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264" r:id="rId2"/>
    <p:sldId id="304" r:id="rId3"/>
    <p:sldId id="269" r:id="rId4"/>
    <p:sldId id="265" r:id="rId5"/>
    <p:sldId id="307" r:id="rId6"/>
    <p:sldId id="270" r:id="rId7"/>
    <p:sldId id="292" r:id="rId8"/>
    <p:sldId id="267" r:id="rId9"/>
    <p:sldId id="282" r:id="rId10"/>
    <p:sldId id="283" r:id="rId11"/>
    <p:sldId id="285" r:id="rId12"/>
    <p:sldId id="286" r:id="rId13"/>
    <p:sldId id="306" r:id="rId14"/>
    <p:sldId id="271" r:id="rId15"/>
    <p:sldId id="272" r:id="rId16"/>
    <p:sldId id="301" r:id="rId17"/>
    <p:sldId id="302" r:id="rId18"/>
    <p:sldId id="303" r:id="rId19"/>
    <p:sldId id="308" r:id="rId20"/>
    <p:sldId id="309" r:id="rId21"/>
    <p:sldId id="305" r:id="rId22"/>
    <p:sldId id="277" r:id="rId23"/>
    <p:sldId id="310" r:id="rId24"/>
    <p:sldId id="274" r:id="rId25"/>
    <p:sldId id="313" r:id="rId26"/>
    <p:sldId id="312" r:id="rId27"/>
    <p:sldId id="311" r:id="rId28"/>
    <p:sldId id="289" r:id="rId29"/>
    <p:sldId id="290" r:id="rId30"/>
    <p:sldId id="287" r:id="rId31"/>
    <p:sldId id="293" r:id="rId32"/>
    <p:sldId id="291" r:id="rId33"/>
    <p:sldId id="294" r:id="rId34"/>
    <p:sldId id="295" r:id="rId35"/>
    <p:sldId id="296" r:id="rId36"/>
    <p:sldId id="297" r:id="rId37"/>
    <p:sldId id="284" r:id="rId38"/>
    <p:sldId id="298" r:id="rId39"/>
    <p:sldId id="278" r:id="rId40"/>
    <p:sldId id="299" r:id="rId41"/>
    <p:sldId id="300" r:id="rId42"/>
    <p:sldId id="276" r:id="rId43"/>
    <p:sldId id="273" r:id="rId44"/>
    <p:sldId id="314" r:id="rId45"/>
    <p:sldId id="315" r:id="rId46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8214"/>
    <a:srgbClr val="A00078"/>
    <a:srgbClr val="FF99FF"/>
    <a:srgbClr val="DCA01E"/>
    <a:srgbClr val="A01E28"/>
    <a:srgbClr val="50AAE6"/>
    <a:srgbClr val="5A6EB4"/>
    <a:srgbClr val="A08232"/>
    <a:srgbClr val="82BE3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5" autoAdjust="0"/>
    <p:restoredTop sz="91212" autoAdjust="0"/>
  </p:normalViewPr>
  <p:slideViewPr>
    <p:cSldViewPr showGuides="1">
      <p:cViewPr varScale="1">
        <p:scale>
          <a:sx n="132" d="100"/>
          <a:sy n="132" d="100"/>
        </p:scale>
        <p:origin x="876" y="1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ATP\Auswertung_GCPL_CV_LATP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LTO\Auswertung_GCPL_CV_LLTO.xlsx" TargetMode="External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LTO\Auswertung_GCPL_CV_LLTO.xlsx" TargetMode="External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LTO\Auswertung_GCPL_CV_LLTO.xlsx" TargetMode="External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iS\Auswertung_GCPL_CV_LiS.xlsx" TargetMode="External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iS\Auswertung_GCPL_CV_LiS.xlsx" TargetMode="External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ATP\Auswertung_GCPL_CV_LATP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AGP\Auswertung_GCPL_CV_LAGP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AGP\Auswertung_GCPL_CV_LAGP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TO\Auswertung_GCPL_CV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TO\Auswertung_GCPL_CV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LTO\Auswertung_GCPL_CV_LLTO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LTO\Auswertung_GCPL_CV_LLTO.xlsx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Toph\Documents\GitHub\thesis\Experimentelles\Ausgewaehlte_Daten\LLTO\Auswertung_GCPL_CV_LLTO.xlsx" TargetMode="External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Lade-</a:t>
            </a:r>
            <a:r>
              <a:rPr lang="en-US" baseline="0" dirty="0" smtClean="0"/>
              <a:t> &amp; </a:t>
            </a:r>
            <a:r>
              <a:rPr lang="en-US" dirty="0" err="1" smtClean="0"/>
              <a:t>Entladelinie</a:t>
            </a:r>
            <a:r>
              <a:rPr lang="en-US" dirty="0" smtClean="0"/>
              <a:t> </a:t>
            </a:r>
            <a:r>
              <a:rPr lang="en-US" dirty="0"/>
              <a:t>LATP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Lade-\Entladelinie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'Lade-Entladekennlinie'!$S$34:$S$8086</c:f>
              <c:numCache>
                <c:formatCode>General</c:formatCode>
                <c:ptCount val="8053"/>
                <c:pt idx="0">
                  <c:v>0</c:v>
                </c:pt>
                <c:pt idx="1">
                  <c:v>3.3427777777772505E-4</c:v>
                </c:pt>
                <c:pt idx="2">
                  <c:v>3.112055555555493E-3</c:v>
                </c:pt>
                <c:pt idx="3">
                  <c:v>5.8898333333332609E-3</c:v>
                </c:pt>
                <c:pt idx="4">
                  <c:v>8.6676111111110288E-3</c:v>
                </c:pt>
                <c:pt idx="5">
                  <c:v>1.1445388888888797E-2</c:v>
                </c:pt>
                <c:pt idx="6">
                  <c:v>1.4223166666666565E-2</c:v>
                </c:pt>
                <c:pt idx="7">
                  <c:v>1.7000944444444333E-2</c:v>
                </c:pt>
                <c:pt idx="8">
                  <c:v>1.97787222222221E-2</c:v>
                </c:pt>
                <c:pt idx="9">
                  <c:v>2.2556499999999868E-2</c:v>
                </c:pt>
                <c:pt idx="10">
                  <c:v>2.5334277777777636E-2</c:v>
                </c:pt>
                <c:pt idx="11">
                  <c:v>2.8112055555555404E-2</c:v>
                </c:pt>
                <c:pt idx="12">
                  <c:v>3.0889833333333172E-2</c:v>
                </c:pt>
                <c:pt idx="13">
                  <c:v>3.366761111111094E-2</c:v>
                </c:pt>
                <c:pt idx="14">
                  <c:v>3.6445388888888708E-2</c:v>
                </c:pt>
                <c:pt idx="15">
                  <c:v>3.9223166666666476E-2</c:v>
                </c:pt>
                <c:pt idx="16">
                  <c:v>4.2000944444444244E-2</c:v>
                </c:pt>
                <c:pt idx="17">
                  <c:v>4.4778722222222012E-2</c:v>
                </c:pt>
                <c:pt idx="18">
                  <c:v>4.7556500000000002E-2</c:v>
                </c:pt>
                <c:pt idx="19">
                  <c:v>5.0334277777777769E-2</c:v>
                </c:pt>
                <c:pt idx="20">
                  <c:v>5.3112055555555537E-2</c:v>
                </c:pt>
                <c:pt idx="21">
                  <c:v>5.5889833333333305E-2</c:v>
                </c:pt>
                <c:pt idx="22">
                  <c:v>5.8667611111111073E-2</c:v>
                </c:pt>
                <c:pt idx="23">
                  <c:v>6.1445388888888841E-2</c:v>
                </c:pt>
                <c:pt idx="24">
                  <c:v>6.4223166666666609E-2</c:v>
                </c:pt>
                <c:pt idx="25">
                  <c:v>6.7000944444444377E-2</c:v>
                </c:pt>
                <c:pt idx="26">
                  <c:v>6.9778722222222145E-2</c:v>
                </c:pt>
                <c:pt idx="27">
                  <c:v>7.2556499999999913E-2</c:v>
                </c:pt>
                <c:pt idx="28">
                  <c:v>7.5334277777777681E-2</c:v>
                </c:pt>
                <c:pt idx="29">
                  <c:v>7.8112055555555449E-2</c:v>
                </c:pt>
                <c:pt idx="30">
                  <c:v>8.0889833333333216E-2</c:v>
                </c:pt>
                <c:pt idx="31">
                  <c:v>8.3667611111110984E-2</c:v>
                </c:pt>
                <c:pt idx="32">
                  <c:v>8.6445388888888752E-2</c:v>
                </c:pt>
                <c:pt idx="33">
                  <c:v>8.922316666666652E-2</c:v>
                </c:pt>
                <c:pt idx="34">
                  <c:v>9.2000944444444288E-2</c:v>
                </c:pt>
                <c:pt idx="35">
                  <c:v>9.4778722222222056E-2</c:v>
                </c:pt>
                <c:pt idx="36">
                  <c:v>9.7556499999999824E-2</c:v>
                </c:pt>
                <c:pt idx="37">
                  <c:v>0.10033427777777759</c:v>
                </c:pt>
                <c:pt idx="38">
                  <c:v>0.10311205555555536</c:v>
                </c:pt>
                <c:pt idx="39">
                  <c:v>0.10588983333333313</c:v>
                </c:pt>
                <c:pt idx="40">
                  <c:v>0.10866761111111112</c:v>
                </c:pt>
                <c:pt idx="41">
                  <c:v>0.11144538888888889</c:v>
                </c:pt>
                <c:pt idx="42">
                  <c:v>0.11422316666666665</c:v>
                </c:pt>
                <c:pt idx="43">
                  <c:v>0.11700094444444442</c:v>
                </c:pt>
                <c:pt idx="44">
                  <c:v>0.11977872222222219</c:v>
                </c:pt>
                <c:pt idx="45">
                  <c:v>0.12255649999999996</c:v>
                </c:pt>
                <c:pt idx="46">
                  <c:v>0.12533427777777773</c:v>
                </c:pt>
                <c:pt idx="47">
                  <c:v>0.12811205555555549</c:v>
                </c:pt>
                <c:pt idx="48">
                  <c:v>0.13088983333333326</c:v>
                </c:pt>
                <c:pt idx="49">
                  <c:v>0.13366761111111103</c:v>
                </c:pt>
                <c:pt idx="50">
                  <c:v>0.1364453888888888</c:v>
                </c:pt>
                <c:pt idx="51">
                  <c:v>0.13922316666666656</c:v>
                </c:pt>
                <c:pt idx="52">
                  <c:v>0.14200094444444433</c:v>
                </c:pt>
                <c:pt idx="53">
                  <c:v>0.1447787222222221</c:v>
                </c:pt>
                <c:pt idx="54">
                  <c:v>0.14755649999999987</c:v>
                </c:pt>
                <c:pt idx="55">
                  <c:v>0.15033427777777764</c:v>
                </c:pt>
                <c:pt idx="56">
                  <c:v>0.1531120555555554</c:v>
                </c:pt>
                <c:pt idx="57">
                  <c:v>0.15588983333333317</c:v>
                </c:pt>
                <c:pt idx="58">
                  <c:v>0.15866761111111094</c:v>
                </c:pt>
                <c:pt idx="59">
                  <c:v>0.16144538888888871</c:v>
                </c:pt>
                <c:pt idx="60">
                  <c:v>0.16422316666666648</c:v>
                </c:pt>
                <c:pt idx="61">
                  <c:v>0.16700094444444424</c:v>
                </c:pt>
                <c:pt idx="62">
                  <c:v>0.16977872222222201</c:v>
                </c:pt>
                <c:pt idx="63">
                  <c:v>0.1725565</c:v>
                </c:pt>
                <c:pt idx="64">
                  <c:v>0.17533427777777777</c:v>
                </c:pt>
                <c:pt idx="65">
                  <c:v>0.17811205555555554</c:v>
                </c:pt>
                <c:pt idx="66">
                  <c:v>0.18088983333333331</c:v>
                </c:pt>
                <c:pt idx="67">
                  <c:v>0.18366761111111107</c:v>
                </c:pt>
                <c:pt idx="68">
                  <c:v>0.18644538888888884</c:v>
                </c:pt>
                <c:pt idx="69">
                  <c:v>0.18922316666666661</c:v>
                </c:pt>
                <c:pt idx="70">
                  <c:v>0.19200094444444438</c:v>
                </c:pt>
                <c:pt idx="71">
                  <c:v>0.19477872222222214</c:v>
                </c:pt>
                <c:pt idx="72">
                  <c:v>0.19755649999999991</c:v>
                </c:pt>
                <c:pt idx="73">
                  <c:v>0.20033427777777768</c:v>
                </c:pt>
                <c:pt idx="74">
                  <c:v>0.20311205555555545</c:v>
                </c:pt>
                <c:pt idx="75">
                  <c:v>0.20588983333333322</c:v>
                </c:pt>
                <c:pt idx="76">
                  <c:v>0.20866761111111098</c:v>
                </c:pt>
                <c:pt idx="77">
                  <c:v>0.21144538888888875</c:v>
                </c:pt>
                <c:pt idx="78">
                  <c:v>0.21422316666666652</c:v>
                </c:pt>
                <c:pt idx="79">
                  <c:v>0.21700094444444429</c:v>
                </c:pt>
                <c:pt idx="80">
                  <c:v>0.21977872222222206</c:v>
                </c:pt>
                <c:pt idx="81">
                  <c:v>0.22255649999999982</c:v>
                </c:pt>
                <c:pt idx="82">
                  <c:v>0.22533427777777759</c:v>
                </c:pt>
                <c:pt idx="83">
                  <c:v>0.22811205555555536</c:v>
                </c:pt>
                <c:pt idx="84">
                  <c:v>0.23088983333333313</c:v>
                </c:pt>
                <c:pt idx="85">
                  <c:v>0.23366761111111112</c:v>
                </c:pt>
                <c:pt idx="86">
                  <c:v>0.23644538888888889</c:v>
                </c:pt>
                <c:pt idx="87">
                  <c:v>0.23922316666666665</c:v>
                </c:pt>
                <c:pt idx="88">
                  <c:v>0.24200094444444442</c:v>
                </c:pt>
                <c:pt idx="89">
                  <c:v>0.24477872222222219</c:v>
                </c:pt>
                <c:pt idx="90">
                  <c:v>0.24755649999999996</c:v>
                </c:pt>
                <c:pt idx="91">
                  <c:v>0.25033427777777773</c:v>
                </c:pt>
                <c:pt idx="92">
                  <c:v>0.25311205555555549</c:v>
                </c:pt>
                <c:pt idx="93">
                  <c:v>0.25588983333333326</c:v>
                </c:pt>
                <c:pt idx="94">
                  <c:v>0.25866761111111103</c:v>
                </c:pt>
                <c:pt idx="95">
                  <c:v>0.2614453888888888</c:v>
                </c:pt>
                <c:pt idx="96">
                  <c:v>0.26422316666666656</c:v>
                </c:pt>
                <c:pt idx="97">
                  <c:v>0.26700094444444433</c:v>
                </c:pt>
                <c:pt idx="98">
                  <c:v>0.2697787222222221</c:v>
                </c:pt>
                <c:pt idx="99">
                  <c:v>0.27255649999999987</c:v>
                </c:pt>
                <c:pt idx="100">
                  <c:v>0.27533427777777764</c:v>
                </c:pt>
                <c:pt idx="101">
                  <c:v>0.2781120555555554</c:v>
                </c:pt>
                <c:pt idx="102">
                  <c:v>0.28088983333333317</c:v>
                </c:pt>
                <c:pt idx="103">
                  <c:v>0.28366761111111094</c:v>
                </c:pt>
                <c:pt idx="104">
                  <c:v>0.28644538888888871</c:v>
                </c:pt>
                <c:pt idx="105">
                  <c:v>0.28922316666666648</c:v>
                </c:pt>
                <c:pt idx="106">
                  <c:v>0.29200094444444424</c:v>
                </c:pt>
                <c:pt idx="107">
                  <c:v>0.29477872222222201</c:v>
                </c:pt>
                <c:pt idx="108">
                  <c:v>0.2975565</c:v>
                </c:pt>
                <c:pt idx="109">
                  <c:v>0.30033427777777777</c:v>
                </c:pt>
                <c:pt idx="110">
                  <c:v>0.30311205555555554</c:v>
                </c:pt>
                <c:pt idx="111">
                  <c:v>0.30588983333333331</c:v>
                </c:pt>
                <c:pt idx="112">
                  <c:v>0.30866761111111107</c:v>
                </c:pt>
                <c:pt idx="113">
                  <c:v>0.31144538888888884</c:v>
                </c:pt>
                <c:pt idx="114">
                  <c:v>0.31422316666666661</c:v>
                </c:pt>
                <c:pt idx="115">
                  <c:v>0.31700094444444438</c:v>
                </c:pt>
                <c:pt idx="116">
                  <c:v>0.31977872222222214</c:v>
                </c:pt>
                <c:pt idx="117">
                  <c:v>0.32255649999999991</c:v>
                </c:pt>
                <c:pt idx="118">
                  <c:v>0.32533427777777768</c:v>
                </c:pt>
                <c:pt idx="119">
                  <c:v>0.32811205555555545</c:v>
                </c:pt>
                <c:pt idx="120">
                  <c:v>0.33088983333333322</c:v>
                </c:pt>
                <c:pt idx="121">
                  <c:v>0.33366761111111098</c:v>
                </c:pt>
                <c:pt idx="122">
                  <c:v>0.33644538888888875</c:v>
                </c:pt>
                <c:pt idx="123">
                  <c:v>0.33922316666666652</c:v>
                </c:pt>
                <c:pt idx="124">
                  <c:v>0.34200094444444429</c:v>
                </c:pt>
                <c:pt idx="125">
                  <c:v>0.34477872222222206</c:v>
                </c:pt>
                <c:pt idx="126">
                  <c:v>0.34755649999999982</c:v>
                </c:pt>
                <c:pt idx="127">
                  <c:v>0.35033427777777759</c:v>
                </c:pt>
                <c:pt idx="128">
                  <c:v>0.35311205555555536</c:v>
                </c:pt>
                <c:pt idx="129">
                  <c:v>0.35588983333333313</c:v>
                </c:pt>
                <c:pt idx="130">
                  <c:v>0.35866761111111112</c:v>
                </c:pt>
                <c:pt idx="131">
                  <c:v>0.36144538888888889</c:v>
                </c:pt>
                <c:pt idx="132">
                  <c:v>0.36422316666666665</c:v>
                </c:pt>
                <c:pt idx="133">
                  <c:v>0.36700094444444442</c:v>
                </c:pt>
                <c:pt idx="134">
                  <c:v>0.36977872222222219</c:v>
                </c:pt>
                <c:pt idx="135">
                  <c:v>0.37255649999999996</c:v>
                </c:pt>
                <c:pt idx="136">
                  <c:v>0.37533427777777773</c:v>
                </c:pt>
                <c:pt idx="137">
                  <c:v>0.37811205555555549</c:v>
                </c:pt>
                <c:pt idx="138">
                  <c:v>0.38088983333333326</c:v>
                </c:pt>
                <c:pt idx="139">
                  <c:v>0.38366761111111103</c:v>
                </c:pt>
                <c:pt idx="140">
                  <c:v>0.3864453888888888</c:v>
                </c:pt>
                <c:pt idx="141">
                  <c:v>0.38922316666666656</c:v>
                </c:pt>
                <c:pt idx="142">
                  <c:v>0.39200094444444433</c:v>
                </c:pt>
                <c:pt idx="143">
                  <c:v>0.3947787222222221</c:v>
                </c:pt>
                <c:pt idx="144">
                  <c:v>0.39755649999999987</c:v>
                </c:pt>
                <c:pt idx="145">
                  <c:v>0.40033427777777764</c:v>
                </c:pt>
                <c:pt idx="146">
                  <c:v>0.4031120555555554</c:v>
                </c:pt>
                <c:pt idx="147">
                  <c:v>0.40588983333333317</c:v>
                </c:pt>
                <c:pt idx="148">
                  <c:v>0.40866761111111094</c:v>
                </c:pt>
                <c:pt idx="149">
                  <c:v>0.41144538888888871</c:v>
                </c:pt>
                <c:pt idx="150">
                  <c:v>0.41422316666666648</c:v>
                </c:pt>
                <c:pt idx="151">
                  <c:v>0.41700094444444424</c:v>
                </c:pt>
                <c:pt idx="152">
                  <c:v>0.41977872222222201</c:v>
                </c:pt>
                <c:pt idx="153">
                  <c:v>0.4225565</c:v>
                </c:pt>
                <c:pt idx="154">
                  <c:v>0.42533427777777777</c:v>
                </c:pt>
                <c:pt idx="155">
                  <c:v>0.42811205555555554</c:v>
                </c:pt>
                <c:pt idx="156">
                  <c:v>0.43088983333333331</c:v>
                </c:pt>
                <c:pt idx="157">
                  <c:v>0.43366761111111107</c:v>
                </c:pt>
                <c:pt idx="158">
                  <c:v>0.43644538888888884</c:v>
                </c:pt>
                <c:pt idx="159">
                  <c:v>0.43922316666666661</c:v>
                </c:pt>
                <c:pt idx="160">
                  <c:v>0.44200094444444438</c:v>
                </c:pt>
                <c:pt idx="161">
                  <c:v>0.44477872222222214</c:v>
                </c:pt>
                <c:pt idx="162">
                  <c:v>0.44755649999999991</c:v>
                </c:pt>
                <c:pt idx="163">
                  <c:v>0.45033427777777768</c:v>
                </c:pt>
                <c:pt idx="164">
                  <c:v>0.45311205555555545</c:v>
                </c:pt>
                <c:pt idx="165">
                  <c:v>0.45588983333333322</c:v>
                </c:pt>
                <c:pt idx="166">
                  <c:v>0.45866761111111098</c:v>
                </c:pt>
                <c:pt idx="167">
                  <c:v>0.46144538888888875</c:v>
                </c:pt>
                <c:pt idx="168">
                  <c:v>0.46422316666666652</c:v>
                </c:pt>
                <c:pt idx="169">
                  <c:v>0.46700094444444429</c:v>
                </c:pt>
                <c:pt idx="170">
                  <c:v>0.46977872222222206</c:v>
                </c:pt>
                <c:pt idx="171">
                  <c:v>0.47255649999999982</c:v>
                </c:pt>
                <c:pt idx="172">
                  <c:v>0.47533427777777759</c:v>
                </c:pt>
                <c:pt idx="173">
                  <c:v>0.47811205555555536</c:v>
                </c:pt>
                <c:pt idx="174">
                  <c:v>0.48088983333333313</c:v>
                </c:pt>
                <c:pt idx="175">
                  <c:v>0.48366761111111112</c:v>
                </c:pt>
                <c:pt idx="176">
                  <c:v>0.48644538888888889</c:v>
                </c:pt>
                <c:pt idx="177">
                  <c:v>0.48922316666666665</c:v>
                </c:pt>
                <c:pt idx="178">
                  <c:v>0.49199400000000004</c:v>
                </c:pt>
                <c:pt idx="179">
                  <c:v>0.49471661111111098</c:v>
                </c:pt>
                <c:pt idx="180">
                  <c:v>0.49736083333333325</c:v>
                </c:pt>
                <c:pt idx="181">
                  <c:v>0.49995872222222215</c:v>
                </c:pt>
                <c:pt idx="182">
                  <c:v>0.5024587222222221</c:v>
                </c:pt>
                <c:pt idx="183">
                  <c:v>0.5049176666666666</c:v>
                </c:pt>
                <c:pt idx="184">
                  <c:v>0.50728683333333313</c:v>
                </c:pt>
                <c:pt idx="185">
                  <c:v>0.50959461111111093</c:v>
                </c:pt>
                <c:pt idx="186">
                  <c:v>0.51182811111111115</c:v>
                </c:pt>
                <c:pt idx="187">
                  <c:v>0.5139998333333331</c:v>
                </c:pt>
                <c:pt idx="188">
                  <c:v>0.51611522222222228</c:v>
                </c:pt>
                <c:pt idx="189">
                  <c:v>0.51817038888888889</c:v>
                </c:pt>
                <c:pt idx="190">
                  <c:v>0.52018216666666661</c:v>
                </c:pt>
                <c:pt idx="191">
                  <c:v>0.52213277777777778</c:v>
                </c:pt>
                <c:pt idx="192">
                  <c:v>0.52402527777777785</c:v>
                </c:pt>
                <c:pt idx="193">
                  <c:v>0.52587722222222211</c:v>
                </c:pt>
                <c:pt idx="194">
                  <c:v>0.52768138888888871</c:v>
                </c:pt>
                <c:pt idx="195">
                  <c:v>0.52945799999999998</c:v>
                </c:pt>
                <c:pt idx="196">
                  <c:v>0.53117038888888879</c:v>
                </c:pt>
                <c:pt idx="197">
                  <c:v>0.5328571666666666</c:v>
                </c:pt>
                <c:pt idx="198">
                  <c:v>0.53450538888888888</c:v>
                </c:pt>
                <c:pt idx="199">
                  <c:v>0.53609716666666651</c:v>
                </c:pt>
                <c:pt idx="200">
                  <c:v>0.53765455555555541</c:v>
                </c:pt>
                <c:pt idx="201">
                  <c:v>0.53916572222222214</c:v>
                </c:pt>
                <c:pt idx="202">
                  <c:v>0.54066905555555556</c:v>
                </c:pt>
                <c:pt idx="203">
                  <c:v>0.54211122222222219</c:v>
                </c:pt>
                <c:pt idx="204">
                  <c:v>0.54352899999999993</c:v>
                </c:pt>
                <c:pt idx="205">
                  <c:v>0.54491777777777783</c:v>
                </c:pt>
                <c:pt idx="206">
                  <c:v>0.54627388888888873</c:v>
                </c:pt>
                <c:pt idx="207">
                  <c:v>0.54759322222222218</c:v>
                </c:pt>
                <c:pt idx="208">
                  <c:v>0.54890116666666655</c:v>
                </c:pt>
                <c:pt idx="209">
                  <c:v>0.55016733333333323</c:v>
                </c:pt>
                <c:pt idx="210">
                  <c:v>0.55141855555555552</c:v>
                </c:pt>
                <c:pt idx="211">
                  <c:v>0.55262966666666657</c:v>
                </c:pt>
                <c:pt idx="212">
                  <c:v>0.55380783333333339</c:v>
                </c:pt>
                <c:pt idx="213">
                  <c:v>0.55496872222222215</c:v>
                </c:pt>
                <c:pt idx="214">
                  <c:v>0.55608966666666659</c:v>
                </c:pt>
                <c:pt idx="215">
                  <c:v>0.55718288888888878</c:v>
                </c:pt>
                <c:pt idx="216">
                  <c:v>0.55825605555555535</c:v>
                </c:pt>
                <c:pt idx="217">
                  <c:v>0.55930722222222218</c:v>
                </c:pt>
                <c:pt idx="218">
                  <c:v>0.56033449999999974</c:v>
                </c:pt>
                <c:pt idx="219">
                  <c:v>0.56133444444444436</c:v>
                </c:pt>
                <c:pt idx="220">
                  <c:v>0.56231750000000003</c:v>
                </c:pt>
                <c:pt idx="221">
                  <c:v>0.56328722222222227</c:v>
                </c:pt>
                <c:pt idx="222">
                  <c:v>0.56423199999999984</c:v>
                </c:pt>
                <c:pt idx="223">
                  <c:v>0.56516077777777762</c:v>
                </c:pt>
                <c:pt idx="224">
                  <c:v>0.56607705555555543</c:v>
                </c:pt>
                <c:pt idx="225">
                  <c:v>0.56697266666666679</c:v>
                </c:pt>
                <c:pt idx="226">
                  <c:v>0.56785788888888877</c:v>
                </c:pt>
                <c:pt idx="227">
                  <c:v>0.56872938888888891</c:v>
                </c:pt>
                <c:pt idx="228">
                  <c:v>0.5695838333333334</c:v>
                </c:pt>
                <c:pt idx="229">
                  <c:v>0.57042322222222208</c:v>
                </c:pt>
                <c:pt idx="230">
                  <c:v>0.57125466666666647</c:v>
                </c:pt>
                <c:pt idx="231">
                  <c:v>0.57207016666666655</c:v>
                </c:pt>
                <c:pt idx="232">
                  <c:v>0.57287916666666661</c:v>
                </c:pt>
                <c:pt idx="233">
                  <c:v>0.57366744444444451</c:v>
                </c:pt>
                <c:pt idx="234">
                  <c:v>0.57445438888888889</c:v>
                </c:pt>
                <c:pt idx="235">
                  <c:v>0.5752234444444444</c:v>
                </c:pt>
                <c:pt idx="236">
                  <c:v>0.57598816666666663</c:v>
                </c:pt>
                <c:pt idx="237">
                  <c:v>0.57674499999999984</c:v>
                </c:pt>
                <c:pt idx="238">
                  <c:v>0.57748433333333327</c:v>
                </c:pt>
                <c:pt idx="239">
                  <c:v>0.57822205555555528</c:v>
                </c:pt>
                <c:pt idx="240">
                  <c:v>0.57894883333333347</c:v>
                </c:pt>
                <c:pt idx="241">
                  <c:v>0.57966916666666646</c:v>
                </c:pt>
                <c:pt idx="242">
                  <c:v>0.58038122222222199</c:v>
                </c:pt>
                <c:pt idx="243">
                  <c:v>0.58108477777777767</c:v>
                </c:pt>
                <c:pt idx="244">
                  <c:v>0.58178283333333325</c:v>
                </c:pt>
                <c:pt idx="245">
                  <c:v>0.58247444444444429</c:v>
                </c:pt>
                <c:pt idx="246">
                  <c:v>0.5831598888888887</c:v>
                </c:pt>
                <c:pt idx="247">
                  <c:v>0.58383855555555564</c:v>
                </c:pt>
                <c:pt idx="248">
                  <c:v>0.58451194444444443</c:v>
                </c:pt>
                <c:pt idx="249">
                  <c:v>0.58517811111111118</c:v>
                </c:pt>
                <c:pt idx="250">
                  <c:v>0.58584077777777765</c:v>
                </c:pt>
                <c:pt idx="251">
                  <c:v>0.58650311111111098</c:v>
                </c:pt>
                <c:pt idx="252">
                  <c:v>0.58715177777777794</c:v>
                </c:pt>
                <c:pt idx="253">
                  <c:v>0.5878022777777776</c:v>
                </c:pt>
                <c:pt idx="254">
                  <c:v>0.5884542777777777</c:v>
                </c:pt>
                <c:pt idx="255">
                  <c:v>0.5890924999999998</c:v>
                </c:pt>
                <c:pt idx="256">
                  <c:v>0.58972733333333327</c:v>
                </c:pt>
                <c:pt idx="257">
                  <c:v>0.59036666666666671</c:v>
                </c:pt>
                <c:pt idx="258">
                  <c:v>0.59100188888888883</c:v>
                </c:pt>
                <c:pt idx="259">
                  <c:v>0.5916284444444444</c:v>
                </c:pt>
                <c:pt idx="260">
                  <c:v>0.59225761111111108</c:v>
                </c:pt>
                <c:pt idx="261">
                  <c:v>0.5928784444444446</c:v>
                </c:pt>
                <c:pt idx="262">
                  <c:v>0.59350394444444454</c:v>
                </c:pt>
                <c:pt idx="263">
                  <c:v>0.5941234999999998</c:v>
                </c:pt>
                <c:pt idx="264">
                  <c:v>0.5947474444444445</c:v>
                </c:pt>
                <c:pt idx="265">
                  <c:v>0.59536699999999998</c:v>
                </c:pt>
                <c:pt idx="266">
                  <c:v>0.59598872222222199</c:v>
                </c:pt>
                <c:pt idx="267">
                  <c:v>0.59660794444444454</c:v>
                </c:pt>
                <c:pt idx="268">
                  <c:v>0.59722472222222223</c:v>
                </c:pt>
                <c:pt idx="269">
                  <c:v>0.5978444444444444</c:v>
                </c:pt>
                <c:pt idx="270">
                  <c:v>0.59846999999999984</c:v>
                </c:pt>
                <c:pt idx="271">
                  <c:v>0.59908966666666652</c:v>
                </c:pt>
                <c:pt idx="272">
                  <c:v>0.59971333333333332</c:v>
                </c:pt>
                <c:pt idx="273">
                  <c:v>0.6003356666666666</c:v>
                </c:pt>
                <c:pt idx="274">
                  <c:v>0.60096399999999983</c:v>
                </c:pt>
                <c:pt idx="275">
                  <c:v>0.60159499999999988</c:v>
                </c:pt>
                <c:pt idx="276">
                  <c:v>0.60223027777777771</c:v>
                </c:pt>
                <c:pt idx="277">
                  <c:v>0.60287472222222216</c:v>
                </c:pt>
                <c:pt idx="278">
                  <c:v>0.60351533333333318</c:v>
                </c:pt>
                <c:pt idx="279">
                  <c:v>0.60417066666666663</c:v>
                </c:pt>
                <c:pt idx="280">
                  <c:v>0.60483222222222222</c:v>
                </c:pt>
                <c:pt idx="281">
                  <c:v>0.60549911111111099</c:v>
                </c:pt>
                <c:pt idx="282">
                  <c:v>0.60617061111111092</c:v>
                </c:pt>
                <c:pt idx="283">
                  <c:v>0.6068553333333333</c:v>
                </c:pt>
                <c:pt idx="284">
                  <c:v>0.60754822222222216</c:v>
                </c:pt>
                <c:pt idx="285">
                  <c:v>0.6082577222222223</c:v>
                </c:pt>
                <c:pt idx="286">
                  <c:v>0.6089784444444446</c:v>
                </c:pt>
                <c:pt idx="287">
                  <c:v>0.60971461111111092</c:v>
                </c:pt>
                <c:pt idx="288">
                  <c:v>0.61045927777777753</c:v>
                </c:pt>
                <c:pt idx="289">
                  <c:v>0.61122055555555543</c:v>
                </c:pt>
                <c:pt idx="290">
                  <c:v>0.6119998888888889</c:v>
                </c:pt>
                <c:pt idx="291">
                  <c:v>0.61279094444444437</c:v>
                </c:pt>
                <c:pt idx="292">
                  <c:v>0.61355072222222207</c:v>
                </c:pt>
                <c:pt idx="293">
                  <c:v>0.61355088888888898</c:v>
                </c:pt>
                <c:pt idx="294">
                  <c:v>0.61361938888888878</c:v>
                </c:pt>
                <c:pt idx="295">
                  <c:v>0.61374216666666648</c:v>
                </c:pt>
                <c:pt idx="296">
                  <c:v>0.61387794444444443</c:v>
                </c:pt>
                <c:pt idx="297">
                  <c:v>0.61401866666666649</c:v>
                </c:pt>
                <c:pt idx="298">
                  <c:v>0.61416566666666683</c:v>
                </c:pt>
                <c:pt idx="299">
                  <c:v>0.61431511111111115</c:v>
                </c:pt>
                <c:pt idx="300">
                  <c:v>0.61446666666666672</c:v>
                </c:pt>
                <c:pt idx="301">
                  <c:v>0.61462205555555571</c:v>
                </c:pt>
                <c:pt idx="302">
                  <c:v>0.61477899999999996</c:v>
                </c:pt>
                <c:pt idx="303">
                  <c:v>0.6149376666666666</c:v>
                </c:pt>
                <c:pt idx="304">
                  <c:v>0.61509755555555534</c:v>
                </c:pt>
                <c:pt idx="305">
                  <c:v>0.61525866666666662</c:v>
                </c:pt>
                <c:pt idx="306">
                  <c:v>0.6154220555555554</c:v>
                </c:pt>
                <c:pt idx="307">
                  <c:v>0.61558494444444434</c:v>
                </c:pt>
                <c:pt idx="308">
                  <c:v>0.61574961111111115</c:v>
                </c:pt>
                <c:pt idx="309">
                  <c:v>0.61591444444444443</c:v>
                </c:pt>
                <c:pt idx="310">
                  <c:v>0.61608022222222214</c:v>
                </c:pt>
                <c:pt idx="311">
                  <c:v>0.61624777777777773</c:v>
                </c:pt>
                <c:pt idx="312">
                  <c:v>0.61641444444444438</c:v>
                </c:pt>
                <c:pt idx="313">
                  <c:v>0.61658377777777762</c:v>
                </c:pt>
                <c:pt idx="314">
                  <c:v>0.61675099999999983</c:v>
                </c:pt>
                <c:pt idx="315">
                  <c:v>0.61692011111111089</c:v>
                </c:pt>
                <c:pt idx="316">
                  <c:v>0.61708761111111099</c:v>
                </c:pt>
                <c:pt idx="317">
                  <c:v>0.61725811111111106</c:v>
                </c:pt>
                <c:pt idx="318">
                  <c:v>0.61742750000000002</c:v>
                </c:pt>
                <c:pt idx="319">
                  <c:v>0.61759727777777784</c:v>
                </c:pt>
                <c:pt idx="320">
                  <c:v>0.61776727777777785</c:v>
                </c:pt>
                <c:pt idx="321">
                  <c:v>0.61793733333333334</c:v>
                </c:pt>
                <c:pt idx="322">
                  <c:v>0.61810683333333327</c:v>
                </c:pt>
                <c:pt idx="323">
                  <c:v>0.61827761111111124</c:v>
                </c:pt>
                <c:pt idx="324">
                  <c:v>0.61844749999999982</c:v>
                </c:pt>
                <c:pt idx="325">
                  <c:v>0.61861749999999982</c:v>
                </c:pt>
                <c:pt idx="326">
                  <c:v>0.6187892777777777</c:v>
                </c:pt>
                <c:pt idx="327">
                  <c:v>0.61896066666666671</c:v>
                </c:pt>
                <c:pt idx="328">
                  <c:v>0.61913099999999988</c:v>
                </c:pt>
                <c:pt idx="329">
                  <c:v>0.61930155555555566</c:v>
                </c:pt>
                <c:pt idx="330">
                  <c:v>0.61947305555555543</c:v>
                </c:pt>
                <c:pt idx="331">
                  <c:v>0.6196446666666664</c:v>
                </c:pt>
                <c:pt idx="332">
                  <c:v>0.61981555555555534</c:v>
                </c:pt>
                <c:pt idx="333">
                  <c:v>0.6199865</c:v>
                </c:pt>
                <c:pt idx="334">
                  <c:v>0.62015844444444435</c:v>
                </c:pt>
                <c:pt idx="335">
                  <c:v>0.62033011111111125</c:v>
                </c:pt>
                <c:pt idx="336">
                  <c:v>0.62050311111111101</c:v>
                </c:pt>
                <c:pt idx="337">
                  <c:v>0.62067622222222196</c:v>
                </c:pt>
                <c:pt idx="338">
                  <c:v>0.62084699999999993</c:v>
                </c:pt>
                <c:pt idx="339">
                  <c:v>0.62101938888888886</c:v>
                </c:pt>
                <c:pt idx="340">
                  <c:v>0.62119100000000005</c:v>
                </c:pt>
                <c:pt idx="341">
                  <c:v>0.62136349999999996</c:v>
                </c:pt>
                <c:pt idx="342">
                  <c:v>0.62153577777777791</c:v>
                </c:pt>
                <c:pt idx="343">
                  <c:v>0.62170816666666662</c:v>
                </c:pt>
                <c:pt idx="344">
                  <c:v>0.62188161111111118</c:v>
                </c:pt>
                <c:pt idx="345">
                  <c:v>0.6220527222222223</c:v>
                </c:pt>
                <c:pt idx="346">
                  <c:v>0.62222588888888875</c:v>
                </c:pt>
                <c:pt idx="347">
                  <c:v>0.62239766666666663</c:v>
                </c:pt>
                <c:pt idx="348">
                  <c:v>0.62257016666666676</c:v>
                </c:pt>
                <c:pt idx="349">
                  <c:v>0.62274138888888886</c:v>
                </c:pt>
                <c:pt idx="350">
                  <c:v>0.62291316666666674</c:v>
                </c:pt>
                <c:pt idx="351">
                  <c:v>0.62308327777777772</c:v>
                </c:pt>
                <c:pt idx="352">
                  <c:v>0.62325433333333335</c:v>
                </c:pt>
                <c:pt idx="353">
                  <c:v>0.6234251111111111</c:v>
                </c:pt>
                <c:pt idx="354">
                  <c:v>0.6235952222222223</c:v>
                </c:pt>
                <c:pt idx="355">
                  <c:v>0.62376549999999975</c:v>
                </c:pt>
                <c:pt idx="356">
                  <c:v>0.62393594444444433</c:v>
                </c:pt>
                <c:pt idx="357">
                  <c:v>0.62410716666666666</c:v>
                </c:pt>
                <c:pt idx="358">
                  <c:v>0.62427855555555567</c:v>
                </c:pt>
                <c:pt idx="359">
                  <c:v>0.62444916666666672</c:v>
                </c:pt>
                <c:pt idx="360">
                  <c:v>0.62462011111111093</c:v>
                </c:pt>
                <c:pt idx="361">
                  <c:v>0.62479050000000003</c:v>
                </c:pt>
                <c:pt idx="362">
                  <c:v>0.62496044444444432</c:v>
                </c:pt>
                <c:pt idx="363">
                  <c:v>0.62513083333333319</c:v>
                </c:pt>
                <c:pt idx="364">
                  <c:v>0.62530200000000002</c:v>
                </c:pt>
                <c:pt idx="365">
                  <c:v>0.62547283333333326</c:v>
                </c:pt>
                <c:pt idx="366">
                  <c:v>0.6256434999999998</c:v>
                </c:pt>
                <c:pt idx="367">
                  <c:v>0.62581405555555558</c:v>
                </c:pt>
                <c:pt idx="368">
                  <c:v>0.62598616666666662</c:v>
                </c:pt>
                <c:pt idx="369">
                  <c:v>0.62615738888888872</c:v>
                </c:pt>
                <c:pt idx="370">
                  <c:v>0.62632972222222216</c:v>
                </c:pt>
                <c:pt idx="371">
                  <c:v>0.62650211111111109</c:v>
                </c:pt>
                <c:pt idx="372">
                  <c:v>0.62667372222222206</c:v>
                </c:pt>
                <c:pt idx="373">
                  <c:v>0.62684938888888886</c:v>
                </c:pt>
                <c:pt idx="374">
                  <c:v>0.62702211111111117</c:v>
                </c:pt>
                <c:pt idx="375">
                  <c:v>0.62719649999999971</c:v>
                </c:pt>
                <c:pt idx="376">
                  <c:v>0.62737133333333328</c:v>
                </c:pt>
                <c:pt idx="377">
                  <c:v>0.62754811111111097</c:v>
                </c:pt>
                <c:pt idx="378">
                  <c:v>0.62772383333333326</c:v>
                </c:pt>
                <c:pt idx="379">
                  <c:v>0.62789894444444427</c:v>
                </c:pt>
                <c:pt idx="380">
                  <c:v>0.62807722222222218</c:v>
                </c:pt>
                <c:pt idx="381">
                  <c:v>0.6282525000000001</c:v>
                </c:pt>
                <c:pt idx="382">
                  <c:v>0.62842927777777757</c:v>
                </c:pt>
                <c:pt idx="383">
                  <c:v>0.62860594444444451</c:v>
                </c:pt>
                <c:pt idx="384">
                  <c:v>0.62878372222222234</c:v>
                </c:pt>
                <c:pt idx="385">
                  <c:v>0.62895927777777771</c:v>
                </c:pt>
                <c:pt idx="386">
                  <c:v>0.62913688888888886</c:v>
                </c:pt>
                <c:pt idx="387">
                  <c:v>0.6293131666666667</c:v>
                </c:pt>
                <c:pt idx="388">
                  <c:v>0.62949016666666657</c:v>
                </c:pt>
                <c:pt idx="389">
                  <c:v>0.62966511111111112</c:v>
                </c:pt>
                <c:pt idx="390">
                  <c:v>0.62984316666666662</c:v>
                </c:pt>
                <c:pt idx="391">
                  <c:v>0.63002133333333332</c:v>
                </c:pt>
                <c:pt idx="392">
                  <c:v>0.63019861111111086</c:v>
                </c:pt>
                <c:pt idx="393">
                  <c:v>0.63037672222222207</c:v>
                </c:pt>
                <c:pt idx="394">
                  <c:v>0.6305561111111111</c:v>
                </c:pt>
                <c:pt idx="395">
                  <c:v>0.63073500000000005</c:v>
                </c:pt>
                <c:pt idx="396">
                  <c:v>0.63091511111111109</c:v>
                </c:pt>
                <c:pt idx="397">
                  <c:v>0.63109355555555546</c:v>
                </c:pt>
                <c:pt idx="398">
                  <c:v>0.63127444444444447</c:v>
                </c:pt>
                <c:pt idx="399">
                  <c:v>0.63145405555555545</c:v>
                </c:pt>
                <c:pt idx="400">
                  <c:v>0.63163616666666678</c:v>
                </c:pt>
                <c:pt idx="401">
                  <c:v>0.63181794444444428</c:v>
                </c:pt>
                <c:pt idx="402">
                  <c:v>0.63199966666666652</c:v>
                </c:pt>
                <c:pt idx="403">
                  <c:v>0.63218161111111115</c:v>
                </c:pt>
                <c:pt idx="404">
                  <c:v>0.63236622222222216</c:v>
                </c:pt>
                <c:pt idx="405">
                  <c:v>0.6325492777777777</c:v>
                </c:pt>
                <c:pt idx="406">
                  <c:v>0.63273411111111111</c:v>
                </c:pt>
                <c:pt idx="407">
                  <c:v>0.63291861111111114</c:v>
                </c:pt>
                <c:pt idx="408">
                  <c:v>0.63310661111111122</c:v>
                </c:pt>
                <c:pt idx="409">
                  <c:v>0.63329483333333325</c:v>
                </c:pt>
                <c:pt idx="410">
                  <c:v>0.63348433333333332</c:v>
                </c:pt>
                <c:pt idx="411">
                  <c:v>0.63367583333333322</c:v>
                </c:pt>
                <c:pt idx="412">
                  <c:v>0.63387166666666661</c:v>
                </c:pt>
                <c:pt idx="413">
                  <c:v>0.63406866666666661</c:v>
                </c:pt>
                <c:pt idx="414">
                  <c:v>0.63426961111111102</c:v>
                </c:pt>
                <c:pt idx="415">
                  <c:v>0.63447694444444425</c:v>
                </c:pt>
                <c:pt idx="416">
                  <c:v>0.6346895555555554</c:v>
                </c:pt>
                <c:pt idx="417">
                  <c:v>0.63491127777777767</c:v>
                </c:pt>
                <c:pt idx="418">
                  <c:v>0.63514388888888895</c:v>
                </c:pt>
                <c:pt idx="419">
                  <c:v>0.63539338888888874</c:v>
                </c:pt>
                <c:pt idx="420">
                  <c:v>0.63566299999999987</c:v>
                </c:pt>
                <c:pt idx="421">
                  <c:v>0.63596344444444441</c:v>
                </c:pt>
                <c:pt idx="422">
                  <c:v>0.63630044444444445</c:v>
                </c:pt>
                <c:pt idx="423">
                  <c:v>0.6366921666666665</c:v>
                </c:pt>
                <c:pt idx="424">
                  <c:v>0.63715511111111112</c:v>
                </c:pt>
                <c:pt idx="425">
                  <c:v>0.63771294444444449</c:v>
                </c:pt>
                <c:pt idx="426">
                  <c:v>0.63840488888888891</c:v>
                </c:pt>
                <c:pt idx="427">
                  <c:v>0.63926061111111099</c:v>
                </c:pt>
                <c:pt idx="428">
                  <c:v>0.64033255555555546</c:v>
                </c:pt>
                <c:pt idx="429">
                  <c:v>0.6416101666666667</c:v>
                </c:pt>
                <c:pt idx="430">
                  <c:v>0.64310488888888884</c:v>
                </c:pt>
                <c:pt idx="431">
                  <c:v>0.64482100000000009</c:v>
                </c:pt>
                <c:pt idx="432">
                  <c:v>0.64672649999999998</c:v>
                </c:pt>
                <c:pt idx="433">
                  <c:v>0.64882716666666673</c:v>
                </c:pt>
                <c:pt idx="434">
                  <c:v>0.65110027777777768</c:v>
                </c:pt>
                <c:pt idx="435">
                  <c:v>0.65354022222222219</c:v>
                </c:pt>
                <c:pt idx="436">
                  <c:v>0.65613444444444435</c:v>
                </c:pt>
                <c:pt idx="437">
                  <c:v>0.65890088888888876</c:v>
                </c:pt>
                <c:pt idx="438">
                  <c:v>0.66167866666666653</c:v>
                </c:pt>
                <c:pt idx="439">
                  <c:v>0.66445644444444429</c:v>
                </c:pt>
                <c:pt idx="440">
                  <c:v>0.66723422222222206</c:v>
                </c:pt>
                <c:pt idx="441">
                  <c:v>0.67001199999999983</c:v>
                </c:pt>
                <c:pt idx="442">
                  <c:v>0.6727897777777776</c:v>
                </c:pt>
                <c:pt idx="443">
                  <c:v>0.67556755555555537</c:v>
                </c:pt>
                <c:pt idx="444">
                  <c:v>0.67834533333333313</c:v>
                </c:pt>
                <c:pt idx="445">
                  <c:v>0.6811231111111109</c:v>
                </c:pt>
                <c:pt idx="446">
                  <c:v>0.68390088888888867</c:v>
                </c:pt>
                <c:pt idx="447">
                  <c:v>0.68667866666666644</c:v>
                </c:pt>
                <c:pt idx="448">
                  <c:v>0.68945644444444421</c:v>
                </c:pt>
                <c:pt idx="449">
                  <c:v>0.69223422222222197</c:v>
                </c:pt>
                <c:pt idx="450">
                  <c:v>0.69501199999999974</c:v>
                </c:pt>
                <c:pt idx="451">
                  <c:v>0.69778977777777751</c:v>
                </c:pt>
                <c:pt idx="452">
                  <c:v>0.70056755555555528</c:v>
                </c:pt>
                <c:pt idx="453">
                  <c:v>0.70334533333333327</c:v>
                </c:pt>
                <c:pt idx="454">
                  <c:v>0.70612311111111103</c:v>
                </c:pt>
                <c:pt idx="455">
                  <c:v>0.7089008888888888</c:v>
                </c:pt>
                <c:pt idx="456">
                  <c:v>0.71167866666666657</c:v>
                </c:pt>
                <c:pt idx="457">
                  <c:v>0.71445644444444434</c:v>
                </c:pt>
                <c:pt idx="458">
                  <c:v>0.71723422222222211</c:v>
                </c:pt>
                <c:pt idx="459">
                  <c:v>0.72001199999999987</c:v>
                </c:pt>
                <c:pt idx="460">
                  <c:v>0.72278977777777764</c:v>
                </c:pt>
                <c:pt idx="461">
                  <c:v>0.72556755555555541</c:v>
                </c:pt>
                <c:pt idx="462">
                  <c:v>0.72834533333333318</c:v>
                </c:pt>
                <c:pt idx="463">
                  <c:v>0.73112311111111095</c:v>
                </c:pt>
                <c:pt idx="464">
                  <c:v>0.73390088888888871</c:v>
                </c:pt>
                <c:pt idx="465">
                  <c:v>0.73667866666666648</c:v>
                </c:pt>
                <c:pt idx="466">
                  <c:v>0.73945644444444425</c:v>
                </c:pt>
                <c:pt idx="467">
                  <c:v>0.74223422222222202</c:v>
                </c:pt>
                <c:pt idx="468">
                  <c:v>0.74501199999999979</c:v>
                </c:pt>
                <c:pt idx="469">
                  <c:v>0.74778977777777755</c:v>
                </c:pt>
                <c:pt idx="470">
                  <c:v>0.75056755555555532</c:v>
                </c:pt>
                <c:pt idx="471">
                  <c:v>0.75334533333333309</c:v>
                </c:pt>
                <c:pt idx="472">
                  <c:v>0.75612311111111086</c:v>
                </c:pt>
                <c:pt idx="473">
                  <c:v>0.75890088888888863</c:v>
                </c:pt>
                <c:pt idx="474">
                  <c:v>0.76167866666666639</c:v>
                </c:pt>
                <c:pt idx="475">
                  <c:v>0.76445644444444416</c:v>
                </c:pt>
                <c:pt idx="476">
                  <c:v>0.76723422222222215</c:v>
                </c:pt>
                <c:pt idx="477">
                  <c:v>0.77001199999999992</c:v>
                </c:pt>
                <c:pt idx="478">
                  <c:v>0.77278977777777769</c:v>
                </c:pt>
                <c:pt idx="479">
                  <c:v>0.77556755555555545</c:v>
                </c:pt>
                <c:pt idx="480">
                  <c:v>0.77834533333333322</c:v>
                </c:pt>
                <c:pt idx="481">
                  <c:v>0.78112311111111099</c:v>
                </c:pt>
                <c:pt idx="482">
                  <c:v>0.78390088888888876</c:v>
                </c:pt>
                <c:pt idx="483">
                  <c:v>0.78667866666666653</c:v>
                </c:pt>
                <c:pt idx="484">
                  <c:v>0.78945644444444429</c:v>
                </c:pt>
                <c:pt idx="485">
                  <c:v>0.79223422222222206</c:v>
                </c:pt>
                <c:pt idx="486">
                  <c:v>0.79501199999999983</c:v>
                </c:pt>
                <c:pt idx="487">
                  <c:v>0.7977897777777776</c:v>
                </c:pt>
                <c:pt idx="488">
                  <c:v>0.80056755555555537</c:v>
                </c:pt>
                <c:pt idx="489">
                  <c:v>0.80334533333333313</c:v>
                </c:pt>
                <c:pt idx="490">
                  <c:v>0.8061231111111109</c:v>
                </c:pt>
                <c:pt idx="491">
                  <c:v>0.80890088888888867</c:v>
                </c:pt>
                <c:pt idx="492">
                  <c:v>0.81167866666666644</c:v>
                </c:pt>
                <c:pt idx="493">
                  <c:v>0.81445644444444421</c:v>
                </c:pt>
                <c:pt idx="494">
                  <c:v>0.81723422222222197</c:v>
                </c:pt>
                <c:pt idx="495">
                  <c:v>0.82001199999999974</c:v>
                </c:pt>
                <c:pt idx="496">
                  <c:v>0.82278977777777751</c:v>
                </c:pt>
                <c:pt idx="497">
                  <c:v>0.82556755555555528</c:v>
                </c:pt>
                <c:pt idx="498">
                  <c:v>0.82834533333333327</c:v>
                </c:pt>
                <c:pt idx="499">
                  <c:v>0.83112311111111103</c:v>
                </c:pt>
                <c:pt idx="500">
                  <c:v>0.8339008888888888</c:v>
                </c:pt>
                <c:pt idx="501">
                  <c:v>0.83667866666666657</c:v>
                </c:pt>
                <c:pt idx="502">
                  <c:v>0.83945644444444434</c:v>
                </c:pt>
                <c:pt idx="503">
                  <c:v>0.84223422222222211</c:v>
                </c:pt>
                <c:pt idx="504">
                  <c:v>0.84501199999999987</c:v>
                </c:pt>
                <c:pt idx="505">
                  <c:v>0.84778977777777764</c:v>
                </c:pt>
                <c:pt idx="506">
                  <c:v>0.85056755555555541</c:v>
                </c:pt>
                <c:pt idx="507">
                  <c:v>0.85334533333333318</c:v>
                </c:pt>
                <c:pt idx="508">
                  <c:v>0.85612311111111095</c:v>
                </c:pt>
                <c:pt idx="509">
                  <c:v>0.85890088888888894</c:v>
                </c:pt>
                <c:pt idx="510">
                  <c:v>0.8616786666666667</c:v>
                </c:pt>
                <c:pt idx="511">
                  <c:v>0.86445644444444447</c:v>
                </c:pt>
                <c:pt idx="512">
                  <c:v>0.86723422222222224</c:v>
                </c:pt>
                <c:pt idx="513">
                  <c:v>0.87001200000000001</c:v>
                </c:pt>
                <c:pt idx="514">
                  <c:v>0.87278977777777778</c:v>
                </c:pt>
                <c:pt idx="515">
                  <c:v>0.87556755555555554</c:v>
                </c:pt>
                <c:pt idx="516">
                  <c:v>0.87834533333333331</c:v>
                </c:pt>
                <c:pt idx="517">
                  <c:v>0.88112311111111108</c:v>
                </c:pt>
                <c:pt idx="518">
                  <c:v>0.88390088888888885</c:v>
                </c:pt>
                <c:pt idx="519">
                  <c:v>0.88667866666666662</c:v>
                </c:pt>
                <c:pt idx="520">
                  <c:v>0.88945644444444438</c:v>
                </c:pt>
                <c:pt idx="521">
                  <c:v>0.89223422222222215</c:v>
                </c:pt>
                <c:pt idx="522">
                  <c:v>0.89501199999999992</c:v>
                </c:pt>
                <c:pt idx="523">
                  <c:v>0.89778977777777769</c:v>
                </c:pt>
                <c:pt idx="524">
                  <c:v>0.90056755555555545</c:v>
                </c:pt>
                <c:pt idx="525">
                  <c:v>0.90334533333333322</c:v>
                </c:pt>
                <c:pt idx="526">
                  <c:v>0.90612311111111099</c:v>
                </c:pt>
                <c:pt idx="527">
                  <c:v>0.90890088888888876</c:v>
                </c:pt>
                <c:pt idx="528">
                  <c:v>0.91167866666666653</c:v>
                </c:pt>
                <c:pt idx="529">
                  <c:v>0.91445644444444429</c:v>
                </c:pt>
                <c:pt idx="530">
                  <c:v>0.91723422222222206</c:v>
                </c:pt>
                <c:pt idx="531">
                  <c:v>0.92001199999999983</c:v>
                </c:pt>
                <c:pt idx="532">
                  <c:v>0.9227897777777776</c:v>
                </c:pt>
                <c:pt idx="533">
                  <c:v>0.92556755555555537</c:v>
                </c:pt>
                <c:pt idx="534">
                  <c:v>0.92834533333333313</c:v>
                </c:pt>
                <c:pt idx="535">
                  <c:v>0.9311231111111109</c:v>
                </c:pt>
                <c:pt idx="536">
                  <c:v>0.93390088888888867</c:v>
                </c:pt>
                <c:pt idx="537">
                  <c:v>0.93667866666666644</c:v>
                </c:pt>
                <c:pt idx="538">
                  <c:v>0.93945644444444421</c:v>
                </c:pt>
                <c:pt idx="539">
                  <c:v>0.94223422222222197</c:v>
                </c:pt>
                <c:pt idx="540">
                  <c:v>0.94501199999999974</c:v>
                </c:pt>
                <c:pt idx="541">
                  <c:v>0.94778977777777751</c:v>
                </c:pt>
                <c:pt idx="542">
                  <c:v>0.95056755555555528</c:v>
                </c:pt>
                <c:pt idx="543">
                  <c:v>0.95334533333333304</c:v>
                </c:pt>
                <c:pt idx="544">
                  <c:v>0.95612311111111081</c:v>
                </c:pt>
                <c:pt idx="545">
                  <c:v>0.95890088888888858</c:v>
                </c:pt>
                <c:pt idx="546">
                  <c:v>0.96167866666666635</c:v>
                </c:pt>
                <c:pt idx="547">
                  <c:v>0.96445644444444412</c:v>
                </c:pt>
                <c:pt idx="548">
                  <c:v>0.96723422222222188</c:v>
                </c:pt>
                <c:pt idx="549">
                  <c:v>0.97001199999999965</c:v>
                </c:pt>
                <c:pt idx="550">
                  <c:v>0.97278977777777742</c:v>
                </c:pt>
                <c:pt idx="551">
                  <c:v>0.97556755555555519</c:v>
                </c:pt>
                <c:pt idx="552">
                  <c:v>0.97834533333333296</c:v>
                </c:pt>
                <c:pt idx="553">
                  <c:v>0.98112311111111072</c:v>
                </c:pt>
                <c:pt idx="554">
                  <c:v>0.98390088888888894</c:v>
                </c:pt>
                <c:pt idx="555">
                  <c:v>0.9866786666666667</c:v>
                </c:pt>
                <c:pt idx="556">
                  <c:v>0.98945644444444447</c:v>
                </c:pt>
                <c:pt idx="557">
                  <c:v>0.99223422222222224</c:v>
                </c:pt>
                <c:pt idx="558">
                  <c:v>0.99501200000000001</c:v>
                </c:pt>
                <c:pt idx="559">
                  <c:v>0.99778977777777778</c:v>
                </c:pt>
                <c:pt idx="560">
                  <c:v>1.0005675555555555</c:v>
                </c:pt>
                <c:pt idx="561">
                  <c:v>1.0033453333333333</c:v>
                </c:pt>
                <c:pt idx="562">
                  <c:v>1.0061231111111111</c:v>
                </c:pt>
                <c:pt idx="563">
                  <c:v>1.0089008888888888</c:v>
                </c:pt>
                <c:pt idx="564">
                  <c:v>1.0116786666666666</c:v>
                </c:pt>
                <c:pt idx="565">
                  <c:v>1.0144564444444444</c:v>
                </c:pt>
                <c:pt idx="566">
                  <c:v>1.0172342222222222</c:v>
                </c:pt>
                <c:pt idx="567">
                  <c:v>1.0200119999999999</c:v>
                </c:pt>
                <c:pt idx="568">
                  <c:v>1.0227897777777777</c:v>
                </c:pt>
                <c:pt idx="569">
                  <c:v>1.0255675555555555</c:v>
                </c:pt>
                <c:pt idx="570">
                  <c:v>1.0283453333333332</c:v>
                </c:pt>
                <c:pt idx="571">
                  <c:v>1.031123111111111</c:v>
                </c:pt>
                <c:pt idx="572">
                  <c:v>1.0339008888888888</c:v>
                </c:pt>
                <c:pt idx="573">
                  <c:v>1.0366786666666665</c:v>
                </c:pt>
                <c:pt idx="574">
                  <c:v>1.0394564444444443</c:v>
                </c:pt>
                <c:pt idx="575">
                  <c:v>1.0422342222222221</c:v>
                </c:pt>
                <c:pt idx="576">
                  <c:v>1.0450119999999998</c:v>
                </c:pt>
                <c:pt idx="577">
                  <c:v>1.0477897777777776</c:v>
                </c:pt>
                <c:pt idx="578">
                  <c:v>1.0505675555555554</c:v>
                </c:pt>
                <c:pt idx="579">
                  <c:v>1.0533453333333331</c:v>
                </c:pt>
                <c:pt idx="580">
                  <c:v>1.0561231111111109</c:v>
                </c:pt>
                <c:pt idx="581">
                  <c:v>1.0589008888888887</c:v>
                </c:pt>
                <c:pt idx="582">
                  <c:v>1.0616786666666664</c:v>
                </c:pt>
                <c:pt idx="583">
                  <c:v>1.0644564444444442</c:v>
                </c:pt>
                <c:pt idx="584">
                  <c:v>1.067234222222222</c:v>
                </c:pt>
                <c:pt idx="585">
                  <c:v>1.0700119999999997</c:v>
                </c:pt>
                <c:pt idx="586">
                  <c:v>1.0727897777777775</c:v>
                </c:pt>
                <c:pt idx="587">
                  <c:v>1.0755675555555553</c:v>
                </c:pt>
                <c:pt idx="588">
                  <c:v>1.078345333333333</c:v>
                </c:pt>
                <c:pt idx="589">
                  <c:v>1.0811231111111108</c:v>
                </c:pt>
                <c:pt idx="590">
                  <c:v>1.0839008888888886</c:v>
                </c:pt>
                <c:pt idx="591">
                  <c:v>1.0866786666666663</c:v>
                </c:pt>
                <c:pt idx="592">
                  <c:v>1.0894564444444441</c:v>
                </c:pt>
                <c:pt idx="593">
                  <c:v>1.0922342222222219</c:v>
                </c:pt>
                <c:pt idx="594">
                  <c:v>1.0950119999999997</c:v>
                </c:pt>
                <c:pt idx="595">
                  <c:v>1.0977897777777774</c:v>
                </c:pt>
                <c:pt idx="596">
                  <c:v>1.1005675555555552</c:v>
                </c:pt>
                <c:pt idx="597">
                  <c:v>1.1033453055555555</c:v>
                </c:pt>
                <c:pt idx="598">
                  <c:v>1.1061230833333333</c:v>
                </c:pt>
                <c:pt idx="599">
                  <c:v>1.1089008611111111</c:v>
                </c:pt>
                <c:pt idx="600">
                  <c:v>1.1116786388888888</c:v>
                </c:pt>
                <c:pt idx="601">
                  <c:v>1.1144564166666666</c:v>
                </c:pt>
                <c:pt idx="602">
                  <c:v>1.1172341944444444</c:v>
                </c:pt>
                <c:pt idx="603">
                  <c:v>1.1200119722222222</c:v>
                </c:pt>
                <c:pt idx="604">
                  <c:v>1.1227897499999999</c:v>
                </c:pt>
                <c:pt idx="605">
                  <c:v>1.1255675277777777</c:v>
                </c:pt>
                <c:pt idx="606">
                  <c:v>1.1283453055555555</c:v>
                </c:pt>
                <c:pt idx="607">
                  <c:v>1.1311230833333332</c:v>
                </c:pt>
                <c:pt idx="608">
                  <c:v>1.133900861111111</c:v>
                </c:pt>
                <c:pt idx="609">
                  <c:v>1.1366786388888888</c:v>
                </c:pt>
                <c:pt idx="610">
                  <c:v>1.1394564166666665</c:v>
                </c:pt>
                <c:pt idx="611">
                  <c:v>1.1422341944444443</c:v>
                </c:pt>
                <c:pt idx="612">
                  <c:v>1.1450119722222221</c:v>
                </c:pt>
                <c:pt idx="613">
                  <c:v>1.1477897499999998</c:v>
                </c:pt>
                <c:pt idx="614">
                  <c:v>1.1505675277777776</c:v>
                </c:pt>
                <c:pt idx="615">
                  <c:v>1.1533453055555554</c:v>
                </c:pt>
                <c:pt idx="616">
                  <c:v>1.1561230833333331</c:v>
                </c:pt>
                <c:pt idx="617">
                  <c:v>1.1589008611111109</c:v>
                </c:pt>
                <c:pt idx="618">
                  <c:v>1.1616786388888887</c:v>
                </c:pt>
                <c:pt idx="619">
                  <c:v>1.1644564166666664</c:v>
                </c:pt>
                <c:pt idx="620">
                  <c:v>1.1672341944444442</c:v>
                </c:pt>
                <c:pt idx="621">
                  <c:v>1.170011972222222</c:v>
                </c:pt>
                <c:pt idx="622">
                  <c:v>1.1727897499999997</c:v>
                </c:pt>
                <c:pt idx="623">
                  <c:v>1.1755675277777775</c:v>
                </c:pt>
                <c:pt idx="624">
                  <c:v>1.1783453055555553</c:v>
                </c:pt>
                <c:pt idx="625">
                  <c:v>1.181123083333333</c:v>
                </c:pt>
                <c:pt idx="626">
                  <c:v>1.1839008611111108</c:v>
                </c:pt>
                <c:pt idx="627">
                  <c:v>1.1866786388888886</c:v>
                </c:pt>
                <c:pt idx="628">
                  <c:v>1.1894564166666663</c:v>
                </c:pt>
                <c:pt idx="629">
                  <c:v>1.1922341944444441</c:v>
                </c:pt>
                <c:pt idx="630">
                  <c:v>1.1950119722222219</c:v>
                </c:pt>
                <c:pt idx="631">
                  <c:v>1.1977897499999997</c:v>
                </c:pt>
                <c:pt idx="632">
                  <c:v>1.2005675277777774</c:v>
                </c:pt>
                <c:pt idx="633">
                  <c:v>1.2033453055555552</c:v>
                </c:pt>
                <c:pt idx="634">
                  <c:v>1.206123083333333</c:v>
                </c:pt>
                <c:pt idx="635">
                  <c:v>1.2089008611111107</c:v>
                </c:pt>
                <c:pt idx="636">
                  <c:v>1.2116786388888885</c:v>
                </c:pt>
                <c:pt idx="637">
                  <c:v>1.2144564166666663</c:v>
                </c:pt>
                <c:pt idx="638">
                  <c:v>1.217234194444444</c:v>
                </c:pt>
                <c:pt idx="639">
                  <c:v>1.2200119722222218</c:v>
                </c:pt>
                <c:pt idx="640">
                  <c:v>1.2227897499999996</c:v>
                </c:pt>
                <c:pt idx="641">
                  <c:v>1.2255675277777773</c:v>
                </c:pt>
                <c:pt idx="642">
                  <c:v>1.2283453055555555</c:v>
                </c:pt>
                <c:pt idx="643">
                  <c:v>1.2311230833333333</c:v>
                </c:pt>
                <c:pt idx="644">
                  <c:v>1.2339008611111111</c:v>
                </c:pt>
                <c:pt idx="645">
                  <c:v>1.2366786388888888</c:v>
                </c:pt>
                <c:pt idx="646">
                  <c:v>1.2394564166666666</c:v>
                </c:pt>
                <c:pt idx="647">
                  <c:v>1.2422341944444444</c:v>
                </c:pt>
                <c:pt idx="648">
                  <c:v>1.2450119722222222</c:v>
                </c:pt>
                <c:pt idx="649">
                  <c:v>1.2477897499999999</c:v>
                </c:pt>
                <c:pt idx="650">
                  <c:v>1.2505675277777777</c:v>
                </c:pt>
                <c:pt idx="651">
                  <c:v>1.2533453055555555</c:v>
                </c:pt>
                <c:pt idx="652">
                  <c:v>1.2561230833333332</c:v>
                </c:pt>
                <c:pt idx="653">
                  <c:v>1.258900861111111</c:v>
                </c:pt>
                <c:pt idx="654">
                  <c:v>1.2616786388888888</c:v>
                </c:pt>
                <c:pt idx="655">
                  <c:v>1.2644564166666665</c:v>
                </c:pt>
                <c:pt idx="656">
                  <c:v>1.2672341944444443</c:v>
                </c:pt>
                <c:pt idx="657">
                  <c:v>1.2700119722222221</c:v>
                </c:pt>
                <c:pt idx="658">
                  <c:v>1.2727897499999998</c:v>
                </c:pt>
                <c:pt idx="659">
                  <c:v>1.2755675277777776</c:v>
                </c:pt>
                <c:pt idx="660">
                  <c:v>1.2783453055555554</c:v>
                </c:pt>
                <c:pt idx="661">
                  <c:v>1.2811230833333331</c:v>
                </c:pt>
                <c:pt idx="662">
                  <c:v>1.2839008611111109</c:v>
                </c:pt>
                <c:pt idx="663">
                  <c:v>1.2866786388888887</c:v>
                </c:pt>
                <c:pt idx="664">
                  <c:v>1.2894564166666664</c:v>
                </c:pt>
                <c:pt idx="665">
                  <c:v>1.2922341944444442</c:v>
                </c:pt>
                <c:pt idx="666">
                  <c:v>1.295011972222222</c:v>
                </c:pt>
                <c:pt idx="667">
                  <c:v>1.2977897499999997</c:v>
                </c:pt>
                <c:pt idx="668">
                  <c:v>1.3005675277777775</c:v>
                </c:pt>
                <c:pt idx="669">
                  <c:v>1.3033453055555553</c:v>
                </c:pt>
                <c:pt idx="670">
                  <c:v>1.306123083333333</c:v>
                </c:pt>
                <c:pt idx="671">
                  <c:v>1.3089008611111108</c:v>
                </c:pt>
                <c:pt idx="672">
                  <c:v>1.3116786388888886</c:v>
                </c:pt>
                <c:pt idx="673">
                  <c:v>1.3144564166666663</c:v>
                </c:pt>
                <c:pt idx="674">
                  <c:v>1.3172341944444441</c:v>
                </c:pt>
                <c:pt idx="675">
                  <c:v>1.3200119722222219</c:v>
                </c:pt>
                <c:pt idx="676">
                  <c:v>1.3227897499999997</c:v>
                </c:pt>
                <c:pt idx="677">
                  <c:v>1.3255675277777774</c:v>
                </c:pt>
                <c:pt idx="678">
                  <c:v>1.3283453055555552</c:v>
                </c:pt>
                <c:pt idx="679">
                  <c:v>1.331123083333333</c:v>
                </c:pt>
                <c:pt idx="680">
                  <c:v>1.3339008611111107</c:v>
                </c:pt>
                <c:pt idx="681">
                  <c:v>1.3366786388888885</c:v>
                </c:pt>
                <c:pt idx="682">
                  <c:v>1.3394564166666663</c:v>
                </c:pt>
                <c:pt idx="683">
                  <c:v>1.342234194444444</c:v>
                </c:pt>
                <c:pt idx="684">
                  <c:v>1.3450119722222218</c:v>
                </c:pt>
                <c:pt idx="685">
                  <c:v>1.3477897499999996</c:v>
                </c:pt>
                <c:pt idx="686">
                  <c:v>1.3505675277777773</c:v>
                </c:pt>
                <c:pt idx="687">
                  <c:v>1.3533453055555555</c:v>
                </c:pt>
                <c:pt idx="688">
                  <c:v>1.3561230833333333</c:v>
                </c:pt>
                <c:pt idx="689">
                  <c:v>1.3589008611111111</c:v>
                </c:pt>
                <c:pt idx="690">
                  <c:v>1.3616786388888888</c:v>
                </c:pt>
                <c:pt idx="691">
                  <c:v>1.3644564166666666</c:v>
                </c:pt>
                <c:pt idx="692">
                  <c:v>1.3672341944444444</c:v>
                </c:pt>
                <c:pt idx="693">
                  <c:v>1.3700119722222222</c:v>
                </c:pt>
                <c:pt idx="694">
                  <c:v>1.3727897499999999</c:v>
                </c:pt>
                <c:pt idx="695">
                  <c:v>1.3755675277777777</c:v>
                </c:pt>
                <c:pt idx="696">
                  <c:v>1.3783453055555555</c:v>
                </c:pt>
                <c:pt idx="697">
                  <c:v>1.3811230833333332</c:v>
                </c:pt>
                <c:pt idx="698">
                  <c:v>1.383900861111111</c:v>
                </c:pt>
                <c:pt idx="699">
                  <c:v>1.3866786388888888</c:v>
                </c:pt>
                <c:pt idx="700">
                  <c:v>1.3894564166666665</c:v>
                </c:pt>
                <c:pt idx="701">
                  <c:v>1.3922341944444443</c:v>
                </c:pt>
                <c:pt idx="702">
                  <c:v>1.3950119722222221</c:v>
                </c:pt>
                <c:pt idx="703">
                  <c:v>1.3977897499999998</c:v>
                </c:pt>
                <c:pt idx="704">
                  <c:v>1.4005675277777776</c:v>
                </c:pt>
                <c:pt idx="705">
                  <c:v>1.4033453055555554</c:v>
                </c:pt>
                <c:pt idx="706">
                  <c:v>1.4061230833333331</c:v>
                </c:pt>
                <c:pt idx="707">
                  <c:v>1.4089008611111109</c:v>
                </c:pt>
                <c:pt idx="708">
                  <c:v>1.4116786388888887</c:v>
                </c:pt>
                <c:pt idx="709">
                  <c:v>1.4144564166666664</c:v>
                </c:pt>
                <c:pt idx="710">
                  <c:v>1.4172341944444442</c:v>
                </c:pt>
                <c:pt idx="711">
                  <c:v>1.420011972222222</c:v>
                </c:pt>
                <c:pt idx="712">
                  <c:v>1.4227897499999997</c:v>
                </c:pt>
                <c:pt idx="713">
                  <c:v>1.4255675277777775</c:v>
                </c:pt>
                <c:pt idx="714">
                  <c:v>1.4283453055555553</c:v>
                </c:pt>
                <c:pt idx="715">
                  <c:v>1.431123083333333</c:v>
                </c:pt>
                <c:pt idx="716">
                  <c:v>1.4339008611111108</c:v>
                </c:pt>
                <c:pt idx="717">
                  <c:v>1.4366786388888886</c:v>
                </c:pt>
                <c:pt idx="718">
                  <c:v>1.4394564166666663</c:v>
                </c:pt>
                <c:pt idx="719">
                  <c:v>1.4422341944444441</c:v>
                </c:pt>
                <c:pt idx="720">
                  <c:v>1.4450119722222219</c:v>
                </c:pt>
                <c:pt idx="721">
                  <c:v>1.4477897499999997</c:v>
                </c:pt>
                <c:pt idx="722">
                  <c:v>1.4505675277777774</c:v>
                </c:pt>
                <c:pt idx="723">
                  <c:v>1.4533453055555552</c:v>
                </c:pt>
                <c:pt idx="724">
                  <c:v>1.456123083333333</c:v>
                </c:pt>
                <c:pt idx="725">
                  <c:v>1.4589008611111107</c:v>
                </c:pt>
                <c:pt idx="726">
                  <c:v>1.4616786388888885</c:v>
                </c:pt>
                <c:pt idx="727">
                  <c:v>1.4644564166666663</c:v>
                </c:pt>
                <c:pt idx="728">
                  <c:v>1.467234194444444</c:v>
                </c:pt>
                <c:pt idx="729">
                  <c:v>1.4700119722222218</c:v>
                </c:pt>
                <c:pt idx="730">
                  <c:v>1.4727897499999996</c:v>
                </c:pt>
                <c:pt idx="731">
                  <c:v>1.4755675277777773</c:v>
                </c:pt>
                <c:pt idx="732">
                  <c:v>1.4783453055555555</c:v>
                </c:pt>
                <c:pt idx="733">
                  <c:v>1.4811230833333333</c:v>
                </c:pt>
                <c:pt idx="734">
                  <c:v>1.4839008611111111</c:v>
                </c:pt>
                <c:pt idx="735">
                  <c:v>1.4866786388888888</c:v>
                </c:pt>
                <c:pt idx="736">
                  <c:v>1.4894564166666666</c:v>
                </c:pt>
                <c:pt idx="737">
                  <c:v>1.4922341944444444</c:v>
                </c:pt>
                <c:pt idx="738">
                  <c:v>1.4950119722222222</c:v>
                </c:pt>
                <c:pt idx="739">
                  <c:v>1.4977897499999999</c:v>
                </c:pt>
                <c:pt idx="740">
                  <c:v>1.5005675277777777</c:v>
                </c:pt>
                <c:pt idx="741">
                  <c:v>1.5033453055555555</c:v>
                </c:pt>
                <c:pt idx="742">
                  <c:v>1.5061230833333332</c:v>
                </c:pt>
                <c:pt idx="743">
                  <c:v>1.508900861111111</c:v>
                </c:pt>
                <c:pt idx="744">
                  <c:v>1.5116786388888888</c:v>
                </c:pt>
                <c:pt idx="745">
                  <c:v>1.5144564166666665</c:v>
                </c:pt>
                <c:pt idx="746">
                  <c:v>1.5172341944444443</c:v>
                </c:pt>
                <c:pt idx="747">
                  <c:v>1.5200119722222221</c:v>
                </c:pt>
                <c:pt idx="748">
                  <c:v>1.5227630277777777</c:v>
                </c:pt>
                <c:pt idx="749">
                  <c:v>1.5254775277777779</c:v>
                </c:pt>
                <c:pt idx="750">
                  <c:v>1.5281559722222222</c:v>
                </c:pt>
                <c:pt idx="751">
                  <c:v>1.5307558611111109</c:v>
                </c:pt>
                <c:pt idx="752">
                  <c:v>1.5333031944444446</c:v>
                </c:pt>
                <c:pt idx="753">
                  <c:v>1.5358183611111111</c:v>
                </c:pt>
                <c:pt idx="754">
                  <c:v>1.5382351944444443</c:v>
                </c:pt>
                <c:pt idx="755">
                  <c:v>1.5406032499999998</c:v>
                </c:pt>
                <c:pt idx="756">
                  <c:v>1.5429317500000002</c:v>
                </c:pt>
                <c:pt idx="757">
                  <c:v>1.5451933055555553</c:v>
                </c:pt>
                <c:pt idx="758">
                  <c:v>1.5474071944444443</c:v>
                </c:pt>
                <c:pt idx="759">
                  <c:v>1.5496106388888888</c:v>
                </c:pt>
                <c:pt idx="760">
                  <c:v>1.5517660833333333</c:v>
                </c:pt>
                <c:pt idx="761">
                  <c:v>1.5539010277777781</c:v>
                </c:pt>
                <c:pt idx="762">
                  <c:v>1.5559898055555554</c:v>
                </c:pt>
                <c:pt idx="763">
                  <c:v>1.5580616944444445</c:v>
                </c:pt>
                <c:pt idx="764">
                  <c:v>1.5601023611111113</c:v>
                </c:pt>
                <c:pt idx="765">
                  <c:v>1.5621237499999996</c:v>
                </c:pt>
                <c:pt idx="766">
                  <c:v>1.5641256944444444</c:v>
                </c:pt>
                <c:pt idx="767">
                  <c:v>1.5661165833333333</c:v>
                </c:pt>
                <c:pt idx="768">
                  <c:v>1.5680833055555552</c:v>
                </c:pt>
                <c:pt idx="769">
                  <c:v>1.5700400833333332</c:v>
                </c:pt>
                <c:pt idx="770">
                  <c:v>1.5719736388888887</c:v>
                </c:pt>
                <c:pt idx="771">
                  <c:v>1.573897027777778</c:v>
                </c:pt>
                <c:pt idx="772">
                  <c:v>1.5758178611111111</c:v>
                </c:pt>
                <c:pt idx="773">
                  <c:v>1.5777269722222225</c:v>
                </c:pt>
                <c:pt idx="774">
                  <c:v>1.5796301388888887</c:v>
                </c:pt>
                <c:pt idx="775">
                  <c:v>1.5815437499999998</c:v>
                </c:pt>
                <c:pt idx="776">
                  <c:v>1.5834595277777779</c:v>
                </c:pt>
                <c:pt idx="777">
                  <c:v>1.5853853055555556</c:v>
                </c:pt>
                <c:pt idx="778">
                  <c:v>1.5873209166666666</c:v>
                </c:pt>
                <c:pt idx="779">
                  <c:v>1.5892744722222223</c:v>
                </c:pt>
                <c:pt idx="780">
                  <c:v>1.5912486944444448</c:v>
                </c:pt>
                <c:pt idx="781">
                  <c:v>1.5932331944444442</c:v>
                </c:pt>
                <c:pt idx="782">
                  <c:v>1.5944955277777777</c:v>
                </c:pt>
                <c:pt idx="783">
                  <c:v>1.5945095833333336</c:v>
                </c:pt>
                <c:pt idx="784">
                  <c:v>1.5945564722222221</c:v>
                </c:pt>
                <c:pt idx="785">
                  <c:v>1.5946467499999999</c:v>
                </c:pt>
                <c:pt idx="786">
                  <c:v>1.5947451944444442</c:v>
                </c:pt>
                <c:pt idx="787">
                  <c:v>1.5948490277777778</c:v>
                </c:pt>
                <c:pt idx="788">
                  <c:v>1.5949553055555552</c:v>
                </c:pt>
                <c:pt idx="789">
                  <c:v>1.5950639166666662</c:v>
                </c:pt>
                <c:pt idx="790">
                  <c:v>1.5951756388888887</c:v>
                </c:pt>
                <c:pt idx="791">
                  <c:v>1.5952884722222218</c:v>
                </c:pt>
                <c:pt idx="792">
                  <c:v>1.595403027777778</c:v>
                </c:pt>
                <c:pt idx="793">
                  <c:v>1.5955201944444446</c:v>
                </c:pt>
                <c:pt idx="794">
                  <c:v>1.5956382499999999</c:v>
                </c:pt>
                <c:pt idx="795">
                  <c:v>1.5957576388888888</c:v>
                </c:pt>
                <c:pt idx="796">
                  <c:v>1.5958786944444445</c:v>
                </c:pt>
                <c:pt idx="797">
                  <c:v>1.5960003055555556</c:v>
                </c:pt>
                <c:pt idx="798">
                  <c:v>1.5961233055555555</c:v>
                </c:pt>
                <c:pt idx="799">
                  <c:v>1.5962479722222218</c:v>
                </c:pt>
                <c:pt idx="800">
                  <c:v>1.5963746388888889</c:v>
                </c:pt>
                <c:pt idx="801">
                  <c:v>1.596500361111111</c:v>
                </c:pt>
                <c:pt idx="802">
                  <c:v>1.5966291944444442</c:v>
                </c:pt>
                <c:pt idx="803">
                  <c:v>1.5967579722222225</c:v>
                </c:pt>
                <c:pt idx="804">
                  <c:v>1.596887861111111</c:v>
                </c:pt>
                <c:pt idx="805">
                  <c:v>1.5970201944444442</c:v>
                </c:pt>
                <c:pt idx="806">
                  <c:v>1.5971527499999998</c:v>
                </c:pt>
                <c:pt idx="807">
                  <c:v>1.5972863055555555</c:v>
                </c:pt>
                <c:pt idx="808">
                  <c:v>1.5974201388888889</c:v>
                </c:pt>
                <c:pt idx="809">
                  <c:v>1.5975558611111111</c:v>
                </c:pt>
                <c:pt idx="810">
                  <c:v>1.5976921944444444</c:v>
                </c:pt>
                <c:pt idx="811">
                  <c:v>1.597830638888889</c:v>
                </c:pt>
                <c:pt idx="812">
                  <c:v>1.597967861111111</c:v>
                </c:pt>
                <c:pt idx="813">
                  <c:v>1.5981082499999997</c:v>
                </c:pt>
                <c:pt idx="814">
                  <c:v>1.5982488055555555</c:v>
                </c:pt>
                <c:pt idx="815">
                  <c:v>1.5983923055555556</c:v>
                </c:pt>
                <c:pt idx="816">
                  <c:v>1.5985350277777779</c:v>
                </c:pt>
                <c:pt idx="817">
                  <c:v>1.5986804166666668</c:v>
                </c:pt>
                <c:pt idx="818">
                  <c:v>1.5988260833333334</c:v>
                </c:pt>
                <c:pt idx="819">
                  <c:v>1.5989734166666665</c:v>
                </c:pt>
                <c:pt idx="820">
                  <c:v>1.599122194444444</c:v>
                </c:pt>
                <c:pt idx="821">
                  <c:v>1.5992730833333333</c:v>
                </c:pt>
                <c:pt idx="822">
                  <c:v>1.5994250833333332</c:v>
                </c:pt>
                <c:pt idx="823">
                  <c:v>1.5995770277777779</c:v>
                </c:pt>
                <c:pt idx="824">
                  <c:v>1.5997299722222222</c:v>
                </c:pt>
                <c:pt idx="825">
                  <c:v>1.5998849722222221</c:v>
                </c:pt>
                <c:pt idx="826">
                  <c:v>1.6000411388888889</c:v>
                </c:pt>
                <c:pt idx="827">
                  <c:v>1.600198361111111</c:v>
                </c:pt>
                <c:pt idx="828">
                  <c:v>1.6003557499999999</c:v>
                </c:pt>
                <c:pt idx="829">
                  <c:v>1.6005164722222225</c:v>
                </c:pt>
                <c:pt idx="830">
                  <c:v>1.6006768055555556</c:v>
                </c:pt>
                <c:pt idx="831">
                  <c:v>1.6008400277777777</c:v>
                </c:pt>
                <c:pt idx="832">
                  <c:v>1.6010039166666665</c:v>
                </c:pt>
                <c:pt idx="833">
                  <c:v>1.6011683055555554</c:v>
                </c:pt>
                <c:pt idx="834">
                  <c:v>1.6013349166666666</c:v>
                </c:pt>
                <c:pt idx="835">
                  <c:v>1.6015021388888888</c:v>
                </c:pt>
                <c:pt idx="836">
                  <c:v>1.6016711944444442</c:v>
                </c:pt>
                <c:pt idx="837">
                  <c:v>1.6018421388888888</c:v>
                </c:pt>
                <c:pt idx="838">
                  <c:v>1.6020143055555556</c:v>
                </c:pt>
                <c:pt idx="839">
                  <c:v>1.6021875277777777</c:v>
                </c:pt>
                <c:pt idx="840">
                  <c:v>1.60236175</c:v>
                </c:pt>
                <c:pt idx="841">
                  <c:v>1.6025390833333333</c:v>
                </c:pt>
                <c:pt idx="842">
                  <c:v>1.602717361111111</c:v>
                </c:pt>
                <c:pt idx="843">
                  <c:v>1.6028955277777777</c:v>
                </c:pt>
                <c:pt idx="844">
                  <c:v>1.6030759722222223</c:v>
                </c:pt>
                <c:pt idx="845">
                  <c:v>1.6032580277777777</c:v>
                </c:pt>
                <c:pt idx="846">
                  <c:v>1.6034400277777778</c:v>
                </c:pt>
                <c:pt idx="847">
                  <c:v>1.6036238055555554</c:v>
                </c:pt>
                <c:pt idx="848">
                  <c:v>1.6038098611111113</c:v>
                </c:pt>
                <c:pt idx="849">
                  <c:v>1.6039977499999996</c:v>
                </c:pt>
                <c:pt idx="850">
                  <c:v>1.6041870277777779</c:v>
                </c:pt>
                <c:pt idx="851">
                  <c:v>1.60437925</c:v>
                </c:pt>
                <c:pt idx="852">
                  <c:v>1.6045728055555553</c:v>
                </c:pt>
                <c:pt idx="853">
                  <c:v>1.6047684166666665</c:v>
                </c:pt>
                <c:pt idx="854">
                  <c:v>1.604967361111111</c:v>
                </c:pt>
                <c:pt idx="855">
                  <c:v>1.6051674722222224</c:v>
                </c:pt>
                <c:pt idx="856">
                  <c:v>1.6053753611111112</c:v>
                </c:pt>
                <c:pt idx="857">
                  <c:v>1.6055845277777774</c:v>
                </c:pt>
                <c:pt idx="858">
                  <c:v>1.6057976388888888</c:v>
                </c:pt>
                <c:pt idx="859">
                  <c:v>1.6060170277777779</c:v>
                </c:pt>
                <c:pt idx="860">
                  <c:v>1.6062424166666669</c:v>
                </c:pt>
                <c:pt idx="861">
                  <c:v>1.6064740833333331</c:v>
                </c:pt>
                <c:pt idx="862">
                  <c:v>1.6067153611111107</c:v>
                </c:pt>
                <c:pt idx="863">
                  <c:v>1.606965972222222</c:v>
                </c:pt>
                <c:pt idx="864">
                  <c:v>1.6072304166666664</c:v>
                </c:pt>
                <c:pt idx="865">
                  <c:v>1.6075098055555554</c:v>
                </c:pt>
                <c:pt idx="866">
                  <c:v>1.6078062499999999</c:v>
                </c:pt>
                <c:pt idx="867">
                  <c:v>1.608131472222222</c:v>
                </c:pt>
                <c:pt idx="868">
                  <c:v>1.608487361111111</c:v>
                </c:pt>
                <c:pt idx="869">
                  <c:v>1.608887972222222</c:v>
                </c:pt>
                <c:pt idx="870">
                  <c:v>1.6093459722222221</c:v>
                </c:pt>
                <c:pt idx="871">
                  <c:v>1.6098956944444445</c:v>
                </c:pt>
                <c:pt idx="872">
                  <c:v>1.6105728611111112</c:v>
                </c:pt>
                <c:pt idx="873">
                  <c:v>1.611470138888889</c:v>
                </c:pt>
                <c:pt idx="874">
                  <c:v>1.6127579722222225</c:v>
                </c:pt>
                <c:pt idx="875">
                  <c:v>1.6146869166666669</c:v>
                </c:pt>
                <c:pt idx="876">
                  <c:v>1.6174646944444446</c:v>
                </c:pt>
                <c:pt idx="877">
                  <c:v>1.6202424722222224</c:v>
                </c:pt>
                <c:pt idx="878">
                  <c:v>1.6230202500000002</c:v>
                </c:pt>
                <c:pt idx="879">
                  <c:v>1.6257980277777779</c:v>
                </c:pt>
                <c:pt idx="880">
                  <c:v>1.6285758055555557</c:v>
                </c:pt>
                <c:pt idx="881">
                  <c:v>1.6313535833333335</c:v>
                </c:pt>
                <c:pt idx="882">
                  <c:v>1.6341313611111112</c:v>
                </c:pt>
                <c:pt idx="883">
                  <c:v>1.636909138888889</c:v>
                </c:pt>
                <c:pt idx="884">
                  <c:v>1.6396869166666668</c:v>
                </c:pt>
                <c:pt idx="885">
                  <c:v>1.6424646944444445</c:v>
                </c:pt>
                <c:pt idx="886">
                  <c:v>1.6452424722222223</c:v>
                </c:pt>
                <c:pt idx="887">
                  <c:v>1.6480202500000001</c:v>
                </c:pt>
                <c:pt idx="888">
                  <c:v>1.6507980277777778</c:v>
                </c:pt>
                <c:pt idx="889">
                  <c:v>1.6535758055555556</c:v>
                </c:pt>
                <c:pt idx="890">
                  <c:v>1.6563535833333334</c:v>
                </c:pt>
                <c:pt idx="891">
                  <c:v>1.6591313611111111</c:v>
                </c:pt>
                <c:pt idx="892">
                  <c:v>1.6619091388888889</c:v>
                </c:pt>
                <c:pt idx="893">
                  <c:v>1.6646869166666667</c:v>
                </c:pt>
                <c:pt idx="894">
                  <c:v>1.6674646944444445</c:v>
                </c:pt>
                <c:pt idx="895">
                  <c:v>1.6702424722222222</c:v>
                </c:pt>
                <c:pt idx="896">
                  <c:v>1.67302025</c:v>
                </c:pt>
                <c:pt idx="897">
                  <c:v>1.6757980277777778</c:v>
                </c:pt>
                <c:pt idx="898">
                  <c:v>1.6785758055555555</c:v>
                </c:pt>
                <c:pt idx="899">
                  <c:v>1.6813535833333333</c:v>
                </c:pt>
                <c:pt idx="900">
                  <c:v>1.6841313611111111</c:v>
                </c:pt>
                <c:pt idx="901">
                  <c:v>1.6869091388888888</c:v>
                </c:pt>
                <c:pt idx="902">
                  <c:v>1.6896869166666666</c:v>
                </c:pt>
                <c:pt idx="903">
                  <c:v>1.6924646944444448</c:v>
                </c:pt>
                <c:pt idx="904">
                  <c:v>1.6952424722222226</c:v>
                </c:pt>
                <c:pt idx="905">
                  <c:v>1.6980202500000003</c:v>
                </c:pt>
                <c:pt idx="906">
                  <c:v>1.7007980277777781</c:v>
                </c:pt>
                <c:pt idx="907">
                  <c:v>1.7035758055555559</c:v>
                </c:pt>
                <c:pt idx="908">
                  <c:v>1.7063535833333336</c:v>
                </c:pt>
                <c:pt idx="909">
                  <c:v>1.7091313611111114</c:v>
                </c:pt>
                <c:pt idx="910">
                  <c:v>1.7119091388888892</c:v>
                </c:pt>
                <c:pt idx="911">
                  <c:v>1.7146869166666669</c:v>
                </c:pt>
                <c:pt idx="912">
                  <c:v>1.7174646944444447</c:v>
                </c:pt>
                <c:pt idx="913">
                  <c:v>1.7202424722222225</c:v>
                </c:pt>
                <c:pt idx="914">
                  <c:v>1.7230202500000003</c:v>
                </c:pt>
                <c:pt idx="915">
                  <c:v>1.725798027777778</c:v>
                </c:pt>
                <c:pt idx="916">
                  <c:v>1.7285758055555558</c:v>
                </c:pt>
                <c:pt idx="917">
                  <c:v>1.7313535833333336</c:v>
                </c:pt>
                <c:pt idx="918">
                  <c:v>1.7341313611111113</c:v>
                </c:pt>
                <c:pt idx="919">
                  <c:v>1.7369091388888891</c:v>
                </c:pt>
                <c:pt idx="920">
                  <c:v>1.7396869166666669</c:v>
                </c:pt>
                <c:pt idx="921">
                  <c:v>1.7424646944444446</c:v>
                </c:pt>
                <c:pt idx="922">
                  <c:v>1.7452424722222224</c:v>
                </c:pt>
                <c:pt idx="923">
                  <c:v>1.7480202500000002</c:v>
                </c:pt>
                <c:pt idx="924">
                  <c:v>1.7507980277777779</c:v>
                </c:pt>
                <c:pt idx="925">
                  <c:v>1.7535758055555557</c:v>
                </c:pt>
                <c:pt idx="926">
                  <c:v>1.7563535833333335</c:v>
                </c:pt>
                <c:pt idx="927">
                  <c:v>1.7591313611111112</c:v>
                </c:pt>
                <c:pt idx="928">
                  <c:v>1.761909138888889</c:v>
                </c:pt>
                <c:pt idx="929">
                  <c:v>1.7646869166666668</c:v>
                </c:pt>
                <c:pt idx="930">
                  <c:v>1.7674646944444445</c:v>
                </c:pt>
                <c:pt idx="931">
                  <c:v>1.7702424722222223</c:v>
                </c:pt>
                <c:pt idx="932">
                  <c:v>1.7730202500000001</c:v>
                </c:pt>
                <c:pt idx="933">
                  <c:v>1.7757980277777778</c:v>
                </c:pt>
                <c:pt idx="934">
                  <c:v>1.7785758055555556</c:v>
                </c:pt>
                <c:pt idx="935">
                  <c:v>1.7813535833333334</c:v>
                </c:pt>
                <c:pt idx="936">
                  <c:v>1.7841313611111111</c:v>
                </c:pt>
                <c:pt idx="937">
                  <c:v>1.7869091388888889</c:v>
                </c:pt>
                <c:pt idx="938">
                  <c:v>1.7896869166666667</c:v>
                </c:pt>
                <c:pt idx="939">
                  <c:v>1.7924646944444445</c:v>
                </c:pt>
                <c:pt idx="940">
                  <c:v>1.7952424722222222</c:v>
                </c:pt>
                <c:pt idx="941">
                  <c:v>1.79802025</c:v>
                </c:pt>
                <c:pt idx="942">
                  <c:v>1.8007980277777778</c:v>
                </c:pt>
                <c:pt idx="943">
                  <c:v>1.8035758055555555</c:v>
                </c:pt>
                <c:pt idx="944">
                  <c:v>1.8063535833333333</c:v>
                </c:pt>
                <c:pt idx="945">
                  <c:v>1.8091313611111111</c:v>
                </c:pt>
                <c:pt idx="946">
                  <c:v>1.8119091388888888</c:v>
                </c:pt>
                <c:pt idx="947">
                  <c:v>1.8146869166666666</c:v>
                </c:pt>
                <c:pt idx="948">
                  <c:v>1.8174646944444448</c:v>
                </c:pt>
                <c:pt idx="949">
                  <c:v>1.8202424722222226</c:v>
                </c:pt>
                <c:pt idx="950">
                  <c:v>1.8230202500000003</c:v>
                </c:pt>
                <c:pt idx="951">
                  <c:v>1.8257980277777781</c:v>
                </c:pt>
                <c:pt idx="952">
                  <c:v>1.8285758055555559</c:v>
                </c:pt>
                <c:pt idx="953">
                  <c:v>1.8313535833333336</c:v>
                </c:pt>
                <c:pt idx="954">
                  <c:v>1.8341313611111114</c:v>
                </c:pt>
                <c:pt idx="955">
                  <c:v>1.8369091388888892</c:v>
                </c:pt>
                <c:pt idx="956">
                  <c:v>1.8396869166666669</c:v>
                </c:pt>
                <c:pt idx="957">
                  <c:v>1.8424646944444447</c:v>
                </c:pt>
                <c:pt idx="958">
                  <c:v>1.8452424722222225</c:v>
                </c:pt>
                <c:pt idx="959">
                  <c:v>1.8480202500000003</c:v>
                </c:pt>
                <c:pt idx="960">
                  <c:v>1.850798027777778</c:v>
                </c:pt>
                <c:pt idx="961">
                  <c:v>1.8535758055555558</c:v>
                </c:pt>
                <c:pt idx="962">
                  <c:v>1.8563535833333336</c:v>
                </c:pt>
                <c:pt idx="963">
                  <c:v>1.8591313611111113</c:v>
                </c:pt>
                <c:pt idx="964">
                  <c:v>1.8619091388888891</c:v>
                </c:pt>
                <c:pt idx="965">
                  <c:v>1.8646869166666669</c:v>
                </c:pt>
                <c:pt idx="966">
                  <c:v>1.8674646944444446</c:v>
                </c:pt>
                <c:pt idx="967">
                  <c:v>1.8702424722222224</c:v>
                </c:pt>
                <c:pt idx="968">
                  <c:v>1.8730202500000002</c:v>
                </c:pt>
                <c:pt idx="969">
                  <c:v>1.8757980277777779</c:v>
                </c:pt>
                <c:pt idx="970">
                  <c:v>1.8785758055555557</c:v>
                </c:pt>
                <c:pt idx="971">
                  <c:v>1.8813535833333335</c:v>
                </c:pt>
                <c:pt idx="972">
                  <c:v>1.8841313611111112</c:v>
                </c:pt>
                <c:pt idx="973">
                  <c:v>1.886909138888889</c:v>
                </c:pt>
                <c:pt idx="974">
                  <c:v>1.8896869166666668</c:v>
                </c:pt>
                <c:pt idx="975">
                  <c:v>1.8924646944444445</c:v>
                </c:pt>
                <c:pt idx="976">
                  <c:v>1.8952424722222223</c:v>
                </c:pt>
                <c:pt idx="977">
                  <c:v>1.8980202500000001</c:v>
                </c:pt>
                <c:pt idx="978">
                  <c:v>1.9007980277777778</c:v>
                </c:pt>
                <c:pt idx="979">
                  <c:v>1.9035758055555556</c:v>
                </c:pt>
                <c:pt idx="980">
                  <c:v>1.9063535833333334</c:v>
                </c:pt>
                <c:pt idx="981">
                  <c:v>1.9091313611111111</c:v>
                </c:pt>
                <c:pt idx="982">
                  <c:v>1.9119091388888889</c:v>
                </c:pt>
                <c:pt idx="983">
                  <c:v>1.9146869166666667</c:v>
                </c:pt>
                <c:pt idx="984">
                  <c:v>1.9174646944444445</c:v>
                </c:pt>
                <c:pt idx="985">
                  <c:v>1.9202424722222222</c:v>
                </c:pt>
                <c:pt idx="986">
                  <c:v>1.92302025</c:v>
                </c:pt>
                <c:pt idx="987">
                  <c:v>1.9257980277777778</c:v>
                </c:pt>
                <c:pt idx="988">
                  <c:v>1.9285758055555555</c:v>
                </c:pt>
                <c:pt idx="989">
                  <c:v>1.9313535833333333</c:v>
                </c:pt>
                <c:pt idx="990">
                  <c:v>1.9341313611111111</c:v>
                </c:pt>
                <c:pt idx="991">
                  <c:v>1.9369091388888888</c:v>
                </c:pt>
                <c:pt idx="992">
                  <c:v>1.9396869166666666</c:v>
                </c:pt>
                <c:pt idx="993">
                  <c:v>1.9424646944444448</c:v>
                </c:pt>
                <c:pt idx="994">
                  <c:v>1.9452424722222226</c:v>
                </c:pt>
                <c:pt idx="995">
                  <c:v>1.9480202500000003</c:v>
                </c:pt>
                <c:pt idx="996">
                  <c:v>1.9507980277777781</c:v>
                </c:pt>
                <c:pt idx="997">
                  <c:v>1.9535758055555559</c:v>
                </c:pt>
                <c:pt idx="998">
                  <c:v>1.9563535833333336</c:v>
                </c:pt>
                <c:pt idx="999">
                  <c:v>1.9591313611111114</c:v>
                </c:pt>
                <c:pt idx="1000">
                  <c:v>1.9619091388888892</c:v>
                </c:pt>
                <c:pt idx="1001">
                  <c:v>1.9646869166666669</c:v>
                </c:pt>
                <c:pt idx="1002">
                  <c:v>1.9674646944444447</c:v>
                </c:pt>
                <c:pt idx="1003">
                  <c:v>1.9702424722222225</c:v>
                </c:pt>
                <c:pt idx="1004">
                  <c:v>1.9730202500000003</c:v>
                </c:pt>
                <c:pt idx="1005">
                  <c:v>1.975798027777778</c:v>
                </c:pt>
                <c:pt idx="1006">
                  <c:v>1.9785758055555558</c:v>
                </c:pt>
                <c:pt idx="1007">
                  <c:v>1.9813535833333336</c:v>
                </c:pt>
                <c:pt idx="1008">
                  <c:v>1.9841313611111113</c:v>
                </c:pt>
                <c:pt idx="1009">
                  <c:v>1.9869091388888891</c:v>
                </c:pt>
                <c:pt idx="1010">
                  <c:v>1.9896869166666669</c:v>
                </c:pt>
                <c:pt idx="1011">
                  <c:v>1.9924646944444446</c:v>
                </c:pt>
                <c:pt idx="1012">
                  <c:v>1.9952424722222224</c:v>
                </c:pt>
                <c:pt idx="1013">
                  <c:v>1.9980202500000002</c:v>
                </c:pt>
                <c:pt idx="1014">
                  <c:v>2.0007980277777779</c:v>
                </c:pt>
                <c:pt idx="1015">
                  <c:v>2.0035758055555557</c:v>
                </c:pt>
                <c:pt idx="1016">
                  <c:v>2.0063535833333335</c:v>
                </c:pt>
                <c:pt idx="1017">
                  <c:v>2.0091313611111112</c:v>
                </c:pt>
                <c:pt idx="1018">
                  <c:v>2.011909138888889</c:v>
                </c:pt>
                <c:pt idx="1019">
                  <c:v>2.0146869166666668</c:v>
                </c:pt>
                <c:pt idx="1020">
                  <c:v>2.0174646944444445</c:v>
                </c:pt>
                <c:pt idx="1021">
                  <c:v>2.0202424722222223</c:v>
                </c:pt>
                <c:pt idx="1022">
                  <c:v>2.0230202500000001</c:v>
                </c:pt>
                <c:pt idx="1023">
                  <c:v>2.0257980277777778</c:v>
                </c:pt>
                <c:pt idx="1024">
                  <c:v>2.0285758055555556</c:v>
                </c:pt>
                <c:pt idx="1025">
                  <c:v>2.0313535833333334</c:v>
                </c:pt>
                <c:pt idx="1026">
                  <c:v>2.0341313611111111</c:v>
                </c:pt>
                <c:pt idx="1027">
                  <c:v>2.0369091388888889</c:v>
                </c:pt>
                <c:pt idx="1028">
                  <c:v>2.0396869166666667</c:v>
                </c:pt>
                <c:pt idx="1029">
                  <c:v>2.0424646944444445</c:v>
                </c:pt>
                <c:pt idx="1030">
                  <c:v>2.0452424722222222</c:v>
                </c:pt>
                <c:pt idx="1031">
                  <c:v>2.04802025</c:v>
                </c:pt>
                <c:pt idx="1032">
                  <c:v>2.0507980277777778</c:v>
                </c:pt>
                <c:pt idx="1033">
                  <c:v>2.0535758055555555</c:v>
                </c:pt>
                <c:pt idx="1034">
                  <c:v>2.0563535833333333</c:v>
                </c:pt>
                <c:pt idx="1035">
                  <c:v>2.0591313611111111</c:v>
                </c:pt>
                <c:pt idx="1036">
                  <c:v>2.0619091388888888</c:v>
                </c:pt>
                <c:pt idx="1037">
                  <c:v>2.0646869166666666</c:v>
                </c:pt>
                <c:pt idx="1038">
                  <c:v>2.0674646944444448</c:v>
                </c:pt>
                <c:pt idx="1039">
                  <c:v>2.0702424722222226</c:v>
                </c:pt>
                <c:pt idx="1040">
                  <c:v>2.0730202500000003</c:v>
                </c:pt>
                <c:pt idx="1041">
                  <c:v>2.0757980277777781</c:v>
                </c:pt>
                <c:pt idx="1042">
                  <c:v>2.0785758055555559</c:v>
                </c:pt>
                <c:pt idx="1043">
                  <c:v>2.0813535833333336</c:v>
                </c:pt>
                <c:pt idx="1044">
                  <c:v>2.0841313611111114</c:v>
                </c:pt>
                <c:pt idx="1045">
                  <c:v>2.0869091388888892</c:v>
                </c:pt>
                <c:pt idx="1046">
                  <c:v>2.0896869166666669</c:v>
                </c:pt>
                <c:pt idx="1047">
                  <c:v>2.0924646944444447</c:v>
                </c:pt>
                <c:pt idx="1048">
                  <c:v>2.0952424722222225</c:v>
                </c:pt>
                <c:pt idx="1049">
                  <c:v>2.0980202500000003</c:v>
                </c:pt>
                <c:pt idx="1050">
                  <c:v>2.100798027777778</c:v>
                </c:pt>
                <c:pt idx="1051">
                  <c:v>2.1035758055555558</c:v>
                </c:pt>
                <c:pt idx="1052">
                  <c:v>2.1063535833333336</c:v>
                </c:pt>
                <c:pt idx="1053">
                  <c:v>2.1091313611111113</c:v>
                </c:pt>
                <c:pt idx="1054">
                  <c:v>2.1119091388888891</c:v>
                </c:pt>
                <c:pt idx="1055">
                  <c:v>2.1146869166666669</c:v>
                </c:pt>
                <c:pt idx="1056">
                  <c:v>2.1174646944444446</c:v>
                </c:pt>
                <c:pt idx="1057">
                  <c:v>2.1202424722222224</c:v>
                </c:pt>
                <c:pt idx="1058">
                  <c:v>2.1230202500000002</c:v>
                </c:pt>
                <c:pt idx="1059">
                  <c:v>2.1257980277777779</c:v>
                </c:pt>
                <c:pt idx="1060">
                  <c:v>2.1285758055555557</c:v>
                </c:pt>
                <c:pt idx="1061">
                  <c:v>2.1313535833333335</c:v>
                </c:pt>
                <c:pt idx="1062">
                  <c:v>2.1341313611111112</c:v>
                </c:pt>
                <c:pt idx="1063">
                  <c:v>2.136909138888889</c:v>
                </c:pt>
                <c:pt idx="1064">
                  <c:v>2.1396869166666668</c:v>
                </c:pt>
                <c:pt idx="1065">
                  <c:v>2.1424646944444445</c:v>
                </c:pt>
                <c:pt idx="1066">
                  <c:v>2.1452424722222223</c:v>
                </c:pt>
                <c:pt idx="1067">
                  <c:v>2.1480202500000001</c:v>
                </c:pt>
                <c:pt idx="1068">
                  <c:v>2.1507980277777778</c:v>
                </c:pt>
                <c:pt idx="1069">
                  <c:v>2.1535758055555556</c:v>
                </c:pt>
                <c:pt idx="1070">
                  <c:v>2.1563535833333334</c:v>
                </c:pt>
                <c:pt idx="1071">
                  <c:v>2.1591313611111111</c:v>
                </c:pt>
                <c:pt idx="1072">
                  <c:v>2.1619091388888889</c:v>
                </c:pt>
                <c:pt idx="1073">
                  <c:v>2.1646869166666667</c:v>
                </c:pt>
                <c:pt idx="1074">
                  <c:v>2.1674646944444445</c:v>
                </c:pt>
                <c:pt idx="1075">
                  <c:v>2.1702424722222222</c:v>
                </c:pt>
                <c:pt idx="1076">
                  <c:v>2.17302025</c:v>
                </c:pt>
                <c:pt idx="1077">
                  <c:v>2.1757980277777778</c:v>
                </c:pt>
                <c:pt idx="1078">
                  <c:v>2.1785758055555555</c:v>
                </c:pt>
                <c:pt idx="1079">
                  <c:v>2.1813535833333333</c:v>
                </c:pt>
                <c:pt idx="1080">
                  <c:v>2.1841313611111111</c:v>
                </c:pt>
                <c:pt idx="1081">
                  <c:v>2.1869091388888888</c:v>
                </c:pt>
                <c:pt idx="1082">
                  <c:v>2.1896869166666666</c:v>
                </c:pt>
                <c:pt idx="1083">
                  <c:v>2.1924646944444448</c:v>
                </c:pt>
                <c:pt idx="1084">
                  <c:v>2.1952424722222226</c:v>
                </c:pt>
                <c:pt idx="1085">
                  <c:v>2.1980202500000003</c:v>
                </c:pt>
                <c:pt idx="1086">
                  <c:v>2.2007980277777781</c:v>
                </c:pt>
                <c:pt idx="1087">
                  <c:v>2.2035758055555559</c:v>
                </c:pt>
                <c:pt idx="1088">
                  <c:v>2.2063535833333336</c:v>
                </c:pt>
                <c:pt idx="1089">
                  <c:v>2.2091313611111114</c:v>
                </c:pt>
                <c:pt idx="1090">
                  <c:v>2.2119091388888892</c:v>
                </c:pt>
                <c:pt idx="1091">
                  <c:v>2.2146869166666669</c:v>
                </c:pt>
                <c:pt idx="1092">
                  <c:v>2.2174646944444447</c:v>
                </c:pt>
                <c:pt idx="1093">
                  <c:v>2.2202424722222225</c:v>
                </c:pt>
                <c:pt idx="1094">
                  <c:v>2.2230202500000003</c:v>
                </c:pt>
                <c:pt idx="1095">
                  <c:v>2.225798027777778</c:v>
                </c:pt>
                <c:pt idx="1096">
                  <c:v>2.2285758055555558</c:v>
                </c:pt>
                <c:pt idx="1097">
                  <c:v>2.2313535833333336</c:v>
                </c:pt>
                <c:pt idx="1098">
                  <c:v>2.2341313611111113</c:v>
                </c:pt>
                <c:pt idx="1099">
                  <c:v>2.2369091388888891</c:v>
                </c:pt>
                <c:pt idx="1100">
                  <c:v>2.2396869166666669</c:v>
                </c:pt>
                <c:pt idx="1101">
                  <c:v>2.2424646944444446</c:v>
                </c:pt>
                <c:pt idx="1102">
                  <c:v>2.2452424722222224</c:v>
                </c:pt>
                <c:pt idx="1103">
                  <c:v>2.2480202500000002</c:v>
                </c:pt>
                <c:pt idx="1104">
                  <c:v>2.2507980277777779</c:v>
                </c:pt>
                <c:pt idx="1105">
                  <c:v>2.2535758055555557</c:v>
                </c:pt>
                <c:pt idx="1106">
                  <c:v>2.2563535833333335</c:v>
                </c:pt>
                <c:pt idx="1107">
                  <c:v>2.2591313611111112</c:v>
                </c:pt>
                <c:pt idx="1108">
                  <c:v>2.261909138888889</c:v>
                </c:pt>
                <c:pt idx="1109">
                  <c:v>2.2646869166666668</c:v>
                </c:pt>
                <c:pt idx="1110">
                  <c:v>2.2674646944444445</c:v>
                </c:pt>
                <c:pt idx="1111">
                  <c:v>2.2702424722222223</c:v>
                </c:pt>
                <c:pt idx="1112">
                  <c:v>2.2730202500000001</c:v>
                </c:pt>
                <c:pt idx="1113">
                  <c:v>2.2757980277777778</c:v>
                </c:pt>
                <c:pt idx="1114">
                  <c:v>2.2785758055555556</c:v>
                </c:pt>
                <c:pt idx="1115">
                  <c:v>2.2813535833333334</c:v>
                </c:pt>
                <c:pt idx="1116">
                  <c:v>2.2841313611111111</c:v>
                </c:pt>
                <c:pt idx="1117">
                  <c:v>2.2869091388888889</c:v>
                </c:pt>
                <c:pt idx="1118">
                  <c:v>2.2896869166666667</c:v>
                </c:pt>
                <c:pt idx="1119">
                  <c:v>2.2924646944444445</c:v>
                </c:pt>
                <c:pt idx="1120">
                  <c:v>2.2952424722222222</c:v>
                </c:pt>
                <c:pt idx="1121">
                  <c:v>2.29802025</c:v>
                </c:pt>
                <c:pt idx="1122">
                  <c:v>2.3007980277777778</c:v>
                </c:pt>
                <c:pt idx="1123">
                  <c:v>2.3035758055555555</c:v>
                </c:pt>
                <c:pt idx="1124">
                  <c:v>2.3063535833333333</c:v>
                </c:pt>
                <c:pt idx="1125">
                  <c:v>2.3091313611111111</c:v>
                </c:pt>
                <c:pt idx="1126">
                  <c:v>2.3119091388888888</c:v>
                </c:pt>
                <c:pt idx="1127">
                  <c:v>2.3146869166666666</c:v>
                </c:pt>
                <c:pt idx="1128">
                  <c:v>2.3174646944444448</c:v>
                </c:pt>
                <c:pt idx="1129">
                  <c:v>2.3202424722222226</c:v>
                </c:pt>
                <c:pt idx="1130">
                  <c:v>2.3230202500000003</c:v>
                </c:pt>
                <c:pt idx="1131">
                  <c:v>2.3257980277777781</c:v>
                </c:pt>
                <c:pt idx="1132">
                  <c:v>2.3285758055555559</c:v>
                </c:pt>
                <c:pt idx="1133">
                  <c:v>2.3313535833333336</c:v>
                </c:pt>
                <c:pt idx="1134">
                  <c:v>2.3341313611111114</c:v>
                </c:pt>
                <c:pt idx="1135">
                  <c:v>2.3369091388888892</c:v>
                </c:pt>
                <c:pt idx="1136">
                  <c:v>2.3396869166666669</c:v>
                </c:pt>
                <c:pt idx="1137">
                  <c:v>2.3424646944444447</c:v>
                </c:pt>
                <c:pt idx="1138">
                  <c:v>2.3452424722222225</c:v>
                </c:pt>
                <c:pt idx="1139">
                  <c:v>2.3480202500000003</c:v>
                </c:pt>
                <c:pt idx="1140">
                  <c:v>2.350798027777778</c:v>
                </c:pt>
                <c:pt idx="1141">
                  <c:v>2.3535758055555558</c:v>
                </c:pt>
                <c:pt idx="1142">
                  <c:v>2.3563535833333336</c:v>
                </c:pt>
                <c:pt idx="1143">
                  <c:v>2.3591313611111113</c:v>
                </c:pt>
                <c:pt idx="1144">
                  <c:v>2.3619091388888891</c:v>
                </c:pt>
                <c:pt idx="1145">
                  <c:v>2.3646869166666669</c:v>
                </c:pt>
                <c:pt idx="1146">
                  <c:v>2.3674646944444446</c:v>
                </c:pt>
                <c:pt idx="1147">
                  <c:v>2.3702424722222224</c:v>
                </c:pt>
                <c:pt idx="1148">
                  <c:v>2.3730202500000002</c:v>
                </c:pt>
                <c:pt idx="1149">
                  <c:v>2.3757980277777779</c:v>
                </c:pt>
                <c:pt idx="1150">
                  <c:v>2.3785758055555557</c:v>
                </c:pt>
                <c:pt idx="1151">
                  <c:v>2.3813535833333335</c:v>
                </c:pt>
                <c:pt idx="1152">
                  <c:v>2.3841313611111112</c:v>
                </c:pt>
                <c:pt idx="1153">
                  <c:v>2.386909138888889</c:v>
                </c:pt>
                <c:pt idx="1154">
                  <c:v>2.3896869166666668</c:v>
                </c:pt>
                <c:pt idx="1155">
                  <c:v>2.3924646944444445</c:v>
                </c:pt>
                <c:pt idx="1156">
                  <c:v>2.3952424722222223</c:v>
                </c:pt>
                <c:pt idx="1157">
                  <c:v>2.3980202500000001</c:v>
                </c:pt>
                <c:pt idx="1158">
                  <c:v>2.4007980277777778</c:v>
                </c:pt>
                <c:pt idx="1159">
                  <c:v>2.4035758055555556</c:v>
                </c:pt>
                <c:pt idx="1160">
                  <c:v>2.4063535833333334</c:v>
                </c:pt>
                <c:pt idx="1161">
                  <c:v>2.4091313611111111</c:v>
                </c:pt>
                <c:pt idx="1162">
                  <c:v>2.4119091388888889</c:v>
                </c:pt>
                <c:pt idx="1163">
                  <c:v>2.4146869166666667</c:v>
                </c:pt>
                <c:pt idx="1164">
                  <c:v>2.4174646944444445</c:v>
                </c:pt>
                <c:pt idx="1165">
                  <c:v>2.4202424722222222</c:v>
                </c:pt>
                <c:pt idx="1166">
                  <c:v>2.42302025</c:v>
                </c:pt>
                <c:pt idx="1167">
                  <c:v>2.4257980277777778</c:v>
                </c:pt>
                <c:pt idx="1168">
                  <c:v>2.4285758055555555</c:v>
                </c:pt>
                <c:pt idx="1169">
                  <c:v>2.4313535833333333</c:v>
                </c:pt>
                <c:pt idx="1170">
                  <c:v>2.4341313611111111</c:v>
                </c:pt>
                <c:pt idx="1171">
                  <c:v>2.4369091388888888</c:v>
                </c:pt>
                <c:pt idx="1172">
                  <c:v>2.4396869166666666</c:v>
                </c:pt>
                <c:pt idx="1173">
                  <c:v>2.4424646944444448</c:v>
                </c:pt>
                <c:pt idx="1174">
                  <c:v>2.4452424722222226</c:v>
                </c:pt>
                <c:pt idx="1175">
                  <c:v>2.4479820833333332</c:v>
                </c:pt>
                <c:pt idx="1176">
                  <c:v>2.4506343611111112</c:v>
                </c:pt>
                <c:pt idx="1177">
                  <c:v>2.4532023611111113</c:v>
                </c:pt>
                <c:pt idx="1178">
                  <c:v>2.4557038055555558</c:v>
                </c:pt>
                <c:pt idx="1179">
                  <c:v>2.4581054166666667</c:v>
                </c:pt>
                <c:pt idx="1180">
                  <c:v>2.4604581944444446</c:v>
                </c:pt>
                <c:pt idx="1181">
                  <c:v>2.4627328055555555</c:v>
                </c:pt>
                <c:pt idx="1182">
                  <c:v>2.4649548055555552</c:v>
                </c:pt>
                <c:pt idx="1183">
                  <c:v>2.4671191388888887</c:v>
                </c:pt>
                <c:pt idx="1184">
                  <c:v>2.4692009166666664</c:v>
                </c:pt>
                <c:pt idx="1185">
                  <c:v>2.4712353611111113</c:v>
                </c:pt>
                <c:pt idx="1186">
                  <c:v>2.4732068055555554</c:v>
                </c:pt>
                <c:pt idx="1187">
                  <c:v>2.4751196944444445</c:v>
                </c:pt>
                <c:pt idx="1188">
                  <c:v>2.4769873055555558</c:v>
                </c:pt>
                <c:pt idx="1189">
                  <c:v>2.4788120277777779</c:v>
                </c:pt>
                <c:pt idx="1190">
                  <c:v>2.4805715833333331</c:v>
                </c:pt>
                <c:pt idx="1191">
                  <c:v>2.4823116944444443</c:v>
                </c:pt>
                <c:pt idx="1192">
                  <c:v>2.4839799722222224</c:v>
                </c:pt>
                <c:pt idx="1193">
                  <c:v>2.4856134166666668</c:v>
                </c:pt>
                <c:pt idx="1194">
                  <c:v>2.4872028611111112</c:v>
                </c:pt>
                <c:pt idx="1195">
                  <c:v>2.4887566388888889</c:v>
                </c:pt>
                <c:pt idx="1196">
                  <c:v>2.4902769722222224</c:v>
                </c:pt>
                <c:pt idx="1197">
                  <c:v>2.4917504166666666</c:v>
                </c:pt>
                <c:pt idx="1198">
                  <c:v>2.4931973611111111</c:v>
                </c:pt>
                <c:pt idx="1199">
                  <c:v>2.4946116944444445</c:v>
                </c:pt>
                <c:pt idx="1200">
                  <c:v>2.4960025277777778</c:v>
                </c:pt>
                <c:pt idx="1201">
                  <c:v>2.497377027777778</c:v>
                </c:pt>
                <c:pt idx="1202">
                  <c:v>2.4987201388888889</c:v>
                </c:pt>
                <c:pt idx="1203">
                  <c:v>2.5000478055555555</c:v>
                </c:pt>
                <c:pt idx="1204">
                  <c:v>2.5013350277777779</c:v>
                </c:pt>
                <c:pt idx="1205">
                  <c:v>2.5026214722222222</c:v>
                </c:pt>
                <c:pt idx="1206">
                  <c:v>2.5038705833333337</c:v>
                </c:pt>
                <c:pt idx="1207">
                  <c:v>2.5050986944444444</c:v>
                </c:pt>
                <c:pt idx="1208">
                  <c:v>2.5062916944444442</c:v>
                </c:pt>
                <c:pt idx="1209">
                  <c:v>2.5074711388888891</c:v>
                </c:pt>
                <c:pt idx="1210">
                  <c:v>2.5086061388888887</c:v>
                </c:pt>
                <c:pt idx="1211">
                  <c:v>2.5097185277777778</c:v>
                </c:pt>
                <c:pt idx="1212">
                  <c:v>2.5108063055555552</c:v>
                </c:pt>
                <c:pt idx="1213">
                  <c:v>2.5118612499999999</c:v>
                </c:pt>
                <c:pt idx="1214">
                  <c:v>2.5128965277777779</c:v>
                </c:pt>
                <c:pt idx="1215">
                  <c:v>2.5139168055555556</c:v>
                </c:pt>
                <c:pt idx="1216">
                  <c:v>2.5149230277777774</c:v>
                </c:pt>
                <c:pt idx="1217">
                  <c:v>2.5159006388888887</c:v>
                </c:pt>
                <c:pt idx="1218">
                  <c:v>2.5168715833333333</c:v>
                </c:pt>
                <c:pt idx="1219">
                  <c:v>2.5178268611111112</c:v>
                </c:pt>
                <c:pt idx="1220">
                  <c:v>2.5187673055555555</c:v>
                </c:pt>
                <c:pt idx="1221">
                  <c:v>2.5196949722222222</c:v>
                </c:pt>
                <c:pt idx="1222">
                  <c:v>2.5206160833333331</c:v>
                </c:pt>
                <c:pt idx="1223">
                  <c:v>2.5215235277777777</c:v>
                </c:pt>
                <c:pt idx="1224">
                  <c:v>2.5224229722222224</c:v>
                </c:pt>
                <c:pt idx="1225">
                  <c:v>2.523312361111111</c:v>
                </c:pt>
                <c:pt idx="1226">
                  <c:v>2.5241871388888888</c:v>
                </c:pt>
                <c:pt idx="1227">
                  <c:v>2.5250520833333332</c:v>
                </c:pt>
                <c:pt idx="1228">
                  <c:v>2.5259047499999996</c:v>
                </c:pt>
                <c:pt idx="1229">
                  <c:v>2.5267429166666666</c:v>
                </c:pt>
                <c:pt idx="1230">
                  <c:v>2.5275907499999999</c:v>
                </c:pt>
                <c:pt idx="1231">
                  <c:v>2.5284223055555555</c:v>
                </c:pt>
                <c:pt idx="1232">
                  <c:v>2.5292430833333333</c:v>
                </c:pt>
                <c:pt idx="1233">
                  <c:v>2.5300545277777777</c:v>
                </c:pt>
                <c:pt idx="1234">
                  <c:v>2.5308592500000002</c:v>
                </c:pt>
                <c:pt idx="1235">
                  <c:v>2.5316576944444442</c:v>
                </c:pt>
                <c:pt idx="1236">
                  <c:v>2.5324503055555554</c:v>
                </c:pt>
                <c:pt idx="1237">
                  <c:v>2.5332325833333336</c:v>
                </c:pt>
                <c:pt idx="1238">
                  <c:v>2.5340165277777777</c:v>
                </c:pt>
                <c:pt idx="1239">
                  <c:v>2.5347840833333333</c:v>
                </c:pt>
                <c:pt idx="1240">
                  <c:v>2.5355556944444446</c:v>
                </c:pt>
                <c:pt idx="1241">
                  <c:v>2.5363175833333336</c:v>
                </c:pt>
                <c:pt idx="1242">
                  <c:v>2.5370736388888888</c:v>
                </c:pt>
                <c:pt idx="1243">
                  <c:v>2.5378293055555554</c:v>
                </c:pt>
                <c:pt idx="1244">
                  <c:v>2.5385757500000001</c:v>
                </c:pt>
                <c:pt idx="1245">
                  <c:v>2.5393192499999997</c:v>
                </c:pt>
                <c:pt idx="1246">
                  <c:v>2.5400638055555556</c:v>
                </c:pt>
                <c:pt idx="1247">
                  <c:v>2.5408024722222224</c:v>
                </c:pt>
                <c:pt idx="1248">
                  <c:v>2.5415409166666669</c:v>
                </c:pt>
                <c:pt idx="1249">
                  <c:v>2.5422735277777777</c:v>
                </c:pt>
                <c:pt idx="1250">
                  <c:v>2.543006638888889</c:v>
                </c:pt>
                <c:pt idx="1251">
                  <c:v>2.5437400833333332</c:v>
                </c:pt>
                <c:pt idx="1252">
                  <c:v>2.5444734166666665</c:v>
                </c:pt>
                <c:pt idx="1253">
                  <c:v>2.5452085277777776</c:v>
                </c:pt>
                <c:pt idx="1254">
                  <c:v>2.5459401388888891</c:v>
                </c:pt>
                <c:pt idx="1255">
                  <c:v>2.5466781388888888</c:v>
                </c:pt>
                <c:pt idx="1256">
                  <c:v>2.5474152500000002</c:v>
                </c:pt>
                <c:pt idx="1257">
                  <c:v>2.5481586944444441</c:v>
                </c:pt>
                <c:pt idx="1258">
                  <c:v>2.5489041944444444</c:v>
                </c:pt>
                <c:pt idx="1259">
                  <c:v>2.5496623611111109</c:v>
                </c:pt>
                <c:pt idx="1260">
                  <c:v>2.5504197500000001</c:v>
                </c:pt>
                <c:pt idx="1261">
                  <c:v>2.5511845833333333</c:v>
                </c:pt>
                <c:pt idx="1262">
                  <c:v>2.551957472222222</c:v>
                </c:pt>
                <c:pt idx="1263">
                  <c:v>2.552741138888889</c:v>
                </c:pt>
                <c:pt idx="1264">
                  <c:v>2.5535243611111111</c:v>
                </c:pt>
                <c:pt idx="1265">
                  <c:v>2.5543258611111113</c:v>
                </c:pt>
                <c:pt idx="1266">
                  <c:v>2.5551390833333332</c:v>
                </c:pt>
                <c:pt idx="1267">
                  <c:v>2.5559683055555555</c:v>
                </c:pt>
                <c:pt idx="1268">
                  <c:v>2.5568056944444444</c:v>
                </c:pt>
                <c:pt idx="1269">
                  <c:v>2.5576672500000002</c:v>
                </c:pt>
                <c:pt idx="1270">
                  <c:v>2.5585423055555556</c:v>
                </c:pt>
                <c:pt idx="1271">
                  <c:v>2.5594315277777779</c:v>
                </c:pt>
                <c:pt idx="1272">
                  <c:v>2.5600819722222221</c:v>
                </c:pt>
                <c:pt idx="1273">
                  <c:v>2.5600821388888888</c:v>
                </c:pt>
                <c:pt idx="1274">
                  <c:v>2.5601499166666666</c:v>
                </c:pt>
                <c:pt idx="1275">
                  <c:v>2.5602703055555556</c:v>
                </c:pt>
                <c:pt idx="1276">
                  <c:v>2.5604005833333336</c:v>
                </c:pt>
                <c:pt idx="1277">
                  <c:v>2.5605367500000003</c:v>
                </c:pt>
                <c:pt idx="1278">
                  <c:v>2.5606765277777779</c:v>
                </c:pt>
                <c:pt idx="1279">
                  <c:v>2.5608191944444445</c:v>
                </c:pt>
                <c:pt idx="1280">
                  <c:v>2.5609645277777777</c:v>
                </c:pt>
                <c:pt idx="1281">
                  <c:v>2.5611126944444442</c:v>
                </c:pt>
                <c:pt idx="1282">
                  <c:v>2.56126275</c:v>
                </c:pt>
                <c:pt idx="1283">
                  <c:v>2.5614134722222222</c:v>
                </c:pt>
                <c:pt idx="1284">
                  <c:v>2.5615662499999998</c:v>
                </c:pt>
                <c:pt idx="1285">
                  <c:v>2.5617189722222222</c:v>
                </c:pt>
                <c:pt idx="1286">
                  <c:v>2.5618743611111112</c:v>
                </c:pt>
                <c:pt idx="1287">
                  <c:v>2.5620314722222224</c:v>
                </c:pt>
                <c:pt idx="1288">
                  <c:v>2.5621888611111112</c:v>
                </c:pt>
                <c:pt idx="1289">
                  <c:v>2.5623461388888886</c:v>
                </c:pt>
                <c:pt idx="1290">
                  <c:v>2.5625040277777775</c:v>
                </c:pt>
                <c:pt idx="1291">
                  <c:v>2.5626630833333333</c:v>
                </c:pt>
                <c:pt idx="1292">
                  <c:v>2.5628221944444443</c:v>
                </c:pt>
                <c:pt idx="1293">
                  <c:v>2.5629810833333329</c:v>
                </c:pt>
                <c:pt idx="1294">
                  <c:v>2.5631427499999999</c:v>
                </c:pt>
                <c:pt idx="1295">
                  <c:v>2.563303083333333</c:v>
                </c:pt>
                <c:pt idx="1296">
                  <c:v>2.5634635277777775</c:v>
                </c:pt>
                <c:pt idx="1297">
                  <c:v>2.5636258055555552</c:v>
                </c:pt>
                <c:pt idx="1298">
                  <c:v>2.5637869166666665</c:v>
                </c:pt>
                <c:pt idx="1299">
                  <c:v>2.5639494722222222</c:v>
                </c:pt>
                <c:pt idx="1300">
                  <c:v>2.5641105833333335</c:v>
                </c:pt>
                <c:pt idx="1301">
                  <c:v>2.5642745833333334</c:v>
                </c:pt>
                <c:pt idx="1302">
                  <c:v>2.5644365833333334</c:v>
                </c:pt>
                <c:pt idx="1303">
                  <c:v>2.5645999166666669</c:v>
                </c:pt>
                <c:pt idx="1304">
                  <c:v>2.5647611388888887</c:v>
                </c:pt>
                <c:pt idx="1305">
                  <c:v>2.5649233611111111</c:v>
                </c:pt>
                <c:pt idx="1306">
                  <c:v>2.5650871388888885</c:v>
                </c:pt>
                <c:pt idx="1307">
                  <c:v>2.5652495277777776</c:v>
                </c:pt>
                <c:pt idx="1308">
                  <c:v>2.5654133611111112</c:v>
                </c:pt>
                <c:pt idx="1309">
                  <c:v>2.5655769166666667</c:v>
                </c:pt>
                <c:pt idx="1310">
                  <c:v>2.5657404166666664</c:v>
                </c:pt>
                <c:pt idx="1311">
                  <c:v>2.5659033611111113</c:v>
                </c:pt>
                <c:pt idx="1312">
                  <c:v>2.5660666944444444</c:v>
                </c:pt>
                <c:pt idx="1313">
                  <c:v>2.5662294722222221</c:v>
                </c:pt>
                <c:pt idx="1314">
                  <c:v>2.5663924722222222</c:v>
                </c:pt>
                <c:pt idx="1315">
                  <c:v>2.566555972222222</c:v>
                </c:pt>
                <c:pt idx="1316">
                  <c:v>2.5667193611111108</c:v>
                </c:pt>
                <c:pt idx="1317">
                  <c:v>2.566883472222222</c:v>
                </c:pt>
                <c:pt idx="1318">
                  <c:v>2.5670475833333333</c:v>
                </c:pt>
                <c:pt idx="1319">
                  <c:v>2.567211194444444</c:v>
                </c:pt>
                <c:pt idx="1320">
                  <c:v>2.5673744722222223</c:v>
                </c:pt>
                <c:pt idx="1321">
                  <c:v>2.5675396944444442</c:v>
                </c:pt>
                <c:pt idx="1322">
                  <c:v>2.5677029722222224</c:v>
                </c:pt>
                <c:pt idx="1323">
                  <c:v>2.567867138888889</c:v>
                </c:pt>
                <c:pt idx="1324">
                  <c:v>2.5680314722222222</c:v>
                </c:pt>
                <c:pt idx="1325">
                  <c:v>2.5681954166666663</c:v>
                </c:pt>
                <c:pt idx="1326">
                  <c:v>2.568359638888889</c:v>
                </c:pt>
                <c:pt idx="1327">
                  <c:v>2.5685215833333332</c:v>
                </c:pt>
                <c:pt idx="1328">
                  <c:v>2.5686854722222225</c:v>
                </c:pt>
                <c:pt idx="1329">
                  <c:v>2.5688488611111113</c:v>
                </c:pt>
                <c:pt idx="1330">
                  <c:v>2.5690121944444444</c:v>
                </c:pt>
                <c:pt idx="1331">
                  <c:v>2.5691748055555554</c:v>
                </c:pt>
                <c:pt idx="1332">
                  <c:v>2.5693376944444446</c:v>
                </c:pt>
                <c:pt idx="1333">
                  <c:v>2.5694997499999999</c:v>
                </c:pt>
                <c:pt idx="1334">
                  <c:v>2.5696621944444447</c:v>
                </c:pt>
                <c:pt idx="1335">
                  <c:v>2.5698239166666665</c:v>
                </c:pt>
                <c:pt idx="1336">
                  <c:v>2.5699855833333332</c:v>
                </c:pt>
                <c:pt idx="1337">
                  <c:v>2.5701474166666665</c:v>
                </c:pt>
                <c:pt idx="1338">
                  <c:v>2.5703097499999998</c:v>
                </c:pt>
                <c:pt idx="1339">
                  <c:v>2.5704720277777779</c:v>
                </c:pt>
                <c:pt idx="1340">
                  <c:v>2.5706344722222219</c:v>
                </c:pt>
                <c:pt idx="1341">
                  <c:v>2.5707964166666666</c:v>
                </c:pt>
                <c:pt idx="1342">
                  <c:v>2.5709591944444443</c:v>
                </c:pt>
                <c:pt idx="1343">
                  <c:v>2.571122083333333</c:v>
                </c:pt>
                <c:pt idx="1344">
                  <c:v>2.571286138888889</c:v>
                </c:pt>
                <c:pt idx="1345">
                  <c:v>2.5714486944444443</c:v>
                </c:pt>
                <c:pt idx="1346">
                  <c:v>2.5716115833333335</c:v>
                </c:pt>
                <c:pt idx="1347">
                  <c:v>2.5717760277777777</c:v>
                </c:pt>
                <c:pt idx="1348">
                  <c:v>2.5719389722222221</c:v>
                </c:pt>
                <c:pt idx="1349">
                  <c:v>2.5721034166666668</c:v>
                </c:pt>
                <c:pt idx="1350">
                  <c:v>2.5722683055555557</c:v>
                </c:pt>
                <c:pt idx="1351">
                  <c:v>2.5724329166666666</c:v>
                </c:pt>
                <c:pt idx="1352">
                  <c:v>2.5725986944444443</c:v>
                </c:pt>
                <c:pt idx="1353">
                  <c:v>2.5727648611111111</c:v>
                </c:pt>
                <c:pt idx="1354">
                  <c:v>2.57293175</c:v>
                </c:pt>
                <c:pt idx="1355">
                  <c:v>2.5730993611111113</c:v>
                </c:pt>
                <c:pt idx="1356">
                  <c:v>2.573268027777778</c:v>
                </c:pt>
                <c:pt idx="1357">
                  <c:v>2.5734361388888889</c:v>
                </c:pt>
                <c:pt idx="1358">
                  <c:v>2.5736054722222224</c:v>
                </c:pt>
                <c:pt idx="1359">
                  <c:v>2.5737755833333336</c:v>
                </c:pt>
                <c:pt idx="1360">
                  <c:v>2.5739459166666667</c:v>
                </c:pt>
                <c:pt idx="1361">
                  <c:v>2.5741155833333336</c:v>
                </c:pt>
                <c:pt idx="1362">
                  <c:v>2.5742855277777776</c:v>
                </c:pt>
                <c:pt idx="1363">
                  <c:v>2.5744564166666666</c:v>
                </c:pt>
                <c:pt idx="1364">
                  <c:v>2.5746260833333334</c:v>
                </c:pt>
                <c:pt idx="1365">
                  <c:v>2.5747988055555555</c:v>
                </c:pt>
                <c:pt idx="1366">
                  <c:v>2.5749679722222218</c:v>
                </c:pt>
                <c:pt idx="1367">
                  <c:v>2.5751391944444442</c:v>
                </c:pt>
                <c:pt idx="1368">
                  <c:v>2.5753103055555555</c:v>
                </c:pt>
                <c:pt idx="1369">
                  <c:v>2.575483027777778</c:v>
                </c:pt>
                <c:pt idx="1370">
                  <c:v>2.5756545833333333</c:v>
                </c:pt>
                <c:pt idx="1371">
                  <c:v>2.5758264722222224</c:v>
                </c:pt>
                <c:pt idx="1372">
                  <c:v>2.5759980277777776</c:v>
                </c:pt>
                <c:pt idx="1373">
                  <c:v>2.576172138888889</c:v>
                </c:pt>
                <c:pt idx="1374">
                  <c:v>2.5763458611111112</c:v>
                </c:pt>
                <c:pt idx="1375">
                  <c:v>2.5765198055555554</c:v>
                </c:pt>
                <c:pt idx="1376">
                  <c:v>2.5766923611111108</c:v>
                </c:pt>
                <c:pt idx="1377">
                  <c:v>2.5768683055555557</c:v>
                </c:pt>
                <c:pt idx="1378">
                  <c:v>2.5770435277777781</c:v>
                </c:pt>
                <c:pt idx="1379">
                  <c:v>2.5772181944444443</c:v>
                </c:pt>
                <c:pt idx="1380">
                  <c:v>2.5773945833333332</c:v>
                </c:pt>
                <c:pt idx="1381">
                  <c:v>2.5775720277777778</c:v>
                </c:pt>
                <c:pt idx="1382">
                  <c:v>2.577749583333333</c:v>
                </c:pt>
                <c:pt idx="1383">
                  <c:v>2.5779287499999999</c:v>
                </c:pt>
                <c:pt idx="1384">
                  <c:v>2.5781069166666666</c:v>
                </c:pt>
                <c:pt idx="1385">
                  <c:v>2.5782879166666666</c:v>
                </c:pt>
                <c:pt idx="1386">
                  <c:v>2.5784683611111112</c:v>
                </c:pt>
                <c:pt idx="1387">
                  <c:v>2.5786494166666665</c:v>
                </c:pt>
                <c:pt idx="1388">
                  <c:v>2.5788336388888884</c:v>
                </c:pt>
                <c:pt idx="1389">
                  <c:v>2.5790176944444445</c:v>
                </c:pt>
                <c:pt idx="1390">
                  <c:v>2.5792051388888888</c:v>
                </c:pt>
                <c:pt idx="1391">
                  <c:v>2.5793936944444442</c:v>
                </c:pt>
                <c:pt idx="1392">
                  <c:v>2.5795853055555553</c:v>
                </c:pt>
                <c:pt idx="1393">
                  <c:v>2.5797789166666663</c:v>
                </c:pt>
                <c:pt idx="1394">
                  <c:v>2.5799772499999998</c:v>
                </c:pt>
                <c:pt idx="1395">
                  <c:v>2.5801794722222224</c:v>
                </c:pt>
                <c:pt idx="1396">
                  <c:v>2.5803875833333336</c:v>
                </c:pt>
                <c:pt idx="1397">
                  <c:v>2.5806034722222218</c:v>
                </c:pt>
                <c:pt idx="1398">
                  <c:v>2.5808333611111109</c:v>
                </c:pt>
                <c:pt idx="1399">
                  <c:v>2.5810781388888886</c:v>
                </c:pt>
                <c:pt idx="1400">
                  <c:v>2.5813415277777776</c:v>
                </c:pt>
                <c:pt idx="1401">
                  <c:v>2.5816320833333335</c:v>
                </c:pt>
                <c:pt idx="1402">
                  <c:v>2.5819586944444444</c:v>
                </c:pt>
                <c:pt idx="1403">
                  <c:v>2.5823394722222224</c:v>
                </c:pt>
                <c:pt idx="1404">
                  <c:v>2.5827797499999998</c:v>
                </c:pt>
                <c:pt idx="1405">
                  <c:v>2.5833098611111107</c:v>
                </c:pt>
                <c:pt idx="1406">
                  <c:v>2.5839571944444444</c:v>
                </c:pt>
                <c:pt idx="1407">
                  <c:v>2.584745694444444</c:v>
                </c:pt>
                <c:pt idx="1408">
                  <c:v>2.5857074166666663</c:v>
                </c:pt>
                <c:pt idx="1409">
                  <c:v>2.586847972222222</c:v>
                </c:pt>
                <c:pt idx="1410">
                  <c:v>2.5881908611111113</c:v>
                </c:pt>
                <c:pt idx="1411">
                  <c:v>2.5896968055555556</c:v>
                </c:pt>
                <c:pt idx="1412">
                  <c:v>2.5913740833333336</c:v>
                </c:pt>
                <c:pt idx="1413">
                  <c:v>2.5932253055555554</c:v>
                </c:pt>
                <c:pt idx="1414">
                  <c:v>2.5952263055555553</c:v>
                </c:pt>
                <c:pt idx="1415">
                  <c:v>2.5973918055555552</c:v>
                </c:pt>
                <c:pt idx="1416">
                  <c:v>2.5997093611111111</c:v>
                </c:pt>
                <c:pt idx="1417">
                  <c:v>2.602191194444444</c:v>
                </c:pt>
                <c:pt idx="1418">
                  <c:v>2.6048230833333337</c:v>
                </c:pt>
                <c:pt idx="1419">
                  <c:v>2.6076008611111114</c:v>
                </c:pt>
                <c:pt idx="1420">
                  <c:v>2.6103786388888892</c:v>
                </c:pt>
                <c:pt idx="1421">
                  <c:v>2.613156416666667</c:v>
                </c:pt>
                <c:pt idx="1422">
                  <c:v>2.6159341944444447</c:v>
                </c:pt>
                <c:pt idx="1423">
                  <c:v>2.6187119722222225</c:v>
                </c:pt>
                <c:pt idx="1424">
                  <c:v>2.6214897500000003</c:v>
                </c:pt>
                <c:pt idx="1425">
                  <c:v>2.6242675277777781</c:v>
                </c:pt>
                <c:pt idx="1426">
                  <c:v>2.6270453055555558</c:v>
                </c:pt>
                <c:pt idx="1427">
                  <c:v>2.6298230833333336</c:v>
                </c:pt>
                <c:pt idx="1428">
                  <c:v>2.6326008611111114</c:v>
                </c:pt>
                <c:pt idx="1429">
                  <c:v>2.6353786388888891</c:v>
                </c:pt>
                <c:pt idx="1430">
                  <c:v>2.6381564166666669</c:v>
                </c:pt>
                <c:pt idx="1431">
                  <c:v>2.6409341944444447</c:v>
                </c:pt>
                <c:pt idx="1432">
                  <c:v>2.6437119722222224</c:v>
                </c:pt>
                <c:pt idx="1433">
                  <c:v>2.6464897500000002</c:v>
                </c:pt>
                <c:pt idx="1434">
                  <c:v>2.649267527777778</c:v>
                </c:pt>
                <c:pt idx="1435">
                  <c:v>2.6520453055555557</c:v>
                </c:pt>
                <c:pt idx="1436">
                  <c:v>2.6548230833333335</c:v>
                </c:pt>
                <c:pt idx="1437">
                  <c:v>2.6576008611111113</c:v>
                </c:pt>
                <c:pt idx="1438">
                  <c:v>2.660378638888889</c:v>
                </c:pt>
                <c:pt idx="1439">
                  <c:v>2.6631564166666668</c:v>
                </c:pt>
                <c:pt idx="1440">
                  <c:v>2.6659341944444446</c:v>
                </c:pt>
                <c:pt idx="1441">
                  <c:v>2.6687119722222223</c:v>
                </c:pt>
                <c:pt idx="1442">
                  <c:v>2.6714897500000001</c:v>
                </c:pt>
                <c:pt idx="1443">
                  <c:v>2.6742675277777779</c:v>
                </c:pt>
                <c:pt idx="1444">
                  <c:v>2.6770453055555556</c:v>
                </c:pt>
                <c:pt idx="1445">
                  <c:v>2.6798230833333334</c:v>
                </c:pt>
                <c:pt idx="1446">
                  <c:v>2.6826008611111112</c:v>
                </c:pt>
                <c:pt idx="1447">
                  <c:v>2.6853786388888889</c:v>
                </c:pt>
                <c:pt idx="1448">
                  <c:v>2.6881564166666667</c:v>
                </c:pt>
                <c:pt idx="1449">
                  <c:v>2.6909341944444445</c:v>
                </c:pt>
                <c:pt idx="1450">
                  <c:v>2.6937119722222223</c:v>
                </c:pt>
                <c:pt idx="1451">
                  <c:v>2.69648975</c:v>
                </c:pt>
                <c:pt idx="1452">
                  <c:v>2.6992675277777778</c:v>
                </c:pt>
                <c:pt idx="1453">
                  <c:v>2.7020453055555556</c:v>
                </c:pt>
                <c:pt idx="1454">
                  <c:v>2.7048230833333333</c:v>
                </c:pt>
                <c:pt idx="1455">
                  <c:v>2.7076008611111111</c:v>
                </c:pt>
                <c:pt idx="1456">
                  <c:v>2.7103786388888893</c:v>
                </c:pt>
                <c:pt idx="1457">
                  <c:v>2.7131564166666671</c:v>
                </c:pt>
                <c:pt idx="1458">
                  <c:v>2.7159341944444448</c:v>
                </c:pt>
                <c:pt idx="1459">
                  <c:v>2.7187119722222226</c:v>
                </c:pt>
                <c:pt idx="1460">
                  <c:v>2.7214897500000004</c:v>
                </c:pt>
                <c:pt idx="1461">
                  <c:v>2.7242675277777781</c:v>
                </c:pt>
                <c:pt idx="1462">
                  <c:v>2.7270453055555559</c:v>
                </c:pt>
                <c:pt idx="1463">
                  <c:v>2.7298230833333337</c:v>
                </c:pt>
                <c:pt idx="1464">
                  <c:v>2.7326008611111114</c:v>
                </c:pt>
                <c:pt idx="1465">
                  <c:v>2.7353786388888892</c:v>
                </c:pt>
                <c:pt idx="1466">
                  <c:v>2.738156416666667</c:v>
                </c:pt>
                <c:pt idx="1467">
                  <c:v>2.7409341944444447</c:v>
                </c:pt>
                <c:pt idx="1468">
                  <c:v>2.7437119722222225</c:v>
                </c:pt>
                <c:pt idx="1469">
                  <c:v>2.7464897500000003</c:v>
                </c:pt>
                <c:pt idx="1470">
                  <c:v>2.7492675277777781</c:v>
                </c:pt>
                <c:pt idx="1471">
                  <c:v>2.7520453055555558</c:v>
                </c:pt>
                <c:pt idx="1472">
                  <c:v>2.7548230833333336</c:v>
                </c:pt>
                <c:pt idx="1473">
                  <c:v>2.7576008611111114</c:v>
                </c:pt>
                <c:pt idx="1474">
                  <c:v>2.7603786388888891</c:v>
                </c:pt>
                <c:pt idx="1475">
                  <c:v>2.7631564166666669</c:v>
                </c:pt>
                <c:pt idx="1476">
                  <c:v>2.7659341944444447</c:v>
                </c:pt>
                <c:pt idx="1477">
                  <c:v>2.7687119722222224</c:v>
                </c:pt>
                <c:pt idx="1478">
                  <c:v>2.7714897500000002</c:v>
                </c:pt>
                <c:pt idx="1479">
                  <c:v>2.774267527777778</c:v>
                </c:pt>
                <c:pt idx="1480">
                  <c:v>2.7770453055555557</c:v>
                </c:pt>
                <c:pt idx="1481">
                  <c:v>2.7798230833333335</c:v>
                </c:pt>
                <c:pt idx="1482">
                  <c:v>2.7826008611111113</c:v>
                </c:pt>
                <c:pt idx="1483">
                  <c:v>2.785378638888889</c:v>
                </c:pt>
                <c:pt idx="1484">
                  <c:v>2.7881564166666668</c:v>
                </c:pt>
                <c:pt idx="1485">
                  <c:v>2.7909341944444446</c:v>
                </c:pt>
                <c:pt idx="1486">
                  <c:v>2.7937119722222223</c:v>
                </c:pt>
                <c:pt idx="1487">
                  <c:v>2.7964897500000001</c:v>
                </c:pt>
                <c:pt idx="1488">
                  <c:v>2.7992675277777779</c:v>
                </c:pt>
                <c:pt idx="1489">
                  <c:v>2.8020453055555556</c:v>
                </c:pt>
                <c:pt idx="1490">
                  <c:v>2.8048230833333334</c:v>
                </c:pt>
                <c:pt idx="1491">
                  <c:v>2.8076008611111112</c:v>
                </c:pt>
                <c:pt idx="1492">
                  <c:v>2.8103786388888889</c:v>
                </c:pt>
                <c:pt idx="1493">
                  <c:v>2.8131564166666667</c:v>
                </c:pt>
                <c:pt idx="1494">
                  <c:v>2.8159341944444445</c:v>
                </c:pt>
                <c:pt idx="1495">
                  <c:v>2.8187119722222223</c:v>
                </c:pt>
                <c:pt idx="1496">
                  <c:v>2.82148975</c:v>
                </c:pt>
                <c:pt idx="1497">
                  <c:v>2.8242675277777778</c:v>
                </c:pt>
                <c:pt idx="1498">
                  <c:v>2.8270453055555556</c:v>
                </c:pt>
                <c:pt idx="1499">
                  <c:v>2.8298230833333333</c:v>
                </c:pt>
                <c:pt idx="1500">
                  <c:v>2.8326008611111111</c:v>
                </c:pt>
                <c:pt idx="1501">
                  <c:v>2.8353786388888893</c:v>
                </c:pt>
                <c:pt idx="1502">
                  <c:v>2.8381564166666671</c:v>
                </c:pt>
                <c:pt idx="1503">
                  <c:v>2.8409341944444448</c:v>
                </c:pt>
                <c:pt idx="1504">
                  <c:v>2.8437119722222226</c:v>
                </c:pt>
                <c:pt idx="1505">
                  <c:v>2.8464897500000004</c:v>
                </c:pt>
                <c:pt idx="1506">
                  <c:v>2.8492675277777781</c:v>
                </c:pt>
                <c:pt idx="1507">
                  <c:v>2.8520453055555559</c:v>
                </c:pt>
                <c:pt idx="1508">
                  <c:v>2.8548230833333337</c:v>
                </c:pt>
                <c:pt idx="1509">
                  <c:v>2.8576008611111114</c:v>
                </c:pt>
                <c:pt idx="1510">
                  <c:v>2.8603786388888892</c:v>
                </c:pt>
                <c:pt idx="1511">
                  <c:v>2.8631564166666665</c:v>
                </c:pt>
                <c:pt idx="1512">
                  <c:v>2.8659341944444447</c:v>
                </c:pt>
                <c:pt idx="1513">
                  <c:v>2.8687119722222221</c:v>
                </c:pt>
                <c:pt idx="1514">
                  <c:v>2.8714897500000003</c:v>
                </c:pt>
                <c:pt idx="1515">
                  <c:v>2.8742675277777776</c:v>
                </c:pt>
                <c:pt idx="1516">
                  <c:v>2.8770453055555558</c:v>
                </c:pt>
                <c:pt idx="1517">
                  <c:v>2.8798230833333331</c:v>
                </c:pt>
                <c:pt idx="1518">
                  <c:v>2.8826008611111114</c:v>
                </c:pt>
                <c:pt idx="1519">
                  <c:v>2.8853786388888887</c:v>
                </c:pt>
                <c:pt idx="1520">
                  <c:v>2.8881564166666669</c:v>
                </c:pt>
                <c:pt idx="1521">
                  <c:v>2.8909341944444442</c:v>
                </c:pt>
                <c:pt idx="1522">
                  <c:v>2.8937119722222224</c:v>
                </c:pt>
                <c:pt idx="1523">
                  <c:v>2.8964897499999998</c:v>
                </c:pt>
                <c:pt idx="1524">
                  <c:v>2.899267527777778</c:v>
                </c:pt>
                <c:pt idx="1525">
                  <c:v>2.9020453055555562</c:v>
                </c:pt>
                <c:pt idx="1526">
                  <c:v>2.9048230833333335</c:v>
                </c:pt>
                <c:pt idx="1527">
                  <c:v>2.9076008611111117</c:v>
                </c:pt>
                <c:pt idx="1528">
                  <c:v>2.910378638888889</c:v>
                </c:pt>
                <c:pt idx="1529">
                  <c:v>2.9131564166666672</c:v>
                </c:pt>
                <c:pt idx="1530">
                  <c:v>2.9159341944444446</c:v>
                </c:pt>
                <c:pt idx="1531">
                  <c:v>2.9187119722222228</c:v>
                </c:pt>
                <c:pt idx="1532">
                  <c:v>2.9214897500000001</c:v>
                </c:pt>
                <c:pt idx="1533">
                  <c:v>2.9242675277777783</c:v>
                </c:pt>
                <c:pt idx="1534">
                  <c:v>2.9270453055555556</c:v>
                </c:pt>
                <c:pt idx="1535">
                  <c:v>2.9298230833333339</c:v>
                </c:pt>
                <c:pt idx="1536">
                  <c:v>2.9326008611111112</c:v>
                </c:pt>
                <c:pt idx="1537">
                  <c:v>2.9353786388888894</c:v>
                </c:pt>
                <c:pt idx="1538">
                  <c:v>2.9381564166666667</c:v>
                </c:pt>
                <c:pt idx="1539">
                  <c:v>2.9409341944444449</c:v>
                </c:pt>
                <c:pt idx="1540">
                  <c:v>2.9437119722222223</c:v>
                </c:pt>
                <c:pt idx="1541">
                  <c:v>2.9464897500000005</c:v>
                </c:pt>
                <c:pt idx="1542">
                  <c:v>2.9492675277777778</c:v>
                </c:pt>
                <c:pt idx="1543">
                  <c:v>2.952045305555556</c:v>
                </c:pt>
                <c:pt idx="1544">
                  <c:v>2.9548230833333333</c:v>
                </c:pt>
                <c:pt idx="1545">
                  <c:v>2.9576008611111115</c:v>
                </c:pt>
                <c:pt idx="1546">
                  <c:v>2.9603786388888889</c:v>
                </c:pt>
                <c:pt idx="1547">
                  <c:v>2.9631564166666671</c:v>
                </c:pt>
                <c:pt idx="1548">
                  <c:v>2.9659341944444444</c:v>
                </c:pt>
                <c:pt idx="1549">
                  <c:v>2.9687119722222226</c:v>
                </c:pt>
                <c:pt idx="1550">
                  <c:v>2.9714897499999999</c:v>
                </c:pt>
                <c:pt idx="1551">
                  <c:v>2.9742675277777781</c:v>
                </c:pt>
                <c:pt idx="1552">
                  <c:v>2.9770453055555555</c:v>
                </c:pt>
                <c:pt idx="1553">
                  <c:v>2.9798230833333337</c:v>
                </c:pt>
                <c:pt idx="1554">
                  <c:v>2.982600861111111</c:v>
                </c:pt>
                <c:pt idx="1555">
                  <c:v>2.9853786388888892</c:v>
                </c:pt>
                <c:pt idx="1556">
                  <c:v>2.9881564166666665</c:v>
                </c:pt>
                <c:pt idx="1557">
                  <c:v>2.9909341944444447</c:v>
                </c:pt>
                <c:pt idx="1558">
                  <c:v>2.9937119722222221</c:v>
                </c:pt>
                <c:pt idx="1559">
                  <c:v>2.9964897500000003</c:v>
                </c:pt>
                <c:pt idx="1560">
                  <c:v>2.9992675277777776</c:v>
                </c:pt>
                <c:pt idx="1561">
                  <c:v>3.0020453055555558</c:v>
                </c:pt>
                <c:pt idx="1562">
                  <c:v>3.0048230833333331</c:v>
                </c:pt>
                <c:pt idx="1563">
                  <c:v>3.0076008611111114</c:v>
                </c:pt>
                <c:pt idx="1564">
                  <c:v>3.0103786388888887</c:v>
                </c:pt>
                <c:pt idx="1565">
                  <c:v>3.0131564166666669</c:v>
                </c:pt>
                <c:pt idx="1566">
                  <c:v>3.0159341944444442</c:v>
                </c:pt>
                <c:pt idx="1567">
                  <c:v>3.0187119722222224</c:v>
                </c:pt>
                <c:pt idx="1568">
                  <c:v>3.0214897499999998</c:v>
                </c:pt>
                <c:pt idx="1569">
                  <c:v>3.024267527777778</c:v>
                </c:pt>
                <c:pt idx="1570">
                  <c:v>3.0270453055555562</c:v>
                </c:pt>
                <c:pt idx="1571">
                  <c:v>3.0298230833333335</c:v>
                </c:pt>
                <c:pt idx="1572">
                  <c:v>3.0326008611111117</c:v>
                </c:pt>
                <c:pt idx="1573">
                  <c:v>3.035378638888889</c:v>
                </c:pt>
                <c:pt idx="1574">
                  <c:v>3.0381564166666672</c:v>
                </c:pt>
                <c:pt idx="1575">
                  <c:v>3.0409341944444446</c:v>
                </c:pt>
                <c:pt idx="1576">
                  <c:v>3.0437119722222228</c:v>
                </c:pt>
                <c:pt idx="1577">
                  <c:v>3.0464897500000001</c:v>
                </c:pt>
                <c:pt idx="1578">
                  <c:v>3.0492675277777783</c:v>
                </c:pt>
                <c:pt idx="1579">
                  <c:v>3.0520453055555556</c:v>
                </c:pt>
                <c:pt idx="1580">
                  <c:v>3.0548230833333339</c:v>
                </c:pt>
                <c:pt idx="1581">
                  <c:v>3.0576008611111112</c:v>
                </c:pt>
                <c:pt idx="1582">
                  <c:v>3.0603786388888894</c:v>
                </c:pt>
                <c:pt idx="1583">
                  <c:v>3.0631564166666667</c:v>
                </c:pt>
                <c:pt idx="1584">
                  <c:v>3.0659341944444449</c:v>
                </c:pt>
                <c:pt idx="1585">
                  <c:v>3.0687119722222223</c:v>
                </c:pt>
                <c:pt idx="1586">
                  <c:v>3.0714897500000005</c:v>
                </c:pt>
                <c:pt idx="1587">
                  <c:v>3.0742675277777778</c:v>
                </c:pt>
                <c:pt idx="1588">
                  <c:v>3.077045305555556</c:v>
                </c:pt>
                <c:pt idx="1589">
                  <c:v>3.0798230833333333</c:v>
                </c:pt>
                <c:pt idx="1590">
                  <c:v>3.0826008611111115</c:v>
                </c:pt>
                <c:pt idx="1591">
                  <c:v>3.0853786388888889</c:v>
                </c:pt>
                <c:pt idx="1592">
                  <c:v>3.0881564166666671</c:v>
                </c:pt>
                <c:pt idx="1593">
                  <c:v>3.0909341944444444</c:v>
                </c:pt>
                <c:pt idx="1594">
                  <c:v>3.0937119722222226</c:v>
                </c:pt>
                <c:pt idx="1595">
                  <c:v>3.0964897499999999</c:v>
                </c:pt>
                <c:pt idx="1596">
                  <c:v>3.0992675277777781</c:v>
                </c:pt>
                <c:pt idx="1597">
                  <c:v>3.1020453055555555</c:v>
                </c:pt>
                <c:pt idx="1598">
                  <c:v>3.1048230833333337</c:v>
                </c:pt>
                <c:pt idx="1599">
                  <c:v>3.107600861111111</c:v>
                </c:pt>
                <c:pt idx="1600">
                  <c:v>3.1103786388888892</c:v>
                </c:pt>
                <c:pt idx="1601">
                  <c:v>3.1131564166666665</c:v>
                </c:pt>
                <c:pt idx="1602">
                  <c:v>3.1159341944444447</c:v>
                </c:pt>
                <c:pt idx="1603">
                  <c:v>3.1187119722222221</c:v>
                </c:pt>
                <c:pt idx="1604">
                  <c:v>3.1214897500000003</c:v>
                </c:pt>
                <c:pt idx="1605">
                  <c:v>3.1242675277777776</c:v>
                </c:pt>
                <c:pt idx="1606">
                  <c:v>3.1270453055555558</c:v>
                </c:pt>
                <c:pt idx="1607">
                  <c:v>3.1298230833333331</c:v>
                </c:pt>
                <c:pt idx="1608">
                  <c:v>3.1326008611111114</c:v>
                </c:pt>
                <c:pt idx="1609">
                  <c:v>3.1353786388888887</c:v>
                </c:pt>
                <c:pt idx="1610">
                  <c:v>3.1381564166666669</c:v>
                </c:pt>
                <c:pt idx="1611">
                  <c:v>3.1409341944444442</c:v>
                </c:pt>
                <c:pt idx="1612">
                  <c:v>3.1437119722222224</c:v>
                </c:pt>
                <c:pt idx="1613">
                  <c:v>3.1464897499999998</c:v>
                </c:pt>
                <c:pt idx="1614">
                  <c:v>3.149267527777778</c:v>
                </c:pt>
                <c:pt idx="1615">
                  <c:v>3.1520453055555562</c:v>
                </c:pt>
                <c:pt idx="1616">
                  <c:v>3.1548230833333335</c:v>
                </c:pt>
                <c:pt idx="1617">
                  <c:v>3.1576008611111117</c:v>
                </c:pt>
                <c:pt idx="1618">
                  <c:v>3.160378638888889</c:v>
                </c:pt>
                <c:pt idx="1619">
                  <c:v>3.1631564166666672</c:v>
                </c:pt>
                <c:pt idx="1620">
                  <c:v>3.1659341944444446</c:v>
                </c:pt>
                <c:pt idx="1621">
                  <c:v>3.1687119722222228</c:v>
                </c:pt>
                <c:pt idx="1622">
                  <c:v>3.1714897500000001</c:v>
                </c:pt>
                <c:pt idx="1623">
                  <c:v>3.1742675277777783</c:v>
                </c:pt>
                <c:pt idx="1624">
                  <c:v>3.1770453055555556</c:v>
                </c:pt>
                <c:pt idx="1625">
                  <c:v>3.1798230833333339</c:v>
                </c:pt>
                <c:pt idx="1626">
                  <c:v>3.1826008611111112</c:v>
                </c:pt>
                <c:pt idx="1627">
                  <c:v>3.1853786388888894</c:v>
                </c:pt>
                <c:pt idx="1628">
                  <c:v>3.1881564166666667</c:v>
                </c:pt>
                <c:pt idx="1629">
                  <c:v>3.1909341944444449</c:v>
                </c:pt>
                <c:pt idx="1630">
                  <c:v>3.1937119722222223</c:v>
                </c:pt>
                <c:pt idx="1631">
                  <c:v>3.1964897500000005</c:v>
                </c:pt>
                <c:pt idx="1632">
                  <c:v>3.1992675277777778</c:v>
                </c:pt>
                <c:pt idx="1633">
                  <c:v>3.202045305555556</c:v>
                </c:pt>
                <c:pt idx="1634">
                  <c:v>3.2048230833333333</c:v>
                </c:pt>
                <c:pt idx="1635">
                  <c:v>3.2076008611111115</c:v>
                </c:pt>
                <c:pt idx="1636">
                  <c:v>3.2103786388888889</c:v>
                </c:pt>
                <c:pt idx="1637">
                  <c:v>3.2131564166666671</c:v>
                </c:pt>
                <c:pt idx="1638">
                  <c:v>3.2159341944444444</c:v>
                </c:pt>
                <c:pt idx="1639">
                  <c:v>3.2187119722222226</c:v>
                </c:pt>
                <c:pt idx="1640">
                  <c:v>3.2214897499999999</c:v>
                </c:pt>
                <c:pt idx="1641">
                  <c:v>3.2242675277777781</c:v>
                </c:pt>
                <c:pt idx="1642">
                  <c:v>3.2270453055555555</c:v>
                </c:pt>
                <c:pt idx="1643">
                  <c:v>3.2298230833333337</c:v>
                </c:pt>
                <c:pt idx="1644">
                  <c:v>3.232600861111111</c:v>
                </c:pt>
                <c:pt idx="1645">
                  <c:v>3.2353786388888892</c:v>
                </c:pt>
                <c:pt idx="1646">
                  <c:v>3.2381564166666665</c:v>
                </c:pt>
                <c:pt idx="1647">
                  <c:v>3.2409341944444447</c:v>
                </c:pt>
                <c:pt idx="1648">
                  <c:v>3.2437119722222221</c:v>
                </c:pt>
                <c:pt idx="1649">
                  <c:v>3.2464897500000003</c:v>
                </c:pt>
                <c:pt idx="1650">
                  <c:v>3.2492675277777776</c:v>
                </c:pt>
                <c:pt idx="1651">
                  <c:v>3.2520453055555558</c:v>
                </c:pt>
                <c:pt idx="1652">
                  <c:v>3.2548230833333331</c:v>
                </c:pt>
                <c:pt idx="1653">
                  <c:v>3.2576008611111114</c:v>
                </c:pt>
                <c:pt idx="1654">
                  <c:v>3.2603786388888887</c:v>
                </c:pt>
                <c:pt idx="1655">
                  <c:v>3.2631564166666669</c:v>
                </c:pt>
                <c:pt idx="1656">
                  <c:v>3.2659341944444442</c:v>
                </c:pt>
                <c:pt idx="1657">
                  <c:v>3.2687119722222224</c:v>
                </c:pt>
                <c:pt idx="1658">
                  <c:v>3.2714897499999998</c:v>
                </c:pt>
                <c:pt idx="1659">
                  <c:v>3.274267527777778</c:v>
                </c:pt>
                <c:pt idx="1660">
                  <c:v>3.2770453055555562</c:v>
                </c:pt>
                <c:pt idx="1661">
                  <c:v>3.2798230833333335</c:v>
                </c:pt>
                <c:pt idx="1662">
                  <c:v>3.2826008611111117</c:v>
                </c:pt>
                <c:pt idx="1663">
                  <c:v>3.285378638888889</c:v>
                </c:pt>
                <c:pt idx="1664">
                  <c:v>3.2881564166666672</c:v>
                </c:pt>
                <c:pt idx="1665">
                  <c:v>3.2909341944444446</c:v>
                </c:pt>
                <c:pt idx="1666">
                  <c:v>3.2937119722222228</c:v>
                </c:pt>
                <c:pt idx="1667">
                  <c:v>3.2964897500000001</c:v>
                </c:pt>
                <c:pt idx="1668">
                  <c:v>3.2992675277777783</c:v>
                </c:pt>
                <c:pt idx="1669">
                  <c:v>3.3020453055555556</c:v>
                </c:pt>
                <c:pt idx="1670">
                  <c:v>3.3048230833333339</c:v>
                </c:pt>
                <c:pt idx="1671">
                  <c:v>3.3076008611111112</c:v>
                </c:pt>
                <c:pt idx="1672">
                  <c:v>3.3103786388888894</c:v>
                </c:pt>
                <c:pt idx="1673">
                  <c:v>3.3131564166666667</c:v>
                </c:pt>
                <c:pt idx="1674">
                  <c:v>3.3159341944444449</c:v>
                </c:pt>
                <c:pt idx="1675">
                  <c:v>3.3187119722222223</c:v>
                </c:pt>
                <c:pt idx="1676">
                  <c:v>3.3214897500000005</c:v>
                </c:pt>
                <c:pt idx="1677">
                  <c:v>3.3242675277777778</c:v>
                </c:pt>
                <c:pt idx="1678">
                  <c:v>3.327045305555556</c:v>
                </c:pt>
                <c:pt idx="1679">
                  <c:v>3.3298230833333333</c:v>
                </c:pt>
                <c:pt idx="1680">
                  <c:v>3.3326008611111115</c:v>
                </c:pt>
                <c:pt idx="1681">
                  <c:v>3.3353786388888889</c:v>
                </c:pt>
                <c:pt idx="1682">
                  <c:v>3.3381564166666671</c:v>
                </c:pt>
                <c:pt idx="1683">
                  <c:v>3.3409341944444444</c:v>
                </c:pt>
                <c:pt idx="1684">
                  <c:v>3.3437119722222226</c:v>
                </c:pt>
                <c:pt idx="1685">
                  <c:v>3.3464897499999999</c:v>
                </c:pt>
                <c:pt idx="1686">
                  <c:v>3.3492675277777781</c:v>
                </c:pt>
                <c:pt idx="1687">
                  <c:v>3.3520453055555555</c:v>
                </c:pt>
                <c:pt idx="1688">
                  <c:v>3.3548230833333337</c:v>
                </c:pt>
                <c:pt idx="1689">
                  <c:v>3.357600861111111</c:v>
                </c:pt>
                <c:pt idx="1690">
                  <c:v>3.3603786388888892</c:v>
                </c:pt>
                <c:pt idx="1691">
                  <c:v>3.3631564166666665</c:v>
                </c:pt>
                <c:pt idx="1692">
                  <c:v>3.3659341944444447</c:v>
                </c:pt>
                <c:pt idx="1693">
                  <c:v>3.3687119722222221</c:v>
                </c:pt>
                <c:pt idx="1694">
                  <c:v>3.3714897500000003</c:v>
                </c:pt>
                <c:pt idx="1695">
                  <c:v>3.3742675277777776</c:v>
                </c:pt>
                <c:pt idx="1696">
                  <c:v>3.3770453055555558</c:v>
                </c:pt>
                <c:pt idx="1697">
                  <c:v>3.3798230833333331</c:v>
                </c:pt>
                <c:pt idx="1698">
                  <c:v>3.3826008611111114</c:v>
                </c:pt>
                <c:pt idx="1699">
                  <c:v>3.3853786388888887</c:v>
                </c:pt>
                <c:pt idx="1700">
                  <c:v>3.3881564166666669</c:v>
                </c:pt>
                <c:pt idx="1701">
                  <c:v>3.3909341944444442</c:v>
                </c:pt>
                <c:pt idx="1702">
                  <c:v>3.3937119722222224</c:v>
                </c:pt>
                <c:pt idx="1703">
                  <c:v>3.3964897222222223</c:v>
                </c:pt>
                <c:pt idx="1704">
                  <c:v>3.3992674999999997</c:v>
                </c:pt>
                <c:pt idx="1705">
                  <c:v>3.4020452777777779</c:v>
                </c:pt>
                <c:pt idx="1706">
                  <c:v>3.4048230555555552</c:v>
                </c:pt>
                <c:pt idx="1707">
                  <c:v>3.4076008333333334</c:v>
                </c:pt>
                <c:pt idx="1708">
                  <c:v>3.4103786111111116</c:v>
                </c:pt>
                <c:pt idx="1709">
                  <c:v>3.4131563888888889</c:v>
                </c:pt>
                <c:pt idx="1710">
                  <c:v>3.4159341666666672</c:v>
                </c:pt>
                <c:pt idx="1711">
                  <c:v>3.4187119444444445</c:v>
                </c:pt>
                <c:pt idx="1712">
                  <c:v>3.4214897222222227</c:v>
                </c:pt>
                <c:pt idx="1713">
                  <c:v>3.4242675</c:v>
                </c:pt>
                <c:pt idx="1714">
                  <c:v>3.4270452777777782</c:v>
                </c:pt>
                <c:pt idx="1715">
                  <c:v>3.4298230555555556</c:v>
                </c:pt>
                <c:pt idx="1716">
                  <c:v>3.4326008333333338</c:v>
                </c:pt>
                <c:pt idx="1717">
                  <c:v>3.4353786111111111</c:v>
                </c:pt>
                <c:pt idx="1718">
                  <c:v>3.4381563888888893</c:v>
                </c:pt>
                <c:pt idx="1719">
                  <c:v>3.4409204999999998</c:v>
                </c:pt>
                <c:pt idx="1720">
                  <c:v>3.4436271666666665</c:v>
                </c:pt>
                <c:pt idx="1721">
                  <c:v>3.4462844444444443</c:v>
                </c:pt>
                <c:pt idx="1722">
                  <c:v>3.4488764999999999</c:v>
                </c:pt>
                <c:pt idx="1723">
                  <c:v>3.4514051111111108</c:v>
                </c:pt>
                <c:pt idx="1724">
                  <c:v>3.4539123888888881</c:v>
                </c:pt>
                <c:pt idx="1725">
                  <c:v>3.4563202777777784</c:v>
                </c:pt>
                <c:pt idx="1726">
                  <c:v>3.4586678333333332</c:v>
                </c:pt>
                <c:pt idx="1727">
                  <c:v>3.4610045000000005</c:v>
                </c:pt>
                <c:pt idx="1728">
                  <c:v>3.4632797222222225</c:v>
                </c:pt>
                <c:pt idx="1729">
                  <c:v>3.4655028888888886</c:v>
                </c:pt>
                <c:pt idx="1730">
                  <c:v>3.4676786666666661</c:v>
                </c:pt>
                <c:pt idx="1731">
                  <c:v>3.4698368888888886</c:v>
                </c:pt>
                <c:pt idx="1732">
                  <c:v>3.4719612222222223</c:v>
                </c:pt>
                <c:pt idx="1733">
                  <c:v>3.4740468333333334</c:v>
                </c:pt>
                <c:pt idx="1734">
                  <c:v>3.4760937777777778</c:v>
                </c:pt>
                <c:pt idx="1735">
                  <c:v>3.478122388888889</c:v>
                </c:pt>
                <c:pt idx="1736">
                  <c:v>3.4801426111111109</c:v>
                </c:pt>
                <c:pt idx="1737">
                  <c:v>3.4821252777777776</c:v>
                </c:pt>
                <c:pt idx="1738">
                  <c:v>3.4841044999999999</c:v>
                </c:pt>
                <c:pt idx="1739">
                  <c:v>3.4860607777777783</c:v>
                </c:pt>
                <c:pt idx="1740">
                  <c:v>3.4880108333333331</c:v>
                </c:pt>
                <c:pt idx="1741">
                  <c:v>3.4899498888888889</c:v>
                </c:pt>
                <c:pt idx="1742">
                  <c:v>3.4918800000000001</c:v>
                </c:pt>
                <c:pt idx="1743">
                  <c:v>3.4937855555555561</c:v>
                </c:pt>
                <c:pt idx="1744">
                  <c:v>3.4956977222222223</c:v>
                </c:pt>
                <c:pt idx="1745">
                  <c:v>3.4976206666666663</c:v>
                </c:pt>
                <c:pt idx="1746">
                  <c:v>3.4995550555555557</c:v>
                </c:pt>
                <c:pt idx="1747">
                  <c:v>3.5014566111111112</c:v>
                </c:pt>
                <c:pt idx="1748">
                  <c:v>3.5033857222222222</c:v>
                </c:pt>
                <c:pt idx="1749">
                  <c:v>3.5053389444444445</c:v>
                </c:pt>
                <c:pt idx="1750">
                  <c:v>3.5072880555555557</c:v>
                </c:pt>
                <c:pt idx="1751">
                  <c:v>3.5092813888888887</c:v>
                </c:pt>
                <c:pt idx="1752">
                  <c:v>3.5112709444444441</c:v>
                </c:pt>
                <c:pt idx="1753">
                  <c:v>3.5133045555555551</c:v>
                </c:pt>
                <c:pt idx="1754">
                  <c:v>3.5141838888888888</c:v>
                </c:pt>
                <c:pt idx="1755">
                  <c:v>3.5141979444444447</c:v>
                </c:pt>
                <c:pt idx="1756">
                  <c:v>3.5142452777777775</c:v>
                </c:pt>
                <c:pt idx="1757">
                  <c:v>3.5143347777777771</c:v>
                </c:pt>
                <c:pt idx="1758">
                  <c:v>3.514433277777778</c:v>
                </c:pt>
                <c:pt idx="1759">
                  <c:v>3.5145366666666664</c:v>
                </c:pt>
                <c:pt idx="1760">
                  <c:v>3.5146429999999995</c:v>
                </c:pt>
                <c:pt idx="1761">
                  <c:v>3.5147521111111111</c:v>
                </c:pt>
                <c:pt idx="1762">
                  <c:v>3.5148632222222229</c:v>
                </c:pt>
                <c:pt idx="1763">
                  <c:v>3.5149752222222217</c:v>
                </c:pt>
                <c:pt idx="1764">
                  <c:v>3.5150911666666671</c:v>
                </c:pt>
                <c:pt idx="1765">
                  <c:v>3.5152086666666662</c:v>
                </c:pt>
                <c:pt idx="1766">
                  <c:v>3.515326388888889</c:v>
                </c:pt>
                <c:pt idx="1767">
                  <c:v>3.5154455000000002</c:v>
                </c:pt>
                <c:pt idx="1768">
                  <c:v>3.5155668888888885</c:v>
                </c:pt>
                <c:pt idx="1769">
                  <c:v>3.5156891666666663</c:v>
                </c:pt>
                <c:pt idx="1770">
                  <c:v>3.5158118333333332</c:v>
                </c:pt>
                <c:pt idx="1771">
                  <c:v>3.5159355000000003</c:v>
                </c:pt>
                <c:pt idx="1772">
                  <c:v>3.5160623888888889</c:v>
                </c:pt>
                <c:pt idx="1773">
                  <c:v>3.5161883888888887</c:v>
                </c:pt>
                <c:pt idx="1774">
                  <c:v>3.5163157222222221</c:v>
                </c:pt>
                <c:pt idx="1775">
                  <c:v>3.5164454999999997</c:v>
                </c:pt>
                <c:pt idx="1776">
                  <c:v>3.5165754444444435</c:v>
                </c:pt>
                <c:pt idx="1777">
                  <c:v>3.5167059444444444</c:v>
                </c:pt>
                <c:pt idx="1778">
                  <c:v>3.5168386666666667</c:v>
                </c:pt>
                <c:pt idx="1779">
                  <c:v>3.5169720555555557</c:v>
                </c:pt>
                <c:pt idx="1780">
                  <c:v>3.5171065555555554</c:v>
                </c:pt>
                <c:pt idx="1781">
                  <c:v>3.5172417777777776</c:v>
                </c:pt>
                <c:pt idx="1782">
                  <c:v>3.5173779999999999</c:v>
                </c:pt>
                <c:pt idx="1783">
                  <c:v>3.5175153888888895</c:v>
                </c:pt>
                <c:pt idx="1784">
                  <c:v>3.5176543888888885</c:v>
                </c:pt>
                <c:pt idx="1785">
                  <c:v>3.5177936666666669</c:v>
                </c:pt>
                <c:pt idx="1786">
                  <c:v>3.517935111111111</c:v>
                </c:pt>
                <c:pt idx="1787">
                  <c:v>3.5180764444444446</c:v>
                </c:pt>
                <c:pt idx="1788">
                  <c:v>3.5182200555555552</c:v>
                </c:pt>
                <c:pt idx="1789">
                  <c:v>3.5183636666666667</c:v>
                </c:pt>
                <c:pt idx="1790">
                  <c:v>3.5185095555555552</c:v>
                </c:pt>
                <c:pt idx="1791">
                  <c:v>3.5186551666666661</c:v>
                </c:pt>
                <c:pt idx="1792">
                  <c:v>3.518803833333334</c:v>
                </c:pt>
                <c:pt idx="1793">
                  <c:v>3.5189520555555553</c:v>
                </c:pt>
                <c:pt idx="1794">
                  <c:v>3.5191017777777782</c:v>
                </c:pt>
                <c:pt idx="1795">
                  <c:v>3.5192531111111114</c:v>
                </c:pt>
                <c:pt idx="1796">
                  <c:v>3.5194063333333334</c:v>
                </c:pt>
                <c:pt idx="1797">
                  <c:v>3.5195593888888883</c:v>
                </c:pt>
                <c:pt idx="1798">
                  <c:v>3.5197151666666668</c:v>
                </c:pt>
                <c:pt idx="1799">
                  <c:v>3.5198715000000007</c:v>
                </c:pt>
                <c:pt idx="1800">
                  <c:v>3.520028388888889</c:v>
                </c:pt>
                <c:pt idx="1801">
                  <c:v>3.5201877777777772</c:v>
                </c:pt>
                <c:pt idx="1802">
                  <c:v>3.5203474999999997</c:v>
                </c:pt>
                <c:pt idx="1803">
                  <c:v>3.5205095000000002</c:v>
                </c:pt>
                <c:pt idx="1804">
                  <c:v>3.5206724999999999</c:v>
                </c:pt>
                <c:pt idx="1805">
                  <c:v>3.5208366111111111</c:v>
                </c:pt>
                <c:pt idx="1806">
                  <c:v>3.5210011111111106</c:v>
                </c:pt>
                <c:pt idx="1807">
                  <c:v>3.5211666111111111</c:v>
                </c:pt>
                <c:pt idx="1808">
                  <c:v>3.5213355555555559</c:v>
                </c:pt>
                <c:pt idx="1809">
                  <c:v>3.5215037222222225</c:v>
                </c:pt>
                <c:pt idx="1810">
                  <c:v>3.5216749444444444</c:v>
                </c:pt>
                <c:pt idx="1811">
                  <c:v>3.521847055555555</c:v>
                </c:pt>
                <c:pt idx="1812">
                  <c:v>3.5220201111111109</c:v>
                </c:pt>
                <c:pt idx="1813">
                  <c:v>3.5221947222222214</c:v>
                </c:pt>
                <c:pt idx="1814">
                  <c:v>3.5223711666666659</c:v>
                </c:pt>
                <c:pt idx="1815">
                  <c:v>3.5225468888888889</c:v>
                </c:pt>
                <c:pt idx="1816">
                  <c:v>3.5227256111111114</c:v>
                </c:pt>
                <c:pt idx="1817">
                  <c:v>3.5229054444444436</c:v>
                </c:pt>
                <c:pt idx="1818">
                  <c:v>3.5230869444444446</c:v>
                </c:pt>
                <c:pt idx="1819">
                  <c:v>3.5232701666666664</c:v>
                </c:pt>
                <c:pt idx="1820">
                  <c:v>3.5234547777777783</c:v>
                </c:pt>
                <c:pt idx="1821">
                  <c:v>3.5236405</c:v>
                </c:pt>
                <c:pt idx="1822">
                  <c:v>3.523827555555556</c:v>
                </c:pt>
                <c:pt idx="1823">
                  <c:v>3.5240173333333331</c:v>
                </c:pt>
                <c:pt idx="1824">
                  <c:v>3.5242106666666668</c:v>
                </c:pt>
                <c:pt idx="1825">
                  <c:v>3.5244046666666673</c:v>
                </c:pt>
                <c:pt idx="1826">
                  <c:v>3.5246010555555554</c:v>
                </c:pt>
                <c:pt idx="1827">
                  <c:v>3.5248015000000006</c:v>
                </c:pt>
                <c:pt idx="1828">
                  <c:v>3.5250049444444436</c:v>
                </c:pt>
                <c:pt idx="1829">
                  <c:v>3.5252103888888886</c:v>
                </c:pt>
                <c:pt idx="1830">
                  <c:v>3.5254221111111113</c:v>
                </c:pt>
                <c:pt idx="1831">
                  <c:v>3.525639</c:v>
                </c:pt>
                <c:pt idx="1832">
                  <c:v>3.5258612222222219</c:v>
                </c:pt>
                <c:pt idx="1833">
                  <c:v>3.5260923333333327</c:v>
                </c:pt>
                <c:pt idx="1834">
                  <c:v>3.5263308333333336</c:v>
                </c:pt>
                <c:pt idx="1835">
                  <c:v>3.5265792777777776</c:v>
                </c:pt>
                <c:pt idx="1836">
                  <c:v>3.5268378888888883</c:v>
                </c:pt>
                <c:pt idx="1837">
                  <c:v>3.5271166666666662</c:v>
                </c:pt>
                <c:pt idx="1838">
                  <c:v>3.5274115555555552</c:v>
                </c:pt>
                <c:pt idx="1839">
                  <c:v>3.5277311666666673</c:v>
                </c:pt>
                <c:pt idx="1840">
                  <c:v>3.5280811666666665</c:v>
                </c:pt>
                <c:pt idx="1841">
                  <c:v>3.5284751111111108</c:v>
                </c:pt>
                <c:pt idx="1842">
                  <c:v>3.528931</c:v>
                </c:pt>
                <c:pt idx="1843">
                  <c:v>3.5294685555555558</c:v>
                </c:pt>
                <c:pt idx="1844">
                  <c:v>3.5301420555555554</c:v>
                </c:pt>
                <c:pt idx="1845">
                  <c:v>3.5310302777777771</c:v>
                </c:pt>
                <c:pt idx="1846">
                  <c:v>3.5322915000000004</c:v>
                </c:pt>
                <c:pt idx="1847">
                  <c:v>3.5342111111111114</c:v>
                </c:pt>
                <c:pt idx="1848">
                  <c:v>3.5369888888888887</c:v>
                </c:pt>
                <c:pt idx="1849">
                  <c:v>3.5397666666666669</c:v>
                </c:pt>
                <c:pt idx="1850">
                  <c:v>3.5425444444444443</c:v>
                </c:pt>
                <c:pt idx="1851">
                  <c:v>3.5453222222222225</c:v>
                </c:pt>
                <c:pt idx="1852">
                  <c:v>3.5480999999999998</c:v>
                </c:pt>
                <c:pt idx="1853">
                  <c:v>3.550877777777778</c:v>
                </c:pt>
                <c:pt idx="1854">
                  <c:v>3.5536555555555553</c:v>
                </c:pt>
                <c:pt idx="1855">
                  <c:v>3.5564333333333336</c:v>
                </c:pt>
                <c:pt idx="1856">
                  <c:v>3.5592111111111109</c:v>
                </c:pt>
                <c:pt idx="1857">
                  <c:v>3.5619888888888891</c:v>
                </c:pt>
                <c:pt idx="1858">
                  <c:v>3.5647666666666664</c:v>
                </c:pt>
                <c:pt idx="1859">
                  <c:v>3.5675444444444446</c:v>
                </c:pt>
                <c:pt idx="1860">
                  <c:v>3.570322222222222</c:v>
                </c:pt>
                <c:pt idx="1861">
                  <c:v>3.5731000000000002</c:v>
                </c:pt>
                <c:pt idx="1862">
                  <c:v>3.5758777777777775</c:v>
                </c:pt>
                <c:pt idx="1863">
                  <c:v>3.5786555555555557</c:v>
                </c:pt>
                <c:pt idx="1864">
                  <c:v>3.581433333333333</c:v>
                </c:pt>
                <c:pt idx="1865">
                  <c:v>3.5842111111111112</c:v>
                </c:pt>
                <c:pt idx="1866">
                  <c:v>3.5869888888888886</c:v>
                </c:pt>
                <c:pt idx="1867">
                  <c:v>3.5897666666666668</c:v>
                </c:pt>
                <c:pt idx="1868">
                  <c:v>3.5925444444444441</c:v>
                </c:pt>
                <c:pt idx="1869">
                  <c:v>3.5953222222222223</c:v>
                </c:pt>
                <c:pt idx="1870">
                  <c:v>3.5980999999999996</c:v>
                </c:pt>
                <c:pt idx="1871">
                  <c:v>3.6008777777777778</c:v>
                </c:pt>
                <c:pt idx="1872">
                  <c:v>3.6036555555555552</c:v>
                </c:pt>
                <c:pt idx="1873">
                  <c:v>3.6064333333333334</c:v>
                </c:pt>
                <c:pt idx="1874">
                  <c:v>3.6092111111111107</c:v>
                </c:pt>
                <c:pt idx="1875">
                  <c:v>3.6119888888888889</c:v>
                </c:pt>
                <c:pt idx="1876">
                  <c:v>3.6147666666666671</c:v>
                </c:pt>
                <c:pt idx="1877">
                  <c:v>3.6175444444444445</c:v>
                </c:pt>
                <c:pt idx="1878">
                  <c:v>3.6203222222222227</c:v>
                </c:pt>
                <c:pt idx="1879">
                  <c:v>3.6231</c:v>
                </c:pt>
                <c:pt idx="1880">
                  <c:v>3.6258777777777782</c:v>
                </c:pt>
                <c:pt idx="1881">
                  <c:v>3.6286555555555555</c:v>
                </c:pt>
                <c:pt idx="1882">
                  <c:v>3.6314333333333337</c:v>
                </c:pt>
                <c:pt idx="1883">
                  <c:v>3.6342111111111111</c:v>
                </c:pt>
                <c:pt idx="1884">
                  <c:v>3.6369888888888893</c:v>
                </c:pt>
                <c:pt idx="1885">
                  <c:v>3.6397666666666666</c:v>
                </c:pt>
                <c:pt idx="1886">
                  <c:v>3.6425444444444448</c:v>
                </c:pt>
                <c:pt idx="1887">
                  <c:v>3.6453222222222221</c:v>
                </c:pt>
                <c:pt idx="1888">
                  <c:v>3.6481000000000003</c:v>
                </c:pt>
                <c:pt idx="1889">
                  <c:v>3.6508777777777777</c:v>
                </c:pt>
                <c:pt idx="1890">
                  <c:v>3.6536555555555559</c:v>
                </c:pt>
                <c:pt idx="1891">
                  <c:v>3.6564333333333332</c:v>
                </c:pt>
                <c:pt idx="1892">
                  <c:v>3.6592111111111114</c:v>
                </c:pt>
                <c:pt idx="1893">
                  <c:v>3.6619888888888887</c:v>
                </c:pt>
                <c:pt idx="1894">
                  <c:v>3.6647666666666669</c:v>
                </c:pt>
                <c:pt idx="1895">
                  <c:v>3.6675444444444443</c:v>
                </c:pt>
                <c:pt idx="1896">
                  <c:v>3.6703222222222225</c:v>
                </c:pt>
                <c:pt idx="1897">
                  <c:v>3.6730999999999998</c:v>
                </c:pt>
                <c:pt idx="1898">
                  <c:v>3.675877777777778</c:v>
                </c:pt>
                <c:pt idx="1899">
                  <c:v>3.6786555555555553</c:v>
                </c:pt>
                <c:pt idx="1900">
                  <c:v>3.6814333333333336</c:v>
                </c:pt>
                <c:pt idx="1901">
                  <c:v>3.6842111111111109</c:v>
                </c:pt>
                <c:pt idx="1902">
                  <c:v>3.6869888888888891</c:v>
                </c:pt>
                <c:pt idx="1903">
                  <c:v>3.6897666666666664</c:v>
                </c:pt>
                <c:pt idx="1904">
                  <c:v>3.6925444444444446</c:v>
                </c:pt>
                <c:pt idx="1905">
                  <c:v>3.695322222222222</c:v>
                </c:pt>
                <c:pt idx="1906">
                  <c:v>3.6981000000000002</c:v>
                </c:pt>
                <c:pt idx="1907">
                  <c:v>3.7008777777777775</c:v>
                </c:pt>
                <c:pt idx="1908">
                  <c:v>3.7036555555555557</c:v>
                </c:pt>
                <c:pt idx="1909">
                  <c:v>3.706433333333333</c:v>
                </c:pt>
                <c:pt idx="1910">
                  <c:v>3.7092111111111112</c:v>
                </c:pt>
                <c:pt idx="1911">
                  <c:v>3.7119888888888886</c:v>
                </c:pt>
                <c:pt idx="1912">
                  <c:v>3.7147666666666668</c:v>
                </c:pt>
                <c:pt idx="1913">
                  <c:v>3.7175444444444441</c:v>
                </c:pt>
                <c:pt idx="1914">
                  <c:v>3.7203222222222223</c:v>
                </c:pt>
                <c:pt idx="1915">
                  <c:v>3.7230999999999996</c:v>
                </c:pt>
                <c:pt idx="1916">
                  <c:v>3.7258777777777778</c:v>
                </c:pt>
                <c:pt idx="1917">
                  <c:v>3.7286555555555552</c:v>
                </c:pt>
                <c:pt idx="1918">
                  <c:v>3.7314333333333334</c:v>
                </c:pt>
                <c:pt idx="1919">
                  <c:v>3.7342111111111107</c:v>
                </c:pt>
                <c:pt idx="1920">
                  <c:v>3.7369888888888889</c:v>
                </c:pt>
                <c:pt idx="1921">
                  <c:v>3.7397666666666671</c:v>
                </c:pt>
                <c:pt idx="1922">
                  <c:v>3.7425444444444445</c:v>
                </c:pt>
                <c:pt idx="1923">
                  <c:v>3.7453222222222227</c:v>
                </c:pt>
                <c:pt idx="1924">
                  <c:v>3.7481</c:v>
                </c:pt>
                <c:pt idx="1925">
                  <c:v>3.7508777777777782</c:v>
                </c:pt>
                <c:pt idx="1926">
                  <c:v>3.7536555555555555</c:v>
                </c:pt>
                <c:pt idx="1927">
                  <c:v>3.7564333333333337</c:v>
                </c:pt>
                <c:pt idx="1928">
                  <c:v>3.7592111111111111</c:v>
                </c:pt>
                <c:pt idx="1929">
                  <c:v>3.7619888888888893</c:v>
                </c:pt>
                <c:pt idx="1930">
                  <c:v>3.7647666666666666</c:v>
                </c:pt>
                <c:pt idx="1931">
                  <c:v>3.7675444444444448</c:v>
                </c:pt>
                <c:pt idx="1932">
                  <c:v>3.7703222222222221</c:v>
                </c:pt>
                <c:pt idx="1933">
                  <c:v>3.7731000000000003</c:v>
                </c:pt>
                <c:pt idx="1934">
                  <c:v>3.7758777777777777</c:v>
                </c:pt>
                <c:pt idx="1935">
                  <c:v>3.7786555555555559</c:v>
                </c:pt>
                <c:pt idx="1936">
                  <c:v>3.7814333333333332</c:v>
                </c:pt>
                <c:pt idx="1937">
                  <c:v>3.7842111111111114</c:v>
                </c:pt>
                <c:pt idx="1938">
                  <c:v>3.7869888888888887</c:v>
                </c:pt>
                <c:pt idx="1939">
                  <c:v>3.7897666666666669</c:v>
                </c:pt>
                <c:pt idx="1940">
                  <c:v>3.7925444444444443</c:v>
                </c:pt>
                <c:pt idx="1941">
                  <c:v>3.7953222222222225</c:v>
                </c:pt>
                <c:pt idx="1942">
                  <c:v>3.7980999999999998</c:v>
                </c:pt>
                <c:pt idx="1943">
                  <c:v>3.800877777777778</c:v>
                </c:pt>
                <c:pt idx="1944">
                  <c:v>3.8036555555555553</c:v>
                </c:pt>
                <c:pt idx="1945">
                  <c:v>3.8064333333333336</c:v>
                </c:pt>
                <c:pt idx="1946">
                  <c:v>3.8092111111111109</c:v>
                </c:pt>
                <c:pt idx="1947">
                  <c:v>3.8119888888888891</c:v>
                </c:pt>
                <c:pt idx="1948">
                  <c:v>3.8147666666666664</c:v>
                </c:pt>
                <c:pt idx="1949">
                  <c:v>3.8175444444444446</c:v>
                </c:pt>
                <c:pt idx="1950">
                  <c:v>3.820322222222222</c:v>
                </c:pt>
                <c:pt idx="1951">
                  <c:v>3.8231000000000002</c:v>
                </c:pt>
                <c:pt idx="1952">
                  <c:v>3.8258777777777775</c:v>
                </c:pt>
                <c:pt idx="1953">
                  <c:v>3.8286555555555557</c:v>
                </c:pt>
                <c:pt idx="1954">
                  <c:v>3.831433333333333</c:v>
                </c:pt>
                <c:pt idx="1955">
                  <c:v>3.8342111111111112</c:v>
                </c:pt>
                <c:pt idx="1956">
                  <c:v>3.8369888888888886</c:v>
                </c:pt>
                <c:pt idx="1957">
                  <c:v>3.8397666666666668</c:v>
                </c:pt>
                <c:pt idx="1958">
                  <c:v>3.8425444444444441</c:v>
                </c:pt>
                <c:pt idx="1959">
                  <c:v>3.8453222222222223</c:v>
                </c:pt>
                <c:pt idx="1960">
                  <c:v>3.8480999999999996</c:v>
                </c:pt>
                <c:pt idx="1961">
                  <c:v>3.8508777777777778</c:v>
                </c:pt>
                <c:pt idx="1962">
                  <c:v>3.8536555555555552</c:v>
                </c:pt>
                <c:pt idx="1963">
                  <c:v>3.8564333333333334</c:v>
                </c:pt>
                <c:pt idx="1964">
                  <c:v>3.8592111111111107</c:v>
                </c:pt>
                <c:pt idx="1965">
                  <c:v>3.8619888888888889</c:v>
                </c:pt>
                <c:pt idx="1966">
                  <c:v>3.8647666666666671</c:v>
                </c:pt>
                <c:pt idx="1967">
                  <c:v>3.8675444444444445</c:v>
                </c:pt>
                <c:pt idx="1968">
                  <c:v>3.8703222222222227</c:v>
                </c:pt>
                <c:pt idx="1969">
                  <c:v>3.8731</c:v>
                </c:pt>
                <c:pt idx="1970">
                  <c:v>3.8758777777777782</c:v>
                </c:pt>
                <c:pt idx="1971">
                  <c:v>3.8786555555555555</c:v>
                </c:pt>
                <c:pt idx="1972">
                  <c:v>3.8814333333333337</c:v>
                </c:pt>
                <c:pt idx="1973">
                  <c:v>3.8842111111111111</c:v>
                </c:pt>
                <c:pt idx="1974">
                  <c:v>3.8869888888888893</c:v>
                </c:pt>
                <c:pt idx="1975">
                  <c:v>3.8897666666666666</c:v>
                </c:pt>
                <c:pt idx="1976">
                  <c:v>3.8925444444444448</c:v>
                </c:pt>
                <c:pt idx="1977">
                  <c:v>3.8953222222222221</c:v>
                </c:pt>
                <c:pt idx="1978">
                  <c:v>3.8981000000000003</c:v>
                </c:pt>
                <c:pt idx="1979">
                  <c:v>3.9008777777777777</c:v>
                </c:pt>
                <c:pt idx="1980">
                  <c:v>3.9036555555555559</c:v>
                </c:pt>
                <c:pt idx="1981">
                  <c:v>3.9064333333333332</c:v>
                </c:pt>
                <c:pt idx="1982">
                  <c:v>3.9092111111111114</c:v>
                </c:pt>
                <c:pt idx="1983">
                  <c:v>3.9119888888888887</c:v>
                </c:pt>
                <c:pt idx="1984">
                  <c:v>3.9147666666666669</c:v>
                </c:pt>
                <c:pt idx="1985">
                  <c:v>3.9175444444444443</c:v>
                </c:pt>
                <c:pt idx="1986">
                  <c:v>3.9203222222222225</c:v>
                </c:pt>
                <c:pt idx="1987">
                  <c:v>3.9230999999999998</c:v>
                </c:pt>
                <c:pt idx="1988">
                  <c:v>3.925877777777778</c:v>
                </c:pt>
                <c:pt idx="1989">
                  <c:v>3.9286555555555553</c:v>
                </c:pt>
                <c:pt idx="1990">
                  <c:v>3.9314333333333336</c:v>
                </c:pt>
                <c:pt idx="1991">
                  <c:v>3.9342111111111109</c:v>
                </c:pt>
                <c:pt idx="1992">
                  <c:v>3.9369888888888891</c:v>
                </c:pt>
                <c:pt idx="1993">
                  <c:v>3.9397666666666664</c:v>
                </c:pt>
                <c:pt idx="1994">
                  <c:v>3.9425444444444446</c:v>
                </c:pt>
                <c:pt idx="1995">
                  <c:v>3.945322222222222</c:v>
                </c:pt>
                <c:pt idx="1996">
                  <c:v>3.9481000000000002</c:v>
                </c:pt>
                <c:pt idx="1997">
                  <c:v>3.9508777777777775</c:v>
                </c:pt>
                <c:pt idx="1998">
                  <c:v>3.9536555555555557</c:v>
                </c:pt>
                <c:pt idx="1999">
                  <c:v>3.956433333333333</c:v>
                </c:pt>
                <c:pt idx="2000">
                  <c:v>3.9592111111111112</c:v>
                </c:pt>
                <c:pt idx="2001">
                  <c:v>3.9619888888888886</c:v>
                </c:pt>
                <c:pt idx="2002">
                  <c:v>3.9647666666666668</c:v>
                </c:pt>
                <c:pt idx="2003">
                  <c:v>3.9675444444444441</c:v>
                </c:pt>
                <c:pt idx="2004">
                  <c:v>3.9703222222222223</c:v>
                </c:pt>
                <c:pt idx="2005">
                  <c:v>3.9730999999999996</c:v>
                </c:pt>
                <c:pt idx="2006">
                  <c:v>3.9758777777777778</c:v>
                </c:pt>
                <c:pt idx="2007">
                  <c:v>3.9786555555555552</c:v>
                </c:pt>
                <c:pt idx="2008">
                  <c:v>3.9814333333333334</c:v>
                </c:pt>
                <c:pt idx="2009">
                  <c:v>3.9842111111111107</c:v>
                </c:pt>
                <c:pt idx="2010">
                  <c:v>3.9869888888888889</c:v>
                </c:pt>
                <c:pt idx="2011">
                  <c:v>3.9897666666666671</c:v>
                </c:pt>
                <c:pt idx="2012">
                  <c:v>3.9925444444444445</c:v>
                </c:pt>
                <c:pt idx="2013">
                  <c:v>3.9953222222222227</c:v>
                </c:pt>
                <c:pt idx="2014">
                  <c:v>3.9981</c:v>
                </c:pt>
                <c:pt idx="2015">
                  <c:v>4.0008777777777782</c:v>
                </c:pt>
                <c:pt idx="2016">
                  <c:v>4.0036555555555555</c:v>
                </c:pt>
                <c:pt idx="2017">
                  <c:v>4.0064333333333337</c:v>
                </c:pt>
                <c:pt idx="2018">
                  <c:v>4.0092111111111111</c:v>
                </c:pt>
                <c:pt idx="2019">
                  <c:v>4.0119888888888893</c:v>
                </c:pt>
                <c:pt idx="2020">
                  <c:v>4.0147666666666666</c:v>
                </c:pt>
                <c:pt idx="2021">
                  <c:v>4.0175444444444448</c:v>
                </c:pt>
                <c:pt idx="2022">
                  <c:v>4.0203222222222221</c:v>
                </c:pt>
                <c:pt idx="2023">
                  <c:v>4.0231000000000003</c:v>
                </c:pt>
                <c:pt idx="2024">
                  <c:v>4.0258777777777777</c:v>
                </c:pt>
                <c:pt idx="2025">
                  <c:v>4.0286555555555559</c:v>
                </c:pt>
                <c:pt idx="2026">
                  <c:v>4.0314333333333332</c:v>
                </c:pt>
                <c:pt idx="2027">
                  <c:v>4.0342111111111114</c:v>
                </c:pt>
                <c:pt idx="2028">
                  <c:v>4.0369888888888887</c:v>
                </c:pt>
                <c:pt idx="2029">
                  <c:v>4.0397666666666669</c:v>
                </c:pt>
                <c:pt idx="2030">
                  <c:v>4.0425444444444443</c:v>
                </c:pt>
                <c:pt idx="2031">
                  <c:v>4.0453222222222225</c:v>
                </c:pt>
                <c:pt idx="2032">
                  <c:v>4.0480999999999998</c:v>
                </c:pt>
                <c:pt idx="2033">
                  <c:v>4.050877777777778</c:v>
                </c:pt>
                <c:pt idx="2034">
                  <c:v>4.0536555555555553</c:v>
                </c:pt>
                <c:pt idx="2035">
                  <c:v>4.0564333333333336</c:v>
                </c:pt>
                <c:pt idx="2036">
                  <c:v>4.0592111111111109</c:v>
                </c:pt>
                <c:pt idx="2037">
                  <c:v>4.0619888888888891</c:v>
                </c:pt>
                <c:pt idx="2038">
                  <c:v>4.0647666666666664</c:v>
                </c:pt>
                <c:pt idx="2039">
                  <c:v>4.0675444444444446</c:v>
                </c:pt>
                <c:pt idx="2040">
                  <c:v>4.070322222222222</c:v>
                </c:pt>
                <c:pt idx="2041">
                  <c:v>4.0731000000000002</c:v>
                </c:pt>
                <c:pt idx="2042">
                  <c:v>4.0758777777777775</c:v>
                </c:pt>
                <c:pt idx="2043">
                  <c:v>4.0786555555555557</c:v>
                </c:pt>
                <c:pt idx="2044">
                  <c:v>4.081433333333333</c:v>
                </c:pt>
                <c:pt idx="2045">
                  <c:v>4.0842111111111112</c:v>
                </c:pt>
                <c:pt idx="2046">
                  <c:v>4.0869888888888886</c:v>
                </c:pt>
                <c:pt idx="2047">
                  <c:v>4.0897666666666668</c:v>
                </c:pt>
                <c:pt idx="2048">
                  <c:v>4.0925444444444441</c:v>
                </c:pt>
                <c:pt idx="2049">
                  <c:v>4.0953222222222223</c:v>
                </c:pt>
                <c:pt idx="2050">
                  <c:v>4.0980999999999996</c:v>
                </c:pt>
                <c:pt idx="2051">
                  <c:v>4.1008777777777778</c:v>
                </c:pt>
                <c:pt idx="2052">
                  <c:v>4.1036555555555552</c:v>
                </c:pt>
                <c:pt idx="2053">
                  <c:v>4.1064333333333334</c:v>
                </c:pt>
                <c:pt idx="2054">
                  <c:v>4.1092111111111107</c:v>
                </c:pt>
                <c:pt idx="2055">
                  <c:v>4.1119888888888889</c:v>
                </c:pt>
                <c:pt idx="2056">
                  <c:v>4.1147666666666671</c:v>
                </c:pt>
                <c:pt idx="2057">
                  <c:v>4.1175444444444445</c:v>
                </c:pt>
                <c:pt idx="2058">
                  <c:v>4.1203222222222227</c:v>
                </c:pt>
                <c:pt idx="2059">
                  <c:v>4.1231</c:v>
                </c:pt>
                <c:pt idx="2060">
                  <c:v>4.1258777777777782</c:v>
                </c:pt>
                <c:pt idx="2061">
                  <c:v>4.1286555555555555</c:v>
                </c:pt>
                <c:pt idx="2062">
                  <c:v>4.1314333333333337</c:v>
                </c:pt>
                <c:pt idx="2063">
                  <c:v>4.1342111111111111</c:v>
                </c:pt>
                <c:pt idx="2064">
                  <c:v>4.1369888888888893</c:v>
                </c:pt>
                <c:pt idx="2065">
                  <c:v>4.1397666666666666</c:v>
                </c:pt>
                <c:pt idx="2066">
                  <c:v>4.1425444444444448</c:v>
                </c:pt>
                <c:pt idx="2067">
                  <c:v>4.1453222222222221</c:v>
                </c:pt>
                <c:pt idx="2068">
                  <c:v>4.1481000000000003</c:v>
                </c:pt>
                <c:pt idx="2069">
                  <c:v>4.1508777777777777</c:v>
                </c:pt>
                <c:pt idx="2070">
                  <c:v>4.1536555555555559</c:v>
                </c:pt>
                <c:pt idx="2071">
                  <c:v>4.1564333333333332</c:v>
                </c:pt>
                <c:pt idx="2072">
                  <c:v>4.1592111111111114</c:v>
                </c:pt>
                <c:pt idx="2073">
                  <c:v>4.1619888888888887</c:v>
                </c:pt>
                <c:pt idx="2074">
                  <c:v>4.1647666666666669</c:v>
                </c:pt>
                <c:pt idx="2075">
                  <c:v>4.1675444444444443</c:v>
                </c:pt>
                <c:pt idx="2076">
                  <c:v>4.1703222222222225</c:v>
                </c:pt>
                <c:pt idx="2077">
                  <c:v>4.1730999999999998</c:v>
                </c:pt>
                <c:pt idx="2078">
                  <c:v>4.175877777777778</c:v>
                </c:pt>
                <c:pt idx="2079">
                  <c:v>4.1786555555555553</c:v>
                </c:pt>
                <c:pt idx="2080">
                  <c:v>4.1814333333333336</c:v>
                </c:pt>
                <c:pt idx="2081">
                  <c:v>4.1842111111111109</c:v>
                </c:pt>
                <c:pt idx="2082">
                  <c:v>4.1869888888888891</c:v>
                </c:pt>
                <c:pt idx="2083">
                  <c:v>4.1897666666666664</c:v>
                </c:pt>
                <c:pt idx="2084">
                  <c:v>4.1925444444444446</c:v>
                </c:pt>
                <c:pt idx="2085">
                  <c:v>4.195322222222222</c:v>
                </c:pt>
                <c:pt idx="2086">
                  <c:v>4.1981000000000002</c:v>
                </c:pt>
                <c:pt idx="2087">
                  <c:v>4.2008777777777775</c:v>
                </c:pt>
                <c:pt idx="2088">
                  <c:v>4.2036555555555557</c:v>
                </c:pt>
                <c:pt idx="2089">
                  <c:v>4.206433333333333</c:v>
                </c:pt>
                <c:pt idx="2090">
                  <c:v>4.2092111111111112</c:v>
                </c:pt>
                <c:pt idx="2091">
                  <c:v>4.2119888888888886</c:v>
                </c:pt>
                <c:pt idx="2092">
                  <c:v>4.2147666666666668</c:v>
                </c:pt>
                <c:pt idx="2093">
                  <c:v>4.2175444444444441</c:v>
                </c:pt>
                <c:pt idx="2094">
                  <c:v>4.2203222222222223</c:v>
                </c:pt>
                <c:pt idx="2095">
                  <c:v>4.2230999999999996</c:v>
                </c:pt>
                <c:pt idx="2096">
                  <c:v>4.2258777777777778</c:v>
                </c:pt>
                <c:pt idx="2097">
                  <c:v>4.2286555555555552</c:v>
                </c:pt>
                <c:pt idx="2098">
                  <c:v>4.2314333333333334</c:v>
                </c:pt>
                <c:pt idx="2099">
                  <c:v>4.2342111111111107</c:v>
                </c:pt>
                <c:pt idx="2100">
                  <c:v>4.2369888888888889</c:v>
                </c:pt>
                <c:pt idx="2101">
                  <c:v>4.2397666666666671</c:v>
                </c:pt>
                <c:pt idx="2102">
                  <c:v>4.2425444444444445</c:v>
                </c:pt>
                <c:pt idx="2103">
                  <c:v>4.2453222222222227</c:v>
                </c:pt>
                <c:pt idx="2104">
                  <c:v>4.2481</c:v>
                </c:pt>
                <c:pt idx="2105">
                  <c:v>4.2508777777777782</c:v>
                </c:pt>
                <c:pt idx="2106">
                  <c:v>4.2536555555555555</c:v>
                </c:pt>
                <c:pt idx="2107">
                  <c:v>4.2564333333333337</c:v>
                </c:pt>
                <c:pt idx="2108">
                  <c:v>4.2592111111111111</c:v>
                </c:pt>
                <c:pt idx="2109">
                  <c:v>4.2619888888888893</c:v>
                </c:pt>
                <c:pt idx="2110">
                  <c:v>4.2647666666666666</c:v>
                </c:pt>
                <c:pt idx="2111">
                  <c:v>4.2675444444444448</c:v>
                </c:pt>
                <c:pt idx="2112">
                  <c:v>4.2703222222222221</c:v>
                </c:pt>
                <c:pt idx="2113">
                  <c:v>4.2731000000000003</c:v>
                </c:pt>
                <c:pt idx="2114">
                  <c:v>4.2758777777777777</c:v>
                </c:pt>
                <c:pt idx="2115">
                  <c:v>4.2786555555555559</c:v>
                </c:pt>
                <c:pt idx="2116">
                  <c:v>4.2814333333333332</c:v>
                </c:pt>
                <c:pt idx="2117">
                  <c:v>4.2842111111111114</c:v>
                </c:pt>
                <c:pt idx="2118">
                  <c:v>4.2869888888888887</c:v>
                </c:pt>
                <c:pt idx="2119">
                  <c:v>4.2897666666666669</c:v>
                </c:pt>
                <c:pt idx="2120">
                  <c:v>4.2925444444444443</c:v>
                </c:pt>
                <c:pt idx="2121">
                  <c:v>4.2953222222222225</c:v>
                </c:pt>
                <c:pt idx="2122">
                  <c:v>4.2980999999999998</c:v>
                </c:pt>
                <c:pt idx="2123">
                  <c:v>4.300877777777778</c:v>
                </c:pt>
                <c:pt idx="2124">
                  <c:v>4.3036555555555553</c:v>
                </c:pt>
                <c:pt idx="2125">
                  <c:v>4.3064333333333336</c:v>
                </c:pt>
                <c:pt idx="2126">
                  <c:v>4.3092111111111109</c:v>
                </c:pt>
                <c:pt idx="2127">
                  <c:v>4.3119888888888891</c:v>
                </c:pt>
                <c:pt idx="2128">
                  <c:v>4.3147666666666664</c:v>
                </c:pt>
                <c:pt idx="2129">
                  <c:v>4.3175444444444446</c:v>
                </c:pt>
                <c:pt idx="2130">
                  <c:v>4.320322222222222</c:v>
                </c:pt>
                <c:pt idx="2131">
                  <c:v>4.3231000000000002</c:v>
                </c:pt>
                <c:pt idx="2132">
                  <c:v>4.3258777777777775</c:v>
                </c:pt>
                <c:pt idx="2133">
                  <c:v>4.3286555555555557</c:v>
                </c:pt>
                <c:pt idx="2134">
                  <c:v>4.331433333333333</c:v>
                </c:pt>
                <c:pt idx="2135">
                  <c:v>4.3342111111111112</c:v>
                </c:pt>
                <c:pt idx="2136">
                  <c:v>4.3369888888888886</c:v>
                </c:pt>
                <c:pt idx="2137">
                  <c:v>4.3397666666666668</c:v>
                </c:pt>
                <c:pt idx="2138">
                  <c:v>4.3425444444444441</c:v>
                </c:pt>
                <c:pt idx="2139">
                  <c:v>4.3453222222222223</c:v>
                </c:pt>
                <c:pt idx="2140">
                  <c:v>4.3480999999999996</c:v>
                </c:pt>
                <c:pt idx="2141">
                  <c:v>4.3507962222222218</c:v>
                </c:pt>
                <c:pt idx="2142">
                  <c:v>4.3534901111111113</c:v>
                </c:pt>
                <c:pt idx="2143">
                  <c:v>4.3560841111111115</c:v>
                </c:pt>
                <c:pt idx="2144">
                  <c:v>4.3585957777777784</c:v>
                </c:pt>
                <c:pt idx="2145">
                  <c:v>4.3610389999999999</c:v>
                </c:pt>
                <c:pt idx="2146">
                  <c:v>4.3634293888888891</c:v>
                </c:pt>
                <c:pt idx="2147">
                  <c:v>4.3657430000000002</c:v>
                </c:pt>
                <c:pt idx="2148">
                  <c:v>4.3679837777777779</c:v>
                </c:pt>
                <c:pt idx="2149">
                  <c:v>4.3701760555555555</c:v>
                </c:pt>
                <c:pt idx="2150">
                  <c:v>4.372289277777778</c:v>
                </c:pt>
                <c:pt idx="2151">
                  <c:v>4.3743647222222224</c:v>
                </c:pt>
                <c:pt idx="2152">
                  <c:v>4.376363722222222</c:v>
                </c:pt>
                <c:pt idx="2153">
                  <c:v>4.3782940000000004</c:v>
                </c:pt>
                <c:pt idx="2154">
                  <c:v>4.380200888888889</c:v>
                </c:pt>
                <c:pt idx="2155">
                  <c:v>4.3820133888888888</c:v>
                </c:pt>
                <c:pt idx="2156">
                  <c:v>4.383807</c:v>
                </c:pt>
                <c:pt idx="2157">
                  <c:v>4.3855428888888888</c:v>
                </c:pt>
                <c:pt idx="2158">
                  <c:v>4.3872249999999999</c:v>
                </c:pt>
                <c:pt idx="2159">
                  <c:v>4.3888738333333341</c:v>
                </c:pt>
                <c:pt idx="2160">
                  <c:v>4.3904613888888893</c:v>
                </c:pt>
                <c:pt idx="2161">
                  <c:v>4.3920243333333335</c:v>
                </c:pt>
                <c:pt idx="2162">
                  <c:v>4.3935426111111102</c:v>
                </c:pt>
                <c:pt idx="2163">
                  <c:v>4.3950218888888886</c:v>
                </c:pt>
                <c:pt idx="2164">
                  <c:v>4.3964604444444451</c:v>
                </c:pt>
                <c:pt idx="2165">
                  <c:v>4.3978772222222222</c:v>
                </c:pt>
                <c:pt idx="2166">
                  <c:v>4.3992642777777773</c:v>
                </c:pt>
                <c:pt idx="2167">
                  <c:v>4.4006167777777776</c:v>
                </c:pt>
                <c:pt idx="2168">
                  <c:v>4.4019430000000002</c:v>
                </c:pt>
                <c:pt idx="2169">
                  <c:v>4.4032457777777774</c:v>
                </c:pt>
                <c:pt idx="2170">
                  <c:v>4.4045233888888884</c:v>
                </c:pt>
                <c:pt idx="2171">
                  <c:v>4.4057775000000001</c:v>
                </c:pt>
                <c:pt idx="2172">
                  <c:v>4.4069978888888892</c:v>
                </c:pt>
                <c:pt idx="2173">
                  <c:v>4.4081991111111112</c:v>
                </c:pt>
                <c:pt idx="2174">
                  <c:v>4.4093742222222216</c:v>
                </c:pt>
                <c:pt idx="2175">
                  <c:v>4.4105185555555559</c:v>
                </c:pt>
                <c:pt idx="2176">
                  <c:v>4.4116372222222227</c:v>
                </c:pt>
                <c:pt idx="2177">
                  <c:v>4.4127334999999999</c:v>
                </c:pt>
                <c:pt idx="2178">
                  <c:v>4.4138081111111118</c:v>
                </c:pt>
                <c:pt idx="2179">
                  <c:v>4.4148631666666667</c:v>
                </c:pt>
                <c:pt idx="2180">
                  <c:v>4.4158973333333336</c:v>
                </c:pt>
                <c:pt idx="2181">
                  <c:v>4.4169077777777774</c:v>
                </c:pt>
                <c:pt idx="2182">
                  <c:v>4.4179047222222216</c:v>
                </c:pt>
                <c:pt idx="2183">
                  <c:v>4.4188913333333337</c:v>
                </c:pt>
                <c:pt idx="2184">
                  <c:v>4.419855444444444</c:v>
                </c:pt>
                <c:pt idx="2185">
                  <c:v>4.4208104444444443</c:v>
                </c:pt>
                <c:pt idx="2186">
                  <c:v>4.4217456111111106</c:v>
                </c:pt>
                <c:pt idx="2187">
                  <c:v>4.4226841666666665</c:v>
                </c:pt>
                <c:pt idx="2188">
                  <c:v>4.4236017777777779</c:v>
                </c:pt>
                <c:pt idx="2189">
                  <c:v>4.4245043888888889</c:v>
                </c:pt>
                <c:pt idx="2190">
                  <c:v>4.4253961666666664</c:v>
                </c:pt>
                <c:pt idx="2191">
                  <c:v>4.4262796111111111</c:v>
                </c:pt>
                <c:pt idx="2192">
                  <c:v>4.4271533888888888</c:v>
                </c:pt>
                <c:pt idx="2193">
                  <c:v>4.428018777777778</c:v>
                </c:pt>
                <c:pt idx="2194">
                  <c:v>4.4288757222222221</c:v>
                </c:pt>
                <c:pt idx="2195">
                  <c:v>4.4297209444444441</c:v>
                </c:pt>
                <c:pt idx="2196">
                  <c:v>4.4305539999999999</c:v>
                </c:pt>
                <c:pt idx="2197">
                  <c:v>4.4313866666666666</c:v>
                </c:pt>
                <c:pt idx="2198">
                  <c:v>4.4322037222222219</c:v>
                </c:pt>
                <c:pt idx="2199">
                  <c:v>4.4330225555555556</c:v>
                </c:pt>
                <c:pt idx="2200">
                  <c:v>4.4338254999999993</c:v>
                </c:pt>
                <c:pt idx="2201">
                  <c:v>4.4346185555555548</c:v>
                </c:pt>
                <c:pt idx="2202">
                  <c:v>4.4354094444444438</c:v>
                </c:pt>
                <c:pt idx="2203">
                  <c:v>4.436195944444445</c:v>
                </c:pt>
                <c:pt idx="2204">
                  <c:v>4.4369714444444446</c:v>
                </c:pt>
                <c:pt idx="2205">
                  <c:v>4.4377390555555554</c:v>
                </c:pt>
                <c:pt idx="2206">
                  <c:v>4.4385028333333327</c:v>
                </c:pt>
                <c:pt idx="2207">
                  <c:v>4.4392617777777783</c:v>
                </c:pt>
                <c:pt idx="2208">
                  <c:v>4.4400073888888896</c:v>
                </c:pt>
                <c:pt idx="2209">
                  <c:v>4.4407578333333335</c:v>
                </c:pt>
                <c:pt idx="2210">
                  <c:v>4.4414972777777777</c:v>
                </c:pt>
                <c:pt idx="2211">
                  <c:v>4.4422320555555554</c:v>
                </c:pt>
                <c:pt idx="2212">
                  <c:v>4.442963166666666</c:v>
                </c:pt>
                <c:pt idx="2213">
                  <c:v>4.4436873333333331</c:v>
                </c:pt>
                <c:pt idx="2214">
                  <c:v>4.4444157777777775</c:v>
                </c:pt>
                <c:pt idx="2215">
                  <c:v>4.4451385555555563</c:v>
                </c:pt>
                <c:pt idx="2216">
                  <c:v>4.4458586111111114</c:v>
                </c:pt>
                <c:pt idx="2217">
                  <c:v>4.4465758333333332</c:v>
                </c:pt>
                <c:pt idx="2218">
                  <c:v>4.4472955555555558</c:v>
                </c:pt>
                <c:pt idx="2219">
                  <c:v>4.448013111111111</c:v>
                </c:pt>
                <c:pt idx="2220">
                  <c:v>4.4487295555555555</c:v>
                </c:pt>
                <c:pt idx="2221">
                  <c:v>4.4494542777777779</c:v>
                </c:pt>
                <c:pt idx="2222">
                  <c:v>4.4501769444444443</c:v>
                </c:pt>
                <c:pt idx="2223">
                  <c:v>4.4508966666666661</c:v>
                </c:pt>
                <c:pt idx="2224">
                  <c:v>4.4516316666666667</c:v>
                </c:pt>
                <c:pt idx="2225">
                  <c:v>4.4523581111111108</c:v>
                </c:pt>
                <c:pt idx="2226">
                  <c:v>4.4530976666666673</c:v>
                </c:pt>
                <c:pt idx="2227">
                  <c:v>4.453836611111111</c:v>
                </c:pt>
                <c:pt idx="2228">
                  <c:v>4.4545856666666666</c:v>
                </c:pt>
                <c:pt idx="2229">
                  <c:v>4.4553409999999998</c:v>
                </c:pt>
                <c:pt idx="2230">
                  <c:v>4.4561008888888889</c:v>
                </c:pt>
                <c:pt idx="2231">
                  <c:v>4.4568707222222219</c:v>
                </c:pt>
                <c:pt idx="2232">
                  <c:v>4.4576561111111106</c:v>
                </c:pt>
                <c:pt idx="2233">
                  <c:v>4.4584411666666668</c:v>
                </c:pt>
                <c:pt idx="2234">
                  <c:v>4.4592538888888882</c:v>
                </c:pt>
                <c:pt idx="2235">
                  <c:v>4.4600724999999999</c:v>
                </c:pt>
                <c:pt idx="2236">
                  <c:v>4.4609041111111107</c:v>
                </c:pt>
                <c:pt idx="2237">
                  <c:v>4.4617645555555558</c:v>
                </c:pt>
                <c:pt idx="2238">
                  <c:v>4.4626357777777779</c:v>
                </c:pt>
                <c:pt idx="2239">
                  <c:v>4.4628909444444442</c:v>
                </c:pt>
                <c:pt idx="2240">
                  <c:v>4.4628911111111114</c:v>
                </c:pt>
                <c:pt idx="2241">
                  <c:v>4.4629573888888894</c:v>
                </c:pt>
                <c:pt idx="2242">
                  <c:v>4.4630774444444441</c:v>
                </c:pt>
                <c:pt idx="2243">
                  <c:v>4.4632081111111113</c:v>
                </c:pt>
                <c:pt idx="2244">
                  <c:v>4.4633440555555559</c:v>
                </c:pt>
                <c:pt idx="2245">
                  <c:v>4.463483222222222</c:v>
                </c:pt>
                <c:pt idx="2246">
                  <c:v>4.4636263888888887</c:v>
                </c:pt>
                <c:pt idx="2247">
                  <c:v>4.4637721666666668</c:v>
                </c:pt>
                <c:pt idx="2248">
                  <c:v>4.4639190555555555</c:v>
                </c:pt>
                <c:pt idx="2249">
                  <c:v>4.4640689444444446</c:v>
                </c:pt>
                <c:pt idx="2250">
                  <c:v>4.4642188888888885</c:v>
                </c:pt>
                <c:pt idx="2251">
                  <c:v>4.4643722777777777</c:v>
                </c:pt>
                <c:pt idx="2252">
                  <c:v>4.4645246666666667</c:v>
                </c:pt>
                <c:pt idx="2253">
                  <c:v>4.4646800555555561</c:v>
                </c:pt>
                <c:pt idx="2254">
                  <c:v>4.4648361111111114</c:v>
                </c:pt>
                <c:pt idx="2255">
                  <c:v>4.4649904999999999</c:v>
                </c:pt>
                <c:pt idx="2256">
                  <c:v>4.4651495555555556</c:v>
                </c:pt>
                <c:pt idx="2257">
                  <c:v>4.4653084444444451</c:v>
                </c:pt>
                <c:pt idx="2258">
                  <c:v>4.4654673333333328</c:v>
                </c:pt>
                <c:pt idx="2259">
                  <c:v>4.4656266666666671</c:v>
                </c:pt>
                <c:pt idx="2260">
                  <c:v>4.4657866111111115</c:v>
                </c:pt>
                <c:pt idx="2261">
                  <c:v>4.4659460555555555</c:v>
                </c:pt>
                <c:pt idx="2262">
                  <c:v>4.4661086666666669</c:v>
                </c:pt>
                <c:pt idx="2263">
                  <c:v>4.4662690555555553</c:v>
                </c:pt>
                <c:pt idx="2264">
                  <c:v>4.466431222222222</c:v>
                </c:pt>
                <c:pt idx="2265">
                  <c:v>4.4665927222222219</c:v>
                </c:pt>
                <c:pt idx="2266">
                  <c:v>4.4667541666666661</c:v>
                </c:pt>
                <c:pt idx="2267">
                  <c:v>4.4669167777777776</c:v>
                </c:pt>
                <c:pt idx="2268">
                  <c:v>4.467079222222222</c:v>
                </c:pt>
                <c:pt idx="2269">
                  <c:v>4.4672408333333333</c:v>
                </c:pt>
                <c:pt idx="2270">
                  <c:v>4.4674036111111111</c:v>
                </c:pt>
                <c:pt idx="2271">
                  <c:v>4.4675664444444445</c:v>
                </c:pt>
                <c:pt idx="2272">
                  <c:v>4.4677295555555547</c:v>
                </c:pt>
                <c:pt idx="2273">
                  <c:v>4.4678918888888886</c:v>
                </c:pt>
                <c:pt idx="2274">
                  <c:v>4.4680551111111111</c:v>
                </c:pt>
                <c:pt idx="2275">
                  <c:v>4.468216611111111</c:v>
                </c:pt>
                <c:pt idx="2276">
                  <c:v>4.468380777777778</c:v>
                </c:pt>
                <c:pt idx="2277">
                  <c:v>4.4685442222222225</c:v>
                </c:pt>
                <c:pt idx="2278">
                  <c:v>4.4687070000000002</c:v>
                </c:pt>
                <c:pt idx="2279">
                  <c:v>4.4688706666666667</c:v>
                </c:pt>
                <c:pt idx="2280">
                  <c:v>4.4690332222222224</c:v>
                </c:pt>
                <c:pt idx="2281">
                  <c:v>4.4691971666666666</c:v>
                </c:pt>
                <c:pt idx="2282">
                  <c:v>4.4693596666666666</c:v>
                </c:pt>
                <c:pt idx="2283">
                  <c:v>4.4695238888888893</c:v>
                </c:pt>
                <c:pt idx="2284">
                  <c:v>4.4696863333333336</c:v>
                </c:pt>
                <c:pt idx="2285">
                  <c:v>4.4698520555555561</c:v>
                </c:pt>
                <c:pt idx="2286">
                  <c:v>4.4700150555555549</c:v>
                </c:pt>
                <c:pt idx="2287">
                  <c:v>4.4701794444444447</c:v>
                </c:pt>
                <c:pt idx="2288">
                  <c:v>4.4703432222222226</c:v>
                </c:pt>
                <c:pt idx="2289">
                  <c:v>4.4705063888888894</c:v>
                </c:pt>
                <c:pt idx="2290">
                  <c:v>4.4706699444444435</c:v>
                </c:pt>
                <c:pt idx="2291">
                  <c:v>4.4708333333333332</c:v>
                </c:pt>
                <c:pt idx="2292">
                  <c:v>4.4709958333333333</c:v>
                </c:pt>
                <c:pt idx="2293">
                  <c:v>4.4711589444444444</c:v>
                </c:pt>
                <c:pt idx="2294">
                  <c:v>4.4713233888888881</c:v>
                </c:pt>
                <c:pt idx="2295">
                  <c:v>4.4714860000000005</c:v>
                </c:pt>
                <c:pt idx="2296">
                  <c:v>4.4716488888888888</c:v>
                </c:pt>
                <c:pt idx="2297">
                  <c:v>4.4718110555555555</c:v>
                </c:pt>
                <c:pt idx="2298">
                  <c:v>4.4719741111111118</c:v>
                </c:pt>
                <c:pt idx="2299">
                  <c:v>4.4721357777777779</c:v>
                </c:pt>
                <c:pt idx="2300">
                  <c:v>4.4722971666666664</c:v>
                </c:pt>
                <c:pt idx="2301">
                  <c:v>4.4724598888888885</c:v>
                </c:pt>
                <c:pt idx="2302">
                  <c:v>4.4726217777777775</c:v>
                </c:pt>
                <c:pt idx="2303">
                  <c:v>4.4727834444444445</c:v>
                </c:pt>
                <c:pt idx="2304">
                  <c:v>4.4729447777777782</c:v>
                </c:pt>
                <c:pt idx="2305">
                  <c:v>4.4731067222222221</c:v>
                </c:pt>
                <c:pt idx="2306">
                  <c:v>4.4732667777777779</c:v>
                </c:pt>
                <c:pt idx="2307">
                  <c:v>4.4734289444444446</c:v>
                </c:pt>
                <c:pt idx="2308">
                  <c:v>4.4735898888888883</c:v>
                </c:pt>
                <c:pt idx="2309">
                  <c:v>4.4737516111111111</c:v>
                </c:pt>
                <c:pt idx="2310">
                  <c:v>4.4739138888888892</c:v>
                </c:pt>
                <c:pt idx="2311">
                  <c:v>4.4740758888888896</c:v>
                </c:pt>
                <c:pt idx="2312">
                  <c:v>4.4742386666666665</c:v>
                </c:pt>
                <c:pt idx="2313">
                  <c:v>4.4743995555555554</c:v>
                </c:pt>
                <c:pt idx="2314">
                  <c:v>4.474562555555555</c:v>
                </c:pt>
                <c:pt idx="2315">
                  <c:v>4.4747255555555556</c:v>
                </c:pt>
                <c:pt idx="2316">
                  <c:v>4.4748887777777782</c:v>
                </c:pt>
                <c:pt idx="2317">
                  <c:v>4.4750517222222221</c:v>
                </c:pt>
                <c:pt idx="2318">
                  <c:v>4.4752170000000007</c:v>
                </c:pt>
                <c:pt idx="2319">
                  <c:v>4.475382333333334</c:v>
                </c:pt>
                <c:pt idx="2320">
                  <c:v>4.4755466111111106</c:v>
                </c:pt>
                <c:pt idx="2321">
                  <c:v>4.4757138333333337</c:v>
                </c:pt>
                <c:pt idx="2322">
                  <c:v>4.4758800555555558</c:v>
                </c:pt>
                <c:pt idx="2323">
                  <c:v>4.4760477222222219</c:v>
                </c:pt>
                <c:pt idx="2324">
                  <c:v>4.4762153333333332</c:v>
                </c:pt>
                <c:pt idx="2325">
                  <c:v>4.4763835555555556</c:v>
                </c:pt>
                <c:pt idx="2326">
                  <c:v>4.4765505555555549</c:v>
                </c:pt>
                <c:pt idx="2327">
                  <c:v>4.476720666666667</c:v>
                </c:pt>
                <c:pt idx="2328">
                  <c:v>4.4768892777777776</c:v>
                </c:pt>
                <c:pt idx="2329">
                  <c:v>4.4770603888888889</c:v>
                </c:pt>
                <c:pt idx="2330">
                  <c:v>4.4772301666666658</c:v>
                </c:pt>
                <c:pt idx="2331">
                  <c:v>4.4773987777777773</c:v>
                </c:pt>
                <c:pt idx="2332">
                  <c:v>4.4775690555555556</c:v>
                </c:pt>
                <c:pt idx="2333">
                  <c:v>4.4777411666666671</c:v>
                </c:pt>
                <c:pt idx="2334">
                  <c:v>4.4779098888888882</c:v>
                </c:pt>
                <c:pt idx="2335">
                  <c:v>4.4780797777777774</c:v>
                </c:pt>
                <c:pt idx="2336">
                  <c:v>4.4782529444444439</c:v>
                </c:pt>
                <c:pt idx="2337">
                  <c:v>4.4784242777777772</c:v>
                </c:pt>
                <c:pt idx="2338">
                  <c:v>4.4785943333333327</c:v>
                </c:pt>
                <c:pt idx="2339">
                  <c:v>4.4787677777777777</c:v>
                </c:pt>
                <c:pt idx="2340">
                  <c:v>4.4789387777777776</c:v>
                </c:pt>
                <c:pt idx="2341">
                  <c:v>4.4791113333333339</c:v>
                </c:pt>
                <c:pt idx="2342">
                  <c:v>4.4792853888888891</c:v>
                </c:pt>
                <c:pt idx="2343">
                  <c:v>4.4794576111111111</c:v>
                </c:pt>
                <c:pt idx="2344">
                  <c:v>4.4796326111111116</c:v>
                </c:pt>
                <c:pt idx="2345">
                  <c:v>4.4798060555555557</c:v>
                </c:pt>
                <c:pt idx="2346">
                  <c:v>4.4799805555555556</c:v>
                </c:pt>
                <c:pt idx="2347">
                  <c:v>4.4801559444444443</c:v>
                </c:pt>
                <c:pt idx="2348">
                  <c:v>4.4803313333333339</c:v>
                </c:pt>
                <c:pt idx="2349">
                  <c:v>4.480508722222222</c:v>
                </c:pt>
                <c:pt idx="2350">
                  <c:v>4.4806862222222215</c:v>
                </c:pt>
                <c:pt idx="2351">
                  <c:v>4.4808646666666663</c:v>
                </c:pt>
                <c:pt idx="2352">
                  <c:v>4.4810429444444448</c:v>
                </c:pt>
                <c:pt idx="2353">
                  <c:v>4.481222166666667</c:v>
                </c:pt>
                <c:pt idx="2354">
                  <c:v>4.4814035555555556</c:v>
                </c:pt>
                <c:pt idx="2355">
                  <c:v>4.4815861666666672</c:v>
                </c:pt>
                <c:pt idx="2356">
                  <c:v>4.4817694444444438</c:v>
                </c:pt>
                <c:pt idx="2357">
                  <c:v>4.481955055555555</c:v>
                </c:pt>
                <c:pt idx="2358">
                  <c:v>4.4821425000000001</c:v>
                </c:pt>
                <c:pt idx="2359">
                  <c:v>4.4823311666666665</c:v>
                </c:pt>
                <c:pt idx="2360">
                  <c:v>4.4825238888888892</c:v>
                </c:pt>
                <c:pt idx="2361">
                  <c:v>4.4827198333333333</c:v>
                </c:pt>
                <c:pt idx="2362">
                  <c:v>4.4829194444444438</c:v>
                </c:pt>
                <c:pt idx="2363">
                  <c:v>4.4831268333333334</c:v>
                </c:pt>
                <c:pt idx="2364">
                  <c:v>4.4833426666666663</c:v>
                </c:pt>
                <c:pt idx="2365">
                  <c:v>4.4835665000000002</c:v>
                </c:pt>
                <c:pt idx="2366">
                  <c:v>4.4838062777777781</c:v>
                </c:pt>
                <c:pt idx="2367">
                  <c:v>4.4840636666666667</c:v>
                </c:pt>
                <c:pt idx="2368">
                  <c:v>4.4843457222222218</c:v>
                </c:pt>
                <c:pt idx="2369">
                  <c:v>4.4846624999999998</c:v>
                </c:pt>
                <c:pt idx="2370">
                  <c:v>4.4850265555555557</c:v>
                </c:pt>
                <c:pt idx="2371">
                  <c:v>4.4854453333333337</c:v>
                </c:pt>
                <c:pt idx="2372">
                  <c:v>4.485949333333334</c:v>
                </c:pt>
                <c:pt idx="2373">
                  <c:v>4.4865578333333334</c:v>
                </c:pt>
                <c:pt idx="2374">
                  <c:v>4.4873056666666669</c:v>
                </c:pt>
                <c:pt idx="2375">
                  <c:v>4.4882200000000001</c:v>
                </c:pt>
                <c:pt idx="2376">
                  <c:v>4.4892992222222228</c:v>
                </c:pt>
                <c:pt idx="2377">
                  <c:v>4.4905688333333336</c:v>
                </c:pt>
                <c:pt idx="2378">
                  <c:v>4.4920111111111103</c:v>
                </c:pt>
                <c:pt idx="2379">
                  <c:v>4.4936107222222219</c:v>
                </c:pt>
                <c:pt idx="2380">
                  <c:v>4.4953774444444443</c:v>
                </c:pt>
                <c:pt idx="2381">
                  <c:v>4.4972852777777774</c:v>
                </c:pt>
                <c:pt idx="2382">
                  <c:v>4.4993347777777775</c:v>
                </c:pt>
                <c:pt idx="2383">
                  <c:v>4.5015487777777778</c:v>
                </c:pt>
                <c:pt idx="2384">
                  <c:v>4.5039213888888883</c:v>
                </c:pt>
                <c:pt idx="2385">
                  <c:v>4.5064646666666661</c:v>
                </c:pt>
                <c:pt idx="2386">
                  <c:v>4.5091835555555555</c:v>
                </c:pt>
                <c:pt idx="2387">
                  <c:v>4.5119613333333328</c:v>
                </c:pt>
                <c:pt idx="2388">
                  <c:v>4.514739111111111</c:v>
                </c:pt>
                <c:pt idx="2389">
                  <c:v>4.5175168888888884</c:v>
                </c:pt>
                <c:pt idx="2390">
                  <c:v>4.5202946666666666</c:v>
                </c:pt>
                <c:pt idx="2391">
                  <c:v>4.5230724444444439</c:v>
                </c:pt>
                <c:pt idx="2392">
                  <c:v>4.5258502222222221</c:v>
                </c:pt>
                <c:pt idx="2393">
                  <c:v>4.5286279999999994</c:v>
                </c:pt>
                <c:pt idx="2394">
                  <c:v>4.5314057777777776</c:v>
                </c:pt>
                <c:pt idx="2395">
                  <c:v>4.5341835555555559</c:v>
                </c:pt>
                <c:pt idx="2396">
                  <c:v>4.5369613333333332</c:v>
                </c:pt>
                <c:pt idx="2397">
                  <c:v>4.5397391111111114</c:v>
                </c:pt>
                <c:pt idx="2398">
                  <c:v>4.5425168888888887</c:v>
                </c:pt>
                <c:pt idx="2399">
                  <c:v>4.5452946666666669</c:v>
                </c:pt>
                <c:pt idx="2400">
                  <c:v>4.5480724444444443</c:v>
                </c:pt>
                <c:pt idx="2401">
                  <c:v>4.5508502222222225</c:v>
                </c:pt>
                <c:pt idx="2402">
                  <c:v>4.5536279999999998</c:v>
                </c:pt>
                <c:pt idx="2403">
                  <c:v>4.556405777777778</c:v>
                </c:pt>
                <c:pt idx="2404">
                  <c:v>4.5591835555555553</c:v>
                </c:pt>
                <c:pt idx="2405">
                  <c:v>4.5619613333333335</c:v>
                </c:pt>
                <c:pt idx="2406">
                  <c:v>4.5647391111111109</c:v>
                </c:pt>
                <c:pt idx="2407">
                  <c:v>4.5675168888888891</c:v>
                </c:pt>
                <c:pt idx="2408">
                  <c:v>4.5702946666666664</c:v>
                </c:pt>
                <c:pt idx="2409">
                  <c:v>4.5730724444444446</c:v>
                </c:pt>
                <c:pt idx="2410">
                  <c:v>4.5758502222222219</c:v>
                </c:pt>
                <c:pt idx="2411">
                  <c:v>4.5786280000000001</c:v>
                </c:pt>
                <c:pt idx="2412">
                  <c:v>4.5814057777777775</c:v>
                </c:pt>
                <c:pt idx="2413">
                  <c:v>4.5841835555555557</c:v>
                </c:pt>
                <c:pt idx="2414">
                  <c:v>4.586961333333333</c:v>
                </c:pt>
                <c:pt idx="2415">
                  <c:v>4.5897391111111112</c:v>
                </c:pt>
                <c:pt idx="2416">
                  <c:v>4.5925168888888885</c:v>
                </c:pt>
                <c:pt idx="2417">
                  <c:v>4.5952946666666667</c:v>
                </c:pt>
                <c:pt idx="2418">
                  <c:v>4.5980724444444441</c:v>
                </c:pt>
                <c:pt idx="2419">
                  <c:v>4.6008502222222223</c:v>
                </c:pt>
                <c:pt idx="2420">
                  <c:v>4.6036279999999996</c:v>
                </c:pt>
                <c:pt idx="2421">
                  <c:v>4.6064057777777778</c:v>
                </c:pt>
                <c:pt idx="2422">
                  <c:v>4.6091835555555551</c:v>
                </c:pt>
                <c:pt idx="2423">
                  <c:v>4.6119613333333334</c:v>
                </c:pt>
                <c:pt idx="2424">
                  <c:v>4.6147391111111107</c:v>
                </c:pt>
                <c:pt idx="2425">
                  <c:v>4.6175168888888889</c:v>
                </c:pt>
                <c:pt idx="2426">
                  <c:v>4.6202946666666662</c:v>
                </c:pt>
                <c:pt idx="2427">
                  <c:v>4.6230724444444444</c:v>
                </c:pt>
                <c:pt idx="2428">
                  <c:v>4.6258502222222218</c:v>
                </c:pt>
                <c:pt idx="2429">
                  <c:v>4.628628</c:v>
                </c:pt>
                <c:pt idx="2430">
                  <c:v>4.6314057777777773</c:v>
                </c:pt>
                <c:pt idx="2431">
                  <c:v>4.6341835555555555</c:v>
                </c:pt>
                <c:pt idx="2432">
                  <c:v>4.6369613333333328</c:v>
                </c:pt>
                <c:pt idx="2433">
                  <c:v>4.639739111111111</c:v>
                </c:pt>
                <c:pt idx="2434">
                  <c:v>4.6425168888888884</c:v>
                </c:pt>
                <c:pt idx="2435">
                  <c:v>4.6452946666666666</c:v>
                </c:pt>
                <c:pt idx="2436">
                  <c:v>4.6480724444444439</c:v>
                </c:pt>
                <c:pt idx="2437">
                  <c:v>4.6508502222222221</c:v>
                </c:pt>
                <c:pt idx="2438">
                  <c:v>4.6536279999999994</c:v>
                </c:pt>
                <c:pt idx="2439">
                  <c:v>4.6564057777777776</c:v>
                </c:pt>
                <c:pt idx="2440">
                  <c:v>4.6591835555555559</c:v>
                </c:pt>
                <c:pt idx="2441">
                  <c:v>4.6619613333333332</c:v>
                </c:pt>
                <c:pt idx="2442">
                  <c:v>4.6647391111111114</c:v>
                </c:pt>
                <c:pt idx="2443">
                  <c:v>4.6675168888888887</c:v>
                </c:pt>
                <c:pt idx="2444">
                  <c:v>4.6702946666666669</c:v>
                </c:pt>
                <c:pt idx="2445">
                  <c:v>4.6730724444444443</c:v>
                </c:pt>
                <c:pt idx="2446">
                  <c:v>4.6758502222222225</c:v>
                </c:pt>
                <c:pt idx="2447">
                  <c:v>4.6786279999999998</c:v>
                </c:pt>
                <c:pt idx="2448">
                  <c:v>4.681405777777778</c:v>
                </c:pt>
                <c:pt idx="2449">
                  <c:v>4.6841835555555553</c:v>
                </c:pt>
                <c:pt idx="2450">
                  <c:v>4.6869613333333335</c:v>
                </c:pt>
                <c:pt idx="2451">
                  <c:v>4.6897391111111109</c:v>
                </c:pt>
                <c:pt idx="2452">
                  <c:v>4.6925168888888891</c:v>
                </c:pt>
                <c:pt idx="2453">
                  <c:v>4.6952946666666664</c:v>
                </c:pt>
                <c:pt idx="2454">
                  <c:v>4.6980724444444446</c:v>
                </c:pt>
                <c:pt idx="2455">
                  <c:v>4.7008502222222219</c:v>
                </c:pt>
                <c:pt idx="2456">
                  <c:v>4.7036280000000001</c:v>
                </c:pt>
                <c:pt idx="2457">
                  <c:v>4.7064057777777775</c:v>
                </c:pt>
                <c:pt idx="2458">
                  <c:v>4.7091835555555557</c:v>
                </c:pt>
                <c:pt idx="2459">
                  <c:v>4.711961333333333</c:v>
                </c:pt>
                <c:pt idx="2460">
                  <c:v>4.7147391111111112</c:v>
                </c:pt>
                <c:pt idx="2461">
                  <c:v>4.7175168888888885</c:v>
                </c:pt>
                <c:pt idx="2462">
                  <c:v>4.7202946666666667</c:v>
                </c:pt>
                <c:pt idx="2463">
                  <c:v>4.7230724444444441</c:v>
                </c:pt>
                <c:pt idx="2464">
                  <c:v>4.7258502222222223</c:v>
                </c:pt>
                <c:pt idx="2465">
                  <c:v>4.7286279999999996</c:v>
                </c:pt>
                <c:pt idx="2466">
                  <c:v>4.7314057777777778</c:v>
                </c:pt>
                <c:pt idx="2467">
                  <c:v>4.7341835555555551</c:v>
                </c:pt>
                <c:pt idx="2468">
                  <c:v>4.7369613333333334</c:v>
                </c:pt>
                <c:pt idx="2469">
                  <c:v>4.7397391111111107</c:v>
                </c:pt>
                <c:pt idx="2470">
                  <c:v>4.7425168888888889</c:v>
                </c:pt>
                <c:pt idx="2471">
                  <c:v>4.7452946666666662</c:v>
                </c:pt>
                <c:pt idx="2472">
                  <c:v>4.7480724444444444</c:v>
                </c:pt>
                <c:pt idx="2473">
                  <c:v>4.7508502222222218</c:v>
                </c:pt>
                <c:pt idx="2474">
                  <c:v>4.753628</c:v>
                </c:pt>
                <c:pt idx="2475">
                  <c:v>4.7564057777777773</c:v>
                </c:pt>
                <c:pt idx="2476">
                  <c:v>4.7591835555555555</c:v>
                </c:pt>
                <c:pt idx="2477">
                  <c:v>4.7619613333333328</c:v>
                </c:pt>
                <c:pt idx="2478">
                  <c:v>4.764739111111111</c:v>
                </c:pt>
                <c:pt idx="2479">
                  <c:v>4.7675168888888884</c:v>
                </c:pt>
                <c:pt idx="2480">
                  <c:v>4.7702946666666666</c:v>
                </c:pt>
                <c:pt idx="2481">
                  <c:v>4.7730724444444439</c:v>
                </c:pt>
                <c:pt idx="2482">
                  <c:v>4.7758502222222221</c:v>
                </c:pt>
                <c:pt idx="2483">
                  <c:v>4.7786279999999994</c:v>
                </c:pt>
                <c:pt idx="2484">
                  <c:v>4.7814057777777776</c:v>
                </c:pt>
                <c:pt idx="2485">
                  <c:v>4.7841835555555559</c:v>
                </c:pt>
                <c:pt idx="2486">
                  <c:v>4.7869613333333332</c:v>
                </c:pt>
                <c:pt idx="2487">
                  <c:v>4.7897391111111114</c:v>
                </c:pt>
                <c:pt idx="2488">
                  <c:v>4.7925168888888887</c:v>
                </c:pt>
                <c:pt idx="2489">
                  <c:v>4.7952946666666669</c:v>
                </c:pt>
                <c:pt idx="2490">
                  <c:v>4.7980724444444443</c:v>
                </c:pt>
                <c:pt idx="2491">
                  <c:v>4.8008502222222225</c:v>
                </c:pt>
                <c:pt idx="2492">
                  <c:v>4.8036279999999998</c:v>
                </c:pt>
                <c:pt idx="2493">
                  <c:v>4.806405777777778</c:v>
                </c:pt>
                <c:pt idx="2494">
                  <c:v>4.8091835555555553</c:v>
                </c:pt>
                <c:pt idx="2495">
                  <c:v>4.8119613333333335</c:v>
                </c:pt>
                <c:pt idx="2496">
                  <c:v>4.8147391111111109</c:v>
                </c:pt>
                <c:pt idx="2497">
                  <c:v>4.8175168888888891</c:v>
                </c:pt>
                <c:pt idx="2498">
                  <c:v>4.8202946666666664</c:v>
                </c:pt>
                <c:pt idx="2499">
                  <c:v>4.8230724444444446</c:v>
                </c:pt>
                <c:pt idx="2500">
                  <c:v>4.8258502222222219</c:v>
                </c:pt>
                <c:pt idx="2501">
                  <c:v>4.8286280000000001</c:v>
                </c:pt>
                <c:pt idx="2502">
                  <c:v>4.8314057777777775</c:v>
                </c:pt>
                <c:pt idx="2503">
                  <c:v>4.8341835555555557</c:v>
                </c:pt>
                <c:pt idx="2504">
                  <c:v>4.836961333333333</c:v>
                </c:pt>
                <c:pt idx="2505">
                  <c:v>4.8397391111111112</c:v>
                </c:pt>
                <c:pt idx="2506">
                  <c:v>4.8425168888888885</c:v>
                </c:pt>
                <c:pt idx="2507">
                  <c:v>4.8452946666666667</c:v>
                </c:pt>
                <c:pt idx="2508">
                  <c:v>4.8480724444444441</c:v>
                </c:pt>
                <c:pt idx="2509">
                  <c:v>4.8508502222222223</c:v>
                </c:pt>
                <c:pt idx="2510">
                  <c:v>4.8536279999999996</c:v>
                </c:pt>
                <c:pt idx="2511">
                  <c:v>4.8564057777777778</c:v>
                </c:pt>
                <c:pt idx="2512">
                  <c:v>4.8591835555555551</c:v>
                </c:pt>
                <c:pt idx="2513">
                  <c:v>4.8619613333333334</c:v>
                </c:pt>
                <c:pt idx="2514">
                  <c:v>4.8647391111111107</c:v>
                </c:pt>
                <c:pt idx="2515">
                  <c:v>4.8675168888888889</c:v>
                </c:pt>
                <c:pt idx="2516">
                  <c:v>4.8702946666666662</c:v>
                </c:pt>
                <c:pt idx="2517">
                  <c:v>4.8730724444444444</c:v>
                </c:pt>
                <c:pt idx="2518">
                  <c:v>4.8758502222222218</c:v>
                </c:pt>
                <c:pt idx="2519">
                  <c:v>4.878628</c:v>
                </c:pt>
                <c:pt idx="2520">
                  <c:v>4.8814057777777773</c:v>
                </c:pt>
                <c:pt idx="2521">
                  <c:v>4.8841835555555555</c:v>
                </c:pt>
                <c:pt idx="2522">
                  <c:v>4.8869613333333328</c:v>
                </c:pt>
                <c:pt idx="2523">
                  <c:v>4.889739111111111</c:v>
                </c:pt>
                <c:pt idx="2524">
                  <c:v>4.8925168888888884</c:v>
                </c:pt>
                <c:pt idx="2525">
                  <c:v>4.8952946666666666</c:v>
                </c:pt>
                <c:pt idx="2526">
                  <c:v>4.8980724444444439</c:v>
                </c:pt>
                <c:pt idx="2527">
                  <c:v>4.9008502222222221</c:v>
                </c:pt>
                <c:pt idx="2528">
                  <c:v>4.9036279999999994</c:v>
                </c:pt>
                <c:pt idx="2529">
                  <c:v>4.9064057777777776</c:v>
                </c:pt>
                <c:pt idx="2530">
                  <c:v>4.9091835555555559</c:v>
                </c:pt>
                <c:pt idx="2531">
                  <c:v>4.9119613333333332</c:v>
                </c:pt>
                <c:pt idx="2532">
                  <c:v>4.9147391111111114</c:v>
                </c:pt>
                <c:pt idx="2533">
                  <c:v>4.9175168888888887</c:v>
                </c:pt>
                <c:pt idx="2534">
                  <c:v>4.9202946666666669</c:v>
                </c:pt>
                <c:pt idx="2535">
                  <c:v>4.9230724444444443</c:v>
                </c:pt>
                <c:pt idx="2536">
                  <c:v>4.9258502222222225</c:v>
                </c:pt>
                <c:pt idx="2537">
                  <c:v>4.9286279999999998</c:v>
                </c:pt>
                <c:pt idx="2538">
                  <c:v>4.931405777777778</c:v>
                </c:pt>
                <c:pt idx="2539">
                  <c:v>4.9341835555555553</c:v>
                </c:pt>
                <c:pt idx="2540">
                  <c:v>4.9369613333333335</c:v>
                </c:pt>
                <c:pt idx="2541">
                  <c:v>4.9397391111111109</c:v>
                </c:pt>
                <c:pt idx="2542">
                  <c:v>4.9425168888888891</c:v>
                </c:pt>
                <c:pt idx="2543">
                  <c:v>4.9452946666666664</c:v>
                </c:pt>
                <c:pt idx="2544">
                  <c:v>4.9480724444444446</c:v>
                </c:pt>
                <c:pt idx="2545">
                  <c:v>4.9508502222222219</c:v>
                </c:pt>
                <c:pt idx="2546">
                  <c:v>4.9536280000000001</c:v>
                </c:pt>
                <c:pt idx="2547">
                  <c:v>4.9564057777777775</c:v>
                </c:pt>
                <c:pt idx="2548">
                  <c:v>4.9591835555555557</c:v>
                </c:pt>
                <c:pt idx="2549">
                  <c:v>4.961961333333333</c:v>
                </c:pt>
                <c:pt idx="2550">
                  <c:v>4.9647391111111112</c:v>
                </c:pt>
                <c:pt idx="2551">
                  <c:v>4.9675168888888885</c:v>
                </c:pt>
                <c:pt idx="2552">
                  <c:v>4.9702946666666667</c:v>
                </c:pt>
                <c:pt idx="2553">
                  <c:v>4.9730724444444441</c:v>
                </c:pt>
                <c:pt idx="2554">
                  <c:v>4.9758502222222223</c:v>
                </c:pt>
                <c:pt idx="2555">
                  <c:v>4.9786279999999996</c:v>
                </c:pt>
                <c:pt idx="2556">
                  <c:v>4.9814057777777778</c:v>
                </c:pt>
                <c:pt idx="2557">
                  <c:v>4.9841835555555551</c:v>
                </c:pt>
                <c:pt idx="2558">
                  <c:v>4.9869613333333334</c:v>
                </c:pt>
                <c:pt idx="2559">
                  <c:v>4.9897391111111107</c:v>
                </c:pt>
                <c:pt idx="2560">
                  <c:v>4.9925168888888889</c:v>
                </c:pt>
                <c:pt idx="2561">
                  <c:v>4.9952946666666662</c:v>
                </c:pt>
                <c:pt idx="2562">
                  <c:v>4.9980724444444444</c:v>
                </c:pt>
                <c:pt idx="2563">
                  <c:v>5.0008502222222218</c:v>
                </c:pt>
                <c:pt idx="2564">
                  <c:v>5.003628</c:v>
                </c:pt>
                <c:pt idx="2565">
                  <c:v>5.0064057777777773</c:v>
                </c:pt>
                <c:pt idx="2566">
                  <c:v>5.0091835555555555</c:v>
                </c:pt>
                <c:pt idx="2567">
                  <c:v>5.0119613333333328</c:v>
                </c:pt>
                <c:pt idx="2568">
                  <c:v>5.014739111111111</c:v>
                </c:pt>
                <c:pt idx="2569">
                  <c:v>5.0175168888888884</c:v>
                </c:pt>
                <c:pt idx="2570">
                  <c:v>5.0202946666666666</c:v>
                </c:pt>
                <c:pt idx="2571">
                  <c:v>5.0230724444444439</c:v>
                </c:pt>
                <c:pt idx="2572">
                  <c:v>5.0258502222222221</c:v>
                </c:pt>
                <c:pt idx="2573">
                  <c:v>5.0286279999999994</c:v>
                </c:pt>
                <c:pt idx="2574">
                  <c:v>5.0314057777777776</c:v>
                </c:pt>
                <c:pt idx="2575">
                  <c:v>5.0341835555555559</c:v>
                </c:pt>
                <c:pt idx="2576">
                  <c:v>5.0369613333333332</c:v>
                </c:pt>
                <c:pt idx="2577">
                  <c:v>5.0397391111111114</c:v>
                </c:pt>
                <c:pt idx="2578">
                  <c:v>5.0425168888888887</c:v>
                </c:pt>
                <c:pt idx="2579">
                  <c:v>5.0452946666666669</c:v>
                </c:pt>
                <c:pt idx="2580">
                  <c:v>5.0480724444444443</c:v>
                </c:pt>
                <c:pt idx="2581">
                  <c:v>5.0508502222222225</c:v>
                </c:pt>
                <c:pt idx="2582">
                  <c:v>5.0536279999999998</c:v>
                </c:pt>
                <c:pt idx="2583">
                  <c:v>5.056405777777778</c:v>
                </c:pt>
                <c:pt idx="2584">
                  <c:v>5.0591835555555553</c:v>
                </c:pt>
                <c:pt idx="2585">
                  <c:v>5.0619613333333335</c:v>
                </c:pt>
                <c:pt idx="2586">
                  <c:v>5.0647391111111109</c:v>
                </c:pt>
                <c:pt idx="2587">
                  <c:v>5.0675168888888891</c:v>
                </c:pt>
                <c:pt idx="2588">
                  <c:v>5.0702946666666664</c:v>
                </c:pt>
                <c:pt idx="2589">
                  <c:v>5.0730724444444446</c:v>
                </c:pt>
                <c:pt idx="2590">
                  <c:v>5.0758502222222219</c:v>
                </c:pt>
                <c:pt idx="2591">
                  <c:v>5.0786280000000001</c:v>
                </c:pt>
                <c:pt idx="2592">
                  <c:v>5.0814057777777775</c:v>
                </c:pt>
                <c:pt idx="2593">
                  <c:v>5.0841835555555557</c:v>
                </c:pt>
                <c:pt idx="2594">
                  <c:v>5.086961333333333</c:v>
                </c:pt>
                <c:pt idx="2595">
                  <c:v>5.0897391111111112</c:v>
                </c:pt>
                <c:pt idx="2596">
                  <c:v>5.0925168888888885</c:v>
                </c:pt>
                <c:pt idx="2597">
                  <c:v>5.0952946666666667</c:v>
                </c:pt>
                <c:pt idx="2598">
                  <c:v>5.0980724444444441</c:v>
                </c:pt>
                <c:pt idx="2599">
                  <c:v>5.1008502222222223</c:v>
                </c:pt>
                <c:pt idx="2600">
                  <c:v>5.1036279999999996</c:v>
                </c:pt>
                <c:pt idx="2601">
                  <c:v>5.1064057777777778</c:v>
                </c:pt>
                <c:pt idx="2602">
                  <c:v>5.1091835555555551</c:v>
                </c:pt>
                <c:pt idx="2603">
                  <c:v>5.1119613333333334</c:v>
                </c:pt>
                <c:pt idx="2604">
                  <c:v>5.1147391111111107</c:v>
                </c:pt>
                <c:pt idx="2605">
                  <c:v>5.1175168888888889</c:v>
                </c:pt>
                <c:pt idx="2606">
                  <c:v>5.1202946666666662</c:v>
                </c:pt>
                <c:pt idx="2607">
                  <c:v>5.1230724444444444</c:v>
                </c:pt>
                <c:pt idx="2608">
                  <c:v>5.1258502222222218</c:v>
                </c:pt>
                <c:pt idx="2609">
                  <c:v>5.128628</c:v>
                </c:pt>
                <c:pt idx="2610">
                  <c:v>5.1314057777777773</c:v>
                </c:pt>
                <c:pt idx="2611">
                  <c:v>5.1341835555555555</c:v>
                </c:pt>
                <c:pt idx="2612">
                  <c:v>5.1369613333333328</c:v>
                </c:pt>
                <c:pt idx="2613">
                  <c:v>5.139739111111111</c:v>
                </c:pt>
                <c:pt idx="2614">
                  <c:v>5.1425168888888884</c:v>
                </c:pt>
                <c:pt idx="2615">
                  <c:v>5.1452946666666666</c:v>
                </c:pt>
                <c:pt idx="2616">
                  <c:v>5.1480724444444439</c:v>
                </c:pt>
                <c:pt idx="2617">
                  <c:v>5.1508502222222221</c:v>
                </c:pt>
                <c:pt idx="2618">
                  <c:v>5.1536279999999994</c:v>
                </c:pt>
                <c:pt idx="2619">
                  <c:v>5.1564057777777776</c:v>
                </c:pt>
                <c:pt idx="2620">
                  <c:v>5.1591835555555559</c:v>
                </c:pt>
                <c:pt idx="2621">
                  <c:v>5.1619613333333332</c:v>
                </c:pt>
                <c:pt idx="2622">
                  <c:v>5.1647391111111114</c:v>
                </c:pt>
                <c:pt idx="2623">
                  <c:v>5.1675168888888887</c:v>
                </c:pt>
                <c:pt idx="2624">
                  <c:v>5.1702946666666669</c:v>
                </c:pt>
                <c:pt idx="2625">
                  <c:v>5.1730724444444443</c:v>
                </c:pt>
                <c:pt idx="2626">
                  <c:v>5.1758502222222225</c:v>
                </c:pt>
                <c:pt idx="2627">
                  <c:v>5.1786279999999998</c:v>
                </c:pt>
                <c:pt idx="2628">
                  <c:v>5.181405777777778</c:v>
                </c:pt>
                <c:pt idx="2629">
                  <c:v>5.1841835555555553</c:v>
                </c:pt>
                <c:pt idx="2630">
                  <c:v>5.1869613333333335</c:v>
                </c:pt>
                <c:pt idx="2631">
                  <c:v>5.1897391111111109</c:v>
                </c:pt>
                <c:pt idx="2632">
                  <c:v>5.1925168888888891</c:v>
                </c:pt>
                <c:pt idx="2633">
                  <c:v>5.1952946666666664</c:v>
                </c:pt>
                <c:pt idx="2634">
                  <c:v>5.1980724444444446</c:v>
                </c:pt>
                <c:pt idx="2635">
                  <c:v>5.2008502222222219</c:v>
                </c:pt>
                <c:pt idx="2636">
                  <c:v>5.2036280000000001</c:v>
                </c:pt>
                <c:pt idx="2637">
                  <c:v>5.2064057777777775</c:v>
                </c:pt>
                <c:pt idx="2638">
                  <c:v>5.2091835555555557</c:v>
                </c:pt>
                <c:pt idx="2639">
                  <c:v>5.211961333333333</c:v>
                </c:pt>
                <c:pt idx="2640">
                  <c:v>5.2147391111111112</c:v>
                </c:pt>
                <c:pt idx="2641">
                  <c:v>5.2175168888888885</c:v>
                </c:pt>
                <c:pt idx="2642">
                  <c:v>5.2202946666666667</c:v>
                </c:pt>
                <c:pt idx="2643">
                  <c:v>5.2230724444444441</c:v>
                </c:pt>
                <c:pt idx="2644">
                  <c:v>5.2258502222222223</c:v>
                </c:pt>
                <c:pt idx="2645">
                  <c:v>5.2286279999999996</c:v>
                </c:pt>
                <c:pt idx="2646">
                  <c:v>5.2314057777777778</c:v>
                </c:pt>
                <c:pt idx="2647">
                  <c:v>5.2341835555555551</c:v>
                </c:pt>
                <c:pt idx="2648">
                  <c:v>5.2369613333333334</c:v>
                </c:pt>
                <c:pt idx="2649">
                  <c:v>5.2397391111111107</c:v>
                </c:pt>
                <c:pt idx="2650">
                  <c:v>5.2425168888888889</c:v>
                </c:pt>
                <c:pt idx="2651">
                  <c:v>5.2452946666666662</c:v>
                </c:pt>
                <c:pt idx="2652">
                  <c:v>5.2480724444444444</c:v>
                </c:pt>
                <c:pt idx="2653">
                  <c:v>5.2508502222222218</c:v>
                </c:pt>
                <c:pt idx="2654">
                  <c:v>5.253628</c:v>
                </c:pt>
                <c:pt idx="2655">
                  <c:v>5.2564057777777773</c:v>
                </c:pt>
                <c:pt idx="2656">
                  <c:v>5.2591835555555555</c:v>
                </c:pt>
                <c:pt idx="2657">
                  <c:v>5.2619613333333328</c:v>
                </c:pt>
                <c:pt idx="2658">
                  <c:v>5.264739111111111</c:v>
                </c:pt>
                <c:pt idx="2659">
                  <c:v>5.2675168888888884</c:v>
                </c:pt>
                <c:pt idx="2660">
                  <c:v>5.2702946666666666</c:v>
                </c:pt>
                <c:pt idx="2661">
                  <c:v>5.2730724444444439</c:v>
                </c:pt>
                <c:pt idx="2662">
                  <c:v>5.2758502222222221</c:v>
                </c:pt>
                <c:pt idx="2663">
                  <c:v>5.2786279999999994</c:v>
                </c:pt>
                <c:pt idx="2664">
                  <c:v>5.2814057777777776</c:v>
                </c:pt>
                <c:pt idx="2665">
                  <c:v>5.2841835555555559</c:v>
                </c:pt>
                <c:pt idx="2666">
                  <c:v>5.2869613333333332</c:v>
                </c:pt>
                <c:pt idx="2667">
                  <c:v>5.2897391111111114</c:v>
                </c:pt>
                <c:pt idx="2668">
                  <c:v>5.2925168888888887</c:v>
                </c:pt>
                <c:pt idx="2669">
                  <c:v>5.2952946666666669</c:v>
                </c:pt>
                <c:pt idx="2670">
                  <c:v>5.2980724444444443</c:v>
                </c:pt>
                <c:pt idx="2671">
                  <c:v>5.3008502222222225</c:v>
                </c:pt>
                <c:pt idx="2672">
                  <c:v>5.3036279999999998</c:v>
                </c:pt>
                <c:pt idx="2673">
                  <c:v>5.306405777777778</c:v>
                </c:pt>
                <c:pt idx="2674">
                  <c:v>5.3091835555555553</c:v>
                </c:pt>
                <c:pt idx="2675">
                  <c:v>5.3119613333333335</c:v>
                </c:pt>
                <c:pt idx="2676">
                  <c:v>5.3147391111111109</c:v>
                </c:pt>
                <c:pt idx="2677">
                  <c:v>5.3175168888888891</c:v>
                </c:pt>
                <c:pt idx="2678">
                  <c:v>5.3202946666666664</c:v>
                </c:pt>
                <c:pt idx="2679">
                  <c:v>5.3230724444444446</c:v>
                </c:pt>
                <c:pt idx="2680">
                  <c:v>5.3258502222222219</c:v>
                </c:pt>
                <c:pt idx="2681">
                  <c:v>5.3286167777777784</c:v>
                </c:pt>
                <c:pt idx="2682">
                  <c:v>5.3313856666666659</c:v>
                </c:pt>
                <c:pt idx="2683">
                  <c:v>5.3340651111111113</c:v>
                </c:pt>
                <c:pt idx="2684">
                  <c:v>5.336675111111111</c:v>
                </c:pt>
                <c:pt idx="2685">
                  <c:v>5.3392166666666672</c:v>
                </c:pt>
                <c:pt idx="2686">
                  <c:v>5.3417133333333329</c:v>
                </c:pt>
                <c:pt idx="2687">
                  <c:v>5.3441766111111102</c:v>
                </c:pt>
                <c:pt idx="2688">
                  <c:v>5.3465678333333333</c:v>
                </c:pt>
                <c:pt idx="2689">
                  <c:v>5.3489026111111109</c:v>
                </c:pt>
                <c:pt idx="2690">
                  <c:v>5.3511981111111115</c:v>
                </c:pt>
                <c:pt idx="2691">
                  <c:v>5.3534473888888892</c:v>
                </c:pt>
                <c:pt idx="2692">
                  <c:v>5.355712333333333</c:v>
                </c:pt>
                <c:pt idx="2693">
                  <c:v>5.3578797222222221</c:v>
                </c:pt>
                <c:pt idx="2694">
                  <c:v>5.3600133888888895</c:v>
                </c:pt>
                <c:pt idx="2695">
                  <c:v>5.3621207222222225</c:v>
                </c:pt>
                <c:pt idx="2696">
                  <c:v>5.3641781666666661</c:v>
                </c:pt>
                <c:pt idx="2697">
                  <c:v>5.3662269444444446</c:v>
                </c:pt>
                <c:pt idx="2698">
                  <c:v>5.3682459444444444</c:v>
                </c:pt>
                <c:pt idx="2699">
                  <c:v>5.3702443888888887</c:v>
                </c:pt>
                <c:pt idx="2700">
                  <c:v>5.3722159999999999</c:v>
                </c:pt>
                <c:pt idx="2701">
                  <c:v>5.3741823333333336</c:v>
                </c:pt>
                <c:pt idx="2702">
                  <c:v>5.3761473888888887</c:v>
                </c:pt>
                <c:pt idx="2703">
                  <c:v>5.3780911111111109</c:v>
                </c:pt>
                <c:pt idx="2704">
                  <c:v>5.3800254999999995</c:v>
                </c:pt>
                <c:pt idx="2705">
                  <c:v>5.381961722222222</c:v>
                </c:pt>
                <c:pt idx="2706">
                  <c:v>5.3839035555555563</c:v>
                </c:pt>
                <c:pt idx="2707">
                  <c:v>5.385820777777778</c:v>
                </c:pt>
                <c:pt idx="2708">
                  <c:v>5.387748277777777</c:v>
                </c:pt>
                <c:pt idx="2709">
                  <c:v>5.3896847222222215</c:v>
                </c:pt>
                <c:pt idx="2710">
                  <c:v>5.3916231666666663</c:v>
                </c:pt>
                <c:pt idx="2711">
                  <c:v>5.3935706666666672</c:v>
                </c:pt>
                <c:pt idx="2712">
                  <c:v>5.3955446666666669</c:v>
                </c:pt>
                <c:pt idx="2713">
                  <c:v>5.3975366666666664</c:v>
                </c:pt>
                <c:pt idx="2714">
                  <c:v>5.3995256666666664</c:v>
                </c:pt>
                <c:pt idx="2715">
                  <c:v>5.401554</c:v>
                </c:pt>
                <c:pt idx="2716">
                  <c:v>5.4035995000000003</c:v>
                </c:pt>
                <c:pt idx="2717">
                  <c:v>5.4036135555555553</c:v>
                </c:pt>
                <c:pt idx="2718">
                  <c:v>5.4036618888888883</c:v>
                </c:pt>
                <c:pt idx="2719">
                  <c:v>5.4037514444444446</c:v>
                </c:pt>
                <c:pt idx="2720">
                  <c:v>5.4038494444444449</c:v>
                </c:pt>
                <c:pt idx="2721">
                  <c:v>5.4039517222222226</c:v>
                </c:pt>
                <c:pt idx="2722">
                  <c:v>5.4040575000000004</c:v>
                </c:pt>
                <c:pt idx="2723">
                  <c:v>5.4041666666666668</c:v>
                </c:pt>
                <c:pt idx="2724">
                  <c:v>5.4042775000000001</c:v>
                </c:pt>
                <c:pt idx="2725">
                  <c:v>5.4043900000000002</c:v>
                </c:pt>
                <c:pt idx="2726">
                  <c:v>5.4045043888888884</c:v>
                </c:pt>
                <c:pt idx="2727">
                  <c:v>5.4046212222222225</c:v>
                </c:pt>
                <c:pt idx="2728">
                  <c:v>5.4047393333333336</c:v>
                </c:pt>
                <c:pt idx="2729">
                  <c:v>5.4048585555555553</c:v>
                </c:pt>
                <c:pt idx="2730">
                  <c:v>5.4049794444444448</c:v>
                </c:pt>
                <c:pt idx="2731">
                  <c:v>5.4051014999999998</c:v>
                </c:pt>
                <c:pt idx="2732">
                  <c:v>5.4052235</c:v>
                </c:pt>
                <c:pt idx="2733">
                  <c:v>5.4053489444444445</c:v>
                </c:pt>
                <c:pt idx="2734">
                  <c:v>5.4054735000000003</c:v>
                </c:pt>
                <c:pt idx="2735">
                  <c:v>5.4056003888888888</c:v>
                </c:pt>
                <c:pt idx="2736">
                  <c:v>5.4057282222222218</c:v>
                </c:pt>
                <c:pt idx="2737">
                  <c:v>5.4058564999999996</c:v>
                </c:pt>
                <c:pt idx="2738">
                  <c:v>5.4059863333333338</c:v>
                </c:pt>
                <c:pt idx="2739">
                  <c:v>5.4061169444444443</c:v>
                </c:pt>
                <c:pt idx="2740">
                  <c:v>5.4062486666666674</c:v>
                </c:pt>
                <c:pt idx="2741">
                  <c:v>5.4063812222222216</c:v>
                </c:pt>
                <c:pt idx="2742">
                  <c:v>5.4065165555555552</c:v>
                </c:pt>
                <c:pt idx="2743">
                  <c:v>5.4066507777777781</c:v>
                </c:pt>
                <c:pt idx="2744">
                  <c:v>5.4067868333333333</c:v>
                </c:pt>
                <c:pt idx="2745">
                  <c:v>5.4069237222222224</c:v>
                </c:pt>
                <c:pt idx="2746">
                  <c:v>5.4070611111111111</c:v>
                </c:pt>
                <c:pt idx="2747">
                  <c:v>5.407200722222222</c:v>
                </c:pt>
                <c:pt idx="2748">
                  <c:v>5.4073415000000002</c:v>
                </c:pt>
                <c:pt idx="2749">
                  <c:v>5.4074822222222219</c:v>
                </c:pt>
                <c:pt idx="2750">
                  <c:v>5.4076253333333328</c:v>
                </c:pt>
                <c:pt idx="2751">
                  <c:v>5.4077683333333333</c:v>
                </c:pt>
                <c:pt idx="2752">
                  <c:v>5.4079129444444449</c:v>
                </c:pt>
                <c:pt idx="2753">
                  <c:v>5.4080590555555554</c:v>
                </c:pt>
                <c:pt idx="2754">
                  <c:v>5.4082052777777783</c:v>
                </c:pt>
                <c:pt idx="2755">
                  <c:v>5.4083546111111112</c:v>
                </c:pt>
                <c:pt idx="2756">
                  <c:v>5.408503555555555</c:v>
                </c:pt>
                <c:pt idx="2757">
                  <c:v>5.4086533333333326</c:v>
                </c:pt>
                <c:pt idx="2758">
                  <c:v>5.4088051666666663</c:v>
                </c:pt>
                <c:pt idx="2759">
                  <c:v>5.408958666666666</c:v>
                </c:pt>
                <c:pt idx="2760">
                  <c:v>5.4091136666666664</c:v>
                </c:pt>
                <c:pt idx="2761">
                  <c:v>5.4092682777777776</c:v>
                </c:pt>
                <c:pt idx="2762">
                  <c:v>5.4094253888888897</c:v>
                </c:pt>
                <c:pt idx="2763">
                  <c:v>5.4095833888888887</c:v>
                </c:pt>
                <c:pt idx="2764">
                  <c:v>5.4097432222222226</c:v>
                </c:pt>
                <c:pt idx="2765">
                  <c:v>5.4099037222222224</c:v>
                </c:pt>
                <c:pt idx="2766">
                  <c:v>5.4100643333333336</c:v>
                </c:pt>
                <c:pt idx="2767">
                  <c:v>5.4102274444444447</c:v>
                </c:pt>
                <c:pt idx="2768">
                  <c:v>5.4103917777777779</c:v>
                </c:pt>
                <c:pt idx="2769">
                  <c:v>5.4105566111111107</c:v>
                </c:pt>
                <c:pt idx="2770">
                  <c:v>5.4107247222222226</c:v>
                </c:pt>
                <c:pt idx="2771">
                  <c:v>5.4108915</c:v>
                </c:pt>
                <c:pt idx="2772">
                  <c:v>5.4110622777777779</c:v>
                </c:pt>
                <c:pt idx="2773">
                  <c:v>5.411232444444444</c:v>
                </c:pt>
                <c:pt idx="2774">
                  <c:v>5.4114058333333324</c:v>
                </c:pt>
                <c:pt idx="2775">
                  <c:v>5.4115780555555562</c:v>
                </c:pt>
                <c:pt idx="2776">
                  <c:v>5.4117525555555552</c:v>
                </c:pt>
                <c:pt idx="2777">
                  <c:v>5.4119285555555559</c:v>
                </c:pt>
                <c:pt idx="2778">
                  <c:v>5.4121050555555552</c:v>
                </c:pt>
                <c:pt idx="2779">
                  <c:v>5.4122830555555561</c:v>
                </c:pt>
                <c:pt idx="2780">
                  <c:v>5.412462944444445</c:v>
                </c:pt>
                <c:pt idx="2781">
                  <c:v>5.4126438333333331</c:v>
                </c:pt>
                <c:pt idx="2782">
                  <c:v>5.412828666666667</c:v>
                </c:pt>
                <c:pt idx="2783">
                  <c:v>5.4130130555555551</c:v>
                </c:pt>
                <c:pt idx="2784">
                  <c:v>5.4131992777777782</c:v>
                </c:pt>
                <c:pt idx="2785">
                  <c:v>5.4133887777777776</c:v>
                </c:pt>
                <c:pt idx="2786">
                  <c:v>5.4135800555555562</c:v>
                </c:pt>
                <c:pt idx="2787">
                  <c:v>5.4137726111111109</c:v>
                </c:pt>
                <c:pt idx="2788">
                  <c:v>5.4139688888888893</c:v>
                </c:pt>
                <c:pt idx="2789">
                  <c:v>5.4141688333333331</c:v>
                </c:pt>
                <c:pt idx="2790">
                  <c:v>5.4143700555555556</c:v>
                </c:pt>
                <c:pt idx="2791">
                  <c:v>5.4145764999999999</c:v>
                </c:pt>
                <c:pt idx="2792">
                  <c:v>5.4147873333333338</c:v>
                </c:pt>
                <c:pt idx="2793">
                  <c:v>5.4150030555555553</c:v>
                </c:pt>
                <c:pt idx="2794">
                  <c:v>5.4152258333333325</c:v>
                </c:pt>
                <c:pt idx="2795">
                  <c:v>5.4154546111111106</c:v>
                </c:pt>
                <c:pt idx="2796">
                  <c:v>5.4156916111111109</c:v>
                </c:pt>
                <c:pt idx="2797">
                  <c:v>5.4159409444444444</c:v>
                </c:pt>
                <c:pt idx="2798">
                  <c:v>5.4162030555555551</c:v>
                </c:pt>
                <c:pt idx="2799">
                  <c:v>5.4164826666666661</c:v>
                </c:pt>
                <c:pt idx="2800">
                  <c:v>5.4167812222222222</c:v>
                </c:pt>
                <c:pt idx="2801">
                  <c:v>5.417103222222222</c:v>
                </c:pt>
                <c:pt idx="2802">
                  <c:v>5.4174558333333334</c:v>
                </c:pt>
                <c:pt idx="2803">
                  <c:v>5.4178581111111113</c:v>
                </c:pt>
                <c:pt idx="2804">
                  <c:v>5.4183206111111115</c:v>
                </c:pt>
                <c:pt idx="2805">
                  <c:v>5.4188748333333336</c:v>
                </c:pt>
                <c:pt idx="2806">
                  <c:v>5.4195691666666672</c:v>
                </c:pt>
                <c:pt idx="2807">
                  <c:v>5.4204904444444439</c:v>
                </c:pt>
                <c:pt idx="2808">
                  <c:v>5.4218466111111105</c:v>
                </c:pt>
                <c:pt idx="2809">
                  <c:v>5.4238510555555557</c:v>
                </c:pt>
                <c:pt idx="2810">
                  <c:v>5.426628833333333</c:v>
                </c:pt>
                <c:pt idx="2811">
                  <c:v>5.4294066111111112</c:v>
                </c:pt>
                <c:pt idx="2812">
                  <c:v>5.4321843888888885</c:v>
                </c:pt>
                <c:pt idx="2813">
                  <c:v>5.4349621666666668</c:v>
                </c:pt>
                <c:pt idx="2814">
                  <c:v>5.4377399444444441</c:v>
                </c:pt>
                <c:pt idx="2815">
                  <c:v>5.4405177222222223</c:v>
                </c:pt>
                <c:pt idx="2816">
                  <c:v>5.4432954999999996</c:v>
                </c:pt>
                <c:pt idx="2817">
                  <c:v>5.4460732777777778</c:v>
                </c:pt>
                <c:pt idx="2818">
                  <c:v>5.4488510555555552</c:v>
                </c:pt>
                <c:pt idx="2819">
                  <c:v>5.4516288333333334</c:v>
                </c:pt>
                <c:pt idx="2820">
                  <c:v>5.4544066111111107</c:v>
                </c:pt>
                <c:pt idx="2821">
                  <c:v>5.4571843888888889</c:v>
                </c:pt>
                <c:pt idx="2822">
                  <c:v>5.4599621666666662</c:v>
                </c:pt>
                <c:pt idx="2823">
                  <c:v>5.4627399444444444</c:v>
                </c:pt>
                <c:pt idx="2824">
                  <c:v>5.4655177222222218</c:v>
                </c:pt>
                <c:pt idx="2825">
                  <c:v>5.4682955</c:v>
                </c:pt>
                <c:pt idx="2826">
                  <c:v>5.4710732777777773</c:v>
                </c:pt>
                <c:pt idx="2827">
                  <c:v>5.4738510555555555</c:v>
                </c:pt>
                <c:pt idx="2828">
                  <c:v>5.4766288333333328</c:v>
                </c:pt>
                <c:pt idx="2829">
                  <c:v>5.479406611111111</c:v>
                </c:pt>
                <c:pt idx="2830">
                  <c:v>5.4821843888888884</c:v>
                </c:pt>
                <c:pt idx="2831">
                  <c:v>5.4849621666666666</c:v>
                </c:pt>
                <c:pt idx="2832">
                  <c:v>5.4877399444444439</c:v>
                </c:pt>
                <c:pt idx="2833">
                  <c:v>5.4905177222222221</c:v>
                </c:pt>
                <c:pt idx="2834">
                  <c:v>5.4932954999999994</c:v>
                </c:pt>
                <c:pt idx="2835">
                  <c:v>5.4960732777777777</c:v>
                </c:pt>
                <c:pt idx="2836">
                  <c:v>5.498851055555555</c:v>
                </c:pt>
                <c:pt idx="2837">
                  <c:v>5.5016288333333332</c:v>
                </c:pt>
                <c:pt idx="2838">
                  <c:v>5.5044066111111105</c:v>
                </c:pt>
                <c:pt idx="2839">
                  <c:v>5.5071843888888887</c:v>
                </c:pt>
                <c:pt idx="2840">
                  <c:v>5.5099621666666669</c:v>
                </c:pt>
                <c:pt idx="2841">
                  <c:v>5.5127399444444443</c:v>
                </c:pt>
                <c:pt idx="2842">
                  <c:v>5.5155177222222225</c:v>
                </c:pt>
                <c:pt idx="2843">
                  <c:v>5.5182954999999998</c:v>
                </c:pt>
                <c:pt idx="2844">
                  <c:v>5.521073277777778</c:v>
                </c:pt>
                <c:pt idx="2845">
                  <c:v>5.5238510555555553</c:v>
                </c:pt>
                <c:pt idx="2846">
                  <c:v>5.5266288333333335</c:v>
                </c:pt>
                <c:pt idx="2847">
                  <c:v>5.5294066111111109</c:v>
                </c:pt>
                <c:pt idx="2848">
                  <c:v>5.5321843888888891</c:v>
                </c:pt>
                <c:pt idx="2849">
                  <c:v>5.5349621666666664</c:v>
                </c:pt>
                <c:pt idx="2850">
                  <c:v>5.5377399444444446</c:v>
                </c:pt>
                <c:pt idx="2851">
                  <c:v>5.5405177222222219</c:v>
                </c:pt>
                <c:pt idx="2852">
                  <c:v>5.5432955000000002</c:v>
                </c:pt>
                <c:pt idx="2853">
                  <c:v>5.5460732777777775</c:v>
                </c:pt>
                <c:pt idx="2854">
                  <c:v>5.5488510555555557</c:v>
                </c:pt>
                <c:pt idx="2855">
                  <c:v>5.551628833333333</c:v>
                </c:pt>
                <c:pt idx="2856">
                  <c:v>5.5544066111111112</c:v>
                </c:pt>
                <c:pt idx="2857">
                  <c:v>5.5571843888888885</c:v>
                </c:pt>
                <c:pt idx="2858">
                  <c:v>5.5599621666666668</c:v>
                </c:pt>
                <c:pt idx="2859">
                  <c:v>5.5627399444444441</c:v>
                </c:pt>
                <c:pt idx="2860">
                  <c:v>5.5655177222222223</c:v>
                </c:pt>
                <c:pt idx="2861">
                  <c:v>5.5682954999999996</c:v>
                </c:pt>
                <c:pt idx="2862">
                  <c:v>5.5710732777777778</c:v>
                </c:pt>
                <c:pt idx="2863">
                  <c:v>5.5738510555555552</c:v>
                </c:pt>
                <c:pt idx="2864">
                  <c:v>5.5766288333333334</c:v>
                </c:pt>
                <c:pt idx="2865">
                  <c:v>5.5794066111111107</c:v>
                </c:pt>
                <c:pt idx="2866">
                  <c:v>5.5821843888888889</c:v>
                </c:pt>
                <c:pt idx="2867">
                  <c:v>5.5849621666666662</c:v>
                </c:pt>
                <c:pt idx="2868">
                  <c:v>5.5877399444444444</c:v>
                </c:pt>
                <c:pt idx="2869">
                  <c:v>5.5905177222222218</c:v>
                </c:pt>
                <c:pt idx="2870">
                  <c:v>5.5932955</c:v>
                </c:pt>
                <c:pt idx="2871">
                  <c:v>5.5960732777777773</c:v>
                </c:pt>
                <c:pt idx="2872">
                  <c:v>5.5988510555555555</c:v>
                </c:pt>
                <c:pt idx="2873">
                  <c:v>5.6016288333333328</c:v>
                </c:pt>
                <c:pt idx="2874">
                  <c:v>5.604406611111111</c:v>
                </c:pt>
                <c:pt idx="2875">
                  <c:v>5.6071843888888884</c:v>
                </c:pt>
                <c:pt idx="2876">
                  <c:v>5.6099621666666666</c:v>
                </c:pt>
                <c:pt idx="2877">
                  <c:v>5.6127399444444439</c:v>
                </c:pt>
                <c:pt idx="2878">
                  <c:v>5.6155177222222221</c:v>
                </c:pt>
                <c:pt idx="2879">
                  <c:v>5.6182954999999994</c:v>
                </c:pt>
                <c:pt idx="2880">
                  <c:v>5.6210732777777777</c:v>
                </c:pt>
                <c:pt idx="2881">
                  <c:v>5.623851055555555</c:v>
                </c:pt>
                <c:pt idx="2882">
                  <c:v>5.6266288333333332</c:v>
                </c:pt>
                <c:pt idx="2883">
                  <c:v>5.6294066111111105</c:v>
                </c:pt>
                <c:pt idx="2884">
                  <c:v>5.6321843888888887</c:v>
                </c:pt>
                <c:pt idx="2885">
                  <c:v>5.6349621666666669</c:v>
                </c:pt>
                <c:pt idx="2886">
                  <c:v>5.6377399444444443</c:v>
                </c:pt>
                <c:pt idx="2887">
                  <c:v>5.6405177222222225</c:v>
                </c:pt>
                <c:pt idx="2888">
                  <c:v>5.6432954999999998</c:v>
                </c:pt>
                <c:pt idx="2889">
                  <c:v>5.646073277777778</c:v>
                </c:pt>
                <c:pt idx="2890">
                  <c:v>5.6488510555555553</c:v>
                </c:pt>
                <c:pt idx="2891">
                  <c:v>5.6516288333333335</c:v>
                </c:pt>
                <c:pt idx="2892">
                  <c:v>5.6544066111111109</c:v>
                </c:pt>
                <c:pt idx="2893">
                  <c:v>5.6571843888888891</c:v>
                </c:pt>
                <c:pt idx="2894">
                  <c:v>5.6599621666666664</c:v>
                </c:pt>
                <c:pt idx="2895">
                  <c:v>5.6627399444444446</c:v>
                </c:pt>
                <c:pt idx="2896">
                  <c:v>5.6655177222222219</c:v>
                </c:pt>
                <c:pt idx="2897">
                  <c:v>5.6682955000000002</c:v>
                </c:pt>
                <c:pt idx="2898">
                  <c:v>5.6710732777777775</c:v>
                </c:pt>
                <c:pt idx="2899">
                  <c:v>5.6738510555555557</c:v>
                </c:pt>
                <c:pt idx="2900">
                  <c:v>5.676628833333333</c:v>
                </c:pt>
                <c:pt idx="2901">
                  <c:v>5.6794066111111112</c:v>
                </c:pt>
                <c:pt idx="2902">
                  <c:v>5.6821843888888885</c:v>
                </c:pt>
                <c:pt idx="2903">
                  <c:v>5.6849621666666668</c:v>
                </c:pt>
                <c:pt idx="2904">
                  <c:v>5.6877399444444441</c:v>
                </c:pt>
                <c:pt idx="2905">
                  <c:v>5.690517694444444</c:v>
                </c:pt>
                <c:pt idx="2906">
                  <c:v>5.6932954722222213</c:v>
                </c:pt>
                <c:pt idx="2907">
                  <c:v>5.6960732499999995</c:v>
                </c:pt>
                <c:pt idx="2908">
                  <c:v>5.6988510277777769</c:v>
                </c:pt>
                <c:pt idx="2909">
                  <c:v>5.7016288055555551</c:v>
                </c:pt>
                <c:pt idx="2910">
                  <c:v>5.7044065833333333</c:v>
                </c:pt>
                <c:pt idx="2911">
                  <c:v>5.7071843611111106</c:v>
                </c:pt>
                <c:pt idx="2912">
                  <c:v>5.7099621388888888</c:v>
                </c:pt>
                <c:pt idx="2913">
                  <c:v>5.7127399166666661</c:v>
                </c:pt>
                <c:pt idx="2914">
                  <c:v>5.7155176944444444</c:v>
                </c:pt>
                <c:pt idx="2915">
                  <c:v>5.7182954722222217</c:v>
                </c:pt>
                <c:pt idx="2916">
                  <c:v>5.7210732499999999</c:v>
                </c:pt>
                <c:pt idx="2917">
                  <c:v>5.7238510277777772</c:v>
                </c:pt>
                <c:pt idx="2918">
                  <c:v>5.7266288055555554</c:v>
                </c:pt>
                <c:pt idx="2919">
                  <c:v>5.7294065833333327</c:v>
                </c:pt>
                <c:pt idx="2920">
                  <c:v>5.732184361111111</c:v>
                </c:pt>
                <c:pt idx="2921">
                  <c:v>5.7349621388888883</c:v>
                </c:pt>
                <c:pt idx="2922">
                  <c:v>5.7377399166666665</c:v>
                </c:pt>
                <c:pt idx="2923">
                  <c:v>5.7405176944444438</c:v>
                </c:pt>
                <c:pt idx="2924">
                  <c:v>5.743295472222222</c:v>
                </c:pt>
                <c:pt idx="2925">
                  <c:v>5.7460732499999994</c:v>
                </c:pt>
                <c:pt idx="2926">
                  <c:v>5.7488510277777776</c:v>
                </c:pt>
                <c:pt idx="2927">
                  <c:v>5.7516288055555549</c:v>
                </c:pt>
                <c:pt idx="2928">
                  <c:v>5.7544065833333331</c:v>
                </c:pt>
                <c:pt idx="2929">
                  <c:v>5.7571843611111104</c:v>
                </c:pt>
                <c:pt idx="2930">
                  <c:v>5.7599621388888886</c:v>
                </c:pt>
                <c:pt idx="2931">
                  <c:v>5.762739916666666</c:v>
                </c:pt>
                <c:pt idx="2932">
                  <c:v>5.7655176944444442</c:v>
                </c:pt>
                <c:pt idx="2933">
                  <c:v>5.7682954722222215</c:v>
                </c:pt>
                <c:pt idx="2934">
                  <c:v>5.7710732499999997</c:v>
                </c:pt>
                <c:pt idx="2935">
                  <c:v>5.773851027777777</c:v>
                </c:pt>
                <c:pt idx="2936">
                  <c:v>5.7766288055555552</c:v>
                </c:pt>
                <c:pt idx="2937">
                  <c:v>5.7794065833333326</c:v>
                </c:pt>
                <c:pt idx="2938">
                  <c:v>5.7821843611111108</c:v>
                </c:pt>
                <c:pt idx="2939">
                  <c:v>5.7849621388888881</c:v>
                </c:pt>
                <c:pt idx="2940">
                  <c:v>5.7877399166666663</c:v>
                </c:pt>
                <c:pt idx="2941">
                  <c:v>5.7905176944444436</c:v>
                </c:pt>
                <c:pt idx="2942">
                  <c:v>5.7932954722222219</c:v>
                </c:pt>
                <c:pt idx="2943">
                  <c:v>5.7960732499999992</c:v>
                </c:pt>
                <c:pt idx="2944">
                  <c:v>5.7988510277777774</c:v>
                </c:pt>
                <c:pt idx="2945">
                  <c:v>5.8016288055555547</c:v>
                </c:pt>
                <c:pt idx="2946">
                  <c:v>5.8044065833333329</c:v>
                </c:pt>
                <c:pt idx="2947">
                  <c:v>5.8071843611111102</c:v>
                </c:pt>
                <c:pt idx="2948">
                  <c:v>5.8099621388888885</c:v>
                </c:pt>
                <c:pt idx="2949">
                  <c:v>5.8127399166666658</c:v>
                </c:pt>
                <c:pt idx="2950">
                  <c:v>5.815517694444444</c:v>
                </c:pt>
                <c:pt idx="2951">
                  <c:v>5.8182954722222213</c:v>
                </c:pt>
                <c:pt idx="2952">
                  <c:v>5.8210732499999995</c:v>
                </c:pt>
                <c:pt idx="2953">
                  <c:v>5.8238510277777769</c:v>
                </c:pt>
                <c:pt idx="2954">
                  <c:v>5.8266288055555551</c:v>
                </c:pt>
                <c:pt idx="2955">
                  <c:v>5.8294065833333333</c:v>
                </c:pt>
                <c:pt idx="2956">
                  <c:v>5.8321843611111106</c:v>
                </c:pt>
                <c:pt idx="2957">
                  <c:v>5.8349621388888888</c:v>
                </c:pt>
                <c:pt idx="2958">
                  <c:v>5.8377399166666661</c:v>
                </c:pt>
                <c:pt idx="2959">
                  <c:v>5.8405176944444444</c:v>
                </c:pt>
                <c:pt idx="2960">
                  <c:v>5.8432954722222217</c:v>
                </c:pt>
                <c:pt idx="2961">
                  <c:v>5.8460732499999999</c:v>
                </c:pt>
                <c:pt idx="2962">
                  <c:v>5.8488510277777772</c:v>
                </c:pt>
                <c:pt idx="2963">
                  <c:v>5.8516288055555554</c:v>
                </c:pt>
                <c:pt idx="2964">
                  <c:v>5.8544065833333327</c:v>
                </c:pt>
                <c:pt idx="2965">
                  <c:v>5.857184361111111</c:v>
                </c:pt>
                <c:pt idx="2966">
                  <c:v>5.8599621388888883</c:v>
                </c:pt>
                <c:pt idx="2967">
                  <c:v>5.8627399166666665</c:v>
                </c:pt>
                <c:pt idx="2968">
                  <c:v>5.8655176944444438</c:v>
                </c:pt>
                <c:pt idx="2969">
                  <c:v>5.868295472222222</c:v>
                </c:pt>
                <c:pt idx="2970">
                  <c:v>5.8710732499999994</c:v>
                </c:pt>
                <c:pt idx="2971">
                  <c:v>5.8738510277777776</c:v>
                </c:pt>
                <c:pt idx="2972">
                  <c:v>5.8766288055555549</c:v>
                </c:pt>
                <c:pt idx="2973">
                  <c:v>5.8794065833333331</c:v>
                </c:pt>
                <c:pt idx="2974">
                  <c:v>5.8821843611111104</c:v>
                </c:pt>
                <c:pt idx="2975">
                  <c:v>5.8849621388888886</c:v>
                </c:pt>
                <c:pt idx="2976">
                  <c:v>5.887739916666666</c:v>
                </c:pt>
                <c:pt idx="2977">
                  <c:v>5.8905176944444442</c:v>
                </c:pt>
                <c:pt idx="2978">
                  <c:v>5.8932954722222215</c:v>
                </c:pt>
                <c:pt idx="2979">
                  <c:v>5.8960732499999997</c:v>
                </c:pt>
                <c:pt idx="2980">
                  <c:v>5.898851027777777</c:v>
                </c:pt>
                <c:pt idx="2981">
                  <c:v>5.9016288055555552</c:v>
                </c:pt>
                <c:pt idx="2982">
                  <c:v>5.9044065833333326</c:v>
                </c:pt>
                <c:pt idx="2983">
                  <c:v>5.9071843611111108</c:v>
                </c:pt>
                <c:pt idx="2984">
                  <c:v>5.9099621388888881</c:v>
                </c:pt>
                <c:pt idx="2985">
                  <c:v>5.9127399166666663</c:v>
                </c:pt>
                <c:pt idx="2986">
                  <c:v>5.9155176944444436</c:v>
                </c:pt>
                <c:pt idx="2987">
                  <c:v>5.9182954722222219</c:v>
                </c:pt>
                <c:pt idx="2988">
                  <c:v>5.9210732499999992</c:v>
                </c:pt>
                <c:pt idx="2989">
                  <c:v>5.9238510277777774</c:v>
                </c:pt>
                <c:pt idx="2990">
                  <c:v>5.9266288055555547</c:v>
                </c:pt>
                <c:pt idx="2991">
                  <c:v>5.9294065833333329</c:v>
                </c:pt>
                <c:pt idx="2992">
                  <c:v>5.9321843611111102</c:v>
                </c:pt>
                <c:pt idx="2993">
                  <c:v>5.9349621388888885</c:v>
                </c:pt>
                <c:pt idx="2994">
                  <c:v>5.9377399166666658</c:v>
                </c:pt>
                <c:pt idx="2995">
                  <c:v>5.940517694444444</c:v>
                </c:pt>
                <c:pt idx="2996">
                  <c:v>5.9432954722222213</c:v>
                </c:pt>
                <c:pt idx="2997">
                  <c:v>5.9460732499999995</c:v>
                </c:pt>
                <c:pt idx="2998">
                  <c:v>5.9488510277777769</c:v>
                </c:pt>
                <c:pt idx="2999">
                  <c:v>5.9516288055555551</c:v>
                </c:pt>
                <c:pt idx="3000">
                  <c:v>5.9544065833333333</c:v>
                </c:pt>
                <c:pt idx="3001">
                  <c:v>5.9571843611111106</c:v>
                </c:pt>
                <c:pt idx="3002">
                  <c:v>5.9599621388888888</c:v>
                </c:pt>
                <c:pt idx="3003">
                  <c:v>5.9627399166666661</c:v>
                </c:pt>
                <c:pt idx="3004">
                  <c:v>5.9655176944444444</c:v>
                </c:pt>
                <c:pt idx="3005">
                  <c:v>5.9682954722222217</c:v>
                </c:pt>
                <c:pt idx="3006">
                  <c:v>5.9710732499999999</c:v>
                </c:pt>
                <c:pt idx="3007">
                  <c:v>5.9738510277777772</c:v>
                </c:pt>
                <c:pt idx="3008">
                  <c:v>5.9766288055555554</c:v>
                </c:pt>
                <c:pt idx="3009">
                  <c:v>5.9794065833333327</c:v>
                </c:pt>
                <c:pt idx="3010">
                  <c:v>5.982184361111111</c:v>
                </c:pt>
                <c:pt idx="3011">
                  <c:v>5.9849621388888883</c:v>
                </c:pt>
                <c:pt idx="3012">
                  <c:v>5.9877399166666665</c:v>
                </c:pt>
                <c:pt idx="3013">
                  <c:v>5.9905176944444438</c:v>
                </c:pt>
                <c:pt idx="3014">
                  <c:v>5.993295472222222</c:v>
                </c:pt>
                <c:pt idx="3015">
                  <c:v>5.9960732499999994</c:v>
                </c:pt>
                <c:pt idx="3016">
                  <c:v>5.9988510277777776</c:v>
                </c:pt>
                <c:pt idx="3017">
                  <c:v>6.0016288055555549</c:v>
                </c:pt>
                <c:pt idx="3018">
                  <c:v>6.0044065833333331</c:v>
                </c:pt>
                <c:pt idx="3019">
                  <c:v>6.0071843611111104</c:v>
                </c:pt>
                <c:pt idx="3020">
                  <c:v>6.0099621388888886</c:v>
                </c:pt>
                <c:pt idx="3021">
                  <c:v>6.012739916666666</c:v>
                </c:pt>
                <c:pt idx="3022">
                  <c:v>6.0155176944444442</c:v>
                </c:pt>
                <c:pt idx="3023">
                  <c:v>6.0182954722222215</c:v>
                </c:pt>
                <c:pt idx="3024">
                  <c:v>6.0210732499999997</c:v>
                </c:pt>
                <c:pt idx="3025">
                  <c:v>6.023851027777777</c:v>
                </c:pt>
                <c:pt idx="3026">
                  <c:v>6.0266288055555552</c:v>
                </c:pt>
                <c:pt idx="3027">
                  <c:v>6.0294065833333326</c:v>
                </c:pt>
                <c:pt idx="3028">
                  <c:v>6.0321843611111108</c:v>
                </c:pt>
                <c:pt idx="3029">
                  <c:v>6.0349621388888881</c:v>
                </c:pt>
                <c:pt idx="3030">
                  <c:v>6.0377399166666663</c:v>
                </c:pt>
                <c:pt idx="3031">
                  <c:v>6.0405176944444436</c:v>
                </c:pt>
                <c:pt idx="3032">
                  <c:v>6.0432954722222219</c:v>
                </c:pt>
                <c:pt idx="3033">
                  <c:v>6.0460732499999992</c:v>
                </c:pt>
                <c:pt idx="3034">
                  <c:v>6.0488510277777774</c:v>
                </c:pt>
                <c:pt idx="3035">
                  <c:v>6.0516288055555547</c:v>
                </c:pt>
                <c:pt idx="3036">
                  <c:v>6.0544065833333329</c:v>
                </c:pt>
                <c:pt idx="3037">
                  <c:v>6.0571843611111102</c:v>
                </c:pt>
                <c:pt idx="3038">
                  <c:v>6.0599621388888885</c:v>
                </c:pt>
                <c:pt idx="3039">
                  <c:v>6.0627399166666658</c:v>
                </c:pt>
                <c:pt idx="3040">
                  <c:v>6.065517694444444</c:v>
                </c:pt>
                <c:pt idx="3041">
                  <c:v>6.0682954722222213</c:v>
                </c:pt>
                <c:pt idx="3042">
                  <c:v>6.0710732499999995</c:v>
                </c:pt>
                <c:pt idx="3043">
                  <c:v>6.0738510277777769</c:v>
                </c:pt>
                <c:pt idx="3044">
                  <c:v>6.0766288055555551</c:v>
                </c:pt>
                <c:pt idx="3045">
                  <c:v>6.0794065833333333</c:v>
                </c:pt>
                <c:pt idx="3046">
                  <c:v>6.0821843611111106</c:v>
                </c:pt>
                <c:pt idx="3047">
                  <c:v>6.0849621388888888</c:v>
                </c:pt>
                <c:pt idx="3048">
                  <c:v>6.0877399166666661</c:v>
                </c:pt>
                <c:pt idx="3049">
                  <c:v>6.0905176944444444</c:v>
                </c:pt>
                <c:pt idx="3050">
                  <c:v>6.0932954722222217</c:v>
                </c:pt>
                <c:pt idx="3051">
                  <c:v>6.0960732499999999</c:v>
                </c:pt>
                <c:pt idx="3052">
                  <c:v>6.0988510277777772</c:v>
                </c:pt>
                <c:pt idx="3053">
                  <c:v>6.1016288055555554</c:v>
                </c:pt>
                <c:pt idx="3054">
                  <c:v>6.1044065833333327</c:v>
                </c:pt>
                <c:pt idx="3055">
                  <c:v>6.107184361111111</c:v>
                </c:pt>
                <c:pt idx="3056">
                  <c:v>6.1099621388888883</c:v>
                </c:pt>
                <c:pt idx="3057">
                  <c:v>6.1127399166666665</c:v>
                </c:pt>
                <c:pt idx="3058">
                  <c:v>6.1155176944444438</c:v>
                </c:pt>
                <c:pt idx="3059">
                  <c:v>6.118295472222222</c:v>
                </c:pt>
                <c:pt idx="3060">
                  <c:v>6.1210732499999994</c:v>
                </c:pt>
                <c:pt idx="3061">
                  <c:v>6.1238510277777776</c:v>
                </c:pt>
                <c:pt idx="3062">
                  <c:v>6.1266288055555549</c:v>
                </c:pt>
                <c:pt idx="3063">
                  <c:v>6.1294065833333331</c:v>
                </c:pt>
                <c:pt idx="3064">
                  <c:v>6.1321843611111104</c:v>
                </c:pt>
                <c:pt idx="3065">
                  <c:v>6.1349621388888886</c:v>
                </c:pt>
                <c:pt idx="3066">
                  <c:v>6.137739916666666</c:v>
                </c:pt>
                <c:pt idx="3067">
                  <c:v>6.1405176944444442</c:v>
                </c:pt>
                <c:pt idx="3068">
                  <c:v>6.1432954722222215</c:v>
                </c:pt>
                <c:pt idx="3069">
                  <c:v>6.1460732499999997</c:v>
                </c:pt>
                <c:pt idx="3070">
                  <c:v>6.148851027777777</c:v>
                </c:pt>
                <c:pt idx="3071">
                  <c:v>6.1516288055555552</c:v>
                </c:pt>
                <c:pt idx="3072">
                  <c:v>6.1544065833333326</c:v>
                </c:pt>
                <c:pt idx="3073">
                  <c:v>6.1571843611111108</c:v>
                </c:pt>
                <c:pt idx="3074">
                  <c:v>6.1599621388888881</c:v>
                </c:pt>
                <c:pt idx="3075">
                  <c:v>6.1627399166666663</c:v>
                </c:pt>
                <c:pt idx="3076">
                  <c:v>6.1655176944444436</c:v>
                </c:pt>
                <c:pt idx="3077">
                  <c:v>6.1682954722222219</c:v>
                </c:pt>
                <c:pt idx="3078">
                  <c:v>6.1710732499999992</c:v>
                </c:pt>
                <c:pt idx="3079">
                  <c:v>6.1738510277777774</c:v>
                </c:pt>
                <c:pt idx="3080">
                  <c:v>6.1766288055555547</c:v>
                </c:pt>
                <c:pt idx="3081">
                  <c:v>6.1794065833333329</c:v>
                </c:pt>
                <c:pt idx="3082">
                  <c:v>6.1821843611111102</c:v>
                </c:pt>
                <c:pt idx="3083">
                  <c:v>6.1849621388888885</c:v>
                </c:pt>
                <c:pt idx="3084">
                  <c:v>6.1877399166666658</c:v>
                </c:pt>
                <c:pt idx="3085">
                  <c:v>6.190517694444444</c:v>
                </c:pt>
                <c:pt idx="3086">
                  <c:v>6.1932954722222213</c:v>
                </c:pt>
                <c:pt idx="3087">
                  <c:v>6.1960732499999995</c:v>
                </c:pt>
                <c:pt idx="3088">
                  <c:v>6.1988510277777769</c:v>
                </c:pt>
                <c:pt idx="3089">
                  <c:v>6.2016288055555551</c:v>
                </c:pt>
                <c:pt idx="3090">
                  <c:v>6.2044065833333333</c:v>
                </c:pt>
                <c:pt idx="3091">
                  <c:v>6.2071843611111106</c:v>
                </c:pt>
                <c:pt idx="3092">
                  <c:v>6.2099621388888888</c:v>
                </c:pt>
                <c:pt idx="3093">
                  <c:v>6.2127399166666661</c:v>
                </c:pt>
                <c:pt idx="3094">
                  <c:v>6.2155176944444444</c:v>
                </c:pt>
                <c:pt idx="3095">
                  <c:v>6.2182954722222217</c:v>
                </c:pt>
                <c:pt idx="3096">
                  <c:v>6.2210732499999999</c:v>
                </c:pt>
                <c:pt idx="3097">
                  <c:v>6.2238510277777772</c:v>
                </c:pt>
                <c:pt idx="3098">
                  <c:v>6.2265481944444439</c:v>
                </c:pt>
                <c:pt idx="3099">
                  <c:v>6.2292344166666673</c:v>
                </c:pt>
                <c:pt idx="3100">
                  <c:v>6.2319590277777772</c:v>
                </c:pt>
                <c:pt idx="3101">
                  <c:v>6.2345525277777778</c:v>
                </c:pt>
                <c:pt idx="3102">
                  <c:v>6.2371344722222215</c:v>
                </c:pt>
                <c:pt idx="3103">
                  <c:v>6.2395819722222221</c:v>
                </c:pt>
                <c:pt idx="3104">
                  <c:v>6.2419384722222224</c:v>
                </c:pt>
                <c:pt idx="3105">
                  <c:v>6.2441733611111108</c:v>
                </c:pt>
                <c:pt idx="3106">
                  <c:v>6.2464003611111112</c:v>
                </c:pt>
                <c:pt idx="3107">
                  <c:v>6.2485869166666665</c:v>
                </c:pt>
                <c:pt idx="3108">
                  <c:v>6.2506965833333332</c:v>
                </c:pt>
                <c:pt idx="3109">
                  <c:v>6.2527565833333334</c:v>
                </c:pt>
                <c:pt idx="3110">
                  <c:v>6.2547556944444445</c:v>
                </c:pt>
                <c:pt idx="3111">
                  <c:v>6.2567104166666674</c:v>
                </c:pt>
                <c:pt idx="3112">
                  <c:v>6.2586204722222218</c:v>
                </c:pt>
                <c:pt idx="3113">
                  <c:v>6.2604524722222221</c:v>
                </c:pt>
                <c:pt idx="3114">
                  <c:v>6.2622585277777771</c:v>
                </c:pt>
                <c:pt idx="3115">
                  <c:v>6.2640091944444443</c:v>
                </c:pt>
                <c:pt idx="3116">
                  <c:v>6.2656963055555552</c:v>
                </c:pt>
                <c:pt idx="3117">
                  <c:v>6.2673490277777777</c:v>
                </c:pt>
                <c:pt idx="3118">
                  <c:v>6.2689535277777777</c:v>
                </c:pt>
                <c:pt idx="3119">
                  <c:v>6.2704990277777783</c:v>
                </c:pt>
                <c:pt idx="3120">
                  <c:v>6.2720120833333333</c:v>
                </c:pt>
                <c:pt idx="3121">
                  <c:v>6.2734856388888884</c:v>
                </c:pt>
                <c:pt idx="3122">
                  <c:v>6.2749230277777777</c:v>
                </c:pt>
                <c:pt idx="3123">
                  <c:v>6.276314972222222</c:v>
                </c:pt>
                <c:pt idx="3124">
                  <c:v>6.2776935277777781</c:v>
                </c:pt>
                <c:pt idx="3125">
                  <c:v>6.2790341388888891</c:v>
                </c:pt>
                <c:pt idx="3126">
                  <c:v>6.2803468611111111</c:v>
                </c:pt>
                <c:pt idx="3127">
                  <c:v>6.2816355833333333</c:v>
                </c:pt>
                <c:pt idx="3128">
                  <c:v>6.2829119166666665</c:v>
                </c:pt>
                <c:pt idx="3129">
                  <c:v>6.2841472500000002</c:v>
                </c:pt>
                <c:pt idx="3130">
                  <c:v>6.2853628055555548</c:v>
                </c:pt>
                <c:pt idx="3131">
                  <c:v>6.2866228055555551</c:v>
                </c:pt>
                <c:pt idx="3132">
                  <c:v>6.2878034722222216</c:v>
                </c:pt>
                <c:pt idx="3133">
                  <c:v>6.2889385277777778</c:v>
                </c:pt>
                <c:pt idx="3134">
                  <c:v>6.2900514722222223</c:v>
                </c:pt>
                <c:pt idx="3135">
                  <c:v>6.2911320277777776</c:v>
                </c:pt>
                <c:pt idx="3136">
                  <c:v>6.2921975833333335</c:v>
                </c:pt>
                <c:pt idx="3137">
                  <c:v>6.2932480833333333</c:v>
                </c:pt>
                <c:pt idx="3138">
                  <c:v>6.2942724722222225</c:v>
                </c:pt>
                <c:pt idx="3139">
                  <c:v>6.2952785277777785</c:v>
                </c:pt>
                <c:pt idx="3140">
                  <c:v>6.2962824722222228</c:v>
                </c:pt>
                <c:pt idx="3141">
                  <c:v>6.2972658611111116</c:v>
                </c:pt>
                <c:pt idx="3142">
                  <c:v>6.2982338055555553</c:v>
                </c:pt>
                <c:pt idx="3143">
                  <c:v>6.2991769722222228</c:v>
                </c:pt>
                <c:pt idx="3144">
                  <c:v>6.3001091388888888</c:v>
                </c:pt>
                <c:pt idx="3145">
                  <c:v>6.3010319166666662</c:v>
                </c:pt>
                <c:pt idx="3146">
                  <c:v>6.3019329166666669</c:v>
                </c:pt>
                <c:pt idx="3147">
                  <c:v>6.3028315277777782</c:v>
                </c:pt>
                <c:pt idx="3148">
                  <c:v>6.3037228055555552</c:v>
                </c:pt>
                <c:pt idx="3149">
                  <c:v>6.304596527777778</c:v>
                </c:pt>
                <c:pt idx="3150">
                  <c:v>6.3054746388888887</c:v>
                </c:pt>
                <c:pt idx="3151">
                  <c:v>6.3063293055555549</c:v>
                </c:pt>
                <c:pt idx="3152">
                  <c:v>6.3071819166666661</c:v>
                </c:pt>
                <c:pt idx="3153">
                  <c:v>6.3080253055555557</c:v>
                </c:pt>
                <c:pt idx="3154">
                  <c:v>6.3088620833333335</c:v>
                </c:pt>
                <c:pt idx="3155">
                  <c:v>6.3096843055555558</c:v>
                </c:pt>
                <c:pt idx="3156">
                  <c:v>6.3105027500000004</c:v>
                </c:pt>
                <c:pt idx="3157">
                  <c:v>6.311311472222223</c:v>
                </c:pt>
                <c:pt idx="3158">
                  <c:v>6.3121207500000001</c:v>
                </c:pt>
                <c:pt idx="3159">
                  <c:v>6.3129191388888888</c:v>
                </c:pt>
                <c:pt idx="3160">
                  <c:v>6.3137033611111111</c:v>
                </c:pt>
                <c:pt idx="3161">
                  <c:v>6.3144902500000004</c:v>
                </c:pt>
                <c:pt idx="3162">
                  <c:v>6.3152584722222223</c:v>
                </c:pt>
                <c:pt idx="3163">
                  <c:v>6.3160193055555558</c:v>
                </c:pt>
                <c:pt idx="3164">
                  <c:v>6.3167733055555555</c:v>
                </c:pt>
                <c:pt idx="3165">
                  <c:v>6.3175224722222225</c:v>
                </c:pt>
                <c:pt idx="3166">
                  <c:v>6.3182657499999992</c:v>
                </c:pt>
                <c:pt idx="3167">
                  <c:v>6.3190063611111116</c:v>
                </c:pt>
                <c:pt idx="3168">
                  <c:v>6.3197405833333331</c:v>
                </c:pt>
                <c:pt idx="3169">
                  <c:v>6.3204656944444446</c:v>
                </c:pt>
                <c:pt idx="3170">
                  <c:v>6.321189416666666</c:v>
                </c:pt>
                <c:pt idx="3171">
                  <c:v>6.3219119166666671</c:v>
                </c:pt>
                <c:pt idx="3172">
                  <c:v>6.3226328611111109</c:v>
                </c:pt>
                <c:pt idx="3173">
                  <c:v>6.3233448055555561</c:v>
                </c:pt>
                <c:pt idx="3174">
                  <c:v>6.324057472222222</c:v>
                </c:pt>
                <c:pt idx="3175">
                  <c:v>6.3247824166666673</c:v>
                </c:pt>
                <c:pt idx="3176">
                  <c:v>6.3254906388888887</c:v>
                </c:pt>
                <c:pt idx="3177">
                  <c:v>6.3262070277777784</c:v>
                </c:pt>
                <c:pt idx="3178">
                  <c:v>6.3269184166666665</c:v>
                </c:pt>
                <c:pt idx="3179">
                  <c:v>6.3276278055555553</c:v>
                </c:pt>
                <c:pt idx="3180">
                  <c:v>6.328344805555556</c:v>
                </c:pt>
                <c:pt idx="3181">
                  <c:v>6.3290605833333329</c:v>
                </c:pt>
                <c:pt idx="3182">
                  <c:v>6.329779583333333</c:v>
                </c:pt>
                <c:pt idx="3183">
                  <c:v>6.3305036944444444</c:v>
                </c:pt>
                <c:pt idx="3184">
                  <c:v>6.3312313055555558</c:v>
                </c:pt>
                <c:pt idx="3185">
                  <c:v>6.3319608055555552</c:v>
                </c:pt>
                <c:pt idx="3186">
                  <c:v>6.3326929722222225</c:v>
                </c:pt>
                <c:pt idx="3187">
                  <c:v>6.3334370277777774</c:v>
                </c:pt>
                <c:pt idx="3188">
                  <c:v>6.3341824166666667</c:v>
                </c:pt>
                <c:pt idx="3189">
                  <c:v>6.3349450833333334</c:v>
                </c:pt>
                <c:pt idx="3190">
                  <c:v>6.3357108055555553</c:v>
                </c:pt>
                <c:pt idx="3191">
                  <c:v>6.3364839722222221</c:v>
                </c:pt>
                <c:pt idx="3192">
                  <c:v>6.3372809722222225</c:v>
                </c:pt>
                <c:pt idx="3193">
                  <c:v>6.3380975277777774</c:v>
                </c:pt>
                <c:pt idx="3194">
                  <c:v>6.3389211388888889</c:v>
                </c:pt>
                <c:pt idx="3195">
                  <c:v>6.3397530833333331</c:v>
                </c:pt>
                <c:pt idx="3196">
                  <c:v>6.3406087500000003</c:v>
                </c:pt>
                <c:pt idx="3197">
                  <c:v>6.3410453055555553</c:v>
                </c:pt>
                <c:pt idx="3198">
                  <c:v>6.3410454722222225</c:v>
                </c:pt>
                <c:pt idx="3199">
                  <c:v>6.3411171944444442</c:v>
                </c:pt>
                <c:pt idx="3200">
                  <c:v>6.3412369166666664</c:v>
                </c:pt>
                <c:pt idx="3201">
                  <c:v>6.3413672500000002</c:v>
                </c:pt>
                <c:pt idx="3202">
                  <c:v>6.3415033055555554</c:v>
                </c:pt>
                <c:pt idx="3203">
                  <c:v>6.3416420277777776</c:v>
                </c:pt>
                <c:pt idx="3204">
                  <c:v>6.3417859166666668</c:v>
                </c:pt>
                <c:pt idx="3205">
                  <c:v>6.3419311944444443</c:v>
                </c:pt>
                <c:pt idx="3206">
                  <c:v>6.3420794722222222</c:v>
                </c:pt>
                <c:pt idx="3207">
                  <c:v>6.3422290833333328</c:v>
                </c:pt>
                <c:pt idx="3208">
                  <c:v>6.3423798611111115</c:v>
                </c:pt>
                <c:pt idx="3209">
                  <c:v>6.3425328055555559</c:v>
                </c:pt>
                <c:pt idx="3210">
                  <c:v>6.3426851388888892</c:v>
                </c:pt>
                <c:pt idx="3211">
                  <c:v>6.3428398055555553</c:v>
                </c:pt>
                <c:pt idx="3212">
                  <c:v>6.3429963055555554</c:v>
                </c:pt>
                <c:pt idx="3213">
                  <c:v>6.3431527500000007</c:v>
                </c:pt>
                <c:pt idx="3214">
                  <c:v>6.343311305555555</c:v>
                </c:pt>
                <c:pt idx="3215">
                  <c:v>6.343470694444445</c:v>
                </c:pt>
                <c:pt idx="3216">
                  <c:v>6.3436293611111108</c:v>
                </c:pt>
                <c:pt idx="3217">
                  <c:v>6.3437883611111108</c:v>
                </c:pt>
                <c:pt idx="3218">
                  <c:v>6.3439484166666666</c:v>
                </c:pt>
                <c:pt idx="3219">
                  <c:v>6.3441108055555553</c:v>
                </c:pt>
                <c:pt idx="3220">
                  <c:v>6.344270083333333</c:v>
                </c:pt>
                <c:pt idx="3221">
                  <c:v>6.3444312499999995</c:v>
                </c:pt>
                <c:pt idx="3222">
                  <c:v>6.3445936388888891</c:v>
                </c:pt>
                <c:pt idx="3223">
                  <c:v>6.3447542500000003</c:v>
                </c:pt>
                <c:pt idx="3224">
                  <c:v>6.3449173611111114</c:v>
                </c:pt>
                <c:pt idx="3225">
                  <c:v>6.34507975</c:v>
                </c:pt>
                <c:pt idx="3226">
                  <c:v>6.345243083333334</c:v>
                </c:pt>
                <c:pt idx="3227">
                  <c:v>6.3454051388888892</c:v>
                </c:pt>
                <c:pt idx="3228">
                  <c:v>6.3455669166666668</c:v>
                </c:pt>
                <c:pt idx="3229">
                  <c:v>6.3457315833333325</c:v>
                </c:pt>
                <c:pt idx="3230">
                  <c:v>6.3458951944444442</c:v>
                </c:pt>
                <c:pt idx="3231">
                  <c:v>6.3460580833333333</c:v>
                </c:pt>
                <c:pt idx="3232">
                  <c:v>6.3462215833333335</c:v>
                </c:pt>
                <c:pt idx="3233">
                  <c:v>6.3463854722222219</c:v>
                </c:pt>
                <c:pt idx="3234">
                  <c:v>6.3465490833333327</c:v>
                </c:pt>
                <c:pt idx="3235">
                  <c:v>6.3467142499999998</c:v>
                </c:pt>
                <c:pt idx="3236">
                  <c:v>6.3468788611111107</c:v>
                </c:pt>
                <c:pt idx="3237">
                  <c:v>6.34704275</c:v>
                </c:pt>
                <c:pt idx="3238">
                  <c:v>6.3472045277777784</c:v>
                </c:pt>
                <c:pt idx="3239">
                  <c:v>6.34737025</c:v>
                </c:pt>
                <c:pt idx="3240">
                  <c:v>6.3475339722222222</c:v>
                </c:pt>
                <c:pt idx="3241">
                  <c:v>6.3476993055555555</c:v>
                </c:pt>
                <c:pt idx="3242">
                  <c:v>6.3478624166666666</c:v>
                </c:pt>
                <c:pt idx="3243">
                  <c:v>6.3480285833333339</c:v>
                </c:pt>
                <c:pt idx="3244">
                  <c:v>6.3481923611111108</c:v>
                </c:pt>
                <c:pt idx="3245">
                  <c:v>6.3483571388888889</c:v>
                </c:pt>
                <c:pt idx="3246">
                  <c:v>6.3485207499999996</c:v>
                </c:pt>
                <c:pt idx="3247">
                  <c:v>6.3486856944444439</c:v>
                </c:pt>
                <c:pt idx="3248">
                  <c:v>6.3488495833333332</c:v>
                </c:pt>
                <c:pt idx="3249">
                  <c:v>6.349014805555556</c:v>
                </c:pt>
                <c:pt idx="3250">
                  <c:v>6.3491785277777772</c:v>
                </c:pt>
                <c:pt idx="3251">
                  <c:v>6.349342305555556</c:v>
                </c:pt>
                <c:pt idx="3252">
                  <c:v>6.34950525</c:v>
                </c:pt>
                <c:pt idx="3253">
                  <c:v>6.3496720277777774</c:v>
                </c:pt>
                <c:pt idx="3254">
                  <c:v>6.3498341388888893</c:v>
                </c:pt>
                <c:pt idx="3255">
                  <c:v>6.3499973611111109</c:v>
                </c:pt>
                <c:pt idx="3256">
                  <c:v>6.3501593055555556</c:v>
                </c:pt>
                <c:pt idx="3257">
                  <c:v>6.3503230277777778</c:v>
                </c:pt>
                <c:pt idx="3258">
                  <c:v>6.3504859722222218</c:v>
                </c:pt>
                <c:pt idx="3259">
                  <c:v>6.3506480277777779</c:v>
                </c:pt>
                <c:pt idx="3260">
                  <c:v>6.3508094722222221</c:v>
                </c:pt>
                <c:pt idx="3261">
                  <c:v>6.3509715277777783</c:v>
                </c:pt>
                <c:pt idx="3262">
                  <c:v>6.3511323055555557</c:v>
                </c:pt>
                <c:pt idx="3263">
                  <c:v>6.3512950833333335</c:v>
                </c:pt>
                <c:pt idx="3264">
                  <c:v>6.3514566944444448</c:v>
                </c:pt>
                <c:pt idx="3265">
                  <c:v>6.3516173055555551</c:v>
                </c:pt>
                <c:pt idx="3266">
                  <c:v>6.3517779722222221</c:v>
                </c:pt>
                <c:pt idx="3267">
                  <c:v>6.3519400277777773</c:v>
                </c:pt>
                <c:pt idx="3268">
                  <c:v>6.3521020277777778</c:v>
                </c:pt>
                <c:pt idx="3269">
                  <c:v>6.3522630277777781</c:v>
                </c:pt>
                <c:pt idx="3270">
                  <c:v>6.3524254722222224</c:v>
                </c:pt>
                <c:pt idx="3271">
                  <c:v>6.3525869722222224</c:v>
                </c:pt>
                <c:pt idx="3272">
                  <c:v>6.352749138888889</c:v>
                </c:pt>
                <c:pt idx="3273">
                  <c:v>6.3529090833333326</c:v>
                </c:pt>
                <c:pt idx="3274">
                  <c:v>6.3530724722222223</c:v>
                </c:pt>
                <c:pt idx="3275">
                  <c:v>6.353235861111111</c:v>
                </c:pt>
                <c:pt idx="3276">
                  <c:v>6.3533981388888892</c:v>
                </c:pt>
                <c:pt idx="3277">
                  <c:v>6.3535626388888886</c:v>
                </c:pt>
                <c:pt idx="3278">
                  <c:v>6.3537281944444448</c:v>
                </c:pt>
                <c:pt idx="3279">
                  <c:v>6.3538937499999992</c:v>
                </c:pt>
                <c:pt idx="3280">
                  <c:v>6.3540598055555559</c:v>
                </c:pt>
                <c:pt idx="3281">
                  <c:v>6.3542260833333328</c:v>
                </c:pt>
                <c:pt idx="3282">
                  <c:v>6.3543935277777779</c:v>
                </c:pt>
                <c:pt idx="3283">
                  <c:v>6.3545605277777781</c:v>
                </c:pt>
                <c:pt idx="3284">
                  <c:v>6.354728861111111</c:v>
                </c:pt>
                <c:pt idx="3285">
                  <c:v>6.3548976944444444</c:v>
                </c:pt>
                <c:pt idx="3286">
                  <c:v>6.3550659166666668</c:v>
                </c:pt>
                <c:pt idx="3287">
                  <c:v>6.3552365277777776</c:v>
                </c:pt>
                <c:pt idx="3288">
                  <c:v>6.3554059722222229</c:v>
                </c:pt>
                <c:pt idx="3289">
                  <c:v>6.3555746388888892</c:v>
                </c:pt>
                <c:pt idx="3290">
                  <c:v>6.3557453611111114</c:v>
                </c:pt>
                <c:pt idx="3291">
                  <c:v>6.3559160833333337</c:v>
                </c:pt>
                <c:pt idx="3292">
                  <c:v>6.3560871388888893</c:v>
                </c:pt>
                <c:pt idx="3293">
                  <c:v>6.3562556388888893</c:v>
                </c:pt>
                <c:pt idx="3294">
                  <c:v>6.3564264722222221</c:v>
                </c:pt>
                <c:pt idx="3295">
                  <c:v>6.3565963055555557</c:v>
                </c:pt>
                <c:pt idx="3296">
                  <c:v>6.3567683611111105</c:v>
                </c:pt>
                <c:pt idx="3297">
                  <c:v>6.3569399722222224</c:v>
                </c:pt>
                <c:pt idx="3298">
                  <c:v>6.3571109722222223</c:v>
                </c:pt>
                <c:pt idx="3299">
                  <c:v>6.357282861111111</c:v>
                </c:pt>
                <c:pt idx="3300">
                  <c:v>6.3574558611111103</c:v>
                </c:pt>
                <c:pt idx="3301">
                  <c:v>6.3576284166666666</c:v>
                </c:pt>
                <c:pt idx="3302">
                  <c:v>6.3578004166666666</c:v>
                </c:pt>
                <c:pt idx="3303">
                  <c:v>6.3579747500000003</c:v>
                </c:pt>
                <c:pt idx="3304">
                  <c:v>6.358149527777778</c:v>
                </c:pt>
                <c:pt idx="3305">
                  <c:v>6.3583245833333333</c:v>
                </c:pt>
                <c:pt idx="3306">
                  <c:v>6.358499138888889</c:v>
                </c:pt>
                <c:pt idx="3307">
                  <c:v>6.3586744166666662</c:v>
                </c:pt>
                <c:pt idx="3308">
                  <c:v>6.358851027777777</c:v>
                </c:pt>
                <c:pt idx="3309">
                  <c:v>6.3590270833333333</c:v>
                </c:pt>
                <c:pt idx="3310">
                  <c:v>6.3592055833333339</c:v>
                </c:pt>
                <c:pt idx="3311">
                  <c:v>6.3593838055555558</c:v>
                </c:pt>
                <c:pt idx="3312">
                  <c:v>6.359562194444444</c:v>
                </c:pt>
                <c:pt idx="3313">
                  <c:v>6.3597431388888888</c:v>
                </c:pt>
                <c:pt idx="3314">
                  <c:v>6.3599251388888884</c:v>
                </c:pt>
                <c:pt idx="3315">
                  <c:v>6.3601082499999997</c:v>
                </c:pt>
                <c:pt idx="3316">
                  <c:v>6.3602920277777777</c:v>
                </c:pt>
                <c:pt idx="3317">
                  <c:v>6.3604786944444438</c:v>
                </c:pt>
                <c:pt idx="3318">
                  <c:v>6.3606678611111107</c:v>
                </c:pt>
                <c:pt idx="3319">
                  <c:v>6.3608603611111114</c:v>
                </c:pt>
                <c:pt idx="3320">
                  <c:v>6.3610584166666673</c:v>
                </c:pt>
                <c:pt idx="3321">
                  <c:v>6.3612606944444439</c:v>
                </c:pt>
                <c:pt idx="3322">
                  <c:v>6.3614698611111109</c:v>
                </c:pt>
                <c:pt idx="3323">
                  <c:v>6.3616861944444443</c:v>
                </c:pt>
                <c:pt idx="3324">
                  <c:v>6.3619176388888894</c:v>
                </c:pt>
                <c:pt idx="3325">
                  <c:v>6.3621633055555558</c:v>
                </c:pt>
                <c:pt idx="3326">
                  <c:v>6.362429638888889</c:v>
                </c:pt>
                <c:pt idx="3327">
                  <c:v>6.3627271388888884</c:v>
                </c:pt>
                <c:pt idx="3328">
                  <c:v>6.3630643055555556</c:v>
                </c:pt>
                <c:pt idx="3329">
                  <c:v>6.3634493055555552</c:v>
                </c:pt>
                <c:pt idx="3330">
                  <c:v>6.3639026944444446</c:v>
                </c:pt>
                <c:pt idx="3331">
                  <c:v>6.3644509722222224</c:v>
                </c:pt>
                <c:pt idx="3332">
                  <c:v>6.3651193611111117</c:v>
                </c:pt>
                <c:pt idx="3333">
                  <c:v>6.3659274166666666</c:v>
                </c:pt>
                <c:pt idx="3334">
                  <c:v>6.3669133055555553</c:v>
                </c:pt>
                <c:pt idx="3335">
                  <c:v>6.3680768611111107</c:v>
                </c:pt>
                <c:pt idx="3336">
                  <c:v>6.369411416666666</c:v>
                </c:pt>
                <c:pt idx="3337">
                  <c:v>6.3709368611111108</c:v>
                </c:pt>
                <c:pt idx="3338">
                  <c:v>6.3725852500000002</c:v>
                </c:pt>
                <c:pt idx="3339">
                  <c:v>6.3743732499999997</c:v>
                </c:pt>
                <c:pt idx="3340">
                  <c:v>6.3763147500000006</c:v>
                </c:pt>
                <c:pt idx="3341">
                  <c:v>6.3784260277777776</c:v>
                </c:pt>
                <c:pt idx="3342">
                  <c:v>6.3806815833333328</c:v>
                </c:pt>
                <c:pt idx="3343">
                  <c:v>6.3830971388888882</c:v>
                </c:pt>
                <c:pt idx="3344">
                  <c:v>6.3856794722222228</c:v>
                </c:pt>
                <c:pt idx="3345">
                  <c:v>6.3884245833333333</c:v>
                </c:pt>
                <c:pt idx="3346">
                  <c:v>6.3912023611111115</c:v>
                </c:pt>
                <c:pt idx="3347">
                  <c:v>6.3939801388888888</c:v>
                </c:pt>
                <c:pt idx="3348">
                  <c:v>6.396757916666667</c:v>
                </c:pt>
                <c:pt idx="3349">
                  <c:v>6.3995356944444444</c:v>
                </c:pt>
                <c:pt idx="3350">
                  <c:v>6.4023134722222226</c:v>
                </c:pt>
                <c:pt idx="3351">
                  <c:v>6.4050912499999999</c:v>
                </c:pt>
                <c:pt idx="3352">
                  <c:v>6.4078690277777781</c:v>
                </c:pt>
                <c:pt idx="3353">
                  <c:v>6.4106468055555554</c:v>
                </c:pt>
                <c:pt idx="3354">
                  <c:v>6.4134245833333337</c:v>
                </c:pt>
                <c:pt idx="3355">
                  <c:v>6.416202361111111</c:v>
                </c:pt>
                <c:pt idx="3356">
                  <c:v>6.4189801388888892</c:v>
                </c:pt>
                <c:pt idx="3357">
                  <c:v>6.4217579166666665</c:v>
                </c:pt>
                <c:pt idx="3358">
                  <c:v>6.4245356944444447</c:v>
                </c:pt>
                <c:pt idx="3359">
                  <c:v>6.427313472222222</c:v>
                </c:pt>
                <c:pt idx="3360">
                  <c:v>6.4300912500000003</c:v>
                </c:pt>
                <c:pt idx="3361">
                  <c:v>6.4328690277777776</c:v>
                </c:pt>
                <c:pt idx="3362">
                  <c:v>6.4356468055555558</c:v>
                </c:pt>
                <c:pt idx="3363">
                  <c:v>6.4384245833333331</c:v>
                </c:pt>
                <c:pt idx="3364">
                  <c:v>6.4412023611111113</c:v>
                </c:pt>
                <c:pt idx="3365">
                  <c:v>6.4439801388888887</c:v>
                </c:pt>
                <c:pt idx="3366">
                  <c:v>6.4467579166666669</c:v>
                </c:pt>
                <c:pt idx="3367">
                  <c:v>6.4495356944444442</c:v>
                </c:pt>
                <c:pt idx="3368">
                  <c:v>6.4523134722222224</c:v>
                </c:pt>
                <c:pt idx="3369">
                  <c:v>6.4550912499999997</c:v>
                </c:pt>
                <c:pt idx="3370">
                  <c:v>6.4578690277777779</c:v>
                </c:pt>
                <c:pt idx="3371">
                  <c:v>6.4606468055555553</c:v>
                </c:pt>
                <c:pt idx="3372">
                  <c:v>6.4634245833333335</c:v>
                </c:pt>
                <c:pt idx="3373">
                  <c:v>6.4662023611111108</c:v>
                </c:pt>
                <c:pt idx="3374">
                  <c:v>6.468980138888889</c:v>
                </c:pt>
                <c:pt idx="3375">
                  <c:v>6.4717579166666663</c:v>
                </c:pt>
                <c:pt idx="3376">
                  <c:v>6.4745356944444445</c:v>
                </c:pt>
                <c:pt idx="3377">
                  <c:v>6.4773134722222219</c:v>
                </c:pt>
                <c:pt idx="3378">
                  <c:v>6.4800912500000001</c:v>
                </c:pt>
                <c:pt idx="3379">
                  <c:v>6.4828690277777774</c:v>
                </c:pt>
                <c:pt idx="3380">
                  <c:v>6.4856468055555556</c:v>
                </c:pt>
                <c:pt idx="3381">
                  <c:v>6.4884245833333329</c:v>
                </c:pt>
                <c:pt idx="3382">
                  <c:v>6.4912023611111112</c:v>
                </c:pt>
                <c:pt idx="3383">
                  <c:v>6.4939801388888885</c:v>
                </c:pt>
                <c:pt idx="3384">
                  <c:v>6.4967579166666667</c:v>
                </c:pt>
                <c:pt idx="3385">
                  <c:v>6.499535694444444</c:v>
                </c:pt>
                <c:pt idx="3386">
                  <c:v>6.5023134722222222</c:v>
                </c:pt>
                <c:pt idx="3387">
                  <c:v>6.5050912499999995</c:v>
                </c:pt>
                <c:pt idx="3388">
                  <c:v>6.5078690277777778</c:v>
                </c:pt>
                <c:pt idx="3389">
                  <c:v>6.5106468055555551</c:v>
                </c:pt>
                <c:pt idx="3390">
                  <c:v>6.5134245833333333</c:v>
                </c:pt>
                <c:pt idx="3391">
                  <c:v>6.5162023611111115</c:v>
                </c:pt>
                <c:pt idx="3392">
                  <c:v>6.5189801388888888</c:v>
                </c:pt>
                <c:pt idx="3393">
                  <c:v>6.521757916666667</c:v>
                </c:pt>
                <c:pt idx="3394">
                  <c:v>6.5245356944444444</c:v>
                </c:pt>
                <c:pt idx="3395">
                  <c:v>6.5273134722222226</c:v>
                </c:pt>
                <c:pt idx="3396">
                  <c:v>6.5300912499999999</c:v>
                </c:pt>
                <c:pt idx="3397">
                  <c:v>6.5328690277777781</c:v>
                </c:pt>
                <c:pt idx="3398">
                  <c:v>6.5356468055555554</c:v>
                </c:pt>
                <c:pt idx="3399">
                  <c:v>6.5384245833333337</c:v>
                </c:pt>
                <c:pt idx="3400">
                  <c:v>6.541202361111111</c:v>
                </c:pt>
                <c:pt idx="3401">
                  <c:v>6.5439801388888892</c:v>
                </c:pt>
                <c:pt idx="3402">
                  <c:v>6.5467579166666665</c:v>
                </c:pt>
                <c:pt idx="3403">
                  <c:v>6.5495356944444447</c:v>
                </c:pt>
                <c:pt idx="3404">
                  <c:v>6.552313472222222</c:v>
                </c:pt>
                <c:pt idx="3405">
                  <c:v>6.5550912500000003</c:v>
                </c:pt>
                <c:pt idx="3406">
                  <c:v>6.5578690277777776</c:v>
                </c:pt>
                <c:pt idx="3407">
                  <c:v>6.5606468055555558</c:v>
                </c:pt>
                <c:pt idx="3408">
                  <c:v>6.5634245833333331</c:v>
                </c:pt>
                <c:pt idx="3409">
                  <c:v>6.5662023611111113</c:v>
                </c:pt>
                <c:pt idx="3410">
                  <c:v>6.5689801388888887</c:v>
                </c:pt>
                <c:pt idx="3411">
                  <c:v>6.5717579166666669</c:v>
                </c:pt>
                <c:pt idx="3412">
                  <c:v>6.5745356944444442</c:v>
                </c:pt>
                <c:pt idx="3413">
                  <c:v>6.5773134722222224</c:v>
                </c:pt>
                <c:pt idx="3414">
                  <c:v>6.5800912499999997</c:v>
                </c:pt>
                <c:pt idx="3415">
                  <c:v>6.5828690277777779</c:v>
                </c:pt>
                <c:pt idx="3416">
                  <c:v>6.5856468055555553</c:v>
                </c:pt>
                <c:pt idx="3417">
                  <c:v>6.5884245833333335</c:v>
                </c:pt>
                <c:pt idx="3418">
                  <c:v>6.5912023611111108</c:v>
                </c:pt>
                <c:pt idx="3419">
                  <c:v>6.593980138888889</c:v>
                </c:pt>
                <c:pt idx="3420">
                  <c:v>6.5967579166666663</c:v>
                </c:pt>
                <c:pt idx="3421">
                  <c:v>6.5995356944444445</c:v>
                </c:pt>
                <c:pt idx="3422">
                  <c:v>6.6023134722222219</c:v>
                </c:pt>
                <c:pt idx="3423">
                  <c:v>6.6050912500000001</c:v>
                </c:pt>
                <c:pt idx="3424">
                  <c:v>6.6078690277777774</c:v>
                </c:pt>
                <c:pt idx="3425">
                  <c:v>6.6106468055555556</c:v>
                </c:pt>
                <c:pt idx="3426">
                  <c:v>6.6134245833333329</c:v>
                </c:pt>
                <c:pt idx="3427">
                  <c:v>6.6162023611111112</c:v>
                </c:pt>
                <c:pt idx="3428">
                  <c:v>6.6189801388888885</c:v>
                </c:pt>
                <c:pt idx="3429">
                  <c:v>6.6217579166666667</c:v>
                </c:pt>
                <c:pt idx="3430">
                  <c:v>6.624535694444444</c:v>
                </c:pt>
                <c:pt idx="3431">
                  <c:v>6.6273134722222222</c:v>
                </c:pt>
                <c:pt idx="3432">
                  <c:v>6.6300912499999995</c:v>
                </c:pt>
                <c:pt idx="3433">
                  <c:v>6.6328690277777778</c:v>
                </c:pt>
                <c:pt idx="3434">
                  <c:v>6.6356468055555551</c:v>
                </c:pt>
                <c:pt idx="3435">
                  <c:v>6.6384245833333333</c:v>
                </c:pt>
                <c:pt idx="3436">
                  <c:v>6.6412023611111115</c:v>
                </c:pt>
                <c:pt idx="3437">
                  <c:v>6.6439801388888888</c:v>
                </c:pt>
                <c:pt idx="3438">
                  <c:v>6.646757916666667</c:v>
                </c:pt>
                <c:pt idx="3439">
                  <c:v>6.6495356944444444</c:v>
                </c:pt>
                <c:pt idx="3440">
                  <c:v>6.6523134722222226</c:v>
                </c:pt>
                <c:pt idx="3441">
                  <c:v>6.6550912499999999</c:v>
                </c:pt>
                <c:pt idx="3442">
                  <c:v>6.6578690277777781</c:v>
                </c:pt>
                <c:pt idx="3443">
                  <c:v>6.6606468055555554</c:v>
                </c:pt>
                <c:pt idx="3444">
                  <c:v>6.6634245833333337</c:v>
                </c:pt>
                <c:pt idx="3445">
                  <c:v>6.666202361111111</c:v>
                </c:pt>
                <c:pt idx="3446">
                  <c:v>6.6689801388888892</c:v>
                </c:pt>
                <c:pt idx="3447">
                  <c:v>6.6717579166666665</c:v>
                </c:pt>
                <c:pt idx="3448">
                  <c:v>6.6745356944444447</c:v>
                </c:pt>
                <c:pt idx="3449">
                  <c:v>6.677313472222222</c:v>
                </c:pt>
                <c:pt idx="3450">
                  <c:v>6.6800912500000003</c:v>
                </c:pt>
                <c:pt idx="3451">
                  <c:v>6.6828690277777776</c:v>
                </c:pt>
                <c:pt idx="3452">
                  <c:v>6.6856468055555558</c:v>
                </c:pt>
                <c:pt idx="3453">
                  <c:v>6.6884245833333331</c:v>
                </c:pt>
                <c:pt idx="3454">
                  <c:v>6.6912023611111113</c:v>
                </c:pt>
                <c:pt idx="3455">
                  <c:v>6.6939801388888887</c:v>
                </c:pt>
                <c:pt idx="3456">
                  <c:v>6.6967579166666669</c:v>
                </c:pt>
                <c:pt idx="3457">
                  <c:v>6.6995356944444442</c:v>
                </c:pt>
                <c:pt idx="3458">
                  <c:v>6.7023134722222224</c:v>
                </c:pt>
                <c:pt idx="3459">
                  <c:v>6.7050912499999997</c:v>
                </c:pt>
                <c:pt idx="3460">
                  <c:v>6.7078690277777779</c:v>
                </c:pt>
                <c:pt idx="3461">
                  <c:v>6.7106468055555553</c:v>
                </c:pt>
                <c:pt idx="3462">
                  <c:v>6.7134245833333335</c:v>
                </c:pt>
                <c:pt idx="3463">
                  <c:v>6.7162023611111108</c:v>
                </c:pt>
                <c:pt idx="3464">
                  <c:v>6.718980138888889</c:v>
                </c:pt>
                <c:pt idx="3465">
                  <c:v>6.7217579166666663</c:v>
                </c:pt>
                <c:pt idx="3466">
                  <c:v>6.7245356944444445</c:v>
                </c:pt>
                <c:pt idx="3467">
                  <c:v>6.7273134722222219</c:v>
                </c:pt>
                <c:pt idx="3468">
                  <c:v>6.7300912500000001</c:v>
                </c:pt>
                <c:pt idx="3469">
                  <c:v>6.7328690277777774</c:v>
                </c:pt>
                <c:pt idx="3470">
                  <c:v>6.7356350277777786</c:v>
                </c:pt>
                <c:pt idx="3471">
                  <c:v>6.7384128055555559</c:v>
                </c:pt>
                <c:pt idx="3472">
                  <c:v>6.7411905833333341</c:v>
                </c:pt>
                <c:pt idx="3473">
                  <c:v>6.7439683611111114</c:v>
                </c:pt>
                <c:pt idx="3474">
                  <c:v>6.7467461388888896</c:v>
                </c:pt>
                <c:pt idx="3475">
                  <c:v>6.749523916666667</c:v>
                </c:pt>
                <c:pt idx="3476">
                  <c:v>6.7523016944444452</c:v>
                </c:pt>
                <c:pt idx="3477">
                  <c:v>6.7550794722222225</c:v>
                </c:pt>
                <c:pt idx="3478">
                  <c:v>6.7578572500000007</c:v>
                </c:pt>
                <c:pt idx="3479">
                  <c:v>6.760635027777778</c:v>
                </c:pt>
                <c:pt idx="3480">
                  <c:v>6.7634128055555562</c:v>
                </c:pt>
                <c:pt idx="3481">
                  <c:v>6.7661905833333336</c:v>
                </c:pt>
                <c:pt idx="3482">
                  <c:v>6.7689683611111118</c:v>
                </c:pt>
                <c:pt idx="3483">
                  <c:v>6.7717461388888891</c:v>
                </c:pt>
                <c:pt idx="3484">
                  <c:v>6.7745239166666673</c:v>
                </c:pt>
                <c:pt idx="3485">
                  <c:v>6.7773016944444446</c:v>
                </c:pt>
                <c:pt idx="3486">
                  <c:v>6.7800794722222228</c:v>
                </c:pt>
                <c:pt idx="3487">
                  <c:v>6.7828572500000002</c:v>
                </c:pt>
                <c:pt idx="3488">
                  <c:v>6.7856350277777784</c:v>
                </c:pt>
                <c:pt idx="3489">
                  <c:v>6.7884128055555557</c:v>
                </c:pt>
                <c:pt idx="3490">
                  <c:v>6.7911905833333339</c:v>
                </c:pt>
                <c:pt idx="3491">
                  <c:v>6.7939683611111112</c:v>
                </c:pt>
                <c:pt idx="3492">
                  <c:v>6.7967461388888895</c:v>
                </c:pt>
                <c:pt idx="3493">
                  <c:v>6.7995239166666668</c:v>
                </c:pt>
                <c:pt idx="3494">
                  <c:v>6.802301694444445</c:v>
                </c:pt>
                <c:pt idx="3495">
                  <c:v>6.8050794722222223</c:v>
                </c:pt>
                <c:pt idx="3496">
                  <c:v>6.8078572500000005</c:v>
                </c:pt>
                <c:pt idx="3497">
                  <c:v>6.8106350277777779</c:v>
                </c:pt>
                <c:pt idx="3498">
                  <c:v>6.8134128055555561</c:v>
                </c:pt>
                <c:pt idx="3499">
                  <c:v>6.8161905833333334</c:v>
                </c:pt>
                <c:pt idx="3500">
                  <c:v>6.8189683611111116</c:v>
                </c:pt>
                <c:pt idx="3501">
                  <c:v>6.8217461388888889</c:v>
                </c:pt>
                <c:pt idx="3502">
                  <c:v>6.8245239166666671</c:v>
                </c:pt>
                <c:pt idx="3503">
                  <c:v>6.8273016944444445</c:v>
                </c:pt>
                <c:pt idx="3504">
                  <c:v>6.8300794722222227</c:v>
                </c:pt>
                <c:pt idx="3505">
                  <c:v>6.83285725</c:v>
                </c:pt>
                <c:pt idx="3506">
                  <c:v>6.8356350277777782</c:v>
                </c:pt>
                <c:pt idx="3507">
                  <c:v>6.8384128055555555</c:v>
                </c:pt>
                <c:pt idx="3508">
                  <c:v>6.8411905833333337</c:v>
                </c:pt>
                <c:pt idx="3509">
                  <c:v>6.8439683611111111</c:v>
                </c:pt>
                <c:pt idx="3510">
                  <c:v>6.8467461388888893</c:v>
                </c:pt>
                <c:pt idx="3511">
                  <c:v>6.8495239166666675</c:v>
                </c:pt>
                <c:pt idx="3512">
                  <c:v>6.8523016944444448</c:v>
                </c:pt>
                <c:pt idx="3513">
                  <c:v>6.855079472222223</c:v>
                </c:pt>
                <c:pt idx="3514">
                  <c:v>6.8578572500000003</c:v>
                </c:pt>
                <c:pt idx="3515">
                  <c:v>6.8606350277777777</c:v>
                </c:pt>
                <c:pt idx="3516">
                  <c:v>6.8634128055555559</c:v>
                </c:pt>
                <c:pt idx="3517">
                  <c:v>6.8661905833333341</c:v>
                </c:pt>
                <c:pt idx="3518">
                  <c:v>6.8689683611111123</c:v>
                </c:pt>
                <c:pt idx="3519">
                  <c:v>6.8717461388888887</c:v>
                </c:pt>
                <c:pt idx="3520">
                  <c:v>6.874523916666667</c:v>
                </c:pt>
                <c:pt idx="3521">
                  <c:v>6.8773016944444452</c:v>
                </c:pt>
                <c:pt idx="3522">
                  <c:v>6.8800794722222234</c:v>
                </c:pt>
                <c:pt idx="3523">
                  <c:v>6.8828572499999998</c:v>
                </c:pt>
                <c:pt idx="3524">
                  <c:v>6.885635027777778</c:v>
                </c:pt>
                <c:pt idx="3525">
                  <c:v>6.8884128055555562</c:v>
                </c:pt>
                <c:pt idx="3526">
                  <c:v>6.8911905833333345</c:v>
                </c:pt>
                <c:pt idx="3527">
                  <c:v>6.8939683611111109</c:v>
                </c:pt>
                <c:pt idx="3528">
                  <c:v>6.8967461388888891</c:v>
                </c:pt>
                <c:pt idx="3529">
                  <c:v>6.8995239166666673</c:v>
                </c:pt>
                <c:pt idx="3530">
                  <c:v>6.9023016944444455</c:v>
                </c:pt>
                <c:pt idx="3531">
                  <c:v>6.905079472222222</c:v>
                </c:pt>
                <c:pt idx="3532">
                  <c:v>6.9078572500000002</c:v>
                </c:pt>
                <c:pt idx="3533">
                  <c:v>6.9106350277777784</c:v>
                </c:pt>
                <c:pt idx="3534">
                  <c:v>6.9134128055555566</c:v>
                </c:pt>
                <c:pt idx="3535">
                  <c:v>6.916190583333333</c:v>
                </c:pt>
                <c:pt idx="3536">
                  <c:v>6.9189683611111112</c:v>
                </c:pt>
                <c:pt idx="3537">
                  <c:v>6.9217461388888895</c:v>
                </c:pt>
                <c:pt idx="3538">
                  <c:v>6.9245239166666677</c:v>
                </c:pt>
                <c:pt idx="3539">
                  <c:v>6.9273016944444441</c:v>
                </c:pt>
                <c:pt idx="3540">
                  <c:v>6.9300794722222223</c:v>
                </c:pt>
                <c:pt idx="3541">
                  <c:v>6.9328572500000005</c:v>
                </c:pt>
                <c:pt idx="3542">
                  <c:v>6.9356350277777787</c:v>
                </c:pt>
                <c:pt idx="3543">
                  <c:v>6.9384128055555552</c:v>
                </c:pt>
                <c:pt idx="3544">
                  <c:v>6.9411905833333334</c:v>
                </c:pt>
                <c:pt idx="3545">
                  <c:v>6.9439683611111116</c:v>
                </c:pt>
                <c:pt idx="3546">
                  <c:v>6.9467461388888898</c:v>
                </c:pt>
                <c:pt idx="3547">
                  <c:v>6.9495239166666662</c:v>
                </c:pt>
                <c:pt idx="3548">
                  <c:v>6.9523016944444445</c:v>
                </c:pt>
                <c:pt idx="3549">
                  <c:v>6.9550794722222227</c:v>
                </c:pt>
                <c:pt idx="3550">
                  <c:v>6.9578572500000009</c:v>
                </c:pt>
                <c:pt idx="3551">
                  <c:v>6.9606350277777773</c:v>
                </c:pt>
                <c:pt idx="3552">
                  <c:v>6.9634128055555555</c:v>
                </c:pt>
                <c:pt idx="3553">
                  <c:v>6.9661905833333337</c:v>
                </c:pt>
                <c:pt idx="3554">
                  <c:v>6.968968361111112</c:v>
                </c:pt>
                <c:pt idx="3555">
                  <c:v>6.9717461388888884</c:v>
                </c:pt>
                <c:pt idx="3556">
                  <c:v>6.9745239166666666</c:v>
                </c:pt>
                <c:pt idx="3557">
                  <c:v>6.9773016944444448</c:v>
                </c:pt>
                <c:pt idx="3558">
                  <c:v>6.980079472222223</c:v>
                </c:pt>
                <c:pt idx="3559">
                  <c:v>6.9828572500000012</c:v>
                </c:pt>
                <c:pt idx="3560">
                  <c:v>6.9856350277777777</c:v>
                </c:pt>
                <c:pt idx="3561">
                  <c:v>6.9884128055555559</c:v>
                </c:pt>
                <c:pt idx="3562">
                  <c:v>6.9911905833333341</c:v>
                </c:pt>
                <c:pt idx="3563">
                  <c:v>6.9939683611111123</c:v>
                </c:pt>
                <c:pt idx="3564">
                  <c:v>6.9967461388888887</c:v>
                </c:pt>
                <c:pt idx="3565">
                  <c:v>6.999523916666667</c:v>
                </c:pt>
                <c:pt idx="3566">
                  <c:v>7.0023016944444452</c:v>
                </c:pt>
                <c:pt idx="3567">
                  <c:v>7.0050794722222234</c:v>
                </c:pt>
                <c:pt idx="3568">
                  <c:v>7.0078572499999998</c:v>
                </c:pt>
                <c:pt idx="3569">
                  <c:v>7.010635027777778</c:v>
                </c:pt>
                <c:pt idx="3570">
                  <c:v>7.0134128055555562</c:v>
                </c:pt>
                <c:pt idx="3571">
                  <c:v>7.0161905833333345</c:v>
                </c:pt>
                <c:pt idx="3572">
                  <c:v>7.0189683611111109</c:v>
                </c:pt>
                <c:pt idx="3573">
                  <c:v>7.0217461388888891</c:v>
                </c:pt>
                <c:pt idx="3574">
                  <c:v>7.0245239166666673</c:v>
                </c:pt>
                <c:pt idx="3575">
                  <c:v>7.0273016944444455</c:v>
                </c:pt>
                <c:pt idx="3576">
                  <c:v>7.030079472222222</c:v>
                </c:pt>
                <c:pt idx="3577">
                  <c:v>7.0328572500000002</c:v>
                </c:pt>
                <c:pt idx="3578">
                  <c:v>7.0356350277777784</c:v>
                </c:pt>
                <c:pt idx="3579">
                  <c:v>7.0384128055555566</c:v>
                </c:pt>
                <c:pt idx="3580">
                  <c:v>7.041190583333333</c:v>
                </c:pt>
                <c:pt idx="3581">
                  <c:v>7.0439683611111112</c:v>
                </c:pt>
                <c:pt idx="3582">
                  <c:v>7.0467461388888895</c:v>
                </c:pt>
                <c:pt idx="3583">
                  <c:v>7.0495239166666677</c:v>
                </c:pt>
                <c:pt idx="3584">
                  <c:v>7.0523016944444441</c:v>
                </c:pt>
                <c:pt idx="3585">
                  <c:v>7.0550794722222223</c:v>
                </c:pt>
                <c:pt idx="3586">
                  <c:v>7.0578572500000005</c:v>
                </c:pt>
                <c:pt idx="3587">
                  <c:v>7.0606350277777787</c:v>
                </c:pt>
                <c:pt idx="3588">
                  <c:v>7.0634128055555552</c:v>
                </c:pt>
                <c:pt idx="3589">
                  <c:v>7.0661905833333334</c:v>
                </c:pt>
                <c:pt idx="3590">
                  <c:v>7.0689683611111116</c:v>
                </c:pt>
                <c:pt idx="3591">
                  <c:v>7.0717461388888898</c:v>
                </c:pt>
                <c:pt idx="3592">
                  <c:v>7.0745239166666662</c:v>
                </c:pt>
                <c:pt idx="3593">
                  <c:v>7.0773016944444445</c:v>
                </c:pt>
                <c:pt idx="3594">
                  <c:v>7.0800794722222227</c:v>
                </c:pt>
                <c:pt idx="3595">
                  <c:v>7.0828572500000009</c:v>
                </c:pt>
                <c:pt idx="3596">
                  <c:v>7.0856350277777773</c:v>
                </c:pt>
                <c:pt idx="3597">
                  <c:v>7.0884128055555555</c:v>
                </c:pt>
                <c:pt idx="3598">
                  <c:v>7.0911905833333337</c:v>
                </c:pt>
                <c:pt idx="3599">
                  <c:v>7.093968361111112</c:v>
                </c:pt>
                <c:pt idx="3600">
                  <c:v>7.0967461388888884</c:v>
                </c:pt>
                <c:pt idx="3601">
                  <c:v>7.0995239166666666</c:v>
                </c:pt>
                <c:pt idx="3602">
                  <c:v>7.1023016944444448</c:v>
                </c:pt>
                <c:pt idx="3603">
                  <c:v>7.105079472222223</c:v>
                </c:pt>
                <c:pt idx="3604">
                  <c:v>7.1078572500000012</c:v>
                </c:pt>
                <c:pt idx="3605">
                  <c:v>7.1106350277777777</c:v>
                </c:pt>
                <c:pt idx="3606">
                  <c:v>7.1134128055555559</c:v>
                </c:pt>
                <c:pt idx="3607">
                  <c:v>7.1161905833333341</c:v>
                </c:pt>
                <c:pt idx="3608">
                  <c:v>7.1189683611111123</c:v>
                </c:pt>
                <c:pt idx="3609">
                  <c:v>7.1217461388888887</c:v>
                </c:pt>
                <c:pt idx="3610">
                  <c:v>7.124523916666667</c:v>
                </c:pt>
                <c:pt idx="3611">
                  <c:v>7.1273016944444452</c:v>
                </c:pt>
                <c:pt idx="3612">
                  <c:v>7.1300794722222234</c:v>
                </c:pt>
                <c:pt idx="3613">
                  <c:v>7.1328572499999998</c:v>
                </c:pt>
                <c:pt idx="3614">
                  <c:v>7.135635027777778</c:v>
                </c:pt>
                <c:pt idx="3615">
                  <c:v>7.1384128055555562</c:v>
                </c:pt>
                <c:pt idx="3616">
                  <c:v>7.1411905833333345</c:v>
                </c:pt>
                <c:pt idx="3617">
                  <c:v>7.1439683611111109</c:v>
                </c:pt>
                <c:pt idx="3618">
                  <c:v>7.1467461388888891</c:v>
                </c:pt>
                <c:pt idx="3619">
                  <c:v>7.1495239166666673</c:v>
                </c:pt>
                <c:pt idx="3620">
                  <c:v>7.1523016944444455</c:v>
                </c:pt>
                <c:pt idx="3621">
                  <c:v>7.155079472222222</c:v>
                </c:pt>
                <c:pt idx="3622">
                  <c:v>7.1578572500000002</c:v>
                </c:pt>
                <c:pt idx="3623">
                  <c:v>7.1606350277777784</c:v>
                </c:pt>
                <c:pt idx="3624">
                  <c:v>7.1634128055555566</c:v>
                </c:pt>
                <c:pt idx="3625">
                  <c:v>7.166190583333333</c:v>
                </c:pt>
                <c:pt idx="3626">
                  <c:v>7.1689683611111112</c:v>
                </c:pt>
                <c:pt idx="3627">
                  <c:v>7.1717461388888895</c:v>
                </c:pt>
                <c:pt idx="3628">
                  <c:v>7.1745239166666677</c:v>
                </c:pt>
                <c:pt idx="3629">
                  <c:v>7.1773016944444441</c:v>
                </c:pt>
                <c:pt idx="3630">
                  <c:v>7.1800794722222223</c:v>
                </c:pt>
                <c:pt idx="3631">
                  <c:v>7.1828572500000005</c:v>
                </c:pt>
                <c:pt idx="3632">
                  <c:v>7.1856350277777787</c:v>
                </c:pt>
                <c:pt idx="3633">
                  <c:v>7.1884128055555552</c:v>
                </c:pt>
                <c:pt idx="3634">
                  <c:v>7.1911905833333334</c:v>
                </c:pt>
                <c:pt idx="3635">
                  <c:v>7.1939683611111116</c:v>
                </c:pt>
                <c:pt idx="3636">
                  <c:v>7.1966495833333335</c:v>
                </c:pt>
                <c:pt idx="3637">
                  <c:v>7.1994076944444449</c:v>
                </c:pt>
                <c:pt idx="3638">
                  <c:v>7.2021000833333337</c:v>
                </c:pt>
                <c:pt idx="3639">
                  <c:v>7.2048109166666672</c:v>
                </c:pt>
                <c:pt idx="3640">
                  <c:v>7.2073563611111107</c:v>
                </c:pt>
                <c:pt idx="3641">
                  <c:v>7.2098064166666669</c:v>
                </c:pt>
                <c:pt idx="3642">
                  <c:v>7.21219375</c:v>
                </c:pt>
                <c:pt idx="3643">
                  <c:v>7.2148106388888893</c:v>
                </c:pt>
                <c:pt idx="3644">
                  <c:v>7.2169604722222234</c:v>
                </c:pt>
                <c:pt idx="3645">
                  <c:v>7.2191982499999989</c:v>
                </c:pt>
                <c:pt idx="3646">
                  <c:v>7.2214224722222218</c:v>
                </c:pt>
                <c:pt idx="3647">
                  <c:v>7.2236006388888887</c:v>
                </c:pt>
                <c:pt idx="3648">
                  <c:v>7.2257302500000007</c:v>
                </c:pt>
                <c:pt idx="3649">
                  <c:v>7.2278634722222224</c:v>
                </c:pt>
                <c:pt idx="3650">
                  <c:v>7.2300308055555549</c:v>
                </c:pt>
                <c:pt idx="3651">
                  <c:v>7.2321328611111104</c:v>
                </c:pt>
                <c:pt idx="3652">
                  <c:v>7.2342681944444438</c:v>
                </c:pt>
                <c:pt idx="3653">
                  <c:v>7.2362820833333332</c:v>
                </c:pt>
                <c:pt idx="3654">
                  <c:v>7.2383651388888888</c:v>
                </c:pt>
                <c:pt idx="3655">
                  <c:v>7.2403093611111098</c:v>
                </c:pt>
                <c:pt idx="3656">
                  <c:v>7.2422839722222223</c:v>
                </c:pt>
                <c:pt idx="3657">
                  <c:v>7.2442550277777782</c:v>
                </c:pt>
                <c:pt idx="3658">
                  <c:v>7.2462865277777775</c:v>
                </c:pt>
                <c:pt idx="3659">
                  <c:v>7.2482797499999991</c:v>
                </c:pt>
                <c:pt idx="3660">
                  <c:v>7.2502617499999991</c:v>
                </c:pt>
                <c:pt idx="3661">
                  <c:v>7.2522773055555563</c:v>
                </c:pt>
                <c:pt idx="3662">
                  <c:v>7.2542091388888901</c:v>
                </c:pt>
                <c:pt idx="3663">
                  <c:v>7.2561658611111115</c:v>
                </c:pt>
                <c:pt idx="3664">
                  <c:v>7.2581346388888894</c:v>
                </c:pt>
                <c:pt idx="3665">
                  <c:v>7.2601398055555562</c:v>
                </c:pt>
                <c:pt idx="3666">
                  <c:v>7.2620460277777772</c:v>
                </c:pt>
                <c:pt idx="3667">
                  <c:v>7.2640769166666663</c:v>
                </c:pt>
                <c:pt idx="3668">
                  <c:v>7.266043694444444</c:v>
                </c:pt>
                <c:pt idx="3669">
                  <c:v>7.2668535277777773</c:v>
                </c:pt>
                <c:pt idx="3670">
                  <c:v>7.2668675833333323</c:v>
                </c:pt>
                <c:pt idx="3671">
                  <c:v>7.2669105833333321</c:v>
                </c:pt>
                <c:pt idx="3672">
                  <c:v>7.2669981944444446</c:v>
                </c:pt>
                <c:pt idx="3673">
                  <c:v>7.2670951944444449</c:v>
                </c:pt>
                <c:pt idx="3674">
                  <c:v>7.2671966944444444</c:v>
                </c:pt>
                <c:pt idx="3675">
                  <c:v>7.2672999722222231</c:v>
                </c:pt>
                <c:pt idx="3676">
                  <c:v>7.2674059166666671</c:v>
                </c:pt>
                <c:pt idx="3677">
                  <c:v>7.2675157500000003</c:v>
                </c:pt>
                <c:pt idx="3678">
                  <c:v>7.2676266944444441</c:v>
                </c:pt>
                <c:pt idx="3679">
                  <c:v>7.2677399166666659</c:v>
                </c:pt>
                <c:pt idx="3680">
                  <c:v>7.2678553055555559</c:v>
                </c:pt>
                <c:pt idx="3681">
                  <c:v>7.2679705833333328</c:v>
                </c:pt>
                <c:pt idx="3682">
                  <c:v>7.2680879722222214</c:v>
                </c:pt>
                <c:pt idx="3683">
                  <c:v>7.2682064722222224</c:v>
                </c:pt>
                <c:pt idx="3684">
                  <c:v>7.2683261944444437</c:v>
                </c:pt>
                <c:pt idx="3685">
                  <c:v>7.2684476388888877</c:v>
                </c:pt>
                <c:pt idx="3686">
                  <c:v>7.2685702499999989</c:v>
                </c:pt>
                <c:pt idx="3687">
                  <c:v>7.2686929166666667</c:v>
                </c:pt>
                <c:pt idx="3688">
                  <c:v>7.268817194444444</c:v>
                </c:pt>
                <c:pt idx="3689">
                  <c:v>7.2689438611111106</c:v>
                </c:pt>
                <c:pt idx="3690">
                  <c:v>7.2690719166666655</c:v>
                </c:pt>
                <c:pt idx="3691">
                  <c:v>7.2691974166666666</c:v>
                </c:pt>
                <c:pt idx="3692">
                  <c:v>7.2693273611111104</c:v>
                </c:pt>
                <c:pt idx="3693">
                  <c:v>7.2694563611111116</c:v>
                </c:pt>
                <c:pt idx="3694">
                  <c:v>7.2695874722222227</c:v>
                </c:pt>
                <c:pt idx="3695">
                  <c:v>7.2697176388888893</c:v>
                </c:pt>
                <c:pt idx="3696">
                  <c:v>7.2698521944444439</c:v>
                </c:pt>
                <c:pt idx="3697">
                  <c:v>7.2699846388888885</c:v>
                </c:pt>
                <c:pt idx="3698">
                  <c:v>7.2701205277777783</c:v>
                </c:pt>
                <c:pt idx="3699">
                  <c:v>7.2702556944444447</c:v>
                </c:pt>
                <c:pt idx="3700">
                  <c:v>7.2703936388888879</c:v>
                </c:pt>
                <c:pt idx="3701">
                  <c:v>7.2705348055555552</c:v>
                </c:pt>
                <c:pt idx="3702">
                  <c:v>7.2706731388888892</c:v>
                </c:pt>
                <c:pt idx="3703">
                  <c:v>7.2708150277777781</c:v>
                </c:pt>
                <c:pt idx="3704">
                  <c:v>7.2709537499999994</c:v>
                </c:pt>
                <c:pt idx="3705">
                  <c:v>7.2710948611111119</c:v>
                </c:pt>
                <c:pt idx="3706">
                  <c:v>7.2712390277777788</c:v>
                </c:pt>
                <c:pt idx="3707">
                  <c:v>7.2713842499999997</c:v>
                </c:pt>
                <c:pt idx="3708">
                  <c:v>7.2715199722222232</c:v>
                </c:pt>
                <c:pt idx="3709">
                  <c:v>7.27166975</c:v>
                </c:pt>
                <c:pt idx="3710">
                  <c:v>7.2718208611111121</c:v>
                </c:pt>
                <c:pt idx="3711">
                  <c:v>7.271969194444444</c:v>
                </c:pt>
                <c:pt idx="3712">
                  <c:v>7.2721240833333338</c:v>
                </c:pt>
                <c:pt idx="3713">
                  <c:v>7.2722751944444441</c:v>
                </c:pt>
                <c:pt idx="3714">
                  <c:v>7.2724289722222215</c:v>
                </c:pt>
                <c:pt idx="3715">
                  <c:v>7.2725865833333332</c:v>
                </c:pt>
                <c:pt idx="3716">
                  <c:v>7.2727399166666666</c:v>
                </c:pt>
                <c:pt idx="3717">
                  <c:v>7.272897638888888</c:v>
                </c:pt>
                <c:pt idx="3718">
                  <c:v>7.2730558611111116</c:v>
                </c:pt>
                <c:pt idx="3719">
                  <c:v>7.2732149722222212</c:v>
                </c:pt>
                <c:pt idx="3720">
                  <c:v>7.2733758055555553</c:v>
                </c:pt>
                <c:pt idx="3721">
                  <c:v>7.2735366944444442</c:v>
                </c:pt>
                <c:pt idx="3722">
                  <c:v>7.273700694444444</c:v>
                </c:pt>
                <c:pt idx="3723">
                  <c:v>7.2738616944444443</c:v>
                </c:pt>
                <c:pt idx="3724">
                  <c:v>7.2740301388888886</c:v>
                </c:pt>
                <c:pt idx="3725">
                  <c:v>7.2741954166666671</c:v>
                </c:pt>
                <c:pt idx="3726">
                  <c:v>7.2743630833333333</c:v>
                </c:pt>
                <c:pt idx="3727">
                  <c:v>7.2745334722222212</c:v>
                </c:pt>
                <c:pt idx="3728">
                  <c:v>7.2746948055555558</c:v>
                </c:pt>
                <c:pt idx="3729">
                  <c:v>7.2748749722222223</c:v>
                </c:pt>
                <c:pt idx="3730">
                  <c:v>7.2750485833333327</c:v>
                </c:pt>
                <c:pt idx="3731">
                  <c:v>7.2752246944444439</c:v>
                </c:pt>
                <c:pt idx="3732">
                  <c:v>7.2754005277777773</c:v>
                </c:pt>
                <c:pt idx="3733">
                  <c:v>7.2755786388888888</c:v>
                </c:pt>
                <c:pt idx="3734">
                  <c:v>7.2757579166666675</c:v>
                </c:pt>
                <c:pt idx="3735">
                  <c:v>7.2759400277777777</c:v>
                </c:pt>
                <c:pt idx="3736">
                  <c:v>7.2761242499999996</c:v>
                </c:pt>
                <c:pt idx="3737">
                  <c:v>7.2763099166666665</c:v>
                </c:pt>
                <c:pt idx="3738">
                  <c:v>7.2764951388888894</c:v>
                </c:pt>
                <c:pt idx="3739">
                  <c:v>7.2766817500000007</c:v>
                </c:pt>
                <c:pt idx="3740">
                  <c:v>7.2768826388888899</c:v>
                </c:pt>
                <c:pt idx="3741">
                  <c:v>7.2770812499999993</c:v>
                </c:pt>
                <c:pt idx="3742">
                  <c:v>7.2772814722222217</c:v>
                </c:pt>
                <c:pt idx="3743">
                  <c:v>7.2774869722222215</c:v>
                </c:pt>
                <c:pt idx="3744">
                  <c:v>7.2776969166666658</c:v>
                </c:pt>
                <c:pt idx="3745">
                  <c:v>7.2779123055555557</c:v>
                </c:pt>
                <c:pt idx="3746">
                  <c:v>7.2781363611111116</c:v>
                </c:pt>
                <c:pt idx="3747">
                  <c:v>7.2783675277777773</c:v>
                </c:pt>
                <c:pt idx="3748">
                  <c:v>7.2786118055555553</c:v>
                </c:pt>
                <c:pt idx="3749">
                  <c:v>7.2788672500000002</c:v>
                </c:pt>
                <c:pt idx="3750">
                  <c:v>7.2791405833333327</c:v>
                </c:pt>
                <c:pt idx="3751">
                  <c:v>7.2794329722222217</c:v>
                </c:pt>
                <c:pt idx="3752">
                  <c:v>7.2797470277777778</c:v>
                </c:pt>
                <c:pt idx="3753">
                  <c:v>7.280093527777777</c:v>
                </c:pt>
                <c:pt idx="3754">
                  <c:v>7.2804671388888886</c:v>
                </c:pt>
                <c:pt idx="3755">
                  <c:v>7.2809106944444446</c:v>
                </c:pt>
                <c:pt idx="3756">
                  <c:v>7.2814529722222217</c:v>
                </c:pt>
                <c:pt idx="3757">
                  <c:v>7.282158083333333</c:v>
                </c:pt>
                <c:pt idx="3758">
                  <c:v>7.283112138888888</c:v>
                </c:pt>
                <c:pt idx="3759">
                  <c:v>7.2844829166666676</c:v>
                </c:pt>
                <c:pt idx="3760">
                  <c:v>7.2865155277777776</c:v>
                </c:pt>
                <c:pt idx="3761">
                  <c:v>7.2892933055555558</c:v>
                </c:pt>
                <c:pt idx="3762">
                  <c:v>7.292071083333334</c:v>
                </c:pt>
                <c:pt idx="3763">
                  <c:v>7.2948488611111122</c:v>
                </c:pt>
                <c:pt idx="3764">
                  <c:v>7.2976266388888886</c:v>
                </c:pt>
                <c:pt idx="3765">
                  <c:v>7.3004044166666668</c:v>
                </c:pt>
                <c:pt idx="3766">
                  <c:v>7.3031821944444451</c:v>
                </c:pt>
                <c:pt idx="3767">
                  <c:v>7.3059599722222233</c:v>
                </c:pt>
                <c:pt idx="3768">
                  <c:v>7.3087377499999997</c:v>
                </c:pt>
                <c:pt idx="3769">
                  <c:v>7.3115155277777779</c:v>
                </c:pt>
                <c:pt idx="3770">
                  <c:v>7.3142933055555561</c:v>
                </c:pt>
                <c:pt idx="3771">
                  <c:v>7.3170710833333343</c:v>
                </c:pt>
                <c:pt idx="3772">
                  <c:v>7.3198488611111108</c:v>
                </c:pt>
                <c:pt idx="3773">
                  <c:v>7.322626638888889</c:v>
                </c:pt>
                <c:pt idx="3774">
                  <c:v>7.3254044166666672</c:v>
                </c:pt>
                <c:pt idx="3775">
                  <c:v>7.3281821944444454</c:v>
                </c:pt>
                <c:pt idx="3776">
                  <c:v>7.3309599722222218</c:v>
                </c:pt>
                <c:pt idx="3777">
                  <c:v>7.3337377500000001</c:v>
                </c:pt>
                <c:pt idx="3778">
                  <c:v>7.3365155277777783</c:v>
                </c:pt>
                <c:pt idx="3779">
                  <c:v>7.3392933055555565</c:v>
                </c:pt>
                <c:pt idx="3780">
                  <c:v>7.3420710833333329</c:v>
                </c:pt>
                <c:pt idx="3781">
                  <c:v>7.3448488611111111</c:v>
                </c:pt>
                <c:pt idx="3782">
                  <c:v>7.3476266388888893</c:v>
                </c:pt>
                <c:pt idx="3783">
                  <c:v>7.3504044166666676</c:v>
                </c:pt>
                <c:pt idx="3784">
                  <c:v>7.353182194444444</c:v>
                </c:pt>
                <c:pt idx="3785">
                  <c:v>7.3559599722222222</c:v>
                </c:pt>
                <c:pt idx="3786">
                  <c:v>7.3587377500000004</c:v>
                </c:pt>
                <c:pt idx="3787">
                  <c:v>7.3615155277777786</c:v>
                </c:pt>
                <c:pt idx="3788">
                  <c:v>7.3642933055555551</c:v>
                </c:pt>
                <c:pt idx="3789">
                  <c:v>7.3670710833333333</c:v>
                </c:pt>
                <c:pt idx="3790">
                  <c:v>7.3698488611111115</c:v>
                </c:pt>
                <c:pt idx="3791">
                  <c:v>7.3726266388888897</c:v>
                </c:pt>
                <c:pt idx="3792">
                  <c:v>7.3754044166666661</c:v>
                </c:pt>
                <c:pt idx="3793">
                  <c:v>7.3781821944444443</c:v>
                </c:pt>
                <c:pt idx="3794">
                  <c:v>7.3809599722222226</c:v>
                </c:pt>
                <c:pt idx="3795">
                  <c:v>7.3837377500000008</c:v>
                </c:pt>
                <c:pt idx="3796">
                  <c:v>7.3865155277777772</c:v>
                </c:pt>
                <c:pt idx="3797">
                  <c:v>7.3892933055555554</c:v>
                </c:pt>
                <c:pt idx="3798">
                  <c:v>7.3920710833333336</c:v>
                </c:pt>
                <c:pt idx="3799">
                  <c:v>7.3948488611111118</c:v>
                </c:pt>
                <c:pt idx="3800">
                  <c:v>7.39762663888889</c:v>
                </c:pt>
                <c:pt idx="3801">
                  <c:v>7.4004044166666665</c:v>
                </c:pt>
                <c:pt idx="3802">
                  <c:v>7.4031821944444447</c:v>
                </c:pt>
                <c:pt idx="3803">
                  <c:v>7.4059599722222229</c:v>
                </c:pt>
                <c:pt idx="3804">
                  <c:v>7.4087377500000011</c:v>
                </c:pt>
                <c:pt idx="3805">
                  <c:v>7.4115155277777776</c:v>
                </c:pt>
                <c:pt idx="3806">
                  <c:v>7.4142933055555558</c:v>
                </c:pt>
                <c:pt idx="3807">
                  <c:v>7.417071083333334</c:v>
                </c:pt>
                <c:pt idx="3808">
                  <c:v>7.4198488611111122</c:v>
                </c:pt>
                <c:pt idx="3809">
                  <c:v>7.4226266388888886</c:v>
                </c:pt>
                <c:pt idx="3810">
                  <c:v>7.4254044166666668</c:v>
                </c:pt>
                <c:pt idx="3811">
                  <c:v>7.4281821944444451</c:v>
                </c:pt>
                <c:pt idx="3812">
                  <c:v>7.4309599722222233</c:v>
                </c:pt>
                <c:pt idx="3813">
                  <c:v>7.4337377499999997</c:v>
                </c:pt>
                <c:pt idx="3814">
                  <c:v>7.4365155277777779</c:v>
                </c:pt>
                <c:pt idx="3815">
                  <c:v>7.4392933055555561</c:v>
                </c:pt>
                <c:pt idx="3816">
                  <c:v>7.4420710833333343</c:v>
                </c:pt>
                <c:pt idx="3817">
                  <c:v>7.4448488611111108</c:v>
                </c:pt>
                <c:pt idx="3818">
                  <c:v>7.447626638888889</c:v>
                </c:pt>
                <c:pt idx="3819">
                  <c:v>7.4504044166666672</c:v>
                </c:pt>
                <c:pt idx="3820">
                  <c:v>7.4531821944444454</c:v>
                </c:pt>
                <c:pt idx="3821">
                  <c:v>7.4559599722222218</c:v>
                </c:pt>
                <c:pt idx="3822">
                  <c:v>7.4587377500000001</c:v>
                </c:pt>
                <c:pt idx="3823">
                  <c:v>7.4615155277777783</c:v>
                </c:pt>
                <c:pt idx="3824">
                  <c:v>7.4642933055555565</c:v>
                </c:pt>
                <c:pt idx="3825">
                  <c:v>7.4670710833333329</c:v>
                </c:pt>
                <c:pt idx="3826">
                  <c:v>7.4698488611111111</c:v>
                </c:pt>
                <c:pt idx="3827">
                  <c:v>7.4726266388888893</c:v>
                </c:pt>
                <c:pt idx="3828">
                  <c:v>7.4754044166666676</c:v>
                </c:pt>
                <c:pt idx="3829">
                  <c:v>7.478182194444444</c:v>
                </c:pt>
                <c:pt idx="3830">
                  <c:v>7.4809599722222222</c:v>
                </c:pt>
                <c:pt idx="3831">
                  <c:v>7.4837377500000004</c:v>
                </c:pt>
                <c:pt idx="3832">
                  <c:v>7.4865155277777786</c:v>
                </c:pt>
                <c:pt idx="3833">
                  <c:v>7.4892933055555551</c:v>
                </c:pt>
                <c:pt idx="3834">
                  <c:v>7.4920710833333333</c:v>
                </c:pt>
                <c:pt idx="3835">
                  <c:v>7.4948488611111115</c:v>
                </c:pt>
                <c:pt idx="3836">
                  <c:v>7.4976266388888897</c:v>
                </c:pt>
                <c:pt idx="3837">
                  <c:v>7.5004044166666661</c:v>
                </c:pt>
                <c:pt idx="3838">
                  <c:v>7.5031821944444443</c:v>
                </c:pt>
                <c:pt idx="3839">
                  <c:v>7.5059599722222226</c:v>
                </c:pt>
                <c:pt idx="3840">
                  <c:v>7.5087377500000008</c:v>
                </c:pt>
                <c:pt idx="3841">
                  <c:v>7.5115155277777772</c:v>
                </c:pt>
                <c:pt idx="3842">
                  <c:v>7.5142933055555554</c:v>
                </c:pt>
                <c:pt idx="3843">
                  <c:v>7.5170710833333336</c:v>
                </c:pt>
                <c:pt idx="3844">
                  <c:v>7.5198488611111118</c:v>
                </c:pt>
                <c:pt idx="3845">
                  <c:v>7.52262663888889</c:v>
                </c:pt>
                <c:pt idx="3846">
                  <c:v>7.5254044166666665</c:v>
                </c:pt>
                <c:pt idx="3847">
                  <c:v>7.5281821944444447</c:v>
                </c:pt>
                <c:pt idx="3848">
                  <c:v>7.5309599722222229</c:v>
                </c:pt>
                <c:pt idx="3849">
                  <c:v>7.5337377500000011</c:v>
                </c:pt>
                <c:pt idx="3850">
                  <c:v>7.5365155277777776</c:v>
                </c:pt>
                <c:pt idx="3851">
                  <c:v>7.5392933055555558</c:v>
                </c:pt>
                <c:pt idx="3852">
                  <c:v>7.542071083333334</c:v>
                </c:pt>
                <c:pt idx="3853">
                  <c:v>7.5448488611111122</c:v>
                </c:pt>
                <c:pt idx="3854">
                  <c:v>7.5476266388888886</c:v>
                </c:pt>
                <c:pt idx="3855">
                  <c:v>7.5504044166666668</c:v>
                </c:pt>
                <c:pt idx="3856">
                  <c:v>7.5531821944444451</c:v>
                </c:pt>
                <c:pt idx="3857">
                  <c:v>7.5559599722222233</c:v>
                </c:pt>
                <c:pt idx="3858">
                  <c:v>7.5587377499999997</c:v>
                </c:pt>
                <c:pt idx="3859">
                  <c:v>7.5615155277777779</c:v>
                </c:pt>
                <c:pt idx="3860">
                  <c:v>7.5642933055555561</c:v>
                </c:pt>
                <c:pt idx="3861">
                  <c:v>7.5670710833333343</c:v>
                </c:pt>
                <c:pt idx="3862">
                  <c:v>7.5698488611111108</c:v>
                </c:pt>
                <c:pt idx="3863">
                  <c:v>7.572626638888889</c:v>
                </c:pt>
                <c:pt idx="3864">
                  <c:v>7.5754044166666672</c:v>
                </c:pt>
                <c:pt idx="3865">
                  <c:v>7.5781821944444454</c:v>
                </c:pt>
                <c:pt idx="3866">
                  <c:v>7.5809599722222218</c:v>
                </c:pt>
                <c:pt idx="3867">
                  <c:v>7.5837377500000001</c:v>
                </c:pt>
                <c:pt idx="3868">
                  <c:v>7.5865155277777783</c:v>
                </c:pt>
                <c:pt idx="3869">
                  <c:v>7.5892933055555565</c:v>
                </c:pt>
                <c:pt idx="3870">
                  <c:v>7.5920710833333329</c:v>
                </c:pt>
                <c:pt idx="3871">
                  <c:v>7.5948488611111111</c:v>
                </c:pt>
                <c:pt idx="3872">
                  <c:v>7.5976266388888893</c:v>
                </c:pt>
                <c:pt idx="3873">
                  <c:v>7.6004044166666676</c:v>
                </c:pt>
                <c:pt idx="3874">
                  <c:v>7.603182194444444</c:v>
                </c:pt>
                <c:pt idx="3875">
                  <c:v>7.6059599722222222</c:v>
                </c:pt>
                <c:pt idx="3876">
                  <c:v>7.6087377500000004</c:v>
                </c:pt>
                <c:pt idx="3877">
                  <c:v>7.6115155277777786</c:v>
                </c:pt>
                <c:pt idx="3878">
                  <c:v>7.6142933055555551</c:v>
                </c:pt>
                <c:pt idx="3879">
                  <c:v>7.6170710833333333</c:v>
                </c:pt>
                <c:pt idx="3880">
                  <c:v>7.6198488611111115</c:v>
                </c:pt>
                <c:pt idx="3881">
                  <c:v>7.6226266388888897</c:v>
                </c:pt>
                <c:pt idx="3882">
                  <c:v>7.6254044166666661</c:v>
                </c:pt>
                <c:pt idx="3883">
                  <c:v>7.6281821944444443</c:v>
                </c:pt>
                <c:pt idx="3884">
                  <c:v>7.6309599722222226</c:v>
                </c:pt>
                <c:pt idx="3885">
                  <c:v>7.6337377500000008</c:v>
                </c:pt>
                <c:pt idx="3886">
                  <c:v>7.6365155277777772</c:v>
                </c:pt>
                <c:pt idx="3887">
                  <c:v>7.6392933055555554</c:v>
                </c:pt>
                <c:pt idx="3888">
                  <c:v>7.6420710833333336</c:v>
                </c:pt>
                <c:pt idx="3889">
                  <c:v>7.6448488611111118</c:v>
                </c:pt>
                <c:pt idx="3890">
                  <c:v>7.64762663888889</c:v>
                </c:pt>
                <c:pt idx="3891">
                  <c:v>7.6504044166666665</c:v>
                </c:pt>
                <c:pt idx="3892">
                  <c:v>7.6531821944444447</c:v>
                </c:pt>
                <c:pt idx="3893">
                  <c:v>7.6559599722222229</c:v>
                </c:pt>
                <c:pt idx="3894">
                  <c:v>7.6587377500000011</c:v>
                </c:pt>
                <c:pt idx="3895">
                  <c:v>7.6615155277777776</c:v>
                </c:pt>
                <c:pt idx="3896">
                  <c:v>7.6642933055555558</c:v>
                </c:pt>
                <c:pt idx="3897">
                  <c:v>7.667071083333334</c:v>
                </c:pt>
                <c:pt idx="3898">
                  <c:v>7.6698488611111122</c:v>
                </c:pt>
                <c:pt idx="3899">
                  <c:v>7.6726266388888886</c:v>
                </c:pt>
                <c:pt idx="3900">
                  <c:v>7.6754044166666668</c:v>
                </c:pt>
                <c:pt idx="3901">
                  <c:v>7.6781821944444451</c:v>
                </c:pt>
                <c:pt idx="3902">
                  <c:v>7.6809599722222233</c:v>
                </c:pt>
                <c:pt idx="3903">
                  <c:v>7.6837377499999997</c:v>
                </c:pt>
                <c:pt idx="3904">
                  <c:v>7.6865155277777779</c:v>
                </c:pt>
                <c:pt idx="3905">
                  <c:v>7.6892933055555561</c:v>
                </c:pt>
                <c:pt idx="3906">
                  <c:v>7.6920710833333343</c:v>
                </c:pt>
                <c:pt idx="3907">
                  <c:v>7.6948488611111108</c:v>
                </c:pt>
                <c:pt idx="3908">
                  <c:v>7.697626638888889</c:v>
                </c:pt>
                <c:pt idx="3909">
                  <c:v>7.7004044166666672</c:v>
                </c:pt>
                <c:pt idx="3910">
                  <c:v>7.7031821944444454</c:v>
                </c:pt>
                <c:pt idx="3911">
                  <c:v>7.7059599722222218</c:v>
                </c:pt>
                <c:pt idx="3912">
                  <c:v>7.7087377500000001</c:v>
                </c:pt>
                <c:pt idx="3913">
                  <c:v>7.7115155277777783</c:v>
                </c:pt>
                <c:pt idx="3914">
                  <c:v>7.7142933055555565</c:v>
                </c:pt>
                <c:pt idx="3915">
                  <c:v>7.7170710833333329</c:v>
                </c:pt>
                <c:pt idx="3916">
                  <c:v>7.7198488611111111</c:v>
                </c:pt>
                <c:pt idx="3917">
                  <c:v>7.7226266388888893</c:v>
                </c:pt>
                <c:pt idx="3918">
                  <c:v>7.7254044166666676</c:v>
                </c:pt>
                <c:pt idx="3919">
                  <c:v>7.728182194444444</c:v>
                </c:pt>
                <c:pt idx="3920">
                  <c:v>7.7309599722222222</c:v>
                </c:pt>
                <c:pt idx="3921">
                  <c:v>7.7337377500000004</c:v>
                </c:pt>
                <c:pt idx="3922">
                  <c:v>7.7365155277777786</c:v>
                </c:pt>
                <c:pt idx="3923">
                  <c:v>7.7392933055555551</c:v>
                </c:pt>
                <c:pt idx="3924">
                  <c:v>7.7420710833333333</c:v>
                </c:pt>
                <c:pt idx="3925">
                  <c:v>7.7448488611111115</c:v>
                </c:pt>
                <c:pt idx="3926">
                  <c:v>7.7476266388888897</c:v>
                </c:pt>
                <c:pt idx="3927">
                  <c:v>7.7504044166666661</c:v>
                </c:pt>
                <c:pt idx="3928">
                  <c:v>7.7531821944444443</c:v>
                </c:pt>
                <c:pt idx="3929">
                  <c:v>7.7559599722222226</c:v>
                </c:pt>
                <c:pt idx="3930">
                  <c:v>7.7587377500000008</c:v>
                </c:pt>
                <c:pt idx="3931">
                  <c:v>7.7615155277777772</c:v>
                </c:pt>
                <c:pt idx="3932">
                  <c:v>7.7642933055555554</c:v>
                </c:pt>
                <c:pt idx="3933">
                  <c:v>7.7670710833333336</c:v>
                </c:pt>
                <c:pt idx="3934">
                  <c:v>7.7698488611111118</c:v>
                </c:pt>
                <c:pt idx="3935">
                  <c:v>7.77262663888889</c:v>
                </c:pt>
                <c:pt idx="3936">
                  <c:v>7.7754044166666665</c:v>
                </c:pt>
                <c:pt idx="3937">
                  <c:v>7.7781821944444447</c:v>
                </c:pt>
                <c:pt idx="3938">
                  <c:v>7.7809599722222229</c:v>
                </c:pt>
                <c:pt idx="3939">
                  <c:v>7.7837377500000011</c:v>
                </c:pt>
                <c:pt idx="3940">
                  <c:v>7.7865155277777776</c:v>
                </c:pt>
                <c:pt idx="3941">
                  <c:v>7.7892933055555558</c:v>
                </c:pt>
                <c:pt idx="3942">
                  <c:v>7.792071083333334</c:v>
                </c:pt>
                <c:pt idx="3943">
                  <c:v>7.7948488611111122</c:v>
                </c:pt>
                <c:pt idx="3944">
                  <c:v>7.7976266388888886</c:v>
                </c:pt>
                <c:pt idx="3945">
                  <c:v>7.8004044166666668</c:v>
                </c:pt>
                <c:pt idx="3946">
                  <c:v>7.8031821944444451</c:v>
                </c:pt>
                <c:pt idx="3947">
                  <c:v>7.8059599722222233</c:v>
                </c:pt>
                <c:pt idx="3948">
                  <c:v>7.8087377499999997</c:v>
                </c:pt>
                <c:pt idx="3949">
                  <c:v>7.8115155277777779</c:v>
                </c:pt>
                <c:pt idx="3950">
                  <c:v>7.8142933055555561</c:v>
                </c:pt>
                <c:pt idx="3951">
                  <c:v>7.8170710833333343</c:v>
                </c:pt>
                <c:pt idx="3952">
                  <c:v>7.8198488611111108</c:v>
                </c:pt>
                <c:pt idx="3953">
                  <c:v>7.822626638888889</c:v>
                </c:pt>
                <c:pt idx="3954">
                  <c:v>7.8254044166666672</c:v>
                </c:pt>
                <c:pt idx="3955">
                  <c:v>7.8281821944444454</c:v>
                </c:pt>
                <c:pt idx="3956">
                  <c:v>7.8309599722222218</c:v>
                </c:pt>
                <c:pt idx="3957">
                  <c:v>7.8337377500000001</c:v>
                </c:pt>
                <c:pt idx="3958">
                  <c:v>7.8365155277777783</c:v>
                </c:pt>
                <c:pt idx="3959">
                  <c:v>7.8392933055555565</c:v>
                </c:pt>
                <c:pt idx="3960">
                  <c:v>7.8420710833333329</c:v>
                </c:pt>
                <c:pt idx="3961">
                  <c:v>7.8448488611111111</c:v>
                </c:pt>
                <c:pt idx="3962">
                  <c:v>7.8476266388888893</c:v>
                </c:pt>
                <c:pt idx="3963">
                  <c:v>7.8504044166666676</c:v>
                </c:pt>
                <c:pt idx="3964">
                  <c:v>7.853182194444444</c:v>
                </c:pt>
                <c:pt idx="3965">
                  <c:v>7.8559599722222222</c:v>
                </c:pt>
                <c:pt idx="3966">
                  <c:v>7.8587377500000004</c:v>
                </c:pt>
                <c:pt idx="3967">
                  <c:v>7.8615155277777786</c:v>
                </c:pt>
                <c:pt idx="3968">
                  <c:v>7.8642933055555551</c:v>
                </c:pt>
                <c:pt idx="3969">
                  <c:v>7.8670710833333333</c:v>
                </c:pt>
                <c:pt idx="3970">
                  <c:v>7.8698488611111115</c:v>
                </c:pt>
                <c:pt idx="3971">
                  <c:v>7.8726266388888897</c:v>
                </c:pt>
                <c:pt idx="3972">
                  <c:v>7.8754044166666661</c:v>
                </c:pt>
                <c:pt idx="3973">
                  <c:v>7.8781821944444443</c:v>
                </c:pt>
                <c:pt idx="3974">
                  <c:v>7.8809599722222226</c:v>
                </c:pt>
                <c:pt idx="3975">
                  <c:v>7.8837377500000008</c:v>
                </c:pt>
                <c:pt idx="3976">
                  <c:v>7.8865155277777772</c:v>
                </c:pt>
                <c:pt idx="3977">
                  <c:v>7.8892933055555554</c:v>
                </c:pt>
                <c:pt idx="3978">
                  <c:v>7.8920710833333336</c:v>
                </c:pt>
                <c:pt idx="3979">
                  <c:v>7.8948488611111118</c:v>
                </c:pt>
                <c:pt idx="3980">
                  <c:v>7.89762663888889</c:v>
                </c:pt>
                <c:pt idx="3981">
                  <c:v>7.9004044166666665</c:v>
                </c:pt>
                <c:pt idx="3982">
                  <c:v>7.9031821944444447</c:v>
                </c:pt>
                <c:pt idx="3983">
                  <c:v>7.9059599722222229</c:v>
                </c:pt>
                <c:pt idx="3984">
                  <c:v>7.9087377500000011</c:v>
                </c:pt>
                <c:pt idx="3985">
                  <c:v>7.9115155277777776</c:v>
                </c:pt>
                <c:pt idx="3986">
                  <c:v>7.9142933055555558</c:v>
                </c:pt>
                <c:pt idx="3987">
                  <c:v>7.917071083333334</c:v>
                </c:pt>
                <c:pt idx="3988">
                  <c:v>7.9198488611111122</c:v>
                </c:pt>
                <c:pt idx="3989">
                  <c:v>7.9226266388888886</c:v>
                </c:pt>
                <c:pt idx="3990">
                  <c:v>7.9254044166666668</c:v>
                </c:pt>
                <c:pt idx="3991">
                  <c:v>7.9281821944444451</c:v>
                </c:pt>
                <c:pt idx="3992">
                  <c:v>7.9309599722222233</c:v>
                </c:pt>
                <c:pt idx="3993">
                  <c:v>7.9337377499999997</c:v>
                </c:pt>
                <c:pt idx="3994">
                  <c:v>7.9365155277777779</c:v>
                </c:pt>
                <c:pt idx="3995">
                  <c:v>7.9392933055555561</c:v>
                </c:pt>
                <c:pt idx="3996">
                  <c:v>7.9420710833333343</c:v>
                </c:pt>
                <c:pt idx="3997">
                  <c:v>7.9448488611111108</c:v>
                </c:pt>
                <c:pt idx="3998">
                  <c:v>7.947626638888889</c:v>
                </c:pt>
                <c:pt idx="3999">
                  <c:v>7.9504044166666672</c:v>
                </c:pt>
                <c:pt idx="4000">
                  <c:v>7.9531821944444454</c:v>
                </c:pt>
                <c:pt idx="4001">
                  <c:v>7.9559599722222218</c:v>
                </c:pt>
                <c:pt idx="4002">
                  <c:v>7.9587377500000001</c:v>
                </c:pt>
                <c:pt idx="4003">
                  <c:v>7.9615155277777783</c:v>
                </c:pt>
                <c:pt idx="4004">
                  <c:v>7.9642933055555565</c:v>
                </c:pt>
                <c:pt idx="4005">
                  <c:v>7.9670710833333329</c:v>
                </c:pt>
                <c:pt idx="4006">
                  <c:v>7.9698488611111111</c:v>
                </c:pt>
                <c:pt idx="4007">
                  <c:v>7.9726266388888893</c:v>
                </c:pt>
                <c:pt idx="4008">
                  <c:v>7.9754044166666676</c:v>
                </c:pt>
                <c:pt idx="4009">
                  <c:v>7.978182194444444</c:v>
                </c:pt>
                <c:pt idx="4010">
                  <c:v>7.9809599722222222</c:v>
                </c:pt>
                <c:pt idx="4011">
                  <c:v>7.9837377500000004</c:v>
                </c:pt>
                <c:pt idx="4012">
                  <c:v>7.9865155277777786</c:v>
                </c:pt>
                <c:pt idx="4013">
                  <c:v>7.9892933055555551</c:v>
                </c:pt>
                <c:pt idx="4014">
                  <c:v>7.9920710833333333</c:v>
                </c:pt>
                <c:pt idx="4015">
                  <c:v>7.9948488611111115</c:v>
                </c:pt>
                <c:pt idx="4016">
                  <c:v>7.9976266388888897</c:v>
                </c:pt>
                <c:pt idx="4017">
                  <c:v>8.0004044166666652</c:v>
                </c:pt>
                <c:pt idx="4018">
                  <c:v>8.0031821944444452</c:v>
                </c:pt>
                <c:pt idx="4019">
                  <c:v>8.0059599722222217</c:v>
                </c:pt>
                <c:pt idx="4020">
                  <c:v>8.0087377500000017</c:v>
                </c:pt>
                <c:pt idx="4021">
                  <c:v>8.0115155277777781</c:v>
                </c:pt>
                <c:pt idx="4022">
                  <c:v>8.0142933055555545</c:v>
                </c:pt>
                <c:pt idx="4023">
                  <c:v>8.0170710833333345</c:v>
                </c:pt>
                <c:pt idx="4024">
                  <c:v>8.0198488611111109</c:v>
                </c:pt>
                <c:pt idx="4025">
                  <c:v>8.0226266388888909</c:v>
                </c:pt>
                <c:pt idx="4026">
                  <c:v>8.0254044166666674</c:v>
                </c:pt>
                <c:pt idx="4027">
                  <c:v>8.0281821944444438</c:v>
                </c:pt>
                <c:pt idx="4028">
                  <c:v>8.0309599722222238</c:v>
                </c:pt>
                <c:pt idx="4029">
                  <c:v>8.0337377500000002</c:v>
                </c:pt>
                <c:pt idx="4030">
                  <c:v>8.0365155277777767</c:v>
                </c:pt>
                <c:pt idx="4031">
                  <c:v>8.0392933055555567</c:v>
                </c:pt>
                <c:pt idx="4032">
                  <c:v>8.0420710833333331</c:v>
                </c:pt>
                <c:pt idx="4033">
                  <c:v>8.0448488611111131</c:v>
                </c:pt>
                <c:pt idx="4034">
                  <c:v>8.0476266388888895</c:v>
                </c:pt>
                <c:pt idx="4035">
                  <c:v>8.050404416666666</c:v>
                </c:pt>
                <c:pt idx="4036">
                  <c:v>8.0531821944444459</c:v>
                </c:pt>
                <c:pt idx="4037">
                  <c:v>8.0559599722222224</c:v>
                </c:pt>
                <c:pt idx="4038">
                  <c:v>8.0587377499999988</c:v>
                </c:pt>
                <c:pt idx="4039">
                  <c:v>8.0615155277777788</c:v>
                </c:pt>
                <c:pt idx="4040">
                  <c:v>8.0642933055555552</c:v>
                </c:pt>
                <c:pt idx="4041">
                  <c:v>8.0670710833333352</c:v>
                </c:pt>
                <c:pt idx="4042">
                  <c:v>8.0697619166666676</c:v>
                </c:pt>
                <c:pt idx="4043">
                  <c:v>8.0719661388888895</c:v>
                </c:pt>
                <c:pt idx="4044">
                  <c:v>8.0747439166666659</c:v>
                </c:pt>
                <c:pt idx="4045">
                  <c:v>8.0775216944444459</c:v>
                </c:pt>
                <c:pt idx="4046">
                  <c:v>8.0801529722222227</c:v>
                </c:pt>
                <c:pt idx="4047">
                  <c:v>8.0826797500000005</c:v>
                </c:pt>
                <c:pt idx="4048">
                  <c:v>8.0848578611111108</c:v>
                </c:pt>
                <c:pt idx="4049">
                  <c:v>8.0869720277777795</c:v>
                </c:pt>
                <c:pt idx="4050">
                  <c:v>8.0895562499999976</c:v>
                </c:pt>
                <c:pt idx="4051">
                  <c:v>8.0920102499999977</c:v>
                </c:pt>
                <c:pt idx="4052">
                  <c:v>8.094639472222223</c:v>
                </c:pt>
                <c:pt idx="4053">
                  <c:v>8.0969033611111101</c:v>
                </c:pt>
                <c:pt idx="4054">
                  <c:v>8.0992073611111124</c:v>
                </c:pt>
                <c:pt idx="4055">
                  <c:v>8.1012986388888883</c:v>
                </c:pt>
                <c:pt idx="4056">
                  <c:v>8.1034379166666675</c:v>
                </c:pt>
                <c:pt idx="4057">
                  <c:v>8.1054785277777768</c:v>
                </c:pt>
                <c:pt idx="4058">
                  <c:v>8.1074178055555564</c:v>
                </c:pt>
                <c:pt idx="4059">
                  <c:v>8.1093228055555571</c:v>
                </c:pt>
                <c:pt idx="4060">
                  <c:v>8.1111186944444462</c:v>
                </c:pt>
                <c:pt idx="4061">
                  <c:v>8.1128738055555552</c:v>
                </c:pt>
                <c:pt idx="4062">
                  <c:v>8.1145882500000006</c:v>
                </c:pt>
                <c:pt idx="4063">
                  <c:v>8.1162641388888908</c:v>
                </c:pt>
                <c:pt idx="4064">
                  <c:v>8.1178816944444456</c:v>
                </c:pt>
                <c:pt idx="4065">
                  <c:v>8.1194617499999993</c:v>
                </c:pt>
                <c:pt idx="4066">
                  <c:v>8.1210814722222224</c:v>
                </c:pt>
                <c:pt idx="4067">
                  <c:v>8.1225602499999994</c:v>
                </c:pt>
                <c:pt idx="4068">
                  <c:v>8.124009083333334</c:v>
                </c:pt>
                <c:pt idx="4069">
                  <c:v>8.1254371388888877</c:v>
                </c:pt>
                <c:pt idx="4070">
                  <c:v>8.1268231944444445</c:v>
                </c:pt>
                <c:pt idx="4071">
                  <c:v>8.1281551388888893</c:v>
                </c:pt>
                <c:pt idx="4072">
                  <c:v>8.1295201944444457</c:v>
                </c:pt>
                <c:pt idx="4073">
                  <c:v>8.1308541388888891</c:v>
                </c:pt>
                <c:pt idx="4074">
                  <c:v>8.1321212500000009</c:v>
                </c:pt>
                <c:pt idx="4075">
                  <c:v>8.1333554166666673</c:v>
                </c:pt>
                <c:pt idx="4076">
                  <c:v>8.1345701388888898</c:v>
                </c:pt>
                <c:pt idx="4077">
                  <c:v>8.1357054166666671</c:v>
                </c:pt>
                <c:pt idx="4078">
                  <c:v>8.1369089166666662</c:v>
                </c:pt>
                <c:pt idx="4079">
                  <c:v>8.1380249722222224</c:v>
                </c:pt>
                <c:pt idx="4080">
                  <c:v>8.1391245277777777</c:v>
                </c:pt>
                <c:pt idx="4081">
                  <c:v>8.1402316388888885</c:v>
                </c:pt>
                <c:pt idx="4082">
                  <c:v>8.1412364722222215</c:v>
                </c:pt>
                <c:pt idx="4083">
                  <c:v>8.1422672499999997</c:v>
                </c:pt>
                <c:pt idx="4084">
                  <c:v>8.1432764166666658</c:v>
                </c:pt>
                <c:pt idx="4085">
                  <c:v>8.1443033611111133</c:v>
                </c:pt>
                <c:pt idx="4086">
                  <c:v>8.1452248611111138</c:v>
                </c:pt>
                <c:pt idx="4087">
                  <c:v>8.1462199166666664</c:v>
                </c:pt>
                <c:pt idx="4088">
                  <c:v>8.1472718611111112</c:v>
                </c:pt>
                <c:pt idx="4089">
                  <c:v>8.1481730277777764</c:v>
                </c:pt>
                <c:pt idx="4090">
                  <c:v>8.1491391944444445</c:v>
                </c:pt>
                <c:pt idx="4091">
                  <c:v>8.1501125277777753</c:v>
                </c:pt>
                <c:pt idx="4092">
                  <c:v>8.1510133611111115</c:v>
                </c:pt>
                <c:pt idx="4093">
                  <c:v>8.15195402777778</c:v>
                </c:pt>
                <c:pt idx="4094">
                  <c:v>8.1528495277777786</c:v>
                </c:pt>
                <c:pt idx="4095">
                  <c:v>8.1537313055555565</c:v>
                </c:pt>
                <c:pt idx="4096">
                  <c:v>8.1546442500000005</c:v>
                </c:pt>
                <c:pt idx="4097">
                  <c:v>8.1555047499999986</c:v>
                </c:pt>
                <c:pt idx="4098">
                  <c:v>8.1563545833333322</c:v>
                </c:pt>
                <c:pt idx="4099">
                  <c:v>8.1572070277777762</c:v>
                </c:pt>
                <c:pt idx="4100">
                  <c:v>8.1580568611111097</c:v>
                </c:pt>
                <c:pt idx="4101">
                  <c:v>8.1588754166666675</c:v>
                </c:pt>
                <c:pt idx="4102">
                  <c:v>8.1596859166666675</c:v>
                </c:pt>
                <c:pt idx="4103">
                  <c:v>8.1604734166666653</c:v>
                </c:pt>
                <c:pt idx="4104">
                  <c:v>8.161233750000001</c:v>
                </c:pt>
                <c:pt idx="4105">
                  <c:v>8.1620526388888877</c:v>
                </c:pt>
                <c:pt idx="4106">
                  <c:v>8.1628388055555554</c:v>
                </c:pt>
                <c:pt idx="4107">
                  <c:v>8.1635988055555551</c:v>
                </c:pt>
                <c:pt idx="4108">
                  <c:v>8.1643478611111107</c:v>
                </c:pt>
                <c:pt idx="4109">
                  <c:v>8.1650984722222226</c:v>
                </c:pt>
                <c:pt idx="4110">
                  <c:v>8.1658529166666689</c:v>
                </c:pt>
                <c:pt idx="4111">
                  <c:v>8.1665895277777771</c:v>
                </c:pt>
                <c:pt idx="4112">
                  <c:v>8.1673175833333325</c:v>
                </c:pt>
                <c:pt idx="4113">
                  <c:v>8.1680797500000004</c:v>
                </c:pt>
                <c:pt idx="4114">
                  <c:v>8.1688279722222248</c:v>
                </c:pt>
                <c:pt idx="4115">
                  <c:v>8.1695347500000004</c:v>
                </c:pt>
                <c:pt idx="4116">
                  <c:v>8.1702506388888878</c:v>
                </c:pt>
                <c:pt idx="4117">
                  <c:v>8.1709609722222218</c:v>
                </c:pt>
                <c:pt idx="4118">
                  <c:v>8.1716814722222217</c:v>
                </c:pt>
                <c:pt idx="4119">
                  <c:v>8.172386027777776</c:v>
                </c:pt>
                <c:pt idx="4120">
                  <c:v>8.1731031388888908</c:v>
                </c:pt>
                <c:pt idx="4121">
                  <c:v>8.173802972222223</c:v>
                </c:pt>
                <c:pt idx="4122">
                  <c:v>8.174506694444446</c:v>
                </c:pt>
                <c:pt idx="4123">
                  <c:v>8.1752034166666654</c:v>
                </c:pt>
                <c:pt idx="4124">
                  <c:v>8.1759083055555557</c:v>
                </c:pt>
                <c:pt idx="4125">
                  <c:v>8.1766339722222199</c:v>
                </c:pt>
                <c:pt idx="4126">
                  <c:v>8.1773308611111126</c:v>
                </c:pt>
                <c:pt idx="4127">
                  <c:v>8.1780528055555557</c:v>
                </c:pt>
                <c:pt idx="4128">
                  <c:v>8.1787578055555556</c:v>
                </c:pt>
                <c:pt idx="4129">
                  <c:v>8.1794558055555555</c:v>
                </c:pt>
                <c:pt idx="4130">
                  <c:v>8.1801684722222241</c:v>
                </c:pt>
                <c:pt idx="4131">
                  <c:v>8.1808878611111098</c:v>
                </c:pt>
                <c:pt idx="4132">
                  <c:v>8.181617805555554</c:v>
                </c:pt>
                <c:pt idx="4133">
                  <c:v>8.1823544166666657</c:v>
                </c:pt>
                <c:pt idx="4134">
                  <c:v>8.1830860833333325</c:v>
                </c:pt>
                <c:pt idx="4135">
                  <c:v>8.1838364166666651</c:v>
                </c:pt>
                <c:pt idx="4136">
                  <c:v>8.184583694444445</c:v>
                </c:pt>
                <c:pt idx="4137">
                  <c:v>8.1853363611111121</c:v>
                </c:pt>
                <c:pt idx="4138">
                  <c:v>8.1861001944444425</c:v>
                </c:pt>
                <c:pt idx="4139">
                  <c:v>8.1868814166666652</c:v>
                </c:pt>
                <c:pt idx="4140">
                  <c:v>8.1876654166666682</c:v>
                </c:pt>
                <c:pt idx="4141">
                  <c:v>8.1884563055555546</c:v>
                </c:pt>
                <c:pt idx="4142">
                  <c:v>8.189290472222222</c:v>
                </c:pt>
                <c:pt idx="4143">
                  <c:v>8.1901370277777801</c:v>
                </c:pt>
                <c:pt idx="4144">
                  <c:v>8.1909490833333329</c:v>
                </c:pt>
                <c:pt idx="4145">
                  <c:v>8.1918671944444448</c:v>
                </c:pt>
                <c:pt idx="4146">
                  <c:v>8.1926220277777766</c:v>
                </c:pt>
                <c:pt idx="4147">
                  <c:v>8.1926221944444428</c:v>
                </c:pt>
                <c:pt idx="4148">
                  <c:v>8.1926873055555554</c:v>
                </c:pt>
                <c:pt idx="4149">
                  <c:v>8.1928040277777789</c:v>
                </c:pt>
                <c:pt idx="4150">
                  <c:v>8.1929323611111116</c:v>
                </c:pt>
                <c:pt idx="4151">
                  <c:v>8.1930663611111108</c:v>
                </c:pt>
                <c:pt idx="4152">
                  <c:v>8.1932060277777765</c:v>
                </c:pt>
                <c:pt idx="4153">
                  <c:v>8.1933511944444426</c:v>
                </c:pt>
                <c:pt idx="4154">
                  <c:v>8.1934966944444447</c:v>
                </c:pt>
                <c:pt idx="4155">
                  <c:v>8.1936456388888885</c:v>
                </c:pt>
                <c:pt idx="4156">
                  <c:v>8.1937949166666648</c:v>
                </c:pt>
                <c:pt idx="4157">
                  <c:v>8.193947083333331</c:v>
                </c:pt>
                <c:pt idx="4158">
                  <c:v>8.1941015833333317</c:v>
                </c:pt>
                <c:pt idx="4159">
                  <c:v>8.1942556944444433</c:v>
                </c:pt>
                <c:pt idx="4160">
                  <c:v>8.1944130277777774</c:v>
                </c:pt>
                <c:pt idx="4161">
                  <c:v>8.1945705277777776</c:v>
                </c:pt>
                <c:pt idx="4162">
                  <c:v>8.1947269166666672</c:v>
                </c:pt>
                <c:pt idx="4163">
                  <c:v>8.1948875833333332</c:v>
                </c:pt>
                <c:pt idx="4164">
                  <c:v>8.1950514722222216</c:v>
                </c:pt>
                <c:pt idx="4165">
                  <c:v>8.1952115277777793</c:v>
                </c:pt>
                <c:pt idx="4166">
                  <c:v>8.1953721944444453</c:v>
                </c:pt>
                <c:pt idx="4167">
                  <c:v>8.1955353611111121</c:v>
                </c:pt>
                <c:pt idx="4168">
                  <c:v>8.1956993055555571</c:v>
                </c:pt>
                <c:pt idx="4169">
                  <c:v>8.1958637500000009</c:v>
                </c:pt>
                <c:pt idx="4170">
                  <c:v>8.1960279166666652</c:v>
                </c:pt>
                <c:pt idx="4171">
                  <c:v>8.1961943055555544</c:v>
                </c:pt>
                <c:pt idx="4172">
                  <c:v>8.1963611388888893</c:v>
                </c:pt>
                <c:pt idx="4173">
                  <c:v>8.1965278055555544</c:v>
                </c:pt>
                <c:pt idx="4174">
                  <c:v>8.1966937499999979</c:v>
                </c:pt>
                <c:pt idx="4175">
                  <c:v>8.1968593611111089</c:v>
                </c:pt>
                <c:pt idx="4176">
                  <c:v>8.1970236944444466</c:v>
                </c:pt>
                <c:pt idx="4177">
                  <c:v>8.1971902499999985</c:v>
                </c:pt>
                <c:pt idx="4178">
                  <c:v>8.1973559166666661</c:v>
                </c:pt>
                <c:pt idx="4179">
                  <c:v>8.1975223611111119</c:v>
                </c:pt>
                <c:pt idx="4180">
                  <c:v>8.1976931388888872</c:v>
                </c:pt>
                <c:pt idx="4181">
                  <c:v>8.1978606388888906</c:v>
                </c:pt>
                <c:pt idx="4182">
                  <c:v>8.1980274722222219</c:v>
                </c:pt>
                <c:pt idx="4183">
                  <c:v>8.1981920277777789</c:v>
                </c:pt>
                <c:pt idx="4184">
                  <c:v>8.1983634166666661</c:v>
                </c:pt>
                <c:pt idx="4185">
                  <c:v>8.1985324166666658</c:v>
                </c:pt>
                <c:pt idx="4186">
                  <c:v>8.198696472222224</c:v>
                </c:pt>
                <c:pt idx="4187">
                  <c:v>8.1988680833333341</c:v>
                </c:pt>
                <c:pt idx="4188">
                  <c:v>8.1990418611111124</c:v>
                </c:pt>
                <c:pt idx="4189">
                  <c:v>8.1992149166666657</c:v>
                </c:pt>
                <c:pt idx="4190">
                  <c:v>8.1993805277777767</c:v>
                </c:pt>
                <c:pt idx="4191">
                  <c:v>8.1995467499999997</c:v>
                </c:pt>
                <c:pt idx="4192">
                  <c:v>8.1997132500000021</c:v>
                </c:pt>
                <c:pt idx="4193">
                  <c:v>8.1998838611111111</c:v>
                </c:pt>
                <c:pt idx="4194">
                  <c:v>8.2000508055555557</c:v>
                </c:pt>
                <c:pt idx="4195">
                  <c:v>8.2002211388888888</c:v>
                </c:pt>
                <c:pt idx="4196">
                  <c:v>8.2003876388888877</c:v>
                </c:pt>
                <c:pt idx="4197">
                  <c:v>8.2005509722222243</c:v>
                </c:pt>
                <c:pt idx="4198">
                  <c:v>8.2007187500000001</c:v>
                </c:pt>
                <c:pt idx="4199">
                  <c:v>8.2008859166666674</c:v>
                </c:pt>
                <c:pt idx="4200">
                  <c:v>8.2010470277777792</c:v>
                </c:pt>
                <c:pt idx="4201">
                  <c:v>8.2012121388888879</c:v>
                </c:pt>
                <c:pt idx="4202">
                  <c:v>8.2013826944444439</c:v>
                </c:pt>
                <c:pt idx="4203">
                  <c:v>8.2015464722222227</c:v>
                </c:pt>
                <c:pt idx="4204">
                  <c:v>8.2017135833333334</c:v>
                </c:pt>
                <c:pt idx="4205">
                  <c:v>8.2018783611111097</c:v>
                </c:pt>
                <c:pt idx="4206">
                  <c:v>8.2020346944444427</c:v>
                </c:pt>
                <c:pt idx="4207">
                  <c:v>8.2022007499999994</c:v>
                </c:pt>
                <c:pt idx="4208">
                  <c:v>8.2023665277777802</c:v>
                </c:pt>
                <c:pt idx="4209">
                  <c:v>8.2025289166666653</c:v>
                </c:pt>
                <c:pt idx="4210">
                  <c:v>8.2026960277777761</c:v>
                </c:pt>
                <c:pt idx="4211">
                  <c:v>8.202858916666667</c:v>
                </c:pt>
                <c:pt idx="4212">
                  <c:v>8.2030265277777765</c:v>
                </c:pt>
                <c:pt idx="4213">
                  <c:v>8.2031882500000002</c:v>
                </c:pt>
                <c:pt idx="4214">
                  <c:v>8.2033553055555579</c:v>
                </c:pt>
                <c:pt idx="4215">
                  <c:v>8.2035214166666677</c:v>
                </c:pt>
                <c:pt idx="4216">
                  <c:v>8.2036812500000025</c:v>
                </c:pt>
                <c:pt idx="4217">
                  <c:v>8.2038410277777771</c:v>
                </c:pt>
                <c:pt idx="4218">
                  <c:v>8.2040149722222218</c:v>
                </c:pt>
                <c:pt idx="4219">
                  <c:v>8.2041606944444432</c:v>
                </c:pt>
                <c:pt idx="4220">
                  <c:v>8.2043186944444457</c:v>
                </c:pt>
                <c:pt idx="4221">
                  <c:v>8.2044857499999999</c:v>
                </c:pt>
                <c:pt idx="4222">
                  <c:v>8.2046432500000002</c:v>
                </c:pt>
                <c:pt idx="4223">
                  <c:v>8.2048066944444464</c:v>
                </c:pt>
                <c:pt idx="4224">
                  <c:v>8.2049706944444445</c:v>
                </c:pt>
                <c:pt idx="4225">
                  <c:v>8.2051319722222225</c:v>
                </c:pt>
                <c:pt idx="4226">
                  <c:v>8.2052947500000002</c:v>
                </c:pt>
                <c:pt idx="4227">
                  <c:v>8.2054609166666665</c:v>
                </c:pt>
                <c:pt idx="4228">
                  <c:v>8.2056278055555545</c:v>
                </c:pt>
                <c:pt idx="4229">
                  <c:v>8.2057906944444454</c:v>
                </c:pt>
                <c:pt idx="4230">
                  <c:v>8.205952694444445</c:v>
                </c:pt>
                <c:pt idx="4231">
                  <c:v>8.2061185277777788</c:v>
                </c:pt>
                <c:pt idx="4232">
                  <c:v>8.2062852500000005</c:v>
                </c:pt>
                <c:pt idx="4233">
                  <c:v>8.2064562499999987</c:v>
                </c:pt>
                <c:pt idx="4234">
                  <c:v>8.2066218055555566</c:v>
                </c:pt>
                <c:pt idx="4235">
                  <c:v>8.2067900277777781</c:v>
                </c:pt>
                <c:pt idx="4236">
                  <c:v>8.2069599722222222</c:v>
                </c:pt>
                <c:pt idx="4237">
                  <c:v>8.2071304722222216</c:v>
                </c:pt>
                <c:pt idx="4238">
                  <c:v>8.2072973055555529</c:v>
                </c:pt>
                <c:pt idx="4239">
                  <c:v>8.2074649722222226</c:v>
                </c:pt>
                <c:pt idx="4240">
                  <c:v>8.2076369166666652</c:v>
                </c:pt>
                <c:pt idx="4241">
                  <c:v>8.2078048055555577</c:v>
                </c:pt>
                <c:pt idx="4242">
                  <c:v>8.2079766944444437</c:v>
                </c:pt>
                <c:pt idx="4243">
                  <c:v>8.2081495833333342</c:v>
                </c:pt>
                <c:pt idx="4244">
                  <c:v>8.2083191944444422</c:v>
                </c:pt>
                <c:pt idx="4245">
                  <c:v>8.2084894166666658</c:v>
                </c:pt>
                <c:pt idx="4246">
                  <c:v>8.2086606944444434</c:v>
                </c:pt>
                <c:pt idx="4247">
                  <c:v>8.2088303055555549</c:v>
                </c:pt>
                <c:pt idx="4248">
                  <c:v>8.209001861111112</c:v>
                </c:pt>
                <c:pt idx="4249">
                  <c:v>8.2091723611111114</c:v>
                </c:pt>
                <c:pt idx="4250">
                  <c:v>8.2093423055555554</c:v>
                </c:pt>
                <c:pt idx="4251">
                  <c:v>8.2095135277777764</c:v>
                </c:pt>
                <c:pt idx="4252">
                  <c:v>8.2096898611111087</c:v>
                </c:pt>
                <c:pt idx="4253">
                  <c:v>8.2098606944444441</c:v>
                </c:pt>
                <c:pt idx="4254">
                  <c:v>8.2100336944444443</c:v>
                </c:pt>
                <c:pt idx="4255">
                  <c:v>8.2102109166666679</c:v>
                </c:pt>
                <c:pt idx="4256">
                  <c:v>8.2103819166666661</c:v>
                </c:pt>
                <c:pt idx="4257">
                  <c:v>8.2105588611111102</c:v>
                </c:pt>
                <c:pt idx="4258">
                  <c:v>8.2107355277777785</c:v>
                </c:pt>
                <c:pt idx="4259">
                  <c:v>8.2109095833333328</c:v>
                </c:pt>
                <c:pt idx="4260">
                  <c:v>8.2110898611111089</c:v>
                </c:pt>
                <c:pt idx="4261">
                  <c:v>8.2112645277777787</c:v>
                </c:pt>
                <c:pt idx="4262">
                  <c:v>8.2114434166666648</c:v>
                </c:pt>
                <c:pt idx="4263">
                  <c:v>8.2116235833333313</c:v>
                </c:pt>
                <c:pt idx="4264">
                  <c:v>8.2118008611111115</c:v>
                </c:pt>
                <c:pt idx="4265">
                  <c:v>8.2119786388888869</c:v>
                </c:pt>
                <c:pt idx="4266">
                  <c:v>8.2121626944444444</c:v>
                </c:pt>
                <c:pt idx="4267">
                  <c:v>8.2123454166666683</c:v>
                </c:pt>
                <c:pt idx="4268">
                  <c:v>8.2125288611111102</c:v>
                </c:pt>
                <c:pt idx="4269">
                  <c:v>8.2127106388888897</c:v>
                </c:pt>
                <c:pt idx="4270">
                  <c:v>8.2128861388888872</c:v>
                </c:pt>
                <c:pt idx="4271">
                  <c:v>8.2130804166666671</c:v>
                </c:pt>
                <c:pt idx="4272">
                  <c:v>8.2132758611111107</c:v>
                </c:pt>
                <c:pt idx="4273">
                  <c:v>8.2134759166666669</c:v>
                </c:pt>
                <c:pt idx="4274">
                  <c:v>8.2136855833333335</c:v>
                </c:pt>
                <c:pt idx="4275">
                  <c:v>8.2139018611111112</c:v>
                </c:pt>
                <c:pt idx="4276">
                  <c:v>8.2141299722222207</c:v>
                </c:pt>
                <c:pt idx="4277">
                  <c:v>8.2143740277777795</c:v>
                </c:pt>
                <c:pt idx="4278">
                  <c:v>8.2146421944444441</c:v>
                </c:pt>
                <c:pt idx="4279">
                  <c:v>8.214928027777777</c:v>
                </c:pt>
                <c:pt idx="4280">
                  <c:v>8.2152557500000007</c:v>
                </c:pt>
                <c:pt idx="4281">
                  <c:v>8.2156359722222234</c:v>
                </c:pt>
                <c:pt idx="4282">
                  <c:v>8.2160825277777789</c:v>
                </c:pt>
                <c:pt idx="4283">
                  <c:v>8.2166181944444432</c:v>
                </c:pt>
                <c:pt idx="4284">
                  <c:v>8.2172609722222205</c:v>
                </c:pt>
                <c:pt idx="4285">
                  <c:v>8.2180666388888888</c:v>
                </c:pt>
                <c:pt idx="4286">
                  <c:v>8.2190011388888884</c:v>
                </c:pt>
                <c:pt idx="4287">
                  <c:v>8.2201195833333323</c:v>
                </c:pt>
                <c:pt idx="4288">
                  <c:v>8.2214497500000014</c:v>
                </c:pt>
                <c:pt idx="4289">
                  <c:v>8.2218766388888866</c:v>
                </c:pt>
                <c:pt idx="4290">
                  <c:v>8.2233274722222234</c:v>
                </c:pt>
                <c:pt idx="4291">
                  <c:v>8.2250163611111091</c:v>
                </c:pt>
                <c:pt idx="4292">
                  <c:v>8.2266181388888882</c:v>
                </c:pt>
                <c:pt idx="4293">
                  <c:v>8.2286500833333349</c:v>
                </c:pt>
                <c:pt idx="4294">
                  <c:v>8.2306238611111127</c:v>
                </c:pt>
                <c:pt idx="4295">
                  <c:v>8.2328090277777797</c:v>
                </c:pt>
                <c:pt idx="4296">
                  <c:v>8.2350453055555555</c:v>
                </c:pt>
                <c:pt idx="4297">
                  <c:v>8.2375486944444454</c:v>
                </c:pt>
                <c:pt idx="4298">
                  <c:v>8.2401333611111127</c:v>
                </c:pt>
                <c:pt idx="4299">
                  <c:v>8.2429111388888892</c:v>
                </c:pt>
                <c:pt idx="4300">
                  <c:v>8.2456889166666656</c:v>
                </c:pt>
                <c:pt idx="4301">
                  <c:v>8.2484666944444456</c:v>
                </c:pt>
                <c:pt idx="4302">
                  <c:v>8.251244472222222</c:v>
                </c:pt>
                <c:pt idx="4303">
                  <c:v>8.254022250000002</c:v>
                </c:pt>
                <c:pt idx="4304">
                  <c:v>8.2568000277777784</c:v>
                </c:pt>
                <c:pt idx="4305">
                  <c:v>8.2595778055555549</c:v>
                </c:pt>
                <c:pt idx="4306">
                  <c:v>8.2623555833333349</c:v>
                </c:pt>
                <c:pt idx="4307">
                  <c:v>8.2651333611111113</c:v>
                </c:pt>
                <c:pt idx="4308">
                  <c:v>8.2679111388888877</c:v>
                </c:pt>
                <c:pt idx="4309">
                  <c:v>8.2706889166666677</c:v>
                </c:pt>
                <c:pt idx="4310">
                  <c:v>8.2734666944444442</c:v>
                </c:pt>
                <c:pt idx="4311">
                  <c:v>8.2762444722222241</c:v>
                </c:pt>
                <c:pt idx="4312">
                  <c:v>8.2790222500000006</c:v>
                </c:pt>
                <c:pt idx="4313">
                  <c:v>8.281800027777777</c:v>
                </c:pt>
                <c:pt idx="4314">
                  <c:v>8.284577805555557</c:v>
                </c:pt>
                <c:pt idx="4315">
                  <c:v>8.2873555833333334</c:v>
                </c:pt>
                <c:pt idx="4316">
                  <c:v>8.2901333611111099</c:v>
                </c:pt>
                <c:pt idx="4317">
                  <c:v>8.2929111388888899</c:v>
                </c:pt>
                <c:pt idx="4318">
                  <c:v>8.2956889166666663</c:v>
                </c:pt>
                <c:pt idx="4319">
                  <c:v>8.2984666944444463</c:v>
                </c:pt>
                <c:pt idx="4320">
                  <c:v>8.3012444722222227</c:v>
                </c:pt>
                <c:pt idx="4321">
                  <c:v>8.3040222499999992</c:v>
                </c:pt>
                <c:pt idx="4322">
                  <c:v>8.3068000277777791</c:v>
                </c:pt>
                <c:pt idx="4323">
                  <c:v>8.3095778055555556</c:v>
                </c:pt>
                <c:pt idx="4324">
                  <c:v>8.312355583333332</c:v>
                </c:pt>
                <c:pt idx="4325">
                  <c:v>8.315133361111112</c:v>
                </c:pt>
                <c:pt idx="4326">
                  <c:v>8.3179111388888884</c:v>
                </c:pt>
                <c:pt idx="4327">
                  <c:v>8.3206889166666684</c:v>
                </c:pt>
                <c:pt idx="4328">
                  <c:v>8.3234666944444449</c:v>
                </c:pt>
                <c:pt idx="4329">
                  <c:v>8.3262444722222213</c:v>
                </c:pt>
                <c:pt idx="4330">
                  <c:v>8.3290222500000013</c:v>
                </c:pt>
                <c:pt idx="4331">
                  <c:v>8.3318000277777777</c:v>
                </c:pt>
                <c:pt idx="4332">
                  <c:v>8.3345778055555542</c:v>
                </c:pt>
                <c:pt idx="4333">
                  <c:v>8.3373555833333342</c:v>
                </c:pt>
                <c:pt idx="4334">
                  <c:v>8.3401333611111106</c:v>
                </c:pt>
                <c:pt idx="4335">
                  <c:v>8.3429111388888906</c:v>
                </c:pt>
                <c:pt idx="4336">
                  <c:v>8.345688916666667</c:v>
                </c:pt>
                <c:pt idx="4337">
                  <c:v>8.3484666944444434</c:v>
                </c:pt>
                <c:pt idx="4338">
                  <c:v>8.3512444722222234</c:v>
                </c:pt>
                <c:pt idx="4339">
                  <c:v>8.3540222499999999</c:v>
                </c:pt>
                <c:pt idx="4340">
                  <c:v>8.3568000277777763</c:v>
                </c:pt>
                <c:pt idx="4341">
                  <c:v>8.3595778055555563</c:v>
                </c:pt>
                <c:pt idx="4342">
                  <c:v>8.3623555833333327</c:v>
                </c:pt>
                <c:pt idx="4343">
                  <c:v>8.3651333611111127</c:v>
                </c:pt>
                <c:pt idx="4344">
                  <c:v>8.3679111388888892</c:v>
                </c:pt>
                <c:pt idx="4345">
                  <c:v>8.3706889166666656</c:v>
                </c:pt>
                <c:pt idx="4346">
                  <c:v>8.3734666944444456</c:v>
                </c:pt>
                <c:pt idx="4347">
                  <c:v>8.376244472222222</c:v>
                </c:pt>
                <c:pt idx="4348">
                  <c:v>8.379022250000002</c:v>
                </c:pt>
                <c:pt idx="4349">
                  <c:v>8.3818000277777784</c:v>
                </c:pt>
                <c:pt idx="4350">
                  <c:v>8.3845778055555549</c:v>
                </c:pt>
                <c:pt idx="4351">
                  <c:v>8.3873555833333349</c:v>
                </c:pt>
                <c:pt idx="4352">
                  <c:v>8.3901333611111113</c:v>
                </c:pt>
                <c:pt idx="4353">
                  <c:v>8.3929111388888877</c:v>
                </c:pt>
                <c:pt idx="4354">
                  <c:v>8.3956889166666677</c:v>
                </c:pt>
                <c:pt idx="4355">
                  <c:v>8.3984666944444442</c:v>
                </c:pt>
                <c:pt idx="4356">
                  <c:v>8.4012444722222241</c:v>
                </c:pt>
                <c:pt idx="4357">
                  <c:v>8.4040222500000006</c:v>
                </c:pt>
                <c:pt idx="4358">
                  <c:v>8.406800027777777</c:v>
                </c:pt>
                <c:pt idx="4359">
                  <c:v>8.409577805555557</c:v>
                </c:pt>
                <c:pt idx="4360">
                  <c:v>8.4123555833333334</c:v>
                </c:pt>
                <c:pt idx="4361">
                  <c:v>8.4151333611111099</c:v>
                </c:pt>
                <c:pt idx="4362">
                  <c:v>8.4179111388888899</c:v>
                </c:pt>
                <c:pt idx="4363">
                  <c:v>8.4206889166666663</c:v>
                </c:pt>
                <c:pt idx="4364">
                  <c:v>8.4234666944444463</c:v>
                </c:pt>
                <c:pt idx="4365">
                  <c:v>8.4262444722222227</c:v>
                </c:pt>
                <c:pt idx="4366">
                  <c:v>8.4290222499999992</c:v>
                </c:pt>
                <c:pt idx="4367">
                  <c:v>8.4318000277777791</c:v>
                </c:pt>
                <c:pt idx="4368">
                  <c:v>8.4345778055555556</c:v>
                </c:pt>
                <c:pt idx="4369">
                  <c:v>8.437355583333332</c:v>
                </c:pt>
                <c:pt idx="4370">
                  <c:v>8.440133361111112</c:v>
                </c:pt>
                <c:pt idx="4371">
                  <c:v>8.4429111388888884</c:v>
                </c:pt>
                <c:pt idx="4372">
                  <c:v>8.4456889166666684</c:v>
                </c:pt>
                <c:pt idx="4373">
                  <c:v>8.4484666944444449</c:v>
                </c:pt>
                <c:pt idx="4374">
                  <c:v>8.4512444722222213</c:v>
                </c:pt>
                <c:pt idx="4375">
                  <c:v>8.4540222500000013</c:v>
                </c:pt>
                <c:pt idx="4376">
                  <c:v>8.4568000277777777</c:v>
                </c:pt>
                <c:pt idx="4377">
                  <c:v>8.4595778055555542</c:v>
                </c:pt>
                <c:pt idx="4378">
                  <c:v>8.4623555833333342</c:v>
                </c:pt>
                <c:pt idx="4379">
                  <c:v>8.4651333611111106</c:v>
                </c:pt>
                <c:pt idx="4380">
                  <c:v>8.4679111388888906</c:v>
                </c:pt>
                <c:pt idx="4381">
                  <c:v>8.470688916666667</c:v>
                </c:pt>
                <c:pt idx="4382">
                  <c:v>8.4734666944444434</c:v>
                </c:pt>
                <c:pt idx="4383">
                  <c:v>8.4762444722222234</c:v>
                </c:pt>
                <c:pt idx="4384">
                  <c:v>8.4790222499999999</c:v>
                </c:pt>
                <c:pt idx="4385">
                  <c:v>8.4818000277777763</c:v>
                </c:pt>
                <c:pt idx="4386">
                  <c:v>8.4845778055555563</c:v>
                </c:pt>
                <c:pt idx="4387">
                  <c:v>8.4873555833333327</c:v>
                </c:pt>
                <c:pt idx="4388">
                  <c:v>8.4901333611111127</c:v>
                </c:pt>
                <c:pt idx="4389">
                  <c:v>8.4929111388888892</c:v>
                </c:pt>
                <c:pt idx="4390">
                  <c:v>8.4956889166666656</c:v>
                </c:pt>
                <c:pt idx="4391">
                  <c:v>8.4984666944444456</c:v>
                </c:pt>
                <c:pt idx="4392">
                  <c:v>8.501244472222222</c:v>
                </c:pt>
                <c:pt idx="4393">
                  <c:v>8.504022250000002</c:v>
                </c:pt>
                <c:pt idx="4394">
                  <c:v>8.5068000277777784</c:v>
                </c:pt>
                <c:pt idx="4395">
                  <c:v>8.5095778055555549</c:v>
                </c:pt>
                <c:pt idx="4396">
                  <c:v>8.5123555833333349</c:v>
                </c:pt>
                <c:pt idx="4397">
                  <c:v>8.5151333611111113</c:v>
                </c:pt>
                <c:pt idx="4398">
                  <c:v>8.5179111388888877</c:v>
                </c:pt>
                <c:pt idx="4399">
                  <c:v>8.5206889166666677</c:v>
                </c:pt>
                <c:pt idx="4400">
                  <c:v>8.5234666944444442</c:v>
                </c:pt>
                <c:pt idx="4401">
                  <c:v>8.5262444722222241</c:v>
                </c:pt>
                <c:pt idx="4402">
                  <c:v>8.5290222500000006</c:v>
                </c:pt>
                <c:pt idx="4403">
                  <c:v>8.531800027777777</c:v>
                </c:pt>
                <c:pt idx="4404">
                  <c:v>8.534577805555557</c:v>
                </c:pt>
                <c:pt idx="4405">
                  <c:v>8.5373555833333334</c:v>
                </c:pt>
                <c:pt idx="4406">
                  <c:v>8.5401333611111099</c:v>
                </c:pt>
                <c:pt idx="4407">
                  <c:v>8.5429111388888899</c:v>
                </c:pt>
                <c:pt idx="4408">
                  <c:v>8.5456889166666663</c:v>
                </c:pt>
                <c:pt idx="4409">
                  <c:v>8.5484666944444463</c:v>
                </c:pt>
                <c:pt idx="4410">
                  <c:v>8.5512444722222227</c:v>
                </c:pt>
                <c:pt idx="4411">
                  <c:v>8.5540222499999992</c:v>
                </c:pt>
                <c:pt idx="4412">
                  <c:v>8.5568000277777791</c:v>
                </c:pt>
                <c:pt idx="4413">
                  <c:v>8.5595778055555556</c:v>
                </c:pt>
                <c:pt idx="4414">
                  <c:v>8.562355583333332</c:v>
                </c:pt>
                <c:pt idx="4415">
                  <c:v>8.565133361111112</c:v>
                </c:pt>
                <c:pt idx="4416">
                  <c:v>8.5679111388888884</c:v>
                </c:pt>
                <c:pt idx="4417">
                  <c:v>8.5706889166666684</c:v>
                </c:pt>
                <c:pt idx="4418">
                  <c:v>8.5734666944444449</c:v>
                </c:pt>
                <c:pt idx="4419">
                  <c:v>8.5762444722222213</c:v>
                </c:pt>
                <c:pt idx="4420">
                  <c:v>8.5790222500000013</c:v>
                </c:pt>
                <c:pt idx="4421">
                  <c:v>8.5818000277777777</c:v>
                </c:pt>
                <c:pt idx="4422">
                  <c:v>8.5845778055555542</c:v>
                </c:pt>
                <c:pt idx="4423">
                  <c:v>8.5873555833333342</c:v>
                </c:pt>
                <c:pt idx="4424">
                  <c:v>8.5901333611111106</c:v>
                </c:pt>
                <c:pt idx="4425">
                  <c:v>8.5929111388888906</c:v>
                </c:pt>
                <c:pt idx="4426">
                  <c:v>8.595688916666667</c:v>
                </c:pt>
                <c:pt idx="4427">
                  <c:v>8.5984666944444434</c:v>
                </c:pt>
                <c:pt idx="4428">
                  <c:v>8.6012444722222234</c:v>
                </c:pt>
                <c:pt idx="4429">
                  <c:v>8.6040222499999999</c:v>
                </c:pt>
                <c:pt idx="4430">
                  <c:v>8.6068000277777763</c:v>
                </c:pt>
                <c:pt idx="4431">
                  <c:v>8.6095778055555563</c:v>
                </c:pt>
                <c:pt idx="4432">
                  <c:v>8.6123555833333327</c:v>
                </c:pt>
                <c:pt idx="4433">
                  <c:v>8.6151333611111127</c:v>
                </c:pt>
                <c:pt idx="4434">
                  <c:v>8.6179111388888892</c:v>
                </c:pt>
                <c:pt idx="4435">
                  <c:v>8.6206889166666656</c:v>
                </c:pt>
                <c:pt idx="4436">
                  <c:v>8.6234666944444456</c:v>
                </c:pt>
                <c:pt idx="4437">
                  <c:v>8.626244472222222</c:v>
                </c:pt>
                <c:pt idx="4438">
                  <c:v>8.629022250000002</c:v>
                </c:pt>
                <c:pt idx="4439">
                  <c:v>8.6318000277777784</c:v>
                </c:pt>
                <c:pt idx="4440">
                  <c:v>8.6345778055555549</c:v>
                </c:pt>
                <c:pt idx="4441">
                  <c:v>8.6373555833333349</c:v>
                </c:pt>
                <c:pt idx="4442">
                  <c:v>8.6401333611111113</c:v>
                </c:pt>
                <c:pt idx="4443">
                  <c:v>8.6429111388888877</c:v>
                </c:pt>
                <c:pt idx="4444">
                  <c:v>8.6456889166666677</c:v>
                </c:pt>
                <c:pt idx="4445">
                  <c:v>8.6484666944444442</c:v>
                </c:pt>
                <c:pt idx="4446">
                  <c:v>8.6512444722222241</c:v>
                </c:pt>
                <c:pt idx="4447">
                  <c:v>8.6540222500000006</c:v>
                </c:pt>
                <c:pt idx="4448">
                  <c:v>8.656800027777777</c:v>
                </c:pt>
                <c:pt idx="4449">
                  <c:v>8.659577805555557</c:v>
                </c:pt>
                <c:pt idx="4450">
                  <c:v>8.6623555833333334</c:v>
                </c:pt>
                <c:pt idx="4451">
                  <c:v>8.6651333611111099</c:v>
                </c:pt>
                <c:pt idx="4452">
                  <c:v>8.6679111388888899</c:v>
                </c:pt>
                <c:pt idx="4453">
                  <c:v>8.6706889166666663</c:v>
                </c:pt>
                <c:pt idx="4454">
                  <c:v>8.6734666944444463</c:v>
                </c:pt>
                <c:pt idx="4455">
                  <c:v>8.6762444722222227</c:v>
                </c:pt>
                <c:pt idx="4456">
                  <c:v>8.6790222499999992</c:v>
                </c:pt>
                <c:pt idx="4457">
                  <c:v>8.6818000277777791</c:v>
                </c:pt>
                <c:pt idx="4458">
                  <c:v>8.6845778055555556</c:v>
                </c:pt>
                <c:pt idx="4459">
                  <c:v>8.687355583333332</c:v>
                </c:pt>
                <c:pt idx="4460">
                  <c:v>8.690133361111112</c:v>
                </c:pt>
                <c:pt idx="4461">
                  <c:v>8.6929111388888884</c:v>
                </c:pt>
                <c:pt idx="4462">
                  <c:v>8.6956889166666684</c:v>
                </c:pt>
                <c:pt idx="4463">
                  <c:v>8.6984666944444449</c:v>
                </c:pt>
                <c:pt idx="4464">
                  <c:v>8.7012444722222213</c:v>
                </c:pt>
                <c:pt idx="4465">
                  <c:v>8.7040222500000013</c:v>
                </c:pt>
                <c:pt idx="4466">
                  <c:v>8.7068000277777777</c:v>
                </c:pt>
                <c:pt idx="4467">
                  <c:v>8.7095778055555542</c:v>
                </c:pt>
                <c:pt idx="4468">
                  <c:v>8.7123555833333342</c:v>
                </c:pt>
                <c:pt idx="4469">
                  <c:v>8.7151333611111106</c:v>
                </c:pt>
                <c:pt idx="4470">
                  <c:v>8.7179111388888906</c:v>
                </c:pt>
                <c:pt idx="4471">
                  <c:v>8.720688916666667</c:v>
                </c:pt>
                <c:pt idx="4472">
                  <c:v>8.7234666944444434</c:v>
                </c:pt>
                <c:pt idx="4473">
                  <c:v>8.7262444722222234</c:v>
                </c:pt>
                <c:pt idx="4474">
                  <c:v>8.7290222499999999</c:v>
                </c:pt>
                <c:pt idx="4475">
                  <c:v>8.7318000277777763</c:v>
                </c:pt>
                <c:pt idx="4476">
                  <c:v>8.7345778055555563</c:v>
                </c:pt>
                <c:pt idx="4477">
                  <c:v>8.7373555833333327</c:v>
                </c:pt>
                <c:pt idx="4478">
                  <c:v>8.7401333611111127</c:v>
                </c:pt>
                <c:pt idx="4479">
                  <c:v>8.7429111388888892</c:v>
                </c:pt>
                <c:pt idx="4480">
                  <c:v>8.7456889166666656</c:v>
                </c:pt>
                <c:pt idx="4481">
                  <c:v>8.7484666944444456</c:v>
                </c:pt>
                <c:pt idx="4482">
                  <c:v>8.751244472222222</c:v>
                </c:pt>
                <c:pt idx="4483">
                  <c:v>8.754022250000002</c:v>
                </c:pt>
                <c:pt idx="4484">
                  <c:v>8.7568000277777784</c:v>
                </c:pt>
                <c:pt idx="4485">
                  <c:v>8.7595778055555549</c:v>
                </c:pt>
                <c:pt idx="4486">
                  <c:v>8.7623555833333349</c:v>
                </c:pt>
                <c:pt idx="4487">
                  <c:v>8.7651333611111113</c:v>
                </c:pt>
                <c:pt idx="4488">
                  <c:v>8.7679111388888877</c:v>
                </c:pt>
                <c:pt idx="4489">
                  <c:v>8.7706889166666677</c:v>
                </c:pt>
                <c:pt idx="4490">
                  <c:v>8.7734666944444442</c:v>
                </c:pt>
                <c:pt idx="4491">
                  <c:v>8.7762444722222241</c:v>
                </c:pt>
                <c:pt idx="4492">
                  <c:v>8.7790222500000006</c:v>
                </c:pt>
                <c:pt idx="4493">
                  <c:v>8.781800027777777</c:v>
                </c:pt>
                <c:pt idx="4494">
                  <c:v>8.784577805555557</c:v>
                </c:pt>
                <c:pt idx="4495">
                  <c:v>8.7873555833333334</c:v>
                </c:pt>
                <c:pt idx="4496">
                  <c:v>8.7901333611111099</c:v>
                </c:pt>
                <c:pt idx="4497">
                  <c:v>8.7929111388888899</c:v>
                </c:pt>
                <c:pt idx="4498">
                  <c:v>8.7956889166666663</c:v>
                </c:pt>
                <c:pt idx="4499">
                  <c:v>8.7984666944444463</c:v>
                </c:pt>
                <c:pt idx="4500">
                  <c:v>8.8012444722222227</c:v>
                </c:pt>
                <c:pt idx="4501">
                  <c:v>8.8040222499999992</c:v>
                </c:pt>
                <c:pt idx="4502">
                  <c:v>8.8068000277777791</c:v>
                </c:pt>
                <c:pt idx="4503">
                  <c:v>8.8095778055555556</c:v>
                </c:pt>
                <c:pt idx="4504">
                  <c:v>8.812355583333332</c:v>
                </c:pt>
                <c:pt idx="4505">
                  <c:v>8.815133361111112</c:v>
                </c:pt>
                <c:pt idx="4506">
                  <c:v>8.8179111388888884</c:v>
                </c:pt>
                <c:pt idx="4507">
                  <c:v>8.8206889166666684</c:v>
                </c:pt>
                <c:pt idx="4508">
                  <c:v>8.8234666944444449</c:v>
                </c:pt>
                <c:pt idx="4509">
                  <c:v>8.8262444722222213</c:v>
                </c:pt>
                <c:pt idx="4510">
                  <c:v>8.8290222500000013</c:v>
                </c:pt>
                <c:pt idx="4511">
                  <c:v>8.8318000277777777</c:v>
                </c:pt>
                <c:pt idx="4512">
                  <c:v>8.8345778055555542</c:v>
                </c:pt>
                <c:pt idx="4513">
                  <c:v>8.8373555833333342</c:v>
                </c:pt>
                <c:pt idx="4514">
                  <c:v>8.8401333611111106</c:v>
                </c:pt>
                <c:pt idx="4515">
                  <c:v>8.8429111388888906</c:v>
                </c:pt>
                <c:pt idx="4516">
                  <c:v>8.845688916666667</c:v>
                </c:pt>
                <c:pt idx="4517">
                  <c:v>8.8484666944444434</c:v>
                </c:pt>
                <c:pt idx="4518">
                  <c:v>8.8512444722222234</c:v>
                </c:pt>
                <c:pt idx="4519">
                  <c:v>8.8540222499999999</c:v>
                </c:pt>
                <c:pt idx="4520">
                  <c:v>8.8568000277777763</c:v>
                </c:pt>
                <c:pt idx="4521">
                  <c:v>8.8595778055555563</c:v>
                </c:pt>
                <c:pt idx="4522">
                  <c:v>8.8623555833333327</c:v>
                </c:pt>
                <c:pt idx="4523">
                  <c:v>8.8651333611111127</c:v>
                </c:pt>
                <c:pt idx="4524">
                  <c:v>8.8679111388888892</c:v>
                </c:pt>
                <c:pt idx="4525">
                  <c:v>8.8706889166666656</c:v>
                </c:pt>
                <c:pt idx="4526">
                  <c:v>8.8734666944444456</c:v>
                </c:pt>
                <c:pt idx="4527">
                  <c:v>8.876244472222222</c:v>
                </c:pt>
                <c:pt idx="4528">
                  <c:v>8.879022250000002</c:v>
                </c:pt>
                <c:pt idx="4529">
                  <c:v>8.8818000277777784</c:v>
                </c:pt>
                <c:pt idx="4530">
                  <c:v>8.8845778055555549</c:v>
                </c:pt>
                <c:pt idx="4531">
                  <c:v>8.8873555833333349</c:v>
                </c:pt>
                <c:pt idx="4532">
                  <c:v>8.8901333611111113</c:v>
                </c:pt>
                <c:pt idx="4533">
                  <c:v>8.8929111388888877</c:v>
                </c:pt>
                <c:pt idx="4534">
                  <c:v>8.8956889166666677</c:v>
                </c:pt>
                <c:pt idx="4535">
                  <c:v>8.8984666944444442</c:v>
                </c:pt>
                <c:pt idx="4536">
                  <c:v>8.9012444722222241</c:v>
                </c:pt>
                <c:pt idx="4537">
                  <c:v>8.9040222500000006</c:v>
                </c:pt>
                <c:pt idx="4538">
                  <c:v>8.906800027777777</c:v>
                </c:pt>
                <c:pt idx="4539">
                  <c:v>8.909577805555557</c:v>
                </c:pt>
                <c:pt idx="4540">
                  <c:v>8.9123555833333334</c:v>
                </c:pt>
                <c:pt idx="4541">
                  <c:v>8.9151333611111099</c:v>
                </c:pt>
                <c:pt idx="4542">
                  <c:v>8.9179111388888899</c:v>
                </c:pt>
                <c:pt idx="4543">
                  <c:v>8.9206889166666663</c:v>
                </c:pt>
                <c:pt idx="4544">
                  <c:v>8.9234666944444463</c:v>
                </c:pt>
                <c:pt idx="4545">
                  <c:v>8.9262444722222227</c:v>
                </c:pt>
                <c:pt idx="4546">
                  <c:v>8.9290222499999992</c:v>
                </c:pt>
                <c:pt idx="4547">
                  <c:v>8.9318000277777791</c:v>
                </c:pt>
                <c:pt idx="4548">
                  <c:v>8.9345778055555556</c:v>
                </c:pt>
                <c:pt idx="4549">
                  <c:v>8.937355583333332</c:v>
                </c:pt>
                <c:pt idx="4550">
                  <c:v>8.940133361111112</c:v>
                </c:pt>
                <c:pt idx="4551">
                  <c:v>8.9429111388888884</c:v>
                </c:pt>
                <c:pt idx="4552">
                  <c:v>8.9456889166666684</c:v>
                </c:pt>
                <c:pt idx="4553">
                  <c:v>8.9484666944444449</c:v>
                </c:pt>
                <c:pt idx="4554">
                  <c:v>8.9512444722222213</c:v>
                </c:pt>
                <c:pt idx="4555">
                  <c:v>8.9540222500000013</c:v>
                </c:pt>
                <c:pt idx="4556">
                  <c:v>8.9568000277777777</c:v>
                </c:pt>
                <c:pt idx="4557">
                  <c:v>8.9595778055555542</c:v>
                </c:pt>
                <c:pt idx="4558">
                  <c:v>8.9623555833333342</c:v>
                </c:pt>
                <c:pt idx="4559">
                  <c:v>8.9651333611111106</c:v>
                </c:pt>
                <c:pt idx="4560">
                  <c:v>8.9679111388888906</c:v>
                </c:pt>
                <c:pt idx="4561">
                  <c:v>8.970688916666667</c:v>
                </c:pt>
                <c:pt idx="4562">
                  <c:v>8.9734666944444434</c:v>
                </c:pt>
                <c:pt idx="4563">
                  <c:v>8.9762444722222234</c:v>
                </c:pt>
                <c:pt idx="4564">
                  <c:v>8.9790222499999999</c:v>
                </c:pt>
                <c:pt idx="4565">
                  <c:v>8.9818000277777763</c:v>
                </c:pt>
                <c:pt idx="4566">
                  <c:v>8.9845778055555563</c:v>
                </c:pt>
                <c:pt idx="4567">
                  <c:v>8.9873555833333327</c:v>
                </c:pt>
                <c:pt idx="4568">
                  <c:v>8.9901333611111127</c:v>
                </c:pt>
                <c:pt idx="4569">
                  <c:v>8.9929111388888892</c:v>
                </c:pt>
                <c:pt idx="4570">
                  <c:v>8.9956889166666656</c:v>
                </c:pt>
                <c:pt idx="4571">
                  <c:v>8.9984666944444456</c:v>
                </c:pt>
                <c:pt idx="4572">
                  <c:v>9.001244472222222</c:v>
                </c:pt>
                <c:pt idx="4573">
                  <c:v>9.004022250000002</c:v>
                </c:pt>
                <c:pt idx="4574">
                  <c:v>9.0068000277777784</c:v>
                </c:pt>
                <c:pt idx="4575">
                  <c:v>9.0095778055555549</c:v>
                </c:pt>
                <c:pt idx="4576">
                  <c:v>9.0123555833333349</c:v>
                </c:pt>
                <c:pt idx="4577">
                  <c:v>9.0151333611111113</c:v>
                </c:pt>
                <c:pt idx="4578">
                  <c:v>9.0179111388888877</c:v>
                </c:pt>
                <c:pt idx="4579">
                  <c:v>9.0206889166666677</c:v>
                </c:pt>
                <c:pt idx="4580">
                  <c:v>9.0234666944444442</c:v>
                </c:pt>
                <c:pt idx="4581">
                  <c:v>9.0262444722222241</c:v>
                </c:pt>
                <c:pt idx="4582">
                  <c:v>9.0290222500000006</c:v>
                </c:pt>
                <c:pt idx="4583">
                  <c:v>9.031800027777777</c:v>
                </c:pt>
                <c:pt idx="4584">
                  <c:v>9.034577805555557</c:v>
                </c:pt>
                <c:pt idx="4585">
                  <c:v>9.0373555833333334</c:v>
                </c:pt>
                <c:pt idx="4586">
                  <c:v>9.0401178611111099</c:v>
                </c:pt>
                <c:pt idx="4587">
                  <c:v>9.0428956388888899</c:v>
                </c:pt>
                <c:pt idx="4588">
                  <c:v>9.0454586388888885</c:v>
                </c:pt>
                <c:pt idx="4589">
                  <c:v>9.0481029722222246</c:v>
                </c:pt>
                <c:pt idx="4590">
                  <c:v>9.0506681944444445</c:v>
                </c:pt>
                <c:pt idx="4591">
                  <c:v>9.0531970277777774</c:v>
                </c:pt>
                <c:pt idx="4592">
                  <c:v>9.0555850277777772</c:v>
                </c:pt>
                <c:pt idx="4593">
                  <c:v>9.0581709722222215</c:v>
                </c:pt>
                <c:pt idx="4594">
                  <c:v>9.0604406944444449</c:v>
                </c:pt>
                <c:pt idx="4595">
                  <c:v>9.0626914166666666</c:v>
                </c:pt>
                <c:pt idx="4596">
                  <c:v>9.0649175833333331</c:v>
                </c:pt>
                <c:pt idx="4597">
                  <c:v>9.0670966944444444</c:v>
                </c:pt>
                <c:pt idx="4598">
                  <c:v>9.069276583333334</c:v>
                </c:pt>
                <c:pt idx="4599">
                  <c:v>9.0714280833333341</c:v>
                </c:pt>
                <c:pt idx="4600">
                  <c:v>9.0736456388888911</c:v>
                </c:pt>
                <c:pt idx="4601">
                  <c:v>9.0756223611111118</c:v>
                </c:pt>
                <c:pt idx="4602">
                  <c:v>9.0776302499999986</c:v>
                </c:pt>
                <c:pt idx="4603">
                  <c:v>9.0798544166666666</c:v>
                </c:pt>
                <c:pt idx="4604">
                  <c:v>9.0818886944444444</c:v>
                </c:pt>
                <c:pt idx="4605">
                  <c:v>9.0838360277777781</c:v>
                </c:pt>
                <c:pt idx="4606">
                  <c:v>9.0856213611111087</c:v>
                </c:pt>
                <c:pt idx="4607">
                  <c:v>9.0876843055555554</c:v>
                </c:pt>
                <c:pt idx="4608">
                  <c:v>9.0896553055555565</c:v>
                </c:pt>
                <c:pt idx="4609">
                  <c:v>9.0916744722222234</c:v>
                </c:pt>
                <c:pt idx="4610">
                  <c:v>9.0936359722222235</c:v>
                </c:pt>
                <c:pt idx="4611">
                  <c:v>9.0956056944444441</c:v>
                </c:pt>
                <c:pt idx="4612">
                  <c:v>9.0975615277777777</c:v>
                </c:pt>
                <c:pt idx="4613">
                  <c:v>9.0995609722222213</c:v>
                </c:pt>
                <c:pt idx="4614">
                  <c:v>9.1014994722222227</c:v>
                </c:pt>
                <c:pt idx="4615">
                  <c:v>9.103480916666669</c:v>
                </c:pt>
                <c:pt idx="4616">
                  <c:v>9.1054583611111113</c:v>
                </c:pt>
                <c:pt idx="4617">
                  <c:v>9.1063196388888876</c:v>
                </c:pt>
                <c:pt idx="4618">
                  <c:v>9.1063336944444444</c:v>
                </c:pt>
                <c:pt idx="4619">
                  <c:v>9.1063710277777794</c:v>
                </c:pt>
                <c:pt idx="4620">
                  <c:v>9.1064571388888886</c:v>
                </c:pt>
                <c:pt idx="4621">
                  <c:v>9.1065503055555581</c:v>
                </c:pt>
                <c:pt idx="4622">
                  <c:v>9.1066495833333327</c:v>
                </c:pt>
                <c:pt idx="4623">
                  <c:v>9.1067522499999995</c:v>
                </c:pt>
                <c:pt idx="4624">
                  <c:v>9.1068580833333321</c:v>
                </c:pt>
                <c:pt idx="4625">
                  <c:v>9.1069649722222223</c:v>
                </c:pt>
                <c:pt idx="4626">
                  <c:v>9.1070746388888892</c:v>
                </c:pt>
                <c:pt idx="4627">
                  <c:v>9.1071884166666663</c:v>
                </c:pt>
                <c:pt idx="4628">
                  <c:v>9.107299583333333</c:v>
                </c:pt>
                <c:pt idx="4629">
                  <c:v>9.1074151944444459</c:v>
                </c:pt>
                <c:pt idx="4630">
                  <c:v>9.1075314166666672</c:v>
                </c:pt>
                <c:pt idx="4631">
                  <c:v>9.1076500277777761</c:v>
                </c:pt>
                <c:pt idx="4632">
                  <c:v>9.1077650277777771</c:v>
                </c:pt>
                <c:pt idx="4633">
                  <c:v>9.1078828055555547</c:v>
                </c:pt>
                <c:pt idx="4634">
                  <c:v>9.1080046944444426</c:v>
                </c:pt>
                <c:pt idx="4635">
                  <c:v>9.1081296388888902</c:v>
                </c:pt>
                <c:pt idx="4636">
                  <c:v>9.1082535833333331</c:v>
                </c:pt>
                <c:pt idx="4637">
                  <c:v>9.1083740277777778</c:v>
                </c:pt>
                <c:pt idx="4638">
                  <c:v>9.1084982500000002</c:v>
                </c:pt>
                <c:pt idx="4639">
                  <c:v>9.1086230833333346</c:v>
                </c:pt>
                <c:pt idx="4640">
                  <c:v>9.1087511388888878</c:v>
                </c:pt>
                <c:pt idx="4641">
                  <c:v>9.1088789722222216</c:v>
                </c:pt>
                <c:pt idx="4642">
                  <c:v>9.1090101944444442</c:v>
                </c:pt>
                <c:pt idx="4643">
                  <c:v>9.1091394722222212</c:v>
                </c:pt>
                <c:pt idx="4644">
                  <c:v>9.1092698055555559</c:v>
                </c:pt>
                <c:pt idx="4645">
                  <c:v>9.1094045277777767</c:v>
                </c:pt>
                <c:pt idx="4646">
                  <c:v>9.1095374166666652</c:v>
                </c:pt>
                <c:pt idx="4647">
                  <c:v>9.1096733611111098</c:v>
                </c:pt>
                <c:pt idx="4648">
                  <c:v>9.1098113611111096</c:v>
                </c:pt>
                <c:pt idx="4649">
                  <c:v>9.1099474722222205</c:v>
                </c:pt>
                <c:pt idx="4650">
                  <c:v>9.1100837500000011</c:v>
                </c:pt>
                <c:pt idx="4651">
                  <c:v>9.1102245833333342</c:v>
                </c:pt>
                <c:pt idx="4652">
                  <c:v>9.1103665277777779</c:v>
                </c:pt>
                <c:pt idx="4653">
                  <c:v>9.1105081388888891</c:v>
                </c:pt>
                <c:pt idx="4654">
                  <c:v>9.1106500277777798</c:v>
                </c:pt>
                <c:pt idx="4655">
                  <c:v>9.1107952499999989</c:v>
                </c:pt>
                <c:pt idx="4656">
                  <c:v>9.1109377500000015</c:v>
                </c:pt>
                <c:pt idx="4657">
                  <c:v>9.111084472222224</c:v>
                </c:pt>
                <c:pt idx="4658">
                  <c:v>9.1112285833333324</c:v>
                </c:pt>
                <c:pt idx="4659">
                  <c:v>9.111378361111111</c:v>
                </c:pt>
                <c:pt idx="4660">
                  <c:v>9.1115247500000009</c:v>
                </c:pt>
                <c:pt idx="4661">
                  <c:v>9.1116761944444455</c:v>
                </c:pt>
                <c:pt idx="4662">
                  <c:v>9.1118274722222239</c:v>
                </c:pt>
                <c:pt idx="4663">
                  <c:v>9.1119810833333332</c:v>
                </c:pt>
                <c:pt idx="4664">
                  <c:v>9.1121360277777796</c:v>
                </c:pt>
                <c:pt idx="4665">
                  <c:v>9.1122941944444449</c:v>
                </c:pt>
                <c:pt idx="4666">
                  <c:v>9.1124478611111108</c:v>
                </c:pt>
                <c:pt idx="4667">
                  <c:v>9.1126064166666652</c:v>
                </c:pt>
                <c:pt idx="4668">
                  <c:v>9.1127621388888862</c:v>
                </c:pt>
                <c:pt idx="4669">
                  <c:v>9.112928916666668</c:v>
                </c:pt>
                <c:pt idx="4670">
                  <c:v>9.1130850833333348</c:v>
                </c:pt>
                <c:pt idx="4671">
                  <c:v>9.1132443611111107</c:v>
                </c:pt>
                <c:pt idx="4672">
                  <c:v>9.1134074722222245</c:v>
                </c:pt>
                <c:pt idx="4673">
                  <c:v>9.1135778055555576</c:v>
                </c:pt>
                <c:pt idx="4674">
                  <c:v>9.1137481944444438</c:v>
                </c:pt>
                <c:pt idx="4675">
                  <c:v>9.1139041944444443</c:v>
                </c:pt>
                <c:pt idx="4676">
                  <c:v>9.1140770833333313</c:v>
                </c:pt>
                <c:pt idx="4677">
                  <c:v>9.1142478055555536</c:v>
                </c:pt>
                <c:pt idx="4678">
                  <c:v>9.1144242500000026</c:v>
                </c:pt>
                <c:pt idx="4679">
                  <c:v>9.1146002499999987</c:v>
                </c:pt>
                <c:pt idx="4680">
                  <c:v>9.1147754166666672</c:v>
                </c:pt>
                <c:pt idx="4681">
                  <c:v>9.1149571944444432</c:v>
                </c:pt>
                <c:pt idx="4682">
                  <c:v>9.1151423611111113</c:v>
                </c:pt>
                <c:pt idx="4683">
                  <c:v>9.1153250277777786</c:v>
                </c:pt>
                <c:pt idx="4684">
                  <c:v>9.1155086388888904</c:v>
                </c:pt>
                <c:pt idx="4685">
                  <c:v>9.1157022500000018</c:v>
                </c:pt>
                <c:pt idx="4686">
                  <c:v>9.1158931944444426</c:v>
                </c:pt>
                <c:pt idx="4687">
                  <c:v>9.1160959722222223</c:v>
                </c:pt>
                <c:pt idx="4688">
                  <c:v>9.1163000277777755</c:v>
                </c:pt>
                <c:pt idx="4689">
                  <c:v>9.1165031388888877</c:v>
                </c:pt>
                <c:pt idx="4690">
                  <c:v>9.1167180833333354</c:v>
                </c:pt>
                <c:pt idx="4691">
                  <c:v>9.1169393055555545</c:v>
                </c:pt>
                <c:pt idx="4692">
                  <c:v>9.1171675833333339</c:v>
                </c:pt>
                <c:pt idx="4693">
                  <c:v>9.1174102499999989</c:v>
                </c:pt>
                <c:pt idx="4694">
                  <c:v>9.1176616388888867</c:v>
                </c:pt>
                <c:pt idx="4695">
                  <c:v>9.1179302500000006</c:v>
                </c:pt>
                <c:pt idx="4696">
                  <c:v>9.1182105277777765</c:v>
                </c:pt>
                <c:pt idx="4697">
                  <c:v>9.1185155277777774</c:v>
                </c:pt>
                <c:pt idx="4698">
                  <c:v>9.1188596944444456</c:v>
                </c:pt>
                <c:pt idx="4699">
                  <c:v>9.1192534166666661</c:v>
                </c:pt>
                <c:pt idx="4700">
                  <c:v>9.1197078611111095</c:v>
                </c:pt>
                <c:pt idx="4701">
                  <c:v>9.1202524166666663</c:v>
                </c:pt>
                <c:pt idx="4702">
                  <c:v>9.1209685833333332</c:v>
                </c:pt>
                <c:pt idx="4703">
                  <c:v>9.1219186944444459</c:v>
                </c:pt>
                <c:pt idx="4704">
                  <c:v>9.1233363055555543</c:v>
                </c:pt>
                <c:pt idx="4705">
                  <c:v>9.1254454722222214</c:v>
                </c:pt>
                <c:pt idx="4706">
                  <c:v>9.1282232500000013</c:v>
                </c:pt>
                <c:pt idx="4707">
                  <c:v>9.1310010277777778</c:v>
                </c:pt>
                <c:pt idx="4708">
                  <c:v>9.1337788055555542</c:v>
                </c:pt>
                <c:pt idx="4709">
                  <c:v>9.1365565833333342</c:v>
                </c:pt>
                <c:pt idx="4710">
                  <c:v>9.1393343611111106</c:v>
                </c:pt>
                <c:pt idx="4711">
                  <c:v>9.1421121388888906</c:v>
                </c:pt>
                <c:pt idx="4712">
                  <c:v>9.1448899166666671</c:v>
                </c:pt>
                <c:pt idx="4713">
                  <c:v>9.1476676944444435</c:v>
                </c:pt>
                <c:pt idx="4714">
                  <c:v>9.1504454722222235</c:v>
                </c:pt>
                <c:pt idx="4715">
                  <c:v>9.1532232499999999</c:v>
                </c:pt>
                <c:pt idx="4716">
                  <c:v>9.1560010277777764</c:v>
                </c:pt>
                <c:pt idx="4717">
                  <c:v>9.1587788055555563</c:v>
                </c:pt>
                <c:pt idx="4718">
                  <c:v>9.1615565833333328</c:v>
                </c:pt>
                <c:pt idx="4719">
                  <c:v>9.1643343611111128</c:v>
                </c:pt>
                <c:pt idx="4720">
                  <c:v>9.1671121388888892</c:v>
                </c:pt>
                <c:pt idx="4721">
                  <c:v>9.1698899166666656</c:v>
                </c:pt>
                <c:pt idx="4722">
                  <c:v>9.1726676944444456</c:v>
                </c:pt>
                <c:pt idx="4723">
                  <c:v>9.1754454722222221</c:v>
                </c:pt>
                <c:pt idx="4724">
                  <c:v>9.1782232499999985</c:v>
                </c:pt>
                <c:pt idx="4725">
                  <c:v>9.1810010277777785</c:v>
                </c:pt>
                <c:pt idx="4726">
                  <c:v>9.1837788055555549</c:v>
                </c:pt>
                <c:pt idx="4727">
                  <c:v>9.1865565833333349</c:v>
                </c:pt>
                <c:pt idx="4728">
                  <c:v>9.1893343611111113</c:v>
                </c:pt>
                <c:pt idx="4729">
                  <c:v>9.1921121388888878</c:v>
                </c:pt>
                <c:pt idx="4730">
                  <c:v>9.1948899166666678</c:v>
                </c:pt>
                <c:pt idx="4731">
                  <c:v>9.1976676944444442</c:v>
                </c:pt>
                <c:pt idx="4732">
                  <c:v>9.2004454722222206</c:v>
                </c:pt>
                <c:pt idx="4733">
                  <c:v>9.2032232500000006</c:v>
                </c:pt>
                <c:pt idx="4734">
                  <c:v>9.2060010277777771</c:v>
                </c:pt>
                <c:pt idx="4735">
                  <c:v>9.2087788055555571</c:v>
                </c:pt>
                <c:pt idx="4736">
                  <c:v>9.2115565833333335</c:v>
                </c:pt>
                <c:pt idx="4737">
                  <c:v>9.2143343611111099</c:v>
                </c:pt>
                <c:pt idx="4738">
                  <c:v>9.2171121388888899</c:v>
                </c:pt>
                <c:pt idx="4739">
                  <c:v>9.2198899166666664</c:v>
                </c:pt>
                <c:pt idx="4740">
                  <c:v>9.2226676944444428</c:v>
                </c:pt>
                <c:pt idx="4741">
                  <c:v>9.2254454722222228</c:v>
                </c:pt>
                <c:pt idx="4742">
                  <c:v>9.2282232499999992</c:v>
                </c:pt>
                <c:pt idx="4743">
                  <c:v>9.2310010277777792</c:v>
                </c:pt>
                <c:pt idx="4744">
                  <c:v>9.2337788055555556</c:v>
                </c:pt>
                <c:pt idx="4745">
                  <c:v>9.2365565833333321</c:v>
                </c:pt>
                <c:pt idx="4746">
                  <c:v>9.2393343611111121</c:v>
                </c:pt>
                <c:pt idx="4747">
                  <c:v>9.2421121388888885</c:v>
                </c:pt>
                <c:pt idx="4748">
                  <c:v>9.2448899166666649</c:v>
                </c:pt>
                <c:pt idx="4749">
                  <c:v>9.2476676944444449</c:v>
                </c:pt>
                <c:pt idx="4750">
                  <c:v>9.2504454722222214</c:v>
                </c:pt>
                <c:pt idx="4751">
                  <c:v>9.2532232500000013</c:v>
                </c:pt>
                <c:pt idx="4752">
                  <c:v>9.2560010277777778</c:v>
                </c:pt>
                <c:pt idx="4753">
                  <c:v>9.2587788055555542</c:v>
                </c:pt>
                <c:pt idx="4754">
                  <c:v>9.2615565833333342</c:v>
                </c:pt>
                <c:pt idx="4755">
                  <c:v>9.2643343611111106</c:v>
                </c:pt>
                <c:pt idx="4756">
                  <c:v>9.2671121388888906</c:v>
                </c:pt>
                <c:pt idx="4757">
                  <c:v>9.2698899166666671</c:v>
                </c:pt>
                <c:pt idx="4758">
                  <c:v>9.2726676944444435</c:v>
                </c:pt>
                <c:pt idx="4759">
                  <c:v>9.2754454722222235</c:v>
                </c:pt>
                <c:pt idx="4760">
                  <c:v>9.2782232499999999</c:v>
                </c:pt>
                <c:pt idx="4761">
                  <c:v>9.2810010277777764</c:v>
                </c:pt>
                <c:pt idx="4762">
                  <c:v>9.2837788055555563</c:v>
                </c:pt>
                <c:pt idx="4763">
                  <c:v>9.2865565833333328</c:v>
                </c:pt>
                <c:pt idx="4764">
                  <c:v>9.2893343611111128</c:v>
                </c:pt>
                <c:pt idx="4765">
                  <c:v>9.2921121388888892</c:v>
                </c:pt>
                <c:pt idx="4766">
                  <c:v>9.2948899166666656</c:v>
                </c:pt>
                <c:pt idx="4767">
                  <c:v>9.2976676944444456</c:v>
                </c:pt>
                <c:pt idx="4768">
                  <c:v>9.3004454722222221</c:v>
                </c:pt>
                <c:pt idx="4769">
                  <c:v>9.3032232499999985</c:v>
                </c:pt>
                <c:pt idx="4770">
                  <c:v>9.3060010277777785</c:v>
                </c:pt>
                <c:pt idx="4771">
                  <c:v>9.3087788055555549</c:v>
                </c:pt>
                <c:pt idx="4772">
                  <c:v>9.3115565833333349</c:v>
                </c:pt>
                <c:pt idx="4773">
                  <c:v>9.3143343611111113</c:v>
                </c:pt>
                <c:pt idx="4774">
                  <c:v>9.3171121388888878</c:v>
                </c:pt>
                <c:pt idx="4775">
                  <c:v>9.3198899166666678</c:v>
                </c:pt>
                <c:pt idx="4776">
                  <c:v>9.3226676944444442</c:v>
                </c:pt>
                <c:pt idx="4777">
                  <c:v>9.3254454722222206</c:v>
                </c:pt>
                <c:pt idx="4778">
                  <c:v>9.3282232500000006</c:v>
                </c:pt>
                <c:pt idx="4779">
                  <c:v>9.3310010277777771</c:v>
                </c:pt>
                <c:pt idx="4780">
                  <c:v>9.3337788055555571</c:v>
                </c:pt>
                <c:pt idx="4781">
                  <c:v>9.3365565833333335</c:v>
                </c:pt>
                <c:pt idx="4782">
                  <c:v>9.3393343611111099</c:v>
                </c:pt>
                <c:pt idx="4783">
                  <c:v>9.3421121388888899</c:v>
                </c:pt>
                <c:pt idx="4784">
                  <c:v>9.3448899166666664</c:v>
                </c:pt>
                <c:pt idx="4785">
                  <c:v>9.3476676944444428</c:v>
                </c:pt>
                <c:pt idx="4786">
                  <c:v>9.3504454722222228</c:v>
                </c:pt>
                <c:pt idx="4787">
                  <c:v>9.3532232499999992</c:v>
                </c:pt>
                <c:pt idx="4788">
                  <c:v>9.3560010277777792</c:v>
                </c:pt>
                <c:pt idx="4789">
                  <c:v>9.3587788055555556</c:v>
                </c:pt>
                <c:pt idx="4790">
                  <c:v>9.3615565833333321</c:v>
                </c:pt>
                <c:pt idx="4791">
                  <c:v>9.3643343611111121</c:v>
                </c:pt>
                <c:pt idx="4792">
                  <c:v>9.3671121388888885</c:v>
                </c:pt>
                <c:pt idx="4793">
                  <c:v>9.3698899166666649</c:v>
                </c:pt>
                <c:pt idx="4794">
                  <c:v>9.3726676944444449</c:v>
                </c:pt>
                <c:pt idx="4795">
                  <c:v>9.3754454722222214</c:v>
                </c:pt>
                <c:pt idx="4796">
                  <c:v>9.3782232500000013</c:v>
                </c:pt>
                <c:pt idx="4797">
                  <c:v>9.3810010277777778</c:v>
                </c:pt>
                <c:pt idx="4798">
                  <c:v>9.3837788055555542</c:v>
                </c:pt>
                <c:pt idx="4799">
                  <c:v>9.3865565833333342</c:v>
                </c:pt>
                <c:pt idx="4800">
                  <c:v>9.3893343611111106</c:v>
                </c:pt>
                <c:pt idx="4801">
                  <c:v>9.3921121388888906</c:v>
                </c:pt>
                <c:pt idx="4802">
                  <c:v>9.3948899166666671</c:v>
                </c:pt>
                <c:pt idx="4803">
                  <c:v>9.3976676944444435</c:v>
                </c:pt>
                <c:pt idx="4804">
                  <c:v>9.4004454722222235</c:v>
                </c:pt>
                <c:pt idx="4805">
                  <c:v>9.4032232499999999</c:v>
                </c:pt>
                <c:pt idx="4806">
                  <c:v>9.4060010277777764</c:v>
                </c:pt>
                <c:pt idx="4807">
                  <c:v>9.4087788055555563</c:v>
                </c:pt>
                <c:pt idx="4808">
                  <c:v>9.4115565833333328</c:v>
                </c:pt>
                <c:pt idx="4809">
                  <c:v>9.4143343611111128</c:v>
                </c:pt>
                <c:pt idx="4810">
                  <c:v>9.4171121388888892</c:v>
                </c:pt>
                <c:pt idx="4811">
                  <c:v>9.4198899166666656</c:v>
                </c:pt>
                <c:pt idx="4812">
                  <c:v>9.4226676944444456</c:v>
                </c:pt>
                <c:pt idx="4813">
                  <c:v>9.4254454722222221</c:v>
                </c:pt>
                <c:pt idx="4814">
                  <c:v>9.4282232499999985</c:v>
                </c:pt>
                <c:pt idx="4815">
                  <c:v>9.4310010277777785</c:v>
                </c:pt>
                <c:pt idx="4816">
                  <c:v>9.4337788055555549</c:v>
                </c:pt>
                <c:pt idx="4817">
                  <c:v>9.4365565833333349</c:v>
                </c:pt>
                <c:pt idx="4818">
                  <c:v>9.4393343611111113</c:v>
                </c:pt>
                <c:pt idx="4819">
                  <c:v>9.4421121388888878</c:v>
                </c:pt>
                <c:pt idx="4820">
                  <c:v>9.4448899166666678</c:v>
                </c:pt>
                <c:pt idx="4821">
                  <c:v>9.4476676944444442</c:v>
                </c:pt>
                <c:pt idx="4822">
                  <c:v>9.4504454722222206</c:v>
                </c:pt>
                <c:pt idx="4823">
                  <c:v>9.4532232500000006</c:v>
                </c:pt>
                <c:pt idx="4824">
                  <c:v>9.4560010277777771</c:v>
                </c:pt>
                <c:pt idx="4825">
                  <c:v>9.4587788055555571</c:v>
                </c:pt>
                <c:pt idx="4826">
                  <c:v>9.4615565833333335</c:v>
                </c:pt>
                <c:pt idx="4827">
                  <c:v>9.4643343611111099</c:v>
                </c:pt>
                <c:pt idx="4828">
                  <c:v>9.4671121388888899</c:v>
                </c:pt>
                <c:pt idx="4829">
                  <c:v>9.4698899166666664</c:v>
                </c:pt>
                <c:pt idx="4830">
                  <c:v>9.4726676944444428</c:v>
                </c:pt>
                <c:pt idx="4831">
                  <c:v>9.4754454722222228</c:v>
                </c:pt>
                <c:pt idx="4832">
                  <c:v>9.4782232499999992</c:v>
                </c:pt>
                <c:pt idx="4833">
                  <c:v>9.4810010277777792</c:v>
                </c:pt>
                <c:pt idx="4834">
                  <c:v>9.4837788055555556</c:v>
                </c:pt>
                <c:pt idx="4835">
                  <c:v>9.4865565833333321</c:v>
                </c:pt>
                <c:pt idx="4836">
                  <c:v>9.4893343611111121</c:v>
                </c:pt>
                <c:pt idx="4837">
                  <c:v>9.4921121388888885</c:v>
                </c:pt>
                <c:pt idx="4838">
                  <c:v>9.4948899166666649</c:v>
                </c:pt>
                <c:pt idx="4839">
                  <c:v>9.4976676944444449</c:v>
                </c:pt>
                <c:pt idx="4840">
                  <c:v>9.5004454722222214</c:v>
                </c:pt>
                <c:pt idx="4841">
                  <c:v>9.5032232500000013</c:v>
                </c:pt>
                <c:pt idx="4842">
                  <c:v>9.5060010277777778</c:v>
                </c:pt>
                <c:pt idx="4843">
                  <c:v>9.5087788055555542</c:v>
                </c:pt>
                <c:pt idx="4844">
                  <c:v>9.5115565833333342</c:v>
                </c:pt>
                <c:pt idx="4845">
                  <c:v>9.5143343611111106</c:v>
                </c:pt>
                <c:pt idx="4846">
                  <c:v>9.5171121388888906</c:v>
                </c:pt>
                <c:pt idx="4847">
                  <c:v>9.5198899166666671</c:v>
                </c:pt>
                <c:pt idx="4848">
                  <c:v>9.5226676944444435</c:v>
                </c:pt>
                <c:pt idx="4849">
                  <c:v>9.5254454722222235</c:v>
                </c:pt>
                <c:pt idx="4850">
                  <c:v>9.5282232499999999</c:v>
                </c:pt>
                <c:pt idx="4851">
                  <c:v>9.5310010277777764</c:v>
                </c:pt>
                <c:pt idx="4852">
                  <c:v>9.5337788055555563</c:v>
                </c:pt>
                <c:pt idx="4853">
                  <c:v>9.5365565833333328</c:v>
                </c:pt>
                <c:pt idx="4854">
                  <c:v>9.5393343611111128</c:v>
                </c:pt>
                <c:pt idx="4855">
                  <c:v>9.5421121388888892</c:v>
                </c:pt>
                <c:pt idx="4856">
                  <c:v>9.5448899166666656</c:v>
                </c:pt>
                <c:pt idx="4857">
                  <c:v>9.5476676944444456</c:v>
                </c:pt>
                <c:pt idx="4858">
                  <c:v>9.5504454722222221</c:v>
                </c:pt>
                <c:pt idx="4859">
                  <c:v>9.5532232499999985</c:v>
                </c:pt>
                <c:pt idx="4860">
                  <c:v>9.5560010277777785</c:v>
                </c:pt>
                <c:pt idx="4861">
                  <c:v>9.5587788055555549</c:v>
                </c:pt>
                <c:pt idx="4862">
                  <c:v>9.5615565833333349</c:v>
                </c:pt>
                <c:pt idx="4863">
                  <c:v>9.5643343611111113</c:v>
                </c:pt>
                <c:pt idx="4864">
                  <c:v>9.5671121388888878</c:v>
                </c:pt>
                <c:pt idx="4865">
                  <c:v>9.5698899166666678</c:v>
                </c:pt>
                <c:pt idx="4866">
                  <c:v>9.5726676944444442</c:v>
                </c:pt>
                <c:pt idx="4867">
                  <c:v>9.5754454722222206</c:v>
                </c:pt>
                <c:pt idx="4868">
                  <c:v>9.5782232500000006</c:v>
                </c:pt>
                <c:pt idx="4869">
                  <c:v>9.5810010277777771</c:v>
                </c:pt>
                <c:pt idx="4870">
                  <c:v>9.5837788055555571</c:v>
                </c:pt>
                <c:pt idx="4871">
                  <c:v>9.5865565833333335</c:v>
                </c:pt>
                <c:pt idx="4872">
                  <c:v>9.5893343611111099</c:v>
                </c:pt>
                <c:pt idx="4873">
                  <c:v>9.5921121388888899</c:v>
                </c:pt>
                <c:pt idx="4874">
                  <c:v>9.5948899166666664</c:v>
                </c:pt>
                <c:pt idx="4875">
                  <c:v>9.5976676944444428</c:v>
                </c:pt>
                <c:pt idx="4876">
                  <c:v>9.6004454722222228</c:v>
                </c:pt>
                <c:pt idx="4877">
                  <c:v>9.6032232499999992</c:v>
                </c:pt>
                <c:pt idx="4878">
                  <c:v>9.6060010277777792</c:v>
                </c:pt>
                <c:pt idx="4879">
                  <c:v>9.6087788055555556</c:v>
                </c:pt>
                <c:pt idx="4880">
                  <c:v>9.6115565833333321</c:v>
                </c:pt>
                <c:pt idx="4881">
                  <c:v>9.6143343611111121</c:v>
                </c:pt>
                <c:pt idx="4882">
                  <c:v>9.6171121388888885</c:v>
                </c:pt>
                <c:pt idx="4883">
                  <c:v>9.6198899166666649</c:v>
                </c:pt>
                <c:pt idx="4884">
                  <c:v>9.6226676944444449</c:v>
                </c:pt>
                <c:pt idx="4885">
                  <c:v>9.6254454722222214</c:v>
                </c:pt>
                <c:pt idx="4886">
                  <c:v>9.6282232500000013</c:v>
                </c:pt>
                <c:pt idx="4887">
                  <c:v>9.6310010277777778</c:v>
                </c:pt>
                <c:pt idx="4888">
                  <c:v>9.6337788055555542</c:v>
                </c:pt>
                <c:pt idx="4889">
                  <c:v>9.6365565833333342</c:v>
                </c:pt>
                <c:pt idx="4890">
                  <c:v>9.6393343611111106</c:v>
                </c:pt>
                <c:pt idx="4891">
                  <c:v>9.6421121388888906</c:v>
                </c:pt>
                <c:pt idx="4892">
                  <c:v>9.6448899166666671</c:v>
                </c:pt>
                <c:pt idx="4893">
                  <c:v>9.6476676944444435</c:v>
                </c:pt>
                <c:pt idx="4894">
                  <c:v>9.6504454722222235</c:v>
                </c:pt>
                <c:pt idx="4895">
                  <c:v>9.6532232499999999</c:v>
                </c:pt>
                <c:pt idx="4896">
                  <c:v>9.6560010277777764</c:v>
                </c:pt>
                <c:pt idx="4897">
                  <c:v>9.6587788055555563</c:v>
                </c:pt>
                <c:pt idx="4898">
                  <c:v>9.6615565833333328</c:v>
                </c:pt>
                <c:pt idx="4899">
                  <c:v>9.6643343611111128</c:v>
                </c:pt>
                <c:pt idx="4900">
                  <c:v>9.6671121388888892</c:v>
                </c:pt>
                <c:pt idx="4901">
                  <c:v>9.6698899166666656</c:v>
                </c:pt>
                <c:pt idx="4902">
                  <c:v>9.6726676944444456</c:v>
                </c:pt>
                <c:pt idx="4903">
                  <c:v>9.6754454722222221</c:v>
                </c:pt>
                <c:pt idx="4904">
                  <c:v>9.6782232499999985</c:v>
                </c:pt>
                <c:pt idx="4905">
                  <c:v>9.6810010277777785</c:v>
                </c:pt>
                <c:pt idx="4906">
                  <c:v>9.6837788055555549</c:v>
                </c:pt>
                <c:pt idx="4907">
                  <c:v>9.6865565833333349</c:v>
                </c:pt>
                <c:pt idx="4908">
                  <c:v>9.6893343611111113</c:v>
                </c:pt>
                <c:pt idx="4909">
                  <c:v>9.6921121388888878</c:v>
                </c:pt>
                <c:pt idx="4910">
                  <c:v>9.6948899166666678</c:v>
                </c:pt>
                <c:pt idx="4911">
                  <c:v>9.6976676944444442</c:v>
                </c:pt>
                <c:pt idx="4912">
                  <c:v>9.7004454722222206</c:v>
                </c:pt>
                <c:pt idx="4913">
                  <c:v>9.7032232500000006</c:v>
                </c:pt>
                <c:pt idx="4914">
                  <c:v>9.7060010277777771</c:v>
                </c:pt>
                <c:pt idx="4915">
                  <c:v>9.7087788055555571</c:v>
                </c:pt>
                <c:pt idx="4916">
                  <c:v>9.7115565833333335</c:v>
                </c:pt>
                <c:pt idx="4917">
                  <c:v>9.7143343611111099</c:v>
                </c:pt>
                <c:pt idx="4918">
                  <c:v>9.7171121388888899</c:v>
                </c:pt>
                <c:pt idx="4919">
                  <c:v>9.7198899166666664</c:v>
                </c:pt>
                <c:pt idx="4920">
                  <c:v>9.7226676944444428</c:v>
                </c:pt>
                <c:pt idx="4921">
                  <c:v>9.7254454722222228</c:v>
                </c:pt>
                <c:pt idx="4922">
                  <c:v>9.7282232499999992</c:v>
                </c:pt>
                <c:pt idx="4923">
                  <c:v>9.7310010277777792</c:v>
                </c:pt>
                <c:pt idx="4924">
                  <c:v>9.7337788055555556</c:v>
                </c:pt>
                <c:pt idx="4925">
                  <c:v>9.7365565833333321</c:v>
                </c:pt>
                <c:pt idx="4926">
                  <c:v>9.7393343611111121</c:v>
                </c:pt>
                <c:pt idx="4927">
                  <c:v>9.7421121388888885</c:v>
                </c:pt>
                <c:pt idx="4928">
                  <c:v>9.7448899166666649</c:v>
                </c:pt>
                <c:pt idx="4929">
                  <c:v>9.7476676944444449</c:v>
                </c:pt>
                <c:pt idx="4930">
                  <c:v>9.7504454722222214</c:v>
                </c:pt>
                <c:pt idx="4931">
                  <c:v>9.7532232500000013</c:v>
                </c:pt>
                <c:pt idx="4932">
                  <c:v>9.7560010277777778</c:v>
                </c:pt>
                <c:pt idx="4933">
                  <c:v>9.7587788055555542</c:v>
                </c:pt>
                <c:pt idx="4934">
                  <c:v>9.7615565833333342</c:v>
                </c:pt>
                <c:pt idx="4935">
                  <c:v>9.7643343611111106</c:v>
                </c:pt>
                <c:pt idx="4936">
                  <c:v>9.7671121388888906</c:v>
                </c:pt>
                <c:pt idx="4937">
                  <c:v>9.7698899166666671</c:v>
                </c:pt>
                <c:pt idx="4938">
                  <c:v>9.7726676944444435</c:v>
                </c:pt>
                <c:pt idx="4939">
                  <c:v>9.7754454722222235</c:v>
                </c:pt>
                <c:pt idx="4940">
                  <c:v>9.7782232499999999</c:v>
                </c:pt>
                <c:pt idx="4941">
                  <c:v>9.7810010277777764</c:v>
                </c:pt>
                <c:pt idx="4942">
                  <c:v>9.7837788055555563</c:v>
                </c:pt>
                <c:pt idx="4943">
                  <c:v>9.7865565833333328</c:v>
                </c:pt>
                <c:pt idx="4944">
                  <c:v>9.7893343611111128</c:v>
                </c:pt>
                <c:pt idx="4945">
                  <c:v>9.7921121388888892</c:v>
                </c:pt>
                <c:pt idx="4946">
                  <c:v>9.7948899166666656</c:v>
                </c:pt>
                <c:pt idx="4947">
                  <c:v>9.7976676944444456</c:v>
                </c:pt>
                <c:pt idx="4948">
                  <c:v>9.8004454722222221</c:v>
                </c:pt>
                <c:pt idx="4949">
                  <c:v>9.8032232499999985</c:v>
                </c:pt>
                <c:pt idx="4950">
                  <c:v>9.8060010277777785</c:v>
                </c:pt>
                <c:pt idx="4951">
                  <c:v>9.8087788055555549</c:v>
                </c:pt>
                <c:pt idx="4952">
                  <c:v>9.8115565833333349</c:v>
                </c:pt>
                <c:pt idx="4953">
                  <c:v>9.8143343611111113</c:v>
                </c:pt>
                <c:pt idx="4954">
                  <c:v>9.8171121388888878</c:v>
                </c:pt>
                <c:pt idx="4955">
                  <c:v>9.8198899166666678</c:v>
                </c:pt>
                <c:pt idx="4956">
                  <c:v>9.8210507499999977</c:v>
                </c:pt>
                <c:pt idx="4957">
                  <c:v>9.8238285277777777</c:v>
                </c:pt>
                <c:pt idx="4958">
                  <c:v>9.8266063055555541</c:v>
                </c:pt>
                <c:pt idx="4959">
                  <c:v>9.8293840833333306</c:v>
                </c:pt>
                <c:pt idx="4960">
                  <c:v>9.8321618611111106</c:v>
                </c:pt>
                <c:pt idx="4961">
                  <c:v>9.834939638888887</c:v>
                </c:pt>
                <c:pt idx="4962">
                  <c:v>9.837717416666667</c:v>
                </c:pt>
                <c:pt idx="4963">
                  <c:v>9.839725416666667</c:v>
                </c:pt>
                <c:pt idx="4964">
                  <c:v>9.8424869166666653</c:v>
                </c:pt>
                <c:pt idx="4965">
                  <c:v>9.8452646944444453</c:v>
                </c:pt>
                <c:pt idx="4966">
                  <c:v>9.8480424722222217</c:v>
                </c:pt>
                <c:pt idx="4967">
                  <c:v>9.8508202499999982</c:v>
                </c:pt>
                <c:pt idx="4968">
                  <c:v>9.8535980277777782</c:v>
                </c:pt>
                <c:pt idx="4969">
                  <c:v>9.8563758055555546</c:v>
                </c:pt>
                <c:pt idx="4970">
                  <c:v>9.8586729166666665</c:v>
                </c:pt>
                <c:pt idx="4971">
                  <c:v>9.8613068055555573</c:v>
                </c:pt>
                <c:pt idx="4972">
                  <c:v>9.8640845833333337</c:v>
                </c:pt>
                <c:pt idx="4973">
                  <c:v>9.8668623611111101</c:v>
                </c:pt>
                <c:pt idx="4974">
                  <c:v>9.8696401388888901</c:v>
                </c:pt>
                <c:pt idx="4975">
                  <c:v>9.8724179166666666</c:v>
                </c:pt>
                <c:pt idx="4976">
                  <c:v>9.875195694444443</c:v>
                </c:pt>
                <c:pt idx="4977">
                  <c:v>9.877973472222223</c:v>
                </c:pt>
                <c:pt idx="4978">
                  <c:v>9.8807512499999994</c:v>
                </c:pt>
                <c:pt idx="4979">
                  <c:v>9.8835290277777794</c:v>
                </c:pt>
                <c:pt idx="4980">
                  <c:v>9.8863068055555559</c:v>
                </c:pt>
                <c:pt idx="4981">
                  <c:v>9.8890845833333323</c:v>
                </c:pt>
                <c:pt idx="4982">
                  <c:v>9.8918623611111123</c:v>
                </c:pt>
                <c:pt idx="4983">
                  <c:v>9.8946401388888887</c:v>
                </c:pt>
                <c:pt idx="4984">
                  <c:v>9.8966728611111101</c:v>
                </c:pt>
                <c:pt idx="4985">
                  <c:v>9.8993402500000016</c:v>
                </c:pt>
                <c:pt idx="4986">
                  <c:v>9.9018087500000007</c:v>
                </c:pt>
                <c:pt idx="4987">
                  <c:v>9.9041733055555561</c:v>
                </c:pt>
                <c:pt idx="4988">
                  <c:v>9.9068108611111114</c:v>
                </c:pt>
                <c:pt idx="4989">
                  <c:v>9.9094544166666658</c:v>
                </c:pt>
                <c:pt idx="4990">
                  <c:v>9.9120741388888902</c:v>
                </c:pt>
                <c:pt idx="4991">
                  <c:v>9.914072749999999</c:v>
                </c:pt>
                <c:pt idx="4992">
                  <c:v>9.9161608611111127</c:v>
                </c:pt>
                <c:pt idx="4993">
                  <c:v>9.9185535277777781</c:v>
                </c:pt>
                <c:pt idx="4994">
                  <c:v>9.920721416666666</c:v>
                </c:pt>
                <c:pt idx="4995">
                  <c:v>9.9217224166666682</c:v>
                </c:pt>
                <c:pt idx="4996">
                  <c:v>9.9245001944444446</c:v>
                </c:pt>
                <c:pt idx="4997">
                  <c:v>9.9265821944444426</c:v>
                </c:pt>
                <c:pt idx="4998">
                  <c:v>9.9284133611111116</c:v>
                </c:pt>
                <c:pt idx="4999">
                  <c:v>9.9305380277777786</c:v>
                </c:pt>
                <c:pt idx="5000">
                  <c:v>9.9324696944444426</c:v>
                </c:pt>
                <c:pt idx="5001">
                  <c:v>9.9344201944444457</c:v>
                </c:pt>
                <c:pt idx="5002">
                  <c:v>9.9362099722222226</c:v>
                </c:pt>
                <c:pt idx="5003">
                  <c:v>9.9379237499999995</c:v>
                </c:pt>
                <c:pt idx="5004">
                  <c:v>9.9395861388888882</c:v>
                </c:pt>
                <c:pt idx="5005">
                  <c:v>9.9413856944444454</c:v>
                </c:pt>
                <c:pt idx="5006">
                  <c:v>9.9429254166666645</c:v>
                </c:pt>
                <c:pt idx="5007">
                  <c:v>9.9446470277777763</c:v>
                </c:pt>
                <c:pt idx="5008">
                  <c:v>9.9462615833333352</c:v>
                </c:pt>
                <c:pt idx="5009">
                  <c:v>9.9476858611111112</c:v>
                </c:pt>
                <c:pt idx="5010">
                  <c:v>9.9479245833333323</c:v>
                </c:pt>
                <c:pt idx="5011">
                  <c:v>9.9479246388888889</c:v>
                </c:pt>
                <c:pt idx="5012">
                  <c:v>9.9480134722222218</c:v>
                </c:pt>
                <c:pt idx="5013">
                  <c:v>9.9481109166666677</c:v>
                </c:pt>
                <c:pt idx="5014">
                  <c:v>9.9483521388888896</c:v>
                </c:pt>
                <c:pt idx="5015">
                  <c:v>9.9498549722222229</c:v>
                </c:pt>
                <c:pt idx="5016">
                  <c:v>9.951644527777777</c:v>
                </c:pt>
                <c:pt idx="5017">
                  <c:v>9.9529259166666684</c:v>
                </c:pt>
                <c:pt idx="5018">
                  <c:v>9.9541978611111119</c:v>
                </c:pt>
                <c:pt idx="5019">
                  <c:v>9.9556428611111123</c:v>
                </c:pt>
                <c:pt idx="5020">
                  <c:v>9.9571004722222227</c:v>
                </c:pt>
                <c:pt idx="5021">
                  <c:v>9.9584554166666663</c:v>
                </c:pt>
                <c:pt idx="5022">
                  <c:v>9.9596780833333334</c:v>
                </c:pt>
                <c:pt idx="5023">
                  <c:v>9.9609266388888891</c:v>
                </c:pt>
                <c:pt idx="5024">
                  <c:v>9.9619579722222227</c:v>
                </c:pt>
                <c:pt idx="5025">
                  <c:v>9.9632144722222229</c:v>
                </c:pt>
                <c:pt idx="5026">
                  <c:v>9.9643733055555543</c:v>
                </c:pt>
                <c:pt idx="5027">
                  <c:v>9.9654940277777797</c:v>
                </c:pt>
                <c:pt idx="5028">
                  <c:v>9.9665620833333328</c:v>
                </c:pt>
                <c:pt idx="5029">
                  <c:v>9.9676311944444436</c:v>
                </c:pt>
                <c:pt idx="5030">
                  <c:v>9.9685919166666679</c:v>
                </c:pt>
                <c:pt idx="5031">
                  <c:v>9.9696410833333324</c:v>
                </c:pt>
                <c:pt idx="5032">
                  <c:v>9.9706781388888892</c:v>
                </c:pt>
                <c:pt idx="5033">
                  <c:v>9.9716866944444433</c:v>
                </c:pt>
                <c:pt idx="5034">
                  <c:v>9.9727060833333354</c:v>
                </c:pt>
                <c:pt idx="5035">
                  <c:v>9.9736349166666649</c:v>
                </c:pt>
                <c:pt idx="5036">
                  <c:v>9.9745906388888876</c:v>
                </c:pt>
                <c:pt idx="5037">
                  <c:v>9.9754944166666668</c:v>
                </c:pt>
                <c:pt idx="5038">
                  <c:v>9.97646536111111</c:v>
                </c:pt>
                <c:pt idx="5039">
                  <c:v>9.9773724166666646</c:v>
                </c:pt>
                <c:pt idx="5040">
                  <c:v>9.9783179722222215</c:v>
                </c:pt>
                <c:pt idx="5041">
                  <c:v>9.979222972222221</c:v>
                </c:pt>
                <c:pt idx="5042">
                  <c:v>9.9801054166666674</c:v>
                </c:pt>
                <c:pt idx="5043">
                  <c:v>9.9808820277777777</c:v>
                </c:pt>
                <c:pt idx="5044">
                  <c:v>9.9818091944444447</c:v>
                </c:pt>
                <c:pt idx="5045">
                  <c:v>9.982693583333333</c:v>
                </c:pt>
                <c:pt idx="5046">
                  <c:v>9.9835044166666655</c:v>
                </c:pt>
                <c:pt idx="5047">
                  <c:v>9.9843144722222199</c:v>
                </c:pt>
                <c:pt idx="5048">
                  <c:v>9.9851333611111102</c:v>
                </c:pt>
                <c:pt idx="5049">
                  <c:v>9.9859037499999985</c:v>
                </c:pt>
                <c:pt idx="5050">
                  <c:v>9.9866431388888905</c:v>
                </c:pt>
                <c:pt idx="5051">
                  <c:v>9.9873891944444431</c:v>
                </c:pt>
                <c:pt idx="5052">
                  <c:v>9.9881464722222226</c:v>
                </c:pt>
                <c:pt idx="5053">
                  <c:v>9.9890505833333343</c:v>
                </c:pt>
                <c:pt idx="5054">
                  <c:v>9.9897652500000014</c:v>
                </c:pt>
                <c:pt idx="5055">
                  <c:v>9.9905890277777765</c:v>
                </c:pt>
                <c:pt idx="5056">
                  <c:v>9.9912481388888885</c:v>
                </c:pt>
                <c:pt idx="5057">
                  <c:v>9.992041416666666</c:v>
                </c:pt>
                <c:pt idx="5058">
                  <c:v>9.9927809166666677</c:v>
                </c:pt>
                <c:pt idx="5059">
                  <c:v>9.993527805555555</c:v>
                </c:pt>
                <c:pt idx="5060">
                  <c:v>9.994265583333334</c:v>
                </c:pt>
                <c:pt idx="5061">
                  <c:v>9.9949933055555533</c:v>
                </c:pt>
                <c:pt idx="5062">
                  <c:v>9.9957529166666674</c:v>
                </c:pt>
                <c:pt idx="5063">
                  <c:v>9.9964752499999996</c:v>
                </c:pt>
                <c:pt idx="5064">
                  <c:v>9.9971766388888881</c:v>
                </c:pt>
                <c:pt idx="5065">
                  <c:v>9.9978902500000011</c:v>
                </c:pt>
                <c:pt idx="5066">
                  <c:v>9.9985699722222243</c:v>
                </c:pt>
                <c:pt idx="5067">
                  <c:v>9.9992747500000014</c:v>
                </c:pt>
                <c:pt idx="5068">
                  <c:v>9.9999669722222215</c:v>
                </c:pt>
                <c:pt idx="5069">
                  <c:v>10.000634527777777</c:v>
                </c:pt>
                <c:pt idx="5070">
                  <c:v>10.001312138888888</c:v>
                </c:pt>
                <c:pt idx="5071">
                  <c:v>10.002006083333331</c:v>
                </c:pt>
                <c:pt idx="5072">
                  <c:v>10.002725805555556</c:v>
                </c:pt>
                <c:pt idx="5073">
                  <c:v>10.00340236111111</c:v>
                </c:pt>
                <c:pt idx="5074">
                  <c:v>10.004091083333332</c:v>
                </c:pt>
                <c:pt idx="5075">
                  <c:v>10.00482363888889</c:v>
                </c:pt>
                <c:pt idx="5076">
                  <c:v>10.00542436111111</c:v>
                </c:pt>
                <c:pt idx="5077">
                  <c:v>10.00622263888889</c:v>
                </c:pt>
                <c:pt idx="5078">
                  <c:v>10.006900305555554</c:v>
                </c:pt>
                <c:pt idx="5079">
                  <c:v>10.007611916666669</c:v>
                </c:pt>
                <c:pt idx="5080">
                  <c:v>10.008308750000001</c:v>
                </c:pt>
                <c:pt idx="5081">
                  <c:v>10.009021416666666</c:v>
                </c:pt>
                <c:pt idx="5082">
                  <c:v>10.009752916666667</c:v>
                </c:pt>
                <c:pt idx="5083">
                  <c:v>10.010494972222222</c:v>
                </c:pt>
                <c:pt idx="5084">
                  <c:v>10.01119813888889</c:v>
                </c:pt>
                <c:pt idx="5085">
                  <c:v>10.011937527777778</c:v>
                </c:pt>
                <c:pt idx="5086">
                  <c:v>10.012689194444444</c:v>
                </c:pt>
                <c:pt idx="5087">
                  <c:v>10.013491361111111</c:v>
                </c:pt>
                <c:pt idx="5088">
                  <c:v>10.014254972222222</c:v>
                </c:pt>
                <c:pt idx="5089">
                  <c:v>10.015061750000001</c:v>
                </c:pt>
                <c:pt idx="5090">
                  <c:v>10.015886472222221</c:v>
                </c:pt>
                <c:pt idx="5091">
                  <c:v>10.016693972222221</c:v>
                </c:pt>
                <c:pt idx="5092">
                  <c:v>10.017484805555554</c:v>
                </c:pt>
                <c:pt idx="5093">
                  <c:v>10.018368083333332</c:v>
                </c:pt>
                <c:pt idx="5094">
                  <c:v>10.019251361111113</c:v>
                </c:pt>
                <c:pt idx="5095">
                  <c:v>10.019965138888889</c:v>
                </c:pt>
                <c:pt idx="5096">
                  <c:v>10.019965305555555</c:v>
                </c:pt>
                <c:pt idx="5097">
                  <c:v>10.020016916666666</c:v>
                </c:pt>
                <c:pt idx="5098">
                  <c:v>10.020128749999998</c:v>
                </c:pt>
                <c:pt idx="5099">
                  <c:v>10.020255138888889</c:v>
                </c:pt>
                <c:pt idx="5100">
                  <c:v>10.020393694444444</c:v>
                </c:pt>
                <c:pt idx="5101">
                  <c:v>10.020531805555557</c:v>
                </c:pt>
                <c:pt idx="5102">
                  <c:v>10.020675583333333</c:v>
                </c:pt>
                <c:pt idx="5103">
                  <c:v>10.020818916666666</c:v>
                </c:pt>
                <c:pt idx="5104">
                  <c:v>10.020962972222222</c:v>
                </c:pt>
                <c:pt idx="5105">
                  <c:v>10.021114416666666</c:v>
                </c:pt>
                <c:pt idx="5106">
                  <c:v>10.021266305555557</c:v>
                </c:pt>
                <c:pt idx="5107">
                  <c:v>10.021424861111111</c:v>
                </c:pt>
                <c:pt idx="5108">
                  <c:v>10.021574749999999</c:v>
                </c:pt>
                <c:pt idx="5109">
                  <c:v>10.021730083333335</c:v>
                </c:pt>
                <c:pt idx="5110">
                  <c:v>10.021885138888891</c:v>
                </c:pt>
                <c:pt idx="5111">
                  <c:v>10.022045416666668</c:v>
                </c:pt>
                <c:pt idx="5112">
                  <c:v>10.022204583333334</c:v>
                </c:pt>
                <c:pt idx="5113">
                  <c:v>10.022364638888888</c:v>
                </c:pt>
                <c:pt idx="5114">
                  <c:v>10.022525250000001</c:v>
                </c:pt>
                <c:pt idx="5115">
                  <c:v>10.02268736111111</c:v>
                </c:pt>
                <c:pt idx="5116">
                  <c:v>10.022848638888888</c:v>
                </c:pt>
                <c:pt idx="5117">
                  <c:v>10.023011694444445</c:v>
                </c:pt>
                <c:pt idx="5118">
                  <c:v>10.023180194444446</c:v>
                </c:pt>
                <c:pt idx="5119">
                  <c:v>10.023342361111112</c:v>
                </c:pt>
                <c:pt idx="5120">
                  <c:v>10.023506694444446</c:v>
                </c:pt>
                <c:pt idx="5121">
                  <c:v>10.023668305555557</c:v>
                </c:pt>
                <c:pt idx="5122">
                  <c:v>10.023834416666666</c:v>
                </c:pt>
                <c:pt idx="5123">
                  <c:v>10.024007083333334</c:v>
                </c:pt>
                <c:pt idx="5124">
                  <c:v>10.024168972222224</c:v>
                </c:pt>
                <c:pt idx="5125">
                  <c:v>10.024336916666666</c:v>
                </c:pt>
                <c:pt idx="5126">
                  <c:v>10.024497694444445</c:v>
                </c:pt>
                <c:pt idx="5127">
                  <c:v>10.024666083333333</c:v>
                </c:pt>
                <c:pt idx="5128">
                  <c:v>10.024831250000002</c:v>
                </c:pt>
                <c:pt idx="5129">
                  <c:v>10.024991916666668</c:v>
                </c:pt>
                <c:pt idx="5130">
                  <c:v>10.025148861111113</c:v>
                </c:pt>
                <c:pt idx="5131">
                  <c:v>10.025318583333334</c:v>
                </c:pt>
                <c:pt idx="5132">
                  <c:v>10.025482972222221</c:v>
                </c:pt>
                <c:pt idx="5133">
                  <c:v>10.025652861111112</c:v>
                </c:pt>
                <c:pt idx="5134">
                  <c:v>10.025817472222222</c:v>
                </c:pt>
                <c:pt idx="5135">
                  <c:v>10.02598297222222</c:v>
                </c:pt>
                <c:pt idx="5136">
                  <c:v>10.026140194444444</c:v>
                </c:pt>
                <c:pt idx="5137">
                  <c:v>10.02631225</c:v>
                </c:pt>
                <c:pt idx="5138">
                  <c:v>10.02646975</c:v>
                </c:pt>
                <c:pt idx="5139">
                  <c:v>10.026634583333333</c:v>
                </c:pt>
                <c:pt idx="5140">
                  <c:v>10.026794472222221</c:v>
                </c:pt>
                <c:pt idx="5141">
                  <c:v>10.026959027777778</c:v>
                </c:pt>
                <c:pt idx="5142">
                  <c:v>10.027133305555555</c:v>
                </c:pt>
                <c:pt idx="5143">
                  <c:v>10.027294472222223</c:v>
                </c:pt>
                <c:pt idx="5144">
                  <c:v>10.027465305555555</c:v>
                </c:pt>
                <c:pt idx="5145">
                  <c:v>10.027633138888888</c:v>
                </c:pt>
                <c:pt idx="5146">
                  <c:v>10.027802194444444</c:v>
                </c:pt>
                <c:pt idx="5147">
                  <c:v>10.027968194444444</c:v>
                </c:pt>
                <c:pt idx="5148">
                  <c:v>10.028139138888889</c:v>
                </c:pt>
                <c:pt idx="5149">
                  <c:v>10.028305861111111</c:v>
                </c:pt>
                <c:pt idx="5150">
                  <c:v>10.028473250000001</c:v>
                </c:pt>
                <c:pt idx="5151">
                  <c:v>10.028631916666665</c:v>
                </c:pt>
                <c:pt idx="5152">
                  <c:v>10.028801194444444</c:v>
                </c:pt>
                <c:pt idx="5153">
                  <c:v>10.028972305555556</c:v>
                </c:pt>
                <c:pt idx="5154">
                  <c:v>10.029137027777775</c:v>
                </c:pt>
                <c:pt idx="5155">
                  <c:v>10.029304249999999</c:v>
                </c:pt>
                <c:pt idx="5156">
                  <c:v>10.029469583333334</c:v>
                </c:pt>
                <c:pt idx="5157">
                  <c:v>10.029642194444445</c:v>
                </c:pt>
                <c:pt idx="5158">
                  <c:v>10.029825194444445</c:v>
                </c:pt>
                <c:pt idx="5159">
                  <c:v>10.029992916666664</c:v>
                </c:pt>
                <c:pt idx="5160">
                  <c:v>10.030162194444443</c:v>
                </c:pt>
                <c:pt idx="5161">
                  <c:v>10.030325527777777</c:v>
                </c:pt>
                <c:pt idx="5162">
                  <c:v>10.030493027777776</c:v>
                </c:pt>
                <c:pt idx="5163">
                  <c:v>10.03065625</c:v>
                </c:pt>
                <c:pt idx="5164">
                  <c:v>10.030820916666666</c:v>
                </c:pt>
                <c:pt idx="5165">
                  <c:v>10.03098263888889</c:v>
                </c:pt>
                <c:pt idx="5166">
                  <c:v>10.031140694444446</c:v>
                </c:pt>
                <c:pt idx="5167">
                  <c:v>10.031306638888889</c:v>
                </c:pt>
                <c:pt idx="5168">
                  <c:v>10.03147236111111</c:v>
                </c:pt>
                <c:pt idx="5169">
                  <c:v>10.031631416666666</c:v>
                </c:pt>
                <c:pt idx="5170">
                  <c:v>10.031792916666667</c:v>
                </c:pt>
                <c:pt idx="5171">
                  <c:v>10.031952194444443</c:v>
                </c:pt>
                <c:pt idx="5172">
                  <c:v>10.032113527777778</c:v>
                </c:pt>
                <c:pt idx="5173">
                  <c:v>10.032283750000001</c:v>
                </c:pt>
                <c:pt idx="5174">
                  <c:v>10.032446861111112</c:v>
                </c:pt>
                <c:pt idx="5175">
                  <c:v>10.032608583333332</c:v>
                </c:pt>
                <c:pt idx="5176">
                  <c:v>10.032775583333333</c:v>
                </c:pt>
                <c:pt idx="5177">
                  <c:v>10.032941416666667</c:v>
                </c:pt>
                <c:pt idx="5178">
                  <c:v>10.033105083333332</c:v>
                </c:pt>
                <c:pt idx="5179">
                  <c:v>10.033275361111109</c:v>
                </c:pt>
                <c:pt idx="5180">
                  <c:v>10.033438194444447</c:v>
                </c:pt>
                <c:pt idx="5181">
                  <c:v>10.033601638888889</c:v>
                </c:pt>
                <c:pt idx="5182">
                  <c:v>10.033767749999999</c:v>
                </c:pt>
                <c:pt idx="5183">
                  <c:v>10.033938527777778</c:v>
                </c:pt>
                <c:pt idx="5184">
                  <c:v>10.034103305555554</c:v>
                </c:pt>
                <c:pt idx="5185">
                  <c:v>10.034270750000001</c:v>
                </c:pt>
                <c:pt idx="5186">
                  <c:v>10.034437861111112</c:v>
                </c:pt>
                <c:pt idx="5187">
                  <c:v>10.034609083333333</c:v>
                </c:pt>
                <c:pt idx="5188">
                  <c:v>10.034773138888887</c:v>
                </c:pt>
                <c:pt idx="5189">
                  <c:v>10.03494936111111</c:v>
                </c:pt>
                <c:pt idx="5190">
                  <c:v>10.035113138888889</c:v>
                </c:pt>
                <c:pt idx="5191">
                  <c:v>10.035282805555557</c:v>
                </c:pt>
                <c:pt idx="5192">
                  <c:v>10.035453305555556</c:v>
                </c:pt>
                <c:pt idx="5193">
                  <c:v>10.03563336111111</c:v>
                </c:pt>
                <c:pt idx="5194">
                  <c:v>10.035803250000001</c:v>
                </c:pt>
                <c:pt idx="5195">
                  <c:v>10.035967861111111</c:v>
                </c:pt>
                <c:pt idx="5196">
                  <c:v>10.036139305555555</c:v>
                </c:pt>
                <c:pt idx="5197">
                  <c:v>10.036313305555556</c:v>
                </c:pt>
                <c:pt idx="5198">
                  <c:v>10.036488583333334</c:v>
                </c:pt>
                <c:pt idx="5199">
                  <c:v>10.036656583333333</c:v>
                </c:pt>
                <c:pt idx="5200">
                  <c:v>10.036832805555555</c:v>
                </c:pt>
                <c:pt idx="5201">
                  <c:v>10.03699236111111</c:v>
                </c:pt>
                <c:pt idx="5202">
                  <c:v>10.037165305555558</c:v>
                </c:pt>
                <c:pt idx="5203">
                  <c:v>10.037327861111109</c:v>
                </c:pt>
                <c:pt idx="5204">
                  <c:v>10.037502305555556</c:v>
                </c:pt>
                <c:pt idx="5205">
                  <c:v>10.037678583333332</c:v>
                </c:pt>
                <c:pt idx="5206">
                  <c:v>10.037856916666666</c:v>
                </c:pt>
                <c:pt idx="5207">
                  <c:v>10.038025305555557</c:v>
                </c:pt>
                <c:pt idx="5208">
                  <c:v>10.038201416666666</c:v>
                </c:pt>
                <c:pt idx="5209">
                  <c:v>10.038371361111111</c:v>
                </c:pt>
                <c:pt idx="5210">
                  <c:v>10.038544694444443</c:v>
                </c:pt>
                <c:pt idx="5211">
                  <c:v>10.038719694444445</c:v>
                </c:pt>
                <c:pt idx="5212">
                  <c:v>10.038895416666669</c:v>
                </c:pt>
                <c:pt idx="5213">
                  <c:v>10.039068138888886</c:v>
                </c:pt>
                <c:pt idx="5214">
                  <c:v>10.039240416666669</c:v>
                </c:pt>
                <c:pt idx="5215">
                  <c:v>10.03941986111111</c:v>
                </c:pt>
                <c:pt idx="5216">
                  <c:v>10.039596805555554</c:v>
                </c:pt>
                <c:pt idx="5217">
                  <c:v>10.039787416666666</c:v>
                </c:pt>
                <c:pt idx="5218">
                  <c:v>10.039960805555555</c:v>
                </c:pt>
                <c:pt idx="5219">
                  <c:v>10.04014725</c:v>
                </c:pt>
                <c:pt idx="5220">
                  <c:v>10.040330583333333</c:v>
                </c:pt>
                <c:pt idx="5221">
                  <c:v>10.040518694444444</c:v>
                </c:pt>
                <c:pt idx="5222">
                  <c:v>10.040707472222223</c:v>
                </c:pt>
                <c:pt idx="5223">
                  <c:v>10.040899472222222</c:v>
                </c:pt>
                <c:pt idx="5224">
                  <c:v>10.041095972222223</c:v>
                </c:pt>
                <c:pt idx="5225">
                  <c:v>10.041305861111109</c:v>
                </c:pt>
                <c:pt idx="5226">
                  <c:v>10.041518527777779</c:v>
                </c:pt>
                <c:pt idx="5227">
                  <c:v>10.041746805555555</c:v>
                </c:pt>
                <c:pt idx="5228">
                  <c:v>10.041977416666665</c:v>
                </c:pt>
                <c:pt idx="5229">
                  <c:v>10.042246138888888</c:v>
                </c:pt>
                <c:pt idx="5230">
                  <c:v>10.04254252777778</c:v>
                </c:pt>
                <c:pt idx="5231">
                  <c:v>10.042853694444446</c:v>
                </c:pt>
                <c:pt idx="5232">
                  <c:v>10.043216583333333</c:v>
                </c:pt>
                <c:pt idx="5233">
                  <c:v>10.043630194444443</c:v>
                </c:pt>
                <c:pt idx="5234">
                  <c:v>10.044162916666668</c:v>
                </c:pt>
                <c:pt idx="5235">
                  <c:v>10.044765305555554</c:v>
                </c:pt>
                <c:pt idx="5236">
                  <c:v>10.04554825</c:v>
                </c:pt>
                <c:pt idx="5237">
                  <c:v>10.046478861111112</c:v>
                </c:pt>
                <c:pt idx="5238">
                  <c:v>10.047561861111109</c:v>
                </c:pt>
                <c:pt idx="5239">
                  <c:v>10.048854583333334</c:v>
                </c:pt>
                <c:pt idx="5240">
                  <c:v>10.05021713888889</c:v>
                </c:pt>
                <c:pt idx="5241">
                  <c:v>10.051766194444443</c:v>
                </c:pt>
                <c:pt idx="5242">
                  <c:v>10.053620694444444</c:v>
                </c:pt>
                <c:pt idx="5243">
                  <c:v>10.055371916666669</c:v>
                </c:pt>
                <c:pt idx="5244">
                  <c:v>10.057659972222222</c:v>
                </c:pt>
                <c:pt idx="5245">
                  <c:v>10.059768138888888</c:v>
                </c:pt>
                <c:pt idx="5246">
                  <c:v>10.061914138888888</c:v>
                </c:pt>
                <c:pt idx="5247">
                  <c:v>10.064040916666666</c:v>
                </c:pt>
                <c:pt idx="5248">
                  <c:v>10.066818694444443</c:v>
                </c:pt>
                <c:pt idx="5249">
                  <c:v>10.06943575</c:v>
                </c:pt>
                <c:pt idx="5250">
                  <c:v>10.072213527777777</c:v>
                </c:pt>
                <c:pt idx="5251">
                  <c:v>10.074991305555557</c:v>
                </c:pt>
                <c:pt idx="5252">
                  <c:v>10.077769083333333</c:v>
                </c:pt>
                <c:pt idx="5253">
                  <c:v>10.08054686111111</c:v>
                </c:pt>
                <c:pt idx="5254">
                  <c:v>10.08332463888889</c:v>
                </c:pt>
                <c:pt idx="5255">
                  <c:v>10.086102416666666</c:v>
                </c:pt>
                <c:pt idx="5256">
                  <c:v>10.088880194444442</c:v>
                </c:pt>
                <c:pt idx="5257">
                  <c:v>10.091657972222222</c:v>
                </c:pt>
                <c:pt idx="5258">
                  <c:v>10.094435749999999</c:v>
                </c:pt>
                <c:pt idx="5259">
                  <c:v>10.097213527777779</c:v>
                </c:pt>
                <c:pt idx="5260">
                  <c:v>10.099991305555555</c:v>
                </c:pt>
                <c:pt idx="5261">
                  <c:v>10.102769083333332</c:v>
                </c:pt>
                <c:pt idx="5262">
                  <c:v>10.105546861111112</c:v>
                </c:pt>
                <c:pt idx="5263">
                  <c:v>10.107800305555557</c:v>
                </c:pt>
                <c:pt idx="5264">
                  <c:v>10.110578083333333</c:v>
                </c:pt>
                <c:pt idx="5265">
                  <c:v>10.113355861111113</c:v>
                </c:pt>
                <c:pt idx="5266">
                  <c:v>10.11613363888889</c:v>
                </c:pt>
                <c:pt idx="5267">
                  <c:v>10.118911416666666</c:v>
                </c:pt>
                <c:pt idx="5268">
                  <c:v>10.121689194444446</c:v>
                </c:pt>
                <c:pt idx="5269">
                  <c:v>10.124466972222223</c:v>
                </c:pt>
                <c:pt idx="5270">
                  <c:v>10.127244750000003</c:v>
                </c:pt>
                <c:pt idx="5271">
                  <c:v>10.130022527777779</c:v>
                </c:pt>
                <c:pt idx="5272">
                  <c:v>10.132800305555556</c:v>
                </c:pt>
                <c:pt idx="5273">
                  <c:v>10.135578083333336</c:v>
                </c:pt>
                <c:pt idx="5274">
                  <c:v>10.138355861111112</c:v>
                </c:pt>
                <c:pt idx="5275">
                  <c:v>10.141133638888888</c:v>
                </c:pt>
                <c:pt idx="5276">
                  <c:v>10.143911416666668</c:v>
                </c:pt>
                <c:pt idx="5277">
                  <c:v>10.146689194444445</c:v>
                </c:pt>
                <c:pt idx="5278">
                  <c:v>10.149466972222225</c:v>
                </c:pt>
                <c:pt idx="5279">
                  <c:v>10.152244750000001</c:v>
                </c:pt>
                <c:pt idx="5280">
                  <c:v>10.155022527777778</c:v>
                </c:pt>
                <c:pt idx="5281">
                  <c:v>10.157800305555558</c:v>
                </c:pt>
                <c:pt idx="5282">
                  <c:v>10.160578083333334</c:v>
                </c:pt>
                <c:pt idx="5283">
                  <c:v>10.163355861111111</c:v>
                </c:pt>
                <c:pt idx="5284">
                  <c:v>10.166133638888891</c:v>
                </c:pt>
                <c:pt idx="5285">
                  <c:v>10.168911416666667</c:v>
                </c:pt>
                <c:pt idx="5286">
                  <c:v>10.171689194444447</c:v>
                </c:pt>
                <c:pt idx="5287">
                  <c:v>10.174466972222223</c:v>
                </c:pt>
                <c:pt idx="5288">
                  <c:v>10.17724475</c:v>
                </c:pt>
                <c:pt idx="5289">
                  <c:v>10.18002252777778</c:v>
                </c:pt>
                <c:pt idx="5290">
                  <c:v>10.182800305555556</c:v>
                </c:pt>
                <c:pt idx="5291">
                  <c:v>10.185578083333333</c:v>
                </c:pt>
                <c:pt idx="5292">
                  <c:v>10.188355861111113</c:v>
                </c:pt>
                <c:pt idx="5293">
                  <c:v>10.191133638888889</c:v>
                </c:pt>
                <c:pt idx="5294">
                  <c:v>10.193911416666669</c:v>
                </c:pt>
                <c:pt idx="5295">
                  <c:v>10.196689194444446</c:v>
                </c:pt>
                <c:pt idx="5296">
                  <c:v>10.199466972222222</c:v>
                </c:pt>
                <c:pt idx="5297">
                  <c:v>10.202244750000002</c:v>
                </c:pt>
                <c:pt idx="5298">
                  <c:v>10.205022527777778</c:v>
                </c:pt>
                <c:pt idx="5299">
                  <c:v>10.207800305555555</c:v>
                </c:pt>
                <c:pt idx="5300">
                  <c:v>10.210578083333335</c:v>
                </c:pt>
                <c:pt idx="5301">
                  <c:v>10.213355861111111</c:v>
                </c:pt>
                <c:pt idx="5302">
                  <c:v>10.216133638888891</c:v>
                </c:pt>
                <c:pt idx="5303">
                  <c:v>10.218911416666668</c:v>
                </c:pt>
                <c:pt idx="5304">
                  <c:v>10.221689194444444</c:v>
                </c:pt>
                <c:pt idx="5305">
                  <c:v>10.224466972222224</c:v>
                </c:pt>
                <c:pt idx="5306">
                  <c:v>10.227244750000001</c:v>
                </c:pt>
                <c:pt idx="5307">
                  <c:v>10.230022527777777</c:v>
                </c:pt>
                <c:pt idx="5308">
                  <c:v>10.232800305555557</c:v>
                </c:pt>
                <c:pt idx="5309">
                  <c:v>10.235578083333333</c:v>
                </c:pt>
                <c:pt idx="5310">
                  <c:v>10.238355861111113</c:v>
                </c:pt>
                <c:pt idx="5311">
                  <c:v>10.24113363888889</c:v>
                </c:pt>
                <c:pt idx="5312">
                  <c:v>10.243911416666666</c:v>
                </c:pt>
                <c:pt idx="5313">
                  <c:v>10.246689194444446</c:v>
                </c:pt>
                <c:pt idx="5314">
                  <c:v>10.249466972222223</c:v>
                </c:pt>
                <c:pt idx="5315">
                  <c:v>10.252244750000003</c:v>
                </c:pt>
                <c:pt idx="5316">
                  <c:v>10.255022527777779</c:v>
                </c:pt>
                <c:pt idx="5317">
                  <c:v>10.257800305555556</c:v>
                </c:pt>
                <c:pt idx="5318">
                  <c:v>10.260578083333336</c:v>
                </c:pt>
                <c:pt idx="5319">
                  <c:v>10.263355861111112</c:v>
                </c:pt>
                <c:pt idx="5320">
                  <c:v>10.266133638888888</c:v>
                </c:pt>
                <c:pt idx="5321">
                  <c:v>10.268911416666668</c:v>
                </c:pt>
                <c:pt idx="5322">
                  <c:v>10.271689194444445</c:v>
                </c:pt>
                <c:pt idx="5323">
                  <c:v>10.274466972222225</c:v>
                </c:pt>
                <c:pt idx="5324">
                  <c:v>10.277244750000001</c:v>
                </c:pt>
                <c:pt idx="5325">
                  <c:v>10.280022527777778</c:v>
                </c:pt>
                <c:pt idx="5326">
                  <c:v>10.282800305555558</c:v>
                </c:pt>
                <c:pt idx="5327">
                  <c:v>10.285578083333334</c:v>
                </c:pt>
                <c:pt idx="5328">
                  <c:v>10.288355861111111</c:v>
                </c:pt>
                <c:pt idx="5329">
                  <c:v>10.291133638888891</c:v>
                </c:pt>
                <c:pt idx="5330">
                  <c:v>10.293911416666667</c:v>
                </c:pt>
                <c:pt idx="5331">
                  <c:v>10.296689194444447</c:v>
                </c:pt>
                <c:pt idx="5332">
                  <c:v>10.299466972222223</c:v>
                </c:pt>
                <c:pt idx="5333">
                  <c:v>10.30224475</c:v>
                </c:pt>
                <c:pt idx="5334">
                  <c:v>10.30502252777778</c:v>
                </c:pt>
                <c:pt idx="5335">
                  <c:v>10.307800305555556</c:v>
                </c:pt>
                <c:pt idx="5336">
                  <c:v>10.310578083333333</c:v>
                </c:pt>
                <c:pt idx="5337">
                  <c:v>10.313355861111113</c:v>
                </c:pt>
                <c:pt idx="5338">
                  <c:v>10.316133638888889</c:v>
                </c:pt>
                <c:pt idx="5339">
                  <c:v>10.318911416666669</c:v>
                </c:pt>
                <c:pt idx="5340">
                  <c:v>10.321689194444446</c:v>
                </c:pt>
                <c:pt idx="5341">
                  <c:v>10.324466972222222</c:v>
                </c:pt>
                <c:pt idx="5342">
                  <c:v>10.327244750000002</c:v>
                </c:pt>
                <c:pt idx="5343">
                  <c:v>10.330022527777778</c:v>
                </c:pt>
                <c:pt idx="5344">
                  <c:v>10.332800305555555</c:v>
                </c:pt>
                <c:pt idx="5345">
                  <c:v>10.335578083333335</c:v>
                </c:pt>
                <c:pt idx="5346">
                  <c:v>10.338355861111111</c:v>
                </c:pt>
                <c:pt idx="5347">
                  <c:v>10.341133638888891</c:v>
                </c:pt>
                <c:pt idx="5348">
                  <c:v>10.343911416666668</c:v>
                </c:pt>
                <c:pt idx="5349">
                  <c:v>10.346689194444444</c:v>
                </c:pt>
                <c:pt idx="5350">
                  <c:v>10.349466972222224</c:v>
                </c:pt>
                <c:pt idx="5351">
                  <c:v>10.352244750000001</c:v>
                </c:pt>
                <c:pt idx="5352">
                  <c:v>10.355022527777777</c:v>
                </c:pt>
                <c:pt idx="5353">
                  <c:v>10.357800305555557</c:v>
                </c:pt>
                <c:pt idx="5354">
                  <c:v>10.360578083333333</c:v>
                </c:pt>
                <c:pt idx="5355">
                  <c:v>10.363355861111113</c:v>
                </c:pt>
                <c:pt idx="5356">
                  <c:v>10.36613363888889</c:v>
                </c:pt>
                <c:pt idx="5357">
                  <c:v>10.368911416666666</c:v>
                </c:pt>
                <c:pt idx="5358">
                  <c:v>10.371689194444446</c:v>
                </c:pt>
                <c:pt idx="5359">
                  <c:v>10.374466972222223</c:v>
                </c:pt>
                <c:pt idx="5360">
                  <c:v>10.377244750000003</c:v>
                </c:pt>
                <c:pt idx="5361">
                  <c:v>10.380022527777779</c:v>
                </c:pt>
                <c:pt idx="5362">
                  <c:v>10.382800305555556</c:v>
                </c:pt>
                <c:pt idx="5363">
                  <c:v>10.385578083333336</c:v>
                </c:pt>
                <c:pt idx="5364">
                  <c:v>10.388355861111112</c:v>
                </c:pt>
                <c:pt idx="5365">
                  <c:v>10.391133638888888</c:v>
                </c:pt>
                <c:pt idx="5366">
                  <c:v>10.393911416666668</c:v>
                </c:pt>
                <c:pt idx="5367">
                  <c:v>10.396689194444445</c:v>
                </c:pt>
                <c:pt idx="5368">
                  <c:v>10.399466972222225</c:v>
                </c:pt>
                <c:pt idx="5369">
                  <c:v>10.402244750000001</c:v>
                </c:pt>
                <c:pt idx="5370">
                  <c:v>10.405022527777778</c:v>
                </c:pt>
                <c:pt idx="5371">
                  <c:v>10.407800305555558</c:v>
                </c:pt>
                <c:pt idx="5372">
                  <c:v>10.410578083333334</c:v>
                </c:pt>
                <c:pt idx="5373">
                  <c:v>10.413355861111111</c:v>
                </c:pt>
                <c:pt idx="5374">
                  <c:v>10.416133638888891</c:v>
                </c:pt>
                <c:pt idx="5375">
                  <c:v>10.418911416666667</c:v>
                </c:pt>
                <c:pt idx="5376">
                  <c:v>10.421689194444447</c:v>
                </c:pt>
                <c:pt idx="5377">
                  <c:v>10.424466972222223</c:v>
                </c:pt>
                <c:pt idx="5378">
                  <c:v>10.42724475</c:v>
                </c:pt>
                <c:pt idx="5379">
                  <c:v>10.43002252777778</c:v>
                </c:pt>
                <c:pt idx="5380">
                  <c:v>10.432800305555556</c:v>
                </c:pt>
                <c:pt idx="5381">
                  <c:v>10.435578083333333</c:v>
                </c:pt>
                <c:pt idx="5382">
                  <c:v>10.438355861111113</c:v>
                </c:pt>
                <c:pt idx="5383">
                  <c:v>10.441133638888889</c:v>
                </c:pt>
                <c:pt idx="5384">
                  <c:v>10.443911416666669</c:v>
                </c:pt>
                <c:pt idx="5385">
                  <c:v>10.446689194444446</c:v>
                </c:pt>
                <c:pt idx="5386">
                  <c:v>10.449466972222222</c:v>
                </c:pt>
                <c:pt idx="5387">
                  <c:v>10.452244750000002</c:v>
                </c:pt>
                <c:pt idx="5388">
                  <c:v>10.455022527777778</c:v>
                </c:pt>
                <c:pt idx="5389">
                  <c:v>10.457800305555555</c:v>
                </c:pt>
                <c:pt idx="5390">
                  <c:v>10.460578083333335</c:v>
                </c:pt>
                <c:pt idx="5391">
                  <c:v>10.463355861111111</c:v>
                </c:pt>
                <c:pt idx="5392">
                  <c:v>10.466133638888891</c:v>
                </c:pt>
                <c:pt idx="5393">
                  <c:v>10.468911416666668</c:v>
                </c:pt>
                <c:pt idx="5394">
                  <c:v>10.471689194444444</c:v>
                </c:pt>
                <c:pt idx="5395">
                  <c:v>10.474466972222224</c:v>
                </c:pt>
                <c:pt idx="5396">
                  <c:v>10.477244750000001</c:v>
                </c:pt>
                <c:pt idx="5397">
                  <c:v>10.480022527777777</c:v>
                </c:pt>
                <c:pt idx="5398">
                  <c:v>10.482800305555557</c:v>
                </c:pt>
                <c:pt idx="5399">
                  <c:v>10.485578083333333</c:v>
                </c:pt>
                <c:pt idx="5400">
                  <c:v>10.488355861111113</c:v>
                </c:pt>
                <c:pt idx="5401">
                  <c:v>10.49113363888889</c:v>
                </c:pt>
                <c:pt idx="5402">
                  <c:v>10.493911416666666</c:v>
                </c:pt>
                <c:pt idx="5403">
                  <c:v>10.496689194444446</c:v>
                </c:pt>
                <c:pt idx="5404">
                  <c:v>10.499466972222223</c:v>
                </c:pt>
                <c:pt idx="5405">
                  <c:v>10.502244750000003</c:v>
                </c:pt>
                <c:pt idx="5406">
                  <c:v>10.505022527777779</c:v>
                </c:pt>
                <c:pt idx="5407">
                  <c:v>10.507800305555556</c:v>
                </c:pt>
                <c:pt idx="5408">
                  <c:v>10.510578083333336</c:v>
                </c:pt>
                <c:pt idx="5409">
                  <c:v>10.513355861111112</c:v>
                </c:pt>
                <c:pt idx="5410">
                  <c:v>10.516133638888888</c:v>
                </c:pt>
                <c:pt idx="5411">
                  <c:v>10.518911416666668</c:v>
                </c:pt>
                <c:pt idx="5412">
                  <c:v>10.521689194444445</c:v>
                </c:pt>
                <c:pt idx="5413">
                  <c:v>10.524466972222225</c:v>
                </c:pt>
                <c:pt idx="5414">
                  <c:v>10.527244750000001</c:v>
                </c:pt>
                <c:pt idx="5415">
                  <c:v>10.530022527777778</c:v>
                </c:pt>
                <c:pt idx="5416">
                  <c:v>10.532800305555558</c:v>
                </c:pt>
                <c:pt idx="5417">
                  <c:v>10.535578083333334</c:v>
                </c:pt>
                <c:pt idx="5418">
                  <c:v>10.538355861111111</c:v>
                </c:pt>
                <c:pt idx="5419">
                  <c:v>10.541133638888891</c:v>
                </c:pt>
                <c:pt idx="5420">
                  <c:v>10.543911416666667</c:v>
                </c:pt>
                <c:pt idx="5421">
                  <c:v>10.546689194444447</c:v>
                </c:pt>
                <c:pt idx="5422">
                  <c:v>10.549466972222223</c:v>
                </c:pt>
                <c:pt idx="5423">
                  <c:v>10.55058863888889</c:v>
                </c:pt>
                <c:pt idx="5424">
                  <c:v>10.553366416666666</c:v>
                </c:pt>
                <c:pt idx="5425">
                  <c:v>10.556144194444443</c:v>
                </c:pt>
                <c:pt idx="5426">
                  <c:v>10.558921972222223</c:v>
                </c:pt>
                <c:pt idx="5427">
                  <c:v>10.561699749999999</c:v>
                </c:pt>
                <c:pt idx="5428">
                  <c:v>10.564477527777775</c:v>
                </c:pt>
                <c:pt idx="5429">
                  <c:v>10.567255305555555</c:v>
                </c:pt>
                <c:pt idx="5430">
                  <c:v>10.570033083333332</c:v>
                </c:pt>
                <c:pt idx="5431">
                  <c:v>10.572810861111112</c:v>
                </c:pt>
                <c:pt idx="5432">
                  <c:v>10.575588638888888</c:v>
                </c:pt>
                <c:pt idx="5433">
                  <c:v>10.578366416666665</c:v>
                </c:pt>
                <c:pt idx="5434">
                  <c:v>10.581144194444445</c:v>
                </c:pt>
                <c:pt idx="5435">
                  <c:v>10.583921972222221</c:v>
                </c:pt>
                <c:pt idx="5436">
                  <c:v>10.586699749999998</c:v>
                </c:pt>
                <c:pt idx="5437">
                  <c:v>10.589477527777778</c:v>
                </c:pt>
                <c:pt idx="5438">
                  <c:v>10.592255305555554</c:v>
                </c:pt>
                <c:pt idx="5439">
                  <c:v>10.595033083333334</c:v>
                </c:pt>
                <c:pt idx="5440">
                  <c:v>10.59781086111111</c:v>
                </c:pt>
                <c:pt idx="5441">
                  <c:v>10.600588638888887</c:v>
                </c:pt>
                <c:pt idx="5442">
                  <c:v>10.603366416666667</c:v>
                </c:pt>
                <c:pt idx="5443">
                  <c:v>10.606144194444443</c:v>
                </c:pt>
                <c:pt idx="5444">
                  <c:v>10.60892197222222</c:v>
                </c:pt>
                <c:pt idx="5445">
                  <c:v>10.61169975</c:v>
                </c:pt>
                <c:pt idx="5446">
                  <c:v>10.614477527777776</c:v>
                </c:pt>
                <c:pt idx="5447">
                  <c:v>10.617255305555556</c:v>
                </c:pt>
                <c:pt idx="5448">
                  <c:v>10.620033083333333</c:v>
                </c:pt>
                <c:pt idx="5449">
                  <c:v>10.622810861111109</c:v>
                </c:pt>
                <c:pt idx="5450">
                  <c:v>10.625588638888889</c:v>
                </c:pt>
                <c:pt idx="5451">
                  <c:v>10.628366416666665</c:v>
                </c:pt>
                <c:pt idx="5452">
                  <c:v>10.631144194444442</c:v>
                </c:pt>
                <c:pt idx="5453">
                  <c:v>10.633921972222222</c:v>
                </c:pt>
                <c:pt idx="5454">
                  <c:v>10.636699749999998</c:v>
                </c:pt>
                <c:pt idx="5455">
                  <c:v>10.639477527777778</c:v>
                </c:pt>
                <c:pt idx="5456">
                  <c:v>10.642255305555555</c:v>
                </c:pt>
                <c:pt idx="5457">
                  <c:v>10.645033083333331</c:v>
                </c:pt>
                <c:pt idx="5458">
                  <c:v>10.647810861111111</c:v>
                </c:pt>
                <c:pt idx="5459">
                  <c:v>10.650588638888888</c:v>
                </c:pt>
                <c:pt idx="5460">
                  <c:v>10.653366416666664</c:v>
                </c:pt>
                <c:pt idx="5461">
                  <c:v>10.656144194444444</c:v>
                </c:pt>
                <c:pt idx="5462">
                  <c:v>10.65892197222222</c:v>
                </c:pt>
                <c:pt idx="5463">
                  <c:v>10.66169975</c:v>
                </c:pt>
                <c:pt idx="5464">
                  <c:v>10.664477527777777</c:v>
                </c:pt>
                <c:pt idx="5465">
                  <c:v>10.667255305555553</c:v>
                </c:pt>
                <c:pt idx="5466">
                  <c:v>10.670033083333333</c:v>
                </c:pt>
                <c:pt idx="5467">
                  <c:v>10.67281086111111</c:v>
                </c:pt>
                <c:pt idx="5468">
                  <c:v>10.67558863888889</c:v>
                </c:pt>
                <c:pt idx="5469">
                  <c:v>10.678366416666666</c:v>
                </c:pt>
                <c:pt idx="5470">
                  <c:v>10.681144194444443</c:v>
                </c:pt>
                <c:pt idx="5471">
                  <c:v>10.683921972222223</c:v>
                </c:pt>
                <c:pt idx="5472">
                  <c:v>10.686699749999999</c:v>
                </c:pt>
                <c:pt idx="5473">
                  <c:v>10.689477527777775</c:v>
                </c:pt>
                <c:pt idx="5474">
                  <c:v>10.692255305555555</c:v>
                </c:pt>
                <c:pt idx="5475">
                  <c:v>10.695033083333332</c:v>
                </c:pt>
                <c:pt idx="5476">
                  <c:v>10.697810861111112</c:v>
                </c:pt>
                <c:pt idx="5477">
                  <c:v>10.700588638888888</c:v>
                </c:pt>
                <c:pt idx="5478">
                  <c:v>10.703366416666665</c:v>
                </c:pt>
                <c:pt idx="5479">
                  <c:v>10.706144194444445</c:v>
                </c:pt>
                <c:pt idx="5480">
                  <c:v>10.708921972222221</c:v>
                </c:pt>
                <c:pt idx="5481">
                  <c:v>10.711699749999998</c:v>
                </c:pt>
                <c:pt idx="5482">
                  <c:v>10.714477527777778</c:v>
                </c:pt>
                <c:pt idx="5483">
                  <c:v>10.717255305555554</c:v>
                </c:pt>
                <c:pt idx="5484">
                  <c:v>10.720033083333334</c:v>
                </c:pt>
                <c:pt idx="5485">
                  <c:v>10.72281086111111</c:v>
                </c:pt>
                <c:pt idx="5486">
                  <c:v>10.725588638888887</c:v>
                </c:pt>
                <c:pt idx="5487">
                  <c:v>10.728366416666667</c:v>
                </c:pt>
                <c:pt idx="5488">
                  <c:v>10.731144194444443</c:v>
                </c:pt>
                <c:pt idx="5489">
                  <c:v>10.73392197222222</c:v>
                </c:pt>
                <c:pt idx="5490">
                  <c:v>10.73669975</c:v>
                </c:pt>
                <c:pt idx="5491">
                  <c:v>10.739477527777776</c:v>
                </c:pt>
                <c:pt idx="5492">
                  <c:v>10.742255305555556</c:v>
                </c:pt>
                <c:pt idx="5493">
                  <c:v>10.745033083333333</c:v>
                </c:pt>
                <c:pt idx="5494">
                  <c:v>10.747810861111109</c:v>
                </c:pt>
                <c:pt idx="5495">
                  <c:v>10.750588638888889</c:v>
                </c:pt>
                <c:pt idx="5496">
                  <c:v>10.753366416666665</c:v>
                </c:pt>
                <c:pt idx="5497">
                  <c:v>10.756144194444442</c:v>
                </c:pt>
                <c:pt idx="5498">
                  <c:v>10.758921972222222</c:v>
                </c:pt>
                <c:pt idx="5499">
                  <c:v>10.761699749999998</c:v>
                </c:pt>
                <c:pt idx="5500">
                  <c:v>10.764477527777778</c:v>
                </c:pt>
                <c:pt idx="5501">
                  <c:v>10.767255305555555</c:v>
                </c:pt>
                <c:pt idx="5502">
                  <c:v>10.770033083333331</c:v>
                </c:pt>
                <c:pt idx="5503">
                  <c:v>10.772810861111111</c:v>
                </c:pt>
                <c:pt idx="5504">
                  <c:v>10.775588638888888</c:v>
                </c:pt>
                <c:pt idx="5505">
                  <c:v>10.778366416666664</c:v>
                </c:pt>
                <c:pt idx="5506">
                  <c:v>10.781144194444444</c:v>
                </c:pt>
                <c:pt idx="5507">
                  <c:v>10.78392197222222</c:v>
                </c:pt>
                <c:pt idx="5508">
                  <c:v>10.78669975</c:v>
                </c:pt>
                <c:pt idx="5509">
                  <c:v>10.789477527777777</c:v>
                </c:pt>
                <c:pt idx="5510">
                  <c:v>10.792255305555553</c:v>
                </c:pt>
                <c:pt idx="5511">
                  <c:v>10.795033083333333</c:v>
                </c:pt>
                <c:pt idx="5512">
                  <c:v>10.797666916666667</c:v>
                </c:pt>
                <c:pt idx="5513">
                  <c:v>10.800444694444444</c:v>
                </c:pt>
                <c:pt idx="5514">
                  <c:v>10.80322247222222</c:v>
                </c:pt>
                <c:pt idx="5515">
                  <c:v>10.80600025</c:v>
                </c:pt>
                <c:pt idx="5516">
                  <c:v>10.808778027777777</c:v>
                </c:pt>
                <c:pt idx="5517">
                  <c:v>10.811555805555557</c:v>
                </c:pt>
                <c:pt idx="5518">
                  <c:v>10.814333583333333</c:v>
                </c:pt>
                <c:pt idx="5519">
                  <c:v>10.81711136111111</c:v>
                </c:pt>
                <c:pt idx="5520">
                  <c:v>10.81988913888889</c:v>
                </c:pt>
                <c:pt idx="5521">
                  <c:v>10.822666916666666</c:v>
                </c:pt>
                <c:pt idx="5522">
                  <c:v>10.825422638888888</c:v>
                </c:pt>
                <c:pt idx="5523">
                  <c:v>10.828200416666668</c:v>
                </c:pt>
                <c:pt idx="5524">
                  <c:v>10.830978194444445</c:v>
                </c:pt>
                <c:pt idx="5525">
                  <c:v>10.833755972222225</c:v>
                </c:pt>
                <c:pt idx="5526">
                  <c:v>10.836529083333332</c:v>
                </c:pt>
                <c:pt idx="5527">
                  <c:v>10.839306861111112</c:v>
                </c:pt>
                <c:pt idx="5528">
                  <c:v>10.840508305555556</c:v>
                </c:pt>
                <c:pt idx="5529">
                  <c:v>10.841283972222222</c:v>
                </c:pt>
                <c:pt idx="5530">
                  <c:v>10.843881249999999</c:v>
                </c:pt>
                <c:pt idx="5531">
                  <c:v>10.846659027777775</c:v>
                </c:pt>
                <c:pt idx="5532">
                  <c:v>10.849436805555555</c:v>
                </c:pt>
                <c:pt idx="5533">
                  <c:v>10.852140138888888</c:v>
                </c:pt>
                <c:pt idx="5534">
                  <c:v>10.854917916666668</c:v>
                </c:pt>
                <c:pt idx="5535">
                  <c:v>10.857695694444445</c:v>
                </c:pt>
                <c:pt idx="5536">
                  <c:v>10.860473472222221</c:v>
                </c:pt>
                <c:pt idx="5537">
                  <c:v>10.862796527777778</c:v>
                </c:pt>
                <c:pt idx="5538">
                  <c:v>10.865574305555555</c:v>
                </c:pt>
                <c:pt idx="5539">
                  <c:v>10.867943972222221</c:v>
                </c:pt>
                <c:pt idx="5540">
                  <c:v>10.870721749999998</c:v>
                </c:pt>
                <c:pt idx="5541">
                  <c:v>10.873499527777778</c:v>
                </c:pt>
                <c:pt idx="5542">
                  <c:v>10.876277305555554</c:v>
                </c:pt>
                <c:pt idx="5543">
                  <c:v>10.878370694444445</c:v>
                </c:pt>
                <c:pt idx="5544">
                  <c:v>10.880769638888889</c:v>
                </c:pt>
                <c:pt idx="5545">
                  <c:v>10.883139694444445</c:v>
                </c:pt>
                <c:pt idx="5546">
                  <c:v>10.88537486111111</c:v>
                </c:pt>
                <c:pt idx="5547">
                  <c:v>10.885495361111111</c:v>
                </c:pt>
                <c:pt idx="5548">
                  <c:v>10.886929250000001</c:v>
                </c:pt>
                <c:pt idx="5549">
                  <c:v>10.889477583333331</c:v>
                </c:pt>
                <c:pt idx="5550">
                  <c:v>10.892022305555557</c:v>
                </c:pt>
                <c:pt idx="5551">
                  <c:v>10.894337583333332</c:v>
                </c:pt>
                <c:pt idx="5552">
                  <c:v>10.896494305555557</c:v>
                </c:pt>
                <c:pt idx="5553">
                  <c:v>10.898596416666667</c:v>
                </c:pt>
                <c:pt idx="5554">
                  <c:v>10.900658805555555</c:v>
                </c:pt>
                <c:pt idx="5555">
                  <c:v>10.902682027777779</c:v>
                </c:pt>
                <c:pt idx="5556">
                  <c:v>10.904725694444444</c:v>
                </c:pt>
                <c:pt idx="5557">
                  <c:v>10.906698194444445</c:v>
                </c:pt>
                <c:pt idx="5558">
                  <c:v>10.908654305555554</c:v>
                </c:pt>
                <c:pt idx="5559">
                  <c:v>10.910720861111109</c:v>
                </c:pt>
                <c:pt idx="5560">
                  <c:v>10.912708083333335</c:v>
                </c:pt>
                <c:pt idx="5561">
                  <c:v>10.91467875</c:v>
                </c:pt>
                <c:pt idx="5562">
                  <c:v>10.916729194444443</c:v>
                </c:pt>
                <c:pt idx="5563">
                  <c:v>10.918867083333332</c:v>
                </c:pt>
                <c:pt idx="5564">
                  <c:v>10.920883916666668</c:v>
                </c:pt>
                <c:pt idx="5565">
                  <c:v>10.922991249999999</c:v>
                </c:pt>
                <c:pt idx="5566">
                  <c:v>10.92493852777778</c:v>
                </c:pt>
                <c:pt idx="5567">
                  <c:v>10.926911749999999</c:v>
                </c:pt>
                <c:pt idx="5568">
                  <c:v>10.928923694444446</c:v>
                </c:pt>
                <c:pt idx="5569">
                  <c:v>10.93099736111111</c:v>
                </c:pt>
                <c:pt idx="5570">
                  <c:v>10.932968250000002</c:v>
                </c:pt>
                <c:pt idx="5571">
                  <c:v>10.934963083333333</c:v>
                </c:pt>
                <c:pt idx="5572">
                  <c:v>10.937012361111112</c:v>
                </c:pt>
                <c:pt idx="5573">
                  <c:v>10.938480638888887</c:v>
                </c:pt>
                <c:pt idx="5574">
                  <c:v>10.938494694444444</c:v>
                </c:pt>
                <c:pt idx="5575">
                  <c:v>10.938542527777777</c:v>
                </c:pt>
                <c:pt idx="5576">
                  <c:v>10.93863147222222</c:v>
                </c:pt>
                <c:pt idx="5577">
                  <c:v>10.938729694444444</c:v>
                </c:pt>
                <c:pt idx="5578">
                  <c:v>10.938831416666666</c:v>
                </c:pt>
                <c:pt idx="5579">
                  <c:v>10.938936527777777</c:v>
                </c:pt>
                <c:pt idx="5580">
                  <c:v>10.939044083333332</c:v>
                </c:pt>
                <c:pt idx="5581">
                  <c:v>10.939154805555557</c:v>
                </c:pt>
                <c:pt idx="5582">
                  <c:v>10.939266694444445</c:v>
                </c:pt>
                <c:pt idx="5583">
                  <c:v>10.939380694444445</c:v>
                </c:pt>
                <c:pt idx="5584">
                  <c:v>10.939496138888888</c:v>
                </c:pt>
                <c:pt idx="5585">
                  <c:v>10.939614694444444</c:v>
                </c:pt>
                <c:pt idx="5586">
                  <c:v>10.939732638888888</c:v>
                </c:pt>
                <c:pt idx="5587">
                  <c:v>10.93985147222222</c:v>
                </c:pt>
                <c:pt idx="5588">
                  <c:v>10.939972638888889</c:v>
                </c:pt>
                <c:pt idx="5589">
                  <c:v>10.940092749999998</c:v>
                </c:pt>
                <c:pt idx="5590">
                  <c:v>10.940216361111112</c:v>
                </c:pt>
                <c:pt idx="5591">
                  <c:v>10.940340916666667</c:v>
                </c:pt>
                <c:pt idx="5592">
                  <c:v>10.940466138888887</c:v>
                </c:pt>
                <c:pt idx="5593">
                  <c:v>10.940592305555555</c:v>
                </c:pt>
                <c:pt idx="5594">
                  <c:v>10.940719416666667</c:v>
                </c:pt>
                <c:pt idx="5595">
                  <c:v>10.940840527777777</c:v>
                </c:pt>
                <c:pt idx="5596">
                  <c:v>10.940978583333333</c:v>
                </c:pt>
                <c:pt idx="5597">
                  <c:v>10.941108861111111</c:v>
                </c:pt>
                <c:pt idx="5598">
                  <c:v>10.941239805555558</c:v>
                </c:pt>
                <c:pt idx="5599">
                  <c:v>10.941371750000002</c:v>
                </c:pt>
                <c:pt idx="5600">
                  <c:v>10.94150597222222</c:v>
                </c:pt>
                <c:pt idx="5601">
                  <c:v>10.941639305555555</c:v>
                </c:pt>
                <c:pt idx="5602">
                  <c:v>10.941774194444445</c:v>
                </c:pt>
                <c:pt idx="5603">
                  <c:v>10.941908694444443</c:v>
                </c:pt>
                <c:pt idx="5604">
                  <c:v>10.942044583333335</c:v>
                </c:pt>
                <c:pt idx="5605">
                  <c:v>10.942181416666667</c:v>
                </c:pt>
                <c:pt idx="5606">
                  <c:v>10.942318305555556</c:v>
                </c:pt>
                <c:pt idx="5607">
                  <c:v>10.942456694444445</c:v>
                </c:pt>
                <c:pt idx="5608">
                  <c:v>10.942600027777779</c:v>
                </c:pt>
                <c:pt idx="5609">
                  <c:v>10.942741083333331</c:v>
                </c:pt>
                <c:pt idx="5610">
                  <c:v>10.942881194444446</c:v>
                </c:pt>
                <c:pt idx="5611">
                  <c:v>10.943025305555555</c:v>
                </c:pt>
                <c:pt idx="5612">
                  <c:v>10.943169472222223</c:v>
                </c:pt>
                <c:pt idx="5613">
                  <c:v>10.943313805555555</c:v>
                </c:pt>
                <c:pt idx="5614">
                  <c:v>10.943459805555555</c:v>
                </c:pt>
                <c:pt idx="5615">
                  <c:v>10.943607361111113</c:v>
                </c:pt>
                <c:pt idx="5616">
                  <c:v>10.943755194444446</c:v>
                </c:pt>
                <c:pt idx="5617">
                  <c:v>10.943907083333333</c:v>
                </c:pt>
                <c:pt idx="5618">
                  <c:v>10.944056638888888</c:v>
                </c:pt>
                <c:pt idx="5619">
                  <c:v>10.944209083333334</c:v>
                </c:pt>
                <c:pt idx="5620">
                  <c:v>10.944361694444446</c:v>
                </c:pt>
                <c:pt idx="5621">
                  <c:v>10.944513472222223</c:v>
                </c:pt>
                <c:pt idx="5622">
                  <c:v>10.944671638888888</c:v>
                </c:pt>
                <c:pt idx="5623">
                  <c:v>10.944828972222222</c:v>
                </c:pt>
                <c:pt idx="5624">
                  <c:v>10.944987416666667</c:v>
                </c:pt>
                <c:pt idx="5625">
                  <c:v>10.945146305555557</c:v>
                </c:pt>
                <c:pt idx="5626">
                  <c:v>10.945305972222222</c:v>
                </c:pt>
                <c:pt idx="5627">
                  <c:v>10.945466527777779</c:v>
                </c:pt>
                <c:pt idx="5628">
                  <c:v>10.945629472222222</c:v>
                </c:pt>
                <c:pt idx="5629">
                  <c:v>10.945795083333334</c:v>
                </c:pt>
                <c:pt idx="5630">
                  <c:v>10.94596275</c:v>
                </c:pt>
                <c:pt idx="5631">
                  <c:v>10.946136805555554</c:v>
                </c:pt>
                <c:pt idx="5632">
                  <c:v>10.946373861111113</c:v>
                </c:pt>
                <c:pt idx="5633">
                  <c:v>10.946398583333334</c:v>
                </c:pt>
                <c:pt idx="5634">
                  <c:v>10.94691113888889</c:v>
                </c:pt>
                <c:pt idx="5635">
                  <c:v>10.947114472222221</c:v>
                </c:pt>
                <c:pt idx="5636">
                  <c:v>10.947324194444445</c:v>
                </c:pt>
                <c:pt idx="5637">
                  <c:v>10.947508083333332</c:v>
                </c:pt>
                <c:pt idx="5638">
                  <c:v>10.947698527777778</c:v>
                </c:pt>
                <c:pt idx="5639">
                  <c:v>10.947883472222223</c:v>
                </c:pt>
                <c:pt idx="5640">
                  <c:v>10.948086805555555</c:v>
                </c:pt>
                <c:pt idx="5641">
                  <c:v>10.948268361111111</c:v>
                </c:pt>
                <c:pt idx="5642">
                  <c:v>10.948479361111112</c:v>
                </c:pt>
                <c:pt idx="5643">
                  <c:v>10.948677694444445</c:v>
                </c:pt>
                <c:pt idx="5644">
                  <c:v>10.948884138888889</c:v>
                </c:pt>
                <c:pt idx="5645">
                  <c:v>10.94910775</c:v>
                </c:pt>
                <c:pt idx="5646">
                  <c:v>10.949329472222221</c:v>
                </c:pt>
                <c:pt idx="5647">
                  <c:v>10.949537750000001</c:v>
                </c:pt>
                <c:pt idx="5648">
                  <c:v>10.949754638888887</c:v>
                </c:pt>
                <c:pt idx="5649">
                  <c:v>10.949982972222223</c:v>
                </c:pt>
                <c:pt idx="5650">
                  <c:v>10.950201361111112</c:v>
                </c:pt>
                <c:pt idx="5651">
                  <c:v>10.950462583333334</c:v>
                </c:pt>
                <c:pt idx="5652">
                  <c:v>10.950715805555557</c:v>
                </c:pt>
                <c:pt idx="5653">
                  <c:v>10.950992138888889</c:v>
                </c:pt>
                <c:pt idx="5654">
                  <c:v>10.951265583333335</c:v>
                </c:pt>
                <c:pt idx="5655">
                  <c:v>10.951627361111111</c:v>
                </c:pt>
                <c:pt idx="5656">
                  <c:v>10.952011972222223</c:v>
                </c:pt>
                <c:pt idx="5657">
                  <c:v>10.952377472222221</c:v>
                </c:pt>
                <c:pt idx="5658">
                  <c:v>10.952851472222221</c:v>
                </c:pt>
                <c:pt idx="5659">
                  <c:v>10.953495527777775</c:v>
                </c:pt>
                <c:pt idx="5660">
                  <c:v>10.954277861111112</c:v>
                </c:pt>
                <c:pt idx="5661">
                  <c:v>10.955494527777777</c:v>
                </c:pt>
                <c:pt idx="5662">
                  <c:v>10.957112527777777</c:v>
                </c:pt>
                <c:pt idx="5663">
                  <c:v>10.959774749999998</c:v>
                </c:pt>
                <c:pt idx="5664">
                  <c:v>10.96213375</c:v>
                </c:pt>
                <c:pt idx="5665">
                  <c:v>10.964911527777776</c:v>
                </c:pt>
                <c:pt idx="5666">
                  <c:v>10.967689305555556</c:v>
                </c:pt>
                <c:pt idx="5667">
                  <c:v>10.968297249999999</c:v>
                </c:pt>
                <c:pt idx="5668">
                  <c:v>10.968477638888888</c:v>
                </c:pt>
                <c:pt idx="5669">
                  <c:v>10.971255416666668</c:v>
                </c:pt>
                <c:pt idx="5670">
                  <c:v>10.974033194444445</c:v>
                </c:pt>
                <c:pt idx="5671">
                  <c:v>10.975645749999998</c:v>
                </c:pt>
                <c:pt idx="5672">
                  <c:v>10.978423527777778</c:v>
                </c:pt>
                <c:pt idx="5673">
                  <c:v>10.981168305555556</c:v>
                </c:pt>
                <c:pt idx="5674">
                  <c:v>10.983946083333333</c:v>
                </c:pt>
                <c:pt idx="5675">
                  <c:v>10.98417386111111</c:v>
                </c:pt>
                <c:pt idx="5676">
                  <c:v>10.985088694444446</c:v>
                </c:pt>
                <c:pt idx="5677">
                  <c:v>10.985174805555555</c:v>
                </c:pt>
                <c:pt idx="5678">
                  <c:v>10.985292472222223</c:v>
                </c:pt>
                <c:pt idx="5679">
                  <c:v>10.98807025</c:v>
                </c:pt>
                <c:pt idx="5680">
                  <c:v>10.99084802777778</c:v>
                </c:pt>
                <c:pt idx="5681">
                  <c:v>10.993625805555556</c:v>
                </c:pt>
                <c:pt idx="5682">
                  <c:v>10.996403583333333</c:v>
                </c:pt>
                <c:pt idx="5683">
                  <c:v>10.999181361111113</c:v>
                </c:pt>
                <c:pt idx="5684">
                  <c:v>11.001959138888889</c:v>
                </c:pt>
                <c:pt idx="5685">
                  <c:v>11.004736916666669</c:v>
                </c:pt>
                <c:pt idx="5686">
                  <c:v>11.007514694444446</c:v>
                </c:pt>
                <c:pt idx="5687">
                  <c:v>11.00867213888889</c:v>
                </c:pt>
                <c:pt idx="5688">
                  <c:v>11.011449916666667</c:v>
                </c:pt>
                <c:pt idx="5689">
                  <c:v>11.014227694444443</c:v>
                </c:pt>
                <c:pt idx="5690">
                  <c:v>11.017005472222223</c:v>
                </c:pt>
                <c:pt idx="5691">
                  <c:v>11.01978325</c:v>
                </c:pt>
                <c:pt idx="5692">
                  <c:v>11.02256102777778</c:v>
                </c:pt>
                <c:pt idx="5693">
                  <c:v>11.025338805555556</c:v>
                </c:pt>
                <c:pt idx="5694">
                  <c:v>11.028116583333333</c:v>
                </c:pt>
                <c:pt idx="5695">
                  <c:v>11.030894361111113</c:v>
                </c:pt>
                <c:pt idx="5696">
                  <c:v>11.033672138888889</c:v>
                </c:pt>
                <c:pt idx="5697">
                  <c:v>11.036449916666665</c:v>
                </c:pt>
                <c:pt idx="5698">
                  <c:v>11.039227694444445</c:v>
                </c:pt>
                <c:pt idx="5699">
                  <c:v>11.042005472222222</c:v>
                </c:pt>
                <c:pt idx="5700">
                  <c:v>11.044783250000002</c:v>
                </c:pt>
                <c:pt idx="5701">
                  <c:v>11.047561027777778</c:v>
                </c:pt>
                <c:pt idx="5702">
                  <c:v>11.050338805555555</c:v>
                </c:pt>
                <c:pt idx="5703">
                  <c:v>11.053116583333335</c:v>
                </c:pt>
                <c:pt idx="5704">
                  <c:v>11.055894361111111</c:v>
                </c:pt>
                <c:pt idx="5705">
                  <c:v>11.057593638888889</c:v>
                </c:pt>
                <c:pt idx="5706">
                  <c:v>11.058236083333334</c:v>
                </c:pt>
                <c:pt idx="5707">
                  <c:v>11.058495972222222</c:v>
                </c:pt>
                <c:pt idx="5708">
                  <c:v>11.061273750000002</c:v>
                </c:pt>
                <c:pt idx="5709">
                  <c:v>11.064051527777778</c:v>
                </c:pt>
                <c:pt idx="5710">
                  <c:v>11.066829305555554</c:v>
                </c:pt>
                <c:pt idx="5711">
                  <c:v>11.069607083333334</c:v>
                </c:pt>
                <c:pt idx="5712">
                  <c:v>11.070395472222224</c:v>
                </c:pt>
                <c:pt idx="5713">
                  <c:v>11.07317325</c:v>
                </c:pt>
                <c:pt idx="5714">
                  <c:v>11.075951027777776</c:v>
                </c:pt>
                <c:pt idx="5715">
                  <c:v>11.078728805555556</c:v>
                </c:pt>
                <c:pt idx="5716">
                  <c:v>11.081506583333333</c:v>
                </c:pt>
                <c:pt idx="5717">
                  <c:v>11.084284361111109</c:v>
                </c:pt>
                <c:pt idx="5718">
                  <c:v>11.087062138888889</c:v>
                </c:pt>
                <c:pt idx="5719">
                  <c:v>11.089839916666666</c:v>
                </c:pt>
                <c:pt idx="5720">
                  <c:v>11.092617694444446</c:v>
                </c:pt>
                <c:pt idx="5721">
                  <c:v>11.095395472222222</c:v>
                </c:pt>
                <c:pt idx="5722">
                  <c:v>11.098132972222224</c:v>
                </c:pt>
                <c:pt idx="5723">
                  <c:v>11.098609472222222</c:v>
                </c:pt>
                <c:pt idx="5724">
                  <c:v>11.101387249999998</c:v>
                </c:pt>
                <c:pt idx="5725">
                  <c:v>11.104165027777778</c:v>
                </c:pt>
                <c:pt idx="5726">
                  <c:v>11.106942805555555</c:v>
                </c:pt>
                <c:pt idx="5727">
                  <c:v>11.109720583333331</c:v>
                </c:pt>
                <c:pt idx="5728">
                  <c:v>11.112498361111111</c:v>
                </c:pt>
                <c:pt idx="5729">
                  <c:v>11.115276138888888</c:v>
                </c:pt>
                <c:pt idx="5730">
                  <c:v>11.118053916666664</c:v>
                </c:pt>
                <c:pt idx="5731">
                  <c:v>11.120831694444444</c:v>
                </c:pt>
                <c:pt idx="5732">
                  <c:v>11.123609472222221</c:v>
                </c:pt>
                <c:pt idx="5733">
                  <c:v>11.126387250000001</c:v>
                </c:pt>
                <c:pt idx="5734">
                  <c:v>11.129165027777777</c:v>
                </c:pt>
                <c:pt idx="5735">
                  <c:v>11.131942805555553</c:v>
                </c:pt>
                <c:pt idx="5736">
                  <c:v>11.134720583333333</c:v>
                </c:pt>
                <c:pt idx="5737">
                  <c:v>11.13749836111111</c:v>
                </c:pt>
                <c:pt idx="5738">
                  <c:v>11.140276138888886</c:v>
                </c:pt>
                <c:pt idx="5739">
                  <c:v>11.143053916666666</c:v>
                </c:pt>
                <c:pt idx="5740">
                  <c:v>11.145831694444443</c:v>
                </c:pt>
                <c:pt idx="5741">
                  <c:v>11.148609472222223</c:v>
                </c:pt>
                <c:pt idx="5742">
                  <c:v>11.151387249999999</c:v>
                </c:pt>
                <c:pt idx="5743">
                  <c:v>11.153035472222221</c:v>
                </c:pt>
                <c:pt idx="5744">
                  <c:v>11.155813250000001</c:v>
                </c:pt>
                <c:pt idx="5745">
                  <c:v>11.158591027777778</c:v>
                </c:pt>
                <c:pt idx="5746">
                  <c:v>11.161368805555554</c:v>
                </c:pt>
                <c:pt idx="5747">
                  <c:v>11.164146583333334</c:v>
                </c:pt>
                <c:pt idx="5748">
                  <c:v>11.166924361111111</c:v>
                </c:pt>
                <c:pt idx="5749">
                  <c:v>11.169702138888891</c:v>
                </c:pt>
                <c:pt idx="5750">
                  <c:v>11.172479916666667</c:v>
                </c:pt>
                <c:pt idx="5751">
                  <c:v>11.175257694444444</c:v>
                </c:pt>
                <c:pt idx="5752">
                  <c:v>11.178035472222223</c:v>
                </c:pt>
                <c:pt idx="5753">
                  <c:v>11.18081325</c:v>
                </c:pt>
                <c:pt idx="5754">
                  <c:v>11.183591027777776</c:v>
                </c:pt>
                <c:pt idx="5755">
                  <c:v>11.186368805555556</c:v>
                </c:pt>
                <c:pt idx="5756">
                  <c:v>11.189146583333333</c:v>
                </c:pt>
                <c:pt idx="5757">
                  <c:v>11.191924361111113</c:v>
                </c:pt>
                <c:pt idx="5758">
                  <c:v>11.194702138888889</c:v>
                </c:pt>
                <c:pt idx="5759">
                  <c:v>11.197479916666666</c:v>
                </c:pt>
                <c:pt idx="5760">
                  <c:v>11.200257694444446</c:v>
                </c:pt>
                <c:pt idx="5761">
                  <c:v>11.203035472222222</c:v>
                </c:pt>
                <c:pt idx="5762">
                  <c:v>11.205813249999999</c:v>
                </c:pt>
                <c:pt idx="5763">
                  <c:v>11.208591027777778</c:v>
                </c:pt>
                <c:pt idx="5764">
                  <c:v>11.211368805555555</c:v>
                </c:pt>
                <c:pt idx="5765">
                  <c:v>11.214146583333335</c:v>
                </c:pt>
                <c:pt idx="5766">
                  <c:v>11.216924361111111</c:v>
                </c:pt>
                <c:pt idx="5767">
                  <c:v>11.219702138888888</c:v>
                </c:pt>
                <c:pt idx="5768">
                  <c:v>11.222479916666668</c:v>
                </c:pt>
                <c:pt idx="5769">
                  <c:v>11.225257694444444</c:v>
                </c:pt>
                <c:pt idx="5770">
                  <c:v>11.228035472222221</c:v>
                </c:pt>
                <c:pt idx="5771">
                  <c:v>11.230813250000001</c:v>
                </c:pt>
                <c:pt idx="5772">
                  <c:v>11.233591027777777</c:v>
                </c:pt>
                <c:pt idx="5773">
                  <c:v>11.236368805555557</c:v>
                </c:pt>
                <c:pt idx="5774">
                  <c:v>11.239146583333333</c:v>
                </c:pt>
                <c:pt idx="5775">
                  <c:v>11.24192436111111</c:v>
                </c:pt>
                <c:pt idx="5776">
                  <c:v>11.24470213888889</c:v>
                </c:pt>
                <c:pt idx="5777">
                  <c:v>11.247479916666666</c:v>
                </c:pt>
                <c:pt idx="5778">
                  <c:v>11.250257694444443</c:v>
                </c:pt>
                <c:pt idx="5779">
                  <c:v>11.253035472222223</c:v>
                </c:pt>
                <c:pt idx="5780">
                  <c:v>11.255813249999999</c:v>
                </c:pt>
                <c:pt idx="5781">
                  <c:v>11.258591027777779</c:v>
                </c:pt>
                <c:pt idx="5782">
                  <c:v>11.261368805555556</c:v>
                </c:pt>
                <c:pt idx="5783">
                  <c:v>11.264146583333332</c:v>
                </c:pt>
                <c:pt idx="5784">
                  <c:v>11.266924361111112</c:v>
                </c:pt>
                <c:pt idx="5785">
                  <c:v>11.269702138888888</c:v>
                </c:pt>
                <c:pt idx="5786">
                  <c:v>11.272479916666668</c:v>
                </c:pt>
                <c:pt idx="5787">
                  <c:v>11.275257694444445</c:v>
                </c:pt>
                <c:pt idx="5788">
                  <c:v>11.278035472222221</c:v>
                </c:pt>
                <c:pt idx="5789">
                  <c:v>11.280813250000001</c:v>
                </c:pt>
                <c:pt idx="5790">
                  <c:v>11.283591027777778</c:v>
                </c:pt>
                <c:pt idx="5791">
                  <c:v>11.286368805555554</c:v>
                </c:pt>
                <c:pt idx="5792">
                  <c:v>11.289146583333334</c:v>
                </c:pt>
                <c:pt idx="5793">
                  <c:v>11.291924361111111</c:v>
                </c:pt>
                <c:pt idx="5794">
                  <c:v>11.294702138888891</c:v>
                </c:pt>
                <c:pt idx="5795">
                  <c:v>11.297479916666667</c:v>
                </c:pt>
                <c:pt idx="5796">
                  <c:v>11.300257694444444</c:v>
                </c:pt>
                <c:pt idx="5797">
                  <c:v>11.303035472222223</c:v>
                </c:pt>
                <c:pt idx="5798">
                  <c:v>11.30581325</c:v>
                </c:pt>
                <c:pt idx="5799">
                  <c:v>11.308591027777776</c:v>
                </c:pt>
                <c:pt idx="5800">
                  <c:v>11.311368805555556</c:v>
                </c:pt>
                <c:pt idx="5801">
                  <c:v>11.314146583333333</c:v>
                </c:pt>
                <c:pt idx="5802">
                  <c:v>11.316924361111113</c:v>
                </c:pt>
                <c:pt idx="5803">
                  <c:v>11.319702138888889</c:v>
                </c:pt>
                <c:pt idx="5804">
                  <c:v>11.322479916666666</c:v>
                </c:pt>
                <c:pt idx="5805">
                  <c:v>11.325257694444446</c:v>
                </c:pt>
                <c:pt idx="5806">
                  <c:v>11.328035472222222</c:v>
                </c:pt>
                <c:pt idx="5807">
                  <c:v>11.330813249999999</c:v>
                </c:pt>
                <c:pt idx="5808">
                  <c:v>11.333591027777778</c:v>
                </c:pt>
                <c:pt idx="5809">
                  <c:v>11.336368805555555</c:v>
                </c:pt>
                <c:pt idx="5810">
                  <c:v>11.339146583333335</c:v>
                </c:pt>
                <c:pt idx="5811">
                  <c:v>11.341924361111111</c:v>
                </c:pt>
                <c:pt idx="5812">
                  <c:v>11.344702138888888</c:v>
                </c:pt>
                <c:pt idx="5813">
                  <c:v>11.347479916666668</c:v>
                </c:pt>
                <c:pt idx="5814">
                  <c:v>11.350257694444444</c:v>
                </c:pt>
                <c:pt idx="5815">
                  <c:v>11.353035472222221</c:v>
                </c:pt>
                <c:pt idx="5816">
                  <c:v>11.355813250000001</c:v>
                </c:pt>
                <c:pt idx="5817">
                  <c:v>11.358591027777777</c:v>
                </c:pt>
                <c:pt idx="5818">
                  <c:v>11.361368805555557</c:v>
                </c:pt>
                <c:pt idx="5819">
                  <c:v>11.364146583333333</c:v>
                </c:pt>
                <c:pt idx="5820">
                  <c:v>11.36692436111111</c:v>
                </c:pt>
                <c:pt idx="5821">
                  <c:v>11.36970213888889</c:v>
                </c:pt>
                <c:pt idx="5822">
                  <c:v>11.372479916666666</c:v>
                </c:pt>
                <c:pt idx="5823">
                  <c:v>11.375257694444443</c:v>
                </c:pt>
                <c:pt idx="5824">
                  <c:v>11.378035472222223</c:v>
                </c:pt>
                <c:pt idx="5825">
                  <c:v>11.380813249999999</c:v>
                </c:pt>
                <c:pt idx="5826">
                  <c:v>11.383591027777779</c:v>
                </c:pt>
                <c:pt idx="5827">
                  <c:v>11.386368805555556</c:v>
                </c:pt>
                <c:pt idx="5828">
                  <c:v>11.389146583333332</c:v>
                </c:pt>
                <c:pt idx="5829">
                  <c:v>11.391924361111112</c:v>
                </c:pt>
                <c:pt idx="5830">
                  <c:v>11.394702138888888</c:v>
                </c:pt>
                <c:pt idx="5831">
                  <c:v>11.397479916666668</c:v>
                </c:pt>
                <c:pt idx="5832">
                  <c:v>11.400257694444445</c:v>
                </c:pt>
                <c:pt idx="5833">
                  <c:v>11.403035472222221</c:v>
                </c:pt>
                <c:pt idx="5834">
                  <c:v>11.405813250000001</c:v>
                </c:pt>
                <c:pt idx="5835">
                  <c:v>11.408591027777778</c:v>
                </c:pt>
                <c:pt idx="5836">
                  <c:v>11.411368805555554</c:v>
                </c:pt>
                <c:pt idx="5837">
                  <c:v>11.414146583333334</c:v>
                </c:pt>
                <c:pt idx="5838">
                  <c:v>11.416924361111111</c:v>
                </c:pt>
                <c:pt idx="5839">
                  <c:v>11.419702138888891</c:v>
                </c:pt>
                <c:pt idx="5840">
                  <c:v>11.422479916666667</c:v>
                </c:pt>
                <c:pt idx="5841">
                  <c:v>11.425257694444444</c:v>
                </c:pt>
                <c:pt idx="5842">
                  <c:v>11.428035472222223</c:v>
                </c:pt>
                <c:pt idx="5843">
                  <c:v>11.43081325</c:v>
                </c:pt>
                <c:pt idx="5844">
                  <c:v>11.433591027777776</c:v>
                </c:pt>
                <c:pt idx="5845">
                  <c:v>11.436368805555556</c:v>
                </c:pt>
                <c:pt idx="5846">
                  <c:v>11.439146583333333</c:v>
                </c:pt>
                <c:pt idx="5847">
                  <c:v>11.441924361111113</c:v>
                </c:pt>
                <c:pt idx="5848">
                  <c:v>11.444702138888889</c:v>
                </c:pt>
                <c:pt idx="5849">
                  <c:v>11.447479916666666</c:v>
                </c:pt>
                <c:pt idx="5850">
                  <c:v>11.450257694444446</c:v>
                </c:pt>
                <c:pt idx="5851">
                  <c:v>11.453035472222222</c:v>
                </c:pt>
                <c:pt idx="5852">
                  <c:v>11.455813249999999</c:v>
                </c:pt>
                <c:pt idx="5853">
                  <c:v>11.458591027777778</c:v>
                </c:pt>
                <c:pt idx="5854">
                  <c:v>11.461368805555555</c:v>
                </c:pt>
                <c:pt idx="5855">
                  <c:v>11.464146583333335</c:v>
                </c:pt>
                <c:pt idx="5856">
                  <c:v>11.466924361111111</c:v>
                </c:pt>
                <c:pt idx="5857">
                  <c:v>11.469702138888888</c:v>
                </c:pt>
                <c:pt idx="5858">
                  <c:v>11.472479916666668</c:v>
                </c:pt>
                <c:pt idx="5859">
                  <c:v>11.475257694444444</c:v>
                </c:pt>
                <c:pt idx="5860">
                  <c:v>11.478035472222221</c:v>
                </c:pt>
                <c:pt idx="5861">
                  <c:v>11.480813250000001</c:v>
                </c:pt>
                <c:pt idx="5862">
                  <c:v>11.483591027777777</c:v>
                </c:pt>
                <c:pt idx="5863">
                  <c:v>11.486368805555557</c:v>
                </c:pt>
                <c:pt idx="5864">
                  <c:v>11.489146583333333</c:v>
                </c:pt>
                <c:pt idx="5865">
                  <c:v>11.49192436111111</c:v>
                </c:pt>
                <c:pt idx="5866">
                  <c:v>11.49470213888889</c:v>
                </c:pt>
                <c:pt idx="5867">
                  <c:v>11.497479916666666</c:v>
                </c:pt>
                <c:pt idx="5868">
                  <c:v>11.500257694444443</c:v>
                </c:pt>
                <c:pt idx="5869">
                  <c:v>11.503035472222223</c:v>
                </c:pt>
                <c:pt idx="5870">
                  <c:v>11.505813249999999</c:v>
                </c:pt>
                <c:pt idx="5871">
                  <c:v>11.508591027777779</c:v>
                </c:pt>
                <c:pt idx="5872">
                  <c:v>11.511368805555556</c:v>
                </c:pt>
                <c:pt idx="5873">
                  <c:v>11.514146583333332</c:v>
                </c:pt>
                <c:pt idx="5874">
                  <c:v>11.516924361111112</c:v>
                </c:pt>
                <c:pt idx="5875">
                  <c:v>11.519702138888888</c:v>
                </c:pt>
                <c:pt idx="5876">
                  <c:v>11.522479916666668</c:v>
                </c:pt>
                <c:pt idx="5877">
                  <c:v>11.525257694444445</c:v>
                </c:pt>
                <c:pt idx="5878">
                  <c:v>11.528035472222221</c:v>
                </c:pt>
                <c:pt idx="5879">
                  <c:v>11.530813250000001</c:v>
                </c:pt>
                <c:pt idx="5880">
                  <c:v>11.533591027777778</c:v>
                </c:pt>
                <c:pt idx="5881">
                  <c:v>11.536368805555554</c:v>
                </c:pt>
                <c:pt idx="5882">
                  <c:v>11.539146583333334</c:v>
                </c:pt>
                <c:pt idx="5883">
                  <c:v>11.541924361111111</c:v>
                </c:pt>
                <c:pt idx="5884">
                  <c:v>11.544702138888891</c:v>
                </c:pt>
                <c:pt idx="5885">
                  <c:v>11.547479916666667</c:v>
                </c:pt>
                <c:pt idx="5886">
                  <c:v>11.550257694444444</c:v>
                </c:pt>
                <c:pt idx="5887">
                  <c:v>11.553035472222223</c:v>
                </c:pt>
                <c:pt idx="5888">
                  <c:v>11.55581325</c:v>
                </c:pt>
                <c:pt idx="5889">
                  <c:v>11.558591027777776</c:v>
                </c:pt>
                <c:pt idx="5890">
                  <c:v>11.561368805555556</c:v>
                </c:pt>
                <c:pt idx="5891">
                  <c:v>11.564146583333333</c:v>
                </c:pt>
                <c:pt idx="5892">
                  <c:v>11.566924361111113</c:v>
                </c:pt>
                <c:pt idx="5893">
                  <c:v>11.569702138888889</c:v>
                </c:pt>
                <c:pt idx="5894">
                  <c:v>11.572479916666666</c:v>
                </c:pt>
                <c:pt idx="5895">
                  <c:v>11.575257694444446</c:v>
                </c:pt>
                <c:pt idx="5896">
                  <c:v>11.578035472222222</c:v>
                </c:pt>
                <c:pt idx="5897">
                  <c:v>11.580813249999999</c:v>
                </c:pt>
                <c:pt idx="5898">
                  <c:v>11.583591027777778</c:v>
                </c:pt>
                <c:pt idx="5899">
                  <c:v>11.586368805555555</c:v>
                </c:pt>
                <c:pt idx="5900">
                  <c:v>11.589146583333335</c:v>
                </c:pt>
                <c:pt idx="5901">
                  <c:v>11.591924361111111</c:v>
                </c:pt>
                <c:pt idx="5902">
                  <c:v>11.594702138888888</c:v>
                </c:pt>
                <c:pt idx="5903">
                  <c:v>11.597479916666668</c:v>
                </c:pt>
                <c:pt idx="5904">
                  <c:v>11.600257694444444</c:v>
                </c:pt>
                <c:pt idx="5905">
                  <c:v>11.603035472222221</c:v>
                </c:pt>
                <c:pt idx="5906">
                  <c:v>11.605813250000001</c:v>
                </c:pt>
                <c:pt idx="5907">
                  <c:v>11.608591027777777</c:v>
                </c:pt>
                <c:pt idx="5908">
                  <c:v>11.611368805555557</c:v>
                </c:pt>
                <c:pt idx="5909">
                  <c:v>11.614146583333333</c:v>
                </c:pt>
                <c:pt idx="5910">
                  <c:v>11.61692436111111</c:v>
                </c:pt>
                <c:pt idx="5911">
                  <c:v>11.61970213888889</c:v>
                </c:pt>
                <c:pt idx="5912">
                  <c:v>11.622479916666666</c:v>
                </c:pt>
                <c:pt idx="5913">
                  <c:v>11.625257694444443</c:v>
                </c:pt>
                <c:pt idx="5914">
                  <c:v>11.628035472222223</c:v>
                </c:pt>
                <c:pt idx="5915">
                  <c:v>11.630813249999999</c:v>
                </c:pt>
                <c:pt idx="5916">
                  <c:v>11.633591027777779</c:v>
                </c:pt>
                <c:pt idx="5917">
                  <c:v>11.636368805555556</c:v>
                </c:pt>
                <c:pt idx="5918">
                  <c:v>11.639146583333332</c:v>
                </c:pt>
                <c:pt idx="5919">
                  <c:v>11.641924361111112</c:v>
                </c:pt>
                <c:pt idx="5920">
                  <c:v>11.644702138888888</c:v>
                </c:pt>
                <c:pt idx="5921">
                  <c:v>11.647479916666668</c:v>
                </c:pt>
                <c:pt idx="5922">
                  <c:v>11.650257694444445</c:v>
                </c:pt>
                <c:pt idx="5923">
                  <c:v>11.653035472222221</c:v>
                </c:pt>
                <c:pt idx="5924">
                  <c:v>11.655813250000001</c:v>
                </c:pt>
                <c:pt idx="5925">
                  <c:v>11.658591027777778</c:v>
                </c:pt>
                <c:pt idx="5926">
                  <c:v>11.661368805555554</c:v>
                </c:pt>
                <c:pt idx="5927">
                  <c:v>11.664146583333334</c:v>
                </c:pt>
                <c:pt idx="5928">
                  <c:v>11.666924361111111</c:v>
                </c:pt>
                <c:pt idx="5929">
                  <c:v>11.669702138888891</c:v>
                </c:pt>
                <c:pt idx="5930">
                  <c:v>11.672479916666667</c:v>
                </c:pt>
                <c:pt idx="5931">
                  <c:v>11.675257694444444</c:v>
                </c:pt>
                <c:pt idx="5932">
                  <c:v>11.678035472222223</c:v>
                </c:pt>
                <c:pt idx="5933">
                  <c:v>11.68081325</c:v>
                </c:pt>
                <c:pt idx="5934">
                  <c:v>11.683591027777776</c:v>
                </c:pt>
                <c:pt idx="5935">
                  <c:v>11.686368805555556</c:v>
                </c:pt>
                <c:pt idx="5936">
                  <c:v>11.689146583333333</c:v>
                </c:pt>
                <c:pt idx="5937">
                  <c:v>11.691924361111113</c:v>
                </c:pt>
                <c:pt idx="5938">
                  <c:v>11.694702138888889</c:v>
                </c:pt>
                <c:pt idx="5939">
                  <c:v>11.697479916666666</c:v>
                </c:pt>
                <c:pt idx="5940">
                  <c:v>11.700257694444446</c:v>
                </c:pt>
                <c:pt idx="5941">
                  <c:v>11.703035472222222</c:v>
                </c:pt>
                <c:pt idx="5942">
                  <c:v>11.705813249999999</c:v>
                </c:pt>
                <c:pt idx="5943">
                  <c:v>11.708591027777778</c:v>
                </c:pt>
                <c:pt idx="5944">
                  <c:v>11.711368805555555</c:v>
                </c:pt>
                <c:pt idx="5945">
                  <c:v>11.714146583333335</c:v>
                </c:pt>
                <c:pt idx="5946">
                  <c:v>11.716924361111111</c:v>
                </c:pt>
                <c:pt idx="5947">
                  <c:v>11.719702138888888</c:v>
                </c:pt>
                <c:pt idx="5948">
                  <c:v>11.722479916666668</c:v>
                </c:pt>
                <c:pt idx="5949">
                  <c:v>11.725257694444444</c:v>
                </c:pt>
                <c:pt idx="5950">
                  <c:v>11.728035472222221</c:v>
                </c:pt>
                <c:pt idx="5951">
                  <c:v>11.730813250000001</c:v>
                </c:pt>
                <c:pt idx="5952">
                  <c:v>11.733190027777777</c:v>
                </c:pt>
                <c:pt idx="5953">
                  <c:v>11.735816361111112</c:v>
                </c:pt>
                <c:pt idx="5954">
                  <c:v>11.738594138888889</c:v>
                </c:pt>
                <c:pt idx="5955">
                  <c:v>11.741292861111113</c:v>
                </c:pt>
                <c:pt idx="5956">
                  <c:v>11.743841750000001</c:v>
                </c:pt>
                <c:pt idx="5957">
                  <c:v>11.746566305555557</c:v>
                </c:pt>
                <c:pt idx="5958">
                  <c:v>11.749201694444444</c:v>
                </c:pt>
                <c:pt idx="5959">
                  <c:v>11.751768805555557</c:v>
                </c:pt>
                <c:pt idx="5960">
                  <c:v>11.754358694444445</c:v>
                </c:pt>
                <c:pt idx="5961">
                  <c:v>11.756894416666668</c:v>
                </c:pt>
                <c:pt idx="5962">
                  <c:v>11.759351472222221</c:v>
                </c:pt>
                <c:pt idx="5963">
                  <c:v>11.761516416666666</c:v>
                </c:pt>
                <c:pt idx="5964">
                  <c:v>11.76286263888889</c:v>
                </c:pt>
                <c:pt idx="5965">
                  <c:v>11.765640416666667</c:v>
                </c:pt>
                <c:pt idx="5966">
                  <c:v>11.767405472222222</c:v>
                </c:pt>
                <c:pt idx="5967">
                  <c:v>11.769412916666667</c:v>
                </c:pt>
                <c:pt idx="5968">
                  <c:v>11.771310194444442</c:v>
                </c:pt>
                <c:pt idx="5969">
                  <c:v>11.773151138888888</c:v>
                </c:pt>
                <c:pt idx="5970">
                  <c:v>11.774973138888889</c:v>
                </c:pt>
                <c:pt idx="5971">
                  <c:v>11.77653325</c:v>
                </c:pt>
                <c:pt idx="5972">
                  <c:v>11.778138416666668</c:v>
                </c:pt>
                <c:pt idx="5973">
                  <c:v>11.780011694444443</c:v>
                </c:pt>
                <c:pt idx="5974">
                  <c:v>11.781473805555557</c:v>
                </c:pt>
                <c:pt idx="5975">
                  <c:v>11.783003805555555</c:v>
                </c:pt>
                <c:pt idx="5976">
                  <c:v>11.784444749999999</c:v>
                </c:pt>
                <c:pt idx="5977">
                  <c:v>11.785885416666666</c:v>
                </c:pt>
                <c:pt idx="5978">
                  <c:v>11.787236583333332</c:v>
                </c:pt>
                <c:pt idx="5979">
                  <c:v>11.788744250000001</c:v>
                </c:pt>
                <c:pt idx="5980">
                  <c:v>11.790056083333333</c:v>
                </c:pt>
                <c:pt idx="5981">
                  <c:v>11.791383861111111</c:v>
                </c:pt>
                <c:pt idx="5982">
                  <c:v>11.79265075</c:v>
                </c:pt>
                <c:pt idx="5983">
                  <c:v>11.793996749999998</c:v>
                </c:pt>
                <c:pt idx="5984">
                  <c:v>11.795183305555554</c:v>
                </c:pt>
                <c:pt idx="5985">
                  <c:v>11.79631897222222</c:v>
                </c:pt>
                <c:pt idx="5986">
                  <c:v>11.797337527777778</c:v>
                </c:pt>
                <c:pt idx="5987">
                  <c:v>11.798438694444446</c:v>
                </c:pt>
                <c:pt idx="5988">
                  <c:v>11.799617694444443</c:v>
                </c:pt>
                <c:pt idx="5989">
                  <c:v>11.800655638888887</c:v>
                </c:pt>
                <c:pt idx="5990">
                  <c:v>11.801763583333333</c:v>
                </c:pt>
                <c:pt idx="5991">
                  <c:v>11.802870250000002</c:v>
                </c:pt>
                <c:pt idx="5992">
                  <c:v>11.804003194444444</c:v>
                </c:pt>
                <c:pt idx="5993">
                  <c:v>11.805011194444443</c:v>
                </c:pt>
                <c:pt idx="5994">
                  <c:v>11.806063916666666</c:v>
                </c:pt>
                <c:pt idx="5995">
                  <c:v>11.806934583333334</c:v>
                </c:pt>
                <c:pt idx="5996">
                  <c:v>11.807961249999998</c:v>
                </c:pt>
                <c:pt idx="5997">
                  <c:v>11.808924583333333</c:v>
                </c:pt>
                <c:pt idx="5998">
                  <c:v>11.80997125</c:v>
                </c:pt>
                <c:pt idx="5999">
                  <c:v>11.810955249999999</c:v>
                </c:pt>
                <c:pt idx="6000">
                  <c:v>11.811937194444443</c:v>
                </c:pt>
                <c:pt idx="6001">
                  <c:v>11.81283063888889</c:v>
                </c:pt>
                <c:pt idx="6002">
                  <c:v>11.813761583333335</c:v>
                </c:pt>
                <c:pt idx="6003">
                  <c:v>11.814683916666667</c:v>
                </c:pt>
                <c:pt idx="6004">
                  <c:v>11.815587083333334</c:v>
                </c:pt>
                <c:pt idx="6005">
                  <c:v>11.816426527777779</c:v>
                </c:pt>
                <c:pt idx="6006">
                  <c:v>11.81730525</c:v>
                </c:pt>
                <c:pt idx="6007">
                  <c:v>11.818140472222222</c:v>
                </c:pt>
                <c:pt idx="6008">
                  <c:v>11.818989583333334</c:v>
                </c:pt>
                <c:pt idx="6009">
                  <c:v>11.819774805555554</c:v>
                </c:pt>
                <c:pt idx="6010">
                  <c:v>11.820693694444444</c:v>
                </c:pt>
                <c:pt idx="6011">
                  <c:v>11.82145952777778</c:v>
                </c:pt>
                <c:pt idx="6012">
                  <c:v>11.82226275</c:v>
                </c:pt>
                <c:pt idx="6013">
                  <c:v>11.823138805555555</c:v>
                </c:pt>
                <c:pt idx="6014">
                  <c:v>11.823781916666668</c:v>
                </c:pt>
                <c:pt idx="6015">
                  <c:v>11.824594027777778</c:v>
                </c:pt>
                <c:pt idx="6016">
                  <c:v>11.825359472222221</c:v>
                </c:pt>
                <c:pt idx="6017">
                  <c:v>11.82621125</c:v>
                </c:pt>
                <c:pt idx="6018">
                  <c:v>11.826917083333335</c:v>
                </c:pt>
                <c:pt idx="6019">
                  <c:v>11.827659694444446</c:v>
                </c:pt>
                <c:pt idx="6020">
                  <c:v>11.828458861111113</c:v>
                </c:pt>
                <c:pt idx="6021">
                  <c:v>11.829216361111111</c:v>
                </c:pt>
                <c:pt idx="6022">
                  <c:v>11.829931638888887</c:v>
                </c:pt>
                <c:pt idx="6023">
                  <c:v>11.830691416666667</c:v>
                </c:pt>
                <c:pt idx="6024">
                  <c:v>11.831399416666667</c:v>
                </c:pt>
                <c:pt idx="6025">
                  <c:v>11.832139305555557</c:v>
                </c:pt>
                <c:pt idx="6026">
                  <c:v>11.832891750000002</c:v>
                </c:pt>
                <c:pt idx="6027">
                  <c:v>11.833603750000002</c:v>
                </c:pt>
                <c:pt idx="6028">
                  <c:v>11.834312138888887</c:v>
                </c:pt>
                <c:pt idx="6029">
                  <c:v>11.83499736111111</c:v>
                </c:pt>
                <c:pt idx="6030">
                  <c:v>11.83566736111111</c:v>
                </c:pt>
                <c:pt idx="6031">
                  <c:v>11.836411138888888</c:v>
                </c:pt>
                <c:pt idx="6032">
                  <c:v>11.837096194444445</c:v>
                </c:pt>
                <c:pt idx="6033">
                  <c:v>11.837767194444446</c:v>
                </c:pt>
                <c:pt idx="6034">
                  <c:v>11.838492194444445</c:v>
                </c:pt>
                <c:pt idx="6035">
                  <c:v>11.839155916666666</c:v>
                </c:pt>
                <c:pt idx="6036">
                  <c:v>11.839913972222224</c:v>
                </c:pt>
                <c:pt idx="6037">
                  <c:v>11.840592305555553</c:v>
                </c:pt>
                <c:pt idx="6038">
                  <c:v>11.841304805555556</c:v>
                </c:pt>
                <c:pt idx="6039">
                  <c:v>11.842026083333334</c:v>
                </c:pt>
                <c:pt idx="6040">
                  <c:v>11.84272975</c:v>
                </c:pt>
                <c:pt idx="6041">
                  <c:v>11.843446750000002</c:v>
                </c:pt>
                <c:pt idx="6042">
                  <c:v>11.844161416666665</c:v>
                </c:pt>
                <c:pt idx="6043">
                  <c:v>11.844921250000002</c:v>
                </c:pt>
                <c:pt idx="6044">
                  <c:v>11.845659805555556</c:v>
                </c:pt>
                <c:pt idx="6045">
                  <c:v>11.846382472222224</c:v>
                </c:pt>
                <c:pt idx="6046">
                  <c:v>11.847088861111111</c:v>
                </c:pt>
                <c:pt idx="6047">
                  <c:v>11.847908194444443</c:v>
                </c:pt>
                <c:pt idx="6048">
                  <c:v>11.848673138888888</c:v>
                </c:pt>
                <c:pt idx="6049">
                  <c:v>11.84934925</c:v>
                </c:pt>
                <c:pt idx="6050">
                  <c:v>11.850105472222221</c:v>
                </c:pt>
                <c:pt idx="6051">
                  <c:v>11.850860583333333</c:v>
                </c:pt>
                <c:pt idx="6052">
                  <c:v>11.851619638888888</c:v>
                </c:pt>
                <c:pt idx="6053">
                  <c:v>11.852522083333334</c:v>
                </c:pt>
                <c:pt idx="6054">
                  <c:v>11.853328194444444</c:v>
                </c:pt>
                <c:pt idx="6055">
                  <c:v>11.854158305555554</c:v>
                </c:pt>
                <c:pt idx="6056">
                  <c:v>11.855071583333334</c:v>
                </c:pt>
                <c:pt idx="6057">
                  <c:v>11.855983361111111</c:v>
                </c:pt>
                <c:pt idx="6058">
                  <c:v>11.856892694444443</c:v>
                </c:pt>
                <c:pt idx="6059">
                  <c:v>11.857815249999998</c:v>
                </c:pt>
                <c:pt idx="6060">
                  <c:v>11.858169583333332</c:v>
                </c:pt>
                <c:pt idx="6061">
                  <c:v>11.858169749999998</c:v>
                </c:pt>
                <c:pt idx="6062">
                  <c:v>11.858218472222223</c:v>
                </c:pt>
                <c:pt idx="6063">
                  <c:v>11.858337527777778</c:v>
                </c:pt>
                <c:pt idx="6064">
                  <c:v>11.85846586111111</c:v>
                </c:pt>
                <c:pt idx="6065">
                  <c:v>11.858597694444445</c:v>
                </c:pt>
                <c:pt idx="6066">
                  <c:v>11.858743305555556</c:v>
                </c:pt>
                <c:pt idx="6067">
                  <c:v>11.858888083333333</c:v>
                </c:pt>
                <c:pt idx="6068">
                  <c:v>11.859036861111111</c:v>
                </c:pt>
                <c:pt idx="6069">
                  <c:v>11.859182194444443</c:v>
                </c:pt>
                <c:pt idx="6070">
                  <c:v>11.859331916666665</c:v>
                </c:pt>
                <c:pt idx="6071">
                  <c:v>11.85949602777778</c:v>
                </c:pt>
                <c:pt idx="6072">
                  <c:v>11.859650472222221</c:v>
                </c:pt>
                <c:pt idx="6073">
                  <c:v>11.859810638888888</c:v>
                </c:pt>
                <c:pt idx="6074">
                  <c:v>11.859962472222222</c:v>
                </c:pt>
                <c:pt idx="6075">
                  <c:v>11.86012775</c:v>
                </c:pt>
                <c:pt idx="6076">
                  <c:v>11.860274472222223</c:v>
                </c:pt>
                <c:pt idx="6077">
                  <c:v>11.860448416666667</c:v>
                </c:pt>
                <c:pt idx="6078">
                  <c:v>11.860605472222222</c:v>
                </c:pt>
                <c:pt idx="6079">
                  <c:v>11.860779583333333</c:v>
                </c:pt>
                <c:pt idx="6080">
                  <c:v>11.860953361111111</c:v>
                </c:pt>
                <c:pt idx="6081">
                  <c:v>11.861131694444445</c:v>
                </c:pt>
                <c:pt idx="6082">
                  <c:v>11.86131113888889</c:v>
                </c:pt>
                <c:pt idx="6083">
                  <c:v>11.861479194444446</c:v>
                </c:pt>
                <c:pt idx="6084">
                  <c:v>11.861638250000002</c:v>
                </c:pt>
                <c:pt idx="6085">
                  <c:v>11.861808861111111</c:v>
                </c:pt>
                <c:pt idx="6086">
                  <c:v>11.861986916666666</c:v>
                </c:pt>
                <c:pt idx="6087">
                  <c:v>11.862145194444444</c:v>
                </c:pt>
                <c:pt idx="6088">
                  <c:v>11.862329138888889</c:v>
                </c:pt>
                <c:pt idx="6089">
                  <c:v>11.862481472222221</c:v>
                </c:pt>
                <c:pt idx="6090">
                  <c:v>11.862642472222223</c:v>
                </c:pt>
                <c:pt idx="6091">
                  <c:v>11.862812305555558</c:v>
                </c:pt>
                <c:pt idx="6092">
                  <c:v>11.862986194444446</c:v>
                </c:pt>
                <c:pt idx="6093">
                  <c:v>11.863165583333334</c:v>
                </c:pt>
                <c:pt idx="6094">
                  <c:v>11.863334583333334</c:v>
                </c:pt>
                <c:pt idx="6095">
                  <c:v>11.863509083333334</c:v>
                </c:pt>
                <c:pt idx="6096">
                  <c:v>11.863673027777779</c:v>
                </c:pt>
                <c:pt idx="6097">
                  <c:v>11.863835638888887</c:v>
                </c:pt>
                <c:pt idx="6098">
                  <c:v>11.864007805555556</c:v>
                </c:pt>
                <c:pt idx="6099">
                  <c:v>11.864184083333335</c:v>
                </c:pt>
                <c:pt idx="6100">
                  <c:v>11.864361583333334</c:v>
                </c:pt>
                <c:pt idx="6101">
                  <c:v>11.864528416666669</c:v>
                </c:pt>
                <c:pt idx="6102">
                  <c:v>11.864703694444444</c:v>
                </c:pt>
                <c:pt idx="6103">
                  <c:v>11.864870805555555</c:v>
                </c:pt>
                <c:pt idx="6104">
                  <c:v>11.865044972222222</c:v>
                </c:pt>
                <c:pt idx="6105">
                  <c:v>11.865225194444445</c:v>
                </c:pt>
                <c:pt idx="6106">
                  <c:v>11.865398527777778</c:v>
                </c:pt>
                <c:pt idx="6107">
                  <c:v>11.865569583333333</c:v>
                </c:pt>
                <c:pt idx="6108">
                  <c:v>11.865739805555556</c:v>
                </c:pt>
                <c:pt idx="6109">
                  <c:v>11.86591097222222</c:v>
                </c:pt>
                <c:pt idx="6110">
                  <c:v>11.86608013888889</c:v>
                </c:pt>
                <c:pt idx="6111">
                  <c:v>11.866259805555558</c:v>
                </c:pt>
                <c:pt idx="6112">
                  <c:v>11.866439583333335</c:v>
                </c:pt>
                <c:pt idx="6113">
                  <c:v>11.866601583333331</c:v>
                </c:pt>
                <c:pt idx="6114">
                  <c:v>11.866779583333333</c:v>
                </c:pt>
                <c:pt idx="6115">
                  <c:v>11.866946583333334</c:v>
                </c:pt>
                <c:pt idx="6116">
                  <c:v>11.867122527777777</c:v>
                </c:pt>
                <c:pt idx="6117">
                  <c:v>11.867293027777777</c:v>
                </c:pt>
                <c:pt idx="6118">
                  <c:v>11.867465972222224</c:v>
                </c:pt>
                <c:pt idx="6119">
                  <c:v>11.867640027777778</c:v>
                </c:pt>
                <c:pt idx="6120">
                  <c:v>11.867804472222222</c:v>
                </c:pt>
                <c:pt idx="6121">
                  <c:v>11.867979583333334</c:v>
                </c:pt>
                <c:pt idx="6122">
                  <c:v>11.868160472222222</c:v>
                </c:pt>
                <c:pt idx="6123">
                  <c:v>11.868325527777777</c:v>
                </c:pt>
                <c:pt idx="6124">
                  <c:v>11.868491583333334</c:v>
                </c:pt>
                <c:pt idx="6125">
                  <c:v>11.868666138888891</c:v>
                </c:pt>
                <c:pt idx="6126">
                  <c:v>11.868840305555555</c:v>
                </c:pt>
                <c:pt idx="6127">
                  <c:v>11.869010083333333</c:v>
                </c:pt>
                <c:pt idx="6128">
                  <c:v>11.869184527777776</c:v>
                </c:pt>
                <c:pt idx="6129">
                  <c:v>11.869343749999999</c:v>
                </c:pt>
                <c:pt idx="6130">
                  <c:v>11.869509694444446</c:v>
                </c:pt>
                <c:pt idx="6131">
                  <c:v>11.869664916666668</c:v>
                </c:pt>
                <c:pt idx="6132">
                  <c:v>11.869842472222221</c:v>
                </c:pt>
                <c:pt idx="6133">
                  <c:v>11.869997027777778</c:v>
                </c:pt>
                <c:pt idx="6134">
                  <c:v>11.870178694444444</c:v>
                </c:pt>
                <c:pt idx="6135">
                  <c:v>11.870327972222221</c:v>
                </c:pt>
                <c:pt idx="6136">
                  <c:v>11.870496583333335</c:v>
                </c:pt>
                <c:pt idx="6137">
                  <c:v>11.87065447222222</c:v>
                </c:pt>
                <c:pt idx="6138">
                  <c:v>11.870818416666665</c:v>
                </c:pt>
                <c:pt idx="6139">
                  <c:v>11.87099786111111</c:v>
                </c:pt>
                <c:pt idx="6140">
                  <c:v>11.871158916666666</c:v>
                </c:pt>
                <c:pt idx="6141">
                  <c:v>11.871322249999999</c:v>
                </c:pt>
                <c:pt idx="6142">
                  <c:v>11.871494250000001</c:v>
                </c:pt>
                <c:pt idx="6143">
                  <c:v>11.871653638888887</c:v>
                </c:pt>
                <c:pt idx="6144">
                  <c:v>11.871828583333333</c:v>
                </c:pt>
                <c:pt idx="6145">
                  <c:v>11.871985083333332</c:v>
                </c:pt>
                <c:pt idx="6146">
                  <c:v>11.872141194444445</c:v>
                </c:pt>
                <c:pt idx="6147">
                  <c:v>11.872329694444446</c:v>
                </c:pt>
                <c:pt idx="6148">
                  <c:v>11.872490805555554</c:v>
                </c:pt>
                <c:pt idx="6149">
                  <c:v>11.872656861111111</c:v>
                </c:pt>
                <c:pt idx="6150">
                  <c:v>11.872815138888889</c:v>
                </c:pt>
                <c:pt idx="6151">
                  <c:v>11.872992083333333</c:v>
                </c:pt>
                <c:pt idx="6152">
                  <c:v>11.873148194444443</c:v>
                </c:pt>
                <c:pt idx="6153">
                  <c:v>11.873321638888889</c:v>
                </c:pt>
                <c:pt idx="6154">
                  <c:v>11.87348875</c:v>
                </c:pt>
                <c:pt idx="6155">
                  <c:v>11.873649416666666</c:v>
                </c:pt>
                <c:pt idx="6156">
                  <c:v>11.873845305555555</c:v>
                </c:pt>
                <c:pt idx="6157">
                  <c:v>11.874010083333335</c:v>
                </c:pt>
                <c:pt idx="6158">
                  <c:v>11.874182305555554</c:v>
                </c:pt>
                <c:pt idx="6159">
                  <c:v>11.874344527777776</c:v>
                </c:pt>
                <c:pt idx="6160">
                  <c:v>11.874516861111111</c:v>
                </c:pt>
                <c:pt idx="6161">
                  <c:v>11.874684583333334</c:v>
                </c:pt>
                <c:pt idx="6162">
                  <c:v>11.874869138888887</c:v>
                </c:pt>
                <c:pt idx="6163">
                  <c:v>11.875037472222221</c:v>
                </c:pt>
                <c:pt idx="6164">
                  <c:v>11.875210194444445</c:v>
                </c:pt>
                <c:pt idx="6165">
                  <c:v>11.875381750000003</c:v>
                </c:pt>
                <c:pt idx="6166">
                  <c:v>11.875551361111111</c:v>
                </c:pt>
                <c:pt idx="6167">
                  <c:v>11.875715305555556</c:v>
                </c:pt>
                <c:pt idx="6168">
                  <c:v>11.87588936111111</c:v>
                </c:pt>
                <c:pt idx="6169">
                  <c:v>11.876063194444445</c:v>
                </c:pt>
                <c:pt idx="6170">
                  <c:v>11.876239305555554</c:v>
                </c:pt>
                <c:pt idx="6171">
                  <c:v>11.876407027777777</c:v>
                </c:pt>
                <c:pt idx="6172">
                  <c:v>11.876580861111112</c:v>
                </c:pt>
                <c:pt idx="6173">
                  <c:v>11.876753916666665</c:v>
                </c:pt>
                <c:pt idx="6174">
                  <c:v>11.876935305555556</c:v>
                </c:pt>
                <c:pt idx="6175">
                  <c:v>11.877104083333332</c:v>
                </c:pt>
                <c:pt idx="6176">
                  <c:v>11.877288194444446</c:v>
                </c:pt>
                <c:pt idx="6177">
                  <c:v>11.877455583333333</c:v>
                </c:pt>
                <c:pt idx="6178">
                  <c:v>11.877637694444445</c:v>
                </c:pt>
                <c:pt idx="6179">
                  <c:v>11.877812194444445</c:v>
                </c:pt>
                <c:pt idx="6180">
                  <c:v>11.877990083333334</c:v>
                </c:pt>
                <c:pt idx="6181">
                  <c:v>11.878158416666668</c:v>
                </c:pt>
                <c:pt idx="6182">
                  <c:v>11.878345750000001</c:v>
                </c:pt>
                <c:pt idx="6183">
                  <c:v>11.878516472222223</c:v>
                </c:pt>
                <c:pt idx="6184">
                  <c:v>11.878690027777775</c:v>
                </c:pt>
                <c:pt idx="6185">
                  <c:v>11.87888075</c:v>
                </c:pt>
                <c:pt idx="6186">
                  <c:v>11.879059416666667</c:v>
                </c:pt>
                <c:pt idx="6187">
                  <c:v>11.879258305555556</c:v>
                </c:pt>
                <c:pt idx="6188">
                  <c:v>11.879443583333334</c:v>
                </c:pt>
                <c:pt idx="6189">
                  <c:v>11.879627805555558</c:v>
                </c:pt>
                <c:pt idx="6190">
                  <c:v>11.879818527777779</c:v>
                </c:pt>
                <c:pt idx="6191">
                  <c:v>11.88001236111111</c:v>
                </c:pt>
                <c:pt idx="6192">
                  <c:v>11.880217527777777</c:v>
                </c:pt>
                <c:pt idx="6193">
                  <c:v>11.880423194444447</c:v>
                </c:pt>
                <c:pt idx="6194">
                  <c:v>11.880628194444444</c:v>
                </c:pt>
                <c:pt idx="6195">
                  <c:v>11.880855083333334</c:v>
                </c:pt>
                <c:pt idx="6196">
                  <c:v>11.881097027777777</c:v>
                </c:pt>
                <c:pt idx="6197">
                  <c:v>11.881358472222221</c:v>
                </c:pt>
                <c:pt idx="6198">
                  <c:v>11.881610416666668</c:v>
                </c:pt>
                <c:pt idx="6199">
                  <c:v>11.881956916666667</c:v>
                </c:pt>
                <c:pt idx="6200">
                  <c:v>11.882306805555555</c:v>
                </c:pt>
                <c:pt idx="6201">
                  <c:v>11.882713249999998</c:v>
                </c:pt>
                <c:pt idx="6202">
                  <c:v>11.883236527777779</c:v>
                </c:pt>
                <c:pt idx="6203">
                  <c:v>11.883798305555555</c:v>
                </c:pt>
                <c:pt idx="6204">
                  <c:v>11.884454194444444</c:v>
                </c:pt>
                <c:pt idx="6205">
                  <c:v>11.885344027777776</c:v>
                </c:pt>
                <c:pt idx="6206">
                  <c:v>11.886464361111109</c:v>
                </c:pt>
                <c:pt idx="6207">
                  <c:v>11.887708916666668</c:v>
                </c:pt>
                <c:pt idx="6208">
                  <c:v>11.889017416666665</c:v>
                </c:pt>
                <c:pt idx="6209">
                  <c:v>11.890477916666669</c:v>
                </c:pt>
                <c:pt idx="6210">
                  <c:v>11.89232213888889</c:v>
                </c:pt>
                <c:pt idx="6211">
                  <c:v>11.894232250000002</c:v>
                </c:pt>
                <c:pt idx="6212">
                  <c:v>11.896229027777778</c:v>
                </c:pt>
                <c:pt idx="6213">
                  <c:v>11.898283638888888</c:v>
                </c:pt>
                <c:pt idx="6214">
                  <c:v>11.900471027777776</c:v>
                </c:pt>
                <c:pt idx="6215">
                  <c:v>11.902636749999999</c:v>
                </c:pt>
                <c:pt idx="6216">
                  <c:v>11.905414527777776</c:v>
                </c:pt>
                <c:pt idx="6217">
                  <c:v>11.907996694444442</c:v>
                </c:pt>
                <c:pt idx="6218">
                  <c:v>11.910774472222222</c:v>
                </c:pt>
                <c:pt idx="6219">
                  <c:v>11.913552249999999</c:v>
                </c:pt>
                <c:pt idx="6220">
                  <c:v>11.916330027777779</c:v>
                </c:pt>
                <c:pt idx="6221">
                  <c:v>11.919107805555555</c:v>
                </c:pt>
                <c:pt idx="6222">
                  <c:v>11.921885583333331</c:v>
                </c:pt>
                <c:pt idx="6223">
                  <c:v>11.924663361111111</c:v>
                </c:pt>
                <c:pt idx="6224">
                  <c:v>11.927441138888888</c:v>
                </c:pt>
                <c:pt idx="6225">
                  <c:v>11.930218916666668</c:v>
                </c:pt>
                <c:pt idx="6226">
                  <c:v>11.932996694444444</c:v>
                </c:pt>
                <c:pt idx="6227">
                  <c:v>11.935774472222221</c:v>
                </c:pt>
                <c:pt idx="6228">
                  <c:v>11.938552250000001</c:v>
                </c:pt>
                <c:pt idx="6229">
                  <c:v>11.941330027777777</c:v>
                </c:pt>
                <c:pt idx="6230">
                  <c:v>11.944107805555554</c:v>
                </c:pt>
                <c:pt idx="6231">
                  <c:v>11.946885583333334</c:v>
                </c:pt>
                <c:pt idx="6232">
                  <c:v>11.94966336111111</c:v>
                </c:pt>
                <c:pt idx="6233">
                  <c:v>11.95244113888889</c:v>
                </c:pt>
                <c:pt idx="6234">
                  <c:v>11.955218916666666</c:v>
                </c:pt>
                <c:pt idx="6235">
                  <c:v>11.957996694444443</c:v>
                </c:pt>
                <c:pt idx="6236">
                  <c:v>11.960774472222223</c:v>
                </c:pt>
                <c:pt idx="6237">
                  <c:v>11.963552249999999</c:v>
                </c:pt>
                <c:pt idx="6238">
                  <c:v>11.966330027777776</c:v>
                </c:pt>
                <c:pt idx="6239">
                  <c:v>11.969107805555556</c:v>
                </c:pt>
                <c:pt idx="6240">
                  <c:v>11.971885583333332</c:v>
                </c:pt>
                <c:pt idx="6241">
                  <c:v>11.974663361111112</c:v>
                </c:pt>
                <c:pt idx="6242">
                  <c:v>11.977441138888889</c:v>
                </c:pt>
                <c:pt idx="6243">
                  <c:v>11.980218916666665</c:v>
                </c:pt>
                <c:pt idx="6244">
                  <c:v>11.982996694444445</c:v>
                </c:pt>
                <c:pt idx="6245">
                  <c:v>11.985774472222221</c:v>
                </c:pt>
                <c:pt idx="6246">
                  <c:v>11.988552249999998</c:v>
                </c:pt>
                <c:pt idx="6247">
                  <c:v>11.991330027777778</c:v>
                </c:pt>
                <c:pt idx="6248">
                  <c:v>11.994107805555554</c:v>
                </c:pt>
                <c:pt idx="6249">
                  <c:v>11.996885583333334</c:v>
                </c:pt>
                <c:pt idx="6250">
                  <c:v>11.999663361111111</c:v>
                </c:pt>
                <c:pt idx="6251">
                  <c:v>12.002441138888887</c:v>
                </c:pt>
                <c:pt idx="6252">
                  <c:v>12.005218916666667</c:v>
                </c:pt>
                <c:pt idx="6253">
                  <c:v>12.007996694444444</c:v>
                </c:pt>
                <c:pt idx="6254">
                  <c:v>12.01077447222222</c:v>
                </c:pt>
                <c:pt idx="6255">
                  <c:v>12.01355225</c:v>
                </c:pt>
                <c:pt idx="6256">
                  <c:v>12.016330027777776</c:v>
                </c:pt>
                <c:pt idx="6257">
                  <c:v>12.019107805555556</c:v>
                </c:pt>
                <c:pt idx="6258">
                  <c:v>12.021885583333333</c:v>
                </c:pt>
                <c:pt idx="6259">
                  <c:v>12.024663361111109</c:v>
                </c:pt>
                <c:pt idx="6260">
                  <c:v>12.027441138888889</c:v>
                </c:pt>
                <c:pt idx="6261">
                  <c:v>12.030218916666666</c:v>
                </c:pt>
                <c:pt idx="6262">
                  <c:v>12.032996694444442</c:v>
                </c:pt>
                <c:pt idx="6263">
                  <c:v>12.035774472222222</c:v>
                </c:pt>
                <c:pt idx="6264">
                  <c:v>12.038552249999999</c:v>
                </c:pt>
                <c:pt idx="6265">
                  <c:v>12.041330027777779</c:v>
                </c:pt>
                <c:pt idx="6266">
                  <c:v>12.044107805555555</c:v>
                </c:pt>
                <c:pt idx="6267">
                  <c:v>12.046885583333331</c:v>
                </c:pt>
                <c:pt idx="6268">
                  <c:v>12.049663361111111</c:v>
                </c:pt>
                <c:pt idx="6269">
                  <c:v>12.052441138888888</c:v>
                </c:pt>
                <c:pt idx="6270">
                  <c:v>12.055218916666668</c:v>
                </c:pt>
                <c:pt idx="6271">
                  <c:v>12.057996694444444</c:v>
                </c:pt>
                <c:pt idx="6272">
                  <c:v>12.060774472222221</c:v>
                </c:pt>
                <c:pt idx="6273">
                  <c:v>12.063552250000001</c:v>
                </c:pt>
                <c:pt idx="6274">
                  <c:v>12.066330027777777</c:v>
                </c:pt>
                <c:pt idx="6275">
                  <c:v>12.069107805555554</c:v>
                </c:pt>
                <c:pt idx="6276">
                  <c:v>12.071885583333334</c:v>
                </c:pt>
                <c:pt idx="6277">
                  <c:v>12.07466336111111</c:v>
                </c:pt>
                <c:pt idx="6278">
                  <c:v>12.07744113888889</c:v>
                </c:pt>
                <c:pt idx="6279">
                  <c:v>12.080218916666666</c:v>
                </c:pt>
                <c:pt idx="6280">
                  <c:v>12.082996694444443</c:v>
                </c:pt>
                <c:pt idx="6281">
                  <c:v>12.085774472222223</c:v>
                </c:pt>
                <c:pt idx="6282">
                  <c:v>12.088552249999999</c:v>
                </c:pt>
                <c:pt idx="6283">
                  <c:v>12.091330027777776</c:v>
                </c:pt>
                <c:pt idx="6284">
                  <c:v>12.094107805555556</c:v>
                </c:pt>
                <c:pt idx="6285">
                  <c:v>12.096885583333332</c:v>
                </c:pt>
                <c:pt idx="6286">
                  <c:v>12.099663361111112</c:v>
                </c:pt>
                <c:pt idx="6287">
                  <c:v>12.102441138888889</c:v>
                </c:pt>
                <c:pt idx="6288">
                  <c:v>12.105218916666665</c:v>
                </c:pt>
                <c:pt idx="6289">
                  <c:v>12.107996694444445</c:v>
                </c:pt>
                <c:pt idx="6290">
                  <c:v>12.110774472222221</c:v>
                </c:pt>
                <c:pt idx="6291">
                  <c:v>12.113552249999998</c:v>
                </c:pt>
                <c:pt idx="6292">
                  <c:v>12.116330027777778</c:v>
                </c:pt>
                <c:pt idx="6293">
                  <c:v>12.119107805555554</c:v>
                </c:pt>
                <c:pt idx="6294">
                  <c:v>12.121885583333334</c:v>
                </c:pt>
                <c:pt idx="6295">
                  <c:v>12.124663361111111</c:v>
                </c:pt>
                <c:pt idx="6296">
                  <c:v>12.127441138888887</c:v>
                </c:pt>
                <c:pt idx="6297">
                  <c:v>12.130218916666667</c:v>
                </c:pt>
                <c:pt idx="6298">
                  <c:v>12.132996694444444</c:v>
                </c:pt>
                <c:pt idx="6299">
                  <c:v>12.13577447222222</c:v>
                </c:pt>
                <c:pt idx="6300">
                  <c:v>12.13855225</c:v>
                </c:pt>
                <c:pt idx="6301">
                  <c:v>12.141330027777776</c:v>
                </c:pt>
                <c:pt idx="6302">
                  <c:v>12.144107805555556</c:v>
                </c:pt>
                <c:pt idx="6303">
                  <c:v>12.146885583333333</c:v>
                </c:pt>
                <c:pt idx="6304">
                  <c:v>12.149663361111109</c:v>
                </c:pt>
                <c:pt idx="6305">
                  <c:v>12.152441138888889</c:v>
                </c:pt>
                <c:pt idx="6306">
                  <c:v>12.155218916666666</c:v>
                </c:pt>
                <c:pt idx="6307">
                  <c:v>12.157996694444442</c:v>
                </c:pt>
                <c:pt idx="6308">
                  <c:v>12.160774472222222</c:v>
                </c:pt>
                <c:pt idx="6309">
                  <c:v>12.163552249999999</c:v>
                </c:pt>
                <c:pt idx="6310">
                  <c:v>12.166330027777779</c:v>
                </c:pt>
                <c:pt idx="6311">
                  <c:v>12.169107805555555</c:v>
                </c:pt>
                <c:pt idx="6312">
                  <c:v>12.171885583333331</c:v>
                </c:pt>
                <c:pt idx="6313">
                  <c:v>12.174663361111111</c:v>
                </c:pt>
                <c:pt idx="6314">
                  <c:v>12.177441138888888</c:v>
                </c:pt>
                <c:pt idx="6315">
                  <c:v>12.180218916666668</c:v>
                </c:pt>
                <c:pt idx="6316">
                  <c:v>12.182996694444444</c:v>
                </c:pt>
                <c:pt idx="6317">
                  <c:v>12.185774472222221</c:v>
                </c:pt>
                <c:pt idx="6318">
                  <c:v>12.188552250000001</c:v>
                </c:pt>
                <c:pt idx="6319">
                  <c:v>12.191330027777777</c:v>
                </c:pt>
                <c:pt idx="6320">
                  <c:v>12.194107805555554</c:v>
                </c:pt>
                <c:pt idx="6321">
                  <c:v>12.196885583333334</c:v>
                </c:pt>
                <c:pt idx="6322">
                  <c:v>12.19966336111111</c:v>
                </c:pt>
                <c:pt idx="6323">
                  <c:v>12.20244113888889</c:v>
                </c:pt>
                <c:pt idx="6324">
                  <c:v>12.205218916666666</c:v>
                </c:pt>
                <c:pt idx="6325">
                  <c:v>12.207996694444443</c:v>
                </c:pt>
                <c:pt idx="6326">
                  <c:v>12.210774472222223</c:v>
                </c:pt>
                <c:pt idx="6327">
                  <c:v>12.213552249999999</c:v>
                </c:pt>
                <c:pt idx="6328">
                  <c:v>12.216330027777776</c:v>
                </c:pt>
                <c:pt idx="6329">
                  <c:v>12.219107805555556</c:v>
                </c:pt>
                <c:pt idx="6330">
                  <c:v>12.221885583333332</c:v>
                </c:pt>
                <c:pt idx="6331">
                  <c:v>12.224663361111112</c:v>
                </c:pt>
                <c:pt idx="6332">
                  <c:v>12.227441138888889</c:v>
                </c:pt>
                <c:pt idx="6333">
                  <c:v>12.230218916666665</c:v>
                </c:pt>
                <c:pt idx="6334">
                  <c:v>12.232996694444445</c:v>
                </c:pt>
                <c:pt idx="6335">
                  <c:v>12.235774472222221</c:v>
                </c:pt>
                <c:pt idx="6336">
                  <c:v>12.238552249999998</c:v>
                </c:pt>
                <c:pt idx="6337">
                  <c:v>12.241330027777778</c:v>
                </c:pt>
                <c:pt idx="6338">
                  <c:v>12.244107805555554</c:v>
                </c:pt>
                <c:pt idx="6339">
                  <c:v>12.246885583333334</c:v>
                </c:pt>
                <c:pt idx="6340">
                  <c:v>12.249663361111111</c:v>
                </c:pt>
                <c:pt idx="6341">
                  <c:v>12.252441138888887</c:v>
                </c:pt>
                <c:pt idx="6342">
                  <c:v>12.255218916666667</c:v>
                </c:pt>
                <c:pt idx="6343">
                  <c:v>12.257996694444444</c:v>
                </c:pt>
                <c:pt idx="6344">
                  <c:v>12.26077447222222</c:v>
                </c:pt>
                <c:pt idx="6345">
                  <c:v>12.26355225</c:v>
                </c:pt>
                <c:pt idx="6346">
                  <c:v>12.266330027777776</c:v>
                </c:pt>
                <c:pt idx="6347">
                  <c:v>12.269107805555556</c:v>
                </c:pt>
                <c:pt idx="6348">
                  <c:v>12.271885583333333</c:v>
                </c:pt>
                <c:pt idx="6349">
                  <c:v>12.274663361111109</c:v>
                </c:pt>
                <c:pt idx="6350">
                  <c:v>12.277441138888889</c:v>
                </c:pt>
                <c:pt idx="6351">
                  <c:v>12.280218916666666</c:v>
                </c:pt>
                <c:pt idx="6352">
                  <c:v>12.282996694444442</c:v>
                </c:pt>
                <c:pt idx="6353">
                  <c:v>12.285774472222222</c:v>
                </c:pt>
                <c:pt idx="6354">
                  <c:v>12.288552249999999</c:v>
                </c:pt>
                <c:pt idx="6355">
                  <c:v>12.291330027777779</c:v>
                </c:pt>
                <c:pt idx="6356">
                  <c:v>12.294107805555555</c:v>
                </c:pt>
                <c:pt idx="6357">
                  <c:v>12.296885583333331</c:v>
                </c:pt>
                <c:pt idx="6358">
                  <c:v>12.299663361111111</c:v>
                </c:pt>
                <c:pt idx="6359">
                  <c:v>12.302441138888888</c:v>
                </c:pt>
                <c:pt idx="6360">
                  <c:v>12.305218916666668</c:v>
                </c:pt>
                <c:pt idx="6361">
                  <c:v>12.307996694444444</c:v>
                </c:pt>
                <c:pt idx="6362">
                  <c:v>12.310774472222221</c:v>
                </c:pt>
                <c:pt idx="6363">
                  <c:v>12.313552250000001</c:v>
                </c:pt>
                <c:pt idx="6364">
                  <c:v>12.316330027777777</c:v>
                </c:pt>
                <c:pt idx="6365">
                  <c:v>12.319107805555554</c:v>
                </c:pt>
                <c:pt idx="6366">
                  <c:v>12.321885583333334</c:v>
                </c:pt>
                <c:pt idx="6367">
                  <c:v>12.32466336111111</c:v>
                </c:pt>
                <c:pt idx="6368">
                  <c:v>12.32744113888889</c:v>
                </c:pt>
                <c:pt idx="6369">
                  <c:v>12.330218916666666</c:v>
                </c:pt>
                <c:pt idx="6370">
                  <c:v>12.332996694444443</c:v>
                </c:pt>
                <c:pt idx="6371">
                  <c:v>12.335774472222223</c:v>
                </c:pt>
                <c:pt idx="6372">
                  <c:v>12.338552249999999</c:v>
                </c:pt>
                <c:pt idx="6373">
                  <c:v>12.341330027777776</c:v>
                </c:pt>
                <c:pt idx="6374">
                  <c:v>12.344107805555556</c:v>
                </c:pt>
                <c:pt idx="6375">
                  <c:v>12.346885583333332</c:v>
                </c:pt>
                <c:pt idx="6376">
                  <c:v>12.349663361111112</c:v>
                </c:pt>
                <c:pt idx="6377">
                  <c:v>12.352441138888889</c:v>
                </c:pt>
                <c:pt idx="6378">
                  <c:v>12.355218916666665</c:v>
                </c:pt>
                <c:pt idx="6379">
                  <c:v>12.357996694444445</c:v>
                </c:pt>
                <c:pt idx="6380">
                  <c:v>12.360774472222221</c:v>
                </c:pt>
                <c:pt idx="6381">
                  <c:v>12.363552249999998</c:v>
                </c:pt>
                <c:pt idx="6382">
                  <c:v>12.366330027777778</c:v>
                </c:pt>
                <c:pt idx="6383">
                  <c:v>12.369107805555554</c:v>
                </c:pt>
                <c:pt idx="6384">
                  <c:v>12.371885583333334</c:v>
                </c:pt>
                <c:pt idx="6385">
                  <c:v>12.374663361111111</c:v>
                </c:pt>
                <c:pt idx="6386">
                  <c:v>12.377441138888887</c:v>
                </c:pt>
                <c:pt idx="6387">
                  <c:v>12.380218916666667</c:v>
                </c:pt>
                <c:pt idx="6388">
                  <c:v>12.382996694444444</c:v>
                </c:pt>
                <c:pt idx="6389">
                  <c:v>12.38577447222222</c:v>
                </c:pt>
                <c:pt idx="6390">
                  <c:v>12.38855225</c:v>
                </c:pt>
                <c:pt idx="6391">
                  <c:v>12.391330027777776</c:v>
                </c:pt>
                <c:pt idx="6392">
                  <c:v>12.394107805555556</c:v>
                </c:pt>
                <c:pt idx="6393">
                  <c:v>12.396885583333333</c:v>
                </c:pt>
                <c:pt idx="6394">
                  <c:v>12.399663361111109</c:v>
                </c:pt>
                <c:pt idx="6395">
                  <c:v>12.402441138888889</c:v>
                </c:pt>
                <c:pt idx="6396">
                  <c:v>12.405218916666666</c:v>
                </c:pt>
                <c:pt idx="6397">
                  <c:v>12.407996694444442</c:v>
                </c:pt>
                <c:pt idx="6398">
                  <c:v>12.410774472222222</c:v>
                </c:pt>
                <c:pt idx="6399">
                  <c:v>12.413552249999999</c:v>
                </c:pt>
                <c:pt idx="6400">
                  <c:v>12.416330027777779</c:v>
                </c:pt>
                <c:pt idx="6401">
                  <c:v>12.419107805555555</c:v>
                </c:pt>
                <c:pt idx="6402">
                  <c:v>12.421885583333331</c:v>
                </c:pt>
                <c:pt idx="6403">
                  <c:v>12.424663361111111</c:v>
                </c:pt>
                <c:pt idx="6404">
                  <c:v>12.427441138888888</c:v>
                </c:pt>
                <c:pt idx="6405">
                  <c:v>12.430218916666668</c:v>
                </c:pt>
                <c:pt idx="6406">
                  <c:v>12.432996694444444</c:v>
                </c:pt>
                <c:pt idx="6407">
                  <c:v>12.435774472222221</c:v>
                </c:pt>
                <c:pt idx="6408">
                  <c:v>12.438552250000001</c:v>
                </c:pt>
                <c:pt idx="6409">
                  <c:v>12.441330027777777</c:v>
                </c:pt>
                <c:pt idx="6410">
                  <c:v>12.444107805555554</c:v>
                </c:pt>
                <c:pt idx="6411">
                  <c:v>12.446885583333334</c:v>
                </c:pt>
                <c:pt idx="6412">
                  <c:v>12.44966336111111</c:v>
                </c:pt>
                <c:pt idx="6413">
                  <c:v>12.45244113888889</c:v>
                </c:pt>
                <c:pt idx="6414">
                  <c:v>12.455218916666666</c:v>
                </c:pt>
                <c:pt idx="6415">
                  <c:v>12.457996694444443</c:v>
                </c:pt>
                <c:pt idx="6416">
                  <c:v>12.460774472222223</c:v>
                </c:pt>
                <c:pt idx="6417">
                  <c:v>12.463552249999999</c:v>
                </c:pt>
                <c:pt idx="6418">
                  <c:v>12.466330027777776</c:v>
                </c:pt>
                <c:pt idx="6419">
                  <c:v>12.469107805555556</c:v>
                </c:pt>
                <c:pt idx="6420">
                  <c:v>12.471885583333332</c:v>
                </c:pt>
                <c:pt idx="6421">
                  <c:v>12.474663361111112</c:v>
                </c:pt>
                <c:pt idx="6422">
                  <c:v>12.477441138888889</c:v>
                </c:pt>
                <c:pt idx="6423">
                  <c:v>12.480218916666665</c:v>
                </c:pt>
                <c:pt idx="6424">
                  <c:v>12.482996694444445</c:v>
                </c:pt>
                <c:pt idx="6425">
                  <c:v>12.485774472222221</c:v>
                </c:pt>
                <c:pt idx="6426">
                  <c:v>12.488552249999998</c:v>
                </c:pt>
                <c:pt idx="6427">
                  <c:v>12.491330027777778</c:v>
                </c:pt>
                <c:pt idx="6428">
                  <c:v>12.494107805555554</c:v>
                </c:pt>
                <c:pt idx="6429">
                  <c:v>12.496885583333334</c:v>
                </c:pt>
                <c:pt idx="6430">
                  <c:v>12.499663361111111</c:v>
                </c:pt>
                <c:pt idx="6431">
                  <c:v>12.502441138888887</c:v>
                </c:pt>
                <c:pt idx="6432">
                  <c:v>12.505218916666667</c:v>
                </c:pt>
                <c:pt idx="6433">
                  <c:v>12.507996694444444</c:v>
                </c:pt>
                <c:pt idx="6434">
                  <c:v>12.51077447222222</c:v>
                </c:pt>
                <c:pt idx="6435">
                  <c:v>12.51355225</c:v>
                </c:pt>
                <c:pt idx="6436">
                  <c:v>12.516330027777776</c:v>
                </c:pt>
                <c:pt idx="6437">
                  <c:v>12.519107805555556</c:v>
                </c:pt>
                <c:pt idx="6438">
                  <c:v>12.521885583333333</c:v>
                </c:pt>
                <c:pt idx="6439">
                  <c:v>12.524663361111109</c:v>
                </c:pt>
                <c:pt idx="6440">
                  <c:v>12.527441138888889</c:v>
                </c:pt>
                <c:pt idx="6441">
                  <c:v>12.530218916666666</c:v>
                </c:pt>
                <c:pt idx="6442">
                  <c:v>12.532996694444442</c:v>
                </c:pt>
                <c:pt idx="6443">
                  <c:v>12.535774472222222</c:v>
                </c:pt>
                <c:pt idx="6444">
                  <c:v>12.538552249999999</c:v>
                </c:pt>
                <c:pt idx="6445">
                  <c:v>12.541330027777779</c:v>
                </c:pt>
                <c:pt idx="6446">
                  <c:v>12.544107805555555</c:v>
                </c:pt>
                <c:pt idx="6447">
                  <c:v>12.546885583333331</c:v>
                </c:pt>
                <c:pt idx="6448">
                  <c:v>12.549663361111111</c:v>
                </c:pt>
                <c:pt idx="6449">
                  <c:v>12.552441138888888</c:v>
                </c:pt>
                <c:pt idx="6450">
                  <c:v>12.555218916666668</c:v>
                </c:pt>
                <c:pt idx="6451">
                  <c:v>12.557996694444444</c:v>
                </c:pt>
                <c:pt idx="6452">
                  <c:v>12.560774472222221</c:v>
                </c:pt>
                <c:pt idx="6453">
                  <c:v>12.563552250000001</c:v>
                </c:pt>
                <c:pt idx="6454">
                  <c:v>12.566330027777777</c:v>
                </c:pt>
                <c:pt idx="6455">
                  <c:v>12.569107805555554</c:v>
                </c:pt>
                <c:pt idx="6456">
                  <c:v>12.571885583333334</c:v>
                </c:pt>
                <c:pt idx="6457">
                  <c:v>12.57466336111111</c:v>
                </c:pt>
                <c:pt idx="6458">
                  <c:v>12.57744113888889</c:v>
                </c:pt>
                <c:pt idx="6459">
                  <c:v>12.580218916666666</c:v>
                </c:pt>
                <c:pt idx="6460">
                  <c:v>12.582996694444443</c:v>
                </c:pt>
                <c:pt idx="6461">
                  <c:v>12.585774472222223</c:v>
                </c:pt>
                <c:pt idx="6462">
                  <c:v>12.588552249999999</c:v>
                </c:pt>
                <c:pt idx="6463">
                  <c:v>12.591330027777776</c:v>
                </c:pt>
                <c:pt idx="6464">
                  <c:v>12.594107805555556</c:v>
                </c:pt>
                <c:pt idx="6465">
                  <c:v>12.596885583333332</c:v>
                </c:pt>
                <c:pt idx="6466">
                  <c:v>12.599663361111112</c:v>
                </c:pt>
                <c:pt idx="6467">
                  <c:v>12.602441138888889</c:v>
                </c:pt>
                <c:pt idx="6468">
                  <c:v>12.605218916666665</c:v>
                </c:pt>
                <c:pt idx="6469">
                  <c:v>12.607996694444445</c:v>
                </c:pt>
                <c:pt idx="6470">
                  <c:v>12.610774472222221</c:v>
                </c:pt>
                <c:pt idx="6471">
                  <c:v>12.613552249999998</c:v>
                </c:pt>
                <c:pt idx="6472">
                  <c:v>12.616330027777778</c:v>
                </c:pt>
                <c:pt idx="6473">
                  <c:v>12.619107805555554</c:v>
                </c:pt>
                <c:pt idx="6474">
                  <c:v>12.621885583333334</c:v>
                </c:pt>
                <c:pt idx="6475">
                  <c:v>12.624663361111111</c:v>
                </c:pt>
                <c:pt idx="6476">
                  <c:v>12.627441138888887</c:v>
                </c:pt>
                <c:pt idx="6477">
                  <c:v>12.630218916666667</c:v>
                </c:pt>
                <c:pt idx="6478">
                  <c:v>12.632996694444444</c:v>
                </c:pt>
                <c:pt idx="6479">
                  <c:v>12.63577447222222</c:v>
                </c:pt>
                <c:pt idx="6480">
                  <c:v>12.63855225</c:v>
                </c:pt>
                <c:pt idx="6481">
                  <c:v>12.641330027777776</c:v>
                </c:pt>
                <c:pt idx="6482">
                  <c:v>12.644107805555556</c:v>
                </c:pt>
                <c:pt idx="6483">
                  <c:v>12.646885583333333</c:v>
                </c:pt>
                <c:pt idx="6484">
                  <c:v>12.649663361111109</c:v>
                </c:pt>
                <c:pt idx="6485">
                  <c:v>12.652441138888889</c:v>
                </c:pt>
                <c:pt idx="6486">
                  <c:v>12.655218916666666</c:v>
                </c:pt>
                <c:pt idx="6487">
                  <c:v>12.657996694444442</c:v>
                </c:pt>
                <c:pt idx="6488">
                  <c:v>12.660774472222222</c:v>
                </c:pt>
                <c:pt idx="6489">
                  <c:v>12.663552249999999</c:v>
                </c:pt>
                <c:pt idx="6490">
                  <c:v>12.666330027777779</c:v>
                </c:pt>
                <c:pt idx="6491">
                  <c:v>12.669107805555555</c:v>
                </c:pt>
                <c:pt idx="6492">
                  <c:v>12.671885583333331</c:v>
                </c:pt>
                <c:pt idx="6493">
                  <c:v>12.674663361111111</c:v>
                </c:pt>
                <c:pt idx="6494">
                  <c:v>12.677322416666666</c:v>
                </c:pt>
                <c:pt idx="6495">
                  <c:v>12.680100194444442</c:v>
                </c:pt>
                <c:pt idx="6496">
                  <c:v>12.682877972222222</c:v>
                </c:pt>
                <c:pt idx="6497">
                  <c:v>12.685655749999999</c:v>
                </c:pt>
                <c:pt idx="6498">
                  <c:v>12.688433527777779</c:v>
                </c:pt>
                <c:pt idx="6499">
                  <c:v>12.691211305555555</c:v>
                </c:pt>
                <c:pt idx="6500">
                  <c:v>12.693945583333335</c:v>
                </c:pt>
                <c:pt idx="6501">
                  <c:v>12.696723361111111</c:v>
                </c:pt>
                <c:pt idx="6502">
                  <c:v>12.699321972222222</c:v>
                </c:pt>
                <c:pt idx="6503">
                  <c:v>12.702099749999999</c:v>
                </c:pt>
                <c:pt idx="6504">
                  <c:v>12.704730194444444</c:v>
                </c:pt>
                <c:pt idx="6505">
                  <c:v>12.707141527777779</c:v>
                </c:pt>
                <c:pt idx="6506">
                  <c:v>12.709678750000002</c:v>
                </c:pt>
                <c:pt idx="6507">
                  <c:v>12.71211263888889</c:v>
                </c:pt>
                <c:pt idx="6508">
                  <c:v>12.714619138888889</c:v>
                </c:pt>
                <c:pt idx="6509">
                  <c:v>12.717115805555554</c:v>
                </c:pt>
                <c:pt idx="6510">
                  <c:v>12.719645194444443</c:v>
                </c:pt>
                <c:pt idx="6511">
                  <c:v>12.721932638888887</c:v>
                </c:pt>
                <c:pt idx="6512">
                  <c:v>12.724008194444444</c:v>
                </c:pt>
                <c:pt idx="6513">
                  <c:v>12.72644575</c:v>
                </c:pt>
                <c:pt idx="6514">
                  <c:v>12.728470861111113</c:v>
                </c:pt>
                <c:pt idx="6515">
                  <c:v>12.730464527777777</c:v>
                </c:pt>
                <c:pt idx="6516">
                  <c:v>12.73258375</c:v>
                </c:pt>
                <c:pt idx="6517">
                  <c:v>12.734518194444444</c:v>
                </c:pt>
                <c:pt idx="6518">
                  <c:v>12.736905749999998</c:v>
                </c:pt>
                <c:pt idx="6519">
                  <c:v>12.738846194444445</c:v>
                </c:pt>
                <c:pt idx="6520">
                  <c:v>12.74107297222222</c:v>
                </c:pt>
                <c:pt idx="6521">
                  <c:v>12.743348194444444</c:v>
                </c:pt>
                <c:pt idx="6522">
                  <c:v>12.745355583333332</c:v>
                </c:pt>
                <c:pt idx="6523">
                  <c:v>12.747392416666667</c:v>
                </c:pt>
                <c:pt idx="6524">
                  <c:v>12.749413694444446</c:v>
                </c:pt>
                <c:pt idx="6525">
                  <c:v>12.751541249999999</c:v>
                </c:pt>
                <c:pt idx="6526">
                  <c:v>12.753383027777776</c:v>
                </c:pt>
                <c:pt idx="6527">
                  <c:v>12.754208972222223</c:v>
                </c:pt>
                <c:pt idx="6528">
                  <c:v>12.754223027777776</c:v>
                </c:pt>
                <c:pt idx="6529">
                  <c:v>12.754254694444445</c:v>
                </c:pt>
                <c:pt idx="6530">
                  <c:v>12.754333194444442</c:v>
                </c:pt>
                <c:pt idx="6531">
                  <c:v>12.754425916666666</c:v>
                </c:pt>
                <c:pt idx="6532">
                  <c:v>12.754526249999998</c:v>
                </c:pt>
                <c:pt idx="6533">
                  <c:v>12.754621749999998</c:v>
                </c:pt>
                <c:pt idx="6534">
                  <c:v>12.754724416666665</c:v>
                </c:pt>
                <c:pt idx="6535">
                  <c:v>12.75482636111111</c:v>
                </c:pt>
                <c:pt idx="6536">
                  <c:v>12.75492786111111</c:v>
                </c:pt>
                <c:pt idx="6537">
                  <c:v>12.755039916666668</c:v>
                </c:pt>
                <c:pt idx="6538">
                  <c:v>12.755148361111111</c:v>
                </c:pt>
                <c:pt idx="6539">
                  <c:v>12.75526136111111</c:v>
                </c:pt>
                <c:pt idx="6540">
                  <c:v>12.755367972222221</c:v>
                </c:pt>
                <c:pt idx="6541">
                  <c:v>12.755482194444443</c:v>
                </c:pt>
                <c:pt idx="6542">
                  <c:v>12.755601027777779</c:v>
                </c:pt>
                <c:pt idx="6543">
                  <c:v>12.755710638888889</c:v>
                </c:pt>
                <c:pt idx="6544">
                  <c:v>12.755829194444445</c:v>
                </c:pt>
                <c:pt idx="6545">
                  <c:v>12.75594252777778</c:v>
                </c:pt>
                <c:pt idx="6546">
                  <c:v>12.756064361111111</c:v>
                </c:pt>
                <c:pt idx="6547">
                  <c:v>12.756191250000001</c:v>
                </c:pt>
                <c:pt idx="6548">
                  <c:v>12.756307250000003</c:v>
                </c:pt>
                <c:pt idx="6549">
                  <c:v>12.756432694444442</c:v>
                </c:pt>
                <c:pt idx="6550">
                  <c:v>12.756556305555556</c:v>
                </c:pt>
                <c:pt idx="6551">
                  <c:v>12.756677972222221</c:v>
                </c:pt>
                <c:pt idx="6552">
                  <c:v>12.756804194444445</c:v>
                </c:pt>
                <c:pt idx="6553">
                  <c:v>12.756926916666668</c:v>
                </c:pt>
                <c:pt idx="6554">
                  <c:v>12.757048027777778</c:v>
                </c:pt>
                <c:pt idx="6555">
                  <c:v>12.757187083333335</c:v>
                </c:pt>
                <c:pt idx="6556">
                  <c:v>12.757320694444445</c:v>
                </c:pt>
                <c:pt idx="6557">
                  <c:v>12.75746786111111</c:v>
                </c:pt>
                <c:pt idx="6558">
                  <c:v>12.757609249999998</c:v>
                </c:pt>
                <c:pt idx="6559">
                  <c:v>12.757742583333332</c:v>
                </c:pt>
                <c:pt idx="6560">
                  <c:v>12.757874583333333</c:v>
                </c:pt>
                <c:pt idx="6561">
                  <c:v>12.75800825</c:v>
                </c:pt>
                <c:pt idx="6562">
                  <c:v>12.758145805555557</c:v>
                </c:pt>
                <c:pt idx="6563">
                  <c:v>12.758274416666669</c:v>
                </c:pt>
                <c:pt idx="6564">
                  <c:v>12.758416527777779</c:v>
                </c:pt>
                <c:pt idx="6565">
                  <c:v>12.758557305555556</c:v>
                </c:pt>
                <c:pt idx="6566">
                  <c:v>12.758705305555555</c:v>
                </c:pt>
                <c:pt idx="6567">
                  <c:v>12.758840416666665</c:v>
                </c:pt>
                <c:pt idx="6568">
                  <c:v>12.758982361111112</c:v>
                </c:pt>
                <c:pt idx="6569">
                  <c:v>12.759129305555554</c:v>
                </c:pt>
                <c:pt idx="6570">
                  <c:v>12.759269527777779</c:v>
                </c:pt>
                <c:pt idx="6571">
                  <c:v>12.759413027777779</c:v>
                </c:pt>
                <c:pt idx="6572">
                  <c:v>12.759565250000001</c:v>
                </c:pt>
                <c:pt idx="6573">
                  <c:v>12.759715194444443</c:v>
                </c:pt>
                <c:pt idx="6574">
                  <c:v>12.759867916666668</c:v>
                </c:pt>
                <c:pt idx="6575">
                  <c:v>12.760016361111109</c:v>
                </c:pt>
                <c:pt idx="6576">
                  <c:v>12.760167694444444</c:v>
                </c:pt>
                <c:pt idx="6577">
                  <c:v>12.760318527777777</c:v>
                </c:pt>
                <c:pt idx="6578">
                  <c:v>12.760472694444445</c:v>
                </c:pt>
                <c:pt idx="6579">
                  <c:v>12.760628805555555</c:v>
                </c:pt>
                <c:pt idx="6580">
                  <c:v>12.760784916666665</c:v>
                </c:pt>
                <c:pt idx="6581">
                  <c:v>12.76093636111111</c:v>
                </c:pt>
                <c:pt idx="6582">
                  <c:v>12.761101916666668</c:v>
                </c:pt>
                <c:pt idx="6583">
                  <c:v>12.761261083333331</c:v>
                </c:pt>
                <c:pt idx="6584">
                  <c:v>12.761419583333335</c:v>
                </c:pt>
                <c:pt idx="6585">
                  <c:v>12.76158952777778</c:v>
                </c:pt>
                <c:pt idx="6586">
                  <c:v>12.761750305555555</c:v>
                </c:pt>
                <c:pt idx="6587">
                  <c:v>12.761911749999999</c:v>
                </c:pt>
                <c:pt idx="6588">
                  <c:v>12.762083305555556</c:v>
                </c:pt>
                <c:pt idx="6589">
                  <c:v>12.762247194444445</c:v>
                </c:pt>
                <c:pt idx="6590">
                  <c:v>12.762426083333335</c:v>
                </c:pt>
                <c:pt idx="6591">
                  <c:v>12.762607472222221</c:v>
                </c:pt>
                <c:pt idx="6592">
                  <c:v>12.762781638888889</c:v>
                </c:pt>
                <c:pt idx="6593">
                  <c:v>12.762971305555556</c:v>
                </c:pt>
                <c:pt idx="6594">
                  <c:v>12.763157583333332</c:v>
                </c:pt>
                <c:pt idx="6595">
                  <c:v>12.763347750000001</c:v>
                </c:pt>
                <c:pt idx="6596">
                  <c:v>12.763541583333332</c:v>
                </c:pt>
                <c:pt idx="6597">
                  <c:v>12.763754472222221</c:v>
                </c:pt>
                <c:pt idx="6598">
                  <c:v>12.763972527777778</c:v>
                </c:pt>
                <c:pt idx="6599">
                  <c:v>12.764192583333333</c:v>
                </c:pt>
                <c:pt idx="6600">
                  <c:v>12.764421138888888</c:v>
                </c:pt>
                <c:pt idx="6601">
                  <c:v>12.764685527777779</c:v>
                </c:pt>
                <c:pt idx="6602">
                  <c:v>12.764954361111108</c:v>
                </c:pt>
                <c:pt idx="6603">
                  <c:v>12.765233138888888</c:v>
                </c:pt>
                <c:pt idx="6604">
                  <c:v>12.765555638888888</c:v>
                </c:pt>
                <c:pt idx="6605">
                  <c:v>12.765897138888889</c:v>
                </c:pt>
                <c:pt idx="6606">
                  <c:v>12.766290250000001</c:v>
                </c:pt>
                <c:pt idx="6607">
                  <c:v>12.766722527777777</c:v>
                </c:pt>
                <c:pt idx="6608">
                  <c:v>12.767356861111111</c:v>
                </c:pt>
                <c:pt idx="6609">
                  <c:v>12.768133083333332</c:v>
                </c:pt>
                <c:pt idx="6610">
                  <c:v>12.76908786111111</c:v>
                </c:pt>
                <c:pt idx="6611">
                  <c:v>12.770660361111112</c:v>
                </c:pt>
                <c:pt idx="6612">
                  <c:v>12.773438138888888</c:v>
                </c:pt>
                <c:pt idx="6613">
                  <c:v>12.776215916666668</c:v>
                </c:pt>
                <c:pt idx="6614">
                  <c:v>12.778993694444445</c:v>
                </c:pt>
                <c:pt idx="6615">
                  <c:v>12.781771472222221</c:v>
                </c:pt>
                <c:pt idx="6616">
                  <c:v>12.784549250000001</c:v>
                </c:pt>
                <c:pt idx="6617">
                  <c:v>12.787327027777778</c:v>
                </c:pt>
                <c:pt idx="6618">
                  <c:v>12.790104805555554</c:v>
                </c:pt>
                <c:pt idx="6619">
                  <c:v>12.792882583333334</c:v>
                </c:pt>
                <c:pt idx="6620">
                  <c:v>12.795660361111111</c:v>
                </c:pt>
                <c:pt idx="6621">
                  <c:v>12.798438138888891</c:v>
                </c:pt>
                <c:pt idx="6622">
                  <c:v>12.801215916666667</c:v>
                </c:pt>
                <c:pt idx="6623">
                  <c:v>12.803993694444443</c:v>
                </c:pt>
                <c:pt idx="6624">
                  <c:v>12.806771472222223</c:v>
                </c:pt>
                <c:pt idx="6625">
                  <c:v>12.80954925</c:v>
                </c:pt>
                <c:pt idx="6626">
                  <c:v>12.812327027777776</c:v>
                </c:pt>
                <c:pt idx="6627">
                  <c:v>12.815104805555556</c:v>
                </c:pt>
                <c:pt idx="6628">
                  <c:v>12.817882583333333</c:v>
                </c:pt>
                <c:pt idx="6629">
                  <c:v>12.820660361111113</c:v>
                </c:pt>
                <c:pt idx="6630">
                  <c:v>12.823438138888889</c:v>
                </c:pt>
                <c:pt idx="6631">
                  <c:v>12.826215916666666</c:v>
                </c:pt>
                <c:pt idx="6632">
                  <c:v>12.828993694444446</c:v>
                </c:pt>
                <c:pt idx="6633">
                  <c:v>12.831771472222222</c:v>
                </c:pt>
                <c:pt idx="6634">
                  <c:v>12.834549249999998</c:v>
                </c:pt>
                <c:pt idx="6635">
                  <c:v>12.837327027777778</c:v>
                </c:pt>
                <c:pt idx="6636">
                  <c:v>12.840104805555555</c:v>
                </c:pt>
                <c:pt idx="6637">
                  <c:v>12.842882583333335</c:v>
                </c:pt>
                <c:pt idx="6638">
                  <c:v>12.845660361111111</c:v>
                </c:pt>
                <c:pt idx="6639">
                  <c:v>12.848438138888888</c:v>
                </c:pt>
                <c:pt idx="6640">
                  <c:v>12.851215916666668</c:v>
                </c:pt>
                <c:pt idx="6641">
                  <c:v>12.853993694444444</c:v>
                </c:pt>
                <c:pt idx="6642">
                  <c:v>12.856771472222221</c:v>
                </c:pt>
                <c:pt idx="6643">
                  <c:v>12.859549250000001</c:v>
                </c:pt>
                <c:pt idx="6644">
                  <c:v>12.862327027777777</c:v>
                </c:pt>
                <c:pt idx="6645">
                  <c:v>12.865104805555557</c:v>
                </c:pt>
                <c:pt idx="6646">
                  <c:v>12.867882583333333</c:v>
                </c:pt>
                <c:pt idx="6647">
                  <c:v>12.87066036111111</c:v>
                </c:pt>
                <c:pt idx="6648">
                  <c:v>12.87343813888889</c:v>
                </c:pt>
                <c:pt idx="6649">
                  <c:v>12.876215916666666</c:v>
                </c:pt>
                <c:pt idx="6650">
                  <c:v>12.878993694444446</c:v>
                </c:pt>
                <c:pt idx="6651">
                  <c:v>12.881771472222223</c:v>
                </c:pt>
                <c:pt idx="6652">
                  <c:v>12.884549249999999</c:v>
                </c:pt>
                <c:pt idx="6653">
                  <c:v>12.887327027777779</c:v>
                </c:pt>
                <c:pt idx="6654">
                  <c:v>12.890104805555556</c:v>
                </c:pt>
                <c:pt idx="6655">
                  <c:v>12.892882583333332</c:v>
                </c:pt>
                <c:pt idx="6656">
                  <c:v>12.895660361111112</c:v>
                </c:pt>
                <c:pt idx="6657">
                  <c:v>12.898438138888888</c:v>
                </c:pt>
                <c:pt idx="6658">
                  <c:v>12.901215916666668</c:v>
                </c:pt>
                <c:pt idx="6659">
                  <c:v>12.903993694444445</c:v>
                </c:pt>
                <c:pt idx="6660">
                  <c:v>12.906771472222221</c:v>
                </c:pt>
                <c:pt idx="6661">
                  <c:v>12.909549250000001</c:v>
                </c:pt>
                <c:pt idx="6662">
                  <c:v>12.912327027777778</c:v>
                </c:pt>
                <c:pt idx="6663">
                  <c:v>12.915104805555554</c:v>
                </c:pt>
                <c:pt idx="6664">
                  <c:v>12.917882583333334</c:v>
                </c:pt>
                <c:pt idx="6665">
                  <c:v>12.920660361111111</c:v>
                </c:pt>
                <c:pt idx="6666">
                  <c:v>12.923438138888891</c:v>
                </c:pt>
                <c:pt idx="6667">
                  <c:v>12.926215916666667</c:v>
                </c:pt>
                <c:pt idx="6668">
                  <c:v>12.928993694444443</c:v>
                </c:pt>
                <c:pt idx="6669">
                  <c:v>12.931771472222223</c:v>
                </c:pt>
                <c:pt idx="6670">
                  <c:v>12.93454925</c:v>
                </c:pt>
                <c:pt idx="6671">
                  <c:v>12.937327027777776</c:v>
                </c:pt>
                <c:pt idx="6672">
                  <c:v>12.940104805555556</c:v>
                </c:pt>
                <c:pt idx="6673">
                  <c:v>12.942882583333333</c:v>
                </c:pt>
                <c:pt idx="6674">
                  <c:v>12.945660361111113</c:v>
                </c:pt>
                <c:pt idx="6675">
                  <c:v>12.948438138888889</c:v>
                </c:pt>
                <c:pt idx="6676">
                  <c:v>12.951215916666666</c:v>
                </c:pt>
                <c:pt idx="6677">
                  <c:v>12.953993694444446</c:v>
                </c:pt>
                <c:pt idx="6678">
                  <c:v>12.956771472222222</c:v>
                </c:pt>
                <c:pt idx="6679">
                  <c:v>12.959549249999998</c:v>
                </c:pt>
                <c:pt idx="6680">
                  <c:v>12.962327027777778</c:v>
                </c:pt>
                <c:pt idx="6681">
                  <c:v>12.965104805555555</c:v>
                </c:pt>
                <c:pt idx="6682">
                  <c:v>12.967882583333335</c:v>
                </c:pt>
                <c:pt idx="6683">
                  <c:v>12.970660361111111</c:v>
                </c:pt>
                <c:pt idx="6684">
                  <c:v>12.973438138888888</c:v>
                </c:pt>
                <c:pt idx="6685">
                  <c:v>12.976215916666668</c:v>
                </c:pt>
                <c:pt idx="6686">
                  <c:v>12.978993694444444</c:v>
                </c:pt>
                <c:pt idx="6687">
                  <c:v>12.981771472222221</c:v>
                </c:pt>
                <c:pt idx="6688">
                  <c:v>12.984549250000001</c:v>
                </c:pt>
                <c:pt idx="6689">
                  <c:v>12.987327027777777</c:v>
                </c:pt>
                <c:pt idx="6690">
                  <c:v>12.990104805555557</c:v>
                </c:pt>
                <c:pt idx="6691">
                  <c:v>12.992882583333333</c:v>
                </c:pt>
                <c:pt idx="6692">
                  <c:v>12.99566036111111</c:v>
                </c:pt>
                <c:pt idx="6693">
                  <c:v>12.99843813888889</c:v>
                </c:pt>
                <c:pt idx="6694">
                  <c:v>13.001215916666666</c:v>
                </c:pt>
                <c:pt idx="6695">
                  <c:v>13.003993694444446</c:v>
                </c:pt>
                <c:pt idx="6696">
                  <c:v>13.006771472222223</c:v>
                </c:pt>
                <c:pt idx="6697">
                  <c:v>13.009549249999999</c:v>
                </c:pt>
                <c:pt idx="6698">
                  <c:v>13.012327027777779</c:v>
                </c:pt>
                <c:pt idx="6699">
                  <c:v>13.015104805555556</c:v>
                </c:pt>
                <c:pt idx="6700">
                  <c:v>13.017882583333332</c:v>
                </c:pt>
                <c:pt idx="6701">
                  <c:v>13.020660361111112</c:v>
                </c:pt>
                <c:pt idx="6702">
                  <c:v>13.023438138888888</c:v>
                </c:pt>
                <c:pt idx="6703">
                  <c:v>13.026215916666668</c:v>
                </c:pt>
                <c:pt idx="6704">
                  <c:v>13.028993694444445</c:v>
                </c:pt>
                <c:pt idx="6705">
                  <c:v>13.031771472222221</c:v>
                </c:pt>
                <c:pt idx="6706">
                  <c:v>13.034549250000001</c:v>
                </c:pt>
                <c:pt idx="6707">
                  <c:v>13.037327027777778</c:v>
                </c:pt>
                <c:pt idx="6708">
                  <c:v>13.040104805555554</c:v>
                </c:pt>
                <c:pt idx="6709">
                  <c:v>13.042882583333334</c:v>
                </c:pt>
                <c:pt idx="6710">
                  <c:v>13.045660361111111</c:v>
                </c:pt>
                <c:pt idx="6711">
                  <c:v>13.048438138888891</c:v>
                </c:pt>
                <c:pt idx="6712">
                  <c:v>13.051215916666667</c:v>
                </c:pt>
                <c:pt idx="6713">
                  <c:v>13.053993694444443</c:v>
                </c:pt>
                <c:pt idx="6714">
                  <c:v>13.056771472222223</c:v>
                </c:pt>
                <c:pt idx="6715">
                  <c:v>13.05954925</c:v>
                </c:pt>
                <c:pt idx="6716">
                  <c:v>13.062327027777776</c:v>
                </c:pt>
                <c:pt idx="6717">
                  <c:v>13.065104805555556</c:v>
                </c:pt>
                <c:pt idx="6718">
                  <c:v>13.067882583333333</c:v>
                </c:pt>
                <c:pt idx="6719">
                  <c:v>13.070660361111113</c:v>
                </c:pt>
                <c:pt idx="6720">
                  <c:v>13.073438138888889</c:v>
                </c:pt>
                <c:pt idx="6721">
                  <c:v>13.076215916666666</c:v>
                </c:pt>
                <c:pt idx="6722">
                  <c:v>13.078993694444446</c:v>
                </c:pt>
                <c:pt idx="6723">
                  <c:v>13.081771472222222</c:v>
                </c:pt>
                <c:pt idx="6724">
                  <c:v>13.084549249999998</c:v>
                </c:pt>
                <c:pt idx="6725">
                  <c:v>13.087327027777778</c:v>
                </c:pt>
                <c:pt idx="6726">
                  <c:v>13.090104805555555</c:v>
                </c:pt>
                <c:pt idx="6727">
                  <c:v>13.092882583333335</c:v>
                </c:pt>
                <c:pt idx="6728">
                  <c:v>13.095660361111111</c:v>
                </c:pt>
                <c:pt idx="6729">
                  <c:v>13.098438138888888</c:v>
                </c:pt>
                <c:pt idx="6730">
                  <c:v>13.101215916666668</c:v>
                </c:pt>
                <c:pt idx="6731">
                  <c:v>13.103993694444444</c:v>
                </c:pt>
                <c:pt idx="6732">
                  <c:v>13.106771472222221</c:v>
                </c:pt>
                <c:pt idx="6733">
                  <c:v>13.109549250000001</c:v>
                </c:pt>
                <c:pt idx="6734">
                  <c:v>13.112327027777777</c:v>
                </c:pt>
                <c:pt idx="6735">
                  <c:v>13.115104805555557</c:v>
                </c:pt>
                <c:pt idx="6736">
                  <c:v>13.117882583333333</c:v>
                </c:pt>
                <c:pt idx="6737">
                  <c:v>13.12066036111111</c:v>
                </c:pt>
                <c:pt idx="6738">
                  <c:v>13.12343813888889</c:v>
                </c:pt>
                <c:pt idx="6739">
                  <c:v>13.126215916666666</c:v>
                </c:pt>
                <c:pt idx="6740">
                  <c:v>13.128993694444446</c:v>
                </c:pt>
                <c:pt idx="6741">
                  <c:v>13.131771472222223</c:v>
                </c:pt>
                <c:pt idx="6742">
                  <c:v>13.134549249999999</c:v>
                </c:pt>
                <c:pt idx="6743">
                  <c:v>13.137327027777779</c:v>
                </c:pt>
                <c:pt idx="6744">
                  <c:v>13.140104805555556</c:v>
                </c:pt>
                <c:pt idx="6745">
                  <c:v>13.142882583333332</c:v>
                </c:pt>
                <c:pt idx="6746">
                  <c:v>13.145660361111112</c:v>
                </c:pt>
                <c:pt idx="6747">
                  <c:v>13.148438138888888</c:v>
                </c:pt>
                <c:pt idx="6748">
                  <c:v>13.151215916666668</c:v>
                </c:pt>
                <c:pt idx="6749">
                  <c:v>13.153993694444445</c:v>
                </c:pt>
                <c:pt idx="6750">
                  <c:v>13.156771472222221</c:v>
                </c:pt>
                <c:pt idx="6751">
                  <c:v>13.159549250000001</c:v>
                </c:pt>
                <c:pt idx="6752">
                  <c:v>13.162327027777778</c:v>
                </c:pt>
                <c:pt idx="6753">
                  <c:v>13.165104805555554</c:v>
                </c:pt>
                <c:pt idx="6754">
                  <c:v>13.167882583333334</c:v>
                </c:pt>
                <c:pt idx="6755">
                  <c:v>13.170660361111111</c:v>
                </c:pt>
                <c:pt idx="6756">
                  <c:v>13.173438138888891</c:v>
                </c:pt>
                <c:pt idx="6757">
                  <c:v>13.176215916666667</c:v>
                </c:pt>
                <c:pt idx="6758">
                  <c:v>13.178993694444443</c:v>
                </c:pt>
                <c:pt idx="6759">
                  <c:v>13.181771472222223</c:v>
                </c:pt>
                <c:pt idx="6760">
                  <c:v>13.18454925</c:v>
                </c:pt>
                <c:pt idx="6761">
                  <c:v>13.187327027777776</c:v>
                </c:pt>
                <c:pt idx="6762">
                  <c:v>13.190104805555556</c:v>
                </c:pt>
                <c:pt idx="6763">
                  <c:v>13.192882583333333</c:v>
                </c:pt>
                <c:pt idx="6764">
                  <c:v>13.195660361111113</c:v>
                </c:pt>
                <c:pt idx="6765">
                  <c:v>13.198438138888889</c:v>
                </c:pt>
                <c:pt idx="6766">
                  <c:v>13.201215916666666</c:v>
                </c:pt>
                <c:pt idx="6767">
                  <c:v>13.203993694444446</c:v>
                </c:pt>
                <c:pt idx="6768">
                  <c:v>13.206771472222222</c:v>
                </c:pt>
                <c:pt idx="6769">
                  <c:v>13.209549249999998</c:v>
                </c:pt>
                <c:pt idx="6770">
                  <c:v>13.212327027777778</c:v>
                </c:pt>
                <c:pt idx="6771">
                  <c:v>13.215104805555555</c:v>
                </c:pt>
                <c:pt idx="6772">
                  <c:v>13.217882583333335</c:v>
                </c:pt>
                <c:pt idx="6773">
                  <c:v>13.220660361111111</c:v>
                </c:pt>
                <c:pt idx="6774">
                  <c:v>13.223438138888888</c:v>
                </c:pt>
                <c:pt idx="6775">
                  <c:v>13.226215916666668</c:v>
                </c:pt>
                <c:pt idx="6776">
                  <c:v>13.228993694444444</c:v>
                </c:pt>
                <c:pt idx="6777">
                  <c:v>13.231771472222221</c:v>
                </c:pt>
                <c:pt idx="6778">
                  <c:v>13.234549250000001</c:v>
                </c:pt>
                <c:pt idx="6779">
                  <c:v>13.237327027777777</c:v>
                </c:pt>
                <c:pt idx="6780">
                  <c:v>13.240104805555557</c:v>
                </c:pt>
                <c:pt idx="6781">
                  <c:v>13.242882583333333</c:v>
                </c:pt>
                <c:pt idx="6782">
                  <c:v>13.24566036111111</c:v>
                </c:pt>
                <c:pt idx="6783">
                  <c:v>13.24843813888889</c:v>
                </c:pt>
                <c:pt idx="6784">
                  <c:v>13.251215916666666</c:v>
                </c:pt>
                <c:pt idx="6785">
                  <c:v>13.253993694444446</c:v>
                </c:pt>
                <c:pt idx="6786">
                  <c:v>13.256771472222223</c:v>
                </c:pt>
                <c:pt idx="6787">
                  <c:v>13.259549249999999</c:v>
                </c:pt>
                <c:pt idx="6788">
                  <c:v>13.262327027777779</c:v>
                </c:pt>
                <c:pt idx="6789">
                  <c:v>13.265104805555556</c:v>
                </c:pt>
                <c:pt idx="6790">
                  <c:v>13.267882583333332</c:v>
                </c:pt>
                <c:pt idx="6791">
                  <c:v>13.270660361111112</c:v>
                </c:pt>
                <c:pt idx="6792">
                  <c:v>13.273438138888888</c:v>
                </c:pt>
                <c:pt idx="6793">
                  <c:v>13.276215916666668</c:v>
                </c:pt>
                <c:pt idx="6794">
                  <c:v>13.278993694444445</c:v>
                </c:pt>
                <c:pt idx="6795">
                  <c:v>13.281771472222221</c:v>
                </c:pt>
                <c:pt idx="6796">
                  <c:v>13.284549250000001</c:v>
                </c:pt>
                <c:pt idx="6797">
                  <c:v>13.287327027777778</c:v>
                </c:pt>
                <c:pt idx="6798">
                  <c:v>13.290104805555554</c:v>
                </c:pt>
                <c:pt idx="6799">
                  <c:v>13.292882583333334</c:v>
                </c:pt>
                <c:pt idx="6800">
                  <c:v>13.295660361111111</c:v>
                </c:pt>
                <c:pt idx="6801">
                  <c:v>13.298438138888891</c:v>
                </c:pt>
                <c:pt idx="6802">
                  <c:v>13.301215916666667</c:v>
                </c:pt>
                <c:pt idx="6803">
                  <c:v>13.303993694444443</c:v>
                </c:pt>
                <c:pt idx="6804">
                  <c:v>13.306771472222223</c:v>
                </c:pt>
                <c:pt idx="6805">
                  <c:v>13.30954925</c:v>
                </c:pt>
                <c:pt idx="6806">
                  <c:v>13.312327027777776</c:v>
                </c:pt>
                <c:pt idx="6807">
                  <c:v>13.315104805555556</c:v>
                </c:pt>
                <c:pt idx="6808">
                  <c:v>13.317882583333333</c:v>
                </c:pt>
                <c:pt idx="6809">
                  <c:v>13.320660361111113</c:v>
                </c:pt>
                <c:pt idx="6810">
                  <c:v>13.323438138888889</c:v>
                </c:pt>
                <c:pt idx="6811">
                  <c:v>13.326215916666666</c:v>
                </c:pt>
                <c:pt idx="6812">
                  <c:v>13.328993694444446</c:v>
                </c:pt>
                <c:pt idx="6813">
                  <c:v>13.331771472222222</c:v>
                </c:pt>
                <c:pt idx="6814">
                  <c:v>13.334549249999998</c:v>
                </c:pt>
                <c:pt idx="6815">
                  <c:v>13.337327027777778</c:v>
                </c:pt>
                <c:pt idx="6816">
                  <c:v>13.340104805555555</c:v>
                </c:pt>
                <c:pt idx="6817">
                  <c:v>13.342882583333335</c:v>
                </c:pt>
                <c:pt idx="6818">
                  <c:v>13.345660361111111</c:v>
                </c:pt>
                <c:pt idx="6819">
                  <c:v>13.348438138888888</c:v>
                </c:pt>
                <c:pt idx="6820">
                  <c:v>13.351215916666668</c:v>
                </c:pt>
                <c:pt idx="6821">
                  <c:v>13.353993694444444</c:v>
                </c:pt>
                <c:pt idx="6822">
                  <c:v>13.356771472222221</c:v>
                </c:pt>
                <c:pt idx="6823">
                  <c:v>13.359549250000001</c:v>
                </c:pt>
                <c:pt idx="6824">
                  <c:v>13.362327027777777</c:v>
                </c:pt>
                <c:pt idx="6825">
                  <c:v>13.365104805555557</c:v>
                </c:pt>
                <c:pt idx="6826">
                  <c:v>13.367882583333333</c:v>
                </c:pt>
                <c:pt idx="6827">
                  <c:v>13.37049847222222</c:v>
                </c:pt>
                <c:pt idx="6828">
                  <c:v>13.37327625</c:v>
                </c:pt>
                <c:pt idx="6829">
                  <c:v>13.376054027777776</c:v>
                </c:pt>
                <c:pt idx="6830">
                  <c:v>13.378831805555553</c:v>
                </c:pt>
                <c:pt idx="6831">
                  <c:v>13.381609583333333</c:v>
                </c:pt>
                <c:pt idx="6832">
                  <c:v>13.384387361111109</c:v>
                </c:pt>
                <c:pt idx="6833">
                  <c:v>13.387165138888889</c:v>
                </c:pt>
                <c:pt idx="6834">
                  <c:v>13.389942916666666</c:v>
                </c:pt>
                <c:pt idx="6835">
                  <c:v>13.392720694444442</c:v>
                </c:pt>
                <c:pt idx="6836">
                  <c:v>13.395498472222222</c:v>
                </c:pt>
                <c:pt idx="6837">
                  <c:v>13.398276249999999</c:v>
                </c:pt>
                <c:pt idx="6838">
                  <c:v>13.401054027777779</c:v>
                </c:pt>
                <c:pt idx="6839">
                  <c:v>13.403831805555555</c:v>
                </c:pt>
                <c:pt idx="6840">
                  <c:v>13.406609583333331</c:v>
                </c:pt>
                <c:pt idx="6841">
                  <c:v>13.409387361111111</c:v>
                </c:pt>
                <c:pt idx="6842">
                  <c:v>13.412165138888888</c:v>
                </c:pt>
                <c:pt idx="6843">
                  <c:v>13.414942916666664</c:v>
                </c:pt>
                <c:pt idx="6844">
                  <c:v>13.417720694444444</c:v>
                </c:pt>
                <c:pt idx="6845">
                  <c:v>13.420498472222221</c:v>
                </c:pt>
                <c:pt idx="6846">
                  <c:v>13.423276250000001</c:v>
                </c:pt>
                <c:pt idx="6847">
                  <c:v>13.426054027777777</c:v>
                </c:pt>
                <c:pt idx="6848">
                  <c:v>13.428831805555554</c:v>
                </c:pt>
                <c:pt idx="6849">
                  <c:v>13.431609583333334</c:v>
                </c:pt>
                <c:pt idx="6850">
                  <c:v>13.43438736111111</c:v>
                </c:pt>
                <c:pt idx="6851">
                  <c:v>13.437165138888886</c:v>
                </c:pt>
                <c:pt idx="6852">
                  <c:v>13.439942916666666</c:v>
                </c:pt>
                <c:pt idx="6853">
                  <c:v>13.442720694444443</c:v>
                </c:pt>
                <c:pt idx="6854">
                  <c:v>13.445498472222223</c:v>
                </c:pt>
                <c:pt idx="6855">
                  <c:v>13.448276249999999</c:v>
                </c:pt>
                <c:pt idx="6856">
                  <c:v>13.451054027777776</c:v>
                </c:pt>
                <c:pt idx="6857">
                  <c:v>13.453831805555556</c:v>
                </c:pt>
                <c:pt idx="6858">
                  <c:v>13.456609583333332</c:v>
                </c:pt>
                <c:pt idx="6859">
                  <c:v>13.459387361111109</c:v>
                </c:pt>
                <c:pt idx="6860">
                  <c:v>13.462165138888889</c:v>
                </c:pt>
                <c:pt idx="6861">
                  <c:v>13.464942916666665</c:v>
                </c:pt>
                <c:pt idx="6862">
                  <c:v>13.467720694444445</c:v>
                </c:pt>
                <c:pt idx="6863">
                  <c:v>13.470498472222221</c:v>
                </c:pt>
                <c:pt idx="6864">
                  <c:v>13.473276249999998</c:v>
                </c:pt>
                <c:pt idx="6865">
                  <c:v>13.476054027777778</c:v>
                </c:pt>
                <c:pt idx="6866">
                  <c:v>13.478831805555554</c:v>
                </c:pt>
                <c:pt idx="6867">
                  <c:v>13.481609583333331</c:v>
                </c:pt>
                <c:pt idx="6868">
                  <c:v>13.484387361111111</c:v>
                </c:pt>
                <c:pt idx="6869">
                  <c:v>13.487165138888887</c:v>
                </c:pt>
                <c:pt idx="6870">
                  <c:v>13.489942916666667</c:v>
                </c:pt>
                <c:pt idx="6871">
                  <c:v>13.492720694444444</c:v>
                </c:pt>
                <c:pt idx="6872">
                  <c:v>13.49549847222222</c:v>
                </c:pt>
                <c:pt idx="6873">
                  <c:v>13.49827625</c:v>
                </c:pt>
                <c:pt idx="6874">
                  <c:v>13.501054027777776</c:v>
                </c:pt>
                <c:pt idx="6875">
                  <c:v>13.503831805555553</c:v>
                </c:pt>
                <c:pt idx="6876">
                  <c:v>13.506609583333333</c:v>
                </c:pt>
                <c:pt idx="6877">
                  <c:v>13.509387361111109</c:v>
                </c:pt>
                <c:pt idx="6878">
                  <c:v>13.510251750000002</c:v>
                </c:pt>
                <c:pt idx="6879">
                  <c:v>13.513029527777778</c:v>
                </c:pt>
                <c:pt idx="6880">
                  <c:v>13.515807305555555</c:v>
                </c:pt>
                <c:pt idx="6881">
                  <c:v>13.518422194444444</c:v>
                </c:pt>
                <c:pt idx="6882">
                  <c:v>13.521199972222224</c:v>
                </c:pt>
                <c:pt idx="6883">
                  <c:v>13.52397775</c:v>
                </c:pt>
                <c:pt idx="6884">
                  <c:v>13.52675552777778</c:v>
                </c:pt>
                <c:pt idx="6885">
                  <c:v>13.529282472222221</c:v>
                </c:pt>
                <c:pt idx="6886">
                  <c:v>13.532060250000001</c:v>
                </c:pt>
                <c:pt idx="6887">
                  <c:v>13.53479463888889</c:v>
                </c:pt>
                <c:pt idx="6888">
                  <c:v>13.537380472222221</c:v>
                </c:pt>
                <c:pt idx="6889">
                  <c:v>13.539760749999999</c:v>
                </c:pt>
                <c:pt idx="6890">
                  <c:v>13.542345416666667</c:v>
                </c:pt>
                <c:pt idx="6891">
                  <c:v>13.544926472222222</c:v>
                </c:pt>
                <c:pt idx="6892">
                  <c:v>13.547319527777777</c:v>
                </c:pt>
                <c:pt idx="6893">
                  <c:v>13.549245916666667</c:v>
                </c:pt>
                <c:pt idx="6894">
                  <c:v>13.550704638888888</c:v>
                </c:pt>
                <c:pt idx="6895">
                  <c:v>13.553311583333333</c:v>
                </c:pt>
                <c:pt idx="6896">
                  <c:v>13.555454972222222</c:v>
                </c:pt>
                <c:pt idx="6897">
                  <c:v>13.557585972222224</c:v>
                </c:pt>
                <c:pt idx="6898">
                  <c:v>13.559572416666665</c:v>
                </c:pt>
                <c:pt idx="6899">
                  <c:v>13.561460805555555</c:v>
                </c:pt>
                <c:pt idx="6900">
                  <c:v>13.563316972222221</c:v>
                </c:pt>
                <c:pt idx="6901">
                  <c:v>13.565087805555553</c:v>
                </c:pt>
                <c:pt idx="6902">
                  <c:v>13.567038027777777</c:v>
                </c:pt>
                <c:pt idx="6903">
                  <c:v>13.568632583333333</c:v>
                </c:pt>
                <c:pt idx="6904">
                  <c:v>13.570422638888889</c:v>
                </c:pt>
                <c:pt idx="6905">
                  <c:v>13.572087916666668</c:v>
                </c:pt>
                <c:pt idx="6906">
                  <c:v>13.573740027777777</c:v>
                </c:pt>
                <c:pt idx="6907">
                  <c:v>13.575388194444443</c:v>
                </c:pt>
                <c:pt idx="6908">
                  <c:v>13.576890916666667</c:v>
                </c:pt>
                <c:pt idx="6909">
                  <c:v>13.578382527777777</c:v>
                </c:pt>
                <c:pt idx="6910">
                  <c:v>13.579750194444447</c:v>
                </c:pt>
                <c:pt idx="6911">
                  <c:v>13.581178972222222</c:v>
                </c:pt>
                <c:pt idx="6912">
                  <c:v>13.582517972222224</c:v>
                </c:pt>
                <c:pt idx="6913">
                  <c:v>13.583834805555554</c:v>
                </c:pt>
                <c:pt idx="6914">
                  <c:v>13.585088638888887</c:v>
                </c:pt>
                <c:pt idx="6915">
                  <c:v>13.586280805555557</c:v>
                </c:pt>
                <c:pt idx="6916">
                  <c:v>13.587479416666667</c:v>
                </c:pt>
                <c:pt idx="6917">
                  <c:v>13.588739805555555</c:v>
                </c:pt>
                <c:pt idx="6918">
                  <c:v>13.589702916666667</c:v>
                </c:pt>
                <c:pt idx="6919">
                  <c:v>13.590857138888889</c:v>
                </c:pt>
                <c:pt idx="6920">
                  <c:v>13.592001527777779</c:v>
                </c:pt>
                <c:pt idx="6921">
                  <c:v>13.593087472222223</c:v>
                </c:pt>
                <c:pt idx="6922">
                  <c:v>13.594182305555556</c:v>
                </c:pt>
                <c:pt idx="6923">
                  <c:v>13.59531175</c:v>
                </c:pt>
                <c:pt idx="6924">
                  <c:v>13.596332694444445</c:v>
                </c:pt>
                <c:pt idx="6925">
                  <c:v>13.597392749999997</c:v>
                </c:pt>
                <c:pt idx="6926">
                  <c:v>13.598302305555556</c:v>
                </c:pt>
                <c:pt idx="6927">
                  <c:v>13.599335472222222</c:v>
                </c:pt>
                <c:pt idx="6928">
                  <c:v>13.600273972222222</c:v>
                </c:pt>
                <c:pt idx="6929">
                  <c:v>13.601314972222223</c:v>
                </c:pt>
                <c:pt idx="6930">
                  <c:v>13.602275583333334</c:v>
                </c:pt>
                <c:pt idx="6931">
                  <c:v>13.603206305555556</c:v>
                </c:pt>
                <c:pt idx="6932">
                  <c:v>13.604092138888888</c:v>
                </c:pt>
                <c:pt idx="6933">
                  <c:v>13.60498613888889</c:v>
                </c:pt>
                <c:pt idx="6934">
                  <c:v>13.605814916666667</c:v>
                </c:pt>
                <c:pt idx="6935">
                  <c:v>13.606640472222225</c:v>
                </c:pt>
                <c:pt idx="6936">
                  <c:v>13.607549972222223</c:v>
                </c:pt>
                <c:pt idx="6937">
                  <c:v>13.60833363888889</c:v>
                </c:pt>
                <c:pt idx="6938">
                  <c:v>13.609139805555554</c:v>
                </c:pt>
                <c:pt idx="6939">
                  <c:v>13.610005416666667</c:v>
                </c:pt>
                <c:pt idx="6940">
                  <c:v>13.610867083333332</c:v>
                </c:pt>
                <c:pt idx="6941">
                  <c:v>13.611749249999999</c:v>
                </c:pt>
                <c:pt idx="6942">
                  <c:v>13.612485361111112</c:v>
                </c:pt>
                <c:pt idx="6943">
                  <c:v>13.613363694444445</c:v>
                </c:pt>
                <c:pt idx="6944">
                  <c:v>13.614149694444446</c:v>
                </c:pt>
                <c:pt idx="6945">
                  <c:v>13.614849305555556</c:v>
                </c:pt>
                <c:pt idx="6946">
                  <c:v>13.615653194444445</c:v>
                </c:pt>
                <c:pt idx="6947">
                  <c:v>13.616343694444446</c:v>
                </c:pt>
                <c:pt idx="6948">
                  <c:v>13.617078305555555</c:v>
                </c:pt>
                <c:pt idx="6949">
                  <c:v>13.617744472222224</c:v>
                </c:pt>
                <c:pt idx="6950">
                  <c:v>13.618376305555554</c:v>
                </c:pt>
                <c:pt idx="6951">
                  <c:v>13.619016250000001</c:v>
                </c:pt>
                <c:pt idx="6952">
                  <c:v>13.619500638888887</c:v>
                </c:pt>
                <c:pt idx="6953">
                  <c:v>13.620359638888889</c:v>
                </c:pt>
                <c:pt idx="6954">
                  <c:v>13.621102305555556</c:v>
                </c:pt>
                <c:pt idx="6955">
                  <c:v>13.621868138888889</c:v>
                </c:pt>
                <c:pt idx="6956">
                  <c:v>13.622470805555555</c:v>
                </c:pt>
                <c:pt idx="6957">
                  <c:v>13.623219583333334</c:v>
                </c:pt>
                <c:pt idx="6958">
                  <c:v>13.623832027777777</c:v>
                </c:pt>
                <c:pt idx="6959">
                  <c:v>13.624568916666668</c:v>
                </c:pt>
                <c:pt idx="6960">
                  <c:v>13.62526025</c:v>
                </c:pt>
                <c:pt idx="6961">
                  <c:v>13.625954527777779</c:v>
                </c:pt>
                <c:pt idx="6962">
                  <c:v>13.626631416666665</c:v>
                </c:pt>
                <c:pt idx="6963">
                  <c:v>13.627282416666667</c:v>
                </c:pt>
                <c:pt idx="6964">
                  <c:v>13.627920861111111</c:v>
                </c:pt>
                <c:pt idx="6965">
                  <c:v>13.628587472222222</c:v>
                </c:pt>
                <c:pt idx="6966">
                  <c:v>13.62922713888889</c:v>
                </c:pt>
                <c:pt idx="6967">
                  <c:v>13.62989813888889</c:v>
                </c:pt>
                <c:pt idx="6968">
                  <c:v>13.630665749999999</c:v>
                </c:pt>
                <c:pt idx="6969">
                  <c:v>13.631307250000003</c:v>
                </c:pt>
                <c:pt idx="6970">
                  <c:v>13.63189225</c:v>
                </c:pt>
                <c:pt idx="6971">
                  <c:v>13.63246897222222</c:v>
                </c:pt>
                <c:pt idx="6972">
                  <c:v>13.63316136111111</c:v>
                </c:pt>
                <c:pt idx="6973">
                  <c:v>13.633894805555556</c:v>
                </c:pt>
                <c:pt idx="6974">
                  <c:v>13.634708638888888</c:v>
                </c:pt>
                <c:pt idx="6975">
                  <c:v>13.635507194444443</c:v>
                </c:pt>
                <c:pt idx="6976">
                  <c:v>13.63626302777778</c:v>
                </c:pt>
                <c:pt idx="6977">
                  <c:v>13.637004027777778</c:v>
                </c:pt>
                <c:pt idx="6978">
                  <c:v>13.637694638888888</c:v>
                </c:pt>
                <c:pt idx="6979">
                  <c:v>13.638402194444446</c:v>
                </c:pt>
                <c:pt idx="6980">
                  <c:v>13.639066083333333</c:v>
                </c:pt>
                <c:pt idx="6981">
                  <c:v>13.63970886111111</c:v>
                </c:pt>
                <c:pt idx="6982">
                  <c:v>13.640466083333333</c:v>
                </c:pt>
                <c:pt idx="6983">
                  <c:v>13.641248083333334</c:v>
                </c:pt>
                <c:pt idx="6984">
                  <c:v>13.642024305555555</c:v>
                </c:pt>
                <c:pt idx="6985">
                  <c:v>13.642830583333332</c:v>
                </c:pt>
                <c:pt idx="6986">
                  <c:v>13.643619694444443</c:v>
                </c:pt>
                <c:pt idx="6987">
                  <c:v>13.644398638888887</c:v>
                </c:pt>
                <c:pt idx="6988">
                  <c:v>13.645226416666667</c:v>
                </c:pt>
                <c:pt idx="6989">
                  <c:v>13.646027416666666</c:v>
                </c:pt>
                <c:pt idx="6990">
                  <c:v>13.646717527777778</c:v>
                </c:pt>
                <c:pt idx="6991">
                  <c:v>13.647621583333333</c:v>
                </c:pt>
                <c:pt idx="6992">
                  <c:v>13.648101694444446</c:v>
                </c:pt>
                <c:pt idx="6993">
                  <c:v>13.648101861111112</c:v>
                </c:pt>
                <c:pt idx="6994">
                  <c:v>13.64815175</c:v>
                </c:pt>
                <c:pt idx="6995">
                  <c:v>13.64825447222222</c:v>
                </c:pt>
                <c:pt idx="6996">
                  <c:v>13.648385305555557</c:v>
                </c:pt>
                <c:pt idx="6997">
                  <c:v>13.64853586111111</c:v>
                </c:pt>
                <c:pt idx="6998">
                  <c:v>13.648673416666668</c:v>
                </c:pt>
                <c:pt idx="6999">
                  <c:v>13.648806805555555</c:v>
                </c:pt>
                <c:pt idx="7000">
                  <c:v>13.648976916666665</c:v>
                </c:pt>
                <c:pt idx="7001">
                  <c:v>13.649112250000002</c:v>
                </c:pt>
                <c:pt idx="7002">
                  <c:v>13.649262805555555</c:v>
                </c:pt>
                <c:pt idx="7003">
                  <c:v>13.649417749999998</c:v>
                </c:pt>
                <c:pt idx="7004">
                  <c:v>13.649601416666666</c:v>
                </c:pt>
                <c:pt idx="7005">
                  <c:v>13.649741250000002</c:v>
                </c:pt>
                <c:pt idx="7006">
                  <c:v>13.649885416666667</c:v>
                </c:pt>
                <c:pt idx="7007">
                  <c:v>13.650043916666668</c:v>
                </c:pt>
                <c:pt idx="7008">
                  <c:v>13.650220916666665</c:v>
                </c:pt>
                <c:pt idx="7009">
                  <c:v>13.650391527777778</c:v>
                </c:pt>
                <c:pt idx="7010">
                  <c:v>13.650536694444444</c:v>
                </c:pt>
                <c:pt idx="7011">
                  <c:v>13.650709805555557</c:v>
                </c:pt>
                <c:pt idx="7012">
                  <c:v>13.650885472222225</c:v>
                </c:pt>
                <c:pt idx="7013">
                  <c:v>13.651043972222222</c:v>
                </c:pt>
                <c:pt idx="7014">
                  <c:v>13.651201305555556</c:v>
                </c:pt>
                <c:pt idx="7015">
                  <c:v>13.651358027777778</c:v>
                </c:pt>
                <c:pt idx="7016">
                  <c:v>13.651531416666664</c:v>
                </c:pt>
                <c:pt idx="7017">
                  <c:v>13.651688805555555</c:v>
                </c:pt>
                <c:pt idx="7018">
                  <c:v>13.651857416666665</c:v>
                </c:pt>
                <c:pt idx="7019">
                  <c:v>13.65202425</c:v>
                </c:pt>
                <c:pt idx="7020">
                  <c:v>13.652184527777777</c:v>
                </c:pt>
                <c:pt idx="7021">
                  <c:v>13.652364027777779</c:v>
                </c:pt>
                <c:pt idx="7022">
                  <c:v>13.652556527777776</c:v>
                </c:pt>
                <c:pt idx="7023">
                  <c:v>13.652717805555554</c:v>
                </c:pt>
                <c:pt idx="7024">
                  <c:v>13.65288425</c:v>
                </c:pt>
                <c:pt idx="7025">
                  <c:v>13.653049249999999</c:v>
                </c:pt>
                <c:pt idx="7026">
                  <c:v>13.653229416666665</c:v>
                </c:pt>
                <c:pt idx="7027">
                  <c:v>13.653385194444443</c:v>
                </c:pt>
                <c:pt idx="7028">
                  <c:v>13.653558972222221</c:v>
                </c:pt>
                <c:pt idx="7029">
                  <c:v>13.653725305555554</c:v>
                </c:pt>
                <c:pt idx="7030">
                  <c:v>13.653898361111111</c:v>
                </c:pt>
                <c:pt idx="7031">
                  <c:v>13.654064194444445</c:v>
                </c:pt>
                <c:pt idx="7032">
                  <c:v>13.654230472222221</c:v>
                </c:pt>
                <c:pt idx="7033">
                  <c:v>13.654388027777777</c:v>
                </c:pt>
                <c:pt idx="7034">
                  <c:v>13.654570361111112</c:v>
                </c:pt>
                <c:pt idx="7035">
                  <c:v>13.654750027777776</c:v>
                </c:pt>
                <c:pt idx="7036">
                  <c:v>13.654915694444444</c:v>
                </c:pt>
                <c:pt idx="7037">
                  <c:v>13.65508186111111</c:v>
                </c:pt>
                <c:pt idx="7038">
                  <c:v>13.655253083333331</c:v>
                </c:pt>
                <c:pt idx="7039">
                  <c:v>13.655428583333332</c:v>
                </c:pt>
                <c:pt idx="7040">
                  <c:v>13.65560963888889</c:v>
                </c:pt>
                <c:pt idx="7041">
                  <c:v>13.655800750000001</c:v>
                </c:pt>
                <c:pt idx="7042">
                  <c:v>13.655957138888887</c:v>
                </c:pt>
                <c:pt idx="7043">
                  <c:v>13.656128694444444</c:v>
                </c:pt>
                <c:pt idx="7044">
                  <c:v>13.656317305555554</c:v>
                </c:pt>
                <c:pt idx="7045">
                  <c:v>13.656473249999998</c:v>
                </c:pt>
                <c:pt idx="7046">
                  <c:v>13.656634972222221</c:v>
                </c:pt>
                <c:pt idx="7047">
                  <c:v>13.656798361111111</c:v>
                </c:pt>
                <c:pt idx="7048">
                  <c:v>13.656980916666669</c:v>
                </c:pt>
                <c:pt idx="7049">
                  <c:v>13.657131916666668</c:v>
                </c:pt>
                <c:pt idx="7050">
                  <c:v>13.657298305555557</c:v>
                </c:pt>
                <c:pt idx="7051">
                  <c:v>13.657459805555558</c:v>
                </c:pt>
                <c:pt idx="7052">
                  <c:v>13.657614916666667</c:v>
                </c:pt>
                <c:pt idx="7053">
                  <c:v>13.657790972222223</c:v>
                </c:pt>
                <c:pt idx="7054">
                  <c:v>13.657953083333332</c:v>
                </c:pt>
                <c:pt idx="7055">
                  <c:v>13.658116138888889</c:v>
                </c:pt>
                <c:pt idx="7056">
                  <c:v>13.658289249999999</c:v>
                </c:pt>
                <c:pt idx="7057">
                  <c:v>13.658451694444445</c:v>
                </c:pt>
                <c:pt idx="7058">
                  <c:v>13.658643416666667</c:v>
                </c:pt>
                <c:pt idx="7059">
                  <c:v>13.658798972222222</c:v>
                </c:pt>
                <c:pt idx="7060">
                  <c:v>13.658943750000002</c:v>
                </c:pt>
                <c:pt idx="7061">
                  <c:v>13.659102694444442</c:v>
                </c:pt>
                <c:pt idx="7062">
                  <c:v>13.659258694444443</c:v>
                </c:pt>
                <c:pt idx="7063">
                  <c:v>13.65941336111111</c:v>
                </c:pt>
                <c:pt idx="7064">
                  <c:v>13.659573138888891</c:v>
                </c:pt>
                <c:pt idx="7065">
                  <c:v>13.659732916666666</c:v>
                </c:pt>
                <c:pt idx="7066">
                  <c:v>13.659891305555554</c:v>
                </c:pt>
                <c:pt idx="7067">
                  <c:v>13.660044138888889</c:v>
                </c:pt>
                <c:pt idx="7068">
                  <c:v>13.660221361111113</c:v>
                </c:pt>
                <c:pt idx="7069">
                  <c:v>13.660376305555555</c:v>
                </c:pt>
                <c:pt idx="7070">
                  <c:v>13.660539916666664</c:v>
                </c:pt>
                <c:pt idx="7071">
                  <c:v>13.660703583333333</c:v>
                </c:pt>
                <c:pt idx="7072">
                  <c:v>13.660861194444443</c:v>
                </c:pt>
                <c:pt idx="7073">
                  <c:v>13.661017805555556</c:v>
                </c:pt>
                <c:pt idx="7074">
                  <c:v>13.661177138888888</c:v>
                </c:pt>
                <c:pt idx="7075">
                  <c:v>13.661334805555555</c:v>
                </c:pt>
                <c:pt idx="7076">
                  <c:v>13.661485305555555</c:v>
                </c:pt>
                <c:pt idx="7077">
                  <c:v>13.661649749999999</c:v>
                </c:pt>
                <c:pt idx="7078">
                  <c:v>13.661812694444443</c:v>
                </c:pt>
                <c:pt idx="7079">
                  <c:v>13.661981027777777</c:v>
                </c:pt>
                <c:pt idx="7080">
                  <c:v>13.662137472222224</c:v>
                </c:pt>
                <c:pt idx="7081">
                  <c:v>13.662295527777776</c:v>
                </c:pt>
                <c:pt idx="7082">
                  <c:v>13.662466305555554</c:v>
                </c:pt>
                <c:pt idx="7083">
                  <c:v>13.662640305555556</c:v>
                </c:pt>
                <c:pt idx="7084">
                  <c:v>13.662812138888889</c:v>
                </c:pt>
                <c:pt idx="7085">
                  <c:v>13.662979805555555</c:v>
                </c:pt>
                <c:pt idx="7086">
                  <c:v>13.663149416666666</c:v>
                </c:pt>
                <c:pt idx="7087">
                  <c:v>13.663310027777779</c:v>
                </c:pt>
                <c:pt idx="7088">
                  <c:v>13.663483472222222</c:v>
                </c:pt>
                <c:pt idx="7089">
                  <c:v>13.663655416666668</c:v>
                </c:pt>
                <c:pt idx="7090">
                  <c:v>13.663825805555554</c:v>
                </c:pt>
                <c:pt idx="7091">
                  <c:v>13.663998972222224</c:v>
                </c:pt>
                <c:pt idx="7092">
                  <c:v>13.66417363888889</c:v>
                </c:pt>
                <c:pt idx="7093">
                  <c:v>13.664350416666668</c:v>
                </c:pt>
                <c:pt idx="7094">
                  <c:v>13.664509472222221</c:v>
                </c:pt>
                <c:pt idx="7095">
                  <c:v>13.664692638888887</c:v>
                </c:pt>
                <c:pt idx="7096">
                  <c:v>13.664877638888889</c:v>
                </c:pt>
                <c:pt idx="7097">
                  <c:v>13.665033027777778</c:v>
                </c:pt>
                <c:pt idx="7098">
                  <c:v>13.665197305555555</c:v>
                </c:pt>
                <c:pt idx="7099">
                  <c:v>13.665370249999999</c:v>
                </c:pt>
                <c:pt idx="7100">
                  <c:v>13.665546361111112</c:v>
                </c:pt>
                <c:pt idx="7101">
                  <c:v>13.665715472222221</c:v>
                </c:pt>
                <c:pt idx="7102">
                  <c:v>13.665889805555555</c:v>
                </c:pt>
                <c:pt idx="7103">
                  <c:v>13.666064249999998</c:v>
                </c:pt>
                <c:pt idx="7104">
                  <c:v>13.666227527777778</c:v>
                </c:pt>
                <c:pt idx="7105">
                  <c:v>13.666402916666666</c:v>
                </c:pt>
                <c:pt idx="7106">
                  <c:v>13.66657302777778</c:v>
                </c:pt>
                <c:pt idx="7107">
                  <c:v>13.666741416666667</c:v>
                </c:pt>
                <c:pt idx="7108">
                  <c:v>13.666916583333332</c:v>
                </c:pt>
                <c:pt idx="7109">
                  <c:v>13.667090638888887</c:v>
                </c:pt>
                <c:pt idx="7110">
                  <c:v>13.667254194444446</c:v>
                </c:pt>
                <c:pt idx="7111">
                  <c:v>13.667431083333334</c:v>
                </c:pt>
                <c:pt idx="7112">
                  <c:v>13.667606972222224</c:v>
                </c:pt>
                <c:pt idx="7113">
                  <c:v>13.667767861111113</c:v>
                </c:pt>
                <c:pt idx="7114">
                  <c:v>13.667942583333332</c:v>
                </c:pt>
                <c:pt idx="7115">
                  <c:v>13.668122638888889</c:v>
                </c:pt>
                <c:pt idx="7116">
                  <c:v>13.668301194444442</c:v>
                </c:pt>
                <c:pt idx="7117">
                  <c:v>13.668471472222222</c:v>
                </c:pt>
                <c:pt idx="7118">
                  <c:v>13.668661972222221</c:v>
                </c:pt>
                <c:pt idx="7119">
                  <c:v>13.668836750000001</c:v>
                </c:pt>
                <c:pt idx="7120">
                  <c:v>13.669043916666666</c:v>
                </c:pt>
                <c:pt idx="7121">
                  <c:v>13.669238694444445</c:v>
                </c:pt>
                <c:pt idx="7122">
                  <c:v>13.669425472222223</c:v>
                </c:pt>
                <c:pt idx="7123">
                  <c:v>13.669625194444443</c:v>
                </c:pt>
                <c:pt idx="7124">
                  <c:v>13.669830305555557</c:v>
                </c:pt>
                <c:pt idx="7125">
                  <c:v>13.670044972222222</c:v>
                </c:pt>
                <c:pt idx="7126">
                  <c:v>13.670274361111112</c:v>
                </c:pt>
                <c:pt idx="7127">
                  <c:v>13.670519916666667</c:v>
                </c:pt>
                <c:pt idx="7128">
                  <c:v>13.670778138888888</c:v>
                </c:pt>
                <c:pt idx="7129">
                  <c:v>13.671061027777778</c:v>
                </c:pt>
                <c:pt idx="7130">
                  <c:v>13.671374749999998</c:v>
                </c:pt>
                <c:pt idx="7131">
                  <c:v>13.671729472222221</c:v>
                </c:pt>
                <c:pt idx="7132">
                  <c:v>13.672169805555555</c:v>
                </c:pt>
                <c:pt idx="7133">
                  <c:v>13.672707416666665</c:v>
                </c:pt>
                <c:pt idx="7134">
                  <c:v>13.673332805555553</c:v>
                </c:pt>
                <c:pt idx="7135">
                  <c:v>13.674174416666666</c:v>
                </c:pt>
                <c:pt idx="7136">
                  <c:v>13.675115638888887</c:v>
                </c:pt>
                <c:pt idx="7137">
                  <c:v>13.676241861111112</c:v>
                </c:pt>
                <c:pt idx="7138">
                  <c:v>13.677439305555556</c:v>
                </c:pt>
                <c:pt idx="7139">
                  <c:v>13.678937916666666</c:v>
                </c:pt>
                <c:pt idx="7140">
                  <c:v>13.680425694444445</c:v>
                </c:pt>
                <c:pt idx="7141">
                  <c:v>13.682337027777777</c:v>
                </c:pt>
                <c:pt idx="7142">
                  <c:v>13.684028583333333</c:v>
                </c:pt>
                <c:pt idx="7143">
                  <c:v>13.685967138888888</c:v>
                </c:pt>
                <c:pt idx="7144">
                  <c:v>13.688016305555553</c:v>
                </c:pt>
                <c:pt idx="7145">
                  <c:v>13.690250527777778</c:v>
                </c:pt>
                <c:pt idx="7146">
                  <c:v>13.692623194444444</c:v>
                </c:pt>
                <c:pt idx="7147">
                  <c:v>13.695400972222224</c:v>
                </c:pt>
                <c:pt idx="7148">
                  <c:v>13.697791249999998</c:v>
                </c:pt>
                <c:pt idx="7149">
                  <c:v>13.700569027777778</c:v>
                </c:pt>
                <c:pt idx="7150">
                  <c:v>13.703346805555555</c:v>
                </c:pt>
                <c:pt idx="7151">
                  <c:v>13.706124583333331</c:v>
                </c:pt>
                <c:pt idx="7152">
                  <c:v>13.708902361111111</c:v>
                </c:pt>
                <c:pt idx="7153">
                  <c:v>13.711680138888887</c:v>
                </c:pt>
                <c:pt idx="7154">
                  <c:v>13.714457916666667</c:v>
                </c:pt>
                <c:pt idx="7155">
                  <c:v>13.717235694444444</c:v>
                </c:pt>
                <c:pt idx="7156">
                  <c:v>13.72001347222222</c:v>
                </c:pt>
                <c:pt idx="7157">
                  <c:v>13.72279125</c:v>
                </c:pt>
                <c:pt idx="7158">
                  <c:v>13.725569027777777</c:v>
                </c:pt>
                <c:pt idx="7159">
                  <c:v>13.727853305555556</c:v>
                </c:pt>
                <c:pt idx="7160">
                  <c:v>13.730631083333332</c:v>
                </c:pt>
                <c:pt idx="7161">
                  <c:v>13.733408861111112</c:v>
                </c:pt>
                <c:pt idx="7162">
                  <c:v>13.736186638888888</c:v>
                </c:pt>
                <c:pt idx="7163">
                  <c:v>13.738964416666665</c:v>
                </c:pt>
                <c:pt idx="7164">
                  <c:v>13.741742194444445</c:v>
                </c:pt>
                <c:pt idx="7165">
                  <c:v>13.744519972222221</c:v>
                </c:pt>
                <c:pt idx="7166">
                  <c:v>13.747297750000001</c:v>
                </c:pt>
                <c:pt idx="7167">
                  <c:v>13.750075527777778</c:v>
                </c:pt>
                <c:pt idx="7168">
                  <c:v>13.752853305555554</c:v>
                </c:pt>
                <c:pt idx="7169">
                  <c:v>13.755631083333334</c:v>
                </c:pt>
                <c:pt idx="7170">
                  <c:v>13.758408861111111</c:v>
                </c:pt>
                <c:pt idx="7171">
                  <c:v>13.761186638888891</c:v>
                </c:pt>
                <c:pt idx="7172">
                  <c:v>13.763964416666667</c:v>
                </c:pt>
                <c:pt idx="7173">
                  <c:v>13.766742194444443</c:v>
                </c:pt>
                <c:pt idx="7174">
                  <c:v>13.769519972222223</c:v>
                </c:pt>
                <c:pt idx="7175">
                  <c:v>13.77229775</c:v>
                </c:pt>
                <c:pt idx="7176">
                  <c:v>13.775075527777776</c:v>
                </c:pt>
                <c:pt idx="7177">
                  <c:v>13.777853305555556</c:v>
                </c:pt>
                <c:pt idx="7178">
                  <c:v>13.780631083333333</c:v>
                </c:pt>
                <c:pt idx="7179">
                  <c:v>13.782030638888887</c:v>
                </c:pt>
                <c:pt idx="7180">
                  <c:v>13.784119694444446</c:v>
                </c:pt>
                <c:pt idx="7181">
                  <c:v>13.786897472222222</c:v>
                </c:pt>
                <c:pt idx="7182">
                  <c:v>13.789675250000002</c:v>
                </c:pt>
                <c:pt idx="7183">
                  <c:v>13.792453027777778</c:v>
                </c:pt>
                <c:pt idx="7184">
                  <c:v>13.795230805555555</c:v>
                </c:pt>
                <c:pt idx="7185">
                  <c:v>13.798008583333335</c:v>
                </c:pt>
                <c:pt idx="7186">
                  <c:v>13.800786361111111</c:v>
                </c:pt>
                <c:pt idx="7187">
                  <c:v>13.803564138888888</c:v>
                </c:pt>
                <c:pt idx="7188">
                  <c:v>13.806341916666668</c:v>
                </c:pt>
                <c:pt idx="7189">
                  <c:v>13.809119694444444</c:v>
                </c:pt>
                <c:pt idx="7190">
                  <c:v>13.810961916666667</c:v>
                </c:pt>
                <c:pt idx="7191">
                  <c:v>13.813739694444443</c:v>
                </c:pt>
                <c:pt idx="7192">
                  <c:v>13.816517472222223</c:v>
                </c:pt>
                <c:pt idx="7193">
                  <c:v>13.81929525</c:v>
                </c:pt>
                <c:pt idx="7194">
                  <c:v>13.822073027777776</c:v>
                </c:pt>
                <c:pt idx="7195">
                  <c:v>13.824850805555556</c:v>
                </c:pt>
                <c:pt idx="7196">
                  <c:v>13.827628583333333</c:v>
                </c:pt>
                <c:pt idx="7197">
                  <c:v>13.830406361111113</c:v>
                </c:pt>
                <c:pt idx="7198">
                  <c:v>13.833184138888889</c:v>
                </c:pt>
                <c:pt idx="7199">
                  <c:v>13.835961916666665</c:v>
                </c:pt>
                <c:pt idx="7200">
                  <c:v>13.838739694444445</c:v>
                </c:pt>
                <c:pt idx="7201">
                  <c:v>13.841517472222222</c:v>
                </c:pt>
                <c:pt idx="7202">
                  <c:v>13.844295249999998</c:v>
                </c:pt>
                <c:pt idx="7203">
                  <c:v>13.847073027777778</c:v>
                </c:pt>
                <c:pt idx="7204">
                  <c:v>13.849850805555555</c:v>
                </c:pt>
                <c:pt idx="7205">
                  <c:v>13.851118305555556</c:v>
                </c:pt>
                <c:pt idx="7206">
                  <c:v>13.853896083333332</c:v>
                </c:pt>
                <c:pt idx="7207">
                  <c:v>13.856673861111112</c:v>
                </c:pt>
                <c:pt idx="7208">
                  <c:v>13.859451638888888</c:v>
                </c:pt>
                <c:pt idx="7209">
                  <c:v>13.862229416666668</c:v>
                </c:pt>
                <c:pt idx="7210">
                  <c:v>13.865007194444445</c:v>
                </c:pt>
                <c:pt idx="7211">
                  <c:v>13.867784972222221</c:v>
                </c:pt>
                <c:pt idx="7212">
                  <c:v>13.870562750000001</c:v>
                </c:pt>
                <c:pt idx="7213">
                  <c:v>13.873340527777778</c:v>
                </c:pt>
                <c:pt idx="7214">
                  <c:v>13.876118305555554</c:v>
                </c:pt>
                <c:pt idx="7215">
                  <c:v>13.878896083333334</c:v>
                </c:pt>
                <c:pt idx="7216">
                  <c:v>13.881673861111111</c:v>
                </c:pt>
                <c:pt idx="7217">
                  <c:v>13.884451638888891</c:v>
                </c:pt>
                <c:pt idx="7218">
                  <c:v>13.887229416666667</c:v>
                </c:pt>
                <c:pt idx="7219">
                  <c:v>13.890007194444443</c:v>
                </c:pt>
                <c:pt idx="7220">
                  <c:v>13.892784972222223</c:v>
                </c:pt>
                <c:pt idx="7221">
                  <c:v>13.89556275</c:v>
                </c:pt>
                <c:pt idx="7222">
                  <c:v>13.898340527777776</c:v>
                </c:pt>
                <c:pt idx="7223">
                  <c:v>13.901118305555556</c:v>
                </c:pt>
                <c:pt idx="7224">
                  <c:v>13.903896083333333</c:v>
                </c:pt>
                <c:pt idx="7225">
                  <c:v>13.906673861111113</c:v>
                </c:pt>
                <c:pt idx="7226">
                  <c:v>13.909451638888889</c:v>
                </c:pt>
                <c:pt idx="7227">
                  <c:v>13.912229416666666</c:v>
                </c:pt>
                <c:pt idx="7228">
                  <c:v>13.915007194444446</c:v>
                </c:pt>
                <c:pt idx="7229">
                  <c:v>13.917784972222222</c:v>
                </c:pt>
                <c:pt idx="7230">
                  <c:v>13.920562750000002</c:v>
                </c:pt>
                <c:pt idx="7231">
                  <c:v>13.923340527777778</c:v>
                </c:pt>
                <c:pt idx="7232">
                  <c:v>13.926118305555555</c:v>
                </c:pt>
                <c:pt idx="7233">
                  <c:v>13.928896083333335</c:v>
                </c:pt>
                <c:pt idx="7234">
                  <c:v>13.931673861111111</c:v>
                </c:pt>
                <c:pt idx="7235">
                  <c:v>13.934451638888888</c:v>
                </c:pt>
                <c:pt idx="7236">
                  <c:v>13.937229416666668</c:v>
                </c:pt>
                <c:pt idx="7237">
                  <c:v>13.940007194444444</c:v>
                </c:pt>
                <c:pt idx="7238">
                  <c:v>13.942784972222224</c:v>
                </c:pt>
                <c:pt idx="7239">
                  <c:v>13.945562750000001</c:v>
                </c:pt>
                <c:pt idx="7240">
                  <c:v>13.948340527777777</c:v>
                </c:pt>
                <c:pt idx="7241">
                  <c:v>13.951118305555557</c:v>
                </c:pt>
                <c:pt idx="7242">
                  <c:v>13.953896083333333</c:v>
                </c:pt>
                <c:pt idx="7243">
                  <c:v>13.95667386111111</c:v>
                </c:pt>
                <c:pt idx="7244">
                  <c:v>13.95945163888889</c:v>
                </c:pt>
                <c:pt idx="7245">
                  <c:v>13.962229416666666</c:v>
                </c:pt>
                <c:pt idx="7246">
                  <c:v>13.965007194444446</c:v>
                </c:pt>
                <c:pt idx="7247">
                  <c:v>13.967784972222223</c:v>
                </c:pt>
                <c:pt idx="7248">
                  <c:v>13.970562749999999</c:v>
                </c:pt>
                <c:pt idx="7249">
                  <c:v>13.973340527777779</c:v>
                </c:pt>
                <c:pt idx="7250">
                  <c:v>13.976118305555556</c:v>
                </c:pt>
                <c:pt idx="7251">
                  <c:v>13.978896083333332</c:v>
                </c:pt>
                <c:pt idx="7252">
                  <c:v>13.981673861111112</c:v>
                </c:pt>
                <c:pt idx="7253">
                  <c:v>13.984451638888888</c:v>
                </c:pt>
                <c:pt idx="7254">
                  <c:v>13.987229416666668</c:v>
                </c:pt>
                <c:pt idx="7255">
                  <c:v>13.990007194444445</c:v>
                </c:pt>
                <c:pt idx="7256">
                  <c:v>13.992784972222221</c:v>
                </c:pt>
                <c:pt idx="7257">
                  <c:v>13.995562750000001</c:v>
                </c:pt>
                <c:pt idx="7258">
                  <c:v>13.998340527777778</c:v>
                </c:pt>
                <c:pt idx="7259">
                  <c:v>14.001118305555554</c:v>
                </c:pt>
                <c:pt idx="7260">
                  <c:v>14.003896083333334</c:v>
                </c:pt>
                <c:pt idx="7261">
                  <c:v>14.006673861111111</c:v>
                </c:pt>
                <c:pt idx="7262">
                  <c:v>14.009451638888891</c:v>
                </c:pt>
                <c:pt idx="7263">
                  <c:v>14.012229416666667</c:v>
                </c:pt>
                <c:pt idx="7264">
                  <c:v>14.015007194444443</c:v>
                </c:pt>
                <c:pt idx="7265">
                  <c:v>14.017784972222223</c:v>
                </c:pt>
                <c:pt idx="7266">
                  <c:v>14.02056275</c:v>
                </c:pt>
                <c:pt idx="7267">
                  <c:v>14.023340527777776</c:v>
                </c:pt>
                <c:pt idx="7268">
                  <c:v>14.026118305555556</c:v>
                </c:pt>
                <c:pt idx="7269">
                  <c:v>14.028896083333333</c:v>
                </c:pt>
                <c:pt idx="7270">
                  <c:v>14.030311472222223</c:v>
                </c:pt>
                <c:pt idx="7271">
                  <c:v>14.03308925</c:v>
                </c:pt>
                <c:pt idx="7272">
                  <c:v>14.034787583333333</c:v>
                </c:pt>
                <c:pt idx="7273">
                  <c:v>14.03756536111111</c:v>
                </c:pt>
                <c:pt idx="7274">
                  <c:v>14.04034313888889</c:v>
                </c:pt>
                <c:pt idx="7275">
                  <c:v>14.043120916666666</c:v>
                </c:pt>
                <c:pt idx="7276">
                  <c:v>14.045898694444446</c:v>
                </c:pt>
                <c:pt idx="7277">
                  <c:v>14.048503972222221</c:v>
                </c:pt>
                <c:pt idx="7278">
                  <c:v>14.048507194444444</c:v>
                </c:pt>
                <c:pt idx="7279">
                  <c:v>14.048510861111112</c:v>
                </c:pt>
                <c:pt idx="7280">
                  <c:v>14.048554694444444</c:v>
                </c:pt>
                <c:pt idx="7281">
                  <c:v>14.04855813888889</c:v>
                </c:pt>
                <c:pt idx="7282">
                  <c:v>14.048627861111111</c:v>
                </c:pt>
                <c:pt idx="7283">
                  <c:v>14.051405638888887</c:v>
                </c:pt>
                <c:pt idx="7284">
                  <c:v>14.054183416666667</c:v>
                </c:pt>
                <c:pt idx="7285">
                  <c:v>14.056961194444444</c:v>
                </c:pt>
                <c:pt idx="7286">
                  <c:v>14.05973897222222</c:v>
                </c:pt>
                <c:pt idx="7287">
                  <c:v>14.06251675</c:v>
                </c:pt>
                <c:pt idx="7288">
                  <c:v>14.065294527777777</c:v>
                </c:pt>
                <c:pt idx="7289">
                  <c:v>14.068072305555553</c:v>
                </c:pt>
                <c:pt idx="7290">
                  <c:v>14.070850083333333</c:v>
                </c:pt>
                <c:pt idx="7291">
                  <c:v>14.07362786111111</c:v>
                </c:pt>
                <c:pt idx="7292">
                  <c:v>14.07640563888889</c:v>
                </c:pt>
                <c:pt idx="7293">
                  <c:v>14.079183416666666</c:v>
                </c:pt>
                <c:pt idx="7294">
                  <c:v>14.081961194444442</c:v>
                </c:pt>
                <c:pt idx="7295">
                  <c:v>14.084738972222222</c:v>
                </c:pt>
                <c:pt idx="7296">
                  <c:v>14.087516749999999</c:v>
                </c:pt>
                <c:pt idx="7297">
                  <c:v>14.090294527777775</c:v>
                </c:pt>
                <c:pt idx="7298">
                  <c:v>14.093072305555555</c:v>
                </c:pt>
                <c:pt idx="7299">
                  <c:v>14.095850083333332</c:v>
                </c:pt>
                <c:pt idx="7300">
                  <c:v>14.098627861111112</c:v>
                </c:pt>
                <c:pt idx="7301">
                  <c:v>14.101405638888888</c:v>
                </c:pt>
                <c:pt idx="7302">
                  <c:v>14.104183416666665</c:v>
                </c:pt>
                <c:pt idx="7303">
                  <c:v>14.106961194444445</c:v>
                </c:pt>
                <c:pt idx="7304">
                  <c:v>14.109738972222221</c:v>
                </c:pt>
                <c:pt idx="7305">
                  <c:v>14.112516750000001</c:v>
                </c:pt>
                <c:pt idx="7306">
                  <c:v>14.115294527777777</c:v>
                </c:pt>
                <c:pt idx="7307">
                  <c:v>14.118072305555554</c:v>
                </c:pt>
                <c:pt idx="7308">
                  <c:v>14.120850083333334</c:v>
                </c:pt>
                <c:pt idx="7309">
                  <c:v>14.12362786111111</c:v>
                </c:pt>
                <c:pt idx="7310">
                  <c:v>14.126405638888887</c:v>
                </c:pt>
                <c:pt idx="7311">
                  <c:v>14.129183416666667</c:v>
                </c:pt>
                <c:pt idx="7312">
                  <c:v>14.131961194444443</c:v>
                </c:pt>
                <c:pt idx="7313">
                  <c:v>14.134364583333333</c:v>
                </c:pt>
                <c:pt idx="7314">
                  <c:v>14.136476027777778</c:v>
                </c:pt>
                <c:pt idx="7315">
                  <c:v>14.139253805555555</c:v>
                </c:pt>
                <c:pt idx="7316">
                  <c:v>14.142031583333335</c:v>
                </c:pt>
                <c:pt idx="7317">
                  <c:v>14.144809361111111</c:v>
                </c:pt>
                <c:pt idx="7318">
                  <c:v>14.147587138888888</c:v>
                </c:pt>
                <c:pt idx="7319">
                  <c:v>14.150163527777778</c:v>
                </c:pt>
                <c:pt idx="7320">
                  <c:v>14.150264472222222</c:v>
                </c:pt>
                <c:pt idx="7321">
                  <c:v>14.153042250000002</c:v>
                </c:pt>
                <c:pt idx="7322">
                  <c:v>14.155820027777779</c:v>
                </c:pt>
                <c:pt idx="7323">
                  <c:v>14.158597805555555</c:v>
                </c:pt>
                <c:pt idx="7324">
                  <c:v>14.161375583333335</c:v>
                </c:pt>
                <c:pt idx="7325">
                  <c:v>14.164153361111111</c:v>
                </c:pt>
                <c:pt idx="7326">
                  <c:v>14.166931138888888</c:v>
                </c:pt>
                <c:pt idx="7327">
                  <c:v>14.169708916666668</c:v>
                </c:pt>
                <c:pt idx="7328">
                  <c:v>14.172486694444444</c:v>
                </c:pt>
                <c:pt idx="7329">
                  <c:v>14.175264472222224</c:v>
                </c:pt>
                <c:pt idx="7330">
                  <c:v>14.178042250000001</c:v>
                </c:pt>
                <c:pt idx="7331">
                  <c:v>14.180820027777777</c:v>
                </c:pt>
                <c:pt idx="7332">
                  <c:v>14.183597805555557</c:v>
                </c:pt>
                <c:pt idx="7333">
                  <c:v>14.186375583333334</c:v>
                </c:pt>
                <c:pt idx="7334">
                  <c:v>14.18915336111111</c:v>
                </c:pt>
                <c:pt idx="7335">
                  <c:v>14.19193113888889</c:v>
                </c:pt>
                <c:pt idx="7336">
                  <c:v>14.194708916666666</c:v>
                </c:pt>
                <c:pt idx="7337">
                  <c:v>14.197486694444446</c:v>
                </c:pt>
                <c:pt idx="7338">
                  <c:v>14.200264472222223</c:v>
                </c:pt>
                <c:pt idx="7339">
                  <c:v>14.203042249999999</c:v>
                </c:pt>
                <c:pt idx="7340">
                  <c:v>14.205820027777779</c:v>
                </c:pt>
                <c:pt idx="7341">
                  <c:v>14.208597805555556</c:v>
                </c:pt>
                <c:pt idx="7342">
                  <c:v>14.211375583333336</c:v>
                </c:pt>
                <c:pt idx="7343">
                  <c:v>14.214153361111112</c:v>
                </c:pt>
                <c:pt idx="7344">
                  <c:v>14.216931138888889</c:v>
                </c:pt>
                <c:pt idx="7345">
                  <c:v>14.219708916666669</c:v>
                </c:pt>
                <c:pt idx="7346">
                  <c:v>14.222486694444445</c:v>
                </c:pt>
                <c:pt idx="7347">
                  <c:v>14.225264472222221</c:v>
                </c:pt>
                <c:pt idx="7348">
                  <c:v>14.228042250000001</c:v>
                </c:pt>
                <c:pt idx="7349">
                  <c:v>14.230820027777778</c:v>
                </c:pt>
                <c:pt idx="7350">
                  <c:v>14.233597805555558</c:v>
                </c:pt>
                <c:pt idx="7351">
                  <c:v>14.236375583333334</c:v>
                </c:pt>
                <c:pt idx="7352">
                  <c:v>14.239153361111111</c:v>
                </c:pt>
                <c:pt idx="7353">
                  <c:v>14.241931138888891</c:v>
                </c:pt>
                <c:pt idx="7354">
                  <c:v>14.244708916666667</c:v>
                </c:pt>
                <c:pt idx="7355">
                  <c:v>14.247486694444444</c:v>
                </c:pt>
                <c:pt idx="7356">
                  <c:v>14.250264472222224</c:v>
                </c:pt>
                <c:pt idx="7357">
                  <c:v>14.25304225</c:v>
                </c:pt>
                <c:pt idx="7358">
                  <c:v>14.25582002777778</c:v>
                </c:pt>
                <c:pt idx="7359">
                  <c:v>14.258597805555556</c:v>
                </c:pt>
                <c:pt idx="7360">
                  <c:v>14.261375583333333</c:v>
                </c:pt>
                <c:pt idx="7361">
                  <c:v>14.264153361111113</c:v>
                </c:pt>
                <c:pt idx="7362">
                  <c:v>14.266931138888889</c:v>
                </c:pt>
                <c:pt idx="7363">
                  <c:v>14.269708916666666</c:v>
                </c:pt>
                <c:pt idx="7364">
                  <c:v>14.272486694444446</c:v>
                </c:pt>
                <c:pt idx="7365">
                  <c:v>14.275264472222222</c:v>
                </c:pt>
                <c:pt idx="7366">
                  <c:v>14.278042250000002</c:v>
                </c:pt>
                <c:pt idx="7367">
                  <c:v>14.280820027777779</c:v>
                </c:pt>
                <c:pt idx="7368">
                  <c:v>14.283597805555555</c:v>
                </c:pt>
                <c:pt idx="7369">
                  <c:v>14.286375583333335</c:v>
                </c:pt>
                <c:pt idx="7370">
                  <c:v>14.289153361111111</c:v>
                </c:pt>
                <c:pt idx="7371">
                  <c:v>14.291931138888888</c:v>
                </c:pt>
                <c:pt idx="7372">
                  <c:v>14.294708916666668</c:v>
                </c:pt>
                <c:pt idx="7373">
                  <c:v>14.297486694444444</c:v>
                </c:pt>
                <c:pt idx="7374">
                  <c:v>14.300264472222224</c:v>
                </c:pt>
                <c:pt idx="7375">
                  <c:v>14.303042250000001</c:v>
                </c:pt>
                <c:pt idx="7376">
                  <c:v>14.305820027777777</c:v>
                </c:pt>
                <c:pt idx="7377">
                  <c:v>14.308597805555557</c:v>
                </c:pt>
                <c:pt idx="7378">
                  <c:v>14.311375583333334</c:v>
                </c:pt>
                <c:pt idx="7379">
                  <c:v>14.31415336111111</c:v>
                </c:pt>
                <c:pt idx="7380">
                  <c:v>14.31693113888889</c:v>
                </c:pt>
                <c:pt idx="7381">
                  <c:v>14.319708916666666</c:v>
                </c:pt>
                <c:pt idx="7382">
                  <c:v>14.322486694444446</c:v>
                </c:pt>
                <c:pt idx="7383">
                  <c:v>14.325264472222223</c:v>
                </c:pt>
                <c:pt idx="7384">
                  <c:v>14.328042249999999</c:v>
                </c:pt>
                <c:pt idx="7385">
                  <c:v>14.330820027777779</c:v>
                </c:pt>
                <c:pt idx="7386">
                  <c:v>14.333597805555556</c:v>
                </c:pt>
                <c:pt idx="7387">
                  <c:v>14.336375583333336</c:v>
                </c:pt>
                <c:pt idx="7388">
                  <c:v>14.339153361111112</c:v>
                </c:pt>
                <c:pt idx="7389">
                  <c:v>14.341931138888889</c:v>
                </c:pt>
                <c:pt idx="7390">
                  <c:v>14.344708916666669</c:v>
                </c:pt>
                <c:pt idx="7391">
                  <c:v>14.347486694444445</c:v>
                </c:pt>
                <c:pt idx="7392">
                  <c:v>14.350264472222221</c:v>
                </c:pt>
                <c:pt idx="7393">
                  <c:v>14.353042250000001</c:v>
                </c:pt>
                <c:pt idx="7394">
                  <c:v>14.355820027777778</c:v>
                </c:pt>
                <c:pt idx="7395">
                  <c:v>14.358597805555558</c:v>
                </c:pt>
                <c:pt idx="7396">
                  <c:v>14.361375583333334</c:v>
                </c:pt>
                <c:pt idx="7397">
                  <c:v>14.364153361111111</c:v>
                </c:pt>
                <c:pt idx="7398">
                  <c:v>14.366931138888891</c:v>
                </c:pt>
                <c:pt idx="7399">
                  <c:v>14.369708916666667</c:v>
                </c:pt>
                <c:pt idx="7400">
                  <c:v>14.372486694444444</c:v>
                </c:pt>
                <c:pt idx="7401">
                  <c:v>14.375264472222224</c:v>
                </c:pt>
                <c:pt idx="7402">
                  <c:v>14.37804225</c:v>
                </c:pt>
                <c:pt idx="7403">
                  <c:v>14.38082002777778</c:v>
                </c:pt>
                <c:pt idx="7404">
                  <c:v>14.383597805555556</c:v>
                </c:pt>
                <c:pt idx="7405">
                  <c:v>14.386375583333333</c:v>
                </c:pt>
                <c:pt idx="7406">
                  <c:v>14.389153361111113</c:v>
                </c:pt>
                <c:pt idx="7407">
                  <c:v>14.391931138888889</c:v>
                </c:pt>
                <c:pt idx="7408">
                  <c:v>14.394708916666666</c:v>
                </c:pt>
                <c:pt idx="7409">
                  <c:v>14.397486694444446</c:v>
                </c:pt>
                <c:pt idx="7410">
                  <c:v>14.400264472222222</c:v>
                </c:pt>
                <c:pt idx="7411">
                  <c:v>14.403042250000002</c:v>
                </c:pt>
                <c:pt idx="7412">
                  <c:v>14.405820027777779</c:v>
                </c:pt>
                <c:pt idx="7413">
                  <c:v>14.408597805555555</c:v>
                </c:pt>
                <c:pt idx="7414">
                  <c:v>14.411375583333335</c:v>
                </c:pt>
                <c:pt idx="7415">
                  <c:v>14.414153361111111</c:v>
                </c:pt>
                <c:pt idx="7416">
                  <c:v>14.416931138888888</c:v>
                </c:pt>
                <c:pt idx="7417">
                  <c:v>14.419708916666668</c:v>
                </c:pt>
                <c:pt idx="7418">
                  <c:v>14.422486694444444</c:v>
                </c:pt>
                <c:pt idx="7419">
                  <c:v>14.425264472222224</c:v>
                </c:pt>
                <c:pt idx="7420">
                  <c:v>14.427735694444443</c:v>
                </c:pt>
                <c:pt idx="7421">
                  <c:v>14.430513472222223</c:v>
                </c:pt>
                <c:pt idx="7422">
                  <c:v>14.43329125</c:v>
                </c:pt>
                <c:pt idx="7423">
                  <c:v>14.436069027777776</c:v>
                </c:pt>
                <c:pt idx="7424">
                  <c:v>14.438846805555556</c:v>
                </c:pt>
                <c:pt idx="7425">
                  <c:v>14.441624583333333</c:v>
                </c:pt>
                <c:pt idx="7426">
                  <c:v>14.444402361111113</c:v>
                </c:pt>
                <c:pt idx="7427">
                  <c:v>14.447180138888889</c:v>
                </c:pt>
                <c:pt idx="7428">
                  <c:v>14.449957916666666</c:v>
                </c:pt>
                <c:pt idx="7429">
                  <c:v>14.452735694444446</c:v>
                </c:pt>
                <c:pt idx="7430">
                  <c:v>14.455513472222222</c:v>
                </c:pt>
                <c:pt idx="7431">
                  <c:v>14.458291249999998</c:v>
                </c:pt>
                <c:pt idx="7432">
                  <c:v>14.461069027777778</c:v>
                </c:pt>
                <c:pt idx="7433">
                  <c:v>14.463846805555555</c:v>
                </c:pt>
                <c:pt idx="7434">
                  <c:v>14.466624583333335</c:v>
                </c:pt>
                <c:pt idx="7435">
                  <c:v>14.469402361111111</c:v>
                </c:pt>
                <c:pt idx="7436">
                  <c:v>14.472180138888888</c:v>
                </c:pt>
                <c:pt idx="7437">
                  <c:v>14.474957916666668</c:v>
                </c:pt>
                <c:pt idx="7438">
                  <c:v>14.477633027777777</c:v>
                </c:pt>
                <c:pt idx="7439">
                  <c:v>14.480410805555557</c:v>
                </c:pt>
                <c:pt idx="7440">
                  <c:v>14.48290325</c:v>
                </c:pt>
                <c:pt idx="7441">
                  <c:v>14.485681027777776</c:v>
                </c:pt>
                <c:pt idx="7442">
                  <c:v>14.48812952777778</c:v>
                </c:pt>
                <c:pt idx="7443">
                  <c:v>14.490793749999998</c:v>
                </c:pt>
                <c:pt idx="7444">
                  <c:v>14.493521972222222</c:v>
                </c:pt>
                <c:pt idx="7445">
                  <c:v>14.495955194444445</c:v>
                </c:pt>
                <c:pt idx="7446">
                  <c:v>14.498264583333334</c:v>
                </c:pt>
                <c:pt idx="7447">
                  <c:v>14.500713472222223</c:v>
                </c:pt>
                <c:pt idx="7448">
                  <c:v>14.503130472222221</c:v>
                </c:pt>
                <c:pt idx="7449">
                  <c:v>14.505332583333335</c:v>
                </c:pt>
                <c:pt idx="7450">
                  <c:v>14.507782916666667</c:v>
                </c:pt>
                <c:pt idx="7451">
                  <c:v>14.510016805555555</c:v>
                </c:pt>
                <c:pt idx="7452">
                  <c:v>14.512091083333335</c:v>
                </c:pt>
                <c:pt idx="7453">
                  <c:v>14.51426563888889</c:v>
                </c:pt>
                <c:pt idx="7454">
                  <c:v>14.516288249999999</c:v>
                </c:pt>
                <c:pt idx="7455">
                  <c:v>14.518294694444446</c:v>
                </c:pt>
                <c:pt idx="7456">
                  <c:v>14.520481694444445</c:v>
                </c:pt>
                <c:pt idx="7457">
                  <c:v>14.522510805555555</c:v>
                </c:pt>
                <c:pt idx="7458">
                  <c:v>14.524432194444444</c:v>
                </c:pt>
                <c:pt idx="7459">
                  <c:v>14.526484138888886</c:v>
                </c:pt>
                <c:pt idx="7460">
                  <c:v>14.528550305555555</c:v>
                </c:pt>
                <c:pt idx="7461">
                  <c:v>14.530520083333336</c:v>
                </c:pt>
                <c:pt idx="7462">
                  <c:v>14.532579083333331</c:v>
                </c:pt>
                <c:pt idx="7463">
                  <c:v>14.534611194444444</c:v>
                </c:pt>
                <c:pt idx="7464">
                  <c:v>14.536606805555557</c:v>
                </c:pt>
                <c:pt idx="7465">
                  <c:v>14.538666638888888</c:v>
                </c:pt>
                <c:pt idx="7466">
                  <c:v>14.540487083333332</c:v>
                </c:pt>
                <c:pt idx="7467">
                  <c:v>14.542533361111111</c:v>
                </c:pt>
                <c:pt idx="7468">
                  <c:v>14.542788694444443</c:v>
                </c:pt>
                <c:pt idx="7469">
                  <c:v>14.54280275</c:v>
                </c:pt>
                <c:pt idx="7470">
                  <c:v>14.542836861111109</c:v>
                </c:pt>
                <c:pt idx="7471">
                  <c:v>14.542919083333334</c:v>
                </c:pt>
                <c:pt idx="7472">
                  <c:v>14.543011694444445</c:v>
                </c:pt>
                <c:pt idx="7473">
                  <c:v>14.543108638888889</c:v>
                </c:pt>
                <c:pt idx="7474">
                  <c:v>14.543214750000001</c:v>
                </c:pt>
                <c:pt idx="7475">
                  <c:v>14.543315861111111</c:v>
                </c:pt>
                <c:pt idx="7476">
                  <c:v>14.543421694444444</c:v>
                </c:pt>
                <c:pt idx="7477">
                  <c:v>14.543528083333332</c:v>
                </c:pt>
                <c:pt idx="7478">
                  <c:v>14.543640472222222</c:v>
                </c:pt>
                <c:pt idx="7479">
                  <c:v>14.543752250000001</c:v>
                </c:pt>
                <c:pt idx="7480">
                  <c:v>14.543865861111112</c:v>
                </c:pt>
                <c:pt idx="7481">
                  <c:v>14.543974138888888</c:v>
                </c:pt>
                <c:pt idx="7482">
                  <c:v>14.54408902777778</c:v>
                </c:pt>
                <c:pt idx="7483">
                  <c:v>14.544209694444444</c:v>
                </c:pt>
                <c:pt idx="7484">
                  <c:v>14.544320750000001</c:v>
                </c:pt>
                <c:pt idx="7485">
                  <c:v>14.544441583333334</c:v>
                </c:pt>
                <c:pt idx="7486">
                  <c:v>14.544555416666668</c:v>
                </c:pt>
                <c:pt idx="7487">
                  <c:v>14.544681638888889</c:v>
                </c:pt>
                <c:pt idx="7488">
                  <c:v>14.544800638888887</c:v>
                </c:pt>
                <c:pt idx="7489">
                  <c:v>14.544927027777778</c:v>
                </c:pt>
                <c:pt idx="7490">
                  <c:v>14.545053972222224</c:v>
                </c:pt>
                <c:pt idx="7491">
                  <c:v>14.54517663888889</c:v>
                </c:pt>
                <c:pt idx="7492">
                  <c:v>14.545301583333334</c:v>
                </c:pt>
                <c:pt idx="7493">
                  <c:v>14.545431916666669</c:v>
                </c:pt>
                <c:pt idx="7494">
                  <c:v>14.545556027777778</c:v>
                </c:pt>
                <c:pt idx="7495">
                  <c:v>14.545680805555556</c:v>
                </c:pt>
                <c:pt idx="7496">
                  <c:v>14.545811694444442</c:v>
                </c:pt>
                <c:pt idx="7497">
                  <c:v>14.545940972222223</c:v>
                </c:pt>
                <c:pt idx="7498">
                  <c:v>14.546074027777777</c:v>
                </c:pt>
                <c:pt idx="7499">
                  <c:v>14.546205083333334</c:v>
                </c:pt>
                <c:pt idx="7500">
                  <c:v>14.546342694444444</c:v>
                </c:pt>
                <c:pt idx="7501">
                  <c:v>14.546476305555558</c:v>
                </c:pt>
                <c:pt idx="7502">
                  <c:v>14.546610972222222</c:v>
                </c:pt>
                <c:pt idx="7503">
                  <c:v>14.546750361111112</c:v>
                </c:pt>
                <c:pt idx="7504">
                  <c:v>14.546883972222222</c:v>
                </c:pt>
                <c:pt idx="7505">
                  <c:v>14.547024972222221</c:v>
                </c:pt>
                <c:pt idx="7506">
                  <c:v>14.547161416666668</c:v>
                </c:pt>
                <c:pt idx="7507">
                  <c:v>14.547303805555558</c:v>
                </c:pt>
                <c:pt idx="7508">
                  <c:v>14.547446361111113</c:v>
                </c:pt>
                <c:pt idx="7509">
                  <c:v>14.547592250000001</c:v>
                </c:pt>
                <c:pt idx="7510">
                  <c:v>14.54773475</c:v>
                </c:pt>
                <c:pt idx="7511">
                  <c:v>14.54787563888889</c:v>
                </c:pt>
                <c:pt idx="7512">
                  <c:v>14.548026083333333</c:v>
                </c:pt>
                <c:pt idx="7513">
                  <c:v>14.548170527777778</c:v>
                </c:pt>
                <c:pt idx="7514">
                  <c:v>14.54831736111111</c:v>
                </c:pt>
                <c:pt idx="7515">
                  <c:v>14.548467916666667</c:v>
                </c:pt>
                <c:pt idx="7516">
                  <c:v>14.548620194444442</c:v>
                </c:pt>
                <c:pt idx="7517">
                  <c:v>14.548773583333332</c:v>
                </c:pt>
                <c:pt idx="7518">
                  <c:v>14.548927472222221</c:v>
                </c:pt>
                <c:pt idx="7519">
                  <c:v>14.549078472222224</c:v>
                </c:pt>
                <c:pt idx="7520">
                  <c:v>14.549230083333335</c:v>
                </c:pt>
                <c:pt idx="7521">
                  <c:v>14.549384638888888</c:v>
                </c:pt>
                <c:pt idx="7522">
                  <c:v>14.549545138888888</c:v>
                </c:pt>
                <c:pt idx="7523">
                  <c:v>14.549698527777778</c:v>
                </c:pt>
                <c:pt idx="7524">
                  <c:v>14.54986252777778</c:v>
                </c:pt>
                <c:pt idx="7525">
                  <c:v>14.550028916666665</c:v>
                </c:pt>
                <c:pt idx="7526">
                  <c:v>14.550194527777776</c:v>
                </c:pt>
                <c:pt idx="7527">
                  <c:v>14.550360805555556</c:v>
                </c:pt>
                <c:pt idx="7528">
                  <c:v>14.55052813888889</c:v>
                </c:pt>
                <c:pt idx="7529">
                  <c:v>14.550692083333331</c:v>
                </c:pt>
                <c:pt idx="7530">
                  <c:v>14.550869694444444</c:v>
                </c:pt>
                <c:pt idx="7531">
                  <c:v>14.551022361111112</c:v>
                </c:pt>
                <c:pt idx="7532">
                  <c:v>14.551195361111112</c:v>
                </c:pt>
                <c:pt idx="7533">
                  <c:v>14.551372749999999</c:v>
                </c:pt>
                <c:pt idx="7534">
                  <c:v>14.551545416666666</c:v>
                </c:pt>
                <c:pt idx="7535">
                  <c:v>14.551722805555556</c:v>
                </c:pt>
                <c:pt idx="7536">
                  <c:v>14.551910472222222</c:v>
                </c:pt>
                <c:pt idx="7537">
                  <c:v>14.552099916666666</c:v>
                </c:pt>
                <c:pt idx="7538">
                  <c:v>14.552290027777776</c:v>
                </c:pt>
                <c:pt idx="7539">
                  <c:v>14.552486361111111</c:v>
                </c:pt>
                <c:pt idx="7540">
                  <c:v>14.552681750000001</c:v>
                </c:pt>
                <c:pt idx="7541">
                  <c:v>14.552885305555556</c:v>
                </c:pt>
                <c:pt idx="7542">
                  <c:v>14.553111416666667</c:v>
                </c:pt>
                <c:pt idx="7543">
                  <c:v>14.553335861111112</c:v>
                </c:pt>
                <c:pt idx="7544">
                  <c:v>14.553571583333333</c:v>
                </c:pt>
                <c:pt idx="7545">
                  <c:v>14.553827083333331</c:v>
                </c:pt>
                <c:pt idx="7546">
                  <c:v>14.554149750000001</c:v>
                </c:pt>
                <c:pt idx="7547">
                  <c:v>14.554448638888889</c:v>
                </c:pt>
                <c:pt idx="7548">
                  <c:v>14.554759916666665</c:v>
                </c:pt>
                <c:pt idx="7549">
                  <c:v>14.555123972222223</c:v>
                </c:pt>
                <c:pt idx="7550">
                  <c:v>14.55545436111111</c:v>
                </c:pt>
                <c:pt idx="7551">
                  <c:v>14.556050249999998</c:v>
                </c:pt>
                <c:pt idx="7552">
                  <c:v>14.556718750000002</c:v>
                </c:pt>
                <c:pt idx="7553">
                  <c:v>14.557564194444442</c:v>
                </c:pt>
                <c:pt idx="7554">
                  <c:v>14.55872036111111</c:v>
                </c:pt>
                <c:pt idx="7555">
                  <c:v>14.561162305555555</c:v>
                </c:pt>
                <c:pt idx="7556">
                  <c:v>14.563771305555555</c:v>
                </c:pt>
                <c:pt idx="7557">
                  <c:v>14.566549083333332</c:v>
                </c:pt>
                <c:pt idx="7558">
                  <c:v>14.569326861111112</c:v>
                </c:pt>
                <c:pt idx="7559">
                  <c:v>14.572104638888888</c:v>
                </c:pt>
                <c:pt idx="7560">
                  <c:v>14.574882416666664</c:v>
                </c:pt>
                <c:pt idx="7561">
                  <c:v>14.577660194444444</c:v>
                </c:pt>
                <c:pt idx="7562">
                  <c:v>14.580437972222221</c:v>
                </c:pt>
                <c:pt idx="7563">
                  <c:v>14.583215750000001</c:v>
                </c:pt>
                <c:pt idx="7564">
                  <c:v>14.585993527777777</c:v>
                </c:pt>
                <c:pt idx="7565">
                  <c:v>14.588771305555554</c:v>
                </c:pt>
                <c:pt idx="7566">
                  <c:v>14.591549083333334</c:v>
                </c:pt>
                <c:pt idx="7567">
                  <c:v>14.59432686111111</c:v>
                </c:pt>
                <c:pt idx="7568">
                  <c:v>14.59710463888889</c:v>
                </c:pt>
                <c:pt idx="7569">
                  <c:v>14.599882416666667</c:v>
                </c:pt>
                <c:pt idx="7570">
                  <c:v>14.602660194444443</c:v>
                </c:pt>
                <c:pt idx="7571">
                  <c:v>14.605437972222223</c:v>
                </c:pt>
                <c:pt idx="7572">
                  <c:v>14.608215749999999</c:v>
                </c:pt>
                <c:pt idx="7573">
                  <c:v>14.610993527777776</c:v>
                </c:pt>
                <c:pt idx="7574">
                  <c:v>14.613771305555556</c:v>
                </c:pt>
                <c:pt idx="7575">
                  <c:v>14.616549083333332</c:v>
                </c:pt>
                <c:pt idx="7576">
                  <c:v>14.619326861111112</c:v>
                </c:pt>
                <c:pt idx="7577">
                  <c:v>14.622104638888889</c:v>
                </c:pt>
                <c:pt idx="7578">
                  <c:v>14.624882416666665</c:v>
                </c:pt>
                <c:pt idx="7579">
                  <c:v>14.627660194444445</c:v>
                </c:pt>
                <c:pt idx="7580">
                  <c:v>14.630437972222222</c:v>
                </c:pt>
                <c:pt idx="7581">
                  <c:v>14.633215749999998</c:v>
                </c:pt>
                <c:pt idx="7582">
                  <c:v>14.635993527777778</c:v>
                </c:pt>
                <c:pt idx="7583">
                  <c:v>14.638771305555554</c:v>
                </c:pt>
                <c:pt idx="7584">
                  <c:v>14.641549083333334</c:v>
                </c:pt>
                <c:pt idx="7585">
                  <c:v>14.644326861111111</c:v>
                </c:pt>
                <c:pt idx="7586">
                  <c:v>14.647104638888887</c:v>
                </c:pt>
                <c:pt idx="7587">
                  <c:v>14.649882416666667</c:v>
                </c:pt>
                <c:pt idx="7588">
                  <c:v>14.652660194444444</c:v>
                </c:pt>
                <c:pt idx="7589">
                  <c:v>14.65543797222222</c:v>
                </c:pt>
                <c:pt idx="7590">
                  <c:v>14.65821575</c:v>
                </c:pt>
                <c:pt idx="7591">
                  <c:v>14.660993527777777</c:v>
                </c:pt>
                <c:pt idx="7592">
                  <c:v>14.663771305555557</c:v>
                </c:pt>
                <c:pt idx="7593">
                  <c:v>14.666549083333333</c:v>
                </c:pt>
                <c:pt idx="7594">
                  <c:v>14.669326861111109</c:v>
                </c:pt>
                <c:pt idx="7595">
                  <c:v>14.672104638888889</c:v>
                </c:pt>
                <c:pt idx="7596">
                  <c:v>14.674882416666666</c:v>
                </c:pt>
                <c:pt idx="7597">
                  <c:v>14.677660194444442</c:v>
                </c:pt>
                <c:pt idx="7598">
                  <c:v>14.680437972222222</c:v>
                </c:pt>
                <c:pt idx="7599">
                  <c:v>14.683215749999999</c:v>
                </c:pt>
                <c:pt idx="7600">
                  <c:v>14.685993527777779</c:v>
                </c:pt>
                <c:pt idx="7601">
                  <c:v>14.688771305555555</c:v>
                </c:pt>
                <c:pt idx="7602">
                  <c:v>14.691549083333332</c:v>
                </c:pt>
                <c:pt idx="7603">
                  <c:v>14.694326861111112</c:v>
                </c:pt>
                <c:pt idx="7604">
                  <c:v>14.697104638888888</c:v>
                </c:pt>
                <c:pt idx="7605">
                  <c:v>14.699882416666664</c:v>
                </c:pt>
                <c:pt idx="7606">
                  <c:v>14.702660194444444</c:v>
                </c:pt>
                <c:pt idx="7607">
                  <c:v>14.705437972222221</c:v>
                </c:pt>
                <c:pt idx="7608">
                  <c:v>14.708215750000001</c:v>
                </c:pt>
                <c:pt idx="7609">
                  <c:v>14.710993527777777</c:v>
                </c:pt>
                <c:pt idx="7610">
                  <c:v>14.713771305555554</c:v>
                </c:pt>
                <c:pt idx="7611">
                  <c:v>14.716549083333334</c:v>
                </c:pt>
                <c:pt idx="7612">
                  <c:v>14.71932686111111</c:v>
                </c:pt>
                <c:pt idx="7613">
                  <c:v>14.72210463888889</c:v>
                </c:pt>
                <c:pt idx="7614">
                  <c:v>14.724882416666667</c:v>
                </c:pt>
                <c:pt idx="7615">
                  <c:v>14.727660194444443</c:v>
                </c:pt>
                <c:pt idx="7616">
                  <c:v>14.730437972222223</c:v>
                </c:pt>
                <c:pt idx="7617">
                  <c:v>14.733215749999999</c:v>
                </c:pt>
                <c:pt idx="7618">
                  <c:v>14.735993527777776</c:v>
                </c:pt>
                <c:pt idx="7619">
                  <c:v>14.738771305555556</c:v>
                </c:pt>
                <c:pt idx="7620">
                  <c:v>14.741549083333332</c:v>
                </c:pt>
                <c:pt idx="7621">
                  <c:v>14.744326861111112</c:v>
                </c:pt>
                <c:pt idx="7622">
                  <c:v>14.747104638888889</c:v>
                </c:pt>
                <c:pt idx="7623">
                  <c:v>14.749882416666665</c:v>
                </c:pt>
                <c:pt idx="7624">
                  <c:v>14.752660194444445</c:v>
                </c:pt>
                <c:pt idx="7625">
                  <c:v>14.755437972222222</c:v>
                </c:pt>
                <c:pt idx="7626">
                  <c:v>14.758215749999998</c:v>
                </c:pt>
                <c:pt idx="7627">
                  <c:v>14.760993527777778</c:v>
                </c:pt>
                <c:pt idx="7628">
                  <c:v>14.763771305555554</c:v>
                </c:pt>
                <c:pt idx="7629">
                  <c:v>14.766549083333334</c:v>
                </c:pt>
                <c:pt idx="7630">
                  <c:v>14.769326861111111</c:v>
                </c:pt>
                <c:pt idx="7631">
                  <c:v>14.772104638888887</c:v>
                </c:pt>
                <c:pt idx="7632">
                  <c:v>14.774882416666667</c:v>
                </c:pt>
                <c:pt idx="7633">
                  <c:v>14.777660194444444</c:v>
                </c:pt>
                <c:pt idx="7634">
                  <c:v>14.78043797222222</c:v>
                </c:pt>
                <c:pt idx="7635">
                  <c:v>14.78321575</c:v>
                </c:pt>
                <c:pt idx="7636">
                  <c:v>14.785993527777777</c:v>
                </c:pt>
                <c:pt idx="7637">
                  <c:v>14.788771305555557</c:v>
                </c:pt>
                <c:pt idx="7638">
                  <c:v>14.791549083333333</c:v>
                </c:pt>
                <c:pt idx="7639">
                  <c:v>14.794326861111109</c:v>
                </c:pt>
                <c:pt idx="7640">
                  <c:v>14.797104638888889</c:v>
                </c:pt>
                <c:pt idx="7641">
                  <c:v>14.799882416666666</c:v>
                </c:pt>
                <c:pt idx="7642">
                  <c:v>14.802660194444442</c:v>
                </c:pt>
                <c:pt idx="7643">
                  <c:v>14.805437972222222</c:v>
                </c:pt>
                <c:pt idx="7644">
                  <c:v>14.808215749999999</c:v>
                </c:pt>
                <c:pt idx="7645">
                  <c:v>14.810993527777779</c:v>
                </c:pt>
                <c:pt idx="7646">
                  <c:v>14.813771305555555</c:v>
                </c:pt>
                <c:pt idx="7647">
                  <c:v>14.816549083333332</c:v>
                </c:pt>
                <c:pt idx="7648">
                  <c:v>14.819326861111112</c:v>
                </c:pt>
                <c:pt idx="7649">
                  <c:v>14.822104638888888</c:v>
                </c:pt>
                <c:pt idx="7650">
                  <c:v>14.824882416666664</c:v>
                </c:pt>
                <c:pt idx="7651">
                  <c:v>14.827660194444444</c:v>
                </c:pt>
                <c:pt idx="7652">
                  <c:v>14.830437972222221</c:v>
                </c:pt>
                <c:pt idx="7653">
                  <c:v>14.833215750000001</c:v>
                </c:pt>
                <c:pt idx="7654">
                  <c:v>14.835993527777777</c:v>
                </c:pt>
                <c:pt idx="7655">
                  <c:v>14.838771305555554</c:v>
                </c:pt>
                <c:pt idx="7656">
                  <c:v>14.841549083333334</c:v>
                </c:pt>
                <c:pt idx="7657">
                  <c:v>14.84432686111111</c:v>
                </c:pt>
                <c:pt idx="7658">
                  <c:v>14.84710463888889</c:v>
                </c:pt>
                <c:pt idx="7659">
                  <c:v>14.849882416666667</c:v>
                </c:pt>
                <c:pt idx="7660">
                  <c:v>14.852660194444443</c:v>
                </c:pt>
                <c:pt idx="7661">
                  <c:v>14.855437972222223</c:v>
                </c:pt>
                <c:pt idx="7662">
                  <c:v>14.858215749999999</c:v>
                </c:pt>
                <c:pt idx="7663">
                  <c:v>14.860993527777779</c:v>
                </c:pt>
                <c:pt idx="7664">
                  <c:v>14.863771305555556</c:v>
                </c:pt>
                <c:pt idx="7665">
                  <c:v>14.866549083333332</c:v>
                </c:pt>
                <c:pt idx="7666">
                  <c:v>14.869326861111112</c:v>
                </c:pt>
                <c:pt idx="7667">
                  <c:v>14.872104638888889</c:v>
                </c:pt>
                <c:pt idx="7668">
                  <c:v>14.874882416666669</c:v>
                </c:pt>
                <c:pt idx="7669">
                  <c:v>14.877660194444445</c:v>
                </c:pt>
                <c:pt idx="7670">
                  <c:v>14.880437972222222</c:v>
                </c:pt>
                <c:pt idx="7671">
                  <c:v>14.883215750000002</c:v>
                </c:pt>
                <c:pt idx="7672">
                  <c:v>14.885993527777778</c:v>
                </c:pt>
                <c:pt idx="7673">
                  <c:v>14.888771305555554</c:v>
                </c:pt>
                <c:pt idx="7674">
                  <c:v>14.891549083333334</c:v>
                </c:pt>
                <c:pt idx="7675">
                  <c:v>14.894326861111111</c:v>
                </c:pt>
                <c:pt idx="7676">
                  <c:v>14.897104638888891</c:v>
                </c:pt>
                <c:pt idx="7677">
                  <c:v>14.899882416666667</c:v>
                </c:pt>
                <c:pt idx="7678">
                  <c:v>14.902660194444444</c:v>
                </c:pt>
                <c:pt idx="7679">
                  <c:v>14.905437972222224</c:v>
                </c:pt>
                <c:pt idx="7680">
                  <c:v>14.90821575</c:v>
                </c:pt>
                <c:pt idx="7681">
                  <c:v>14.910993527777777</c:v>
                </c:pt>
                <c:pt idx="7682">
                  <c:v>14.913771305555557</c:v>
                </c:pt>
                <c:pt idx="7683">
                  <c:v>14.916549083333333</c:v>
                </c:pt>
                <c:pt idx="7684">
                  <c:v>14.919326861111113</c:v>
                </c:pt>
                <c:pt idx="7685">
                  <c:v>14.922104638888889</c:v>
                </c:pt>
                <c:pt idx="7686">
                  <c:v>14.924882416666666</c:v>
                </c:pt>
                <c:pt idx="7687">
                  <c:v>14.927660194444446</c:v>
                </c:pt>
                <c:pt idx="7688">
                  <c:v>14.930437972222222</c:v>
                </c:pt>
                <c:pt idx="7689">
                  <c:v>14.933215749999999</c:v>
                </c:pt>
                <c:pt idx="7690">
                  <c:v>14.935993527777779</c:v>
                </c:pt>
                <c:pt idx="7691">
                  <c:v>14.938771305555555</c:v>
                </c:pt>
                <c:pt idx="7692">
                  <c:v>14.941549083333335</c:v>
                </c:pt>
                <c:pt idx="7693">
                  <c:v>14.944326861111112</c:v>
                </c:pt>
                <c:pt idx="7694">
                  <c:v>14.947104638888888</c:v>
                </c:pt>
                <c:pt idx="7695">
                  <c:v>14.949882416666668</c:v>
                </c:pt>
                <c:pt idx="7696">
                  <c:v>14.952660194444444</c:v>
                </c:pt>
                <c:pt idx="7697">
                  <c:v>14.955437972222221</c:v>
                </c:pt>
                <c:pt idx="7698">
                  <c:v>14.958215750000001</c:v>
                </c:pt>
                <c:pt idx="7699">
                  <c:v>14.960993527777777</c:v>
                </c:pt>
                <c:pt idx="7700">
                  <c:v>14.963771305555557</c:v>
                </c:pt>
                <c:pt idx="7701">
                  <c:v>14.966549083333334</c:v>
                </c:pt>
                <c:pt idx="7702">
                  <c:v>14.96932686111111</c:v>
                </c:pt>
                <c:pt idx="7703">
                  <c:v>14.97210463888889</c:v>
                </c:pt>
                <c:pt idx="7704">
                  <c:v>14.974882416666667</c:v>
                </c:pt>
                <c:pt idx="7705">
                  <c:v>14.977660194444447</c:v>
                </c:pt>
                <c:pt idx="7706">
                  <c:v>14.980437972222223</c:v>
                </c:pt>
                <c:pt idx="7707">
                  <c:v>14.983215749999999</c:v>
                </c:pt>
                <c:pt idx="7708">
                  <c:v>14.985993527777779</c:v>
                </c:pt>
                <c:pt idx="7709">
                  <c:v>14.988771305555556</c:v>
                </c:pt>
                <c:pt idx="7710">
                  <c:v>14.991549083333332</c:v>
                </c:pt>
                <c:pt idx="7711">
                  <c:v>14.994326861111112</c:v>
                </c:pt>
                <c:pt idx="7712">
                  <c:v>14.997104638888889</c:v>
                </c:pt>
                <c:pt idx="7713">
                  <c:v>14.999882416666669</c:v>
                </c:pt>
                <c:pt idx="7714">
                  <c:v>15.002660194444445</c:v>
                </c:pt>
                <c:pt idx="7715">
                  <c:v>15.005437972222222</c:v>
                </c:pt>
                <c:pt idx="7716">
                  <c:v>15.008215750000002</c:v>
                </c:pt>
                <c:pt idx="7717">
                  <c:v>15.010993527777778</c:v>
                </c:pt>
                <c:pt idx="7718">
                  <c:v>15.013771305555554</c:v>
                </c:pt>
                <c:pt idx="7719">
                  <c:v>15.016549083333334</c:v>
                </c:pt>
                <c:pt idx="7720">
                  <c:v>15.019326861111111</c:v>
                </c:pt>
                <c:pt idx="7721">
                  <c:v>15.022104638888891</c:v>
                </c:pt>
                <c:pt idx="7722">
                  <c:v>15.024882416666667</c:v>
                </c:pt>
                <c:pt idx="7723">
                  <c:v>15.027660194444444</c:v>
                </c:pt>
                <c:pt idx="7724">
                  <c:v>15.030437972222224</c:v>
                </c:pt>
                <c:pt idx="7725">
                  <c:v>15.03321575</c:v>
                </c:pt>
                <c:pt idx="7726">
                  <c:v>15.035993527777777</c:v>
                </c:pt>
                <c:pt idx="7727">
                  <c:v>15.038771305555557</c:v>
                </c:pt>
                <c:pt idx="7728">
                  <c:v>15.041549083333333</c:v>
                </c:pt>
                <c:pt idx="7729">
                  <c:v>15.044326861111113</c:v>
                </c:pt>
                <c:pt idx="7730">
                  <c:v>15.047104638888889</c:v>
                </c:pt>
                <c:pt idx="7731">
                  <c:v>15.049882416666666</c:v>
                </c:pt>
                <c:pt idx="7732">
                  <c:v>15.052660194444446</c:v>
                </c:pt>
                <c:pt idx="7733">
                  <c:v>15.055437972222222</c:v>
                </c:pt>
                <c:pt idx="7734">
                  <c:v>15.058215749999999</c:v>
                </c:pt>
                <c:pt idx="7735">
                  <c:v>15.060993527777779</c:v>
                </c:pt>
                <c:pt idx="7736">
                  <c:v>15.063771305555555</c:v>
                </c:pt>
                <c:pt idx="7737">
                  <c:v>15.066549083333335</c:v>
                </c:pt>
                <c:pt idx="7738">
                  <c:v>15.069326861111112</c:v>
                </c:pt>
                <c:pt idx="7739">
                  <c:v>15.072104638888888</c:v>
                </c:pt>
                <c:pt idx="7740">
                  <c:v>15.074882416666668</c:v>
                </c:pt>
                <c:pt idx="7741">
                  <c:v>15.077660194444444</c:v>
                </c:pt>
                <c:pt idx="7742">
                  <c:v>15.080437972222221</c:v>
                </c:pt>
                <c:pt idx="7743">
                  <c:v>15.083215750000001</c:v>
                </c:pt>
                <c:pt idx="7744">
                  <c:v>15.085993527777777</c:v>
                </c:pt>
                <c:pt idx="7745">
                  <c:v>15.088771305555557</c:v>
                </c:pt>
                <c:pt idx="7746">
                  <c:v>15.091549083333334</c:v>
                </c:pt>
                <c:pt idx="7747">
                  <c:v>15.09432686111111</c:v>
                </c:pt>
                <c:pt idx="7748">
                  <c:v>15.09710463888889</c:v>
                </c:pt>
                <c:pt idx="7749">
                  <c:v>15.099882416666667</c:v>
                </c:pt>
                <c:pt idx="7750">
                  <c:v>15.102660194444447</c:v>
                </c:pt>
                <c:pt idx="7751">
                  <c:v>15.105437972222223</c:v>
                </c:pt>
                <c:pt idx="7752">
                  <c:v>15.108215749999999</c:v>
                </c:pt>
                <c:pt idx="7753">
                  <c:v>15.110993527777779</c:v>
                </c:pt>
                <c:pt idx="7754">
                  <c:v>15.113771305555556</c:v>
                </c:pt>
                <c:pt idx="7755">
                  <c:v>15.116549083333332</c:v>
                </c:pt>
                <c:pt idx="7756">
                  <c:v>15.119326861111112</c:v>
                </c:pt>
                <c:pt idx="7757">
                  <c:v>15.122104638888889</c:v>
                </c:pt>
                <c:pt idx="7758">
                  <c:v>15.124882416666669</c:v>
                </c:pt>
                <c:pt idx="7759">
                  <c:v>15.127660194444445</c:v>
                </c:pt>
                <c:pt idx="7760">
                  <c:v>15.130437972222222</c:v>
                </c:pt>
                <c:pt idx="7761">
                  <c:v>15.133215750000002</c:v>
                </c:pt>
                <c:pt idx="7762">
                  <c:v>15.135993527777778</c:v>
                </c:pt>
                <c:pt idx="7763">
                  <c:v>15.138771305555554</c:v>
                </c:pt>
                <c:pt idx="7764">
                  <c:v>15.141549083333334</c:v>
                </c:pt>
                <c:pt idx="7765">
                  <c:v>15.144326861111111</c:v>
                </c:pt>
                <c:pt idx="7766">
                  <c:v>15.147104638888891</c:v>
                </c:pt>
                <c:pt idx="7767">
                  <c:v>15.149882416666667</c:v>
                </c:pt>
                <c:pt idx="7768">
                  <c:v>15.152660194444444</c:v>
                </c:pt>
                <c:pt idx="7769">
                  <c:v>15.155437972222224</c:v>
                </c:pt>
                <c:pt idx="7770">
                  <c:v>15.15821575</c:v>
                </c:pt>
                <c:pt idx="7771">
                  <c:v>15.160993527777777</c:v>
                </c:pt>
                <c:pt idx="7772">
                  <c:v>15.163771305555557</c:v>
                </c:pt>
                <c:pt idx="7773">
                  <c:v>15.166549083333333</c:v>
                </c:pt>
                <c:pt idx="7774">
                  <c:v>15.169326861111113</c:v>
                </c:pt>
                <c:pt idx="7775">
                  <c:v>15.172104638888889</c:v>
                </c:pt>
                <c:pt idx="7776">
                  <c:v>15.174882416666666</c:v>
                </c:pt>
                <c:pt idx="7777">
                  <c:v>15.177660194444446</c:v>
                </c:pt>
                <c:pt idx="7778">
                  <c:v>15.180437972222222</c:v>
                </c:pt>
                <c:pt idx="7779">
                  <c:v>15.183215749999999</c:v>
                </c:pt>
                <c:pt idx="7780">
                  <c:v>15.185993527777779</c:v>
                </c:pt>
                <c:pt idx="7781">
                  <c:v>15.188771305555555</c:v>
                </c:pt>
                <c:pt idx="7782">
                  <c:v>15.191549083333335</c:v>
                </c:pt>
                <c:pt idx="7783">
                  <c:v>15.194326861111112</c:v>
                </c:pt>
                <c:pt idx="7784">
                  <c:v>15.197104638888888</c:v>
                </c:pt>
                <c:pt idx="7785">
                  <c:v>15.199882416666668</c:v>
                </c:pt>
                <c:pt idx="7786">
                  <c:v>15.202660194444444</c:v>
                </c:pt>
                <c:pt idx="7787">
                  <c:v>15.205437972222221</c:v>
                </c:pt>
                <c:pt idx="7788">
                  <c:v>15.208215750000001</c:v>
                </c:pt>
                <c:pt idx="7789">
                  <c:v>15.210993527777777</c:v>
                </c:pt>
                <c:pt idx="7790">
                  <c:v>15.213771305555557</c:v>
                </c:pt>
                <c:pt idx="7791">
                  <c:v>15.216549083333334</c:v>
                </c:pt>
                <c:pt idx="7792">
                  <c:v>15.21932686111111</c:v>
                </c:pt>
                <c:pt idx="7793">
                  <c:v>15.22210463888889</c:v>
                </c:pt>
                <c:pt idx="7794">
                  <c:v>15.224882416666667</c:v>
                </c:pt>
                <c:pt idx="7795">
                  <c:v>15.227660194444447</c:v>
                </c:pt>
                <c:pt idx="7796">
                  <c:v>15.230437972222223</c:v>
                </c:pt>
                <c:pt idx="7797">
                  <c:v>15.233215749999999</c:v>
                </c:pt>
                <c:pt idx="7798">
                  <c:v>15.235993527777779</c:v>
                </c:pt>
                <c:pt idx="7799">
                  <c:v>15.238771305555556</c:v>
                </c:pt>
                <c:pt idx="7800">
                  <c:v>15.241549083333332</c:v>
                </c:pt>
                <c:pt idx="7801">
                  <c:v>15.244326861111112</c:v>
                </c:pt>
                <c:pt idx="7802">
                  <c:v>15.247104638888889</c:v>
                </c:pt>
                <c:pt idx="7803">
                  <c:v>15.249882416666669</c:v>
                </c:pt>
                <c:pt idx="7804">
                  <c:v>15.252660194444445</c:v>
                </c:pt>
                <c:pt idx="7805">
                  <c:v>15.255437972222222</c:v>
                </c:pt>
                <c:pt idx="7806">
                  <c:v>15.258215750000002</c:v>
                </c:pt>
                <c:pt idx="7807">
                  <c:v>15.260993527777778</c:v>
                </c:pt>
                <c:pt idx="7808">
                  <c:v>15.263771305555554</c:v>
                </c:pt>
                <c:pt idx="7809">
                  <c:v>15.266549083333334</c:v>
                </c:pt>
                <c:pt idx="7810">
                  <c:v>15.269326861111111</c:v>
                </c:pt>
                <c:pt idx="7811">
                  <c:v>15.272104638888891</c:v>
                </c:pt>
                <c:pt idx="7812">
                  <c:v>15.274882416666667</c:v>
                </c:pt>
                <c:pt idx="7813">
                  <c:v>15.277660194444444</c:v>
                </c:pt>
                <c:pt idx="7814">
                  <c:v>15.280437972222224</c:v>
                </c:pt>
                <c:pt idx="7815">
                  <c:v>15.28321575</c:v>
                </c:pt>
                <c:pt idx="7816">
                  <c:v>15.285993527777777</c:v>
                </c:pt>
                <c:pt idx="7817">
                  <c:v>15.288771305555557</c:v>
                </c:pt>
                <c:pt idx="7818">
                  <c:v>15.291549083333333</c:v>
                </c:pt>
                <c:pt idx="7819">
                  <c:v>15.294326861111113</c:v>
                </c:pt>
                <c:pt idx="7820">
                  <c:v>15.297104638888889</c:v>
                </c:pt>
                <c:pt idx="7821">
                  <c:v>15.299882416666666</c:v>
                </c:pt>
                <c:pt idx="7822">
                  <c:v>15.302660194444446</c:v>
                </c:pt>
                <c:pt idx="7823">
                  <c:v>15.305437972222222</c:v>
                </c:pt>
                <c:pt idx="7824">
                  <c:v>15.308215749999999</c:v>
                </c:pt>
                <c:pt idx="7825">
                  <c:v>15.310993527777779</c:v>
                </c:pt>
                <c:pt idx="7826">
                  <c:v>15.313771305555555</c:v>
                </c:pt>
                <c:pt idx="7827">
                  <c:v>15.316549083333335</c:v>
                </c:pt>
                <c:pt idx="7828">
                  <c:v>15.319254750000002</c:v>
                </c:pt>
                <c:pt idx="7829">
                  <c:v>15.322032527777779</c:v>
                </c:pt>
                <c:pt idx="7830">
                  <c:v>15.324471250000002</c:v>
                </c:pt>
                <c:pt idx="7831">
                  <c:v>15.327249027777778</c:v>
                </c:pt>
                <c:pt idx="7832">
                  <c:v>15.329623027777778</c:v>
                </c:pt>
                <c:pt idx="7833">
                  <c:v>15.331999805555558</c:v>
                </c:pt>
                <c:pt idx="7834">
                  <c:v>15.33443475</c:v>
                </c:pt>
                <c:pt idx="7835">
                  <c:v>15.336682472222225</c:v>
                </c:pt>
                <c:pt idx="7836">
                  <c:v>15.33895302777778</c:v>
                </c:pt>
                <c:pt idx="7837">
                  <c:v>15.341146250000001</c:v>
                </c:pt>
                <c:pt idx="7838">
                  <c:v>15.343128472222222</c:v>
                </c:pt>
                <c:pt idx="7839">
                  <c:v>15.345292472222223</c:v>
                </c:pt>
                <c:pt idx="7840">
                  <c:v>15.347356749999999</c:v>
                </c:pt>
                <c:pt idx="7841">
                  <c:v>15.349379638888891</c:v>
                </c:pt>
                <c:pt idx="7842">
                  <c:v>15.351143861111112</c:v>
                </c:pt>
                <c:pt idx="7843">
                  <c:v>15.353133916666668</c:v>
                </c:pt>
                <c:pt idx="7844">
                  <c:v>15.354877972222223</c:v>
                </c:pt>
                <c:pt idx="7845">
                  <c:v>15.356683083333333</c:v>
                </c:pt>
                <c:pt idx="7846">
                  <c:v>15.358393972222224</c:v>
                </c:pt>
                <c:pt idx="7847">
                  <c:v>15.35999425</c:v>
                </c:pt>
                <c:pt idx="7848">
                  <c:v>15.361486583333335</c:v>
                </c:pt>
                <c:pt idx="7849">
                  <c:v>15.363045249999999</c:v>
                </c:pt>
                <c:pt idx="7850">
                  <c:v>15.364579638888891</c:v>
                </c:pt>
                <c:pt idx="7851">
                  <c:v>15.366004638888889</c:v>
                </c:pt>
                <c:pt idx="7852">
                  <c:v>15.367463583333336</c:v>
                </c:pt>
                <c:pt idx="7853">
                  <c:v>15.368916194444445</c:v>
                </c:pt>
                <c:pt idx="7854">
                  <c:v>15.370260250000001</c:v>
                </c:pt>
                <c:pt idx="7855">
                  <c:v>15.371646138888888</c:v>
                </c:pt>
                <c:pt idx="7856">
                  <c:v>15.372932972222223</c:v>
                </c:pt>
                <c:pt idx="7857">
                  <c:v>15.374053805555555</c:v>
                </c:pt>
                <c:pt idx="7858">
                  <c:v>15.375423805555556</c:v>
                </c:pt>
                <c:pt idx="7859">
                  <c:v>15.37663525</c:v>
                </c:pt>
                <c:pt idx="7860">
                  <c:v>15.377639694444444</c:v>
                </c:pt>
                <c:pt idx="7861">
                  <c:v>15.378851916666669</c:v>
                </c:pt>
                <c:pt idx="7862">
                  <c:v>15.379994194444446</c:v>
                </c:pt>
                <c:pt idx="7863">
                  <c:v>15.381073027777777</c:v>
                </c:pt>
                <c:pt idx="7864">
                  <c:v>15.382186416666666</c:v>
                </c:pt>
                <c:pt idx="7865">
                  <c:v>15.383255583333334</c:v>
                </c:pt>
                <c:pt idx="7866">
                  <c:v>15.384245750000002</c:v>
                </c:pt>
                <c:pt idx="7867">
                  <c:v>15.385259250000001</c:v>
                </c:pt>
                <c:pt idx="7868">
                  <c:v>15.386258916666666</c:v>
                </c:pt>
                <c:pt idx="7869">
                  <c:v>15.387221472222222</c:v>
                </c:pt>
                <c:pt idx="7870">
                  <c:v>15.388247694444445</c:v>
                </c:pt>
                <c:pt idx="7871">
                  <c:v>15.38915463888889</c:v>
                </c:pt>
                <c:pt idx="7872">
                  <c:v>15.390127861111111</c:v>
                </c:pt>
                <c:pt idx="7873">
                  <c:v>15.391061527777779</c:v>
                </c:pt>
                <c:pt idx="7874">
                  <c:v>15.392049638888889</c:v>
                </c:pt>
                <c:pt idx="7875">
                  <c:v>15.39291452777778</c:v>
                </c:pt>
                <c:pt idx="7876">
                  <c:v>15.393835361111112</c:v>
                </c:pt>
                <c:pt idx="7877">
                  <c:v>15.394584416666667</c:v>
                </c:pt>
                <c:pt idx="7878">
                  <c:v>15.395486361111111</c:v>
                </c:pt>
                <c:pt idx="7879">
                  <c:v>15.396380638888889</c:v>
                </c:pt>
                <c:pt idx="7880">
                  <c:v>15.39730913888889</c:v>
                </c:pt>
                <c:pt idx="7881">
                  <c:v>15.398159638888888</c:v>
                </c:pt>
                <c:pt idx="7882">
                  <c:v>15.399141527777779</c:v>
                </c:pt>
                <c:pt idx="7883">
                  <c:v>15.399929472222222</c:v>
                </c:pt>
                <c:pt idx="7884">
                  <c:v>15.400808694444446</c:v>
                </c:pt>
                <c:pt idx="7885">
                  <c:v>15.40169513888889</c:v>
                </c:pt>
                <c:pt idx="7886">
                  <c:v>15.402545194444446</c:v>
                </c:pt>
                <c:pt idx="7887">
                  <c:v>15.403373027777779</c:v>
                </c:pt>
                <c:pt idx="7888">
                  <c:v>15.404209250000001</c:v>
                </c:pt>
                <c:pt idx="7889">
                  <c:v>15.404921916666666</c:v>
                </c:pt>
                <c:pt idx="7890">
                  <c:v>15.405687305555556</c:v>
                </c:pt>
                <c:pt idx="7891">
                  <c:v>15.406445805555556</c:v>
                </c:pt>
                <c:pt idx="7892">
                  <c:v>15.407229861111112</c:v>
                </c:pt>
                <c:pt idx="7893">
                  <c:v>15.40799763888889</c:v>
                </c:pt>
                <c:pt idx="7894">
                  <c:v>15.408794805555555</c:v>
                </c:pt>
                <c:pt idx="7895">
                  <c:v>15.409591250000002</c:v>
                </c:pt>
                <c:pt idx="7896">
                  <c:v>15.410314472222225</c:v>
                </c:pt>
                <c:pt idx="7897">
                  <c:v>15.411041138888891</c:v>
                </c:pt>
                <c:pt idx="7898">
                  <c:v>15.411759750000002</c:v>
                </c:pt>
                <c:pt idx="7899">
                  <c:v>15.412480527777781</c:v>
                </c:pt>
                <c:pt idx="7900">
                  <c:v>15.413179694444445</c:v>
                </c:pt>
                <c:pt idx="7901">
                  <c:v>15.413887138888889</c:v>
                </c:pt>
                <c:pt idx="7902">
                  <c:v>15.414556194444447</c:v>
                </c:pt>
                <c:pt idx="7903">
                  <c:v>15.415230027777778</c:v>
                </c:pt>
                <c:pt idx="7904">
                  <c:v>15.415985805555557</c:v>
                </c:pt>
                <c:pt idx="7905">
                  <c:v>15.416629027777777</c:v>
                </c:pt>
                <c:pt idx="7906">
                  <c:v>15.417277472222224</c:v>
                </c:pt>
                <c:pt idx="7907">
                  <c:v>15.417979194444445</c:v>
                </c:pt>
                <c:pt idx="7908">
                  <c:v>15.418664138888889</c:v>
                </c:pt>
                <c:pt idx="7909">
                  <c:v>15.419325305555557</c:v>
                </c:pt>
                <c:pt idx="7910">
                  <c:v>15.419878972222222</c:v>
                </c:pt>
                <c:pt idx="7911">
                  <c:v>15.420567027777778</c:v>
                </c:pt>
                <c:pt idx="7912">
                  <c:v>15.421276694444447</c:v>
                </c:pt>
                <c:pt idx="7913">
                  <c:v>15.422015861111113</c:v>
                </c:pt>
                <c:pt idx="7914">
                  <c:v>15.422673694444445</c:v>
                </c:pt>
                <c:pt idx="7915">
                  <c:v>15.423314861111113</c:v>
                </c:pt>
                <c:pt idx="7916">
                  <c:v>15.424025194444447</c:v>
                </c:pt>
                <c:pt idx="7917">
                  <c:v>15.424677916666667</c:v>
                </c:pt>
                <c:pt idx="7918">
                  <c:v>15.425348583333335</c:v>
                </c:pt>
                <c:pt idx="7919">
                  <c:v>15.426068083333334</c:v>
                </c:pt>
                <c:pt idx="7920">
                  <c:v>15.426740361111111</c:v>
                </c:pt>
                <c:pt idx="7921">
                  <c:v>15.42739375</c:v>
                </c:pt>
                <c:pt idx="7922">
                  <c:v>15.428109083333336</c:v>
                </c:pt>
                <c:pt idx="7923">
                  <c:v>15.428830861111113</c:v>
                </c:pt>
                <c:pt idx="7924">
                  <c:v>15.429526416666668</c:v>
                </c:pt>
                <c:pt idx="7925">
                  <c:v>15.430317305555555</c:v>
                </c:pt>
                <c:pt idx="7926">
                  <c:v>15.431032250000001</c:v>
                </c:pt>
                <c:pt idx="7927">
                  <c:v>15.431779361111111</c:v>
                </c:pt>
                <c:pt idx="7928">
                  <c:v>15.432545472222223</c:v>
                </c:pt>
                <c:pt idx="7929">
                  <c:v>15.433348694444444</c:v>
                </c:pt>
                <c:pt idx="7930">
                  <c:v>15.434114694444446</c:v>
                </c:pt>
                <c:pt idx="7931">
                  <c:v>15.434917694444444</c:v>
                </c:pt>
                <c:pt idx="7932">
                  <c:v>15.435668861111111</c:v>
                </c:pt>
                <c:pt idx="7933">
                  <c:v>15.43657991666667</c:v>
                </c:pt>
                <c:pt idx="7934">
                  <c:v>15.437460472222224</c:v>
                </c:pt>
                <c:pt idx="7935">
                  <c:v>15.43830475</c:v>
                </c:pt>
                <c:pt idx="7936">
                  <c:v>15.438304916666667</c:v>
                </c:pt>
                <c:pt idx="7937">
                  <c:v>15.438349527777778</c:v>
                </c:pt>
                <c:pt idx="7938">
                  <c:v>15.438463083333335</c:v>
                </c:pt>
                <c:pt idx="7939">
                  <c:v>15.43859491666667</c:v>
                </c:pt>
                <c:pt idx="7940">
                  <c:v>15.438720694444445</c:v>
                </c:pt>
                <c:pt idx="7941">
                  <c:v>15.438853972222223</c:v>
                </c:pt>
                <c:pt idx="7942">
                  <c:v>15.438995250000001</c:v>
                </c:pt>
                <c:pt idx="7943">
                  <c:v>15.439143305555557</c:v>
                </c:pt>
                <c:pt idx="7944">
                  <c:v>15.43929275</c:v>
                </c:pt>
                <c:pt idx="7945">
                  <c:v>15.439452916666667</c:v>
                </c:pt>
                <c:pt idx="7946">
                  <c:v>15.439607583333334</c:v>
                </c:pt>
                <c:pt idx="7947">
                  <c:v>15.439798694444445</c:v>
                </c:pt>
                <c:pt idx="7948">
                  <c:v>15.439956027777779</c:v>
                </c:pt>
                <c:pt idx="7949">
                  <c:v>15.440111805555556</c:v>
                </c:pt>
                <c:pt idx="7950">
                  <c:v>15.440267916666667</c:v>
                </c:pt>
                <c:pt idx="7951">
                  <c:v>15.440435861111112</c:v>
                </c:pt>
                <c:pt idx="7952">
                  <c:v>15.440591027777778</c:v>
                </c:pt>
                <c:pt idx="7953">
                  <c:v>15.440753472222223</c:v>
                </c:pt>
                <c:pt idx="7954">
                  <c:v>15.44090825</c:v>
                </c:pt>
                <c:pt idx="7955">
                  <c:v>15.441073583333335</c:v>
                </c:pt>
                <c:pt idx="7956">
                  <c:v>15.441236694444445</c:v>
                </c:pt>
                <c:pt idx="7957">
                  <c:v>15.441402361111113</c:v>
                </c:pt>
                <c:pt idx="7958">
                  <c:v>15.441585972222221</c:v>
                </c:pt>
                <c:pt idx="7959">
                  <c:v>15.441751694444445</c:v>
                </c:pt>
                <c:pt idx="7960">
                  <c:v>15.441917083333333</c:v>
                </c:pt>
                <c:pt idx="7961">
                  <c:v>15.442089305555559</c:v>
                </c:pt>
                <c:pt idx="7962">
                  <c:v>15.442254694444447</c:v>
                </c:pt>
                <c:pt idx="7963">
                  <c:v>15.442426194444444</c:v>
                </c:pt>
                <c:pt idx="7964">
                  <c:v>15.442596916666666</c:v>
                </c:pt>
                <c:pt idx="7965">
                  <c:v>15.442768805555556</c:v>
                </c:pt>
                <c:pt idx="7966">
                  <c:v>15.442939083333332</c:v>
                </c:pt>
                <c:pt idx="7967">
                  <c:v>15.443114250000001</c:v>
                </c:pt>
                <c:pt idx="7968">
                  <c:v>15.443287361111111</c:v>
                </c:pt>
                <c:pt idx="7969">
                  <c:v>15.443451527777778</c:v>
                </c:pt>
                <c:pt idx="7970">
                  <c:v>15.443610416666665</c:v>
                </c:pt>
                <c:pt idx="7971">
                  <c:v>15.443785305555554</c:v>
                </c:pt>
                <c:pt idx="7972">
                  <c:v>15.443970027777777</c:v>
                </c:pt>
                <c:pt idx="7973">
                  <c:v>15.444139305555556</c:v>
                </c:pt>
                <c:pt idx="7974">
                  <c:v>15.44430763888889</c:v>
                </c:pt>
                <c:pt idx="7975">
                  <c:v>15.444476972222223</c:v>
                </c:pt>
                <c:pt idx="7976">
                  <c:v>15.444652583333337</c:v>
                </c:pt>
                <c:pt idx="7977">
                  <c:v>15.444828305555557</c:v>
                </c:pt>
                <c:pt idx="7978">
                  <c:v>15.444996638888888</c:v>
                </c:pt>
                <c:pt idx="7979">
                  <c:v>15.44516175</c:v>
                </c:pt>
                <c:pt idx="7980">
                  <c:v>15.445333694444447</c:v>
                </c:pt>
                <c:pt idx="7981">
                  <c:v>15.445519749999999</c:v>
                </c:pt>
                <c:pt idx="7982">
                  <c:v>15.445742805555554</c:v>
                </c:pt>
                <c:pt idx="7983">
                  <c:v>15.445919750000002</c:v>
                </c:pt>
                <c:pt idx="7984">
                  <c:v>15.446132027777779</c:v>
                </c:pt>
                <c:pt idx="7985">
                  <c:v>15.446289194444446</c:v>
                </c:pt>
                <c:pt idx="7986">
                  <c:v>15.446452916666669</c:v>
                </c:pt>
                <c:pt idx="7987">
                  <c:v>15.446612805555556</c:v>
                </c:pt>
                <c:pt idx="7988">
                  <c:v>15.446777972222222</c:v>
                </c:pt>
                <c:pt idx="7989">
                  <c:v>15.446945750000001</c:v>
                </c:pt>
                <c:pt idx="7990">
                  <c:v>15.447110805555557</c:v>
                </c:pt>
                <c:pt idx="7991">
                  <c:v>15.447276083333335</c:v>
                </c:pt>
                <c:pt idx="7992">
                  <c:v>15.447450472222222</c:v>
                </c:pt>
                <c:pt idx="7993">
                  <c:v>15.447630472222222</c:v>
                </c:pt>
                <c:pt idx="7994">
                  <c:v>15.447783138888891</c:v>
                </c:pt>
                <c:pt idx="7995">
                  <c:v>15.44796075</c:v>
                </c:pt>
                <c:pt idx="7996">
                  <c:v>15.448134361111112</c:v>
                </c:pt>
                <c:pt idx="7997">
                  <c:v>15.448318750000002</c:v>
                </c:pt>
                <c:pt idx="7998">
                  <c:v>15.448496250000002</c:v>
                </c:pt>
                <c:pt idx="7999">
                  <c:v>15.448681472222223</c:v>
                </c:pt>
                <c:pt idx="8000">
                  <c:v>15.448853361111112</c:v>
                </c:pt>
                <c:pt idx="8001">
                  <c:v>15.449015194444446</c:v>
                </c:pt>
                <c:pt idx="8002">
                  <c:v>15.449179972222222</c:v>
                </c:pt>
                <c:pt idx="8003">
                  <c:v>15.449343416666668</c:v>
                </c:pt>
                <c:pt idx="8004">
                  <c:v>15.449507805555555</c:v>
                </c:pt>
                <c:pt idx="8005">
                  <c:v>15.449669361111113</c:v>
                </c:pt>
                <c:pt idx="8006">
                  <c:v>15.449832749999999</c:v>
                </c:pt>
                <c:pt idx="8007">
                  <c:v>15.450003472222221</c:v>
                </c:pt>
                <c:pt idx="8008">
                  <c:v>15.450169083333332</c:v>
                </c:pt>
                <c:pt idx="8009">
                  <c:v>15.450327194444448</c:v>
                </c:pt>
                <c:pt idx="8010">
                  <c:v>15.450485027777777</c:v>
                </c:pt>
                <c:pt idx="8011">
                  <c:v>15.450663250000002</c:v>
                </c:pt>
                <c:pt idx="8012">
                  <c:v>15.450818527777781</c:v>
                </c:pt>
                <c:pt idx="8013">
                  <c:v>15.450979194444447</c:v>
                </c:pt>
                <c:pt idx="8014">
                  <c:v>15.451134305555556</c:v>
                </c:pt>
                <c:pt idx="8015">
                  <c:v>15.451307805555555</c:v>
                </c:pt>
                <c:pt idx="8016">
                  <c:v>15.451460138888891</c:v>
                </c:pt>
                <c:pt idx="8017">
                  <c:v>15.451613416666667</c:v>
                </c:pt>
                <c:pt idx="8018">
                  <c:v>15.451776472222221</c:v>
                </c:pt>
                <c:pt idx="8019">
                  <c:v>15.451939416666669</c:v>
                </c:pt>
                <c:pt idx="8020">
                  <c:v>15.452115694444444</c:v>
                </c:pt>
                <c:pt idx="8021">
                  <c:v>15.452282638888889</c:v>
                </c:pt>
                <c:pt idx="8022">
                  <c:v>15.452445472222223</c:v>
                </c:pt>
                <c:pt idx="8023">
                  <c:v>15.45261425</c:v>
                </c:pt>
                <c:pt idx="8024">
                  <c:v>15.452768250000002</c:v>
                </c:pt>
                <c:pt idx="8025">
                  <c:v>15.45292363888889</c:v>
                </c:pt>
                <c:pt idx="8026">
                  <c:v>15.453095805555556</c:v>
                </c:pt>
                <c:pt idx="8027">
                  <c:v>15.45325286111111</c:v>
                </c:pt>
                <c:pt idx="8028">
                  <c:v>15.453426861111112</c:v>
                </c:pt>
                <c:pt idx="8029">
                  <c:v>15.453593416666667</c:v>
                </c:pt>
                <c:pt idx="8030">
                  <c:v>15.453770083333335</c:v>
                </c:pt>
                <c:pt idx="8031">
                  <c:v>15.453941416666666</c:v>
                </c:pt>
                <c:pt idx="8032">
                  <c:v>15.454107194444447</c:v>
                </c:pt>
                <c:pt idx="8033">
                  <c:v>15.454276805555558</c:v>
                </c:pt>
                <c:pt idx="8034">
                  <c:v>15.454441694444448</c:v>
                </c:pt>
                <c:pt idx="8035">
                  <c:v>15.454614583333335</c:v>
                </c:pt>
                <c:pt idx="8036">
                  <c:v>15.454788861111112</c:v>
                </c:pt>
                <c:pt idx="8037">
                  <c:v>15.454943805555558</c:v>
                </c:pt>
                <c:pt idx="8038">
                  <c:v>15.455112583333335</c:v>
                </c:pt>
                <c:pt idx="8039">
                  <c:v>15.455285750000002</c:v>
                </c:pt>
                <c:pt idx="8040">
                  <c:v>15.455448916666668</c:v>
                </c:pt>
                <c:pt idx="8041">
                  <c:v>15.455626250000002</c:v>
                </c:pt>
                <c:pt idx="8042">
                  <c:v>15.455799694444444</c:v>
                </c:pt>
                <c:pt idx="8043">
                  <c:v>15.455969750000001</c:v>
                </c:pt>
                <c:pt idx="8044">
                  <c:v>15.456131805555557</c:v>
                </c:pt>
                <c:pt idx="8045">
                  <c:v>15.456315694444445</c:v>
                </c:pt>
                <c:pt idx="8046">
                  <c:v>15.456476416666668</c:v>
                </c:pt>
                <c:pt idx="8047">
                  <c:v>15.456652027777778</c:v>
                </c:pt>
                <c:pt idx="8048">
                  <c:v>15.456820583333336</c:v>
                </c:pt>
                <c:pt idx="8049">
                  <c:v>15.456989805555555</c:v>
                </c:pt>
                <c:pt idx="8050">
                  <c:v>15.457152805555555</c:v>
                </c:pt>
                <c:pt idx="8051">
                  <c:v>15.457340250000001</c:v>
                </c:pt>
                <c:pt idx="8052">
                  <c:v>15.457506138888892</c:v>
                </c:pt>
              </c:numCache>
            </c:numRef>
          </c:xVal>
          <c:yVal>
            <c:numRef>
              <c:f>'Lade-Entladekennlinie'!$K$34:$K$8086</c:f>
              <c:numCache>
                <c:formatCode>General</c:formatCode>
                <c:ptCount val="8053"/>
                <c:pt idx="0">
                  <c:v>2.44394708</c:v>
                </c:pt>
                <c:pt idx="1">
                  <c:v>2.45402122</c:v>
                </c:pt>
                <c:pt idx="2">
                  <c:v>2.4633672199999999</c:v>
                </c:pt>
                <c:pt idx="3">
                  <c:v>2.46765876</c:v>
                </c:pt>
                <c:pt idx="4">
                  <c:v>2.4712255000000001</c:v>
                </c:pt>
                <c:pt idx="5">
                  <c:v>2.4739911600000002</c:v>
                </c:pt>
                <c:pt idx="6">
                  <c:v>2.4767377399999999</c:v>
                </c:pt>
                <c:pt idx="7">
                  <c:v>2.47893119</c:v>
                </c:pt>
                <c:pt idx="8">
                  <c:v>2.4809148300000001</c:v>
                </c:pt>
                <c:pt idx="9">
                  <c:v>2.4828221799999999</c:v>
                </c:pt>
                <c:pt idx="10">
                  <c:v>2.4845197200000002</c:v>
                </c:pt>
                <c:pt idx="11">
                  <c:v>2.4859502299999998</c:v>
                </c:pt>
                <c:pt idx="12">
                  <c:v>2.48730421</c:v>
                </c:pt>
                <c:pt idx="13">
                  <c:v>2.4886393500000001</c:v>
                </c:pt>
                <c:pt idx="14">
                  <c:v>2.4898600599999998</c:v>
                </c:pt>
                <c:pt idx="15">
                  <c:v>2.49106169</c:v>
                </c:pt>
                <c:pt idx="16">
                  <c:v>2.4920535099999999</c:v>
                </c:pt>
                <c:pt idx="17">
                  <c:v>2.4931216200000001</c:v>
                </c:pt>
                <c:pt idx="18">
                  <c:v>2.49401808</c:v>
                </c:pt>
                <c:pt idx="19">
                  <c:v>2.4949717499999999</c:v>
                </c:pt>
                <c:pt idx="20">
                  <c:v>2.4959254299999998</c:v>
                </c:pt>
                <c:pt idx="21">
                  <c:v>2.4966120699999999</c:v>
                </c:pt>
                <c:pt idx="22">
                  <c:v>2.4976038900000002</c:v>
                </c:pt>
                <c:pt idx="23">
                  <c:v>2.4981951699999998</c:v>
                </c:pt>
                <c:pt idx="24">
                  <c:v>2.4990344000000002</c:v>
                </c:pt>
                <c:pt idx="25">
                  <c:v>2.4997592000000002</c:v>
                </c:pt>
                <c:pt idx="26">
                  <c:v>2.5004458399999998</c:v>
                </c:pt>
                <c:pt idx="27">
                  <c:v>2.5010943399999999</c:v>
                </c:pt>
                <c:pt idx="28">
                  <c:v>2.5018572799999999</c:v>
                </c:pt>
                <c:pt idx="29">
                  <c:v>2.50241041</c:v>
                </c:pt>
                <c:pt idx="30">
                  <c:v>2.5031352</c:v>
                </c:pt>
                <c:pt idx="31">
                  <c:v>2.50380278</c:v>
                </c:pt>
                <c:pt idx="32">
                  <c:v>2.5043368300000002</c:v>
                </c:pt>
                <c:pt idx="33">
                  <c:v>2.5049471900000002</c:v>
                </c:pt>
                <c:pt idx="34">
                  <c:v>2.5056338299999998</c:v>
                </c:pt>
                <c:pt idx="35">
                  <c:v>2.5063013999999999</c:v>
                </c:pt>
                <c:pt idx="36">
                  <c:v>2.5067019500000001</c:v>
                </c:pt>
                <c:pt idx="37">
                  <c:v>2.5072359999999998</c:v>
                </c:pt>
                <c:pt idx="38">
                  <c:v>2.5078654299999998</c:v>
                </c:pt>
                <c:pt idx="39">
                  <c:v>2.5084567099999999</c:v>
                </c:pt>
                <c:pt idx="40">
                  <c:v>2.5089716900000001</c:v>
                </c:pt>
                <c:pt idx="41">
                  <c:v>2.5095248200000002</c:v>
                </c:pt>
                <c:pt idx="42">
                  <c:v>2.5101542499999998</c:v>
                </c:pt>
                <c:pt idx="43">
                  <c:v>2.5106883</c:v>
                </c:pt>
                <c:pt idx="44">
                  <c:v>2.5112605100000001</c:v>
                </c:pt>
                <c:pt idx="45">
                  <c:v>2.5116991999999998</c:v>
                </c:pt>
                <c:pt idx="46">
                  <c:v>2.5122523299999999</c:v>
                </c:pt>
                <c:pt idx="47">
                  <c:v>2.51282454</c:v>
                </c:pt>
                <c:pt idx="48">
                  <c:v>2.5133967400000001</c:v>
                </c:pt>
                <c:pt idx="49">
                  <c:v>2.5139498699999998</c:v>
                </c:pt>
                <c:pt idx="50">
                  <c:v>2.5144839299999999</c:v>
                </c:pt>
                <c:pt idx="51">
                  <c:v>2.5149226200000001</c:v>
                </c:pt>
                <c:pt idx="52">
                  <c:v>2.5156474100000001</c:v>
                </c:pt>
                <c:pt idx="53">
                  <c:v>2.5162005399999998</c:v>
                </c:pt>
                <c:pt idx="54">
                  <c:v>2.51660109</c:v>
                </c:pt>
                <c:pt idx="55">
                  <c:v>2.5172495800000001</c:v>
                </c:pt>
                <c:pt idx="56">
                  <c:v>2.5176119799999999</c:v>
                </c:pt>
                <c:pt idx="57">
                  <c:v>2.5183367699999999</c:v>
                </c:pt>
                <c:pt idx="58">
                  <c:v>2.51879454</c:v>
                </c:pt>
                <c:pt idx="59">
                  <c:v>2.5193476700000002</c:v>
                </c:pt>
                <c:pt idx="60">
                  <c:v>2.5200343100000002</c:v>
                </c:pt>
                <c:pt idx="61">
                  <c:v>2.5205492999999999</c:v>
                </c:pt>
                <c:pt idx="62">
                  <c:v>2.5211977999999999</c:v>
                </c:pt>
                <c:pt idx="63">
                  <c:v>2.5216555600000001</c:v>
                </c:pt>
                <c:pt idx="64">
                  <c:v>2.5222659100000002</c:v>
                </c:pt>
                <c:pt idx="65">
                  <c:v>2.5228953399999998</c:v>
                </c:pt>
                <c:pt idx="66">
                  <c:v>2.52346754</c:v>
                </c:pt>
                <c:pt idx="67">
                  <c:v>2.52411604</c:v>
                </c:pt>
                <c:pt idx="68">
                  <c:v>2.5246882400000001</c:v>
                </c:pt>
                <c:pt idx="69">
                  <c:v>2.5252795200000002</c:v>
                </c:pt>
                <c:pt idx="70">
                  <c:v>2.5258326499999999</c:v>
                </c:pt>
                <c:pt idx="71">
                  <c:v>2.5265002299999999</c:v>
                </c:pt>
                <c:pt idx="72">
                  <c:v>2.5270915</c:v>
                </c:pt>
                <c:pt idx="73">
                  <c:v>2.5277781500000001</c:v>
                </c:pt>
                <c:pt idx="74">
                  <c:v>2.5284836300000002</c:v>
                </c:pt>
                <c:pt idx="75">
                  <c:v>2.5289604699999999</c:v>
                </c:pt>
                <c:pt idx="76">
                  <c:v>2.52958989</c:v>
                </c:pt>
                <c:pt idx="77">
                  <c:v>2.53039098</c:v>
                </c:pt>
                <c:pt idx="78">
                  <c:v>2.5310967</c:v>
                </c:pt>
                <c:pt idx="79">
                  <c:v>2.53184056</c:v>
                </c:pt>
                <c:pt idx="80">
                  <c:v>2.53256536</c:v>
                </c:pt>
                <c:pt idx="81">
                  <c:v>2.5332520000000001</c:v>
                </c:pt>
                <c:pt idx="82">
                  <c:v>2.5339005000000001</c:v>
                </c:pt>
                <c:pt idx="83">
                  <c:v>2.5347206600000001</c:v>
                </c:pt>
                <c:pt idx="84">
                  <c:v>2.5354263800000001</c:v>
                </c:pt>
                <c:pt idx="85">
                  <c:v>2.5361702400000001</c:v>
                </c:pt>
                <c:pt idx="86">
                  <c:v>2.5370476200000001</c:v>
                </c:pt>
                <c:pt idx="87">
                  <c:v>2.537925</c:v>
                </c:pt>
                <c:pt idx="88">
                  <c:v>2.5387642399999999</c:v>
                </c:pt>
                <c:pt idx="89">
                  <c:v>2.5395080999999999</c:v>
                </c:pt>
                <c:pt idx="90">
                  <c:v>2.5404045599999998</c:v>
                </c:pt>
                <c:pt idx="91">
                  <c:v>2.5412628700000002</c:v>
                </c:pt>
                <c:pt idx="92">
                  <c:v>2.5421402500000001</c:v>
                </c:pt>
                <c:pt idx="93">
                  <c:v>2.5429604100000001</c:v>
                </c:pt>
                <c:pt idx="94">
                  <c:v>2.5440475899999999</c:v>
                </c:pt>
                <c:pt idx="95">
                  <c:v>2.5450203400000002</c:v>
                </c:pt>
                <c:pt idx="96">
                  <c:v>2.5460121600000001</c:v>
                </c:pt>
                <c:pt idx="97">
                  <c:v>2.54690862</c:v>
                </c:pt>
                <c:pt idx="98">
                  <c:v>2.5480148800000002</c:v>
                </c:pt>
                <c:pt idx="99">
                  <c:v>2.5490067000000001</c:v>
                </c:pt>
                <c:pt idx="100">
                  <c:v>2.5501320399999998</c:v>
                </c:pt>
                <c:pt idx="101">
                  <c:v>2.55127645</c:v>
                </c:pt>
                <c:pt idx="102">
                  <c:v>2.5524208499999999</c:v>
                </c:pt>
                <c:pt idx="103">
                  <c:v>2.5534126800000001</c:v>
                </c:pt>
                <c:pt idx="104">
                  <c:v>2.5547668899999998</c:v>
                </c:pt>
                <c:pt idx="105">
                  <c:v>2.55594945</c:v>
                </c:pt>
                <c:pt idx="106">
                  <c:v>2.5571701500000001</c:v>
                </c:pt>
                <c:pt idx="107">
                  <c:v>2.5584289999999998</c:v>
                </c:pt>
                <c:pt idx="108">
                  <c:v>2.5597832199999999</c:v>
                </c:pt>
                <c:pt idx="109">
                  <c:v>2.56108022</c:v>
                </c:pt>
                <c:pt idx="110">
                  <c:v>2.5625107300000001</c:v>
                </c:pt>
                <c:pt idx="111">
                  <c:v>2.5639030900000002</c:v>
                </c:pt>
                <c:pt idx="112">
                  <c:v>2.5653717500000002</c:v>
                </c:pt>
                <c:pt idx="113">
                  <c:v>2.5669930000000001</c:v>
                </c:pt>
                <c:pt idx="114">
                  <c:v>2.5685188800000001</c:v>
                </c:pt>
                <c:pt idx="115">
                  <c:v>2.5699682199999998</c:v>
                </c:pt>
                <c:pt idx="116">
                  <c:v>2.5717229800000001</c:v>
                </c:pt>
                <c:pt idx="117">
                  <c:v>2.5734777499999999</c:v>
                </c:pt>
                <c:pt idx="118">
                  <c:v>2.5753469500000001</c:v>
                </c:pt>
                <c:pt idx="119">
                  <c:v>2.57706356</c:v>
                </c:pt>
                <c:pt idx="120">
                  <c:v>2.5790472000000002</c:v>
                </c:pt>
                <c:pt idx="121">
                  <c:v>2.58084011</c:v>
                </c:pt>
                <c:pt idx="122">
                  <c:v>2.5829763400000001</c:v>
                </c:pt>
                <c:pt idx="123">
                  <c:v>2.5851316500000001</c:v>
                </c:pt>
                <c:pt idx="124">
                  <c:v>2.5871534299999999</c:v>
                </c:pt>
                <c:pt idx="125">
                  <c:v>2.5894422499999998</c:v>
                </c:pt>
                <c:pt idx="126">
                  <c:v>2.5916166299999999</c:v>
                </c:pt>
                <c:pt idx="127">
                  <c:v>2.5940389599999998</c:v>
                </c:pt>
                <c:pt idx="128">
                  <c:v>2.5964613000000001</c:v>
                </c:pt>
                <c:pt idx="129">
                  <c:v>2.59892178</c:v>
                </c:pt>
                <c:pt idx="130">
                  <c:v>2.6014776199999998</c:v>
                </c:pt>
                <c:pt idx="131">
                  <c:v>2.6042432799999999</c:v>
                </c:pt>
                <c:pt idx="132">
                  <c:v>2.6069898600000001</c:v>
                </c:pt>
                <c:pt idx="133">
                  <c:v>2.6098887899999998</c:v>
                </c:pt>
                <c:pt idx="134">
                  <c:v>2.6128833299999998</c:v>
                </c:pt>
                <c:pt idx="135">
                  <c:v>2.6158397199999999</c:v>
                </c:pt>
                <c:pt idx="136">
                  <c:v>2.6189486999999998</c:v>
                </c:pt>
                <c:pt idx="137">
                  <c:v>2.6220767500000002</c:v>
                </c:pt>
                <c:pt idx="138">
                  <c:v>2.6255290499999999</c:v>
                </c:pt>
                <c:pt idx="139">
                  <c:v>2.6289241300000001</c:v>
                </c:pt>
                <c:pt idx="140">
                  <c:v>2.6324908699999998</c:v>
                </c:pt>
                <c:pt idx="141">
                  <c:v>2.6360957599999999</c:v>
                </c:pt>
                <c:pt idx="142">
                  <c:v>2.6397769499999999</c:v>
                </c:pt>
                <c:pt idx="143">
                  <c:v>2.64349627</c:v>
                </c:pt>
                <c:pt idx="144">
                  <c:v>2.6474254099999999</c:v>
                </c:pt>
                <c:pt idx="145">
                  <c:v>2.6514878300000002</c:v>
                </c:pt>
                <c:pt idx="146">
                  <c:v>2.6557602899999999</c:v>
                </c:pt>
                <c:pt idx="147">
                  <c:v>2.6600518200000001</c:v>
                </c:pt>
                <c:pt idx="148">
                  <c:v>2.6643815000000002</c:v>
                </c:pt>
                <c:pt idx="149">
                  <c:v>2.6688065500000002</c:v>
                </c:pt>
                <c:pt idx="150">
                  <c:v>2.6734032600000002</c:v>
                </c:pt>
                <c:pt idx="151">
                  <c:v>2.6780571900000001</c:v>
                </c:pt>
                <c:pt idx="152">
                  <c:v>2.6828827899999999</c:v>
                </c:pt>
                <c:pt idx="153">
                  <c:v>2.68780375</c:v>
                </c:pt>
                <c:pt idx="154">
                  <c:v>2.6927626099999999</c:v>
                </c:pt>
                <c:pt idx="155">
                  <c:v>2.69781709</c:v>
                </c:pt>
                <c:pt idx="156">
                  <c:v>2.7029860000000001</c:v>
                </c:pt>
                <c:pt idx="157">
                  <c:v>2.7082884300000001</c:v>
                </c:pt>
                <c:pt idx="158">
                  <c:v>2.71362901</c:v>
                </c:pt>
                <c:pt idx="159">
                  <c:v>2.7190649499999999</c:v>
                </c:pt>
                <c:pt idx="160">
                  <c:v>2.7246153400000002</c:v>
                </c:pt>
                <c:pt idx="161">
                  <c:v>2.7304136799999998</c:v>
                </c:pt>
                <c:pt idx="162">
                  <c:v>2.7359256699999999</c:v>
                </c:pt>
                <c:pt idx="163">
                  <c:v>2.74178123</c:v>
                </c:pt>
                <c:pt idx="164">
                  <c:v>2.74769402</c:v>
                </c:pt>
                <c:pt idx="165">
                  <c:v>2.7537975299999999</c:v>
                </c:pt>
                <c:pt idx="166">
                  <c:v>2.7600917800000002</c:v>
                </c:pt>
                <c:pt idx="167">
                  <c:v>2.76650047</c:v>
                </c:pt>
                <c:pt idx="168">
                  <c:v>2.77315712</c:v>
                </c:pt>
                <c:pt idx="169">
                  <c:v>2.78023314</c:v>
                </c:pt>
                <c:pt idx="170">
                  <c:v>2.7874429200000002</c:v>
                </c:pt>
                <c:pt idx="171">
                  <c:v>2.7949769500000001</c:v>
                </c:pt>
                <c:pt idx="172">
                  <c:v>2.80275893</c:v>
                </c:pt>
                <c:pt idx="173">
                  <c:v>2.8111131199999999</c:v>
                </c:pt>
                <c:pt idx="174">
                  <c:v>2.8196387299999999</c:v>
                </c:pt>
                <c:pt idx="175">
                  <c:v>2.8286032699999999</c:v>
                </c:pt>
                <c:pt idx="176">
                  <c:v>2.8376631699999999</c:v>
                </c:pt>
                <c:pt idx="177">
                  <c:v>2.84727621</c:v>
                </c:pt>
                <c:pt idx="178">
                  <c:v>2.85728955</c:v>
                </c:pt>
                <c:pt idx="179">
                  <c:v>2.8673031299999998</c:v>
                </c:pt>
                <c:pt idx="180">
                  <c:v>2.8773167100000001</c:v>
                </c:pt>
                <c:pt idx="181">
                  <c:v>2.8873875099999999</c:v>
                </c:pt>
                <c:pt idx="182">
                  <c:v>2.8974389999999999</c:v>
                </c:pt>
                <c:pt idx="183">
                  <c:v>2.9074525800000002</c:v>
                </c:pt>
                <c:pt idx="184">
                  <c:v>2.91750431</c:v>
                </c:pt>
                <c:pt idx="185">
                  <c:v>2.9275178899999998</c:v>
                </c:pt>
                <c:pt idx="186">
                  <c:v>2.9375314700000001</c:v>
                </c:pt>
                <c:pt idx="187">
                  <c:v>2.9475638900000001</c:v>
                </c:pt>
                <c:pt idx="188">
                  <c:v>2.9575774699999999</c:v>
                </c:pt>
                <c:pt idx="189">
                  <c:v>2.9676101199999998</c:v>
                </c:pt>
                <c:pt idx="190">
                  <c:v>2.9776427700000001</c:v>
                </c:pt>
                <c:pt idx="191">
                  <c:v>2.98765612</c:v>
                </c:pt>
                <c:pt idx="192">
                  <c:v>2.9976696999999999</c:v>
                </c:pt>
                <c:pt idx="193">
                  <c:v>3.0077214200000002</c:v>
                </c:pt>
                <c:pt idx="194">
                  <c:v>3.01775408</c:v>
                </c:pt>
                <c:pt idx="195">
                  <c:v>3.02776742</c:v>
                </c:pt>
                <c:pt idx="196">
                  <c:v>3.0378382199999998</c:v>
                </c:pt>
                <c:pt idx="197">
                  <c:v>3.0479090200000001</c:v>
                </c:pt>
                <c:pt idx="198">
                  <c:v>3.0579225999999999</c:v>
                </c:pt>
                <c:pt idx="199">
                  <c:v>3.0679359399999999</c:v>
                </c:pt>
                <c:pt idx="200">
                  <c:v>3.0779495200000002</c:v>
                </c:pt>
                <c:pt idx="201">
                  <c:v>3.08798218</c:v>
                </c:pt>
                <c:pt idx="202">
                  <c:v>3.0979957599999999</c:v>
                </c:pt>
                <c:pt idx="203">
                  <c:v>3.1080281699999999</c:v>
                </c:pt>
                <c:pt idx="204">
                  <c:v>3.1180417500000002</c:v>
                </c:pt>
                <c:pt idx="205">
                  <c:v>3.12805533</c:v>
                </c:pt>
                <c:pt idx="206">
                  <c:v>3.1380689099999999</c:v>
                </c:pt>
                <c:pt idx="207">
                  <c:v>3.1481203999999998</c:v>
                </c:pt>
                <c:pt idx="208">
                  <c:v>3.1581912000000001</c:v>
                </c:pt>
                <c:pt idx="209">
                  <c:v>3.1682810799999999</c:v>
                </c:pt>
                <c:pt idx="210">
                  <c:v>3.1783328100000001</c:v>
                </c:pt>
                <c:pt idx="211">
                  <c:v>3.1883652200000001</c:v>
                </c:pt>
                <c:pt idx="212">
                  <c:v>3.1984169499999999</c:v>
                </c:pt>
                <c:pt idx="213">
                  <c:v>3.2084305299999998</c:v>
                </c:pt>
                <c:pt idx="214">
                  <c:v>3.2184441100000001</c:v>
                </c:pt>
                <c:pt idx="215">
                  <c:v>3.2284574500000001</c:v>
                </c:pt>
                <c:pt idx="216">
                  <c:v>3.2385091799999999</c:v>
                </c:pt>
                <c:pt idx="217">
                  <c:v>3.2485227600000002</c:v>
                </c:pt>
                <c:pt idx="218">
                  <c:v>3.25853634</c:v>
                </c:pt>
                <c:pt idx="219">
                  <c:v>3.26856875</c:v>
                </c:pt>
                <c:pt idx="220">
                  <c:v>3.2785823299999999</c:v>
                </c:pt>
                <c:pt idx="221">
                  <c:v>3.2885959100000002</c:v>
                </c:pt>
                <c:pt idx="222">
                  <c:v>3.2986095</c:v>
                </c:pt>
                <c:pt idx="223">
                  <c:v>3.30862284</c:v>
                </c:pt>
                <c:pt idx="224">
                  <c:v>3.3186364199999998</c:v>
                </c:pt>
                <c:pt idx="225">
                  <c:v>3.3286690700000001</c:v>
                </c:pt>
                <c:pt idx="226">
                  <c:v>3.3387017299999999</c:v>
                </c:pt>
                <c:pt idx="227">
                  <c:v>3.3487150699999999</c:v>
                </c:pt>
                <c:pt idx="228">
                  <c:v>3.3587286500000002</c:v>
                </c:pt>
                <c:pt idx="229">
                  <c:v>3.3687422300000001</c:v>
                </c:pt>
                <c:pt idx="230">
                  <c:v>3.3787558099999999</c:v>
                </c:pt>
                <c:pt idx="231">
                  <c:v>3.3887882199999999</c:v>
                </c:pt>
                <c:pt idx="232">
                  <c:v>3.3988208800000002</c:v>
                </c:pt>
                <c:pt idx="233">
                  <c:v>3.40883446</c:v>
                </c:pt>
                <c:pt idx="234">
                  <c:v>3.4188671099999999</c:v>
                </c:pt>
                <c:pt idx="235">
                  <c:v>3.4289379100000001</c:v>
                </c:pt>
                <c:pt idx="236">
                  <c:v>3.43902755</c:v>
                </c:pt>
                <c:pt idx="237">
                  <c:v>3.4490601999999999</c:v>
                </c:pt>
                <c:pt idx="238">
                  <c:v>3.4591310000000002</c:v>
                </c:pt>
                <c:pt idx="239">
                  <c:v>3.46914458</c:v>
                </c:pt>
                <c:pt idx="240">
                  <c:v>3.479177</c:v>
                </c:pt>
                <c:pt idx="241">
                  <c:v>3.4891905799999998</c:v>
                </c:pt>
                <c:pt idx="242">
                  <c:v>3.4992232300000001</c:v>
                </c:pt>
                <c:pt idx="243">
                  <c:v>3.5092558899999999</c:v>
                </c:pt>
                <c:pt idx="244">
                  <c:v>3.5192882999999999</c:v>
                </c:pt>
                <c:pt idx="245">
                  <c:v>3.5293018799999998</c:v>
                </c:pt>
                <c:pt idx="246">
                  <c:v>3.53933454</c:v>
                </c:pt>
                <c:pt idx="247">
                  <c:v>3.5493671899999999</c:v>
                </c:pt>
                <c:pt idx="248">
                  <c:v>3.5593995999999999</c:v>
                </c:pt>
                <c:pt idx="249">
                  <c:v>3.5694131900000001</c:v>
                </c:pt>
                <c:pt idx="250">
                  <c:v>3.5794839899999999</c:v>
                </c:pt>
                <c:pt idx="251">
                  <c:v>3.5895166399999998</c:v>
                </c:pt>
                <c:pt idx="252">
                  <c:v>3.5995299799999998</c:v>
                </c:pt>
                <c:pt idx="253">
                  <c:v>3.6096007800000001</c:v>
                </c:pt>
                <c:pt idx="254">
                  <c:v>3.6196143599999999</c:v>
                </c:pt>
                <c:pt idx="255">
                  <c:v>3.6296279400000002</c:v>
                </c:pt>
                <c:pt idx="256">
                  <c:v>3.6396412800000002</c:v>
                </c:pt>
                <c:pt idx="257">
                  <c:v>3.64965487</c:v>
                </c:pt>
                <c:pt idx="258">
                  <c:v>3.6596875199999999</c:v>
                </c:pt>
                <c:pt idx="259">
                  <c:v>3.6697011000000002</c:v>
                </c:pt>
                <c:pt idx="260">
                  <c:v>3.6797144400000001</c:v>
                </c:pt>
                <c:pt idx="261">
                  <c:v>3.68978524</c:v>
                </c:pt>
                <c:pt idx="262">
                  <c:v>3.6997988199999998</c:v>
                </c:pt>
                <c:pt idx="263">
                  <c:v>3.7098314800000001</c:v>
                </c:pt>
                <c:pt idx="264">
                  <c:v>3.7198638900000001</c:v>
                </c:pt>
                <c:pt idx="265">
                  <c:v>3.7298965499999999</c:v>
                </c:pt>
                <c:pt idx="266">
                  <c:v>3.7399101300000002</c:v>
                </c:pt>
                <c:pt idx="267">
                  <c:v>3.74992371</c:v>
                </c:pt>
                <c:pt idx="268">
                  <c:v>3.75997519</c:v>
                </c:pt>
                <c:pt idx="269">
                  <c:v>3.7700650699999998</c:v>
                </c:pt>
                <c:pt idx="270">
                  <c:v>3.7800977200000001</c:v>
                </c:pt>
                <c:pt idx="271">
                  <c:v>3.7901494499999999</c:v>
                </c:pt>
                <c:pt idx="272">
                  <c:v>3.8001627899999999</c:v>
                </c:pt>
                <c:pt idx="273">
                  <c:v>3.8101763700000002</c:v>
                </c:pt>
                <c:pt idx="274">
                  <c:v>3.8201899500000001</c:v>
                </c:pt>
                <c:pt idx="275">
                  <c:v>3.8302035299999999</c:v>
                </c:pt>
                <c:pt idx="276">
                  <c:v>3.8402168799999998</c:v>
                </c:pt>
                <c:pt idx="277">
                  <c:v>3.8502304600000001</c:v>
                </c:pt>
                <c:pt idx="278">
                  <c:v>3.86026311</c:v>
                </c:pt>
                <c:pt idx="279">
                  <c:v>3.8702957599999999</c:v>
                </c:pt>
                <c:pt idx="280">
                  <c:v>3.8803090999999998</c:v>
                </c:pt>
                <c:pt idx="281">
                  <c:v>3.8903417600000001</c:v>
                </c:pt>
                <c:pt idx="282">
                  <c:v>3.90037441</c:v>
                </c:pt>
                <c:pt idx="283">
                  <c:v>3.9103879899999998</c:v>
                </c:pt>
                <c:pt idx="284">
                  <c:v>3.92049694</c:v>
                </c:pt>
                <c:pt idx="285">
                  <c:v>3.93052936</c:v>
                </c:pt>
                <c:pt idx="286">
                  <c:v>3.9406001599999998</c:v>
                </c:pt>
                <c:pt idx="287">
                  <c:v>3.9506137400000001</c:v>
                </c:pt>
                <c:pt idx="288">
                  <c:v>3.96062732</c:v>
                </c:pt>
                <c:pt idx="289">
                  <c:v>3.9706406599999999</c:v>
                </c:pt>
                <c:pt idx="290">
                  <c:v>3.9806733099999998</c:v>
                </c:pt>
                <c:pt idx="291">
                  <c:v>3.9906868900000001</c:v>
                </c:pt>
                <c:pt idx="292">
                  <c:v>3.9999947499999999</c:v>
                </c:pt>
                <c:pt idx="293">
                  <c:v>3.9936821500000002</c:v>
                </c:pt>
                <c:pt idx="294">
                  <c:v>3.98367739</c:v>
                </c:pt>
                <c:pt idx="295">
                  <c:v>3.9736638100000001</c:v>
                </c:pt>
                <c:pt idx="296">
                  <c:v>3.9636502299999998</c:v>
                </c:pt>
                <c:pt idx="297">
                  <c:v>3.9535605899999999</c:v>
                </c:pt>
                <c:pt idx="298">
                  <c:v>3.9435279400000001</c:v>
                </c:pt>
                <c:pt idx="299">
                  <c:v>3.9334952799999998</c:v>
                </c:pt>
                <c:pt idx="300">
                  <c:v>3.9234435599999999</c:v>
                </c:pt>
                <c:pt idx="301">
                  <c:v>3.91339207</c:v>
                </c:pt>
                <c:pt idx="302">
                  <c:v>3.9033784900000001</c:v>
                </c:pt>
                <c:pt idx="303">
                  <c:v>3.8933649099999998</c:v>
                </c:pt>
                <c:pt idx="304">
                  <c:v>3.88333225</c:v>
                </c:pt>
                <c:pt idx="305">
                  <c:v>3.8732996000000002</c:v>
                </c:pt>
                <c:pt idx="306">
                  <c:v>3.8632862600000002</c:v>
                </c:pt>
                <c:pt idx="307">
                  <c:v>3.8532726799999999</c:v>
                </c:pt>
                <c:pt idx="308">
                  <c:v>3.8432591</c:v>
                </c:pt>
                <c:pt idx="309">
                  <c:v>3.8332264399999998</c:v>
                </c:pt>
                <c:pt idx="310">
                  <c:v>3.8232130999999998</c:v>
                </c:pt>
                <c:pt idx="311">
                  <c:v>3.81319952</c:v>
                </c:pt>
                <c:pt idx="312">
                  <c:v>3.8031859400000001</c:v>
                </c:pt>
                <c:pt idx="313">
                  <c:v>3.7931342099999998</c:v>
                </c:pt>
                <c:pt idx="314">
                  <c:v>3.7830636499999999</c:v>
                </c:pt>
                <c:pt idx="315">
                  <c:v>3.77305007</c:v>
                </c:pt>
                <c:pt idx="316">
                  <c:v>3.7630174200000002</c:v>
                </c:pt>
                <c:pt idx="317">
                  <c:v>3.7530038399999999</c:v>
                </c:pt>
                <c:pt idx="318">
                  <c:v>3.7429714199999999</c:v>
                </c:pt>
                <c:pt idx="319">
                  <c:v>3.7329578400000001</c:v>
                </c:pt>
                <c:pt idx="320">
                  <c:v>3.7229251900000002</c:v>
                </c:pt>
                <c:pt idx="321">
                  <c:v>3.7129116099999999</c:v>
                </c:pt>
                <c:pt idx="322">
                  <c:v>3.70287919</c:v>
                </c:pt>
                <c:pt idx="323">
                  <c:v>3.6928656100000001</c:v>
                </c:pt>
                <c:pt idx="324">
                  <c:v>3.6828138799999999</c:v>
                </c:pt>
                <c:pt idx="325">
                  <c:v>3.6728003</c:v>
                </c:pt>
                <c:pt idx="326">
                  <c:v>3.66278696</c:v>
                </c:pt>
                <c:pt idx="327">
                  <c:v>3.6527733800000002</c:v>
                </c:pt>
                <c:pt idx="328">
                  <c:v>3.6427407299999999</c:v>
                </c:pt>
                <c:pt idx="329">
                  <c:v>3.6326890000000001</c:v>
                </c:pt>
                <c:pt idx="330">
                  <c:v>3.6226756600000001</c:v>
                </c:pt>
                <c:pt idx="331">
                  <c:v>3.6126620800000002</c:v>
                </c:pt>
                <c:pt idx="332">
                  <c:v>3.6026484999999999</c:v>
                </c:pt>
                <c:pt idx="333">
                  <c:v>3.5926349200000001</c:v>
                </c:pt>
                <c:pt idx="334">
                  <c:v>3.5826215700000001</c:v>
                </c:pt>
                <c:pt idx="335">
                  <c:v>3.5725316999999999</c:v>
                </c:pt>
                <c:pt idx="336">
                  <c:v>3.5624799700000001</c:v>
                </c:pt>
                <c:pt idx="337">
                  <c:v>3.5524663900000002</c:v>
                </c:pt>
                <c:pt idx="338">
                  <c:v>3.5424530500000002</c:v>
                </c:pt>
                <c:pt idx="339">
                  <c:v>3.5324394699999999</c:v>
                </c:pt>
                <c:pt idx="340">
                  <c:v>3.5224258900000001</c:v>
                </c:pt>
                <c:pt idx="341">
                  <c:v>3.5124123100000002</c:v>
                </c:pt>
                <c:pt idx="342">
                  <c:v>3.5023989699999998</c:v>
                </c:pt>
                <c:pt idx="343">
                  <c:v>3.49230909</c:v>
                </c:pt>
                <c:pt idx="344">
                  <c:v>3.4822573700000001</c:v>
                </c:pt>
                <c:pt idx="345">
                  <c:v>3.4722437899999998</c:v>
                </c:pt>
                <c:pt idx="346">
                  <c:v>3.4622304399999999</c:v>
                </c:pt>
                <c:pt idx="347">
                  <c:v>3.45219779</c:v>
                </c:pt>
                <c:pt idx="348">
                  <c:v>3.4421460599999998</c:v>
                </c:pt>
                <c:pt idx="349">
                  <c:v>3.4321324799999999</c:v>
                </c:pt>
                <c:pt idx="350">
                  <c:v>3.42208099</c:v>
                </c:pt>
                <c:pt idx="351">
                  <c:v>3.4120674100000001</c:v>
                </c:pt>
                <c:pt idx="352">
                  <c:v>3.4020538299999998</c:v>
                </c:pt>
                <c:pt idx="353">
                  <c:v>3.39204025</c:v>
                </c:pt>
                <c:pt idx="354">
                  <c:v>3.3820076000000001</c:v>
                </c:pt>
                <c:pt idx="355">
                  <c:v>3.3719942600000001</c:v>
                </c:pt>
                <c:pt idx="356">
                  <c:v>3.3619615999999999</c:v>
                </c:pt>
                <c:pt idx="357">
                  <c:v>3.3517954300000001</c:v>
                </c:pt>
                <c:pt idx="358">
                  <c:v>3.3417627799999998</c:v>
                </c:pt>
                <c:pt idx="359">
                  <c:v>3.3317494399999998</c:v>
                </c:pt>
                <c:pt idx="360">
                  <c:v>3.32173586</c:v>
                </c:pt>
                <c:pt idx="361">
                  <c:v>3.3117222800000001</c:v>
                </c:pt>
                <c:pt idx="362">
                  <c:v>3.3017086999999998</c:v>
                </c:pt>
                <c:pt idx="363">
                  <c:v>3.2916762799999999</c:v>
                </c:pt>
                <c:pt idx="364">
                  <c:v>3.28164363</c:v>
                </c:pt>
                <c:pt idx="365">
                  <c:v>3.2716300500000002</c:v>
                </c:pt>
                <c:pt idx="366">
                  <c:v>3.2616164699999999</c:v>
                </c:pt>
                <c:pt idx="367">
                  <c:v>3.2515459099999999</c:v>
                </c:pt>
                <c:pt idx="368">
                  <c:v>3.2415132500000001</c:v>
                </c:pt>
                <c:pt idx="369">
                  <c:v>3.2314805999999998</c:v>
                </c:pt>
                <c:pt idx="370">
                  <c:v>3.22142887</c:v>
                </c:pt>
                <c:pt idx="371">
                  <c:v>3.2113773800000001</c:v>
                </c:pt>
                <c:pt idx="372">
                  <c:v>3.2013638000000002</c:v>
                </c:pt>
                <c:pt idx="373">
                  <c:v>3.1913502199999999</c:v>
                </c:pt>
                <c:pt idx="374">
                  <c:v>3.1812984900000001</c:v>
                </c:pt>
                <c:pt idx="375">
                  <c:v>3.1712851500000001</c:v>
                </c:pt>
                <c:pt idx="376">
                  <c:v>3.1611952799999998</c:v>
                </c:pt>
                <c:pt idx="377">
                  <c:v>3.15114355</c:v>
                </c:pt>
                <c:pt idx="378">
                  <c:v>3.1411299700000002</c:v>
                </c:pt>
                <c:pt idx="379">
                  <c:v>3.1310784800000002</c:v>
                </c:pt>
                <c:pt idx="380">
                  <c:v>3.1210648999999999</c:v>
                </c:pt>
                <c:pt idx="381">
                  <c:v>3.1110513200000001</c:v>
                </c:pt>
                <c:pt idx="382">
                  <c:v>3.1009995899999998</c:v>
                </c:pt>
                <c:pt idx="383">
                  <c:v>3.0909671799999998</c:v>
                </c:pt>
                <c:pt idx="384">
                  <c:v>3.0809536</c:v>
                </c:pt>
                <c:pt idx="385">
                  <c:v>3.0709209400000002</c:v>
                </c:pt>
                <c:pt idx="386">
                  <c:v>3.0608882899999998</c:v>
                </c:pt>
                <c:pt idx="387">
                  <c:v>3.0508749499999999</c:v>
                </c:pt>
                <c:pt idx="388">
                  <c:v>3.04086137</c:v>
                </c:pt>
                <c:pt idx="389">
                  <c:v>3.0307714899999998</c:v>
                </c:pt>
                <c:pt idx="390">
                  <c:v>3.0207579099999999</c:v>
                </c:pt>
                <c:pt idx="391">
                  <c:v>3.01074457</c:v>
                </c:pt>
                <c:pt idx="392">
                  <c:v>3.0007309900000001</c:v>
                </c:pt>
                <c:pt idx="393">
                  <c:v>2.9906792599999998</c:v>
                </c:pt>
                <c:pt idx="394">
                  <c:v>2.98060846</c:v>
                </c:pt>
                <c:pt idx="395">
                  <c:v>2.9705379000000001</c:v>
                </c:pt>
                <c:pt idx="396">
                  <c:v>2.9605052500000002</c:v>
                </c:pt>
                <c:pt idx="397">
                  <c:v>2.95041537</c:v>
                </c:pt>
                <c:pt idx="398">
                  <c:v>2.9403827200000001</c:v>
                </c:pt>
                <c:pt idx="399">
                  <c:v>2.9303503000000002</c:v>
                </c:pt>
                <c:pt idx="400">
                  <c:v>2.9202794999999999</c:v>
                </c:pt>
                <c:pt idx="401">
                  <c:v>2.91022778</c:v>
                </c:pt>
                <c:pt idx="402">
                  <c:v>2.9001951199999998</c:v>
                </c:pt>
                <c:pt idx="403">
                  <c:v>2.8901624699999999</c:v>
                </c:pt>
                <c:pt idx="404">
                  <c:v>2.8801491299999999</c:v>
                </c:pt>
                <c:pt idx="405">
                  <c:v>2.8701164700000001</c:v>
                </c:pt>
                <c:pt idx="406">
                  <c:v>2.8600838199999998</c:v>
                </c:pt>
                <c:pt idx="407">
                  <c:v>2.85007024</c:v>
                </c:pt>
                <c:pt idx="408">
                  <c:v>2.84001875</c:v>
                </c:pt>
                <c:pt idx="409">
                  <c:v>2.8300051700000002</c:v>
                </c:pt>
                <c:pt idx="410">
                  <c:v>2.8199915899999999</c:v>
                </c:pt>
                <c:pt idx="411">
                  <c:v>2.8099398600000001</c:v>
                </c:pt>
                <c:pt idx="412">
                  <c:v>2.7999074500000001</c:v>
                </c:pt>
                <c:pt idx="413">
                  <c:v>2.7898747899999998</c:v>
                </c:pt>
                <c:pt idx="414">
                  <c:v>2.77986121</c:v>
                </c:pt>
                <c:pt idx="415">
                  <c:v>2.7698094800000002</c:v>
                </c:pt>
                <c:pt idx="416">
                  <c:v>2.7597961400000002</c:v>
                </c:pt>
                <c:pt idx="417">
                  <c:v>2.7497825599999999</c:v>
                </c:pt>
                <c:pt idx="418">
                  <c:v>2.73974991</c:v>
                </c:pt>
                <c:pt idx="419">
                  <c:v>2.7297363300000002</c:v>
                </c:pt>
                <c:pt idx="420">
                  <c:v>2.7196848400000002</c:v>
                </c:pt>
                <c:pt idx="421">
                  <c:v>2.7096140399999999</c:v>
                </c:pt>
                <c:pt idx="422">
                  <c:v>2.6996004600000001</c:v>
                </c:pt>
                <c:pt idx="423">
                  <c:v>2.6895868799999998</c:v>
                </c:pt>
                <c:pt idx="424">
                  <c:v>2.6795735399999998</c:v>
                </c:pt>
                <c:pt idx="425">
                  <c:v>2.66955996</c:v>
                </c:pt>
                <c:pt idx="426">
                  <c:v>2.6595463800000001</c:v>
                </c:pt>
                <c:pt idx="427">
                  <c:v>2.6495137199999999</c:v>
                </c:pt>
                <c:pt idx="428">
                  <c:v>2.6395003799999999</c:v>
                </c:pt>
                <c:pt idx="429">
                  <c:v>2.62946773</c:v>
                </c:pt>
                <c:pt idx="430">
                  <c:v>2.6194541500000001</c:v>
                </c:pt>
                <c:pt idx="431">
                  <c:v>2.6094405699999998</c:v>
                </c:pt>
                <c:pt idx="432">
                  <c:v>2.5994081499999999</c:v>
                </c:pt>
                <c:pt idx="433">
                  <c:v>2.5893945700000001</c:v>
                </c:pt>
                <c:pt idx="434">
                  <c:v>2.5793809900000002</c:v>
                </c:pt>
                <c:pt idx="435">
                  <c:v>2.5693674099999999</c:v>
                </c:pt>
                <c:pt idx="436">
                  <c:v>2.5593540699999999</c:v>
                </c:pt>
                <c:pt idx="437">
                  <c:v>2.5493404900000001</c:v>
                </c:pt>
                <c:pt idx="438">
                  <c:v>2.5399753999999999</c:v>
                </c:pt>
                <c:pt idx="439">
                  <c:v>2.5308773499999999</c:v>
                </c:pt>
                <c:pt idx="440">
                  <c:v>2.5221035500000002</c:v>
                </c:pt>
                <c:pt idx="441">
                  <c:v>2.5138068200000001</c:v>
                </c:pt>
                <c:pt idx="442">
                  <c:v>2.5059485399999999</c:v>
                </c:pt>
                <c:pt idx="443">
                  <c:v>2.4983763699999999</c:v>
                </c:pt>
                <c:pt idx="444">
                  <c:v>2.4912047400000001</c:v>
                </c:pt>
                <c:pt idx="445">
                  <c:v>2.4844718000000001</c:v>
                </c:pt>
                <c:pt idx="446">
                  <c:v>2.4782159300000002</c:v>
                </c:pt>
                <c:pt idx="447">
                  <c:v>2.4721124200000002</c:v>
                </c:pt>
                <c:pt idx="448">
                  <c:v>2.4663713</c:v>
                </c:pt>
                <c:pt idx="449">
                  <c:v>2.4611451600000001</c:v>
                </c:pt>
                <c:pt idx="450">
                  <c:v>2.4562432799999998</c:v>
                </c:pt>
                <c:pt idx="451">
                  <c:v>2.4516084199999999</c:v>
                </c:pt>
                <c:pt idx="452">
                  <c:v>2.44766021</c:v>
                </c:pt>
                <c:pt idx="453">
                  <c:v>2.4440362499999999</c:v>
                </c:pt>
                <c:pt idx="454">
                  <c:v>2.4410798499999999</c:v>
                </c:pt>
                <c:pt idx="455">
                  <c:v>2.4388863999999999</c:v>
                </c:pt>
                <c:pt idx="456">
                  <c:v>2.4372081799999998</c:v>
                </c:pt>
                <c:pt idx="457">
                  <c:v>2.43612099</c:v>
                </c:pt>
                <c:pt idx="458">
                  <c:v>2.4350528699999998</c:v>
                </c:pt>
                <c:pt idx="459">
                  <c:v>2.4344997400000001</c:v>
                </c:pt>
                <c:pt idx="460">
                  <c:v>2.43398476</c:v>
                </c:pt>
                <c:pt idx="461">
                  <c:v>2.4334125499999999</c:v>
                </c:pt>
                <c:pt idx="462">
                  <c:v>2.43318367</c:v>
                </c:pt>
                <c:pt idx="463">
                  <c:v>2.4327068299999999</c:v>
                </c:pt>
                <c:pt idx="464">
                  <c:v>2.4324398</c:v>
                </c:pt>
                <c:pt idx="465">
                  <c:v>2.4321155499999998</c:v>
                </c:pt>
                <c:pt idx="466">
                  <c:v>2.43177223</c:v>
                </c:pt>
                <c:pt idx="467">
                  <c:v>2.4312953899999998</c:v>
                </c:pt>
                <c:pt idx="468">
                  <c:v>2.4310474399999999</c:v>
                </c:pt>
                <c:pt idx="469">
                  <c:v>2.4307041200000001</c:v>
                </c:pt>
                <c:pt idx="470">
                  <c:v>2.4303798699999999</c:v>
                </c:pt>
                <c:pt idx="471">
                  <c:v>2.43018913</c:v>
                </c:pt>
                <c:pt idx="472">
                  <c:v>2.4299602500000002</c:v>
                </c:pt>
                <c:pt idx="473">
                  <c:v>2.4296932199999999</c:v>
                </c:pt>
                <c:pt idx="474">
                  <c:v>2.42938805</c:v>
                </c:pt>
                <c:pt idx="475">
                  <c:v>2.4291782400000002</c:v>
                </c:pt>
                <c:pt idx="476">
                  <c:v>2.4289302799999999</c:v>
                </c:pt>
                <c:pt idx="477">
                  <c:v>2.4284915900000001</c:v>
                </c:pt>
                <c:pt idx="478">
                  <c:v>2.4283389999999998</c:v>
                </c:pt>
                <c:pt idx="479">
                  <c:v>2.42797661</c:v>
                </c:pt>
                <c:pt idx="480">
                  <c:v>2.4278430900000001</c:v>
                </c:pt>
                <c:pt idx="481">
                  <c:v>2.4274043999999999</c:v>
                </c:pt>
                <c:pt idx="482">
                  <c:v>2.4271373700000001</c:v>
                </c:pt>
                <c:pt idx="483">
                  <c:v>2.4268894200000002</c:v>
                </c:pt>
                <c:pt idx="484">
                  <c:v>2.42650795</c:v>
                </c:pt>
                <c:pt idx="485">
                  <c:v>2.4262981400000001</c:v>
                </c:pt>
                <c:pt idx="486">
                  <c:v>2.4260883299999998</c:v>
                </c:pt>
                <c:pt idx="487">
                  <c:v>2.42576408</c:v>
                </c:pt>
                <c:pt idx="488">
                  <c:v>2.4254779800000001</c:v>
                </c:pt>
                <c:pt idx="489">
                  <c:v>2.4253063199999998</c:v>
                </c:pt>
                <c:pt idx="490">
                  <c:v>2.42484856</c:v>
                </c:pt>
                <c:pt idx="491">
                  <c:v>2.4244670899999998</c:v>
                </c:pt>
                <c:pt idx="492">
                  <c:v>2.4243717199999999</c:v>
                </c:pt>
                <c:pt idx="493">
                  <c:v>2.4239711800000001</c:v>
                </c:pt>
                <c:pt idx="494">
                  <c:v>2.4236087799999999</c:v>
                </c:pt>
                <c:pt idx="495">
                  <c:v>2.4233608200000001</c:v>
                </c:pt>
                <c:pt idx="496">
                  <c:v>2.4230174999999998</c:v>
                </c:pt>
                <c:pt idx="497">
                  <c:v>2.42275047</c:v>
                </c:pt>
                <c:pt idx="498">
                  <c:v>2.4224453000000001</c:v>
                </c:pt>
                <c:pt idx="499">
                  <c:v>2.4221401199999999</c:v>
                </c:pt>
                <c:pt idx="500">
                  <c:v>2.42183495</c:v>
                </c:pt>
                <c:pt idx="501">
                  <c:v>2.4214916199999998</c:v>
                </c:pt>
                <c:pt idx="502">
                  <c:v>2.42116737</c:v>
                </c:pt>
                <c:pt idx="503">
                  <c:v>2.4208049800000002</c:v>
                </c:pt>
                <c:pt idx="504">
                  <c:v>2.4204998</c:v>
                </c:pt>
                <c:pt idx="505">
                  <c:v>2.4202899900000001</c:v>
                </c:pt>
                <c:pt idx="506">
                  <c:v>2.4199085199999999</c:v>
                </c:pt>
                <c:pt idx="507">
                  <c:v>2.4195270500000001</c:v>
                </c:pt>
                <c:pt idx="508">
                  <c:v>2.4191074399999999</c:v>
                </c:pt>
                <c:pt idx="509">
                  <c:v>2.4186496700000002</c:v>
                </c:pt>
                <c:pt idx="510">
                  <c:v>2.4185733800000002</c:v>
                </c:pt>
                <c:pt idx="511">
                  <c:v>2.41819191</c:v>
                </c:pt>
                <c:pt idx="512">
                  <c:v>2.4178676600000002</c:v>
                </c:pt>
                <c:pt idx="513">
                  <c:v>2.4174099</c:v>
                </c:pt>
                <c:pt idx="514">
                  <c:v>2.4170474999999998</c:v>
                </c:pt>
                <c:pt idx="515">
                  <c:v>2.41674232</c:v>
                </c:pt>
                <c:pt idx="516">
                  <c:v>2.4164180800000001</c:v>
                </c:pt>
                <c:pt idx="517">
                  <c:v>2.4159793899999999</c:v>
                </c:pt>
                <c:pt idx="518">
                  <c:v>2.4155979200000002</c:v>
                </c:pt>
                <c:pt idx="519">
                  <c:v>2.41519737</c:v>
                </c:pt>
                <c:pt idx="520">
                  <c:v>2.4148349800000002</c:v>
                </c:pt>
                <c:pt idx="521">
                  <c:v>2.41435814</c:v>
                </c:pt>
                <c:pt idx="522">
                  <c:v>2.4141292600000002</c:v>
                </c:pt>
                <c:pt idx="523">
                  <c:v>2.4135379800000001</c:v>
                </c:pt>
                <c:pt idx="524">
                  <c:v>2.4135189100000001</c:v>
                </c:pt>
                <c:pt idx="525">
                  <c:v>2.41288948</c:v>
                </c:pt>
                <c:pt idx="526">
                  <c:v>2.4124889399999998</c:v>
                </c:pt>
                <c:pt idx="527">
                  <c:v>2.41218376</c:v>
                </c:pt>
                <c:pt idx="528">
                  <c:v>2.4117069199999999</c:v>
                </c:pt>
                <c:pt idx="529">
                  <c:v>2.4112300900000001</c:v>
                </c:pt>
                <c:pt idx="530">
                  <c:v>2.4110012099999998</c:v>
                </c:pt>
                <c:pt idx="531">
                  <c:v>2.4105243700000001</c:v>
                </c:pt>
                <c:pt idx="532">
                  <c:v>2.40999031</c:v>
                </c:pt>
                <c:pt idx="533">
                  <c:v>2.4095516199999998</c:v>
                </c:pt>
                <c:pt idx="534">
                  <c:v>2.4091320000000001</c:v>
                </c:pt>
                <c:pt idx="535">
                  <c:v>2.4087505299999998</c:v>
                </c:pt>
                <c:pt idx="536">
                  <c:v>2.4083118400000001</c:v>
                </c:pt>
                <c:pt idx="537">
                  <c:v>2.4078540799999999</c:v>
                </c:pt>
                <c:pt idx="538">
                  <c:v>2.4073581700000002</c:v>
                </c:pt>
                <c:pt idx="539">
                  <c:v>2.40690041</c:v>
                </c:pt>
                <c:pt idx="540">
                  <c:v>2.4064998599999998</c:v>
                </c:pt>
                <c:pt idx="541">
                  <c:v>2.4060039500000001</c:v>
                </c:pt>
                <c:pt idx="542">
                  <c:v>2.40541267</c:v>
                </c:pt>
                <c:pt idx="543">
                  <c:v>2.4048404699999999</c:v>
                </c:pt>
                <c:pt idx="544">
                  <c:v>2.4044208500000002</c:v>
                </c:pt>
                <c:pt idx="545">
                  <c:v>2.4038105000000001</c:v>
                </c:pt>
                <c:pt idx="546">
                  <c:v>2.4033145899999999</c:v>
                </c:pt>
                <c:pt idx="547">
                  <c:v>2.4027423899999998</c:v>
                </c:pt>
                <c:pt idx="548">
                  <c:v>2.4022655500000001</c:v>
                </c:pt>
                <c:pt idx="549">
                  <c:v>2.40167427</c:v>
                </c:pt>
                <c:pt idx="550">
                  <c:v>2.4010257699999999</c:v>
                </c:pt>
                <c:pt idx="551">
                  <c:v>2.4005107899999998</c:v>
                </c:pt>
                <c:pt idx="552">
                  <c:v>2.3999004400000001</c:v>
                </c:pt>
                <c:pt idx="553">
                  <c:v>2.39944267</c:v>
                </c:pt>
                <c:pt idx="554">
                  <c:v>2.3987750999999999</c:v>
                </c:pt>
                <c:pt idx="555">
                  <c:v>2.3981647499999998</c:v>
                </c:pt>
                <c:pt idx="556">
                  <c:v>2.3977451300000001</c:v>
                </c:pt>
                <c:pt idx="557">
                  <c:v>2.39702058</c:v>
                </c:pt>
                <c:pt idx="558">
                  <c:v>2.3964865199999998</c:v>
                </c:pt>
                <c:pt idx="559">
                  <c:v>2.3957426499999999</c:v>
                </c:pt>
                <c:pt idx="560">
                  <c:v>2.3950750799999998</c:v>
                </c:pt>
                <c:pt idx="561">
                  <c:v>2.3944075100000002</c:v>
                </c:pt>
                <c:pt idx="562">
                  <c:v>2.3938162300000001</c:v>
                </c:pt>
                <c:pt idx="563">
                  <c:v>2.39324403</c:v>
                </c:pt>
                <c:pt idx="564">
                  <c:v>2.39248109</c:v>
                </c:pt>
                <c:pt idx="565">
                  <c:v>2.3920423999999998</c:v>
                </c:pt>
                <c:pt idx="566">
                  <c:v>2.3911459399999999</c:v>
                </c:pt>
                <c:pt idx="567">
                  <c:v>2.3904974499999998</c:v>
                </c:pt>
                <c:pt idx="568">
                  <c:v>2.3897154299999999</c:v>
                </c:pt>
                <c:pt idx="569">
                  <c:v>2.3890478599999998</c:v>
                </c:pt>
                <c:pt idx="570">
                  <c:v>2.3882658499999998</c:v>
                </c:pt>
                <c:pt idx="571">
                  <c:v>2.3877127200000001</c:v>
                </c:pt>
                <c:pt idx="572">
                  <c:v>2.3869497800000001</c:v>
                </c:pt>
                <c:pt idx="573">
                  <c:v>2.3860724000000002</c:v>
                </c:pt>
                <c:pt idx="574">
                  <c:v>2.3853285299999998</c:v>
                </c:pt>
                <c:pt idx="575">
                  <c:v>2.3845083699999998</c:v>
                </c:pt>
                <c:pt idx="576">
                  <c:v>2.3838408000000002</c:v>
                </c:pt>
                <c:pt idx="577">
                  <c:v>2.3828871299999999</c:v>
                </c:pt>
                <c:pt idx="578">
                  <c:v>2.3820860399999999</c:v>
                </c:pt>
                <c:pt idx="579">
                  <c:v>2.3813421699999999</c:v>
                </c:pt>
                <c:pt idx="580">
                  <c:v>2.38052201</c:v>
                </c:pt>
                <c:pt idx="581">
                  <c:v>2.37975907</c:v>
                </c:pt>
                <c:pt idx="582">
                  <c:v>2.37899613</c:v>
                </c:pt>
                <c:pt idx="583">
                  <c:v>2.3780233900000001</c:v>
                </c:pt>
                <c:pt idx="584">
                  <c:v>2.3771460100000001</c:v>
                </c:pt>
                <c:pt idx="585">
                  <c:v>2.3761351099999999</c:v>
                </c:pt>
                <c:pt idx="586">
                  <c:v>2.3753149499999999</c:v>
                </c:pt>
                <c:pt idx="587">
                  <c:v>2.37439942</c:v>
                </c:pt>
                <c:pt idx="588">
                  <c:v>2.3733122299999998</c:v>
                </c:pt>
                <c:pt idx="589">
                  <c:v>2.3724348499999999</c:v>
                </c:pt>
                <c:pt idx="590">
                  <c:v>2.37148118</c:v>
                </c:pt>
                <c:pt idx="591">
                  <c:v>2.3704702900000001</c:v>
                </c:pt>
                <c:pt idx="592">
                  <c:v>2.3694975399999998</c:v>
                </c:pt>
                <c:pt idx="593">
                  <c:v>2.3684485</c:v>
                </c:pt>
                <c:pt idx="594">
                  <c:v>2.3673803800000002</c:v>
                </c:pt>
                <c:pt idx="595">
                  <c:v>2.3663694899999999</c:v>
                </c:pt>
                <c:pt idx="596">
                  <c:v>2.3653013700000001</c:v>
                </c:pt>
                <c:pt idx="597">
                  <c:v>2.3642141799999998</c:v>
                </c:pt>
                <c:pt idx="598">
                  <c:v>2.3630125500000001</c:v>
                </c:pt>
                <c:pt idx="599">
                  <c:v>2.3619825799999998</c:v>
                </c:pt>
                <c:pt idx="600">
                  <c:v>2.3607809500000001</c:v>
                </c:pt>
                <c:pt idx="601">
                  <c:v>2.3596174699999999</c:v>
                </c:pt>
                <c:pt idx="602">
                  <c:v>2.3584349200000001</c:v>
                </c:pt>
                <c:pt idx="603">
                  <c:v>2.35709977</c:v>
                </c:pt>
                <c:pt idx="604">
                  <c:v>2.3559365300000001</c:v>
                </c:pt>
                <c:pt idx="605">
                  <c:v>2.3548302699999999</c:v>
                </c:pt>
                <c:pt idx="606">
                  <c:v>2.3534951199999998</c:v>
                </c:pt>
                <c:pt idx="607">
                  <c:v>2.3522934900000001</c:v>
                </c:pt>
                <c:pt idx="608">
                  <c:v>2.35105371</c:v>
                </c:pt>
                <c:pt idx="609">
                  <c:v>2.3496804199999999</c:v>
                </c:pt>
                <c:pt idx="610">
                  <c:v>2.3484978700000001</c:v>
                </c:pt>
                <c:pt idx="611">
                  <c:v>2.34706736</c:v>
                </c:pt>
                <c:pt idx="612">
                  <c:v>2.34569407</c:v>
                </c:pt>
                <c:pt idx="613">
                  <c:v>2.3444542899999998</c:v>
                </c:pt>
                <c:pt idx="614">
                  <c:v>2.3430237799999998</c:v>
                </c:pt>
                <c:pt idx="615">
                  <c:v>2.3416314100000002</c:v>
                </c:pt>
                <c:pt idx="616">
                  <c:v>2.3402771900000001</c:v>
                </c:pt>
                <c:pt idx="617">
                  <c:v>2.33880854</c:v>
                </c:pt>
                <c:pt idx="618">
                  <c:v>2.3372445100000001</c:v>
                </c:pt>
                <c:pt idx="619">
                  <c:v>2.33594751</c:v>
                </c:pt>
                <c:pt idx="620">
                  <c:v>2.3343071900000001</c:v>
                </c:pt>
                <c:pt idx="621">
                  <c:v>2.33291483</c:v>
                </c:pt>
                <c:pt idx="622">
                  <c:v>2.3311791400000001</c:v>
                </c:pt>
                <c:pt idx="623">
                  <c:v>2.3297677000000001</c:v>
                </c:pt>
                <c:pt idx="624">
                  <c:v>2.32831812</c:v>
                </c:pt>
                <c:pt idx="625">
                  <c:v>2.3265252099999998</c:v>
                </c:pt>
                <c:pt idx="626">
                  <c:v>2.3249421099999998</c:v>
                </c:pt>
                <c:pt idx="627">
                  <c:v>2.3233971599999999</c:v>
                </c:pt>
                <c:pt idx="628">
                  <c:v>2.3217949899999999</c:v>
                </c:pt>
                <c:pt idx="629">
                  <c:v>2.32013559</c:v>
                </c:pt>
                <c:pt idx="630">
                  <c:v>2.3184952700000001</c:v>
                </c:pt>
                <c:pt idx="631">
                  <c:v>2.3166451499999998</c:v>
                </c:pt>
                <c:pt idx="632">
                  <c:v>2.3151195000000002</c:v>
                </c:pt>
                <c:pt idx="633">
                  <c:v>2.31330752</c:v>
                </c:pt>
                <c:pt idx="634">
                  <c:v>2.3114955400000001</c:v>
                </c:pt>
                <c:pt idx="635">
                  <c:v>2.3099124400000002</c:v>
                </c:pt>
                <c:pt idx="636">
                  <c:v>2.3080432399999999</c:v>
                </c:pt>
                <c:pt idx="637">
                  <c:v>2.3062121900000001</c:v>
                </c:pt>
                <c:pt idx="638">
                  <c:v>2.3043239099999999</c:v>
                </c:pt>
                <c:pt idx="639">
                  <c:v>2.3025691500000001</c:v>
                </c:pt>
                <c:pt idx="640">
                  <c:v>2.3006617999999999</c:v>
                </c:pt>
                <c:pt idx="641">
                  <c:v>2.29883075</c:v>
                </c:pt>
                <c:pt idx="642">
                  <c:v>2.2968852499999999</c:v>
                </c:pt>
                <c:pt idx="643">
                  <c:v>2.2949588300000001</c:v>
                </c:pt>
                <c:pt idx="644">
                  <c:v>2.2930514799999999</c:v>
                </c:pt>
                <c:pt idx="645">
                  <c:v>2.2910678400000002</c:v>
                </c:pt>
                <c:pt idx="646">
                  <c:v>2.2890460500000001</c:v>
                </c:pt>
                <c:pt idx="647">
                  <c:v>2.2870624099999999</c:v>
                </c:pt>
                <c:pt idx="648">
                  <c:v>2.2848689599999998</c:v>
                </c:pt>
                <c:pt idx="649">
                  <c:v>2.2829997500000001</c:v>
                </c:pt>
                <c:pt idx="650">
                  <c:v>2.2808063000000001</c:v>
                </c:pt>
                <c:pt idx="651">
                  <c:v>2.2786891499999999</c:v>
                </c:pt>
                <c:pt idx="652">
                  <c:v>2.2766292099999998</c:v>
                </c:pt>
                <c:pt idx="653">
                  <c:v>2.2744932200000001</c:v>
                </c:pt>
                <c:pt idx="654">
                  <c:v>2.27235699</c:v>
                </c:pt>
                <c:pt idx="655">
                  <c:v>2.2700872400000001</c:v>
                </c:pt>
                <c:pt idx="656">
                  <c:v>2.2678175</c:v>
                </c:pt>
                <c:pt idx="657">
                  <c:v>2.26562405</c:v>
                </c:pt>
                <c:pt idx="658">
                  <c:v>2.26333523</c:v>
                </c:pt>
                <c:pt idx="659">
                  <c:v>2.2611227</c:v>
                </c:pt>
                <c:pt idx="660">
                  <c:v>2.2587385200000001</c:v>
                </c:pt>
                <c:pt idx="661">
                  <c:v>2.2564878500000001</c:v>
                </c:pt>
                <c:pt idx="662">
                  <c:v>2.2539892199999998</c:v>
                </c:pt>
                <c:pt idx="663">
                  <c:v>2.2516050299999999</c:v>
                </c:pt>
                <c:pt idx="664">
                  <c:v>2.24920177</c:v>
                </c:pt>
                <c:pt idx="665">
                  <c:v>2.24681759</c:v>
                </c:pt>
                <c:pt idx="666">
                  <c:v>2.2443761800000002</c:v>
                </c:pt>
                <c:pt idx="667">
                  <c:v>2.2419347799999998</c:v>
                </c:pt>
                <c:pt idx="668">
                  <c:v>2.23937893</c:v>
                </c:pt>
                <c:pt idx="669">
                  <c:v>2.2368040100000002</c:v>
                </c:pt>
                <c:pt idx="670">
                  <c:v>2.2342290899999999</c:v>
                </c:pt>
                <c:pt idx="671">
                  <c:v>2.23161626</c:v>
                </c:pt>
                <c:pt idx="672">
                  <c:v>2.2290031899999998</c:v>
                </c:pt>
                <c:pt idx="673">
                  <c:v>2.2262375400000001</c:v>
                </c:pt>
                <c:pt idx="674">
                  <c:v>2.22337651</c:v>
                </c:pt>
                <c:pt idx="675">
                  <c:v>2.2207062199999998</c:v>
                </c:pt>
                <c:pt idx="676">
                  <c:v>2.2180168600000001</c:v>
                </c:pt>
                <c:pt idx="677">
                  <c:v>2.2150604700000001</c:v>
                </c:pt>
                <c:pt idx="678">
                  <c:v>2.2123711099999999</c:v>
                </c:pt>
                <c:pt idx="679">
                  <c:v>2.2095100900000002</c:v>
                </c:pt>
                <c:pt idx="680">
                  <c:v>2.2064583299999998</c:v>
                </c:pt>
                <c:pt idx="681">
                  <c:v>2.2035210099999998</c:v>
                </c:pt>
                <c:pt idx="682">
                  <c:v>2.2004883300000002</c:v>
                </c:pt>
                <c:pt idx="683">
                  <c:v>2.1975319400000002</c:v>
                </c:pt>
                <c:pt idx="684">
                  <c:v>2.1944992499999998</c:v>
                </c:pt>
                <c:pt idx="685">
                  <c:v>2.1912569999999998</c:v>
                </c:pt>
                <c:pt idx="686">
                  <c:v>2.1881861699999998</c:v>
                </c:pt>
                <c:pt idx="687">
                  <c:v>2.1850008999999999</c:v>
                </c:pt>
                <c:pt idx="688">
                  <c:v>2.1816058200000001</c:v>
                </c:pt>
                <c:pt idx="689">
                  <c:v>2.1784396199999998</c:v>
                </c:pt>
                <c:pt idx="690">
                  <c:v>2.1750063900000001</c:v>
                </c:pt>
                <c:pt idx="691">
                  <c:v>2.1716685299999998</c:v>
                </c:pt>
                <c:pt idx="692">
                  <c:v>2.1681780800000001</c:v>
                </c:pt>
                <c:pt idx="693">
                  <c:v>2.16464949</c:v>
                </c:pt>
                <c:pt idx="694">
                  <c:v>2.1611781099999998</c:v>
                </c:pt>
                <c:pt idx="695">
                  <c:v>2.1575541500000002</c:v>
                </c:pt>
                <c:pt idx="696">
                  <c:v>2.1538729700000001</c:v>
                </c:pt>
                <c:pt idx="697">
                  <c:v>2.15011573</c:v>
                </c:pt>
                <c:pt idx="698">
                  <c:v>2.14647269</c:v>
                </c:pt>
                <c:pt idx="699">
                  <c:v>2.1427152199999999</c:v>
                </c:pt>
                <c:pt idx="700">
                  <c:v>2.13878608</c:v>
                </c:pt>
                <c:pt idx="701">
                  <c:v>2.1349141600000001</c:v>
                </c:pt>
                <c:pt idx="702">
                  <c:v>2.1307561399999999</c:v>
                </c:pt>
                <c:pt idx="703">
                  <c:v>2.1267125600000001</c:v>
                </c:pt>
                <c:pt idx="704">
                  <c:v>2.1226880600000002</c:v>
                </c:pt>
                <c:pt idx="705">
                  <c:v>2.1183774500000001</c:v>
                </c:pt>
                <c:pt idx="706">
                  <c:v>2.1141622099999999</c:v>
                </c:pt>
                <c:pt idx="707">
                  <c:v>2.1099281300000001</c:v>
                </c:pt>
                <c:pt idx="708">
                  <c:v>2.10552216</c:v>
                </c:pt>
                <c:pt idx="709">
                  <c:v>2.1009826700000001</c:v>
                </c:pt>
                <c:pt idx="710">
                  <c:v>2.0965004</c:v>
                </c:pt>
                <c:pt idx="711">
                  <c:v>2.0917892500000002</c:v>
                </c:pt>
                <c:pt idx="712">
                  <c:v>2.0871734599999998</c:v>
                </c:pt>
                <c:pt idx="713">
                  <c:v>2.0824432399999999</c:v>
                </c:pt>
                <c:pt idx="714">
                  <c:v>2.0775795000000001</c:v>
                </c:pt>
                <c:pt idx="715">
                  <c:v>2.07258224</c:v>
                </c:pt>
                <c:pt idx="716">
                  <c:v>2.0674517200000002</c:v>
                </c:pt>
                <c:pt idx="717">
                  <c:v>2.0624163200000001</c:v>
                </c:pt>
                <c:pt idx="718">
                  <c:v>2.0571520300000001</c:v>
                </c:pt>
                <c:pt idx="719">
                  <c:v>2.0518496000000002</c:v>
                </c:pt>
                <c:pt idx="720">
                  <c:v>2.0464518100000002</c:v>
                </c:pt>
                <c:pt idx="721">
                  <c:v>2.04082513</c:v>
                </c:pt>
                <c:pt idx="722">
                  <c:v>2.0351793800000002</c:v>
                </c:pt>
                <c:pt idx="723">
                  <c:v>2.0293810400000001</c:v>
                </c:pt>
                <c:pt idx="724">
                  <c:v>2.0234875699999999</c:v>
                </c:pt>
                <c:pt idx="725">
                  <c:v>2.0175938599999999</c:v>
                </c:pt>
                <c:pt idx="726">
                  <c:v>2.01131868</c:v>
                </c:pt>
                <c:pt idx="727">
                  <c:v>2.00521517</c:v>
                </c:pt>
                <c:pt idx="728">
                  <c:v>1.9988064800000001</c:v>
                </c:pt>
                <c:pt idx="729">
                  <c:v>1.9922451999999999</c:v>
                </c:pt>
                <c:pt idx="730">
                  <c:v>1.98570311</c:v>
                </c:pt>
                <c:pt idx="731">
                  <c:v>1.97898924</c:v>
                </c:pt>
                <c:pt idx="732">
                  <c:v>1.9720464900000001</c:v>
                </c:pt>
                <c:pt idx="733">
                  <c:v>1.9649322</c:v>
                </c:pt>
                <c:pt idx="734">
                  <c:v>1.95783687</c:v>
                </c:pt>
                <c:pt idx="735">
                  <c:v>1.95036006</c:v>
                </c:pt>
                <c:pt idx="736">
                  <c:v>1.94273078</c:v>
                </c:pt>
                <c:pt idx="737">
                  <c:v>1.93508232</c:v>
                </c:pt>
                <c:pt idx="738">
                  <c:v>1.9270905300000001</c:v>
                </c:pt>
                <c:pt idx="739">
                  <c:v>1.9190416299999999</c:v>
                </c:pt>
                <c:pt idx="740">
                  <c:v>1.9108400299999999</c:v>
                </c:pt>
                <c:pt idx="741">
                  <c:v>1.9024859700000001</c:v>
                </c:pt>
                <c:pt idx="742">
                  <c:v>1.8937312399999999</c:v>
                </c:pt>
                <c:pt idx="743">
                  <c:v>1.8847668200000001</c:v>
                </c:pt>
                <c:pt idx="744">
                  <c:v>1.8757450600000001</c:v>
                </c:pt>
                <c:pt idx="745">
                  <c:v>1.86645627</c:v>
                </c:pt>
                <c:pt idx="746">
                  <c:v>1.8568815000000001</c:v>
                </c:pt>
                <c:pt idx="747">
                  <c:v>1.8470968000000001</c:v>
                </c:pt>
                <c:pt idx="748">
                  <c:v>1.8370642699999999</c:v>
                </c:pt>
                <c:pt idx="749">
                  <c:v>1.8270506900000001</c:v>
                </c:pt>
                <c:pt idx="750">
                  <c:v>1.81703722</c:v>
                </c:pt>
                <c:pt idx="751">
                  <c:v>1.8069854999999999</c:v>
                </c:pt>
                <c:pt idx="752">
                  <c:v>1.79691482</c:v>
                </c:pt>
                <c:pt idx="753">
                  <c:v>1.7869108899999999</c:v>
                </c:pt>
                <c:pt idx="754">
                  <c:v>1.7768973100000001</c:v>
                </c:pt>
                <c:pt idx="755">
                  <c:v>1.7668838499999999</c:v>
                </c:pt>
                <c:pt idx="756">
                  <c:v>1.7568702700000001</c:v>
                </c:pt>
                <c:pt idx="757">
                  <c:v>1.7468568099999999</c:v>
                </c:pt>
                <c:pt idx="758">
                  <c:v>1.7368432300000001</c:v>
                </c:pt>
                <c:pt idx="759">
                  <c:v>1.7268297699999999</c:v>
                </c:pt>
                <c:pt idx="760">
                  <c:v>1.7168161900000001</c:v>
                </c:pt>
                <c:pt idx="761">
                  <c:v>1.70678365</c:v>
                </c:pt>
                <c:pt idx="762">
                  <c:v>1.6967700699999999</c:v>
                </c:pt>
                <c:pt idx="763">
                  <c:v>1.68675661</c:v>
                </c:pt>
                <c:pt idx="764">
                  <c:v>1.6767430299999999</c:v>
                </c:pt>
                <c:pt idx="765">
                  <c:v>1.66667235</c:v>
                </c:pt>
                <c:pt idx="766">
                  <c:v>1.65660155</c:v>
                </c:pt>
                <c:pt idx="767">
                  <c:v>1.6465880900000001</c:v>
                </c:pt>
                <c:pt idx="768">
                  <c:v>1.63657451</c:v>
                </c:pt>
                <c:pt idx="769">
                  <c:v>1.6265609299999999</c:v>
                </c:pt>
                <c:pt idx="770">
                  <c:v>1.61654747</c:v>
                </c:pt>
                <c:pt idx="771">
                  <c:v>1.6064957399999999</c:v>
                </c:pt>
                <c:pt idx="772">
                  <c:v>1.5964441300000001</c:v>
                </c:pt>
                <c:pt idx="773">
                  <c:v>1.58641148</c:v>
                </c:pt>
                <c:pt idx="774">
                  <c:v>1.5763789399999999</c:v>
                </c:pt>
                <c:pt idx="775">
                  <c:v>1.56636536</c:v>
                </c:pt>
                <c:pt idx="776">
                  <c:v>1.5563518999999999</c:v>
                </c:pt>
                <c:pt idx="777">
                  <c:v>1.54633832</c:v>
                </c:pt>
                <c:pt idx="778">
                  <c:v>1.5362867099999999</c:v>
                </c:pt>
                <c:pt idx="779">
                  <c:v>1.5262540600000001</c:v>
                </c:pt>
                <c:pt idx="780">
                  <c:v>1.5162405999999999</c:v>
                </c:pt>
                <c:pt idx="781">
                  <c:v>1.5062270200000001</c:v>
                </c:pt>
                <c:pt idx="782">
                  <c:v>1.5000473299999999</c:v>
                </c:pt>
                <c:pt idx="783">
                  <c:v>1.5054259299999999</c:v>
                </c:pt>
                <c:pt idx="784">
                  <c:v>1.51549673</c:v>
                </c:pt>
                <c:pt idx="785">
                  <c:v>1.5255674100000001</c:v>
                </c:pt>
                <c:pt idx="786">
                  <c:v>1.5356382099999999</c:v>
                </c:pt>
                <c:pt idx="787">
                  <c:v>1.54565167</c:v>
                </c:pt>
                <c:pt idx="788">
                  <c:v>1.5556652500000001</c:v>
                </c:pt>
                <c:pt idx="789">
                  <c:v>1.56569779</c:v>
                </c:pt>
                <c:pt idx="790">
                  <c:v>1.5757113700000001</c:v>
                </c:pt>
                <c:pt idx="791">
                  <c:v>1.5857820499999999</c:v>
                </c:pt>
                <c:pt idx="792">
                  <c:v>1.59579563</c:v>
                </c:pt>
                <c:pt idx="793">
                  <c:v>1.6058281700000001</c:v>
                </c:pt>
                <c:pt idx="794">
                  <c:v>1.61584175</c:v>
                </c:pt>
                <c:pt idx="795">
                  <c:v>1.62585533</c:v>
                </c:pt>
                <c:pt idx="796">
                  <c:v>1.63586879</c:v>
                </c:pt>
                <c:pt idx="797">
                  <c:v>1.64590144</c:v>
                </c:pt>
                <c:pt idx="798">
                  <c:v>1.6559530499999999</c:v>
                </c:pt>
                <c:pt idx="799">
                  <c:v>1.6659857</c:v>
                </c:pt>
                <c:pt idx="800">
                  <c:v>1.6760182400000001</c:v>
                </c:pt>
                <c:pt idx="801">
                  <c:v>1.68605089</c:v>
                </c:pt>
                <c:pt idx="802">
                  <c:v>1.6960643500000001</c:v>
                </c:pt>
                <c:pt idx="803">
                  <c:v>1.70607793</c:v>
                </c:pt>
                <c:pt idx="804">
                  <c:v>1.71618676</c:v>
                </c:pt>
                <c:pt idx="805">
                  <c:v>1.7262194200000001</c:v>
                </c:pt>
                <c:pt idx="806">
                  <c:v>1.73623288</c:v>
                </c:pt>
                <c:pt idx="807">
                  <c:v>1.7462655300000001</c:v>
                </c:pt>
                <c:pt idx="808">
                  <c:v>1.75633621</c:v>
                </c:pt>
                <c:pt idx="809">
                  <c:v>1.76634979</c:v>
                </c:pt>
                <c:pt idx="810">
                  <c:v>1.7763823299999999</c:v>
                </c:pt>
                <c:pt idx="811">
                  <c:v>1.78639591</c:v>
                </c:pt>
                <c:pt idx="812">
                  <c:v>1.7964093699999999</c:v>
                </c:pt>
                <c:pt idx="813">
                  <c:v>1.80642295</c:v>
                </c:pt>
                <c:pt idx="814">
                  <c:v>1.8164364099999999</c:v>
                </c:pt>
                <c:pt idx="815">
                  <c:v>1.82646906</c:v>
                </c:pt>
                <c:pt idx="816">
                  <c:v>1.8365206700000001</c:v>
                </c:pt>
                <c:pt idx="817">
                  <c:v>1.8465723999999999</c:v>
                </c:pt>
                <c:pt idx="818">
                  <c:v>1.85666215</c:v>
                </c:pt>
                <c:pt idx="819">
                  <c:v>1.86671388</c:v>
                </c:pt>
                <c:pt idx="820">
                  <c:v>1.87672734</c:v>
                </c:pt>
                <c:pt idx="821">
                  <c:v>1.88685536</c:v>
                </c:pt>
                <c:pt idx="822">
                  <c:v>1.8968688199999999</c:v>
                </c:pt>
                <c:pt idx="823">
                  <c:v>1.9068824099999999</c:v>
                </c:pt>
                <c:pt idx="824">
                  <c:v>1.91699123</c:v>
                </c:pt>
                <c:pt idx="825">
                  <c:v>1.9270238900000001</c:v>
                </c:pt>
                <c:pt idx="826">
                  <c:v>1.93703735</c:v>
                </c:pt>
                <c:pt idx="827">
                  <c:v>1.9470509300000001</c:v>
                </c:pt>
                <c:pt idx="828">
                  <c:v>1.95706439</c:v>
                </c:pt>
                <c:pt idx="829">
                  <c:v>1.9670970400000001</c:v>
                </c:pt>
                <c:pt idx="830">
                  <c:v>1.9771295799999999</c:v>
                </c:pt>
                <c:pt idx="831">
                  <c:v>1.98714316</c:v>
                </c:pt>
                <c:pt idx="832">
                  <c:v>1.9971566199999999</c:v>
                </c:pt>
                <c:pt idx="833">
                  <c:v>2.00718927</c:v>
                </c:pt>
                <c:pt idx="834">
                  <c:v>2.0172028499999999</c:v>
                </c:pt>
                <c:pt idx="835">
                  <c:v>2.0272164300000002</c:v>
                </c:pt>
                <c:pt idx="836">
                  <c:v>2.0372870000000001</c:v>
                </c:pt>
                <c:pt idx="837">
                  <c:v>2.0473005799999999</c:v>
                </c:pt>
                <c:pt idx="838">
                  <c:v>2.0573141599999998</c:v>
                </c:pt>
                <c:pt idx="839">
                  <c:v>2.06744218</c:v>
                </c:pt>
                <c:pt idx="840">
                  <c:v>2.07745552</c:v>
                </c:pt>
                <c:pt idx="841">
                  <c:v>2.0875453899999998</c:v>
                </c:pt>
                <c:pt idx="842">
                  <c:v>2.0975589800000001</c:v>
                </c:pt>
                <c:pt idx="843">
                  <c:v>2.1076297799999999</c:v>
                </c:pt>
                <c:pt idx="844">
                  <c:v>2.1176433600000002</c:v>
                </c:pt>
                <c:pt idx="845">
                  <c:v>2.1276567000000002</c:v>
                </c:pt>
                <c:pt idx="846">
                  <c:v>2.13767028</c:v>
                </c:pt>
                <c:pt idx="847">
                  <c:v>2.1476838599999999</c:v>
                </c:pt>
                <c:pt idx="848">
                  <c:v>2.1577165100000002</c:v>
                </c:pt>
                <c:pt idx="849">
                  <c:v>2.1677298500000002</c:v>
                </c:pt>
                <c:pt idx="850">
                  <c:v>2.17778158</c:v>
                </c:pt>
                <c:pt idx="851">
                  <c:v>2.1877951599999998</c:v>
                </c:pt>
                <c:pt idx="852">
                  <c:v>2.1978087400000001</c:v>
                </c:pt>
                <c:pt idx="853">
                  <c:v>2.2078220800000001</c:v>
                </c:pt>
                <c:pt idx="854">
                  <c:v>2.2178928899999999</c:v>
                </c:pt>
                <c:pt idx="855">
                  <c:v>2.2279255400000002</c:v>
                </c:pt>
                <c:pt idx="856">
                  <c:v>2.2379581900000001</c:v>
                </c:pt>
                <c:pt idx="857">
                  <c:v>2.2479715300000001</c:v>
                </c:pt>
                <c:pt idx="858">
                  <c:v>2.2580232599999999</c:v>
                </c:pt>
                <c:pt idx="859">
                  <c:v>2.2680368400000002</c:v>
                </c:pt>
                <c:pt idx="860">
                  <c:v>2.2780695</c:v>
                </c:pt>
                <c:pt idx="861">
                  <c:v>2.28808284</c:v>
                </c:pt>
                <c:pt idx="862">
                  <c:v>2.2980964199999998</c:v>
                </c:pt>
                <c:pt idx="863">
                  <c:v>2.3081100000000001</c:v>
                </c:pt>
                <c:pt idx="864">
                  <c:v>2.31812358</c:v>
                </c:pt>
                <c:pt idx="865">
                  <c:v>2.32815599</c:v>
                </c:pt>
                <c:pt idx="866">
                  <c:v>2.3381695699999998</c:v>
                </c:pt>
                <c:pt idx="867">
                  <c:v>2.34818316</c:v>
                </c:pt>
                <c:pt idx="868">
                  <c:v>2.3582539599999999</c:v>
                </c:pt>
                <c:pt idx="869">
                  <c:v>2.3682672999999999</c:v>
                </c:pt>
                <c:pt idx="870">
                  <c:v>2.3783190300000001</c:v>
                </c:pt>
                <c:pt idx="871">
                  <c:v>2.38833261</c:v>
                </c:pt>
                <c:pt idx="872">
                  <c:v>2.3983461899999998</c:v>
                </c:pt>
                <c:pt idx="873">
                  <c:v>2.4083785999999998</c:v>
                </c:pt>
                <c:pt idx="874">
                  <c:v>2.41846848</c:v>
                </c:pt>
                <c:pt idx="875">
                  <c:v>2.4284820599999999</c:v>
                </c:pt>
                <c:pt idx="876">
                  <c:v>2.4377899200000002</c:v>
                </c:pt>
                <c:pt idx="877">
                  <c:v>2.4446945200000001</c:v>
                </c:pt>
                <c:pt idx="878">
                  <c:v>2.4502065200000001</c:v>
                </c:pt>
                <c:pt idx="879">
                  <c:v>2.45474601</c:v>
                </c:pt>
                <c:pt idx="880">
                  <c:v>2.4584081200000001</c:v>
                </c:pt>
                <c:pt idx="881">
                  <c:v>2.4618031999999999</c:v>
                </c:pt>
                <c:pt idx="882">
                  <c:v>2.4647786599999999</c:v>
                </c:pt>
                <c:pt idx="883">
                  <c:v>2.4674298800000001</c:v>
                </c:pt>
                <c:pt idx="884">
                  <c:v>2.46981406</c:v>
                </c:pt>
                <c:pt idx="885">
                  <c:v>2.4718930700000001</c:v>
                </c:pt>
                <c:pt idx="886">
                  <c:v>2.4738576399999999</c:v>
                </c:pt>
                <c:pt idx="887">
                  <c:v>2.47574592</c:v>
                </c:pt>
                <c:pt idx="888">
                  <c:v>2.47736716</c:v>
                </c:pt>
                <c:pt idx="889">
                  <c:v>2.47887397</c:v>
                </c:pt>
                <c:pt idx="890">
                  <c:v>2.48049521</c:v>
                </c:pt>
                <c:pt idx="891">
                  <c:v>2.48184943</c:v>
                </c:pt>
                <c:pt idx="892">
                  <c:v>2.4831655000000001</c:v>
                </c:pt>
                <c:pt idx="893">
                  <c:v>2.4842526899999999</c:v>
                </c:pt>
                <c:pt idx="894">
                  <c:v>2.4853398800000002</c:v>
                </c:pt>
                <c:pt idx="895">
                  <c:v>2.4867703900000002</c:v>
                </c:pt>
                <c:pt idx="896">
                  <c:v>2.4878001200000002</c:v>
                </c:pt>
                <c:pt idx="897">
                  <c:v>2.4887156500000001</c:v>
                </c:pt>
                <c:pt idx="898">
                  <c:v>2.48965025</c:v>
                </c:pt>
                <c:pt idx="899">
                  <c:v>2.4904704099999999</c:v>
                </c:pt>
                <c:pt idx="900">
                  <c:v>2.4914812999999998</c:v>
                </c:pt>
                <c:pt idx="901">
                  <c:v>2.4922823900000002</c:v>
                </c:pt>
                <c:pt idx="902">
                  <c:v>2.4932169900000001</c:v>
                </c:pt>
                <c:pt idx="903">
                  <c:v>2.4939227100000001</c:v>
                </c:pt>
                <c:pt idx="904">
                  <c:v>2.4947619400000001</c:v>
                </c:pt>
                <c:pt idx="905">
                  <c:v>2.4954676600000001</c:v>
                </c:pt>
                <c:pt idx="906">
                  <c:v>2.4961543100000001</c:v>
                </c:pt>
                <c:pt idx="907">
                  <c:v>2.49705076</c:v>
                </c:pt>
                <c:pt idx="908">
                  <c:v>2.4975276000000002</c:v>
                </c:pt>
                <c:pt idx="909">
                  <c:v>2.4984049800000001</c:v>
                </c:pt>
                <c:pt idx="910">
                  <c:v>2.4990916300000001</c:v>
                </c:pt>
                <c:pt idx="911">
                  <c:v>2.4997782700000002</c:v>
                </c:pt>
                <c:pt idx="912">
                  <c:v>2.5002741799999999</c:v>
                </c:pt>
                <c:pt idx="913">
                  <c:v>2.50094175</c:v>
                </c:pt>
                <c:pt idx="914">
                  <c:v>2.50151396</c:v>
                </c:pt>
                <c:pt idx="915">
                  <c:v>2.5021624600000001</c:v>
                </c:pt>
                <c:pt idx="916">
                  <c:v>2.5027155900000002</c:v>
                </c:pt>
                <c:pt idx="917">
                  <c:v>2.5033259399999999</c:v>
                </c:pt>
                <c:pt idx="918">
                  <c:v>2.50395536</c:v>
                </c:pt>
                <c:pt idx="919">
                  <c:v>2.50452757</c:v>
                </c:pt>
                <c:pt idx="920">
                  <c:v>2.5050616300000002</c:v>
                </c:pt>
                <c:pt idx="921">
                  <c:v>2.5055766099999999</c:v>
                </c:pt>
                <c:pt idx="922">
                  <c:v>2.50605345</c:v>
                </c:pt>
                <c:pt idx="923">
                  <c:v>2.5065302800000002</c:v>
                </c:pt>
                <c:pt idx="924">
                  <c:v>2.5072741500000002</c:v>
                </c:pt>
                <c:pt idx="925">
                  <c:v>2.50763655</c:v>
                </c:pt>
                <c:pt idx="926">
                  <c:v>2.50830412</c:v>
                </c:pt>
                <c:pt idx="927">
                  <c:v>2.5088191000000002</c:v>
                </c:pt>
                <c:pt idx="928">
                  <c:v>2.5093531599999999</c:v>
                </c:pt>
                <c:pt idx="929">
                  <c:v>2.50988722</c:v>
                </c:pt>
                <c:pt idx="930">
                  <c:v>2.5104212800000001</c:v>
                </c:pt>
                <c:pt idx="931">
                  <c:v>2.5107836699999999</c:v>
                </c:pt>
                <c:pt idx="932">
                  <c:v>2.5113368</c:v>
                </c:pt>
                <c:pt idx="933">
                  <c:v>2.5119090100000001</c:v>
                </c:pt>
                <c:pt idx="934">
                  <c:v>2.5124812099999998</c:v>
                </c:pt>
                <c:pt idx="935">
                  <c:v>2.51290083</c:v>
                </c:pt>
                <c:pt idx="936">
                  <c:v>2.5133776700000001</c:v>
                </c:pt>
                <c:pt idx="937">
                  <c:v>2.5138544999999999</c:v>
                </c:pt>
                <c:pt idx="938">
                  <c:v>2.5141787500000001</c:v>
                </c:pt>
                <c:pt idx="939">
                  <c:v>2.5147318799999998</c:v>
                </c:pt>
                <c:pt idx="940">
                  <c:v>2.51520872</c:v>
                </c:pt>
                <c:pt idx="941">
                  <c:v>2.5157046300000001</c:v>
                </c:pt>
                <c:pt idx="942">
                  <c:v>2.5162386899999998</c:v>
                </c:pt>
                <c:pt idx="943">
                  <c:v>2.51669645</c:v>
                </c:pt>
                <c:pt idx="944">
                  <c:v>2.51726866</c:v>
                </c:pt>
                <c:pt idx="945">
                  <c:v>2.5177073499999998</c:v>
                </c:pt>
                <c:pt idx="946">
                  <c:v>2.51810789</c:v>
                </c:pt>
                <c:pt idx="947">
                  <c:v>2.5187182400000001</c:v>
                </c:pt>
                <c:pt idx="948">
                  <c:v>2.5191187899999998</c:v>
                </c:pt>
                <c:pt idx="949">
                  <c:v>2.5195384000000001</c:v>
                </c:pt>
                <c:pt idx="950">
                  <c:v>2.5201296800000001</c:v>
                </c:pt>
                <c:pt idx="951">
                  <c:v>2.5206828099999998</c:v>
                </c:pt>
                <c:pt idx="952">
                  <c:v>2.52106428</c:v>
                </c:pt>
                <c:pt idx="953">
                  <c:v>2.5216746300000001</c:v>
                </c:pt>
                <c:pt idx="954">
                  <c:v>2.5220942499999999</c:v>
                </c:pt>
                <c:pt idx="955">
                  <c:v>2.52262831</c:v>
                </c:pt>
                <c:pt idx="956">
                  <c:v>2.5232386600000001</c:v>
                </c:pt>
                <c:pt idx="957">
                  <c:v>2.5236391999999999</c:v>
                </c:pt>
                <c:pt idx="958">
                  <c:v>2.52409697</c:v>
                </c:pt>
                <c:pt idx="959">
                  <c:v>2.5245928800000002</c:v>
                </c:pt>
                <c:pt idx="960">
                  <c:v>2.5251841499999998</c:v>
                </c:pt>
                <c:pt idx="961">
                  <c:v>2.52571821</c:v>
                </c:pt>
                <c:pt idx="962">
                  <c:v>2.5262141200000001</c:v>
                </c:pt>
                <c:pt idx="963">
                  <c:v>2.5267672499999998</c:v>
                </c:pt>
                <c:pt idx="964">
                  <c:v>2.5272440899999999</c:v>
                </c:pt>
                <c:pt idx="965">
                  <c:v>2.5277400000000001</c:v>
                </c:pt>
                <c:pt idx="966">
                  <c:v>2.5281975299999999</c:v>
                </c:pt>
                <c:pt idx="967">
                  <c:v>2.5287125100000001</c:v>
                </c:pt>
                <c:pt idx="968">
                  <c:v>2.5292656400000002</c:v>
                </c:pt>
                <c:pt idx="969">
                  <c:v>2.5298759899999999</c:v>
                </c:pt>
                <c:pt idx="970">
                  <c:v>2.5302574600000001</c:v>
                </c:pt>
                <c:pt idx="971">
                  <c:v>2.5307915200000002</c:v>
                </c:pt>
                <c:pt idx="972">
                  <c:v>2.5314972400000002</c:v>
                </c:pt>
                <c:pt idx="973">
                  <c:v>2.53189778</c:v>
                </c:pt>
                <c:pt idx="974">
                  <c:v>2.5324699900000001</c:v>
                </c:pt>
                <c:pt idx="975">
                  <c:v>2.5330421900000002</c:v>
                </c:pt>
                <c:pt idx="976">
                  <c:v>2.5335190299999999</c:v>
                </c:pt>
                <c:pt idx="977">
                  <c:v>2.5339577200000001</c:v>
                </c:pt>
                <c:pt idx="978">
                  <c:v>2.53485417</c:v>
                </c:pt>
                <c:pt idx="979">
                  <c:v>2.5353310100000002</c:v>
                </c:pt>
                <c:pt idx="980">
                  <c:v>2.5358078499999999</c:v>
                </c:pt>
                <c:pt idx="981">
                  <c:v>2.5364754199999999</c:v>
                </c:pt>
                <c:pt idx="982">
                  <c:v>2.5369522600000001</c:v>
                </c:pt>
                <c:pt idx="983">
                  <c:v>2.5375053900000002</c:v>
                </c:pt>
                <c:pt idx="984">
                  <c:v>2.5380585199999999</c:v>
                </c:pt>
                <c:pt idx="985">
                  <c:v>2.53866887</c:v>
                </c:pt>
                <c:pt idx="986">
                  <c:v>2.5392792200000001</c:v>
                </c:pt>
                <c:pt idx="987">
                  <c:v>2.5397369900000002</c:v>
                </c:pt>
                <c:pt idx="988">
                  <c:v>2.5404045599999998</c:v>
                </c:pt>
                <c:pt idx="989">
                  <c:v>2.5409576899999999</c:v>
                </c:pt>
                <c:pt idx="990">
                  <c:v>2.54156804</c:v>
                </c:pt>
                <c:pt idx="991">
                  <c:v>2.5420257999999998</c:v>
                </c:pt>
                <c:pt idx="992">
                  <c:v>2.5427887400000002</c:v>
                </c:pt>
                <c:pt idx="993">
                  <c:v>2.5433037299999999</c:v>
                </c:pt>
                <c:pt idx="994">
                  <c:v>2.5440094499999999</c:v>
                </c:pt>
                <c:pt idx="995">
                  <c:v>2.5446198</c:v>
                </c:pt>
                <c:pt idx="996">
                  <c:v>2.5452301500000001</c:v>
                </c:pt>
                <c:pt idx="997">
                  <c:v>2.5458214300000002</c:v>
                </c:pt>
                <c:pt idx="998">
                  <c:v>2.5464508499999998</c:v>
                </c:pt>
                <c:pt idx="999">
                  <c:v>2.5471374999999998</c:v>
                </c:pt>
                <c:pt idx="1000">
                  <c:v>2.5479385899999998</c:v>
                </c:pt>
                <c:pt idx="1001">
                  <c:v>2.54837728</c:v>
                </c:pt>
                <c:pt idx="1002">
                  <c:v>2.5491974399999999</c:v>
                </c:pt>
                <c:pt idx="1003">
                  <c:v>2.54992223</c:v>
                </c:pt>
                <c:pt idx="1004">
                  <c:v>2.5504753600000001</c:v>
                </c:pt>
                <c:pt idx="1005">
                  <c:v>2.5512001500000001</c:v>
                </c:pt>
                <c:pt idx="1006">
                  <c:v>2.5518295800000002</c:v>
                </c:pt>
                <c:pt idx="1007">
                  <c:v>2.5526878800000001</c:v>
                </c:pt>
                <c:pt idx="1008">
                  <c:v>2.5533936000000002</c:v>
                </c:pt>
                <c:pt idx="1009">
                  <c:v>2.5541756200000001</c:v>
                </c:pt>
                <c:pt idx="1010">
                  <c:v>2.5549767000000001</c:v>
                </c:pt>
                <c:pt idx="1011">
                  <c:v>2.5557205700000001</c:v>
                </c:pt>
                <c:pt idx="1012">
                  <c:v>2.5563309200000002</c:v>
                </c:pt>
                <c:pt idx="1013">
                  <c:v>2.5571510800000001</c:v>
                </c:pt>
                <c:pt idx="1014">
                  <c:v>2.55800939</c:v>
                </c:pt>
                <c:pt idx="1015">
                  <c:v>2.5587914</c:v>
                </c:pt>
                <c:pt idx="1016">
                  <c:v>2.55957341</c:v>
                </c:pt>
                <c:pt idx="1017">
                  <c:v>2.56043172</c:v>
                </c:pt>
                <c:pt idx="1018">
                  <c:v>2.56119466</c:v>
                </c:pt>
                <c:pt idx="1019">
                  <c:v>2.56199574</c:v>
                </c:pt>
                <c:pt idx="1020">
                  <c:v>2.5628540499999999</c:v>
                </c:pt>
                <c:pt idx="1021">
                  <c:v>2.5635979199999999</c:v>
                </c:pt>
                <c:pt idx="1022">
                  <c:v>2.5645706700000002</c:v>
                </c:pt>
                <c:pt idx="1023">
                  <c:v>2.5653526800000002</c:v>
                </c:pt>
                <c:pt idx="1024">
                  <c:v>2.5662300600000001</c:v>
                </c:pt>
                <c:pt idx="1025">
                  <c:v>2.56718373</c:v>
                </c:pt>
                <c:pt idx="1026">
                  <c:v>2.56788945</c:v>
                </c:pt>
                <c:pt idx="1027">
                  <c:v>2.56884289</c:v>
                </c:pt>
                <c:pt idx="1028">
                  <c:v>2.56970119</c:v>
                </c:pt>
                <c:pt idx="1029">
                  <c:v>2.5706739399999998</c:v>
                </c:pt>
                <c:pt idx="1030">
                  <c:v>2.5716085400000002</c:v>
                </c:pt>
                <c:pt idx="1031">
                  <c:v>2.5724096300000001</c:v>
                </c:pt>
                <c:pt idx="1032">
                  <c:v>2.57334423</c:v>
                </c:pt>
                <c:pt idx="1033">
                  <c:v>2.5742406799999999</c:v>
                </c:pt>
                <c:pt idx="1034">
                  <c:v>2.5753278700000002</c:v>
                </c:pt>
                <c:pt idx="1035">
                  <c:v>2.57630062</c:v>
                </c:pt>
                <c:pt idx="1036">
                  <c:v>2.5772542999999999</c:v>
                </c:pt>
                <c:pt idx="1037">
                  <c:v>2.5782842600000002</c:v>
                </c:pt>
                <c:pt idx="1038">
                  <c:v>2.5794096</c:v>
                </c:pt>
                <c:pt idx="1039">
                  <c:v>2.5805921600000001</c:v>
                </c:pt>
                <c:pt idx="1040">
                  <c:v>2.58152676</c:v>
                </c:pt>
                <c:pt idx="1041">
                  <c:v>2.5826139499999998</c:v>
                </c:pt>
                <c:pt idx="1042">
                  <c:v>2.5837202100000001</c:v>
                </c:pt>
                <c:pt idx="1043">
                  <c:v>2.5848073999999999</c:v>
                </c:pt>
                <c:pt idx="1044">
                  <c:v>2.5859518100000001</c:v>
                </c:pt>
                <c:pt idx="1045">
                  <c:v>2.5871915799999998</c:v>
                </c:pt>
                <c:pt idx="1046">
                  <c:v>2.5882597000000001</c:v>
                </c:pt>
                <c:pt idx="1047">
                  <c:v>2.5894231799999998</c:v>
                </c:pt>
                <c:pt idx="1048">
                  <c:v>2.59062481</c:v>
                </c:pt>
                <c:pt idx="1049">
                  <c:v>2.5918073700000002</c:v>
                </c:pt>
                <c:pt idx="1050">
                  <c:v>2.5929327</c:v>
                </c:pt>
                <c:pt idx="1051">
                  <c:v>2.5941915500000001</c:v>
                </c:pt>
                <c:pt idx="1052">
                  <c:v>2.5954122499999999</c:v>
                </c:pt>
                <c:pt idx="1053">
                  <c:v>2.5966711</c:v>
                </c:pt>
                <c:pt idx="1054">
                  <c:v>2.5980444</c:v>
                </c:pt>
                <c:pt idx="1055">
                  <c:v>2.5992841699999998</c:v>
                </c:pt>
                <c:pt idx="1056">
                  <c:v>2.6005811699999999</c:v>
                </c:pt>
                <c:pt idx="1057">
                  <c:v>2.60185909</c:v>
                </c:pt>
                <c:pt idx="1058">
                  <c:v>2.6032514600000001</c:v>
                </c:pt>
                <c:pt idx="1059">
                  <c:v>2.6045675300000002</c:v>
                </c:pt>
                <c:pt idx="1060">
                  <c:v>2.6057882299999999</c:v>
                </c:pt>
                <c:pt idx="1061">
                  <c:v>2.6072950399999999</c:v>
                </c:pt>
                <c:pt idx="1062">
                  <c:v>2.6086874</c:v>
                </c:pt>
                <c:pt idx="1063">
                  <c:v>2.6100413800000002</c:v>
                </c:pt>
                <c:pt idx="1064">
                  <c:v>2.6115863300000002</c:v>
                </c:pt>
                <c:pt idx="1065">
                  <c:v>2.6128833299999998</c:v>
                </c:pt>
                <c:pt idx="1066">
                  <c:v>2.6144282799999998</c:v>
                </c:pt>
                <c:pt idx="1067">
                  <c:v>2.6158397199999999</c:v>
                </c:pt>
                <c:pt idx="1068">
                  <c:v>2.6174800399999998</c:v>
                </c:pt>
                <c:pt idx="1069">
                  <c:v>2.6189486999999998</c:v>
                </c:pt>
                <c:pt idx="1070">
                  <c:v>2.6204936499999998</c:v>
                </c:pt>
                <c:pt idx="1071">
                  <c:v>2.6220767500000002</c:v>
                </c:pt>
                <c:pt idx="1072">
                  <c:v>2.6237742900000001</c:v>
                </c:pt>
                <c:pt idx="1073">
                  <c:v>2.62539554</c:v>
                </c:pt>
                <c:pt idx="1074">
                  <c:v>2.6269977099999999</c:v>
                </c:pt>
                <c:pt idx="1075">
                  <c:v>2.6285617399999999</c:v>
                </c:pt>
                <c:pt idx="1076">
                  <c:v>2.6301639099999998</c:v>
                </c:pt>
                <c:pt idx="1077">
                  <c:v>2.6318423700000002</c:v>
                </c:pt>
                <c:pt idx="1078">
                  <c:v>2.63363528</c:v>
                </c:pt>
                <c:pt idx="1079">
                  <c:v>2.6352374599999999</c:v>
                </c:pt>
                <c:pt idx="1080">
                  <c:v>2.6371066600000002</c:v>
                </c:pt>
                <c:pt idx="1081">
                  <c:v>2.63891864</c:v>
                </c:pt>
                <c:pt idx="1082">
                  <c:v>2.6407878400000002</c:v>
                </c:pt>
                <c:pt idx="1083">
                  <c:v>2.6426188900000001</c:v>
                </c:pt>
                <c:pt idx="1084">
                  <c:v>2.6444117999999999</c:v>
                </c:pt>
                <c:pt idx="1085">
                  <c:v>2.64637637</c:v>
                </c:pt>
                <c:pt idx="1086">
                  <c:v>2.6481502099999998</c:v>
                </c:pt>
                <c:pt idx="1087">
                  <c:v>2.65019107</c:v>
                </c:pt>
                <c:pt idx="1088">
                  <c:v>2.6521744699999998</c:v>
                </c:pt>
                <c:pt idx="1089">
                  <c:v>2.65408182</c:v>
                </c:pt>
                <c:pt idx="1090">
                  <c:v>2.6561417600000001</c:v>
                </c:pt>
                <c:pt idx="1091">
                  <c:v>2.6582016899999998</c:v>
                </c:pt>
                <c:pt idx="1092">
                  <c:v>2.6602997799999999</c:v>
                </c:pt>
                <c:pt idx="1093">
                  <c:v>2.66239786</c:v>
                </c:pt>
                <c:pt idx="1094">
                  <c:v>2.6644578000000001</c:v>
                </c:pt>
                <c:pt idx="1095">
                  <c:v>2.6666512500000001</c:v>
                </c:pt>
                <c:pt idx="1096">
                  <c:v>2.6688065500000002</c:v>
                </c:pt>
                <c:pt idx="1097">
                  <c:v>2.6709237099999998</c:v>
                </c:pt>
                <c:pt idx="1098">
                  <c:v>2.6732315999999998</c:v>
                </c:pt>
                <c:pt idx="1099">
                  <c:v>2.6754631999999998</c:v>
                </c:pt>
                <c:pt idx="1100">
                  <c:v>2.6777520199999998</c:v>
                </c:pt>
                <c:pt idx="1101">
                  <c:v>2.6800789800000002</c:v>
                </c:pt>
                <c:pt idx="1102">
                  <c:v>2.6823296499999998</c:v>
                </c:pt>
                <c:pt idx="1103">
                  <c:v>2.6847710600000001</c:v>
                </c:pt>
                <c:pt idx="1104">
                  <c:v>2.68719339</c:v>
                </c:pt>
                <c:pt idx="1105">
                  <c:v>2.6896538699999999</c:v>
                </c:pt>
                <c:pt idx="1106">
                  <c:v>2.69194245</c:v>
                </c:pt>
                <c:pt idx="1107">
                  <c:v>2.6944220099999998</c:v>
                </c:pt>
                <c:pt idx="1108">
                  <c:v>2.6969969300000001</c:v>
                </c:pt>
                <c:pt idx="1109">
                  <c:v>2.69947648</c:v>
                </c:pt>
                <c:pt idx="1110">
                  <c:v>2.7020514000000002</c:v>
                </c:pt>
                <c:pt idx="1111">
                  <c:v>2.70462632</c:v>
                </c:pt>
                <c:pt idx="1112">
                  <c:v>2.7072966100000002</c:v>
                </c:pt>
                <c:pt idx="1113">
                  <c:v>2.7098333800000001</c:v>
                </c:pt>
                <c:pt idx="1114">
                  <c:v>2.7124845999999998</c:v>
                </c:pt>
                <c:pt idx="1115">
                  <c:v>2.71517396</c:v>
                </c:pt>
                <c:pt idx="1116">
                  <c:v>2.7179205400000002</c:v>
                </c:pt>
                <c:pt idx="1117">
                  <c:v>2.7205526799999999</c:v>
                </c:pt>
                <c:pt idx="1118">
                  <c:v>2.72345185</c:v>
                </c:pt>
                <c:pt idx="1119">
                  <c:v>2.7261984300000002</c:v>
                </c:pt>
                <c:pt idx="1120">
                  <c:v>2.7289640899999998</c:v>
                </c:pt>
                <c:pt idx="1121">
                  <c:v>2.7318060399999999</c:v>
                </c:pt>
                <c:pt idx="1122">
                  <c:v>2.7347240400000001</c:v>
                </c:pt>
                <c:pt idx="1123">
                  <c:v>2.7376804400000001</c:v>
                </c:pt>
                <c:pt idx="1124">
                  <c:v>2.7405796100000002</c:v>
                </c:pt>
                <c:pt idx="1125">
                  <c:v>2.7435360000000002</c:v>
                </c:pt>
                <c:pt idx="1126">
                  <c:v>2.7464733099999998</c:v>
                </c:pt>
                <c:pt idx="1127">
                  <c:v>2.7496395100000002</c:v>
                </c:pt>
                <c:pt idx="1128">
                  <c:v>2.7527103400000001</c:v>
                </c:pt>
                <c:pt idx="1129">
                  <c:v>2.7557621000000001</c:v>
                </c:pt>
                <c:pt idx="1130">
                  <c:v>2.7590427399999999</c:v>
                </c:pt>
                <c:pt idx="1131">
                  <c:v>2.7623424499999998</c:v>
                </c:pt>
                <c:pt idx="1132">
                  <c:v>2.76571846</c:v>
                </c:pt>
                <c:pt idx="1133">
                  <c:v>2.7691135400000002</c:v>
                </c:pt>
                <c:pt idx="1134">
                  <c:v>2.7726802799999999</c:v>
                </c:pt>
                <c:pt idx="1135">
                  <c:v>2.7762658600000001</c:v>
                </c:pt>
                <c:pt idx="1136">
                  <c:v>2.7800042600000001</c:v>
                </c:pt>
                <c:pt idx="1137">
                  <c:v>2.78385711</c:v>
                </c:pt>
                <c:pt idx="1138">
                  <c:v>2.7877481</c:v>
                </c:pt>
                <c:pt idx="1139">
                  <c:v>2.7917725999999998</c:v>
                </c:pt>
                <c:pt idx="1140">
                  <c:v>2.7959497</c:v>
                </c:pt>
                <c:pt idx="1141">
                  <c:v>2.8002412300000001</c:v>
                </c:pt>
                <c:pt idx="1142">
                  <c:v>2.8046472100000002</c:v>
                </c:pt>
                <c:pt idx="1143">
                  <c:v>2.8092248400000002</c:v>
                </c:pt>
                <c:pt idx="1144">
                  <c:v>2.8137834100000001</c:v>
                </c:pt>
                <c:pt idx="1145">
                  <c:v>2.8184752500000001</c:v>
                </c:pt>
                <c:pt idx="1146">
                  <c:v>2.8233008399999999</c:v>
                </c:pt>
                <c:pt idx="1147">
                  <c:v>2.82837439</c:v>
                </c:pt>
                <c:pt idx="1148">
                  <c:v>2.8334860800000001</c:v>
                </c:pt>
                <c:pt idx="1149">
                  <c:v>2.8386359200000002</c:v>
                </c:pt>
                <c:pt idx="1150">
                  <c:v>2.8440718700000001</c:v>
                </c:pt>
                <c:pt idx="1151">
                  <c:v>2.8495650299999999</c:v>
                </c:pt>
                <c:pt idx="1152">
                  <c:v>2.8551535600000002</c:v>
                </c:pt>
                <c:pt idx="1153">
                  <c:v>2.8608562900000001</c:v>
                </c:pt>
                <c:pt idx="1154">
                  <c:v>2.8667118500000002</c:v>
                </c:pt>
                <c:pt idx="1155">
                  <c:v>2.8726627800000002</c:v>
                </c:pt>
                <c:pt idx="1156">
                  <c:v>2.87886167</c:v>
                </c:pt>
                <c:pt idx="1157">
                  <c:v>2.8852322099999999</c:v>
                </c:pt>
                <c:pt idx="1158">
                  <c:v>2.89165998</c:v>
                </c:pt>
                <c:pt idx="1159">
                  <c:v>2.89803028</c:v>
                </c:pt>
                <c:pt idx="1160">
                  <c:v>2.9049348799999999</c:v>
                </c:pt>
                <c:pt idx="1161">
                  <c:v>2.9117059699999999</c:v>
                </c:pt>
                <c:pt idx="1162">
                  <c:v>2.9188203800000001</c:v>
                </c:pt>
                <c:pt idx="1163">
                  <c:v>2.9259920099999999</c:v>
                </c:pt>
                <c:pt idx="1164">
                  <c:v>2.9333925199999999</c:v>
                </c:pt>
                <c:pt idx="1165">
                  <c:v>2.9411170499999999</c:v>
                </c:pt>
                <c:pt idx="1166">
                  <c:v>2.9488799600000002</c:v>
                </c:pt>
                <c:pt idx="1167">
                  <c:v>2.9569480399999999</c:v>
                </c:pt>
                <c:pt idx="1168">
                  <c:v>2.9651687099999999</c:v>
                </c:pt>
                <c:pt idx="1169">
                  <c:v>2.9737136400000002</c:v>
                </c:pt>
                <c:pt idx="1170">
                  <c:v>2.98241091</c:v>
                </c:pt>
                <c:pt idx="1171">
                  <c:v>2.9913563700000001</c:v>
                </c:pt>
                <c:pt idx="1172">
                  <c:v>3.0006642299999999</c:v>
                </c:pt>
                <c:pt idx="1173">
                  <c:v>3.0101819000000001</c:v>
                </c:pt>
                <c:pt idx="1174">
                  <c:v>3.0201571</c:v>
                </c:pt>
                <c:pt idx="1175">
                  <c:v>3.0301706799999999</c:v>
                </c:pt>
                <c:pt idx="1176">
                  <c:v>3.0401842600000002</c:v>
                </c:pt>
                <c:pt idx="1177">
                  <c:v>3.05023599</c:v>
                </c:pt>
                <c:pt idx="1178">
                  <c:v>3.0602495699999999</c:v>
                </c:pt>
                <c:pt idx="1179">
                  <c:v>3.0702629099999998</c:v>
                </c:pt>
                <c:pt idx="1180">
                  <c:v>3.0802955600000002</c:v>
                </c:pt>
                <c:pt idx="1181">
                  <c:v>3.09030914</c:v>
                </c:pt>
                <c:pt idx="1182">
                  <c:v>3.1003799399999998</c:v>
                </c:pt>
                <c:pt idx="1183">
                  <c:v>3.1103932900000002</c:v>
                </c:pt>
                <c:pt idx="1184">
                  <c:v>3.1204068700000001</c:v>
                </c:pt>
                <c:pt idx="1185">
                  <c:v>3.1304585899999999</c:v>
                </c:pt>
                <c:pt idx="1186">
                  <c:v>3.1404721699999998</c:v>
                </c:pt>
                <c:pt idx="1187">
                  <c:v>3.1504855200000002</c:v>
                </c:pt>
                <c:pt idx="1188">
                  <c:v>3.1604991</c:v>
                </c:pt>
                <c:pt idx="1189">
                  <c:v>3.1705126799999999</c:v>
                </c:pt>
                <c:pt idx="1190">
                  <c:v>3.1806025500000001</c:v>
                </c:pt>
                <c:pt idx="1191">
                  <c:v>3.1906349700000001</c:v>
                </c:pt>
                <c:pt idx="1192">
                  <c:v>3.2006866899999999</c:v>
                </c:pt>
                <c:pt idx="1193">
                  <c:v>3.2107193500000002</c:v>
                </c:pt>
                <c:pt idx="1194">
                  <c:v>3.22073293</c:v>
                </c:pt>
                <c:pt idx="1195">
                  <c:v>3.23086071</c:v>
                </c:pt>
                <c:pt idx="1196">
                  <c:v>3.2408742899999998</c:v>
                </c:pt>
                <c:pt idx="1197">
                  <c:v>3.2508878700000001</c:v>
                </c:pt>
                <c:pt idx="1198">
                  <c:v>3.26090145</c:v>
                </c:pt>
                <c:pt idx="1199">
                  <c:v>3.27091479</c:v>
                </c:pt>
                <c:pt idx="1200">
                  <c:v>3.2809283699999998</c:v>
                </c:pt>
                <c:pt idx="1201">
                  <c:v>3.2909419500000001</c:v>
                </c:pt>
                <c:pt idx="1202">
                  <c:v>3.30095553</c:v>
                </c:pt>
                <c:pt idx="1203">
                  <c:v>3.3109688799999999</c:v>
                </c:pt>
                <c:pt idx="1204">
                  <c:v>3.3209824600000002</c:v>
                </c:pt>
                <c:pt idx="1205">
                  <c:v>3.33105326</c:v>
                </c:pt>
                <c:pt idx="1206">
                  <c:v>3.3410668399999999</c:v>
                </c:pt>
                <c:pt idx="1207">
                  <c:v>3.3510801799999999</c:v>
                </c:pt>
                <c:pt idx="1208">
                  <c:v>3.3612272700000001</c:v>
                </c:pt>
                <c:pt idx="1209">
                  <c:v>3.37124085</c:v>
                </c:pt>
                <c:pt idx="1210">
                  <c:v>3.3813307300000002</c:v>
                </c:pt>
                <c:pt idx="1211">
                  <c:v>3.3913631400000002</c:v>
                </c:pt>
                <c:pt idx="1212">
                  <c:v>3.40137672</c:v>
                </c:pt>
                <c:pt idx="1213">
                  <c:v>3.4113902999999999</c:v>
                </c:pt>
                <c:pt idx="1214">
                  <c:v>3.4214038800000002</c:v>
                </c:pt>
                <c:pt idx="1215">
                  <c:v>3.4314744500000001</c:v>
                </c:pt>
                <c:pt idx="1216">
                  <c:v>3.4414880299999999</c:v>
                </c:pt>
                <c:pt idx="1217">
                  <c:v>3.4515016100000002</c:v>
                </c:pt>
                <c:pt idx="1218">
                  <c:v>3.4615342600000001</c:v>
                </c:pt>
                <c:pt idx="1219">
                  <c:v>3.47156668</c:v>
                </c:pt>
                <c:pt idx="1220">
                  <c:v>3.4815802599999999</c:v>
                </c:pt>
                <c:pt idx="1221">
                  <c:v>3.4915938400000002</c:v>
                </c:pt>
                <c:pt idx="1222">
                  <c:v>3.50164557</c:v>
                </c:pt>
                <c:pt idx="1223">
                  <c:v>3.51167798</c:v>
                </c:pt>
                <c:pt idx="1224">
                  <c:v>3.5217678499999998</c:v>
                </c:pt>
                <c:pt idx="1225">
                  <c:v>3.53178144</c:v>
                </c:pt>
                <c:pt idx="1226">
                  <c:v>3.5417950199999999</c:v>
                </c:pt>
                <c:pt idx="1227">
                  <c:v>3.5518086000000002</c:v>
                </c:pt>
                <c:pt idx="1228">
                  <c:v>3.5618410100000002</c:v>
                </c:pt>
                <c:pt idx="1229">
                  <c:v>3.5718736600000001</c:v>
                </c:pt>
                <c:pt idx="1230">
                  <c:v>3.5819253899999999</c:v>
                </c:pt>
                <c:pt idx="1231">
                  <c:v>3.5919389700000002</c:v>
                </c:pt>
                <c:pt idx="1232">
                  <c:v>3.6019523100000002</c:v>
                </c:pt>
                <c:pt idx="1233">
                  <c:v>3.61196589</c:v>
                </c:pt>
                <c:pt idx="1234">
                  <c:v>3.6219794799999998</c:v>
                </c:pt>
                <c:pt idx="1235">
                  <c:v>3.6320312000000001</c:v>
                </c:pt>
                <c:pt idx="1236">
                  <c:v>3.6420636200000001</c:v>
                </c:pt>
                <c:pt idx="1237">
                  <c:v>3.6520771999999999</c:v>
                </c:pt>
                <c:pt idx="1238">
                  <c:v>3.6620907800000002</c:v>
                </c:pt>
                <c:pt idx="1239">
                  <c:v>3.6721234300000001</c:v>
                </c:pt>
                <c:pt idx="1240">
                  <c:v>3.6821367700000001</c:v>
                </c:pt>
                <c:pt idx="1241">
                  <c:v>3.6921503499999999</c:v>
                </c:pt>
                <c:pt idx="1242">
                  <c:v>3.7021639300000002</c:v>
                </c:pt>
                <c:pt idx="1243">
                  <c:v>3.71219659</c:v>
                </c:pt>
                <c:pt idx="1244">
                  <c:v>3.722229</c:v>
                </c:pt>
                <c:pt idx="1245">
                  <c:v>3.7322425799999999</c:v>
                </c:pt>
                <c:pt idx="1246">
                  <c:v>3.7422561600000002</c:v>
                </c:pt>
                <c:pt idx="1247">
                  <c:v>3.75226974</c:v>
                </c:pt>
                <c:pt idx="1248">
                  <c:v>3.7622830899999999</c:v>
                </c:pt>
                <c:pt idx="1249">
                  <c:v>3.7723157399999998</c:v>
                </c:pt>
                <c:pt idx="1250">
                  <c:v>3.7823293200000001</c:v>
                </c:pt>
                <c:pt idx="1251">
                  <c:v>3.7923429</c:v>
                </c:pt>
                <c:pt idx="1252">
                  <c:v>3.8023943899999999</c:v>
                </c:pt>
                <c:pt idx="1253">
                  <c:v>3.8124079700000002</c:v>
                </c:pt>
                <c:pt idx="1254">
                  <c:v>3.8224215500000001</c:v>
                </c:pt>
                <c:pt idx="1255">
                  <c:v>3.8324351299999999</c:v>
                </c:pt>
                <c:pt idx="1256">
                  <c:v>3.8424484699999999</c:v>
                </c:pt>
                <c:pt idx="1257">
                  <c:v>3.8525192700000002</c:v>
                </c:pt>
                <c:pt idx="1258">
                  <c:v>3.86253285</c:v>
                </c:pt>
                <c:pt idx="1259">
                  <c:v>3.8725655099999998</c:v>
                </c:pt>
                <c:pt idx="1260">
                  <c:v>3.8825979199999998</c:v>
                </c:pt>
                <c:pt idx="1261">
                  <c:v>3.8926305800000001</c:v>
                </c:pt>
                <c:pt idx="1262">
                  <c:v>3.9026822999999999</c:v>
                </c:pt>
                <c:pt idx="1263">
                  <c:v>3.9127340300000002</c:v>
                </c:pt>
                <c:pt idx="1264">
                  <c:v>3.9227473700000002</c:v>
                </c:pt>
                <c:pt idx="1265">
                  <c:v>3.93276095</c:v>
                </c:pt>
                <c:pt idx="1266">
                  <c:v>3.9427745299999999</c:v>
                </c:pt>
                <c:pt idx="1267">
                  <c:v>3.9527881100000002</c:v>
                </c:pt>
                <c:pt idx="1268">
                  <c:v>3.9628014600000001</c:v>
                </c:pt>
                <c:pt idx="1269">
                  <c:v>3.97281504</c:v>
                </c:pt>
                <c:pt idx="1270">
                  <c:v>3.9828476899999998</c:v>
                </c:pt>
                <c:pt idx="1271">
                  <c:v>3.9928803400000001</c:v>
                </c:pt>
                <c:pt idx="1272">
                  <c:v>3.9999947499999999</c:v>
                </c:pt>
                <c:pt idx="1273">
                  <c:v>3.9939224699999998</c:v>
                </c:pt>
                <c:pt idx="1274">
                  <c:v>3.9839062699999999</c:v>
                </c:pt>
                <c:pt idx="1275">
                  <c:v>3.97389269</c:v>
                </c:pt>
                <c:pt idx="1276">
                  <c:v>3.9638791100000001</c:v>
                </c:pt>
                <c:pt idx="1277">
                  <c:v>3.9538466900000002</c:v>
                </c:pt>
                <c:pt idx="1278">
                  <c:v>3.9438140399999999</c:v>
                </c:pt>
                <c:pt idx="1279">
                  <c:v>3.9338004600000001</c:v>
                </c:pt>
                <c:pt idx="1280">
                  <c:v>3.9237487299999998</c:v>
                </c:pt>
                <c:pt idx="1281">
                  <c:v>3.9137353899999998</c:v>
                </c:pt>
                <c:pt idx="1282">
                  <c:v>3.90372181</c:v>
                </c:pt>
                <c:pt idx="1283">
                  <c:v>3.8937082300000001</c:v>
                </c:pt>
                <c:pt idx="1284">
                  <c:v>3.8836946499999998</c:v>
                </c:pt>
                <c:pt idx="1285">
                  <c:v>3.8736810699999999</c:v>
                </c:pt>
                <c:pt idx="1286">
                  <c:v>3.86359143</c:v>
                </c:pt>
                <c:pt idx="1287">
                  <c:v>3.8535587800000002</c:v>
                </c:pt>
                <c:pt idx="1288">
                  <c:v>3.8435451999999999</c:v>
                </c:pt>
                <c:pt idx="1289">
                  <c:v>3.8335125400000001</c:v>
                </c:pt>
                <c:pt idx="1290">
                  <c:v>3.8234992000000001</c:v>
                </c:pt>
                <c:pt idx="1291">
                  <c:v>3.8134856199999998</c:v>
                </c:pt>
                <c:pt idx="1292">
                  <c:v>3.8034529699999999</c:v>
                </c:pt>
                <c:pt idx="1293">
                  <c:v>3.7933821700000001</c:v>
                </c:pt>
                <c:pt idx="1294">
                  <c:v>3.7833688300000001</c:v>
                </c:pt>
                <c:pt idx="1295">
                  <c:v>3.7733361699999999</c:v>
                </c:pt>
                <c:pt idx="1296">
                  <c:v>3.7632653700000001</c:v>
                </c:pt>
                <c:pt idx="1297">
                  <c:v>3.7532136399999998</c:v>
                </c:pt>
                <c:pt idx="1298">
                  <c:v>3.7431812299999998</c:v>
                </c:pt>
                <c:pt idx="1299">
                  <c:v>3.7331676499999999</c:v>
                </c:pt>
                <c:pt idx="1300">
                  <c:v>3.7230205500000002</c:v>
                </c:pt>
                <c:pt idx="1301">
                  <c:v>3.7129878999999999</c:v>
                </c:pt>
                <c:pt idx="1302">
                  <c:v>3.7029745599999999</c:v>
                </c:pt>
                <c:pt idx="1303">
                  <c:v>3.6929609800000001</c:v>
                </c:pt>
                <c:pt idx="1304">
                  <c:v>3.6829474000000002</c:v>
                </c:pt>
                <c:pt idx="1305">
                  <c:v>3.67285752</c:v>
                </c:pt>
                <c:pt idx="1306">
                  <c:v>3.66284418</c:v>
                </c:pt>
                <c:pt idx="1307">
                  <c:v>3.6527543100000002</c:v>
                </c:pt>
                <c:pt idx="1308">
                  <c:v>3.6426835099999999</c:v>
                </c:pt>
                <c:pt idx="1309">
                  <c:v>3.63266993</c:v>
                </c:pt>
                <c:pt idx="1310">
                  <c:v>3.6226184400000001</c:v>
                </c:pt>
                <c:pt idx="1311">
                  <c:v>3.6126048599999998</c:v>
                </c:pt>
                <c:pt idx="1312">
                  <c:v>3.60259128</c:v>
                </c:pt>
                <c:pt idx="1313">
                  <c:v>3.5925777000000001</c:v>
                </c:pt>
                <c:pt idx="1314">
                  <c:v>3.5825262100000002</c:v>
                </c:pt>
                <c:pt idx="1315">
                  <c:v>3.5725126299999999</c:v>
                </c:pt>
                <c:pt idx="1316">
                  <c:v>3.5624609</c:v>
                </c:pt>
                <c:pt idx="1317">
                  <c:v>3.5523901000000002</c:v>
                </c:pt>
                <c:pt idx="1318">
                  <c:v>3.5423767599999998</c:v>
                </c:pt>
                <c:pt idx="1319">
                  <c:v>3.5323631799999999</c:v>
                </c:pt>
                <c:pt idx="1320">
                  <c:v>3.5223305200000001</c:v>
                </c:pt>
                <c:pt idx="1321">
                  <c:v>3.5122978699999998</c:v>
                </c:pt>
                <c:pt idx="1322">
                  <c:v>3.5022273099999999</c:v>
                </c:pt>
                <c:pt idx="1323">
                  <c:v>3.4921946500000001</c:v>
                </c:pt>
                <c:pt idx="1324">
                  <c:v>3.4821429300000002</c:v>
                </c:pt>
                <c:pt idx="1325">
                  <c:v>3.4720911999999999</c:v>
                </c:pt>
                <c:pt idx="1326">
                  <c:v>3.46207786</c:v>
                </c:pt>
                <c:pt idx="1327">
                  <c:v>3.4520642800000001</c:v>
                </c:pt>
                <c:pt idx="1328">
                  <c:v>3.4419743999999999</c:v>
                </c:pt>
                <c:pt idx="1329">
                  <c:v>3.43196082</c:v>
                </c:pt>
                <c:pt idx="1330">
                  <c:v>3.42194748</c:v>
                </c:pt>
                <c:pt idx="1331">
                  <c:v>3.4118575999999998</c:v>
                </c:pt>
                <c:pt idx="1332">
                  <c:v>3.4018058799999999</c:v>
                </c:pt>
                <c:pt idx="1333">
                  <c:v>3.3917923000000001</c:v>
                </c:pt>
                <c:pt idx="1334">
                  <c:v>3.3817787199999998</c:v>
                </c:pt>
                <c:pt idx="1335">
                  <c:v>3.3717653799999998</c:v>
                </c:pt>
                <c:pt idx="1336">
                  <c:v>3.36175179</c:v>
                </c:pt>
                <c:pt idx="1337">
                  <c:v>3.3517382100000002</c:v>
                </c:pt>
                <c:pt idx="1338">
                  <c:v>3.3416864899999998</c:v>
                </c:pt>
                <c:pt idx="1339">
                  <c:v>3.3316731499999999</c:v>
                </c:pt>
                <c:pt idx="1340">
                  <c:v>3.3216595600000001</c:v>
                </c:pt>
                <c:pt idx="1341">
                  <c:v>3.3116269100000002</c:v>
                </c:pt>
                <c:pt idx="1342">
                  <c:v>3.3015370399999999</c:v>
                </c:pt>
                <c:pt idx="1343">
                  <c:v>3.29148555</c:v>
                </c:pt>
                <c:pt idx="1344">
                  <c:v>3.2814719700000001</c:v>
                </c:pt>
                <c:pt idx="1345">
                  <c:v>3.2714583899999998</c:v>
                </c:pt>
                <c:pt idx="1346">
                  <c:v>3.26140666</c:v>
                </c:pt>
                <c:pt idx="1347">
                  <c:v>3.25139332</c:v>
                </c:pt>
                <c:pt idx="1348">
                  <c:v>3.2413797400000002</c:v>
                </c:pt>
                <c:pt idx="1349">
                  <c:v>3.2313470799999999</c:v>
                </c:pt>
                <c:pt idx="1350">
                  <c:v>3.2213144300000001</c:v>
                </c:pt>
                <c:pt idx="1351">
                  <c:v>3.2113010900000001</c:v>
                </c:pt>
                <c:pt idx="1352">
                  <c:v>3.2012684299999998</c:v>
                </c:pt>
                <c:pt idx="1353">
                  <c:v>3.19123578</c:v>
                </c:pt>
                <c:pt idx="1354">
                  <c:v>3.1812222000000001</c:v>
                </c:pt>
                <c:pt idx="1355">
                  <c:v>3.1711516400000002</c:v>
                </c:pt>
                <c:pt idx="1356">
                  <c:v>3.1611380599999999</c:v>
                </c:pt>
                <c:pt idx="1357">
                  <c:v>3.1511054000000001</c:v>
                </c:pt>
                <c:pt idx="1358">
                  <c:v>3.1410536800000002</c:v>
                </c:pt>
                <c:pt idx="1359">
                  <c:v>3.1310403299999998</c:v>
                </c:pt>
                <c:pt idx="1360">
                  <c:v>3.1209886099999999</c:v>
                </c:pt>
                <c:pt idx="1361">
                  <c:v>3.1109750300000001</c:v>
                </c:pt>
                <c:pt idx="1362">
                  <c:v>3.1009232999999998</c:v>
                </c:pt>
                <c:pt idx="1363">
                  <c:v>3.0909099599999998</c:v>
                </c:pt>
                <c:pt idx="1364">
                  <c:v>3.08089638</c:v>
                </c:pt>
                <c:pt idx="1365">
                  <c:v>3.0708828000000001</c:v>
                </c:pt>
                <c:pt idx="1366">
                  <c:v>3.0608692199999998</c:v>
                </c:pt>
                <c:pt idx="1367">
                  <c:v>3.0508558799999999</c:v>
                </c:pt>
                <c:pt idx="1368">
                  <c:v>3.04080415</c:v>
                </c:pt>
                <c:pt idx="1369">
                  <c:v>3.0307333500000002</c:v>
                </c:pt>
                <c:pt idx="1370">
                  <c:v>3.02070069</c:v>
                </c:pt>
                <c:pt idx="1371">
                  <c:v>3.01066828</c:v>
                </c:pt>
                <c:pt idx="1372">
                  <c:v>3.0006356200000002</c:v>
                </c:pt>
                <c:pt idx="1373">
                  <c:v>2.9906029699999999</c:v>
                </c:pt>
                <c:pt idx="1374">
                  <c:v>2.98055124</c:v>
                </c:pt>
                <c:pt idx="1375">
                  <c:v>2.9705379000000001</c:v>
                </c:pt>
                <c:pt idx="1376">
                  <c:v>2.9605052500000002</c:v>
                </c:pt>
                <c:pt idx="1377">
                  <c:v>2.9504916699999999</c:v>
                </c:pt>
                <c:pt idx="1378">
                  <c:v>2.94047809</c:v>
                </c:pt>
                <c:pt idx="1379">
                  <c:v>2.9304266000000001</c:v>
                </c:pt>
                <c:pt idx="1380">
                  <c:v>2.9203939399999999</c:v>
                </c:pt>
                <c:pt idx="1381">
                  <c:v>2.91036129</c:v>
                </c:pt>
                <c:pt idx="1382">
                  <c:v>2.9002714200000002</c:v>
                </c:pt>
                <c:pt idx="1383">
                  <c:v>2.8902578399999999</c:v>
                </c:pt>
                <c:pt idx="1384">
                  <c:v>2.8801682</c:v>
                </c:pt>
                <c:pt idx="1385">
                  <c:v>2.8701546200000001</c:v>
                </c:pt>
                <c:pt idx="1386">
                  <c:v>2.8601410399999998</c:v>
                </c:pt>
                <c:pt idx="1387">
                  <c:v>2.85008931</c:v>
                </c:pt>
                <c:pt idx="1388">
                  <c:v>2.8400569</c:v>
                </c:pt>
                <c:pt idx="1389">
                  <c:v>2.8300051700000002</c:v>
                </c:pt>
                <c:pt idx="1390">
                  <c:v>2.8199725199999999</c:v>
                </c:pt>
                <c:pt idx="1391">
                  <c:v>2.8098635700000001</c:v>
                </c:pt>
                <c:pt idx="1392">
                  <c:v>2.7998311500000002</c:v>
                </c:pt>
                <c:pt idx="1393">
                  <c:v>2.7898175699999999</c:v>
                </c:pt>
                <c:pt idx="1394">
                  <c:v>2.77980399</c:v>
                </c:pt>
                <c:pt idx="1395">
                  <c:v>2.7697713400000001</c:v>
                </c:pt>
                <c:pt idx="1396">
                  <c:v>2.7597580000000002</c:v>
                </c:pt>
                <c:pt idx="1397">
                  <c:v>2.7497062699999999</c:v>
                </c:pt>
                <c:pt idx="1398">
                  <c:v>2.7396736100000001</c:v>
                </c:pt>
                <c:pt idx="1399">
                  <c:v>2.7296600299999998</c:v>
                </c:pt>
                <c:pt idx="1400">
                  <c:v>2.7196276199999998</c:v>
                </c:pt>
                <c:pt idx="1401">
                  <c:v>2.70957589</c:v>
                </c:pt>
                <c:pt idx="1402">
                  <c:v>2.6994478700000002</c:v>
                </c:pt>
                <c:pt idx="1403">
                  <c:v>2.6894342899999999</c:v>
                </c:pt>
                <c:pt idx="1404">
                  <c:v>2.6793828</c:v>
                </c:pt>
                <c:pt idx="1405">
                  <c:v>2.6693310700000001</c:v>
                </c:pt>
                <c:pt idx="1406">
                  <c:v>2.6592984199999998</c:v>
                </c:pt>
                <c:pt idx="1407">
                  <c:v>2.64926577</c:v>
                </c:pt>
                <c:pt idx="1408">
                  <c:v>2.63923335</c:v>
                </c:pt>
                <c:pt idx="1409">
                  <c:v>2.6292007000000002</c:v>
                </c:pt>
                <c:pt idx="1410">
                  <c:v>2.6191871199999999</c:v>
                </c:pt>
                <c:pt idx="1411">
                  <c:v>2.60917354</c:v>
                </c:pt>
                <c:pt idx="1412">
                  <c:v>2.5991601900000001</c:v>
                </c:pt>
                <c:pt idx="1413">
                  <c:v>2.5891466099999998</c:v>
                </c:pt>
                <c:pt idx="1414">
                  <c:v>2.5791139599999999</c:v>
                </c:pt>
                <c:pt idx="1415">
                  <c:v>2.5690813100000001</c:v>
                </c:pt>
                <c:pt idx="1416">
                  <c:v>2.5590679600000001</c:v>
                </c:pt>
                <c:pt idx="1417">
                  <c:v>2.5490543799999998</c:v>
                </c:pt>
                <c:pt idx="1418">
                  <c:v>2.53898358</c:v>
                </c:pt>
                <c:pt idx="1419">
                  <c:v>2.5294086899999999</c:v>
                </c:pt>
                <c:pt idx="1420">
                  <c:v>2.52012014</c:v>
                </c:pt>
                <c:pt idx="1421">
                  <c:v>2.5113844900000002</c:v>
                </c:pt>
                <c:pt idx="1422">
                  <c:v>2.5032019600000002</c:v>
                </c:pt>
                <c:pt idx="1423">
                  <c:v>2.4954199799999999</c:v>
                </c:pt>
                <c:pt idx="1424">
                  <c:v>2.4881148300000002</c:v>
                </c:pt>
                <c:pt idx="1425">
                  <c:v>2.4813246699999998</c:v>
                </c:pt>
                <c:pt idx="1426">
                  <c:v>2.47476363</c:v>
                </c:pt>
                <c:pt idx="1427">
                  <c:v>2.4686410400000001</c:v>
                </c:pt>
                <c:pt idx="1428">
                  <c:v>2.4629380699999999</c:v>
                </c:pt>
                <c:pt idx="1429">
                  <c:v>2.4575593499999999</c:v>
                </c:pt>
                <c:pt idx="1430">
                  <c:v>2.4527719000000001</c:v>
                </c:pt>
                <c:pt idx="1431">
                  <c:v>2.4482324100000001</c:v>
                </c:pt>
                <c:pt idx="1432">
                  <c:v>2.4445130800000001</c:v>
                </c:pt>
                <c:pt idx="1433">
                  <c:v>2.4414231800000001</c:v>
                </c:pt>
                <c:pt idx="1434">
                  <c:v>2.4392297300000001</c:v>
                </c:pt>
                <c:pt idx="1435">
                  <c:v>2.4375705700000001</c:v>
                </c:pt>
                <c:pt idx="1436">
                  <c:v>2.4365405999999998</c:v>
                </c:pt>
                <c:pt idx="1437">
                  <c:v>2.4356441499999999</c:v>
                </c:pt>
                <c:pt idx="1438">
                  <c:v>2.4349574999999999</c:v>
                </c:pt>
                <c:pt idx="1439">
                  <c:v>2.4343662300000002</c:v>
                </c:pt>
                <c:pt idx="1440">
                  <c:v>2.43400383</c:v>
                </c:pt>
                <c:pt idx="1441">
                  <c:v>2.4335651399999998</c:v>
                </c:pt>
                <c:pt idx="1442">
                  <c:v>2.4331455200000001</c:v>
                </c:pt>
                <c:pt idx="1443">
                  <c:v>2.4328594200000002</c:v>
                </c:pt>
                <c:pt idx="1444">
                  <c:v>2.43255424</c:v>
                </c:pt>
                <c:pt idx="1445">
                  <c:v>2.4320964799999998</c:v>
                </c:pt>
                <c:pt idx="1446">
                  <c:v>2.4316768600000001</c:v>
                </c:pt>
                <c:pt idx="1447">
                  <c:v>2.4312763199999998</c:v>
                </c:pt>
                <c:pt idx="1448">
                  <c:v>2.43100929</c:v>
                </c:pt>
                <c:pt idx="1449">
                  <c:v>2.4308376300000001</c:v>
                </c:pt>
                <c:pt idx="1450">
                  <c:v>2.4306087500000002</c:v>
                </c:pt>
                <c:pt idx="1451">
                  <c:v>2.43018913</c:v>
                </c:pt>
                <c:pt idx="1452">
                  <c:v>2.4297695199999998</c:v>
                </c:pt>
                <c:pt idx="1453">
                  <c:v>2.42938805</c:v>
                </c:pt>
                <c:pt idx="1454">
                  <c:v>2.4293689700000001</c:v>
                </c:pt>
                <c:pt idx="1455">
                  <c:v>2.4288730599999999</c:v>
                </c:pt>
                <c:pt idx="1456">
                  <c:v>2.4285297400000001</c:v>
                </c:pt>
                <c:pt idx="1457">
                  <c:v>2.4282627099999998</c:v>
                </c:pt>
                <c:pt idx="1458">
                  <c:v>2.42797661</c:v>
                </c:pt>
                <c:pt idx="1459">
                  <c:v>2.4277286500000002</c:v>
                </c:pt>
                <c:pt idx="1460">
                  <c:v>2.4273281099999999</c:v>
                </c:pt>
                <c:pt idx="1461">
                  <c:v>2.4271183000000001</c:v>
                </c:pt>
                <c:pt idx="1462">
                  <c:v>2.4267749799999998</c:v>
                </c:pt>
                <c:pt idx="1463">
                  <c:v>2.4265460999999999</c:v>
                </c:pt>
                <c:pt idx="1464">
                  <c:v>2.4261455500000002</c:v>
                </c:pt>
                <c:pt idx="1465">
                  <c:v>2.4258975999999999</c:v>
                </c:pt>
                <c:pt idx="1466">
                  <c:v>2.4255352000000001</c:v>
                </c:pt>
                <c:pt idx="1467">
                  <c:v>2.4253253899999998</c:v>
                </c:pt>
                <c:pt idx="1468">
                  <c:v>2.4250202199999999</c:v>
                </c:pt>
                <c:pt idx="1469">
                  <c:v>2.4246387500000002</c:v>
                </c:pt>
                <c:pt idx="1470">
                  <c:v>2.4243526499999999</c:v>
                </c:pt>
                <c:pt idx="1471">
                  <c:v>2.4240856200000001</c:v>
                </c:pt>
                <c:pt idx="1472">
                  <c:v>2.4236469299999999</c:v>
                </c:pt>
                <c:pt idx="1473">
                  <c:v>2.42341805</c:v>
                </c:pt>
                <c:pt idx="1474">
                  <c:v>2.4229602799999999</c:v>
                </c:pt>
                <c:pt idx="1475">
                  <c:v>2.42261696</c:v>
                </c:pt>
                <c:pt idx="1476">
                  <c:v>2.4224262200000002</c:v>
                </c:pt>
                <c:pt idx="1477">
                  <c:v>2.42194939</c:v>
                </c:pt>
                <c:pt idx="1478">
                  <c:v>2.4216251400000002</c:v>
                </c:pt>
                <c:pt idx="1479">
                  <c:v>2.4213008899999999</c:v>
                </c:pt>
                <c:pt idx="1480">
                  <c:v>2.4210338600000001</c:v>
                </c:pt>
                <c:pt idx="1481">
                  <c:v>2.4205379499999999</c:v>
                </c:pt>
                <c:pt idx="1482">
                  <c:v>2.4202709200000001</c:v>
                </c:pt>
                <c:pt idx="1483">
                  <c:v>2.4199085199999999</c:v>
                </c:pt>
                <c:pt idx="1484">
                  <c:v>2.4194698300000002</c:v>
                </c:pt>
                <c:pt idx="1485">
                  <c:v>2.4192409499999998</c:v>
                </c:pt>
                <c:pt idx="1486">
                  <c:v>2.41889763</c:v>
                </c:pt>
                <c:pt idx="1487">
                  <c:v>2.4185543100000002</c:v>
                </c:pt>
                <c:pt idx="1488">
                  <c:v>2.4180965400000001</c:v>
                </c:pt>
                <c:pt idx="1489">
                  <c:v>2.4177341499999998</c:v>
                </c:pt>
                <c:pt idx="1490">
                  <c:v>2.4174099</c:v>
                </c:pt>
                <c:pt idx="1491">
                  <c:v>2.4169712099999998</c:v>
                </c:pt>
                <c:pt idx="1492">
                  <c:v>2.4165515900000001</c:v>
                </c:pt>
                <c:pt idx="1493">
                  <c:v>2.4161891899999999</c:v>
                </c:pt>
                <c:pt idx="1494">
                  <c:v>2.41594124</c:v>
                </c:pt>
                <c:pt idx="1495">
                  <c:v>2.4154262499999999</c:v>
                </c:pt>
                <c:pt idx="1496">
                  <c:v>2.4150066400000001</c:v>
                </c:pt>
                <c:pt idx="1497">
                  <c:v>2.4146251699999999</c:v>
                </c:pt>
                <c:pt idx="1498">
                  <c:v>2.4140911100000002</c:v>
                </c:pt>
                <c:pt idx="1499">
                  <c:v>2.4138431499999999</c:v>
                </c:pt>
                <c:pt idx="1500">
                  <c:v>2.4133663200000002</c:v>
                </c:pt>
                <c:pt idx="1501">
                  <c:v>2.41288948</c:v>
                </c:pt>
                <c:pt idx="1502">
                  <c:v>2.4125842999999998</c:v>
                </c:pt>
                <c:pt idx="1503">
                  <c:v>2.41220284</c:v>
                </c:pt>
                <c:pt idx="1504">
                  <c:v>2.4116687799999998</c:v>
                </c:pt>
                <c:pt idx="1505">
                  <c:v>2.4112682300000001</c:v>
                </c:pt>
                <c:pt idx="1506">
                  <c:v>2.41077232</c:v>
                </c:pt>
                <c:pt idx="1507">
                  <c:v>2.4102764099999998</c:v>
                </c:pt>
                <c:pt idx="1508">
                  <c:v>2.4098377200000001</c:v>
                </c:pt>
                <c:pt idx="1509">
                  <c:v>2.4093227399999999</c:v>
                </c:pt>
                <c:pt idx="1510">
                  <c:v>2.4089794200000001</c:v>
                </c:pt>
                <c:pt idx="1511">
                  <c:v>2.40842628</c:v>
                </c:pt>
                <c:pt idx="1512">
                  <c:v>2.4080448200000002</c:v>
                </c:pt>
                <c:pt idx="1513">
                  <c:v>2.4075489000000001</c:v>
                </c:pt>
                <c:pt idx="1514">
                  <c:v>2.4070148499999999</c:v>
                </c:pt>
                <c:pt idx="1515">
                  <c:v>2.4064998599999998</c:v>
                </c:pt>
                <c:pt idx="1516">
                  <c:v>2.4060611700000001</c:v>
                </c:pt>
                <c:pt idx="1517">
                  <c:v>2.4055461899999999</c:v>
                </c:pt>
                <c:pt idx="1518">
                  <c:v>2.4050884199999998</c:v>
                </c:pt>
                <c:pt idx="1519">
                  <c:v>2.4044208500000002</c:v>
                </c:pt>
                <c:pt idx="1520">
                  <c:v>2.4040203099999999</c:v>
                </c:pt>
                <c:pt idx="1521">
                  <c:v>2.4033718099999999</c:v>
                </c:pt>
                <c:pt idx="1522">
                  <c:v>2.4028186800000002</c:v>
                </c:pt>
                <c:pt idx="1523">
                  <c:v>2.4023227700000001</c:v>
                </c:pt>
                <c:pt idx="1524">
                  <c:v>2.4016552</c:v>
                </c:pt>
                <c:pt idx="1525">
                  <c:v>2.4011783599999998</c:v>
                </c:pt>
                <c:pt idx="1526">
                  <c:v>2.4005298599999998</c:v>
                </c:pt>
                <c:pt idx="1527">
                  <c:v>2.3998813600000002</c:v>
                </c:pt>
                <c:pt idx="1528">
                  <c:v>2.3992710100000001</c:v>
                </c:pt>
                <c:pt idx="1529">
                  <c:v>2.3985462200000001</c:v>
                </c:pt>
                <c:pt idx="1530">
                  <c:v>2.39795494</c:v>
                </c:pt>
                <c:pt idx="1531">
                  <c:v>2.3974974200000001</c:v>
                </c:pt>
                <c:pt idx="1532">
                  <c:v>2.3967344800000001</c:v>
                </c:pt>
                <c:pt idx="1533">
                  <c:v>2.3960287600000001</c:v>
                </c:pt>
                <c:pt idx="1534">
                  <c:v>2.39539933</c:v>
                </c:pt>
                <c:pt idx="1535">
                  <c:v>2.3948271299999999</c:v>
                </c:pt>
                <c:pt idx="1536">
                  <c:v>2.3941404799999999</c:v>
                </c:pt>
                <c:pt idx="1537">
                  <c:v>2.3935110599999998</c:v>
                </c:pt>
                <c:pt idx="1538">
                  <c:v>2.3928244099999998</c:v>
                </c:pt>
                <c:pt idx="1539">
                  <c:v>2.3921186900000002</c:v>
                </c:pt>
                <c:pt idx="1540">
                  <c:v>2.3914129700000002</c:v>
                </c:pt>
                <c:pt idx="1541">
                  <c:v>2.3908026200000001</c:v>
                </c:pt>
                <c:pt idx="1542">
                  <c:v>2.3900206100000001</c:v>
                </c:pt>
                <c:pt idx="1543">
                  <c:v>2.3892958200000001</c:v>
                </c:pt>
                <c:pt idx="1544">
                  <c:v>2.3885519500000001</c:v>
                </c:pt>
                <c:pt idx="1545">
                  <c:v>2.3878462300000001</c:v>
                </c:pt>
                <c:pt idx="1546">
                  <c:v>2.38712144</c:v>
                </c:pt>
                <c:pt idx="1547">
                  <c:v>2.3862631300000001</c:v>
                </c:pt>
                <c:pt idx="1548">
                  <c:v>2.3855383400000001</c:v>
                </c:pt>
                <c:pt idx="1549">
                  <c:v>2.3846991100000001</c:v>
                </c:pt>
                <c:pt idx="1550">
                  <c:v>2.3839361700000001</c:v>
                </c:pt>
                <c:pt idx="1551">
                  <c:v>2.3830015699999998</c:v>
                </c:pt>
                <c:pt idx="1552">
                  <c:v>2.3822004799999998</c:v>
                </c:pt>
                <c:pt idx="1553">
                  <c:v>2.3813803199999999</c:v>
                </c:pt>
                <c:pt idx="1554">
                  <c:v>2.3805601599999999</c:v>
                </c:pt>
                <c:pt idx="1555">
                  <c:v>2.37970185</c:v>
                </c:pt>
                <c:pt idx="1556">
                  <c:v>2.3788054000000001</c:v>
                </c:pt>
                <c:pt idx="1557">
                  <c:v>2.3778708000000002</c:v>
                </c:pt>
                <c:pt idx="1558">
                  <c:v>2.3770506400000002</c:v>
                </c:pt>
                <c:pt idx="1559">
                  <c:v>2.3760206699999999</c:v>
                </c:pt>
                <c:pt idx="1560">
                  <c:v>2.37508607</c:v>
                </c:pt>
                <c:pt idx="1561">
                  <c:v>2.3741705400000002</c:v>
                </c:pt>
                <c:pt idx="1562">
                  <c:v>2.3733694600000002</c:v>
                </c:pt>
                <c:pt idx="1563">
                  <c:v>2.37220597</c:v>
                </c:pt>
                <c:pt idx="1564">
                  <c:v>2.3712523000000001</c:v>
                </c:pt>
                <c:pt idx="1565">
                  <c:v>2.3703749200000002</c:v>
                </c:pt>
                <c:pt idx="1566">
                  <c:v>2.3692877299999999</c:v>
                </c:pt>
                <c:pt idx="1567">
                  <c:v>2.3682959100000001</c:v>
                </c:pt>
                <c:pt idx="1568">
                  <c:v>2.3671705699999999</c:v>
                </c:pt>
                <c:pt idx="1569">
                  <c:v>2.36610246</c:v>
                </c:pt>
                <c:pt idx="1570">
                  <c:v>2.3649771199999998</c:v>
                </c:pt>
                <c:pt idx="1571">
                  <c:v>2.3639662299999999</c:v>
                </c:pt>
                <c:pt idx="1572">
                  <c:v>2.36303163</c:v>
                </c:pt>
                <c:pt idx="1573">
                  <c:v>2.3618872199999998</c:v>
                </c:pt>
                <c:pt idx="1574">
                  <c:v>2.3606665100000002</c:v>
                </c:pt>
                <c:pt idx="1575">
                  <c:v>2.35946488</c:v>
                </c:pt>
                <c:pt idx="1576">
                  <c:v>2.3583967700000001</c:v>
                </c:pt>
                <c:pt idx="1577">
                  <c:v>2.3573095799999999</c:v>
                </c:pt>
                <c:pt idx="1578">
                  <c:v>2.3559365300000001</c:v>
                </c:pt>
                <c:pt idx="1579">
                  <c:v>2.35471582</c:v>
                </c:pt>
                <c:pt idx="1580">
                  <c:v>2.3535141899999998</c:v>
                </c:pt>
                <c:pt idx="1581">
                  <c:v>2.3521981200000002</c:v>
                </c:pt>
                <c:pt idx="1582">
                  <c:v>2.35086298</c:v>
                </c:pt>
                <c:pt idx="1583">
                  <c:v>2.3497185699999998</c:v>
                </c:pt>
                <c:pt idx="1584">
                  <c:v>2.3482689899999998</c:v>
                </c:pt>
                <c:pt idx="1585">
                  <c:v>2.3470864300000001</c:v>
                </c:pt>
                <c:pt idx="1586">
                  <c:v>2.34567499</c:v>
                </c:pt>
                <c:pt idx="1587">
                  <c:v>2.34426355</c:v>
                </c:pt>
                <c:pt idx="1588">
                  <c:v>2.3429284099999999</c:v>
                </c:pt>
                <c:pt idx="1589">
                  <c:v>2.3415360500000002</c:v>
                </c:pt>
                <c:pt idx="1590">
                  <c:v>2.3400483099999998</c:v>
                </c:pt>
                <c:pt idx="1591">
                  <c:v>2.3385796499999998</c:v>
                </c:pt>
                <c:pt idx="1592">
                  <c:v>2.3375496899999999</c:v>
                </c:pt>
                <c:pt idx="1593">
                  <c:v>2.3360619499999999</c:v>
                </c:pt>
                <c:pt idx="1594">
                  <c:v>2.3346886599999999</c:v>
                </c:pt>
                <c:pt idx="1595">
                  <c:v>2.3330483399999999</c:v>
                </c:pt>
                <c:pt idx="1596">
                  <c:v>2.33150339</c:v>
                </c:pt>
                <c:pt idx="1597">
                  <c:v>2.3298058500000001</c:v>
                </c:pt>
                <c:pt idx="1598">
                  <c:v>2.3283371900000001</c:v>
                </c:pt>
                <c:pt idx="1599">
                  <c:v>2.3265824300000002</c:v>
                </c:pt>
                <c:pt idx="1600">
                  <c:v>2.3250184100000002</c:v>
                </c:pt>
                <c:pt idx="1601">
                  <c:v>2.3233017899999999</c:v>
                </c:pt>
                <c:pt idx="1602">
                  <c:v>2.32160425</c:v>
                </c:pt>
                <c:pt idx="1603">
                  <c:v>2.3198494900000002</c:v>
                </c:pt>
                <c:pt idx="1604">
                  <c:v>2.3181328799999998</c:v>
                </c:pt>
                <c:pt idx="1605">
                  <c:v>2.3163209</c:v>
                </c:pt>
                <c:pt idx="1606">
                  <c:v>2.31468081</c:v>
                </c:pt>
                <c:pt idx="1607">
                  <c:v>2.3128116099999998</c:v>
                </c:pt>
                <c:pt idx="1608">
                  <c:v>2.3110377799999999</c:v>
                </c:pt>
                <c:pt idx="1609">
                  <c:v>2.3092639400000001</c:v>
                </c:pt>
                <c:pt idx="1610">
                  <c:v>2.3074328899999998</c:v>
                </c:pt>
                <c:pt idx="1611">
                  <c:v>2.30560184</c:v>
                </c:pt>
                <c:pt idx="1612">
                  <c:v>2.3036181899999999</c:v>
                </c:pt>
                <c:pt idx="1613">
                  <c:v>2.30188251</c:v>
                </c:pt>
                <c:pt idx="1614">
                  <c:v>2.2998416399999999</c:v>
                </c:pt>
                <c:pt idx="1615">
                  <c:v>2.2979533700000001</c:v>
                </c:pt>
                <c:pt idx="1616">
                  <c:v>2.2961032399999999</c:v>
                </c:pt>
                <c:pt idx="1617">
                  <c:v>2.2940623800000002</c:v>
                </c:pt>
                <c:pt idx="1618">
                  <c:v>2.29215503</c:v>
                </c:pt>
                <c:pt idx="1619">
                  <c:v>2.2900950899999999</c:v>
                </c:pt>
                <c:pt idx="1620">
                  <c:v>2.2881305200000002</c:v>
                </c:pt>
                <c:pt idx="1621">
                  <c:v>2.2860515100000001</c:v>
                </c:pt>
                <c:pt idx="1622">
                  <c:v>2.28389621</c:v>
                </c:pt>
                <c:pt idx="1623">
                  <c:v>2.2819125699999998</c:v>
                </c:pt>
                <c:pt idx="1624">
                  <c:v>2.2797191099999998</c:v>
                </c:pt>
                <c:pt idx="1625">
                  <c:v>2.2776591800000001</c:v>
                </c:pt>
                <c:pt idx="1626">
                  <c:v>2.2755420200000001</c:v>
                </c:pt>
                <c:pt idx="1627">
                  <c:v>2.2733297299999999</c:v>
                </c:pt>
                <c:pt idx="1628">
                  <c:v>2.2710981399999999</c:v>
                </c:pt>
                <c:pt idx="1629">
                  <c:v>2.2688856099999999</c:v>
                </c:pt>
                <c:pt idx="1630">
                  <c:v>2.2665777199999999</c:v>
                </c:pt>
                <c:pt idx="1631">
                  <c:v>2.2643270499999999</c:v>
                </c:pt>
                <c:pt idx="1632">
                  <c:v>2.26186657</c:v>
                </c:pt>
                <c:pt idx="1633">
                  <c:v>2.25965405</c:v>
                </c:pt>
                <c:pt idx="1634">
                  <c:v>2.2571363400000002</c:v>
                </c:pt>
                <c:pt idx="1635">
                  <c:v>2.2547712299999998</c:v>
                </c:pt>
                <c:pt idx="1636">
                  <c:v>2.2524061199999998</c:v>
                </c:pt>
                <c:pt idx="1637">
                  <c:v>2.24994564</c:v>
                </c:pt>
                <c:pt idx="1638">
                  <c:v>2.2474851600000001</c:v>
                </c:pt>
                <c:pt idx="1639">
                  <c:v>2.2450056100000002</c:v>
                </c:pt>
                <c:pt idx="1640">
                  <c:v>2.24244976</c:v>
                </c:pt>
                <c:pt idx="1641">
                  <c:v>2.2398366900000002</c:v>
                </c:pt>
                <c:pt idx="1642">
                  <c:v>2.23710918</c:v>
                </c:pt>
                <c:pt idx="1643">
                  <c:v>2.2345914800000002</c:v>
                </c:pt>
                <c:pt idx="1644">
                  <c:v>2.2318451399999999</c:v>
                </c:pt>
                <c:pt idx="1645">
                  <c:v>2.2292320700000001</c:v>
                </c:pt>
                <c:pt idx="1646">
                  <c:v>2.22648549</c:v>
                </c:pt>
                <c:pt idx="1647">
                  <c:v>2.2237770600000002</c:v>
                </c:pt>
                <c:pt idx="1648">
                  <c:v>2.2209160300000002</c:v>
                </c:pt>
                <c:pt idx="1649">
                  <c:v>2.2181313</c:v>
                </c:pt>
                <c:pt idx="1650">
                  <c:v>2.21523213</c:v>
                </c:pt>
                <c:pt idx="1651">
                  <c:v>2.2124283299999998</c:v>
                </c:pt>
                <c:pt idx="1652">
                  <c:v>2.2093956499999998</c:v>
                </c:pt>
                <c:pt idx="1653">
                  <c:v>2.2065727700000002</c:v>
                </c:pt>
                <c:pt idx="1654">
                  <c:v>2.2035400900000002</c:v>
                </c:pt>
                <c:pt idx="1655">
                  <c:v>2.2004883300000002</c:v>
                </c:pt>
                <c:pt idx="1656">
                  <c:v>2.1974174999999998</c:v>
                </c:pt>
                <c:pt idx="1657">
                  <c:v>2.1942322299999999</c:v>
                </c:pt>
                <c:pt idx="1658">
                  <c:v>2.1911425599999999</c:v>
                </c:pt>
                <c:pt idx="1659">
                  <c:v>2.18788099</c:v>
                </c:pt>
                <c:pt idx="1660">
                  <c:v>2.1846766500000001</c:v>
                </c:pt>
                <c:pt idx="1661">
                  <c:v>2.1813960099999998</c:v>
                </c:pt>
                <c:pt idx="1662">
                  <c:v>2.17807722</c:v>
                </c:pt>
                <c:pt idx="1663">
                  <c:v>2.1747584299999998</c:v>
                </c:pt>
                <c:pt idx="1664">
                  <c:v>2.1712489100000001</c:v>
                </c:pt>
                <c:pt idx="1665">
                  <c:v>2.1677966099999999</c:v>
                </c:pt>
                <c:pt idx="1666">
                  <c:v>2.1641917199999998</c:v>
                </c:pt>
                <c:pt idx="1667">
                  <c:v>2.1605296100000002</c:v>
                </c:pt>
                <c:pt idx="1668">
                  <c:v>2.1569438000000001</c:v>
                </c:pt>
                <c:pt idx="1669">
                  <c:v>2.1531672500000001</c:v>
                </c:pt>
                <c:pt idx="1670">
                  <c:v>2.14946723</c:v>
                </c:pt>
                <c:pt idx="1671">
                  <c:v>2.14567161</c:v>
                </c:pt>
                <c:pt idx="1672">
                  <c:v>2.1417424700000001</c:v>
                </c:pt>
                <c:pt idx="1673">
                  <c:v>2.1378514800000001</c:v>
                </c:pt>
                <c:pt idx="1674">
                  <c:v>2.1339032599999999</c:v>
                </c:pt>
                <c:pt idx="1675">
                  <c:v>2.1297071000000001</c:v>
                </c:pt>
                <c:pt idx="1676">
                  <c:v>2.1255490799999999</c:v>
                </c:pt>
                <c:pt idx="1677">
                  <c:v>2.1213338400000001</c:v>
                </c:pt>
                <c:pt idx="1678">
                  <c:v>2.11713767</c:v>
                </c:pt>
                <c:pt idx="1679">
                  <c:v>2.1127316999999999</c:v>
                </c:pt>
                <c:pt idx="1680">
                  <c:v>2.1082878100000002</c:v>
                </c:pt>
                <c:pt idx="1681">
                  <c:v>2.1037292500000002</c:v>
                </c:pt>
                <c:pt idx="1682">
                  <c:v>2.0991897599999998</c:v>
                </c:pt>
                <c:pt idx="1683">
                  <c:v>2.0945739699999999</c:v>
                </c:pt>
                <c:pt idx="1684">
                  <c:v>2.0897102400000001</c:v>
                </c:pt>
                <c:pt idx="1685">
                  <c:v>2.0850944500000002</c:v>
                </c:pt>
                <c:pt idx="1686">
                  <c:v>2.0802116399999999</c:v>
                </c:pt>
                <c:pt idx="1687">
                  <c:v>2.0750808699999999</c:v>
                </c:pt>
                <c:pt idx="1688">
                  <c:v>2.0699119600000002</c:v>
                </c:pt>
                <c:pt idx="1689">
                  <c:v>2.0647623500000001</c:v>
                </c:pt>
                <c:pt idx="1690">
                  <c:v>2.0594599200000001</c:v>
                </c:pt>
                <c:pt idx="1691">
                  <c:v>2.0541193500000001</c:v>
                </c:pt>
                <c:pt idx="1692">
                  <c:v>2.0486261799999999</c:v>
                </c:pt>
                <c:pt idx="1693">
                  <c:v>2.0432093099999999</c:v>
                </c:pt>
                <c:pt idx="1694">
                  <c:v>2.0374109699999998</c:v>
                </c:pt>
                <c:pt idx="1695">
                  <c:v>2.0315744900000001</c:v>
                </c:pt>
                <c:pt idx="1696">
                  <c:v>2.02552843</c:v>
                </c:pt>
                <c:pt idx="1697">
                  <c:v>2.0193486200000001</c:v>
                </c:pt>
                <c:pt idx="1698">
                  <c:v>2.0131115899999998</c:v>
                </c:pt>
                <c:pt idx="1699">
                  <c:v>2.00683641</c:v>
                </c:pt>
                <c:pt idx="1700">
                  <c:v>2.0003514299999998</c:v>
                </c:pt>
                <c:pt idx="1701">
                  <c:v>1.9937901499999999</c:v>
                </c:pt>
                <c:pt idx="1702">
                  <c:v>1.98709548</c:v>
                </c:pt>
                <c:pt idx="1703">
                  <c:v>1.98013365</c:v>
                </c:pt>
                <c:pt idx="1704">
                  <c:v>1.9730383199999999</c:v>
                </c:pt>
                <c:pt idx="1705">
                  <c:v>1.9659431000000001</c:v>
                </c:pt>
                <c:pt idx="1706">
                  <c:v>1.95861888</c:v>
                </c:pt>
                <c:pt idx="1707">
                  <c:v>1.95104671</c:v>
                </c:pt>
                <c:pt idx="1708">
                  <c:v>1.9433220600000001</c:v>
                </c:pt>
                <c:pt idx="1709">
                  <c:v>1.9352730499999999</c:v>
                </c:pt>
                <c:pt idx="1710">
                  <c:v>1.92735755</c:v>
                </c:pt>
                <c:pt idx="1711">
                  <c:v>1.9190416299999999</c:v>
                </c:pt>
                <c:pt idx="1712">
                  <c:v>1.9105348600000001</c:v>
                </c:pt>
                <c:pt idx="1713">
                  <c:v>1.90187562</c:v>
                </c:pt>
                <c:pt idx="1714">
                  <c:v>1.89287293</c:v>
                </c:pt>
                <c:pt idx="1715">
                  <c:v>1.88381314</c:v>
                </c:pt>
                <c:pt idx="1716">
                  <c:v>1.8745052799999999</c:v>
                </c:pt>
                <c:pt idx="1717">
                  <c:v>1.86500669</c:v>
                </c:pt>
                <c:pt idx="1718">
                  <c:v>1.85512674</c:v>
                </c:pt>
                <c:pt idx="1719">
                  <c:v>1.84507501</c:v>
                </c:pt>
                <c:pt idx="1720">
                  <c:v>1.8350043300000001</c:v>
                </c:pt>
                <c:pt idx="1721">
                  <c:v>1.82497168</c:v>
                </c:pt>
                <c:pt idx="1722">
                  <c:v>1.8149391399999999</c:v>
                </c:pt>
                <c:pt idx="1723">
                  <c:v>1.80492556</c:v>
                </c:pt>
                <c:pt idx="1724">
                  <c:v>1.7949216400000001</c:v>
                </c:pt>
                <c:pt idx="1725">
                  <c:v>1.78490818</c:v>
                </c:pt>
                <c:pt idx="1726">
                  <c:v>1.7748946000000001</c:v>
                </c:pt>
                <c:pt idx="1727">
                  <c:v>1.76488113</c:v>
                </c:pt>
                <c:pt idx="1728">
                  <c:v>1.7548675499999999</c:v>
                </c:pt>
                <c:pt idx="1729">
                  <c:v>1.74485409</c:v>
                </c:pt>
                <c:pt idx="1730">
                  <c:v>1.7348214399999999</c:v>
                </c:pt>
                <c:pt idx="1731">
                  <c:v>1.72480798</c:v>
                </c:pt>
                <c:pt idx="1732">
                  <c:v>1.71477532</c:v>
                </c:pt>
                <c:pt idx="1733">
                  <c:v>1.7047427900000001</c:v>
                </c:pt>
                <c:pt idx="1734">
                  <c:v>1.69471014</c:v>
                </c:pt>
                <c:pt idx="1735">
                  <c:v>1.6846966699999999</c:v>
                </c:pt>
                <c:pt idx="1736">
                  <c:v>1.67468309</c:v>
                </c:pt>
                <c:pt idx="1737">
                  <c:v>1.6646505599999999</c:v>
                </c:pt>
                <c:pt idx="1738">
                  <c:v>1.6545988300000001</c:v>
                </c:pt>
                <c:pt idx="1739">
                  <c:v>1.6445662999999999</c:v>
                </c:pt>
                <c:pt idx="1740">
                  <c:v>1.6345336399999999</c:v>
                </c:pt>
                <c:pt idx="1741">
                  <c:v>1.62450111</c:v>
                </c:pt>
                <c:pt idx="1742">
                  <c:v>1.6144875299999999</c:v>
                </c:pt>
                <c:pt idx="1743">
                  <c:v>1.60447407</c:v>
                </c:pt>
                <c:pt idx="1744">
                  <c:v>1.5944414099999999</c:v>
                </c:pt>
                <c:pt idx="1745">
                  <c:v>1.58438981</c:v>
                </c:pt>
                <c:pt idx="1746">
                  <c:v>1.5743762299999999</c:v>
                </c:pt>
                <c:pt idx="1747">
                  <c:v>1.5643436900000001</c:v>
                </c:pt>
                <c:pt idx="1748">
                  <c:v>1.55433011</c:v>
                </c:pt>
                <c:pt idx="1749">
                  <c:v>1.5443165299999999</c:v>
                </c:pt>
                <c:pt idx="1750">
                  <c:v>1.53426492</c:v>
                </c:pt>
                <c:pt idx="1751">
                  <c:v>1.5242322699999999</c:v>
                </c:pt>
                <c:pt idx="1752">
                  <c:v>1.5141997300000001</c:v>
                </c:pt>
                <c:pt idx="1753">
                  <c:v>1.50418615</c:v>
                </c:pt>
                <c:pt idx="1754">
                  <c:v>1.50002825</c:v>
                </c:pt>
                <c:pt idx="1755">
                  <c:v>1.50529242</c:v>
                </c:pt>
                <c:pt idx="1756">
                  <c:v>1.515306</c:v>
                </c:pt>
                <c:pt idx="1757">
                  <c:v>1.5253766799999999</c:v>
                </c:pt>
                <c:pt idx="1758">
                  <c:v>1.53544748</c:v>
                </c:pt>
                <c:pt idx="1759">
                  <c:v>1.5454800099999999</c:v>
                </c:pt>
                <c:pt idx="1760">
                  <c:v>1.55549359</c:v>
                </c:pt>
                <c:pt idx="1761">
                  <c:v>1.5655070499999999</c:v>
                </c:pt>
                <c:pt idx="1762">
                  <c:v>1.5755397099999999</c:v>
                </c:pt>
                <c:pt idx="1763">
                  <c:v>1.58559132</c:v>
                </c:pt>
                <c:pt idx="1764">
                  <c:v>1.5956811900000001</c:v>
                </c:pt>
                <c:pt idx="1765">
                  <c:v>1.6056947699999999</c:v>
                </c:pt>
                <c:pt idx="1766">
                  <c:v>1.61574638</c:v>
                </c:pt>
                <c:pt idx="1767">
                  <c:v>1.6257790299999999</c:v>
                </c:pt>
                <c:pt idx="1768">
                  <c:v>1.63581157</c:v>
                </c:pt>
                <c:pt idx="1769">
                  <c:v>1.6458251500000001</c:v>
                </c:pt>
                <c:pt idx="1770">
                  <c:v>1.65585768</c:v>
                </c:pt>
                <c:pt idx="1771">
                  <c:v>1.66589034</c:v>
                </c:pt>
                <c:pt idx="1772">
                  <c:v>1.6759037999999999</c:v>
                </c:pt>
                <c:pt idx="1773">
                  <c:v>1.68591738</c:v>
                </c:pt>
                <c:pt idx="1774">
                  <c:v>1.6959499099999999</c:v>
                </c:pt>
                <c:pt idx="1775">
                  <c:v>1.70600164</c:v>
                </c:pt>
                <c:pt idx="1776">
                  <c:v>1.7160150999999999</c:v>
                </c:pt>
                <c:pt idx="1777">
                  <c:v>1.72604775</c:v>
                </c:pt>
                <c:pt idx="1778">
                  <c:v>1.7360612200000001</c:v>
                </c:pt>
                <c:pt idx="1779">
                  <c:v>1.7461892400000001</c:v>
                </c:pt>
                <c:pt idx="1780">
                  <c:v>1.75622177</c:v>
                </c:pt>
                <c:pt idx="1781">
                  <c:v>1.7662353500000001</c:v>
                </c:pt>
                <c:pt idx="1782">
                  <c:v>1.77626789</c:v>
                </c:pt>
                <c:pt idx="1783">
                  <c:v>1.78630054</c:v>
                </c:pt>
                <c:pt idx="1784">
                  <c:v>1.796314</c:v>
                </c:pt>
                <c:pt idx="1785">
                  <c:v>1.8063848</c:v>
                </c:pt>
                <c:pt idx="1786">
                  <c:v>1.8163982599999999</c:v>
                </c:pt>
                <c:pt idx="1787">
                  <c:v>1.82643092</c:v>
                </c:pt>
                <c:pt idx="1788">
                  <c:v>1.8364443800000001</c:v>
                </c:pt>
                <c:pt idx="1789">
                  <c:v>1.8465151799999999</c:v>
                </c:pt>
                <c:pt idx="1790">
                  <c:v>1.8565286400000001</c:v>
                </c:pt>
                <c:pt idx="1791">
                  <c:v>1.8665612899999999</c:v>
                </c:pt>
                <c:pt idx="1792">
                  <c:v>1.8765747500000001</c:v>
                </c:pt>
                <c:pt idx="1793">
                  <c:v>1.8865883400000001</c:v>
                </c:pt>
                <c:pt idx="1794">
                  <c:v>1.89663994</c:v>
                </c:pt>
                <c:pt idx="1795">
                  <c:v>1.9066535200000001</c:v>
                </c:pt>
                <c:pt idx="1796">
                  <c:v>1.91666698</c:v>
                </c:pt>
                <c:pt idx="1797">
                  <c:v>1.92669964</c:v>
                </c:pt>
                <c:pt idx="1798">
                  <c:v>1.93673217</c:v>
                </c:pt>
                <c:pt idx="1799">
                  <c:v>1.9467457500000001</c:v>
                </c:pt>
                <c:pt idx="1800">
                  <c:v>1.95675921</c:v>
                </c:pt>
                <c:pt idx="1801">
                  <c:v>1.96679187</c:v>
                </c:pt>
                <c:pt idx="1802">
                  <c:v>1.9768053299999999</c:v>
                </c:pt>
                <c:pt idx="1803">
                  <c:v>1.98687613</c:v>
                </c:pt>
                <c:pt idx="1804">
                  <c:v>1.9969277400000001</c:v>
                </c:pt>
                <c:pt idx="1805">
                  <c:v>2.0069413200000001</c:v>
                </c:pt>
                <c:pt idx="1806">
                  <c:v>2.0169549</c:v>
                </c:pt>
                <c:pt idx="1807">
                  <c:v>2.0269684799999999</c:v>
                </c:pt>
                <c:pt idx="1808">
                  <c:v>2.0369818199999998</c:v>
                </c:pt>
                <c:pt idx="1809">
                  <c:v>2.0470144700000001</c:v>
                </c:pt>
                <c:pt idx="1810">
                  <c:v>2.0571043499999999</c:v>
                </c:pt>
                <c:pt idx="1811">
                  <c:v>2.0671369999999998</c:v>
                </c:pt>
                <c:pt idx="1812">
                  <c:v>2.0771503400000002</c:v>
                </c:pt>
                <c:pt idx="1813">
                  <c:v>2.08716393</c:v>
                </c:pt>
                <c:pt idx="1814">
                  <c:v>2.0971775099999999</c:v>
                </c:pt>
                <c:pt idx="1815">
                  <c:v>2.1072101600000002</c:v>
                </c:pt>
                <c:pt idx="1816">
                  <c:v>2.11724281</c:v>
                </c:pt>
                <c:pt idx="1817">
                  <c:v>2.1273133799999999</c:v>
                </c:pt>
                <c:pt idx="1818">
                  <c:v>2.1373650999999998</c:v>
                </c:pt>
                <c:pt idx="1819">
                  <c:v>2.1474359000000001</c:v>
                </c:pt>
                <c:pt idx="1820">
                  <c:v>2.1574494799999999</c:v>
                </c:pt>
                <c:pt idx="1821">
                  <c:v>2.1674628299999998</c:v>
                </c:pt>
                <c:pt idx="1822">
                  <c:v>2.1774954800000001</c:v>
                </c:pt>
                <c:pt idx="1823">
                  <c:v>2.18756628</c:v>
                </c:pt>
                <c:pt idx="1824">
                  <c:v>2.1975989299999998</c:v>
                </c:pt>
                <c:pt idx="1825">
                  <c:v>2.2076313500000002</c:v>
                </c:pt>
                <c:pt idx="1826">
                  <c:v>2.2176640000000001</c:v>
                </c:pt>
                <c:pt idx="1827">
                  <c:v>2.2276775799999999</c:v>
                </c:pt>
                <c:pt idx="1828">
                  <c:v>2.2376911599999998</c:v>
                </c:pt>
                <c:pt idx="1829">
                  <c:v>2.2477235800000002</c:v>
                </c:pt>
                <c:pt idx="1830">
                  <c:v>2.25777531</c:v>
                </c:pt>
                <c:pt idx="1831">
                  <c:v>2.2678079599999998</c:v>
                </c:pt>
                <c:pt idx="1832">
                  <c:v>2.2778215400000001</c:v>
                </c:pt>
                <c:pt idx="1833">
                  <c:v>2.2878539600000001</c:v>
                </c:pt>
                <c:pt idx="1834">
                  <c:v>2.2978675399999999</c:v>
                </c:pt>
                <c:pt idx="1835">
                  <c:v>2.3078811199999998</c:v>
                </c:pt>
                <c:pt idx="1836">
                  <c:v>2.3179137700000001</c:v>
                </c:pt>
                <c:pt idx="1837">
                  <c:v>2.3279271100000001</c:v>
                </c:pt>
                <c:pt idx="1838">
                  <c:v>2.3379406899999999</c:v>
                </c:pt>
                <c:pt idx="1839">
                  <c:v>2.3479542699999998</c:v>
                </c:pt>
                <c:pt idx="1840">
                  <c:v>2.35798693</c:v>
                </c:pt>
                <c:pt idx="1841">
                  <c:v>2.36801934</c:v>
                </c:pt>
                <c:pt idx="1842">
                  <c:v>2.3780901399999999</c:v>
                </c:pt>
                <c:pt idx="1843">
                  <c:v>2.3881037200000002</c:v>
                </c:pt>
                <c:pt idx="1844">
                  <c:v>2.3981173</c:v>
                </c:pt>
                <c:pt idx="1845">
                  <c:v>2.4081497199999999</c:v>
                </c:pt>
                <c:pt idx="1846">
                  <c:v>2.4182777400000002</c:v>
                </c:pt>
                <c:pt idx="1847">
                  <c:v>2.42829132</c:v>
                </c:pt>
                <c:pt idx="1848">
                  <c:v>2.4377899200000002</c:v>
                </c:pt>
                <c:pt idx="1849">
                  <c:v>2.44482803</c:v>
                </c:pt>
                <c:pt idx="1850">
                  <c:v>2.45026374</c:v>
                </c:pt>
                <c:pt idx="1851">
                  <c:v>2.45484138</c:v>
                </c:pt>
                <c:pt idx="1852">
                  <c:v>2.4587132899999999</c:v>
                </c:pt>
                <c:pt idx="1853">
                  <c:v>2.4620130100000002</c:v>
                </c:pt>
                <c:pt idx="1854">
                  <c:v>2.4649694000000002</c:v>
                </c:pt>
                <c:pt idx="1855">
                  <c:v>2.4677731999999999</c:v>
                </c:pt>
                <c:pt idx="1856">
                  <c:v>2.4702146100000002</c:v>
                </c:pt>
                <c:pt idx="1857">
                  <c:v>2.47223639</c:v>
                </c:pt>
                <c:pt idx="1858">
                  <c:v>2.47441077</c:v>
                </c:pt>
                <c:pt idx="1859">
                  <c:v>2.4762036799999998</c:v>
                </c:pt>
                <c:pt idx="1860">
                  <c:v>2.47805381</c:v>
                </c:pt>
                <c:pt idx="1861">
                  <c:v>2.4795033900000001</c:v>
                </c:pt>
                <c:pt idx="1862">
                  <c:v>2.4810292700000001</c:v>
                </c:pt>
                <c:pt idx="1863">
                  <c:v>2.4825742200000001</c:v>
                </c:pt>
                <c:pt idx="1864">
                  <c:v>2.4839284400000001</c:v>
                </c:pt>
                <c:pt idx="1865">
                  <c:v>2.4852254399999998</c:v>
                </c:pt>
                <c:pt idx="1866">
                  <c:v>2.48638892</c:v>
                </c:pt>
                <c:pt idx="1867">
                  <c:v>2.4874758699999999</c:v>
                </c:pt>
                <c:pt idx="1868">
                  <c:v>2.4886202800000001</c:v>
                </c:pt>
                <c:pt idx="1869">
                  <c:v>2.4897074699999999</c:v>
                </c:pt>
                <c:pt idx="1870">
                  <c:v>2.4906039199999999</c:v>
                </c:pt>
                <c:pt idx="1871">
                  <c:v>2.49171019</c:v>
                </c:pt>
                <c:pt idx="1872">
                  <c:v>2.49256849</c:v>
                </c:pt>
                <c:pt idx="1873">
                  <c:v>2.4934267999999999</c:v>
                </c:pt>
                <c:pt idx="1874">
                  <c:v>2.4943423299999998</c:v>
                </c:pt>
                <c:pt idx="1875">
                  <c:v>2.4951815599999998</c:v>
                </c:pt>
                <c:pt idx="1876">
                  <c:v>2.4959635699999998</c:v>
                </c:pt>
                <c:pt idx="1877">
                  <c:v>2.4966502199999998</c:v>
                </c:pt>
                <c:pt idx="1878">
                  <c:v>2.4975085300000002</c:v>
                </c:pt>
                <c:pt idx="1879">
                  <c:v>2.4981570199999998</c:v>
                </c:pt>
                <c:pt idx="1880">
                  <c:v>2.4988436699999999</c:v>
                </c:pt>
                <c:pt idx="1881">
                  <c:v>2.4997210499999998</c:v>
                </c:pt>
                <c:pt idx="1882">
                  <c:v>2.5003695499999998</c:v>
                </c:pt>
                <c:pt idx="1883">
                  <c:v>2.50094175</c:v>
                </c:pt>
                <c:pt idx="1884">
                  <c:v>2.50157118</c:v>
                </c:pt>
                <c:pt idx="1885">
                  <c:v>2.5022006000000001</c:v>
                </c:pt>
                <c:pt idx="1886">
                  <c:v>2.5028491000000002</c:v>
                </c:pt>
                <c:pt idx="1887">
                  <c:v>2.5034594499999998</c:v>
                </c:pt>
                <c:pt idx="1888">
                  <c:v>2.5041270299999998</c:v>
                </c:pt>
                <c:pt idx="1889">
                  <c:v>2.5046992299999999</c:v>
                </c:pt>
                <c:pt idx="1890">
                  <c:v>2.50534773</c:v>
                </c:pt>
                <c:pt idx="1891">
                  <c:v>2.5058245700000001</c:v>
                </c:pt>
                <c:pt idx="1892">
                  <c:v>2.5064539899999998</c:v>
                </c:pt>
                <c:pt idx="1893">
                  <c:v>2.5071215599999999</c:v>
                </c:pt>
                <c:pt idx="1894">
                  <c:v>2.5075984</c:v>
                </c:pt>
                <c:pt idx="1895">
                  <c:v>2.5080943100000002</c:v>
                </c:pt>
                <c:pt idx="1896">
                  <c:v>2.5085711499999999</c:v>
                </c:pt>
                <c:pt idx="1897">
                  <c:v>2.5091624299999999</c:v>
                </c:pt>
                <c:pt idx="1898">
                  <c:v>2.5097155600000001</c:v>
                </c:pt>
                <c:pt idx="1899">
                  <c:v>2.5101923899999998</c:v>
                </c:pt>
                <c:pt idx="1900">
                  <c:v>2.51059294</c:v>
                </c:pt>
                <c:pt idx="1901">
                  <c:v>2.5111270000000001</c:v>
                </c:pt>
                <c:pt idx="1902">
                  <c:v>2.5117564200000002</c:v>
                </c:pt>
                <c:pt idx="1903">
                  <c:v>2.51219511</c:v>
                </c:pt>
                <c:pt idx="1904">
                  <c:v>2.51288176</c:v>
                </c:pt>
                <c:pt idx="1905">
                  <c:v>2.5134730300000001</c:v>
                </c:pt>
                <c:pt idx="1906">
                  <c:v>2.5139307999999998</c:v>
                </c:pt>
                <c:pt idx="1907">
                  <c:v>2.51440763</c:v>
                </c:pt>
                <c:pt idx="1908">
                  <c:v>2.5149035500000001</c:v>
                </c:pt>
                <c:pt idx="1909">
                  <c:v>2.5154375999999998</c:v>
                </c:pt>
                <c:pt idx="1910">
                  <c:v>2.5159716599999999</c:v>
                </c:pt>
                <c:pt idx="1911">
                  <c:v>2.5164675700000001</c:v>
                </c:pt>
                <c:pt idx="1912">
                  <c:v>2.5169444099999998</c:v>
                </c:pt>
                <c:pt idx="1913">
                  <c:v>2.5175547599999999</c:v>
                </c:pt>
                <c:pt idx="1914">
                  <c:v>2.51810789</c:v>
                </c:pt>
                <c:pt idx="1915">
                  <c:v>2.5185084299999998</c:v>
                </c:pt>
                <c:pt idx="1916">
                  <c:v>2.5189661999999999</c:v>
                </c:pt>
                <c:pt idx="1917">
                  <c:v>2.5194239600000001</c:v>
                </c:pt>
                <c:pt idx="1918">
                  <c:v>2.5200343100000002</c:v>
                </c:pt>
                <c:pt idx="1919">
                  <c:v>2.5205302199999999</c:v>
                </c:pt>
                <c:pt idx="1920">
                  <c:v>2.5210833500000001</c:v>
                </c:pt>
                <c:pt idx="1921">
                  <c:v>2.5214457499999998</c:v>
                </c:pt>
                <c:pt idx="1922">
                  <c:v>2.5220179599999999</c:v>
                </c:pt>
                <c:pt idx="1923">
                  <c:v>2.5223803500000002</c:v>
                </c:pt>
                <c:pt idx="1924">
                  <c:v>2.5230288500000002</c:v>
                </c:pt>
                <c:pt idx="1925">
                  <c:v>2.52348661</c:v>
                </c:pt>
                <c:pt idx="1926">
                  <c:v>2.5240206700000001</c:v>
                </c:pt>
                <c:pt idx="1927">
                  <c:v>2.5245928800000002</c:v>
                </c:pt>
                <c:pt idx="1928">
                  <c:v>2.5250887899999999</c:v>
                </c:pt>
                <c:pt idx="1929">
                  <c:v>2.52566099</c:v>
                </c:pt>
                <c:pt idx="1930">
                  <c:v>2.5260996800000002</c:v>
                </c:pt>
                <c:pt idx="1931">
                  <c:v>2.5267672499999998</c:v>
                </c:pt>
                <c:pt idx="1932">
                  <c:v>2.5272250199999999</c:v>
                </c:pt>
                <c:pt idx="1933">
                  <c:v>2.5277209300000001</c:v>
                </c:pt>
                <c:pt idx="1934">
                  <c:v>2.5282928899999999</c:v>
                </c:pt>
                <c:pt idx="1935">
                  <c:v>2.52878881</c:v>
                </c:pt>
                <c:pt idx="1936">
                  <c:v>2.5292847200000002</c:v>
                </c:pt>
                <c:pt idx="1937">
                  <c:v>2.5298378499999998</c:v>
                </c:pt>
                <c:pt idx="1938">
                  <c:v>2.5303719</c:v>
                </c:pt>
                <c:pt idx="1939">
                  <c:v>2.5307915200000002</c:v>
                </c:pt>
                <c:pt idx="1940">
                  <c:v>2.5314972400000002</c:v>
                </c:pt>
                <c:pt idx="1941">
                  <c:v>2.5321266699999998</c:v>
                </c:pt>
                <c:pt idx="1942">
                  <c:v>2.5324890600000001</c:v>
                </c:pt>
                <c:pt idx="1943">
                  <c:v>2.5331566300000001</c:v>
                </c:pt>
                <c:pt idx="1944">
                  <c:v>2.5336143999999998</c:v>
                </c:pt>
                <c:pt idx="1945">
                  <c:v>2.5342056799999999</c:v>
                </c:pt>
                <c:pt idx="1946">
                  <c:v>2.5347397300000001</c:v>
                </c:pt>
                <c:pt idx="1947">
                  <c:v>2.5352928600000002</c:v>
                </c:pt>
                <c:pt idx="1948">
                  <c:v>2.5360367300000002</c:v>
                </c:pt>
                <c:pt idx="1949">
                  <c:v>2.5365326399999999</c:v>
                </c:pt>
                <c:pt idx="1950">
                  <c:v>2.53714299</c:v>
                </c:pt>
                <c:pt idx="1951">
                  <c:v>2.5376579800000001</c:v>
                </c:pt>
                <c:pt idx="1952">
                  <c:v>2.5383255500000002</c:v>
                </c:pt>
                <c:pt idx="1953">
                  <c:v>2.5388405299999999</c:v>
                </c:pt>
                <c:pt idx="1954">
                  <c:v>2.5396797699999998</c:v>
                </c:pt>
                <c:pt idx="1955">
                  <c:v>2.5401566</c:v>
                </c:pt>
                <c:pt idx="1956">
                  <c:v>2.5407669500000001</c:v>
                </c:pt>
                <c:pt idx="1957">
                  <c:v>2.5413200900000001</c:v>
                </c:pt>
                <c:pt idx="1958">
                  <c:v>2.5420639500000002</c:v>
                </c:pt>
                <c:pt idx="1959">
                  <c:v>2.5424835699999999</c:v>
                </c:pt>
                <c:pt idx="1960">
                  <c:v>2.54315114</c:v>
                </c:pt>
                <c:pt idx="1961">
                  <c:v>2.54391408</c:v>
                </c:pt>
                <c:pt idx="1962">
                  <c:v>2.5443909200000001</c:v>
                </c:pt>
                <c:pt idx="1963">
                  <c:v>2.5452110800000001</c:v>
                </c:pt>
                <c:pt idx="1964">
                  <c:v>2.5458595800000001</c:v>
                </c:pt>
                <c:pt idx="1965">
                  <c:v>2.5463364099999999</c:v>
                </c:pt>
                <c:pt idx="1966">
                  <c:v>2.5471947199999998</c:v>
                </c:pt>
                <c:pt idx="1967">
                  <c:v>2.5479958100000002</c:v>
                </c:pt>
                <c:pt idx="1968">
                  <c:v>2.5487205999999998</c:v>
                </c:pt>
                <c:pt idx="1969">
                  <c:v>2.5494072399999999</c:v>
                </c:pt>
                <c:pt idx="1970">
                  <c:v>2.5501511099999998</c:v>
                </c:pt>
                <c:pt idx="1971">
                  <c:v>2.5507996099999999</c:v>
                </c:pt>
                <c:pt idx="1972">
                  <c:v>2.5515625499999999</c:v>
                </c:pt>
                <c:pt idx="1973">
                  <c:v>2.55219197</c:v>
                </c:pt>
                <c:pt idx="1974">
                  <c:v>2.5531074999999999</c:v>
                </c:pt>
                <c:pt idx="1975">
                  <c:v>2.5537369299999999</c:v>
                </c:pt>
                <c:pt idx="1976">
                  <c:v>2.5544045</c:v>
                </c:pt>
                <c:pt idx="1977">
                  <c:v>2.5553009499999999</c:v>
                </c:pt>
                <c:pt idx="1978">
                  <c:v>2.5561592599999998</c:v>
                </c:pt>
                <c:pt idx="1979">
                  <c:v>2.55673146</c:v>
                </c:pt>
                <c:pt idx="1980">
                  <c:v>2.5575325499999999</c:v>
                </c:pt>
                <c:pt idx="1981">
                  <c:v>2.5583717799999999</c:v>
                </c:pt>
                <c:pt idx="1982">
                  <c:v>2.5591537999999998</c:v>
                </c:pt>
                <c:pt idx="1983">
                  <c:v>2.5599167299999999</c:v>
                </c:pt>
                <c:pt idx="1984">
                  <c:v>2.5607368899999998</c:v>
                </c:pt>
                <c:pt idx="1985">
                  <c:v>2.5615761300000002</c:v>
                </c:pt>
                <c:pt idx="1986">
                  <c:v>2.5624344300000002</c:v>
                </c:pt>
                <c:pt idx="1987">
                  <c:v>2.5632545900000001</c:v>
                </c:pt>
                <c:pt idx="1988">
                  <c:v>2.56409383</c:v>
                </c:pt>
                <c:pt idx="1989">
                  <c:v>2.56493306</c:v>
                </c:pt>
                <c:pt idx="1990">
                  <c:v>2.5657532199999999</c:v>
                </c:pt>
                <c:pt idx="1991">
                  <c:v>2.5664970899999999</c:v>
                </c:pt>
                <c:pt idx="1992">
                  <c:v>2.5675842800000002</c:v>
                </c:pt>
                <c:pt idx="1993">
                  <c:v>2.5683472200000002</c:v>
                </c:pt>
                <c:pt idx="1994">
                  <c:v>2.5693197300000001</c:v>
                </c:pt>
                <c:pt idx="1995">
                  <c:v>2.5702161800000001</c:v>
                </c:pt>
                <c:pt idx="1996">
                  <c:v>2.57115078</c:v>
                </c:pt>
                <c:pt idx="1997">
                  <c:v>2.5721235299999998</c:v>
                </c:pt>
                <c:pt idx="1998">
                  <c:v>2.5730199800000002</c:v>
                </c:pt>
                <c:pt idx="1999">
                  <c:v>2.5739164400000001</c:v>
                </c:pt>
                <c:pt idx="2000">
                  <c:v>2.57487011</c:v>
                </c:pt>
                <c:pt idx="2001">
                  <c:v>2.5759382199999998</c:v>
                </c:pt>
                <c:pt idx="2002">
                  <c:v>2.5768919000000001</c:v>
                </c:pt>
                <c:pt idx="2003">
                  <c:v>2.57788372</c:v>
                </c:pt>
                <c:pt idx="2004">
                  <c:v>2.5789136899999998</c:v>
                </c:pt>
                <c:pt idx="2005">
                  <c:v>2.5800199500000001</c:v>
                </c:pt>
                <c:pt idx="2006">
                  <c:v>2.5810689899999999</c:v>
                </c:pt>
                <c:pt idx="2007">
                  <c:v>2.5820035899999998</c:v>
                </c:pt>
                <c:pt idx="2008">
                  <c:v>2.5831670799999999</c:v>
                </c:pt>
                <c:pt idx="2009">
                  <c:v>2.5842161199999998</c:v>
                </c:pt>
                <c:pt idx="2010">
                  <c:v>2.5851888700000001</c:v>
                </c:pt>
                <c:pt idx="2011">
                  <c:v>2.5862951299999999</c:v>
                </c:pt>
                <c:pt idx="2012">
                  <c:v>2.5874776800000001</c:v>
                </c:pt>
                <c:pt idx="2013">
                  <c:v>2.5886220899999999</c:v>
                </c:pt>
                <c:pt idx="2014">
                  <c:v>2.5896520600000001</c:v>
                </c:pt>
                <c:pt idx="2015">
                  <c:v>2.5909109099999998</c:v>
                </c:pt>
                <c:pt idx="2016">
                  <c:v>2.5920743900000001</c:v>
                </c:pt>
                <c:pt idx="2017">
                  <c:v>2.5932378800000002</c:v>
                </c:pt>
                <c:pt idx="2018">
                  <c:v>2.59440136</c:v>
                </c:pt>
                <c:pt idx="2019">
                  <c:v>2.5957555800000001</c:v>
                </c:pt>
                <c:pt idx="2020">
                  <c:v>2.5969190599999998</c:v>
                </c:pt>
                <c:pt idx="2021">
                  <c:v>2.5982542</c:v>
                </c:pt>
                <c:pt idx="2022">
                  <c:v>2.5995321300000001</c:v>
                </c:pt>
                <c:pt idx="2023">
                  <c:v>2.6008291200000002</c:v>
                </c:pt>
                <c:pt idx="2024">
                  <c:v>2.6021451999999998</c:v>
                </c:pt>
                <c:pt idx="2025">
                  <c:v>2.6034612699999999</c:v>
                </c:pt>
                <c:pt idx="2026">
                  <c:v>2.60483456</c:v>
                </c:pt>
                <c:pt idx="2027">
                  <c:v>2.6060743300000002</c:v>
                </c:pt>
                <c:pt idx="2028">
                  <c:v>2.6076192900000001</c:v>
                </c:pt>
                <c:pt idx="2029">
                  <c:v>2.6088972099999999</c:v>
                </c:pt>
                <c:pt idx="2030">
                  <c:v>2.6103847</c:v>
                </c:pt>
                <c:pt idx="2031">
                  <c:v>2.6117007700000001</c:v>
                </c:pt>
                <c:pt idx="2032">
                  <c:v>2.61332202</c:v>
                </c:pt>
                <c:pt idx="2033">
                  <c:v>2.61479068</c:v>
                </c:pt>
                <c:pt idx="2034">
                  <c:v>2.61637378</c:v>
                </c:pt>
                <c:pt idx="2035">
                  <c:v>2.6177661400000001</c:v>
                </c:pt>
                <c:pt idx="2036">
                  <c:v>2.61938739</c:v>
                </c:pt>
                <c:pt idx="2037">
                  <c:v>2.6209704899999999</c:v>
                </c:pt>
                <c:pt idx="2038">
                  <c:v>2.6225535899999999</c:v>
                </c:pt>
                <c:pt idx="2039">
                  <c:v>2.6241939099999998</c:v>
                </c:pt>
                <c:pt idx="2040">
                  <c:v>2.6260249600000001</c:v>
                </c:pt>
                <c:pt idx="2041">
                  <c:v>2.62762713</c:v>
                </c:pt>
                <c:pt idx="2042">
                  <c:v>2.62926745</c:v>
                </c:pt>
                <c:pt idx="2043">
                  <c:v>2.6310031399999998</c:v>
                </c:pt>
                <c:pt idx="2044">
                  <c:v>2.6326625300000002</c:v>
                </c:pt>
                <c:pt idx="2045">
                  <c:v>2.63445544</c:v>
                </c:pt>
                <c:pt idx="2046">
                  <c:v>2.6361148399999998</c:v>
                </c:pt>
                <c:pt idx="2047">
                  <c:v>2.6379649600000001</c:v>
                </c:pt>
                <c:pt idx="2048">
                  <c:v>2.6397387999999999</c:v>
                </c:pt>
                <c:pt idx="2049">
                  <c:v>2.6414554099999998</c:v>
                </c:pt>
                <c:pt idx="2050">
                  <c:v>2.6433055400000001</c:v>
                </c:pt>
                <c:pt idx="2051">
                  <c:v>2.6452128899999998</c:v>
                </c:pt>
                <c:pt idx="2052">
                  <c:v>2.64717746</c:v>
                </c:pt>
                <c:pt idx="2053">
                  <c:v>2.6492183200000001</c:v>
                </c:pt>
                <c:pt idx="2054">
                  <c:v>2.6509919200000001</c:v>
                </c:pt>
                <c:pt idx="2055">
                  <c:v>2.6531662900000001</c:v>
                </c:pt>
                <c:pt idx="2056">
                  <c:v>2.6551117899999999</c:v>
                </c:pt>
                <c:pt idx="2057">
                  <c:v>2.65709543</c:v>
                </c:pt>
                <c:pt idx="2058">
                  <c:v>2.6590981500000002</c:v>
                </c:pt>
                <c:pt idx="2059">
                  <c:v>2.6613869700000001</c:v>
                </c:pt>
                <c:pt idx="2060">
                  <c:v>2.6632752399999999</c:v>
                </c:pt>
                <c:pt idx="2061">
                  <c:v>2.6654877699999999</c:v>
                </c:pt>
                <c:pt idx="2062">
                  <c:v>2.6675477000000001</c:v>
                </c:pt>
                <c:pt idx="2063">
                  <c:v>2.6696648600000001</c:v>
                </c:pt>
                <c:pt idx="2064">
                  <c:v>2.6718583100000002</c:v>
                </c:pt>
                <c:pt idx="2065">
                  <c:v>2.6742043500000001</c:v>
                </c:pt>
                <c:pt idx="2066">
                  <c:v>2.6763596500000002</c:v>
                </c:pt>
                <c:pt idx="2067">
                  <c:v>2.6786675500000001</c:v>
                </c:pt>
                <c:pt idx="2068">
                  <c:v>2.6808991400000002</c:v>
                </c:pt>
                <c:pt idx="2069">
                  <c:v>2.6832833300000001</c:v>
                </c:pt>
                <c:pt idx="2070">
                  <c:v>2.68564844</c:v>
                </c:pt>
                <c:pt idx="2071">
                  <c:v>2.6880326299999999</c:v>
                </c:pt>
                <c:pt idx="2072">
                  <c:v>2.6903405199999999</c:v>
                </c:pt>
                <c:pt idx="2073">
                  <c:v>2.6928007599999999</c:v>
                </c:pt>
                <c:pt idx="2074">
                  <c:v>2.6951658699999999</c:v>
                </c:pt>
                <c:pt idx="2075">
                  <c:v>2.6977026500000001</c:v>
                </c:pt>
                <c:pt idx="2076">
                  <c:v>2.7003538599999999</c:v>
                </c:pt>
                <c:pt idx="2077">
                  <c:v>2.7028143400000002</c:v>
                </c:pt>
                <c:pt idx="2078">
                  <c:v>2.70540833</c:v>
                </c:pt>
                <c:pt idx="2079">
                  <c:v>2.7080977000000002</c:v>
                </c:pt>
                <c:pt idx="2080">
                  <c:v>2.7107298399999999</c:v>
                </c:pt>
                <c:pt idx="2081">
                  <c:v>2.7134573500000001</c:v>
                </c:pt>
                <c:pt idx="2082">
                  <c:v>2.7161467099999999</c:v>
                </c:pt>
                <c:pt idx="2083">
                  <c:v>2.7187979200000001</c:v>
                </c:pt>
                <c:pt idx="2084">
                  <c:v>2.7216780200000001</c:v>
                </c:pt>
                <c:pt idx="2085">
                  <c:v>2.7244245999999999</c:v>
                </c:pt>
                <c:pt idx="2086">
                  <c:v>2.7274191399999999</c:v>
                </c:pt>
                <c:pt idx="2087">
                  <c:v>2.7303373799999999</c:v>
                </c:pt>
                <c:pt idx="2088">
                  <c:v>2.7329502099999998</c:v>
                </c:pt>
                <c:pt idx="2089">
                  <c:v>2.7359447499999998</c:v>
                </c:pt>
                <c:pt idx="2090">
                  <c:v>2.7390537300000002</c:v>
                </c:pt>
                <c:pt idx="2091">
                  <c:v>2.7419338199999999</c:v>
                </c:pt>
                <c:pt idx="2092">
                  <c:v>2.7450618699999998</c:v>
                </c:pt>
                <c:pt idx="2093">
                  <c:v>2.7481708500000002</c:v>
                </c:pt>
                <c:pt idx="2094">
                  <c:v>2.75145149</c:v>
                </c:pt>
                <c:pt idx="2095">
                  <c:v>2.7543315900000001</c:v>
                </c:pt>
                <c:pt idx="2096">
                  <c:v>2.75753593</c:v>
                </c:pt>
                <c:pt idx="2097">
                  <c:v>2.7608547200000002</c:v>
                </c:pt>
                <c:pt idx="2098">
                  <c:v>2.76413536</c:v>
                </c:pt>
                <c:pt idx="2099">
                  <c:v>2.7674922899999999</c:v>
                </c:pt>
                <c:pt idx="2100">
                  <c:v>2.7708492300000001</c:v>
                </c:pt>
                <c:pt idx="2101">
                  <c:v>2.7745492500000002</c:v>
                </c:pt>
                <c:pt idx="2102">
                  <c:v>2.7781350599999999</c:v>
                </c:pt>
                <c:pt idx="2103">
                  <c:v>2.7819879099999998</c:v>
                </c:pt>
                <c:pt idx="2104">
                  <c:v>2.7857644600000002</c:v>
                </c:pt>
                <c:pt idx="2105">
                  <c:v>2.7896935900000002</c:v>
                </c:pt>
                <c:pt idx="2106">
                  <c:v>2.7939469799999999</c:v>
                </c:pt>
                <c:pt idx="2107">
                  <c:v>2.7979524100000002</c:v>
                </c:pt>
                <c:pt idx="2108">
                  <c:v>2.8023583900000002</c:v>
                </c:pt>
                <c:pt idx="2109">
                  <c:v>2.8066880699999999</c:v>
                </c:pt>
                <c:pt idx="2110">
                  <c:v>2.8112466299999999</c:v>
                </c:pt>
                <c:pt idx="2111">
                  <c:v>2.8159575499999998</c:v>
                </c:pt>
                <c:pt idx="2112">
                  <c:v>2.8208022100000001</c:v>
                </c:pt>
                <c:pt idx="2113">
                  <c:v>2.8255896599999999</c:v>
                </c:pt>
                <c:pt idx="2114">
                  <c:v>2.8305678400000001</c:v>
                </c:pt>
                <c:pt idx="2115">
                  <c:v>2.8357558300000001</c:v>
                </c:pt>
                <c:pt idx="2116">
                  <c:v>2.8411154700000001</c:v>
                </c:pt>
                <c:pt idx="2117">
                  <c:v>2.8465514199999999</c:v>
                </c:pt>
                <c:pt idx="2118">
                  <c:v>2.8520445799999998</c:v>
                </c:pt>
                <c:pt idx="2119">
                  <c:v>2.8578236100000001</c:v>
                </c:pt>
                <c:pt idx="2120">
                  <c:v>2.8634502899999998</c:v>
                </c:pt>
                <c:pt idx="2121">
                  <c:v>2.8694202899999999</c:v>
                </c:pt>
                <c:pt idx="2122">
                  <c:v>2.8753712199999999</c:v>
                </c:pt>
                <c:pt idx="2123">
                  <c:v>2.8816654700000002</c:v>
                </c:pt>
                <c:pt idx="2124">
                  <c:v>2.88795972</c:v>
                </c:pt>
                <c:pt idx="2125">
                  <c:v>2.8945400700000001</c:v>
                </c:pt>
                <c:pt idx="2126">
                  <c:v>2.9011392599999999</c:v>
                </c:pt>
                <c:pt idx="2127">
                  <c:v>2.9079103499999999</c:v>
                </c:pt>
                <c:pt idx="2128">
                  <c:v>2.9148149499999998</c:v>
                </c:pt>
                <c:pt idx="2129">
                  <c:v>2.92191029</c:v>
                </c:pt>
                <c:pt idx="2130">
                  <c:v>2.9293108000000001</c:v>
                </c:pt>
                <c:pt idx="2131">
                  <c:v>2.9367494600000001</c:v>
                </c:pt>
                <c:pt idx="2132">
                  <c:v>2.9444549100000001</c:v>
                </c:pt>
                <c:pt idx="2133">
                  <c:v>2.9523513299999999</c:v>
                </c:pt>
                <c:pt idx="2134">
                  <c:v>2.96053386</c:v>
                </c:pt>
                <c:pt idx="2135">
                  <c:v>2.9687736</c:v>
                </c:pt>
                <c:pt idx="2136">
                  <c:v>2.9775092600000002</c:v>
                </c:pt>
                <c:pt idx="2137">
                  <c:v>2.9863591199999999</c:v>
                </c:pt>
                <c:pt idx="2138">
                  <c:v>2.9955334699999998</c:v>
                </c:pt>
                <c:pt idx="2139">
                  <c:v>3.00505114</c:v>
                </c:pt>
                <c:pt idx="2140">
                  <c:v>3.0146069500000001</c:v>
                </c:pt>
                <c:pt idx="2141">
                  <c:v>3.0246202900000001</c:v>
                </c:pt>
                <c:pt idx="2142">
                  <c:v>3.03463387</c:v>
                </c:pt>
                <c:pt idx="2143">
                  <c:v>3.0446474600000002</c:v>
                </c:pt>
                <c:pt idx="2144">
                  <c:v>3.05466104</c:v>
                </c:pt>
                <c:pt idx="2145">
                  <c:v>3.0647125200000001</c:v>
                </c:pt>
                <c:pt idx="2146">
                  <c:v>3.0747260999999999</c:v>
                </c:pt>
                <c:pt idx="2147">
                  <c:v>3.0847396900000001</c:v>
                </c:pt>
                <c:pt idx="2148">
                  <c:v>3.09481049</c:v>
                </c:pt>
                <c:pt idx="2149">
                  <c:v>3.10482383</c:v>
                </c:pt>
                <c:pt idx="2150">
                  <c:v>3.1148564799999998</c:v>
                </c:pt>
                <c:pt idx="2151">
                  <c:v>3.1248700600000001</c:v>
                </c:pt>
                <c:pt idx="2152">
                  <c:v>3.13488364</c:v>
                </c:pt>
                <c:pt idx="2153">
                  <c:v>3.1449351299999999</c:v>
                </c:pt>
                <c:pt idx="2154">
                  <c:v>3.1549487100000002</c:v>
                </c:pt>
                <c:pt idx="2155">
                  <c:v>3.16498137</c:v>
                </c:pt>
                <c:pt idx="2156">
                  <c:v>3.1749949499999999</c:v>
                </c:pt>
                <c:pt idx="2157">
                  <c:v>3.1850273599999999</c:v>
                </c:pt>
                <c:pt idx="2158">
                  <c:v>3.1950409400000002</c:v>
                </c:pt>
                <c:pt idx="2159">
                  <c:v>3.2050736</c:v>
                </c:pt>
                <c:pt idx="2160">
                  <c:v>3.2150871799999998</c:v>
                </c:pt>
                <c:pt idx="2161">
                  <c:v>3.2251005199999998</c:v>
                </c:pt>
                <c:pt idx="2162">
                  <c:v>3.2351331700000001</c:v>
                </c:pt>
                <c:pt idx="2163">
                  <c:v>3.2451848999999999</c:v>
                </c:pt>
                <c:pt idx="2164">
                  <c:v>3.2551984799999998</c:v>
                </c:pt>
                <c:pt idx="2165">
                  <c:v>3.2652120600000001</c:v>
                </c:pt>
                <c:pt idx="2166">
                  <c:v>3.2752254000000001</c:v>
                </c:pt>
                <c:pt idx="2167">
                  <c:v>3.2852389799999999</c:v>
                </c:pt>
                <c:pt idx="2168">
                  <c:v>3.2952525600000002</c:v>
                </c:pt>
                <c:pt idx="2169">
                  <c:v>3.30528522</c:v>
                </c:pt>
                <c:pt idx="2170">
                  <c:v>3.31529856</c:v>
                </c:pt>
                <c:pt idx="2171">
                  <c:v>3.3253121399999999</c:v>
                </c:pt>
                <c:pt idx="2172">
                  <c:v>3.3353447900000002</c:v>
                </c:pt>
                <c:pt idx="2173">
                  <c:v>3.34537745</c:v>
                </c:pt>
                <c:pt idx="2174">
                  <c:v>3.35539079</c:v>
                </c:pt>
                <c:pt idx="2175">
                  <c:v>3.3654043699999998</c:v>
                </c:pt>
                <c:pt idx="2176">
                  <c:v>3.3754370200000001</c:v>
                </c:pt>
                <c:pt idx="2177">
                  <c:v>3.3854696799999999</c:v>
                </c:pt>
                <c:pt idx="2178">
                  <c:v>3.3955402399999999</c:v>
                </c:pt>
                <c:pt idx="2179">
                  <c:v>3.4055728900000002</c:v>
                </c:pt>
                <c:pt idx="2180">
                  <c:v>3.41558647</c:v>
                </c:pt>
                <c:pt idx="2181">
                  <c:v>3.4256191299999998</c:v>
                </c:pt>
                <c:pt idx="2182">
                  <c:v>3.4356515399999998</c:v>
                </c:pt>
                <c:pt idx="2183">
                  <c:v>3.4456841900000001</c:v>
                </c:pt>
                <c:pt idx="2184">
                  <c:v>3.45571685</c:v>
                </c:pt>
                <c:pt idx="2185">
                  <c:v>3.4657494999999998</c:v>
                </c:pt>
                <c:pt idx="2186">
                  <c:v>3.4758200600000002</c:v>
                </c:pt>
                <c:pt idx="2187">
                  <c:v>3.48587179</c:v>
                </c:pt>
                <c:pt idx="2188">
                  <c:v>3.4958853699999999</c:v>
                </c:pt>
                <c:pt idx="2189">
                  <c:v>3.5058989500000002</c:v>
                </c:pt>
                <c:pt idx="2190">
                  <c:v>3.5159313700000001</c:v>
                </c:pt>
                <c:pt idx="2191">
                  <c:v>3.52594495</c:v>
                </c:pt>
                <c:pt idx="2192">
                  <c:v>3.5359966799999998</c:v>
                </c:pt>
                <c:pt idx="2193">
                  <c:v>3.5460484000000001</c:v>
                </c:pt>
                <c:pt idx="2194">
                  <c:v>3.5560617400000001</c:v>
                </c:pt>
                <c:pt idx="2195">
                  <c:v>3.5660943999999999</c:v>
                </c:pt>
                <c:pt idx="2196">
                  <c:v>3.5761079800000002</c:v>
                </c:pt>
                <c:pt idx="2197">
                  <c:v>3.58612156</c:v>
                </c:pt>
                <c:pt idx="2198">
                  <c:v>3.59615397</c:v>
                </c:pt>
                <c:pt idx="2199">
                  <c:v>3.6061675499999999</c:v>
                </c:pt>
                <c:pt idx="2200">
                  <c:v>3.6161811400000001</c:v>
                </c:pt>
                <c:pt idx="2201">
                  <c:v>3.62621379</c:v>
                </c:pt>
                <c:pt idx="2202">
                  <c:v>3.6362462</c:v>
                </c:pt>
                <c:pt idx="2203">
                  <c:v>3.6462597799999998</c:v>
                </c:pt>
                <c:pt idx="2204">
                  <c:v>3.65633059</c:v>
                </c:pt>
                <c:pt idx="2205">
                  <c:v>3.6663632399999999</c:v>
                </c:pt>
                <c:pt idx="2206">
                  <c:v>3.6764147299999999</c:v>
                </c:pt>
                <c:pt idx="2207">
                  <c:v>3.6864283100000002</c:v>
                </c:pt>
                <c:pt idx="2208">
                  <c:v>3.69648004</c:v>
                </c:pt>
                <c:pt idx="2209">
                  <c:v>3.7064936199999998</c:v>
                </c:pt>
                <c:pt idx="2210">
                  <c:v>3.7165069599999998</c:v>
                </c:pt>
                <c:pt idx="2211">
                  <c:v>3.7265205400000001</c:v>
                </c:pt>
                <c:pt idx="2212">
                  <c:v>3.73653412</c:v>
                </c:pt>
                <c:pt idx="2213">
                  <c:v>3.7465476999999998</c:v>
                </c:pt>
                <c:pt idx="2214">
                  <c:v>3.7565612800000001</c:v>
                </c:pt>
                <c:pt idx="2215">
                  <c:v>3.7665936900000001</c:v>
                </c:pt>
                <c:pt idx="2216">
                  <c:v>3.7766263499999999</c:v>
                </c:pt>
                <c:pt idx="2217">
                  <c:v>3.7866399300000002</c:v>
                </c:pt>
                <c:pt idx="2218">
                  <c:v>3.7966535100000001</c:v>
                </c:pt>
                <c:pt idx="2219">
                  <c:v>3.80666685</c:v>
                </c:pt>
                <c:pt idx="2220">
                  <c:v>3.8166804299999999</c:v>
                </c:pt>
                <c:pt idx="2221">
                  <c:v>3.8267321600000002</c:v>
                </c:pt>
                <c:pt idx="2222">
                  <c:v>3.83674574</c:v>
                </c:pt>
                <c:pt idx="2223">
                  <c:v>3.84677815</c:v>
                </c:pt>
                <c:pt idx="2224">
                  <c:v>3.8567917299999999</c:v>
                </c:pt>
                <c:pt idx="2225">
                  <c:v>3.8668053200000001</c:v>
                </c:pt>
                <c:pt idx="2226">
                  <c:v>3.87683797</c:v>
                </c:pt>
                <c:pt idx="2227">
                  <c:v>3.8868513099999999</c:v>
                </c:pt>
                <c:pt idx="2228">
                  <c:v>3.8969030400000002</c:v>
                </c:pt>
                <c:pt idx="2229">
                  <c:v>3.9069166200000001</c:v>
                </c:pt>
                <c:pt idx="2230">
                  <c:v>3.9169301999999999</c:v>
                </c:pt>
                <c:pt idx="2231">
                  <c:v>3.9269626099999999</c:v>
                </c:pt>
                <c:pt idx="2232">
                  <c:v>3.9369761900000002</c:v>
                </c:pt>
                <c:pt idx="2233">
                  <c:v>3.94702792</c:v>
                </c:pt>
                <c:pt idx="2234">
                  <c:v>3.9570414999999999</c:v>
                </c:pt>
                <c:pt idx="2235">
                  <c:v>3.9670548399999999</c:v>
                </c:pt>
                <c:pt idx="2236">
                  <c:v>3.9771065700000001</c:v>
                </c:pt>
                <c:pt idx="2237">
                  <c:v>3.9871582999999999</c:v>
                </c:pt>
                <c:pt idx="2238">
                  <c:v>3.9971718799999998</c:v>
                </c:pt>
                <c:pt idx="2239">
                  <c:v>3.99980402</c:v>
                </c:pt>
                <c:pt idx="2240">
                  <c:v>3.9940826899999999</c:v>
                </c:pt>
                <c:pt idx="2241">
                  <c:v>3.9840779300000002</c:v>
                </c:pt>
                <c:pt idx="2242">
                  <c:v>3.9740262</c:v>
                </c:pt>
                <c:pt idx="2243">
                  <c:v>3.9639935500000001</c:v>
                </c:pt>
                <c:pt idx="2244">
                  <c:v>3.9539802100000001</c:v>
                </c:pt>
                <c:pt idx="2245">
                  <c:v>3.9439284799999998</c:v>
                </c:pt>
                <c:pt idx="2246">
                  <c:v>3.9339149</c:v>
                </c:pt>
                <c:pt idx="2247">
                  <c:v>3.9239013200000001</c:v>
                </c:pt>
                <c:pt idx="2248">
                  <c:v>3.9138689000000002</c:v>
                </c:pt>
                <c:pt idx="2249">
                  <c:v>3.9038362499999999</c:v>
                </c:pt>
                <c:pt idx="2250">
                  <c:v>3.8937845200000001</c:v>
                </c:pt>
                <c:pt idx="2251">
                  <c:v>3.8837709399999998</c:v>
                </c:pt>
                <c:pt idx="2252">
                  <c:v>3.8737382899999999</c:v>
                </c:pt>
                <c:pt idx="2253">
                  <c:v>3.8637249499999999</c:v>
                </c:pt>
                <c:pt idx="2254">
                  <c:v>3.8537113700000001</c:v>
                </c:pt>
                <c:pt idx="2255">
                  <c:v>3.8436787099999998</c:v>
                </c:pt>
                <c:pt idx="2256">
                  <c:v>3.83364606</c:v>
                </c:pt>
                <c:pt idx="2257">
                  <c:v>3.82359457</c:v>
                </c:pt>
                <c:pt idx="2258">
                  <c:v>3.8135428400000002</c:v>
                </c:pt>
                <c:pt idx="2259">
                  <c:v>3.8035292599999999</c:v>
                </c:pt>
                <c:pt idx="2260">
                  <c:v>3.79349661</c:v>
                </c:pt>
                <c:pt idx="2261">
                  <c:v>3.7834451200000001</c:v>
                </c:pt>
                <c:pt idx="2262">
                  <c:v>3.7734315399999998</c:v>
                </c:pt>
                <c:pt idx="2263">
                  <c:v>3.76336074</c:v>
                </c:pt>
                <c:pt idx="2264">
                  <c:v>3.7533471600000001</c:v>
                </c:pt>
                <c:pt idx="2265">
                  <c:v>3.7433147400000002</c:v>
                </c:pt>
                <c:pt idx="2266">
                  <c:v>3.7332630199999999</c:v>
                </c:pt>
                <c:pt idx="2267">
                  <c:v>3.7232303600000001</c:v>
                </c:pt>
                <c:pt idx="2268">
                  <c:v>3.7131977100000002</c:v>
                </c:pt>
                <c:pt idx="2269">
                  <c:v>3.7031462199999998</c:v>
                </c:pt>
                <c:pt idx="2270">
                  <c:v>3.69313264</c:v>
                </c:pt>
                <c:pt idx="2271">
                  <c:v>3.6830999900000001</c:v>
                </c:pt>
                <c:pt idx="2272">
                  <c:v>3.6730863999999999</c:v>
                </c:pt>
                <c:pt idx="2273">
                  <c:v>3.6630539899999999</c:v>
                </c:pt>
                <c:pt idx="2274">
                  <c:v>3.65304041</c:v>
                </c:pt>
                <c:pt idx="2275">
                  <c:v>3.6430268300000002</c:v>
                </c:pt>
                <c:pt idx="2276">
                  <c:v>3.6330132499999999</c:v>
                </c:pt>
                <c:pt idx="2277">
                  <c:v>3.6229999099999999</c:v>
                </c:pt>
                <c:pt idx="2278">
                  <c:v>3.61298633</c:v>
                </c:pt>
                <c:pt idx="2279">
                  <c:v>3.6029727500000002</c:v>
                </c:pt>
                <c:pt idx="2280">
                  <c:v>3.5929591699999999</c:v>
                </c:pt>
                <c:pt idx="2281">
                  <c:v>3.5829458199999999</c:v>
                </c:pt>
                <c:pt idx="2282">
                  <c:v>3.5729322400000001</c:v>
                </c:pt>
                <c:pt idx="2283">
                  <c:v>3.5629186599999998</c:v>
                </c:pt>
                <c:pt idx="2284">
                  <c:v>3.5529050799999999</c:v>
                </c:pt>
                <c:pt idx="2285">
                  <c:v>3.54289174</c:v>
                </c:pt>
                <c:pt idx="2286">
                  <c:v>3.5328590900000001</c:v>
                </c:pt>
                <c:pt idx="2287">
                  <c:v>3.5228455099999998</c:v>
                </c:pt>
                <c:pt idx="2288">
                  <c:v>3.5128319299999999</c:v>
                </c:pt>
                <c:pt idx="2289">
                  <c:v>3.50281858</c:v>
                </c:pt>
                <c:pt idx="2290">
                  <c:v>3.4928050000000002</c:v>
                </c:pt>
                <c:pt idx="2291">
                  <c:v>3.4827914199999999</c:v>
                </c:pt>
                <c:pt idx="2292">
                  <c:v>3.47277784</c:v>
                </c:pt>
                <c:pt idx="2293">
                  <c:v>3.4627645</c:v>
                </c:pt>
                <c:pt idx="2294">
                  <c:v>3.4527318500000002</c:v>
                </c:pt>
                <c:pt idx="2295">
                  <c:v>3.4427182699999999</c:v>
                </c:pt>
                <c:pt idx="2296">
                  <c:v>3.43266654</c:v>
                </c:pt>
                <c:pt idx="2297">
                  <c:v>3.4226529600000002</c:v>
                </c:pt>
                <c:pt idx="2298">
                  <c:v>3.4126396200000002</c:v>
                </c:pt>
                <c:pt idx="2299">
                  <c:v>3.4026260399999999</c:v>
                </c:pt>
                <c:pt idx="2300">
                  <c:v>3.3925170900000001</c:v>
                </c:pt>
                <c:pt idx="2301">
                  <c:v>3.3824844399999998</c:v>
                </c:pt>
                <c:pt idx="2302">
                  <c:v>3.3724520199999999</c:v>
                </c:pt>
                <c:pt idx="2303">
                  <c:v>3.36241937</c:v>
                </c:pt>
                <c:pt idx="2304">
                  <c:v>3.3523867100000002</c:v>
                </c:pt>
                <c:pt idx="2305">
                  <c:v>3.3423731299999999</c:v>
                </c:pt>
                <c:pt idx="2306">
                  <c:v>3.3323597899999999</c:v>
                </c:pt>
                <c:pt idx="2307">
                  <c:v>3.3223462100000001</c:v>
                </c:pt>
                <c:pt idx="2308">
                  <c:v>3.3123135600000002</c:v>
                </c:pt>
                <c:pt idx="2309">
                  <c:v>3.3022809</c:v>
                </c:pt>
                <c:pt idx="2310">
                  <c:v>3.29226756</c:v>
                </c:pt>
                <c:pt idx="2311">
                  <c:v>3.2822539800000001</c:v>
                </c:pt>
                <c:pt idx="2312">
                  <c:v>3.2722213299999998</c:v>
                </c:pt>
                <c:pt idx="2313">
                  <c:v>3.26220775</c:v>
                </c:pt>
                <c:pt idx="2314">
                  <c:v>3.2521944</c:v>
                </c:pt>
                <c:pt idx="2315">
                  <c:v>3.2421808200000002</c:v>
                </c:pt>
                <c:pt idx="2316">
                  <c:v>3.2321481699999999</c:v>
                </c:pt>
                <c:pt idx="2317">
                  <c:v>3.22211552</c:v>
                </c:pt>
                <c:pt idx="2318">
                  <c:v>3.2120640300000001</c:v>
                </c:pt>
                <c:pt idx="2319">
                  <c:v>3.2020504500000002</c:v>
                </c:pt>
                <c:pt idx="2320">
                  <c:v>3.1920368699999999</c:v>
                </c:pt>
                <c:pt idx="2321">
                  <c:v>3.1819851400000001</c:v>
                </c:pt>
                <c:pt idx="2322">
                  <c:v>3.1719718000000001</c:v>
                </c:pt>
                <c:pt idx="2323">
                  <c:v>3.1619391399999999</c:v>
                </c:pt>
                <c:pt idx="2324">
                  <c:v>3.15192556</c:v>
                </c:pt>
                <c:pt idx="2325">
                  <c:v>3.1418738400000001</c:v>
                </c:pt>
                <c:pt idx="2326">
                  <c:v>3.1318604900000002</c:v>
                </c:pt>
                <c:pt idx="2327">
                  <c:v>3.1218278399999999</c:v>
                </c:pt>
                <c:pt idx="2328">
                  <c:v>3.1118142600000001</c:v>
                </c:pt>
                <c:pt idx="2329">
                  <c:v>3.1017816100000002</c:v>
                </c:pt>
                <c:pt idx="2330">
                  <c:v>3.0917682599999998</c:v>
                </c:pt>
                <c:pt idx="2331">
                  <c:v>3.0817165399999999</c:v>
                </c:pt>
                <c:pt idx="2332">
                  <c:v>3.0716648100000001</c:v>
                </c:pt>
                <c:pt idx="2333">
                  <c:v>3.0616512299999998</c:v>
                </c:pt>
                <c:pt idx="2334">
                  <c:v>3.0516378899999999</c:v>
                </c:pt>
                <c:pt idx="2335">
                  <c:v>3.04156709</c:v>
                </c:pt>
                <c:pt idx="2336">
                  <c:v>3.0315153600000002</c:v>
                </c:pt>
                <c:pt idx="2337">
                  <c:v>3.0215017799999999</c:v>
                </c:pt>
                <c:pt idx="2338">
                  <c:v>3.01145029</c:v>
                </c:pt>
                <c:pt idx="2339">
                  <c:v>3.0014176400000001</c:v>
                </c:pt>
                <c:pt idx="2340">
                  <c:v>2.9913849799999999</c:v>
                </c:pt>
                <c:pt idx="2341">
                  <c:v>2.98135233</c:v>
                </c:pt>
                <c:pt idx="2342">
                  <c:v>2.97133899</c:v>
                </c:pt>
                <c:pt idx="2343">
                  <c:v>2.9612681900000002</c:v>
                </c:pt>
                <c:pt idx="2344">
                  <c:v>2.9512546099999999</c:v>
                </c:pt>
                <c:pt idx="2345">
                  <c:v>2.94124103</c:v>
                </c:pt>
                <c:pt idx="2346">
                  <c:v>2.9312274500000002</c:v>
                </c:pt>
                <c:pt idx="2347">
                  <c:v>2.9212140999999998</c:v>
                </c:pt>
                <c:pt idx="2348">
                  <c:v>2.9111814499999999</c:v>
                </c:pt>
                <c:pt idx="2349">
                  <c:v>2.9010725000000002</c:v>
                </c:pt>
                <c:pt idx="2350">
                  <c:v>2.8910589199999999</c:v>
                </c:pt>
                <c:pt idx="2351">
                  <c:v>2.8810265099999999</c:v>
                </c:pt>
                <c:pt idx="2352">
                  <c:v>2.87101293</c:v>
                </c:pt>
                <c:pt idx="2353">
                  <c:v>2.8609802700000002</c:v>
                </c:pt>
                <c:pt idx="2354">
                  <c:v>2.85092854</c:v>
                </c:pt>
                <c:pt idx="2355">
                  <c:v>2.84083891</c:v>
                </c:pt>
                <c:pt idx="2356">
                  <c:v>2.8308062600000001</c:v>
                </c:pt>
                <c:pt idx="2357">
                  <c:v>2.8207354499999999</c:v>
                </c:pt>
                <c:pt idx="2358">
                  <c:v>2.8107028000000001</c:v>
                </c:pt>
                <c:pt idx="2359">
                  <c:v>2.8006894600000001</c:v>
                </c:pt>
                <c:pt idx="2360">
                  <c:v>2.7906377299999998</c:v>
                </c:pt>
                <c:pt idx="2361">
                  <c:v>2.780586</c:v>
                </c:pt>
                <c:pt idx="2362">
                  <c:v>2.7705724200000001</c:v>
                </c:pt>
                <c:pt idx="2363">
                  <c:v>2.7605018600000002</c:v>
                </c:pt>
                <c:pt idx="2364">
                  <c:v>2.7504882799999999</c:v>
                </c:pt>
                <c:pt idx="2365">
                  <c:v>2.74045563</c:v>
                </c:pt>
                <c:pt idx="2366">
                  <c:v>2.7304229699999998</c:v>
                </c:pt>
                <c:pt idx="2367">
                  <c:v>2.7204096299999998</c:v>
                </c:pt>
                <c:pt idx="2368">
                  <c:v>2.7103769799999999</c:v>
                </c:pt>
                <c:pt idx="2369">
                  <c:v>2.7003443200000001</c:v>
                </c:pt>
                <c:pt idx="2370">
                  <c:v>2.6903307399999998</c:v>
                </c:pt>
                <c:pt idx="2371">
                  <c:v>2.6803173999999999</c:v>
                </c:pt>
                <c:pt idx="2372">
                  <c:v>2.67030382</c:v>
                </c:pt>
                <c:pt idx="2373">
                  <c:v>2.6602711700000001</c:v>
                </c:pt>
                <c:pt idx="2374">
                  <c:v>2.6502575899999998</c:v>
                </c:pt>
                <c:pt idx="2375">
                  <c:v>2.6402442499999998</c:v>
                </c:pt>
                <c:pt idx="2376">
                  <c:v>2.63021159</c:v>
                </c:pt>
                <c:pt idx="2377">
                  <c:v>2.6201789400000002</c:v>
                </c:pt>
                <c:pt idx="2378">
                  <c:v>2.6101653599999999</c:v>
                </c:pt>
                <c:pt idx="2379">
                  <c:v>2.6001329399999999</c:v>
                </c:pt>
                <c:pt idx="2380">
                  <c:v>2.5901193600000001</c:v>
                </c:pt>
                <c:pt idx="2381">
                  <c:v>2.5801057799999998</c:v>
                </c:pt>
                <c:pt idx="2382">
                  <c:v>2.5700921999999999</c:v>
                </c:pt>
                <c:pt idx="2383">
                  <c:v>2.56007886</c:v>
                </c:pt>
                <c:pt idx="2384">
                  <c:v>2.5500652800000001</c:v>
                </c:pt>
                <c:pt idx="2385">
                  <c:v>2.5400516999999998</c:v>
                </c:pt>
                <c:pt idx="2386">
                  <c:v>2.5300381199999999</c:v>
                </c:pt>
                <c:pt idx="2387">
                  <c:v>2.5207111800000002</c:v>
                </c:pt>
                <c:pt idx="2388">
                  <c:v>2.5114989300000001</c:v>
                </c:pt>
                <c:pt idx="2389">
                  <c:v>2.5031828900000002</c:v>
                </c:pt>
                <c:pt idx="2390">
                  <c:v>2.49524832</c:v>
                </c:pt>
                <c:pt idx="2391">
                  <c:v>2.48767614</c:v>
                </c:pt>
                <c:pt idx="2392">
                  <c:v>2.48084784</c:v>
                </c:pt>
                <c:pt idx="2393">
                  <c:v>2.4742677199999998</c:v>
                </c:pt>
                <c:pt idx="2394">
                  <c:v>2.4679544</c:v>
                </c:pt>
                <c:pt idx="2395">
                  <c:v>2.4622704999999998</c:v>
                </c:pt>
                <c:pt idx="2396">
                  <c:v>2.4568917799999999</c:v>
                </c:pt>
                <c:pt idx="2397">
                  <c:v>2.4518182300000002</c:v>
                </c:pt>
                <c:pt idx="2398">
                  <c:v>2.4473359600000002</c:v>
                </c:pt>
                <c:pt idx="2399">
                  <c:v>2.4435403299999998</c:v>
                </c:pt>
                <c:pt idx="2400">
                  <c:v>2.4407746800000001</c:v>
                </c:pt>
                <c:pt idx="2401">
                  <c:v>2.4386196099999999</c:v>
                </c:pt>
                <c:pt idx="2402">
                  <c:v>2.43709373</c:v>
                </c:pt>
                <c:pt idx="2403">
                  <c:v>2.4360446900000001</c:v>
                </c:pt>
                <c:pt idx="2404">
                  <c:v>2.4353199000000001</c:v>
                </c:pt>
                <c:pt idx="2405">
                  <c:v>2.4346714</c:v>
                </c:pt>
                <c:pt idx="2406">
                  <c:v>2.43408012</c:v>
                </c:pt>
                <c:pt idx="2407">
                  <c:v>2.4337368000000001</c:v>
                </c:pt>
                <c:pt idx="2408">
                  <c:v>2.43325996</c:v>
                </c:pt>
                <c:pt idx="2409">
                  <c:v>2.4328403500000002</c:v>
                </c:pt>
                <c:pt idx="2410">
                  <c:v>2.43247795</c:v>
                </c:pt>
                <c:pt idx="2411">
                  <c:v>2.4320964799999998</c:v>
                </c:pt>
                <c:pt idx="2412">
                  <c:v>2.43177223</c:v>
                </c:pt>
                <c:pt idx="2413">
                  <c:v>2.4313716900000002</c:v>
                </c:pt>
                <c:pt idx="2414">
                  <c:v>2.43091393</c:v>
                </c:pt>
                <c:pt idx="2415">
                  <c:v>2.4304943099999998</c:v>
                </c:pt>
                <c:pt idx="2416">
                  <c:v>2.43024635</c:v>
                </c:pt>
                <c:pt idx="2417">
                  <c:v>2.4298839600000002</c:v>
                </c:pt>
                <c:pt idx="2418">
                  <c:v>2.4295787799999999</c:v>
                </c:pt>
                <c:pt idx="2419">
                  <c:v>2.4293499000000001</c:v>
                </c:pt>
                <c:pt idx="2420">
                  <c:v>2.4288730599999999</c:v>
                </c:pt>
                <c:pt idx="2421">
                  <c:v>2.4284725200000001</c:v>
                </c:pt>
                <c:pt idx="2422">
                  <c:v>2.4281864199999998</c:v>
                </c:pt>
                <c:pt idx="2423">
                  <c:v>2.4278049500000001</c:v>
                </c:pt>
                <c:pt idx="2424">
                  <c:v>2.4275379199999998</c:v>
                </c:pt>
                <c:pt idx="2425">
                  <c:v>2.42723274</c:v>
                </c:pt>
                <c:pt idx="2426">
                  <c:v>2.4267940499999998</c:v>
                </c:pt>
                <c:pt idx="2427">
                  <c:v>2.42639351</c:v>
                </c:pt>
                <c:pt idx="2428">
                  <c:v>2.4259357499999998</c:v>
                </c:pt>
                <c:pt idx="2429">
                  <c:v>2.4256115</c:v>
                </c:pt>
                <c:pt idx="2430">
                  <c:v>2.4253635400000002</c:v>
                </c:pt>
                <c:pt idx="2431">
                  <c:v>2.42498207</c:v>
                </c:pt>
                <c:pt idx="2432">
                  <c:v>2.4247722600000001</c:v>
                </c:pt>
                <c:pt idx="2433">
                  <c:v>2.4244098699999999</c:v>
                </c:pt>
                <c:pt idx="2434">
                  <c:v>2.4240856200000001</c:v>
                </c:pt>
                <c:pt idx="2435">
                  <c:v>2.4237995099999998</c:v>
                </c:pt>
                <c:pt idx="2436">
                  <c:v>2.4233226800000001</c:v>
                </c:pt>
                <c:pt idx="2437">
                  <c:v>2.4230556499999998</c:v>
                </c:pt>
                <c:pt idx="2438">
                  <c:v>2.42269325</c:v>
                </c:pt>
                <c:pt idx="2439">
                  <c:v>2.4223308600000002</c:v>
                </c:pt>
                <c:pt idx="2440">
                  <c:v>2.42196846</c:v>
                </c:pt>
                <c:pt idx="2441">
                  <c:v>2.4215488399999998</c:v>
                </c:pt>
                <c:pt idx="2442">
                  <c:v>2.4213390399999999</c:v>
                </c:pt>
                <c:pt idx="2443">
                  <c:v>2.4209766400000001</c:v>
                </c:pt>
                <c:pt idx="2444">
                  <c:v>2.4205760999999999</c:v>
                </c:pt>
                <c:pt idx="2445">
                  <c:v>2.4201564800000002</c:v>
                </c:pt>
                <c:pt idx="2446">
                  <c:v>2.4197750099999999</c:v>
                </c:pt>
                <c:pt idx="2447">
                  <c:v>2.4194698300000002</c:v>
                </c:pt>
                <c:pt idx="2448">
                  <c:v>2.41901207</c:v>
                </c:pt>
                <c:pt idx="2449">
                  <c:v>2.4187068900000002</c:v>
                </c:pt>
                <c:pt idx="2450">
                  <c:v>2.4183635699999999</c:v>
                </c:pt>
                <c:pt idx="2451">
                  <c:v>2.4178676600000002</c:v>
                </c:pt>
                <c:pt idx="2452">
                  <c:v>2.41748619</c:v>
                </c:pt>
                <c:pt idx="2453">
                  <c:v>2.4171237900000002</c:v>
                </c:pt>
                <c:pt idx="2454">
                  <c:v>2.4166851</c:v>
                </c:pt>
                <c:pt idx="2455">
                  <c:v>2.4163227100000002</c:v>
                </c:pt>
                <c:pt idx="2456">
                  <c:v>2.41599846</c:v>
                </c:pt>
                <c:pt idx="2457">
                  <c:v>2.4155788399999998</c:v>
                </c:pt>
                <c:pt idx="2458">
                  <c:v>2.4150829300000001</c:v>
                </c:pt>
                <c:pt idx="2459">
                  <c:v>2.4146060899999999</c:v>
                </c:pt>
                <c:pt idx="2460">
                  <c:v>2.4143009200000001</c:v>
                </c:pt>
                <c:pt idx="2461">
                  <c:v>2.4138050099999999</c:v>
                </c:pt>
                <c:pt idx="2462">
                  <c:v>2.4133091000000002</c:v>
                </c:pt>
                <c:pt idx="2463">
                  <c:v>2.4130802199999999</c:v>
                </c:pt>
                <c:pt idx="2464">
                  <c:v>2.4126224500000002</c:v>
                </c:pt>
                <c:pt idx="2465">
                  <c:v>2.4121456100000001</c:v>
                </c:pt>
                <c:pt idx="2466">
                  <c:v>2.4119358100000001</c:v>
                </c:pt>
                <c:pt idx="2467">
                  <c:v>2.4113063800000001</c:v>
                </c:pt>
                <c:pt idx="2468">
                  <c:v>2.4107913999999999</c:v>
                </c:pt>
                <c:pt idx="2469">
                  <c:v>2.4103145600000002</c:v>
                </c:pt>
                <c:pt idx="2470">
                  <c:v>2.40989494</c:v>
                </c:pt>
                <c:pt idx="2471">
                  <c:v>2.4093990299999999</c:v>
                </c:pt>
                <c:pt idx="2472">
                  <c:v>2.4089031200000002</c:v>
                </c:pt>
                <c:pt idx="2473">
                  <c:v>2.4085025799999999</c:v>
                </c:pt>
                <c:pt idx="2474">
                  <c:v>2.4080066699999998</c:v>
                </c:pt>
                <c:pt idx="2475">
                  <c:v>2.4073772400000002</c:v>
                </c:pt>
                <c:pt idx="2476">
                  <c:v>2.40691948</c:v>
                </c:pt>
                <c:pt idx="2477">
                  <c:v>2.4064044999999998</c:v>
                </c:pt>
                <c:pt idx="2478">
                  <c:v>2.4059467300000001</c:v>
                </c:pt>
                <c:pt idx="2479">
                  <c:v>2.40537453</c:v>
                </c:pt>
                <c:pt idx="2480">
                  <c:v>2.4047832499999999</c:v>
                </c:pt>
                <c:pt idx="2481">
                  <c:v>2.4044017800000002</c:v>
                </c:pt>
                <c:pt idx="2482">
                  <c:v>2.4036769900000001</c:v>
                </c:pt>
                <c:pt idx="2483">
                  <c:v>2.4030094100000001</c:v>
                </c:pt>
                <c:pt idx="2484">
                  <c:v>2.40245628</c:v>
                </c:pt>
                <c:pt idx="2485">
                  <c:v>2.4019985199999998</c:v>
                </c:pt>
                <c:pt idx="2486">
                  <c:v>2.4015216800000001</c:v>
                </c:pt>
                <c:pt idx="2487">
                  <c:v>2.4007015200000001</c:v>
                </c:pt>
                <c:pt idx="2488">
                  <c:v>2.40020561</c:v>
                </c:pt>
                <c:pt idx="2489">
                  <c:v>2.3996524799999999</c:v>
                </c:pt>
                <c:pt idx="2490">
                  <c:v>2.3989658399999998</c:v>
                </c:pt>
                <c:pt idx="2491">
                  <c:v>2.3984317800000001</c:v>
                </c:pt>
                <c:pt idx="2492">
                  <c:v>2.39763093</c:v>
                </c:pt>
                <c:pt idx="2493">
                  <c:v>2.3973257499999998</c:v>
                </c:pt>
                <c:pt idx="2494">
                  <c:v>2.3965818900000002</c:v>
                </c:pt>
                <c:pt idx="2495">
                  <c:v>2.3957426499999999</c:v>
                </c:pt>
                <c:pt idx="2496">
                  <c:v>2.3950750799999998</c:v>
                </c:pt>
                <c:pt idx="2497">
                  <c:v>2.3945219500000001</c:v>
                </c:pt>
                <c:pt idx="2498">
                  <c:v>2.39393067</c:v>
                </c:pt>
                <c:pt idx="2499">
                  <c:v>2.3931105100000001</c:v>
                </c:pt>
                <c:pt idx="2500">
                  <c:v>2.39250016</c:v>
                </c:pt>
                <c:pt idx="2501">
                  <c:v>2.3918135199999999</c:v>
                </c:pt>
                <c:pt idx="2502">
                  <c:v>2.3911650199999999</c:v>
                </c:pt>
                <c:pt idx="2503">
                  <c:v>2.39032578</c:v>
                </c:pt>
                <c:pt idx="2504">
                  <c:v>2.3896582099999999</c:v>
                </c:pt>
                <c:pt idx="2505">
                  <c:v>2.3889143499999999</c:v>
                </c:pt>
                <c:pt idx="2506">
                  <c:v>2.3883421399999998</c:v>
                </c:pt>
                <c:pt idx="2507">
                  <c:v>2.3873503199999999</c:v>
                </c:pt>
                <c:pt idx="2508">
                  <c:v>2.3868353400000002</c:v>
                </c:pt>
                <c:pt idx="2509">
                  <c:v>2.3859579599999998</c:v>
                </c:pt>
                <c:pt idx="2510">
                  <c:v>2.3851950199999998</c:v>
                </c:pt>
                <c:pt idx="2511">
                  <c:v>2.3843367099999999</c:v>
                </c:pt>
                <c:pt idx="2512">
                  <c:v>2.3836119199999999</c:v>
                </c:pt>
                <c:pt idx="2513">
                  <c:v>2.38269639</c:v>
                </c:pt>
                <c:pt idx="2514">
                  <c:v>2.3819716</c:v>
                </c:pt>
                <c:pt idx="2515">
                  <c:v>2.38111329</c:v>
                </c:pt>
                <c:pt idx="2516">
                  <c:v>2.3803503500000001</c:v>
                </c:pt>
                <c:pt idx="2517">
                  <c:v>2.3794157500000002</c:v>
                </c:pt>
                <c:pt idx="2518">
                  <c:v>2.3785574399999998</c:v>
                </c:pt>
                <c:pt idx="2519">
                  <c:v>2.3776991399999998</c:v>
                </c:pt>
                <c:pt idx="2520">
                  <c:v>2.37674546</c:v>
                </c:pt>
                <c:pt idx="2521">
                  <c:v>2.37590623</c:v>
                </c:pt>
                <c:pt idx="2522">
                  <c:v>2.3748762600000002</c:v>
                </c:pt>
                <c:pt idx="2523">
                  <c:v>2.3741133200000002</c:v>
                </c:pt>
                <c:pt idx="2524">
                  <c:v>2.37302613</c:v>
                </c:pt>
                <c:pt idx="2525">
                  <c:v>2.37207246</c:v>
                </c:pt>
                <c:pt idx="2526">
                  <c:v>2.3710424899999998</c:v>
                </c:pt>
                <c:pt idx="2527">
                  <c:v>2.3701460399999998</c:v>
                </c:pt>
                <c:pt idx="2528">
                  <c:v>2.3689634800000001</c:v>
                </c:pt>
                <c:pt idx="2529">
                  <c:v>2.3680479499999998</c:v>
                </c:pt>
                <c:pt idx="2530">
                  <c:v>2.36701798</c:v>
                </c:pt>
                <c:pt idx="2531">
                  <c:v>2.3659117200000002</c:v>
                </c:pt>
                <c:pt idx="2532">
                  <c:v>2.3648436099999999</c:v>
                </c:pt>
                <c:pt idx="2533">
                  <c:v>2.3636801200000002</c:v>
                </c:pt>
                <c:pt idx="2534">
                  <c:v>2.3627073799999998</c:v>
                </c:pt>
                <c:pt idx="2535">
                  <c:v>2.36158204</c:v>
                </c:pt>
                <c:pt idx="2536">
                  <c:v>2.3603804099999999</c:v>
                </c:pt>
                <c:pt idx="2537">
                  <c:v>2.3591215600000002</c:v>
                </c:pt>
                <c:pt idx="2538">
                  <c:v>2.3581297399999999</c:v>
                </c:pt>
                <c:pt idx="2539">
                  <c:v>2.3568708900000002</c:v>
                </c:pt>
                <c:pt idx="2540">
                  <c:v>2.35553598</c:v>
                </c:pt>
                <c:pt idx="2541">
                  <c:v>2.3542962099999998</c:v>
                </c:pt>
                <c:pt idx="2542">
                  <c:v>2.35317087</c:v>
                </c:pt>
                <c:pt idx="2543">
                  <c:v>2.35175943</c:v>
                </c:pt>
                <c:pt idx="2544">
                  <c:v>2.3505196599999998</c:v>
                </c:pt>
                <c:pt idx="2545">
                  <c:v>2.3492989500000001</c:v>
                </c:pt>
                <c:pt idx="2546">
                  <c:v>2.34796381</c:v>
                </c:pt>
                <c:pt idx="2547">
                  <c:v>2.3466095899999999</c:v>
                </c:pt>
                <c:pt idx="2548">
                  <c:v>2.3453316700000002</c:v>
                </c:pt>
                <c:pt idx="2549">
                  <c:v>2.3439583800000001</c:v>
                </c:pt>
                <c:pt idx="2550">
                  <c:v>2.3425278700000001</c:v>
                </c:pt>
                <c:pt idx="2551">
                  <c:v>2.3411355</c:v>
                </c:pt>
                <c:pt idx="2552">
                  <c:v>2.3396287</c:v>
                </c:pt>
                <c:pt idx="2553">
                  <c:v>2.33823633</c:v>
                </c:pt>
                <c:pt idx="2554">
                  <c:v>2.3368439699999999</c:v>
                </c:pt>
                <c:pt idx="2555">
                  <c:v>2.3354515999999998</c:v>
                </c:pt>
                <c:pt idx="2556">
                  <c:v>2.3338684999999999</c:v>
                </c:pt>
                <c:pt idx="2557">
                  <c:v>2.33220911</c:v>
                </c:pt>
                <c:pt idx="2558">
                  <c:v>2.33072138</c:v>
                </c:pt>
                <c:pt idx="2559">
                  <c:v>2.32913828</c:v>
                </c:pt>
                <c:pt idx="2560">
                  <c:v>2.32768869</c:v>
                </c:pt>
                <c:pt idx="2561">
                  <c:v>2.32618189</c:v>
                </c:pt>
                <c:pt idx="2562">
                  <c:v>2.3245606400000001</c:v>
                </c:pt>
                <c:pt idx="2563">
                  <c:v>2.3228631000000002</c:v>
                </c:pt>
                <c:pt idx="2564">
                  <c:v>2.3211083399999999</c:v>
                </c:pt>
                <c:pt idx="2565">
                  <c:v>2.3194108</c:v>
                </c:pt>
                <c:pt idx="2566">
                  <c:v>2.3177514100000001</c:v>
                </c:pt>
                <c:pt idx="2567">
                  <c:v>2.3161492300000002</c:v>
                </c:pt>
                <c:pt idx="2568">
                  <c:v>2.3144137900000001</c:v>
                </c:pt>
                <c:pt idx="2569">
                  <c:v>2.3126017999999999</c:v>
                </c:pt>
                <c:pt idx="2570">
                  <c:v>2.3108279700000001</c:v>
                </c:pt>
                <c:pt idx="2571">
                  <c:v>2.3090350599999998</c:v>
                </c:pt>
                <c:pt idx="2572">
                  <c:v>2.3070514200000001</c:v>
                </c:pt>
                <c:pt idx="2573">
                  <c:v>2.3053729500000002</c:v>
                </c:pt>
                <c:pt idx="2574">
                  <c:v>2.30340838</c:v>
                </c:pt>
                <c:pt idx="2575">
                  <c:v>2.3016345500000002</c:v>
                </c:pt>
                <c:pt idx="2576">
                  <c:v>2.2997844199999999</c:v>
                </c:pt>
                <c:pt idx="2577">
                  <c:v>2.2978580000000002</c:v>
                </c:pt>
                <c:pt idx="2578">
                  <c:v>2.29596972</c:v>
                </c:pt>
                <c:pt idx="2579">
                  <c:v>2.2943103300000001</c:v>
                </c:pt>
                <c:pt idx="2580">
                  <c:v>2.2924601999999998</c:v>
                </c:pt>
                <c:pt idx="2581">
                  <c:v>2.2905337800000001</c:v>
                </c:pt>
                <c:pt idx="2582">
                  <c:v>2.2885882899999999</c:v>
                </c:pt>
                <c:pt idx="2583">
                  <c:v>2.2862041</c:v>
                </c:pt>
                <c:pt idx="2584">
                  <c:v>2.2841250899999999</c:v>
                </c:pt>
                <c:pt idx="2585">
                  <c:v>2.2819125699999998</c:v>
                </c:pt>
                <c:pt idx="2586">
                  <c:v>2.2798144800000002</c:v>
                </c:pt>
                <c:pt idx="2587">
                  <c:v>2.2777164000000001</c:v>
                </c:pt>
                <c:pt idx="2588">
                  <c:v>2.2754657300000001</c:v>
                </c:pt>
                <c:pt idx="2589">
                  <c:v>2.27325344</c:v>
                </c:pt>
                <c:pt idx="2590">
                  <c:v>2.2710409199999999</c:v>
                </c:pt>
                <c:pt idx="2591">
                  <c:v>2.2687711699999999</c:v>
                </c:pt>
                <c:pt idx="2592">
                  <c:v>2.2666158699999999</c:v>
                </c:pt>
                <c:pt idx="2593">
                  <c:v>2.2644605599999998</c:v>
                </c:pt>
                <c:pt idx="2594">
                  <c:v>2.2621526699999999</c:v>
                </c:pt>
                <c:pt idx="2595">
                  <c:v>2.2598066299999999</c:v>
                </c:pt>
                <c:pt idx="2596">
                  <c:v>2.2573461500000001</c:v>
                </c:pt>
                <c:pt idx="2597">
                  <c:v>2.25513363</c:v>
                </c:pt>
                <c:pt idx="2598">
                  <c:v>2.2526350000000002</c:v>
                </c:pt>
                <c:pt idx="2599">
                  <c:v>2.2502698900000002</c:v>
                </c:pt>
                <c:pt idx="2600">
                  <c:v>2.24771404</c:v>
                </c:pt>
                <c:pt idx="2601">
                  <c:v>2.24527264</c:v>
                </c:pt>
                <c:pt idx="2602">
                  <c:v>2.2427740100000002</c:v>
                </c:pt>
                <c:pt idx="2603">
                  <c:v>2.2403135299999999</c:v>
                </c:pt>
                <c:pt idx="2604">
                  <c:v>2.23787212</c:v>
                </c:pt>
                <c:pt idx="2605">
                  <c:v>2.2351446199999998</c:v>
                </c:pt>
                <c:pt idx="2606">
                  <c:v>2.2326271499999999</c:v>
                </c:pt>
                <c:pt idx="2607">
                  <c:v>2.2298615000000002</c:v>
                </c:pt>
                <c:pt idx="2608">
                  <c:v>2.22719121</c:v>
                </c:pt>
                <c:pt idx="2609">
                  <c:v>2.2244636999999998</c:v>
                </c:pt>
                <c:pt idx="2610">
                  <c:v>2.2216408300000001</c:v>
                </c:pt>
                <c:pt idx="2611">
                  <c:v>2.2188561</c:v>
                </c:pt>
                <c:pt idx="2612">
                  <c:v>2.2161285899999998</c:v>
                </c:pt>
                <c:pt idx="2613">
                  <c:v>2.2132675599999998</c:v>
                </c:pt>
                <c:pt idx="2614">
                  <c:v>2.2102921000000002</c:v>
                </c:pt>
                <c:pt idx="2615">
                  <c:v>2.2074883000000001</c:v>
                </c:pt>
                <c:pt idx="2616">
                  <c:v>2.2041313599999999</c:v>
                </c:pt>
                <c:pt idx="2617">
                  <c:v>2.2013275600000002</c:v>
                </c:pt>
                <c:pt idx="2618">
                  <c:v>2.1982376600000002</c:v>
                </c:pt>
                <c:pt idx="2619">
                  <c:v>2.1951668299999998</c:v>
                </c:pt>
                <c:pt idx="2620">
                  <c:v>2.1920962300000002</c:v>
                </c:pt>
                <c:pt idx="2621">
                  <c:v>2.18870115</c:v>
                </c:pt>
                <c:pt idx="2622">
                  <c:v>2.1854777300000001</c:v>
                </c:pt>
                <c:pt idx="2623">
                  <c:v>2.1821207999999999</c:v>
                </c:pt>
                <c:pt idx="2624">
                  <c:v>2.1789546</c:v>
                </c:pt>
                <c:pt idx="2625">
                  <c:v>2.1754641499999998</c:v>
                </c:pt>
                <c:pt idx="2626">
                  <c:v>2.17210722</c:v>
                </c:pt>
                <c:pt idx="2627">
                  <c:v>2.1687312099999998</c:v>
                </c:pt>
                <c:pt idx="2628">
                  <c:v>2.1651454000000001</c:v>
                </c:pt>
                <c:pt idx="2629">
                  <c:v>2.1617121699999999</c:v>
                </c:pt>
                <c:pt idx="2630">
                  <c:v>2.1581454299999998</c:v>
                </c:pt>
                <c:pt idx="2631">
                  <c:v>2.1543688799999998</c:v>
                </c:pt>
                <c:pt idx="2632">
                  <c:v>2.15082145</c:v>
                </c:pt>
                <c:pt idx="2633">
                  <c:v>2.1469113800000001</c:v>
                </c:pt>
                <c:pt idx="2634">
                  <c:v>2.1430776100000002</c:v>
                </c:pt>
                <c:pt idx="2635">
                  <c:v>2.1392056899999998</c:v>
                </c:pt>
                <c:pt idx="2636">
                  <c:v>2.1353146999999999</c:v>
                </c:pt>
                <c:pt idx="2637">
                  <c:v>2.13136649</c:v>
                </c:pt>
                <c:pt idx="2638">
                  <c:v>2.1271893999999998</c:v>
                </c:pt>
                <c:pt idx="2639">
                  <c:v>2.1229932300000001</c:v>
                </c:pt>
                <c:pt idx="2640">
                  <c:v>2.1187970599999999</c:v>
                </c:pt>
                <c:pt idx="2641">
                  <c:v>2.1145246000000002</c:v>
                </c:pt>
                <c:pt idx="2642">
                  <c:v>2.1102523799999999</c:v>
                </c:pt>
                <c:pt idx="2643">
                  <c:v>2.1057128899999999</c:v>
                </c:pt>
                <c:pt idx="2644">
                  <c:v>2.10105896</c:v>
                </c:pt>
                <c:pt idx="2645">
                  <c:v>2.0964431800000001</c:v>
                </c:pt>
                <c:pt idx="2646">
                  <c:v>2.0917701700000002</c:v>
                </c:pt>
                <c:pt idx="2647">
                  <c:v>2.0870780899999999</c:v>
                </c:pt>
                <c:pt idx="2648">
                  <c:v>2.0822525000000001</c:v>
                </c:pt>
                <c:pt idx="2649">
                  <c:v>2.0773506199999998</c:v>
                </c:pt>
                <c:pt idx="2650">
                  <c:v>2.0722961400000002</c:v>
                </c:pt>
                <c:pt idx="2651">
                  <c:v>2.06714654</c:v>
                </c:pt>
                <c:pt idx="2652">
                  <c:v>2.06190133</c:v>
                </c:pt>
                <c:pt idx="2653">
                  <c:v>2.0567896399999999</c:v>
                </c:pt>
                <c:pt idx="2654">
                  <c:v>2.0510675900000002</c:v>
                </c:pt>
                <c:pt idx="2655">
                  <c:v>2.0455362799999999</c:v>
                </c:pt>
                <c:pt idx="2656">
                  <c:v>2.0398333100000001</c:v>
                </c:pt>
                <c:pt idx="2657">
                  <c:v>2.0341494099999999</c:v>
                </c:pt>
                <c:pt idx="2658">
                  <c:v>2.0282177899999998</c:v>
                </c:pt>
                <c:pt idx="2659">
                  <c:v>2.0222859400000002</c:v>
                </c:pt>
                <c:pt idx="2660">
                  <c:v>2.0161824199999998</c:v>
                </c:pt>
                <c:pt idx="2661">
                  <c:v>2.0100979799999998</c:v>
                </c:pt>
                <c:pt idx="2662">
                  <c:v>2.00378466</c:v>
                </c:pt>
                <c:pt idx="2663">
                  <c:v>1.9972615199999999</c:v>
                </c:pt>
                <c:pt idx="2664">
                  <c:v>1.9904332199999999</c:v>
                </c:pt>
                <c:pt idx="2665">
                  <c:v>1.98375762</c:v>
                </c:pt>
                <c:pt idx="2666">
                  <c:v>1.9768720900000001</c:v>
                </c:pt>
                <c:pt idx="2667">
                  <c:v>1.9697576800000001</c:v>
                </c:pt>
                <c:pt idx="2668">
                  <c:v>1.96260524</c:v>
                </c:pt>
                <c:pt idx="2669">
                  <c:v>1.95505214</c:v>
                </c:pt>
                <c:pt idx="2670">
                  <c:v>1.9475181100000001</c:v>
                </c:pt>
                <c:pt idx="2671">
                  <c:v>1.9397362499999999</c:v>
                </c:pt>
                <c:pt idx="2672">
                  <c:v>1.93174446</c:v>
                </c:pt>
                <c:pt idx="2673">
                  <c:v>1.92371464</c:v>
                </c:pt>
                <c:pt idx="2674">
                  <c:v>1.9152841599999999</c:v>
                </c:pt>
                <c:pt idx="2675">
                  <c:v>1.9066629399999999</c:v>
                </c:pt>
                <c:pt idx="2676">
                  <c:v>1.89785111</c:v>
                </c:pt>
                <c:pt idx="2677">
                  <c:v>1.8890582300000001</c:v>
                </c:pt>
                <c:pt idx="2678">
                  <c:v>1.87969327</c:v>
                </c:pt>
                <c:pt idx="2679">
                  <c:v>1.8703281899999999</c:v>
                </c:pt>
                <c:pt idx="2680">
                  <c:v>1.8605054599999999</c:v>
                </c:pt>
                <c:pt idx="2681">
                  <c:v>1.8504537299999999</c:v>
                </c:pt>
                <c:pt idx="2682">
                  <c:v>1.84040213</c:v>
                </c:pt>
                <c:pt idx="2683">
                  <c:v>1.8303885499999999</c:v>
                </c:pt>
                <c:pt idx="2684">
                  <c:v>1.82035601</c:v>
                </c:pt>
                <c:pt idx="2685">
                  <c:v>1.8103424299999999</c:v>
                </c:pt>
                <c:pt idx="2686">
                  <c:v>1.80032897</c:v>
                </c:pt>
                <c:pt idx="2687">
                  <c:v>1.7903249299999999</c:v>
                </c:pt>
                <c:pt idx="2688">
                  <c:v>1.78031147</c:v>
                </c:pt>
                <c:pt idx="2689">
                  <c:v>1.77024066</c:v>
                </c:pt>
                <c:pt idx="2690">
                  <c:v>1.7602272000000001</c:v>
                </c:pt>
                <c:pt idx="2691">
                  <c:v>1.75021362</c:v>
                </c:pt>
                <c:pt idx="2692">
                  <c:v>1.7402001600000001</c:v>
                </c:pt>
                <c:pt idx="2693">
                  <c:v>1.73018658</c:v>
                </c:pt>
                <c:pt idx="2694">
                  <c:v>1.7201731200000001</c:v>
                </c:pt>
                <c:pt idx="2695">
                  <c:v>1.71015954</c:v>
                </c:pt>
                <c:pt idx="2696">
                  <c:v>1.7001460799999999</c:v>
                </c:pt>
                <c:pt idx="2697">
                  <c:v>1.69011343</c:v>
                </c:pt>
                <c:pt idx="2698">
                  <c:v>1.6800999599999999</c:v>
                </c:pt>
                <c:pt idx="2699">
                  <c:v>1.6700863800000001</c:v>
                </c:pt>
                <c:pt idx="2700">
                  <c:v>1.6600538499999999</c:v>
                </c:pt>
                <c:pt idx="2701">
                  <c:v>1.6500402700000001</c:v>
                </c:pt>
                <c:pt idx="2702">
                  <c:v>1.6400268099999999</c:v>
                </c:pt>
                <c:pt idx="2703">
                  <c:v>1.6300132300000001</c:v>
                </c:pt>
                <c:pt idx="2704">
                  <c:v>1.61999977</c:v>
                </c:pt>
                <c:pt idx="2705">
                  <c:v>1.6099861900000001</c:v>
                </c:pt>
                <c:pt idx="2706">
                  <c:v>1.59997272</c:v>
                </c:pt>
                <c:pt idx="2707">
                  <c:v>1.5899591399999999</c:v>
                </c:pt>
                <c:pt idx="2708">
                  <c:v>1.57994568</c:v>
                </c:pt>
                <c:pt idx="2709">
                  <c:v>1.5699130299999999</c:v>
                </c:pt>
                <c:pt idx="2710">
                  <c:v>1.55989957</c:v>
                </c:pt>
                <c:pt idx="2711">
                  <c:v>1.54984784</c:v>
                </c:pt>
                <c:pt idx="2712">
                  <c:v>1.5398343800000001</c:v>
                </c:pt>
                <c:pt idx="2713">
                  <c:v>1.5298208</c:v>
                </c:pt>
                <c:pt idx="2714">
                  <c:v>1.5198073400000001</c:v>
                </c:pt>
                <c:pt idx="2715">
                  <c:v>1.50977468</c:v>
                </c:pt>
                <c:pt idx="2716">
                  <c:v>1.50002825</c:v>
                </c:pt>
                <c:pt idx="2717">
                  <c:v>1.5054068599999999</c:v>
                </c:pt>
                <c:pt idx="2718">
                  <c:v>1.51542044</c:v>
                </c:pt>
                <c:pt idx="2719">
                  <c:v>1.5254338999999999</c:v>
                </c:pt>
                <c:pt idx="2720">
                  <c:v>1.53546655</c:v>
                </c:pt>
                <c:pt idx="2721">
                  <c:v>1.5455181600000001</c:v>
                </c:pt>
                <c:pt idx="2722">
                  <c:v>1.5555317399999999</c:v>
                </c:pt>
                <c:pt idx="2723">
                  <c:v>1.5656024200000001</c:v>
                </c:pt>
                <c:pt idx="2724">
                  <c:v>1.5756159999999999</c:v>
                </c:pt>
                <c:pt idx="2725">
                  <c:v>1.58564854</c:v>
                </c:pt>
                <c:pt idx="2726">
                  <c:v>1.5956811900000001</c:v>
                </c:pt>
                <c:pt idx="2727">
                  <c:v>1.6057709499999999</c:v>
                </c:pt>
                <c:pt idx="2728">
                  <c:v>1.61582267</c:v>
                </c:pt>
                <c:pt idx="2729">
                  <c:v>1.62585533</c:v>
                </c:pt>
                <c:pt idx="2730">
                  <c:v>1.63590693</c:v>
                </c:pt>
                <c:pt idx="2731">
                  <c:v>1.64592052</c:v>
                </c:pt>
                <c:pt idx="2732">
                  <c:v>1.6559721199999999</c:v>
                </c:pt>
                <c:pt idx="2733">
                  <c:v>1.66600478</c:v>
                </c:pt>
                <c:pt idx="2734">
                  <c:v>1.6760182400000001</c:v>
                </c:pt>
                <c:pt idx="2735">
                  <c:v>1.6860890399999999</c:v>
                </c:pt>
                <c:pt idx="2736">
                  <c:v>1.6961025000000001</c:v>
                </c:pt>
                <c:pt idx="2737">
                  <c:v>1.7061732999999999</c:v>
                </c:pt>
                <c:pt idx="2738">
                  <c:v>1.71618676</c:v>
                </c:pt>
                <c:pt idx="2739">
                  <c:v>1.7262003400000001</c:v>
                </c:pt>
                <c:pt idx="2740">
                  <c:v>1.73625195</c:v>
                </c:pt>
                <c:pt idx="2741">
                  <c:v>1.74634182</c:v>
                </c:pt>
                <c:pt idx="2742">
                  <c:v>1.7563552899999999</c:v>
                </c:pt>
                <c:pt idx="2743">
                  <c:v>1.7664260899999999</c:v>
                </c:pt>
                <c:pt idx="2744">
                  <c:v>1.7764776900000001</c:v>
                </c:pt>
                <c:pt idx="2745">
                  <c:v>1.78649127</c:v>
                </c:pt>
                <c:pt idx="2746">
                  <c:v>1.7965428800000001</c:v>
                </c:pt>
                <c:pt idx="2747">
                  <c:v>1.8065755400000001</c:v>
                </c:pt>
                <c:pt idx="2748">
                  <c:v>1.81662714</c:v>
                </c:pt>
                <c:pt idx="2749">
                  <c:v>1.82664073</c:v>
                </c:pt>
                <c:pt idx="2750">
                  <c:v>1.83669233</c:v>
                </c:pt>
                <c:pt idx="2751">
                  <c:v>1.84672499</c:v>
                </c:pt>
                <c:pt idx="2752">
                  <c:v>1.8567384499999999</c:v>
                </c:pt>
                <c:pt idx="2753">
                  <c:v>1.86675203</c:v>
                </c:pt>
                <c:pt idx="2754">
                  <c:v>1.8768227099999999</c:v>
                </c:pt>
                <c:pt idx="2755">
                  <c:v>1.88685536</c:v>
                </c:pt>
                <c:pt idx="2756">
                  <c:v>1.8968688199999999</c:v>
                </c:pt>
                <c:pt idx="2757">
                  <c:v>1.9068824099999999</c:v>
                </c:pt>
                <c:pt idx="2758">
                  <c:v>1.9169340100000001</c:v>
                </c:pt>
                <c:pt idx="2759">
                  <c:v>1.9269857399999999</c:v>
                </c:pt>
                <c:pt idx="2760">
                  <c:v>1.93703735</c:v>
                </c:pt>
                <c:pt idx="2761">
                  <c:v>1.9470509300000001</c:v>
                </c:pt>
                <c:pt idx="2762">
                  <c:v>1.95712161</c:v>
                </c:pt>
                <c:pt idx="2763">
                  <c:v>1.96713519</c:v>
                </c:pt>
                <c:pt idx="2764">
                  <c:v>1.9771677299999999</c:v>
                </c:pt>
                <c:pt idx="2765">
                  <c:v>1.98718131</c:v>
                </c:pt>
                <c:pt idx="2766">
                  <c:v>1.9972138399999999</c:v>
                </c:pt>
                <c:pt idx="2767">
                  <c:v>2.00724649</c:v>
                </c:pt>
                <c:pt idx="2768">
                  <c:v>2.0172791499999998</c:v>
                </c:pt>
                <c:pt idx="2769">
                  <c:v>2.0273308800000001</c:v>
                </c:pt>
                <c:pt idx="2770">
                  <c:v>2.0373823600000001</c:v>
                </c:pt>
                <c:pt idx="2771">
                  <c:v>2.0474340899999999</c:v>
                </c:pt>
                <c:pt idx="2772">
                  <c:v>2.0574667500000001</c:v>
                </c:pt>
                <c:pt idx="2773">
                  <c:v>2.0674994</c:v>
                </c:pt>
                <c:pt idx="2774">
                  <c:v>2.07751274</c:v>
                </c:pt>
                <c:pt idx="2775">
                  <c:v>2.0875644699999998</c:v>
                </c:pt>
                <c:pt idx="2776">
                  <c:v>2.0975780500000001</c:v>
                </c:pt>
                <c:pt idx="2777">
                  <c:v>2.1075916299999999</c:v>
                </c:pt>
                <c:pt idx="2778">
                  <c:v>2.1176433600000002</c:v>
                </c:pt>
                <c:pt idx="2779">
                  <c:v>2.1276757700000002</c:v>
                </c:pt>
                <c:pt idx="2780">
                  <c:v>2.13768935</c:v>
                </c:pt>
                <c:pt idx="2781">
                  <c:v>2.1477601499999999</c:v>
                </c:pt>
                <c:pt idx="2782">
                  <c:v>2.1577737300000002</c:v>
                </c:pt>
                <c:pt idx="2783">
                  <c:v>2.1677870800000001</c:v>
                </c:pt>
                <c:pt idx="2784">
                  <c:v>2.1778388</c:v>
                </c:pt>
                <c:pt idx="2785">
                  <c:v>2.1879477500000002</c:v>
                </c:pt>
                <c:pt idx="2786">
                  <c:v>2.19796133</c:v>
                </c:pt>
                <c:pt idx="2787">
                  <c:v>2.20801282</c:v>
                </c:pt>
                <c:pt idx="2788">
                  <c:v>2.2180645499999998</c:v>
                </c:pt>
                <c:pt idx="2789">
                  <c:v>2.2280781300000001</c:v>
                </c:pt>
                <c:pt idx="2790">
                  <c:v>2.2381489299999999</c:v>
                </c:pt>
                <c:pt idx="2791">
                  <c:v>2.2482004199999999</c:v>
                </c:pt>
                <c:pt idx="2792">
                  <c:v>2.2582140000000002</c:v>
                </c:pt>
                <c:pt idx="2793">
                  <c:v>2.26822758</c:v>
                </c:pt>
                <c:pt idx="2794">
                  <c:v>2.2782411599999999</c:v>
                </c:pt>
                <c:pt idx="2795">
                  <c:v>2.2882544999999999</c:v>
                </c:pt>
                <c:pt idx="2796">
                  <c:v>2.2983253000000001</c:v>
                </c:pt>
                <c:pt idx="2797">
                  <c:v>2.3083770299999999</c:v>
                </c:pt>
                <c:pt idx="2798">
                  <c:v>2.3184669000000002</c:v>
                </c:pt>
                <c:pt idx="2799">
                  <c:v>2.3284993200000002</c:v>
                </c:pt>
                <c:pt idx="2800">
                  <c:v>2.33853197</c:v>
                </c:pt>
                <c:pt idx="2801">
                  <c:v>2.3485455499999999</c:v>
                </c:pt>
                <c:pt idx="2802">
                  <c:v>2.3585591300000002</c:v>
                </c:pt>
                <c:pt idx="2803">
                  <c:v>2.3685915500000001</c:v>
                </c:pt>
                <c:pt idx="2804">
                  <c:v>2.37860513</c:v>
                </c:pt>
                <c:pt idx="2805">
                  <c:v>2.3886187099999998</c:v>
                </c:pt>
                <c:pt idx="2806">
                  <c:v>2.3986513600000001</c:v>
                </c:pt>
                <c:pt idx="2807">
                  <c:v>2.4086647000000001</c:v>
                </c:pt>
                <c:pt idx="2808">
                  <c:v>2.41867828</c:v>
                </c:pt>
                <c:pt idx="2809">
                  <c:v>2.4287109400000002</c:v>
                </c:pt>
                <c:pt idx="2810">
                  <c:v>2.4377899200000002</c:v>
                </c:pt>
                <c:pt idx="2811">
                  <c:v>2.4443130499999999</c:v>
                </c:pt>
                <c:pt idx="2812">
                  <c:v>2.4498631999999998</c:v>
                </c:pt>
                <c:pt idx="2813">
                  <c:v>2.4542882399999999</c:v>
                </c:pt>
                <c:pt idx="2814">
                  <c:v>2.4581601599999998</c:v>
                </c:pt>
                <c:pt idx="2815">
                  <c:v>2.46153617</c:v>
                </c:pt>
                <c:pt idx="2816">
                  <c:v>2.4645116300000001</c:v>
                </c:pt>
                <c:pt idx="2817">
                  <c:v>2.4672963600000002</c:v>
                </c:pt>
                <c:pt idx="2818">
                  <c:v>2.4695661100000001</c:v>
                </c:pt>
                <c:pt idx="2819">
                  <c:v>2.4717786300000002</c:v>
                </c:pt>
                <c:pt idx="2820">
                  <c:v>2.4738767099999999</c:v>
                </c:pt>
                <c:pt idx="2821">
                  <c:v>2.4757077700000001</c:v>
                </c:pt>
                <c:pt idx="2822">
                  <c:v>2.4774816</c:v>
                </c:pt>
                <c:pt idx="2823">
                  <c:v>2.4791409999999998</c:v>
                </c:pt>
                <c:pt idx="2824">
                  <c:v>2.4805333599999999</c:v>
                </c:pt>
                <c:pt idx="2825">
                  <c:v>2.4822690500000002</c:v>
                </c:pt>
                <c:pt idx="2826">
                  <c:v>2.4834897499999999</c:v>
                </c:pt>
                <c:pt idx="2827">
                  <c:v>2.4845769400000002</c:v>
                </c:pt>
                <c:pt idx="2828">
                  <c:v>2.4859883800000002</c:v>
                </c:pt>
                <c:pt idx="2829">
                  <c:v>2.4870371800000002</c:v>
                </c:pt>
                <c:pt idx="2830">
                  <c:v>2.4882197399999999</c:v>
                </c:pt>
                <c:pt idx="2831">
                  <c:v>2.4892497100000002</c:v>
                </c:pt>
                <c:pt idx="2832">
                  <c:v>2.49029875</c:v>
                </c:pt>
                <c:pt idx="2833">
                  <c:v>2.49113798</c:v>
                </c:pt>
                <c:pt idx="2834">
                  <c:v>2.4921870199999998</c:v>
                </c:pt>
                <c:pt idx="2835">
                  <c:v>2.4930644000000002</c:v>
                </c:pt>
                <c:pt idx="2836">
                  <c:v>2.4939608600000001</c:v>
                </c:pt>
                <c:pt idx="2837">
                  <c:v>2.49489546</c:v>
                </c:pt>
                <c:pt idx="2838">
                  <c:v>2.49556303</c:v>
                </c:pt>
                <c:pt idx="2839">
                  <c:v>2.49634504</c:v>
                </c:pt>
                <c:pt idx="2840">
                  <c:v>2.49706984</c:v>
                </c:pt>
                <c:pt idx="2841">
                  <c:v>2.49783278</c:v>
                </c:pt>
                <c:pt idx="2842">
                  <c:v>2.4984812700000001</c:v>
                </c:pt>
                <c:pt idx="2843">
                  <c:v>2.4991297700000001</c:v>
                </c:pt>
                <c:pt idx="2844">
                  <c:v>2.4998927100000001</c:v>
                </c:pt>
                <c:pt idx="2845">
                  <c:v>2.5005984300000001</c:v>
                </c:pt>
                <c:pt idx="2846">
                  <c:v>2.5010752699999999</c:v>
                </c:pt>
                <c:pt idx="2847">
                  <c:v>2.5018763499999999</c:v>
                </c:pt>
                <c:pt idx="2848">
                  <c:v>2.5024676299999999</c:v>
                </c:pt>
                <c:pt idx="2849">
                  <c:v>2.50311613</c:v>
                </c:pt>
                <c:pt idx="2850">
                  <c:v>2.5035548200000002</c:v>
                </c:pt>
                <c:pt idx="2851">
                  <c:v>2.5041079499999999</c:v>
                </c:pt>
                <c:pt idx="2852">
                  <c:v>2.5049090399999998</c:v>
                </c:pt>
                <c:pt idx="2853">
                  <c:v>2.5053668</c:v>
                </c:pt>
                <c:pt idx="2854">
                  <c:v>2.5058436400000001</c:v>
                </c:pt>
                <c:pt idx="2855">
                  <c:v>2.5064921400000002</c:v>
                </c:pt>
                <c:pt idx="2856">
                  <c:v>2.5071024899999999</c:v>
                </c:pt>
                <c:pt idx="2857">
                  <c:v>2.50761747</c:v>
                </c:pt>
                <c:pt idx="2858">
                  <c:v>2.5080561600000002</c:v>
                </c:pt>
                <c:pt idx="2859">
                  <c:v>2.5087428100000002</c:v>
                </c:pt>
                <c:pt idx="2860">
                  <c:v>2.50920057</c:v>
                </c:pt>
                <c:pt idx="2861">
                  <c:v>2.5096011200000001</c:v>
                </c:pt>
                <c:pt idx="2862">
                  <c:v>2.5101160999999999</c:v>
                </c:pt>
                <c:pt idx="2863">
                  <c:v>2.5108981099999998</c:v>
                </c:pt>
                <c:pt idx="2864">
                  <c:v>2.51139402</c:v>
                </c:pt>
                <c:pt idx="2865">
                  <c:v>2.5117182699999998</c:v>
                </c:pt>
                <c:pt idx="2866">
                  <c:v>2.5124049199999998</c:v>
                </c:pt>
                <c:pt idx="2867">
                  <c:v>2.51284361</c:v>
                </c:pt>
                <c:pt idx="2868">
                  <c:v>2.5134348900000001</c:v>
                </c:pt>
                <c:pt idx="2869">
                  <c:v>2.5139498699999998</c:v>
                </c:pt>
                <c:pt idx="2870">
                  <c:v>2.5145220799999999</c:v>
                </c:pt>
                <c:pt idx="2871">
                  <c:v>2.5149798400000001</c:v>
                </c:pt>
                <c:pt idx="2872">
                  <c:v>2.5154375999999998</c:v>
                </c:pt>
                <c:pt idx="2873">
                  <c:v>2.5161433199999999</c:v>
                </c:pt>
                <c:pt idx="2874">
                  <c:v>2.51658201</c:v>
                </c:pt>
                <c:pt idx="2875">
                  <c:v>2.5170016300000002</c:v>
                </c:pt>
                <c:pt idx="2876">
                  <c:v>2.5173831</c:v>
                </c:pt>
                <c:pt idx="2877">
                  <c:v>2.5180697400000001</c:v>
                </c:pt>
                <c:pt idx="2878">
                  <c:v>2.5184893599999998</c:v>
                </c:pt>
                <c:pt idx="2879">
                  <c:v>2.51890898</c:v>
                </c:pt>
                <c:pt idx="2880">
                  <c:v>2.5193667400000002</c:v>
                </c:pt>
                <c:pt idx="2881">
                  <c:v>2.51965284</c:v>
                </c:pt>
                <c:pt idx="2882">
                  <c:v>2.5202441200000001</c:v>
                </c:pt>
                <c:pt idx="2883">
                  <c:v>2.5206828099999998</c:v>
                </c:pt>
                <c:pt idx="2884">
                  <c:v>2.52115965</c:v>
                </c:pt>
                <c:pt idx="2885">
                  <c:v>2.5215983400000002</c:v>
                </c:pt>
                <c:pt idx="2886">
                  <c:v>2.5223231300000002</c:v>
                </c:pt>
                <c:pt idx="2887">
                  <c:v>2.5227999699999999</c:v>
                </c:pt>
                <c:pt idx="2888">
                  <c:v>2.5232386600000001</c:v>
                </c:pt>
                <c:pt idx="2889">
                  <c:v>2.5237536399999998</c:v>
                </c:pt>
                <c:pt idx="2890">
                  <c:v>2.5243258499999999</c:v>
                </c:pt>
                <c:pt idx="2891">
                  <c:v>2.5248026800000001</c:v>
                </c:pt>
                <c:pt idx="2892">
                  <c:v>2.5253939600000002</c:v>
                </c:pt>
                <c:pt idx="2893">
                  <c:v>2.5258326499999999</c:v>
                </c:pt>
                <c:pt idx="2894">
                  <c:v>2.52642393</c:v>
                </c:pt>
                <c:pt idx="2895">
                  <c:v>2.5270915</c:v>
                </c:pt>
                <c:pt idx="2896">
                  <c:v>2.5276064900000002</c:v>
                </c:pt>
                <c:pt idx="2897">
                  <c:v>2.52798772</c:v>
                </c:pt>
                <c:pt idx="2898">
                  <c:v>2.5284073399999998</c:v>
                </c:pt>
                <c:pt idx="2899">
                  <c:v>2.5290558299999999</c:v>
                </c:pt>
                <c:pt idx="2900">
                  <c:v>2.5296661899999999</c:v>
                </c:pt>
                <c:pt idx="2901">
                  <c:v>2.5301048800000001</c:v>
                </c:pt>
                <c:pt idx="2902">
                  <c:v>2.5307724500000002</c:v>
                </c:pt>
                <c:pt idx="2903">
                  <c:v>2.5314018699999998</c:v>
                </c:pt>
                <c:pt idx="2904">
                  <c:v>2.53182149</c:v>
                </c:pt>
                <c:pt idx="2905">
                  <c:v>2.5327179399999999</c:v>
                </c:pt>
                <c:pt idx="2906">
                  <c:v>2.5334999599999999</c:v>
                </c:pt>
                <c:pt idx="2907">
                  <c:v>2.53411031</c:v>
                </c:pt>
                <c:pt idx="2908">
                  <c:v>2.53487325</c:v>
                </c:pt>
                <c:pt idx="2909">
                  <c:v>2.53557897</c:v>
                </c:pt>
                <c:pt idx="2910">
                  <c:v>2.5361130200000002</c:v>
                </c:pt>
                <c:pt idx="2911">
                  <c:v>2.5367615200000002</c:v>
                </c:pt>
                <c:pt idx="2912">
                  <c:v>2.5375053900000002</c:v>
                </c:pt>
                <c:pt idx="2913">
                  <c:v>2.5380966699999998</c:v>
                </c:pt>
                <c:pt idx="2914">
                  <c:v>2.5385735</c:v>
                </c:pt>
                <c:pt idx="2915">
                  <c:v>2.5392220000000001</c:v>
                </c:pt>
                <c:pt idx="2916">
                  <c:v>2.5397560600000002</c:v>
                </c:pt>
                <c:pt idx="2917">
                  <c:v>2.5403664099999999</c:v>
                </c:pt>
                <c:pt idx="2918">
                  <c:v>2.5409767599999999</c:v>
                </c:pt>
                <c:pt idx="2919">
                  <c:v>2.54162526</c:v>
                </c:pt>
                <c:pt idx="2920">
                  <c:v>2.5422165400000001</c:v>
                </c:pt>
                <c:pt idx="2921">
                  <c:v>2.5429985500000001</c:v>
                </c:pt>
                <c:pt idx="2922">
                  <c:v>2.5435707600000002</c:v>
                </c:pt>
                <c:pt idx="2923">
                  <c:v>2.5442383300000002</c:v>
                </c:pt>
                <c:pt idx="2924">
                  <c:v>2.5448868299999998</c:v>
                </c:pt>
                <c:pt idx="2925">
                  <c:v>2.5456306899999999</c:v>
                </c:pt>
                <c:pt idx="2926">
                  <c:v>2.5462982699999999</c:v>
                </c:pt>
                <c:pt idx="2927">
                  <c:v>2.5470230599999999</c:v>
                </c:pt>
                <c:pt idx="2928">
                  <c:v>2.54769063</c:v>
                </c:pt>
                <c:pt idx="2929">
                  <c:v>2.54833913</c:v>
                </c:pt>
                <c:pt idx="2930">
                  <c:v>2.5489685500000001</c:v>
                </c:pt>
                <c:pt idx="2931">
                  <c:v>2.5497314900000001</c:v>
                </c:pt>
                <c:pt idx="2932">
                  <c:v>2.5500366699999999</c:v>
                </c:pt>
                <c:pt idx="2933">
                  <c:v>2.5507423899999999</c:v>
                </c:pt>
                <c:pt idx="2934">
                  <c:v>2.5518677200000002</c:v>
                </c:pt>
                <c:pt idx="2935">
                  <c:v>2.5527260300000001</c:v>
                </c:pt>
                <c:pt idx="2936">
                  <c:v>2.5534699000000001</c:v>
                </c:pt>
                <c:pt idx="2937">
                  <c:v>2.5540993200000002</c:v>
                </c:pt>
                <c:pt idx="2938">
                  <c:v>2.5548622600000002</c:v>
                </c:pt>
                <c:pt idx="2939">
                  <c:v>2.5555298299999998</c:v>
                </c:pt>
                <c:pt idx="2940">
                  <c:v>2.5561973999999998</c:v>
                </c:pt>
                <c:pt idx="2941">
                  <c:v>2.5570175599999998</c:v>
                </c:pt>
                <c:pt idx="2942">
                  <c:v>2.5577804999999998</c:v>
                </c:pt>
                <c:pt idx="2943">
                  <c:v>2.5584099299999998</c:v>
                </c:pt>
                <c:pt idx="2944">
                  <c:v>2.5593445300000002</c:v>
                </c:pt>
                <c:pt idx="2945">
                  <c:v>2.5602219100000001</c:v>
                </c:pt>
                <c:pt idx="2946">
                  <c:v>2.5608704100000002</c:v>
                </c:pt>
                <c:pt idx="2947">
                  <c:v>2.5618813</c:v>
                </c:pt>
                <c:pt idx="2948">
                  <c:v>2.5626061</c:v>
                </c:pt>
                <c:pt idx="2949">
                  <c:v>2.5634644</c:v>
                </c:pt>
                <c:pt idx="2950">
                  <c:v>2.5644180799999998</c:v>
                </c:pt>
                <c:pt idx="2951">
                  <c:v>2.5653908300000001</c:v>
                </c:pt>
                <c:pt idx="2952">
                  <c:v>2.5661728400000001</c:v>
                </c:pt>
                <c:pt idx="2953">
                  <c:v>2.56708837</c:v>
                </c:pt>
                <c:pt idx="2954">
                  <c:v>2.5680992599999999</c:v>
                </c:pt>
                <c:pt idx="2955">
                  <c:v>2.5691671399999998</c:v>
                </c:pt>
                <c:pt idx="2956">
                  <c:v>2.5698728599999998</c:v>
                </c:pt>
                <c:pt idx="2957">
                  <c:v>2.5709028200000001</c:v>
                </c:pt>
                <c:pt idx="2958">
                  <c:v>2.5718565</c:v>
                </c:pt>
                <c:pt idx="2959">
                  <c:v>2.5728292499999998</c:v>
                </c:pt>
                <c:pt idx="2960">
                  <c:v>2.5737256999999998</c:v>
                </c:pt>
                <c:pt idx="2961">
                  <c:v>2.57481289</c:v>
                </c:pt>
                <c:pt idx="2962">
                  <c:v>2.5756711999999999</c:v>
                </c:pt>
                <c:pt idx="2963">
                  <c:v>2.5767774600000002</c:v>
                </c:pt>
                <c:pt idx="2964">
                  <c:v>2.5775594700000002</c:v>
                </c:pt>
                <c:pt idx="2965">
                  <c:v>2.57872295</c:v>
                </c:pt>
                <c:pt idx="2966">
                  <c:v>2.5797910700000002</c:v>
                </c:pt>
                <c:pt idx="2967">
                  <c:v>2.58087826</c:v>
                </c:pt>
                <c:pt idx="2968">
                  <c:v>2.5820798900000002</c:v>
                </c:pt>
                <c:pt idx="2969">
                  <c:v>2.5834150299999998</c:v>
                </c:pt>
                <c:pt idx="2970">
                  <c:v>2.58454037</c:v>
                </c:pt>
                <c:pt idx="2971">
                  <c:v>2.5856275599999998</c:v>
                </c:pt>
                <c:pt idx="2972">
                  <c:v>2.58692455</c:v>
                </c:pt>
                <c:pt idx="2973">
                  <c:v>2.5882406200000001</c:v>
                </c:pt>
                <c:pt idx="2974">
                  <c:v>2.58923244</c:v>
                </c:pt>
                <c:pt idx="2975">
                  <c:v>2.59056759</c:v>
                </c:pt>
                <c:pt idx="2976">
                  <c:v>2.5918073700000002</c:v>
                </c:pt>
                <c:pt idx="2977">
                  <c:v>2.5930662199999999</c:v>
                </c:pt>
                <c:pt idx="2978">
                  <c:v>2.59438229</c:v>
                </c:pt>
                <c:pt idx="2979">
                  <c:v>2.5957555800000001</c:v>
                </c:pt>
                <c:pt idx="2980">
                  <c:v>2.5969762799999998</c:v>
                </c:pt>
                <c:pt idx="2981">
                  <c:v>2.5983877199999998</c:v>
                </c:pt>
                <c:pt idx="2982">
                  <c:v>2.59962749</c:v>
                </c:pt>
                <c:pt idx="2983">
                  <c:v>2.6010007900000001</c:v>
                </c:pt>
                <c:pt idx="2984">
                  <c:v>2.6025266600000001</c:v>
                </c:pt>
                <c:pt idx="2985">
                  <c:v>2.6038618100000002</c:v>
                </c:pt>
                <c:pt idx="2986">
                  <c:v>2.6052541699999998</c:v>
                </c:pt>
                <c:pt idx="2987">
                  <c:v>2.6068563500000002</c:v>
                </c:pt>
                <c:pt idx="2988">
                  <c:v>2.6081342699999999</c:v>
                </c:pt>
                <c:pt idx="2989">
                  <c:v>2.6097173699999998</c:v>
                </c:pt>
                <c:pt idx="2990">
                  <c:v>2.6112620799999999</c:v>
                </c:pt>
                <c:pt idx="2991">
                  <c:v>2.6128642599999998</c:v>
                </c:pt>
                <c:pt idx="2992">
                  <c:v>2.6143710599999999</c:v>
                </c:pt>
                <c:pt idx="2993">
                  <c:v>2.6159923100000002</c:v>
                </c:pt>
                <c:pt idx="2994">
                  <c:v>2.6170795</c:v>
                </c:pt>
                <c:pt idx="2995">
                  <c:v>2.61868167</c:v>
                </c:pt>
                <c:pt idx="2996">
                  <c:v>2.62018847</c:v>
                </c:pt>
                <c:pt idx="2997">
                  <c:v>2.6219813799999998</c:v>
                </c:pt>
                <c:pt idx="2998">
                  <c:v>2.6235835600000001</c:v>
                </c:pt>
                <c:pt idx="2999">
                  <c:v>2.6252429500000001</c:v>
                </c:pt>
                <c:pt idx="3000">
                  <c:v>2.6269786399999999</c:v>
                </c:pt>
                <c:pt idx="3001">
                  <c:v>2.6285617399999999</c:v>
                </c:pt>
                <c:pt idx="3002">
                  <c:v>2.6302211299999998</c:v>
                </c:pt>
                <c:pt idx="3003">
                  <c:v>2.6318614500000002</c:v>
                </c:pt>
                <c:pt idx="3004">
                  <c:v>2.63365436</c:v>
                </c:pt>
                <c:pt idx="3005">
                  <c:v>2.63508487</c:v>
                </c:pt>
                <c:pt idx="3006">
                  <c:v>2.6370685100000002</c:v>
                </c:pt>
                <c:pt idx="3007">
                  <c:v>2.6387851200000001</c:v>
                </c:pt>
                <c:pt idx="3008">
                  <c:v>2.6405971099999999</c:v>
                </c:pt>
                <c:pt idx="3009">
                  <c:v>2.64271426</c:v>
                </c:pt>
                <c:pt idx="3010">
                  <c:v>2.6444690199999998</c:v>
                </c:pt>
                <c:pt idx="3011">
                  <c:v>2.6460902700000002</c:v>
                </c:pt>
                <c:pt idx="3012">
                  <c:v>2.6481502099999998</c:v>
                </c:pt>
                <c:pt idx="3013">
                  <c:v>2.6501147700000001</c:v>
                </c:pt>
                <c:pt idx="3014">
                  <c:v>2.6522507700000002</c:v>
                </c:pt>
                <c:pt idx="3015">
                  <c:v>2.65415812</c:v>
                </c:pt>
                <c:pt idx="3016">
                  <c:v>2.6560463900000002</c:v>
                </c:pt>
                <c:pt idx="3017">
                  <c:v>2.6582779900000002</c:v>
                </c:pt>
                <c:pt idx="3018">
                  <c:v>2.6606240300000001</c:v>
                </c:pt>
                <c:pt idx="3019">
                  <c:v>2.6626076699999999</c:v>
                </c:pt>
                <c:pt idx="3020">
                  <c:v>2.66464853</c:v>
                </c:pt>
                <c:pt idx="3021">
                  <c:v>2.6667656900000001</c:v>
                </c:pt>
                <c:pt idx="3022">
                  <c:v>2.6685204499999999</c:v>
                </c:pt>
                <c:pt idx="3023">
                  <c:v>2.6708092699999999</c:v>
                </c:pt>
                <c:pt idx="3024">
                  <c:v>2.6731743799999999</c:v>
                </c:pt>
                <c:pt idx="3025">
                  <c:v>2.6754059799999999</c:v>
                </c:pt>
                <c:pt idx="3026">
                  <c:v>2.67738962</c:v>
                </c:pt>
                <c:pt idx="3027">
                  <c:v>2.6800599100000002</c:v>
                </c:pt>
                <c:pt idx="3028">
                  <c:v>2.6824441000000001</c:v>
                </c:pt>
                <c:pt idx="3029">
                  <c:v>2.6846566200000002</c:v>
                </c:pt>
                <c:pt idx="3030">
                  <c:v>2.68717432</c:v>
                </c:pt>
                <c:pt idx="3031">
                  <c:v>2.68953943</c:v>
                </c:pt>
                <c:pt idx="3032">
                  <c:v>2.6921141099999999</c:v>
                </c:pt>
                <c:pt idx="3033">
                  <c:v>2.6944220099999998</c:v>
                </c:pt>
                <c:pt idx="3034">
                  <c:v>2.69707322</c:v>
                </c:pt>
                <c:pt idx="3035">
                  <c:v>2.6995718499999999</c:v>
                </c:pt>
                <c:pt idx="3036">
                  <c:v>2.7020514000000002</c:v>
                </c:pt>
                <c:pt idx="3037">
                  <c:v>2.7047026199999999</c:v>
                </c:pt>
                <c:pt idx="3038">
                  <c:v>2.7074682700000001</c:v>
                </c:pt>
                <c:pt idx="3039">
                  <c:v>2.7100241199999999</c:v>
                </c:pt>
                <c:pt idx="3040">
                  <c:v>2.7126562600000002</c:v>
                </c:pt>
                <c:pt idx="3041">
                  <c:v>2.7153456199999999</c:v>
                </c:pt>
                <c:pt idx="3042">
                  <c:v>2.7179205400000002</c:v>
                </c:pt>
                <c:pt idx="3043">
                  <c:v>2.7206289799999999</c:v>
                </c:pt>
                <c:pt idx="3044">
                  <c:v>2.72349</c:v>
                </c:pt>
                <c:pt idx="3045">
                  <c:v>2.7261602900000002</c:v>
                </c:pt>
                <c:pt idx="3046">
                  <c:v>2.7292883400000001</c:v>
                </c:pt>
                <c:pt idx="3047">
                  <c:v>2.7320730700000002</c:v>
                </c:pt>
                <c:pt idx="3048">
                  <c:v>2.7350482899999999</c:v>
                </c:pt>
                <c:pt idx="3049">
                  <c:v>2.7380237599999999</c:v>
                </c:pt>
                <c:pt idx="3050">
                  <c:v>2.7411708799999999</c:v>
                </c:pt>
                <c:pt idx="3051">
                  <c:v>2.7441081999999999</c:v>
                </c:pt>
                <c:pt idx="3052">
                  <c:v>2.7473125500000002</c:v>
                </c:pt>
                <c:pt idx="3053">
                  <c:v>2.7504787400000001</c:v>
                </c:pt>
                <c:pt idx="3054">
                  <c:v>2.7534923600000001</c:v>
                </c:pt>
                <c:pt idx="3055">
                  <c:v>2.7568492899999999</c:v>
                </c:pt>
                <c:pt idx="3056">
                  <c:v>2.7601680800000001</c:v>
                </c:pt>
                <c:pt idx="3057">
                  <c:v>2.7635822299999999</c:v>
                </c:pt>
                <c:pt idx="3058">
                  <c:v>2.7670154600000001</c:v>
                </c:pt>
                <c:pt idx="3059">
                  <c:v>2.7706584900000002</c:v>
                </c:pt>
                <c:pt idx="3060">
                  <c:v>2.77426314</c:v>
                </c:pt>
                <c:pt idx="3061">
                  <c:v>2.7780778399999999</c:v>
                </c:pt>
                <c:pt idx="3062">
                  <c:v>2.7819497599999998</c:v>
                </c:pt>
                <c:pt idx="3063">
                  <c:v>2.7859551900000001</c:v>
                </c:pt>
                <c:pt idx="3064">
                  <c:v>2.7900369199999999</c:v>
                </c:pt>
                <c:pt idx="3065">
                  <c:v>2.7942903000000001</c:v>
                </c:pt>
                <c:pt idx="3066">
                  <c:v>2.7986009100000002</c:v>
                </c:pt>
                <c:pt idx="3067">
                  <c:v>2.8032548400000001</c:v>
                </c:pt>
                <c:pt idx="3068">
                  <c:v>2.8074319399999998</c:v>
                </c:pt>
                <c:pt idx="3069">
                  <c:v>2.8120286499999998</c:v>
                </c:pt>
                <c:pt idx="3070">
                  <c:v>2.8168730700000002</c:v>
                </c:pt>
                <c:pt idx="3071">
                  <c:v>2.8218512499999999</c:v>
                </c:pt>
                <c:pt idx="3072">
                  <c:v>2.82686758</c:v>
                </c:pt>
                <c:pt idx="3073">
                  <c:v>2.8323988899999999</c:v>
                </c:pt>
                <c:pt idx="3074">
                  <c:v>2.8376059499999999</c:v>
                </c:pt>
                <c:pt idx="3075">
                  <c:v>2.84277487</c:v>
                </c:pt>
                <c:pt idx="3076">
                  <c:v>2.8482489599999998</c:v>
                </c:pt>
                <c:pt idx="3077">
                  <c:v>2.8538947100000001</c:v>
                </c:pt>
                <c:pt idx="3078">
                  <c:v>2.8596546599999999</c:v>
                </c:pt>
                <c:pt idx="3079">
                  <c:v>2.8655292999999999</c:v>
                </c:pt>
                <c:pt idx="3080">
                  <c:v>2.87146115</c:v>
                </c:pt>
                <c:pt idx="3081">
                  <c:v>2.8776028199999999</c:v>
                </c:pt>
                <c:pt idx="3082">
                  <c:v>2.88412595</c:v>
                </c:pt>
                <c:pt idx="3083">
                  <c:v>2.8904774199999999</c:v>
                </c:pt>
                <c:pt idx="3084">
                  <c:v>2.8970003100000001</c:v>
                </c:pt>
                <c:pt idx="3085">
                  <c:v>2.9036188100000002</c:v>
                </c:pt>
                <c:pt idx="3086">
                  <c:v>2.9104852700000001</c:v>
                </c:pt>
                <c:pt idx="3087">
                  <c:v>2.9179811500000001</c:v>
                </c:pt>
                <c:pt idx="3088">
                  <c:v>2.9260110899999998</c:v>
                </c:pt>
                <c:pt idx="3089">
                  <c:v>2.9333353</c:v>
                </c:pt>
                <c:pt idx="3090">
                  <c:v>2.9412887099999998</c:v>
                </c:pt>
                <c:pt idx="3091">
                  <c:v>2.9506728600000001</c:v>
                </c:pt>
                <c:pt idx="3092">
                  <c:v>2.95822597</c:v>
                </c:pt>
                <c:pt idx="3093">
                  <c:v>2.9666373699999999</c:v>
                </c:pt>
                <c:pt idx="3094">
                  <c:v>2.9744002799999998</c:v>
                </c:pt>
                <c:pt idx="3095">
                  <c:v>2.9836697600000002</c:v>
                </c:pt>
                <c:pt idx="3096">
                  <c:v>2.9934544600000002</c:v>
                </c:pt>
                <c:pt idx="3097">
                  <c:v>3.0024952900000001</c:v>
                </c:pt>
                <c:pt idx="3098">
                  <c:v>3.01252794</c:v>
                </c:pt>
                <c:pt idx="3099">
                  <c:v>3.0226175799999999</c:v>
                </c:pt>
                <c:pt idx="3100">
                  <c:v>3.0326311600000002</c:v>
                </c:pt>
                <c:pt idx="3101">
                  <c:v>3.0426447400000001</c:v>
                </c:pt>
                <c:pt idx="3102">
                  <c:v>3.0527346099999999</c:v>
                </c:pt>
                <c:pt idx="3103">
                  <c:v>3.0627479599999998</c:v>
                </c:pt>
                <c:pt idx="3104">
                  <c:v>3.0727806100000001</c:v>
                </c:pt>
                <c:pt idx="3105">
                  <c:v>3.08279419</c:v>
                </c:pt>
                <c:pt idx="3106">
                  <c:v>3.0928459199999998</c:v>
                </c:pt>
                <c:pt idx="3107">
                  <c:v>3.1028783299999998</c:v>
                </c:pt>
                <c:pt idx="3108">
                  <c:v>3.11291099</c:v>
                </c:pt>
                <c:pt idx="3109">
                  <c:v>3.1229245699999999</c:v>
                </c:pt>
                <c:pt idx="3110">
                  <c:v>3.1329762900000002</c:v>
                </c:pt>
                <c:pt idx="3111">
                  <c:v>3.1429896400000001</c:v>
                </c:pt>
                <c:pt idx="3112">
                  <c:v>3.15300322</c:v>
                </c:pt>
                <c:pt idx="3113">
                  <c:v>3.1630167999999999</c:v>
                </c:pt>
                <c:pt idx="3114">
                  <c:v>3.1730494500000002</c:v>
                </c:pt>
                <c:pt idx="3115">
                  <c:v>3.18306303</c:v>
                </c:pt>
                <c:pt idx="3116">
                  <c:v>3.1930954499999999</c:v>
                </c:pt>
                <c:pt idx="3117">
                  <c:v>3.2031090299999998</c:v>
                </c:pt>
                <c:pt idx="3118">
                  <c:v>3.2131416800000001</c:v>
                </c:pt>
                <c:pt idx="3119">
                  <c:v>3.22315526</c:v>
                </c:pt>
                <c:pt idx="3120">
                  <c:v>3.2331876799999999</c:v>
                </c:pt>
                <c:pt idx="3121">
                  <c:v>3.2432012600000002</c:v>
                </c:pt>
                <c:pt idx="3122">
                  <c:v>3.2532148400000001</c:v>
                </c:pt>
                <c:pt idx="3123">
                  <c:v>3.2632284199999999</c:v>
                </c:pt>
                <c:pt idx="3124">
                  <c:v>3.2732608299999999</c:v>
                </c:pt>
                <c:pt idx="3125">
                  <c:v>3.2832934900000001</c:v>
                </c:pt>
                <c:pt idx="3126">
                  <c:v>3.29336429</c:v>
                </c:pt>
                <c:pt idx="3127">
                  <c:v>3.3033778699999998</c:v>
                </c:pt>
                <c:pt idx="3128">
                  <c:v>3.3134293600000002</c:v>
                </c:pt>
                <c:pt idx="3129">
                  <c:v>3.3234429400000001</c:v>
                </c:pt>
                <c:pt idx="3130">
                  <c:v>3.3334565199999999</c:v>
                </c:pt>
                <c:pt idx="3131">
                  <c:v>3.3435082399999998</c:v>
                </c:pt>
                <c:pt idx="3132">
                  <c:v>3.3535597300000002</c:v>
                </c:pt>
                <c:pt idx="3133">
                  <c:v>3.36357331</c:v>
                </c:pt>
                <c:pt idx="3134">
                  <c:v>3.3735868899999999</c:v>
                </c:pt>
                <c:pt idx="3135">
                  <c:v>3.3836195500000001</c:v>
                </c:pt>
                <c:pt idx="3136">
                  <c:v>3.3936328900000001</c:v>
                </c:pt>
                <c:pt idx="3137">
                  <c:v>3.40364647</c:v>
                </c:pt>
                <c:pt idx="3138">
                  <c:v>3.4136600499999998</c:v>
                </c:pt>
                <c:pt idx="3139">
                  <c:v>3.4236736300000001</c:v>
                </c:pt>
                <c:pt idx="3140">
                  <c:v>3.4337251200000001</c:v>
                </c:pt>
                <c:pt idx="3141">
                  <c:v>3.4437577699999999</c:v>
                </c:pt>
                <c:pt idx="3142">
                  <c:v>3.4537713499999998</c:v>
                </c:pt>
                <c:pt idx="3143">
                  <c:v>3.4637849300000001</c:v>
                </c:pt>
                <c:pt idx="3144">
                  <c:v>3.4737982700000001</c:v>
                </c:pt>
                <c:pt idx="3145">
                  <c:v>3.4838118599999999</c:v>
                </c:pt>
                <c:pt idx="3146">
                  <c:v>3.4938254400000002</c:v>
                </c:pt>
                <c:pt idx="3147">
                  <c:v>3.50385809</c:v>
                </c:pt>
                <c:pt idx="3148">
                  <c:v>3.51387143</c:v>
                </c:pt>
                <c:pt idx="3149">
                  <c:v>3.5239231599999998</c:v>
                </c:pt>
                <c:pt idx="3150">
                  <c:v>3.5339367400000001</c:v>
                </c:pt>
                <c:pt idx="3151">
                  <c:v>3.54395032</c:v>
                </c:pt>
                <c:pt idx="3152">
                  <c:v>3.55398273</c:v>
                </c:pt>
                <c:pt idx="3153">
                  <c:v>3.5640344599999998</c:v>
                </c:pt>
                <c:pt idx="3154">
                  <c:v>3.5740480400000001</c:v>
                </c:pt>
                <c:pt idx="3155">
                  <c:v>3.5840616199999999</c:v>
                </c:pt>
                <c:pt idx="3156">
                  <c:v>3.5940749599999999</c:v>
                </c:pt>
                <c:pt idx="3157">
                  <c:v>3.6041266900000002</c:v>
                </c:pt>
                <c:pt idx="3158">
                  <c:v>3.61415935</c:v>
                </c:pt>
                <c:pt idx="3159">
                  <c:v>3.6242110699999999</c:v>
                </c:pt>
                <c:pt idx="3160">
                  <c:v>3.6342437300000001</c:v>
                </c:pt>
                <c:pt idx="3161">
                  <c:v>3.6442570700000001</c:v>
                </c:pt>
                <c:pt idx="3162">
                  <c:v>3.65427065</c:v>
                </c:pt>
                <c:pt idx="3163">
                  <c:v>3.6642842299999998</c:v>
                </c:pt>
                <c:pt idx="3164">
                  <c:v>3.6743168800000001</c:v>
                </c:pt>
                <c:pt idx="3165">
                  <c:v>3.6843493</c:v>
                </c:pt>
                <c:pt idx="3166">
                  <c:v>3.6943628799999999</c:v>
                </c:pt>
                <c:pt idx="3167">
                  <c:v>3.7043764600000002</c:v>
                </c:pt>
                <c:pt idx="3168">
                  <c:v>3.7143900400000001</c:v>
                </c:pt>
                <c:pt idx="3169">
                  <c:v>3.72440338</c:v>
                </c:pt>
                <c:pt idx="3170">
                  <c:v>3.7344169599999999</c:v>
                </c:pt>
                <c:pt idx="3171">
                  <c:v>3.7444305400000002</c:v>
                </c:pt>
                <c:pt idx="3172">
                  <c:v>3.7544441200000001</c:v>
                </c:pt>
                <c:pt idx="3173">
                  <c:v>3.76447654</c:v>
                </c:pt>
                <c:pt idx="3174">
                  <c:v>3.7745664099999998</c:v>
                </c:pt>
                <c:pt idx="3175">
                  <c:v>3.7845799900000001</c:v>
                </c:pt>
                <c:pt idx="3176">
                  <c:v>3.7946126499999999</c:v>
                </c:pt>
                <c:pt idx="3177">
                  <c:v>3.8046259899999999</c:v>
                </c:pt>
                <c:pt idx="3178">
                  <c:v>3.8146586400000002</c:v>
                </c:pt>
                <c:pt idx="3179">
                  <c:v>3.8246913</c:v>
                </c:pt>
                <c:pt idx="3180">
                  <c:v>3.8347048799999999</c:v>
                </c:pt>
                <c:pt idx="3181">
                  <c:v>3.8447182199999999</c:v>
                </c:pt>
                <c:pt idx="3182">
                  <c:v>3.8547699500000001</c:v>
                </c:pt>
                <c:pt idx="3183">
                  <c:v>3.86478353</c:v>
                </c:pt>
                <c:pt idx="3184">
                  <c:v>3.8748161799999998</c:v>
                </c:pt>
                <c:pt idx="3185">
                  <c:v>3.8848485899999998</c:v>
                </c:pt>
                <c:pt idx="3186">
                  <c:v>3.8948621700000001</c:v>
                </c:pt>
                <c:pt idx="3187">
                  <c:v>3.9048757599999999</c:v>
                </c:pt>
                <c:pt idx="3188">
                  <c:v>3.9148893400000002</c:v>
                </c:pt>
                <c:pt idx="3189">
                  <c:v>3.9249217500000002</c:v>
                </c:pt>
                <c:pt idx="3190">
                  <c:v>3.9349353300000001</c:v>
                </c:pt>
                <c:pt idx="3191">
                  <c:v>3.9449489099999999</c:v>
                </c:pt>
                <c:pt idx="3192">
                  <c:v>3.9549624900000002</c:v>
                </c:pt>
                <c:pt idx="3193">
                  <c:v>3.9649949100000002</c:v>
                </c:pt>
                <c:pt idx="3194">
                  <c:v>3.97502756</c:v>
                </c:pt>
                <c:pt idx="3195">
                  <c:v>3.9850602099999999</c:v>
                </c:pt>
                <c:pt idx="3196">
                  <c:v>3.9950738000000001</c:v>
                </c:pt>
                <c:pt idx="3197">
                  <c:v>4.0000328999999999</c:v>
                </c:pt>
                <c:pt idx="3198">
                  <c:v>3.99352193</c:v>
                </c:pt>
                <c:pt idx="3199">
                  <c:v>3.9835057300000001</c:v>
                </c:pt>
                <c:pt idx="3200">
                  <c:v>3.9734539999999998</c:v>
                </c:pt>
                <c:pt idx="3201">
                  <c:v>3.96344042</c:v>
                </c:pt>
                <c:pt idx="3202">
                  <c:v>3.95342708</c:v>
                </c:pt>
                <c:pt idx="3203">
                  <c:v>3.9434135000000001</c:v>
                </c:pt>
                <c:pt idx="3204">
                  <c:v>3.9333808399999999</c:v>
                </c:pt>
                <c:pt idx="3205">
                  <c:v>3.9233100400000001</c:v>
                </c:pt>
                <c:pt idx="3206">
                  <c:v>3.9132967000000001</c:v>
                </c:pt>
                <c:pt idx="3207">
                  <c:v>3.9032258999999998</c:v>
                </c:pt>
                <c:pt idx="3208">
                  <c:v>3.89317417</c:v>
                </c:pt>
                <c:pt idx="3209">
                  <c:v>3.8831605900000001</c:v>
                </c:pt>
                <c:pt idx="3210">
                  <c:v>3.8731088599999999</c:v>
                </c:pt>
                <c:pt idx="3211">
                  <c:v>3.8630764499999999</c:v>
                </c:pt>
                <c:pt idx="3212">
                  <c:v>3.85306287</c:v>
                </c:pt>
                <c:pt idx="3213">
                  <c:v>3.8429729899999998</c:v>
                </c:pt>
                <c:pt idx="3214">
                  <c:v>3.83290219</c:v>
                </c:pt>
                <c:pt idx="3215">
                  <c:v>3.82288885</c:v>
                </c:pt>
                <c:pt idx="3216">
                  <c:v>3.8128180500000002</c:v>
                </c:pt>
                <c:pt idx="3217">
                  <c:v>3.8028044699999999</c:v>
                </c:pt>
                <c:pt idx="3218">
                  <c:v>3.7927527400000001</c:v>
                </c:pt>
                <c:pt idx="3219">
                  <c:v>3.7827394000000001</c:v>
                </c:pt>
                <c:pt idx="3220">
                  <c:v>3.7727258199999998</c:v>
                </c:pt>
                <c:pt idx="3221">
                  <c:v>3.7626931699999999</c:v>
                </c:pt>
                <c:pt idx="3222">
                  <c:v>3.7526795900000001</c:v>
                </c:pt>
                <c:pt idx="3223">
                  <c:v>3.7426662400000001</c:v>
                </c:pt>
                <c:pt idx="3224">
                  <c:v>3.7326526599999998</c:v>
                </c:pt>
                <c:pt idx="3225">
                  <c:v>3.72260094</c:v>
                </c:pt>
                <c:pt idx="3226">
                  <c:v>3.7125492100000002</c:v>
                </c:pt>
                <c:pt idx="3227">
                  <c:v>3.7025358700000002</c:v>
                </c:pt>
                <c:pt idx="3228">
                  <c:v>3.6925222899999999</c:v>
                </c:pt>
                <c:pt idx="3229">
                  <c:v>3.6824896300000001</c:v>
                </c:pt>
                <c:pt idx="3230">
                  <c:v>3.6724760500000002</c:v>
                </c:pt>
                <c:pt idx="3231">
                  <c:v>3.6624627099999998</c:v>
                </c:pt>
                <c:pt idx="3232">
                  <c:v>3.6524491299999999</c:v>
                </c:pt>
                <c:pt idx="3233">
                  <c:v>3.6423974000000001</c:v>
                </c:pt>
                <c:pt idx="3234">
                  <c:v>3.6323075299999998</c:v>
                </c:pt>
                <c:pt idx="3235">
                  <c:v>3.6222751099999999</c:v>
                </c:pt>
                <c:pt idx="3236">
                  <c:v>3.61224246</c:v>
                </c:pt>
                <c:pt idx="3237">
                  <c:v>3.6022288800000002</c:v>
                </c:pt>
                <c:pt idx="3238">
                  <c:v>3.5922152999999999</c:v>
                </c:pt>
                <c:pt idx="3239">
                  <c:v>3.5822019599999999</c:v>
                </c:pt>
                <c:pt idx="3240">
                  <c:v>3.5721502300000001</c:v>
                </c:pt>
                <c:pt idx="3241">
                  <c:v>3.5621175799999998</c:v>
                </c:pt>
                <c:pt idx="3242">
                  <c:v>3.55206585</c:v>
                </c:pt>
                <c:pt idx="3243">
                  <c:v>3.54205251</c:v>
                </c:pt>
                <c:pt idx="3244">
                  <c:v>3.5320198500000002</c:v>
                </c:pt>
                <c:pt idx="3245">
                  <c:v>3.5219871999999999</c:v>
                </c:pt>
                <c:pt idx="3246">
                  <c:v>3.51197362</c:v>
                </c:pt>
                <c:pt idx="3247">
                  <c:v>3.5019412000000001</c:v>
                </c:pt>
                <c:pt idx="3248">
                  <c:v>3.4918894800000002</c:v>
                </c:pt>
                <c:pt idx="3249">
                  <c:v>3.48183775</c:v>
                </c:pt>
                <c:pt idx="3250">
                  <c:v>3.4718051000000001</c:v>
                </c:pt>
                <c:pt idx="3251">
                  <c:v>3.4617917500000002</c:v>
                </c:pt>
                <c:pt idx="3252">
                  <c:v>3.4516446599999999</c:v>
                </c:pt>
                <c:pt idx="3253">
                  <c:v>3.4416310800000001</c:v>
                </c:pt>
                <c:pt idx="3254">
                  <c:v>3.4316175000000002</c:v>
                </c:pt>
                <c:pt idx="3255">
                  <c:v>3.4215660099999998</c:v>
                </c:pt>
                <c:pt idx="3256">
                  <c:v>3.41155243</c:v>
                </c:pt>
                <c:pt idx="3257">
                  <c:v>3.4014625500000002</c:v>
                </c:pt>
                <c:pt idx="3258">
                  <c:v>3.3914298999999999</c:v>
                </c:pt>
                <c:pt idx="3259">
                  <c:v>3.38139725</c:v>
                </c:pt>
                <c:pt idx="3260">
                  <c:v>3.37138391</c:v>
                </c:pt>
                <c:pt idx="3261">
                  <c:v>3.3613703300000002</c:v>
                </c:pt>
                <c:pt idx="3262">
                  <c:v>3.35129952</c:v>
                </c:pt>
                <c:pt idx="3263">
                  <c:v>3.3412478000000001</c:v>
                </c:pt>
                <c:pt idx="3264">
                  <c:v>3.3311772300000002</c:v>
                </c:pt>
                <c:pt idx="3265">
                  <c:v>3.3211636499999999</c:v>
                </c:pt>
                <c:pt idx="3266">
                  <c:v>3.3110737800000001</c:v>
                </c:pt>
                <c:pt idx="3267">
                  <c:v>3.3010220499999998</c:v>
                </c:pt>
                <c:pt idx="3268">
                  <c:v>3.2909896399999998</c:v>
                </c:pt>
                <c:pt idx="3269">
                  <c:v>3.28097606</c:v>
                </c:pt>
                <c:pt idx="3270">
                  <c:v>3.2709624800000001</c:v>
                </c:pt>
                <c:pt idx="3271">
                  <c:v>3.2609488999999998</c:v>
                </c:pt>
                <c:pt idx="3272">
                  <c:v>3.2509355499999999</c:v>
                </c:pt>
                <c:pt idx="3273">
                  <c:v>3.24092197</c:v>
                </c:pt>
                <c:pt idx="3274">
                  <c:v>3.2309083900000002</c:v>
                </c:pt>
                <c:pt idx="3275">
                  <c:v>3.2208757399999999</c:v>
                </c:pt>
                <c:pt idx="3276">
                  <c:v>3.2108623999999999</c:v>
                </c:pt>
                <c:pt idx="3277">
                  <c:v>3.2007725200000001</c:v>
                </c:pt>
                <c:pt idx="3278">
                  <c:v>3.1907589399999998</c:v>
                </c:pt>
                <c:pt idx="3279">
                  <c:v>3.1807072199999999</c:v>
                </c:pt>
                <c:pt idx="3280">
                  <c:v>3.17069387</c:v>
                </c:pt>
                <c:pt idx="3281">
                  <c:v>3.1606612200000002</c:v>
                </c:pt>
                <c:pt idx="3282">
                  <c:v>3.1506476399999999</c:v>
                </c:pt>
                <c:pt idx="3283">
                  <c:v>3.14061499</c:v>
                </c:pt>
                <c:pt idx="3284">
                  <c:v>3.1305825700000001</c:v>
                </c:pt>
                <c:pt idx="3285">
                  <c:v>3.1205689900000002</c:v>
                </c:pt>
                <c:pt idx="3286">
                  <c:v>3.11051726</c:v>
                </c:pt>
                <c:pt idx="3287">
                  <c:v>3.1004655400000001</c:v>
                </c:pt>
                <c:pt idx="3288">
                  <c:v>3.0904521900000002</c:v>
                </c:pt>
                <c:pt idx="3289">
                  <c:v>3.0804386099999999</c:v>
                </c:pt>
                <c:pt idx="3290">
                  <c:v>3.07036781</c:v>
                </c:pt>
                <c:pt idx="3291">
                  <c:v>3.0603160900000002</c:v>
                </c:pt>
                <c:pt idx="3292">
                  <c:v>3.0503027399999998</c:v>
                </c:pt>
                <c:pt idx="3293">
                  <c:v>3.0402700899999999</c:v>
                </c:pt>
                <c:pt idx="3294">
                  <c:v>3.0302565100000001</c:v>
                </c:pt>
                <c:pt idx="3295">
                  <c:v>3.0202238600000002</c:v>
                </c:pt>
                <c:pt idx="3296">
                  <c:v>3.0102105099999998</c:v>
                </c:pt>
                <c:pt idx="3297">
                  <c:v>3.00017786</c:v>
                </c:pt>
                <c:pt idx="3298">
                  <c:v>2.9901261300000002</c:v>
                </c:pt>
                <c:pt idx="3299">
                  <c:v>2.9800744099999998</c:v>
                </c:pt>
                <c:pt idx="3300">
                  <c:v>2.9700419899999999</c:v>
                </c:pt>
                <c:pt idx="3301">
                  <c:v>2.9599902600000001</c:v>
                </c:pt>
                <c:pt idx="3302">
                  <c:v>2.9499385400000002</c:v>
                </c:pt>
                <c:pt idx="3303">
                  <c:v>2.93990588</c:v>
                </c:pt>
                <c:pt idx="3304">
                  <c:v>2.92989254</c:v>
                </c:pt>
                <c:pt idx="3305">
                  <c:v>2.9198598900000001</c:v>
                </c:pt>
                <c:pt idx="3306">
                  <c:v>2.9098463099999998</c:v>
                </c:pt>
                <c:pt idx="3307">
                  <c:v>2.89983273</c:v>
                </c:pt>
                <c:pt idx="3308">
                  <c:v>2.8898191500000001</c:v>
                </c:pt>
                <c:pt idx="3309">
                  <c:v>2.8797676600000002</c:v>
                </c:pt>
                <c:pt idx="3310">
                  <c:v>2.8697540799999999</c:v>
                </c:pt>
                <c:pt idx="3311">
                  <c:v>2.8597214200000001</c:v>
                </c:pt>
                <c:pt idx="3312">
                  <c:v>2.8497078400000002</c:v>
                </c:pt>
                <c:pt idx="3313">
                  <c:v>2.8396754299999998</c:v>
                </c:pt>
                <c:pt idx="3314">
                  <c:v>2.8296618499999999</c:v>
                </c:pt>
                <c:pt idx="3315">
                  <c:v>2.8196482700000001</c:v>
                </c:pt>
                <c:pt idx="3316">
                  <c:v>2.8096346900000002</c:v>
                </c:pt>
                <c:pt idx="3317">
                  <c:v>2.7996213399999998</c:v>
                </c:pt>
                <c:pt idx="3318">
                  <c:v>2.78960776</c:v>
                </c:pt>
                <c:pt idx="3319">
                  <c:v>2.7795560400000001</c:v>
                </c:pt>
                <c:pt idx="3320">
                  <c:v>2.7694852399999998</c:v>
                </c:pt>
                <c:pt idx="3321">
                  <c:v>2.7594528199999999</c:v>
                </c:pt>
                <c:pt idx="3322">
                  <c:v>2.7494392400000001</c:v>
                </c:pt>
                <c:pt idx="3323">
                  <c:v>2.7394256600000002</c:v>
                </c:pt>
                <c:pt idx="3324">
                  <c:v>2.7294120799999999</c:v>
                </c:pt>
                <c:pt idx="3325">
                  <c:v>2.7193987399999999</c:v>
                </c:pt>
                <c:pt idx="3326">
                  <c:v>2.7093660800000001</c:v>
                </c:pt>
                <c:pt idx="3327">
                  <c:v>2.6992571399999998</c:v>
                </c:pt>
                <c:pt idx="3328">
                  <c:v>2.68924356</c:v>
                </c:pt>
                <c:pt idx="3329">
                  <c:v>2.6792302100000001</c:v>
                </c:pt>
                <c:pt idx="3330">
                  <c:v>2.6691975600000002</c:v>
                </c:pt>
                <c:pt idx="3331">
                  <c:v>2.6591649099999999</c:v>
                </c:pt>
                <c:pt idx="3332">
                  <c:v>2.64915133</c:v>
                </c:pt>
                <c:pt idx="3333">
                  <c:v>2.6391189100000001</c:v>
                </c:pt>
                <c:pt idx="3334">
                  <c:v>2.6290862599999998</c:v>
                </c:pt>
                <c:pt idx="3335">
                  <c:v>2.6190536</c:v>
                </c:pt>
                <c:pt idx="3336">
                  <c:v>2.6090400200000001</c:v>
                </c:pt>
                <c:pt idx="3337">
                  <c:v>2.5990266800000001</c:v>
                </c:pt>
                <c:pt idx="3338">
                  <c:v>2.5889940299999998</c:v>
                </c:pt>
                <c:pt idx="3339">
                  <c:v>2.57898045</c:v>
                </c:pt>
                <c:pt idx="3340">
                  <c:v>2.5689287200000002</c:v>
                </c:pt>
                <c:pt idx="3341">
                  <c:v>2.5588962999999998</c:v>
                </c:pt>
                <c:pt idx="3342">
                  <c:v>2.5488827199999999</c:v>
                </c:pt>
                <c:pt idx="3343">
                  <c:v>2.5388500700000001</c:v>
                </c:pt>
                <c:pt idx="3344">
                  <c:v>2.5288364900000002</c:v>
                </c:pt>
                <c:pt idx="3345">
                  <c:v>2.5188231499999998</c:v>
                </c:pt>
                <c:pt idx="3346">
                  <c:v>2.5096297299999999</c:v>
                </c:pt>
                <c:pt idx="3347">
                  <c:v>2.5008177800000002</c:v>
                </c:pt>
                <c:pt idx="3348">
                  <c:v>2.4924445199999998</c:v>
                </c:pt>
                <c:pt idx="3349">
                  <c:v>2.48464346</c:v>
                </c:pt>
                <c:pt idx="3350">
                  <c:v>2.4773767000000002</c:v>
                </c:pt>
                <c:pt idx="3351">
                  <c:v>2.4705483899999998</c:v>
                </c:pt>
                <c:pt idx="3352">
                  <c:v>2.4641397</c:v>
                </c:pt>
                <c:pt idx="3353">
                  <c:v>2.4579980400000001</c:v>
                </c:pt>
                <c:pt idx="3354">
                  <c:v>2.4525239499999998</c:v>
                </c:pt>
                <c:pt idx="3355">
                  <c:v>2.4474694700000001</c:v>
                </c:pt>
                <c:pt idx="3356">
                  <c:v>2.4429681300000001</c:v>
                </c:pt>
                <c:pt idx="3357">
                  <c:v>2.4390962100000002</c:v>
                </c:pt>
                <c:pt idx="3358">
                  <c:v>2.4360256200000001</c:v>
                </c:pt>
                <c:pt idx="3359">
                  <c:v>2.4336795800000002</c:v>
                </c:pt>
                <c:pt idx="3360">
                  <c:v>2.4320583299999998</c:v>
                </c:pt>
                <c:pt idx="3361">
                  <c:v>2.43095207</c:v>
                </c:pt>
                <c:pt idx="3362">
                  <c:v>2.4301128400000001</c:v>
                </c:pt>
                <c:pt idx="3363">
                  <c:v>2.42948341</c:v>
                </c:pt>
                <c:pt idx="3364">
                  <c:v>2.4289302799999999</c:v>
                </c:pt>
                <c:pt idx="3365">
                  <c:v>2.4282245599999999</c:v>
                </c:pt>
                <c:pt idx="3366">
                  <c:v>2.4274234799999999</c:v>
                </c:pt>
                <c:pt idx="3367">
                  <c:v>2.42650795</c:v>
                </c:pt>
                <c:pt idx="3368">
                  <c:v>2.4261074100000002</c:v>
                </c:pt>
                <c:pt idx="3369">
                  <c:v>2.42563057</c:v>
                </c:pt>
                <c:pt idx="3370">
                  <c:v>2.4251537299999999</c:v>
                </c:pt>
                <c:pt idx="3371">
                  <c:v>2.4248867000000001</c:v>
                </c:pt>
                <c:pt idx="3372">
                  <c:v>2.4243907899999999</c:v>
                </c:pt>
                <c:pt idx="3373">
                  <c:v>2.4239902500000001</c:v>
                </c:pt>
                <c:pt idx="3374">
                  <c:v>2.4237232199999998</c:v>
                </c:pt>
                <c:pt idx="3375">
                  <c:v>2.42271233</c:v>
                </c:pt>
                <c:pt idx="3376">
                  <c:v>2.4220638299999999</c:v>
                </c:pt>
                <c:pt idx="3377">
                  <c:v>2.42198753</c:v>
                </c:pt>
                <c:pt idx="3378">
                  <c:v>2.4216251400000002</c:v>
                </c:pt>
                <c:pt idx="3379">
                  <c:v>2.41967964</c:v>
                </c:pt>
                <c:pt idx="3380">
                  <c:v>2.4191646599999999</c:v>
                </c:pt>
                <c:pt idx="3381">
                  <c:v>2.4187641100000001</c:v>
                </c:pt>
                <c:pt idx="3382">
                  <c:v>2.4184017199999999</c:v>
                </c:pt>
                <c:pt idx="3383">
                  <c:v>2.4180965400000001</c:v>
                </c:pt>
                <c:pt idx="3384">
                  <c:v>2.4173145300000001</c:v>
                </c:pt>
                <c:pt idx="3385">
                  <c:v>2.4162464099999998</c:v>
                </c:pt>
                <c:pt idx="3386">
                  <c:v>2.4155216199999998</c:v>
                </c:pt>
                <c:pt idx="3387">
                  <c:v>2.4148540500000002</c:v>
                </c:pt>
                <c:pt idx="3388">
                  <c:v>2.41439629</c:v>
                </c:pt>
                <c:pt idx="3389">
                  <c:v>2.41363335</c:v>
                </c:pt>
                <c:pt idx="3390">
                  <c:v>2.4135189100000001</c:v>
                </c:pt>
                <c:pt idx="3391">
                  <c:v>2.4133853900000002</c:v>
                </c:pt>
                <c:pt idx="3392">
                  <c:v>2.4138050099999999</c:v>
                </c:pt>
                <c:pt idx="3393">
                  <c:v>2.4130802199999999</c:v>
                </c:pt>
                <c:pt idx="3394">
                  <c:v>2.4130420699999999</c:v>
                </c:pt>
                <c:pt idx="3395">
                  <c:v>2.4128513300000001</c:v>
                </c:pt>
                <c:pt idx="3396">
                  <c:v>2.4124698599999999</c:v>
                </c:pt>
                <c:pt idx="3397">
                  <c:v>2.4126033800000002</c:v>
                </c:pt>
                <c:pt idx="3398">
                  <c:v>2.4123744999999999</c:v>
                </c:pt>
                <c:pt idx="3399">
                  <c:v>2.4118785900000002</c:v>
                </c:pt>
                <c:pt idx="3400">
                  <c:v>2.4093990299999999</c:v>
                </c:pt>
                <c:pt idx="3401">
                  <c:v>2.4090366400000001</c:v>
                </c:pt>
                <c:pt idx="3402">
                  <c:v>2.40840721</c:v>
                </c:pt>
                <c:pt idx="3403">
                  <c:v>2.40770149</c:v>
                </c:pt>
                <c:pt idx="3404">
                  <c:v>2.4074344600000002</c:v>
                </c:pt>
                <c:pt idx="3405">
                  <c:v>2.40690041</c:v>
                </c:pt>
                <c:pt idx="3406">
                  <c:v>2.40621376</c:v>
                </c:pt>
                <c:pt idx="3407">
                  <c:v>2.40470695</c:v>
                </c:pt>
                <c:pt idx="3408">
                  <c:v>2.4042110399999999</c:v>
                </c:pt>
                <c:pt idx="3409">
                  <c:v>2.40384865</c:v>
                </c:pt>
                <c:pt idx="3410">
                  <c:v>2.4036006900000002</c:v>
                </c:pt>
                <c:pt idx="3411">
                  <c:v>2.4027614599999998</c:v>
                </c:pt>
                <c:pt idx="3412">
                  <c:v>2.4021892500000002</c:v>
                </c:pt>
                <c:pt idx="3413">
                  <c:v>2.4016552</c:v>
                </c:pt>
                <c:pt idx="3414">
                  <c:v>2.4013500200000002</c:v>
                </c:pt>
                <c:pt idx="3415">
                  <c:v>2.4007587400000001</c:v>
                </c:pt>
                <c:pt idx="3416">
                  <c:v>2.40026283</c:v>
                </c:pt>
                <c:pt idx="3417">
                  <c:v>2.3999195100000001</c:v>
                </c:pt>
                <c:pt idx="3418">
                  <c:v>2.39948082</c:v>
                </c:pt>
                <c:pt idx="3419">
                  <c:v>2.39867973</c:v>
                </c:pt>
                <c:pt idx="3420">
                  <c:v>2.3981456799999998</c:v>
                </c:pt>
                <c:pt idx="3421">
                  <c:v>2.3975737100000001</c:v>
                </c:pt>
                <c:pt idx="3422">
                  <c:v>2.39690614</c:v>
                </c:pt>
                <c:pt idx="3423">
                  <c:v>2.3966772600000001</c:v>
                </c:pt>
                <c:pt idx="3424">
                  <c:v>2.3963911499999999</c:v>
                </c:pt>
                <c:pt idx="3425">
                  <c:v>2.3955328499999999</c:v>
                </c:pt>
                <c:pt idx="3426">
                  <c:v>2.3949797199999998</c:v>
                </c:pt>
                <c:pt idx="3427">
                  <c:v>2.3941214099999999</c:v>
                </c:pt>
                <c:pt idx="3428">
                  <c:v>2.39320588</c:v>
                </c:pt>
                <c:pt idx="3429">
                  <c:v>2.3925192399999999</c:v>
                </c:pt>
                <c:pt idx="3430">
                  <c:v>2.3912222399999998</c:v>
                </c:pt>
                <c:pt idx="3431">
                  <c:v>2.3906881800000002</c:v>
                </c:pt>
                <c:pt idx="3432">
                  <c:v>2.3900015400000001</c:v>
                </c:pt>
                <c:pt idx="3433">
                  <c:v>2.3896009899999999</c:v>
                </c:pt>
                <c:pt idx="3434">
                  <c:v>2.3890097099999998</c:v>
                </c:pt>
                <c:pt idx="3435">
                  <c:v>2.3884756600000001</c:v>
                </c:pt>
                <c:pt idx="3436">
                  <c:v>2.38731217</c:v>
                </c:pt>
                <c:pt idx="3437">
                  <c:v>2.38643479</c:v>
                </c:pt>
                <c:pt idx="3438">
                  <c:v>2.38576722</c:v>
                </c:pt>
                <c:pt idx="3439">
                  <c:v>2.3855955600000001</c:v>
                </c:pt>
                <c:pt idx="3440">
                  <c:v>2.3862631300000001</c:v>
                </c:pt>
                <c:pt idx="3441">
                  <c:v>2.3854048300000001</c:v>
                </c:pt>
                <c:pt idx="3442">
                  <c:v>2.3837454299999998</c:v>
                </c:pt>
                <c:pt idx="3443">
                  <c:v>2.3833067400000001</c:v>
                </c:pt>
                <c:pt idx="3444">
                  <c:v>2.3821814099999998</c:v>
                </c:pt>
                <c:pt idx="3445">
                  <c:v>2.3812658799999999</c:v>
                </c:pt>
                <c:pt idx="3446">
                  <c:v>2.38040757</c:v>
                </c:pt>
                <c:pt idx="3447">
                  <c:v>2.3788244700000001</c:v>
                </c:pt>
                <c:pt idx="3448">
                  <c:v>2.3779470900000002</c:v>
                </c:pt>
                <c:pt idx="3449">
                  <c:v>2.3771460100000001</c:v>
                </c:pt>
                <c:pt idx="3450">
                  <c:v>2.3768026799999999</c:v>
                </c:pt>
                <c:pt idx="3451">
                  <c:v>2.3761732599999998</c:v>
                </c:pt>
                <c:pt idx="3452">
                  <c:v>2.3753340199999999</c:v>
                </c:pt>
                <c:pt idx="3453">
                  <c:v>2.3746092299999999</c:v>
                </c:pt>
                <c:pt idx="3454">
                  <c:v>2.3740942500000002</c:v>
                </c:pt>
                <c:pt idx="3455">
                  <c:v>2.3727591000000001</c:v>
                </c:pt>
                <c:pt idx="3456">
                  <c:v>2.3719198700000002</c:v>
                </c:pt>
                <c:pt idx="3457">
                  <c:v>2.3711760000000002</c:v>
                </c:pt>
                <c:pt idx="3458">
                  <c:v>2.37062287</c:v>
                </c:pt>
                <c:pt idx="3459">
                  <c:v>2.3702795499999998</c:v>
                </c:pt>
                <c:pt idx="3460">
                  <c:v>2.3695166099999998</c:v>
                </c:pt>
                <c:pt idx="3461">
                  <c:v>2.3689634800000001</c:v>
                </c:pt>
                <c:pt idx="3462">
                  <c:v>2.3678381399999999</c:v>
                </c:pt>
                <c:pt idx="3463">
                  <c:v>2.3662741199999999</c:v>
                </c:pt>
                <c:pt idx="3464">
                  <c:v>2.3649580499999998</c:v>
                </c:pt>
                <c:pt idx="3465">
                  <c:v>2.3639853</c:v>
                </c:pt>
                <c:pt idx="3466">
                  <c:v>2.3625929399999999</c:v>
                </c:pt>
                <c:pt idx="3467">
                  <c:v>2.3614676000000001</c:v>
                </c:pt>
                <c:pt idx="3468">
                  <c:v>2.3605711500000002</c:v>
                </c:pt>
                <c:pt idx="3469">
                  <c:v>2.3599989400000001</c:v>
                </c:pt>
                <c:pt idx="3470">
                  <c:v>2.3710424899999998</c:v>
                </c:pt>
                <c:pt idx="3471">
                  <c:v>2.36690354</c:v>
                </c:pt>
                <c:pt idx="3472">
                  <c:v>2.3659880200000001</c:v>
                </c:pt>
                <c:pt idx="3473">
                  <c:v>2.3650343399999998</c:v>
                </c:pt>
                <c:pt idx="3474">
                  <c:v>2.36476731</c:v>
                </c:pt>
                <c:pt idx="3475">
                  <c:v>2.36324143</c:v>
                </c:pt>
                <c:pt idx="3476">
                  <c:v>2.3627646000000002</c:v>
                </c:pt>
                <c:pt idx="3477">
                  <c:v>2.3625357199999999</c:v>
                </c:pt>
                <c:pt idx="3478">
                  <c:v>2.3614103800000001</c:v>
                </c:pt>
                <c:pt idx="3479">
                  <c:v>2.3612959400000002</c:v>
                </c:pt>
                <c:pt idx="3480">
                  <c:v>2.36097169</c:v>
                </c:pt>
                <c:pt idx="3481">
                  <c:v>2.3597891299999998</c:v>
                </c:pt>
                <c:pt idx="3482">
                  <c:v>2.3583204699999998</c:v>
                </c:pt>
                <c:pt idx="3483">
                  <c:v>2.3569853300000001</c:v>
                </c:pt>
                <c:pt idx="3484">
                  <c:v>2.3580152999999999</c:v>
                </c:pt>
                <c:pt idx="3485">
                  <c:v>2.3557648699999998</c:v>
                </c:pt>
                <c:pt idx="3486">
                  <c:v>2.3566803900000002</c:v>
                </c:pt>
                <c:pt idx="3487">
                  <c:v>2.35097742</c:v>
                </c:pt>
                <c:pt idx="3488">
                  <c:v>2.3510727899999999</c:v>
                </c:pt>
                <c:pt idx="3489">
                  <c:v>2.34945154</c:v>
                </c:pt>
                <c:pt idx="3490">
                  <c:v>2.3482689899999998</c:v>
                </c:pt>
                <c:pt idx="3491">
                  <c:v>2.3453698200000002</c:v>
                </c:pt>
                <c:pt idx="3492">
                  <c:v>2.3445305799999998</c:v>
                </c:pt>
                <c:pt idx="3493">
                  <c:v>2.3421273199999999</c:v>
                </c:pt>
                <c:pt idx="3494">
                  <c:v>2.3407158899999998</c:v>
                </c:pt>
                <c:pt idx="3495">
                  <c:v>2.33899927</c:v>
                </c:pt>
                <c:pt idx="3496">
                  <c:v>2.3377022699999999</c:v>
                </c:pt>
                <c:pt idx="3497">
                  <c:v>2.33968592</c:v>
                </c:pt>
                <c:pt idx="3498">
                  <c:v>2.3370346999999998</c:v>
                </c:pt>
                <c:pt idx="3499">
                  <c:v>2.3349556900000001</c:v>
                </c:pt>
                <c:pt idx="3500">
                  <c:v>2.33291483</c:v>
                </c:pt>
                <c:pt idx="3501">
                  <c:v>2.3325524299999998</c:v>
                </c:pt>
                <c:pt idx="3502">
                  <c:v>2.3307976699999999</c:v>
                </c:pt>
                <c:pt idx="3503">
                  <c:v>2.3279747999999998</c:v>
                </c:pt>
                <c:pt idx="3504">
                  <c:v>2.3274788900000001</c:v>
                </c:pt>
                <c:pt idx="3505">
                  <c:v>2.3263153999999999</c:v>
                </c:pt>
                <c:pt idx="3506">
                  <c:v>2.3242745400000002</c:v>
                </c:pt>
                <c:pt idx="3507">
                  <c:v>2.3240075099999999</c:v>
                </c:pt>
                <c:pt idx="3508">
                  <c:v>2.32240534</c:v>
                </c:pt>
                <c:pt idx="3509">
                  <c:v>2.3204598399999998</c:v>
                </c:pt>
                <c:pt idx="3510">
                  <c:v>2.3205933600000002</c:v>
                </c:pt>
                <c:pt idx="3511">
                  <c:v>2.3225769999999999</c:v>
                </c:pt>
                <c:pt idx="3512">
                  <c:v>2.32311106</c:v>
                </c:pt>
                <c:pt idx="3513">
                  <c:v>2.3215088800000001</c:v>
                </c:pt>
                <c:pt idx="3514">
                  <c:v>2.3180375099999999</c:v>
                </c:pt>
                <c:pt idx="3515">
                  <c:v>2.3168358800000002</c:v>
                </c:pt>
                <c:pt idx="3516">
                  <c:v>2.3140323199999999</c:v>
                </c:pt>
                <c:pt idx="3517">
                  <c:v>2.3097979999999998</c:v>
                </c:pt>
                <c:pt idx="3518">
                  <c:v>2.3066317999999999</c:v>
                </c:pt>
                <c:pt idx="3519">
                  <c:v>2.3047435300000001</c:v>
                </c:pt>
                <c:pt idx="3520">
                  <c:v>2.3030078399999998</c:v>
                </c:pt>
                <c:pt idx="3521">
                  <c:v>2.3005855099999999</c:v>
                </c:pt>
                <c:pt idx="3522">
                  <c:v>2.29820132</c:v>
                </c:pt>
                <c:pt idx="3523">
                  <c:v>2.2904193400000001</c:v>
                </c:pt>
                <c:pt idx="3524">
                  <c:v>2.2880542300000002</c:v>
                </c:pt>
                <c:pt idx="3525">
                  <c:v>2.28622317</c:v>
                </c:pt>
                <c:pt idx="3526">
                  <c:v>2.2850215399999998</c:v>
                </c:pt>
                <c:pt idx="3527">
                  <c:v>2.2862613199999999</c:v>
                </c:pt>
                <c:pt idx="3528">
                  <c:v>2.2848689599999998</c:v>
                </c:pt>
                <c:pt idx="3529">
                  <c:v>2.2784221200000001</c:v>
                </c:pt>
                <c:pt idx="3530">
                  <c:v>2.27704883</c:v>
                </c:pt>
                <c:pt idx="3531">
                  <c:v>2.2749126</c:v>
                </c:pt>
                <c:pt idx="3532">
                  <c:v>2.2729291900000002</c:v>
                </c:pt>
                <c:pt idx="3533">
                  <c:v>2.2751033299999999</c:v>
                </c:pt>
                <c:pt idx="3534">
                  <c:v>2.2681417499999998</c:v>
                </c:pt>
                <c:pt idx="3535">
                  <c:v>2.27319622</c:v>
                </c:pt>
                <c:pt idx="3536">
                  <c:v>2.2639265100000001</c:v>
                </c:pt>
                <c:pt idx="3537">
                  <c:v>2.2613706599999999</c:v>
                </c:pt>
                <c:pt idx="3538">
                  <c:v>2.2592153499999998</c:v>
                </c:pt>
                <c:pt idx="3539">
                  <c:v>2.25751781</c:v>
                </c:pt>
                <c:pt idx="3540">
                  <c:v>2.2558012000000001</c:v>
                </c:pt>
                <c:pt idx="3541">
                  <c:v>2.2538747799999999</c:v>
                </c:pt>
                <c:pt idx="3542">
                  <c:v>2.2517194699999998</c:v>
                </c:pt>
                <c:pt idx="3543">
                  <c:v>2.2493734399999998</c:v>
                </c:pt>
                <c:pt idx="3544">
                  <c:v>2.2472944300000002</c:v>
                </c:pt>
                <c:pt idx="3545">
                  <c:v>2.2453107800000001</c:v>
                </c:pt>
                <c:pt idx="3546">
                  <c:v>2.2425069799999999</c:v>
                </c:pt>
                <c:pt idx="3547">
                  <c:v>2.24016094</c:v>
                </c:pt>
                <c:pt idx="3548">
                  <c:v>2.2376241700000001</c:v>
                </c:pt>
                <c:pt idx="3549">
                  <c:v>2.2352781300000002</c:v>
                </c:pt>
                <c:pt idx="3550">
                  <c:v>2.2328560400000002</c:v>
                </c:pt>
                <c:pt idx="3551">
                  <c:v>2.2307007300000001</c:v>
                </c:pt>
                <c:pt idx="3552">
                  <c:v>2.2284119100000002</c:v>
                </c:pt>
                <c:pt idx="3553">
                  <c:v>2.2262566100000001</c:v>
                </c:pt>
                <c:pt idx="3554">
                  <c:v>2.2238724200000002</c:v>
                </c:pt>
                <c:pt idx="3555">
                  <c:v>2.2213737999999998</c:v>
                </c:pt>
                <c:pt idx="3556">
                  <c:v>2.21895146</c:v>
                </c:pt>
                <c:pt idx="3557">
                  <c:v>2.21961904</c:v>
                </c:pt>
                <c:pt idx="3558">
                  <c:v>2.2159759999999999</c:v>
                </c:pt>
                <c:pt idx="3559">
                  <c:v>2.2134010800000001</c:v>
                </c:pt>
                <c:pt idx="3560">
                  <c:v>2.2105782</c:v>
                </c:pt>
                <c:pt idx="3561">
                  <c:v>2.2062294499999999</c:v>
                </c:pt>
                <c:pt idx="3562">
                  <c:v>2.2039787799999999</c:v>
                </c:pt>
                <c:pt idx="3563">
                  <c:v>2.2014038600000001</c:v>
                </c:pt>
                <c:pt idx="3564">
                  <c:v>2.1983711700000002</c:v>
                </c:pt>
                <c:pt idx="3565">
                  <c:v>2.1957580999999999</c:v>
                </c:pt>
                <c:pt idx="3566">
                  <c:v>2.1930496700000002</c:v>
                </c:pt>
                <c:pt idx="3567">
                  <c:v>2.19022703</c:v>
                </c:pt>
                <c:pt idx="3568">
                  <c:v>2.1866793599999998</c:v>
                </c:pt>
                <c:pt idx="3569">
                  <c:v>2.1837992700000002</c:v>
                </c:pt>
                <c:pt idx="3570">
                  <c:v>2.1808238000000002</c:v>
                </c:pt>
                <c:pt idx="3571">
                  <c:v>2.1778483400000002</c:v>
                </c:pt>
                <c:pt idx="3572">
                  <c:v>2.1747012099999998</c:v>
                </c:pt>
                <c:pt idx="3573">
                  <c:v>2.1717829700000002</c:v>
                </c:pt>
                <c:pt idx="3574">
                  <c:v>2.1686549199999998</c:v>
                </c:pt>
                <c:pt idx="3575">
                  <c:v>2.1654124299999999</c:v>
                </c:pt>
                <c:pt idx="3576">
                  <c:v>2.1621508600000001</c:v>
                </c:pt>
                <c:pt idx="3577">
                  <c:v>2.1589083699999998</c:v>
                </c:pt>
                <c:pt idx="3578">
                  <c:v>2.15637159</c:v>
                </c:pt>
                <c:pt idx="3579">
                  <c:v>2.1527285599999999</c:v>
                </c:pt>
                <c:pt idx="3580">
                  <c:v>2.1498487000000002</c:v>
                </c:pt>
                <c:pt idx="3581">
                  <c:v>2.1465489899999999</c:v>
                </c:pt>
                <c:pt idx="3582">
                  <c:v>2.1425817</c:v>
                </c:pt>
                <c:pt idx="3583">
                  <c:v>2.1406743499999998</c:v>
                </c:pt>
                <c:pt idx="3584">
                  <c:v>2.1375462999999999</c:v>
                </c:pt>
                <c:pt idx="3585">
                  <c:v>2.1338269699999999</c:v>
                </c:pt>
                <c:pt idx="3586">
                  <c:v>2.1292874799999999</c:v>
                </c:pt>
                <c:pt idx="3587">
                  <c:v>2.1258161100000001</c:v>
                </c:pt>
                <c:pt idx="3588">
                  <c:v>2.1217725299999999</c:v>
                </c:pt>
                <c:pt idx="3589">
                  <c:v>2.11788154</c:v>
                </c:pt>
                <c:pt idx="3590">
                  <c:v>2.1138761000000001</c:v>
                </c:pt>
                <c:pt idx="3591">
                  <c:v>2.10941315</c:v>
                </c:pt>
                <c:pt idx="3592">
                  <c:v>2.1059036299999998</c:v>
                </c:pt>
                <c:pt idx="3593">
                  <c:v>2.10187912</c:v>
                </c:pt>
                <c:pt idx="3594">
                  <c:v>2.09728241</c:v>
                </c:pt>
                <c:pt idx="3595">
                  <c:v>2.09358215</c:v>
                </c:pt>
                <c:pt idx="3596">
                  <c:v>2.0894241299999998</c:v>
                </c:pt>
                <c:pt idx="3597">
                  <c:v>2.08465576</c:v>
                </c:pt>
                <c:pt idx="3598">
                  <c:v>2.08007813</c:v>
                </c:pt>
                <c:pt idx="3599">
                  <c:v>2.0750045799999999</c:v>
                </c:pt>
                <c:pt idx="3600">
                  <c:v>2.0706367499999998</c:v>
                </c:pt>
                <c:pt idx="3601">
                  <c:v>2.0667269199999998</c:v>
                </c:pt>
                <c:pt idx="3602">
                  <c:v>2.06260705</c:v>
                </c:pt>
                <c:pt idx="3603">
                  <c:v>2.05722833</c:v>
                </c:pt>
                <c:pt idx="3604">
                  <c:v>2.0523455099999999</c:v>
                </c:pt>
                <c:pt idx="3605">
                  <c:v>2.0474245500000001</c:v>
                </c:pt>
                <c:pt idx="3606">
                  <c:v>2.04233193</c:v>
                </c:pt>
                <c:pt idx="3607">
                  <c:v>2.0373346799999998</c:v>
                </c:pt>
                <c:pt idx="3608">
                  <c:v>2.03250909</c:v>
                </c:pt>
                <c:pt idx="3609">
                  <c:v>2.0264630299999999</c:v>
                </c:pt>
                <c:pt idx="3610">
                  <c:v>2.0214276299999998</c:v>
                </c:pt>
                <c:pt idx="3611">
                  <c:v>2.0154766999999998</c:v>
                </c:pt>
                <c:pt idx="3612">
                  <c:v>2.0099072499999999</c:v>
                </c:pt>
                <c:pt idx="3613">
                  <c:v>2.00393724</c:v>
                </c:pt>
                <c:pt idx="3614">
                  <c:v>1.9982914899999999</c:v>
                </c:pt>
                <c:pt idx="3615">
                  <c:v>1.9919400199999999</c:v>
                </c:pt>
                <c:pt idx="3616">
                  <c:v>1.9854360799999999</c:v>
                </c:pt>
                <c:pt idx="3617">
                  <c:v>1.97897017</c:v>
                </c:pt>
                <c:pt idx="3618">
                  <c:v>1.9727522099999999</c:v>
                </c:pt>
                <c:pt idx="3619">
                  <c:v>1.9658858800000001</c:v>
                </c:pt>
                <c:pt idx="3620">
                  <c:v>1.9590575699999999</c:v>
                </c:pt>
                <c:pt idx="3621">
                  <c:v>1.95203853</c:v>
                </c:pt>
                <c:pt idx="3622">
                  <c:v>1.9450577499999999</c:v>
                </c:pt>
                <c:pt idx="3623">
                  <c:v>1.9378861199999999</c:v>
                </c:pt>
                <c:pt idx="3624">
                  <c:v>1.93098152</c:v>
                </c:pt>
                <c:pt idx="3625">
                  <c:v>1.9232187300000001</c:v>
                </c:pt>
                <c:pt idx="3626">
                  <c:v>1.9153032299999999</c:v>
                </c:pt>
                <c:pt idx="3627">
                  <c:v>1.9069109</c:v>
                </c:pt>
                <c:pt idx="3628">
                  <c:v>1.8979655499999999</c:v>
                </c:pt>
                <c:pt idx="3629">
                  <c:v>1.88942063</c:v>
                </c:pt>
                <c:pt idx="3630">
                  <c:v>1.8808948999999999</c:v>
                </c:pt>
                <c:pt idx="3631">
                  <c:v>1.8719685100000001</c:v>
                </c:pt>
                <c:pt idx="3632">
                  <c:v>1.8630994599999999</c:v>
                </c:pt>
                <c:pt idx="3633">
                  <c:v>1.85396326</c:v>
                </c:pt>
                <c:pt idx="3634">
                  <c:v>1.8442931199999999</c:v>
                </c:pt>
                <c:pt idx="3635">
                  <c:v>1.8348326699999999</c:v>
                </c:pt>
                <c:pt idx="3636">
                  <c:v>1.8248190900000001</c:v>
                </c:pt>
                <c:pt idx="3637">
                  <c:v>1.8148056299999999</c:v>
                </c:pt>
                <c:pt idx="3638">
                  <c:v>1.8047920500000001</c:v>
                </c:pt>
                <c:pt idx="3639">
                  <c:v>1.79478812</c:v>
                </c:pt>
                <c:pt idx="3640">
                  <c:v>1.7847746600000001</c:v>
                </c:pt>
                <c:pt idx="3641">
                  <c:v>1.77470386</c:v>
                </c:pt>
                <c:pt idx="3642">
                  <c:v>1.7646904000000001</c:v>
                </c:pt>
                <c:pt idx="3643">
                  <c:v>1.75465775</c:v>
                </c:pt>
                <c:pt idx="3644">
                  <c:v>1.7446442799999999</c:v>
                </c:pt>
                <c:pt idx="3645">
                  <c:v>1.7345925600000001</c:v>
                </c:pt>
                <c:pt idx="3646">
                  <c:v>1.7245790999999999</c:v>
                </c:pt>
                <c:pt idx="3647">
                  <c:v>1.7145464399999999</c:v>
                </c:pt>
                <c:pt idx="3648">
                  <c:v>1.70451391</c:v>
                </c:pt>
                <c:pt idx="3649">
                  <c:v>1.69442403</c:v>
                </c:pt>
                <c:pt idx="3650">
                  <c:v>1.6843915</c:v>
                </c:pt>
                <c:pt idx="3651">
                  <c:v>1.67437792</c:v>
                </c:pt>
                <c:pt idx="3652">
                  <c:v>1.66436446</c:v>
                </c:pt>
                <c:pt idx="3653">
                  <c:v>1.65435088</c:v>
                </c:pt>
                <c:pt idx="3654">
                  <c:v>1.64433742</c:v>
                </c:pt>
                <c:pt idx="3655">
                  <c:v>1.63432384</c:v>
                </c:pt>
                <c:pt idx="3656">
                  <c:v>1.6243103699999999</c:v>
                </c:pt>
                <c:pt idx="3657">
                  <c:v>1.61425865</c:v>
                </c:pt>
                <c:pt idx="3658">
                  <c:v>1.6042451900000001</c:v>
                </c:pt>
                <c:pt idx="3659">
                  <c:v>1.59423161</c:v>
                </c:pt>
                <c:pt idx="3660">
                  <c:v>1.5841990699999999</c:v>
                </c:pt>
                <c:pt idx="3661">
                  <c:v>1.5741664200000001</c:v>
                </c:pt>
                <c:pt idx="3662">
                  <c:v>1.56413388</c:v>
                </c:pt>
                <c:pt idx="3663">
                  <c:v>1.5541012299999999</c:v>
                </c:pt>
                <c:pt idx="3664">
                  <c:v>1.5439924</c:v>
                </c:pt>
                <c:pt idx="3665">
                  <c:v>1.53397882</c:v>
                </c:pt>
                <c:pt idx="3666">
                  <c:v>1.5239652400000001</c:v>
                </c:pt>
                <c:pt idx="3667">
                  <c:v>1.51395178</c:v>
                </c:pt>
                <c:pt idx="3668">
                  <c:v>1.5039191199999999</c:v>
                </c:pt>
                <c:pt idx="3669">
                  <c:v>1.5001045500000001</c:v>
                </c:pt>
                <c:pt idx="3670">
                  <c:v>1.5059409100000001</c:v>
                </c:pt>
                <c:pt idx="3671">
                  <c:v>1.5159926399999999</c:v>
                </c:pt>
                <c:pt idx="3672">
                  <c:v>1.52604425</c:v>
                </c:pt>
                <c:pt idx="3673">
                  <c:v>1.5360578300000001</c:v>
                </c:pt>
                <c:pt idx="3674">
                  <c:v>1.54607129</c:v>
                </c:pt>
                <c:pt idx="3675">
                  <c:v>1.5560848700000001</c:v>
                </c:pt>
                <c:pt idx="3676">
                  <c:v>1.56609833</c:v>
                </c:pt>
                <c:pt idx="3677">
                  <c:v>1.57615006</c:v>
                </c:pt>
                <c:pt idx="3678">
                  <c:v>1.5861635199999999</c:v>
                </c:pt>
                <c:pt idx="3679">
                  <c:v>1.5961771</c:v>
                </c:pt>
                <c:pt idx="3680">
                  <c:v>1.6062477799999999</c:v>
                </c:pt>
                <c:pt idx="3681">
                  <c:v>1.61626136</c:v>
                </c:pt>
                <c:pt idx="3682">
                  <c:v>1.6262748199999999</c:v>
                </c:pt>
                <c:pt idx="3683">
                  <c:v>1.6362884</c:v>
                </c:pt>
                <c:pt idx="3684">
                  <c:v>1.6463019800000001</c:v>
                </c:pt>
                <c:pt idx="3685">
                  <c:v>1.6563535899999999</c:v>
                </c:pt>
                <c:pt idx="3686">
                  <c:v>1.66640532</c:v>
                </c:pt>
                <c:pt idx="3687">
                  <c:v>1.6764187800000001</c:v>
                </c:pt>
                <c:pt idx="3688">
                  <c:v>1.68643236</c:v>
                </c:pt>
                <c:pt idx="3689">
                  <c:v>1.6964649000000001</c:v>
                </c:pt>
                <c:pt idx="3690">
                  <c:v>1.7064975499999999</c:v>
                </c:pt>
                <c:pt idx="3691">
                  <c:v>1.71654916</c:v>
                </c:pt>
                <c:pt idx="3692">
                  <c:v>1.7266008900000001</c:v>
                </c:pt>
                <c:pt idx="3693">
                  <c:v>1.73661435</c:v>
                </c:pt>
                <c:pt idx="3694">
                  <c:v>1.7466470000000001</c:v>
                </c:pt>
                <c:pt idx="3695">
                  <c:v>1.75666046</c:v>
                </c:pt>
                <c:pt idx="3696">
                  <c:v>1.76669312</c:v>
                </c:pt>
                <c:pt idx="3697">
                  <c:v>1.7767065799999999</c:v>
                </c:pt>
                <c:pt idx="3698">
                  <c:v>1.78672016</c:v>
                </c:pt>
                <c:pt idx="3699">
                  <c:v>1.7967336199999999</c:v>
                </c:pt>
                <c:pt idx="3700">
                  <c:v>1.80676627</c:v>
                </c:pt>
                <c:pt idx="3701">
                  <c:v>1.8167797299999999</c:v>
                </c:pt>
                <c:pt idx="3702">
                  <c:v>1.82683146</c:v>
                </c:pt>
                <c:pt idx="3703">
                  <c:v>1.8368449200000001</c:v>
                </c:pt>
                <c:pt idx="3704">
                  <c:v>1.8468585</c:v>
                </c:pt>
                <c:pt idx="3705">
                  <c:v>1.85689104</c:v>
                </c:pt>
                <c:pt idx="3706">
                  <c:v>1.8669046199999999</c:v>
                </c:pt>
                <c:pt idx="3707">
                  <c:v>1.87691808</c:v>
                </c:pt>
                <c:pt idx="3708">
                  <c:v>1.8869507299999999</c:v>
                </c:pt>
                <c:pt idx="3709">
                  <c:v>1.89700234</c:v>
                </c:pt>
                <c:pt idx="3710">
                  <c:v>1.9070731400000001</c:v>
                </c:pt>
                <c:pt idx="3711">
                  <c:v>1.9171438199999999</c:v>
                </c:pt>
                <c:pt idx="3712">
                  <c:v>1.92717648</c:v>
                </c:pt>
                <c:pt idx="3713">
                  <c:v>1.9372280799999999</c:v>
                </c:pt>
                <c:pt idx="3714">
                  <c:v>1.9473560999999999</c:v>
                </c:pt>
                <c:pt idx="3715">
                  <c:v>1.95736957</c:v>
                </c:pt>
                <c:pt idx="3716">
                  <c:v>1.9674594400000001</c:v>
                </c:pt>
                <c:pt idx="3717">
                  <c:v>1.9775301199999999</c:v>
                </c:pt>
                <c:pt idx="3718">
                  <c:v>1.9875437</c:v>
                </c:pt>
                <c:pt idx="3719">
                  <c:v>1.9975571599999999</c:v>
                </c:pt>
                <c:pt idx="3720">
                  <c:v>2.0075707399999998</c:v>
                </c:pt>
                <c:pt idx="3721">
                  <c:v>2.0176034</c:v>
                </c:pt>
                <c:pt idx="3722">
                  <c:v>2.0276169799999999</c:v>
                </c:pt>
                <c:pt idx="3723">
                  <c:v>2.0376684699999998</c:v>
                </c:pt>
                <c:pt idx="3724">
                  <c:v>2.0477011200000002</c:v>
                </c:pt>
                <c:pt idx="3725">
                  <c:v>2.05775285</c:v>
                </c:pt>
                <c:pt idx="3726">
                  <c:v>2.0677664299999998</c:v>
                </c:pt>
                <c:pt idx="3727">
                  <c:v>2.0777797699999998</c:v>
                </c:pt>
                <c:pt idx="3728">
                  <c:v>2.0877933500000001</c:v>
                </c:pt>
                <c:pt idx="3729">
                  <c:v>2.09780693</c:v>
                </c:pt>
                <c:pt idx="3730">
                  <c:v>2.1078205099999998</c:v>
                </c:pt>
                <c:pt idx="3731">
                  <c:v>2.1178340900000001</c:v>
                </c:pt>
                <c:pt idx="3732">
                  <c:v>2.1278474300000001</c:v>
                </c:pt>
                <c:pt idx="3733">
                  <c:v>2.13786101</c:v>
                </c:pt>
                <c:pt idx="3734">
                  <c:v>2.1479508900000002</c:v>
                </c:pt>
                <c:pt idx="3735">
                  <c:v>2.15796447</c:v>
                </c:pt>
                <c:pt idx="3736">
                  <c:v>2.16797781</c:v>
                </c:pt>
                <c:pt idx="3737">
                  <c:v>2.1779913899999999</c:v>
                </c:pt>
                <c:pt idx="3738">
                  <c:v>2.1880621900000001</c:v>
                </c:pt>
                <c:pt idx="3739">
                  <c:v>2.1981520699999999</c:v>
                </c:pt>
                <c:pt idx="3740">
                  <c:v>2.2081844799999999</c:v>
                </c:pt>
                <c:pt idx="3741">
                  <c:v>2.2181980600000002</c:v>
                </c:pt>
                <c:pt idx="3742">
                  <c:v>2.22824979</c:v>
                </c:pt>
                <c:pt idx="3743">
                  <c:v>2.2382824399999999</c:v>
                </c:pt>
                <c:pt idx="3744">
                  <c:v>2.2483148599999998</c:v>
                </c:pt>
                <c:pt idx="3745">
                  <c:v>2.2583284400000001</c:v>
                </c:pt>
                <c:pt idx="3746">
                  <c:v>2.26834202</c:v>
                </c:pt>
                <c:pt idx="3747">
                  <c:v>2.2783555999999998</c:v>
                </c:pt>
                <c:pt idx="3748">
                  <c:v>2.2883689399999998</c:v>
                </c:pt>
                <c:pt idx="3749">
                  <c:v>2.2983825200000001</c:v>
                </c:pt>
                <c:pt idx="3750">
                  <c:v>2.3083961</c:v>
                </c:pt>
                <c:pt idx="3751">
                  <c:v>2.3184096799999998</c:v>
                </c:pt>
                <c:pt idx="3752">
                  <c:v>2.3284230199999998</c:v>
                </c:pt>
                <c:pt idx="3753">
                  <c:v>2.3384366000000001</c:v>
                </c:pt>
                <c:pt idx="3754">
                  <c:v>2.3484501799999999</c:v>
                </c:pt>
                <c:pt idx="3755">
                  <c:v>2.3584828400000002</c:v>
                </c:pt>
                <c:pt idx="3756">
                  <c:v>2.3685152500000002</c:v>
                </c:pt>
                <c:pt idx="3757">
                  <c:v>2.37856698</c:v>
                </c:pt>
                <c:pt idx="3758">
                  <c:v>2.3885805599999999</c:v>
                </c:pt>
                <c:pt idx="3759">
                  <c:v>2.3986132100000002</c:v>
                </c:pt>
                <c:pt idx="3760">
                  <c:v>2.4086265600000001</c:v>
                </c:pt>
                <c:pt idx="3761">
                  <c:v>2.4175720200000002</c:v>
                </c:pt>
                <c:pt idx="3762">
                  <c:v>2.4244194000000001</c:v>
                </c:pt>
                <c:pt idx="3763">
                  <c:v>2.4298172</c:v>
                </c:pt>
                <c:pt idx="3764">
                  <c:v>2.4346237199999998</c:v>
                </c:pt>
                <c:pt idx="3765">
                  <c:v>2.4384956400000002</c:v>
                </c:pt>
                <c:pt idx="3766">
                  <c:v>2.4415283200000002</c:v>
                </c:pt>
                <c:pt idx="3767">
                  <c:v>2.4446373000000001</c:v>
                </c:pt>
                <c:pt idx="3768">
                  <c:v>2.44728827</c:v>
                </c:pt>
                <c:pt idx="3769">
                  <c:v>2.4498250499999998</c:v>
                </c:pt>
                <c:pt idx="3770">
                  <c:v>2.4523999700000001</c:v>
                </c:pt>
                <c:pt idx="3771">
                  <c:v>2.4543454599999999</c:v>
                </c:pt>
                <c:pt idx="3772">
                  <c:v>2.4557759799999999</c:v>
                </c:pt>
                <c:pt idx="3773">
                  <c:v>2.4571492699999999</c:v>
                </c:pt>
                <c:pt idx="3774">
                  <c:v>2.4584844100000001</c:v>
                </c:pt>
                <c:pt idx="3775">
                  <c:v>2.4606778600000001</c:v>
                </c:pt>
                <c:pt idx="3776">
                  <c:v>2.4618985699999998</c:v>
                </c:pt>
                <c:pt idx="3777">
                  <c:v>2.4632337099999999</c:v>
                </c:pt>
                <c:pt idx="3778">
                  <c:v>2.4648168099999999</c:v>
                </c:pt>
                <c:pt idx="3779">
                  <c:v>2.4656560399999998</c:v>
                </c:pt>
                <c:pt idx="3780">
                  <c:v>2.4664952800000002</c:v>
                </c:pt>
                <c:pt idx="3781">
                  <c:v>2.4678304199999999</c:v>
                </c:pt>
                <c:pt idx="3782">
                  <c:v>2.47050071</c:v>
                </c:pt>
                <c:pt idx="3783">
                  <c:v>2.4717977000000002</c:v>
                </c:pt>
                <c:pt idx="3784">
                  <c:v>2.47284675</c:v>
                </c:pt>
                <c:pt idx="3785">
                  <c:v>2.47959876</c:v>
                </c:pt>
                <c:pt idx="3786">
                  <c:v>2.4752500099999999</c:v>
                </c:pt>
                <c:pt idx="3787">
                  <c:v>2.4763944100000002</c:v>
                </c:pt>
                <c:pt idx="3788">
                  <c:v>2.4760892399999999</c:v>
                </c:pt>
                <c:pt idx="3789">
                  <c:v>2.47650886</c:v>
                </c:pt>
                <c:pt idx="3790">
                  <c:v>2.4770047700000002</c:v>
                </c:pt>
                <c:pt idx="3791">
                  <c:v>2.4771382800000001</c:v>
                </c:pt>
                <c:pt idx="3792">
                  <c:v>2.4780156600000001</c:v>
                </c:pt>
                <c:pt idx="3793">
                  <c:v>2.48032355</c:v>
                </c:pt>
                <c:pt idx="3794">
                  <c:v>2.4801518900000001</c:v>
                </c:pt>
                <c:pt idx="3795">
                  <c:v>2.4801900400000001</c:v>
                </c:pt>
                <c:pt idx="3796">
                  <c:v>2.4809720500000001</c:v>
                </c:pt>
                <c:pt idx="3797">
                  <c:v>2.4812772299999999</c:v>
                </c:pt>
                <c:pt idx="3798">
                  <c:v>2.4821927499999998</c:v>
                </c:pt>
                <c:pt idx="3799">
                  <c:v>2.4827458899999999</c:v>
                </c:pt>
                <c:pt idx="3800">
                  <c:v>2.4835469699999999</c:v>
                </c:pt>
                <c:pt idx="3801">
                  <c:v>2.4861981900000001</c:v>
                </c:pt>
                <c:pt idx="3802">
                  <c:v>2.4870562600000001</c:v>
                </c:pt>
                <c:pt idx="3803">
                  <c:v>2.4897837599999999</c:v>
                </c:pt>
                <c:pt idx="3804">
                  <c:v>2.4898791299999998</c:v>
                </c:pt>
                <c:pt idx="3805">
                  <c:v>2.4902796700000001</c:v>
                </c:pt>
                <c:pt idx="3806">
                  <c:v>2.4906420699999998</c:v>
                </c:pt>
                <c:pt idx="3807">
                  <c:v>2.4908900300000001</c:v>
                </c:pt>
                <c:pt idx="3808">
                  <c:v>2.4914431600000002</c:v>
                </c:pt>
                <c:pt idx="3809">
                  <c:v>2.4930071800000002</c:v>
                </c:pt>
                <c:pt idx="3810">
                  <c:v>2.4937892000000002</c:v>
                </c:pt>
                <c:pt idx="3811">
                  <c:v>2.4932360600000001</c:v>
                </c:pt>
                <c:pt idx="3812">
                  <c:v>2.49106169</c:v>
                </c:pt>
                <c:pt idx="3813">
                  <c:v>2.4913859399999998</c:v>
                </c:pt>
                <c:pt idx="3814">
                  <c:v>2.4921488799999998</c:v>
                </c:pt>
                <c:pt idx="3815">
                  <c:v>2.4921488799999998</c:v>
                </c:pt>
                <c:pt idx="3816">
                  <c:v>2.49260664</c:v>
                </c:pt>
                <c:pt idx="3817">
                  <c:v>2.49335051</c:v>
                </c:pt>
                <c:pt idx="3818">
                  <c:v>2.4942469599999999</c:v>
                </c:pt>
                <c:pt idx="3819">
                  <c:v>2.4952197100000002</c:v>
                </c:pt>
                <c:pt idx="3820">
                  <c:v>2.4950098999999999</c:v>
                </c:pt>
                <c:pt idx="3821">
                  <c:v>2.4957346899999999</c:v>
                </c:pt>
                <c:pt idx="3822">
                  <c:v>2.4950289699999999</c:v>
                </c:pt>
                <c:pt idx="3823">
                  <c:v>2.4960398700000002</c:v>
                </c:pt>
                <c:pt idx="3824">
                  <c:v>2.4966311499999998</c:v>
                </c:pt>
                <c:pt idx="3825">
                  <c:v>2.4964213399999999</c:v>
                </c:pt>
                <c:pt idx="3826">
                  <c:v>2.49636412</c:v>
                </c:pt>
                <c:pt idx="3827">
                  <c:v>2.49773741</c:v>
                </c:pt>
                <c:pt idx="3828">
                  <c:v>2.49714613</c:v>
                </c:pt>
                <c:pt idx="3829">
                  <c:v>2.4981570199999998</c:v>
                </c:pt>
                <c:pt idx="3830">
                  <c:v>2.4997401199999998</c:v>
                </c:pt>
                <c:pt idx="3831">
                  <c:v>2.4989008899999998</c:v>
                </c:pt>
                <c:pt idx="3832">
                  <c:v>2.49947309</c:v>
                </c:pt>
                <c:pt idx="3833">
                  <c:v>2.5029635400000001</c:v>
                </c:pt>
                <c:pt idx="3834">
                  <c:v>2.5042605400000002</c:v>
                </c:pt>
                <c:pt idx="3835">
                  <c:v>2.5033450099999999</c:v>
                </c:pt>
                <c:pt idx="3836">
                  <c:v>2.5025629999999999</c:v>
                </c:pt>
                <c:pt idx="3837">
                  <c:v>2.5014185900000001</c:v>
                </c:pt>
                <c:pt idx="3838">
                  <c:v>2.5020670900000002</c:v>
                </c:pt>
                <c:pt idx="3839">
                  <c:v>2.5024867099999999</c:v>
                </c:pt>
                <c:pt idx="3840">
                  <c:v>2.5028872500000001</c:v>
                </c:pt>
                <c:pt idx="3841">
                  <c:v>2.5037264800000001</c:v>
                </c:pt>
                <c:pt idx="3842">
                  <c:v>2.5042414700000002</c:v>
                </c:pt>
                <c:pt idx="3843">
                  <c:v>2.5057673500000002</c:v>
                </c:pt>
                <c:pt idx="3844">
                  <c:v>2.50534773</c:v>
                </c:pt>
                <c:pt idx="3845">
                  <c:v>2.50607252</c:v>
                </c:pt>
                <c:pt idx="3846">
                  <c:v>2.5069689799999999</c:v>
                </c:pt>
                <c:pt idx="3847">
                  <c:v>2.5070643399999999</c:v>
                </c:pt>
                <c:pt idx="3848">
                  <c:v>2.5072169299999998</c:v>
                </c:pt>
                <c:pt idx="3849">
                  <c:v>2.5072359999999998</c:v>
                </c:pt>
                <c:pt idx="3850">
                  <c:v>2.5081896800000001</c:v>
                </c:pt>
                <c:pt idx="3851">
                  <c:v>2.50900984</c:v>
                </c:pt>
                <c:pt idx="3852">
                  <c:v>2.5093531599999999</c:v>
                </c:pt>
                <c:pt idx="3853">
                  <c:v>2.50986814</c:v>
                </c:pt>
                <c:pt idx="3854">
                  <c:v>2.5120616</c:v>
                </c:pt>
                <c:pt idx="3855">
                  <c:v>2.5117182699999998</c:v>
                </c:pt>
                <c:pt idx="3856">
                  <c:v>2.5110125499999998</c:v>
                </c:pt>
                <c:pt idx="3857">
                  <c:v>2.5107645999999999</c:v>
                </c:pt>
                <c:pt idx="3858">
                  <c:v>2.51139402</c:v>
                </c:pt>
                <c:pt idx="3859">
                  <c:v>2.5126147300000001</c:v>
                </c:pt>
                <c:pt idx="3860">
                  <c:v>2.5124049199999998</c:v>
                </c:pt>
                <c:pt idx="3861">
                  <c:v>2.51286268</c:v>
                </c:pt>
                <c:pt idx="3862">
                  <c:v>2.51362562</c:v>
                </c:pt>
                <c:pt idx="3863">
                  <c:v>2.51436949</c:v>
                </c:pt>
                <c:pt idx="3864">
                  <c:v>2.5160670299999999</c:v>
                </c:pt>
                <c:pt idx="3865">
                  <c:v>2.5171160700000001</c:v>
                </c:pt>
                <c:pt idx="3866">
                  <c:v>2.5173068000000001</c:v>
                </c:pt>
                <c:pt idx="3867">
                  <c:v>2.51745939</c:v>
                </c:pt>
                <c:pt idx="3868">
                  <c:v>2.5180697400000001</c:v>
                </c:pt>
                <c:pt idx="3869">
                  <c:v>2.5186038000000002</c:v>
                </c:pt>
                <c:pt idx="3870">
                  <c:v>2.5197863599999999</c:v>
                </c:pt>
                <c:pt idx="3871">
                  <c:v>2.5201678300000001</c:v>
                </c:pt>
                <c:pt idx="3872">
                  <c:v>2.52045393</c:v>
                </c:pt>
                <c:pt idx="3873">
                  <c:v>2.5215220500000002</c:v>
                </c:pt>
                <c:pt idx="3874">
                  <c:v>2.52194166</c:v>
                </c:pt>
                <c:pt idx="3875">
                  <c:v>2.5234484699999999</c:v>
                </c:pt>
                <c:pt idx="3876">
                  <c:v>2.5235247599999999</c:v>
                </c:pt>
                <c:pt idx="3877">
                  <c:v>2.5242304799999999</c:v>
                </c:pt>
                <c:pt idx="3878">
                  <c:v>2.5259089499999998</c:v>
                </c:pt>
                <c:pt idx="3879">
                  <c:v>2.5274157499999998</c:v>
                </c:pt>
                <c:pt idx="3880">
                  <c:v>2.5272250199999999</c:v>
                </c:pt>
                <c:pt idx="3881">
                  <c:v>2.52796865</c:v>
                </c:pt>
                <c:pt idx="3882">
                  <c:v>2.5299332099999998</c:v>
                </c:pt>
                <c:pt idx="3883">
                  <c:v>2.5312683599999999</c:v>
                </c:pt>
                <c:pt idx="3884">
                  <c:v>2.5324699900000001</c:v>
                </c:pt>
                <c:pt idx="3885">
                  <c:v>2.5376961200000001</c:v>
                </c:pt>
                <c:pt idx="3886">
                  <c:v>2.5388214599999999</c:v>
                </c:pt>
                <c:pt idx="3887">
                  <c:v>2.5365517099999999</c:v>
                </c:pt>
                <c:pt idx="3888">
                  <c:v>2.5332710700000001</c:v>
                </c:pt>
                <c:pt idx="3889">
                  <c:v>2.5347015900000001</c:v>
                </c:pt>
                <c:pt idx="3890">
                  <c:v>2.5352928600000002</c:v>
                </c:pt>
                <c:pt idx="3891">
                  <c:v>2.5373146499999999</c:v>
                </c:pt>
                <c:pt idx="3892">
                  <c:v>2.5372765099999999</c:v>
                </c:pt>
                <c:pt idx="3893">
                  <c:v>2.53700948</c:v>
                </c:pt>
                <c:pt idx="3894">
                  <c:v>2.5366852299999998</c:v>
                </c:pt>
                <c:pt idx="3895">
                  <c:v>2.5381348099999999</c:v>
                </c:pt>
                <c:pt idx="3896">
                  <c:v>2.54322743</c:v>
                </c:pt>
                <c:pt idx="3897">
                  <c:v>2.5448296099999999</c:v>
                </c:pt>
                <c:pt idx="3898">
                  <c:v>2.5465843700000002</c:v>
                </c:pt>
                <c:pt idx="3899">
                  <c:v>2.5472137899999998</c:v>
                </c:pt>
                <c:pt idx="3900">
                  <c:v>2.5481865400000001</c:v>
                </c:pt>
                <c:pt idx="3901">
                  <c:v>2.54904485</c:v>
                </c:pt>
                <c:pt idx="3902">
                  <c:v>2.5503609200000001</c:v>
                </c:pt>
                <c:pt idx="3903">
                  <c:v>2.5523064099999999</c:v>
                </c:pt>
                <c:pt idx="3904">
                  <c:v>2.55293584</c:v>
                </c:pt>
                <c:pt idx="3905">
                  <c:v>2.5544045</c:v>
                </c:pt>
                <c:pt idx="3906">
                  <c:v>2.5562164799999998</c:v>
                </c:pt>
                <c:pt idx="3907">
                  <c:v>2.5572083000000001</c:v>
                </c:pt>
                <c:pt idx="3908">
                  <c:v>2.5583717799999999</c:v>
                </c:pt>
                <c:pt idx="3909">
                  <c:v>2.5601074700000002</c:v>
                </c:pt>
                <c:pt idx="3910">
                  <c:v>2.5627777599999999</c:v>
                </c:pt>
                <c:pt idx="3911">
                  <c:v>2.5634644</c:v>
                </c:pt>
                <c:pt idx="3912">
                  <c:v>2.5646660300000002</c:v>
                </c:pt>
                <c:pt idx="3913">
                  <c:v>2.5650665799999999</c:v>
                </c:pt>
                <c:pt idx="3914">
                  <c:v>2.56718373</c:v>
                </c:pt>
                <c:pt idx="3915">
                  <c:v>2.5679657499999999</c:v>
                </c:pt>
                <c:pt idx="3916">
                  <c:v>2.5693769500000001</c:v>
                </c:pt>
                <c:pt idx="3917">
                  <c:v>2.5694723100000001</c:v>
                </c:pt>
                <c:pt idx="3918">
                  <c:v>2.57034969</c:v>
                </c:pt>
                <c:pt idx="3919">
                  <c:v>2.5716085400000002</c:v>
                </c:pt>
                <c:pt idx="3920">
                  <c:v>2.5727529499999999</c:v>
                </c:pt>
                <c:pt idx="3921">
                  <c:v>2.5727148099999999</c:v>
                </c:pt>
                <c:pt idx="3922">
                  <c:v>2.5743741999999998</c:v>
                </c:pt>
                <c:pt idx="3923">
                  <c:v>2.5752706500000002</c:v>
                </c:pt>
                <c:pt idx="3924">
                  <c:v>2.57635784</c:v>
                </c:pt>
                <c:pt idx="3925">
                  <c:v>2.5779218699999999</c:v>
                </c:pt>
                <c:pt idx="3926">
                  <c:v>2.5796956999999998</c:v>
                </c:pt>
                <c:pt idx="3927">
                  <c:v>2.5810499199999999</c:v>
                </c:pt>
                <c:pt idx="3928">
                  <c:v>2.5822324800000001</c:v>
                </c:pt>
                <c:pt idx="3929">
                  <c:v>2.5834531799999998</c:v>
                </c:pt>
                <c:pt idx="3930">
                  <c:v>2.5849981299999998</c:v>
                </c:pt>
                <c:pt idx="3931">
                  <c:v>2.5863332699999999</c:v>
                </c:pt>
                <c:pt idx="3932">
                  <c:v>2.5879735899999998</c:v>
                </c:pt>
                <c:pt idx="3933">
                  <c:v>2.5893278099999999</c:v>
                </c:pt>
                <c:pt idx="3934">
                  <c:v>2.5908346199999999</c:v>
                </c:pt>
                <c:pt idx="3935">
                  <c:v>2.5932951000000002</c:v>
                </c:pt>
                <c:pt idx="3936">
                  <c:v>2.59514523</c:v>
                </c:pt>
                <c:pt idx="3937">
                  <c:v>2.5968427699999999</c:v>
                </c:pt>
                <c:pt idx="3938">
                  <c:v>2.59819698</c:v>
                </c:pt>
                <c:pt idx="3939">
                  <c:v>2.5991887999999999</c:v>
                </c:pt>
                <c:pt idx="3940">
                  <c:v>2.6008672700000002</c:v>
                </c:pt>
                <c:pt idx="3941">
                  <c:v>2.6021070499999999</c:v>
                </c:pt>
                <c:pt idx="3942">
                  <c:v>2.6036710699999999</c:v>
                </c:pt>
                <c:pt idx="3943">
                  <c:v>2.60563564</c:v>
                </c:pt>
                <c:pt idx="3944">
                  <c:v>2.60714245</c:v>
                </c:pt>
                <c:pt idx="3945">
                  <c:v>2.6114718899999998</c:v>
                </c:pt>
                <c:pt idx="3946">
                  <c:v>2.6137607100000002</c:v>
                </c:pt>
                <c:pt idx="3947">
                  <c:v>2.61259723</c:v>
                </c:pt>
                <c:pt idx="3948">
                  <c:v>2.6138942200000002</c:v>
                </c:pt>
                <c:pt idx="3949">
                  <c:v>2.6160304499999998</c:v>
                </c:pt>
                <c:pt idx="3950">
                  <c:v>2.616431</c:v>
                </c:pt>
                <c:pt idx="3951">
                  <c:v>2.6181285399999998</c:v>
                </c:pt>
                <c:pt idx="3952">
                  <c:v>2.6202075499999999</c:v>
                </c:pt>
                <c:pt idx="3953">
                  <c:v>2.6217906499999999</c:v>
                </c:pt>
                <c:pt idx="3954">
                  <c:v>2.62394595</c:v>
                </c:pt>
                <c:pt idx="3955">
                  <c:v>2.6259105200000001</c:v>
                </c:pt>
                <c:pt idx="3956">
                  <c:v>2.6277415799999999</c:v>
                </c:pt>
                <c:pt idx="3957">
                  <c:v>2.6293628199999999</c:v>
                </c:pt>
                <c:pt idx="3958">
                  <c:v>2.6312320200000001</c:v>
                </c:pt>
                <c:pt idx="3959">
                  <c:v>2.63296771</c:v>
                </c:pt>
                <c:pt idx="3960">
                  <c:v>2.6349132100000001</c:v>
                </c:pt>
                <c:pt idx="3961">
                  <c:v>2.6368586999999999</c:v>
                </c:pt>
                <c:pt idx="3962">
                  <c:v>2.63886142</c:v>
                </c:pt>
                <c:pt idx="3963">
                  <c:v>2.6409404300000001</c:v>
                </c:pt>
                <c:pt idx="3964">
                  <c:v>2.6429049999999998</c:v>
                </c:pt>
                <c:pt idx="3965">
                  <c:v>2.6448504900000001</c:v>
                </c:pt>
                <c:pt idx="3966">
                  <c:v>2.6470248700000001</c:v>
                </c:pt>
                <c:pt idx="3967">
                  <c:v>2.6490848100000002</c:v>
                </c:pt>
                <c:pt idx="3968">
                  <c:v>2.65108728</c:v>
                </c:pt>
                <c:pt idx="3969">
                  <c:v>2.6533761</c:v>
                </c:pt>
                <c:pt idx="3970">
                  <c:v>2.65562677</c:v>
                </c:pt>
                <c:pt idx="3971">
                  <c:v>2.6580300299999999</c:v>
                </c:pt>
                <c:pt idx="3972">
                  <c:v>2.66014719</c:v>
                </c:pt>
                <c:pt idx="3973">
                  <c:v>2.66237879</c:v>
                </c:pt>
                <c:pt idx="3974">
                  <c:v>2.6648201899999999</c:v>
                </c:pt>
                <c:pt idx="3975">
                  <c:v>2.6669754999999999</c:v>
                </c:pt>
                <c:pt idx="3976">
                  <c:v>2.6696457900000001</c:v>
                </c:pt>
                <c:pt idx="3977">
                  <c:v>2.6719346000000002</c:v>
                </c:pt>
                <c:pt idx="3978">
                  <c:v>2.6745667499999999</c:v>
                </c:pt>
                <c:pt idx="3979">
                  <c:v>2.6768937099999999</c:v>
                </c:pt>
                <c:pt idx="3980">
                  <c:v>2.6791062399999999</c:v>
                </c:pt>
                <c:pt idx="3981">
                  <c:v>2.6816239400000002</c:v>
                </c:pt>
                <c:pt idx="3982">
                  <c:v>2.6839699700000001</c:v>
                </c:pt>
                <c:pt idx="3983">
                  <c:v>2.6865067499999999</c:v>
                </c:pt>
                <c:pt idx="3984">
                  <c:v>2.6896347999999999</c:v>
                </c:pt>
                <c:pt idx="3985">
                  <c:v>2.6922476299999998</c:v>
                </c:pt>
                <c:pt idx="3986">
                  <c:v>2.6950705099999999</c:v>
                </c:pt>
                <c:pt idx="3987">
                  <c:v>2.69781709</c:v>
                </c:pt>
                <c:pt idx="3988">
                  <c:v>2.7007734800000001</c:v>
                </c:pt>
                <c:pt idx="3989">
                  <c:v>2.7036535700000002</c:v>
                </c:pt>
                <c:pt idx="3990">
                  <c:v>2.7063429399999999</c:v>
                </c:pt>
                <c:pt idx="3991">
                  <c:v>2.7094137699999998</c:v>
                </c:pt>
                <c:pt idx="3992">
                  <c:v>2.7125227500000002</c:v>
                </c:pt>
                <c:pt idx="3993">
                  <c:v>2.7154600599999998</c:v>
                </c:pt>
                <c:pt idx="3994">
                  <c:v>2.7182829399999999</c:v>
                </c:pt>
                <c:pt idx="3995">
                  <c:v>2.7214682099999998</c:v>
                </c:pt>
                <c:pt idx="3996">
                  <c:v>2.7244627499999998</c:v>
                </c:pt>
                <c:pt idx="3997">
                  <c:v>2.7273046999999999</c:v>
                </c:pt>
                <c:pt idx="3998">
                  <c:v>2.73029923</c:v>
                </c:pt>
                <c:pt idx="3999">
                  <c:v>2.7331790900000001</c:v>
                </c:pt>
                <c:pt idx="4000">
                  <c:v>2.73634529</c:v>
                </c:pt>
                <c:pt idx="4001">
                  <c:v>2.7394924199999999</c:v>
                </c:pt>
                <c:pt idx="4002">
                  <c:v>2.74311638</c:v>
                </c:pt>
                <c:pt idx="4003">
                  <c:v>2.7463207199999999</c:v>
                </c:pt>
                <c:pt idx="4004">
                  <c:v>2.7498683900000001</c:v>
                </c:pt>
                <c:pt idx="4005">
                  <c:v>2.7529583</c:v>
                </c:pt>
                <c:pt idx="4006">
                  <c:v>2.7565822600000001</c:v>
                </c:pt>
                <c:pt idx="4007">
                  <c:v>2.76033974</c:v>
                </c:pt>
                <c:pt idx="4008">
                  <c:v>2.7630481699999998</c:v>
                </c:pt>
                <c:pt idx="4009">
                  <c:v>2.76644325</c:v>
                </c:pt>
                <c:pt idx="4010">
                  <c:v>2.7702960999999999</c:v>
                </c:pt>
                <c:pt idx="4011">
                  <c:v>2.7780587699999999</c:v>
                </c:pt>
                <c:pt idx="4012">
                  <c:v>2.78538299</c:v>
                </c:pt>
                <c:pt idx="4013">
                  <c:v>2.7906281900000001</c:v>
                </c:pt>
                <c:pt idx="4014">
                  <c:v>2.7952821299999999</c:v>
                </c:pt>
                <c:pt idx="4015">
                  <c:v>2.7998216199999999</c:v>
                </c:pt>
                <c:pt idx="4016">
                  <c:v>2.80340743</c:v>
                </c:pt>
                <c:pt idx="4017">
                  <c:v>2.8081376599999999</c:v>
                </c:pt>
                <c:pt idx="4018">
                  <c:v>2.81319213</c:v>
                </c:pt>
                <c:pt idx="4019">
                  <c:v>2.8185133900000001</c:v>
                </c:pt>
                <c:pt idx="4020">
                  <c:v>2.8237395300000001</c:v>
                </c:pt>
                <c:pt idx="4021">
                  <c:v>2.8293662099999999</c:v>
                </c:pt>
                <c:pt idx="4022">
                  <c:v>2.8221755000000002</c:v>
                </c:pt>
                <c:pt idx="4023">
                  <c:v>2.8261046400000001</c:v>
                </c:pt>
                <c:pt idx="4024">
                  <c:v>2.8332571999999998</c:v>
                </c:pt>
                <c:pt idx="4025">
                  <c:v>2.83901739</c:v>
                </c:pt>
                <c:pt idx="4026">
                  <c:v>2.8428320899999999</c:v>
                </c:pt>
                <c:pt idx="4027">
                  <c:v>2.8483061799999998</c:v>
                </c:pt>
                <c:pt idx="4028">
                  <c:v>2.8543143299999998</c:v>
                </c:pt>
                <c:pt idx="4029">
                  <c:v>2.8605511199999998</c:v>
                </c:pt>
                <c:pt idx="4030">
                  <c:v>2.8671505499999999</c:v>
                </c:pt>
                <c:pt idx="4031">
                  <c:v>2.87361646</c:v>
                </c:pt>
                <c:pt idx="4032">
                  <c:v>2.8802158800000002</c:v>
                </c:pt>
                <c:pt idx="4033">
                  <c:v>2.8876354700000002</c:v>
                </c:pt>
                <c:pt idx="4034">
                  <c:v>2.8953602300000001</c:v>
                </c:pt>
                <c:pt idx="4035">
                  <c:v>2.9034089999999999</c:v>
                </c:pt>
                <c:pt idx="4036">
                  <c:v>2.91155338</c:v>
                </c:pt>
                <c:pt idx="4037">
                  <c:v>2.9199266399999999</c:v>
                </c:pt>
                <c:pt idx="4038">
                  <c:v>2.9277849200000001</c:v>
                </c:pt>
                <c:pt idx="4039">
                  <c:v>2.9368448300000001</c:v>
                </c:pt>
                <c:pt idx="4040">
                  <c:v>2.9446456400000001</c:v>
                </c:pt>
                <c:pt idx="4041">
                  <c:v>2.9526755800000002</c:v>
                </c:pt>
                <c:pt idx="4042">
                  <c:v>2.96268916</c:v>
                </c:pt>
                <c:pt idx="4043">
                  <c:v>2.9727408899999999</c:v>
                </c:pt>
                <c:pt idx="4044">
                  <c:v>2.9799313500000002</c:v>
                </c:pt>
                <c:pt idx="4045">
                  <c:v>2.9887051599999999</c:v>
                </c:pt>
                <c:pt idx="4046">
                  <c:v>2.9987187400000002</c:v>
                </c:pt>
                <c:pt idx="4047">
                  <c:v>3.00873232</c:v>
                </c:pt>
                <c:pt idx="4048">
                  <c:v>3.0188031199999998</c:v>
                </c:pt>
                <c:pt idx="4049">
                  <c:v>3.0288164599999998</c:v>
                </c:pt>
                <c:pt idx="4050">
                  <c:v>3.0388491200000001</c:v>
                </c:pt>
                <c:pt idx="4051">
                  <c:v>3.0488626999999999</c:v>
                </c:pt>
                <c:pt idx="4052">
                  <c:v>3.0588762799999998</c:v>
                </c:pt>
                <c:pt idx="4053">
                  <c:v>3.0688896200000002</c:v>
                </c:pt>
                <c:pt idx="4054">
                  <c:v>3.07894135</c:v>
                </c:pt>
                <c:pt idx="4055">
                  <c:v>3.0889739999999999</c:v>
                </c:pt>
                <c:pt idx="4056">
                  <c:v>3.0990257300000001</c:v>
                </c:pt>
                <c:pt idx="4057">
                  <c:v>3.1090390700000001</c:v>
                </c:pt>
                <c:pt idx="4058">
                  <c:v>3.11905265</c:v>
                </c:pt>
                <c:pt idx="4059">
                  <c:v>3.1291234499999998</c:v>
                </c:pt>
                <c:pt idx="4060">
                  <c:v>3.1391370300000001</c:v>
                </c:pt>
                <c:pt idx="4061">
                  <c:v>3.1491503700000001</c:v>
                </c:pt>
                <c:pt idx="4062">
                  <c:v>3.1591639499999999</c:v>
                </c:pt>
                <c:pt idx="4063">
                  <c:v>3.1691775299999998</c:v>
                </c:pt>
                <c:pt idx="4064">
                  <c:v>3.17921019</c:v>
                </c:pt>
                <c:pt idx="4065">
                  <c:v>3.18922353</c:v>
                </c:pt>
                <c:pt idx="4066">
                  <c:v>3.1992371099999999</c:v>
                </c:pt>
                <c:pt idx="4067">
                  <c:v>3.2092697600000002</c:v>
                </c:pt>
                <c:pt idx="4068">
                  <c:v>3.21928334</c:v>
                </c:pt>
                <c:pt idx="4069">
                  <c:v>3.22929668</c:v>
                </c:pt>
                <c:pt idx="4070">
                  <c:v>3.2393484099999998</c:v>
                </c:pt>
                <c:pt idx="4071">
                  <c:v>3.2494001400000001</c:v>
                </c:pt>
                <c:pt idx="4072">
                  <c:v>3.2595853799999999</c:v>
                </c:pt>
                <c:pt idx="4073">
                  <c:v>3.2696750200000002</c:v>
                </c:pt>
                <c:pt idx="4074">
                  <c:v>3.27976489</c:v>
                </c:pt>
                <c:pt idx="4075">
                  <c:v>3.2897784699999999</c:v>
                </c:pt>
                <c:pt idx="4076">
                  <c:v>3.2998111200000002</c:v>
                </c:pt>
                <c:pt idx="4077">
                  <c:v>3.3098626100000001</c:v>
                </c:pt>
                <c:pt idx="4078">
                  <c:v>3.31989527</c:v>
                </c:pt>
                <c:pt idx="4079">
                  <c:v>3.3299088499999998</c:v>
                </c:pt>
                <c:pt idx="4080">
                  <c:v>3.3399224300000001</c:v>
                </c:pt>
                <c:pt idx="4081">
                  <c:v>3.3499548400000001</c:v>
                </c:pt>
                <c:pt idx="4082">
                  <c:v>3.3600065699999999</c:v>
                </c:pt>
                <c:pt idx="4083">
                  <c:v>3.3700392199999998</c:v>
                </c:pt>
                <c:pt idx="4084">
                  <c:v>3.38007188</c:v>
                </c:pt>
                <c:pt idx="4085">
                  <c:v>3.39008522</c:v>
                </c:pt>
                <c:pt idx="4086">
                  <c:v>3.4001369499999998</c:v>
                </c:pt>
                <c:pt idx="4087">
                  <c:v>3.4101505300000001</c:v>
                </c:pt>
                <c:pt idx="4088">
                  <c:v>3.42018318</c:v>
                </c:pt>
                <c:pt idx="4089">
                  <c:v>3.43019652</c:v>
                </c:pt>
                <c:pt idx="4090">
                  <c:v>3.4402100999999998</c:v>
                </c:pt>
                <c:pt idx="4091">
                  <c:v>3.4502236800000001</c:v>
                </c:pt>
                <c:pt idx="4092">
                  <c:v>3.46023726</c:v>
                </c:pt>
                <c:pt idx="4093">
                  <c:v>3.4702508399999998</c:v>
                </c:pt>
                <c:pt idx="4094">
                  <c:v>3.4802832600000002</c:v>
                </c:pt>
                <c:pt idx="4095">
                  <c:v>3.4903159100000001</c:v>
                </c:pt>
                <c:pt idx="4096">
                  <c:v>3.5003676399999999</c:v>
                </c:pt>
                <c:pt idx="4097">
                  <c:v>3.5103812200000002</c:v>
                </c:pt>
                <c:pt idx="4098">
                  <c:v>3.5203945600000002</c:v>
                </c:pt>
                <c:pt idx="4099">
                  <c:v>3.53042722</c:v>
                </c:pt>
                <c:pt idx="4100">
                  <c:v>3.5404980199999998</c:v>
                </c:pt>
                <c:pt idx="4101">
                  <c:v>3.5505306700000001</c:v>
                </c:pt>
                <c:pt idx="4102">
                  <c:v>3.56056309</c:v>
                </c:pt>
                <c:pt idx="4103">
                  <c:v>3.5705766699999999</c:v>
                </c:pt>
                <c:pt idx="4104">
                  <c:v>3.5806093200000002</c:v>
                </c:pt>
                <c:pt idx="4105">
                  <c:v>3.5906229000000001</c:v>
                </c:pt>
                <c:pt idx="4106">
                  <c:v>3.60063624</c:v>
                </c:pt>
                <c:pt idx="4107">
                  <c:v>3.6107070399999999</c:v>
                </c:pt>
                <c:pt idx="4108">
                  <c:v>3.6207206200000002</c:v>
                </c:pt>
                <c:pt idx="4109">
                  <c:v>3.6307914299999999</c:v>
                </c:pt>
                <c:pt idx="4110">
                  <c:v>3.6408238399999999</c:v>
                </c:pt>
                <c:pt idx="4111">
                  <c:v>3.6508564899999998</c:v>
                </c:pt>
                <c:pt idx="4112">
                  <c:v>3.66087008</c:v>
                </c:pt>
                <c:pt idx="4113">
                  <c:v>3.6708836599999999</c:v>
                </c:pt>
                <c:pt idx="4114">
                  <c:v>3.6808969999999999</c:v>
                </c:pt>
                <c:pt idx="4115">
                  <c:v>3.6909296500000002</c:v>
                </c:pt>
                <c:pt idx="4116">
                  <c:v>3.70094323</c:v>
                </c:pt>
                <c:pt idx="4117">
                  <c:v>3.7109758899999998</c:v>
                </c:pt>
                <c:pt idx="4118">
                  <c:v>3.7210082999999998</c:v>
                </c:pt>
                <c:pt idx="4119">
                  <c:v>3.7310409500000001</c:v>
                </c:pt>
                <c:pt idx="4120">
                  <c:v>3.74105453</c:v>
                </c:pt>
                <c:pt idx="4121">
                  <c:v>3.7510681199999998</c:v>
                </c:pt>
                <c:pt idx="4122">
                  <c:v>3.7610814600000002</c:v>
                </c:pt>
                <c:pt idx="4123">
                  <c:v>3.7711141100000001</c:v>
                </c:pt>
                <c:pt idx="4124">
                  <c:v>3.7811467599999999</c:v>
                </c:pt>
                <c:pt idx="4125">
                  <c:v>3.7911603500000002</c:v>
                </c:pt>
                <c:pt idx="4126">
                  <c:v>3.8011736900000002</c:v>
                </c:pt>
                <c:pt idx="4127">
                  <c:v>3.81120634</c:v>
                </c:pt>
                <c:pt idx="4128">
                  <c:v>3.8212389899999999</c:v>
                </c:pt>
                <c:pt idx="4129">
                  <c:v>3.8312716500000001</c:v>
                </c:pt>
                <c:pt idx="4130">
                  <c:v>3.8412849900000001</c:v>
                </c:pt>
                <c:pt idx="4131">
                  <c:v>3.8513367199999999</c:v>
                </c:pt>
                <c:pt idx="4132">
                  <c:v>3.8613693699999998</c:v>
                </c:pt>
                <c:pt idx="4133">
                  <c:v>3.8713829500000001</c:v>
                </c:pt>
                <c:pt idx="4134">
                  <c:v>3.88143444</c:v>
                </c:pt>
                <c:pt idx="4135">
                  <c:v>3.8914861699999999</c:v>
                </c:pt>
                <c:pt idx="4136">
                  <c:v>3.9015188200000002</c:v>
                </c:pt>
                <c:pt idx="4137">
                  <c:v>3.91155148</c:v>
                </c:pt>
                <c:pt idx="4138">
                  <c:v>3.92160296</c:v>
                </c:pt>
                <c:pt idx="4139">
                  <c:v>3.9316165399999998</c:v>
                </c:pt>
                <c:pt idx="4140">
                  <c:v>3.9416492000000001</c:v>
                </c:pt>
                <c:pt idx="4141">
                  <c:v>3.9516818499999999</c:v>
                </c:pt>
                <c:pt idx="4142">
                  <c:v>3.9616954299999998</c:v>
                </c:pt>
                <c:pt idx="4143">
                  <c:v>3.9717087700000002</c:v>
                </c:pt>
                <c:pt idx="4144">
                  <c:v>3.9817223500000001</c:v>
                </c:pt>
                <c:pt idx="4145">
                  <c:v>3.9917740799999999</c:v>
                </c:pt>
                <c:pt idx="4146">
                  <c:v>3.99988031</c:v>
                </c:pt>
                <c:pt idx="4147">
                  <c:v>3.9926407300000002</c:v>
                </c:pt>
                <c:pt idx="4148">
                  <c:v>3.9826283500000002</c:v>
                </c:pt>
                <c:pt idx="4149">
                  <c:v>3.9726147699999999</c:v>
                </c:pt>
                <c:pt idx="4150">
                  <c:v>3.9626011800000001</c:v>
                </c:pt>
                <c:pt idx="4151">
                  <c:v>3.9525687700000001</c:v>
                </c:pt>
                <c:pt idx="4152">
                  <c:v>3.9425551900000002</c:v>
                </c:pt>
                <c:pt idx="4153">
                  <c:v>3.9325225399999999</c:v>
                </c:pt>
                <c:pt idx="4154">
                  <c:v>3.92250896</c:v>
                </c:pt>
                <c:pt idx="4155">
                  <c:v>3.9124765400000001</c:v>
                </c:pt>
                <c:pt idx="4156">
                  <c:v>3.9024629599999998</c:v>
                </c:pt>
                <c:pt idx="4157">
                  <c:v>3.89241123</c:v>
                </c:pt>
                <c:pt idx="4158">
                  <c:v>3.8823976500000001</c:v>
                </c:pt>
                <c:pt idx="4159">
                  <c:v>3.8723080200000002</c:v>
                </c:pt>
                <c:pt idx="4160">
                  <c:v>3.8622753599999999</c:v>
                </c:pt>
                <c:pt idx="4161">
                  <c:v>3.8522427100000001</c:v>
                </c:pt>
                <c:pt idx="4162">
                  <c:v>3.8422291300000002</c:v>
                </c:pt>
                <c:pt idx="4163">
                  <c:v>3.83219647</c:v>
                </c:pt>
                <c:pt idx="4164">
                  <c:v>3.82216406</c:v>
                </c:pt>
                <c:pt idx="4165">
                  <c:v>3.8121314000000002</c:v>
                </c:pt>
                <c:pt idx="4166">
                  <c:v>3.8020796799999999</c:v>
                </c:pt>
                <c:pt idx="4167">
                  <c:v>3.7920661</c:v>
                </c:pt>
                <c:pt idx="4168">
                  <c:v>3.7820146100000001</c:v>
                </c:pt>
                <c:pt idx="4169">
                  <c:v>3.7719628799999998</c:v>
                </c:pt>
                <c:pt idx="4170">
                  <c:v>3.76191115</c:v>
                </c:pt>
                <c:pt idx="4171">
                  <c:v>3.7518975700000001</c:v>
                </c:pt>
                <c:pt idx="4172">
                  <c:v>3.7418460800000002</c:v>
                </c:pt>
                <c:pt idx="4173">
                  <c:v>3.7318324999999999</c:v>
                </c:pt>
                <c:pt idx="4174">
                  <c:v>3.72178078</c:v>
                </c:pt>
                <c:pt idx="4175">
                  <c:v>3.7117672000000002</c:v>
                </c:pt>
                <c:pt idx="4176">
                  <c:v>3.7017347799999998</c:v>
                </c:pt>
                <c:pt idx="4177">
                  <c:v>3.6917021299999999</c:v>
                </c:pt>
                <c:pt idx="4178">
                  <c:v>3.6816504000000001</c:v>
                </c:pt>
                <c:pt idx="4179">
                  <c:v>3.6715986699999998</c:v>
                </c:pt>
                <c:pt idx="4180">
                  <c:v>3.6615853299999999</c:v>
                </c:pt>
                <c:pt idx="4181">
                  <c:v>3.65155268</c:v>
                </c:pt>
                <c:pt idx="4182">
                  <c:v>3.6415009500000002</c:v>
                </c:pt>
                <c:pt idx="4183">
                  <c:v>3.6314682999999999</c:v>
                </c:pt>
                <c:pt idx="4184">
                  <c:v>3.62145495</c:v>
                </c:pt>
                <c:pt idx="4185">
                  <c:v>3.6114413700000001</c:v>
                </c:pt>
                <c:pt idx="4186">
                  <c:v>3.6014277899999998</c:v>
                </c:pt>
                <c:pt idx="4187">
                  <c:v>3.5914142099999999</c:v>
                </c:pt>
                <c:pt idx="4188">
                  <c:v>3.58132458</c:v>
                </c:pt>
                <c:pt idx="4189">
                  <c:v>3.5711965600000002</c:v>
                </c:pt>
                <c:pt idx="4190">
                  <c:v>3.5611448299999999</c:v>
                </c:pt>
                <c:pt idx="4191">
                  <c:v>3.5511121700000001</c:v>
                </c:pt>
                <c:pt idx="4192">
                  <c:v>3.5410416100000002</c:v>
                </c:pt>
                <c:pt idx="4193">
                  <c:v>3.5309898899999999</c:v>
                </c:pt>
                <c:pt idx="4194">
                  <c:v>3.52093816</c:v>
                </c:pt>
                <c:pt idx="4195">
                  <c:v>3.5108673600000002</c:v>
                </c:pt>
                <c:pt idx="4196">
                  <c:v>3.5007967899999999</c:v>
                </c:pt>
                <c:pt idx="4197">
                  <c:v>3.49078321</c:v>
                </c:pt>
                <c:pt idx="4198">
                  <c:v>3.4807314900000002</c:v>
                </c:pt>
                <c:pt idx="4199">
                  <c:v>3.4707179099999999</c:v>
                </c:pt>
                <c:pt idx="4200">
                  <c:v>3.4606854899999999</c:v>
                </c:pt>
                <c:pt idx="4201">
                  <c:v>3.4505384000000001</c:v>
                </c:pt>
                <c:pt idx="4202">
                  <c:v>3.4405248199999998</c:v>
                </c:pt>
                <c:pt idx="4203">
                  <c:v>3.43051124</c:v>
                </c:pt>
                <c:pt idx="4204">
                  <c:v>3.42049789</c:v>
                </c:pt>
                <c:pt idx="4205">
                  <c:v>3.4104270900000002</c:v>
                </c:pt>
                <c:pt idx="4206">
                  <c:v>3.4004135099999999</c:v>
                </c:pt>
                <c:pt idx="4207">
                  <c:v>3.3903808600000001</c:v>
                </c:pt>
                <c:pt idx="4208">
                  <c:v>3.3803484400000001</c:v>
                </c:pt>
                <c:pt idx="4209">
                  <c:v>3.3703348599999998</c:v>
                </c:pt>
                <c:pt idx="4210">
                  <c:v>3.36032128</c:v>
                </c:pt>
                <c:pt idx="4211">
                  <c:v>3.3502504800000001</c:v>
                </c:pt>
                <c:pt idx="4212">
                  <c:v>3.3401608500000002</c:v>
                </c:pt>
                <c:pt idx="4213">
                  <c:v>3.3300519</c:v>
                </c:pt>
                <c:pt idx="4214">
                  <c:v>3.3200001700000001</c:v>
                </c:pt>
                <c:pt idx="4215">
                  <c:v>3.3099865899999998</c:v>
                </c:pt>
                <c:pt idx="4216">
                  <c:v>3.29997301</c:v>
                </c:pt>
                <c:pt idx="4217">
                  <c:v>3.28995967</c:v>
                </c:pt>
                <c:pt idx="4218">
                  <c:v>3.2798507200000002</c:v>
                </c:pt>
                <c:pt idx="4219">
                  <c:v>3.2698180699999999</c:v>
                </c:pt>
                <c:pt idx="4220">
                  <c:v>3.2597663400000001</c:v>
                </c:pt>
                <c:pt idx="4221">
                  <c:v>3.2497530000000001</c:v>
                </c:pt>
                <c:pt idx="4222">
                  <c:v>3.2397394199999998</c:v>
                </c:pt>
                <c:pt idx="4223">
                  <c:v>3.22972584</c:v>
                </c:pt>
                <c:pt idx="4224">
                  <c:v>3.2197122600000001</c:v>
                </c:pt>
                <c:pt idx="4225">
                  <c:v>3.2096607700000002</c:v>
                </c:pt>
                <c:pt idx="4226">
                  <c:v>3.1995708899999999</c:v>
                </c:pt>
                <c:pt idx="4227">
                  <c:v>3.1895191700000001</c:v>
                </c:pt>
                <c:pt idx="4228">
                  <c:v>3.1795055900000002</c:v>
                </c:pt>
                <c:pt idx="4229">
                  <c:v>3.1694922399999998</c:v>
                </c:pt>
                <c:pt idx="4230">
                  <c:v>3.15947866</c:v>
                </c:pt>
                <c:pt idx="4231">
                  <c:v>3.1494460100000001</c:v>
                </c:pt>
                <c:pt idx="4232">
                  <c:v>3.1393942799999999</c:v>
                </c:pt>
                <c:pt idx="4233">
                  <c:v>3.1293809399999999</c:v>
                </c:pt>
                <c:pt idx="4234">
                  <c:v>3.11936736</c:v>
                </c:pt>
                <c:pt idx="4235">
                  <c:v>3.1092965600000002</c:v>
                </c:pt>
                <c:pt idx="4236">
                  <c:v>3.0992639099999999</c:v>
                </c:pt>
                <c:pt idx="4237">
                  <c:v>3.08921242</c:v>
                </c:pt>
                <c:pt idx="4238">
                  <c:v>3.0791606900000001</c:v>
                </c:pt>
                <c:pt idx="4239">
                  <c:v>3.0691471099999998</c:v>
                </c:pt>
                <c:pt idx="4240">
                  <c:v>3.05911446</c:v>
                </c:pt>
                <c:pt idx="4241">
                  <c:v>3.04908204</c:v>
                </c:pt>
                <c:pt idx="4242">
                  <c:v>3.0390684600000002</c:v>
                </c:pt>
                <c:pt idx="4243">
                  <c:v>3.0289785899999999</c:v>
                </c:pt>
                <c:pt idx="4244">
                  <c:v>3.0189650100000001</c:v>
                </c:pt>
                <c:pt idx="4245">
                  <c:v>3.0089325900000001</c:v>
                </c:pt>
                <c:pt idx="4246">
                  <c:v>2.9988999399999998</c:v>
                </c:pt>
                <c:pt idx="4247">
                  <c:v>2.98888636</c:v>
                </c:pt>
                <c:pt idx="4248">
                  <c:v>2.9788537000000002</c:v>
                </c:pt>
                <c:pt idx="4249">
                  <c:v>2.9688403600000002</c:v>
                </c:pt>
                <c:pt idx="4250">
                  <c:v>2.9587886299999999</c:v>
                </c:pt>
                <c:pt idx="4251">
                  <c:v>2.9487559800000001</c:v>
                </c:pt>
                <c:pt idx="4252">
                  <c:v>2.9387424000000002</c:v>
                </c:pt>
                <c:pt idx="4253">
                  <c:v>2.9287290600000002</c:v>
                </c:pt>
                <c:pt idx="4254">
                  <c:v>2.9187154799999999</c:v>
                </c:pt>
                <c:pt idx="4255">
                  <c:v>2.9087019000000001</c:v>
                </c:pt>
                <c:pt idx="4256">
                  <c:v>2.8986310999999998</c:v>
                </c:pt>
                <c:pt idx="4257">
                  <c:v>2.8885605299999999</c:v>
                </c:pt>
                <c:pt idx="4258">
                  <c:v>2.87854695</c:v>
                </c:pt>
                <c:pt idx="4259">
                  <c:v>2.8685333700000002</c:v>
                </c:pt>
                <c:pt idx="4260">
                  <c:v>2.8585007199999999</c:v>
                </c:pt>
                <c:pt idx="4261">
                  <c:v>2.8484492299999999</c:v>
                </c:pt>
                <c:pt idx="4262">
                  <c:v>2.8384165800000001</c:v>
                </c:pt>
                <c:pt idx="4263">
                  <c:v>2.8284029999999998</c:v>
                </c:pt>
                <c:pt idx="4264">
                  <c:v>2.8183894199999999</c:v>
                </c:pt>
                <c:pt idx="4265">
                  <c:v>2.8083567600000001</c:v>
                </c:pt>
                <c:pt idx="4266">
                  <c:v>2.7982862000000002</c:v>
                </c:pt>
                <c:pt idx="4267">
                  <c:v>2.7882344699999999</c:v>
                </c:pt>
                <c:pt idx="4268">
                  <c:v>2.77820182</c:v>
                </c:pt>
                <c:pt idx="4269">
                  <c:v>2.7681882400000002</c:v>
                </c:pt>
                <c:pt idx="4270">
                  <c:v>2.7581367499999998</c:v>
                </c:pt>
                <c:pt idx="4271">
                  <c:v>2.7481040999999999</c:v>
                </c:pt>
                <c:pt idx="4272">
                  <c:v>2.7380905200000001</c:v>
                </c:pt>
                <c:pt idx="4273">
                  <c:v>2.7279815699999999</c:v>
                </c:pt>
                <c:pt idx="4274">
                  <c:v>2.7179491499999999</c:v>
                </c:pt>
                <c:pt idx="4275">
                  <c:v>2.7079355700000001</c:v>
                </c:pt>
                <c:pt idx="4276">
                  <c:v>2.6979029200000002</c:v>
                </c:pt>
                <c:pt idx="4277">
                  <c:v>2.6878511899999999</c:v>
                </c:pt>
                <c:pt idx="4278">
                  <c:v>2.67783785</c:v>
                </c:pt>
                <c:pt idx="4279">
                  <c:v>2.6678051900000002</c:v>
                </c:pt>
                <c:pt idx="4280">
                  <c:v>2.6577916099999999</c:v>
                </c:pt>
                <c:pt idx="4281">
                  <c:v>2.64773989</c:v>
                </c:pt>
                <c:pt idx="4282">
                  <c:v>2.6376502500000001</c:v>
                </c:pt>
                <c:pt idx="4283">
                  <c:v>2.6276366699999998</c:v>
                </c:pt>
                <c:pt idx="4284">
                  <c:v>2.6176040199999999</c:v>
                </c:pt>
                <c:pt idx="4285">
                  <c:v>2.6075713600000001</c:v>
                </c:pt>
                <c:pt idx="4286">
                  <c:v>2.5975580200000001</c:v>
                </c:pt>
                <c:pt idx="4287">
                  <c:v>2.5875444399999998</c:v>
                </c:pt>
                <c:pt idx="4288">
                  <c:v>2.57753086</c:v>
                </c:pt>
                <c:pt idx="4289">
                  <c:v>2.5675172800000001</c:v>
                </c:pt>
                <c:pt idx="4290">
                  <c:v>2.5574848700000001</c:v>
                </c:pt>
                <c:pt idx="4291">
                  <c:v>2.5474712799999999</c:v>
                </c:pt>
                <c:pt idx="4292">
                  <c:v>2.53741956</c:v>
                </c:pt>
                <c:pt idx="4293">
                  <c:v>2.5274059800000002</c:v>
                </c:pt>
                <c:pt idx="4294">
                  <c:v>2.5173926400000002</c:v>
                </c:pt>
                <c:pt idx="4295">
                  <c:v>2.5073790599999999</c:v>
                </c:pt>
                <c:pt idx="4296">
                  <c:v>2.4973082500000001</c:v>
                </c:pt>
                <c:pt idx="4297">
                  <c:v>2.4872755999999998</c:v>
                </c:pt>
                <c:pt idx="4298">
                  <c:v>2.4772622599999998</c:v>
                </c:pt>
                <c:pt idx="4299">
                  <c:v>2.46791625</c:v>
                </c:pt>
                <c:pt idx="4300">
                  <c:v>2.4591615199999999</c:v>
                </c:pt>
                <c:pt idx="4301">
                  <c:v>2.4505403000000001</c:v>
                </c:pt>
                <c:pt idx="4302">
                  <c:v>2.44163299</c:v>
                </c:pt>
                <c:pt idx="4303">
                  <c:v>2.4349765799999998</c:v>
                </c:pt>
                <c:pt idx="4304">
                  <c:v>2.4275379199999998</c:v>
                </c:pt>
                <c:pt idx="4305">
                  <c:v>2.4210147900000001</c:v>
                </c:pt>
                <c:pt idx="4306">
                  <c:v>2.4142627700000001</c:v>
                </c:pt>
                <c:pt idx="4307">
                  <c:v>2.4087505299999998</c:v>
                </c:pt>
                <c:pt idx="4308">
                  <c:v>2.4033718099999999</c:v>
                </c:pt>
                <c:pt idx="4309">
                  <c:v>2.3992900800000001</c:v>
                </c:pt>
                <c:pt idx="4310">
                  <c:v>2.39473176</c:v>
                </c:pt>
                <c:pt idx="4311">
                  <c:v>2.3915655600000001</c:v>
                </c:pt>
                <c:pt idx="4312">
                  <c:v>2.3892767400000001</c:v>
                </c:pt>
                <c:pt idx="4313">
                  <c:v>2.38788438</c:v>
                </c:pt>
                <c:pt idx="4314">
                  <c:v>2.3867399699999998</c:v>
                </c:pt>
                <c:pt idx="4315">
                  <c:v>2.38569093</c:v>
                </c:pt>
                <c:pt idx="4316">
                  <c:v>2.38571</c:v>
                </c:pt>
                <c:pt idx="4317">
                  <c:v>2.3847563300000001</c:v>
                </c:pt>
                <c:pt idx="4318">
                  <c:v>2.38799882</c:v>
                </c:pt>
                <c:pt idx="4319">
                  <c:v>2.3911650199999999</c:v>
                </c:pt>
                <c:pt idx="4320">
                  <c:v>2.38410783</c:v>
                </c:pt>
                <c:pt idx="4321">
                  <c:v>2.3830778600000002</c:v>
                </c:pt>
                <c:pt idx="4322">
                  <c:v>2.38275361</c:v>
                </c:pt>
                <c:pt idx="4323">
                  <c:v>2.3824675100000001</c:v>
                </c:pt>
                <c:pt idx="4324">
                  <c:v>2.3816855000000001</c:v>
                </c:pt>
                <c:pt idx="4325">
                  <c:v>2.3808653400000002</c:v>
                </c:pt>
                <c:pt idx="4326">
                  <c:v>2.3815710499999998</c:v>
                </c:pt>
                <c:pt idx="4327">
                  <c:v>2.3805601599999999</c:v>
                </c:pt>
                <c:pt idx="4328">
                  <c:v>2.3797781499999999</c:v>
                </c:pt>
                <c:pt idx="4329">
                  <c:v>2.3802168400000001</c:v>
                </c:pt>
                <c:pt idx="4330">
                  <c:v>2.3795874100000001</c:v>
                </c:pt>
                <c:pt idx="4331">
                  <c:v>2.3791868699999998</c:v>
                </c:pt>
                <c:pt idx="4332">
                  <c:v>2.3795683400000001</c:v>
                </c:pt>
                <c:pt idx="4333">
                  <c:v>2.3795111200000001</c:v>
                </c:pt>
                <c:pt idx="4334">
                  <c:v>2.37890077</c:v>
                </c:pt>
                <c:pt idx="4335">
                  <c:v>2.3779089500000001</c:v>
                </c:pt>
                <c:pt idx="4336">
                  <c:v>2.3775846999999999</c:v>
                </c:pt>
                <c:pt idx="4337">
                  <c:v>2.37674546</c:v>
                </c:pt>
                <c:pt idx="4338">
                  <c:v>2.3769552699999998</c:v>
                </c:pt>
                <c:pt idx="4339">
                  <c:v>2.3760588199999999</c:v>
                </c:pt>
                <c:pt idx="4340">
                  <c:v>2.3756582700000002</c:v>
                </c:pt>
                <c:pt idx="4341">
                  <c:v>2.3755438299999998</c:v>
                </c:pt>
                <c:pt idx="4342">
                  <c:v>2.3749525500000002</c:v>
                </c:pt>
                <c:pt idx="4343">
                  <c:v>2.3740942500000002</c:v>
                </c:pt>
                <c:pt idx="4344">
                  <c:v>2.3743422000000001</c:v>
                </c:pt>
                <c:pt idx="4345">
                  <c:v>2.37367463</c:v>
                </c:pt>
                <c:pt idx="4346">
                  <c:v>2.3739607299999999</c:v>
                </c:pt>
                <c:pt idx="4347">
                  <c:v>2.37367463</c:v>
                </c:pt>
                <c:pt idx="4348">
                  <c:v>2.37302613</c:v>
                </c:pt>
                <c:pt idx="4349">
                  <c:v>2.3723585599999999</c:v>
                </c:pt>
                <c:pt idx="4350">
                  <c:v>2.3719961600000001</c:v>
                </c:pt>
                <c:pt idx="4351">
                  <c:v>2.3711378600000002</c:v>
                </c:pt>
                <c:pt idx="4352">
                  <c:v>2.3708136099999999</c:v>
                </c:pt>
                <c:pt idx="4353">
                  <c:v>2.3705275100000001</c:v>
                </c:pt>
                <c:pt idx="4354">
                  <c:v>2.3707563899999999</c:v>
                </c:pt>
                <c:pt idx="4355">
                  <c:v>2.3694784599999998</c:v>
                </c:pt>
                <c:pt idx="4356">
                  <c:v>2.3698599300000001</c:v>
                </c:pt>
                <c:pt idx="4357">
                  <c:v>2.3700315999999999</c:v>
                </c:pt>
                <c:pt idx="4358">
                  <c:v>2.3694021699999999</c:v>
                </c:pt>
                <c:pt idx="4359">
                  <c:v>2.3685820099999999</c:v>
                </c:pt>
                <c:pt idx="4360">
                  <c:v>2.3681433200000002</c:v>
                </c:pt>
                <c:pt idx="4361">
                  <c:v>2.3678381399999999</c:v>
                </c:pt>
                <c:pt idx="4362">
                  <c:v>2.3674376000000001</c:v>
                </c:pt>
                <c:pt idx="4363">
                  <c:v>2.3660643100000001</c:v>
                </c:pt>
                <c:pt idx="4364">
                  <c:v>2.3658354300000002</c:v>
                </c:pt>
                <c:pt idx="4365">
                  <c:v>2.3653204400000001</c:v>
                </c:pt>
                <c:pt idx="4366">
                  <c:v>2.36457658</c:v>
                </c:pt>
                <c:pt idx="4367">
                  <c:v>2.3643858400000002</c:v>
                </c:pt>
                <c:pt idx="4368">
                  <c:v>2.36465287</c:v>
                </c:pt>
                <c:pt idx="4369">
                  <c:v>2.36316514</c:v>
                </c:pt>
                <c:pt idx="4370">
                  <c:v>2.3640615899999999</c:v>
                </c:pt>
                <c:pt idx="4371">
                  <c:v>2.3634703199999998</c:v>
                </c:pt>
                <c:pt idx="4372">
                  <c:v>2.3621923900000001</c:v>
                </c:pt>
                <c:pt idx="4373">
                  <c:v>2.3615248200000001</c:v>
                </c:pt>
                <c:pt idx="4374">
                  <c:v>2.3607237300000001</c:v>
                </c:pt>
                <c:pt idx="4375">
                  <c:v>2.3614676000000001</c:v>
                </c:pt>
                <c:pt idx="4376">
                  <c:v>2.3606092900000002</c:v>
                </c:pt>
                <c:pt idx="4377">
                  <c:v>2.3592169300000001</c:v>
                </c:pt>
                <c:pt idx="4378">
                  <c:v>2.3582251099999998</c:v>
                </c:pt>
                <c:pt idx="4379">
                  <c:v>2.35797715</c:v>
                </c:pt>
                <c:pt idx="4380">
                  <c:v>2.3576719800000001</c:v>
                </c:pt>
                <c:pt idx="4381">
                  <c:v>2.3569662600000001</c:v>
                </c:pt>
                <c:pt idx="4382">
                  <c:v>2.35627985</c:v>
                </c:pt>
                <c:pt idx="4383">
                  <c:v>2.3558220900000002</c:v>
                </c:pt>
                <c:pt idx="4384">
                  <c:v>2.3558030099999998</c:v>
                </c:pt>
                <c:pt idx="4385">
                  <c:v>2.35463953</c:v>
                </c:pt>
                <c:pt idx="4386">
                  <c:v>2.3538193700000001</c:v>
                </c:pt>
                <c:pt idx="4387">
                  <c:v>2.3537049300000001</c:v>
                </c:pt>
                <c:pt idx="4388">
                  <c:v>2.35318995</c:v>
                </c:pt>
                <c:pt idx="4389">
                  <c:v>2.3552117300000002</c:v>
                </c:pt>
                <c:pt idx="4390">
                  <c:v>2.3533616099999999</c:v>
                </c:pt>
                <c:pt idx="4391">
                  <c:v>2.3511681599999998</c:v>
                </c:pt>
                <c:pt idx="4392">
                  <c:v>2.3505768800000002</c:v>
                </c:pt>
                <c:pt idx="4393">
                  <c:v>2.3495850599999999</c:v>
                </c:pt>
                <c:pt idx="4394">
                  <c:v>2.3491272900000002</c:v>
                </c:pt>
                <c:pt idx="4395">
                  <c:v>2.34802103</c:v>
                </c:pt>
                <c:pt idx="4396">
                  <c:v>2.3483262100000002</c:v>
                </c:pt>
                <c:pt idx="4397">
                  <c:v>2.3480591799999999</c:v>
                </c:pt>
                <c:pt idx="4398">
                  <c:v>2.3483643500000002</c:v>
                </c:pt>
                <c:pt idx="4399">
                  <c:v>2.3475632700000002</c:v>
                </c:pt>
                <c:pt idx="4400">
                  <c:v>2.3469719900000001</c:v>
                </c:pt>
                <c:pt idx="4401">
                  <c:v>2.34647608</c:v>
                </c:pt>
                <c:pt idx="4402">
                  <c:v>2.3455224000000001</c:v>
                </c:pt>
                <c:pt idx="4403">
                  <c:v>2.3443970699999999</c:v>
                </c:pt>
                <c:pt idx="4404">
                  <c:v>2.3430619199999998</c:v>
                </c:pt>
                <c:pt idx="4405">
                  <c:v>2.3418030700000001</c:v>
                </c:pt>
                <c:pt idx="4406">
                  <c:v>2.3412118</c:v>
                </c:pt>
                <c:pt idx="4407">
                  <c:v>2.3408112499999998</c:v>
                </c:pt>
                <c:pt idx="4408">
                  <c:v>2.34115458</c:v>
                </c:pt>
                <c:pt idx="4409">
                  <c:v>2.3395142600000001</c:v>
                </c:pt>
                <c:pt idx="4410">
                  <c:v>2.33896112</c:v>
                </c:pt>
                <c:pt idx="4411">
                  <c:v>2.3384842899999998</c:v>
                </c:pt>
                <c:pt idx="4412">
                  <c:v>2.33810282</c:v>
                </c:pt>
                <c:pt idx="4413">
                  <c:v>2.33741617</c:v>
                </c:pt>
                <c:pt idx="4414">
                  <c:v>2.3361954699999998</c:v>
                </c:pt>
                <c:pt idx="4415">
                  <c:v>2.3347268099999998</c:v>
                </c:pt>
                <c:pt idx="4416">
                  <c:v>2.3349938400000001</c:v>
                </c:pt>
                <c:pt idx="4417">
                  <c:v>2.3335442500000001</c:v>
                </c:pt>
                <c:pt idx="4418">
                  <c:v>2.33220911</c:v>
                </c:pt>
                <c:pt idx="4419">
                  <c:v>2.3334107400000001</c:v>
                </c:pt>
                <c:pt idx="4420">
                  <c:v>2.3307595299999999</c:v>
                </c:pt>
                <c:pt idx="4421">
                  <c:v>2.3296532600000002</c:v>
                </c:pt>
                <c:pt idx="4422">
                  <c:v>2.32753611</c:v>
                </c:pt>
                <c:pt idx="4423">
                  <c:v>2.3256668999999999</c:v>
                </c:pt>
                <c:pt idx="4424">
                  <c:v>2.3247895199999999</c:v>
                </c:pt>
                <c:pt idx="4425">
                  <c:v>2.3255333899999999</c:v>
                </c:pt>
                <c:pt idx="4426">
                  <c:v>2.3270783399999999</c:v>
                </c:pt>
                <c:pt idx="4427">
                  <c:v>2.3262772599999999</c:v>
                </c:pt>
                <c:pt idx="4428">
                  <c:v>2.3247513799999999</c:v>
                </c:pt>
                <c:pt idx="4429">
                  <c:v>2.32238626</c:v>
                </c:pt>
                <c:pt idx="4430">
                  <c:v>2.3215279600000001</c:v>
                </c:pt>
                <c:pt idx="4431">
                  <c:v>2.32091761</c:v>
                </c:pt>
                <c:pt idx="4432">
                  <c:v>2.3207078000000001</c:v>
                </c:pt>
                <c:pt idx="4433">
                  <c:v>2.3199257900000001</c:v>
                </c:pt>
                <c:pt idx="4434">
                  <c:v>2.3185143500000001</c:v>
                </c:pt>
                <c:pt idx="4435">
                  <c:v>2.3165879199999999</c:v>
                </c:pt>
                <c:pt idx="4436">
                  <c:v>2.31639719</c:v>
                </c:pt>
                <c:pt idx="4437">
                  <c:v>2.32019281</c:v>
                </c:pt>
                <c:pt idx="4438">
                  <c:v>2.3179612199999999</c:v>
                </c:pt>
                <c:pt idx="4439">
                  <c:v>2.31645441</c:v>
                </c:pt>
                <c:pt idx="4440">
                  <c:v>2.3142039799999998</c:v>
                </c:pt>
                <c:pt idx="4441">
                  <c:v>2.3123157000000001</c:v>
                </c:pt>
                <c:pt idx="4442">
                  <c:v>2.3099696600000001</c:v>
                </c:pt>
                <c:pt idx="4443">
                  <c:v>2.3092448700000001</c:v>
                </c:pt>
                <c:pt idx="4444">
                  <c:v>2.3078334300000001</c:v>
                </c:pt>
                <c:pt idx="4445">
                  <c:v>2.3061549700000001</c:v>
                </c:pt>
                <c:pt idx="4446">
                  <c:v>2.3040187400000001</c:v>
                </c:pt>
                <c:pt idx="4447">
                  <c:v>2.30331302</c:v>
                </c:pt>
                <c:pt idx="4448">
                  <c:v>2.3023212000000002</c:v>
                </c:pt>
                <c:pt idx="4449">
                  <c:v>2.30193973</c:v>
                </c:pt>
                <c:pt idx="4450">
                  <c:v>2.30108142</c:v>
                </c:pt>
                <c:pt idx="4451">
                  <c:v>2.3002040400000001</c:v>
                </c:pt>
                <c:pt idx="4452">
                  <c:v>2.29884982</c:v>
                </c:pt>
                <c:pt idx="4453">
                  <c:v>2.2995364700000001</c:v>
                </c:pt>
                <c:pt idx="4454">
                  <c:v>2.29745746</c:v>
                </c:pt>
                <c:pt idx="4455">
                  <c:v>2.2963321200000002</c:v>
                </c:pt>
                <c:pt idx="4456">
                  <c:v>2.29736209</c:v>
                </c:pt>
                <c:pt idx="4457">
                  <c:v>2.2943103300000001</c:v>
                </c:pt>
                <c:pt idx="4458">
                  <c:v>2.2947299499999998</c:v>
                </c:pt>
                <c:pt idx="4459">
                  <c:v>2.2916209699999999</c:v>
                </c:pt>
                <c:pt idx="4460">
                  <c:v>2.29221225</c:v>
                </c:pt>
                <c:pt idx="4461">
                  <c:v>2.2873866600000001</c:v>
                </c:pt>
                <c:pt idx="4462">
                  <c:v>2.2826564299999998</c:v>
                </c:pt>
                <c:pt idx="4463">
                  <c:v>2.2813212900000002</c:v>
                </c:pt>
                <c:pt idx="4464">
                  <c:v>2.2829234600000001</c:v>
                </c:pt>
                <c:pt idx="4465">
                  <c:v>2.2862803899999999</c:v>
                </c:pt>
                <c:pt idx="4466">
                  <c:v>2.2832286399999999</c:v>
                </c:pt>
                <c:pt idx="4467">
                  <c:v>2.2815120200000001</c:v>
                </c:pt>
                <c:pt idx="4468">
                  <c:v>2.28168368</c:v>
                </c:pt>
                <c:pt idx="4469">
                  <c:v>2.2805392699999998</c:v>
                </c:pt>
                <c:pt idx="4470">
                  <c:v>2.2799480000000001</c:v>
                </c:pt>
                <c:pt idx="4471">
                  <c:v>2.2788417299999999</c:v>
                </c:pt>
                <c:pt idx="4472">
                  <c:v>2.2775065900000002</c:v>
                </c:pt>
                <c:pt idx="4473">
                  <c:v>2.2762286700000001</c:v>
                </c:pt>
                <c:pt idx="4474">
                  <c:v>2.2737684200000001</c:v>
                </c:pt>
                <c:pt idx="4475">
                  <c:v>2.2712316499999998</c:v>
                </c:pt>
                <c:pt idx="4476">
                  <c:v>2.2627058</c:v>
                </c:pt>
                <c:pt idx="4477">
                  <c:v>2.2597684899999999</c:v>
                </c:pt>
                <c:pt idx="4478">
                  <c:v>2.2584905599999998</c:v>
                </c:pt>
                <c:pt idx="4479">
                  <c:v>2.2568120999999999</c:v>
                </c:pt>
                <c:pt idx="4480">
                  <c:v>2.25297832</c:v>
                </c:pt>
                <c:pt idx="4481">
                  <c:v>2.2502508200000002</c:v>
                </c:pt>
                <c:pt idx="4482">
                  <c:v>2.2478094099999999</c:v>
                </c:pt>
                <c:pt idx="4483">
                  <c:v>2.2463025999999999</c:v>
                </c:pt>
                <c:pt idx="4484">
                  <c:v>2.2437086100000001</c:v>
                </c:pt>
                <c:pt idx="4485">
                  <c:v>2.2418775599999998</c:v>
                </c:pt>
                <c:pt idx="4486">
                  <c:v>2.2392644900000001</c:v>
                </c:pt>
                <c:pt idx="4487">
                  <c:v>2.2372999199999999</c:v>
                </c:pt>
                <c:pt idx="4488">
                  <c:v>2.2345724100000002</c:v>
                </c:pt>
                <c:pt idx="4489">
                  <c:v>2.2327988099999998</c:v>
                </c:pt>
                <c:pt idx="4490">
                  <c:v>2.2305100000000002</c:v>
                </c:pt>
                <c:pt idx="4491">
                  <c:v>2.2275726800000002</c:v>
                </c:pt>
                <c:pt idx="4492">
                  <c:v>2.22642827</c:v>
                </c:pt>
                <c:pt idx="4493">
                  <c:v>2.2245018499999998</c:v>
                </c:pt>
                <c:pt idx="4494">
                  <c:v>2.2213165799999999</c:v>
                </c:pt>
                <c:pt idx="4495">
                  <c:v>2.2191231299999998</c:v>
                </c:pt>
                <c:pt idx="4496">
                  <c:v>2.21658635</c:v>
                </c:pt>
                <c:pt idx="4497">
                  <c:v>2.2138397699999999</c:v>
                </c:pt>
                <c:pt idx="4498">
                  <c:v>2.21134114</c:v>
                </c:pt>
                <c:pt idx="4499">
                  <c:v>2.2085373399999999</c:v>
                </c:pt>
                <c:pt idx="4500">
                  <c:v>2.20609593</c:v>
                </c:pt>
                <c:pt idx="4501">
                  <c:v>2.20394063</c:v>
                </c:pt>
                <c:pt idx="4502">
                  <c:v>2.2013657100000001</c:v>
                </c:pt>
                <c:pt idx="4503">
                  <c:v>2.1996681699999998</c:v>
                </c:pt>
                <c:pt idx="4504">
                  <c:v>2.1979896999999999</c:v>
                </c:pt>
                <c:pt idx="4505">
                  <c:v>2.1945374000000002</c:v>
                </c:pt>
                <c:pt idx="4506">
                  <c:v>2.1920962300000002</c:v>
                </c:pt>
                <c:pt idx="4507">
                  <c:v>2.18946409</c:v>
                </c:pt>
                <c:pt idx="4508">
                  <c:v>2.1867747299999998</c:v>
                </c:pt>
                <c:pt idx="4509">
                  <c:v>2.1862978900000001</c:v>
                </c:pt>
                <c:pt idx="4510">
                  <c:v>2.1824641200000001</c:v>
                </c:pt>
                <c:pt idx="4511">
                  <c:v>2.1795649500000001</c:v>
                </c:pt>
                <c:pt idx="4512">
                  <c:v>2.1769518899999998</c:v>
                </c:pt>
                <c:pt idx="4513">
                  <c:v>2.1743197400000001</c:v>
                </c:pt>
                <c:pt idx="4514">
                  <c:v>2.17216444</c:v>
                </c:pt>
                <c:pt idx="4515">
                  <c:v>2.1727557200000001</c:v>
                </c:pt>
                <c:pt idx="4516">
                  <c:v>2.16762495</c:v>
                </c:pt>
                <c:pt idx="4517">
                  <c:v>2.1641344999999998</c:v>
                </c:pt>
                <c:pt idx="4518">
                  <c:v>2.1607203500000001</c:v>
                </c:pt>
                <c:pt idx="4519">
                  <c:v>2.1580119099999999</c:v>
                </c:pt>
                <c:pt idx="4520">
                  <c:v>2.1547122000000001</c:v>
                </c:pt>
                <c:pt idx="4521">
                  <c:v>2.1520037699999999</c:v>
                </c:pt>
                <c:pt idx="4522">
                  <c:v>2.1482465300000002</c:v>
                </c:pt>
                <c:pt idx="4523">
                  <c:v>2.1446225600000002</c:v>
                </c:pt>
                <c:pt idx="4524">
                  <c:v>2.14101768</c:v>
                </c:pt>
                <c:pt idx="4525">
                  <c:v>2.1376988899999998</c:v>
                </c:pt>
                <c:pt idx="4526">
                  <c:v>2.1339223399999998</c:v>
                </c:pt>
                <c:pt idx="4527">
                  <c:v>2.1300694899999999</c:v>
                </c:pt>
                <c:pt idx="4528">
                  <c:v>2.1264836800000002</c:v>
                </c:pt>
                <c:pt idx="4529">
                  <c:v>2.12310767</c:v>
                </c:pt>
                <c:pt idx="4530">
                  <c:v>2.11938834</c:v>
                </c:pt>
                <c:pt idx="4531">
                  <c:v>2.11564994</c:v>
                </c:pt>
                <c:pt idx="4532">
                  <c:v>2.1115682100000002</c:v>
                </c:pt>
                <c:pt idx="4533">
                  <c:v>2.10788727</c:v>
                </c:pt>
                <c:pt idx="4534">
                  <c:v>2.1047782900000001</c:v>
                </c:pt>
                <c:pt idx="4535">
                  <c:v>2.1015548700000002</c:v>
                </c:pt>
                <c:pt idx="4536">
                  <c:v>2.0983505199999999</c:v>
                </c:pt>
                <c:pt idx="4537">
                  <c:v>2.0945739699999999</c:v>
                </c:pt>
                <c:pt idx="4538">
                  <c:v>2.0907783499999999</c:v>
                </c:pt>
                <c:pt idx="4539">
                  <c:v>2.0859146100000001</c:v>
                </c:pt>
                <c:pt idx="4540">
                  <c:v>2.0817565899999999</c:v>
                </c:pt>
                <c:pt idx="4541">
                  <c:v>2.0777702300000001</c:v>
                </c:pt>
                <c:pt idx="4542">
                  <c:v>2.07403183</c:v>
                </c:pt>
                <c:pt idx="4543">
                  <c:v>2.0701408400000001</c:v>
                </c:pt>
                <c:pt idx="4544">
                  <c:v>2.0652201200000002</c:v>
                </c:pt>
                <c:pt idx="4545">
                  <c:v>2.0612528299999999</c:v>
                </c:pt>
                <c:pt idx="4546">
                  <c:v>2.0568849999999999</c:v>
                </c:pt>
                <c:pt idx="4547">
                  <c:v>2.05293679</c:v>
                </c:pt>
                <c:pt idx="4548">
                  <c:v>2.0484735999999999</c:v>
                </c:pt>
                <c:pt idx="4549">
                  <c:v>2.0434572700000002</c:v>
                </c:pt>
                <c:pt idx="4550">
                  <c:v>2.0388033399999999</c:v>
                </c:pt>
                <c:pt idx="4551">
                  <c:v>2.03413033</c:v>
                </c:pt>
                <c:pt idx="4552">
                  <c:v>2.0297625099999999</c:v>
                </c:pt>
                <c:pt idx="4553">
                  <c:v>2.0245938300000001</c:v>
                </c:pt>
                <c:pt idx="4554">
                  <c:v>2.0197110199999999</c:v>
                </c:pt>
                <c:pt idx="4555">
                  <c:v>2.0149807900000001</c:v>
                </c:pt>
                <c:pt idx="4556">
                  <c:v>2.0109181399999998</c:v>
                </c:pt>
                <c:pt idx="4557">
                  <c:v>2.00674105</c:v>
                </c:pt>
                <c:pt idx="4558">
                  <c:v>2.0005040200000002</c:v>
                </c:pt>
                <c:pt idx="4559">
                  <c:v>1.9941906899999999</c:v>
                </c:pt>
                <c:pt idx="4560">
                  <c:v>1.98875475</c:v>
                </c:pt>
                <c:pt idx="4561">
                  <c:v>1.98274672</c:v>
                </c:pt>
                <c:pt idx="4562">
                  <c:v>1.9768530099999999</c:v>
                </c:pt>
                <c:pt idx="4563">
                  <c:v>1.9710356</c:v>
                </c:pt>
                <c:pt idx="4564">
                  <c:v>1.9651420100000001</c:v>
                </c:pt>
                <c:pt idx="4565">
                  <c:v>1.9589812799999999</c:v>
                </c:pt>
                <c:pt idx="4566">
                  <c:v>1.9534308899999999</c:v>
                </c:pt>
                <c:pt idx="4567">
                  <c:v>1.9469459099999999</c:v>
                </c:pt>
                <c:pt idx="4568">
                  <c:v>1.9406517700000001</c:v>
                </c:pt>
                <c:pt idx="4569">
                  <c:v>1.93657005</c:v>
                </c:pt>
                <c:pt idx="4570">
                  <c:v>1.93060005</c:v>
                </c:pt>
                <c:pt idx="4571">
                  <c:v>1.9248399700000001</c:v>
                </c:pt>
                <c:pt idx="4572">
                  <c:v>1.9182977699999999</c:v>
                </c:pt>
                <c:pt idx="4573">
                  <c:v>1.91137409</c:v>
                </c:pt>
                <c:pt idx="4574">
                  <c:v>1.90456498</c:v>
                </c:pt>
                <c:pt idx="4575">
                  <c:v>1.89775574</c:v>
                </c:pt>
                <c:pt idx="4576">
                  <c:v>1.89024079</c:v>
                </c:pt>
                <c:pt idx="4577">
                  <c:v>1.8824780000000001</c:v>
                </c:pt>
                <c:pt idx="4578">
                  <c:v>1.87471509</c:v>
                </c:pt>
                <c:pt idx="4579">
                  <c:v>1.8656170400000001</c:v>
                </c:pt>
                <c:pt idx="4580">
                  <c:v>1.8574537</c:v>
                </c:pt>
                <c:pt idx="4581">
                  <c:v>1.8496907899999999</c:v>
                </c:pt>
                <c:pt idx="4582">
                  <c:v>1.8410315500000001</c:v>
                </c:pt>
                <c:pt idx="4583">
                  <c:v>1.83179998</c:v>
                </c:pt>
                <c:pt idx="4584">
                  <c:v>1.8225303900000001</c:v>
                </c:pt>
                <c:pt idx="4585">
                  <c:v>1.8141952800000001</c:v>
                </c:pt>
                <c:pt idx="4586">
                  <c:v>1.8041054000000001</c:v>
                </c:pt>
                <c:pt idx="4587">
                  <c:v>1.79484534</c:v>
                </c:pt>
                <c:pt idx="4588">
                  <c:v>1.7847937300000001</c:v>
                </c:pt>
                <c:pt idx="4589">
                  <c:v>1.77478015</c:v>
                </c:pt>
                <c:pt idx="4590">
                  <c:v>1.7647285500000001</c:v>
                </c:pt>
                <c:pt idx="4591">
                  <c:v>1.75465775</c:v>
                </c:pt>
                <c:pt idx="4592">
                  <c:v>1.7446252099999999</c:v>
                </c:pt>
                <c:pt idx="4593">
                  <c:v>1.7345734799999999</c:v>
                </c:pt>
                <c:pt idx="4594">
                  <c:v>1.72448373</c:v>
                </c:pt>
                <c:pt idx="4595">
                  <c:v>1.71445107</c:v>
                </c:pt>
                <c:pt idx="4596">
                  <c:v>1.70443761</c:v>
                </c:pt>
                <c:pt idx="4597">
                  <c:v>1.69440496</c:v>
                </c:pt>
                <c:pt idx="4598">
                  <c:v>1.68437243</c:v>
                </c:pt>
                <c:pt idx="4599">
                  <c:v>1.67435884</c:v>
                </c:pt>
                <c:pt idx="4600">
                  <c:v>1.6643453800000001</c:v>
                </c:pt>
                <c:pt idx="4601">
                  <c:v>1.65431273</c:v>
                </c:pt>
                <c:pt idx="4602">
                  <c:v>1.6442802000000001</c:v>
                </c:pt>
                <c:pt idx="4603">
                  <c:v>1.6342475400000001</c:v>
                </c:pt>
                <c:pt idx="4604">
                  <c:v>1.62419593</c:v>
                </c:pt>
                <c:pt idx="4605">
                  <c:v>1.6141632800000001</c:v>
                </c:pt>
                <c:pt idx="4606">
                  <c:v>1.60411167</c:v>
                </c:pt>
                <c:pt idx="4607">
                  <c:v>1.5940980899999999</c:v>
                </c:pt>
                <c:pt idx="4608">
                  <c:v>1.58404648</c:v>
                </c:pt>
                <c:pt idx="4609">
                  <c:v>1.5740329</c:v>
                </c:pt>
                <c:pt idx="4610">
                  <c:v>1.5639812900000001</c:v>
                </c:pt>
                <c:pt idx="4611">
                  <c:v>1.55394864</c:v>
                </c:pt>
                <c:pt idx="4612">
                  <c:v>1.5439351800000001</c:v>
                </c:pt>
                <c:pt idx="4613">
                  <c:v>1.53390253</c:v>
                </c:pt>
                <c:pt idx="4614">
                  <c:v>1.5238889499999999</c:v>
                </c:pt>
                <c:pt idx="4615">
                  <c:v>1.51385641</c:v>
                </c:pt>
                <c:pt idx="4616">
                  <c:v>1.50382376</c:v>
                </c:pt>
                <c:pt idx="4617">
                  <c:v>1.49985659</c:v>
                </c:pt>
                <c:pt idx="4618">
                  <c:v>1.5069708799999999</c:v>
                </c:pt>
                <c:pt idx="4619">
                  <c:v>1.5170798299999999</c:v>
                </c:pt>
                <c:pt idx="4620">
                  <c:v>1.52709329</c:v>
                </c:pt>
                <c:pt idx="4621">
                  <c:v>1.53718317</c:v>
                </c:pt>
                <c:pt idx="4622">
                  <c:v>1.5472538499999999</c:v>
                </c:pt>
                <c:pt idx="4623">
                  <c:v>1.55726743</c:v>
                </c:pt>
                <c:pt idx="4624">
                  <c:v>1.5673190400000001</c:v>
                </c:pt>
                <c:pt idx="4625">
                  <c:v>1.5774851999999999</c:v>
                </c:pt>
                <c:pt idx="4626">
                  <c:v>1.58753681</c:v>
                </c:pt>
                <c:pt idx="4627">
                  <c:v>1.5975885400000001</c:v>
                </c:pt>
                <c:pt idx="4628">
                  <c:v>1.6076592199999999</c:v>
                </c:pt>
                <c:pt idx="4629">
                  <c:v>1.61769187</c:v>
                </c:pt>
                <c:pt idx="4630">
                  <c:v>1.6277244099999999</c:v>
                </c:pt>
                <c:pt idx="4631">
                  <c:v>1.63775706</c:v>
                </c:pt>
                <c:pt idx="4632">
                  <c:v>1.6477705199999999</c:v>
                </c:pt>
                <c:pt idx="4633">
                  <c:v>1.6578031799999999</c:v>
                </c:pt>
                <c:pt idx="4634">
                  <c:v>1.6678166400000001</c:v>
                </c:pt>
                <c:pt idx="4635">
                  <c:v>1.6778302199999999</c:v>
                </c:pt>
                <c:pt idx="4636">
                  <c:v>1.6878436800000001</c:v>
                </c:pt>
                <c:pt idx="4637">
                  <c:v>1.6979717000000001</c:v>
                </c:pt>
                <c:pt idx="4638">
                  <c:v>1.7079852799999999</c:v>
                </c:pt>
                <c:pt idx="4639">
                  <c:v>1.7179987400000001</c:v>
                </c:pt>
                <c:pt idx="4640">
                  <c:v>1.7280504699999999</c:v>
                </c:pt>
                <c:pt idx="4641">
                  <c:v>1.73812115</c:v>
                </c:pt>
                <c:pt idx="4642">
                  <c:v>1.7481919500000001</c:v>
                </c:pt>
                <c:pt idx="4643">
                  <c:v>1.7582244899999999</c:v>
                </c:pt>
                <c:pt idx="4644">
                  <c:v>1.7683334399999999</c:v>
                </c:pt>
                <c:pt idx="4645">
                  <c:v>1.7783469000000001</c:v>
                </c:pt>
                <c:pt idx="4646">
                  <c:v>1.7884749200000001</c:v>
                </c:pt>
                <c:pt idx="4647">
                  <c:v>1.79848838</c:v>
                </c:pt>
                <c:pt idx="4648">
                  <c:v>1.8085210300000001</c:v>
                </c:pt>
                <c:pt idx="4649">
                  <c:v>1.81853449</c:v>
                </c:pt>
                <c:pt idx="4650">
                  <c:v>1.8285480700000001</c:v>
                </c:pt>
                <c:pt idx="4651">
                  <c:v>1.8385806099999999</c:v>
                </c:pt>
                <c:pt idx="4652">
                  <c:v>1.84867048</c:v>
                </c:pt>
                <c:pt idx="4653">
                  <c:v>1.8587030200000001</c:v>
                </c:pt>
                <c:pt idx="4654">
                  <c:v>1.86875474</c:v>
                </c:pt>
                <c:pt idx="4655">
                  <c:v>1.8787872800000001</c:v>
                </c:pt>
                <c:pt idx="4656">
                  <c:v>1.8888008599999999</c:v>
                </c:pt>
                <c:pt idx="4657">
                  <c:v>1.89885247</c:v>
                </c:pt>
                <c:pt idx="4658">
                  <c:v>1.9088660500000001</c:v>
                </c:pt>
                <c:pt idx="4659">
                  <c:v>1.9189558</c:v>
                </c:pt>
                <c:pt idx="4660">
                  <c:v>1.9289693800000001</c:v>
                </c:pt>
                <c:pt idx="4661">
                  <c:v>1.9390019199999999</c:v>
                </c:pt>
                <c:pt idx="4662">
                  <c:v>1.94903457</c:v>
                </c:pt>
                <c:pt idx="4663">
                  <c:v>1.9590671099999999</c:v>
                </c:pt>
                <c:pt idx="4664">
                  <c:v>1.96908069</c:v>
                </c:pt>
                <c:pt idx="4665">
                  <c:v>1.9790941500000001</c:v>
                </c:pt>
                <c:pt idx="4666">
                  <c:v>1.9891840199999999</c:v>
                </c:pt>
                <c:pt idx="4667">
                  <c:v>1.99921656</c:v>
                </c:pt>
                <c:pt idx="4668">
                  <c:v>2.0092492100000001</c:v>
                </c:pt>
                <c:pt idx="4669">
                  <c:v>2.01928186</c:v>
                </c:pt>
                <c:pt idx="4670">
                  <c:v>2.0293335899999998</c:v>
                </c:pt>
                <c:pt idx="4671">
                  <c:v>2.0393469299999998</c:v>
                </c:pt>
                <c:pt idx="4672">
                  <c:v>2.04937959</c:v>
                </c:pt>
                <c:pt idx="4673">
                  <c:v>2.0593931699999999</c:v>
                </c:pt>
                <c:pt idx="4674">
                  <c:v>2.0694067500000002</c:v>
                </c:pt>
                <c:pt idx="4675">
                  <c:v>2.0794391600000002</c:v>
                </c:pt>
                <c:pt idx="4676">
                  <c:v>2.0895290399999999</c:v>
                </c:pt>
                <c:pt idx="4677">
                  <c:v>2.0997142800000002</c:v>
                </c:pt>
                <c:pt idx="4678">
                  <c:v>2.10980415</c:v>
                </c:pt>
                <c:pt idx="4679">
                  <c:v>2.1198937899999999</c:v>
                </c:pt>
                <c:pt idx="4680">
                  <c:v>2.1299455200000001</c:v>
                </c:pt>
                <c:pt idx="4681">
                  <c:v>2.13997817</c:v>
                </c:pt>
                <c:pt idx="4682">
                  <c:v>2.1500298999999998</c:v>
                </c:pt>
                <c:pt idx="4683">
                  <c:v>2.1600813900000002</c:v>
                </c:pt>
                <c:pt idx="4684">
                  <c:v>2.1701140400000001</c:v>
                </c:pt>
                <c:pt idx="4685">
                  <c:v>2.1801276199999999</c:v>
                </c:pt>
                <c:pt idx="4686">
                  <c:v>2.1901984200000002</c:v>
                </c:pt>
                <c:pt idx="4687">
                  <c:v>2.2002499100000001</c:v>
                </c:pt>
                <c:pt idx="4688">
                  <c:v>2.21030164</c:v>
                </c:pt>
                <c:pt idx="4689">
                  <c:v>2.2203152199999998</c:v>
                </c:pt>
                <c:pt idx="4690">
                  <c:v>2.2303669500000001</c:v>
                </c:pt>
                <c:pt idx="4691">
                  <c:v>2.2403805299999999</c:v>
                </c:pt>
                <c:pt idx="4692">
                  <c:v>2.2503938699999999</c:v>
                </c:pt>
                <c:pt idx="4693">
                  <c:v>2.2604074500000002</c:v>
                </c:pt>
                <c:pt idx="4694">
                  <c:v>2.2704210300000001</c:v>
                </c:pt>
                <c:pt idx="4695">
                  <c:v>2.2804536799999999</c:v>
                </c:pt>
                <c:pt idx="4696">
                  <c:v>2.2905433199999998</c:v>
                </c:pt>
                <c:pt idx="4697">
                  <c:v>2.3005759700000001</c:v>
                </c:pt>
                <c:pt idx="4698">
                  <c:v>2.3106658499999999</c:v>
                </c:pt>
                <c:pt idx="4699">
                  <c:v>2.3207747900000002</c:v>
                </c:pt>
                <c:pt idx="4700">
                  <c:v>2.3307881400000001</c:v>
                </c:pt>
                <c:pt idx="4701">
                  <c:v>2.34080172</c:v>
                </c:pt>
                <c:pt idx="4702">
                  <c:v>2.3508343699999998</c:v>
                </c:pt>
                <c:pt idx="4703">
                  <c:v>2.3608861000000001</c:v>
                </c:pt>
                <c:pt idx="4704">
                  <c:v>2.3709185100000001</c:v>
                </c:pt>
                <c:pt idx="4705">
                  <c:v>2.3809320899999999</c:v>
                </c:pt>
                <c:pt idx="4706">
                  <c:v>2.3892862799999999</c:v>
                </c:pt>
                <c:pt idx="4707">
                  <c:v>2.39586663</c:v>
                </c:pt>
                <c:pt idx="4708">
                  <c:v>2.4008638900000001</c:v>
                </c:pt>
                <c:pt idx="4709">
                  <c:v>2.40576553</c:v>
                </c:pt>
                <c:pt idx="4710">
                  <c:v>2.4111633299999999</c:v>
                </c:pt>
                <c:pt idx="4711">
                  <c:v>2.4142150899999999</c:v>
                </c:pt>
                <c:pt idx="4712">
                  <c:v>2.4180679299999999</c:v>
                </c:pt>
                <c:pt idx="4713">
                  <c:v>2.42163467</c:v>
                </c:pt>
                <c:pt idx="4714">
                  <c:v>2.4244384800000001</c:v>
                </c:pt>
                <c:pt idx="4715">
                  <c:v>2.4259071400000001</c:v>
                </c:pt>
                <c:pt idx="4716">
                  <c:v>2.4278907799999998</c:v>
                </c:pt>
                <c:pt idx="4717">
                  <c:v>2.4296455400000001</c:v>
                </c:pt>
                <c:pt idx="4718">
                  <c:v>2.43132401</c:v>
                </c:pt>
                <c:pt idx="4719">
                  <c:v>2.4327926600000001</c:v>
                </c:pt>
                <c:pt idx="4720">
                  <c:v>2.4337654099999999</c:v>
                </c:pt>
                <c:pt idx="4721">
                  <c:v>2.4348526000000001</c:v>
                </c:pt>
                <c:pt idx="4722">
                  <c:v>2.4368553199999998</c:v>
                </c:pt>
                <c:pt idx="4723">
                  <c:v>2.43820953</c:v>
                </c:pt>
                <c:pt idx="4724">
                  <c:v>2.4397735599999999</c:v>
                </c:pt>
                <c:pt idx="4725">
                  <c:v>2.4421958899999998</c:v>
                </c:pt>
                <c:pt idx="4726">
                  <c:v>2.4462010900000002</c:v>
                </c:pt>
                <c:pt idx="4727">
                  <c:v>2.4479367700000001</c:v>
                </c:pt>
                <c:pt idx="4728">
                  <c:v>2.4491574800000002</c:v>
                </c:pt>
                <c:pt idx="4729">
                  <c:v>2.4485280500000002</c:v>
                </c:pt>
                <c:pt idx="4730">
                  <c:v>2.4469640300000002</c:v>
                </c:pt>
                <c:pt idx="4731">
                  <c:v>2.4482228799999999</c:v>
                </c:pt>
                <c:pt idx="4732">
                  <c:v>2.4487569300000001</c:v>
                </c:pt>
                <c:pt idx="4733">
                  <c:v>2.44955802</c:v>
                </c:pt>
                <c:pt idx="4734">
                  <c:v>2.4514462899999998</c:v>
                </c:pt>
                <c:pt idx="4735">
                  <c:v>2.4511792699999999</c:v>
                </c:pt>
                <c:pt idx="4736">
                  <c:v>2.4521138699999998</c:v>
                </c:pt>
                <c:pt idx="4737">
                  <c:v>2.4534680799999999</c:v>
                </c:pt>
                <c:pt idx="4738">
                  <c:v>2.4553182100000002</c:v>
                </c:pt>
                <c:pt idx="4739">
                  <c:v>2.4575116600000002</c:v>
                </c:pt>
                <c:pt idx="4740">
                  <c:v>2.4575879600000001</c:v>
                </c:pt>
                <c:pt idx="4741">
                  <c:v>2.4554517300000001</c:v>
                </c:pt>
                <c:pt idx="4742">
                  <c:v>2.45699668</c:v>
                </c:pt>
                <c:pt idx="4743">
                  <c:v>2.45852256</c:v>
                </c:pt>
                <c:pt idx="4744">
                  <c:v>2.4595906699999999</c:v>
                </c:pt>
                <c:pt idx="4745">
                  <c:v>2.4602391699999999</c:v>
                </c:pt>
                <c:pt idx="4746">
                  <c:v>2.4597814100000002</c:v>
                </c:pt>
                <c:pt idx="4747">
                  <c:v>2.4605634200000002</c:v>
                </c:pt>
                <c:pt idx="4748">
                  <c:v>2.4610402599999999</c:v>
                </c:pt>
                <c:pt idx="4749">
                  <c:v>2.46153617</c:v>
                </c:pt>
                <c:pt idx="4750">
                  <c:v>2.4631574199999999</c:v>
                </c:pt>
                <c:pt idx="4751">
                  <c:v>2.46384406</c:v>
                </c:pt>
                <c:pt idx="4752">
                  <c:v>2.4640729399999999</c:v>
                </c:pt>
                <c:pt idx="4753">
                  <c:v>2.4649503199999998</c:v>
                </c:pt>
                <c:pt idx="4754">
                  <c:v>2.4655797499999998</c:v>
                </c:pt>
                <c:pt idx="4755">
                  <c:v>2.4662663899999999</c:v>
                </c:pt>
                <c:pt idx="4756">
                  <c:v>2.4665525000000001</c:v>
                </c:pt>
                <c:pt idx="4757">
                  <c:v>2.4672009899999998</c:v>
                </c:pt>
                <c:pt idx="4758">
                  <c:v>2.4677922699999999</c:v>
                </c:pt>
                <c:pt idx="4759">
                  <c:v>2.4680402300000002</c:v>
                </c:pt>
                <c:pt idx="4760">
                  <c:v>2.4686124299999999</c:v>
                </c:pt>
                <c:pt idx="4761">
                  <c:v>2.4686696499999998</c:v>
                </c:pt>
                <c:pt idx="4762">
                  <c:v>2.4696233300000001</c:v>
                </c:pt>
                <c:pt idx="4763">
                  <c:v>2.46977592</c:v>
                </c:pt>
                <c:pt idx="4764">
                  <c:v>2.470577</c:v>
                </c:pt>
                <c:pt idx="4765">
                  <c:v>2.47135901</c:v>
                </c:pt>
                <c:pt idx="4766">
                  <c:v>2.4716641899999998</c:v>
                </c:pt>
                <c:pt idx="4767">
                  <c:v>2.4723317599999999</c:v>
                </c:pt>
                <c:pt idx="4768">
                  <c:v>2.47357154</c:v>
                </c:pt>
                <c:pt idx="4769">
                  <c:v>2.4743154000000001</c:v>
                </c:pt>
                <c:pt idx="4770">
                  <c:v>2.4752690799999999</c:v>
                </c:pt>
                <c:pt idx="4771">
                  <c:v>2.4757268400000001</c:v>
                </c:pt>
                <c:pt idx="4772">
                  <c:v>2.4762609000000002</c:v>
                </c:pt>
                <c:pt idx="4773">
                  <c:v>2.47740531</c:v>
                </c:pt>
                <c:pt idx="4774">
                  <c:v>2.4777867800000002</c:v>
                </c:pt>
                <c:pt idx="4775">
                  <c:v>2.4782063999999999</c:v>
                </c:pt>
                <c:pt idx="4776">
                  <c:v>2.47883582</c:v>
                </c:pt>
                <c:pt idx="4777">
                  <c:v>2.4799420799999998</c:v>
                </c:pt>
                <c:pt idx="4778">
                  <c:v>2.48184943</c:v>
                </c:pt>
                <c:pt idx="4779">
                  <c:v>2.4828603299999998</c:v>
                </c:pt>
                <c:pt idx="4780">
                  <c:v>2.4837758499999998</c:v>
                </c:pt>
                <c:pt idx="4781">
                  <c:v>2.4845387900000002</c:v>
                </c:pt>
                <c:pt idx="4782">
                  <c:v>2.486408</c:v>
                </c:pt>
                <c:pt idx="4783">
                  <c:v>2.4885630600000002</c:v>
                </c:pt>
                <c:pt idx="4784">
                  <c:v>2.4885439900000002</c:v>
                </c:pt>
                <c:pt idx="4785">
                  <c:v>2.4898791299999998</c:v>
                </c:pt>
                <c:pt idx="4786">
                  <c:v>2.4911761299999999</c:v>
                </c:pt>
                <c:pt idx="4787">
                  <c:v>2.4936938299999998</c:v>
                </c:pt>
                <c:pt idx="4788">
                  <c:v>2.4920153599999999</c:v>
                </c:pt>
                <c:pt idx="4789">
                  <c:v>2.49413252</c:v>
                </c:pt>
                <c:pt idx="4790">
                  <c:v>2.4953723000000001</c:v>
                </c:pt>
                <c:pt idx="4791">
                  <c:v>2.4971652</c:v>
                </c:pt>
                <c:pt idx="4792">
                  <c:v>2.4975657500000001</c:v>
                </c:pt>
                <c:pt idx="4793">
                  <c:v>2.4982714700000002</c:v>
                </c:pt>
                <c:pt idx="4794">
                  <c:v>2.4982905400000002</c:v>
                </c:pt>
                <c:pt idx="4795">
                  <c:v>2.4989581099999998</c:v>
                </c:pt>
                <c:pt idx="4796">
                  <c:v>2.50010252</c:v>
                </c:pt>
                <c:pt idx="4797">
                  <c:v>2.5011324899999998</c:v>
                </c:pt>
                <c:pt idx="4798">
                  <c:v>2.5009036099999999</c:v>
                </c:pt>
                <c:pt idx="4799">
                  <c:v>2.5011706399999998</c:v>
                </c:pt>
                <c:pt idx="4800">
                  <c:v>2.50237226</c:v>
                </c:pt>
                <c:pt idx="4801">
                  <c:v>2.50307798</c:v>
                </c:pt>
                <c:pt idx="4802">
                  <c:v>2.5028681800000001</c:v>
                </c:pt>
                <c:pt idx="4803">
                  <c:v>2.5035548200000002</c:v>
                </c:pt>
                <c:pt idx="4804">
                  <c:v>2.50454664</c:v>
                </c:pt>
                <c:pt idx="4805">
                  <c:v>2.5044322000000001</c:v>
                </c:pt>
                <c:pt idx="4806">
                  <c:v>2.5047564499999999</c:v>
                </c:pt>
                <c:pt idx="4807">
                  <c:v>2.50456572</c:v>
                </c:pt>
                <c:pt idx="4808">
                  <c:v>2.50599623</c:v>
                </c:pt>
                <c:pt idx="4809">
                  <c:v>2.5067019500000001</c:v>
                </c:pt>
                <c:pt idx="4810">
                  <c:v>2.5072169299999998</c:v>
                </c:pt>
                <c:pt idx="4811">
                  <c:v>2.5082469000000001</c:v>
                </c:pt>
                <c:pt idx="4812">
                  <c:v>2.5089716900000001</c:v>
                </c:pt>
                <c:pt idx="4813">
                  <c:v>2.5100588799999999</c:v>
                </c:pt>
                <c:pt idx="4814">
                  <c:v>2.5115084599999999</c:v>
                </c:pt>
                <c:pt idx="4815">
                  <c:v>2.5119280800000001</c:v>
                </c:pt>
                <c:pt idx="4816">
                  <c:v>2.5124239899999998</c:v>
                </c:pt>
                <c:pt idx="4817">
                  <c:v>2.5125956500000002</c:v>
                </c:pt>
                <c:pt idx="4818">
                  <c:v>2.5123667699999999</c:v>
                </c:pt>
                <c:pt idx="4819">
                  <c:v>2.5129389799999999</c:v>
                </c:pt>
                <c:pt idx="4820">
                  <c:v>2.5134348900000001</c:v>
                </c:pt>
                <c:pt idx="4821">
                  <c:v>2.5123858499999998</c:v>
                </c:pt>
                <c:pt idx="4822">
                  <c:v>2.5129580499999999</c:v>
                </c:pt>
                <c:pt idx="4823">
                  <c:v>2.5122713999999999</c:v>
                </c:pt>
                <c:pt idx="4824">
                  <c:v>2.5110507000000002</c:v>
                </c:pt>
                <c:pt idx="4825">
                  <c:v>2.5105166400000001</c:v>
                </c:pt>
                <c:pt idx="4826">
                  <c:v>2.51131773</c:v>
                </c:pt>
                <c:pt idx="4827">
                  <c:v>2.5119853000000001</c:v>
                </c:pt>
                <c:pt idx="4828">
                  <c:v>2.5125384300000002</c:v>
                </c:pt>
                <c:pt idx="4829">
                  <c:v>2.51282454</c:v>
                </c:pt>
                <c:pt idx="4830">
                  <c:v>2.5131678599999998</c:v>
                </c:pt>
                <c:pt idx="4831">
                  <c:v>2.5139689399999998</c:v>
                </c:pt>
                <c:pt idx="4832">
                  <c:v>2.5156855600000001</c:v>
                </c:pt>
                <c:pt idx="4833">
                  <c:v>2.51745939</c:v>
                </c:pt>
                <c:pt idx="4834">
                  <c:v>2.5170588500000002</c:v>
                </c:pt>
                <c:pt idx="4835">
                  <c:v>2.5170207000000002</c:v>
                </c:pt>
                <c:pt idx="4836">
                  <c:v>2.5177264199999998</c:v>
                </c:pt>
                <c:pt idx="4837">
                  <c:v>2.5180316</c:v>
                </c:pt>
                <c:pt idx="4838">
                  <c:v>2.5194048900000001</c:v>
                </c:pt>
                <c:pt idx="4839">
                  <c:v>2.52045393</c:v>
                </c:pt>
                <c:pt idx="4840">
                  <c:v>2.5215411200000002</c:v>
                </c:pt>
                <c:pt idx="4841">
                  <c:v>2.5216364900000001</c:v>
                </c:pt>
                <c:pt idx="4842">
                  <c:v>2.5223422100000001</c:v>
                </c:pt>
                <c:pt idx="4843">
                  <c:v>2.5228571899999999</c:v>
                </c:pt>
                <c:pt idx="4844">
                  <c:v>2.5239443800000001</c:v>
                </c:pt>
                <c:pt idx="4845">
                  <c:v>2.5246882400000001</c:v>
                </c:pt>
                <c:pt idx="4846">
                  <c:v>2.5255847</c:v>
                </c:pt>
                <c:pt idx="4847">
                  <c:v>2.5271678</c:v>
                </c:pt>
                <c:pt idx="4848">
                  <c:v>2.5286362200000001</c:v>
                </c:pt>
                <c:pt idx="4849">
                  <c:v>2.5296852599999999</c:v>
                </c:pt>
                <c:pt idx="4850">
                  <c:v>2.5300476600000001</c:v>
                </c:pt>
                <c:pt idx="4851">
                  <c:v>2.5313637299999998</c:v>
                </c:pt>
                <c:pt idx="4852">
                  <c:v>2.5314590899999998</c:v>
                </c:pt>
                <c:pt idx="4853">
                  <c:v>2.5314781700000002</c:v>
                </c:pt>
                <c:pt idx="4854">
                  <c:v>2.5331375600000001</c:v>
                </c:pt>
                <c:pt idx="4855">
                  <c:v>2.5352356399999998</c:v>
                </c:pt>
                <c:pt idx="4856">
                  <c:v>2.5344154799999998</c:v>
                </c:pt>
                <c:pt idx="4857">
                  <c:v>2.5357887699999999</c:v>
                </c:pt>
                <c:pt idx="4858">
                  <c:v>2.5368950400000001</c:v>
                </c:pt>
                <c:pt idx="4859">
                  <c:v>2.5390694100000002</c:v>
                </c:pt>
                <c:pt idx="4860">
                  <c:v>2.5403854799999999</c:v>
                </c:pt>
                <c:pt idx="4861">
                  <c:v>2.5433609499999998</c:v>
                </c:pt>
                <c:pt idx="4862">
                  <c:v>2.5442764800000002</c:v>
                </c:pt>
                <c:pt idx="4863">
                  <c:v>2.5427124499999998</c:v>
                </c:pt>
                <c:pt idx="4864">
                  <c:v>2.5433990999999998</c:v>
                </c:pt>
                <c:pt idx="4865">
                  <c:v>2.5439712999999999</c:v>
                </c:pt>
                <c:pt idx="4866">
                  <c:v>2.54381871</c:v>
                </c:pt>
                <c:pt idx="4867">
                  <c:v>2.5452110800000001</c:v>
                </c:pt>
                <c:pt idx="4868">
                  <c:v>2.5458595800000001</c:v>
                </c:pt>
                <c:pt idx="4869">
                  <c:v>2.5466415900000001</c:v>
                </c:pt>
                <c:pt idx="4870">
                  <c:v>2.5478813599999999</c:v>
                </c:pt>
                <c:pt idx="4871">
                  <c:v>2.54839635</c:v>
                </c:pt>
                <c:pt idx="4872">
                  <c:v>2.5504372100000001</c:v>
                </c:pt>
                <c:pt idx="4873">
                  <c:v>2.5511620000000002</c:v>
                </c:pt>
                <c:pt idx="4874">
                  <c:v>2.5528023200000001</c:v>
                </c:pt>
                <c:pt idx="4875">
                  <c:v>2.5545380099999999</c:v>
                </c:pt>
                <c:pt idx="4876">
                  <c:v>2.5555679800000002</c:v>
                </c:pt>
                <c:pt idx="4877">
                  <c:v>2.55732274</c:v>
                </c:pt>
                <c:pt idx="4878">
                  <c:v>2.5583336399999999</c:v>
                </c:pt>
                <c:pt idx="4879">
                  <c:v>2.5593826800000001</c:v>
                </c:pt>
                <c:pt idx="4880">
                  <c:v>2.5610611400000001</c:v>
                </c:pt>
                <c:pt idx="4881">
                  <c:v>2.5622246299999998</c:v>
                </c:pt>
                <c:pt idx="4882">
                  <c:v>2.5674316899999998</c:v>
                </c:pt>
                <c:pt idx="4883">
                  <c:v>2.5648376900000001</c:v>
                </c:pt>
                <c:pt idx="4884">
                  <c:v>2.5669167000000002</c:v>
                </c:pt>
                <c:pt idx="4885">
                  <c:v>2.5674889099999998</c:v>
                </c:pt>
                <c:pt idx="4886">
                  <c:v>2.5691480599999998</c:v>
                </c:pt>
                <c:pt idx="4887">
                  <c:v>2.5722570400000002</c:v>
                </c:pt>
                <c:pt idx="4888">
                  <c:v>2.57630062</c:v>
                </c:pt>
                <c:pt idx="4889">
                  <c:v>2.5752325100000002</c:v>
                </c:pt>
                <c:pt idx="4890">
                  <c:v>2.5772542999999999</c:v>
                </c:pt>
                <c:pt idx="4891">
                  <c:v>2.5779218699999999</c:v>
                </c:pt>
                <c:pt idx="4892">
                  <c:v>2.5796766299999998</c:v>
                </c:pt>
                <c:pt idx="4893">
                  <c:v>2.5808019600000001</c:v>
                </c:pt>
                <c:pt idx="4894">
                  <c:v>2.5817174899999999</c:v>
                </c:pt>
                <c:pt idx="4895">
                  <c:v>2.5836248400000001</c:v>
                </c:pt>
                <c:pt idx="4896">
                  <c:v>2.5857801399999998</c:v>
                </c:pt>
                <c:pt idx="4897">
                  <c:v>2.58757305</c:v>
                </c:pt>
                <c:pt idx="4898">
                  <c:v>2.5880117399999998</c:v>
                </c:pt>
                <c:pt idx="4899">
                  <c:v>2.5922460599999999</c:v>
                </c:pt>
                <c:pt idx="4900">
                  <c:v>2.5938672999999999</c:v>
                </c:pt>
                <c:pt idx="4901">
                  <c:v>2.5964994400000001</c:v>
                </c:pt>
                <c:pt idx="4902">
                  <c:v>2.6025457400000001</c:v>
                </c:pt>
                <c:pt idx="4903">
                  <c:v>2.60573101</c:v>
                </c:pt>
                <c:pt idx="4904">
                  <c:v>2.6083822300000001</c:v>
                </c:pt>
                <c:pt idx="4905">
                  <c:v>2.6120822399999999</c:v>
                </c:pt>
                <c:pt idx="4906">
                  <c:v>2.6070470800000001</c:v>
                </c:pt>
                <c:pt idx="4907">
                  <c:v>2.6071043</c:v>
                </c:pt>
                <c:pt idx="4908">
                  <c:v>2.6091451600000002</c:v>
                </c:pt>
                <c:pt idx="4909">
                  <c:v>2.6095647799999999</c:v>
                </c:pt>
                <c:pt idx="4910">
                  <c:v>2.6114337399999998</c:v>
                </c:pt>
                <c:pt idx="4911">
                  <c:v>2.61332202</c:v>
                </c:pt>
                <c:pt idx="4912">
                  <c:v>2.6151721499999998</c:v>
                </c:pt>
                <c:pt idx="4913">
                  <c:v>2.6167933900000002</c:v>
                </c:pt>
                <c:pt idx="4914">
                  <c:v>2.6189105499999998</c:v>
                </c:pt>
                <c:pt idx="4915">
                  <c:v>2.62312579</c:v>
                </c:pt>
                <c:pt idx="4916">
                  <c:v>2.62386966</c:v>
                </c:pt>
                <c:pt idx="4917">
                  <c:v>2.62684512</c:v>
                </c:pt>
                <c:pt idx="4918">
                  <c:v>2.6304690800000001</c:v>
                </c:pt>
                <c:pt idx="4919">
                  <c:v>2.6317470100000002</c:v>
                </c:pt>
                <c:pt idx="4920">
                  <c:v>2.6340930500000002</c:v>
                </c:pt>
                <c:pt idx="4921">
                  <c:v>2.6385753200000002</c:v>
                </c:pt>
                <c:pt idx="4922">
                  <c:v>2.63958621</c:v>
                </c:pt>
                <c:pt idx="4923">
                  <c:v>2.6397960199999999</c:v>
                </c:pt>
                <c:pt idx="4924">
                  <c:v>2.6428096299999999</c:v>
                </c:pt>
                <c:pt idx="4925">
                  <c:v>2.64481235</c:v>
                </c:pt>
                <c:pt idx="4926">
                  <c:v>2.6462619300000001</c:v>
                </c:pt>
                <c:pt idx="4927">
                  <c:v>2.64938998</c:v>
                </c:pt>
                <c:pt idx="4928">
                  <c:v>2.6520409599999999</c:v>
                </c:pt>
                <c:pt idx="4929">
                  <c:v>2.6551499399999998</c:v>
                </c:pt>
                <c:pt idx="4930">
                  <c:v>2.6579918899999999</c:v>
                </c:pt>
                <c:pt idx="4931">
                  <c:v>2.6611771599999998</c:v>
                </c:pt>
                <c:pt idx="4932">
                  <c:v>2.6642861400000002</c:v>
                </c:pt>
                <c:pt idx="4933">
                  <c:v>2.66766214</c:v>
                </c:pt>
                <c:pt idx="4934">
                  <c:v>2.6705040900000001</c:v>
                </c:pt>
                <c:pt idx="4935">
                  <c:v>2.6759972599999999</c:v>
                </c:pt>
                <c:pt idx="4936">
                  <c:v>2.67895365</c:v>
                </c:pt>
                <c:pt idx="4937">
                  <c:v>2.6823296499999998</c:v>
                </c:pt>
                <c:pt idx="4938">
                  <c:v>2.6850953099999999</c:v>
                </c:pt>
                <c:pt idx="4939">
                  <c:v>2.6880707699999999</c:v>
                </c:pt>
                <c:pt idx="4940">
                  <c:v>2.69163752</c:v>
                </c:pt>
                <c:pt idx="4941">
                  <c:v>2.6942503499999999</c:v>
                </c:pt>
                <c:pt idx="4942">
                  <c:v>2.6976072800000002</c:v>
                </c:pt>
                <c:pt idx="4943">
                  <c:v>2.6998007300000002</c:v>
                </c:pt>
                <c:pt idx="4944">
                  <c:v>2.70235658</c:v>
                </c:pt>
                <c:pt idx="4945">
                  <c:v>2.7065146000000002</c:v>
                </c:pt>
                <c:pt idx="4946">
                  <c:v>2.7096426500000002</c:v>
                </c:pt>
                <c:pt idx="4947">
                  <c:v>2.7119886900000001</c:v>
                </c:pt>
                <c:pt idx="4948">
                  <c:v>2.7171194600000002</c:v>
                </c:pt>
                <c:pt idx="4949">
                  <c:v>2.72047639</c:v>
                </c:pt>
                <c:pt idx="4950">
                  <c:v>2.72350907</c:v>
                </c:pt>
                <c:pt idx="4951">
                  <c:v>2.7276861700000001</c:v>
                </c:pt>
                <c:pt idx="4952">
                  <c:v>2.7321112200000002</c:v>
                </c:pt>
                <c:pt idx="4953">
                  <c:v>2.7354679100000001</c:v>
                </c:pt>
                <c:pt idx="4954">
                  <c:v>2.7396831499999998</c:v>
                </c:pt>
                <c:pt idx="4955">
                  <c:v>2.7438411700000001</c:v>
                </c:pt>
                <c:pt idx="4956">
                  <c:v>2.7540645600000002</c:v>
                </c:pt>
                <c:pt idx="4957">
                  <c:v>2.7495250699999998</c:v>
                </c:pt>
                <c:pt idx="4958">
                  <c:v>2.7534732800000001</c:v>
                </c:pt>
                <c:pt idx="4959">
                  <c:v>2.7575931499999999</c:v>
                </c:pt>
                <c:pt idx="4960">
                  <c:v>2.7621707899999999</c:v>
                </c:pt>
                <c:pt idx="4961">
                  <c:v>2.7681980099999999</c:v>
                </c:pt>
                <c:pt idx="4962">
                  <c:v>2.7737672299999998</c:v>
                </c:pt>
                <c:pt idx="4963">
                  <c:v>2.7840478399999999</c:v>
                </c:pt>
                <c:pt idx="4964">
                  <c:v>2.7940614199999998</c:v>
                </c:pt>
                <c:pt idx="4965">
                  <c:v>2.7936227300000001</c:v>
                </c:pt>
                <c:pt idx="4966">
                  <c:v>2.7986199900000002</c:v>
                </c:pt>
                <c:pt idx="4967">
                  <c:v>2.8055818100000001</c:v>
                </c:pt>
                <c:pt idx="4968">
                  <c:v>2.8082902399999998</c:v>
                </c:pt>
                <c:pt idx="4969">
                  <c:v>2.81567144</c:v>
                </c:pt>
                <c:pt idx="4970">
                  <c:v>2.8257040999999998</c:v>
                </c:pt>
                <c:pt idx="4971">
                  <c:v>2.83674765</c:v>
                </c:pt>
                <c:pt idx="4972">
                  <c:v>2.8340773600000002</c:v>
                </c:pt>
                <c:pt idx="4973">
                  <c:v>2.8385977699999998</c:v>
                </c:pt>
                <c:pt idx="4974">
                  <c:v>2.8454070100000002</c:v>
                </c:pt>
                <c:pt idx="4975">
                  <c:v>2.8530364000000001</c:v>
                </c:pt>
                <c:pt idx="4976">
                  <c:v>2.8596355899999999</c:v>
                </c:pt>
                <c:pt idx="4977">
                  <c:v>2.8665401899999998</c:v>
                </c:pt>
                <c:pt idx="4978">
                  <c:v>2.8755047299999998</c:v>
                </c:pt>
                <c:pt idx="4979">
                  <c:v>2.88265729</c:v>
                </c:pt>
                <c:pt idx="4980">
                  <c:v>2.8908398200000001</c:v>
                </c:pt>
                <c:pt idx="4981">
                  <c:v>2.8983926800000002</c:v>
                </c:pt>
                <c:pt idx="4982">
                  <c:v>2.9067087200000001</c:v>
                </c:pt>
                <c:pt idx="4983">
                  <c:v>2.9155015899999999</c:v>
                </c:pt>
                <c:pt idx="4984">
                  <c:v>2.9255914700000001</c:v>
                </c:pt>
                <c:pt idx="4985">
                  <c:v>2.9356241199999999</c:v>
                </c:pt>
                <c:pt idx="4986">
                  <c:v>2.9456374599999999</c:v>
                </c:pt>
                <c:pt idx="4987">
                  <c:v>2.9556891900000002</c:v>
                </c:pt>
                <c:pt idx="4988">
                  <c:v>2.96570277</c:v>
                </c:pt>
                <c:pt idx="4989">
                  <c:v>2.9757544999999999</c:v>
                </c:pt>
                <c:pt idx="4990">
                  <c:v>2.9857678399999998</c:v>
                </c:pt>
                <c:pt idx="4991">
                  <c:v>2.9957814200000001</c:v>
                </c:pt>
                <c:pt idx="4992">
                  <c:v>3.00583315</c:v>
                </c:pt>
                <c:pt idx="4993">
                  <c:v>3.0158657999999998</c:v>
                </c:pt>
                <c:pt idx="4994">
                  <c:v>3.0259363700000002</c:v>
                </c:pt>
                <c:pt idx="4995">
                  <c:v>3.03594995</c:v>
                </c:pt>
                <c:pt idx="4996">
                  <c:v>3.0438082199999998</c:v>
                </c:pt>
                <c:pt idx="4997">
                  <c:v>3.0538599500000001</c:v>
                </c:pt>
                <c:pt idx="4998">
                  <c:v>3.0638732900000001</c:v>
                </c:pt>
                <c:pt idx="4999">
                  <c:v>3.0739440899999999</c:v>
                </c:pt>
                <c:pt idx="5000">
                  <c:v>3.0839767500000002</c:v>
                </c:pt>
                <c:pt idx="5001">
                  <c:v>3.09402847</c:v>
                </c:pt>
                <c:pt idx="5002">
                  <c:v>3.10404181</c:v>
                </c:pt>
                <c:pt idx="5003">
                  <c:v>3.1140744699999998</c:v>
                </c:pt>
                <c:pt idx="5004">
                  <c:v>3.1240880500000001</c:v>
                </c:pt>
                <c:pt idx="5005">
                  <c:v>3.13410163</c:v>
                </c:pt>
                <c:pt idx="5006">
                  <c:v>3.14411497</c:v>
                </c:pt>
                <c:pt idx="5007">
                  <c:v>3.1541285499999998</c:v>
                </c:pt>
                <c:pt idx="5008">
                  <c:v>3.1641421300000001</c:v>
                </c:pt>
                <c:pt idx="5009">
                  <c:v>3.1741938599999999</c:v>
                </c:pt>
                <c:pt idx="5010">
                  <c:v>3.1957275900000002</c:v>
                </c:pt>
                <c:pt idx="5011">
                  <c:v>3.21937871</c:v>
                </c:pt>
                <c:pt idx="5012">
                  <c:v>3.2092888400000001</c:v>
                </c:pt>
                <c:pt idx="5013">
                  <c:v>3.1992752599999998</c:v>
                </c:pt>
                <c:pt idx="5014">
                  <c:v>3.18922353</c:v>
                </c:pt>
                <c:pt idx="5015">
                  <c:v>3.1992371099999999</c:v>
                </c:pt>
                <c:pt idx="5016">
                  <c:v>3.2092888400000001</c:v>
                </c:pt>
                <c:pt idx="5017">
                  <c:v>3.21930242</c:v>
                </c:pt>
                <c:pt idx="5018">
                  <c:v>3.2293729799999999</c:v>
                </c:pt>
                <c:pt idx="5019">
                  <c:v>3.2393865599999998</c:v>
                </c:pt>
                <c:pt idx="5020">
                  <c:v>3.2494001400000001</c:v>
                </c:pt>
                <c:pt idx="5021">
                  <c:v>3.2594709399999999</c:v>
                </c:pt>
                <c:pt idx="5022">
                  <c:v>3.2694842799999999</c:v>
                </c:pt>
                <c:pt idx="5023">
                  <c:v>3.2794978600000002</c:v>
                </c:pt>
                <c:pt idx="5024">
                  <c:v>3.28958774</c:v>
                </c:pt>
                <c:pt idx="5025">
                  <c:v>3.2996013199999998</c:v>
                </c:pt>
                <c:pt idx="5026">
                  <c:v>3.3096146599999998</c:v>
                </c:pt>
                <c:pt idx="5027">
                  <c:v>3.3197045300000001</c:v>
                </c:pt>
                <c:pt idx="5028">
                  <c:v>3.32971811</c:v>
                </c:pt>
                <c:pt idx="5029">
                  <c:v>3.3397698400000002</c:v>
                </c:pt>
                <c:pt idx="5030">
                  <c:v>3.3498976200000001</c:v>
                </c:pt>
                <c:pt idx="5031">
                  <c:v>3.3599493499999999</c:v>
                </c:pt>
                <c:pt idx="5032">
                  <c:v>3.3699629299999998</c:v>
                </c:pt>
                <c:pt idx="5033">
                  <c:v>3.3799765100000001</c:v>
                </c:pt>
                <c:pt idx="5034">
                  <c:v>3.3899898500000001</c:v>
                </c:pt>
                <c:pt idx="5035">
                  <c:v>3.4000415799999999</c:v>
                </c:pt>
                <c:pt idx="5036">
                  <c:v>3.4100551600000002</c:v>
                </c:pt>
                <c:pt idx="5037">
                  <c:v>3.4200687400000001</c:v>
                </c:pt>
                <c:pt idx="5038">
                  <c:v>3.43008208</c:v>
                </c:pt>
                <c:pt idx="5039">
                  <c:v>3.4400956599999999</c:v>
                </c:pt>
                <c:pt idx="5040">
                  <c:v>3.4502809000000001</c:v>
                </c:pt>
                <c:pt idx="5041">
                  <c:v>3.4602944899999999</c:v>
                </c:pt>
                <c:pt idx="5042">
                  <c:v>3.4703271400000002</c:v>
                </c:pt>
                <c:pt idx="5043">
                  <c:v>3.4803595500000002</c:v>
                </c:pt>
                <c:pt idx="5044">
                  <c:v>3.49037313</c:v>
                </c:pt>
                <c:pt idx="5045">
                  <c:v>3.5003867099999999</c:v>
                </c:pt>
                <c:pt idx="5046">
                  <c:v>3.5104765900000001</c:v>
                </c:pt>
                <c:pt idx="5047">
                  <c:v>3.5204899300000001</c:v>
                </c:pt>
                <c:pt idx="5048">
                  <c:v>3.53050351</c:v>
                </c:pt>
                <c:pt idx="5049">
                  <c:v>3.5406315300000002</c:v>
                </c:pt>
                <c:pt idx="5050">
                  <c:v>3.55064511</c:v>
                </c:pt>
                <c:pt idx="5051">
                  <c:v>3.56065845</c:v>
                </c:pt>
                <c:pt idx="5052">
                  <c:v>3.5706720399999998</c:v>
                </c:pt>
                <c:pt idx="5053">
                  <c:v>3.5807046900000001</c:v>
                </c:pt>
                <c:pt idx="5054">
                  <c:v>3.59073734</c:v>
                </c:pt>
                <c:pt idx="5055">
                  <c:v>3.6007888299999999</c:v>
                </c:pt>
                <c:pt idx="5056">
                  <c:v>3.6108024099999998</c:v>
                </c:pt>
                <c:pt idx="5057">
                  <c:v>3.6208159900000001</c:v>
                </c:pt>
                <c:pt idx="5058">
                  <c:v>3.6308867899999999</c:v>
                </c:pt>
                <c:pt idx="5059">
                  <c:v>3.6409954999999998</c:v>
                </c:pt>
                <c:pt idx="5060">
                  <c:v>3.6510281600000001</c:v>
                </c:pt>
                <c:pt idx="5061">
                  <c:v>3.66107988</c:v>
                </c:pt>
                <c:pt idx="5062">
                  <c:v>3.6710934599999998</c:v>
                </c:pt>
                <c:pt idx="5063">
                  <c:v>3.6811068100000002</c:v>
                </c:pt>
                <c:pt idx="5064">
                  <c:v>3.69112039</c:v>
                </c:pt>
                <c:pt idx="5065">
                  <c:v>3.7011721099999999</c:v>
                </c:pt>
                <c:pt idx="5066">
                  <c:v>3.7112238400000002</c:v>
                </c:pt>
                <c:pt idx="5067">
                  <c:v>3.7212371800000001</c:v>
                </c:pt>
                <c:pt idx="5068">
                  <c:v>3.73128891</c:v>
                </c:pt>
                <c:pt idx="5069">
                  <c:v>3.7413215599999998</c:v>
                </c:pt>
                <c:pt idx="5070">
                  <c:v>3.7513542200000001</c:v>
                </c:pt>
                <c:pt idx="5071">
                  <c:v>3.76144385</c:v>
                </c:pt>
                <c:pt idx="5072">
                  <c:v>3.7714574299999999</c:v>
                </c:pt>
                <c:pt idx="5073">
                  <c:v>3.7814900900000001</c:v>
                </c:pt>
                <c:pt idx="5074">
                  <c:v>3.79150367</c:v>
                </c:pt>
                <c:pt idx="5075">
                  <c:v>3.8015551599999999</c:v>
                </c:pt>
                <c:pt idx="5076">
                  <c:v>3.8116068799999998</c:v>
                </c:pt>
                <c:pt idx="5077">
                  <c:v>3.8216395400000001</c:v>
                </c:pt>
                <c:pt idx="5078">
                  <c:v>3.8316912699999999</c:v>
                </c:pt>
                <c:pt idx="5079">
                  <c:v>3.8417236799999999</c:v>
                </c:pt>
                <c:pt idx="5080">
                  <c:v>3.8517754100000001</c:v>
                </c:pt>
                <c:pt idx="5081">
                  <c:v>3.8618843599999999</c:v>
                </c:pt>
                <c:pt idx="5082">
                  <c:v>3.8719170100000002</c:v>
                </c:pt>
                <c:pt idx="5083">
                  <c:v>3.8819494200000002</c:v>
                </c:pt>
                <c:pt idx="5084">
                  <c:v>3.89198208</c:v>
                </c:pt>
                <c:pt idx="5085">
                  <c:v>3.9019956599999999</c:v>
                </c:pt>
                <c:pt idx="5086">
                  <c:v>3.9120092400000002</c:v>
                </c:pt>
                <c:pt idx="5087">
                  <c:v>3.9220607300000001</c:v>
                </c:pt>
                <c:pt idx="5088">
                  <c:v>3.93209338</c:v>
                </c:pt>
                <c:pt idx="5089">
                  <c:v>3.9421832600000002</c:v>
                </c:pt>
                <c:pt idx="5090">
                  <c:v>3.95219684</c:v>
                </c:pt>
                <c:pt idx="5091">
                  <c:v>3.9622294899999999</c:v>
                </c:pt>
                <c:pt idx="5092">
                  <c:v>3.9722619099999998</c:v>
                </c:pt>
                <c:pt idx="5093">
                  <c:v>3.9823327100000001</c:v>
                </c:pt>
                <c:pt idx="5094">
                  <c:v>3.99238443</c:v>
                </c:pt>
                <c:pt idx="5095">
                  <c:v>4.0000328999999999</c:v>
                </c:pt>
                <c:pt idx="5096">
                  <c:v>3.9924004100000001</c:v>
                </c:pt>
                <c:pt idx="5097">
                  <c:v>3.9823803899999999</c:v>
                </c:pt>
                <c:pt idx="5098">
                  <c:v>3.9723286600000001</c:v>
                </c:pt>
                <c:pt idx="5099">
                  <c:v>3.9623150800000002</c:v>
                </c:pt>
                <c:pt idx="5100">
                  <c:v>3.9522445199999998</c:v>
                </c:pt>
                <c:pt idx="5101">
                  <c:v>3.94223094</c:v>
                </c:pt>
                <c:pt idx="5102">
                  <c:v>3.9321410700000001</c:v>
                </c:pt>
                <c:pt idx="5103">
                  <c:v>3.9221274899999998</c:v>
                </c:pt>
                <c:pt idx="5104">
                  <c:v>3.9121141399999999</c:v>
                </c:pt>
                <c:pt idx="5105">
                  <c:v>3.90208149</c:v>
                </c:pt>
                <c:pt idx="5106">
                  <c:v>3.8920488400000002</c:v>
                </c:pt>
                <c:pt idx="5107">
                  <c:v>3.8819971099999999</c:v>
                </c:pt>
                <c:pt idx="5108">
                  <c:v>3.8719837699999999</c:v>
                </c:pt>
                <c:pt idx="5109">
                  <c:v>3.8619701900000001</c:v>
                </c:pt>
                <c:pt idx="5110">
                  <c:v>3.8518803099999999</c:v>
                </c:pt>
                <c:pt idx="5111">
                  <c:v>3.84184766</c:v>
                </c:pt>
                <c:pt idx="5112">
                  <c:v>3.8318152400000001</c:v>
                </c:pt>
                <c:pt idx="5113">
                  <c:v>3.8218016600000002</c:v>
                </c:pt>
                <c:pt idx="5114">
                  <c:v>3.8117499399999999</c:v>
                </c:pt>
                <c:pt idx="5115">
                  <c:v>3.8017172800000001</c:v>
                </c:pt>
                <c:pt idx="5116">
                  <c:v>3.7916464799999998</c:v>
                </c:pt>
                <c:pt idx="5117">
                  <c:v>3.78149962</c:v>
                </c:pt>
                <c:pt idx="5118">
                  <c:v>3.7714479000000001</c:v>
                </c:pt>
                <c:pt idx="5119">
                  <c:v>3.7613770999999998</c:v>
                </c:pt>
                <c:pt idx="5120">
                  <c:v>3.75128722</c:v>
                </c:pt>
                <c:pt idx="5121">
                  <c:v>3.7412738800000001</c:v>
                </c:pt>
                <c:pt idx="5122">
                  <c:v>3.7312030799999998</c:v>
                </c:pt>
                <c:pt idx="5123">
                  <c:v>3.72115135</c:v>
                </c:pt>
                <c:pt idx="5124">
                  <c:v>3.7111187000000001</c:v>
                </c:pt>
                <c:pt idx="5125">
                  <c:v>3.7011053600000001</c:v>
                </c:pt>
                <c:pt idx="5126">
                  <c:v>3.6910726999999999</c:v>
                </c:pt>
                <c:pt idx="5127">
                  <c:v>3.68105912</c:v>
                </c:pt>
                <c:pt idx="5128">
                  <c:v>3.6710073900000002</c:v>
                </c:pt>
                <c:pt idx="5129">
                  <c:v>3.6609749800000002</c:v>
                </c:pt>
                <c:pt idx="5130">
                  <c:v>3.6509613999999999</c:v>
                </c:pt>
                <c:pt idx="5131">
                  <c:v>3.64092875</c:v>
                </c:pt>
                <c:pt idx="5132">
                  <c:v>3.6309151599999998</c:v>
                </c:pt>
                <c:pt idx="5133">
                  <c:v>3.6208827499999998</c:v>
                </c:pt>
                <c:pt idx="5134">
                  <c:v>3.61079288</c:v>
                </c:pt>
                <c:pt idx="5135">
                  <c:v>3.6007792900000002</c:v>
                </c:pt>
                <c:pt idx="5136">
                  <c:v>3.5907084899999999</c:v>
                </c:pt>
                <c:pt idx="5137">
                  <c:v>3.5806951499999999</c:v>
                </c:pt>
                <c:pt idx="5138">
                  <c:v>3.5706243500000001</c:v>
                </c:pt>
                <c:pt idx="5139">
                  <c:v>3.5606107699999998</c:v>
                </c:pt>
                <c:pt idx="5140">
                  <c:v>3.55059719</c:v>
                </c:pt>
                <c:pt idx="5141">
                  <c:v>3.54056478</c:v>
                </c:pt>
                <c:pt idx="5142">
                  <c:v>3.5304558300000002</c:v>
                </c:pt>
                <c:pt idx="5143">
                  <c:v>3.5204231699999999</c:v>
                </c:pt>
                <c:pt idx="5144">
                  <c:v>3.5103905200000001</c:v>
                </c:pt>
                <c:pt idx="5145">
                  <c:v>3.5003771800000001</c:v>
                </c:pt>
                <c:pt idx="5146">
                  <c:v>3.4903254499999998</c:v>
                </c:pt>
                <c:pt idx="5147">
                  <c:v>3.4802928</c:v>
                </c:pt>
                <c:pt idx="5148">
                  <c:v>3.4702410700000001</c:v>
                </c:pt>
                <c:pt idx="5149">
                  <c:v>3.4602086500000002</c:v>
                </c:pt>
                <c:pt idx="5150">
                  <c:v>3.4501569299999999</c:v>
                </c:pt>
                <c:pt idx="5151">
                  <c:v>3.4401052000000001</c:v>
                </c:pt>
                <c:pt idx="5152">
                  <c:v>3.4300725500000002</c:v>
                </c:pt>
                <c:pt idx="5153">
                  <c:v>3.4200401299999998</c:v>
                </c:pt>
                <c:pt idx="5154">
                  <c:v>3.41002655</c:v>
                </c:pt>
                <c:pt idx="5155">
                  <c:v>3.4000129700000001</c:v>
                </c:pt>
                <c:pt idx="5156">
                  <c:v>3.3899993899999998</c:v>
                </c:pt>
                <c:pt idx="5157">
                  <c:v>3.3799669699999999</c:v>
                </c:pt>
                <c:pt idx="5158">
                  <c:v>3.36993432</c:v>
                </c:pt>
                <c:pt idx="5159">
                  <c:v>3.3599207400000002</c:v>
                </c:pt>
                <c:pt idx="5160">
                  <c:v>3.3498880899999999</c:v>
                </c:pt>
                <c:pt idx="5161">
                  <c:v>3.3398365999999999</c:v>
                </c:pt>
                <c:pt idx="5162">
                  <c:v>3.3298039400000001</c:v>
                </c:pt>
                <c:pt idx="5163">
                  <c:v>3.3197331399999999</c:v>
                </c:pt>
                <c:pt idx="5164">
                  <c:v>3.30971956</c:v>
                </c:pt>
                <c:pt idx="5165">
                  <c:v>3.2996869100000001</c:v>
                </c:pt>
                <c:pt idx="5166">
                  <c:v>3.2896354200000002</c:v>
                </c:pt>
                <c:pt idx="5167">
                  <c:v>3.2796218399999999</c:v>
                </c:pt>
                <c:pt idx="5168">
                  <c:v>3.26960826</c:v>
                </c:pt>
                <c:pt idx="5169">
                  <c:v>3.2594802399999998</c:v>
                </c:pt>
                <c:pt idx="5170">
                  <c:v>3.2494668999999998</c:v>
                </c:pt>
                <c:pt idx="5171">
                  <c:v>3.23941517</c:v>
                </c:pt>
                <c:pt idx="5172">
                  <c:v>3.2293443700000002</c:v>
                </c:pt>
                <c:pt idx="5173">
                  <c:v>3.2192735699999999</c:v>
                </c:pt>
                <c:pt idx="5174">
                  <c:v>3.20922208</c:v>
                </c:pt>
                <c:pt idx="5175">
                  <c:v>3.1991894200000002</c:v>
                </c:pt>
                <c:pt idx="5176">
                  <c:v>3.1890804799999999</c:v>
                </c:pt>
                <c:pt idx="5177">
                  <c:v>3.1790096800000001</c:v>
                </c:pt>
                <c:pt idx="5178">
                  <c:v>3.1689963300000001</c:v>
                </c:pt>
                <c:pt idx="5179">
                  <c:v>3.1589636799999998</c:v>
                </c:pt>
                <c:pt idx="5180">
                  <c:v>3.14885473</c:v>
                </c:pt>
                <c:pt idx="5181">
                  <c:v>3.1388220800000002</c:v>
                </c:pt>
                <c:pt idx="5182">
                  <c:v>3.1287515199999998</c:v>
                </c:pt>
                <c:pt idx="5183">
                  <c:v>3.11868072</c:v>
                </c:pt>
                <c:pt idx="5184">
                  <c:v>3.1086480600000002</c:v>
                </c:pt>
                <c:pt idx="5185">
                  <c:v>3.0986154099999998</c:v>
                </c:pt>
                <c:pt idx="5186">
                  <c:v>3.0885829899999999</c:v>
                </c:pt>
                <c:pt idx="5187">
                  <c:v>3.0785694100000001</c:v>
                </c:pt>
                <c:pt idx="5188">
                  <c:v>3.0685367600000002</c:v>
                </c:pt>
                <c:pt idx="5189">
                  <c:v>3.0585040999999999</c:v>
                </c:pt>
                <c:pt idx="5190">
                  <c:v>3.04843354</c:v>
                </c:pt>
                <c:pt idx="5191">
                  <c:v>3.0382673699999998</c:v>
                </c:pt>
                <c:pt idx="5192">
                  <c:v>3.0282537899999999</c:v>
                </c:pt>
                <c:pt idx="5193">
                  <c:v>3.0182402100000001</c:v>
                </c:pt>
                <c:pt idx="5194">
                  <c:v>3.0082078000000001</c:v>
                </c:pt>
                <c:pt idx="5195">
                  <c:v>2.9981942199999998</c:v>
                </c:pt>
                <c:pt idx="5196">
                  <c:v>2.9881806399999999</c:v>
                </c:pt>
                <c:pt idx="5197">
                  <c:v>2.9780716900000002</c:v>
                </c:pt>
                <c:pt idx="5198">
                  <c:v>2.9680583500000002</c:v>
                </c:pt>
                <c:pt idx="5199">
                  <c:v>2.9580256899999999</c:v>
                </c:pt>
                <c:pt idx="5200">
                  <c:v>2.9480121100000001</c:v>
                </c:pt>
                <c:pt idx="5201">
                  <c:v>2.9379603900000002</c:v>
                </c:pt>
                <c:pt idx="5202">
                  <c:v>2.9279088999999998</c:v>
                </c:pt>
                <c:pt idx="5203">
                  <c:v>2.91789532</c:v>
                </c:pt>
                <c:pt idx="5204">
                  <c:v>2.9078245200000001</c:v>
                </c:pt>
                <c:pt idx="5205">
                  <c:v>2.8978109399999998</c:v>
                </c:pt>
                <c:pt idx="5206">
                  <c:v>2.8877212999999999</c:v>
                </c:pt>
                <c:pt idx="5207">
                  <c:v>2.8776695700000001</c:v>
                </c:pt>
                <c:pt idx="5208">
                  <c:v>2.8676559899999998</c:v>
                </c:pt>
                <c:pt idx="5209">
                  <c:v>2.85764241</c:v>
                </c:pt>
                <c:pt idx="5210">
                  <c:v>2.84762907</c:v>
                </c:pt>
                <c:pt idx="5211">
                  <c:v>2.8375773400000002</c:v>
                </c:pt>
                <c:pt idx="5212">
                  <c:v>2.8275065399999999</c:v>
                </c:pt>
                <c:pt idx="5213">
                  <c:v>2.81749296</c:v>
                </c:pt>
                <c:pt idx="5214">
                  <c:v>2.8074033300000001</c:v>
                </c:pt>
                <c:pt idx="5215">
                  <c:v>2.7973706699999998</c:v>
                </c:pt>
                <c:pt idx="5216">
                  <c:v>2.7872617200000001</c:v>
                </c:pt>
                <c:pt idx="5217">
                  <c:v>2.7772481400000002</c:v>
                </c:pt>
                <c:pt idx="5218">
                  <c:v>2.7672345599999999</c:v>
                </c:pt>
                <c:pt idx="5219">
                  <c:v>2.75718307</c:v>
                </c:pt>
                <c:pt idx="5220">
                  <c:v>2.7471313500000001</c:v>
                </c:pt>
                <c:pt idx="5221">
                  <c:v>2.7370796199999998</c:v>
                </c:pt>
                <c:pt idx="5222">
                  <c:v>2.72706604</c:v>
                </c:pt>
                <c:pt idx="5223">
                  <c:v>2.7170527</c:v>
                </c:pt>
                <c:pt idx="5224">
                  <c:v>2.7068293099999998</c:v>
                </c:pt>
                <c:pt idx="5225">
                  <c:v>2.69677758</c:v>
                </c:pt>
                <c:pt idx="5226">
                  <c:v>2.6867449300000001</c:v>
                </c:pt>
                <c:pt idx="5227">
                  <c:v>2.6766743700000002</c:v>
                </c:pt>
                <c:pt idx="5228">
                  <c:v>2.6666417099999999</c:v>
                </c:pt>
                <c:pt idx="5229">
                  <c:v>2.6566090600000001</c:v>
                </c:pt>
                <c:pt idx="5230">
                  <c:v>2.6465954799999998</c:v>
                </c:pt>
                <c:pt idx="5231">
                  <c:v>2.6365821399999998</c:v>
                </c:pt>
                <c:pt idx="5232">
                  <c:v>2.6265685599999999</c:v>
                </c:pt>
                <c:pt idx="5233">
                  <c:v>2.6164977600000001</c:v>
                </c:pt>
                <c:pt idx="5234">
                  <c:v>2.6064460299999999</c:v>
                </c:pt>
                <c:pt idx="5235">
                  <c:v>2.5964326899999999</c:v>
                </c:pt>
                <c:pt idx="5236">
                  <c:v>2.58641911</c:v>
                </c:pt>
                <c:pt idx="5237">
                  <c:v>2.5763864500000002</c:v>
                </c:pt>
                <c:pt idx="5238">
                  <c:v>2.5663728699999999</c:v>
                </c:pt>
                <c:pt idx="5239">
                  <c:v>2.55626416</c:v>
                </c:pt>
                <c:pt idx="5240">
                  <c:v>2.5462505800000002</c:v>
                </c:pt>
                <c:pt idx="5241">
                  <c:v>2.5362369999999999</c:v>
                </c:pt>
                <c:pt idx="5242">
                  <c:v>2.52620435</c:v>
                </c:pt>
                <c:pt idx="5243">
                  <c:v>2.51619101</c:v>
                </c:pt>
                <c:pt idx="5244">
                  <c:v>2.5061774300000002</c:v>
                </c:pt>
                <c:pt idx="5245">
                  <c:v>2.4961256999999999</c:v>
                </c:pt>
                <c:pt idx="5246">
                  <c:v>2.4860930400000001</c:v>
                </c:pt>
                <c:pt idx="5247">
                  <c:v>2.4760797000000001</c:v>
                </c:pt>
                <c:pt idx="5248">
                  <c:v>2.4692132500000001</c:v>
                </c:pt>
                <c:pt idx="5249">
                  <c:v>2.4591996699999998</c:v>
                </c:pt>
                <c:pt idx="5250">
                  <c:v>2.45080733</c:v>
                </c:pt>
                <c:pt idx="5251">
                  <c:v>2.4443986400000002</c:v>
                </c:pt>
                <c:pt idx="5252">
                  <c:v>2.4413659600000002</c:v>
                </c:pt>
                <c:pt idx="5253">
                  <c:v>2.4336986500000002</c:v>
                </c:pt>
                <c:pt idx="5254">
                  <c:v>2.42723274</c:v>
                </c:pt>
                <c:pt idx="5255">
                  <c:v>2.42112923</c:v>
                </c:pt>
                <c:pt idx="5256">
                  <c:v>2.4157505000000001</c:v>
                </c:pt>
                <c:pt idx="5257">
                  <c:v>2.4115924799999999</c:v>
                </c:pt>
                <c:pt idx="5258">
                  <c:v>2.40623283</c:v>
                </c:pt>
                <c:pt idx="5259">
                  <c:v>2.3985462200000001</c:v>
                </c:pt>
                <c:pt idx="5260">
                  <c:v>2.3952467400000002</c:v>
                </c:pt>
                <c:pt idx="5261">
                  <c:v>2.3920042499999998</c:v>
                </c:pt>
                <c:pt idx="5262">
                  <c:v>2.3913557499999998</c:v>
                </c:pt>
                <c:pt idx="5263">
                  <c:v>2.3806364499999999</c:v>
                </c:pt>
                <c:pt idx="5264">
                  <c:v>2.3764975100000001</c:v>
                </c:pt>
                <c:pt idx="5265">
                  <c:v>2.3742086900000001</c:v>
                </c:pt>
                <c:pt idx="5266">
                  <c:v>2.3725302199999998</c:v>
                </c:pt>
                <c:pt idx="5267">
                  <c:v>2.37150025</c:v>
                </c:pt>
                <c:pt idx="5268">
                  <c:v>2.3711378600000002</c:v>
                </c:pt>
                <c:pt idx="5269">
                  <c:v>2.3702223299999998</c:v>
                </c:pt>
                <c:pt idx="5270">
                  <c:v>2.36924958</c:v>
                </c:pt>
                <c:pt idx="5271">
                  <c:v>2.3689634800000001</c:v>
                </c:pt>
                <c:pt idx="5272">
                  <c:v>2.3720152400000001</c:v>
                </c:pt>
                <c:pt idx="5273">
                  <c:v>2.3716719199999998</c:v>
                </c:pt>
                <c:pt idx="5274">
                  <c:v>2.36987901</c:v>
                </c:pt>
                <c:pt idx="5275">
                  <c:v>2.36924958</c:v>
                </c:pt>
                <c:pt idx="5276">
                  <c:v>2.3693067999999999</c:v>
                </c:pt>
                <c:pt idx="5277">
                  <c:v>2.3694975399999998</c:v>
                </c:pt>
                <c:pt idx="5278">
                  <c:v>2.3682196100000001</c:v>
                </c:pt>
                <c:pt idx="5279">
                  <c:v>2.3689634800000001</c:v>
                </c:pt>
                <c:pt idx="5280">
                  <c:v>2.3689253300000002</c:v>
                </c:pt>
                <c:pt idx="5281">
                  <c:v>2.37146211</c:v>
                </c:pt>
                <c:pt idx="5282">
                  <c:v>2.3717291399999998</c:v>
                </c:pt>
                <c:pt idx="5283">
                  <c:v>2.3698599300000001</c:v>
                </c:pt>
                <c:pt idx="5284">
                  <c:v>2.3685820099999999</c:v>
                </c:pt>
                <c:pt idx="5285">
                  <c:v>2.3688681100000002</c:v>
                </c:pt>
                <c:pt idx="5286">
                  <c:v>2.3693640199999999</c:v>
                </c:pt>
                <c:pt idx="5287">
                  <c:v>2.3685247899999999</c:v>
                </c:pt>
                <c:pt idx="5288">
                  <c:v>2.3672659399999998</c:v>
                </c:pt>
                <c:pt idx="5289">
                  <c:v>2.3672659399999998</c:v>
                </c:pt>
                <c:pt idx="5290">
                  <c:v>2.3672659399999998</c:v>
                </c:pt>
                <c:pt idx="5291">
                  <c:v>2.36690354</c:v>
                </c:pt>
                <c:pt idx="5292">
                  <c:v>2.3660833800000001</c:v>
                </c:pt>
                <c:pt idx="5293">
                  <c:v>2.36615968</c:v>
                </c:pt>
                <c:pt idx="5294">
                  <c:v>2.3658926500000002</c:v>
                </c:pt>
                <c:pt idx="5295">
                  <c:v>2.3646338</c:v>
                </c:pt>
                <c:pt idx="5296">
                  <c:v>2.36388993</c:v>
                </c:pt>
                <c:pt idx="5297">
                  <c:v>2.3637373400000001</c:v>
                </c:pt>
                <c:pt idx="5298">
                  <c:v>2.3630507000000001</c:v>
                </c:pt>
                <c:pt idx="5299">
                  <c:v>2.3625547899999999</c:v>
                </c:pt>
                <c:pt idx="5300">
                  <c:v>2.3617537</c:v>
                </c:pt>
                <c:pt idx="5301">
                  <c:v>2.36097169</c:v>
                </c:pt>
                <c:pt idx="5302">
                  <c:v>2.3602659699999999</c:v>
                </c:pt>
                <c:pt idx="5303">
                  <c:v>2.3596937699999998</c:v>
                </c:pt>
                <c:pt idx="5304">
                  <c:v>2.3590071199999998</c:v>
                </c:pt>
                <c:pt idx="5305">
                  <c:v>2.3584539900000001</c:v>
                </c:pt>
                <c:pt idx="5306">
                  <c:v>2.3580725199999999</c:v>
                </c:pt>
                <c:pt idx="5307">
                  <c:v>2.3583967700000001</c:v>
                </c:pt>
                <c:pt idx="5308">
                  <c:v>2.3590071199999998</c:v>
                </c:pt>
                <c:pt idx="5309">
                  <c:v>2.3576147600000001</c:v>
                </c:pt>
                <c:pt idx="5310">
                  <c:v>2.3567373800000002</c:v>
                </c:pt>
                <c:pt idx="5311">
                  <c:v>2.3570616200000001</c:v>
                </c:pt>
                <c:pt idx="5312">
                  <c:v>2.3573286499999999</c:v>
                </c:pt>
                <c:pt idx="5313">
                  <c:v>2.3559556000000001</c:v>
                </c:pt>
                <c:pt idx="5314">
                  <c:v>2.35540247</c:v>
                </c:pt>
                <c:pt idx="5315">
                  <c:v>2.3557457899999998</c:v>
                </c:pt>
                <c:pt idx="5316">
                  <c:v>2.3550591500000002</c:v>
                </c:pt>
                <c:pt idx="5317">
                  <c:v>2.3538193700000001</c:v>
                </c:pt>
                <c:pt idx="5318">
                  <c:v>2.3533806799999999</c:v>
                </c:pt>
                <c:pt idx="5319">
                  <c:v>2.3526940299999999</c:v>
                </c:pt>
                <c:pt idx="5320">
                  <c:v>2.3525414499999999</c:v>
                </c:pt>
                <c:pt idx="5321">
                  <c:v>2.3522362700000001</c:v>
                </c:pt>
                <c:pt idx="5322">
                  <c:v>2.3512825999999998</c:v>
                </c:pt>
                <c:pt idx="5323">
                  <c:v>2.3511300099999999</c:v>
                </c:pt>
                <c:pt idx="5324">
                  <c:v>2.3505196599999998</c:v>
                </c:pt>
                <c:pt idx="5325">
                  <c:v>2.3489556299999999</c:v>
                </c:pt>
                <c:pt idx="5326">
                  <c:v>2.3488411899999999</c:v>
                </c:pt>
                <c:pt idx="5327">
                  <c:v>2.3481736199999999</c:v>
                </c:pt>
                <c:pt idx="5328">
                  <c:v>2.3476586300000002</c:v>
                </c:pt>
                <c:pt idx="5329">
                  <c:v>2.3473725299999999</c:v>
                </c:pt>
                <c:pt idx="5330">
                  <c:v>2.3466095899999999</c:v>
                </c:pt>
                <c:pt idx="5331">
                  <c:v>2.346457</c:v>
                </c:pt>
                <c:pt idx="5332">
                  <c:v>2.3465905199999999</c:v>
                </c:pt>
                <c:pt idx="5333">
                  <c:v>2.3460946100000002</c:v>
                </c:pt>
                <c:pt idx="5334">
                  <c:v>2.3466858899999998</c:v>
                </c:pt>
                <c:pt idx="5335">
                  <c:v>2.3460564599999998</c:v>
                </c:pt>
                <c:pt idx="5336">
                  <c:v>2.3453698200000002</c:v>
                </c:pt>
                <c:pt idx="5337">
                  <c:v>2.34405375</c:v>
                </c:pt>
                <c:pt idx="5338">
                  <c:v>2.3437867200000002</c:v>
                </c:pt>
                <c:pt idx="5339">
                  <c:v>2.3427186</c:v>
                </c:pt>
                <c:pt idx="5340">
                  <c:v>2.3413643799999999</c:v>
                </c:pt>
                <c:pt idx="5341">
                  <c:v>2.3410973500000001</c:v>
                </c:pt>
                <c:pt idx="5342">
                  <c:v>2.34046793</c:v>
                </c:pt>
                <c:pt idx="5343">
                  <c:v>2.3392472299999998</c:v>
                </c:pt>
                <c:pt idx="5344">
                  <c:v>2.3392662999999998</c:v>
                </c:pt>
                <c:pt idx="5345">
                  <c:v>2.3384079899999999</c:v>
                </c:pt>
                <c:pt idx="5346">
                  <c:v>2.3385033599999998</c:v>
                </c:pt>
                <c:pt idx="5347">
                  <c:v>2.3383889199999999</c:v>
                </c:pt>
                <c:pt idx="5348">
                  <c:v>2.3369202599999999</c:v>
                </c:pt>
                <c:pt idx="5349">
                  <c:v>2.3362908400000002</c:v>
                </c:pt>
                <c:pt idx="5350">
                  <c:v>2.3356423400000002</c:v>
                </c:pt>
                <c:pt idx="5351">
                  <c:v>2.3361382499999999</c:v>
                </c:pt>
                <c:pt idx="5352">
                  <c:v>2.3369965599999998</c:v>
                </c:pt>
                <c:pt idx="5353">
                  <c:v>2.3374924699999999</c:v>
                </c:pt>
                <c:pt idx="5354">
                  <c:v>2.3371300700000002</c:v>
                </c:pt>
                <c:pt idx="5355">
                  <c:v>2.3369774799999998</c:v>
                </c:pt>
                <c:pt idx="5356">
                  <c:v>2.3363480600000002</c:v>
                </c:pt>
                <c:pt idx="5357">
                  <c:v>2.3354706799999998</c:v>
                </c:pt>
                <c:pt idx="5358">
                  <c:v>2.3346695899999999</c:v>
                </c:pt>
                <c:pt idx="5359">
                  <c:v>2.3342690500000001</c:v>
                </c:pt>
                <c:pt idx="5360">
                  <c:v>2.3336587</c:v>
                </c:pt>
                <c:pt idx="5361">
                  <c:v>2.3332963000000002</c:v>
                </c:pt>
                <c:pt idx="5362">
                  <c:v>2.3326287300000002</c:v>
                </c:pt>
                <c:pt idx="5363">
                  <c:v>2.3319420800000001</c:v>
                </c:pt>
                <c:pt idx="5364">
                  <c:v>2.33068323</c:v>
                </c:pt>
                <c:pt idx="5365">
                  <c:v>2.32995844</c:v>
                </c:pt>
                <c:pt idx="5366">
                  <c:v>2.32908106</c:v>
                </c:pt>
                <c:pt idx="5367">
                  <c:v>2.3274216700000001</c:v>
                </c:pt>
                <c:pt idx="5368">
                  <c:v>2.3266968700000001</c:v>
                </c:pt>
                <c:pt idx="5369">
                  <c:v>2.3259530100000001</c:v>
                </c:pt>
                <c:pt idx="5370">
                  <c:v>2.3248658199999999</c:v>
                </c:pt>
                <c:pt idx="5371">
                  <c:v>2.3233780899999998</c:v>
                </c:pt>
                <c:pt idx="5372">
                  <c:v>2.3226151499999999</c:v>
                </c:pt>
                <c:pt idx="5373">
                  <c:v>2.3220238700000002</c:v>
                </c:pt>
                <c:pt idx="5374">
                  <c:v>2.3204407699999998</c:v>
                </c:pt>
                <c:pt idx="5375">
                  <c:v>2.3200020800000001</c:v>
                </c:pt>
                <c:pt idx="5376">
                  <c:v>2.3192582100000001</c:v>
                </c:pt>
                <c:pt idx="5377">
                  <c:v>2.3192391400000001</c:v>
                </c:pt>
                <c:pt idx="5378">
                  <c:v>2.31780863</c:v>
                </c:pt>
                <c:pt idx="5379">
                  <c:v>2.3174653099999998</c:v>
                </c:pt>
                <c:pt idx="5380">
                  <c:v>2.3163018200000001</c:v>
                </c:pt>
                <c:pt idx="5381">
                  <c:v>2.3156726399999998</c:v>
                </c:pt>
                <c:pt idx="5382">
                  <c:v>2.31458545</c:v>
                </c:pt>
                <c:pt idx="5383">
                  <c:v>2.3148906199999999</c:v>
                </c:pt>
                <c:pt idx="5384">
                  <c:v>2.31466174</c:v>
                </c:pt>
                <c:pt idx="5385">
                  <c:v>2.3127162499999998</c:v>
                </c:pt>
                <c:pt idx="5386">
                  <c:v>2.3111522199999999</c:v>
                </c:pt>
                <c:pt idx="5387">
                  <c:v>2.3099315200000001</c:v>
                </c:pt>
                <c:pt idx="5388">
                  <c:v>2.30855823</c:v>
                </c:pt>
                <c:pt idx="5389">
                  <c:v>2.3070704900000001</c:v>
                </c:pt>
                <c:pt idx="5390">
                  <c:v>2.30785251</c:v>
                </c:pt>
                <c:pt idx="5391">
                  <c:v>2.30571628</c:v>
                </c:pt>
                <c:pt idx="5392">
                  <c:v>2.3035609699999999</c:v>
                </c:pt>
                <c:pt idx="5393">
                  <c:v>2.3023021199999998</c:v>
                </c:pt>
                <c:pt idx="5394">
                  <c:v>2.29974627</c:v>
                </c:pt>
                <c:pt idx="5395">
                  <c:v>2.29961276</c:v>
                </c:pt>
                <c:pt idx="5396">
                  <c:v>2.2980868800000001</c:v>
                </c:pt>
                <c:pt idx="5397">
                  <c:v>2.2976481899999999</c:v>
                </c:pt>
                <c:pt idx="5398">
                  <c:v>2.29522586</c:v>
                </c:pt>
                <c:pt idx="5399">
                  <c:v>2.2942149600000001</c:v>
                </c:pt>
                <c:pt idx="5400">
                  <c:v>2.2926700100000001</c:v>
                </c:pt>
                <c:pt idx="5401">
                  <c:v>2.2918498500000002</c:v>
                </c:pt>
                <c:pt idx="5402">
                  <c:v>2.29057193</c:v>
                </c:pt>
                <c:pt idx="5403">
                  <c:v>2.2895801100000002</c:v>
                </c:pt>
                <c:pt idx="5404">
                  <c:v>2.28837848</c:v>
                </c:pt>
                <c:pt idx="5405">
                  <c:v>2.2872531399999998</c:v>
                </c:pt>
                <c:pt idx="5406">
                  <c:v>2.2857463400000002</c:v>
                </c:pt>
                <c:pt idx="5407">
                  <c:v>2.2844302700000001</c:v>
                </c:pt>
                <c:pt idx="5408">
                  <c:v>2.2828280900000002</c:v>
                </c:pt>
                <c:pt idx="5409">
                  <c:v>2.28311419</c:v>
                </c:pt>
                <c:pt idx="5410">
                  <c:v>2.2819125699999998</c:v>
                </c:pt>
                <c:pt idx="5411">
                  <c:v>2.2804629799999998</c:v>
                </c:pt>
                <c:pt idx="5412">
                  <c:v>2.2782886000000002</c:v>
                </c:pt>
                <c:pt idx="5413">
                  <c:v>2.2765147699999999</c:v>
                </c:pt>
                <c:pt idx="5414">
                  <c:v>2.2745885800000001</c:v>
                </c:pt>
                <c:pt idx="5415">
                  <c:v>2.2732343699999999</c:v>
                </c:pt>
                <c:pt idx="5416">
                  <c:v>2.27168941</c:v>
                </c:pt>
                <c:pt idx="5417">
                  <c:v>2.2700872400000001</c:v>
                </c:pt>
                <c:pt idx="5418">
                  <c:v>2.2686185800000001</c:v>
                </c:pt>
                <c:pt idx="5419">
                  <c:v>2.2676649100000001</c:v>
                </c:pt>
                <c:pt idx="5420">
                  <c:v>2.2654523800000002</c:v>
                </c:pt>
                <c:pt idx="5421">
                  <c:v>2.2630872700000002</c:v>
                </c:pt>
                <c:pt idx="5422">
                  <c:v>2.2570600500000002</c:v>
                </c:pt>
                <c:pt idx="5423">
                  <c:v>2.2470464699999999</c:v>
                </c:pt>
                <c:pt idx="5424">
                  <c:v>2.2455587399999999</c:v>
                </c:pt>
                <c:pt idx="5425">
                  <c:v>2.2438612</c:v>
                </c:pt>
                <c:pt idx="5426">
                  <c:v>2.2408285100000001</c:v>
                </c:pt>
                <c:pt idx="5427">
                  <c:v>2.2391881900000001</c:v>
                </c:pt>
                <c:pt idx="5428">
                  <c:v>2.23710918</c:v>
                </c:pt>
                <c:pt idx="5429">
                  <c:v>2.2350683199999999</c:v>
                </c:pt>
                <c:pt idx="5430">
                  <c:v>2.2327225199999998</c:v>
                </c:pt>
                <c:pt idx="5431">
                  <c:v>2.2300522300000001</c:v>
                </c:pt>
                <c:pt idx="5432">
                  <c:v>2.2278015600000001</c:v>
                </c:pt>
                <c:pt idx="5433">
                  <c:v>2.2255699600000001</c:v>
                </c:pt>
                <c:pt idx="5434">
                  <c:v>2.2229187499999998</c:v>
                </c:pt>
                <c:pt idx="5435">
                  <c:v>2.2212974999999999</c:v>
                </c:pt>
                <c:pt idx="5436">
                  <c:v>2.2197906999999999</c:v>
                </c:pt>
                <c:pt idx="5437">
                  <c:v>2.2184364799999998</c:v>
                </c:pt>
                <c:pt idx="5438">
                  <c:v>2.21584249</c:v>
                </c:pt>
                <c:pt idx="5439">
                  <c:v>2.2132484899999998</c:v>
                </c:pt>
                <c:pt idx="5440">
                  <c:v>2.2120087100000001</c:v>
                </c:pt>
                <c:pt idx="5441">
                  <c:v>2.20910954</c:v>
                </c:pt>
                <c:pt idx="5442">
                  <c:v>2.2071258999999999</c:v>
                </c:pt>
                <c:pt idx="5443">
                  <c:v>2.2048942999999999</c:v>
                </c:pt>
                <c:pt idx="5444">
                  <c:v>2.20249104</c:v>
                </c:pt>
                <c:pt idx="5445">
                  <c:v>2.2004883300000002</c:v>
                </c:pt>
                <c:pt idx="5446">
                  <c:v>2.1976082300000002</c:v>
                </c:pt>
                <c:pt idx="5447">
                  <c:v>2.1951477499999998</c:v>
                </c:pt>
                <c:pt idx="5448">
                  <c:v>2.1938316800000002</c:v>
                </c:pt>
                <c:pt idx="5449">
                  <c:v>2.1917338399999999</c:v>
                </c:pt>
                <c:pt idx="5450">
                  <c:v>2.1906085000000002</c:v>
                </c:pt>
                <c:pt idx="5451">
                  <c:v>2.1874804499999998</c:v>
                </c:pt>
                <c:pt idx="5452">
                  <c:v>2.1851916299999998</c:v>
                </c:pt>
                <c:pt idx="5453">
                  <c:v>2.1820254299999999</c:v>
                </c:pt>
                <c:pt idx="5454">
                  <c:v>2.1835513099999999</c:v>
                </c:pt>
                <c:pt idx="5455">
                  <c:v>2.1805567699999999</c:v>
                </c:pt>
                <c:pt idx="5456">
                  <c:v>2.1791071899999999</c:v>
                </c:pt>
                <c:pt idx="5457">
                  <c:v>2.1764178300000001</c:v>
                </c:pt>
                <c:pt idx="5458">
                  <c:v>2.1734614400000001</c:v>
                </c:pt>
                <c:pt idx="5459">
                  <c:v>2.1711154000000001</c:v>
                </c:pt>
                <c:pt idx="5460">
                  <c:v>2.1701998699999998</c:v>
                </c:pt>
                <c:pt idx="5461">
                  <c:v>2.1677966099999999</c:v>
                </c:pt>
                <c:pt idx="5462">
                  <c:v>2.1654124299999999</c:v>
                </c:pt>
                <c:pt idx="5463">
                  <c:v>2.1619982700000002</c:v>
                </c:pt>
                <c:pt idx="5464">
                  <c:v>2.1606059100000001</c:v>
                </c:pt>
                <c:pt idx="5465">
                  <c:v>2.1582789400000002</c:v>
                </c:pt>
                <c:pt idx="5466">
                  <c:v>2.1558566099999998</c:v>
                </c:pt>
                <c:pt idx="5467">
                  <c:v>2.15261412</c:v>
                </c:pt>
                <c:pt idx="5468">
                  <c:v>2.1496388899999999</c:v>
                </c:pt>
                <c:pt idx="5469">
                  <c:v>2.1473691499999998</c:v>
                </c:pt>
                <c:pt idx="5470">
                  <c:v>2.1440694300000001</c:v>
                </c:pt>
                <c:pt idx="5471">
                  <c:v>2.1412656299999999</c:v>
                </c:pt>
                <c:pt idx="5472">
                  <c:v>2.1372220500000001</c:v>
                </c:pt>
                <c:pt idx="5473">
                  <c:v>2.1348187900000002</c:v>
                </c:pt>
                <c:pt idx="5474">
                  <c:v>2.1312520500000001</c:v>
                </c:pt>
                <c:pt idx="5475">
                  <c:v>2.1285436199999999</c:v>
                </c:pt>
                <c:pt idx="5476">
                  <c:v>2.1250913100000002</c:v>
                </c:pt>
                <c:pt idx="5477">
                  <c:v>2.120857</c:v>
                </c:pt>
                <c:pt idx="5478">
                  <c:v>2.1181294899999998</c:v>
                </c:pt>
                <c:pt idx="5479">
                  <c:v>2.1147534800000001</c:v>
                </c:pt>
                <c:pt idx="5480">
                  <c:v>2.11177802</c:v>
                </c:pt>
                <c:pt idx="5481">
                  <c:v>2.1077346800000001</c:v>
                </c:pt>
                <c:pt idx="5482">
                  <c:v>2.1043014499999999</c:v>
                </c:pt>
                <c:pt idx="5483">
                  <c:v>2.10029602</c:v>
                </c:pt>
                <c:pt idx="5484">
                  <c:v>2.09581375</c:v>
                </c:pt>
                <c:pt idx="5485">
                  <c:v>2.0930862399999999</c:v>
                </c:pt>
                <c:pt idx="5486">
                  <c:v>2.0888710000000001</c:v>
                </c:pt>
                <c:pt idx="5487">
                  <c:v>2.0855903599999999</c:v>
                </c:pt>
                <c:pt idx="5488">
                  <c:v>2.0814704900000001</c:v>
                </c:pt>
                <c:pt idx="5489">
                  <c:v>2.0776939400000001</c:v>
                </c:pt>
                <c:pt idx="5490">
                  <c:v>2.0743751499999998</c:v>
                </c:pt>
                <c:pt idx="5491">
                  <c:v>2.07113266</c:v>
                </c:pt>
                <c:pt idx="5492">
                  <c:v>2.0665743399999998</c:v>
                </c:pt>
                <c:pt idx="5493">
                  <c:v>2.0627596399999999</c:v>
                </c:pt>
                <c:pt idx="5494">
                  <c:v>2.05951715</c:v>
                </c:pt>
                <c:pt idx="5495">
                  <c:v>2.0554354199999998</c:v>
                </c:pt>
                <c:pt idx="5496">
                  <c:v>2.05059075</c:v>
                </c:pt>
                <c:pt idx="5497">
                  <c:v>2.0461657</c:v>
                </c:pt>
                <c:pt idx="5498">
                  <c:v>2.0411302999999998</c:v>
                </c:pt>
                <c:pt idx="5499">
                  <c:v>2.0369722800000001</c:v>
                </c:pt>
                <c:pt idx="5500">
                  <c:v>2.0321276199999998</c:v>
                </c:pt>
                <c:pt idx="5501">
                  <c:v>2.0266346899999998</c:v>
                </c:pt>
                <c:pt idx="5502">
                  <c:v>2.0205311799999999</c:v>
                </c:pt>
                <c:pt idx="5503">
                  <c:v>2.0162205700000002</c:v>
                </c:pt>
                <c:pt idx="5504">
                  <c:v>2.0115094199999999</c:v>
                </c:pt>
                <c:pt idx="5505">
                  <c:v>2.0049672100000002</c:v>
                </c:pt>
                <c:pt idx="5506">
                  <c:v>2.00006533</c:v>
                </c:pt>
                <c:pt idx="5507">
                  <c:v>1.9943051300000001</c:v>
                </c:pt>
                <c:pt idx="5508">
                  <c:v>1.9897275000000001</c:v>
                </c:pt>
                <c:pt idx="5509">
                  <c:v>1.98564589</c:v>
                </c:pt>
                <c:pt idx="5510">
                  <c:v>1.97815001</c:v>
                </c:pt>
                <c:pt idx="5511">
                  <c:v>1.9790273899999999</c:v>
                </c:pt>
                <c:pt idx="5512">
                  <c:v>1.9690138100000001</c:v>
                </c:pt>
                <c:pt idx="5513">
                  <c:v>1.9631583699999999</c:v>
                </c:pt>
                <c:pt idx="5514">
                  <c:v>1.9572074399999999</c:v>
                </c:pt>
                <c:pt idx="5515">
                  <c:v>1.95222926</c:v>
                </c:pt>
                <c:pt idx="5516">
                  <c:v>1.9446953499999999</c:v>
                </c:pt>
                <c:pt idx="5517">
                  <c:v>1.94036567</c:v>
                </c:pt>
                <c:pt idx="5518">
                  <c:v>1.9355973</c:v>
                </c:pt>
                <c:pt idx="5519">
                  <c:v>1.9267662800000001</c:v>
                </c:pt>
                <c:pt idx="5520">
                  <c:v>1.9262132599999999</c:v>
                </c:pt>
                <c:pt idx="5521">
                  <c:v>1.9175348299999999</c:v>
                </c:pt>
                <c:pt idx="5522">
                  <c:v>1.9074831000000001</c:v>
                </c:pt>
                <c:pt idx="5523">
                  <c:v>1.89973938</c:v>
                </c:pt>
                <c:pt idx="5524">
                  <c:v>1.8922053599999999</c:v>
                </c:pt>
                <c:pt idx="5525">
                  <c:v>1.8849956999999999</c:v>
                </c:pt>
                <c:pt idx="5526">
                  <c:v>1.89510453</c:v>
                </c:pt>
                <c:pt idx="5527">
                  <c:v>1.8889247199999999</c:v>
                </c:pt>
                <c:pt idx="5528">
                  <c:v>1.87885404</c:v>
                </c:pt>
                <c:pt idx="5529">
                  <c:v>1.86882138</c:v>
                </c:pt>
                <c:pt idx="5530">
                  <c:v>1.8587507000000001</c:v>
                </c:pt>
                <c:pt idx="5531">
                  <c:v>1.8497670900000001</c:v>
                </c:pt>
                <c:pt idx="5532">
                  <c:v>1.84225225</c:v>
                </c:pt>
                <c:pt idx="5533">
                  <c:v>1.83218145</c:v>
                </c:pt>
                <c:pt idx="5534">
                  <c:v>1.82542944</c:v>
                </c:pt>
                <c:pt idx="5535">
                  <c:v>1.8164077999999999</c:v>
                </c:pt>
                <c:pt idx="5536">
                  <c:v>1.8066421699999999</c:v>
                </c:pt>
                <c:pt idx="5537">
                  <c:v>1.79658103</c:v>
                </c:pt>
                <c:pt idx="5538">
                  <c:v>1.7908971300000001</c:v>
                </c:pt>
                <c:pt idx="5539">
                  <c:v>1.7808836699999999</c:v>
                </c:pt>
                <c:pt idx="5540">
                  <c:v>1.77993</c:v>
                </c:pt>
                <c:pt idx="5541">
                  <c:v>1.7752379199999999</c:v>
                </c:pt>
                <c:pt idx="5542">
                  <c:v>1.76596832</c:v>
                </c:pt>
                <c:pt idx="5543">
                  <c:v>1.75595474</c:v>
                </c:pt>
                <c:pt idx="5544">
                  <c:v>1.74592221</c:v>
                </c:pt>
                <c:pt idx="5545">
                  <c:v>1.73590863</c:v>
                </c:pt>
                <c:pt idx="5546">
                  <c:v>1.72589517</c:v>
                </c:pt>
                <c:pt idx="5547">
                  <c:v>1.7574996899999999</c:v>
                </c:pt>
                <c:pt idx="5548">
                  <c:v>1.74748623</c:v>
                </c:pt>
                <c:pt idx="5549">
                  <c:v>1.73747265</c:v>
                </c:pt>
                <c:pt idx="5550">
                  <c:v>1.72745919</c:v>
                </c:pt>
                <c:pt idx="5551">
                  <c:v>1.7174265399999999</c:v>
                </c:pt>
                <c:pt idx="5552">
                  <c:v>1.70741308</c:v>
                </c:pt>
                <c:pt idx="5553">
                  <c:v>1.69738042</c:v>
                </c:pt>
                <c:pt idx="5554">
                  <c:v>1.6873669600000001</c:v>
                </c:pt>
                <c:pt idx="5555">
                  <c:v>1.67735338</c:v>
                </c:pt>
                <c:pt idx="5556">
                  <c:v>1.6673397999999999</c:v>
                </c:pt>
                <c:pt idx="5557">
                  <c:v>1.65726912</c:v>
                </c:pt>
                <c:pt idx="5558">
                  <c:v>1.64723647</c:v>
                </c:pt>
                <c:pt idx="5559">
                  <c:v>1.6372039300000001</c:v>
                </c:pt>
                <c:pt idx="5560">
                  <c:v>1.62719035</c:v>
                </c:pt>
                <c:pt idx="5561">
                  <c:v>1.6171768900000001</c:v>
                </c:pt>
                <c:pt idx="5562">
                  <c:v>1.60714424</c:v>
                </c:pt>
                <c:pt idx="5563">
                  <c:v>1.5971307800000001</c:v>
                </c:pt>
                <c:pt idx="5564">
                  <c:v>1.58707905</c:v>
                </c:pt>
                <c:pt idx="5565">
                  <c:v>1.5770274399999999</c:v>
                </c:pt>
                <c:pt idx="5566">
                  <c:v>1.5669947900000001</c:v>
                </c:pt>
                <c:pt idx="5567">
                  <c:v>1.5569813299999999</c:v>
                </c:pt>
                <c:pt idx="5568">
                  <c:v>1.5469677399999999</c:v>
                </c:pt>
                <c:pt idx="5569">
                  <c:v>1.53693521</c:v>
                </c:pt>
                <c:pt idx="5570">
                  <c:v>1.5269216299999999</c:v>
                </c:pt>
                <c:pt idx="5571">
                  <c:v>1.5168891</c:v>
                </c:pt>
                <c:pt idx="5572">
                  <c:v>1.50687551</c:v>
                </c:pt>
                <c:pt idx="5573">
                  <c:v>1.5000854699999999</c:v>
                </c:pt>
                <c:pt idx="5574">
                  <c:v>1.50538778</c:v>
                </c:pt>
                <c:pt idx="5575">
                  <c:v>1.51540136</c:v>
                </c:pt>
                <c:pt idx="5576">
                  <c:v>1.5254529699999999</c:v>
                </c:pt>
                <c:pt idx="5577">
                  <c:v>1.53546655</c:v>
                </c:pt>
                <c:pt idx="5578">
                  <c:v>1.5455372300000001</c:v>
                </c:pt>
                <c:pt idx="5579">
                  <c:v>1.55555081</c:v>
                </c:pt>
                <c:pt idx="5580">
                  <c:v>1.5656024200000001</c:v>
                </c:pt>
                <c:pt idx="5581">
                  <c:v>1.5756541500000001</c:v>
                </c:pt>
                <c:pt idx="5582">
                  <c:v>1.58568668</c:v>
                </c:pt>
                <c:pt idx="5583">
                  <c:v>1.59571934</c:v>
                </c:pt>
                <c:pt idx="5584">
                  <c:v>1.6058281700000001</c:v>
                </c:pt>
                <c:pt idx="5585">
                  <c:v>1.61586082</c:v>
                </c:pt>
                <c:pt idx="5586">
                  <c:v>1.6258744000000001</c:v>
                </c:pt>
                <c:pt idx="5587">
                  <c:v>1.63588786</c:v>
                </c:pt>
                <c:pt idx="5588">
                  <c:v>1.64590144</c:v>
                </c:pt>
                <c:pt idx="5589">
                  <c:v>1.6559530499999999</c:v>
                </c:pt>
                <c:pt idx="5590">
                  <c:v>1.66596663</c:v>
                </c:pt>
                <c:pt idx="5591">
                  <c:v>1.6759800899999999</c:v>
                </c:pt>
                <c:pt idx="5592">
                  <c:v>1.68599367</c:v>
                </c:pt>
                <c:pt idx="5593">
                  <c:v>1.6960071299999999</c:v>
                </c:pt>
                <c:pt idx="5594">
                  <c:v>1.70605886</c:v>
                </c:pt>
                <c:pt idx="5595">
                  <c:v>1.7161104700000001</c:v>
                </c:pt>
                <c:pt idx="5596">
                  <c:v>1.7261622000000001</c:v>
                </c:pt>
                <c:pt idx="5597">
                  <c:v>1.73623288</c:v>
                </c:pt>
                <c:pt idx="5598">
                  <c:v>1.7462655300000001</c:v>
                </c:pt>
                <c:pt idx="5599">
                  <c:v>1.7563743599999999</c:v>
                </c:pt>
                <c:pt idx="5600">
                  <c:v>1.76638794</c:v>
                </c:pt>
                <c:pt idx="5601">
                  <c:v>1.7764013999999999</c:v>
                </c:pt>
                <c:pt idx="5602">
                  <c:v>1.78641498</c:v>
                </c:pt>
                <c:pt idx="5603">
                  <c:v>1.7964284399999999</c:v>
                </c:pt>
                <c:pt idx="5604">
                  <c:v>1.8064610999999999</c:v>
                </c:pt>
                <c:pt idx="5605">
                  <c:v>1.8164745600000001</c:v>
                </c:pt>
                <c:pt idx="5606">
                  <c:v>1.8265072099999999</c:v>
                </c:pt>
                <c:pt idx="5607">
                  <c:v>1.83655882</c:v>
                </c:pt>
                <c:pt idx="5608">
                  <c:v>1.8465914699999999</c:v>
                </c:pt>
                <c:pt idx="5609">
                  <c:v>1.85660493</c:v>
                </c:pt>
                <c:pt idx="5610">
                  <c:v>1.8666375900000001</c:v>
                </c:pt>
                <c:pt idx="5611">
                  <c:v>1.87670827</c:v>
                </c:pt>
                <c:pt idx="5612">
                  <c:v>1.88672185</c:v>
                </c:pt>
                <c:pt idx="5613">
                  <c:v>1.89675438</c:v>
                </c:pt>
                <c:pt idx="5614">
                  <c:v>1.90678704</c:v>
                </c:pt>
                <c:pt idx="5615">
                  <c:v>1.9168195699999999</c:v>
                </c:pt>
                <c:pt idx="5616">
                  <c:v>1.9268713</c:v>
                </c:pt>
                <c:pt idx="5617">
                  <c:v>1.9368847600000001</c:v>
                </c:pt>
                <c:pt idx="5618">
                  <c:v>1.9468983399999999</c:v>
                </c:pt>
                <c:pt idx="5619">
                  <c:v>1.9569690200000001</c:v>
                </c:pt>
                <c:pt idx="5620">
                  <c:v>1.9669825999999999</c:v>
                </c:pt>
                <c:pt idx="5621">
                  <c:v>1.97701514</c:v>
                </c:pt>
                <c:pt idx="5622">
                  <c:v>1.9870477900000001</c:v>
                </c:pt>
                <c:pt idx="5623">
                  <c:v>1.9971375499999999</c:v>
                </c:pt>
                <c:pt idx="5624">
                  <c:v>2.00715113</c:v>
                </c:pt>
                <c:pt idx="5625">
                  <c:v>2.0171647099999999</c:v>
                </c:pt>
                <c:pt idx="5626">
                  <c:v>2.0271782900000002</c:v>
                </c:pt>
                <c:pt idx="5627">
                  <c:v>2.0371916300000001</c:v>
                </c:pt>
                <c:pt idx="5628">
                  <c:v>2.04722428</c:v>
                </c:pt>
                <c:pt idx="5629">
                  <c:v>2.0572760099999998</c:v>
                </c:pt>
                <c:pt idx="5630">
                  <c:v>2.0673658800000001</c:v>
                </c:pt>
                <c:pt idx="5631">
                  <c:v>2.07741737</c:v>
                </c:pt>
                <c:pt idx="5632">
                  <c:v>2.0673086600000001</c:v>
                </c:pt>
                <c:pt idx="5633">
                  <c:v>2.0572378599999999</c:v>
                </c:pt>
                <c:pt idx="5634">
                  <c:v>2.0673086600000001</c:v>
                </c:pt>
                <c:pt idx="5635">
                  <c:v>2.0773983</c:v>
                </c:pt>
                <c:pt idx="5636">
                  <c:v>2.0874118799999999</c:v>
                </c:pt>
                <c:pt idx="5637">
                  <c:v>2.0974254600000002</c:v>
                </c:pt>
                <c:pt idx="5638">
                  <c:v>2.10743904</c:v>
                </c:pt>
                <c:pt idx="5639">
                  <c:v>2.1174907699999999</c:v>
                </c:pt>
                <c:pt idx="5640">
                  <c:v>2.1275231799999998</c:v>
                </c:pt>
                <c:pt idx="5641">
                  <c:v>2.1376321300000001</c:v>
                </c:pt>
                <c:pt idx="5642">
                  <c:v>2.1476457099999999</c:v>
                </c:pt>
                <c:pt idx="5643">
                  <c:v>2.1577355900000001</c:v>
                </c:pt>
                <c:pt idx="5644">
                  <c:v>2.1678252200000001</c:v>
                </c:pt>
                <c:pt idx="5645">
                  <c:v>2.1778388</c:v>
                </c:pt>
                <c:pt idx="5646">
                  <c:v>2.1879095999999998</c:v>
                </c:pt>
                <c:pt idx="5647">
                  <c:v>2.19794226</c:v>
                </c:pt>
                <c:pt idx="5648">
                  <c:v>2.20797467</c:v>
                </c:pt>
                <c:pt idx="5649">
                  <c:v>2.2179882499999999</c:v>
                </c:pt>
                <c:pt idx="5650">
                  <c:v>2.2280590500000002</c:v>
                </c:pt>
                <c:pt idx="5651">
                  <c:v>2.23807263</c:v>
                </c:pt>
                <c:pt idx="5652">
                  <c:v>2.2481050499999999</c:v>
                </c:pt>
                <c:pt idx="5653">
                  <c:v>2.2581567800000002</c:v>
                </c:pt>
                <c:pt idx="5654">
                  <c:v>2.26826572</c:v>
                </c:pt>
                <c:pt idx="5655">
                  <c:v>2.2782792999999999</c:v>
                </c:pt>
                <c:pt idx="5656">
                  <c:v>2.2882926499999998</c:v>
                </c:pt>
                <c:pt idx="5657">
                  <c:v>2.2983253000000001</c:v>
                </c:pt>
                <c:pt idx="5658">
                  <c:v>2.30833888</c:v>
                </c:pt>
                <c:pt idx="5659">
                  <c:v>2.3183524599999998</c:v>
                </c:pt>
                <c:pt idx="5660">
                  <c:v>2.3283657999999998</c:v>
                </c:pt>
                <c:pt idx="5661">
                  <c:v>2.33864641</c:v>
                </c:pt>
                <c:pt idx="5662">
                  <c:v>2.3487935100000001</c:v>
                </c:pt>
                <c:pt idx="5663">
                  <c:v>2.35884523</c:v>
                </c:pt>
                <c:pt idx="5664">
                  <c:v>2.3688776499999999</c:v>
                </c:pt>
                <c:pt idx="5665">
                  <c:v>2.3728067899999998</c:v>
                </c:pt>
                <c:pt idx="5666">
                  <c:v>2.37715554</c:v>
                </c:pt>
                <c:pt idx="5667">
                  <c:v>2.3872454200000002</c:v>
                </c:pt>
                <c:pt idx="5668">
                  <c:v>2.3772127599999999</c:v>
                </c:pt>
                <c:pt idx="5669">
                  <c:v>2.38310647</c:v>
                </c:pt>
                <c:pt idx="5670">
                  <c:v>2.3816568899999999</c:v>
                </c:pt>
                <c:pt idx="5671">
                  <c:v>2.3917849100000002</c:v>
                </c:pt>
                <c:pt idx="5672">
                  <c:v>2.3842699500000002</c:v>
                </c:pt>
                <c:pt idx="5673">
                  <c:v>2.39428353</c:v>
                </c:pt>
                <c:pt idx="5674">
                  <c:v>2.39874673</c:v>
                </c:pt>
                <c:pt idx="5675">
                  <c:v>2.40876007</c:v>
                </c:pt>
                <c:pt idx="5676">
                  <c:v>2.4188117999999998</c:v>
                </c:pt>
                <c:pt idx="5677">
                  <c:v>2.40876007</c:v>
                </c:pt>
                <c:pt idx="5678">
                  <c:v>2.3987085800000001</c:v>
                </c:pt>
                <c:pt idx="5679">
                  <c:v>2.3944742699999999</c:v>
                </c:pt>
                <c:pt idx="5680">
                  <c:v>2.39880395</c:v>
                </c:pt>
                <c:pt idx="5681">
                  <c:v>2.4021990299999998</c:v>
                </c:pt>
                <c:pt idx="5682">
                  <c:v>2.3975450999999999</c:v>
                </c:pt>
                <c:pt idx="5683">
                  <c:v>2.39813638</c:v>
                </c:pt>
                <c:pt idx="5684">
                  <c:v>2.39817452</c:v>
                </c:pt>
                <c:pt idx="5685">
                  <c:v>2.4009592500000001</c:v>
                </c:pt>
                <c:pt idx="5686">
                  <c:v>2.3994715200000001</c:v>
                </c:pt>
                <c:pt idx="5687">
                  <c:v>2.4098091099999999</c:v>
                </c:pt>
                <c:pt idx="5688">
                  <c:v>2.4058609</c:v>
                </c:pt>
                <c:pt idx="5689">
                  <c:v>2.4016459000000001</c:v>
                </c:pt>
                <c:pt idx="5690">
                  <c:v>2.4024279100000001</c:v>
                </c:pt>
                <c:pt idx="5691">
                  <c:v>2.4027712299999999</c:v>
                </c:pt>
                <c:pt idx="5692">
                  <c:v>2.4027521599999999</c:v>
                </c:pt>
                <c:pt idx="5693">
                  <c:v>2.4038012000000002</c:v>
                </c:pt>
                <c:pt idx="5694">
                  <c:v>2.40404916</c:v>
                </c:pt>
                <c:pt idx="5695">
                  <c:v>2.4060325599999999</c:v>
                </c:pt>
                <c:pt idx="5696">
                  <c:v>2.40797806</c:v>
                </c:pt>
                <c:pt idx="5697">
                  <c:v>2.4129371599999998</c:v>
                </c:pt>
                <c:pt idx="5698">
                  <c:v>2.4096183799999999</c:v>
                </c:pt>
                <c:pt idx="5699">
                  <c:v>2.4089698799999999</c:v>
                </c:pt>
                <c:pt idx="5700">
                  <c:v>2.4101142900000001</c:v>
                </c:pt>
                <c:pt idx="5701">
                  <c:v>2.40952301</c:v>
                </c:pt>
                <c:pt idx="5702">
                  <c:v>2.4112014799999999</c:v>
                </c:pt>
                <c:pt idx="5703">
                  <c:v>2.41186905</c:v>
                </c:pt>
                <c:pt idx="5704">
                  <c:v>2.4158554099999998</c:v>
                </c:pt>
                <c:pt idx="5705">
                  <c:v>2.4269371</c:v>
                </c:pt>
                <c:pt idx="5706">
                  <c:v>2.4169235200000001</c:v>
                </c:pt>
                <c:pt idx="5707">
                  <c:v>2.4271087599999999</c:v>
                </c:pt>
                <c:pt idx="5708">
                  <c:v>2.4270324699999999</c:v>
                </c:pt>
                <c:pt idx="5709">
                  <c:v>2.4317245500000002</c:v>
                </c:pt>
                <c:pt idx="5710">
                  <c:v>2.4391441299999999</c:v>
                </c:pt>
                <c:pt idx="5711">
                  <c:v>2.4333839400000001</c:v>
                </c:pt>
                <c:pt idx="5712">
                  <c:v>2.4434165999999999</c:v>
                </c:pt>
                <c:pt idx="5713">
                  <c:v>2.4382667499999999</c:v>
                </c:pt>
                <c:pt idx="5714">
                  <c:v>2.4296836900000001</c:v>
                </c:pt>
                <c:pt idx="5715">
                  <c:v>2.4338035599999999</c:v>
                </c:pt>
                <c:pt idx="5716">
                  <c:v>2.4334983800000001</c:v>
                </c:pt>
                <c:pt idx="5717">
                  <c:v>2.4340133700000002</c:v>
                </c:pt>
                <c:pt idx="5718">
                  <c:v>2.4360923799999998</c:v>
                </c:pt>
                <c:pt idx="5719">
                  <c:v>2.43283081</c:v>
                </c:pt>
                <c:pt idx="5720">
                  <c:v>2.4314384499999999</c:v>
                </c:pt>
                <c:pt idx="5721">
                  <c:v>2.43666458</c:v>
                </c:pt>
                <c:pt idx="5722">
                  <c:v>2.4470212500000001</c:v>
                </c:pt>
                <c:pt idx="5723">
                  <c:v>2.4370078999999998</c:v>
                </c:pt>
                <c:pt idx="5724">
                  <c:v>2.4375419599999999</c:v>
                </c:pt>
                <c:pt idx="5725">
                  <c:v>2.4376945499999998</c:v>
                </c:pt>
                <c:pt idx="5726">
                  <c:v>2.4371795700000001</c:v>
                </c:pt>
                <c:pt idx="5727">
                  <c:v>2.4368171699999999</c:v>
                </c:pt>
                <c:pt idx="5728">
                  <c:v>2.4396019</c:v>
                </c:pt>
                <c:pt idx="5729">
                  <c:v>2.4421195999999998</c:v>
                </c:pt>
                <c:pt idx="5730">
                  <c:v>2.44112778</c:v>
                </c:pt>
                <c:pt idx="5731">
                  <c:v>2.43880081</c:v>
                </c:pt>
                <c:pt idx="5732">
                  <c:v>2.4383811999999998</c:v>
                </c:pt>
                <c:pt idx="5733">
                  <c:v>2.4399833700000002</c:v>
                </c:pt>
                <c:pt idx="5734">
                  <c:v>2.44402695</c:v>
                </c:pt>
                <c:pt idx="5735">
                  <c:v>2.4481847299999999</c:v>
                </c:pt>
                <c:pt idx="5736">
                  <c:v>2.44654441</c:v>
                </c:pt>
                <c:pt idx="5737">
                  <c:v>2.44969153</c:v>
                </c:pt>
                <c:pt idx="5738">
                  <c:v>2.4458198499999999</c:v>
                </c:pt>
                <c:pt idx="5739">
                  <c:v>2.4449234</c:v>
                </c:pt>
                <c:pt idx="5740">
                  <c:v>2.4467542199999999</c:v>
                </c:pt>
                <c:pt idx="5741">
                  <c:v>2.4484326799999998</c:v>
                </c:pt>
                <c:pt idx="5742">
                  <c:v>2.4512174099999999</c:v>
                </c:pt>
                <c:pt idx="5743">
                  <c:v>2.4613072900000001</c:v>
                </c:pt>
                <c:pt idx="5744">
                  <c:v>2.4674298800000001</c:v>
                </c:pt>
                <c:pt idx="5745">
                  <c:v>2.4709203199999998</c:v>
                </c:pt>
                <c:pt idx="5746">
                  <c:v>2.4715115999999999</c:v>
                </c:pt>
                <c:pt idx="5747">
                  <c:v>2.4701764599999998</c:v>
                </c:pt>
                <c:pt idx="5748">
                  <c:v>2.4680020800000002</c:v>
                </c:pt>
                <c:pt idx="5749">
                  <c:v>2.4678494899999999</c:v>
                </c:pt>
                <c:pt idx="5750">
                  <c:v>2.4671819199999998</c:v>
                </c:pt>
                <c:pt idx="5751">
                  <c:v>2.4664380600000002</c:v>
                </c:pt>
                <c:pt idx="5752">
                  <c:v>2.4658277000000002</c:v>
                </c:pt>
                <c:pt idx="5753">
                  <c:v>2.46830726</c:v>
                </c:pt>
                <c:pt idx="5754">
                  <c:v>2.4694516700000002</c:v>
                </c:pt>
                <c:pt idx="5755">
                  <c:v>2.4725606400000002</c:v>
                </c:pt>
                <c:pt idx="5756">
                  <c:v>2.4762418300000002</c:v>
                </c:pt>
                <c:pt idx="5757">
                  <c:v>2.4772527200000001</c:v>
                </c:pt>
                <c:pt idx="5758">
                  <c:v>2.47515464</c:v>
                </c:pt>
                <c:pt idx="5759">
                  <c:v>2.4764134900000001</c:v>
                </c:pt>
                <c:pt idx="5760">
                  <c:v>2.4790646999999999</c:v>
                </c:pt>
                <c:pt idx="5761">
                  <c:v>2.4752881499999999</c:v>
                </c:pt>
                <c:pt idx="5762">
                  <c:v>2.4776341899999998</c:v>
                </c:pt>
                <c:pt idx="5763">
                  <c:v>2.4748113200000001</c:v>
                </c:pt>
                <c:pt idx="5764">
                  <c:v>2.46762061</c:v>
                </c:pt>
                <c:pt idx="5765">
                  <c:v>2.4641110899999998</c:v>
                </c:pt>
                <c:pt idx="5766">
                  <c:v>2.4648168099999999</c:v>
                </c:pt>
                <c:pt idx="5767">
                  <c:v>2.4650266200000002</c:v>
                </c:pt>
                <c:pt idx="5768">
                  <c:v>2.4640920199999998</c:v>
                </c:pt>
                <c:pt idx="5769">
                  <c:v>2.4658658500000001</c:v>
                </c:pt>
                <c:pt idx="5770">
                  <c:v>2.4669339699999999</c:v>
                </c:pt>
                <c:pt idx="5771">
                  <c:v>2.4657704800000002</c:v>
                </c:pt>
                <c:pt idx="5772">
                  <c:v>2.4670484099999999</c:v>
                </c:pt>
                <c:pt idx="5773">
                  <c:v>2.4686696499999998</c:v>
                </c:pt>
                <c:pt idx="5774">
                  <c:v>2.46845984</c:v>
                </c:pt>
                <c:pt idx="5775">
                  <c:v>2.4692037099999999</c:v>
                </c:pt>
                <c:pt idx="5776">
                  <c:v>2.4700810899999999</c:v>
                </c:pt>
                <c:pt idx="5777">
                  <c:v>2.46922278</c:v>
                </c:pt>
                <c:pt idx="5778">
                  <c:v>2.4695470300000002</c:v>
                </c:pt>
                <c:pt idx="5779">
                  <c:v>2.4694516700000002</c:v>
                </c:pt>
                <c:pt idx="5780">
                  <c:v>2.47139716</c:v>
                </c:pt>
                <c:pt idx="5781">
                  <c:v>2.4724652800000002</c:v>
                </c:pt>
                <c:pt idx="5782">
                  <c:v>2.47734809</c:v>
                </c:pt>
                <c:pt idx="5783">
                  <c:v>2.47586036</c:v>
                </c:pt>
                <c:pt idx="5784">
                  <c:v>2.4755361100000002</c:v>
                </c:pt>
                <c:pt idx="5785">
                  <c:v>2.4756696200000001</c:v>
                </c:pt>
                <c:pt idx="5786">
                  <c:v>2.4748113200000001</c:v>
                </c:pt>
                <c:pt idx="5787">
                  <c:v>2.47816825</c:v>
                </c:pt>
                <c:pt idx="5788">
                  <c:v>2.4762990500000002</c:v>
                </c:pt>
                <c:pt idx="5789">
                  <c:v>2.4761083099999999</c:v>
                </c:pt>
                <c:pt idx="5790">
                  <c:v>2.4779012200000001</c:v>
                </c:pt>
                <c:pt idx="5791">
                  <c:v>2.47805381</c:v>
                </c:pt>
                <c:pt idx="5792">
                  <c:v>2.4777867800000002</c:v>
                </c:pt>
                <c:pt idx="5793">
                  <c:v>2.4778058500000002</c:v>
                </c:pt>
                <c:pt idx="5794">
                  <c:v>2.4792745100000002</c:v>
                </c:pt>
                <c:pt idx="5795">
                  <c:v>2.4798657899999998</c:v>
                </c:pt>
                <c:pt idx="5796">
                  <c:v>2.48110557</c:v>
                </c:pt>
                <c:pt idx="5797">
                  <c:v>2.4809529800000001</c:v>
                </c:pt>
                <c:pt idx="5798">
                  <c:v>2.4816968400000001</c:v>
                </c:pt>
                <c:pt idx="5799">
                  <c:v>2.4829556899999998</c:v>
                </c:pt>
                <c:pt idx="5800">
                  <c:v>2.4835278999999999</c:v>
                </c:pt>
                <c:pt idx="5801">
                  <c:v>2.4854733900000001</c:v>
                </c:pt>
                <c:pt idx="5802">
                  <c:v>2.4884104699999998</c:v>
                </c:pt>
                <c:pt idx="5803">
                  <c:v>2.49035597</c:v>
                </c:pt>
                <c:pt idx="5804">
                  <c:v>2.4913668599999998</c:v>
                </c:pt>
                <c:pt idx="5805">
                  <c:v>2.4915576000000001</c:v>
                </c:pt>
                <c:pt idx="5806">
                  <c:v>2.4923586800000002</c:v>
                </c:pt>
                <c:pt idx="5807">
                  <c:v>2.4930262600000002</c:v>
                </c:pt>
                <c:pt idx="5808">
                  <c:v>2.4939227100000001</c:v>
                </c:pt>
                <c:pt idx="5809">
                  <c:v>2.4940753</c:v>
                </c:pt>
                <c:pt idx="5810">
                  <c:v>2.4960017200000002</c:v>
                </c:pt>
                <c:pt idx="5811">
                  <c:v>2.4973559399999998</c:v>
                </c:pt>
                <c:pt idx="5812">
                  <c:v>2.4984049800000001</c:v>
                </c:pt>
                <c:pt idx="5813">
                  <c:v>2.4982142399999998</c:v>
                </c:pt>
                <c:pt idx="5814">
                  <c:v>2.50094175</c:v>
                </c:pt>
                <c:pt idx="5815">
                  <c:v>2.5020480200000002</c:v>
                </c:pt>
                <c:pt idx="5816">
                  <c:v>2.5025057799999999</c:v>
                </c:pt>
                <c:pt idx="5817">
                  <c:v>2.5050616300000002</c:v>
                </c:pt>
                <c:pt idx="5818">
                  <c:v>2.5062632599999999</c:v>
                </c:pt>
                <c:pt idx="5819">
                  <c:v>2.5066256500000001</c:v>
                </c:pt>
                <c:pt idx="5820">
                  <c:v>2.50765562</c:v>
                </c:pt>
                <c:pt idx="5821">
                  <c:v>2.5082469000000001</c:v>
                </c:pt>
                <c:pt idx="5822">
                  <c:v>2.5088381800000001</c:v>
                </c:pt>
                <c:pt idx="5823">
                  <c:v>2.5111651400000001</c:v>
                </c:pt>
                <c:pt idx="5824">
                  <c:v>2.5120616</c:v>
                </c:pt>
                <c:pt idx="5825">
                  <c:v>2.5192522999999998</c:v>
                </c:pt>
                <c:pt idx="5826">
                  <c:v>2.5153231599999999</c:v>
                </c:pt>
                <c:pt idx="5827">
                  <c:v>2.5148654000000001</c:v>
                </c:pt>
                <c:pt idx="5828">
                  <c:v>2.5126147300000001</c:v>
                </c:pt>
                <c:pt idx="5829">
                  <c:v>2.5141215300000002</c:v>
                </c:pt>
                <c:pt idx="5830">
                  <c:v>2.5168490399999999</c:v>
                </c:pt>
                <c:pt idx="5831">
                  <c:v>2.5163912800000001</c:v>
                </c:pt>
                <c:pt idx="5832">
                  <c:v>2.5170970000000001</c:v>
                </c:pt>
                <c:pt idx="5833">
                  <c:v>2.51734495</c:v>
                </c:pt>
                <c:pt idx="5834">
                  <c:v>2.51887083</c:v>
                </c:pt>
                <c:pt idx="5835">
                  <c:v>2.5192904500000002</c:v>
                </c:pt>
                <c:pt idx="5836">
                  <c:v>2.5209116900000001</c:v>
                </c:pt>
                <c:pt idx="5837">
                  <c:v>2.52114058</c:v>
                </c:pt>
                <c:pt idx="5838">
                  <c:v>2.5227618199999999</c:v>
                </c:pt>
                <c:pt idx="5839">
                  <c:v>2.5250887899999999</c:v>
                </c:pt>
                <c:pt idx="5840">
                  <c:v>2.5254130400000001</c:v>
                </c:pt>
                <c:pt idx="5841">
                  <c:v>2.5267672499999998</c:v>
                </c:pt>
                <c:pt idx="5842">
                  <c:v>2.5286552900000001</c:v>
                </c:pt>
                <c:pt idx="5843">
                  <c:v>2.5296852599999999</c:v>
                </c:pt>
                <c:pt idx="5844">
                  <c:v>2.5316689000000001</c:v>
                </c:pt>
                <c:pt idx="5845">
                  <c:v>2.5334427399999999</c:v>
                </c:pt>
                <c:pt idx="5846">
                  <c:v>2.5342247499999999</c:v>
                </c:pt>
                <c:pt idx="5847">
                  <c:v>2.5358841399999998</c:v>
                </c:pt>
                <c:pt idx="5848">
                  <c:v>2.5366852299999998</c:v>
                </c:pt>
                <c:pt idx="5849">
                  <c:v>2.5411674999999998</c:v>
                </c:pt>
                <c:pt idx="5850">
                  <c:v>2.5425217199999999</c:v>
                </c:pt>
                <c:pt idx="5851">
                  <c:v>2.5434181699999998</c:v>
                </c:pt>
                <c:pt idx="5852">
                  <c:v>2.54467702</c:v>
                </c:pt>
                <c:pt idx="5853">
                  <c:v>2.5462791899999999</c:v>
                </c:pt>
                <c:pt idx="5854">
                  <c:v>2.5486824499999998</c:v>
                </c:pt>
                <c:pt idx="5855">
                  <c:v>2.5507614599999999</c:v>
                </c:pt>
                <c:pt idx="5856">
                  <c:v>2.5515243999999999</c:v>
                </c:pt>
                <c:pt idx="5857">
                  <c:v>2.5538895099999999</c:v>
                </c:pt>
                <c:pt idx="5858">
                  <c:v>2.5578568000000002</c:v>
                </c:pt>
                <c:pt idx="5859">
                  <c:v>2.5569412699999998</c:v>
                </c:pt>
                <c:pt idx="5860">
                  <c:v>2.55888677</c:v>
                </c:pt>
                <c:pt idx="5861">
                  <c:v>2.5610611400000001</c:v>
                </c:pt>
                <c:pt idx="5862">
                  <c:v>2.5632355200000001</c:v>
                </c:pt>
                <c:pt idx="5863">
                  <c:v>2.56626821</c:v>
                </c:pt>
                <c:pt idx="5864">
                  <c:v>2.56785131</c:v>
                </c:pt>
                <c:pt idx="5865">
                  <c:v>2.5692624999999998</c:v>
                </c:pt>
                <c:pt idx="5866">
                  <c:v>2.5699491499999998</c:v>
                </c:pt>
                <c:pt idx="5867">
                  <c:v>2.5744314199999998</c:v>
                </c:pt>
                <c:pt idx="5868">
                  <c:v>2.57479382</c:v>
                </c:pt>
                <c:pt idx="5869">
                  <c:v>2.57862759</c:v>
                </c:pt>
                <c:pt idx="5870">
                  <c:v>2.5805540100000002</c:v>
                </c:pt>
                <c:pt idx="5871">
                  <c:v>2.5835485500000002</c:v>
                </c:pt>
                <c:pt idx="5872">
                  <c:v>2.5852079400000001</c:v>
                </c:pt>
                <c:pt idx="5873">
                  <c:v>2.5866193800000001</c:v>
                </c:pt>
                <c:pt idx="5874">
                  <c:v>2.5871915799999998</c:v>
                </c:pt>
                <c:pt idx="5875">
                  <c:v>2.5882024800000001</c:v>
                </c:pt>
                <c:pt idx="5876">
                  <c:v>2.58988094</c:v>
                </c:pt>
                <c:pt idx="5877">
                  <c:v>2.5916738499999998</c:v>
                </c:pt>
                <c:pt idx="5878">
                  <c:v>2.59356213</c:v>
                </c:pt>
                <c:pt idx="5879">
                  <c:v>2.5952596699999999</c:v>
                </c:pt>
                <c:pt idx="5880">
                  <c:v>2.5976629299999998</c:v>
                </c:pt>
                <c:pt idx="5881">
                  <c:v>2.6007528299999998</c:v>
                </c:pt>
                <c:pt idx="5882">
                  <c:v>2.6032133100000001</c:v>
                </c:pt>
                <c:pt idx="5883">
                  <c:v>2.6051588099999998</c:v>
                </c:pt>
                <c:pt idx="5884">
                  <c:v>2.6073331799999999</c:v>
                </c:pt>
                <c:pt idx="5885">
                  <c:v>2.6091260900000002</c:v>
                </c:pt>
                <c:pt idx="5886">
                  <c:v>2.6121013199999998</c:v>
                </c:pt>
                <c:pt idx="5887">
                  <c:v>2.6143519899999998</c:v>
                </c:pt>
                <c:pt idx="5888">
                  <c:v>2.616431</c:v>
                </c:pt>
                <c:pt idx="5889">
                  <c:v>2.61927295</c:v>
                </c:pt>
                <c:pt idx="5890">
                  <c:v>2.6218669399999999</c:v>
                </c:pt>
                <c:pt idx="5891">
                  <c:v>2.6252811</c:v>
                </c:pt>
                <c:pt idx="5892">
                  <c:v>2.6270167799999999</c:v>
                </c:pt>
                <c:pt idx="5893">
                  <c:v>2.62921023</c:v>
                </c:pt>
                <c:pt idx="5894">
                  <c:v>2.63214755</c:v>
                </c:pt>
                <c:pt idx="5895">
                  <c:v>2.6353709699999999</c:v>
                </c:pt>
                <c:pt idx="5896">
                  <c:v>2.6383845799999999</c:v>
                </c:pt>
                <c:pt idx="5897">
                  <c:v>2.6417224400000001</c:v>
                </c:pt>
                <c:pt idx="5898">
                  <c:v>2.6445071699999998</c:v>
                </c:pt>
                <c:pt idx="5899">
                  <c:v>2.6473681899999999</c:v>
                </c:pt>
                <c:pt idx="5900">
                  <c:v>2.6498477500000002</c:v>
                </c:pt>
                <c:pt idx="5901">
                  <c:v>2.6510300600000001</c:v>
                </c:pt>
                <c:pt idx="5902">
                  <c:v>2.6536049799999999</c:v>
                </c:pt>
                <c:pt idx="5903">
                  <c:v>2.6562180500000001</c:v>
                </c:pt>
                <c:pt idx="5904">
                  <c:v>2.6594224</c:v>
                </c:pt>
                <c:pt idx="5905">
                  <c:v>2.6618065799999999</c:v>
                </c:pt>
                <c:pt idx="5906">
                  <c:v>2.66379023</c:v>
                </c:pt>
                <c:pt idx="5907">
                  <c:v>2.6668419800000001</c:v>
                </c:pt>
                <c:pt idx="5908">
                  <c:v>2.6708283399999999</c:v>
                </c:pt>
                <c:pt idx="5909">
                  <c:v>2.6731171599999999</c:v>
                </c:pt>
                <c:pt idx="5910">
                  <c:v>2.6772751800000001</c:v>
                </c:pt>
                <c:pt idx="5911">
                  <c:v>2.6808610000000002</c:v>
                </c:pt>
                <c:pt idx="5912">
                  <c:v>2.6845421800000002</c:v>
                </c:pt>
                <c:pt idx="5913">
                  <c:v>2.6876320800000002</c:v>
                </c:pt>
                <c:pt idx="5914">
                  <c:v>2.69159937</c:v>
                </c:pt>
                <c:pt idx="5915">
                  <c:v>2.6951658699999999</c:v>
                </c:pt>
                <c:pt idx="5916">
                  <c:v>2.6991713000000002</c:v>
                </c:pt>
                <c:pt idx="5917">
                  <c:v>2.7030432200000001</c:v>
                </c:pt>
                <c:pt idx="5918">
                  <c:v>2.7079451099999998</c:v>
                </c:pt>
                <c:pt idx="5919">
                  <c:v>2.7111494500000002</c:v>
                </c:pt>
                <c:pt idx="5920">
                  <c:v>2.7142965800000001</c:v>
                </c:pt>
                <c:pt idx="5921">
                  <c:v>2.7191793899999999</c:v>
                </c:pt>
                <c:pt idx="5922">
                  <c:v>2.7245008899999998</c:v>
                </c:pt>
                <c:pt idx="5923">
                  <c:v>2.7284491100000001</c:v>
                </c:pt>
                <c:pt idx="5924">
                  <c:v>2.73239732</c:v>
                </c:pt>
                <c:pt idx="5925">
                  <c:v>2.7405796100000002</c:v>
                </c:pt>
                <c:pt idx="5926">
                  <c:v>2.7466640500000001</c:v>
                </c:pt>
                <c:pt idx="5927">
                  <c:v>2.7504596700000001</c:v>
                </c:pt>
                <c:pt idx="5928">
                  <c:v>2.75591469</c:v>
                </c:pt>
                <c:pt idx="5929">
                  <c:v>2.7607784299999998</c:v>
                </c:pt>
                <c:pt idx="5930">
                  <c:v>2.7665386199999999</c:v>
                </c:pt>
                <c:pt idx="5931">
                  <c:v>2.7728710200000002</c:v>
                </c:pt>
                <c:pt idx="5932">
                  <c:v>2.77939391</c:v>
                </c:pt>
                <c:pt idx="5933">
                  <c:v>2.78553557</c:v>
                </c:pt>
                <c:pt idx="5934">
                  <c:v>2.79059005</c:v>
                </c:pt>
                <c:pt idx="5935">
                  <c:v>2.7969224499999998</c:v>
                </c:pt>
                <c:pt idx="5936">
                  <c:v>2.8011186100000001</c:v>
                </c:pt>
                <c:pt idx="5937">
                  <c:v>2.8063828900000001</c:v>
                </c:pt>
                <c:pt idx="5938">
                  <c:v>2.8128869500000002</c:v>
                </c:pt>
                <c:pt idx="5939">
                  <c:v>2.81870413</c:v>
                </c:pt>
                <c:pt idx="5940">
                  <c:v>2.8260474200000001</c:v>
                </c:pt>
                <c:pt idx="5941">
                  <c:v>2.8331427599999999</c:v>
                </c:pt>
                <c:pt idx="5942">
                  <c:v>2.8396086700000001</c:v>
                </c:pt>
                <c:pt idx="5943">
                  <c:v>2.8467230799999999</c:v>
                </c:pt>
                <c:pt idx="5944">
                  <c:v>2.8533606499999999</c:v>
                </c:pt>
                <c:pt idx="5945">
                  <c:v>2.8604366799999998</c:v>
                </c:pt>
                <c:pt idx="5946">
                  <c:v>2.8686764199999999</c:v>
                </c:pt>
                <c:pt idx="5947">
                  <c:v>2.8773739300000001</c:v>
                </c:pt>
                <c:pt idx="5948">
                  <c:v>2.8867962399999998</c:v>
                </c:pt>
                <c:pt idx="5949">
                  <c:v>2.8961422400000001</c:v>
                </c:pt>
                <c:pt idx="5950">
                  <c:v>2.9040384299999999</c:v>
                </c:pt>
                <c:pt idx="5951">
                  <c:v>2.9134035100000002</c:v>
                </c:pt>
                <c:pt idx="5952">
                  <c:v>2.9234361600000001</c:v>
                </c:pt>
                <c:pt idx="5953">
                  <c:v>2.9334878899999999</c:v>
                </c:pt>
                <c:pt idx="5954">
                  <c:v>2.94243312</c:v>
                </c:pt>
                <c:pt idx="5955">
                  <c:v>2.9524848499999998</c:v>
                </c:pt>
                <c:pt idx="5956">
                  <c:v>2.9625556500000001</c:v>
                </c:pt>
                <c:pt idx="5957">
                  <c:v>2.97260737</c:v>
                </c:pt>
                <c:pt idx="5958">
                  <c:v>2.9826397899999999</c:v>
                </c:pt>
                <c:pt idx="5959">
                  <c:v>2.9926915200000002</c:v>
                </c:pt>
                <c:pt idx="5960">
                  <c:v>3.0028767599999999</c:v>
                </c:pt>
                <c:pt idx="5961">
                  <c:v>3.0129094099999998</c:v>
                </c:pt>
                <c:pt idx="5962">
                  <c:v>3.0230753400000001</c:v>
                </c:pt>
                <c:pt idx="5963">
                  <c:v>3.03308892</c:v>
                </c:pt>
                <c:pt idx="5964">
                  <c:v>3.0431597199999998</c:v>
                </c:pt>
                <c:pt idx="5965">
                  <c:v>3.0522387000000002</c:v>
                </c:pt>
                <c:pt idx="5966">
                  <c:v>3.0623092700000001</c:v>
                </c:pt>
                <c:pt idx="5967">
                  <c:v>3.0724182099999999</c:v>
                </c:pt>
                <c:pt idx="5968">
                  <c:v>3.0824699400000002</c:v>
                </c:pt>
                <c:pt idx="5969">
                  <c:v>3.09248352</c:v>
                </c:pt>
                <c:pt idx="5970">
                  <c:v>3.10251594</c:v>
                </c:pt>
                <c:pt idx="5971">
                  <c:v>3.1125485899999998</c:v>
                </c:pt>
                <c:pt idx="5972">
                  <c:v>3.1226384600000001</c:v>
                </c:pt>
                <c:pt idx="5973">
                  <c:v>3.1326901899999999</c:v>
                </c:pt>
                <c:pt idx="5974">
                  <c:v>3.1427035299999999</c:v>
                </c:pt>
                <c:pt idx="5975">
                  <c:v>3.1527171100000002</c:v>
                </c:pt>
                <c:pt idx="5976">
                  <c:v>3.16274977</c:v>
                </c:pt>
                <c:pt idx="5977">
                  <c:v>3.1727633499999999</c:v>
                </c:pt>
                <c:pt idx="5978">
                  <c:v>3.1827769300000002</c:v>
                </c:pt>
                <c:pt idx="5979">
                  <c:v>3.1928284200000001</c:v>
                </c:pt>
                <c:pt idx="5980">
                  <c:v>3.20288014</c:v>
                </c:pt>
                <c:pt idx="5981">
                  <c:v>3.2129127999999998</c:v>
                </c:pt>
                <c:pt idx="5982">
                  <c:v>3.22304082</c:v>
                </c:pt>
                <c:pt idx="5983">
                  <c:v>3.23305416</c:v>
                </c:pt>
                <c:pt idx="5984">
                  <c:v>3.2430868099999999</c:v>
                </c:pt>
                <c:pt idx="5985">
                  <c:v>3.2531004000000001</c:v>
                </c:pt>
                <c:pt idx="5986">
                  <c:v>3.26311398</c:v>
                </c:pt>
                <c:pt idx="5987">
                  <c:v>3.27314639</c:v>
                </c:pt>
                <c:pt idx="5988">
                  <c:v>3.2832171899999998</c:v>
                </c:pt>
                <c:pt idx="5989">
                  <c:v>3.2932307700000001</c:v>
                </c:pt>
                <c:pt idx="5990">
                  <c:v>3.3032634299999999</c:v>
                </c:pt>
                <c:pt idx="5991">
                  <c:v>3.3133339899999998</c:v>
                </c:pt>
                <c:pt idx="5992">
                  <c:v>3.3233475700000001</c:v>
                </c:pt>
                <c:pt idx="5993">
                  <c:v>3.33338022</c:v>
                </c:pt>
                <c:pt idx="5994">
                  <c:v>3.3434319499999998</c:v>
                </c:pt>
                <c:pt idx="5995">
                  <c:v>3.3535215900000002</c:v>
                </c:pt>
                <c:pt idx="5996">
                  <c:v>3.36359239</c:v>
                </c:pt>
                <c:pt idx="5997">
                  <c:v>3.3736441099999999</c:v>
                </c:pt>
                <c:pt idx="5998">
                  <c:v>3.3836767700000001</c:v>
                </c:pt>
                <c:pt idx="5999">
                  <c:v>3.3936901100000001</c:v>
                </c:pt>
                <c:pt idx="6000">
                  <c:v>3.4037036899999999</c:v>
                </c:pt>
                <c:pt idx="6001">
                  <c:v>3.4137744900000002</c:v>
                </c:pt>
                <c:pt idx="6002">
                  <c:v>3.42382622</c:v>
                </c:pt>
                <c:pt idx="6003">
                  <c:v>3.43389678</c:v>
                </c:pt>
                <c:pt idx="6004">
                  <c:v>3.4439294299999998</c:v>
                </c:pt>
                <c:pt idx="6005">
                  <c:v>3.4540002300000001</c:v>
                </c:pt>
                <c:pt idx="6006">
                  <c:v>3.4640328899999999</c:v>
                </c:pt>
                <c:pt idx="6007">
                  <c:v>3.4740462299999999</c:v>
                </c:pt>
                <c:pt idx="6008">
                  <c:v>3.4840788800000002</c:v>
                </c:pt>
                <c:pt idx="6009">
                  <c:v>3.49416876</c:v>
                </c:pt>
                <c:pt idx="6010">
                  <c:v>3.5043158499999998</c:v>
                </c:pt>
                <c:pt idx="6011">
                  <c:v>3.5143292000000002</c:v>
                </c:pt>
                <c:pt idx="6012">
                  <c:v>3.5244</c:v>
                </c:pt>
                <c:pt idx="6013">
                  <c:v>3.5344135799999998</c:v>
                </c:pt>
                <c:pt idx="6014">
                  <c:v>3.5444271600000001</c:v>
                </c:pt>
                <c:pt idx="6015">
                  <c:v>3.5544977200000001</c:v>
                </c:pt>
                <c:pt idx="6016">
                  <c:v>3.5645303699999999</c:v>
                </c:pt>
                <c:pt idx="6017">
                  <c:v>3.5746202500000002</c:v>
                </c:pt>
                <c:pt idx="6018">
                  <c:v>3.58467197</c:v>
                </c:pt>
                <c:pt idx="6019">
                  <c:v>3.59468532</c:v>
                </c:pt>
                <c:pt idx="6020">
                  <c:v>3.6047561199999998</c:v>
                </c:pt>
                <c:pt idx="6021">
                  <c:v>3.6147887700000001</c:v>
                </c:pt>
                <c:pt idx="6022">
                  <c:v>3.62480235</c:v>
                </c:pt>
                <c:pt idx="6023">
                  <c:v>3.6348538399999999</c:v>
                </c:pt>
                <c:pt idx="6024">
                  <c:v>3.6448864900000002</c:v>
                </c:pt>
                <c:pt idx="6025">
                  <c:v>3.65499544</c:v>
                </c:pt>
                <c:pt idx="6026">
                  <c:v>3.6650280999999998</c:v>
                </c:pt>
                <c:pt idx="6027">
                  <c:v>3.67517519</c:v>
                </c:pt>
                <c:pt idx="6028">
                  <c:v>3.68518853</c:v>
                </c:pt>
                <c:pt idx="6029">
                  <c:v>3.6952402599999998</c:v>
                </c:pt>
                <c:pt idx="6030">
                  <c:v>3.7054255</c:v>
                </c:pt>
                <c:pt idx="6031">
                  <c:v>3.7155725999999998</c:v>
                </c:pt>
                <c:pt idx="6032">
                  <c:v>3.7255859400000002</c:v>
                </c:pt>
                <c:pt idx="6033">
                  <c:v>3.7356376600000001</c:v>
                </c:pt>
                <c:pt idx="6034">
                  <c:v>3.7456512499999999</c:v>
                </c:pt>
                <c:pt idx="6035">
                  <c:v>3.7557411200000002</c:v>
                </c:pt>
                <c:pt idx="6036">
                  <c:v>3.7657735300000001</c:v>
                </c:pt>
                <c:pt idx="6037">
                  <c:v>3.77580619</c:v>
                </c:pt>
                <c:pt idx="6038">
                  <c:v>3.7858769900000002</c:v>
                </c:pt>
                <c:pt idx="6039">
                  <c:v>3.79594779</c:v>
                </c:pt>
                <c:pt idx="6040">
                  <c:v>3.80598021</c:v>
                </c:pt>
                <c:pt idx="6041">
                  <c:v>3.8160510099999998</c:v>
                </c:pt>
                <c:pt idx="6042">
                  <c:v>3.8260836600000001</c:v>
                </c:pt>
                <c:pt idx="6043">
                  <c:v>3.8361544599999999</c:v>
                </c:pt>
                <c:pt idx="6044">
                  <c:v>3.8461677999999999</c:v>
                </c:pt>
                <c:pt idx="6045">
                  <c:v>3.8561813800000002</c:v>
                </c:pt>
                <c:pt idx="6046">
                  <c:v>3.8661949600000001</c:v>
                </c:pt>
                <c:pt idx="6047">
                  <c:v>3.8762466899999999</c:v>
                </c:pt>
                <c:pt idx="6048">
                  <c:v>3.8863172499999998</c:v>
                </c:pt>
                <c:pt idx="6049">
                  <c:v>3.8963308300000001</c:v>
                </c:pt>
                <c:pt idx="6050">
                  <c:v>3.90634441</c:v>
                </c:pt>
                <c:pt idx="6051">
                  <c:v>3.9163961399999998</c:v>
                </c:pt>
                <c:pt idx="6052">
                  <c:v>3.9264285600000002</c:v>
                </c:pt>
                <c:pt idx="6053">
                  <c:v>3.93646121</c:v>
                </c:pt>
                <c:pt idx="6054">
                  <c:v>3.9464747899999999</c:v>
                </c:pt>
                <c:pt idx="6055">
                  <c:v>3.9565074400000002</c:v>
                </c:pt>
                <c:pt idx="6056">
                  <c:v>3.9665780100000001</c:v>
                </c:pt>
                <c:pt idx="6057">
                  <c:v>3.97659159</c:v>
                </c:pt>
                <c:pt idx="6058">
                  <c:v>3.9866051699999998</c:v>
                </c:pt>
                <c:pt idx="6059">
                  <c:v>3.9966759700000001</c:v>
                </c:pt>
                <c:pt idx="6060">
                  <c:v>4.0000519800000003</c:v>
                </c:pt>
                <c:pt idx="6061">
                  <c:v>3.9912786499999999</c:v>
                </c:pt>
                <c:pt idx="6062">
                  <c:v>3.9812550500000001</c:v>
                </c:pt>
                <c:pt idx="6063">
                  <c:v>3.9712223999999998</c:v>
                </c:pt>
                <c:pt idx="6064">
                  <c:v>3.96120882</c:v>
                </c:pt>
                <c:pt idx="6065">
                  <c:v>3.9511764</c:v>
                </c:pt>
                <c:pt idx="6066">
                  <c:v>3.9411246800000002</c:v>
                </c:pt>
                <c:pt idx="6067">
                  <c:v>3.9311110999999999</c:v>
                </c:pt>
                <c:pt idx="6068">
                  <c:v>3.92109752</c:v>
                </c:pt>
                <c:pt idx="6069">
                  <c:v>3.9110460300000001</c:v>
                </c:pt>
                <c:pt idx="6070">
                  <c:v>3.9009942999999998</c:v>
                </c:pt>
                <c:pt idx="6071">
                  <c:v>3.8909807199999999</c:v>
                </c:pt>
                <c:pt idx="6072">
                  <c:v>3.8809671400000001</c:v>
                </c:pt>
                <c:pt idx="6073">
                  <c:v>3.8709347200000002</c:v>
                </c:pt>
                <c:pt idx="6074">
                  <c:v>3.8608639199999999</c:v>
                </c:pt>
                <c:pt idx="6075">
                  <c:v>3.8507359000000001</c:v>
                </c:pt>
                <c:pt idx="6076">
                  <c:v>3.8407032499999998</c:v>
                </c:pt>
                <c:pt idx="6077">
                  <c:v>3.8306899099999998</c:v>
                </c:pt>
                <c:pt idx="6078">
                  <c:v>3.82067633</c:v>
                </c:pt>
                <c:pt idx="6079">
                  <c:v>3.8106436700000001</c:v>
                </c:pt>
                <c:pt idx="6080">
                  <c:v>3.8006110199999998</c:v>
                </c:pt>
                <c:pt idx="6081">
                  <c:v>3.7905404599999999</c:v>
                </c:pt>
                <c:pt idx="6082">
                  <c:v>3.7805078000000001</c:v>
                </c:pt>
                <c:pt idx="6083">
                  <c:v>3.7704942199999998</c:v>
                </c:pt>
                <c:pt idx="6084">
                  <c:v>3.7604615699999999</c:v>
                </c:pt>
                <c:pt idx="6085">
                  <c:v>3.7503907700000001</c:v>
                </c:pt>
                <c:pt idx="6086">
                  <c:v>3.7403583500000002</c:v>
                </c:pt>
                <c:pt idx="6087">
                  <c:v>3.7302875499999999</c:v>
                </c:pt>
                <c:pt idx="6088">
                  <c:v>3.72027397</c:v>
                </c:pt>
                <c:pt idx="6089">
                  <c:v>3.7102031700000002</c:v>
                </c:pt>
                <c:pt idx="6090">
                  <c:v>3.7001707599999998</c:v>
                </c:pt>
                <c:pt idx="6091">
                  <c:v>3.69002366</c:v>
                </c:pt>
                <c:pt idx="6092">
                  <c:v>3.6799337900000002</c:v>
                </c:pt>
                <c:pt idx="6093">
                  <c:v>3.6698820599999999</c:v>
                </c:pt>
                <c:pt idx="6094">
                  <c:v>3.65986872</c:v>
                </c:pt>
                <c:pt idx="6095">
                  <c:v>3.6497979200000001</c:v>
                </c:pt>
                <c:pt idx="6096">
                  <c:v>3.6396889699999999</c:v>
                </c:pt>
                <c:pt idx="6097">
                  <c:v>3.6296753900000001</c:v>
                </c:pt>
                <c:pt idx="6098">
                  <c:v>3.6196429700000001</c:v>
                </c:pt>
                <c:pt idx="6099">
                  <c:v>3.6095912499999998</c:v>
                </c:pt>
                <c:pt idx="6100">
                  <c:v>3.59955859</c:v>
                </c:pt>
                <c:pt idx="6101">
                  <c:v>3.5894877900000002</c:v>
                </c:pt>
                <c:pt idx="6102">
                  <c:v>3.5793981600000002</c:v>
                </c:pt>
                <c:pt idx="6103">
                  <c:v>3.56934643</c:v>
                </c:pt>
                <c:pt idx="6104">
                  <c:v>3.5590658199999998</c:v>
                </c:pt>
                <c:pt idx="6105">
                  <c:v>3.54905224</c:v>
                </c:pt>
                <c:pt idx="6106">
                  <c:v>3.5390389</c:v>
                </c:pt>
                <c:pt idx="6107">
                  <c:v>3.5290253200000001</c:v>
                </c:pt>
                <c:pt idx="6108">
                  <c:v>3.5190117399999998</c:v>
                </c:pt>
                <c:pt idx="6109">
                  <c:v>3.50894094</c:v>
                </c:pt>
                <c:pt idx="6110">
                  <c:v>3.4987940800000001</c:v>
                </c:pt>
                <c:pt idx="6111">
                  <c:v>3.4887423499999999</c:v>
                </c:pt>
                <c:pt idx="6112">
                  <c:v>3.47865248</c:v>
                </c:pt>
                <c:pt idx="6113">
                  <c:v>3.4686389000000002</c:v>
                </c:pt>
                <c:pt idx="6114">
                  <c:v>3.4585874099999998</c:v>
                </c:pt>
                <c:pt idx="6115">
                  <c:v>3.44840217</c:v>
                </c:pt>
                <c:pt idx="6116">
                  <c:v>3.4383122899999998</c:v>
                </c:pt>
                <c:pt idx="6117">
                  <c:v>3.42829871</c:v>
                </c:pt>
                <c:pt idx="6118">
                  <c:v>3.41824722</c:v>
                </c:pt>
                <c:pt idx="6119">
                  <c:v>3.4081382800000002</c:v>
                </c:pt>
                <c:pt idx="6120">
                  <c:v>3.39795303</c:v>
                </c:pt>
                <c:pt idx="6121">
                  <c:v>3.3879013100000002</c:v>
                </c:pt>
                <c:pt idx="6122">
                  <c:v>3.3778307399999998</c:v>
                </c:pt>
                <c:pt idx="6123">
                  <c:v>3.36781716</c:v>
                </c:pt>
                <c:pt idx="6124">
                  <c:v>3.3577463600000002</c:v>
                </c:pt>
                <c:pt idx="6125">
                  <c:v>3.3477137099999998</c:v>
                </c:pt>
                <c:pt idx="6126">
                  <c:v>3.3376240699999999</c:v>
                </c:pt>
                <c:pt idx="6127">
                  <c:v>3.3274769800000001</c:v>
                </c:pt>
                <c:pt idx="6128">
                  <c:v>3.3174443199999999</c:v>
                </c:pt>
                <c:pt idx="6129">
                  <c:v>3.30741167</c:v>
                </c:pt>
                <c:pt idx="6130">
                  <c:v>3.2973411100000001</c:v>
                </c:pt>
                <c:pt idx="6131">
                  <c:v>3.2872321599999998</c:v>
                </c:pt>
                <c:pt idx="6132">
                  <c:v>3.2771041400000001</c:v>
                </c:pt>
                <c:pt idx="6133">
                  <c:v>3.2670905600000002</c:v>
                </c:pt>
                <c:pt idx="6134">
                  <c:v>3.2570581399999998</c:v>
                </c:pt>
                <c:pt idx="6135">
                  <c:v>3.24689198</c:v>
                </c:pt>
                <c:pt idx="6136">
                  <c:v>3.2368784000000002</c:v>
                </c:pt>
                <c:pt idx="6137">
                  <c:v>3.2268648099999999</c:v>
                </c:pt>
                <c:pt idx="6138">
                  <c:v>3.2168133299999999</c:v>
                </c:pt>
                <c:pt idx="6139">
                  <c:v>3.2067616000000001</c:v>
                </c:pt>
                <c:pt idx="6140">
                  <c:v>3.1966907999999998</c:v>
                </c:pt>
                <c:pt idx="6141">
                  <c:v>3.18662</c:v>
                </c:pt>
                <c:pt idx="6142">
                  <c:v>3.1765110499999998</c:v>
                </c:pt>
                <c:pt idx="6143">
                  <c:v>3.1664595599999998</c:v>
                </c:pt>
                <c:pt idx="6144">
                  <c:v>3.15642691</c:v>
                </c:pt>
                <c:pt idx="6145">
                  <c:v>3.1463561100000002</c:v>
                </c:pt>
                <c:pt idx="6146">
                  <c:v>3.1362471599999999</c:v>
                </c:pt>
                <c:pt idx="6147">
                  <c:v>3.12621474</c:v>
                </c:pt>
                <c:pt idx="6148">
                  <c:v>3.1161439400000002</c:v>
                </c:pt>
                <c:pt idx="6149">
                  <c:v>3.1060349899999999</c:v>
                </c:pt>
                <c:pt idx="6150">
                  <c:v>3.0959641900000001</c:v>
                </c:pt>
                <c:pt idx="6151">
                  <c:v>3.0859317800000001</c:v>
                </c:pt>
                <c:pt idx="6152">
                  <c:v>3.0758991199999999</c:v>
                </c:pt>
                <c:pt idx="6153">
                  <c:v>3.06588554</c:v>
                </c:pt>
                <c:pt idx="6154">
                  <c:v>3.0558338200000001</c:v>
                </c:pt>
                <c:pt idx="6155">
                  <c:v>3.0457632499999998</c:v>
                </c:pt>
                <c:pt idx="6156">
                  <c:v>3.03574967</c:v>
                </c:pt>
                <c:pt idx="6157">
                  <c:v>3.0257360900000001</c:v>
                </c:pt>
                <c:pt idx="6158">
                  <c:v>3.0156271499999998</c:v>
                </c:pt>
                <c:pt idx="6159">
                  <c:v>3.0054612199999999</c:v>
                </c:pt>
                <c:pt idx="6160">
                  <c:v>2.9954476400000001</c:v>
                </c:pt>
                <c:pt idx="6161">
                  <c:v>2.9853768299999999</c:v>
                </c:pt>
                <c:pt idx="6162">
                  <c:v>2.97528696</c:v>
                </c:pt>
                <c:pt idx="6163">
                  <c:v>2.96525455</c:v>
                </c:pt>
                <c:pt idx="6164">
                  <c:v>2.9552218899999998</c:v>
                </c:pt>
                <c:pt idx="6165">
                  <c:v>2.9451892399999999</c:v>
                </c:pt>
                <c:pt idx="6166">
                  <c:v>2.9350993600000002</c:v>
                </c:pt>
                <c:pt idx="6167">
                  <c:v>2.9249906499999998</c:v>
                </c:pt>
                <c:pt idx="6168">
                  <c:v>2.91490078</c:v>
                </c:pt>
                <c:pt idx="6169">
                  <c:v>2.9048299800000001</c:v>
                </c:pt>
                <c:pt idx="6170">
                  <c:v>2.8948163999999998</c:v>
                </c:pt>
                <c:pt idx="6171">
                  <c:v>2.8847649099999999</c:v>
                </c:pt>
                <c:pt idx="6172">
                  <c:v>2.87475133</c:v>
                </c:pt>
                <c:pt idx="6173">
                  <c:v>2.8646614600000002</c:v>
                </c:pt>
                <c:pt idx="6174">
                  <c:v>2.85464787</c:v>
                </c:pt>
                <c:pt idx="6175">
                  <c:v>2.84463453</c:v>
                </c:pt>
                <c:pt idx="6176">
                  <c:v>2.8346209500000001</c:v>
                </c:pt>
                <c:pt idx="6177">
                  <c:v>2.8245882999999998</c:v>
                </c:pt>
                <c:pt idx="6178">
                  <c:v>2.81457472</c:v>
                </c:pt>
                <c:pt idx="6179">
                  <c:v>2.80452323</c:v>
                </c:pt>
                <c:pt idx="6180">
                  <c:v>2.7944715000000002</c:v>
                </c:pt>
                <c:pt idx="6181">
                  <c:v>2.7844579199999999</c:v>
                </c:pt>
                <c:pt idx="6182">
                  <c:v>2.7744443400000001</c:v>
                </c:pt>
                <c:pt idx="6183">
                  <c:v>2.7644310000000001</c:v>
                </c:pt>
                <c:pt idx="6184">
                  <c:v>2.7543792699999998</c:v>
                </c:pt>
                <c:pt idx="6185">
                  <c:v>2.74436569</c:v>
                </c:pt>
                <c:pt idx="6186">
                  <c:v>2.7341613800000002</c:v>
                </c:pt>
                <c:pt idx="6187">
                  <c:v>2.7241098899999998</c:v>
                </c:pt>
                <c:pt idx="6188">
                  <c:v>2.71409631</c:v>
                </c:pt>
                <c:pt idx="6189">
                  <c:v>2.7040827300000001</c:v>
                </c:pt>
                <c:pt idx="6190">
                  <c:v>2.6939928499999999</c:v>
                </c:pt>
                <c:pt idx="6191">
                  <c:v>2.6839604399999999</c:v>
                </c:pt>
                <c:pt idx="6192">
                  <c:v>2.67394686</c:v>
                </c:pt>
                <c:pt idx="6193">
                  <c:v>2.6638569799999998</c:v>
                </c:pt>
                <c:pt idx="6194">
                  <c:v>2.65376711</c:v>
                </c:pt>
                <c:pt idx="6195">
                  <c:v>2.6437344600000001</c:v>
                </c:pt>
                <c:pt idx="6196">
                  <c:v>2.6336829700000002</c:v>
                </c:pt>
                <c:pt idx="6197">
                  <c:v>2.6236693899999999</c:v>
                </c:pt>
                <c:pt idx="6198">
                  <c:v>2.6135413600000001</c:v>
                </c:pt>
                <c:pt idx="6199">
                  <c:v>2.6035277799999998</c:v>
                </c:pt>
                <c:pt idx="6200">
                  <c:v>2.5934572199999999</c:v>
                </c:pt>
                <c:pt idx="6201">
                  <c:v>2.5833864200000001</c:v>
                </c:pt>
                <c:pt idx="6202">
                  <c:v>2.5733537700000002</c:v>
                </c:pt>
                <c:pt idx="6203">
                  <c:v>2.56326389</c:v>
                </c:pt>
                <c:pt idx="6204">
                  <c:v>2.5532124</c:v>
                </c:pt>
                <c:pt idx="6205">
                  <c:v>2.5430843799999998</c:v>
                </c:pt>
                <c:pt idx="6206">
                  <c:v>2.5330708</c:v>
                </c:pt>
                <c:pt idx="6207">
                  <c:v>2.5230190800000001</c:v>
                </c:pt>
                <c:pt idx="6208">
                  <c:v>2.5129294400000002</c:v>
                </c:pt>
                <c:pt idx="6209">
                  <c:v>2.5029158599999999</c:v>
                </c:pt>
                <c:pt idx="6210">
                  <c:v>2.49288321</c:v>
                </c:pt>
                <c:pt idx="6211">
                  <c:v>2.4828123999999998</c:v>
                </c:pt>
                <c:pt idx="6212">
                  <c:v>2.4727990599999998</c:v>
                </c:pt>
                <c:pt idx="6213">
                  <c:v>2.46278548</c:v>
                </c:pt>
                <c:pt idx="6214">
                  <c:v>2.4527528300000001</c:v>
                </c:pt>
                <c:pt idx="6215">
                  <c:v>2.4427201699999999</c:v>
                </c:pt>
                <c:pt idx="6216">
                  <c:v>2.4345188100000001</c:v>
                </c:pt>
                <c:pt idx="6217">
                  <c:v>2.4244098699999999</c:v>
                </c:pt>
                <c:pt idx="6218">
                  <c:v>2.4153499599999999</c:v>
                </c:pt>
                <c:pt idx="6219">
                  <c:v>2.40615654</c:v>
                </c:pt>
                <c:pt idx="6220">
                  <c:v>2.3995952599999999</c:v>
                </c:pt>
                <c:pt idx="6221">
                  <c:v>2.3908026200000001</c:v>
                </c:pt>
                <c:pt idx="6222">
                  <c:v>2.3824484300000002</c:v>
                </c:pt>
                <c:pt idx="6223">
                  <c:v>2.3765738000000001</c:v>
                </c:pt>
                <c:pt idx="6224">
                  <c:v>2.37071824</c:v>
                </c:pt>
                <c:pt idx="6225">
                  <c:v>2.3640615899999999</c:v>
                </c:pt>
                <c:pt idx="6226">
                  <c:v>2.35854936</c:v>
                </c:pt>
                <c:pt idx="6227">
                  <c:v>2.3542771299999998</c:v>
                </c:pt>
                <c:pt idx="6228">
                  <c:v>2.35019541</c:v>
                </c:pt>
                <c:pt idx="6229">
                  <c:v>2.3473534599999999</c:v>
                </c:pt>
                <c:pt idx="6230">
                  <c:v>2.3466668099999999</c:v>
                </c:pt>
                <c:pt idx="6231">
                  <c:v>2.3449883499999999</c:v>
                </c:pt>
                <c:pt idx="6232">
                  <c:v>2.3444352099999999</c:v>
                </c:pt>
                <c:pt idx="6233">
                  <c:v>2.34493113</c:v>
                </c:pt>
                <c:pt idx="6234">
                  <c:v>2.3446450200000002</c:v>
                </c:pt>
                <c:pt idx="6235">
                  <c:v>2.3408684700000002</c:v>
                </c:pt>
                <c:pt idx="6236">
                  <c:v>2.3414788199999998</c:v>
                </c:pt>
                <c:pt idx="6237">
                  <c:v>2.3416314100000002</c:v>
                </c:pt>
                <c:pt idx="6238">
                  <c:v>2.3410973500000001</c:v>
                </c:pt>
                <c:pt idx="6239">
                  <c:v>2.3412880899999999</c:v>
                </c:pt>
                <c:pt idx="6240">
                  <c:v>2.3418602900000001</c:v>
                </c:pt>
                <c:pt idx="6241">
                  <c:v>2.3392853699999998</c:v>
                </c:pt>
                <c:pt idx="6242">
                  <c:v>2.3398384999999999</c:v>
                </c:pt>
                <c:pt idx="6243">
                  <c:v>2.3409256900000002</c:v>
                </c:pt>
                <c:pt idx="6244">
                  <c:v>2.3401818300000001</c:v>
                </c:pt>
                <c:pt idx="6245">
                  <c:v>2.3394761100000001</c:v>
                </c:pt>
                <c:pt idx="6246">
                  <c:v>2.3376831999999999</c:v>
                </c:pt>
                <c:pt idx="6247">
                  <c:v>2.3372445100000001</c:v>
                </c:pt>
                <c:pt idx="6248">
                  <c:v>2.3364625000000001</c:v>
                </c:pt>
                <c:pt idx="6249">
                  <c:v>2.3349556900000001</c:v>
                </c:pt>
                <c:pt idx="6250">
                  <c:v>2.3350701300000001</c:v>
                </c:pt>
                <c:pt idx="6251">
                  <c:v>2.33369684</c:v>
                </c:pt>
                <c:pt idx="6252">
                  <c:v>2.3334870300000001</c:v>
                </c:pt>
                <c:pt idx="6253">
                  <c:v>2.3330864899999999</c:v>
                </c:pt>
                <c:pt idx="6254">
                  <c:v>2.3341736800000001</c:v>
                </c:pt>
                <c:pt idx="6255">
                  <c:v>2.3339447999999998</c:v>
                </c:pt>
                <c:pt idx="6256">
                  <c:v>2.33510828</c:v>
                </c:pt>
                <c:pt idx="6257">
                  <c:v>2.3335442500000001</c:v>
                </c:pt>
                <c:pt idx="6258">
                  <c:v>2.3337731399999999</c:v>
                </c:pt>
                <c:pt idx="6259">
                  <c:v>2.3319230100000001</c:v>
                </c:pt>
                <c:pt idx="6260">
                  <c:v>2.32990122</c:v>
                </c:pt>
                <c:pt idx="6261">
                  <c:v>2.32913828</c:v>
                </c:pt>
                <c:pt idx="6262">
                  <c:v>2.3287377399999998</c:v>
                </c:pt>
                <c:pt idx="6263">
                  <c:v>2.3275742500000001</c:v>
                </c:pt>
                <c:pt idx="6264">
                  <c:v>2.3282036800000001</c:v>
                </c:pt>
                <c:pt idx="6265">
                  <c:v>2.3270974199999999</c:v>
                </c:pt>
                <c:pt idx="6266">
                  <c:v>2.32692575</c:v>
                </c:pt>
                <c:pt idx="6267">
                  <c:v>2.3280129399999998</c:v>
                </c:pt>
                <c:pt idx="6268">
                  <c:v>2.3267731700000001</c:v>
                </c:pt>
                <c:pt idx="6269">
                  <c:v>2.3263153999999999</c:v>
                </c:pt>
                <c:pt idx="6270">
                  <c:v>2.32543802</c:v>
                </c:pt>
                <c:pt idx="6271">
                  <c:v>2.32534266</c:v>
                </c:pt>
                <c:pt idx="6272">
                  <c:v>2.3252091400000001</c:v>
                </c:pt>
                <c:pt idx="6273">
                  <c:v>2.3249802599999998</c:v>
                </c:pt>
                <c:pt idx="6274">
                  <c:v>2.3247513799999999</c:v>
                </c:pt>
                <c:pt idx="6275">
                  <c:v>2.3243126900000002</c:v>
                </c:pt>
                <c:pt idx="6276">
                  <c:v>2.3228440300000002</c:v>
                </c:pt>
                <c:pt idx="6277">
                  <c:v>2.3220429400000002</c:v>
                </c:pt>
                <c:pt idx="6278">
                  <c:v>2.3214325900000001</c:v>
                </c:pt>
                <c:pt idx="6279">
                  <c:v>2.32763147</c:v>
                </c:pt>
                <c:pt idx="6280">
                  <c:v>2.3220048000000002</c:v>
                </c:pt>
                <c:pt idx="6281">
                  <c:v>2.3203453999999999</c:v>
                </c:pt>
                <c:pt idx="6282">
                  <c:v>2.3193154300000001</c:v>
                </c:pt>
                <c:pt idx="6283">
                  <c:v>2.3185524900000001</c:v>
                </c:pt>
                <c:pt idx="6284">
                  <c:v>2.3175416000000002</c:v>
                </c:pt>
                <c:pt idx="6285">
                  <c:v>2.3174271599999998</c:v>
                </c:pt>
                <c:pt idx="6286">
                  <c:v>2.3167977300000002</c:v>
                </c:pt>
                <c:pt idx="6287">
                  <c:v>2.3159584999999998</c:v>
                </c:pt>
                <c:pt idx="6288">
                  <c:v>2.3147952599999999</c:v>
                </c:pt>
                <c:pt idx="6289">
                  <c:v>2.3136889900000002</c:v>
                </c:pt>
                <c:pt idx="6290">
                  <c:v>2.31477618</c:v>
                </c:pt>
                <c:pt idx="6291">
                  <c:v>2.3127353199999998</c:v>
                </c:pt>
                <c:pt idx="6292">
                  <c:v>2.31235385</c:v>
                </c:pt>
                <c:pt idx="6293">
                  <c:v>2.3112285099999998</c:v>
                </c:pt>
                <c:pt idx="6294">
                  <c:v>2.3102557699999999</c:v>
                </c:pt>
                <c:pt idx="6295">
                  <c:v>2.30934024</c:v>
                </c:pt>
                <c:pt idx="6296">
                  <c:v>2.3088252499999999</c:v>
                </c:pt>
                <c:pt idx="6297">
                  <c:v>2.3092258000000001</c:v>
                </c:pt>
                <c:pt idx="6298">
                  <c:v>2.3073947399999999</c:v>
                </c:pt>
                <c:pt idx="6299">
                  <c:v>2.30646014</c:v>
                </c:pt>
                <c:pt idx="6300">
                  <c:v>2.3050868499999999</c:v>
                </c:pt>
                <c:pt idx="6301">
                  <c:v>2.3053157299999998</c:v>
                </c:pt>
                <c:pt idx="6302">
                  <c:v>2.3054683200000001</c:v>
                </c:pt>
                <c:pt idx="6303">
                  <c:v>2.30407596</c:v>
                </c:pt>
                <c:pt idx="6304">
                  <c:v>2.3037898499999998</c:v>
                </c:pt>
                <c:pt idx="6305">
                  <c:v>2.3027789599999999</c:v>
                </c:pt>
                <c:pt idx="6306">
                  <c:v>2.3022258299999998</c:v>
                </c:pt>
                <c:pt idx="6307">
                  <c:v>2.3030650600000002</c:v>
                </c:pt>
                <c:pt idx="6308">
                  <c:v>2.3000705199999998</c:v>
                </c:pt>
                <c:pt idx="6309">
                  <c:v>2.3000323800000002</c:v>
                </c:pt>
                <c:pt idx="6310">
                  <c:v>2.2994601700000001</c:v>
                </c:pt>
                <c:pt idx="6311">
                  <c:v>2.2985064999999998</c:v>
                </c:pt>
                <c:pt idx="6312">
                  <c:v>2.2983729799999999</c:v>
                </c:pt>
                <c:pt idx="6313">
                  <c:v>2.2971713500000002</c:v>
                </c:pt>
                <c:pt idx="6314">
                  <c:v>2.2986018700000002</c:v>
                </c:pt>
                <c:pt idx="6315">
                  <c:v>2.2970759900000002</c:v>
                </c:pt>
                <c:pt idx="6316">
                  <c:v>2.29667544</c:v>
                </c:pt>
                <c:pt idx="6317">
                  <c:v>2.29583621</c:v>
                </c:pt>
                <c:pt idx="6318">
                  <c:v>2.2956645500000001</c:v>
                </c:pt>
                <c:pt idx="6319">
                  <c:v>2.2947108699999998</c:v>
                </c:pt>
                <c:pt idx="6320">
                  <c:v>2.2937571999999999</c:v>
                </c:pt>
                <c:pt idx="6321">
                  <c:v>2.29219317</c:v>
                </c:pt>
                <c:pt idx="6322">
                  <c:v>2.29133487</c:v>
                </c:pt>
                <c:pt idx="6323">
                  <c:v>2.29062915</c:v>
                </c:pt>
                <c:pt idx="6324">
                  <c:v>2.2897517700000001</c:v>
                </c:pt>
                <c:pt idx="6325">
                  <c:v>2.28914142</c:v>
                </c:pt>
                <c:pt idx="6326">
                  <c:v>2.28757739</c:v>
                </c:pt>
                <c:pt idx="6327">
                  <c:v>2.2874057300000001</c:v>
                </c:pt>
                <c:pt idx="6328">
                  <c:v>2.2884357</c:v>
                </c:pt>
                <c:pt idx="6329">
                  <c:v>2.2868526</c:v>
                </c:pt>
                <c:pt idx="6330">
                  <c:v>2.2858989200000002</c:v>
                </c:pt>
                <c:pt idx="6331">
                  <c:v>2.2849834000000002</c:v>
                </c:pt>
                <c:pt idx="6332">
                  <c:v>2.2835528900000002</c:v>
                </c:pt>
                <c:pt idx="6333">
                  <c:v>2.2822177400000001</c:v>
                </c:pt>
                <c:pt idx="6334">
                  <c:v>2.2804439099999998</c:v>
                </c:pt>
                <c:pt idx="6335">
                  <c:v>2.2795855999999999</c:v>
                </c:pt>
                <c:pt idx="6336">
                  <c:v>2.2782123099999998</c:v>
                </c:pt>
                <c:pt idx="6337">
                  <c:v>2.2765338399999999</c:v>
                </c:pt>
                <c:pt idx="6338">
                  <c:v>2.27558017</c:v>
                </c:pt>
                <c:pt idx="6339">
                  <c:v>2.2744169200000002</c:v>
                </c:pt>
                <c:pt idx="6340">
                  <c:v>2.2734060299999999</c:v>
                </c:pt>
                <c:pt idx="6341">
                  <c:v>2.2710599899999999</c:v>
                </c:pt>
                <c:pt idx="6342">
                  <c:v>2.27159405</c:v>
                </c:pt>
                <c:pt idx="6343">
                  <c:v>2.2692480100000001</c:v>
                </c:pt>
                <c:pt idx="6344">
                  <c:v>2.2681035999999999</c:v>
                </c:pt>
                <c:pt idx="6345">
                  <c:v>2.2677984200000001</c:v>
                </c:pt>
                <c:pt idx="6346">
                  <c:v>2.2675695400000002</c:v>
                </c:pt>
                <c:pt idx="6347">
                  <c:v>2.26577663</c:v>
                </c:pt>
                <c:pt idx="6348">
                  <c:v>2.2637357699999998</c:v>
                </c:pt>
                <c:pt idx="6349">
                  <c:v>2.26333523</c:v>
                </c:pt>
                <c:pt idx="6350">
                  <c:v>2.2621717499999998</c:v>
                </c:pt>
                <c:pt idx="6351">
                  <c:v>2.2628011699999999</c:v>
                </c:pt>
                <c:pt idx="6352">
                  <c:v>2.2606458699999998</c:v>
                </c:pt>
                <c:pt idx="6353">
                  <c:v>2.2577657699999998</c:v>
                </c:pt>
                <c:pt idx="6354">
                  <c:v>2.2590246199999999</c:v>
                </c:pt>
                <c:pt idx="6355">
                  <c:v>2.2561063799999999</c:v>
                </c:pt>
                <c:pt idx="6356">
                  <c:v>2.25366497</c:v>
                </c:pt>
                <c:pt idx="6357">
                  <c:v>2.25208187</c:v>
                </c:pt>
                <c:pt idx="6358">
                  <c:v>2.25149059</c:v>
                </c:pt>
                <c:pt idx="6359">
                  <c:v>2.24985027</c:v>
                </c:pt>
                <c:pt idx="6360">
                  <c:v>2.2497358300000001</c:v>
                </c:pt>
                <c:pt idx="6361">
                  <c:v>2.24838161</c:v>
                </c:pt>
                <c:pt idx="6362">
                  <c:v>2.2474279400000001</c:v>
                </c:pt>
                <c:pt idx="6363">
                  <c:v>2.2455587399999999</c:v>
                </c:pt>
                <c:pt idx="6364">
                  <c:v>2.2436704600000001</c:v>
                </c:pt>
                <c:pt idx="6365">
                  <c:v>2.2427549400000002</c:v>
                </c:pt>
                <c:pt idx="6366">
                  <c:v>2.24090481</c:v>
                </c:pt>
                <c:pt idx="6367">
                  <c:v>2.2394170799999999</c:v>
                </c:pt>
                <c:pt idx="6368">
                  <c:v>2.2381772999999998</c:v>
                </c:pt>
                <c:pt idx="6369">
                  <c:v>2.2370519600000001</c:v>
                </c:pt>
                <c:pt idx="6370">
                  <c:v>2.2358884799999998</c:v>
                </c:pt>
                <c:pt idx="6371">
                  <c:v>2.2362508800000001</c:v>
                </c:pt>
                <c:pt idx="6372">
                  <c:v>2.2330658400000001</c:v>
                </c:pt>
                <c:pt idx="6373">
                  <c:v>2.23092961</c:v>
                </c:pt>
                <c:pt idx="6374">
                  <c:v>2.22938466</c:v>
                </c:pt>
                <c:pt idx="6375">
                  <c:v>2.2281448799999999</c:v>
                </c:pt>
                <c:pt idx="6376">
                  <c:v>2.2257797699999999</c:v>
                </c:pt>
                <c:pt idx="6377">
                  <c:v>2.2236244699999999</c:v>
                </c:pt>
                <c:pt idx="6378">
                  <c:v>2.2222130299999998</c:v>
                </c:pt>
                <c:pt idx="6379">
                  <c:v>2.2201721700000001</c:v>
                </c:pt>
                <c:pt idx="6380">
                  <c:v>2.2191040499999999</c:v>
                </c:pt>
                <c:pt idx="6381">
                  <c:v>2.2175209499999999</c:v>
                </c:pt>
                <c:pt idx="6382">
                  <c:v>2.2152893499999999</c:v>
                </c:pt>
                <c:pt idx="6383">
                  <c:v>2.2137443999999999</c:v>
                </c:pt>
                <c:pt idx="6384">
                  <c:v>2.21286702</c:v>
                </c:pt>
                <c:pt idx="6385">
                  <c:v>2.2109787500000002</c:v>
                </c:pt>
                <c:pt idx="6386">
                  <c:v>2.2100441499999999</c:v>
                </c:pt>
                <c:pt idx="6387">
                  <c:v>2.20830846</c:v>
                </c:pt>
                <c:pt idx="6388">
                  <c:v>2.2064011099999998</c:v>
                </c:pt>
                <c:pt idx="6389">
                  <c:v>2.2048180099999999</c:v>
                </c:pt>
                <c:pt idx="6390">
                  <c:v>2.2041504399999998</c:v>
                </c:pt>
                <c:pt idx="6391">
                  <c:v>2.2022049400000001</c:v>
                </c:pt>
                <c:pt idx="6392">
                  <c:v>2.1998970500000001</c:v>
                </c:pt>
                <c:pt idx="6393">
                  <c:v>2.1992104100000001</c:v>
                </c:pt>
                <c:pt idx="6394">
                  <c:v>2.1973602799999998</c:v>
                </c:pt>
                <c:pt idx="6395">
                  <c:v>2.1944611100000002</c:v>
                </c:pt>
                <c:pt idx="6396">
                  <c:v>2.19238234</c:v>
                </c:pt>
                <c:pt idx="6397">
                  <c:v>2.19095182</c:v>
                </c:pt>
                <c:pt idx="6398">
                  <c:v>2.1899218600000001</c:v>
                </c:pt>
                <c:pt idx="6399">
                  <c:v>2.1895022399999999</c:v>
                </c:pt>
                <c:pt idx="6400">
                  <c:v>2.1872515699999999</c:v>
                </c:pt>
                <c:pt idx="6401">
                  <c:v>2.1859545699999998</c:v>
                </c:pt>
                <c:pt idx="6402">
                  <c:v>2.1834178</c:v>
                </c:pt>
                <c:pt idx="6403">
                  <c:v>2.1812624899999999</c:v>
                </c:pt>
                <c:pt idx="6404">
                  <c:v>2.1779437100000001</c:v>
                </c:pt>
                <c:pt idx="6405">
                  <c:v>2.17447233</c:v>
                </c:pt>
                <c:pt idx="6406">
                  <c:v>2.17065763</c:v>
                </c:pt>
                <c:pt idx="6407">
                  <c:v>2.17147779</c:v>
                </c:pt>
                <c:pt idx="6408">
                  <c:v>2.1691699</c:v>
                </c:pt>
                <c:pt idx="6409">
                  <c:v>2.1662325899999999</c:v>
                </c:pt>
                <c:pt idx="6410">
                  <c:v>2.1647448499999999</c:v>
                </c:pt>
                <c:pt idx="6411">
                  <c:v>2.1628756500000001</c:v>
                </c:pt>
                <c:pt idx="6412">
                  <c:v>2.16005278</c:v>
                </c:pt>
                <c:pt idx="6413">
                  <c:v>2.1578784</c:v>
                </c:pt>
                <c:pt idx="6414">
                  <c:v>2.1550936699999999</c:v>
                </c:pt>
                <c:pt idx="6415">
                  <c:v>2.1529002199999998</c:v>
                </c:pt>
                <c:pt idx="6416">
                  <c:v>2.1509931099999999</c:v>
                </c:pt>
                <c:pt idx="6417">
                  <c:v>2.14792228</c:v>
                </c:pt>
                <c:pt idx="6418">
                  <c:v>2.1454808700000001</c:v>
                </c:pt>
                <c:pt idx="6419">
                  <c:v>2.1436116699999999</c:v>
                </c:pt>
                <c:pt idx="6420">
                  <c:v>2.1409413800000001</c:v>
                </c:pt>
                <c:pt idx="6421">
                  <c:v>2.13808036</c:v>
                </c:pt>
                <c:pt idx="6422">
                  <c:v>2.1362111600000002</c:v>
                </c:pt>
                <c:pt idx="6423">
                  <c:v>2.1332929100000002</c:v>
                </c:pt>
                <c:pt idx="6424">
                  <c:v>2.13130927</c:v>
                </c:pt>
                <c:pt idx="6425">
                  <c:v>2.12835288</c:v>
                </c:pt>
                <c:pt idx="6426">
                  <c:v>2.1264455299999998</c:v>
                </c:pt>
                <c:pt idx="6427">
                  <c:v>2.12305045</c:v>
                </c:pt>
                <c:pt idx="6428">
                  <c:v>2.1196362999999998</c:v>
                </c:pt>
                <c:pt idx="6429">
                  <c:v>2.1173093299999999</c:v>
                </c:pt>
                <c:pt idx="6430">
                  <c:v>2.1151730999999998</c:v>
                </c:pt>
                <c:pt idx="6431">
                  <c:v>2.11246467</c:v>
                </c:pt>
                <c:pt idx="6432">
                  <c:v>2.10945129</c:v>
                </c:pt>
                <c:pt idx="6433">
                  <c:v>2.1068763700000002</c:v>
                </c:pt>
                <c:pt idx="6434">
                  <c:v>2.10412979</c:v>
                </c:pt>
                <c:pt idx="6435">
                  <c:v>2.1007537799999998</c:v>
                </c:pt>
                <c:pt idx="6436">
                  <c:v>2.0989990199999999</c:v>
                </c:pt>
                <c:pt idx="6437">
                  <c:v>2.0957374600000001</c:v>
                </c:pt>
                <c:pt idx="6438">
                  <c:v>2.0932578999999998</c:v>
                </c:pt>
                <c:pt idx="6439">
                  <c:v>2.0893287699999998</c:v>
                </c:pt>
                <c:pt idx="6440">
                  <c:v>2.0863723799999998</c:v>
                </c:pt>
                <c:pt idx="6441">
                  <c:v>2.08309174</c:v>
                </c:pt>
                <c:pt idx="6442">
                  <c:v>2.0791053800000001</c:v>
                </c:pt>
                <c:pt idx="6443">
                  <c:v>2.07626343</c:v>
                </c:pt>
                <c:pt idx="6444">
                  <c:v>2.0731735200000001</c:v>
                </c:pt>
                <c:pt idx="6445">
                  <c:v>2.0689775899999998</c:v>
                </c:pt>
                <c:pt idx="6446">
                  <c:v>2.0658495399999999</c:v>
                </c:pt>
                <c:pt idx="6447">
                  <c:v>2.06247354</c:v>
                </c:pt>
                <c:pt idx="6448">
                  <c:v>2.0606234099999998</c:v>
                </c:pt>
                <c:pt idx="6449">
                  <c:v>2.0579340500000001</c:v>
                </c:pt>
                <c:pt idx="6450">
                  <c:v>2.0547678500000002</c:v>
                </c:pt>
                <c:pt idx="6451">
                  <c:v>2.0521357099999999</c:v>
                </c:pt>
                <c:pt idx="6452">
                  <c:v>2.0466806900000001</c:v>
                </c:pt>
                <c:pt idx="6453">
                  <c:v>2.0416834399999999</c:v>
                </c:pt>
                <c:pt idx="6454">
                  <c:v>2.0368387700000001</c:v>
                </c:pt>
                <c:pt idx="6455">
                  <c:v>2.0331957300000001</c:v>
                </c:pt>
                <c:pt idx="6456">
                  <c:v>2.0307161800000002</c:v>
                </c:pt>
                <c:pt idx="6457">
                  <c:v>2.02781725</c:v>
                </c:pt>
                <c:pt idx="6458">
                  <c:v>2.02417421</c:v>
                </c:pt>
                <c:pt idx="6459">
                  <c:v>2.0199589699999998</c:v>
                </c:pt>
                <c:pt idx="6460">
                  <c:v>2.0179753300000001</c:v>
                </c:pt>
                <c:pt idx="6461">
                  <c:v>2.0142178500000001</c:v>
                </c:pt>
                <c:pt idx="6462">
                  <c:v>2.0094685600000002</c:v>
                </c:pt>
                <c:pt idx="6463">
                  <c:v>2.0048146199999999</c:v>
                </c:pt>
                <c:pt idx="6464">
                  <c:v>1.9998364399999999</c:v>
                </c:pt>
                <c:pt idx="6465">
                  <c:v>1.99554491</c:v>
                </c:pt>
                <c:pt idx="6466">
                  <c:v>1.9902043300000001</c:v>
                </c:pt>
                <c:pt idx="6467">
                  <c:v>1.9862562399999999</c:v>
                </c:pt>
                <c:pt idx="6468">
                  <c:v>1.98160231</c:v>
                </c:pt>
                <c:pt idx="6469">
                  <c:v>1.9787222099999999</c:v>
                </c:pt>
                <c:pt idx="6470">
                  <c:v>1.97401106</c:v>
                </c:pt>
                <c:pt idx="6471">
                  <c:v>1.9685369699999999</c:v>
                </c:pt>
                <c:pt idx="6472">
                  <c:v>1.9621093300000001</c:v>
                </c:pt>
                <c:pt idx="6473">
                  <c:v>1.9571502199999999</c:v>
                </c:pt>
                <c:pt idx="6474">
                  <c:v>1.95114207</c:v>
                </c:pt>
                <c:pt idx="6475">
                  <c:v>1.94526756</c:v>
                </c:pt>
                <c:pt idx="6476">
                  <c:v>1.9389733099999999</c:v>
                </c:pt>
                <c:pt idx="6477">
                  <c:v>1.9326218399999999</c:v>
                </c:pt>
                <c:pt idx="6478">
                  <c:v>1.9266518399999999</c:v>
                </c:pt>
                <c:pt idx="6479">
                  <c:v>1.9204912199999999</c:v>
                </c:pt>
                <c:pt idx="6480">
                  <c:v>1.9142541900000001</c:v>
                </c:pt>
                <c:pt idx="6481">
                  <c:v>1.90761662</c:v>
                </c:pt>
                <c:pt idx="6482">
                  <c:v>1.90113175</c:v>
                </c:pt>
                <c:pt idx="6483">
                  <c:v>1.8956004399999999</c:v>
                </c:pt>
                <c:pt idx="6484">
                  <c:v>1.88961136</c:v>
                </c:pt>
                <c:pt idx="6485">
                  <c:v>1.8819820899999999</c:v>
                </c:pt>
                <c:pt idx="6486">
                  <c:v>1.87584043</c:v>
                </c:pt>
                <c:pt idx="6487">
                  <c:v>1.8704616999999999</c:v>
                </c:pt>
                <c:pt idx="6488">
                  <c:v>1.8640722000000001</c:v>
                </c:pt>
                <c:pt idx="6489">
                  <c:v>1.85705316</c:v>
                </c:pt>
                <c:pt idx="6490">
                  <c:v>1.8505491000000001</c:v>
                </c:pt>
                <c:pt idx="6491">
                  <c:v>1.8421378100000001</c:v>
                </c:pt>
                <c:pt idx="6492">
                  <c:v>1.83399343</c:v>
                </c:pt>
                <c:pt idx="6493">
                  <c:v>1.8263258899999999</c:v>
                </c:pt>
                <c:pt idx="6494">
                  <c:v>1.81627429</c:v>
                </c:pt>
                <c:pt idx="6495">
                  <c:v>1.8079010200000001</c:v>
                </c:pt>
                <c:pt idx="6496">
                  <c:v>1.79968047</c:v>
                </c:pt>
                <c:pt idx="6497">
                  <c:v>1.7907826899999999</c:v>
                </c:pt>
                <c:pt idx="6498">
                  <c:v>1.7814558700000001</c:v>
                </c:pt>
                <c:pt idx="6499">
                  <c:v>1.77251041</c:v>
                </c:pt>
                <c:pt idx="6500">
                  <c:v>1.7624588000000001</c:v>
                </c:pt>
                <c:pt idx="6501">
                  <c:v>1.75507736</c:v>
                </c:pt>
                <c:pt idx="6502">
                  <c:v>1.7450638999999999</c:v>
                </c:pt>
                <c:pt idx="6503">
                  <c:v>1.7355653</c:v>
                </c:pt>
                <c:pt idx="6504">
                  <c:v>1.7254946200000001</c:v>
                </c:pt>
                <c:pt idx="6505">
                  <c:v>1.7154429</c:v>
                </c:pt>
                <c:pt idx="6506">
                  <c:v>1.7054294299999999</c:v>
                </c:pt>
                <c:pt idx="6507">
                  <c:v>1.69539678</c:v>
                </c:pt>
                <c:pt idx="6508">
                  <c:v>1.6853451699999999</c:v>
                </c:pt>
                <c:pt idx="6509">
                  <c:v>1.6752743699999999</c:v>
                </c:pt>
                <c:pt idx="6510">
                  <c:v>1.66518462</c:v>
                </c:pt>
                <c:pt idx="6511">
                  <c:v>1.6551710399999999</c:v>
                </c:pt>
                <c:pt idx="6512">
                  <c:v>1.64515758</c:v>
                </c:pt>
                <c:pt idx="6513">
                  <c:v>1.6351439999999999</c:v>
                </c:pt>
                <c:pt idx="6514">
                  <c:v>1.6250160899999999</c:v>
                </c:pt>
                <c:pt idx="6515">
                  <c:v>1.61498344</c:v>
                </c:pt>
                <c:pt idx="6516">
                  <c:v>1.6049509</c:v>
                </c:pt>
                <c:pt idx="6517">
                  <c:v>1.5948419599999999</c:v>
                </c:pt>
                <c:pt idx="6518">
                  <c:v>1.58479035</c:v>
                </c:pt>
                <c:pt idx="6519">
                  <c:v>1.57466233</c:v>
                </c:pt>
                <c:pt idx="6520">
                  <c:v>1.5646488700000001</c:v>
                </c:pt>
                <c:pt idx="6521">
                  <c:v>1.55459714</c:v>
                </c:pt>
                <c:pt idx="6522">
                  <c:v>1.54454541</c:v>
                </c:pt>
                <c:pt idx="6523">
                  <c:v>1.5344365799999999</c:v>
                </c:pt>
                <c:pt idx="6524">
                  <c:v>1.5244230000000001</c:v>
                </c:pt>
                <c:pt idx="6525">
                  <c:v>1.5144095399999999</c:v>
                </c:pt>
                <c:pt idx="6526">
                  <c:v>1.5043768900000001</c:v>
                </c:pt>
                <c:pt idx="6527">
                  <c:v>1.4999901099999999</c:v>
                </c:pt>
                <c:pt idx="6528">
                  <c:v>1.5076956699999999</c:v>
                </c:pt>
                <c:pt idx="6529">
                  <c:v>1.51772833</c:v>
                </c:pt>
                <c:pt idx="6530">
                  <c:v>1.5277417900000001</c:v>
                </c:pt>
                <c:pt idx="6531">
                  <c:v>1.5377935199999999</c:v>
                </c:pt>
                <c:pt idx="6532">
                  <c:v>1.54790235</c:v>
                </c:pt>
                <c:pt idx="6533">
                  <c:v>1.5579159300000001</c:v>
                </c:pt>
                <c:pt idx="6534">
                  <c:v>1.56792939</c:v>
                </c:pt>
                <c:pt idx="6535">
                  <c:v>1.5779620400000001</c:v>
                </c:pt>
                <c:pt idx="6536">
                  <c:v>1.5879755</c:v>
                </c:pt>
                <c:pt idx="6537">
                  <c:v>1.5979890800000001</c:v>
                </c:pt>
                <c:pt idx="6538">
                  <c:v>1.60800254</c:v>
                </c:pt>
                <c:pt idx="6539">
                  <c:v>1.6180352</c:v>
                </c:pt>
                <c:pt idx="6540">
                  <c:v>1.6281058799999999</c:v>
                </c:pt>
                <c:pt idx="6541">
                  <c:v>1.6381766799999999</c:v>
                </c:pt>
                <c:pt idx="6542">
                  <c:v>1.6482473600000001</c:v>
                </c:pt>
                <c:pt idx="6543">
                  <c:v>1.6583181600000001</c:v>
                </c:pt>
                <c:pt idx="6544">
                  <c:v>1.6683507</c:v>
                </c:pt>
                <c:pt idx="6545">
                  <c:v>1.67836428</c:v>
                </c:pt>
                <c:pt idx="6546">
                  <c:v>1.68839681</c:v>
                </c:pt>
                <c:pt idx="6547">
                  <c:v>1.69846761</c:v>
                </c:pt>
                <c:pt idx="6548">
                  <c:v>1.7084810699999999</c:v>
                </c:pt>
                <c:pt idx="6549">
                  <c:v>1.7185900199999999</c:v>
                </c:pt>
                <c:pt idx="6550">
                  <c:v>1.72867978</c:v>
                </c:pt>
                <c:pt idx="6551">
                  <c:v>1.7386933600000001</c:v>
                </c:pt>
                <c:pt idx="6552">
                  <c:v>1.7487069399999999</c:v>
                </c:pt>
                <c:pt idx="6553">
                  <c:v>1.7587204000000001</c:v>
                </c:pt>
                <c:pt idx="6554">
                  <c:v>1.7688674900000001</c:v>
                </c:pt>
                <c:pt idx="6555">
                  <c:v>1.7789572499999999</c:v>
                </c:pt>
                <c:pt idx="6556">
                  <c:v>1.78897083</c:v>
                </c:pt>
                <c:pt idx="6557">
                  <c:v>1.7990033599999999</c:v>
                </c:pt>
                <c:pt idx="6558">
                  <c:v>1.80907416</c:v>
                </c:pt>
                <c:pt idx="6559">
                  <c:v>1.81914485</c:v>
                </c:pt>
                <c:pt idx="6560">
                  <c:v>1.8291584299999999</c:v>
                </c:pt>
                <c:pt idx="6561">
                  <c:v>1.83917189</c:v>
                </c:pt>
                <c:pt idx="6562">
                  <c:v>1.8492045399999999</c:v>
                </c:pt>
                <c:pt idx="6563">
                  <c:v>1.859218</c:v>
                </c:pt>
                <c:pt idx="6564">
                  <c:v>1.8692506600000001</c:v>
                </c:pt>
                <c:pt idx="6565">
                  <c:v>1.8793976299999999</c:v>
                </c:pt>
                <c:pt idx="6566">
                  <c:v>1.88944936</c:v>
                </c:pt>
                <c:pt idx="6567">
                  <c:v>1.8995009700000001</c:v>
                </c:pt>
                <c:pt idx="6568">
                  <c:v>1.9095336199999999</c:v>
                </c:pt>
                <c:pt idx="6569">
                  <c:v>1.91964245</c:v>
                </c:pt>
                <c:pt idx="6570">
                  <c:v>1.9296751000000001</c:v>
                </c:pt>
                <c:pt idx="6571">
                  <c:v>1.93968856</c:v>
                </c:pt>
                <c:pt idx="6572">
                  <c:v>1.94972122</c:v>
                </c:pt>
                <c:pt idx="6573">
                  <c:v>1.95975375</c:v>
                </c:pt>
                <c:pt idx="6574">
                  <c:v>1.96980548</c:v>
                </c:pt>
                <c:pt idx="6575">
                  <c:v>1.9798189399999999</c:v>
                </c:pt>
                <c:pt idx="6576">
                  <c:v>1.98983252</c:v>
                </c:pt>
                <c:pt idx="6577">
                  <c:v>1.9998650600000001</c:v>
                </c:pt>
                <c:pt idx="6578">
                  <c:v>2.0098786400000002</c:v>
                </c:pt>
                <c:pt idx="6579">
                  <c:v>2.01991129</c:v>
                </c:pt>
                <c:pt idx="6580">
                  <c:v>2.0299439399999999</c:v>
                </c:pt>
                <c:pt idx="6581">
                  <c:v>2.0399572799999999</c:v>
                </c:pt>
                <c:pt idx="6582">
                  <c:v>2.0499708700000001</c:v>
                </c:pt>
                <c:pt idx="6583">
                  <c:v>2.05998445</c:v>
                </c:pt>
                <c:pt idx="6584">
                  <c:v>2.0700743199999998</c:v>
                </c:pt>
                <c:pt idx="6585">
                  <c:v>2.0801258100000002</c:v>
                </c:pt>
                <c:pt idx="6586">
                  <c:v>2.09013939</c:v>
                </c:pt>
                <c:pt idx="6587">
                  <c:v>2.1001529699999999</c:v>
                </c:pt>
                <c:pt idx="6588">
                  <c:v>2.1101856200000002</c:v>
                </c:pt>
                <c:pt idx="6589">
                  <c:v>2.1201989700000001</c:v>
                </c:pt>
                <c:pt idx="6590">
                  <c:v>2.13025069</c:v>
                </c:pt>
                <c:pt idx="6591">
                  <c:v>2.1403214899999998</c:v>
                </c:pt>
                <c:pt idx="6592">
                  <c:v>2.1503541500000001</c:v>
                </c:pt>
                <c:pt idx="6593">
                  <c:v>2.1603865600000001</c:v>
                </c:pt>
                <c:pt idx="6594">
                  <c:v>2.1704001399999999</c:v>
                </c:pt>
                <c:pt idx="6595">
                  <c:v>2.1804518700000002</c:v>
                </c:pt>
                <c:pt idx="6596">
                  <c:v>2.19054174</c:v>
                </c:pt>
                <c:pt idx="6597">
                  <c:v>2.2006504499999999</c:v>
                </c:pt>
                <c:pt idx="6598">
                  <c:v>2.2107212500000002</c:v>
                </c:pt>
                <c:pt idx="6599">
                  <c:v>2.22073483</c:v>
                </c:pt>
                <c:pt idx="6600">
                  <c:v>2.2307674899999999</c:v>
                </c:pt>
                <c:pt idx="6601">
                  <c:v>2.2408192200000001</c:v>
                </c:pt>
                <c:pt idx="6602">
                  <c:v>2.2508325600000001</c:v>
                </c:pt>
                <c:pt idx="6603">
                  <c:v>2.2608461399999999</c:v>
                </c:pt>
                <c:pt idx="6604">
                  <c:v>2.2708978700000002</c:v>
                </c:pt>
                <c:pt idx="6605">
                  <c:v>2.2809305200000001</c:v>
                </c:pt>
                <c:pt idx="6606">
                  <c:v>2.29098201</c:v>
                </c:pt>
                <c:pt idx="6607">
                  <c:v>2.3010718799999998</c:v>
                </c:pt>
                <c:pt idx="6608">
                  <c:v>2.3111236100000001</c:v>
                </c:pt>
                <c:pt idx="6609">
                  <c:v>2.3211753399999999</c:v>
                </c:pt>
                <c:pt idx="6610">
                  <c:v>2.3311886799999999</c:v>
                </c:pt>
                <c:pt idx="6611">
                  <c:v>2.3412594800000002</c:v>
                </c:pt>
                <c:pt idx="6612">
                  <c:v>2.35054827</c:v>
                </c:pt>
                <c:pt idx="6613">
                  <c:v>2.3591885600000002</c:v>
                </c:pt>
                <c:pt idx="6614">
                  <c:v>2.3649485100000001</c:v>
                </c:pt>
                <c:pt idx="6615">
                  <c:v>2.3714907200000002</c:v>
                </c:pt>
                <c:pt idx="6616">
                  <c:v>2.3763544599999999</c:v>
                </c:pt>
                <c:pt idx="6617">
                  <c:v>2.3792727</c:v>
                </c:pt>
                <c:pt idx="6618">
                  <c:v>2.3825914899999998</c:v>
                </c:pt>
                <c:pt idx="6619">
                  <c:v>2.3877413299999999</c:v>
                </c:pt>
                <c:pt idx="6620">
                  <c:v>2.3927385800000001</c:v>
                </c:pt>
                <c:pt idx="6621">
                  <c:v>2.3969156699999998</c:v>
                </c:pt>
                <c:pt idx="6622">
                  <c:v>2.4013025799999999</c:v>
                </c:pt>
                <c:pt idx="6623">
                  <c:v>2.4036486099999999</c:v>
                </c:pt>
                <c:pt idx="6624">
                  <c:v>2.4071197500000001</c:v>
                </c:pt>
                <c:pt idx="6625">
                  <c:v>2.40799713</c:v>
                </c:pt>
                <c:pt idx="6626">
                  <c:v>2.4108200100000001</c:v>
                </c:pt>
                <c:pt idx="6627">
                  <c:v>2.4127082799999999</c:v>
                </c:pt>
                <c:pt idx="6628">
                  <c:v>2.41322327</c:v>
                </c:pt>
                <c:pt idx="6629">
                  <c:v>2.4146537800000001</c:v>
                </c:pt>
                <c:pt idx="6630">
                  <c:v>2.41856384</c:v>
                </c:pt>
                <c:pt idx="6631">
                  <c:v>2.4232749899999999</c:v>
                </c:pt>
                <c:pt idx="6632">
                  <c:v>2.4233322099999999</c:v>
                </c:pt>
                <c:pt idx="6633">
                  <c:v>2.4248390199999998</c:v>
                </c:pt>
                <c:pt idx="6634">
                  <c:v>2.4255638099999999</c:v>
                </c:pt>
                <c:pt idx="6635">
                  <c:v>2.4257164000000002</c:v>
                </c:pt>
                <c:pt idx="6636">
                  <c:v>2.4271659900000002</c:v>
                </c:pt>
                <c:pt idx="6637">
                  <c:v>2.4280815100000002</c:v>
                </c:pt>
                <c:pt idx="6638">
                  <c:v>2.4285201999999999</c:v>
                </c:pt>
                <c:pt idx="6639">
                  <c:v>2.4289398200000001</c:v>
                </c:pt>
                <c:pt idx="6640">
                  <c:v>2.4292259199999999</c:v>
                </c:pt>
                <c:pt idx="6641">
                  <c:v>2.4301796000000002</c:v>
                </c:pt>
                <c:pt idx="6642">
                  <c:v>2.4314956699999999</c:v>
                </c:pt>
                <c:pt idx="6643">
                  <c:v>2.4318008400000002</c:v>
                </c:pt>
                <c:pt idx="6644">
                  <c:v>2.4329452499999999</c:v>
                </c:pt>
                <c:pt idx="6645">
                  <c:v>2.4333648700000001</c:v>
                </c:pt>
                <c:pt idx="6646">
                  <c:v>2.43443298</c:v>
                </c:pt>
                <c:pt idx="6647">
                  <c:v>2.4346046399999999</c:v>
                </c:pt>
                <c:pt idx="6648">
                  <c:v>2.4351577799999999</c:v>
                </c:pt>
                <c:pt idx="6649">
                  <c:v>2.4351768499999999</c:v>
                </c:pt>
                <c:pt idx="6650">
                  <c:v>2.4354438799999998</c:v>
                </c:pt>
                <c:pt idx="6651">
                  <c:v>2.4357109100000001</c:v>
                </c:pt>
                <c:pt idx="6652">
                  <c:v>2.4360160799999999</c:v>
                </c:pt>
                <c:pt idx="6653">
                  <c:v>2.4385337800000002</c:v>
                </c:pt>
                <c:pt idx="6654">
                  <c:v>2.4412994399999999</c:v>
                </c:pt>
                <c:pt idx="6655">
                  <c:v>2.4437026999999998</c:v>
                </c:pt>
                <c:pt idx="6656">
                  <c:v>2.4443130499999999</c:v>
                </c:pt>
                <c:pt idx="6657">
                  <c:v>2.4449615499999999</c:v>
                </c:pt>
                <c:pt idx="6658">
                  <c:v>2.4447708100000001</c:v>
                </c:pt>
                <c:pt idx="6659">
                  <c:v>2.4454002400000001</c:v>
                </c:pt>
                <c:pt idx="6660">
                  <c:v>2.4460103499999999</c:v>
                </c:pt>
                <c:pt idx="6661">
                  <c:v>2.44810843</c:v>
                </c:pt>
                <c:pt idx="6662">
                  <c:v>2.4497296799999999</c:v>
                </c:pt>
                <c:pt idx="6663">
                  <c:v>2.4500920800000001</c:v>
                </c:pt>
                <c:pt idx="6664">
                  <c:v>2.4509503800000001</c:v>
                </c:pt>
                <c:pt idx="6665">
                  <c:v>2.4513127799999999</c:v>
                </c:pt>
                <c:pt idx="6666">
                  <c:v>2.45104575</c:v>
                </c:pt>
                <c:pt idx="6667">
                  <c:v>2.45251441</c:v>
                </c:pt>
                <c:pt idx="6668">
                  <c:v>2.4525907</c:v>
                </c:pt>
                <c:pt idx="6669">
                  <c:v>2.45339179</c:v>
                </c:pt>
                <c:pt idx="6670">
                  <c:v>2.4537351100000002</c:v>
                </c:pt>
                <c:pt idx="6671">
                  <c:v>2.4536778899999998</c:v>
                </c:pt>
                <c:pt idx="6672">
                  <c:v>2.4541928799999999</c:v>
                </c:pt>
                <c:pt idx="6673">
                  <c:v>2.4544217599999998</c:v>
                </c:pt>
                <c:pt idx="6674">
                  <c:v>2.4550702599999998</c:v>
                </c:pt>
                <c:pt idx="6675">
                  <c:v>2.4574163000000002</c:v>
                </c:pt>
                <c:pt idx="6676">
                  <c:v>2.4597051099999998</c:v>
                </c:pt>
                <c:pt idx="6677">
                  <c:v>2.4610211799999999</c:v>
                </c:pt>
                <c:pt idx="6678">
                  <c:v>2.4622228100000001</c:v>
                </c:pt>
                <c:pt idx="6679">
                  <c:v>2.4628140900000002</c:v>
                </c:pt>
                <c:pt idx="6680">
                  <c:v>2.47063422</c:v>
                </c:pt>
                <c:pt idx="6681">
                  <c:v>2.4747159500000002</c:v>
                </c:pt>
                <c:pt idx="6682">
                  <c:v>2.4777677100000002</c:v>
                </c:pt>
                <c:pt idx="6683">
                  <c:v>2.4791791399999998</c:v>
                </c:pt>
                <c:pt idx="6684">
                  <c:v>2.4790265599999999</c:v>
                </c:pt>
                <c:pt idx="6685">
                  <c:v>2.4801709700000001</c:v>
                </c:pt>
                <c:pt idx="6686">
                  <c:v>2.4798276399999999</c:v>
                </c:pt>
                <c:pt idx="6687">
                  <c:v>2.4794080300000001</c:v>
                </c:pt>
                <c:pt idx="6688">
                  <c:v>2.4792172899999998</c:v>
                </c:pt>
                <c:pt idx="6689">
                  <c:v>2.48333716</c:v>
                </c:pt>
                <c:pt idx="6690">
                  <c:v>2.4849393399999999</c:v>
                </c:pt>
                <c:pt idx="6691">
                  <c:v>2.4854924700000001</c:v>
                </c:pt>
                <c:pt idx="6692">
                  <c:v>2.4861791100000001</c:v>
                </c:pt>
                <c:pt idx="6693">
                  <c:v>2.4870562600000001</c:v>
                </c:pt>
                <c:pt idx="6694">
                  <c:v>2.4892878500000002</c:v>
                </c:pt>
                <c:pt idx="6695">
                  <c:v>2.4898600599999998</c:v>
                </c:pt>
                <c:pt idx="6696">
                  <c:v>2.4919390699999999</c:v>
                </c:pt>
                <c:pt idx="6697">
                  <c:v>2.4915576000000001</c:v>
                </c:pt>
                <c:pt idx="6698">
                  <c:v>2.4927210799999999</c:v>
                </c:pt>
                <c:pt idx="6699">
                  <c:v>2.4930644000000002</c:v>
                </c:pt>
                <c:pt idx="6700">
                  <c:v>2.4944376899999998</c:v>
                </c:pt>
                <c:pt idx="6701">
                  <c:v>2.4952578500000002</c:v>
                </c:pt>
                <c:pt idx="6702">
                  <c:v>2.4961161600000001</c:v>
                </c:pt>
                <c:pt idx="6703">
                  <c:v>2.4961352300000001</c:v>
                </c:pt>
                <c:pt idx="6704">
                  <c:v>2.4950098999999999</c:v>
                </c:pt>
                <c:pt idx="6705">
                  <c:v>2.4950480499999999</c:v>
                </c:pt>
                <c:pt idx="6706">
                  <c:v>2.4966883700000002</c:v>
                </c:pt>
                <c:pt idx="6707">
                  <c:v>2.4952006299999998</c:v>
                </c:pt>
                <c:pt idx="6708">
                  <c:v>2.4960207900000002</c:v>
                </c:pt>
                <c:pt idx="6709">
                  <c:v>2.4968981700000001</c:v>
                </c:pt>
                <c:pt idx="6710">
                  <c:v>2.49638319</c:v>
                </c:pt>
                <c:pt idx="6711">
                  <c:v>2.49710798</c:v>
                </c:pt>
                <c:pt idx="6712">
                  <c:v>2.4968600300000001</c:v>
                </c:pt>
                <c:pt idx="6713">
                  <c:v>2.4969935400000001</c:v>
                </c:pt>
                <c:pt idx="6714">
                  <c:v>2.4935793899999998</c:v>
                </c:pt>
                <c:pt idx="6715">
                  <c:v>2.4923205400000001</c:v>
                </c:pt>
                <c:pt idx="6716">
                  <c:v>2.4922061000000002</c:v>
                </c:pt>
                <c:pt idx="6717">
                  <c:v>2.49256849</c:v>
                </c:pt>
                <c:pt idx="6718">
                  <c:v>2.49256849</c:v>
                </c:pt>
                <c:pt idx="6719">
                  <c:v>2.5002551099999999</c:v>
                </c:pt>
                <c:pt idx="6720">
                  <c:v>2.4946093600000001</c:v>
                </c:pt>
                <c:pt idx="6721">
                  <c:v>2.49706984</c:v>
                </c:pt>
                <c:pt idx="6722">
                  <c:v>2.4964976299999999</c:v>
                </c:pt>
                <c:pt idx="6723">
                  <c:v>2.49628782</c:v>
                </c:pt>
                <c:pt idx="6724">
                  <c:v>2.4958109899999998</c:v>
                </c:pt>
                <c:pt idx="6725">
                  <c:v>2.49489546</c:v>
                </c:pt>
                <c:pt idx="6726">
                  <c:v>2.4952960000000002</c:v>
                </c:pt>
                <c:pt idx="6727">
                  <c:v>2.4961924600000001</c:v>
                </c:pt>
                <c:pt idx="6728">
                  <c:v>2.4968218800000002</c:v>
                </c:pt>
                <c:pt idx="6729">
                  <c:v>2.4976611100000001</c:v>
                </c:pt>
                <c:pt idx="6730">
                  <c:v>2.4981570199999998</c:v>
                </c:pt>
                <c:pt idx="6731">
                  <c:v>2.4989771799999998</c:v>
                </c:pt>
                <c:pt idx="6732">
                  <c:v>2.49947309</c:v>
                </c:pt>
                <c:pt idx="6733">
                  <c:v>2.4995303199999999</c:v>
                </c:pt>
                <c:pt idx="6734">
                  <c:v>2.50010252</c:v>
                </c:pt>
                <c:pt idx="6735">
                  <c:v>2.5006747200000001</c:v>
                </c:pt>
                <c:pt idx="6736">
                  <c:v>2.50170469</c:v>
                </c:pt>
                <c:pt idx="6737">
                  <c:v>2.5018763499999999</c:v>
                </c:pt>
                <c:pt idx="6738">
                  <c:v>2.5035548200000002</c:v>
                </c:pt>
                <c:pt idx="6739">
                  <c:v>2.5040888799999999</c:v>
                </c:pt>
                <c:pt idx="6740">
                  <c:v>2.50454664</c:v>
                </c:pt>
                <c:pt idx="6741">
                  <c:v>2.5050044100000002</c:v>
                </c:pt>
                <c:pt idx="6742">
                  <c:v>2.5056528999999998</c:v>
                </c:pt>
                <c:pt idx="6743">
                  <c:v>2.50538588</c:v>
                </c:pt>
                <c:pt idx="6744">
                  <c:v>2.50460386</c:v>
                </c:pt>
                <c:pt idx="6745">
                  <c:v>2.5049090399999998</c:v>
                </c:pt>
                <c:pt idx="6746">
                  <c:v>2.5054621699999999</c:v>
                </c:pt>
                <c:pt idx="6747">
                  <c:v>2.50538588</c:v>
                </c:pt>
                <c:pt idx="6748">
                  <c:v>2.5059199300000001</c:v>
                </c:pt>
                <c:pt idx="6749">
                  <c:v>2.5065875100000001</c:v>
                </c:pt>
                <c:pt idx="6750">
                  <c:v>2.5078082099999999</c:v>
                </c:pt>
                <c:pt idx="6751">
                  <c:v>2.5088954000000001</c:v>
                </c:pt>
                <c:pt idx="6752">
                  <c:v>2.5100398099999999</c:v>
                </c:pt>
                <c:pt idx="6753">
                  <c:v>2.5101733199999998</c:v>
                </c:pt>
                <c:pt idx="6754">
                  <c:v>2.51209974</c:v>
                </c:pt>
                <c:pt idx="6755">
                  <c:v>2.51209974</c:v>
                </c:pt>
                <c:pt idx="6756">
                  <c:v>2.5130915599999999</c:v>
                </c:pt>
                <c:pt idx="6757">
                  <c:v>2.5138544999999999</c:v>
                </c:pt>
                <c:pt idx="6758">
                  <c:v>2.5159716599999999</c:v>
                </c:pt>
                <c:pt idx="6759">
                  <c:v>2.51583815</c:v>
                </c:pt>
                <c:pt idx="6760">
                  <c:v>2.5173068000000001</c:v>
                </c:pt>
                <c:pt idx="6761">
                  <c:v>2.5186610200000001</c:v>
                </c:pt>
                <c:pt idx="6762">
                  <c:v>2.5205111499999999</c:v>
                </c:pt>
                <c:pt idx="6763">
                  <c:v>2.5217890700000001</c:v>
                </c:pt>
                <c:pt idx="6764">
                  <c:v>2.5231432900000001</c:v>
                </c:pt>
                <c:pt idx="6765">
                  <c:v>2.5243067699999999</c:v>
                </c:pt>
                <c:pt idx="6766">
                  <c:v>2.5251460099999998</c:v>
                </c:pt>
                <c:pt idx="6767">
                  <c:v>2.5270342800000001</c:v>
                </c:pt>
                <c:pt idx="6768">
                  <c:v>2.5280067900000001</c:v>
                </c:pt>
                <c:pt idx="6769">
                  <c:v>2.5294945200000001</c:v>
                </c:pt>
                <c:pt idx="6770">
                  <c:v>2.5307533699999998</c:v>
                </c:pt>
                <c:pt idx="6771">
                  <c:v>2.5314590899999998</c:v>
                </c:pt>
                <c:pt idx="6772">
                  <c:v>2.5325081300000001</c:v>
                </c:pt>
                <c:pt idx="6773">
                  <c:v>2.5343201199999998</c:v>
                </c:pt>
                <c:pt idx="6774">
                  <c:v>2.5360939500000002</c:v>
                </c:pt>
                <c:pt idx="6775">
                  <c:v>2.5371620699999999</c:v>
                </c:pt>
                <c:pt idx="6776">
                  <c:v>2.5388023899999999</c:v>
                </c:pt>
                <c:pt idx="6777">
                  <c:v>2.5405952900000002</c:v>
                </c:pt>
                <c:pt idx="6778">
                  <c:v>2.5417206299999999</c:v>
                </c:pt>
                <c:pt idx="6779">
                  <c:v>2.5426742999999998</c:v>
                </c:pt>
                <c:pt idx="6780">
                  <c:v>2.5450394200000002</c:v>
                </c:pt>
                <c:pt idx="6781">
                  <c:v>2.54608846</c:v>
                </c:pt>
                <c:pt idx="6782">
                  <c:v>2.54761434</c:v>
                </c:pt>
                <c:pt idx="6783">
                  <c:v>2.54912114</c:v>
                </c:pt>
                <c:pt idx="6784">
                  <c:v>2.5509903399999998</c:v>
                </c:pt>
                <c:pt idx="6785">
                  <c:v>2.5517723600000002</c:v>
                </c:pt>
                <c:pt idx="6786">
                  <c:v>2.5537750699999999</c:v>
                </c:pt>
                <c:pt idx="6787">
                  <c:v>2.5549004100000001</c:v>
                </c:pt>
                <c:pt idx="6788">
                  <c:v>2.5569984899999998</c:v>
                </c:pt>
                <c:pt idx="6789">
                  <c:v>2.5583527099999999</c:v>
                </c:pt>
                <c:pt idx="6790">
                  <c:v>2.5601265400000002</c:v>
                </c:pt>
                <c:pt idx="6791">
                  <c:v>2.5614998299999998</c:v>
                </c:pt>
                <c:pt idx="6792">
                  <c:v>2.5630257099999998</c:v>
                </c:pt>
                <c:pt idx="6793">
                  <c:v>2.5659439599999998</c:v>
                </c:pt>
                <c:pt idx="6794">
                  <c:v>2.5675842800000002</c:v>
                </c:pt>
                <c:pt idx="6795">
                  <c:v>2.56968212</c:v>
                </c:pt>
                <c:pt idx="6796">
                  <c:v>2.5708646800000001</c:v>
                </c:pt>
                <c:pt idx="6797">
                  <c:v>2.57261944</c:v>
                </c:pt>
                <c:pt idx="6798">
                  <c:v>2.5742788299999999</c:v>
                </c:pt>
                <c:pt idx="6799">
                  <c:v>2.5774831800000002</c:v>
                </c:pt>
                <c:pt idx="6800">
                  <c:v>2.5841016799999998</c:v>
                </c:pt>
                <c:pt idx="6801">
                  <c:v>2.58320522</c:v>
                </c:pt>
                <c:pt idx="6802">
                  <c:v>2.5877637899999999</c:v>
                </c:pt>
                <c:pt idx="6803">
                  <c:v>2.5901479699999999</c:v>
                </c:pt>
                <c:pt idx="6804">
                  <c:v>2.5933332400000002</c:v>
                </c:pt>
                <c:pt idx="6805">
                  <c:v>2.5920743900000001</c:v>
                </c:pt>
                <c:pt idx="6806">
                  <c:v>2.5955839200000002</c:v>
                </c:pt>
                <c:pt idx="6807">
                  <c:v>2.60267925</c:v>
                </c:pt>
                <c:pt idx="6808">
                  <c:v>2.6026983299999999</c:v>
                </c:pt>
                <c:pt idx="6809">
                  <c:v>2.6035375599999999</c:v>
                </c:pt>
                <c:pt idx="6810">
                  <c:v>2.6065893199999999</c:v>
                </c:pt>
                <c:pt idx="6811">
                  <c:v>2.6081342699999999</c:v>
                </c:pt>
                <c:pt idx="6812">
                  <c:v>2.6101558200000001</c:v>
                </c:pt>
                <c:pt idx="6813">
                  <c:v>2.6123874200000001</c:v>
                </c:pt>
                <c:pt idx="6814">
                  <c:v>2.6154964000000001</c:v>
                </c:pt>
                <c:pt idx="6815">
                  <c:v>2.6180713199999999</c:v>
                </c:pt>
                <c:pt idx="6816">
                  <c:v>2.6196162699999999</c:v>
                </c:pt>
                <c:pt idx="6817">
                  <c:v>2.6250903600000002</c:v>
                </c:pt>
                <c:pt idx="6818">
                  <c:v>2.6242511300000002</c:v>
                </c:pt>
                <c:pt idx="6819">
                  <c:v>2.6255481199999999</c:v>
                </c:pt>
                <c:pt idx="6820">
                  <c:v>2.62766528</c:v>
                </c:pt>
                <c:pt idx="6821">
                  <c:v>2.6318423700000002</c:v>
                </c:pt>
                <c:pt idx="6822">
                  <c:v>2.6338641599999999</c:v>
                </c:pt>
                <c:pt idx="6823">
                  <c:v>2.6390902999999999</c:v>
                </c:pt>
                <c:pt idx="6824">
                  <c:v>2.6392810299999998</c:v>
                </c:pt>
                <c:pt idx="6825">
                  <c:v>2.6407687700000002</c:v>
                </c:pt>
                <c:pt idx="6826">
                  <c:v>2.6423518700000002</c:v>
                </c:pt>
                <c:pt idx="6827">
                  <c:v>2.65328074</c:v>
                </c:pt>
                <c:pt idx="6828">
                  <c:v>2.6465289599999999</c:v>
                </c:pt>
                <c:pt idx="6829">
                  <c:v>2.6515641200000002</c:v>
                </c:pt>
                <c:pt idx="6830">
                  <c:v>2.6560845400000002</c:v>
                </c:pt>
                <c:pt idx="6831">
                  <c:v>2.6574959800000002</c:v>
                </c:pt>
                <c:pt idx="6832">
                  <c:v>2.6594224</c:v>
                </c:pt>
                <c:pt idx="6833">
                  <c:v>2.6604523699999998</c:v>
                </c:pt>
                <c:pt idx="6834">
                  <c:v>2.6634087599999998</c:v>
                </c:pt>
                <c:pt idx="6835">
                  <c:v>2.6652588800000001</c:v>
                </c:pt>
                <c:pt idx="6836">
                  <c:v>2.66993189</c:v>
                </c:pt>
                <c:pt idx="6837">
                  <c:v>2.6739754699999998</c:v>
                </c:pt>
                <c:pt idx="6838">
                  <c:v>2.67595911</c:v>
                </c:pt>
                <c:pt idx="6839">
                  <c:v>2.6794114100000002</c:v>
                </c:pt>
                <c:pt idx="6840">
                  <c:v>2.6817383800000001</c:v>
                </c:pt>
                <c:pt idx="6841">
                  <c:v>2.6828446399999999</c:v>
                </c:pt>
                <c:pt idx="6842">
                  <c:v>2.6895203599999999</c:v>
                </c:pt>
                <c:pt idx="6843">
                  <c:v>2.6989424199999998</c:v>
                </c:pt>
                <c:pt idx="6844">
                  <c:v>2.7014410500000001</c:v>
                </c:pt>
                <c:pt idx="6845">
                  <c:v>2.7057325799999998</c:v>
                </c:pt>
                <c:pt idx="6846">
                  <c:v>2.7071630999999998</c:v>
                </c:pt>
                <c:pt idx="6847">
                  <c:v>2.7078497399999999</c:v>
                </c:pt>
                <c:pt idx="6848">
                  <c:v>2.7099669</c:v>
                </c:pt>
                <c:pt idx="6849">
                  <c:v>2.7146971199999999</c:v>
                </c:pt>
                <c:pt idx="6850">
                  <c:v>2.7168142799999999</c:v>
                </c:pt>
                <c:pt idx="6851">
                  <c:v>2.7206289799999999</c:v>
                </c:pt>
                <c:pt idx="6852">
                  <c:v>2.7247679200000001</c:v>
                </c:pt>
                <c:pt idx="6853">
                  <c:v>2.7287924299999999</c:v>
                </c:pt>
                <c:pt idx="6854">
                  <c:v>2.73251176</c:v>
                </c:pt>
                <c:pt idx="6855">
                  <c:v>2.7373752599999999</c:v>
                </c:pt>
                <c:pt idx="6856">
                  <c:v>2.7435360000000002</c:v>
                </c:pt>
                <c:pt idx="6857">
                  <c:v>2.7479228999999998</c:v>
                </c:pt>
                <c:pt idx="6858">
                  <c:v>2.7526722000000001</c:v>
                </c:pt>
                <c:pt idx="6859">
                  <c:v>2.7577838899999998</c:v>
                </c:pt>
                <c:pt idx="6860">
                  <c:v>2.76411629</c:v>
                </c:pt>
                <c:pt idx="6861">
                  <c:v>2.76880836</c:v>
                </c:pt>
                <c:pt idx="6862">
                  <c:v>2.7707157100000002</c:v>
                </c:pt>
                <c:pt idx="6863">
                  <c:v>2.77559829</c:v>
                </c:pt>
                <c:pt idx="6864">
                  <c:v>2.7815873600000001</c:v>
                </c:pt>
                <c:pt idx="6865">
                  <c:v>2.7863748099999999</c:v>
                </c:pt>
                <c:pt idx="6866">
                  <c:v>2.7920777800000001</c:v>
                </c:pt>
                <c:pt idx="6867">
                  <c:v>2.7981813</c:v>
                </c:pt>
                <c:pt idx="6868">
                  <c:v>2.80640197</c:v>
                </c:pt>
                <c:pt idx="6869">
                  <c:v>2.8122766000000001</c:v>
                </c:pt>
                <c:pt idx="6870">
                  <c:v>2.8190092999999998</c:v>
                </c:pt>
                <c:pt idx="6871">
                  <c:v>2.8247885699999999</c:v>
                </c:pt>
                <c:pt idx="6872">
                  <c:v>2.8311591100000002</c:v>
                </c:pt>
                <c:pt idx="6873">
                  <c:v>2.8386359200000002</c:v>
                </c:pt>
                <c:pt idx="6874">
                  <c:v>2.8451971999999999</c:v>
                </c:pt>
                <c:pt idx="6875">
                  <c:v>2.85324621</c:v>
                </c:pt>
                <c:pt idx="6876">
                  <c:v>2.8605511199999998</c:v>
                </c:pt>
                <c:pt idx="6877">
                  <c:v>2.8687336399999999</c:v>
                </c:pt>
                <c:pt idx="6878">
                  <c:v>2.8787853700000001</c:v>
                </c:pt>
                <c:pt idx="6879">
                  <c:v>2.8802921800000001</c:v>
                </c:pt>
                <c:pt idx="6880">
                  <c:v>2.8896381899999999</c:v>
                </c:pt>
                <c:pt idx="6881">
                  <c:v>2.8998422599999998</c:v>
                </c:pt>
                <c:pt idx="6882">
                  <c:v>2.9067087200000001</c:v>
                </c:pt>
                <c:pt idx="6883">
                  <c:v>2.91447163</c:v>
                </c:pt>
                <c:pt idx="6884">
                  <c:v>2.9224634200000001</c:v>
                </c:pt>
                <c:pt idx="6885">
                  <c:v>2.9326295899999999</c:v>
                </c:pt>
                <c:pt idx="6886">
                  <c:v>2.94090724</c:v>
                </c:pt>
                <c:pt idx="6887">
                  <c:v>2.9509208199999999</c:v>
                </c:pt>
                <c:pt idx="6888">
                  <c:v>2.96123958</c:v>
                </c:pt>
                <c:pt idx="6889">
                  <c:v>2.9713103799999998</c:v>
                </c:pt>
                <c:pt idx="6890">
                  <c:v>2.9813237199999998</c:v>
                </c:pt>
                <c:pt idx="6891">
                  <c:v>2.9913373000000001</c:v>
                </c:pt>
                <c:pt idx="6892">
                  <c:v>3.00136995</c:v>
                </c:pt>
                <c:pt idx="6893">
                  <c:v>3.0114407500000002</c:v>
                </c:pt>
                <c:pt idx="6894">
                  <c:v>3.0214922400000002</c:v>
                </c:pt>
                <c:pt idx="6895">
                  <c:v>3.03154397</c:v>
                </c:pt>
                <c:pt idx="6896">
                  <c:v>3.0415575499999998</c:v>
                </c:pt>
                <c:pt idx="6897">
                  <c:v>3.0515711300000001</c:v>
                </c:pt>
                <c:pt idx="6898">
                  <c:v>3.0615844700000001</c:v>
                </c:pt>
                <c:pt idx="6899">
                  <c:v>3.0716171299999999</c:v>
                </c:pt>
                <c:pt idx="6900">
                  <c:v>3.0816307100000002</c:v>
                </c:pt>
                <c:pt idx="6901">
                  <c:v>3.0916442900000001</c:v>
                </c:pt>
                <c:pt idx="6902">
                  <c:v>3.1016576300000001</c:v>
                </c:pt>
                <c:pt idx="6903">
                  <c:v>3.1116712099999999</c:v>
                </c:pt>
                <c:pt idx="6904">
                  <c:v>3.1216847900000002</c:v>
                </c:pt>
                <c:pt idx="6905">
                  <c:v>3.1316983700000001</c:v>
                </c:pt>
                <c:pt idx="6906">
                  <c:v>3.1417119499999999</c:v>
                </c:pt>
                <c:pt idx="6907">
                  <c:v>3.1517252899999999</c:v>
                </c:pt>
                <c:pt idx="6908">
                  <c:v>3.1617388700000002</c:v>
                </c:pt>
                <c:pt idx="6909">
                  <c:v>3.1717906</c:v>
                </c:pt>
                <c:pt idx="6910">
                  <c:v>3.1818041799999999</c:v>
                </c:pt>
                <c:pt idx="6911">
                  <c:v>3.1918175199999999</c:v>
                </c:pt>
                <c:pt idx="6912">
                  <c:v>3.2019074000000001</c:v>
                </c:pt>
                <c:pt idx="6913">
                  <c:v>3.2119209799999999</c:v>
                </c:pt>
                <c:pt idx="6914">
                  <c:v>3.2219536299999998</c:v>
                </c:pt>
                <c:pt idx="6915">
                  <c:v>3.2319860500000002</c:v>
                </c:pt>
                <c:pt idx="6916">
                  <c:v>3.2420187</c:v>
                </c:pt>
                <c:pt idx="6917">
                  <c:v>3.2520894999999999</c:v>
                </c:pt>
                <c:pt idx="6918">
                  <c:v>3.2621221500000002</c:v>
                </c:pt>
                <c:pt idx="6919">
                  <c:v>3.2721545700000001</c:v>
                </c:pt>
                <c:pt idx="6920">
                  <c:v>3.28218722</c:v>
                </c:pt>
                <c:pt idx="6921">
                  <c:v>3.2922007999999998</c:v>
                </c:pt>
                <c:pt idx="6922">
                  <c:v>3.3022143800000001</c:v>
                </c:pt>
                <c:pt idx="6923">
                  <c:v>3.31222773</c:v>
                </c:pt>
                <c:pt idx="6924">
                  <c:v>3.3222794499999999</c:v>
                </c:pt>
                <c:pt idx="6925">
                  <c:v>3.3322930300000002</c:v>
                </c:pt>
                <c:pt idx="6926">
                  <c:v>3.34238291</c:v>
                </c:pt>
                <c:pt idx="6927">
                  <c:v>3.35241532</c:v>
                </c:pt>
                <c:pt idx="6928">
                  <c:v>3.3624670499999998</c:v>
                </c:pt>
                <c:pt idx="6929">
                  <c:v>3.3724997000000001</c:v>
                </c:pt>
                <c:pt idx="6930">
                  <c:v>3.3825514299999999</c:v>
                </c:pt>
                <c:pt idx="6931">
                  <c:v>3.3925838499999998</c:v>
                </c:pt>
                <c:pt idx="6932">
                  <c:v>3.4026355700000002</c:v>
                </c:pt>
                <c:pt idx="6933">
                  <c:v>3.41266823</c:v>
                </c:pt>
                <c:pt idx="6934">
                  <c:v>3.4226818099999998</c:v>
                </c:pt>
                <c:pt idx="6935">
                  <c:v>3.4326951499999998</c:v>
                </c:pt>
                <c:pt idx="6936">
                  <c:v>3.4427468800000001</c:v>
                </c:pt>
                <c:pt idx="6937">
                  <c:v>3.4527604599999999</c:v>
                </c:pt>
                <c:pt idx="6938">
                  <c:v>3.4627931099999998</c:v>
                </c:pt>
                <c:pt idx="6939">
                  <c:v>3.4728255300000002</c:v>
                </c:pt>
                <c:pt idx="6940">
                  <c:v>3.48285818</c:v>
                </c:pt>
                <c:pt idx="6941">
                  <c:v>3.4928908299999999</c:v>
                </c:pt>
                <c:pt idx="6942">
                  <c:v>3.5029234900000001</c:v>
                </c:pt>
                <c:pt idx="6943">
                  <c:v>3.5129368300000001</c:v>
                </c:pt>
                <c:pt idx="6944">
                  <c:v>3.52295041</c:v>
                </c:pt>
                <c:pt idx="6945">
                  <c:v>3.5329639899999998</c:v>
                </c:pt>
                <c:pt idx="6946">
                  <c:v>3.5430157200000001</c:v>
                </c:pt>
                <c:pt idx="6947">
                  <c:v>3.5531053500000001</c:v>
                </c:pt>
                <c:pt idx="6948">
                  <c:v>3.5631570799999999</c:v>
                </c:pt>
                <c:pt idx="6949">
                  <c:v>3.5732278800000001</c:v>
                </c:pt>
                <c:pt idx="6950">
                  <c:v>3.5832605399999999</c:v>
                </c:pt>
                <c:pt idx="6951">
                  <c:v>3.5933122599999998</c:v>
                </c:pt>
                <c:pt idx="6952">
                  <c:v>3.6033828300000001</c:v>
                </c:pt>
                <c:pt idx="6953">
                  <c:v>3.61341548</c:v>
                </c:pt>
                <c:pt idx="6954">
                  <c:v>3.6234672099999998</c:v>
                </c:pt>
                <c:pt idx="6955">
                  <c:v>3.6335380100000001</c:v>
                </c:pt>
                <c:pt idx="6956">
                  <c:v>3.6435513500000001</c:v>
                </c:pt>
                <c:pt idx="6957">
                  <c:v>3.6536602999999999</c:v>
                </c:pt>
                <c:pt idx="6958">
                  <c:v>3.6636929500000002</c:v>
                </c:pt>
                <c:pt idx="6959">
                  <c:v>3.67382097</c:v>
                </c:pt>
                <c:pt idx="6960">
                  <c:v>3.6838724599999999</c:v>
                </c:pt>
                <c:pt idx="6961">
                  <c:v>3.6939051200000002</c:v>
                </c:pt>
                <c:pt idx="6962">
                  <c:v>3.7039187</c:v>
                </c:pt>
                <c:pt idx="6963">
                  <c:v>3.7139322799999999</c:v>
                </c:pt>
                <c:pt idx="6964">
                  <c:v>3.7240028399999998</c:v>
                </c:pt>
                <c:pt idx="6965">
                  <c:v>3.7340164200000001</c:v>
                </c:pt>
                <c:pt idx="6966">
                  <c:v>3.74403</c:v>
                </c:pt>
                <c:pt idx="6967">
                  <c:v>3.7540817299999998</c:v>
                </c:pt>
                <c:pt idx="6968">
                  <c:v>3.7640950700000002</c:v>
                </c:pt>
                <c:pt idx="6969">
                  <c:v>3.7741086500000001</c:v>
                </c:pt>
                <c:pt idx="6970">
                  <c:v>3.7841412999999999</c:v>
                </c:pt>
                <c:pt idx="6971">
                  <c:v>3.7941548799999998</c:v>
                </c:pt>
                <c:pt idx="6972">
                  <c:v>3.8042254400000002</c:v>
                </c:pt>
                <c:pt idx="6973">
                  <c:v>3.81431532</c:v>
                </c:pt>
                <c:pt idx="6974">
                  <c:v>3.8244814900000002</c:v>
                </c:pt>
                <c:pt idx="6975">
                  <c:v>3.83453321</c:v>
                </c:pt>
                <c:pt idx="6976">
                  <c:v>3.8445465599999999</c:v>
                </c:pt>
                <c:pt idx="6977">
                  <c:v>3.8546173600000002</c:v>
                </c:pt>
                <c:pt idx="6978">
                  <c:v>3.8646309400000001</c:v>
                </c:pt>
                <c:pt idx="6979">
                  <c:v>3.8746635899999999</c:v>
                </c:pt>
                <c:pt idx="6980">
                  <c:v>3.8846769299999999</c:v>
                </c:pt>
                <c:pt idx="6981">
                  <c:v>3.8947858800000001</c:v>
                </c:pt>
                <c:pt idx="6982">
                  <c:v>3.90483761</c:v>
                </c:pt>
                <c:pt idx="6983">
                  <c:v>3.9148893400000002</c:v>
                </c:pt>
                <c:pt idx="6984">
                  <c:v>3.9249599000000002</c:v>
                </c:pt>
                <c:pt idx="6985">
                  <c:v>3.93504977</c:v>
                </c:pt>
                <c:pt idx="6986">
                  <c:v>3.9450824299999998</c:v>
                </c:pt>
                <c:pt idx="6987">
                  <c:v>3.9551341500000001</c:v>
                </c:pt>
                <c:pt idx="6988">
                  <c:v>3.9651475</c:v>
                </c:pt>
                <c:pt idx="6989">
                  <c:v>3.9751801499999999</c:v>
                </c:pt>
                <c:pt idx="6990">
                  <c:v>3.9851937300000002</c:v>
                </c:pt>
                <c:pt idx="6991">
                  <c:v>3.9952073100000001</c:v>
                </c:pt>
                <c:pt idx="6992">
                  <c:v>4.0000138300000003</c:v>
                </c:pt>
                <c:pt idx="6993">
                  <c:v>3.99167943</c:v>
                </c:pt>
                <c:pt idx="6994">
                  <c:v>3.9816746699999999</c:v>
                </c:pt>
                <c:pt idx="6995">
                  <c:v>3.97166109</c:v>
                </c:pt>
                <c:pt idx="6996">
                  <c:v>3.9616284400000001</c:v>
                </c:pt>
                <c:pt idx="6997">
                  <c:v>3.9515578699999998</c:v>
                </c:pt>
                <c:pt idx="6998">
                  <c:v>3.94148707</c:v>
                </c:pt>
                <c:pt idx="6999">
                  <c:v>3.9314544200000001</c:v>
                </c:pt>
                <c:pt idx="7000">
                  <c:v>3.9214026899999999</c:v>
                </c:pt>
                <c:pt idx="7001">
                  <c:v>3.9113321299999999</c:v>
                </c:pt>
                <c:pt idx="7002">
                  <c:v>3.90129948</c:v>
                </c:pt>
                <c:pt idx="7003">
                  <c:v>3.8911905299999998</c:v>
                </c:pt>
                <c:pt idx="7004">
                  <c:v>3.8811578799999999</c:v>
                </c:pt>
                <c:pt idx="7005">
                  <c:v>3.87110639</c:v>
                </c:pt>
                <c:pt idx="7006">
                  <c:v>3.8610928100000002</c:v>
                </c:pt>
                <c:pt idx="7007">
                  <c:v>3.8510410799999999</c:v>
                </c:pt>
                <c:pt idx="7008">
                  <c:v>3.8409512000000001</c:v>
                </c:pt>
                <c:pt idx="7009">
                  <c:v>3.8309378600000001</c:v>
                </c:pt>
                <c:pt idx="7010">
                  <c:v>3.8208098399999999</c:v>
                </c:pt>
                <c:pt idx="7011">
                  <c:v>3.81077719</c:v>
                </c:pt>
                <c:pt idx="7012">
                  <c:v>3.8006873099999998</c:v>
                </c:pt>
                <c:pt idx="7013">
                  <c:v>3.7904832399999999</c:v>
                </c:pt>
                <c:pt idx="7014">
                  <c:v>3.7804124400000001</c:v>
                </c:pt>
                <c:pt idx="7015">
                  <c:v>3.7703988599999998</c:v>
                </c:pt>
                <c:pt idx="7016">
                  <c:v>3.76038527</c:v>
                </c:pt>
                <c:pt idx="7017">
                  <c:v>3.7503716900000001</c:v>
                </c:pt>
                <c:pt idx="7018">
                  <c:v>3.7403202100000001</c:v>
                </c:pt>
                <c:pt idx="7019">
                  <c:v>3.7302493999999999</c:v>
                </c:pt>
                <c:pt idx="7020">
                  <c:v>3.7201786000000001</c:v>
                </c:pt>
                <c:pt idx="7021">
                  <c:v>3.7101268799999998</c:v>
                </c:pt>
                <c:pt idx="7022">
                  <c:v>3.7001135299999999</c:v>
                </c:pt>
                <c:pt idx="7023">
                  <c:v>3.6899855100000001</c:v>
                </c:pt>
                <c:pt idx="7024">
                  <c:v>3.6799719299999998</c:v>
                </c:pt>
                <c:pt idx="7025">
                  <c:v>3.6699583499999999</c:v>
                </c:pt>
                <c:pt idx="7026">
                  <c:v>3.6599450099999999</c:v>
                </c:pt>
                <c:pt idx="7027">
                  <c:v>3.6499314300000001</c:v>
                </c:pt>
                <c:pt idx="7028">
                  <c:v>3.6399178499999998</c:v>
                </c:pt>
                <c:pt idx="7029">
                  <c:v>3.6298089</c:v>
                </c:pt>
                <c:pt idx="7030">
                  <c:v>3.61977649</c:v>
                </c:pt>
                <c:pt idx="7031">
                  <c:v>3.6097629100000002</c:v>
                </c:pt>
                <c:pt idx="7032">
                  <c:v>3.5997302499999999</c:v>
                </c:pt>
                <c:pt idx="7033">
                  <c:v>3.5896976</c:v>
                </c:pt>
                <c:pt idx="7034">
                  <c:v>3.5796651800000001</c:v>
                </c:pt>
                <c:pt idx="7035">
                  <c:v>3.5696515999999998</c:v>
                </c:pt>
                <c:pt idx="7036">
                  <c:v>3.5595998799999999</c:v>
                </c:pt>
                <c:pt idx="7037">
                  <c:v>3.5495672200000001</c:v>
                </c:pt>
                <c:pt idx="7038">
                  <c:v>3.5395538800000002</c:v>
                </c:pt>
                <c:pt idx="7039">
                  <c:v>3.5295402999999999</c:v>
                </c:pt>
                <c:pt idx="7040">
                  <c:v>3.51939321</c:v>
                </c:pt>
                <c:pt idx="7041">
                  <c:v>3.5093796300000002</c:v>
                </c:pt>
                <c:pt idx="7042">
                  <c:v>3.4992899899999999</c:v>
                </c:pt>
                <c:pt idx="7043">
                  <c:v>3.48927641</c:v>
                </c:pt>
                <c:pt idx="7044">
                  <c:v>3.4792437600000001</c:v>
                </c:pt>
                <c:pt idx="7045">
                  <c:v>3.4692110999999999</c:v>
                </c:pt>
                <c:pt idx="7046">
                  <c:v>3.4591405399999999</c:v>
                </c:pt>
                <c:pt idx="7047">
                  <c:v>3.4490888100000001</c:v>
                </c:pt>
                <c:pt idx="7048">
                  <c:v>3.4390180099999998</c:v>
                </c:pt>
                <c:pt idx="7049">
                  <c:v>3.4289090600000001</c:v>
                </c:pt>
                <c:pt idx="7050">
                  <c:v>3.4188194300000001</c:v>
                </c:pt>
                <c:pt idx="7051">
                  <c:v>3.4087486299999998</c:v>
                </c:pt>
                <c:pt idx="7052">
                  <c:v>3.39871597</c:v>
                </c:pt>
                <c:pt idx="7053">
                  <c:v>3.3887023900000002</c:v>
                </c:pt>
                <c:pt idx="7054">
                  <c:v>3.3786508999999998</c:v>
                </c:pt>
                <c:pt idx="7055">
                  <c:v>3.36856103</c:v>
                </c:pt>
                <c:pt idx="7056">
                  <c:v>3.3585093000000001</c:v>
                </c:pt>
                <c:pt idx="7057">
                  <c:v>3.3484384999999999</c:v>
                </c:pt>
                <c:pt idx="7058">
                  <c:v>3.3383870099999999</c:v>
                </c:pt>
                <c:pt idx="7059">
                  <c:v>3.3283162100000001</c:v>
                </c:pt>
                <c:pt idx="7060">
                  <c:v>3.3182835599999998</c:v>
                </c:pt>
                <c:pt idx="7061">
                  <c:v>3.30815554</c:v>
                </c:pt>
                <c:pt idx="7062">
                  <c:v>3.2981421900000001</c:v>
                </c:pt>
                <c:pt idx="7063">
                  <c:v>3.2879760299999998</c:v>
                </c:pt>
                <c:pt idx="7064">
                  <c:v>3.27794337</c:v>
                </c:pt>
                <c:pt idx="7065">
                  <c:v>3.2678916500000001</c:v>
                </c:pt>
                <c:pt idx="7066">
                  <c:v>3.2578210799999998</c:v>
                </c:pt>
                <c:pt idx="7067">
                  <c:v>3.2478075</c:v>
                </c:pt>
                <c:pt idx="7068">
                  <c:v>3.2377557800000001</c:v>
                </c:pt>
                <c:pt idx="7069">
                  <c:v>3.2277421999999998</c:v>
                </c:pt>
                <c:pt idx="7070">
                  <c:v>3.21770954</c:v>
                </c:pt>
                <c:pt idx="7071">
                  <c:v>3.20761991</c:v>
                </c:pt>
                <c:pt idx="7072">
                  <c:v>3.1976063300000002</c:v>
                </c:pt>
                <c:pt idx="7073">
                  <c:v>3.1875164499999999</c:v>
                </c:pt>
                <c:pt idx="7074">
                  <c:v>3.1774647200000001</c:v>
                </c:pt>
                <c:pt idx="7075">
                  <c:v>3.1674513800000001</c:v>
                </c:pt>
                <c:pt idx="7076">
                  <c:v>3.1574377999999999</c:v>
                </c:pt>
                <c:pt idx="7077">
                  <c:v>3.14729071</c:v>
                </c:pt>
                <c:pt idx="7078">
                  <c:v>3.1372771300000002</c:v>
                </c:pt>
                <c:pt idx="7079">
                  <c:v>3.1272637799999998</c:v>
                </c:pt>
                <c:pt idx="7080">
                  <c:v>3.11721206</c:v>
                </c:pt>
                <c:pt idx="7081">
                  <c:v>3.1071984800000001</c:v>
                </c:pt>
                <c:pt idx="7082">
                  <c:v>3.0971658199999998</c:v>
                </c:pt>
                <c:pt idx="7083">
                  <c:v>3.0871334099999999</c:v>
                </c:pt>
                <c:pt idx="7084">
                  <c:v>3.0770053900000001</c:v>
                </c:pt>
                <c:pt idx="7085">
                  <c:v>3.0669345899999998</c:v>
                </c:pt>
                <c:pt idx="7086">
                  <c:v>3.05684471</c:v>
                </c:pt>
                <c:pt idx="7087">
                  <c:v>3.0467741500000001</c:v>
                </c:pt>
                <c:pt idx="7088">
                  <c:v>3.0367605700000002</c:v>
                </c:pt>
                <c:pt idx="7089">
                  <c:v>3.0267469899999999</c:v>
                </c:pt>
                <c:pt idx="7090">
                  <c:v>3.0167334100000001</c:v>
                </c:pt>
                <c:pt idx="7091">
                  <c:v>3.0067009900000001</c:v>
                </c:pt>
                <c:pt idx="7092">
                  <c:v>2.9966111199999999</c:v>
                </c:pt>
                <c:pt idx="7093">
                  <c:v>2.9865021700000001</c:v>
                </c:pt>
                <c:pt idx="7094">
                  <c:v>2.9764695200000002</c:v>
                </c:pt>
                <c:pt idx="7095">
                  <c:v>2.9664561699999998</c:v>
                </c:pt>
                <c:pt idx="7096">
                  <c:v>2.95634723</c:v>
                </c:pt>
                <c:pt idx="7097">
                  <c:v>2.9463336500000001</c:v>
                </c:pt>
                <c:pt idx="7098">
                  <c:v>2.9363009899999999</c:v>
                </c:pt>
                <c:pt idx="7099">
                  <c:v>2.9262685799999999</c:v>
                </c:pt>
                <c:pt idx="7100">
                  <c:v>2.9161596300000001</c:v>
                </c:pt>
                <c:pt idx="7101">
                  <c:v>2.9060697599999998</c:v>
                </c:pt>
                <c:pt idx="7102">
                  <c:v>2.89601803</c:v>
                </c:pt>
                <c:pt idx="7103">
                  <c:v>2.8859856100000001</c:v>
                </c:pt>
                <c:pt idx="7104">
                  <c:v>2.8758957399999998</c:v>
                </c:pt>
                <c:pt idx="7105">
                  <c:v>2.86586308</c:v>
                </c:pt>
                <c:pt idx="7106">
                  <c:v>2.8558113600000001</c:v>
                </c:pt>
                <c:pt idx="7107">
                  <c:v>2.8457408000000002</c:v>
                </c:pt>
                <c:pt idx="7108">
                  <c:v>2.8357081399999999</c:v>
                </c:pt>
                <c:pt idx="7109">
                  <c:v>2.8256754900000001</c:v>
                </c:pt>
                <c:pt idx="7110">
                  <c:v>2.8156428299999998</c:v>
                </c:pt>
                <c:pt idx="7111">
                  <c:v>2.8056294899999998</c:v>
                </c:pt>
                <c:pt idx="7112">
                  <c:v>2.79553962</c:v>
                </c:pt>
                <c:pt idx="7113">
                  <c:v>2.7854688200000002</c:v>
                </c:pt>
                <c:pt idx="7114">
                  <c:v>2.7753980199999999</c:v>
                </c:pt>
                <c:pt idx="7115">
                  <c:v>2.76534653</c:v>
                </c:pt>
                <c:pt idx="7116">
                  <c:v>2.7553329500000001</c:v>
                </c:pt>
                <c:pt idx="7117">
                  <c:v>2.7452239999999999</c:v>
                </c:pt>
                <c:pt idx="7118">
                  <c:v>2.7351150500000001</c:v>
                </c:pt>
                <c:pt idx="7119">
                  <c:v>2.7249872700000002</c:v>
                </c:pt>
                <c:pt idx="7120">
                  <c:v>2.7149355399999999</c:v>
                </c:pt>
                <c:pt idx="7121">
                  <c:v>2.7048838100000001</c:v>
                </c:pt>
                <c:pt idx="7122">
                  <c:v>2.6947939399999998</c:v>
                </c:pt>
                <c:pt idx="7123">
                  <c:v>2.68466592</c:v>
                </c:pt>
                <c:pt idx="7124">
                  <c:v>2.6746335000000001</c:v>
                </c:pt>
                <c:pt idx="7125">
                  <c:v>2.6646199199999998</c:v>
                </c:pt>
                <c:pt idx="7126">
                  <c:v>2.65451097</c:v>
                </c:pt>
                <c:pt idx="7127">
                  <c:v>2.6444973900000002</c:v>
                </c:pt>
                <c:pt idx="7128">
                  <c:v>2.6344840500000002</c:v>
                </c:pt>
                <c:pt idx="7129">
                  <c:v>2.6244132499999999</c:v>
                </c:pt>
                <c:pt idx="7130">
                  <c:v>2.6143806000000001</c:v>
                </c:pt>
                <c:pt idx="7131">
                  <c:v>2.6043288699999998</c:v>
                </c:pt>
                <c:pt idx="7132">
                  <c:v>2.5942773799999999</c:v>
                </c:pt>
                <c:pt idx="7133">
                  <c:v>2.5842638</c:v>
                </c:pt>
                <c:pt idx="7134">
                  <c:v>2.5741739300000002</c:v>
                </c:pt>
                <c:pt idx="7135">
                  <c:v>2.5641412699999999</c:v>
                </c:pt>
                <c:pt idx="7136">
                  <c:v>2.5541088599999999</c:v>
                </c:pt>
                <c:pt idx="7137">
                  <c:v>2.5440762000000001</c:v>
                </c:pt>
                <c:pt idx="7138">
                  <c:v>2.5340626199999998</c:v>
                </c:pt>
                <c:pt idx="7139">
                  <c:v>2.5240108999999999</c:v>
                </c:pt>
                <c:pt idx="7140">
                  <c:v>2.51397848</c:v>
                </c:pt>
                <c:pt idx="7141">
                  <c:v>2.5039076800000002</c:v>
                </c:pt>
                <c:pt idx="7142">
                  <c:v>2.49379873</c:v>
                </c:pt>
                <c:pt idx="7143">
                  <c:v>2.4837279300000001</c:v>
                </c:pt>
                <c:pt idx="7144">
                  <c:v>2.4736955200000001</c:v>
                </c:pt>
                <c:pt idx="7145">
                  <c:v>2.4636056399999999</c:v>
                </c:pt>
                <c:pt idx="7146">
                  <c:v>2.4535920600000001</c:v>
                </c:pt>
                <c:pt idx="7147">
                  <c:v>2.4442841999999998</c:v>
                </c:pt>
                <c:pt idx="7148">
                  <c:v>2.4341754899999999</c:v>
                </c:pt>
                <c:pt idx="7149">
                  <c:v>2.4261646300000002</c:v>
                </c:pt>
                <c:pt idx="7150">
                  <c:v>2.4199848199999998</c:v>
                </c:pt>
                <c:pt idx="7151">
                  <c:v>2.4119167300000002</c:v>
                </c:pt>
                <c:pt idx="7152">
                  <c:v>2.4043064099999998</c:v>
                </c:pt>
                <c:pt idx="7153">
                  <c:v>2.3952658200000001</c:v>
                </c:pt>
                <c:pt idx="7154">
                  <c:v>2.38878083</c:v>
                </c:pt>
                <c:pt idx="7155">
                  <c:v>2.3817999400000001</c:v>
                </c:pt>
                <c:pt idx="7156">
                  <c:v>2.3770697099999998</c:v>
                </c:pt>
                <c:pt idx="7157">
                  <c:v>2.3726637400000001</c:v>
                </c:pt>
                <c:pt idx="7158">
                  <c:v>2.3745520099999999</c:v>
                </c:pt>
                <c:pt idx="7159">
                  <c:v>2.3644430600000002</c:v>
                </c:pt>
                <c:pt idx="7160">
                  <c:v>2.3649961899999998</c:v>
                </c:pt>
                <c:pt idx="7161">
                  <c:v>2.3590643400000002</c:v>
                </c:pt>
                <c:pt idx="7162">
                  <c:v>2.3578054900000001</c:v>
                </c:pt>
                <c:pt idx="7163">
                  <c:v>2.35713792</c:v>
                </c:pt>
                <c:pt idx="7164">
                  <c:v>2.3558983800000002</c:v>
                </c:pt>
                <c:pt idx="7165">
                  <c:v>2.35475397</c:v>
                </c:pt>
                <c:pt idx="7166">
                  <c:v>2.3548111899999999</c:v>
                </c:pt>
                <c:pt idx="7167">
                  <c:v>2.3552498800000001</c:v>
                </c:pt>
                <c:pt idx="7168">
                  <c:v>2.3548684099999999</c:v>
                </c:pt>
                <c:pt idx="7169">
                  <c:v>2.3544297200000002</c:v>
                </c:pt>
                <c:pt idx="7170">
                  <c:v>2.3559556000000001</c:v>
                </c:pt>
                <c:pt idx="7171">
                  <c:v>2.3533616099999999</c:v>
                </c:pt>
                <c:pt idx="7172">
                  <c:v>2.3525986699999999</c:v>
                </c:pt>
                <c:pt idx="7173">
                  <c:v>2.35328531</c:v>
                </c:pt>
                <c:pt idx="7174">
                  <c:v>2.3512062999999999</c:v>
                </c:pt>
                <c:pt idx="7175">
                  <c:v>2.3513588900000002</c:v>
                </c:pt>
                <c:pt idx="7176">
                  <c:v>2.3496422799999999</c:v>
                </c:pt>
                <c:pt idx="7177">
                  <c:v>2.35025263</c:v>
                </c:pt>
                <c:pt idx="7178">
                  <c:v>2.3489174799999999</c:v>
                </c:pt>
                <c:pt idx="7179">
                  <c:v>2.3589308299999998</c:v>
                </c:pt>
                <c:pt idx="7180">
                  <c:v>2.3488984099999999</c:v>
                </c:pt>
                <c:pt idx="7181">
                  <c:v>2.34939432</c:v>
                </c:pt>
                <c:pt idx="7182">
                  <c:v>2.35105371</c:v>
                </c:pt>
                <c:pt idx="7183">
                  <c:v>2.3477158500000002</c:v>
                </c:pt>
                <c:pt idx="7184">
                  <c:v>2.3471055000000001</c:v>
                </c:pt>
                <c:pt idx="7185">
                  <c:v>2.34641886</c:v>
                </c:pt>
                <c:pt idx="7186">
                  <c:v>2.3470101400000001</c:v>
                </c:pt>
                <c:pt idx="7187">
                  <c:v>2.3466095899999999</c:v>
                </c:pt>
                <c:pt idx="7188">
                  <c:v>2.3469910600000001</c:v>
                </c:pt>
                <c:pt idx="7189">
                  <c:v>2.3452172299999998</c:v>
                </c:pt>
                <c:pt idx="7190">
                  <c:v>2.35620356</c:v>
                </c:pt>
                <c:pt idx="7191">
                  <c:v>2.34874582</c:v>
                </c:pt>
                <c:pt idx="7192">
                  <c:v>2.34561777</c:v>
                </c:pt>
                <c:pt idx="7193">
                  <c:v>2.3453698200000002</c:v>
                </c:pt>
                <c:pt idx="7194">
                  <c:v>2.34502649</c:v>
                </c:pt>
                <c:pt idx="7195">
                  <c:v>2.3438630100000002</c:v>
                </c:pt>
                <c:pt idx="7196">
                  <c:v>2.34264231</c:v>
                </c:pt>
                <c:pt idx="7197">
                  <c:v>2.3430237799999998</c:v>
                </c:pt>
                <c:pt idx="7198">
                  <c:v>2.34187937</c:v>
                </c:pt>
                <c:pt idx="7199">
                  <c:v>2.3413071599999999</c:v>
                </c:pt>
                <c:pt idx="7200">
                  <c:v>2.3409256900000002</c:v>
                </c:pt>
                <c:pt idx="7201">
                  <c:v>2.3402009000000001</c:v>
                </c:pt>
                <c:pt idx="7202">
                  <c:v>2.3402199700000001</c:v>
                </c:pt>
                <c:pt idx="7203">
                  <c:v>2.3418030700000001</c:v>
                </c:pt>
                <c:pt idx="7204">
                  <c:v>2.3449502</c:v>
                </c:pt>
                <c:pt idx="7205">
                  <c:v>2.3550209999999998</c:v>
                </c:pt>
                <c:pt idx="7206">
                  <c:v>2.3563942899999999</c:v>
                </c:pt>
                <c:pt idx="7207">
                  <c:v>2.3577482700000001</c:v>
                </c:pt>
                <c:pt idx="7208">
                  <c:v>2.3632795799999999</c:v>
                </c:pt>
                <c:pt idx="7209">
                  <c:v>2.3596365499999998</c:v>
                </c:pt>
                <c:pt idx="7210">
                  <c:v>2.3597891299999998</c:v>
                </c:pt>
                <c:pt idx="7211">
                  <c:v>2.3574812399999998</c:v>
                </c:pt>
                <c:pt idx="7212">
                  <c:v>2.3550782200000002</c:v>
                </c:pt>
                <c:pt idx="7213">
                  <c:v>2.35463953</c:v>
                </c:pt>
                <c:pt idx="7214">
                  <c:v>2.3613531600000002</c:v>
                </c:pt>
                <c:pt idx="7215">
                  <c:v>2.36318421</c:v>
                </c:pt>
                <c:pt idx="7216">
                  <c:v>2.3612387199999998</c:v>
                </c:pt>
                <c:pt idx="7217">
                  <c:v>2.3588354599999999</c:v>
                </c:pt>
                <c:pt idx="7218">
                  <c:v>2.3560318900000001</c:v>
                </c:pt>
                <c:pt idx="7219">
                  <c:v>2.3547349</c:v>
                </c:pt>
                <c:pt idx="7220">
                  <c:v>2.3536858600000001</c:v>
                </c:pt>
                <c:pt idx="7221">
                  <c:v>2.3549065599999999</c:v>
                </c:pt>
                <c:pt idx="7222">
                  <c:v>2.35385752</c:v>
                </c:pt>
                <c:pt idx="7223">
                  <c:v>2.3534951199999998</c:v>
                </c:pt>
                <c:pt idx="7224">
                  <c:v>2.3546013800000001</c:v>
                </c:pt>
                <c:pt idx="7225">
                  <c:v>2.35709977</c:v>
                </c:pt>
                <c:pt idx="7226">
                  <c:v>2.3572523599999999</c:v>
                </c:pt>
                <c:pt idx="7227">
                  <c:v>2.3611242799999999</c:v>
                </c:pt>
                <c:pt idx="7228">
                  <c:v>2.3607046600000001</c:v>
                </c:pt>
                <c:pt idx="7229">
                  <c:v>2.3603994799999999</c:v>
                </c:pt>
                <c:pt idx="7230">
                  <c:v>2.3592360000000001</c:v>
                </c:pt>
                <c:pt idx="7231">
                  <c:v>2.3595030299999999</c:v>
                </c:pt>
                <c:pt idx="7232">
                  <c:v>2.3595602499999999</c:v>
                </c:pt>
                <c:pt idx="7233">
                  <c:v>2.3622686900000001</c:v>
                </c:pt>
                <c:pt idx="7234">
                  <c:v>2.3608381700000001</c:v>
                </c:pt>
                <c:pt idx="7235">
                  <c:v>2.3617727799999999</c:v>
                </c:pt>
                <c:pt idx="7236">
                  <c:v>2.3619253599999999</c:v>
                </c:pt>
                <c:pt idx="7237">
                  <c:v>2.3630697700000001</c:v>
                </c:pt>
                <c:pt idx="7238">
                  <c:v>2.3621161000000002</c:v>
                </c:pt>
                <c:pt idx="7239">
                  <c:v>2.3633558799999999</c:v>
                </c:pt>
                <c:pt idx="7240">
                  <c:v>2.36245942</c:v>
                </c:pt>
                <c:pt idx="7241">
                  <c:v>2.3626310799999999</c:v>
                </c:pt>
                <c:pt idx="7242">
                  <c:v>2.3625738599999999</c:v>
                </c:pt>
                <c:pt idx="7243">
                  <c:v>2.3629362600000001</c:v>
                </c:pt>
                <c:pt idx="7244">
                  <c:v>2.3627264499999998</c:v>
                </c:pt>
                <c:pt idx="7245">
                  <c:v>2.36238313</c:v>
                </c:pt>
                <c:pt idx="7246">
                  <c:v>2.3618872199999998</c:v>
                </c:pt>
                <c:pt idx="7247">
                  <c:v>2.3606665100000002</c:v>
                </c:pt>
                <c:pt idx="7248">
                  <c:v>2.3659689400000001</c:v>
                </c:pt>
                <c:pt idx="7249">
                  <c:v>2.3629934800000001</c:v>
                </c:pt>
                <c:pt idx="7250">
                  <c:v>2.3555931999999999</c:v>
                </c:pt>
                <c:pt idx="7251">
                  <c:v>2.3536095600000002</c:v>
                </c:pt>
                <c:pt idx="7252">
                  <c:v>2.3541436199999999</c:v>
                </c:pt>
                <c:pt idx="7253">
                  <c:v>2.35532618</c:v>
                </c:pt>
                <c:pt idx="7254">
                  <c:v>2.3476586300000002</c:v>
                </c:pt>
                <c:pt idx="7255">
                  <c:v>2.3454651800000001</c:v>
                </c:pt>
                <c:pt idx="7256">
                  <c:v>2.3453698200000002</c:v>
                </c:pt>
                <c:pt idx="7257">
                  <c:v>2.3433289500000001</c:v>
                </c:pt>
                <c:pt idx="7258">
                  <c:v>2.3400483099999998</c:v>
                </c:pt>
                <c:pt idx="7259">
                  <c:v>2.3398575799999999</c:v>
                </c:pt>
                <c:pt idx="7260">
                  <c:v>2.33753061</c:v>
                </c:pt>
                <c:pt idx="7261">
                  <c:v>2.3372063600000001</c:v>
                </c:pt>
                <c:pt idx="7262">
                  <c:v>2.3350510600000001</c:v>
                </c:pt>
                <c:pt idx="7263">
                  <c:v>2.3334107400000001</c:v>
                </c:pt>
                <c:pt idx="7264">
                  <c:v>2.3328003900000001</c:v>
                </c:pt>
                <c:pt idx="7265">
                  <c:v>2.3300156599999999</c:v>
                </c:pt>
                <c:pt idx="7266">
                  <c:v>2.32770777</c:v>
                </c:pt>
                <c:pt idx="7267">
                  <c:v>2.3256096799999999</c:v>
                </c:pt>
                <c:pt idx="7268">
                  <c:v>2.32246256</c:v>
                </c:pt>
                <c:pt idx="7269">
                  <c:v>2.3210511199999999</c:v>
                </c:pt>
                <c:pt idx="7270">
                  <c:v>2.3310837700000002</c:v>
                </c:pt>
                <c:pt idx="7271">
                  <c:v>2.32915735</c:v>
                </c:pt>
                <c:pt idx="7272">
                  <c:v>2.3190865500000002</c:v>
                </c:pt>
                <c:pt idx="7273">
                  <c:v>2.3157868399999999</c:v>
                </c:pt>
                <c:pt idx="7274">
                  <c:v>2.3127162499999998</c:v>
                </c:pt>
                <c:pt idx="7275">
                  <c:v>2.31252551</c:v>
                </c:pt>
                <c:pt idx="7276">
                  <c:v>2.31170535</c:v>
                </c:pt>
                <c:pt idx="7277">
                  <c:v>2.3219857199999998</c:v>
                </c:pt>
                <c:pt idx="7278">
                  <c:v>2.33217096</c:v>
                </c:pt>
                <c:pt idx="7279">
                  <c:v>2.3422226899999998</c:v>
                </c:pt>
                <c:pt idx="7280">
                  <c:v>2.33217096</c:v>
                </c:pt>
                <c:pt idx="7281">
                  <c:v>2.3219666499999998</c:v>
                </c:pt>
                <c:pt idx="7282">
                  <c:v>2.3119533099999998</c:v>
                </c:pt>
                <c:pt idx="7283">
                  <c:v>2.3111331499999999</c:v>
                </c:pt>
                <c:pt idx="7284">
                  <c:v>2.3115336900000001</c:v>
                </c:pt>
                <c:pt idx="7285">
                  <c:v>2.30939746</c:v>
                </c:pt>
                <c:pt idx="7286">
                  <c:v>2.3097407799999998</c:v>
                </c:pt>
                <c:pt idx="7287">
                  <c:v>2.30487704</c:v>
                </c:pt>
                <c:pt idx="7288">
                  <c:v>2.3016727000000001</c:v>
                </c:pt>
                <c:pt idx="7289">
                  <c:v>2.2994411000000001</c:v>
                </c:pt>
                <c:pt idx="7290">
                  <c:v>2.29823947</c:v>
                </c:pt>
                <c:pt idx="7291">
                  <c:v>2.3013293699999999</c:v>
                </c:pt>
                <c:pt idx="7292">
                  <c:v>2.2976481899999999</c:v>
                </c:pt>
                <c:pt idx="7293">
                  <c:v>2.2948253200000002</c:v>
                </c:pt>
                <c:pt idx="7294">
                  <c:v>2.2943103300000001</c:v>
                </c:pt>
                <c:pt idx="7295">
                  <c:v>2.2948253200000002</c:v>
                </c:pt>
                <c:pt idx="7296">
                  <c:v>2.2934138800000001</c:v>
                </c:pt>
                <c:pt idx="7297">
                  <c:v>2.29133487</c:v>
                </c:pt>
                <c:pt idx="7298">
                  <c:v>2.29068637</c:v>
                </c:pt>
                <c:pt idx="7299">
                  <c:v>2.2897517700000001</c:v>
                </c:pt>
                <c:pt idx="7300">
                  <c:v>2.2896182500000002</c:v>
                </c:pt>
                <c:pt idx="7301">
                  <c:v>2.28755832</c:v>
                </c:pt>
                <c:pt idx="7302">
                  <c:v>2.2880542300000002</c:v>
                </c:pt>
                <c:pt idx="7303">
                  <c:v>2.28534579</c:v>
                </c:pt>
                <c:pt idx="7304">
                  <c:v>2.2835528900000002</c:v>
                </c:pt>
                <c:pt idx="7305">
                  <c:v>2.2818934899999999</c:v>
                </c:pt>
                <c:pt idx="7306">
                  <c:v>2.2839915799999999</c:v>
                </c:pt>
                <c:pt idx="7307">
                  <c:v>2.2807109400000001</c:v>
                </c:pt>
                <c:pt idx="7308">
                  <c:v>2.2774684399999998</c:v>
                </c:pt>
                <c:pt idx="7309">
                  <c:v>2.2754657300000001</c:v>
                </c:pt>
                <c:pt idx="7310">
                  <c:v>2.2742261899999998</c:v>
                </c:pt>
                <c:pt idx="7311">
                  <c:v>2.27159405</c:v>
                </c:pt>
                <c:pt idx="7312">
                  <c:v>2.2697057699999998</c:v>
                </c:pt>
                <c:pt idx="7313">
                  <c:v>2.2797381900000002</c:v>
                </c:pt>
                <c:pt idx="7314">
                  <c:v>2.2697248499999998</c:v>
                </c:pt>
                <c:pt idx="7315">
                  <c:v>2.2668256800000002</c:v>
                </c:pt>
                <c:pt idx="7316">
                  <c:v>2.26571941</c:v>
                </c:pt>
                <c:pt idx="7317">
                  <c:v>2.2640218700000001</c:v>
                </c:pt>
                <c:pt idx="7318">
                  <c:v>2.2624769200000001</c:v>
                </c:pt>
                <c:pt idx="7319">
                  <c:v>2.2725667999999999</c:v>
                </c:pt>
                <c:pt idx="7320">
                  <c:v>2.2624769200000001</c:v>
                </c:pt>
                <c:pt idx="7321">
                  <c:v>2.25887203</c:v>
                </c:pt>
                <c:pt idx="7322">
                  <c:v>2.2578229900000002</c:v>
                </c:pt>
                <c:pt idx="7323">
                  <c:v>2.2549619700000001</c:v>
                </c:pt>
                <c:pt idx="7324">
                  <c:v>2.2525205599999998</c:v>
                </c:pt>
                <c:pt idx="7325">
                  <c:v>2.2503271100000002</c:v>
                </c:pt>
                <c:pt idx="7326">
                  <c:v>2.2477331199999999</c:v>
                </c:pt>
                <c:pt idx="7327">
                  <c:v>2.2458829900000001</c:v>
                </c:pt>
                <c:pt idx="7328">
                  <c:v>2.2441663699999999</c:v>
                </c:pt>
                <c:pt idx="7329">
                  <c:v>2.2418775599999998</c:v>
                </c:pt>
                <c:pt idx="7330">
                  <c:v>2.2398939100000002</c:v>
                </c:pt>
                <c:pt idx="7331">
                  <c:v>2.23710918</c:v>
                </c:pt>
                <c:pt idx="7332">
                  <c:v>2.2352781300000002</c:v>
                </c:pt>
                <c:pt idx="7333">
                  <c:v>2.2344388999999998</c:v>
                </c:pt>
                <c:pt idx="7334">
                  <c:v>2.2322838300000001</c:v>
                </c:pt>
                <c:pt idx="7335">
                  <c:v>2.23016667</c:v>
                </c:pt>
                <c:pt idx="7336">
                  <c:v>2.2277443400000001</c:v>
                </c:pt>
                <c:pt idx="7337">
                  <c:v>2.2261803200000001</c:v>
                </c:pt>
                <c:pt idx="7338">
                  <c:v>2.2247879500000001</c:v>
                </c:pt>
                <c:pt idx="7339">
                  <c:v>2.2224991300000001</c:v>
                </c:pt>
                <c:pt idx="7340">
                  <c:v>2.22114491</c:v>
                </c:pt>
                <c:pt idx="7341">
                  <c:v>2.2190277599999999</c:v>
                </c:pt>
                <c:pt idx="7342">
                  <c:v>2.2177116899999998</c:v>
                </c:pt>
                <c:pt idx="7343">
                  <c:v>2.2170822600000002</c:v>
                </c:pt>
                <c:pt idx="7344">
                  <c:v>2.2176353899999999</c:v>
                </c:pt>
                <c:pt idx="7345">
                  <c:v>2.2163956200000001</c:v>
                </c:pt>
                <c:pt idx="7346">
                  <c:v>2.2147553000000002</c:v>
                </c:pt>
                <c:pt idx="7347">
                  <c:v>2.21143651</c:v>
                </c:pt>
                <c:pt idx="7348">
                  <c:v>2.2070496099999999</c:v>
                </c:pt>
                <c:pt idx="7349">
                  <c:v>2.20388341</c:v>
                </c:pt>
                <c:pt idx="7350">
                  <c:v>2.2027199300000002</c:v>
                </c:pt>
                <c:pt idx="7351">
                  <c:v>2.1990959600000002</c:v>
                </c:pt>
                <c:pt idx="7352">
                  <c:v>2.1965019699999999</c:v>
                </c:pt>
                <c:pt idx="7353">
                  <c:v>2.1938507600000001</c:v>
                </c:pt>
                <c:pt idx="7354">
                  <c:v>2.1905512800000002</c:v>
                </c:pt>
                <c:pt idx="7355">
                  <c:v>2.18870115</c:v>
                </c:pt>
                <c:pt idx="7356">
                  <c:v>2.1844668399999998</c:v>
                </c:pt>
                <c:pt idx="7357">
                  <c:v>2.1819300699999999</c:v>
                </c:pt>
                <c:pt idx="7358">
                  <c:v>2.1778101900000002</c:v>
                </c:pt>
                <c:pt idx="7359">
                  <c:v>2.1751399</c:v>
                </c:pt>
                <c:pt idx="7360">
                  <c:v>2.17224073</c:v>
                </c:pt>
                <c:pt idx="7361">
                  <c:v>2.1703524600000001</c:v>
                </c:pt>
                <c:pt idx="7362">
                  <c:v>2.1671862599999998</c:v>
                </c:pt>
                <c:pt idx="7363">
                  <c:v>2.1642680200000002</c:v>
                </c:pt>
                <c:pt idx="7364">
                  <c:v>2.1614069900000001</c:v>
                </c:pt>
                <c:pt idx="7365">
                  <c:v>2.1587176299999999</c:v>
                </c:pt>
                <c:pt idx="7366">
                  <c:v>2.1558375399999998</c:v>
                </c:pt>
                <c:pt idx="7367">
                  <c:v>2.1534342799999999</c:v>
                </c:pt>
                <c:pt idx="7368">
                  <c:v>2.1504018299999998</c:v>
                </c:pt>
                <c:pt idx="7369">
                  <c:v>2.1473309999999999</c:v>
                </c:pt>
                <c:pt idx="7370">
                  <c:v>2.1439740700000001</c:v>
                </c:pt>
                <c:pt idx="7371">
                  <c:v>2.1410749</c:v>
                </c:pt>
                <c:pt idx="7372">
                  <c:v>2.1386144200000001</c:v>
                </c:pt>
                <c:pt idx="7373">
                  <c:v>2.13512397</c:v>
                </c:pt>
                <c:pt idx="7374">
                  <c:v>2.1357152500000001</c:v>
                </c:pt>
                <c:pt idx="7375">
                  <c:v>2.1339414099999998</c:v>
                </c:pt>
                <c:pt idx="7376">
                  <c:v>2.1322629499999999</c:v>
                </c:pt>
                <c:pt idx="7377">
                  <c:v>2.1297261700000001</c:v>
                </c:pt>
                <c:pt idx="7378">
                  <c:v>2.1264073799999998</c:v>
                </c:pt>
                <c:pt idx="7379">
                  <c:v>2.1214292000000001</c:v>
                </c:pt>
                <c:pt idx="7380">
                  <c:v>2.1175763600000002</c:v>
                </c:pt>
                <c:pt idx="7381">
                  <c:v>2.11324668</c:v>
                </c:pt>
                <c:pt idx="7382">
                  <c:v>2.1104049699999998</c:v>
                </c:pt>
                <c:pt idx="7383">
                  <c:v>2.1059226999999998</c:v>
                </c:pt>
                <c:pt idx="7384">
                  <c:v>2.10105896</c:v>
                </c:pt>
                <c:pt idx="7385">
                  <c:v>2.0970344500000002</c:v>
                </c:pt>
                <c:pt idx="7386">
                  <c:v>2.0930480999999999</c:v>
                </c:pt>
                <c:pt idx="7387">
                  <c:v>2.0901489299999998</c:v>
                </c:pt>
                <c:pt idx="7388">
                  <c:v>2.0854187</c:v>
                </c:pt>
                <c:pt idx="7389">
                  <c:v>2.0849227899999998</c:v>
                </c:pt>
                <c:pt idx="7390">
                  <c:v>2.0798111000000001</c:v>
                </c:pt>
                <c:pt idx="7391">
                  <c:v>2.0756721499999999</c:v>
                </c:pt>
                <c:pt idx="7392">
                  <c:v>2.0726394699999999</c:v>
                </c:pt>
                <c:pt idx="7393">
                  <c:v>2.0680048499999999</c:v>
                </c:pt>
                <c:pt idx="7394">
                  <c:v>2.0636179399999999</c:v>
                </c:pt>
                <c:pt idx="7395">
                  <c:v>2.0582582999999999</c:v>
                </c:pt>
                <c:pt idx="7396">
                  <c:v>2.0543673</c:v>
                </c:pt>
                <c:pt idx="7397">
                  <c:v>2.0500185499999999</c:v>
                </c:pt>
                <c:pt idx="7398">
                  <c:v>2.0458223800000002</c:v>
                </c:pt>
                <c:pt idx="7399">
                  <c:v>2.0424272999999999</c:v>
                </c:pt>
                <c:pt idx="7400">
                  <c:v>2.0368578400000001</c:v>
                </c:pt>
                <c:pt idx="7401">
                  <c:v>2.0315744900000001</c:v>
                </c:pt>
                <c:pt idx="7402">
                  <c:v>2.0267491299999998</c:v>
                </c:pt>
                <c:pt idx="7403">
                  <c:v>2.02264833</c:v>
                </c:pt>
                <c:pt idx="7404">
                  <c:v>2.0176129299999999</c:v>
                </c:pt>
                <c:pt idx="7405">
                  <c:v>2.0125584600000002</c:v>
                </c:pt>
                <c:pt idx="7406">
                  <c:v>2.00744677</c:v>
                </c:pt>
                <c:pt idx="7407">
                  <c:v>2.0048718499999998</c:v>
                </c:pt>
                <c:pt idx="7408">
                  <c:v>2.0017056499999999</c:v>
                </c:pt>
                <c:pt idx="7409">
                  <c:v>1.9961552600000001</c:v>
                </c:pt>
                <c:pt idx="7410">
                  <c:v>1.99026155</c:v>
                </c:pt>
                <c:pt idx="7411">
                  <c:v>1.98350966</c:v>
                </c:pt>
                <c:pt idx="7412">
                  <c:v>1.9767957899999999</c:v>
                </c:pt>
                <c:pt idx="7413">
                  <c:v>1.97107375</c:v>
                </c:pt>
                <c:pt idx="7414">
                  <c:v>1.9658477299999999</c:v>
                </c:pt>
                <c:pt idx="7415">
                  <c:v>1.9599349500000001</c:v>
                </c:pt>
                <c:pt idx="7416">
                  <c:v>1.95476604</c:v>
                </c:pt>
                <c:pt idx="7417">
                  <c:v>1.94847178</c:v>
                </c:pt>
                <c:pt idx="7418">
                  <c:v>1.94641197</c:v>
                </c:pt>
                <c:pt idx="7419">
                  <c:v>1.9406708500000001</c:v>
                </c:pt>
                <c:pt idx="7420">
                  <c:v>1.93060005</c:v>
                </c:pt>
                <c:pt idx="7421">
                  <c:v>1.92609882</c:v>
                </c:pt>
                <c:pt idx="7422">
                  <c:v>1.91999531</c:v>
                </c:pt>
                <c:pt idx="7423">
                  <c:v>1.9130525599999999</c:v>
                </c:pt>
                <c:pt idx="7424">
                  <c:v>1.9057856799999999</c:v>
                </c:pt>
                <c:pt idx="7425">
                  <c:v>1.89813721</c:v>
                </c:pt>
                <c:pt idx="7426">
                  <c:v>1.89134705</c:v>
                </c:pt>
                <c:pt idx="7427">
                  <c:v>1.883775</c:v>
                </c:pt>
                <c:pt idx="7428">
                  <c:v>1.87589765</c:v>
                </c:pt>
                <c:pt idx="7429">
                  <c:v>1.8677723399999999</c:v>
                </c:pt>
                <c:pt idx="7430">
                  <c:v>1.8598378900000001</c:v>
                </c:pt>
                <c:pt idx="7431">
                  <c:v>1.85070169</c:v>
                </c:pt>
                <c:pt idx="7432">
                  <c:v>1.8425192800000001</c:v>
                </c:pt>
                <c:pt idx="7433">
                  <c:v>1.83550024</c:v>
                </c:pt>
                <c:pt idx="7434">
                  <c:v>1.8265547799999999</c:v>
                </c:pt>
                <c:pt idx="7435">
                  <c:v>1.8176285000000001</c:v>
                </c:pt>
                <c:pt idx="7436">
                  <c:v>1.80910265</c:v>
                </c:pt>
                <c:pt idx="7437">
                  <c:v>1.80004287</c:v>
                </c:pt>
                <c:pt idx="7438">
                  <c:v>1.7900198700000001</c:v>
                </c:pt>
                <c:pt idx="7439">
                  <c:v>1.7819899299999999</c:v>
                </c:pt>
                <c:pt idx="7440">
                  <c:v>1.7719381999999999</c:v>
                </c:pt>
                <c:pt idx="7441">
                  <c:v>1.76255417</c:v>
                </c:pt>
                <c:pt idx="7442">
                  <c:v>1.75254059</c:v>
                </c:pt>
                <c:pt idx="7443">
                  <c:v>1.74252713</c:v>
                </c:pt>
                <c:pt idx="7444">
                  <c:v>1.73245633</c:v>
                </c:pt>
                <c:pt idx="7445">
                  <c:v>1.7224428700000001</c:v>
                </c:pt>
                <c:pt idx="7446">
                  <c:v>1.71242929</c:v>
                </c:pt>
                <c:pt idx="7447">
                  <c:v>1.7023585999999999</c:v>
                </c:pt>
                <c:pt idx="7448">
                  <c:v>1.6923450200000001</c:v>
                </c:pt>
                <c:pt idx="7449">
                  <c:v>1.6823315599999999</c:v>
                </c:pt>
                <c:pt idx="7450">
                  <c:v>1.6722035399999999</c:v>
                </c:pt>
                <c:pt idx="7451">
                  <c:v>1.66219008</c:v>
                </c:pt>
                <c:pt idx="7452">
                  <c:v>1.65204298</c:v>
                </c:pt>
                <c:pt idx="7453">
                  <c:v>1.6419722999999999</c:v>
                </c:pt>
                <c:pt idx="7454">
                  <c:v>1.6319396500000001</c:v>
                </c:pt>
                <c:pt idx="7455">
                  <c:v>1.62190711</c:v>
                </c:pt>
                <c:pt idx="7456">
                  <c:v>1.6118935299999999</c:v>
                </c:pt>
                <c:pt idx="7457">
                  <c:v>1.601861</c:v>
                </c:pt>
                <c:pt idx="7458">
                  <c:v>1.5918474199999999</c:v>
                </c:pt>
                <c:pt idx="7459">
                  <c:v>1.58179581</c:v>
                </c:pt>
                <c:pt idx="7460">
                  <c:v>1.5717631599999999</c:v>
                </c:pt>
                <c:pt idx="7461">
                  <c:v>1.56169248</c:v>
                </c:pt>
                <c:pt idx="7462">
                  <c:v>1.55164075</c:v>
                </c:pt>
                <c:pt idx="7463">
                  <c:v>1.5416272900000001</c:v>
                </c:pt>
                <c:pt idx="7464">
                  <c:v>1.53161371</c:v>
                </c:pt>
                <c:pt idx="7465">
                  <c:v>1.5216002500000001</c:v>
                </c:pt>
                <c:pt idx="7466">
                  <c:v>1.5115675900000001</c:v>
                </c:pt>
                <c:pt idx="7467">
                  <c:v>1.50147784</c:v>
                </c:pt>
                <c:pt idx="7468">
                  <c:v>1.5001426899999999</c:v>
                </c:pt>
                <c:pt idx="7469">
                  <c:v>1.50758123</c:v>
                </c:pt>
                <c:pt idx="7470">
                  <c:v>1.5175948100000001</c:v>
                </c:pt>
                <c:pt idx="7471">
                  <c:v>1.5276082799999999</c:v>
                </c:pt>
                <c:pt idx="7472">
                  <c:v>1.53766</c:v>
                </c:pt>
                <c:pt idx="7473">
                  <c:v>1.5476734599999999</c:v>
                </c:pt>
                <c:pt idx="7474">
                  <c:v>1.55772519</c:v>
                </c:pt>
                <c:pt idx="7475">
                  <c:v>1.5677386499999999</c:v>
                </c:pt>
                <c:pt idx="7476">
                  <c:v>1.5778094499999999</c:v>
                </c:pt>
                <c:pt idx="7477">
                  <c:v>1.58786106</c:v>
                </c:pt>
                <c:pt idx="7478">
                  <c:v>1.5978746399999999</c:v>
                </c:pt>
                <c:pt idx="7479">
                  <c:v>1.6079644</c:v>
                </c:pt>
                <c:pt idx="7480">
                  <c:v>1.61805427</c:v>
                </c:pt>
                <c:pt idx="7481">
                  <c:v>1.6281058799999999</c:v>
                </c:pt>
                <c:pt idx="7482">
                  <c:v>1.63819575</c:v>
                </c:pt>
                <c:pt idx="7483">
                  <c:v>1.64822829</c:v>
                </c:pt>
                <c:pt idx="7484">
                  <c:v>1.6582418699999999</c:v>
                </c:pt>
                <c:pt idx="7485">
                  <c:v>1.66829348</c:v>
                </c:pt>
                <c:pt idx="7486">
                  <c:v>1.6783261300000001</c:v>
                </c:pt>
                <c:pt idx="7487">
                  <c:v>1.68837774</c:v>
                </c:pt>
                <c:pt idx="7488">
                  <c:v>1.69844854</c:v>
                </c:pt>
                <c:pt idx="7489">
                  <c:v>1.7084619999999999</c:v>
                </c:pt>
                <c:pt idx="7490">
                  <c:v>1.71847558</c:v>
                </c:pt>
                <c:pt idx="7491">
                  <c:v>1.7284891600000001</c:v>
                </c:pt>
                <c:pt idx="7492">
                  <c:v>1.73854077</c:v>
                </c:pt>
                <c:pt idx="7493">
                  <c:v>1.74863064</c:v>
                </c:pt>
                <c:pt idx="7494">
                  <c:v>1.7586631800000001</c:v>
                </c:pt>
                <c:pt idx="7495">
                  <c:v>1.76869583</c:v>
                </c:pt>
                <c:pt idx="7496">
                  <c:v>1.77880466</c:v>
                </c:pt>
                <c:pt idx="7497">
                  <c:v>1.7888945300000001</c:v>
                </c:pt>
                <c:pt idx="7498">
                  <c:v>1.79892707</c:v>
                </c:pt>
                <c:pt idx="7499">
                  <c:v>1.80894065</c:v>
                </c:pt>
                <c:pt idx="7500">
                  <c:v>1.8190303999999999</c:v>
                </c:pt>
                <c:pt idx="7501">
                  <c:v>1.82904398</c:v>
                </c:pt>
                <c:pt idx="7502">
                  <c:v>1.8390574500000001</c:v>
                </c:pt>
                <c:pt idx="7503">
                  <c:v>1.8490901</c:v>
                </c:pt>
                <c:pt idx="7504">
                  <c:v>1.8591035600000001</c:v>
                </c:pt>
                <c:pt idx="7505">
                  <c:v>1.8691552899999999</c:v>
                </c:pt>
                <c:pt idx="7506">
                  <c:v>1.8793976299999999</c:v>
                </c:pt>
                <c:pt idx="7507">
                  <c:v>1.8894875</c:v>
                </c:pt>
                <c:pt idx="7508">
                  <c:v>1.8995391100000001</c:v>
                </c:pt>
                <c:pt idx="7509">
                  <c:v>1.9095717699999999</c:v>
                </c:pt>
                <c:pt idx="7510">
                  <c:v>1.9196043</c:v>
                </c:pt>
                <c:pt idx="7511">
                  <c:v>1.9296369600000001</c:v>
                </c:pt>
                <c:pt idx="7512">
                  <c:v>1.93966949</c:v>
                </c:pt>
                <c:pt idx="7513">
                  <c:v>1.9496830700000001</c:v>
                </c:pt>
                <c:pt idx="7514">
                  <c:v>1.9597728299999999</c:v>
                </c:pt>
                <c:pt idx="7515">
                  <c:v>1.96980548</c:v>
                </c:pt>
                <c:pt idx="7516">
                  <c:v>1.9798189399999999</c:v>
                </c:pt>
                <c:pt idx="7517">
                  <c:v>1.9899278899999999</c:v>
                </c:pt>
                <c:pt idx="7518">
                  <c:v>1.9999604200000001</c:v>
                </c:pt>
                <c:pt idx="7519">
                  <c:v>2.0100121500000001</c:v>
                </c:pt>
                <c:pt idx="7520">
                  <c:v>2.02002573</c:v>
                </c:pt>
                <c:pt idx="7521">
                  <c:v>2.0300583799999998</c:v>
                </c:pt>
                <c:pt idx="7522">
                  <c:v>2.0400908000000002</c:v>
                </c:pt>
                <c:pt idx="7523">
                  <c:v>2.0501043800000001</c:v>
                </c:pt>
                <c:pt idx="7524">
                  <c:v>2.0601561099999999</c:v>
                </c:pt>
                <c:pt idx="7525">
                  <c:v>2.0702459800000002</c:v>
                </c:pt>
                <c:pt idx="7526">
                  <c:v>2.0803165400000001</c:v>
                </c:pt>
                <c:pt idx="7527">
                  <c:v>2.0904636399999998</c:v>
                </c:pt>
                <c:pt idx="7528">
                  <c:v>2.1004772200000001</c:v>
                </c:pt>
                <c:pt idx="7529">
                  <c:v>2.1104908</c:v>
                </c:pt>
                <c:pt idx="7530">
                  <c:v>2.12050414</c:v>
                </c:pt>
                <c:pt idx="7531">
                  <c:v>2.1305749399999998</c:v>
                </c:pt>
                <c:pt idx="7532">
                  <c:v>2.1406266700000001</c:v>
                </c:pt>
                <c:pt idx="7533">
                  <c:v>2.1507737599999999</c:v>
                </c:pt>
                <c:pt idx="7534">
                  <c:v>2.1607871099999998</c:v>
                </c:pt>
                <c:pt idx="7535">
                  <c:v>2.1708769800000001</c:v>
                </c:pt>
                <c:pt idx="7536">
                  <c:v>2.1809668499999999</c:v>
                </c:pt>
                <c:pt idx="7537">
                  <c:v>2.1910376500000002</c:v>
                </c:pt>
                <c:pt idx="7538">
                  <c:v>2.2010891400000001</c:v>
                </c:pt>
                <c:pt idx="7539">
                  <c:v>2.2111599399999999</c:v>
                </c:pt>
                <c:pt idx="7540">
                  <c:v>2.2212116700000002</c:v>
                </c:pt>
                <c:pt idx="7541">
                  <c:v>2.23130155</c:v>
                </c:pt>
                <c:pt idx="7542">
                  <c:v>2.24135303</c:v>
                </c:pt>
                <c:pt idx="7543">
                  <c:v>2.2513666200000002</c:v>
                </c:pt>
                <c:pt idx="7544">
                  <c:v>2.2614755600000001</c:v>
                </c:pt>
                <c:pt idx="7545">
                  <c:v>2.2715654399999998</c:v>
                </c:pt>
                <c:pt idx="7546">
                  <c:v>2.2815980900000001</c:v>
                </c:pt>
                <c:pt idx="7547">
                  <c:v>2.2916114300000001</c:v>
                </c:pt>
                <c:pt idx="7548">
                  <c:v>2.3017013099999999</c:v>
                </c:pt>
                <c:pt idx="7549">
                  <c:v>2.3117339600000002</c:v>
                </c:pt>
                <c:pt idx="7550">
                  <c:v>2.32180476</c:v>
                </c:pt>
                <c:pt idx="7551">
                  <c:v>2.33183718</c:v>
                </c:pt>
                <c:pt idx="7552">
                  <c:v>2.3418698299999998</c:v>
                </c:pt>
                <c:pt idx="7553">
                  <c:v>2.3519215600000001</c:v>
                </c:pt>
                <c:pt idx="7554">
                  <c:v>2.3620114299999999</c:v>
                </c:pt>
                <c:pt idx="7555">
                  <c:v>2.3720247699999999</c:v>
                </c:pt>
                <c:pt idx="7556">
                  <c:v>2.3821146500000001</c:v>
                </c:pt>
                <c:pt idx="7557">
                  <c:v>2.3873217100000002</c:v>
                </c:pt>
                <c:pt idx="7558">
                  <c:v>2.3936541099999999</c:v>
                </c:pt>
                <c:pt idx="7559">
                  <c:v>2.39874673</c:v>
                </c:pt>
                <c:pt idx="7560">
                  <c:v>2.4012834999999999</c:v>
                </c:pt>
                <c:pt idx="7561">
                  <c:v>2.40486932</c:v>
                </c:pt>
                <c:pt idx="7562">
                  <c:v>2.40879822</c:v>
                </c:pt>
                <c:pt idx="7563">
                  <c:v>2.4130516100000001</c:v>
                </c:pt>
                <c:pt idx="7564">
                  <c:v>2.4183731100000001</c:v>
                </c:pt>
                <c:pt idx="7565">
                  <c:v>2.4197464000000002</c:v>
                </c:pt>
                <c:pt idx="7566">
                  <c:v>2.4213295000000001</c:v>
                </c:pt>
                <c:pt idx="7567">
                  <c:v>2.4229698200000001</c:v>
                </c:pt>
                <c:pt idx="7568">
                  <c:v>2.42457199</c:v>
                </c:pt>
                <c:pt idx="7569">
                  <c:v>2.42678452</c:v>
                </c:pt>
                <c:pt idx="7570">
                  <c:v>2.4269561799999999</c:v>
                </c:pt>
                <c:pt idx="7571">
                  <c:v>2.4291496299999999</c:v>
                </c:pt>
                <c:pt idx="7572">
                  <c:v>2.42974091</c:v>
                </c:pt>
                <c:pt idx="7573">
                  <c:v>2.4308662399999998</c:v>
                </c:pt>
                <c:pt idx="7574">
                  <c:v>2.4309806799999998</c:v>
                </c:pt>
                <c:pt idx="7575">
                  <c:v>2.4323730499999998</c:v>
                </c:pt>
                <c:pt idx="7576">
                  <c:v>2.43206787</c:v>
                </c:pt>
                <c:pt idx="7577">
                  <c:v>2.4327354400000001</c:v>
                </c:pt>
                <c:pt idx="7578">
                  <c:v>2.43277359</c:v>
                </c:pt>
                <c:pt idx="7579">
                  <c:v>2.4333648700000001</c:v>
                </c:pt>
                <c:pt idx="7580">
                  <c:v>2.4348335300000001</c:v>
                </c:pt>
                <c:pt idx="7581">
                  <c:v>2.4350242600000001</c:v>
                </c:pt>
                <c:pt idx="7582">
                  <c:v>2.4359970099999999</c:v>
                </c:pt>
                <c:pt idx="7583">
                  <c:v>2.4371032700000002</c:v>
                </c:pt>
                <c:pt idx="7584">
                  <c:v>2.4378089900000002</c:v>
                </c:pt>
                <c:pt idx="7585">
                  <c:v>2.4379234300000001</c:v>
                </c:pt>
                <c:pt idx="7586">
                  <c:v>2.4384765599999998</c:v>
                </c:pt>
                <c:pt idx="7587">
                  <c:v>2.44114685</c:v>
                </c:pt>
                <c:pt idx="7588">
                  <c:v>2.4415855400000002</c:v>
                </c:pt>
                <c:pt idx="7589">
                  <c:v>2.4413948099999998</c:v>
                </c:pt>
                <c:pt idx="7590">
                  <c:v>2.44192886</c:v>
                </c:pt>
                <c:pt idx="7591">
                  <c:v>2.4439506500000001</c:v>
                </c:pt>
                <c:pt idx="7592">
                  <c:v>2.4443511999999998</c:v>
                </c:pt>
                <c:pt idx="7593">
                  <c:v>2.4442176799999999</c:v>
                </c:pt>
                <c:pt idx="7594">
                  <c:v>2.4444465599999998</c:v>
                </c:pt>
                <c:pt idx="7595">
                  <c:v>2.4449996899999999</c:v>
                </c:pt>
                <c:pt idx="7596">
                  <c:v>2.4449996899999999</c:v>
                </c:pt>
                <c:pt idx="7597">
                  <c:v>2.44480896</c:v>
                </c:pt>
                <c:pt idx="7598">
                  <c:v>2.4491574800000002</c:v>
                </c:pt>
                <c:pt idx="7599">
                  <c:v>2.45104575</c:v>
                </c:pt>
                <c:pt idx="7600">
                  <c:v>2.4527432899999999</c:v>
                </c:pt>
                <c:pt idx="7601">
                  <c:v>2.4538114100000001</c:v>
                </c:pt>
                <c:pt idx="7602">
                  <c:v>2.4544599100000002</c:v>
                </c:pt>
                <c:pt idx="7603">
                  <c:v>2.4551083999999999</c:v>
                </c:pt>
                <c:pt idx="7604">
                  <c:v>2.45554709</c:v>
                </c:pt>
                <c:pt idx="7605">
                  <c:v>2.4561383700000001</c:v>
                </c:pt>
                <c:pt idx="7606">
                  <c:v>2.4564054</c:v>
                </c:pt>
                <c:pt idx="7607">
                  <c:v>2.4567105800000002</c:v>
                </c:pt>
                <c:pt idx="7608">
                  <c:v>2.4573399999999999</c:v>
                </c:pt>
                <c:pt idx="7609">
                  <c:v>2.4592473500000001</c:v>
                </c:pt>
                <c:pt idx="7610">
                  <c:v>2.4602391699999999</c:v>
                </c:pt>
                <c:pt idx="7611">
                  <c:v>2.4625661399999998</c:v>
                </c:pt>
                <c:pt idx="7612">
                  <c:v>2.46243262</c:v>
                </c:pt>
                <c:pt idx="7613">
                  <c:v>2.4643590500000001</c:v>
                </c:pt>
                <c:pt idx="7614">
                  <c:v>2.4631764899999999</c:v>
                </c:pt>
                <c:pt idx="7615">
                  <c:v>2.4621083700000002</c:v>
                </c:pt>
                <c:pt idx="7616">
                  <c:v>2.4634816599999998</c:v>
                </c:pt>
                <c:pt idx="7617">
                  <c:v>2.4623944799999999</c:v>
                </c:pt>
                <c:pt idx="7618">
                  <c:v>2.4621465200000001</c:v>
                </c:pt>
                <c:pt idx="7619">
                  <c:v>2.4626424299999998</c:v>
                </c:pt>
                <c:pt idx="7620">
                  <c:v>2.4642064600000002</c:v>
                </c:pt>
                <c:pt idx="7621">
                  <c:v>2.4652745700000001</c:v>
                </c:pt>
                <c:pt idx="7622">
                  <c:v>2.46523643</c:v>
                </c:pt>
                <c:pt idx="7623">
                  <c:v>2.4656178999999998</c:v>
                </c:pt>
                <c:pt idx="7624">
                  <c:v>2.46678138</c:v>
                </c:pt>
                <c:pt idx="7625">
                  <c:v>2.4671819199999998</c:v>
                </c:pt>
                <c:pt idx="7626">
                  <c:v>2.4674489500000001</c:v>
                </c:pt>
                <c:pt idx="7627">
                  <c:v>2.4679448599999998</c:v>
                </c:pt>
                <c:pt idx="7628">
                  <c:v>2.4681356000000001</c:v>
                </c:pt>
                <c:pt idx="7629">
                  <c:v>2.4684216999999999</c:v>
                </c:pt>
                <c:pt idx="7630">
                  <c:v>2.4706532999999999</c:v>
                </c:pt>
                <c:pt idx="7631">
                  <c:v>2.4702146100000002</c:v>
                </c:pt>
                <c:pt idx="7632">
                  <c:v>2.47067237</c:v>
                </c:pt>
                <c:pt idx="7633">
                  <c:v>2.4707105199999999</c:v>
                </c:pt>
                <c:pt idx="7634">
                  <c:v>2.4710156900000002</c:v>
                </c:pt>
                <c:pt idx="7635">
                  <c:v>2.4718930700000001</c:v>
                </c:pt>
                <c:pt idx="7636">
                  <c:v>2.47284675</c:v>
                </c:pt>
                <c:pt idx="7637">
                  <c:v>2.4738385699999998</c:v>
                </c:pt>
                <c:pt idx="7638">
                  <c:v>2.4750020500000001</c:v>
                </c:pt>
                <c:pt idx="7639">
                  <c:v>2.4756505500000001</c:v>
                </c:pt>
                <c:pt idx="7640">
                  <c:v>2.4761655299999998</c:v>
                </c:pt>
                <c:pt idx="7641">
                  <c:v>2.4770810600000002</c:v>
                </c:pt>
                <c:pt idx="7642">
                  <c:v>2.4779012200000001</c:v>
                </c:pt>
                <c:pt idx="7643">
                  <c:v>2.4784161999999998</c:v>
                </c:pt>
                <c:pt idx="7644">
                  <c:v>2.4792935800000002</c:v>
                </c:pt>
                <c:pt idx="7645">
                  <c:v>2.4799230099999998</c:v>
                </c:pt>
                <c:pt idx="7646">
                  <c:v>2.4820020199999999</c:v>
                </c:pt>
                <c:pt idx="7647">
                  <c:v>2.48183036</c:v>
                </c:pt>
                <c:pt idx="7648">
                  <c:v>2.48253608</c:v>
                </c:pt>
                <c:pt idx="7649">
                  <c:v>2.4830701400000001</c:v>
                </c:pt>
                <c:pt idx="7650">
                  <c:v>2.4823644200000001</c:v>
                </c:pt>
                <c:pt idx="7651">
                  <c:v>2.48339438</c:v>
                </c:pt>
                <c:pt idx="7652">
                  <c:v>2.4830892100000002</c:v>
                </c:pt>
                <c:pt idx="7653">
                  <c:v>2.4819448</c:v>
                </c:pt>
                <c:pt idx="7654">
                  <c:v>2.4835469699999999</c:v>
                </c:pt>
                <c:pt idx="7655">
                  <c:v>2.48415732</c:v>
                </c:pt>
                <c:pt idx="7656">
                  <c:v>2.48497748</c:v>
                </c:pt>
                <c:pt idx="7657">
                  <c:v>2.4853398800000002</c:v>
                </c:pt>
                <c:pt idx="7658">
                  <c:v>2.4875712399999999</c:v>
                </c:pt>
                <c:pt idx="7659">
                  <c:v>2.4882960299999999</c:v>
                </c:pt>
                <c:pt idx="7660">
                  <c:v>2.4883341799999998</c:v>
                </c:pt>
                <c:pt idx="7661">
                  <c:v>2.4883723299999998</c:v>
                </c:pt>
                <c:pt idx="7662">
                  <c:v>2.4885821300000002</c:v>
                </c:pt>
                <c:pt idx="7663">
                  <c:v>2.4901652300000001</c:v>
                </c:pt>
                <c:pt idx="7664">
                  <c:v>2.4921679499999998</c:v>
                </c:pt>
                <c:pt idx="7665">
                  <c:v>2.4913668599999998</c:v>
                </c:pt>
                <c:pt idx="7666">
                  <c:v>2.4913096399999999</c:v>
                </c:pt>
                <c:pt idx="7667">
                  <c:v>2.4909091000000001</c:v>
                </c:pt>
                <c:pt idx="7668">
                  <c:v>2.4921107299999998</c:v>
                </c:pt>
                <c:pt idx="7669">
                  <c:v>2.4971652</c:v>
                </c:pt>
                <c:pt idx="7670">
                  <c:v>2.4983096100000002</c:v>
                </c:pt>
                <c:pt idx="7671">
                  <c:v>2.4983668300000001</c:v>
                </c:pt>
                <c:pt idx="7672">
                  <c:v>2.5005602800000002</c:v>
                </c:pt>
                <c:pt idx="7673">
                  <c:v>2.5014758100000001</c:v>
                </c:pt>
                <c:pt idx="7674">
                  <c:v>2.5026965099999998</c:v>
                </c:pt>
                <c:pt idx="7675">
                  <c:v>2.5011324899999998</c:v>
                </c:pt>
                <c:pt idx="7676">
                  <c:v>2.5018954299999998</c:v>
                </c:pt>
                <c:pt idx="7677">
                  <c:v>2.5019908000000002</c:v>
                </c:pt>
                <c:pt idx="7678">
                  <c:v>2.5029254000000001</c:v>
                </c:pt>
                <c:pt idx="7679">
                  <c:v>2.5034403799999998</c:v>
                </c:pt>
                <c:pt idx="7680">
                  <c:v>2.5042033199999998</c:v>
                </c:pt>
                <c:pt idx="7681">
                  <c:v>2.5048327399999999</c:v>
                </c:pt>
                <c:pt idx="7682">
                  <c:v>2.5063586199999999</c:v>
                </c:pt>
                <c:pt idx="7683">
                  <c:v>2.50822783</c:v>
                </c:pt>
                <c:pt idx="7684">
                  <c:v>2.5104594200000001</c:v>
                </c:pt>
                <c:pt idx="7685">
                  <c:v>2.5132632300000002</c:v>
                </c:pt>
                <c:pt idx="7686">
                  <c:v>2.5157427800000001</c:v>
                </c:pt>
                <c:pt idx="7687">
                  <c:v>2.51894712</c:v>
                </c:pt>
                <c:pt idx="7688">
                  <c:v>2.5217890700000001</c:v>
                </c:pt>
                <c:pt idx="7689">
                  <c:v>2.5270915</c:v>
                </c:pt>
                <c:pt idx="7690">
                  <c:v>2.5279495700000001</c:v>
                </c:pt>
                <c:pt idx="7691">
                  <c:v>2.5308105900000002</c:v>
                </c:pt>
                <c:pt idx="7692">
                  <c:v>2.5286743600000001</c:v>
                </c:pt>
                <c:pt idx="7693">
                  <c:v>2.5289223199999999</c:v>
                </c:pt>
                <c:pt idx="7694">
                  <c:v>2.5277972200000001</c:v>
                </c:pt>
                <c:pt idx="7695">
                  <c:v>2.5287125100000001</c:v>
                </c:pt>
                <c:pt idx="7696">
                  <c:v>2.5269198400000001</c:v>
                </c:pt>
                <c:pt idx="7697">
                  <c:v>2.5267863300000002</c:v>
                </c:pt>
                <c:pt idx="7698">
                  <c:v>2.5281403099999999</c:v>
                </c:pt>
                <c:pt idx="7699">
                  <c:v>2.52817845</c:v>
                </c:pt>
                <c:pt idx="7700">
                  <c:v>2.52817845</c:v>
                </c:pt>
                <c:pt idx="7701">
                  <c:v>2.53107762</c:v>
                </c:pt>
                <c:pt idx="7702">
                  <c:v>2.53489232</c:v>
                </c:pt>
                <c:pt idx="7703">
                  <c:v>2.5372955799999999</c:v>
                </c:pt>
                <c:pt idx="7704">
                  <c:v>2.5371811399999999</c:v>
                </c:pt>
                <c:pt idx="7705">
                  <c:v>2.5396606899999998</c:v>
                </c:pt>
                <c:pt idx="7706">
                  <c:v>2.5407288100000001</c:v>
                </c:pt>
                <c:pt idx="7707">
                  <c:v>2.5425026399999999</c:v>
                </c:pt>
                <c:pt idx="7708">
                  <c:v>2.5388596099999998</c:v>
                </c:pt>
                <c:pt idx="7709">
                  <c:v>2.53790593</c:v>
                </c:pt>
                <c:pt idx="7710">
                  <c:v>2.5395843999999999</c:v>
                </c:pt>
                <c:pt idx="7711">
                  <c:v>2.5439522299999999</c:v>
                </c:pt>
                <c:pt idx="7712">
                  <c:v>2.54528737</c:v>
                </c:pt>
                <c:pt idx="7713">
                  <c:v>2.5473282300000002</c:v>
                </c:pt>
                <c:pt idx="7714">
                  <c:v>2.54915929</c:v>
                </c:pt>
                <c:pt idx="7715">
                  <c:v>2.5517914300000002</c:v>
                </c:pt>
                <c:pt idx="7716">
                  <c:v>2.5533173100000002</c:v>
                </c:pt>
                <c:pt idx="7717">
                  <c:v>2.5555489100000002</c:v>
                </c:pt>
                <c:pt idx="7718">
                  <c:v>2.5538513699999998</c:v>
                </c:pt>
                <c:pt idx="7719">
                  <c:v>2.5529930599999999</c:v>
                </c:pt>
                <c:pt idx="7720">
                  <c:v>2.5538513699999998</c:v>
                </c:pt>
                <c:pt idx="7721">
                  <c:v>2.5550339200000001</c:v>
                </c:pt>
                <c:pt idx="7722">
                  <c:v>2.5567886799999999</c:v>
                </c:pt>
                <c:pt idx="7723">
                  <c:v>2.55596852</c:v>
                </c:pt>
                <c:pt idx="7724">
                  <c:v>2.55518651</c:v>
                </c:pt>
                <c:pt idx="7725">
                  <c:v>2.5554153899999998</c:v>
                </c:pt>
                <c:pt idx="7726">
                  <c:v>2.5570557100000002</c:v>
                </c:pt>
                <c:pt idx="7727">
                  <c:v>2.55739903</c:v>
                </c:pt>
                <c:pt idx="7728">
                  <c:v>2.5577614299999998</c:v>
                </c:pt>
                <c:pt idx="7729">
                  <c:v>2.55800939</c:v>
                </c:pt>
                <c:pt idx="7730">
                  <c:v>2.5554726099999998</c:v>
                </c:pt>
                <c:pt idx="7731">
                  <c:v>2.55667424</c:v>
                </c:pt>
                <c:pt idx="7732">
                  <c:v>2.5582954899999999</c:v>
                </c:pt>
                <c:pt idx="7733">
                  <c:v>2.5598213699999999</c:v>
                </c:pt>
                <c:pt idx="7734">
                  <c:v>2.5605270899999999</c:v>
                </c:pt>
                <c:pt idx="7735">
                  <c:v>2.5623390700000002</c:v>
                </c:pt>
                <c:pt idx="7736">
                  <c:v>2.5627205399999999</c:v>
                </c:pt>
                <c:pt idx="7737">
                  <c:v>2.5646851100000001</c:v>
                </c:pt>
                <c:pt idx="7738">
                  <c:v>2.5654861900000001</c:v>
                </c:pt>
                <c:pt idx="7739">
                  <c:v>2.5667068999999998</c:v>
                </c:pt>
                <c:pt idx="7740">
                  <c:v>2.5687477599999999</c:v>
                </c:pt>
                <c:pt idx="7741">
                  <c:v>2.5700254400000002</c:v>
                </c:pt>
                <c:pt idx="7742">
                  <c:v>2.57109356</c:v>
                </c:pt>
                <c:pt idx="7743">
                  <c:v>2.5730962800000001</c:v>
                </c:pt>
                <c:pt idx="7744">
                  <c:v>2.57485104</c:v>
                </c:pt>
                <c:pt idx="7745">
                  <c:v>2.5782651900000002</c:v>
                </c:pt>
                <c:pt idx="7746">
                  <c:v>2.5812406499999998</c:v>
                </c:pt>
                <c:pt idx="7747">
                  <c:v>2.58310986</c:v>
                </c:pt>
                <c:pt idx="7748">
                  <c:v>2.58391094</c:v>
                </c:pt>
                <c:pt idx="7749">
                  <c:v>2.5857229199999998</c:v>
                </c:pt>
                <c:pt idx="7750">
                  <c:v>2.5874586100000001</c:v>
                </c:pt>
                <c:pt idx="7751">
                  <c:v>2.5895566900000002</c:v>
                </c:pt>
                <c:pt idx="7752">
                  <c:v>2.5924749399999998</c:v>
                </c:pt>
                <c:pt idx="7753">
                  <c:v>2.5947446799999998</c:v>
                </c:pt>
                <c:pt idx="7754">
                  <c:v>2.5980444</c:v>
                </c:pt>
                <c:pt idx="7755">
                  <c:v>2.6034803399999999</c:v>
                </c:pt>
                <c:pt idx="7756">
                  <c:v>2.6082105599999998</c:v>
                </c:pt>
                <c:pt idx="7757">
                  <c:v>2.6115863300000002</c:v>
                </c:pt>
                <c:pt idx="7758">
                  <c:v>2.6167552500000002</c:v>
                </c:pt>
                <c:pt idx="7759">
                  <c:v>2.62318301</c:v>
                </c:pt>
                <c:pt idx="7760">
                  <c:v>2.62766528</c:v>
                </c:pt>
                <c:pt idx="7761">
                  <c:v>2.63073611</c:v>
                </c:pt>
                <c:pt idx="7762">
                  <c:v>2.63439822</c:v>
                </c:pt>
                <c:pt idx="7763">
                  <c:v>2.6342265600000001</c:v>
                </c:pt>
                <c:pt idx="7764">
                  <c:v>2.6332347399999998</c:v>
                </c:pt>
                <c:pt idx="7765">
                  <c:v>2.6349895000000001</c:v>
                </c:pt>
                <c:pt idx="7766">
                  <c:v>2.63437915</c:v>
                </c:pt>
                <c:pt idx="7767">
                  <c:v>2.6353709699999999</c:v>
                </c:pt>
                <c:pt idx="7768">
                  <c:v>2.6369159199999999</c:v>
                </c:pt>
                <c:pt idx="7769">
                  <c:v>2.6387279000000001</c:v>
                </c:pt>
                <c:pt idx="7770">
                  <c:v>2.6402347100000001</c:v>
                </c:pt>
                <c:pt idx="7771">
                  <c:v>2.6422183499999998</c:v>
                </c:pt>
                <c:pt idx="7772">
                  <c:v>2.6436297899999999</c:v>
                </c:pt>
                <c:pt idx="7773">
                  <c:v>2.6452510400000002</c:v>
                </c:pt>
                <c:pt idx="7774">
                  <c:v>2.6466815499999998</c:v>
                </c:pt>
                <c:pt idx="7775">
                  <c:v>2.6498477500000002</c:v>
                </c:pt>
                <c:pt idx="7776">
                  <c:v>2.6524796500000001</c:v>
                </c:pt>
                <c:pt idx="7777">
                  <c:v>2.65629435</c:v>
                </c:pt>
                <c:pt idx="7778">
                  <c:v>2.65795374</c:v>
                </c:pt>
                <c:pt idx="7779">
                  <c:v>2.66079569</c:v>
                </c:pt>
                <c:pt idx="7780">
                  <c:v>2.6635804200000002</c:v>
                </c:pt>
                <c:pt idx="7781">
                  <c:v>2.6659646000000001</c:v>
                </c:pt>
                <c:pt idx="7782">
                  <c:v>2.6681008300000002</c:v>
                </c:pt>
                <c:pt idx="7783">
                  <c:v>2.67225885</c:v>
                </c:pt>
                <c:pt idx="7784">
                  <c:v>2.67809534</c:v>
                </c:pt>
                <c:pt idx="7785">
                  <c:v>2.68038416</c:v>
                </c:pt>
                <c:pt idx="7786">
                  <c:v>2.6829590799999998</c:v>
                </c:pt>
                <c:pt idx="7787">
                  <c:v>2.6870598800000001</c:v>
                </c:pt>
                <c:pt idx="7788">
                  <c:v>2.6903405199999999</c:v>
                </c:pt>
                <c:pt idx="7789">
                  <c:v>2.6935446299999999</c:v>
                </c:pt>
                <c:pt idx="7790">
                  <c:v>2.6968824900000001</c:v>
                </c:pt>
                <c:pt idx="7791">
                  <c:v>2.7006208900000002</c:v>
                </c:pt>
                <c:pt idx="7792">
                  <c:v>2.7036345000000002</c:v>
                </c:pt>
                <c:pt idx="7793">
                  <c:v>2.70691514</c:v>
                </c:pt>
                <c:pt idx="7794">
                  <c:v>2.71067262</c:v>
                </c:pt>
                <c:pt idx="7795">
                  <c:v>2.7146398999999999</c:v>
                </c:pt>
                <c:pt idx="7796">
                  <c:v>2.7185499700000002</c:v>
                </c:pt>
                <c:pt idx="7797">
                  <c:v>2.7225744700000001</c:v>
                </c:pt>
                <c:pt idx="7798">
                  <c:v>2.72799134</c:v>
                </c:pt>
                <c:pt idx="7799">
                  <c:v>2.7314055000000002</c:v>
                </c:pt>
                <c:pt idx="7800">
                  <c:v>2.7363643600000001</c:v>
                </c:pt>
                <c:pt idx="7801">
                  <c:v>2.7405033099999998</c:v>
                </c:pt>
                <c:pt idx="7802">
                  <c:v>2.7456531499999999</c:v>
                </c:pt>
                <c:pt idx="7803">
                  <c:v>2.7508792899999999</c:v>
                </c:pt>
                <c:pt idx="7804">
                  <c:v>2.7560481999999999</c:v>
                </c:pt>
                <c:pt idx="7805">
                  <c:v>2.7611599</c:v>
                </c:pt>
                <c:pt idx="7806">
                  <c:v>2.7659473399999999</c:v>
                </c:pt>
                <c:pt idx="7807">
                  <c:v>2.7720508599999998</c:v>
                </c:pt>
                <c:pt idx="7808">
                  <c:v>2.7775247099999998</c:v>
                </c:pt>
                <c:pt idx="7809">
                  <c:v>2.7837045200000001</c:v>
                </c:pt>
                <c:pt idx="7810">
                  <c:v>2.79001784</c:v>
                </c:pt>
                <c:pt idx="7811">
                  <c:v>2.7956063699999998</c:v>
                </c:pt>
                <c:pt idx="7812">
                  <c:v>2.8024728300000001</c:v>
                </c:pt>
                <c:pt idx="7813">
                  <c:v>2.80954909</c:v>
                </c:pt>
                <c:pt idx="7814">
                  <c:v>2.81488943</c:v>
                </c:pt>
                <c:pt idx="7815">
                  <c:v>2.8226904899999998</c:v>
                </c:pt>
                <c:pt idx="7816">
                  <c:v>2.8297095300000001</c:v>
                </c:pt>
                <c:pt idx="7817">
                  <c:v>2.8370528199999998</c:v>
                </c:pt>
                <c:pt idx="7818">
                  <c:v>2.8440146400000001</c:v>
                </c:pt>
                <c:pt idx="7819">
                  <c:v>2.8512053499999999</c:v>
                </c:pt>
                <c:pt idx="7820">
                  <c:v>2.8588917299999999</c:v>
                </c:pt>
                <c:pt idx="7821">
                  <c:v>2.86692166</c:v>
                </c:pt>
                <c:pt idx="7822">
                  <c:v>2.87529492</c:v>
                </c:pt>
                <c:pt idx="7823">
                  <c:v>2.88342023</c:v>
                </c:pt>
                <c:pt idx="7824">
                  <c:v>2.8914692400000002</c:v>
                </c:pt>
                <c:pt idx="7825">
                  <c:v>2.8999185600000001</c:v>
                </c:pt>
                <c:pt idx="7826">
                  <c:v>2.9088449500000002</c:v>
                </c:pt>
                <c:pt idx="7827">
                  <c:v>2.9176950499999998</c:v>
                </c:pt>
                <c:pt idx="7828">
                  <c:v>2.9277086300000001</c:v>
                </c:pt>
                <c:pt idx="7829">
                  <c:v>2.9367876100000001</c:v>
                </c:pt>
                <c:pt idx="7830">
                  <c:v>2.94695354</c:v>
                </c:pt>
                <c:pt idx="7831">
                  <c:v>2.9563567599999998</c:v>
                </c:pt>
                <c:pt idx="7832">
                  <c:v>2.9663703400000001</c:v>
                </c:pt>
                <c:pt idx="7833">
                  <c:v>2.9764029999999999</c:v>
                </c:pt>
                <c:pt idx="7834">
                  <c:v>2.9864163399999999</c:v>
                </c:pt>
                <c:pt idx="7835">
                  <c:v>2.9965443600000001</c:v>
                </c:pt>
                <c:pt idx="7836">
                  <c:v>3.00655794</c:v>
                </c:pt>
                <c:pt idx="7837">
                  <c:v>3.0165715199999998</c:v>
                </c:pt>
                <c:pt idx="7838">
                  <c:v>3.0266420799999998</c:v>
                </c:pt>
                <c:pt idx="7839">
                  <c:v>3.0366556600000001</c:v>
                </c:pt>
                <c:pt idx="7840">
                  <c:v>3.0467073899999999</c:v>
                </c:pt>
                <c:pt idx="7841">
                  <c:v>3.0567209700000002</c:v>
                </c:pt>
                <c:pt idx="7842">
                  <c:v>3.0667343100000002</c:v>
                </c:pt>
                <c:pt idx="7843">
                  <c:v>3.07676697</c:v>
                </c:pt>
                <c:pt idx="7844">
                  <c:v>3.0867996199999999</c:v>
                </c:pt>
                <c:pt idx="7845">
                  <c:v>3.0968704200000001</c:v>
                </c:pt>
                <c:pt idx="7846">
                  <c:v>3.1068837600000001</c:v>
                </c:pt>
                <c:pt idx="7847">
                  <c:v>3.1169354899999999</c:v>
                </c:pt>
                <c:pt idx="7848">
                  <c:v>3.1269490700000002</c:v>
                </c:pt>
                <c:pt idx="7849">
                  <c:v>3.1370008</c:v>
                </c:pt>
                <c:pt idx="7850">
                  <c:v>3.14703321</c:v>
                </c:pt>
                <c:pt idx="7851">
                  <c:v>3.1570658699999998</c:v>
                </c:pt>
                <c:pt idx="7852">
                  <c:v>3.1670985200000001</c:v>
                </c:pt>
                <c:pt idx="7853">
                  <c:v>3.17716932</c:v>
                </c:pt>
                <c:pt idx="7854">
                  <c:v>3.1872208099999999</c:v>
                </c:pt>
                <c:pt idx="7855">
                  <c:v>3.1972916100000002</c:v>
                </c:pt>
                <c:pt idx="7856">
                  <c:v>3.20734334</c:v>
                </c:pt>
                <c:pt idx="7857">
                  <c:v>3.2173950699999998</c:v>
                </c:pt>
                <c:pt idx="7858">
                  <c:v>3.2274084099999998</c:v>
                </c:pt>
                <c:pt idx="7859">
                  <c:v>3.2374219900000001</c:v>
                </c:pt>
                <c:pt idx="7860">
                  <c:v>3.2475500099999999</c:v>
                </c:pt>
                <c:pt idx="7861">
                  <c:v>3.2576017400000001</c:v>
                </c:pt>
                <c:pt idx="7862">
                  <c:v>3.2676150800000001</c:v>
                </c:pt>
                <c:pt idx="7863">
                  <c:v>3.27764773</c:v>
                </c:pt>
                <c:pt idx="7864">
                  <c:v>3.2876803899999998</c:v>
                </c:pt>
                <c:pt idx="7865">
                  <c:v>3.2977702600000001</c:v>
                </c:pt>
                <c:pt idx="7866">
                  <c:v>3.30784082</c:v>
                </c:pt>
                <c:pt idx="7867">
                  <c:v>3.3178925499999998</c:v>
                </c:pt>
                <c:pt idx="7868">
                  <c:v>3.3279633500000001</c:v>
                </c:pt>
                <c:pt idx="7869">
                  <c:v>3.3379960099999999</c:v>
                </c:pt>
                <c:pt idx="7870">
                  <c:v>3.3480856399999999</c:v>
                </c:pt>
                <c:pt idx="7871">
                  <c:v>3.3580992200000002</c:v>
                </c:pt>
                <c:pt idx="7872">
                  <c:v>3.3681128</c:v>
                </c:pt>
                <c:pt idx="7873">
                  <c:v>3.3781263799999999</c:v>
                </c:pt>
                <c:pt idx="7874">
                  <c:v>3.3881399600000002</c:v>
                </c:pt>
                <c:pt idx="7875">
                  <c:v>3.3982296000000001</c:v>
                </c:pt>
                <c:pt idx="7876">
                  <c:v>3.4082431799999999</c:v>
                </c:pt>
                <c:pt idx="7877">
                  <c:v>3.4182949100000002</c:v>
                </c:pt>
                <c:pt idx="7878">
                  <c:v>3.42830849</c:v>
                </c:pt>
                <c:pt idx="7879">
                  <c:v>3.43832183</c:v>
                </c:pt>
                <c:pt idx="7880">
                  <c:v>3.4483544799999999</c:v>
                </c:pt>
                <c:pt idx="7881">
                  <c:v>3.4583680600000002</c:v>
                </c:pt>
                <c:pt idx="7882">
                  <c:v>3.46840072</c:v>
                </c:pt>
                <c:pt idx="7883">
                  <c:v>3.47843313</c:v>
                </c:pt>
                <c:pt idx="7884">
                  <c:v>3.4884848599999998</c:v>
                </c:pt>
                <c:pt idx="7885">
                  <c:v>3.4985175100000001</c:v>
                </c:pt>
                <c:pt idx="7886">
                  <c:v>3.5085501699999999</c:v>
                </c:pt>
                <c:pt idx="7887">
                  <c:v>3.5186207299999999</c:v>
                </c:pt>
                <c:pt idx="7888">
                  <c:v>3.5286343100000002</c:v>
                </c:pt>
                <c:pt idx="7889">
                  <c:v>3.53866696</c:v>
                </c:pt>
                <c:pt idx="7890">
                  <c:v>3.5486805399999999</c:v>
                </c:pt>
                <c:pt idx="7891">
                  <c:v>3.5586938899999998</c:v>
                </c:pt>
                <c:pt idx="7892">
                  <c:v>3.5687074700000001</c:v>
                </c:pt>
                <c:pt idx="7893">
                  <c:v>3.57874012</c:v>
                </c:pt>
                <c:pt idx="7894">
                  <c:v>3.5887536999999998</c:v>
                </c:pt>
                <c:pt idx="7895">
                  <c:v>3.5988051900000002</c:v>
                </c:pt>
                <c:pt idx="7896">
                  <c:v>3.60889506</c:v>
                </c:pt>
                <c:pt idx="7897">
                  <c:v>3.6189467899999999</c:v>
                </c:pt>
                <c:pt idx="7898">
                  <c:v>3.6290175900000001</c:v>
                </c:pt>
                <c:pt idx="7899">
                  <c:v>3.6390500100000001</c:v>
                </c:pt>
                <c:pt idx="7900">
                  <c:v>3.6490635899999999</c:v>
                </c:pt>
                <c:pt idx="7901">
                  <c:v>3.6591725300000002</c:v>
                </c:pt>
                <c:pt idx="7902">
                  <c:v>3.66920519</c:v>
                </c:pt>
                <c:pt idx="7903">
                  <c:v>3.67929482</c:v>
                </c:pt>
                <c:pt idx="7904">
                  <c:v>3.6893083999999998</c:v>
                </c:pt>
                <c:pt idx="7905">
                  <c:v>3.6993219900000001</c:v>
                </c:pt>
                <c:pt idx="7906">
                  <c:v>3.7093737099999999</c:v>
                </c:pt>
                <c:pt idx="7907">
                  <c:v>3.7194633499999998</c:v>
                </c:pt>
                <c:pt idx="7908">
                  <c:v>3.7294769300000001</c:v>
                </c:pt>
                <c:pt idx="7909">
                  <c:v>3.73954773</c:v>
                </c:pt>
                <c:pt idx="7910">
                  <c:v>3.7495613099999998</c:v>
                </c:pt>
                <c:pt idx="7911">
                  <c:v>3.7596128000000002</c:v>
                </c:pt>
                <c:pt idx="7912">
                  <c:v>3.76974082</c:v>
                </c:pt>
                <c:pt idx="7913">
                  <c:v>3.7798116199999998</c:v>
                </c:pt>
                <c:pt idx="7914">
                  <c:v>3.7898252000000001</c:v>
                </c:pt>
                <c:pt idx="7915">
                  <c:v>3.79985762</c:v>
                </c:pt>
                <c:pt idx="7916">
                  <c:v>3.8098711999999999</c:v>
                </c:pt>
                <c:pt idx="7917">
                  <c:v>3.8199038500000002</c:v>
                </c:pt>
                <c:pt idx="7918">
                  <c:v>3.82999372</c:v>
                </c:pt>
                <c:pt idx="7919">
                  <c:v>3.84002614</c:v>
                </c:pt>
                <c:pt idx="7920">
                  <c:v>3.8500397199999998</c:v>
                </c:pt>
                <c:pt idx="7921">
                  <c:v>3.8600533000000001</c:v>
                </c:pt>
                <c:pt idx="7922">
                  <c:v>3.87006688</c:v>
                </c:pt>
                <c:pt idx="7923">
                  <c:v>3.8801567600000002</c:v>
                </c:pt>
                <c:pt idx="7924">
                  <c:v>3.8902845400000001</c:v>
                </c:pt>
                <c:pt idx="7925">
                  <c:v>3.90031719</c:v>
                </c:pt>
                <c:pt idx="7926">
                  <c:v>3.9104070700000002</c:v>
                </c:pt>
                <c:pt idx="7927">
                  <c:v>3.9204397200000001</c:v>
                </c:pt>
                <c:pt idx="7928">
                  <c:v>3.93047214</c:v>
                </c:pt>
                <c:pt idx="7929">
                  <c:v>3.9404857199999999</c:v>
                </c:pt>
                <c:pt idx="7930">
                  <c:v>3.9504993000000002</c:v>
                </c:pt>
                <c:pt idx="7931">
                  <c:v>3.96066546</c:v>
                </c:pt>
                <c:pt idx="7932">
                  <c:v>3.9706788099999999</c:v>
                </c:pt>
                <c:pt idx="7933">
                  <c:v>3.9806923900000002</c:v>
                </c:pt>
                <c:pt idx="7934">
                  <c:v>3.99080133</c:v>
                </c:pt>
                <c:pt idx="7935">
                  <c:v>3.99993753</c:v>
                </c:pt>
                <c:pt idx="7936">
                  <c:v>3.9911985400000001</c:v>
                </c:pt>
                <c:pt idx="7937">
                  <c:v>3.9811406100000002</c:v>
                </c:pt>
                <c:pt idx="7938">
                  <c:v>3.9711079599999999</c:v>
                </c:pt>
                <c:pt idx="7939">
                  <c:v>3.9610562300000001</c:v>
                </c:pt>
                <c:pt idx="7940">
                  <c:v>3.9510238200000001</c:v>
                </c:pt>
                <c:pt idx="7941">
                  <c:v>3.9410102400000002</c:v>
                </c:pt>
                <c:pt idx="7942">
                  <c:v>3.9309966599999999</c:v>
                </c:pt>
                <c:pt idx="7943">
                  <c:v>3.9209449300000001</c:v>
                </c:pt>
                <c:pt idx="7944">
                  <c:v>3.9108934400000002</c:v>
                </c:pt>
                <c:pt idx="7945">
                  <c:v>3.9008226399999999</c:v>
                </c:pt>
                <c:pt idx="7946">
                  <c:v>3.89078999</c:v>
                </c:pt>
                <c:pt idx="7947">
                  <c:v>3.8807191799999998</c:v>
                </c:pt>
                <c:pt idx="7948">
                  <c:v>3.8707058399999998</c:v>
                </c:pt>
                <c:pt idx="7949">
                  <c:v>3.86069226</c:v>
                </c:pt>
                <c:pt idx="7950">
                  <c:v>3.8506405400000001</c:v>
                </c:pt>
                <c:pt idx="7951">
                  <c:v>3.8405888099999999</c:v>
                </c:pt>
                <c:pt idx="7952">
                  <c:v>3.8305373199999999</c:v>
                </c:pt>
                <c:pt idx="7953">
                  <c:v>3.82050467</c:v>
                </c:pt>
                <c:pt idx="7954">
                  <c:v>3.8104910900000002</c:v>
                </c:pt>
                <c:pt idx="7955">
                  <c:v>3.80036306</c:v>
                </c:pt>
                <c:pt idx="7956">
                  <c:v>3.79034972</c:v>
                </c:pt>
                <c:pt idx="7957">
                  <c:v>3.7802789200000002</c:v>
                </c:pt>
                <c:pt idx="7958">
                  <c:v>3.7702653399999999</c:v>
                </c:pt>
                <c:pt idx="7959">
                  <c:v>3.7602136100000001</c:v>
                </c:pt>
                <c:pt idx="7960">
                  <c:v>3.7501618900000002</c:v>
                </c:pt>
                <c:pt idx="7961">
                  <c:v>3.7401485399999999</c:v>
                </c:pt>
                <c:pt idx="7962">
                  <c:v>3.73013496</c:v>
                </c:pt>
                <c:pt idx="7963">
                  <c:v>3.7201213800000001</c:v>
                </c:pt>
                <c:pt idx="7964">
                  <c:v>3.7101077999999998</c:v>
                </c:pt>
                <c:pt idx="7965">
                  <c:v>3.7000944599999999</c:v>
                </c:pt>
                <c:pt idx="7966">
                  <c:v>3.6899855100000001</c:v>
                </c:pt>
                <c:pt idx="7967">
                  <c:v>3.6799528600000002</c:v>
                </c:pt>
                <c:pt idx="7968">
                  <c:v>3.6697485400000001</c:v>
                </c:pt>
                <c:pt idx="7969">
                  <c:v>3.6597352000000001</c:v>
                </c:pt>
                <c:pt idx="7970">
                  <c:v>3.6497025500000002</c:v>
                </c:pt>
                <c:pt idx="7971">
                  <c:v>3.6396889699999999</c:v>
                </c:pt>
                <c:pt idx="7972">
                  <c:v>3.6296372400000001</c:v>
                </c:pt>
                <c:pt idx="7973">
                  <c:v>3.6196239000000001</c:v>
                </c:pt>
                <c:pt idx="7974">
                  <c:v>3.6095530999999998</c:v>
                </c:pt>
                <c:pt idx="7975">
                  <c:v>3.59950137</c:v>
                </c:pt>
                <c:pt idx="7976">
                  <c:v>3.5894877900000002</c:v>
                </c:pt>
                <c:pt idx="7977">
                  <c:v>3.5794744500000002</c:v>
                </c:pt>
                <c:pt idx="7978">
                  <c:v>3.5694227199999999</c:v>
                </c:pt>
                <c:pt idx="7979">
                  <c:v>3.5594091400000001</c:v>
                </c:pt>
                <c:pt idx="7980">
                  <c:v>3.5492620499999998</c:v>
                </c:pt>
                <c:pt idx="7981">
                  <c:v>3.5392486999999999</c:v>
                </c:pt>
                <c:pt idx="7982">
                  <c:v>3.5291588300000001</c:v>
                </c:pt>
                <c:pt idx="7983">
                  <c:v>3.5190117399999998</c:v>
                </c:pt>
                <c:pt idx="7984">
                  <c:v>3.50896001</c:v>
                </c:pt>
                <c:pt idx="7985">
                  <c:v>3.4989275900000001</c:v>
                </c:pt>
                <c:pt idx="7986">
                  <c:v>3.4888567899999998</c:v>
                </c:pt>
                <c:pt idx="7987">
                  <c:v>3.47878599</c:v>
                </c:pt>
                <c:pt idx="7988">
                  <c:v>3.4687724100000001</c:v>
                </c:pt>
                <c:pt idx="7989">
                  <c:v>3.4587400000000001</c:v>
                </c:pt>
                <c:pt idx="7990">
                  <c:v>3.4487264199999998</c:v>
                </c:pt>
                <c:pt idx="7991">
                  <c:v>3.43871284</c:v>
                </c:pt>
                <c:pt idx="7992">
                  <c:v>3.4286038900000002</c:v>
                </c:pt>
                <c:pt idx="7993">
                  <c:v>3.4185714699999998</c:v>
                </c:pt>
                <c:pt idx="7994">
                  <c:v>3.4084816</c:v>
                </c:pt>
                <c:pt idx="7995">
                  <c:v>3.3983344999999998</c:v>
                </c:pt>
                <c:pt idx="7996">
                  <c:v>3.38832092</c:v>
                </c:pt>
                <c:pt idx="7997">
                  <c:v>3.37830758</c:v>
                </c:pt>
                <c:pt idx="7998">
                  <c:v>3.3681795600000002</c:v>
                </c:pt>
                <c:pt idx="7999">
                  <c:v>3.3581087599999999</c:v>
                </c:pt>
                <c:pt idx="8000">
                  <c:v>3.3480570300000001</c:v>
                </c:pt>
                <c:pt idx="8001">
                  <c:v>3.3380246200000001</c:v>
                </c:pt>
                <c:pt idx="8002">
                  <c:v>3.3279919599999999</c:v>
                </c:pt>
                <c:pt idx="8003">
                  <c:v>3.31792116</c:v>
                </c:pt>
                <c:pt idx="8004">
                  <c:v>3.3079075800000002</c:v>
                </c:pt>
                <c:pt idx="8005">
                  <c:v>3.2977797999999998</c:v>
                </c:pt>
                <c:pt idx="8006">
                  <c:v>3.28776622</c:v>
                </c:pt>
                <c:pt idx="8007">
                  <c:v>3.2777335600000002</c:v>
                </c:pt>
                <c:pt idx="8008">
                  <c:v>3.2677009099999998</c:v>
                </c:pt>
                <c:pt idx="8009">
                  <c:v>3.2576112699999999</c:v>
                </c:pt>
                <c:pt idx="8010">
                  <c:v>3.2475786200000001</c:v>
                </c:pt>
                <c:pt idx="8011">
                  <c:v>3.2375459700000002</c:v>
                </c:pt>
                <c:pt idx="8012">
                  <c:v>3.22749424</c:v>
                </c:pt>
                <c:pt idx="8013">
                  <c:v>3.2174615900000001</c:v>
                </c:pt>
                <c:pt idx="8014">
                  <c:v>3.2074101000000002</c:v>
                </c:pt>
                <c:pt idx="8015">
                  <c:v>3.1973583699999999</c:v>
                </c:pt>
                <c:pt idx="8016">
                  <c:v>3.1872685000000001</c:v>
                </c:pt>
                <c:pt idx="8017">
                  <c:v>3.1771976899999999</c:v>
                </c:pt>
                <c:pt idx="8018">
                  <c:v>3.1671652799999999</c:v>
                </c:pt>
                <c:pt idx="8019">
                  <c:v>3.15713263</c:v>
                </c:pt>
                <c:pt idx="8020">
                  <c:v>3.1470999700000002</c:v>
                </c:pt>
                <c:pt idx="8021">
                  <c:v>3.13699102</c:v>
                </c:pt>
                <c:pt idx="8022">
                  <c:v>3.12695861</c:v>
                </c:pt>
                <c:pt idx="8023">
                  <c:v>3.1168687300000002</c:v>
                </c:pt>
                <c:pt idx="8024">
                  <c:v>3.1068360799999999</c:v>
                </c:pt>
                <c:pt idx="8025">
                  <c:v>3.0968225</c:v>
                </c:pt>
                <c:pt idx="8026">
                  <c:v>3.0867328600000001</c:v>
                </c:pt>
                <c:pt idx="8027">
                  <c:v>3.0766239199999998</c:v>
                </c:pt>
                <c:pt idx="8028">
                  <c:v>3.06661034</c:v>
                </c:pt>
                <c:pt idx="8029">
                  <c:v>3.0565967600000001</c:v>
                </c:pt>
                <c:pt idx="8030">
                  <c:v>3.0465261899999998</c:v>
                </c:pt>
                <c:pt idx="8031">
                  <c:v>3.0364744699999999</c:v>
                </c:pt>
                <c:pt idx="8032">
                  <c:v>3.0264608900000001</c:v>
                </c:pt>
                <c:pt idx="8033">
                  <c:v>3.0163328599999999</c:v>
                </c:pt>
                <c:pt idx="8034">
                  <c:v>3.0063004499999999</c:v>
                </c:pt>
                <c:pt idx="8035">
                  <c:v>2.9962105800000001</c:v>
                </c:pt>
                <c:pt idx="8036">
                  <c:v>2.9861969899999998</c:v>
                </c:pt>
                <c:pt idx="8037">
                  <c:v>2.97616434</c:v>
                </c:pt>
                <c:pt idx="8038">
                  <c:v>2.96611285</c:v>
                </c:pt>
                <c:pt idx="8039">
                  <c:v>2.9559657600000002</c:v>
                </c:pt>
                <c:pt idx="8040">
                  <c:v>2.94591403</c:v>
                </c:pt>
                <c:pt idx="8041">
                  <c:v>2.9358623000000001</c:v>
                </c:pt>
                <c:pt idx="8042">
                  <c:v>2.9258298900000002</c:v>
                </c:pt>
                <c:pt idx="8043">
                  <c:v>2.9158163099999999</c:v>
                </c:pt>
                <c:pt idx="8044">
                  <c:v>2.90580273</c:v>
                </c:pt>
                <c:pt idx="8045">
                  <c:v>2.8957319300000002</c:v>
                </c:pt>
                <c:pt idx="8046">
                  <c:v>2.8856995099999998</c:v>
                </c:pt>
                <c:pt idx="8047">
                  <c:v>2.87564778</c:v>
                </c:pt>
                <c:pt idx="8048">
                  <c:v>2.8655579100000002</c:v>
                </c:pt>
                <c:pt idx="8049">
                  <c:v>2.85539174</c:v>
                </c:pt>
                <c:pt idx="8050">
                  <c:v>2.84526396</c:v>
                </c:pt>
                <c:pt idx="8051">
                  <c:v>2.8352503800000002</c:v>
                </c:pt>
                <c:pt idx="8052">
                  <c:v>2.8252177199999999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355112"/>
        <c:axId val="182197664"/>
      </c:scatterChart>
      <c:valAx>
        <c:axId val="180355112"/>
        <c:scaling>
          <c:orientation val="minMax"/>
          <c:max val="7.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in Stunden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2197664"/>
        <c:crosses val="autoZero"/>
        <c:crossBetween val="midCat"/>
      </c:valAx>
      <c:valAx>
        <c:axId val="1821976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Volt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03551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Zyklische Voltametrie LLTO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'Zyklische Voltametrie'!$I$29632:$I$43224</c:f>
              <c:numCache>
                <c:formatCode>General</c:formatCode>
                <c:ptCount val="13593"/>
                <c:pt idx="0">
                  <c:v>2.1098897499999998</c:v>
                </c:pt>
                <c:pt idx="1">
                  <c:v>2.1096687300000001</c:v>
                </c:pt>
                <c:pt idx="2">
                  <c:v>2.1090071199999998</c:v>
                </c:pt>
                <c:pt idx="3">
                  <c:v>2.1085157400000001</c:v>
                </c:pt>
                <c:pt idx="4">
                  <c:v>2.1079442500000001</c:v>
                </c:pt>
                <c:pt idx="5">
                  <c:v>2.1073026700000002</c:v>
                </c:pt>
                <c:pt idx="6">
                  <c:v>2.1070520899999998</c:v>
                </c:pt>
                <c:pt idx="7">
                  <c:v>2.1064913299999999</c:v>
                </c:pt>
                <c:pt idx="8">
                  <c:v>2.10608912</c:v>
                </c:pt>
                <c:pt idx="9">
                  <c:v>2.1056711699999999</c:v>
                </c:pt>
                <c:pt idx="10">
                  <c:v>2.10497713</c:v>
                </c:pt>
                <c:pt idx="11">
                  <c:v>2.1043546200000001</c:v>
                </c:pt>
                <c:pt idx="12">
                  <c:v>2.1042053699999999</c:v>
                </c:pt>
                <c:pt idx="13">
                  <c:v>2.1035234900000002</c:v>
                </c:pt>
                <c:pt idx="14">
                  <c:v>2.1030426000000002</c:v>
                </c:pt>
                <c:pt idx="15">
                  <c:v>2.1026313299999999</c:v>
                </c:pt>
                <c:pt idx="16">
                  <c:v>2.1016891000000002</c:v>
                </c:pt>
                <c:pt idx="17">
                  <c:v>2.1016488099999999</c:v>
                </c:pt>
                <c:pt idx="18">
                  <c:v>2.1009171000000002</c:v>
                </c:pt>
                <c:pt idx="19">
                  <c:v>2.1006665199999999</c:v>
                </c:pt>
                <c:pt idx="20">
                  <c:v>2.0999448300000001</c:v>
                </c:pt>
                <c:pt idx="21">
                  <c:v>2.0996241599999999</c:v>
                </c:pt>
                <c:pt idx="22">
                  <c:v>2.0989623100000001</c:v>
                </c:pt>
                <c:pt idx="23">
                  <c:v>2.0983207199999998</c:v>
                </c:pt>
                <c:pt idx="24">
                  <c:v>2.09816051</c:v>
                </c:pt>
                <c:pt idx="25">
                  <c:v>2.09758902</c:v>
                </c:pt>
                <c:pt idx="26">
                  <c:v>2.0969774700000001</c:v>
                </c:pt>
                <c:pt idx="27">
                  <c:v>2.09659672</c:v>
                </c:pt>
                <c:pt idx="28">
                  <c:v>2.0961957</c:v>
                </c:pt>
                <c:pt idx="29">
                  <c:v>2.0956845300000002</c:v>
                </c:pt>
                <c:pt idx="30">
                  <c:v>2.0949926400000001</c:v>
                </c:pt>
                <c:pt idx="31">
                  <c:v>2.09461188</c:v>
                </c:pt>
                <c:pt idx="32">
                  <c:v>2.0941405299999998</c:v>
                </c:pt>
                <c:pt idx="33">
                  <c:v>2.09363937</c:v>
                </c:pt>
                <c:pt idx="34">
                  <c:v>2.0931682600000001</c:v>
                </c:pt>
                <c:pt idx="35">
                  <c:v>2.0924465699999999</c:v>
                </c:pt>
                <c:pt idx="36">
                  <c:v>2.09203553</c:v>
                </c:pt>
                <c:pt idx="37">
                  <c:v>2.0913937100000002</c:v>
                </c:pt>
                <c:pt idx="38">
                  <c:v>2.0910027000000002</c:v>
                </c:pt>
                <c:pt idx="39">
                  <c:v>2.09049153</c:v>
                </c:pt>
                <c:pt idx="40">
                  <c:v>2.09003067</c:v>
                </c:pt>
                <c:pt idx="41">
                  <c:v>2.0896294100000001</c:v>
                </c:pt>
                <c:pt idx="42">
                  <c:v>2.08888769</c:v>
                </c:pt>
                <c:pt idx="43">
                  <c:v>2.0885267299999999</c:v>
                </c:pt>
                <c:pt idx="44">
                  <c:v>2.08828616</c:v>
                </c:pt>
                <c:pt idx="45">
                  <c:v>2.08765483</c:v>
                </c:pt>
                <c:pt idx="46">
                  <c:v>2.0872235300000002</c:v>
                </c:pt>
                <c:pt idx="47">
                  <c:v>2.0866122200000001</c:v>
                </c:pt>
                <c:pt idx="48">
                  <c:v>2.0861010599999998</c:v>
                </c:pt>
                <c:pt idx="49">
                  <c:v>2.0856297000000001</c:v>
                </c:pt>
                <c:pt idx="50">
                  <c:v>2.0852387000000001</c:v>
                </c:pt>
                <c:pt idx="51">
                  <c:v>2.0844166300000002</c:v>
                </c:pt>
                <c:pt idx="52">
                  <c:v>2.0840458900000001</c:v>
                </c:pt>
                <c:pt idx="53">
                  <c:v>2.08363509</c:v>
                </c:pt>
                <c:pt idx="54">
                  <c:v>2.08305359</c:v>
                </c:pt>
                <c:pt idx="55">
                  <c:v>2.0825321699999999</c:v>
                </c:pt>
                <c:pt idx="56">
                  <c:v>2.0819108499999999</c:v>
                </c:pt>
                <c:pt idx="57">
                  <c:v>2.08153963</c:v>
                </c:pt>
                <c:pt idx="58">
                  <c:v>2.08114672</c:v>
                </c:pt>
                <c:pt idx="59">
                  <c:v>2.0807178</c:v>
                </c:pt>
                <c:pt idx="60">
                  <c:v>2.0799767999999998</c:v>
                </c:pt>
                <c:pt idx="61">
                  <c:v>2.0796144000000001</c:v>
                </c:pt>
                <c:pt idx="62">
                  <c:v>2.0791633100000002</c:v>
                </c:pt>
                <c:pt idx="63">
                  <c:v>2.0785524799999999</c:v>
                </c:pt>
                <c:pt idx="64">
                  <c:v>2.0781014</c:v>
                </c:pt>
                <c:pt idx="65">
                  <c:v>2.0776202700000002</c:v>
                </c:pt>
                <c:pt idx="66">
                  <c:v>2.0769083500000001</c:v>
                </c:pt>
                <c:pt idx="67">
                  <c:v>2.07650757</c:v>
                </c:pt>
                <c:pt idx="68">
                  <c:v>2.0758860100000001</c:v>
                </c:pt>
                <c:pt idx="69">
                  <c:v>2.0755953800000002</c:v>
                </c:pt>
                <c:pt idx="70">
                  <c:v>2.0748634300000002</c:v>
                </c:pt>
                <c:pt idx="71">
                  <c:v>2.0743923199999998</c:v>
                </c:pt>
                <c:pt idx="72">
                  <c:v>2.0738909200000002</c:v>
                </c:pt>
                <c:pt idx="73">
                  <c:v>2.07334971</c:v>
                </c:pt>
                <c:pt idx="74">
                  <c:v>2.0730590800000002</c:v>
                </c:pt>
                <c:pt idx="75">
                  <c:v>2.07239723</c:v>
                </c:pt>
                <c:pt idx="76">
                  <c:v>2.07194638</c:v>
                </c:pt>
                <c:pt idx="77">
                  <c:v>2.0716354799999999</c:v>
                </c:pt>
                <c:pt idx="78">
                  <c:v>2.0710942700000001</c:v>
                </c:pt>
                <c:pt idx="79">
                  <c:v>2.0706431900000002</c:v>
                </c:pt>
                <c:pt idx="80">
                  <c:v>2.0700516699999998</c:v>
                </c:pt>
                <c:pt idx="81">
                  <c:v>2.0696909400000001</c:v>
                </c:pt>
                <c:pt idx="82">
                  <c:v>2.06914949</c:v>
                </c:pt>
                <c:pt idx="83">
                  <c:v>2.0684678600000002</c:v>
                </c:pt>
                <c:pt idx="84">
                  <c:v>2.0679666999999999</c:v>
                </c:pt>
                <c:pt idx="85">
                  <c:v>2.0676257599999999</c:v>
                </c:pt>
                <c:pt idx="86">
                  <c:v>2.0668337299999999</c:v>
                </c:pt>
                <c:pt idx="87">
                  <c:v>2.0664730100000002</c:v>
                </c:pt>
                <c:pt idx="88">
                  <c:v>2.06581116</c:v>
                </c:pt>
                <c:pt idx="89">
                  <c:v>2.0654504299999998</c:v>
                </c:pt>
                <c:pt idx="90">
                  <c:v>2.06502914</c:v>
                </c:pt>
                <c:pt idx="91">
                  <c:v>2.0644979499999998</c:v>
                </c:pt>
                <c:pt idx="92">
                  <c:v>2.0637865099999999</c:v>
                </c:pt>
                <c:pt idx="93">
                  <c:v>2.0635256800000001</c:v>
                </c:pt>
                <c:pt idx="94">
                  <c:v>2.0631849799999999</c:v>
                </c:pt>
                <c:pt idx="95">
                  <c:v>2.0626134899999999</c:v>
                </c:pt>
                <c:pt idx="96">
                  <c:v>2.06201196</c:v>
                </c:pt>
                <c:pt idx="97">
                  <c:v>2.0611798800000001</c:v>
                </c:pt>
                <c:pt idx="98">
                  <c:v>2.0608191499999999</c:v>
                </c:pt>
                <c:pt idx="99">
                  <c:v>2.0602879500000002</c:v>
                </c:pt>
                <c:pt idx="100">
                  <c:v>2.05997729</c:v>
                </c:pt>
                <c:pt idx="101">
                  <c:v>2.0594656499999999</c:v>
                </c:pt>
                <c:pt idx="102">
                  <c:v>2.0589244400000002</c:v>
                </c:pt>
                <c:pt idx="103">
                  <c:v>2.0585033899999998</c:v>
                </c:pt>
                <c:pt idx="104">
                  <c:v>2.05798221</c:v>
                </c:pt>
                <c:pt idx="105">
                  <c:v>2.0575311200000002</c:v>
                </c:pt>
                <c:pt idx="106">
                  <c:v>2.0570299599999999</c:v>
                </c:pt>
                <c:pt idx="107">
                  <c:v>2.0565788700000001</c:v>
                </c:pt>
                <c:pt idx="108">
                  <c:v>2.0558869799999999</c:v>
                </c:pt>
                <c:pt idx="109">
                  <c:v>2.05561638</c:v>
                </c:pt>
                <c:pt idx="110">
                  <c:v>2.05527544</c:v>
                </c:pt>
                <c:pt idx="111">
                  <c:v>2.0544946199999998</c:v>
                </c:pt>
                <c:pt idx="112">
                  <c:v>2.05420208</c:v>
                </c:pt>
                <c:pt idx="113">
                  <c:v>2.0534000400000001</c:v>
                </c:pt>
                <c:pt idx="114">
                  <c:v>2.05311084</c:v>
                </c:pt>
                <c:pt idx="115">
                  <c:v>2.0525572300000001</c:v>
                </c:pt>
                <c:pt idx="116">
                  <c:v>2.0518672499999999</c:v>
                </c:pt>
                <c:pt idx="117">
                  <c:v>2.0515763800000002</c:v>
                </c:pt>
                <c:pt idx="118">
                  <c:v>2.0509548199999998</c:v>
                </c:pt>
                <c:pt idx="119">
                  <c:v>2.0505740600000002</c:v>
                </c:pt>
                <c:pt idx="120">
                  <c:v>2.0498723999999999</c:v>
                </c:pt>
                <c:pt idx="121">
                  <c:v>2.0495214499999999</c:v>
                </c:pt>
                <c:pt idx="122">
                  <c:v>2.04883981</c:v>
                </c:pt>
                <c:pt idx="123">
                  <c:v>2.0485091199999999</c:v>
                </c:pt>
                <c:pt idx="124">
                  <c:v>2.0479276199999998</c:v>
                </c:pt>
                <c:pt idx="125">
                  <c:v>2.0475566399999998</c:v>
                </c:pt>
                <c:pt idx="126">
                  <c:v>2.04688501</c:v>
                </c:pt>
                <c:pt idx="127">
                  <c:v>2.04634356</c:v>
                </c:pt>
                <c:pt idx="128">
                  <c:v>2.04592252</c:v>
                </c:pt>
                <c:pt idx="129">
                  <c:v>2.0456519100000001</c:v>
                </c:pt>
                <c:pt idx="130">
                  <c:v>2.0449602599999999</c:v>
                </c:pt>
                <c:pt idx="131">
                  <c:v>2.0443587299999999</c:v>
                </c:pt>
                <c:pt idx="132">
                  <c:v>2.0440681000000001</c:v>
                </c:pt>
                <c:pt idx="133">
                  <c:v>2.04353666</c:v>
                </c:pt>
                <c:pt idx="134">
                  <c:v>2.0431458999999998</c:v>
                </c:pt>
                <c:pt idx="135">
                  <c:v>2.0425946700000002</c:v>
                </c:pt>
                <c:pt idx="136">
                  <c:v>2.0420630000000002</c:v>
                </c:pt>
                <c:pt idx="137">
                  <c:v>2.04135132</c:v>
                </c:pt>
                <c:pt idx="138">
                  <c:v>2.0408604100000001</c:v>
                </c:pt>
                <c:pt idx="139">
                  <c:v>2.0404090899999998</c:v>
                </c:pt>
                <c:pt idx="140">
                  <c:v>2.0399479899999999</c:v>
                </c:pt>
                <c:pt idx="141">
                  <c:v>2.03931642</c:v>
                </c:pt>
                <c:pt idx="142">
                  <c:v>2.0389556899999999</c:v>
                </c:pt>
                <c:pt idx="143">
                  <c:v>2.0382838200000002</c:v>
                </c:pt>
                <c:pt idx="144">
                  <c:v>2.0381536499999999</c:v>
                </c:pt>
                <c:pt idx="145">
                  <c:v>2.0374317199999998</c:v>
                </c:pt>
                <c:pt idx="146">
                  <c:v>2.0367400600000001</c:v>
                </c:pt>
                <c:pt idx="147">
                  <c:v>2.0366499400000002</c:v>
                </c:pt>
                <c:pt idx="148">
                  <c:v>2.0357778099999999</c:v>
                </c:pt>
                <c:pt idx="149">
                  <c:v>2.0353565200000001</c:v>
                </c:pt>
                <c:pt idx="150">
                  <c:v>2.0348253299999999</c:v>
                </c:pt>
                <c:pt idx="151">
                  <c:v>2.0344345599999998</c:v>
                </c:pt>
                <c:pt idx="152">
                  <c:v>2.0339531900000001</c:v>
                </c:pt>
                <c:pt idx="153">
                  <c:v>2.0337126300000001</c:v>
                </c:pt>
                <c:pt idx="154">
                  <c:v>2.0330212099999998</c:v>
                </c:pt>
                <c:pt idx="155">
                  <c:v>2.0323495899999999</c:v>
                </c:pt>
                <c:pt idx="156">
                  <c:v>2.0319986299999999</c:v>
                </c:pt>
                <c:pt idx="157">
                  <c:v>2.03136706</c:v>
                </c:pt>
                <c:pt idx="158">
                  <c:v>2.03074551</c:v>
                </c:pt>
                <c:pt idx="159">
                  <c:v>2.03017402</c:v>
                </c:pt>
                <c:pt idx="160">
                  <c:v>2.0300037899999999</c:v>
                </c:pt>
                <c:pt idx="161">
                  <c:v>2.0294322999999999</c:v>
                </c:pt>
                <c:pt idx="162">
                  <c:v>2.02876067</c:v>
                </c:pt>
                <c:pt idx="163">
                  <c:v>2.0285401300000001</c:v>
                </c:pt>
                <c:pt idx="164">
                  <c:v>2.0279879599999999</c:v>
                </c:pt>
                <c:pt idx="165">
                  <c:v>2.0275073099999998</c:v>
                </c:pt>
                <c:pt idx="166">
                  <c:v>2.02686644</c:v>
                </c:pt>
                <c:pt idx="167">
                  <c:v>2.0263347600000001</c:v>
                </c:pt>
                <c:pt idx="168">
                  <c:v>2.02602386</c:v>
                </c:pt>
                <c:pt idx="169">
                  <c:v>2.0254626299999998</c:v>
                </c:pt>
                <c:pt idx="170">
                  <c:v>2.02504134</c:v>
                </c:pt>
                <c:pt idx="171">
                  <c:v>2.02438998</c:v>
                </c:pt>
                <c:pt idx="172">
                  <c:v>2.0241293900000001</c:v>
                </c:pt>
                <c:pt idx="173">
                  <c:v>2.0233173400000002</c:v>
                </c:pt>
                <c:pt idx="174">
                  <c:v>2.0229663800000002</c:v>
                </c:pt>
                <c:pt idx="175">
                  <c:v>2.0223949000000001</c:v>
                </c:pt>
                <c:pt idx="176">
                  <c:v>2.0218737099999999</c:v>
                </c:pt>
                <c:pt idx="177">
                  <c:v>2.0217535500000001</c:v>
                </c:pt>
                <c:pt idx="178">
                  <c:v>2.0208914299999998</c:v>
                </c:pt>
                <c:pt idx="179">
                  <c:v>2.0205404800000002</c:v>
                </c:pt>
                <c:pt idx="180">
                  <c:v>2.0200090400000001</c:v>
                </c:pt>
                <c:pt idx="181">
                  <c:v>2.01942778</c:v>
                </c:pt>
                <c:pt idx="182">
                  <c:v>2.0186760399999999</c:v>
                </c:pt>
                <c:pt idx="183">
                  <c:v>2.0184755299999999</c:v>
                </c:pt>
                <c:pt idx="184">
                  <c:v>2.0179944000000001</c:v>
                </c:pt>
                <c:pt idx="185">
                  <c:v>2.0175833700000001</c:v>
                </c:pt>
                <c:pt idx="186">
                  <c:v>2.0168314000000001</c:v>
                </c:pt>
                <c:pt idx="187">
                  <c:v>2.0163703000000002</c:v>
                </c:pt>
                <c:pt idx="188">
                  <c:v>2.0158391</c:v>
                </c:pt>
                <c:pt idx="189">
                  <c:v>2.0155482299999998</c:v>
                </c:pt>
                <c:pt idx="190">
                  <c:v>2.0149970100000001</c:v>
                </c:pt>
                <c:pt idx="191">
                  <c:v>2.01444578</c:v>
                </c:pt>
                <c:pt idx="192">
                  <c:v>2.0141248699999998</c:v>
                </c:pt>
                <c:pt idx="193">
                  <c:v>2.0135133299999999</c:v>
                </c:pt>
                <c:pt idx="194">
                  <c:v>2.0129318199999999</c:v>
                </c:pt>
                <c:pt idx="195">
                  <c:v>2.0126111500000001</c:v>
                </c:pt>
                <c:pt idx="196">
                  <c:v>2.0120496700000001</c:v>
                </c:pt>
                <c:pt idx="197">
                  <c:v>2.0116889499999999</c:v>
                </c:pt>
                <c:pt idx="198">
                  <c:v>2.0109269599999999</c:v>
                </c:pt>
                <c:pt idx="199">
                  <c:v>2.0104157900000001</c:v>
                </c:pt>
                <c:pt idx="200">
                  <c:v>2.0099144</c:v>
                </c:pt>
                <c:pt idx="201">
                  <c:v>2.0094533000000001</c:v>
                </c:pt>
                <c:pt idx="202">
                  <c:v>2.0088419900000001</c:v>
                </c:pt>
                <c:pt idx="203">
                  <c:v>2.0085711499999999</c:v>
                </c:pt>
                <c:pt idx="204">
                  <c:v>2.00810003</c:v>
                </c:pt>
                <c:pt idx="205">
                  <c:v>2.0075788499999998</c:v>
                </c:pt>
                <c:pt idx="206">
                  <c:v>2.0069673099999998</c:v>
                </c:pt>
                <c:pt idx="207">
                  <c:v>2.0065963299999998</c:v>
                </c:pt>
                <c:pt idx="208">
                  <c:v>2.0060350900000001</c:v>
                </c:pt>
                <c:pt idx="209">
                  <c:v>2.0054433299999999</c:v>
                </c:pt>
                <c:pt idx="210">
                  <c:v>2.00507283</c:v>
                </c:pt>
                <c:pt idx="211">
                  <c:v>2.0046215100000002</c:v>
                </c:pt>
                <c:pt idx="212">
                  <c:v>2.0038697700000001</c:v>
                </c:pt>
                <c:pt idx="213">
                  <c:v>2.00330853</c:v>
                </c:pt>
                <c:pt idx="214">
                  <c:v>2.0028371800000002</c:v>
                </c:pt>
                <c:pt idx="215">
                  <c:v>2.0025668099999998</c:v>
                </c:pt>
                <c:pt idx="216">
                  <c:v>2.00185513</c:v>
                </c:pt>
                <c:pt idx="217">
                  <c:v>2.0012443100000001</c:v>
                </c:pt>
                <c:pt idx="218">
                  <c:v>2.0009121900000002</c:v>
                </c:pt>
                <c:pt idx="219">
                  <c:v>2.0003206699999998</c:v>
                </c:pt>
                <c:pt idx="220">
                  <c:v>1.99996018</c:v>
                </c:pt>
                <c:pt idx="221">
                  <c:v>1.9994690399999999</c:v>
                </c:pt>
                <c:pt idx="222">
                  <c:v>1.9990078200000001</c:v>
                </c:pt>
                <c:pt idx="223">
                  <c:v>1.9984965299999999</c:v>
                </c:pt>
                <c:pt idx="224">
                  <c:v>1.99798524</c:v>
                </c:pt>
                <c:pt idx="225">
                  <c:v>1.99744415</c:v>
                </c:pt>
                <c:pt idx="226">
                  <c:v>1.9969829299999999</c:v>
                </c:pt>
                <c:pt idx="227">
                  <c:v>1.9964917900000001</c:v>
                </c:pt>
                <c:pt idx="228">
                  <c:v>1.9960205600000001</c:v>
                </c:pt>
                <c:pt idx="229">
                  <c:v>1.9953289000000001</c:v>
                </c:pt>
                <c:pt idx="230">
                  <c:v>1.9949078600000001</c:v>
                </c:pt>
                <c:pt idx="231">
                  <c:v>1.9944969400000001</c:v>
                </c:pt>
                <c:pt idx="232">
                  <c:v>1.99401557</c:v>
                </c:pt>
                <c:pt idx="233">
                  <c:v>1.9935145400000001</c:v>
                </c:pt>
                <c:pt idx="234">
                  <c:v>1.99307346</c:v>
                </c:pt>
                <c:pt idx="235">
                  <c:v>1.9923116000000001</c:v>
                </c:pt>
                <c:pt idx="236">
                  <c:v>1.9919306000000001</c:v>
                </c:pt>
                <c:pt idx="237">
                  <c:v>1.9913489799999999</c:v>
                </c:pt>
                <c:pt idx="238">
                  <c:v>1.9908279200000001</c:v>
                </c:pt>
                <c:pt idx="239">
                  <c:v>1.9905571900000001</c:v>
                </c:pt>
                <c:pt idx="240">
                  <c:v>1.99005604</c:v>
                </c:pt>
                <c:pt idx="241">
                  <c:v>1.98928416</c:v>
                </c:pt>
                <c:pt idx="242">
                  <c:v>1.98908353</c:v>
                </c:pt>
                <c:pt idx="243">
                  <c:v>1.9884220399999999</c:v>
                </c:pt>
                <c:pt idx="244">
                  <c:v>1.9880712</c:v>
                </c:pt>
                <c:pt idx="245">
                  <c:v>1.9873594000000001</c:v>
                </c:pt>
                <c:pt idx="246">
                  <c:v>1.98678792</c:v>
                </c:pt>
                <c:pt idx="247">
                  <c:v>1.98657727</c:v>
                </c:pt>
                <c:pt idx="248">
                  <c:v>1.9858758400000001</c:v>
                </c:pt>
                <c:pt idx="249">
                  <c:v>1.9853345200000001</c:v>
                </c:pt>
                <c:pt idx="250">
                  <c:v>1.98484313</c:v>
                </c:pt>
                <c:pt idx="251">
                  <c:v>1.98419166</c:v>
                </c:pt>
                <c:pt idx="252">
                  <c:v>1.983881</c:v>
                </c:pt>
                <c:pt idx="253">
                  <c:v>1.9835700999999999</c:v>
                </c:pt>
                <c:pt idx="254">
                  <c:v>1.9828281400000001</c:v>
                </c:pt>
                <c:pt idx="255">
                  <c:v>1.98256755</c:v>
                </c:pt>
                <c:pt idx="256">
                  <c:v>1.9820864199999999</c:v>
                </c:pt>
                <c:pt idx="257">
                  <c:v>1.9814950200000001</c:v>
                </c:pt>
                <c:pt idx="258">
                  <c:v>1.98087335</c:v>
                </c:pt>
                <c:pt idx="259">
                  <c:v>1.98027194</c:v>
                </c:pt>
                <c:pt idx="260">
                  <c:v>1.9799913200000001</c:v>
                </c:pt>
                <c:pt idx="261">
                  <c:v>1.9794098099999999</c:v>
                </c:pt>
                <c:pt idx="262">
                  <c:v>1.97892869</c:v>
                </c:pt>
                <c:pt idx="263">
                  <c:v>1.9784676999999999</c:v>
                </c:pt>
                <c:pt idx="264">
                  <c:v>1.9780163799999999</c:v>
                </c:pt>
                <c:pt idx="265">
                  <c:v>1.97727466</c:v>
                </c:pt>
                <c:pt idx="266">
                  <c:v>1.97680342</c:v>
                </c:pt>
                <c:pt idx="267">
                  <c:v>1.97649276</c:v>
                </c:pt>
                <c:pt idx="268">
                  <c:v>1.9760918599999999</c:v>
                </c:pt>
                <c:pt idx="269">
                  <c:v>1.9755007</c:v>
                </c:pt>
                <c:pt idx="270">
                  <c:v>1.9751194700000001</c:v>
                </c:pt>
                <c:pt idx="271">
                  <c:v>1.97449791</c:v>
                </c:pt>
                <c:pt idx="272">
                  <c:v>1.9740366899999999</c:v>
                </c:pt>
                <c:pt idx="273">
                  <c:v>1.97344542</c:v>
                </c:pt>
                <c:pt idx="274">
                  <c:v>1.9729140999999999</c:v>
                </c:pt>
                <c:pt idx="275">
                  <c:v>1.9725230899999999</c:v>
                </c:pt>
                <c:pt idx="276">
                  <c:v>1.97195184</c:v>
                </c:pt>
                <c:pt idx="277">
                  <c:v>1.97157073</c:v>
                </c:pt>
                <c:pt idx="278">
                  <c:v>1.9708489199999999</c:v>
                </c:pt>
                <c:pt idx="279">
                  <c:v>1.97027767</c:v>
                </c:pt>
                <c:pt idx="280">
                  <c:v>1.9698564999999999</c:v>
                </c:pt>
                <c:pt idx="281">
                  <c:v>1.96951568</c:v>
                </c:pt>
                <c:pt idx="282">
                  <c:v>1.9689643400000001</c:v>
                </c:pt>
                <c:pt idx="283">
                  <c:v>1.9686836000000001</c:v>
                </c:pt>
                <c:pt idx="284">
                  <c:v>1.9679617899999999</c:v>
                </c:pt>
                <c:pt idx="285">
                  <c:v>1.9674706500000001</c:v>
                </c:pt>
                <c:pt idx="286">
                  <c:v>1.96690929</c:v>
                </c:pt>
                <c:pt idx="287">
                  <c:v>1.96623755</c:v>
                </c:pt>
                <c:pt idx="288">
                  <c:v>1.9659570500000001</c:v>
                </c:pt>
                <c:pt idx="289">
                  <c:v>1.96542561</c:v>
                </c:pt>
                <c:pt idx="290">
                  <c:v>1.9650245900000001</c:v>
                </c:pt>
                <c:pt idx="291">
                  <c:v>1.9643229200000001</c:v>
                </c:pt>
                <c:pt idx="292">
                  <c:v>1.96401227</c:v>
                </c:pt>
                <c:pt idx="293">
                  <c:v>1.9634608</c:v>
                </c:pt>
                <c:pt idx="294">
                  <c:v>1.96289957</c:v>
                </c:pt>
                <c:pt idx="295">
                  <c:v>1.96244836</c:v>
                </c:pt>
                <c:pt idx="296">
                  <c:v>1.96190715</c:v>
                </c:pt>
                <c:pt idx="297">
                  <c:v>1.96148598</c:v>
                </c:pt>
                <c:pt idx="298">
                  <c:v>1.9608945799999999</c:v>
                </c:pt>
                <c:pt idx="299">
                  <c:v>1.96045351</c:v>
                </c:pt>
                <c:pt idx="300">
                  <c:v>1.9599422200000001</c:v>
                </c:pt>
                <c:pt idx="301">
                  <c:v>1.9593607200000001</c:v>
                </c:pt>
                <c:pt idx="302">
                  <c:v>1.9589097499999999</c:v>
                </c:pt>
                <c:pt idx="303">
                  <c:v>1.95857894</c:v>
                </c:pt>
                <c:pt idx="304">
                  <c:v>1.95811772</c:v>
                </c:pt>
                <c:pt idx="305">
                  <c:v>1.9575663800000001</c:v>
                </c:pt>
                <c:pt idx="306">
                  <c:v>1.9569249200000001</c:v>
                </c:pt>
                <c:pt idx="307">
                  <c:v>1.95649385</c:v>
                </c:pt>
                <c:pt idx="308">
                  <c:v>1.95583212</c:v>
                </c:pt>
                <c:pt idx="309">
                  <c:v>1.95551133</c:v>
                </c:pt>
                <c:pt idx="310">
                  <c:v>1.9547495800000001</c:v>
                </c:pt>
                <c:pt idx="311">
                  <c:v>1.95454895</c:v>
                </c:pt>
                <c:pt idx="312">
                  <c:v>1.9539675700000001</c:v>
                </c:pt>
                <c:pt idx="313">
                  <c:v>1.9535766800000001</c:v>
                </c:pt>
                <c:pt idx="314">
                  <c:v>1.9530253399999999</c:v>
                </c:pt>
                <c:pt idx="315">
                  <c:v>1.9526244399999999</c:v>
                </c:pt>
                <c:pt idx="316">
                  <c:v>1.9521532100000001</c:v>
                </c:pt>
                <c:pt idx="317">
                  <c:v>1.9516320199999999</c:v>
                </c:pt>
                <c:pt idx="318">
                  <c:v>1.95118093</c:v>
                </c:pt>
                <c:pt idx="319">
                  <c:v>1.95046914</c:v>
                </c:pt>
                <c:pt idx="320">
                  <c:v>1.9501677799999999</c:v>
                </c:pt>
                <c:pt idx="321">
                  <c:v>1.94958663</c:v>
                </c:pt>
                <c:pt idx="322">
                  <c:v>1.9491659400000001</c:v>
                </c:pt>
                <c:pt idx="323">
                  <c:v>1.94858456</c:v>
                </c:pt>
                <c:pt idx="324">
                  <c:v>1.94804311</c:v>
                </c:pt>
                <c:pt idx="325">
                  <c:v>1.9474215500000001</c:v>
                </c:pt>
                <c:pt idx="326">
                  <c:v>1.94690037</c:v>
                </c:pt>
                <c:pt idx="327">
                  <c:v>1.9464993500000001</c:v>
                </c:pt>
                <c:pt idx="328">
                  <c:v>1.94611847</c:v>
                </c:pt>
                <c:pt idx="329">
                  <c:v>1.94565725</c:v>
                </c:pt>
                <c:pt idx="330">
                  <c:v>1.9451159200000001</c:v>
                </c:pt>
                <c:pt idx="331">
                  <c:v>1.94433403</c:v>
                </c:pt>
                <c:pt idx="332">
                  <c:v>1.94394326</c:v>
                </c:pt>
                <c:pt idx="333">
                  <c:v>1.9435823000000001</c:v>
                </c:pt>
                <c:pt idx="334">
                  <c:v>1.94318116</c:v>
                </c:pt>
                <c:pt idx="335">
                  <c:v>1.94256973</c:v>
                </c:pt>
                <c:pt idx="336">
                  <c:v>1.94203854</c:v>
                </c:pt>
                <c:pt idx="337">
                  <c:v>1.94172776</c:v>
                </c:pt>
                <c:pt idx="338">
                  <c:v>1.9412164700000001</c:v>
                </c:pt>
                <c:pt idx="339">
                  <c:v>1.9406050399999999</c:v>
                </c:pt>
                <c:pt idx="340">
                  <c:v>1.9399934999999999</c:v>
                </c:pt>
                <c:pt idx="341">
                  <c:v>1.93959248</c:v>
                </c:pt>
                <c:pt idx="342">
                  <c:v>1.9390109799999999</c:v>
                </c:pt>
                <c:pt idx="343">
                  <c:v>1.9384998099999999</c:v>
                </c:pt>
                <c:pt idx="344">
                  <c:v>1.93780804</c:v>
                </c:pt>
                <c:pt idx="345">
                  <c:v>1.9376076499999999</c:v>
                </c:pt>
                <c:pt idx="346">
                  <c:v>1.9370461699999999</c:v>
                </c:pt>
                <c:pt idx="347">
                  <c:v>1.9363645300000001</c:v>
                </c:pt>
                <c:pt idx="348">
                  <c:v>1.9360739</c:v>
                </c:pt>
                <c:pt idx="349">
                  <c:v>1.93558276</c:v>
                </c:pt>
                <c:pt idx="350">
                  <c:v>1.93510139</c:v>
                </c:pt>
                <c:pt idx="351">
                  <c:v>1.93439972</c:v>
                </c:pt>
                <c:pt idx="352">
                  <c:v>1.9340991999999999</c:v>
                </c:pt>
                <c:pt idx="353">
                  <c:v>1.9336679000000001</c:v>
                </c:pt>
                <c:pt idx="354">
                  <c:v>1.93293607</c:v>
                </c:pt>
                <c:pt idx="355">
                  <c:v>1.9326455600000001</c:v>
                </c:pt>
                <c:pt idx="356">
                  <c:v>1.9320640600000001</c:v>
                </c:pt>
                <c:pt idx="357">
                  <c:v>1.93160295</c:v>
                </c:pt>
                <c:pt idx="358">
                  <c:v>1.9310915500000001</c:v>
                </c:pt>
                <c:pt idx="359">
                  <c:v>1.93043995</c:v>
                </c:pt>
                <c:pt idx="360">
                  <c:v>1.9302094000000001</c:v>
                </c:pt>
                <c:pt idx="361">
                  <c:v>1.9294577799999999</c:v>
                </c:pt>
                <c:pt idx="362">
                  <c:v>1.9292171</c:v>
                </c:pt>
                <c:pt idx="363">
                  <c:v>1.92856538</c:v>
                </c:pt>
                <c:pt idx="364">
                  <c:v>1.92777336</c:v>
                </c:pt>
                <c:pt idx="365">
                  <c:v>1.92766309</c:v>
                </c:pt>
                <c:pt idx="366">
                  <c:v>1.92729247</c:v>
                </c:pt>
                <c:pt idx="367">
                  <c:v>1.92646027</c:v>
                </c:pt>
                <c:pt idx="368">
                  <c:v>1.9259891499999999</c:v>
                </c:pt>
                <c:pt idx="369">
                  <c:v>1.92565835</c:v>
                </c:pt>
                <c:pt idx="370">
                  <c:v>1.9248462900000001</c:v>
                </c:pt>
                <c:pt idx="371">
                  <c:v>1.92465591</c:v>
                </c:pt>
                <c:pt idx="372">
                  <c:v>1.92403269</c:v>
                </c:pt>
                <c:pt idx="373">
                  <c:v>1.9236450199999999</c:v>
                </c:pt>
                <c:pt idx="374">
                  <c:v>1.92304301</c:v>
                </c:pt>
                <c:pt idx="375">
                  <c:v>1.9227111299999999</c:v>
                </c:pt>
                <c:pt idx="376">
                  <c:v>1.9219392500000001</c:v>
                </c:pt>
                <c:pt idx="377">
                  <c:v>1.92139792</c:v>
                </c:pt>
                <c:pt idx="378">
                  <c:v>1.9212675100000001</c:v>
                </c:pt>
                <c:pt idx="379">
                  <c:v>1.92047572</c:v>
                </c:pt>
                <c:pt idx="380">
                  <c:v>1.9199243800000001</c:v>
                </c:pt>
                <c:pt idx="381">
                  <c:v>1.91965377</c:v>
                </c:pt>
                <c:pt idx="382">
                  <c:v>1.91919255</c:v>
                </c:pt>
                <c:pt idx="383">
                  <c:v>1.9185309399999999</c:v>
                </c:pt>
                <c:pt idx="384">
                  <c:v>1.91793942</c:v>
                </c:pt>
                <c:pt idx="385">
                  <c:v>1.9176087399999999</c:v>
                </c:pt>
                <c:pt idx="386">
                  <c:v>1.91709745</c:v>
                </c:pt>
                <c:pt idx="387">
                  <c:v>1.9165360899999999</c:v>
                </c:pt>
                <c:pt idx="388">
                  <c:v>1.9161751300000001</c:v>
                </c:pt>
                <c:pt idx="389">
                  <c:v>1.9153931099999999</c:v>
                </c:pt>
                <c:pt idx="390">
                  <c:v>1.91502225</c:v>
                </c:pt>
                <c:pt idx="391">
                  <c:v>1.9145711700000001</c:v>
                </c:pt>
                <c:pt idx="392">
                  <c:v>1.9139797700000001</c:v>
                </c:pt>
                <c:pt idx="393">
                  <c:v>1.9134585900000001</c:v>
                </c:pt>
                <c:pt idx="394">
                  <c:v>1.9128471600000001</c:v>
                </c:pt>
                <c:pt idx="395">
                  <c:v>1.9126062399999999</c:v>
                </c:pt>
                <c:pt idx="396">
                  <c:v>1.91174424</c:v>
                </c:pt>
                <c:pt idx="397">
                  <c:v>1.91144359</c:v>
                </c:pt>
                <c:pt idx="398">
                  <c:v>1.9108623300000001</c:v>
                </c:pt>
                <c:pt idx="399">
                  <c:v>1.91043103</c:v>
                </c:pt>
                <c:pt idx="400">
                  <c:v>1.9100300100000001</c:v>
                </c:pt>
                <c:pt idx="401">
                  <c:v>1.90940869</c:v>
                </c:pt>
                <c:pt idx="402">
                  <c:v>1.9092180700000001</c:v>
                </c:pt>
                <c:pt idx="403">
                  <c:v>1.9082458</c:v>
                </c:pt>
                <c:pt idx="404">
                  <c:v>1.9079752000000001</c:v>
                </c:pt>
                <c:pt idx="405">
                  <c:v>1.9075139800000001</c:v>
                </c:pt>
                <c:pt idx="406">
                  <c:v>1.90716302</c:v>
                </c:pt>
                <c:pt idx="407">
                  <c:v>1.9067320800000001</c:v>
                </c:pt>
                <c:pt idx="408">
                  <c:v>1.9059500700000001</c:v>
                </c:pt>
                <c:pt idx="409">
                  <c:v>1.9054790699999999</c:v>
                </c:pt>
                <c:pt idx="410">
                  <c:v>1.9048073299999999</c:v>
                </c:pt>
                <c:pt idx="411">
                  <c:v>1.9044565</c:v>
                </c:pt>
                <c:pt idx="412">
                  <c:v>1.9041155599999999</c:v>
                </c:pt>
                <c:pt idx="413">
                  <c:v>1.9034942399999999</c:v>
                </c:pt>
                <c:pt idx="414">
                  <c:v>1.9030229999999999</c:v>
                </c:pt>
                <c:pt idx="415">
                  <c:v>1.9025217299999999</c:v>
                </c:pt>
                <c:pt idx="416">
                  <c:v>1.9017598600000001</c:v>
                </c:pt>
                <c:pt idx="417">
                  <c:v>1.90170979</c:v>
                </c:pt>
                <c:pt idx="418">
                  <c:v>1.9009479300000001</c:v>
                </c:pt>
                <c:pt idx="419">
                  <c:v>1.9005268799999999</c:v>
                </c:pt>
                <c:pt idx="420">
                  <c:v>1.90003586</c:v>
                </c:pt>
                <c:pt idx="421">
                  <c:v>1.8994945299999999</c:v>
                </c:pt>
                <c:pt idx="422">
                  <c:v>1.8988527100000001</c:v>
                </c:pt>
                <c:pt idx="423">
                  <c:v>1.8986122599999999</c:v>
                </c:pt>
                <c:pt idx="424">
                  <c:v>1.89801073</c:v>
                </c:pt>
                <c:pt idx="425">
                  <c:v>1.8972882</c:v>
                </c:pt>
                <c:pt idx="426">
                  <c:v>1.89704049</c:v>
                </c:pt>
                <c:pt idx="427">
                  <c:v>1.8964374100000001</c:v>
                </c:pt>
                <c:pt idx="428">
                  <c:v>1.8959357699999999</c:v>
                </c:pt>
                <c:pt idx="429">
                  <c:v>1.8955846999999999</c:v>
                </c:pt>
                <c:pt idx="430">
                  <c:v>1.89499331</c:v>
                </c:pt>
                <c:pt idx="431">
                  <c:v>1.8944820200000001</c:v>
                </c:pt>
                <c:pt idx="432">
                  <c:v>1.8941614600000001</c:v>
                </c:pt>
                <c:pt idx="433">
                  <c:v>1.89353967</c:v>
                </c:pt>
                <c:pt idx="434">
                  <c:v>1.8930786799999999</c:v>
                </c:pt>
                <c:pt idx="435">
                  <c:v>1.8924571299999999</c:v>
                </c:pt>
                <c:pt idx="436">
                  <c:v>1.8919760000000001</c:v>
                </c:pt>
                <c:pt idx="437">
                  <c:v>1.8914647099999999</c:v>
                </c:pt>
                <c:pt idx="438">
                  <c:v>1.8909734499999999</c:v>
                </c:pt>
                <c:pt idx="439">
                  <c:v>1.8904823100000001</c:v>
                </c:pt>
                <c:pt idx="440">
                  <c:v>1.8898909100000001</c:v>
                </c:pt>
                <c:pt idx="441">
                  <c:v>1.8896802699999999</c:v>
                </c:pt>
                <c:pt idx="442">
                  <c:v>1.88910902</c:v>
                </c:pt>
                <c:pt idx="443">
                  <c:v>1.88862789</c:v>
                </c:pt>
                <c:pt idx="444">
                  <c:v>1.88793612</c:v>
                </c:pt>
                <c:pt idx="445">
                  <c:v>1.88737464</c:v>
                </c:pt>
                <c:pt idx="446">
                  <c:v>1.8870139100000001</c:v>
                </c:pt>
                <c:pt idx="447">
                  <c:v>1.88648248</c:v>
                </c:pt>
                <c:pt idx="448">
                  <c:v>1.8861015999999999</c:v>
                </c:pt>
                <c:pt idx="449">
                  <c:v>1.88566053</c:v>
                </c:pt>
                <c:pt idx="450">
                  <c:v>1.88504899</c:v>
                </c:pt>
                <c:pt idx="451">
                  <c:v>1.88445759</c:v>
                </c:pt>
                <c:pt idx="452">
                  <c:v>1.88409662</c:v>
                </c:pt>
                <c:pt idx="453">
                  <c:v>1.88359535</c:v>
                </c:pt>
                <c:pt idx="454">
                  <c:v>1.8829438700000001</c:v>
                </c:pt>
                <c:pt idx="455">
                  <c:v>1.8826432200000001</c:v>
                </c:pt>
                <c:pt idx="456">
                  <c:v>1.8819413199999999</c:v>
                </c:pt>
                <c:pt idx="457">
                  <c:v>1.8815303999999999</c:v>
                </c:pt>
                <c:pt idx="458">
                  <c:v>1.88098896</c:v>
                </c:pt>
                <c:pt idx="459">
                  <c:v>1.88049781</c:v>
                </c:pt>
                <c:pt idx="460">
                  <c:v>1.87997663</c:v>
                </c:pt>
                <c:pt idx="461">
                  <c:v>1.8795255399999999</c:v>
                </c:pt>
                <c:pt idx="462">
                  <c:v>1.8788938500000001</c:v>
                </c:pt>
                <c:pt idx="463">
                  <c:v>1.8785831900000001</c:v>
                </c:pt>
                <c:pt idx="464">
                  <c:v>1.87792158</c:v>
                </c:pt>
                <c:pt idx="465">
                  <c:v>1.8774503499999999</c:v>
                </c:pt>
                <c:pt idx="466">
                  <c:v>1.87712955</c:v>
                </c:pt>
                <c:pt idx="467">
                  <c:v>1.8765681999999999</c:v>
                </c:pt>
                <c:pt idx="468">
                  <c:v>1.8760570299999999</c:v>
                </c:pt>
                <c:pt idx="469">
                  <c:v>1.87562585</c:v>
                </c:pt>
                <c:pt idx="470">
                  <c:v>1.87503445</c:v>
                </c:pt>
                <c:pt idx="471">
                  <c:v>1.87456322</c:v>
                </c:pt>
                <c:pt idx="472">
                  <c:v>1.8740521699999999</c:v>
                </c:pt>
                <c:pt idx="473">
                  <c:v>1.87340057</c:v>
                </c:pt>
                <c:pt idx="474">
                  <c:v>1.8729293300000001</c:v>
                </c:pt>
                <c:pt idx="475">
                  <c:v>1.87240791</c:v>
                </c:pt>
                <c:pt idx="476">
                  <c:v>1.87217736</c:v>
                </c:pt>
                <c:pt idx="477">
                  <c:v>1.8714463699999999</c:v>
                </c:pt>
                <c:pt idx="478">
                  <c:v>1.87102389</c:v>
                </c:pt>
                <c:pt idx="479">
                  <c:v>1.8707538800000001</c:v>
                </c:pt>
                <c:pt idx="480">
                  <c:v>1.8700021499999999</c:v>
                </c:pt>
                <c:pt idx="481">
                  <c:v>1.8694809699999999</c:v>
                </c:pt>
                <c:pt idx="482">
                  <c:v>1.8691199999999999</c:v>
                </c:pt>
                <c:pt idx="483">
                  <c:v>1.8684785399999999</c:v>
                </c:pt>
                <c:pt idx="484">
                  <c:v>1.8679269599999999</c:v>
                </c:pt>
                <c:pt idx="485">
                  <c:v>1.8674458300000001</c:v>
                </c:pt>
                <c:pt idx="486">
                  <c:v>1.86689448</c:v>
                </c:pt>
                <c:pt idx="487">
                  <c:v>1.86646354</c:v>
                </c:pt>
                <c:pt idx="488">
                  <c:v>1.8659121999999999</c:v>
                </c:pt>
                <c:pt idx="489">
                  <c:v>1.8656414699999999</c:v>
                </c:pt>
                <c:pt idx="490">
                  <c:v>1.86488962</c:v>
                </c:pt>
                <c:pt idx="491">
                  <c:v>1.86444867</c:v>
                </c:pt>
                <c:pt idx="492">
                  <c:v>1.86407769</c:v>
                </c:pt>
                <c:pt idx="493">
                  <c:v>1.8635363599999999</c:v>
                </c:pt>
                <c:pt idx="494">
                  <c:v>1.8631154299999999</c:v>
                </c:pt>
                <c:pt idx="495">
                  <c:v>1.8623534399999999</c:v>
                </c:pt>
                <c:pt idx="496">
                  <c:v>1.86189234</c:v>
                </c:pt>
                <c:pt idx="497">
                  <c:v>1.86152136</c:v>
                </c:pt>
                <c:pt idx="498">
                  <c:v>1.8611404899999999</c:v>
                </c:pt>
                <c:pt idx="499">
                  <c:v>1.86067939</c:v>
                </c:pt>
                <c:pt idx="500">
                  <c:v>1.86007798</c:v>
                </c:pt>
                <c:pt idx="501">
                  <c:v>1.85959673</c:v>
                </c:pt>
                <c:pt idx="502">
                  <c:v>1.8588849300000001</c:v>
                </c:pt>
                <c:pt idx="503">
                  <c:v>1.8584038000000001</c:v>
                </c:pt>
                <c:pt idx="504">
                  <c:v>1.8580730000000001</c:v>
                </c:pt>
                <c:pt idx="505">
                  <c:v>1.85750163</c:v>
                </c:pt>
                <c:pt idx="506">
                  <c:v>1.8571305300000001</c:v>
                </c:pt>
                <c:pt idx="507">
                  <c:v>1.8564288600000001</c:v>
                </c:pt>
                <c:pt idx="508">
                  <c:v>1.85603797</c:v>
                </c:pt>
                <c:pt idx="509">
                  <c:v>1.8554264300000001</c:v>
                </c:pt>
                <c:pt idx="510">
                  <c:v>1.8548049900000001</c:v>
                </c:pt>
                <c:pt idx="511">
                  <c:v>1.85441411</c:v>
                </c:pt>
                <c:pt idx="512">
                  <c:v>1.8540933100000001</c:v>
                </c:pt>
                <c:pt idx="513">
                  <c:v>1.8536419900000001</c:v>
                </c:pt>
                <c:pt idx="514">
                  <c:v>1.8531508400000001</c:v>
                </c:pt>
                <c:pt idx="515">
                  <c:v>1.85266972</c:v>
                </c:pt>
                <c:pt idx="516">
                  <c:v>1.85199797</c:v>
                </c:pt>
                <c:pt idx="517">
                  <c:v>1.8515569000000001</c:v>
                </c:pt>
                <c:pt idx="518">
                  <c:v>1.85125637</c:v>
                </c:pt>
                <c:pt idx="519">
                  <c:v>1.8505045200000001</c:v>
                </c:pt>
                <c:pt idx="520">
                  <c:v>1.8499832199999999</c:v>
                </c:pt>
                <c:pt idx="521">
                  <c:v>1.8495219899999999</c:v>
                </c:pt>
                <c:pt idx="522">
                  <c:v>1.8492813100000001</c:v>
                </c:pt>
                <c:pt idx="523">
                  <c:v>1.8486199400000001</c:v>
                </c:pt>
                <c:pt idx="524">
                  <c:v>1.8479782300000001</c:v>
                </c:pt>
                <c:pt idx="525">
                  <c:v>1.8475371599999999</c:v>
                </c:pt>
                <c:pt idx="526">
                  <c:v>1.8471261299999999</c:v>
                </c:pt>
                <c:pt idx="527">
                  <c:v>1.8465046899999999</c:v>
                </c:pt>
                <c:pt idx="528">
                  <c:v>1.84610367</c:v>
                </c:pt>
                <c:pt idx="529">
                  <c:v>1.8454121400000001</c:v>
                </c:pt>
                <c:pt idx="530">
                  <c:v>1.8449727300000001</c:v>
                </c:pt>
                <c:pt idx="531">
                  <c:v>1.8443690500000001</c:v>
                </c:pt>
                <c:pt idx="532">
                  <c:v>1.8442492500000001</c:v>
                </c:pt>
                <c:pt idx="533">
                  <c:v>1.8436375899999999</c:v>
                </c:pt>
                <c:pt idx="534">
                  <c:v>1.8429862299999999</c:v>
                </c:pt>
                <c:pt idx="535">
                  <c:v>1.8424046000000001</c:v>
                </c:pt>
                <c:pt idx="536">
                  <c:v>1.84202361</c:v>
                </c:pt>
                <c:pt idx="537">
                  <c:v>1.8414223199999999</c:v>
                </c:pt>
                <c:pt idx="538">
                  <c:v>1.84103131</c:v>
                </c:pt>
                <c:pt idx="539">
                  <c:v>1.84063029</c:v>
                </c:pt>
                <c:pt idx="540">
                  <c:v>1.84004879</c:v>
                </c:pt>
                <c:pt idx="541">
                  <c:v>1.83941734</c:v>
                </c:pt>
                <c:pt idx="542">
                  <c:v>1.83905637</c:v>
                </c:pt>
                <c:pt idx="543">
                  <c:v>1.8385652299999999</c:v>
                </c:pt>
                <c:pt idx="544">
                  <c:v>1.8380440499999999</c:v>
                </c:pt>
                <c:pt idx="545">
                  <c:v>1.83750272</c:v>
                </c:pt>
                <c:pt idx="546">
                  <c:v>1.8370715399999999</c:v>
                </c:pt>
                <c:pt idx="547">
                  <c:v>1.8362696199999999</c:v>
                </c:pt>
                <c:pt idx="548">
                  <c:v>1.8359187800000001</c:v>
                </c:pt>
                <c:pt idx="549">
                  <c:v>1.83545756</c:v>
                </c:pt>
                <c:pt idx="550">
                  <c:v>1.8349665399999999</c:v>
                </c:pt>
                <c:pt idx="551">
                  <c:v>1.83458543</c:v>
                </c:pt>
                <c:pt idx="552">
                  <c:v>1.8341846500000001</c:v>
                </c:pt>
                <c:pt idx="553">
                  <c:v>1.8334525800000001</c:v>
                </c:pt>
                <c:pt idx="554">
                  <c:v>1.8329014800000001</c:v>
                </c:pt>
                <c:pt idx="555">
                  <c:v>1.8324001999999999</c:v>
                </c:pt>
                <c:pt idx="556">
                  <c:v>1.8319190700000001</c:v>
                </c:pt>
                <c:pt idx="557">
                  <c:v>1.83135772</c:v>
                </c:pt>
                <c:pt idx="558">
                  <c:v>1.8310067699999999</c:v>
                </c:pt>
                <c:pt idx="559">
                  <c:v>1.83055568</c:v>
                </c:pt>
                <c:pt idx="560">
                  <c:v>1.8297736600000001</c:v>
                </c:pt>
                <c:pt idx="561">
                  <c:v>1.82937288</c:v>
                </c:pt>
                <c:pt idx="562">
                  <c:v>1.8289016499999999</c:v>
                </c:pt>
                <c:pt idx="563">
                  <c:v>1.8284806</c:v>
                </c:pt>
                <c:pt idx="564">
                  <c:v>1.8277487800000001</c:v>
                </c:pt>
                <c:pt idx="565">
                  <c:v>1.8275481499999999</c:v>
                </c:pt>
                <c:pt idx="566">
                  <c:v>1.82690668</c:v>
                </c:pt>
                <c:pt idx="567">
                  <c:v>1.82633519</c:v>
                </c:pt>
                <c:pt idx="568">
                  <c:v>1.8258241399999999</c:v>
                </c:pt>
                <c:pt idx="569">
                  <c:v>1.8252526499999999</c:v>
                </c:pt>
                <c:pt idx="570">
                  <c:v>1.8249518899999999</c:v>
                </c:pt>
                <c:pt idx="571">
                  <c:v>1.8244906700000001</c:v>
                </c:pt>
                <c:pt idx="572">
                  <c:v>1.82385921</c:v>
                </c:pt>
                <c:pt idx="573">
                  <c:v>1.8232777099999999</c:v>
                </c:pt>
                <c:pt idx="574">
                  <c:v>1.82311738</c:v>
                </c:pt>
                <c:pt idx="575">
                  <c:v>1.8223355999999999</c:v>
                </c:pt>
                <c:pt idx="576">
                  <c:v>1.82194459</c:v>
                </c:pt>
                <c:pt idx="577">
                  <c:v>1.8213832400000001</c:v>
                </c:pt>
                <c:pt idx="578">
                  <c:v>1.82094216</c:v>
                </c:pt>
                <c:pt idx="579">
                  <c:v>1.82044089</c:v>
                </c:pt>
                <c:pt idx="580">
                  <c:v>1.81994951</c:v>
                </c:pt>
                <c:pt idx="581">
                  <c:v>1.8195086700000001</c:v>
                </c:pt>
                <c:pt idx="582">
                  <c:v>1.81880569</c:v>
                </c:pt>
                <c:pt idx="583">
                  <c:v>1.81843591</c:v>
                </c:pt>
                <c:pt idx="584">
                  <c:v>1.81802511</c:v>
                </c:pt>
                <c:pt idx="585">
                  <c:v>1.8174636399999999</c:v>
                </c:pt>
                <c:pt idx="586">
                  <c:v>1.8170225600000001</c:v>
                </c:pt>
                <c:pt idx="587">
                  <c:v>1.81635094</c:v>
                </c:pt>
                <c:pt idx="588">
                  <c:v>1.81608021</c:v>
                </c:pt>
                <c:pt idx="589">
                  <c:v>1.81549871</c:v>
                </c:pt>
                <c:pt idx="590">
                  <c:v>1.8151581299999999</c:v>
                </c:pt>
                <c:pt idx="591">
                  <c:v>1.8143359400000001</c:v>
                </c:pt>
                <c:pt idx="592">
                  <c:v>1.8138346700000001</c:v>
                </c:pt>
                <c:pt idx="593">
                  <c:v>1.8134036099999999</c:v>
                </c:pt>
                <c:pt idx="594">
                  <c:v>1.8128322400000001</c:v>
                </c:pt>
                <c:pt idx="595">
                  <c:v>1.8123912799999999</c:v>
                </c:pt>
                <c:pt idx="596">
                  <c:v>1.8118900099999999</c:v>
                </c:pt>
                <c:pt idx="597">
                  <c:v>1.8113888499999999</c:v>
                </c:pt>
                <c:pt idx="598">
                  <c:v>1.8109777</c:v>
                </c:pt>
                <c:pt idx="599">
                  <c:v>1.8101958</c:v>
                </c:pt>
                <c:pt idx="600">
                  <c:v>1.80999541</c:v>
                </c:pt>
                <c:pt idx="601">
                  <c:v>1.8095241799999999</c:v>
                </c:pt>
                <c:pt idx="602">
                  <c:v>1.80896294</c:v>
                </c:pt>
                <c:pt idx="603">
                  <c:v>1.8085918400000001</c:v>
                </c:pt>
                <c:pt idx="604">
                  <c:v>1.80806065</c:v>
                </c:pt>
                <c:pt idx="605">
                  <c:v>1.8073788900000001</c:v>
                </c:pt>
                <c:pt idx="606">
                  <c:v>1.8070181599999999</c:v>
                </c:pt>
                <c:pt idx="607">
                  <c:v>1.8063364</c:v>
                </c:pt>
                <c:pt idx="608">
                  <c:v>1.8058751799999999</c:v>
                </c:pt>
                <c:pt idx="609">
                  <c:v>1.80543411</c:v>
                </c:pt>
                <c:pt idx="610">
                  <c:v>1.8048227999999999</c:v>
                </c:pt>
                <c:pt idx="611">
                  <c:v>1.80460215</c:v>
                </c:pt>
                <c:pt idx="612">
                  <c:v>1.80379033</c:v>
                </c:pt>
                <c:pt idx="613">
                  <c:v>1.80340922</c:v>
                </c:pt>
                <c:pt idx="614">
                  <c:v>1.8030281100000001</c:v>
                </c:pt>
                <c:pt idx="615">
                  <c:v>1.80233657</c:v>
                </c:pt>
                <c:pt idx="616">
                  <c:v>1.80194557</c:v>
                </c:pt>
                <c:pt idx="617">
                  <c:v>1.80145442</c:v>
                </c:pt>
                <c:pt idx="618">
                  <c:v>1.8008831700000001</c:v>
                </c:pt>
                <c:pt idx="619">
                  <c:v>1.80061245</c:v>
                </c:pt>
                <c:pt idx="620">
                  <c:v>1.79982054</c:v>
                </c:pt>
                <c:pt idx="621">
                  <c:v>1.7992291499999999</c:v>
                </c:pt>
                <c:pt idx="622">
                  <c:v>1.7991589299999999</c:v>
                </c:pt>
                <c:pt idx="623">
                  <c:v>1.7984973200000001</c:v>
                </c:pt>
                <c:pt idx="624">
                  <c:v>1.7978454800000001</c:v>
                </c:pt>
                <c:pt idx="625">
                  <c:v>1.7972040199999999</c:v>
                </c:pt>
                <c:pt idx="626">
                  <c:v>1.79689312</c:v>
                </c:pt>
                <c:pt idx="627">
                  <c:v>1.79626167</c:v>
                </c:pt>
                <c:pt idx="628">
                  <c:v>1.79601097</c:v>
                </c:pt>
                <c:pt idx="629">
                  <c:v>1.7954397200000001</c:v>
                </c:pt>
                <c:pt idx="630">
                  <c:v>1.7948883799999999</c:v>
                </c:pt>
                <c:pt idx="631">
                  <c:v>1.7943569399999999</c:v>
                </c:pt>
                <c:pt idx="632">
                  <c:v>1.7939259999999999</c:v>
                </c:pt>
                <c:pt idx="633">
                  <c:v>1.79326439</c:v>
                </c:pt>
                <c:pt idx="634">
                  <c:v>1.7929426399999999</c:v>
                </c:pt>
                <c:pt idx="635">
                  <c:v>1.7924618699999999</c:v>
                </c:pt>
                <c:pt idx="636">
                  <c:v>1.7918210000000001</c:v>
                </c:pt>
                <c:pt idx="637">
                  <c:v>1.79157031</c:v>
                </c:pt>
                <c:pt idx="638">
                  <c:v>1.7909288400000001</c:v>
                </c:pt>
                <c:pt idx="639">
                  <c:v>1.7905577399999999</c:v>
                </c:pt>
                <c:pt idx="640">
                  <c:v>1.78993618</c:v>
                </c:pt>
                <c:pt idx="641">
                  <c:v>1.7893547999999999</c:v>
                </c:pt>
                <c:pt idx="642">
                  <c:v>1.7888937</c:v>
                </c:pt>
                <c:pt idx="643">
                  <c:v>1.7885729100000001</c:v>
                </c:pt>
                <c:pt idx="644">
                  <c:v>1.7879113</c:v>
                </c:pt>
                <c:pt idx="645">
                  <c:v>1.7874503100000001</c:v>
                </c:pt>
                <c:pt idx="646">
                  <c:v>1.7871794700000001</c:v>
                </c:pt>
                <c:pt idx="647">
                  <c:v>1.7864878200000001</c:v>
                </c:pt>
                <c:pt idx="648">
                  <c:v>1.7859063100000001</c:v>
                </c:pt>
                <c:pt idx="649">
                  <c:v>1.7854954000000001</c:v>
                </c:pt>
                <c:pt idx="650">
                  <c:v>1.78506422</c:v>
                </c:pt>
                <c:pt idx="651">
                  <c:v>1.78436255</c:v>
                </c:pt>
                <c:pt idx="652">
                  <c:v>1.7839114700000001</c:v>
                </c:pt>
                <c:pt idx="653">
                  <c:v>1.7834804099999999</c:v>
                </c:pt>
                <c:pt idx="654">
                  <c:v>1.78282893</c:v>
                </c:pt>
                <c:pt idx="655">
                  <c:v>1.78246796</c:v>
                </c:pt>
                <c:pt idx="656">
                  <c:v>1.7820670599999999</c:v>
                </c:pt>
                <c:pt idx="657">
                  <c:v>1.78153586</c:v>
                </c:pt>
                <c:pt idx="658">
                  <c:v>1.78115475</c:v>
                </c:pt>
                <c:pt idx="659">
                  <c:v>1.78041279</c:v>
                </c:pt>
                <c:pt idx="660">
                  <c:v>1.78003216</c:v>
                </c:pt>
                <c:pt idx="661">
                  <c:v>1.7794004699999999</c:v>
                </c:pt>
                <c:pt idx="662">
                  <c:v>1.77904963</c:v>
                </c:pt>
                <c:pt idx="663">
                  <c:v>1.77867854</c:v>
                </c:pt>
                <c:pt idx="664">
                  <c:v>1.7779368200000001</c:v>
                </c:pt>
                <c:pt idx="665">
                  <c:v>1.7775559400000001</c:v>
                </c:pt>
                <c:pt idx="666">
                  <c:v>1.7769947100000001</c:v>
                </c:pt>
                <c:pt idx="667">
                  <c:v>1.77650332</c:v>
                </c:pt>
                <c:pt idx="668">
                  <c:v>1.77588177</c:v>
                </c:pt>
                <c:pt idx="669">
                  <c:v>1.7757616000000001</c:v>
                </c:pt>
                <c:pt idx="670">
                  <c:v>1.7752002499999999</c:v>
                </c:pt>
                <c:pt idx="671">
                  <c:v>1.7744582900000001</c:v>
                </c:pt>
                <c:pt idx="672">
                  <c:v>1.77401721</c:v>
                </c:pt>
                <c:pt idx="673">
                  <c:v>1.7735761400000001</c:v>
                </c:pt>
                <c:pt idx="674">
                  <c:v>1.77300477</c:v>
                </c:pt>
                <c:pt idx="675">
                  <c:v>1.7726939900000001</c:v>
                </c:pt>
                <c:pt idx="676">
                  <c:v>1.77204227</c:v>
                </c:pt>
                <c:pt idx="677">
                  <c:v>1.77167165</c:v>
                </c:pt>
                <c:pt idx="678">
                  <c:v>1.77102005</c:v>
                </c:pt>
                <c:pt idx="679">
                  <c:v>1.7704285399999999</c:v>
                </c:pt>
                <c:pt idx="680">
                  <c:v>1.770208</c:v>
                </c:pt>
                <c:pt idx="681">
                  <c:v>1.7694162099999999</c:v>
                </c:pt>
                <c:pt idx="682">
                  <c:v>1.76911533</c:v>
                </c:pt>
                <c:pt idx="683">
                  <c:v>1.7684937700000001</c:v>
                </c:pt>
                <c:pt idx="684">
                  <c:v>1.7679625699999999</c:v>
                </c:pt>
                <c:pt idx="685">
                  <c:v>1.7677520499999999</c:v>
                </c:pt>
                <c:pt idx="686">
                  <c:v>1.76685965</c:v>
                </c:pt>
                <c:pt idx="687">
                  <c:v>1.7664185800000001</c:v>
                </c:pt>
                <c:pt idx="688">
                  <c:v>1.76608813</c:v>
                </c:pt>
                <c:pt idx="689">
                  <c:v>1.76562679</c:v>
                </c:pt>
                <c:pt idx="690">
                  <c:v>1.7650654299999999</c:v>
                </c:pt>
                <c:pt idx="691">
                  <c:v>1.76458406</c:v>
                </c:pt>
                <c:pt idx="692">
                  <c:v>1.76417315</c:v>
                </c:pt>
                <c:pt idx="693">
                  <c:v>1.76375222</c:v>
                </c:pt>
                <c:pt idx="694">
                  <c:v>1.7629902399999999</c:v>
                </c:pt>
                <c:pt idx="695">
                  <c:v>1.7625693099999999</c:v>
                </c:pt>
                <c:pt idx="696">
                  <c:v>1.76213825</c:v>
                </c:pt>
                <c:pt idx="697">
                  <c:v>1.76156676</c:v>
                </c:pt>
                <c:pt idx="698">
                  <c:v>1.76097536</c:v>
                </c:pt>
                <c:pt idx="699">
                  <c:v>1.7606345400000001</c:v>
                </c:pt>
                <c:pt idx="700">
                  <c:v>1.7600331300000001</c:v>
                </c:pt>
                <c:pt idx="701">
                  <c:v>1.7597322500000001</c:v>
                </c:pt>
                <c:pt idx="702">
                  <c:v>1.7589603700000001</c:v>
                </c:pt>
                <c:pt idx="703">
                  <c:v>1.75876999</c:v>
                </c:pt>
                <c:pt idx="704">
                  <c:v>1.7580381599999999</c:v>
                </c:pt>
                <c:pt idx="705">
                  <c:v>1.7575370100000001</c:v>
                </c:pt>
                <c:pt idx="706">
                  <c:v>1.7569553899999999</c:v>
                </c:pt>
                <c:pt idx="707">
                  <c:v>1.7566447300000001</c:v>
                </c:pt>
                <c:pt idx="708">
                  <c:v>1.7561035199999999</c:v>
                </c:pt>
                <c:pt idx="709">
                  <c:v>1.7556923600000001</c:v>
                </c:pt>
                <c:pt idx="710">
                  <c:v>1.7551211099999999</c:v>
                </c:pt>
                <c:pt idx="711">
                  <c:v>1.75438929</c:v>
                </c:pt>
                <c:pt idx="712">
                  <c:v>1.753878</c:v>
                </c:pt>
                <c:pt idx="713">
                  <c:v>1.7535272799999999</c:v>
                </c:pt>
                <c:pt idx="714">
                  <c:v>1.7530459199999999</c:v>
                </c:pt>
                <c:pt idx="715">
                  <c:v>1.7526650399999999</c:v>
                </c:pt>
                <c:pt idx="716">
                  <c:v>1.7518830299999999</c:v>
                </c:pt>
                <c:pt idx="717">
                  <c:v>1.75148225</c:v>
                </c:pt>
                <c:pt idx="718">
                  <c:v>1.7511514399999999</c:v>
                </c:pt>
                <c:pt idx="719">
                  <c:v>1.7505298899999999</c:v>
                </c:pt>
                <c:pt idx="720">
                  <c:v>1.7500788</c:v>
                </c:pt>
                <c:pt idx="721">
                  <c:v>1.74930692</c:v>
                </c:pt>
                <c:pt idx="722">
                  <c:v>1.74913645</c:v>
                </c:pt>
                <c:pt idx="723">
                  <c:v>1.748505</c:v>
                </c:pt>
                <c:pt idx="724">
                  <c:v>1.7480036000000001</c:v>
                </c:pt>
                <c:pt idx="725">
                  <c:v>1.7472719000000001</c:v>
                </c:pt>
                <c:pt idx="726">
                  <c:v>1.7467906499999999</c:v>
                </c:pt>
                <c:pt idx="727">
                  <c:v>1.7464900000000001</c:v>
                </c:pt>
                <c:pt idx="728">
                  <c:v>1.7459384200000001</c:v>
                </c:pt>
                <c:pt idx="729">
                  <c:v>1.7454975800000001</c:v>
                </c:pt>
                <c:pt idx="730">
                  <c:v>1.74496615</c:v>
                </c:pt>
                <c:pt idx="731">
                  <c:v>1.7444550999999999</c:v>
                </c:pt>
                <c:pt idx="732">
                  <c:v>1.74394369</c:v>
                </c:pt>
                <c:pt idx="733">
                  <c:v>1.7433221299999999</c:v>
                </c:pt>
                <c:pt idx="734">
                  <c:v>1.74294126</c:v>
                </c:pt>
                <c:pt idx="735">
                  <c:v>1.7424100600000001</c:v>
                </c:pt>
                <c:pt idx="736">
                  <c:v>1.7420491</c:v>
                </c:pt>
                <c:pt idx="737">
                  <c:v>1.7415077699999999</c:v>
                </c:pt>
                <c:pt idx="738">
                  <c:v>1.7408368599999999</c:v>
                </c:pt>
                <c:pt idx="739">
                  <c:v>1.7405254800000001</c:v>
                </c:pt>
                <c:pt idx="740">
                  <c:v>1.7399438599999999</c:v>
                </c:pt>
                <c:pt idx="741">
                  <c:v>1.7395129199999999</c:v>
                </c:pt>
                <c:pt idx="742">
                  <c:v>1.73900163</c:v>
                </c:pt>
                <c:pt idx="743">
                  <c:v>1.73864079</c:v>
                </c:pt>
                <c:pt idx="744">
                  <c:v>1.73796916</c:v>
                </c:pt>
                <c:pt idx="745">
                  <c:v>1.73721719</c:v>
                </c:pt>
                <c:pt idx="746">
                  <c:v>1.7368060400000001</c:v>
                </c:pt>
                <c:pt idx="747">
                  <c:v>1.7363350399999999</c:v>
                </c:pt>
                <c:pt idx="748">
                  <c:v>1.7359740699999999</c:v>
                </c:pt>
                <c:pt idx="749">
                  <c:v>1.7355231</c:v>
                </c:pt>
                <c:pt idx="750">
                  <c:v>1.7346810100000001</c:v>
                </c:pt>
                <c:pt idx="751">
                  <c:v>1.7343803600000001</c:v>
                </c:pt>
                <c:pt idx="752">
                  <c:v>1.7340694699999999</c:v>
                </c:pt>
                <c:pt idx="753">
                  <c:v>1.7333277499999999</c:v>
                </c:pt>
                <c:pt idx="754">
                  <c:v>1.7330571400000001</c:v>
                </c:pt>
                <c:pt idx="755">
                  <c:v>1.73240554</c:v>
                </c:pt>
                <c:pt idx="756">
                  <c:v>1.73190439</c:v>
                </c:pt>
                <c:pt idx="757">
                  <c:v>1.73142302</c:v>
                </c:pt>
                <c:pt idx="758">
                  <c:v>1.7307614099999999</c:v>
                </c:pt>
                <c:pt idx="759">
                  <c:v>1.73054087</c:v>
                </c:pt>
                <c:pt idx="760">
                  <c:v>1.73010993</c:v>
                </c:pt>
                <c:pt idx="761">
                  <c:v>1.7295885099999999</c:v>
                </c:pt>
                <c:pt idx="762">
                  <c:v>1.7288569199999999</c:v>
                </c:pt>
                <c:pt idx="763">
                  <c:v>1.72855604</c:v>
                </c:pt>
                <c:pt idx="764">
                  <c:v>1.7279646399999999</c:v>
                </c:pt>
                <c:pt idx="765">
                  <c:v>1.7274634799999999</c:v>
                </c:pt>
                <c:pt idx="766">
                  <c:v>1.7270321799999999</c:v>
                </c:pt>
                <c:pt idx="767">
                  <c:v>1.7263708099999999</c:v>
                </c:pt>
                <c:pt idx="768">
                  <c:v>1.7261400200000001</c:v>
                </c:pt>
                <c:pt idx="769">
                  <c:v>1.72559869</c:v>
                </c:pt>
                <c:pt idx="770">
                  <c:v>1.7248771199999999</c:v>
                </c:pt>
                <c:pt idx="771">
                  <c:v>1.7246062799999999</c:v>
                </c:pt>
                <c:pt idx="772">
                  <c:v>1.7240250100000001</c:v>
                </c:pt>
                <c:pt idx="773">
                  <c:v>1.7235939499999999</c:v>
                </c:pt>
                <c:pt idx="774">
                  <c:v>1.7231126999999999</c:v>
                </c:pt>
                <c:pt idx="775">
                  <c:v>1.72235084</c:v>
                </c:pt>
                <c:pt idx="776">
                  <c:v>1.72167921</c:v>
                </c:pt>
                <c:pt idx="777">
                  <c:v>1.7214485399999999</c:v>
                </c:pt>
                <c:pt idx="778">
                  <c:v>1.7208874199999999</c:v>
                </c:pt>
                <c:pt idx="779">
                  <c:v>1.7205464800000001</c:v>
                </c:pt>
                <c:pt idx="780">
                  <c:v>1.71998513</c:v>
                </c:pt>
                <c:pt idx="781">
                  <c:v>1.71948385</c:v>
                </c:pt>
                <c:pt idx="782">
                  <c:v>1.7191729499999999</c:v>
                </c:pt>
                <c:pt idx="783">
                  <c:v>1.7181506200000001</c:v>
                </c:pt>
                <c:pt idx="784">
                  <c:v>1.7178598599999999</c:v>
                </c:pt>
                <c:pt idx="785">
                  <c:v>1.71744871</c:v>
                </c:pt>
                <c:pt idx="786">
                  <c:v>1.7171881200000001</c:v>
                </c:pt>
                <c:pt idx="787">
                  <c:v>1.71634603</c:v>
                </c:pt>
                <c:pt idx="788">
                  <c:v>1.7159452399999999</c:v>
                </c:pt>
                <c:pt idx="789">
                  <c:v>1.71540391</c:v>
                </c:pt>
                <c:pt idx="790">
                  <c:v>1.7149928800000001</c:v>
                </c:pt>
                <c:pt idx="791">
                  <c:v>1.7144413000000001</c:v>
                </c:pt>
                <c:pt idx="792">
                  <c:v>1.7138203400000001</c:v>
                </c:pt>
                <c:pt idx="793">
                  <c:v>1.7134591299999999</c:v>
                </c:pt>
                <c:pt idx="794">
                  <c:v>1.7131583699999999</c:v>
                </c:pt>
                <c:pt idx="795">
                  <c:v>1.71248662</c:v>
                </c:pt>
                <c:pt idx="796">
                  <c:v>1.7119954799999999</c:v>
                </c:pt>
                <c:pt idx="797">
                  <c:v>1.71143413</c:v>
                </c:pt>
                <c:pt idx="798">
                  <c:v>1.71097302</c:v>
                </c:pt>
                <c:pt idx="799">
                  <c:v>1.710572</c:v>
                </c:pt>
                <c:pt idx="800">
                  <c:v>1.7100708499999999</c:v>
                </c:pt>
                <c:pt idx="801">
                  <c:v>1.7094894599999999</c:v>
                </c:pt>
                <c:pt idx="802">
                  <c:v>1.7091484100000001</c:v>
                </c:pt>
                <c:pt idx="803">
                  <c:v>1.70865738</c:v>
                </c:pt>
                <c:pt idx="804">
                  <c:v>1.70777512</c:v>
                </c:pt>
                <c:pt idx="805">
                  <c:v>1.70744443</c:v>
                </c:pt>
                <c:pt idx="806">
                  <c:v>1.70707345</c:v>
                </c:pt>
                <c:pt idx="807">
                  <c:v>1.70645201</c:v>
                </c:pt>
                <c:pt idx="808">
                  <c:v>1.7059407200000001</c:v>
                </c:pt>
                <c:pt idx="809">
                  <c:v>1.7054896399999999</c:v>
                </c:pt>
                <c:pt idx="810">
                  <c:v>1.70502865</c:v>
                </c:pt>
                <c:pt idx="811">
                  <c:v>1.7044370200000001</c:v>
                </c:pt>
                <c:pt idx="812">
                  <c:v>1.70404613</c:v>
                </c:pt>
                <c:pt idx="813">
                  <c:v>1.7034645100000001</c:v>
                </c:pt>
                <c:pt idx="814">
                  <c:v>1.7030035299999999</c:v>
                </c:pt>
                <c:pt idx="815">
                  <c:v>1.70235205</c:v>
                </c:pt>
                <c:pt idx="816">
                  <c:v>1.7018606700000001</c:v>
                </c:pt>
                <c:pt idx="817">
                  <c:v>1.70141959</c:v>
                </c:pt>
                <c:pt idx="818">
                  <c:v>1.70081806</c:v>
                </c:pt>
                <c:pt idx="819">
                  <c:v>1.7005474599999999</c:v>
                </c:pt>
                <c:pt idx="820">
                  <c:v>1.7001265299999999</c:v>
                </c:pt>
                <c:pt idx="821">
                  <c:v>1.6994447699999999</c:v>
                </c:pt>
                <c:pt idx="822">
                  <c:v>1.6988433599999999</c:v>
                </c:pt>
                <c:pt idx="823">
                  <c:v>1.6984924100000001</c:v>
                </c:pt>
                <c:pt idx="824">
                  <c:v>1.6979510799999999</c:v>
                </c:pt>
                <c:pt idx="825">
                  <c:v>1.69740987</c:v>
                </c:pt>
                <c:pt idx="826">
                  <c:v>1.69713914</c:v>
                </c:pt>
                <c:pt idx="827">
                  <c:v>1.69610679</c:v>
                </c:pt>
                <c:pt idx="828">
                  <c:v>1.6960664999999999</c:v>
                </c:pt>
                <c:pt idx="829">
                  <c:v>1.69545496</c:v>
                </c:pt>
                <c:pt idx="830">
                  <c:v>1.69484353</c:v>
                </c:pt>
                <c:pt idx="831">
                  <c:v>1.6943824300000001</c:v>
                </c:pt>
                <c:pt idx="832">
                  <c:v>1.69393134</c:v>
                </c:pt>
                <c:pt idx="833">
                  <c:v>1.6932597199999999</c:v>
                </c:pt>
                <c:pt idx="834">
                  <c:v>1.69294894</c:v>
                </c:pt>
                <c:pt idx="835">
                  <c:v>1.69242764</c:v>
                </c:pt>
                <c:pt idx="836">
                  <c:v>1.69183624</c:v>
                </c:pt>
                <c:pt idx="837">
                  <c:v>1.6915855399999999</c:v>
                </c:pt>
                <c:pt idx="838">
                  <c:v>1.6908537100000001</c:v>
                </c:pt>
                <c:pt idx="839">
                  <c:v>1.6905129000000001</c:v>
                </c:pt>
                <c:pt idx="840">
                  <c:v>1.68998158</c:v>
                </c:pt>
                <c:pt idx="841">
                  <c:v>1.6894003200000001</c:v>
                </c:pt>
                <c:pt idx="842">
                  <c:v>1.6889993000000001</c:v>
                </c:pt>
                <c:pt idx="843">
                  <c:v>1.68846798</c:v>
                </c:pt>
                <c:pt idx="844">
                  <c:v>1.68775666</c:v>
                </c:pt>
                <c:pt idx="845">
                  <c:v>1.6873354899999999</c:v>
                </c:pt>
                <c:pt idx="846">
                  <c:v>1.6870144600000001</c:v>
                </c:pt>
                <c:pt idx="847">
                  <c:v>1.6865231999999999</c:v>
                </c:pt>
                <c:pt idx="848">
                  <c:v>1.6860018999999999</c:v>
                </c:pt>
                <c:pt idx="849">
                  <c:v>1.68536043</c:v>
                </c:pt>
                <c:pt idx="850">
                  <c:v>1.6847890599999999</c:v>
                </c:pt>
                <c:pt idx="851">
                  <c:v>1.68456841</c:v>
                </c:pt>
                <c:pt idx="852">
                  <c:v>1.6839168099999999</c:v>
                </c:pt>
                <c:pt idx="853">
                  <c:v>1.68351579</c:v>
                </c:pt>
                <c:pt idx="854">
                  <c:v>1.68301463</c:v>
                </c:pt>
                <c:pt idx="855">
                  <c:v>1.68240309</c:v>
                </c:pt>
                <c:pt idx="856">
                  <c:v>1.6818816700000001</c:v>
                </c:pt>
                <c:pt idx="857">
                  <c:v>1.6814007799999999</c:v>
                </c:pt>
                <c:pt idx="858">
                  <c:v>1.68071902</c:v>
                </c:pt>
                <c:pt idx="859">
                  <c:v>1.68020773</c:v>
                </c:pt>
                <c:pt idx="860">
                  <c:v>1.68001723</c:v>
                </c:pt>
                <c:pt idx="861">
                  <c:v>1.6794758999999999</c:v>
                </c:pt>
                <c:pt idx="862">
                  <c:v>1.6789947700000001</c:v>
                </c:pt>
                <c:pt idx="863">
                  <c:v>1.67842329</c:v>
                </c:pt>
                <c:pt idx="864">
                  <c:v>1.67811263</c:v>
                </c:pt>
                <c:pt idx="865">
                  <c:v>1.6774810600000001</c:v>
                </c:pt>
                <c:pt idx="866">
                  <c:v>1.6770699</c:v>
                </c:pt>
                <c:pt idx="867">
                  <c:v>1.6764687300000001</c:v>
                </c:pt>
                <c:pt idx="868">
                  <c:v>1.67571676</c:v>
                </c:pt>
                <c:pt idx="869">
                  <c:v>1.6754962200000001</c:v>
                </c:pt>
                <c:pt idx="870">
                  <c:v>1.67492497</c:v>
                </c:pt>
                <c:pt idx="871">
                  <c:v>1.6744936699999999</c:v>
                </c:pt>
                <c:pt idx="872">
                  <c:v>1.6740526</c:v>
                </c:pt>
                <c:pt idx="873">
                  <c:v>1.6734912399999999</c:v>
                </c:pt>
                <c:pt idx="874">
                  <c:v>1.67285979</c:v>
                </c:pt>
                <c:pt idx="875">
                  <c:v>1.67263925</c:v>
                </c:pt>
                <c:pt idx="876">
                  <c:v>1.6719174400000001</c:v>
                </c:pt>
                <c:pt idx="877">
                  <c:v>1.67129588</c:v>
                </c:pt>
                <c:pt idx="878">
                  <c:v>1.6709248999999999</c:v>
                </c:pt>
                <c:pt idx="879">
                  <c:v>1.67047393</c:v>
                </c:pt>
                <c:pt idx="880">
                  <c:v>1.6699927999999999</c:v>
                </c:pt>
                <c:pt idx="881">
                  <c:v>1.6694413400000001</c:v>
                </c:pt>
                <c:pt idx="882">
                  <c:v>1.6688801099999999</c:v>
                </c:pt>
                <c:pt idx="883">
                  <c:v>1.66838884</c:v>
                </c:pt>
                <c:pt idx="884">
                  <c:v>1.6679477700000001</c:v>
                </c:pt>
                <c:pt idx="885">
                  <c:v>1.6674665200000001</c:v>
                </c:pt>
                <c:pt idx="886">
                  <c:v>1.66680491</c:v>
                </c:pt>
                <c:pt idx="887">
                  <c:v>1.6662635800000001</c:v>
                </c:pt>
                <c:pt idx="888">
                  <c:v>1.6659429100000001</c:v>
                </c:pt>
                <c:pt idx="889">
                  <c:v>1.6653313599999999</c:v>
                </c:pt>
                <c:pt idx="890">
                  <c:v>1.6647499800000001</c:v>
                </c:pt>
                <c:pt idx="891">
                  <c:v>1.6642687300000001</c:v>
                </c:pt>
                <c:pt idx="892">
                  <c:v>1.66399813</c:v>
                </c:pt>
                <c:pt idx="893">
                  <c:v>1.66328633</c:v>
                </c:pt>
                <c:pt idx="894">
                  <c:v>1.66292536</c:v>
                </c:pt>
                <c:pt idx="895">
                  <c:v>1.6623445699999999</c:v>
                </c:pt>
                <c:pt idx="896">
                  <c:v>1.66182268</c:v>
                </c:pt>
                <c:pt idx="897">
                  <c:v>1.6614518199999999</c:v>
                </c:pt>
                <c:pt idx="898">
                  <c:v>1.6607401399999999</c:v>
                </c:pt>
                <c:pt idx="899">
                  <c:v>1.6603592599999999</c:v>
                </c:pt>
                <c:pt idx="900">
                  <c:v>1.65983784</c:v>
                </c:pt>
                <c:pt idx="901">
                  <c:v>1.65935671</c:v>
                </c:pt>
                <c:pt idx="902">
                  <c:v>1.6589658300000001</c:v>
                </c:pt>
                <c:pt idx="903">
                  <c:v>1.6582641600000001</c:v>
                </c:pt>
                <c:pt idx="904">
                  <c:v>1.6578328600000001</c:v>
                </c:pt>
                <c:pt idx="905">
                  <c:v>1.6572715</c:v>
                </c:pt>
                <c:pt idx="906">
                  <c:v>1.6570109099999999</c:v>
                </c:pt>
                <c:pt idx="907">
                  <c:v>1.6562893400000001</c:v>
                </c:pt>
                <c:pt idx="908">
                  <c:v>1.6560988400000001</c:v>
                </c:pt>
                <c:pt idx="909">
                  <c:v>1.6551365899999999</c:v>
                </c:pt>
                <c:pt idx="910">
                  <c:v>1.6548357</c:v>
                </c:pt>
                <c:pt idx="911">
                  <c:v>1.6542041300000001</c:v>
                </c:pt>
                <c:pt idx="912">
                  <c:v>1.65387332</c:v>
                </c:pt>
                <c:pt idx="913">
                  <c:v>1.6533418900000001</c:v>
                </c:pt>
                <c:pt idx="914">
                  <c:v>1.65280056</c:v>
                </c:pt>
                <c:pt idx="915">
                  <c:v>1.65230966</c:v>
                </c:pt>
                <c:pt idx="916">
                  <c:v>1.65204883</c:v>
                </c:pt>
                <c:pt idx="917">
                  <c:v>1.6512568000000001</c:v>
                </c:pt>
                <c:pt idx="918">
                  <c:v>1.6507155899999999</c:v>
                </c:pt>
                <c:pt idx="919">
                  <c:v>1.6503145699999999</c:v>
                </c:pt>
                <c:pt idx="920">
                  <c:v>1.64957285</c:v>
                </c:pt>
                <c:pt idx="921">
                  <c:v>1.6493022399999999</c:v>
                </c:pt>
                <c:pt idx="922">
                  <c:v>1.64906156</c:v>
                </c:pt>
                <c:pt idx="923">
                  <c:v>1.64824963</c:v>
                </c:pt>
                <c:pt idx="924">
                  <c:v>1.6478384699999999</c:v>
                </c:pt>
                <c:pt idx="925">
                  <c:v>1.6470665900000001</c:v>
                </c:pt>
                <c:pt idx="926">
                  <c:v>1.6467559300000001</c:v>
                </c:pt>
                <c:pt idx="927">
                  <c:v>1.64633501</c:v>
                </c:pt>
                <c:pt idx="928">
                  <c:v>1.64597404</c:v>
                </c:pt>
                <c:pt idx="929">
                  <c:v>1.64538264</c:v>
                </c:pt>
                <c:pt idx="930">
                  <c:v>1.64480114</c:v>
                </c:pt>
                <c:pt idx="931">
                  <c:v>1.64440012</c:v>
                </c:pt>
                <c:pt idx="932">
                  <c:v>1.64383864</c:v>
                </c:pt>
                <c:pt idx="933">
                  <c:v>1.6435982</c:v>
                </c:pt>
                <c:pt idx="934">
                  <c:v>1.6426758800000001</c:v>
                </c:pt>
                <c:pt idx="935">
                  <c:v>1.6420743499999999</c:v>
                </c:pt>
                <c:pt idx="936">
                  <c:v>1.6420041299999999</c:v>
                </c:pt>
                <c:pt idx="937">
                  <c:v>1.6413126</c:v>
                </c:pt>
                <c:pt idx="938">
                  <c:v>1.6409417399999999</c:v>
                </c:pt>
                <c:pt idx="939">
                  <c:v>1.6403302</c:v>
                </c:pt>
                <c:pt idx="940">
                  <c:v>1.64004946</c:v>
                </c:pt>
                <c:pt idx="941">
                  <c:v>1.6395181400000001</c:v>
                </c:pt>
                <c:pt idx="942">
                  <c:v>1.6389166100000001</c:v>
                </c:pt>
                <c:pt idx="943">
                  <c:v>1.63819504</c:v>
                </c:pt>
                <c:pt idx="944">
                  <c:v>1.6378542199999999</c:v>
                </c:pt>
                <c:pt idx="945">
                  <c:v>1.6372225300000001</c:v>
                </c:pt>
                <c:pt idx="946">
                  <c:v>1.63706219</c:v>
                </c:pt>
                <c:pt idx="947">
                  <c:v>1.6363705399999999</c:v>
                </c:pt>
                <c:pt idx="948">
                  <c:v>1.6359500899999999</c:v>
                </c:pt>
                <c:pt idx="949">
                  <c:v>1.6353468900000001</c:v>
                </c:pt>
                <c:pt idx="950">
                  <c:v>1.6349971299999999</c:v>
                </c:pt>
                <c:pt idx="951">
                  <c:v>1.6344558</c:v>
                </c:pt>
                <c:pt idx="952">
                  <c:v>1.6339044599999999</c:v>
                </c:pt>
                <c:pt idx="953">
                  <c:v>1.6333531100000001</c:v>
                </c:pt>
                <c:pt idx="954">
                  <c:v>1.63276172</c:v>
                </c:pt>
                <c:pt idx="955">
                  <c:v>1.63228035</c:v>
                </c:pt>
                <c:pt idx="956">
                  <c:v>1.6317491500000001</c:v>
                </c:pt>
                <c:pt idx="957">
                  <c:v>1.6313884299999999</c:v>
                </c:pt>
                <c:pt idx="958">
                  <c:v>1.6307467200000001</c:v>
                </c:pt>
                <c:pt idx="959">
                  <c:v>1.63049614</c:v>
                </c:pt>
                <c:pt idx="960">
                  <c:v>1.6297142499999999</c:v>
                </c:pt>
                <c:pt idx="961">
                  <c:v>1.62924314</c:v>
                </c:pt>
                <c:pt idx="962">
                  <c:v>1.6287918100000001</c:v>
                </c:pt>
                <c:pt idx="963">
                  <c:v>1.6284411000000001</c:v>
                </c:pt>
                <c:pt idx="964">
                  <c:v>1.6279298099999999</c:v>
                </c:pt>
                <c:pt idx="965">
                  <c:v>1.6274287700000001</c:v>
                </c:pt>
                <c:pt idx="966">
                  <c:v>1.62678707</c:v>
                </c:pt>
                <c:pt idx="967">
                  <c:v>1.62644601</c:v>
                </c:pt>
                <c:pt idx="968">
                  <c:v>1.62596512</c:v>
                </c:pt>
                <c:pt idx="969">
                  <c:v>1.62543368</c:v>
                </c:pt>
                <c:pt idx="970">
                  <c:v>1.6250628199999999</c:v>
                </c:pt>
                <c:pt idx="971">
                  <c:v>1.62454152</c:v>
                </c:pt>
                <c:pt idx="972">
                  <c:v>1.62404025</c:v>
                </c:pt>
                <c:pt idx="973">
                  <c:v>1.62332857</c:v>
                </c:pt>
                <c:pt idx="974">
                  <c:v>1.6230979000000001</c:v>
                </c:pt>
                <c:pt idx="975">
                  <c:v>1.6225866099999999</c:v>
                </c:pt>
                <c:pt idx="976">
                  <c:v>1.6220855700000001</c:v>
                </c:pt>
                <c:pt idx="977">
                  <c:v>1.62178457</c:v>
                </c:pt>
                <c:pt idx="978">
                  <c:v>1.6209728699999999</c:v>
                </c:pt>
                <c:pt idx="979">
                  <c:v>1.6204915</c:v>
                </c:pt>
                <c:pt idx="980">
                  <c:v>1.6201808499999999</c:v>
                </c:pt>
                <c:pt idx="981">
                  <c:v>1.61936879</c:v>
                </c:pt>
                <c:pt idx="982">
                  <c:v>1.6188976799999999</c:v>
                </c:pt>
                <c:pt idx="983">
                  <c:v>1.6184767499999999</c:v>
                </c:pt>
                <c:pt idx="984">
                  <c:v>1.6180957600000001</c:v>
                </c:pt>
                <c:pt idx="985">
                  <c:v>1.61745417</c:v>
                </c:pt>
                <c:pt idx="986">
                  <c:v>1.61696291</c:v>
                </c:pt>
                <c:pt idx="987">
                  <c:v>1.6163214400000001</c:v>
                </c:pt>
                <c:pt idx="988">
                  <c:v>1.6159806299999999</c:v>
                </c:pt>
                <c:pt idx="989">
                  <c:v>1.6153389199999999</c:v>
                </c:pt>
                <c:pt idx="990">
                  <c:v>1.61496806</c:v>
                </c:pt>
                <c:pt idx="991">
                  <c:v>1.6145370000000001</c:v>
                </c:pt>
                <c:pt idx="992">
                  <c:v>1.6140558700000001</c:v>
                </c:pt>
                <c:pt idx="993">
                  <c:v>1.61345446</c:v>
                </c:pt>
                <c:pt idx="994">
                  <c:v>1.61274278</c:v>
                </c:pt>
                <c:pt idx="995">
                  <c:v>1.61224151</c:v>
                </c:pt>
                <c:pt idx="996">
                  <c:v>1.61199081</c:v>
                </c:pt>
                <c:pt idx="997">
                  <c:v>1.61127913</c:v>
                </c:pt>
                <c:pt idx="998">
                  <c:v>1.6109281799999999</c:v>
                </c:pt>
                <c:pt idx="999">
                  <c:v>1.6103367799999999</c:v>
                </c:pt>
                <c:pt idx="1000">
                  <c:v>1.6099858300000001</c:v>
                </c:pt>
                <c:pt idx="1001">
                  <c:v>1.60945559</c:v>
                </c:pt>
                <c:pt idx="1002">
                  <c:v>1.6089234400000001</c:v>
                </c:pt>
                <c:pt idx="1003">
                  <c:v>1.6084420699999999</c:v>
                </c:pt>
                <c:pt idx="1004">
                  <c:v>1.60811126</c:v>
                </c:pt>
                <c:pt idx="1005">
                  <c:v>1.6074796899999999</c:v>
                </c:pt>
                <c:pt idx="1006">
                  <c:v>1.60711884</c:v>
                </c:pt>
                <c:pt idx="1007">
                  <c:v>1.6066277</c:v>
                </c:pt>
                <c:pt idx="1008">
                  <c:v>1.60610652</c:v>
                </c:pt>
                <c:pt idx="1009">
                  <c:v>1.60550511</c:v>
                </c:pt>
                <c:pt idx="1010">
                  <c:v>1.6050637999999999</c:v>
                </c:pt>
                <c:pt idx="1011">
                  <c:v>1.6045326</c:v>
                </c:pt>
                <c:pt idx="1012">
                  <c:v>1.6040011599999999</c:v>
                </c:pt>
                <c:pt idx="1013">
                  <c:v>1.60362041</c:v>
                </c:pt>
                <c:pt idx="1014">
                  <c:v>1.6031892299999999</c:v>
                </c:pt>
                <c:pt idx="1015">
                  <c:v>1.6025577799999999</c:v>
                </c:pt>
                <c:pt idx="1016">
                  <c:v>1.6020664</c:v>
                </c:pt>
                <c:pt idx="1017">
                  <c:v>1.60143495</c:v>
                </c:pt>
                <c:pt idx="1018">
                  <c:v>1.6011441900000001</c:v>
                </c:pt>
                <c:pt idx="1019">
                  <c:v>1.6004927200000001</c:v>
                </c:pt>
                <c:pt idx="1020">
                  <c:v>1.6000214800000001</c:v>
                </c:pt>
                <c:pt idx="1021">
                  <c:v>1.5995202100000001</c:v>
                </c:pt>
                <c:pt idx="1022">
                  <c:v>1.59902918</c:v>
                </c:pt>
                <c:pt idx="1023">
                  <c:v>1.59838748</c:v>
                </c:pt>
                <c:pt idx="1024">
                  <c:v>1.5980668099999999</c:v>
                </c:pt>
                <c:pt idx="1025">
                  <c:v>1.59763575</c:v>
                </c:pt>
                <c:pt idx="1026">
                  <c:v>1.5969139299999999</c:v>
                </c:pt>
                <c:pt idx="1027">
                  <c:v>1.59666324</c:v>
                </c:pt>
                <c:pt idx="1028">
                  <c:v>1.5961220300000001</c:v>
                </c:pt>
                <c:pt idx="1029">
                  <c:v>1.5955306300000001</c:v>
                </c:pt>
                <c:pt idx="1030">
                  <c:v>1.59508955</c:v>
                </c:pt>
                <c:pt idx="1031">
                  <c:v>1.5945180699999999</c:v>
                </c:pt>
                <c:pt idx="1032">
                  <c:v>1.5941170499999999</c:v>
                </c:pt>
                <c:pt idx="1033">
                  <c:v>1.59366596</c:v>
                </c:pt>
                <c:pt idx="1034">
                  <c:v>1.5931447700000001</c:v>
                </c:pt>
                <c:pt idx="1035">
                  <c:v>1.59251308</c:v>
                </c:pt>
                <c:pt idx="1036">
                  <c:v>1.59208214</c:v>
                </c:pt>
                <c:pt idx="1037">
                  <c:v>1.5914305399999999</c:v>
                </c:pt>
                <c:pt idx="1038">
                  <c:v>1.59079897</c:v>
                </c:pt>
                <c:pt idx="1039">
                  <c:v>1.5904781800000001</c:v>
                </c:pt>
                <c:pt idx="1040">
                  <c:v>1.5900371099999999</c:v>
                </c:pt>
                <c:pt idx="1041">
                  <c:v>1.58962607</c:v>
                </c:pt>
                <c:pt idx="1042">
                  <c:v>1.5891549599999999</c:v>
                </c:pt>
                <c:pt idx="1043">
                  <c:v>1.5887639499999999</c:v>
                </c:pt>
                <c:pt idx="1044">
                  <c:v>1.5879720399999999</c:v>
                </c:pt>
                <c:pt idx="1045">
                  <c:v>1.5875709099999999</c:v>
                </c:pt>
                <c:pt idx="1046">
                  <c:v>1.58695948</c:v>
                </c:pt>
                <c:pt idx="1047">
                  <c:v>1.58653855</c:v>
                </c:pt>
                <c:pt idx="1048">
                  <c:v>1.5860373999999999</c:v>
                </c:pt>
                <c:pt idx="1049">
                  <c:v>1.58545589</c:v>
                </c:pt>
                <c:pt idx="1050">
                  <c:v>1.5850349699999999</c:v>
                </c:pt>
                <c:pt idx="1051">
                  <c:v>1.5847342</c:v>
                </c:pt>
                <c:pt idx="1052">
                  <c:v>1.58395207</c:v>
                </c:pt>
                <c:pt idx="1053">
                  <c:v>1.5835106400000001</c:v>
                </c:pt>
                <c:pt idx="1054">
                  <c:v>1.5829698999999999</c:v>
                </c:pt>
                <c:pt idx="1055">
                  <c:v>1.58243847</c:v>
                </c:pt>
                <c:pt idx="1056">
                  <c:v>1.58187699</c:v>
                </c:pt>
                <c:pt idx="1057">
                  <c:v>1.58151639</c:v>
                </c:pt>
                <c:pt idx="1058">
                  <c:v>1.5810049799999999</c:v>
                </c:pt>
                <c:pt idx="1059">
                  <c:v>1.5805437600000001</c:v>
                </c:pt>
                <c:pt idx="1060">
                  <c:v>1.5799825199999999</c:v>
                </c:pt>
                <c:pt idx="1061">
                  <c:v>1.5795916299999999</c:v>
                </c:pt>
                <c:pt idx="1062">
                  <c:v>1.57895005</c:v>
                </c:pt>
                <c:pt idx="1063">
                  <c:v>1.5783985899999999</c:v>
                </c:pt>
                <c:pt idx="1064">
                  <c:v>1.5778774</c:v>
                </c:pt>
                <c:pt idx="1065">
                  <c:v>1.5774562400000001</c:v>
                </c:pt>
                <c:pt idx="1066">
                  <c:v>1.5770154000000001</c:v>
                </c:pt>
                <c:pt idx="1067">
                  <c:v>1.5763635600000001</c:v>
                </c:pt>
                <c:pt idx="1068">
                  <c:v>1.5760327599999999</c:v>
                </c:pt>
                <c:pt idx="1069">
                  <c:v>1.5754313499999999</c:v>
                </c:pt>
                <c:pt idx="1070">
                  <c:v>1.57493007</c:v>
                </c:pt>
                <c:pt idx="1071">
                  <c:v>1.57438886</c:v>
                </c:pt>
                <c:pt idx="1072">
                  <c:v>1.5738775700000001</c:v>
                </c:pt>
                <c:pt idx="1073">
                  <c:v>1.5734664199999999</c:v>
                </c:pt>
                <c:pt idx="1074">
                  <c:v>1.57301545</c:v>
                </c:pt>
                <c:pt idx="1075">
                  <c:v>1.5724641100000001</c:v>
                </c:pt>
                <c:pt idx="1076">
                  <c:v>1.5717723400000001</c:v>
                </c:pt>
                <c:pt idx="1077">
                  <c:v>1.57149172</c:v>
                </c:pt>
                <c:pt idx="1078">
                  <c:v>1.57090032</c:v>
                </c:pt>
                <c:pt idx="1079">
                  <c:v>1.57061958</c:v>
                </c:pt>
                <c:pt idx="1080">
                  <c:v>1.56999803</c:v>
                </c:pt>
                <c:pt idx="1081">
                  <c:v>1.5696072599999999</c:v>
                </c:pt>
                <c:pt idx="1082">
                  <c:v>1.56893539</c:v>
                </c:pt>
                <c:pt idx="1083">
                  <c:v>1.56850457</c:v>
                </c:pt>
                <c:pt idx="1084">
                  <c:v>1.5679631199999999</c:v>
                </c:pt>
                <c:pt idx="1085">
                  <c:v>1.5673015100000001</c:v>
                </c:pt>
                <c:pt idx="1086">
                  <c:v>1.56707084</c:v>
                </c:pt>
                <c:pt idx="1087">
                  <c:v>1.56641936</c:v>
                </c:pt>
                <c:pt idx="1088">
                  <c:v>1.5659380000000001</c:v>
                </c:pt>
                <c:pt idx="1089">
                  <c:v>1.56553721</c:v>
                </c:pt>
                <c:pt idx="1090">
                  <c:v>1.5647954900000001</c:v>
                </c:pt>
                <c:pt idx="1091">
                  <c:v>1.5644946099999999</c:v>
                </c:pt>
                <c:pt idx="1092">
                  <c:v>1.5639733099999999</c:v>
                </c:pt>
                <c:pt idx="1093">
                  <c:v>1.56336176</c:v>
                </c:pt>
                <c:pt idx="1094">
                  <c:v>1.5628404600000001</c:v>
                </c:pt>
                <c:pt idx="1095">
                  <c:v>1.56245959</c:v>
                </c:pt>
                <c:pt idx="1096">
                  <c:v>1.56205869</c:v>
                </c:pt>
                <c:pt idx="1097">
                  <c:v>1.5614873199999999</c:v>
                </c:pt>
                <c:pt idx="1098">
                  <c:v>1.5607254500000001</c:v>
                </c:pt>
                <c:pt idx="1099">
                  <c:v>1.5605751299999999</c:v>
                </c:pt>
                <c:pt idx="1100">
                  <c:v>1.56004381</c:v>
                </c:pt>
                <c:pt idx="1101">
                  <c:v>1.55955255</c:v>
                </c:pt>
                <c:pt idx="1102">
                  <c:v>1.5590112199999999</c:v>
                </c:pt>
                <c:pt idx="1103">
                  <c:v>1.5584298400000001</c:v>
                </c:pt>
                <c:pt idx="1104">
                  <c:v>1.5579485900000001</c:v>
                </c:pt>
                <c:pt idx="1105">
                  <c:v>1.5574668599999999</c:v>
                </c:pt>
                <c:pt idx="1106">
                  <c:v>1.55697489</c:v>
                </c:pt>
                <c:pt idx="1107">
                  <c:v>1.55641484</c:v>
                </c:pt>
                <c:pt idx="1108">
                  <c:v>1.55597377</c:v>
                </c:pt>
                <c:pt idx="1109">
                  <c:v>1.55550265</c:v>
                </c:pt>
                <c:pt idx="1110">
                  <c:v>1.55457044</c:v>
                </c:pt>
                <c:pt idx="1111">
                  <c:v>1.55411923</c:v>
                </c:pt>
                <c:pt idx="1112">
                  <c:v>1.5535678900000001</c:v>
                </c:pt>
                <c:pt idx="1113">
                  <c:v>1.5531569700000001</c:v>
                </c:pt>
                <c:pt idx="1114">
                  <c:v>1.5525052500000001</c:v>
                </c:pt>
                <c:pt idx="1115">
                  <c:v>1.55198407</c:v>
                </c:pt>
                <c:pt idx="1116">
                  <c:v>1.5515129599999999</c:v>
                </c:pt>
                <c:pt idx="1117">
                  <c:v>1.5512422299999999</c:v>
                </c:pt>
                <c:pt idx="1118">
                  <c:v>1.5506508400000001</c:v>
                </c:pt>
                <c:pt idx="1119">
                  <c:v>1.54991901</c:v>
                </c:pt>
                <c:pt idx="1120">
                  <c:v>1.5496984700000001</c:v>
                </c:pt>
                <c:pt idx="1121">
                  <c:v>1.5492774199999999</c:v>
                </c:pt>
                <c:pt idx="1122">
                  <c:v>1.5484955300000001</c:v>
                </c:pt>
                <c:pt idx="1123">
                  <c:v>1.54800439</c:v>
                </c:pt>
                <c:pt idx="1124">
                  <c:v>1.5472824599999999</c:v>
                </c:pt>
                <c:pt idx="1125">
                  <c:v>1.5469017</c:v>
                </c:pt>
                <c:pt idx="1126">
                  <c:v>1.5466810499999999</c:v>
                </c:pt>
                <c:pt idx="1127">
                  <c:v>1.54604948</c:v>
                </c:pt>
                <c:pt idx="1128">
                  <c:v>1.5455783599999999</c:v>
                </c:pt>
                <c:pt idx="1129">
                  <c:v>1.54505706</c:v>
                </c:pt>
                <c:pt idx="1130">
                  <c:v>1.54453588</c:v>
                </c:pt>
                <c:pt idx="1131">
                  <c:v>1.54406464</c:v>
                </c:pt>
                <c:pt idx="1132">
                  <c:v>1.5435935300000001</c:v>
                </c:pt>
                <c:pt idx="1133">
                  <c:v>1.54314244</c:v>
                </c:pt>
                <c:pt idx="1134">
                  <c:v>1.5425710699999999</c:v>
                </c:pt>
                <c:pt idx="1135">
                  <c:v>1.54224026</c:v>
                </c:pt>
                <c:pt idx="1136">
                  <c:v>1.5413579900000001</c:v>
                </c:pt>
                <c:pt idx="1137">
                  <c:v>1.54114759</c:v>
                </c:pt>
                <c:pt idx="1138">
                  <c:v>1.5406262900000001</c:v>
                </c:pt>
                <c:pt idx="1139">
                  <c:v>1.53986442</c:v>
                </c:pt>
                <c:pt idx="1140">
                  <c:v>1.5398043400000001</c:v>
                </c:pt>
                <c:pt idx="1141">
                  <c:v>1.5390423499999999</c:v>
                </c:pt>
                <c:pt idx="1142">
                  <c:v>1.5382905</c:v>
                </c:pt>
                <c:pt idx="1143">
                  <c:v>1.5380399199999999</c:v>
                </c:pt>
                <c:pt idx="1144">
                  <c:v>1.53739834</c:v>
                </c:pt>
                <c:pt idx="1145">
                  <c:v>1.53696728</c:v>
                </c:pt>
                <c:pt idx="1146">
                  <c:v>1.53645611</c:v>
                </c:pt>
                <c:pt idx="1147">
                  <c:v>1.53618538</c:v>
                </c:pt>
                <c:pt idx="1148">
                  <c:v>1.5357343000000001</c:v>
                </c:pt>
                <c:pt idx="1149">
                  <c:v>1.53503251</c:v>
                </c:pt>
                <c:pt idx="1150">
                  <c:v>1.5343508699999999</c:v>
                </c:pt>
                <c:pt idx="1151">
                  <c:v>1.5339599799999999</c:v>
                </c:pt>
                <c:pt idx="1152">
                  <c:v>1.5336291799999999</c:v>
                </c:pt>
                <c:pt idx="1153">
                  <c:v>1.53309786</c:v>
                </c:pt>
                <c:pt idx="1154">
                  <c:v>1.53257668</c:v>
                </c:pt>
                <c:pt idx="1155">
                  <c:v>1.53222573</c:v>
                </c:pt>
                <c:pt idx="1156">
                  <c:v>1.5316737899999999</c:v>
                </c:pt>
                <c:pt idx="1157">
                  <c:v>1.5309423200000001</c:v>
                </c:pt>
                <c:pt idx="1158">
                  <c:v>1.5306919800000001</c:v>
                </c:pt>
                <c:pt idx="1159">
                  <c:v>1.5302107300000001</c:v>
                </c:pt>
                <c:pt idx="1160">
                  <c:v>1.5295592499999999</c:v>
                </c:pt>
                <c:pt idx="1161">
                  <c:v>1.5290479699999999</c:v>
                </c:pt>
                <c:pt idx="1162">
                  <c:v>1.52861691</c:v>
                </c:pt>
                <c:pt idx="1163">
                  <c:v>1.5280854699999999</c:v>
                </c:pt>
                <c:pt idx="1164">
                  <c:v>1.52744389</c:v>
                </c:pt>
                <c:pt idx="1165">
                  <c:v>1.5271934300000001</c:v>
                </c:pt>
                <c:pt idx="1166">
                  <c:v>1.5264916399999999</c:v>
                </c:pt>
                <c:pt idx="1167">
                  <c:v>1.5260005000000001</c:v>
                </c:pt>
                <c:pt idx="1168">
                  <c:v>1.52550936</c:v>
                </c:pt>
                <c:pt idx="1169">
                  <c:v>1.5250781799999999</c:v>
                </c:pt>
                <c:pt idx="1170">
                  <c:v>1.52464712</c:v>
                </c:pt>
                <c:pt idx="1171">
                  <c:v>1.5240255599999999</c:v>
                </c:pt>
                <c:pt idx="1172">
                  <c:v>1.5236547</c:v>
                </c:pt>
                <c:pt idx="1173">
                  <c:v>1.52296305</c:v>
                </c:pt>
                <c:pt idx="1174">
                  <c:v>1.5227123499999999</c:v>
                </c:pt>
                <c:pt idx="1175">
                  <c:v>1.52205086</c:v>
                </c:pt>
                <c:pt idx="1176">
                  <c:v>1.52166986</c:v>
                </c:pt>
                <c:pt idx="1177">
                  <c:v>1.5210182699999999</c:v>
                </c:pt>
                <c:pt idx="1178">
                  <c:v>1.5206472900000001</c:v>
                </c:pt>
                <c:pt idx="1179">
                  <c:v>1.5201260999999999</c:v>
                </c:pt>
                <c:pt idx="1180">
                  <c:v>1.5195547300000001</c:v>
                </c:pt>
                <c:pt idx="1181">
                  <c:v>1.5190434500000001</c:v>
                </c:pt>
                <c:pt idx="1182">
                  <c:v>1.5186424300000001</c:v>
                </c:pt>
                <c:pt idx="1183">
                  <c:v>1.5182315099999999</c:v>
                </c:pt>
                <c:pt idx="1184">
                  <c:v>1.51747966</c:v>
                </c:pt>
                <c:pt idx="1185">
                  <c:v>1.51720893</c:v>
                </c:pt>
                <c:pt idx="1186">
                  <c:v>1.51637697</c:v>
                </c:pt>
                <c:pt idx="1187">
                  <c:v>1.5160561800000001</c:v>
                </c:pt>
                <c:pt idx="1188">
                  <c:v>1.5156551599999999</c:v>
                </c:pt>
                <c:pt idx="1189">
                  <c:v>1.51495337</c:v>
                </c:pt>
                <c:pt idx="1190">
                  <c:v>1.51459253</c:v>
                </c:pt>
                <c:pt idx="1191">
                  <c:v>1.5140511999999999</c:v>
                </c:pt>
                <c:pt idx="1192">
                  <c:v>1.5135700700000001</c:v>
                </c:pt>
                <c:pt idx="1193">
                  <c:v>1.5128582699999999</c:v>
                </c:pt>
                <c:pt idx="1194">
                  <c:v>1.5125476099999999</c:v>
                </c:pt>
                <c:pt idx="1195">
                  <c:v>1.5120863899999999</c:v>
                </c:pt>
                <c:pt idx="1196">
                  <c:v>1.5115750999999999</c:v>
                </c:pt>
                <c:pt idx="1197">
                  <c:v>1.51101375</c:v>
                </c:pt>
                <c:pt idx="1198">
                  <c:v>1.51032221</c:v>
                </c:pt>
                <c:pt idx="1199">
                  <c:v>1.51016164</c:v>
                </c:pt>
                <c:pt idx="1200">
                  <c:v>1.5095000300000001</c:v>
                </c:pt>
                <c:pt idx="1201">
                  <c:v>1.50921941</c:v>
                </c:pt>
                <c:pt idx="1202">
                  <c:v>1.5086680699999999</c:v>
                </c:pt>
                <c:pt idx="1203">
                  <c:v>1.50832725</c:v>
                </c:pt>
                <c:pt idx="1204">
                  <c:v>1.5074952800000001</c:v>
                </c:pt>
                <c:pt idx="1205">
                  <c:v>1.5068937499999999</c:v>
                </c:pt>
                <c:pt idx="1206">
                  <c:v>1.50637245</c:v>
                </c:pt>
                <c:pt idx="1207">
                  <c:v>1.50637233</c:v>
                </c:pt>
                <c:pt idx="1208">
                  <c:v>1.5056705500000001</c:v>
                </c:pt>
                <c:pt idx="1209">
                  <c:v>1.50491858</c:v>
                </c:pt>
                <c:pt idx="1210">
                  <c:v>1.5043785599999999</c:v>
                </c:pt>
                <c:pt idx="1211">
                  <c:v>1.5042171499999999</c:v>
                </c:pt>
                <c:pt idx="1212">
                  <c:v>1.5034152300000001</c:v>
                </c:pt>
                <c:pt idx="1213">
                  <c:v>1.5029341000000001</c:v>
                </c:pt>
                <c:pt idx="1214">
                  <c:v>1.5025330800000001</c:v>
                </c:pt>
                <c:pt idx="1215">
                  <c:v>1.50208199</c:v>
                </c:pt>
                <c:pt idx="1216">
                  <c:v>1.50127995</c:v>
                </c:pt>
                <c:pt idx="1217">
                  <c:v>1.5010193599999999</c:v>
                </c:pt>
                <c:pt idx="1218">
                  <c:v>1.5005181999999999</c:v>
                </c:pt>
                <c:pt idx="1219">
                  <c:v>1.49984658</c:v>
                </c:pt>
                <c:pt idx="1220">
                  <c:v>1.49967611</c:v>
                </c:pt>
                <c:pt idx="1221">
                  <c:v>1.4990444199999999</c:v>
                </c:pt>
                <c:pt idx="1222">
                  <c:v>1.49849308</c:v>
                </c:pt>
                <c:pt idx="1223">
                  <c:v>1.4979518700000001</c:v>
                </c:pt>
                <c:pt idx="1224">
                  <c:v>1.4973503399999999</c:v>
                </c:pt>
                <c:pt idx="1225">
                  <c:v>1.4969393</c:v>
                </c:pt>
                <c:pt idx="1226">
                  <c:v>1.49649823</c:v>
                </c:pt>
                <c:pt idx="1227">
                  <c:v>1.4959670300000001</c:v>
                </c:pt>
                <c:pt idx="1228">
                  <c:v>1.4954457299999999</c:v>
                </c:pt>
                <c:pt idx="1229">
                  <c:v>1.49499464</c:v>
                </c:pt>
                <c:pt idx="1230">
                  <c:v>1.49454343</c:v>
                </c:pt>
                <c:pt idx="1231">
                  <c:v>1.4939018500000001</c:v>
                </c:pt>
                <c:pt idx="1232">
                  <c:v>1.4933104500000001</c:v>
                </c:pt>
                <c:pt idx="1233">
                  <c:v>1.4931401</c:v>
                </c:pt>
                <c:pt idx="1234">
                  <c:v>1.49240828</c:v>
                </c:pt>
                <c:pt idx="1235">
                  <c:v>1.4919973600000001</c:v>
                </c:pt>
                <c:pt idx="1236">
                  <c:v>1.4915061000000001</c:v>
                </c:pt>
                <c:pt idx="1237">
                  <c:v>1.4910048199999999</c:v>
                </c:pt>
                <c:pt idx="1238">
                  <c:v>1.49042344</c:v>
                </c:pt>
                <c:pt idx="1239">
                  <c:v>1.49004245</c:v>
                </c:pt>
                <c:pt idx="1240">
                  <c:v>1.48948109</c:v>
                </c:pt>
                <c:pt idx="1241">
                  <c:v>1.4889698</c:v>
                </c:pt>
                <c:pt idx="1242">
                  <c:v>1.4886691599999999</c:v>
                </c:pt>
                <c:pt idx="1243">
                  <c:v>1.4881078000000001</c:v>
                </c:pt>
                <c:pt idx="1244">
                  <c:v>1.48733592</c:v>
                </c:pt>
                <c:pt idx="1245">
                  <c:v>1.4870251400000001</c:v>
                </c:pt>
                <c:pt idx="1246">
                  <c:v>1.4864236099999999</c:v>
                </c:pt>
                <c:pt idx="1247">
                  <c:v>1.48611271</c:v>
                </c:pt>
                <c:pt idx="1248">
                  <c:v>1.48542106</c:v>
                </c:pt>
                <c:pt idx="1249">
                  <c:v>1.4850002499999999</c:v>
                </c:pt>
                <c:pt idx="1250">
                  <c:v>1.4844187499999999</c:v>
                </c:pt>
                <c:pt idx="1251">
                  <c:v>1.48390746</c:v>
                </c:pt>
                <c:pt idx="1252">
                  <c:v>1.48356664</c:v>
                </c:pt>
                <c:pt idx="1253">
                  <c:v>1.4830955299999999</c:v>
                </c:pt>
                <c:pt idx="1254">
                  <c:v>1.482494</c:v>
                </c:pt>
                <c:pt idx="1255">
                  <c:v>1.48200285</c:v>
                </c:pt>
                <c:pt idx="1256">
                  <c:v>1.4814615200000001</c:v>
                </c:pt>
                <c:pt idx="1257">
                  <c:v>1.48121083</c:v>
                </c:pt>
                <c:pt idx="1258">
                  <c:v>1.4806495900000001</c:v>
                </c:pt>
                <c:pt idx="1259">
                  <c:v>1.4798876000000001</c:v>
                </c:pt>
                <c:pt idx="1260">
                  <c:v>1.47953665</c:v>
                </c:pt>
                <c:pt idx="1261">
                  <c:v>1.4791450500000001</c:v>
                </c:pt>
                <c:pt idx="1262">
                  <c:v>1.4784051199999999</c:v>
                </c:pt>
                <c:pt idx="1263">
                  <c:v>1.4780627500000001</c:v>
                </c:pt>
                <c:pt idx="1264">
                  <c:v>1.47744155</c:v>
                </c:pt>
                <c:pt idx="1265">
                  <c:v>1.4769705500000001</c:v>
                </c:pt>
                <c:pt idx="1266">
                  <c:v>1.47635889</c:v>
                </c:pt>
                <c:pt idx="1267">
                  <c:v>1.4760683800000001</c:v>
                </c:pt>
                <c:pt idx="1268">
                  <c:v>1.47552693</c:v>
                </c:pt>
                <c:pt idx="1269">
                  <c:v>1.4750858499999999</c:v>
                </c:pt>
                <c:pt idx="1270">
                  <c:v>1.47464478</c:v>
                </c:pt>
                <c:pt idx="1271">
                  <c:v>1.4741236</c:v>
                </c:pt>
                <c:pt idx="1272">
                  <c:v>1.4733817600000001</c:v>
                </c:pt>
                <c:pt idx="1273">
                  <c:v>1.4730007599999999</c:v>
                </c:pt>
                <c:pt idx="1274">
                  <c:v>1.47255969</c:v>
                </c:pt>
                <c:pt idx="1275">
                  <c:v>1.4719281200000001</c:v>
                </c:pt>
                <c:pt idx="1276">
                  <c:v>1.4714068199999999</c:v>
                </c:pt>
                <c:pt idx="1277">
                  <c:v>1.4710259400000001</c:v>
                </c:pt>
                <c:pt idx="1278">
                  <c:v>1.4703743499999999</c:v>
                </c:pt>
                <c:pt idx="1279">
                  <c:v>1.4698931</c:v>
                </c:pt>
                <c:pt idx="1280">
                  <c:v>1.46948218</c:v>
                </c:pt>
                <c:pt idx="1281">
                  <c:v>1.46898091</c:v>
                </c:pt>
                <c:pt idx="1282">
                  <c:v>1.46838939</c:v>
                </c:pt>
                <c:pt idx="1283">
                  <c:v>1.46797848</c:v>
                </c:pt>
                <c:pt idx="1284">
                  <c:v>1.46736705</c:v>
                </c:pt>
                <c:pt idx="1285">
                  <c:v>1.46699607</c:v>
                </c:pt>
                <c:pt idx="1286">
                  <c:v>1.4666552500000001</c:v>
                </c:pt>
                <c:pt idx="1287">
                  <c:v>1.4660938999999999</c:v>
                </c:pt>
                <c:pt idx="1288">
                  <c:v>1.4653119999999999</c:v>
                </c:pt>
                <c:pt idx="1289">
                  <c:v>1.4649411400000001</c:v>
                </c:pt>
                <c:pt idx="1290">
                  <c:v>1.4644298600000001</c:v>
                </c:pt>
                <c:pt idx="1291">
                  <c:v>1.46399868</c:v>
                </c:pt>
                <c:pt idx="1292">
                  <c:v>1.46340728</c:v>
                </c:pt>
                <c:pt idx="1293">
                  <c:v>1.4629361599999999</c:v>
                </c:pt>
                <c:pt idx="1294">
                  <c:v>1.46260536</c:v>
                </c:pt>
                <c:pt idx="1295">
                  <c:v>1.4619637700000001</c:v>
                </c:pt>
                <c:pt idx="1296">
                  <c:v>1.46141243</c:v>
                </c:pt>
                <c:pt idx="1297">
                  <c:v>1.46111166</c:v>
                </c:pt>
                <c:pt idx="1298">
                  <c:v>1.4605101300000001</c:v>
                </c:pt>
                <c:pt idx="1299">
                  <c:v>1.46013927</c:v>
                </c:pt>
                <c:pt idx="1300">
                  <c:v>1.45960796</c:v>
                </c:pt>
                <c:pt idx="1301">
                  <c:v>1.4591068</c:v>
                </c:pt>
                <c:pt idx="1302">
                  <c:v>1.4584753500000001</c:v>
                </c:pt>
                <c:pt idx="1303">
                  <c:v>1.4581444299999999</c:v>
                </c:pt>
                <c:pt idx="1304">
                  <c:v>1.4574627899999999</c:v>
                </c:pt>
                <c:pt idx="1305">
                  <c:v>1.4572622799999999</c:v>
                </c:pt>
                <c:pt idx="1306">
                  <c:v>1.45681119</c:v>
                </c:pt>
                <c:pt idx="1307">
                  <c:v>1.45602918</c:v>
                </c:pt>
                <c:pt idx="1308">
                  <c:v>1.4556684499999999</c:v>
                </c:pt>
                <c:pt idx="1309">
                  <c:v>1.4550869500000001</c:v>
                </c:pt>
                <c:pt idx="1310">
                  <c:v>1.4546559999999999</c:v>
                </c:pt>
                <c:pt idx="1311">
                  <c:v>1.45410466</c:v>
                </c:pt>
                <c:pt idx="1312">
                  <c:v>1.45363343</c:v>
                </c:pt>
                <c:pt idx="1313">
                  <c:v>1.4530028100000001</c:v>
                </c:pt>
                <c:pt idx="1314">
                  <c:v>1.45267093</c:v>
                </c:pt>
                <c:pt idx="1315">
                  <c:v>1.45208955</c:v>
                </c:pt>
                <c:pt idx="1316">
                  <c:v>1.4514479600000001</c:v>
                </c:pt>
                <c:pt idx="1317">
                  <c:v>1.4510771</c:v>
                </c:pt>
                <c:pt idx="1318">
                  <c:v>1.4506460400000001</c:v>
                </c:pt>
                <c:pt idx="1319">
                  <c:v>1.45030522</c:v>
                </c:pt>
                <c:pt idx="1320">
                  <c:v>1.4497638900000001</c:v>
                </c:pt>
                <c:pt idx="1321">
                  <c:v>1.448982</c:v>
                </c:pt>
                <c:pt idx="1322">
                  <c:v>1.44872153</c:v>
                </c:pt>
                <c:pt idx="1323">
                  <c:v>1.4480598</c:v>
                </c:pt>
                <c:pt idx="1324">
                  <c:v>1.4478091</c:v>
                </c:pt>
                <c:pt idx="1325">
                  <c:v>1.4472477399999999</c:v>
                </c:pt>
                <c:pt idx="1326">
                  <c:v>1.4467464699999999</c:v>
                </c:pt>
                <c:pt idx="1327">
                  <c:v>1.4459145099999999</c:v>
                </c:pt>
                <c:pt idx="1328">
                  <c:v>1.4456337699999999</c:v>
                </c:pt>
                <c:pt idx="1329">
                  <c:v>1.44517267</c:v>
                </c:pt>
                <c:pt idx="1330">
                  <c:v>1.4444609900000001</c:v>
                </c:pt>
                <c:pt idx="1331">
                  <c:v>1.4439496999999999</c:v>
                </c:pt>
                <c:pt idx="1332">
                  <c:v>1.44368911</c:v>
                </c:pt>
                <c:pt idx="1333">
                  <c:v>1.4431477800000001</c:v>
                </c:pt>
                <c:pt idx="1334">
                  <c:v>1.4425060700000001</c:v>
                </c:pt>
                <c:pt idx="1335">
                  <c:v>1.4421253199999999</c:v>
                </c:pt>
                <c:pt idx="1336">
                  <c:v>1.44153368</c:v>
                </c:pt>
                <c:pt idx="1337">
                  <c:v>1.4411929800000001</c:v>
                </c:pt>
                <c:pt idx="1338">
                  <c:v>1.44062161</c:v>
                </c:pt>
                <c:pt idx="1339">
                  <c:v>1.44032073</c:v>
                </c:pt>
                <c:pt idx="1340">
                  <c:v>1.4395990400000001</c:v>
                </c:pt>
                <c:pt idx="1341">
                  <c:v>1.43915796</c:v>
                </c:pt>
                <c:pt idx="1342">
                  <c:v>1.4384963500000001</c:v>
                </c:pt>
                <c:pt idx="1343">
                  <c:v>1.4380953299999999</c:v>
                </c:pt>
                <c:pt idx="1344">
                  <c:v>1.4376943099999999</c:v>
                </c:pt>
                <c:pt idx="1345">
                  <c:v>1.4371931600000001</c:v>
                </c:pt>
                <c:pt idx="1346">
                  <c:v>1.4365715999999999</c:v>
                </c:pt>
                <c:pt idx="1347">
                  <c:v>1.4361305200000001</c:v>
                </c:pt>
                <c:pt idx="1348">
                  <c:v>1.43573964</c:v>
                </c:pt>
                <c:pt idx="1349">
                  <c:v>1.43517816</c:v>
                </c:pt>
                <c:pt idx="1350">
                  <c:v>1.4344665999999999</c:v>
                </c:pt>
                <c:pt idx="1351">
                  <c:v>1.43405545</c:v>
                </c:pt>
                <c:pt idx="1352">
                  <c:v>1.43367457</c:v>
                </c:pt>
                <c:pt idx="1353">
                  <c:v>1.4331031999999999</c:v>
                </c:pt>
                <c:pt idx="1354">
                  <c:v>1.4325317099999999</c:v>
                </c:pt>
                <c:pt idx="1355">
                  <c:v>1.4319804899999999</c:v>
                </c:pt>
                <c:pt idx="1356">
                  <c:v>1.4316997499999999</c:v>
                </c:pt>
                <c:pt idx="1357">
                  <c:v>1.4309277499999999</c:v>
                </c:pt>
                <c:pt idx="1358">
                  <c:v>1.43058693</c:v>
                </c:pt>
                <c:pt idx="1359">
                  <c:v>1.4302262100000001</c:v>
                </c:pt>
                <c:pt idx="1360">
                  <c:v>1.4297048999999999</c:v>
                </c:pt>
                <c:pt idx="1361">
                  <c:v>1.4292036299999999</c:v>
                </c:pt>
                <c:pt idx="1362">
                  <c:v>1.42858207</c:v>
                </c:pt>
                <c:pt idx="1363">
                  <c:v>1.4280607700000001</c:v>
                </c:pt>
                <c:pt idx="1364">
                  <c:v>1.4276698800000001</c:v>
                </c:pt>
                <c:pt idx="1365">
                  <c:v>1.4269079</c:v>
                </c:pt>
                <c:pt idx="1366">
                  <c:v>1.42667758</c:v>
                </c:pt>
                <c:pt idx="1367">
                  <c:v>1.4261171800000001</c:v>
                </c:pt>
                <c:pt idx="1368">
                  <c:v>1.4255846700000001</c:v>
                </c:pt>
                <c:pt idx="1369">
                  <c:v>1.4251437199999999</c:v>
                </c:pt>
                <c:pt idx="1370">
                  <c:v>1.4246925100000001</c:v>
                </c:pt>
                <c:pt idx="1371">
                  <c:v>1.42415118</c:v>
                </c:pt>
                <c:pt idx="1372">
                  <c:v>1.4236800700000001</c:v>
                </c:pt>
                <c:pt idx="1373">
                  <c:v>1.42320895</c:v>
                </c:pt>
                <c:pt idx="1374">
                  <c:v>1.42264748</c:v>
                </c:pt>
                <c:pt idx="1375">
                  <c:v>1.42201591</c:v>
                </c:pt>
                <c:pt idx="1376">
                  <c:v>1.4215749499999999</c:v>
                </c:pt>
                <c:pt idx="1377">
                  <c:v>1.4208831799999999</c:v>
                </c:pt>
                <c:pt idx="1378">
                  <c:v>1.42046213</c:v>
                </c:pt>
                <c:pt idx="1379">
                  <c:v>1.42003119</c:v>
                </c:pt>
                <c:pt idx="1380">
                  <c:v>1.41942966</c:v>
                </c:pt>
                <c:pt idx="1381">
                  <c:v>1.4190386500000001</c:v>
                </c:pt>
                <c:pt idx="1382">
                  <c:v>1.41863775</c:v>
                </c:pt>
                <c:pt idx="1383">
                  <c:v>1.41814649</c:v>
                </c:pt>
                <c:pt idx="1384">
                  <c:v>1.4174248</c:v>
                </c:pt>
                <c:pt idx="1385">
                  <c:v>1.4170739699999999</c:v>
                </c:pt>
                <c:pt idx="1386">
                  <c:v>1.41629195</c:v>
                </c:pt>
                <c:pt idx="1387">
                  <c:v>1.4159913099999999</c:v>
                </c:pt>
                <c:pt idx="1388">
                  <c:v>1.4155200699999999</c:v>
                </c:pt>
                <c:pt idx="1389">
                  <c:v>1.4150189200000001</c:v>
                </c:pt>
                <c:pt idx="1390">
                  <c:v>1.4144374099999999</c:v>
                </c:pt>
                <c:pt idx="1391">
                  <c:v>1.41399634</c:v>
                </c:pt>
                <c:pt idx="1392">
                  <c:v>1.41338491</c:v>
                </c:pt>
                <c:pt idx="1393">
                  <c:v>1.41309416</c:v>
                </c:pt>
                <c:pt idx="1394">
                  <c:v>1.4126029</c:v>
                </c:pt>
                <c:pt idx="1395">
                  <c:v>1.4120515600000001</c:v>
                </c:pt>
                <c:pt idx="1396">
                  <c:v>1.4116005899999999</c:v>
                </c:pt>
                <c:pt idx="1397">
                  <c:v>1.41078854</c:v>
                </c:pt>
                <c:pt idx="1398">
                  <c:v>1.4106081699999999</c:v>
                </c:pt>
                <c:pt idx="1399">
                  <c:v>1.4100267900000001</c:v>
                </c:pt>
                <c:pt idx="1400">
                  <c:v>1.4093852</c:v>
                </c:pt>
                <c:pt idx="1401">
                  <c:v>1.40878367</c:v>
                </c:pt>
                <c:pt idx="1402">
                  <c:v>1.4084528700000001</c:v>
                </c:pt>
                <c:pt idx="1403">
                  <c:v>1.40815198</c:v>
                </c:pt>
                <c:pt idx="1404">
                  <c:v>1.4074704600000001</c:v>
                </c:pt>
                <c:pt idx="1405">
                  <c:v>1.40700936</c:v>
                </c:pt>
                <c:pt idx="1406">
                  <c:v>1.4065681699999999</c:v>
                </c:pt>
                <c:pt idx="1407">
                  <c:v>1.40594661</c:v>
                </c:pt>
                <c:pt idx="1408">
                  <c:v>1.4054656000000001</c:v>
                </c:pt>
                <c:pt idx="1409">
                  <c:v>1.4048941100000001</c:v>
                </c:pt>
                <c:pt idx="1410">
                  <c:v>1.4044930900000001</c:v>
                </c:pt>
                <c:pt idx="1411">
                  <c:v>1.4038816700000001</c:v>
                </c:pt>
                <c:pt idx="1412">
                  <c:v>1.4035808999999999</c:v>
                </c:pt>
                <c:pt idx="1413">
                  <c:v>1.4030596</c:v>
                </c:pt>
                <c:pt idx="1414">
                  <c:v>1.4025584499999999</c:v>
                </c:pt>
                <c:pt idx="1415">
                  <c:v>1.40214729</c:v>
                </c:pt>
                <c:pt idx="1416">
                  <c:v>1.40133536</c:v>
                </c:pt>
                <c:pt idx="1417">
                  <c:v>1.40113485</c:v>
                </c:pt>
                <c:pt idx="1418">
                  <c:v>1.4005331999999999</c:v>
                </c:pt>
                <c:pt idx="1419">
                  <c:v>1.3998718299999999</c:v>
                </c:pt>
                <c:pt idx="1420">
                  <c:v>1.3995323200000001</c:v>
                </c:pt>
                <c:pt idx="1421">
                  <c:v>1.39924026</c:v>
                </c:pt>
                <c:pt idx="1422">
                  <c:v>1.3985084299999999</c:v>
                </c:pt>
                <c:pt idx="1423">
                  <c:v>1.3979671</c:v>
                </c:pt>
                <c:pt idx="1424">
                  <c:v>1.3973757</c:v>
                </c:pt>
                <c:pt idx="1425">
                  <c:v>1.3972353900000001</c:v>
                </c:pt>
                <c:pt idx="1426">
                  <c:v>1.3966238500000001</c:v>
                </c:pt>
                <c:pt idx="1427">
                  <c:v>1.3960323299999999</c:v>
                </c:pt>
                <c:pt idx="1428">
                  <c:v>1.3954310400000001</c:v>
                </c:pt>
                <c:pt idx="1429">
                  <c:v>1.3950901</c:v>
                </c:pt>
                <c:pt idx="1430">
                  <c:v>1.39470911</c:v>
                </c:pt>
                <c:pt idx="1431">
                  <c:v>1.39396739</c:v>
                </c:pt>
                <c:pt idx="1432">
                  <c:v>1.39355636</c:v>
                </c:pt>
                <c:pt idx="1433">
                  <c:v>1.3930150299999999</c:v>
                </c:pt>
                <c:pt idx="1434">
                  <c:v>1.3925238799999999</c:v>
                </c:pt>
                <c:pt idx="1435">
                  <c:v>1.39192235</c:v>
                </c:pt>
                <c:pt idx="1436">
                  <c:v>1.39160156</c:v>
                </c:pt>
                <c:pt idx="1437">
                  <c:v>1.3910101699999999</c:v>
                </c:pt>
                <c:pt idx="1438">
                  <c:v>1.3903785900000001</c:v>
                </c:pt>
                <c:pt idx="1439">
                  <c:v>1.3900277599999999</c:v>
                </c:pt>
                <c:pt idx="1440">
                  <c:v>1.3895665399999999</c:v>
                </c:pt>
                <c:pt idx="1441">
                  <c:v>1.38883483</c:v>
                </c:pt>
                <c:pt idx="1442">
                  <c:v>1.3885441999999999</c:v>
                </c:pt>
                <c:pt idx="1443">
                  <c:v>1.3879627000000001</c:v>
                </c:pt>
                <c:pt idx="1444">
                  <c:v>1.3873511599999999</c:v>
                </c:pt>
                <c:pt idx="1445">
                  <c:v>1.3870204699999999</c:v>
                </c:pt>
                <c:pt idx="1446">
                  <c:v>1.3863887800000001</c:v>
                </c:pt>
                <c:pt idx="1447">
                  <c:v>1.38603795</c:v>
                </c:pt>
                <c:pt idx="1448">
                  <c:v>1.38552666</c:v>
                </c:pt>
                <c:pt idx="1449">
                  <c:v>1.3848551499999999</c:v>
                </c:pt>
                <c:pt idx="1450">
                  <c:v>1.384444</c:v>
                </c:pt>
                <c:pt idx="1451">
                  <c:v>1.3838927700000001</c:v>
                </c:pt>
                <c:pt idx="1452">
                  <c:v>1.3833112700000001</c:v>
                </c:pt>
                <c:pt idx="1453">
                  <c:v>1.3831307900000001</c:v>
                </c:pt>
                <c:pt idx="1454">
                  <c:v>1.38234901</c:v>
                </c:pt>
                <c:pt idx="1455">
                  <c:v>1.38197803</c:v>
                </c:pt>
                <c:pt idx="1456">
                  <c:v>1.38136649</c:v>
                </c:pt>
                <c:pt idx="1457">
                  <c:v>1.3809957500000001</c:v>
                </c:pt>
                <c:pt idx="1458">
                  <c:v>1.38056457</c:v>
                </c:pt>
                <c:pt idx="1459">
                  <c:v>1.3800735500000001</c:v>
                </c:pt>
                <c:pt idx="1460">
                  <c:v>1.3795019399999999</c:v>
                </c:pt>
                <c:pt idx="1461">
                  <c:v>1.37918115</c:v>
                </c:pt>
                <c:pt idx="1462">
                  <c:v>1.3786097799999999</c:v>
                </c:pt>
                <c:pt idx="1463">
                  <c:v>1.3780584300000001</c:v>
                </c:pt>
                <c:pt idx="1464">
                  <c:v>1.3775471399999999</c:v>
                </c:pt>
                <c:pt idx="1465">
                  <c:v>1.3769357200000001</c:v>
                </c:pt>
                <c:pt idx="1466">
                  <c:v>1.3764144199999999</c:v>
                </c:pt>
                <c:pt idx="1467">
                  <c:v>1.37610364</c:v>
                </c:pt>
                <c:pt idx="1468">
                  <c:v>1.37557244</c:v>
                </c:pt>
                <c:pt idx="1469">
                  <c:v>1.3751212399999999</c:v>
                </c:pt>
                <c:pt idx="1470">
                  <c:v>1.37446237</c:v>
                </c:pt>
                <c:pt idx="1471">
                  <c:v>1.3740676599999999</c:v>
                </c:pt>
                <c:pt idx="1472">
                  <c:v>1.3735173899999999</c:v>
                </c:pt>
                <c:pt idx="1473">
                  <c:v>1.37279558</c:v>
                </c:pt>
                <c:pt idx="1474">
                  <c:v>1.3724747900000001</c:v>
                </c:pt>
                <c:pt idx="1475">
                  <c:v>1.3721439799999999</c:v>
                </c:pt>
                <c:pt idx="1476">
                  <c:v>1.37167287</c:v>
                </c:pt>
                <c:pt idx="1477">
                  <c:v>1.37102127</c:v>
                </c:pt>
                <c:pt idx="1478">
                  <c:v>1.3705701800000001</c:v>
                </c:pt>
                <c:pt idx="1479">
                  <c:v>1.37009907</c:v>
                </c:pt>
                <c:pt idx="1480">
                  <c:v>1.3693571099999999</c:v>
                </c:pt>
                <c:pt idx="1481">
                  <c:v>1.3689562099999999</c:v>
                </c:pt>
                <c:pt idx="1482">
                  <c:v>1.36860526</c:v>
                </c:pt>
                <c:pt idx="1483">
                  <c:v>1.36803389</c:v>
                </c:pt>
                <c:pt idx="1484">
                  <c:v>1.3676630299999999</c:v>
                </c:pt>
                <c:pt idx="1485">
                  <c:v>1.36722195</c:v>
                </c:pt>
                <c:pt idx="1486">
                  <c:v>1.36654031</c:v>
                </c:pt>
                <c:pt idx="1487">
                  <c:v>1.3659489199999999</c:v>
                </c:pt>
                <c:pt idx="1488">
                  <c:v>1.3655879500000001</c:v>
                </c:pt>
                <c:pt idx="1489">
                  <c:v>1.36484611</c:v>
                </c:pt>
                <c:pt idx="1490">
                  <c:v>1.3644951599999999</c:v>
                </c:pt>
                <c:pt idx="1491">
                  <c:v>1.3638135199999999</c:v>
                </c:pt>
                <c:pt idx="1492">
                  <c:v>1.3635329</c:v>
                </c:pt>
                <c:pt idx="1493">
                  <c:v>1.36277103</c:v>
                </c:pt>
                <c:pt idx="1494">
                  <c:v>1.36236</c:v>
                </c:pt>
                <c:pt idx="1495">
                  <c:v>1.3619891399999999</c:v>
                </c:pt>
                <c:pt idx="1496">
                  <c:v>1.36135769</c:v>
                </c:pt>
                <c:pt idx="1497">
                  <c:v>1.36104691</c:v>
                </c:pt>
                <c:pt idx="1498">
                  <c:v>1.3606258600000001</c:v>
                </c:pt>
                <c:pt idx="1499">
                  <c:v>1.3601245900000001</c:v>
                </c:pt>
                <c:pt idx="1500">
                  <c:v>1.35938263</c:v>
                </c:pt>
                <c:pt idx="1501">
                  <c:v>1.359092</c:v>
                </c:pt>
                <c:pt idx="1502">
                  <c:v>1.35848057</c:v>
                </c:pt>
                <c:pt idx="1503">
                  <c:v>1.35807955</c:v>
                </c:pt>
                <c:pt idx="1504">
                  <c:v>1.3575983</c:v>
                </c:pt>
                <c:pt idx="1505">
                  <c:v>1.35708714</c:v>
                </c:pt>
                <c:pt idx="1506">
                  <c:v>1.35651565</c:v>
                </c:pt>
                <c:pt idx="1507">
                  <c:v>1.3559242499999999</c:v>
                </c:pt>
                <c:pt idx="1508">
                  <c:v>1.3554731600000001</c:v>
                </c:pt>
                <c:pt idx="1509">
                  <c:v>1.3550521099999999</c:v>
                </c:pt>
                <c:pt idx="1510">
                  <c:v>1.3545509600000001</c:v>
                </c:pt>
                <c:pt idx="1511">
                  <c:v>1.3539092500000001</c:v>
                </c:pt>
                <c:pt idx="1512">
                  <c:v>1.3536887200000001</c:v>
                </c:pt>
                <c:pt idx="1513">
                  <c:v>1.3529770400000001</c:v>
                </c:pt>
                <c:pt idx="1514">
                  <c:v>1.35232544</c:v>
                </c:pt>
                <c:pt idx="1515">
                  <c:v>1.35209489</c:v>
                </c:pt>
                <c:pt idx="1516">
                  <c:v>1.3515535599999999</c:v>
                </c:pt>
                <c:pt idx="1517">
                  <c:v>1.3509721800000001</c:v>
                </c:pt>
                <c:pt idx="1518">
                  <c:v>1.35043085</c:v>
                </c:pt>
                <c:pt idx="1519">
                  <c:v>1.3498995300000001</c:v>
                </c:pt>
                <c:pt idx="1520">
                  <c:v>1.34952867</c:v>
                </c:pt>
                <c:pt idx="1521">
                  <c:v>1.3488870900000001</c:v>
                </c:pt>
                <c:pt idx="1522">
                  <c:v>1.3484860700000001</c:v>
                </c:pt>
                <c:pt idx="1523">
                  <c:v>1.34813523</c:v>
                </c:pt>
                <c:pt idx="1524">
                  <c:v>1.34757411</c:v>
                </c:pt>
                <c:pt idx="1525">
                  <c:v>1.3470627100000001</c:v>
                </c:pt>
                <c:pt idx="1526">
                  <c:v>1.34666157</c:v>
                </c:pt>
                <c:pt idx="1527">
                  <c:v>1.3460300000000001</c:v>
                </c:pt>
                <c:pt idx="1528">
                  <c:v>1.3456893000000001</c:v>
                </c:pt>
                <c:pt idx="1529">
                  <c:v>1.3450176700000001</c:v>
                </c:pt>
                <c:pt idx="1530">
                  <c:v>1.3445866099999999</c:v>
                </c:pt>
                <c:pt idx="1531">
                  <c:v>1.3439950899999999</c:v>
                </c:pt>
                <c:pt idx="1532">
                  <c:v>1.3436644099999999</c:v>
                </c:pt>
                <c:pt idx="1533">
                  <c:v>1.34284234</c:v>
                </c:pt>
                <c:pt idx="1534">
                  <c:v>1.3426016599999999</c:v>
                </c:pt>
                <c:pt idx="1535">
                  <c:v>1.3420403000000001</c:v>
                </c:pt>
                <c:pt idx="1536">
                  <c:v>1.3415792</c:v>
                </c:pt>
                <c:pt idx="1537">
                  <c:v>1.34106791</c:v>
                </c:pt>
                <c:pt idx="1538">
                  <c:v>1.3407270899999999</c:v>
                </c:pt>
                <c:pt idx="1539">
                  <c:v>1.3399351799999999</c:v>
                </c:pt>
                <c:pt idx="1540">
                  <c:v>1.3394339099999999</c:v>
                </c:pt>
                <c:pt idx="1541">
                  <c:v>1.3388926999999999</c:v>
                </c:pt>
                <c:pt idx="1542">
                  <c:v>1.33847165</c:v>
                </c:pt>
                <c:pt idx="1543">
                  <c:v>1.3379503500000001</c:v>
                </c:pt>
                <c:pt idx="1544">
                  <c:v>1.3373788600000001</c:v>
                </c:pt>
                <c:pt idx="1545">
                  <c:v>1.3370680800000001</c:v>
                </c:pt>
                <c:pt idx="1546">
                  <c:v>1.3365869500000001</c:v>
                </c:pt>
                <c:pt idx="1547">
                  <c:v>1.33601558</c:v>
                </c:pt>
                <c:pt idx="1548">
                  <c:v>1.3355544800000001</c:v>
                </c:pt>
                <c:pt idx="1549">
                  <c:v>1.33498311</c:v>
                </c:pt>
                <c:pt idx="1550">
                  <c:v>1.3342613000000001</c:v>
                </c:pt>
                <c:pt idx="1551">
                  <c:v>1.33392048</c:v>
                </c:pt>
                <c:pt idx="1552">
                  <c:v>1.33348954</c:v>
                </c:pt>
                <c:pt idx="1553">
                  <c:v>1.33299828</c:v>
                </c:pt>
                <c:pt idx="1554">
                  <c:v>1.33231652</c:v>
                </c:pt>
                <c:pt idx="1555">
                  <c:v>1.33200586</c:v>
                </c:pt>
                <c:pt idx="1556">
                  <c:v>1.3314944500000001</c:v>
                </c:pt>
                <c:pt idx="1557">
                  <c:v>1.33102334</c:v>
                </c:pt>
                <c:pt idx="1558">
                  <c:v>1.3305220600000001</c:v>
                </c:pt>
                <c:pt idx="1559">
                  <c:v>1.3301812399999999</c:v>
                </c:pt>
                <c:pt idx="1560">
                  <c:v>1.3293091100000001</c:v>
                </c:pt>
                <c:pt idx="1561">
                  <c:v>1.3290183499999999</c:v>
                </c:pt>
                <c:pt idx="1562">
                  <c:v>1.3286074400000001</c:v>
                </c:pt>
                <c:pt idx="1563">
                  <c:v>1.3278656</c:v>
                </c:pt>
                <c:pt idx="1564">
                  <c:v>1.3275147700000001</c:v>
                </c:pt>
                <c:pt idx="1565">
                  <c:v>1.3271037299999999</c:v>
                </c:pt>
                <c:pt idx="1566">
                  <c:v>1.3264923099999999</c:v>
                </c:pt>
                <c:pt idx="1567">
                  <c:v>1.3259508600000001</c:v>
                </c:pt>
                <c:pt idx="1568">
                  <c:v>1.32547975</c:v>
                </c:pt>
                <c:pt idx="1569">
                  <c:v>1.3250086299999999</c:v>
                </c:pt>
                <c:pt idx="1570">
                  <c:v>1.3242067099999999</c:v>
                </c:pt>
                <c:pt idx="1571">
                  <c:v>1.32397616</c:v>
                </c:pt>
                <c:pt idx="1572">
                  <c:v>1.3233145500000001</c:v>
                </c:pt>
                <c:pt idx="1573">
                  <c:v>1.3228433100000001</c:v>
                </c:pt>
                <c:pt idx="1574">
                  <c:v>1.32233369</c:v>
                </c:pt>
                <c:pt idx="1575">
                  <c:v>1.32195997</c:v>
                </c:pt>
                <c:pt idx="1576">
                  <c:v>1.3213396100000001</c:v>
                </c:pt>
                <c:pt idx="1577">
                  <c:v>1.3208483499999999</c:v>
                </c:pt>
                <c:pt idx="1578">
                  <c:v>1.3203172700000001</c:v>
                </c:pt>
                <c:pt idx="1579">
                  <c:v>1.31999636</c:v>
                </c:pt>
                <c:pt idx="1580">
                  <c:v>1.31938493</c:v>
                </c:pt>
                <c:pt idx="1581">
                  <c:v>1.3190441100000001</c:v>
                </c:pt>
                <c:pt idx="1582">
                  <c:v>1.3183523399999999</c:v>
                </c:pt>
                <c:pt idx="1583">
                  <c:v>1.3180715999999999</c:v>
                </c:pt>
                <c:pt idx="1584">
                  <c:v>1.3175804600000001</c:v>
                </c:pt>
                <c:pt idx="1585">
                  <c:v>1.3169789300000001</c:v>
                </c:pt>
                <c:pt idx="1586">
                  <c:v>1.31639755</c:v>
                </c:pt>
                <c:pt idx="1587">
                  <c:v>1.3160366999999999</c:v>
                </c:pt>
                <c:pt idx="1588">
                  <c:v>1.31548536</c:v>
                </c:pt>
                <c:pt idx="1589">
                  <c:v>1.31502414</c:v>
                </c:pt>
                <c:pt idx="1590">
                  <c:v>1.31448293</c:v>
                </c:pt>
                <c:pt idx="1591">
                  <c:v>1.31384134</c:v>
                </c:pt>
                <c:pt idx="1592">
                  <c:v>1.3131596999999999</c:v>
                </c:pt>
                <c:pt idx="1593">
                  <c:v>1.31311965</c:v>
                </c:pt>
                <c:pt idx="1594">
                  <c:v>1.3123776899999999</c:v>
                </c:pt>
                <c:pt idx="1595">
                  <c:v>1.3119767899999999</c:v>
                </c:pt>
                <c:pt idx="1596">
                  <c:v>1.31145537</c:v>
                </c:pt>
                <c:pt idx="1597">
                  <c:v>1.3109141600000001</c:v>
                </c:pt>
                <c:pt idx="1598">
                  <c:v>1.3105230299999999</c:v>
                </c:pt>
                <c:pt idx="1599">
                  <c:v>1.3099619199999999</c:v>
                </c:pt>
                <c:pt idx="1600">
                  <c:v>1.3094104499999999</c:v>
                </c:pt>
                <c:pt idx="1601">
                  <c:v>1.3089091799999999</c:v>
                </c:pt>
                <c:pt idx="1602">
                  <c:v>1.30842817</c:v>
                </c:pt>
                <c:pt idx="1603">
                  <c:v>1.3078365300000001</c:v>
                </c:pt>
                <c:pt idx="1604">
                  <c:v>1.30736542</c:v>
                </c:pt>
                <c:pt idx="1605">
                  <c:v>1.3067138199999999</c:v>
                </c:pt>
                <c:pt idx="1606">
                  <c:v>1.30621254</c:v>
                </c:pt>
                <c:pt idx="1607">
                  <c:v>1.3058818599999999</c:v>
                </c:pt>
                <c:pt idx="1608">
                  <c:v>1.3054206399999999</c:v>
                </c:pt>
                <c:pt idx="1609">
                  <c:v>1.3050197400000001</c:v>
                </c:pt>
                <c:pt idx="1610">
                  <c:v>1.30436814</c:v>
                </c:pt>
                <c:pt idx="1611">
                  <c:v>1.3039170499999999</c:v>
                </c:pt>
                <c:pt idx="1612">
                  <c:v>1.30348587</c:v>
                </c:pt>
                <c:pt idx="1613">
                  <c:v>1.3029546700000001</c:v>
                </c:pt>
                <c:pt idx="1614">
                  <c:v>1.30246353</c:v>
                </c:pt>
                <c:pt idx="1615">
                  <c:v>1.3019923</c:v>
                </c:pt>
                <c:pt idx="1616">
                  <c:v>1.30139077</c:v>
                </c:pt>
                <c:pt idx="1617">
                  <c:v>1.3009498100000001</c:v>
                </c:pt>
                <c:pt idx="1618">
                  <c:v>1.3003583000000001</c:v>
                </c:pt>
                <c:pt idx="1619">
                  <c:v>1.3000875700000001</c:v>
                </c:pt>
                <c:pt idx="1620">
                  <c:v>1.2992756400000001</c:v>
                </c:pt>
                <c:pt idx="1621">
                  <c:v>1.29910529</c:v>
                </c:pt>
                <c:pt idx="1622">
                  <c:v>1.29850376</c:v>
                </c:pt>
                <c:pt idx="1623">
                  <c:v>1.29780209</c:v>
                </c:pt>
                <c:pt idx="1624">
                  <c:v>1.29739106</c:v>
                </c:pt>
                <c:pt idx="1625">
                  <c:v>1.29703021</c:v>
                </c:pt>
                <c:pt idx="1626">
                  <c:v>1.29652894</c:v>
                </c:pt>
                <c:pt idx="1627">
                  <c:v>1.2960602000000001</c:v>
                </c:pt>
                <c:pt idx="1628">
                  <c:v>1.2956055399999999</c:v>
                </c:pt>
                <c:pt idx="1629">
                  <c:v>1.2950653999999999</c:v>
                </c:pt>
                <c:pt idx="1630">
                  <c:v>1.2945641299999999</c:v>
                </c:pt>
                <c:pt idx="1631">
                  <c:v>1.2939025200000001</c:v>
                </c:pt>
                <c:pt idx="1632">
                  <c:v>1.2937220300000001</c:v>
                </c:pt>
                <c:pt idx="1633">
                  <c:v>1.2930704399999999</c:v>
                </c:pt>
                <c:pt idx="1634">
                  <c:v>1.2926995800000001</c:v>
                </c:pt>
                <c:pt idx="1635">
                  <c:v>1.2921181900000001</c:v>
                </c:pt>
                <c:pt idx="1636">
                  <c:v>1.2915768599999999</c:v>
                </c:pt>
                <c:pt idx="1637">
                  <c:v>1.2910855999999999</c:v>
                </c:pt>
                <c:pt idx="1638">
                  <c:v>1.2904741799999999</c:v>
                </c:pt>
                <c:pt idx="1639">
                  <c:v>1.2900130700000001</c:v>
                </c:pt>
                <c:pt idx="1640">
                  <c:v>1.28957188</c:v>
                </c:pt>
                <c:pt idx="1641">
                  <c:v>1.2889102699999999</c:v>
                </c:pt>
                <c:pt idx="1642">
                  <c:v>1.2886296500000001</c:v>
                </c:pt>
                <c:pt idx="1643">
                  <c:v>1.28816855</c:v>
                </c:pt>
                <c:pt idx="1644">
                  <c:v>1.28757703</c:v>
                </c:pt>
                <c:pt idx="1645">
                  <c:v>1.2870056599999999</c:v>
                </c:pt>
                <c:pt idx="1646">
                  <c:v>1.2865947499999999</c:v>
                </c:pt>
                <c:pt idx="1647">
                  <c:v>1.2861836</c:v>
                </c:pt>
                <c:pt idx="1648">
                  <c:v>1.2854017</c:v>
                </c:pt>
                <c:pt idx="1649">
                  <c:v>1.2851710300000001</c:v>
                </c:pt>
                <c:pt idx="1650">
                  <c:v>1.2844896299999999</c:v>
                </c:pt>
                <c:pt idx="1651">
                  <c:v>1.28402829</c:v>
                </c:pt>
                <c:pt idx="1652">
                  <c:v>1.2837476699999999</c:v>
                </c:pt>
                <c:pt idx="1653">
                  <c:v>1.28307605</c:v>
                </c:pt>
                <c:pt idx="1654">
                  <c:v>1.2824446</c:v>
                </c:pt>
                <c:pt idx="1655">
                  <c:v>1.28218389</c:v>
                </c:pt>
                <c:pt idx="1656">
                  <c:v>1.2813517999999999</c:v>
                </c:pt>
                <c:pt idx="1657">
                  <c:v>1.28107119</c:v>
                </c:pt>
                <c:pt idx="1658">
                  <c:v>1.2804997</c:v>
                </c:pt>
                <c:pt idx="1659">
                  <c:v>1.2800586199999999</c:v>
                </c:pt>
                <c:pt idx="1660">
                  <c:v>1.27949727</c:v>
                </c:pt>
                <c:pt idx="1661">
                  <c:v>1.2791965000000001</c:v>
                </c:pt>
                <c:pt idx="1662">
                  <c:v>1.27842462</c:v>
                </c:pt>
                <c:pt idx="1663">
                  <c:v>1.2781138400000001</c:v>
                </c:pt>
                <c:pt idx="1664">
                  <c:v>1.2776427299999999</c:v>
                </c:pt>
                <c:pt idx="1665">
                  <c:v>1.2770913800000001</c:v>
                </c:pt>
                <c:pt idx="1666">
                  <c:v>1.2767705899999999</c:v>
                </c:pt>
                <c:pt idx="1667">
                  <c:v>1.2760086100000001</c:v>
                </c:pt>
                <c:pt idx="1668">
                  <c:v>1.27545738</c:v>
                </c:pt>
                <c:pt idx="1669">
                  <c:v>1.2751466</c:v>
                </c:pt>
                <c:pt idx="1670">
                  <c:v>1.2745150300000001</c:v>
                </c:pt>
                <c:pt idx="1671">
                  <c:v>1.27414417</c:v>
                </c:pt>
                <c:pt idx="1672">
                  <c:v>1.2735627899999999</c:v>
                </c:pt>
                <c:pt idx="1673">
                  <c:v>1.27293122</c:v>
                </c:pt>
                <c:pt idx="1674">
                  <c:v>1.27248001</c:v>
                </c:pt>
                <c:pt idx="1675">
                  <c:v>1.2722796199999999</c:v>
                </c:pt>
                <c:pt idx="1676">
                  <c:v>1.2713172399999999</c:v>
                </c:pt>
                <c:pt idx="1677">
                  <c:v>1.2709362500000001</c:v>
                </c:pt>
                <c:pt idx="1678">
                  <c:v>1.2706857899999999</c:v>
                </c:pt>
                <c:pt idx="1679">
                  <c:v>1.2701243200000001</c:v>
                </c:pt>
                <c:pt idx="1680">
                  <c:v>1.26978445</c:v>
                </c:pt>
                <c:pt idx="1681">
                  <c:v>1.269261</c:v>
                </c:pt>
                <c:pt idx="1682">
                  <c:v>1.2684502600000001</c:v>
                </c:pt>
                <c:pt idx="1683">
                  <c:v>1.2679089299999999</c:v>
                </c:pt>
                <c:pt idx="1684">
                  <c:v>1.26750791</c:v>
                </c:pt>
                <c:pt idx="1685">
                  <c:v>1.2670368000000001</c:v>
                </c:pt>
                <c:pt idx="1686">
                  <c:v>1.26655567</c:v>
                </c:pt>
                <c:pt idx="1687">
                  <c:v>1.2661145899999999</c:v>
                </c:pt>
                <c:pt idx="1688">
                  <c:v>1.26551294</c:v>
                </c:pt>
                <c:pt idx="1689">
                  <c:v>1.26499176</c:v>
                </c:pt>
                <c:pt idx="1690">
                  <c:v>1.26463079</c:v>
                </c:pt>
                <c:pt idx="1691">
                  <c:v>1.2641196299999999</c:v>
                </c:pt>
                <c:pt idx="1692">
                  <c:v>1.26372862</c:v>
                </c:pt>
                <c:pt idx="1693">
                  <c:v>1.2631572499999999</c:v>
                </c:pt>
                <c:pt idx="1694">
                  <c:v>1.2625657299999999</c:v>
                </c:pt>
                <c:pt idx="1695">
                  <c:v>1.2618740799999999</c:v>
                </c:pt>
                <c:pt idx="1696">
                  <c:v>1.2616235</c:v>
                </c:pt>
                <c:pt idx="1697">
                  <c:v>1.2610821699999999</c:v>
                </c:pt>
                <c:pt idx="1698">
                  <c:v>1.2609518799999999</c:v>
                </c:pt>
                <c:pt idx="1699">
                  <c:v>1.26013994</c:v>
                </c:pt>
                <c:pt idx="1700">
                  <c:v>1.25962865</c:v>
                </c:pt>
                <c:pt idx="1701">
                  <c:v>1.25895691</c:v>
                </c:pt>
                <c:pt idx="1702">
                  <c:v>1.25851595</c:v>
                </c:pt>
                <c:pt idx="1703">
                  <c:v>1.2580548499999999</c:v>
                </c:pt>
                <c:pt idx="1704">
                  <c:v>1.2574935</c:v>
                </c:pt>
                <c:pt idx="1705">
                  <c:v>1.2570523</c:v>
                </c:pt>
                <c:pt idx="1706">
                  <c:v>1.2565811899999999</c:v>
                </c:pt>
                <c:pt idx="1707">
                  <c:v>1.2561099499999999</c:v>
                </c:pt>
                <c:pt idx="1708">
                  <c:v>1.2555185600000001</c:v>
                </c:pt>
                <c:pt idx="1709">
                  <c:v>1.25485694</c:v>
                </c:pt>
                <c:pt idx="1710">
                  <c:v>1.2544860799999999</c:v>
                </c:pt>
                <c:pt idx="1711">
                  <c:v>1.2540049600000001</c:v>
                </c:pt>
                <c:pt idx="1712">
                  <c:v>1.2535036799999999</c:v>
                </c:pt>
                <c:pt idx="1713">
                  <c:v>1.2531327000000001</c:v>
                </c:pt>
                <c:pt idx="1714">
                  <c:v>1.25257146</c:v>
                </c:pt>
                <c:pt idx="1715">
                  <c:v>1.2520500400000001</c:v>
                </c:pt>
                <c:pt idx="1716">
                  <c:v>1.2515387499999999</c:v>
                </c:pt>
                <c:pt idx="1717">
                  <c:v>1.2510977999999999</c:v>
                </c:pt>
                <c:pt idx="1718">
                  <c:v>1.25039601</c:v>
                </c:pt>
                <c:pt idx="1719">
                  <c:v>1.24997497</c:v>
                </c:pt>
                <c:pt idx="1720">
                  <c:v>1.2494537800000001</c:v>
                </c:pt>
                <c:pt idx="1721">
                  <c:v>1.2490427500000001</c:v>
                </c:pt>
                <c:pt idx="1722">
                  <c:v>1.24860156</c:v>
                </c:pt>
                <c:pt idx="1723">
                  <c:v>1.2483410800000001</c:v>
                </c:pt>
                <c:pt idx="1724">
                  <c:v>1.2476192699999999</c:v>
                </c:pt>
                <c:pt idx="1725">
                  <c:v>1.2471581700000001</c:v>
                </c:pt>
                <c:pt idx="1726">
                  <c:v>1.24654675</c:v>
                </c:pt>
                <c:pt idx="1727">
                  <c:v>1.24609554</c:v>
                </c:pt>
                <c:pt idx="1728">
                  <c:v>1.24542391</c:v>
                </c:pt>
                <c:pt idx="1729">
                  <c:v>1.24498284</c:v>
                </c:pt>
                <c:pt idx="1730">
                  <c:v>1.2447522900000001</c:v>
                </c:pt>
                <c:pt idx="1731">
                  <c:v>1.24405217</c:v>
                </c:pt>
                <c:pt idx="1732">
                  <c:v>1.2435693699999999</c:v>
                </c:pt>
                <c:pt idx="1733">
                  <c:v>1.2430179100000001</c:v>
                </c:pt>
                <c:pt idx="1734">
                  <c:v>1.2425067400000001</c:v>
                </c:pt>
                <c:pt idx="1735">
                  <c:v>1.24193537</c:v>
                </c:pt>
                <c:pt idx="1736">
                  <c:v>1.24143398</c:v>
                </c:pt>
                <c:pt idx="1737">
                  <c:v>1.24084258</c:v>
                </c:pt>
                <c:pt idx="1738">
                  <c:v>1.2406622199999999</c:v>
                </c:pt>
                <c:pt idx="1739">
                  <c:v>1.24012089</c:v>
                </c:pt>
                <c:pt idx="1740">
                  <c:v>1.23941922</c:v>
                </c:pt>
                <c:pt idx="1741">
                  <c:v>1.2389379700000001</c:v>
                </c:pt>
                <c:pt idx="1742">
                  <c:v>1.2384870100000001</c:v>
                </c:pt>
                <c:pt idx="1743">
                  <c:v>1.2379957399999999</c:v>
                </c:pt>
                <c:pt idx="1744">
                  <c:v>1.23734415</c:v>
                </c:pt>
                <c:pt idx="1745">
                  <c:v>1.23699319</c:v>
                </c:pt>
                <c:pt idx="1746">
                  <c:v>1.2366523700000001</c:v>
                </c:pt>
                <c:pt idx="1747">
                  <c:v>1.2360107899999999</c:v>
                </c:pt>
                <c:pt idx="1748">
                  <c:v>1.2355097500000001</c:v>
                </c:pt>
                <c:pt idx="1749">
                  <c:v>1.2349784399999999</c:v>
                </c:pt>
                <c:pt idx="1750">
                  <c:v>1.23437679</c:v>
                </c:pt>
                <c:pt idx="1751">
                  <c:v>1.23395586</c:v>
                </c:pt>
                <c:pt idx="1752">
                  <c:v>1.23365521</c:v>
                </c:pt>
                <c:pt idx="1753">
                  <c:v>1.2330937399999999</c:v>
                </c:pt>
                <c:pt idx="1754">
                  <c:v>1.23269272</c:v>
                </c:pt>
                <c:pt idx="1755">
                  <c:v>1.2318306000000001</c:v>
                </c:pt>
                <c:pt idx="1756">
                  <c:v>1.2315199400000001</c:v>
                </c:pt>
                <c:pt idx="1757">
                  <c:v>1.2308481899999999</c:v>
                </c:pt>
                <c:pt idx="1758">
                  <c:v>1.23068786</c:v>
                </c:pt>
                <c:pt idx="1759">
                  <c:v>1.2301465300000001</c:v>
                </c:pt>
                <c:pt idx="1760">
                  <c:v>1.22948492</c:v>
                </c:pt>
                <c:pt idx="1761">
                  <c:v>1.2289636100000001</c:v>
                </c:pt>
                <c:pt idx="1762">
                  <c:v>1.2283420599999999</c:v>
                </c:pt>
                <c:pt idx="1763">
                  <c:v>1.22799122</c:v>
                </c:pt>
                <c:pt idx="1764">
                  <c:v>1.22750008</c:v>
                </c:pt>
                <c:pt idx="1765">
                  <c:v>1.22692859</c:v>
                </c:pt>
                <c:pt idx="1766">
                  <c:v>1.2266078</c:v>
                </c:pt>
                <c:pt idx="1767">
                  <c:v>1.22610664</c:v>
                </c:pt>
                <c:pt idx="1768">
                  <c:v>1.22561538</c:v>
                </c:pt>
                <c:pt idx="1769">
                  <c:v>1.2249737999999999</c:v>
                </c:pt>
                <c:pt idx="1770">
                  <c:v>1.22460294</c:v>
                </c:pt>
                <c:pt idx="1771">
                  <c:v>1.2241618599999999</c:v>
                </c:pt>
                <c:pt idx="1772">
                  <c:v>1.2233599399999999</c:v>
                </c:pt>
                <c:pt idx="1773">
                  <c:v>1.22309935</c:v>
                </c:pt>
                <c:pt idx="1774">
                  <c:v>1.2225579</c:v>
                </c:pt>
                <c:pt idx="1775">
                  <c:v>1.2219665099999999</c:v>
                </c:pt>
                <c:pt idx="1776">
                  <c:v>1.2214051500000001</c:v>
                </c:pt>
                <c:pt idx="1777">
                  <c:v>1.2209440499999999</c:v>
                </c:pt>
                <c:pt idx="1778">
                  <c:v>1.2206131200000001</c:v>
                </c:pt>
                <c:pt idx="1779">
                  <c:v>1.21998155</c:v>
                </c:pt>
                <c:pt idx="1780">
                  <c:v>1.21971107</c:v>
                </c:pt>
                <c:pt idx="1781">
                  <c:v>1.21918964</c:v>
                </c:pt>
                <c:pt idx="1782">
                  <c:v>1.2185882299999999</c:v>
                </c:pt>
                <c:pt idx="1783">
                  <c:v>1.21795666</c:v>
                </c:pt>
                <c:pt idx="1784">
                  <c:v>1.21760559</c:v>
                </c:pt>
                <c:pt idx="1785">
                  <c:v>1.21684277</c:v>
                </c:pt>
                <c:pt idx="1786">
                  <c:v>1.2164931299999999</c:v>
                </c:pt>
                <c:pt idx="1787">
                  <c:v>1.2159416700000001</c:v>
                </c:pt>
                <c:pt idx="1788">
                  <c:v>1.2153402600000001</c:v>
                </c:pt>
                <c:pt idx="1789">
                  <c:v>1.2149592600000001</c:v>
                </c:pt>
                <c:pt idx="1790">
                  <c:v>1.21456838</c:v>
                </c:pt>
                <c:pt idx="1791">
                  <c:v>1.2139970099999999</c:v>
                </c:pt>
                <c:pt idx="1792">
                  <c:v>1.21348572</c:v>
                </c:pt>
                <c:pt idx="1793">
                  <c:v>1.2131248699999999</c:v>
                </c:pt>
                <c:pt idx="1794">
                  <c:v>1.2124332200000001</c:v>
                </c:pt>
                <c:pt idx="1795">
                  <c:v>1.2120522300000001</c:v>
                </c:pt>
                <c:pt idx="1796">
                  <c:v>1.21159124</c:v>
                </c:pt>
                <c:pt idx="1797">
                  <c:v>1.2109194999999999</c:v>
                </c:pt>
                <c:pt idx="1798">
                  <c:v>1.2103480099999999</c:v>
                </c:pt>
                <c:pt idx="1799">
                  <c:v>1.21009755</c:v>
                </c:pt>
                <c:pt idx="1800">
                  <c:v>1.2095460899999999</c:v>
                </c:pt>
                <c:pt idx="1801">
                  <c:v>1.20888448</c:v>
                </c:pt>
                <c:pt idx="1802">
                  <c:v>1.20854354</c:v>
                </c:pt>
                <c:pt idx="1803">
                  <c:v>1.2080625300000001</c:v>
                </c:pt>
                <c:pt idx="1804">
                  <c:v>1.20739079</c:v>
                </c:pt>
                <c:pt idx="1805">
                  <c:v>1.20701993</c:v>
                </c:pt>
                <c:pt idx="1806">
                  <c:v>1.2064986200000001</c:v>
                </c:pt>
                <c:pt idx="1807">
                  <c:v>1.2058972100000001</c:v>
                </c:pt>
                <c:pt idx="1808">
                  <c:v>1.2056164700000001</c:v>
                </c:pt>
                <c:pt idx="1809">
                  <c:v>1.2049848999999999</c:v>
                </c:pt>
                <c:pt idx="1810">
                  <c:v>1.2045539599999999</c:v>
                </c:pt>
                <c:pt idx="1811">
                  <c:v>1.20403254</c:v>
                </c:pt>
                <c:pt idx="1812">
                  <c:v>1.2033910800000001</c:v>
                </c:pt>
                <c:pt idx="1813">
                  <c:v>1.20304012</c:v>
                </c:pt>
                <c:pt idx="1814">
                  <c:v>1.2026391000000001</c:v>
                </c:pt>
                <c:pt idx="1815">
                  <c:v>1.20203781</c:v>
                </c:pt>
                <c:pt idx="1816">
                  <c:v>1.20138609</c:v>
                </c:pt>
                <c:pt idx="1817">
                  <c:v>1.2009249900000001</c:v>
                </c:pt>
                <c:pt idx="1818">
                  <c:v>1.2007345</c:v>
                </c:pt>
                <c:pt idx="1819">
                  <c:v>1.2000428400000001</c:v>
                </c:pt>
                <c:pt idx="1820">
                  <c:v>1.19936121</c:v>
                </c:pt>
                <c:pt idx="1821">
                  <c:v>1.1990603200000001</c:v>
                </c:pt>
                <c:pt idx="1822">
                  <c:v>1.1984288700000001</c:v>
                </c:pt>
                <c:pt idx="1823">
                  <c:v>1.19814825</c:v>
                </c:pt>
                <c:pt idx="1824">
                  <c:v>1.1975266899999999</c:v>
                </c:pt>
                <c:pt idx="1825">
                  <c:v>1.1969051399999999</c:v>
                </c:pt>
                <c:pt idx="1826">
                  <c:v>1.19652414</c:v>
                </c:pt>
                <c:pt idx="1827">
                  <c:v>1.1960029599999999</c:v>
                </c:pt>
                <c:pt idx="1828">
                  <c:v>1.19566214</c:v>
                </c:pt>
                <c:pt idx="1829">
                  <c:v>1.1949905199999999</c:v>
                </c:pt>
                <c:pt idx="1830">
                  <c:v>1.194399</c:v>
                </c:pt>
                <c:pt idx="1831">
                  <c:v>1.19400811</c:v>
                </c:pt>
                <c:pt idx="1832">
                  <c:v>1.1935570200000001</c:v>
                </c:pt>
                <c:pt idx="1833">
                  <c:v>1.19299555</c:v>
                </c:pt>
                <c:pt idx="1834">
                  <c:v>1.1926448300000001</c:v>
                </c:pt>
                <c:pt idx="1835">
                  <c:v>1.1919530599999999</c:v>
                </c:pt>
                <c:pt idx="1836">
                  <c:v>1.19154191</c:v>
                </c:pt>
                <c:pt idx="1837">
                  <c:v>1.19112134</c:v>
                </c:pt>
                <c:pt idx="1838">
                  <c:v>1.19053996</c:v>
                </c:pt>
                <c:pt idx="1839">
                  <c:v>1.1899481999999999</c:v>
                </c:pt>
                <c:pt idx="1840">
                  <c:v>1.18956733</c:v>
                </c:pt>
                <c:pt idx="1841">
                  <c:v>1.1892062400000001</c:v>
                </c:pt>
                <c:pt idx="1842">
                  <c:v>1.18848467</c:v>
                </c:pt>
                <c:pt idx="1843">
                  <c:v>1.1881338400000001</c:v>
                </c:pt>
                <c:pt idx="1844">
                  <c:v>1.18752229</c:v>
                </c:pt>
                <c:pt idx="1845">
                  <c:v>1.1872717100000001</c:v>
                </c:pt>
                <c:pt idx="1846">
                  <c:v>1.1866802000000001</c:v>
                </c:pt>
                <c:pt idx="1847">
                  <c:v>1.1858582499999999</c:v>
                </c:pt>
                <c:pt idx="1848">
                  <c:v>1.1855171900000001</c:v>
                </c:pt>
                <c:pt idx="1849">
                  <c:v>1.1850862499999999</c:v>
                </c:pt>
                <c:pt idx="1850">
                  <c:v>1.1845448000000001</c:v>
                </c:pt>
                <c:pt idx="1851">
                  <c:v>1.18413389</c:v>
                </c:pt>
                <c:pt idx="1852">
                  <c:v>1.18338203</c:v>
                </c:pt>
                <c:pt idx="1853">
                  <c:v>1.1830312000000001</c:v>
                </c:pt>
                <c:pt idx="1854">
                  <c:v>1.18258011</c:v>
                </c:pt>
                <c:pt idx="1855">
                  <c:v>1.1819885999999999</c:v>
                </c:pt>
                <c:pt idx="1856">
                  <c:v>1.1814072099999999</c:v>
                </c:pt>
                <c:pt idx="1857">
                  <c:v>1.18089592</c:v>
                </c:pt>
                <c:pt idx="1858">
                  <c:v>1.1804248100000001</c:v>
                </c:pt>
                <c:pt idx="1859">
                  <c:v>1.17999375</c:v>
                </c:pt>
                <c:pt idx="1860">
                  <c:v>1.1794323900000001</c:v>
                </c:pt>
                <c:pt idx="1861">
                  <c:v>1.17879081</c:v>
                </c:pt>
                <c:pt idx="1862">
                  <c:v>1.17847013</c:v>
                </c:pt>
                <c:pt idx="1863">
                  <c:v>1.1781492200000001</c:v>
                </c:pt>
                <c:pt idx="1864">
                  <c:v>1.1774575700000001</c:v>
                </c:pt>
                <c:pt idx="1865">
                  <c:v>1.17699635</c:v>
                </c:pt>
                <c:pt idx="1866">
                  <c:v>1.17647517</c:v>
                </c:pt>
                <c:pt idx="1867">
                  <c:v>1.1761142</c:v>
                </c:pt>
                <c:pt idx="1868">
                  <c:v>1.1753724800000001</c:v>
                </c:pt>
                <c:pt idx="1869">
                  <c:v>1.1747609400000001</c:v>
                </c:pt>
                <c:pt idx="1870">
                  <c:v>1.17450023</c:v>
                </c:pt>
                <c:pt idx="1871">
                  <c:v>1.1736732700000001</c:v>
                </c:pt>
                <c:pt idx="1872">
                  <c:v>1.1730368099999999</c:v>
                </c:pt>
                <c:pt idx="1873">
                  <c:v>1.1724753400000001</c:v>
                </c:pt>
                <c:pt idx="1874">
                  <c:v>1.17218471</c:v>
                </c:pt>
                <c:pt idx="1875">
                  <c:v>1.17163336</c:v>
                </c:pt>
                <c:pt idx="1876">
                  <c:v>1.17083132</c:v>
                </c:pt>
                <c:pt idx="1877">
                  <c:v>1.1704604599999999</c:v>
                </c:pt>
                <c:pt idx="1878">
                  <c:v>1.17013967</c:v>
                </c:pt>
                <c:pt idx="1879">
                  <c:v>1.1695784300000001</c:v>
                </c:pt>
                <c:pt idx="1880">
                  <c:v>1.1691072</c:v>
                </c:pt>
                <c:pt idx="1881">
                  <c:v>1.1684756300000001</c:v>
                </c:pt>
                <c:pt idx="1882">
                  <c:v>1.1680846199999999</c:v>
                </c:pt>
                <c:pt idx="1883">
                  <c:v>1.1675232600000001</c:v>
                </c:pt>
                <c:pt idx="1884">
                  <c:v>1.16690183</c:v>
                </c:pt>
                <c:pt idx="1885">
                  <c:v>1.1666309800000001</c:v>
                </c:pt>
                <c:pt idx="1886">
                  <c:v>1.1659894</c:v>
                </c:pt>
                <c:pt idx="1887">
                  <c:v>1.1653672500000001</c:v>
                </c:pt>
                <c:pt idx="1888">
                  <c:v>1.16504681</c:v>
                </c:pt>
                <c:pt idx="1889">
                  <c:v>1.1644061800000001</c:v>
                </c:pt>
                <c:pt idx="1890">
                  <c:v>1.16398454</c:v>
                </c:pt>
                <c:pt idx="1891">
                  <c:v>1.1635134199999999</c:v>
                </c:pt>
                <c:pt idx="1892">
                  <c:v>1.16306245</c:v>
                </c:pt>
                <c:pt idx="1893">
                  <c:v>1.1625209999999999</c:v>
                </c:pt>
                <c:pt idx="1894">
                  <c:v>1.1621099699999999</c:v>
                </c:pt>
                <c:pt idx="1895">
                  <c:v>1.16168892</c:v>
                </c:pt>
                <c:pt idx="1896">
                  <c:v>1.16116774</c:v>
                </c:pt>
                <c:pt idx="1897">
                  <c:v>1.1605461800000001</c:v>
                </c:pt>
                <c:pt idx="1898">
                  <c:v>1.1599046</c:v>
                </c:pt>
                <c:pt idx="1899">
                  <c:v>1.1594535100000001</c:v>
                </c:pt>
                <c:pt idx="1900">
                  <c:v>1.15906262</c:v>
                </c:pt>
                <c:pt idx="1901">
                  <c:v>1.1586115400000001</c:v>
                </c:pt>
                <c:pt idx="1902">
                  <c:v>1.1577993600000001</c:v>
                </c:pt>
                <c:pt idx="1903">
                  <c:v>1.1575588000000001</c:v>
                </c:pt>
                <c:pt idx="1904">
                  <c:v>1.1570776700000001</c:v>
                </c:pt>
                <c:pt idx="1905">
                  <c:v>1.15649629</c:v>
                </c:pt>
                <c:pt idx="1906">
                  <c:v>1.15600502</c:v>
                </c:pt>
                <c:pt idx="1907">
                  <c:v>1.15561414</c:v>
                </c:pt>
                <c:pt idx="1908">
                  <c:v>1.1550527799999999</c:v>
                </c:pt>
                <c:pt idx="1909">
                  <c:v>1.1545113300000001</c:v>
                </c:pt>
                <c:pt idx="1910">
                  <c:v>1.15405023</c:v>
                </c:pt>
                <c:pt idx="1911">
                  <c:v>1.1535991400000001</c:v>
                </c:pt>
                <c:pt idx="1912">
                  <c:v>1.1530978700000001</c:v>
                </c:pt>
                <c:pt idx="1913">
                  <c:v>1.15242636</c:v>
                </c:pt>
                <c:pt idx="1914">
                  <c:v>1.15204537</c:v>
                </c:pt>
                <c:pt idx="1915">
                  <c:v>1.1515040400000001</c:v>
                </c:pt>
                <c:pt idx="1916">
                  <c:v>1.15093267</c:v>
                </c:pt>
                <c:pt idx="1917">
                  <c:v>1.15051174</c:v>
                </c:pt>
                <c:pt idx="1918">
                  <c:v>1.1500706700000001</c:v>
                </c:pt>
                <c:pt idx="1919">
                  <c:v>1.14961946</c:v>
                </c:pt>
                <c:pt idx="1920">
                  <c:v>1.1490179300000001</c:v>
                </c:pt>
                <c:pt idx="1921">
                  <c:v>1.14865708</c:v>
                </c:pt>
                <c:pt idx="1922">
                  <c:v>1.1481357800000001</c:v>
                </c:pt>
                <c:pt idx="1923">
                  <c:v>1.1475844399999999</c:v>
                </c:pt>
                <c:pt idx="1924">
                  <c:v>1.1469428500000001</c:v>
                </c:pt>
                <c:pt idx="1925">
                  <c:v>1.1466021500000001</c:v>
                </c:pt>
                <c:pt idx="1926">
                  <c:v>1.14592052</c:v>
                </c:pt>
                <c:pt idx="1927">
                  <c:v>1.14547932</c:v>
                </c:pt>
                <c:pt idx="1928">
                  <c:v>1.1450182200000001</c:v>
                </c:pt>
                <c:pt idx="1929">
                  <c:v>1.1445169399999999</c:v>
                </c:pt>
                <c:pt idx="1930">
                  <c:v>1.14406586</c:v>
                </c:pt>
                <c:pt idx="1931">
                  <c:v>1.14339423</c:v>
                </c:pt>
                <c:pt idx="1932">
                  <c:v>1.14307344</c:v>
                </c:pt>
                <c:pt idx="1933">
                  <c:v>1.14255214</c:v>
                </c:pt>
                <c:pt idx="1934">
                  <c:v>1.14211106</c:v>
                </c:pt>
                <c:pt idx="1935">
                  <c:v>1.1413091399999999</c:v>
                </c:pt>
                <c:pt idx="1936">
                  <c:v>1.14095831</c:v>
                </c:pt>
                <c:pt idx="1937">
                  <c:v>1.14057732</c:v>
                </c:pt>
                <c:pt idx="1938">
                  <c:v>1.1400660300000001</c:v>
                </c:pt>
                <c:pt idx="1939">
                  <c:v>1.13936448</c:v>
                </c:pt>
                <c:pt idx="1940">
                  <c:v>1.1389935</c:v>
                </c:pt>
                <c:pt idx="1941">
                  <c:v>1.13860202</c:v>
                </c:pt>
                <c:pt idx="1942">
                  <c:v>1.1379809400000001</c:v>
                </c:pt>
                <c:pt idx="1943">
                  <c:v>1.13737953</c:v>
                </c:pt>
                <c:pt idx="1944">
                  <c:v>1.13688827</c:v>
                </c:pt>
                <c:pt idx="1945">
                  <c:v>1.1365072700000001</c:v>
                </c:pt>
                <c:pt idx="1946">
                  <c:v>1.13611639</c:v>
                </c:pt>
                <c:pt idx="1947">
                  <c:v>1.1354848099999999</c:v>
                </c:pt>
                <c:pt idx="1948">
                  <c:v>1.13502371</c:v>
                </c:pt>
                <c:pt idx="1949">
                  <c:v>1.13492346</c:v>
                </c:pt>
                <c:pt idx="1950">
                  <c:v>1.13402128</c:v>
                </c:pt>
                <c:pt idx="1951">
                  <c:v>1.1335601799999999</c:v>
                </c:pt>
                <c:pt idx="1952">
                  <c:v>1.13295865</c:v>
                </c:pt>
                <c:pt idx="1953">
                  <c:v>1.13252771</c:v>
                </c:pt>
                <c:pt idx="1954">
                  <c:v>1.1319160500000001</c:v>
                </c:pt>
                <c:pt idx="1955">
                  <c:v>1.13145494</c:v>
                </c:pt>
                <c:pt idx="1956">
                  <c:v>1.13123441</c:v>
                </c:pt>
                <c:pt idx="1957">
                  <c:v>1.13046253</c:v>
                </c:pt>
                <c:pt idx="1958">
                  <c:v>1.13015175</c:v>
                </c:pt>
                <c:pt idx="1959">
                  <c:v>1.12957036</c:v>
                </c:pt>
                <c:pt idx="1960">
                  <c:v>1.12923956</c:v>
                </c:pt>
                <c:pt idx="1961">
                  <c:v>1.1286281300000001</c:v>
                </c:pt>
                <c:pt idx="1962">
                  <c:v>1.1281569</c:v>
                </c:pt>
                <c:pt idx="1963">
                  <c:v>1.1275855299999999</c:v>
                </c:pt>
                <c:pt idx="1964">
                  <c:v>1.1270041500000001</c:v>
                </c:pt>
                <c:pt idx="1965">
                  <c:v>1.1266031299999999</c:v>
                </c:pt>
                <c:pt idx="1966">
                  <c:v>1.12619209</c:v>
                </c:pt>
                <c:pt idx="1967">
                  <c:v>1.1256307400000001</c:v>
                </c:pt>
                <c:pt idx="1968">
                  <c:v>1.1252297200000001</c:v>
                </c:pt>
                <c:pt idx="1969">
                  <c:v>1.1245681000000001</c:v>
                </c:pt>
                <c:pt idx="1970">
                  <c:v>1.1241672</c:v>
                </c:pt>
                <c:pt idx="1971">
                  <c:v>1.12365592</c:v>
                </c:pt>
                <c:pt idx="1972">
                  <c:v>1.1231245999999999</c:v>
                </c:pt>
                <c:pt idx="1973">
                  <c:v>1.12255335</c:v>
                </c:pt>
                <c:pt idx="1974">
                  <c:v>1.1221321799999999</c:v>
                </c:pt>
                <c:pt idx="1975">
                  <c:v>1.1217613200000001</c:v>
                </c:pt>
                <c:pt idx="1976">
                  <c:v>1.1209594000000001</c:v>
                </c:pt>
                <c:pt idx="1977">
                  <c:v>1.12060845</c:v>
                </c:pt>
                <c:pt idx="1978">
                  <c:v>1.1200270699999999</c:v>
                </c:pt>
                <c:pt idx="1979">
                  <c:v>1.1195558299999999</c:v>
                </c:pt>
                <c:pt idx="1980">
                  <c:v>1.1192650799999999</c:v>
                </c:pt>
                <c:pt idx="1981">
                  <c:v>1.11868382</c:v>
                </c:pt>
                <c:pt idx="1982">
                  <c:v>1.1181625100000001</c:v>
                </c:pt>
                <c:pt idx="1983">
                  <c:v>1.1175409599999999</c:v>
                </c:pt>
                <c:pt idx="1984">
                  <c:v>1.1173905099999999</c:v>
                </c:pt>
                <c:pt idx="1985">
                  <c:v>1.11661875</c:v>
                </c:pt>
                <c:pt idx="1986">
                  <c:v>1.11603725</c:v>
                </c:pt>
                <c:pt idx="1987">
                  <c:v>1.1153856499999999</c:v>
                </c:pt>
                <c:pt idx="1988">
                  <c:v>1.1150648599999999</c:v>
                </c:pt>
                <c:pt idx="1989">
                  <c:v>1.11461389</c:v>
                </c:pt>
                <c:pt idx="1990">
                  <c:v>1.11402237</c:v>
                </c:pt>
                <c:pt idx="1991">
                  <c:v>1.1136013300000001</c:v>
                </c:pt>
                <c:pt idx="1992">
                  <c:v>1.1131489299999999</c:v>
                </c:pt>
                <c:pt idx="1993">
                  <c:v>1.1128397000000001</c:v>
                </c:pt>
                <c:pt idx="1994">
                  <c:v>1.1121590100000001</c:v>
                </c:pt>
                <c:pt idx="1995">
                  <c:v>1.1117166300000001</c:v>
                </c:pt>
                <c:pt idx="1996">
                  <c:v>1.1111252300000001</c:v>
                </c:pt>
                <c:pt idx="1997">
                  <c:v>1.1106941699999999</c:v>
                </c:pt>
                <c:pt idx="1998">
                  <c:v>1.1100626</c:v>
                </c:pt>
                <c:pt idx="1999">
                  <c:v>1.1097017499999999</c:v>
                </c:pt>
                <c:pt idx="2000">
                  <c:v>1.1091103600000001</c:v>
                </c:pt>
                <c:pt idx="2001">
                  <c:v>1.10858893</c:v>
                </c:pt>
                <c:pt idx="2002">
                  <c:v>1.1080377100000001</c:v>
                </c:pt>
                <c:pt idx="2003">
                  <c:v>1.10778701</c:v>
                </c:pt>
                <c:pt idx="2004">
                  <c:v>1.10745633</c:v>
                </c:pt>
                <c:pt idx="2005">
                  <c:v>1.10650396</c:v>
                </c:pt>
                <c:pt idx="2006">
                  <c:v>1.10619318</c:v>
                </c:pt>
                <c:pt idx="2007">
                  <c:v>1.10577214</c:v>
                </c:pt>
                <c:pt idx="2008">
                  <c:v>1.10514069</c:v>
                </c:pt>
                <c:pt idx="2009">
                  <c:v>1.1047096300000001</c:v>
                </c:pt>
                <c:pt idx="2010">
                  <c:v>1.1039676700000001</c:v>
                </c:pt>
                <c:pt idx="2011">
                  <c:v>1.10359681</c:v>
                </c:pt>
                <c:pt idx="2012">
                  <c:v>1.10306561</c:v>
                </c:pt>
                <c:pt idx="2013">
                  <c:v>1.1025142699999999</c:v>
                </c:pt>
                <c:pt idx="2014">
                  <c:v>1.10218346</c:v>
                </c:pt>
                <c:pt idx="2015">
                  <c:v>1.1016120899999999</c:v>
                </c:pt>
                <c:pt idx="2016">
                  <c:v>1.1011909200000001</c:v>
                </c:pt>
                <c:pt idx="2017">
                  <c:v>1.1006295699999999</c:v>
                </c:pt>
                <c:pt idx="2018">
                  <c:v>1.1001584499999999</c:v>
                </c:pt>
                <c:pt idx="2019">
                  <c:v>1.0994767000000001</c:v>
                </c:pt>
                <c:pt idx="2020">
                  <c:v>1.09919608</c:v>
                </c:pt>
                <c:pt idx="2021">
                  <c:v>1.0985945500000001</c:v>
                </c:pt>
                <c:pt idx="2022">
                  <c:v>1.09832394</c:v>
                </c:pt>
                <c:pt idx="2023">
                  <c:v>1.09761226</c:v>
                </c:pt>
                <c:pt idx="2024">
                  <c:v>1.0972713199999999</c:v>
                </c:pt>
                <c:pt idx="2025">
                  <c:v>1.09683025</c:v>
                </c:pt>
                <c:pt idx="2026">
                  <c:v>1.0960985400000001</c:v>
                </c:pt>
                <c:pt idx="2027">
                  <c:v>1.09565735</c:v>
                </c:pt>
                <c:pt idx="2028">
                  <c:v>1.09519637</c:v>
                </c:pt>
                <c:pt idx="2029">
                  <c:v>1.09447443</c:v>
                </c:pt>
                <c:pt idx="2030">
                  <c:v>1.0942338700000001</c:v>
                </c:pt>
                <c:pt idx="2031">
                  <c:v>1.0935723799999999</c:v>
                </c:pt>
                <c:pt idx="2032">
                  <c:v>1.0930711</c:v>
                </c:pt>
                <c:pt idx="2033">
                  <c:v>1.0925699499999999</c:v>
                </c:pt>
                <c:pt idx="2034">
                  <c:v>1.09227908</c:v>
                </c:pt>
                <c:pt idx="2035">
                  <c:v>1.0914371</c:v>
                </c:pt>
                <c:pt idx="2036">
                  <c:v>1.0908055299999999</c:v>
                </c:pt>
                <c:pt idx="2037">
                  <c:v>1.0905147799999999</c:v>
                </c:pt>
                <c:pt idx="2038">
                  <c:v>1.0899232599999999</c:v>
                </c:pt>
                <c:pt idx="2039">
                  <c:v>1.0895224800000001</c:v>
                </c:pt>
                <c:pt idx="2040">
                  <c:v>1.0889509900000001</c:v>
                </c:pt>
                <c:pt idx="2041">
                  <c:v>1.0885299399999999</c:v>
                </c:pt>
                <c:pt idx="2042">
                  <c:v>1.08809888</c:v>
                </c:pt>
                <c:pt idx="2043">
                  <c:v>1.0877380400000001</c:v>
                </c:pt>
                <c:pt idx="2044">
                  <c:v>1.08686471</c:v>
                </c:pt>
                <c:pt idx="2045">
                  <c:v>1.0866552599999999</c:v>
                </c:pt>
                <c:pt idx="2046">
                  <c:v>1.0861835500000001</c:v>
                </c:pt>
                <c:pt idx="2047">
                  <c:v>1.08569312</c:v>
                </c:pt>
                <c:pt idx="2048">
                  <c:v>1.0851416599999999</c:v>
                </c:pt>
                <c:pt idx="2049">
                  <c:v>1.08441985</c:v>
                </c:pt>
                <c:pt idx="2050">
                  <c:v>1.0839487299999999</c:v>
                </c:pt>
                <c:pt idx="2051">
                  <c:v>1.08351767</c:v>
                </c:pt>
                <c:pt idx="2052">
                  <c:v>1.0831568199999999</c:v>
                </c:pt>
                <c:pt idx="2053">
                  <c:v>1.0825454000000001</c:v>
                </c:pt>
                <c:pt idx="2054">
                  <c:v>1.08211422</c:v>
                </c:pt>
                <c:pt idx="2055">
                  <c:v>1.0815528599999999</c:v>
                </c:pt>
                <c:pt idx="2056">
                  <c:v>1.0809114</c:v>
                </c:pt>
                <c:pt idx="2057">
                  <c:v>1.0805804699999999</c:v>
                </c:pt>
                <c:pt idx="2058">
                  <c:v>1.0802297599999999</c:v>
                </c:pt>
                <c:pt idx="2059">
                  <c:v>1.0795078300000001</c:v>
                </c:pt>
                <c:pt idx="2060">
                  <c:v>1.07905674</c:v>
                </c:pt>
                <c:pt idx="2061">
                  <c:v>1.0786056500000001</c:v>
                </c:pt>
                <c:pt idx="2062">
                  <c:v>1.07804441</c:v>
                </c:pt>
                <c:pt idx="2063">
                  <c:v>1.0774528999999999</c:v>
                </c:pt>
                <c:pt idx="2064">
                  <c:v>1.0769616399999999</c:v>
                </c:pt>
                <c:pt idx="2065">
                  <c:v>1.0765707499999999</c:v>
                </c:pt>
                <c:pt idx="2066">
                  <c:v>1.07606947</c:v>
                </c:pt>
                <c:pt idx="2067">
                  <c:v>1.0753678099999999</c:v>
                </c:pt>
                <c:pt idx="2068">
                  <c:v>1.07495666</c:v>
                </c:pt>
                <c:pt idx="2069">
                  <c:v>1.07455575</c:v>
                </c:pt>
                <c:pt idx="2070">
                  <c:v>1.07398438</c:v>
                </c:pt>
                <c:pt idx="2071">
                  <c:v>1.07348311</c:v>
                </c:pt>
                <c:pt idx="2072">
                  <c:v>1.07298195</c:v>
                </c:pt>
                <c:pt idx="2073">
                  <c:v>1.0727113500000001</c:v>
                </c:pt>
                <c:pt idx="2074">
                  <c:v>1.0720394799999999</c:v>
                </c:pt>
                <c:pt idx="2075">
                  <c:v>1.0715084100000001</c:v>
                </c:pt>
                <c:pt idx="2076">
                  <c:v>1.0710271600000001</c:v>
                </c:pt>
                <c:pt idx="2077">
                  <c:v>1.07071626</c:v>
                </c:pt>
                <c:pt idx="2078">
                  <c:v>1.06979406</c:v>
                </c:pt>
                <c:pt idx="2079">
                  <c:v>1.06980407</c:v>
                </c:pt>
                <c:pt idx="2080">
                  <c:v>1.0693529799999999</c:v>
                </c:pt>
                <c:pt idx="2081">
                  <c:v>1.06859112</c:v>
                </c:pt>
                <c:pt idx="2082">
                  <c:v>1.0682803400000001</c:v>
                </c:pt>
                <c:pt idx="2083">
                  <c:v>1.0674283499999999</c:v>
                </c:pt>
                <c:pt idx="2084">
                  <c:v>1.0671476099999999</c:v>
                </c:pt>
                <c:pt idx="2085">
                  <c:v>1.0668369499999999</c:v>
                </c:pt>
                <c:pt idx="2086">
                  <c:v>1.06620538</c:v>
                </c:pt>
                <c:pt idx="2087">
                  <c:v>1.0656640500000001</c:v>
                </c:pt>
                <c:pt idx="2088">
                  <c:v>1.0650424999999999</c:v>
                </c:pt>
                <c:pt idx="2089">
                  <c:v>1.06470156</c:v>
                </c:pt>
                <c:pt idx="2090">
                  <c:v>1.06415021</c:v>
                </c:pt>
                <c:pt idx="2091">
                  <c:v>1.06370926</c:v>
                </c:pt>
                <c:pt idx="2092">
                  <c:v>1.06312776</c:v>
                </c:pt>
                <c:pt idx="2093">
                  <c:v>1.0624661399999999</c:v>
                </c:pt>
                <c:pt idx="2094">
                  <c:v>1.0619749999999999</c:v>
                </c:pt>
                <c:pt idx="2095">
                  <c:v>1.06167436</c:v>
                </c:pt>
                <c:pt idx="2096">
                  <c:v>1.0612933600000001</c:v>
                </c:pt>
                <c:pt idx="2097">
                  <c:v>1.0605707200000001</c:v>
                </c:pt>
                <c:pt idx="2098">
                  <c:v>1.0600622900000001</c:v>
                </c:pt>
                <c:pt idx="2099">
                  <c:v>1.05974996</c:v>
                </c:pt>
                <c:pt idx="2100">
                  <c:v>1.05905783</c:v>
                </c:pt>
                <c:pt idx="2101">
                  <c:v>1.05867684</c:v>
                </c:pt>
                <c:pt idx="2102">
                  <c:v>1.05783486</c:v>
                </c:pt>
                <c:pt idx="2103">
                  <c:v>1.0575140700000001</c:v>
                </c:pt>
                <c:pt idx="2104">
                  <c:v>1.0569427</c:v>
                </c:pt>
                <c:pt idx="2105">
                  <c:v>1.0565917499999999</c:v>
                </c:pt>
                <c:pt idx="2106">
                  <c:v>1.05604041</c:v>
                </c:pt>
                <c:pt idx="2107">
                  <c:v>1.0555893199999999</c:v>
                </c:pt>
                <c:pt idx="2108">
                  <c:v>1.0550881599999999</c:v>
                </c:pt>
                <c:pt idx="2109">
                  <c:v>1.0546571</c:v>
                </c:pt>
                <c:pt idx="2110">
                  <c:v>1.0542962600000001</c:v>
                </c:pt>
                <c:pt idx="2111">
                  <c:v>1.0537147499999999</c:v>
                </c:pt>
                <c:pt idx="2112">
                  <c:v>1.0530732899999999</c:v>
                </c:pt>
                <c:pt idx="2113">
                  <c:v>1.0524315799999999</c:v>
                </c:pt>
                <c:pt idx="2114">
                  <c:v>1.0520206700000001</c:v>
                </c:pt>
                <c:pt idx="2115">
                  <c:v>1.0517299200000001</c:v>
                </c:pt>
                <c:pt idx="2116">
                  <c:v>1.05099809</c:v>
                </c:pt>
                <c:pt idx="2117">
                  <c:v>1.0507375000000001</c:v>
                </c:pt>
                <c:pt idx="2118">
                  <c:v>1.0499455900000001</c:v>
                </c:pt>
                <c:pt idx="2119">
                  <c:v>1.04948449</c:v>
                </c:pt>
                <c:pt idx="2120">
                  <c:v>1.0489931100000001</c:v>
                </c:pt>
                <c:pt idx="2121">
                  <c:v>1.0484218599999999</c:v>
                </c:pt>
                <c:pt idx="2122">
                  <c:v>1.0481510199999999</c:v>
                </c:pt>
                <c:pt idx="2123">
                  <c:v>1.04758978</c:v>
                </c:pt>
                <c:pt idx="2124">
                  <c:v>1.04701841</c:v>
                </c:pt>
                <c:pt idx="2125">
                  <c:v>1.0466575600000001</c:v>
                </c:pt>
                <c:pt idx="2126">
                  <c:v>1.04619646</c:v>
                </c:pt>
                <c:pt idx="2127">
                  <c:v>1.04551482</c:v>
                </c:pt>
                <c:pt idx="2128">
                  <c:v>1.04494321</c:v>
                </c:pt>
                <c:pt idx="2129">
                  <c:v>1.04452229</c:v>
                </c:pt>
                <c:pt idx="2130">
                  <c:v>1.04403102</c:v>
                </c:pt>
                <c:pt idx="2131">
                  <c:v>1.04349983</c:v>
                </c:pt>
                <c:pt idx="2132">
                  <c:v>1.0429784099999999</c:v>
                </c:pt>
                <c:pt idx="2133">
                  <c:v>1.0423570900000001</c:v>
                </c:pt>
                <c:pt idx="2134">
                  <c:v>1.0421365499999999</c:v>
                </c:pt>
                <c:pt idx="2135">
                  <c:v>1.0414146200000001</c:v>
                </c:pt>
                <c:pt idx="2136">
                  <c:v>1.04103386</c:v>
                </c:pt>
                <c:pt idx="2137">
                  <c:v>1.04068279</c:v>
                </c:pt>
                <c:pt idx="2138">
                  <c:v>1.0401014099999999</c:v>
                </c:pt>
                <c:pt idx="2139">
                  <c:v>1.03952014</c:v>
                </c:pt>
                <c:pt idx="2140">
                  <c:v>1.0392092500000001</c:v>
                </c:pt>
                <c:pt idx="2141">
                  <c:v>1.03866792</c:v>
                </c:pt>
                <c:pt idx="2142">
                  <c:v>1.0380063100000001</c:v>
                </c:pt>
                <c:pt idx="2143">
                  <c:v>1.0376955299999999</c:v>
                </c:pt>
                <c:pt idx="2144">
                  <c:v>1.0370539400000001</c:v>
                </c:pt>
                <c:pt idx="2145">
                  <c:v>1.0365327600000001</c:v>
                </c:pt>
                <c:pt idx="2146">
                  <c:v>1.0359212200000001</c:v>
                </c:pt>
                <c:pt idx="2147">
                  <c:v>1.03568065</c:v>
                </c:pt>
                <c:pt idx="2148">
                  <c:v>1.0348587</c:v>
                </c:pt>
                <c:pt idx="2149">
                  <c:v>1.0348494100000001</c:v>
                </c:pt>
                <c:pt idx="2150">
                  <c:v>1.0341767100000001</c:v>
                </c:pt>
                <c:pt idx="2151">
                  <c:v>1.0336055799999999</c:v>
                </c:pt>
                <c:pt idx="2152">
                  <c:v>1.0331043</c:v>
                </c:pt>
                <c:pt idx="2153">
                  <c:v>1.03250289</c:v>
                </c:pt>
                <c:pt idx="2154">
                  <c:v>1.03189135</c:v>
                </c:pt>
                <c:pt idx="2155">
                  <c:v>1.03169084</c:v>
                </c:pt>
                <c:pt idx="2156">
                  <c:v>1.03121972</c:v>
                </c:pt>
                <c:pt idx="2157">
                  <c:v>1.0306583600000001</c:v>
                </c:pt>
                <c:pt idx="2158">
                  <c:v>1.0300368099999999</c:v>
                </c:pt>
                <c:pt idx="2159">
                  <c:v>1.0294956</c:v>
                </c:pt>
                <c:pt idx="2160">
                  <c:v>1.0290644200000001</c:v>
                </c:pt>
                <c:pt idx="2161">
                  <c:v>1.0286635200000001</c:v>
                </c:pt>
                <c:pt idx="2162">
                  <c:v>1.0280319499999999</c:v>
                </c:pt>
                <c:pt idx="2163">
                  <c:v>1.0276109</c:v>
                </c:pt>
                <c:pt idx="2164">
                  <c:v>1.02682889</c:v>
                </c:pt>
                <c:pt idx="2165">
                  <c:v>1.0265383699999999</c:v>
                </c:pt>
                <c:pt idx="2166">
                  <c:v>1.0262676500000001</c:v>
                </c:pt>
                <c:pt idx="2167">
                  <c:v>1.02564609</c:v>
                </c:pt>
                <c:pt idx="2168">
                  <c:v>1.02508485</c:v>
                </c:pt>
                <c:pt idx="2169">
                  <c:v>1.02463365</c:v>
                </c:pt>
                <c:pt idx="2170">
                  <c:v>1.0239919399999999</c:v>
                </c:pt>
                <c:pt idx="2171">
                  <c:v>1.02355087</c:v>
                </c:pt>
                <c:pt idx="2172">
                  <c:v>1.0230698600000001</c:v>
                </c:pt>
                <c:pt idx="2173">
                  <c:v>1.0226388</c:v>
                </c:pt>
                <c:pt idx="2174">
                  <c:v>1.0218569</c:v>
                </c:pt>
                <c:pt idx="2175">
                  <c:v>1.0215461299999999</c:v>
                </c:pt>
                <c:pt idx="2176">
                  <c:v>1.0210949199999999</c:v>
                </c:pt>
                <c:pt idx="2177">
                  <c:v>1.0206337000000001</c:v>
                </c:pt>
                <c:pt idx="2178">
                  <c:v>1.01995206</c:v>
                </c:pt>
                <c:pt idx="2179">
                  <c:v>1.0195311300000001</c:v>
                </c:pt>
                <c:pt idx="2180">
                  <c:v>1.0191100799999999</c:v>
                </c:pt>
                <c:pt idx="2181">
                  <c:v>1.01856887</c:v>
                </c:pt>
                <c:pt idx="2182">
                  <c:v>1.01814771</c:v>
                </c:pt>
                <c:pt idx="2183">
                  <c:v>1.0176063799999999</c:v>
                </c:pt>
                <c:pt idx="2184">
                  <c:v>1.0170450200000001</c:v>
                </c:pt>
                <c:pt idx="2185">
                  <c:v>1.01635337</c:v>
                </c:pt>
                <c:pt idx="2186">
                  <c:v>1.01595247</c:v>
                </c:pt>
                <c:pt idx="2187">
                  <c:v>1.0154310499999999</c:v>
                </c:pt>
                <c:pt idx="2188">
                  <c:v>1.0151202699999999</c:v>
                </c:pt>
                <c:pt idx="2189">
                  <c:v>1.01455903</c:v>
                </c:pt>
                <c:pt idx="2190">
                  <c:v>1.0140477400000001</c:v>
                </c:pt>
                <c:pt idx="2191">
                  <c:v>1.01350641</c:v>
                </c:pt>
                <c:pt idx="2192">
                  <c:v>1.01288486</c:v>
                </c:pt>
                <c:pt idx="2193">
                  <c:v>1.01259422</c:v>
                </c:pt>
                <c:pt idx="2194">
                  <c:v>1.0121631600000001</c:v>
                </c:pt>
                <c:pt idx="2195">
                  <c:v>1.0116518699999999</c:v>
                </c:pt>
                <c:pt idx="2196">
                  <c:v>1.01091003</c:v>
                </c:pt>
                <c:pt idx="2197">
                  <c:v>1.0104689600000001</c:v>
                </c:pt>
                <c:pt idx="2198">
                  <c:v>1.0099678000000001</c:v>
                </c:pt>
                <c:pt idx="2199">
                  <c:v>1.0093963100000001</c:v>
                </c:pt>
                <c:pt idx="2200">
                  <c:v>1.0090655100000001</c:v>
                </c:pt>
                <c:pt idx="2201">
                  <c:v>1.0084540799999999</c:v>
                </c:pt>
                <c:pt idx="2202">
                  <c:v>1.0079138299999999</c:v>
                </c:pt>
                <c:pt idx="2203">
                  <c:v>1.0074919499999999</c:v>
                </c:pt>
                <c:pt idx="2204">
                  <c:v>1.0069904300000001</c:v>
                </c:pt>
                <c:pt idx="2205">
                  <c:v>1.0065093000000001</c:v>
                </c:pt>
                <c:pt idx="2206">
                  <c:v>1.00615835</c:v>
                </c:pt>
                <c:pt idx="2207">
                  <c:v>1.00562704</c:v>
                </c:pt>
                <c:pt idx="2208">
                  <c:v>1.00492537</c:v>
                </c:pt>
                <c:pt idx="2209">
                  <c:v>1.00443423</c:v>
                </c:pt>
                <c:pt idx="2210">
                  <c:v>1.00405324</c:v>
                </c:pt>
                <c:pt idx="2211">
                  <c:v>1.0035821199999999</c:v>
                </c:pt>
                <c:pt idx="2212">
                  <c:v>1.0030207600000001</c:v>
                </c:pt>
                <c:pt idx="2213">
                  <c:v>1.0024794299999999</c:v>
                </c:pt>
                <c:pt idx="2214">
                  <c:v>1.0021184700000001</c:v>
                </c:pt>
                <c:pt idx="2215">
                  <c:v>1.00135672</c:v>
                </c:pt>
                <c:pt idx="2216">
                  <c:v>1.0008053800000001</c:v>
                </c:pt>
                <c:pt idx="2217">
                  <c:v>1.0006148800000001</c:v>
                </c:pt>
                <c:pt idx="2218">
                  <c:v>1.0000335</c:v>
                </c:pt>
                <c:pt idx="2219">
                  <c:v>0.99948203599999996</c:v>
                </c:pt>
                <c:pt idx="2220">
                  <c:v>0.99904108000000003</c:v>
                </c:pt>
                <c:pt idx="2221">
                  <c:v>0.99842953700000003</c:v>
                </c:pt>
                <c:pt idx="2222">
                  <c:v>0.99789822100000003</c:v>
                </c:pt>
                <c:pt idx="2223">
                  <c:v>0.99762761600000005</c:v>
                </c:pt>
                <c:pt idx="2224">
                  <c:v>0.99684566299999999</c:v>
                </c:pt>
                <c:pt idx="2225">
                  <c:v>0.99647468299999997</c:v>
                </c:pt>
                <c:pt idx="2226">
                  <c:v>0.99602365500000001</c:v>
                </c:pt>
                <c:pt idx="2227">
                  <c:v>0.99551248599999997</c:v>
                </c:pt>
                <c:pt idx="2228">
                  <c:v>0.99518156099999999</c:v>
                </c:pt>
                <c:pt idx="2229">
                  <c:v>0.99447983500000003</c:v>
                </c:pt>
                <c:pt idx="2230">
                  <c:v>0.99398863299999995</c:v>
                </c:pt>
                <c:pt idx="2231">
                  <c:v>0.99370795499999998</c:v>
                </c:pt>
                <c:pt idx="2232">
                  <c:v>0.99273556500000004</c:v>
                </c:pt>
                <c:pt idx="2233">
                  <c:v>0.99233460399999995</c:v>
                </c:pt>
                <c:pt idx="2234">
                  <c:v>0.992154121</c:v>
                </c:pt>
                <c:pt idx="2235">
                  <c:v>0.99141240100000005</c:v>
                </c:pt>
                <c:pt idx="2236">
                  <c:v>0.99091106699999998</c:v>
                </c:pt>
                <c:pt idx="2237">
                  <c:v>0.99025952799999994</c:v>
                </c:pt>
                <c:pt idx="2238">
                  <c:v>0.99007904499999999</c:v>
                </c:pt>
                <c:pt idx="2239">
                  <c:v>0.98957788899999999</c:v>
                </c:pt>
                <c:pt idx="2240">
                  <c:v>0.98890620500000004</c:v>
                </c:pt>
                <c:pt idx="2241">
                  <c:v>0.98840498899999996</c:v>
                </c:pt>
                <c:pt idx="2242">
                  <c:v>0.98804408300000002</c:v>
                </c:pt>
                <c:pt idx="2243">
                  <c:v>0.98754286800000002</c:v>
                </c:pt>
                <c:pt idx="2244">
                  <c:v>0.98704171200000002</c:v>
                </c:pt>
                <c:pt idx="2245">
                  <c:v>0.98642015500000002</c:v>
                </c:pt>
                <c:pt idx="2246">
                  <c:v>0.98593902600000005</c:v>
                </c:pt>
                <c:pt idx="2247">
                  <c:v>0.985447764</c:v>
                </c:pt>
                <c:pt idx="2248">
                  <c:v>0.98479622600000005</c:v>
                </c:pt>
                <c:pt idx="2249">
                  <c:v>0.984445393</c:v>
                </c:pt>
                <c:pt idx="2250">
                  <c:v>0.98385387700000004</c:v>
                </c:pt>
                <c:pt idx="2251">
                  <c:v>0.98363333900000005</c:v>
                </c:pt>
                <c:pt idx="2252">
                  <c:v>0.98304188299999995</c:v>
                </c:pt>
                <c:pt idx="2253">
                  <c:v>0.98237973499999998</c:v>
                </c:pt>
                <c:pt idx="2254">
                  <c:v>0.98187899599999995</c:v>
                </c:pt>
                <c:pt idx="2255">
                  <c:v>0.98161846399999997</c:v>
                </c:pt>
                <c:pt idx="2256">
                  <c:v>0.98107707499999997</c:v>
                </c:pt>
                <c:pt idx="2257">
                  <c:v>0.98049563200000001</c:v>
                </c:pt>
                <c:pt idx="2258">
                  <c:v>0.97998434300000004</c:v>
                </c:pt>
                <c:pt idx="2259">
                  <c:v>0.97954332799999999</c:v>
                </c:pt>
                <c:pt idx="2260">
                  <c:v>0.97888171700000004</c:v>
                </c:pt>
                <c:pt idx="2261">
                  <c:v>0.978430629</c:v>
                </c:pt>
                <c:pt idx="2262">
                  <c:v>0.978200018</c:v>
                </c:pt>
                <c:pt idx="2263">
                  <c:v>0.97754848000000005</c:v>
                </c:pt>
                <c:pt idx="2264">
                  <c:v>0.97706723200000001</c:v>
                </c:pt>
                <c:pt idx="2265">
                  <c:v>0.97657609000000001</c:v>
                </c:pt>
                <c:pt idx="2266">
                  <c:v>0.976044774</c:v>
                </c:pt>
                <c:pt idx="2267">
                  <c:v>0.97552341200000003</c:v>
                </c:pt>
                <c:pt idx="2268">
                  <c:v>0.975012302</c:v>
                </c:pt>
                <c:pt idx="2269">
                  <c:v>0.974390745</c:v>
                </c:pt>
                <c:pt idx="2270">
                  <c:v>0.97415006199999998</c:v>
                </c:pt>
                <c:pt idx="2271">
                  <c:v>0.97358876500000002</c:v>
                </c:pt>
                <c:pt idx="2272">
                  <c:v>0.97292715299999999</c:v>
                </c:pt>
                <c:pt idx="2273">
                  <c:v>0.97237569099999999</c:v>
                </c:pt>
                <c:pt idx="2274">
                  <c:v>0.97191458900000005</c:v>
                </c:pt>
                <c:pt idx="2275">
                  <c:v>0.97150361500000004</c:v>
                </c:pt>
                <c:pt idx="2276">
                  <c:v>0.97109264100000003</c:v>
                </c:pt>
                <c:pt idx="2277">
                  <c:v>0.97046107100000001</c:v>
                </c:pt>
                <c:pt idx="2278">
                  <c:v>0.96972924500000002</c:v>
                </c:pt>
                <c:pt idx="2279">
                  <c:v>0.96948867999999999</c:v>
                </c:pt>
                <c:pt idx="2280">
                  <c:v>0.96877688200000001</c:v>
                </c:pt>
                <c:pt idx="2281">
                  <c:v>0.96854639099999995</c:v>
                </c:pt>
                <c:pt idx="2282">
                  <c:v>0.96816539800000001</c:v>
                </c:pt>
                <c:pt idx="2283">
                  <c:v>0.96749383200000005</c:v>
                </c:pt>
                <c:pt idx="2284">
                  <c:v>0.96708279799999997</c:v>
                </c:pt>
                <c:pt idx="2285">
                  <c:v>0.96646136000000005</c:v>
                </c:pt>
                <c:pt idx="2286">
                  <c:v>0.96620064999999999</c:v>
                </c:pt>
                <c:pt idx="2287">
                  <c:v>0.96555906499999999</c:v>
                </c:pt>
                <c:pt idx="2288">
                  <c:v>0.96503782299999996</c:v>
                </c:pt>
                <c:pt idx="2289">
                  <c:v>0.96452659399999996</c:v>
                </c:pt>
                <c:pt idx="2290">
                  <c:v>0.96419572799999997</c:v>
                </c:pt>
                <c:pt idx="2291">
                  <c:v>0.96371459999999998</c:v>
                </c:pt>
                <c:pt idx="2292">
                  <c:v>0.96293264599999995</c:v>
                </c:pt>
                <c:pt idx="2293">
                  <c:v>0.96261191400000001</c:v>
                </c:pt>
                <c:pt idx="2294">
                  <c:v>0.962150693</c:v>
                </c:pt>
                <c:pt idx="2295">
                  <c:v>0.96176981900000003</c:v>
                </c:pt>
                <c:pt idx="2296">
                  <c:v>0.96099793899999997</c:v>
                </c:pt>
                <c:pt idx="2297">
                  <c:v>0.96067720700000003</c:v>
                </c:pt>
                <c:pt idx="2298">
                  <c:v>0.96005558999999996</c:v>
                </c:pt>
                <c:pt idx="2299">
                  <c:v>0.95976483800000001</c:v>
                </c:pt>
                <c:pt idx="2300">
                  <c:v>0.95915335400000001</c:v>
                </c:pt>
                <c:pt idx="2301">
                  <c:v>0.95859205700000005</c:v>
                </c:pt>
                <c:pt idx="2302">
                  <c:v>0.95816105600000001</c:v>
                </c:pt>
                <c:pt idx="2303">
                  <c:v>0.957800031</c:v>
                </c:pt>
                <c:pt idx="2304">
                  <c:v>0.95714849199999996</c:v>
                </c:pt>
                <c:pt idx="2305">
                  <c:v>0.95666694600000002</c:v>
                </c:pt>
                <c:pt idx="2306">
                  <c:v>0.95603650799999995</c:v>
                </c:pt>
                <c:pt idx="2307">
                  <c:v>0.95566487300000003</c:v>
                </c:pt>
                <c:pt idx="2308">
                  <c:v>0.95530402699999994</c:v>
                </c:pt>
                <c:pt idx="2309">
                  <c:v>0.95449197299999999</c:v>
                </c:pt>
                <c:pt idx="2310">
                  <c:v>0.95424139500000005</c:v>
                </c:pt>
                <c:pt idx="2311">
                  <c:v>0.95374011999999997</c:v>
                </c:pt>
                <c:pt idx="2312">
                  <c:v>0.95311868200000005</c:v>
                </c:pt>
                <c:pt idx="2313">
                  <c:v>0.95269763500000004</c:v>
                </c:pt>
                <c:pt idx="2314">
                  <c:v>0.95206606400000005</c:v>
                </c:pt>
                <c:pt idx="2315">
                  <c:v>0.95181548599999999</c:v>
                </c:pt>
                <c:pt idx="2316">
                  <c:v>0.951093674</c:v>
                </c:pt>
                <c:pt idx="2317">
                  <c:v>0.950492263</c:v>
                </c:pt>
                <c:pt idx="2318">
                  <c:v>0.95025157900000001</c:v>
                </c:pt>
                <c:pt idx="2319">
                  <c:v>0.94972038299999995</c:v>
                </c:pt>
                <c:pt idx="2320">
                  <c:v>0.94913893900000001</c:v>
                </c:pt>
                <c:pt idx="2321">
                  <c:v>0.94871789200000001</c:v>
                </c:pt>
                <c:pt idx="2322">
                  <c:v>0.94808638099999998</c:v>
                </c:pt>
                <c:pt idx="2323">
                  <c:v>0.94748479100000005</c:v>
                </c:pt>
                <c:pt idx="2324">
                  <c:v>0.94708389000000004</c:v>
                </c:pt>
                <c:pt idx="2325">
                  <c:v>0.94661271599999997</c:v>
                </c:pt>
                <c:pt idx="2326">
                  <c:v>0.946121514</c:v>
                </c:pt>
                <c:pt idx="2327">
                  <c:v>0.94560027099999999</c:v>
                </c:pt>
                <c:pt idx="2328">
                  <c:v>0.94525939199999998</c:v>
                </c:pt>
                <c:pt idx="2329">
                  <c:v>0.94473815000000005</c:v>
                </c:pt>
                <c:pt idx="2330">
                  <c:v>0.944387317</c:v>
                </c:pt>
                <c:pt idx="2331">
                  <c:v>0.943755805</c:v>
                </c:pt>
                <c:pt idx="2332">
                  <c:v>0.94303399300000001</c:v>
                </c:pt>
                <c:pt idx="2333">
                  <c:v>0.94280344199999999</c:v>
                </c:pt>
                <c:pt idx="2334">
                  <c:v>0.94211173100000001</c:v>
                </c:pt>
                <c:pt idx="2335">
                  <c:v>0.94176089799999996</c:v>
                </c:pt>
                <c:pt idx="2336">
                  <c:v>0.94147014600000001</c:v>
                </c:pt>
                <c:pt idx="2337">
                  <c:v>0.94048768299999996</c:v>
                </c:pt>
                <c:pt idx="2338">
                  <c:v>0.94024723799999999</c:v>
                </c:pt>
                <c:pt idx="2339">
                  <c:v>0.93964570800000002</c:v>
                </c:pt>
                <c:pt idx="2340">
                  <c:v>0.93912440500000005</c:v>
                </c:pt>
                <c:pt idx="2341">
                  <c:v>0.93866324400000001</c:v>
                </c:pt>
                <c:pt idx="2342">
                  <c:v>0.93833243799999999</c:v>
                </c:pt>
                <c:pt idx="2343">
                  <c:v>0.93778109600000004</c:v>
                </c:pt>
                <c:pt idx="2344">
                  <c:v>0.93707943000000005</c:v>
                </c:pt>
                <c:pt idx="2345">
                  <c:v>0.93695908800000005</c:v>
                </c:pt>
                <c:pt idx="2346">
                  <c:v>0.93642777200000005</c:v>
                </c:pt>
                <c:pt idx="2347">
                  <c:v>0.93578618800000002</c:v>
                </c:pt>
                <c:pt idx="2348">
                  <c:v>0.93527495900000002</c:v>
                </c:pt>
                <c:pt idx="2349">
                  <c:v>0.93449312399999995</c:v>
                </c:pt>
                <c:pt idx="2350">
                  <c:v>0.93425250100000001</c:v>
                </c:pt>
                <c:pt idx="2351">
                  <c:v>0.93353068800000005</c:v>
                </c:pt>
                <c:pt idx="2352">
                  <c:v>0.93318992899999997</c:v>
                </c:pt>
                <c:pt idx="2353">
                  <c:v>0.932658553</c:v>
                </c:pt>
                <c:pt idx="2354">
                  <c:v>0.93228769300000003</c:v>
                </c:pt>
                <c:pt idx="2355">
                  <c:v>0.93170624999999996</c:v>
                </c:pt>
                <c:pt idx="2356">
                  <c:v>0.93122506100000002</c:v>
                </c:pt>
                <c:pt idx="2357">
                  <c:v>0.93076372100000004</c:v>
                </c:pt>
                <c:pt idx="2358">
                  <c:v>0.93015247599999995</c:v>
                </c:pt>
                <c:pt idx="2359">
                  <c:v>0.92950087800000003</c:v>
                </c:pt>
                <c:pt idx="2360">
                  <c:v>0.92900961599999998</c:v>
                </c:pt>
                <c:pt idx="2361">
                  <c:v>0.92848837399999995</c:v>
                </c:pt>
                <c:pt idx="2362">
                  <c:v>0.92809736700000001</c:v>
                </c:pt>
                <c:pt idx="2363">
                  <c:v>0.92751592400000005</c:v>
                </c:pt>
                <c:pt idx="2364">
                  <c:v>0.92703485500000005</c:v>
                </c:pt>
                <c:pt idx="2365">
                  <c:v>0.92652350699999997</c:v>
                </c:pt>
                <c:pt idx="2366">
                  <c:v>0.92623287399999998</c:v>
                </c:pt>
                <c:pt idx="2367">
                  <c:v>0.92566138499999995</c:v>
                </c:pt>
                <c:pt idx="2368">
                  <c:v>0.92490953200000003</c:v>
                </c:pt>
                <c:pt idx="2369">
                  <c:v>0.92458891899999995</c:v>
                </c:pt>
                <c:pt idx="2370">
                  <c:v>0.92394733399999995</c:v>
                </c:pt>
                <c:pt idx="2371">
                  <c:v>0.92336589099999999</c:v>
                </c:pt>
                <c:pt idx="2372">
                  <c:v>0.92320543499999996</c:v>
                </c:pt>
                <c:pt idx="2373">
                  <c:v>0.92259389199999997</c:v>
                </c:pt>
                <c:pt idx="2374">
                  <c:v>0.922112763</c:v>
                </c:pt>
                <c:pt idx="2375">
                  <c:v>0.92163157500000004</c:v>
                </c:pt>
                <c:pt idx="2376">
                  <c:v>0.92094993599999997</c:v>
                </c:pt>
                <c:pt idx="2377">
                  <c:v>0.92068928500000002</c:v>
                </c:pt>
                <c:pt idx="2378">
                  <c:v>0.92027825100000005</c:v>
                </c:pt>
                <c:pt idx="2379">
                  <c:v>0.91956657200000003</c:v>
                </c:pt>
                <c:pt idx="2380">
                  <c:v>0.91911542400000001</c:v>
                </c:pt>
                <c:pt idx="2381">
                  <c:v>0.91882473200000003</c:v>
                </c:pt>
                <c:pt idx="2382">
                  <c:v>0.91810285999999997</c:v>
                </c:pt>
                <c:pt idx="2383">
                  <c:v>0.91753161000000005</c:v>
                </c:pt>
                <c:pt idx="2384">
                  <c:v>0.91693007900000001</c:v>
                </c:pt>
                <c:pt idx="2385">
                  <c:v>0.91652905900000003</c:v>
                </c:pt>
                <c:pt idx="2386">
                  <c:v>0.91598784899999997</c:v>
                </c:pt>
                <c:pt idx="2387">
                  <c:v>0.91540634600000004</c:v>
                </c:pt>
                <c:pt idx="2388">
                  <c:v>0.91510564100000003</c:v>
                </c:pt>
                <c:pt idx="2389">
                  <c:v>0.91448414300000003</c:v>
                </c:pt>
                <c:pt idx="2390">
                  <c:v>0.91395282700000002</c:v>
                </c:pt>
                <c:pt idx="2391">
                  <c:v>0.91346162600000003</c:v>
                </c:pt>
                <c:pt idx="2392">
                  <c:v>0.91316080099999997</c:v>
                </c:pt>
                <c:pt idx="2393">
                  <c:v>0.91238892100000002</c:v>
                </c:pt>
                <c:pt idx="2394">
                  <c:v>0.91226863899999999</c:v>
                </c:pt>
                <c:pt idx="2395">
                  <c:v>0.911577046</c:v>
                </c:pt>
                <c:pt idx="2396">
                  <c:v>0.91102570299999996</c:v>
                </c:pt>
                <c:pt idx="2397">
                  <c:v>0.910514355</c:v>
                </c:pt>
                <c:pt idx="2398">
                  <c:v>0.91014355400000002</c:v>
                </c:pt>
                <c:pt idx="2399">
                  <c:v>0.90945184199999995</c:v>
                </c:pt>
                <c:pt idx="2400">
                  <c:v>0.90900069500000003</c:v>
                </c:pt>
                <c:pt idx="2401">
                  <c:v>0.90845930600000002</c:v>
                </c:pt>
                <c:pt idx="2402">
                  <c:v>0.90805840500000001</c:v>
                </c:pt>
                <c:pt idx="2403">
                  <c:v>0.90737664699999998</c:v>
                </c:pt>
                <c:pt idx="2404">
                  <c:v>0.90704584099999996</c:v>
                </c:pt>
                <c:pt idx="2405">
                  <c:v>0.90669512699999999</c:v>
                </c:pt>
                <c:pt idx="2406">
                  <c:v>0.90603339699999996</c:v>
                </c:pt>
                <c:pt idx="2407">
                  <c:v>0.90567255000000002</c:v>
                </c:pt>
                <c:pt idx="2408">
                  <c:v>0.90525150300000001</c:v>
                </c:pt>
                <c:pt idx="2409">
                  <c:v>0.90459907100000003</c:v>
                </c:pt>
                <c:pt idx="2410">
                  <c:v>0.90400844800000002</c:v>
                </c:pt>
                <c:pt idx="2411">
                  <c:v>0.90375900300000001</c:v>
                </c:pt>
                <c:pt idx="2412">
                  <c:v>0.903256595</c:v>
                </c:pt>
                <c:pt idx="2413">
                  <c:v>0.90261501099999997</c:v>
                </c:pt>
                <c:pt idx="2414">
                  <c:v>0.90195345900000001</c:v>
                </c:pt>
                <c:pt idx="2415">
                  <c:v>0.90147226999999996</c:v>
                </c:pt>
                <c:pt idx="2416">
                  <c:v>0.901121438</c:v>
                </c:pt>
                <c:pt idx="2417">
                  <c:v>0.90056002099999999</c:v>
                </c:pt>
                <c:pt idx="2418">
                  <c:v>0.90002870599999996</c:v>
                </c:pt>
                <c:pt idx="2419">
                  <c:v>0.89964777200000001</c:v>
                </c:pt>
                <c:pt idx="2420">
                  <c:v>0.89906638900000002</c:v>
                </c:pt>
                <c:pt idx="2421">
                  <c:v>0.89851504599999998</c:v>
                </c:pt>
                <c:pt idx="2422">
                  <c:v>0.89832454900000003</c:v>
                </c:pt>
                <c:pt idx="2423">
                  <c:v>0.89761275100000004</c:v>
                </c:pt>
                <c:pt idx="2424">
                  <c:v>0.89710158100000004</c:v>
                </c:pt>
                <c:pt idx="2425">
                  <c:v>0.89660030599999996</c:v>
                </c:pt>
                <c:pt idx="2426">
                  <c:v>0.89592874099999997</c:v>
                </c:pt>
                <c:pt idx="2427">
                  <c:v>0.89538747100000005</c:v>
                </c:pt>
                <c:pt idx="2428">
                  <c:v>0.89502650500000003</c:v>
                </c:pt>
                <c:pt idx="2429">
                  <c:v>0.89450520300000003</c:v>
                </c:pt>
                <c:pt idx="2430">
                  <c:v>0.89411425600000005</c:v>
                </c:pt>
                <c:pt idx="2431">
                  <c:v>0.89365315400000001</c:v>
                </c:pt>
                <c:pt idx="2432">
                  <c:v>0.89304167000000001</c:v>
                </c:pt>
                <c:pt idx="2433">
                  <c:v>0.89256042199999996</c:v>
                </c:pt>
                <c:pt idx="2434">
                  <c:v>0.89214944799999996</c:v>
                </c:pt>
                <c:pt idx="2435">
                  <c:v>0.89150786400000004</c:v>
                </c:pt>
                <c:pt idx="2436">
                  <c:v>0.89112693099999996</c:v>
                </c:pt>
                <c:pt idx="2437">
                  <c:v>0.89032500999999997</c:v>
                </c:pt>
                <c:pt idx="2438">
                  <c:v>0.89019459499999998</c:v>
                </c:pt>
                <c:pt idx="2439">
                  <c:v>0.88961327099999998</c:v>
                </c:pt>
                <c:pt idx="2440">
                  <c:v>0.88902175400000005</c:v>
                </c:pt>
                <c:pt idx="2441">
                  <c:v>0.88855063899999998</c:v>
                </c:pt>
                <c:pt idx="2442">
                  <c:v>0.88790905499999995</c:v>
                </c:pt>
                <c:pt idx="2443">
                  <c:v>0.88744795300000001</c:v>
                </c:pt>
                <c:pt idx="2444">
                  <c:v>0.887137234</c:v>
                </c:pt>
                <c:pt idx="2445">
                  <c:v>0.88661587200000003</c:v>
                </c:pt>
                <c:pt idx="2446">
                  <c:v>0.88618487099999999</c:v>
                </c:pt>
                <c:pt idx="2447">
                  <c:v>0.88569361000000002</c:v>
                </c:pt>
                <c:pt idx="2448">
                  <c:v>0.88489174800000003</c:v>
                </c:pt>
                <c:pt idx="2449">
                  <c:v>0.88440048699999996</c:v>
                </c:pt>
                <c:pt idx="2450">
                  <c:v>0.88412982200000001</c:v>
                </c:pt>
                <c:pt idx="2451">
                  <c:v>0.88358855199999997</c:v>
                </c:pt>
                <c:pt idx="2452">
                  <c:v>0.88312733200000004</c:v>
                </c:pt>
                <c:pt idx="2453">
                  <c:v>0.88259601600000004</c:v>
                </c:pt>
                <c:pt idx="2454">
                  <c:v>0.88202464599999997</c:v>
                </c:pt>
                <c:pt idx="2455">
                  <c:v>0.88166379900000003</c:v>
                </c:pt>
                <c:pt idx="2456">
                  <c:v>0.88112246999999999</c:v>
                </c:pt>
                <c:pt idx="2457">
                  <c:v>0.88078165100000005</c:v>
                </c:pt>
                <c:pt idx="2458">
                  <c:v>0.88026034799999997</c:v>
                </c:pt>
                <c:pt idx="2459">
                  <c:v>0.87957870999999999</c:v>
                </c:pt>
                <c:pt idx="2460">
                  <c:v>0.87898725300000002</c:v>
                </c:pt>
                <c:pt idx="2461">
                  <c:v>0.878245473</c:v>
                </c:pt>
                <c:pt idx="2462">
                  <c:v>0.87789499800000004</c:v>
                </c:pt>
                <c:pt idx="2463">
                  <c:v>0.87761503500000004</c:v>
                </c:pt>
                <c:pt idx="2464">
                  <c:v>0.87698239099999997</c:v>
                </c:pt>
                <c:pt idx="2465">
                  <c:v>0.87654119699999999</c:v>
                </c:pt>
                <c:pt idx="2466">
                  <c:v>0.87601995499999996</c:v>
                </c:pt>
                <c:pt idx="2467">
                  <c:v>0.87546861200000003</c:v>
                </c:pt>
                <c:pt idx="2468">
                  <c:v>0.87501746400000002</c:v>
                </c:pt>
                <c:pt idx="2469">
                  <c:v>0.87465661800000005</c:v>
                </c:pt>
                <c:pt idx="2470">
                  <c:v>0.87403512000000005</c:v>
                </c:pt>
                <c:pt idx="2471">
                  <c:v>0.87358409199999998</c:v>
                </c:pt>
                <c:pt idx="2472">
                  <c:v>0.87302267600000005</c:v>
                </c:pt>
                <c:pt idx="2473">
                  <c:v>0.87245124600000001</c:v>
                </c:pt>
                <c:pt idx="2474">
                  <c:v>0.87174946099999995</c:v>
                </c:pt>
                <c:pt idx="2475">
                  <c:v>0.87168937899999999</c:v>
                </c:pt>
                <c:pt idx="2476">
                  <c:v>0.870957553</c:v>
                </c:pt>
                <c:pt idx="2477">
                  <c:v>0.87041628400000004</c:v>
                </c:pt>
                <c:pt idx="2478">
                  <c:v>0.87014561899999998</c:v>
                </c:pt>
                <c:pt idx="2479">
                  <c:v>0.86949408100000003</c:v>
                </c:pt>
                <c:pt idx="2480">
                  <c:v>0.86904293300000002</c:v>
                </c:pt>
                <c:pt idx="2481">
                  <c:v>0.86866193999999997</c:v>
                </c:pt>
                <c:pt idx="2482">
                  <c:v>0.868331254</c:v>
                </c:pt>
                <c:pt idx="2483">
                  <c:v>0.86769962300000003</c:v>
                </c:pt>
                <c:pt idx="2484">
                  <c:v>0.86700791099999996</c:v>
                </c:pt>
                <c:pt idx="2485">
                  <c:v>0.86657691000000003</c:v>
                </c:pt>
                <c:pt idx="2486">
                  <c:v>0.86606562099999995</c:v>
                </c:pt>
                <c:pt idx="2487">
                  <c:v>0.86570483399999998</c:v>
                </c:pt>
                <c:pt idx="2488">
                  <c:v>0.86494290799999995</c:v>
                </c:pt>
                <c:pt idx="2489">
                  <c:v>0.86447173399999999</c:v>
                </c:pt>
                <c:pt idx="2490">
                  <c:v>0.86409074100000005</c:v>
                </c:pt>
                <c:pt idx="2491">
                  <c:v>0.86327880599999995</c:v>
                </c:pt>
                <c:pt idx="2492">
                  <c:v>0.86287778599999998</c:v>
                </c:pt>
                <c:pt idx="2493">
                  <c:v>0.86281770499999999</c:v>
                </c:pt>
                <c:pt idx="2494">
                  <c:v>0.86202573800000004</c:v>
                </c:pt>
                <c:pt idx="2495">
                  <c:v>0.86159467700000003</c:v>
                </c:pt>
                <c:pt idx="2496">
                  <c:v>0.86098319300000004</c:v>
                </c:pt>
                <c:pt idx="2497">
                  <c:v>0.86055219199999999</c:v>
                </c:pt>
                <c:pt idx="2498">
                  <c:v>0.86012107100000001</c:v>
                </c:pt>
                <c:pt idx="2499">
                  <c:v>0.85934919099999996</c:v>
                </c:pt>
                <c:pt idx="2500">
                  <c:v>0.85879784800000003</c:v>
                </c:pt>
                <c:pt idx="2501">
                  <c:v>0.85859733800000004</c:v>
                </c:pt>
                <c:pt idx="2502">
                  <c:v>0.85819631799999996</c:v>
                </c:pt>
                <c:pt idx="2503">
                  <c:v>0.85749465199999997</c:v>
                </c:pt>
                <c:pt idx="2504">
                  <c:v>0.85696333599999996</c:v>
                </c:pt>
                <c:pt idx="2505">
                  <c:v>0.85654228899999996</c:v>
                </c:pt>
                <c:pt idx="2506">
                  <c:v>0.85606116099999996</c:v>
                </c:pt>
                <c:pt idx="2507">
                  <c:v>0.85550981800000003</c:v>
                </c:pt>
                <c:pt idx="2508">
                  <c:v>0.85488825999999996</c:v>
                </c:pt>
                <c:pt idx="2509">
                  <c:v>0.85452735400000002</c:v>
                </c:pt>
                <c:pt idx="2510">
                  <c:v>0.85378557399999999</c:v>
                </c:pt>
                <c:pt idx="2511">
                  <c:v>0.85365527900000004</c:v>
                </c:pt>
                <c:pt idx="2512">
                  <c:v>0.85302376700000004</c:v>
                </c:pt>
                <c:pt idx="2513">
                  <c:v>0.85270291600000003</c:v>
                </c:pt>
                <c:pt idx="2514">
                  <c:v>0.85190164999999995</c:v>
                </c:pt>
                <c:pt idx="2515">
                  <c:v>0.85159009699999999</c:v>
                </c:pt>
                <c:pt idx="2516">
                  <c:v>0.85104888700000003</c:v>
                </c:pt>
                <c:pt idx="2517">
                  <c:v>0.85028696100000001</c:v>
                </c:pt>
                <c:pt idx="2518">
                  <c:v>0.84983593199999996</c:v>
                </c:pt>
                <c:pt idx="2519">
                  <c:v>0.84958529500000002</c:v>
                </c:pt>
                <c:pt idx="2520">
                  <c:v>0.84891360999999999</c:v>
                </c:pt>
                <c:pt idx="2521">
                  <c:v>0.84851270899999998</c:v>
                </c:pt>
                <c:pt idx="2522">
                  <c:v>0.84807151599999997</c:v>
                </c:pt>
                <c:pt idx="2523">
                  <c:v>0.84763044099999996</c:v>
                </c:pt>
                <c:pt idx="2524">
                  <c:v>0.84678846600000002</c:v>
                </c:pt>
                <c:pt idx="2525">
                  <c:v>0.84641748699999997</c:v>
                </c:pt>
                <c:pt idx="2526">
                  <c:v>0.84577590199999997</c:v>
                </c:pt>
                <c:pt idx="2527">
                  <c:v>0.84555548400000002</c:v>
                </c:pt>
                <c:pt idx="2528">
                  <c:v>0.84509426399999998</c:v>
                </c:pt>
                <c:pt idx="2529">
                  <c:v>0.84430235600000003</c:v>
                </c:pt>
                <c:pt idx="2530">
                  <c:v>0.84394150999999995</c:v>
                </c:pt>
                <c:pt idx="2531">
                  <c:v>0.84337002000000005</c:v>
                </c:pt>
                <c:pt idx="2532">
                  <c:v>0.84307938800000004</c:v>
                </c:pt>
                <c:pt idx="2533">
                  <c:v>0.84261828699999997</c:v>
                </c:pt>
                <c:pt idx="2534">
                  <c:v>0.84178620599999998</c:v>
                </c:pt>
                <c:pt idx="2535">
                  <c:v>0.84156578800000004</c:v>
                </c:pt>
                <c:pt idx="2536">
                  <c:v>0.840984285</c:v>
                </c:pt>
                <c:pt idx="2537">
                  <c:v>0.84042286899999996</c:v>
                </c:pt>
                <c:pt idx="2538">
                  <c:v>0.83979129799999996</c:v>
                </c:pt>
                <c:pt idx="2539">
                  <c:v>0.83950054600000001</c:v>
                </c:pt>
                <c:pt idx="2540">
                  <c:v>0.83884900799999995</c:v>
                </c:pt>
                <c:pt idx="2541">
                  <c:v>0.83821749700000003</c:v>
                </c:pt>
                <c:pt idx="2542">
                  <c:v>0.83814728299999997</c:v>
                </c:pt>
                <c:pt idx="2543">
                  <c:v>0.83742559000000005</c:v>
                </c:pt>
                <c:pt idx="2544">
                  <c:v>0.83701461600000004</c:v>
                </c:pt>
                <c:pt idx="2545">
                  <c:v>0.836413026</c:v>
                </c:pt>
                <c:pt idx="2546">
                  <c:v>0.83569127300000001</c:v>
                </c:pt>
                <c:pt idx="2547">
                  <c:v>0.83542060900000004</c:v>
                </c:pt>
                <c:pt idx="2548">
                  <c:v>0.83481919800000004</c:v>
                </c:pt>
                <c:pt idx="2549">
                  <c:v>0.83464872800000001</c:v>
                </c:pt>
                <c:pt idx="2550">
                  <c:v>0.83392697599999999</c:v>
                </c:pt>
                <c:pt idx="2551">
                  <c:v>0.83335560600000003</c:v>
                </c:pt>
                <c:pt idx="2552">
                  <c:v>0.83286434399999998</c:v>
                </c:pt>
                <c:pt idx="2553">
                  <c:v>0.83235311499999998</c:v>
                </c:pt>
                <c:pt idx="2554">
                  <c:v>0.83187198600000001</c:v>
                </c:pt>
                <c:pt idx="2555">
                  <c:v>0.831410706</c:v>
                </c:pt>
                <c:pt idx="2556">
                  <c:v>0.83080935499999997</c:v>
                </c:pt>
                <c:pt idx="2557">
                  <c:v>0.83044850800000003</c:v>
                </c:pt>
                <c:pt idx="2558">
                  <c:v>0.82995730599999995</c:v>
                </c:pt>
                <c:pt idx="2559">
                  <c:v>0.82937580300000002</c:v>
                </c:pt>
                <c:pt idx="2560">
                  <c:v>0.82888460200000003</c:v>
                </c:pt>
                <c:pt idx="2561">
                  <c:v>0.82847368700000001</c:v>
                </c:pt>
                <c:pt idx="2562">
                  <c:v>0.82777184199999998</c:v>
                </c:pt>
                <c:pt idx="2563">
                  <c:v>0.82747113699999997</c:v>
                </c:pt>
                <c:pt idx="2564">
                  <c:v>0.82691979400000004</c:v>
                </c:pt>
                <c:pt idx="2565">
                  <c:v>0.82632833699999997</c:v>
                </c:pt>
                <c:pt idx="2566">
                  <c:v>0.82583630100000005</c:v>
                </c:pt>
                <c:pt idx="2567">
                  <c:v>0.82550740199999995</c:v>
                </c:pt>
                <c:pt idx="2568">
                  <c:v>0.82479536499999995</c:v>
                </c:pt>
                <c:pt idx="2569">
                  <c:v>0.82441371699999999</c:v>
                </c:pt>
                <c:pt idx="2570">
                  <c:v>0.82390242800000002</c:v>
                </c:pt>
                <c:pt idx="2571">
                  <c:v>0.82349139500000001</c:v>
                </c:pt>
                <c:pt idx="2572">
                  <c:v>0.82305032</c:v>
                </c:pt>
                <c:pt idx="2573">
                  <c:v>0.82246893600000004</c:v>
                </c:pt>
                <c:pt idx="2574">
                  <c:v>0.82198780800000004</c:v>
                </c:pt>
                <c:pt idx="2575">
                  <c:v>0.82146644599999996</c:v>
                </c:pt>
                <c:pt idx="2576">
                  <c:v>0.82086509500000004</c:v>
                </c:pt>
                <c:pt idx="2577">
                  <c:v>0.82062441100000005</c:v>
                </c:pt>
                <c:pt idx="2578">
                  <c:v>0.81997275400000003</c:v>
                </c:pt>
                <c:pt idx="2579">
                  <c:v>0.81940144299999995</c:v>
                </c:pt>
                <c:pt idx="2580">
                  <c:v>0.81901043699999998</c:v>
                </c:pt>
                <c:pt idx="2581">
                  <c:v>0.81841903900000001</c:v>
                </c:pt>
                <c:pt idx="2582">
                  <c:v>0.81784766900000005</c:v>
                </c:pt>
                <c:pt idx="2583">
                  <c:v>0.81727623900000002</c:v>
                </c:pt>
                <c:pt idx="2584">
                  <c:v>0.81706577499999999</c:v>
                </c:pt>
                <c:pt idx="2585">
                  <c:v>0.81662470099999995</c:v>
                </c:pt>
                <c:pt idx="2586">
                  <c:v>0.81585270200000004</c:v>
                </c:pt>
                <c:pt idx="2587">
                  <c:v>0.81538164599999996</c:v>
                </c:pt>
                <c:pt idx="2588">
                  <c:v>0.81499069899999999</c:v>
                </c:pt>
                <c:pt idx="2589">
                  <c:v>0.81442928299999995</c:v>
                </c:pt>
                <c:pt idx="2590">
                  <c:v>0.81395810800000001</c:v>
                </c:pt>
                <c:pt idx="2591">
                  <c:v>0.81342679299999998</c:v>
                </c:pt>
                <c:pt idx="2592">
                  <c:v>0.81299579099999997</c:v>
                </c:pt>
                <c:pt idx="2593">
                  <c:v>0.81255459799999996</c:v>
                </c:pt>
                <c:pt idx="2594">
                  <c:v>0.81215369699999995</c:v>
                </c:pt>
                <c:pt idx="2595">
                  <c:v>0.81143200400000004</c:v>
                </c:pt>
                <c:pt idx="2596">
                  <c:v>0.81099080999999995</c:v>
                </c:pt>
                <c:pt idx="2597">
                  <c:v>0.81052970899999999</c:v>
                </c:pt>
                <c:pt idx="2598">
                  <c:v>0.80994832500000002</c:v>
                </c:pt>
                <c:pt idx="2599">
                  <c:v>0.80949717799999998</c:v>
                </c:pt>
                <c:pt idx="2600">
                  <c:v>0.80906617599999997</c:v>
                </c:pt>
                <c:pt idx="2601">
                  <c:v>0.80839455100000002</c:v>
                </c:pt>
                <c:pt idx="2602">
                  <c:v>0.80800360400000004</c:v>
                </c:pt>
                <c:pt idx="2603">
                  <c:v>0.80737197400000005</c:v>
                </c:pt>
                <c:pt idx="2604">
                  <c:v>0.80695104600000001</c:v>
                </c:pt>
                <c:pt idx="2605">
                  <c:v>0.80650985200000003</c:v>
                </c:pt>
                <c:pt idx="2606">
                  <c:v>0.805908442</c:v>
                </c:pt>
                <c:pt idx="2607">
                  <c:v>0.80543726699999996</c:v>
                </c:pt>
                <c:pt idx="2608">
                  <c:v>0.80498611900000006</c:v>
                </c:pt>
                <c:pt idx="2609">
                  <c:v>0.80446487700000002</c:v>
                </c:pt>
                <c:pt idx="2610">
                  <c:v>0.80418413899999996</c:v>
                </c:pt>
                <c:pt idx="2611">
                  <c:v>0.80366289599999996</c:v>
                </c:pt>
                <c:pt idx="2612">
                  <c:v>0.80308157199999997</c:v>
                </c:pt>
                <c:pt idx="2613">
                  <c:v>0.802570283</c:v>
                </c:pt>
                <c:pt idx="2614">
                  <c:v>0.80206900800000003</c:v>
                </c:pt>
                <c:pt idx="2615">
                  <c:v>0.80164796100000002</c:v>
                </c:pt>
                <c:pt idx="2616">
                  <c:v>0.80115681900000002</c:v>
                </c:pt>
                <c:pt idx="2617">
                  <c:v>0.80068564399999997</c:v>
                </c:pt>
                <c:pt idx="2618">
                  <c:v>0.80068588299999999</c:v>
                </c:pt>
                <c:pt idx="2619">
                  <c:v>0.800936282</c:v>
                </c:pt>
                <c:pt idx="2620">
                  <c:v>0.80129712799999997</c:v>
                </c:pt>
                <c:pt idx="2621">
                  <c:v>0.80178833000000005</c:v>
                </c:pt>
                <c:pt idx="2622">
                  <c:v>0.80219930399999995</c:v>
                </c:pt>
                <c:pt idx="2623">
                  <c:v>0.80291116200000001</c:v>
                </c:pt>
                <c:pt idx="2624">
                  <c:v>0.80323189500000003</c:v>
                </c:pt>
                <c:pt idx="2625">
                  <c:v>0.80352252700000004</c:v>
                </c:pt>
                <c:pt idx="2626">
                  <c:v>0.80436468100000003</c:v>
                </c:pt>
                <c:pt idx="2627">
                  <c:v>0.80483579599999999</c:v>
                </c:pt>
                <c:pt idx="2628">
                  <c:v>0.80502629299999995</c:v>
                </c:pt>
                <c:pt idx="2629">
                  <c:v>0.80569785800000004</c:v>
                </c:pt>
                <c:pt idx="2630">
                  <c:v>0.80608880500000002</c:v>
                </c:pt>
                <c:pt idx="2631">
                  <c:v>0.80648982499999999</c:v>
                </c:pt>
                <c:pt idx="2632">
                  <c:v>0.80733186000000001</c:v>
                </c:pt>
                <c:pt idx="2633">
                  <c:v>0.80778306700000002</c:v>
                </c:pt>
                <c:pt idx="2634">
                  <c:v>0.80802363200000005</c:v>
                </c:pt>
                <c:pt idx="2635">
                  <c:v>0.80878543899999999</c:v>
                </c:pt>
                <c:pt idx="2636">
                  <c:v>0.80915641800000004</c:v>
                </c:pt>
                <c:pt idx="2637">
                  <c:v>0.80954730500000005</c:v>
                </c:pt>
                <c:pt idx="2638">
                  <c:v>0.81020897599999997</c:v>
                </c:pt>
                <c:pt idx="2639">
                  <c:v>0.81059992300000006</c:v>
                </c:pt>
                <c:pt idx="2640">
                  <c:v>0.81116127999999998</c:v>
                </c:pt>
                <c:pt idx="2641">
                  <c:v>0.81168252200000002</c:v>
                </c:pt>
                <c:pt idx="2642">
                  <c:v>0.81228399299999998</c:v>
                </c:pt>
                <c:pt idx="2643">
                  <c:v>0.81265491199999995</c:v>
                </c:pt>
                <c:pt idx="2644">
                  <c:v>0.81335663800000002</c:v>
                </c:pt>
                <c:pt idx="2645">
                  <c:v>0.81369745699999996</c:v>
                </c:pt>
                <c:pt idx="2646">
                  <c:v>0.81432896899999996</c:v>
                </c:pt>
                <c:pt idx="2647">
                  <c:v>0.81463974699999997</c:v>
                </c:pt>
                <c:pt idx="2648">
                  <c:v>0.81507074800000001</c:v>
                </c:pt>
                <c:pt idx="2649">
                  <c:v>0.81554204200000002</c:v>
                </c:pt>
                <c:pt idx="2650">
                  <c:v>0.81624364900000002</c:v>
                </c:pt>
                <c:pt idx="2651">
                  <c:v>0.81662458199999999</c:v>
                </c:pt>
                <c:pt idx="2652">
                  <c:v>0.81724613899999998</c:v>
                </c:pt>
                <c:pt idx="2653">
                  <c:v>0.81739646200000005</c:v>
                </c:pt>
                <c:pt idx="2654">
                  <c:v>0.818088233</c:v>
                </c:pt>
                <c:pt idx="2655">
                  <c:v>0.81868970399999996</c:v>
                </c:pt>
                <c:pt idx="2656">
                  <c:v>0.81910067799999997</c:v>
                </c:pt>
                <c:pt idx="2657">
                  <c:v>0.81962197999999997</c:v>
                </c:pt>
                <c:pt idx="2658">
                  <c:v>0.82011324200000002</c:v>
                </c:pt>
                <c:pt idx="2659">
                  <c:v>0.82069462500000001</c:v>
                </c:pt>
                <c:pt idx="2660">
                  <c:v>0.82118582699999998</c:v>
                </c:pt>
                <c:pt idx="2661">
                  <c:v>0.82160687399999999</c:v>
                </c:pt>
                <c:pt idx="2662">
                  <c:v>0.82204788900000003</c:v>
                </c:pt>
                <c:pt idx="2663">
                  <c:v>0.82248902300000004</c:v>
                </c:pt>
                <c:pt idx="2664">
                  <c:v>0.82289999700000005</c:v>
                </c:pt>
                <c:pt idx="2665">
                  <c:v>0.82363176299999996</c:v>
                </c:pt>
                <c:pt idx="2666">
                  <c:v>0.82411295200000001</c:v>
                </c:pt>
                <c:pt idx="2667">
                  <c:v>0.82460415399999998</c:v>
                </c:pt>
                <c:pt idx="2668">
                  <c:v>0.82521372999999998</c:v>
                </c:pt>
                <c:pt idx="2669">
                  <c:v>0.82564699600000002</c:v>
                </c:pt>
                <c:pt idx="2670">
                  <c:v>0.82589739600000001</c:v>
                </c:pt>
                <c:pt idx="2671">
                  <c:v>0.82655900699999996</c:v>
                </c:pt>
                <c:pt idx="2672">
                  <c:v>0.82719051799999999</c:v>
                </c:pt>
                <c:pt idx="2673">
                  <c:v>0.827521324</c:v>
                </c:pt>
                <c:pt idx="2674">
                  <c:v>0.82780194299999998</c:v>
                </c:pt>
                <c:pt idx="2675">
                  <c:v>0.82847362800000002</c:v>
                </c:pt>
                <c:pt idx="2676">
                  <c:v>0.82918530700000004</c:v>
                </c:pt>
                <c:pt idx="2677">
                  <c:v>0.82986706499999996</c:v>
                </c:pt>
                <c:pt idx="2678">
                  <c:v>0.83028811199999997</c:v>
                </c:pt>
                <c:pt idx="2679">
                  <c:v>0.83071911300000001</c:v>
                </c:pt>
                <c:pt idx="2680">
                  <c:v>0.83105987299999995</c:v>
                </c:pt>
                <c:pt idx="2681">
                  <c:v>0.83185189999999998</c:v>
                </c:pt>
                <c:pt idx="2682">
                  <c:v>0.83201229600000004</c:v>
                </c:pt>
                <c:pt idx="2683">
                  <c:v>0.83270406699999999</c:v>
                </c:pt>
                <c:pt idx="2684">
                  <c:v>0.83320522299999999</c:v>
                </c:pt>
                <c:pt idx="2685">
                  <c:v>0.83369636499999999</c:v>
                </c:pt>
                <c:pt idx="2686">
                  <c:v>0.83405733100000001</c:v>
                </c:pt>
                <c:pt idx="2687">
                  <c:v>0.834758997</c:v>
                </c:pt>
                <c:pt idx="2688">
                  <c:v>0.83521014500000001</c:v>
                </c:pt>
                <c:pt idx="2689">
                  <c:v>0.83575153400000002</c:v>
                </c:pt>
                <c:pt idx="2690">
                  <c:v>0.83630275700000001</c:v>
                </c:pt>
                <c:pt idx="2691">
                  <c:v>0.83666366299999995</c:v>
                </c:pt>
                <c:pt idx="2692">
                  <c:v>0.83744561699999998</c:v>
                </c:pt>
                <c:pt idx="2693">
                  <c:v>0.83758592600000004</c:v>
                </c:pt>
                <c:pt idx="2694">
                  <c:v>0.83806705500000001</c:v>
                </c:pt>
                <c:pt idx="2695">
                  <c:v>0.83860838400000004</c:v>
                </c:pt>
                <c:pt idx="2696">
                  <c:v>0.83913970000000004</c:v>
                </c:pt>
                <c:pt idx="2697">
                  <c:v>0.83967101600000005</c:v>
                </c:pt>
                <c:pt idx="2698">
                  <c:v>0.84012210399999998</c:v>
                </c:pt>
                <c:pt idx="2699">
                  <c:v>0.84061342500000003</c:v>
                </c:pt>
                <c:pt idx="2700">
                  <c:v>0.84106445299999999</c:v>
                </c:pt>
                <c:pt idx="2701">
                  <c:v>0.84184640600000005</c:v>
                </c:pt>
                <c:pt idx="2702">
                  <c:v>0.84214711200000003</c:v>
                </c:pt>
                <c:pt idx="2703">
                  <c:v>0.84282875099999999</c:v>
                </c:pt>
                <c:pt idx="2704">
                  <c:v>0.84320974299999996</c:v>
                </c:pt>
                <c:pt idx="2705">
                  <c:v>0.84357053000000004</c:v>
                </c:pt>
                <c:pt idx="2706">
                  <c:v>0.84412187299999997</c:v>
                </c:pt>
                <c:pt idx="2707">
                  <c:v>0.84481358500000003</c:v>
                </c:pt>
                <c:pt idx="2708">
                  <c:v>0.84518450499999997</c:v>
                </c:pt>
                <c:pt idx="2709">
                  <c:v>0.84577590199999997</c:v>
                </c:pt>
                <c:pt idx="2710">
                  <c:v>0.84587621700000004</c:v>
                </c:pt>
                <c:pt idx="2711">
                  <c:v>0.84674841199999995</c:v>
                </c:pt>
                <c:pt idx="2712">
                  <c:v>0.84716933999999999</c:v>
                </c:pt>
                <c:pt idx="2713">
                  <c:v>0.84767061499999996</c:v>
                </c:pt>
                <c:pt idx="2714">
                  <c:v>0.848221958</c:v>
                </c:pt>
                <c:pt idx="2715">
                  <c:v>0.84882336899999999</c:v>
                </c:pt>
                <c:pt idx="2716">
                  <c:v>0.849254489</c:v>
                </c:pt>
                <c:pt idx="2717">
                  <c:v>0.84990602699999995</c:v>
                </c:pt>
                <c:pt idx="2718">
                  <c:v>0.850266933</c:v>
                </c:pt>
                <c:pt idx="2719">
                  <c:v>0.85077822199999997</c:v>
                </c:pt>
                <c:pt idx="2720">
                  <c:v>0.85111910099999999</c:v>
                </c:pt>
                <c:pt idx="2721">
                  <c:v>0.85190045800000003</c:v>
                </c:pt>
                <c:pt idx="2722">
                  <c:v>0.85232204199999995</c:v>
                </c:pt>
                <c:pt idx="2723">
                  <c:v>0.85292345300000005</c:v>
                </c:pt>
                <c:pt idx="2724">
                  <c:v>0.85333454600000003</c:v>
                </c:pt>
                <c:pt idx="2725">
                  <c:v>0.85373544700000004</c:v>
                </c:pt>
                <c:pt idx="2726">
                  <c:v>0.85417652099999997</c:v>
                </c:pt>
                <c:pt idx="2727">
                  <c:v>0.85485816000000003</c:v>
                </c:pt>
                <c:pt idx="2728">
                  <c:v>0.85506874300000002</c:v>
                </c:pt>
                <c:pt idx="2729">
                  <c:v>0.85568016800000002</c:v>
                </c:pt>
                <c:pt idx="2730">
                  <c:v>0.85618150199999998</c:v>
                </c:pt>
                <c:pt idx="2731">
                  <c:v>0.85676282599999998</c:v>
                </c:pt>
                <c:pt idx="2732">
                  <c:v>0.857113719</c:v>
                </c:pt>
                <c:pt idx="2733">
                  <c:v>0.85775524400000003</c:v>
                </c:pt>
                <c:pt idx="2734">
                  <c:v>0.85834670099999999</c:v>
                </c:pt>
                <c:pt idx="2735">
                  <c:v>0.85886800299999999</c:v>
                </c:pt>
                <c:pt idx="2736">
                  <c:v>0.85952961400000005</c:v>
                </c:pt>
                <c:pt idx="2737">
                  <c:v>0.86008095699999998</c:v>
                </c:pt>
                <c:pt idx="2738">
                  <c:v>0.86062228699999999</c:v>
                </c:pt>
                <c:pt idx="2739">
                  <c:v>0.86135417199999997</c:v>
                </c:pt>
                <c:pt idx="2740">
                  <c:v>0.86183524099999997</c:v>
                </c:pt>
                <c:pt idx="2741">
                  <c:v>0.86211597900000003</c:v>
                </c:pt>
                <c:pt idx="2742">
                  <c:v>0.86249685300000001</c:v>
                </c:pt>
                <c:pt idx="2743">
                  <c:v>0.86306822299999997</c:v>
                </c:pt>
                <c:pt idx="2744">
                  <c:v>0.863709807</c:v>
                </c:pt>
                <c:pt idx="2745">
                  <c:v>0.86412084099999997</c:v>
                </c:pt>
                <c:pt idx="2746">
                  <c:v>0.86481249299999996</c:v>
                </c:pt>
                <c:pt idx="2747">
                  <c:v>0.86523354100000005</c:v>
                </c:pt>
                <c:pt idx="2748">
                  <c:v>0.86564463400000002</c:v>
                </c:pt>
                <c:pt idx="2749">
                  <c:v>0.86619597699999995</c:v>
                </c:pt>
                <c:pt idx="2750">
                  <c:v>0.86669725200000003</c:v>
                </c:pt>
                <c:pt idx="2751">
                  <c:v>0.86725854899999999</c:v>
                </c:pt>
                <c:pt idx="2752">
                  <c:v>0.86784994599999998</c:v>
                </c:pt>
                <c:pt idx="2753">
                  <c:v>0.868180811</c:v>
                </c:pt>
                <c:pt idx="2754">
                  <c:v>0.868712068</c:v>
                </c:pt>
                <c:pt idx="2755">
                  <c:v>0.86921340199999997</c:v>
                </c:pt>
                <c:pt idx="2756">
                  <c:v>0.86953413499999999</c:v>
                </c:pt>
                <c:pt idx="2757">
                  <c:v>0.87017571900000001</c:v>
                </c:pt>
                <c:pt idx="2758">
                  <c:v>0.87096762699999997</c:v>
                </c:pt>
                <c:pt idx="2759">
                  <c:v>0.87118816399999999</c:v>
                </c:pt>
                <c:pt idx="2760">
                  <c:v>0.87166935199999995</c:v>
                </c:pt>
                <c:pt idx="2761">
                  <c:v>0.87207031300000004</c:v>
                </c:pt>
                <c:pt idx="2762">
                  <c:v>0.87257152800000004</c:v>
                </c:pt>
                <c:pt idx="2763">
                  <c:v>0.87311291700000004</c:v>
                </c:pt>
                <c:pt idx="2764">
                  <c:v>0.87375444199999996</c:v>
                </c:pt>
                <c:pt idx="2765">
                  <c:v>0.87404519300000005</c:v>
                </c:pt>
                <c:pt idx="2766">
                  <c:v>0.87448626799999996</c:v>
                </c:pt>
                <c:pt idx="2767">
                  <c:v>0.87521797400000001</c:v>
                </c:pt>
                <c:pt idx="2768">
                  <c:v>0.875458658</c:v>
                </c:pt>
                <c:pt idx="2769">
                  <c:v>0.87613022299999999</c:v>
                </c:pt>
                <c:pt idx="2770">
                  <c:v>0.87678188099999999</c:v>
                </c:pt>
                <c:pt idx="2771">
                  <c:v>0.87704211499999996</c:v>
                </c:pt>
                <c:pt idx="2772">
                  <c:v>0.87757378799999997</c:v>
                </c:pt>
                <c:pt idx="2773">
                  <c:v>0.87800478900000001</c:v>
                </c:pt>
                <c:pt idx="2774">
                  <c:v>0.87887698400000003</c:v>
                </c:pt>
                <c:pt idx="2775">
                  <c:v>0.87905734800000002</c:v>
                </c:pt>
                <c:pt idx="2776">
                  <c:v>0.87971895899999997</c:v>
                </c:pt>
                <c:pt idx="2777">
                  <c:v>0.88012003900000002</c:v>
                </c:pt>
                <c:pt idx="2778">
                  <c:v>0.88059115399999999</c:v>
                </c:pt>
                <c:pt idx="2779">
                  <c:v>0.88129293900000005</c:v>
                </c:pt>
                <c:pt idx="2780">
                  <c:v>0.88150340299999996</c:v>
                </c:pt>
                <c:pt idx="2781">
                  <c:v>0.88219511500000003</c:v>
                </c:pt>
                <c:pt idx="2782">
                  <c:v>0.88276654499999996</c:v>
                </c:pt>
                <c:pt idx="2783">
                  <c:v>0.88328778699999999</c:v>
                </c:pt>
                <c:pt idx="2784">
                  <c:v>0.88358855199999997</c:v>
                </c:pt>
                <c:pt idx="2785">
                  <c:v>0.88404965400000002</c:v>
                </c:pt>
                <c:pt idx="2786">
                  <c:v>0.88454079600000002</c:v>
                </c:pt>
                <c:pt idx="2787">
                  <c:v>0.88527262200000001</c:v>
                </c:pt>
                <c:pt idx="2788">
                  <c:v>0.88555335999999996</c:v>
                </c:pt>
                <c:pt idx="2789">
                  <c:v>0.88624495299999995</c:v>
                </c:pt>
                <c:pt idx="2790">
                  <c:v>0.88687658300000005</c:v>
                </c:pt>
                <c:pt idx="2791">
                  <c:v>0.88736772500000005</c:v>
                </c:pt>
                <c:pt idx="2792">
                  <c:v>0.88779878599999995</c:v>
                </c:pt>
                <c:pt idx="2793">
                  <c:v>0.88804948299999997</c:v>
                </c:pt>
                <c:pt idx="2794">
                  <c:v>0.88873100299999996</c:v>
                </c:pt>
                <c:pt idx="2795">
                  <c:v>0.88927239199999997</c:v>
                </c:pt>
                <c:pt idx="2796">
                  <c:v>0.88967341200000005</c:v>
                </c:pt>
                <c:pt idx="2797">
                  <c:v>0.89002424499999999</c:v>
                </c:pt>
                <c:pt idx="2798">
                  <c:v>0.89071595699999995</c:v>
                </c:pt>
                <c:pt idx="2799">
                  <c:v>0.89110690400000003</c:v>
                </c:pt>
                <c:pt idx="2800">
                  <c:v>0.89176851499999998</c:v>
                </c:pt>
                <c:pt idx="2801">
                  <c:v>0.89224964399999995</c:v>
                </c:pt>
                <c:pt idx="2802">
                  <c:v>0.89267081000000004</c:v>
                </c:pt>
                <c:pt idx="2803">
                  <c:v>0.89327216099999995</c:v>
                </c:pt>
                <c:pt idx="2804">
                  <c:v>0.89364308100000001</c:v>
                </c:pt>
                <c:pt idx="2805">
                  <c:v>0.89408415600000002</c:v>
                </c:pt>
                <c:pt idx="2806">
                  <c:v>0.89465552599999998</c:v>
                </c:pt>
                <c:pt idx="2807">
                  <c:v>0.89517688799999995</c:v>
                </c:pt>
                <c:pt idx="2808">
                  <c:v>0.89564806200000002</c:v>
                </c:pt>
                <c:pt idx="2809">
                  <c:v>0.896018922</c:v>
                </c:pt>
                <c:pt idx="2810">
                  <c:v>0.89673060199999999</c:v>
                </c:pt>
                <c:pt idx="2811">
                  <c:v>0.89731216400000002</c:v>
                </c:pt>
                <c:pt idx="2812">
                  <c:v>0.897682965</c:v>
                </c:pt>
                <c:pt idx="2813">
                  <c:v>0.89823430800000004</c:v>
                </c:pt>
                <c:pt idx="2814">
                  <c:v>0.898695409</c:v>
                </c:pt>
                <c:pt idx="2815">
                  <c:v>0.89935714</c:v>
                </c:pt>
                <c:pt idx="2816">
                  <c:v>0.89974808699999997</c:v>
                </c:pt>
                <c:pt idx="2817">
                  <c:v>0.90043967999999996</c:v>
                </c:pt>
                <c:pt idx="2818">
                  <c:v>0.90066021699999999</c:v>
                </c:pt>
                <c:pt idx="2819">
                  <c:v>0.90118157899999995</c:v>
                </c:pt>
                <c:pt idx="2820">
                  <c:v>0.90161263899999999</c:v>
                </c:pt>
                <c:pt idx="2821">
                  <c:v>0.90210378199999997</c:v>
                </c:pt>
                <c:pt idx="2822">
                  <c:v>0.90294587599999998</c:v>
                </c:pt>
                <c:pt idx="2823">
                  <c:v>0.90310627200000004</c:v>
                </c:pt>
                <c:pt idx="2824">
                  <c:v>0.90357625500000005</c:v>
                </c:pt>
                <c:pt idx="2825">
                  <c:v>0.90405964900000002</c:v>
                </c:pt>
                <c:pt idx="2826">
                  <c:v>0.90463995900000005</c:v>
                </c:pt>
                <c:pt idx="2827">
                  <c:v>0.90515124800000002</c:v>
                </c:pt>
                <c:pt idx="2828">
                  <c:v>0.90575271800000001</c:v>
                </c:pt>
                <c:pt idx="2829">
                  <c:v>0.90638423000000001</c:v>
                </c:pt>
                <c:pt idx="2830">
                  <c:v>0.90673518200000003</c:v>
                </c:pt>
                <c:pt idx="2831">
                  <c:v>0.90735661999999995</c:v>
                </c:pt>
                <c:pt idx="2832">
                  <c:v>0.90782791399999996</c:v>
                </c:pt>
                <c:pt idx="2833">
                  <c:v>0.908148646</c:v>
                </c:pt>
                <c:pt idx="2834">
                  <c:v>0.90865981600000001</c:v>
                </c:pt>
                <c:pt idx="2835">
                  <c:v>0.90909093600000002</c:v>
                </c:pt>
                <c:pt idx="2836">
                  <c:v>0.90973246100000005</c:v>
                </c:pt>
                <c:pt idx="2837">
                  <c:v>0.91000306600000003</c:v>
                </c:pt>
                <c:pt idx="2838">
                  <c:v>0.91062462300000002</c:v>
                </c:pt>
                <c:pt idx="2839">
                  <c:v>0.91118603899999995</c:v>
                </c:pt>
                <c:pt idx="2840">
                  <c:v>0.91167724100000003</c:v>
                </c:pt>
                <c:pt idx="2841">
                  <c:v>0.91214835599999999</c:v>
                </c:pt>
                <c:pt idx="2842">
                  <c:v>0.91333127000000003</c:v>
                </c:pt>
                <c:pt idx="2843">
                  <c:v>0.913231075</c:v>
                </c:pt>
                <c:pt idx="2844">
                  <c:v>0.91405302300000002</c:v>
                </c:pt>
                <c:pt idx="2845">
                  <c:v>0.91469460700000005</c:v>
                </c:pt>
                <c:pt idx="2846">
                  <c:v>0.91509562700000002</c:v>
                </c:pt>
                <c:pt idx="2847">
                  <c:v>0.91559690199999999</c:v>
                </c:pt>
                <c:pt idx="2848">
                  <c:v>0.91598778999999997</c:v>
                </c:pt>
                <c:pt idx="2849">
                  <c:v>0.916619301</c:v>
                </c:pt>
                <c:pt idx="2850">
                  <c:v>0.91714066299999997</c:v>
                </c:pt>
                <c:pt idx="2851">
                  <c:v>0.91759169100000004</c:v>
                </c:pt>
                <c:pt idx="2852">
                  <c:v>0.91801273800000005</c:v>
                </c:pt>
                <c:pt idx="2853">
                  <c:v>0.91865432300000005</c:v>
                </c:pt>
                <c:pt idx="2854">
                  <c:v>0.91925579300000004</c:v>
                </c:pt>
                <c:pt idx="2855">
                  <c:v>0.91978710900000005</c:v>
                </c:pt>
                <c:pt idx="2856">
                  <c:v>0.92003768699999999</c:v>
                </c:pt>
                <c:pt idx="2857">
                  <c:v>0.92049878799999996</c:v>
                </c:pt>
                <c:pt idx="2858">
                  <c:v>0.92113041900000003</c:v>
                </c:pt>
                <c:pt idx="2859">
                  <c:v>0.92163157500000004</c:v>
                </c:pt>
                <c:pt idx="2860">
                  <c:v>0.922092676</c:v>
                </c:pt>
                <c:pt idx="2861">
                  <c:v>0.922744334</c:v>
                </c:pt>
                <c:pt idx="2862">
                  <c:v>0.923245549</c:v>
                </c:pt>
                <c:pt idx="2863">
                  <c:v>0.92367666999999998</c:v>
                </c:pt>
                <c:pt idx="2864">
                  <c:v>0.92415779799999997</c:v>
                </c:pt>
                <c:pt idx="2865">
                  <c:v>0.92465901399999995</c:v>
                </c:pt>
                <c:pt idx="2866">
                  <c:v>0.92502987400000003</c:v>
                </c:pt>
                <c:pt idx="2867">
                  <c:v>0.92566150400000002</c:v>
                </c:pt>
                <c:pt idx="2868">
                  <c:v>0.926062465</c:v>
                </c:pt>
                <c:pt idx="2869">
                  <c:v>0.92659378100000001</c:v>
                </c:pt>
                <c:pt idx="2870">
                  <c:v>0.92731553300000003</c:v>
                </c:pt>
                <c:pt idx="2871">
                  <c:v>0.92744582900000005</c:v>
                </c:pt>
                <c:pt idx="2872">
                  <c:v>0.92806738600000005</c:v>
                </c:pt>
                <c:pt idx="2873">
                  <c:v>0.92867887000000005</c:v>
                </c:pt>
                <c:pt idx="2874">
                  <c:v>0.92915999900000001</c:v>
                </c:pt>
                <c:pt idx="2875">
                  <c:v>0.92962109999999998</c:v>
                </c:pt>
                <c:pt idx="2876">
                  <c:v>0.93021255700000005</c:v>
                </c:pt>
                <c:pt idx="2877">
                  <c:v>0.93083554499999999</c:v>
                </c:pt>
                <c:pt idx="2878">
                  <c:v>0.93116498000000003</c:v>
                </c:pt>
                <c:pt idx="2879">
                  <c:v>0.93168622300000004</c:v>
                </c:pt>
                <c:pt idx="2880">
                  <c:v>0.93241798899999995</c:v>
                </c:pt>
                <c:pt idx="2881">
                  <c:v>0.93268859400000004</c:v>
                </c:pt>
                <c:pt idx="2882">
                  <c:v>0.93325000999999996</c:v>
                </c:pt>
                <c:pt idx="2883">
                  <c:v>0.93398690200000001</c:v>
                </c:pt>
                <c:pt idx="2884">
                  <c:v>0.93471366199999995</c:v>
                </c:pt>
                <c:pt idx="2885">
                  <c:v>0.93517476300000002</c:v>
                </c:pt>
                <c:pt idx="2886">
                  <c:v>0.93552559599999996</c:v>
                </c:pt>
                <c:pt idx="2887">
                  <c:v>0.936066866</c:v>
                </c:pt>
                <c:pt idx="2888">
                  <c:v>0.93656814099999997</c:v>
                </c:pt>
                <c:pt idx="2889">
                  <c:v>0.93696916100000005</c:v>
                </c:pt>
                <c:pt idx="2890">
                  <c:v>0.93749040400000005</c:v>
                </c:pt>
                <c:pt idx="2891">
                  <c:v>0.93805170100000002</c:v>
                </c:pt>
                <c:pt idx="2892">
                  <c:v>0.93846279399999999</c:v>
                </c:pt>
                <c:pt idx="2893">
                  <c:v>0.93920463300000001</c:v>
                </c:pt>
                <c:pt idx="2894">
                  <c:v>0.93983614400000004</c:v>
                </c:pt>
                <c:pt idx="2895">
                  <c:v>0.93988627199999997</c:v>
                </c:pt>
                <c:pt idx="2896">
                  <c:v>0.94068819299999995</c:v>
                </c:pt>
                <c:pt idx="2897">
                  <c:v>0.94090872999999997</c:v>
                </c:pt>
                <c:pt idx="2898">
                  <c:v>0.94167065599999999</c:v>
                </c:pt>
                <c:pt idx="2899">
                  <c:v>0.94193124800000005</c:v>
                </c:pt>
                <c:pt idx="2900">
                  <c:v>0.94259291899999997</c:v>
                </c:pt>
                <c:pt idx="2901">
                  <c:v>0.94311422099999997</c:v>
                </c:pt>
                <c:pt idx="2902">
                  <c:v>0.94343495399999999</c:v>
                </c:pt>
                <c:pt idx="2903">
                  <c:v>0.94398629700000003</c:v>
                </c:pt>
                <c:pt idx="2904">
                  <c:v>0.94457775399999999</c:v>
                </c:pt>
                <c:pt idx="2905">
                  <c:v>0.94511908300000003</c:v>
                </c:pt>
                <c:pt idx="2906">
                  <c:v>0.94553005700000003</c:v>
                </c:pt>
                <c:pt idx="2907">
                  <c:v>0.94616156799999995</c:v>
                </c:pt>
                <c:pt idx="2908">
                  <c:v>0.94671291099999999</c:v>
                </c:pt>
                <c:pt idx="2909">
                  <c:v>0.94706386300000001</c:v>
                </c:pt>
                <c:pt idx="2910">
                  <c:v>0.94765526099999997</c:v>
                </c:pt>
                <c:pt idx="2911">
                  <c:v>0.94801610700000005</c:v>
                </c:pt>
                <c:pt idx="2912">
                  <c:v>0.94860762399999998</c:v>
                </c:pt>
                <c:pt idx="2913">
                  <c:v>0.948898256</c:v>
                </c:pt>
                <c:pt idx="2914">
                  <c:v>0.94966018200000002</c:v>
                </c:pt>
                <c:pt idx="2915">
                  <c:v>0.949970961</c:v>
                </c:pt>
                <c:pt idx="2916">
                  <c:v>0.95066255300000002</c:v>
                </c:pt>
                <c:pt idx="2917">
                  <c:v>0.95115387399999995</c:v>
                </c:pt>
                <c:pt idx="2918">
                  <c:v>0.95158487599999997</c:v>
                </c:pt>
                <c:pt idx="2919">
                  <c:v>0.95209616399999997</c:v>
                </c:pt>
                <c:pt idx="2920">
                  <c:v>0.95256733900000001</c:v>
                </c:pt>
                <c:pt idx="2921">
                  <c:v>0.95313870899999997</c:v>
                </c:pt>
                <c:pt idx="2922">
                  <c:v>0.95356971000000001</c:v>
                </c:pt>
                <c:pt idx="2923">
                  <c:v>0.95420134099999998</c:v>
                </c:pt>
                <c:pt idx="2924">
                  <c:v>0.95462238799999999</c:v>
                </c:pt>
                <c:pt idx="2925">
                  <c:v>0.95496314800000004</c:v>
                </c:pt>
                <c:pt idx="2926">
                  <c:v>0.95565485999999999</c:v>
                </c:pt>
                <c:pt idx="2927">
                  <c:v>0.95619630799999999</c:v>
                </c:pt>
                <c:pt idx="2928">
                  <c:v>0.956476569</c:v>
                </c:pt>
                <c:pt idx="2929">
                  <c:v>0.957188606</c:v>
                </c:pt>
                <c:pt idx="2930">
                  <c:v>0.95743924400000002</c:v>
                </c:pt>
                <c:pt idx="2931">
                  <c:v>0.95796048600000006</c:v>
                </c:pt>
                <c:pt idx="2932">
                  <c:v>0.95859205700000005</c:v>
                </c:pt>
                <c:pt idx="2933">
                  <c:v>0.95915347299999998</c:v>
                </c:pt>
                <c:pt idx="2934">
                  <c:v>0.95953434699999995</c:v>
                </c:pt>
                <c:pt idx="2935">
                  <c:v>0.95994532099999996</c:v>
                </c:pt>
                <c:pt idx="2936">
                  <c:v>0.96053671799999996</c:v>
                </c:pt>
                <c:pt idx="2937">
                  <c:v>0.96109825400000004</c:v>
                </c:pt>
                <c:pt idx="2938">
                  <c:v>0.96162945</c:v>
                </c:pt>
                <c:pt idx="2939">
                  <c:v>0.96212071200000004</c:v>
                </c:pt>
                <c:pt idx="2940">
                  <c:v>0.96243148999999995</c:v>
                </c:pt>
                <c:pt idx="2941">
                  <c:v>0.96307301499999998</c:v>
                </c:pt>
                <c:pt idx="2942">
                  <c:v>0.96366441199999997</c:v>
                </c:pt>
                <c:pt idx="2943">
                  <c:v>0.96390503599999999</c:v>
                </c:pt>
                <c:pt idx="2944">
                  <c:v>0.96467691700000002</c:v>
                </c:pt>
                <c:pt idx="2945">
                  <c:v>0.96524828699999998</c:v>
                </c:pt>
                <c:pt idx="2946">
                  <c:v>0.96571946099999995</c:v>
                </c:pt>
                <c:pt idx="2947">
                  <c:v>0.96604031300000004</c:v>
                </c:pt>
                <c:pt idx="2948">
                  <c:v>0.96649134199999998</c:v>
                </c:pt>
                <c:pt idx="2949">
                  <c:v>0.96719306699999996</c:v>
                </c:pt>
                <c:pt idx="2950">
                  <c:v>0.96777451000000003</c:v>
                </c:pt>
                <c:pt idx="2951">
                  <c:v>0.96808522900000005</c:v>
                </c:pt>
                <c:pt idx="2952">
                  <c:v>0.96857649099999998</c:v>
                </c:pt>
                <c:pt idx="2953">
                  <c:v>0.96883714200000004</c:v>
                </c:pt>
                <c:pt idx="2954">
                  <c:v>0.96926814299999997</c:v>
                </c:pt>
                <c:pt idx="2955">
                  <c:v>0.96995979499999996</c:v>
                </c:pt>
                <c:pt idx="2956">
                  <c:v>0.97046107100000001</c:v>
                </c:pt>
                <c:pt idx="2957">
                  <c:v>0.97096222600000004</c:v>
                </c:pt>
                <c:pt idx="2958">
                  <c:v>0.97123295099999996</c:v>
                </c:pt>
                <c:pt idx="2959">
                  <c:v>0.97185444799999998</c:v>
                </c:pt>
                <c:pt idx="2960">
                  <c:v>0.97242593799999999</c:v>
                </c:pt>
                <c:pt idx="2961">
                  <c:v>0.97294723999999999</c:v>
                </c:pt>
                <c:pt idx="2962">
                  <c:v>0.97342830899999999</c:v>
                </c:pt>
                <c:pt idx="2963">
                  <c:v>0.97401976599999995</c:v>
                </c:pt>
                <c:pt idx="2964">
                  <c:v>0.97429049000000001</c:v>
                </c:pt>
                <c:pt idx="2965">
                  <c:v>0.97506231099999996</c:v>
                </c:pt>
                <c:pt idx="2966">
                  <c:v>0.97530293499999998</c:v>
                </c:pt>
                <c:pt idx="2967">
                  <c:v>0.97595459200000001</c:v>
                </c:pt>
                <c:pt idx="2968">
                  <c:v>0.97656601700000001</c:v>
                </c:pt>
                <c:pt idx="2969">
                  <c:v>0.97699713700000002</c:v>
                </c:pt>
                <c:pt idx="2970">
                  <c:v>0.97751838000000002</c:v>
                </c:pt>
                <c:pt idx="2971">
                  <c:v>0.97802960900000002</c:v>
                </c:pt>
                <c:pt idx="2972">
                  <c:v>0.97851079699999999</c:v>
                </c:pt>
                <c:pt idx="2973">
                  <c:v>0.97900199899999996</c:v>
                </c:pt>
                <c:pt idx="2974">
                  <c:v>0.97940289999999997</c:v>
                </c:pt>
                <c:pt idx="2975">
                  <c:v>0.979964316</c:v>
                </c:pt>
                <c:pt idx="2976">
                  <c:v>0.98041534399999997</c:v>
                </c:pt>
                <c:pt idx="2977">
                  <c:v>0.98087656499999998</c:v>
                </c:pt>
                <c:pt idx="2978">
                  <c:v>0.98155826300000004</c:v>
                </c:pt>
                <c:pt idx="2979">
                  <c:v>0.98208957900000005</c:v>
                </c:pt>
                <c:pt idx="2980">
                  <c:v>0.98246979700000003</c:v>
                </c:pt>
                <c:pt idx="2981">
                  <c:v>0.98292124299999994</c:v>
                </c:pt>
                <c:pt idx="2982">
                  <c:v>0.98336273399999996</c:v>
                </c:pt>
                <c:pt idx="2983">
                  <c:v>0.98362326600000005</c:v>
                </c:pt>
                <c:pt idx="2984">
                  <c:v>0.98464578400000002</c:v>
                </c:pt>
                <c:pt idx="2985">
                  <c:v>0.98505675800000003</c:v>
                </c:pt>
                <c:pt idx="2986">
                  <c:v>0.985437691</c:v>
                </c:pt>
                <c:pt idx="2987">
                  <c:v>0.98611944900000004</c:v>
                </c:pt>
                <c:pt idx="2988">
                  <c:v>0.98626983199999996</c:v>
                </c:pt>
                <c:pt idx="2989">
                  <c:v>0.98695147000000005</c:v>
                </c:pt>
                <c:pt idx="2990">
                  <c:v>0.98743259900000002</c:v>
                </c:pt>
                <c:pt idx="2991">
                  <c:v>0.98791378699999999</c:v>
                </c:pt>
                <c:pt idx="2992">
                  <c:v>0.988364935</c:v>
                </c:pt>
                <c:pt idx="2993">
                  <c:v>0.98903662000000003</c:v>
                </c:pt>
                <c:pt idx="2994">
                  <c:v>0.98941743400000004</c:v>
                </c:pt>
                <c:pt idx="2995">
                  <c:v>0.990029037</c:v>
                </c:pt>
                <c:pt idx="2996">
                  <c:v>0.99042993800000001</c:v>
                </c:pt>
                <c:pt idx="2997">
                  <c:v>0.991021335</c:v>
                </c:pt>
                <c:pt idx="2998">
                  <c:v>0.99162286499999996</c:v>
                </c:pt>
                <c:pt idx="2999">
                  <c:v>0.99195367099999998</c:v>
                </c:pt>
                <c:pt idx="3000">
                  <c:v>0.99243491900000003</c:v>
                </c:pt>
                <c:pt idx="3001">
                  <c:v>0.99303633000000002</c:v>
                </c:pt>
                <c:pt idx="3002">
                  <c:v>0.99337714899999996</c:v>
                </c:pt>
                <c:pt idx="3003">
                  <c:v>0.99379819599999997</c:v>
                </c:pt>
                <c:pt idx="3004">
                  <c:v>0.99437958000000004</c:v>
                </c:pt>
                <c:pt idx="3005">
                  <c:v>0.99492090899999996</c:v>
                </c:pt>
                <c:pt idx="3006">
                  <c:v>0.99541217100000001</c:v>
                </c:pt>
                <c:pt idx="3007">
                  <c:v>0.99597358700000005</c:v>
                </c:pt>
                <c:pt idx="3008">
                  <c:v>0.99652481100000001</c:v>
                </c:pt>
                <c:pt idx="3009">
                  <c:v>0.99697595800000005</c:v>
                </c:pt>
                <c:pt idx="3010">
                  <c:v>0.99739700600000003</c:v>
                </c:pt>
                <c:pt idx="3011">
                  <c:v>0.99783807999999996</c:v>
                </c:pt>
                <c:pt idx="3012">
                  <c:v>0.99862998700000005</c:v>
                </c:pt>
                <c:pt idx="3013">
                  <c:v>0.99880039700000001</c:v>
                </c:pt>
                <c:pt idx="3014">
                  <c:v>0.99946212800000001</c:v>
                </c:pt>
                <c:pt idx="3015">
                  <c:v>0.99990308299999997</c:v>
                </c:pt>
                <c:pt idx="3016">
                  <c:v>1.0004444100000001</c:v>
                </c:pt>
                <c:pt idx="3017">
                  <c:v>1.0008053800000001</c:v>
                </c:pt>
                <c:pt idx="3018">
                  <c:v>1.0015070399999999</c:v>
                </c:pt>
                <c:pt idx="3019">
                  <c:v>1.00214863</c:v>
                </c:pt>
                <c:pt idx="3020">
                  <c:v>1.00243938</c:v>
                </c:pt>
                <c:pt idx="3021">
                  <c:v>1.00269008</c:v>
                </c:pt>
                <c:pt idx="3022">
                  <c:v>1.0035018899999999</c:v>
                </c:pt>
                <c:pt idx="3023">
                  <c:v>1.0039931499999999</c:v>
                </c:pt>
                <c:pt idx="3024">
                  <c:v>1.0043038099999999</c:v>
                </c:pt>
                <c:pt idx="3025">
                  <c:v>1.0049955800000001</c:v>
                </c:pt>
                <c:pt idx="3026">
                  <c:v>1.0055068700000001</c:v>
                </c:pt>
                <c:pt idx="3027">
                  <c:v>1.0059479499999999</c:v>
                </c:pt>
                <c:pt idx="3028">
                  <c:v>1.0065494800000001</c:v>
                </c:pt>
                <c:pt idx="3029">
                  <c:v>1.0069603899999999</c:v>
                </c:pt>
                <c:pt idx="3030">
                  <c:v>1.0074615499999999</c:v>
                </c:pt>
                <c:pt idx="3031">
                  <c:v>1.00808418</c:v>
                </c:pt>
                <c:pt idx="3032">
                  <c:v>1.0084039</c:v>
                </c:pt>
                <c:pt idx="3033">
                  <c:v>1.00882494</c:v>
                </c:pt>
                <c:pt idx="3034">
                  <c:v>1.0092560100000001</c:v>
                </c:pt>
                <c:pt idx="3035">
                  <c:v>1.01013815</c:v>
                </c:pt>
                <c:pt idx="3036">
                  <c:v>1.0104289099999999</c:v>
                </c:pt>
                <c:pt idx="3037">
                  <c:v>1.0110303199999999</c:v>
                </c:pt>
                <c:pt idx="3038">
                  <c:v>1.0113911600000001</c:v>
                </c:pt>
                <c:pt idx="3039">
                  <c:v>1.01208293</c:v>
                </c:pt>
                <c:pt idx="3040">
                  <c:v>1.0124537899999999</c:v>
                </c:pt>
                <c:pt idx="3041">
                  <c:v>1.0129650800000001</c:v>
                </c:pt>
                <c:pt idx="3042">
                  <c:v>1.01338613</c:v>
                </c:pt>
                <c:pt idx="3043">
                  <c:v>1.0141278499999999</c:v>
                </c:pt>
                <c:pt idx="3044">
                  <c:v>1.0146090999999999</c:v>
                </c:pt>
                <c:pt idx="3045">
                  <c:v>1.0151604400000001</c:v>
                </c:pt>
                <c:pt idx="3046">
                  <c:v>1.01547122</c:v>
                </c:pt>
                <c:pt idx="3047">
                  <c:v>1.01607263</c:v>
                </c:pt>
                <c:pt idx="3048">
                  <c:v>1.01655388</c:v>
                </c:pt>
                <c:pt idx="3049">
                  <c:v>1.0168445100000001</c:v>
                </c:pt>
                <c:pt idx="3050">
                  <c:v>1.0176163899999999</c:v>
                </c:pt>
                <c:pt idx="3051">
                  <c:v>1.01809752</c:v>
                </c:pt>
                <c:pt idx="3052">
                  <c:v>1.01863897</c:v>
                </c:pt>
                <c:pt idx="3053">
                  <c:v>1.0190398700000001</c:v>
                </c:pt>
                <c:pt idx="3054">
                  <c:v>1.01929045</c:v>
                </c:pt>
                <c:pt idx="3055">
                  <c:v>1.02015257</c:v>
                </c:pt>
                <c:pt idx="3056">
                  <c:v>1.0205335600000001</c:v>
                </c:pt>
                <c:pt idx="3057">
                  <c:v>1.02123523</c:v>
                </c:pt>
                <c:pt idx="3058">
                  <c:v>1.0213757800000001</c:v>
                </c:pt>
                <c:pt idx="3059">
                  <c:v>1.0219471499999999</c:v>
                </c:pt>
                <c:pt idx="3060">
                  <c:v>1.0224483</c:v>
                </c:pt>
                <c:pt idx="3061">
                  <c:v>1.0231097899999999</c:v>
                </c:pt>
                <c:pt idx="3062">
                  <c:v>1.02352095</c:v>
                </c:pt>
                <c:pt idx="3063">
                  <c:v>1.02394187</c:v>
                </c:pt>
                <c:pt idx="3064">
                  <c:v>1.0244932200000001</c:v>
                </c:pt>
                <c:pt idx="3065">
                  <c:v>1.02510488</c:v>
                </c:pt>
                <c:pt idx="3066">
                  <c:v>1.0253254199999999</c:v>
                </c:pt>
                <c:pt idx="3067">
                  <c:v>1.02612722</c:v>
                </c:pt>
                <c:pt idx="3068">
                  <c:v>1.0264581399999999</c:v>
                </c:pt>
                <c:pt idx="3069">
                  <c:v>1.02706969</c:v>
                </c:pt>
                <c:pt idx="3070">
                  <c:v>1.02750063</c:v>
                </c:pt>
                <c:pt idx="3071">
                  <c:v>1.02811217</c:v>
                </c:pt>
                <c:pt idx="3072">
                  <c:v>1.02851307</c:v>
                </c:pt>
                <c:pt idx="3073">
                  <c:v>1.02918482</c:v>
                </c:pt>
                <c:pt idx="3074">
                  <c:v>1.0294053599999999</c:v>
                </c:pt>
                <c:pt idx="3075">
                  <c:v>1.0299667100000001</c:v>
                </c:pt>
                <c:pt idx="3076">
                  <c:v>1.0304279300000001</c:v>
                </c:pt>
                <c:pt idx="3077">
                  <c:v>1.0308188199999999</c:v>
                </c:pt>
                <c:pt idx="3078">
                  <c:v>1.03150046</c:v>
                </c:pt>
                <c:pt idx="3079">
                  <c:v>1.03207183</c:v>
                </c:pt>
                <c:pt idx="3080">
                  <c:v>1.03248286</c:v>
                </c:pt>
                <c:pt idx="3081">
                  <c:v>1.0330241899999999</c:v>
                </c:pt>
                <c:pt idx="3082">
                  <c:v>1.03339505</c:v>
                </c:pt>
                <c:pt idx="3083">
                  <c:v>1.03398645</c:v>
                </c:pt>
                <c:pt idx="3084">
                  <c:v>1.0345469700000001</c:v>
                </c:pt>
                <c:pt idx="3085">
                  <c:v>1.0349187900000001</c:v>
                </c:pt>
                <c:pt idx="3086">
                  <c:v>1.0354901599999999</c:v>
                </c:pt>
                <c:pt idx="3087">
                  <c:v>1.0359914299999999</c:v>
                </c:pt>
                <c:pt idx="3088">
                  <c:v>1.0363422600000001</c:v>
                </c:pt>
                <c:pt idx="3089">
                  <c:v>1.0369938599999999</c:v>
                </c:pt>
                <c:pt idx="3090">
                  <c:v>1.0373948799999999</c:v>
                </c:pt>
                <c:pt idx="3091">
                  <c:v>1.03812671</c:v>
                </c:pt>
                <c:pt idx="3092">
                  <c:v>1.0384173400000001</c:v>
                </c:pt>
                <c:pt idx="3093">
                  <c:v>1.0390789499999999</c:v>
                </c:pt>
                <c:pt idx="3094">
                  <c:v>1.0395601999999999</c:v>
                </c:pt>
                <c:pt idx="3095">
                  <c:v>1.03997111</c:v>
                </c:pt>
                <c:pt idx="3096">
                  <c:v>1.0405726399999999</c:v>
                </c:pt>
                <c:pt idx="3097">
                  <c:v>1.0408633899999999</c:v>
                </c:pt>
                <c:pt idx="3098">
                  <c:v>1.0414748199999999</c:v>
                </c:pt>
                <c:pt idx="3099">
                  <c:v>1.0421966300000001</c:v>
                </c:pt>
                <c:pt idx="3100">
                  <c:v>1.0425776200000001</c:v>
                </c:pt>
                <c:pt idx="3101">
                  <c:v>1.0429785300000001</c:v>
                </c:pt>
                <c:pt idx="3102">
                  <c:v>1.04345965</c:v>
                </c:pt>
                <c:pt idx="3103">
                  <c:v>1.04402101</c:v>
                </c:pt>
                <c:pt idx="3104">
                  <c:v>1.04442203</c:v>
                </c:pt>
                <c:pt idx="3105">
                  <c:v>1.0451537399999999</c:v>
                </c:pt>
                <c:pt idx="3106">
                  <c:v>1.04538441</c:v>
                </c:pt>
                <c:pt idx="3107">
                  <c:v>1.0458555199999999</c:v>
                </c:pt>
                <c:pt idx="3108">
                  <c:v>1.0465872300000001</c:v>
                </c:pt>
                <c:pt idx="3109">
                  <c:v>1.04691815</c:v>
                </c:pt>
                <c:pt idx="3110">
                  <c:v>1.04757977</c:v>
                </c:pt>
                <c:pt idx="3111">
                  <c:v>1.04826128</c:v>
                </c:pt>
                <c:pt idx="3112">
                  <c:v>1.04860234</c:v>
                </c:pt>
                <c:pt idx="3113">
                  <c:v>1.0489630700000001</c:v>
                </c:pt>
                <c:pt idx="3114">
                  <c:v>1.0493640900000001</c:v>
                </c:pt>
                <c:pt idx="3115">
                  <c:v>1.04998565</c:v>
                </c:pt>
                <c:pt idx="3116">
                  <c:v>1.0507475100000001</c:v>
                </c:pt>
                <c:pt idx="3117">
                  <c:v>1.0510582900000001</c:v>
                </c:pt>
                <c:pt idx="3118">
                  <c:v>1.0513489199999999</c:v>
                </c:pt>
                <c:pt idx="3119">
                  <c:v>1.0521208</c:v>
                </c:pt>
                <c:pt idx="3120">
                  <c:v>1.05253196</c:v>
                </c:pt>
                <c:pt idx="3121">
                  <c:v>1.0529128299999999</c:v>
                </c:pt>
                <c:pt idx="3122">
                  <c:v>1.05344427</c:v>
                </c:pt>
                <c:pt idx="3123">
                  <c:v>1.05395532</c:v>
                </c:pt>
                <c:pt idx="3124">
                  <c:v>1.05445659</c:v>
                </c:pt>
                <c:pt idx="3125">
                  <c:v>1.0548676299999999</c:v>
                </c:pt>
                <c:pt idx="3126">
                  <c:v>1.0557097200000001</c:v>
                </c:pt>
                <c:pt idx="3127">
                  <c:v>1.05606055</c:v>
                </c:pt>
                <c:pt idx="3128">
                  <c:v>1.05654168</c:v>
                </c:pt>
                <c:pt idx="3129">
                  <c:v>1.05704284</c:v>
                </c:pt>
                <c:pt idx="3130">
                  <c:v>1.05755413</c:v>
                </c:pt>
                <c:pt idx="3131">
                  <c:v>1.0577246</c:v>
                </c:pt>
                <c:pt idx="3132">
                  <c:v>1.05865681</c:v>
                </c:pt>
                <c:pt idx="3133">
                  <c:v>1.0590276700000001</c:v>
                </c:pt>
                <c:pt idx="3134">
                  <c:v>1.0596185899999999</c:v>
                </c:pt>
                <c:pt idx="3135">
                  <c:v>1.06001067</c:v>
                </c:pt>
                <c:pt idx="3136">
                  <c:v>1.06051004</c:v>
                </c:pt>
                <c:pt idx="3137">
                  <c:v>1.06091237</c:v>
                </c:pt>
                <c:pt idx="3138">
                  <c:v>1.0612933600000001</c:v>
                </c:pt>
                <c:pt idx="3139">
                  <c:v>1.0620451</c:v>
                </c:pt>
                <c:pt idx="3140">
                  <c:v>1.0623558799999999</c:v>
                </c:pt>
                <c:pt idx="3141">
                  <c:v>1.0630576599999999</c:v>
                </c:pt>
                <c:pt idx="3142">
                  <c:v>1.0635689500000001</c:v>
                </c:pt>
                <c:pt idx="3143">
                  <c:v>1.0641603500000001</c:v>
                </c:pt>
                <c:pt idx="3144">
                  <c:v>1.06447113</c:v>
                </c:pt>
                <c:pt idx="3145">
                  <c:v>1.06483197</c:v>
                </c:pt>
                <c:pt idx="3146">
                  <c:v>1.06568408</c:v>
                </c:pt>
                <c:pt idx="3147">
                  <c:v>1.0660851</c:v>
                </c:pt>
                <c:pt idx="3148">
                  <c:v>1.0666564700000001</c:v>
                </c:pt>
                <c:pt idx="3149">
                  <c:v>1.06716776</c:v>
                </c:pt>
                <c:pt idx="3150">
                  <c:v>1.0677289999999999</c:v>
                </c:pt>
                <c:pt idx="3151">
                  <c:v>1.06804991</c:v>
                </c:pt>
                <c:pt idx="3152">
                  <c:v>1.0684407899999999</c:v>
                </c:pt>
                <c:pt idx="3153">
                  <c:v>1.06900215</c:v>
                </c:pt>
                <c:pt idx="3154">
                  <c:v>1.0695436</c:v>
                </c:pt>
                <c:pt idx="3155">
                  <c:v>1.0699244699999999</c:v>
                </c:pt>
                <c:pt idx="3156">
                  <c:v>1.0706261399999999</c:v>
                </c:pt>
                <c:pt idx="3157">
                  <c:v>1.0710572</c:v>
                </c:pt>
                <c:pt idx="3158">
                  <c:v>1.07165873</c:v>
                </c:pt>
                <c:pt idx="3159">
                  <c:v>1.0720897899999999</c:v>
                </c:pt>
                <c:pt idx="3160">
                  <c:v>1.0725007099999999</c:v>
                </c:pt>
                <c:pt idx="3161">
                  <c:v>1.07298195</c:v>
                </c:pt>
                <c:pt idx="3162">
                  <c:v>1.07346308</c:v>
                </c:pt>
                <c:pt idx="3163">
                  <c:v>1.0738741199999999</c:v>
                </c:pt>
                <c:pt idx="3164">
                  <c:v>1.0745056900000001</c:v>
                </c:pt>
                <c:pt idx="3165">
                  <c:v>1.0749166000000001</c:v>
                </c:pt>
                <c:pt idx="3166">
                  <c:v>1.0755883500000001</c:v>
                </c:pt>
                <c:pt idx="3167">
                  <c:v>1.07585895</c:v>
                </c:pt>
                <c:pt idx="3168">
                  <c:v>1.07654071</c:v>
                </c:pt>
                <c:pt idx="3169">
                  <c:v>1.0768514899999999</c:v>
                </c:pt>
                <c:pt idx="3170">
                  <c:v>1.0776032200000001</c:v>
                </c:pt>
                <c:pt idx="3171">
                  <c:v>1.0780644399999999</c:v>
                </c:pt>
                <c:pt idx="3172">
                  <c:v>1.07861578</c:v>
                </c:pt>
                <c:pt idx="3173">
                  <c:v>1.0790869000000001</c:v>
                </c:pt>
                <c:pt idx="3174">
                  <c:v>1.0796181</c:v>
                </c:pt>
                <c:pt idx="3175">
                  <c:v>1.0800292499999999</c:v>
                </c:pt>
                <c:pt idx="3176">
                  <c:v>1.0805904900000001</c:v>
                </c:pt>
                <c:pt idx="3177">
                  <c:v>1.08090127</c:v>
                </c:pt>
                <c:pt idx="3178">
                  <c:v>1.0815528599999999</c:v>
                </c:pt>
                <c:pt idx="3179">
                  <c:v>1.08214426</c:v>
                </c:pt>
                <c:pt idx="3180">
                  <c:v>1.08232474</c:v>
                </c:pt>
                <c:pt idx="3181">
                  <c:v>1.0830365399999999</c:v>
                </c:pt>
                <c:pt idx="3182">
                  <c:v>1.0834574699999999</c:v>
                </c:pt>
                <c:pt idx="3183">
                  <c:v>1.08411908</c:v>
                </c:pt>
                <c:pt idx="3184">
                  <c:v>1.0844700300000001</c:v>
                </c:pt>
                <c:pt idx="3185">
                  <c:v>1.0851616900000001</c:v>
                </c:pt>
                <c:pt idx="3186">
                  <c:v>1.08550251</c:v>
                </c:pt>
                <c:pt idx="3187">
                  <c:v>1.0858647800000001</c:v>
                </c:pt>
                <c:pt idx="3188">
                  <c:v>1.0863850100000001</c:v>
                </c:pt>
                <c:pt idx="3189">
                  <c:v>1.08701432</c:v>
                </c:pt>
                <c:pt idx="3190">
                  <c:v>1.08742714</c:v>
                </c:pt>
                <c:pt idx="3191">
                  <c:v>1.08800864</c:v>
                </c:pt>
                <c:pt idx="3192">
                  <c:v>1.0888106799999999</c:v>
                </c:pt>
                <c:pt idx="3193">
                  <c:v>1.08907127</c:v>
                </c:pt>
                <c:pt idx="3194">
                  <c:v>1.0896226200000001</c:v>
                </c:pt>
                <c:pt idx="3195">
                  <c:v>1.0899235</c:v>
                </c:pt>
                <c:pt idx="3196">
                  <c:v>1.09067512</c:v>
                </c:pt>
                <c:pt idx="3197">
                  <c:v>1.09105611</c:v>
                </c:pt>
                <c:pt idx="3198">
                  <c:v>1.0915674</c:v>
                </c:pt>
                <c:pt idx="3199">
                  <c:v>1.09206855</c:v>
                </c:pt>
                <c:pt idx="3200">
                  <c:v>1.0924795899999999</c:v>
                </c:pt>
                <c:pt idx="3201">
                  <c:v>1.09290051</c:v>
                </c:pt>
                <c:pt idx="3202">
                  <c:v>1.0935220699999999</c:v>
                </c:pt>
                <c:pt idx="3203">
                  <c:v>1.0939732799999999</c:v>
                </c:pt>
                <c:pt idx="3204">
                  <c:v>1.0945748099999999</c:v>
                </c:pt>
                <c:pt idx="3205">
                  <c:v>1.09504592</c:v>
                </c:pt>
                <c:pt idx="3206">
                  <c:v>1.0955972700000001</c:v>
                </c:pt>
                <c:pt idx="3207">
                  <c:v>1.09640932</c:v>
                </c:pt>
                <c:pt idx="3208">
                  <c:v>1.09661984</c:v>
                </c:pt>
                <c:pt idx="3209">
                  <c:v>1.0971108700000001</c:v>
                </c:pt>
                <c:pt idx="3210">
                  <c:v>1.0976121400000001</c:v>
                </c:pt>
                <c:pt idx="3211">
                  <c:v>1.09813344</c:v>
                </c:pt>
                <c:pt idx="3212">
                  <c:v>1.09853446</c:v>
                </c:pt>
                <c:pt idx="3213">
                  <c:v>1.0991659199999999</c:v>
                </c:pt>
                <c:pt idx="3214">
                  <c:v>1.09960711</c:v>
                </c:pt>
                <c:pt idx="3215">
                  <c:v>1.1001384299999999</c:v>
                </c:pt>
                <c:pt idx="3216">
                  <c:v>1.1007798900000001</c:v>
                </c:pt>
                <c:pt idx="3217">
                  <c:v>1.10101044</c:v>
                </c:pt>
                <c:pt idx="3218">
                  <c:v>1.1016420099999999</c:v>
                </c:pt>
                <c:pt idx="3219">
                  <c:v>1.10205317</c:v>
                </c:pt>
                <c:pt idx="3220">
                  <c:v>1.10260439</c:v>
                </c:pt>
                <c:pt idx="3221">
                  <c:v>1.10301542</c:v>
                </c:pt>
                <c:pt idx="3222">
                  <c:v>1.10356677</c:v>
                </c:pt>
                <c:pt idx="3223">
                  <c:v>1.1042383899999999</c:v>
                </c:pt>
                <c:pt idx="3224">
                  <c:v>1.10480976</c:v>
                </c:pt>
                <c:pt idx="3225">
                  <c:v>1.10510051</c:v>
                </c:pt>
                <c:pt idx="3226">
                  <c:v>1.1056318300000001</c:v>
                </c:pt>
                <c:pt idx="3227">
                  <c:v>1.1060128199999999</c:v>
                </c:pt>
                <c:pt idx="3228">
                  <c:v>1.10666442</c:v>
                </c:pt>
                <c:pt idx="3229">
                  <c:v>1.1071153899999999</c:v>
                </c:pt>
                <c:pt idx="3230">
                  <c:v>1.1074361800000001</c:v>
                </c:pt>
                <c:pt idx="3231">
                  <c:v>1.10806775</c:v>
                </c:pt>
                <c:pt idx="3232">
                  <c:v>1.10865927</c:v>
                </c:pt>
                <c:pt idx="3233">
                  <c:v>1.1091202499999999</c:v>
                </c:pt>
                <c:pt idx="3234">
                  <c:v>1.10958147</c:v>
                </c:pt>
                <c:pt idx="3235">
                  <c:v>1.1102029099999999</c:v>
                </c:pt>
                <c:pt idx="3236">
                  <c:v>1.11066413</c:v>
                </c:pt>
                <c:pt idx="3237">
                  <c:v>1.1110450000000001</c:v>
                </c:pt>
                <c:pt idx="3238">
                  <c:v>1.1117568</c:v>
                </c:pt>
                <c:pt idx="3239">
                  <c:v>1.1121488799999999</c:v>
                </c:pt>
                <c:pt idx="3240">
                  <c:v>1.11262858</c:v>
                </c:pt>
                <c:pt idx="3241">
                  <c:v>1.1130905200000001</c:v>
                </c:pt>
                <c:pt idx="3242">
                  <c:v>1.11344099</c:v>
                </c:pt>
                <c:pt idx="3243">
                  <c:v>1.11412263</c:v>
                </c:pt>
                <c:pt idx="3244">
                  <c:v>1.1144433</c:v>
                </c:pt>
                <c:pt idx="3245">
                  <c:v>1.1150449499999999</c:v>
                </c:pt>
                <c:pt idx="3246">
                  <c:v>1.1157465</c:v>
                </c:pt>
                <c:pt idx="3247">
                  <c:v>1.1157566299999999</c:v>
                </c:pt>
                <c:pt idx="3248">
                  <c:v>1.1164784400000001</c:v>
                </c:pt>
                <c:pt idx="3249">
                  <c:v>1.11710989</c:v>
                </c:pt>
                <c:pt idx="3250">
                  <c:v>1.1175108</c:v>
                </c:pt>
                <c:pt idx="3251">
                  <c:v>1.1178616299999999</c:v>
                </c:pt>
                <c:pt idx="3252">
                  <c:v>1.1186436399999999</c:v>
                </c:pt>
                <c:pt idx="3253">
                  <c:v>1.11913478</c:v>
                </c:pt>
                <c:pt idx="3254">
                  <c:v>1.119596</c:v>
                </c:pt>
                <c:pt idx="3255">
                  <c:v>1.1200771300000001</c:v>
                </c:pt>
                <c:pt idx="3256">
                  <c:v>1.12067866</c:v>
                </c:pt>
                <c:pt idx="3257">
                  <c:v>1.1210897</c:v>
                </c:pt>
                <c:pt idx="3258">
                  <c:v>1.1215707100000001</c:v>
                </c:pt>
                <c:pt idx="3259">
                  <c:v>1.12209213</c:v>
                </c:pt>
                <c:pt idx="3260">
                  <c:v>1.1224528600000001</c:v>
                </c:pt>
                <c:pt idx="3261">
                  <c:v>1.1230545000000001</c:v>
                </c:pt>
                <c:pt idx="3262">
                  <c:v>1.1236058499999999</c:v>
                </c:pt>
                <c:pt idx="3263">
                  <c:v>1.1241371600000001</c:v>
                </c:pt>
                <c:pt idx="3264">
                  <c:v>1.1244177799999999</c:v>
                </c:pt>
                <c:pt idx="3265">
                  <c:v>1.1252999299999999</c:v>
                </c:pt>
                <c:pt idx="3266">
                  <c:v>1.12559068</c:v>
                </c:pt>
                <c:pt idx="3267">
                  <c:v>1.12598157</c:v>
                </c:pt>
                <c:pt idx="3268">
                  <c:v>1.12659311</c:v>
                </c:pt>
                <c:pt idx="3269">
                  <c:v>1.1272246800000001</c:v>
                </c:pt>
                <c:pt idx="3270">
                  <c:v>1.12765574</c:v>
                </c:pt>
                <c:pt idx="3271">
                  <c:v>1.1279664</c:v>
                </c:pt>
                <c:pt idx="3272">
                  <c:v>1.12896895</c:v>
                </c:pt>
                <c:pt idx="3273">
                  <c:v>1.1290591999999999</c:v>
                </c:pt>
                <c:pt idx="3274">
                  <c:v>1.1296004100000001</c:v>
                </c:pt>
                <c:pt idx="3275">
                  <c:v>1.1300816499999999</c:v>
                </c:pt>
                <c:pt idx="3276">
                  <c:v>1.13064301</c:v>
                </c:pt>
                <c:pt idx="3277">
                  <c:v>1.13114417</c:v>
                </c:pt>
                <c:pt idx="3278">
                  <c:v>1.1316254100000001</c:v>
                </c:pt>
                <c:pt idx="3279">
                  <c:v>1.1319862599999999</c:v>
                </c:pt>
                <c:pt idx="3280">
                  <c:v>1.1326278400000001</c:v>
                </c:pt>
                <c:pt idx="3281">
                  <c:v>1.1330689199999999</c:v>
                </c:pt>
                <c:pt idx="3282">
                  <c:v>1.1334699399999999</c:v>
                </c:pt>
                <c:pt idx="3283">
                  <c:v>1.1339710999999999</c:v>
                </c:pt>
                <c:pt idx="3284">
                  <c:v>1.1345525999999999</c:v>
                </c:pt>
                <c:pt idx="3285">
                  <c:v>1.13493347</c:v>
                </c:pt>
                <c:pt idx="3286">
                  <c:v>1.13532448</c:v>
                </c:pt>
                <c:pt idx="3287">
                  <c:v>1.1358357699999999</c:v>
                </c:pt>
                <c:pt idx="3288">
                  <c:v>1.13660765</c:v>
                </c:pt>
                <c:pt idx="3289">
                  <c:v>1.1369484700000001</c:v>
                </c:pt>
                <c:pt idx="3290">
                  <c:v>1.1372592399999999</c:v>
                </c:pt>
                <c:pt idx="3291">
                  <c:v>1.1378706700000001</c:v>
                </c:pt>
                <c:pt idx="3292">
                  <c:v>1.13836205</c:v>
                </c:pt>
                <c:pt idx="3293">
                  <c:v>1.1391333299999999</c:v>
                </c:pt>
                <c:pt idx="3294">
                  <c:v>1.13937449</c:v>
                </c:pt>
                <c:pt idx="3295">
                  <c:v>1.13987565</c:v>
                </c:pt>
                <c:pt idx="3296">
                  <c:v>1.1404269899999999</c:v>
                </c:pt>
                <c:pt idx="3297">
                  <c:v>1.1410283999999999</c:v>
                </c:pt>
                <c:pt idx="3298">
                  <c:v>1.14157975</c:v>
                </c:pt>
                <c:pt idx="3299">
                  <c:v>1.14226139</c:v>
                </c:pt>
                <c:pt idx="3300">
                  <c:v>1.1426523900000001</c:v>
                </c:pt>
                <c:pt idx="3301">
                  <c:v>1.14303339</c:v>
                </c:pt>
                <c:pt idx="3302">
                  <c:v>1.1435044999999999</c:v>
                </c:pt>
                <c:pt idx="3303">
                  <c:v>1.1440557200000001</c:v>
                </c:pt>
                <c:pt idx="3304">
                  <c:v>1.1444969199999999</c:v>
                </c:pt>
                <c:pt idx="3305">
                  <c:v>1.14497805</c:v>
                </c:pt>
                <c:pt idx="3306">
                  <c:v>1.14554942</c:v>
                </c:pt>
                <c:pt idx="3307">
                  <c:v>1.1459906099999999</c:v>
                </c:pt>
                <c:pt idx="3308">
                  <c:v>1.1465820099999999</c:v>
                </c:pt>
                <c:pt idx="3309">
                  <c:v>1.1469228300000001</c:v>
                </c:pt>
                <c:pt idx="3310">
                  <c:v>1.14753437</c:v>
                </c:pt>
                <c:pt idx="3311">
                  <c:v>1.1481959799999999</c:v>
                </c:pt>
                <c:pt idx="3312">
                  <c:v>1.1483864800000001</c:v>
                </c:pt>
                <c:pt idx="3313">
                  <c:v>1.14884758</c:v>
                </c:pt>
                <c:pt idx="3314">
                  <c:v>1.1495894200000001</c:v>
                </c:pt>
                <c:pt idx="3315">
                  <c:v>1.15006053</c:v>
                </c:pt>
                <c:pt idx="3316">
                  <c:v>1.1507822299999999</c:v>
                </c:pt>
                <c:pt idx="3317">
                  <c:v>1.1508624599999999</c:v>
                </c:pt>
                <c:pt idx="3318">
                  <c:v>1.1514037800000001</c:v>
                </c:pt>
                <c:pt idx="3319">
                  <c:v>1.15182483</c:v>
                </c:pt>
                <c:pt idx="3320">
                  <c:v>1.15231609</c:v>
                </c:pt>
                <c:pt idx="3321">
                  <c:v>1.15305781</c:v>
                </c:pt>
                <c:pt idx="3322">
                  <c:v>1.15339875</c:v>
                </c:pt>
                <c:pt idx="3323">
                  <c:v>1.15371943</c:v>
                </c:pt>
                <c:pt idx="3324">
                  <c:v>1.1544512499999999</c:v>
                </c:pt>
                <c:pt idx="3325">
                  <c:v>1.15518308</c:v>
                </c:pt>
                <c:pt idx="3326">
                  <c:v>1.15549386</c:v>
                </c:pt>
                <c:pt idx="3327">
                  <c:v>1.1558546999999999</c:v>
                </c:pt>
                <c:pt idx="3328">
                  <c:v>1.1564561099999999</c:v>
                </c:pt>
                <c:pt idx="3329">
                  <c:v>1.15700746</c:v>
                </c:pt>
                <c:pt idx="3330">
                  <c:v>1.1573483899999999</c:v>
                </c:pt>
                <c:pt idx="3331">
                  <c:v>1.15797985</c:v>
                </c:pt>
                <c:pt idx="3332">
                  <c:v>1.1581503200000001</c:v>
                </c:pt>
                <c:pt idx="3333">
                  <c:v>1.1590224499999999</c:v>
                </c:pt>
                <c:pt idx="3334">
                  <c:v>1.15925312</c:v>
                </c:pt>
                <c:pt idx="3335">
                  <c:v>1.16000473</c:v>
                </c:pt>
                <c:pt idx="3336">
                  <c:v>1.1608167899999999</c:v>
                </c:pt>
                <c:pt idx="3337">
                  <c:v>1.16085696</c:v>
                </c:pt>
                <c:pt idx="3338">
                  <c:v>1.161268</c:v>
                </c:pt>
                <c:pt idx="3339">
                  <c:v>1.16196966</c:v>
                </c:pt>
                <c:pt idx="3340">
                  <c:v>1.16245091</c:v>
                </c:pt>
                <c:pt idx="3341">
                  <c:v>1.16285181</c:v>
                </c:pt>
                <c:pt idx="3342">
                  <c:v>1.16337311</c:v>
                </c:pt>
                <c:pt idx="3343">
                  <c:v>1.16413498</c:v>
                </c:pt>
                <c:pt idx="3344">
                  <c:v>1.16460812</c:v>
                </c:pt>
                <c:pt idx="3345">
                  <c:v>1.16498554</c:v>
                </c:pt>
                <c:pt idx="3346">
                  <c:v>1.1653979999999999</c:v>
                </c:pt>
                <c:pt idx="3347">
                  <c:v>1.16604972</c:v>
                </c:pt>
                <c:pt idx="3348">
                  <c:v>1.1666311</c:v>
                </c:pt>
                <c:pt idx="3349">
                  <c:v>1.1667613999999999</c:v>
                </c:pt>
                <c:pt idx="3350">
                  <c:v>1.1674028599999999</c:v>
                </c:pt>
                <c:pt idx="3351">
                  <c:v>1.1680043899999999</c:v>
                </c:pt>
                <c:pt idx="3352">
                  <c:v>1.1686860299999999</c:v>
                </c:pt>
                <c:pt idx="3353">
                  <c:v>1.1691774100000001</c:v>
                </c:pt>
                <c:pt idx="3354">
                  <c:v>1.16949809</c:v>
                </c:pt>
                <c:pt idx="3355">
                  <c:v>1.1699090000000001</c:v>
                </c:pt>
                <c:pt idx="3356">
                  <c:v>1.1703802299999999</c:v>
                </c:pt>
                <c:pt idx="3357">
                  <c:v>1.17102182</c:v>
                </c:pt>
                <c:pt idx="3358">
                  <c:v>1.17162323</c:v>
                </c:pt>
                <c:pt idx="3359">
                  <c:v>1.17210448</c:v>
                </c:pt>
                <c:pt idx="3360">
                  <c:v>1.17242527</c:v>
                </c:pt>
                <c:pt idx="3361">
                  <c:v>1.17291641</c:v>
                </c:pt>
                <c:pt idx="3362">
                  <c:v>1.17333734</c:v>
                </c:pt>
                <c:pt idx="3363">
                  <c:v>1.17406929</c:v>
                </c:pt>
                <c:pt idx="3364">
                  <c:v>1.17452037</c:v>
                </c:pt>
                <c:pt idx="3365">
                  <c:v>1.1749113799999999</c:v>
                </c:pt>
                <c:pt idx="3366">
                  <c:v>1.17568326</c:v>
                </c:pt>
                <c:pt idx="3367">
                  <c:v>1.1761142</c:v>
                </c:pt>
                <c:pt idx="3368">
                  <c:v>1.1764149699999999</c:v>
                </c:pt>
                <c:pt idx="3369">
                  <c:v>1.1770164999999999</c:v>
                </c:pt>
                <c:pt idx="3370">
                  <c:v>1.1775478100000001</c:v>
                </c:pt>
                <c:pt idx="3371">
                  <c:v>1.1781091699999999</c:v>
                </c:pt>
                <c:pt idx="3372">
                  <c:v>1.17848003</c:v>
                </c:pt>
                <c:pt idx="3373">
                  <c:v>1.17900133</c:v>
                </c:pt>
                <c:pt idx="3374">
                  <c:v>1.1797632</c:v>
                </c:pt>
                <c:pt idx="3375">
                  <c:v>1.1802242999999999</c:v>
                </c:pt>
                <c:pt idx="3376">
                  <c:v>1.18054521</c:v>
                </c:pt>
                <c:pt idx="3377">
                  <c:v>1.18094611</c:v>
                </c:pt>
                <c:pt idx="3378">
                  <c:v>1.18157768</c:v>
                </c:pt>
                <c:pt idx="3379">
                  <c:v>1.1820889699999999</c:v>
                </c:pt>
                <c:pt idx="3380">
                  <c:v>1.18256009</c:v>
                </c:pt>
                <c:pt idx="3381">
                  <c:v>1.1830312000000001</c:v>
                </c:pt>
                <c:pt idx="3382">
                  <c:v>1.1834722799999999</c:v>
                </c:pt>
                <c:pt idx="3383">
                  <c:v>1.18404365</c:v>
                </c:pt>
                <c:pt idx="3384">
                  <c:v>1.1846150200000001</c:v>
                </c:pt>
                <c:pt idx="3385">
                  <c:v>1.1850862499999999</c:v>
                </c:pt>
                <c:pt idx="3386">
                  <c:v>1.18548739</c:v>
                </c:pt>
                <c:pt idx="3387">
                  <c:v>1.1859685200000001</c:v>
                </c:pt>
                <c:pt idx="3388">
                  <c:v>1.18662</c:v>
                </c:pt>
                <c:pt idx="3389">
                  <c:v>1.1871714600000001</c:v>
                </c:pt>
                <c:pt idx="3390">
                  <c:v>1.18764246</c:v>
                </c:pt>
                <c:pt idx="3391">
                  <c:v>1.1877828800000001</c:v>
                </c:pt>
                <c:pt idx="3392">
                  <c:v>1.18847466</c:v>
                </c:pt>
                <c:pt idx="3393">
                  <c:v>1.1891663100000001</c:v>
                </c:pt>
                <c:pt idx="3394">
                  <c:v>1.18947709</c:v>
                </c:pt>
                <c:pt idx="3395">
                  <c:v>1.1899580999999999</c:v>
                </c:pt>
                <c:pt idx="3396">
                  <c:v>1.19055796</c:v>
                </c:pt>
                <c:pt idx="3397">
                  <c:v>1.19123197</c:v>
                </c:pt>
                <c:pt idx="3398">
                  <c:v>1.1915320199999999</c:v>
                </c:pt>
                <c:pt idx="3399">
                  <c:v>1.1919831000000001</c:v>
                </c:pt>
                <c:pt idx="3400">
                  <c:v>1.1926547300000001</c:v>
                </c:pt>
                <c:pt idx="3401">
                  <c:v>1.1929554899999999</c:v>
                </c:pt>
                <c:pt idx="3402">
                  <c:v>1.1936271199999999</c:v>
                </c:pt>
                <c:pt idx="3403">
                  <c:v>1.1940381499999999</c:v>
                </c:pt>
                <c:pt idx="3404">
                  <c:v>1.1944390499999999</c:v>
                </c:pt>
                <c:pt idx="3405">
                  <c:v>1.1950005299999999</c:v>
                </c:pt>
                <c:pt idx="3406">
                  <c:v>1.1954115599999999</c:v>
                </c:pt>
                <c:pt idx="3407">
                  <c:v>1.1959527700000001</c:v>
                </c:pt>
                <c:pt idx="3408">
                  <c:v>1.19652414</c:v>
                </c:pt>
                <c:pt idx="3409">
                  <c:v>1.1970554600000001</c:v>
                </c:pt>
                <c:pt idx="3410">
                  <c:v>1.1975467200000001</c:v>
                </c:pt>
                <c:pt idx="3411">
                  <c:v>1.19809806</c:v>
                </c:pt>
                <c:pt idx="3412">
                  <c:v>1.1983085899999999</c:v>
                </c:pt>
                <c:pt idx="3413">
                  <c:v>1.1988098599999999</c:v>
                </c:pt>
                <c:pt idx="3414">
                  <c:v>1.1994814899999999</c:v>
                </c:pt>
                <c:pt idx="3415">
                  <c:v>1.2003134499999999</c:v>
                </c:pt>
                <c:pt idx="3416">
                  <c:v>1.2006644</c:v>
                </c:pt>
                <c:pt idx="3417">
                  <c:v>1.20064437</c:v>
                </c:pt>
                <c:pt idx="3418">
                  <c:v>1.2015867200000001</c:v>
                </c:pt>
                <c:pt idx="3419">
                  <c:v>1.2022380800000001</c:v>
                </c:pt>
                <c:pt idx="3420">
                  <c:v>1.2023083000000001</c:v>
                </c:pt>
                <c:pt idx="3421">
                  <c:v>1.2030000700000001</c:v>
                </c:pt>
                <c:pt idx="3422">
                  <c:v>1.20366168</c:v>
                </c:pt>
                <c:pt idx="3423">
                  <c:v>1.2039423</c:v>
                </c:pt>
                <c:pt idx="3424">
                  <c:v>1.2045739900000001</c:v>
                </c:pt>
                <c:pt idx="3425">
                  <c:v>1.20503509</c:v>
                </c:pt>
                <c:pt idx="3426">
                  <c:v>1.2055764200000001</c:v>
                </c:pt>
                <c:pt idx="3427">
                  <c:v>1.2058771800000001</c:v>
                </c:pt>
                <c:pt idx="3428">
                  <c:v>1.2063482999999999</c:v>
                </c:pt>
                <c:pt idx="3429">
                  <c:v>1.2069598399999999</c:v>
                </c:pt>
                <c:pt idx="3430">
                  <c:v>1.2074810300000001</c:v>
                </c:pt>
                <c:pt idx="3431">
                  <c:v>1.20793211</c:v>
                </c:pt>
                <c:pt idx="3432">
                  <c:v>1.2087541799999999</c:v>
                </c:pt>
                <c:pt idx="3433">
                  <c:v>1.20900476</c:v>
                </c:pt>
                <c:pt idx="3434">
                  <c:v>1.20924532</c:v>
                </c:pt>
                <c:pt idx="3435">
                  <c:v>1.2100273399999999</c:v>
                </c:pt>
                <c:pt idx="3436">
                  <c:v>1.2104783100000001</c:v>
                </c:pt>
                <c:pt idx="3437">
                  <c:v>1.2109795800000001</c:v>
                </c:pt>
                <c:pt idx="3438">
                  <c:v>1.21160114</c:v>
                </c:pt>
                <c:pt idx="3439">
                  <c:v>1.211972</c:v>
                </c:pt>
                <c:pt idx="3440">
                  <c:v>1.21266377</c:v>
                </c:pt>
                <c:pt idx="3441">
                  <c:v>1.21310484</c:v>
                </c:pt>
                <c:pt idx="3442">
                  <c:v>1.21357596</c:v>
                </c:pt>
                <c:pt idx="3443">
                  <c:v>1.21406722</c:v>
                </c:pt>
                <c:pt idx="3444">
                  <c:v>1.21465862</c:v>
                </c:pt>
                <c:pt idx="3445">
                  <c:v>1.21513987</c:v>
                </c:pt>
                <c:pt idx="3446">
                  <c:v>1.2156410200000001</c:v>
                </c:pt>
                <c:pt idx="3447">
                  <c:v>1.21604204</c:v>
                </c:pt>
                <c:pt idx="3448">
                  <c:v>1.21655333</c:v>
                </c:pt>
                <c:pt idx="3449">
                  <c:v>1.21689475</c:v>
                </c:pt>
                <c:pt idx="3450">
                  <c:v>1.21756566</c:v>
                </c:pt>
                <c:pt idx="3451">
                  <c:v>1.2181772</c:v>
                </c:pt>
                <c:pt idx="3452">
                  <c:v>1.21845782</c:v>
                </c:pt>
                <c:pt idx="3453">
                  <c:v>1.2190694799999999</c:v>
                </c:pt>
                <c:pt idx="3454">
                  <c:v>1.2196608799999999</c:v>
                </c:pt>
                <c:pt idx="3455">
                  <c:v>1.22018206</c:v>
                </c:pt>
                <c:pt idx="3456">
                  <c:v>1.2204127300000001</c:v>
                </c:pt>
                <c:pt idx="3457">
                  <c:v>1.2208638199999999</c:v>
                </c:pt>
                <c:pt idx="3458">
                  <c:v>1.2216959000000001</c:v>
                </c:pt>
                <c:pt idx="3459">
                  <c:v>1.22185612</c:v>
                </c:pt>
                <c:pt idx="3460">
                  <c:v>1.2227484</c:v>
                </c:pt>
                <c:pt idx="3461">
                  <c:v>1.22330976</c:v>
                </c:pt>
                <c:pt idx="3462">
                  <c:v>1.2235704700000001</c:v>
                </c:pt>
                <c:pt idx="3463">
                  <c:v>1.22423196</c:v>
                </c:pt>
                <c:pt idx="3464">
                  <c:v>1.22464299</c:v>
                </c:pt>
                <c:pt idx="3465">
                  <c:v>1.2251642899999999</c:v>
                </c:pt>
                <c:pt idx="3466">
                  <c:v>1.2254349</c:v>
                </c:pt>
                <c:pt idx="3467">
                  <c:v>1.22603643</c:v>
                </c:pt>
                <c:pt idx="3468">
                  <c:v>1.2264975300000001</c:v>
                </c:pt>
                <c:pt idx="3469">
                  <c:v>1.22700882</c:v>
                </c:pt>
                <c:pt idx="3470">
                  <c:v>1.22761035</c:v>
                </c:pt>
                <c:pt idx="3471">
                  <c:v>1.2280312799999999</c:v>
                </c:pt>
                <c:pt idx="3472">
                  <c:v>1.2285325499999999</c:v>
                </c:pt>
                <c:pt idx="3473">
                  <c:v>1.2292243199999999</c:v>
                </c:pt>
                <c:pt idx="3474">
                  <c:v>1.2295150800000001</c:v>
                </c:pt>
                <c:pt idx="3475">
                  <c:v>1.2299560300000001</c:v>
                </c:pt>
                <c:pt idx="3476">
                  <c:v>1.2306276599999999</c:v>
                </c:pt>
                <c:pt idx="3477">
                  <c:v>1.2308281700000001</c:v>
                </c:pt>
                <c:pt idx="3478">
                  <c:v>1.23140955</c:v>
                </c:pt>
                <c:pt idx="3479">
                  <c:v>1.2320311100000001</c:v>
                </c:pt>
                <c:pt idx="3480">
                  <c:v>1.2325123499999999</c:v>
                </c:pt>
                <c:pt idx="3481">
                  <c:v>1.2329232699999999</c:v>
                </c:pt>
                <c:pt idx="3482">
                  <c:v>1.2334244299999999</c:v>
                </c:pt>
                <c:pt idx="3483">
                  <c:v>1.2339760099999999</c:v>
                </c:pt>
                <c:pt idx="3484">
                  <c:v>1.2344871799999999</c:v>
                </c:pt>
                <c:pt idx="3485">
                  <c:v>1.2351186300000001</c:v>
                </c:pt>
                <c:pt idx="3486">
                  <c:v>1.2354193899999999</c:v>
                </c:pt>
                <c:pt idx="3487">
                  <c:v>1.2361412000000001</c:v>
                </c:pt>
                <c:pt idx="3488">
                  <c:v>1.2366023100000001</c:v>
                </c:pt>
                <c:pt idx="3489">
                  <c:v>1.2367727799999999</c:v>
                </c:pt>
                <c:pt idx="3490">
                  <c:v>1.23740435</c:v>
                </c:pt>
                <c:pt idx="3491">
                  <c:v>1.2381962500000001</c:v>
                </c:pt>
                <c:pt idx="3492">
                  <c:v>1.2385369500000001</c:v>
                </c:pt>
                <c:pt idx="3493">
                  <c:v>1.2389981699999999</c:v>
                </c:pt>
                <c:pt idx="3494">
                  <c:v>1.2394594000000001</c:v>
                </c:pt>
                <c:pt idx="3495">
                  <c:v>1.24004066</c:v>
                </c:pt>
                <c:pt idx="3496">
                  <c:v>1.24055195</c:v>
                </c:pt>
                <c:pt idx="3497">
                  <c:v>1.24094284</c:v>
                </c:pt>
                <c:pt idx="3498">
                  <c:v>1.24140406</c:v>
                </c:pt>
                <c:pt idx="3499">
                  <c:v>1.24232638</c:v>
                </c:pt>
                <c:pt idx="3500">
                  <c:v>1.24261713</c:v>
                </c:pt>
                <c:pt idx="3501">
                  <c:v>1.2432087700000001</c:v>
                </c:pt>
                <c:pt idx="3502">
                  <c:v>1.2435894000000001</c:v>
                </c:pt>
                <c:pt idx="3503">
                  <c:v>1.24428034</c:v>
                </c:pt>
                <c:pt idx="3504">
                  <c:v>1.2443813100000001</c:v>
                </c:pt>
                <c:pt idx="3505">
                  <c:v>1.2448926</c:v>
                </c:pt>
                <c:pt idx="3506">
                  <c:v>1.24549401</c:v>
                </c:pt>
                <c:pt idx="3507">
                  <c:v>1.2459450999999999</c:v>
                </c:pt>
                <c:pt idx="3508">
                  <c:v>1.2465766700000001</c:v>
                </c:pt>
                <c:pt idx="3509">
                  <c:v>1.2470178599999999</c:v>
                </c:pt>
                <c:pt idx="3510">
                  <c:v>1.24779963</c:v>
                </c:pt>
                <c:pt idx="3511">
                  <c:v>1.24807036</c:v>
                </c:pt>
                <c:pt idx="3512">
                  <c:v>1.2485414699999999</c:v>
                </c:pt>
                <c:pt idx="3513">
                  <c:v>1.24906278</c:v>
                </c:pt>
                <c:pt idx="3514">
                  <c:v>1.24955404</c:v>
                </c:pt>
                <c:pt idx="3515">
                  <c:v>1.2503359300000001</c:v>
                </c:pt>
                <c:pt idx="3516">
                  <c:v>1.2505765</c:v>
                </c:pt>
                <c:pt idx="3517">
                  <c:v>1.25087726</c:v>
                </c:pt>
                <c:pt idx="3518">
                  <c:v>1.2513182199999999</c:v>
                </c:pt>
                <c:pt idx="3519">
                  <c:v>1.25206017</c:v>
                </c:pt>
                <c:pt idx="3520">
                  <c:v>1.25276184</c:v>
                </c:pt>
                <c:pt idx="3521">
                  <c:v>1.25315273</c:v>
                </c:pt>
                <c:pt idx="3522">
                  <c:v>1.2534234500000001</c:v>
                </c:pt>
                <c:pt idx="3523">
                  <c:v>1.2539849300000001</c:v>
                </c:pt>
                <c:pt idx="3524">
                  <c:v>1.25463641</c:v>
                </c:pt>
                <c:pt idx="3525">
                  <c:v>1.2550174000000001</c:v>
                </c:pt>
                <c:pt idx="3526">
                  <c:v>1.2554885099999999</c:v>
                </c:pt>
                <c:pt idx="3527">
                  <c:v>1.25591958</c:v>
                </c:pt>
                <c:pt idx="3528">
                  <c:v>1.2563906899999999</c:v>
                </c:pt>
                <c:pt idx="3529">
                  <c:v>1.2569721899999999</c:v>
                </c:pt>
                <c:pt idx="3530">
                  <c:v>1.25728285</c:v>
                </c:pt>
                <c:pt idx="3531">
                  <c:v>1.25824523</c:v>
                </c:pt>
                <c:pt idx="3532">
                  <c:v>1.2585158299999999</c:v>
                </c:pt>
                <c:pt idx="3533">
                  <c:v>1.2591975900000001</c:v>
                </c:pt>
                <c:pt idx="3534">
                  <c:v>1.2596588099999999</c:v>
                </c:pt>
                <c:pt idx="3535">
                  <c:v>1.26025009</c:v>
                </c:pt>
                <c:pt idx="3536">
                  <c:v>1.26083148</c:v>
                </c:pt>
                <c:pt idx="3537">
                  <c:v>1.2610921900000001</c:v>
                </c:pt>
                <c:pt idx="3538">
                  <c:v>1.2615734300000001</c:v>
                </c:pt>
                <c:pt idx="3539">
                  <c:v>1.26220489</c:v>
                </c:pt>
                <c:pt idx="3540">
                  <c:v>1.2624756100000001</c:v>
                </c:pt>
                <c:pt idx="3541">
                  <c:v>1.2631573700000001</c:v>
                </c:pt>
                <c:pt idx="3542">
                  <c:v>1.2636584</c:v>
                </c:pt>
                <c:pt idx="3543">
                  <c:v>1.2641196299999999</c:v>
                </c:pt>
                <c:pt idx="3544">
                  <c:v>1.2647612100000001</c:v>
                </c:pt>
                <c:pt idx="3545">
                  <c:v>1.26519227</c:v>
                </c:pt>
                <c:pt idx="3546">
                  <c:v>1.2654529800000001</c:v>
                </c:pt>
                <c:pt idx="3547">
                  <c:v>1.2660243499999999</c:v>
                </c:pt>
                <c:pt idx="3548">
                  <c:v>1.26649547</c:v>
                </c:pt>
                <c:pt idx="3549">
                  <c:v>1.26699674</c:v>
                </c:pt>
                <c:pt idx="3550">
                  <c:v>1.2675581</c:v>
                </c:pt>
                <c:pt idx="3551">
                  <c:v>1.2680191999999999</c:v>
                </c:pt>
                <c:pt idx="3552">
                  <c:v>1.2686105999999999</c:v>
                </c:pt>
                <c:pt idx="3553">
                  <c:v>1.2691433400000001</c:v>
                </c:pt>
                <c:pt idx="3554">
                  <c:v>1.2697936299999999</c:v>
                </c:pt>
                <c:pt idx="3555">
                  <c:v>1.2701144200000001</c:v>
                </c:pt>
                <c:pt idx="3556">
                  <c:v>1.2704951799999999</c:v>
                </c:pt>
                <c:pt idx="3557">
                  <c:v>1.2710365100000001</c:v>
                </c:pt>
                <c:pt idx="3558">
                  <c:v>1.27157795</c:v>
                </c:pt>
                <c:pt idx="3559">
                  <c:v>1.2722594700000001</c:v>
                </c:pt>
                <c:pt idx="3560">
                  <c:v>1.2727206900000001</c:v>
                </c:pt>
                <c:pt idx="3561">
                  <c:v>1.27315176</c:v>
                </c:pt>
                <c:pt idx="3562">
                  <c:v>1.27366304</c:v>
                </c:pt>
                <c:pt idx="3563">
                  <c:v>1.2740739599999999</c:v>
                </c:pt>
                <c:pt idx="3564">
                  <c:v>1.2744749799999999</c:v>
                </c:pt>
                <c:pt idx="3565">
                  <c:v>1.2749961599999999</c:v>
                </c:pt>
                <c:pt idx="3566">
                  <c:v>1.2756779199999999</c:v>
                </c:pt>
                <c:pt idx="3567">
                  <c:v>1.27613902</c:v>
                </c:pt>
                <c:pt idx="3568">
                  <c:v>1.2766101400000001</c:v>
                </c:pt>
                <c:pt idx="3569">
                  <c:v>1.27702129</c:v>
                </c:pt>
                <c:pt idx="3570">
                  <c:v>1.27759278</c:v>
                </c:pt>
                <c:pt idx="3571">
                  <c:v>1.2780236</c:v>
                </c:pt>
                <c:pt idx="3572">
                  <c:v>1.27862513</c:v>
                </c:pt>
                <c:pt idx="3573">
                  <c:v>1.2791564499999999</c:v>
                </c:pt>
                <c:pt idx="3574">
                  <c:v>1.27954733</c:v>
                </c:pt>
                <c:pt idx="3575">
                  <c:v>1.2799683799999999</c:v>
                </c:pt>
                <c:pt idx="3576">
                  <c:v>1.28062999</c:v>
                </c:pt>
                <c:pt idx="3577">
                  <c:v>1.2811312699999999</c:v>
                </c:pt>
                <c:pt idx="3578">
                  <c:v>1.2816826100000001</c:v>
                </c:pt>
                <c:pt idx="3579">
                  <c:v>1.28216386</c:v>
                </c:pt>
                <c:pt idx="3580">
                  <c:v>1.2827552600000001</c:v>
                </c:pt>
                <c:pt idx="3581">
                  <c:v>1.2830159699999999</c:v>
                </c:pt>
                <c:pt idx="3582">
                  <c:v>1.2833066</c:v>
                </c:pt>
                <c:pt idx="3583">
                  <c:v>1.2840383099999999</c:v>
                </c:pt>
                <c:pt idx="3584">
                  <c:v>1.28464997</c:v>
                </c:pt>
                <c:pt idx="3585">
                  <c:v>1.28508091</c:v>
                </c:pt>
                <c:pt idx="3586">
                  <c:v>1.28552198</c:v>
                </c:pt>
                <c:pt idx="3587">
                  <c:v>1.2862337800000001</c:v>
                </c:pt>
                <c:pt idx="3588">
                  <c:v>1.28660464</c:v>
                </c:pt>
                <c:pt idx="3589">
                  <c:v>1.2870557300000001</c:v>
                </c:pt>
                <c:pt idx="3590">
                  <c:v>1.2875769100000001</c:v>
                </c:pt>
                <c:pt idx="3591">
                  <c:v>1.2882286300000001</c:v>
                </c:pt>
                <c:pt idx="3592">
                  <c:v>1.2886595700000001</c:v>
                </c:pt>
                <c:pt idx="3593">
                  <c:v>1.2892310600000001</c:v>
                </c:pt>
                <c:pt idx="3594">
                  <c:v>1.2897123100000001</c:v>
                </c:pt>
                <c:pt idx="3595">
                  <c:v>1.29015338</c:v>
                </c:pt>
                <c:pt idx="3596">
                  <c:v>1.2905242400000001</c:v>
                </c:pt>
                <c:pt idx="3597">
                  <c:v>1.29102552</c:v>
                </c:pt>
                <c:pt idx="3598">
                  <c:v>1.2915568399999999</c:v>
                </c:pt>
                <c:pt idx="3599">
                  <c:v>1.29217827</c:v>
                </c:pt>
                <c:pt idx="3600">
                  <c:v>1.2925592699999999</c:v>
                </c:pt>
                <c:pt idx="3601">
                  <c:v>1.29295027</c:v>
                </c:pt>
                <c:pt idx="3602">
                  <c:v>1.2935718300000001</c:v>
                </c:pt>
                <c:pt idx="3603">
                  <c:v>1.29410303</c:v>
                </c:pt>
                <c:pt idx="3604">
                  <c:v>1.2944940300000001</c:v>
                </c:pt>
                <c:pt idx="3605">
                  <c:v>1.2949451199999999</c:v>
                </c:pt>
                <c:pt idx="3606">
                  <c:v>1.2955569</c:v>
                </c:pt>
                <c:pt idx="3607">
                  <c:v>1.29606903</c:v>
                </c:pt>
                <c:pt idx="3608">
                  <c:v>1.2966492199999999</c:v>
                </c:pt>
                <c:pt idx="3609">
                  <c:v>1.2969599999999999</c:v>
                </c:pt>
                <c:pt idx="3610">
                  <c:v>1.2975615300000001</c:v>
                </c:pt>
                <c:pt idx="3611">
                  <c:v>1.2979825700000001</c:v>
                </c:pt>
                <c:pt idx="3612">
                  <c:v>1.2984035</c:v>
                </c:pt>
                <c:pt idx="3613">
                  <c:v>1.29912531</c:v>
                </c:pt>
                <c:pt idx="3614">
                  <c:v>1.2993758900000001</c:v>
                </c:pt>
                <c:pt idx="3615">
                  <c:v>1.2997568799999999</c:v>
                </c:pt>
                <c:pt idx="3616">
                  <c:v>1.3004485400000001</c:v>
                </c:pt>
                <c:pt idx="3617">
                  <c:v>1.3011301799999999</c:v>
                </c:pt>
                <c:pt idx="3618">
                  <c:v>1.30130064</c:v>
                </c:pt>
                <c:pt idx="3619">
                  <c:v>1.3019621400000001</c:v>
                </c:pt>
                <c:pt idx="3620">
                  <c:v>1.3025537700000001</c:v>
                </c:pt>
                <c:pt idx="3621">
                  <c:v>1.3030349000000001</c:v>
                </c:pt>
                <c:pt idx="3622">
                  <c:v>1.3034257899999999</c:v>
                </c:pt>
                <c:pt idx="3623">
                  <c:v>1.30404735</c:v>
                </c:pt>
                <c:pt idx="3624">
                  <c:v>1.30448842</c:v>
                </c:pt>
                <c:pt idx="3625">
                  <c:v>1.3049997099999999</c:v>
                </c:pt>
                <c:pt idx="3626">
                  <c:v>1.30555105</c:v>
                </c:pt>
                <c:pt idx="3627">
                  <c:v>1.30598199</c:v>
                </c:pt>
                <c:pt idx="3628">
                  <c:v>1.3065133099999999</c:v>
                </c:pt>
                <c:pt idx="3629">
                  <c:v>1.3070045699999999</c:v>
                </c:pt>
                <c:pt idx="3630">
                  <c:v>1.3073053400000001</c:v>
                </c:pt>
                <c:pt idx="3631">
                  <c:v>1.3077964799999999</c:v>
                </c:pt>
                <c:pt idx="3632">
                  <c:v>1.3084882499999999</c:v>
                </c:pt>
                <c:pt idx="3633">
                  <c:v>1.3091197000000001</c:v>
                </c:pt>
                <c:pt idx="3634">
                  <c:v>1.30947053</c:v>
                </c:pt>
                <c:pt idx="3635">
                  <c:v>1.31005204</c:v>
                </c:pt>
                <c:pt idx="3636">
                  <c:v>1.31033266</c:v>
                </c:pt>
                <c:pt idx="3637">
                  <c:v>1.31090415</c:v>
                </c:pt>
                <c:pt idx="3638">
                  <c:v>1.31144536</c:v>
                </c:pt>
                <c:pt idx="3639">
                  <c:v>1.3118764199999999</c:v>
                </c:pt>
                <c:pt idx="3640">
                  <c:v>1.3124979699999999</c:v>
                </c:pt>
                <c:pt idx="3641">
                  <c:v>1.31313956</c:v>
                </c:pt>
                <c:pt idx="3642">
                  <c:v>1.3135807500000001</c:v>
                </c:pt>
                <c:pt idx="3643">
                  <c:v>1.3140218299999999</c:v>
                </c:pt>
                <c:pt idx="3644">
                  <c:v>1.31454301</c:v>
                </c:pt>
                <c:pt idx="3645">
                  <c:v>1.3150943500000001</c:v>
                </c:pt>
                <c:pt idx="3646">
                  <c:v>1.3154753400000001</c:v>
                </c:pt>
                <c:pt idx="3647">
                  <c:v>1.3158563400000001</c:v>
                </c:pt>
                <c:pt idx="3648">
                  <c:v>1.3167684099999999</c:v>
                </c:pt>
                <c:pt idx="3649">
                  <c:v>1.3169488899999999</c:v>
                </c:pt>
                <c:pt idx="3650">
                  <c:v>1.3176707000000001</c:v>
                </c:pt>
                <c:pt idx="3651">
                  <c:v>1.3178612000000001</c:v>
                </c:pt>
                <c:pt idx="3652">
                  <c:v>1.31833231</c:v>
                </c:pt>
                <c:pt idx="3653">
                  <c:v>1.31883347</c:v>
                </c:pt>
                <c:pt idx="3654">
                  <c:v>1.3194249899999999</c:v>
                </c:pt>
                <c:pt idx="3655">
                  <c:v>1.3197257499999999</c:v>
                </c:pt>
                <c:pt idx="3656">
                  <c:v>1.3205577100000001</c:v>
                </c:pt>
                <c:pt idx="3657">
                  <c:v>1.3208886399999999</c:v>
                </c:pt>
                <c:pt idx="3658">
                  <c:v>1.3215601400000001</c:v>
                </c:pt>
                <c:pt idx="3659">
                  <c:v>1.3218008299999999</c:v>
                </c:pt>
                <c:pt idx="3660">
                  <c:v>1.3224018799999999</c:v>
                </c:pt>
                <c:pt idx="3661">
                  <c:v>1.3229035099999999</c:v>
                </c:pt>
                <c:pt idx="3662">
                  <c:v>1.3236151899999999</c:v>
                </c:pt>
                <c:pt idx="3663">
                  <c:v>1.32398617</c:v>
                </c:pt>
                <c:pt idx="3664">
                  <c:v>1.3242768</c:v>
                </c:pt>
                <c:pt idx="3665">
                  <c:v>1.3249285200000001</c:v>
                </c:pt>
                <c:pt idx="3666">
                  <c:v>1.32555997</c:v>
                </c:pt>
                <c:pt idx="3667">
                  <c:v>1.32584071</c:v>
                </c:pt>
                <c:pt idx="3668">
                  <c:v>1.32654238</c:v>
                </c:pt>
                <c:pt idx="3669">
                  <c:v>1.3268029699999999</c:v>
                </c:pt>
                <c:pt idx="3670">
                  <c:v>1.32736444</c:v>
                </c:pt>
                <c:pt idx="3671">
                  <c:v>1.3279759900000001</c:v>
                </c:pt>
                <c:pt idx="3672">
                  <c:v>1.32854724</c:v>
                </c:pt>
                <c:pt idx="3673">
                  <c:v>1.3290885699999999</c:v>
                </c:pt>
                <c:pt idx="3674">
                  <c:v>1.3294995999999999</c:v>
                </c:pt>
                <c:pt idx="3675">
                  <c:v>1.3298103800000001</c:v>
                </c:pt>
                <c:pt idx="3676">
                  <c:v>1.33053219</c:v>
                </c:pt>
                <c:pt idx="3677">
                  <c:v>1.3309832800000001</c:v>
                </c:pt>
                <c:pt idx="3678">
                  <c:v>1.3316147300000001</c:v>
                </c:pt>
                <c:pt idx="3679">
                  <c:v>1.33193552</c:v>
                </c:pt>
                <c:pt idx="3680">
                  <c:v>1.3324469299999999</c:v>
                </c:pt>
                <c:pt idx="3681">
                  <c:v>1.3330483399999999</c:v>
                </c:pt>
                <c:pt idx="3682">
                  <c:v>1.3334993100000001</c:v>
                </c:pt>
                <c:pt idx="3683">
                  <c:v>1.3339705500000001</c:v>
                </c:pt>
                <c:pt idx="3684">
                  <c:v>1.3345420400000001</c:v>
                </c:pt>
                <c:pt idx="3685">
                  <c:v>1.33482265</c:v>
                </c:pt>
                <c:pt idx="3686">
                  <c:v>1.3355945300000001</c:v>
                </c:pt>
                <c:pt idx="3687">
                  <c:v>1.3361057000000001</c:v>
                </c:pt>
                <c:pt idx="3688">
                  <c:v>1.3365668100000001</c:v>
                </c:pt>
                <c:pt idx="3689">
                  <c:v>1.3370682</c:v>
                </c:pt>
                <c:pt idx="3690">
                  <c:v>1.3373289100000001</c:v>
                </c:pt>
                <c:pt idx="3691">
                  <c:v>1.33772969</c:v>
                </c:pt>
                <c:pt idx="3692">
                  <c:v>1.33848166</c:v>
                </c:pt>
                <c:pt idx="3693">
                  <c:v>1.33899283</c:v>
                </c:pt>
                <c:pt idx="3694">
                  <c:v>1.3394639500000001</c:v>
                </c:pt>
                <c:pt idx="3695">
                  <c:v>1.33989501</c:v>
                </c:pt>
                <c:pt idx="3696">
                  <c:v>1.34025598</c:v>
                </c:pt>
                <c:pt idx="3697">
                  <c:v>1.3411179799999999</c:v>
                </c:pt>
                <c:pt idx="3698">
                  <c:v>1.3414388900000001</c:v>
                </c:pt>
                <c:pt idx="3699">
                  <c:v>1.34206033</c:v>
                </c:pt>
                <c:pt idx="3700">
                  <c:v>1.34243131</c:v>
                </c:pt>
                <c:pt idx="3701">
                  <c:v>1.34307289</c:v>
                </c:pt>
                <c:pt idx="3702">
                  <c:v>1.34336352</c:v>
                </c:pt>
                <c:pt idx="3703">
                  <c:v>1.34379447</c:v>
                </c:pt>
                <c:pt idx="3704">
                  <c:v>1.3444061300000001</c:v>
                </c:pt>
                <c:pt idx="3705">
                  <c:v>1.3451178100000001</c:v>
                </c:pt>
                <c:pt idx="3706">
                  <c:v>1.3455288400000001</c:v>
                </c:pt>
                <c:pt idx="3707">
                  <c:v>1.34600008</c:v>
                </c:pt>
                <c:pt idx="3708">
                  <c:v>1.3464009800000001</c:v>
                </c:pt>
                <c:pt idx="3709">
                  <c:v>1.3470627100000001</c:v>
                </c:pt>
                <c:pt idx="3710">
                  <c:v>1.34766483</c:v>
                </c:pt>
                <c:pt idx="3711">
                  <c:v>1.3480056499999999</c:v>
                </c:pt>
                <c:pt idx="3712">
                  <c:v>1.34872663</c:v>
                </c:pt>
                <c:pt idx="3713">
                  <c:v>1.34914768</c:v>
                </c:pt>
                <c:pt idx="3714">
                  <c:v>1.34951866</c:v>
                </c:pt>
                <c:pt idx="3715">
                  <c:v>1.3501502299999999</c:v>
                </c:pt>
                <c:pt idx="3716">
                  <c:v>1.35051107</c:v>
                </c:pt>
                <c:pt idx="3717">
                  <c:v>1.3510523999999999</c:v>
                </c:pt>
                <c:pt idx="3718">
                  <c:v>1.3515535599999999</c:v>
                </c:pt>
                <c:pt idx="3719">
                  <c:v>1.3519746100000001</c:v>
                </c:pt>
                <c:pt idx="3720">
                  <c:v>1.3525860300000001</c:v>
                </c:pt>
                <c:pt idx="3721">
                  <c:v>1.3531174699999999</c:v>
                </c:pt>
                <c:pt idx="3722">
                  <c:v>1.35342813</c:v>
                </c:pt>
                <c:pt idx="3723">
                  <c:v>1.3540396699999999</c:v>
                </c:pt>
                <c:pt idx="3724">
                  <c:v>1.35459101</c:v>
                </c:pt>
                <c:pt idx="3725">
                  <c:v>1.35512221</c:v>
                </c:pt>
                <c:pt idx="3726">
                  <c:v>1.35542297</c:v>
                </c:pt>
                <c:pt idx="3727">
                  <c:v>1.3561447900000001</c:v>
                </c:pt>
                <c:pt idx="3728">
                  <c:v>1.3564957399999999</c:v>
                </c:pt>
                <c:pt idx="3729">
                  <c:v>1.35698688</c:v>
                </c:pt>
                <c:pt idx="3730">
                  <c:v>1.35747814</c:v>
                </c:pt>
                <c:pt idx="3731">
                  <c:v>1.3581999499999999</c:v>
                </c:pt>
                <c:pt idx="3732">
                  <c:v>1.35844052</c:v>
                </c:pt>
                <c:pt idx="3733">
                  <c:v>1.3590218999999999</c:v>
                </c:pt>
                <c:pt idx="3734">
                  <c:v>1.3596233099999999</c:v>
                </c:pt>
                <c:pt idx="3735">
                  <c:v>1.3599942899999999</c:v>
                </c:pt>
                <c:pt idx="3736">
                  <c:v>1.3604452600000001</c:v>
                </c:pt>
                <c:pt idx="3737">
                  <c:v>1.36096656</c:v>
                </c:pt>
                <c:pt idx="3738">
                  <c:v>1.36123729</c:v>
                </c:pt>
                <c:pt idx="3739">
                  <c:v>1.3620994099999999</c:v>
                </c:pt>
                <c:pt idx="3740">
                  <c:v>1.3624302100000001</c:v>
                </c:pt>
                <c:pt idx="3741">
                  <c:v>1.3631820699999999</c:v>
                </c:pt>
                <c:pt idx="3742">
                  <c:v>1.3635128700000001</c:v>
                </c:pt>
                <c:pt idx="3743">
                  <c:v>1.3638937499999999</c:v>
                </c:pt>
                <c:pt idx="3744">
                  <c:v>1.36445522</c:v>
                </c:pt>
                <c:pt idx="3745">
                  <c:v>1.36494637</c:v>
                </c:pt>
                <c:pt idx="3746">
                  <c:v>1.3655879500000001</c:v>
                </c:pt>
                <c:pt idx="3747">
                  <c:v>1.3659087400000001</c:v>
                </c:pt>
                <c:pt idx="3748">
                  <c:v>1.36675072</c:v>
                </c:pt>
                <c:pt idx="3749">
                  <c:v>1.36692119</c:v>
                </c:pt>
                <c:pt idx="3750">
                  <c:v>1.36738241</c:v>
                </c:pt>
                <c:pt idx="3751">
                  <c:v>1.3683548000000001</c:v>
                </c:pt>
                <c:pt idx="3752">
                  <c:v>1.36854517</c:v>
                </c:pt>
                <c:pt idx="3753">
                  <c:v>1.3689962600000001</c:v>
                </c:pt>
                <c:pt idx="3754">
                  <c:v>1.3695676299999999</c:v>
                </c:pt>
                <c:pt idx="3755">
                  <c:v>1.37009907</c:v>
                </c:pt>
                <c:pt idx="3756">
                  <c:v>1.3704298699999999</c:v>
                </c:pt>
                <c:pt idx="3757">
                  <c:v>1.3709411600000001</c:v>
                </c:pt>
                <c:pt idx="3758">
                  <c:v>1.37141216</c:v>
                </c:pt>
                <c:pt idx="3759">
                  <c:v>1.37206388</c:v>
                </c:pt>
                <c:pt idx="3760">
                  <c:v>1.3723444899999999</c:v>
                </c:pt>
                <c:pt idx="3761">
                  <c:v>1.37307632</c:v>
                </c:pt>
                <c:pt idx="3762">
                  <c:v>1.37347734</c:v>
                </c:pt>
                <c:pt idx="3763">
                  <c:v>1.3741983200000001</c:v>
                </c:pt>
                <c:pt idx="3764">
                  <c:v>1.37441897</c:v>
                </c:pt>
                <c:pt idx="3765">
                  <c:v>1.37497091</c:v>
                </c:pt>
                <c:pt idx="3766">
                  <c:v>1.3755022299999999</c:v>
                </c:pt>
                <c:pt idx="3767">
                  <c:v>1.37598336</c:v>
                </c:pt>
                <c:pt idx="3768">
                  <c:v>1.3765547300000001</c:v>
                </c:pt>
                <c:pt idx="3769">
                  <c:v>1.37697577</c:v>
                </c:pt>
                <c:pt idx="3770">
                  <c:v>1.37748706</c:v>
                </c:pt>
                <c:pt idx="3771">
                  <c:v>1.37796819</c:v>
                </c:pt>
                <c:pt idx="3772">
                  <c:v>1.37859976</c:v>
                </c:pt>
                <c:pt idx="3773">
                  <c:v>1.3790909099999999</c:v>
                </c:pt>
                <c:pt idx="3774">
                  <c:v>1.37967241</c:v>
                </c:pt>
                <c:pt idx="3775">
                  <c:v>1.38005328</c:v>
                </c:pt>
                <c:pt idx="3776">
                  <c:v>1.38052452</c:v>
                </c:pt>
                <c:pt idx="3777">
                  <c:v>1.3809956299999999</c:v>
                </c:pt>
                <c:pt idx="3778">
                  <c:v>1.38153696</c:v>
                </c:pt>
                <c:pt idx="3779">
                  <c:v>1.3818979300000001</c:v>
                </c:pt>
                <c:pt idx="3780">
                  <c:v>1.3823889499999999</c:v>
                </c:pt>
                <c:pt idx="3781">
                  <c:v>1.3828100000000001</c:v>
                </c:pt>
                <c:pt idx="3782">
                  <c:v>1.3833012600000001</c:v>
                </c:pt>
                <c:pt idx="3783">
                  <c:v>1.38402319</c:v>
                </c:pt>
                <c:pt idx="3784">
                  <c:v>1.38456428</c:v>
                </c:pt>
                <c:pt idx="3785">
                  <c:v>1.3849854500000001</c:v>
                </c:pt>
                <c:pt idx="3786">
                  <c:v>1.3855568199999999</c:v>
                </c:pt>
                <c:pt idx="3787">
                  <c:v>1.38600791</c:v>
                </c:pt>
                <c:pt idx="3788">
                  <c:v>1.3865891699999999</c:v>
                </c:pt>
                <c:pt idx="3789">
                  <c:v>1.38694012</c:v>
                </c:pt>
                <c:pt idx="3790">
                  <c:v>1.38759184</c:v>
                </c:pt>
                <c:pt idx="3791">
                  <c:v>1.3880929900000001</c:v>
                </c:pt>
                <c:pt idx="3792">
                  <c:v>1.38839376</c:v>
                </c:pt>
                <c:pt idx="3793">
                  <c:v>1.38910556</c:v>
                </c:pt>
                <c:pt idx="3794">
                  <c:v>1.3895666600000001</c:v>
                </c:pt>
                <c:pt idx="3795">
                  <c:v>1.39015818</c:v>
                </c:pt>
                <c:pt idx="3796">
                  <c:v>1.3906391899999999</c:v>
                </c:pt>
                <c:pt idx="3797">
                  <c:v>1.3910101699999999</c:v>
                </c:pt>
                <c:pt idx="3798">
                  <c:v>1.39170182</c:v>
                </c:pt>
                <c:pt idx="3799">
                  <c:v>1.39210272</c:v>
                </c:pt>
                <c:pt idx="3800">
                  <c:v>1.3925940999999999</c:v>
                </c:pt>
                <c:pt idx="3801">
                  <c:v>1.392995</c:v>
                </c:pt>
                <c:pt idx="3802">
                  <c:v>1.3934561000000001</c:v>
                </c:pt>
                <c:pt idx="3803">
                  <c:v>1.3941377399999999</c:v>
                </c:pt>
                <c:pt idx="3804">
                  <c:v>1.3945487700000001</c:v>
                </c:pt>
                <c:pt idx="3805">
                  <c:v>1.3948997299999999</c:v>
                </c:pt>
                <c:pt idx="3806">
                  <c:v>1.39559126</c:v>
                </c:pt>
                <c:pt idx="3807">
                  <c:v>1.39618289</c:v>
                </c:pt>
                <c:pt idx="3808">
                  <c:v>1.39668405</c:v>
                </c:pt>
                <c:pt idx="3809">
                  <c:v>1.39696467</c:v>
                </c:pt>
                <c:pt idx="3810">
                  <c:v>1.3974959899999999</c:v>
                </c:pt>
                <c:pt idx="3811">
                  <c:v>1.3979170299999999</c:v>
                </c:pt>
                <c:pt idx="3812">
                  <c:v>1.3985484800000001</c:v>
                </c:pt>
                <c:pt idx="3813">
                  <c:v>1.3990197200000001</c:v>
                </c:pt>
                <c:pt idx="3814">
                  <c:v>1.3996292400000001</c:v>
                </c:pt>
                <c:pt idx="3815">
                  <c:v>1.39996195</c:v>
                </c:pt>
                <c:pt idx="3816">
                  <c:v>1.4005234200000001</c:v>
                </c:pt>
                <c:pt idx="3817">
                  <c:v>1.4010345900000001</c:v>
                </c:pt>
                <c:pt idx="3818">
                  <c:v>1.4014256</c:v>
                </c:pt>
                <c:pt idx="3819">
                  <c:v>1.40204704</c:v>
                </c:pt>
                <c:pt idx="3820">
                  <c:v>1.4024782200000001</c:v>
                </c:pt>
                <c:pt idx="3821">
                  <c:v>1.40294933</c:v>
                </c:pt>
                <c:pt idx="3822">
                  <c:v>1.4032701299999999</c:v>
                </c:pt>
                <c:pt idx="3823">
                  <c:v>1.40399206</c:v>
                </c:pt>
                <c:pt idx="3824">
                  <c:v>1.40442288</c:v>
                </c:pt>
                <c:pt idx="3825">
                  <c:v>1.40506446</c:v>
                </c:pt>
                <c:pt idx="3826">
                  <c:v>1.4054454599999999</c:v>
                </c:pt>
                <c:pt idx="3827">
                  <c:v>1.4061271</c:v>
                </c:pt>
                <c:pt idx="3828">
                  <c:v>1.40650809</c:v>
                </c:pt>
                <c:pt idx="3829">
                  <c:v>1.4070794600000001</c:v>
                </c:pt>
                <c:pt idx="3830">
                  <c:v>1.4073501799999999</c:v>
                </c:pt>
                <c:pt idx="3831">
                  <c:v>1.40800178</c:v>
                </c:pt>
                <c:pt idx="3832">
                  <c:v>1.40839267</c:v>
                </c:pt>
                <c:pt idx="3833">
                  <c:v>1.40897417</c:v>
                </c:pt>
                <c:pt idx="3834">
                  <c:v>1.4094452900000001</c:v>
                </c:pt>
                <c:pt idx="3835">
                  <c:v>1.4100368000000001</c:v>
                </c:pt>
                <c:pt idx="3836">
                  <c:v>1.41047776</c:v>
                </c:pt>
                <c:pt idx="3837">
                  <c:v>1.4109689000000001</c:v>
                </c:pt>
                <c:pt idx="3838">
                  <c:v>1.41166079</c:v>
                </c:pt>
                <c:pt idx="3839">
                  <c:v>1.41213191</c:v>
                </c:pt>
                <c:pt idx="3840">
                  <c:v>1.4128135399999999</c:v>
                </c:pt>
                <c:pt idx="3841">
                  <c:v>1.4131342200000001</c:v>
                </c:pt>
                <c:pt idx="3842">
                  <c:v>1.4135452500000001</c:v>
                </c:pt>
                <c:pt idx="3843">
                  <c:v>1.41405654</c:v>
                </c:pt>
                <c:pt idx="3844">
                  <c:v>1.4146981199999999</c:v>
                </c:pt>
                <c:pt idx="3845">
                  <c:v>1.41520953</c:v>
                </c:pt>
                <c:pt idx="3846">
                  <c:v>1.4155302000000001</c:v>
                </c:pt>
                <c:pt idx="3847">
                  <c:v>1.4161015699999999</c:v>
                </c:pt>
                <c:pt idx="3848">
                  <c:v>1.4165025899999999</c:v>
                </c:pt>
                <c:pt idx="3849">
                  <c:v>1.4170037499999999</c:v>
                </c:pt>
                <c:pt idx="3850">
                  <c:v>1.41756511</c:v>
                </c:pt>
                <c:pt idx="3851">
                  <c:v>1.41815662</c:v>
                </c:pt>
                <c:pt idx="3852">
                  <c:v>1.41873801</c:v>
                </c:pt>
                <c:pt idx="3853">
                  <c:v>1.4192291500000001</c:v>
                </c:pt>
                <c:pt idx="3854">
                  <c:v>1.41967022</c:v>
                </c:pt>
                <c:pt idx="3855">
                  <c:v>1.41995096</c:v>
                </c:pt>
                <c:pt idx="3856">
                  <c:v>1.4205825299999999</c:v>
                </c:pt>
                <c:pt idx="3857">
                  <c:v>1.42095339</c:v>
                </c:pt>
                <c:pt idx="3858">
                  <c:v>1.4217354099999999</c:v>
                </c:pt>
                <c:pt idx="3859">
                  <c:v>1.4220761099999999</c:v>
                </c:pt>
                <c:pt idx="3860">
                  <c:v>1.4225473399999999</c:v>
                </c:pt>
                <c:pt idx="3861">
                  <c:v>1.42286801</c:v>
                </c:pt>
                <c:pt idx="3862">
                  <c:v>1.4236700499999999</c:v>
                </c:pt>
                <c:pt idx="3863">
                  <c:v>1.4239808300000001</c:v>
                </c:pt>
                <c:pt idx="3864">
                  <c:v>1.4247326899999999</c:v>
                </c:pt>
                <c:pt idx="3865">
                  <c:v>1.4251337100000001</c:v>
                </c:pt>
                <c:pt idx="3866">
                  <c:v>1.4257651600000001</c:v>
                </c:pt>
                <c:pt idx="3867">
                  <c:v>1.4263062500000001</c:v>
                </c:pt>
                <c:pt idx="3868">
                  <c:v>1.42677057</c:v>
                </c:pt>
                <c:pt idx="3869">
                  <c:v>1.42720866</c:v>
                </c:pt>
                <c:pt idx="3870">
                  <c:v>1.42768991</c:v>
                </c:pt>
                <c:pt idx="3871">
                  <c:v>1.4281810500000001</c:v>
                </c:pt>
                <c:pt idx="3872">
                  <c:v>1.42856205</c:v>
                </c:pt>
                <c:pt idx="3873">
                  <c:v>1.42920351</c:v>
                </c:pt>
                <c:pt idx="3874">
                  <c:v>1.42965472</c:v>
                </c:pt>
                <c:pt idx="3875">
                  <c:v>1.4301058099999999</c:v>
                </c:pt>
                <c:pt idx="3876">
                  <c:v>1.4307173500000001</c:v>
                </c:pt>
                <c:pt idx="3877">
                  <c:v>1.4310580500000001</c:v>
                </c:pt>
                <c:pt idx="3878">
                  <c:v>1.43157935</c:v>
                </c:pt>
                <c:pt idx="3879">
                  <c:v>1.43217087</c:v>
                </c:pt>
                <c:pt idx="3880">
                  <c:v>1.4325116899999999</c:v>
                </c:pt>
                <c:pt idx="3881">
                  <c:v>1.4330531399999999</c:v>
                </c:pt>
                <c:pt idx="3882">
                  <c:v>1.43354428</c:v>
                </c:pt>
                <c:pt idx="3883">
                  <c:v>1.4342560799999999</c:v>
                </c:pt>
                <c:pt idx="3884">
                  <c:v>1.43456662</c:v>
                </c:pt>
                <c:pt idx="3885">
                  <c:v>1.4351882899999999</c:v>
                </c:pt>
                <c:pt idx="3886">
                  <c:v>1.4356795499999999</c:v>
                </c:pt>
                <c:pt idx="3887">
                  <c:v>1.43603039</c:v>
                </c:pt>
                <c:pt idx="3888">
                  <c:v>1.4367921400000001</c:v>
                </c:pt>
                <c:pt idx="3889">
                  <c:v>1.4370728699999999</c:v>
                </c:pt>
                <c:pt idx="3890">
                  <c:v>1.4376844200000001</c:v>
                </c:pt>
                <c:pt idx="3891">
                  <c:v>1.43814552</c:v>
                </c:pt>
                <c:pt idx="3892">
                  <c:v>1.43875694</c:v>
                </c:pt>
                <c:pt idx="3893">
                  <c:v>1.4388571999999999</c:v>
                </c:pt>
                <c:pt idx="3894">
                  <c:v>1.43974936</c:v>
                </c:pt>
                <c:pt idx="3895">
                  <c:v>1.4402606499999999</c:v>
                </c:pt>
                <c:pt idx="3896">
                  <c:v>1.4406817000000001</c:v>
                </c:pt>
                <c:pt idx="3897">
                  <c:v>1.44102252</c:v>
                </c:pt>
                <c:pt idx="3898">
                  <c:v>1.4416440699999999</c:v>
                </c:pt>
                <c:pt idx="3899">
                  <c:v>1.4420551100000001</c:v>
                </c:pt>
                <c:pt idx="3900">
                  <c:v>1.44239593</c:v>
                </c:pt>
                <c:pt idx="3901">
                  <c:v>1.4431377599999999</c:v>
                </c:pt>
                <c:pt idx="3902">
                  <c:v>1.44360888</c:v>
                </c:pt>
                <c:pt idx="3903">
                  <c:v>1.44409001</c:v>
                </c:pt>
                <c:pt idx="3904">
                  <c:v>1.4446713900000001</c:v>
                </c:pt>
                <c:pt idx="3905">
                  <c:v>1.44506252</c:v>
                </c:pt>
                <c:pt idx="3906">
                  <c:v>1.44565392</c:v>
                </c:pt>
                <c:pt idx="3907">
                  <c:v>1.44599462</c:v>
                </c:pt>
                <c:pt idx="3908">
                  <c:v>1.44661617</c:v>
                </c:pt>
                <c:pt idx="3909">
                  <c:v>1.4473307099999999</c:v>
                </c:pt>
                <c:pt idx="3910">
                  <c:v>1.4480596800000001</c:v>
                </c:pt>
                <c:pt idx="3911">
                  <c:v>1.44849074</c:v>
                </c:pt>
                <c:pt idx="3912">
                  <c:v>1.44908226</c:v>
                </c:pt>
                <c:pt idx="3913">
                  <c:v>1.4493428500000001</c:v>
                </c:pt>
                <c:pt idx="3914">
                  <c:v>1.4500044599999999</c:v>
                </c:pt>
                <c:pt idx="3915">
                  <c:v>1.4504355200000001</c:v>
                </c:pt>
                <c:pt idx="3916">
                  <c:v>1.4509167700000001</c:v>
                </c:pt>
                <c:pt idx="3917">
                  <c:v>1.45137787</c:v>
                </c:pt>
                <c:pt idx="3918">
                  <c:v>1.45177877</c:v>
                </c:pt>
                <c:pt idx="3919">
                  <c:v>1.45234036</c:v>
                </c:pt>
                <c:pt idx="3920">
                  <c:v>1.45289242</c:v>
                </c:pt>
                <c:pt idx="3921">
                  <c:v>1.4533628199999999</c:v>
                </c:pt>
                <c:pt idx="3922">
                  <c:v>1.45395422</c:v>
                </c:pt>
                <c:pt idx="3923">
                  <c:v>1.4544153200000001</c:v>
                </c:pt>
                <c:pt idx="3924">
                  <c:v>1.45480633</c:v>
                </c:pt>
                <c:pt idx="3925">
                  <c:v>1.45545781</c:v>
                </c:pt>
                <c:pt idx="3926">
                  <c:v>1.4559690999999999</c:v>
                </c:pt>
                <c:pt idx="3927">
                  <c:v>1.4565104200000001</c:v>
                </c:pt>
                <c:pt idx="3928">
                  <c:v>1.45694149</c:v>
                </c:pt>
                <c:pt idx="3929">
                  <c:v>1.4575028400000001</c:v>
                </c:pt>
                <c:pt idx="3930">
                  <c:v>1.4579640599999999</c:v>
                </c:pt>
                <c:pt idx="3931">
                  <c:v>1.45820463</c:v>
                </c:pt>
                <c:pt idx="3932">
                  <c:v>1.4589863999999999</c:v>
                </c:pt>
                <c:pt idx="3933">
                  <c:v>1.4591769000000001</c:v>
                </c:pt>
                <c:pt idx="3934">
                  <c:v>1.45992875</c:v>
                </c:pt>
                <c:pt idx="3935">
                  <c:v>1.4601592999999999</c:v>
                </c:pt>
                <c:pt idx="3936">
                  <c:v>1.4609212899999999</c:v>
                </c:pt>
                <c:pt idx="3937">
                  <c:v>1.4613422199999999</c:v>
                </c:pt>
                <c:pt idx="3938">
                  <c:v>1.4617232099999999</c:v>
                </c:pt>
                <c:pt idx="3939">
                  <c:v>1.4621342399999999</c:v>
                </c:pt>
                <c:pt idx="3940">
                  <c:v>1.4627256399999999</c:v>
                </c:pt>
                <c:pt idx="3941">
                  <c:v>1.4632669700000001</c:v>
                </c:pt>
                <c:pt idx="3942">
                  <c:v>1.46389854</c:v>
                </c:pt>
                <c:pt idx="3943">
                  <c:v>1.4641390999999999</c:v>
                </c:pt>
                <c:pt idx="3944">
                  <c:v>1.4646503900000001</c:v>
                </c:pt>
                <c:pt idx="3945">
                  <c:v>1.46517158</c:v>
                </c:pt>
                <c:pt idx="3946">
                  <c:v>1.4659034</c:v>
                </c:pt>
                <c:pt idx="3947">
                  <c:v>1.46628439</c:v>
                </c:pt>
                <c:pt idx="3948">
                  <c:v>1.4669358699999999</c:v>
                </c:pt>
                <c:pt idx="3949">
                  <c:v>1.4672968399999999</c:v>
                </c:pt>
                <c:pt idx="3950">
                  <c:v>1.4677379100000001</c:v>
                </c:pt>
                <c:pt idx="3951">
                  <c:v>1.4684495900000001</c:v>
                </c:pt>
                <c:pt idx="3952">
                  <c:v>1.46876049</c:v>
                </c:pt>
                <c:pt idx="3953">
                  <c:v>1.46918142</c:v>
                </c:pt>
                <c:pt idx="3954">
                  <c:v>1.4696224899999999</c:v>
                </c:pt>
                <c:pt idx="3955">
                  <c:v>1.47005355</c:v>
                </c:pt>
                <c:pt idx="3956">
                  <c:v>1.4708755</c:v>
                </c:pt>
                <c:pt idx="3957">
                  <c:v>1.47127652</c:v>
                </c:pt>
                <c:pt idx="3958">
                  <c:v>1.4716475</c:v>
                </c:pt>
                <c:pt idx="3959">
                  <c:v>1.4724493000000001</c:v>
                </c:pt>
                <c:pt idx="3960">
                  <c:v>1.4726999999999999</c:v>
                </c:pt>
                <c:pt idx="3961">
                  <c:v>1.47324133</c:v>
                </c:pt>
                <c:pt idx="3962">
                  <c:v>1.4737025500000001</c:v>
                </c:pt>
                <c:pt idx="3963">
                  <c:v>1.474334</c:v>
                </c:pt>
                <c:pt idx="3964">
                  <c:v>1.47480524</c:v>
                </c:pt>
                <c:pt idx="3965">
                  <c:v>1.4753665899999999</c:v>
                </c:pt>
                <c:pt idx="3966">
                  <c:v>1.4757875199999999</c:v>
                </c:pt>
                <c:pt idx="3967">
                  <c:v>1.4762787799999999</c:v>
                </c:pt>
                <c:pt idx="3968">
                  <c:v>1.4769704299999999</c:v>
                </c:pt>
                <c:pt idx="3969">
                  <c:v>1.47732127</c:v>
                </c:pt>
                <c:pt idx="3970">
                  <c:v>1.4777323</c:v>
                </c:pt>
                <c:pt idx="3971">
                  <c:v>1.47834277</c:v>
                </c:pt>
                <c:pt idx="3972">
                  <c:v>1.4788452400000001</c:v>
                </c:pt>
                <c:pt idx="3973">
                  <c:v>1.4790957</c:v>
                </c:pt>
                <c:pt idx="3974">
                  <c:v>1.4798876000000001</c:v>
                </c:pt>
                <c:pt idx="3975">
                  <c:v>1.48039889</c:v>
                </c:pt>
                <c:pt idx="3976">
                  <c:v>1.48077989</c:v>
                </c:pt>
                <c:pt idx="3977">
                  <c:v>1.48139131</c:v>
                </c:pt>
                <c:pt idx="3978">
                  <c:v>1.48179233</c:v>
                </c:pt>
                <c:pt idx="3979">
                  <c:v>1.48237383</c:v>
                </c:pt>
                <c:pt idx="3980">
                  <c:v>1.48271453</c:v>
                </c:pt>
                <c:pt idx="3981">
                  <c:v>1.4832558600000001</c:v>
                </c:pt>
                <c:pt idx="3982">
                  <c:v>1.48367691</c:v>
                </c:pt>
                <c:pt idx="3983">
                  <c:v>1.4842382700000001</c:v>
                </c:pt>
                <c:pt idx="3984">
                  <c:v>1.4846593100000001</c:v>
                </c:pt>
                <c:pt idx="3985">
                  <c:v>1.48529077</c:v>
                </c:pt>
                <c:pt idx="3986">
                  <c:v>1.48580205</c:v>
                </c:pt>
                <c:pt idx="3987">
                  <c:v>1.4863233600000001</c:v>
                </c:pt>
                <c:pt idx="3988">
                  <c:v>1.48655391</c:v>
                </c:pt>
                <c:pt idx="3989">
                  <c:v>1.48716545</c:v>
                </c:pt>
                <c:pt idx="3990">
                  <c:v>1.4877468300000001</c:v>
                </c:pt>
                <c:pt idx="3991">
                  <c:v>1.4883382300000001</c:v>
                </c:pt>
                <c:pt idx="3992">
                  <c:v>1.48875928</c:v>
                </c:pt>
                <c:pt idx="3993">
                  <c:v>1.48926055</c:v>
                </c:pt>
                <c:pt idx="3994">
                  <c:v>1.4897818599999999</c:v>
                </c:pt>
                <c:pt idx="3995">
                  <c:v>1.49034321</c:v>
                </c:pt>
                <c:pt idx="3996">
                  <c:v>1.4905237</c:v>
                </c:pt>
                <c:pt idx="3997">
                  <c:v>1.49134564</c:v>
                </c:pt>
                <c:pt idx="3998">
                  <c:v>1.4917867199999999</c:v>
                </c:pt>
                <c:pt idx="3999">
                  <c:v>1.49232805</c:v>
                </c:pt>
                <c:pt idx="4000">
                  <c:v>1.4926888899999999</c:v>
                </c:pt>
                <c:pt idx="4001">
                  <c:v>1.4933506299999999</c:v>
                </c:pt>
                <c:pt idx="4002">
                  <c:v>1.49372149</c:v>
                </c:pt>
                <c:pt idx="4003">
                  <c:v>1.4944031200000001</c:v>
                </c:pt>
                <c:pt idx="4004">
                  <c:v>1.49491441</c:v>
                </c:pt>
                <c:pt idx="4005">
                  <c:v>1.4952752600000001</c:v>
                </c:pt>
                <c:pt idx="4006">
                  <c:v>1.4957665200000001</c:v>
                </c:pt>
                <c:pt idx="4007">
                  <c:v>1.4961774299999999</c:v>
                </c:pt>
                <c:pt idx="4008">
                  <c:v>1.49672878</c:v>
                </c:pt>
                <c:pt idx="4009">
                  <c:v>1.4973403199999999</c:v>
                </c:pt>
                <c:pt idx="4010">
                  <c:v>1.4976811400000001</c:v>
                </c:pt>
                <c:pt idx="4011">
                  <c:v>1.4982426200000001</c:v>
                </c:pt>
                <c:pt idx="4012">
                  <c:v>1.4989242599999999</c:v>
                </c:pt>
                <c:pt idx="4013">
                  <c:v>1.4991548100000001</c:v>
                </c:pt>
                <c:pt idx="4014">
                  <c:v>1.4998865100000001</c:v>
                </c:pt>
                <c:pt idx="4015">
                  <c:v>1.5002774000000001</c:v>
                </c:pt>
                <c:pt idx="4016">
                  <c:v>1.50075877</c:v>
                </c:pt>
                <c:pt idx="4017">
                  <c:v>1.50126994</c:v>
                </c:pt>
                <c:pt idx="4018">
                  <c:v>1.5018513200000001</c:v>
                </c:pt>
                <c:pt idx="4019">
                  <c:v>1.5024128000000001</c:v>
                </c:pt>
                <c:pt idx="4020">
                  <c:v>1.5028739</c:v>
                </c:pt>
                <c:pt idx="4021">
                  <c:v>1.50328481</c:v>
                </c:pt>
                <c:pt idx="4022">
                  <c:v>1.50371587</c:v>
                </c:pt>
                <c:pt idx="4023">
                  <c:v>1.50431812</c:v>
                </c:pt>
                <c:pt idx="4024">
                  <c:v>1.50489831</c:v>
                </c:pt>
                <c:pt idx="4025">
                  <c:v>1.5054287900000001</c:v>
                </c:pt>
                <c:pt idx="4026">
                  <c:v>1.5060315099999999</c:v>
                </c:pt>
                <c:pt idx="4027">
                  <c:v>1.50645268</c:v>
                </c:pt>
                <c:pt idx="4028">
                  <c:v>1.5066632</c:v>
                </c:pt>
                <c:pt idx="4029">
                  <c:v>1.50726461</c:v>
                </c:pt>
                <c:pt idx="4030">
                  <c:v>1.5078961799999999</c:v>
                </c:pt>
                <c:pt idx="4031">
                  <c:v>1.50832725</c:v>
                </c:pt>
                <c:pt idx="4032">
                  <c:v>1.5088986200000001</c:v>
                </c:pt>
                <c:pt idx="4033">
                  <c:v>1.5092696000000001</c:v>
                </c:pt>
                <c:pt idx="4034">
                  <c:v>1.5097307</c:v>
                </c:pt>
                <c:pt idx="4035">
                  <c:v>1.5102519999999999</c:v>
                </c:pt>
                <c:pt idx="4036">
                  <c:v>1.5105327399999999</c:v>
                </c:pt>
                <c:pt idx="4037">
                  <c:v>1.51144481</c:v>
                </c:pt>
                <c:pt idx="4038">
                  <c:v>1.51181579</c:v>
                </c:pt>
                <c:pt idx="4039">
                  <c:v>1.5123971700000001</c:v>
                </c:pt>
                <c:pt idx="4040">
                  <c:v>1.5127381099999999</c:v>
                </c:pt>
                <c:pt idx="4041">
                  <c:v>1.5133594299999999</c:v>
                </c:pt>
                <c:pt idx="4042">
                  <c:v>1.5138506899999999</c:v>
                </c:pt>
                <c:pt idx="4043">
                  <c:v>1.51415145</c:v>
                </c:pt>
                <c:pt idx="4044">
                  <c:v>1.5147429699999999</c:v>
                </c:pt>
                <c:pt idx="4045">
                  <c:v>1.5156451500000001</c:v>
                </c:pt>
                <c:pt idx="4046">
                  <c:v>1.5158957200000001</c:v>
                </c:pt>
                <c:pt idx="4047">
                  <c:v>1.5164771100000001</c:v>
                </c:pt>
                <c:pt idx="4048">
                  <c:v>1.51680791</c:v>
                </c:pt>
                <c:pt idx="4049">
                  <c:v>1.5173592600000001</c:v>
                </c:pt>
                <c:pt idx="4050">
                  <c:v>1.5178304899999999</c:v>
                </c:pt>
                <c:pt idx="4051">
                  <c:v>1.51848209</c:v>
                </c:pt>
                <c:pt idx="4052">
                  <c:v>1.51898336</c:v>
                </c:pt>
                <c:pt idx="4053">
                  <c:v>1.5196049199999999</c:v>
                </c:pt>
                <c:pt idx="4054">
                  <c:v>1.5199356100000001</c:v>
                </c:pt>
                <c:pt idx="4055">
                  <c:v>1.52040672</c:v>
                </c:pt>
                <c:pt idx="4056">
                  <c:v>1.52074778</c:v>
                </c:pt>
                <c:pt idx="4057">
                  <c:v>1.52128887</c:v>
                </c:pt>
                <c:pt idx="4058">
                  <c:v>1.5216799999999999</c:v>
                </c:pt>
                <c:pt idx="4059">
                  <c:v>1.5225119600000001</c:v>
                </c:pt>
                <c:pt idx="4060">
                  <c:v>1.5227525200000001</c:v>
                </c:pt>
                <c:pt idx="4061">
                  <c:v>1.5234241500000001</c:v>
                </c:pt>
                <c:pt idx="4062">
                  <c:v>1.52377498</c:v>
                </c:pt>
                <c:pt idx="4063">
                  <c:v>1.5242260700000001</c:v>
                </c:pt>
                <c:pt idx="4064">
                  <c:v>1.5249278500000001</c:v>
                </c:pt>
                <c:pt idx="4065">
                  <c:v>1.5252786899999999</c:v>
                </c:pt>
                <c:pt idx="4066">
                  <c:v>1.5257699499999999</c:v>
                </c:pt>
                <c:pt idx="4067">
                  <c:v>1.52638137</c:v>
                </c:pt>
                <c:pt idx="4068">
                  <c:v>1.52683258</c:v>
                </c:pt>
                <c:pt idx="4069">
                  <c:v>1.5273839199999999</c:v>
                </c:pt>
                <c:pt idx="4070">
                  <c:v>1.52784491</c:v>
                </c:pt>
                <c:pt idx="4071">
                  <c:v>1.52821589</c:v>
                </c:pt>
                <c:pt idx="4072">
                  <c:v>1.5288474599999999</c:v>
                </c:pt>
                <c:pt idx="4073">
                  <c:v>1.5293687600000001</c:v>
                </c:pt>
                <c:pt idx="4074">
                  <c:v>1.5299702900000001</c:v>
                </c:pt>
                <c:pt idx="4075">
                  <c:v>1.5302909600000001</c:v>
                </c:pt>
                <c:pt idx="4076">
                  <c:v>1.5307138</c:v>
                </c:pt>
                <c:pt idx="4077">
                  <c:v>1.53123331</c:v>
                </c:pt>
                <c:pt idx="4078">
                  <c:v>1.5318134999999999</c:v>
                </c:pt>
                <c:pt idx="4079">
                  <c:v>1.53241622</c:v>
                </c:pt>
                <c:pt idx="4080">
                  <c:v>1.53288734</c:v>
                </c:pt>
                <c:pt idx="4081">
                  <c:v>1.53351891</c:v>
                </c:pt>
                <c:pt idx="4082">
                  <c:v>1.5338497200000001</c:v>
                </c:pt>
                <c:pt idx="4083">
                  <c:v>1.5343508699999999</c:v>
                </c:pt>
                <c:pt idx="4084">
                  <c:v>1.5349724300000001</c:v>
                </c:pt>
                <c:pt idx="4085">
                  <c:v>1.53540349</c:v>
                </c:pt>
                <c:pt idx="4086">
                  <c:v>1.53580439</c:v>
                </c:pt>
                <c:pt idx="4087">
                  <c:v>1.5362355700000001</c:v>
                </c:pt>
                <c:pt idx="4088">
                  <c:v>1.5369172099999999</c:v>
                </c:pt>
                <c:pt idx="4089">
                  <c:v>1.53738832</c:v>
                </c:pt>
                <c:pt idx="4090">
                  <c:v>1.53784955</c:v>
                </c:pt>
                <c:pt idx="4091">
                  <c:v>1.5384008899999999</c:v>
                </c:pt>
                <c:pt idx="4092">
                  <c:v>1.53888202</c:v>
                </c:pt>
                <c:pt idx="4093">
                  <c:v>1.53953362</c:v>
                </c:pt>
                <c:pt idx="4094">
                  <c:v>1.53987443</c:v>
                </c:pt>
                <c:pt idx="4095">
                  <c:v>1.5401450400000001</c:v>
                </c:pt>
                <c:pt idx="4096">
                  <c:v>1.5407667199999999</c:v>
                </c:pt>
                <c:pt idx="4097">
                  <c:v>1.5414181899999999</c:v>
                </c:pt>
                <c:pt idx="4098">
                  <c:v>1.5420699099999999</c:v>
                </c:pt>
                <c:pt idx="4099">
                  <c:v>1.54223025</c:v>
                </c:pt>
                <c:pt idx="4100">
                  <c:v>1.5428617</c:v>
                </c:pt>
                <c:pt idx="4101">
                  <c:v>1.5433729899999999</c:v>
                </c:pt>
                <c:pt idx="4102">
                  <c:v>1.5437138100000001</c:v>
                </c:pt>
                <c:pt idx="4103">
                  <c:v>1.5443754199999999</c:v>
                </c:pt>
                <c:pt idx="4104">
                  <c:v>1.54485655</c:v>
                </c:pt>
                <c:pt idx="4105">
                  <c:v>1.5452976199999999</c:v>
                </c:pt>
                <c:pt idx="4106">
                  <c:v>1.5457788699999999</c:v>
                </c:pt>
                <c:pt idx="4107">
                  <c:v>1.5462099300000001</c:v>
                </c:pt>
                <c:pt idx="4108">
                  <c:v>1.5469618999999999</c:v>
                </c:pt>
                <c:pt idx="4109">
                  <c:v>1.54722238</c:v>
                </c:pt>
                <c:pt idx="4110">
                  <c:v>1.5477538099999999</c:v>
                </c:pt>
                <c:pt idx="4111">
                  <c:v>1.5481747400000001</c:v>
                </c:pt>
                <c:pt idx="4112">
                  <c:v>1.54882622</c:v>
                </c:pt>
                <c:pt idx="4113">
                  <c:v>1.5493476399999999</c:v>
                </c:pt>
                <c:pt idx="4114">
                  <c:v>1.5498688199999999</c:v>
                </c:pt>
                <c:pt idx="4115">
                  <c:v>1.5503901200000001</c:v>
                </c:pt>
                <c:pt idx="4116">
                  <c:v>1.5510216999999999</c:v>
                </c:pt>
                <c:pt idx="4117">
                  <c:v>1.5511820300000001</c:v>
                </c:pt>
                <c:pt idx="4118">
                  <c:v>1.5518437599999999</c:v>
                </c:pt>
                <c:pt idx="4119">
                  <c:v>1.5523650600000001</c:v>
                </c:pt>
                <c:pt idx="4120">
                  <c:v>1.5528261699999999</c:v>
                </c:pt>
                <c:pt idx="4121">
                  <c:v>1.5532472100000001</c:v>
                </c:pt>
                <c:pt idx="4122">
                  <c:v>1.5539188399999999</c:v>
                </c:pt>
                <c:pt idx="4123">
                  <c:v>1.5541693000000001</c:v>
                </c:pt>
                <c:pt idx="4124">
                  <c:v>1.55472064</c:v>
                </c:pt>
                <c:pt idx="4125">
                  <c:v>1.55520189</c:v>
                </c:pt>
                <c:pt idx="4126">
                  <c:v>1.55577338</c:v>
                </c:pt>
                <c:pt idx="4127">
                  <c:v>1.5563547600000001</c:v>
                </c:pt>
                <c:pt idx="4128">
                  <c:v>1.5567029699999999</c:v>
                </c:pt>
                <c:pt idx="4129">
                  <c:v>1.55729699</c:v>
                </c:pt>
                <c:pt idx="4130">
                  <c:v>1.5577982699999999</c:v>
                </c:pt>
                <c:pt idx="4131">
                  <c:v>1.55828941</c:v>
                </c:pt>
                <c:pt idx="4132">
                  <c:v>1.55890095</c:v>
                </c:pt>
                <c:pt idx="4133">
                  <c:v>1.55957258</c:v>
                </c:pt>
                <c:pt idx="4134">
                  <c:v>1.5598032500000001</c:v>
                </c:pt>
                <c:pt idx="4135">
                  <c:v>1.5604246900000001</c:v>
                </c:pt>
                <c:pt idx="4136">
                  <c:v>1.5607154400000001</c:v>
                </c:pt>
                <c:pt idx="4137">
                  <c:v>1.56125677</c:v>
                </c:pt>
                <c:pt idx="4138">
                  <c:v>1.5617880799999999</c:v>
                </c:pt>
                <c:pt idx="4139">
                  <c:v>1.5622390500000001</c:v>
                </c:pt>
                <c:pt idx="4140">
                  <c:v>1.56272006</c:v>
                </c:pt>
                <c:pt idx="4141">
                  <c:v>1.5632014299999999</c:v>
                </c:pt>
                <c:pt idx="4142">
                  <c:v>1.56381309</c:v>
                </c:pt>
                <c:pt idx="4143">
                  <c:v>1.5644745799999999</c:v>
                </c:pt>
                <c:pt idx="4144">
                  <c:v>1.5648755999999999</c:v>
                </c:pt>
                <c:pt idx="4145">
                  <c:v>1.5652766199999999</c:v>
                </c:pt>
                <c:pt idx="4146">
                  <c:v>1.56572771</c:v>
                </c:pt>
                <c:pt idx="4147">
                  <c:v>1.56624889</c:v>
                </c:pt>
                <c:pt idx="4148">
                  <c:v>1.56683028</c:v>
                </c:pt>
                <c:pt idx="4149">
                  <c:v>1.56735158</c:v>
                </c:pt>
                <c:pt idx="4150">
                  <c:v>1.5676924000000001</c:v>
                </c:pt>
                <c:pt idx="4151">
                  <c:v>1.5684843100000001</c:v>
                </c:pt>
                <c:pt idx="4152">
                  <c:v>1.5687649299999999</c:v>
                </c:pt>
                <c:pt idx="4153">
                  <c:v>1.5692561899999999</c:v>
                </c:pt>
                <c:pt idx="4154">
                  <c:v>1.56983769</c:v>
                </c:pt>
                <c:pt idx="4155">
                  <c:v>1.57048941</c:v>
                </c:pt>
                <c:pt idx="4156">
                  <c:v>1.5706797800000001</c:v>
                </c:pt>
                <c:pt idx="4157">
                  <c:v>1.5710805699999999</c:v>
                </c:pt>
                <c:pt idx="4158">
                  <c:v>1.5719831</c:v>
                </c:pt>
                <c:pt idx="4159">
                  <c:v>1.5722636000000001</c:v>
                </c:pt>
                <c:pt idx="4160">
                  <c:v>1.5725344400000001</c:v>
                </c:pt>
                <c:pt idx="4161">
                  <c:v>1.5733763000000001</c:v>
                </c:pt>
                <c:pt idx="4162">
                  <c:v>1.5736770600000001</c:v>
                </c:pt>
                <c:pt idx="4163">
                  <c:v>1.57417834</c:v>
                </c:pt>
                <c:pt idx="4164">
                  <c:v>1.5746293099999999</c:v>
                </c:pt>
                <c:pt idx="4165">
                  <c:v>1.5753412200000001</c:v>
                </c:pt>
                <c:pt idx="4166">
                  <c:v>1.57572198</c:v>
                </c:pt>
                <c:pt idx="4167">
                  <c:v>1.5764539200000001</c:v>
                </c:pt>
                <c:pt idx="4168">
                  <c:v>1.57673442</c:v>
                </c:pt>
                <c:pt idx="4169">
                  <c:v>1.57725585</c:v>
                </c:pt>
                <c:pt idx="4170">
                  <c:v>1.5778472400000001</c:v>
                </c:pt>
                <c:pt idx="4171">
                  <c:v>1.57828832</c:v>
                </c:pt>
                <c:pt idx="4172">
                  <c:v>1.57876945</c:v>
                </c:pt>
                <c:pt idx="4173">
                  <c:v>1.5792706000000001</c:v>
                </c:pt>
                <c:pt idx="4174">
                  <c:v>1.5800225699999999</c:v>
                </c:pt>
                <c:pt idx="4175">
                  <c:v>1.5803033099999999</c:v>
                </c:pt>
                <c:pt idx="4176">
                  <c:v>1.5808146000000001</c:v>
                </c:pt>
                <c:pt idx="4177">
                  <c:v>1.58135593</c:v>
                </c:pt>
                <c:pt idx="4178">
                  <c:v>1.5817969999999999</c:v>
                </c:pt>
                <c:pt idx="4179">
                  <c:v>1.58225799</c:v>
                </c:pt>
                <c:pt idx="4180">
                  <c:v>1.5826288500000001</c:v>
                </c:pt>
                <c:pt idx="4181">
                  <c:v>1.583359</c:v>
                </c:pt>
                <c:pt idx="4182">
                  <c:v>1.5838522900000001</c:v>
                </c:pt>
                <c:pt idx="4183">
                  <c:v>1.58426285</c:v>
                </c:pt>
                <c:pt idx="4184">
                  <c:v>1.5849846599999999</c:v>
                </c:pt>
                <c:pt idx="4185">
                  <c:v>1.5853054499999999</c:v>
                </c:pt>
                <c:pt idx="4186">
                  <c:v>1.5859571699999999</c:v>
                </c:pt>
                <c:pt idx="4187">
                  <c:v>1.58622777</c:v>
                </c:pt>
                <c:pt idx="4188">
                  <c:v>1.58671904</c:v>
                </c:pt>
                <c:pt idx="4189">
                  <c:v>1.5875910499999999</c:v>
                </c:pt>
                <c:pt idx="4190">
                  <c:v>1.5878115900000001</c:v>
                </c:pt>
                <c:pt idx="4191">
                  <c:v>1.5881925800000001</c:v>
                </c:pt>
                <c:pt idx="4192">
                  <c:v>1.58877409</c:v>
                </c:pt>
                <c:pt idx="4193">
                  <c:v>1.5897063</c:v>
                </c:pt>
                <c:pt idx="4194">
                  <c:v>1.58983648</c:v>
                </c:pt>
                <c:pt idx="4195">
                  <c:v>1.5903679100000001</c:v>
                </c:pt>
                <c:pt idx="4196">
                  <c:v>1.590819</c:v>
                </c:pt>
                <c:pt idx="4197">
                  <c:v>1.59127021</c:v>
                </c:pt>
                <c:pt idx="4198">
                  <c:v>1.5919718700000001</c:v>
                </c:pt>
                <c:pt idx="4199">
                  <c:v>1.59248316</c:v>
                </c:pt>
                <c:pt idx="4200">
                  <c:v>1.5928438899999999</c:v>
                </c:pt>
                <c:pt idx="4201">
                  <c:v>1.5931346399999999</c:v>
                </c:pt>
                <c:pt idx="4202">
                  <c:v>1.59382629</c:v>
                </c:pt>
                <c:pt idx="4203">
                  <c:v>1.5942574700000001</c:v>
                </c:pt>
                <c:pt idx="4204">
                  <c:v>1.5950293499999999</c:v>
                </c:pt>
                <c:pt idx="4205">
                  <c:v>1.5956107399999999</c:v>
                </c:pt>
                <c:pt idx="4206">
                  <c:v>1.5959215200000001</c:v>
                </c:pt>
                <c:pt idx="4207">
                  <c:v>1.5964427000000001</c:v>
                </c:pt>
                <c:pt idx="4208">
                  <c:v>1.5968036699999999</c:v>
                </c:pt>
                <c:pt idx="4209">
                  <c:v>1.5974250999999999</c:v>
                </c:pt>
                <c:pt idx="4210">
                  <c:v>1.5980066100000001</c:v>
                </c:pt>
                <c:pt idx="4211">
                  <c:v>1.59855795</c:v>
                </c:pt>
                <c:pt idx="4212">
                  <c:v>1.59887874</c:v>
                </c:pt>
                <c:pt idx="4213">
                  <c:v>1.5995906600000001</c:v>
                </c:pt>
                <c:pt idx="4214">
                  <c:v>1.59984112</c:v>
                </c:pt>
                <c:pt idx="4215">
                  <c:v>1.6005729399999999</c:v>
                </c:pt>
                <c:pt idx="4216">
                  <c:v>1.60096371</c:v>
                </c:pt>
                <c:pt idx="4217">
                  <c:v>1.60146499</c:v>
                </c:pt>
                <c:pt idx="4218">
                  <c:v>1.60187602</c:v>
                </c:pt>
                <c:pt idx="4219">
                  <c:v>1.6023974400000001</c:v>
                </c:pt>
                <c:pt idx="4220">
                  <c:v>1.6030087500000001</c:v>
                </c:pt>
                <c:pt idx="4221">
                  <c:v>1.6034197800000001</c:v>
                </c:pt>
                <c:pt idx="4222">
                  <c:v>1.60393119</c:v>
                </c:pt>
                <c:pt idx="4223">
                  <c:v>1.6044021799999999</c:v>
                </c:pt>
                <c:pt idx="4224">
                  <c:v>1.60488355</c:v>
                </c:pt>
                <c:pt idx="4225">
                  <c:v>1.60541475</c:v>
                </c:pt>
                <c:pt idx="4226">
                  <c:v>1.60594594</c:v>
                </c:pt>
                <c:pt idx="4227">
                  <c:v>1.60639727</c:v>
                </c:pt>
                <c:pt idx="4228">
                  <c:v>1.6071890600000001</c:v>
                </c:pt>
                <c:pt idx="4229">
                  <c:v>1.6073995800000001</c:v>
                </c:pt>
                <c:pt idx="4230">
                  <c:v>1.6079911</c:v>
                </c:pt>
                <c:pt idx="4231">
                  <c:v>1.60832179</c:v>
                </c:pt>
                <c:pt idx="4232">
                  <c:v>1.60879302</c:v>
                </c:pt>
                <c:pt idx="4233">
                  <c:v>1.6095660899999999</c:v>
                </c:pt>
                <c:pt idx="4234">
                  <c:v>1.6098556500000001</c:v>
                </c:pt>
                <c:pt idx="4235">
                  <c:v>1.61040699</c:v>
                </c:pt>
                <c:pt idx="4236">
                  <c:v>1.61098838</c:v>
                </c:pt>
                <c:pt idx="4237">
                  <c:v>1.6115397199999999</c:v>
                </c:pt>
                <c:pt idx="4238">
                  <c:v>1.6120309799999999</c:v>
                </c:pt>
                <c:pt idx="4239">
                  <c:v>1.6123716800000001</c:v>
                </c:pt>
                <c:pt idx="4240">
                  <c:v>1.6129031199999999</c:v>
                </c:pt>
                <c:pt idx="4241">
                  <c:v>1.61338425</c:v>
                </c:pt>
                <c:pt idx="4242">
                  <c:v>1.6138153099999999</c:v>
                </c:pt>
                <c:pt idx="4243">
                  <c:v>1.6145169699999999</c:v>
                </c:pt>
                <c:pt idx="4244">
                  <c:v>1.6148479</c:v>
                </c:pt>
                <c:pt idx="4245">
                  <c:v>1.6153290300000001</c:v>
                </c:pt>
                <c:pt idx="4246">
                  <c:v>1.61574996</c:v>
                </c:pt>
                <c:pt idx="4247">
                  <c:v>1.61629128</c:v>
                </c:pt>
                <c:pt idx="4248">
                  <c:v>1.6168125900000001</c:v>
                </c:pt>
                <c:pt idx="4249">
                  <c:v>1.61754441</c:v>
                </c:pt>
                <c:pt idx="4250">
                  <c:v>1.6180055099999999</c:v>
                </c:pt>
                <c:pt idx="4251">
                  <c:v>1.6184264399999999</c:v>
                </c:pt>
                <c:pt idx="4252">
                  <c:v>1.6190179600000001</c:v>
                </c:pt>
                <c:pt idx="4253">
                  <c:v>1.61955929</c:v>
                </c:pt>
                <c:pt idx="4254">
                  <c:v>1.61997032</c:v>
                </c:pt>
                <c:pt idx="4255">
                  <c:v>1.62034118</c:v>
                </c:pt>
                <c:pt idx="4256">
                  <c:v>1.62095273</c:v>
                </c:pt>
                <c:pt idx="4257">
                  <c:v>1.6214940499999999</c:v>
                </c:pt>
                <c:pt idx="4258">
                  <c:v>1.6217649000000001</c:v>
                </c:pt>
                <c:pt idx="4259">
                  <c:v>1.6224964900000001</c:v>
                </c:pt>
                <c:pt idx="4260">
                  <c:v>1.6229577100000001</c:v>
                </c:pt>
                <c:pt idx="4261">
                  <c:v>1.6235291999999999</c:v>
                </c:pt>
                <c:pt idx="4262">
                  <c:v>1.62374949</c:v>
                </c:pt>
                <c:pt idx="4263">
                  <c:v>1.62422073</c:v>
                </c:pt>
                <c:pt idx="4264">
                  <c:v>1.62474191</c:v>
                </c:pt>
                <c:pt idx="4265">
                  <c:v>1.62541354</c:v>
                </c:pt>
                <c:pt idx="4266">
                  <c:v>1.6258647399999999</c:v>
                </c:pt>
                <c:pt idx="4267">
                  <c:v>1.62618566</c:v>
                </c:pt>
                <c:pt idx="4268">
                  <c:v>1.6267269799999999</c:v>
                </c:pt>
                <c:pt idx="4269">
                  <c:v>1.62733829</c:v>
                </c:pt>
                <c:pt idx="4270">
                  <c:v>1.6276891200000001</c:v>
                </c:pt>
                <c:pt idx="4271">
                  <c:v>1.62848115</c:v>
                </c:pt>
                <c:pt idx="4272">
                  <c:v>1.6287717799999999</c:v>
                </c:pt>
                <c:pt idx="4273">
                  <c:v>1.6292530300000001</c:v>
                </c:pt>
                <c:pt idx="4274">
                  <c:v>1.6298645700000001</c:v>
                </c:pt>
                <c:pt idx="4275">
                  <c:v>1.63019538</c:v>
                </c:pt>
                <c:pt idx="4276">
                  <c:v>1.6307365899999999</c:v>
                </c:pt>
                <c:pt idx="4277">
                  <c:v>1.63135827</c:v>
                </c:pt>
                <c:pt idx="4278">
                  <c:v>1.6319695700000001</c:v>
                </c:pt>
                <c:pt idx="4279">
                  <c:v>1.63257122</c:v>
                </c:pt>
                <c:pt idx="4280">
                  <c:v>1.6327917599999999</c:v>
                </c:pt>
                <c:pt idx="4281">
                  <c:v>1.63327277</c:v>
                </c:pt>
                <c:pt idx="4282">
                  <c:v>1.6337239699999999</c:v>
                </c:pt>
                <c:pt idx="4283">
                  <c:v>1.63410509</c:v>
                </c:pt>
                <c:pt idx="4284">
                  <c:v>1.63482678</c:v>
                </c:pt>
                <c:pt idx="4285">
                  <c:v>1.63544917</c:v>
                </c:pt>
                <c:pt idx="4286">
                  <c:v>1.6357487399999999</c:v>
                </c:pt>
                <c:pt idx="4287">
                  <c:v>1.6363905700000001</c:v>
                </c:pt>
                <c:pt idx="4288">
                  <c:v>1.6367915900000001</c:v>
                </c:pt>
                <c:pt idx="4289">
                  <c:v>1.6371624499999999</c:v>
                </c:pt>
                <c:pt idx="4290">
                  <c:v>1.63768351</c:v>
                </c:pt>
                <c:pt idx="4291">
                  <c:v>1.638255</c:v>
                </c:pt>
                <c:pt idx="4292">
                  <c:v>1.6387764199999999</c:v>
                </c:pt>
                <c:pt idx="4293">
                  <c:v>1.63934767</c:v>
                </c:pt>
                <c:pt idx="4294">
                  <c:v>1.63986897</c:v>
                </c:pt>
                <c:pt idx="4295">
                  <c:v>1.64026999</c:v>
                </c:pt>
                <c:pt idx="4296">
                  <c:v>1.6407311</c:v>
                </c:pt>
                <c:pt idx="4297">
                  <c:v>1.6413927100000001</c:v>
                </c:pt>
                <c:pt idx="4298">
                  <c:v>1.64181376</c:v>
                </c:pt>
                <c:pt idx="4299">
                  <c:v>1.64241529</c:v>
                </c:pt>
                <c:pt idx="4300">
                  <c:v>1.64271605</c:v>
                </c:pt>
                <c:pt idx="4301">
                  <c:v>1.6433376099999999</c:v>
                </c:pt>
                <c:pt idx="4302">
                  <c:v>1.64380872</c:v>
                </c:pt>
                <c:pt idx="4303">
                  <c:v>1.6441795800000001</c:v>
                </c:pt>
                <c:pt idx="4304">
                  <c:v>1.6448313000000001</c:v>
                </c:pt>
                <c:pt idx="4305">
                  <c:v>1.64500153</c:v>
                </c:pt>
                <c:pt idx="4306">
                  <c:v>1.6456031799999999</c:v>
                </c:pt>
                <c:pt idx="4307">
                  <c:v>1.6463549099999999</c:v>
                </c:pt>
                <c:pt idx="4308">
                  <c:v>1.6468261500000001</c:v>
                </c:pt>
                <c:pt idx="4309">
                  <c:v>1.64712679</c:v>
                </c:pt>
                <c:pt idx="4310">
                  <c:v>1.64788866</c:v>
                </c:pt>
                <c:pt idx="4311">
                  <c:v>1.6483196</c:v>
                </c:pt>
                <c:pt idx="4312">
                  <c:v>1.6489411599999999</c:v>
                </c:pt>
                <c:pt idx="4313">
                  <c:v>1.64921188</c:v>
                </c:pt>
                <c:pt idx="4314">
                  <c:v>1.6497231699999999</c:v>
                </c:pt>
                <c:pt idx="4315">
                  <c:v>1.65030444</c:v>
                </c:pt>
                <c:pt idx="4316">
                  <c:v>1.65062547</c:v>
                </c:pt>
                <c:pt idx="4317">
                  <c:v>1.65128684</c:v>
                </c:pt>
                <c:pt idx="4318">
                  <c:v>1.65180814</c:v>
                </c:pt>
                <c:pt idx="4319">
                  <c:v>1.6524699899999999</c:v>
                </c:pt>
                <c:pt idx="4320">
                  <c:v>1.6527907799999999</c:v>
                </c:pt>
                <c:pt idx="4321">
                  <c:v>1.6532416299999999</c:v>
                </c:pt>
                <c:pt idx="4322">
                  <c:v>1.6535925899999999</c:v>
                </c:pt>
                <c:pt idx="4323">
                  <c:v>1.65418398</c:v>
                </c:pt>
                <c:pt idx="4324">
                  <c:v>1.6546253</c:v>
                </c:pt>
                <c:pt idx="4325">
                  <c:v>1.65534687</c:v>
                </c:pt>
                <c:pt idx="4326">
                  <c:v>1.65563762</c:v>
                </c:pt>
                <c:pt idx="4327">
                  <c:v>1.6561989800000001</c:v>
                </c:pt>
                <c:pt idx="4328">
                  <c:v>1.65671027</c:v>
                </c:pt>
                <c:pt idx="4329">
                  <c:v>1.65720153</c:v>
                </c:pt>
                <c:pt idx="4330">
                  <c:v>1.6577628900000001</c:v>
                </c:pt>
                <c:pt idx="4331">
                  <c:v>1.65821397</c:v>
                </c:pt>
                <c:pt idx="4332">
                  <c:v>1.6588152599999999</c:v>
                </c:pt>
                <c:pt idx="4333">
                  <c:v>1.65924644</c:v>
                </c:pt>
                <c:pt idx="4334">
                  <c:v>1.6595974</c:v>
                </c:pt>
                <c:pt idx="4335">
                  <c:v>1.66047955</c:v>
                </c:pt>
                <c:pt idx="4336">
                  <c:v>1.6607101</c:v>
                </c:pt>
                <c:pt idx="4337">
                  <c:v>1.66101074</c:v>
                </c:pt>
                <c:pt idx="4338">
                  <c:v>1.6616123899999999</c:v>
                </c:pt>
                <c:pt idx="4339">
                  <c:v>1.66229308</c:v>
                </c:pt>
                <c:pt idx="4340">
                  <c:v>1.66257465</c:v>
                </c:pt>
                <c:pt idx="4341">
                  <c:v>1.66319609</c:v>
                </c:pt>
                <c:pt idx="4342">
                  <c:v>1.6640079000000001</c:v>
                </c:pt>
                <c:pt idx="4343">
                  <c:v>1.6643289299999999</c:v>
                </c:pt>
                <c:pt idx="4344">
                  <c:v>1.66469979</c:v>
                </c:pt>
                <c:pt idx="4345">
                  <c:v>1.66519094</c:v>
                </c:pt>
                <c:pt idx="4346">
                  <c:v>1.66579235</c:v>
                </c:pt>
                <c:pt idx="4347">
                  <c:v>1.66635394</c:v>
                </c:pt>
                <c:pt idx="4348">
                  <c:v>1.66687512</c:v>
                </c:pt>
                <c:pt idx="4349">
                  <c:v>1.66734636</c:v>
                </c:pt>
                <c:pt idx="4350">
                  <c:v>1.66801786</c:v>
                </c:pt>
                <c:pt idx="4351">
                  <c:v>1.66844904</c:v>
                </c:pt>
                <c:pt idx="4352">
                  <c:v>1.6692109100000001</c:v>
                </c:pt>
                <c:pt idx="4353">
                  <c:v>1.669662</c:v>
                </c:pt>
                <c:pt idx="4354">
                  <c:v>1.6702133400000001</c:v>
                </c:pt>
                <c:pt idx="4355">
                  <c:v>1.6706944699999999</c:v>
                </c:pt>
                <c:pt idx="4356">
                  <c:v>1.67115569</c:v>
                </c:pt>
                <c:pt idx="4357">
                  <c:v>1.6715063999999999</c:v>
                </c:pt>
                <c:pt idx="4358">
                  <c:v>1.6721378600000001</c:v>
                </c:pt>
                <c:pt idx="4359">
                  <c:v>1.6727895699999999</c:v>
                </c:pt>
                <c:pt idx="4360">
                  <c:v>1.67347109</c:v>
                </c:pt>
                <c:pt idx="4361">
                  <c:v>1.67351139</c:v>
                </c:pt>
                <c:pt idx="4362">
                  <c:v>1.67445362</c:v>
                </c:pt>
                <c:pt idx="4363">
                  <c:v>1.67480457</c:v>
                </c:pt>
                <c:pt idx="4364">
                  <c:v>1.67524564</c:v>
                </c:pt>
                <c:pt idx="4365">
                  <c:v>1.6757668299999999</c:v>
                </c:pt>
                <c:pt idx="4366">
                  <c:v>1.6762680999999999</c:v>
                </c:pt>
                <c:pt idx="4367">
                  <c:v>1.67665899</c:v>
                </c:pt>
                <c:pt idx="4368">
                  <c:v>1.67724037</c:v>
                </c:pt>
                <c:pt idx="4369">
                  <c:v>1.6778520299999999</c:v>
                </c:pt>
                <c:pt idx="4370">
                  <c:v>1.67821288</c:v>
                </c:pt>
                <c:pt idx="4371">
                  <c:v>1.6786940100000001</c:v>
                </c:pt>
                <c:pt idx="4372">
                  <c:v>1.67928553</c:v>
                </c:pt>
                <c:pt idx="4373">
                  <c:v>1.6796665200000001</c:v>
                </c:pt>
                <c:pt idx="4374">
                  <c:v>1.6803782</c:v>
                </c:pt>
                <c:pt idx="4375">
                  <c:v>1.68079913</c:v>
                </c:pt>
                <c:pt idx="4376">
                  <c:v>1.6813305599999999</c:v>
                </c:pt>
                <c:pt idx="4377">
                  <c:v>1.68166137</c:v>
                </c:pt>
                <c:pt idx="4378">
                  <c:v>1.68238318</c:v>
                </c:pt>
                <c:pt idx="4379">
                  <c:v>1.6826537800000001</c:v>
                </c:pt>
                <c:pt idx="4380">
                  <c:v>1.6832552000000001</c:v>
                </c:pt>
                <c:pt idx="4381">
                  <c:v>1.6837464600000001</c:v>
                </c:pt>
                <c:pt idx="4382">
                  <c:v>1.6842978</c:v>
                </c:pt>
                <c:pt idx="4383">
                  <c:v>1.68478894</c:v>
                </c:pt>
                <c:pt idx="4384">
                  <c:v>1.68544066</c:v>
                </c:pt>
                <c:pt idx="4385">
                  <c:v>1.6856910000000001</c:v>
                </c:pt>
                <c:pt idx="4386">
                  <c:v>1.6862124199999999</c:v>
                </c:pt>
                <c:pt idx="4387">
                  <c:v>1.68688405</c:v>
                </c:pt>
                <c:pt idx="4388">
                  <c:v>1.6874352699999999</c:v>
                </c:pt>
                <c:pt idx="4389">
                  <c:v>1.6880168900000001</c:v>
                </c:pt>
                <c:pt idx="4390">
                  <c:v>1.6882073900000001</c:v>
                </c:pt>
                <c:pt idx="4391">
                  <c:v>1.6887284499999999</c:v>
                </c:pt>
                <c:pt idx="4392">
                  <c:v>1.6893301000000001</c:v>
                </c:pt>
                <c:pt idx="4393">
                  <c:v>1.6897811899999999</c:v>
                </c:pt>
                <c:pt idx="4394">
                  <c:v>1.6902523</c:v>
                </c:pt>
                <c:pt idx="4395">
                  <c:v>1.6909239300000001</c:v>
                </c:pt>
                <c:pt idx="4396">
                  <c:v>1.69130504</c:v>
                </c:pt>
                <c:pt idx="4397">
                  <c:v>1.69176602</c:v>
                </c:pt>
                <c:pt idx="4398">
                  <c:v>1.6921167399999999</c:v>
                </c:pt>
                <c:pt idx="4399">
                  <c:v>1.6926882299999999</c:v>
                </c:pt>
                <c:pt idx="4400">
                  <c:v>1.6932597199999999</c:v>
                </c:pt>
                <c:pt idx="4401">
                  <c:v>1.6937307100000001</c:v>
                </c:pt>
                <c:pt idx="4402">
                  <c:v>1.6941319699999999</c:v>
                </c:pt>
                <c:pt idx="4403">
                  <c:v>1.69475329</c:v>
                </c:pt>
                <c:pt idx="4404">
                  <c:v>1.6954048900000001</c:v>
                </c:pt>
                <c:pt idx="4405">
                  <c:v>1.69577599</c:v>
                </c:pt>
                <c:pt idx="4406">
                  <c:v>1.6962870400000001</c:v>
                </c:pt>
                <c:pt idx="4407">
                  <c:v>1.6967283500000001</c:v>
                </c:pt>
                <c:pt idx="4408">
                  <c:v>1.6973496699999999</c:v>
                </c:pt>
                <c:pt idx="4409">
                  <c:v>1.6979510799999999</c:v>
                </c:pt>
                <c:pt idx="4410">
                  <c:v>1.6982116700000001</c:v>
                </c:pt>
                <c:pt idx="4411">
                  <c:v>1.6988834100000001</c:v>
                </c:pt>
                <c:pt idx="4412">
                  <c:v>1.6993447500000001</c:v>
                </c:pt>
                <c:pt idx="4413">
                  <c:v>1.69971538</c:v>
                </c:pt>
                <c:pt idx="4414">
                  <c:v>1.7003570800000001</c:v>
                </c:pt>
                <c:pt idx="4415">
                  <c:v>1.7007279399999999</c:v>
                </c:pt>
                <c:pt idx="4416">
                  <c:v>1.7009583699999999</c:v>
                </c:pt>
                <c:pt idx="4417">
                  <c:v>1.70179057</c:v>
                </c:pt>
                <c:pt idx="4418">
                  <c:v>1.7022216299999999</c:v>
                </c:pt>
                <c:pt idx="4419">
                  <c:v>1.7027628400000001</c:v>
                </c:pt>
                <c:pt idx="4420">
                  <c:v>1.7032643599999999</c:v>
                </c:pt>
                <c:pt idx="4421">
                  <c:v>1.70359492</c:v>
                </c:pt>
                <c:pt idx="4422">
                  <c:v>1.7043167400000001</c:v>
                </c:pt>
                <c:pt idx="4423">
                  <c:v>1.7046978500000001</c:v>
                </c:pt>
                <c:pt idx="4424">
                  <c:v>1.70534933</c:v>
                </c:pt>
                <c:pt idx="4425">
                  <c:v>1.70577037</c:v>
                </c:pt>
                <c:pt idx="4426">
                  <c:v>1.7061412300000001</c:v>
                </c:pt>
                <c:pt idx="4427">
                  <c:v>1.7068730599999999</c:v>
                </c:pt>
                <c:pt idx="4428">
                  <c:v>1.70735419</c:v>
                </c:pt>
                <c:pt idx="4429">
                  <c:v>1.7079454700000001</c:v>
                </c:pt>
                <c:pt idx="4430">
                  <c:v>1.70825636</c:v>
                </c:pt>
                <c:pt idx="4431">
                  <c:v>1.7087274800000001</c:v>
                </c:pt>
                <c:pt idx="4432">
                  <c:v>1.7091285000000001</c:v>
                </c:pt>
                <c:pt idx="4433">
                  <c:v>1.7097901099999999</c:v>
                </c:pt>
                <c:pt idx="4434">
                  <c:v>1.7101510799999999</c:v>
                </c:pt>
                <c:pt idx="4435">
                  <c:v>1.7107925399999999</c:v>
                </c:pt>
                <c:pt idx="4436">
                  <c:v>1.71123362</c:v>
                </c:pt>
                <c:pt idx="4437">
                  <c:v>1.71190536</c:v>
                </c:pt>
                <c:pt idx="4438">
                  <c:v>1.71240652</c:v>
                </c:pt>
                <c:pt idx="4439">
                  <c:v>1.7128577199999999</c:v>
                </c:pt>
                <c:pt idx="4440">
                  <c:v>1.71311831</c:v>
                </c:pt>
                <c:pt idx="4441">
                  <c:v>1.71384048</c:v>
                </c:pt>
                <c:pt idx="4442">
                  <c:v>1.71421146</c:v>
                </c:pt>
                <c:pt idx="4443">
                  <c:v>1.7146018700000001</c:v>
                </c:pt>
                <c:pt idx="4444">
                  <c:v>1.71541393</c:v>
                </c:pt>
                <c:pt idx="4445">
                  <c:v>1.7156645100000001</c:v>
                </c:pt>
                <c:pt idx="4446">
                  <c:v>1.7162760500000001</c:v>
                </c:pt>
                <c:pt idx="4447">
                  <c:v>1.7166972199999999</c:v>
                </c:pt>
                <c:pt idx="4448">
                  <c:v>1.7172884900000001</c:v>
                </c:pt>
                <c:pt idx="4449">
                  <c:v>1.71777976</c:v>
                </c:pt>
                <c:pt idx="4450">
                  <c:v>1.7183610199999999</c:v>
                </c:pt>
                <c:pt idx="4451">
                  <c:v>1.7188122299999999</c:v>
                </c:pt>
                <c:pt idx="4452">
                  <c:v>1.7192431699999999</c:v>
                </c:pt>
                <c:pt idx="4453">
                  <c:v>1.7196742300000001</c:v>
                </c:pt>
                <c:pt idx="4454">
                  <c:v>1.7201554800000001</c:v>
                </c:pt>
                <c:pt idx="4455">
                  <c:v>1.7206668899999999</c:v>
                </c:pt>
                <c:pt idx="4456">
                  <c:v>1.72117794</c:v>
                </c:pt>
                <c:pt idx="4457">
                  <c:v>1.7217392899999999</c:v>
                </c:pt>
                <c:pt idx="4458">
                  <c:v>1.72218037</c:v>
                </c:pt>
                <c:pt idx="4459">
                  <c:v>1.72280192</c:v>
                </c:pt>
                <c:pt idx="4460">
                  <c:v>1.7231428600000001</c:v>
                </c:pt>
                <c:pt idx="4461">
                  <c:v>1.72364414</c:v>
                </c:pt>
                <c:pt idx="4462">
                  <c:v>1.7243256600000001</c:v>
                </c:pt>
                <c:pt idx="4463">
                  <c:v>1.72474682</c:v>
                </c:pt>
                <c:pt idx="4464">
                  <c:v>1.7250072999999999</c:v>
                </c:pt>
                <c:pt idx="4465">
                  <c:v>1.7257389999999999</c:v>
                </c:pt>
                <c:pt idx="4466">
                  <c:v>1.72659111</c:v>
                </c:pt>
                <c:pt idx="4467">
                  <c:v>1.72670162</c:v>
                </c:pt>
                <c:pt idx="4468">
                  <c:v>1.7272930099999999</c:v>
                </c:pt>
                <c:pt idx="4469">
                  <c:v>1.7275234500000001</c:v>
                </c:pt>
                <c:pt idx="4470">
                  <c:v>1.7282854299999999</c:v>
                </c:pt>
                <c:pt idx="4471">
                  <c:v>1.7287164900000001</c:v>
                </c:pt>
                <c:pt idx="4472">
                  <c:v>1.7294483199999999</c:v>
                </c:pt>
                <c:pt idx="4473">
                  <c:v>1.7298693700000001</c:v>
                </c:pt>
                <c:pt idx="4474">
                  <c:v>1.7302904100000001</c:v>
                </c:pt>
                <c:pt idx="4475">
                  <c:v>1.73072135</c:v>
                </c:pt>
                <c:pt idx="4476">
                  <c:v>1.7311823399999999</c:v>
                </c:pt>
                <c:pt idx="4477">
                  <c:v>1.7316035000000001</c:v>
                </c:pt>
                <c:pt idx="4478">
                  <c:v>1.7323051700000001</c:v>
                </c:pt>
                <c:pt idx="4479">
                  <c:v>1.7328465</c:v>
                </c:pt>
                <c:pt idx="4480">
                  <c:v>1.73331773</c:v>
                </c:pt>
                <c:pt idx="4481">
                  <c:v>1.73373866</c:v>
                </c:pt>
                <c:pt idx="4482">
                  <c:v>1.7341097599999999</c:v>
                </c:pt>
                <c:pt idx="4483">
                  <c:v>1.7348715100000001</c:v>
                </c:pt>
                <c:pt idx="4484">
                  <c:v>1.73511207</c:v>
                </c:pt>
                <c:pt idx="4485">
                  <c:v>1.73570359</c:v>
                </c:pt>
                <c:pt idx="4486">
                  <c:v>1.73607445</c:v>
                </c:pt>
                <c:pt idx="4487">
                  <c:v>1.7368363099999999</c:v>
                </c:pt>
                <c:pt idx="4488">
                  <c:v>1.7374578700000001</c:v>
                </c:pt>
                <c:pt idx="4489">
                  <c:v>1.7378586499999999</c:v>
                </c:pt>
                <c:pt idx="4490">
                  <c:v>1.73819959</c:v>
                </c:pt>
                <c:pt idx="4491">
                  <c:v>1.73857057</c:v>
                </c:pt>
                <c:pt idx="4492">
                  <c:v>1.7394125499999999</c:v>
                </c:pt>
                <c:pt idx="4493">
                  <c:v>1.73979354</c:v>
                </c:pt>
                <c:pt idx="4494">
                  <c:v>1.74019349</c:v>
                </c:pt>
                <c:pt idx="4495">
                  <c:v>1.7410060199999999</c:v>
                </c:pt>
                <c:pt idx="4496">
                  <c:v>1.7413974999999999</c:v>
                </c:pt>
                <c:pt idx="4497">
                  <c:v>1.7417985199999999</c:v>
                </c:pt>
                <c:pt idx="4498">
                  <c:v>1.74211907</c:v>
                </c:pt>
                <c:pt idx="4499">
                  <c:v>1.7427909399999999</c:v>
                </c:pt>
                <c:pt idx="4500">
                  <c:v>1.7434925999999999</c:v>
                </c:pt>
                <c:pt idx="4501">
                  <c:v>1.7436730899999999</c:v>
                </c:pt>
                <c:pt idx="4502">
                  <c:v>1.7443145499999999</c:v>
                </c:pt>
                <c:pt idx="4503">
                  <c:v>1.7447657599999999</c:v>
                </c:pt>
                <c:pt idx="4504">
                  <c:v>1.7454072199999999</c:v>
                </c:pt>
                <c:pt idx="4505">
                  <c:v>1.7456879599999999</c:v>
                </c:pt>
                <c:pt idx="4506">
                  <c:v>1.7461992500000001</c:v>
                </c:pt>
                <c:pt idx="4507">
                  <c:v>1.7466604699999999</c:v>
                </c:pt>
                <c:pt idx="4508">
                  <c:v>1.74714148</c:v>
                </c:pt>
                <c:pt idx="4509">
                  <c:v>1.7479133600000001</c:v>
                </c:pt>
                <c:pt idx="4510">
                  <c:v>1.7482643099999999</c:v>
                </c:pt>
                <c:pt idx="4511">
                  <c:v>1.7488456999999999</c:v>
                </c:pt>
                <c:pt idx="4512">
                  <c:v>1.74941719</c:v>
                </c:pt>
                <c:pt idx="4513">
                  <c:v>1.7496678800000001</c:v>
                </c:pt>
                <c:pt idx="4514">
                  <c:v>1.75037932</c:v>
                </c:pt>
                <c:pt idx="4515">
                  <c:v>1.7508204000000001</c:v>
                </c:pt>
                <c:pt idx="4516">
                  <c:v>1.75144196</c:v>
                </c:pt>
                <c:pt idx="4517">
                  <c:v>1.7518931600000001</c:v>
                </c:pt>
                <c:pt idx="4518">
                  <c:v>1.75241435</c:v>
                </c:pt>
                <c:pt idx="4519">
                  <c:v>1.7528855800000001</c:v>
                </c:pt>
                <c:pt idx="4520">
                  <c:v>1.7531962400000001</c:v>
                </c:pt>
                <c:pt idx="4521">
                  <c:v>1.7538380600000001</c:v>
                </c:pt>
                <c:pt idx="4522">
                  <c:v>1.7544494900000001</c:v>
                </c:pt>
                <c:pt idx="4523">
                  <c:v>1.7548403699999999</c:v>
                </c:pt>
                <c:pt idx="4524">
                  <c:v>1.75547206</c:v>
                </c:pt>
                <c:pt idx="4525">
                  <c:v>1.7558028699999999</c:v>
                </c:pt>
                <c:pt idx="4526">
                  <c:v>1.7561535800000001</c:v>
                </c:pt>
                <c:pt idx="4527">
                  <c:v>1.7569755300000001</c:v>
                </c:pt>
                <c:pt idx="4528">
                  <c:v>1.75747681</c:v>
                </c:pt>
                <c:pt idx="4529">
                  <c:v>1.7577774500000001</c:v>
                </c:pt>
                <c:pt idx="4530">
                  <c:v>1.7584391800000001</c:v>
                </c:pt>
                <c:pt idx="4531">
                  <c:v>1.7589606</c:v>
                </c:pt>
                <c:pt idx="4532">
                  <c:v>1.75923121</c:v>
                </c:pt>
                <c:pt idx="4533">
                  <c:v>1.75978243</c:v>
                </c:pt>
                <c:pt idx="4534">
                  <c:v>1.76028359</c:v>
                </c:pt>
                <c:pt idx="4535">
                  <c:v>1.7608349299999999</c:v>
                </c:pt>
                <c:pt idx="4536">
                  <c:v>1.76118588</c:v>
                </c:pt>
                <c:pt idx="4537">
                  <c:v>1.7619275999999999</c:v>
                </c:pt>
                <c:pt idx="4538">
                  <c:v>1.7623988399999999</c:v>
                </c:pt>
                <c:pt idx="4539">
                  <c:v>1.7628800899999999</c:v>
                </c:pt>
                <c:pt idx="4540">
                  <c:v>1.7633813599999999</c:v>
                </c:pt>
                <c:pt idx="4541">
                  <c:v>1.76386237</c:v>
                </c:pt>
                <c:pt idx="4542">
                  <c:v>1.76443398</c:v>
                </c:pt>
                <c:pt idx="4543">
                  <c:v>1.7648045999999999</c:v>
                </c:pt>
                <c:pt idx="4544">
                  <c:v>1.7651756999999999</c:v>
                </c:pt>
                <c:pt idx="4545">
                  <c:v>1.7660479499999999</c:v>
                </c:pt>
                <c:pt idx="4546">
                  <c:v>1.7664289500000001</c:v>
                </c:pt>
                <c:pt idx="4547">
                  <c:v>1.76683843</c:v>
                </c:pt>
                <c:pt idx="4548">
                  <c:v>1.7674011000000001</c:v>
                </c:pt>
                <c:pt idx="4549">
                  <c:v>1.7678722099999999</c:v>
                </c:pt>
                <c:pt idx="4550">
                  <c:v>1.76843357</c:v>
                </c:pt>
                <c:pt idx="4551">
                  <c:v>1.7688946699999999</c:v>
                </c:pt>
                <c:pt idx="4552">
                  <c:v>1.76930571</c:v>
                </c:pt>
                <c:pt idx="4553">
                  <c:v>1.7699573</c:v>
                </c:pt>
                <c:pt idx="4554">
                  <c:v>1.7702680799999999</c:v>
                </c:pt>
                <c:pt idx="4555">
                  <c:v>1.7708497000000001</c:v>
                </c:pt>
                <c:pt idx="4556">
                  <c:v>1.77149117</c:v>
                </c:pt>
                <c:pt idx="4557">
                  <c:v>1.7719823100000001</c:v>
                </c:pt>
                <c:pt idx="4558">
                  <c:v>1.7722429</c:v>
                </c:pt>
                <c:pt idx="4559">
                  <c:v>1.77288461</c:v>
                </c:pt>
                <c:pt idx="4560">
                  <c:v>1.7733455899999999</c:v>
                </c:pt>
                <c:pt idx="4561">
                  <c:v>1.77380681</c:v>
                </c:pt>
                <c:pt idx="4562">
                  <c:v>1.77436817</c:v>
                </c:pt>
                <c:pt idx="4563">
                  <c:v>1.77494967</c:v>
                </c:pt>
                <c:pt idx="4564">
                  <c:v>1.7754306799999999</c:v>
                </c:pt>
                <c:pt idx="4565">
                  <c:v>1.7756712400000001</c:v>
                </c:pt>
                <c:pt idx="4566">
                  <c:v>1.7762727700000001</c:v>
                </c:pt>
                <c:pt idx="4567">
                  <c:v>1.77681398</c:v>
                </c:pt>
                <c:pt idx="4568">
                  <c:v>1.77738547</c:v>
                </c:pt>
                <c:pt idx="4569">
                  <c:v>1.7778466900000001</c:v>
                </c:pt>
                <c:pt idx="4570">
                  <c:v>1.7781573500000001</c:v>
                </c:pt>
                <c:pt idx="4571">
                  <c:v>1.7786485000000001</c:v>
                </c:pt>
                <c:pt idx="4572">
                  <c:v>1.77924013</c:v>
                </c:pt>
                <c:pt idx="4573">
                  <c:v>1.7799216499999999</c:v>
                </c:pt>
                <c:pt idx="4574">
                  <c:v>1.7804831299999999</c:v>
                </c:pt>
                <c:pt idx="4575">
                  <c:v>1.7808541099999999</c:v>
                </c:pt>
                <c:pt idx="4576">
                  <c:v>1.78122497</c:v>
                </c:pt>
                <c:pt idx="4577">
                  <c:v>1.781636</c:v>
                </c:pt>
                <c:pt idx="4578">
                  <c:v>1.7821873399999999</c:v>
                </c:pt>
                <c:pt idx="4579">
                  <c:v>1.7826283000000001</c:v>
                </c:pt>
                <c:pt idx="4580">
                  <c:v>1.78324997</c:v>
                </c:pt>
                <c:pt idx="4581">
                  <c:v>1.7839416299999999</c:v>
                </c:pt>
                <c:pt idx="4582">
                  <c:v>1.7842823299999999</c:v>
                </c:pt>
                <c:pt idx="4583">
                  <c:v>1.78471351</c:v>
                </c:pt>
                <c:pt idx="4584">
                  <c:v>1.7852648499999999</c:v>
                </c:pt>
                <c:pt idx="4585">
                  <c:v>1.78581619</c:v>
                </c:pt>
                <c:pt idx="4586">
                  <c:v>1.78643763</c:v>
                </c:pt>
                <c:pt idx="4587">
                  <c:v>1.78703916</c:v>
                </c:pt>
                <c:pt idx="4588">
                  <c:v>1.7874301699999999</c:v>
                </c:pt>
                <c:pt idx="4589">
                  <c:v>1.7878612300000001</c:v>
                </c:pt>
                <c:pt idx="4590">
                  <c:v>1.7884726500000001</c:v>
                </c:pt>
                <c:pt idx="4591">
                  <c:v>1.7888236</c:v>
                </c:pt>
                <c:pt idx="4592">
                  <c:v>1.78939486</c:v>
                </c:pt>
                <c:pt idx="4593">
                  <c:v>1.78983593</c:v>
                </c:pt>
                <c:pt idx="4594">
                  <c:v>1.7901667400000001</c:v>
                </c:pt>
                <c:pt idx="4595">
                  <c:v>1.7907282099999999</c:v>
                </c:pt>
                <c:pt idx="4596">
                  <c:v>1.7911591499999999</c:v>
                </c:pt>
                <c:pt idx="4597">
                  <c:v>1.7917606800000001</c:v>
                </c:pt>
                <c:pt idx="4598">
                  <c:v>1.7923131000000001</c:v>
                </c:pt>
                <c:pt idx="4599">
                  <c:v>1.7928736199999999</c:v>
                </c:pt>
                <c:pt idx="4600">
                  <c:v>1.79297376</c:v>
                </c:pt>
                <c:pt idx="4601">
                  <c:v>1.7935349899999999</c:v>
                </c:pt>
                <c:pt idx="4602">
                  <c:v>1.7941164999999999</c:v>
                </c:pt>
                <c:pt idx="4603">
                  <c:v>1.7946277900000001</c:v>
                </c:pt>
                <c:pt idx="4604">
                  <c:v>1.79522932</c:v>
                </c:pt>
                <c:pt idx="4605">
                  <c:v>1.7956502400000001</c:v>
                </c:pt>
                <c:pt idx="4606">
                  <c:v>1.7963118600000001</c:v>
                </c:pt>
                <c:pt idx="4607">
                  <c:v>1.7966725800000001</c:v>
                </c:pt>
                <c:pt idx="4608">
                  <c:v>1.79731452</c:v>
                </c:pt>
                <c:pt idx="4609">
                  <c:v>1.7977956500000001</c:v>
                </c:pt>
                <c:pt idx="4610">
                  <c:v>1.79833686</c:v>
                </c:pt>
                <c:pt idx="4611">
                  <c:v>1.7986377499999999</c:v>
                </c:pt>
                <c:pt idx="4612">
                  <c:v>1.79907858</c:v>
                </c:pt>
                <c:pt idx="4613">
                  <c:v>1.79983056</c:v>
                </c:pt>
                <c:pt idx="4614">
                  <c:v>1.8001010399999999</c:v>
                </c:pt>
                <c:pt idx="4615">
                  <c:v>1.8010335</c:v>
                </c:pt>
                <c:pt idx="4616">
                  <c:v>1.8013041000000001</c:v>
                </c:pt>
                <c:pt idx="4617">
                  <c:v>1.8019556999999999</c:v>
                </c:pt>
                <c:pt idx="4618">
                  <c:v>1.8024669900000001</c:v>
                </c:pt>
                <c:pt idx="4619">
                  <c:v>1.80273759</c:v>
                </c:pt>
                <c:pt idx="4620">
                  <c:v>1.8033891900000001</c:v>
                </c:pt>
                <c:pt idx="4621">
                  <c:v>1.8034893299999999</c:v>
                </c:pt>
                <c:pt idx="4622">
                  <c:v>1.80426145</c:v>
                </c:pt>
                <c:pt idx="4623">
                  <c:v>1.8047425699999999</c:v>
                </c:pt>
                <c:pt idx="4624">
                  <c:v>1.8050433400000001</c:v>
                </c:pt>
                <c:pt idx="4625">
                  <c:v>1.8056647800000001</c:v>
                </c:pt>
                <c:pt idx="4626">
                  <c:v>1.80606556</c:v>
                </c:pt>
                <c:pt idx="4627">
                  <c:v>1.8068076399999999</c:v>
                </c:pt>
                <c:pt idx="4628">
                  <c:v>1.80733871</c:v>
                </c:pt>
                <c:pt idx="4629">
                  <c:v>1.8080105799999999</c:v>
                </c:pt>
                <c:pt idx="4630">
                  <c:v>1.80820096</c:v>
                </c:pt>
                <c:pt idx="4631">
                  <c:v>1.8087421699999999</c:v>
                </c:pt>
                <c:pt idx="4632">
                  <c:v>1.80913317</c:v>
                </c:pt>
                <c:pt idx="4633">
                  <c:v>1.80978477</c:v>
                </c:pt>
                <c:pt idx="4634">
                  <c:v>1.8102759100000001</c:v>
                </c:pt>
                <c:pt idx="4635">
                  <c:v>1.81070709</c:v>
                </c:pt>
                <c:pt idx="4636">
                  <c:v>1.8111581800000001</c:v>
                </c:pt>
                <c:pt idx="4637">
                  <c:v>1.81169951</c:v>
                </c:pt>
                <c:pt idx="4638">
                  <c:v>1.8121405799999999</c:v>
                </c:pt>
                <c:pt idx="4639">
                  <c:v>1.81256175</c:v>
                </c:pt>
                <c:pt idx="4640">
                  <c:v>1.8131931999999999</c:v>
                </c:pt>
                <c:pt idx="4641">
                  <c:v>1.8137144999999999</c:v>
                </c:pt>
                <c:pt idx="4642">
                  <c:v>1.8141354300000001</c:v>
                </c:pt>
                <c:pt idx="4643">
                  <c:v>1.81474698</c:v>
                </c:pt>
                <c:pt idx="4644">
                  <c:v>1.8152280999999999</c:v>
                </c:pt>
                <c:pt idx="4645">
                  <c:v>1.81584966</c:v>
                </c:pt>
                <c:pt idx="4646">
                  <c:v>1.81627059</c:v>
                </c:pt>
                <c:pt idx="4647">
                  <c:v>1.8166215400000001</c:v>
                </c:pt>
                <c:pt idx="4648">
                  <c:v>1.8171126799999999</c:v>
                </c:pt>
                <c:pt idx="4649">
                  <c:v>1.817644</c:v>
                </c:pt>
                <c:pt idx="4650">
                  <c:v>1.8182255</c:v>
                </c:pt>
                <c:pt idx="4651">
                  <c:v>1.81857622</c:v>
                </c:pt>
                <c:pt idx="4652">
                  <c:v>1.8192077900000001</c:v>
                </c:pt>
                <c:pt idx="4653">
                  <c:v>1.8197692599999999</c:v>
                </c:pt>
                <c:pt idx="4654">
                  <c:v>1.8202404999999999</c:v>
                </c:pt>
                <c:pt idx="4655">
                  <c:v>1.82078183</c:v>
                </c:pt>
                <c:pt idx="4656">
                  <c:v>1.82129312</c:v>
                </c:pt>
                <c:pt idx="4657">
                  <c:v>1.8216639800000001</c:v>
                </c:pt>
                <c:pt idx="4658">
                  <c:v>1.8222353499999999</c:v>
                </c:pt>
                <c:pt idx="4659">
                  <c:v>1.8228769300000001</c:v>
                </c:pt>
                <c:pt idx="4660">
                  <c:v>1.82333791</c:v>
                </c:pt>
                <c:pt idx="4661">
                  <c:v>1.8236185300000001</c:v>
                </c:pt>
                <c:pt idx="4662">
                  <c:v>1.82412982</c:v>
                </c:pt>
                <c:pt idx="4663">
                  <c:v>1.8247314699999999</c:v>
                </c:pt>
                <c:pt idx="4664">
                  <c:v>1.8252728</c:v>
                </c:pt>
                <c:pt idx="4665">
                  <c:v>1.8257638199999999</c:v>
                </c:pt>
                <c:pt idx="4666">
                  <c:v>1.82620502</c:v>
                </c:pt>
                <c:pt idx="4667">
                  <c:v>1.8267762700000001</c:v>
                </c:pt>
                <c:pt idx="4668">
                  <c:v>1.8273676599999999</c:v>
                </c:pt>
                <c:pt idx="4669">
                  <c:v>1.82776892</c:v>
                </c:pt>
                <c:pt idx="4670">
                  <c:v>1.82828009</c:v>
                </c:pt>
                <c:pt idx="4671">
                  <c:v>1.82854056</c:v>
                </c:pt>
                <c:pt idx="4672">
                  <c:v>1.82931244</c:v>
                </c:pt>
                <c:pt idx="4673">
                  <c:v>1.8298438800000001</c:v>
                </c:pt>
                <c:pt idx="4674">
                  <c:v>1.83025503</c:v>
                </c:pt>
                <c:pt idx="4675">
                  <c:v>1.8307459399999999</c:v>
                </c:pt>
                <c:pt idx="4676">
                  <c:v>1.83137763</c:v>
                </c:pt>
                <c:pt idx="4677">
                  <c:v>1.8316882800000001</c:v>
                </c:pt>
                <c:pt idx="4678">
                  <c:v>1.8323199699999999</c:v>
                </c:pt>
                <c:pt idx="4679">
                  <c:v>1.8328111199999999</c:v>
                </c:pt>
                <c:pt idx="4680">
                  <c:v>1.83313203</c:v>
                </c:pt>
                <c:pt idx="4681">
                  <c:v>1.83373344</c:v>
                </c:pt>
                <c:pt idx="4682">
                  <c:v>1.8342949200000001</c:v>
                </c:pt>
                <c:pt idx="4683">
                  <c:v>1.83499634</c:v>
                </c:pt>
                <c:pt idx="4684">
                  <c:v>1.83528709</c:v>
                </c:pt>
                <c:pt idx="4685">
                  <c:v>1.8356579500000001</c:v>
                </c:pt>
                <c:pt idx="4686">
                  <c:v>1.8363499599999999</c:v>
                </c:pt>
                <c:pt idx="4687">
                  <c:v>1.83683109</c:v>
                </c:pt>
                <c:pt idx="4688">
                  <c:v>1.83730233</c:v>
                </c:pt>
                <c:pt idx="4689">
                  <c:v>1.83761299</c:v>
                </c:pt>
                <c:pt idx="4690">
                  <c:v>1.8382645799999999</c:v>
                </c:pt>
                <c:pt idx="4691">
                  <c:v>1.8390666200000001</c:v>
                </c:pt>
                <c:pt idx="4692">
                  <c:v>1.83917665</c:v>
                </c:pt>
                <c:pt idx="4693">
                  <c:v>1.83969808</c:v>
                </c:pt>
                <c:pt idx="4694">
                  <c:v>1.84032953</c:v>
                </c:pt>
                <c:pt idx="4695">
                  <c:v>1.84098125</c:v>
                </c:pt>
                <c:pt idx="4696">
                  <c:v>1.8413322000000001</c:v>
                </c:pt>
                <c:pt idx="4697">
                  <c:v>1.84192336</c:v>
                </c:pt>
                <c:pt idx="4698">
                  <c:v>1.8423945900000001</c:v>
                </c:pt>
                <c:pt idx="4699">
                  <c:v>1.8427554399999999</c:v>
                </c:pt>
                <c:pt idx="4700">
                  <c:v>1.8431764799999999</c:v>
                </c:pt>
                <c:pt idx="4701">
                  <c:v>1.8437379599999999</c:v>
                </c:pt>
                <c:pt idx="4702">
                  <c:v>1.84412014</c:v>
                </c:pt>
                <c:pt idx="4703">
                  <c:v>1.84463179</c:v>
                </c:pt>
                <c:pt idx="4704">
                  <c:v>1.8453708900000001</c:v>
                </c:pt>
                <c:pt idx="4705">
                  <c:v>1.84582293</c:v>
                </c:pt>
                <c:pt idx="4706">
                  <c:v>1.84616387</c:v>
                </c:pt>
                <c:pt idx="4707">
                  <c:v>1.84660494</c:v>
                </c:pt>
                <c:pt idx="4708">
                  <c:v>1.8475472900000001</c:v>
                </c:pt>
                <c:pt idx="4709">
                  <c:v>1.8476975</c:v>
                </c:pt>
                <c:pt idx="4710">
                  <c:v>1.84829903</c:v>
                </c:pt>
                <c:pt idx="4711">
                  <c:v>1.8487100599999999</c:v>
                </c:pt>
                <c:pt idx="4712">
                  <c:v>1.8494018299999999</c:v>
                </c:pt>
                <c:pt idx="4713">
                  <c:v>1.8500131399999999</c:v>
                </c:pt>
                <c:pt idx="4714">
                  <c:v>1.8504442000000001</c:v>
                </c:pt>
                <c:pt idx="4715">
                  <c:v>1.8507349500000001</c:v>
                </c:pt>
                <c:pt idx="4716">
                  <c:v>1.8514968199999999</c:v>
                </c:pt>
                <c:pt idx="4717">
                  <c:v>1.8517676599999999</c:v>
                </c:pt>
                <c:pt idx="4718">
                  <c:v>1.8523088700000001</c:v>
                </c:pt>
                <c:pt idx="4719">
                  <c:v>1.8531009000000001</c:v>
                </c:pt>
                <c:pt idx="4720">
                  <c:v>1.85326123</c:v>
                </c:pt>
                <c:pt idx="4721">
                  <c:v>1.8540029499999999</c:v>
                </c:pt>
                <c:pt idx="4722">
                  <c:v>1.8542836899999999</c:v>
                </c:pt>
                <c:pt idx="4723">
                  <c:v>1.85492539</c:v>
                </c:pt>
                <c:pt idx="4724">
                  <c:v>1.8554966399999999</c:v>
                </c:pt>
                <c:pt idx="4725">
                  <c:v>1.8558976700000001</c:v>
                </c:pt>
                <c:pt idx="4726">
                  <c:v>1.8562685299999999</c:v>
                </c:pt>
                <c:pt idx="4727">
                  <c:v>1.85660958</c:v>
                </c:pt>
                <c:pt idx="4728">
                  <c:v>1.85725093</c:v>
                </c:pt>
                <c:pt idx="4729">
                  <c:v>1.85772216</c:v>
                </c:pt>
                <c:pt idx="4730">
                  <c:v>1.8582434699999999</c:v>
                </c:pt>
                <c:pt idx="4731">
                  <c:v>1.8587646499999999</c:v>
                </c:pt>
                <c:pt idx="4732">
                  <c:v>1.8591855799999999</c:v>
                </c:pt>
                <c:pt idx="4733">
                  <c:v>1.8596971</c:v>
                </c:pt>
                <c:pt idx="4734">
                  <c:v>1.8602885</c:v>
                </c:pt>
                <c:pt idx="4735">
                  <c:v>1.86067939</c:v>
                </c:pt>
                <c:pt idx="4736">
                  <c:v>1.8613710400000001</c:v>
                </c:pt>
                <c:pt idx="4737">
                  <c:v>1.8617020799999999</c:v>
                </c:pt>
                <c:pt idx="4738">
                  <c:v>1.8624037499999999</c:v>
                </c:pt>
                <c:pt idx="4739">
                  <c:v>1.86270428</c:v>
                </c:pt>
                <c:pt idx="4740">
                  <c:v>1.86330581</c:v>
                </c:pt>
                <c:pt idx="4741">
                  <c:v>1.86395752</c:v>
                </c:pt>
                <c:pt idx="4742">
                  <c:v>1.86411774</c:v>
                </c:pt>
                <c:pt idx="4743">
                  <c:v>1.8647493100000001</c:v>
                </c:pt>
                <c:pt idx="4744">
                  <c:v>1.8650400600000001</c:v>
                </c:pt>
                <c:pt idx="4745">
                  <c:v>1.8659522500000001</c:v>
                </c:pt>
                <c:pt idx="4746">
                  <c:v>1.8665035999999999</c:v>
                </c:pt>
                <c:pt idx="4747">
                  <c:v>1.8667441600000001</c:v>
                </c:pt>
                <c:pt idx="4748">
                  <c:v>1.8673355599999999</c:v>
                </c:pt>
                <c:pt idx="4749">
                  <c:v>1.8676563500000001</c:v>
                </c:pt>
                <c:pt idx="4750">
                  <c:v>1.8683080700000001</c:v>
                </c:pt>
                <c:pt idx="4751">
                  <c:v>1.86877918</c:v>
                </c:pt>
                <c:pt idx="4752">
                  <c:v>1.8693103799999999</c:v>
                </c:pt>
                <c:pt idx="4753">
                  <c:v>1.86973155</c:v>
                </c:pt>
                <c:pt idx="4754">
                  <c:v>1.87034309</c:v>
                </c:pt>
                <c:pt idx="4755">
                  <c:v>1.8708245800000001</c:v>
                </c:pt>
                <c:pt idx="4756">
                  <c:v>1.8712041399999999</c:v>
                </c:pt>
                <c:pt idx="4757">
                  <c:v>1.87172604</c:v>
                </c:pt>
                <c:pt idx="4758">
                  <c:v>1.8725283100000001</c:v>
                </c:pt>
                <c:pt idx="4759">
                  <c:v>1.8727790099999999</c:v>
                </c:pt>
                <c:pt idx="4760">
                  <c:v>1.8733102100000001</c:v>
                </c:pt>
                <c:pt idx="4761">
                  <c:v>1.8737814399999999</c:v>
                </c:pt>
                <c:pt idx="4762">
                  <c:v>1.87435269</c:v>
                </c:pt>
                <c:pt idx="4763">
                  <c:v>1.8749343199999999</c:v>
                </c:pt>
                <c:pt idx="4764">
                  <c:v>1.87519491</c:v>
                </c:pt>
                <c:pt idx="4765">
                  <c:v>1.8760870700000001</c:v>
                </c:pt>
                <c:pt idx="4766">
                  <c:v>1.8762474099999999</c:v>
                </c:pt>
                <c:pt idx="4767">
                  <c:v>1.87680888</c:v>
                </c:pt>
                <c:pt idx="4768">
                  <c:v>1.8774603599999999</c:v>
                </c:pt>
                <c:pt idx="4769">
                  <c:v>1.8777209500000001</c:v>
                </c:pt>
                <c:pt idx="4770">
                  <c:v>1.8783825599999999</c:v>
                </c:pt>
                <c:pt idx="4771">
                  <c:v>1.8789540499999999</c:v>
                </c:pt>
                <c:pt idx="4772">
                  <c:v>1.87939513</c:v>
                </c:pt>
                <c:pt idx="4773">
                  <c:v>1.8797460800000001</c:v>
                </c:pt>
                <c:pt idx="4774">
                  <c:v>1.88029742</c:v>
                </c:pt>
                <c:pt idx="4775">
                  <c:v>1.88079858</c:v>
                </c:pt>
                <c:pt idx="4776">
                  <c:v>1.8811495300000001</c:v>
                </c:pt>
                <c:pt idx="4777">
                  <c:v>1.881791</c:v>
                </c:pt>
                <c:pt idx="4778">
                  <c:v>1.8822621100000001</c:v>
                </c:pt>
                <c:pt idx="4779">
                  <c:v>1.8828736500000001</c:v>
                </c:pt>
                <c:pt idx="4780">
                  <c:v>1.8832445099999999</c:v>
                </c:pt>
                <c:pt idx="4781">
                  <c:v>1.8837157499999999</c:v>
                </c:pt>
                <c:pt idx="4782">
                  <c:v>1.88420689</c:v>
                </c:pt>
                <c:pt idx="4783">
                  <c:v>1.8849286999999999</c:v>
                </c:pt>
                <c:pt idx="4784">
                  <c:v>1.8854099499999999</c:v>
                </c:pt>
                <c:pt idx="4785">
                  <c:v>1.88596129</c:v>
                </c:pt>
                <c:pt idx="4786">
                  <c:v>1.8862218900000001</c:v>
                </c:pt>
                <c:pt idx="4787">
                  <c:v>1.8866831100000001</c:v>
                </c:pt>
                <c:pt idx="4788">
                  <c:v>1.88725436</c:v>
                </c:pt>
                <c:pt idx="4789">
                  <c:v>1.8877155800000001</c:v>
                </c:pt>
                <c:pt idx="4790">
                  <c:v>1.8883771899999999</c:v>
                </c:pt>
                <c:pt idx="4791">
                  <c:v>1.8886276500000001</c:v>
                </c:pt>
                <c:pt idx="4792">
                  <c:v>1.8894096600000001</c:v>
                </c:pt>
                <c:pt idx="4793">
                  <c:v>1.88986075</c:v>
                </c:pt>
                <c:pt idx="4794">
                  <c:v>1.89055252</c:v>
                </c:pt>
                <c:pt idx="4795">
                  <c:v>1.8907028400000001</c:v>
                </c:pt>
                <c:pt idx="4796">
                  <c:v>1.89137435</c:v>
                </c:pt>
                <c:pt idx="4797">
                  <c:v>1.89205611</c:v>
                </c:pt>
                <c:pt idx="4798">
                  <c:v>1.89242697</c:v>
                </c:pt>
                <c:pt idx="4799">
                  <c:v>1.8928982000000001</c:v>
                </c:pt>
                <c:pt idx="4800">
                  <c:v>1.8933594199999999</c:v>
                </c:pt>
                <c:pt idx="4801">
                  <c:v>1.89384043</c:v>
                </c:pt>
                <c:pt idx="4802">
                  <c:v>1.8943217999999999</c:v>
                </c:pt>
                <c:pt idx="4803">
                  <c:v>1.8947025500000001</c:v>
                </c:pt>
                <c:pt idx="4804">
                  <c:v>1.89511359</c:v>
                </c:pt>
                <c:pt idx="4805">
                  <c:v>1.89590561</c:v>
                </c:pt>
                <c:pt idx="4806">
                  <c:v>1.8964669700000001</c:v>
                </c:pt>
                <c:pt idx="4807">
                  <c:v>1.8969178200000001</c:v>
                </c:pt>
                <c:pt idx="4808">
                  <c:v>1.89733887</c:v>
                </c:pt>
                <c:pt idx="4809">
                  <c:v>1.89779019</c:v>
                </c:pt>
                <c:pt idx="4810">
                  <c:v>1.89830136</c:v>
                </c:pt>
                <c:pt idx="4811">
                  <c:v>1.8986523200000001</c:v>
                </c:pt>
                <c:pt idx="4812">
                  <c:v>1.8994441</c:v>
                </c:pt>
                <c:pt idx="4813">
                  <c:v>1.89992535</c:v>
                </c:pt>
                <c:pt idx="4814">
                  <c:v>1.9004668</c:v>
                </c:pt>
                <c:pt idx="4815">
                  <c:v>1.9008075</c:v>
                </c:pt>
                <c:pt idx="4816">
                  <c:v>1.90122843</c:v>
                </c:pt>
                <c:pt idx="4817">
                  <c:v>1.90188026</c:v>
                </c:pt>
                <c:pt idx="4818">
                  <c:v>1.90226114</c:v>
                </c:pt>
                <c:pt idx="4819">
                  <c:v>1.9029227500000001</c:v>
                </c:pt>
                <c:pt idx="4820">
                  <c:v>1.9031231399999999</c:v>
                </c:pt>
                <c:pt idx="4821">
                  <c:v>1.9039753699999999</c:v>
                </c:pt>
                <c:pt idx="4822">
                  <c:v>1.9045066799999999</c:v>
                </c:pt>
                <c:pt idx="4823">
                  <c:v>1.9047270999999999</c:v>
                </c:pt>
                <c:pt idx="4824">
                  <c:v>1.9051883199999999</c:v>
                </c:pt>
                <c:pt idx="4825">
                  <c:v>1.90584993</c:v>
                </c:pt>
                <c:pt idx="4826">
                  <c:v>1.9062910099999999</c:v>
                </c:pt>
                <c:pt idx="4827">
                  <c:v>1.90693259</c:v>
                </c:pt>
                <c:pt idx="4828">
                  <c:v>1.9072030799999999</c:v>
                </c:pt>
                <c:pt idx="4829">
                  <c:v>1.90795505</c:v>
                </c:pt>
                <c:pt idx="4830">
                  <c:v>1.90841627</c:v>
                </c:pt>
                <c:pt idx="4831">
                  <c:v>1.9088974000000001</c:v>
                </c:pt>
                <c:pt idx="4832">
                  <c:v>1.9093283400000001</c:v>
                </c:pt>
                <c:pt idx="4833">
                  <c:v>1.9097995800000001</c:v>
                </c:pt>
                <c:pt idx="4834">
                  <c:v>1.91012037</c:v>
                </c:pt>
                <c:pt idx="4835">
                  <c:v>1.9106616999999999</c:v>
                </c:pt>
                <c:pt idx="4836">
                  <c:v>1.9111027700000001</c:v>
                </c:pt>
                <c:pt idx="4837">
                  <c:v>1.9118647600000001</c:v>
                </c:pt>
                <c:pt idx="4838">
                  <c:v>1.91236579</c:v>
                </c:pt>
                <c:pt idx="4839">
                  <c:v>1.9129674400000001</c:v>
                </c:pt>
                <c:pt idx="4840">
                  <c:v>1.9131177699999999</c:v>
                </c:pt>
                <c:pt idx="4841">
                  <c:v>1.9139297</c:v>
                </c:pt>
                <c:pt idx="4842">
                  <c:v>1.9143407299999999</c:v>
                </c:pt>
                <c:pt idx="4843">
                  <c:v>1.9149122199999999</c:v>
                </c:pt>
                <c:pt idx="4844">
                  <c:v>1.9154434199999999</c:v>
                </c:pt>
                <c:pt idx="4845">
                  <c:v>1.9157642100000001</c:v>
                </c:pt>
                <c:pt idx="4846">
                  <c:v>1.91643572</c:v>
                </c:pt>
                <c:pt idx="4847">
                  <c:v>1.9168669</c:v>
                </c:pt>
                <c:pt idx="4848">
                  <c:v>1.91747844</c:v>
                </c:pt>
                <c:pt idx="4849">
                  <c:v>1.9180496899999999</c:v>
                </c:pt>
                <c:pt idx="4850">
                  <c:v>1.91831028</c:v>
                </c:pt>
                <c:pt idx="4851">
                  <c:v>1.9189119299999999</c:v>
                </c:pt>
                <c:pt idx="4852">
                  <c:v>1.9192427400000001</c:v>
                </c:pt>
                <c:pt idx="4853">
                  <c:v>1.92008483</c:v>
                </c:pt>
                <c:pt idx="4854">
                  <c:v>1.92040539</c:v>
                </c:pt>
                <c:pt idx="4855">
                  <c:v>1.9210170499999999</c:v>
                </c:pt>
                <c:pt idx="4856">
                  <c:v>1.9216485000000001</c:v>
                </c:pt>
                <c:pt idx="4857">
                  <c:v>1.9220393899999999</c:v>
                </c:pt>
                <c:pt idx="4858">
                  <c:v>1.92227006</c:v>
                </c:pt>
                <c:pt idx="4859">
                  <c:v>1.9227614399999999</c:v>
                </c:pt>
                <c:pt idx="4860">
                  <c:v>1.92337322</c:v>
                </c:pt>
                <c:pt idx="4861">
                  <c:v>1.9238836800000001</c:v>
                </c:pt>
                <c:pt idx="4862">
                  <c:v>1.9243351200000001</c:v>
                </c:pt>
                <c:pt idx="4863">
                  <c:v>1.9248765699999999</c:v>
                </c:pt>
                <c:pt idx="4864">
                  <c:v>1.92543781</c:v>
                </c:pt>
                <c:pt idx="4865">
                  <c:v>1.9259189400000001</c:v>
                </c:pt>
                <c:pt idx="4866">
                  <c:v>1.9262897999999999</c:v>
                </c:pt>
                <c:pt idx="4867">
                  <c:v>1.92673111</c:v>
                </c:pt>
                <c:pt idx="4868">
                  <c:v>1.9273625599999999</c:v>
                </c:pt>
                <c:pt idx="4869">
                  <c:v>1.9277934999999999</c:v>
                </c:pt>
                <c:pt idx="4870">
                  <c:v>1.9285656200000001</c:v>
                </c:pt>
                <c:pt idx="4871">
                  <c:v>1.9288662700000001</c:v>
                </c:pt>
                <c:pt idx="4872">
                  <c:v>1.9293974599999999</c:v>
                </c:pt>
                <c:pt idx="4873">
                  <c:v>1.9296381499999999</c:v>
                </c:pt>
                <c:pt idx="4874">
                  <c:v>1.9303299199999999</c:v>
                </c:pt>
                <c:pt idx="4875">
                  <c:v>1.9308510999999999</c:v>
                </c:pt>
                <c:pt idx="4876">
                  <c:v>1.9314726600000001</c:v>
                </c:pt>
                <c:pt idx="4877">
                  <c:v>1.9319036000000001</c:v>
                </c:pt>
                <c:pt idx="4878">
                  <c:v>1.93244517</c:v>
                </c:pt>
                <c:pt idx="4879">
                  <c:v>1.9328459499999999</c:v>
                </c:pt>
                <c:pt idx="4880">
                  <c:v>1.9334675100000001</c:v>
                </c:pt>
                <c:pt idx="4881">
                  <c:v>1.93394887</c:v>
                </c:pt>
                <c:pt idx="4882">
                  <c:v>1.9343396399999999</c:v>
                </c:pt>
                <c:pt idx="4883">
                  <c:v>1.9348708400000001</c:v>
                </c:pt>
                <c:pt idx="4884">
                  <c:v>1.9352418199999999</c:v>
                </c:pt>
                <c:pt idx="4885">
                  <c:v>1.93574297</c:v>
                </c:pt>
                <c:pt idx="4886">
                  <c:v>1.93631434</c:v>
                </c:pt>
                <c:pt idx="4887">
                  <c:v>1.9369059799999999</c:v>
                </c:pt>
                <c:pt idx="4888">
                  <c:v>1.9373269099999999</c:v>
                </c:pt>
                <c:pt idx="4889">
                  <c:v>1.9379185400000001</c:v>
                </c:pt>
                <c:pt idx="4890">
                  <c:v>1.93830931</c:v>
                </c:pt>
                <c:pt idx="4891">
                  <c:v>1.93889081</c:v>
                </c:pt>
                <c:pt idx="4892">
                  <c:v>1.93948221</c:v>
                </c:pt>
                <c:pt idx="4893">
                  <c:v>1.9398230299999999</c:v>
                </c:pt>
                <c:pt idx="4894">
                  <c:v>1.9403243100000001</c:v>
                </c:pt>
                <c:pt idx="4895">
                  <c:v>1.94068503</c:v>
                </c:pt>
                <c:pt idx="4896">
                  <c:v>1.9415671800000001</c:v>
                </c:pt>
                <c:pt idx="4897">
                  <c:v>1.9419883499999999</c:v>
                </c:pt>
                <c:pt idx="4898">
                  <c:v>1.9423191500000001</c:v>
                </c:pt>
                <c:pt idx="4899">
                  <c:v>1.9429304599999999</c:v>
                </c:pt>
                <c:pt idx="4900">
                  <c:v>1.9431512399999999</c:v>
                </c:pt>
                <c:pt idx="4901">
                  <c:v>1.94382286</c:v>
                </c:pt>
                <c:pt idx="4902">
                  <c:v>1.9444142600000001</c:v>
                </c:pt>
                <c:pt idx="4903">
                  <c:v>1.9449454500000001</c:v>
                </c:pt>
                <c:pt idx="4904">
                  <c:v>1.9453665</c:v>
                </c:pt>
                <c:pt idx="4905">
                  <c:v>1.9456371100000001</c:v>
                </c:pt>
                <c:pt idx="4906">
                  <c:v>1.94645929</c:v>
                </c:pt>
                <c:pt idx="4907">
                  <c:v>1.9468603099999999</c:v>
                </c:pt>
                <c:pt idx="4908">
                  <c:v>1.9473114</c:v>
                </c:pt>
                <c:pt idx="4909">
                  <c:v>1.94785249</c:v>
                </c:pt>
                <c:pt idx="4910">
                  <c:v>1.94840407</c:v>
                </c:pt>
                <c:pt idx="4911">
                  <c:v>1.9489954700000001</c:v>
                </c:pt>
                <c:pt idx="4912">
                  <c:v>1.94934666</c:v>
                </c:pt>
                <c:pt idx="4913">
                  <c:v>1.94992816</c:v>
                </c:pt>
                <c:pt idx="4914">
                  <c:v>1.9503592300000001</c:v>
                </c:pt>
                <c:pt idx="4915">
                  <c:v>1.9509002</c:v>
                </c:pt>
                <c:pt idx="4916">
                  <c:v>1.9515117399999999</c:v>
                </c:pt>
                <c:pt idx="4917">
                  <c:v>1.95213306</c:v>
                </c:pt>
                <c:pt idx="4918">
                  <c:v>1.9522433299999999</c:v>
                </c:pt>
                <c:pt idx="4919">
                  <c:v>1.9528349599999999</c:v>
                </c:pt>
                <c:pt idx="4920">
                  <c:v>1.9534463900000001</c:v>
                </c:pt>
                <c:pt idx="4921">
                  <c:v>1.9537870900000001</c:v>
                </c:pt>
                <c:pt idx="4922">
                  <c:v>1.95409799</c:v>
                </c:pt>
                <c:pt idx="4923">
                  <c:v>1.9547095299999999</c:v>
                </c:pt>
                <c:pt idx="4924">
                  <c:v>1.95527089</c:v>
                </c:pt>
                <c:pt idx="4925">
                  <c:v>1.95576203</c:v>
                </c:pt>
                <c:pt idx="4926">
                  <c:v>1.9562331399999999</c:v>
                </c:pt>
                <c:pt idx="4927">
                  <c:v>1.95659399</c:v>
                </c:pt>
                <c:pt idx="4928">
                  <c:v>1.95717561</c:v>
                </c:pt>
                <c:pt idx="4929">
                  <c:v>1.95786726</c:v>
                </c:pt>
                <c:pt idx="4930">
                  <c:v>1.9582480200000001</c:v>
                </c:pt>
                <c:pt idx="4931">
                  <c:v>1.95883954</c:v>
                </c:pt>
                <c:pt idx="4932">
                  <c:v>1.9591904899999999</c:v>
                </c:pt>
                <c:pt idx="4933">
                  <c:v>1.9596514700000001</c:v>
                </c:pt>
                <c:pt idx="4934">
                  <c:v>1.9602128299999999</c:v>
                </c:pt>
                <c:pt idx="4935">
                  <c:v>1.9605436300000001</c:v>
                </c:pt>
                <c:pt idx="4936">
                  <c:v>1.9611753199999999</c:v>
                </c:pt>
                <c:pt idx="4937">
                  <c:v>1.9616463200000001</c:v>
                </c:pt>
                <c:pt idx="4938">
                  <c:v>1.9622278200000001</c:v>
                </c:pt>
                <c:pt idx="4939">
                  <c:v>1.9627993100000001</c:v>
                </c:pt>
                <c:pt idx="4940">
                  <c:v>1.9633204900000001</c:v>
                </c:pt>
                <c:pt idx="4941">
                  <c:v>1.9637917300000001</c:v>
                </c:pt>
                <c:pt idx="4942">
                  <c:v>1.96434307</c:v>
                </c:pt>
                <c:pt idx="4943">
                  <c:v>1.9646638599999999</c:v>
                </c:pt>
                <c:pt idx="4944">
                  <c:v>1.9652050700000001</c:v>
                </c:pt>
                <c:pt idx="4945">
                  <c:v>1.96571648</c:v>
                </c:pt>
                <c:pt idx="4946">
                  <c:v>1.9664782300000001</c:v>
                </c:pt>
                <c:pt idx="4947">
                  <c:v>1.96661866</c:v>
                </c:pt>
                <c:pt idx="4948">
                  <c:v>1.9672801499999999</c:v>
                </c:pt>
                <c:pt idx="4949">
                  <c:v>1.96781158</c:v>
                </c:pt>
                <c:pt idx="4950">
                  <c:v>1.9682425299999999</c:v>
                </c:pt>
                <c:pt idx="4951">
                  <c:v>1.96876395</c:v>
                </c:pt>
                <c:pt idx="4952">
                  <c:v>1.96930516</c:v>
                </c:pt>
                <c:pt idx="4953">
                  <c:v>1.96982634</c:v>
                </c:pt>
                <c:pt idx="4954">
                  <c:v>1.97008717</c:v>
                </c:pt>
                <c:pt idx="4955">
                  <c:v>1.97077894</c:v>
                </c:pt>
                <c:pt idx="4956">
                  <c:v>1.9713501899999999</c:v>
                </c:pt>
                <c:pt idx="4957">
                  <c:v>1.9718114099999999</c:v>
                </c:pt>
                <c:pt idx="4958">
                  <c:v>1.9720518600000001</c:v>
                </c:pt>
                <c:pt idx="4959">
                  <c:v>1.9726933200000001</c:v>
                </c:pt>
                <c:pt idx="4960">
                  <c:v>1.9731446500000001</c:v>
                </c:pt>
                <c:pt idx="4961">
                  <c:v>1.9736357899999999</c:v>
                </c:pt>
                <c:pt idx="4962">
                  <c:v>1.97419703</c:v>
                </c:pt>
                <c:pt idx="4963">
                  <c:v>1.9750091999999999</c:v>
                </c:pt>
                <c:pt idx="4964">
                  <c:v>1.97522044</c:v>
                </c:pt>
                <c:pt idx="4965">
                  <c:v>1.97570157</c:v>
                </c:pt>
                <c:pt idx="4966">
                  <c:v>1.9761418100000001</c:v>
                </c:pt>
                <c:pt idx="4967">
                  <c:v>1.9766732499999999</c:v>
                </c:pt>
                <c:pt idx="4968">
                  <c:v>1.9773048200000001</c:v>
                </c:pt>
                <c:pt idx="4969">
                  <c:v>1.9778059699999999</c:v>
                </c:pt>
                <c:pt idx="4970">
                  <c:v>1.9782772099999999</c:v>
                </c:pt>
                <c:pt idx="4971">
                  <c:v>1.9787282900000001</c:v>
                </c:pt>
                <c:pt idx="4972">
                  <c:v>1.9793295900000001</c:v>
                </c:pt>
                <c:pt idx="4973">
                  <c:v>1.9797005700000001</c:v>
                </c:pt>
                <c:pt idx="4974">
                  <c:v>1.98012173</c:v>
                </c:pt>
                <c:pt idx="4975">
                  <c:v>1.98094368</c:v>
                </c:pt>
                <c:pt idx="4976">
                  <c:v>1.9812744900000001</c:v>
                </c:pt>
                <c:pt idx="4977">
                  <c:v>1.9817757600000001</c:v>
                </c:pt>
                <c:pt idx="4978">
                  <c:v>1.9822869299999999</c:v>
                </c:pt>
                <c:pt idx="4979">
                  <c:v>1.9826579099999999</c:v>
                </c:pt>
                <c:pt idx="4980">
                  <c:v>1.9830889700000001</c:v>
                </c:pt>
                <c:pt idx="4981">
                  <c:v>1.98394096</c:v>
                </c:pt>
                <c:pt idx="4982">
                  <c:v>1.98424172</c:v>
                </c:pt>
                <c:pt idx="4983">
                  <c:v>1.98448241</c:v>
                </c:pt>
                <c:pt idx="4984">
                  <c:v>1.98517418</c:v>
                </c:pt>
                <c:pt idx="4985">
                  <c:v>1.9857955</c:v>
                </c:pt>
                <c:pt idx="4986">
                  <c:v>1.98601604</c:v>
                </c:pt>
                <c:pt idx="4987">
                  <c:v>1.9865573599999999</c:v>
                </c:pt>
                <c:pt idx="4988">
                  <c:v>1.98718905</c:v>
                </c:pt>
                <c:pt idx="4989">
                  <c:v>1.98780036</c:v>
                </c:pt>
                <c:pt idx="4990">
                  <c:v>1.98821139</c:v>
                </c:pt>
                <c:pt idx="4991">
                  <c:v>1.9887527199999999</c:v>
                </c:pt>
                <c:pt idx="4992">
                  <c:v>1.9893641500000001</c:v>
                </c:pt>
                <c:pt idx="4993">
                  <c:v>1.9898654200000001</c:v>
                </c:pt>
                <c:pt idx="4994">
                  <c:v>1.9903565599999999</c:v>
                </c:pt>
                <c:pt idx="4995">
                  <c:v>1.9906073799999999</c:v>
                </c:pt>
                <c:pt idx="4996">
                  <c:v>1.99137926</c:v>
                </c:pt>
                <c:pt idx="4997">
                  <c:v>1.9918402399999999</c:v>
                </c:pt>
                <c:pt idx="4998">
                  <c:v>1.9921311100000001</c:v>
                </c:pt>
                <c:pt idx="4999">
                  <c:v>1.9928829699999999</c:v>
                </c:pt>
                <c:pt idx="5000">
                  <c:v>1.99327385</c:v>
                </c:pt>
                <c:pt idx="5001">
                  <c:v>1.99387538</c:v>
                </c:pt>
                <c:pt idx="5002">
                  <c:v>1.9942361099999999</c:v>
                </c:pt>
                <c:pt idx="5003">
                  <c:v>1.9946873199999999</c:v>
                </c:pt>
                <c:pt idx="5004">
                  <c:v>1.9951083700000001</c:v>
                </c:pt>
                <c:pt idx="5005">
                  <c:v>1.99563968</c:v>
                </c:pt>
                <c:pt idx="5006">
                  <c:v>1.99634147</c:v>
                </c:pt>
                <c:pt idx="5007">
                  <c:v>1.9966622599999999</c:v>
                </c:pt>
                <c:pt idx="5008">
                  <c:v>1.99724352</c:v>
                </c:pt>
                <c:pt idx="5009">
                  <c:v>1.99776471</c:v>
                </c:pt>
                <c:pt idx="5010">
                  <c:v>1.99850667</c:v>
                </c:pt>
                <c:pt idx="5011">
                  <c:v>1.9987773900000001</c:v>
                </c:pt>
                <c:pt idx="5012">
                  <c:v>1.99931872</c:v>
                </c:pt>
                <c:pt idx="5013">
                  <c:v>1.9999001000000001</c:v>
                </c:pt>
                <c:pt idx="5014">
                  <c:v>2.0004315400000001</c:v>
                </c:pt>
                <c:pt idx="5015">
                  <c:v>2.00084448</c:v>
                </c:pt>
                <c:pt idx="5016">
                  <c:v>2.0013935599999999</c:v>
                </c:pt>
                <c:pt idx="5017">
                  <c:v>2.0019445400000002</c:v>
                </c:pt>
                <c:pt idx="5018">
                  <c:v>2.0021548299999998</c:v>
                </c:pt>
                <c:pt idx="5019">
                  <c:v>2.0028872500000001</c:v>
                </c:pt>
                <c:pt idx="5020">
                  <c:v>2.0032982800000001</c:v>
                </c:pt>
                <c:pt idx="5021">
                  <c:v>2.0039999499999999</c:v>
                </c:pt>
                <c:pt idx="5022">
                  <c:v>2.0042405099999998</c:v>
                </c:pt>
                <c:pt idx="5023">
                  <c:v>2.00495219</c:v>
                </c:pt>
                <c:pt idx="5024">
                  <c:v>2.00573421</c:v>
                </c:pt>
                <c:pt idx="5025">
                  <c:v>2.00610518</c:v>
                </c:pt>
                <c:pt idx="5026">
                  <c:v>2.0066063399999998</c:v>
                </c:pt>
                <c:pt idx="5027">
                  <c:v>2.0071577999999999</c:v>
                </c:pt>
                <c:pt idx="5028">
                  <c:v>2.0078094000000002</c:v>
                </c:pt>
                <c:pt idx="5029">
                  <c:v>2.0082302099999998</c:v>
                </c:pt>
                <c:pt idx="5030">
                  <c:v>2.0087516299999999</c:v>
                </c:pt>
                <c:pt idx="5031">
                  <c:v>2.0093329</c:v>
                </c:pt>
                <c:pt idx="5032">
                  <c:v>2.0096139900000001</c:v>
                </c:pt>
                <c:pt idx="5033">
                  <c:v>2.0102150399999998</c:v>
                </c:pt>
                <c:pt idx="5034">
                  <c:v>2.0107965499999998</c:v>
                </c:pt>
                <c:pt idx="5035">
                  <c:v>2.0112879299999999</c:v>
                </c:pt>
                <c:pt idx="5036">
                  <c:v>2.0117390199999998</c:v>
                </c:pt>
                <c:pt idx="5037">
                  <c:v>2.0122401700000001</c:v>
                </c:pt>
                <c:pt idx="5038">
                  <c:v>2.01267123</c:v>
                </c:pt>
                <c:pt idx="5039">
                  <c:v>2.01345325</c:v>
                </c:pt>
                <c:pt idx="5040">
                  <c:v>2.0139844400000002</c:v>
                </c:pt>
                <c:pt idx="5041">
                  <c:v>2.01420522</c:v>
                </c:pt>
                <c:pt idx="5042">
                  <c:v>2.0148265400000001</c:v>
                </c:pt>
                <c:pt idx="5043">
                  <c:v>2.0151572199999999</c:v>
                </c:pt>
                <c:pt idx="5044">
                  <c:v>2.0155081699999999</c:v>
                </c:pt>
                <c:pt idx="5045">
                  <c:v>2.0163803100000002</c:v>
                </c:pt>
                <c:pt idx="5046">
                  <c:v>2.0168113700000001</c:v>
                </c:pt>
                <c:pt idx="5047">
                  <c:v>2.0171623200000002</c:v>
                </c:pt>
                <c:pt idx="5048">
                  <c:v>2.01781392</c:v>
                </c:pt>
                <c:pt idx="5049">
                  <c:v>2.0183150799999998</c:v>
                </c:pt>
                <c:pt idx="5050">
                  <c:v>2.0186457600000001</c:v>
                </c:pt>
                <c:pt idx="5051">
                  <c:v>2.01924729</c:v>
                </c:pt>
                <c:pt idx="5052">
                  <c:v>2.0199792400000001</c:v>
                </c:pt>
                <c:pt idx="5053">
                  <c:v>2.0204303299999999</c:v>
                </c:pt>
                <c:pt idx="5054">
                  <c:v>2.0206205800000001</c:v>
                </c:pt>
                <c:pt idx="5055">
                  <c:v>2.0212922099999999</c:v>
                </c:pt>
                <c:pt idx="5056">
                  <c:v>2.02180362</c:v>
                </c:pt>
                <c:pt idx="5057">
                  <c:v>2.0221746</c:v>
                </c:pt>
                <c:pt idx="5058">
                  <c:v>2.0227057899999998</c:v>
                </c:pt>
                <c:pt idx="5059">
                  <c:v>2.0230267</c:v>
                </c:pt>
                <c:pt idx="5060">
                  <c:v>2.0236983300000002</c:v>
                </c:pt>
                <c:pt idx="5061">
                  <c:v>2.0240993500000002</c:v>
                </c:pt>
                <c:pt idx="5062">
                  <c:v>2.0245902500000001</c:v>
                </c:pt>
                <c:pt idx="5063">
                  <c:v>2.0251817700000001</c:v>
                </c:pt>
                <c:pt idx="5064">
                  <c:v>2.0256628999999999</c:v>
                </c:pt>
                <c:pt idx="5065">
                  <c:v>2.02637482</c:v>
                </c:pt>
                <c:pt idx="5066">
                  <c:v>2.02677679</c:v>
                </c:pt>
                <c:pt idx="5067">
                  <c:v>2.02722764</c:v>
                </c:pt>
                <c:pt idx="5068">
                  <c:v>2.02767754</c:v>
                </c:pt>
                <c:pt idx="5069">
                  <c:v>2.02817917</c:v>
                </c:pt>
                <c:pt idx="5070">
                  <c:v>2.0286703099999999</c:v>
                </c:pt>
                <c:pt idx="5071">
                  <c:v>2.0291416600000001</c:v>
                </c:pt>
                <c:pt idx="5072">
                  <c:v>2.0298232999999999</c:v>
                </c:pt>
                <c:pt idx="5073">
                  <c:v>2.03017402</c:v>
                </c:pt>
                <c:pt idx="5074">
                  <c:v>2.0306551499999999</c:v>
                </c:pt>
                <c:pt idx="5075">
                  <c:v>2.0313568100000001</c:v>
                </c:pt>
                <c:pt idx="5076">
                  <c:v>2.0315875999999999</c:v>
                </c:pt>
                <c:pt idx="5077">
                  <c:v>2.0321288100000001</c:v>
                </c:pt>
                <c:pt idx="5078">
                  <c:v>2.0328304799999999</c:v>
                </c:pt>
                <c:pt idx="5079">
                  <c:v>2.03319144</c:v>
                </c:pt>
                <c:pt idx="5080">
                  <c:v>2.0338530499999998</c:v>
                </c:pt>
                <c:pt idx="5081">
                  <c:v>2.0340435499999998</c:v>
                </c:pt>
                <c:pt idx="5082">
                  <c:v>2.0348052999999999</c:v>
                </c:pt>
                <c:pt idx="5083">
                  <c:v>2.03535676</c:v>
                </c:pt>
                <c:pt idx="5084">
                  <c:v>2.0357880599999998</c:v>
                </c:pt>
                <c:pt idx="5085">
                  <c:v>2.0362486799999999</c:v>
                </c:pt>
                <c:pt idx="5086">
                  <c:v>2.0368604700000001</c:v>
                </c:pt>
                <c:pt idx="5087">
                  <c:v>2.0370910200000001</c:v>
                </c:pt>
                <c:pt idx="5088">
                  <c:v>2.0377025600000001</c:v>
                </c:pt>
                <c:pt idx="5089">
                  <c:v>2.0382738100000002</c:v>
                </c:pt>
                <c:pt idx="5090">
                  <c:v>2.0388252699999998</c:v>
                </c:pt>
                <c:pt idx="5091">
                  <c:v>2.0390958800000001</c:v>
                </c:pt>
                <c:pt idx="5092">
                  <c:v>2.0395772499999998</c:v>
                </c:pt>
                <c:pt idx="5093">
                  <c:v>2.0400784000000001</c:v>
                </c:pt>
                <c:pt idx="5094">
                  <c:v>2.0406496500000002</c:v>
                </c:pt>
                <c:pt idx="5095">
                  <c:v>2.0409905899999998</c:v>
                </c:pt>
                <c:pt idx="5096">
                  <c:v>2.0415420499999999</c:v>
                </c:pt>
                <c:pt idx="5097">
                  <c:v>2.04233384</c:v>
                </c:pt>
                <c:pt idx="5098">
                  <c:v>2.04270482</c:v>
                </c:pt>
                <c:pt idx="5099">
                  <c:v>2.0432961000000001</c:v>
                </c:pt>
                <c:pt idx="5100">
                  <c:v>2.04371715</c:v>
                </c:pt>
                <c:pt idx="5101">
                  <c:v>2.0443186799999999</c:v>
                </c:pt>
                <c:pt idx="5102">
                  <c:v>2.0445795100000002</c:v>
                </c:pt>
                <c:pt idx="5103">
                  <c:v>2.045331</c:v>
                </c:pt>
                <c:pt idx="5104">
                  <c:v>2.04569197</c:v>
                </c:pt>
                <c:pt idx="5105">
                  <c:v>2.04630351</c:v>
                </c:pt>
                <c:pt idx="5106">
                  <c:v>2.0465843700000002</c:v>
                </c:pt>
                <c:pt idx="5107">
                  <c:v>2.0472257100000002</c:v>
                </c:pt>
                <c:pt idx="5108">
                  <c:v>2.0476670299999999</c:v>
                </c:pt>
                <c:pt idx="5109">
                  <c:v>2.0482382800000001</c:v>
                </c:pt>
                <c:pt idx="5110">
                  <c:v>2.04883981</c:v>
                </c:pt>
                <c:pt idx="5111">
                  <c:v>2.0493309499999999</c:v>
                </c:pt>
                <c:pt idx="5112">
                  <c:v>2.04964185</c:v>
                </c:pt>
                <c:pt idx="5113">
                  <c:v>2.0498723999999999</c:v>
                </c:pt>
                <c:pt idx="5114">
                  <c:v>2.0506241300000001</c:v>
                </c:pt>
                <c:pt idx="5115">
                  <c:v>2.05141616</c:v>
                </c:pt>
                <c:pt idx="5116">
                  <c:v>2.0519273299999998</c:v>
                </c:pt>
                <c:pt idx="5117">
                  <c:v>2.05226898</c:v>
                </c:pt>
                <c:pt idx="5118">
                  <c:v>2.0525689100000002</c:v>
                </c:pt>
                <c:pt idx="5119">
                  <c:v>2.05342007</c:v>
                </c:pt>
                <c:pt idx="5120">
                  <c:v>2.0538730599999999</c:v>
                </c:pt>
                <c:pt idx="5121">
                  <c:v>2.0542736100000001</c:v>
                </c:pt>
                <c:pt idx="5122">
                  <c:v>2.0549144699999999</c:v>
                </c:pt>
                <c:pt idx="5123">
                  <c:v>2.0552654299999999</c:v>
                </c:pt>
                <c:pt idx="5124">
                  <c:v>2.0557367800000002</c:v>
                </c:pt>
                <c:pt idx="5125">
                  <c:v>2.0561676000000002</c:v>
                </c:pt>
                <c:pt idx="5126">
                  <c:v>2.0567991700000001</c:v>
                </c:pt>
                <c:pt idx="5127">
                  <c:v>2.0571198499999999</c:v>
                </c:pt>
                <c:pt idx="5128">
                  <c:v>2.0579421500000001</c:v>
                </c:pt>
                <c:pt idx="5129">
                  <c:v>2.05818272</c:v>
                </c:pt>
                <c:pt idx="5130">
                  <c:v>2.0587639800000002</c:v>
                </c:pt>
                <c:pt idx="5131">
                  <c:v>2.0591449700000002</c:v>
                </c:pt>
                <c:pt idx="5132">
                  <c:v>2.0597064500000002</c:v>
                </c:pt>
                <c:pt idx="5133">
                  <c:v>2.0599670400000001</c:v>
                </c:pt>
                <c:pt idx="5134">
                  <c:v>2.06056857</c:v>
                </c:pt>
                <c:pt idx="5135">
                  <c:v>2.06120992</c:v>
                </c:pt>
                <c:pt idx="5136">
                  <c:v>2.0615508600000001</c:v>
                </c:pt>
                <c:pt idx="5137">
                  <c:v>2.0622727900000002</c:v>
                </c:pt>
                <c:pt idx="5138">
                  <c:v>2.0625333800000001</c:v>
                </c:pt>
                <c:pt idx="5139">
                  <c:v>2.06332541</c:v>
                </c:pt>
                <c:pt idx="5140">
                  <c:v>2.0637362000000001</c:v>
                </c:pt>
                <c:pt idx="5141">
                  <c:v>2.0640270699999999</c:v>
                </c:pt>
                <c:pt idx="5142">
                  <c:v>2.0649693</c:v>
                </c:pt>
                <c:pt idx="5143">
                  <c:v>2.0653102400000001</c:v>
                </c:pt>
                <c:pt idx="5144">
                  <c:v>2.0659115300000002</c:v>
                </c:pt>
                <c:pt idx="5145">
                  <c:v>2.0662424599999998</c:v>
                </c:pt>
                <c:pt idx="5146">
                  <c:v>2.0667035600000001</c:v>
                </c:pt>
                <c:pt idx="5147">
                  <c:v>2.06735516</c:v>
                </c:pt>
                <c:pt idx="5148">
                  <c:v>2.0678362799999999</c:v>
                </c:pt>
                <c:pt idx="5149">
                  <c:v>2.0682172799999998</c:v>
                </c:pt>
                <c:pt idx="5150">
                  <c:v>2.0686380899999999</c:v>
                </c:pt>
                <c:pt idx="5151">
                  <c:v>2.0693998300000001</c:v>
                </c:pt>
                <c:pt idx="5152">
                  <c:v>2.0697507900000001</c:v>
                </c:pt>
                <c:pt idx="5153">
                  <c:v>2.0704727200000002</c:v>
                </c:pt>
                <c:pt idx="5154">
                  <c:v>2.0706932500000002</c:v>
                </c:pt>
                <c:pt idx="5155">
                  <c:v>2.0713048000000001</c:v>
                </c:pt>
                <c:pt idx="5156">
                  <c:v>2.0716555099999998</c:v>
                </c:pt>
                <c:pt idx="5157">
                  <c:v>2.07215667</c:v>
                </c:pt>
                <c:pt idx="5158">
                  <c:v>2.0726981200000001</c:v>
                </c:pt>
                <c:pt idx="5159">
                  <c:v>2.07335973</c:v>
                </c:pt>
                <c:pt idx="5160">
                  <c:v>2.0736303299999999</c:v>
                </c:pt>
                <c:pt idx="5161">
                  <c:v>2.07428217</c:v>
                </c:pt>
                <c:pt idx="5162">
                  <c:v>2.07476306</c:v>
                </c:pt>
                <c:pt idx="5163">
                  <c:v>2.0750138800000002</c:v>
                </c:pt>
                <c:pt idx="5164">
                  <c:v>2.0753545799999999</c:v>
                </c:pt>
                <c:pt idx="5165">
                  <c:v>2.0761063100000001</c:v>
                </c:pt>
                <c:pt idx="5166">
                  <c:v>2.0766677900000001</c:v>
                </c:pt>
                <c:pt idx="5167">
                  <c:v>2.0772593000000001</c:v>
                </c:pt>
                <c:pt idx="5168">
                  <c:v>2.0777204</c:v>
                </c:pt>
                <c:pt idx="5169">
                  <c:v>2.0780310599999998</c:v>
                </c:pt>
                <c:pt idx="5170">
                  <c:v>2.0788528899999998</c:v>
                </c:pt>
                <c:pt idx="5171">
                  <c:v>2.07915473</c:v>
                </c:pt>
                <c:pt idx="5172">
                  <c:v>2.0798366100000001</c:v>
                </c:pt>
                <c:pt idx="5173">
                  <c:v>2.0802569399999999</c:v>
                </c:pt>
                <c:pt idx="5174">
                  <c:v>2.0806481799999998</c:v>
                </c:pt>
                <c:pt idx="5175">
                  <c:v>2.0811286</c:v>
                </c:pt>
                <c:pt idx="5176">
                  <c:v>2.0819108499999999</c:v>
                </c:pt>
                <c:pt idx="5177">
                  <c:v>2.0824017499999998</c:v>
                </c:pt>
                <c:pt idx="5178">
                  <c:v>2.0827026399999999</c:v>
                </c:pt>
                <c:pt idx="5179">
                  <c:v>2.0833241899999999</c:v>
                </c:pt>
                <c:pt idx="5180">
                  <c:v>2.08391547</c:v>
                </c:pt>
                <c:pt idx="5181">
                  <c:v>2.0840861799999999</c:v>
                </c:pt>
                <c:pt idx="5182">
                  <c:v>2.0847375399999999</c:v>
                </c:pt>
                <c:pt idx="5183">
                  <c:v>2.0854392100000001</c:v>
                </c:pt>
                <c:pt idx="5184">
                  <c:v>2.08591032</c:v>
                </c:pt>
                <c:pt idx="5185">
                  <c:v>2.0862612700000001</c:v>
                </c:pt>
                <c:pt idx="5186">
                  <c:v>2.0865018399999999</c:v>
                </c:pt>
                <c:pt idx="5187">
                  <c:v>2.0870230200000002</c:v>
                </c:pt>
                <c:pt idx="5188">
                  <c:v>2.0878551000000001</c:v>
                </c:pt>
                <c:pt idx="5189">
                  <c:v>2.0883865400000001</c:v>
                </c:pt>
                <c:pt idx="5190">
                  <c:v>2.0889077199999999</c:v>
                </c:pt>
                <c:pt idx="5191">
                  <c:v>2.0894892199999999</c:v>
                </c:pt>
                <c:pt idx="5192">
                  <c:v>2.0900104000000002</c:v>
                </c:pt>
                <c:pt idx="5193">
                  <c:v>2.09029102</c:v>
                </c:pt>
                <c:pt idx="5194">
                  <c:v>2.0907421099999999</c:v>
                </c:pt>
                <c:pt idx="5195">
                  <c:v>2.0911734100000001</c:v>
                </c:pt>
                <c:pt idx="5196">
                  <c:v>2.09183502</c:v>
                </c:pt>
                <c:pt idx="5197">
                  <c:v>2.0921356699999998</c:v>
                </c:pt>
                <c:pt idx="5198">
                  <c:v>2.0925867600000001</c:v>
                </c:pt>
                <c:pt idx="5199">
                  <c:v>2.09321833</c:v>
                </c:pt>
                <c:pt idx="5200">
                  <c:v>2.0937395099999998</c:v>
                </c:pt>
                <c:pt idx="5201">
                  <c:v>2.0942306500000001</c:v>
                </c:pt>
                <c:pt idx="5202">
                  <c:v>2.0947718599999998</c:v>
                </c:pt>
                <c:pt idx="5203">
                  <c:v>2.0955138199999999</c:v>
                </c:pt>
                <c:pt idx="5204">
                  <c:v>2.09582472</c:v>
                </c:pt>
                <c:pt idx="5205">
                  <c:v>2.0963258699999998</c:v>
                </c:pt>
                <c:pt idx="5206">
                  <c:v>2.0968272699999999</c:v>
                </c:pt>
                <c:pt idx="5207">
                  <c:v>2.09706759</c:v>
                </c:pt>
                <c:pt idx="5208">
                  <c:v>2.09782958</c:v>
                </c:pt>
                <c:pt idx="5209">
                  <c:v>2.09818053</c:v>
                </c:pt>
                <c:pt idx="5210">
                  <c:v>2.0987618000000001</c:v>
                </c:pt>
                <c:pt idx="5211">
                  <c:v>2.0991427900000001</c:v>
                </c:pt>
                <c:pt idx="5212">
                  <c:v>2.0996942500000002</c:v>
                </c:pt>
                <c:pt idx="5213">
                  <c:v>2.1005361100000002</c:v>
                </c:pt>
                <c:pt idx="5214">
                  <c:v>2.1006164599999999</c:v>
                </c:pt>
                <c:pt idx="5215">
                  <c:v>2.1012783100000001</c:v>
                </c:pt>
                <c:pt idx="5216">
                  <c:v>2.1017191400000002</c:v>
                </c:pt>
                <c:pt idx="5217">
                  <c:v>2.1022403199999999</c:v>
                </c:pt>
                <c:pt idx="5218">
                  <c:v>2.1029922999999999</c:v>
                </c:pt>
                <c:pt idx="5219">
                  <c:v>2.10305214</c:v>
                </c:pt>
                <c:pt idx="5220">
                  <c:v>2.1038141299999999</c:v>
                </c:pt>
                <c:pt idx="5221">
                  <c:v>2.10439563</c:v>
                </c:pt>
                <c:pt idx="5222">
                  <c:v>2.1047368</c:v>
                </c:pt>
                <c:pt idx="5223">
                  <c:v>2.1052391500000001</c:v>
                </c:pt>
                <c:pt idx="5224">
                  <c:v>2.1059103000000001</c:v>
                </c:pt>
                <c:pt idx="5225">
                  <c:v>2.1063499499999998</c:v>
                </c:pt>
                <c:pt idx="5226">
                  <c:v>2.1068015099999999</c:v>
                </c:pt>
                <c:pt idx="5227">
                  <c:v>2.1072828800000001</c:v>
                </c:pt>
                <c:pt idx="5228">
                  <c:v>2.1078641400000002</c:v>
                </c:pt>
                <c:pt idx="5229">
                  <c:v>2.1084356299999998</c:v>
                </c:pt>
                <c:pt idx="5230">
                  <c:v>2.1087062400000001</c:v>
                </c:pt>
                <c:pt idx="5231">
                  <c:v>2.1091775899999998</c:v>
                </c:pt>
                <c:pt idx="5232">
                  <c:v>2.10989928</c:v>
                </c:pt>
                <c:pt idx="5233">
                  <c:v>2.1102099399999998</c:v>
                </c:pt>
                <c:pt idx="5234">
                  <c:v>2.11095166</c:v>
                </c:pt>
                <c:pt idx="5235">
                  <c:v>2.11132264</c:v>
                </c:pt>
                <c:pt idx="5236">
                  <c:v>2.11169362</c:v>
                </c:pt>
                <c:pt idx="5237">
                  <c:v>2.1124754000000001</c:v>
                </c:pt>
                <c:pt idx="5238">
                  <c:v>2.1126759100000001</c:v>
                </c:pt>
                <c:pt idx="5239">
                  <c:v>2.113518</c:v>
                </c:pt>
                <c:pt idx="5240">
                  <c:v>2.1137788300000002</c:v>
                </c:pt>
                <c:pt idx="5241">
                  <c:v>2.1143198000000001</c:v>
                </c:pt>
                <c:pt idx="5242">
                  <c:v>2.1147310699999999</c:v>
                </c:pt>
                <c:pt idx="5243">
                  <c:v>2.1154227300000001</c:v>
                </c:pt>
                <c:pt idx="5244">
                  <c:v>2.1158535500000002</c:v>
                </c:pt>
                <c:pt idx="5245">
                  <c:v>2.11612439</c:v>
                </c:pt>
                <c:pt idx="5246">
                  <c:v>2.11690617</c:v>
                </c:pt>
                <c:pt idx="5247">
                  <c:v>2.1171269399999999</c:v>
                </c:pt>
                <c:pt idx="5248">
                  <c:v>2.11771822</c:v>
                </c:pt>
                <c:pt idx="5249">
                  <c:v>2.1182894700000001</c:v>
                </c:pt>
                <c:pt idx="5250">
                  <c:v>2.1186103799999998</c:v>
                </c:pt>
                <c:pt idx="5251">
                  <c:v>2.1192719900000001</c:v>
                </c:pt>
                <c:pt idx="5252">
                  <c:v>2.1196329600000001</c:v>
                </c:pt>
                <c:pt idx="5253">
                  <c:v>2.1201541399999999</c:v>
                </c:pt>
                <c:pt idx="5254">
                  <c:v>2.1207356499999999</c:v>
                </c:pt>
                <c:pt idx="5255">
                  <c:v>2.12087607</c:v>
                </c:pt>
                <c:pt idx="5256">
                  <c:v>2.1216378200000001</c:v>
                </c:pt>
                <c:pt idx="5257">
                  <c:v>2.12208891</c:v>
                </c:pt>
                <c:pt idx="5258">
                  <c:v>2.12271023</c:v>
                </c:pt>
                <c:pt idx="5259">
                  <c:v>2.1231114899999999</c:v>
                </c:pt>
                <c:pt idx="5260">
                  <c:v>2.1235625699999998</c:v>
                </c:pt>
                <c:pt idx="5261">
                  <c:v>2.1242141700000001</c:v>
                </c:pt>
                <c:pt idx="5262">
                  <c:v>2.1245148199999999</c:v>
                </c:pt>
                <c:pt idx="5263">
                  <c:v>2.1250460100000002</c:v>
                </c:pt>
                <c:pt idx="5264">
                  <c:v>2.1256275200000001</c:v>
                </c:pt>
                <c:pt idx="5265">
                  <c:v>2.12606859</c:v>
                </c:pt>
                <c:pt idx="5266">
                  <c:v>2.12670016</c:v>
                </c:pt>
                <c:pt idx="5267">
                  <c:v>2.1272215800000001</c:v>
                </c:pt>
                <c:pt idx="5268">
                  <c:v>2.1278731799999999</c:v>
                </c:pt>
                <c:pt idx="5269">
                  <c:v>2.1281638100000002</c:v>
                </c:pt>
                <c:pt idx="5270">
                  <c:v>2.1287853700000001</c:v>
                </c:pt>
                <c:pt idx="5271">
                  <c:v>2.1291060399999999</c:v>
                </c:pt>
                <c:pt idx="5272">
                  <c:v>2.1295571299999998</c:v>
                </c:pt>
                <c:pt idx="5273">
                  <c:v>2.1301388700000001</c:v>
                </c:pt>
                <c:pt idx="5274">
                  <c:v>2.1306710199999999</c:v>
                </c:pt>
                <c:pt idx="5275">
                  <c:v>2.13108063</c:v>
                </c:pt>
                <c:pt idx="5276">
                  <c:v>2.13165212</c:v>
                </c:pt>
                <c:pt idx="5277">
                  <c:v>2.13217473</c:v>
                </c:pt>
                <c:pt idx="5278">
                  <c:v>2.1325950599999999</c:v>
                </c:pt>
                <c:pt idx="5279">
                  <c:v>2.13314629</c:v>
                </c:pt>
                <c:pt idx="5280">
                  <c:v>2.1335267999999998</c:v>
                </c:pt>
                <c:pt idx="5281">
                  <c:v>2.1340482199999999</c:v>
                </c:pt>
                <c:pt idx="5282">
                  <c:v>2.1347298600000002</c:v>
                </c:pt>
                <c:pt idx="5283">
                  <c:v>2.13520098</c:v>
                </c:pt>
                <c:pt idx="5284">
                  <c:v>2.1357224000000001</c:v>
                </c:pt>
                <c:pt idx="5285">
                  <c:v>2.1362736199999999</c:v>
                </c:pt>
                <c:pt idx="5286">
                  <c:v>2.1364541099999999</c:v>
                </c:pt>
                <c:pt idx="5287">
                  <c:v>2.1371657800000001</c:v>
                </c:pt>
                <c:pt idx="5288">
                  <c:v>2.1376869699999999</c:v>
                </c:pt>
                <c:pt idx="5289">
                  <c:v>2.1382987500000001</c:v>
                </c:pt>
                <c:pt idx="5290">
                  <c:v>2.1388802500000001</c:v>
                </c:pt>
                <c:pt idx="5291">
                  <c:v>2.13936138</c:v>
                </c:pt>
                <c:pt idx="5292">
                  <c:v>2.1397121000000001</c:v>
                </c:pt>
                <c:pt idx="5293">
                  <c:v>2.1402234999999998</c:v>
                </c:pt>
                <c:pt idx="5294">
                  <c:v>2.1406543299999998</c:v>
                </c:pt>
                <c:pt idx="5295">
                  <c:v>2.14114571</c:v>
                </c:pt>
                <c:pt idx="5296">
                  <c:v>2.1418173299999999</c:v>
                </c:pt>
                <c:pt idx="5297">
                  <c:v>2.1420478799999998</c:v>
                </c:pt>
                <c:pt idx="5298">
                  <c:v>2.1427094900000001</c:v>
                </c:pt>
                <c:pt idx="5299">
                  <c:v>2.1431906199999999</c:v>
                </c:pt>
                <c:pt idx="5300">
                  <c:v>2.1434211699999999</c:v>
                </c:pt>
                <c:pt idx="5301">
                  <c:v>2.14415288</c:v>
                </c:pt>
                <c:pt idx="5302">
                  <c:v>2.1445238600000001</c:v>
                </c:pt>
                <c:pt idx="5303">
                  <c:v>2.1452155099999999</c:v>
                </c:pt>
                <c:pt idx="5304">
                  <c:v>2.1453859799999999</c:v>
                </c:pt>
                <c:pt idx="5305">
                  <c:v>2.1460878800000001</c:v>
                </c:pt>
                <c:pt idx="5306">
                  <c:v>2.1465287200000001</c:v>
                </c:pt>
                <c:pt idx="5307">
                  <c:v>2.1470298799999998</c:v>
                </c:pt>
                <c:pt idx="5308">
                  <c:v>2.1477518099999999</c:v>
                </c:pt>
                <c:pt idx="5309">
                  <c:v>2.14817262</c:v>
                </c:pt>
                <c:pt idx="5310">
                  <c:v>2.14875412</c:v>
                </c:pt>
                <c:pt idx="5311">
                  <c:v>2.1491653899999998</c:v>
                </c:pt>
                <c:pt idx="5312">
                  <c:v>2.14972663</c:v>
                </c:pt>
                <c:pt idx="5313">
                  <c:v>2.1502378000000002</c:v>
                </c:pt>
                <c:pt idx="5314">
                  <c:v>2.1505286699999999</c:v>
                </c:pt>
                <c:pt idx="5315">
                  <c:v>2.1512303400000001</c:v>
                </c:pt>
                <c:pt idx="5316">
                  <c:v>2.1514809100000001</c:v>
                </c:pt>
                <c:pt idx="5317">
                  <c:v>2.1521728000000002</c:v>
                </c:pt>
                <c:pt idx="5318">
                  <c:v>2.1524131299999998</c:v>
                </c:pt>
                <c:pt idx="5319">
                  <c:v>2.1531751200000002</c:v>
                </c:pt>
                <c:pt idx="5320">
                  <c:v>2.1535861500000002</c:v>
                </c:pt>
                <c:pt idx="5321">
                  <c:v>2.1542577700000001</c:v>
                </c:pt>
                <c:pt idx="5322">
                  <c:v>2.1545383899999999</c:v>
                </c:pt>
                <c:pt idx="5323">
                  <c:v>2.15507984</c:v>
                </c:pt>
                <c:pt idx="5324">
                  <c:v>2.1556510900000001</c:v>
                </c:pt>
                <c:pt idx="5325">
                  <c:v>2.1562423700000002</c:v>
                </c:pt>
                <c:pt idx="5326">
                  <c:v>2.1566135900000001</c:v>
                </c:pt>
                <c:pt idx="5327">
                  <c:v>2.15710354</c:v>
                </c:pt>
                <c:pt idx="5328">
                  <c:v>2.1575868100000002</c:v>
                </c:pt>
                <c:pt idx="5329">
                  <c:v>2.1582171899999998</c:v>
                </c:pt>
                <c:pt idx="5330">
                  <c:v>2.1586878299999999</c:v>
                </c:pt>
                <c:pt idx="5331">
                  <c:v>2.1591517900000001</c:v>
                </c:pt>
                <c:pt idx="5332">
                  <c:v>2.1597411599999998</c:v>
                </c:pt>
                <c:pt idx="5333">
                  <c:v>2.1601319299999999</c:v>
                </c:pt>
                <c:pt idx="5334">
                  <c:v>2.1607234499999999</c:v>
                </c:pt>
                <c:pt idx="5335">
                  <c:v>2.16130471</c:v>
                </c:pt>
                <c:pt idx="5336">
                  <c:v>2.1619265099999998</c:v>
                </c:pt>
                <c:pt idx="5337">
                  <c:v>2.16219735</c:v>
                </c:pt>
                <c:pt idx="5338">
                  <c:v>2.1627583499999998</c:v>
                </c:pt>
                <c:pt idx="5339">
                  <c:v>2.16323972</c:v>
                </c:pt>
                <c:pt idx="5340">
                  <c:v>2.1637008199999999</c:v>
                </c:pt>
                <c:pt idx="5341">
                  <c:v>2.1642923399999998</c:v>
                </c:pt>
                <c:pt idx="5342">
                  <c:v>2.1648938700000002</c:v>
                </c:pt>
                <c:pt idx="5343">
                  <c:v>2.16521454</c:v>
                </c:pt>
                <c:pt idx="5344">
                  <c:v>2.1656455999999999</c:v>
                </c:pt>
                <c:pt idx="5345">
                  <c:v>2.1661667800000002</c:v>
                </c:pt>
                <c:pt idx="5346">
                  <c:v>2.1665978400000001</c:v>
                </c:pt>
                <c:pt idx="5347">
                  <c:v>2.1672694699999999</c:v>
                </c:pt>
                <c:pt idx="5348">
                  <c:v>2.1678409599999999</c:v>
                </c:pt>
                <c:pt idx="5349">
                  <c:v>2.16807127</c:v>
                </c:pt>
                <c:pt idx="5350">
                  <c:v>2.1687428999999998</c:v>
                </c:pt>
                <c:pt idx="5351">
                  <c:v>2.16922426</c:v>
                </c:pt>
                <c:pt idx="5352">
                  <c:v>2.1696453099999999</c:v>
                </c:pt>
                <c:pt idx="5353">
                  <c:v>2.17018676</c:v>
                </c:pt>
                <c:pt idx="5354">
                  <c:v>2.1706178199999999</c:v>
                </c:pt>
                <c:pt idx="5355">
                  <c:v>2.17139959</c:v>
                </c:pt>
                <c:pt idx="5356">
                  <c:v>2.1717906</c:v>
                </c:pt>
                <c:pt idx="5357">
                  <c:v>2.1723721</c:v>
                </c:pt>
                <c:pt idx="5358">
                  <c:v>2.1726427099999999</c:v>
                </c:pt>
                <c:pt idx="5359">
                  <c:v>2.1732642700000002</c:v>
                </c:pt>
                <c:pt idx="5360">
                  <c:v>2.17381549</c:v>
                </c:pt>
                <c:pt idx="5361">
                  <c:v>2.1742765899999998</c:v>
                </c:pt>
                <c:pt idx="5362">
                  <c:v>2.1745877299999998</c:v>
                </c:pt>
                <c:pt idx="5363">
                  <c:v>2.1752390899999998</c:v>
                </c:pt>
                <c:pt idx="5364">
                  <c:v>2.1754095599999999</c:v>
                </c:pt>
                <c:pt idx="5365">
                  <c:v>2.1762616600000002</c:v>
                </c:pt>
                <c:pt idx="5366">
                  <c:v>2.1767127500000001</c:v>
                </c:pt>
                <c:pt idx="5367">
                  <c:v>2.1772139099999999</c:v>
                </c:pt>
                <c:pt idx="5368">
                  <c:v>2.1777751400000001</c:v>
                </c:pt>
                <c:pt idx="5369">
                  <c:v>2.1782762999999998</c:v>
                </c:pt>
                <c:pt idx="5370">
                  <c:v>2.1786773199999998</c:v>
                </c:pt>
                <c:pt idx="5371">
                  <c:v>2.1792387999999998</c:v>
                </c:pt>
                <c:pt idx="5372">
                  <c:v>2.1798903900000002</c:v>
                </c:pt>
                <c:pt idx="5373">
                  <c:v>2.1804518700000002</c:v>
                </c:pt>
                <c:pt idx="5374">
                  <c:v>2.1805920599999999</c:v>
                </c:pt>
                <c:pt idx="5375">
                  <c:v>2.1812336399999999</c:v>
                </c:pt>
                <c:pt idx="5376">
                  <c:v>2.1817550699999999</c:v>
                </c:pt>
                <c:pt idx="5377">
                  <c:v>2.1821861299999998</c:v>
                </c:pt>
                <c:pt idx="5378">
                  <c:v>2.1825065600000002</c:v>
                </c:pt>
                <c:pt idx="5379">
                  <c:v>2.18333888</c:v>
                </c:pt>
                <c:pt idx="5380">
                  <c:v>2.1837401399999998</c:v>
                </c:pt>
                <c:pt idx="5381">
                  <c:v>2.1841912300000002</c:v>
                </c:pt>
                <c:pt idx="5382">
                  <c:v>2.1847023999999999</c:v>
                </c:pt>
                <c:pt idx="5383">
                  <c:v>2.1853737799999999</c:v>
                </c:pt>
                <c:pt idx="5384">
                  <c:v>2.1857747999999999</c:v>
                </c:pt>
                <c:pt idx="5385">
                  <c:v>2.1860656700000001</c:v>
                </c:pt>
                <c:pt idx="5386">
                  <c:v>2.1867873699999998</c:v>
                </c:pt>
                <c:pt idx="5387">
                  <c:v>2.1871783699999998</c:v>
                </c:pt>
                <c:pt idx="5388">
                  <c:v>2.1875891699999999</c:v>
                </c:pt>
                <c:pt idx="5389">
                  <c:v>2.1882107300000002</c:v>
                </c:pt>
                <c:pt idx="5390">
                  <c:v>2.1885616799999998</c:v>
                </c:pt>
                <c:pt idx="5391">
                  <c:v>2.1891832400000002</c:v>
                </c:pt>
                <c:pt idx="5392">
                  <c:v>2.18967438</c:v>
                </c:pt>
                <c:pt idx="5393">
                  <c:v>2.19011545</c:v>
                </c:pt>
                <c:pt idx="5394">
                  <c:v>2.1905965799999998</c:v>
                </c:pt>
                <c:pt idx="5395">
                  <c:v>2.1911380299999998</c:v>
                </c:pt>
                <c:pt idx="5396">
                  <c:v>2.1916492000000001</c:v>
                </c:pt>
                <c:pt idx="5397">
                  <c:v>2.1920700100000001</c:v>
                </c:pt>
                <c:pt idx="5398">
                  <c:v>2.1926114600000002</c:v>
                </c:pt>
                <c:pt idx="5399">
                  <c:v>2.1930525300000001</c:v>
                </c:pt>
                <c:pt idx="5400">
                  <c:v>2.19370413</c:v>
                </c:pt>
                <c:pt idx="5401">
                  <c:v>2.1939847499999998</c:v>
                </c:pt>
                <c:pt idx="5402">
                  <c:v>2.19489717</c:v>
                </c:pt>
                <c:pt idx="5403">
                  <c:v>2.1951680200000001</c:v>
                </c:pt>
                <c:pt idx="5404">
                  <c:v>2.1954986999999999</c:v>
                </c:pt>
                <c:pt idx="5405">
                  <c:v>2.19624043</c:v>
                </c:pt>
                <c:pt idx="5406">
                  <c:v>2.19669151</c:v>
                </c:pt>
                <c:pt idx="5407">
                  <c:v>2.1971125599999999</c:v>
                </c:pt>
                <c:pt idx="5408">
                  <c:v>2.1977644000000001</c:v>
                </c:pt>
                <c:pt idx="5409">
                  <c:v>2.19829535</c:v>
                </c:pt>
                <c:pt idx="5410">
                  <c:v>2.1988570699999999</c:v>
                </c:pt>
                <c:pt idx="5411">
                  <c:v>2.1991674899999998</c:v>
                </c:pt>
                <c:pt idx="5412">
                  <c:v>2.19961882</c:v>
                </c:pt>
                <c:pt idx="5413">
                  <c:v>2.2003605400000001</c:v>
                </c:pt>
                <c:pt idx="5414">
                  <c:v>2.20066118</c:v>
                </c:pt>
                <c:pt idx="5415">
                  <c:v>2.2009820900000001</c:v>
                </c:pt>
                <c:pt idx="5416">
                  <c:v>2.2018342</c:v>
                </c:pt>
                <c:pt idx="5417">
                  <c:v>2.2021849200000001</c:v>
                </c:pt>
                <c:pt idx="5418">
                  <c:v>2.2027161099999999</c:v>
                </c:pt>
                <c:pt idx="5419">
                  <c:v>2.2032475499999999</c:v>
                </c:pt>
                <c:pt idx="5420">
                  <c:v>2.20379901</c:v>
                </c:pt>
                <c:pt idx="5421">
                  <c:v>2.20421004</c:v>
                </c:pt>
                <c:pt idx="5422">
                  <c:v>2.2047312300000002</c:v>
                </c:pt>
                <c:pt idx="5423">
                  <c:v>2.2053124899999998</c:v>
                </c:pt>
                <c:pt idx="5424">
                  <c:v>2.2057135099999998</c:v>
                </c:pt>
                <c:pt idx="5425">
                  <c:v>2.20621467</c:v>
                </c:pt>
                <c:pt idx="5426">
                  <c:v>2.2067661300000001</c:v>
                </c:pt>
                <c:pt idx="5427">
                  <c:v>2.2073373799999998</c:v>
                </c:pt>
                <c:pt idx="5428">
                  <c:v>2.2074878199999999</c:v>
                </c:pt>
                <c:pt idx="5429">
                  <c:v>2.2083299200000002</c:v>
                </c:pt>
                <c:pt idx="5430">
                  <c:v>2.2087609800000001</c:v>
                </c:pt>
                <c:pt idx="5431">
                  <c:v>2.2091710600000001</c:v>
                </c:pt>
                <c:pt idx="5432">
                  <c:v>2.2097723500000002</c:v>
                </c:pt>
                <c:pt idx="5433">
                  <c:v>2.21020269</c:v>
                </c:pt>
                <c:pt idx="5434">
                  <c:v>2.2106068099999998</c:v>
                </c:pt>
                <c:pt idx="5435">
                  <c:v>2.2113668899999999</c:v>
                </c:pt>
                <c:pt idx="5436">
                  <c:v>2.2115075599999998</c:v>
                </c:pt>
                <c:pt idx="5437">
                  <c:v>2.2122998200000001</c:v>
                </c:pt>
                <c:pt idx="5438">
                  <c:v>2.2126307500000002</c:v>
                </c:pt>
                <c:pt idx="5439">
                  <c:v>2.2132718599999999</c:v>
                </c:pt>
                <c:pt idx="5440">
                  <c:v>2.2137229399999998</c:v>
                </c:pt>
                <c:pt idx="5441">
                  <c:v>2.21417427</c:v>
                </c:pt>
                <c:pt idx="5442">
                  <c:v>2.2145550300000001</c:v>
                </c:pt>
                <c:pt idx="5443">
                  <c:v>2.2151265100000002</c:v>
                </c:pt>
                <c:pt idx="5444">
                  <c:v>2.2156479400000002</c:v>
                </c:pt>
                <c:pt idx="5445">
                  <c:v>2.2162492299999998</c:v>
                </c:pt>
                <c:pt idx="5446">
                  <c:v>2.21658015</c:v>
                </c:pt>
                <c:pt idx="5447">
                  <c:v>2.21720147</c:v>
                </c:pt>
                <c:pt idx="5448">
                  <c:v>2.2176027299999999</c:v>
                </c:pt>
                <c:pt idx="5449">
                  <c:v>2.2183044000000001</c:v>
                </c:pt>
                <c:pt idx="5450">
                  <c:v>2.21870565</c:v>
                </c:pt>
                <c:pt idx="5451">
                  <c:v>2.2191965599999999</c:v>
                </c:pt>
                <c:pt idx="5452">
                  <c:v>2.2197380099999999</c:v>
                </c:pt>
                <c:pt idx="5453">
                  <c:v>2.2203895999999999</c:v>
                </c:pt>
                <c:pt idx="5454">
                  <c:v>2.2208507100000001</c:v>
                </c:pt>
                <c:pt idx="5455">
                  <c:v>2.22128177</c:v>
                </c:pt>
                <c:pt idx="5456">
                  <c:v>2.2215723999999999</c:v>
                </c:pt>
                <c:pt idx="5457">
                  <c:v>2.2222237599999999</c:v>
                </c:pt>
                <c:pt idx="5458">
                  <c:v>2.2227952499999999</c:v>
                </c:pt>
                <c:pt idx="5459">
                  <c:v>2.22328663</c:v>
                </c:pt>
                <c:pt idx="5460">
                  <c:v>2.2236275700000001</c:v>
                </c:pt>
                <c:pt idx="5461">
                  <c:v>2.22429919</c:v>
                </c:pt>
                <c:pt idx="5462">
                  <c:v>2.22454953</c:v>
                </c:pt>
                <c:pt idx="5463">
                  <c:v>2.22514105</c:v>
                </c:pt>
                <c:pt idx="5464">
                  <c:v>2.2256524600000001</c:v>
                </c:pt>
                <c:pt idx="5465">
                  <c:v>2.22606349</c:v>
                </c:pt>
                <c:pt idx="5466">
                  <c:v>2.2267150899999999</c:v>
                </c:pt>
                <c:pt idx="5467">
                  <c:v>2.2271461499999998</c:v>
                </c:pt>
                <c:pt idx="5468">
                  <c:v>2.2277975099999998</c:v>
                </c:pt>
                <c:pt idx="5469">
                  <c:v>2.22827888</c:v>
                </c:pt>
                <c:pt idx="5470">
                  <c:v>2.22865987</c:v>
                </c:pt>
                <c:pt idx="5471">
                  <c:v>2.2294817</c:v>
                </c:pt>
                <c:pt idx="5472">
                  <c:v>2.2297422899999999</c:v>
                </c:pt>
                <c:pt idx="5473">
                  <c:v>2.2302136400000001</c:v>
                </c:pt>
                <c:pt idx="5474">
                  <c:v>2.2309153099999999</c:v>
                </c:pt>
                <c:pt idx="5475">
                  <c:v>2.23124623</c:v>
                </c:pt>
                <c:pt idx="5476">
                  <c:v>2.2317476300000001</c:v>
                </c:pt>
                <c:pt idx="5477">
                  <c:v>2.2322084900000001</c:v>
                </c:pt>
                <c:pt idx="5478">
                  <c:v>2.2326893800000001</c:v>
                </c:pt>
                <c:pt idx="5479">
                  <c:v>2.23330092</c:v>
                </c:pt>
                <c:pt idx="5480">
                  <c:v>2.2338123300000001</c:v>
                </c:pt>
                <c:pt idx="5481">
                  <c:v>2.2343234999999999</c:v>
                </c:pt>
                <c:pt idx="5482">
                  <c:v>2.23442388</c:v>
                </c:pt>
                <c:pt idx="5483">
                  <c:v>2.2352354499999998</c:v>
                </c:pt>
                <c:pt idx="5484">
                  <c:v>2.23599696</c:v>
                </c:pt>
                <c:pt idx="5485">
                  <c:v>2.2359883800000002</c:v>
                </c:pt>
                <c:pt idx="5486">
                  <c:v>2.23665023</c:v>
                </c:pt>
                <c:pt idx="5487">
                  <c:v>2.2371993099999998</c:v>
                </c:pt>
                <c:pt idx="5488">
                  <c:v>2.2377421900000001</c:v>
                </c:pt>
                <c:pt idx="5489">
                  <c:v>2.2381129299999998</c:v>
                </c:pt>
                <c:pt idx="5490">
                  <c:v>2.23886466</c:v>
                </c:pt>
                <c:pt idx="5491">
                  <c:v>2.23925543</c:v>
                </c:pt>
                <c:pt idx="5492">
                  <c:v>2.2395563100000002</c:v>
                </c:pt>
                <c:pt idx="5493">
                  <c:v>2.2402682299999999</c:v>
                </c:pt>
                <c:pt idx="5494">
                  <c:v>2.24057913</c:v>
                </c:pt>
                <c:pt idx="5495">
                  <c:v>2.2411503800000001</c:v>
                </c:pt>
                <c:pt idx="5496">
                  <c:v>2.2417318800000001</c:v>
                </c:pt>
                <c:pt idx="5497">
                  <c:v>2.2424535799999998</c:v>
                </c:pt>
                <c:pt idx="5498">
                  <c:v>2.2430651199999998</c:v>
                </c:pt>
                <c:pt idx="5499">
                  <c:v>2.2431452300000001</c:v>
                </c:pt>
                <c:pt idx="5500">
                  <c:v>2.2436764199999999</c:v>
                </c:pt>
                <c:pt idx="5501">
                  <c:v>2.2443079899999998</c:v>
                </c:pt>
                <c:pt idx="5502">
                  <c:v>2.2448193999999999</c:v>
                </c:pt>
                <c:pt idx="5503">
                  <c:v>2.2454307099999999</c:v>
                </c:pt>
                <c:pt idx="5504">
                  <c:v>2.2458717799999999</c:v>
                </c:pt>
                <c:pt idx="5505">
                  <c:v>2.2462825799999999</c:v>
                </c:pt>
                <c:pt idx="5506">
                  <c:v>2.2467339000000002</c:v>
                </c:pt>
                <c:pt idx="5507">
                  <c:v>2.24737549</c:v>
                </c:pt>
                <c:pt idx="5508">
                  <c:v>2.24797702</c:v>
                </c:pt>
                <c:pt idx="5509">
                  <c:v>2.2482078099999998</c:v>
                </c:pt>
                <c:pt idx="5510">
                  <c:v>2.2487087200000002</c:v>
                </c:pt>
                <c:pt idx="5511">
                  <c:v>2.2491800799999999</c:v>
                </c:pt>
                <c:pt idx="5512">
                  <c:v>2.2497313000000001</c:v>
                </c:pt>
                <c:pt idx="5513">
                  <c:v>2.2501924</c:v>
                </c:pt>
                <c:pt idx="5514">
                  <c:v>2.2510545300000002</c:v>
                </c:pt>
                <c:pt idx="5515">
                  <c:v>2.25121474</c:v>
                </c:pt>
                <c:pt idx="5516">
                  <c:v>2.25175619</c:v>
                </c:pt>
                <c:pt idx="5517">
                  <c:v>2.2521472</c:v>
                </c:pt>
                <c:pt idx="5518">
                  <c:v>2.2526383399999999</c:v>
                </c:pt>
                <c:pt idx="5519">
                  <c:v>2.2536006</c:v>
                </c:pt>
                <c:pt idx="5520">
                  <c:v>2.2538113599999998</c:v>
                </c:pt>
                <c:pt idx="5521">
                  <c:v>2.25434256</c:v>
                </c:pt>
                <c:pt idx="5522">
                  <c:v>2.25494409</c:v>
                </c:pt>
                <c:pt idx="5523">
                  <c:v>2.2552847900000002</c:v>
                </c:pt>
                <c:pt idx="5524">
                  <c:v>2.2556757900000002</c:v>
                </c:pt>
                <c:pt idx="5525">
                  <c:v>2.2562573000000001</c:v>
                </c:pt>
                <c:pt idx="5526">
                  <c:v>2.2567784799999999</c:v>
                </c:pt>
                <c:pt idx="5527">
                  <c:v>2.2572796300000002</c:v>
                </c:pt>
                <c:pt idx="5528">
                  <c:v>2.2577908</c:v>
                </c:pt>
                <c:pt idx="5529">
                  <c:v>2.25848293</c:v>
                </c:pt>
                <c:pt idx="5530">
                  <c:v>2.2588334099999998</c:v>
                </c:pt>
                <c:pt idx="5531">
                  <c:v>2.2593348</c:v>
                </c:pt>
                <c:pt idx="5532">
                  <c:v>2.2599160700000001</c:v>
                </c:pt>
                <c:pt idx="5533">
                  <c:v>2.2602570100000001</c:v>
                </c:pt>
                <c:pt idx="5534">
                  <c:v>2.2609686899999999</c:v>
                </c:pt>
                <c:pt idx="5535">
                  <c:v>2.2613596899999999</c:v>
                </c:pt>
                <c:pt idx="5536">
                  <c:v>2.2617619000000002</c:v>
                </c:pt>
                <c:pt idx="5537">
                  <c:v>2.2623217100000002</c:v>
                </c:pt>
                <c:pt idx="5538">
                  <c:v>2.26279283</c:v>
                </c:pt>
                <c:pt idx="5539">
                  <c:v>2.2634358400000001</c:v>
                </c:pt>
                <c:pt idx="5540">
                  <c:v>2.2639560699999999</c:v>
                </c:pt>
                <c:pt idx="5541">
                  <c:v>2.2643070199999999</c:v>
                </c:pt>
                <c:pt idx="5542">
                  <c:v>2.2647480999999998</c:v>
                </c:pt>
                <c:pt idx="5543">
                  <c:v>2.2653596399999998</c:v>
                </c:pt>
                <c:pt idx="5544">
                  <c:v>2.2657206099999998</c:v>
                </c:pt>
                <c:pt idx="5545">
                  <c:v>2.2663118799999999</c:v>
                </c:pt>
                <c:pt idx="5546">
                  <c:v>2.2666525800000001</c:v>
                </c:pt>
                <c:pt idx="5547">
                  <c:v>2.2673044199999999</c:v>
                </c:pt>
                <c:pt idx="5548">
                  <c:v>2.2678055800000001</c:v>
                </c:pt>
                <c:pt idx="5549">
                  <c:v>2.2683267599999999</c:v>
                </c:pt>
                <c:pt idx="5550">
                  <c:v>2.2687780900000001</c:v>
                </c:pt>
                <c:pt idx="5551">
                  <c:v>2.2691988900000002</c:v>
                </c:pt>
                <c:pt idx="5552">
                  <c:v>2.27006102</c:v>
                </c:pt>
                <c:pt idx="5553">
                  <c:v>2.2703819300000001</c:v>
                </c:pt>
                <c:pt idx="5554">
                  <c:v>2.2708730699999999</c:v>
                </c:pt>
                <c:pt idx="5555">
                  <c:v>2.27123404</c:v>
                </c:pt>
                <c:pt idx="5556">
                  <c:v>2.2718153000000001</c:v>
                </c:pt>
                <c:pt idx="5557">
                  <c:v>2.27240682</c:v>
                </c:pt>
                <c:pt idx="5558">
                  <c:v>2.2727675399999998</c:v>
                </c:pt>
                <c:pt idx="5559">
                  <c:v>2.2734394099999999</c:v>
                </c:pt>
                <c:pt idx="5560">
                  <c:v>2.2738404299999999</c:v>
                </c:pt>
                <c:pt idx="5561">
                  <c:v>2.2742312</c:v>
                </c:pt>
                <c:pt idx="5562">
                  <c:v>2.2748026800000001</c:v>
                </c:pt>
                <c:pt idx="5563">
                  <c:v>2.2751834400000002</c:v>
                </c:pt>
                <c:pt idx="5564">
                  <c:v>2.2757451500000001</c:v>
                </c:pt>
                <c:pt idx="5565">
                  <c:v>2.2762160300000001</c:v>
                </c:pt>
                <c:pt idx="5566">
                  <c:v>2.2769477400000002</c:v>
                </c:pt>
                <c:pt idx="5567">
                  <c:v>2.2773690200000001</c:v>
                </c:pt>
                <c:pt idx="5568">
                  <c:v>2.2777798200000001</c:v>
                </c:pt>
                <c:pt idx="5569">
                  <c:v>2.2782711999999998</c:v>
                </c:pt>
                <c:pt idx="5570">
                  <c:v>2.2787923800000001</c:v>
                </c:pt>
                <c:pt idx="5571">
                  <c:v>2.2794842700000002</c:v>
                </c:pt>
                <c:pt idx="5572">
                  <c:v>2.2795441200000002</c:v>
                </c:pt>
                <c:pt idx="5573">
                  <c:v>2.28017592</c:v>
                </c:pt>
                <c:pt idx="5574">
                  <c:v>2.28096795</c:v>
                </c:pt>
                <c:pt idx="5575">
                  <c:v>2.2813990099999999</c:v>
                </c:pt>
                <c:pt idx="5576">
                  <c:v>2.2817695100000002</c:v>
                </c:pt>
                <c:pt idx="5577">
                  <c:v>2.2824914500000002</c:v>
                </c:pt>
                <c:pt idx="5578">
                  <c:v>2.2826821800000001</c:v>
                </c:pt>
                <c:pt idx="5579">
                  <c:v>2.2831029900000002</c:v>
                </c:pt>
                <c:pt idx="5580">
                  <c:v>2.28356409</c:v>
                </c:pt>
                <c:pt idx="5581">
                  <c:v>2.2843160600000001</c:v>
                </c:pt>
                <c:pt idx="5582">
                  <c:v>2.2846365</c:v>
                </c:pt>
                <c:pt idx="5583">
                  <c:v>2.2851982099999999</c:v>
                </c:pt>
                <c:pt idx="5584">
                  <c:v>2.2856493000000002</c:v>
                </c:pt>
                <c:pt idx="5585">
                  <c:v>2.28634095</c:v>
                </c:pt>
                <c:pt idx="5586">
                  <c:v>2.28656149</c:v>
                </c:pt>
                <c:pt idx="5587">
                  <c:v>2.28713298</c:v>
                </c:pt>
                <c:pt idx="5588">
                  <c:v>2.28780341</c:v>
                </c:pt>
                <c:pt idx="5589">
                  <c:v>2.2883143399999999</c:v>
                </c:pt>
                <c:pt idx="5590">
                  <c:v>2.2886853199999999</c:v>
                </c:pt>
                <c:pt idx="5591">
                  <c:v>2.2889876400000002</c:v>
                </c:pt>
                <c:pt idx="5592">
                  <c:v>2.2897794199999999</c:v>
                </c:pt>
                <c:pt idx="5593">
                  <c:v>2.29009938</c:v>
                </c:pt>
                <c:pt idx="5594">
                  <c:v>2.29057121</c:v>
                </c:pt>
                <c:pt idx="5595">
                  <c:v>2.2909822499999999</c:v>
                </c:pt>
                <c:pt idx="5596">
                  <c:v>2.2916438600000002</c:v>
                </c:pt>
                <c:pt idx="5597">
                  <c:v>2.2922251199999999</c:v>
                </c:pt>
                <c:pt idx="5598">
                  <c:v>2.2925963399999998</c:v>
                </c:pt>
                <c:pt idx="5599">
                  <c:v>2.2930171499999998</c:v>
                </c:pt>
                <c:pt idx="5600">
                  <c:v>2.2937891499999998</c:v>
                </c:pt>
                <c:pt idx="5601">
                  <c:v>2.2942302200000002</c:v>
                </c:pt>
                <c:pt idx="5602">
                  <c:v>2.2944808000000001</c:v>
                </c:pt>
                <c:pt idx="5603">
                  <c:v>2.2951226199999999</c:v>
                </c:pt>
                <c:pt idx="5604">
                  <c:v>2.2955534499999999</c:v>
                </c:pt>
                <c:pt idx="5605">
                  <c:v>2.2959344399999999</c:v>
                </c:pt>
                <c:pt idx="5606">
                  <c:v>2.2965857999999999</c:v>
                </c:pt>
                <c:pt idx="5607">
                  <c:v>2.29711723</c:v>
                </c:pt>
                <c:pt idx="5608">
                  <c:v>2.29759884</c:v>
                </c:pt>
                <c:pt idx="5609">
                  <c:v>2.2981898799999998</c:v>
                </c:pt>
                <c:pt idx="5610">
                  <c:v>2.2984604800000001</c:v>
                </c:pt>
                <c:pt idx="5611">
                  <c:v>2.2991723999999998</c:v>
                </c:pt>
                <c:pt idx="5612">
                  <c:v>2.2995932099999998</c:v>
                </c:pt>
                <c:pt idx="5613">
                  <c:v>2.3000443000000002</c:v>
                </c:pt>
                <c:pt idx="5614">
                  <c:v>2.3009567299999998</c:v>
                </c:pt>
                <c:pt idx="5615">
                  <c:v>2.3012473600000001</c:v>
                </c:pt>
                <c:pt idx="5616">
                  <c:v>2.3016586299999999</c:v>
                </c:pt>
                <c:pt idx="5617">
                  <c:v>2.3021097199999998</c:v>
                </c:pt>
                <c:pt idx="5618">
                  <c:v>2.3029515699999998</c:v>
                </c:pt>
                <c:pt idx="5619">
                  <c:v>2.3034126800000001</c:v>
                </c:pt>
                <c:pt idx="5620">
                  <c:v>2.3037433599999999</c:v>
                </c:pt>
                <c:pt idx="5621">
                  <c:v>2.3042345000000002</c:v>
                </c:pt>
                <c:pt idx="5622">
                  <c:v>2.3046655700000001</c:v>
                </c:pt>
                <c:pt idx="5623">
                  <c:v>2.30519724</c:v>
                </c:pt>
                <c:pt idx="5624">
                  <c:v>2.3055679800000002</c:v>
                </c:pt>
                <c:pt idx="5625">
                  <c:v>2.30624962</c:v>
                </c:pt>
                <c:pt idx="5626">
                  <c:v>2.3067710400000001</c:v>
                </c:pt>
                <c:pt idx="5627">
                  <c:v>2.3071317699999998</c:v>
                </c:pt>
                <c:pt idx="5628">
                  <c:v>2.3076527100000002</c:v>
                </c:pt>
                <c:pt idx="5629">
                  <c:v>2.30826449</c:v>
                </c:pt>
                <c:pt idx="5630">
                  <c:v>2.3084950399999999</c:v>
                </c:pt>
                <c:pt idx="5631">
                  <c:v>2.3092167400000001</c:v>
                </c:pt>
                <c:pt idx="5632">
                  <c:v>2.3096680599999999</c:v>
                </c:pt>
                <c:pt idx="5633">
                  <c:v>2.3101191499999998</c:v>
                </c:pt>
                <c:pt idx="5634">
                  <c:v>2.3106906399999998</c:v>
                </c:pt>
                <c:pt idx="5635">
                  <c:v>2.3110814099999999</c:v>
                </c:pt>
                <c:pt idx="5636">
                  <c:v>2.3117029699999998</c:v>
                </c:pt>
                <c:pt idx="5637">
                  <c:v>2.3121440400000002</c:v>
                </c:pt>
                <c:pt idx="5638">
                  <c:v>2.3126051400000001</c:v>
                </c:pt>
                <c:pt idx="5639">
                  <c:v>2.3129460800000001</c:v>
                </c:pt>
                <c:pt idx="5640">
                  <c:v>2.3134663099999999</c:v>
                </c:pt>
                <c:pt idx="5641">
                  <c:v>2.3140685599999999</c:v>
                </c:pt>
                <c:pt idx="5642">
                  <c:v>2.3146715200000001</c:v>
                </c:pt>
                <c:pt idx="5643">
                  <c:v>2.3152132000000001</c:v>
                </c:pt>
                <c:pt idx="5644">
                  <c:v>2.3158638499999999</c:v>
                </c:pt>
                <c:pt idx="5645">
                  <c:v>2.3162040699999999</c:v>
                </c:pt>
                <c:pt idx="5646">
                  <c:v>2.3165748100000001</c:v>
                </c:pt>
                <c:pt idx="5647">
                  <c:v>2.3172061400000001</c:v>
                </c:pt>
                <c:pt idx="5648">
                  <c:v>2.3176975299999998</c:v>
                </c:pt>
                <c:pt idx="5649">
                  <c:v>2.3180785199999998</c:v>
                </c:pt>
                <c:pt idx="5650">
                  <c:v>2.3185999399999999</c:v>
                </c:pt>
                <c:pt idx="5651">
                  <c:v>2.3191511600000001</c:v>
                </c:pt>
                <c:pt idx="5652">
                  <c:v>2.31981277</c:v>
                </c:pt>
                <c:pt idx="5653">
                  <c:v>2.32017374</c:v>
                </c:pt>
                <c:pt idx="5654">
                  <c:v>2.3206749000000002</c:v>
                </c:pt>
                <c:pt idx="5655">
                  <c:v>2.32135677</c:v>
                </c:pt>
                <c:pt idx="5656">
                  <c:v>2.3215069800000001</c:v>
                </c:pt>
                <c:pt idx="5657">
                  <c:v>2.3221886199999999</c:v>
                </c:pt>
                <c:pt idx="5658">
                  <c:v>2.3224294200000002</c:v>
                </c:pt>
                <c:pt idx="5659">
                  <c:v>2.32301044</c:v>
                </c:pt>
                <c:pt idx="5660">
                  <c:v>2.3236422499999998</c:v>
                </c:pt>
                <c:pt idx="5661">
                  <c:v>2.3241231400000002</c:v>
                </c:pt>
                <c:pt idx="5662">
                  <c:v>2.3245542000000001</c:v>
                </c:pt>
                <c:pt idx="5663">
                  <c:v>2.32537627</c:v>
                </c:pt>
                <c:pt idx="5664">
                  <c:v>2.3258276000000002</c:v>
                </c:pt>
                <c:pt idx="5665">
                  <c:v>2.3260581500000002</c:v>
                </c:pt>
                <c:pt idx="5666">
                  <c:v>2.32672977</c:v>
                </c:pt>
                <c:pt idx="5667">
                  <c:v>2.3270707100000001</c:v>
                </c:pt>
                <c:pt idx="5668">
                  <c:v>2.32754159</c:v>
                </c:pt>
                <c:pt idx="5669">
                  <c:v>2.3279929199999998</c:v>
                </c:pt>
                <c:pt idx="5670">
                  <c:v>2.3285841899999999</c:v>
                </c:pt>
                <c:pt idx="5671">
                  <c:v>2.3290352799999998</c:v>
                </c:pt>
                <c:pt idx="5672">
                  <c:v>2.32974696</c:v>
                </c:pt>
                <c:pt idx="5673">
                  <c:v>2.3302784000000001</c:v>
                </c:pt>
                <c:pt idx="5674">
                  <c:v>2.3306190999999998</c:v>
                </c:pt>
                <c:pt idx="5675">
                  <c:v>2.3312306399999998</c:v>
                </c:pt>
                <c:pt idx="5676">
                  <c:v>2.33155131</c:v>
                </c:pt>
                <c:pt idx="5677">
                  <c:v>2.3322131599999998</c:v>
                </c:pt>
                <c:pt idx="5678">
                  <c:v>2.3326942900000001</c:v>
                </c:pt>
                <c:pt idx="5679">
                  <c:v>2.33329582</c:v>
                </c:pt>
                <c:pt idx="5680">
                  <c:v>2.3337669399999998</c:v>
                </c:pt>
                <c:pt idx="5681">
                  <c:v>2.3341782100000001</c:v>
                </c:pt>
                <c:pt idx="5682">
                  <c:v>2.3347394499999998</c:v>
                </c:pt>
                <c:pt idx="5683">
                  <c:v>2.3353107</c:v>
                </c:pt>
                <c:pt idx="5684">
                  <c:v>2.3357617899999998</c:v>
                </c:pt>
                <c:pt idx="5685">
                  <c:v>2.3364334100000002</c:v>
                </c:pt>
                <c:pt idx="5686">
                  <c:v>2.33675408</c:v>
                </c:pt>
                <c:pt idx="5687">
                  <c:v>2.3372554800000001</c:v>
                </c:pt>
                <c:pt idx="5688">
                  <c:v>2.33787704</c:v>
                </c:pt>
                <c:pt idx="5689">
                  <c:v>2.3383581599999999</c:v>
                </c:pt>
                <c:pt idx="5690">
                  <c:v>2.3388693300000001</c:v>
                </c:pt>
                <c:pt idx="5691">
                  <c:v>2.3392605799999999</c:v>
                </c:pt>
                <c:pt idx="5692">
                  <c:v>2.33966136</c:v>
                </c:pt>
                <c:pt idx="5693">
                  <c:v>2.3403239299999998</c:v>
                </c:pt>
                <c:pt idx="5694">
                  <c:v>2.34084439</c:v>
                </c:pt>
                <c:pt idx="5695">
                  <c:v>2.34124446</c:v>
                </c:pt>
                <c:pt idx="5696">
                  <c:v>2.3416132900000002</c:v>
                </c:pt>
                <c:pt idx="5697">
                  <c:v>2.3419480300000002</c:v>
                </c:pt>
                <c:pt idx="5698">
                  <c:v>2.3426184700000001</c:v>
                </c:pt>
                <c:pt idx="5699">
                  <c:v>2.3434104900000001</c:v>
                </c:pt>
                <c:pt idx="5700">
                  <c:v>2.3435208799999998</c:v>
                </c:pt>
                <c:pt idx="5701">
                  <c:v>2.3443927800000002</c:v>
                </c:pt>
                <c:pt idx="5702">
                  <c:v>2.3445932900000002</c:v>
                </c:pt>
                <c:pt idx="5703">
                  <c:v>2.3454053400000001</c:v>
                </c:pt>
                <c:pt idx="5704">
                  <c:v>2.34567595</c:v>
                </c:pt>
                <c:pt idx="5705">
                  <c:v>2.3463375599999998</c:v>
                </c:pt>
                <c:pt idx="5706">
                  <c:v>2.3465580899999998</c:v>
                </c:pt>
                <c:pt idx="5707">
                  <c:v>2.3471396000000002</c:v>
                </c:pt>
                <c:pt idx="5708">
                  <c:v>2.3478515099999999</c:v>
                </c:pt>
                <c:pt idx="5709">
                  <c:v>2.3482625499999998</c:v>
                </c:pt>
                <c:pt idx="5710">
                  <c:v>2.34879375</c:v>
                </c:pt>
                <c:pt idx="5711">
                  <c:v>2.3491144199999998</c:v>
                </c:pt>
                <c:pt idx="5712">
                  <c:v>2.3498263399999999</c:v>
                </c:pt>
                <c:pt idx="5713">
                  <c:v>2.3502774199999998</c:v>
                </c:pt>
                <c:pt idx="5714">
                  <c:v>2.3506684299999998</c:v>
                </c:pt>
                <c:pt idx="5715">
                  <c:v>2.3514704700000002</c:v>
                </c:pt>
                <c:pt idx="5716">
                  <c:v>2.35157061</c:v>
                </c:pt>
                <c:pt idx="5717">
                  <c:v>2.3522422299999999</c:v>
                </c:pt>
                <c:pt idx="5718">
                  <c:v>2.3526830699999999</c:v>
                </c:pt>
                <c:pt idx="5719">
                  <c:v>2.3532645699999999</c:v>
                </c:pt>
                <c:pt idx="5720">
                  <c:v>2.35376596</c:v>
                </c:pt>
                <c:pt idx="5721">
                  <c:v>2.3544576199999998</c:v>
                </c:pt>
                <c:pt idx="5722">
                  <c:v>2.3546881700000002</c:v>
                </c:pt>
                <c:pt idx="5723">
                  <c:v>2.3554499099999999</c:v>
                </c:pt>
                <c:pt idx="5724">
                  <c:v>2.3556504199999999</c:v>
                </c:pt>
                <c:pt idx="5725">
                  <c:v>2.3560414299999999</c:v>
                </c:pt>
                <c:pt idx="5726">
                  <c:v>2.3565726300000001</c:v>
                </c:pt>
                <c:pt idx="5727">
                  <c:v>2.3571743999999999</c:v>
                </c:pt>
                <c:pt idx="5728">
                  <c:v>2.3576753099999999</c:v>
                </c:pt>
                <c:pt idx="5729">
                  <c:v>2.3583071200000001</c:v>
                </c:pt>
                <c:pt idx="5730">
                  <c:v>2.3588082799999999</c:v>
                </c:pt>
                <c:pt idx="5731">
                  <c:v>2.3591692399999999</c:v>
                </c:pt>
                <c:pt idx="5732">
                  <c:v>2.3595197200000002</c:v>
                </c:pt>
                <c:pt idx="5733">
                  <c:v>2.36019158</c:v>
                </c:pt>
                <c:pt idx="5734">
                  <c:v>2.3607027500000002</c:v>
                </c:pt>
                <c:pt idx="5735">
                  <c:v>2.3613645999999999</c:v>
                </c:pt>
                <c:pt idx="5736">
                  <c:v>2.3617255699999999</c:v>
                </c:pt>
                <c:pt idx="5737">
                  <c:v>2.3622565299999998</c:v>
                </c:pt>
                <c:pt idx="5738">
                  <c:v>2.36272788</c:v>
                </c:pt>
                <c:pt idx="5739">
                  <c:v>2.3633794799999999</c:v>
                </c:pt>
                <c:pt idx="5740">
                  <c:v>2.3636300600000002</c:v>
                </c:pt>
                <c:pt idx="5741">
                  <c:v>2.3642919099999999</c:v>
                </c:pt>
                <c:pt idx="5742">
                  <c:v>2.3648631600000001</c:v>
                </c:pt>
                <c:pt idx="5743">
                  <c:v>2.3654444200000002</c:v>
                </c:pt>
                <c:pt idx="5744">
                  <c:v>2.36567426</c:v>
                </c:pt>
                <c:pt idx="5745">
                  <c:v>2.3661262999999999</c:v>
                </c:pt>
                <c:pt idx="5746">
                  <c:v>2.36658597</c:v>
                </c:pt>
                <c:pt idx="5747">
                  <c:v>2.3672983599999999</c:v>
                </c:pt>
                <c:pt idx="5748">
                  <c:v>2.36758018</c:v>
                </c:pt>
                <c:pt idx="5749">
                  <c:v>2.3681809899999999</c:v>
                </c:pt>
                <c:pt idx="5750">
                  <c:v>2.3685617400000001</c:v>
                </c:pt>
                <c:pt idx="5751">
                  <c:v>2.3689429799999999</c:v>
                </c:pt>
                <c:pt idx="5752">
                  <c:v>2.3698651800000001</c:v>
                </c:pt>
                <c:pt idx="5753">
                  <c:v>2.3703064899999999</c:v>
                </c:pt>
                <c:pt idx="5754">
                  <c:v>2.37056684</c:v>
                </c:pt>
                <c:pt idx="5755">
                  <c:v>2.3712284600000002</c:v>
                </c:pt>
                <c:pt idx="5756">
                  <c:v>2.3718500100000002</c:v>
                </c:pt>
                <c:pt idx="5757">
                  <c:v>2.3719606400000002</c:v>
                </c:pt>
                <c:pt idx="5758">
                  <c:v>2.3726820900000001</c:v>
                </c:pt>
                <c:pt idx="5759">
                  <c:v>2.37328362</c:v>
                </c:pt>
                <c:pt idx="5760">
                  <c:v>2.3737246999999999</c:v>
                </c:pt>
                <c:pt idx="5761">
                  <c:v>2.3740956799999999</c:v>
                </c:pt>
                <c:pt idx="5762">
                  <c:v>2.37493753</c:v>
                </c:pt>
                <c:pt idx="5763">
                  <c:v>2.3752484300000001</c:v>
                </c:pt>
                <c:pt idx="5764">
                  <c:v>2.3757595999999999</c:v>
                </c:pt>
                <c:pt idx="5765">
                  <c:v>2.37645149</c:v>
                </c:pt>
                <c:pt idx="5766">
                  <c:v>2.3768925699999999</c:v>
                </c:pt>
                <c:pt idx="5767">
                  <c:v>2.3772132400000001</c:v>
                </c:pt>
                <c:pt idx="5768">
                  <c:v>2.3777346600000002</c:v>
                </c:pt>
                <c:pt idx="5769">
                  <c:v>2.37828588</c:v>
                </c:pt>
                <c:pt idx="5770">
                  <c:v>2.37864685</c:v>
                </c:pt>
                <c:pt idx="5771">
                  <c:v>2.3790678999999999</c:v>
                </c:pt>
                <c:pt idx="5772">
                  <c:v>2.3797195000000002</c:v>
                </c:pt>
                <c:pt idx="5773">
                  <c:v>2.3800704499999998</c:v>
                </c:pt>
                <c:pt idx="5774">
                  <c:v>2.3807218099999998</c:v>
                </c:pt>
                <c:pt idx="5775">
                  <c:v>2.3812129500000001</c:v>
                </c:pt>
                <c:pt idx="5776">
                  <c:v>2.3819448900000002</c:v>
                </c:pt>
                <c:pt idx="5777">
                  <c:v>2.3821754500000001</c:v>
                </c:pt>
                <c:pt idx="5778">
                  <c:v>2.38282704</c:v>
                </c:pt>
                <c:pt idx="5779">
                  <c:v>2.3832480899999999</c:v>
                </c:pt>
                <c:pt idx="5780">
                  <c:v>2.38362908</c:v>
                </c:pt>
                <c:pt idx="5781">
                  <c:v>2.3841500299999998</c:v>
                </c:pt>
                <c:pt idx="5782">
                  <c:v>2.3847417800000001</c:v>
                </c:pt>
                <c:pt idx="5783">
                  <c:v>2.3852629699999999</c:v>
                </c:pt>
                <c:pt idx="5784">
                  <c:v>2.3857240700000002</c:v>
                </c:pt>
                <c:pt idx="5785">
                  <c:v>2.3863756700000001</c:v>
                </c:pt>
                <c:pt idx="5786">
                  <c:v>2.3866963399999999</c:v>
                </c:pt>
                <c:pt idx="5787">
                  <c:v>2.3870973599999998</c:v>
                </c:pt>
                <c:pt idx="5788">
                  <c:v>2.3877186799999999</c:v>
                </c:pt>
                <c:pt idx="5789">
                  <c:v>2.3882000400000001</c:v>
                </c:pt>
                <c:pt idx="5790">
                  <c:v>2.38859105</c:v>
                </c:pt>
                <c:pt idx="5791">
                  <c:v>2.3891122299999998</c:v>
                </c:pt>
                <c:pt idx="5792">
                  <c:v>2.3897039900000001</c:v>
                </c:pt>
                <c:pt idx="5793">
                  <c:v>2.3901050100000001</c:v>
                </c:pt>
                <c:pt idx="5794">
                  <c:v>2.3909068100000002</c:v>
                </c:pt>
                <c:pt idx="5795">
                  <c:v>2.3912575199999999</c:v>
                </c:pt>
                <c:pt idx="5796">
                  <c:v>2.3916685599999998</c:v>
                </c:pt>
                <c:pt idx="5797">
                  <c:v>2.3921194099999998</c:v>
                </c:pt>
                <c:pt idx="5798">
                  <c:v>2.3927612300000001</c:v>
                </c:pt>
                <c:pt idx="5799">
                  <c:v>2.39323401</c:v>
                </c:pt>
                <c:pt idx="5800">
                  <c:v>2.3936941599999999</c:v>
                </c:pt>
                <c:pt idx="5801">
                  <c:v>2.3941943600000002</c:v>
                </c:pt>
                <c:pt idx="5802">
                  <c:v>2.3947660900000001</c:v>
                </c:pt>
                <c:pt idx="5803">
                  <c:v>2.39514709</c:v>
                </c:pt>
                <c:pt idx="5804">
                  <c:v>2.3958489900000002</c:v>
                </c:pt>
                <c:pt idx="5805">
                  <c:v>2.39637995</c:v>
                </c:pt>
                <c:pt idx="5806">
                  <c:v>2.3968212599999998</c:v>
                </c:pt>
                <c:pt idx="5807">
                  <c:v>2.3972823600000002</c:v>
                </c:pt>
                <c:pt idx="5808">
                  <c:v>2.3977336899999999</c:v>
                </c:pt>
                <c:pt idx="5809">
                  <c:v>2.3983047000000002</c:v>
                </c:pt>
                <c:pt idx="5810">
                  <c:v>2.3987257500000001</c:v>
                </c:pt>
                <c:pt idx="5811">
                  <c:v>2.3992068799999999</c:v>
                </c:pt>
                <c:pt idx="5812">
                  <c:v>2.39995885</c:v>
                </c:pt>
                <c:pt idx="5813">
                  <c:v>2.40012932</c:v>
                </c:pt>
                <c:pt idx="5814">
                  <c:v>2.40072083</c:v>
                </c:pt>
                <c:pt idx="5815">
                  <c:v>2.40137219</c:v>
                </c:pt>
                <c:pt idx="5816">
                  <c:v>2.40187383</c:v>
                </c:pt>
                <c:pt idx="5817">
                  <c:v>2.4020140200000002</c:v>
                </c:pt>
                <c:pt idx="5818">
                  <c:v>2.4026455900000001</c:v>
                </c:pt>
                <c:pt idx="5819">
                  <c:v>2.4031968099999999</c:v>
                </c:pt>
                <c:pt idx="5820">
                  <c:v>2.4037783099999999</c:v>
                </c:pt>
                <c:pt idx="5821">
                  <c:v>2.4043695899999999</c:v>
                </c:pt>
                <c:pt idx="5822">
                  <c:v>2.40470052</c:v>
                </c:pt>
                <c:pt idx="5823">
                  <c:v>2.4051818800000002</c:v>
                </c:pt>
                <c:pt idx="5824">
                  <c:v>2.4054722800000001</c:v>
                </c:pt>
                <c:pt idx="5825">
                  <c:v>2.4062044600000001</c:v>
                </c:pt>
                <c:pt idx="5826">
                  <c:v>2.4066152600000001</c:v>
                </c:pt>
                <c:pt idx="5827">
                  <c:v>2.4073071499999998</c:v>
                </c:pt>
                <c:pt idx="5828">
                  <c:v>2.4078383400000001</c:v>
                </c:pt>
                <c:pt idx="5829">
                  <c:v>2.4081890600000002</c:v>
                </c:pt>
                <c:pt idx="5830">
                  <c:v>2.4088103799999998</c:v>
                </c:pt>
                <c:pt idx="5831">
                  <c:v>2.4093120099999998</c:v>
                </c:pt>
                <c:pt idx="5832">
                  <c:v>2.4096324400000002</c:v>
                </c:pt>
                <c:pt idx="5833">
                  <c:v>2.4102842799999999</c:v>
                </c:pt>
                <c:pt idx="5834">
                  <c:v>2.4106550200000001</c:v>
                </c:pt>
                <c:pt idx="5835">
                  <c:v>2.4111363899999998</c:v>
                </c:pt>
                <c:pt idx="5836">
                  <c:v>2.41159773</c:v>
                </c:pt>
                <c:pt idx="5837">
                  <c:v>2.4123795000000001</c:v>
                </c:pt>
                <c:pt idx="5838">
                  <c:v>2.4128103300000001</c:v>
                </c:pt>
                <c:pt idx="5839">
                  <c:v>2.4131612800000002</c:v>
                </c:pt>
                <c:pt idx="5840">
                  <c:v>2.41403341</c:v>
                </c:pt>
                <c:pt idx="5841">
                  <c:v>2.4142842299999998</c:v>
                </c:pt>
                <c:pt idx="5842">
                  <c:v>2.41491532</c:v>
                </c:pt>
                <c:pt idx="5843">
                  <c:v>2.41548681</c:v>
                </c:pt>
                <c:pt idx="5844">
                  <c:v>2.4157173599999999</c:v>
                </c:pt>
                <c:pt idx="5845">
                  <c:v>2.4163191300000002</c:v>
                </c:pt>
                <c:pt idx="5846">
                  <c:v>2.4168100400000001</c:v>
                </c:pt>
                <c:pt idx="5847">
                  <c:v>2.4172813899999999</c:v>
                </c:pt>
                <c:pt idx="5848">
                  <c:v>2.4179530100000002</c:v>
                </c:pt>
                <c:pt idx="5849">
                  <c:v>2.4183538000000002</c:v>
                </c:pt>
                <c:pt idx="5850">
                  <c:v>2.4186050899999998</c:v>
                </c:pt>
                <c:pt idx="5851">
                  <c:v>2.4192359400000001</c:v>
                </c:pt>
                <c:pt idx="5852">
                  <c:v>2.41976762</c:v>
                </c:pt>
                <c:pt idx="5853">
                  <c:v>2.4204783399999998</c:v>
                </c:pt>
                <c:pt idx="5854">
                  <c:v>2.4208309699999999</c:v>
                </c:pt>
                <c:pt idx="5855">
                  <c:v>2.4213111399999998</c:v>
                </c:pt>
                <c:pt idx="5856">
                  <c:v>2.4219226800000002</c:v>
                </c:pt>
                <c:pt idx="5857">
                  <c:v>2.4223737700000001</c:v>
                </c:pt>
                <c:pt idx="5858">
                  <c:v>2.4228649099999999</c:v>
                </c:pt>
                <c:pt idx="5859">
                  <c:v>2.4232459099999999</c:v>
                </c:pt>
                <c:pt idx="5860">
                  <c:v>2.4239776100000001</c:v>
                </c:pt>
                <c:pt idx="5861">
                  <c:v>2.42418814</c:v>
                </c:pt>
                <c:pt idx="5862">
                  <c:v>2.42478967</c:v>
                </c:pt>
                <c:pt idx="5863">
                  <c:v>2.4252407599999999</c:v>
                </c:pt>
                <c:pt idx="5864">
                  <c:v>2.42575216</c:v>
                </c:pt>
                <c:pt idx="5865">
                  <c:v>2.4264640800000001</c:v>
                </c:pt>
                <c:pt idx="5866">
                  <c:v>2.4267041699999998</c:v>
                </c:pt>
                <c:pt idx="5867">
                  <c:v>2.4270851599999999</c:v>
                </c:pt>
                <c:pt idx="5868">
                  <c:v>2.4278371299999999</c:v>
                </c:pt>
                <c:pt idx="5869">
                  <c:v>2.4282381499999999</c:v>
                </c:pt>
                <c:pt idx="5870">
                  <c:v>2.4287896199999999</c:v>
                </c:pt>
                <c:pt idx="5871">
                  <c:v>2.4292707400000002</c:v>
                </c:pt>
                <c:pt idx="5872">
                  <c:v>2.4297218300000001</c:v>
                </c:pt>
                <c:pt idx="5873">
                  <c:v>2.43019271</c:v>
                </c:pt>
                <c:pt idx="5874">
                  <c:v>2.4307141300000001</c:v>
                </c:pt>
                <c:pt idx="5875">
                  <c:v>2.43133569</c:v>
                </c:pt>
                <c:pt idx="5876">
                  <c:v>2.43176675</c:v>
                </c:pt>
                <c:pt idx="5877">
                  <c:v>2.4322979500000002</c:v>
                </c:pt>
                <c:pt idx="5878">
                  <c:v>2.43277907</c:v>
                </c:pt>
                <c:pt idx="5879">
                  <c:v>2.4332604400000002</c:v>
                </c:pt>
                <c:pt idx="5880">
                  <c:v>2.4337818599999999</c:v>
                </c:pt>
                <c:pt idx="5881">
                  <c:v>2.4342830200000001</c:v>
                </c:pt>
                <c:pt idx="5882">
                  <c:v>2.4348239899999999</c:v>
                </c:pt>
                <c:pt idx="5883">
                  <c:v>2.4352753200000001</c:v>
                </c:pt>
                <c:pt idx="5884">
                  <c:v>2.4355962299999998</c:v>
                </c:pt>
                <c:pt idx="5885">
                  <c:v>2.4362075299999999</c:v>
                </c:pt>
                <c:pt idx="5886">
                  <c:v>2.4368491200000002</c:v>
                </c:pt>
                <c:pt idx="5887">
                  <c:v>2.4370796700000001</c:v>
                </c:pt>
                <c:pt idx="5888">
                  <c:v>2.4377112400000001</c:v>
                </c:pt>
                <c:pt idx="5889">
                  <c:v>2.4382827300000001</c:v>
                </c:pt>
                <c:pt idx="5890">
                  <c:v>2.4387938999999998</c:v>
                </c:pt>
                <c:pt idx="5891">
                  <c:v>2.4392850400000001</c:v>
                </c:pt>
                <c:pt idx="5892">
                  <c:v>2.4398565300000001</c:v>
                </c:pt>
                <c:pt idx="5893">
                  <c:v>2.4402575500000001</c:v>
                </c:pt>
                <c:pt idx="5894">
                  <c:v>2.4406786</c:v>
                </c:pt>
                <c:pt idx="5895">
                  <c:v>2.4414503600000002</c:v>
                </c:pt>
                <c:pt idx="5896">
                  <c:v>2.4417209600000001</c:v>
                </c:pt>
                <c:pt idx="5897">
                  <c:v>2.4424328800000001</c:v>
                </c:pt>
                <c:pt idx="5898">
                  <c:v>2.4428436800000002</c:v>
                </c:pt>
                <c:pt idx="5899">
                  <c:v>2.4432346800000002</c:v>
                </c:pt>
                <c:pt idx="5900">
                  <c:v>2.4437560999999999</c:v>
                </c:pt>
                <c:pt idx="5901">
                  <c:v>2.4443275899999999</c:v>
                </c:pt>
                <c:pt idx="5902">
                  <c:v>2.4447987100000002</c:v>
                </c:pt>
                <c:pt idx="5903">
                  <c:v>2.4451584799999999</c:v>
                </c:pt>
                <c:pt idx="5904">
                  <c:v>2.4458301100000002</c:v>
                </c:pt>
                <c:pt idx="5905">
                  <c:v>2.4463238700000001</c:v>
                </c:pt>
                <c:pt idx="5906">
                  <c:v>2.44669318</c:v>
                </c:pt>
                <c:pt idx="5907">
                  <c:v>2.4472844600000001</c:v>
                </c:pt>
                <c:pt idx="5908">
                  <c:v>2.4477760800000001</c:v>
                </c:pt>
                <c:pt idx="5909">
                  <c:v>2.4482171500000001</c:v>
                </c:pt>
                <c:pt idx="5910">
                  <c:v>2.4484977699999999</c:v>
                </c:pt>
                <c:pt idx="5911">
                  <c:v>2.4493195999999999</c:v>
                </c:pt>
                <c:pt idx="5912">
                  <c:v>2.4495704200000001</c:v>
                </c:pt>
                <c:pt idx="5913">
                  <c:v>2.4502217800000001</c:v>
                </c:pt>
                <c:pt idx="5914">
                  <c:v>2.45064306</c:v>
                </c:pt>
                <c:pt idx="5915">
                  <c:v>2.4511942900000001</c:v>
                </c:pt>
                <c:pt idx="5916">
                  <c:v>2.4515151999999998</c:v>
                </c:pt>
                <c:pt idx="5917">
                  <c:v>2.45225692</c:v>
                </c:pt>
                <c:pt idx="5918">
                  <c:v>2.4525475499999998</c:v>
                </c:pt>
                <c:pt idx="5919">
                  <c:v>2.4533696200000001</c:v>
                </c:pt>
                <c:pt idx="5920">
                  <c:v>2.4535400900000002</c:v>
                </c:pt>
                <c:pt idx="5921">
                  <c:v>2.4541113399999999</c:v>
                </c:pt>
                <c:pt idx="5922">
                  <c:v>2.45483327</c:v>
                </c:pt>
                <c:pt idx="5923">
                  <c:v>2.4551138899999998</c:v>
                </c:pt>
                <c:pt idx="5924">
                  <c:v>2.4558155500000001</c:v>
                </c:pt>
                <c:pt idx="5925">
                  <c:v>2.45619655</c:v>
                </c:pt>
                <c:pt idx="5926">
                  <c:v>2.45661759</c:v>
                </c:pt>
                <c:pt idx="5927">
                  <c:v>2.4570486499999999</c:v>
                </c:pt>
                <c:pt idx="5928">
                  <c:v>2.45762992</c:v>
                </c:pt>
                <c:pt idx="5929">
                  <c:v>2.4582815199999999</c:v>
                </c:pt>
                <c:pt idx="5930">
                  <c:v>2.4587628800000001</c:v>
                </c:pt>
                <c:pt idx="5931">
                  <c:v>2.4591138400000001</c:v>
                </c:pt>
                <c:pt idx="5932">
                  <c:v>2.4596450299999999</c:v>
                </c:pt>
                <c:pt idx="5933">
                  <c:v>2.4602863799999999</c:v>
                </c:pt>
                <c:pt idx="5934">
                  <c:v>2.4603970099999999</c:v>
                </c:pt>
                <c:pt idx="5935">
                  <c:v>2.4610683899999999</c:v>
                </c:pt>
                <c:pt idx="5936">
                  <c:v>2.46175027</c:v>
                </c:pt>
                <c:pt idx="5937">
                  <c:v>2.46212125</c:v>
                </c:pt>
                <c:pt idx="5938">
                  <c:v>2.4628729800000002</c:v>
                </c:pt>
                <c:pt idx="5939">
                  <c:v>2.4633441</c:v>
                </c:pt>
                <c:pt idx="5940">
                  <c:v>2.4637050600000001</c:v>
                </c:pt>
                <c:pt idx="5941">
                  <c:v>2.46415615</c:v>
                </c:pt>
                <c:pt idx="5942">
                  <c:v>2.46476746</c:v>
                </c:pt>
                <c:pt idx="5943">
                  <c:v>2.4651284200000001</c:v>
                </c:pt>
                <c:pt idx="5944">
                  <c:v>2.4658000499999999</c:v>
                </c:pt>
                <c:pt idx="5945">
                  <c:v>2.46624088</c:v>
                </c:pt>
                <c:pt idx="5946">
                  <c:v>2.4667122400000001</c:v>
                </c:pt>
                <c:pt idx="5947">
                  <c:v>2.46718335</c:v>
                </c:pt>
                <c:pt idx="5948">
                  <c:v>2.4676644799999998</c:v>
                </c:pt>
                <c:pt idx="5949">
                  <c:v>2.4681959199999999</c:v>
                </c:pt>
                <c:pt idx="5950">
                  <c:v>2.4688277200000002</c:v>
                </c:pt>
                <c:pt idx="5951">
                  <c:v>2.4692082399999999</c:v>
                </c:pt>
                <c:pt idx="5952">
                  <c:v>2.4696795900000001</c:v>
                </c:pt>
                <c:pt idx="5953">
                  <c:v>2.4700102799999999</c:v>
                </c:pt>
                <c:pt idx="5954">
                  <c:v>2.4705817699999999</c:v>
                </c:pt>
                <c:pt idx="5955">
                  <c:v>2.4711930799999999</c:v>
                </c:pt>
                <c:pt idx="5956">
                  <c:v>2.4716949499999998</c:v>
                </c:pt>
                <c:pt idx="5957">
                  <c:v>2.4722156499999999</c:v>
                </c:pt>
                <c:pt idx="5958">
                  <c:v>2.4724368999999999</c:v>
                </c:pt>
                <c:pt idx="5959">
                  <c:v>2.4732782800000002</c:v>
                </c:pt>
                <c:pt idx="5960">
                  <c:v>2.4732883000000001</c:v>
                </c:pt>
                <c:pt idx="5961">
                  <c:v>2.47415042</c:v>
                </c:pt>
                <c:pt idx="5962">
                  <c:v>2.4748320599999998</c:v>
                </c:pt>
                <c:pt idx="5963">
                  <c:v>2.4750225499999998</c:v>
                </c:pt>
                <c:pt idx="5964">
                  <c:v>2.47573423</c:v>
                </c:pt>
                <c:pt idx="5965">
                  <c:v>2.4762156000000002</c:v>
                </c:pt>
                <c:pt idx="5966">
                  <c:v>2.4767968699999998</c:v>
                </c:pt>
                <c:pt idx="5967">
                  <c:v>2.4770374300000002</c:v>
                </c:pt>
                <c:pt idx="5968">
                  <c:v>2.4777391</c:v>
                </c:pt>
                <c:pt idx="5969">
                  <c:v>2.4782104500000002</c:v>
                </c:pt>
                <c:pt idx="5970">
                  <c:v>2.4786412699999998</c:v>
                </c:pt>
                <c:pt idx="5971">
                  <c:v>2.4793732199999998</c:v>
                </c:pt>
                <c:pt idx="5972">
                  <c:v>2.47985458</c:v>
                </c:pt>
                <c:pt idx="5973">
                  <c:v>2.4800748800000001</c:v>
                </c:pt>
                <c:pt idx="5974">
                  <c:v>2.4807167099999998</c:v>
                </c:pt>
                <c:pt idx="5975">
                  <c:v>2.4811675499999999</c:v>
                </c:pt>
                <c:pt idx="5976">
                  <c:v>2.4818491900000001</c:v>
                </c:pt>
                <c:pt idx="5977">
                  <c:v>2.4820199000000001</c:v>
                </c:pt>
                <c:pt idx="5978">
                  <c:v>2.4828517400000001</c:v>
                </c:pt>
                <c:pt idx="5979">
                  <c:v>2.4831826700000001</c:v>
                </c:pt>
                <c:pt idx="5980">
                  <c:v>2.4837138699999999</c:v>
                </c:pt>
                <c:pt idx="5981">
                  <c:v>2.4842550800000001</c:v>
                </c:pt>
                <c:pt idx="5982">
                  <c:v>2.4846460800000001</c:v>
                </c:pt>
                <c:pt idx="5983">
                  <c:v>2.48505712</c:v>
                </c:pt>
                <c:pt idx="5984">
                  <c:v>2.4857387499999999</c:v>
                </c:pt>
                <c:pt idx="5985">
                  <c:v>2.4860999600000002</c:v>
                </c:pt>
                <c:pt idx="5986">
                  <c:v>2.4866409300000001</c:v>
                </c:pt>
                <c:pt idx="5987">
                  <c:v>2.48706198</c:v>
                </c:pt>
                <c:pt idx="5988">
                  <c:v>2.4875834000000001</c:v>
                </c:pt>
                <c:pt idx="5989">
                  <c:v>2.4880743000000001</c:v>
                </c:pt>
                <c:pt idx="5990">
                  <c:v>2.4887061099999999</c:v>
                </c:pt>
                <c:pt idx="5991">
                  <c:v>2.4892675899999999</c:v>
                </c:pt>
                <c:pt idx="5992">
                  <c:v>2.4898989199999999</c:v>
                </c:pt>
                <c:pt idx="5993">
                  <c:v>2.49043036</c:v>
                </c:pt>
                <c:pt idx="5994">
                  <c:v>2.4907610400000002</c:v>
                </c:pt>
                <c:pt idx="5995">
                  <c:v>2.4912121300000001</c:v>
                </c:pt>
                <c:pt idx="5996">
                  <c:v>2.4917235400000002</c:v>
                </c:pt>
                <c:pt idx="5997">
                  <c:v>2.4922947899999999</c:v>
                </c:pt>
                <c:pt idx="5998">
                  <c:v>2.4928963199999998</c:v>
                </c:pt>
                <c:pt idx="5999">
                  <c:v>2.4932672999999999</c:v>
                </c:pt>
                <c:pt idx="6000">
                  <c:v>2.4936282599999999</c:v>
                </c:pt>
                <c:pt idx="6001">
                  <c:v>2.4942498199999998</c:v>
                </c:pt>
                <c:pt idx="6002">
                  <c:v>2.49462056</c:v>
                </c:pt>
                <c:pt idx="6003">
                  <c:v>2.4952120799999999</c:v>
                </c:pt>
                <c:pt idx="6004">
                  <c:v>2.4957833300000001</c:v>
                </c:pt>
                <c:pt idx="6005">
                  <c:v>2.4962346599999998</c:v>
                </c:pt>
                <c:pt idx="6006">
                  <c:v>2.4968559699999999</c:v>
                </c:pt>
                <c:pt idx="6007">
                  <c:v>2.4970369300000002</c:v>
                </c:pt>
                <c:pt idx="6008">
                  <c:v>2.4977385999999999</c:v>
                </c:pt>
                <c:pt idx="6009">
                  <c:v>2.4982774299999999</c:v>
                </c:pt>
                <c:pt idx="6010">
                  <c:v>2.4988710900000002</c:v>
                </c:pt>
                <c:pt idx="6011">
                  <c:v>2.4992847399999998</c:v>
                </c:pt>
                <c:pt idx="6012">
                  <c:v>2.4998736400000001</c:v>
                </c:pt>
                <c:pt idx="6013">
                  <c:v>2.5003645400000001</c:v>
                </c:pt>
                <c:pt idx="6014">
                  <c:v>2.5009059900000001</c:v>
                </c:pt>
                <c:pt idx="6015">
                  <c:v>2.5012769700000002</c:v>
                </c:pt>
                <c:pt idx="6016">
                  <c:v>2.5016777499999998</c:v>
                </c:pt>
                <c:pt idx="6017">
                  <c:v>2.5022392299999998</c:v>
                </c:pt>
                <c:pt idx="6018">
                  <c:v>2.5025599000000001</c:v>
                </c:pt>
                <c:pt idx="6019">
                  <c:v>2.50353241</c:v>
                </c:pt>
                <c:pt idx="6020">
                  <c:v>2.5037932399999998</c:v>
                </c:pt>
                <c:pt idx="6021">
                  <c:v>2.5040638400000002</c:v>
                </c:pt>
                <c:pt idx="6022">
                  <c:v>2.5048556300000002</c:v>
                </c:pt>
                <c:pt idx="6023">
                  <c:v>2.5053668</c:v>
                </c:pt>
                <c:pt idx="6024">
                  <c:v>2.5055069900000002</c:v>
                </c:pt>
                <c:pt idx="6025">
                  <c:v>2.5064396900000001</c:v>
                </c:pt>
                <c:pt idx="6026">
                  <c:v>2.5066199299999998</c:v>
                </c:pt>
                <c:pt idx="6027">
                  <c:v>2.5074520100000002</c:v>
                </c:pt>
                <c:pt idx="6028">
                  <c:v>2.5077829399999998</c:v>
                </c:pt>
                <c:pt idx="6029">
                  <c:v>2.50796318</c:v>
                </c:pt>
                <c:pt idx="6030">
                  <c:v>2.5087652199999999</c:v>
                </c:pt>
                <c:pt idx="6031">
                  <c:v>2.5091762499999999</c:v>
                </c:pt>
                <c:pt idx="6032">
                  <c:v>2.5098075899999999</c:v>
                </c:pt>
                <c:pt idx="6033">
                  <c:v>2.5102188600000002</c:v>
                </c:pt>
                <c:pt idx="6034">
                  <c:v>2.5106499200000001</c:v>
                </c:pt>
                <c:pt idx="6035">
                  <c:v>2.5112612200000002</c:v>
                </c:pt>
                <c:pt idx="6036">
                  <c:v>2.5117225599999999</c:v>
                </c:pt>
                <c:pt idx="6037">
                  <c:v>2.5124039599999999</c:v>
                </c:pt>
                <c:pt idx="6038">
                  <c:v>2.5128750800000001</c:v>
                </c:pt>
                <c:pt idx="6039">
                  <c:v>2.51331639</c:v>
                </c:pt>
                <c:pt idx="6040">
                  <c:v>2.5137774899999998</c:v>
                </c:pt>
                <c:pt idx="6041">
                  <c:v>2.5143690099999998</c:v>
                </c:pt>
                <c:pt idx="6042">
                  <c:v>2.5146496300000001</c:v>
                </c:pt>
                <c:pt idx="6043">
                  <c:v>2.5150306200000001</c:v>
                </c:pt>
                <c:pt idx="6044">
                  <c:v>2.5157825900000002</c:v>
                </c:pt>
                <c:pt idx="6045">
                  <c:v>2.5161833800000002</c:v>
                </c:pt>
                <c:pt idx="6046">
                  <c:v>2.5167345999999999</c:v>
                </c:pt>
                <c:pt idx="6047">
                  <c:v>2.5172257400000002</c:v>
                </c:pt>
                <c:pt idx="6048">
                  <c:v>2.5179076199999999</c:v>
                </c:pt>
                <c:pt idx="6049">
                  <c:v>2.5181181399999999</c:v>
                </c:pt>
                <c:pt idx="6050">
                  <c:v>2.5186193000000001</c:v>
                </c:pt>
                <c:pt idx="6051">
                  <c:v>2.51926088</c:v>
                </c:pt>
                <c:pt idx="6052">
                  <c:v>2.5198221200000002</c:v>
                </c:pt>
                <c:pt idx="6053">
                  <c:v>2.5202331500000001</c:v>
                </c:pt>
                <c:pt idx="6054">
                  <c:v>2.5206041300000002</c:v>
                </c:pt>
                <c:pt idx="6055">
                  <c:v>2.5210251800000001</c:v>
                </c:pt>
                <c:pt idx="6056">
                  <c:v>2.5215663899999998</c:v>
                </c:pt>
                <c:pt idx="6057">
                  <c:v>2.5223684300000002</c:v>
                </c:pt>
                <c:pt idx="6058">
                  <c:v>2.5226998300000001</c:v>
                </c:pt>
                <c:pt idx="6059">
                  <c:v>2.5233507199999998</c:v>
                </c:pt>
                <c:pt idx="6060">
                  <c:v>2.5235328699999999</c:v>
                </c:pt>
                <c:pt idx="6061">
                  <c:v>2.5241448900000001</c:v>
                </c:pt>
                <c:pt idx="6062">
                  <c:v>2.52446437</c:v>
                </c:pt>
                <c:pt idx="6063">
                  <c:v>2.52527547</c:v>
                </c:pt>
                <c:pt idx="6064">
                  <c:v>2.5257067700000002</c:v>
                </c:pt>
                <c:pt idx="6065">
                  <c:v>2.5260875199999999</c:v>
                </c:pt>
                <c:pt idx="6066">
                  <c:v>2.5266587700000001</c:v>
                </c:pt>
                <c:pt idx="6067">
                  <c:v>2.5271801900000002</c:v>
                </c:pt>
                <c:pt idx="6068">
                  <c:v>2.5276615599999999</c:v>
                </c:pt>
                <c:pt idx="6069">
                  <c:v>2.5281124099999999</c:v>
                </c:pt>
                <c:pt idx="6070">
                  <c:v>2.5287039299999998</c:v>
                </c:pt>
                <c:pt idx="6071">
                  <c:v>2.52942562</c:v>
                </c:pt>
                <c:pt idx="6072">
                  <c:v>2.5295763</c:v>
                </c:pt>
                <c:pt idx="6073">
                  <c:v>2.5303277999999998</c:v>
                </c:pt>
                <c:pt idx="6074">
                  <c:v>2.5305485700000001</c:v>
                </c:pt>
                <c:pt idx="6075">
                  <c:v>2.5312502399999999</c:v>
                </c:pt>
                <c:pt idx="6076">
                  <c:v>2.5317013300000002</c:v>
                </c:pt>
                <c:pt idx="6077">
                  <c:v>2.53219247</c:v>
                </c:pt>
                <c:pt idx="6078">
                  <c:v>2.53259349</c:v>
                </c:pt>
                <c:pt idx="6079">
                  <c:v>2.5331447100000002</c:v>
                </c:pt>
                <c:pt idx="6080">
                  <c:v>2.5337061900000002</c:v>
                </c:pt>
                <c:pt idx="6081">
                  <c:v>2.5341169799999999</c:v>
                </c:pt>
                <c:pt idx="6082">
                  <c:v>2.5348992300000002</c:v>
                </c:pt>
                <c:pt idx="6083">
                  <c:v>2.53500938</c:v>
                </c:pt>
                <c:pt idx="6084">
                  <c:v>2.5355806400000001</c:v>
                </c:pt>
                <c:pt idx="6085">
                  <c:v>2.5362124399999999</c:v>
                </c:pt>
                <c:pt idx="6086">
                  <c:v>2.5366835600000002</c:v>
                </c:pt>
                <c:pt idx="6087">
                  <c:v>2.5371046100000001</c:v>
                </c:pt>
                <c:pt idx="6088">
                  <c:v>2.5376861100000001</c:v>
                </c:pt>
                <c:pt idx="6089">
                  <c:v>2.5382576000000001</c:v>
                </c:pt>
                <c:pt idx="6090">
                  <c:v>2.5388286099999999</c:v>
                </c:pt>
                <c:pt idx="6091">
                  <c:v>2.5392696899999998</c:v>
                </c:pt>
                <c:pt idx="6092">
                  <c:v>2.5398714500000001</c:v>
                </c:pt>
                <c:pt idx="6093">
                  <c:v>2.5403022800000001</c:v>
                </c:pt>
                <c:pt idx="6094">
                  <c:v>2.5406932800000002</c:v>
                </c:pt>
                <c:pt idx="6095">
                  <c:v>2.5412344899999999</c:v>
                </c:pt>
                <c:pt idx="6096">
                  <c:v>2.54190636</c:v>
                </c:pt>
                <c:pt idx="6097">
                  <c:v>2.54214692</c:v>
                </c:pt>
                <c:pt idx="6098">
                  <c:v>2.5427382000000001</c:v>
                </c:pt>
                <c:pt idx="6099">
                  <c:v>2.5431191900000001</c:v>
                </c:pt>
                <c:pt idx="6100">
                  <c:v>2.5437808</c:v>
                </c:pt>
                <c:pt idx="6101">
                  <c:v>2.54410172</c:v>
                </c:pt>
                <c:pt idx="6102">
                  <c:v>2.5447633299999999</c:v>
                </c:pt>
                <c:pt idx="6103">
                  <c:v>2.5453247999999999</c:v>
                </c:pt>
                <c:pt idx="6104">
                  <c:v>2.5458557599999998</c:v>
                </c:pt>
                <c:pt idx="6105">
                  <c:v>2.5462067099999999</c:v>
                </c:pt>
                <c:pt idx="6106">
                  <c:v>2.5466978500000002</c:v>
                </c:pt>
                <c:pt idx="6107">
                  <c:v>2.54706907</c:v>
                </c:pt>
                <c:pt idx="6108">
                  <c:v>2.54795098</c:v>
                </c:pt>
                <c:pt idx="6109">
                  <c:v>2.54815149</c:v>
                </c:pt>
                <c:pt idx="6110">
                  <c:v>2.5486729100000001</c:v>
                </c:pt>
                <c:pt idx="6111">
                  <c:v>2.5493144999999999</c:v>
                </c:pt>
                <c:pt idx="6112">
                  <c:v>2.5497355499999999</c:v>
                </c:pt>
                <c:pt idx="6113">
                  <c:v>2.5503683100000001</c:v>
                </c:pt>
                <c:pt idx="6114">
                  <c:v>2.5507774400000001</c:v>
                </c:pt>
                <c:pt idx="6115">
                  <c:v>2.5513289000000001</c:v>
                </c:pt>
                <c:pt idx="6116">
                  <c:v>2.55152965</c:v>
                </c:pt>
                <c:pt idx="6117">
                  <c:v>2.55209112</c:v>
                </c:pt>
                <c:pt idx="6118">
                  <c:v>2.5527527299999999</c:v>
                </c:pt>
                <c:pt idx="6119">
                  <c:v>2.5531637699999998</c:v>
                </c:pt>
                <c:pt idx="6120">
                  <c:v>2.55383563</c:v>
                </c:pt>
                <c:pt idx="6121">
                  <c:v>2.5543067499999998</c:v>
                </c:pt>
                <c:pt idx="6122">
                  <c:v>2.5547578299999998</c:v>
                </c:pt>
                <c:pt idx="6123">
                  <c:v>2.5552089200000001</c:v>
                </c:pt>
                <c:pt idx="6124">
                  <c:v>2.5556597700000001</c:v>
                </c:pt>
                <c:pt idx="6125">
                  <c:v>2.5563316299999999</c:v>
                </c:pt>
                <c:pt idx="6126">
                  <c:v>2.5567026099999999</c:v>
                </c:pt>
                <c:pt idx="6127">
                  <c:v>2.55726385</c:v>
                </c:pt>
                <c:pt idx="6128">
                  <c:v>2.5578053000000001</c:v>
                </c:pt>
                <c:pt idx="6129">
                  <c:v>2.5583965800000001</c:v>
                </c:pt>
                <c:pt idx="6130">
                  <c:v>2.5588276400000001</c:v>
                </c:pt>
                <c:pt idx="6131">
                  <c:v>2.5591285199999998</c:v>
                </c:pt>
                <c:pt idx="6132">
                  <c:v>2.5597801200000001</c:v>
                </c:pt>
                <c:pt idx="6133">
                  <c:v>2.5603816500000001</c:v>
                </c:pt>
                <c:pt idx="6134">
                  <c:v>2.5605020500000002</c:v>
                </c:pt>
                <c:pt idx="6135">
                  <c:v>2.5613639400000001</c:v>
                </c:pt>
                <c:pt idx="6136">
                  <c:v>2.5617146499999999</c:v>
                </c:pt>
                <c:pt idx="6137">
                  <c:v>2.5621557199999998</c:v>
                </c:pt>
                <c:pt idx="6138">
                  <c:v>2.56267691</c:v>
                </c:pt>
                <c:pt idx="6139">
                  <c:v>2.56306791</c:v>
                </c:pt>
                <c:pt idx="6140">
                  <c:v>2.5638597000000001</c:v>
                </c:pt>
                <c:pt idx="6141">
                  <c:v>2.5641305399999998</c:v>
                </c:pt>
                <c:pt idx="6142">
                  <c:v>2.5646619799999999</c:v>
                </c:pt>
                <c:pt idx="6143">
                  <c:v>2.5651330899999998</c:v>
                </c:pt>
                <c:pt idx="6144">
                  <c:v>2.5656945699999998</c:v>
                </c:pt>
                <c:pt idx="6145">
                  <c:v>2.5663759700000002</c:v>
                </c:pt>
                <c:pt idx="6146">
                  <c:v>2.5668473199999999</c:v>
                </c:pt>
                <c:pt idx="6147">
                  <c:v>2.5672383299999999</c:v>
                </c:pt>
                <c:pt idx="6148">
                  <c:v>2.5677394900000001</c:v>
                </c:pt>
                <c:pt idx="6149">
                  <c:v>2.5683610400000001</c:v>
                </c:pt>
                <c:pt idx="6150">
                  <c:v>2.5687518100000002</c:v>
                </c:pt>
                <c:pt idx="6151">
                  <c:v>2.5690727199999999</c:v>
                </c:pt>
                <c:pt idx="6152">
                  <c:v>2.5697443500000001</c:v>
                </c:pt>
                <c:pt idx="6153">
                  <c:v>2.57036614</c:v>
                </c:pt>
                <c:pt idx="6154">
                  <c:v>2.5707566700000002</c:v>
                </c:pt>
                <c:pt idx="6155">
                  <c:v>2.5713682200000001</c:v>
                </c:pt>
                <c:pt idx="6156">
                  <c:v>2.5718796300000002</c:v>
                </c:pt>
                <c:pt idx="6157">
                  <c:v>2.5723004299999999</c:v>
                </c:pt>
                <c:pt idx="6158">
                  <c:v>2.57294226</c:v>
                </c:pt>
                <c:pt idx="6159">
                  <c:v>2.5734333999999999</c:v>
                </c:pt>
                <c:pt idx="6160">
                  <c:v>2.5737843499999999</c:v>
                </c:pt>
                <c:pt idx="6161">
                  <c:v>2.5742254299999998</c:v>
                </c:pt>
                <c:pt idx="6162">
                  <c:v>2.5747265800000001</c:v>
                </c:pt>
                <c:pt idx="6163">
                  <c:v>2.5754485100000002</c:v>
                </c:pt>
                <c:pt idx="6164">
                  <c:v>2.5756697700000002</c:v>
                </c:pt>
                <c:pt idx="6165">
                  <c:v>2.5762817899999999</c:v>
                </c:pt>
                <c:pt idx="6166">
                  <c:v>2.5767493199999998</c:v>
                </c:pt>
                <c:pt idx="6167">
                  <c:v>2.57736301</c:v>
                </c:pt>
                <c:pt idx="6168">
                  <c:v>2.57781386</c:v>
                </c:pt>
                <c:pt idx="6169">
                  <c:v>2.5782351499999998</c:v>
                </c:pt>
                <c:pt idx="6170">
                  <c:v>2.5789268000000001</c:v>
                </c:pt>
                <c:pt idx="6171">
                  <c:v>2.5792975400000002</c:v>
                </c:pt>
                <c:pt idx="6172">
                  <c:v>2.5798993100000001</c:v>
                </c:pt>
                <c:pt idx="6173">
                  <c:v>2.5803201200000001</c:v>
                </c:pt>
                <c:pt idx="6174">
                  <c:v>2.58075118</c:v>
                </c:pt>
                <c:pt idx="6175">
                  <c:v>2.58146334</c:v>
                </c:pt>
                <c:pt idx="6176">
                  <c:v>2.5820345900000001</c:v>
                </c:pt>
                <c:pt idx="6177">
                  <c:v>2.58229518</c:v>
                </c:pt>
                <c:pt idx="6178">
                  <c:v>2.58290672</c:v>
                </c:pt>
                <c:pt idx="6179">
                  <c:v>2.5834078800000002</c:v>
                </c:pt>
                <c:pt idx="6180">
                  <c:v>2.5837085200000001</c:v>
                </c:pt>
                <c:pt idx="6181">
                  <c:v>2.58432007</c:v>
                </c:pt>
                <c:pt idx="6182">
                  <c:v>2.5848515000000001</c:v>
                </c:pt>
                <c:pt idx="6183">
                  <c:v>2.5852325</c:v>
                </c:pt>
                <c:pt idx="6184">
                  <c:v>2.5857436699999998</c:v>
                </c:pt>
                <c:pt idx="6185">
                  <c:v>2.5863552099999998</c:v>
                </c:pt>
                <c:pt idx="6186">
                  <c:v>2.58688641</c:v>
                </c:pt>
                <c:pt idx="6187">
                  <c:v>2.5873677700000002</c:v>
                </c:pt>
                <c:pt idx="6188">
                  <c:v>2.5877888200000001</c:v>
                </c:pt>
                <c:pt idx="6189">
                  <c:v>2.5885906200000002</c:v>
                </c:pt>
                <c:pt idx="6190">
                  <c:v>2.5885205299999998</c:v>
                </c:pt>
                <c:pt idx="6191">
                  <c:v>2.5892717799999998</c:v>
                </c:pt>
                <c:pt idx="6192">
                  <c:v>2.5897133399999999</c:v>
                </c:pt>
                <c:pt idx="6193">
                  <c:v>2.5902245000000002</c:v>
                </c:pt>
                <c:pt idx="6194">
                  <c:v>2.5909163999999998</c:v>
                </c:pt>
                <c:pt idx="6195">
                  <c:v>2.5913775000000001</c:v>
                </c:pt>
                <c:pt idx="6196">
                  <c:v>2.5917081799999999</c:v>
                </c:pt>
                <c:pt idx="6197">
                  <c:v>2.5921592699999998</c:v>
                </c:pt>
                <c:pt idx="6198">
                  <c:v>2.5929412799999998</c:v>
                </c:pt>
                <c:pt idx="6199">
                  <c:v>2.59343243</c:v>
                </c:pt>
                <c:pt idx="6200">
                  <c:v>2.5938332100000001</c:v>
                </c:pt>
                <c:pt idx="6201">
                  <c:v>2.59425449</c:v>
                </c:pt>
                <c:pt idx="6202">
                  <c:v>2.5947556500000002</c:v>
                </c:pt>
                <c:pt idx="6203">
                  <c:v>2.5953471700000001</c:v>
                </c:pt>
                <c:pt idx="6204">
                  <c:v>2.59580827</c:v>
                </c:pt>
                <c:pt idx="6205">
                  <c:v>2.5963294499999998</c:v>
                </c:pt>
                <c:pt idx="6206">
                  <c:v>2.5967304699999998</c:v>
                </c:pt>
                <c:pt idx="6207">
                  <c:v>2.5972919499999998</c:v>
                </c:pt>
                <c:pt idx="6208">
                  <c:v>2.5977931000000001</c:v>
                </c:pt>
                <c:pt idx="6209">
                  <c:v>2.5981340400000001</c:v>
                </c:pt>
                <c:pt idx="6210">
                  <c:v>2.59881568</c:v>
                </c:pt>
                <c:pt idx="6211">
                  <c:v>2.5991661499999998</c:v>
                </c:pt>
                <c:pt idx="6212">
                  <c:v>2.5995574000000001</c:v>
                </c:pt>
                <c:pt idx="6213">
                  <c:v>2.6003594400000001</c:v>
                </c:pt>
                <c:pt idx="6214">
                  <c:v>2.6008906399999998</c:v>
                </c:pt>
                <c:pt idx="6215">
                  <c:v>2.6010506200000001</c:v>
                </c:pt>
                <c:pt idx="6216">
                  <c:v>2.6017518000000002</c:v>
                </c:pt>
                <c:pt idx="6217">
                  <c:v>2.60239244</c:v>
                </c:pt>
                <c:pt idx="6218">
                  <c:v>2.6027057199999999</c:v>
                </c:pt>
                <c:pt idx="6219">
                  <c:v>2.6032884100000002</c:v>
                </c:pt>
                <c:pt idx="6220">
                  <c:v>2.6036672599999999</c:v>
                </c:pt>
                <c:pt idx="6221">
                  <c:v>2.60441923</c:v>
                </c:pt>
                <c:pt idx="6222">
                  <c:v>2.6046798199999999</c:v>
                </c:pt>
                <c:pt idx="6223">
                  <c:v>2.6053514500000001</c:v>
                </c:pt>
                <c:pt idx="6224">
                  <c:v>2.6056723599999998</c:v>
                </c:pt>
                <c:pt idx="6225">
                  <c:v>2.6063540000000001</c:v>
                </c:pt>
                <c:pt idx="6226">
                  <c:v>2.6067049500000001</c:v>
                </c:pt>
                <c:pt idx="6227">
                  <c:v>2.6073062400000002</c:v>
                </c:pt>
                <c:pt idx="6228">
                  <c:v>2.60778737</c:v>
                </c:pt>
                <c:pt idx="6229">
                  <c:v>2.60821843</c:v>
                </c:pt>
                <c:pt idx="6230">
                  <c:v>2.60876989</c:v>
                </c:pt>
                <c:pt idx="6231">
                  <c:v>2.6092810599999998</c:v>
                </c:pt>
                <c:pt idx="6232">
                  <c:v>2.6097421600000001</c:v>
                </c:pt>
                <c:pt idx="6233">
                  <c:v>2.6101532000000001</c:v>
                </c:pt>
                <c:pt idx="6234">
                  <c:v>2.61079478</c:v>
                </c:pt>
                <c:pt idx="6235">
                  <c:v>2.6111757799999999</c:v>
                </c:pt>
                <c:pt idx="6236">
                  <c:v>2.6115167100000001</c:v>
                </c:pt>
                <c:pt idx="6237">
                  <c:v>2.6122884800000001</c:v>
                </c:pt>
                <c:pt idx="6238">
                  <c:v>2.6128196699999999</c:v>
                </c:pt>
                <c:pt idx="6239">
                  <c:v>2.6132106799999999</c:v>
                </c:pt>
                <c:pt idx="6240">
                  <c:v>2.61375213</c:v>
                </c:pt>
                <c:pt idx="6241">
                  <c:v>2.6142432699999998</c:v>
                </c:pt>
                <c:pt idx="6242">
                  <c:v>2.61456394</c:v>
                </c:pt>
                <c:pt idx="6243">
                  <c:v>2.6150851199999998</c:v>
                </c:pt>
                <c:pt idx="6244">
                  <c:v>2.6156768800000001</c:v>
                </c:pt>
                <c:pt idx="6245">
                  <c:v>2.6161980599999999</c:v>
                </c:pt>
                <c:pt idx="6246">
                  <c:v>2.6166591600000002</c:v>
                </c:pt>
                <c:pt idx="6247">
                  <c:v>2.6172406700000002</c:v>
                </c:pt>
                <c:pt idx="6248">
                  <c:v>2.6176517000000001</c:v>
                </c:pt>
                <c:pt idx="6249">
                  <c:v>2.6182229499999998</c:v>
                </c:pt>
                <c:pt idx="6250">
                  <c:v>2.61892462</c:v>
                </c:pt>
                <c:pt idx="6251">
                  <c:v>2.6190750600000001</c:v>
                </c:pt>
                <c:pt idx="6252">
                  <c:v>2.6196866000000001</c:v>
                </c:pt>
                <c:pt idx="6253">
                  <c:v>2.6201777499999999</c:v>
                </c:pt>
                <c:pt idx="6254">
                  <c:v>2.6205787699999998</c:v>
                </c:pt>
                <c:pt idx="6255">
                  <c:v>2.6212303600000002</c:v>
                </c:pt>
                <c:pt idx="6256">
                  <c:v>2.6217517899999998</c:v>
                </c:pt>
                <c:pt idx="6257">
                  <c:v>2.6221127499999999</c:v>
                </c:pt>
                <c:pt idx="6258">
                  <c:v>2.6224434400000001</c:v>
                </c:pt>
                <c:pt idx="6259">
                  <c:v>2.6231050499999999</c:v>
                </c:pt>
                <c:pt idx="6260">
                  <c:v>2.62351584</c:v>
                </c:pt>
                <c:pt idx="6261">
                  <c:v>2.6240169999999998</c:v>
                </c:pt>
                <c:pt idx="6262">
                  <c:v>2.6247589599999999</c:v>
                </c:pt>
                <c:pt idx="6263">
                  <c:v>2.62504983</c:v>
                </c:pt>
                <c:pt idx="6264">
                  <c:v>2.6256713899999999</c:v>
                </c:pt>
                <c:pt idx="6265">
                  <c:v>2.62628269</c:v>
                </c:pt>
                <c:pt idx="6266">
                  <c:v>2.6266534300000002</c:v>
                </c:pt>
                <c:pt idx="6267">
                  <c:v>2.6272552</c:v>
                </c:pt>
                <c:pt idx="6268">
                  <c:v>2.6277573099999998</c:v>
                </c:pt>
                <c:pt idx="6269">
                  <c:v>2.6283500200000001</c:v>
                </c:pt>
                <c:pt idx="6270">
                  <c:v>2.6287291000000002</c:v>
                </c:pt>
                <c:pt idx="6271">
                  <c:v>2.62929916</c:v>
                </c:pt>
                <c:pt idx="6272">
                  <c:v>2.6295824099999998</c:v>
                </c:pt>
                <c:pt idx="6273">
                  <c:v>2.6299714999999999</c:v>
                </c:pt>
                <c:pt idx="6274">
                  <c:v>2.6306934399999999</c:v>
                </c:pt>
                <c:pt idx="6275">
                  <c:v>2.6311345099999999</c:v>
                </c:pt>
                <c:pt idx="6276">
                  <c:v>2.6318264</c:v>
                </c:pt>
                <c:pt idx="6277">
                  <c:v>2.6321070199999999</c:v>
                </c:pt>
                <c:pt idx="6278">
                  <c:v>2.6325581100000002</c:v>
                </c:pt>
                <c:pt idx="6279">
                  <c:v>2.63322973</c:v>
                </c:pt>
                <c:pt idx="6280">
                  <c:v>2.63364077</c:v>
                </c:pt>
                <c:pt idx="6281">
                  <c:v>2.6341118799999999</c:v>
                </c:pt>
                <c:pt idx="6282">
                  <c:v>2.6346333</c:v>
                </c:pt>
                <c:pt idx="6283">
                  <c:v>2.6354050600000001</c:v>
                </c:pt>
                <c:pt idx="6284">
                  <c:v>2.63541508</c:v>
                </c:pt>
                <c:pt idx="6285">
                  <c:v>2.6361770600000001</c:v>
                </c:pt>
                <c:pt idx="6286">
                  <c:v>2.6368186499999999</c:v>
                </c:pt>
                <c:pt idx="6287">
                  <c:v>2.6370387100000001</c:v>
                </c:pt>
                <c:pt idx="6288">
                  <c:v>2.63746977</c:v>
                </c:pt>
                <c:pt idx="6289">
                  <c:v>2.6381518800000001</c:v>
                </c:pt>
                <c:pt idx="6290">
                  <c:v>2.6386129899999999</c:v>
                </c:pt>
                <c:pt idx="6291">
                  <c:v>2.63902378</c:v>
                </c:pt>
                <c:pt idx="6292">
                  <c:v>2.6395051500000002</c:v>
                </c:pt>
                <c:pt idx="6293">
                  <c:v>2.6400666199999998</c:v>
                </c:pt>
                <c:pt idx="6294">
                  <c:v>2.6405375000000002</c:v>
                </c:pt>
                <c:pt idx="6295">
                  <c:v>2.6411991100000001</c:v>
                </c:pt>
                <c:pt idx="6296">
                  <c:v>2.6417005100000002</c:v>
                </c:pt>
                <c:pt idx="6297">
                  <c:v>2.64201117</c:v>
                </c:pt>
                <c:pt idx="6298">
                  <c:v>2.6428935500000001</c:v>
                </c:pt>
                <c:pt idx="6299">
                  <c:v>2.6431140900000001</c:v>
                </c:pt>
                <c:pt idx="6300">
                  <c:v>2.6438357799999999</c:v>
                </c:pt>
                <c:pt idx="6301">
                  <c:v>2.6442367999999998</c:v>
                </c:pt>
                <c:pt idx="6302">
                  <c:v>2.6447379600000001</c:v>
                </c:pt>
                <c:pt idx="6303">
                  <c:v>2.6450989200000001</c:v>
                </c:pt>
                <c:pt idx="6304">
                  <c:v>2.6455900699999999</c:v>
                </c:pt>
                <c:pt idx="6305">
                  <c:v>2.6460211299999998</c:v>
                </c:pt>
                <c:pt idx="6306">
                  <c:v>2.6468329399999999</c:v>
                </c:pt>
                <c:pt idx="6307">
                  <c:v>2.6470434699999998</c:v>
                </c:pt>
                <c:pt idx="6308">
                  <c:v>2.64773536</c:v>
                </c:pt>
                <c:pt idx="6309">
                  <c:v>2.6482565400000002</c:v>
                </c:pt>
                <c:pt idx="6310">
                  <c:v>2.6487176400000001</c:v>
                </c:pt>
                <c:pt idx="6311">
                  <c:v>2.64934921</c:v>
                </c:pt>
                <c:pt idx="6312">
                  <c:v>2.6496298299999999</c:v>
                </c:pt>
                <c:pt idx="6313">
                  <c:v>2.6503114700000001</c:v>
                </c:pt>
                <c:pt idx="6314">
                  <c:v>2.6506023399999998</c:v>
                </c:pt>
                <c:pt idx="6315">
                  <c:v>2.6512339100000002</c:v>
                </c:pt>
                <c:pt idx="6316">
                  <c:v>2.65175509</c:v>
                </c:pt>
                <c:pt idx="6317">
                  <c:v>2.6520757700000002</c:v>
                </c:pt>
                <c:pt idx="6318">
                  <c:v>2.6528179600000001</c:v>
                </c:pt>
                <c:pt idx="6319">
                  <c:v>2.6531884699999999</c:v>
                </c:pt>
                <c:pt idx="6320">
                  <c:v>2.6538510300000002</c:v>
                </c:pt>
                <c:pt idx="6321">
                  <c:v>2.6542928200000002</c:v>
                </c:pt>
                <c:pt idx="6322">
                  <c:v>2.6548821899999999</c:v>
                </c:pt>
                <c:pt idx="6323">
                  <c:v>2.6552422</c:v>
                </c:pt>
                <c:pt idx="6324">
                  <c:v>2.6556646800000001</c:v>
                </c:pt>
                <c:pt idx="6325">
                  <c:v>2.6563060300000001</c:v>
                </c:pt>
                <c:pt idx="6326">
                  <c:v>2.6567974099999998</c:v>
                </c:pt>
                <c:pt idx="6327">
                  <c:v>2.6572485000000001</c:v>
                </c:pt>
                <c:pt idx="6328">
                  <c:v>2.65774965</c:v>
                </c:pt>
                <c:pt idx="6329">
                  <c:v>2.6583313899999998</c:v>
                </c:pt>
                <c:pt idx="6330">
                  <c:v>2.6589326899999999</c:v>
                </c:pt>
                <c:pt idx="6331">
                  <c:v>2.6594038000000002</c:v>
                </c:pt>
                <c:pt idx="6332">
                  <c:v>2.65972447</c:v>
                </c:pt>
                <c:pt idx="6333">
                  <c:v>2.6604566599999999</c:v>
                </c:pt>
                <c:pt idx="6334">
                  <c:v>2.6607570599999999</c:v>
                </c:pt>
                <c:pt idx="6335">
                  <c:v>2.66130829</c:v>
                </c:pt>
                <c:pt idx="6336">
                  <c:v>2.66171932</c:v>
                </c:pt>
                <c:pt idx="6337">
                  <c:v>2.6625013399999999</c:v>
                </c:pt>
                <c:pt idx="6338">
                  <c:v>2.66266179</c:v>
                </c:pt>
                <c:pt idx="6339">
                  <c:v>2.6632330400000002</c:v>
                </c:pt>
                <c:pt idx="6340">
                  <c:v>2.66369414</c:v>
                </c:pt>
                <c:pt idx="6341">
                  <c:v>2.6641655000000002</c:v>
                </c:pt>
                <c:pt idx="6342">
                  <c:v>2.6647667899999998</c:v>
                </c:pt>
                <c:pt idx="6343">
                  <c:v>2.6651680500000001</c:v>
                </c:pt>
                <c:pt idx="6344">
                  <c:v>2.6657392999999998</c:v>
                </c:pt>
                <c:pt idx="6345">
                  <c:v>2.6663005399999999</c:v>
                </c:pt>
                <c:pt idx="6346">
                  <c:v>2.6668019300000001</c:v>
                </c:pt>
                <c:pt idx="6347">
                  <c:v>2.6674032200000002</c:v>
                </c:pt>
                <c:pt idx="6348">
                  <c:v>2.6677942300000002</c:v>
                </c:pt>
                <c:pt idx="6349">
                  <c:v>2.6683354399999999</c:v>
                </c:pt>
                <c:pt idx="6350">
                  <c:v>2.6687867600000001</c:v>
                </c:pt>
                <c:pt idx="6351">
                  <c:v>2.6692981699999998</c:v>
                </c:pt>
                <c:pt idx="6352">
                  <c:v>2.6695787900000001</c:v>
                </c:pt>
                <c:pt idx="6353">
                  <c:v>2.6701800800000002</c:v>
                </c:pt>
                <c:pt idx="6354">
                  <c:v>2.6706614499999999</c:v>
                </c:pt>
                <c:pt idx="6355">
                  <c:v>2.67126274</c:v>
                </c:pt>
                <c:pt idx="6356">
                  <c:v>2.67182422</c:v>
                </c:pt>
                <c:pt idx="6357">
                  <c:v>2.6722252399999999</c:v>
                </c:pt>
                <c:pt idx="6358">
                  <c:v>2.6729972399999999</c:v>
                </c:pt>
                <c:pt idx="6359">
                  <c:v>2.6732976399999999</c:v>
                </c:pt>
                <c:pt idx="6360">
                  <c:v>2.6736283300000001</c:v>
                </c:pt>
                <c:pt idx="6361">
                  <c:v>2.6742701499999999</c:v>
                </c:pt>
                <c:pt idx="6362">
                  <c:v>2.6746911999999998</c:v>
                </c:pt>
                <c:pt idx="6363">
                  <c:v>2.6750121099999999</c:v>
                </c:pt>
                <c:pt idx="6364">
                  <c:v>2.6757838700000001</c:v>
                </c:pt>
                <c:pt idx="6365">
                  <c:v>2.67636538</c:v>
                </c:pt>
                <c:pt idx="6366">
                  <c:v>2.6767861800000001</c:v>
                </c:pt>
                <c:pt idx="6367">
                  <c:v>2.6773476600000001</c:v>
                </c:pt>
                <c:pt idx="6368">
                  <c:v>2.6776683299999999</c:v>
                </c:pt>
                <c:pt idx="6369">
                  <c:v>2.67838025</c:v>
                </c:pt>
                <c:pt idx="6370">
                  <c:v>2.6788413499999999</c:v>
                </c:pt>
                <c:pt idx="6371">
                  <c:v>2.6793224800000002</c:v>
                </c:pt>
                <c:pt idx="6372">
                  <c:v>2.67974377</c:v>
                </c:pt>
                <c:pt idx="6373">
                  <c:v>2.6803331400000001</c:v>
                </c:pt>
                <c:pt idx="6374">
                  <c:v>2.6808755400000002</c:v>
                </c:pt>
                <c:pt idx="6375">
                  <c:v>2.68138838</c:v>
                </c:pt>
                <c:pt idx="6376">
                  <c:v>2.6817085700000001</c:v>
                </c:pt>
                <c:pt idx="6377">
                  <c:v>2.6821877999999999</c:v>
                </c:pt>
                <c:pt idx="6378">
                  <c:v>2.6826906199999998</c:v>
                </c:pt>
                <c:pt idx="6379">
                  <c:v>2.68315196</c:v>
                </c:pt>
                <c:pt idx="6380">
                  <c:v>2.68372345</c:v>
                </c:pt>
                <c:pt idx="6381">
                  <c:v>2.6843047100000001</c:v>
                </c:pt>
                <c:pt idx="6382">
                  <c:v>2.6848261400000002</c:v>
                </c:pt>
                <c:pt idx="6383">
                  <c:v>2.6853976199999998</c:v>
                </c:pt>
                <c:pt idx="6384">
                  <c:v>2.68573833</c:v>
                </c:pt>
                <c:pt idx="6385">
                  <c:v>2.68611932</c:v>
                </c:pt>
                <c:pt idx="6386">
                  <c:v>2.6866805600000001</c:v>
                </c:pt>
                <c:pt idx="6387">
                  <c:v>2.6873323899999999</c:v>
                </c:pt>
                <c:pt idx="6388">
                  <c:v>2.6876828700000002</c:v>
                </c:pt>
                <c:pt idx="6389">
                  <c:v>2.6880238099999998</c:v>
                </c:pt>
                <c:pt idx="6390">
                  <c:v>2.6885049300000001</c:v>
                </c:pt>
                <c:pt idx="6391">
                  <c:v>2.68911648</c:v>
                </c:pt>
                <c:pt idx="6392">
                  <c:v>2.6897582999999998</c:v>
                </c:pt>
                <c:pt idx="6393">
                  <c:v>2.6903896299999999</c:v>
                </c:pt>
                <c:pt idx="6394">
                  <c:v>2.69067049</c:v>
                </c:pt>
                <c:pt idx="6395">
                  <c:v>2.6910812900000001</c:v>
                </c:pt>
                <c:pt idx="6396">
                  <c:v>2.6917030799999999</c:v>
                </c:pt>
                <c:pt idx="6397">
                  <c:v>2.69226432</c:v>
                </c:pt>
                <c:pt idx="6398">
                  <c:v>2.69270539</c:v>
                </c:pt>
                <c:pt idx="6399">
                  <c:v>2.6931664899999999</c:v>
                </c:pt>
                <c:pt idx="6400">
                  <c:v>2.6937878099999999</c:v>
                </c:pt>
                <c:pt idx="6401">
                  <c:v>2.69426918</c:v>
                </c:pt>
                <c:pt idx="6402">
                  <c:v>2.69471002</c:v>
                </c:pt>
                <c:pt idx="6403">
                  <c:v>2.6953220400000002</c:v>
                </c:pt>
                <c:pt idx="6404">
                  <c:v>2.6957528599999998</c:v>
                </c:pt>
                <c:pt idx="6405">
                  <c:v>2.6961739100000002</c:v>
                </c:pt>
                <c:pt idx="6406">
                  <c:v>2.69667506</c:v>
                </c:pt>
                <c:pt idx="6407">
                  <c:v>2.6972360599999998</c:v>
                </c:pt>
                <c:pt idx="6408">
                  <c:v>2.6979379699999999</c:v>
                </c:pt>
                <c:pt idx="6409">
                  <c:v>2.6982288400000001</c:v>
                </c:pt>
                <c:pt idx="6410">
                  <c:v>2.6986997100000001</c:v>
                </c:pt>
                <c:pt idx="6411">
                  <c:v>2.6991009699999999</c:v>
                </c:pt>
                <c:pt idx="6412">
                  <c:v>2.6996622100000001</c:v>
                </c:pt>
                <c:pt idx="6413">
                  <c:v>2.70006323</c:v>
                </c:pt>
                <c:pt idx="6414">
                  <c:v>2.7006649999999999</c:v>
                </c:pt>
                <c:pt idx="6415">
                  <c:v>2.70126629</c:v>
                </c:pt>
                <c:pt idx="6416">
                  <c:v>2.7017173799999998</c:v>
                </c:pt>
                <c:pt idx="6417">
                  <c:v>2.7021484400000002</c:v>
                </c:pt>
                <c:pt idx="6418">
                  <c:v>2.70266962</c:v>
                </c:pt>
                <c:pt idx="6419">
                  <c:v>2.7032311</c:v>
                </c:pt>
                <c:pt idx="6420">
                  <c:v>2.7036621599999999</c:v>
                </c:pt>
                <c:pt idx="6421">
                  <c:v>2.7041833400000002</c:v>
                </c:pt>
                <c:pt idx="6422">
                  <c:v>2.7047848700000001</c:v>
                </c:pt>
                <c:pt idx="6423">
                  <c:v>2.7053060499999999</c:v>
                </c:pt>
                <c:pt idx="6424">
                  <c:v>2.7058463100000001</c:v>
                </c:pt>
                <c:pt idx="6425">
                  <c:v>2.7061677</c:v>
                </c:pt>
                <c:pt idx="6426">
                  <c:v>2.7067005599999998</c:v>
                </c:pt>
                <c:pt idx="6427">
                  <c:v>2.70711279</c:v>
                </c:pt>
                <c:pt idx="6428">
                  <c:v>2.70790219</c:v>
                </c:pt>
                <c:pt idx="6429">
                  <c:v>2.7083435100000002</c:v>
                </c:pt>
                <c:pt idx="6430">
                  <c:v>2.7088146200000001</c:v>
                </c:pt>
                <c:pt idx="6431">
                  <c:v>2.70924568</c:v>
                </c:pt>
                <c:pt idx="6432">
                  <c:v>2.7096569499999998</c:v>
                </c:pt>
                <c:pt idx="6433">
                  <c:v>2.7101681200000001</c:v>
                </c:pt>
                <c:pt idx="6434">
                  <c:v>2.71087956</c:v>
                </c:pt>
                <c:pt idx="6435">
                  <c:v>2.7113308900000002</c:v>
                </c:pt>
                <c:pt idx="6436">
                  <c:v>2.7117319100000001</c:v>
                </c:pt>
                <c:pt idx="6437">
                  <c:v>2.7121927700000001</c:v>
                </c:pt>
                <c:pt idx="6438">
                  <c:v>2.7125537400000002</c:v>
                </c:pt>
                <c:pt idx="6439">
                  <c:v>2.7131152200000002</c:v>
                </c:pt>
                <c:pt idx="6440">
                  <c:v>2.7138071099999999</c:v>
                </c:pt>
                <c:pt idx="6441">
                  <c:v>2.7141177700000001</c:v>
                </c:pt>
                <c:pt idx="6442">
                  <c:v>2.7147393200000001</c:v>
                </c:pt>
                <c:pt idx="6443">
                  <c:v>2.71533084</c:v>
                </c:pt>
                <c:pt idx="6444">
                  <c:v>2.7157015800000002</c:v>
                </c:pt>
                <c:pt idx="6445">
                  <c:v>2.7162931000000001</c:v>
                </c:pt>
                <c:pt idx="6446">
                  <c:v>2.7166838599999998</c:v>
                </c:pt>
                <c:pt idx="6447">
                  <c:v>2.7170848799999998</c:v>
                </c:pt>
                <c:pt idx="6448">
                  <c:v>2.7176263299999999</c:v>
                </c:pt>
                <c:pt idx="6449">
                  <c:v>2.71822762</c:v>
                </c:pt>
                <c:pt idx="6450">
                  <c:v>2.7187788500000001</c:v>
                </c:pt>
                <c:pt idx="6451">
                  <c:v>2.7194106599999999</c:v>
                </c:pt>
                <c:pt idx="6452">
                  <c:v>2.7196912800000002</c:v>
                </c:pt>
                <c:pt idx="6453">
                  <c:v>2.7202026799999999</c:v>
                </c:pt>
                <c:pt idx="6454">
                  <c:v>2.7208242399999998</c:v>
                </c:pt>
                <c:pt idx="6455">
                  <c:v>2.7213254</c:v>
                </c:pt>
                <c:pt idx="6456">
                  <c:v>2.7217564599999999</c:v>
                </c:pt>
                <c:pt idx="6457">
                  <c:v>2.72199678</c:v>
                </c:pt>
                <c:pt idx="6458">
                  <c:v>2.7227289699999999</c:v>
                </c:pt>
                <c:pt idx="6459">
                  <c:v>2.7231898299999999</c:v>
                </c:pt>
                <c:pt idx="6460">
                  <c:v>2.7238514399999998</c:v>
                </c:pt>
                <c:pt idx="6461">
                  <c:v>2.7242624800000002</c:v>
                </c:pt>
                <c:pt idx="6462">
                  <c:v>2.72449327</c:v>
                </c:pt>
                <c:pt idx="6463">
                  <c:v>2.7253951999999999</c:v>
                </c:pt>
                <c:pt idx="6464">
                  <c:v>2.7258362799999998</c:v>
                </c:pt>
                <c:pt idx="6465">
                  <c:v>2.7263174100000001</c:v>
                </c:pt>
                <c:pt idx="6466">
                  <c:v>2.7268889000000001</c:v>
                </c:pt>
                <c:pt idx="6467">
                  <c:v>2.7269992799999998</c:v>
                </c:pt>
                <c:pt idx="6468">
                  <c:v>2.7277510199999999</c:v>
                </c:pt>
                <c:pt idx="6469">
                  <c:v>2.7281823200000002</c:v>
                </c:pt>
                <c:pt idx="6470">
                  <c:v>2.7287836099999998</c:v>
                </c:pt>
                <c:pt idx="6471">
                  <c:v>2.7290642300000001</c:v>
                </c:pt>
                <c:pt idx="6472">
                  <c:v>2.72972584</c:v>
                </c:pt>
                <c:pt idx="6473">
                  <c:v>2.7302272300000001</c:v>
                </c:pt>
                <c:pt idx="6474">
                  <c:v>2.7307884699999998</c:v>
                </c:pt>
                <c:pt idx="6475">
                  <c:v>2.73150015</c:v>
                </c:pt>
                <c:pt idx="6476">
                  <c:v>2.7314100300000002</c:v>
                </c:pt>
                <c:pt idx="6477">
                  <c:v>2.7324326000000001</c:v>
                </c:pt>
                <c:pt idx="6478">
                  <c:v>2.73280287</c:v>
                </c:pt>
                <c:pt idx="6479">
                  <c:v>2.7333137999999999</c:v>
                </c:pt>
                <c:pt idx="6480">
                  <c:v>2.73366475</c:v>
                </c:pt>
                <c:pt idx="6481">
                  <c:v>2.73430705</c:v>
                </c:pt>
                <c:pt idx="6482">
                  <c:v>2.73464799</c:v>
                </c:pt>
                <c:pt idx="6483">
                  <c:v>2.7351190999999999</c:v>
                </c:pt>
                <c:pt idx="6484">
                  <c:v>2.7357807200000002</c:v>
                </c:pt>
                <c:pt idx="6485">
                  <c:v>2.7363920199999998</c:v>
                </c:pt>
                <c:pt idx="6486">
                  <c:v>2.73667288</c:v>
                </c:pt>
                <c:pt idx="6487">
                  <c:v>2.7374849299999999</c:v>
                </c:pt>
                <c:pt idx="6488">
                  <c:v>2.7380261400000001</c:v>
                </c:pt>
                <c:pt idx="6489">
                  <c:v>2.7382066200000001</c:v>
                </c:pt>
                <c:pt idx="6490">
                  <c:v>2.7388982799999999</c:v>
                </c:pt>
                <c:pt idx="6491">
                  <c:v>2.7391789000000002</c:v>
                </c:pt>
                <c:pt idx="6492">
                  <c:v>2.7397606400000001</c:v>
                </c:pt>
                <c:pt idx="6493">
                  <c:v>2.7403919700000001</c:v>
                </c:pt>
                <c:pt idx="6494">
                  <c:v>2.74066257</c:v>
                </c:pt>
                <c:pt idx="6495">
                  <c:v>2.74142456</c:v>
                </c:pt>
                <c:pt idx="6496">
                  <c:v>2.7416951699999998</c:v>
                </c:pt>
                <c:pt idx="6497">
                  <c:v>2.74219656</c:v>
                </c:pt>
                <c:pt idx="6498">
                  <c:v>2.7428281299999999</c:v>
                </c:pt>
                <c:pt idx="6499">
                  <c:v>2.74341941</c:v>
                </c:pt>
                <c:pt idx="6500">
                  <c:v>2.7438201900000001</c:v>
                </c:pt>
                <c:pt idx="6501">
                  <c:v>2.7444720299999998</c:v>
                </c:pt>
                <c:pt idx="6502">
                  <c:v>2.7448027100000001</c:v>
                </c:pt>
                <c:pt idx="6503">
                  <c:v>2.74524379</c:v>
                </c:pt>
                <c:pt idx="6504">
                  <c:v>2.74582529</c:v>
                </c:pt>
                <c:pt idx="6505">
                  <c:v>2.7462260700000001</c:v>
                </c:pt>
                <c:pt idx="6506">
                  <c:v>2.7469377499999998</c:v>
                </c:pt>
                <c:pt idx="6507">
                  <c:v>2.7473590400000001</c:v>
                </c:pt>
                <c:pt idx="6508">
                  <c:v>2.7477397899999998</c:v>
                </c:pt>
                <c:pt idx="6509">
                  <c:v>2.7482712299999998</c:v>
                </c:pt>
                <c:pt idx="6510">
                  <c:v>2.74884248</c:v>
                </c:pt>
                <c:pt idx="6511">
                  <c:v>2.7493538900000001</c:v>
                </c:pt>
                <c:pt idx="6512">
                  <c:v>2.7497248600000002</c:v>
                </c:pt>
                <c:pt idx="6513">
                  <c:v>2.7504968600000002</c:v>
                </c:pt>
                <c:pt idx="6514">
                  <c:v>2.7508175399999999</c:v>
                </c:pt>
                <c:pt idx="6515">
                  <c:v>2.7514390899999999</c:v>
                </c:pt>
                <c:pt idx="6516">
                  <c:v>2.75180984</c:v>
                </c:pt>
                <c:pt idx="6517">
                  <c:v>2.75219083</c:v>
                </c:pt>
                <c:pt idx="6518">
                  <c:v>2.7529127600000001</c:v>
                </c:pt>
                <c:pt idx="6519">
                  <c:v>2.7532432099999999</c:v>
                </c:pt>
                <c:pt idx="6520">
                  <c:v>2.7539048199999998</c:v>
                </c:pt>
                <c:pt idx="6521">
                  <c:v>2.75457668</c:v>
                </c:pt>
                <c:pt idx="6522">
                  <c:v>2.75474715</c:v>
                </c:pt>
                <c:pt idx="6523">
                  <c:v>2.7554488199999998</c:v>
                </c:pt>
                <c:pt idx="6524">
                  <c:v>2.7555289300000001</c:v>
                </c:pt>
                <c:pt idx="6525">
                  <c:v>2.7563106999999998</c:v>
                </c:pt>
                <c:pt idx="6526">
                  <c:v>2.75676203</c:v>
                </c:pt>
                <c:pt idx="6527">
                  <c:v>2.7574436699999998</c:v>
                </c:pt>
                <c:pt idx="6528">
                  <c:v>2.7577748299999998</c:v>
                </c:pt>
                <c:pt idx="6529">
                  <c:v>2.7583255800000002</c:v>
                </c:pt>
                <c:pt idx="6530">
                  <c:v>2.75871515</c:v>
                </c:pt>
                <c:pt idx="6531">
                  <c:v>2.7594790499999999</c:v>
                </c:pt>
                <c:pt idx="6532">
                  <c:v>2.7596919500000001</c:v>
                </c:pt>
                <c:pt idx="6533">
                  <c:v>2.7602205299999998</c:v>
                </c:pt>
                <c:pt idx="6534">
                  <c:v>2.76091123</c:v>
                </c:pt>
                <c:pt idx="6535">
                  <c:v>2.7612631300000001</c:v>
                </c:pt>
                <c:pt idx="6536">
                  <c:v>2.7618944600000002</c:v>
                </c:pt>
                <c:pt idx="6537">
                  <c:v>2.7624359100000002</c:v>
                </c:pt>
                <c:pt idx="6538">
                  <c:v>2.7630775000000001</c:v>
                </c:pt>
                <c:pt idx="6539">
                  <c:v>2.7633481</c:v>
                </c:pt>
                <c:pt idx="6540">
                  <c:v>2.7636489900000001</c:v>
                </c:pt>
                <c:pt idx="6541">
                  <c:v>2.76430058</c:v>
                </c:pt>
                <c:pt idx="6542">
                  <c:v>2.7645912199999998</c:v>
                </c:pt>
                <c:pt idx="6543">
                  <c:v>2.76548338</c:v>
                </c:pt>
                <c:pt idx="6544">
                  <c:v>2.7656335799999998</c:v>
                </c:pt>
                <c:pt idx="6545">
                  <c:v>2.7661850499999998</c:v>
                </c:pt>
                <c:pt idx="6546">
                  <c:v>2.7668368800000001</c:v>
                </c:pt>
                <c:pt idx="6547">
                  <c:v>2.7674784699999999</c:v>
                </c:pt>
                <c:pt idx="6548">
                  <c:v>2.7677490699999998</c:v>
                </c:pt>
                <c:pt idx="6549">
                  <c:v>2.7683403499999999</c:v>
                </c:pt>
                <c:pt idx="6550">
                  <c:v>2.76890182</c:v>
                </c:pt>
                <c:pt idx="6551">
                  <c:v>2.7693729399999998</c:v>
                </c:pt>
                <c:pt idx="6552">
                  <c:v>2.7698741</c:v>
                </c:pt>
                <c:pt idx="6553">
                  <c:v>2.77044559</c:v>
                </c:pt>
                <c:pt idx="6554">
                  <c:v>2.7707865200000001</c:v>
                </c:pt>
                <c:pt idx="6555">
                  <c:v>2.7714881899999999</c:v>
                </c:pt>
                <c:pt idx="6556">
                  <c:v>2.7717688100000002</c:v>
                </c:pt>
                <c:pt idx="6557">
                  <c:v>2.7722497000000001</c:v>
                </c:pt>
                <c:pt idx="6558">
                  <c:v>2.7727510899999999</c:v>
                </c:pt>
                <c:pt idx="6559">
                  <c:v>2.77339292</c:v>
                </c:pt>
                <c:pt idx="6560">
                  <c:v>2.77369332</c:v>
                </c:pt>
                <c:pt idx="6561">
                  <c:v>2.7741646800000002</c:v>
                </c:pt>
                <c:pt idx="6562">
                  <c:v>2.7748963799999999</c:v>
                </c:pt>
                <c:pt idx="6563">
                  <c:v>2.7753074199999999</c:v>
                </c:pt>
                <c:pt idx="6564">
                  <c:v>2.7758185900000001</c:v>
                </c:pt>
                <c:pt idx="6565">
                  <c:v>2.7761495100000002</c:v>
                </c:pt>
                <c:pt idx="6566">
                  <c:v>2.7767109900000002</c:v>
                </c:pt>
                <c:pt idx="6567">
                  <c:v>2.77726221</c:v>
                </c:pt>
                <c:pt idx="6568">
                  <c:v>2.7778637399999999</c:v>
                </c:pt>
                <c:pt idx="6569">
                  <c:v>2.7781543700000002</c:v>
                </c:pt>
                <c:pt idx="6570">
                  <c:v>2.7786154700000001</c:v>
                </c:pt>
                <c:pt idx="6571">
                  <c:v>2.77939749</c:v>
                </c:pt>
                <c:pt idx="6572">
                  <c:v>2.7795279000000002</c:v>
                </c:pt>
                <c:pt idx="6573">
                  <c:v>2.7802996599999998</c:v>
                </c:pt>
                <c:pt idx="6574">
                  <c:v>2.78065038</c:v>
                </c:pt>
                <c:pt idx="6575">
                  <c:v>2.7811718000000001</c:v>
                </c:pt>
                <c:pt idx="6576">
                  <c:v>2.78162289</c:v>
                </c:pt>
                <c:pt idx="6577">
                  <c:v>2.7823147800000001</c:v>
                </c:pt>
                <c:pt idx="6578">
                  <c:v>2.7826654899999999</c:v>
                </c:pt>
                <c:pt idx="6579">
                  <c:v>2.7832970600000002</c:v>
                </c:pt>
                <c:pt idx="6580">
                  <c:v>2.7836677999999999</c:v>
                </c:pt>
                <c:pt idx="6581">
                  <c:v>2.7842793499999998</c:v>
                </c:pt>
                <c:pt idx="6582">
                  <c:v>2.78479075</c:v>
                </c:pt>
                <c:pt idx="6583">
                  <c:v>2.78523159</c:v>
                </c:pt>
                <c:pt idx="6584">
                  <c:v>2.7858426600000001</c:v>
                </c:pt>
                <c:pt idx="6585">
                  <c:v>2.78632379</c:v>
                </c:pt>
                <c:pt idx="6586">
                  <c:v>2.78657508</c:v>
                </c:pt>
                <c:pt idx="6587">
                  <c:v>2.7872564799999999</c:v>
                </c:pt>
                <c:pt idx="6588">
                  <c:v>2.7878780399999998</c:v>
                </c:pt>
                <c:pt idx="6589">
                  <c:v>2.7882189799999999</c:v>
                </c:pt>
                <c:pt idx="6590">
                  <c:v>2.78879046</c:v>
                </c:pt>
                <c:pt idx="6591">
                  <c:v>2.78922129</c:v>
                </c:pt>
                <c:pt idx="6592">
                  <c:v>2.78957224</c:v>
                </c:pt>
                <c:pt idx="6593">
                  <c:v>2.79038429</c:v>
                </c:pt>
                <c:pt idx="6594">
                  <c:v>2.7908451599999999</c:v>
                </c:pt>
                <c:pt idx="6595">
                  <c:v>2.79120612</c:v>
                </c:pt>
                <c:pt idx="6596">
                  <c:v>2.7917075200000001</c:v>
                </c:pt>
                <c:pt idx="6597">
                  <c:v>2.79233909</c:v>
                </c:pt>
                <c:pt idx="6598">
                  <c:v>2.7927398700000001</c:v>
                </c:pt>
                <c:pt idx="6599">
                  <c:v>2.7933816899999999</c:v>
                </c:pt>
                <c:pt idx="6600">
                  <c:v>2.79376245</c:v>
                </c:pt>
                <c:pt idx="6601">
                  <c:v>2.79416347</c:v>
                </c:pt>
                <c:pt idx="6602">
                  <c:v>2.7947952699999998</c:v>
                </c:pt>
                <c:pt idx="6603">
                  <c:v>2.7952160799999999</c:v>
                </c:pt>
                <c:pt idx="6604">
                  <c:v>2.7955870599999999</c:v>
                </c:pt>
                <c:pt idx="6605">
                  <c:v>2.7959880799999999</c:v>
                </c:pt>
                <c:pt idx="6606">
                  <c:v>2.7968201600000002</c:v>
                </c:pt>
                <c:pt idx="6607">
                  <c:v>2.7971108</c:v>
                </c:pt>
                <c:pt idx="6608">
                  <c:v>2.7978828</c:v>
                </c:pt>
                <c:pt idx="6609">
                  <c:v>2.7982935900000001</c:v>
                </c:pt>
                <c:pt idx="6610">
                  <c:v>2.7985544199999999</c:v>
                </c:pt>
                <c:pt idx="6611">
                  <c:v>2.7992358199999998</c:v>
                </c:pt>
                <c:pt idx="6612">
                  <c:v>2.7996067999999998</c:v>
                </c:pt>
                <c:pt idx="6613">
                  <c:v>2.80026865</c:v>
                </c:pt>
                <c:pt idx="6614">
                  <c:v>2.8005893199999998</c:v>
                </c:pt>
                <c:pt idx="6615">
                  <c:v>2.8014614600000001</c:v>
                </c:pt>
                <c:pt idx="6616">
                  <c:v>2.8016822299999999</c:v>
                </c:pt>
                <c:pt idx="6617">
                  <c:v>2.8021729</c:v>
                </c:pt>
                <c:pt idx="6618">
                  <c:v>2.8027846799999998</c:v>
                </c:pt>
                <c:pt idx="6619">
                  <c:v>2.80326605</c:v>
                </c:pt>
                <c:pt idx="6620">
                  <c:v>2.8036668300000001</c:v>
                </c:pt>
                <c:pt idx="6621">
                  <c:v>2.8042578699999998</c:v>
                </c:pt>
                <c:pt idx="6622">
                  <c:v>2.8048098100000001</c:v>
                </c:pt>
                <c:pt idx="6623">
                  <c:v>2.80528069</c:v>
                </c:pt>
                <c:pt idx="6624">
                  <c:v>2.8057119799999999</c:v>
                </c:pt>
                <c:pt idx="6625">
                  <c:v>2.8062128999999998</c:v>
                </c:pt>
                <c:pt idx="6626">
                  <c:v>2.8067946400000001</c:v>
                </c:pt>
                <c:pt idx="6627">
                  <c:v>2.8071355800000002</c:v>
                </c:pt>
                <c:pt idx="6628">
                  <c:v>2.8077769300000002</c:v>
                </c:pt>
                <c:pt idx="6629">
                  <c:v>2.80830812</c:v>
                </c:pt>
                <c:pt idx="6630">
                  <c:v>2.80866909</c:v>
                </c:pt>
                <c:pt idx="6631">
                  <c:v>2.8092706199999999</c:v>
                </c:pt>
                <c:pt idx="6632">
                  <c:v>2.8096616299999999</c:v>
                </c:pt>
                <c:pt idx="6633">
                  <c:v>2.8101725599999998</c:v>
                </c:pt>
                <c:pt idx="6634">
                  <c:v>2.8106844400000002</c:v>
                </c:pt>
                <c:pt idx="6635">
                  <c:v>2.8111360099999998</c:v>
                </c:pt>
                <c:pt idx="6636">
                  <c:v>2.8117554199999999</c:v>
                </c:pt>
                <c:pt idx="6637">
                  <c:v>2.8123173700000001</c:v>
                </c:pt>
                <c:pt idx="6638">
                  <c:v>2.8126792900000002</c:v>
                </c:pt>
                <c:pt idx="6639">
                  <c:v>2.8129897100000001</c:v>
                </c:pt>
                <c:pt idx="6640">
                  <c:v>2.8138718599999999</c:v>
                </c:pt>
                <c:pt idx="6641">
                  <c:v>2.8141624900000002</c:v>
                </c:pt>
                <c:pt idx="6642">
                  <c:v>2.8145933200000002</c:v>
                </c:pt>
                <c:pt idx="6643">
                  <c:v>2.8150343900000001</c:v>
                </c:pt>
                <c:pt idx="6644">
                  <c:v>2.8158466799999999</c:v>
                </c:pt>
                <c:pt idx="6645">
                  <c:v>2.8164982799999998</c:v>
                </c:pt>
                <c:pt idx="6646">
                  <c:v>2.81662846</c:v>
                </c:pt>
                <c:pt idx="6647">
                  <c:v>2.8170795399999999</c:v>
                </c:pt>
                <c:pt idx="6648">
                  <c:v>2.8179218800000001</c:v>
                </c:pt>
                <c:pt idx="6649">
                  <c:v>2.8182725899999999</c:v>
                </c:pt>
                <c:pt idx="6650">
                  <c:v>2.8188738799999999</c:v>
                </c:pt>
                <c:pt idx="6651">
                  <c:v>2.8193352200000001</c:v>
                </c:pt>
                <c:pt idx="6652">
                  <c:v>2.81981635</c:v>
                </c:pt>
                <c:pt idx="6653">
                  <c:v>2.8203775900000001</c:v>
                </c:pt>
                <c:pt idx="6654">
                  <c:v>2.82079887</c:v>
                </c:pt>
                <c:pt idx="6655">
                  <c:v>2.8211097700000001</c:v>
                </c:pt>
                <c:pt idx="6656">
                  <c:v>2.8218913099999998</c:v>
                </c:pt>
                <c:pt idx="6657">
                  <c:v>2.8223326200000001</c:v>
                </c:pt>
                <c:pt idx="6658">
                  <c:v>2.8228137499999999</c:v>
                </c:pt>
                <c:pt idx="6659">
                  <c:v>2.8232848599999998</c:v>
                </c:pt>
                <c:pt idx="6660">
                  <c:v>2.8239264500000001</c:v>
                </c:pt>
                <c:pt idx="6661">
                  <c:v>2.8243372400000002</c:v>
                </c:pt>
                <c:pt idx="6662">
                  <c:v>2.8247382600000002</c:v>
                </c:pt>
                <c:pt idx="6663">
                  <c:v>2.8254101299999999</c:v>
                </c:pt>
                <c:pt idx="6664">
                  <c:v>2.8257811099999999</c:v>
                </c:pt>
                <c:pt idx="6665">
                  <c:v>2.8262622400000001</c:v>
                </c:pt>
                <c:pt idx="6666">
                  <c:v>2.8268437400000002</c:v>
                </c:pt>
                <c:pt idx="6667">
                  <c:v>2.8273446600000001</c:v>
                </c:pt>
                <c:pt idx="6668">
                  <c:v>2.8277356600000001</c:v>
                </c:pt>
                <c:pt idx="6669">
                  <c:v>2.8283975099999998</c:v>
                </c:pt>
                <c:pt idx="6670">
                  <c:v>2.8286678799999998</c:v>
                </c:pt>
                <c:pt idx="6671">
                  <c:v>2.8292894400000002</c:v>
                </c:pt>
                <c:pt idx="6672">
                  <c:v>2.8298008399999999</c:v>
                </c:pt>
                <c:pt idx="6673">
                  <c:v>2.83010173</c:v>
                </c:pt>
                <c:pt idx="6674">
                  <c:v>2.8307130300000001</c:v>
                </c:pt>
                <c:pt idx="6675">
                  <c:v>2.83130455</c:v>
                </c:pt>
                <c:pt idx="6676">
                  <c:v>2.83179545</c:v>
                </c:pt>
                <c:pt idx="6677">
                  <c:v>2.83232689</c:v>
                </c:pt>
                <c:pt idx="6678">
                  <c:v>2.83253741</c:v>
                </c:pt>
                <c:pt idx="6679">
                  <c:v>2.8334097900000002</c:v>
                </c:pt>
                <c:pt idx="6680">
                  <c:v>2.8337302200000001</c:v>
                </c:pt>
                <c:pt idx="6681">
                  <c:v>2.83430195</c:v>
                </c:pt>
                <c:pt idx="6682">
                  <c:v>2.8346326400000001</c:v>
                </c:pt>
                <c:pt idx="6683">
                  <c:v>2.83532429</c:v>
                </c:pt>
                <c:pt idx="6684">
                  <c:v>2.8359658699999999</c:v>
                </c:pt>
                <c:pt idx="6685">
                  <c:v>2.8364169600000002</c:v>
                </c:pt>
                <c:pt idx="6686">
                  <c:v>2.8366375000000001</c:v>
                </c:pt>
                <c:pt idx="6687">
                  <c:v>2.83726835</c:v>
                </c:pt>
                <c:pt idx="6688">
                  <c:v>2.8377995500000002</c:v>
                </c:pt>
                <c:pt idx="6689">
                  <c:v>2.83809209</c:v>
                </c:pt>
                <c:pt idx="6690">
                  <c:v>2.838943</c:v>
                </c:pt>
                <c:pt idx="6691">
                  <c:v>2.8392038300000002</c:v>
                </c:pt>
                <c:pt idx="6692">
                  <c:v>2.8396349000000001</c:v>
                </c:pt>
                <c:pt idx="6693">
                  <c:v>2.8404367000000001</c:v>
                </c:pt>
                <c:pt idx="6694">
                  <c:v>2.8406772600000001</c:v>
                </c:pt>
                <c:pt idx="6695">
                  <c:v>2.8411085599999999</c:v>
                </c:pt>
                <c:pt idx="6696">
                  <c:v>2.8415894499999999</c:v>
                </c:pt>
                <c:pt idx="6697">
                  <c:v>2.8421609399999999</c:v>
                </c:pt>
                <c:pt idx="6698">
                  <c:v>2.8426821200000001</c:v>
                </c:pt>
                <c:pt idx="6699">
                  <c:v>2.8430831400000001</c:v>
                </c:pt>
                <c:pt idx="6700">
                  <c:v>2.8438048399999998</c:v>
                </c:pt>
                <c:pt idx="6701">
                  <c:v>2.8444263900000002</c:v>
                </c:pt>
                <c:pt idx="6702">
                  <c:v>2.84464717</c:v>
                </c:pt>
                <c:pt idx="6703">
                  <c:v>2.84511805</c:v>
                </c:pt>
                <c:pt idx="6704">
                  <c:v>2.8459303399999998</c:v>
                </c:pt>
                <c:pt idx="6705">
                  <c:v>2.8462307500000001</c:v>
                </c:pt>
                <c:pt idx="6706">
                  <c:v>2.84681249</c:v>
                </c:pt>
                <c:pt idx="6707">
                  <c:v>2.8473737200000002</c:v>
                </c:pt>
                <c:pt idx="6708">
                  <c:v>2.8476946399999998</c:v>
                </c:pt>
                <c:pt idx="6709">
                  <c:v>2.84807539</c:v>
                </c:pt>
                <c:pt idx="6710">
                  <c:v>2.84881735</c:v>
                </c:pt>
                <c:pt idx="6711">
                  <c:v>2.8492684399999999</c:v>
                </c:pt>
                <c:pt idx="6712">
                  <c:v>2.8495891100000001</c:v>
                </c:pt>
                <c:pt idx="6713">
                  <c:v>2.8503511000000001</c:v>
                </c:pt>
                <c:pt idx="6714">
                  <c:v>2.85084224</c:v>
                </c:pt>
                <c:pt idx="6715">
                  <c:v>2.85119319</c:v>
                </c:pt>
                <c:pt idx="6716">
                  <c:v>2.8518547999999999</c:v>
                </c:pt>
                <c:pt idx="6717">
                  <c:v>2.8522958799999998</c:v>
                </c:pt>
                <c:pt idx="6718">
                  <c:v>2.85264659</c:v>
                </c:pt>
                <c:pt idx="6719">
                  <c:v>2.8532683799999998</c:v>
                </c:pt>
                <c:pt idx="6720">
                  <c:v>2.8538596599999999</c:v>
                </c:pt>
                <c:pt idx="6721">
                  <c:v>2.8541903500000001</c:v>
                </c:pt>
                <c:pt idx="6722">
                  <c:v>2.8546013800000001</c:v>
                </c:pt>
                <c:pt idx="6723">
                  <c:v>2.8552730099999999</c:v>
                </c:pt>
                <c:pt idx="6724">
                  <c:v>2.8557941900000001</c:v>
                </c:pt>
                <c:pt idx="6725">
                  <c:v>2.85635591</c:v>
                </c:pt>
                <c:pt idx="6726">
                  <c:v>2.8566665599999999</c:v>
                </c:pt>
                <c:pt idx="6727">
                  <c:v>2.85740829</c:v>
                </c:pt>
                <c:pt idx="6728">
                  <c:v>2.8576388399999999</c:v>
                </c:pt>
                <c:pt idx="6729">
                  <c:v>2.8585009600000002</c:v>
                </c:pt>
                <c:pt idx="6730">
                  <c:v>2.85876179</c:v>
                </c:pt>
                <c:pt idx="6731">
                  <c:v>2.8595235300000001</c:v>
                </c:pt>
                <c:pt idx="6732">
                  <c:v>2.85960364</c:v>
                </c:pt>
                <c:pt idx="6733">
                  <c:v>2.8603053100000002</c:v>
                </c:pt>
                <c:pt idx="6734">
                  <c:v>2.8607363700000001</c:v>
                </c:pt>
                <c:pt idx="6735">
                  <c:v>2.8610973400000002</c:v>
                </c:pt>
                <c:pt idx="6736">
                  <c:v>2.8617286700000002</c:v>
                </c:pt>
                <c:pt idx="6737">
                  <c:v>2.8621199100000001</c:v>
                </c:pt>
                <c:pt idx="6738">
                  <c:v>2.8627204900000001</c:v>
                </c:pt>
                <c:pt idx="6739">
                  <c:v>2.8632326099999998</c:v>
                </c:pt>
                <c:pt idx="6740">
                  <c:v>2.8637552300000002</c:v>
                </c:pt>
                <c:pt idx="6741">
                  <c:v>2.8641743700000002</c:v>
                </c:pt>
                <c:pt idx="6742">
                  <c:v>2.8648562399999999</c:v>
                </c:pt>
                <c:pt idx="6743">
                  <c:v>2.8652374699999998</c:v>
                </c:pt>
                <c:pt idx="6744">
                  <c:v>2.8656885600000002</c:v>
                </c:pt>
                <c:pt idx="6745">
                  <c:v>2.8662800800000001</c:v>
                </c:pt>
                <c:pt idx="6746">
                  <c:v>2.86670136</c:v>
                </c:pt>
                <c:pt idx="6747">
                  <c:v>2.8674125699999999</c:v>
                </c:pt>
                <c:pt idx="6748">
                  <c:v>2.8678438700000002</c:v>
                </c:pt>
                <c:pt idx="6749">
                  <c:v>2.8682146099999999</c:v>
                </c:pt>
                <c:pt idx="6750">
                  <c:v>2.86873603</c:v>
                </c:pt>
                <c:pt idx="6751">
                  <c:v>2.8694376899999998</c:v>
                </c:pt>
                <c:pt idx="6752">
                  <c:v>2.8698689900000001</c:v>
                </c:pt>
                <c:pt idx="6753">
                  <c:v>2.87015939</c:v>
                </c:pt>
                <c:pt idx="6754">
                  <c:v>2.87091136</c:v>
                </c:pt>
                <c:pt idx="6755">
                  <c:v>2.8712620700000002</c:v>
                </c:pt>
                <c:pt idx="6756">
                  <c:v>2.8717134</c:v>
                </c:pt>
                <c:pt idx="6757">
                  <c:v>2.8724353300000001</c:v>
                </c:pt>
                <c:pt idx="6758">
                  <c:v>2.8726456200000001</c:v>
                </c:pt>
                <c:pt idx="6759">
                  <c:v>2.8732171100000001</c:v>
                </c:pt>
                <c:pt idx="6760">
                  <c:v>2.8737683299999999</c:v>
                </c:pt>
                <c:pt idx="6761">
                  <c:v>2.87432957</c:v>
                </c:pt>
                <c:pt idx="6762">
                  <c:v>2.8748810300000001</c:v>
                </c:pt>
                <c:pt idx="6763">
                  <c:v>2.8753123299999999</c:v>
                </c:pt>
                <c:pt idx="6764">
                  <c:v>2.8759736999999999</c:v>
                </c:pt>
                <c:pt idx="6765">
                  <c:v>2.8763046299999999</c:v>
                </c:pt>
                <c:pt idx="6766">
                  <c:v>2.8767754999999999</c:v>
                </c:pt>
                <c:pt idx="6767">
                  <c:v>2.87709641</c:v>
                </c:pt>
                <c:pt idx="6768">
                  <c:v>2.87786841</c:v>
                </c:pt>
                <c:pt idx="6769">
                  <c:v>2.8783998500000001</c:v>
                </c:pt>
                <c:pt idx="6770">
                  <c:v>2.8788607100000001</c:v>
                </c:pt>
                <c:pt idx="6771">
                  <c:v>2.8792116600000002</c:v>
                </c:pt>
                <c:pt idx="6772">
                  <c:v>2.88006377</c:v>
                </c:pt>
                <c:pt idx="6773">
                  <c:v>2.88028431</c:v>
                </c:pt>
                <c:pt idx="6774">
                  <c:v>2.88064528</c:v>
                </c:pt>
                <c:pt idx="6775">
                  <c:v>2.8814773599999999</c:v>
                </c:pt>
                <c:pt idx="6776">
                  <c:v>2.8817379500000002</c:v>
                </c:pt>
                <c:pt idx="6777">
                  <c:v>2.88222909</c:v>
                </c:pt>
                <c:pt idx="6778">
                  <c:v>2.8825797999999998</c:v>
                </c:pt>
                <c:pt idx="6779">
                  <c:v>2.8830409000000001</c:v>
                </c:pt>
                <c:pt idx="6780">
                  <c:v>2.8836224100000001</c:v>
                </c:pt>
                <c:pt idx="6781">
                  <c:v>2.88409352</c:v>
                </c:pt>
                <c:pt idx="6782">
                  <c:v>2.8848552700000001</c:v>
                </c:pt>
                <c:pt idx="6783">
                  <c:v>2.8851962100000001</c:v>
                </c:pt>
                <c:pt idx="6784">
                  <c:v>2.8857877300000001</c:v>
                </c:pt>
                <c:pt idx="6785">
                  <c:v>2.8861184099999999</c:v>
                </c:pt>
                <c:pt idx="6786">
                  <c:v>2.8868806400000002</c:v>
                </c:pt>
                <c:pt idx="6787">
                  <c:v>2.8873515099999998</c:v>
                </c:pt>
                <c:pt idx="6788">
                  <c:v>2.88798332</c:v>
                </c:pt>
                <c:pt idx="6789">
                  <c:v>2.8884141400000001</c:v>
                </c:pt>
                <c:pt idx="6790">
                  <c:v>2.8886749699999998</c:v>
                </c:pt>
                <c:pt idx="6791">
                  <c:v>2.8891170000000002</c:v>
                </c:pt>
                <c:pt idx="6792">
                  <c:v>2.8897070899999999</c:v>
                </c:pt>
                <c:pt idx="6793">
                  <c:v>2.89021778</c:v>
                </c:pt>
                <c:pt idx="6794">
                  <c:v>2.8907399200000001</c:v>
                </c:pt>
                <c:pt idx="6795">
                  <c:v>2.8911612</c:v>
                </c:pt>
                <c:pt idx="6796">
                  <c:v>2.8917124300000001</c:v>
                </c:pt>
                <c:pt idx="6797">
                  <c:v>2.8923237300000002</c:v>
                </c:pt>
                <c:pt idx="6798">
                  <c:v>2.8927247500000002</c:v>
                </c:pt>
                <c:pt idx="6799">
                  <c:v>2.89303541</c:v>
                </c:pt>
                <c:pt idx="6800">
                  <c:v>2.8937072800000001</c:v>
                </c:pt>
                <c:pt idx="6801">
                  <c:v>2.89438891</c:v>
                </c:pt>
                <c:pt idx="6802">
                  <c:v>2.8946094499999999</c:v>
                </c:pt>
                <c:pt idx="6803">
                  <c:v>2.8952507999999999</c:v>
                </c:pt>
                <c:pt idx="6804">
                  <c:v>2.8957221500000001</c:v>
                </c:pt>
                <c:pt idx="6805">
                  <c:v>2.8962333199999999</c:v>
                </c:pt>
                <c:pt idx="6806">
                  <c:v>2.8967545000000001</c:v>
                </c:pt>
                <c:pt idx="6807">
                  <c:v>2.8972759199999998</c:v>
                </c:pt>
                <c:pt idx="6808">
                  <c:v>2.8977069900000001</c:v>
                </c:pt>
                <c:pt idx="6809">
                  <c:v>2.8982684600000002</c:v>
                </c:pt>
                <c:pt idx="6810">
                  <c:v>2.8986291899999999</c:v>
                </c:pt>
                <c:pt idx="6811">
                  <c:v>2.8994810599999998</c:v>
                </c:pt>
                <c:pt idx="6812">
                  <c:v>2.8995313600000001</c:v>
                </c:pt>
                <c:pt idx="6813">
                  <c:v>2.9003334000000001</c:v>
                </c:pt>
                <c:pt idx="6814">
                  <c:v>2.9008548300000001</c:v>
                </c:pt>
                <c:pt idx="6815">
                  <c:v>2.9014961700000002</c:v>
                </c:pt>
                <c:pt idx="6816">
                  <c:v>2.90195727</c:v>
                </c:pt>
                <c:pt idx="6817">
                  <c:v>2.90226841</c:v>
                </c:pt>
                <c:pt idx="6818">
                  <c:v>2.9028694599999998</c:v>
                </c:pt>
                <c:pt idx="6819">
                  <c:v>2.9032103999999999</c:v>
                </c:pt>
                <c:pt idx="6820">
                  <c:v>2.9037718799999999</c:v>
                </c:pt>
                <c:pt idx="6821">
                  <c:v>2.9043030700000001</c:v>
                </c:pt>
                <c:pt idx="6822">
                  <c:v>2.9047942199999999</c:v>
                </c:pt>
                <c:pt idx="6823">
                  <c:v>2.9054858700000001</c:v>
                </c:pt>
                <c:pt idx="6824">
                  <c:v>2.9058165599999999</c:v>
                </c:pt>
                <c:pt idx="6825">
                  <c:v>2.9063181899999999</c:v>
                </c:pt>
                <c:pt idx="6826">
                  <c:v>2.9068691699999998</c:v>
                </c:pt>
                <c:pt idx="6827">
                  <c:v>2.90717983</c:v>
                </c:pt>
                <c:pt idx="6828">
                  <c:v>2.90794182</c:v>
                </c:pt>
                <c:pt idx="6829">
                  <c:v>2.9083130399999999</c:v>
                </c:pt>
                <c:pt idx="6830">
                  <c:v>2.9088642600000001</c:v>
                </c:pt>
                <c:pt idx="6831">
                  <c:v>2.90931535</c:v>
                </c:pt>
                <c:pt idx="6832">
                  <c:v>2.9097964799999998</c:v>
                </c:pt>
                <c:pt idx="6833">
                  <c:v>2.91046834</c:v>
                </c:pt>
                <c:pt idx="6834">
                  <c:v>2.91091919</c:v>
                </c:pt>
                <c:pt idx="6835">
                  <c:v>2.91133022</c:v>
                </c:pt>
                <c:pt idx="6836">
                  <c:v>2.9116210900000001</c:v>
                </c:pt>
                <c:pt idx="6837">
                  <c:v>2.9123127499999999</c:v>
                </c:pt>
                <c:pt idx="6838">
                  <c:v>2.9127638299999998</c:v>
                </c:pt>
                <c:pt idx="6839">
                  <c:v>2.9133954000000002</c:v>
                </c:pt>
                <c:pt idx="6840">
                  <c:v>2.91390657</c:v>
                </c:pt>
                <c:pt idx="6841">
                  <c:v>2.9143576599999998</c:v>
                </c:pt>
                <c:pt idx="6842">
                  <c:v>2.9149510900000002</c:v>
                </c:pt>
                <c:pt idx="6843">
                  <c:v>2.91522908</c:v>
                </c:pt>
                <c:pt idx="6844">
                  <c:v>2.91599035</c:v>
                </c:pt>
                <c:pt idx="6845">
                  <c:v>2.9164543200000002</c:v>
                </c:pt>
                <c:pt idx="6846">
                  <c:v>2.91699529</c:v>
                </c:pt>
                <c:pt idx="6847">
                  <c:v>2.9173450500000002</c:v>
                </c:pt>
                <c:pt idx="6848">
                  <c:v>2.91788626</c:v>
                </c:pt>
                <c:pt idx="6849">
                  <c:v>2.9183275700000002</c:v>
                </c:pt>
                <c:pt idx="6850">
                  <c:v>2.9187984500000002</c:v>
                </c:pt>
                <c:pt idx="6851">
                  <c:v>2.9194400300000001</c:v>
                </c:pt>
                <c:pt idx="6852">
                  <c:v>2.9197206499999999</c:v>
                </c:pt>
                <c:pt idx="6853">
                  <c:v>2.9204225500000001</c:v>
                </c:pt>
                <c:pt idx="6854">
                  <c:v>2.9209537499999998</c:v>
                </c:pt>
                <c:pt idx="6855">
                  <c:v>2.9213948200000002</c:v>
                </c:pt>
                <c:pt idx="6856">
                  <c:v>2.9220466599999999</c:v>
                </c:pt>
                <c:pt idx="6857">
                  <c:v>2.9222271399999999</c:v>
                </c:pt>
                <c:pt idx="6858">
                  <c:v>2.9227881400000002</c:v>
                </c:pt>
                <c:pt idx="6859">
                  <c:v>2.9233596300000002</c:v>
                </c:pt>
                <c:pt idx="6860">
                  <c:v>2.9238910699999998</c:v>
                </c:pt>
                <c:pt idx="6861">
                  <c:v>2.9244523</c:v>
                </c:pt>
                <c:pt idx="6862">
                  <c:v>2.9249134099999998</c:v>
                </c:pt>
                <c:pt idx="6863">
                  <c:v>2.9253745100000002</c:v>
                </c:pt>
                <c:pt idx="6864">
                  <c:v>2.9257254599999998</c:v>
                </c:pt>
                <c:pt idx="6865">
                  <c:v>2.92623663</c:v>
                </c:pt>
                <c:pt idx="6866">
                  <c:v>2.9268484099999998</c:v>
                </c:pt>
                <c:pt idx="6867">
                  <c:v>2.92700863</c:v>
                </c:pt>
                <c:pt idx="6868">
                  <c:v>2.9277603600000002</c:v>
                </c:pt>
                <c:pt idx="6869">
                  <c:v>2.9283018099999998</c:v>
                </c:pt>
                <c:pt idx="6870">
                  <c:v>2.9289030999999999</c:v>
                </c:pt>
                <c:pt idx="6871">
                  <c:v>2.92939448</c:v>
                </c:pt>
                <c:pt idx="6872">
                  <c:v>2.9296750999999999</c:v>
                </c:pt>
                <c:pt idx="6873">
                  <c:v>2.9303166900000002</c:v>
                </c:pt>
                <c:pt idx="6874">
                  <c:v>2.9309682800000001</c:v>
                </c:pt>
                <c:pt idx="6875">
                  <c:v>2.9313290099999998</c:v>
                </c:pt>
                <c:pt idx="6876">
                  <c:v>2.9318504299999999</c:v>
                </c:pt>
                <c:pt idx="6877">
                  <c:v>2.9324317</c:v>
                </c:pt>
                <c:pt idx="6878">
                  <c:v>2.9328630000000002</c:v>
                </c:pt>
                <c:pt idx="6879">
                  <c:v>2.9333040700000002</c:v>
                </c:pt>
                <c:pt idx="6880">
                  <c:v>2.93376517</c:v>
                </c:pt>
                <c:pt idx="6881">
                  <c:v>2.9343063800000002</c:v>
                </c:pt>
                <c:pt idx="6882">
                  <c:v>2.9347174200000001</c:v>
                </c:pt>
                <c:pt idx="6883">
                  <c:v>2.9354393499999998</c:v>
                </c:pt>
                <c:pt idx="6884">
                  <c:v>2.9358701699999998</c:v>
                </c:pt>
                <c:pt idx="6885">
                  <c:v>2.9364817099999998</c:v>
                </c:pt>
                <c:pt idx="6886">
                  <c:v>2.9367122700000001</c:v>
                </c:pt>
                <c:pt idx="6887">
                  <c:v>2.93738389</c:v>
                </c:pt>
                <c:pt idx="6888">
                  <c:v>2.9381156000000002</c:v>
                </c:pt>
                <c:pt idx="6889">
                  <c:v>2.9381961799999998</c:v>
                </c:pt>
                <c:pt idx="6890">
                  <c:v>2.9388074899999999</c:v>
                </c:pt>
                <c:pt idx="6891">
                  <c:v>2.9392583399999999</c:v>
                </c:pt>
                <c:pt idx="6892">
                  <c:v>2.9398200499999998</c:v>
                </c:pt>
                <c:pt idx="6893">
                  <c:v>2.9402911700000001</c:v>
                </c:pt>
                <c:pt idx="6894">
                  <c:v>2.9405918099999999</c:v>
                </c:pt>
                <c:pt idx="6895">
                  <c:v>2.9414041000000002</c:v>
                </c:pt>
                <c:pt idx="6896">
                  <c:v>2.9416544400000002</c:v>
                </c:pt>
                <c:pt idx="6897">
                  <c:v>2.9423875800000001</c:v>
                </c:pt>
                <c:pt idx="6898">
                  <c:v>2.9428656100000001</c:v>
                </c:pt>
                <c:pt idx="6899">
                  <c:v>2.9431378800000001</c:v>
                </c:pt>
                <c:pt idx="6900">
                  <c:v>2.9438197599999998</c:v>
                </c:pt>
                <c:pt idx="6901">
                  <c:v>2.9440302800000002</c:v>
                </c:pt>
                <c:pt idx="6902">
                  <c:v>2.9445617199999998</c:v>
                </c:pt>
                <c:pt idx="6903">
                  <c:v>2.9449925399999999</c:v>
                </c:pt>
                <c:pt idx="6904">
                  <c:v>2.94591498</c:v>
                </c:pt>
                <c:pt idx="6905">
                  <c:v>2.9460451600000002</c:v>
                </c:pt>
                <c:pt idx="6906">
                  <c:v>2.9468171600000002</c:v>
                </c:pt>
                <c:pt idx="6907">
                  <c:v>2.9471881400000002</c:v>
                </c:pt>
                <c:pt idx="6908">
                  <c:v>2.9479699099999999</c:v>
                </c:pt>
                <c:pt idx="6909">
                  <c:v>2.94804025</c:v>
                </c:pt>
                <c:pt idx="6910">
                  <c:v>2.9486715800000001</c:v>
                </c:pt>
                <c:pt idx="6911">
                  <c:v>2.9492130300000001</c:v>
                </c:pt>
                <c:pt idx="6912">
                  <c:v>2.9496238199999998</c:v>
                </c:pt>
                <c:pt idx="6913">
                  <c:v>2.9500951799999999</c:v>
                </c:pt>
                <c:pt idx="6914">
                  <c:v>2.9505763100000002</c:v>
                </c:pt>
                <c:pt idx="6915">
                  <c:v>2.95126796</c:v>
                </c:pt>
                <c:pt idx="6916">
                  <c:v>2.9515187699999998</c:v>
                </c:pt>
                <c:pt idx="6917">
                  <c:v>2.95227051</c:v>
                </c:pt>
                <c:pt idx="6918">
                  <c:v>2.9527416199999998</c:v>
                </c:pt>
                <c:pt idx="6919">
                  <c:v>2.9531729200000001</c:v>
                </c:pt>
                <c:pt idx="6920">
                  <c:v>2.9537439299999999</c:v>
                </c:pt>
                <c:pt idx="6921">
                  <c:v>2.9541652200000001</c:v>
                </c:pt>
                <c:pt idx="6922">
                  <c:v>2.9547865400000002</c:v>
                </c:pt>
                <c:pt idx="6923">
                  <c:v>2.9552376300000001</c:v>
                </c:pt>
                <c:pt idx="6924">
                  <c:v>2.9557788399999998</c:v>
                </c:pt>
                <c:pt idx="6925">
                  <c:v>2.95603967</c:v>
                </c:pt>
                <c:pt idx="6926">
                  <c:v>2.9565811200000001</c:v>
                </c:pt>
                <c:pt idx="6927">
                  <c:v>2.95721269</c:v>
                </c:pt>
                <c:pt idx="6928">
                  <c:v>2.9576938199999998</c:v>
                </c:pt>
                <c:pt idx="6929">
                  <c:v>2.9580848199999998</c:v>
                </c:pt>
                <c:pt idx="6930">
                  <c:v>2.9588966399999999</c:v>
                </c:pt>
                <c:pt idx="6931">
                  <c:v>2.9593176799999998</c:v>
                </c:pt>
                <c:pt idx="6932">
                  <c:v>2.9596486099999999</c:v>
                </c:pt>
                <c:pt idx="6933">
                  <c:v>2.9601697900000001</c:v>
                </c:pt>
                <c:pt idx="6934">
                  <c:v>2.9608817099999998</c:v>
                </c:pt>
                <c:pt idx="6935">
                  <c:v>2.9613025199999998</c:v>
                </c:pt>
                <c:pt idx="6936">
                  <c:v>2.9618539799999999</c:v>
                </c:pt>
                <c:pt idx="6937">
                  <c:v>2.9622549999999999</c:v>
                </c:pt>
                <c:pt idx="6938">
                  <c:v>2.9626054800000001</c:v>
                </c:pt>
                <c:pt idx="6939">
                  <c:v>2.9632372899999999</c:v>
                </c:pt>
                <c:pt idx="6940">
                  <c:v>2.9637684800000001</c:v>
                </c:pt>
                <c:pt idx="6941">
                  <c:v>2.9641094200000002</c:v>
                </c:pt>
                <c:pt idx="6942">
                  <c:v>2.9647309800000001</c:v>
                </c:pt>
                <c:pt idx="6943">
                  <c:v>2.9653425200000001</c:v>
                </c:pt>
                <c:pt idx="6944">
                  <c:v>2.9656331499999999</c:v>
                </c:pt>
                <c:pt idx="6945">
                  <c:v>2.9662246699999999</c:v>
                </c:pt>
                <c:pt idx="6946">
                  <c:v>2.9665856399999999</c:v>
                </c:pt>
                <c:pt idx="6947">
                  <c:v>2.9674096099999998</c:v>
                </c:pt>
                <c:pt idx="6948">
                  <c:v>2.96765971</c:v>
                </c:pt>
                <c:pt idx="6949">
                  <c:v>2.96829009</c:v>
                </c:pt>
                <c:pt idx="6950">
                  <c:v>2.9686689400000001</c:v>
                </c:pt>
                <c:pt idx="6951">
                  <c:v>2.96919179</c:v>
                </c:pt>
                <c:pt idx="6952">
                  <c:v>2.9695425000000002</c:v>
                </c:pt>
                <c:pt idx="6953">
                  <c:v>2.9702844599999998</c:v>
                </c:pt>
                <c:pt idx="6954">
                  <c:v>2.9707756000000001</c:v>
                </c:pt>
                <c:pt idx="6955">
                  <c:v>2.9710462099999999</c:v>
                </c:pt>
                <c:pt idx="6956">
                  <c:v>2.9719085700000001</c:v>
                </c:pt>
                <c:pt idx="6957">
                  <c:v>2.9721891899999999</c:v>
                </c:pt>
                <c:pt idx="6958">
                  <c:v>2.9726703200000002</c:v>
                </c:pt>
                <c:pt idx="6959">
                  <c:v>2.9730012399999999</c:v>
                </c:pt>
                <c:pt idx="6960">
                  <c:v>2.9736227999999998</c:v>
                </c:pt>
                <c:pt idx="6961">
                  <c:v>2.97436452</c:v>
                </c:pt>
                <c:pt idx="6962">
                  <c:v>2.9746553900000001</c:v>
                </c:pt>
                <c:pt idx="6963">
                  <c:v>2.9751765699999999</c:v>
                </c:pt>
                <c:pt idx="6964">
                  <c:v>2.9758579699999999</c:v>
                </c:pt>
                <c:pt idx="6965">
                  <c:v>2.9761891399999998</c:v>
                </c:pt>
                <c:pt idx="6966">
                  <c:v>2.9767804099999999</c:v>
                </c:pt>
                <c:pt idx="6967">
                  <c:v>2.9771914499999999</c:v>
                </c:pt>
                <c:pt idx="6968">
                  <c:v>2.9776222699999999</c:v>
                </c:pt>
                <c:pt idx="6969">
                  <c:v>2.9781639599999998</c:v>
                </c:pt>
                <c:pt idx="6970">
                  <c:v>2.97871518</c:v>
                </c:pt>
                <c:pt idx="6971">
                  <c:v>2.9792864300000002</c:v>
                </c:pt>
                <c:pt idx="6972">
                  <c:v>2.97955704</c:v>
                </c:pt>
                <c:pt idx="6973">
                  <c:v>2.9801886099999999</c:v>
                </c:pt>
                <c:pt idx="6974">
                  <c:v>2.9806399300000002</c:v>
                </c:pt>
                <c:pt idx="6975">
                  <c:v>2.98132157</c:v>
                </c:pt>
                <c:pt idx="6976">
                  <c:v>2.9815018200000001</c:v>
                </c:pt>
                <c:pt idx="6977">
                  <c:v>2.9823141099999999</c:v>
                </c:pt>
                <c:pt idx="6978">
                  <c:v>2.98274493</c:v>
                </c:pt>
                <c:pt idx="6979">
                  <c:v>2.9832565799999999</c:v>
                </c:pt>
                <c:pt idx="6980">
                  <c:v>2.98373723</c:v>
                </c:pt>
                <c:pt idx="6981">
                  <c:v>2.9842789199999999</c:v>
                </c:pt>
                <c:pt idx="6982">
                  <c:v>2.9846797</c:v>
                </c:pt>
                <c:pt idx="6983">
                  <c:v>2.9851911100000001</c:v>
                </c:pt>
                <c:pt idx="6984">
                  <c:v>2.9856519700000002</c:v>
                </c:pt>
                <c:pt idx="6985">
                  <c:v>2.9860329600000002</c:v>
                </c:pt>
                <c:pt idx="6986">
                  <c:v>2.9868450200000001</c:v>
                </c:pt>
                <c:pt idx="6987">
                  <c:v>2.9872660600000001</c:v>
                </c:pt>
                <c:pt idx="6988">
                  <c:v>2.9875369100000002</c:v>
                </c:pt>
                <c:pt idx="6989">
                  <c:v>2.9882080599999998</c:v>
                </c:pt>
                <c:pt idx="6990">
                  <c:v>2.9886996699999999</c:v>
                </c:pt>
                <c:pt idx="6991">
                  <c:v>2.9893512699999998</c:v>
                </c:pt>
                <c:pt idx="6992">
                  <c:v>2.9897522900000002</c:v>
                </c:pt>
                <c:pt idx="6993">
                  <c:v>2.9902432000000001</c:v>
                </c:pt>
                <c:pt idx="6994">
                  <c:v>2.9909853900000001</c:v>
                </c:pt>
                <c:pt idx="6995">
                  <c:v>2.99124575</c:v>
                </c:pt>
                <c:pt idx="6996">
                  <c:v>2.9917170999999998</c:v>
                </c:pt>
                <c:pt idx="6997">
                  <c:v>2.9922883499999999</c:v>
                </c:pt>
                <c:pt idx="6998">
                  <c:v>2.9927194099999999</c:v>
                </c:pt>
                <c:pt idx="6999">
                  <c:v>2.9934124899999999</c:v>
                </c:pt>
                <c:pt idx="7000">
                  <c:v>2.9937701200000002</c:v>
                </c:pt>
                <c:pt idx="7001">
                  <c:v>2.9944419899999999</c:v>
                </c:pt>
                <c:pt idx="7002">
                  <c:v>2.9946947100000001</c:v>
                </c:pt>
                <c:pt idx="7003">
                  <c:v>2.9952755</c:v>
                </c:pt>
                <c:pt idx="7004">
                  <c:v>2.99589705</c:v>
                </c:pt>
                <c:pt idx="7005">
                  <c:v>2.99623799</c:v>
                </c:pt>
                <c:pt idx="7006">
                  <c:v>2.9967193600000002</c:v>
                </c:pt>
                <c:pt idx="7007">
                  <c:v>2.9973006199999999</c:v>
                </c:pt>
                <c:pt idx="7008">
                  <c:v>2.9975614500000001</c:v>
                </c:pt>
                <c:pt idx="7009">
                  <c:v>2.9979922800000001</c:v>
                </c:pt>
                <c:pt idx="7010">
                  <c:v>2.9987342400000001</c:v>
                </c:pt>
                <c:pt idx="7011">
                  <c:v>2.99918532</c:v>
                </c:pt>
                <c:pt idx="7012">
                  <c:v>2.9996864799999998</c:v>
                </c:pt>
                <c:pt idx="7013">
                  <c:v>3.00039816</c:v>
                </c:pt>
                <c:pt idx="7014">
                  <c:v>3.0009396100000001</c:v>
                </c:pt>
                <c:pt idx="7015">
                  <c:v>3.0014707999999999</c:v>
                </c:pt>
                <c:pt idx="7016">
                  <c:v>3.0016515300000002</c:v>
                </c:pt>
                <c:pt idx="7017">
                  <c:v>3.0022327899999999</c:v>
                </c:pt>
                <c:pt idx="7018">
                  <c:v>3.0027840100000001</c:v>
                </c:pt>
                <c:pt idx="7019">
                  <c:v>3.0034658900000002</c:v>
                </c:pt>
                <c:pt idx="7020">
                  <c:v>3.0036864300000001</c:v>
                </c:pt>
                <c:pt idx="7021">
                  <c:v>3.0043277700000002</c:v>
                </c:pt>
                <c:pt idx="7022">
                  <c:v>3.0044982400000002</c:v>
                </c:pt>
                <c:pt idx="7023">
                  <c:v>3.0052702400000002</c:v>
                </c:pt>
                <c:pt idx="7024">
                  <c:v>3.0058214699999999</c:v>
                </c:pt>
                <c:pt idx="7025">
                  <c:v>3.0062825700000002</c:v>
                </c:pt>
                <c:pt idx="7026">
                  <c:v>3.00673389</c:v>
                </c:pt>
                <c:pt idx="7027">
                  <c:v>3.00713491</c:v>
                </c:pt>
                <c:pt idx="7028">
                  <c:v>3.00756574</c:v>
                </c:pt>
                <c:pt idx="7029">
                  <c:v>3.0082774200000002</c:v>
                </c:pt>
                <c:pt idx="7030">
                  <c:v>3.0088489100000002</c:v>
                </c:pt>
                <c:pt idx="7031">
                  <c:v>3.0092298999999998</c:v>
                </c:pt>
                <c:pt idx="7032">
                  <c:v>3.0098915100000001</c:v>
                </c:pt>
                <c:pt idx="7033">
                  <c:v>3.0104026799999999</c:v>
                </c:pt>
                <c:pt idx="7034">
                  <c:v>3.0107233500000001</c:v>
                </c:pt>
                <c:pt idx="7035">
                  <c:v>3.0114152399999998</c:v>
                </c:pt>
                <c:pt idx="7036">
                  <c:v>3.0118262800000002</c:v>
                </c:pt>
                <c:pt idx="7037">
                  <c:v>3.0123472200000001</c:v>
                </c:pt>
                <c:pt idx="7038">
                  <c:v>3.0126481100000002</c:v>
                </c:pt>
                <c:pt idx="7039">
                  <c:v>3.0133800499999999</c:v>
                </c:pt>
                <c:pt idx="7040">
                  <c:v>3.0135705499999998</c:v>
                </c:pt>
                <c:pt idx="7041">
                  <c:v>3.0141718399999999</c:v>
                </c:pt>
                <c:pt idx="7042">
                  <c:v>3.0146830100000002</c:v>
                </c:pt>
                <c:pt idx="7043">
                  <c:v>3.0156052099999999</c:v>
                </c:pt>
                <c:pt idx="7044">
                  <c:v>3.01593614</c:v>
                </c:pt>
                <c:pt idx="7045">
                  <c:v>3.0161669299999998</c:v>
                </c:pt>
                <c:pt idx="7046">
                  <c:v>3.01671815</c:v>
                </c:pt>
                <c:pt idx="7047">
                  <c:v>3.01726961</c:v>
                </c:pt>
                <c:pt idx="7048">
                  <c:v>3.0179412399999999</c:v>
                </c:pt>
                <c:pt idx="7049">
                  <c:v>3.0183322399999999</c:v>
                </c:pt>
                <c:pt idx="7050">
                  <c:v>3.0186028500000002</c:v>
                </c:pt>
                <c:pt idx="7051">
                  <c:v>3.0191445400000001</c:v>
                </c:pt>
                <c:pt idx="7052">
                  <c:v>3.0196766899999998</c:v>
                </c:pt>
                <c:pt idx="7053">
                  <c:v>3.0203874100000001</c:v>
                </c:pt>
                <c:pt idx="7054">
                  <c:v>3.0206494300000002</c:v>
                </c:pt>
                <c:pt idx="7055">
                  <c:v>3.02117872</c:v>
                </c:pt>
                <c:pt idx="7056">
                  <c:v>3.0216600900000001</c:v>
                </c:pt>
                <c:pt idx="7057">
                  <c:v>3.0223217</c:v>
                </c:pt>
                <c:pt idx="7058">
                  <c:v>3.0227029299999999</c:v>
                </c:pt>
                <c:pt idx="7059">
                  <c:v>3.0232040900000001</c:v>
                </c:pt>
                <c:pt idx="7060">
                  <c:v>3.0237252699999999</c:v>
                </c:pt>
                <c:pt idx="7061">
                  <c:v>3.0242164100000002</c:v>
                </c:pt>
                <c:pt idx="7062">
                  <c:v>3.02460766</c:v>
                </c:pt>
                <c:pt idx="7063">
                  <c:v>3.0253391299999999</c:v>
                </c:pt>
                <c:pt idx="7064">
                  <c:v>3.02563</c:v>
                </c:pt>
                <c:pt idx="7065">
                  <c:v>3.0264017600000002</c:v>
                </c:pt>
                <c:pt idx="7066">
                  <c:v>3.02680302</c:v>
                </c:pt>
                <c:pt idx="7067">
                  <c:v>3.02722406</c:v>
                </c:pt>
                <c:pt idx="7068">
                  <c:v>3.02786541</c:v>
                </c:pt>
                <c:pt idx="7069">
                  <c:v>3.0282864599999999</c:v>
                </c:pt>
                <c:pt idx="7070">
                  <c:v>3.02885771</c:v>
                </c:pt>
                <c:pt idx="7071">
                  <c:v>3.0294492200000001</c:v>
                </c:pt>
                <c:pt idx="7072">
                  <c:v>3.02963972</c:v>
                </c:pt>
                <c:pt idx="7073">
                  <c:v>3.0301511300000001</c:v>
                </c:pt>
                <c:pt idx="7074">
                  <c:v>3.0308325300000001</c:v>
                </c:pt>
                <c:pt idx="7075">
                  <c:v>3.03143406</c:v>
                </c:pt>
                <c:pt idx="7076">
                  <c:v>3.0319354500000002</c:v>
                </c:pt>
                <c:pt idx="7077">
                  <c:v>3.0321660000000001</c:v>
                </c:pt>
                <c:pt idx="7078">
                  <c:v>3.0326671599999999</c:v>
                </c:pt>
                <c:pt idx="7079">
                  <c:v>3.0333185199999999</c:v>
                </c:pt>
                <c:pt idx="7080">
                  <c:v>3.0336897399999998</c:v>
                </c:pt>
                <c:pt idx="7081">
                  <c:v>3.0342712399999998</c:v>
                </c:pt>
                <c:pt idx="7082">
                  <c:v>3.0349628900000001</c:v>
                </c:pt>
                <c:pt idx="7083">
                  <c:v>3.0353035899999998</c:v>
                </c:pt>
                <c:pt idx="7084">
                  <c:v>3.0355742000000001</c:v>
                </c:pt>
                <c:pt idx="7085">
                  <c:v>3.03623581</c:v>
                </c:pt>
                <c:pt idx="7086">
                  <c:v>3.0368573699999999</c:v>
                </c:pt>
                <c:pt idx="7087">
                  <c:v>3.0372383599999999</c:v>
                </c:pt>
                <c:pt idx="7088">
                  <c:v>3.03774977</c:v>
                </c:pt>
                <c:pt idx="7089">
                  <c:v>3.03822064</c:v>
                </c:pt>
                <c:pt idx="7090">
                  <c:v>3.0388524499999998</c:v>
                </c:pt>
                <c:pt idx="7091">
                  <c:v>3.0392832799999998</c:v>
                </c:pt>
                <c:pt idx="7092">
                  <c:v>3.0398647799999998</c:v>
                </c:pt>
                <c:pt idx="7093">
                  <c:v>3.0403058500000002</c:v>
                </c:pt>
                <c:pt idx="7094">
                  <c:v>3.0410778500000002</c:v>
                </c:pt>
                <c:pt idx="7095">
                  <c:v>3.0413081599999998</c:v>
                </c:pt>
                <c:pt idx="7096">
                  <c:v>3.0416894000000001</c:v>
                </c:pt>
                <c:pt idx="7097">
                  <c:v>3.04236102</c:v>
                </c:pt>
                <c:pt idx="7098">
                  <c:v>3.04282188</c:v>
                </c:pt>
                <c:pt idx="7099">
                  <c:v>3.04334331</c:v>
                </c:pt>
                <c:pt idx="7100">
                  <c:v>3.04378438</c:v>
                </c:pt>
                <c:pt idx="7101">
                  <c:v>3.04412532</c:v>
                </c:pt>
                <c:pt idx="7102">
                  <c:v>3.0446665300000002</c:v>
                </c:pt>
                <c:pt idx="7103">
                  <c:v>3.0453684299999999</c:v>
                </c:pt>
                <c:pt idx="7104">
                  <c:v>3.04558945</c:v>
                </c:pt>
                <c:pt idx="7105">
                  <c:v>3.0463004100000002</c:v>
                </c:pt>
                <c:pt idx="7106">
                  <c:v>3.0468325599999999</c:v>
                </c:pt>
                <c:pt idx="7107">
                  <c:v>3.04731321</c:v>
                </c:pt>
                <c:pt idx="7108">
                  <c:v>3.0477242499999999</c:v>
                </c:pt>
                <c:pt idx="7109">
                  <c:v>3.0482053800000002</c:v>
                </c:pt>
                <c:pt idx="7110">
                  <c:v>3.0486264200000002</c:v>
                </c:pt>
                <c:pt idx="7111">
                  <c:v>3.0492176999999998</c:v>
                </c:pt>
                <c:pt idx="7112">
                  <c:v>3.0497591499999999</c:v>
                </c:pt>
                <c:pt idx="7113">
                  <c:v>3.05030036</c:v>
                </c:pt>
                <c:pt idx="7114">
                  <c:v>3.05069137</c:v>
                </c:pt>
                <c:pt idx="7115">
                  <c:v>3.0511322000000001</c:v>
                </c:pt>
                <c:pt idx="7116">
                  <c:v>3.0518338699999998</c:v>
                </c:pt>
                <c:pt idx="7117">
                  <c:v>3.05216479</c:v>
                </c:pt>
                <c:pt idx="7118">
                  <c:v>3.0526762000000001</c:v>
                </c:pt>
                <c:pt idx="7119">
                  <c:v>3.0531773599999998</c:v>
                </c:pt>
                <c:pt idx="7120">
                  <c:v>3.0537989099999998</c:v>
                </c:pt>
                <c:pt idx="7121">
                  <c:v>3.0542297399999998</c:v>
                </c:pt>
                <c:pt idx="7122">
                  <c:v>3.05473113</c:v>
                </c:pt>
                <c:pt idx="7123">
                  <c:v>3.0552225100000001</c:v>
                </c:pt>
                <c:pt idx="7124">
                  <c:v>3.0558137900000002</c:v>
                </c:pt>
                <c:pt idx="7125">
                  <c:v>3.0561847700000002</c:v>
                </c:pt>
                <c:pt idx="7126">
                  <c:v>3.0567262199999998</c:v>
                </c:pt>
                <c:pt idx="7127">
                  <c:v>3.0573477699999998</c:v>
                </c:pt>
                <c:pt idx="7128">
                  <c:v>3.0575783300000001</c:v>
                </c:pt>
                <c:pt idx="7129">
                  <c:v>3.0582597300000001</c:v>
                </c:pt>
                <c:pt idx="7130">
                  <c:v>3.0590515100000002</c:v>
                </c:pt>
                <c:pt idx="7131">
                  <c:v>3.0593826800000001</c:v>
                </c:pt>
                <c:pt idx="7132">
                  <c:v>3.0599739600000002</c:v>
                </c:pt>
                <c:pt idx="7133">
                  <c:v>3.0603048799999999</c:v>
                </c:pt>
                <c:pt idx="7134">
                  <c:v>3.0607159099999999</c:v>
                </c:pt>
                <c:pt idx="7135">
                  <c:v>3.0611267099999999</c:v>
                </c:pt>
                <c:pt idx="7136">
                  <c:v>3.06168818</c:v>
                </c:pt>
                <c:pt idx="7137">
                  <c:v>3.0623798400000002</c:v>
                </c:pt>
                <c:pt idx="7138">
                  <c:v>3.0627908700000002</c:v>
                </c:pt>
                <c:pt idx="7139">
                  <c:v>3.063272</c:v>
                </c:pt>
                <c:pt idx="7140">
                  <c:v>3.0635228200000002</c:v>
                </c:pt>
                <c:pt idx="7141">
                  <c:v>3.0643649100000001</c:v>
                </c:pt>
                <c:pt idx="7142">
                  <c:v>3.064816</c:v>
                </c:pt>
                <c:pt idx="7143">
                  <c:v>3.0651466799999998</c:v>
                </c:pt>
                <c:pt idx="7144">
                  <c:v>3.0660989299999999</c:v>
                </c:pt>
                <c:pt idx="7145">
                  <c:v>3.06622934</c:v>
                </c:pt>
                <c:pt idx="7146">
                  <c:v>3.0668506600000001</c:v>
                </c:pt>
                <c:pt idx="7147">
                  <c:v>3.0674924899999998</c:v>
                </c:pt>
                <c:pt idx="7148">
                  <c:v>3.0677731000000001</c:v>
                </c:pt>
                <c:pt idx="7149">
                  <c:v>3.0683546100000001</c:v>
                </c:pt>
                <c:pt idx="7150">
                  <c:v>3.0689261000000001</c:v>
                </c:pt>
                <c:pt idx="7151">
                  <c:v>3.0692968399999998</c:v>
                </c:pt>
                <c:pt idx="7152">
                  <c:v>3.0696778299999998</c:v>
                </c:pt>
                <c:pt idx="7153">
                  <c:v>3.07024908</c:v>
                </c:pt>
                <c:pt idx="7154">
                  <c:v>3.0710611299999999</c:v>
                </c:pt>
                <c:pt idx="7155">
                  <c:v>3.0713217300000002</c:v>
                </c:pt>
                <c:pt idx="7156">
                  <c:v>3.0717237000000002</c:v>
                </c:pt>
                <c:pt idx="7157">
                  <c:v>3.0720820400000002</c:v>
                </c:pt>
                <c:pt idx="7158">
                  <c:v>3.0728938600000002</c:v>
                </c:pt>
                <c:pt idx="7159">
                  <c:v>3.07351756</c:v>
                </c:pt>
                <c:pt idx="7160">
                  <c:v>3.07367802</c:v>
                </c:pt>
                <c:pt idx="7161">
                  <c:v>3.0743491600000001</c:v>
                </c:pt>
                <c:pt idx="7162">
                  <c:v>3.0749306700000001</c:v>
                </c:pt>
                <c:pt idx="7163">
                  <c:v>3.07519126</c:v>
                </c:pt>
                <c:pt idx="7164">
                  <c:v>3.0759630200000001</c:v>
                </c:pt>
                <c:pt idx="7165">
                  <c:v>3.07638407</c:v>
                </c:pt>
                <c:pt idx="7166">
                  <c:v>3.0769255200000001</c:v>
                </c:pt>
                <c:pt idx="7167">
                  <c:v>3.07740664</c:v>
                </c:pt>
                <c:pt idx="7168">
                  <c:v>3.0778877699999998</c:v>
                </c:pt>
                <c:pt idx="7169">
                  <c:v>3.0782387299999998</c:v>
                </c:pt>
                <c:pt idx="7170">
                  <c:v>3.0788402600000002</c:v>
                </c:pt>
                <c:pt idx="7171">
                  <c:v>3.07940149</c:v>
                </c:pt>
                <c:pt idx="7172">
                  <c:v>3.0798125299999999</c:v>
                </c:pt>
                <c:pt idx="7173">
                  <c:v>3.0803639899999999</c:v>
                </c:pt>
                <c:pt idx="7174">
                  <c:v>3.0807447400000001</c:v>
                </c:pt>
                <c:pt idx="7175">
                  <c:v>3.0812759399999998</c:v>
                </c:pt>
                <c:pt idx="7176">
                  <c:v>3.0819380299999999</c:v>
                </c:pt>
                <c:pt idx="7177">
                  <c:v>3.08255911</c:v>
                </c:pt>
                <c:pt idx="7178">
                  <c:v>3.08295035</c:v>
                </c:pt>
                <c:pt idx="7179">
                  <c:v>3.0834214700000002</c:v>
                </c:pt>
                <c:pt idx="7180">
                  <c:v>3.0836317499999999</c:v>
                </c:pt>
                <c:pt idx="7181">
                  <c:v>3.08431363</c:v>
                </c:pt>
                <c:pt idx="7182">
                  <c:v>3.0847344400000001</c:v>
                </c:pt>
                <c:pt idx="7183">
                  <c:v>3.0854761599999998</c:v>
                </c:pt>
                <c:pt idx="7184">
                  <c:v>3.0856568800000002</c:v>
                </c:pt>
                <c:pt idx="7185">
                  <c:v>3.08634853</c:v>
                </c:pt>
                <c:pt idx="7186">
                  <c:v>3.0867095</c:v>
                </c:pt>
                <c:pt idx="7187">
                  <c:v>3.08728099</c:v>
                </c:pt>
                <c:pt idx="7188">
                  <c:v>3.0876617400000002</c:v>
                </c:pt>
                <c:pt idx="7189">
                  <c:v>3.0883934499999999</c:v>
                </c:pt>
                <c:pt idx="7190">
                  <c:v>3.0887844599999998</c:v>
                </c:pt>
                <c:pt idx="7191">
                  <c:v>3.0892658200000001</c:v>
                </c:pt>
                <c:pt idx="7192">
                  <c:v>3.0899574799999998</c:v>
                </c:pt>
                <c:pt idx="7193">
                  <c:v>3.0901882600000001</c:v>
                </c:pt>
                <c:pt idx="7194">
                  <c:v>3.0910799500000001</c:v>
                </c:pt>
                <c:pt idx="7195">
                  <c:v>3.0912604300000002</c:v>
                </c:pt>
                <c:pt idx="7196">
                  <c:v>3.0917017499999999</c:v>
                </c:pt>
                <c:pt idx="7197">
                  <c:v>3.0924634900000001</c:v>
                </c:pt>
                <c:pt idx="7198">
                  <c:v>3.09289455</c:v>
                </c:pt>
                <c:pt idx="7199">
                  <c:v>3.09344602</c:v>
                </c:pt>
                <c:pt idx="7200">
                  <c:v>3.0937867200000002</c:v>
                </c:pt>
                <c:pt idx="7201">
                  <c:v>3.0942080000000001</c:v>
                </c:pt>
                <c:pt idx="7202">
                  <c:v>3.0948996499999999</c:v>
                </c:pt>
                <c:pt idx="7203">
                  <c:v>3.0951902900000001</c:v>
                </c:pt>
                <c:pt idx="7204">
                  <c:v>3.0958216200000002</c:v>
                </c:pt>
                <c:pt idx="7205">
                  <c:v>3.0963029899999999</c:v>
                </c:pt>
                <c:pt idx="7206">
                  <c:v>3.0969243</c:v>
                </c:pt>
                <c:pt idx="7207">
                  <c:v>3.09726524</c:v>
                </c:pt>
                <c:pt idx="7208">
                  <c:v>3.09770608</c:v>
                </c:pt>
                <c:pt idx="7209">
                  <c:v>3.0983462300000002</c:v>
                </c:pt>
                <c:pt idx="7210">
                  <c:v>3.09867859</c:v>
                </c:pt>
                <c:pt idx="7211">
                  <c:v>3.09914136</c:v>
                </c:pt>
                <c:pt idx="7212">
                  <c:v>3.0997509999999999</c:v>
                </c:pt>
                <c:pt idx="7213">
                  <c:v>3.1003329800000001</c:v>
                </c:pt>
                <c:pt idx="7214">
                  <c:v>3.1005532699999998</c:v>
                </c:pt>
                <c:pt idx="7215">
                  <c:v>3.1013953700000001</c:v>
                </c:pt>
                <c:pt idx="7216">
                  <c:v>3.1017460799999998</c:v>
                </c:pt>
                <c:pt idx="7217">
                  <c:v>3.1020770099999999</c:v>
                </c:pt>
                <c:pt idx="7218">
                  <c:v>3.1029090899999998</c:v>
                </c:pt>
                <c:pt idx="7219">
                  <c:v>3.10326982</c:v>
                </c:pt>
                <c:pt idx="7220">
                  <c:v>3.1037309199999998</c:v>
                </c:pt>
                <c:pt idx="7221">
                  <c:v>3.10420227</c:v>
                </c:pt>
                <c:pt idx="7222">
                  <c:v>3.10460329</c:v>
                </c:pt>
                <c:pt idx="7223">
                  <c:v>3.1052947</c:v>
                </c:pt>
                <c:pt idx="7224">
                  <c:v>3.1056358799999999</c:v>
                </c:pt>
                <c:pt idx="7225">
                  <c:v>3.1060466799999999</c:v>
                </c:pt>
                <c:pt idx="7226">
                  <c:v>3.1066582199999999</c:v>
                </c:pt>
                <c:pt idx="7227">
                  <c:v>3.10717964</c:v>
                </c:pt>
                <c:pt idx="7228">
                  <c:v>3.1078112099999999</c:v>
                </c:pt>
                <c:pt idx="7229">
                  <c:v>3.1082823300000002</c:v>
                </c:pt>
                <c:pt idx="7230">
                  <c:v>3.1087231599999998</c:v>
                </c:pt>
                <c:pt idx="7231">
                  <c:v>3.1091241799999998</c:v>
                </c:pt>
                <c:pt idx="7232">
                  <c:v>3.1095051800000002</c:v>
                </c:pt>
                <c:pt idx="7233">
                  <c:v>3.1101567700000001</c:v>
                </c:pt>
                <c:pt idx="7234">
                  <c:v>3.1107583000000001</c:v>
                </c:pt>
                <c:pt idx="7235">
                  <c:v>3.1111290500000002</c:v>
                </c:pt>
                <c:pt idx="7236">
                  <c:v>3.1117506000000001</c:v>
                </c:pt>
                <c:pt idx="7237">
                  <c:v>3.1122117</c:v>
                </c:pt>
                <c:pt idx="7238">
                  <c:v>3.11280322</c:v>
                </c:pt>
                <c:pt idx="7239">
                  <c:v>3.11316419</c:v>
                </c:pt>
                <c:pt idx="7240">
                  <c:v>3.1137554600000001</c:v>
                </c:pt>
                <c:pt idx="7241">
                  <c:v>3.11415672</c:v>
                </c:pt>
                <c:pt idx="7242">
                  <c:v>3.1146876799999998</c:v>
                </c:pt>
                <c:pt idx="7243">
                  <c:v>3.1151990899999999</c:v>
                </c:pt>
                <c:pt idx="7244">
                  <c:v>3.1159408100000001</c:v>
                </c:pt>
                <c:pt idx="7245">
                  <c:v>3.11631203</c:v>
                </c:pt>
                <c:pt idx="7246">
                  <c:v>3.1167931599999998</c:v>
                </c:pt>
                <c:pt idx="7247">
                  <c:v>3.11713386</c:v>
                </c:pt>
                <c:pt idx="7248">
                  <c:v>3.1175949599999999</c:v>
                </c:pt>
                <c:pt idx="7249">
                  <c:v>3.1182165099999999</c:v>
                </c:pt>
                <c:pt idx="7250">
                  <c:v>3.11868787</c:v>
                </c:pt>
                <c:pt idx="7251">
                  <c:v>3.1192190599999998</c:v>
                </c:pt>
                <c:pt idx="7252">
                  <c:v>3.1196901800000001</c:v>
                </c:pt>
                <c:pt idx="7253">
                  <c:v>3.12015128</c:v>
                </c:pt>
                <c:pt idx="7254">
                  <c:v>3.1208629600000002</c:v>
                </c:pt>
                <c:pt idx="7255">
                  <c:v>3.1213142899999999</c:v>
                </c:pt>
                <c:pt idx="7256">
                  <c:v>3.1217351</c:v>
                </c:pt>
                <c:pt idx="7257">
                  <c:v>3.1221761699999999</c:v>
                </c:pt>
                <c:pt idx="7258">
                  <c:v>3.1225071</c:v>
                </c:pt>
                <c:pt idx="7259">
                  <c:v>3.1234092699999998</c:v>
                </c:pt>
                <c:pt idx="7260">
                  <c:v>3.1238904000000001</c:v>
                </c:pt>
                <c:pt idx="7261">
                  <c:v>3.1239798099999998</c:v>
                </c:pt>
                <c:pt idx="7262">
                  <c:v>3.1248526600000002</c:v>
                </c:pt>
                <c:pt idx="7263">
                  <c:v>3.1254239099999999</c:v>
                </c:pt>
                <c:pt idx="7264">
                  <c:v>3.12574291</c:v>
                </c:pt>
                <c:pt idx="7265">
                  <c:v>3.1261465500000001</c:v>
                </c:pt>
                <c:pt idx="7266">
                  <c:v>3.1268374900000002</c:v>
                </c:pt>
                <c:pt idx="7267">
                  <c:v>3.1271779500000001</c:v>
                </c:pt>
                <c:pt idx="7268">
                  <c:v>3.1274487999999998</c:v>
                </c:pt>
                <c:pt idx="7269">
                  <c:v>3.1279804699999998</c:v>
                </c:pt>
                <c:pt idx="7270">
                  <c:v>3.1285514800000001</c:v>
                </c:pt>
                <c:pt idx="7271">
                  <c:v>3.1292634000000001</c:v>
                </c:pt>
                <c:pt idx="7272">
                  <c:v>3.1295640499999999</c:v>
                </c:pt>
                <c:pt idx="7273">
                  <c:v>3.13032603</c:v>
                </c:pt>
                <c:pt idx="7274">
                  <c:v>3.1307671099999999</c:v>
                </c:pt>
                <c:pt idx="7275">
                  <c:v>3.1310977900000001</c:v>
                </c:pt>
                <c:pt idx="7276">
                  <c:v>3.1316592700000001</c:v>
                </c:pt>
                <c:pt idx="7277">
                  <c:v>3.1322104899999998</c:v>
                </c:pt>
                <c:pt idx="7278">
                  <c:v>3.1326913799999998</c:v>
                </c:pt>
                <c:pt idx="7279">
                  <c:v>3.1333534699999999</c:v>
                </c:pt>
                <c:pt idx="7280">
                  <c:v>3.1337039500000001</c:v>
                </c:pt>
                <c:pt idx="7281">
                  <c:v>3.1342053399999998</c:v>
                </c:pt>
                <c:pt idx="7282">
                  <c:v>3.1348469300000001</c:v>
                </c:pt>
                <c:pt idx="7283">
                  <c:v>3.1351575899999999</c:v>
                </c:pt>
                <c:pt idx="7284">
                  <c:v>3.1357793799999998</c:v>
                </c:pt>
                <c:pt idx="7285">
                  <c:v>3.1363308399999998</c:v>
                </c:pt>
                <c:pt idx="7286">
                  <c:v>3.13650107</c:v>
                </c:pt>
                <c:pt idx="7287">
                  <c:v>3.13725305</c:v>
                </c:pt>
                <c:pt idx="7288">
                  <c:v>3.13772392</c:v>
                </c:pt>
                <c:pt idx="7289">
                  <c:v>3.1381750099999999</c:v>
                </c:pt>
                <c:pt idx="7290">
                  <c:v>3.1385762700000002</c:v>
                </c:pt>
                <c:pt idx="7291">
                  <c:v>3.1391377399999998</c:v>
                </c:pt>
                <c:pt idx="7292">
                  <c:v>3.1398491900000001</c:v>
                </c:pt>
                <c:pt idx="7293">
                  <c:v>3.1403005099999999</c:v>
                </c:pt>
                <c:pt idx="7294">
                  <c:v>3.1405406</c:v>
                </c:pt>
                <c:pt idx="7295">
                  <c:v>3.1411724099999998</c:v>
                </c:pt>
                <c:pt idx="7296">
                  <c:v>3.1417238699999999</c:v>
                </c:pt>
                <c:pt idx="7297">
                  <c:v>3.14225507</c:v>
                </c:pt>
                <c:pt idx="7298">
                  <c:v>3.1427166500000001</c:v>
                </c:pt>
                <c:pt idx="7299">
                  <c:v>3.1431675000000001</c:v>
                </c:pt>
                <c:pt idx="7300">
                  <c:v>3.1436986899999999</c:v>
                </c:pt>
                <c:pt idx="7301">
                  <c:v>3.1441195</c:v>
                </c:pt>
                <c:pt idx="7302">
                  <c:v>3.1448717099999999</c:v>
                </c:pt>
                <c:pt idx="7303">
                  <c:v>3.1451523300000002</c:v>
                </c:pt>
                <c:pt idx="7304">
                  <c:v>3.1457338300000002</c:v>
                </c:pt>
                <c:pt idx="7305">
                  <c:v>3.14621496</c:v>
                </c:pt>
                <c:pt idx="7306">
                  <c:v>3.1469266400000002</c:v>
                </c:pt>
                <c:pt idx="7307">
                  <c:v>3.1471672100000001</c:v>
                </c:pt>
                <c:pt idx="7308">
                  <c:v>3.1477286800000002</c:v>
                </c:pt>
                <c:pt idx="7309">
                  <c:v>3.14823985</c:v>
                </c:pt>
                <c:pt idx="7310">
                  <c:v>3.1485905600000001</c:v>
                </c:pt>
                <c:pt idx="7311">
                  <c:v>3.1492223699999999</c:v>
                </c:pt>
                <c:pt idx="7312">
                  <c:v>3.1497726400000001</c:v>
                </c:pt>
                <c:pt idx="7313">
                  <c:v>3.1504652499999999</c:v>
                </c:pt>
                <c:pt idx="7314">
                  <c:v>3.1507754299999999</c:v>
                </c:pt>
                <c:pt idx="7315">
                  <c:v>3.1512365299999998</c:v>
                </c:pt>
                <c:pt idx="7316">
                  <c:v>3.1518600000000001</c:v>
                </c:pt>
                <c:pt idx="7317">
                  <c:v>3.1521494400000001</c:v>
                </c:pt>
                <c:pt idx="7318">
                  <c:v>3.15291071</c:v>
                </c:pt>
                <c:pt idx="7319">
                  <c:v>3.1533122100000002</c:v>
                </c:pt>
                <c:pt idx="7320">
                  <c:v>3.1538734399999999</c:v>
                </c:pt>
                <c:pt idx="7321">
                  <c:v>3.1542344099999999</c:v>
                </c:pt>
                <c:pt idx="7322">
                  <c:v>3.1548058999999999</c:v>
                </c:pt>
                <c:pt idx="7323">
                  <c:v>3.1552469699999999</c:v>
                </c:pt>
                <c:pt idx="7324">
                  <c:v>3.1556980600000002</c:v>
                </c:pt>
                <c:pt idx="7325">
                  <c:v>3.1562993499999998</c:v>
                </c:pt>
                <c:pt idx="7326">
                  <c:v>3.15699124</c:v>
                </c:pt>
                <c:pt idx="7327">
                  <c:v>3.1573920200000001</c:v>
                </c:pt>
                <c:pt idx="7328">
                  <c:v>3.1579434900000001</c:v>
                </c:pt>
                <c:pt idx="7329">
                  <c:v>3.1583547599999999</c:v>
                </c:pt>
                <c:pt idx="7330">
                  <c:v>3.1589260100000001</c:v>
                </c:pt>
                <c:pt idx="7331">
                  <c:v>3.1592869800000001</c:v>
                </c:pt>
                <c:pt idx="7332">
                  <c:v>3.1598882700000002</c:v>
                </c:pt>
                <c:pt idx="7333">
                  <c:v>3.1602790399999998</c:v>
                </c:pt>
                <c:pt idx="7334">
                  <c:v>3.16096091</c:v>
                </c:pt>
                <c:pt idx="7335">
                  <c:v>3.1610312500000002</c:v>
                </c:pt>
                <c:pt idx="7336">
                  <c:v>3.1618530800000002</c:v>
                </c:pt>
                <c:pt idx="7337">
                  <c:v>3.1624946600000001</c:v>
                </c:pt>
                <c:pt idx="7338">
                  <c:v>3.1627049399999998</c:v>
                </c:pt>
                <c:pt idx="7339">
                  <c:v>3.1634969700000002</c:v>
                </c:pt>
                <c:pt idx="7340">
                  <c:v>3.1638479199999998</c:v>
                </c:pt>
                <c:pt idx="7341">
                  <c:v>3.16414857</c:v>
                </c:pt>
                <c:pt idx="7342">
                  <c:v>3.16495061</c:v>
                </c:pt>
                <c:pt idx="7343">
                  <c:v>3.1650910400000001</c:v>
                </c:pt>
                <c:pt idx="7344">
                  <c:v>3.1658027199999998</c:v>
                </c:pt>
                <c:pt idx="7345">
                  <c:v>3.16637397</c:v>
                </c:pt>
                <c:pt idx="7346">
                  <c:v>3.1666147699999998</c:v>
                </c:pt>
                <c:pt idx="7347">
                  <c:v>3.1673366999999999</c:v>
                </c:pt>
                <c:pt idx="7348">
                  <c:v>3.1677877900000002</c:v>
                </c:pt>
                <c:pt idx="7349">
                  <c:v>3.1681585299999999</c:v>
                </c:pt>
                <c:pt idx="7350">
                  <c:v>3.1688003500000002</c:v>
                </c:pt>
                <c:pt idx="7351">
                  <c:v>3.1694314499999998</c:v>
                </c:pt>
                <c:pt idx="7352">
                  <c:v>3.1696121700000002</c:v>
                </c:pt>
                <c:pt idx="7353">
                  <c:v>3.1703240899999998</c:v>
                </c:pt>
                <c:pt idx="7354">
                  <c:v>3.1708648199999998</c:v>
                </c:pt>
                <c:pt idx="7355">
                  <c:v>3.1713764699999998</c:v>
                </c:pt>
                <c:pt idx="7356">
                  <c:v>3.1717274199999999</c:v>
                </c:pt>
                <c:pt idx="7357">
                  <c:v>3.1721885200000002</c:v>
                </c:pt>
                <c:pt idx="7358">
                  <c:v>3.1729402499999999</c:v>
                </c:pt>
                <c:pt idx="7359">
                  <c:v>3.1733012199999999</c:v>
                </c:pt>
                <c:pt idx="7360">
                  <c:v>3.1738925</c:v>
                </c:pt>
                <c:pt idx="7361">
                  <c:v>3.1739327899999998</c:v>
                </c:pt>
                <c:pt idx="7362">
                  <c:v>3.1747548600000002</c:v>
                </c:pt>
                <c:pt idx="7363">
                  <c:v>3.1754159899999999</c:v>
                </c:pt>
                <c:pt idx="7364">
                  <c:v>3.1758570700000002</c:v>
                </c:pt>
                <c:pt idx="7365">
                  <c:v>3.1764278400000001</c:v>
                </c:pt>
                <c:pt idx="7366">
                  <c:v>3.1768105000000002</c:v>
                </c:pt>
                <c:pt idx="7367">
                  <c:v>3.1774628200000001</c:v>
                </c:pt>
                <c:pt idx="7368">
                  <c:v>3.17795205</c:v>
                </c:pt>
                <c:pt idx="7369">
                  <c:v>3.1782844099999998</c:v>
                </c:pt>
                <c:pt idx="7370">
                  <c:v>3.1786544299999999</c:v>
                </c:pt>
                <c:pt idx="7371">
                  <c:v>3.1791656000000001</c:v>
                </c:pt>
                <c:pt idx="7372">
                  <c:v>3.1799273499999998</c:v>
                </c:pt>
                <c:pt idx="7373">
                  <c:v>3.18045855</c:v>
                </c:pt>
                <c:pt idx="7374">
                  <c:v>3.1807491799999998</c:v>
                </c:pt>
                <c:pt idx="7375">
                  <c:v>3.1812608199999999</c:v>
                </c:pt>
                <c:pt idx="7376">
                  <c:v>3.1819021699999999</c:v>
                </c:pt>
                <c:pt idx="7377">
                  <c:v>3.1822731499999999</c:v>
                </c:pt>
                <c:pt idx="7378">
                  <c:v>3.1829147299999998</c:v>
                </c:pt>
                <c:pt idx="7379">
                  <c:v>3.1832652100000001</c:v>
                </c:pt>
                <c:pt idx="7380">
                  <c:v>3.1838166700000001</c:v>
                </c:pt>
                <c:pt idx="7381">
                  <c:v>3.1843583600000001</c:v>
                </c:pt>
                <c:pt idx="7382">
                  <c:v>3.1848194599999999</c:v>
                </c:pt>
                <c:pt idx="7383">
                  <c:v>3.1851604</c:v>
                </c:pt>
                <c:pt idx="7384">
                  <c:v>3.1857616900000001</c:v>
                </c:pt>
                <c:pt idx="7385">
                  <c:v>3.1863632200000001</c:v>
                </c:pt>
                <c:pt idx="7386">
                  <c:v>3.1868643799999998</c:v>
                </c:pt>
                <c:pt idx="7387">
                  <c:v>3.1872751699999999</c:v>
                </c:pt>
                <c:pt idx="7388">
                  <c:v>3.1879568100000002</c:v>
                </c:pt>
                <c:pt idx="7389">
                  <c:v>3.1882677099999999</c:v>
                </c:pt>
                <c:pt idx="7390">
                  <c:v>3.1887691</c:v>
                </c:pt>
                <c:pt idx="7391">
                  <c:v>3.18957114</c:v>
                </c:pt>
                <c:pt idx="7392">
                  <c:v>3.1898319700000002</c:v>
                </c:pt>
                <c:pt idx="7393">
                  <c:v>3.19021249</c:v>
                </c:pt>
                <c:pt idx="7394">
                  <c:v>3.1908242699999998</c:v>
                </c:pt>
                <c:pt idx="7395">
                  <c:v>3.1912751199999998</c:v>
                </c:pt>
                <c:pt idx="7396">
                  <c:v>3.19181633</c:v>
                </c:pt>
                <c:pt idx="7397">
                  <c:v>3.19237781</c:v>
                </c:pt>
                <c:pt idx="7398">
                  <c:v>3.1928489199999999</c:v>
                </c:pt>
                <c:pt idx="7399">
                  <c:v>3.19316983</c:v>
                </c:pt>
                <c:pt idx="7400">
                  <c:v>3.19378114</c:v>
                </c:pt>
                <c:pt idx="7401">
                  <c:v>3.19433284</c:v>
                </c:pt>
                <c:pt idx="7402">
                  <c:v>3.19476366</c:v>
                </c:pt>
                <c:pt idx="7403">
                  <c:v>3.1954052399999999</c:v>
                </c:pt>
                <c:pt idx="7404">
                  <c:v>3.1958262899999998</c:v>
                </c:pt>
                <c:pt idx="7405">
                  <c:v>3.19637752</c:v>
                </c:pt>
                <c:pt idx="7406">
                  <c:v>3.1968285999999999</c:v>
                </c:pt>
                <c:pt idx="7407">
                  <c:v>3.1972994799999999</c:v>
                </c:pt>
                <c:pt idx="7408">
                  <c:v>3.1978411699999998</c:v>
                </c:pt>
                <c:pt idx="7409">
                  <c:v>3.1981418100000001</c:v>
                </c:pt>
                <c:pt idx="7410">
                  <c:v>3.19858289</c:v>
                </c:pt>
                <c:pt idx="7411">
                  <c:v>3.1992847900000001</c:v>
                </c:pt>
                <c:pt idx="7412">
                  <c:v>3.1996755600000002</c:v>
                </c:pt>
                <c:pt idx="7413">
                  <c:v>3.2002470500000002</c:v>
                </c:pt>
                <c:pt idx="7414">
                  <c:v>3.2007081500000001</c:v>
                </c:pt>
                <c:pt idx="7415">
                  <c:v>3.2012198000000001</c:v>
                </c:pt>
                <c:pt idx="7416">
                  <c:v>3.2017710199999998</c:v>
                </c:pt>
                <c:pt idx="7417">
                  <c:v>3.2025022500000002</c:v>
                </c:pt>
                <c:pt idx="7418">
                  <c:v>3.20281482</c:v>
                </c:pt>
                <c:pt idx="7419">
                  <c:v>3.2035055200000002</c:v>
                </c:pt>
                <c:pt idx="7420">
                  <c:v>3.20374465</c:v>
                </c:pt>
                <c:pt idx="7421">
                  <c:v>3.2044160399999999</c:v>
                </c:pt>
                <c:pt idx="7422">
                  <c:v>3.20480871</c:v>
                </c:pt>
                <c:pt idx="7423">
                  <c:v>3.2053894999999999</c:v>
                </c:pt>
                <c:pt idx="7424">
                  <c:v>3.2057106499999999</c:v>
                </c:pt>
                <c:pt idx="7425">
                  <c:v>3.2060716199999999</c:v>
                </c:pt>
                <c:pt idx="7426">
                  <c:v>3.2067029499999999</c:v>
                </c:pt>
                <c:pt idx="7427">
                  <c:v>3.20730424</c:v>
                </c:pt>
                <c:pt idx="7428">
                  <c:v>3.2079460599999998</c:v>
                </c:pt>
                <c:pt idx="7429">
                  <c:v>3.2082467100000001</c:v>
                </c:pt>
                <c:pt idx="7430">
                  <c:v>3.20868778</c:v>
                </c:pt>
                <c:pt idx="7431">
                  <c:v>3.2094998399999999</c:v>
                </c:pt>
                <c:pt idx="7432">
                  <c:v>3.20963025</c:v>
                </c:pt>
                <c:pt idx="7433">
                  <c:v>3.2101314099999998</c:v>
                </c:pt>
                <c:pt idx="7434">
                  <c:v>3.2105522199999998</c:v>
                </c:pt>
                <c:pt idx="7435">
                  <c:v>3.2113542599999998</c:v>
                </c:pt>
                <c:pt idx="7436">
                  <c:v>3.2117354900000001</c:v>
                </c:pt>
                <c:pt idx="7437">
                  <c:v>3.2121162399999998</c:v>
                </c:pt>
                <c:pt idx="7438">
                  <c:v>3.2127778500000002</c:v>
                </c:pt>
                <c:pt idx="7439">
                  <c:v>3.2131586099999998</c:v>
                </c:pt>
                <c:pt idx="7440">
                  <c:v>3.2138705299999999</c:v>
                </c:pt>
                <c:pt idx="7441">
                  <c:v>3.2142012100000001</c:v>
                </c:pt>
                <c:pt idx="7442">
                  <c:v>3.2147727000000001</c:v>
                </c:pt>
                <c:pt idx="7443">
                  <c:v>3.2153441900000002</c:v>
                </c:pt>
                <c:pt idx="7444">
                  <c:v>3.2157249499999998</c:v>
                </c:pt>
                <c:pt idx="7445">
                  <c:v>3.21604562</c:v>
                </c:pt>
                <c:pt idx="7446">
                  <c:v>3.21679783</c:v>
                </c:pt>
                <c:pt idx="7447">
                  <c:v>3.2173390400000001</c:v>
                </c:pt>
                <c:pt idx="7448">
                  <c:v>3.2178802499999999</c:v>
                </c:pt>
                <c:pt idx="7449">
                  <c:v>3.2183213199999998</c:v>
                </c:pt>
                <c:pt idx="7450">
                  <c:v>3.21882248</c:v>
                </c:pt>
                <c:pt idx="7451">
                  <c:v>3.2193338900000001</c:v>
                </c:pt>
                <c:pt idx="7452">
                  <c:v>3.2198650799999999</c:v>
                </c:pt>
                <c:pt idx="7453">
                  <c:v>3.2203359599999999</c:v>
                </c:pt>
                <c:pt idx="7454">
                  <c:v>3.2209880399999999</c:v>
                </c:pt>
                <c:pt idx="7455">
                  <c:v>3.2213087100000002</c:v>
                </c:pt>
                <c:pt idx="7456">
                  <c:v>3.22163939</c:v>
                </c:pt>
                <c:pt idx="7457">
                  <c:v>3.2222211399999998</c:v>
                </c:pt>
                <c:pt idx="7458">
                  <c:v>3.22276235</c:v>
                </c:pt>
                <c:pt idx="7459">
                  <c:v>3.2232234499999999</c:v>
                </c:pt>
                <c:pt idx="7460">
                  <c:v>3.22361422</c:v>
                </c:pt>
                <c:pt idx="7461">
                  <c:v>3.2242357699999999</c:v>
                </c:pt>
                <c:pt idx="7462">
                  <c:v>3.2248876100000001</c:v>
                </c:pt>
                <c:pt idx="7463">
                  <c:v>3.2252983999999998</c:v>
                </c:pt>
                <c:pt idx="7464">
                  <c:v>3.2258498699999998</c:v>
                </c:pt>
                <c:pt idx="7465">
                  <c:v>3.2262406299999999</c:v>
                </c:pt>
                <c:pt idx="7466">
                  <c:v>3.2270426799999998</c:v>
                </c:pt>
                <c:pt idx="7467">
                  <c:v>3.2271528200000001</c:v>
                </c:pt>
                <c:pt idx="7468">
                  <c:v>3.2278346999999998</c:v>
                </c:pt>
                <c:pt idx="7469">
                  <c:v>3.22837591</c:v>
                </c:pt>
                <c:pt idx="7470">
                  <c:v>3.2289776799999999</c:v>
                </c:pt>
                <c:pt idx="7471">
                  <c:v>3.2292361299999999</c:v>
                </c:pt>
                <c:pt idx="7472">
                  <c:v>3.2300105100000001</c:v>
                </c:pt>
                <c:pt idx="7473">
                  <c:v>3.2304618399999998</c:v>
                </c:pt>
                <c:pt idx="7474">
                  <c:v>3.23094225</c:v>
                </c:pt>
                <c:pt idx="7475">
                  <c:v>3.2315235100000002</c:v>
                </c:pt>
                <c:pt idx="7476">
                  <c:v>3.2318944900000002</c:v>
                </c:pt>
                <c:pt idx="7477">
                  <c:v>3.23251629</c:v>
                </c:pt>
                <c:pt idx="7478">
                  <c:v>3.23277664</c:v>
                </c:pt>
                <c:pt idx="7479">
                  <c:v>3.23350859</c:v>
                </c:pt>
                <c:pt idx="7480">
                  <c:v>3.23395967</c:v>
                </c:pt>
                <c:pt idx="7481">
                  <c:v>3.2343103900000001</c:v>
                </c:pt>
                <c:pt idx="7482">
                  <c:v>3.2347116499999999</c:v>
                </c:pt>
                <c:pt idx="7483">
                  <c:v>3.2354130699999999</c:v>
                </c:pt>
                <c:pt idx="7484">
                  <c:v>3.23591447</c:v>
                </c:pt>
                <c:pt idx="7485">
                  <c:v>3.2362654200000001</c:v>
                </c:pt>
                <c:pt idx="7486">
                  <c:v>3.2369370499999999</c:v>
                </c:pt>
                <c:pt idx="7487">
                  <c:v>3.2373878999999999</c:v>
                </c:pt>
                <c:pt idx="7488">
                  <c:v>3.2378690200000002</c:v>
                </c:pt>
                <c:pt idx="7489">
                  <c:v>3.2385709299999998</c:v>
                </c:pt>
                <c:pt idx="7490">
                  <c:v>3.2388715700000001</c:v>
                </c:pt>
                <c:pt idx="7491">
                  <c:v>3.2393932300000001</c:v>
                </c:pt>
                <c:pt idx="7492">
                  <c:v>3.2396535900000001</c:v>
                </c:pt>
                <c:pt idx="7493">
                  <c:v>3.24048567</c:v>
                </c:pt>
                <c:pt idx="7494">
                  <c:v>3.24095654</c:v>
                </c:pt>
                <c:pt idx="7495">
                  <c:v>3.2412874700000001</c:v>
                </c:pt>
                <c:pt idx="7496">
                  <c:v>3.2419893700000002</c:v>
                </c:pt>
                <c:pt idx="7497">
                  <c:v>3.2424101799999998</c:v>
                </c:pt>
                <c:pt idx="7498">
                  <c:v>3.2429516299999999</c:v>
                </c:pt>
                <c:pt idx="7499">
                  <c:v>3.2433125999999999</c:v>
                </c:pt>
                <c:pt idx="7500">
                  <c:v>3.2441644699999999</c:v>
                </c:pt>
                <c:pt idx="7501">
                  <c:v>3.24449539</c:v>
                </c:pt>
                <c:pt idx="7502">
                  <c:v>3.2447359599999999</c:v>
                </c:pt>
                <c:pt idx="7503">
                  <c:v>3.2452168499999998</c:v>
                </c:pt>
                <c:pt idx="7504">
                  <c:v>3.2457883399999998</c:v>
                </c:pt>
                <c:pt idx="7505">
                  <c:v>3.24622989</c:v>
                </c:pt>
                <c:pt idx="7506">
                  <c:v>3.2469413299999998</c:v>
                </c:pt>
                <c:pt idx="7507">
                  <c:v>3.2475829100000002</c:v>
                </c:pt>
                <c:pt idx="7508">
                  <c:v>3.2478837999999999</c:v>
                </c:pt>
                <c:pt idx="7509">
                  <c:v>3.24838519</c:v>
                </c:pt>
                <c:pt idx="7510">
                  <c:v>3.2489261599999999</c:v>
                </c:pt>
                <c:pt idx="7511">
                  <c:v>3.2492671</c:v>
                </c:pt>
                <c:pt idx="7512">
                  <c:v>3.2499287099999998</c:v>
                </c:pt>
                <c:pt idx="7513">
                  <c:v>3.2504098400000001</c:v>
                </c:pt>
                <c:pt idx="7514">
                  <c:v>3.2506904599999999</c:v>
                </c:pt>
                <c:pt idx="7515">
                  <c:v>3.25141239</c:v>
                </c:pt>
                <c:pt idx="7516">
                  <c:v>3.2518534699999999</c:v>
                </c:pt>
                <c:pt idx="7517">
                  <c:v>3.2523846600000001</c:v>
                </c:pt>
                <c:pt idx="7518">
                  <c:v>3.25266528</c:v>
                </c:pt>
                <c:pt idx="7519">
                  <c:v>3.2534470600000001</c:v>
                </c:pt>
                <c:pt idx="7520">
                  <c:v>3.2539184099999998</c:v>
                </c:pt>
                <c:pt idx="7521">
                  <c:v>3.2542491</c:v>
                </c:pt>
                <c:pt idx="7522">
                  <c:v>3.2550811799999999</c:v>
                </c:pt>
                <c:pt idx="7523">
                  <c:v>3.2554821999999999</c:v>
                </c:pt>
                <c:pt idx="7524">
                  <c:v>3.2559039599999999</c:v>
                </c:pt>
                <c:pt idx="7525">
                  <c:v>3.2564730599999998</c:v>
                </c:pt>
                <c:pt idx="7526">
                  <c:v>3.2567350899999998</c:v>
                </c:pt>
                <c:pt idx="7527">
                  <c:v>3.2572662800000001</c:v>
                </c:pt>
                <c:pt idx="7528">
                  <c:v>3.2577476500000002</c:v>
                </c:pt>
                <c:pt idx="7529">
                  <c:v>3.25858998</c:v>
                </c:pt>
                <c:pt idx="7530">
                  <c:v>3.2587802400000001</c:v>
                </c:pt>
                <c:pt idx="7531">
                  <c:v>3.2595622500000001</c:v>
                </c:pt>
                <c:pt idx="7532">
                  <c:v>3.2603139900000002</c:v>
                </c:pt>
                <c:pt idx="7533">
                  <c:v>3.26099563</c:v>
                </c:pt>
                <c:pt idx="7534">
                  <c:v>3.2612867400000001</c:v>
                </c:pt>
                <c:pt idx="7535">
                  <c:v>3.2617075400000002</c:v>
                </c:pt>
                <c:pt idx="7536">
                  <c:v>3.26233912</c:v>
                </c:pt>
                <c:pt idx="7537">
                  <c:v>3.26262951</c:v>
                </c:pt>
                <c:pt idx="7538">
                  <c:v>3.2632112499999999</c:v>
                </c:pt>
                <c:pt idx="7539">
                  <c:v>3.2637927499999999</c:v>
                </c:pt>
                <c:pt idx="7540">
                  <c:v>3.2642738800000002</c:v>
                </c:pt>
                <c:pt idx="7541">
                  <c:v>3.2645242200000002</c:v>
                </c:pt>
                <c:pt idx="7542">
                  <c:v>3.2651457800000001</c:v>
                </c:pt>
                <c:pt idx="7543">
                  <c:v>3.2658877400000002</c:v>
                </c:pt>
                <c:pt idx="7544">
                  <c:v>3.26613855</c:v>
                </c:pt>
                <c:pt idx="7545">
                  <c:v>3.2668402200000002</c:v>
                </c:pt>
                <c:pt idx="7546">
                  <c:v>3.2672009499999999</c:v>
                </c:pt>
                <c:pt idx="7547">
                  <c:v>3.26771235</c:v>
                </c:pt>
                <c:pt idx="7548">
                  <c:v>3.2682235199999998</c:v>
                </c:pt>
                <c:pt idx="7549">
                  <c:v>3.2685241700000001</c:v>
                </c:pt>
                <c:pt idx="7550">
                  <c:v>3.2692859200000002</c:v>
                </c:pt>
                <c:pt idx="7551">
                  <c:v>3.26953673</c:v>
                </c:pt>
                <c:pt idx="7552">
                  <c:v>3.2699677899999999</c:v>
                </c:pt>
                <c:pt idx="7553">
                  <c:v>3.27067971</c:v>
                </c:pt>
                <c:pt idx="7554">
                  <c:v>3.2709903699999998</c:v>
                </c:pt>
                <c:pt idx="7555">
                  <c:v>3.2716016799999998</c:v>
                </c:pt>
                <c:pt idx="7556">
                  <c:v>3.2720527599999998</c:v>
                </c:pt>
                <c:pt idx="7557">
                  <c:v>3.2728044999999999</c:v>
                </c:pt>
                <c:pt idx="7558">
                  <c:v>3.2731456799999998</c:v>
                </c:pt>
                <c:pt idx="7559">
                  <c:v>3.2734563400000001</c:v>
                </c:pt>
                <c:pt idx="7560">
                  <c:v>3.2741179499999999</c:v>
                </c:pt>
                <c:pt idx="7561">
                  <c:v>3.2745687999999999</c:v>
                </c:pt>
                <c:pt idx="7562">
                  <c:v>3.2751805799999998</c:v>
                </c:pt>
                <c:pt idx="7563">
                  <c:v>3.2756316700000001</c:v>
                </c:pt>
                <c:pt idx="7564">
                  <c:v>3.27606273</c:v>
                </c:pt>
                <c:pt idx="7565">
                  <c:v>3.2765541100000002</c:v>
                </c:pt>
                <c:pt idx="7566">
                  <c:v>3.2769947099999999</c:v>
                </c:pt>
                <c:pt idx="7567">
                  <c:v>3.2776165000000002</c:v>
                </c:pt>
                <c:pt idx="7568">
                  <c:v>3.2779974900000002</c:v>
                </c:pt>
                <c:pt idx="7569">
                  <c:v>3.2785186799999999</c:v>
                </c:pt>
                <c:pt idx="7570">
                  <c:v>3.2790098200000002</c:v>
                </c:pt>
                <c:pt idx="7571">
                  <c:v>3.2795112099999999</c:v>
                </c:pt>
                <c:pt idx="7572">
                  <c:v>3.2801828400000002</c:v>
                </c:pt>
                <c:pt idx="7573">
                  <c:v>3.28054333</c:v>
                </c:pt>
                <c:pt idx="7574">
                  <c:v>3.2811033699999999</c:v>
                </c:pt>
                <c:pt idx="7575">
                  <c:v>3.2814753099999998</c:v>
                </c:pt>
                <c:pt idx="7576">
                  <c:v>3.2821981899999999</c:v>
                </c:pt>
                <c:pt idx="7577">
                  <c:v>3.2828276199999999</c:v>
                </c:pt>
                <c:pt idx="7578">
                  <c:v>3.2828688600000002</c:v>
                </c:pt>
                <c:pt idx="7579">
                  <c:v>3.2836914099999999</c:v>
                </c:pt>
                <c:pt idx="7580">
                  <c:v>3.2839319699999998</c:v>
                </c:pt>
                <c:pt idx="7581">
                  <c:v>3.2847738299999998</c:v>
                </c:pt>
                <c:pt idx="7582">
                  <c:v>3.2851550600000001</c:v>
                </c:pt>
                <c:pt idx="7583">
                  <c:v>3.2854657199999999</c:v>
                </c:pt>
                <c:pt idx="7584">
                  <c:v>3.2860472199999999</c:v>
                </c:pt>
                <c:pt idx="7585">
                  <c:v>3.28664851</c:v>
                </c:pt>
                <c:pt idx="7586">
                  <c:v>3.2871196299999998</c:v>
                </c:pt>
                <c:pt idx="7587">
                  <c:v>3.2876710899999999</c:v>
                </c:pt>
                <c:pt idx="7588">
                  <c:v>3.28802204</c:v>
                </c:pt>
                <c:pt idx="7589">
                  <c:v>3.2887334799999999</c:v>
                </c:pt>
                <c:pt idx="7590">
                  <c:v>3.2890641700000001</c:v>
                </c:pt>
                <c:pt idx="7591">
                  <c:v>3.2895455400000002</c:v>
                </c:pt>
                <c:pt idx="7592">
                  <c:v>3.2900571799999998</c:v>
                </c:pt>
                <c:pt idx="7593">
                  <c:v>3.2905781300000001</c:v>
                </c:pt>
                <c:pt idx="7594">
                  <c:v>3.2909090499999998</c:v>
                </c:pt>
                <c:pt idx="7595">
                  <c:v>3.29178119</c:v>
                </c:pt>
                <c:pt idx="7596">
                  <c:v>3.29199171</c:v>
                </c:pt>
                <c:pt idx="7597">
                  <c:v>3.2924225300000001</c:v>
                </c:pt>
                <c:pt idx="7598">
                  <c:v>3.29320455</c:v>
                </c:pt>
                <c:pt idx="7599">
                  <c:v>3.2935555000000001</c:v>
                </c:pt>
                <c:pt idx="7600">
                  <c:v>3.2942070999999999</c:v>
                </c:pt>
                <c:pt idx="7601">
                  <c:v>3.29467797</c:v>
                </c:pt>
                <c:pt idx="7602">
                  <c:v>3.29504895</c:v>
                </c:pt>
                <c:pt idx="7603">
                  <c:v>3.2954800099999999</c:v>
                </c:pt>
                <c:pt idx="7604">
                  <c:v>3.2960417299999998</c:v>
                </c:pt>
                <c:pt idx="7605">
                  <c:v>3.2965529</c:v>
                </c:pt>
                <c:pt idx="7606">
                  <c:v>3.2969133899999998</c:v>
                </c:pt>
                <c:pt idx="7607">
                  <c:v>3.29739475</c:v>
                </c:pt>
                <c:pt idx="7608">
                  <c:v>3.29819679</c:v>
                </c:pt>
                <c:pt idx="7609">
                  <c:v>3.29896879</c:v>
                </c:pt>
                <c:pt idx="7610">
                  <c:v>3.2989184900000001</c:v>
                </c:pt>
                <c:pt idx="7611">
                  <c:v>3.29959011</c:v>
                </c:pt>
                <c:pt idx="7612">
                  <c:v>3.30029225</c:v>
                </c:pt>
                <c:pt idx="7613">
                  <c:v>3.3006730100000001</c:v>
                </c:pt>
                <c:pt idx="7614">
                  <c:v>3.3010737899999998</c:v>
                </c:pt>
                <c:pt idx="7615">
                  <c:v>3.3017354000000001</c:v>
                </c:pt>
                <c:pt idx="7616">
                  <c:v>3.3020360499999999</c:v>
                </c:pt>
                <c:pt idx="7617">
                  <c:v>3.30274796</c:v>
                </c:pt>
                <c:pt idx="7618">
                  <c:v>3.30316901</c:v>
                </c:pt>
                <c:pt idx="7619">
                  <c:v>3.3037405</c:v>
                </c:pt>
                <c:pt idx="7620">
                  <c:v>3.3041815799999998</c:v>
                </c:pt>
                <c:pt idx="7621">
                  <c:v>3.3045923699999999</c:v>
                </c:pt>
                <c:pt idx="7622">
                  <c:v>3.3050434599999998</c:v>
                </c:pt>
                <c:pt idx="7623">
                  <c:v>3.3054845300000002</c:v>
                </c:pt>
                <c:pt idx="7624">
                  <c:v>3.3060360000000002</c:v>
                </c:pt>
                <c:pt idx="7625">
                  <c:v>3.3066175000000002</c:v>
                </c:pt>
                <c:pt idx="7626">
                  <c:v>3.3070499899999999</c:v>
                </c:pt>
                <c:pt idx="7627">
                  <c:v>3.3075697399999999</c:v>
                </c:pt>
                <c:pt idx="7628">
                  <c:v>3.3081708000000001</c:v>
                </c:pt>
                <c:pt idx="7629">
                  <c:v>3.30854201</c:v>
                </c:pt>
                <c:pt idx="7630">
                  <c:v>3.3091638099999998</c:v>
                </c:pt>
                <c:pt idx="7631">
                  <c:v>3.3096449400000001</c:v>
                </c:pt>
                <c:pt idx="7632">
                  <c:v>3.3102059399999999</c:v>
                </c:pt>
                <c:pt idx="7633">
                  <c:v>3.3106772900000001</c:v>
                </c:pt>
                <c:pt idx="7634">
                  <c:v>3.3110282400000002</c:v>
                </c:pt>
                <c:pt idx="7635">
                  <c:v>3.3115997300000002</c:v>
                </c:pt>
                <c:pt idx="7636">
                  <c:v>3.31227136</c:v>
                </c:pt>
                <c:pt idx="7637">
                  <c:v>3.3125820199999998</c:v>
                </c:pt>
                <c:pt idx="7638">
                  <c:v>3.3132939299999999</c:v>
                </c:pt>
                <c:pt idx="7639">
                  <c:v>3.31390524</c:v>
                </c:pt>
                <c:pt idx="7640">
                  <c:v>3.31399584</c:v>
                </c:pt>
                <c:pt idx="7641">
                  <c:v>3.3147773699999998</c:v>
                </c:pt>
                <c:pt idx="7642">
                  <c:v>3.3151481199999999</c:v>
                </c:pt>
                <c:pt idx="7643">
                  <c:v>3.3155894300000002</c:v>
                </c:pt>
                <c:pt idx="7644">
                  <c:v>3.31626105</c:v>
                </c:pt>
                <c:pt idx="7645">
                  <c:v>3.3166220200000001</c:v>
                </c:pt>
                <c:pt idx="7646">
                  <c:v>3.3171331899999998</c:v>
                </c:pt>
                <c:pt idx="7647">
                  <c:v>3.3176946599999999</c:v>
                </c:pt>
                <c:pt idx="7648">
                  <c:v>3.3181755499999999</c:v>
                </c:pt>
                <c:pt idx="7649">
                  <c:v>3.3187873400000001</c:v>
                </c:pt>
                <c:pt idx="7650">
                  <c:v>3.3191478299999999</c:v>
                </c:pt>
                <c:pt idx="7651">
                  <c:v>3.3196794999999999</c:v>
                </c:pt>
                <c:pt idx="7652">
                  <c:v>3.3202509899999999</c:v>
                </c:pt>
                <c:pt idx="7653">
                  <c:v>3.32086229</c:v>
                </c:pt>
                <c:pt idx="7654">
                  <c:v>3.3210928399999999</c:v>
                </c:pt>
                <c:pt idx="7655">
                  <c:v>3.3216340500000001</c:v>
                </c:pt>
                <c:pt idx="7656">
                  <c:v>3.3221557100000001</c:v>
                </c:pt>
                <c:pt idx="7657">
                  <c:v>3.3224763899999998</c:v>
                </c:pt>
                <c:pt idx="7658">
                  <c:v>3.32326794</c:v>
                </c:pt>
                <c:pt idx="7659">
                  <c:v>3.32383943</c:v>
                </c:pt>
                <c:pt idx="7660">
                  <c:v>3.3244612199999999</c:v>
                </c:pt>
                <c:pt idx="7661">
                  <c:v>3.3247818900000001</c:v>
                </c:pt>
                <c:pt idx="7662">
                  <c:v>3.3252332199999999</c:v>
                </c:pt>
                <c:pt idx="7663">
                  <c:v>3.3259143799999999</c:v>
                </c:pt>
                <c:pt idx="7664">
                  <c:v>3.3262956099999998</c:v>
                </c:pt>
                <c:pt idx="7665">
                  <c:v>3.3266360800000001</c:v>
                </c:pt>
                <c:pt idx="7666">
                  <c:v>3.3274385899999999</c:v>
                </c:pt>
                <c:pt idx="7667">
                  <c:v>3.3277492500000001</c:v>
                </c:pt>
                <c:pt idx="7668">
                  <c:v>3.3282406299999998</c:v>
                </c:pt>
                <c:pt idx="7669">
                  <c:v>3.3287515600000002</c:v>
                </c:pt>
                <c:pt idx="7670">
                  <c:v>3.3293428399999998</c:v>
                </c:pt>
                <c:pt idx="7671">
                  <c:v>3.3297138199999998</c:v>
                </c:pt>
                <c:pt idx="7672">
                  <c:v>3.3303754300000001</c:v>
                </c:pt>
                <c:pt idx="7673">
                  <c:v>3.33060622</c:v>
                </c:pt>
                <c:pt idx="7674">
                  <c:v>3.3313779800000001</c:v>
                </c:pt>
                <c:pt idx="7675">
                  <c:v>3.3316886399999999</c:v>
                </c:pt>
                <c:pt idx="7676">
                  <c:v>3.3322701499999998</c:v>
                </c:pt>
                <c:pt idx="7677">
                  <c:v>3.3327810800000002</c:v>
                </c:pt>
                <c:pt idx="7678">
                  <c:v>3.33307266</c:v>
                </c:pt>
                <c:pt idx="7679">
                  <c:v>3.3338422799999998</c:v>
                </c:pt>
                <c:pt idx="7680">
                  <c:v>3.3341746300000001</c:v>
                </c:pt>
                <c:pt idx="7681">
                  <c:v>3.3347666299999998</c:v>
                </c:pt>
                <c:pt idx="7682">
                  <c:v>3.3353073599999998</c:v>
                </c:pt>
                <c:pt idx="7683">
                  <c:v>3.3358788499999998</c:v>
                </c:pt>
                <c:pt idx="7684">
                  <c:v>3.33604908</c:v>
                </c:pt>
                <c:pt idx="7685">
                  <c:v>3.3366508499999998</c:v>
                </c:pt>
                <c:pt idx="7686">
                  <c:v>3.3370518699999998</c:v>
                </c:pt>
                <c:pt idx="7687">
                  <c:v>3.3376033299999999</c:v>
                </c:pt>
                <c:pt idx="7688">
                  <c:v>3.3383047600000002</c:v>
                </c:pt>
                <c:pt idx="7689">
                  <c:v>3.3385956299999999</c:v>
                </c:pt>
                <c:pt idx="7690">
                  <c:v>3.3392775100000001</c:v>
                </c:pt>
                <c:pt idx="7691">
                  <c:v>3.3396279799999999</c:v>
                </c:pt>
                <c:pt idx="7692">
                  <c:v>3.3400993300000001</c:v>
                </c:pt>
                <c:pt idx="7693">
                  <c:v>3.3406808400000001</c:v>
                </c:pt>
                <c:pt idx="7694">
                  <c:v>3.3410716100000002</c:v>
                </c:pt>
                <c:pt idx="7695">
                  <c:v>3.3418135599999998</c:v>
                </c:pt>
                <c:pt idx="7696">
                  <c:v>3.3422446300000002</c:v>
                </c:pt>
                <c:pt idx="7697">
                  <c:v>3.34273577</c:v>
                </c:pt>
                <c:pt idx="7698">
                  <c:v>3.34312677</c:v>
                </c:pt>
                <c:pt idx="7699">
                  <c:v>3.3436179199999998</c:v>
                </c:pt>
                <c:pt idx="7700">
                  <c:v>3.3441090600000001</c:v>
                </c:pt>
                <c:pt idx="7701">
                  <c:v>3.34455013</c:v>
                </c:pt>
                <c:pt idx="7702">
                  <c:v>3.3452818400000002</c:v>
                </c:pt>
                <c:pt idx="7703">
                  <c:v>3.34579301</c:v>
                </c:pt>
                <c:pt idx="7704">
                  <c:v>3.3464546199999998</c:v>
                </c:pt>
                <c:pt idx="7705">
                  <c:v>3.3468558800000001</c:v>
                </c:pt>
                <c:pt idx="7706">
                  <c:v>3.3473568</c:v>
                </c:pt>
                <c:pt idx="7707">
                  <c:v>3.3477380299999999</c:v>
                </c:pt>
                <c:pt idx="7708">
                  <c:v>3.3481991299999998</c:v>
                </c:pt>
                <c:pt idx="7709">
                  <c:v>3.3488910199999999</c:v>
                </c:pt>
                <c:pt idx="7710">
                  <c:v>3.3491814099999999</c:v>
                </c:pt>
                <c:pt idx="7711">
                  <c:v>3.3498230000000002</c:v>
                </c:pt>
                <c:pt idx="7712">
                  <c:v>3.3504247700000001</c:v>
                </c:pt>
                <c:pt idx="7713">
                  <c:v>3.3507554499999999</c:v>
                </c:pt>
                <c:pt idx="7714">
                  <c:v>3.3510360700000001</c:v>
                </c:pt>
                <c:pt idx="7715">
                  <c:v>3.3517680200000002</c:v>
                </c:pt>
                <c:pt idx="7716">
                  <c:v>3.3522593999999999</c:v>
                </c:pt>
                <c:pt idx="7717">
                  <c:v>3.3526899800000001</c:v>
                </c:pt>
                <c:pt idx="7718">
                  <c:v>3.35307121</c:v>
                </c:pt>
                <c:pt idx="7719">
                  <c:v>3.3536124200000001</c:v>
                </c:pt>
                <c:pt idx="7720">
                  <c:v>3.3543741699999998</c:v>
                </c:pt>
                <c:pt idx="7721">
                  <c:v>3.3547251199999999</c:v>
                </c:pt>
                <c:pt idx="7722">
                  <c:v>3.3552262800000001</c:v>
                </c:pt>
                <c:pt idx="7723">
                  <c:v>3.35584784</c:v>
                </c:pt>
                <c:pt idx="7724">
                  <c:v>3.3561787600000001</c:v>
                </c:pt>
                <c:pt idx="7725">
                  <c:v>3.3566496400000001</c:v>
                </c:pt>
                <c:pt idx="7726">
                  <c:v>3.3573615600000002</c:v>
                </c:pt>
                <c:pt idx="7727">
                  <c:v>3.3576324</c:v>
                </c:pt>
                <c:pt idx="7728">
                  <c:v>3.35825372</c:v>
                </c:pt>
                <c:pt idx="7729">
                  <c:v>3.3586146800000001</c:v>
                </c:pt>
                <c:pt idx="7730">
                  <c:v>3.3591849800000002</c:v>
                </c:pt>
                <c:pt idx="7731">
                  <c:v>3.3598690000000002</c:v>
                </c:pt>
                <c:pt idx="7732">
                  <c:v>3.36022782</c:v>
                </c:pt>
                <c:pt idx="7733">
                  <c:v>3.36084008</c:v>
                </c:pt>
                <c:pt idx="7734">
                  <c:v>3.36113024</c:v>
                </c:pt>
                <c:pt idx="7735">
                  <c:v>3.3615417500000002</c:v>
                </c:pt>
                <c:pt idx="7736">
                  <c:v>3.3623135099999999</c:v>
                </c:pt>
                <c:pt idx="7737">
                  <c:v>3.3626246499999999</c:v>
                </c:pt>
                <c:pt idx="7738">
                  <c:v>3.3630557099999998</c:v>
                </c:pt>
                <c:pt idx="7739">
                  <c:v>3.3637273300000001</c:v>
                </c:pt>
                <c:pt idx="7740">
                  <c:v>3.3640479999999999</c:v>
                </c:pt>
                <c:pt idx="7741">
                  <c:v>3.3645691900000001</c:v>
                </c:pt>
                <c:pt idx="7742">
                  <c:v>3.3652610799999998</c:v>
                </c:pt>
                <c:pt idx="7743">
                  <c:v>3.3657422100000001</c:v>
                </c:pt>
                <c:pt idx="7744">
                  <c:v>3.3663535100000002</c:v>
                </c:pt>
                <c:pt idx="7745">
                  <c:v>3.3667242499999999</c:v>
                </c:pt>
                <c:pt idx="7746">
                  <c:v>3.3672459099999998</c:v>
                </c:pt>
                <c:pt idx="7747">
                  <c:v>3.36777711</c:v>
                </c:pt>
                <c:pt idx="7748">
                  <c:v>3.3683183200000002</c:v>
                </c:pt>
                <c:pt idx="7749">
                  <c:v>3.3689196099999998</c:v>
                </c:pt>
                <c:pt idx="7750">
                  <c:v>3.3693807100000002</c:v>
                </c:pt>
                <c:pt idx="7751">
                  <c:v>3.3696615699999999</c:v>
                </c:pt>
                <c:pt idx="7752">
                  <c:v>3.3703031499999998</c:v>
                </c:pt>
                <c:pt idx="7753">
                  <c:v>3.3707141900000002</c:v>
                </c:pt>
                <c:pt idx="7754">
                  <c:v>3.3712754199999999</c:v>
                </c:pt>
                <c:pt idx="7755">
                  <c:v>3.3715965699999999</c:v>
                </c:pt>
                <c:pt idx="7756">
                  <c:v>3.3723080200000002</c:v>
                </c:pt>
                <c:pt idx="7757">
                  <c:v>3.3724887400000001</c:v>
                </c:pt>
                <c:pt idx="7758">
                  <c:v>3.3731000400000002</c:v>
                </c:pt>
                <c:pt idx="7759">
                  <c:v>3.37374163</c:v>
                </c:pt>
                <c:pt idx="7760">
                  <c:v>3.3742430200000002</c:v>
                </c:pt>
                <c:pt idx="7761">
                  <c:v>3.3746938700000002</c:v>
                </c:pt>
                <c:pt idx="7762">
                  <c:v>3.3751349400000001</c:v>
                </c:pt>
                <c:pt idx="7763">
                  <c:v>3.3755259500000001</c:v>
                </c:pt>
                <c:pt idx="7764">
                  <c:v>3.3763377700000001</c:v>
                </c:pt>
                <c:pt idx="7765">
                  <c:v>3.3767793199999998</c:v>
                </c:pt>
                <c:pt idx="7766">
                  <c:v>3.3770597000000002</c:v>
                </c:pt>
                <c:pt idx="7767">
                  <c:v>3.3776311899999998</c:v>
                </c:pt>
                <c:pt idx="7768">
                  <c:v>3.37815237</c:v>
                </c:pt>
                <c:pt idx="7769">
                  <c:v>3.3786735499999998</c:v>
                </c:pt>
                <c:pt idx="7770">
                  <c:v>3.37932539</c:v>
                </c:pt>
                <c:pt idx="7771">
                  <c:v>3.37987685</c:v>
                </c:pt>
                <c:pt idx="7772">
                  <c:v>3.3801271900000001</c:v>
                </c:pt>
                <c:pt idx="7773">
                  <c:v>3.3806586300000001</c:v>
                </c:pt>
                <c:pt idx="7774">
                  <c:v>3.3812599200000002</c:v>
                </c:pt>
                <c:pt idx="7775">
                  <c:v>3.38153076</c:v>
                </c:pt>
                <c:pt idx="7776">
                  <c:v>3.3820519400000002</c:v>
                </c:pt>
                <c:pt idx="7777">
                  <c:v>3.38291407</c:v>
                </c:pt>
                <c:pt idx="7778">
                  <c:v>3.3835156</c:v>
                </c:pt>
                <c:pt idx="7779">
                  <c:v>3.3838162399999998</c:v>
                </c:pt>
                <c:pt idx="7780">
                  <c:v>3.38423753</c:v>
                </c:pt>
                <c:pt idx="7781">
                  <c:v>3.38490891</c:v>
                </c:pt>
                <c:pt idx="7782">
                  <c:v>3.3849790099999999</c:v>
                </c:pt>
                <c:pt idx="7783">
                  <c:v>3.3855514499999999</c:v>
                </c:pt>
                <c:pt idx="7784">
                  <c:v>3.3861722900000002</c:v>
                </c:pt>
                <c:pt idx="7785">
                  <c:v>3.3867428300000002</c:v>
                </c:pt>
                <c:pt idx="7786">
                  <c:v>3.3871943999999998</c:v>
                </c:pt>
                <c:pt idx="7787">
                  <c:v>3.38769579</c:v>
                </c:pt>
                <c:pt idx="7788">
                  <c:v>3.3881771600000001</c:v>
                </c:pt>
                <c:pt idx="7789">
                  <c:v>3.3887884599999998</c:v>
                </c:pt>
                <c:pt idx="7790">
                  <c:v>3.3892495600000001</c:v>
                </c:pt>
                <c:pt idx="7791">
                  <c:v>3.3896708499999999</c:v>
                </c:pt>
                <c:pt idx="7792">
                  <c:v>3.3901917899999998</c:v>
                </c:pt>
                <c:pt idx="7793">
                  <c:v>3.39052248</c:v>
                </c:pt>
                <c:pt idx="7794">
                  <c:v>3.3911442799999998</c:v>
                </c:pt>
                <c:pt idx="7795">
                  <c:v>3.3917555799999999</c:v>
                </c:pt>
                <c:pt idx="7796">
                  <c:v>3.39218712</c:v>
                </c:pt>
                <c:pt idx="7797">
                  <c:v>3.3929085699999999</c:v>
                </c:pt>
                <c:pt idx="7798">
                  <c:v>3.3933494099999999</c:v>
                </c:pt>
                <c:pt idx="7799">
                  <c:v>3.3938305400000002</c:v>
                </c:pt>
                <c:pt idx="7800">
                  <c:v>3.39446235</c:v>
                </c:pt>
                <c:pt idx="7801">
                  <c:v>3.3947832600000001</c:v>
                </c:pt>
                <c:pt idx="7802">
                  <c:v>3.3953642799999999</c:v>
                </c:pt>
                <c:pt idx="7803">
                  <c:v>3.3959557999999999</c:v>
                </c:pt>
                <c:pt idx="7804">
                  <c:v>3.3962166300000001</c:v>
                </c:pt>
                <c:pt idx="7805">
                  <c:v>3.3969085200000002</c:v>
                </c:pt>
                <c:pt idx="7806">
                  <c:v>3.3973293299999998</c:v>
                </c:pt>
                <c:pt idx="7807">
                  <c:v>3.39782071</c:v>
                </c:pt>
                <c:pt idx="7808">
                  <c:v>3.3981416200000001</c:v>
                </c:pt>
                <c:pt idx="7809">
                  <c:v>3.39863253</c:v>
                </c:pt>
                <c:pt idx="7810">
                  <c:v>3.3991234299999999</c:v>
                </c:pt>
                <c:pt idx="7811">
                  <c:v>3.39967489</c:v>
                </c:pt>
                <c:pt idx="7812">
                  <c:v>3.4003267300000002</c:v>
                </c:pt>
                <c:pt idx="7813">
                  <c:v>3.4008681799999998</c:v>
                </c:pt>
                <c:pt idx="7814">
                  <c:v>3.40117884</c:v>
                </c:pt>
                <c:pt idx="7815">
                  <c:v>3.4017002600000001</c:v>
                </c:pt>
                <c:pt idx="7816">
                  <c:v>3.4023215800000002</c:v>
                </c:pt>
                <c:pt idx="7817">
                  <c:v>3.4028530099999998</c:v>
                </c:pt>
                <c:pt idx="7818">
                  <c:v>3.4032339999999999</c:v>
                </c:pt>
                <c:pt idx="7819">
                  <c:v>3.4036550499999998</c:v>
                </c:pt>
                <c:pt idx="7820">
                  <c:v>3.4043064099999998</c:v>
                </c:pt>
                <c:pt idx="7821">
                  <c:v>3.4047474900000001</c:v>
                </c:pt>
                <c:pt idx="7822">
                  <c:v>3.4051988099999999</c:v>
                </c:pt>
                <c:pt idx="7823">
                  <c:v>3.4057097399999998</c:v>
                </c:pt>
                <c:pt idx="7824">
                  <c:v>3.4062612099999998</c:v>
                </c:pt>
                <c:pt idx="7825">
                  <c:v>3.4068727499999998</c:v>
                </c:pt>
                <c:pt idx="7826">
                  <c:v>3.4075143300000001</c:v>
                </c:pt>
                <c:pt idx="7827">
                  <c:v>3.4078753000000002</c:v>
                </c:pt>
                <c:pt idx="7828">
                  <c:v>3.4082362700000002</c:v>
                </c:pt>
                <c:pt idx="7829">
                  <c:v>3.4088170500000001</c:v>
                </c:pt>
                <c:pt idx="7830">
                  <c:v>3.4092786300000002</c:v>
                </c:pt>
                <c:pt idx="7831">
                  <c:v>3.4098401100000002</c:v>
                </c:pt>
                <c:pt idx="7832">
                  <c:v>3.4103410200000002</c:v>
                </c:pt>
                <c:pt idx="7833">
                  <c:v>3.4109528099999999</c:v>
                </c:pt>
                <c:pt idx="7834">
                  <c:v>3.4112243699999998</c:v>
                </c:pt>
                <c:pt idx="7835">
                  <c:v>3.4117560400000002</c:v>
                </c:pt>
                <c:pt idx="7836">
                  <c:v>3.4122362100000001</c:v>
                </c:pt>
                <c:pt idx="7837">
                  <c:v>3.4126770500000001</c:v>
                </c:pt>
                <c:pt idx="7838">
                  <c:v>3.4134702699999999</c:v>
                </c:pt>
                <c:pt idx="7839">
                  <c:v>3.41378951</c:v>
                </c:pt>
                <c:pt idx="7840">
                  <c:v>3.4144511199999998</c:v>
                </c:pt>
                <c:pt idx="7841">
                  <c:v>3.4147920599999999</c:v>
                </c:pt>
                <c:pt idx="7842">
                  <c:v>3.4152331399999998</c:v>
                </c:pt>
                <c:pt idx="7843">
                  <c:v>3.4158246499999998</c:v>
                </c:pt>
                <c:pt idx="7844">
                  <c:v>3.41635585</c:v>
                </c:pt>
                <c:pt idx="7845">
                  <c:v>3.4166564899999998</c:v>
                </c:pt>
                <c:pt idx="7846">
                  <c:v>3.41736817</c:v>
                </c:pt>
                <c:pt idx="7847">
                  <c:v>3.4179499099999999</c:v>
                </c:pt>
                <c:pt idx="7848">
                  <c:v>3.4182205200000002</c:v>
                </c:pt>
                <c:pt idx="7849">
                  <c:v>3.41891217</c:v>
                </c:pt>
                <c:pt idx="7850">
                  <c:v>3.41913271</c:v>
                </c:pt>
                <c:pt idx="7851">
                  <c:v>3.4197340000000001</c:v>
                </c:pt>
                <c:pt idx="7852">
                  <c:v>3.4204056299999999</c:v>
                </c:pt>
                <c:pt idx="7853">
                  <c:v>3.4206061399999999</c:v>
                </c:pt>
                <c:pt idx="7854">
                  <c:v>3.4212179200000001</c:v>
                </c:pt>
                <c:pt idx="7855">
                  <c:v>3.4220898200000001</c:v>
                </c:pt>
                <c:pt idx="7856">
                  <c:v>3.4222500299999998</c:v>
                </c:pt>
                <c:pt idx="7857">
                  <c:v>3.4228215199999998</c:v>
                </c:pt>
                <c:pt idx="7858">
                  <c:v>3.4232327900000001</c:v>
                </c:pt>
                <c:pt idx="7859">
                  <c:v>3.4237041499999998</c:v>
                </c:pt>
                <c:pt idx="7860">
                  <c:v>3.42451572</c:v>
                </c:pt>
                <c:pt idx="7861">
                  <c:v>3.4249269999999998</c:v>
                </c:pt>
                <c:pt idx="7862">
                  <c:v>3.4250974699999999</c:v>
                </c:pt>
                <c:pt idx="7863">
                  <c:v>3.42586923</c:v>
                </c:pt>
                <c:pt idx="7864">
                  <c:v>3.4262700100000001</c:v>
                </c:pt>
                <c:pt idx="7865">
                  <c:v>3.42666125</c:v>
                </c:pt>
                <c:pt idx="7866">
                  <c:v>3.42722273</c:v>
                </c:pt>
                <c:pt idx="7867">
                  <c:v>3.42785406</c:v>
                </c:pt>
                <c:pt idx="7868">
                  <c:v>3.4283552199999998</c:v>
                </c:pt>
                <c:pt idx="7869">
                  <c:v>3.4286057900000002</c:v>
                </c:pt>
                <c:pt idx="7870">
                  <c:v>3.4292876699999999</c:v>
                </c:pt>
                <c:pt idx="7871">
                  <c:v>3.42985892</c:v>
                </c:pt>
                <c:pt idx="7872">
                  <c:v>3.4301595699999998</c:v>
                </c:pt>
                <c:pt idx="7873">
                  <c:v>3.4308011500000002</c:v>
                </c:pt>
                <c:pt idx="7874">
                  <c:v>3.4314429799999999</c:v>
                </c:pt>
                <c:pt idx="7875">
                  <c:v>3.4317634099999998</c:v>
                </c:pt>
                <c:pt idx="7876">
                  <c:v>3.4323248899999999</c:v>
                </c:pt>
                <c:pt idx="7877">
                  <c:v>3.4324953599999999</c:v>
                </c:pt>
                <c:pt idx="7878">
                  <c:v>3.4331867699999998</c:v>
                </c:pt>
                <c:pt idx="7879">
                  <c:v>3.4338383700000001</c:v>
                </c:pt>
                <c:pt idx="7880">
                  <c:v>3.4341495000000002</c:v>
                </c:pt>
                <c:pt idx="7881">
                  <c:v>3.43462062</c:v>
                </c:pt>
                <c:pt idx="7882">
                  <c:v>3.4353423099999998</c:v>
                </c:pt>
                <c:pt idx="7883">
                  <c:v>3.4355733399999999</c:v>
                </c:pt>
                <c:pt idx="7884">
                  <c:v>3.4362747699999998</c:v>
                </c:pt>
                <c:pt idx="7885">
                  <c:v>3.4366252400000001</c:v>
                </c:pt>
                <c:pt idx="7886">
                  <c:v>3.4370868200000002</c:v>
                </c:pt>
                <c:pt idx="7887">
                  <c:v>3.4375071500000001</c:v>
                </c:pt>
                <c:pt idx="7888">
                  <c:v>3.4383711799999999</c:v>
                </c:pt>
                <c:pt idx="7889">
                  <c:v>3.43867111</c:v>
                </c:pt>
                <c:pt idx="7890">
                  <c:v>3.4391014599999998</c:v>
                </c:pt>
                <c:pt idx="7891">
                  <c:v>3.4394609900000002</c:v>
                </c:pt>
                <c:pt idx="7892">
                  <c:v>3.4402446699999998</c:v>
                </c:pt>
                <c:pt idx="7893">
                  <c:v>3.4406452199999999</c:v>
                </c:pt>
                <c:pt idx="7894">
                  <c:v>3.44119668</c:v>
                </c:pt>
                <c:pt idx="7895">
                  <c:v>3.4416074800000001</c:v>
                </c:pt>
                <c:pt idx="7896">
                  <c:v>3.4421088700000002</c:v>
                </c:pt>
                <c:pt idx="7897">
                  <c:v>3.4425699700000001</c:v>
                </c:pt>
                <c:pt idx="7898">
                  <c:v>3.4429407099999998</c:v>
                </c:pt>
                <c:pt idx="7899">
                  <c:v>3.44378304</c:v>
                </c:pt>
                <c:pt idx="7900">
                  <c:v>3.4441537900000001</c:v>
                </c:pt>
                <c:pt idx="7901">
                  <c:v>3.44463491</c:v>
                </c:pt>
                <c:pt idx="7902">
                  <c:v>3.44535708</c:v>
                </c:pt>
                <c:pt idx="7903">
                  <c:v>3.44571805</c:v>
                </c:pt>
                <c:pt idx="7904">
                  <c:v>3.4462990800000002</c:v>
                </c:pt>
                <c:pt idx="7905">
                  <c:v>3.4467201200000002</c:v>
                </c:pt>
                <c:pt idx="7906">
                  <c:v>3.44718122</c:v>
                </c:pt>
                <c:pt idx="7907">
                  <c:v>3.4477224299999998</c:v>
                </c:pt>
                <c:pt idx="7908">
                  <c:v>3.4482738999999998</c:v>
                </c:pt>
                <c:pt idx="7909">
                  <c:v>3.4485044500000002</c:v>
                </c:pt>
                <c:pt idx="7910">
                  <c:v>3.44910622</c:v>
                </c:pt>
                <c:pt idx="7911">
                  <c:v>3.4498381600000001</c:v>
                </c:pt>
                <c:pt idx="7912">
                  <c:v>3.4499883699999998</c:v>
                </c:pt>
                <c:pt idx="7913">
                  <c:v>3.4505698699999998</c:v>
                </c:pt>
                <c:pt idx="7914">
                  <c:v>3.4510006899999999</c:v>
                </c:pt>
                <c:pt idx="7915">
                  <c:v>3.4515321299999999</c:v>
                </c:pt>
                <c:pt idx="7916">
                  <c:v>3.4520430599999998</c:v>
                </c:pt>
                <c:pt idx="7917">
                  <c:v>3.45270514</c:v>
                </c:pt>
                <c:pt idx="7918">
                  <c:v>3.4531762600000002</c:v>
                </c:pt>
                <c:pt idx="7919">
                  <c:v>3.4537978200000001</c:v>
                </c:pt>
                <c:pt idx="7920">
                  <c:v>3.4541985999999998</c:v>
                </c:pt>
                <c:pt idx="7921">
                  <c:v>3.4544892300000001</c:v>
                </c:pt>
                <c:pt idx="7922">
                  <c:v>3.45508075</c:v>
                </c:pt>
                <c:pt idx="7923">
                  <c:v>3.4556422200000001</c:v>
                </c:pt>
                <c:pt idx="7924">
                  <c:v>3.45610332</c:v>
                </c:pt>
                <c:pt idx="7925">
                  <c:v>3.4567747099999999</c:v>
                </c:pt>
                <c:pt idx="7926">
                  <c:v>3.4569954900000002</c:v>
                </c:pt>
                <c:pt idx="7927">
                  <c:v>3.4576270600000001</c:v>
                </c:pt>
                <c:pt idx="7928">
                  <c:v>3.4582784200000001</c:v>
                </c:pt>
                <c:pt idx="7929">
                  <c:v>3.4585695300000001</c:v>
                </c:pt>
                <c:pt idx="7930">
                  <c:v>3.4591305299999999</c:v>
                </c:pt>
                <c:pt idx="7931">
                  <c:v>3.4595317799999998</c:v>
                </c:pt>
                <c:pt idx="7932">
                  <c:v>3.4600327000000002</c:v>
                </c:pt>
                <c:pt idx="7933">
                  <c:v>3.4606041900000002</c:v>
                </c:pt>
                <c:pt idx="7934">
                  <c:v>3.4612960799999999</c:v>
                </c:pt>
                <c:pt idx="7935">
                  <c:v>3.4617869899999998</c:v>
                </c:pt>
                <c:pt idx="7936">
                  <c:v>3.46225834</c:v>
                </c:pt>
                <c:pt idx="7937">
                  <c:v>3.4624686200000001</c:v>
                </c:pt>
                <c:pt idx="7938">
                  <c:v>3.4632003299999998</c:v>
                </c:pt>
                <c:pt idx="7939">
                  <c:v>3.4635815600000002</c:v>
                </c:pt>
                <c:pt idx="7940">
                  <c:v>3.4642136099999998</c:v>
                </c:pt>
                <c:pt idx="7941">
                  <c:v>3.46466327</c:v>
                </c:pt>
                <c:pt idx="7942">
                  <c:v>3.46532464</c:v>
                </c:pt>
                <c:pt idx="7943">
                  <c:v>3.4658069600000001</c:v>
                </c:pt>
                <c:pt idx="7944">
                  <c:v>3.46597767</c:v>
                </c:pt>
                <c:pt idx="7945">
                  <c:v>3.4665889700000001</c:v>
                </c:pt>
                <c:pt idx="7946">
                  <c:v>3.4671401999999998</c:v>
                </c:pt>
                <c:pt idx="7947">
                  <c:v>3.46761155</c:v>
                </c:pt>
                <c:pt idx="7948">
                  <c:v>3.46823287</c:v>
                </c:pt>
                <c:pt idx="7949">
                  <c:v>3.4686539199999999</c:v>
                </c:pt>
                <c:pt idx="7950">
                  <c:v>3.4689846000000002</c:v>
                </c:pt>
                <c:pt idx="7951">
                  <c:v>3.46981692</c:v>
                </c:pt>
                <c:pt idx="7952">
                  <c:v>3.4703979500000002</c:v>
                </c:pt>
                <c:pt idx="7953">
                  <c:v>3.4707689300000002</c:v>
                </c:pt>
                <c:pt idx="7954">
                  <c:v>3.4710700499999998</c:v>
                </c:pt>
                <c:pt idx="7955">
                  <c:v>3.4717714800000001</c:v>
                </c:pt>
                <c:pt idx="7956">
                  <c:v>3.4721622499999998</c:v>
                </c:pt>
                <c:pt idx="7957">
                  <c:v>3.4728038300000001</c:v>
                </c:pt>
                <c:pt idx="7958">
                  <c:v>3.4732251199999999</c:v>
                </c:pt>
                <c:pt idx="7959">
                  <c:v>3.4737060099999999</c:v>
                </c:pt>
                <c:pt idx="7960">
                  <c:v>3.4742875099999999</c:v>
                </c:pt>
                <c:pt idx="7961">
                  <c:v>3.4747488500000001</c:v>
                </c:pt>
                <c:pt idx="7962">
                  <c:v>3.47525978</c:v>
                </c:pt>
                <c:pt idx="7963">
                  <c:v>3.4758815799999998</c:v>
                </c:pt>
                <c:pt idx="7964">
                  <c:v>3.4762225199999999</c:v>
                </c:pt>
                <c:pt idx="7965">
                  <c:v>3.47681379</c:v>
                </c:pt>
                <c:pt idx="7966">
                  <c:v>3.4772250699999998</c:v>
                </c:pt>
                <c:pt idx="7967">
                  <c:v>3.4777360000000002</c:v>
                </c:pt>
                <c:pt idx="7968">
                  <c:v>3.4782373899999999</c:v>
                </c:pt>
                <c:pt idx="7969">
                  <c:v>3.4787988699999999</c:v>
                </c:pt>
                <c:pt idx="7970">
                  <c:v>3.4792900100000002</c:v>
                </c:pt>
                <c:pt idx="7971">
                  <c:v>3.4796407199999999</c:v>
                </c:pt>
                <c:pt idx="7972">
                  <c:v>3.48024201</c:v>
                </c:pt>
                <c:pt idx="7973">
                  <c:v>3.4809339000000001</c:v>
                </c:pt>
                <c:pt idx="7974">
                  <c:v>3.48106384</c:v>
                </c:pt>
                <c:pt idx="7975">
                  <c:v>3.4816055299999999</c:v>
                </c:pt>
                <c:pt idx="7976">
                  <c:v>3.4822671399999998</c:v>
                </c:pt>
                <c:pt idx="7977">
                  <c:v>3.48273849</c:v>
                </c:pt>
                <c:pt idx="7978">
                  <c:v>3.4831593000000001</c:v>
                </c:pt>
                <c:pt idx="7979">
                  <c:v>3.4836506800000002</c:v>
                </c:pt>
                <c:pt idx="7980">
                  <c:v>3.4843022800000001</c:v>
                </c:pt>
                <c:pt idx="7981">
                  <c:v>3.4847531300000001</c:v>
                </c:pt>
                <c:pt idx="7982">
                  <c:v>3.48535466</c:v>
                </c:pt>
                <c:pt idx="7983">
                  <c:v>3.4857957399999999</c:v>
                </c:pt>
                <c:pt idx="7984">
                  <c:v>3.4861767299999999</c:v>
                </c:pt>
                <c:pt idx="7985">
                  <c:v>3.4868082999999999</c:v>
                </c:pt>
                <c:pt idx="7986">
                  <c:v>3.4874799300000001</c:v>
                </c:pt>
                <c:pt idx="7987">
                  <c:v>3.48794103</c:v>
                </c:pt>
                <c:pt idx="7988">
                  <c:v>3.48815155</c:v>
                </c:pt>
                <c:pt idx="7989">
                  <c:v>3.4887833600000002</c:v>
                </c:pt>
                <c:pt idx="7990">
                  <c:v>3.4893546099999999</c:v>
                </c:pt>
                <c:pt idx="7991">
                  <c:v>3.4897651700000001</c:v>
                </c:pt>
                <c:pt idx="7992">
                  <c:v>3.4903185400000001</c:v>
                </c:pt>
                <c:pt idx="7993">
                  <c:v>3.4908881200000001</c:v>
                </c:pt>
                <c:pt idx="7994">
                  <c:v>3.49129939</c:v>
                </c:pt>
                <c:pt idx="7995">
                  <c:v>3.4916400900000002</c:v>
                </c:pt>
                <c:pt idx="7996">
                  <c:v>3.4920911800000001</c:v>
                </c:pt>
                <c:pt idx="7997">
                  <c:v>3.4928331400000001</c:v>
                </c:pt>
                <c:pt idx="7998">
                  <c:v>3.4934043899999998</c:v>
                </c:pt>
                <c:pt idx="7999">
                  <c:v>3.4938256700000001</c:v>
                </c:pt>
                <c:pt idx="8000">
                  <c:v>3.4942364700000001</c:v>
                </c:pt>
                <c:pt idx="8001">
                  <c:v>3.4947376299999999</c:v>
                </c:pt>
                <c:pt idx="8002">
                  <c:v>3.4952888500000001</c:v>
                </c:pt>
                <c:pt idx="8003">
                  <c:v>3.49571991</c:v>
                </c:pt>
                <c:pt idx="8004">
                  <c:v>3.4963417099999998</c:v>
                </c:pt>
                <c:pt idx="8005">
                  <c:v>3.4966323400000001</c:v>
                </c:pt>
                <c:pt idx="8006">
                  <c:v>3.4971337299999998</c:v>
                </c:pt>
                <c:pt idx="8007">
                  <c:v>3.49769497</c:v>
                </c:pt>
                <c:pt idx="8008">
                  <c:v>3.49815583</c:v>
                </c:pt>
                <c:pt idx="8009">
                  <c:v>3.4987373399999999</c:v>
                </c:pt>
                <c:pt idx="8010">
                  <c:v>3.4992387300000001</c:v>
                </c:pt>
                <c:pt idx="8011">
                  <c:v>3.4999804499999998</c:v>
                </c:pt>
                <c:pt idx="8012">
                  <c:v>3.50044179</c:v>
                </c:pt>
                <c:pt idx="8013">
                  <c:v>3.5005822200000001</c:v>
                </c:pt>
                <c:pt idx="8014">
                  <c:v>3.50125384</c:v>
                </c:pt>
                <c:pt idx="8015">
                  <c:v>3.5017550000000002</c:v>
                </c:pt>
                <c:pt idx="8016">
                  <c:v>3.5021255</c:v>
                </c:pt>
                <c:pt idx="8017">
                  <c:v>3.5028378999999998</c:v>
                </c:pt>
                <c:pt idx="8018">
                  <c:v>3.50349903</c:v>
                </c:pt>
                <c:pt idx="8019">
                  <c:v>3.5037798900000001</c:v>
                </c:pt>
                <c:pt idx="8020">
                  <c:v>3.5043611499999998</c:v>
                </c:pt>
                <c:pt idx="8021">
                  <c:v>3.5045619000000001</c:v>
                </c:pt>
                <c:pt idx="8022">
                  <c:v>3.5051531800000002</c:v>
                </c:pt>
                <c:pt idx="8023">
                  <c:v>3.5057144199999999</c:v>
                </c:pt>
                <c:pt idx="8024">
                  <c:v>3.50605536</c:v>
                </c:pt>
                <c:pt idx="8025">
                  <c:v>3.5067269799999998</c:v>
                </c:pt>
                <c:pt idx="8026">
                  <c:v>3.5071482700000001</c:v>
                </c:pt>
                <c:pt idx="8027">
                  <c:v>3.5076091300000001</c:v>
                </c:pt>
                <c:pt idx="8028">
                  <c:v>3.5082108999999999</c:v>
                </c:pt>
                <c:pt idx="8029">
                  <c:v>3.5088222</c:v>
                </c:pt>
                <c:pt idx="8030">
                  <c:v>3.50918317</c:v>
                </c:pt>
                <c:pt idx="8031">
                  <c:v>3.5100250200000001</c:v>
                </c:pt>
                <c:pt idx="8032">
                  <c:v>3.51001501</c:v>
                </c:pt>
                <c:pt idx="8033">
                  <c:v>3.5107872499999999</c:v>
                </c:pt>
                <c:pt idx="8034">
                  <c:v>3.51142836</c:v>
                </c:pt>
                <c:pt idx="8035">
                  <c:v>3.5116891899999998</c:v>
                </c:pt>
                <c:pt idx="8036">
                  <c:v>3.5121805699999999</c:v>
                </c:pt>
                <c:pt idx="8037">
                  <c:v>3.5128722200000002</c:v>
                </c:pt>
                <c:pt idx="8038">
                  <c:v>3.5133027999999999</c:v>
                </c:pt>
                <c:pt idx="8039">
                  <c:v>3.51369452</c:v>
                </c:pt>
                <c:pt idx="8040">
                  <c:v>3.51444578</c:v>
                </c:pt>
                <c:pt idx="8041">
                  <c:v>3.51441574</c:v>
                </c:pt>
                <c:pt idx="8042">
                  <c:v>3.5153298400000002</c:v>
                </c:pt>
                <c:pt idx="8043">
                  <c:v>3.5156390700000002</c:v>
                </c:pt>
                <c:pt idx="8044">
                  <c:v>3.5165107299999998</c:v>
                </c:pt>
                <c:pt idx="8045">
                  <c:v>3.5168211500000002</c:v>
                </c:pt>
                <c:pt idx="8046">
                  <c:v>3.5172531600000001</c:v>
                </c:pt>
                <c:pt idx="8047">
                  <c:v>3.5179848699999998</c:v>
                </c:pt>
                <c:pt idx="8048">
                  <c:v>3.5182955300000001</c:v>
                </c:pt>
                <c:pt idx="8049">
                  <c:v>3.5188465099999999</c:v>
                </c:pt>
                <c:pt idx="8050">
                  <c:v>3.51929808</c:v>
                </c:pt>
                <c:pt idx="8051">
                  <c:v>3.51979899</c:v>
                </c:pt>
                <c:pt idx="8052">
                  <c:v>3.5203001500000002</c:v>
                </c:pt>
                <c:pt idx="8053">
                  <c:v>3.5207815199999999</c:v>
                </c:pt>
                <c:pt idx="8054">
                  <c:v>3.5211524999999999</c:v>
                </c:pt>
                <c:pt idx="8055">
                  <c:v>3.5216836900000001</c:v>
                </c:pt>
                <c:pt idx="8056">
                  <c:v>3.5221746</c:v>
                </c:pt>
                <c:pt idx="8057">
                  <c:v>3.52291679</c:v>
                </c:pt>
                <c:pt idx="8058">
                  <c:v>3.52319717</c:v>
                </c:pt>
                <c:pt idx="8059">
                  <c:v>3.5237889299999998</c:v>
                </c:pt>
                <c:pt idx="8060">
                  <c:v>3.5241498899999999</c:v>
                </c:pt>
                <c:pt idx="8061">
                  <c:v>3.5246710800000001</c:v>
                </c:pt>
                <c:pt idx="8062">
                  <c:v>3.5250320400000001</c:v>
                </c:pt>
                <c:pt idx="8063">
                  <c:v>3.52594399</c:v>
                </c:pt>
                <c:pt idx="8064">
                  <c:v>3.5262646700000002</c:v>
                </c:pt>
                <c:pt idx="8065">
                  <c:v>3.52674603</c:v>
                </c:pt>
                <c:pt idx="8066">
                  <c:v>3.5274176599999998</c:v>
                </c:pt>
                <c:pt idx="8067">
                  <c:v>3.5275883700000001</c:v>
                </c:pt>
                <c:pt idx="8068">
                  <c:v>3.52816939</c:v>
                </c:pt>
                <c:pt idx="8069">
                  <c:v>3.5288612800000001</c:v>
                </c:pt>
                <c:pt idx="8070">
                  <c:v>3.5293223899999999</c:v>
                </c:pt>
                <c:pt idx="8071">
                  <c:v>3.52967334</c:v>
                </c:pt>
                <c:pt idx="8072">
                  <c:v>3.5303449599999999</c:v>
                </c:pt>
                <c:pt idx="8073">
                  <c:v>3.5307960500000002</c:v>
                </c:pt>
                <c:pt idx="8074">
                  <c:v>3.5311467599999999</c:v>
                </c:pt>
                <c:pt idx="8075">
                  <c:v>3.5316782</c:v>
                </c:pt>
                <c:pt idx="8076">
                  <c:v>3.5322694800000001</c:v>
                </c:pt>
                <c:pt idx="8077">
                  <c:v>3.5326204300000001</c:v>
                </c:pt>
                <c:pt idx="8078">
                  <c:v>3.5333521399999999</c:v>
                </c:pt>
                <c:pt idx="8079">
                  <c:v>3.5337231199999999</c:v>
                </c:pt>
                <c:pt idx="8080">
                  <c:v>3.5341041099999999</c:v>
                </c:pt>
                <c:pt idx="8081">
                  <c:v>3.5349461999999998</c:v>
                </c:pt>
                <c:pt idx="8082">
                  <c:v>3.53543758</c:v>
                </c:pt>
                <c:pt idx="8083">
                  <c:v>3.5356278400000001</c:v>
                </c:pt>
                <c:pt idx="8084">
                  <c:v>3.5362093400000001</c:v>
                </c:pt>
                <c:pt idx="8085">
                  <c:v>3.5365901000000002</c:v>
                </c:pt>
                <c:pt idx="8086">
                  <c:v>3.5371515800000002</c:v>
                </c:pt>
                <c:pt idx="8087">
                  <c:v>3.5377032800000001</c:v>
                </c:pt>
                <c:pt idx="8088">
                  <c:v>3.5382842999999999</c:v>
                </c:pt>
                <c:pt idx="8089">
                  <c:v>3.5386655299999998</c:v>
                </c:pt>
                <c:pt idx="8090">
                  <c:v>3.5392968699999998</c:v>
                </c:pt>
                <c:pt idx="8091">
                  <c:v>3.5398483299999999</c:v>
                </c:pt>
                <c:pt idx="8092">
                  <c:v>3.5401890300000001</c:v>
                </c:pt>
                <c:pt idx="8093">
                  <c:v>3.5407304800000001</c:v>
                </c:pt>
                <c:pt idx="8094">
                  <c:v>3.5412213800000001</c:v>
                </c:pt>
                <c:pt idx="8095">
                  <c:v>3.5417530500000001</c:v>
                </c:pt>
                <c:pt idx="8096">
                  <c:v>3.54216599</c:v>
                </c:pt>
                <c:pt idx="8097">
                  <c:v>3.5427770600000001</c:v>
                </c:pt>
                <c:pt idx="8098">
                  <c:v>3.5431349299999999</c:v>
                </c:pt>
                <c:pt idx="8099">
                  <c:v>3.54370618</c:v>
                </c:pt>
                <c:pt idx="8100">
                  <c:v>3.5442590699999998</c:v>
                </c:pt>
                <c:pt idx="8101">
                  <c:v>3.5446600899999998</c:v>
                </c:pt>
                <c:pt idx="8102">
                  <c:v>3.5451812700000001</c:v>
                </c:pt>
                <c:pt idx="8103">
                  <c:v>3.5458128499999999</c:v>
                </c:pt>
                <c:pt idx="8104">
                  <c:v>3.5462937399999999</c:v>
                </c:pt>
                <c:pt idx="8105">
                  <c:v>3.54680514</c:v>
                </c:pt>
                <c:pt idx="8106">
                  <c:v>3.5472664800000002</c:v>
                </c:pt>
                <c:pt idx="8107">
                  <c:v>3.5478277199999999</c:v>
                </c:pt>
                <c:pt idx="8108">
                  <c:v>3.5481581699999998</c:v>
                </c:pt>
                <c:pt idx="8109">
                  <c:v>3.5486495499999999</c:v>
                </c:pt>
                <c:pt idx="8110">
                  <c:v>3.5492911299999998</c:v>
                </c:pt>
                <c:pt idx="8111">
                  <c:v>3.5497422200000002</c:v>
                </c:pt>
                <c:pt idx="8112">
                  <c:v>3.5504441299999998</c:v>
                </c:pt>
                <c:pt idx="8113">
                  <c:v>3.5507748100000001</c:v>
                </c:pt>
                <c:pt idx="8114">
                  <c:v>3.5512461700000002</c:v>
                </c:pt>
                <c:pt idx="8115">
                  <c:v>3.5517873799999999</c:v>
                </c:pt>
                <c:pt idx="8116">
                  <c:v>3.5524189499999999</c:v>
                </c:pt>
                <c:pt idx="8117">
                  <c:v>3.5525589000000002</c:v>
                </c:pt>
                <c:pt idx="8118">
                  <c:v>3.5533814399999999</c:v>
                </c:pt>
                <c:pt idx="8119">
                  <c:v>3.5536720800000001</c:v>
                </c:pt>
                <c:pt idx="8120">
                  <c:v>3.5541131500000001</c:v>
                </c:pt>
                <c:pt idx="8121">
                  <c:v>3.5547747599999999</c:v>
                </c:pt>
                <c:pt idx="8122">
                  <c:v>3.5552058199999999</c:v>
                </c:pt>
                <c:pt idx="8123">
                  <c:v>3.5558674300000002</c:v>
                </c:pt>
                <c:pt idx="8124">
                  <c:v>3.5564787400000002</c:v>
                </c:pt>
                <c:pt idx="8125">
                  <c:v>3.5567393300000001</c:v>
                </c:pt>
                <c:pt idx="8126">
                  <c:v>3.5573310899999999</c:v>
                </c:pt>
                <c:pt idx="8127">
                  <c:v>3.5577817</c:v>
                </c:pt>
                <c:pt idx="8128">
                  <c:v>3.5584635699999998</c:v>
                </c:pt>
                <c:pt idx="8129">
                  <c:v>3.5589447000000001</c:v>
                </c:pt>
                <c:pt idx="8130">
                  <c:v>3.5594360799999998</c:v>
                </c:pt>
                <c:pt idx="8131">
                  <c:v>3.5595962999999999</c:v>
                </c:pt>
                <c:pt idx="8132">
                  <c:v>3.5602579099999998</c:v>
                </c:pt>
                <c:pt idx="8133">
                  <c:v>3.5607795699999998</c:v>
                </c:pt>
                <c:pt idx="8134">
                  <c:v>3.5613808599999999</c:v>
                </c:pt>
                <c:pt idx="8135">
                  <c:v>3.5618116899999999</c:v>
                </c:pt>
                <c:pt idx="8136">
                  <c:v>3.5624034400000002</c:v>
                </c:pt>
                <c:pt idx="8137">
                  <c:v>3.5628445100000001</c:v>
                </c:pt>
                <c:pt idx="8138">
                  <c:v>3.5631651899999999</c:v>
                </c:pt>
                <c:pt idx="8139">
                  <c:v>3.56389713</c:v>
                </c:pt>
                <c:pt idx="8140">
                  <c:v>3.5644784</c:v>
                </c:pt>
                <c:pt idx="8141">
                  <c:v>3.5648896699999999</c:v>
                </c:pt>
                <c:pt idx="8142">
                  <c:v>3.5654306400000002</c:v>
                </c:pt>
                <c:pt idx="8143">
                  <c:v>3.5656812200000001</c:v>
                </c:pt>
                <c:pt idx="8144">
                  <c:v>3.56648326</c:v>
                </c:pt>
                <c:pt idx="8145">
                  <c:v>3.5667839099999998</c:v>
                </c:pt>
                <c:pt idx="8146">
                  <c:v>3.5673952099999999</c:v>
                </c:pt>
                <c:pt idx="8147">
                  <c:v>3.5677561799999999</c:v>
                </c:pt>
                <c:pt idx="8148">
                  <c:v>3.5681886700000001</c:v>
                </c:pt>
                <c:pt idx="8149">
                  <c:v>3.5689179900000001</c:v>
                </c:pt>
                <c:pt idx="8150">
                  <c:v>3.5693495300000002</c:v>
                </c:pt>
                <c:pt idx="8151">
                  <c:v>3.5698726199999999</c:v>
                </c:pt>
                <c:pt idx="8152">
                  <c:v>3.5701930499999999</c:v>
                </c:pt>
                <c:pt idx="8153">
                  <c:v>3.5709242799999998</c:v>
                </c:pt>
                <c:pt idx="8154">
                  <c:v>3.5712249300000001</c:v>
                </c:pt>
                <c:pt idx="8155">
                  <c:v>3.5719666499999998</c:v>
                </c:pt>
                <c:pt idx="8156">
                  <c:v>3.5724277500000001</c:v>
                </c:pt>
                <c:pt idx="8157">
                  <c:v>3.5729594200000001</c:v>
                </c:pt>
                <c:pt idx="8158">
                  <c:v>3.5734303000000001</c:v>
                </c:pt>
                <c:pt idx="8159">
                  <c:v>3.5737311799999998</c:v>
                </c:pt>
                <c:pt idx="8160">
                  <c:v>3.5743324799999998</c:v>
                </c:pt>
                <c:pt idx="8161">
                  <c:v>3.5750041000000001</c:v>
                </c:pt>
                <c:pt idx="8162">
                  <c:v>3.5752246400000001</c:v>
                </c:pt>
                <c:pt idx="8163">
                  <c:v>3.5757761000000001</c:v>
                </c:pt>
                <c:pt idx="8164">
                  <c:v>3.5762774899999998</c:v>
                </c:pt>
                <c:pt idx="8165">
                  <c:v>3.57684851</c:v>
                </c:pt>
                <c:pt idx="8166">
                  <c:v>3.5772297399999999</c:v>
                </c:pt>
                <c:pt idx="8167">
                  <c:v>3.5777006099999999</c:v>
                </c:pt>
                <c:pt idx="8168">
                  <c:v>3.5784027599999999</c:v>
                </c:pt>
                <c:pt idx="8169">
                  <c:v>3.5788133100000001</c:v>
                </c:pt>
                <c:pt idx="8170">
                  <c:v>3.5794451199999999</c:v>
                </c:pt>
                <c:pt idx="8171">
                  <c:v>3.5798060899999999</c:v>
                </c:pt>
                <c:pt idx="8172">
                  <c:v>3.5804974999999999</c:v>
                </c:pt>
                <c:pt idx="8173">
                  <c:v>3.5808684799999999</c:v>
                </c:pt>
                <c:pt idx="8174">
                  <c:v>3.5814797899999999</c:v>
                </c:pt>
                <c:pt idx="8175">
                  <c:v>3.5820915699999998</c:v>
                </c:pt>
                <c:pt idx="8176">
                  <c:v>3.5822818299999999</c:v>
                </c:pt>
                <c:pt idx="8177">
                  <c:v>3.5829434400000002</c:v>
                </c:pt>
                <c:pt idx="8178">
                  <c:v>3.5832545800000002</c:v>
                </c:pt>
                <c:pt idx="8179">
                  <c:v>3.5837554900000002</c:v>
                </c:pt>
                <c:pt idx="8180">
                  <c:v>3.5842571300000001</c:v>
                </c:pt>
                <c:pt idx="8181">
                  <c:v>3.5847783099999999</c:v>
                </c:pt>
                <c:pt idx="8182">
                  <c:v>3.58534956</c:v>
                </c:pt>
                <c:pt idx="8183">
                  <c:v>3.58575058</c:v>
                </c:pt>
                <c:pt idx="8184">
                  <c:v>3.58636212</c:v>
                </c:pt>
                <c:pt idx="8185">
                  <c:v>3.58676314</c:v>
                </c:pt>
                <c:pt idx="8186">
                  <c:v>3.58718395</c:v>
                </c:pt>
                <c:pt idx="8187">
                  <c:v>3.5879056500000002</c:v>
                </c:pt>
                <c:pt idx="8188">
                  <c:v>3.5883672199999999</c:v>
                </c:pt>
                <c:pt idx="8189">
                  <c:v>3.5887076900000001</c:v>
                </c:pt>
                <c:pt idx="8190">
                  <c:v>3.5892589099999999</c:v>
                </c:pt>
                <c:pt idx="8191">
                  <c:v>3.5897705599999998</c:v>
                </c:pt>
                <c:pt idx="8192">
                  <c:v>3.59058213</c:v>
                </c:pt>
                <c:pt idx="8193">
                  <c:v>3.5908727599999999</c:v>
                </c:pt>
                <c:pt idx="8194">
                  <c:v>3.5912740200000002</c:v>
                </c:pt>
                <c:pt idx="8195">
                  <c:v>3.5919656799999999</c:v>
                </c:pt>
                <c:pt idx="8196">
                  <c:v>3.5922262699999998</c:v>
                </c:pt>
                <c:pt idx="8197">
                  <c:v>3.5929481999999999</c:v>
                </c:pt>
                <c:pt idx="8198">
                  <c:v>3.5932488400000002</c:v>
                </c:pt>
                <c:pt idx="8199">
                  <c:v>3.5938911400000002</c:v>
                </c:pt>
                <c:pt idx="8200">
                  <c:v>3.5941812999999998</c:v>
                </c:pt>
                <c:pt idx="8201">
                  <c:v>3.59497285</c:v>
                </c:pt>
                <c:pt idx="8202">
                  <c:v>3.5952746900000001</c:v>
                </c:pt>
                <c:pt idx="8203">
                  <c:v>3.5958051700000002</c:v>
                </c:pt>
                <c:pt idx="8204">
                  <c:v>3.5962657899999999</c:v>
                </c:pt>
                <c:pt idx="8205">
                  <c:v>3.59668732</c:v>
                </c:pt>
                <c:pt idx="8206">
                  <c:v>3.5970482800000001</c:v>
                </c:pt>
                <c:pt idx="8207">
                  <c:v>3.5975694699999998</c:v>
                </c:pt>
                <c:pt idx="8208">
                  <c:v>3.59807086</c:v>
                </c:pt>
                <c:pt idx="8209">
                  <c:v>3.59848166</c:v>
                </c:pt>
                <c:pt idx="8210">
                  <c:v>3.59913325</c:v>
                </c:pt>
                <c:pt idx="8211">
                  <c:v>3.5996744600000001</c:v>
                </c:pt>
                <c:pt idx="8212">
                  <c:v>3.6003861399999999</c:v>
                </c:pt>
                <c:pt idx="8213">
                  <c:v>3.6007573599999998</c:v>
                </c:pt>
                <c:pt idx="8214">
                  <c:v>3.6011180899999999</c:v>
                </c:pt>
                <c:pt idx="8215">
                  <c:v>3.6016693100000001</c:v>
                </c:pt>
                <c:pt idx="8216">
                  <c:v>3.6023611999999998</c:v>
                </c:pt>
                <c:pt idx="8217">
                  <c:v>3.6025414499999999</c:v>
                </c:pt>
                <c:pt idx="8218">
                  <c:v>3.6030626300000002</c:v>
                </c:pt>
                <c:pt idx="8219">
                  <c:v>3.6036441300000002</c:v>
                </c:pt>
                <c:pt idx="8220">
                  <c:v>3.6041753299999999</c:v>
                </c:pt>
                <c:pt idx="8221">
                  <c:v>3.6047065300000001</c:v>
                </c:pt>
                <c:pt idx="8222">
                  <c:v>3.60518837</c:v>
                </c:pt>
                <c:pt idx="8223">
                  <c:v>3.60567927</c:v>
                </c:pt>
                <c:pt idx="8224">
                  <c:v>3.60623074</c:v>
                </c:pt>
                <c:pt idx="8225">
                  <c:v>3.6066515400000001</c:v>
                </c:pt>
                <c:pt idx="8226">
                  <c:v>3.6072130200000001</c:v>
                </c:pt>
                <c:pt idx="8227">
                  <c:v>3.6076943899999998</c:v>
                </c:pt>
                <c:pt idx="8228">
                  <c:v>3.6081552499999998</c:v>
                </c:pt>
                <c:pt idx="8229">
                  <c:v>3.6087865799999999</c:v>
                </c:pt>
                <c:pt idx="8230">
                  <c:v>3.60905743</c:v>
                </c:pt>
                <c:pt idx="8231">
                  <c:v>3.60962892</c:v>
                </c:pt>
                <c:pt idx="8232">
                  <c:v>3.6103308200000002</c:v>
                </c:pt>
                <c:pt idx="8233">
                  <c:v>3.61065149</c:v>
                </c:pt>
                <c:pt idx="8234">
                  <c:v>3.6109721700000001</c:v>
                </c:pt>
                <c:pt idx="8235">
                  <c:v>3.6118242700000001</c:v>
                </c:pt>
                <c:pt idx="8236">
                  <c:v>3.6121852400000001</c:v>
                </c:pt>
                <c:pt idx="8237">
                  <c:v>3.6126866299999998</c:v>
                </c:pt>
                <c:pt idx="8238">
                  <c:v>3.6128768899999999</c:v>
                </c:pt>
                <c:pt idx="8239">
                  <c:v>3.6136887099999999</c:v>
                </c:pt>
                <c:pt idx="8240">
                  <c:v>3.61404967</c:v>
                </c:pt>
                <c:pt idx="8241">
                  <c:v>3.6147415600000001</c:v>
                </c:pt>
                <c:pt idx="8242">
                  <c:v>3.61523247</c:v>
                </c:pt>
                <c:pt idx="8243">
                  <c:v>3.6157538900000001</c:v>
                </c:pt>
                <c:pt idx="8244">
                  <c:v>3.6161549100000001</c:v>
                </c:pt>
                <c:pt idx="8245">
                  <c:v>3.6168365499999999</c:v>
                </c:pt>
                <c:pt idx="8246">
                  <c:v>3.6173174399999999</c:v>
                </c:pt>
                <c:pt idx="8247">
                  <c:v>3.61781883</c:v>
                </c:pt>
                <c:pt idx="8248">
                  <c:v>3.6182701599999998</c:v>
                </c:pt>
                <c:pt idx="8249">
                  <c:v>3.61859083</c:v>
                </c:pt>
                <c:pt idx="8250">
                  <c:v>3.61918235</c:v>
                </c:pt>
                <c:pt idx="8251">
                  <c:v>3.61939287</c:v>
                </c:pt>
                <c:pt idx="8252">
                  <c:v>3.6200738000000001</c:v>
                </c:pt>
                <c:pt idx="8253">
                  <c:v>3.6208174199999998</c:v>
                </c:pt>
                <c:pt idx="8254">
                  <c:v>3.6211874499999999</c:v>
                </c:pt>
                <c:pt idx="8255">
                  <c:v>3.62159896</c:v>
                </c:pt>
                <c:pt idx="8256">
                  <c:v>3.62233019</c:v>
                </c:pt>
                <c:pt idx="8257">
                  <c:v>3.6226706499999999</c:v>
                </c:pt>
                <c:pt idx="8258">
                  <c:v>3.6230819200000002</c:v>
                </c:pt>
                <c:pt idx="8259">
                  <c:v>3.6235528000000001</c:v>
                </c:pt>
                <c:pt idx="8260">
                  <c:v>3.62414455</c:v>
                </c:pt>
                <c:pt idx="8261">
                  <c:v>3.62479591</c:v>
                </c:pt>
                <c:pt idx="8262">
                  <c:v>3.6251866800000001</c:v>
                </c:pt>
                <c:pt idx="8263">
                  <c:v>3.6258184899999999</c:v>
                </c:pt>
                <c:pt idx="8264">
                  <c:v>3.6260891000000002</c:v>
                </c:pt>
                <c:pt idx="8265">
                  <c:v>3.6265301700000001</c:v>
                </c:pt>
                <c:pt idx="8266">
                  <c:v>3.62708187</c:v>
                </c:pt>
                <c:pt idx="8267">
                  <c:v>3.6276428699999999</c:v>
                </c:pt>
                <c:pt idx="8268">
                  <c:v>3.62817407</c:v>
                </c:pt>
                <c:pt idx="8269">
                  <c:v>3.6285049900000002</c:v>
                </c:pt>
                <c:pt idx="8270">
                  <c:v>3.62949777</c:v>
                </c:pt>
                <c:pt idx="8271">
                  <c:v>3.6297781499999999</c:v>
                </c:pt>
                <c:pt idx="8272">
                  <c:v>3.6302495000000001</c:v>
                </c:pt>
                <c:pt idx="8273">
                  <c:v>3.6305801899999999</c:v>
                </c:pt>
                <c:pt idx="8274">
                  <c:v>3.63118148</c:v>
                </c:pt>
                <c:pt idx="8275">
                  <c:v>3.6318430899999998</c:v>
                </c:pt>
                <c:pt idx="8276">
                  <c:v>3.6321237100000001</c:v>
                </c:pt>
                <c:pt idx="8277">
                  <c:v>3.6327655299999999</c:v>
                </c:pt>
                <c:pt idx="8278">
                  <c:v>3.6332166199999998</c:v>
                </c:pt>
                <c:pt idx="8279">
                  <c:v>3.6335675699999999</c:v>
                </c:pt>
                <c:pt idx="8280">
                  <c:v>3.63395834</c:v>
                </c:pt>
                <c:pt idx="8281">
                  <c:v>3.6348304699999998</c:v>
                </c:pt>
                <c:pt idx="8282">
                  <c:v>3.6351814299999998</c:v>
                </c:pt>
                <c:pt idx="8283">
                  <c:v>3.63574266</c:v>
                </c:pt>
                <c:pt idx="8284">
                  <c:v>3.6361339099999999</c:v>
                </c:pt>
                <c:pt idx="8285">
                  <c:v>3.6364743700000002</c:v>
                </c:pt>
                <c:pt idx="8286">
                  <c:v>3.6371962999999998</c:v>
                </c:pt>
                <c:pt idx="8287">
                  <c:v>3.6378579100000001</c:v>
                </c:pt>
                <c:pt idx="8288">
                  <c:v>3.6381988500000002</c:v>
                </c:pt>
                <c:pt idx="8289">
                  <c:v>3.6389205499999999</c:v>
                </c:pt>
                <c:pt idx="8290">
                  <c:v>3.6392014000000001</c:v>
                </c:pt>
                <c:pt idx="8291">
                  <c:v>3.6399333500000002</c:v>
                </c:pt>
                <c:pt idx="8292">
                  <c:v>3.6401937000000002</c:v>
                </c:pt>
                <c:pt idx="8293">
                  <c:v>3.6407451599999998</c:v>
                </c:pt>
                <c:pt idx="8294">
                  <c:v>3.6411659699999999</c:v>
                </c:pt>
                <c:pt idx="8295">
                  <c:v>3.6416771400000001</c:v>
                </c:pt>
                <c:pt idx="8296">
                  <c:v>3.6422286000000001</c:v>
                </c:pt>
                <c:pt idx="8297">
                  <c:v>3.6428201200000001</c:v>
                </c:pt>
                <c:pt idx="8298">
                  <c:v>3.64349174</c:v>
                </c:pt>
                <c:pt idx="8299">
                  <c:v>3.6438322099999998</c:v>
                </c:pt>
                <c:pt idx="8300">
                  <c:v>3.6441836400000001</c:v>
                </c:pt>
                <c:pt idx="8301">
                  <c:v>3.6447949400000001</c:v>
                </c:pt>
                <c:pt idx="8302">
                  <c:v>3.6453664300000002</c:v>
                </c:pt>
                <c:pt idx="8303">
                  <c:v>3.6455566899999998</c:v>
                </c:pt>
                <c:pt idx="8304">
                  <c:v>3.6465201399999998</c:v>
                </c:pt>
                <c:pt idx="8305">
                  <c:v>3.6468310399999999</c:v>
                </c:pt>
                <c:pt idx="8306">
                  <c:v>3.64740062</c:v>
                </c:pt>
                <c:pt idx="8307">
                  <c:v>3.6477229599999998</c:v>
                </c:pt>
                <c:pt idx="8308">
                  <c:v>3.6483335499999998</c:v>
                </c:pt>
                <c:pt idx="8309">
                  <c:v>3.6488468599999999</c:v>
                </c:pt>
                <c:pt idx="8310">
                  <c:v>3.6493361000000002</c:v>
                </c:pt>
                <c:pt idx="8311">
                  <c:v>3.6498374899999999</c:v>
                </c:pt>
                <c:pt idx="8312">
                  <c:v>3.65021825</c:v>
                </c:pt>
                <c:pt idx="8313">
                  <c:v>3.6508798599999999</c:v>
                </c:pt>
                <c:pt idx="8314">
                  <c:v>3.6509900100000001</c:v>
                </c:pt>
                <c:pt idx="8315">
                  <c:v>3.6518218500000001</c:v>
                </c:pt>
                <c:pt idx="8316">
                  <c:v>3.6523332599999998</c:v>
                </c:pt>
                <c:pt idx="8317">
                  <c:v>3.65278459</c:v>
                </c:pt>
                <c:pt idx="8318">
                  <c:v>3.65295506</c:v>
                </c:pt>
                <c:pt idx="8319">
                  <c:v>3.6537265799999998</c:v>
                </c:pt>
                <c:pt idx="8320">
                  <c:v>3.65442848</c:v>
                </c:pt>
                <c:pt idx="8321">
                  <c:v>3.6546790599999999</c:v>
                </c:pt>
                <c:pt idx="8322">
                  <c:v>3.65521049</c:v>
                </c:pt>
                <c:pt idx="8323">
                  <c:v>3.65586185</c:v>
                </c:pt>
                <c:pt idx="8324">
                  <c:v>3.6562430899999998</c:v>
                </c:pt>
                <c:pt idx="8325">
                  <c:v>3.65675426</c:v>
                </c:pt>
                <c:pt idx="8326">
                  <c:v>3.65699482</c:v>
                </c:pt>
                <c:pt idx="8327">
                  <c:v>3.6579768700000002</c:v>
                </c:pt>
                <c:pt idx="8328">
                  <c:v>3.6583278199999998</c:v>
                </c:pt>
                <c:pt idx="8329">
                  <c:v>3.6588089500000001</c:v>
                </c:pt>
                <c:pt idx="8330">
                  <c:v>3.6592903099999998</c:v>
                </c:pt>
                <c:pt idx="8331">
                  <c:v>3.6599419100000001</c:v>
                </c:pt>
                <c:pt idx="8332">
                  <c:v>3.6601829499999998</c:v>
                </c:pt>
                <c:pt idx="8333">
                  <c:v>3.66059351</c:v>
                </c:pt>
                <c:pt idx="8334">
                  <c:v>3.6613652700000001</c:v>
                </c:pt>
                <c:pt idx="8335">
                  <c:v>3.6616260999999999</c:v>
                </c:pt>
                <c:pt idx="8336">
                  <c:v>3.6621975899999999</c:v>
                </c:pt>
                <c:pt idx="8337">
                  <c:v>3.66256833</c:v>
                </c:pt>
                <c:pt idx="8338">
                  <c:v>3.66315985</c:v>
                </c:pt>
                <c:pt idx="8339">
                  <c:v>3.66376138</c:v>
                </c:pt>
                <c:pt idx="8340">
                  <c:v>3.6641824199999999</c:v>
                </c:pt>
                <c:pt idx="8341">
                  <c:v>3.66490436</c:v>
                </c:pt>
                <c:pt idx="8342">
                  <c:v>3.6652147799999999</c:v>
                </c:pt>
                <c:pt idx="8343">
                  <c:v>3.6657261800000001</c:v>
                </c:pt>
                <c:pt idx="8344">
                  <c:v>3.6661972999999999</c:v>
                </c:pt>
                <c:pt idx="8345">
                  <c:v>3.6666989299999999</c:v>
                </c:pt>
                <c:pt idx="8346">
                  <c:v>3.66714954</c:v>
                </c:pt>
                <c:pt idx="8347">
                  <c:v>3.66762042</c:v>
                </c:pt>
                <c:pt idx="8348">
                  <c:v>3.6682522299999998</c:v>
                </c:pt>
                <c:pt idx="8349">
                  <c:v>3.6689841699999999</c:v>
                </c:pt>
                <c:pt idx="8350">
                  <c:v>3.6691248399999998</c:v>
                </c:pt>
                <c:pt idx="8351">
                  <c:v>3.6697063399999998</c:v>
                </c:pt>
                <c:pt idx="8352">
                  <c:v>3.6702973800000001</c:v>
                </c:pt>
                <c:pt idx="8353">
                  <c:v>3.6708285799999998</c:v>
                </c:pt>
                <c:pt idx="8354">
                  <c:v>3.6712794299999998</c:v>
                </c:pt>
                <c:pt idx="8355">
                  <c:v>3.67155027</c:v>
                </c:pt>
                <c:pt idx="8356">
                  <c:v>3.6719515299999999</c:v>
                </c:pt>
                <c:pt idx="8357">
                  <c:v>3.6727922</c:v>
                </c:pt>
                <c:pt idx="8358">
                  <c:v>3.6732337500000001</c:v>
                </c:pt>
                <c:pt idx="8359">
                  <c:v>3.6737873599999999</c:v>
                </c:pt>
                <c:pt idx="8360">
                  <c:v>3.6742172200000001</c:v>
                </c:pt>
                <c:pt idx="8361">
                  <c:v>3.6748471299999999</c:v>
                </c:pt>
                <c:pt idx="8362">
                  <c:v>3.6753194300000001</c:v>
                </c:pt>
                <c:pt idx="8363">
                  <c:v>3.6756503600000001</c:v>
                </c:pt>
                <c:pt idx="8364">
                  <c:v>3.6762821699999999</c:v>
                </c:pt>
                <c:pt idx="8365">
                  <c:v>3.6766326399999998</c:v>
                </c:pt>
                <c:pt idx="8366">
                  <c:v>3.6772241600000002</c:v>
                </c:pt>
                <c:pt idx="8367">
                  <c:v>3.6778662199999999</c:v>
                </c:pt>
                <c:pt idx="8368">
                  <c:v>3.67839742</c:v>
                </c:pt>
                <c:pt idx="8369">
                  <c:v>3.6786174800000002</c:v>
                </c:pt>
                <c:pt idx="8370">
                  <c:v>3.6791088599999999</c:v>
                </c:pt>
                <c:pt idx="8371">
                  <c:v>3.67966032</c:v>
                </c:pt>
                <c:pt idx="8372">
                  <c:v>3.6801617100000001</c:v>
                </c:pt>
                <c:pt idx="8373">
                  <c:v>3.68059278</c:v>
                </c:pt>
                <c:pt idx="8374">
                  <c:v>3.6812539100000001</c:v>
                </c:pt>
                <c:pt idx="8375">
                  <c:v>3.6817452899999998</c:v>
                </c:pt>
                <c:pt idx="8376">
                  <c:v>3.6823067699999998</c:v>
                </c:pt>
                <c:pt idx="8377">
                  <c:v>3.6826074100000001</c:v>
                </c:pt>
                <c:pt idx="8378">
                  <c:v>3.6832392199999999</c:v>
                </c:pt>
                <c:pt idx="8379">
                  <c:v>3.68365002</c:v>
                </c:pt>
                <c:pt idx="8380">
                  <c:v>3.6843216399999998</c:v>
                </c:pt>
                <c:pt idx="8381">
                  <c:v>3.6845824700000001</c:v>
                </c:pt>
                <c:pt idx="8382">
                  <c:v>3.6853141800000002</c:v>
                </c:pt>
                <c:pt idx="8383">
                  <c:v>3.6857449999999998</c:v>
                </c:pt>
                <c:pt idx="8384">
                  <c:v>3.6861062000000002</c:v>
                </c:pt>
                <c:pt idx="8385">
                  <c:v>3.6868276600000001</c:v>
                </c:pt>
                <c:pt idx="8386">
                  <c:v>3.6873290500000002</c:v>
                </c:pt>
                <c:pt idx="8387">
                  <c:v>3.6875894100000002</c:v>
                </c:pt>
                <c:pt idx="8388">
                  <c:v>3.6883814300000002</c:v>
                </c:pt>
                <c:pt idx="8389">
                  <c:v>3.68877268</c:v>
                </c:pt>
                <c:pt idx="8390">
                  <c:v>3.6891834700000001</c:v>
                </c:pt>
                <c:pt idx="8391">
                  <c:v>3.6899251899999999</c:v>
                </c:pt>
                <c:pt idx="8392">
                  <c:v>3.6903464800000001</c:v>
                </c:pt>
                <c:pt idx="8393">
                  <c:v>3.6908576499999999</c:v>
                </c:pt>
                <c:pt idx="8394">
                  <c:v>3.69133902</c:v>
                </c:pt>
                <c:pt idx="8395">
                  <c:v>3.6914091099999999</c:v>
                </c:pt>
                <c:pt idx="8396">
                  <c:v>3.6921007600000002</c:v>
                </c:pt>
                <c:pt idx="8397">
                  <c:v>3.69261193</c:v>
                </c:pt>
                <c:pt idx="8398">
                  <c:v>3.6933336300000001</c:v>
                </c:pt>
                <c:pt idx="8399">
                  <c:v>3.6938550499999998</c:v>
                </c:pt>
                <c:pt idx="8400">
                  <c:v>3.69437623</c:v>
                </c:pt>
                <c:pt idx="8401">
                  <c:v>3.6948676100000002</c:v>
                </c:pt>
                <c:pt idx="8402">
                  <c:v>3.69517827</c:v>
                </c:pt>
                <c:pt idx="8403">
                  <c:v>3.6957795600000001</c:v>
                </c:pt>
                <c:pt idx="8404">
                  <c:v>3.69633126</c:v>
                </c:pt>
                <c:pt idx="8405">
                  <c:v>3.6965618099999999</c:v>
                </c:pt>
                <c:pt idx="8406">
                  <c:v>3.6973133100000002</c:v>
                </c:pt>
                <c:pt idx="8407">
                  <c:v>3.6977644000000001</c:v>
                </c:pt>
                <c:pt idx="8408">
                  <c:v>3.6982955899999999</c:v>
                </c:pt>
                <c:pt idx="8409">
                  <c:v>3.6985061199999998</c:v>
                </c:pt>
                <c:pt idx="8410">
                  <c:v>3.6993095899999999</c:v>
                </c:pt>
                <c:pt idx="8411">
                  <c:v>3.69983006</c:v>
                </c:pt>
                <c:pt idx="8412">
                  <c:v>3.7001597899999998</c:v>
                </c:pt>
                <c:pt idx="8413">
                  <c:v>3.7007031399999999</c:v>
                </c:pt>
                <c:pt idx="8414">
                  <c:v>3.7012128799999999</c:v>
                </c:pt>
                <c:pt idx="8415">
                  <c:v>3.7015738499999999</c:v>
                </c:pt>
                <c:pt idx="8416">
                  <c:v>3.7024660100000002</c:v>
                </c:pt>
                <c:pt idx="8417">
                  <c:v>3.70277667</c:v>
                </c:pt>
                <c:pt idx="8418">
                  <c:v>3.7032680500000001</c:v>
                </c:pt>
                <c:pt idx="8419">
                  <c:v>3.70391965</c:v>
                </c:pt>
                <c:pt idx="8420">
                  <c:v>3.70415998</c:v>
                </c:pt>
                <c:pt idx="8421">
                  <c:v>3.7049221999999999</c:v>
                </c:pt>
                <c:pt idx="8422">
                  <c:v>3.7052025799999999</c:v>
                </c:pt>
                <c:pt idx="8423">
                  <c:v>3.7056939600000001</c:v>
                </c:pt>
                <c:pt idx="8424">
                  <c:v>3.7062952500000002</c:v>
                </c:pt>
                <c:pt idx="8425">
                  <c:v>3.7066960299999998</c:v>
                </c:pt>
                <c:pt idx="8426">
                  <c:v>3.7072474999999998</c:v>
                </c:pt>
                <c:pt idx="8427">
                  <c:v>3.70773888</c:v>
                </c:pt>
                <c:pt idx="8428">
                  <c:v>3.7081904400000001</c:v>
                </c:pt>
                <c:pt idx="8429">
                  <c:v>3.7086410500000002</c:v>
                </c:pt>
                <c:pt idx="8430">
                  <c:v>3.7091727300000001</c:v>
                </c:pt>
                <c:pt idx="8431">
                  <c:v>3.7098641400000001</c:v>
                </c:pt>
                <c:pt idx="8432">
                  <c:v>3.7101047</c:v>
                </c:pt>
                <c:pt idx="8433">
                  <c:v>3.7105860700000002</c:v>
                </c:pt>
                <c:pt idx="8434">
                  <c:v>3.71111703</c:v>
                </c:pt>
                <c:pt idx="8435">
                  <c:v>3.7117290500000002</c:v>
                </c:pt>
                <c:pt idx="8436">
                  <c:v>3.7122802699999999</c:v>
                </c:pt>
                <c:pt idx="8437">
                  <c:v>3.71286154</c:v>
                </c:pt>
                <c:pt idx="8438">
                  <c:v>3.7132124900000001</c:v>
                </c:pt>
                <c:pt idx="8439">
                  <c:v>3.7138841199999999</c:v>
                </c:pt>
                <c:pt idx="8440">
                  <c:v>3.7143452199999998</c:v>
                </c:pt>
                <c:pt idx="8441">
                  <c:v>3.7145855399999999</c:v>
                </c:pt>
                <c:pt idx="8442">
                  <c:v>3.71523738</c:v>
                </c:pt>
                <c:pt idx="8443">
                  <c:v>3.71570826</c:v>
                </c:pt>
                <c:pt idx="8444">
                  <c:v>3.7163000099999999</c:v>
                </c:pt>
                <c:pt idx="8445">
                  <c:v>3.71669078</c:v>
                </c:pt>
                <c:pt idx="8446">
                  <c:v>3.71726227</c:v>
                </c:pt>
                <c:pt idx="8447">
                  <c:v>3.7177536500000001</c:v>
                </c:pt>
                <c:pt idx="8448">
                  <c:v>3.71820474</c:v>
                </c:pt>
                <c:pt idx="8449">
                  <c:v>3.7187557199999999</c:v>
                </c:pt>
                <c:pt idx="8450">
                  <c:v>3.7192871599999999</c:v>
                </c:pt>
                <c:pt idx="8451">
                  <c:v>3.7198083400000002</c:v>
                </c:pt>
                <c:pt idx="8452">
                  <c:v>3.7201492799999998</c:v>
                </c:pt>
                <c:pt idx="8453">
                  <c:v>3.7207107499999998</c:v>
                </c:pt>
                <c:pt idx="8454">
                  <c:v>3.72129178</c:v>
                </c:pt>
                <c:pt idx="8455">
                  <c:v>3.7218833</c:v>
                </c:pt>
                <c:pt idx="8456">
                  <c:v>3.7225050899999998</c:v>
                </c:pt>
                <c:pt idx="8457">
                  <c:v>3.7227055999999998</c:v>
                </c:pt>
                <c:pt idx="8458">
                  <c:v>3.7232368</c:v>
                </c:pt>
                <c:pt idx="8459">
                  <c:v>3.7237680000000002</c:v>
                </c:pt>
                <c:pt idx="8460">
                  <c:v>3.7240791299999998</c:v>
                </c:pt>
                <c:pt idx="8461">
                  <c:v>3.7248508899999999</c:v>
                </c:pt>
                <c:pt idx="8462">
                  <c:v>3.7253816099999999</c:v>
                </c:pt>
                <c:pt idx="8463">
                  <c:v>3.72597194</c:v>
                </c:pt>
                <c:pt idx="8464">
                  <c:v>3.72639298</c:v>
                </c:pt>
                <c:pt idx="8465">
                  <c:v>3.7267641999999999</c:v>
                </c:pt>
                <c:pt idx="8466">
                  <c:v>3.7274091199999999</c:v>
                </c:pt>
                <c:pt idx="8467">
                  <c:v>3.7277178800000002</c:v>
                </c:pt>
                <c:pt idx="8468">
                  <c:v>3.7281189000000001</c:v>
                </c:pt>
                <c:pt idx="8469">
                  <c:v>3.72878051</c:v>
                </c:pt>
                <c:pt idx="8470">
                  <c:v>3.7293815600000002</c:v>
                </c:pt>
                <c:pt idx="8471">
                  <c:v>3.7299633000000001</c:v>
                </c:pt>
                <c:pt idx="8472">
                  <c:v>3.7303845899999999</c:v>
                </c:pt>
                <c:pt idx="8473">
                  <c:v>3.73077536</c:v>
                </c:pt>
                <c:pt idx="8474">
                  <c:v>3.7311561100000001</c:v>
                </c:pt>
                <c:pt idx="8475">
                  <c:v>3.7316978000000001</c:v>
                </c:pt>
                <c:pt idx="8476">
                  <c:v>3.7324595500000002</c:v>
                </c:pt>
                <c:pt idx="8477">
                  <c:v>3.7330007599999999</c:v>
                </c:pt>
                <c:pt idx="8478">
                  <c:v>3.7335121600000001</c:v>
                </c:pt>
                <c:pt idx="8479">
                  <c:v>3.73397303</c:v>
                </c:pt>
                <c:pt idx="8480">
                  <c:v>3.7343537800000002</c:v>
                </c:pt>
                <c:pt idx="8481">
                  <c:v>3.73476505</c:v>
                </c:pt>
                <c:pt idx="8482">
                  <c:v>3.7355268000000001</c:v>
                </c:pt>
                <c:pt idx="8483">
                  <c:v>3.7358376999999998</c:v>
                </c:pt>
                <c:pt idx="8484">
                  <c:v>3.73612857</c:v>
                </c:pt>
                <c:pt idx="8485">
                  <c:v>3.73691058</c:v>
                </c:pt>
                <c:pt idx="8486">
                  <c:v>3.7370908300000001</c:v>
                </c:pt>
                <c:pt idx="8487">
                  <c:v>3.73769236</c:v>
                </c:pt>
                <c:pt idx="8488">
                  <c:v>3.7384140499999998</c:v>
                </c:pt>
                <c:pt idx="8489">
                  <c:v>3.7389352300000001</c:v>
                </c:pt>
                <c:pt idx="8490">
                  <c:v>3.7393763099999999</c:v>
                </c:pt>
                <c:pt idx="8491">
                  <c:v>3.7397472899999999</c:v>
                </c:pt>
                <c:pt idx="8492">
                  <c:v>3.7402684700000002</c:v>
                </c:pt>
                <c:pt idx="8493">
                  <c:v>3.7409203099999999</c:v>
                </c:pt>
                <c:pt idx="8494">
                  <c:v>3.7412607699999998</c:v>
                </c:pt>
                <c:pt idx="8495">
                  <c:v>3.7417521499999999</c:v>
                </c:pt>
                <c:pt idx="8496">
                  <c:v>3.7423334100000001</c:v>
                </c:pt>
                <c:pt idx="8497">
                  <c:v>3.7428846400000002</c:v>
                </c:pt>
                <c:pt idx="8498">
                  <c:v>3.74351645</c:v>
                </c:pt>
                <c:pt idx="8499">
                  <c:v>3.7435262200000001</c:v>
                </c:pt>
                <c:pt idx="8500">
                  <c:v>3.7442884400000001</c:v>
                </c:pt>
                <c:pt idx="8501">
                  <c:v>3.7446494100000001</c:v>
                </c:pt>
                <c:pt idx="8502">
                  <c:v>3.74535084</c:v>
                </c:pt>
                <c:pt idx="8503">
                  <c:v>3.7457621099999998</c:v>
                </c:pt>
                <c:pt idx="8504">
                  <c:v>3.74628329</c:v>
                </c:pt>
                <c:pt idx="8505">
                  <c:v>3.7468347500000001</c:v>
                </c:pt>
                <c:pt idx="8506">
                  <c:v>3.7473859799999998</c:v>
                </c:pt>
                <c:pt idx="8507">
                  <c:v>3.7477269199999999</c:v>
                </c:pt>
                <c:pt idx="8508">
                  <c:v>3.7483482399999999</c:v>
                </c:pt>
                <c:pt idx="8509">
                  <c:v>3.7487993199999998</c:v>
                </c:pt>
                <c:pt idx="8510">
                  <c:v>3.7493908399999998</c:v>
                </c:pt>
                <c:pt idx="8511">
                  <c:v>3.74985218</c:v>
                </c:pt>
                <c:pt idx="8512">
                  <c:v>3.7502832399999999</c:v>
                </c:pt>
                <c:pt idx="8513">
                  <c:v>3.7507841599999998</c:v>
                </c:pt>
                <c:pt idx="8514">
                  <c:v>3.7512259499999998</c:v>
                </c:pt>
                <c:pt idx="8515">
                  <c:v>3.75197673</c:v>
                </c:pt>
                <c:pt idx="8516">
                  <c:v>3.7521185899999998</c:v>
                </c:pt>
                <c:pt idx="8517">
                  <c:v>3.7530696400000001</c:v>
                </c:pt>
                <c:pt idx="8518">
                  <c:v>3.7531890899999998</c:v>
                </c:pt>
                <c:pt idx="8519">
                  <c:v>3.7540020900000002</c:v>
                </c:pt>
                <c:pt idx="8520">
                  <c:v>3.7542026000000002</c:v>
                </c:pt>
                <c:pt idx="8521">
                  <c:v>3.7547740900000002</c:v>
                </c:pt>
                <c:pt idx="8522">
                  <c:v>3.7550449399999999</c:v>
                </c:pt>
                <c:pt idx="8523">
                  <c:v>3.7558867899999999</c:v>
                </c:pt>
                <c:pt idx="8524">
                  <c:v>3.7563982</c:v>
                </c:pt>
                <c:pt idx="8525">
                  <c:v>3.7567486799999998</c:v>
                </c:pt>
                <c:pt idx="8526">
                  <c:v>3.7572603199999999</c:v>
                </c:pt>
                <c:pt idx="8527">
                  <c:v>3.7577612399999998</c:v>
                </c:pt>
                <c:pt idx="8528">
                  <c:v>3.7581524800000001</c:v>
                </c:pt>
                <c:pt idx="8529">
                  <c:v>3.7586836799999999</c:v>
                </c:pt>
                <c:pt idx="8530">
                  <c:v>3.7593150099999999</c:v>
                </c:pt>
                <c:pt idx="8531">
                  <c:v>3.75979638</c:v>
                </c:pt>
                <c:pt idx="8532">
                  <c:v>3.7602977800000001</c:v>
                </c:pt>
                <c:pt idx="8533">
                  <c:v>3.7606685199999998</c:v>
                </c:pt>
                <c:pt idx="8534">
                  <c:v>3.7612395300000001</c:v>
                </c:pt>
                <c:pt idx="8535">
                  <c:v>3.7617111200000002</c:v>
                </c:pt>
                <c:pt idx="8536">
                  <c:v>3.7621724599999999</c:v>
                </c:pt>
                <c:pt idx="8537">
                  <c:v>3.7627136700000001</c:v>
                </c:pt>
                <c:pt idx="8538">
                  <c:v>3.7631845500000001</c:v>
                </c:pt>
                <c:pt idx="8539">
                  <c:v>3.7636659099999998</c:v>
                </c:pt>
                <c:pt idx="8540">
                  <c:v>3.7641673099999999</c:v>
                </c:pt>
                <c:pt idx="8541">
                  <c:v>3.7646481999999999</c:v>
                </c:pt>
                <c:pt idx="8542">
                  <c:v>3.7650191799999999</c:v>
                </c:pt>
                <c:pt idx="8543">
                  <c:v>3.76582098</c:v>
                </c:pt>
                <c:pt idx="8544">
                  <c:v>3.7662322499999998</c:v>
                </c:pt>
                <c:pt idx="8545">
                  <c:v>3.7667231600000002</c:v>
                </c:pt>
                <c:pt idx="8546">
                  <c:v>3.7670440699999999</c:v>
                </c:pt>
                <c:pt idx="8547">
                  <c:v>3.76754546</c:v>
                </c:pt>
                <c:pt idx="8548">
                  <c:v>3.7680666399999998</c:v>
                </c:pt>
                <c:pt idx="8549">
                  <c:v>3.7688283899999999</c:v>
                </c:pt>
                <c:pt idx="8550">
                  <c:v>3.7691190200000002</c:v>
                </c:pt>
                <c:pt idx="8551">
                  <c:v>3.76974082</c:v>
                </c:pt>
                <c:pt idx="8552">
                  <c:v>3.7702820300000002</c:v>
                </c:pt>
                <c:pt idx="8553">
                  <c:v>3.7706430000000002</c:v>
                </c:pt>
                <c:pt idx="8554">
                  <c:v>3.7713146200000001</c:v>
                </c:pt>
                <c:pt idx="8555">
                  <c:v>3.7716953800000002</c:v>
                </c:pt>
                <c:pt idx="8556">
                  <c:v>3.7721767399999999</c:v>
                </c:pt>
                <c:pt idx="8557">
                  <c:v>3.7726576299999999</c:v>
                </c:pt>
                <c:pt idx="8558">
                  <c:v>3.7731091999999999</c:v>
                </c:pt>
                <c:pt idx="8559">
                  <c:v>3.7736802100000002</c:v>
                </c:pt>
                <c:pt idx="8560">
                  <c:v>3.7741916199999999</c:v>
                </c:pt>
                <c:pt idx="8561">
                  <c:v>3.7748432200000002</c:v>
                </c:pt>
                <c:pt idx="8562">
                  <c:v>3.7750737700000001</c:v>
                </c:pt>
                <c:pt idx="8563">
                  <c:v>3.7756352400000002</c:v>
                </c:pt>
                <c:pt idx="8564">
                  <c:v>3.7761061200000001</c:v>
                </c:pt>
                <c:pt idx="8565">
                  <c:v>3.77655721</c:v>
                </c:pt>
                <c:pt idx="8566">
                  <c:v>3.7772288299999999</c:v>
                </c:pt>
                <c:pt idx="8567">
                  <c:v>3.77763319</c:v>
                </c:pt>
                <c:pt idx="8568">
                  <c:v>3.7781407800000002</c:v>
                </c:pt>
                <c:pt idx="8569">
                  <c:v>3.77862191</c:v>
                </c:pt>
                <c:pt idx="8570">
                  <c:v>3.77930403</c:v>
                </c:pt>
                <c:pt idx="8571">
                  <c:v>3.7796447299999998</c:v>
                </c:pt>
                <c:pt idx="8572">
                  <c:v>3.7801563699999998</c:v>
                </c:pt>
                <c:pt idx="8573">
                  <c:v>3.78071761</c:v>
                </c:pt>
                <c:pt idx="8574">
                  <c:v>3.78106856</c:v>
                </c:pt>
                <c:pt idx="8575">
                  <c:v>3.78195047</c:v>
                </c:pt>
                <c:pt idx="8576">
                  <c:v>3.7819507099999998</c:v>
                </c:pt>
                <c:pt idx="8577">
                  <c:v>3.78269243</c:v>
                </c:pt>
                <c:pt idx="8578">
                  <c:v>3.7830534</c:v>
                </c:pt>
                <c:pt idx="8579">
                  <c:v>3.7837150099999999</c:v>
                </c:pt>
                <c:pt idx="8580">
                  <c:v>3.78429627</c:v>
                </c:pt>
                <c:pt idx="8581">
                  <c:v>3.78468728</c:v>
                </c:pt>
                <c:pt idx="8582">
                  <c:v>3.7852084600000002</c:v>
                </c:pt>
                <c:pt idx="8583">
                  <c:v>3.7856698</c:v>
                </c:pt>
                <c:pt idx="8584">
                  <c:v>3.7862110100000002</c:v>
                </c:pt>
                <c:pt idx="8585">
                  <c:v>3.7867119300000001</c:v>
                </c:pt>
                <c:pt idx="8586">
                  <c:v>3.7871735100000001</c:v>
                </c:pt>
                <c:pt idx="8587">
                  <c:v>3.7875542599999998</c:v>
                </c:pt>
                <c:pt idx="8588">
                  <c:v>3.7882156400000002</c:v>
                </c:pt>
                <c:pt idx="8589">
                  <c:v>3.7886166600000002</c:v>
                </c:pt>
                <c:pt idx="8590">
                  <c:v>3.78943896</c:v>
                </c:pt>
                <c:pt idx="8591">
                  <c:v>3.78969932</c:v>
                </c:pt>
                <c:pt idx="8592">
                  <c:v>3.7902107200000001</c:v>
                </c:pt>
                <c:pt idx="8593">
                  <c:v>3.7905316400000002</c:v>
                </c:pt>
                <c:pt idx="8594">
                  <c:v>3.7909927400000001</c:v>
                </c:pt>
                <c:pt idx="8595">
                  <c:v>3.79170418</c:v>
                </c:pt>
                <c:pt idx="8596">
                  <c:v>3.7923760400000002</c:v>
                </c:pt>
                <c:pt idx="8597">
                  <c:v>3.7927370100000002</c:v>
                </c:pt>
                <c:pt idx="8598">
                  <c:v>3.7932682</c:v>
                </c:pt>
                <c:pt idx="8599">
                  <c:v>3.7935888800000002</c:v>
                </c:pt>
                <c:pt idx="8600">
                  <c:v>3.7943611100000001</c:v>
                </c:pt>
                <c:pt idx="8601">
                  <c:v>3.7945914300000001</c:v>
                </c:pt>
                <c:pt idx="8602">
                  <c:v>3.79525304</c:v>
                </c:pt>
                <c:pt idx="8603">
                  <c:v>3.79582453</c:v>
                </c:pt>
                <c:pt idx="8604">
                  <c:v>3.7962655999999999</c:v>
                </c:pt>
                <c:pt idx="8605">
                  <c:v>3.7966768700000002</c:v>
                </c:pt>
                <c:pt idx="8606">
                  <c:v>3.7971377400000002</c:v>
                </c:pt>
                <c:pt idx="8607">
                  <c:v>3.7976989699999999</c:v>
                </c:pt>
                <c:pt idx="8608">
                  <c:v>3.79824042</c:v>
                </c:pt>
                <c:pt idx="8609">
                  <c:v>3.7987215499999998</c:v>
                </c:pt>
                <c:pt idx="8610">
                  <c:v>3.7990620100000001</c:v>
                </c:pt>
                <c:pt idx="8611">
                  <c:v>3.7999143599999998</c:v>
                </c:pt>
                <c:pt idx="8612">
                  <c:v>3.8002352699999999</c:v>
                </c:pt>
                <c:pt idx="8613">
                  <c:v>3.80075669</c:v>
                </c:pt>
                <c:pt idx="8614">
                  <c:v>3.8012578499999998</c:v>
                </c:pt>
                <c:pt idx="8615">
                  <c:v>3.8014683699999998</c:v>
                </c:pt>
                <c:pt idx="8616">
                  <c:v>3.8021197299999998</c:v>
                </c:pt>
                <c:pt idx="8617">
                  <c:v>3.8027210199999999</c:v>
                </c:pt>
                <c:pt idx="8618">
                  <c:v>3.8031229999999998</c:v>
                </c:pt>
                <c:pt idx="8619">
                  <c:v>3.8036947300000001</c:v>
                </c:pt>
                <c:pt idx="8620">
                  <c:v>3.80428386</c:v>
                </c:pt>
                <c:pt idx="8621">
                  <c:v>3.8045563699999998</c:v>
                </c:pt>
                <c:pt idx="8622">
                  <c:v>3.8050680200000002</c:v>
                </c:pt>
                <c:pt idx="8623">
                  <c:v>3.8055281600000002</c:v>
                </c:pt>
                <c:pt idx="8624">
                  <c:v>3.80641031</c:v>
                </c:pt>
                <c:pt idx="8625">
                  <c:v>3.8068215799999998</c:v>
                </c:pt>
                <c:pt idx="8626">
                  <c:v>3.8072323799999999</c:v>
                </c:pt>
                <c:pt idx="8627">
                  <c:v>3.8076534299999998</c:v>
                </c:pt>
                <c:pt idx="8628">
                  <c:v>3.8082747499999998</c:v>
                </c:pt>
                <c:pt idx="8629">
                  <c:v>3.8087964099999998</c:v>
                </c:pt>
                <c:pt idx="8630">
                  <c:v>3.8092973200000002</c:v>
                </c:pt>
                <c:pt idx="8631">
                  <c:v>3.8098189800000002</c:v>
                </c:pt>
                <c:pt idx="8632">
                  <c:v>3.8104200399999999</c:v>
                </c:pt>
                <c:pt idx="8633">
                  <c:v>3.8109014000000001</c:v>
                </c:pt>
                <c:pt idx="8634">
                  <c:v>3.81132245</c:v>
                </c:pt>
                <c:pt idx="8635">
                  <c:v>3.8118636600000002</c:v>
                </c:pt>
                <c:pt idx="8636">
                  <c:v>3.8124048699999999</c:v>
                </c:pt>
                <c:pt idx="8637">
                  <c:v>3.8129663499999999</c:v>
                </c:pt>
                <c:pt idx="8638">
                  <c:v>3.8132972700000001</c:v>
                </c:pt>
                <c:pt idx="8639">
                  <c:v>3.8138988</c:v>
                </c:pt>
                <c:pt idx="8640">
                  <c:v>3.81409931</c:v>
                </c:pt>
                <c:pt idx="8641">
                  <c:v>3.8148610600000001</c:v>
                </c:pt>
                <c:pt idx="8642">
                  <c:v>3.8151717199999999</c:v>
                </c:pt>
                <c:pt idx="8643">
                  <c:v>3.8158333299999998</c:v>
                </c:pt>
                <c:pt idx="8644">
                  <c:v>3.8161742699999999</c:v>
                </c:pt>
                <c:pt idx="8645">
                  <c:v>3.8167357399999999</c:v>
                </c:pt>
                <c:pt idx="8646">
                  <c:v>3.8172869700000001</c:v>
                </c:pt>
                <c:pt idx="8647">
                  <c:v>3.8179686099999999</c:v>
                </c:pt>
                <c:pt idx="8648">
                  <c:v>3.81857991</c:v>
                </c:pt>
                <c:pt idx="8649">
                  <c:v>3.8189911799999998</c:v>
                </c:pt>
                <c:pt idx="8650">
                  <c:v>3.819242</c:v>
                </c:pt>
                <c:pt idx="8651">
                  <c:v>3.8197829699999999</c:v>
                </c:pt>
                <c:pt idx="8652">
                  <c:v>3.8202540900000002</c:v>
                </c:pt>
                <c:pt idx="8653">
                  <c:v>3.8208856600000001</c:v>
                </c:pt>
                <c:pt idx="8654">
                  <c:v>3.82143736</c:v>
                </c:pt>
                <c:pt idx="8655">
                  <c:v>3.8217783000000001</c:v>
                </c:pt>
                <c:pt idx="8656">
                  <c:v>3.82229924</c:v>
                </c:pt>
                <c:pt idx="8657">
                  <c:v>3.8228004000000002</c:v>
                </c:pt>
                <c:pt idx="8658">
                  <c:v>3.8233416099999999</c:v>
                </c:pt>
                <c:pt idx="8659">
                  <c:v>3.8238728000000002</c:v>
                </c:pt>
                <c:pt idx="8660">
                  <c:v>3.8243641899999998</c:v>
                </c:pt>
                <c:pt idx="8661">
                  <c:v>3.8249659500000002</c:v>
                </c:pt>
                <c:pt idx="8662">
                  <c:v>3.8252666</c:v>
                </c:pt>
                <c:pt idx="8663">
                  <c:v>3.8257780100000001</c:v>
                </c:pt>
                <c:pt idx="8664">
                  <c:v>3.82618904</c:v>
                </c:pt>
                <c:pt idx="8665">
                  <c:v>3.8268706799999999</c:v>
                </c:pt>
                <c:pt idx="8666">
                  <c:v>3.82731128</c:v>
                </c:pt>
                <c:pt idx="8667">
                  <c:v>3.82788277</c:v>
                </c:pt>
                <c:pt idx="8668">
                  <c:v>3.8282136900000001</c:v>
                </c:pt>
                <c:pt idx="8669">
                  <c:v>3.8285543899999999</c:v>
                </c:pt>
                <c:pt idx="8670">
                  <c:v>3.82926631</c:v>
                </c:pt>
                <c:pt idx="8671">
                  <c:v>3.8295164100000001</c:v>
                </c:pt>
                <c:pt idx="8672">
                  <c:v>3.8302581299999998</c:v>
                </c:pt>
                <c:pt idx="8673">
                  <c:v>3.83085108</c:v>
                </c:pt>
                <c:pt idx="8674">
                  <c:v>3.8312509100000001</c:v>
                </c:pt>
                <c:pt idx="8675">
                  <c:v>3.8317904500000002</c:v>
                </c:pt>
                <c:pt idx="8676">
                  <c:v>3.8323640800000001</c:v>
                </c:pt>
                <c:pt idx="8677">
                  <c:v>3.8327548500000002</c:v>
                </c:pt>
                <c:pt idx="8678">
                  <c:v>3.8333160899999998</c:v>
                </c:pt>
                <c:pt idx="8679">
                  <c:v>3.8336067200000001</c:v>
                </c:pt>
                <c:pt idx="8680">
                  <c:v>3.8342986099999998</c:v>
                </c:pt>
                <c:pt idx="8681">
                  <c:v>3.8346795999999999</c:v>
                </c:pt>
                <c:pt idx="8682">
                  <c:v>3.8351807600000001</c:v>
                </c:pt>
                <c:pt idx="8683">
                  <c:v>3.8357219699999998</c:v>
                </c:pt>
                <c:pt idx="8684">
                  <c:v>3.83635378</c:v>
                </c:pt>
                <c:pt idx="8685">
                  <c:v>3.8366041200000001</c:v>
                </c:pt>
                <c:pt idx="8686">
                  <c:v>3.8372359299999999</c:v>
                </c:pt>
                <c:pt idx="8687">
                  <c:v>3.8378272099999999</c:v>
                </c:pt>
                <c:pt idx="8688">
                  <c:v>3.8381280900000001</c:v>
                </c:pt>
                <c:pt idx="8689">
                  <c:v>3.8387394000000001</c:v>
                </c:pt>
                <c:pt idx="8690">
                  <c:v>3.8391201499999998</c:v>
                </c:pt>
                <c:pt idx="8691">
                  <c:v>3.8396718500000002</c:v>
                </c:pt>
                <c:pt idx="8692">
                  <c:v>3.840554</c:v>
                </c:pt>
                <c:pt idx="8693">
                  <c:v>3.8406844100000002</c:v>
                </c:pt>
                <c:pt idx="8694">
                  <c:v>3.8412156099999999</c:v>
                </c:pt>
                <c:pt idx="8695">
                  <c:v>3.8416168700000002</c:v>
                </c:pt>
                <c:pt idx="8696">
                  <c:v>3.8423984099999999</c:v>
                </c:pt>
                <c:pt idx="8697">
                  <c:v>3.8428194499999999</c:v>
                </c:pt>
                <c:pt idx="8698">
                  <c:v>3.8433103599999998</c:v>
                </c:pt>
                <c:pt idx="8699">
                  <c:v>3.84356141</c:v>
                </c:pt>
                <c:pt idx="8700">
                  <c:v>3.8441929799999999</c:v>
                </c:pt>
                <c:pt idx="8701">
                  <c:v>3.8446741100000001</c:v>
                </c:pt>
                <c:pt idx="8702">
                  <c:v>3.8451449900000001</c:v>
                </c:pt>
                <c:pt idx="8703">
                  <c:v>3.8458669200000002</c:v>
                </c:pt>
                <c:pt idx="8704">
                  <c:v>3.8462579300000002</c:v>
                </c:pt>
                <c:pt idx="8705">
                  <c:v>3.84691954</c:v>
                </c:pt>
                <c:pt idx="8706">
                  <c:v>3.84721994</c:v>
                </c:pt>
                <c:pt idx="8707">
                  <c:v>3.8478116999999998</c:v>
                </c:pt>
                <c:pt idx="8708">
                  <c:v>3.84835291</c:v>
                </c:pt>
                <c:pt idx="8709">
                  <c:v>3.8488039999999999</c:v>
                </c:pt>
                <c:pt idx="8710">
                  <c:v>3.8493151700000001</c:v>
                </c:pt>
                <c:pt idx="8711">
                  <c:v>3.8496861500000001</c:v>
                </c:pt>
                <c:pt idx="8712">
                  <c:v>3.8501071900000001</c:v>
                </c:pt>
                <c:pt idx="8713">
                  <c:v>3.85093927</c:v>
                </c:pt>
                <c:pt idx="8714">
                  <c:v>3.8511300099999999</c:v>
                </c:pt>
                <c:pt idx="8715">
                  <c:v>3.8517615799999998</c:v>
                </c:pt>
                <c:pt idx="8716">
                  <c:v>3.8522324600000002</c:v>
                </c:pt>
                <c:pt idx="8717">
                  <c:v>3.8527641300000002</c:v>
                </c:pt>
                <c:pt idx="8718">
                  <c:v>3.8532147399999999</c:v>
                </c:pt>
                <c:pt idx="8719">
                  <c:v>3.8537664399999998</c:v>
                </c:pt>
                <c:pt idx="8720">
                  <c:v>3.8542676</c:v>
                </c:pt>
                <c:pt idx="8721">
                  <c:v>3.8549191999999999</c:v>
                </c:pt>
                <c:pt idx="8722">
                  <c:v>3.85522008</c:v>
                </c:pt>
                <c:pt idx="8723">
                  <c:v>3.8557312499999998</c:v>
                </c:pt>
                <c:pt idx="8724">
                  <c:v>3.8561041399999998</c:v>
                </c:pt>
                <c:pt idx="8725">
                  <c:v>3.85686493</c:v>
                </c:pt>
                <c:pt idx="8726">
                  <c:v>3.8573243599999998</c:v>
                </c:pt>
                <c:pt idx="8727">
                  <c:v>3.8575549100000002</c:v>
                </c:pt>
                <c:pt idx="8728">
                  <c:v>3.8583877100000001</c:v>
                </c:pt>
                <c:pt idx="8729">
                  <c:v>3.8587484399999998</c:v>
                </c:pt>
                <c:pt idx="8730">
                  <c:v>3.8592796300000001</c:v>
                </c:pt>
                <c:pt idx="8731">
                  <c:v>3.8599414799999998</c:v>
                </c:pt>
                <c:pt idx="8732">
                  <c:v>3.86030221</c:v>
                </c:pt>
                <c:pt idx="8733">
                  <c:v>3.8607235000000002</c:v>
                </c:pt>
                <c:pt idx="8734">
                  <c:v>3.8615150499999999</c:v>
                </c:pt>
                <c:pt idx="8735">
                  <c:v>3.8616254300000001</c:v>
                </c:pt>
                <c:pt idx="8736">
                  <c:v>3.86234689</c:v>
                </c:pt>
                <c:pt idx="8737">
                  <c:v>3.8629088399999998</c:v>
                </c:pt>
                <c:pt idx="8738">
                  <c:v>3.8632998500000002</c:v>
                </c:pt>
                <c:pt idx="8739">
                  <c:v>3.8638412999999998</c:v>
                </c:pt>
                <c:pt idx="8740">
                  <c:v>3.8643019199999999</c:v>
                </c:pt>
                <c:pt idx="8741">
                  <c:v>3.8647131899999998</c:v>
                </c:pt>
                <c:pt idx="8742">
                  <c:v>3.8652944599999999</c:v>
                </c:pt>
                <c:pt idx="8743">
                  <c:v>3.8657953699999998</c:v>
                </c:pt>
                <c:pt idx="8744">
                  <c:v>3.8662369299999999</c:v>
                </c:pt>
                <c:pt idx="8745">
                  <c:v>3.8668682599999999</c:v>
                </c:pt>
                <c:pt idx="8746">
                  <c:v>3.86721921</c:v>
                </c:pt>
                <c:pt idx="8747">
                  <c:v>3.8677706700000001</c:v>
                </c:pt>
                <c:pt idx="8748">
                  <c:v>3.8684623199999999</c:v>
                </c:pt>
                <c:pt idx="8749">
                  <c:v>3.8687126599999999</c:v>
                </c:pt>
                <c:pt idx="8750">
                  <c:v>3.8690938899999998</c:v>
                </c:pt>
                <c:pt idx="8751">
                  <c:v>3.86971569</c:v>
                </c:pt>
                <c:pt idx="8752">
                  <c:v>3.8702766899999999</c:v>
                </c:pt>
                <c:pt idx="8753">
                  <c:v>3.87083793</c:v>
                </c:pt>
                <c:pt idx="8754">
                  <c:v>3.87137938</c:v>
                </c:pt>
                <c:pt idx="8755">
                  <c:v>3.8717100599999998</c:v>
                </c:pt>
                <c:pt idx="8756">
                  <c:v>3.8723218400000001</c:v>
                </c:pt>
                <c:pt idx="8757">
                  <c:v>3.87268233</c:v>
                </c:pt>
                <c:pt idx="8758">
                  <c:v>3.8732543000000001</c:v>
                </c:pt>
                <c:pt idx="8759">
                  <c:v>3.8737251800000001</c:v>
                </c:pt>
                <c:pt idx="8760">
                  <c:v>3.8744969399999998</c:v>
                </c:pt>
                <c:pt idx="8761">
                  <c:v>3.8748979600000002</c:v>
                </c:pt>
                <c:pt idx="8762">
                  <c:v>3.8753788500000002</c:v>
                </c:pt>
                <c:pt idx="8763">
                  <c:v>3.8758206400000002</c:v>
                </c:pt>
                <c:pt idx="8764">
                  <c:v>3.87638164</c:v>
                </c:pt>
                <c:pt idx="8765">
                  <c:v>3.87673259</c:v>
                </c:pt>
                <c:pt idx="8766">
                  <c:v>3.87720346</c:v>
                </c:pt>
                <c:pt idx="8767">
                  <c:v>3.8777551699999999</c:v>
                </c:pt>
                <c:pt idx="8768">
                  <c:v>3.8780755999999998</c:v>
                </c:pt>
                <c:pt idx="8769">
                  <c:v>3.87873745</c:v>
                </c:pt>
                <c:pt idx="8770">
                  <c:v>3.8791885399999999</c:v>
                </c:pt>
                <c:pt idx="8771">
                  <c:v>3.8796997100000001</c:v>
                </c:pt>
                <c:pt idx="8772">
                  <c:v>3.8801710599999999</c:v>
                </c:pt>
                <c:pt idx="8773">
                  <c:v>3.8808023899999999</c:v>
                </c:pt>
                <c:pt idx="8774">
                  <c:v>3.88130379</c:v>
                </c:pt>
                <c:pt idx="8775">
                  <c:v>3.8817029000000001</c:v>
                </c:pt>
                <c:pt idx="8776">
                  <c:v>3.8822176499999999</c:v>
                </c:pt>
                <c:pt idx="8777">
                  <c:v>3.8827395400000002</c:v>
                </c:pt>
                <c:pt idx="8778">
                  <c:v>3.8832182899999999</c:v>
                </c:pt>
                <c:pt idx="8779">
                  <c:v>3.8836109599999999</c:v>
                </c:pt>
                <c:pt idx="8780">
                  <c:v>3.8841307199999999</c:v>
                </c:pt>
                <c:pt idx="8781">
                  <c:v>3.88481188</c:v>
                </c:pt>
                <c:pt idx="8782">
                  <c:v>3.8854739700000001</c:v>
                </c:pt>
                <c:pt idx="8783">
                  <c:v>3.8857645999999999</c:v>
                </c:pt>
                <c:pt idx="8784">
                  <c:v>3.8864159599999999</c:v>
                </c:pt>
                <c:pt idx="8785">
                  <c:v>3.8869376199999999</c:v>
                </c:pt>
                <c:pt idx="8786">
                  <c:v>3.8873984799999999</c:v>
                </c:pt>
                <c:pt idx="8787">
                  <c:v>3.88774943</c:v>
                </c:pt>
                <c:pt idx="8788">
                  <c:v>3.8882403399999999</c:v>
                </c:pt>
                <c:pt idx="8789">
                  <c:v>3.8887119299999999</c:v>
                </c:pt>
                <c:pt idx="8790">
                  <c:v>3.8892829400000002</c:v>
                </c:pt>
                <c:pt idx="8791">
                  <c:v>3.8897643099999999</c:v>
                </c:pt>
                <c:pt idx="8792">
                  <c:v>3.8904159100000002</c:v>
                </c:pt>
                <c:pt idx="8793">
                  <c:v>3.8909072899999999</c:v>
                </c:pt>
                <c:pt idx="8794">
                  <c:v>3.8914485000000001</c:v>
                </c:pt>
                <c:pt idx="8795">
                  <c:v>3.89187956</c:v>
                </c:pt>
                <c:pt idx="8796">
                  <c:v>3.89237046</c:v>
                </c:pt>
                <c:pt idx="8797">
                  <c:v>3.8927717199999998</c:v>
                </c:pt>
                <c:pt idx="8798">
                  <c:v>3.8933935200000001</c:v>
                </c:pt>
                <c:pt idx="8799">
                  <c:v>3.8938942000000001</c:v>
                </c:pt>
                <c:pt idx="8800">
                  <c:v>3.8943755599999998</c:v>
                </c:pt>
                <c:pt idx="8801">
                  <c:v>3.89492679</c:v>
                </c:pt>
                <c:pt idx="8802">
                  <c:v>3.8953483100000001</c:v>
                </c:pt>
                <c:pt idx="8803">
                  <c:v>3.8958895199999999</c:v>
                </c:pt>
                <c:pt idx="8804">
                  <c:v>3.8963103299999999</c:v>
                </c:pt>
                <c:pt idx="8805">
                  <c:v>3.8969619299999998</c:v>
                </c:pt>
                <c:pt idx="8806">
                  <c:v>3.8975737100000001</c:v>
                </c:pt>
                <c:pt idx="8807">
                  <c:v>3.8978240500000001</c:v>
                </c:pt>
                <c:pt idx="8808">
                  <c:v>3.8984358299999999</c:v>
                </c:pt>
                <c:pt idx="8809">
                  <c:v>3.8989670300000001</c:v>
                </c:pt>
                <c:pt idx="8810">
                  <c:v>3.8992977099999999</c:v>
                </c:pt>
                <c:pt idx="8811">
                  <c:v>3.8997287799999998</c:v>
                </c:pt>
                <c:pt idx="8812">
                  <c:v>3.9003601099999998</c:v>
                </c:pt>
                <c:pt idx="8813">
                  <c:v>3.9005606199999998</c:v>
                </c:pt>
                <c:pt idx="8814">
                  <c:v>3.9015433800000001</c:v>
                </c:pt>
                <c:pt idx="8815">
                  <c:v>3.9019942300000001</c:v>
                </c:pt>
                <c:pt idx="8816">
                  <c:v>3.9024753599999999</c:v>
                </c:pt>
                <c:pt idx="8817">
                  <c:v>3.9029467100000002</c:v>
                </c:pt>
                <c:pt idx="8818">
                  <c:v>3.9033978</c:v>
                </c:pt>
                <c:pt idx="8819">
                  <c:v>3.9038887</c:v>
                </c:pt>
                <c:pt idx="8820">
                  <c:v>3.90441036</c:v>
                </c:pt>
                <c:pt idx="8821">
                  <c:v>3.90482116</c:v>
                </c:pt>
                <c:pt idx="8822">
                  <c:v>3.9051721100000001</c:v>
                </c:pt>
                <c:pt idx="8823">
                  <c:v>3.9057834100000002</c:v>
                </c:pt>
                <c:pt idx="8824">
                  <c:v>3.90637517</c:v>
                </c:pt>
                <c:pt idx="8825">
                  <c:v>3.9066958399999998</c:v>
                </c:pt>
                <c:pt idx="8826">
                  <c:v>3.9072973700000002</c:v>
                </c:pt>
                <c:pt idx="8827">
                  <c:v>3.9079189300000001</c:v>
                </c:pt>
                <c:pt idx="8828">
                  <c:v>3.90807796</c:v>
                </c:pt>
                <c:pt idx="8829">
                  <c:v>3.9086887799999999</c:v>
                </c:pt>
                <c:pt idx="8830">
                  <c:v>3.9093031900000001</c:v>
                </c:pt>
                <c:pt idx="8831">
                  <c:v>3.9099137800000001</c:v>
                </c:pt>
                <c:pt idx="8832">
                  <c:v>3.9104142199999998</c:v>
                </c:pt>
                <c:pt idx="8833">
                  <c:v>3.9111065900000002</c:v>
                </c:pt>
                <c:pt idx="8834">
                  <c:v>3.9113068599999998</c:v>
                </c:pt>
                <c:pt idx="8835">
                  <c:v>3.9118583199999999</c:v>
                </c:pt>
                <c:pt idx="8836">
                  <c:v>3.91220927</c:v>
                </c:pt>
                <c:pt idx="8837">
                  <c:v>3.9128608699999998</c:v>
                </c:pt>
                <c:pt idx="8838">
                  <c:v>3.91339207</c:v>
                </c:pt>
                <c:pt idx="8839">
                  <c:v>3.9138331399999999</c:v>
                </c:pt>
                <c:pt idx="8840">
                  <c:v>3.91420412</c:v>
                </c:pt>
                <c:pt idx="8841">
                  <c:v>3.9149558500000001</c:v>
                </c:pt>
                <c:pt idx="8842">
                  <c:v>3.9153471</c:v>
                </c:pt>
                <c:pt idx="8843">
                  <c:v>3.9158279899999999</c:v>
                </c:pt>
                <c:pt idx="8844">
                  <c:v>3.9163193700000001</c:v>
                </c:pt>
                <c:pt idx="8845">
                  <c:v>3.9168505699999998</c:v>
                </c:pt>
                <c:pt idx="8846">
                  <c:v>3.9174020299999999</c:v>
                </c:pt>
                <c:pt idx="8847">
                  <c:v>3.9178731400000002</c:v>
                </c:pt>
                <c:pt idx="8848">
                  <c:v>3.9182739299999998</c:v>
                </c:pt>
                <c:pt idx="8849">
                  <c:v>3.9187150000000002</c:v>
                </c:pt>
                <c:pt idx="8850">
                  <c:v>3.9194672100000001</c:v>
                </c:pt>
                <c:pt idx="8851">
                  <c:v>3.9198679900000002</c:v>
                </c:pt>
                <c:pt idx="8852">
                  <c:v>3.9202790300000001</c:v>
                </c:pt>
                <c:pt idx="8853">
                  <c:v>3.92095065</c:v>
                </c:pt>
                <c:pt idx="8854">
                  <c:v>3.92152214</c:v>
                </c:pt>
                <c:pt idx="8855">
                  <c:v>3.92189312</c:v>
                </c:pt>
                <c:pt idx="8856">
                  <c:v>3.9224243200000002</c:v>
                </c:pt>
                <c:pt idx="8857">
                  <c:v>3.92273498</c:v>
                </c:pt>
                <c:pt idx="8858">
                  <c:v>3.9234466600000002</c:v>
                </c:pt>
                <c:pt idx="8859">
                  <c:v>3.9235572799999998</c:v>
                </c:pt>
                <c:pt idx="8860">
                  <c:v>3.9242289100000001</c:v>
                </c:pt>
                <c:pt idx="8861">
                  <c:v>3.92469001</c:v>
                </c:pt>
                <c:pt idx="8862">
                  <c:v>3.9252309799999998</c:v>
                </c:pt>
                <c:pt idx="8863">
                  <c:v>3.92581296</c:v>
                </c:pt>
                <c:pt idx="8864">
                  <c:v>3.9263939899999998</c:v>
                </c:pt>
                <c:pt idx="8865">
                  <c:v>3.92671466</c:v>
                </c:pt>
                <c:pt idx="8866">
                  <c:v>3.9272661200000001</c:v>
                </c:pt>
                <c:pt idx="8867">
                  <c:v>3.9276769200000001</c:v>
                </c:pt>
                <c:pt idx="8868">
                  <c:v>3.9283688099999998</c:v>
                </c:pt>
                <c:pt idx="8869">
                  <c:v>3.9286594400000001</c:v>
                </c:pt>
                <c:pt idx="8870">
                  <c:v>3.9292409400000001</c:v>
                </c:pt>
                <c:pt idx="8871">
                  <c:v>3.9297821499999999</c:v>
                </c:pt>
                <c:pt idx="8872">
                  <c:v>3.93043399</c:v>
                </c:pt>
                <c:pt idx="8873">
                  <c:v>3.9307746899999998</c:v>
                </c:pt>
                <c:pt idx="8874">
                  <c:v>3.93129587</c:v>
                </c:pt>
                <c:pt idx="8875">
                  <c:v>3.9315364399999999</c:v>
                </c:pt>
                <c:pt idx="8876">
                  <c:v>3.9323086699999998</c:v>
                </c:pt>
                <c:pt idx="8877">
                  <c:v>3.9327595199999998</c:v>
                </c:pt>
                <c:pt idx="8878">
                  <c:v>3.9332909599999999</c:v>
                </c:pt>
                <c:pt idx="8879">
                  <c:v>3.9339625800000002</c:v>
                </c:pt>
                <c:pt idx="8880">
                  <c:v>3.9340426900000001</c:v>
                </c:pt>
                <c:pt idx="8881">
                  <c:v>3.9345750800000001</c:v>
                </c:pt>
                <c:pt idx="8882">
                  <c:v>3.93533468</c:v>
                </c:pt>
                <c:pt idx="8883">
                  <c:v>3.9356667999999999</c:v>
                </c:pt>
                <c:pt idx="8884">
                  <c:v>3.9364182900000002</c:v>
                </c:pt>
                <c:pt idx="8885">
                  <c:v>3.9367411099999998</c:v>
                </c:pt>
                <c:pt idx="8886">
                  <c:v>3.93725061</c:v>
                </c:pt>
                <c:pt idx="8887">
                  <c:v>3.93780208</c:v>
                </c:pt>
                <c:pt idx="8888">
                  <c:v>3.9382929799999999</c:v>
                </c:pt>
                <c:pt idx="8889">
                  <c:v>3.9387142700000002</c:v>
                </c:pt>
                <c:pt idx="8890">
                  <c:v>3.93920541</c:v>
                </c:pt>
                <c:pt idx="8891">
                  <c:v>3.9398367400000001</c:v>
                </c:pt>
                <c:pt idx="8892">
                  <c:v>3.9403581600000002</c:v>
                </c:pt>
                <c:pt idx="8893">
                  <c:v>3.9406790699999998</c:v>
                </c:pt>
                <c:pt idx="8894">
                  <c:v>3.9413003899999999</c:v>
                </c:pt>
                <c:pt idx="8895">
                  <c:v>3.9418220499999999</c:v>
                </c:pt>
                <c:pt idx="8896">
                  <c:v>3.94217277</c:v>
                </c:pt>
                <c:pt idx="8897">
                  <c:v>3.9426939499999998</c:v>
                </c:pt>
                <c:pt idx="8898">
                  <c:v>3.94300461</c:v>
                </c:pt>
                <c:pt idx="8899">
                  <c:v>3.9437065100000002</c:v>
                </c:pt>
                <c:pt idx="8900">
                  <c:v>3.94419765</c:v>
                </c:pt>
                <c:pt idx="8901">
                  <c:v>3.9446587599999998</c:v>
                </c:pt>
                <c:pt idx="8902">
                  <c:v>3.94519997</c:v>
                </c:pt>
                <c:pt idx="8903">
                  <c:v>3.9457311599999998</c:v>
                </c:pt>
                <c:pt idx="8904">
                  <c:v>3.9463229200000001</c:v>
                </c:pt>
                <c:pt idx="8905">
                  <c:v>3.9468040499999999</c:v>
                </c:pt>
                <c:pt idx="8906">
                  <c:v>3.9473249899999998</c:v>
                </c:pt>
                <c:pt idx="8907">
                  <c:v>3.9477965799999999</c:v>
                </c:pt>
                <c:pt idx="8908">
                  <c:v>3.9483277800000001</c:v>
                </c:pt>
                <c:pt idx="8909">
                  <c:v>3.9486587000000002</c:v>
                </c:pt>
                <c:pt idx="8910">
                  <c:v>3.9492299599999998</c:v>
                </c:pt>
                <c:pt idx="8911">
                  <c:v>3.94979119</c:v>
                </c:pt>
                <c:pt idx="8912">
                  <c:v>3.9503524300000001</c:v>
                </c:pt>
                <c:pt idx="8913">
                  <c:v>3.95073366</c:v>
                </c:pt>
                <c:pt idx="8914">
                  <c:v>3.9513549800000001</c:v>
                </c:pt>
                <c:pt idx="8915">
                  <c:v>3.9517159500000001</c:v>
                </c:pt>
                <c:pt idx="8916">
                  <c:v>3.9523377399999999</c:v>
                </c:pt>
                <c:pt idx="8917">
                  <c:v>3.9527985999999999</c:v>
                </c:pt>
                <c:pt idx="8918">
                  <c:v>3.9532797300000002</c:v>
                </c:pt>
                <c:pt idx="8919">
                  <c:v>3.9536306899999998</c:v>
                </c:pt>
                <c:pt idx="8920">
                  <c:v>3.9542519999999999</c:v>
                </c:pt>
                <c:pt idx="8921">
                  <c:v>3.9546632800000001</c:v>
                </c:pt>
                <c:pt idx="8922">
                  <c:v>3.9551947099999998</c:v>
                </c:pt>
                <c:pt idx="8923">
                  <c:v>3.9558563200000001</c:v>
                </c:pt>
                <c:pt idx="8924">
                  <c:v>3.9563274399999999</c:v>
                </c:pt>
                <c:pt idx="8925">
                  <c:v>3.9567480100000001</c:v>
                </c:pt>
                <c:pt idx="8926">
                  <c:v>3.95723987</c:v>
                </c:pt>
                <c:pt idx="8927">
                  <c:v>3.9576704500000002</c:v>
                </c:pt>
                <c:pt idx="8928">
                  <c:v>3.9581015100000001</c:v>
                </c:pt>
                <c:pt idx="8929">
                  <c:v>3.9587233099999999</c:v>
                </c:pt>
                <c:pt idx="8930">
                  <c:v>3.9591941799999999</c:v>
                </c:pt>
                <c:pt idx="8931">
                  <c:v>3.9598355299999999</c:v>
                </c:pt>
                <c:pt idx="8932">
                  <c:v>3.9603579</c:v>
                </c:pt>
                <c:pt idx="8933">
                  <c:v>3.9606976500000002</c:v>
                </c:pt>
                <c:pt idx="8934">
                  <c:v>3.9614684599999999</c:v>
                </c:pt>
                <c:pt idx="8935">
                  <c:v>3.9617807900000002</c:v>
                </c:pt>
                <c:pt idx="8936">
                  <c:v>3.9623434500000001</c:v>
                </c:pt>
                <c:pt idx="8937">
                  <c:v>3.96276283</c:v>
                </c:pt>
                <c:pt idx="8938">
                  <c:v>3.9633443399999999</c:v>
                </c:pt>
                <c:pt idx="8939">
                  <c:v>3.96363544</c:v>
                </c:pt>
                <c:pt idx="8940">
                  <c:v>3.96448731</c:v>
                </c:pt>
                <c:pt idx="8941">
                  <c:v>3.9649183799999999</c:v>
                </c:pt>
                <c:pt idx="8942">
                  <c:v>3.96531916</c:v>
                </c:pt>
                <c:pt idx="8943">
                  <c:v>3.96586061</c:v>
                </c:pt>
                <c:pt idx="8944">
                  <c:v>3.9663720100000002</c:v>
                </c:pt>
                <c:pt idx="8945">
                  <c:v>3.9669334900000002</c:v>
                </c:pt>
                <c:pt idx="8946">
                  <c:v>3.9673745600000001</c:v>
                </c:pt>
                <c:pt idx="8947">
                  <c:v>3.9677250399999999</c:v>
                </c:pt>
                <c:pt idx="8948">
                  <c:v>3.9681961499999998</c:v>
                </c:pt>
                <c:pt idx="8949">
                  <c:v>3.96870732</c:v>
                </c:pt>
                <c:pt idx="8950">
                  <c:v>3.9695193799999999</c:v>
                </c:pt>
                <c:pt idx="8951">
                  <c:v>3.9696197500000001</c:v>
                </c:pt>
                <c:pt idx="8952">
                  <c:v>3.97027135</c:v>
                </c:pt>
                <c:pt idx="8953">
                  <c:v>3.9708225700000002</c:v>
                </c:pt>
                <c:pt idx="8954">
                  <c:v>3.9712536300000001</c:v>
                </c:pt>
                <c:pt idx="8955">
                  <c:v>3.9716346300000001</c:v>
                </c:pt>
                <c:pt idx="8956">
                  <c:v>3.97243667</c:v>
                </c:pt>
                <c:pt idx="8957">
                  <c:v>3.9729180300000002</c:v>
                </c:pt>
                <c:pt idx="8958">
                  <c:v>3.9734392199999999</c:v>
                </c:pt>
                <c:pt idx="8959">
                  <c:v>3.9741208600000002</c:v>
                </c:pt>
                <c:pt idx="8960">
                  <c:v>3.9743213700000002</c:v>
                </c:pt>
                <c:pt idx="8961">
                  <c:v>3.9748728299999998</c:v>
                </c:pt>
                <c:pt idx="8962">
                  <c:v>3.9752035100000001</c:v>
                </c:pt>
                <c:pt idx="8963">
                  <c:v>3.9759650199999998</c:v>
                </c:pt>
                <c:pt idx="8964">
                  <c:v>3.9763359999999999</c:v>
                </c:pt>
                <c:pt idx="8965">
                  <c:v>3.9766769399999999</c:v>
                </c:pt>
                <c:pt idx="8966">
                  <c:v>3.9774189</c:v>
                </c:pt>
                <c:pt idx="8967">
                  <c:v>3.9779501000000002</c:v>
                </c:pt>
                <c:pt idx="8968">
                  <c:v>3.9783511200000001</c:v>
                </c:pt>
                <c:pt idx="8969">
                  <c:v>3.97881222</c:v>
                </c:pt>
                <c:pt idx="8970">
                  <c:v>3.9795241400000001</c:v>
                </c:pt>
                <c:pt idx="8971">
                  <c:v>3.9796943699999998</c:v>
                </c:pt>
                <c:pt idx="8972">
                  <c:v>3.98038626</c:v>
                </c:pt>
                <c:pt idx="8973">
                  <c:v>3.9808273299999999</c:v>
                </c:pt>
                <c:pt idx="8974">
                  <c:v>3.9813585300000001</c:v>
                </c:pt>
                <c:pt idx="8975">
                  <c:v>3.9817793400000001</c:v>
                </c:pt>
                <c:pt idx="8976">
                  <c:v>3.98242092</c:v>
                </c:pt>
                <c:pt idx="8977">
                  <c:v>3.9825916299999999</c:v>
                </c:pt>
                <c:pt idx="8978">
                  <c:v>3.98338342</c:v>
                </c:pt>
                <c:pt idx="8979">
                  <c:v>3.9838347399999998</c:v>
                </c:pt>
                <c:pt idx="8980">
                  <c:v>3.9842758200000001</c:v>
                </c:pt>
                <c:pt idx="8981">
                  <c:v>3.98475695</c:v>
                </c:pt>
                <c:pt idx="8982">
                  <c:v>3.98530841</c:v>
                </c:pt>
                <c:pt idx="8983">
                  <c:v>3.98583913</c:v>
                </c:pt>
                <c:pt idx="8984">
                  <c:v>3.9862005699999998</c:v>
                </c:pt>
                <c:pt idx="8985">
                  <c:v>3.9868311900000002</c:v>
                </c:pt>
                <c:pt idx="8986">
                  <c:v>3.98725343</c:v>
                </c:pt>
                <c:pt idx="8987">
                  <c:v>3.9878759399999999</c:v>
                </c:pt>
                <c:pt idx="8988">
                  <c:v>3.98810434</c:v>
                </c:pt>
                <c:pt idx="8989">
                  <c:v>3.9886267200000001</c:v>
                </c:pt>
                <c:pt idx="8990">
                  <c:v>3.98934817</c:v>
                </c:pt>
                <c:pt idx="8991">
                  <c:v>3.9897086599999998</c:v>
                </c:pt>
                <c:pt idx="8992">
                  <c:v>3.9903204400000001</c:v>
                </c:pt>
                <c:pt idx="8993">
                  <c:v>3.9906714000000001</c:v>
                </c:pt>
                <c:pt idx="8994">
                  <c:v>3.9912729300000001</c:v>
                </c:pt>
                <c:pt idx="8995">
                  <c:v>3.9917740799999999</c:v>
                </c:pt>
                <c:pt idx="8996">
                  <c:v>3.9925158000000001</c:v>
                </c:pt>
                <c:pt idx="8997">
                  <c:v>3.9927165499999999</c:v>
                </c:pt>
                <c:pt idx="8998">
                  <c:v>3.9934480200000002</c:v>
                </c:pt>
                <c:pt idx="8999">
                  <c:v>3.9938790800000001</c:v>
                </c:pt>
                <c:pt idx="9000">
                  <c:v>3.9945609599999998</c:v>
                </c:pt>
                <c:pt idx="9001">
                  <c:v>3.9948213099999998</c:v>
                </c:pt>
                <c:pt idx="9002">
                  <c:v>3.9951822799999999</c:v>
                </c:pt>
                <c:pt idx="9003">
                  <c:v>3.9956135700000002</c:v>
                </c:pt>
                <c:pt idx="9004">
                  <c:v>3.9962346599999998</c:v>
                </c:pt>
                <c:pt idx="9005">
                  <c:v>3.9968063800000002</c:v>
                </c:pt>
                <c:pt idx="9006">
                  <c:v>3.9974877800000002</c:v>
                </c:pt>
                <c:pt idx="9007">
                  <c:v>3.99767852</c:v>
                </c:pt>
                <c:pt idx="9008">
                  <c:v>3.99827003</c:v>
                </c:pt>
                <c:pt idx="9009">
                  <c:v>3.9988815799999999</c:v>
                </c:pt>
                <c:pt idx="9010">
                  <c:v>3.9993426799999998</c:v>
                </c:pt>
                <c:pt idx="9011">
                  <c:v>3.9997434599999999</c:v>
                </c:pt>
                <c:pt idx="9012">
                  <c:v>4.00032473</c:v>
                </c:pt>
                <c:pt idx="9013">
                  <c:v>4.0007357600000004</c:v>
                </c:pt>
                <c:pt idx="9014">
                  <c:v>4.0014977500000004</c:v>
                </c:pt>
                <c:pt idx="9015">
                  <c:v>4.0019989000000002</c:v>
                </c:pt>
                <c:pt idx="9016">
                  <c:v>4.0023899099999998</c:v>
                </c:pt>
                <c:pt idx="9017">
                  <c:v>4.0026407199999996</c:v>
                </c:pt>
                <c:pt idx="9018">
                  <c:v>4.0033421499999999</c:v>
                </c:pt>
                <c:pt idx="9019">
                  <c:v>4.0038533200000002</c:v>
                </c:pt>
                <c:pt idx="9020">
                  <c:v>4.0042944</c:v>
                </c:pt>
                <c:pt idx="9021">
                  <c:v>4.0047254600000004</c:v>
                </c:pt>
                <c:pt idx="9022">
                  <c:v>4.0053873099999997</c:v>
                </c:pt>
                <c:pt idx="9023">
                  <c:v>4.0059886000000002</c:v>
                </c:pt>
                <c:pt idx="9024">
                  <c:v>4.0062088999999999</c:v>
                </c:pt>
                <c:pt idx="9025">
                  <c:v>4.0069508599999999</c:v>
                </c:pt>
                <c:pt idx="9026">
                  <c:v>4.0072617499999996</c:v>
                </c:pt>
                <c:pt idx="9027">
                  <c:v>4.00784349</c:v>
                </c:pt>
                <c:pt idx="9028">
                  <c:v>4.0080442400000003</c:v>
                </c:pt>
                <c:pt idx="9029">
                  <c:v>4.0086755800000002</c:v>
                </c:pt>
                <c:pt idx="9030">
                  <c:v>4.00919676</c:v>
                </c:pt>
                <c:pt idx="9031">
                  <c:v>4.0097274799999996</c:v>
                </c:pt>
                <c:pt idx="9032">
                  <c:v>4.0103411700000002</c:v>
                </c:pt>
                <c:pt idx="9033">
                  <c:v>4.0106992699999999</c:v>
                </c:pt>
                <c:pt idx="9034">
                  <c:v>4.0111002899999999</c:v>
                </c:pt>
                <c:pt idx="9035">
                  <c:v>4.01155186</c:v>
                </c:pt>
                <c:pt idx="9036">
                  <c:v>4.0124525999999996</c:v>
                </c:pt>
                <c:pt idx="9037">
                  <c:v>4.0127258299999999</c:v>
                </c:pt>
                <c:pt idx="9038">
                  <c:v>4.0133886299999997</c:v>
                </c:pt>
                <c:pt idx="9039">
                  <c:v>4.01378536</c:v>
                </c:pt>
                <c:pt idx="9040">
                  <c:v>4.0142307300000004</c:v>
                </c:pt>
                <c:pt idx="9041">
                  <c:v>4.0149207100000002</c:v>
                </c:pt>
                <c:pt idx="9042">
                  <c:v>4.0153217300000001</c:v>
                </c:pt>
                <c:pt idx="9043">
                  <c:v>4.0156822200000004</c:v>
                </c:pt>
                <c:pt idx="9044">
                  <c:v>4.0160937299999997</c:v>
                </c:pt>
                <c:pt idx="9045">
                  <c:v>4.0166349400000003</c:v>
                </c:pt>
                <c:pt idx="9046">
                  <c:v>4.01732683</c:v>
                </c:pt>
                <c:pt idx="9047">
                  <c:v>4.0178279899999998</c:v>
                </c:pt>
                <c:pt idx="9048">
                  <c:v>4.0181889499999999</c:v>
                </c:pt>
                <c:pt idx="9049">
                  <c:v>4.0188303000000003</c:v>
                </c:pt>
                <c:pt idx="9050">
                  <c:v>4.0193614999999996</c:v>
                </c:pt>
                <c:pt idx="9051">
                  <c:v>4.0197825399999996</c:v>
                </c:pt>
                <c:pt idx="9052">
                  <c:v>4.0205645600000004</c:v>
                </c:pt>
                <c:pt idx="9053">
                  <c:v>4.0206346499999999</c:v>
                </c:pt>
                <c:pt idx="9054">
                  <c:v>4.0211558299999997</c:v>
                </c:pt>
                <c:pt idx="9055">
                  <c:v>4.0218777699999997</c:v>
                </c:pt>
                <c:pt idx="9056">
                  <c:v>4.0223083500000003</c:v>
                </c:pt>
                <c:pt idx="9057">
                  <c:v>4.0229201300000001</c:v>
                </c:pt>
                <c:pt idx="9058">
                  <c:v>4.0233111399999997</c:v>
                </c:pt>
                <c:pt idx="9059">
                  <c:v>4.0236320499999998</c:v>
                </c:pt>
                <c:pt idx="9060">
                  <c:v>4.0242433499999999</c:v>
                </c:pt>
                <c:pt idx="9061">
                  <c:v>4.0247745500000001</c:v>
                </c:pt>
                <c:pt idx="9062">
                  <c:v>4.0252857200000003</c:v>
                </c:pt>
                <c:pt idx="9063">
                  <c:v>4.0259175300000001</c:v>
                </c:pt>
                <c:pt idx="9064">
                  <c:v>4.0263085399999996</c:v>
                </c:pt>
                <c:pt idx="9065">
                  <c:v>4.0267796499999999</c:v>
                </c:pt>
                <c:pt idx="9066">
                  <c:v>4.0273108500000001</c:v>
                </c:pt>
                <c:pt idx="9067">
                  <c:v>4.0279827099999999</c:v>
                </c:pt>
                <c:pt idx="9068">
                  <c:v>4.0281634300000002</c:v>
                </c:pt>
                <c:pt idx="9069">
                  <c:v>4.0288548500000001</c:v>
                </c:pt>
                <c:pt idx="9070">
                  <c:v>4.0292553900000003</c:v>
                </c:pt>
                <c:pt idx="9071">
                  <c:v>4.0298972099999997</c:v>
                </c:pt>
                <c:pt idx="9072">
                  <c:v>4.03032827</c:v>
                </c:pt>
                <c:pt idx="9073">
                  <c:v>4.0306692100000001</c:v>
                </c:pt>
                <c:pt idx="9074">
                  <c:v>4.0312709800000004</c:v>
                </c:pt>
                <c:pt idx="9075">
                  <c:v>4.0319118500000002</c:v>
                </c:pt>
                <c:pt idx="9076">
                  <c:v>4.0323834400000003</c:v>
                </c:pt>
                <c:pt idx="9077">
                  <c:v>4.0326037399999999</c:v>
                </c:pt>
                <c:pt idx="9078">
                  <c:v>4.0331454300000003</c:v>
                </c:pt>
                <c:pt idx="9079">
                  <c:v>4.0336966500000004</c:v>
                </c:pt>
                <c:pt idx="9080">
                  <c:v>4.0342578900000001</c:v>
                </c:pt>
                <c:pt idx="9081">
                  <c:v>4.0348992299999997</c:v>
                </c:pt>
                <c:pt idx="9082">
                  <c:v>4.0352601999999997</c:v>
                </c:pt>
                <c:pt idx="9083">
                  <c:v>4.0359921500000002</c:v>
                </c:pt>
                <c:pt idx="9084">
                  <c:v>4.0361318600000002</c:v>
                </c:pt>
                <c:pt idx="9085">
                  <c:v>4.0368518800000004</c:v>
                </c:pt>
                <c:pt idx="9086">
                  <c:v>4.0373840300000001</c:v>
                </c:pt>
                <c:pt idx="9087">
                  <c:v>4.0378580099999999</c:v>
                </c:pt>
                <c:pt idx="9088">
                  <c:v>4.0382575999999997</c:v>
                </c:pt>
                <c:pt idx="9089">
                  <c:v>4.0388984700000004</c:v>
                </c:pt>
                <c:pt idx="9090">
                  <c:v>4.0393314399999998</c:v>
                </c:pt>
                <c:pt idx="9091">
                  <c:v>4.0398187600000002</c:v>
                </c:pt>
                <c:pt idx="9092">
                  <c:v>4.04023266</c:v>
                </c:pt>
                <c:pt idx="9093">
                  <c:v>4.0409445799999997</c:v>
                </c:pt>
                <c:pt idx="9094">
                  <c:v>4.04126501</c:v>
                </c:pt>
                <c:pt idx="9095">
                  <c:v>4.04177666</c:v>
                </c:pt>
                <c:pt idx="9096">
                  <c:v>4.0423579199999997</c:v>
                </c:pt>
                <c:pt idx="9097">
                  <c:v>4.0429592100000002</c:v>
                </c:pt>
                <c:pt idx="9098">
                  <c:v>4.0434904100000004</c:v>
                </c:pt>
                <c:pt idx="9099">
                  <c:v>4.0436606399999997</c:v>
                </c:pt>
                <c:pt idx="9100">
                  <c:v>4.0443825699999998</c:v>
                </c:pt>
                <c:pt idx="9101">
                  <c:v>4.0448441500000003</c:v>
                </c:pt>
                <c:pt idx="9102">
                  <c:v>4.0452847500000004</c:v>
                </c:pt>
                <c:pt idx="9103">
                  <c:v>4.0458259600000002</c:v>
                </c:pt>
                <c:pt idx="9104">
                  <c:v>4.0462770499999996</c:v>
                </c:pt>
                <c:pt idx="9105">
                  <c:v>4.0467581700000004</c:v>
                </c:pt>
                <c:pt idx="9106">
                  <c:v>4.0474200199999997</c:v>
                </c:pt>
                <c:pt idx="9107">
                  <c:v>4.0477008799999998</c:v>
                </c:pt>
                <c:pt idx="9108">
                  <c:v>4.0483422300000003</c:v>
                </c:pt>
                <c:pt idx="9109">
                  <c:v>4.0487332299999998</c:v>
                </c:pt>
                <c:pt idx="9110">
                  <c:v>4.0494046199999998</c:v>
                </c:pt>
                <c:pt idx="9111">
                  <c:v>4.0499062500000003</c:v>
                </c:pt>
                <c:pt idx="9112">
                  <c:v>4.0504879999999996</c:v>
                </c:pt>
                <c:pt idx="9113">
                  <c:v>4.0508785200000004</c:v>
                </c:pt>
                <c:pt idx="9114">
                  <c:v>4.0512595200000003</c:v>
                </c:pt>
                <c:pt idx="9115">
                  <c:v>4.0519509300000003</c:v>
                </c:pt>
                <c:pt idx="9116">
                  <c:v>4.0525326699999997</c:v>
                </c:pt>
                <c:pt idx="9117">
                  <c:v>4.0529637300000001</c:v>
                </c:pt>
                <c:pt idx="9118">
                  <c:v>4.0533247000000001</c:v>
                </c:pt>
                <c:pt idx="9119">
                  <c:v>4.0539159800000002</c:v>
                </c:pt>
                <c:pt idx="9120">
                  <c:v>4.0543470399999997</c:v>
                </c:pt>
                <c:pt idx="9121">
                  <c:v>4.05492878</c:v>
                </c:pt>
                <c:pt idx="9122">
                  <c:v>4.0552892700000003</c:v>
                </c:pt>
                <c:pt idx="9123">
                  <c:v>4.0557704000000001</c:v>
                </c:pt>
                <c:pt idx="9124">
                  <c:v>4.0564517999999996</c:v>
                </c:pt>
                <c:pt idx="9125">
                  <c:v>4.0568027500000001</c:v>
                </c:pt>
                <c:pt idx="9126">
                  <c:v>4.0574545899999999</c:v>
                </c:pt>
                <c:pt idx="9127">
                  <c:v>4.0577654799999996</c:v>
                </c:pt>
                <c:pt idx="9128">
                  <c:v>4.0581960700000002</c:v>
                </c:pt>
                <c:pt idx="9129">
                  <c:v>4.0590181400000001</c:v>
                </c:pt>
                <c:pt idx="9130">
                  <c:v>4.0595197699999996</c:v>
                </c:pt>
                <c:pt idx="9131">
                  <c:v>4.0598506900000002</c:v>
                </c:pt>
                <c:pt idx="9132">
                  <c:v>4.0604019200000003</c:v>
                </c:pt>
                <c:pt idx="9133">
                  <c:v>4.0610132200000004</c:v>
                </c:pt>
                <c:pt idx="9134">
                  <c:v>4.0613641700000001</c:v>
                </c:pt>
                <c:pt idx="9135">
                  <c:v>4.06165457</c:v>
                </c:pt>
                <c:pt idx="9136">
                  <c:v>4.0623464599999997</c:v>
                </c:pt>
                <c:pt idx="9137">
                  <c:v>4.0628375999999999</c:v>
                </c:pt>
                <c:pt idx="9138">
                  <c:v>4.06333828</c:v>
                </c:pt>
                <c:pt idx="9139">
                  <c:v>4.0638403900000002</c:v>
                </c:pt>
                <c:pt idx="9140">
                  <c:v>4.0643825500000004</c:v>
                </c:pt>
                <c:pt idx="9141">
                  <c:v>4.0647921599999997</c:v>
                </c:pt>
                <c:pt idx="9142">
                  <c:v>4.0656361600000004</c:v>
                </c:pt>
                <c:pt idx="9143">
                  <c:v>4.0661172900000002</c:v>
                </c:pt>
                <c:pt idx="9144">
                  <c:v>4.0664186500000001</c:v>
                </c:pt>
                <c:pt idx="9145">
                  <c:v>4.0666971199999997</c:v>
                </c:pt>
                <c:pt idx="9146">
                  <c:v>4.0673785200000001</c:v>
                </c:pt>
                <c:pt idx="9147">
                  <c:v>4.0681104699999997</c:v>
                </c:pt>
                <c:pt idx="9148">
                  <c:v>4.0684714299999998</c:v>
                </c:pt>
                <c:pt idx="9149">
                  <c:v>4.0689325299999997</c:v>
                </c:pt>
                <c:pt idx="9150">
                  <c:v>4.0693535799999996</c:v>
                </c:pt>
                <c:pt idx="9151">
                  <c:v>4.0698847799999998</c:v>
                </c:pt>
                <c:pt idx="9152">
                  <c:v>4.0705165900000004</c:v>
                </c:pt>
                <c:pt idx="9153">
                  <c:v>4.0709676699999999</c:v>
                </c:pt>
                <c:pt idx="9154">
                  <c:v>4.0713186300000004</c:v>
                </c:pt>
                <c:pt idx="9155">
                  <c:v>4.0719799999999999</c:v>
                </c:pt>
                <c:pt idx="9156">
                  <c:v>4.0723013899999998</c:v>
                </c:pt>
                <c:pt idx="9157">
                  <c:v>4.0728321100000002</c:v>
                </c:pt>
                <c:pt idx="9158">
                  <c:v>4.0733637800000002</c:v>
                </c:pt>
                <c:pt idx="9159">
                  <c:v>4.0739245400000001</c:v>
                </c:pt>
                <c:pt idx="9160">
                  <c:v>4.0740952500000001</c:v>
                </c:pt>
                <c:pt idx="9161">
                  <c:v>4.0747771300000002</c:v>
                </c:pt>
                <c:pt idx="9162">
                  <c:v>4.0753383599999999</c:v>
                </c:pt>
                <c:pt idx="9163">
                  <c:v>4.0761199000000001</c:v>
                </c:pt>
                <c:pt idx="9164">
                  <c:v>4.07633066</c:v>
                </c:pt>
                <c:pt idx="9165">
                  <c:v>4.0769023899999999</c:v>
                </c:pt>
                <c:pt idx="9166">
                  <c:v>4.0773434599999998</c:v>
                </c:pt>
                <c:pt idx="9167">
                  <c:v>4.0777745200000002</c:v>
                </c:pt>
                <c:pt idx="9168">
                  <c:v>4.0784864399999998</c:v>
                </c:pt>
                <c:pt idx="9169">
                  <c:v>4.0789570800000003</c:v>
                </c:pt>
                <c:pt idx="9170">
                  <c:v>4.07928801</c:v>
                </c:pt>
                <c:pt idx="9171">
                  <c:v>4.0799198199999998</c:v>
                </c:pt>
                <c:pt idx="9172">
                  <c:v>4.0803809199999996</c:v>
                </c:pt>
                <c:pt idx="9173">
                  <c:v>4.0810418100000003</c:v>
                </c:pt>
                <c:pt idx="9174">
                  <c:v>4.0813732099999998</c:v>
                </c:pt>
                <c:pt idx="9175">
                  <c:v>4.08186436</c:v>
                </c:pt>
                <c:pt idx="9176">
                  <c:v>4.0821952799999996</c:v>
                </c:pt>
                <c:pt idx="9177">
                  <c:v>4.0829973199999996</c:v>
                </c:pt>
                <c:pt idx="9178">
                  <c:v>4.0834984800000003</c:v>
                </c:pt>
                <c:pt idx="9179">
                  <c:v>4.0840196600000001</c:v>
                </c:pt>
                <c:pt idx="9180">
                  <c:v>4.0846214300000003</c:v>
                </c:pt>
                <c:pt idx="9181">
                  <c:v>4.0848417299999999</c:v>
                </c:pt>
                <c:pt idx="9182">
                  <c:v>4.0854635200000002</c:v>
                </c:pt>
                <c:pt idx="9183">
                  <c:v>4.0856437699999999</c:v>
                </c:pt>
                <c:pt idx="9184">
                  <c:v>4.08632565</c:v>
                </c:pt>
                <c:pt idx="9185">
                  <c:v>4.0869965600000002</c:v>
                </c:pt>
                <c:pt idx="9186">
                  <c:v>4.0872674</c:v>
                </c:pt>
                <c:pt idx="9187">
                  <c:v>4.0879688300000003</c:v>
                </c:pt>
                <c:pt idx="9188">
                  <c:v>4.0883302700000002</c:v>
                </c:pt>
                <c:pt idx="9189">
                  <c:v>4.0888628999999996</c:v>
                </c:pt>
                <c:pt idx="9190">
                  <c:v>4.0893034899999998</c:v>
                </c:pt>
                <c:pt idx="9191">
                  <c:v>4.08998346</c:v>
                </c:pt>
                <c:pt idx="9192">
                  <c:v>4.0905065499999997</c:v>
                </c:pt>
                <c:pt idx="9193">
                  <c:v>4.0911455200000004</c:v>
                </c:pt>
                <c:pt idx="9194">
                  <c:v>4.09121895</c:v>
                </c:pt>
                <c:pt idx="9195">
                  <c:v>4.0918998699999998</c:v>
                </c:pt>
                <c:pt idx="9196">
                  <c:v>4.0922794299999996</c:v>
                </c:pt>
                <c:pt idx="9197">
                  <c:v>4.0928516400000001</c:v>
                </c:pt>
                <c:pt idx="9198">
                  <c:v>4.0932426499999996</c:v>
                </c:pt>
                <c:pt idx="9199">
                  <c:v>4.0939841299999999</c:v>
                </c:pt>
                <c:pt idx="9200">
                  <c:v>4.0942749999999997</c:v>
                </c:pt>
                <c:pt idx="9201">
                  <c:v>4.0947456400000002</c:v>
                </c:pt>
                <c:pt idx="9202">
                  <c:v>4.0954275100000004</c:v>
                </c:pt>
                <c:pt idx="9203">
                  <c:v>4.0959787399999996</c:v>
                </c:pt>
                <c:pt idx="9204">
                  <c:v>4.0964198100000004</c:v>
                </c:pt>
                <c:pt idx="9205">
                  <c:v>4.09679079</c:v>
                </c:pt>
                <c:pt idx="9206">
                  <c:v>4.0972518899999999</c:v>
                </c:pt>
                <c:pt idx="9207">
                  <c:v>4.0977935800000003</c:v>
                </c:pt>
                <c:pt idx="9208">
                  <c:v>4.0981645599999998</c:v>
                </c:pt>
                <c:pt idx="9209">
                  <c:v>4.0984749799999998</c:v>
                </c:pt>
                <c:pt idx="9210">
                  <c:v>4.0991067900000004</c:v>
                </c:pt>
                <c:pt idx="9211">
                  <c:v>4.0996179599999998</c:v>
                </c:pt>
                <c:pt idx="9212">
                  <c:v>4.1003093699999997</c:v>
                </c:pt>
                <c:pt idx="9213">
                  <c:v>4.1007309000000003</c:v>
                </c:pt>
                <c:pt idx="9214">
                  <c:v>4.1012520800000001</c:v>
                </c:pt>
                <c:pt idx="9215">
                  <c:v>4.1017127000000002</c:v>
                </c:pt>
                <c:pt idx="9216">
                  <c:v>4.1021838199999996</c:v>
                </c:pt>
                <c:pt idx="9217">
                  <c:v>4.1026754399999996</c:v>
                </c:pt>
                <c:pt idx="9218">
                  <c:v>4.1034169199999999</c:v>
                </c:pt>
                <c:pt idx="9219">
                  <c:v>4.1038379699999998</c:v>
                </c:pt>
                <c:pt idx="9220">
                  <c:v>4.10424948</c:v>
                </c:pt>
                <c:pt idx="9221">
                  <c:v>4.1048908199999996</c:v>
                </c:pt>
                <c:pt idx="9222">
                  <c:v>4.1053514499999997</c:v>
                </c:pt>
                <c:pt idx="9223">
                  <c:v>4.1058530800000002</c:v>
                </c:pt>
                <c:pt idx="9224">
                  <c:v>4.1061840099999998</c:v>
                </c:pt>
                <c:pt idx="9225">
                  <c:v>4.1066846799999999</c:v>
                </c:pt>
                <c:pt idx="9226">
                  <c:v>4.1073570300000002</c:v>
                </c:pt>
                <c:pt idx="9227">
                  <c:v>4.1078481699999996</c:v>
                </c:pt>
                <c:pt idx="9228">
                  <c:v>4.1084194199999997</c:v>
                </c:pt>
                <c:pt idx="9229">
                  <c:v>4.1088404699999996</c:v>
                </c:pt>
                <c:pt idx="9230">
                  <c:v>4.1092414899999996</c:v>
                </c:pt>
                <c:pt idx="9231">
                  <c:v>4.1099829699999999</c:v>
                </c:pt>
                <c:pt idx="9232">
                  <c:v>4.1102838500000001</c:v>
                </c:pt>
                <c:pt idx="9233">
                  <c:v>4.1106853499999998</c:v>
                </c:pt>
                <c:pt idx="9234">
                  <c:v>4.1112856899999999</c:v>
                </c:pt>
                <c:pt idx="9235">
                  <c:v>4.11188793</c:v>
                </c:pt>
                <c:pt idx="9236">
                  <c:v>4.1123781199999998</c:v>
                </c:pt>
                <c:pt idx="9237">
                  <c:v>4.1128878599999998</c:v>
                </c:pt>
                <c:pt idx="9238">
                  <c:v>4.1133317900000002</c:v>
                </c:pt>
                <c:pt idx="9239">
                  <c:v>4.1137914699999998</c:v>
                </c:pt>
                <c:pt idx="9240">
                  <c:v>4.1142749800000002</c:v>
                </c:pt>
                <c:pt idx="9241">
                  <c:v>4.1147451400000001</c:v>
                </c:pt>
                <c:pt idx="9242">
                  <c:v>4.1151657100000003</c:v>
                </c:pt>
                <c:pt idx="9243">
                  <c:v>4.1158676099999996</c:v>
                </c:pt>
                <c:pt idx="9244">
                  <c:v>4.1163592299999996</c:v>
                </c:pt>
                <c:pt idx="9245">
                  <c:v>4.1169705399999996</c:v>
                </c:pt>
                <c:pt idx="9246">
                  <c:v>4.11738157</c:v>
                </c:pt>
                <c:pt idx="9247">
                  <c:v>4.1178622200000001</c:v>
                </c:pt>
                <c:pt idx="9248">
                  <c:v>4.1182737400000002</c:v>
                </c:pt>
                <c:pt idx="9249">
                  <c:v>4.1186943100000004</c:v>
                </c:pt>
                <c:pt idx="9250">
                  <c:v>4.1192560199999999</c:v>
                </c:pt>
                <c:pt idx="9251">
                  <c:v>4.1197571799999997</c:v>
                </c:pt>
                <c:pt idx="9252">
                  <c:v>4.1201682100000001</c:v>
                </c:pt>
                <c:pt idx="9253">
                  <c:v>4.1208400699999999</c:v>
                </c:pt>
                <c:pt idx="9254">
                  <c:v>4.1213407499999999</c:v>
                </c:pt>
                <c:pt idx="9255">
                  <c:v>4.1218223600000004</c:v>
                </c:pt>
                <c:pt idx="9256">
                  <c:v>4.1224536900000004</c:v>
                </c:pt>
                <c:pt idx="9257">
                  <c:v>4.1228747400000003</c:v>
                </c:pt>
                <c:pt idx="9258">
                  <c:v>4.12318563</c:v>
                </c:pt>
                <c:pt idx="9259">
                  <c:v>4.1236367200000004</c:v>
                </c:pt>
                <c:pt idx="9260">
                  <c:v>4.1241178500000002</c:v>
                </c:pt>
                <c:pt idx="9261">
                  <c:v>4.1247491800000002</c:v>
                </c:pt>
                <c:pt idx="9262">
                  <c:v>4.1252303100000001</c:v>
                </c:pt>
                <c:pt idx="9263">
                  <c:v>4.1258320800000003</c:v>
                </c:pt>
                <c:pt idx="9264">
                  <c:v>4.1261925699999997</c:v>
                </c:pt>
                <c:pt idx="9265">
                  <c:v>4.1268243800000004</c:v>
                </c:pt>
                <c:pt idx="9266">
                  <c:v>4.1272254000000004</c:v>
                </c:pt>
                <c:pt idx="9267">
                  <c:v>4.1277666100000001</c:v>
                </c:pt>
                <c:pt idx="9268">
                  <c:v>4.12833834</c:v>
                </c:pt>
                <c:pt idx="9269">
                  <c:v>4.12871933</c:v>
                </c:pt>
                <c:pt idx="9270">
                  <c:v>4.12941074</c:v>
                </c:pt>
                <c:pt idx="9271">
                  <c:v>4.12975168</c:v>
                </c:pt>
                <c:pt idx="9272">
                  <c:v>4.1302628500000003</c:v>
                </c:pt>
                <c:pt idx="9273">
                  <c:v>4.1306137999999999</c:v>
                </c:pt>
                <c:pt idx="9274">
                  <c:v>4.1315259900000001</c:v>
                </c:pt>
                <c:pt idx="9275">
                  <c:v>4.1317763300000001</c:v>
                </c:pt>
                <c:pt idx="9276">
                  <c:v>4.1324887300000004</c:v>
                </c:pt>
                <c:pt idx="9277">
                  <c:v>4.1330594999999999</c:v>
                </c:pt>
                <c:pt idx="9278">
                  <c:v>4.1334204699999999</c:v>
                </c:pt>
                <c:pt idx="9279">
                  <c:v>4.1338815699999998</c:v>
                </c:pt>
                <c:pt idx="9280">
                  <c:v>4.1342725800000002</c:v>
                </c:pt>
                <c:pt idx="9281">
                  <c:v>4.1348238000000004</c:v>
                </c:pt>
                <c:pt idx="9282">
                  <c:v>4.1354956600000001</c:v>
                </c:pt>
                <c:pt idx="9283">
                  <c:v>4.1357665099999998</c:v>
                </c:pt>
                <c:pt idx="9284">
                  <c:v>4.1365375499999999</c:v>
                </c:pt>
                <c:pt idx="9285">
                  <c:v>4.1369309400000001</c:v>
                </c:pt>
                <c:pt idx="9286">
                  <c:v>4.1374387700000002</c:v>
                </c:pt>
                <c:pt idx="9287">
                  <c:v>4.1377406099999998</c:v>
                </c:pt>
                <c:pt idx="9288">
                  <c:v>4.1385254900000001</c:v>
                </c:pt>
                <c:pt idx="9289">
                  <c:v>4.1387314799999997</c:v>
                </c:pt>
                <c:pt idx="9290">
                  <c:v>4.1394066799999996</c:v>
                </c:pt>
                <c:pt idx="9291">
                  <c:v>4.1400170300000001</c:v>
                </c:pt>
                <c:pt idx="9292">
                  <c:v>4.14034748</c:v>
                </c:pt>
                <c:pt idx="9293">
                  <c:v>4.1407885599999998</c:v>
                </c:pt>
                <c:pt idx="9294">
                  <c:v>4.14149046</c:v>
                </c:pt>
                <c:pt idx="9295">
                  <c:v>4.14189148</c:v>
                </c:pt>
                <c:pt idx="9296">
                  <c:v>4.1424126599999997</c:v>
                </c:pt>
                <c:pt idx="9297">
                  <c:v>4.1429338500000004</c:v>
                </c:pt>
                <c:pt idx="9298">
                  <c:v>4.1434149700000003</c:v>
                </c:pt>
                <c:pt idx="9299">
                  <c:v>4.1438360200000002</c:v>
                </c:pt>
                <c:pt idx="9300">
                  <c:v>4.1444878599999999</c:v>
                </c:pt>
                <c:pt idx="9301">
                  <c:v>4.1449084300000001</c:v>
                </c:pt>
                <c:pt idx="9302">
                  <c:v>4.1454396200000003</c:v>
                </c:pt>
                <c:pt idx="9303">
                  <c:v>4.1459307699999997</c:v>
                </c:pt>
                <c:pt idx="9304">
                  <c:v>4.1463322600000003</c:v>
                </c:pt>
                <c:pt idx="9305">
                  <c:v>4.1468834899999996</c:v>
                </c:pt>
                <c:pt idx="9306">
                  <c:v>4.1473846400000003</c:v>
                </c:pt>
                <c:pt idx="9307">
                  <c:v>4.1478858000000001</c:v>
                </c:pt>
                <c:pt idx="9308">
                  <c:v>4.1483468999999999</c:v>
                </c:pt>
                <c:pt idx="9309">
                  <c:v>4.1487674700000001</c:v>
                </c:pt>
                <c:pt idx="9310">
                  <c:v>4.1493692400000004</c:v>
                </c:pt>
                <c:pt idx="9311">
                  <c:v>4.14987087</c:v>
                </c:pt>
                <c:pt idx="9312">
                  <c:v>4.1502013199999999</c:v>
                </c:pt>
                <c:pt idx="9313">
                  <c:v>4.1507630300000002</c:v>
                </c:pt>
                <c:pt idx="9314">
                  <c:v>4.1514043799999998</c:v>
                </c:pt>
                <c:pt idx="9315">
                  <c:v>4.1518959999999998</c:v>
                </c:pt>
                <c:pt idx="9316">
                  <c:v>4.1523966799999998</c:v>
                </c:pt>
                <c:pt idx="9317">
                  <c:v>4.1529884299999997</c:v>
                </c:pt>
                <c:pt idx="9318">
                  <c:v>4.1534996</c:v>
                </c:pt>
                <c:pt idx="9319">
                  <c:v>4.1539712</c:v>
                </c:pt>
                <c:pt idx="9320">
                  <c:v>4.1542816199999999</c:v>
                </c:pt>
                <c:pt idx="9321">
                  <c:v>4.1549935299999996</c:v>
                </c:pt>
                <c:pt idx="9322">
                  <c:v>4.1554546400000003</c:v>
                </c:pt>
                <c:pt idx="9323">
                  <c:v>4.1559858299999997</c:v>
                </c:pt>
                <c:pt idx="9324">
                  <c:v>4.1562161399999997</c:v>
                </c:pt>
                <c:pt idx="9325">
                  <c:v>4.1570286799999998</c:v>
                </c:pt>
                <c:pt idx="9326">
                  <c:v>4.1573791499999997</c:v>
                </c:pt>
                <c:pt idx="9327">
                  <c:v>4.1579403900000003</c:v>
                </c:pt>
                <c:pt idx="9328">
                  <c:v>4.1583714499999997</c:v>
                </c:pt>
                <c:pt idx="9329">
                  <c:v>4.15886259</c:v>
                </c:pt>
                <c:pt idx="9330">
                  <c:v>4.1592836399999999</c:v>
                </c:pt>
                <c:pt idx="9331">
                  <c:v>4.1597447399999998</c:v>
                </c:pt>
                <c:pt idx="9332">
                  <c:v>4.1604366300000004</c:v>
                </c:pt>
                <c:pt idx="9333">
                  <c:v>4.1610879900000004</c:v>
                </c:pt>
                <c:pt idx="9334">
                  <c:v>4.1614494300000002</c:v>
                </c:pt>
                <c:pt idx="9335">
                  <c:v>4.1619005199999997</c:v>
                </c:pt>
                <c:pt idx="9336">
                  <c:v>4.1624307600000003</c:v>
                </c:pt>
                <c:pt idx="9337">
                  <c:v>4.1628804199999996</c:v>
                </c:pt>
                <c:pt idx="9338">
                  <c:v>4.1633739500000004</c:v>
                </c:pt>
                <c:pt idx="9339">
                  <c:v>4.16364527</c:v>
                </c:pt>
                <c:pt idx="9340">
                  <c:v>4.1642379800000002</c:v>
                </c:pt>
                <c:pt idx="9341">
                  <c:v>4.1647181499999997</c:v>
                </c:pt>
                <c:pt idx="9342">
                  <c:v>4.1654171900000003</c:v>
                </c:pt>
                <c:pt idx="9343">
                  <c:v>4.1658587499999999</c:v>
                </c:pt>
                <c:pt idx="9344">
                  <c:v>4.1664915100000002</c:v>
                </c:pt>
                <c:pt idx="9345">
                  <c:v>4.1667523400000004</c:v>
                </c:pt>
                <c:pt idx="9346">
                  <c:v>4.1670727699999999</c:v>
                </c:pt>
                <c:pt idx="9347">
                  <c:v>4.1678648000000003</c:v>
                </c:pt>
                <c:pt idx="9348">
                  <c:v>4.1682052599999997</c:v>
                </c:pt>
                <c:pt idx="9349">
                  <c:v>4.1689972900000001</c:v>
                </c:pt>
                <c:pt idx="9350">
                  <c:v>4.1693582500000002</c:v>
                </c:pt>
                <c:pt idx="9351">
                  <c:v>4.1699700399999999</c:v>
                </c:pt>
                <c:pt idx="9352">
                  <c:v>4.1703410099999996</c:v>
                </c:pt>
                <c:pt idx="9353">
                  <c:v>4.1709218000000003</c:v>
                </c:pt>
                <c:pt idx="9354">
                  <c:v>4.1714334500000003</c:v>
                </c:pt>
                <c:pt idx="9355">
                  <c:v>4.1717944100000004</c:v>
                </c:pt>
                <c:pt idx="9356">
                  <c:v>4.1724457700000004</c:v>
                </c:pt>
                <c:pt idx="9357">
                  <c:v>4.1729674299999999</c:v>
                </c:pt>
                <c:pt idx="9358">
                  <c:v>4.1734285399999997</c:v>
                </c:pt>
                <c:pt idx="9359">
                  <c:v>4.17382908</c:v>
                </c:pt>
                <c:pt idx="9360">
                  <c:v>4.1743702899999997</c:v>
                </c:pt>
                <c:pt idx="9361">
                  <c:v>4.1748418799999998</c:v>
                </c:pt>
                <c:pt idx="9362">
                  <c:v>4.1753425599999998</c:v>
                </c:pt>
                <c:pt idx="9363">
                  <c:v>4.17596436</c:v>
                </c:pt>
                <c:pt idx="9364">
                  <c:v>4.17636538</c:v>
                </c:pt>
                <c:pt idx="9365">
                  <c:v>4.1767764100000004</c:v>
                </c:pt>
                <c:pt idx="9366">
                  <c:v>4.1773381199999999</c:v>
                </c:pt>
                <c:pt idx="9367">
                  <c:v>4.1776885999999998</c:v>
                </c:pt>
                <c:pt idx="9368">
                  <c:v>4.1784606000000002</c:v>
                </c:pt>
                <c:pt idx="9369">
                  <c:v>4.1788816500000001</c:v>
                </c:pt>
                <c:pt idx="9370">
                  <c:v>4.1793527600000004</c:v>
                </c:pt>
                <c:pt idx="9371">
                  <c:v>4.1800646800000001</c:v>
                </c:pt>
                <c:pt idx="9372">
                  <c:v>4.1806459399999998</c:v>
                </c:pt>
                <c:pt idx="9373">
                  <c:v>4.18088675</c:v>
                </c:pt>
                <c:pt idx="9374">
                  <c:v>4.1814379700000002</c:v>
                </c:pt>
                <c:pt idx="9375">
                  <c:v>4.1820592899999998</c:v>
                </c:pt>
                <c:pt idx="9376">
                  <c:v>4.1824402799999998</c:v>
                </c:pt>
                <c:pt idx="9377">
                  <c:v>4.1829819700000002</c:v>
                </c:pt>
                <c:pt idx="9378">
                  <c:v>4.1832318300000004</c:v>
                </c:pt>
                <c:pt idx="9379">
                  <c:v>4.1840839399999998</c:v>
                </c:pt>
                <c:pt idx="9380">
                  <c:v>4.1845755599999999</c:v>
                </c:pt>
                <c:pt idx="9381">
                  <c:v>4.1847362500000003</c:v>
                </c:pt>
                <c:pt idx="9382">
                  <c:v>4.1853370700000001</c:v>
                </c:pt>
                <c:pt idx="9383">
                  <c:v>4.1858487100000001</c:v>
                </c:pt>
                <c:pt idx="9384">
                  <c:v>4.18644047</c:v>
                </c:pt>
                <c:pt idx="9385">
                  <c:v>4.1869010900000001</c:v>
                </c:pt>
                <c:pt idx="9386">
                  <c:v>4.1871719399999998</c:v>
                </c:pt>
                <c:pt idx="9387">
                  <c:v>4.1879243900000001</c:v>
                </c:pt>
                <c:pt idx="9388">
                  <c:v>4.1885156600000002</c:v>
                </c:pt>
                <c:pt idx="9389">
                  <c:v>4.1887564700000004</c:v>
                </c:pt>
                <c:pt idx="9390">
                  <c:v>4.1893897100000004</c:v>
                </c:pt>
                <c:pt idx="9391">
                  <c:v>4.1898493800000001</c:v>
                </c:pt>
                <c:pt idx="9392">
                  <c:v>4.1905503299999998</c:v>
                </c:pt>
                <c:pt idx="9393">
                  <c:v>4.19090176</c:v>
                </c:pt>
                <c:pt idx="9394">
                  <c:v>4.1912517500000002</c:v>
                </c:pt>
                <c:pt idx="9395">
                  <c:v>4.1917934399999996</c:v>
                </c:pt>
                <c:pt idx="9396">
                  <c:v>4.1923251199999996</c:v>
                </c:pt>
                <c:pt idx="9397">
                  <c:v>4.1927957500000002</c:v>
                </c:pt>
                <c:pt idx="9398">
                  <c:v>4.1932969099999999</c:v>
                </c:pt>
                <c:pt idx="9399">
                  <c:v>4.1939086899999998</c:v>
                </c:pt>
                <c:pt idx="9400">
                  <c:v>4.1942696599999998</c:v>
                </c:pt>
                <c:pt idx="9401">
                  <c:v>4.1948809599999999</c:v>
                </c:pt>
                <c:pt idx="9402">
                  <c:v>4.1953716300000004</c:v>
                </c:pt>
                <c:pt idx="9403">
                  <c:v>4.1959838899999999</c:v>
                </c:pt>
                <c:pt idx="9404">
                  <c:v>4.1965746900000003</c:v>
                </c:pt>
                <c:pt idx="9405">
                  <c:v>4.1969361300000001</c:v>
                </c:pt>
                <c:pt idx="9406">
                  <c:v>4.1972670599999997</c:v>
                </c:pt>
                <c:pt idx="9407">
                  <c:v>4.1979584699999997</c:v>
                </c:pt>
                <c:pt idx="9408">
                  <c:v>4.1983695000000001</c:v>
                </c:pt>
                <c:pt idx="9409">
                  <c:v>4.1989307399999998</c:v>
                </c:pt>
                <c:pt idx="9410">
                  <c:v>4.1993417700000002</c:v>
                </c:pt>
                <c:pt idx="9411">
                  <c:v>4.1998729700000004</c:v>
                </c:pt>
                <c:pt idx="9412">
                  <c:v>4.2004447000000003</c:v>
                </c:pt>
                <c:pt idx="9413">
                  <c:v>4.2007665599999999</c:v>
                </c:pt>
                <c:pt idx="9414">
                  <c:v>4.2001137699999997</c:v>
                </c:pt>
                <c:pt idx="9415">
                  <c:v>4.1997427900000002</c:v>
                </c:pt>
                <c:pt idx="9416">
                  <c:v>4.19919157</c:v>
                </c:pt>
                <c:pt idx="9417">
                  <c:v>4.1987400099999999</c:v>
                </c:pt>
                <c:pt idx="9418">
                  <c:v>4.1982693700000002</c:v>
                </c:pt>
                <c:pt idx="9419">
                  <c:v>4.1979184199999997</c:v>
                </c:pt>
                <c:pt idx="9420">
                  <c:v>4.1972770700000002</c:v>
                </c:pt>
                <c:pt idx="9421">
                  <c:v>4.1966953299999998</c:v>
                </c:pt>
                <c:pt idx="9422">
                  <c:v>4.1963143299999999</c:v>
                </c:pt>
                <c:pt idx="9423">
                  <c:v>4.1957931500000001</c:v>
                </c:pt>
                <c:pt idx="9424">
                  <c:v>4.1952519400000003</c:v>
                </c:pt>
                <c:pt idx="9425">
                  <c:v>4.1948809599999999</c:v>
                </c:pt>
                <c:pt idx="9426">
                  <c:v>4.1942997000000002</c:v>
                </c:pt>
                <c:pt idx="9427">
                  <c:v>4.1937279700000003</c:v>
                </c:pt>
                <c:pt idx="9428">
                  <c:v>4.19323683</c:v>
                </c:pt>
                <c:pt idx="9429">
                  <c:v>4.1926450700000002</c:v>
                </c:pt>
                <c:pt idx="9430">
                  <c:v>4.1922946000000003</c:v>
                </c:pt>
                <c:pt idx="9431">
                  <c:v>4.1916632700000003</c:v>
                </c:pt>
                <c:pt idx="9432">
                  <c:v>4.1911821399999996</c:v>
                </c:pt>
                <c:pt idx="9433">
                  <c:v>4.1907987599999998</c:v>
                </c:pt>
                <c:pt idx="9434">
                  <c:v>4.1902208300000003</c:v>
                </c:pt>
                <c:pt idx="9435">
                  <c:v>4.1897783300000002</c:v>
                </c:pt>
                <c:pt idx="9436">
                  <c:v>4.1891660699999997</c:v>
                </c:pt>
                <c:pt idx="9437">
                  <c:v>4.1888151200000001</c:v>
                </c:pt>
                <c:pt idx="9438">
                  <c:v>4.1882538800000004</c:v>
                </c:pt>
                <c:pt idx="9439">
                  <c:v>4.1877427100000002</c:v>
                </c:pt>
                <c:pt idx="9440">
                  <c:v>4.1873927100000001</c:v>
                </c:pt>
                <c:pt idx="9441">
                  <c:v>4.1867809300000003</c:v>
                </c:pt>
                <c:pt idx="9442">
                  <c:v>4.18628979</c:v>
                </c:pt>
                <c:pt idx="9443">
                  <c:v>4.1858091399999999</c:v>
                </c:pt>
                <c:pt idx="9444">
                  <c:v>4.1853580499999996</c:v>
                </c:pt>
                <c:pt idx="9445">
                  <c:v>4.1847362500000003</c:v>
                </c:pt>
                <c:pt idx="9446">
                  <c:v>4.1843252199999998</c:v>
                </c:pt>
                <c:pt idx="9447">
                  <c:v>4.1837234499999996</c:v>
                </c:pt>
                <c:pt idx="9448">
                  <c:v>4.1832923900000001</c:v>
                </c:pt>
                <c:pt idx="9449">
                  <c:v>4.1828012499999998</c:v>
                </c:pt>
                <c:pt idx="9450">
                  <c:v>4.1822099699999997</c:v>
                </c:pt>
                <c:pt idx="9451">
                  <c:v>4.1818089499999997</c:v>
                </c:pt>
                <c:pt idx="9452">
                  <c:v>4.1813778900000003</c:v>
                </c:pt>
                <c:pt idx="9453">
                  <c:v>4.18086672</c:v>
                </c:pt>
                <c:pt idx="9454">
                  <c:v>4.1800341599999999</c:v>
                </c:pt>
                <c:pt idx="9455">
                  <c:v>4.17976379</c:v>
                </c:pt>
                <c:pt idx="9456">
                  <c:v>4.1792521499999999</c:v>
                </c:pt>
                <c:pt idx="9457">
                  <c:v>4.1788415900000002</c:v>
                </c:pt>
                <c:pt idx="9458">
                  <c:v>4.17829037</c:v>
                </c:pt>
                <c:pt idx="9459">
                  <c:v>4.1779093700000001</c:v>
                </c:pt>
                <c:pt idx="9460">
                  <c:v>4.17727804</c:v>
                </c:pt>
                <c:pt idx="9461">
                  <c:v>4.1768069299999997</c:v>
                </c:pt>
                <c:pt idx="9462">
                  <c:v>4.17615509</c:v>
                </c:pt>
                <c:pt idx="9463">
                  <c:v>4.1757035299999998</c:v>
                </c:pt>
                <c:pt idx="9464">
                  <c:v>4.1753130000000001</c:v>
                </c:pt>
                <c:pt idx="9465">
                  <c:v>4.1746616400000001</c:v>
                </c:pt>
                <c:pt idx="9466">
                  <c:v>4.1743001900000003</c:v>
                </c:pt>
                <c:pt idx="9467">
                  <c:v>4.1737394300000004</c:v>
                </c:pt>
                <c:pt idx="9468">
                  <c:v>4.1731677100000004</c:v>
                </c:pt>
                <c:pt idx="9469">
                  <c:v>4.17288733</c:v>
                </c:pt>
                <c:pt idx="9470">
                  <c:v>4.1723356200000001</c:v>
                </c:pt>
                <c:pt idx="9471">
                  <c:v>4.1716742499999997</c:v>
                </c:pt>
                <c:pt idx="9472">
                  <c:v>4.1713233000000001</c:v>
                </c:pt>
                <c:pt idx="9473">
                  <c:v>4.1708922399999997</c:v>
                </c:pt>
                <c:pt idx="9474">
                  <c:v>4.1703605699999997</c:v>
                </c:pt>
                <c:pt idx="9475">
                  <c:v>4.1698298500000002</c:v>
                </c:pt>
                <c:pt idx="9476">
                  <c:v>4.1693687400000004</c:v>
                </c:pt>
                <c:pt idx="9477">
                  <c:v>4.1687469500000001</c:v>
                </c:pt>
                <c:pt idx="9478">
                  <c:v>4.1681752200000002</c:v>
                </c:pt>
                <c:pt idx="9479">
                  <c:v>4.16764402</c:v>
                </c:pt>
                <c:pt idx="9480">
                  <c:v>4.1672329899999996</c:v>
                </c:pt>
                <c:pt idx="9481">
                  <c:v>4.1667323100000004</c:v>
                </c:pt>
                <c:pt idx="9482">
                  <c:v>4.1661806099999996</c:v>
                </c:pt>
                <c:pt idx="9483">
                  <c:v>4.1657886499999996</c:v>
                </c:pt>
                <c:pt idx="9484">
                  <c:v>4.1652488700000001</c:v>
                </c:pt>
                <c:pt idx="9485">
                  <c:v>4.1646270799999998</c:v>
                </c:pt>
                <c:pt idx="9486">
                  <c:v>4.1641850500000004</c:v>
                </c:pt>
                <c:pt idx="9487">
                  <c:v>4.1639161099999997</c:v>
                </c:pt>
                <c:pt idx="9488">
                  <c:v>4.1633739500000004</c:v>
                </c:pt>
                <c:pt idx="9489">
                  <c:v>4.1628527599999998</c:v>
                </c:pt>
                <c:pt idx="9490">
                  <c:v>4.1622414599999997</c:v>
                </c:pt>
                <c:pt idx="9491">
                  <c:v>4.1617498399999997</c:v>
                </c:pt>
                <c:pt idx="9492">
                  <c:v>4.1611490199999999</c:v>
                </c:pt>
                <c:pt idx="9493">
                  <c:v>4.1608777000000003</c:v>
                </c:pt>
                <c:pt idx="9494">
                  <c:v>4.1601457599999998</c:v>
                </c:pt>
                <c:pt idx="9495">
                  <c:v>4.1597147000000003</c:v>
                </c:pt>
                <c:pt idx="9496">
                  <c:v>4.1592736199999996</c:v>
                </c:pt>
                <c:pt idx="9497">
                  <c:v>4.1588830899999998</c:v>
                </c:pt>
                <c:pt idx="9498">
                  <c:v>4.1581211099999997</c:v>
                </c:pt>
                <c:pt idx="9499">
                  <c:v>4.1577701600000001</c:v>
                </c:pt>
                <c:pt idx="9500">
                  <c:v>4.1570582399999996</c:v>
                </c:pt>
                <c:pt idx="9501">
                  <c:v>4.1566772500000004</c:v>
                </c:pt>
                <c:pt idx="9502">
                  <c:v>4.1563563300000004</c:v>
                </c:pt>
                <c:pt idx="9503">
                  <c:v>4.1558256099999999</c:v>
                </c:pt>
                <c:pt idx="9504">
                  <c:v>4.1553840600000003</c:v>
                </c:pt>
                <c:pt idx="9505">
                  <c:v>4.1548328400000001</c:v>
                </c:pt>
                <c:pt idx="9506">
                  <c:v>4.1542515800000004</c:v>
                </c:pt>
                <c:pt idx="9507">
                  <c:v>4.1537504199999997</c:v>
                </c:pt>
                <c:pt idx="9508">
                  <c:v>4.1533293699999998</c:v>
                </c:pt>
                <c:pt idx="9509">
                  <c:v>4.1529884299999997</c:v>
                </c:pt>
                <c:pt idx="9510">
                  <c:v>4.15231657</c:v>
                </c:pt>
                <c:pt idx="9511">
                  <c:v>4.1519761099999997</c:v>
                </c:pt>
                <c:pt idx="9512">
                  <c:v>4.1511139899999998</c:v>
                </c:pt>
                <c:pt idx="9513">
                  <c:v>4.1507224999999996</c:v>
                </c:pt>
                <c:pt idx="9514">
                  <c:v>4.1502914400000002</c:v>
                </c:pt>
                <c:pt idx="9515">
                  <c:v>4.1496601100000001</c:v>
                </c:pt>
                <c:pt idx="9516">
                  <c:v>4.1493496900000002</c:v>
                </c:pt>
                <c:pt idx="9517">
                  <c:v>4.14870787</c:v>
                </c:pt>
                <c:pt idx="9518">
                  <c:v>4.1484370200000003</c:v>
                </c:pt>
                <c:pt idx="9519">
                  <c:v>4.1477560999999996</c:v>
                </c:pt>
                <c:pt idx="9520">
                  <c:v>4.1473150299999997</c:v>
                </c:pt>
                <c:pt idx="9521">
                  <c:v>4.1468834899999996</c:v>
                </c:pt>
                <c:pt idx="9522">
                  <c:v>4.1463522900000003</c:v>
                </c:pt>
                <c:pt idx="9523">
                  <c:v>4.1457805600000004</c:v>
                </c:pt>
                <c:pt idx="9524">
                  <c:v>4.14548016</c:v>
                </c:pt>
                <c:pt idx="9525">
                  <c:v>4.1448783899999997</c:v>
                </c:pt>
                <c:pt idx="9526">
                  <c:v>4.1442565900000004</c:v>
                </c:pt>
                <c:pt idx="9527">
                  <c:v>4.14368582</c:v>
                </c:pt>
                <c:pt idx="9528">
                  <c:v>4.1432142299999999</c:v>
                </c:pt>
                <c:pt idx="9529">
                  <c:v>4.1427335699999999</c:v>
                </c:pt>
                <c:pt idx="9530">
                  <c:v>4.1421818699999999</c:v>
                </c:pt>
                <c:pt idx="9531">
                  <c:v>4.1418314000000001</c:v>
                </c:pt>
                <c:pt idx="9532">
                  <c:v>4.1412596700000002</c:v>
                </c:pt>
                <c:pt idx="9533">
                  <c:v>4.1408691400000004</c:v>
                </c:pt>
                <c:pt idx="9534">
                  <c:v>4.1403875399999999</c:v>
                </c:pt>
                <c:pt idx="9535">
                  <c:v>4.1397666900000001</c:v>
                </c:pt>
                <c:pt idx="9536">
                  <c:v>4.1393852200000003</c:v>
                </c:pt>
                <c:pt idx="9537">
                  <c:v>4.1387333899999996</c:v>
                </c:pt>
                <c:pt idx="9538">
                  <c:v>4.13842249</c:v>
                </c:pt>
                <c:pt idx="9539">
                  <c:v>4.1378335999999996</c:v>
                </c:pt>
                <c:pt idx="9540">
                  <c:v>4.1372108499999998</c:v>
                </c:pt>
                <c:pt idx="9541">
                  <c:v>4.1366682099999998</c:v>
                </c:pt>
                <c:pt idx="9542">
                  <c:v>4.1361274699999999</c:v>
                </c:pt>
                <c:pt idx="9543">
                  <c:v>4.13595676</c:v>
                </c:pt>
                <c:pt idx="9544">
                  <c:v>4.1351451900000002</c:v>
                </c:pt>
                <c:pt idx="9545">
                  <c:v>4.1347136500000001</c:v>
                </c:pt>
                <c:pt idx="9546">
                  <c:v>4.13418245</c:v>
                </c:pt>
                <c:pt idx="9547">
                  <c:v>4.1338419899999996</c:v>
                </c:pt>
                <c:pt idx="9548">
                  <c:v>4.1331901599999998</c:v>
                </c:pt>
                <c:pt idx="9549">
                  <c:v>4.1326084099999996</c:v>
                </c:pt>
                <c:pt idx="9550">
                  <c:v>4.1321477900000003</c:v>
                </c:pt>
                <c:pt idx="9551">
                  <c:v>4.1316060999999999</c:v>
                </c:pt>
                <c:pt idx="9552">
                  <c:v>4.13118505</c:v>
                </c:pt>
                <c:pt idx="9553">
                  <c:v>4.1307239500000001</c:v>
                </c:pt>
                <c:pt idx="9554">
                  <c:v>4.1302328099999999</c:v>
                </c:pt>
                <c:pt idx="9555">
                  <c:v>4.1296911200000004</c:v>
                </c:pt>
                <c:pt idx="9556">
                  <c:v>4.1291999800000001</c:v>
                </c:pt>
                <c:pt idx="9557">
                  <c:v>4.1287694000000004</c:v>
                </c:pt>
                <c:pt idx="9558">
                  <c:v>4.1283078199999999</c:v>
                </c:pt>
                <c:pt idx="9559">
                  <c:v>4.1276569399999996</c:v>
                </c:pt>
                <c:pt idx="9560">
                  <c:v>4.1271252599999997</c:v>
                </c:pt>
                <c:pt idx="9561">
                  <c:v>4.1266541500000002</c:v>
                </c:pt>
                <c:pt idx="9562">
                  <c:v>4.1263132100000002</c:v>
                </c:pt>
                <c:pt idx="9563">
                  <c:v>4.1257720000000004</c:v>
                </c:pt>
                <c:pt idx="9564">
                  <c:v>4.1251702300000002</c:v>
                </c:pt>
                <c:pt idx="9565">
                  <c:v>4.12461901</c:v>
                </c:pt>
                <c:pt idx="9566">
                  <c:v>4.1241378800000001</c:v>
                </c:pt>
                <c:pt idx="9567">
                  <c:v>4.1237268399999998</c:v>
                </c:pt>
                <c:pt idx="9568">
                  <c:v>4.1231756199999996</c:v>
                </c:pt>
                <c:pt idx="9569">
                  <c:v>4.1226344099999999</c:v>
                </c:pt>
                <c:pt idx="9570">
                  <c:v>4.12206268</c:v>
                </c:pt>
                <c:pt idx="9571">
                  <c:v>4.12168169</c:v>
                </c:pt>
                <c:pt idx="9572">
                  <c:v>4.1210804000000003</c:v>
                </c:pt>
                <c:pt idx="9573">
                  <c:v>4.1206793800000003</c:v>
                </c:pt>
                <c:pt idx="9574">
                  <c:v>4.1202082600000001</c:v>
                </c:pt>
                <c:pt idx="9575">
                  <c:v>4.11986732</c:v>
                </c:pt>
                <c:pt idx="9576">
                  <c:v>4.1190958000000002</c:v>
                </c:pt>
                <c:pt idx="9577">
                  <c:v>4.1186542499999996</c:v>
                </c:pt>
                <c:pt idx="9578">
                  <c:v>4.1182937600000002</c:v>
                </c:pt>
                <c:pt idx="9579">
                  <c:v>4.1175918600000001</c:v>
                </c:pt>
                <c:pt idx="9580">
                  <c:v>4.1172313699999998</c:v>
                </c:pt>
                <c:pt idx="9581">
                  <c:v>4.1167397499999998</c:v>
                </c:pt>
                <c:pt idx="9582">
                  <c:v>4.1161179499999996</c:v>
                </c:pt>
                <c:pt idx="9583">
                  <c:v>4.1155667300000003</c:v>
                </c:pt>
                <c:pt idx="9584">
                  <c:v>4.1150550800000003</c:v>
                </c:pt>
                <c:pt idx="9585">
                  <c:v>4.1146845799999996</c:v>
                </c:pt>
                <c:pt idx="9586">
                  <c:v>4.1144051599999996</c:v>
                </c:pt>
                <c:pt idx="9587">
                  <c:v>4.1136426899999998</c:v>
                </c:pt>
                <c:pt idx="9588">
                  <c:v>4.1132693299999996</c:v>
                </c:pt>
                <c:pt idx="9589">
                  <c:v>4.1125702899999999</c:v>
                </c:pt>
                <c:pt idx="9590">
                  <c:v>4.1119370499999999</c:v>
                </c:pt>
                <c:pt idx="9591">
                  <c:v>4.1115870499999998</c:v>
                </c:pt>
                <c:pt idx="9592">
                  <c:v>4.1110854100000003</c:v>
                </c:pt>
                <c:pt idx="9593">
                  <c:v>4.1105546999999998</c:v>
                </c:pt>
                <c:pt idx="9594">
                  <c:v>4.11009359</c:v>
                </c:pt>
                <c:pt idx="9595">
                  <c:v>4.1096825600000004</c:v>
                </c:pt>
                <c:pt idx="9596">
                  <c:v>4.1091413499999998</c:v>
                </c:pt>
                <c:pt idx="9597">
                  <c:v>4.1087202999999999</c:v>
                </c:pt>
                <c:pt idx="9598">
                  <c:v>4.1082487099999998</c:v>
                </c:pt>
                <c:pt idx="9599">
                  <c:v>4.1076774599999997</c:v>
                </c:pt>
                <c:pt idx="9600">
                  <c:v>4.1073365199999996</c:v>
                </c:pt>
                <c:pt idx="9601">
                  <c:v>4.1067152</c:v>
                </c:pt>
                <c:pt idx="9602">
                  <c:v>4.1061339400000003</c:v>
                </c:pt>
                <c:pt idx="9603">
                  <c:v>4.1056632999999998</c:v>
                </c:pt>
                <c:pt idx="9604">
                  <c:v>4.1052713399999998</c:v>
                </c:pt>
                <c:pt idx="9605">
                  <c:v>4.1046400099999998</c:v>
                </c:pt>
                <c:pt idx="9606">
                  <c:v>4.1040887799999997</c:v>
                </c:pt>
                <c:pt idx="9607">
                  <c:v>4.1034274100000001</c:v>
                </c:pt>
                <c:pt idx="9608">
                  <c:v>4.1031560899999997</c:v>
                </c:pt>
                <c:pt idx="9609">
                  <c:v>4.10272551</c:v>
                </c:pt>
                <c:pt idx="9610">
                  <c:v>4.1021642700000003</c:v>
                </c:pt>
                <c:pt idx="9611">
                  <c:v>4.1016125700000003</c:v>
                </c:pt>
                <c:pt idx="9612">
                  <c:v>4.1010513299999998</c:v>
                </c:pt>
                <c:pt idx="9613">
                  <c:v>4.1006507900000004</c:v>
                </c:pt>
                <c:pt idx="9614">
                  <c:v>4.1002492899999998</c:v>
                </c:pt>
                <c:pt idx="9615">
                  <c:v>4.0995778999999999</c:v>
                </c:pt>
                <c:pt idx="9616">
                  <c:v>4.0990867599999996</c:v>
                </c:pt>
                <c:pt idx="9617">
                  <c:v>4.0985250500000001</c:v>
                </c:pt>
                <c:pt idx="9618">
                  <c:v>4.0980043400000001</c:v>
                </c:pt>
                <c:pt idx="9619">
                  <c:v>4.0976333599999997</c:v>
                </c:pt>
                <c:pt idx="9620">
                  <c:v>4.0970916700000002</c:v>
                </c:pt>
                <c:pt idx="9621">
                  <c:v>4.0965604799999999</c:v>
                </c:pt>
                <c:pt idx="9622">
                  <c:v>4.0963492400000003</c:v>
                </c:pt>
                <c:pt idx="9623">
                  <c:v>4.0957183800000001</c:v>
                </c:pt>
                <c:pt idx="9624">
                  <c:v>4.0951571500000004</c:v>
                </c:pt>
                <c:pt idx="9625">
                  <c:v>4.0946960399999996</c:v>
                </c:pt>
                <c:pt idx="9626">
                  <c:v>4.0940742500000002</c:v>
                </c:pt>
                <c:pt idx="9627">
                  <c:v>4.0935330399999996</c:v>
                </c:pt>
                <c:pt idx="9628">
                  <c:v>4.0930113800000001</c:v>
                </c:pt>
                <c:pt idx="9629">
                  <c:v>4.0925703000000002</c:v>
                </c:pt>
                <c:pt idx="9630">
                  <c:v>4.0919389700000002</c:v>
                </c:pt>
                <c:pt idx="9631">
                  <c:v>4.0917682600000003</c:v>
                </c:pt>
                <c:pt idx="9632">
                  <c:v>4.0913076400000001</c:v>
                </c:pt>
                <c:pt idx="9633">
                  <c:v>4.0909466700000001</c:v>
                </c:pt>
                <c:pt idx="9634">
                  <c:v>4.0898542400000002</c:v>
                </c:pt>
                <c:pt idx="9635">
                  <c:v>4.0897436100000002</c:v>
                </c:pt>
                <c:pt idx="9636">
                  <c:v>4.0891623499999996</c:v>
                </c:pt>
                <c:pt idx="9637">
                  <c:v>4.08856106</c:v>
                </c:pt>
                <c:pt idx="9638">
                  <c:v>4.0884900100000001</c:v>
                </c:pt>
                <c:pt idx="9639">
                  <c:v>4.0877094300000003</c:v>
                </c:pt>
                <c:pt idx="9640">
                  <c:v>4.0873270000000002</c:v>
                </c:pt>
                <c:pt idx="9641">
                  <c:v>4.0866265300000002</c:v>
                </c:pt>
                <c:pt idx="9642">
                  <c:v>4.0863170599999998</c:v>
                </c:pt>
                <c:pt idx="9643">
                  <c:v>4.0856113399999998</c:v>
                </c:pt>
                <c:pt idx="9644">
                  <c:v>4.0854144100000003</c:v>
                </c:pt>
                <c:pt idx="9645">
                  <c:v>4.0848217</c:v>
                </c:pt>
                <c:pt idx="9646">
                  <c:v>4.0842189800000002</c:v>
                </c:pt>
                <c:pt idx="9647">
                  <c:v>4.0837688400000003</c:v>
                </c:pt>
                <c:pt idx="9648">
                  <c:v>4.0832276299999997</c:v>
                </c:pt>
                <c:pt idx="9649">
                  <c:v>4.0827565200000002</c:v>
                </c:pt>
                <c:pt idx="9650">
                  <c:v>4.0821447400000004</c:v>
                </c:pt>
                <c:pt idx="9651">
                  <c:v>4.0816941299999998</c:v>
                </c:pt>
                <c:pt idx="9652">
                  <c:v>4.0812926300000001</c:v>
                </c:pt>
                <c:pt idx="9653">
                  <c:v>4.0807919500000001</c:v>
                </c:pt>
                <c:pt idx="9654">
                  <c:v>4.0801701499999998</c:v>
                </c:pt>
                <c:pt idx="9655">
                  <c:v>4.0796890299999999</c:v>
                </c:pt>
                <c:pt idx="9656">
                  <c:v>4.0791273099999996</c:v>
                </c:pt>
                <c:pt idx="9657">
                  <c:v>4.0790677100000003</c:v>
                </c:pt>
                <c:pt idx="9658">
                  <c:v>4.0782856900000004</c:v>
                </c:pt>
                <c:pt idx="9659">
                  <c:v>4.0778946899999999</c:v>
                </c:pt>
                <c:pt idx="9660">
                  <c:v>4.0771026600000004</c:v>
                </c:pt>
                <c:pt idx="9661">
                  <c:v>4.0767922399999996</c:v>
                </c:pt>
                <c:pt idx="9662">
                  <c:v>4.07629061</c:v>
                </c:pt>
                <c:pt idx="9663">
                  <c:v>4.0757594099999999</c:v>
                </c:pt>
                <c:pt idx="9664">
                  <c:v>4.0750880199999999</c:v>
                </c:pt>
                <c:pt idx="9665">
                  <c:v>4.0749974299999998</c:v>
                </c:pt>
                <c:pt idx="9666">
                  <c:v>4.0742054000000003</c:v>
                </c:pt>
                <c:pt idx="9667">
                  <c:v>4.0735740700000003</c:v>
                </c:pt>
                <c:pt idx="9668">
                  <c:v>4.0731630299999999</c:v>
                </c:pt>
                <c:pt idx="9669">
                  <c:v>4.0726914399999998</c:v>
                </c:pt>
                <c:pt idx="9670">
                  <c:v>4.0722508399999997</c:v>
                </c:pt>
                <c:pt idx="9671">
                  <c:v>4.0718398100000002</c:v>
                </c:pt>
                <c:pt idx="9672">
                  <c:v>4.0711078599999997</c:v>
                </c:pt>
                <c:pt idx="9673">
                  <c:v>4.0709176100000004</c:v>
                </c:pt>
                <c:pt idx="9674">
                  <c:v>4.07014561</c:v>
                </c:pt>
                <c:pt idx="9675">
                  <c:v>4.0697746300000004</c:v>
                </c:pt>
                <c:pt idx="9676">
                  <c:v>4.0691933599999999</c:v>
                </c:pt>
                <c:pt idx="9677">
                  <c:v>4.0688729300000004</c:v>
                </c:pt>
                <c:pt idx="9678">
                  <c:v>4.0683112100000001</c:v>
                </c:pt>
                <c:pt idx="9679">
                  <c:v>4.0677199399999999</c:v>
                </c:pt>
                <c:pt idx="9680">
                  <c:v>4.0674090400000003</c:v>
                </c:pt>
                <c:pt idx="9681">
                  <c:v>4.0669374500000002</c:v>
                </c:pt>
                <c:pt idx="9682">
                  <c:v>4.0661654499999997</c:v>
                </c:pt>
                <c:pt idx="9683">
                  <c:v>4.0658354799999996</c:v>
                </c:pt>
                <c:pt idx="9684">
                  <c:v>4.0652136800000003</c:v>
                </c:pt>
                <c:pt idx="9685">
                  <c:v>4.0647926300000004</c:v>
                </c:pt>
                <c:pt idx="9686">
                  <c:v>4.0642008799999996</c:v>
                </c:pt>
                <c:pt idx="9687">
                  <c:v>4.0636501300000001</c:v>
                </c:pt>
                <c:pt idx="9688">
                  <c:v>4.0631384800000001</c:v>
                </c:pt>
                <c:pt idx="9689">
                  <c:v>4.0627779999999998</c:v>
                </c:pt>
                <c:pt idx="9690">
                  <c:v>4.0622348800000001</c:v>
                </c:pt>
                <c:pt idx="9691">
                  <c:v>4.0617151299999996</c:v>
                </c:pt>
                <c:pt idx="9692">
                  <c:v>4.0613527300000003</c:v>
                </c:pt>
                <c:pt idx="9693">
                  <c:v>4.0608329799999998</c:v>
                </c:pt>
                <c:pt idx="9694">
                  <c:v>4.0605235100000003</c:v>
                </c:pt>
                <c:pt idx="9695">
                  <c:v>4.0597214700000004</c:v>
                </c:pt>
                <c:pt idx="9696">
                  <c:v>4.0592265100000002</c:v>
                </c:pt>
                <c:pt idx="9697">
                  <c:v>4.0588870000000004</c:v>
                </c:pt>
                <c:pt idx="9698">
                  <c:v>4.0582666400000003</c:v>
                </c:pt>
                <c:pt idx="9699">
                  <c:v>4.0576872799999997</c:v>
                </c:pt>
                <c:pt idx="9700">
                  <c:v>4.0574846300000003</c:v>
                </c:pt>
                <c:pt idx="9701">
                  <c:v>4.0567226400000003</c:v>
                </c:pt>
                <c:pt idx="9702">
                  <c:v>4.0563116099999998</c:v>
                </c:pt>
                <c:pt idx="9703">
                  <c:v>4.0557908999999999</c:v>
                </c:pt>
                <c:pt idx="9704">
                  <c:v>4.0553193099999998</c:v>
                </c:pt>
                <c:pt idx="9705">
                  <c:v>4.0546479199999998</c:v>
                </c:pt>
                <c:pt idx="9706">
                  <c:v>4.0546679499999998</c:v>
                </c:pt>
                <c:pt idx="9707">
                  <c:v>4.0534849199999998</c:v>
                </c:pt>
                <c:pt idx="9708">
                  <c:v>4.0533247000000001</c:v>
                </c:pt>
                <c:pt idx="9709">
                  <c:v>4.0527028999999999</c:v>
                </c:pt>
                <c:pt idx="9710">
                  <c:v>4.0523219099999999</c:v>
                </c:pt>
                <c:pt idx="9711">
                  <c:v>4.0516705499999999</c:v>
                </c:pt>
                <c:pt idx="9712">
                  <c:v>4.0512995700000003</c:v>
                </c:pt>
                <c:pt idx="9713">
                  <c:v>4.0506181699999999</c:v>
                </c:pt>
                <c:pt idx="9714">
                  <c:v>4.0504980100000001</c:v>
                </c:pt>
                <c:pt idx="9715">
                  <c:v>4.0496959700000001</c:v>
                </c:pt>
                <c:pt idx="9716">
                  <c:v>4.0490541499999999</c:v>
                </c:pt>
                <c:pt idx="9717">
                  <c:v>4.0487632800000002</c:v>
                </c:pt>
                <c:pt idx="9718">
                  <c:v>4.0481219299999998</c:v>
                </c:pt>
                <c:pt idx="9719">
                  <c:v>4.0477910000000001</c:v>
                </c:pt>
                <c:pt idx="9720">
                  <c:v>4.0473299000000003</c:v>
                </c:pt>
                <c:pt idx="9721">
                  <c:v>4.0466985700000002</c:v>
                </c:pt>
                <c:pt idx="9722">
                  <c:v>4.0462269800000001</c:v>
                </c:pt>
                <c:pt idx="9723">
                  <c:v>4.0456857700000004</c:v>
                </c:pt>
                <c:pt idx="9724">
                  <c:v>4.0451645899999997</c:v>
                </c:pt>
                <c:pt idx="9725">
                  <c:v>4.04475403</c:v>
                </c:pt>
                <c:pt idx="9726">
                  <c:v>4.0440821600000003</c:v>
                </c:pt>
                <c:pt idx="9727">
                  <c:v>4.04359102</c:v>
                </c:pt>
                <c:pt idx="9728">
                  <c:v>4.0432601000000004</c:v>
                </c:pt>
                <c:pt idx="9729">
                  <c:v>4.0427989999999996</c:v>
                </c:pt>
                <c:pt idx="9730">
                  <c:v>4.0421876900000004</c:v>
                </c:pt>
                <c:pt idx="9731">
                  <c:v>4.0416259800000001</c:v>
                </c:pt>
                <c:pt idx="9732">
                  <c:v>4.0410347</c:v>
                </c:pt>
                <c:pt idx="9733">
                  <c:v>4.0407238000000003</c:v>
                </c:pt>
                <c:pt idx="9734">
                  <c:v>4.0403027500000004</c:v>
                </c:pt>
                <c:pt idx="9735">
                  <c:v>4.0397214899999998</c:v>
                </c:pt>
                <c:pt idx="9736">
                  <c:v>4.0390496300000001</c:v>
                </c:pt>
                <c:pt idx="9737">
                  <c:v>4.0384578700000002</c:v>
                </c:pt>
                <c:pt idx="9738">
                  <c:v>4.0381174099999999</c:v>
                </c:pt>
                <c:pt idx="9739">
                  <c:v>4.0376462899999996</c:v>
                </c:pt>
                <c:pt idx="9740">
                  <c:v>4.0373454100000004</c:v>
                </c:pt>
                <c:pt idx="9741">
                  <c:v>4.0368041999999997</c:v>
                </c:pt>
                <c:pt idx="9742">
                  <c:v>4.0362214999999999</c:v>
                </c:pt>
                <c:pt idx="9743">
                  <c:v>4.0356006600000001</c:v>
                </c:pt>
                <c:pt idx="9744">
                  <c:v>4.0352115599999996</c:v>
                </c:pt>
                <c:pt idx="9745">
                  <c:v>4.0345582999999996</c:v>
                </c:pt>
                <c:pt idx="9746">
                  <c:v>4.0341696699999998</c:v>
                </c:pt>
                <c:pt idx="9747">
                  <c:v>4.0334744499999999</c:v>
                </c:pt>
                <c:pt idx="9748">
                  <c:v>4.0329642300000001</c:v>
                </c:pt>
                <c:pt idx="9749">
                  <c:v>4.0328445400000001</c:v>
                </c:pt>
                <c:pt idx="9750">
                  <c:v>4.0321741099999997</c:v>
                </c:pt>
                <c:pt idx="9751">
                  <c:v>4.0317316099999996</c:v>
                </c:pt>
                <c:pt idx="9752">
                  <c:v>4.0311403300000004</c:v>
                </c:pt>
                <c:pt idx="9753">
                  <c:v>4.0305290200000004</c:v>
                </c:pt>
                <c:pt idx="9754">
                  <c:v>4.0301280000000004</c:v>
                </c:pt>
                <c:pt idx="9755">
                  <c:v>4.0296468699999997</c:v>
                </c:pt>
                <c:pt idx="9756">
                  <c:v>4.0290551199999998</c:v>
                </c:pt>
                <c:pt idx="9757">
                  <c:v>4.0286846199999999</c:v>
                </c:pt>
                <c:pt idx="9758">
                  <c:v>4.0281124100000003</c:v>
                </c:pt>
                <c:pt idx="9759">
                  <c:v>4.0277419099999996</c:v>
                </c:pt>
                <c:pt idx="9760">
                  <c:v>4.02716064</c:v>
                </c:pt>
                <c:pt idx="9761">
                  <c:v>4.0268597599999998</c:v>
                </c:pt>
                <c:pt idx="9762">
                  <c:v>4.0262083999999998</c:v>
                </c:pt>
                <c:pt idx="9763">
                  <c:v>4.0256667100000003</c:v>
                </c:pt>
                <c:pt idx="9764">
                  <c:v>4.0252857200000003</c:v>
                </c:pt>
                <c:pt idx="9765">
                  <c:v>4.0246343600000003</c:v>
                </c:pt>
                <c:pt idx="9766">
                  <c:v>4.0243234599999997</c:v>
                </c:pt>
                <c:pt idx="9767">
                  <c:v>4.0235419300000004</c:v>
                </c:pt>
                <c:pt idx="9768">
                  <c:v>4.0231905000000001</c:v>
                </c:pt>
                <c:pt idx="9769">
                  <c:v>4.0226197199999998</c:v>
                </c:pt>
                <c:pt idx="9770">
                  <c:v>4.0222387299999998</c:v>
                </c:pt>
                <c:pt idx="9771">
                  <c:v>4.0217070599999998</c:v>
                </c:pt>
                <c:pt idx="9772">
                  <c:v>4.0211062399999999</c:v>
                </c:pt>
                <c:pt idx="9773">
                  <c:v>4.0202636700000003</c:v>
                </c:pt>
                <c:pt idx="9774">
                  <c:v>4.0199327499999997</c:v>
                </c:pt>
                <c:pt idx="9775">
                  <c:v>4.0193114300000001</c:v>
                </c:pt>
                <c:pt idx="9776">
                  <c:v>4.0185689900000003</c:v>
                </c:pt>
                <c:pt idx="9777">
                  <c:v>4.0184888799999996</c:v>
                </c:pt>
                <c:pt idx="9778">
                  <c:v>4.0176372499999999</c:v>
                </c:pt>
                <c:pt idx="9779">
                  <c:v>4.0172662700000004</c:v>
                </c:pt>
                <c:pt idx="9780">
                  <c:v>4.0168952899999999</c:v>
                </c:pt>
                <c:pt idx="9781">
                  <c:v>4.0162935299999996</c:v>
                </c:pt>
                <c:pt idx="9782">
                  <c:v>4.0156226200000003</c:v>
                </c:pt>
                <c:pt idx="9783">
                  <c:v>4.01553249</c:v>
                </c:pt>
                <c:pt idx="9784">
                  <c:v>4.0148501400000001</c:v>
                </c:pt>
                <c:pt idx="9785">
                  <c:v>4.0142788899999999</c:v>
                </c:pt>
                <c:pt idx="9786">
                  <c:v>4.0136470800000001</c:v>
                </c:pt>
                <c:pt idx="9787">
                  <c:v>4.0131363899999997</c:v>
                </c:pt>
                <c:pt idx="9788">
                  <c:v>4.0127649300000003</c:v>
                </c:pt>
                <c:pt idx="9789">
                  <c:v>4.0123043100000002</c:v>
                </c:pt>
                <c:pt idx="9790">
                  <c:v>4.0118231800000004</c:v>
                </c:pt>
                <c:pt idx="9791">
                  <c:v>4.0114316900000002</c:v>
                </c:pt>
                <c:pt idx="9792">
                  <c:v>4.01078081</c:v>
                </c:pt>
                <c:pt idx="9793">
                  <c:v>4.0104198499999999</c:v>
                </c:pt>
                <c:pt idx="9794">
                  <c:v>4.0099072500000004</c:v>
                </c:pt>
                <c:pt idx="9795">
                  <c:v>4.0091571799999999</c:v>
                </c:pt>
                <c:pt idx="9796">
                  <c:v>4.0087547299999997</c:v>
                </c:pt>
                <c:pt idx="9797">
                  <c:v>4.00843477</c:v>
                </c:pt>
                <c:pt idx="9798">
                  <c:v>4.0077753100000004</c:v>
                </c:pt>
                <c:pt idx="9799">
                  <c:v>4.0075011299999996</c:v>
                </c:pt>
                <c:pt idx="9800">
                  <c:v>4.0066103899999996</c:v>
                </c:pt>
                <c:pt idx="9801">
                  <c:v>4.0063109399999997</c:v>
                </c:pt>
                <c:pt idx="9802">
                  <c:v>4.0058374399999996</c:v>
                </c:pt>
                <c:pt idx="9803">
                  <c:v>4.00509644</c:v>
                </c:pt>
                <c:pt idx="9804">
                  <c:v>4.0050163300000001</c:v>
                </c:pt>
                <c:pt idx="9805">
                  <c:v>4.0043044099999996</c:v>
                </c:pt>
                <c:pt idx="9806">
                  <c:v>4.0038332900000002</c:v>
                </c:pt>
                <c:pt idx="9807">
                  <c:v>4.0033927</c:v>
                </c:pt>
                <c:pt idx="9808">
                  <c:v>4.0028510099999997</c:v>
                </c:pt>
                <c:pt idx="9809">
                  <c:v>4.0022692700000002</c:v>
                </c:pt>
                <c:pt idx="9810">
                  <c:v>4.0016784699999999</c:v>
                </c:pt>
                <c:pt idx="9811">
                  <c:v>4.0011572800000001</c:v>
                </c:pt>
                <c:pt idx="9812">
                  <c:v>4.0008359000000002</c:v>
                </c:pt>
                <c:pt idx="9813">
                  <c:v>4.0002646400000001</c:v>
                </c:pt>
                <c:pt idx="9814">
                  <c:v>3.99985385</c:v>
                </c:pt>
                <c:pt idx="9815">
                  <c:v>3.9991724500000001</c:v>
                </c:pt>
                <c:pt idx="9816">
                  <c:v>3.9988613100000001</c:v>
                </c:pt>
                <c:pt idx="9817">
                  <c:v>3.9982698000000001</c:v>
                </c:pt>
                <c:pt idx="9818">
                  <c:v>3.9978187100000002</c:v>
                </c:pt>
                <c:pt idx="9819">
                  <c:v>3.99728751</c:v>
                </c:pt>
                <c:pt idx="9820">
                  <c:v>3.9966559400000001</c:v>
                </c:pt>
                <c:pt idx="9821">
                  <c:v>3.9962849600000001</c:v>
                </c:pt>
                <c:pt idx="9822">
                  <c:v>3.9958140900000001</c:v>
                </c:pt>
                <c:pt idx="9823">
                  <c:v>3.9953327199999999</c:v>
                </c:pt>
                <c:pt idx="9824">
                  <c:v>3.9948215500000002</c:v>
                </c:pt>
                <c:pt idx="9825">
                  <c:v>3.9942099999999998</c:v>
                </c:pt>
                <c:pt idx="9826">
                  <c:v>3.9937286400000001</c:v>
                </c:pt>
                <c:pt idx="9827">
                  <c:v>3.9930172000000002</c:v>
                </c:pt>
                <c:pt idx="9828">
                  <c:v>3.99281621</c:v>
                </c:pt>
                <c:pt idx="9829">
                  <c:v>3.99234533</c:v>
                </c:pt>
                <c:pt idx="9830">
                  <c:v>3.9915635599999999</c:v>
                </c:pt>
                <c:pt idx="9831">
                  <c:v>3.9912226199999998</c:v>
                </c:pt>
                <c:pt idx="9832">
                  <c:v>3.9909517800000001</c:v>
                </c:pt>
                <c:pt idx="9833">
                  <c:v>3.9904305899999999</c:v>
                </c:pt>
                <c:pt idx="9834">
                  <c:v>3.9897291699999999</c:v>
                </c:pt>
                <c:pt idx="9835">
                  <c:v>3.9893581899999999</c:v>
                </c:pt>
                <c:pt idx="9836">
                  <c:v>3.98892713</c:v>
                </c:pt>
                <c:pt idx="9837">
                  <c:v>3.98820519</c:v>
                </c:pt>
                <c:pt idx="9838">
                  <c:v>3.9875938899999999</c:v>
                </c:pt>
                <c:pt idx="9839">
                  <c:v>3.9873130300000001</c:v>
                </c:pt>
                <c:pt idx="9840">
                  <c:v>3.9868018599999999</c:v>
                </c:pt>
                <c:pt idx="9841">
                  <c:v>3.9864509099999998</c:v>
                </c:pt>
                <c:pt idx="9842">
                  <c:v>3.9857594999999999</c:v>
                </c:pt>
                <c:pt idx="9843">
                  <c:v>3.9854483599999999</c:v>
                </c:pt>
                <c:pt idx="9844">
                  <c:v>3.9847774500000002</c:v>
                </c:pt>
                <c:pt idx="9845">
                  <c:v>3.9840450299999999</c:v>
                </c:pt>
                <c:pt idx="9846">
                  <c:v>3.9839355900000002</c:v>
                </c:pt>
                <c:pt idx="9847">
                  <c:v>3.9833242900000001</c:v>
                </c:pt>
                <c:pt idx="9848">
                  <c:v>3.9828314800000002</c:v>
                </c:pt>
                <c:pt idx="9849">
                  <c:v>3.98222041</c:v>
                </c:pt>
                <c:pt idx="9850">
                  <c:v>3.98161912</c:v>
                </c:pt>
                <c:pt idx="9851">
                  <c:v>3.9813182399999998</c:v>
                </c:pt>
                <c:pt idx="9852">
                  <c:v>3.98077703</c:v>
                </c:pt>
                <c:pt idx="9853">
                  <c:v>3.9803061500000001</c:v>
                </c:pt>
                <c:pt idx="9854">
                  <c:v>3.97983479</c:v>
                </c:pt>
                <c:pt idx="9855">
                  <c:v>3.9793133699999998</c:v>
                </c:pt>
                <c:pt idx="9856">
                  <c:v>3.97883224</c:v>
                </c:pt>
                <c:pt idx="9857">
                  <c:v>3.9783611300000001</c:v>
                </c:pt>
                <c:pt idx="9858">
                  <c:v>3.9777796300000001</c:v>
                </c:pt>
                <c:pt idx="9859">
                  <c:v>3.9773087500000002</c:v>
                </c:pt>
                <c:pt idx="9860">
                  <c:v>3.9767875699999999</c:v>
                </c:pt>
                <c:pt idx="9861">
                  <c:v>3.9764265999999999</c:v>
                </c:pt>
                <c:pt idx="9862">
                  <c:v>3.97575498</c:v>
                </c:pt>
                <c:pt idx="9863">
                  <c:v>3.9753937700000002</c:v>
                </c:pt>
                <c:pt idx="9864">
                  <c:v>3.9748928499999998</c:v>
                </c:pt>
                <c:pt idx="9865">
                  <c:v>3.9742312399999999</c:v>
                </c:pt>
                <c:pt idx="9866">
                  <c:v>3.9737598900000002</c:v>
                </c:pt>
                <c:pt idx="9867">
                  <c:v>3.9732887699999999</c:v>
                </c:pt>
                <c:pt idx="9868">
                  <c:v>3.9727575800000001</c:v>
                </c:pt>
                <c:pt idx="9869">
                  <c:v>3.9723966100000001</c:v>
                </c:pt>
                <c:pt idx="9870">
                  <c:v>3.9717052000000002</c:v>
                </c:pt>
                <c:pt idx="9871">
                  <c:v>3.9711835400000002</c:v>
                </c:pt>
                <c:pt idx="9872">
                  <c:v>3.9706826199999998</c:v>
                </c:pt>
                <c:pt idx="9873">
                  <c:v>3.9703013899999999</c:v>
                </c:pt>
                <c:pt idx="9874">
                  <c:v>3.9697701900000002</c:v>
                </c:pt>
                <c:pt idx="9875">
                  <c:v>3.9692087200000001</c:v>
                </c:pt>
                <c:pt idx="9876">
                  <c:v>3.9687979200000001</c:v>
                </c:pt>
                <c:pt idx="9877">
                  <c:v>3.9683966599999998</c:v>
                </c:pt>
                <c:pt idx="9878">
                  <c:v>3.9676952399999998</c:v>
                </c:pt>
                <c:pt idx="9879">
                  <c:v>3.9672536799999998</c:v>
                </c:pt>
                <c:pt idx="9880">
                  <c:v>3.96666265</c:v>
                </c:pt>
                <c:pt idx="9881">
                  <c:v>3.96623182</c:v>
                </c:pt>
                <c:pt idx="9882">
                  <c:v>3.9657602299999999</c:v>
                </c:pt>
                <c:pt idx="9883">
                  <c:v>3.96510863</c:v>
                </c:pt>
                <c:pt idx="9884">
                  <c:v>3.9646475300000001</c:v>
                </c:pt>
                <c:pt idx="9885">
                  <c:v>3.9644470200000002</c:v>
                </c:pt>
                <c:pt idx="9886">
                  <c:v>3.9636249499999998</c:v>
                </c:pt>
                <c:pt idx="9887">
                  <c:v>3.9632844899999999</c:v>
                </c:pt>
                <c:pt idx="9888">
                  <c:v>3.96253228</c:v>
                </c:pt>
                <c:pt idx="9889">
                  <c:v>3.9622919599999999</c:v>
                </c:pt>
                <c:pt idx="9890">
                  <c:v>3.9614799000000001</c:v>
                </c:pt>
                <c:pt idx="9891">
                  <c:v>3.9610588600000001</c:v>
                </c:pt>
                <c:pt idx="9892">
                  <c:v>3.9608383200000001</c:v>
                </c:pt>
                <c:pt idx="9893">
                  <c:v>3.95998597</c:v>
                </c:pt>
                <c:pt idx="9894">
                  <c:v>3.9595348800000001</c:v>
                </c:pt>
                <c:pt idx="9895">
                  <c:v>3.9592545000000001</c:v>
                </c:pt>
                <c:pt idx="9896">
                  <c:v>3.9585928899999998</c:v>
                </c:pt>
                <c:pt idx="9897">
                  <c:v>3.95828223</c:v>
                </c:pt>
                <c:pt idx="9898">
                  <c:v>3.95766068</c:v>
                </c:pt>
                <c:pt idx="9899">
                  <c:v>3.9570977699999998</c:v>
                </c:pt>
                <c:pt idx="9900">
                  <c:v>3.9567792399999999</c:v>
                </c:pt>
                <c:pt idx="9901">
                  <c:v>3.95627737</c:v>
                </c:pt>
                <c:pt idx="9902">
                  <c:v>3.9558060199999998</c:v>
                </c:pt>
                <c:pt idx="9903">
                  <c:v>3.9550643000000001</c:v>
                </c:pt>
                <c:pt idx="9904">
                  <c:v>3.9548437600000002</c:v>
                </c:pt>
                <c:pt idx="9905">
                  <c:v>3.9542519999999999</c:v>
                </c:pt>
                <c:pt idx="9906">
                  <c:v>3.9536907700000001</c:v>
                </c:pt>
                <c:pt idx="9907">
                  <c:v>3.9531092600000002</c:v>
                </c:pt>
                <c:pt idx="9908">
                  <c:v>3.95272851</c:v>
                </c:pt>
                <c:pt idx="9909">
                  <c:v>3.9522774200000002</c:v>
                </c:pt>
                <c:pt idx="9910">
                  <c:v>3.9515655000000001</c:v>
                </c:pt>
                <c:pt idx="9911">
                  <c:v>3.95138502</c:v>
                </c:pt>
                <c:pt idx="9912">
                  <c:v>3.9507234100000002</c:v>
                </c:pt>
                <c:pt idx="9913">
                  <c:v>3.9503424200000001</c:v>
                </c:pt>
                <c:pt idx="9914">
                  <c:v>3.94962072</c:v>
                </c:pt>
                <c:pt idx="9915">
                  <c:v>3.9492597599999999</c:v>
                </c:pt>
                <c:pt idx="9916">
                  <c:v>3.9488289399999998</c:v>
                </c:pt>
                <c:pt idx="9917">
                  <c:v>3.9479064899999998</c:v>
                </c:pt>
                <c:pt idx="9918">
                  <c:v>3.9475257400000001</c:v>
                </c:pt>
                <c:pt idx="9919">
                  <c:v>3.94716501</c:v>
                </c:pt>
                <c:pt idx="9920">
                  <c:v>3.9467840199999999</c:v>
                </c:pt>
                <c:pt idx="9921">
                  <c:v>3.9464733600000002</c:v>
                </c:pt>
                <c:pt idx="9922">
                  <c:v>3.9457719299999998</c:v>
                </c:pt>
                <c:pt idx="9923">
                  <c:v>3.9452805500000001</c:v>
                </c:pt>
                <c:pt idx="9924">
                  <c:v>3.94479918</c:v>
                </c:pt>
                <c:pt idx="9925">
                  <c:v>3.9443380800000001</c:v>
                </c:pt>
                <c:pt idx="9926">
                  <c:v>3.9437668299999999</c:v>
                </c:pt>
                <c:pt idx="9927">
                  <c:v>3.9431750800000001</c:v>
                </c:pt>
                <c:pt idx="9928">
                  <c:v>3.9427540300000001</c:v>
                </c:pt>
                <c:pt idx="9929">
                  <c:v>3.9424030800000001</c:v>
                </c:pt>
                <c:pt idx="9930">
                  <c:v>3.9416010400000001</c:v>
                </c:pt>
                <c:pt idx="9931">
                  <c:v>3.94122028</c:v>
                </c:pt>
                <c:pt idx="9932">
                  <c:v>3.94079924</c:v>
                </c:pt>
                <c:pt idx="9933">
                  <c:v>3.9402279899999999</c:v>
                </c:pt>
                <c:pt idx="9934">
                  <c:v>3.9394760099999999</c:v>
                </c:pt>
                <c:pt idx="9935">
                  <c:v>3.93924546</c:v>
                </c:pt>
                <c:pt idx="9936">
                  <c:v>3.9386544200000002</c:v>
                </c:pt>
                <c:pt idx="9937">
                  <c:v>3.9381327599999998</c:v>
                </c:pt>
                <c:pt idx="9938">
                  <c:v>3.9377319800000001</c:v>
                </c:pt>
                <c:pt idx="9939">
                  <c:v>3.9371504800000001</c:v>
                </c:pt>
                <c:pt idx="9940">
                  <c:v>3.9367692500000002</c:v>
                </c:pt>
                <c:pt idx="9941">
                  <c:v>3.93624806</c:v>
                </c:pt>
                <c:pt idx="9942">
                  <c:v>3.93566656</c:v>
                </c:pt>
                <c:pt idx="9943">
                  <c:v>3.93531561</c:v>
                </c:pt>
                <c:pt idx="9944">
                  <c:v>3.9347844099999998</c:v>
                </c:pt>
                <c:pt idx="9945">
                  <c:v>3.9344940199999998</c:v>
                </c:pt>
                <c:pt idx="9946">
                  <c:v>3.9336113899999998</c:v>
                </c:pt>
                <c:pt idx="9947">
                  <c:v>3.9333410299999998</c:v>
                </c:pt>
                <c:pt idx="9948">
                  <c:v>3.9325892900000001</c:v>
                </c:pt>
                <c:pt idx="9949">
                  <c:v>3.9321880299999998</c:v>
                </c:pt>
                <c:pt idx="9950">
                  <c:v>3.9316863999999998</c:v>
                </c:pt>
                <c:pt idx="9951">
                  <c:v>3.9311268300000002</c:v>
                </c:pt>
                <c:pt idx="9952">
                  <c:v>3.93076706</c:v>
                </c:pt>
                <c:pt idx="9953">
                  <c:v>3.9301734000000002</c:v>
                </c:pt>
                <c:pt idx="9954">
                  <c:v>3.9296925100000002</c:v>
                </c:pt>
                <c:pt idx="9955">
                  <c:v>3.9292912499999999</c:v>
                </c:pt>
                <c:pt idx="9956">
                  <c:v>3.9288702</c:v>
                </c:pt>
                <c:pt idx="9957">
                  <c:v>3.9283487799999999</c:v>
                </c:pt>
                <c:pt idx="9958">
                  <c:v>3.92769718</c:v>
                </c:pt>
                <c:pt idx="9959">
                  <c:v>3.9272358399999998</c:v>
                </c:pt>
                <c:pt idx="9960">
                  <c:v>3.9267947699999999</c:v>
                </c:pt>
                <c:pt idx="9961">
                  <c:v>3.9262535600000001</c:v>
                </c:pt>
                <c:pt idx="9962">
                  <c:v>3.9259731800000002</c:v>
                </c:pt>
                <c:pt idx="9963">
                  <c:v>3.9253215799999999</c:v>
                </c:pt>
                <c:pt idx="9964">
                  <c:v>3.9248402100000002</c:v>
                </c:pt>
                <c:pt idx="9965">
                  <c:v>3.9244692300000001</c:v>
                </c:pt>
                <c:pt idx="9966">
                  <c:v>3.9238476800000002</c:v>
                </c:pt>
                <c:pt idx="9967">
                  <c:v>3.9232363700000001</c:v>
                </c:pt>
                <c:pt idx="9968">
                  <c:v>3.9227852799999998</c:v>
                </c:pt>
                <c:pt idx="9969">
                  <c:v>3.9222235699999999</c:v>
                </c:pt>
                <c:pt idx="9970">
                  <c:v>3.9219028900000001</c:v>
                </c:pt>
                <c:pt idx="9971">
                  <c:v>3.9213514300000001</c:v>
                </c:pt>
                <c:pt idx="9972">
                  <c:v>3.9206399900000002</c:v>
                </c:pt>
                <c:pt idx="9973">
                  <c:v>3.9204194499999998</c:v>
                </c:pt>
                <c:pt idx="9974">
                  <c:v>3.91988826</c:v>
                </c:pt>
                <c:pt idx="9975">
                  <c:v>3.91937661</c:v>
                </c:pt>
                <c:pt idx="9976">
                  <c:v>3.9186751800000001</c:v>
                </c:pt>
                <c:pt idx="9977">
                  <c:v>3.9184346200000002</c:v>
                </c:pt>
                <c:pt idx="9978">
                  <c:v>3.91794324</c:v>
                </c:pt>
                <c:pt idx="9979">
                  <c:v>3.9175424599999999</c:v>
                </c:pt>
                <c:pt idx="9980">
                  <c:v>3.9169008700000001</c:v>
                </c:pt>
                <c:pt idx="9981">
                  <c:v>3.9163894699999999</c:v>
                </c:pt>
                <c:pt idx="9982">
                  <c:v>3.9156975699999998</c:v>
                </c:pt>
                <c:pt idx="9983">
                  <c:v>3.9151563600000001</c:v>
                </c:pt>
                <c:pt idx="9984">
                  <c:v>3.91459489</c:v>
                </c:pt>
                <c:pt idx="9985">
                  <c:v>3.9142942399999998</c:v>
                </c:pt>
                <c:pt idx="9986">
                  <c:v>3.9138033399999999</c:v>
                </c:pt>
                <c:pt idx="9987">
                  <c:v>3.9132716699999999</c:v>
                </c:pt>
                <c:pt idx="9988">
                  <c:v>3.9127605000000001</c:v>
                </c:pt>
                <c:pt idx="9989">
                  <c:v>3.9124197999999999</c:v>
                </c:pt>
                <c:pt idx="9990">
                  <c:v>3.9119689499999999</c:v>
                </c:pt>
                <c:pt idx="9991">
                  <c:v>3.9112670399999998</c:v>
                </c:pt>
                <c:pt idx="9992">
                  <c:v>3.9107959299999999</c:v>
                </c:pt>
                <c:pt idx="9993">
                  <c:v>3.9102747400000002</c:v>
                </c:pt>
                <c:pt idx="9994">
                  <c:v>3.9098134</c:v>
                </c:pt>
                <c:pt idx="9995">
                  <c:v>3.90922189</c:v>
                </c:pt>
                <c:pt idx="9996">
                  <c:v>3.90885091</c:v>
                </c:pt>
                <c:pt idx="9997">
                  <c:v>3.90817952</c:v>
                </c:pt>
                <c:pt idx="9998">
                  <c:v>3.9078986599999999</c:v>
                </c:pt>
                <c:pt idx="9999">
                  <c:v>3.9072873600000002</c:v>
                </c:pt>
                <c:pt idx="10000">
                  <c:v>3.9069364100000001</c:v>
                </c:pt>
                <c:pt idx="10001">
                  <c:v>3.9062540499999998</c:v>
                </c:pt>
                <c:pt idx="10002">
                  <c:v>3.9058539900000002</c:v>
                </c:pt>
                <c:pt idx="10003">
                  <c:v>3.9052443499999998</c:v>
                </c:pt>
                <c:pt idx="10004">
                  <c:v>3.9046101599999998</c:v>
                </c:pt>
                <c:pt idx="10005">
                  <c:v>3.9041698</c:v>
                </c:pt>
                <c:pt idx="10006">
                  <c:v>3.90381885</c:v>
                </c:pt>
                <c:pt idx="10007">
                  <c:v>3.9034075700000002</c:v>
                </c:pt>
                <c:pt idx="10008">
                  <c:v>3.9027860200000002</c:v>
                </c:pt>
                <c:pt idx="10009">
                  <c:v>3.9023148999999999</c:v>
                </c:pt>
                <c:pt idx="10010">
                  <c:v>3.9017434099999999</c:v>
                </c:pt>
                <c:pt idx="10011">
                  <c:v>3.9013726700000002</c:v>
                </c:pt>
                <c:pt idx="10012">
                  <c:v>3.9008617399999999</c:v>
                </c:pt>
                <c:pt idx="10013">
                  <c:v>3.9003500899999999</c:v>
                </c:pt>
                <c:pt idx="10014">
                  <c:v>3.8997988700000001</c:v>
                </c:pt>
                <c:pt idx="10015">
                  <c:v>3.8992977099999999</c:v>
                </c:pt>
                <c:pt idx="10016">
                  <c:v>3.8986060600000001</c:v>
                </c:pt>
                <c:pt idx="10017">
                  <c:v>3.8984453700000001</c:v>
                </c:pt>
                <c:pt idx="10018">
                  <c:v>3.89771366</c:v>
                </c:pt>
                <c:pt idx="10019">
                  <c:v>3.8973331500000001</c:v>
                </c:pt>
                <c:pt idx="10020">
                  <c:v>3.89712214</c:v>
                </c:pt>
                <c:pt idx="10021">
                  <c:v>3.8964910499999998</c:v>
                </c:pt>
                <c:pt idx="10022">
                  <c:v>3.8957791300000002</c:v>
                </c:pt>
                <c:pt idx="10023">
                  <c:v>3.8951578100000002</c:v>
                </c:pt>
                <c:pt idx="10024">
                  <c:v>3.89489698</c:v>
                </c:pt>
                <c:pt idx="10025">
                  <c:v>3.8942153500000001</c:v>
                </c:pt>
                <c:pt idx="10026">
                  <c:v>3.8938643900000001</c:v>
                </c:pt>
                <c:pt idx="10027">
                  <c:v>3.8931126599999999</c:v>
                </c:pt>
                <c:pt idx="10028">
                  <c:v>3.8927416799999999</c:v>
                </c:pt>
                <c:pt idx="10029">
                  <c:v>3.8922808199999999</c:v>
                </c:pt>
                <c:pt idx="10030">
                  <c:v>3.89182973</c:v>
                </c:pt>
                <c:pt idx="10031">
                  <c:v>3.8913886500000001</c:v>
                </c:pt>
                <c:pt idx="10032">
                  <c:v>3.8908371900000001</c:v>
                </c:pt>
                <c:pt idx="10033">
                  <c:v>3.8902654600000002</c:v>
                </c:pt>
                <c:pt idx="10034">
                  <c:v>3.8897144799999999</c:v>
                </c:pt>
                <c:pt idx="10035">
                  <c:v>3.8893434999999998</c:v>
                </c:pt>
                <c:pt idx="10036">
                  <c:v>3.8887619999999998</c:v>
                </c:pt>
                <c:pt idx="10037">
                  <c:v>3.8884112800000001</c:v>
                </c:pt>
                <c:pt idx="10038">
                  <c:v>3.8877694599999999</c:v>
                </c:pt>
                <c:pt idx="10039">
                  <c:v>3.88734841</c:v>
                </c:pt>
                <c:pt idx="10040">
                  <c:v>3.88674688</c:v>
                </c:pt>
                <c:pt idx="10041">
                  <c:v>3.8862559800000001</c:v>
                </c:pt>
                <c:pt idx="10042">
                  <c:v>3.8856043800000002</c:v>
                </c:pt>
                <c:pt idx="10043">
                  <c:v>3.8852529499999999</c:v>
                </c:pt>
                <c:pt idx="10044">
                  <c:v>3.8847322499999999</c:v>
                </c:pt>
                <c:pt idx="10045">
                  <c:v>3.8842208399999998</c:v>
                </c:pt>
                <c:pt idx="10046">
                  <c:v>3.8836593599999998</c:v>
                </c:pt>
                <c:pt idx="10047">
                  <c:v>3.8829176400000001</c:v>
                </c:pt>
                <c:pt idx="10048">
                  <c:v>3.8827171300000001</c:v>
                </c:pt>
                <c:pt idx="10049">
                  <c:v>3.8821458799999999</c:v>
                </c:pt>
                <c:pt idx="10050">
                  <c:v>3.8819353599999999</c:v>
                </c:pt>
                <c:pt idx="10051">
                  <c:v>3.8812434699999998</c:v>
                </c:pt>
                <c:pt idx="10052">
                  <c:v>3.8810329399999999</c:v>
                </c:pt>
                <c:pt idx="10053">
                  <c:v>3.88035131</c:v>
                </c:pt>
                <c:pt idx="10054">
                  <c:v>3.8795495</c:v>
                </c:pt>
                <c:pt idx="10055">
                  <c:v>3.8792583899999999</c:v>
                </c:pt>
                <c:pt idx="10056">
                  <c:v>3.8787844200000001</c:v>
                </c:pt>
                <c:pt idx="10057">
                  <c:v>3.8782460699999999</c:v>
                </c:pt>
                <c:pt idx="10058">
                  <c:v>3.8774855100000001</c:v>
                </c:pt>
                <c:pt idx="10059">
                  <c:v>3.8771333700000001</c:v>
                </c:pt>
                <c:pt idx="10060">
                  <c:v>3.8767523800000001</c:v>
                </c:pt>
                <c:pt idx="10061">
                  <c:v>3.8763010499999999</c:v>
                </c:pt>
                <c:pt idx="10062">
                  <c:v>3.87581015</c:v>
                </c:pt>
                <c:pt idx="10063">
                  <c:v>3.8753891</c:v>
                </c:pt>
                <c:pt idx="10064">
                  <c:v>3.8747072199999999</c:v>
                </c:pt>
                <c:pt idx="10065">
                  <c:v>3.87414646</c:v>
                </c:pt>
                <c:pt idx="10066">
                  <c:v>3.87396574</c:v>
                </c:pt>
                <c:pt idx="10067">
                  <c:v>3.8732840999999998</c:v>
                </c:pt>
                <c:pt idx="10068">
                  <c:v>3.8727126100000002</c:v>
                </c:pt>
                <c:pt idx="10069">
                  <c:v>3.8723313799999999</c:v>
                </c:pt>
                <c:pt idx="10070">
                  <c:v>3.8718404799999999</c:v>
                </c:pt>
                <c:pt idx="10071">
                  <c:v>3.8710787299999998</c:v>
                </c:pt>
                <c:pt idx="10072">
                  <c:v>3.8707079900000001</c:v>
                </c:pt>
                <c:pt idx="10073">
                  <c:v>3.8700661699999999</c:v>
                </c:pt>
                <c:pt idx="10074">
                  <c:v>3.8697051999999998</c:v>
                </c:pt>
                <c:pt idx="10075">
                  <c:v>3.8691537399999998</c:v>
                </c:pt>
                <c:pt idx="10076">
                  <c:v>3.8690137899999999</c:v>
                </c:pt>
                <c:pt idx="10077">
                  <c:v>3.8683919900000001</c:v>
                </c:pt>
                <c:pt idx="10078">
                  <c:v>3.86774087</c:v>
                </c:pt>
                <c:pt idx="10079">
                  <c:v>3.8670887899999999</c:v>
                </c:pt>
                <c:pt idx="10080">
                  <c:v>3.8669085499999998</c:v>
                </c:pt>
                <c:pt idx="10081">
                  <c:v>3.8663270500000002</c:v>
                </c:pt>
                <c:pt idx="10082">
                  <c:v>3.8655753100000001</c:v>
                </c:pt>
                <c:pt idx="10083">
                  <c:v>3.8650844100000001</c:v>
                </c:pt>
                <c:pt idx="10084">
                  <c:v>3.8645527400000002</c:v>
                </c:pt>
                <c:pt idx="10085">
                  <c:v>3.8641519500000001</c:v>
                </c:pt>
                <c:pt idx="10086">
                  <c:v>3.8638911199999999</c:v>
                </c:pt>
                <c:pt idx="10087">
                  <c:v>3.86322951</c:v>
                </c:pt>
                <c:pt idx="10088">
                  <c:v>3.8629088399999998</c:v>
                </c:pt>
                <c:pt idx="10089">
                  <c:v>3.86238766</c:v>
                </c:pt>
                <c:pt idx="10090">
                  <c:v>3.8617658600000002</c:v>
                </c:pt>
                <c:pt idx="10091">
                  <c:v>3.8614552</c:v>
                </c:pt>
                <c:pt idx="10092">
                  <c:v>3.86063337</c:v>
                </c:pt>
                <c:pt idx="10093">
                  <c:v>3.8602924299999999</c:v>
                </c:pt>
                <c:pt idx="10094">
                  <c:v>3.8598010500000002</c:v>
                </c:pt>
                <c:pt idx="10095">
                  <c:v>3.8593399499999999</c:v>
                </c:pt>
                <c:pt idx="10096">
                  <c:v>3.8588187700000001</c:v>
                </c:pt>
                <c:pt idx="10097">
                  <c:v>3.8581371299999998</c:v>
                </c:pt>
                <c:pt idx="10098">
                  <c:v>3.8577961900000002</c:v>
                </c:pt>
                <c:pt idx="10099">
                  <c:v>3.8572444899999998</c:v>
                </c:pt>
                <c:pt idx="10100">
                  <c:v>3.85674334</c:v>
                </c:pt>
                <c:pt idx="10101">
                  <c:v>3.8564426900000002</c:v>
                </c:pt>
                <c:pt idx="10102">
                  <c:v>3.8557710599999999</c:v>
                </c:pt>
                <c:pt idx="10103">
                  <c:v>3.8552198400000002</c:v>
                </c:pt>
                <c:pt idx="10104">
                  <c:v>3.8549592499999998</c:v>
                </c:pt>
                <c:pt idx="10105">
                  <c:v>3.8544378300000002</c:v>
                </c:pt>
                <c:pt idx="10106">
                  <c:v>3.8538062599999998</c:v>
                </c:pt>
                <c:pt idx="10107">
                  <c:v>3.85333514</c:v>
                </c:pt>
                <c:pt idx="10108">
                  <c:v>3.85272288</c:v>
                </c:pt>
                <c:pt idx="10109">
                  <c:v>3.8522231599999999</c:v>
                </c:pt>
                <c:pt idx="10110">
                  <c:v>3.8516008899999998</c:v>
                </c:pt>
                <c:pt idx="10111">
                  <c:v>3.8513093</c:v>
                </c:pt>
                <c:pt idx="10112">
                  <c:v>3.85087943</c:v>
                </c:pt>
                <c:pt idx="10113">
                  <c:v>3.8502476200000002</c:v>
                </c:pt>
                <c:pt idx="10114">
                  <c:v>3.8496661200000002</c:v>
                </c:pt>
                <c:pt idx="10115">
                  <c:v>3.8492550799999998</c:v>
                </c:pt>
                <c:pt idx="10116">
                  <c:v>3.8489746999999999</c:v>
                </c:pt>
                <c:pt idx="10117">
                  <c:v>3.84831309</c:v>
                </c:pt>
                <c:pt idx="10118">
                  <c:v>3.8477113200000002</c:v>
                </c:pt>
                <c:pt idx="10119">
                  <c:v>3.8471601</c:v>
                </c:pt>
                <c:pt idx="10120">
                  <c:v>3.8468191599999999</c:v>
                </c:pt>
                <c:pt idx="10121">
                  <c:v>3.8460075900000001</c:v>
                </c:pt>
                <c:pt idx="10122">
                  <c:v>3.8455660300000001</c:v>
                </c:pt>
                <c:pt idx="10123">
                  <c:v>3.8452053099999999</c:v>
                </c:pt>
                <c:pt idx="10124">
                  <c:v>3.84458375</c:v>
                </c:pt>
                <c:pt idx="10125">
                  <c:v>3.8442831000000002</c:v>
                </c:pt>
                <c:pt idx="10126">
                  <c:v>3.8437714600000001</c:v>
                </c:pt>
                <c:pt idx="10127">
                  <c:v>3.8433108300000001</c:v>
                </c:pt>
                <c:pt idx="10128">
                  <c:v>3.8427293300000001</c:v>
                </c:pt>
                <c:pt idx="10129">
                  <c:v>3.8421978999999999</c:v>
                </c:pt>
                <c:pt idx="10130">
                  <c:v>3.8417866200000002</c:v>
                </c:pt>
                <c:pt idx="10131">
                  <c:v>3.8411552900000001</c:v>
                </c:pt>
                <c:pt idx="10132">
                  <c:v>3.84076452</c:v>
                </c:pt>
                <c:pt idx="10133">
                  <c:v>3.8402028100000001</c:v>
                </c:pt>
                <c:pt idx="10134">
                  <c:v>3.8397519600000001</c:v>
                </c:pt>
                <c:pt idx="10135">
                  <c:v>3.83940101</c:v>
                </c:pt>
                <c:pt idx="10136">
                  <c:v>3.8386990999999999</c:v>
                </c:pt>
                <c:pt idx="10137">
                  <c:v>3.83798766</c:v>
                </c:pt>
                <c:pt idx="10138">
                  <c:v>3.8378572499999999</c:v>
                </c:pt>
                <c:pt idx="10139">
                  <c:v>3.8373160400000002</c:v>
                </c:pt>
                <c:pt idx="10140">
                  <c:v>3.8369049999999998</c:v>
                </c:pt>
                <c:pt idx="10141">
                  <c:v>3.83620334</c:v>
                </c:pt>
                <c:pt idx="10142">
                  <c:v>3.8356921700000002</c:v>
                </c:pt>
                <c:pt idx="10143">
                  <c:v>3.835181</c:v>
                </c:pt>
                <c:pt idx="10144">
                  <c:v>3.83428836</c:v>
                </c:pt>
                <c:pt idx="10145">
                  <c:v>3.8336873100000002</c:v>
                </c:pt>
                <c:pt idx="10146">
                  <c:v>3.8333065500000001</c:v>
                </c:pt>
                <c:pt idx="10147">
                  <c:v>3.8326747399999999</c:v>
                </c:pt>
                <c:pt idx="10148">
                  <c:v>3.8323237899999998</c:v>
                </c:pt>
                <c:pt idx="10149">
                  <c:v>3.83180261</c:v>
                </c:pt>
                <c:pt idx="10150">
                  <c:v>3.8313212399999999</c:v>
                </c:pt>
                <c:pt idx="10151">
                  <c:v>3.83086014</c:v>
                </c:pt>
                <c:pt idx="10152">
                  <c:v>3.83038926</c:v>
                </c:pt>
                <c:pt idx="10153">
                  <c:v>3.8298978799999999</c:v>
                </c:pt>
                <c:pt idx="10154">
                  <c:v>3.8291561600000001</c:v>
                </c:pt>
                <c:pt idx="10155">
                  <c:v>3.8286848099999999</c:v>
                </c:pt>
                <c:pt idx="10156">
                  <c:v>3.8282840299999998</c:v>
                </c:pt>
                <c:pt idx="10157">
                  <c:v>3.8277726200000002</c:v>
                </c:pt>
                <c:pt idx="10158">
                  <c:v>3.8271410499999998</c:v>
                </c:pt>
                <c:pt idx="10159">
                  <c:v>3.8266892399999999</c:v>
                </c:pt>
                <c:pt idx="10160">
                  <c:v>3.8261499400000001</c:v>
                </c:pt>
                <c:pt idx="10161">
                  <c:v>3.8257982699999999</c:v>
                </c:pt>
                <c:pt idx="10162">
                  <c:v>3.8253467099999998</c:v>
                </c:pt>
                <c:pt idx="10163">
                  <c:v>3.8250057700000002</c:v>
                </c:pt>
                <c:pt idx="10164">
                  <c:v>3.8244347599999999</c:v>
                </c:pt>
                <c:pt idx="10165">
                  <c:v>3.8237428699999998</c:v>
                </c:pt>
                <c:pt idx="10166">
                  <c:v>3.8233718900000002</c:v>
                </c:pt>
                <c:pt idx="10167">
                  <c:v>3.8229911300000001</c:v>
                </c:pt>
                <c:pt idx="10168">
                  <c:v>3.8223693399999998</c:v>
                </c:pt>
                <c:pt idx="10169">
                  <c:v>3.8219983599999998</c:v>
                </c:pt>
                <c:pt idx="10170">
                  <c:v>3.8214070800000002</c:v>
                </c:pt>
                <c:pt idx="10171">
                  <c:v>3.8208956700000001</c:v>
                </c:pt>
                <c:pt idx="10172">
                  <c:v>3.8203744899999998</c:v>
                </c:pt>
                <c:pt idx="10173">
                  <c:v>3.8199036099999999</c:v>
                </c:pt>
                <c:pt idx="10174">
                  <c:v>3.8193821899999998</c:v>
                </c:pt>
                <c:pt idx="10175">
                  <c:v>3.8191318500000002</c:v>
                </c:pt>
                <c:pt idx="10176">
                  <c:v>3.81850004</c:v>
                </c:pt>
                <c:pt idx="10177">
                  <c:v>3.8178281799999998</c:v>
                </c:pt>
                <c:pt idx="10178">
                  <c:v>3.81724715</c:v>
                </c:pt>
                <c:pt idx="10179">
                  <c:v>3.8169863199999998</c:v>
                </c:pt>
                <c:pt idx="10180">
                  <c:v>3.8164351000000001</c:v>
                </c:pt>
                <c:pt idx="10181">
                  <c:v>3.8158132999999999</c:v>
                </c:pt>
                <c:pt idx="10182">
                  <c:v>3.81528234</c:v>
                </c:pt>
                <c:pt idx="10183">
                  <c:v>3.8149914699999998</c:v>
                </c:pt>
                <c:pt idx="10184">
                  <c:v>3.81430984</c:v>
                </c:pt>
                <c:pt idx="10185">
                  <c:v>3.8138485000000002</c:v>
                </c:pt>
                <c:pt idx="10186">
                  <c:v>3.8132874999999999</c:v>
                </c:pt>
                <c:pt idx="10187">
                  <c:v>3.8128860000000002</c:v>
                </c:pt>
                <c:pt idx="10188">
                  <c:v>3.81238484</c:v>
                </c:pt>
                <c:pt idx="10189">
                  <c:v>3.8120140999999998</c:v>
                </c:pt>
                <c:pt idx="10190">
                  <c:v>3.8114728900000001</c:v>
                </c:pt>
                <c:pt idx="10191">
                  <c:v>3.8107812399999998</c:v>
                </c:pt>
                <c:pt idx="10192">
                  <c:v>3.8104302900000002</c:v>
                </c:pt>
                <c:pt idx="10193">
                  <c:v>3.8096985800000001</c:v>
                </c:pt>
                <c:pt idx="10194">
                  <c:v>3.8094477699999998</c:v>
                </c:pt>
                <c:pt idx="10195">
                  <c:v>3.80878615</c:v>
                </c:pt>
                <c:pt idx="10196">
                  <c:v>3.8084654800000002</c:v>
                </c:pt>
                <c:pt idx="10197">
                  <c:v>3.8078839800000002</c:v>
                </c:pt>
                <c:pt idx="10198">
                  <c:v>3.80735278</c:v>
                </c:pt>
                <c:pt idx="10199">
                  <c:v>3.8068115699999998</c:v>
                </c:pt>
                <c:pt idx="10200">
                  <c:v>3.8063704999999999</c:v>
                </c:pt>
                <c:pt idx="10201">
                  <c:v>3.8058588499999999</c:v>
                </c:pt>
                <c:pt idx="10202">
                  <c:v>3.8054680799999998</c:v>
                </c:pt>
                <c:pt idx="10203">
                  <c:v>3.8048164799999999</c:v>
                </c:pt>
                <c:pt idx="10204">
                  <c:v>3.8043856599999999</c:v>
                </c:pt>
                <c:pt idx="10205">
                  <c:v>3.8038241899999998</c:v>
                </c:pt>
                <c:pt idx="10206">
                  <c:v>3.80352354</c:v>
                </c:pt>
                <c:pt idx="10207">
                  <c:v>3.8026912199999998</c:v>
                </c:pt>
                <c:pt idx="10208">
                  <c:v>3.8021500100000001</c:v>
                </c:pt>
                <c:pt idx="10209">
                  <c:v>3.8016686399999999</c:v>
                </c:pt>
                <c:pt idx="10210">
                  <c:v>3.8010063199999999</c:v>
                </c:pt>
                <c:pt idx="10211">
                  <c:v>3.8007974600000001</c:v>
                </c:pt>
                <c:pt idx="10212">
                  <c:v>3.8001756699999998</c:v>
                </c:pt>
                <c:pt idx="10213">
                  <c:v>3.7995321799999999</c:v>
                </c:pt>
                <c:pt idx="10214">
                  <c:v>3.79930353</c:v>
                </c:pt>
                <c:pt idx="10215">
                  <c:v>3.7986617100000002</c:v>
                </c:pt>
                <c:pt idx="10216">
                  <c:v>3.7980699499999999</c:v>
                </c:pt>
                <c:pt idx="10217">
                  <c:v>3.7977192400000002</c:v>
                </c:pt>
                <c:pt idx="10218">
                  <c:v>3.7972981899999998</c:v>
                </c:pt>
                <c:pt idx="10219">
                  <c:v>3.7967665199999998</c:v>
                </c:pt>
                <c:pt idx="10220">
                  <c:v>3.7962353200000001</c:v>
                </c:pt>
                <c:pt idx="10221">
                  <c:v>3.79584432</c:v>
                </c:pt>
                <c:pt idx="10222">
                  <c:v>3.79531288</c:v>
                </c:pt>
                <c:pt idx="10223">
                  <c:v>3.7946317199999999</c:v>
                </c:pt>
                <c:pt idx="10224">
                  <c:v>3.7943406099999999</c:v>
                </c:pt>
                <c:pt idx="10225">
                  <c:v>3.7934987499999999</c:v>
                </c:pt>
                <c:pt idx="10226">
                  <c:v>3.7932782199999999</c:v>
                </c:pt>
                <c:pt idx="10227">
                  <c:v>3.79279733</c:v>
                </c:pt>
                <c:pt idx="10228">
                  <c:v>3.7922959299999999</c:v>
                </c:pt>
                <c:pt idx="10229">
                  <c:v>3.7917742699999999</c:v>
                </c:pt>
                <c:pt idx="10230">
                  <c:v>3.7911832300000001</c:v>
                </c:pt>
                <c:pt idx="10231">
                  <c:v>3.7908825899999998</c:v>
                </c:pt>
                <c:pt idx="10232">
                  <c:v>3.79022098</c:v>
                </c:pt>
                <c:pt idx="10233">
                  <c:v>3.78970933</c:v>
                </c:pt>
                <c:pt idx="10234">
                  <c:v>3.78922844</c:v>
                </c:pt>
                <c:pt idx="10235">
                  <c:v>3.7887070199999999</c:v>
                </c:pt>
                <c:pt idx="10236">
                  <c:v>3.7881958500000001</c:v>
                </c:pt>
                <c:pt idx="10237">
                  <c:v>3.78770447</c:v>
                </c:pt>
                <c:pt idx="10238">
                  <c:v>3.7872033100000002</c:v>
                </c:pt>
                <c:pt idx="10239">
                  <c:v>3.7866218100000002</c:v>
                </c:pt>
                <c:pt idx="10240">
                  <c:v>3.7863714700000002</c:v>
                </c:pt>
                <c:pt idx="10241">
                  <c:v>3.78588009</c:v>
                </c:pt>
                <c:pt idx="10242">
                  <c:v>3.7852084600000002</c:v>
                </c:pt>
                <c:pt idx="10243">
                  <c:v>3.7847673899999998</c:v>
                </c:pt>
                <c:pt idx="10244">
                  <c:v>3.7841858899999998</c:v>
                </c:pt>
                <c:pt idx="10245">
                  <c:v>3.78383541</c:v>
                </c:pt>
                <c:pt idx="10246">
                  <c:v>3.7832236300000002</c:v>
                </c:pt>
                <c:pt idx="10247">
                  <c:v>3.7827825499999999</c:v>
                </c:pt>
                <c:pt idx="10248">
                  <c:v>3.78227139</c:v>
                </c:pt>
                <c:pt idx="10249">
                  <c:v>3.78172994</c:v>
                </c:pt>
                <c:pt idx="10250">
                  <c:v>3.7812087499999998</c:v>
                </c:pt>
                <c:pt idx="10251">
                  <c:v>3.7806773200000001</c:v>
                </c:pt>
                <c:pt idx="10252">
                  <c:v>3.7802763000000001</c:v>
                </c:pt>
                <c:pt idx="10253">
                  <c:v>3.77952456</c:v>
                </c:pt>
                <c:pt idx="10254">
                  <c:v>3.77932405</c:v>
                </c:pt>
                <c:pt idx="10255">
                  <c:v>3.7789633299999998</c:v>
                </c:pt>
                <c:pt idx="10256">
                  <c:v>3.77837157</c:v>
                </c:pt>
                <c:pt idx="10257">
                  <c:v>3.77783012</c:v>
                </c:pt>
                <c:pt idx="10258">
                  <c:v>3.77728939</c:v>
                </c:pt>
                <c:pt idx="10259">
                  <c:v>3.7767579599999999</c:v>
                </c:pt>
                <c:pt idx="10260">
                  <c:v>3.7760860900000002</c:v>
                </c:pt>
                <c:pt idx="10261">
                  <c:v>3.77575517</c:v>
                </c:pt>
                <c:pt idx="10262">
                  <c:v>3.77537251</c:v>
                </c:pt>
                <c:pt idx="10263">
                  <c:v>3.7747943400000001</c:v>
                </c:pt>
                <c:pt idx="10264">
                  <c:v>3.7744412399999998</c:v>
                </c:pt>
                <c:pt idx="10265">
                  <c:v>3.7740106600000001</c:v>
                </c:pt>
                <c:pt idx="10266">
                  <c:v>3.7732992200000002</c:v>
                </c:pt>
                <c:pt idx="10267">
                  <c:v>3.7727477600000001</c:v>
                </c:pt>
                <c:pt idx="10268">
                  <c:v>3.77235699</c:v>
                </c:pt>
                <c:pt idx="10269">
                  <c:v>3.7718761000000001</c:v>
                </c:pt>
                <c:pt idx="10270">
                  <c:v>3.77136469</c:v>
                </c:pt>
                <c:pt idx="10271">
                  <c:v>3.7709133600000002</c:v>
                </c:pt>
                <c:pt idx="10272">
                  <c:v>3.7702619999999998</c:v>
                </c:pt>
                <c:pt idx="10273">
                  <c:v>3.7697608499999999</c:v>
                </c:pt>
                <c:pt idx="10274">
                  <c:v>3.7693197700000001</c:v>
                </c:pt>
                <c:pt idx="10275">
                  <c:v>3.7688283899999999</c:v>
                </c:pt>
                <c:pt idx="10276">
                  <c:v>3.7682669199999999</c:v>
                </c:pt>
                <c:pt idx="10277">
                  <c:v>3.7677457300000001</c:v>
                </c:pt>
                <c:pt idx="10278">
                  <c:v>3.7670242799999998</c:v>
                </c:pt>
                <c:pt idx="10279">
                  <c:v>3.7668037399999998</c:v>
                </c:pt>
                <c:pt idx="10280">
                  <c:v>3.7661516700000002</c:v>
                </c:pt>
                <c:pt idx="10281">
                  <c:v>3.7656707800000002</c:v>
                </c:pt>
                <c:pt idx="10282">
                  <c:v>3.7650792599999998</c:v>
                </c:pt>
                <c:pt idx="10283">
                  <c:v>3.7646784800000002</c:v>
                </c:pt>
                <c:pt idx="10284">
                  <c:v>3.7640969800000001</c:v>
                </c:pt>
                <c:pt idx="10285">
                  <c:v>3.7636356399999999</c:v>
                </c:pt>
                <c:pt idx="10286">
                  <c:v>3.7634151</c:v>
                </c:pt>
                <c:pt idx="10287">
                  <c:v>3.7628538599999999</c:v>
                </c:pt>
                <c:pt idx="10288">
                  <c:v>3.7622425599999998</c:v>
                </c:pt>
                <c:pt idx="10289">
                  <c:v>3.76186132</c:v>
                </c:pt>
                <c:pt idx="10290">
                  <c:v>3.7610895599999998</c:v>
                </c:pt>
                <c:pt idx="10291">
                  <c:v>3.76058841</c:v>
                </c:pt>
                <c:pt idx="10292">
                  <c:v>3.76030803</c:v>
                </c:pt>
                <c:pt idx="10293">
                  <c:v>3.75978637</c:v>
                </c:pt>
                <c:pt idx="10294">
                  <c:v>3.7593150099999999</c:v>
                </c:pt>
                <c:pt idx="10295">
                  <c:v>3.7590341600000001</c:v>
                </c:pt>
                <c:pt idx="10296">
                  <c:v>3.75838304</c:v>
                </c:pt>
                <c:pt idx="10297">
                  <c:v>3.7578213200000001</c:v>
                </c:pt>
                <c:pt idx="10298">
                  <c:v>3.7573301799999999</c:v>
                </c:pt>
                <c:pt idx="10299">
                  <c:v>3.75685906</c:v>
                </c:pt>
                <c:pt idx="10300">
                  <c:v>3.75640821</c:v>
                </c:pt>
                <c:pt idx="10301">
                  <c:v>3.7556364499999999</c:v>
                </c:pt>
                <c:pt idx="10302">
                  <c:v>3.75545573</c:v>
                </c:pt>
                <c:pt idx="10303">
                  <c:v>3.7548339400000001</c:v>
                </c:pt>
                <c:pt idx="10304">
                  <c:v>3.75428271</c:v>
                </c:pt>
                <c:pt idx="10305">
                  <c:v>3.7539319999999998</c:v>
                </c:pt>
                <c:pt idx="10306">
                  <c:v>3.7535309799999999</c:v>
                </c:pt>
                <c:pt idx="10307">
                  <c:v>3.7529194399999999</c:v>
                </c:pt>
                <c:pt idx="10308">
                  <c:v>3.7524886099999999</c:v>
                </c:pt>
                <c:pt idx="10309">
                  <c:v>3.7516763200000001</c:v>
                </c:pt>
                <c:pt idx="10310">
                  <c:v>3.7511351099999999</c:v>
                </c:pt>
                <c:pt idx="10311">
                  <c:v>3.7509345999999999</c:v>
                </c:pt>
                <c:pt idx="10312">
                  <c:v>3.7504735</c:v>
                </c:pt>
                <c:pt idx="10313">
                  <c:v>3.7497818500000002</c:v>
                </c:pt>
                <c:pt idx="10314">
                  <c:v>3.7493708099999998</c:v>
                </c:pt>
                <c:pt idx="10315">
                  <c:v>3.7489490499999998</c:v>
                </c:pt>
                <c:pt idx="10316">
                  <c:v>3.7483687400000001</c:v>
                </c:pt>
                <c:pt idx="10317">
                  <c:v>3.7479066799999998</c:v>
                </c:pt>
                <c:pt idx="10318">
                  <c:v>3.7472960899999999</c:v>
                </c:pt>
                <c:pt idx="10319">
                  <c:v>3.7468648</c:v>
                </c:pt>
                <c:pt idx="10320">
                  <c:v>3.7463734099999999</c:v>
                </c:pt>
                <c:pt idx="10321">
                  <c:v>3.7457320699999999</c:v>
                </c:pt>
                <c:pt idx="10322">
                  <c:v>3.7451705899999999</c:v>
                </c:pt>
                <c:pt idx="10323">
                  <c:v>3.7448396700000002</c:v>
                </c:pt>
                <c:pt idx="10324">
                  <c:v>3.7443184899999999</c:v>
                </c:pt>
                <c:pt idx="10325">
                  <c:v>3.7438774100000001</c:v>
                </c:pt>
                <c:pt idx="10326">
                  <c:v>3.7435565</c:v>
                </c:pt>
                <c:pt idx="10327">
                  <c:v>3.7427546999999999</c:v>
                </c:pt>
                <c:pt idx="10328">
                  <c:v>3.7422835800000001</c:v>
                </c:pt>
                <c:pt idx="10329">
                  <c:v>3.7419526599999999</c:v>
                </c:pt>
                <c:pt idx="10330">
                  <c:v>3.74149156</c:v>
                </c:pt>
                <c:pt idx="10331">
                  <c:v>3.7407698599999999</c:v>
                </c:pt>
                <c:pt idx="10332">
                  <c:v>3.7403488199999999</c:v>
                </c:pt>
                <c:pt idx="10333">
                  <c:v>3.7396371400000001</c:v>
                </c:pt>
                <c:pt idx="10334">
                  <c:v>3.7393364899999999</c:v>
                </c:pt>
                <c:pt idx="10335">
                  <c:v>3.73915577</c:v>
                </c:pt>
                <c:pt idx="10336">
                  <c:v>3.7382135399999998</c:v>
                </c:pt>
                <c:pt idx="10337">
                  <c:v>3.73791289</c:v>
                </c:pt>
                <c:pt idx="10338">
                  <c:v>3.73756194</c:v>
                </c:pt>
                <c:pt idx="10339">
                  <c:v>3.7368803000000002</c:v>
                </c:pt>
                <c:pt idx="10340">
                  <c:v>3.73674989</c:v>
                </c:pt>
                <c:pt idx="10341">
                  <c:v>3.7360081699999999</c:v>
                </c:pt>
                <c:pt idx="10342">
                  <c:v>3.7354266599999999</c:v>
                </c:pt>
                <c:pt idx="10343">
                  <c:v>3.7348053499999998</c:v>
                </c:pt>
                <c:pt idx="10344">
                  <c:v>3.7343239800000001</c:v>
                </c:pt>
                <c:pt idx="10345">
                  <c:v>3.7336926500000001</c:v>
                </c:pt>
                <c:pt idx="10346">
                  <c:v>3.73333168</c:v>
                </c:pt>
                <c:pt idx="10347">
                  <c:v>3.7329404400000001</c:v>
                </c:pt>
                <c:pt idx="10348">
                  <c:v>3.7323391400000001</c:v>
                </c:pt>
                <c:pt idx="10349">
                  <c:v>3.7317576400000001</c:v>
                </c:pt>
                <c:pt idx="10350">
                  <c:v>3.7312767500000001</c:v>
                </c:pt>
                <c:pt idx="10351">
                  <c:v>3.7309358100000001</c:v>
                </c:pt>
                <c:pt idx="10352">
                  <c:v>3.7303039999999998</c:v>
                </c:pt>
                <c:pt idx="10353">
                  <c:v>3.7300636800000002</c:v>
                </c:pt>
                <c:pt idx="10354">
                  <c:v>3.72940183</c:v>
                </c:pt>
                <c:pt idx="10355">
                  <c:v>3.7288105499999999</c:v>
                </c:pt>
                <c:pt idx="10356">
                  <c:v>3.7284898800000001</c:v>
                </c:pt>
                <c:pt idx="10357">
                  <c:v>3.7280387899999998</c:v>
                </c:pt>
                <c:pt idx="10358">
                  <c:v>3.72741699</c:v>
                </c:pt>
                <c:pt idx="10359">
                  <c:v>3.7269158400000002</c:v>
                </c:pt>
                <c:pt idx="10360">
                  <c:v>3.7263243199999998</c:v>
                </c:pt>
                <c:pt idx="10361">
                  <c:v>3.72593307</c:v>
                </c:pt>
                <c:pt idx="10362">
                  <c:v>3.7254123699999999</c:v>
                </c:pt>
                <c:pt idx="10363">
                  <c:v>3.7249209900000002</c:v>
                </c:pt>
                <c:pt idx="10364">
                  <c:v>3.7243394900000002</c:v>
                </c:pt>
                <c:pt idx="10365">
                  <c:v>3.7240691199999998</c:v>
                </c:pt>
                <c:pt idx="10366">
                  <c:v>3.7233572000000001</c:v>
                </c:pt>
                <c:pt idx="10367">
                  <c:v>3.7228956200000001</c:v>
                </c:pt>
                <c:pt idx="10368">
                  <c:v>3.7224555000000001</c:v>
                </c:pt>
                <c:pt idx="10369">
                  <c:v>3.7219247800000002</c:v>
                </c:pt>
                <c:pt idx="10370">
                  <c:v>3.7215418800000002</c:v>
                </c:pt>
                <c:pt idx="10371">
                  <c:v>3.72091079</c:v>
                </c:pt>
                <c:pt idx="10372">
                  <c:v>3.7205002299999999</c:v>
                </c:pt>
                <c:pt idx="10373">
                  <c:v>3.7199387599999998</c:v>
                </c:pt>
                <c:pt idx="10374">
                  <c:v>3.7192373299999999</c:v>
                </c:pt>
                <c:pt idx="10375">
                  <c:v>3.7189161799999999</c:v>
                </c:pt>
                <c:pt idx="10376">
                  <c:v>3.71823478</c:v>
                </c:pt>
                <c:pt idx="10377">
                  <c:v>3.7179639299999998</c:v>
                </c:pt>
                <c:pt idx="10378">
                  <c:v>3.7173125699999998</c:v>
                </c:pt>
                <c:pt idx="10379">
                  <c:v>3.7166609799999999</c:v>
                </c:pt>
                <c:pt idx="10380">
                  <c:v>3.71649027</c:v>
                </c:pt>
                <c:pt idx="10381">
                  <c:v>3.7157888400000001</c:v>
                </c:pt>
                <c:pt idx="10382">
                  <c:v>3.71534729</c:v>
                </c:pt>
                <c:pt idx="10383">
                  <c:v>3.7148866699999998</c:v>
                </c:pt>
                <c:pt idx="10384">
                  <c:v>3.7143952800000002</c:v>
                </c:pt>
                <c:pt idx="10385">
                  <c:v>3.7138438200000001</c:v>
                </c:pt>
                <c:pt idx="10386">
                  <c:v>3.7134230100000001</c:v>
                </c:pt>
                <c:pt idx="10387">
                  <c:v>3.7127511499999999</c:v>
                </c:pt>
                <c:pt idx="10388">
                  <c:v>3.7123701599999999</c:v>
                </c:pt>
                <c:pt idx="10389">
                  <c:v>3.71187925</c:v>
                </c:pt>
                <c:pt idx="10390">
                  <c:v>3.7113676099999999</c:v>
                </c:pt>
                <c:pt idx="10391">
                  <c:v>3.71053576</c:v>
                </c:pt>
                <c:pt idx="10392">
                  <c:v>3.71053553</c:v>
                </c:pt>
                <c:pt idx="10393">
                  <c:v>3.7096033099999999</c:v>
                </c:pt>
                <c:pt idx="10394">
                  <c:v>3.7094130500000002</c:v>
                </c:pt>
                <c:pt idx="10395">
                  <c:v>3.7087216399999998</c:v>
                </c:pt>
                <c:pt idx="10396">
                  <c:v>3.70832038</c:v>
                </c:pt>
                <c:pt idx="10397">
                  <c:v>3.7080297500000001</c:v>
                </c:pt>
                <c:pt idx="10398">
                  <c:v>3.7072978000000001</c:v>
                </c:pt>
                <c:pt idx="10399">
                  <c:v>3.7068069000000001</c:v>
                </c:pt>
                <c:pt idx="10400">
                  <c:v>3.7063455599999999</c:v>
                </c:pt>
                <c:pt idx="10401">
                  <c:v>3.7059946099999999</c:v>
                </c:pt>
                <c:pt idx="10402">
                  <c:v>3.70527315</c:v>
                </c:pt>
                <c:pt idx="10403">
                  <c:v>3.7049322099999999</c:v>
                </c:pt>
                <c:pt idx="10404">
                  <c:v>3.7043204300000001</c:v>
                </c:pt>
                <c:pt idx="10405">
                  <c:v>3.7037393999999999</c:v>
                </c:pt>
                <c:pt idx="10406">
                  <c:v>3.7034885900000001</c:v>
                </c:pt>
                <c:pt idx="10407">
                  <c:v>3.7029469000000002</c:v>
                </c:pt>
                <c:pt idx="10408">
                  <c:v>3.7021150600000001</c:v>
                </c:pt>
                <c:pt idx="10409">
                  <c:v>3.7019248</c:v>
                </c:pt>
                <c:pt idx="10410">
                  <c:v>3.7012729599999998</c:v>
                </c:pt>
                <c:pt idx="10411">
                  <c:v>3.70056129</c:v>
                </c:pt>
                <c:pt idx="10412">
                  <c:v>3.7002406099999998</c:v>
                </c:pt>
                <c:pt idx="10413">
                  <c:v>3.6997895199999999</c:v>
                </c:pt>
                <c:pt idx="10414">
                  <c:v>3.6992182699999998</c:v>
                </c:pt>
                <c:pt idx="10415">
                  <c:v>3.6990275399999999</c:v>
                </c:pt>
                <c:pt idx="10416">
                  <c:v>3.69821548</c:v>
                </c:pt>
                <c:pt idx="10417">
                  <c:v>3.6977949099999998</c:v>
                </c:pt>
                <c:pt idx="10418">
                  <c:v>3.69714308</c:v>
                </c:pt>
                <c:pt idx="10419">
                  <c:v>3.6970241100000001</c:v>
                </c:pt>
                <c:pt idx="10420">
                  <c:v>3.6964416500000001</c:v>
                </c:pt>
                <c:pt idx="10421">
                  <c:v>3.6958379699999999</c:v>
                </c:pt>
                <c:pt idx="10422">
                  <c:v>3.69529796</c:v>
                </c:pt>
                <c:pt idx="10423">
                  <c:v>3.6947779700000001</c:v>
                </c:pt>
                <c:pt idx="10424">
                  <c:v>3.6943459500000002</c:v>
                </c:pt>
                <c:pt idx="10425">
                  <c:v>3.6937246300000002</c:v>
                </c:pt>
                <c:pt idx="10426">
                  <c:v>3.69344378</c:v>
                </c:pt>
                <c:pt idx="10427">
                  <c:v>3.6929628800000001</c:v>
                </c:pt>
                <c:pt idx="10428">
                  <c:v>3.6922912600000002</c:v>
                </c:pt>
                <c:pt idx="10429">
                  <c:v>3.6918799899999999</c:v>
                </c:pt>
                <c:pt idx="10430">
                  <c:v>3.6912987199999998</c:v>
                </c:pt>
                <c:pt idx="10431">
                  <c:v>3.6905968200000001</c:v>
                </c:pt>
                <c:pt idx="10432">
                  <c:v>3.6903064300000001</c:v>
                </c:pt>
                <c:pt idx="10433">
                  <c:v>3.68978524</c:v>
                </c:pt>
                <c:pt idx="10434">
                  <c:v>3.68922353</c:v>
                </c:pt>
                <c:pt idx="10435">
                  <c:v>3.6887223699999998</c:v>
                </c:pt>
                <c:pt idx="10436">
                  <c:v>3.6883714200000002</c:v>
                </c:pt>
                <c:pt idx="10437">
                  <c:v>3.68779039</c:v>
                </c:pt>
                <c:pt idx="10438">
                  <c:v>3.68723869</c:v>
                </c:pt>
                <c:pt idx="10439">
                  <c:v>3.6866674399999999</c:v>
                </c:pt>
                <c:pt idx="10440">
                  <c:v>3.68641686</c:v>
                </c:pt>
                <c:pt idx="10441">
                  <c:v>3.6857950700000002</c:v>
                </c:pt>
                <c:pt idx="10442">
                  <c:v>3.6853640099999998</c:v>
                </c:pt>
                <c:pt idx="10443">
                  <c:v>3.68486285</c:v>
                </c:pt>
                <c:pt idx="10444">
                  <c:v>3.6844022299999999</c:v>
                </c:pt>
                <c:pt idx="10445">
                  <c:v>3.6839108500000002</c:v>
                </c:pt>
                <c:pt idx="10446">
                  <c:v>3.6832492399999999</c:v>
                </c:pt>
                <c:pt idx="10447">
                  <c:v>3.68265748</c:v>
                </c:pt>
                <c:pt idx="10448">
                  <c:v>3.68223667</c:v>
                </c:pt>
                <c:pt idx="10449">
                  <c:v>3.68164515</c:v>
                </c:pt>
                <c:pt idx="10450">
                  <c:v>3.68146467</c:v>
                </c:pt>
                <c:pt idx="10451">
                  <c:v>3.6809835400000002</c:v>
                </c:pt>
                <c:pt idx="10452">
                  <c:v>3.6804120500000002</c:v>
                </c:pt>
                <c:pt idx="10453">
                  <c:v>3.6798408</c:v>
                </c:pt>
                <c:pt idx="10454">
                  <c:v>3.67945981</c:v>
                </c:pt>
                <c:pt idx="10455">
                  <c:v>3.6786677800000001</c:v>
                </c:pt>
                <c:pt idx="10456">
                  <c:v>3.6782169300000001</c:v>
                </c:pt>
                <c:pt idx="10457">
                  <c:v>3.6778557300000001</c:v>
                </c:pt>
                <c:pt idx="10458">
                  <c:v>3.6772141500000002</c:v>
                </c:pt>
                <c:pt idx="10459">
                  <c:v>3.6766629200000001</c:v>
                </c:pt>
                <c:pt idx="10460">
                  <c:v>3.67619205</c:v>
                </c:pt>
                <c:pt idx="10461">
                  <c:v>3.6760013100000002</c:v>
                </c:pt>
                <c:pt idx="10462">
                  <c:v>3.67525959</c:v>
                </c:pt>
                <c:pt idx="10463">
                  <c:v>3.67484856</c:v>
                </c:pt>
                <c:pt idx="10464">
                  <c:v>3.67413664</c:v>
                </c:pt>
                <c:pt idx="10465">
                  <c:v>3.67386627</c:v>
                </c:pt>
                <c:pt idx="10466">
                  <c:v>3.6732945400000001</c:v>
                </c:pt>
                <c:pt idx="10467">
                  <c:v>3.6726729900000001</c:v>
                </c:pt>
                <c:pt idx="10468">
                  <c:v>3.6722621900000001</c:v>
                </c:pt>
                <c:pt idx="10469">
                  <c:v>3.6716706800000001</c:v>
                </c:pt>
                <c:pt idx="10470">
                  <c:v>3.6711895499999998</c:v>
                </c:pt>
                <c:pt idx="10471">
                  <c:v>3.67091894</c:v>
                </c:pt>
                <c:pt idx="10472">
                  <c:v>3.67038822</c:v>
                </c:pt>
                <c:pt idx="10473">
                  <c:v>3.6698052900000002</c:v>
                </c:pt>
                <c:pt idx="10474">
                  <c:v>3.6692152</c:v>
                </c:pt>
                <c:pt idx="10475">
                  <c:v>3.66868353</c:v>
                </c:pt>
                <c:pt idx="10476">
                  <c:v>3.66832256</c:v>
                </c:pt>
                <c:pt idx="10477">
                  <c:v>3.6678514500000001</c:v>
                </c:pt>
                <c:pt idx="10478">
                  <c:v>3.6672496799999998</c:v>
                </c:pt>
                <c:pt idx="10479">
                  <c:v>3.6667787999999999</c:v>
                </c:pt>
                <c:pt idx="10480">
                  <c:v>3.6661672599999999</c:v>
                </c:pt>
                <c:pt idx="10481">
                  <c:v>3.6658566000000001</c:v>
                </c:pt>
                <c:pt idx="10482">
                  <c:v>3.6652347999999999</c:v>
                </c:pt>
                <c:pt idx="10483">
                  <c:v>3.66495419</c:v>
                </c:pt>
                <c:pt idx="10484">
                  <c:v>3.6643223800000002</c:v>
                </c:pt>
                <c:pt idx="10485">
                  <c:v>3.6638717700000001</c:v>
                </c:pt>
                <c:pt idx="10486">
                  <c:v>3.66333032</c:v>
                </c:pt>
                <c:pt idx="10487">
                  <c:v>3.6628189099999999</c:v>
                </c:pt>
                <c:pt idx="10488">
                  <c:v>3.6622075999999999</c:v>
                </c:pt>
                <c:pt idx="10489">
                  <c:v>3.6619367600000001</c:v>
                </c:pt>
                <c:pt idx="10490">
                  <c:v>3.6612253199999998</c:v>
                </c:pt>
                <c:pt idx="10491">
                  <c:v>3.66019249</c:v>
                </c:pt>
                <c:pt idx="10492">
                  <c:v>3.6599719500000001</c:v>
                </c:pt>
                <c:pt idx="10493">
                  <c:v>3.6594007</c:v>
                </c:pt>
                <c:pt idx="10494">
                  <c:v>3.6590099299999999</c:v>
                </c:pt>
                <c:pt idx="10495">
                  <c:v>3.65841818</c:v>
                </c:pt>
                <c:pt idx="10496">
                  <c:v>3.65793729</c:v>
                </c:pt>
                <c:pt idx="10497">
                  <c:v>3.6574056100000001</c:v>
                </c:pt>
                <c:pt idx="10498">
                  <c:v>3.65703464</c:v>
                </c:pt>
                <c:pt idx="10499">
                  <c:v>3.65668368</c:v>
                </c:pt>
                <c:pt idx="10500">
                  <c:v>3.6559219399999998</c:v>
                </c:pt>
                <c:pt idx="10501">
                  <c:v>3.6554007500000001</c:v>
                </c:pt>
                <c:pt idx="10502">
                  <c:v>3.6549193899999999</c:v>
                </c:pt>
                <c:pt idx="10503">
                  <c:v>3.65451908</c:v>
                </c:pt>
                <c:pt idx="10504">
                  <c:v>3.6540675199999999</c:v>
                </c:pt>
                <c:pt idx="10505">
                  <c:v>3.6535065200000001</c:v>
                </c:pt>
                <c:pt idx="10506">
                  <c:v>3.65285444</c:v>
                </c:pt>
                <c:pt idx="10507">
                  <c:v>3.6524238599999999</c:v>
                </c:pt>
                <c:pt idx="10508">
                  <c:v>3.6518721599999999</c:v>
                </c:pt>
                <c:pt idx="10509">
                  <c:v>3.6515014200000002</c:v>
                </c:pt>
                <c:pt idx="10510">
                  <c:v>3.65086961</c:v>
                </c:pt>
                <c:pt idx="10511">
                  <c:v>3.6501979800000002</c:v>
                </c:pt>
                <c:pt idx="10512">
                  <c:v>3.6499073499999999</c:v>
                </c:pt>
                <c:pt idx="10513">
                  <c:v>3.6496067000000001</c:v>
                </c:pt>
                <c:pt idx="10514">
                  <c:v>3.6488950299999998</c:v>
                </c:pt>
                <c:pt idx="10515">
                  <c:v>3.6485741100000002</c:v>
                </c:pt>
                <c:pt idx="10516">
                  <c:v>3.6479725799999998</c:v>
                </c:pt>
                <c:pt idx="10517">
                  <c:v>3.6474211200000002</c:v>
                </c:pt>
                <c:pt idx="10518">
                  <c:v>3.64689994</c:v>
                </c:pt>
                <c:pt idx="10519">
                  <c:v>3.6465389699999999</c:v>
                </c:pt>
                <c:pt idx="10520">
                  <c:v>3.6458873700000001</c:v>
                </c:pt>
                <c:pt idx="10521">
                  <c:v>3.6454262700000002</c:v>
                </c:pt>
                <c:pt idx="10522">
                  <c:v>3.6449356100000001</c:v>
                </c:pt>
                <c:pt idx="10523">
                  <c:v>3.6443738899999998</c:v>
                </c:pt>
                <c:pt idx="10524">
                  <c:v>3.64393163</c:v>
                </c:pt>
                <c:pt idx="10525">
                  <c:v>3.6433620499999999</c:v>
                </c:pt>
                <c:pt idx="10526">
                  <c:v>3.64305258</c:v>
                </c:pt>
                <c:pt idx="10527">
                  <c:v>3.6422989399999999</c:v>
                </c:pt>
                <c:pt idx="10528">
                  <c:v>3.64191771</c:v>
                </c:pt>
                <c:pt idx="10529">
                  <c:v>3.6413564699999998</c:v>
                </c:pt>
                <c:pt idx="10530">
                  <c:v>3.6407852200000002</c:v>
                </c:pt>
                <c:pt idx="10531">
                  <c:v>3.64046431</c:v>
                </c:pt>
                <c:pt idx="10532">
                  <c:v>3.63989305</c:v>
                </c:pt>
                <c:pt idx="10533">
                  <c:v>3.6394016699999998</c:v>
                </c:pt>
                <c:pt idx="10534">
                  <c:v>3.63898039</c:v>
                </c:pt>
                <c:pt idx="10535">
                  <c:v>3.6382689500000001</c:v>
                </c:pt>
                <c:pt idx="10536">
                  <c:v>3.6377477599999999</c:v>
                </c:pt>
                <c:pt idx="10537">
                  <c:v>3.6372366</c:v>
                </c:pt>
                <c:pt idx="10538">
                  <c:v>3.6366949100000001</c:v>
                </c:pt>
                <c:pt idx="10539">
                  <c:v>3.6364042799999998</c:v>
                </c:pt>
                <c:pt idx="10540">
                  <c:v>3.6358530500000001</c:v>
                </c:pt>
                <c:pt idx="10541">
                  <c:v>3.63544226</c:v>
                </c:pt>
                <c:pt idx="10542">
                  <c:v>3.6350410000000002</c:v>
                </c:pt>
                <c:pt idx="10543">
                  <c:v>3.6343395699999999</c:v>
                </c:pt>
                <c:pt idx="10544">
                  <c:v>3.6338984999999999</c:v>
                </c:pt>
                <c:pt idx="10545">
                  <c:v>3.6332867100000001</c:v>
                </c:pt>
                <c:pt idx="10546">
                  <c:v>3.6328358700000001</c:v>
                </c:pt>
                <c:pt idx="10547">
                  <c:v>3.63234448</c:v>
                </c:pt>
                <c:pt idx="10548">
                  <c:v>3.6319232000000001</c:v>
                </c:pt>
                <c:pt idx="10549">
                  <c:v>3.6314721099999998</c:v>
                </c:pt>
                <c:pt idx="10550">
                  <c:v>3.6309812099999998</c:v>
                </c:pt>
                <c:pt idx="10551">
                  <c:v>3.6302695300000001</c:v>
                </c:pt>
                <c:pt idx="10552">
                  <c:v>3.62955761</c:v>
                </c:pt>
                <c:pt idx="10553">
                  <c:v>3.6292469500000002</c:v>
                </c:pt>
                <c:pt idx="10554">
                  <c:v>3.6288960000000001</c:v>
                </c:pt>
                <c:pt idx="10555">
                  <c:v>3.6283049599999999</c:v>
                </c:pt>
                <c:pt idx="10556">
                  <c:v>3.6279435200000001</c:v>
                </c:pt>
                <c:pt idx="10557">
                  <c:v>3.6272621200000001</c:v>
                </c:pt>
                <c:pt idx="10558">
                  <c:v>3.6270513499999999</c:v>
                </c:pt>
                <c:pt idx="10559">
                  <c:v>3.6263799699999999</c:v>
                </c:pt>
                <c:pt idx="10560">
                  <c:v>3.6259691699999999</c:v>
                </c:pt>
                <c:pt idx="10561">
                  <c:v>3.6251766700000001</c:v>
                </c:pt>
                <c:pt idx="10562">
                  <c:v>3.62499642</c:v>
                </c:pt>
                <c:pt idx="10563">
                  <c:v>3.6242446899999998</c:v>
                </c:pt>
                <c:pt idx="10564">
                  <c:v>3.62392402</c:v>
                </c:pt>
                <c:pt idx="10565">
                  <c:v>3.62341237</c:v>
                </c:pt>
                <c:pt idx="10566">
                  <c:v>3.6226406099999999</c:v>
                </c:pt>
                <c:pt idx="10567">
                  <c:v>3.6222295799999999</c:v>
                </c:pt>
                <c:pt idx="10568">
                  <c:v>3.6217083900000002</c:v>
                </c:pt>
                <c:pt idx="10569">
                  <c:v>3.6213474300000001</c:v>
                </c:pt>
                <c:pt idx="10570">
                  <c:v>3.62083602</c:v>
                </c:pt>
                <c:pt idx="10571">
                  <c:v>3.6203651400000001</c:v>
                </c:pt>
                <c:pt idx="10572">
                  <c:v>3.6197936500000001</c:v>
                </c:pt>
                <c:pt idx="10573">
                  <c:v>3.6191821100000001</c:v>
                </c:pt>
                <c:pt idx="10574">
                  <c:v>3.6187815699999999</c:v>
                </c:pt>
                <c:pt idx="10575">
                  <c:v>3.6183095000000001</c:v>
                </c:pt>
                <c:pt idx="10576">
                  <c:v>3.6180582000000001</c:v>
                </c:pt>
                <c:pt idx="10577">
                  <c:v>3.6174194800000001</c:v>
                </c:pt>
                <c:pt idx="10578">
                  <c:v>3.6169884200000002</c:v>
                </c:pt>
                <c:pt idx="10579">
                  <c:v>3.6165244599999999</c:v>
                </c:pt>
                <c:pt idx="10580">
                  <c:v>3.6156935699999999</c:v>
                </c:pt>
                <c:pt idx="10581">
                  <c:v>3.6153929200000001</c:v>
                </c:pt>
                <c:pt idx="10582">
                  <c:v>3.6148316899999999</c:v>
                </c:pt>
                <c:pt idx="10583">
                  <c:v>3.61440063</c:v>
                </c:pt>
                <c:pt idx="10584">
                  <c:v>3.6138594199999998</c:v>
                </c:pt>
                <c:pt idx="10585">
                  <c:v>3.61347818</c:v>
                </c:pt>
                <c:pt idx="10586">
                  <c:v>3.6129167099999999</c:v>
                </c:pt>
                <c:pt idx="10587">
                  <c:v>3.6125662300000001</c:v>
                </c:pt>
                <c:pt idx="10588">
                  <c:v>3.6119444399999998</c:v>
                </c:pt>
                <c:pt idx="10589">
                  <c:v>3.6113529199999999</c:v>
                </c:pt>
                <c:pt idx="10590">
                  <c:v>3.6108417500000001</c:v>
                </c:pt>
                <c:pt idx="10591">
                  <c:v>3.6102905299999999</c:v>
                </c:pt>
                <c:pt idx="10592">
                  <c:v>3.6097993900000001</c:v>
                </c:pt>
                <c:pt idx="10593">
                  <c:v>3.609308</c:v>
                </c:pt>
                <c:pt idx="10594">
                  <c:v>3.6087467700000002</c:v>
                </c:pt>
                <c:pt idx="10595">
                  <c:v>3.6084058300000001</c:v>
                </c:pt>
                <c:pt idx="10596">
                  <c:v>3.6076843699999999</c:v>
                </c:pt>
                <c:pt idx="10597">
                  <c:v>3.6075136699999999</c:v>
                </c:pt>
                <c:pt idx="10598">
                  <c:v>3.6069323999999998</c:v>
                </c:pt>
                <c:pt idx="10599">
                  <c:v>3.6063806999999999</c:v>
                </c:pt>
                <c:pt idx="10600">
                  <c:v>3.6058096900000001</c:v>
                </c:pt>
                <c:pt idx="10601">
                  <c:v>3.6054184399999998</c:v>
                </c:pt>
                <c:pt idx="10602">
                  <c:v>3.6048471900000001</c:v>
                </c:pt>
                <c:pt idx="10603">
                  <c:v>3.6044664399999999</c:v>
                </c:pt>
                <c:pt idx="10604">
                  <c:v>3.6039950799999998</c:v>
                </c:pt>
                <c:pt idx="10605">
                  <c:v>3.6033334699999999</c:v>
                </c:pt>
                <c:pt idx="10606">
                  <c:v>3.6027221699999998</c:v>
                </c:pt>
                <c:pt idx="10607">
                  <c:v>3.6023109</c:v>
                </c:pt>
                <c:pt idx="10608">
                  <c:v>3.6017994899999999</c:v>
                </c:pt>
                <c:pt idx="10609">
                  <c:v>3.6013185999999999</c:v>
                </c:pt>
                <c:pt idx="10610">
                  <c:v>3.6007771499999999</c:v>
                </c:pt>
                <c:pt idx="10611">
                  <c:v>3.6001656099999999</c:v>
                </c:pt>
                <c:pt idx="10612">
                  <c:v>3.5999050100000001</c:v>
                </c:pt>
                <c:pt idx="10613">
                  <c:v>3.5993337599999999</c:v>
                </c:pt>
                <c:pt idx="10614">
                  <c:v>3.59892273</c:v>
                </c:pt>
                <c:pt idx="10615">
                  <c:v>3.5983412299999999</c:v>
                </c:pt>
                <c:pt idx="10616">
                  <c:v>3.5977797499999999</c:v>
                </c:pt>
                <c:pt idx="10617">
                  <c:v>3.5974690900000001</c:v>
                </c:pt>
                <c:pt idx="10618">
                  <c:v>3.5969579199999999</c:v>
                </c:pt>
                <c:pt idx="10619">
                  <c:v>3.5963664099999999</c:v>
                </c:pt>
                <c:pt idx="10620">
                  <c:v>3.5959455999999999</c:v>
                </c:pt>
                <c:pt idx="10621">
                  <c:v>3.5954742400000002</c:v>
                </c:pt>
                <c:pt idx="10622">
                  <c:v>3.5948529200000001</c:v>
                </c:pt>
                <c:pt idx="10623">
                  <c:v>3.5944318800000001</c:v>
                </c:pt>
                <c:pt idx="10624">
                  <c:v>3.5940809200000001</c:v>
                </c:pt>
                <c:pt idx="10625">
                  <c:v>3.5936596399999998</c:v>
                </c:pt>
                <c:pt idx="10626">
                  <c:v>3.5931084200000001</c:v>
                </c:pt>
                <c:pt idx="10627">
                  <c:v>3.5926470799999999</c:v>
                </c:pt>
                <c:pt idx="10628">
                  <c:v>3.5920364899999999</c:v>
                </c:pt>
                <c:pt idx="10629">
                  <c:v>3.5913949000000001</c:v>
                </c:pt>
                <c:pt idx="10630">
                  <c:v>3.5909822</c:v>
                </c:pt>
                <c:pt idx="10631">
                  <c:v>3.59057403</c:v>
                </c:pt>
                <c:pt idx="10632">
                  <c:v>3.5901510700000001</c:v>
                </c:pt>
                <c:pt idx="10633">
                  <c:v>3.5894997100000001</c:v>
                </c:pt>
                <c:pt idx="10634">
                  <c:v>3.5891587700000001</c:v>
                </c:pt>
                <c:pt idx="10635">
                  <c:v>3.5884170499999999</c:v>
                </c:pt>
                <c:pt idx="10636">
                  <c:v>3.5878658300000001</c:v>
                </c:pt>
                <c:pt idx="10637">
                  <c:v>3.58744431</c:v>
                </c:pt>
                <c:pt idx="10638">
                  <c:v>3.5870137199999999</c:v>
                </c:pt>
                <c:pt idx="10639">
                  <c:v>3.5865223400000001</c:v>
                </c:pt>
                <c:pt idx="10640">
                  <c:v>3.58604097</c:v>
                </c:pt>
                <c:pt idx="10641">
                  <c:v>3.5855803499999999</c:v>
                </c:pt>
                <c:pt idx="10642">
                  <c:v>3.5848481699999999</c:v>
                </c:pt>
                <c:pt idx="10643">
                  <c:v>3.5844573999999998</c:v>
                </c:pt>
                <c:pt idx="10644">
                  <c:v>3.5840763999999998</c:v>
                </c:pt>
                <c:pt idx="10645">
                  <c:v>3.58377576</c:v>
                </c:pt>
                <c:pt idx="10646">
                  <c:v>3.5828836000000002</c:v>
                </c:pt>
                <c:pt idx="10647">
                  <c:v>3.5822520299999998</c:v>
                </c:pt>
                <c:pt idx="10648">
                  <c:v>3.5821015799999998</c:v>
                </c:pt>
                <c:pt idx="10649">
                  <c:v>3.5818109499999999</c:v>
                </c:pt>
                <c:pt idx="10650">
                  <c:v>3.5809385800000002</c:v>
                </c:pt>
                <c:pt idx="10651">
                  <c:v>3.5804874899999999</c:v>
                </c:pt>
                <c:pt idx="10652">
                  <c:v>3.58014703</c:v>
                </c:pt>
                <c:pt idx="10653">
                  <c:v>3.5796856899999998</c:v>
                </c:pt>
                <c:pt idx="10654">
                  <c:v>3.5789339500000001</c:v>
                </c:pt>
                <c:pt idx="10655">
                  <c:v>3.5785529600000001</c:v>
                </c:pt>
                <c:pt idx="10656">
                  <c:v>3.5780115100000001</c:v>
                </c:pt>
                <c:pt idx="10657">
                  <c:v>3.5774803199999998</c:v>
                </c:pt>
                <c:pt idx="10658">
                  <c:v>3.5767784100000002</c:v>
                </c:pt>
                <c:pt idx="10659">
                  <c:v>3.5765080500000002</c:v>
                </c:pt>
                <c:pt idx="10660">
                  <c:v>3.5760164300000001</c:v>
                </c:pt>
                <c:pt idx="10661">
                  <c:v>3.5754754499999999</c:v>
                </c:pt>
                <c:pt idx="10662">
                  <c:v>3.57487369</c:v>
                </c:pt>
                <c:pt idx="10663">
                  <c:v>3.5744829199999999</c:v>
                </c:pt>
                <c:pt idx="10664">
                  <c:v>3.5741522300000002</c:v>
                </c:pt>
                <c:pt idx="10665">
                  <c:v>3.5735206599999998</c:v>
                </c:pt>
                <c:pt idx="10666">
                  <c:v>3.5731794799999999</c:v>
                </c:pt>
                <c:pt idx="10667">
                  <c:v>3.57250786</c:v>
                </c:pt>
                <c:pt idx="10668">
                  <c:v>3.5719468600000002</c:v>
                </c:pt>
                <c:pt idx="10669">
                  <c:v>3.5714054100000001</c:v>
                </c:pt>
                <c:pt idx="10670">
                  <c:v>3.5710845</c:v>
                </c:pt>
                <c:pt idx="10671">
                  <c:v>3.57032251</c:v>
                </c:pt>
                <c:pt idx="10672">
                  <c:v>3.5702323900000001</c:v>
                </c:pt>
                <c:pt idx="10673">
                  <c:v>3.5695707799999998</c:v>
                </c:pt>
                <c:pt idx="10674">
                  <c:v>3.5689692499999999</c:v>
                </c:pt>
                <c:pt idx="10675">
                  <c:v>3.5687289199999999</c:v>
                </c:pt>
                <c:pt idx="10676">
                  <c:v>3.5682976200000001</c:v>
                </c:pt>
                <c:pt idx="10677">
                  <c:v>3.56748581</c:v>
                </c:pt>
                <c:pt idx="10678">
                  <c:v>3.56696415</c:v>
                </c:pt>
                <c:pt idx="10679">
                  <c:v>3.5663747799999999</c:v>
                </c:pt>
                <c:pt idx="10680">
                  <c:v>3.5658316600000002</c:v>
                </c:pt>
                <c:pt idx="10681">
                  <c:v>3.5656724</c:v>
                </c:pt>
                <c:pt idx="10682">
                  <c:v>3.5648791800000001</c:v>
                </c:pt>
                <c:pt idx="10683">
                  <c:v>3.5643386800000001</c:v>
                </c:pt>
                <c:pt idx="10684">
                  <c:v>3.56412745</c:v>
                </c:pt>
                <c:pt idx="10685">
                  <c:v>3.5633652200000001</c:v>
                </c:pt>
                <c:pt idx="10686">
                  <c:v>3.56299448</c:v>
                </c:pt>
                <c:pt idx="10687">
                  <c:v>3.5624532699999998</c:v>
                </c:pt>
                <c:pt idx="10688">
                  <c:v>3.56215262</c:v>
                </c:pt>
                <c:pt idx="10689">
                  <c:v>3.5616314400000002</c:v>
                </c:pt>
                <c:pt idx="10690">
                  <c:v>3.5607993599999999</c:v>
                </c:pt>
                <c:pt idx="10691">
                  <c:v>3.5602278699999999</c:v>
                </c:pt>
                <c:pt idx="10692">
                  <c:v>3.5600976900000001</c:v>
                </c:pt>
                <c:pt idx="10693">
                  <c:v>3.5594463300000001</c:v>
                </c:pt>
                <c:pt idx="10694">
                  <c:v>3.55912542</c:v>
                </c:pt>
                <c:pt idx="10695">
                  <c:v>3.5587141500000001</c:v>
                </c:pt>
                <c:pt idx="10696">
                  <c:v>3.5579926999999998</c:v>
                </c:pt>
                <c:pt idx="10697">
                  <c:v>3.5574412299999998</c:v>
                </c:pt>
                <c:pt idx="10698">
                  <c:v>3.5570399799999999</c:v>
                </c:pt>
                <c:pt idx="10699">
                  <c:v>3.5563986299999999</c:v>
                </c:pt>
                <c:pt idx="10700">
                  <c:v>3.5561578300000001</c:v>
                </c:pt>
                <c:pt idx="10701">
                  <c:v>3.5554962200000002</c:v>
                </c:pt>
                <c:pt idx="10702">
                  <c:v>3.5550954300000002</c:v>
                </c:pt>
                <c:pt idx="10703">
                  <c:v>3.55435371</c:v>
                </c:pt>
                <c:pt idx="10704">
                  <c:v>3.5539124000000002</c:v>
                </c:pt>
                <c:pt idx="10705">
                  <c:v>3.5534515400000002</c:v>
                </c:pt>
                <c:pt idx="10706">
                  <c:v>3.5530302499999999</c:v>
                </c:pt>
                <c:pt idx="10707">
                  <c:v>3.5525789300000001</c:v>
                </c:pt>
                <c:pt idx="10708">
                  <c:v>3.5520079099999999</c:v>
                </c:pt>
                <c:pt idx="10709">
                  <c:v>3.5514965100000002</c:v>
                </c:pt>
                <c:pt idx="10710">
                  <c:v>3.5510556700000002</c:v>
                </c:pt>
                <c:pt idx="10711">
                  <c:v>3.5504343500000002</c:v>
                </c:pt>
                <c:pt idx="10712">
                  <c:v>3.5499129300000001</c:v>
                </c:pt>
                <c:pt idx="10713">
                  <c:v>3.5492911299999998</c:v>
                </c:pt>
                <c:pt idx="10714">
                  <c:v>3.5489103800000001</c:v>
                </c:pt>
                <c:pt idx="10715">
                  <c:v>3.5484390299999999</c:v>
                </c:pt>
                <c:pt idx="10716">
                  <c:v>3.5479679100000001</c:v>
                </c:pt>
                <c:pt idx="10717">
                  <c:v>3.5474164500000001</c:v>
                </c:pt>
                <c:pt idx="10718">
                  <c:v>3.5471658700000002</c:v>
                </c:pt>
                <c:pt idx="10719">
                  <c:v>3.5466248999999999</c:v>
                </c:pt>
                <c:pt idx="10720">
                  <c:v>3.54573274</c:v>
                </c:pt>
                <c:pt idx="10721">
                  <c:v>3.5454819199999998</c:v>
                </c:pt>
                <c:pt idx="10722">
                  <c:v>3.5449407100000001</c:v>
                </c:pt>
                <c:pt idx="10723">
                  <c:v>3.54454994</c:v>
                </c:pt>
                <c:pt idx="10724">
                  <c:v>3.54402828</c:v>
                </c:pt>
                <c:pt idx="10725">
                  <c:v>3.54366732</c:v>
                </c:pt>
                <c:pt idx="10726">
                  <c:v>3.54298592</c:v>
                </c:pt>
                <c:pt idx="10727">
                  <c:v>3.5423140499999999</c:v>
                </c:pt>
                <c:pt idx="10728">
                  <c:v>3.54188299</c:v>
                </c:pt>
                <c:pt idx="10729">
                  <c:v>3.5413618100000002</c:v>
                </c:pt>
                <c:pt idx="10730">
                  <c:v>3.5407705300000001</c:v>
                </c:pt>
                <c:pt idx="10731">
                  <c:v>3.5405497600000002</c:v>
                </c:pt>
                <c:pt idx="10732">
                  <c:v>3.54005861</c:v>
                </c:pt>
                <c:pt idx="10733">
                  <c:v>3.53940725</c:v>
                </c:pt>
                <c:pt idx="10734">
                  <c:v>3.5389769100000001</c:v>
                </c:pt>
                <c:pt idx="10735">
                  <c:v>3.5385060300000002</c:v>
                </c:pt>
                <c:pt idx="10736">
                  <c:v>3.5378830400000001</c:v>
                </c:pt>
                <c:pt idx="10737">
                  <c:v>3.5373921400000001</c:v>
                </c:pt>
                <c:pt idx="10738">
                  <c:v>3.53679085</c:v>
                </c:pt>
                <c:pt idx="10739">
                  <c:v>3.5365498099999999</c:v>
                </c:pt>
                <c:pt idx="10740">
                  <c:v>3.5357883000000001</c:v>
                </c:pt>
                <c:pt idx="10741">
                  <c:v>3.5354774</c:v>
                </c:pt>
                <c:pt idx="10742">
                  <c:v>3.53499651</c:v>
                </c:pt>
                <c:pt idx="10743">
                  <c:v>3.5344047500000002</c:v>
                </c:pt>
                <c:pt idx="10744">
                  <c:v>3.53408408</c:v>
                </c:pt>
                <c:pt idx="10745">
                  <c:v>3.5333921899999998</c:v>
                </c:pt>
                <c:pt idx="10746">
                  <c:v>3.5329713800000002</c:v>
                </c:pt>
                <c:pt idx="10747">
                  <c:v>3.53249002</c:v>
                </c:pt>
                <c:pt idx="10748">
                  <c:v>3.5318687</c:v>
                </c:pt>
                <c:pt idx="10749">
                  <c:v>3.5313374999999998</c:v>
                </c:pt>
                <c:pt idx="10750">
                  <c:v>3.5310967</c:v>
                </c:pt>
                <c:pt idx="10751">
                  <c:v>3.5305654999999998</c:v>
                </c:pt>
                <c:pt idx="10752">
                  <c:v>3.5299036500000001</c:v>
                </c:pt>
                <c:pt idx="10753">
                  <c:v>3.5293223899999999</c:v>
                </c:pt>
                <c:pt idx="10754">
                  <c:v>3.52890134</c:v>
                </c:pt>
                <c:pt idx="10755">
                  <c:v>3.5283698999999999</c:v>
                </c:pt>
                <c:pt idx="10756">
                  <c:v>3.5280592400000002</c:v>
                </c:pt>
                <c:pt idx="10757">
                  <c:v>3.5271370399999999</c:v>
                </c:pt>
                <c:pt idx="10758">
                  <c:v>3.5267660599999999</c:v>
                </c:pt>
                <c:pt idx="10759">
                  <c:v>3.5264852000000002</c:v>
                </c:pt>
                <c:pt idx="10760">
                  <c:v>3.52605462</c:v>
                </c:pt>
                <c:pt idx="10761">
                  <c:v>3.5257134400000001</c:v>
                </c:pt>
                <c:pt idx="10762">
                  <c:v>3.5249414400000001</c:v>
                </c:pt>
                <c:pt idx="10763">
                  <c:v>3.5245809600000002</c:v>
                </c:pt>
                <c:pt idx="10764">
                  <c:v>3.5239393699999999</c:v>
                </c:pt>
                <c:pt idx="10765">
                  <c:v>3.5232474800000002</c:v>
                </c:pt>
                <c:pt idx="10766">
                  <c:v>3.5227763699999999</c:v>
                </c:pt>
                <c:pt idx="10767">
                  <c:v>3.5224254099999999</c:v>
                </c:pt>
                <c:pt idx="10768">
                  <c:v>3.5219042300000001</c:v>
                </c:pt>
                <c:pt idx="10769">
                  <c:v>3.5214631600000001</c:v>
                </c:pt>
                <c:pt idx="10770">
                  <c:v>3.5208716400000002</c:v>
                </c:pt>
                <c:pt idx="10771">
                  <c:v>3.5206213000000002</c:v>
                </c:pt>
                <c:pt idx="10772">
                  <c:v>3.5197286600000002</c:v>
                </c:pt>
                <c:pt idx="10773">
                  <c:v>3.5194783200000002</c:v>
                </c:pt>
                <c:pt idx="10774">
                  <c:v>3.5188066999999998</c:v>
                </c:pt>
                <c:pt idx="10775">
                  <c:v>3.5184159300000002</c:v>
                </c:pt>
                <c:pt idx="10776">
                  <c:v>3.5179042800000002</c:v>
                </c:pt>
                <c:pt idx="10777">
                  <c:v>3.5172729500000002</c:v>
                </c:pt>
                <c:pt idx="10778">
                  <c:v>3.5168314000000001</c:v>
                </c:pt>
                <c:pt idx="10779">
                  <c:v>3.51641059</c:v>
                </c:pt>
                <c:pt idx="10780">
                  <c:v>3.5157191800000001</c:v>
                </c:pt>
                <c:pt idx="10781">
                  <c:v>3.5154981599999999</c:v>
                </c:pt>
                <c:pt idx="10782">
                  <c:v>3.51500726</c:v>
                </c:pt>
                <c:pt idx="10783">
                  <c:v>3.5145163500000001</c:v>
                </c:pt>
                <c:pt idx="10784">
                  <c:v>3.5141050800000002</c:v>
                </c:pt>
                <c:pt idx="10785">
                  <c:v>3.5134041300000001</c:v>
                </c:pt>
                <c:pt idx="10786">
                  <c:v>3.51314306</c:v>
                </c:pt>
                <c:pt idx="10787">
                  <c:v>3.5123381600000001</c:v>
                </c:pt>
                <c:pt idx="10788">
                  <c:v>3.51178956</c:v>
                </c:pt>
                <c:pt idx="10789">
                  <c:v>3.5114576799999999</c:v>
                </c:pt>
                <c:pt idx="10790">
                  <c:v>3.5109474700000001</c:v>
                </c:pt>
                <c:pt idx="10791">
                  <c:v>3.51054668</c:v>
                </c:pt>
                <c:pt idx="10792">
                  <c:v>3.5099046199999999</c:v>
                </c:pt>
                <c:pt idx="10793">
                  <c:v>3.50962424</c:v>
                </c:pt>
                <c:pt idx="10794">
                  <c:v>3.50884223</c:v>
                </c:pt>
                <c:pt idx="10795">
                  <c:v>3.5082209099999999</c:v>
                </c:pt>
                <c:pt idx="10796">
                  <c:v>3.5078098799999999</c:v>
                </c:pt>
                <c:pt idx="10797">
                  <c:v>3.5074889699999998</c:v>
                </c:pt>
                <c:pt idx="10798">
                  <c:v>3.5069174799999998</c:v>
                </c:pt>
                <c:pt idx="10799">
                  <c:v>3.50632572</c:v>
                </c:pt>
                <c:pt idx="10800">
                  <c:v>3.5059149299999999</c:v>
                </c:pt>
                <c:pt idx="10801">
                  <c:v>3.5054838699999999</c:v>
                </c:pt>
                <c:pt idx="10802">
                  <c:v>3.5052135</c:v>
                </c:pt>
                <c:pt idx="10803">
                  <c:v>3.5044713000000001</c:v>
                </c:pt>
                <c:pt idx="10804">
                  <c:v>3.5039102999999998</c:v>
                </c:pt>
                <c:pt idx="10805">
                  <c:v>3.5035493400000002</c:v>
                </c:pt>
                <c:pt idx="10806">
                  <c:v>3.5028676999999999</c:v>
                </c:pt>
                <c:pt idx="10807">
                  <c:v>3.5025267599999999</c:v>
                </c:pt>
                <c:pt idx="10808">
                  <c:v>3.5020055800000001</c:v>
                </c:pt>
                <c:pt idx="10809">
                  <c:v>3.5014543499999999</c:v>
                </c:pt>
                <c:pt idx="10810">
                  <c:v>3.5009527199999999</c:v>
                </c:pt>
                <c:pt idx="10811">
                  <c:v>3.50049162</c:v>
                </c:pt>
                <c:pt idx="10812">
                  <c:v>3.4997498999999999</c:v>
                </c:pt>
                <c:pt idx="10813">
                  <c:v>3.4994695199999999</c:v>
                </c:pt>
                <c:pt idx="10814">
                  <c:v>3.49882793</c:v>
                </c:pt>
                <c:pt idx="10815">
                  <c:v>3.4983465699999998</c:v>
                </c:pt>
                <c:pt idx="10816">
                  <c:v>3.49791527</c:v>
                </c:pt>
                <c:pt idx="10817">
                  <c:v>3.4975144899999999</c:v>
                </c:pt>
                <c:pt idx="10818">
                  <c:v>3.4969730399999999</c:v>
                </c:pt>
                <c:pt idx="10819">
                  <c:v>3.4966020599999998</c:v>
                </c:pt>
                <c:pt idx="10820">
                  <c:v>3.49605107</c:v>
                </c:pt>
                <c:pt idx="10821">
                  <c:v>3.4954392900000002</c:v>
                </c:pt>
                <c:pt idx="10822">
                  <c:v>3.49484825</c:v>
                </c:pt>
                <c:pt idx="10823">
                  <c:v>3.4945173299999999</c:v>
                </c:pt>
                <c:pt idx="10824">
                  <c:v>3.4941165399999998</c:v>
                </c:pt>
                <c:pt idx="10825">
                  <c:v>3.49333429</c:v>
                </c:pt>
                <c:pt idx="10826">
                  <c:v>3.49290323</c:v>
                </c:pt>
                <c:pt idx="10827">
                  <c:v>3.49253225</c:v>
                </c:pt>
                <c:pt idx="10828">
                  <c:v>3.49188089</c:v>
                </c:pt>
                <c:pt idx="10829">
                  <c:v>3.4914097800000001</c:v>
                </c:pt>
                <c:pt idx="10830">
                  <c:v>3.49087858</c:v>
                </c:pt>
                <c:pt idx="10831">
                  <c:v>3.4904773200000001</c:v>
                </c:pt>
                <c:pt idx="10832">
                  <c:v>3.4900860800000002</c:v>
                </c:pt>
                <c:pt idx="10833">
                  <c:v>3.4895649</c:v>
                </c:pt>
                <c:pt idx="10834">
                  <c:v>3.4890539600000001</c:v>
                </c:pt>
                <c:pt idx="10835">
                  <c:v>3.4885427999999998</c:v>
                </c:pt>
                <c:pt idx="10836">
                  <c:v>3.4879813199999998</c:v>
                </c:pt>
                <c:pt idx="10837">
                  <c:v>3.4875390500000001</c:v>
                </c:pt>
                <c:pt idx="10838">
                  <c:v>3.48675823</c:v>
                </c:pt>
                <c:pt idx="10839">
                  <c:v>3.4864282599999998</c:v>
                </c:pt>
                <c:pt idx="10840">
                  <c:v>3.4860076900000001</c:v>
                </c:pt>
                <c:pt idx="10841">
                  <c:v>3.4854447799999999</c:v>
                </c:pt>
                <c:pt idx="10842">
                  <c:v>3.4849336100000001</c:v>
                </c:pt>
                <c:pt idx="10843">
                  <c:v>3.48416185</c:v>
                </c:pt>
                <c:pt idx="10844">
                  <c:v>3.4839212900000001</c:v>
                </c:pt>
                <c:pt idx="10845">
                  <c:v>3.4836607000000002</c:v>
                </c:pt>
                <c:pt idx="10846">
                  <c:v>3.4829287500000001</c:v>
                </c:pt>
                <c:pt idx="10847">
                  <c:v>3.4824876800000002</c:v>
                </c:pt>
                <c:pt idx="10848">
                  <c:v>3.48197651</c:v>
                </c:pt>
                <c:pt idx="10849">
                  <c:v>3.4812748400000002</c:v>
                </c:pt>
                <c:pt idx="10850">
                  <c:v>3.4809036299999998</c:v>
                </c:pt>
                <c:pt idx="10851">
                  <c:v>3.48053312</c:v>
                </c:pt>
                <c:pt idx="10852">
                  <c:v>3.4800817999999998</c:v>
                </c:pt>
                <c:pt idx="10853">
                  <c:v>3.4794902799999998</c:v>
                </c:pt>
                <c:pt idx="10854">
                  <c:v>3.4789187899999998</c:v>
                </c:pt>
                <c:pt idx="10855">
                  <c:v>3.4781670600000001</c:v>
                </c:pt>
                <c:pt idx="10856">
                  <c:v>3.4778463799999999</c:v>
                </c:pt>
                <c:pt idx="10857">
                  <c:v>3.4772250699999998</c:v>
                </c:pt>
                <c:pt idx="10858">
                  <c:v>3.4767835100000002</c:v>
                </c:pt>
                <c:pt idx="10859">
                  <c:v>3.4762728200000002</c:v>
                </c:pt>
                <c:pt idx="10860">
                  <c:v>3.4759316400000002</c:v>
                </c:pt>
                <c:pt idx="10861">
                  <c:v>3.4752900599999998</c:v>
                </c:pt>
                <c:pt idx="10862">
                  <c:v>3.47487879</c:v>
                </c:pt>
                <c:pt idx="10863">
                  <c:v>3.4745483400000001</c:v>
                </c:pt>
                <c:pt idx="10864">
                  <c:v>3.47405696</c:v>
                </c:pt>
                <c:pt idx="10865">
                  <c:v>3.4734859500000002</c:v>
                </c:pt>
                <c:pt idx="10866">
                  <c:v>3.4732251199999999</c:v>
                </c:pt>
                <c:pt idx="10867">
                  <c:v>3.47238326</c:v>
                </c:pt>
                <c:pt idx="10868">
                  <c:v>3.4718616</c:v>
                </c:pt>
                <c:pt idx="10869">
                  <c:v>3.4714205300000001</c:v>
                </c:pt>
                <c:pt idx="10870">
                  <c:v>3.4710898399999999</c:v>
                </c:pt>
                <c:pt idx="10871">
                  <c:v>3.47043824</c:v>
                </c:pt>
                <c:pt idx="10872">
                  <c:v>3.4699270699999998</c:v>
                </c:pt>
                <c:pt idx="10873">
                  <c:v>3.4694559599999999</c:v>
                </c:pt>
                <c:pt idx="10874">
                  <c:v>3.4688844699999999</c:v>
                </c:pt>
                <c:pt idx="10875">
                  <c:v>3.4682929499999999</c:v>
                </c:pt>
                <c:pt idx="10876">
                  <c:v>3.4679019499999999</c:v>
                </c:pt>
                <c:pt idx="10877">
                  <c:v>3.46740103</c:v>
                </c:pt>
                <c:pt idx="10878">
                  <c:v>3.46704006</c:v>
                </c:pt>
                <c:pt idx="10879">
                  <c:v>3.4664382900000001</c:v>
                </c:pt>
                <c:pt idx="10880">
                  <c:v>3.4659171099999999</c:v>
                </c:pt>
                <c:pt idx="10881">
                  <c:v>3.46524549</c:v>
                </c:pt>
                <c:pt idx="10882">
                  <c:v>3.4647440899999999</c:v>
                </c:pt>
                <c:pt idx="10883">
                  <c:v>3.4645037699999999</c:v>
                </c:pt>
                <c:pt idx="10884">
                  <c:v>3.4638321400000001</c:v>
                </c:pt>
                <c:pt idx="10885">
                  <c:v>3.4633507699999999</c:v>
                </c:pt>
                <c:pt idx="10886">
                  <c:v>3.4626691300000001</c:v>
                </c:pt>
                <c:pt idx="10887">
                  <c:v>3.4623484599999999</c:v>
                </c:pt>
                <c:pt idx="10888">
                  <c:v>3.4617371600000002</c:v>
                </c:pt>
                <c:pt idx="10889">
                  <c:v>3.46140552</c:v>
                </c:pt>
                <c:pt idx="10890">
                  <c:v>3.4608955400000001</c:v>
                </c:pt>
                <c:pt idx="10891">
                  <c:v>3.4601345100000001</c:v>
                </c:pt>
                <c:pt idx="10892">
                  <c:v>3.4599828700000002</c:v>
                </c:pt>
                <c:pt idx="10893">
                  <c:v>3.4593913600000001</c:v>
                </c:pt>
                <c:pt idx="10894">
                  <c:v>3.4588897200000002</c:v>
                </c:pt>
                <c:pt idx="10895">
                  <c:v>3.4583187099999999</c:v>
                </c:pt>
                <c:pt idx="10896">
                  <c:v>3.4577472199999999</c:v>
                </c:pt>
                <c:pt idx="10897">
                  <c:v>3.4573962699999998</c:v>
                </c:pt>
                <c:pt idx="10898">
                  <c:v>3.45671463</c:v>
                </c:pt>
                <c:pt idx="10899">
                  <c:v>3.4564340100000002</c:v>
                </c:pt>
                <c:pt idx="10900">
                  <c:v>3.4556319700000002</c:v>
                </c:pt>
                <c:pt idx="10901">
                  <c:v>3.4554014199999998</c:v>
                </c:pt>
                <c:pt idx="10902">
                  <c:v>3.4547298</c:v>
                </c:pt>
                <c:pt idx="10903">
                  <c:v>3.4544389199999999</c:v>
                </c:pt>
                <c:pt idx="10904">
                  <c:v>3.4537673</c:v>
                </c:pt>
                <c:pt idx="10905">
                  <c:v>3.45330644</c:v>
                </c:pt>
                <c:pt idx="10906">
                  <c:v>3.4528152900000002</c:v>
                </c:pt>
                <c:pt idx="10907">
                  <c:v>3.4523239100000001</c:v>
                </c:pt>
                <c:pt idx="10908">
                  <c:v>3.4519126400000002</c:v>
                </c:pt>
                <c:pt idx="10909">
                  <c:v>3.45137143</c:v>
                </c:pt>
                <c:pt idx="10910">
                  <c:v>3.45075011</c:v>
                </c:pt>
                <c:pt idx="10911">
                  <c:v>3.4503693599999998</c:v>
                </c:pt>
                <c:pt idx="10912">
                  <c:v>3.4499382999999999</c:v>
                </c:pt>
                <c:pt idx="10913">
                  <c:v>3.4492969499999999</c:v>
                </c:pt>
                <c:pt idx="10914">
                  <c:v>3.4488055700000002</c:v>
                </c:pt>
                <c:pt idx="10915">
                  <c:v>3.4482939199999998</c:v>
                </c:pt>
                <c:pt idx="10916">
                  <c:v>3.4478428399999999</c:v>
                </c:pt>
                <c:pt idx="10917">
                  <c:v>3.4473216500000001</c:v>
                </c:pt>
                <c:pt idx="10918">
                  <c:v>3.4468207400000002</c:v>
                </c:pt>
                <c:pt idx="10919">
                  <c:v>3.4460985700000002</c:v>
                </c:pt>
                <c:pt idx="10920">
                  <c:v>3.4458680199999998</c:v>
                </c:pt>
                <c:pt idx="10921">
                  <c:v>3.4455373300000001</c:v>
                </c:pt>
                <c:pt idx="10922">
                  <c:v>3.44492602</c:v>
                </c:pt>
                <c:pt idx="10923">
                  <c:v>3.4444346399999999</c:v>
                </c:pt>
                <c:pt idx="10924">
                  <c:v>3.4439034500000001</c:v>
                </c:pt>
                <c:pt idx="10925">
                  <c:v>3.4432718800000002</c:v>
                </c:pt>
                <c:pt idx="10926">
                  <c:v>3.4430212999999998</c:v>
                </c:pt>
                <c:pt idx="10927">
                  <c:v>3.4422392799999999</c:v>
                </c:pt>
                <c:pt idx="10928">
                  <c:v>3.4417281200000001</c:v>
                </c:pt>
                <c:pt idx="10929">
                  <c:v>3.4413471200000001</c:v>
                </c:pt>
                <c:pt idx="10930">
                  <c:v>3.4408857799999999</c:v>
                </c:pt>
                <c:pt idx="10931">
                  <c:v>3.44037485</c:v>
                </c:pt>
                <c:pt idx="10932">
                  <c:v>3.4400439299999999</c:v>
                </c:pt>
                <c:pt idx="10933">
                  <c:v>3.4393219899999998</c:v>
                </c:pt>
                <c:pt idx="10934">
                  <c:v>3.4388105900000001</c:v>
                </c:pt>
                <c:pt idx="10935">
                  <c:v>3.4380390599999999</c:v>
                </c:pt>
                <c:pt idx="10936">
                  <c:v>3.4377181499999998</c:v>
                </c:pt>
                <c:pt idx="10937">
                  <c:v>3.4374177499999998</c:v>
                </c:pt>
                <c:pt idx="10938">
                  <c:v>3.43697667</c:v>
                </c:pt>
                <c:pt idx="10939">
                  <c:v>3.4365153300000002</c:v>
                </c:pt>
                <c:pt idx="10940">
                  <c:v>3.435673</c:v>
                </c:pt>
                <c:pt idx="10941">
                  <c:v>3.4354629499999998</c:v>
                </c:pt>
                <c:pt idx="10942">
                  <c:v>3.4347107399999999</c:v>
                </c:pt>
                <c:pt idx="10943">
                  <c:v>3.4342200799999998</c:v>
                </c:pt>
                <c:pt idx="10944">
                  <c:v>3.4339582900000001</c:v>
                </c:pt>
                <c:pt idx="10945">
                  <c:v>3.4334280499999998</c:v>
                </c:pt>
                <c:pt idx="10946">
                  <c:v>3.4328944699999999</c:v>
                </c:pt>
                <c:pt idx="10947">
                  <c:v>3.4323852100000001</c:v>
                </c:pt>
                <c:pt idx="10948">
                  <c:v>3.4317636500000002</c:v>
                </c:pt>
                <c:pt idx="10949">
                  <c:v>3.4313423599999999</c:v>
                </c:pt>
                <c:pt idx="10950">
                  <c:v>3.4308714899999999</c:v>
                </c:pt>
                <c:pt idx="10951">
                  <c:v>3.4305906300000002</c:v>
                </c:pt>
                <c:pt idx="10952">
                  <c:v>3.4299793200000002</c:v>
                </c:pt>
                <c:pt idx="10953">
                  <c:v>3.42946792</c:v>
                </c:pt>
                <c:pt idx="10954">
                  <c:v>3.4289367199999998</c:v>
                </c:pt>
                <c:pt idx="10955">
                  <c:v>3.4285554899999999</c:v>
                </c:pt>
                <c:pt idx="10956">
                  <c:v>3.4279541999999998</c:v>
                </c:pt>
                <c:pt idx="10957">
                  <c:v>3.4272122399999998</c:v>
                </c:pt>
                <c:pt idx="10958">
                  <c:v>3.4270822999999999</c:v>
                </c:pt>
                <c:pt idx="10959">
                  <c:v>3.4263804000000002</c:v>
                </c:pt>
                <c:pt idx="10960">
                  <c:v>3.4259195299999998</c:v>
                </c:pt>
                <c:pt idx="10961">
                  <c:v>3.4254479400000002</c:v>
                </c:pt>
                <c:pt idx="10962">
                  <c:v>3.4247865700000002</c:v>
                </c:pt>
                <c:pt idx="10963">
                  <c:v>3.4243454899999999</c:v>
                </c:pt>
                <c:pt idx="10964">
                  <c:v>3.4238240700000002</c:v>
                </c:pt>
                <c:pt idx="10965">
                  <c:v>3.4234030199999999</c:v>
                </c:pt>
                <c:pt idx="10966">
                  <c:v>3.42293191</c:v>
                </c:pt>
                <c:pt idx="10967">
                  <c:v>3.4223904599999999</c:v>
                </c:pt>
                <c:pt idx="10968">
                  <c:v>3.42192936</c:v>
                </c:pt>
                <c:pt idx="10969">
                  <c:v>3.42147851</c:v>
                </c:pt>
                <c:pt idx="10970">
                  <c:v>3.4207565799999999</c:v>
                </c:pt>
                <c:pt idx="10971">
                  <c:v>3.4205162499999999</c:v>
                </c:pt>
                <c:pt idx="10972">
                  <c:v>3.4200351200000001</c:v>
                </c:pt>
                <c:pt idx="10973">
                  <c:v>3.4195737799999999</c:v>
                </c:pt>
                <c:pt idx="10974">
                  <c:v>3.41911268</c:v>
                </c:pt>
                <c:pt idx="10975">
                  <c:v>3.4187118999999999</c:v>
                </c:pt>
                <c:pt idx="10976">
                  <c:v>3.4180200100000002</c:v>
                </c:pt>
                <c:pt idx="10977">
                  <c:v>3.4174788</c:v>
                </c:pt>
                <c:pt idx="10978">
                  <c:v>3.4170477400000001</c:v>
                </c:pt>
                <c:pt idx="10979">
                  <c:v>3.41634583</c:v>
                </c:pt>
                <c:pt idx="10980">
                  <c:v>3.4161152800000001</c:v>
                </c:pt>
                <c:pt idx="10981">
                  <c:v>3.41529346</c:v>
                </c:pt>
                <c:pt idx="10982">
                  <c:v>3.41488266</c:v>
                </c:pt>
                <c:pt idx="10983">
                  <c:v>3.4145515</c:v>
                </c:pt>
                <c:pt idx="10984">
                  <c:v>3.4140503400000002</c:v>
                </c:pt>
                <c:pt idx="10985">
                  <c:v>3.4133388999999998</c:v>
                </c:pt>
                <c:pt idx="10986">
                  <c:v>3.4129679199999998</c:v>
                </c:pt>
                <c:pt idx="10987">
                  <c:v>3.4122958200000002</c:v>
                </c:pt>
                <c:pt idx="10988">
                  <c:v>3.4121959199999998</c:v>
                </c:pt>
                <c:pt idx="10989">
                  <c:v>3.4114639800000002</c:v>
                </c:pt>
                <c:pt idx="10990">
                  <c:v>3.41094279</c:v>
                </c:pt>
                <c:pt idx="10991">
                  <c:v>3.4106619399999998</c:v>
                </c:pt>
                <c:pt idx="10992">
                  <c:v>3.4098501200000002</c:v>
                </c:pt>
                <c:pt idx="10993">
                  <c:v>3.4095594899999999</c:v>
                </c:pt>
                <c:pt idx="10994">
                  <c:v>3.4088766599999998</c:v>
                </c:pt>
                <c:pt idx="10995">
                  <c:v>3.4084363</c:v>
                </c:pt>
                <c:pt idx="10996">
                  <c:v>3.40810704</c:v>
                </c:pt>
                <c:pt idx="10997">
                  <c:v>3.4073545900000002</c:v>
                </c:pt>
                <c:pt idx="10998">
                  <c:v>3.40674257</c:v>
                </c:pt>
                <c:pt idx="10999">
                  <c:v>3.40653205</c:v>
                </c:pt>
                <c:pt idx="11000">
                  <c:v>3.4061207800000002</c:v>
                </c:pt>
                <c:pt idx="11001">
                  <c:v>3.40533924</c:v>
                </c:pt>
                <c:pt idx="11002">
                  <c:v>3.4049279700000001</c:v>
                </c:pt>
                <c:pt idx="11003">
                  <c:v>3.4045372</c:v>
                </c:pt>
                <c:pt idx="11004">
                  <c:v>3.4040558299999999</c:v>
                </c:pt>
                <c:pt idx="11005">
                  <c:v>3.4034848200000001</c:v>
                </c:pt>
                <c:pt idx="11006">
                  <c:v>3.4029736499999999</c:v>
                </c:pt>
                <c:pt idx="11007">
                  <c:v>3.4023215800000002</c:v>
                </c:pt>
                <c:pt idx="11008">
                  <c:v>3.4019405800000002</c:v>
                </c:pt>
                <c:pt idx="11009">
                  <c:v>3.4013791100000001</c:v>
                </c:pt>
                <c:pt idx="11010">
                  <c:v>3.4010584399999999</c:v>
                </c:pt>
                <c:pt idx="11011">
                  <c:v>3.4004371199999999</c:v>
                </c:pt>
                <c:pt idx="11012">
                  <c:v>3.3998954299999999</c:v>
                </c:pt>
                <c:pt idx="11013">
                  <c:v>3.3992941399999999</c:v>
                </c:pt>
                <c:pt idx="11014">
                  <c:v>3.39900351</c:v>
                </c:pt>
                <c:pt idx="11015">
                  <c:v>3.3985624300000001</c:v>
                </c:pt>
                <c:pt idx="11016">
                  <c:v>3.39817166</c:v>
                </c:pt>
                <c:pt idx="11017">
                  <c:v>3.3975796699999998</c:v>
                </c:pt>
                <c:pt idx="11018">
                  <c:v>3.3971290600000001</c:v>
                </c:pt>
                <c:pt idx="11019">
                  <c:v>3.3965575700000001</c:v>
                </c:pt>
                <c:pt idx="11020">
                  <c:v>3.3957855700000001</c:v>
                </c:pt>
                <c:pt idx="11021">
                  <c:v>3.3956151000000001</c:v>
                </c:pt>
                <c:pt idx="11022">
                  <c:v>3.3950736500000001</c:v>
                </c:pt>
                <c:pt idx="11023">
                  <c:v>3.3946325800000001</c:v>
                </c:pt>
                <c:pt idx="11024">
                  <c:v>3.3937606800000002</c:v>
                </c:pt>
                <c:pt idx="11025">
                  <c:v>3.3933794499999999</c:v>
                </c:pt>
                <c:pt idx="11026">
                  <c:v>3.3928382400000001</c:v>
                </c:pt>
                <c:pt idx="11027">
                  <c:v>3.3923170599999999</c:v>
                </c:pt>
                <c:pt idx="11028">
                  <c:v>3.3920164100000001</c:v>
                </c:pt>
                <c:pt idx="11029">
                  <c:v>3.3915150199999999</c:v>
                </c:pt>
                <c:pt idx="11030">
                  <c:v>3.3909838200000002</c:v>
                </c:pt>
                <c:pt idx="11031">
                  <c:v>3.39052248</c:v>
                </c:pt>
                <c:pt idx="11032">
                  <c:v>3.3900013000000002</c:v>
                </c:pt>
                <c:pt idx="11033">
                  <c:v>3.3893899900000002</c:v>
                </c:pt>
                <c:pt idx="11034">
                  <c:v>3.3889388999999999</c:v>
                </c:pt>
                <c:pt idx="11035">
                  <c:v>3.3883876800000001</c:v>
                </c:pt>
                <c:pt idx="11036">
                  <c:v>3.3879864199999998</c:v>
                </c:pt>
                <c:pt idx="11037">
                  <c:v>3.3872747400000001</c:v>
                </c:pt>
                <c:pt idx="11038">
                  <c:v>3.3868942299999998</c:v>
                </c:pt>
                <c:pt idx="11039">
                  <c:v>3.3863425299999999</c:v>
                </c:pt>
                <c:pt idx="11040">
                  <c:v>3.3858413700000001</c:v>
                </c:pt>
                <c:pt idx="11041">
                  <c:v>3.3851995499999998</c:v>
                </c:pt>
                <c:pt idx="11042">
                  <c:v>3.3849592199999998</c:v>
                </c:pt>
                <c:pt idx="11043">
                  <c:v>3.3842871200000002</c:v>
                </c:pt>
                <c:pt idx="11044">
                  <c:v>3.3837261199999999</c:v>
                </c:pt>
                <c:pt idx="11045">
                  <c:v>3.38333488</c:v>
                </c:pt>
                <c:pt idx="11046">
                  <c:v>3.3830936</c:v>
                </c:pt>
                <c:pt idx="11047">
                  <c:v>3.3824036099999999</c:v>
                </c:pt>
                <c:pt idx="11048">
                  <c:v>3.3816823999999999</c:v>
                </c:pt>
                <c:pt idx="11049">
                  <c:v>3.38153076</c:v>
                </c:pt>
                <c:pt idx="11050">
                  <c:v>3.38097811</c:v>
                </c:pt>
                <c:pt idx="11051">
                  <c:v>3.3802173099999999</c:v>
                </c:pt>
                <c:pt idx="11052">
                  <c:v>3.37986684</c:v>
                </c:pt>
                <c:pt idx="11053">
                  <c:v>3.37930536</c:v>
                </c:pt>
                <c:pt idx="11054">
                  <c:v>3.3789946999999998</c:v>
                </c:pt>
                <c:pt idx="11055">
                  <c:v>3.3784830600000002</c:v>
                </c:pt>
                <c:pt idx="11056">
                  <c:v>3.3778014199999999</c:v>
                </c:pt>
                <c:pt idx="11057">
                  <c:v>3.37731051</c:v>
                </c:pt>
                <c:pt idx="11058">
                  <c:v>3.3770799600000001</c:v>
                </c:pt>
                <c:pt idx="11059">
                  <c:v>3.3766787100000002</c:v>
                </c:pt>
                <c:pt idx="11060">
                  <c:v>3.3759167200000002</c:v>
                </c:pt>
                <c:pt idx="11061">
                  <c:v>3.3754756499999998</c:v>
                </c:pt>
                <c:pt idx="11062">
                  <c:v>3.37502456</c:v>
                </c:pt>
                <c:pt idx="11063">
                  <c:v>3.3743729600000001</c:v>
                </c:pt>
                <c:pt idx="11064">
                  <c:v>3.37398219</c:v>
                </c:pt>
                <c:pt idx="11065">
                  <c:v>3.3733503800000002</c:v>
                </c:pt>
                <c:pt idx="11066">
                  <c:v>3.3728096500000002</c:v>
                </c:pt>
                <c:pt idx="11067">
                  <c:v>3.3724687100000001</c:v>
                </c:pt>
                <c:pt idx="11068">
                  <c:v>3.3718469099999999</c:v>
                </c:pt>
                <c:pt idx="11069">
                  <c:v>3.3714661600000002</c:v>
                </c:pt>
                <c:pt idx="11070">
                  <c:v>3.3708348300000002</c:v>
                </c:pt>
                <c:pt idx="11071">
                  <c:v>3.3704435799999999</c:v>
                </c:pt>
                <c:pt idx="11072">
                  <c:v>3.3701026399999998</c:v>
                </c:pt>
                <c:pt idx="11073">
                  <c:v>3.3691203600000001</c:v>
                </c:pt>
                <c:pt idx="11074">
                  <c:v>3.36904001</c:v>
                </c:pt>
                <c:pt idx="11075">
                  <c:v>3.3684985599999999</c:v>
                </c:pt>
                <c:pt idx="11076">
                  <c:v>3.3679773800000001</c:v>
                </c:pt>
                <c:pt idx="11077">
                  <c:v>3.36726546</c:v>
                </c:pt>
                <c:pt idx="11078">
                  <c:v>3.36693525</c:v>
                </c:pt>
                <c:pt idx="11079">
                  <c:v>3.3662130800000001</c:v>
                </c:pt>
                <c:pt idx="11080">
                  <c:v>3.36585212</c:v>
                </c:pt>
                <c:pt idx="11081">
                  <c:v>3.3653011300000002</c:v>
                </c:pt>
                <c:pt idx="11082">
                  <c:v>3.3650803599999999</c:v>
                </c:pt>
                <c:pt idx="11083">
                  <c:v>3.3642783199999999</c:v>
                </c:pt>
                <c:pt idx="11084">
                  <c:v>3.3638374799999999</c:v>
                </c:pt>
                <c:pt idx="11085">
                  <c:v>3.3633563500000001</c:v>
                </c:pt>
                <c:pt idx="11086">
                  <c:v>3.3627347900000002</c:v>
                </c:pt>
                <c:pt idx="11087">
                  <c:v>3.3622934799999999</c:v>
                </c:pt>
                <c:pt idx="11088">
                  <c:v>3.36198306</c:v>
                </c:pt>
                <c:pt idx="11089">
                  <c:v>3.3614616399999999</c:v>
                </c:pt>
                <c:pt idx="11090">
                  <c:v>3.3609404600000001</c:v>
                </c:pt>
                <c:pt idx="11091">
                  <c:v>3.3605592299999998</c:v>
                </c:pt>
                <c:pt idx="11092">
                  <c:v>3.35989761</c:v>
                </c:pt>
                <c:pt idx="11093">
                  <c:v>3.3594062299999998</c:v>
                </c:pt>
                <c:pt idx="11094">
                  <c:v>3.3589556200000001</c:v>
                </c:pt>
                <c:pt idx="11095">
                  <c:v>3.35855484</c:v>
                </c:pt>
                <c:pt idx="11096">
                  <c:v>3.3578126400000001</c:v>
                </c:pt>
                <c:pt idx="11097">
                  <c:v>3.35745168</c:v>
                </c:pt>
                <c:pt idx="11098">
                  <c:v>3.3569591000000001</c:v>
                </c:pt>
                <c:pt idx="11099">
                  <c:v>3.35626888</c:v>
                </c:pt>
                <c:pt idx="11100">
                  <c:v>3.3557872799999999</c:v>
                </c:pt>
                <c:pt idx="11101">
                  <c:v>3.3552362900000001</c:v>
                </c:pt>
                <c:pt idx="11102">
                  <c:v>3.3546960399999999</c:v>
                </c:pt>
                <c:pt idx="11103">
                  <c:v>3.3544845599999999</c:v>
                </c:pt>
                <c:pt idx="11104">
                  <c:v>3.3540232200000002</c:v>
                </c:pt>
                <c:pt idx="11105">
                  <c:v>3.3533818700000002</c:v>
                </c:pt>
                <c:pt idx="11106">
                  <c:v>3.3528103800000002</c:v>
                </c:pt>
                <c:pt idx="11107">
                  <c:v>3.3522489100000001</c:v>
                </c:pt>
                <c:pt idx="11108">
                  <c:v>3.3517377399999999</c:v>
                </c:pt>
                <c:pt idx="11109">
                  <c:v>3.3515973099999998</c:v>
                </c:pt>
                <c:pt idx="11110">
                  <c:v>3.3508956400000001</c:v>
                </c:pt>
                <c:pt idx="11111">
                  <c:v>3.35035419</c:v>
                </c:pt>
                <c:pt idx="11112">
                  <c:v>3.3497528999999999</c:v>
                </c:pt>
                <c:pt idx="11113">
                  <c:v>3.34930182</c:v>
                </c:pt>
                <c:pt idx="11114">
                  <c:v>3.3490912900000001</c:v>
                </c:pt>
                <c:pt idx="11115">
                  <c:v>3.3483996399999998</c:v>
                </c:pt>
                <c:pt idx="11116">
                  <c:v>3.3478183700000002</c:v>
                </c:pt>
                <c:pt idx="11117">
                  <c:v>3.3473970899999999</c:v>
                </c:pt>
                <c:pt idx="11118">
                  <c:v>3.3469061899999999</c:v>
                </c:pt>
                <c:pt idx="11119">
                  <c:v>3.3465552299999999</c:v>
                </c:pt>
                <c:pt idx="11120">
                  <c:v>3.3457431799999999</c:v>
                </c:pt>
                <c:pt idx="11121">
                  <c:v>3.3454823500000002</c:v>
                </c:pt>
                <c:pt idx="11122">
                  <c:v>3.34483123</c:v>
                </c:pt>
                <c:pt idx="11123">
                  <c:v>3.3440589900000002</c:v>
                </c:pt>
                <c:pt idx="11124">
                  <c:v>3.3437280700000001</c:v>
                </c:pt>
                <c:pt idx="11125">
                  <c:v>3.34338713</c:v>
                </c:pt>
                <c:pt idx="11126">
                  <c:v>3.3426656700000001</c:v>
                </c:pt>
                <c:pt idx="11127">
                  <c:v>3.3422844399999998</c:v>
                </c:pt>
                <c:pt idx="11128">
                  <c:v>3.3419940499999998</c:v>
                </c:pt>
                <c:pt idx="11129">
                  <c:v>3.3412420699999998</c:v>
                </c:pt>
                <c:pt idx="11130">
                  <c:v>3.3409714699999999</c:v>
                </c:pt>
                <c:pt idx="11131">
                  <c:v>3.3402597900000002</c:v>
                </c:pt>
                <c:pt idx="11132">
                  <c:v>3.3397986899999998</c:v>
                </c:pt>
                <c:pt idx="11133">
                  <c:v>3.3394277099999998</c:v>
                </c:pt>
                <c:pt idx="11134">
                  <c:v>3.33890653</c:v>
                </c:pt>
                <c:pt idx="11135">
                  <c:v>3.3385353100000001</c:v>
                </c:pt>
                <c:pt idx="11136">
                  <c:v>3.3379442699999999</c:v>
                </c:pt>
                <c:pt idx="11137">
                  <c:v>3.3375227500000002</c:v>
                </c:pt>
                <c:pt idx="11138">
                  <c:v>3.3369617499999999</c:v>
                </c:pt>
                <c:pt idx="11139">
                  <c:v>3.33637023</c:v>
                </c:pt>
                <c:pt idx="11140">
                  <c:v>3.3358488099999999</c:v>
                </c:pt>
                <c:pt idx="11141">
                  <c:v>3.3353979599999999</c:v>
                </c:pt>
                <c:pt idx="11142">
                  <c:v>3.3349871599999998</c:v>
                </c:pt>
                <c:pt idx="11143">
                  <c:v>3.3343853999999999</c:v>
                </c:pt>
                <c:pt idx="11144">
                  <c:v>3.3338239199999999</c:v>
                </c:pt>
                <c:pt idx="11145">
                  <c:v>3.3334932300000002</c:v>
                </c:pt>
                <c:pt idx="11146">
                  <c:v>3.3327612900000001</c:v>
                </c:pt>
                <c:pt idx="11147">
                  <c:v>3.33245039</c:v>
                </c:pt>
                <c:pt idx="11148">
                  <c:v>3.3319792700000002</c:v>
                </c:pt>
                <c:pt idx="11149">
                  <c:v>3.3313679700000001</c:v>
                </c:pt>
                <c:pt idx="11150">
                  <c:v>3.33101702</c:v>
                </c:pt>
                <c:pt idx="11151">
                  <c:v>3.3302953199999998</c:v>
                </c:pt>
                <c:pt idx="11152">
                  <c:v>3.3298940699999999</c:v>
                </c:pt>
                <c:pt idx="11153">
                  <c:v>3.3294429800000001</c:v>
                </c:pt>
                <c:pt idx="11154">
                  <c:v>3.3289923699999999</c:v>
                </c:pt>
                <c:pt idx="11155">
                  <c:v>3.32854128</c:v>
                </c:pt>
                <c:pt idx="11156">
                  <c:v>3.3278694199999999</c:v>
                </c:pt>
                <c:pt idx="11157">
                  <c:v>3.3274481300000001</c:v>
                </c:pt>
                <c:pt idx="11158">
                  <c:v>3.3269770099999998</c:v>
                </c:pt>
                <c:pt idx="11159">
                  <c:v>3.3261249099999999</c:v>
                </c:pt>
                <c:pt idx="11160">
                  <c:v>3.3258745699999999</c:v>
                </c:pt>
                <c:pt idx="11161">
                  <c:v>3.32526302</c:v>
                </c:pt>
                <c:pt idx="11162">
                  <c:v>3.3249421099999998</c:v>
                </c:pt>
                <c:pt idx="11163">
                  <c:v>3.3245110499999999</c:v>
                </c:pt>
                <c:pt idx="11164">
                  <c:v>3.32384944</c:v>
                </c:pt>
                <c:pt idx="11165">
                  <c:v>3.32358909</c:v>
                </c:pt>
                <c:pt idx="11166">
                  <c:v>3.3230776799999999</c:v>
                </c:pt>
                <c:pt idx="11167">
                  <c:v>3.32261658</c:v>
                </c:pt>
                <c:pt idx="11168">
                  <c:v>3.3220253</c:v>
                </c:pt>
                <c:pt idx="11169">
                  <c:v>3.3214135200000001</c:v>
                </c:pt>
                <c:pt idx="11170">
                  <c:v>3.3209126000000002</c:v>
                </c:pt>
                <c:pt idx="11171">
                  <c:v>3.3205616500000001</c:v>
                </c:pt>
                <c:pt idx="11172">
                  <c:v>3.3199100499999998</c:v>
                </c:pt>
                <c:pt idx="11173">
                  <c:v>3.3193285499999998</c:v>
                </c:pt>
                <c:pt idx="11174">
                  <c:v>3.31901789</c:v>
                </c:pt>
                <c:pt idx="11175">
                  <c:v>3.3183259999999999</c:v>
                </c:pt>
                <c:pt idx="11176">
                  <c:v>3.3180153400000001</c:v>
                </c:pt>
                <c:pt idx="11177">
                  <c:v>3.3174238200000001</c:v>
                </c:pt>
                <c:pt idx="11178">
                  <c:v>3.3169329200000002</c:v>
                </c:pt>
                <c:pt idx="11179">
                  <c:v>3.3163511799999998</c:v>
                </c:pt>
                <c:pt idx="11180">
                  <c:v>3.3157093500000001</c:v>
                </c:pt>
                <c:pt idx="11181">
                  <c:v>3.3153286</c:v>
                </c:pt>
                <c:pt idx="11182">
                  <c:v>3.3147573499999998</c:v>
                </c:pt>
                <c:pt idx="11183">
                  <c:v>3.3143165099999998</c:v>
                </c:pt>
                <c:pt idx="11184">
                  <c:v>3.3136546600000001</c:v>
                </c:pt>
                <c:pt idx="11185">
                  <c:v>3.31357408</c:v>
                </c:pt>
                <c:pt idx="11186">
                  <c:v>3.3129632500000001</c:v>
                </c:pt>
                <c:pt idx="11187">
                  <c:v>3.3123314399999999</c:v>
                </c:pt>
                <c:pt idx="11188">
                  <c:v>3.3120608300000001</c:v>
                </c:pt>
                <c:pt idx="11189">
                  <c:v>3.3115196199999999</c:v>
                </c:pt>
                <c:pt idx="11190">
                  <c:v>3.3110580399999998</c:v>
                </c:pt>
                <c:pt idx="11191">
                  <c:v>3.31027651</c:v>
                </c:pt>
                <c:pt idx="11192">
                  <c:v>3.3099758600000002</c:v>
                </c:pt>
                <c:pt idx="11193">
                  <c:v>3.3092136399999998</c:v>
                </c:pt>
                <c:pt idx="11194">
                  <c:v>3.3086521599999998</c:v>
                </c:pt>
                <c:pt idx="11195">
                  <c:v>3.3080909300000001</c:v>
                </c:pt>
                <c:pt idx="11196">
                  <c:v>3.30772018</c:v>
                </c:pt>
                <c:pt idx="11197">
                  <c:v>3.30729914</c:v>
                </c:pt>
                <c:pt idx="11198">
                  <c:v>3.3066175000000002</c:v>
                </c:pt>
                <c:pt idx="11199">
                  <c:v>3.3062865700000001</c:v>
                </c:pt>
                <c:pt idx="11200">
                  <c:v>3.30572534</c:v>
                </c:pt>
                <c:pt idx="11201">
                  <c:v>3.3052141700000002</c:v>
                </c:pt>
                <c:pt idx="11202">
                  <c:v>3.3047924000000002</c:v>
                </c:pt>
                <c:pt idx="11203">
                  <c:v>3.3041992200000001</c:v>
                </c:pt>
                <c:pt idx="11204">
                  <c:v>3.3037414599999999</c:v>
                </c:pt>
                <c:pt idx="11205">
                  <c:v>3.303159</c:v>
                </c:pt>
                <c:pt idx="11206">
                  <c:v>3.30286765</c:v>
                </c:pt>
                <c:pt idx="11207">
                  <c:v>3.3025074000000001</c:v>
                </c:pt>
                <c:pt idx="11208">
                  <c:v>3.30195594</c:v>
                </c:pt>
                <c:pt idx="11209">
                  <c:v>3.30130458</c:v>
                </c:pt>
                <c:pt idx="11210">
                  <c:v>3.3006727699999998</c:v>
                </c:pt>
                <c:pt idx="11211">
                  <c:v>3.30014181</c:v>
                </c:pt>
                <c:pt idx="11212">
                  <c:v>3.29983044</c:v>
                </c:pt>
                <c:pt idx="11213">
                  <c:v>3.2993495500000001</c:v>
                </c:pt>
                <c:pt idx="11214">
                  <c:v>3.2988283599999999</c:v>
                </c:pt>
                <c:pt idx="11215">
                  <c:v>3.29813695</c:v>
                </c:pt>
                <c:pt idx="11216">
                  <c:v>3.2977256800000001</c:v>
                </c:pt>
                <c:pt idx="11217">
                  <c:v>3.2973246600000001</c:v>
                </c:pt>
                <c:pt idx="11218">
                  <c:v>3.2969336500000002</c:v>
                </c:pt>
                <c:pt idx="11219">
                  <c:v>3.2964527600000002</c:v>
                </c:pt>
                <c:pt idx="11220">
                  <c:v>3.2959310999999998</c:v>
                </c:pt>
                <c:pt idx="11221">
                  <c:v>3.29538989</c:v>
                </c:pt>
                <c:pt idx="11222">
                  <c:v>3.2946879899999999</c:v>
                </c:pt>
                <c:pt idx="11223">
                  <c:v>3.2943475200000001</c:v>
                </c:pt>
                <c:pt idx="11224">
                  <c:v>3.2938964400000001</c:v>
                </c:pt>
                <c:pt idx="11225">
                  <c:v>3.2932646299999999</c:v>
                </c:pt>
                <c:pt idx="11226">
                  <c:v>3.2926130300000001</c:v>
                </c:pt>
                <c:pt idx="11227">
                  <c:v>3.29224205</c:v>
                </c:pt>
                <c:pt idx="11228">
                  <c:v>3.29178119</c:v>
                </c:pt>
                <c:pt idx="11229">
                  <c:v>3.29121971</c:v>
                </c:pt>
                <c:pt idx="11230">
                  <c:v>3.2908289399999999</c:v>
                </c:pt>
                <c:pt idx="11231">
                  <c:v>3.29022741</c:v>
                </c:pt>
                <c:pt idx="11232">
                  <c:v>3.2898562</c:v>
                </c:pt>
                <c:pt idx="11233">
                  <c:v>3.2893853200000001</c:v>
                </c:pt>
                <c:pt idx="11234">
                  <c:v>3.2888240799999999</c:v>
                </c:pt>
                <c:pt idx="11235">
                  <c:v>3.2883825299999998</c:v>
                </c:pt>
                <c:pt idx="11236">
                  <c:v>3.2880017800000001</c:v>
                </c:pt>
                <c:pt idx="11237">
                  <c:v>3.2871196299999998</c:v>
                </c:pt>
                <c:pt idx="11238">
                  <c:v>3.2867288600000002</c:v>
                </c:pt>
                <c:pt idx="11239">
                  <c:v>3.28630757</c:v>
                </c:pt>
                <c:pt idx="11240">
                  <c:v>3.2858064200000001</c:v>
                </c:pt>
                <c:pt idx="11241">
                  <c:v>3.28525519</c:v>
                </c:pt>
                <c:pt idx="11242">
                  <c:v>3.2846334000000001</c:v>
                </c:pt>
                <c:pt idx="11243">
                  <c:v>3.2844328900000002</c:v>
                </c:pt>
                <c:pt idx="11244">
                  <c:v>3.2836411000000001</c:v>
                </c:pt>
                <c:pt idx="11245">
                  <c:v>3.2833604799999998</c:v>
                </c:pt>
                <c:pt idx="11246">
                  <c:v>3.2827589499999998</c:v>
                </c:pt>
                <c:pt idx="11247">
                  <c:v>3.2823378999999999</c:v>
                </c:pt>
                <c:pt idx="11248">
                  <c:v>3.2817864399999999</c:v>
                </c:pt>
                <c:pt idx="11249">
                  <c:v>3.2812049399999998</c:v>
                </c:pt>
                <c:pt idx="11250">
                  <c:v>3.2806837600000001</c:v>
                </c:pt>
                <c:pt idx="11251">
                  <c:v>3.2802529300000001</c:v>
                </c:pt>
                <c:pt idx="11252">
                  <c:v>3.2799823300000002</c:v>
                </c:pt>
                <c:pt idx="11253">
                  <c:v>3.2793390800000002</c:v>
                </c:pt>
                <c:pt idx="11254">
                  <c:v>3.2788794000000001</c:v>
                </c:pt>
                <c:pt idx="11255">
                  <c:v>3.2782390100000001</c:v>
                </c:pt>
                <c:pt idx="11256">
                  <c:v>3.2778582599999999</c:v>
                </c:pt>
                <c:pt idx="11257">
                  <c:v>3.2775657200000001</c:v>
                </c:pt>
                <c:pt idx="11258">
                  <c:v>3.27685475</c:v>
                </c:pt>
                <c:pt idx="11259">
                  <c:v>3.2764635100000001</c:v>
                </c:pt>
                <c:pt idx="11260">
                  <c:v>3.2758722300000001</c:v>
                </c:pt>
                <c:pt idx="11261">
                  <c:v>3.27530074</c:v>
                </c:pt>
                <c:pt idx="11262">
                  <c:v>3.27471924</c:v>
                </c:pt>
                <c:pt idx="11263">
                  <c:v>3.2741980599999998</c:v>
                </c:pt>
                <c:pt idx="11264">
                  <c:v>3.2739076599999999</c:v>
                </c:pt>
                <c:pt idx="11265">
                  <c:v>3.2734262900000002</c:v>
                </c:pt>
                <c:pt idx="11266">
                  <c:v>3.2728347800000002</c:v>
                </c:pt>
                <c:pt idx="11267">
                  <c:v>3.27235341</c:v>
                </c:pt>
                <c:pt idx="11268">
                  <c:v>3.2718622700000002</c:v>
                </c:pt>
                <c:pt idx="11269">
                  <c:v>3.2712409500000001</c:v>
                </c:pt>
                <c:pt idx="11270">
                  <c:v>3.27074957</c:v>
                </c:pt>
                <c:pt idx="11271">
                  <c:v>3.2702283900000002</c:v>
                </c:pt>
                <c:pt idx="11272">
                  <c:v>3.2698373799999998</c:v>
                </c:pt>
                <c:pt idx="11273">
                  <c:v>3.2693564899999998</c:v>
                </c:pt>
                <c:pt idx="11274">
                  <c:v>3.26876473</c:v>
                </c:pt>
                <c:pt idx="11275">
                  <c:v>3.2683136500000001</c:v>
                </c:pt>
                <c:pt idx="11276">
                  <c:v>3.2677421600000001</c:v>
                </c:pt>
                <c:pt idx="11277">
                  <c:v>3.2673010800000002</c:v>
                </c:pt>
                <c:pt idx="11278">
                  <c:v>3.2669305799999999</c:v>
                </c:pt>
                <c:pt idx="11279">
                  <c:v>3.26618838</c:v>
                </c:pt>
                <c:pt idx="11280">
                  <c:v>3.26596785</c:v>
                </c:pt>
                <c:pt idx="11281">
                  <c:v>3.2652962200000002</c:v>
                </c:pt>
                <c:pt idx="11282">
                  <c:v>3.26501536</c:v>
                </c:pt>
                <c:pt idx="11283">
                  <c:v>3.2644841699999998</c:v>
                </c:pt>
                <c:pt idx="11284">
                  <c:v>3.2638928900000002</c:v>
                </c:pt>
                <c:pt idx="11285">
                  <c:v>3.2636320599999999</c:v>
                </c:pt>
                <c:pt idx="11286">
                  <c:v>3.2628500499999999</c:v>
                </c:pt>
                <c:pt idx="11287">
                  <c:v>3.2625198399999999</c:v>
                </c:pt>
                <c:pt idx="11288">
                  <c:v>3.26197815</c:v>
                </c:pt>
                <c:pt idx="11289">
                  <c:v>3.2615470900000001</c:v>
                </c:pt>
                <c:pt idx="11290">
                  <c:v>3.2610259099999999</c:v>
                </c:pt>
                <c:pt idx="11291">
                  <c:v>3.2603642900000001</c:v>
                </c:pt>
                <c:pt idx="11292">
                  <c:v>3.2600536299999998</c:v>
                </c:pt>
                <c:pt idx="11293">
                  <c:v>3.2594518699999999</c:v>
                </c:pt>
                <c:pt idx="11294">
                  <c:v>3.2591114000000001</c:v>
                </c:pt>
                <c:pt idx="11295">
                  <c:v>3.2583091300000002</c:v>
                </c:pt>
                <c:pt idx="11296">
                  <c:v>3.2579581700000002</c:v>
                </c:pt>
                <c:pt idx="11297">
                  <c:v>3.2573869200000001</c:v>
                </c:pt>
                <c:pt idx="11298">
                  <c:v>3.2570159400000001</c:v>
                </c:pt>
                <c:pt idx="11299">
                  <c:v>3.25662494</c:v>
                </c:pt>
                <c:pt idx="11300">
                  <c:v>3.25580311</c:v>
                </c:pt>
                <c:pt idx="11301">
                  <c:v>3.2552919400000002</c:v>
                </c:pt>
                <c:pt idx="11302">
                  <c:v>3.2550811799999999</c:v>
                </c:pt>
                <c:pt idx="11303">
                  <c:v>3.25445962</c:v>
                </c:pt>
                <c:pt idx="11304">
                  <c:v>3.2539587000000001</c:v>
                </c:pt>
                <c:pt idx="11305">
                  <c:v>3.2537078899999998</c:v>
                </c:pt>
                <c:pt idx="11306">
                  <c:v>3.2530965799999998</c:v>
                </c:pt>
                <c:pt idx="11307">
                  <c:v>3.2525250899999998</c:v>
                </c:pt>
                <c:pt idx="11308">
                  <c:v>3.25185156</c:v>
                </c:pt>
                <c:pt idx="11309">
                  <c:v>3.2515845300000001</c:v>
                </c:pt>
                <c:pt idx="11310">
                  <c:v>3.2511510800000001</c:v>
                </c:pt>
                <c:pt idx="11311">
                  <c:v>3.2502896799999998</c:v>
                </c:pt>
                <c:pt idx="11312">
                  <c:v>3.2499985699999998</c:v>
                </c:pt>
                <c:pt idx="11313">
                  <c:v>3.2494876399999999</c:v>
                </c:pt>
                <c:pt idx="11314">
                  <c:v>3.2489161499999999</c:v>
                </c:pt>
                <c:pt idx="11315">
                  <c:v>3.2483849500000002</c:v>
                </c:pt>
                <c:pt idx="11316">
                  <c:v>3.2482247399999999</c:v>
                </c:pt>
                <c:pt idx="11317">
                  <c:v>3.24743271</c:v>
                </c:pt>
                <c:pt idx="11318">
                  <c:v>3.2470514800000001</c:v>
                </c:pt>
                <c:pt idx="11319">
                  <c:v>3.2465202799999999</c:v>
                </c:pt>
                <c:pt idx="11320">
                  <c:v>3.2458686800000001</c:v>
                </c:pt>
                <c:pt idx="11321">
                  <c:v>3.2452471300000001</c:v>
                </c:pt>
                <c:pt idx="11322">
                  <c:v>3.2450466200000001</c:v>
                </c:pt>
                <c:pt idx="11323">
                  <c:v>3.2445154199999999</c:v>
                </c:pt>
                <c:pt idx="11324">
                  <c:v>3.2439444100000001</c:v>
                </c:pt>
                <c:pt idx="11325">
                  <c:v>3.2436029899999999</c:v>
                </c:pt>
                <c:pt idx="11326">
                  <c:v>3.2429115799999999</c:v>
                </c:pt>
                <c:pt idx="11327">
                  <c:v>3.24229002</c:v>
                </c:pt>
                <c:pt idx="11328">
                  <c:v>3.2419691099999999</c:v>
                </c:pt>
                <c:pt idx="11329">
                  <c:v>3.2415881199999999</c:v>
                </c:pt>
                <c:pt idx="11330">
                  <c:v>3.2408564100000001</c:v>
                </c:pt>
                <c:pt idx="11331">
                  <c:v>3.2405054600000001</c:v>
                </c:pt>
                <c:pt idx="11332">
                  <c:v>3.2399439800000001</c:v>
                </c:pt>
                <c:pt idx="11333">
                  <c:v>3.2395734799999998</c:v>
                </c:pt>
                <c:pt idx="11334">
                  <c:v>3.2391822299999999</c:v>
                </c:pt>
                <c:pt idx="11335">
                  <c:v>3.23835015</c:v>
                </c:pt>
                <c:pt idx="11336">
                  <c:v>3.23788929</c:v>
                </c:pt>
                <c:pt idx="11337">
                  <c:v>3.23754835</c:v>
                </c:pt>
                <c:pt idx="11338">
                  <c:v>3.2368667100000001</c:v>
                </c:pt>
                <c:pt idx="11339">
                  <c:v>3.2365660699999999</c:v>
                </c:pt>
                <c:pt idx="11340">
                  <c:v>3.2358741800000002</c:v>
                </c:pt>
                <c:pt idx="11341">
                  <c:v>3.2355337099999999</c:v>
                </c:pt>
                <c:pt idx="11342">
                  <c:v>3.23510242</c:v>
                </c:pt>
                <c:pt idx="11343">
                  <c:v>3.23433042</c:v>
                </c:pt>
                <c:pt idx="11344">
                  <c:v>3.23408008</c:v>
                </c:pt>
                <c:pt idx="11345">
                  <c:v>3.2334880799999999</c:v>
                </c:pt>
                <c:pt idx="11346">
                  <c:v>3.23286724</c:v>
                </c:pt>
                <c:pt idx="11347">
                  <c:v>3.2324156799999999</c:v>
                </c:pt>
                <c:pt idx="11348">
                  <c:v>3.2319648299999999</c:v>
                </c:pt>
                <c:pt idx="11349">
                  <c:v>3.2315440199999999</c:v>
                </c:pt>
                <c:pt idx="11350">
                  <c:v>3.2309923199999999</c:v>
                </c:pt>
                <c:pt idx="11351">
                  <c:v>3.2304608799999999</c:v>
                </c:pt>
                <c:pt idx="11352">
                  <c:v>3.22987986</c:v>
                </c:pt>
                <c:pt idx="11353">
                  <c:v>3.2294685799999998</c:v>
                </c:pt>
                <c:pt idx="11354">
                  <c:v>3.2291276500000001</c:v>
                </c:pt>
                <c:pt idx="11355">
                  <c:v>3.2282555099999999</c:v>
                </c:pt>
                <c:pt idx="11356">
                  <c:v>3.22776437</c:v>
                </c:pt>
                <c:pt idx="11357">
                  <c:v>3.2273333100000001</c:v>
                </c:pt>
                <c:pt idx="11358">
                  <c:v>3.2269222700000002</c:v>
                </c:pt>
                <c:pt idx="11359">
                  <c:v>3.2262511300000001</c:v>
                </c:pt>
                <c:pt idx="11360">
                  <c:v>3.22577691</c:v>
                </c:pt>
                <c:pt idx="11361">
                  <c:v>3.2254795999999999</c:v>
                </c:pt>
                <c:pt idx="11362">
                  <c:v>3.22481632</c:v>
                </c:pt>
                <c:pt idx="11363">
                  <c:v>3.2245154399999998</c:v>
                </c:pt>
                <c:pt idx="11364">
                  <c:v>3.2239248800000002</c:v>
                </c:pt>
                <c:pt idx="11365">
                  <c:v>3.2235140800000002</c:v>
                </c:pt>
                <c:pt idx="11366">
                  <c:v>3.22278237</c:v>
                </c:pt>
                <c:pt idx="11367">
                  <c:v>3.2222206600000001</c:v>
                </c:pt>
                <c:pt idx="11368">
                  <c:v>3.22196031</c:v>
                </c:pt>
                <c:pt idx="11369">
                  <c:v>3.2214391199999999</c:v>
                </c:pt>
                <c:pt idx="11370">
                  <c:v>3.2208576199999999</c:v>
                </c:pt>
                <c:pt idx="11371">
                  <c:v>3.22040653</c:v>
                </c:pt>
                <c:pt idx="11372">
                  <c:v>3.2197549300000001</c:v>
                </c:pt>
                <c:pt idx="11373">
                  <c:v>3.2194039800000001</c:v>
                </c:pt>
                <c:pt idx="11374">
                  <c:v>3.2190127400000002</c:v>
                </c:pt>
                <c:pt idx="11375">
                  <c:v>3.2183113099999998</c:v>
                </c:pt>
                <c:pt idx="11376">
                  <c:v>3.21792006</c:v>
                </c:pt>
                <c:pt idx="11377">
                  <c:v>3.2173688399999998</c:v>
                </c:pt>
                <c:pt idx="11378">
                  <c:v>3.2169179899999998</c:v>
                </c:pt>
                <c:pt idx="11379">
                  <c:v>3.2163064499999998</c:v>
                </c:pt>
                <c:pt idx="11380">
                  <c:v>3.21570468</c:v>
                </c:pt>
                <c:pt idx="11381">
                  <c:v>3.21522379</c:v>
                </c:pt>
                <c:pt idx="11382">
                  <c:v>3.21490264</c:v>
                </c:pt>
                <c:pt idx="11383">
                  <c:v>3.2141411299999998</c:v>
                </c:pt>
                <c:pt idx="11384">
                  <c:v>3.2139005699999998</c:v>
                </c:pt>
                <c:pt idx="11385">
                  <c:v>3.2134892900000001</c:v>
                </c:pt>
                <c:pt idx="11386">
                  <c:v>3.2128980199999999</c:v>
                </c:pt>
                <c:pt idx="11387">
                  <c:v>3.2122969600000002</c:v>
                </c:pt>
                <c:pt idx="11388">
                  <c:v>3.2119157299999999</c:v>
                </c:pt>
                <c:pt idx="11389">
                  <c:v>3.2113542599999998</c:v>
                </c:pt>
                <c:pt idx="11390">
                  <c:v>3.2109932900000002</c:v>
                </c:pt>
                <c:pt idx="11391">
                  <c:v>3.2104320500000001</c:v>
                </c:pt>
                <c:pt idx="11392">
                  <c:v>3.2099707099999999</c:v>
                </c:pt>
                <c:pt idx="11393">
                  <c:v>3.2093892099999999</c:v>
                </c:pt>
                <c:pt idx="11394">
                  <c:v>3.2088282100000001</c:v>
                </c:pt>
                <c:pt idx="11395">
                  <c:v>3.2082366900000001</c:v>
                </c:pt>
                <c:pt idx="11396">
                  <c:v>3.2077054999999999</c:v>
                </c:pt>
                <c:pt idx="11397">
                  <c:v>3.2073347600000002</c:v>
                </c:pt>
                <c:pt idx="11398">
                  <c:v>3.2070539</c:v>
                </c:pt>
                <c:pt idx="11399">
                  <c:v>3.2063620099999999</c:v>
                </c:pt>
                <c:pt idx="11400">
                  <c:v>3.2060313200000001</c:v>
                </c:pt>
                <c:pt idx="11401">
                  <c:v>3.2054398100000001</c:v>
                </c:pt>
                <c:pt idx="11402">
                  <c:v>3.2050187600000002</c:v>
                </c:pt>
                <c:pt idx="11403">
                  <c:v>3.2044372600000002</c:v>
                </c:pt>
                <c:pt idx="11404">
                  <c:v>3.2039361</c:v>
                </c:pt>
                <c:pt idx="11405">
                  <c:v>3.20333457</c:v>
                </c:pt>
                <c:pt idx="11406">
                  <c:v>3.2027735700000002</c:v>
                </c:pt>
                <c:pt idx="11407">
                  <c:v>3.2023420300000001</c:v>
                </c:pt>
                <c:pt idx="11408">
                  <c:v>3.20207167</c:v>
                </c:pt>
                <c:pt idx="11409">
                  <c:v>3.2014000399999998</c:v>
                </c:pt>
                <c:pt idx="11410">
                  <c:v>3.2008779000000001</c:v>
                </c:pt>
                <c:pt idx="11411">
                  <c:v>3.2002272600000001</c:v>
                </c:pt>
                <c:pt idx="11412">
                  <c:v>3.1999475999999998</c:v>
                </c:pt>
                <c:pt idx="11413">
                  <c:v>3.19935489</c:v>
                </c:pt>
                <c:pt idx="11414">
                  <c:v>3.1987736199999999</c:v>
                </c:pt>
                <c:pt idx="11415">
                  <c:v>3.1984417399999998</c:v>
                </c:pt>
                <c:pt idx="11416">
                  <c:v>3.1979117399999999</c:v>
                </c:pt>
                <c:pt idx="11417">
                  <c:v>3.1974802000000002</c:v>
                </c:pt>
                <c:pt idx="11418">
                  <c:v>3.1971192400000001</c:v>
                </c:pt>
                <c:pt idx="11419">
                  <c:v>3.1962573500000002</c:v>
                </c:pt>
                <c:pt idx="11420">
                  <c:v>3.1959667199999999</c:v>
                </c:pt>
                <c:pt idx="11421">
                  <c:v>3.1951348799999999</c:v>
                </c:pt>
                <c:pt idx="11422">
                  <c:v>3.1948740500000001</c:v>
                </c:pt>
                <c:pt idx="11423">
                  <c:v>3.1944632500000001</c:v>
                </c:pt>
                <c:pt idx="11424">
                  <c:v>3.1939918999999999</c:v>
                </c:pt>
                <c:pt idx="11425">
                  <c:v>3.1932702100000001</c:v>
                </c:pt>
                <c:pt idx="11426">
                  <c:v>3.1927588</c:v>
                </c:pt>
                <c:pt idx="11427">
                  <c:v>3.19219732</c:v>
                </c:pt>
                <c:pt idx="11428">
                  <c:v>3.1920170799999998</c:v>
                </c:pt>
                <c:pt idx="11429">
                  <c:v>3.1913952800000001</c:v>
                </c:pt>
                <c:pt idx="11430">
                  <c:v>3.19100451</c:v>
                </c:pt>
                <c:pt idx="11431">
                  <c:v>3.19046283</c:v>
                </c:pt>
                <c:pt idx="11432">
                  <c:v>3.1897816699999999</c:v>
                </c:pt>
                <c:pt idx="11433">
                  <c:v>3.18935061</c:v>
                </c:pt>
                <c:pt idx="11434">
                  <c:v>3.1890196799999999</c:v>
                </c:pt>
                <c:pt idx="11435">
                  <c:v>3.1881876</c:v>
                </c:pt>
                <c:pt idx="11436">
                  <c:v>3.1879971</c:v>
                </c:pt>
                <c:pt idx="11437">
                  <c:v>3.18720508</c:v>
                </c:pt>
                <c:pt idx="11438">
                  <c:v>3.1867539900000001</c:v>
                </c:pt>
                <c:pt idx="11439">
                  <c:v>3.18635321</c:v>
                </c:pt>
                <c:pt idx="11440">
                  <c:v>3.18579173</c:v>
                </c:pt>
                <c:pt idx="11441">
                  <c:v>3.1855208899999998</c:v>
                </c:pt>
                <c:pt idx="11442">
                  <c:v>3.18464875</c:v>
                </c:pt>
                <c:pt idx="11443">
                  <c:v>3.1843583600000001</c:v>
                </c:pt>
                <c:pt idx="11444">
                  <c:v>3.18381691</c:v>
                </c:pt>
                <c:pt idx="11445">
                  <c:v>3.1835060099999999</c:v>
                </c:pt>
                <c:pt idx="11446">
                  <c:v>3.1827642900000002</c:v>
                </c:pt>
                <c:pt idx="11447">
                  <c:v>3.1823131999999998</c:v>
                </c:pt>
                <c:pt idx="11448">
                  <c:v>3.1818020300000001</c:v>
                </c:pt>
                <c:pt idx="11449">
                  <c:v>3.1813206699999999</c:v>
                </c:pt>
                <c:pt idx="11450">
                  <c:v>3.18097019</c:v>
                </c:pt>
                <c:pt idx="11451">
                  <c:v>3.1804788099999999</c:v>
                </c:pt>
                <c:pt idx="11452">
                  <c:v>3.1799173399999998</c:v>
                </c:pt>
                <c:pt idx="11453">
                  <c:v>3.1794762599999999</c:v>
                </c:pt>
                <c:pt idx="11454">
                  <c:v>3.1793057899999999</c:v>
                </c:pt>
                <c:pt idx="11455">
                  <c:v>3.1782431600000001</c:v>
                </c:pt>
                <c:pt idx="11456">
                  <c:v>3.1778926799999998</c:v>
                </c:pt>
                <c:pt idx="11457">
                  <c:v>3.1771707500000002</c:v>
                </c:pt>
                <c:pt idx="11458">
                  <c:v>3.1768701099999999</c:v>
                </c:pt>
                <c:pt idx="11459">
                  <c:v>3.17640901</c:v>
                </c:pt>
                <c:pt idx="11460">
                  <c:v>3.1758775699999999</c:v>
                </c:pt>
                <c:pt idx="11461">
                  <c:v>3.1755065899999999</c:v>
                </c:pt>
                <c:pt idx="11462">
                  <c:v>3.17468452</c:v>
                </c:pt>
                <c:pt idx="11463">
                  <c:v>3.17455482</c:v>
                </c:pt>
                <c:pt idx="11464">
                  <c:v>3.1738631700000002</c:v>
                </c:pt>
                <c:pt idx="11465">
                  <c:v>3.1733319799999999</c:v>
                </c:pt>
                <c:pt idx="11466">
                  <c:v>3.1730408699999999</c:v>
                </c:pt>
                <c:pt idx="11467">
                  <c:v>3.1724295599999999</c:v>
                </c:pt>
                <c:pt idx="11468">
                  <c:v>3.17191768</c:v>
                </c:pt>
                <c:pt idx="11469">
                  <c:v>3.1714065100000002</c:v>
                </c:pt>
                <c:pt idx="11470">
                  <c:v>3.1709353899999999</c:v>
                </c:pt>
                <c:pt idx="11471">
                  <c:v>3.17029381</c:v>
                </c:pt>
                <c:pt idx="11472">
                  <c:v>3.1698427200000001</c:v>
                </c:pt>
                <c:pt idx="11473">
                  <c:v>3.1694016500000002</c:v>
                </c:pt>
                <c:pt idx="11474">
                  <c:v>3.1689405399999999</c:v>
                </c:pt>
                <c:pt idx="11475">
                  <c:v>3.1683588</c:v>
                </c:pt>
                <c:pt idx="11476">
                  <c:v>3.16771746</c:v>
                </c:pt>
                <c:pt idx="11477">
                  <c:v>3.16746712</c:v>
                </c:pt>
                <c:pt idx="11478">
                  <c:v>3.16688561</c:v>
                </c:pt>
                <c:pt idx="11479">
                  <c:v>3.1662538100000002</c:v>
                </c:pt>
                <c:pt idx="11480">
                  <c:v>3.1660835700000001</c:v>
                </c:pt>
                <c:pt idx="11481">
                  <c:v>3.16554213</c:v>
                </c:pt>
                <c:pt idx="11482">
                  <c:v>3.16496062</c:v>
                </c:pt>
                <c:pt idx="11483">
                  <c:v>3.1643493199999999</c:v>
                </c:pt>
                <c:pt idx="11484">
                  <c:v>3.16385841</c:v>
                </c:pt>
                <c:pt idx="11485">
                  <c:v>3.1633670299999999</c:v>
                </c:pt>
                <c:pt idx="11486">
                  <c:v>3.1628756500000001</c:v>
                </c:pt>
                <c:pt idx="11487">
                  <c:v>3.16232443</c:v>
                </c:pt>
                <c:pt idx="11488">
                  <c:v>3.1616828400000001</c:v>
                </c:pt>
                <c:pt idx="11489">
                  <c:v>3.1613016100000002</c:v>
                </c:pt>
                <c:pt idx="11490">
                  <c:v>3.1609206200000002</c:v>
                </c:pt>
                <c:pt idx="11491">
                  <c:v>3.16042924</c:v>
                </c:pt>
                <c:pt idx="11492">
                  <c:v>3.1599283200000001</c:v>
                </c:pt>
                <c:pt idx="11493">
                  <c:v>3.15939689</c:v>
                </c:pt>
                <c:pt idx="11494">
                  <c:v>3.1589558100000001</c:v>
                </c:pt>
                <c:pt idx="11495">
                  <c:v>3.1582541499999999</c:v>
                </c:pt>
                <c:pt idx="11496">
                  <c:v>3.1578934200000002</c:v>
                </c:pt>
                <c:pt idx="11497">
                  <c:v>3.1571819799999998</c:v>
                </c:pt>
                <c:pt idx="11498">
                  <c:v>3.1567304100000002</c:v>
                </c:pt>
                <c:pt idx="11499">
                  <c:v>3.1564600500000002</c:v>
                </c:pt>
                <c:pt idx="11500">
                  <c:v>3.1558587600000001</c:v>
                </c:pt>
                <c:pt idx="11501">
                  <c:v>3.1552872700000001</c:v>
                </c:pt>
                <c:pt idx="11502">
                  <c:v>3.15477586</c:v>
                </c:pt>
                <c:pt idx="11503">
                  <c:v>3.1542646900000002</c:v>
                </c:pt>
                <c:pt idx="11504">
                  <c:v>3.1539037200000002</c:v>
                </c:pt>
                <c:pt idx="11505">
                  <c:v>3.15338254</c:v>
                </c:pt>
                <c:pt idx="11506">
                  <c:v>3.1529812800000001</c:v>
                </c:pt>
                <c:pt idx="11507">
                  <c:v>3.1523196699999998</c:v>
                </c:pt>
                <c:pt idx="11508">
                  <c:v>3.1518588099999998</c:v>
                </c:pt>
                <c:pt idx="11509">
                  <c:v>3.15141749</c:v>
                </c:pt>
                <c:pt idx="11510">
                  <c:v>3.1508162</c:v>
                </c:pt>
                <c:pt idx="11511">
                  <c:v>3.1504452199999999</c:v>
                </c:pt>
                <c:pt idx="11512">
                  <c:v>3.1498937599999999</c:v>
                </c:pt>
                <c:pt idx="11513">
                  <c:v>3.1493022399999999</c:v>
                </c:pt>
                <c:pt idx="11514">
                  <c:v>3.1486406300000001</c:v>
                </c:pt>
                <c:pt idx="11515">
                  <c:v>3.1482904</c:v>
                </c:pt>
                <c:pt idx="11516">
                  <c:v>3.1478371599999999</c:v>
                </c:pt>
                <c:pt idx="11517">
                  <c:v>3.1473982299999999</c:v>
                </c:pt>
                <c:pt idx="11518">
                  <c:v>3.1470272499999998</c:v>
                </c:pt>
                <c:pt idx="11519">
                  <c:v>3.1463427500000001</c:v>
                </c:pt>
                <c:pt idx="11520">
                  <c:v>3.1458625800000002</c:v>
                </c:pt>
                <c:pt idx="11521">
                  <c:v>3.1452322000000001</c:v>
                </c:pt>
                <c:pt idx="11522">
                  <c:v>3.14484143</c:v>
                </c:pt>
                <c:pt idx="11523">
                  <c:v>3.1442701799999999</c:v>
                </c:pt>
                <c:pt idx="11524">
                  <c:v>3.1437087099999999</c:v>
                </c:pt>
                <c:pt idx="11525">
                  <c:v>3.1433179400000002</c:v>
                </c:pt>
                <c:pt idx="11526">
                  <c:v>3.1429770000000001</c:v>
                </c:pt>
                <c:pt idx="11527">
                  <c:v>3.1423053699999999</c:v>
                </c:pt>
                <c:pt idx="11528">
                  <c:v>3.14192414</c:v>
                </c:pt>
                <c:pt idx="11529">
                  <c:v>3.1413028199999999</c:v>
                </c:pt>
                <c:pt idx="11530">
                  <c:v>3.1407015299999999</c:v>
                </c:pt>
                <c:pt idx="11531">
                  <c:v>3.1403803799999999</c:v>
                </c:pt>
                <c:pt idx="11532">
                  <c:v>3.1398594399999999</c:v>
                </c:pt>
                <c:pt idx="11533">
                  <c:v>3.1392881899999998</c:v>
                </c:pt>
                <c:pt idx="11534">
                  <c:v>3.1386961900000001</c:v>
                </c:pt>
                <c:pt idx="11535">
                  <c:v>3.1381051499999999</c:v>
                </c:pt>
                <c:pt idx="11536">
                  <c:v>3.1377339399999999</c:v>
                </c:pt>
                <c:pt idx="11537">
                  <c:v>3.1372628200000001</c:v>
                </c:pt>
                <c:pt idx="11538">
                  <c:v>3.1367113600000001</c:v>
                </c:pt>
                <c:pt idx="11539">
                  <c:v>3.1363308399999998</c:v>
                </c:pt>
                <c:pt idx="11540">
                  <c:v>3.1359097999999999</c:v>
                </c:pt>
                <c:pt idx="11541">
                  <c:v>3.13523817</c:v>
                </c:pt>
                <c:pt idx="11542">
                  <c:v>3.1348469300000001</c:v>
                </c:pt>
                <c:pt idx="11543">
                  <c:v>3.13431573</c:v>
                </c:pt>
                <c:pt idx="11544">
                  <c:v>3.1337344599999999</c:v>
                </c:pt>
                <c:pt idx="11545">
                  <c:v>3.1334435900000002</c:v>
                </c:pt>
                <c:pt idx="11546">
                  <c:v>3.1328721000000002</c:v>
                </c:pt>
                <c:pt idx="11547">
                  <c:v>3.1323711900000002</c:v>
                </c:pt>
                <c:pt idx="11548">
                  <c:v>3.1317195899999999</c:v>
                </c:pt>
                <c:pt idx="11549">
                  <c:v>3.1312081799999998</c:v>
                </c:pt>
                <c:pt idx="11550">
                  <c:v>3.13074684</c:v>
                </c:pt>
                <c:pt idx="11551">
                  <c:v>3.13036585</c:v>
                </c:pt>
                <c:pt idx="11552">
                  <c:v>3.1296944600000001</c:v>
                </c:pt>
                <c:pt idx="11553">
                  <c:v>3.1293938200000002</c:v>
                </c:pt>
                <c:pt idx="11554">
                  <c:v>3.1286418399999998</c:v>
                </c:pt>
                <c:pt idx="11555">
                  <c:v>3.1283109200000001</c:v>
                </c:pt>
                <c:pt idx="11556">
                  <c:v>3.1276292799999998</c:v>
                </c:pt>
                <c:pt idx="11557">
                  <c:v>3.1274089799999998</c:v>
                </c:pt>
                <c:pt idx="11558">
                  <c:v>3.1270279900000002</c:v>
                </c:pt>
                <c:pt idx="11559">
                  <c:v>3.1262660000000002</c:v>
                </c:pt>
                <c:pt idx="11560">
                  <c:v>3.12572479</c:v>
                </c:pt>
                <c:pt idx="11561">
                  <c:v>3.1253540499999999</c:v>
                </c:pt>
                <c:pt idx="11562">
                  <c:v>3.1249027300000001</c:v>
                </c:pt>
                <c:pt idx="11563">
                  <c:v>3.1241311999999999</c:v>
                </c:pt>
                <c:pt idx="11564">
                  <c:v>3.12395048</c:v>
                </c:pt>
                <c:pt idx="11565">
                  <c:v>3.1231486799999999</c:v>
                </c:pt>
                <c:pt idx="11566">
                  <c:v>3.1228177499999998</c:v>
                </c:pt>
                <c:pt idx="11567">
                  <c:v>3.12230659</c:v>
                </c:pt>
                <c:pt idx="11568">
                  <c:v>3.1218652699999998</c:v>
                </c:pt>
                <c:pt idx="11569">
                  <c:v>3.1213860499999999</c:v>
                </c:pt>
                <c:pt idx="11570">
                  <c:v>3.1206812899999998</c:v>
                </c:pt>
                <c:pt idx="11571">
                  <c:v>3.1202411699999999</c:v>
                </c:pt>
                <c:pt idx="11572">
                  <c:v>3.1197907900000001</c:v>
                </c:pt>
                <c:pt idx="11573">
                  <c:v>3.1193292100000001</c:v>
                </c:pt>
                <c:pt idx="11574">
                  <c:v>3.11890841</c:v>
                </c:pt>
                <c:pt idx="11575">
                  <c:v>3.1181261500000002</c:v>
                </c:pt>
                <c:pt idx="11576">
                  <c:v>3.1178455399999998</c:v>
                </c:pt>
                <c:pt idx="11577">
                  <c:v>3.1172039499999999</c:v>
                </c:pt>
                <c:pt idx="11578">
                  <c:v>3.1168732600000002</c:v>
                </c:pt>
                <c:pt idx="11579">
                  <c:v>3.11635208</c:v>
                </c:pt>
                <c:pt idx="11580">
                  <c:v>3.11575055</c:v>
                </c:pt>
                <c:pt idx="11581">
                  <c:v>3.1151592699999999</c:v>
                </c:pt>
                <c:pt idx="11582">
                  <c:v>3.1148083199999999</c:v>
                </c:pt>
                <c:pt idx="11583">
                  <c:v>3.1143569900000001</c:v>
                </c:pt>
                <c:pt idx="11584">
                  <c:v>3.1137957599999999</c:v>
                </c:pt>
                <c:pt idx="11585">
                  <c:v>3.1132543099999999</c:v>
                </c:pt>
                <c:pt idx="11586">
                  <c:v>3.11275339</c:v>
                </c:pt>
                <c:pt idx="11587">
                  <c:v>3.1122419799999999</c:v>
                </c:pt>
                <c:pt idx="11588">
                  <c:v>3.1115903899999999</c:v>
                </c:pt>
                <c:pt idx="11589">
                  <c:v>3.11118937</c:v>
                </c:pt>
                <c:pt idx="11590">
                  <c:v>3.1107282600000001</c:v>
                </c:pt>
                <c:pt idx="11591">
                  <c:v>3.1102468999999999</c:v>
                </c:pt>
                <c:pt idx="11592">
                  <c:v>3.1099662800000001</c:v>
                </c:pt>
                <c:pt idx="11593">
                  <c:v>3.1092047699999998</c:v>
                </c:pt>
                <c:pt idx="11594">
                  <c:v>3.1087534400000001</c:v>
                </c:pt>
                <c:pt idx="11595">
                  <c:v>3.1084725899999999</c:v>
                </c:pt>
                <c:pt idx="11596">
                  <c:v>3.1078312399999999</c:v>
                </c:pt>
                <c:pt idx="11597">
                  <c:v>3.1071593800000001</c:v>
                </c:pt>
                <c:pt idx="11598">
                  <c:v>3.1067585900000001</c:v>
                </c:pt>
                <c:pt idx="11599">
                  <c:v>3.1062972499999999</c:v>
                </c:pt>
                <c:pt idx="11600">
                  <c:v>3.1057758299999998</c:v>
                </c:pt>
                <c:pt idx="11601">
                  <c:v>3.1053047199999999</c:v>
                </c:pt>
                <c:pt idx="11602">
                  <c:v>3.1046833999999999</c:v>
                </c:pt>
                <c:pt idx="11603">
                  <c:v>3.1042723699999999</c:v>
                </c:pt>
                <c:pt idx="11604">
                  <c:v>3.1039113999999999</c:v>
                </c:pt>
                <c:pt idx="11605">
                  <c:v>3.1033198799999999</c:v>
                </c:pt>
                <c:pt idx="11606">
                  <c:v>3.10280895</c:v>
                </c:pt>
                <c:pt idx="11607">
                  <c:v>3.1024277200000001</c:v>
                </c:pt>
                <c:pt idx="11608">
                  <c:v>3.1016561999999999</c:v>
                </c:pt>
                <c:pt idx="11609">
                  <c:v>3.1012249000000001</c:v>
                </c:pt>
                <c:pt idx="11610">
                  <c:v>3.1009943500000001</c:v>
                </c:pt>
                <c:pt idx="11611">
                  <c:v>3.1005032099999998</c:v>
                </c:pt>
                <c:pt idx="11612">
                  <c:v>3.0999620000000001</c:v>
                </c:pt>
                <c:pt idx="11613">
                  <c:v>3.0993404400000002</c:v>
                </c:pt>
                <c:pt idx="11614">
                  <c:v>3.0987689500000002</c:v>
                </c:pt>
                <c:pt idx="11615">
                  <c:v>3.0984783199999999</c:v>
                </c:pt>
                <c:pt idx="11616">
                  <c:v>3.0978364900000002</c:v>
                </c:pt>
                <c:pt idx="11617">
                  <c:v>3.0971748799999999</c:v>
                </c:pt>
                <c:pt idx="11618">
                  <c:v>3.0969543499999999</c:v>
                </c:pt>
                <c:pt idx="11619">
                  <c:v>3.0962026100000002</c:v>
                </c:pt>
                <c:pt idx="11620">
                  <c:v>3.0958116100000002</c:v>
                </c:pt>
                <c:pt idx="11621">
                  <c:v>3.0954012899999999</c:v>
                </c:pt>
                <c:pt idx="11622">
                  <c:v>3.0949993099999999</c:v>
                </c:pt>
                <c:pt idx="11623">
                  <c:v>3.0943987399999999</c:v>
                </c:pt>
                <c:pt idx="11624">
                  <c:v>3.0938873299999998</c:v>
                </c:pt>
                <c:pt idx="11625">
                  <c:v>3.0934963199999999</c:v>
                </c:pt>
                <c:pt idx="11626">
                  <c:v>3.0930650200000001</c:v>
                </c:pt>
                <c:pt idx="11627">
                  <c:v>3.09252357</c:v>
                </c:pt>
                <c:pt idx="11628">
                  <c:v>3.0919723499999998</c:v>
                </c:pt>
                <c:pt idx="11629">
                  <c:v>3.0913710600000002</c:v>
                </c:pt>
                <c:pt idx="11630">
                  <c:v>3.0908496400000001</c:v>
                </c:pt>
                <c:pt idx="11631">
                  <c:v>3.0905888099999999</c:v>
                </c:pt>
                <c:pt idx="11632">
                  <c:v>3.0899774999999998</c:v>
                </c:pt>
                <c:pt idx="11633">
                  <c:v>3.0894360500000002</c:v>
                </c:pt>
                <c:pt idx="11634">
                  <c:v>3.08889484</c:v>
                </c:pt>
                <c:pt idx="11635">
                  <c:v>3.0885641599999998</c:v>
                </c:pt>
                <c:pt idx="11636">
                  <c:v>3.0877721299999998</c:v>
                </c:pt>
                <c:pt idx="11637">
                  <c:v>3.0876417200000001</c:v>
                </c:pt>
                <c:pt idx="11638">
                  <c:v>3.0867795899999999</c:v>
                </c:pt>
                <c:pt idx="11639">
                  <c:v>3.0862982300000001</c:v>
                </c:pt>
                <c:pt idx="11640">
                  <c:v>3.0859375</c:v>
                </c:pt>
                <c:pt idx="11641">
                  <c:v>3.0854563700000002</c:v>
                </c:pt>
                <c:pt idx="11642">
                  <c:v>3.0847847499999999</c:v>
                </c:pt>
                <c:pt idx="11643">
                  <c:v>3.08432364</c:v>
                </c:pt>
                <c:pt idx="11644">
                  <c:v>3.0838825700000001</c:v>
                </c:pt>
                <c:pt idx="11645">
                  <c:v>3.0833914299999998</c:v>
                </c:pt>
                <c:pt idx="11646">
                  <c:v>3.0829401000000001</c:v>
                </c:pt>
                <c:pt idx="11647">
                  <c:v>3.0826091799999999</c:v>
                </c:pt>
                <c:pt idx="11648">
                  <c:v>3.0820078799999999</c:v>
                </c:pt>
                <c:pt idx="11649">
                  <c:v>3.0814664399999998</c:v>
                </c:pt>
                <c:pt idx="11650">
                  <c:v>3.0810856800000002</c:v>
                </c:pt>
                <c:pt idx="11651">
                  <c:v>3.0805845299999999</c:v>
                </c:pt>
                <c:pt idx="11652">
                  <c:v>3.0798425699999998</c:v>
                </c:pt>
                <c:pt idx="11653">
                  <c:v>3.0792312599999998</c:v>
                </c:pt>
                <c:pt idx="11654">
                  <c:v>3.0790204999999999</c:v>
                </c:pt>
                <c:pt idx="11655">
                  <c:v>3.0785093300000002</c:v>
                </c:pt>
                <c:pt idx="11656">
                  <c:v>3.0778477199999998</c:v>
                </c:pt>
                <c:pt idx="11657">
                  <c:v>3.07755709</c:v>
                </c:pt>
                <c:pt idx="11658">
                  <c:v>3.0767951</c:v>
                </c:pt>
                <c:pt idx="11659">
                  <c:v>3.0763440100000001</c:v>
                </c:pt>
                <c:pt idx="11660">
                  <c:v>3.0758829099999998</c:v>
                </c:pt>
                <c:pt idx="11661">
                  <c:v>3.0751609800000002</c:v>
                </c:pt>
                <c:pt idx="11662">
                  <c:v>3.07484007</c:v>
                </c:pt>
                <c:pt idx="11663">
                  <c:v>3.0746500499999998</c:v>
                </c:pt>
                <c:pt idx="11664">
                  <c:v>3.0741889499999999</c:v>
                </c:pt>
                <c:pt idx="11665">
                  <c:v>3.0734970599999998</c:v>
                </c:pt>
                <c:pt idx="11666">
                  <c:v>3.0728955299999998</c:v>
                </c:pt>
                <c:pt idx="11667">
                  <c:v>3.0724744799999999</c:v>
                </c:pt>
                <c:pt idx="11668">
                  <c:v>3.0717928400000001</c:v>
                </c:pt>
                <c:pt idx="11669">
                  <c:v>3.07140207</c:v>
                </c:pt>
                <c:pt idx="11670">
                  <c:v>3.0709610000000001</c:v>
                </c:pt>
                <c:pt idx="11671">
                  <c:v>3.0704395799999999</c:v>
                </c:pt>
                <c:pt idx="11672">
                  <c:v>3.0699183900000002</c:v>
                </c:pt>
                <c:pt idx="11673">
                  <c:v>3.0692858699999999</c:v>
                </c:pt>
                <c:pt idx="11674">
                  <c:v>3.0689074999999999</c:v>
                </c:pt>
                <c:pt idx="11675">
                  <c:v>3.0685357999999998</c:v>
                </c:pt>
                <c:pt idx="11676">
                  <c:v>3.0680520499999999</c:v>
                </c:pt>
                <c:pt idx="11677">
                  <c:v>3.0673830500000001</c:v>
                </c:pt>
                <c:pt idx="11678">
                  <c:v>3.0669310099999998</c:v>
                </c:pt>
                <c:pt idx="11679">
                  <c:v>3.0665099599999999</c:v>
                </c:pt>
                <c:pt idx="11680">
                  <c:v>3.0658984199999999</c:v>
                </c:pt>
                <c:pt idx="11681">
                  <c:v>3.0652067700000001</c:v>
                </c:pt>
                <c:pt idx="11682">
                  <c:v>3.06486583</c:v>
                </c:pt>
                <c:pt idx="11683">
                  <c:v>3.0644152199999999</c:v>
                </c:pt>
                <c:pt idx="11684">
                  <c:v>3.0639536399999998</c:v>
                </c:pt>
                <c:pt idx="11685">
                  <c:v>3.0633320799999999</c:v>
                </c:pt>
                <c:pt idx="11686">
                  <c:v>3.0627207799999998</c:v>
                </c:pt>
                <c:pt idx="11687">
                  <c:v>3.0622897099999999</c:v>
                </c:pt>
                <c:pt idx="11688">
                  <c:v>3.0617682899999998</c:v>
                </c:pt>
                <c:pt idx="11689">
                  <c:v>3.06129718</c:v>
                </c:pt>
                <c:pt idx="11690">
                  <c:v>3.06089616</c:v>
                </c:pt>
                <c:pt idx="11691">
                  <c:v>3.0604353</c:v>
                </c:pt>
                <c:pt idx="11692">
                  <c:v>3.0598435400000001</c:v>
                </c:pt>
                <c:pt idx="11693">
                  <c:v>3.05926228</c:v>
                </c:pt>
                <c:pt idx="11694">
                  <c:v>3.0587008</c:v>
                </c:pt>
                <c:pt idx="11695">
                  <c:v>3.0583200499999998</c:v>
                </c:pt>
                <c:pt idx="11696">
                  <c:v>3.05786896</c:v>
                </c:pt>
                <c:pt idx="11697">
                  <c:v>3.0571970899999998</c:v>
                </c:pt>
                <c:pt idx="11698">
                  <c:v>3.0568063300000001</c:v>
                </c:pt>
                <c:pt idx="11699">
                  <c:v>3.0564050699999998</c:v>
                </c:pt>
                <c:pt idx="11700">
                  <c:v>3.0559039100000001</c:v>
                </c:pt>
                <c:pt idx="11701">
                  <c:v>3.05526257</c:v>
                </c:pt>
                <c:pt idx="11702">
                  <c:v>3.0547111</c:v>
                </c:pt>
                <c:pt idx="11703">
                  <c:v>3.05433011</c:v>
                </c:pt>
                <c:pt idx="11704">
                  <c:v>3.0538189400000002</c:v>
                </c:pt>
                <c:pt idx="11705">
                  <c:v>3.0534379500000002</c:v>
                </c:pt>
                <c:pt idx="11706">
                  <c:v>3.0530271500000001</c:v>
                </c:pt>
                <c:pt idx="11707">
                  <c:v>3.0523955800000002</c:v>
                </c:pt>
                <c:pt idx="11708">
                  <c:v>3.0516035600000002</c:v>
                </c:pt>
                <c:pt idx="11709">
                  <c:v>3.0513532200000002</c:v>
                </c:pt>
                <c:pt idx="11710">
                  <c:v>3.0508415699999998</c:v>
                </c:pt>
                <c:pt idx="11711">
                  <c:v>3.0504305399999998</c:v>
                </c:pt>
                <c:pt idx="11712">
                  <c:v>3.0498292400000002</c:v>
                </c:pt>
                <c:pt idx="11713">
                  <c:v>3.04930806</c:v>
                </c:pt>
                <c:pt idx="11714">
                  <c:v>3.0487563600000001</c:v>
                </c:pt>
                <c:pt idx="11715">
                  <c:v>3.0481352799999999</c:v>
                </c:pt>
                <c:pt idx="11716">
                  <c:v>3.0478842300000002</c:v>
                </c:pt>
                <c:pt idx="11717">
                  <c:v>3.0472125999999999</c:v>
                </c:pt>
                <c:pt idx="11718">
                  <c:v>3.0468421000000001</c:v>
                </c:pt>
                <c:pt idx="11719">
                  <c:v>3.0464808900000002</c:v>
                </c:pt>
                <c:pt idx="11720">
                  <c:v>3.0456891100000001</c:v>
                </c:pt>
                <c:pt idx="11721">
                  <c:v>3.0453281400000001</c:v>
                </c:pt>
                <c:pt idx="11722">
                  <c:v>3.0451376400000001</c:v>
                </c:pt>
                <c:pt idx="11723">
                  <c:v>3.0441853999999999</c:v>
                </c:pt>
                <c:pt idx="11724">
                  <c:v>3.04399467</c:v>
                </c:pt>
                <c:pt idx="11725">
                  <c:v>3.0432939499999998</c:v>
                </c:pt>
                <c:pt idx="11726">
                  <c:v>3.04281354</c:v>
                </c:pt>
                <c:pt idx="11727">
                  <c:v>3.0422890200000001</c:v>
                </c:pt>
                <c:pt idx="11728">
                  <c:v>3.0417583000000001</c:v>
                </c:pt>
                <c:pt idx="11729">
                  <c:v>3.0414490700000001</c:v>
                </c:pt>
                <c:pt idx="11730">
                  <c:v>3.0409676999999999</c:v>
                </c:pt>
                <c:pt idx="11731">
                  <c:v>3.0404562999999998</c:v>
                </c:pt>
                <c:pt idx="11732">
                  <c:v>3.0398848100000002</c:v>
                </c:pt>
                <c:pt idx="11733">
                  <c:v>3.03955412</c:v>
                </c:pt>
                <c:pt idx="11734">
                  <c:v>3.0387120200000002</c:v>
                </c:pt>
                <c:pt idx="11735">
                  <c:v>3.0381908399999999</c:v>
                </c:pt>
                <c:pt idx="11736">
                  <c:v>3.0379703</c:v>
                </c:pt>
                <c:pt idx="11737">
                  <c:v>3.0372383599999999</c:v>
                </c:pt>
                <c:pt idx="11738">
                  <c:v>3.03679729</c:v>
                </c:pt>
                <c:pt idx="11739">
                  <c:v>3.0363361800000002</c:v>
                </c:pt>
                <c:pt idx="11740">
                  <c:v>3.0357348900000001</c:v>
                </c:pt>
                <c:pt idx="11741">
                  <c:v>3.0353736900000001</c:v>
                </c:pt>
                <c:pt idx="11742">
                  <c:v>3.0349628900000001</c:v>
                </c:pt>
                <c:pt idx="11743">
                  <c:v>3.0341808800000001</c:v>
                </c:pt>
                <c:pt idx="11744">
                  <c:v>3.03365946</c:v>
                </c:pt>
                <c:pt idx="11745">
                  <c:v>3.0331783300000001</c:v>
                </c:pt>
                <c:pt idx="11746">
                  <c:v>3.0329077199999999</c:v>
                </c:pt>
                <c:pt idx="11747">
                  <c:v>3.0322463499999999</c:v>
                </c:pt>
                <c:pt idx="11748">
                  <c:v>3.0318851499999999</c:v>
                </c:pt>
                <c:pt idx="11749">
                  <c:v>3.0315244200000002</c:v>
                </c:pt>
                <c:pt idx="11750">
                  <c:v>3.03081274</c:v>
                </c:pt>
                <c:pt idx="11751">
                  <c:v>3.0302610400000001</c:v>
                </c:pt>
                <c:pt idx="11752">
                  <c:v>3.0301311000000002</c:v>
                </c:pt>
                <c:pt idx="11753">
                  <c:v>3.0293290599999998</c:v>
                </c:pt>
                <c:pt idx="11754">
                  <c:v>3.0286974899999999</c:v>
                </c:pt>
                <c:pt idx="11755">
                  <c:v>3.0284566900000001</c:v>
                </c:pt>
                <c:pt idx="11756">
                  <c:v>3.0279056999999998</c:v>
                </c:pt>
                <c:pt idx="11757">
                  <c:v>3.02742434</c:v>
                </c:pt>
                <c:pt idx="11758">
                  <c:v>3.0268630999999999</c:v>
                </c:pt>
                <c:pt idx="11759">
                  <c:v>3.0263414399999999</c:v>
                </c:pt>
                <c:pt idx="11760">
                  <c:v>3.02583051</c:v>
                </c:pt>
                <c:pt idx="11761">
                  <c:v>3.0252792799999999</c:v>
                </c:pt>
                <c:pt idx="11762">
                  <c:v>3.0249082999999999</c:v>
                </c:pt>
                <c:pt idx="11763">
                  <c:v>3.0244569800000001</c:v>
                </c:pt>
                <c:pt idx="11764">
                  <c:v>3.0238056200000001</c:v>
                </c:pt>
                <c:pt idx="11765">
                  <c:v>3.02346468</c:v>
                </c:pt>
                <c:pt idx="11766">
                  <c:v>3.0228231000000001</c:v>
                </c:pt>
                <c:pt idx="11767">
                  <c:v>3.0224220800000001</c:v>
                </c:pt>
                <c:pt idx="11768">
                  <c:v>3.0218906400000001</c:v>
                </c:pt>
                <c:pt idx="11769">
                  <c:v>3.0213894799999998</c:v>
                </c:pt>
                <c:pt idx="11770">
                  <c:v>3.0208482700000001</c:v>
                </c:pt>
                <c:pt idx="11771">
                  <c:v>3.0203971900000002</c:v>
                </c:pt>
                <c:pt idx="11772">
                  <c:v>3.0200064200000001</c:v>
                </c:pt>
                <c:pt idx="11773">
                  <c:v>3.0194349300000001</c:v>
                </c:pt>
                <c:pt idx="11774">
                  <c:v>3.0189435499999999</c:v>
                </c:pt>
                <c:pt idx="11775">
                  <c:v>3.0181918099999998</c:v>
                </c:pt>
                <c:pt idx="11776">
                  <c:v>3.0178008099999998</c:v>
                </c:pt>
                <c:pt idx="11777">
                  <c:v>3.0173096699999999</c:v>
                </c:pt>
                <c:pt idx="11778">
                  <c:v>3.01660752</c:v>
                </c:pt>
                <c:pt idx="11779">
                  <c:v>3.0164272799999998</c:v>
                </c:pt>
                <c:pt idx="11780">
                  <c:v>3.0157067799999999</c:v>
                </c:pt>
                <c:pt idx="11781">
                  <c:v>3.01525497</c:v>
                </c:pt>
                <c:pt idx="11782">
                  <c:v>3.0149538499999999</c:v>
                </c:pt>
                <c:pt idx="11783">
                  <c:v>3.0142321600000002</c:v>
                </c:pt>
                <c:pt idx="11784">
                  <c:v>3.0138912200000001</c:v>
                </c:pt>
                <c:pt idx="11785">
                  <c:v>3.0134401300000002</c:v>
                </c:pt>
                <c:pt idx="11786">
                  <c:v>3.0128788900000001</c:v>
                </c:pt>
                <c:pt idx="11787">
                  <c:v>3.01230741</c:v>
                </c:pt>
                <c:pt idx="11788">
                  <c:v>3.0116257700000002</c:v>
                </c:pt>
                <c:pt idx="11789">
                  <c:v>3.0112447699999998</c:v>
                </c:pt>
                <c:pt idx="11790">
                  <c:v>3.01098394</c:v>
                </c:pt>
                <c:pt idx="11791">
                  <c:v>3.0103626299999999</c:v>
                </c:pt>
                <c:pt idx="11792">
                  <c:v>3.0097909</c:v>
                </c:pt>
                <c:pt idx="11793">
                  <c:v>3.0092399099999998</c:v>
                </c:pt>
                <c:pt idx="11794">
                  <c:v>3.00899911</c:v>
                </c:pt>
                <c:pt idx="11795">
                  <c:v>3.0083877999999999</c:v>
                </c:pt>
                <c:pt idx="11796">
                  <c:v>3.0079166900000001</c:v>
                </c:pt>
                <c:pt idx="11797">
                  <c:v>3.00736523</c:v>
                </c:pt>
                <c:pt idx="11798">
                  <c:v>3.0068740799999998</c:v>
                </c:pt>
                <c:pt idx="11799">
                  <c:v>3.0064632900000001</c:v>
                </c:pt>
                <c:pt idx="11800">
                  <c:v>3.0058615199999998</c:v>
                </c:pt>
                <c:pt idx="11801">
                  <c:v>3.0053203100000001</c:v>
                </c:pt>
                <c:pt idx="11802">
                  <c:v>3.0048990199999999</c:v>
                </c:pt>
                <c:pt idx="11803">
                  <c:v>3.0041174900000001</c:v>
                </c:pt>
                <c:pt idx="11804">
                  <c:v>3.0038669100000002</c:v>
                </c:pt>
                <c:pt idx="11805">
                  <c:v>3.0032350999999999</c:v>
                </c:pt>
                <c:pt idx="11806">
                  <c:v>3.0030446099999999</c:v>
                </c:pt>
                <c:pt idx="11807">
                  <c:v>3.00235319</c:v>
                </c:pt>
                <c:pt idx="11808">
                  <c:v>3.0017714500000001</c:v>
                </c:pt>
                <c:pt idx="11809">
                  <c:v>3.00140071</c:v>
                </c:pt>
                <c:pt idx="11810">
                  <c:v>3.0010900500000002</c:v>
                </c:pt>
                <c:pt idx="11811">
                  <c:v>3.00043821</c:v>
                </c:pt>
                <c:pt idx="11812">
                  <c:v>2.9998769799999998</c:v>
                </c:pt>
                <c:pt idx="11813">
                  <c:v>2.99919534</c:v>
                </c:pt>
                <c:pt idx="11814">
                  <c:v>2.9987940800000001</c:v>
                </c:pt>
                <c:pt idx="11815">
                  <c:v>2.9982829099999999</c:v>
                </c:pt>
                <c:pt idx="11816">
                  <c:v>2.9975311800000002</c:v>
                </c:pt>
                <c:pt idx="11817">
                  <c:v>2.9972908500000002</c:v>
                </c:pt>
                <c:pt idx="11818">
                  <c:v>2.9968795799999999</c:v>
                </c:pt>
                <c:pt idx="11819">
                  <c:v>2.9963381299999998</c:v>
                </c:pt>
                <c:pt idx="11820">
                  <c:v>2.9958870399999999</c:v>
                </c:pt>
                <c:pt idx="11821">
                  <c:v>2.9955363300000002</c:v>
                </c:pt>
                <c:pt idx="11822">
                  <c:v>2.9945941</c:v>
                </c:pt>
                <c:pt idx="11823">
                  <c:v>2.9942834399999998</c:v>
                </c:pt>
                <c:pt idx="11824">
                  <c:v>2.9939224699999998</c:v>
                </c:pt>
                <c:pt idx="11825">
                  <c:v>2.9933509800000002</c:v>
                </c:pt>
                <c:pt idx="11826">
                  <c:v>2.9928998899999999</c:v>
                </c:pt>
                <c:pt idx="11827">
                  <c:v>2.9924285400000001</c:v>
                </c:pt>
                <c:pt idx="11828">
                  <c:v>2.9919073599999999</c:v>
                </c:pt>
                <c:pt idx="11829">
                  <c:v>2.99140549</c:v>
                </c:pt>
                <c:pt idx="11830">
                  <c:v>2.9910247299999999</c:v>
                </c:pt>
                <c:pt idx="11831">
                  <c:v>2.9902541600000001</c:v>
                </c:pt>
                <c:pt idx="11832">
                  <c:v>2.98986244</c:v>
                </c:pt>
                <c:pt idx="11833">
                  <c:v>2.9894404400000001</c:v>
                </c:pt>
                <c:pt idx="11834">
                  <c:v>2.98882008</c:v>
                </c:pt>
                <c:pt idx="11835">
                  <c:v>2.98826861</c:v>
                </c:pt>
                <c:pt idx="11836">
                  <c:v>2.9877371799999999</c:v>
                </c:pt>
                <c:pt idx="11837">
                  <c:v>2.9872260100000001</c:v>
                </c:pt>
                <c:pt idx="11838">
                  <c:v>2.9868650400000001</c:v>
                </c:pt>
                <c:pt idx="11839">
                  <c:v>2.98642421</c:v>
                </c:pt>
                <c:pt idx="11840">
                  <c:v>2.9858427000000001</c:v>
                </c:pt>
                <c:pt idx="11841">
                  <c:v>2.9852111300000002</c:v>
                </c:pt>
                <c:pt idx="11842">
                  <c:v>2.9848301400000001</c:v>
                </c:pt>
                <c:pt idx="11843">
                  <c:v>2.9842286100000002</c:v>
                </c:pt>
                <c:pt idx="11844">
                  <c:v>2.9837274599999999</c:v>
                </c:pt>
                <c:pt idx="11845">
                  <c:v>2.9834365799999998</c:v>
                </c:pt>
                <c:pt idx="11846">
                  <c:v>2.9826850899999999</c:v>
                </c:pt>
                <c:pt idx="11847">
                  <c:v>2.9825947300000002</c:v>
                </c:pt>
                <c:pt idx="11848">
                  <c:v>2.9818127200000002</c:v>
                </c:pt>
                <c:pt idx="11849">
                  <c:v>2.9813919100000001</c:v>
                </c:pt>
                <c:pt idx="11850">
                  <c:v>2.9806699800000001</c:v>
                </c:pt>
                <c:pt idx="11851">
                  <c:v>2.9804794800000001</c:v>
                </c:pt>
                <c:pt idx="11852">
                  <c:v>2.9798779500000001</c:v>
                </c:pt>
                <c:pt idx="11853">
                  <c:v>2.9790659000000002</c:v>
                </c:pt>
                <c:pt idx="11854">
                  <c:v>2.9786348299999998</c:v>
                </c:pt>
                <c:pt idx="11855">
                  <c:v>2.9782838800000002</c:v>
                </c:pt>
                <c:pt idx="11856">
                  <c:v>2.97773266</c:v>
                </c:pt>
                <c:pt idx="11857">
                  <c:v>2.9772715600000002</c:v>
                </c:pt>
                <c:pt idx="11858">
                  <c:v>2.9767603899999999</c:v>
                </c:pt>
                <c:pt idx="11859">
                  <c:v>2.9764797700000001</c:v>
                </c:pt>
                <c:pt idx="11860">
                  <c:v>2.9757278</c:v>
                </c:pt>
                <c:pt idx="11861">
                  <c:v>2.9752268800000001</c:v>
                </c:pt>
                <c:pt idx="11862">
                  <c:v>2.97450495</c:v>
                </c:pt>
                <c:pt idx="11863">
                  <c:v>2.9741742599999998</c:v>
                </c:pt>
                <c:pt idx="11864">
                  <c:v>2.9736728700000001</c:v>
                </c:pt>
                <c:pt idx="11865">
                  <c:v>2.9732818600000002</c:v>
                </c:pt>
                <c:pt idx="11866">
                  <c:v>2.9727806999999999</c:v>
                </c:pt>
                <c:pt idx="11867">
                  <c:v>2.9722893199999998</c:v>
                </c:pt>
                <c:pt idx="11868">
                  <c:v>2.9716980500000001</c:v>
                </c:pt>
                <c:pt idx="11869">
                  <c:v>2.9709260500000001</c:v>
                </c:pt>
                <c:pt idx="11870">
                  <c:v>2.9706153899999999</c:v>
                </c:pt>
                <c:pt idx="11871">
                  <c:v>2.9701643</c:v>
                </c:pt>
                <c:pt idx="11872">
                  <c:v>2.96978331</c:v>
                </c:pt>
                <c:pt idx="11873">
                  <c:v>2.9691216900000001</c:v>
                </c:pt>
                <c:pt idx="11874">
                  <c:v>2.9687206700000002</c:v>
                </c:pt>
                <c:pt idx="11875">
                  <c:v>2.9681994899999999</c:v>
                </c:pt>
                <c:pt idx="11876">
                  <c:v>2.9676783100000002</c:v>
                </c:pt>
                <c:pt idx="11877">
                  <c:v>2.9673371300000002</c:v>
                </c:pt>
                <c:pt idx="11878">
                  <c:v>2.9668061699999999</c:v>
                </c:pt>
                <c:pt idx="11879">
                  <c:v>2.9662847499999998</c:v>
                </c:pt>
                <c:pt idx="11880">
                  <c:v>2.9659338000000002</c:v>
                </c:pt>
                <c:pt idx="11881">
                  <c:v>2.9654126199999999</c:v>
                </c:pt>
                <c:pt idx="11882">
                  <c:v>2.9647519600000001</c:v>
                </c:pt>
                <c:pt idx="11883">
                  <c:v>2.9641294500000002</c:v>
                </c:pt>
                <c:pt idx="11884">
                  <c:v>2.96363902</c:v>
                </c:pt>
                <c:pt idx="11885">
                  <c:v>2.9630754000000001</c:v>
                </c:pt>
                <c:pt idx="11886">
                  <c:v>2.9626572100000002</c:v>
                </c:pt>
                <c:pt idx="11887">
                  <c:v>2.9624853099999999</c:v>
                </c:pt>
                <c:pt idx="11888">
                  <c:v>2.9616434599999999</c:v>
                </c:pt>
                <c:pt idx="11889">
                  <c:v>2.96120238</c:v>
                </c:pt>
                <c:pt idx="11890">
                  <c:v>2.96061087</c:v>
                </c:pt>
                <c:pt idx="11891">
                  <c:v>2.9605307600000002</c:v>
                </c:pt>
                <c:pt idx="11892">
                  <c:v>2.9596786499999999</c:v>
                </c:pt>
                <c:pt idx="11893">
                  <c:v>2.9593477199999998</c:v>
                </c:pt>
                <c:pt idx="11894">
                  <c:v>2.9586961299999999</c:v>
                </c:pt>
                <c:pt idx="11895">
                  <c:v>2.95828509</c:v>
                </c:pt>
                <c:pt idx="11896">
                  <c:v>2.9578940899999999</c:v>
                </c:pt>
                <c:pt idx="11897">
                  <c:v>2.9572124500000001</c:v>
                </c:pt>
                <c:pt idx="11898">
                  <c:v>2.9564304400000001</c:v>
                </c:pt>
                <c:pt idx="11899">
                  <c:v>2.9560599299999999</c:v>
                </c:pt>
                <c:pt idx="11900">
                  <c:v>2.9557991000000001</c:v>
                </c:pt>
                <c:pt idx="11901">
                  <c:v>2.9553279899999998</c:v>
                </c:pt>
                <c:pt idx="11902">
                  <c:v>2.9549169499999999</c:v>
                </c:pt>
                <c:pt idx="11903">
                  <c:v>2.9543356900000002</c:v>
                </c:pt>
                <c:pt idx="11904">
                  <c:v>2.95365381</c:v>
                </c:pt>
                <c:pt idx="11905">
                  <c:v>2.95330286</c:v>
                </c:pt>
                <c:pt idx="11906">
                  <c:v>2.9527516399999998</c:v>
                </c:pt>
                <c:pt idx="11907">
                  <c:v>2.95228052</c:v>
                </c:pt>
                <c:pt idx="11908">
                  <c:v>2.9517092699999998</c:v>
                </c:pt>
                <c:pt idx="11909">
                  <c:v>2.9513683300000002</c:v>
                </c:pt>
                <c:pt idx="11910">
                  <c:v>2.9506664300000001</c:v>
                </c:pt>
                <c:pt idx="11911">
                  <c:v>2.9500951799999999</c:v>
                </c:pt>
                <c:pt idx="11912">
                  <c:v>2.94991469</c:v>
                </c:pt>
                <c:pt idx="11913">
                  <c:v>2.9492130300000001</c:v>
                </c:pt>
                <c:pt idx="11914">
                  <c:v>2.94891214</c:v>
                </c:pt>
                <c:pt idx="11915">
                  <c:v>2.9483208699999999</c:v>
                </c:pt>
                <c:pt idx="11916">
                  <c:v>2.94770932</c:v>
                </c:pt>
                <c:pt idx="11917">
                  <c:v>2.9473583699999999</c:v>
                </c:pt>
                <c:pt idx="11918">
                  <c:v>2.9468772400000001</c:v>
                </c:pt>
                <c:pt idx="11919">
                  <c:v>2.9462456700000001</c:v>
                </c:pt>
                <c:pt idx="11920">
                  <c:v>2.9457945799999998</c:v>
                </c:pt>
                <c:pt idx="11921">
                  <c:v>2.9452433600000001</c:v>
                </c:pt>
                <c:pt idx="11922">
                  <c:v>2.94473195</c:v>
                </c:pt>
                <c:pt idx="11923">
                  <c:v>2.9444813700000001</c:v>
                </c:pt>
                <c:pt idx="11924">
                  <c:v>2.9439902299999998</c:v>
                </c:pt>
                <c:pt idx="11925">
                  <c:v>2.94318795</c:v>
                </c:pt>
                <c:pt idx="11926">
                  <c:v>2.9427371</c:v>
                </c:pt>
                <c:pt idx="11927">
                  <c:v>2.94232607</c:v>
                </c:pt>
                <c:pt idx="11928">
                  <c:v>2.9416844800000002</c:v>
                </c:pt>
                <c:pt idx="11929">
                  <c:v>2.9412934800000001</c:v>
                </c:pt>
                <c:pt idx="11930">
                  <c:v>2.9407520300000001</c:v>
                </c:pt>
                <c:pt idx="11931">
                  <c:v>2.9404516200000002</c:v>
                </c:pt>
                <c:pt idx="11932">
                  <c:v>2.9398500900000002</c:v>
                </c:pt>
                <c:pt idx="11933">
                  <c:v>2.9392986300000001</c:v>
                </c:pt>
                <c:pt idx="11934">
                  <c:v>2.9389379</c:v>
                </c:pt>
                <c:pt idx="11935">
                  <c:v>2.9386560899999998</c:v>
                </c:pt>
                <c:pt idx="11936">
                  <c:v>2.9381353899999998</c:v>
                </c:pt>
                <c:pt idx="11937">
                  <c:v>2.9375047699999999</c:v>
                </c:pt>
                <c:pt idx="11938">
                  <c:v>2.9368143099999999</c:v>
                </c:pt>
                <c:pt idx="11939">
                  <c:v>2.9364316499999998</c:v>
                </c:pt>
                <c:pt idx="11940">
                  <c:v>2.9358200999999999</c:v>
                </c:pt>
                <c:pt idx="11941">
                  <c:v>2.9352788900000002</c:v>
                </c:pt>
                <c:pt idx="11942">
                  <c:v>2.93478751</c:v>
                </c:pt>
                <c:pt idx="11943">
                  <c:v>2.9344568299999998</c:v>
                </c:pt>
                <c:pt idx="11944">
                  <c:v>2.9338555300000002</c:v>
                </c:pt>
                <c:pt idx="11945">
                  <c:v>2.9334442599999999</c:v>
                </c:pt>
                <c:pt idx="11946">
                  <c:v>2.9327426000000001</c:v>
                </c:pt>
                <c:pt idx="11947">
                  <c:v>2.9325020300000002</c:v>
                </c:pt>
                <c:pt idx="11948">
                  <c:v>2.9319004999999998</c:v>
                </c:pt>
                <c:pt idx="11949">
                  <c:v>2.9313392600000001</c:v>
                </c:pt>
                <c:pt idx="11950">
                  <c:v>2.9309182200000001</c:v>
                </c:pt>
                <c:pt idx="11951">
                  <c:v>2.9303968</c:v>
                </c:pt>
                <c:pt idx="11952">
                  <c:v>2.92997599</c:v>
                </c:pt>
                <c:pt idx="11953">
                  <c:v>2.9292643100000002</c:v>
                </c:pt>
                <c:pt idx="11954">
                  <c:v>2.9289331399999998</c:v>
                </c:pt>
                <c:pt idx="11955">
                  <c:v>2.9283018099999998</c:v>
                </c:pt>
                <c:pt idx="11956">
                  <c:v>2.92787051</c:v>
                </c:pt>
                <c:pt idx="11957">
                  <c:v>2.92737961</c:v>
                </c:pt>
                <c:pt idx="11958">
                  <c:v>2.9270286599999999</c:v>
                </c:pt>
                <c:pt idx="11959">
                  <c:v>2.92641711</c:v>
                </c:pt>
                <c:pt idx="11960">
                  <c:v>2.9257755300000001</c:v>
                </c:pt>
                <c:pt idx="11961">
                  <c:v>2.9251639800000002</c:v>
                </c:pt>
                <c:pt idx="11962">
                  <c:v>2.9249436900000001</c:v>
                </c:pt>
                <c:pt idx="11963">
                  <c:v>2.9242920899999998</c:v>
                </c:pt>
                <c:pt idx="11964">
                  <c:v>2.9237806800000001</c:v>
                </c:pt>
                <c:pt idx="11965">
                  <c:v>2.9235701600000001</c:v>
                </c:pt>
                <c:pt idx="11966">
                  <c:v>2.9228985299999999</c:v>
                </c:pt>
                <c:pt idx="11967">
                  <c:v>2.9225075199999999</c:v>
                </c:pt>
                <c:pt idx="11968">
                  <c:v>2.9217455399999999</c:v>
                </c:pt>
                <c:pt idx="11969">
                  <c:v>2.9214851899999998</c:v>
                </c:pt>
                <c:pt idx="11970">
                  <c:v>2.9209837900000002</c:v>
                </c:pt>
                <c:pt idx="11971">
                  <c:v>2.9203724900000001</c:v>
                </c:pt>
                <c:pt idx="11972">
                  <c:v>2.92003155</c:v>
                </c:pt>
                <c:pt idx="11973">
                  <c:v>2.9193496699999999</c:v>
                </c:pt>
                <c:pt idx="11974">
                  <c:v>2.9188385000000001</c:v>
                </c:pt>
                <c:pt idx="11975">
                  <c:v>2.91823721</c:v>
                </c:pt>
                <c:pt idx="11976">
                  <c:v>2.91790628</c:v>
                </c:pt>
                <c:pt idx="11977">
                  <c:v>2.9175355399999998</c:v>
                </c:pt>
                <c:pt idx="11978">
                  <c:v>2.9173049899999999</c:v>
                </c:pt>
                <c:pt idx="11979">
                  <c:v>2.91647291</c:v>
                </c:pt>
                <c:pt idx="11980">
                  <c:v>2.9159715199999998</c:v>
                </c:pt>
                <c:pt idx="11981">
                  <c:v>2.91546035</c:v>
                </c:pt>
                <c:pt idx="11982">
                  <c:v>2.9149591899999998</c:v>
                </c:pt>
                <c:pt idx="11983">
                  <c:v>2.9145784400000001</c:v>
                </c:pt>
                <c:pt idx="11984">
                  <c:v>2.91389656</c:v>
                </c:pt>
                <c:pt idx="11985">
                  <c:v>2.9136757900000001</c:v>
                </c:pt>
                <c:pt idx="11986">
                  <c:v>2.9128551499999999</c:v>
                </c:pt>
                <c:pt idx="11987">
                  <c:v>2.9124326699999998</c:v>
                </c:pt>
                <c:pt idx="11988">
                  <c:v>2.91173196</c:v>
                </c:pt>
                <c:pt idx="11989">
                  <c:v>2.9115409900000002</c:v>
                </c:pt>
                <c:pt idx="11990">
                  <c:v>2.9109895200000002</c:v>
                </c:pt>
                <c:pt idx="11991">
                  <c:v>2.9104681000000001</c:v>
                </c:pt>
                <c:pt idx="11992">
                  <c:v>2.91008735</c:v>
                </c:pt>
                <c:pt idx="11993">
                  <c:v>2.9093456299999998</c:v>
                </c:pt>
                <c:pt idx="11994">
                  <c:v>2.9090848</c:v>
                </c:pt>
                <c:pt idx="11995">
                  <c:v>2.9083931399999998</c:v>
                </c:pt>
                <c:pt idx="11996">
                  <c:v>2.90773153</c:v>
                </c:pt>
                <c:pt idx="11997">
                  <c:v>2.90752101</c:v>
                </c:pt>
                <c:pt idx="11998">
                  <c:v>2.9070398800000001</c:v>
                </c:pt>
                <c:pt idx="11999">
                  <c:v>2.9064283400000002</c:v>
                </c:pt>
                <c:pt idx="12000">
                  <c:v>2.9057967699999998</c:v>
                </c:pt>
                <c:pt idx="12001">
                  <c:v>2.9054658400000002</c:v>
                </c:pt>
                <c:pt idx="12002">
                  <c:v>2.9048042299999999</c:v>
                </c:pt>
                <c:pt idx="12003">
                  <c:v>2.9043734099999998</c:v>
                </c:pt>
                <c:pt idx="12004">
                  <c:v>2.9040324700000002</c:v>
                </c:pt>
                <c:pt idx="12005">
                  <c:v>2.9033105400000001</c:v>
                </c:pt>
                <c:pt idx="12006">
                  <c:v>2.9029798499999999</c:v>
                </c:pt>
                <c:pt idx="12007">
                  <c:v>2.9025788299999999</c:v>
                </c:pt>
                <c:pt idx="12008">
                  <c:v>2.9022178599999999</c:v>
                </c:pt>
                <c:pt idx="12009">
                  <c:v>2.9014263200000001</c:v>
                </c:pt>
                <c:pt idx="12010">
                  <c:v>2.9010751199999998</c:v>
                </c:pt>
                <c:pt idx="12011">
                  <c:v>2.9004735899999998</c:v>
                </c:pt>
                <c:pt idx="12012">
                  <c:v>2.8997519</c:v>
                </c:pt>
                <c:pt idx="12013">
                  <c:v>2.8994712800000002</c:v>
                </c:pt>
                <c:pt idx="12014">
                  <c:v>2.8987896399999999</c:v>
                </c:pt>
                <c:pt idx="12015">
                  <c:v>2.8984689700000001</c:v>
                </c:pt>
                <c:pt idx="12016">
                  <c:v>2.8979275200000001</c:v>
                </c:pt>
                <c:pt idx="12017">
                  <c:v>2.8972659100000002</c:v>
                </c:pt>
                <c:pt idx="12018">
                  <c:v>2.8969752799999999</c:v>
                </c:pt>
                <c:pt idx="12019">
                  <c:v>2.8963134300000002</c:v>
                </c:pt>
                <c:pt idx="12020">
                  <c:v>2.89598274</c:v>
                </c:pt>
                <c:pt idx="12021">
                  <c:v>2.8954312799999999</c:v>
                </c:pt>
                <c:pt idx="12022">
                  <c:v>2.8948500199999998</c:v>
                </c:pt>
                <c:pt idx="12023">
                  <c:v>2.8943786600000001</c:v>
                </c:pt>
                <c:pt idx="12024">
                  <c:v>2.8936367000000001</c:v>
                </c:pt>
                <c:pt idx="12025">
                  <c:v>2.89337635</c:v>
                </c:pt>
                <c:pt idx="12026">
                  <c:v>2.8927247500000002</c:v>
                </c:pt>
                <c:pt idx="12027">
                  <c:v>2.8923537700000002</c:v>
                </c:pt>
                <c:pt idx="12028">
                  <c:v>2.8917322200000002</c:v>
                </c:pt>
                <c:pt idx="12029">
                  <c:v>2.8913412100000002</c:v>
                </c:pt>
                <c:pt idx="12030">
                  <c:v>2.89081001</c:v>
                </c:pt>
                <c:pt idx="12031">
                  <c:v>2.89035916</c:v>
                </c:pt>
                <c:pt idx="12032">
                  <c:v>2.8899080800000001</c:v>
                </c:pt>
                <c:pt idx="12033">
                  <c:v>2.8893964300000001</c:v>
                </c:pt>
                <c:pt idx="12034">
                  <c:v>2.8888649900000001</c:v>
                </c:pt>
                <c:pt idx="12035">
                  <c:v>2.88843417</c:v>
                </c:pt>
                <c:pt idx="12036">
                  <c:v>2.8879630600000001</c:v>
                </c:pt>
                <c:pt idx="12037">
                  <c:v>2.8871412300000001</c:v>
                </c:pt>
                <c:pt idx="12038">
                  <c:v>2.88684034</c:v>
                </c:pt>
                <c:pt idx="12039">
                  <c:v>2.88636136</c:v>
                </c:pt>
                <c:pt idx="12040">
                  <c:v>2.8859472300000002</c:v>
                </c:pt>
                <c:pt idx="12041">
                  <c:v>2.88551688</c:v>
                </c:pt>
                <c:pt idx="12042">
                  <c:v>2.8847751599999998</c:v>
                </c:pt>
                <c:pt idx="12043">
                  <c:v>2.8844845299999999</c:v>
                </c:pt>
                <c:pt idx="12044">
                  <c:v>2.8839032599999999</c:v>
                </c:pt>
                <c:pt idx="12045">
                  <c:v>2.8835823500000002</c:v>
                </c:pt>
                <c:pt idx="12046">
                  <c:v>2.8830308900000001</c:v>
                </c:pt>
                <c:pt idx="12047">
                  <c:v>2.8823893100000002</c:v>
                </c:pt>
                <c:pt idx="12048">
                  <c:v>2.8817980300000001</c:v>
                </c:pt>
                <c:pt idx="12049">
                  <c:v>2.8811361799999999</c:v>
                </c:pt>
                <c:pt idx="12050">
                  <c:v>2.8807253799999999</c:v>
                </c:pt>
                <c:pt idx="12051">
                  <c:v>2.8803343799999999</c:v>
                </c:pt>
                <c:pt idx="12052">
                  <c:v>2.8798031800000001</c:v>
                </c:pt>
                <c:pt idx="12053">
                  <c:v>2.8793418399999999</c:v>
                </c:pt>
                <c:pt idx="12054">
                  <c:v>2.8788507000000001</c:v>
                </c:pt>
                <c:pt idx="12055">
                  <c:v>2.8783896000000002</c:v>
                </c:pt>
                <c:pt idx="12056">
                  <c:v>2.8779785599999999</c:v>
                </c:pt>
                <c:pt idx="12057">
                  <c:v>2.8773872900000002</c:v>
                </c:pt>
                <c:pt idx="12058">
                  <c:v>2.8769261799999999</c:v>
                </c:pt>
                <c:pt idx="12059">
                  <c:v>2.8764751</c:v>
                </c:pt>
                <c:pt idx="12060">
                  <c:v>2.87589359</c:v>
                </c:pt>
                <c:pt idx="12061">
                  <c:v>2.8756530300000001</c:v>
                </c:pt>
                <c:pt idx="12062">
                  <c:v>2.8748006799999999</c:v>
                </c:pt>
                <c:pt idx="12063">
                  <c:v>2.8743398199999999</c:v>
                </c:pt>
                <c:pt idx="12064">
                  <c:v>2.8739488099999999</c:v>
                </c:pt>
                <c:pt idx="12065">
                  <c:v>2.8734373999999998</c:v>
                </c:pt>
                <c:pt idx="12066">
                  <c:v>2.8726856700000001</c:v>
                </c:pt>
                <c:pt idx="12067">
                  <c:v>2.8724350900000002</c:v>
                </c:pt>
                <c:pt idx="12068">
                  <c:v>2.8719136700000001</c:v>
                </c:pt>
                <c:pt idx="12069">
                  <c:v>2.8713021300000001</c:v>
                </c:pt>
                <c:pt idx="12070">
                  <c:v>2.8708713100000001</c:v>
                </c:pt>
                <c:pt idx="12071">
                  <c:v>2.8702096899999998</c:v>
                </c:pt>
                <c:pt idx="12072">
                  <c:v>2.8698587400000002</c:v>
                </c:pt>
                <c:pt idx="12073">
                  <c:v>2.86931753</c:v>
                </c:pt>
                <c:pt idx="12074">
                  <c:v>2.86867619</c:v>
                </c:pt>
                <c:pt idx="12075">
                  <c:v>2.8682045899999999</c:v>
                </c:pt>
                <c:pt idx="12076">
                  <c:v>2.8677837799999999</c:v>
                </c:pt>
                <c:pt idx="12077">
                  <c:v>2.8672523499999998</c:v>
                </c:pt>
                <c:pt idx="12078">
                  <c:v>2.8668813700000002</c:v>
                </c:pt>
                <c:pt idx="12079">
                  <c:v>2.8664004799999998</c:v>
                </c:pt>
                <c:pt idx="12080">
                  <c:v>2.8659491500000001</c:v>
                </c:pt>
                <c:pt idx="12081">
                  <c:v>2.86550832</c:v>
                </c:pt>
                <c:pt idx="12082">
                  <c:v>2.8648467100000001</c:v>
                </c:pt>
                <c:pt idx="12083">
                  <c:v>2.8645157800000001</c:v>
                </c:pt>
                <c:pt idx="12084">
                  <c:v>2.86397433</c:v>
                </c:pt>
                <c:pt idx="12085">
                  <c:v>2.8634130999999998</c:v>
                </c:pt>
                <c:pt idx="12086">
                  <c:v>2.8625707600000001</c:v>
                </c:pt>
                <c:pt idx="12087">
                  <c:v>2.86215997</c:v>
                </c:pt>
                <c:pt idx="12088">
                  <c:v>2.8617188900000001</c:v>
                </c:pt>
                <c:pt idx="12089">
                  <c:v>2.8612778200000002</c:v>
                </c:pt>
                <c:pt idx="12090">
                  <c:v>2.86076665</c:v>
                </c:pt>
                <c:pt idx="12091">
                  <c:v>2.86043453</c:v>
                </c:pt>
                <c:pt idx="12092">
                  <c:v>2.8599355200000001</c:v>
                </c:pt>
                <c:pt idx="12093">
                  <c:v>2.8594439</c:v>
                </c:pt>
                <c:pt idx="12094">
                  <c:v>2.85881257</c:v>
                </c:pt>
                <c:pt idx="12095">
                  <c:v>2.85834074</c:v>
                </c:pt>
                <c:pt idx="12096">
                  <c:v>2.8578093099999999</c:v>
                </c:pt>
                <c:pt idx="12097">
                  <c:v>2.85738826</c:v>
                </c:pt>
                <c:pt idx="12098">
                  <c:v>2.8567066200000002</c:v>
                </c:pt>
                <c:pt idx="12099">
                  <c:v>2.8563456500000002</c:v>
                </c:pt>
                <c:pt idx="12100">
                  <c:v>2.8557443600000001</c:v>
                </c:pt>
                <c:pt idx="12101">
                  <c:v>2.8553733800000001</c:v>
                </c:pt>
                <c:pt idx="12102">
                  <c:v>2.8548920199999999</c:v>
                </c:pt>
                <c:pt idx="12103">
                  <c:v>2.8544311499999999</c:v>
                </c:pt>
                <c:pt idx="12104">
                  <c:v>2.8537693000000002</c:v>
                </c:pt>
                <c:pt idx="12105">
                  <c:v>2.8533184500000002</c:v>
                </c:pt>
                <c:pt idx="12106">
                  <c:v>2.8529574900000001</c:v>
                </c:pt>
                <c:pt idx="12107">
                  <c:v>2.85242605</c:v>
                </c:pt>
                <c:pt idx="12108">
                  <c:v>2.85203528</c:v>
                </c:pt>
                <c:pt idx="12109">
                  <c:v>2.8512835499999998</c:v>
                </c:pt>
                <c:pt idx="12110">
                  <c:v>2.8507718999999998</c:v>
                </c:pt>
                <c:pt idx="12111">
                  <c:v>2.8504312000000001</c:v>
                </c:pt>
                <c:pt idx="12112">
                  <c:v>2.8497796100000001</c:v>
                </c:pt>
                <c:pt idx="12113">
                  <c:v>2.8491783100000001</c:v>
                </c:pt>
                <c:pt idx="12114">
                  <c:v>2.8489577800000001</c:v>
                </c:pt>
                <c:pt idx="12115">
                  <c:v>2.8480954199999999</c:v>
                </c:pt>
                <c:pt idx="12116">
                  <c:v>2.8477947700000001</c:v>
                </c:pt>
                <c:pt idx="12117">
                  <c:v>2.8473436799999998</c:v>
                </c:pt>
                <c:pt idx="12118">
                  <c:v>2.8468122500000002</c:v>
                </c:pt>
                <c:pt idx="12119">
                  <c:v>2.8463211099999999</c:v>
                </c:pt>
                <c:pt idx="12120">
                  <c:v>2.8458299600000001</c:v>
                </c:pt>
                <c:pt idx="12121">
                  <c:v>2.8452484600000001</c:v>
                </c:pt>
                <c:pt idx="12122">
                  <c:v>2.84485769</c:v>
                </c:pt>
                <c:pt idx="12123">
                  <c:v>2.8442962199999999</c:v>
                </c:pt>
                <c:pt idx="12124">
                  <c:v>2.84383512</c:v>
                </c:pt>
                <c:pt idx="12125">
                  <c:v>2.8433637599999999</c:v>
                </c:pt>
                <c:pt idx="12126">
                  <c:v>2.8428623700000002</c:v>
                </c:pt>
                <c:pt idx="12127">
                  <c:v>2.8421609399999999</c:v>
                </c:pt>
                <c:pt idx="12128">
                  <c:v>2.8419604299999999</c:v>
                </c:pt>
                <c:pt idx="12129">
                  <c:v>2.8414292300000001</c:v>
                </c:pt>
                <c:pt idx="12130">
                  <c:v>2.8408377200000001</c:v>
                </c:pt>
                <c:pt idx="12131">
                  <c:v>2.8402562100000002</c:v>
                </c:pt>
                <c:pt idx="12132">
                  <c:v>2.8398153800000001</c:v>
                </c:pt>
                <c:pt idx="12133">
                  <c:v>2.8393642899999998</c:v>
                </c:pt>
                <c:pt idx="12134">
                  <c:v>2.83886313</c:v>
                </c:pt>
                <c:pt idx="12135">
                  <c:v>2.8383216899999999</c:v>
                </c:pt>
                <c:pt idx="12136">
                  <c:v>2.8379004000000001</c:v>
                </c:pt>
                <c:pt idx="12137">
                  <c:v>2.8374092599999998</c:v>
                </c:pt>
                <c:pt idx="12138">
                  <c:v>2.8370184900000002</c:v>
                </c:pt>
                <c:pt idx="12139">
                  <c:v>2.8363268399999999</c:v>
                </c:pt>
                <c:pt idx="12140">
                  <c:v>2.8358054199999998</c:v>
                </c:pt>
                <c:pt idx="12141">
                  <c:v>2.8354847400000001</c:v>
                </c:pt>
                <c:pt idx="12142">
                  <c:v>2.8348231300000002</c:v>
                </c:pt>
                <c:pt idx="12143">
                  <c:v>2.83423114</c:v>
                </c:pt>
                <c:pt idx="12144">
                  <c:v>2.8338322599999999</c:v>
                </c:pt>
                <c:pt idx="12145">
                  <c:v>2.8333404099999999</c:v>
                </c:pt>
                <c:pt idx="12146">
                  <c:v>2.83313894</c:v>
                </c:pt>
                <c:pt idx="12147">
                  <c:v>2.83241677</c:v>
                </c:pt>
                <c:pt idx="12148">
                  <c:v>2.83198595</c:v>
                </c:pt>
                <c:pt idx="12149">
                  <c:v>2.8313543800000001</c:v>
                </c:pt>
                <c:pt idx="12150">
                  <c:v>2.8308832599999998</c:v>
                </c:pt>
                <c:pt idx="12151">
                  <c:v>2.8302419200000002</c:v>
                </c:pt>
                <c:pt idx="12152">
                  <c:v>2.82996106</c:v>
                </c:pt>
                <c:pt idx="12153">
                  <c:v>2.8292994500000002</c:v>
                </c:pt>
                <c:pt idx="12154">
                  <c:v>2.8290188299999999</c:v>
                </c:pt>
                <c:pt idx="12155">
                  <c:v>2.82835722</c:v>
                </c:pt>
                <c:pt idx="12156">
                  <c:v>2.82778573</c:v>
                </c:pt>
                <c:pt idx="12157">
                  <c:v>2.8274550399999998</c:v>
                </c:pt>
                <c:pt idx="12158">
                  <c:v>2.82692385</c:v>
                </c:pt>
                <c:pt idx="12159">
                  <c:v>2.82652283</c:v>
                </c:pt>
                <c:pt idx="12160">
                  <c:v>2.82581091</c:v>
                </c:pt>
                <c:pt idx="12161">
                  <c:v>2.8255002500000002</c:v>
                </c:pt>
                <c:pt idx="12162">
                  <c:v>2.8250191199999999</c:v>
                </c:pt>
                <c:pt idx="12163">
                  <c:v>2.8242671499999998</c:v>
                </c:pt>
                <c:pt idx="12164">
                  <c:v>2.8239364600000001</c:v>
                </c:pt>
                <c:pt idx="12165">
                  <c:v>2.8233952499999999</c:v>
                </c:pt>
                <c:pt idx="12166">
                  <c:v>2.8229739700000001</c:v>
                </c:pt>
                <c:pt idx="12167">
                  <c:v>2.8223929399999999</c:v>
                </c:pt>
                <c:pt idx="12168">
                  <c:v>2.8217008099999998</c:v>
                </c:pt>
                <c:pt idx="12169">
                  <c:v>2.8214104199999999</c:v>
                </c:pt>
                <c:pt idx="12170">
                  <c:v>2.8208689699999998</c:v>
                </c:pt>
                <c:pt idx="12171">
                  <c:v>2.8204479199999999</c:v>
                </c:pt>
                <c:pt idx="12172">
                  <c:v>2.8199365099999998</c:v>
                </c:pt>
                <c:pt idx="12173">
                  <c:v>2.8195154699999998</c:v>
                </c:pt>
                <c:pt idx="12174">
                  <c:v>2.8187434699999998</c:v>
                </c:pt>
                <c:pt idx="12175">
                  <c:v>2.8183229000000001</c:v>
                </c:pt>
                <c:pt idx="12176">
                  <c:v>2.8177413900000001</c:v>
                </c:pt>
                <c:pt idx="12177">
                  <c:v>2.81742048</c:v>
                </c:pt>
                <c:pt idx="12178">
                  <c:v>2.8169794100000001</c:v>
                </c:pt>
                <c:pt idx="12179">
                  <c:v>2.8162877599999998</c:v>
                </c:pt>
                <c:pt idx="12180">
                  <c:v>2.8156962399999999</c:v>
                </c:pt>
                <c:pt idx="12181">
                  <c:v>2.81540561</c:v>
                </c:pt>
                <c:pt idx="12182">
                  <c:v>2.81480408</c:v>
                </c:pt>
                <c:pt idx="12183">
                  <c:v>2.8143329600000002</c:v>
                </c:pt>
                <c:pt idx="12184">
                  <c:v>2.8138618499999999</c:v>
                </c:pt>
                <c:pt idx="12185">
                  <c:v>2.8132906000000002</c:v>
                </c:pt>
                <c:pt idx="12186">
                  <c:v>2.8127892000000001</c:v>
                </c:pt>
                <c:pt idx="12187">
                  <c:v>2.81223774</c:v>
                </c:pt>
                <c:pt idx="12188">
                  <c:v>2.81182694</c:v>
                </c:pt>
                <c:pt idx="12189">
                  <c:v>2.8110949999999999</c:v>
                </c:pt>
                <c:pt idx="12190">
                  <c:v>2.8105838300000001</c:v>
                </c:pt>
                <c:pt idx="12191">
                  <c:v>2.8101525299999999</c:v>
                </c:pt>
                <c:pt idx="12192">
                  <c:v>2.80985212</c:v>
                </c:pt>
                <c:pt idx="12193">
                  <c:v>2.8093404799999999</c:v>
                </c:pt>
                <c:pt idx="12194">
                  <c:v>2.8087086700000001</c:v>
                </c:pt>
                <c:pt idx="12195">
                  <c:v>2.8081779500000001</c:v>
                </c:pt>
                <c:pt idx="12196">
                  <c:v>2.8076672600000001</c:v>
                </c:pt>
                <c:pt idx="12197">
                  <c:v>2.8072571800000001</c:v>
                </c:pt>
                <c:pt idx="12198">
                  <c:v>2.8066737700000002</c:v>
                </c:pt>
                <c:pt idx="12199">
                  <c:v>2.8063535700000002</c:v>
                </c:pt>
                <c:pt idx="12200">
                  <c:v>2.8058722</c:v>
                </c:pt>
                <c:pt idx="12201">
                  <c:v>2.8052306200000001</c:v>
                </c:pt>
                <c:pt idx="12202">
                  <c:v>2.8047995600000002</c:v>
                </c:pt>
                <c:pt idx="12203">
                  <c:v>2.8044185599999998</c:v>
                </c:pt>
                <c:pt idx="12204">
                  <c:v>2.80369687</c:v>
                </c:pt>
                <c:pt idx="12205">
                  <c:v>2.8032558000000001</c:v>
                </c:pt>
                <c:pt idx="12206">
                  <c:v>2.8028247400000001</c:v>
                </c:pt>
                <c:pt idx="12207">
                  <c:v>2.8022632600000001</c:v>
                </c:pt>
                <c:pt idx="12208">
                  <c:v>2.801682</c:v>
                </c:pt>
                <c:pt idx="12209">
                  <c:v>2.801301</c:v>
                </c:pt>
                <c:pt idx="12210">
                  <c:v>2.8008902099999999</c:v>
                </c:pt>
                <c:pt idx="12211">
                  <c:v>2.8001484900000002</c:v>
                </c:pt>
                <c:pt idx="12212">
                  <c:v>2.7996668800000002</c:v>
                </c:pt>
                <c:pt idx="12213">
                  <c:v>2.7992358199999998</c:v>
                </c:pt>
                <c:pt idx="12214">
                  <c:v>2.79875469</c:v>
                </c:pt>
                <c:pt idx="12215">
                  <c:v>2.79838371</c:v>
                </c:pt>
                <c:pt idx="12216">
                  <c:v>2.7979428799999999</c:v>
                </c:pt>
                <c:pt idx="12217">
                  <c:v>2.79728127</c:v>
                </c:pt>
                <c:pt idx="12218">
                  <c:v>2.79674983</c:v>
                </c:pt>
                <c:pt idx="12219">
                  <c:v>2.7963287800000001</c:v>
                </c:pt>
                <c:pt idx="12220">
                  <c:v>2.7958576700000002</c:v>
                </c:pt>
                <c:pt idx="12221">
                  <c:v>2.7951760299999999</c:v>
                </c:pt>
                <c:pt idx="12222">
                  <c:v>2.7949051900000002</c:v>
                </c:pt>
                <c:pt idx="12223">
                  <c:v>2.7943339300000001</c:v>
                </c:pt>
                <c:pt idx="12224">
                  <c:v>2.7937927199999999</c:v>
                </c:pt>
                <c:pt idx="12225">
                  <c:v>2.7933916999999999</c:v>
                </c:pt>
                <c:pt idx="12226">
                  <c:v>2.79271007</c:v>
                </c:pt>
                <c:pt idx="12227">
                  <c:v>2.79233909</c:v>
                </c:pt>
                <c:pt idx="12228">
                  <c:v>2.7916677000000001</c:v>
                </c:pt>
                <c:pt idx="12229">
                  <c:v>2.7910959700000002</c:v>
                </c:pt>
                <c:pt idx="12230">
                  <c:v>2.7908153499999999</c:v>
                </c:pt>
                <c:pt idx="12231">
                  <c:v>2.7902638899999999</c:v>
                </c:pt>
                <c:pt idx="12232">
                  <c:v>2.7896325599999998</c:v>
                </c:pt>
                <c:pt idx="12233">
                  <c:v>2.7892816100000002</c:v>
                </c:pt>
                <c:pt idx="12234">
                  <c:v>2.7888104899999999</c:v>
                </c:pt>
                <c:pt idx="12235">
                  <c:v>2.7883391400000002</c:v>
                </c:pt>
                <c:pt idx="12236">
                  <c:v>2.7879183300000001</c:v>
                </c:pt>
                <c:pt idx="12237">
                  <c:v>2.7872767399999998</c:v>
                </c:pt>
                <c:pt idx="12238">
                  <c:v>2.7866852299999998</c:v>
                </c:pt>
                <c:pt idx="12239">
                  <c:v>2.7861540300000001</c:v>
                </c:pt>
                <c:pt idx="12240">
                  <c:v>2.7858431299999999</c:v>
                </c:pt>
                <c:pt idx="12241">
                  <c:v>2.7852618699999998</c:v>
                </c:pt>
                <c:pt idx="12242">
                  <c:v>2.7848908899999998</c:v>
                </c:pt>
                <c:pt idx="12243">
                  <c:v>2.7843194000000002</c:v>
                </c:pt>
                <c:pt idx="12244">
                  <c:v>2.78379822</c:v>
                </c:pt>
                <c:pt idx="12245">
                  <c:v>2.7831866700000001</c:v>
                </c:pt>
                <c:pt idx="12246">
                  <c:v>2.7827956700000001</c:v>
                </c:pt>
                <c:pt idx="12247">
                  <c:v>2.7824358899999999</c:v>
                </c:pt>
                <c:pt idx="12248">
                  <c:v>2.7816326600000001</c:v>
                </c:pt>
                <c:pt idx="12249">
                  <c:v>2.78131247</c:v>
                </c:pt>
                <c:pt idx="12250">
                  <c:v>2.7808113099999998</c:v>
                </c:pt>
                <c:pt idx="12251">
                  <c:v>2.78032017</c:v>
                </c:pt>
                <c:pt idx="12252">
                  <c:v>2.7797081499999998</c:v>
                </c:pt>
                <c:pt idx="12253">
                  <c:v>2.7793273900000002</c:v>
                </c:pt>
                <c:pt idx="12254">
                  <c:v>2.7787659200000001</c:v>
                </c:pt>
                <c:pt idx="12255">
                  <c:v>2.7784852999999998</c:v>
                </c:pt>
                <c:pt idx="12256">
                  <c:v>2.77785349</c:v>
                </c:pt>
                <c:pt idx="12257">
                  <c:v>2.7773423199999998</c:v>
                </c:pt>
                <c:pt idx="12258">
                  <c:v>2.77664065</c:v>
                </c:pt>
                <c:pt idx="12259">
                  <c:v>2.7763199799999998</c:v>
                </c:pt>
                <c:pt idx="12260">
                  <c:v>2.7759389900000002</c:v>
                </c:pt>
                <c:pt idx="12261">
                  <c:v>2.7753474699999998</c:v>
                </c:pt>
                <c:pt idx="12262">
                  <c:v>2.77485633</c:v>
                </c:pt>
                <c:pt idx="12263">
                  <c:v>2.7744352800000001</c:v>
                </c:pt>
                <c:pt idx="12264">
                  <c:v>2.7737836800000002</c:v>
                </c:pt>
                <c:pt idx="12265">
                  <c:v>2.77322245</c:v>
                </c:pt>
                <c:pt idx="12266">
                  <c:v>2.77287149</c:v>
                </c:pt>
                <c:pt idx="12267">
                  <c:v>2.7723703400000002</c:v>
                </c:pt>
                <c:pt idx="12268">
                  <c:v>2.77206945</c:v>
                </c:pt>
                <c:pt idx="12269">
                  <c:v>2.7715683000000002</c:v>
                </c:pt>
                <c:pt idx="12270">
                  <c:v>2.7708163300000002</c:v>
                </c:pt>
                <c:pt idx="12271">
                  <c:v>2.7703955200000001</c:v>
                </c:pt>
                <c:pt idx="12272">
                  <c:v>2.7698741</c:v>
                </c:pt>
                <c:pt idx="12273">
                  <c:v>2.76943326</c:v>
                </c:pt>
                <c:pt idx="12274">
                  <c:v>2.7689619099999998</c:v>
                </c:pt>
                <c:pt idx="12275">
                  <c:v>2.76848078</c:v>
                </c:pt>
                <c:pt idx="12276">
                  <c:v>2.7678291800000001</c:v>
                </c:pt>
                <c:pt idx="12277">
                  <c:v>2.7672979799999999</c:v>
                </c:pt>
                <c:pt idx="12278">
                  <c:v>2.7668166200000002</c:v>
                </c:pt>
                <c:pt idx="12279">
                  <c:v>2.7663354899999999</c:v>
                </c:pt>
                <c:pt idx="12280">
                  <c:v>2.76590443</c:v>
                </c:pt>
                <c:pt idx="12281">
                  <c:v>2.76551342</c:v>
                </c:pt>
                <c:pt idx="12282">
                  <c:v>2.7650623300000001</c:v>
                </c:pt>
                <c:pt idx="12283">
                  <c:v>2.7643406399999999</c:v>
                </c:pt>
                <c:pt idx="12284">
                  <c:v>2.7638392399999998</c:v>
                </c:pt>
                <c:pt idx="12285">
                  <c:v>2.7633481</c:v>
                </c:pt>
                <c:pt idx="12286">
                  <c:v>2.7629272899999999</c:v>
                </c:pt>
                <c:pt idx="12287">
                  <c:v>2.7622153800000002</c:v>
                </c:pt>
                <c:pt idx="12288">
                  <c:v>2.7619044800000001</c:v>
                </c:pt>
                <c:pt idx="12289">
                  <c:v>2.76153374</c:v>
                </c:pt>
                <c:pt idx="12290">
                  <c:v>2.76093221</c:v>
                </c:pt>
                <c:pt idx="12291">
                  <c:v>2.76037073</c:v>
                </c:pt>
                <c:pt idx="12292">
                  <c:v>2.7597994799999999</c:v>
                </c:pt>
                <c:pt idx="12293">
                  <c:v>2.7592883100000001</c:v>
                </c:pt>
                <c:pt idx="12294">
                  <c:v>2.7588272100000002</c:v>
                </c:pt>
                <c:pt idx="12295">
                  <c:v>2.7584862700000001</c:v>
                </c:pt>
                <c:pt idx="12296">
                  <c:v>2.75790501</c:v>
                </c:pt>
                <c:pt idx="12297">
                  <c:v>2.7574536799999998</c:v>
                </c:pt>
                <c:pt idx="12298">
                  <c:v>2.7569122300000002</c:v>
                </c:pt>
                <c:pt idx="12299">
                  <c:v>2.7564210899999999</c:v>
                </c:pt>
                <c:pt idx="12300">
                  <c:v>2.7559497400000001</c:v>
                </c:pt>
                <c:pt idx="12301">
                  <c:v>2.7552390099999999</c:v>
                </c:pt>
                <c:pt idx="12302">
                  <c:v>2.7550976299999999</c:v>
                </c:pt>
                <c:pt idx="12303">
                  <c:v>2.7543456599999998</c:v>
                </c:pt>
                <c:pt idx="12304">
                  <c:v>2.7538161300000001</c:v>
                </c:pt>
                <c:pt idx="12305">
                  <c:v>2.7533638499999999</c:v>
                </c:pt>
                <c:pt idx="12306">
                  <c:v>2.7529625900000001</c:v>
                </c:pt>
                <c:pt idx="12307">
                  <c:v>2.75258183</c:v>
                </c:pt>
                <c:pt idx="12308">
                  <c:v>2.7518901800000002</c:v>
                </c:pt>
                <c:pt idx="12309">
                  <c:v>2.7513485000000002</c:v>
                </c:pt>
                <c:pt idx="12310">
                  <c:v>2.7508676099999998</c:v>
                </c:pt>
                <c:pt idx="12311">
                  <c:v>2.7505967600000001</c:v>
                </c:pt>
                <c:pt idx="12312">
                  <c:v>2.7498950999999998</c:v>
                </c:pt>
                <c:pt idx="12313">
                  <c:v>2.7492635299999999</c:v>
                </c:pt>
                <c:pt idx="12314">
                  <c:v>2.7488529700000002</c:v>
                </c:pt>
                <c:pt idx="12315">
                  <c:v>2.7485217999999998</c:v>
                </c:pt>
                <c:pt idx="12316">
                  <c:v>2.74780011</c:v>
                </c:pt>
                <c:pt idx="12317">
                  <c:v>2.74739909</c:v>
                </c:pt>
                <c:pt idx="12318">
                  <c:v>2.7469079500000002</c:v>
                </c:pt>
                <c:pt idx="12319">
                  <c:v>2.7464268199999999</c:v>
                </c:pt>
                <c:pt idx="12320">
                  <c:v>2.74601579</c:v>
                </c:pt>
                <c:pt idx="12321">
                  <c:v>2.74521375</c:v>
                </c:pt>
                <c:pt idx="12322">
                  <c:v>2.7449431400000002</c:v>
                </c:pt>
                <c:pt idx="12323">
                  <c:v>2.74436188</c:v>
                </c:pt>
                <c:pt idx="12324">
                  <c:v>2.7439806500000001</c:v>
                </c:pt>
                <c:pt idx="12325">
                  <c:v>2.74323893</c:v>
                </c:pt>
                <c:pt idx="12326">
                  <c:v>2.7428882099999998</c:v>
                </c:pt>
                <c:pt idx="12327">
                  <c:v>2.7425475100000001</c:v>
                </c:pt>
                <c:pt idx="12328">
                  <c:v>2.7419059300000002</c:v>
                </c:pt>
                <c:pt idx="12329">
                  <c:v>2.7413444500000002</c:v>
                </c:pt>
                <c:pt idx="12330">
                  <c:v>2.7409534500000001</c:v>
                </c:pt>
                <c:pt idx="12331">
                  <c:v>2.7404220100000001</c:v>
                </c:pt>
                <c:pt idx="12332">
                  <c:v>2.73983073</c:v>
                </c:pt>
                <c:pt idx="12333">
                  <c:v>2.7393693899999998</c:v>
                </c:pt>
                <c:pt idx="12334">
                  <c:v>2.7389686100000001</c:v>
                </c:pt>
                <c:pt idx="12335">
                  <c:v>2.73846722</c:v>
                </c:pt>
                <c:pt idx="12336">
                  <c:v>2.73786569</c:v>
                </c:pt>
                <c:pt idx="12337">
                  <c:v>2.7373848000000001</c:v>
                </c:pt>
                <c:pt idx="12338">
                  <c:v>2.7369837800000001</c:v>
                </c:pt>
                <c:pt idx="12339">
                  <c:v>2.7363419499999999</c:v>
                </c:pt>
                <c:pt idx="12340">
                  <c:v>2.7359411699999998</c:v>
                </c:pt>
                <c:pt idx="12341">
                  <c:v>2.73543</c:v>
                </c:pt>
                <c:pt idx="12342">
                  <c:v>2.7347981899999998</c:v>
                </c:pt>
                <c:pt idx="12343">
                  <c:v>2.7343971699999998</c:v>
                </c:pt>
                <c:pt idx="12344">
                  <c:v>2.73374557</c:v>
                </c:pt>
                <c:pt idx="12345">
                  <c:v>2.7332544300000001</c:v>
                </c:pt>
                <c:pt idx="12346">
                  <c:v>2.7327732999999998</c:v>
                </c:pt>
                <c:pt idx="12347">
                  <c:v>2.73248267</c:v>
                </c:pt>
                <c:pt idx="12348">
                  <c:v>2.7318410900000001</c:v>
                </c:pt>
                <c:pt idx="12349">
                  <c:v>2.73153019</c:v>
                </c:pt>
                <c:pt idx="12350">
                  <c:v>2.7307987200000001</c:v>
                </c:pt>
                <c:pt idx="12351">
                  <c:v>2.73051691</c:v>
                </c:pt>
                <c:pt idx="12352">
                  <c:v>2.7298169099999998</c:v>
                </c:pt>
                <c:pt idx="12353">
                  <c:v>2.7294242400000002</c:v>
                </c:pt>
                <c:pt idx="12354">
                  <c:v>2.7288732499999999</c:v>
                </c:pt>
                <c:pt idx="12355">
                  <c:v>2.72829247</c:v>
                </c:pt>
                <c:pt idx="12356">
                  <c:v>2.7277519699999999</c:v>
                </c:pt>
                <c:pt idx="12357">
                  <c:v>2.7273602499999998</c:v>
                </c:pt>
                <c:pt idx="12358">
                  <c:v>2.7270793900000001</c:v>
                </c:pt>
                <c:pt idx="12359">
                  <c:v>2.7264277899999998</c:v>
                </c:pt>
                <c:pt idx="12360">
                  <c:v>2.7260167599999998</c:v>
                </c:pt>
                <c:pt idx="12361">
                  <c:v>2.7253951999999999</c:v>
                </c:pt>
                <c:pt idx="12362">
                  <c:v>2.72472358</c:v>
                </c:pt>
                <c:pt idx="12363">
                  <c:v>2.7244429600000002</c:v>
                </c:pt>
                <c:pt idx="12364">
                  <c:v>2.7238915000000001</c:v>
                </c:pt>
                <c:pt idx="12365">
                  <c:v>2.7232101000000002</c:v>
                </c:pt>
                <c:pt idx="12366">
                  <c:v>2.7228190900000002</c:v>
                </c:pt>
                <c:pt idx="12367">
                  <c:v>2.7223076800000001</c:v>
                </c:pt>
                <c:pt idx="12368">
                  <c:v>2.72149587</c:v>
                </c:pt>
                <c:pt idx="12369">
                  <c:v>2.7212750899999998</c:v>
                </c:pt>
                <c:pt idx="12370">
                  <c:v>2.7209341500000002</c:v>
                </c:pt>
                <c:pt idx="12371">
                  <c:v>2.72048354</c:v>
                </c:pt>
                <c:pt idx="12372">
                  <c:v>2.7197814</c:v>
                </c:pt>
                <c:pt idx="12373">
                  <c:v>2.71893954</c:v>
                </c:pt>
                <c:pt idx="12374">
                  <c:v>2.7188994900000001</c:v>
                </c:pt>
                <c:pt idx="12375">
                  <c:v>2.7181074600000001</c:v>
                </c:pt>
                <c:pt idx="12376">
                  <c:v>2.71780658</c:v>
                </c:pt>
                <c:pt idx="12377">
                  <c:v>2.7171752499999999</c:v>
                </c:pt>
                <c:pt idx="12378">
                  <c:v>2.7169745000000001</c:v>
                </c:pt>
                <c:pt idx="12379">
                  <c:v>2.71637321</c:v>
                </c:pt>
                <c:pt idx="12380">
                  <c:v>2.71565127</c:v>
                </c:pt>
                <c:pt idx="12381">
                  <c:v>2.71537089</c:v>
                </c:pt>
                <c:pt idx="12382">
                  <c:v>2.7147691200000001</c:v>
                </c:pt>
                <c:pt idx="12383">
                  <c:v>2.7140974999999998</c:v>
                </c:pt>
                <c:pt idx="12384">
                  <c:v>2.7138471599999998</c:v>
                </c:pt>
                <c:pt idx="12385">
                  <c:v>2.7132856799999998</c:v>
                </c:pt>
                <c:pt idx="12386">
                  <c:v>2.7128143300000001</c:v>
                </c:pt>
                <c:pt idx="12387">
                  <c:v>2.7122733600000002</c:v>
                </c:pt>
                <c:pt idx="12388">
                  <c:v>2.71182203</c:v>
                </c:pt>
                <c:pt idx="12389">
                  <c:v>2.7114412799999998</c:v>
                </c:pt>
                <c:pt idx="12390">
                  <c:v>2.7109000700000001</c:v>
                </c:pt>
                <c:pt idx="12391">
                  <c:v>2.7106189700000001</c:v>
                </c:pt>
                <c:pt idx="12392">
                  <c:v>2.7098574599999998</c:v>
                </c:pt>
                <c:pt idx="12393">
                  <c:v>2.7093257899999998</c:v>
                </c:pt>
                <c:pt idx="12394">
                  <c:v>2.70885468</c:v>
                </c:pt>
                <c:pt idx="12395">
                  <c:v>2.7083435100000002</c:v>
                </c:pt>
                <c:pt idx="12396">
                  <c:v>2.70781231</c:v>
                </c:pt>
                <c:pt idx="12397">
                  <c:v>2.7075114299999998</c:v>
                </c:pt>
                <c:pt idx="12398">
                  <c:v>2.7066893599999999</c:v>
                </c:pt>
                <c:pt idx="12399">
                  <c:v>2.7062082300000001</c:v>
                </c:pt>
                <c:pt idx="12400">
                  <c:v>2.7058775399999999</c:v>
                </c:pt>
                <c:pt idx="12401">
                  <c:v>2.70524597</c:v>
                </c:pt>
                <c:pt idx="12402">
                  <c:v>2.7049353100000002</c:v>
                </c:pt>
                <c:pt idx="12403">
                  <c:v>2.7043240100000001</c:v>
                </c:pt>
                <c:pt idx="12404">
                  <c:v>2.7039229900000001</c:v>
                </c:pt>
                <c:pt idx="12405">
                  <c:v>2.7031497999999998</c:v>
                </c:pt>
                <c:pt idx="12406">
                  <c:v>2.7029192399999999</c:v>
                </c:pt>
                <c:pt idx="12407">
                  <c:v>2.7023580100000002</c:v>
                </c:pt>
                <c:pt idx="12408">
                  <c:v>2.701689</c:v>
                </c:pt>
                <c:pt idx="12409">
                  <c:v>2.7012763</c:v>
                </c:pt>
                <c:pt idx="12410">
                  <c:v>2.7009050800000001</c:v>
                </c:pt>
                <c:pt idx="12411">
                  <c:v>2.7001936400000002</c:v>
                </c:pt>
                <c:pt idx="12412">
                  <c:v>2.6999630899999998</c:v>
                </c:pt>
                <c:pt idx="12413">
                  <c:v>2.69936132</c:v>
                </c:pt>
                <c:pt idx="12414">
                  <c:v>2.69884038</c:v>
                </c:pt>
                <c:pt idx="12415">
                  <c:v>2.69849944</c:v>
                </c:pt>
                <c:pt idx="12416">
                  <c:v>2.6977076499999999</c:v>
                </c:pt>
                <c:pt idx="12417">
                  <c:v>2.6973967600000002</c:v>
                </c:pt>
                <c:pt idx="12418">
                  <c:v>2.6968452900000002</c:v>
                </c:pt>
                <c:pt idx="12419">
                  <c:v>2.6964242500000002</c:v>
                </c:pt>
                <c:pt idx="12420">
                  <c:v>2.6958129400000002</c:v>
                </c:pt>
                <c:pt idx="12421">
                  <c:v>2.6953916499999999</c:v>
                </c:pt>
                <c:pt idx="12422">
                  <c:v>2.6948304200000002</c:v>
                </c:pt>
                <c:pt idx="12423">
                  <c:v>2.6943392799999999</c:v>
                </c:pt>
                <c:pt idx="12424">
                  <c:v>2.69368768</c:v>
                </c:pt>
                <c:pt idx="12425">
                  <c:v>2.6933770199999998</c:v>
                </c:pt>
                <c:pt idx="12426">
                  <c:v>2.6927854999999998</c:v>
                </c:pt>
                <c:pt idx="12427">
                  <c:v>2.69212389</c:v>
                </c:pt>
                <c:pt idx="12428">
                  <c:v>2.6917831900000002</c:v>
                </c:pt>
                <c:pt idx="12429">
                  <c:v>2.6913621399999998</c:v>
                </c:pt>
                <c:pt idx="12430">
                  <c:v>2.6907205599999999</c:v>
                </c:pt>
                <c:pt idx="12431">
                  <c:v>2.6903996499999998</c:v>
                </c:pt>
                <c:pt idx="12432">
                  <c:v>2.6899986299999998</c:v>
                </c:pt>
                <c:pt idx="12433">
                  <c:v>2.6893069700000001</c:v>
                </c:pt>
                <c:pt idx="12434">
                  <c:v>2.6886253400000002</c:v>
                </c:pt>
                <c:pt idx="12435">
                  <c:v>2.6882743800000002</c:v>
                </c:pt>
                <c:pt idx="12436">
                  <c:v>2.6876728499999998</c:v>
                </c:pt>
                <c:pt idx="12437">
                  <c:v>2.6874022499999999</c:v>
                </c:pt>
                <c:pt idx="12438">
                  <c:v>2.68667078</c:v>
                </c:pt>
                <c:pt idx="12439">
                  <c:v>2.6861491200000001</c:v>
                </c:pt>
                <c:pt idx="12440">
                  <c:v>2.68591881</c:v>
                </c:pt>
                <c:pt idx="12441">
                  <c:v>2.6853673499999999</c:v>
                </c:pt>
                <c:pt idx="12442">
                  <c:v>2.68497634</c:v>
                </c:pt>
                <c:pt idx="12443">
                  <c:v>2.6842846900000001</c:v>
                </c:pt>
                <c:pt idx="12444">
                  <c:v>2.6839036900000002</c:v>
                </c:pt>
                <c:pt idx="12445">
                  <c:v>2.6832921500000002</c:v>
                </c:pt>
                <c:pt idx="12446">
                  <c:v>2.6829114000000001</c:v>
                </c:pt>
                <c:pt idx="12447">
                  <c:v>2.6823599300000001</c:v>
                </c:pt>
                <c:pt idx="12448">
                  <c:v>2.6817686599999999</c:v>
                </c:pt>
                <c:pt idx="12449">
                  <c:v>2.68154812</c:v>
                </c:pt>
                <c:pt idx="12450">
                  <c:v>2.6807258100000002</c:v>
                </c:pt>
                <c:pt idx="12451">
                  <c:v>2.68020463</c:v>
                </c:pt>
                <c:pt idx="12452">
                  <c:v>2.6798937299999999</c:v>
                </c:pt>
                <c:pt idx="12453">
                  <c:v>2.6791520100000001</c:v>
                </c:pt>
                <c:pt idx="12454">
                  <c:v>2.6789016700000001</c:v>
                </c:pt>
                <c:pt idx="12455">
                  <c:v>2.6782801200000002</c:v>
                </c:pt>
                <c:pt idx="12456">
                  <c:v>2.6778895899999999</c:v>
                </c:pt>
                <c:pt idx="12457">
                  <c:v>2.6772470500000001</c:v>
                </c:pt>
                <c:pt idx="12458">
                  <c:v>2.6766562500000002</c:v>
                </c:pt>
                <c:pt idx="12459">
                  <c:v>2.6764264099999999</c:v>
                </c:pt>
                <c:pt idx="12460">
                  <c:v>2.67575479</c:v>
                </c:pt>
                <c:pt idx="12461">
                  <c:v>2.6753728400000001</c:v>
                </c:pt>
                <c:pt idx="12462">
                  <c:v>2.6747112300000002</c:v>
                </c:pt>
                <c:pt idx="12463">
                  <c:v>2.6741998200000001</c:v>
                </c:pt>
                <c:pt idx="12464">
                  <c:v>2.6738693699999998</c:v>
                </c:pt>
                <c:pt idx="12465">
                  <c:v>2.6733379400000001</c:v>
                </c:pt>
                <c:pt idx="12466">
                  <c:v>2.6729469300000002</c:v>
                </c:pt>
                <c:pt idx="12467">
                  <c:v>2.6723554100000002</c:v>
                </c:pt>
                <c:pt idx="12468">
                  <c:v>2.67184424</c:v>
                </c:pt>
                <c:pt idx="12469">
                  <c:v>2.6713330700000002</c:v>
                </c:pt>
                <c:pt idx="12470">
                  <c:v>2.6708819899999998</c:v>
                </c:pt>
                <c:pt idx="12471">
                  <c:v>2.6702904699999999</c:v>
                </c:pt>
                <c:pt idx="12472">
                  <c:v>2.6699595500000002</c:v>
                </c:pt>
                <c:pt idx="12473">
                  <c:v>2.6695087000000002</c:v>
                </c:pt>
                <c:pt idx="12474">
                  <c:v>2.6685762400000002</c:v>
                </c:pt>
                <c:pt idx="12475">
                  <c:v>2.66829538</c:v>
                </c:pt>
                <c:pt idx="12476">
                  <c:v>2.6675937200000002</c:v>
                </c:pt>
                <c:pt idx="12477">
                  <c:v>2.6673331299999998</c:v>
                </c:pt>
                <c:pt idx="12478">
                  <c:v>2.6669220899999999</c:v>
                </c:pt>
                <c:pt idx="12479">
                  <c:v>2.6664409600000001</c:v>
                </c:pt>
                <c:pt idx="12480">
                  <c:v>2.6657290499999999</c:v>
                </c:pt>
                <c:pt idx="12481">
                  <c:v>2.6653485300000002</c:v>
                </c:pt>
                <c:pt idx="12482">
                  <c:v>2.66488719</c:v>
                </c:pt>
                <c:pt idx="12483">
                  <c:v>2.6641554799999998</c:v>
                </c:pt>
                <c:pt idx="12484">
                  <c:v>2.6637244199999999</c:v>
                </c:pt>
                <c:pt idx="12485">
                  <c:v>2.66324329</c:v>
                </c:pt>
                <c:pt idx="12486">
                  <c:v>2.6627020799999999</c:v>
                </c:pt>
                <c:pt idx="12487">
                  <c:v>2.6625215999999998</c:v>
                </c:pt>
                <c:pt idx="12488">
                  <c:v>2.6617994299999999</c:v>
                </c:pt>
                <c:pt idx="12489">
                  <c:v>2.6614587300000001</c:v>
                </c:pt>
                <c:pt idx="12490">
                  <c:v>2.6609175199999999</c:v>
                </c:pt>
                <c:pt idx="12491">
                  <c:v>2.6603460299999999</c:v>
                </c:pt>
                <c:pt idx="12492">
                  <c:v>2.65998483</c:v>
                </c:pt>
                <c:pt idx="12493">
                  <c:v>2.65933347</c:v>
                </c:pt>
                <c:pt idx="12494">
                  <c:v>2.6590728800000001</c:v>
                </c:pt>
                <c:pt idx="12495">
                  <c:v>2.6583514199999998</c:v>
                </c:pt>
                <c:pt idx="12496">
                  <c:v>2.6578099700000002</c:v>
                </c:pt>
                <c:pt idx="12497">
                  <c:v>2.65752912</c:v>
                </c:pt>
                <c:pt idx="12498">
                  <c:v>2.6565968999999998</c:v>
                </c:pt>
                <c:pt idx="12499">
                  <c:v>2.6563663499999999</c:v>
                </c:pt>
                <c:pt idx="12500">
                  <c:v>2.6556747000000001</c:v>
                </c:pt>
                <c:pt idx="12501">
                  <c:v>2.6552836900000001</c:v>
                </c:pt>
                <c:pt idx="12502">
                  <c:v>2.6547925499999998</c:v>
                </c:pt>
                <c:pt idx="12503">
                  <c:v>2.6544218100000001</c:v>
                </c:pt>
                <c:pt idx="12504">
                  <c:v>2.6538503200000001</c:v>
                </c:pt>
                <c:pt idx="12505">
                  <c:v>2.65333891</c:v>
                </c:pt>
                <c:pt idx="12506">
                  <c:v>2.6526672800000002</c:v>
                </c:pt>
                <c:pt idx="12507">
                  <c:v>2.6522562500000002</c:v>
                </c:pt>
                <c:pt idx="12508">
                  <c:v>2.6516649700000001</c:v>
                </c:pt>
                <c:pt idx="12509">
                  <c:v>2.6514260799999998</c:v>
                </c:pt>
                <c:pt idx="12510">
                  <c:v>2.65074348</c:v>
                </c:pt>
                <c:pt idx="12511">
                  <c:v>2.6502404199999998</c:v>
                </c:pt>
                <c:pt idx="12512">
                  <c:v>2.64992881</c:v>
                </c:pt>
                <c:pt idx="12513">
                  <c:v>2.6491203300000001</c:v>
                </c:pt>
                <c:pt idx="12514">
                  <c:v>2.6488177799999999</c:v>
                </c:pt>
                <c:pt idx="12515">
                  <c:v>2.6482665500000002</c:v>
                </c:pt>
                <c:pt idx="12516">
                  <c:v>2.6476850500000002</c:v>
                </c:pt>
                <c:pt idx="12517">
                  <c:v>2.6472639999999998</c:v>
                </c:pt>
                <c:pt idx="12518">
                  <c:v>2.6465926199999998</c:v>
                </c:pt>
                <c:pt idx="12519">
                  <c:v>2.6459708200000001</c:v>
                </c:pt>
                <c:pt idx="12520">
                  <c:v>2.6456301199999999</c:v>
                </c:pt>
                <c:pt idx="12521">
                  <c:v>2.6452693900000002</c:v>
                </c:pt>
                <c:pt idx="12522">
                  <c:v>2.64455748</c:v>
                </c:pt>
                <c:pt idx="12523">
                  <c:v>2.6443469500000001</c:v>
                </c:pt>
                <c:pt idx="12524">
                  <c:v>2.6438057399999999</c:v>
                </c:pt>
                <c:pt idx="12525">
                  <c:v>2.6433544200000001</c:v>
                </c:pt>
                <c:pt idx="12526">
                  <c:v>2.6427428700000002</c:v>
                </c:pt>
                <c:pt idx="12527">
                  <c:v>2.6422619799999998</c:v>
                </c:pt>
                <c:pt idx="12528">
                  <c:v>2.6416203999999999</c:v>
                </c:pt>
                <c:pt idx="12529">
                  <c:v>2.6410288799999999</c:v>
                </c:pt>
                <c:pt idx="12530">
                  <c:v>2.6408183599999999</c:v>
                </c:pt>
                <c:pt idx="12531">
                  <c:v>2.6403272200000001</c:v>
                </c:pt>
                <c:pt idx="12532">
                  <c:v>2.6397056600000002</c:v>
                </c:pt>
                <c:pt idx="12533">
                  <c:v>2.6389937400000001</c:v>
                </c:pt>
                <c:pt idx="12534">
                  <c:v>2.6389436700000002</c:v>
                </c:pt>
                <c:pt idx="12535">
                  <c:v>2.6380918000000002</c:v>
                </c:pt>
                <c:pt idx="12536">
                  <c:v>2.6377005599999999</c:v>
                </c:pt>
                <c:pt idx="12537">
                  <c:v>2.6371393200000002</c:v>
                </c:pt>
                <c:pt idx="12538">
                  <c:v>2.6367485500000001</c:v>
                </c:pt>
                <c:pt idx="12539">
                  <c:v>2.63619709</c:v>
                </c:pt>
                <c:pt idx="12540">
                  <c:v>2.6356956999999999</c:v>
                </c:pt>
                <c:pt idx="12541">
                  <c:v>2.6353049300000002</c:v>
                </c:pt>
                <c:pt idx="12542">
                  <c:v>2.63466311</c:v>
                </c:pt>
                <c:pt idx="12543">
                  <c:v>2.6342425299999999</c:v>
                </c:pt>
                <c:pt idx="12544">
                  <c:v>2.6338012200000001</c:v>
                </c:pt>
                <c:pt idx="12545">
                  <c:v>2.6332900499999998</c:v>
                </c:pt>
                <c:pt idx="12546">
                  <c:v>2.6326684999999999</c:v>
                </c:pt>
                <c:pt idx="12547">
                  <c:v>2.6323375699999998</c:v>
                </c:pt>
                <c:pt idx="12548">
                  <c:v>2.6317560699999998</c:v>
                </c:pt>
                <c:pt idx="12549">
                  <c:v>2.63129473</c:v>
                </c:pt>
                <c:pt idx="12550">
                  <c:v>2.6307234799999999</c:v>
                </c:pt>
                <c:pt idx="12551">
                  <c:v>2.6302123100000001</c:v>
                </c:pt>
                <c:pt idx="12552">
                  <c:v>2.6297812500000002</c:v>
                </c:pt>
                <c:pt idx="12553">
                  <c:v>2.6291396599999999</c:v>
                </c:pt>
                <c:pt idx="12554">
                  <c:v>2.6287689200000002</c:v>
                </c:pt>
                <c:pt idx="12555">
                  <c:v>2.6284279800000001</c:v>
                </c:pt>
                <c:pt idx="12556">
                  <c:v>2.6277463399999998</c:v>
                </c:pt>
                <c:pt idx="12557">
                  <c:v>2.6274356800000001</c:v>
                </c:pt>
                <c:pt idx="12558">
                  <c:v>2.6268038699999998</c:v>
                </c:pt>
                <c:pt idx="12559">
                  <c:v>2.62629271</c:v>
                </c:pt>
                <c:pt idx="12560">
                  <c:v>2.6256010500000002</c:v>
                </c:pt>
                <c:pt idx="12561">
                  <c:v>2.6252701300000001</c:v>
                </c:pt>
                <c:pt idx="12562">
                  <c:v>2.6247177100000001</c:v>
                </c:pt>
                <c:pt idx="12563">
                  <c:v>2.62417722</c:v>
                </c:pt>
                <c:pt idx="12564">
                  <c:v>2.6236076399999999</c:v>
                </c:pt>
                <c:pt idx="12565">
                  <c:v>2.6233060400000001</c:v>
                </c:pt>
                <c:pt idx="12566">
                  <c:v>2.62271404</c:v>
                </c:pt>
                <c:pt idx="12567">
                  <c:v>2.62213254</c:v>
                </c:pt>
                <c:pt idx="12568">
                  <c:v>2.6216514100000001</c:v>
                </c:pt>
                <c:pt idx="12569">
                  <c:v>2.6211502599999998</c:v>
                </c:pt>
                <c:pt idx="12570">
                  <c:v>2.6208396</c:v>
                </c:pt>
                <c:pt idx="12571">
                  <c:v>2.6201178999999999</c:v>
                </c:pt>
                <c:pt idx="12572">
                  <c:v>2.6196963800000002</c:v>
                </c:pt>
                <c:pt idx="12573">
                  <c:v>2.6192755700000001</c:v>
                </c:pt>
                <c:pt idx="12574">
                  <c:v>2.6185338499999999</c:v>
                </c:pt>
                <c:pt idx="12575">
                  <c:v>2.6182131800000001</c:v>
                </c:pt>
                <c:pt idx="12576">
                  <c:v>2.61757135</c:v>
                </c:pt>
                <c:pt idx="12577">
                  <c:v>2.6172304199999998</c:v>
                </c:pt>
                <c:pt idx="12578">
                  <c:v>2.6168096099999998</c:v>
                </c:pt>
                <c:pt idx="12579">
                  <c:v>2.6162280999999998</c:v>
                </c:pt>
                <c:pt idx="12580">
                  <c:v>2.61592746</c:v>
                </c:pt>
                <c:pt idx="12581">
                  <c:v>2.6153562099999998</c:v>
                </c:pt>
                <c:pt idx="12582">
                  <c:v>2.6147143800000001</c:v>
                </c:pt>
                <c:pt idx="12583">
                  <c:v>2.61409307</c:v>
                </c:pt>
                <c:pt idx="12584">
                  <c:v>2.6136217099999999</c:v>
                </c:pt>
                <c:pt idx="12585">
                  <c:v>2.6136016799999999</c:v>
                </c:pt>
                <c:pt idx="12586">
                  <c:v>2.6126895000000001</c:v>
                </c:pt>
                <c:pt idx="12587">
                  <c:v>2.6122083699999998</c:v>
                </c:pt>
                <c:pt idx="12588">
                  <c:v>2.61172724</c:v>
                </c:pt>
                <c:pt idx="12589">
                  <c:v>2.6111755400000001</c:v>
                </c:pt>
                <c:pt idx="12590">
                  <c:v>2.61075473</c:v>
                </c:pt>
                <c:pt idx="12591">
                  <c:v>2.6101934899999999</c:v>
                </c:pt>
                <c:pt idx="12592">
                  <c:v>2.60977221</c:v>
                </c:pt>
                <c:pt idx="12593">
                  <c:v>2.6093814399999999</c:v>
                </c:pt>
                <c:pt idx="12594">
                  <c:v>2.6086995599999998</c:v>
                </c:pt>
                <c:pt idx="12595">
                  <c:v>2.60821843</c:v>
                </c:pt>
                <c:pt idx="12596">
                  <c:v>2.6078977600000002</c:v>
                </c:pt>
                <c:pt idx="12597">
                  <c:v>2.6074168700000002</c:v>
                </c:pt>
                <c:pt idx="12598">
                  <c:v>2.6069154700000001</c:v>
                </c:pt>
                <c:pt idx="12599">
                  <c:v>2.6066548799999998</c:v>
                </c:pt>
                <c:pt idx="12600">
                  <c:v>2.6056823699999998</c:v>
                </c:pt>
                <c:pt idx="12601">
                  <c:v>2.60521102</c:v>
                </c:pt>
                <c:pt idx="12602">
                  <c:v>2.6046700500000002</c:v>
                </c:pt>
                <c:pt idx="12603">
                  <c:v>2.6042389899999998</c:v>
                </c:pt>
                <c:pt idx="12604">
                  <c:v>2.6039681400000001</c:v>
                </c:pt>
                <c:pt idx="12605">
                  <c:v>2.60341668</c:v>
                </c:pt>
                <c:pt idx="12606">
                  <c:v>2.6027550700000002</c:v>
                </c:pt>
                <c:pt idx="12607">
                  <c:v>2.6023643000000001</c:v>
                </c:pt>
                <c:pt idx="12608">
                  <c:v>2.60183287</c:v>
                </c:pt>
                <c:pt idx="12609">
                  <c:v>2.6013617500000001</c:v>
                </c:pt>
                <c:pt idx="12610">
                  <c:v>2.6007404300000001</c:v>
                </c:pt>
                <c:pt idx="12611">
                  <c:v>2.6003491900000002</c:v>
                </c:pt>
                <c:pt idx="12612">
                  <c:v>2.5997178600000002</c:v>
                </c:pt>
                <c:pt idx="12613">
                  <c:v>2.5993573699999999</c:v>
                </c:pt>
                <c:pt idx="12614">
                  <c:v>2.5988044700000001</c:v>
                </c:pt>
                <c:pt idx="12615">
                  <c:v>2.59836388</c:v>
                </c:pt>
                <c:pt idx="12616">
                  <c:v>2.5977528099999998</c:v>
                </c:pt>
                <c:pt idx="12617">
                  <c:v>2.5973420100000002</c:v>
                </c:pt>
                <c:pt idx="12618">
                  <c:v>2.5969409899999998</c:v>
                </c:pt>
                <c:pt idx="12619">
                  <c:v>2.59627914</c:v>
                </c:pt>
                <c:pt idx="12620">
                  <c:v>2.5958983899999999</c:v>
                </c:pt>
                <c:pt idx="12621">
                  <c:v>2.5953869799999998</c:v>
                </c:pt>
                <c:pt idx="12622">
                  <c:v>2.5947656600000002</c:v>
                </c:pt>
                <c:pt idx="12623">
                  <c:v>2.5941641299999998</c:v>
                </c:pt>
                <c:pt idx="12624">
                  <c:v>2.5939636199999998</c:v>
                </c:pt>
                <c:pt idx="12625">
                  <c:v>2.5933623300000002</c:v>
                </c:pt>
                <c:pt idx="12626">
                  <c:v>2.5928108700000001</c:v>
                </c:pt>
                <c:pt idx="12627">
                  <c:v>2.5923595399999999</c:v>
                </c:pt>
                <c:pt idx="12628">
                  <c:v>2.5919287199999999</c:v>
                </c:pt>
                <c:pt idx="12629">
                  <c:v>2.5914175500000001</c:v>
                </c:pt>
                <c:pt idx="12630">
                  <c:v>2.5908160200000001</c:v>
                </c:pt>
                <c:pt idx="12631">
                  <c:v>2.5904250100000001</c:v>
                </c:pt>
                <c:pt idx="12632">
                  <c:v>2.5898637799999999</c:v>
                </c:pt>
                <c:pt idx="12633">
                  <c:v>2.5894927999999999</c:v>
                </c:pt>
                <c:pt idx="12634">
                  <c:v>2.5888109199999998</c:v>
                </c:pt>
                <c:pt idx="12635">
                  <c:v>2.58846021</c:v>
                </c:pt>
                <c:pt idx="12636">
                  <c:v>2.5880391600000001</c:v>
                </c:pt>
                <c:pt idx="12637">
                  <c:v>2.5873174699999999</c:v>
                </c:pt>
                <c:pt idx="12638">
                  <c:v>2.5868561300000001</c:v>
                </c:pt>
                <c:pt idx="12639">
                  <c:v>2.5862748600000001</c:v>
                </c:pt>
                <c:pt idx="12640">
                  <c:v>2.58593392</c:v>
                </c:pt>
                <c:pt idx="12641">
                  <c:v>2.5854528000000001</c:v>
                </c:pt>
                <c:pt idx="12642">
                  <c:v>2.5848913200000001</c:v>
                </c:pt>
                <c:pt idx="12643">
                  <c:v>2.5842802499999999</c:v>
                </c:pt>
                <c:pt idx="12644">
                  <c:v>2.5839090300000001</c:v>
                </c:pt>
                <c:pt idx="12645">
                  <c:v>2.5832474200000002</c:v>
                </c:pt>
                <c:pt idx="12646">
                  <c:v>2.5828867</c:v>
                </c:pt>
                <c:pt idx="12647">
                  <c:v>2.5823953199999998</c:v>
                </c:pt>
                <c:pt idx="12648">
                  <c:v>2.58196425</c:v>
                </c:pt>
                <c:pt idx="12649">
                  <c:v>2.5812625900000001</c:v>
                </c:pt>
                <c:pt idx="12650">
                  <c:v>2.5808312899999999</c:v>
                </c:pt>
                <c:pt idx="12651">
                  <c:v>2.5804004699999998</c:v>
                </c:pt>
                <c:pt idx="12652">
                  <c:v>2.57997918</c:v>
                </c:pt>
                <c:pt idx="12653">
                  <c:v>2.5794282000000002</c:v>
                </c:pt>
                <c:pt idx="12654">
                  <c:v>2.5788466900000002</c:v>
                </c:pt>
                <c:pt idx="12655">
                  <c:v>2.5785760899999999</c:v>
                </c:pt>
                <c:pt idx="12656">
                  <c:v>2.5778641699999998</c:v>
                </c:pt>
                <c:pt idx="12657">
                  <c:v>2.5772728900000001</c:v>
                </c:pt>
                <c:pt idx="12658">
                  <c:v>2.5768618600000002</c:v>
                </c:pt>
                <c:pt idx="12659">
                  <c:v>2.5764808700000001</c:v>
                </c:pt>
                <c:pt idx="12660">
                  <c:v>2.57582903</c:v>
                </c:pt>
                <c:pt idx="12661">
                  <c:v>2.57534814</c:v>
                </c:pt>
                <c:pt idx="12662">
                  <c:v>2.5748167</c:v>
                </c:pt>
                <c:pt idx="12663">
                  <c:v>2.5742654800000002</c:v>
                </c:pt>
                <c:pt idx="12664">
                  <c:v>2.5740349299999998</c:v>
                </c:pt>
                <c:pt idx="12665">
                  <c:v>2.5732729399999998</c:v>
                </c:pt>
                <c:pt idx="12666">
                  <c:v>2.5727722599999998</c:v>
                </c:pt>
                <c:pt idx="12667">
                  <c:v>2.57234001</c:v>
                </c:pt>
                <c:pt idx="12668">
                  <c:v>2.5721187599999999</c:v>
                </c:pt>
                <c:pt idx="12669">
                  <c:v>2.5714485599999999</c:v>
                </c:pt>
                <c:pt idx="12670">
                  <c:v>2.5708596699999999</c:v>
                </c:pt>
                <c:pt idx="12671">
                  <c:v>2.5701654</c:v>
                </c:pt>
                <c:pt idx="12672">
                  <c:v>2.5698447199999999</c:v>
                </c:pt>
                <c:pt idx="12673">
                  <c:v>2.5694837599999998</c:v>
                </c:pt>
                <c:pt idx="12674">
                  <c:v>2.5687019800000002</c:v>
                </c:pt>
                <c:pt idx="12675">
                  <c:v>2.5684611799999999</c:v>
                </c:pt>
                <c:pt idx="12676">
                  <c:v>2.56778979</c:v>
                </c:pt>
                <c:pt idx="12677">
                  <c:v>2.5673584900000002</c:v>
                </c:pt>
                <c:pt idx="12678">
                  <c:v>2.5667469500000002</c:v>
                </c:pt>
                <c:pt idx="12679">
                  <c:v>2.56622577</c:v>
                </c:pt>
                <c:pt idx="12680">
                  <c:v>2.5657346200000002</c:v>
                </c:pt>
                <c:pt idx="12681">
                  <c:v>2.56523323</c:v>
                </c:pt>
                <c:pt idx="12682">
                  <c:v>2.5648222000000001</c:v>
                </c:pt>
                <c:pt idx="12683">
                  <c:v>2.5641706000000002</c:v>
                </c:pt>
                <c:pt idx="12684">
                  <c:v>2.5637795900000002</c:v>
                </c:pt>
                <c:pt idx="12685">
                  <c:v>2.5633990799999999</c:v>
                </c:pt>
                <c:pt idx="12686">
                  <c:v>2.5630378700000001</c:v>
                </c:pt>
                <c:pt idx="12687">
                  <c:v>2.5623865100000001</c:v>
                </c:pt>
                <c:pt idx="12688">
                  <c:v>2.5619351899999998</c:v>
                </c:pt>
                <c:pt idx="12689">
                  <c:v>2.56123352</c:v>
                </c:pt>
                <c:pt idx="12690">
                  <c:v>2.5608124700000001</c:v>
                </c:pt>
                <c:pt idx="12691">
                  <c:v>2.5604517499999999</c:v>
                </c:pt>
                <c:pt idx="12692">
                  <c:v>2.5599904100000002</c:v>
                </c:pt>
                <c:pt idx="12693">
                  <c:v>2.5592589399999999</c:v>
                </c:pt>
                <c:pt idx="12694">
                  <c:v>2.5586171200000001</c:v>
                </c:pt>
                <c:pt idx="12695">
                  <c:v>2.5582962</c:v>
                </c:pt>
                <c:pt idx="12696">
                  <c:v>2.5575945400000002</c:v>
                </c:pt>
                <c:pt idx="12697">
                  <c:v>2.55744433</c:v>
                </c:pt>
                <c:pt idx="12698">
                  <c:v>2.5566320400000002</c:v>
                </c:pt>
                <c:pt idx="12699">
                  <c:v>2.5563418900000001</c:v>
                </c:pt>
                <c:pt idx="12700">
                  <c:v>2.5557303400000002</c:v>
                </c:pt>
                <c:pt idx="12701">
                  <c:v>2.5553190699999999</c:v>
                </c:pt>
                <c:pt idx="12702">
                  <c:v>2.55504847</c:v>
                </c:pt>
                <c:pt idx="12703">
                  <c:v>2.5542464300000001</c:v>
                </c:pt>
                <c:pt idx="12704">
                  <c:v>2.5538053500000002</c:v>
                </c:pt>
                <c:pt idx="12705">
                  <c:v>2.5533943200000002</c:v>
                </c:pt>
                <c:pt idx="12706">
                  <c:v>2.5527527299999999</c:v>
                </c:pt>
                <c:pt idx="12707">
                  <c:v>2.5522515800000001</c:v>
                </c:pt>
                <c:pt idx="12708">
                  <c:v>2.5518705800000001</c:v>
                </c:pt>
                <c:pt idx="12709">
                  <c:v>2.55128932</c:v>
                </c:pt>
                <c:pt idx="12710">
                  <c:v>2.55092835</c:v>
                </c:pt>
                <c:pt idx="12711">
                  <c:v>2.5504272000000001</c:v>
                </c:pt>
                <c:pt idx="12712">
                  <c:v>2.54970527</c:v>
                </c:pt>
                <c:pt idx="12713">
                  <c:v>2.54947495</c:v>
                </c:pt>
                <c:pt idx="12714">
                  <c:v>2.5486927000000001</c:v>
                </c:pt>
                <c:pt idx="12715">
                  <c:v>2.5482118100000002</c:v>
                </c:pt>
                <c:pt idx="12716">
                  <c:v>2.5476803800000001</c:v>
                </c:pt>
                <c:pt idx="12717">
                  <c:v>2.5474300400000001</c:v>
                </c:pt>
                <c:pt idx="12718">
                  <c:v>2.5467681899999999</c:v>
                </c:pt>
                <c:pt idx="12719">
                  <c:v>2.54647589</c:v>
                </c:pt>
                <c:pt idx="12720">
                  <c:v>2.5458469400000001</c:v>
                </c:pt>
                <c:pt idx="12721">
                  <c:v>2.5453448299999999</c:v>
                </c:pt>
                <c:pt idx="12722">
                  <c:v>2.5449938799999998</c:v>
                </c:pt>
                <c:pt idx="12723">
                  <c:v>2.54448271</c:v>
                </c:pt>
                <c:pt idx="12724">
                  <c:v>2.5436406100000002</c:v>
                </c:pt>
                <c:pt idx="12725">
                  <c:v>2.5434701400000002</c:v>
                </c:pt>
                <c:pt idx="12726">
                  <c:v>2.54292893</c:v>
                </c:pt>
                <c:pt idx="12727">
                  <c:v>2.5423674599999999</c:v>
                </c:pt>
                <c:pt idx="12728">
                  <c:v>2.5419566599999999</c:v>
                </c:pt>
                <c:pt idx="12729">
                  <c:v>2.5412547600000002</c:v>
                </c:pt>
                <c:pt idx="12730">
                  <c:v>2.54072356</c:v>
                </c:pt>
                <c:pt idx="12731">
                  <c:v>2.5400819800000001</c:v>
                </c:pt>
                <c:pt idx="12732">
                  <c:v>2.5398812300000002</c:v>
                </c:pt>
                <c:pt idx="12733">
                  <c:v>2.53935003</c:v>
                </c:pt>
                <c:pt idx="12734">
                  <c:v>2.5388388599999998</c:v>
                </c:pt>
                <c:pt idx="12735">
                  <c:v>2.5382473499999998</c:v>
                </c:pt>
                <c:pt idx="12736">
                  <c:v>2.5378963899999998</c:v>
                </c:pt>
                <c:pt idx="12737">
                  <c:v>2.5372951000000001</c:v>
                </c:pt>
                <c:pt idx="12738">
                  <c:v>2.5369441500000001</c:v>
                </c:pt>
                <c:pt idx="12739">
                  <c:v>2.5362422499999999</c:v>
                </c:pt>
                <c:pt idx="12740">
                  <c:v>2.5356509699999998</c:v>
                </c:pt>
                <c:pt idx="12741">
                  <c:v>2.5352499499999999</c:v>
                </c:pt>
                <c:pt idx="12742">
                  <c:v>2.5349292800000001</c:v>
                </c:pt>
                <c:pt idx="12743">
                  <c:v>2.5341572800000001</c:v>
                </c:pt>
                <c:pt idx="12744">
                  <c:v>2.5338566299999998</c:v>
                </c:pt>
                <c:pt idx="12745">
                  <c:v>2.53334546</c:v>
                </c:pt>
                <c:pt idx="12746">
                  <c:v>2.53300452</c:v>
                </c:pt>
                <c:pt idx="12747">
                  <c:v>2.5324633099999998</c:v>
                </c:pt>
                <c:pt idx="12748">
                  <c:v>2.5319015999999999</c:v>
                </c:pt>
                <c:pt idx="12749">
                  <c:v>2.53123999</c:v>
                </c:pt>
                <c:pt idx="12750">
                  <c:v>2.5307288200000002</c:v>
                </c:pt>
                <c:pt idx="12751">
                  <c:v>2.5303180200000002</c:v>
                </c:pt>
                <c:pt idx="12752">
                  <c:v>2.53002715</c:v>
                </c:pt>
                <c:pt idx="12753">
                  <c:v>2.5292754199999998</c:v>
                </c:pt>
                <c:pt idx="12754">
                  <c:v>2.5286035500000001</c:v>
                </c:pt>
                <c:pt idx="12755">
                  <c:v>2.5283429599999998</c:v>
                </c:pt>
                <c:pt idx="12756">
                  <c:v>2.5279519600000002</c:v>
                </c:pt>
                <c:pt idx="12757">
                  <c:v>2.5273506600000002</c:v>
                </c:pt>
                <c:pt idx="12758">
                  <c:v>2.5267591500000002</c:v>
                </c:pt>
                <c:pt idx="12759">
                  <c:v>2.5264584999999999</c:v>
                </c:pt>
                <c:pt idx="12760">
                  <c:v>2.5258972599999998</c:v>
                </c:pt>
                <c:pt idx="12761">
                  <c:v>2.5253858600000001</c:v>
                </c:pt>
                <c:pt idx="12762">
                  <c:v>2.5247643000000002</c:v>
                </c:pt>
                <c:pt idx="12763">
                  <c:v>2.5242428800000001</c:v>
                </c:pt>
                <c:pt idx="12764">
                  <c:v>2.5236816399999999</c:v>
                </c:pt>
                <c:pt idx="12765">
                  <c:v>2.52326059</c:v>
                </c:pt>
                <c:pt idx="12766">
                  <c:v>2.52271914</c:v>
                </c:pt>
                <c:pt idx="12767">
                  <c:v>2.5221278699999998</c:v>
                </c:pt>
                <c:pt idx="12768">
                  <c:v>2.5216066800000001</c:v>
                </c:pt>
                <c:pt idx="12769">
                  <c:v>2.5213057999999999</c:v>
                </c:pt>
                <c:pt idx="12770">
                  <c:v>2.5208447</c:v>
                </c:pt>
                <c:pt idx="12771">
                  <c:v>2.5201833200000001</c:v>
                </c:pt>
                <c:pt idx="12772">
                  <c:v>2.5196335300000001</c:v>
                </c:pt>
                <c:pt idx="12773">
                  <c:v>2.5193812800000002</c:v>
                </c:pt>
                <c:pt idx="12774">
                  <c:v>2.5187704599999998</c:v>
                </c:pt>
                <c:pt idx="12775">
                  <c:v>2.5182583300000001</c:v>
                </c:pt>
                <c:pt idx="12776">
                  <c:v>2.5175666799999998</c:v>
                </c:pt>
                <c:pt idx="12777">
                  <c:v>2.5171256099999999</c:v>
                </c:pt>
                <c:pt idx="12778">
                  <c:v>2.51690507</c:v>
                </c:pt>
                <c:pt idx="12779">
                  <c:v>2.5164842599999999</c:v>
                </c:pt>
                <c:pt idx="12780">
                  <c:v>2.51589251</c:v>
                </c:pt>
                <c:pt idx="12781">
                  <c:v>2.5152008499999998</c:v>
                </c:pt>
                <c:pt idx="12782">
                  <c:v>2.5148000700000002</c:v>
                </c:pt>
                <c:pt idx="12783">
                  <c:v>2.5142486100000001</c:v>
                </c:pt>
                <c:pt idx="12784">
                  <c:v>2.5140380900000001</c:v>
                </c:pt>
                <c:pt idx="12785">
                  <c:v>2.51331639</c:v>
                </c:pt>
                <c:pt idx="12786">
                  <c:v>2.5128049899999998</c:v>
                </c:pt>
                <c:pt idx="12787">
                  <c:v>2.5122838000000001</c:v>
                </c:pt>
                <c:pt idx="12788">
                  <c:v>2.5118928</c:v>
                </c:pt>
                <c:pt idx="12789">
                  <c:v>2.5111410599999999</c:v>
                </c:pt>
                <c:pt idx="12790">
                  <c:v>2.51072001</c:v>
                </c:pt>
                <c:pt idx="12791">
                  <c:v>2.51031899</c:v>
                </c:pt>
                <c:pt idx="12792">
                  <c:v>2.5097074500000001</c:v>
                </c:pt>
                <c:pt idx="12793">
                  <c:v>2.5092663800000001</c:v>
                </c:pt>
                <c:pt idx="12794">
                  <c:v>2.5089456999999999</c:v>
                </c:pt>
                <c:pt idx="12795">
                  <c:v>2.50832415</c:v>
                </c:pt>
                <c:pt idx="12796">
                  <c:v>2.5079131100000001</c:v>
                </c:pt>
                <c:pt idx="12797">
                  <c:v>2.5071814099999998</c:v>
                </c:pt>
                <c:pt idx="12798">
                  <c:v>2.50696063</c:v>
                </c:pt>
                <c:pt idx="12799">
                  <c:v>2.5062589599999998</c:v>
                </c:pt>
                <c:pt idx="12800">
                  <c:v>2.5058379199999998</c:v>
                </c:pt>
                <c:pt idx="12801">
                  <c:v>2.5053167300000001</c:v>
                </c:pt>
                <c:pt idx="12802">
                  <c:v>2.5048153399999999</c:v>
                </c:pt>
                <c:pt idx="12803">
                  <c:v>2.5044548500000001</c:v>
                </c:pt>
                <c:pt idx="12804">
                  <c:v>2.5038931400000002</c:v>
                </c:pt>
                <c:pt idx="12805">
                  <c:v>2.50331211</c:v>
                </c:pt>
                <c:pt idx="12806">
                  <c:v>2.50282049</c:v>
                </c:pt>
                <c:pt idx="12807">
                  <c:v>2.5025599000000001</c:v>
                </c:pt>
                <c:pt idx="12808">
                  <c:v>2.5017583399999999</c:v>
                </c:pt>
                <c:pt idx="12809">
                  <c:v>2.50158763</c:v>
                </c:pt>
                <c:pt idx="12810">
                  <c:v>2.50080562</c:v>
                </c:pt>
                <c:pt idx="12811">
                  <c:v>2.50015426</c:v>
                </c:pt>
                <c:pt idx="12812">
                  <c:v>2.4998533699999999</c:v>
                </c:pt>
                <c:pt idx="12813">
                  <c:v>2.4993221800000001</c:v>
                </c:pt>
                <c:pt idx="12814">
                  <c:v>2.4990615799999998</c:v>
                </c:pt>
                <c:pt idx="12815">
                  <c:v>2.49841976</c:v>
                </c:pt>
                <c:pt idx="12816">
                  <c:v>2.4976980700000002</c:v>
                </c:pt>
                <c:pt idx="12817">
                  <c:v>2.4972870299999999</c:v>
                </c:pt>
                <c:pt idx="12818">
                  <c:v>2.49698639</c:v>
                </c:pt>
                <c:pt idx="12819">
                  <c:v>2.4962246399999999</c:v>
                </c:pt>
                <c:pt idx="12820">
                  <c:v>2.49563289</c:v>
                </c:pt>
                <c:pt idx="12821">
                  <c:v>2.4954316599999999</c:v>
                </c:pt>
                <c:pt idx="12822">
                  <c:v>2.4949312199999998</c:v>
                </c:pt>
                <c:pt idx="12823">
                  <c:v>2.4943616400000002</c:v>
                </c:pt>
                <c:pt idx="12824">
                  <c:v>2.49365711</c:v>
                </c:pt>
                <c:pt idx="12825">
                  <c:v>2.4933643299999999</c:v>
                </c:pt>
                <c:pt idx="12826">
                  <c:v>2.4926559899999998</c:v>
                </c:pt>
                <c:pt idx="12827">
                  <c:v>2.4921042899999999</c:v>
                </c:pt>
                <c:pt idx="12828">
                  <c:v>2.49181366</c:v>
                </c:pt>
                <c:pt idx="12829">
                  <c:v>2.4911420299999998</c:v>
                </c:pt>
                <c:pt idx="12830">
                  <c:v>2.4907112100000002</c:v>
                </c:pt>
                <c:pt idx="12831">
                  <c:v>2.4903900600000002</c:v>
                </c:pt>
                <c:pt idx="12832">
                  <c:v>2.4899289599999999</c:v>
                </c:pt>
                <c:pt idx="12833">
                  <c:v>2.48927736</c:v>
                </c:pt>
                <c:pt idx="12834">
                  <c:v>2.4889466800000002</c:v>
                </c:pt>
                <c:pt idx="12835">
                  <c:v>2.4884052300000001</c:v>
                </c:pt>
                <c:pt idx="12836">
                  <c:v>2.48767352</c:v>
                </c:pt>
                <c:pt idx="12837">
                  <c:v>2.4873228100000002</c:v>
                </c:pt>
                <c:pt idx="12838">
                  <c:v>2.4869518300000002</c:v>
                </c:pt>
                <c:pt idx="12839">
                  <c:v>2.4861698200000002</c:v>
                </c:pt>
                <c:pt idx="12840">
                  <c:v>2.4858191000000001</c:v>
                </c:pt>
                <c:pt idx="12841">
                  <c:v>2.4852979199999998</c:v>
                </c:pt>
                <c:pt idx="12842">
                  <c:v>2.4847464600000002</c:v>
                </c:pt>
                <c:pt idx="12843">
                  <c:v>2.4841248999999999</c:v>
                </c:pt>
                <c:pt idx="12844">
                  <c:v>2.4839043599999999</c:v>
                </c:pt>
                <c:pt idx="12845">
                  <c:v>2.4831225899999998</c:v>
                </c:pt>
                <c:pt idx="12846">
                  <c:v>2.48267126</c:v>
                </c:pt>
                <c:pt idx="12847">
                  <c:v>2.4822905099999999</c:v>
                </c:pt>
                <c:pt idx="12848">
                  <c:v>2.4817490599999998</c:v>
                </c:pt>
                <c:pt idx="12849">
                  <c:v>2.4812378900000001</c:v>
                </c:pt>
                <c:pt idx="12850">
                  <c:v>2.4806561500000002</c:v>
                </c:pt>
                <c:pt idx="12851">
                  <c:v>2.4804055699999998</c:v>
                </c:pt>
                <c:pt idx="12852">
                  <c:v>2.4796438200000002</c:v>
                </c:pt>
                <c:pt idx="12853">
                  <c:v>2.4795236599999999</c:v>
                </c:pt>
                <c:pt idx="12854">
                  <c:v>2.4788420200000001</c:v>
                </c:pt>
                <c:pt idx="12855">
                  <c:v>2.4783706699999999</c:v>
                </c:pt>
                <c:pt idx="12856">
                  <c:v>2.4777393299999999</c:v>
                </c:pt>
                <c:pt idx="12857">
                  <c:v>2.4773383099999999</c:v>
                </c:pt>
                <c:pt idx="12858">
                  <c:v>2.4767270099999998</c:v>
                </c:pt>
                <c:pt idx="12859">
                  <c:v>2.4762756800000001</c:v>
                </c:pt>
                <c:pt idx="12860">
                  <c:v>2.4757444899999999</c:v>
                </c:pt>
                <c:pt idx="12861">
                  <c:v>2.4751830099999999</c:v>
                </c:pt>
                <c:pt idx="12862">
                  <c:v>2.4746518100000001</c:v>
                </c:pt>
                <c:pt idx="12863">
                  <c:v>2.47413039</c:v>
                </c:pt>
                <c:pt idx="12864">
                  <c:v>2.4736292400000002</c:v>
                </c:pt>
                <c:pt idx="12865">
                  <c:v>2.4732582600000002</c:v>
                </c:pt>
                <c:pt idx="12866">
                  <c:v>2.4727871399999999</c:v>
                </c:pt>
                <c:pt idx="12867">
                  <c:v>2.4723761099999999</c:v>
                </c:pt>
                <c:pt idx="12868">
                  <c:v>2.4717848299999998</c:v>
                </c:pt>
                <c:pt idx="12869">
                  <c:v>2.4713034600000001</c:v>
                </c:pt>
                <c:pt idx="12870">
                  <c:v>2.47070217</c:v>
                </c:pt>
                <c:pt idx="12871">
                  <c:v>2.4703812599999999</c:v>
                </c:pt>
                <c:pt idx="12872">
                  <c:v>2.46954918</c:v>
                </c:pt>
                <c:pt idx="12873">
                  <c:v>2.4692082399999999</c:v>
                </c:pt>
                <c:pt idx="12874">
                  <c:v>2.4687879100000001</c:v>
                </c:pt>
                <c:pt idx="12875">
                  <c:v>2.4684157400000002</c:v>
                </c:pt>
                <c:pt idx="12876">
                  <c:v>2.4678449599999999</c:v>
                </c:pt>
                <c:pt idx="12877">
                  <c:v>2.4673650299999998</c:v>
                </c:pt>
                <c:pt idx="12878">
                  <c:v>2.4669528000000001</c:v>
                </c:pt>
                <c:pt idx="12879">
                  <c:v>2.4662911900000002</c:v>
                </c:pt>
                <c:pt idx="12880">
                  <c:v>2.4658601299999998</c:v>
                </c:pt>
                <c:pt idx="12881">
                  <c:v>2.46536899</c:v>
                </c:pt>
                <c:pt idx="12882">
                  <c:v>2.4647173900000001</c:v>
                </c:pt>
                <c:pt idx="12883">
                  <c:v>2.4644567999999998</c:v>
                </c:pt>
                <c:pt idx="12884">
                  <c:v>2.4637050600000001</c:v>
                </c:pt>
                <c:pt idx="12885">
                  <c:v>2.46335411</c:v>
                </c:pt>
                <c:pt idx="12886">
                  <c:v>2.4627325500000001</c:v>
                </c:pt>
                <c:pt idx="12887">
                  <c:v>2.46234179</c:v>
                </c:pt>
                <c:pt idx="12888">
                  <c:v>2.4615798</c:v>
                </c:pt>
                <c:pt idx="12889">
                  <c:v>2.4611485000000002</c:v>
                </c:pt>
                <c:pt idx="12890">
                  <c:v>2.46057725</c:v>
                </c:pt>
                <c:pt idx="12891">
                  <c:v>2.4603366900000001</c:v>
                </c:pt>
                <c:pt idx="12892">
                  <c:v>2.4597051099999998</c:v>
                </c:pt>
                <c:pt idx="12893">
                  <c:v>2.4593644100000001</c:v>
                </c:pt>
                <c:pt idx="12894">
                  <c:v>2.45881295</c:v>
                </c:pt>
                <c:pt idx="12895">
                  <c:v>2.4583015399999999</c:v>
                </c:pt>
                <c:pt idx="12896">
                  <c:v>2.4577600999999998</c:v>
                </c:pt>
                <c:pt idx="12897">
                  <c:v>2.4570586699999999</c:v>
                </c:pt>
                <c:pt idx="12898">
                  <c:v>2.45677805</c:v>
                </c:pt>
                <c:pt idx="12899">
                  <c:v>2.45644712</c:v>
                </c:pt>
                <c:pt idx="12900">
                  <c:v>2.45563507</c:v>
                </c:pt>
                <c:pt idx="12901">
                  <c:v>2.4552442999999999</c:v>
                </c:pt>
                <c:pt idx="12902">
                  <c:v>2.4547529199999998</c:v>
                </c:pt>
                <c:pt idx="12903">
                  <c:v>2.4543821800000001</c:v>
                </c:pt>
                <c:pt idx="12904">
                  <c:v>2.4537403599999998</c:v>
                </c:pt>
                <c:pt idx="12905">
                  <c:v>2.4532995199999998</c:v>
                </c:pt>
                <c:pt idx="12906">
                  <c:v>2.4525473099999999</c:v>
                </c:pt>
                <c:pt idx="12907">
                  <c:v>2.4521164899999999</c:v>
                </c:pt>
                <c:pt idx="12908">
                  <c:v>2.45182586</c:v>
                </c:pt>
                <c:pt idx="12909">
                  <c:v>2.4513647600000001</c:v>
                </c:pt>
                <c:pt idx="12910">
                  <c:v>2.4508333200000001</c:v>
                </c:pt>
                <c:pt idx="12911">
                  <c:v>2.45043254</c:v>
                </c:pt>
                <c:pt idx="12912">
                  <c:v>2.4495701799999998</c:v>
                </c:pt>
                <c:pt idx="12913">
                  <c:v>2.44926953</c:v>
                </c:pt>
                <c:pt idx="12914">
                  <c:v>2.4487082999999998</c:v>
                </c:pt>
                <c:pt idx="12915">
                  <c:v>2.4481670900000001</c:v>
                </c:pt>
                <c:pt idx="12916">
                  <c:v>2.44768572</c:v>
                </c:pt>
                <c:pt idx="12917">
                  <c:v>2.4471342599999999</c:v>
                </c:pt>
                <c:pt idx="12918">
                  <c:v>2.4469339799999998</c:v>
                </c:pt>
                <c:pt idx="12919">
                  <c:v>2.4461820099999998</c:v>
                </c:pt>
                <c:pt idx="12920">
                  <c:v>2.44586134</c:v>
                </c:pt>
                <c:pt idx="12921">
                  <c:v>2.4452197600000001</c:v>
                </c:pt>
                <c:pt idx="12922">
                  <c:v>2.44494867</c:v>
                </c:pt>
                <c:pt idx="12923">
                  <c:v>2.4445481299999998</c:v>
                </c:pt>
                <c:pt idx="12924">
                  <c:v>2.4437661199999998</c:v>
                </c:pt>
                <c:pt idx="12925">
                  <c:v>2.4434852600000001</c:v>
                </c:pt>
                <c:pt idx="12926">
                  <c:v>2.4427437799999998</c:v>
                </c:pt>
                <c:pt idx="12927">
                  <c:v>2.44234347</c:v>
                </c:pt>
                <c:pt idx="12928">
                  <c:v>2.44212031</c:v>
                </c:pt>
                <c:pt idx="12929">
                  <c:v>2.4412491300000001</c:v>
                </c:pt>
                <c:pt idx="12930">
                  <c:v>2.4409992699999998</c:v>
                </c:pt>
                <c:pt idx="12931">
                  <c:v>2.44055891</c:v>
                </c:pt>
                <c:pt idx="12932">
                  <c:v>2.4397363699999999</c:v>
                </c:pt>
                <c:pt idx="12933">
                  <c:v>2.4395155900000001</c:v>
                </c:pt>
                <c:pt idx="12934">
                  <c:v>2.4390447100000001</c:v>
                </c:pt>
                <c:pt idx="12935">
                  <c:v>2.4383828599999999</c:v>
                </c:pt>
                <c:pt idx="12936">
                  <c:v>2.4378917200000001</c:v>
                </c:pt>
                <c:pt idx="12937">
                  <c:v>2.4375510199999999</c:v>
                </c:pt>
                <c:pt idx="12938">
                  <c:v>2.4368891700000002</c:v>
                </c:pt>
                <c:pt idx="12939">
                  <c:v>2.4364783800000001</c:v>
                </c:pt>
                <c:pt idx="12940">
                  <c:v>2.4356863500000001</c:v>
                </c:pt>
                <c:pt idx="12941">
                  <c:v>2.4354255199999999</c:v>
                </c:pt>
                <c:pt idx="12942">
                  <c:v>2.4346437500000002</c:v>
                </c:pt>
                <c:pt idx="12943">
                  <c:v>2.4341423500000001</c:v>
                </c:pt>
                <c:pt idx="12944">
                  <c:v>2.43390203</c:v>
                </c:pt>
                <c:pt idx="12945">
                  <c:v>2.4334306699999999</c:v>
                </c:pt>
                <c:pt idx="12946">
                  <c:v>2.4328191299999999</c:v>
                </c:pt>
                <c:pt idx="12947">
                  <c:v>2.4320073099999999</c:v>
                </c:pt>
                <c:pt idx="12948">
                  <c:v>2.4316763899999998</c:v>
                </c:pt>
                <c:pt idx="12949">
                  <c:v>2.43137574</c:v>
                </c:pt>
                <c:pt idx="12950">
                  <c:v>2.4309344300000002</c:v>
                </c:pt>
                <c:pt idx="12951">
                  <c:v>2.4304635499999998</c:v>
                </c:pt>
                <c:pt idx="12952">
                  <c:v>2.4298622600000002</c:v>
                </c:pt>
                <c:pt idx="12953">
                  <c:v>2.4295311000000002</c:v>
                </c:pt>
                <c:pt idx="12954">
                  <c:v>2.4288597099999998</c:v>
                </c:pt>
                <c:pt idx="12955">
                  <c:v>2.4284887300000002</c:v>
                </c:pt>
                <c:pt idx="12956">
                  <c:v>2.42783689</c:v>
                </c:pt>
                <c:pt idx="12957">
                  <c:v>2.42736602</c:v>
                </c:pt>
                <c:pt idx="12958">
                  <c:v>2.4268546099999999</c:v>
                </c:pt>
                <c:pt idx="12959">
                  <c:v>2.4263134000000002</c:v>
                </c:pt>
                <c:pt idx="12960">
                  <c:v>2.4259324100000002</c:v>
                </c:pt>
                <c:pt idx="12961">
                  <c:v>2.4253211000000001</c:v>
                </c:pt>
                <c:pt idx="12962">
                  <c:v>2.4249398700000002</c:v>
                </c:pt>
                <c:pt idx="12963">
                  <c:v>2.4243085400000002</c:v>
                </c:pt>
                <c:pt idx="12964">
                  <c:v>2.4239976400000001</c:v>
                </c:pt>
                <c:pt idx="12965">
                  <c:v>2.42336631</c:v>
                </c:pt>
                <c:pt idx="12966">
                  <c:v>2.4228949499999999</c:v>
                </c:pt>
                <c:pt idx="12967">
                  <c:v>2.4225041900000002</c:v>
                </c:pt>
                <c:pt idx="12968">
                  <c:v>2.42201281</c:v>
                </c:pt>
                <c:pt idx="12969">
                  <c:v>2.4212513000000002</c:v>
                </c:pt>
                <c:pt idx="12970">
                  <c:v>2.42078996</c:v>
                </c:pt>
                <c:pt idx="12971">
                  <c:v>2.4203085899999999</c:v>
                </c:pt>
                <c:pt idx="12972">
                  <c:v>2.4199178200000002</c:v>
                </c:pt>
                <c:pt idx="12973">
                  <c:v>2.4193062799999998</c:v>
                </c:pt>
                <c:pt idx="12974">
                  <c:v>2.41903567</c:v>
                </c:pt>
                <c:pt idx="12975">
                  <c:v>2.4182438899999998</c:v>
                </c:pt>
                <c:pt idx="12976">
                  <c:v>2.4181535200000002</c:v>
                </c:pt>
                <c:pt idx="12977">
                  <c:v>2.4172913999999999</c:v>
                </c:pt>
                <c:pt idx="12978">
                  <c:v>2.4169991</c:v>
                </c:pt>
                <c:pt idx="12979">
                  <c:v>2.41623878</c:v>
                </c:pt>
                <c:pt idx="12980">
                  <c:v>2.4158392000000002</c:v>
                </c:pt>
                <c:pt idx="12981">
                  <c:v>2.4154584400000001</c:v>
                </c:pt>
                <c:pt idx="12982">
                  <c:v>2.4147644000000001</c:v>
                </c:pt>
                <c:pt idx="12983">
                  <c:v>2.41429567</c:v>
                </c:pt>
                <c:pt idx="12984">
                  <c:v>2.41389298</c:v>
                </c:pt>
                <c:pt idx="12985">
                  <c:v>2.4134921999999999</c:v>
                </c:pt>
                <c:pt idx="12986">
                  <c:v>2.4129507499999998</c:v>
                </c:pt>
                <c:pt idx="12987">
                  <c:v>2.4122591</c:v>
                </c:pt>
                <c:pt idx="12988">
                  <c:v>2.4118983699999998</c:v>
                </c:pt>
                <c:pt idx="12989">
                  <c:v>2.4114871</c:v>
                </c:pt>
                <c:pt idx="12990">
                  <c:v>2.4110159900000001</c:v>
                </c:pt>
                <c:pt idx="12991">
                  <c:v>2.4105448699999998</c:v>
                </c:pt>
                <c:pt idx="12992">
                  <c:v>2.4099535900000002</c:v>
                </c:pt>
                <c:pt idx="12993">
                  <c:v>2.40948224</c:v>
                </c:pt>
                <c:pt idx="12994">
                  <c:v>2.4088606800000001</c:v>
                </c:pt>
                <c:pt idx="12995">
                  <c:v>2.40831923</c:v>
                </c:pt>
                <c:pt idx="12996">
                  <c:v>2.4078581300000002</c:v>
                </c:pt>
                <c:pt idx="12997">
                  <c:v>2.40746737</c:v>
                </c:pt>
                <c:pt idx="12998">
                  <c:v>2.40671539</c:v>
                </c:pt>
                <c:pt idx="12999">
                  <c:v>2.406425</c:v>
                </c:pt>
                <c:pt idx="13000">
                  <c:v>2.4055829000000002</c:v>
                </c:pt>
                <c:pt idx="13001">
                  <c:v>2.40550256</c:v>
                </c:pt>
                <c:pt idx="13002">
                  <c:v>2.40487099</c:v>
                </c:pt>
                <c:pt idx="13003">
                  <c:v>2.4041793299999998</c:v>
                </c:pt>
                <c:pt idx="13004">
                  <c:v>2.4037883299999998</c:v>
                </c:pt>
                <c:pt idx="13005">
                  <c:v>2.40307665</c:v>
                </c:pt>
                <c:pt idx="13006">
                  <c:v>2.40291619</c:v>
                </c:pt>
                <c:pt idx="13007">
                  <c:v>2.40231466</c:v>
                </c:pt>
                <c:pt idx="13008">
                  <c:v>2.40177321</c:v>
                </c:pt>
                <c:pt idx="13009">
                  <c:v>2.4013524099999999</c:v>
                </c:pt>
                <c:pt idx="13010">
                  <c:v>2.4006705300000002</c:v>
                </c:pt>
                <c:pt idx="13011">
                  <c:v>2.4004299599999999</c:v>
                </c:pt>
                <c:pt idx="13012">
                  <c:v>2.39954782</c:v>
                </c:pt>
                <c:pt idx="13013">
                  <c:v>2.39914703</c:v>
                </c:pt>
                <c:pt idx="13014">
                  <c:v>2.3988060999999998</c:v>
                </c:pt>
                <c:pt idx="13015">
                  <c:v>2.39833498</c:v>
                </c:pt>
                <c:pt idx="13016">
                  <c:v>2.3976733700000001</c:v>
                </c:pt>
                <c:pt idx="13017">
                  <c:v>2.3973124000000001</c:v>
                </c:pt>
                <c:pt idx="13018">
                  <c:v>2.39673114</c:v>
                </c:pt>
                <c:pt idx="13019">
                  <c:v>2.3962895899999999</c:v>
                </c:pt>
                <c:pt idx="13020">
                  <c:v>2.3958086999999999</c:v>
                </c:pt>
                <c:pt idx="13021">
                  <c:v>2.3952071699999999</c:v>
                </c:pt>
                <c:pt idx="13022">
                  <c:v>2.3949565900000001</c:v>
                </c:pt>
                <c:pt idx="13023">
                  <c:v>2.3943049900000002</c:v>
                </c:pt>
                <c:pt idx="13024">
                  <c:v>2.39378381</c:v>
                </c:pt>
                <c:pt idx="13025">
                  <c:v>2.3932826500000002</c:v>
                </c:pt>
                <c:pt idx="13026">
                  <c:v>2.3929517300000001</c:v>
                </c:pt>
                <c:pt idx="13027">
                  <c:v>2.3925106500000002</c:v>
                </c:pt>
                <c:pt idx="13028">
                  <c:v>2.3916985999999998</c:v>
                </c:pt>
                <c:pt idx="13029">
                  <c:v>2.3913579</c:v>
                </c:pt>
                <c:pt idx="13030">
                  <c:v>2.3909368500000001</c:v>
                </c:pt>
                <c:pt idx="13031">
                  <c:v>2.3900556599999998</c:v>
                </c:pt>
                <c:pt idx="13032">
                  <c:v>2.3897135299999999</c:v>
                </c:pt>
                <c:pt idx="13033">
                  <c:v>2.3892228599999998</c:v>
                </c:pt>
                <c:pt idx="13034">
                  <c:v>2.3888812100000001</c:v>
                </c:pt>
                <c:pt idx="13035">
                  <c:v>2.38829994</c:v>
                </c:pt>
                <c:pt idx="13036">
                  <c:v>2.3877689800000002</c:v>
                </c:pt>
                <c:pt idx="13037">
                  <c:v>2.3873179000000002</c:v>
                </c:pt>
                <c:pt idx="13038">
                  <c:v>2.3867065900000002</c:v>
                </c:pt>
                <c:pt idx="13039">
                  <c:v>2.3862454899999999</c:v>
                </c:pt>
                <c:pt idx="13040">
                  <c:v>2.3859243399999999</c:v>
                </c:pt>
                <c:pt idx="13041">
                  <c:v>2.3850824799999999</c:v>
                </c:pt>
                <c:pt idx="13042">
                  <c:v>2.38478184</c:v>
                </c:pt>
                <c:pt idx="13043">
                  <c:v>2.3844609299999999</c:v>
                </c:pt>
                <c:pt idx="13044">
                  <c:v>2.38362885</c:v>
                </c:pt>
                <c:pt idx="13045">
                  <c:v>2.3831374599999999</c:v>
                </c:pt>
                <c:pt idx="13046">
                  <c:v>2.3825561999999998</c:v>
                </c:pt>
                <c:pt idx="13047">
                  <c:v>2.3823559300000001</c:v>
                </c:pt>
                <c:pt idx="13048">
                  <c:v>2.38186455</c:v>
                </c:pt>
                <c:pt idx="13049">
                  <c:v>2.3814437399999999</c:v>
                </c:pt>
                <c:pt idx="13050">
                  <c:v>2.38062167</c:v>
                </c:pt>
                <c:pt idx="13051">
                  <c:v>2.38027072</c:v>
                </c:pt>
                <c:pt idx="13052">
                  <c:v>2.3799097499999999</c:v>
                </c:pt>
                <c:pt idx="13053">
                  <c:v>2.3791480100000002</c:v>
                </c:pt>
                <c:pt idx="13054">
                  <c:v>2.3789074399999999</c:v>
                </c:pt>
                <c:pt idx="13055">
                  <c:v>2.37828588</c:v>
                </c:pt>
                <c:pt idx="13056">
                  <c:v>2.3779849999999998</c:v>
                </c:pt>
                <c:pt idx="13057">
                  <c:v>2.37727332</c:v>
                </c:pt>
                <c:pt idx="13058">
                  <c:v>2.3768823100000001</c:v>
                </c:pt>
                <c:pt idx="13059">
                  <c:v>2.3763310899999999</c:v>
                </c:pt>
                <c:pt idx="13060">
                  <c:v>2.3757696199999998</c:v>
                </c:pt>
                <c:pt idx="13061">
                  <c:v>2.3754189000000001</c:v>
                </c:pt>
                <c:pt idx="13062">
                  <c:v>2.37506795</c:v>
                </c:pt>
                <c:pt idx="13063">
                  <c:v>2.37428617</c:v>
                </c:pt>
                <c:pt idx="13064">
                  <c:v>2.3740053200000002</c:v>
                </c:pt>
                <c:pt idx="13065">
                  <c:v>2.3733236799999999</c:v>
                </c:pt>
                <c:pt idx="13066">
                  <c:v>2.3727524299999998</c:v>
                </c:pt>
                <c:pt idx="13067">
                  <c:v>2.3723914599999998</c:v>
                </c:pt>
                <c:pt idx="13068">
                  <c:v>2.37186027</c:v>
                </c:pt>
                <c:pt idx="13069">
                  <c:v>2.37128878</c:v>
                </c:pt>
                <c:pt idx="13070">
                  <c:v>2.3705771000000002</c:v>
                </c:pt>
                <c:pt idx="13071">
                  <c:v>2.3704068700000001</c:v>
                </c:pt>
                <c:pt idx="13072">
                  <c:v>2.36972475</c:v>
                </c:pt>
                <c:pt idx="13073">
                  <c:v>2.3691935499999999</c:v>
                </c:pt>
                <c:pt idx="13074">
                  <c:v>2.3687424699999999</c:v>
                </c:pt>
                <c:pt idx="13075">
                  <c:v>2.3684921299999999</c:v>
                </c:pt>
                <c:pt idx="13076">
                  <c:v>2.3680508100000002</c:v>
                </c:pt>
                <c:pt idx="13077">
                  <c:v>2.3671786799999999</c:v>
                </c:pt>
                <c:pt idx="13078">
                  <c:v>2.3667578699999998</c:v>
                </c:pt>
                <c:pt idx="13079">
                  <c:v>2.3663868899999998</c:v>
                </c:pt>
                <c:pt idx="13080">
                  <c:v>2.3656950000000001</c:v>
                </c:pt>
                <c:pt idx="13081">
                  <c:v>2.3653643099999999</c:v>
                </c:pt>
                <c:pt idx="13082">
                  <c:v>2.3646524000000002</c:v>
                </c:pt>
                <c:pt idx="13083">
                  <c:v>2.3643002499999999</c:v>
                </c:pt>
                <c:pt idx="13084">
                  <c:v>2.3639705200000001</c:v>
                </c:pt>
                <c:pt idx="13085">
                  <c:v>2.3633513499999999</c:v>
                </c:pt>
                <c:pt idx="13086">
                  <c:v>2.3626873499999999</c:v>
                </c:pt>
                <c:pt idx="13087">
                  <c:v>2.3623254299999998</c:v>
                </c:pt>
                <c:pt idx="13088">
                  <c:v>2.3616244800000001</c:v>
                </c:pt>
                <c:pt idx="13089">
                  <c:v>2.3613343200000001</c:v>
                </c:pt>
                <c:pt idx="13090">
                  <c:v>2.3608734600000001</c:v>
                </c:pt>
                <c:pt idx="13091">
                  <c:v>2.3605122600000001</c:v>
                </c:pt>
                <c:pt idx="13092">
                  <c:v>2.35976052</c:v>
                </c:pt>
                <c:pt idx="13093">
                  <c:v>2.3591589900000001</c:v>
                </c:pt>
                <c:pt idx="13094">
                  <c:v>2.35875821</c:v>
                </c:pt>
                <c:pt idx="13095">
                  <c:v>2.3583369300000001</c:v>
                </c:pt>
                <c:pt idx="13096">
                  <c:v>2.3577654400000001</c:v>
                </c:pt>
                <c:pt idx="13097">
                  <c:v>2.3571240900000001</c:v>
                </c:pt>
                <c:pt idx="13098">
                  <c:v>2.3568634999999998</c:v>
                </c:pt>
                <c:pt idx="13099">
                  <c:v>2.3561115300000002</c:v>
                </c:pt>
                <c:pt idx="13100">
                  <c:v>2.35579085</c:v>
                </c:pt>
                <c:pt idx="13101">
                  <c:v>2.3553297500000001</c:v>
                </c:pt>
                <c:pt idx="13102">
                  <c:v>2.3545877900000001</c:v>
                </c:pt>
                <c:pt idx="13103">
                  <c:v>2.3542771299999998</c:v>
                </c:pt>
                <c:pt idx="13104">
                  <c:v>2.3538260499999999</c:v>
                </c:pt>
                <c:pt idx="13105">
                  <c:v>2.35337496</c:v>
                </c:pt>
                <c:pt idx="13106">
                  <c:v>2.3527333700000002</c:v>
                </c:pt>
                <c:pt idx="13107">
                  <c:v>2.3524627699999998</c:v>
                </c:pt>
                <c:pt idx="13108">
                  <c:v>2.3519413500000002</c:v>
                </c:pt>
                <c:pt idx="13109">
                  <c:v>2.3514301799999999</c:v>
                </c:pt>
                <c:pt idx="13110">
                  <c:v>2.3507585500000001</c:v>
                </c:pt>
                <c:pt idx="13111">
                  <c:v>2.3502771899999999</c:v>
                </c:pt>
                <c:pt idx="13112">
                  <c:v>2.3497962999999999</c:v>
                </c:pt>
                <c:pt idx="13113">
                  <c:v>2.3493051500000002</c:v>
                </c:pt>
                <c:pt idx="13114">
                  <c:v>2.3488338</c:v>
                </c:pt>
                <c:pt idx="13115">
                  <c:v>2.3484830900000002</c:v>
                </c:pt>
                <c:pt idx="13116">
                  <c:v>2.3480117300000001</c:v>
                </c:pt>
                <c:pt idx="13117">
                  <c:v>2.34724998</c:v>
                </c:pt>
                <c:pt idx="13118">
                  <c:v>2.3465082599999998</c:v>
                </c:pt>
                <c:pt idx="13119">
                  <c:v>2.3461573100000002</c:v>
                </c:pt>
                <c:pt idx="13120">
                  <c:v>2.3458063600000001</c:v>
                </c:pt>
                <c:pt idx="13121">
                  <c:v>2.3453550299999999</c:v>
                </c:pt>
                <c:pt idx="13122">
                  <c:v>2.34487391</c:v>
                </c:pt>
                <c:pt idx="13123">
                  <c:v>2.3442928799999998</c:v>
                </c:pt>
                <c:pt idx="13124">
                  <c:v>2.3438417899999999</c:v>
                </c:pt>
                <c:pt idx="13125">
                  <c:v>2.3433404000000002</c:v>
                </c:pt>
                <c:pt idx="13126">
                  <c:v>2.34304953</c:v>
                </c:pt>
                <c:pt idx="13127">
                  <c:v>2.34223771</c:v>
                </c:pt>
                <c:pt idx="13128">
                  <c:v>2.3417363199999999</c:v>
                </c:pt>
                <c:pt idx="13129">
                  <c:v>2.3412151300000001</c:v>
                </c:pt>
                <c:pt idx="13130">
                  <c:v>2.34067369</c:v>
                </c:pt>
                <c:pt idx="13131">
                  <c:v>2.34009242</c:v>
                </c:pt>
                <c:pt idx="13132">
                  <c:v>2.3397114299999999</c:v>
                </c:pt>
                <c:pt idx="13133">
                  <c:v>2.3392403100000001</c:v>
                </c:pt>
                <c:pt idx="13134">
                  <c:v>2.33886957</c:v>
                </c:pt>
                <c:pt idx="13135">
                  <c:v>2.3383975000000001</c:v>
                </c:pt>
                <c:pt idx="13136">
                  <c:v>2.3379578599999999</c:v>
                </c:pt>
                <c:pt idx="13137">
                  <c:v>2.3372259099999999</c:v>
                </c:pt>
                <c:pt idx="13138">
                  <c:v>2.3369243100000001</c:v>
                </c:pt>
                <c:pt idx="13139">
                  <c:v>2.3363237400000001</c:v>
                </c:pt>
                <c:pt idx="13140">
                  <c:v>2.3358628700000001</c:v>
                </c:pt>
                <c:pt idx="13141">
                  <c:v>2.3354110700000001</c:v>
                </c:pt>
                <c:pt idx="13142">
                  <c:v>2.33465934</c:v>
                </c:pt>
                <c:pt idx="13143">
                  <c:v>2.3342080100000002</c:v>
                </c:pt>
                <c:pt idx="13144">
                  <c:v>2.3338069899999998</c:v>
                </c:pt>
                <c:pt idx="13145">
                  <c:v>2.3331854299999999</c:v>
                </c:pt>
                <c:pt idx="13146">
                  <c:v>2.3326642500000001</c:v>
                </c:pt>
                <c:pt idx="13147">
                  <c:v>2.3321630999999998</c:v>
                </c:pt>
                <c:pt idx="13148">
                  <c:v>2.3320426900000002</c:v>
                </c:pt>
                <c:pt idx="13149">
                  <c:v>2.3314514200000001</c:v>
                </c:pt>
                <c:pt idx="13150">
                  <c:v>2.3307797899999998</c:v>
                </c:pt>
                <c:pt idx="13151">
                  <c:v>2.3303286999999999</c:v>
                </c:pt>
                <c:pt idx="13152">
                  <c:v>2.3299977799999998</c:v>
                </c:pt>
                <c:pt idx="13153">
                  <c:v>2.3292861</c:v>
                </c:pt>
                <c:pt idx="13154">
                  <c:v>2.3287846999999999</c:v>
                </c:pt>
                <c:pt idx="13155">
                  <c:v>2.3284440000000002</c:v>
                </c:pt>
                <c:pt idx="13156">
                  <c:v>2.3280129399999998</c:v>
                </c:pt>
                <c:pt idx="13157">
                  <c:v>2.3272509600000002</c:v>
                </c:pt>
                <c:pt idx="13158">
                  <c:v>2.32652926</c:v>
                </c:pt>
                <c:pt idx="13159">
                  <c:v>2.3263988499999999</c:v>
                </c:pt>
                <c:pt idx="13160">
                  <c:v>2.3256971800000001</c:v>
                </c:pt>
                <c:pt idx="13161">
                  <c:v>2.32537627</c:v>
                </c:pt>
                <c:pt idx="13162">
                  <c:v>2.3246645899999998</c:v>
                </c:pt>
                <c:pt idx="13163">
                  <c:v>2.3243138800000001</c:v>
                </c:pt>
                <c:pt idx="13164">
                  <c:v>2.3236422499999998</c:v>
                </c:pt>
                <c:pt idx="13165">
                  <c:v>2.3231811499999999</c:v>
                </c:pt>
                <c:pt idx="13166">
                  <c:v>2.3224992800000002</c:v>
                </c:pt>
                <c:pt idx="13167">
                  <c:v>2.32215858</c:v>
                </c:pt>
                <c:pt idx="13168">
                  <c:v>2.3217876</c:v>
                </c:pt>
                <c:pt idx="13169">
                  <c:v>2.32116604</c:v>
                </c:pt>
                <c:pt idx="13170">
                  <c:v>2.3206348399999999</c:v>
                </c:pt>
                <c:pt idx="13171">
                  <c:v>2.32050467</c:v>
                </c:pt>
                <c:pt idx="13172">
                  <c:v>2.3197526900000001</c:v>
                </c:pt>
                <c:pt idx="13173">
                  <c:v>2.3190510299999998</c:v>
                </c:pt>
                <c:pt idx="13174">
                  <c:v>2.3186397599999999</c:v>
                </c:pt>
                <c:pt idx="13175">
                  <c:v>2.31835938</c:v>
                </c:pt>
                <c:pt idx="13176">
                  <c:v>2.3178279399999999</c:v>
                </c:pt>
                <c:pt idx="13177">
                  <c:v>2.3170559399999999</c:v>
                </c:pt>
                <c:pt idx="13178">
                  <c:v>2.3166251199999999</c:v>
                </c:pt>
                <c:pt idx="13179">
                  <c:v>2.3161737900000001</c:v>
                </c:pt>
                <c:pt idx="13180">
                  <c:v>2.3156726399999998</c:v>
                </c:pt>
                <c:pt idx="13181">
                  <c:v>2.3150811199999999</c:v>
                </c:pt>
                <c:pt idx="13182">
                  <c:v>2.3146800999999999</c:v>
                </c:pt>
                <c:pt idx="13183">
                  <c:v>2.3140788099999998</c:v>
                </c:pt>
                <c:pt idx="13184">
                  <c:v>2.3135576200000001</c:v>
                </c:pt>
                <c:pt idx="13185">
                  <c:v>2.3133070500000001</c:v>
                </c:pt>
                <c:pt idx="13186">
                  <c:v>2.3126852499999999</c:v>
                </c:pt>
                <c:pt idx="13187">
                  <c:v>2.31224418</c:v>
                </c:pt>
                <c:pt idx="13188">
                  <c:v>2.3116629099999999</c:v>
                </c:pt>
                <c:pt idx="13189">
                  <c:v>2.3111410100000001</c:v>
                </c:pt>
                <c:pt idx="13190">
                  <c:v>2.3105997999999999</c:v>
                </c:pt>
                <c:pt idx="13191">
                  <c:v>2.3102400300000001</c:v>
                </c:pt>
                <c:pt idx="13192">
                  <c:v>2.3095669700000001</c:v>
                </c:pt>
                <c:pt idx="13193">
                  <c:v>2.3092467800000001</c:v>
                </c:pt>
                <c:pt idx="13194">
                  <c:v>2.3085851700000002</c:v>
                </c:pt>
                <c:pt idx="13195">
                  <c:v>2.3081841500000002</c:v>
                </c:pt>
                <c:pt idx="13196">
                  <c:v>2.3077931399999998</c:v>
                </c:pt>
                <c:pt idx="13197">
                  <c:v>2.30702162</c:v>
                </c:pt>
                <c:pt idx="13198">
                  <c:v>2.3067610300000001</c:v>
                </c:pt>
                <c:pt idx="13199">
                  <c:v>2.3061695100000001</c:v>
                </c:pt>
                <c:pt idx="13200">
                  <c:v>2.30568814</c:v>
                </c:pt>
                <c:pt idx="13201">
                  <c:v>2.3050766</c:v>
                </c:pt>
                <c:pt idx="13202">
                  <c:v>2.30481625</c:v>
                </c:pt>
                <c:pt idx="13203">
                  <c:v>2.3042347400000001</c:v>
                </c:pt>
                <c:pt idx="13204">
                  <c:v>2.3034629799999999</c:v>
                </c:pt>
                <c:pt idx="13205">
                  <c:v>2.30309176</c:v>
                </c:pt>
                <c:pt idx="13206">
                  <c:v>2.3027410499999998</c:v>
                </c:pt>
                <c:pt idx="13207">
                  <c:v>2.3024003500000001</c:v>
                </c:pt>
                <c:pt idx="13208">
                  <c:v>2.3016986799999999</c:v>
                </c:pt>
                <c:pt idx="13209">
                  <c:v>2.3011271999999998</c:v>
                </c:pt>
                <c:pt idx="13210">
                  <c:v>2.30086637</c:v>
                </c:pt>
                <c:pt idx="13211">
                  <c:v>2.3003351699999999</c:v>
                </c:pt>
                <c:pt idx="13212">
                  <c:v>2.2998137500000002</c:v>
                </c:pt>
                <c:pt idx="13213">
                  <c:v>2.2993626599999999</c:v>
                </c:pt>
                <c:pt idx="13214">
                  <c:v>2.2988615000000001</c:v>
                </c:pt>
                <c:pt idx="13215">
                  <c:v>2.2982800000000001</c:v>
                </c:pt>
                <c:pt idx="13216">
                  <c:v>2.2977988699999998</c:v>
                </c:pt>
                <c:pt idx="13217">
                  <c:v>2.29710722</c:v>
                </c:pt>
                <c:pt idx="13218">
                  <c:v>2.2966661500000001</c:v>
                </c:pt>
                <c:pt idx="13219">
                  <c:v>2.2962751400000001</c:v>
                </c:pt>
                <c:pt idx="13220">
                  <c:v>2.2957437000000001</c:v>
                </c:pt>
                <c:pt idx="13221">
                  <c:v>2.2951126099999999</c:v>
                </c:pt>
                <c:pt idx="13222">
                  <c:v>2.2947514099999999</c:v>
                </c:pt>
                <c:pt idx="13223">
                  <c:v>2.2942099599999999</c:v>
                </c:pt>
                <c:pt idx="13224">
                  <c:v>2.2937490899999999</c:v>
                </c:pt>
                <c:pt idx="13225">
                  <c:v>2.2932677300000002</c:v>
                </c:pt>
                <c:pt idx="13226">
                  <c:v>2.29269648</c:v>
                </c:pt>
                <c:pt idx="13227">
                  <c:v>2.2923955899999999</c:v>
                </c:pt>
                <c:pt idx="13228">
                  <c:v>2.2916536299999999</c:v>
                </c:pt>
                <c:pt idx="13229">
                  <c:v>2.2912330600000002</c:v>
                </c:pt>
                <c:pt idx="13230">
                  <c:v>2.29094219</c:v>
                </c:pt>
                <c:pt idx="13231">
                  <c:v>2.2904510500000002</c:v>
                </c:pt>
                <c:pt idx="13232">
                  <c:v>2.2896590200000002</c:v>
                </c:pt>
                <c:pt idx="13233">
                  <c:v>2.2891078</c:v>
                </c:pt>
                <c:pt idx="13234">
                  <c:v>2.2886767400000001</c:v>
                </c:pt>
                <c:pt idx="13235">
                  <c:v>2.2883157700000001</c:v>
                </c:pt>
                <c:pt idx="13236">
                  <c:v>2.2877242600000001</c:v>
                </c:pt>
                <c:pt idx="13237">
                  <c:v>2.2872631499999998</c:v>
                </c:pt>
                <c:pt idx="13238">
                  <c:v>2.2867219400000001</c:v>
                </c:pt>
                <c:pt idx="13239">
                  <c:v>2.2862408200000002</c:v>
                </c:pt>
                <c:pt idx="13240">
                  <c:v>2.2856593100000002</c:v>
                </c:pt>
                <c:pt idx="13241">
                  <c:v>2.2853071699999998</c:v>
                </c:pt>
                <c:pt idx="13242">
                  <c:v>2.2847192299999999</c:v>
                </c:pt>
                <c:pt idx="13243">
                  <c:v>2.2842679000000001</c:v>
                </c:pt>
                <c:pt idx="13244">
                  <c:v>2.2836136800000002</c:v>
                </c:pt>
                <c:pt idx="13245">
                  <c:v>2.2831828600000001</c:v>
                </c:pt>
                <c:pt idx="13246">
                  <c:v>2.2827320100000001</c:v>
                </c:pt>
                <c:pt idx="13247">
                  <c:v>2.2822508799999999</c:v>
                </c:pt>
                <c:pt idx="13248">
                  <c:v>2.28175974</c:v>
                </c:pt>
                <c:pt idx="13249">
                  <c:v>2.2814590899999998</c:v>
                </c:pt>
                <c:pt idx="13250">
                  <c:v>2.2809076300000002</c:v>
                </c:pt>
                <c:pt idx="13251">
                  <c:v>2.2805266400000002</c:v>
                </c:pt>
                <c:pt idx="13252">
                  <c:v>2.2797446300000002</c:v>
                </c:pt>
                <c:pt idx="13253">
                  <c:v>2.27922344</c:v>
                </c:pt>
                <c:pt idx="13254">
                  <c:v>2.27881241</c:v>
                </c:pt>
                <c:pt idx="13255">
                  <c:v>2.2781908500000001</c:v>
                </c:pt>
                <c:pt idx="13256">
                  <c:v>2.2778100999999999</c:v>
                </c:pt>
                <c:pt idx="13257">
                  <c:v>2.27717853</c:v>
                </c:pt>
                <c:pt idx="13258">
                  <c:v>2.2767775100000001</c:v>
                </c:pt>
                <c:pt idx="13259">
                  <c:v>2.2764968900000002</c:v>
                </c:pt>
                <c:pt idx="13260">
                  <c:v>2.2758150100000001</c:v>
                </c:pt>
                <c:pt idx="13261">
                  <c:v>2.2754943399999998</c:v>
                </c:pt>
                <c:pt idx="13262">
                  <c:v>2.2747423599999999</c:v>
                </c:pt>
                <c:pt idx="13263">
                  <c:v>2.2743315700000002</c:v>
                </c:pt>
                <c:pt idx="13264">
                  <c:v>2.2739305500000002</c:v>
                </c:pt>
                <c:pt idx="13265">
                  <c:v>2.2733690700000002</c:v>
                </c:pt>
                <c:pt idx="13266">
                  <c:v>2.27302837</c:v>
                </c:pt>
                <c:pt idx="13267">
                  <c:v>2.2725870600000002</c:v>
                </c:pt>
                <c:pt idx="13268">
                  <c:v>2.2717051499999998</c:v>
                </c:pt>
                <c:pt idx="13269">
                  <c:v>2.2713544400000001</c:v>
                </c:pt>
                <c:pt idx="13270">
                  <c:v>2.2710135</c:v>
                </c:pt>
                <c:pt idx="13271">
                  <c:v>2.2702412600000001</c:v>
                </c:pt>
                <c:pt idx="13272">
                  <c:v>2.26983047</c:v>
                </c:pt>
                <c:pt idx="13273">
                  <c:v>2.2695198099999998</c:v>
                </c:pt>
                <c:pt idx="13274">
                  <c:v>2.2687978700000002</c:v>
                </c:pt>
                <c:pt idx="13275">
                  <c:v>2.26867771</c:v>
                </c:pt>
                <c:pt idx="13276">
                  <c:v>2.2679457699999999</c:v>
                </c:pt>
                <c:pt idx="13277">
                  <c:v>2.2671840200000002</c:v>
                </c:pt>
                <c:pt idx="13278">
                  <c:v>2.26705384</c:v>
                </c:pt>
                <c:pt idx="13279">
                  <c:v>2.26624179</c:v>
                </c:pt>
                <c:pt idx="13280">
                  <c:v>2.26569033</c:v>
                </c:pt>
                <c:pt idx="13281">
                  <c:v>2.2651190799999998</c:v>
                </c:pt>
                <c:pt idx="13282">
                  <c:v>2.2648282100000001</c:v>
                </c:pt>
                <c:pt idx="13283">
                  <c:v>2.2644672400000001</c:v>
                </c:pt>
                <c:pt idx="13284">
                  <c:v>2.2639160199999999</c:v>
                </c:pt>
                <c:pt idx="13285">
                  <c:v>2.2633948300000002</c:v>
                </c:pt>
                <c:pt idx="13286">
                  <c:v>2.2630536600000002</c:v>
                </c:pt>
                <c:pt idx="13287">
                  <c:v>2.2625427199999999</c:v>
                </c:pt>
                <c:pt idx="13288">
                  <c:v>2.26211166</c:v>
                </c:pt>
                <c:pt idx="13289">
                  <c:v>2.2613599299999998</c:v>
                </c:pt>
                <c:pt idx="13290">
                  <c:v>2.26108932</c:v>
                </c:pt>
                <c:pt idx="13291">
                  <c:v>2.2605678999999999</c:v>
                </c:pt>
                <c:pt idx="13292">
                  <c:v>2.2600965500000001</c:v>
                </c:pt>
                <c:pt idx="13293">
                  <c:v>2.2595250600000001</c:v>
                </c:pt>
                <c:pt idx="13294">
                  <c:v>2.25924587</c:v>
                </c:pt>
                <c:pt idx="13295">
                  <c:v>2.2586631800000001</c:v>
                </c:pt>
                <c:pt idx="13296">
                  <c:v>2.2578918899999998</c:v>
                </c:pt>
                <c:pt idx="13297">
                  <c:v>2.2574017</c:v>
                </c:pt>
                <c:pt idx="13298">
                  <c:v>2.2568185299999999</c:v>
                </c:pt>
                <c:pt idx="13299">
                  <c:v>2.2561972099999998</c:v>
                </c:pt>
                <c:pt idx="13300">
                  <c:v>2.2558159799999999</c:v>
                </c:pt>
                <c:pt idx="13301">
                  <c:v>2.25552559</c:v>
                </c:pt>
                <c:pt idx="13302">
                  <c:v>2.25475359</c:v>
                </c:pt>
                <c:pt idx="13303">
                  <c:v>2.2544527099999998</c:v>
                </c:pt>
                <c:pt idx="13304">
                  <c:v>2.2539315200000001</c:v>
                </c:pt>
                <c:pt idx="13305">
                  <c:v>2.25313973</c:v>
                </c:pt>
                <c:pt idx="13306">
                  <c:v>2.2530093199999999</c:v>
                </c:pt>
                <c:pt idx="13307">
                  <c:v>2.2524380700000002</c:v>
                </c:pt>
                <c:pt idx="13308">
                  <c:v>2.2518966200000001</c:v>
                </c:pt>
                <c:pt idx="13309">
                  <c:v>2.2514355199999998</c:v>
                </c:pt>
                <c:pt idx="13310">
                  <c:v>2.2508442400000002</c:v>
                </c:pt>
                <c:pt idx="13311">
                  <c:v>2.2503228200000001</c:v>
                </c:pt>
                <c:pt idx="13312">
                  <c:v>2.24999189</c:v>
                </c:pt>
                <c:pt idx="13313">
                  <c:v>2.24937034</c:v>
                </c:pt>
                <c:pt idx="13314">
                  <c:v>2.24900937</c:v>
                </c:pt>
                <c:pt idx="13315">
                  <c:v>2.2482376099999999</c:v>
                </c:pt>
                <c:pt idx="13316">
                  <c:v>2.24781656</c:v>
                </c:pt>
                <c:pt idx="13317">
                  <c:v>2.2474355699999999</c:v>
                </c:pt>
                <c:pt idx="13318">
                  <c:v>2.2469143900000002</c:v>
                </c:pt>
                <c:pt idx="13319">
                  <c:v>2.2463729400000001</c:v>
                </c:pt>
                <c:pt idx="13320">
                  <c:v>2.24580169</c:v>
                </c:pt>
                <c:pt idx="13321">
                  <c:v>2.24537063</c:v>
                </c:pt>
                <c:pt idx="13322">
                  <c:v>2.2449595900000001</c:v>
                </c:pt>
                <c:pt idx="13323">
                  <c:v>2.2442579299999998</c:v>
                </c:pt>
                <c:pt idx="13324">
                  <c:v>2.2436563999999999</c:v>
                </c:pt>
                <c:pt idx="13325">
                  <c:v>2.2433056800000002</c:v>
                </c:pt>
                <c:pt idx="13326">
                  <c:v>2.24282432</c:v>
                </c:pt>
                <c:pt idx="13327">
                  <c:v>2.2423131500000002</c:v>
                </c:pt>
                <c:pt idx="13328">
                  <c:v>2.24197245</c:v>
                </c:pt>
                <c:pt idx="13329">
                  <c:v>2.2413609000000001</c:v>
                </c:pt>
                <c:pt idx="13330">
                  <c:v>2.2407193200000002</c:v>
                </c:pt>
                <c:pt idx="13331">
                  <c:v>2.2402281799999999</c:v>
                </c:pt>
                <c:pt idx="13332">
                  <c:v>2.2397568200000002</c:v>
                </c:pt>
                <c:pt idx="13333">
                  <c:v>2.2392756899999999</c:v>
                </c:pt>
                <c:pt idx="13334">
                  <c:v>2.2387645200000001</c:v>
                </c:pt>
                <c:pt idx="13335">
                  <c:v>2.2383034199999998</c:v>
                </c:pt>
                <c:pt idx="13336">
                  <c:v>2.2377622100000001</c:v>
                </c:pt>
                <c:pt idx="13337">
                  <c:v>2.2374110200000001</c:v>
                </c:pt>
                <c:pt idx="13338">
                  <c:v>2.2367093599999999</c:v>
                </c:pt>
                <c:pt idx="13339">
                  <c:v>2.2363686600000001</c:v>
                </c:pt>
                <c:pt idx="13340">
                  <c:v>2.23561692</c:v>
                </c:pt>
                <c:pt idx="13341">
                  <c:v>2.2350652200000001</c:v>
                </c:pt>
                <c:pt idx="13342">
                  <c:v>2.23467445</c:v>
                </c:pt>
                <c:pt idx="13343">
                  <c:v>2.2343936000000002</c:v>
                </c:pt>
                <c:pt idx="13344">
                  <c:v>2.2337322199999998</c:v>
                </c:pt>
                <c:pt idx="13345">
                  <c:v>2.23320103</c:v>
                </c:pt>
                <c:pt idx="13346">
                  <c:v>2.23292899</c:v>
                </c:pt>
                <c:pt idx="13347">
                  <c:v>2.2321486500000001</c:v>
                </c:pt>
                <c:pt idx="13348">
                  <c:v>2.2317972199999998</c:v>
                </c:pt>
                <c:pt idx="13349">
                  <c:v>2.2314877499999999</c:v>
                </c:pt>
                <c:pt idx="13350">
                  <c:v>2.2309052899999999</c:v>
                </c:pt>
                <c:pt idx="13351">
                  <c:v>2.2303640800000002</c:v>
                </c:pt>
                <c:pt idx="13352">
                  <c:v>2.22986269</c:v>
                </c:pt>
                <c:pt idx="13353">
                  <c:v>2.2294216200000001</c:v>
                </c:pt>
                <c:pt idx="13354">
                  <c:v>2.2288501300000001</c:v>
                </c:pt>
                <c:pt idx="13355">
                  <c:v>2.2281484599999999</c:v>
                </c:pt>
                <c:pt idx="13356">
                  <c:v>2.2278277900000001</c:v>
                </c:pt>
                <c:pt idx="13357">
                  <c:v>2.2273564299999999</c:v>
                </c:pt>
                <c:pt idx="13358">
                  <c:v>2.2268252400000002</c:v>
                </c:pt>
                <c:pt idx="13359">
                  <c:v>2.2261536099999999</c:v>
                </c:pt>
                <c:pt idx="13360">
                  <c:v>2.2256825</c:v>
                </c:pt>
                <c:pt idx="13361">
                  <c:v>2.2253818500000002</c:v>
                </c:pt>
                <c:pt idx="13362">
                  <c:v>2.22507119</c:v>
                </c:pt>
                <c:pt idx="13363">
                  <c:v>2.22434902</c:v>
                </c:pt>
                <c:pt idx="13364">
                  <c:v>2.2237877799999999</c:v>
                </c:pt>
                <c:pt idx="13365">
                  <c:v>2.2233667399999999</c:v>
                </c:pt>
                <c:pt idx="13366">
                  <c:v>2.2228255300000002</c:v>
                </c:pt>
                <c:pt idx="13367">
                  <c:v>2.2222440200000002</c:v>
                </c:pt>
                <c:pt idx="13368">
                  <c:v>2.22172284</c:v>
                </c:pt>
                <c:pt idx="13369">
                  <c:v>2.2213017900000001</c:v>
                </c:pt>
                <c:pt idx="13370">
                  <c:v>2.2208607200000001</c:v>
                </c:pt>
                <c:pt idx="13371">
                  <c:v>2.2203292800000001</c:v>
                </c:pt>
                <c:pt idx="13372">
                  <c:v>2.2199485299999999</c:v>
                </c:pt>
                <c:pt idx="13373">
                  <c:v>2.2193970699999999</c:v>
                </c:pt>
                <c:pt idx="13374">
                  <c:v>2.2188959100000001</c:v>
                </c:pt>
                <c:pt idx="13375">
                  <c:v>2.2182943800000001</c:v>
                </c:pt>
                <c:pt idx="13376">
                  <c:v>2.2178530699999999</c:v>
                </c:pt>
                <c:pt idx="13377">
                  <c:v>2.2171716699999999</c:v>
                </c:pt>
                <c:pt idx="13378">
                  <c:v>2.21677065</c:v>
                </c:pt>
                <c:pt idx="13379">
                  <c:v>2.2164998100000002</c:v>
                </c:pt>
                <c:pt idx="13380">
                  <c:v>2.2157280400000001</c:v>
                </c:pt>
                <c:pt idx="13381">
                  <c:v>2.21535707</c:v>
                </c:pt>
                <c:pt idx="13382">
                  <c:v>2.2149763099999999</c:v>
                </c:pt>
                <c:pt idx="13383">
                  <c:v>2.2144048199999999</c:v>
                </c:pt>
                <c:pt idx="13384">
                  <c:v>2.21379328</c:v>
                </c:pt>
                <c:pt idx="13385">
                  <c:v>2.2133924999999999</c:v>
                </c:pt>
                <c:pt idx="13386">
                  <c:v>2.2128708399999999</c:v>
                </c:pt>
                <c:pt idx="13387">
                  <c:v>2.2122495199999999</c:v>
                </c:pt>
                <c:pt idx="13388">
                  <c:v>2.2116882800000002</c:v>
                </c:pt>
                <c:pt idx="13389">
                  <c:v>2.2111568500000001</c:v>
                </c:pt>
                <c:pt idx="13390">
                  <c:v>2.2108962499999998</c:v>
                </c:pt>
                <c:pt idx="13391">
                  <c:v>2.2102947199999998</c:v>
                </c:pt>
                <c:pt idx="13392">
                  <c:v>2.2098438699999998</c:v>
                </c:pt>
                <c:pt idx="13393">
                  <c:v>2.2093324700000001</c:v>
                </c:pt>
                <c:pt idx="13394">
                  <c:v>2.2088913899999998</c:v>
                </c:pt>
                <c:pt idx="13395">
                  <c:v>2.2080392799999999</c:v>
                </c:pt>
                <c:pt idx="13396">
                  <c:v>2.2079491600000001</c:v>
                </c:pt>
                <c:pt idx="13397">
                  <c:v>2.2072374799999999</c:v>
                </c:pt>
                <c:pt idx="13398">
                  <c:v>2.2070148000000001</c:v>
                </c:pt>
                <c:pt idx="13399">
                  <c:v>2.2063663</c:v>
                </c:pt>
                <c:pt idx="13400">
                  <c:v>2.20577383</c:v>
                </c:pt>
                <c:pt idx="13401">
                  <c:v>2.2052917500000002</c:v>
                </c:pt>
                <c:pt idx="13402">
                  <c:v>2.2045807800000001</c:v>
                </c:pt>
                <c:pt idx="13403">
                  <c:v>2.2044205699999999</c:v>
                </c:pt>
                <c:pt idx="13404">
                  <c:v>2.20376897</c:v>
                </c:pt>
                <c:pt idx="13405">
                  <c:v>2.2034780999999999</c:v>
                </c:pt>
                <c:pt idx="13406">
                  <c:v>2.20285654</c:v>
                </c:pt>
                <c:pt idx="13407">
                  <c:v>2.2023150899999999</c:v>
                </c:pt>
                <c:pt idx="13408">
                  <c:v>2.20188403</c:v>
                </c:pt>
                <c:pt idx="13409">
                  <c:v>2.2011022599999999</c:v>
                </c:pt>
                <c:pt idx="13410">
                  <c:v>2.2006711999999999</c:v>
                </c:pt>
                <c:pt idx="13411">
                  <c:v>2.2002902</c:v>
                </c:pt>
                <c:pt idx="13412">
                  <c:v>2.1997590100000002</c:v>
                </c:pt>
                <c:pt idx="13413">
                  <c:v>2.1994080500000002</c:v>
                </c:pt>
                <c:pt idx="13414">
                  <c:v>2.1987466800000002</c:v>
                </c:pt>
                <c:pt idx="13415">
                  <c:v>2.19828534</c:v>
                </c:pt>
                <c:pt idx="13416">
                  <c:v>2.19787431</c:v>
                </c:pt>
                <c:pt idx="13417">
                  <c:v>2.197263</c:v>
                </c:pt>
                <c:pt idx="13418">
                  <c:v>2.1966714899999999</c:v>
                </c:pt>
                <c:pt idx="13419">
                  <c:v>2.1961400499999999</c:v>
                </c:pt>
                <c:pt idx="13420">
                  <c:v>2.1959798300000002</c:v>
                </c:pt>
                <c:pt idx="13421">
                  <c:v>2.1952278600000001</c:v>
                </c:pt>
                <c:pt idx="13422">
                  <c:v>2.1947267099999999</c:v>
                </c:pt>
                <c:pt idx="13423">
                  <c:v>2.1941955100000001</c:v>
                </c:pt>
                <c:pt idx="13424">
                  <c:v>2.1938948599999999</c:v>
                </c:pt>
                <c:pt idx="13425">
                  <c:v>2.1932129900000001</c:v>
                </c:pt>
                <c:pt idx="13426">
                  <c:v>2.19285226</c:v>
                </c:pt>
                <c:pt idx="13427">
                  <c:v>2.19225073</c:v>
                </c:pt>
                <c:pt idx="13428">
                  <c:v>2.1918396900000001</c:v>
                </c:pt>
                <c:pt idx="13429">
                  <c:v>2.1914186500000001</c:v>
                </c:pt>
                <c:pt idx="13430">
                  <c:v>2.1906366300000002</c:v>
                </c:pt>
                <c:pt idx="13431">
                  <c:v>2.1903560199999998</c:v>
                </c:pt>
                <c:pt idx="13432">
                  <c:v>2.1897444699999999</c:v>
                </c:pt>
                <c:pt idx="13433">
                  <c:v>2.1892333000000002</c:v>
                </c:pt>
                <c:pt idx="13434">
                  <c:v>2.1888122600000002</c:v>
                </c:pt>
                <c:pt idx="13435">
                  <c:v>2.1882407700000002</c:v>
                </c:pt>
                <c:pt idx="13436">
                  <c:v>2.18770957</c:v>
                </c:pt>
                <c:pt idx="13437">
                  <c:v>2.1872484700000001</c:v>
                </c:pt>
                <c:pt idx="13438">
                  <c:v>2.1868073899999998</c:v>
                </c:pt>
                <c:pt idx="13439">
                  <c:v>2.18636608</c:v>
                </c:pt>
                <c:pt idx="13440">
                  <c:v>2.1857247399999999</c:v>
                </c:pt>
                <c:pt idx="13441">
                  <c:v>2.1853139399999999</c:v>
                </c:pt>
                <c:pt idx="13442">
                  <c:v>2.1846921400000001</c:v>
                </c:pt>
                <c:pt idx="13443">
                  <c:v>2.1845016500000001</c:v>
                </c:pt>
                <c:pt idx="13444">
                  <c:v>2.1837399</c:v>
                </c:pt>
                <c:pt idx="13445">
                  <c:v>2.1835191200000001</c:v>
                </c:pt>
                <c:pt idx="13446">
                  <c:v>2.18257689</c:v>
                </c:pt>
                <c:pt idx="13447">
                  <c:v>2.1822361899999998</c:v>
                </c:pt>
                <c:pt idx="13448">
                  <c:v>2.1818654500000001</c:v>
                </c:pt>
                <c:pt idx="13449">
                  <c:v>2.1812236299999999</c:v>
                </c:pt>
                <c:pt idx="13450">
                  <c:v>2.1806035000000001</c:v>
                </c:pt>
                <c:pt idx="13451">
                  <c:v>2.1802423000000002</c:v>
                </c:pt>
                <c:pt idx="13452">
                  <c:v>2.1799793200000002</c:v>
                </c:pt>
                <c:pt idx="13453">
                  <c:v>2.1793580100000001</c:v>
                </c:pt>
                <c:pt idx="13454">
                  <c:v>2.1787278699999999</c:v>
                </c:pt>
                <c:pt idx="13455">
                  <c:v>2.17816615</c:v>
                </c:pt>
                <c:pt idx="13456">
                  <c:v>2.1779255900000001</c:v>
                </c:pt>
                <c:pt idx="13457">
                  <c:v>2.1773943899999999</c:v>
                </c:pt>
                <c:pt idx="13458">
                  <c:v>2.1767930999999998</c:v>
                </c:pt>
                <c:pt idx="13459">
                  <c:v>2.1764719499999998</c:v>
                </c:pt>
                <c:pt idx="13460">
                  <c:v>2.1759407500000001</c:v>
                </c:pt>
                <c:pt idx="13461">
                  <c:v>2.1752390899999998</c:v>
                </c:pt>
                <c:pt idx="13462">
                  <c:v>2.1748178</c:v>
                </c:pt>
                <c:pt idx="13463">
                  <c:v>2.1744070099999999</c:v>
                </c:pt>
                <c:pt idx="13464">
                  <c:v>2.1741263900000001</c:v>
                </c:pt>
                <c:pt idx="13465">
                  <c:v>2.1733043200000002</c:v>
                </c:pt>
                <c:pt idx="13466">
                  <c:v>2.1727829000000001</c:v>
                </c:pt>
                <c:pt idx="13467">
                  <c:v>2.17220163</c:v>
                </c:pt>
                <c:pt idx="13468">
                  <c:v>2.1718506799999999</c:v>
                </c:pt>
                <c:pt idx="13469">
                  <c:v>2.1714098499999999</c:v>
                </c:pt>
                <c:pt idx="13470">
                  <c:v>2.17081809</c:v>
                </c:pt>
                <c:pt idx="13471">
                  <c:v>2.1703472100000001</c:v>
                </c:pt>
                <c:pt idx="13472">
                  <c:v>2.1699964999999999</c:v>
                </c:pt>
                <c:pt idx="13473">
                  <c:v>2.16958523</c:v>
                </c:pt>
                <c:pt idx="13474">
                  <c:v>2.1687831900000001</c:v>
                </c:pt>
                <c:pt idx="13475">
                  <c:v>2.1683821700000001</c:v>
                </c:pt>
                <c:pt idx="13476">
                  <c:v>2.1679711300000002</c:v>
                </c:pt>
                <c:pt idx="13477">
                  <c:v>2.1673498200000001</c:v>
                </c:pt>
                <c:pt idx="13478">
                  <c:v>2.1668987300000002</c:v>
                </c:pt>
                <c:pt idx="13479">
                  <c:v>2.1663372500000002</c:v>
                </c:pt>
                <c:pt idx="13480">
                  <c:v>2.1657259500000001</c:v>
                </c:pt>
                <c:pt idx="13481">
                  <c:v>2.1653749900000001</c:v>
                </c:pt>
                <c:pt idx="13482">
                  <c:v>2.16488361</c:v>
                </c:pt>
                <c:pt idx="13483">
                  <c:v>2.1642119900000001</c:v>
                </c:pt>
                <c:pt idx="13484">
                  <c:v>2.1638310000000001</c:v>
                </c:pt>
                <c:pt idx="13485">
                  <c:v>2.1633799100000002</c:v>
                </c:pt>
                <c:pt idx="13486">
                  <c:v>2.1627283099999999</c:v>
                </c:pt>
                <c:pt idx="13487">
                  <c:v>2.1623776000000001</c:v>
                </c:pt>
                <c:pt idx="13488">
                  <c:v>2.1618161200000001</c:v>
                </c:pt>
                <c:pt idx="13489">
                  <c:v>2.1615757900000001</c:v>
                </c:pt>
                <c:pt idx="13490">
                  <c:v>2.1605830199999998</c:v>
                </c:pt>
                <c:pt idx="13491">
                  <c:v>2.1603226699999998</c:v>
                </c:pt>
                <c:pt idx="13492">
                  <c:v>2.15991139</c:v>
                </c:pt>
                <c:pt idx="13493">
                  <c:v>2.15925002</c:v>
                </c:pt>
                <c:pt idx="13494">
                  <c:v>2.15864849</c:v>
                </c:pt>
                <c:pt idx="13495">
                  <c:v>2.1581871499999998</c:v>
                </c:pt>
                <c:pt idx="13496">
                  <c:v>2.1577963800000002</c:v>
                </c:pt>
                <c:pt idx="13497">
                  <c:v>2.1572449200000001</c:v>
                </c:pt>
                <c:pt idx="13498">
                  <c:v>2.1567738099999998</c:v>
                </c:pt>
                <c:pt idx="13499">
                  <c:v>2.1562225800000001</c:v>
                </c:pt>
                <c:pt idx="13500">
                  <c:v>2.1557214299999998</c:v>
                </c:pt>
                <c:pt idx="13501">
                  <c:v>2.1552300500000001</c:v>
                </c:pt>
                <c:pt idx="13502">
                  <c:v>2.1546585600000001</c:v>
                </c:pt>
                <c:pt idx="13503">
                  <c:v>2.1541159200000002</c:v>
                </c:pt>
                <c:pt idx="13504">
                  <c:v>2.1536152400000002</c:v>
                </c:pt>
                <c:pt idx="13505">
                  <c:v>2.1531948999999999</c:v>
                </c:pt>
                <c:pt idx="13506">
                  <c:v>2.1526951799999998</c:v>
                </c:pt>
                <c:pt idx="13507">
                  <c:v>2.1523530499999999</c:v>
                </c:pt>
                <c:pt idx="13508">
                  <c:v>2.15169144</c:v>
                </c:pt>
                <c:pt idx="13509">
                  <c:v>2.15112996</c:v>
                </c:pt>
                <c:pt idx="13510">
                  <c:v>2.1507492099999999</c:v>
                </c:pt>
                <c:pt idx="13511">
                  <c:v>2.1502277900000002</c:v>
                </c:pt>
                <c:pt idx="13512">
                  <c:v>2.1496563000000002</c:v>
                </c:pt>
                <c:pt idx="13513">
                  <c:v>2.1490449900000002</c:v>
                </c:pt>
                <c:pt idx="13514">
                  <c:v>2.14850378</c:v>
                </c:pt>
                <c:pt idx="13515">
                  <c:v>2.1481928799999999</c:v>
                </c:pt>
                <c:pt idx="13516">
                  <c:v>2.14772177</c:v>
                </c:pt>
                <c:pt idx="13517">
                  <c:v>2.14715028</c:v>
                </c:pt>
                <c:pt idx="13518">
                  <c:v>2.1466591400000001</c:v>
                </c:pt>
                <c:pt idx="13519">
                  <c:v>2.1461479699999999</c:v>
                </c:pt>
                <c:pt idx="13520">
                  <c:v>2.1456265399999999</c:v>
                </c:pt>
                <c:pt idx="13521">
                  <c:v>2.1451957199999998</c:v>
                </c:pt>
                <c:pt idx="13522">
                  <c:v>2.1448645599999998</c:v>
                </c:pt>
                <c:pt idx="13523">
                  <c:v>2.1441431</c:v>
                </c:pt>
                <c:pt idx="13524">
                  <c:v>2.14369202</c:v>
                </c:pt>
                <c:pt idx="13525">
                  <c:v>2.1431207699999999</c:v>
                </c:pt>
                <c:pt idx="13526">
                  <c:v>2.14274955</c:v>
                </c:pt>
                <c:pt idx="13527">
                  <c:v>2.1422784300000002</c:v>
                </c:pt>
                <c:pt idx="13528">
                  <c:v>2.1417872899999999</c:v>
                </c:pt>
                <c:pt idx="13529">
                  <c:v>2.1412157999999999</c:v>
                </c:pt>
                <c:pt idx="13530">
                  <c:v>2.1408848800000002</c:v>
                </c:pt>
                <c:pt idx="13531">
                  <c:v>2.1402635600000002</c:v>
                </c:pt>
                <c:pt idx="13532">
                  <c:v>2.1397121000000001</c:v>
                </c:pt>
                <c:pt idx="13533">
                  <c:v>2.13936138</c:v>
                </c:pt>
                <c:pt idx="13534">
                  <c:v>2.1386294399999999</c:v>
                </c:pt>
                <c:pt idx="13535">
                  <c:v>2.1381485499999999</c:v>
                </c:pt>
                <c:pt idx="13536">
                  <c:v>2.1379077400000002</c:v>
                </c:pt>
                <c:pt idx="13537">
                  <c:v>2.1372661599999998</c:v>
                </c:pt>
                <c:pt idx="13538">
                  <c:v>2.1366646299999998</c:v>
                </c:pt>
                <c:pt idx="13539">
                  <c:v>2.1362032900000001</c:v>
                </c:pt>
                <c:pt idx="13540">
                  <c:v>2.1355819700000001</c:v>
                </c:pt>
                <c:pt idx="13541">
                  <c:v>2.13520098</c:v>
                </c:pt>
                <c:pt idx="13542">
                  <c:v>2.1347496499999998</c:v>
                </c:pt>
                <c:pt idx="13543">
                  <c:v>2.1341383500000002</c:v>
                </c:pt>
                <c:pt idx="13544">
                  <c:v>2.1338577299999999</c:v>
                </c:pt>
                <c:pt idx="13545">
                  <c:v>2.1331760900000001</c:v>
                </c:pt>
                <c:pt idx="13546">
                  <c:v>2.13267469</c:v>
                </c:pt>
                <c:pt idx="13547">
                  <c:v>2.1322839299999998</c:v>
                </c:pt>
                <c:pt idx="13548">
                  <c:v>2.1316525899999998</c:v>
                </c:pt>
                <c:pt idx="13549">
                  <c:v>2.1312813799999999</c:v>
                </c:pt>
                <c:pt idx="13550">
                  <c:v>2.13076043</c:v>
                </c:pt>
                <c:pt idx="13551">
                  <c:v>2.1300284899999999</c:v>
                </c:pt>
                <c:pt idx="13552">
                  <c:v>2.1297075699999999</c:v>
                </c:pt>
                <c:pt idx="13553">
                  <c:v>2.1292865299999999</c:v>
                </c:pt>
                <c:pt idx="13554">
                  <c:v>2.1288967099999998</c:v>
                </c:pt>
                <c:pt idx="13555">
                  <c:v>2.1281137499999998</c:v>
                </c:pt>
                <c:pt idx="13556">
                  <c:v>2.1275546599999999</c:v>
                </c:pt>
                <c:pt idx="13557">
                  <c:v>2.1271221599999999</c:v>
                </c:pt>
                <c:pt idx="13558">
                  <c:v>2.1266703599999999</c:v>
                </c:pt>
                <c:pt idx="13559">
                  <c:v>2.1262290500000001</c:v>
                </c:pt>
                <c:pt idx="13560">
                  <c:v>2.1258080000000001</c:v>
                </c:pt>
                <c:pt idx="13561">
                  <c:v>2.1251967</c:v>
                </c:pt>
                <c:pt idx="13562">
                  <c:v>2.1247453699999999</c:v>
                </c:pt>
                <c:pt idx="13563">
                  <c:v>2.1242442100000001</c:v>
                </c:pt>
                <c:pt idx="13564">
                  <c:v>2.12385321</c:v>
                </c:pt>
                <c:pt idx="13565">
                  <c:v>2.12328172</c:v>
                </c:pt>
                <c:pt idx="13566">
                  <c:v>2.1226604</c:v>
                </c:pt>
                <c:pt idx="13567">
                  <c:v>2.12234926</c:v>
                </c:pt>
                <c:pt idx="13568">
                  <c:v>2.1217882600000002</c:v>
                </c:pt>
                <c:pt idx="13569">
                  <c:v>2.1212468100000001</c:v>
                </c:pt>
                <c:pt idx="13570">
                  <c:v>2.1207756999999998</c:v>
                </c:pt>
                <c:pt idx="13571">
                  <c:v>2.1203849300000002</c:v>
                </c:pt>
                <c:pt idx="13572">
                  <c:v>2.1195728800000002</c:v>
                </c:pt>
                <c:pt idx="13573">
                  <c:v>2.1192419500000002</c:v>
                </c:pt>
                <c:pt idx="13574">
                  <c:v>2.11872053</c:v>
                </c:pt>
                <c:pt idx="13575">
                  <c:v>2.1180892</c:v>
                </c:pt>
                <c:pt idx="13576">
                  <c:v>2.1177983299999998</c:v>
                </c:pt>
                <c:pt idx="13577">
                  <c:v>2.1173672699999999</c:v>
                </c:pt>
                <c:pt idx="13578">
                  <c:v>2.1168861400000001</c:v>
                </c:pt>
                <c:pt idx="13579">
                  <c:v>2.1163649599999999</c:v>
                </c:pt>
                <c:pt idx="13580">
                  <c:v>2.1156632900000001</c:v>
                </c:pt>
                <c:pt idx="13581">
                  <c:v>2.1151421099999999</c:v>
                </c:pt>
                <c:pt idx="13582">
                  <c:v>2.1148312100000002</c:v>
                </c:pt>
                <c:pt idx="13583">
                  <c:v>2.1143097900000001</c:v>
                </c:pt>
                <c:pt idx="13584">
                  <c:v>2.1138687100000002</c:v>
                </c:pt>
                <c:pt idx="13585">
                  <c:v>2.11334753</c:v>
                </c:pt>
                <c:pt idx="13586">
                  <c:v>2.1127462399999999</c:v>
                </c:pt>
                <c:pt idx="13587">
                  <c:v>2.1123652499999999</c:v>
                </c:pt>
                <c:pt idx="13588">
                  <c:v>2.1116235300000001</c:v>
                </c:pt>
                <c:pt idx="13589">
                  <c:v>2.1111922299999999</c:v>
                </c:pt>
                <c:pt idx="13590">
                  <c:v>2.1109418899999999</c:v>
                </c:pt>
                <c:pt idx="13591">
                  <c:v>2.1103036400000001</c:v>
                </c:pt>
                <c:pt idx="13592">
                  <c:v>2.1103708700000001</c:v>
                </c:pt>
              </c:numCache>
            </c:numRef>
          </c:xVal>
          <c:yVal>
            <c:numRef>
              <c:f>'Zyklische Voltametrie'!$J$29632:$J$43224</c:f>
              <c:numCache>
                <c:formatCode>General</c:formatCode>
                <c:ptCount val="13593"/>
                <c:pt idx="0">
                  <c:v>-4.6189095824956797E-2</c:v>
                </c:pt>
                <c:pt idx="1">
                  <c:v>-4.5102725853211997E-2</c:v>
                </c:pt>
                <c:pt idx="2">
                  <c:v>-4.38869330488766E-2</c:v>
                </c:pt>
                <c:pt idx="3">
                  <c:v>-4.3307449474620403E-2</c:v>
                </c:pt>
                <c:pt idx="4">
                  <c:v>-4.29118526614427E-2</c:v>
                </c:pt>
                <c:pt idx="5">
                  <c:v>-4.2668982709680503E-2</c:v>
                </c:pt>
                <c:pt idx="6">
                  <c:v>-4.2660023328304798E-2</c:v>
                </c:pt>
                <c:pt idx="7">
                  <c:v>-4.2506292707011603E-2</c:v>
                </c:pt>
                <c:pt idx="8">
                  <c:v>-4.2380161568534802E-2</c:v>
                </c:pt>
                <c:pt idx="9">
                  <c:v>-4.2567174121706998E-2</c:v>
                </c:pt>
                <c:pt idx="10">
                  <c:v>-4.2488670451954501E-2</c:v>
                </c:pt>
                <c:pt idx="11">
                  <c:v>-4.24822792831187E-2</c:v>
                </c:pt>
                <c:pt idx="12">
                  <c:v>-4.2607754265191103E-2</c:v>
                </c:pt>
                <c:pt idx="13">
                  <c:v>-4.2555794925041003E-2</c:v>
                </c:pt>
                <c:pt idx="14">
                  <c:v>-4.2521050762540397E-2</c:v>
                </c:pt>
                <c:pt idx="15">
                  <c:v>-4.2638845246983602E-2</c:v>
                </c:pt>
                <c:pt idx="16">
                  <c:v>-4.2656943512459397E-2</c:v>
                </c:pt>
                <c:pt idx="17">
                  <c:v>-4.2615675561440601E-2</c:v>
                </c:pt>
                <c:pt idx="18">
                  <c:v>-4.2664293277387702E-2</c:v>
                </c:pt>
                <c:pt idx="19">
                  <c:v>-4.2713076555325302E-2</c:v>
                </c:pt>
                <c:pt idx="20">
                  <c:v>-4.2687122176478902E-2</c:v>
                </c:pt>
                <c:pt idx="21">
                  <c:v>-4.2678244198517297E-2</c:v>
                </c:pt>
                <c:pt idx="22">
                  <c:v>-4.2892335584232E-2</c:v>
                </c:pt>
                <c:pt idx="23">
                  <c:v>-4.2805956113928102E-2</c:v>
                </c:pt>
                <c:pt idx="24">
                  <c:v>-4.2784509045304703E-2</c:v>
                </c:pt>
                <c:pt idx="25">
                  <c:v>-4.2722157222063503E-2</c:v>
                </c:pt>
                <c:pt idx="26">
                  <c:v>-4.2720980942249201E-2</c:v>
                </c:pt>
                <c:pt idx="27">
                  <c:v>-4.2724295858837101E-2</c:v>
                </c:pt>
                <c:pt idx="28">
                  <c:v>-4.2943979312743401E-2</c:v>
                </c:pt>
                <c:pt idx="29">
                  <c:v>-4.2922602432857698E-2</c:v>
                </c:pt>
                <c:pt idx="30">
                  <c:v>-4.2867626897835402E-2</c:v>
                </c:pt>
                <c:pt idx="31">
                  <c:v>-4.2954430750493502E-2</c:v>
                </c:pt>
                <c:pt idx="32">
                  <c:v>-4.3016980732014903E-2</c:v>
                </c:pt>
                <c:pt idx="33">
                  <c:v>-4.2986457371929201E-2</c:v>
                </c:pt>
                <c:pt idx="34">
                  <c:v>-4.30641364267405E-2</c:v>
                </c:pt>
                <c:pt idx="35">
                  <c:v>-4.3153140170033903E-2</c:v>
                </c:pt>
                <c:pt idx="36">
                  <c:v>-4.31175044698952E-2</c:v>
                </c:pt>
                <c:pt idx="37">
                  <c:v>-4.3067887279903398E-2</c:v>
                </c:pt>
                <c:pt idx="38">
                  <c:v>-4.2974709630167897E-2</c:v>
                </c:pt>
                <c:pt idx="39">
                  <c:v>-4.2994319723220403E-2</c:v>
                </c:pt>
                <c:pt idx="40">
                  <c:v>-4.2991955764591597E-2</c:v>
                </c:pt>
                <c:pt idx="41">
                  <c:v>-4.32220971172987E-2</c:v>
                </c:pt>
                <c:pt idx="42">
                  <c:v>-4.3211663937351402E-2</c:v>
                </c:pt>
                <c:pt idx="43">
                  <c:v>-4.3165773221213899E-2</c:v>
                </c:pt>
                <c:pt idx="44">
                  <c:v>-4.32897652402362E-2</c:v>
                </c:pt>
                <c:pt idx="45">
                  <c:v>-4.32650406340448E-2</c:v>
                </c:pt>
                <c:pt idx="46">
                  <c:v>-4.3252366119607803E-2</c:v>
                </c:pt>
                <c:pt idx="47">
                  <c:v>-4.3410708206162503E-2</c:v>
                </c:pt>
                <c:pt idx="48">
                  <c:v>-4.3455379859854801E-2</c:v>
                </c:pt>
                <c:pt idx="49">
                  <c:v>-4.3405483340999799E-2</c:v>
                </c:pt>
                <c:pt idx="50">
                  <c:v>-4.33443145011553E-2</c:v>
                </c:pt>
                <c:pt idx="51">
                  <c:v>-4.3309212623474397E-2</c:v>
                </c:pt>
                <c:pt idx="52">
                  <c:v>-4.33063421708842E-2</c:v>
                </c:pt>
                <c:pt idx="53">
                  <c:v>-4.3357975227991098E-2</c:v>
                </c:pt>
                <c:pt idx="54">
                  <c:v>-4.3549102139271302E-2</c:v>
                </c:pt>
                <c:pt idx="55">
                  <c:v>-4.3503075100791801E-2</c:v>
                </c:pt>
                <c:pt idx="56">
                  <c:v>-4.3500003579538399E-2</c:v>
                </c:pt>
                <c:pt idx="57">
                  <c:v>-4.3620024739842299E-2</c:v>
                </c:pt>
                <c:pt idx="58">
                  <c:v>-4.3560207054392702E-2</c:v>
                </c:pt>
                <c:pt idx="59">
                  <c:v>-4.3545850103407301E-2</c:v>
                </c:pt>
                <c:pt idx="60">
                  <c:v>-4.3726767742824198E-2</c:v>
                </c:pt>
                <c:pt idx="61">
                  <c:v>-4.3686602307635797E-2</c:v>
                </c:pt>
                <c:pt idx="62">
                  <c:v>-4.36738202617383E-2</c:v>
                </c:pt>
                <c:pt idx="63">
                  <c:v>-4.3747816341541103E-2</c:v>
                </c:pt>
                <c:pt idx="64">
                  <c:v>-4.3790485418867202E-2</c:v>
                </c:pt>
                <c:pt idx="65">
                  <c:v>-4.3724595074309203E-2</c:v>
                </c:pt>
                <c:pt idx="66">
                  <c:v>-4.3779362565449703E-2</c:v>
                </c:pt>
                <c:pt idx="67">
                  <c:v>-4.3879267662608301E-2</c:v>
                </c:pt>
                <c:pt idx="68">
                  <c:v>-4.3822016596095602E-2</c:v>
                </c:pt>
                <c:pt idx="69">
                  <c:v>-4.3829284967311401E-2</c:v>
                </c:pt>
                <c:pt idx="70">
                  <c:v>-4.3925917658876899E-2</c:v>
                </c:pt>
                <c:pt idx="71">
                  <c:v>-4.3893452646443502E-2</c:v>
                </c:pt>
                <c:pt idx="72">
                  <c:v>-4.3860950284094202E-2</c:v>
                </c:pt>
                <c:pt idx="73">
                  <c:v>-4.4081054899531201E-2</c:v>
                </c:pt>
                <c:pt idx="74">
                  <c:v>-4.4010448822518797E-2</c:v>
                </c:pt>
                <c:pt idx="75">
                  <c:v>-4.39776322455145E-2</c:v>
                </c:pt>
                <c:pt idx="76">
                  <c:v>-4.3898969675259102E-2</c:v>
                </c:pt>
                <c:pt idx="77">
                  <c:v>-4.3879197435065402E-2</c:v>
                </c:pt>
                <c:pt idx="78">
                  <c:v>-4.39074935081104E-2</c:v>
                </c:pt>
                <c:pt idx="79">
                  <c:v>-4.4047400510559498E-2</c:v>
                </c:pt>
                <c:pt idx="80">
                  <c:v>-4.4084739813115503E-2</c:v>
                </c:pt>
                <c:pt idx="81">
                  <c:v>-4.4065629558948299E-2</c:v>
                </c:pt>
                <c:pt idx="82">
                  <c:v>-4.4133800974426103E-2</c:v>
                </c:pt>
                <c:pt idx="83">
                  <c:v>-4.4204818560198401E-2</c:v>
                </c:pt>
                <c:pt idx="84">
                  <c:v>-4.4152988926119602E-2</c:v>
                </c:pt>
                <c:pt idx="85">
                  <c:v>-4.4180908036651E-2</c:v>
                </c:pt>
                <c:pt idx="86">
                  <c:v>-4.4350874105778801E-2</c:v>
                </c:pt>
                <c:pt idx="87">
                  <c:v>-4.4267226088171102E-2</c:v>
                </c:pt>
                <c:pt idx="88">
                  <c:v>-4.4248643069295303E-2</c:v>
                </c:pt>
                <c:pt idx="89">
                  <c:v>-4.4332396219639698E-2</c:v>
                </c:pt>
                <c:pt idx="90">
                  <c:v>-4.4310429385707999E-2</c:v>
                </c:pt>
                <c:pt idx="91">
                  <c:v>-4.4286039211631899E-2</c:v>
                </c:pt>
                <c:pt idx="92">
                  <c:v>-4.4471721048466702E-2</c:v>
                </c:pt>
                <c:pt idx="93">
                  <c:v>-4.4410865695681298E-2</c:v>
                </c:pt>
                <c:pt idx="94">
                  <c:v>-4.43951000731128E-2</c:v>
                </c:pt>
                <c:pt idx="95">
                  <c:v>-4.4460197027850298E-2</c:v>
                </c:pt>
                <c:pt idx="96">
                  <c:v>-4.4501594471512397E-2</c:v>
                </c:pt>
                <c:pt idx="97">
                  <c:v>-4.44337024625081E-2</c:v>
                </c:pt>
                <c:pt idx="98">
                  <c:v>-4.45392514714818E-2</c:v>
                </c:pt>
                <c:pt idx="99">
                  <c:v>-4.4627568713622098E-2</c:v>
                </c:pt>
                <c:pt idx="100">
                  <c:v>-4.4549655722221401E-2</c:v>
                </c:pt>
                <c:pt idx="101">
                  <c:v>-4.4513653798882398E-2</c:v>
                </c:pt>
                <c:pt idx="102">
                  <c:v>-4.4456805005514403E-2</c:v>
                </c:pt>
                <c:pt idx="103">
                  <c:v>-4.4465260124222E-2</c:v>
                </c:pt>
                <c:pt idx="104">
                  <c:v>-4.4472690885110501E-2</c:v>
                </c:pt>
                <c:pt idx="105">
                  <c:v>-4.4718133916224402E-2</c:v>
                </c:pt>
                <c:pt idx="106">
                  <c:v>-4.46564488811418E-2</c:v>
                </c:pt>
                <c:pt idx="107">
                  <c:v>-4.46332670010939E-2</c:v>
                </c:pt>
                <c:pt idx="108">
                  <c:v>-4.47607327272029E-2</c:v>
                </c:pt>
                <c:pt idx="109">
                  <c:v>-4.4725547030490399E-2</c:v>
                </c:pt>
                <c:pt idx="110">
                  <c:v>-4.47091376699972E-2</c:v>
                </c:pt>
                <c:pt idx="111">
                  <c:v>-4.4814498413023499E-2</c:v>
                </c:pt>
                <c:pt idx="112">
                  <c:v>-4.4863074042827501E-2</c:v>
                </c:pt>
                <c:pt idx="113">
                  <c:v>-4.4809215147758798E-2</c:v>
                </c:pt>
                <c:pt idx="114">
                  <c:v>-4.4883989832167397E-2</c:v>
                </c:pt>
                <c:pt idx="115">
                  <c:v>-4.4962704977360698E-2</c:v>
                </c:pt>
                <c:pt idx="116">
                  <c:v>-4.4915621605469101E-2</c:v>
                </c:pt>
                <c:pt idx="117">
                  <c:v>-4.4891872656687003E-2</c:v>
                </c:pt>
                <c:pt idx="118">
                  <c:v>-4.5031047503774103E-2</c:v>
                </c:pt>
                <c:pt idx="119">
                  <c:v>-4.4953412657681303E-2</c:v>
                </c:pt>
                <c:pt idx="120">
                  <c:v>-4.4919923665778197E-2</c:v>
                </c:pt>
                <c:pt idx="121">
                  <c:v>-4.5057174119089403E-2</c:v>
                </c:pt>
                <c:pt idx="122">
                  <c:v>-4.50345327553806E-2</c:v>
                </c:pt>
                <c:pt idx="123">
                  <c:v>-4.50152332681076E-2</c:v>
                </c:pt>
                <c:pt idx="124">
                  <c:v>-4.51890724749925E-2</c:v>
                </c:pt>
                <c:pt idx="125">
                  <c:v>-4.5134317896251198E-2</c:v>
                </c:pt>
                <c:pt idx="126">
                  <c:v>-4.5085965743055602E-2</c:v>
                </c:pt>
                <c:pt idx="127">
                  <c:v>-4.5023604199135203E-2</c:v>
                </c:pt>
                <c:pt idx="128">
                  <c:v>-4.50529169562894E-2</c:v>
                </c:pt>
                <c:pt idx="129">
                  <c:v>-4.5051731353548202E-2</c:v>
                </c:pt>
                <c:pt idx="130">
                  <c:v>-4.5105527125997497E-2</c:v>
                </c:pt>
                <c:pt idx="131">
                  <c:v>-4.5205734282111297E-2</c:v>
                </c:pt>
                <c:pt idx="132">
                  <c:v>-4.5171781704994002E-2</c:v>
                </c:pt>
                <c:pt idx="133">
                  <c:v>-4.5176371349952997E-2</c:v>
                </c:pt>
                <c:pt idx="134">
                  <c:v>-4.5298743682602803E-2</c:v>
                </c:pt>
                <c:pt idx="135">
                  <c:v>-4.5268120952338502E-2</c:v>
                </c:pt>
                <c:pt idx="136">
                  <c:v>-4.5245662593515701E-2</c:v>
                </c:pt>
                <c:pt idx="137">
                  <c:v>-4.5443300332408301E-2</c:v>
                </c:pt>
                <c:pt idx="138">
                  <c:v>-4.5396813637732097E-2</c:v>
                </c:pt>
                <c:pt idx="139">
                  <c:v>-4.5309324312256698E-2</c:v>
                </c:pt>
                <c:pt idx="140">
                  <c:v>-4.5419987194084799E-2</c:v>
                </c:pt>
                <c:pt idx="141">
                  <c:v>-4.5390880395037497E-2</c:v>
                </c:pt>
                <c:pt idx="142">
                  <c:v>-4.5375395216979003E-2</c:v>
                </c:pt>
                <c:pt idx="143">
                  <c:v>-4.5506786147598399E-2</c:v>
                </c:pt>
                <c:pt idx="144">
                  <c:v>-4.55373697623144E-2</c:v>
                </c:pt>
                <c:pt idx="145">
                  <c:v>-4.5542095060227501E-2</c:v>
                </c:pt>
                <c:pt idx="146">
                  <c:v>-4.5565104742612203E-2</c:v>
                </c:pt>
                <c:pt idx="147">
                  <c:v>-4.5604463899508098E-2</c:v>
                </c:pt>
                <c:pt idx="148">
                  <c:v>-4.5570186533344097E-2</c:v>
                </c:pt>
                <c:pt idx="149">
                  <c:v>-4.5575283186432301E-2</c:v>
                </c:pt>
                <c:pt idx="150">
                  <c:v>-4.5725810196017798E-2</c:v>
                </c:pt>
                <c:pt idx="151">
                  <c:v>-4.5683928590733697E-2</c:v>
                </c:pt>
                <c:pt idx="152">
                  <c:v>-4.5636800583452201E-2</c:v>
                </c:pt>
                <c:pt idx="153">
                  <c:v>-4.5550664042821098E-2</c:v>
                </c:pt>
                <c:pt idx="154">
                  <c:v>-4.5561932522105102E-2</c:v>
                </c:pt>
                <c:pt idx="155">
                  <c:v>-4.5561156390855603E-2</c:v>
                </c:pt>
                <c:pt idx="156">
                  <c:v>-4.5770129916491202E-2</c:v>
                </c:pt>
                <c:pt idx="157">
                  <c:v>-4.5717938589708199E-2</c:v>
                </c:pt>
                <c:pt idx="158">
                  <c:v>-4.5703806962895499E-2</c:v>
                </c:pt>
                <c:pt idx="159">
                  <c:v>-4.5803350871817097E-2</c:v>
                </c:pt>
                <c:pt idx="160">
                  <c:v>-4.5815383491572097E-2</c:v>
                </c:pt>
                <c:pt idx="161">
                  <c:v>-4.5777033587607298E-2</c:v>
                </c:pt>
                <c:pt idx="162">
                  <c:v>-4.58540902764073E-2</c:v>
                </c:pt>
                <c:pt idx="163">
                  <c:v>-4.5953954579696803E-2</c:v>
                </c:pt>
                <c:pt idx="164">
                  <c:v>-4.5922070147393697E-2</c:v>
                </c:pt>
                <c:pt idx="165">
                  <c:v>-4.5927610828019098E-2</c:v>
                </c:pt>
                <c:pt idx="166">
                  <c:v>-4.6044792081482398E-2</c:v>
                </c:pt>
                <c:pt idx="167">
                  <c:v>-4.5970510624659601E-2</c:v>
                </c:pt>
                <c:pt idx="168">
                  <c:v>-4.5920080340389802E-2</c:v>
                </c:pt>
                <c:pt idx="169">
                  <c:v>-4.6144458145135903E-2</c:v>
                </c:pt>
                <c:pt idx="170">
                  <c:v>-4.6073109348071697E-2</c:v>
                </c:pt>
                <c:pt idx="171">
                  <c:v>-4.6048705611610702E-2</c:v>
                </c:pt>
                <c:pt idx="172">
                  <c:v>-4.6176078748734001E-2</c:v>
                </c:pt>
                <c:pt idx="173">
                  <c:v>-4.6127877275769801E-2</c:v>
                </c:pt>
                <c:pt idx="174">
                  <c:v>-4.6111657701355099E-2</c:v>
                </c:pt>
                <c:pt idx="175">
                  <c:v>-4.6223521562448397E-2</c:v>
                </c:pt>
                <c:pt idx="176">
                  <c:v>-4.6248842176282702E-2</c:v>
                </c:pt>
                <c:pt idx="177">
                  <c:v>-4.6193143808826199E-2</c:v>
                </c:pt>
                <c:pt idx="178">
                  <c:v>-4.6136432705680103E-2</c:v>
                </c:pt>
                <c:pt idx="179">
                  <c:v>-4.6118913635534102E-2</c:v>
                </c:pt>
                <c:pt idx="180">
                  <c:v>-4.6114295187483799E-2</c:v>
                </c:pt>
                <c:pt idx="181">
                  <c:v>-4.6148698873973201E-2</c:v>
                </c:pt>
                <c:pt idx="182">
                  <c:v>-4.6310443848294101E-2</c:v>
                </c:pt>
                <c:pt idx="183">
                  <c:v>-4.62745326706984E-2</c:v>
                </c:pt>
                <c:pt idx="184">
                  <c:v>-4.62866476251899E-2</c:v>
                </c:pt>
                <c:pt idx="185">
                  <c:v>-4.6418535299987199E-2</c:v>
                </c:pt>
                <c:pt idx="186">
                  <c:v>-4.6393327696326501E-2</c:v>
                </c:pt>
                <c:pt idx="187">
                  <c:v>-4.6378874336369502E-2</c:v>
                </c:pt>
                <c:pt idx="188">
                  <c:v>-4.6541012134790997E-2</c:v>
                </c:pt>
                <c:pt idx="189">
                  <c:v>-4.65011776250321E-2</c:v>
                </c:pt>
                <c:pt idx="190">
                  <c:v>-4.64561124196433E-2</c:v>
                </c:pt>
                <c:pt idx="191">
                  <c:v>-4.6500933822244198E-2</c:v>
                </c:pt>
                <c:pt idx="192">
                  <c:v>-4.6515189402271E-2</c:v>
                </c:pt>
                <c:pt idx="193">
                  <c:v>-4.6480690381334601E-2</c:v>
                </c:pt>
                <c:pt idx="194">
                  <c:v>-4.6552932724201503E-2</c:v>
                </c:pt>
                <c:pt idx="195">
                  <c:v>-4.6662741845163301E-2</c:v>
                </c:pt>
                <c:pt idx="196">
                  <c:v>-4.6622529344555602E-2</c:v>
                </c:pt>
                <c:pt idx="197">
                  <c:v>-4.6614419649510401E-2</c:v>
                </c:pt>
                <c:pt idx="198">
                  <c:v>-4.6707206512413398E-2</c:v>
                </c:pt>
                <c:pt idx="199">
                  <c:v>-4.6637070549574298E-2</c:v>
                </c:pt>
                <c:pt idx="200">
                  <c:v>-4.6606545753699297E-2</c:v>
                </c:pt>
                <c:pt idx="201">
                  <c:v>-4.68204088295655E-2</c:v>
                </c:pt>
                <c:pt idx="202">
                  <c:v>-4.6791176787034199E-2</c:v>
                </c:pt>
                <c:pt idx="203">
                  <c:v>-4.6753660766019799E-2</c:v>
                </c:pt>
                <c:pt idx="204">
                  <c:v>-4.6659268497023898E-2</c:v>
                </c:pt>
                <c:pt idx="205">
                  <c:v>-4.6661466389195903E-2</c:v>
                </c:pt>
                <c:pt idx="206">
                  <c:v>-4.66806688345969E-2</c:v>
                </c:pt>
                <c:pt idx="207">
                  <c:v>-4.6833929460262803E-2</c:v>
                </c:pt>
                <c:pt idx="208">
                  <c:v>-4.6862847142620102E-2</c:v>
                </c:pt>
                <c:pt idx="209">
                  <c:v>-4.6834404851930703E-2</c:v>
                </c:pt>
                <c:pt idx="210">
                  <c:v>-4.6866390427264003E-2</c:v>
                </c:pt>
                <c:pt idx="211">
                  <c:v>-4.6944183384766802E-2</c:v>
                </c:pt>
                <c:pt idx="212">
                  <c:v>-4.6907284316451497E-2</c:v>
                </c:pt>
                <c:pt idx="213">
                  <c:v>-4.69081766495947E-2</c:v>
                </c:pt>
                <c:pt idx="214">
                  <c:v>-4.7051227874665903E-2</c:v>
                </c:pt>
                <c:pt idx="215">
                  <c:v>-4.7017383968803499E-2</c:v>
                </c:pt>
                <c:pt idx="216">
                  <c:v>-4.6972565903477002E-2</c:v>
                </c:pt>
                <c:pt idx="217">
                  <c:v>-4.7159142555952299E-2</c:v>
                </c:pt>
                <c:pt idx="218">
                  <c:v>-4.7103651455621898E-2</c:v>
                </c:pt>
                <c:pt idx="219">
                  <c:v>-4.7064963441531701E-2</c:v>
                </c:pt>
                <c:pt idx="220">
                  <c:v>-4.72359372361097E-2</c:v>
                </c:pt>
                <c:pt idx="221">
                  <c:v>-4.7207334534808298E-2</c:v>
                </c:pt>
                <c:pt idx="222">
                  <c:v>-4.7166546117902698E-2</c:v>
                </c:pt>
                <c:pt idx="223">
                  <c:v>-4.7236508748028497E-2</c:v>
                </c:pt>
                <c:pt idx="224">
                  <c:v>-4.7230138162073498E-2</c:v>
                </c:pt>
                <c:pt idx="225">
                  <c:v>-4.7201436410735501E-2</c:v>
                </c:pt>
                <c:pt idx="226">
                  <c:v>-4.7280638954058901E-2</c:v>
                </c:pt>
                <c:pt idx="227">
                  <c:v>-4.7334185927562902E-2</c:v>
                </c:pt>
                <c:pt idx="228">
                  <c:v>-4.7280341192769498E-2</c:v>
                </c:pt>
                <c:pt idx="229">
                  <c:v>-4.7225884055175603E-2</c:v>
                </c:pt>
                <c:pt idx="230">
                  <c:v>-4.72010406277453E-2</c:v>
                </c:pt>
                <c:pt idx="231">
                  <c:v>-4.7188309389942701E-2</c:v>
                </c:pt>
                <c:pt idx="232">
                  <c:v>-4.7204163953817303E-2</c:v>
                </c:pt>
                <c:pt idx="233">
                  <c:v>-4.7424410101181501E-2</c:v>
                </c:pt>
                <c:pt idx="234">
                  <c:v>-4.7410731087438901E-2</c:v>
                </c:pt>
                <c:pt idx="235">
                  <c:v>-4.7395571503633098E-2</c:v>
                </c:pt>
                <c:pt idx="236">
                  <c:v>-4.7537773081179097E-2</c:v>
                </c:pt>
                <c:pt idx="237">
                  <c:v>-4.7497716606206698E-2</c:v>
                </c:pt>
                <c:pt idx="238">
                  <c:v>-4.74763992921605E-2</c:v>
                </c:pt>
                <c:pt idx="239">
                  <c:v>-4.7597973413454897E-2</c:v>
                </c:pt>
                <c:pt idx="240">
                  <c:v>-4.76200455450453E-2</c:v>
                </c:pt>
                <c:pt idx="241">
                  <c:v>-4.7576602257322402E-2</c:v>
                </c:pt>
                <c:pt idx="242">
                  <c:v>-4.7575064304207097E-2</c:v>
                </c:pt>
                <c:pt idx="243">
                  <c:v>-4.7585801260235698E-2</c:v>
                </c:pt>
                <c:pt idx="244">
                  <c:v>-4.7584191546775401E-2</c:v>
                </c:pt>
                <c:pt idx="245">
                  <c:v>-4.7591741128902097E-2</c:v>
                </c:pt>
                <c:pt idx="246">
                  <c:v>-4.7724601182077699E-2</c:v>
                </c:pt>
                <c:pt idx="247">
                  <c:v>-4.7703472276528699E-2</c:v>
                </c:pt>
                <c:pt idx="248">
                  <c:v>-4.7690433159004897E-2</c:v>
                </c:pt>
                <c:pt idx="249">
                  <c:v>-4.7838058206252802E-2</c:v>
                </c:pt>
                <c:pt idx="250">
                  <c:v>-4.7768910580392197E-2</c:v>
                </c:pt>
                <c:pt idx="251">
                  <c:v>-4.7750532520391603E-2</c:v>
                </c:pt>
                <c:pt idx="252">
                  <c:v>-4.7925210519073003E-2</c:v>
                </c:pt>
                <c:pt idx="253">
                  <c:v>-4.7888606757623998E-2</c:v>
                </c:pt>
                <c:pt idx="254">
                  <c:v>-4.7857492647987401E-2</c:v>
                </c:pt>
                <c:pt idx="255">
                  <c:v>-4.7782342308588799E-2</c:v>
                </c:pt>
                <c:pt idx="256">
                  <c:v>-4.7759479367717503E-2</c:v>
                </c:pt>
                <c:pt idx="257">
                  <c:v>-4.7777864577559198E-2</c:v>
                </c:pt>
                <c:pt idx="258">
                  <c:v>-4.7867159873324697E-2</c:v>
                </c:pt>
                <c:pt idx="259">
                  <c:v>-4.7976311354432297E-2</c:v>
                </c:pt>
                <c:pt idx="260">
                  <c:v>-4.7934400490097E-2</c:v>
                </c:pt>
                <c:pt idx="261">
                  <c:v>-4.79578187320535E-2</c:v>
                </c:pt>
                <c:pt idx="262">
                  <c:v>-4.8081215762067503E-2</c:v>
                </c:pt>
                <c:pt idx="263">
                  <c:v>-4.80357506700482E-2</c:v>
                </c:pt>
                <c:pt idx="264">
                  <c:v>-4.8000116560918599E-2</c:v>
                </c:pt>
                <c:pt idx="265">
                  <c:v>-4.8218527032683402E-2</c:v>
                </c:pt>
                <c:pt idx="266">
                  <c:v>-4.8177123360801398E-2</c:v>
                </c:pt>
                <c:pt idx="267">
                  <c:v>-4.8155713515977097E-2</c:v>
                </c:pt>
                <c:pt idx="268">
                  <c:v>-4.8287076200829601E-2</c:v>
                </c:pt>
                <c:pt idx="269">
                  <c:v>-4.8247793202852399E-2</c:v>
                </c:pt>
                <c:pt idx="270">
                  <c:v>-4.8195599901955502E-2</c:v>
                </c:pt>
                <c:pt idx="271">
                  <c:v>-4.8308472294593202E-2</c:v>
                </c:pt>
                <c:pt idx="272">
                  <c:v>-4.8339302205325299E-2</c:v>
                </c:pt>
                <c:pt idx="273">
                  <c:v>-4.8320057559370501E-2</c:v>
                </c:pt>
                <c:pt idx="274">
                  <c:v>-4.8341292296148197E-2</c:v>
                </c:pt>
                <c:pt idx="275">
                  <c:v>-4.8393241925320199E-2</c:v>
                </c:pt>
                <c:pt idx="276">
                  <c:v>-4.8354559568300301E-2</c:v>
                </c:pt>
                <c:pt idx="277">
                  <c:v>-4.8352693042640199E-2</c:v>
                </c:pt>
                <c:pt idx="278">
                  <c:v>-4.85207320792444E-2</c:v>
                </c:pt>
                <c:pt idx="279">
                  <c:v>-4.8470477398950697E-2</c:v>
                </c:pt>
                <c:pt idx="280">
                  <c:v>-4.8439316228420001E-2</c:v>
                </c:pt>
                <c:pt idx="281">
                  <c:v>-4.8358540070087802E-2</c:v>
                </c:pt>
                <c:pt idx="282">
                  <c:v>-4.8350130683199197E-2</c:v>
                </c:pt>
                <c:pt idx="283">
                  <c:v>-4.8355237668147401E-2</c:v>
                </c:pt>
                <c:pt idx="284">
                  <c:v>-4.8561446717940299E-2</c:v>
                </c:pt>
                <c:pt idx="285">
                  <c:v>-4.8551925273689699E-2</c:v>
                </c:pt>
                <c:pt idx="286">
                  <c:v>-4.8532313172472502E-2</c:v>
                </c:pt>
                <c:pt idx="287">
                  <c:v>-4.8627596125394801E-2</c:v>
                </c:pt>
                <c:pt idx="288">
                  <c:v>-4.8649025644408601E-2</c:v>
                </c:pt>
                <c:pt idx="289">
                  <c:v>-4.86247543109736E-2</c:v>
                </c:pt>
                <c:pt idx="290">
                  <c:v>-4.8694122243129301E-2</c:v>
                </c:pt>
                <c:pt idx="291">
                  <c:v>-4.8770653607789503E-2</c:v>
                </c:pt>
                <c:pt idx="292">
                  <c:v>-4.8727855649000798E-2</c:v>
                </c:pt>
                <c:pt idx="293">
                  <c:v>-4.8715621300895399E-2</c:v>
                </c:pt>
                <c:pt idx="294">
                  <c:v>-4.8810468501566603E-2</c:v>
                </c:pt>
                <c:pt idx="295">
                  <c:v>-4.87720295398806E-2</c:v>
                </c:pt>
                <c:pt idx="296">
                  <c:v>-4.8744480600968601E-2</c:v>
                </c:pt>
                <c:pt idx="297">
                  <c:v>-4.8911268881056402E-2</c:v>
                </c:pt>
                <c:pt idx="298">
                  <c:v>-4.8878669331316002E-2</c:v>
                </c:pt>
                <c:pt idx="299">
                  <c:v>-4.8872014468846502E-2</c:v>
                </c:pt>
                <c:pt idx="300">
                  <c:v>-4.8965830375285103E-2</c:v>
                </c:pt>
                <c:pt idx="301">
                  <c:v>-4.89453232148662E-2</c:v>
                </c:pt>
                <c:pt idx="302">
                  <c:v>-4.8915005056187601E-2</c:v>
                </c:pt>
                <c:pt idx="303">
                  <c:v>-4.9055008120679498E-2</c:v>
                </c:pt>
                <c:pt idx="304">
                  <c:v>-4.9059524608310298E-2</c:v>
                </c:pt>
                <c:pt idx="305">
                  <c:v>-4.9037845320223497E-2</c:v>
                </c:pt>
                <c:pt idx="306">
                  <c:v>-4.8978065994257997E-2</c:v>
                </c:pt>
                <c:pt idx="307">
                  <c:v>-4.8929666091377499E-2</c:v>
                </c:pt>
                <c:pt idx="308">
                  <c:v>-4.8937352975675398E-2</c:v>
                </c:pt>
                <c:pt idx="309">
                  <c:v>-4.8981146343673301E-2</c:v>
                </c:pt>
                <c:pt idx="310">
                  <c:v>-4.9145070913558103E-2</c:v>
                </c:pt>
                <c:pt idx="311">
                  <c:v>-4.91325768525714E-2</c:v>
                </c:pt>
                <c:pt idx="312">
                  <c:v>-4.9102587353748499E-2</c:v>
                </c:pt>
                <c:pt idx="313">
                  <c:v>-4.9281181360129198E-2</c:v>
                </c:pt>
                <c:pt idx="314">
                  <c:v>-4.9246469861827902E-2</c:v>
                </c:pt>
                <c:pt idx="315">
                  <c:v>-4.9222875095438101E-2</c:v>
                </c:pt>
                <c:pt idx="316">
                  <c:v>-4.9406234427199998E-2</c:v>
                </c:pt>
                <c:pt idx="317">
                  <c:v>-4.9373964391028001E-2</c:v>
                </c:pt>
                <c:pt idx="318">
                  <c:v>-4.9331543132817797E-2</c:v>
                </c:pt>
                <c:pt idx="319">
                  <c:v>-4.9433444878862698E-2</c:v>
                </c:pt>
                <c:pt idx="320">
                  <c:v>-4.9425086211442301E-2</c:v>
                </c:pt>
                <c:pt idx="321">
                  <c:v>-4.9385651342407098E-2</c:v>
                </c:pt>
                <c:pt idx="322">
                  <c:v>-4.9463284337738E-2</c:v>
                </c:pt>
                <c:pt idx="323">
                  <c:v>-4.9550937139429298E-2</c:v>
                </c:pt>
                <c:pt idx="324">
                  <c:v>-4.94893633876929E-2</c:v>
                </c:pt>
                <c:pt idx="325">
                  <c:v>-4.9496115806202098E-2</c:v>
                </c:pt>
                <c:pt idx="326">
                  <c:v>-4.9625469837337899E-2</c:v>
                </c:pt>
                <c:pt idx="327">
                  <c:v>-4.9560410766086103E-2</c:v>
                </c:pt>
                <c:pt idx="328">
                  <c:v>-4.95293362376589E-2</c:v>
                </c:pt>
                <c:pt idx="329">
                  <c:v>-4.9710714917940498E-2</c:v>
                </c:pt>
                <c:pt idx="330">
                  <c:v>-4.96458547422663E-2</c:v>
                </c:pt>
                <c:pt idx="331">
                  <c:v>-4.96264785566988E-2</c:v>
                </c:pt>
                <c:pt idx="332">
                  <c:v>-4.9573572488346297E-2</c:v>
                </c:pt>
                <c:pt idx="333">
                  <c:v>-4.9581099301576601E-2</c:v>
                </c:pt>
                <c:pt idx="334">
                  <c:v>-4.9576398780724597E-2</c:v>
                </c:pt>
                <c:pt idx="335">
                  <c:v>-4.9711130423626598E-2</c:v>
                </c:pt>
                <c:pt idx="336">
                  <c:v>-4.9776671706543402E-2</c:v>
                </c:pt>
                <c:pt idx="337">
                  <c:v>-4.97465909575113E-2</c:v>
                </c:pt>
                <c:pt idx="338">
                  <c:v>-4.9791803874541199E-2</c:v>
                </c:pt>
                <c:pt idx="339">
                  <c:v>-4.9865380142970497E-2</c:v>
                </c:pt>
                <c:pt idx="340">
                  <c:v>-4.98280948377215E-2</c:v>
                </c:pt>
                <c:pt idx="341">
                  <c:v>-4.9834498456524198E-2</c:v>
                </c:pt>
                <c:pt idx="342">
                  <c:v>-5.0010744365863398E-2</c:v>
                </c:pt>
                <c:pt idx="343">
                  <c:v>-4.9951913417317098E-2</c:v>
                </c:pt>
                <c:pt idx="344">
                  <c:v>-4.9922032242951303E-2</c:v>
                </c:pt>
                <c:pt idx="345">
                  <c:v>-5.0014854796851499E-2</c:v>
                </c:pt>
                <c:pt idx="346">
                  <c:v>-4.9970271900141E-2</c:v>
                </c:pt>
                <c:pt idx="347">
                  <c:v>-4.9964313802774898E-2</c:v>
                </c:pt>
                <c:pt idx="348">
                  <c:v>-5.01371710949267E-2</c:v>
                </c:pt>
                <c:pt idx="349">
                  <c:v>-5.0108796819889397E-2</c:v>
                </c:pt>
                <c:pt idx="350">
                  <c:v>-5.0079649566517503E-2</c:v>
                </c:pt>
                <c:pt idx="351">
                  <c:v>-5.0169259135145701E-2</c:v>
                </c:pt>
                <c:pt idx="352">
                  <c:v>-5.0185450915402399E-2</c:v>
                </c:pt>
                <c:pt idx="353">
                  <c:v>-5.0142665704091399E-2</c:v>
                </c:pt>
                <c:pt idx="354">
                  <c:v>-5.0206846285921897E-2</c:v>
                </c:pt>
                <c:pt idx="355">
                  <c:v>-5.0309171415089303E-2</c:v>
                </c:pt>
                <c:pt idx="356">
                  <c:v>-5.0259565488280103E-2</c:v>
                </c:pt>
                <c:pt idx="357">
                  <c:v>-5.0225913136576698E-2</c:v>
                </c:pt>
                <c:pt idx="358">
                  <c:v>-5.01425662466016E-2</c:v>
                </c:pt>
                <c:pt idx="359">
                  <c:v>-5.0155186695822702E-2</c:v>
                </c:pt>
                <c:pt idx="360">
                  <c:v>-5.0163169449661101E-2</c:v>
                </c:pt>
                <c:pt idx="361">
                  <c:v>-5.0399045091277503E-2</c:v>
                </c:pt>
                <c:pt idx="362">
                  <c:v>-5.0352791615296301E-2</c:v>
                </c:pt>
                <c:pt idx="363">
                  <c:v>-5.0342411307307502E-2</c:v>
                </c:pt>
                <c:pt idx="364">
                  <c:v>-5.0479397216501097E-2</c:v>
                </c:pt>
                <c:pt idx="365">
                  <c:v>-5.0446691534792497E-2</c:v>
                </c:pt>
                <c:pt idx="366">
                  <c:v>-5.0430777152845101E-2</c:v>
                </c:pt>
                <c:pt idx="367">
                  <c:v>-5.0575846049469103E-2</c:v>
                </c:pt>
                <c:pt idx="368">
                  <c:v>-5.0596891436726001E-2</c:v>
                </c:pt>
                <c:pt idx="369">
                  <c:v>-5.0558770812737498E-2</c:v>
                </c:pt>
                <c:pt idx="370">
                  <c:v>-5.0618188766142103E-2</c:v>
                </c:pt>
                <c:pt idx="371">
                  <c:v>-5.0691423394406701E-2</c:v>
                </c:pt>
                <c:pt idx="372">
                  <c:v>-5.0640610614451603E-2</c:v>
                </c:pt>
                <c:pt idx="373">
                  <c:v>-5.06182633096081E-2</c:v>
                </c:pt>
                <c:pt idx="374">
                  <c:v>-5.07787196405362E-2</c:v>
                </c:pt>
                <c:pt idx="375">
                  <c:v>-5.0730610945417497E-2</c:v>
                </c:pt>
                <c:pt idx="376">
                  <c:v>-5.0693546790474699E-2</c:v>
                </c:pt>
                <c:pt idx="377">
                  <c:v>-5.0848106698443502E-2</c:v>
                </c:pt>
                <c:pt idx="378">
                  <c:v>-5.0775187730323697E-2</c:v>
                </c:pt>
                <c:pt idx="379">
                  <c:v>-5.0767255287307002E-2</c:v>
                </c:pt>
                <c:pt idx="380">
                  <c:v>-5.09434694928739E-2</c:v>
                </c:pt>
                <c:pt idx="381">
                  <c:v>-5.0893264240584997E-2</c:v>
                </c:pt>
                <c:pt idx="382">
                  <c:v>-5.0867107289377503E-2</c:v>
                </c:pt>
                <c:pt idx="383">
                  <c:v>-5.0805028392157302E-2</c:v>
                </c:pt>
                <c:pt idx="384">
                  <c:v>-5.0771571113728098E-2</c:v>
                </c:pt>
                <c:pt idx="385">
                  <c:v>-5.0766082383537102E-2</c:v>
                </c:pt>
                <c:pt idx="386">
                  <c:v>-5.0866175016077701E-2</c:v>
                </c:pt>
                <c:pt idx="387">
                  <c:v>-5.0985169655177701E-2</c:v>
                </c:pt>
                <c:pt idx="388">
                  <c:v>-5.0956020286927403E-2</c:v>
                </c:pt>
                <c:pt idx="389">
                  <c:v>-5.0969491130672499E-2</c:v>
                </c:pt>
                <c:pt idx="390">
                  <c:v>-5.10910758942675E-2</c:v>
                </c:pt>
                <c:pt idx="391">
                  <c:v>-5.1061824293962298E-2</c:v>
                </c:pt>
                <c:pt idx="392">
                  <c:v>-5.1044347269149998E-2</c:v>
                </c:pt>
                <c:pt idx="393">
                  <c:v>-5.1230480622810701E-2</c:v>
                </c:pt>
                <c:pt idx="394">
                  <c:v>-5.1175870874430901E-2</c:v>
                </c:pt>
                <c:pt idx="395">
                  <c:v>-5.11510996730066E-2</c:v>
                </c:pt>
                <c:pt idx="396">
                  <c:v>-5.1251447565543201E-2</c:v>
                </c:pt>
                <c:pt idx="397">
                  <c:v>-5.1232283469289402E-2</c:v>
                </c:pt>
                <c:pt idx="398">
                  <c:v>-5.1204434246756199E-2</c:v>
                </c:pt>
                <c:pt idx="399">
                  <c:v>-5.13382125839901E-2</c:v>
                </c:pt>
                <c:pt idx="400">
                  <c:v>-5.1372538475940803E-2</c:v>
                </c:pt>
                <c:pt idx="401">
                  <c:v>-5.1336199898894097E-2</c:v>
                </c:pt>
                <c:pt idx="402">
                  <c:v>-5.1373350375797697E-2</c:v>
                </c:pt>
                <c:pt idx="403">
                  <c:v>-5.1469551748596298E-2</c:v>
                </c:pt>
                <c:pt idx="404">
                  <c:v>-5.14419607352464E-2</c:v>
                </c:pt>
                <c:pt idx="405">
                  <c:v>-5.1439425112524598E-2</c:v>
                </c:pt>
                <c:pt idx="406">
                  <c:v>-5.1564387259228697E-2</c:v>
                </c:pt>
                <c:pt idx="407">
                  <c:v>-5.1525420742109203E-2</c:v>
                </c:pt>
                <c:pt idx="408">
                  <c:v>-5.1520490650242799E-2</c:v>
                </c:pt>
                <c:pt idx="409">
                  <c:v>-5.1428527319027598E-2</c:v>
                </c:pt>
                <c:pt idx="410">
                  <c:v>-5.1434231728004903E-2</c:v>
                </c:pt>
                <c:pt idx="411">
                  <c:v>-5.14187760612307E-2</c:v>
                </c:pt>
                <c:pt idx="412">
                  <c:v>-5.1626498655726397E-2</c:v>
                </c:pt>
                <c:pt idx="413">
                  <c:v>-5.1612322994818299E-2</c:v>
                </c:pt>
                <c:pt idx="414">
                  <c:v>-5.1627687586005798E-2</c:v>
                </c:pt>
                <c:pt idx="415">
                  <c:v>-5.1705848930093098E-2</c:v>
                </c:pt>
                <c:pt idx="416">
                  <c:v>-5.1705594911860803E-2</c:v>
                </c:pt>
                <c:pt idx="417">
                  <c:v>-5.1708420078891003E-2</c:v>
                </c:pt>
                <c:pt idx="418">
                  <c:v>-5.1787659448261102E-2</c:v>
                </c:pt>
                <c:pt idx="419">
                  <c:v>-5.1873585830132199E-2</c:v>
                </c:pt>
                <c:pt idx="420">
                  <c:v>-5.1824206350526703E-2</c:v>
                </c:pt>
                <c:pt idx="421">
                  <c:v>-5.1828737351267397E-2</c:v>
                </c:pt>
                <c:pt idx="422">
                  <c:v>-5.1953526737634301E-2</c:v>
                </c:pt>
                <c:pt idx="423">
                  <c:v>-5.1902511079485202E-2</c:v>
                </c:pt>
                <c:pt idx="424">
                  <c:v>-5.1860807327709098E-2</c:v>
                </c:pt>
                <c:pt idx="425">
                  <c:v>-5.2065054348995998E-2</c:v>
                </c:pt>
                <c:pt idx="426">
                  <c:v>-5.1989450822489E-2</c:v>
                </c:pt>
                <c:pt idx="427">
                  <c:v>-5.1981119289469198E-2</c:v>
                </c:pt>
                <c:pt idx="428">
                  <c:v>-5.2118371687053501E-2</c:v>
                </c:pt>
                <c:pt idx="429">
                  <c:v>-5.2082805351043801E-2</c:v>
                </c:pt>
                <c:pt idx="430">
                  <c:v>-5.20475789477736E-2</c:v>
                </c:pt>
                <c:pt idx="431">
                  <c:v>-5.2152381841248499E-2</c:v>
                </c:pt>
                <c:pt idx="432">
                  <c:v>-5.2190703533900401E-2</c:v>
                </c:pt>
                <c:pt idx="433">
                  <c:v>-5.2160451576734303E-2</c:v>
                </c:pt>
                <c:pt idx="434">
                  <c:v>-5.2090738900005797E-2</c:v>
                </c:pt>
                <c:pt idx="435">
                  <c:v>-5.2071897836867699E-2</c:v>
                </c:pt>
                <c:pt idx="436">
                  <c:v>-5.2072270521118E-2</c:v>
                </c:pt>
                <c:pt idx="437">
                  <c:v>-5.2104658757646902E-2</c:v>
                </c:pt>
                <c:pt idx="438">
                  <c:v>-5.2282883203588502E-2</c:v>
                </c:pt>
                <c:pt idx="439">
                  <c:v>-5.2263007266447101E-2</c:v>
                </c:pt>
                <c:pt idx="440">
                  <c:v>-5.2235749666579102E-2</c:v>
                </c:pt>
                <c:pt idx="441">
                  <c:v>-5.2404091751668699E-2</c:v>
                </c:pt>
                <c:pt idx="442">
                  <c:v>-5.23632690892556E-2</c:v>
                </c:pt>
                <c:pt idx="443">
                  <c:v>-5.23580525186845E-2</c:v>
                </c:pt>
                <c:pt idx="444">
                  <c:v>-5.2548021058707498E-2</c:v>
                </c:pt>
                <c:pt idx="445">
                  <c:v>-5.2516715038412903E-2</c:v>
                </c:pt>
                <c:pt idx="446">
                  <c:v>-5.2510539613043299E-2</c:v>
                </c:pt>
                <c:pt idx="447">
                  <c:v>-5.2560278913006103E-2</c:v>
                </c:pt>
                <c:pt idx="448">
                  <c:v>-5.2561195664262997E-2</c:v>
                </c:pt>
                <c:pt idx="449">
                  <c:v>-5.2530646673403701E-2</c:v>
                </c:pt>
                <c:pt idx="450">
                  <c:v>-5.26272682473065E-2</c:v>
                </c:pt>
                <c:pt idx="451">
                  <c:v>-5.26859290936652E-2</c:v>
                </c:pt>
                <c:pt idx="452">
                  <c:v>-5.2635145858706399E-2</c:v>
                </c:pt>
                <c:pt idx="453">
                  <c:v>-5.2638320873181099E-2</c:v>
                </c:pt>
                <c:pt idx="454">
                  <c:v>-5.2766239891449601E-2</c:v>
                </c:pt>
                <c:pt idx="455">
                  <c:v>-5.2736077108420501E-2</c:v>
                </c:pt>
                <c:pt idx="456">
                  <c:v>-5.2734555909410001E-2</c:v>
                </c:pt>
                <c:pt idx="457">
                  <c:v>-5.2927213429939002E-2</c:v>
                </c:pt>
                <c:pt idx="458">
                  <c:v>-5.2841864254635898E-2</c:v>
                </c:pt>
                <c:pt idx="459">
                  <c:v>-5.2813284855801501E-2</c:v>
                </c:pt>
                <c:pt idx="460">
                  <c:v>-5.2772783441468997E-2</c:v>
                </c:pt>
                <c:pt idx="461">
                  <c:v>-5.2764323656447398E-2</c:v>
                </c:pt>
                <c:pt idx="462">
                  <c:v>-5.2768940785123702E-2</c:v>
                </c:pt>
                <c:pt idx="463">
                  <c:v>-5.2931944762046199E-2</c:v>
                </c:pt>
                <c:pt idx="464">
                  <c:v>-5.2973296105240902E-2</c:v>
                </c:pt>
                <c:pt idx="465">
                  <c:v>-5.2944638979776498E-2</c:v>
                </c:pt>
                <c:pt idx="466">
                  <c:v>-5.30097300264364E-2</c:v>
                </c:pt>
                <c:pt idx="467">
                  <c:v>-5.3084124713980899E-2</c:v>
                </c:pt>
                <c:pt idx="468">
                  <c:v>-5.3062605535766902E-2</c:v>
                </c:pt>
                <c:pt idx="469">
                  <c:v>-5.3097709159677098E-2</c:v>
                </c:pt>
                <c:pt idx="470">
                  <c:v>-5.3265086666215003E-2</c:v>
                </c:pt>
                <c:pt idx="471">
                  <c:v>-5.3213687225555403E-2</c:v>
                </c:pt>
                <c:pt idx="472">
                  <c:v>-5.3196576540358399E-2</c:v>
                </c:pt>
                <c:pt idx="473">
                  <c:v>-5.3350192494690599E-2</c:v>
                </c:pt>
                <c:pt idx="474">
                  <c:v>-5.3301420412026297E-2</c:v>
                </c:pt>
                <c:pt idx="475">
                  <c:v>-5.3265167497253602E-2</c:v>
                </c:pt>
                <c:pt idx="476">
                  <c:v>-5.3452303652496501E-2</c:v>
                </c:pt>
                <c:pt idx="477">
                  <c:v>-5.3410725717721499E-2</c:v>
                </c:pt>
                <c:pt idx="478">
                  <c:v>-5.3380795775358397E-2</c:v>
                </c:pt>
                <c:pt idx="479">
                  <c:v>-5.3470000469436299E-2</c:v>
                </c:pt>
                <c:pt idx="480">
                  <c:v>-5.3494544195321597E-2</c:v>
                </c:pt>
                <c:pt idx="481">
                  <c:v>-5.34672253997997E-2</c:v>
                </c:pt>
                <c:pt idx="482">
                  <c:v>-5.3542644619786299E-2</c:v>
                </c:pt>
                <c:pt idx="483">
                  <c:v>-5.3624664627326103E-2</c:v>
                </c:pt>
                <c:pt idx="484">
                  <c:v>-5.3585853020195001E-2</c:v>
                </c:pt>
                <c:pt idx="485">
                  <c:v>-5.3540242467230902E-2</c:v>
                </c:pt>
                <c:pt idx="486">
                  <c:v>-5.3471848174619002E-2</c:v>
                </c:pt>
                <c:pt idx="487">
                  <c:v>-5.3510793989213802E-2</c:v>
                </c:pt>
                <c:pt idx="488">
                  <c:v>-5.3524627156245203E-2</c:v>
                </c:pt>
                <c:pt idx="489">
                  <c:v>-5.3758511183938797E-2</c:v>
                </c:pt>
                <c:pt idx="490">
                  <c:v>-5.3702027498123403E-2</c:v>
                </c:pt>
                <c:pt idx="491">
                  <c:v>-5.3661997779272497E-2</c:v>
                </c:pt>
                <c:pt idx="492">
                  <c:v>-5.3816452777633798E-2</c:v>
                </c:pt>
                <c:pt idx="493">
                  <c:v>-5.37985386132886E-2</c:v>
                </c:pt>
                <c:pt idx="494">
                  <c:v>-5.3794746306569899E-2</c:v>
                </c:pt>
                <c:pt idx="495">
                  <c:v>-5.3889320212571597E-2</c:v>
                </c:pt>
                <c:pt idx="496">
                  <c:v>-5.3943346138112101E-2</c:v>
                </c:pt>
                <c:pt idx="497">
                  <c:v>-5.3922871030711798E-2</c:v>
                </c:pt>
                <c:pt idx="498">
                  <c:v>-5.3946928897251799E-2</c:v>
                </c:pt>
                <c:pt idx="499">
                  <c:v>-5.3984197787940398E-2</c:v>
                </c:pt>
                <c:pt idx="500">
                  <c:v>-5.40040512181197E-2</c:v>
                </c:pt>
                <c:pt idx="501">
                  <c:v>-5.4022869289231799E-2</c:v>
                </c:pt>
                <c:pt idx="502">
                  <c:v>-5.4187370231374897E-2</c:v>
                </c:pt>
                <c:pt idx="503">
                  <c:v>-5.4138619860168602E-2</c:v>
                </c:pt>
                <c:pt idx="504">
                  <c:v>-5.4113181172093898E-2</c:v>
                </c:pt>
                <c:pt idx="505">
                  <c:v>-5.4281828905611E-2</c:v>
                </c:pt>
                <c:pt idx="506">
                  <c:v>-5.4220551954737503E-2</c:v>
                </c:pt>
                <c:pt idx="507">
                  <c:v>-5.4209202838440801E-2</c:v>
                </c:pt>
                <c:pt idx="508">
                  <c:v>-5.4398548653504401E-2</c:v>
                </c:pt>
                <c:pt idx="509">
                  <c:v>-5.4359866616626701E-2</c:v>
                </c:pt>
                <c:pt idx="510">
                  <c:v>-5.4347014869563302E-2</c:v>
                </c:pt>
                <c:pt idx="511">
                  <c:v>-5.4274423688184498E-2</c:v>
                </c:pt>
                <c:pt idx="512">
                  <c:v>-5.4277186941665799E-2</c:v>
                </c:pt>
                <c:pt idx="513">
                  <c:v>-5.4280364381459799E-2</c:v>
                </c:pt>
                <c:pt idx="514">
                  <c:v>-5.4383972834329997E-2</c:v>
                </c:pt>
                <c:pt idx="515">
                  <c:v>-5.4499215601633101E-2</c:v>
                </c:pt>
                <c:pt idx="516">
                  <c:v>-5.4478564571278802E-2</c:v>
                </c:pt>
                <c:pt idx="517">
                  <c:v>-5.4485183927075402E-2</c:v>
                </c:pt>
                <c:pt idx="518">
                  <c:v>-5.4611948920258502E-2</c:v>
                </c:pt>
                <c:pt idx="519">
                  <c:v>-5.4578508813089503E-2</c:v>
                </c:pt>
                <c:pt idx="520">
                  <c:v>-5.4588748239136002E-2</c:v>
                </c:pt>
                <c:pt idx="521">
                  <c:v>-5.47821372747418E-2</c:v>
                </c:pt>
                <c:pt idx="522">
                  <c:v>-5.4713724976560602E-2</c:v>
                </c:pt>
                <c:pt idx="523">
                  <c:v>-5.4689976018077201E-2</c:v>
                </c:pt>
                <c:pt idx="524">
                  <c:v>-5.48840768751689E-2</c:v>
                </c:pt>
                <c:pt idx="525">
                  <c:v>-5.4834468969299201E-2</c:v>
                </c:pt>
                <c:pt idx="526">
                  <c:v>-5.4817216994706597E-2</c:v>
                </c:pt>
                <c:pt idx="527">
                  <c:v>-5.4939616626749198E-2</c:v>
                </c:pt>
                <c:pt idx="528">
                  <c:v>-5.49868963037927E-2</c:v>
                </c:pt>
                <c:pt idx="529">
                  <c:v>-5.4952248853320902E-2</c:v>
                </c:pt>
                <c:pt idx="530">
                  <c:v>-5.4965358882489698E-2</c:v>
                </c:pt>
                <c:pt idx="531">
                  <c:v>-5.5042508083579397E-2</c:v>
                </c:pt>
                <c:pt idx="532">
                  <c:v>-5.501499287008E-2</c:v>
                </c:pt>
                <c:pt idx="533">
                  <c:v>-5.5038215126842101E-2</c:v>
                </c:pt>
                <c:pt idx="534">
                  <c:v>-5.5218280157229599E-2</c:v>
                </c:pt>
                <c:pt idx="535">
                  <c:v>-5.5147698614746297E-2</c:v>
                </c:pt>
                <c:pt idx="536">
                  <c:v>-5.5106146416316497E-2</c:v>
                </c:pt>
                <c:pt idx="537">
                  <c:v>-5.5036699962026002E-2</c:v>
                </c:pt>
                <c:pt idx="538">
                  <c:v>-5.5054746684618003E-2</c:v>
                </c:pt>
                <c:pt idx="539">
                  <c:v>-5.5056982421471397E-2</c:v>
                </c:pt>
                <c:pt idx="540">
                  <c:v>-5.5290226029076898E-2</c:v>
                </c:pt>
                <c:pt idx="541">
                  <c:v>-5.5326820661624303E-2</c:v>
                </c:pt>
                <c:pt idx="542">
                  <c:v>-5.5304421538797499E-2</c:v>
                </c:pt>
                <c:pt idx="543">
                  <c:v>-5.5388848180882598E-2</c:v>
                </c:pt>
                <c:pt idx="544">
                  <c:v>-5.54169791090924E-2</c:v>
                </c:pt>
                <c:pt idx="545">
                  <c:v>-5.5401613256738903E-2</c:v>
                </c:pt>
                <c:pt idx="546">
                  <c:v>-5.5504950093260501E-2</c:v>
                </c:pt>
                <c:pt idx="547">
                  <c:v>-5.5604951980058298E-2</c:v>
                </c:pt>
                <c:pt idx="548">
                  <c:v>-5.5549053203625097E-2</c:v>
                </c:pt>
                <c:pt idx="549">
                  <c:v>-5.5559938404864499E-2</c:v>
                </c:pt>
                <c:pt idx="550">
                  <c:v>-5.5657830593797301E-2</c:v>
                </c:pt>
                <c:pt idx="551">
                  <c:v>-5.5620894670331301E-2</c:v>
                </c:pt>
                <c:pt idx="552">
                  <c:v>-5.5631513202873503E-2</c:v>
                </c:pt>
                <c:pt idx="553">
                  <c:v>-5.5824803052625098E-2</c:v>
                </c:pt>
                <c:pt idx="554">
                  <c:v>-5.5781872632603001E-2</c:v>
                </c:pt>
                <c:pt idx="555">
                  <c:v>-5.5740416806656902E-2</c:v>
                </c:pt>
                <c:pt idx="556">
                  <c:v>-5.5899996776133699E-2</c:v>
                </c:pt>
                <c:pt idx="557">
                  <c:v>-5.5855555809102897E-2</c:v>
                </c:pt>
                <c:pt idx="558">
                  <c:v>-5.5817695062918102E-2</c:v>
                </c:pt>
                <c:pt idx="559">
                  <c:v>-5.5941308848560002E-2</c:v>
                </c:pt>
                <c:pt idx="560">
                  <c:v>-5.59553372828911E-2</c:v>
                </c:pt>
                <c:pt idx="561">
                  <c:v>-5.5955463787541002E-2</c:v>
                </c:pt>
                <c:pt idx="562">
                  <c:v>-5.5909866117872499E-2</c:v>
                </c:pt>
                <c:pt idx="563">
                  <c:v>-5.5890375457238198E-2</c:v>
                </c:pt>
                <c:pt idx="564">
                  <c:v>-5.5908666438578301E-2</c:v>
                </c:pt>
                <c:pt idx="565">
                  <c:v>-5.5959435936529099E-2</c:v>
                </c:pt>
                <c:pt idx="566">
                  <c:v>-5.6159691904516099E-2</c:v>
                </c:pt>
                <c:pt idx="567">
                  <c:v>-5.6134664996837502E-2</c:v>
                </c:pt>
                <c:pt idx="568">
                  <c:v>-5.6115419371053701E-2</c:v>
                </c:pt>
                <c:pt idx="569">
                  <c:v>-5.6290269790527599E-2</c:v>
                </c:pt>
                <c:pt idx="570">
                  <c:v>-5.6277647595076502E-2</c:v>
                </c:pt>
                <c:pt idx="571">
                  <c:v>-5.6304106333603499E-2</c:v>
                </c:pt>
                <c:pt idx="572">
                  <c:v>-5.6516594913167198E-2</c:v>
                </c:pt>
                <c:pt idx="573">
                  <c:v>-5.6458837682536497E-2</c:v>
                </c:pt>
                <c:pt idx="574">
                  <c:v>-5.63930482409584E-2</c:v>
                </c:pt>
                <c:pt idx="575">
                  <c:v>-5.6547082145698299E-2</c:v>
                </c:pt>
                <c:pt idx="576">
                  <c:v>-5.6626594567205701E-2</c:v>
                </c:pt>
                <c:pt idx="577">
                  <c:v>-5.6593399630704297E-2</c:v>
                </c:pt>
                <c:pt idx="578">
                  <c:v>-5.6633697395834098E-2</c:v>
                </c:pt>
                <c:pt idx="579">
                  <c:v>-5.67241928656586E-2</c:v>
                </c:pt>
                <c:pt idx="580">
                  <c:v>-5.6626686923361001E-2</c:v>
                </c:pt>
                <c:pt idx="581">
                  <c:v>-5.6633112719282598E-2</c:v>
                </c:pt>
                <c:pt idx="582">
                  <c:v>-5.6844902411504798E-2</c:v>
                </c:pt>
                <c:pt idx="583">
                  <c:v>-5.67838099086658E-2</c:v>
                </c:pt>
                <c:pt idx="584">
                  <c:v>-5.6765368984391398E-2</c:v>
                </c:pt>
                <c:pt idx="585">
                  <c:v>-5.6953868285442397E-2</c:v>
                </c:pt>
                <c:pt idx="586">
                  <c:v>-5.6849686157268903E-2</c:v>
                </c:pt>
                <c:pt idx="587">
                  <c:v>-5.6841919412060599E-2</c:v>
                </c:pt>
                <c:pt idx="588">
                  <c:v>-5.6790899388336903E-2</c:v>
                </c:pt>
                <c:pt idx="589">
                  <c:v>-5.6799385192183E-2</c:v>
                </c:pt>
                <c:pt idx="590">
                  <c:v>-5.68280549099048E-2</c:v>
                </c:pt>
                <c:pt idx="591">
                  <c:v>-5.7073182465198297E-2</c:v>
                </c:pt>
                <c:pt idx="592">
                  <c:v>-5.7130317126090097E-2</c:v>
                </c:pt>
                <c:pt idx="593">
                  <c:v>-5.7087812766743302E-2</c:v>
                </c:pt>
                <c:pt idx="594">
                  <c:v>-5.7080986152868898E-2</c:v>
                </c:pt>
                <c:pt idx="595">
                  <c:v>-5.7177059216580103E-2</c:v>
                </c:pt>
                <c:pt idx="596">
                  <c:v>-5.7169013229819599E-2</c:v>
                </c:pt>
                <c:pt idx="597">
                  <c:v>-5.7204999883348803E-2</c:v>
                </c:pt>
                <c:pt idx="598">
                  <c:v>-5.7380241206071103E-2</c:v>
                </c:pt>
                <c:pt idx="599">
                  <c:v>-5.7337717812818899E-2</c:v>
                </c:pt>
                <c:pt idx="600">
                  <c:v>-5.7317820300037702E-2</c:v>
                </c:pt>
                <c:pt idx="601">
                  <c:v>-5.7442063271688902E-2</c:v>
                </c:pt>
                <c:pt idx="602">
                  <c:v>-5.7409513062642102E-2</c:v>
                </c:pt>
                <c:pt idx="603">
                  <c:v>-5.7409019713911102E-2</c:v>
                </c:pt>
                <c:pt idx="604">
                  <c:v>-5.7595224391358599E-2</c:v>
                </c:pt>
                <c:pt idx="605">
                  <c:v>-5.7592621888033997E-2</c:v>
                </c:pt>
                <c:pt idx="606">
                  <c:v>-5.76023293930727E-2</c:v>
                </c:pt>
                <c:pt idx="607">
                  <c:v>-5.7704019418452102E-2</c:v>
                </c:pt>
                <c:pt idx="608">
                  <c:v>-5.7725911940603197E-2</c:v>
                </c:pt>
                <c:pt idx="609">
                  <c:v>-5.7672853426386797E-2</c:v>
                </c:pt>
                <c:pt idx="610">
                  <c:v>-5.7746652319716901E-2</c:v>
                </c:pt>
                <c:pt idx="611">
                  <c:v>-5.7872052750705401E-2</c:v>
                </c:pt>
                <c:pt idx="612">
                  <c:v>-5.7845723718249697E-2</c:v>
                </c:pt>
                <c:pt idx="613">
                  <c:v>-5.7815352396573698E-2</c:v>
                </c:pt>
                <c:pt idx="614">
                  <c:v>-5.7759007361406899E-2</c:v>
                </c:pt>
                <c:pt idx="615">
                  <c:v>-5.7778563719087697E-2</c:v>
                </c:pt>
                <c:pt idx="616">
                  <c:v>-5.7798051585753699E-2</c:v>
                </c:pt>
                <c:pt idx="617">
                  <c:v>-5.8039877466702298E-2</c:v>
                </c:pt>
                <c:pt idx="618">
                  <c:v>-5.8027352866095797E-2</c:v>
                </c:pt>
                <c:pt idx="619">
                  <c:v>-5.8043881164242701E-2</c:v>
                </c:pt>
                <c:pt idx="620">
                  <c:v>-5.8155867115905001E-2</c:v>
                </c:pt>
                <c:pt idx="621">
                  <c:v>-5.8152968840052603E-2</c:v>
                </c:pt>
                <c:pt idx="622">
                  <c:v>-5.81583922806507E-2</c:v>
                </c:pt>
                <c:pt idx="623">
                  <c:v>-5.8282813503562202E-2</c:v>
                </c:pt>
                <c:pt idx="624">
                  <c:v>-5.8359839274392603E-2</c:v>
                </c:pt>
                <c:pt idx="625">
                  <c:v>-5.83777085024242E-2</c:v>
                </c:pt>
                <c:pt idx="626">
                  <c:v>-5.8424998113574898E-2</c:v>
                </c:pt>
                <c:pt idx="627">
                  <c:v>-5.85093894042076E-2</c:v>
                </c:pt>
                <c:pt idx="628">
                  <c:v>-5.84261143036807E-2</c:v>
                </c:pt>
                <c:pt idx="629">
                  <c:v>-5.8465041258993197E-2</c:v>
                </c:pt>
                <c:pt idx="630">
                  <c:v>-5.8603214332833803E-2</c:v>
                </c:pt>
                <c:pt idx="631">
                  <c:v>-5.8593775223319801E-2</c:v>
                </c:pt>
                <c:pt idx="632">
                  <c:v>-5.8587105498494101E-2</c:v>
                </c:pt>
                <c:pt idx="633">
                  <c:v>-5.8751144659860498E-2</c:v>
                </c:pt>
                <c:pt idx="634">
                  <c:v>-5.8705614860239598E-2</c:v>
                </c:pt>
                <c:pt idx="635">
                  <c:v>-5.8683628555198999E-2</c:v>
                </c:pt>
                <c:pt idx="636">
                  <c:v>-5.88968184504969E-2</c:v>
                </c:pt>
                <c:pt idx="637">
                  <c:v>-5.8853903824152801E-2</c:v>
                </c:pt>
                <c:pt idx="638">
                  <c:v>-5.8827249255652303E-2</c:v>
                </c:pt>
                <c:pt idx="639">
                  <c:v>-5.8787402735712403E-2</c:v>
                </c:pt>
                <c:pt idx="640">
                  <c:v>-5.8770225732587202E-2</c:v>
                </c:pt>
                <c:pt idx="641">
                  <c:v>-5.8807304924509203E-2</c:v>
                </c:pt>
                <c:pt idx="642">
                  <c:v>-5.8899139830221603E-2</c:v>
                </c:pt>
                <c:pt idx="643">
                  <c:v>-5.9014620142988798E-2</c:v>
                </c:pt>
                <c:pt idx="644">
                  <c:v>-5.9009799054668501E-2</c:v>
                </c:pt>
                <c:pt idx="645">
                  <c:v>-5.9058140361837E-2</c:v>
                </c:pt>
                <c:pt idx="646">
                  <c:v>-5.91700133906366E-2</c:v>
                </c:pt>
                <c:pt idx="647">
                  <c:v>-5.9201826360852999E-2</c:v>
                </c:pt>
                <c:pt idx="648">
                  <c:v>-5.9201543296997602E-2</c:v>
                </c:pt>
                <c:pt idx="649">
                  <c:v>-5.9419085291059201E-2</c:v>
                </c:pt>
                <c:pt idx="650">
                  <c:v>-5.9384078757526999E-2</c:v>
                </c:pt>
                <c:pt idx="651">
                  <c:v>-5.9352344833314398E-2</c:v>
                </c:pt>
                <c:pt idx="652">
                  <c:v>-5.93674526705096E-2</c:v>
                </c:pt>
                <c:pt idx="653">
                  <c:v>-5.9374664929540501E-2</c:v>
                </c:pt>
                <c:pt idx="654">
                  <c:v>-5.93853982087846E-2</c:v>
                </c:pt>
                <c:pt idx="655">
                  <c:v>-5.9533417321896702E-2</c:v>
                </c:pt>
                <c:pt idx="656">
                  <c:v>-5.9597378480248202E-2</c:v>
                </c:pt>
                <c:pt idx="657">
                  <c:v>-5.9567919621865001E-2</c:v>
                </c:pt>
                <c:pt idx="658">
                  <c:v>-5.9669627846839601E-2</c:v>
                </c:pt>
                <c:pt idx="659">
                  <c:v>-5.9746421019857103E-2</c:v>
                </c:pt>
                <c:pt idx="660">
                  <c:v>-5.9688081052930303E-2</c:v>
                </c:pt>
                <c:pt idx="661">
                  <c:v>-5.9738834834813098E-2</c:v>
                </c:pt>
                <c:pt idx="662">
                  <c:v>-5.9894986101425997E-2</c:v>
                </c:pt>
                <c:pt idx="663">
                  <c:v>-5.9868843663328501E-2</c:v>
                </c:pt>
                <c:pt idx="664">
                  <c:v>-5.9853301286542301E-2</c:v>
                </c:pt>
                <c:pt idx="665">
                  <c:v>-5.9789036148383101E-2</c:v>
                </c:pt>
                <c:pt idx="666">
                  <c:v>-5.9823254356160697E-2</c:v>
                </c:pt>
                <c:pt idx="667">
                  <c:v>-5.9862027468625401E-2</c:v>
                </c:pt>
                <c:pt idx="668">
                  <c:v>-6.0085838718805601E-2</c:v>
                </c:pt>
                <c:pt idx="669">
                  <c:v>-6.0091486511131199E-2</c:v>
                </c:pt>
                <c:pt idx="670">
                  <c:v>-6.0120095421249499E-2</c:v>
                </c:pt>
                <c:pt idx="671">
                  <c:v>-6.0240608640015098E-2</c:v>
                </c:pt>
                <c:pt idx="672">
                  <c:v>-6.0244568740017698E-2</c:v>
                </c:pt>
                <c:pt idx="673">
                  <c:v>-6.02611168675748E-2</c:v>
                </c:pt>
                <c:pt idx="674">
                  <c:v>-6.0350553540047203E-2</c:v>
                </c:pt>
                <c:pt idx="675">
                  <c:v>-6.0500116048691002E-2</c:v>
                </c:pt>
                <c:pt idx="676">
                  <c:v>-6.0471939873726399E-2</c:v>
                </c:pt>
                <c:pt idx="677">
                  <c:v>-6.0449542167285999E-2</c:v>
                </c:pt>
                <c:pt idx="678">
                  <c:v>-6.06117106508463E-2</c:v>
                </c:pt>
                <c:pt idx="679">
                  <c:v>-6.05715305428021E-2</c:v>
                </c:pt>
                <c:pt idx="680">
                  <c:v>-6.0565173199090001E-2</c:v>
                </c:pt>
                <c:pt idx="681">
                  <c:v>-6.0783003224059898E-2</c:v>
                </c:pt>
                <c:pt idx="682">
                  <c:v>-6.0742316883988602E-2</c:v>
                </c:pt>
                <c:pt idx="683">
                  <c:v>-6.0732114167573598E-2</c:v>
                </c:pt>
                <c:pt idx="684">
                  <c:v>-6.0907575418241301E-2</c:v>
                </c:pt>
                <c:pt idx="685">
                  <c:v>-6.08767258042162E-2</c:v>
                </c:pt>
                <c:pt idx="686">
                  <c:v>-6.0865643938692898E-2</c:v>
                </c:pt>
                <c:pt idx="687">
                  <c:v>-6.0999696080107101E-2</c:v>
                </c:pt>
                <c:pt idx="688">
                  <c:v>-6.1051367227455001E-2</c:v>
                </c:pt>
                <c:pt idx="689">
                  <c:v>-6.1007740829760897E-2</c:v>
                </c:pt>
                <c:pt idx="690">
                  <c:v>-6.0981601108020797E-2</c:v>
                </c:pt>
                <c:pt idx="691">
                  <c:v>-6.0967041819821897E-2</c:v>
                </c:pt>
                <c:pt idx="692">
                  <c:v>-6.1006014778589197E-2</c:v>
                </c:pt>
                <c:pt idx="693">
                  <c:v>-6.10529859744324E-2</c:v>
                </c:pt>
                <c:pt idx="694">
                  <c:v>-6.1263012408744599E-2</c:v>
                </c:pt>
                <c:pt idx="695">
                  <c:v>-6.1250420694705203E-2</c:v>
                </c:pt>
                <c:pt idx="696">
                  <c:v>-6.1265136794342402E-2</c:v>
                </c:pt>
                <c:pt idx="697">
                  <c:v>-6.1445420316886198E-2</c:v>
                </c:pt>
                <c:pt idx="698">
                  <c:v>-6.1455013560286403E-2</c:v>
                </c:pt>
                <c:pt idx="699">
                  <c:v>-6.1446336020405098E-2</c:v>
                </c:pt>
                <c:pt idx="700">
                  <c:v>-6.1593639082275303E-2</c:v>
                </c:pt>
                <c:pt idx="701">
                  <c:v>-6.1609289337260002E-2</c:v>
                </c:pt>
                <c:pt idx="702">
                  <c:v>-6.16424891826075E-2</c:v>
                </c:pt>
                <c:pt idx="703">
                  <c:v>-6.1718406000484803E-2</c:v>
                </c:pt>
                <c:pt idx="704">
                  <c:v>-6.1755999282468103E-2</c:v>
                </c:pt>
                <c:pt idx="705">
                  <c:v>-6.1738884813773202E-2</c:v>
                </c:pt>
                <c:pt idx="706">
                  <c:v>-6.1843017562447797E-2</c:v>
                </c:pt>
                <c:pt idx="707">
                  <c:v>-6.19300794593678E-2</c:v>
                </c:pt>
                <c:pt idx="708">
                  <c:v>-6.19155761087311E-2</c:v>
                </c:pt>
                <c:pt idx="709">
                  <c:v>-6.1973803075185602E-2</c:v>
                </c:pt>
                <c:pt idx="710">
                  <c:v>-6.2116856453940397E-2</c:v>
                </c:pt>
                <c:pt idx="711">
                  <c:v>-6.2119671842083397E-2</c:v>
                </c:pt>
                <c:pt idx="712">
                  <c:v>-6.2118065155421703E-2</c:v>
                </c:pt>
                <c:pt idx="713">
                  <c:v>-6.2342891915856499E-2</c:v>
                </c:pt>
                <c:pt idx="714">
                  <c:v>-6.2331253410472E-2</c:v>
                </c:pt>
                <c:pt idx="715">
                  <c:v>-6.2317584602472602E-2</c:v>
                </c:pt>
                <c:pt idx="716">
                  <c:v>-6.2265326967463001E-2</c:v>
                </c:pt>
                <c:pt idx="717">
                  <c:v>-6.2269753582465101E-2</c:v>
                </c:pt>
                <c:pt idx="718">
                  <c:v>-6.2298809702042199E-2</c:v>
                </c:pt>
                <c:pt idx="719">
                  <c:v>-6.2459341114542197E-2</c:v>
                </c:pt>
                <c:pt idx="720">
                  <c:v>-6.2510877401412895E-2</c:v>
                </c:pt>
                <c:pt idx="721">
                  <c:v>-6.2525963507747806E-2</c:v>
                </c:pt>
                <c:pt idx="722">
                  <c:v>-6.2603868330673995E-2</c:v>
                </c:pt>
                <c:pt idx="723">
                  <c:v>-6.2679124918455897E-2</c:v>
                </c:pt>
                <c:pt idx="724">
                  <c:v>-6.2669688467091506E-2</c:v>
                </c:pt>
                <c:pt idx="725">
                  <c:v>-6.2745311666124903E-2</c:v>
                </c:pt>
                <c:pt idx="726">
                  <c:v>-6.2922412122134105E-2</c:v>
                </c:pt>
                <c:pt idx="727">
                  <c:v>-6.2898812272275506E-2</c:v>
                </c:pt>
                <c:pt idx="728">
                  <c:v>-6.29095982488556E-2</c:v>
                </c:pt>
                <c:pt idx="729">
                  <c:v>-6.3127393038788698E-2</c:v>
                </c:pt>
                <c:pt idx="730">
                  <c:v>-6.3093598000705006E-2</c:v>
                </c:pt>
                <c:pt idx="731">
                  <c:v>-6.3094863183020197E-2</c:v>
                </c:pt>
                <c:pt idx="732">
                  <c:v>-6.3278821588028597E-2</c:v>
                </c:pt>
                <c:pt idx="733">
                  <c:v>-6.3278825196903296E-2</c:v>
                </c:pt>
                <c:pt idx="734">
                  <c:v>-6.3270545952643004E-2</c:v>
                </c:pt>
                <c:pt idx="735">
                  <c:v>-6.33745339194621E-2</c:v>
                </c:pt>
                <c:pt idx="736">
                  <c:v>-6.3425624141624795E-2</c:v>
                </c:pt>
                <c:pt idx="737">
                  <c:v>-6.3437945364664003E-2</c:v>
                </c:pt>
                <c:pt idx="738">
                  <c:v>-6.3539644356891398E-2</c:v>
                </c:pt>
                <c:pt idx="739">
                  <c:v>-6.3660226254067698E-2</c:v>
                </c:pt>
                <c:pt idx="740">
                  <c:v>-6.3620565711364999E-2</c:v>
                </c:pt>
                <c:pt idx="741">
                  <c:v>-6.3600421786153105E-2</c:v>
                </c:pt>
                <c:pt idx="742">
                  <c:v>-6.3569174633206202E-2</c:v>
                </c:pt>
                <c:pt idx="743">
                  <c:v>-6.3594086309118794E-2</c:v>
                </c:pt>
                <c:pt idx="744">
                  <c:v>-6.3631163987641404E-2</c:v>
                </c:pt>
                <c:pt idx="745">
                  <c:v>-6.3911364297382395E-2</c:v>
                </c:pt>
                <c:pt idx="746">
                  <c:v>-6.3917405883936698E-2</c:v>
                </c:pt>
                <c:pt idx="747">
                  <c:v>-6.38927748271573E-2</c:v>
                </c:pt>
                <c:pt idx="748">
                  <c:v>-6.4069281157572003E-2</c:v>
                </c:pt>
                <c:pt idx="749">
                  <c:v>-6.4108759455848902E-2</c:v>
                </c:pt>
                <c:pt idx="750">
                  <c:v>-6.4119475505625301E-2</c:v>
                </c:pt>
                <c:pt idx="751">
                  <c:v>-6.4260455391680293E-2</c:v>
                </c:pt>
                <c:pt idx="752">
                  <c:v>-6.4347264997195397E-2</c:v>
                </c:pt>
                <c:pt idx="753">
                  <c:v>-6.4351199039568402E-2</c:v>
                </c:pt>
                <c:pt idx="754">
                  <c:v>-6.4376028390446205E-2</c:v>
                </c:pt>
                <c:pt idx="755">
                  <c:v>-6.4467324273816004E-2</c:v>
                </c:pt>
                <c:pt idx="756">
                  <c:v>-6.44323886178121E-2</c:v>
                </c:pt>
                <c:pt idx="757">
                  <c:v>-6.4507932052947498E-2</c:v>
                </c:pt>
                <c:pt idx="758">
                  <c:v>-6.4693206048104995E-2</c:v>
                </c:pt>
                <c:pt idx="759">
                  <c:v>-6.4671627963737793E-2</c:v>
                </c:pt>
                <c:pt idx="760">
                  <c:v>-6.4662956943114497E-2</c:v>
                </c:pt>
                <c:pt idx="761">
                  <c:v>-6.4860338830233705E-2</c:v>
                </c:pt>
                <c:pt idx="762">
                  <c:v>-6.4844250679016294E-2</c:v>
                </c:pt>
                <c:pt idx="763">
                  <c:v>-6.4851604266247198E-2</c:v>
                </c:pt>
                <c:pt idx="764">
                  <c:v>-6.5071140571187E-2</c:v>
                </c:pt>
                <c:pt idx="765">
                  <c:v>-6.5095602010842496E-2</c:v>
                </c:pt>
                <c:pt idx="766">
                  <c:v>-6.5083012954952696E-2</c:v>
                </c:pt>
                <c:pt idx="767">
                  <c:v>-6.5052353272524899E-2</c:v>
                </c:pt>
                <c:pt idx="768">
                  <c:v>-6.5062245043615699E-2</c:v>
                </c:pt>
                <c:pt idx="769">
                  <c:v>-6.5085468891386805E-2</c:v>
                </c:pt>
                <c:pt idx="770">
                  <c:v>-6.5241480459614407E-2</c:v>
                </c:pt>
                <c:pt idx="771">
                  <c:v>-6.5365730610210407E-2</c:v>
                </c:pt>
                <c:pt idx="772">
                  <c:v>-6.5366429412582402E-2</c:v>
                </c:pt>
                <c:pt idx="773">
                  <c:v>-6.54181466864735E-2</c:v>
                </c:pt>
                <c:pt idx="774">
                  <c:v>-6.5583236981182999E-2</c:v>
                </c:pt>
                <c:pt idx="775">
                  <c:v>-6.56175597687252E-2</c:v>
                </c:pt>
                <c:pt idx="776">
                  <c:v>-6.5635254257358597E-2</c:v>
                </c:pt>
                <c:pt idx="777">
                  <c:v>-6.5870465788369498E-2</c:v>
                </c:pt>
                <c:pt idx="778">
                  <c:v>-6.5845786749075E-2</c:v>
                </c:pt>
                <c:pt idx="779">
                  <c:v>-6.5833949289905505E-2</c:v>
                </c:pt>
                <c:pt idx="780">
                  <c:v>-6.6033615206833901E-2</c:v>
                </c:pt>
                <c:pt idx="781">
                  <c:v>-6.6042567409264105E-2</c:v>
                </c:pt>
                <c:pt idx="782">
                  <c:v>-6.6047509550116901E-2</c:v>
                </c:pt>
                <c:pt idx="783">
                  <c:v>-6.6199126556360302E-2</c:v>
                </c:pt>
                <c:pt idx="784">
                  <c:v>-6.6262075619306304E-2</c:v>
                </c:pt>
                <c:pt idx="785">
                  <c:v>-6.6267608160463801E-2</c:v>
                </c:pt>
                <c:pt idx="786">
                  <c:v>-6.6304281703196799E-2</c:v>
                </c:pt>
                <c:pt idx="787">
                  <c:v>-6.6435474009873999E-2</c:v>
                </c:pt>
                <c:pt idx="788">
                  <c:v>-6.6436658516371094E-2</c:v>
                </c:pt>
                <c:pt idx="789">
                  <c:v>-6.6484348984280101E-2</c:v>
                </c:pt>
                <c:pt idx="790">
                  <c:v>-6.6658058708223597E-2</c:v>
                </c:pt>
                <c:pt idx="791">
                  <c:v>-6.66501542852935E-2</c:v>
                </c:pt>
                <c:pt idx="792">
                  <c:v>-6.6658793831036997E-2</c:v>
                </c:pt>
                <c:pt idx="793">
                  <c:v>-6.6597388145358802E-2</c:v>
                </c:pt>
                <c:pt idx="794">
                  <c:v>-6.6664183706355698E-2</c:v>
                </c:pt>
                <c:pt idx="795">
                  <c:v>-6.6715684622370805E-2</c:v>
                </c:pt>
                <c:pt idx="796">
                  <c:v>-6.6951019864063599E-2</c:v>
                </c:pt>
                <c:pt idx="797">
                  <c:v>-6.6999667343528593E-2</c:v>
                </c:pt>
                <c:pt idx="798">
                  <c:v>-6.6999532010716706E-2</c:v>
                </c:pt>
                <c:pt idx="799">
                  <c:v>-6.7139710338475794E-2</c:v>
                </c:pt>
                <c:pt idx="800">
                  <c:v>-6.7191704156964002E-2</c:v>
                </c:pt>
                <c:pt idx="801">
                  <c:v>-6.7197087240250003E-2</c:v>
                </c:pt>
                <c:pt idx="802">
                  <c:v>-6.7305163674367494E-2</c:v>
                </c:pt>
                <c:pt idx="803">
                  <c:v>-6.7452364484779301E-2</c:v>
                </c:pt>
                <c:pt idx="804">
                  <c:v>-6.7408701773577606E-2</c:v>
                </c:pt>
                <c:pt idx="805">
                  <c:v>-6.7446887667756597E-2</c:v>
                </c:pt>
                <c:pt idx="806">
                  <c:v>-6.7563598296449895E-2</c:v>
                </c:pt>
                <c:pt idx="807">
                  <c:v>-6.7592400242574499E-2</c:v>
                </c:pt>
                <c:pt idx="808">
                  <c:v>-6.7638871221182104E-2</c:v>
                </c:pt>
                <c:pt idx="809">
                  <c:v>-6.7896381971271194E-2</c:v>
                </c:pt>
                <c:pt idx="810">
                  <c:v>-6.7867817473597797E-2</c:v>
                </c:pt>
                <c:pt idx="811">
                  <c:v>-6.7867217294406298E-2</c:v>
                </c:pt>
                <c:pt idx="812">
                  <c:v>-6.8039612572950797E-2</c:v>
                </c:pt>
                <c:pt idx="813">
                  <c:v>-6.8043715960811699E-2</c:v>
                </c:pt>
                <c:pt idx="814">
                  <c:v>-6.8050205940380401E-2</c:v>
                </c:pt>
                <c:pt idx="815">
                  <c:v>-6.8233325767020306E-2</c:v>
                </c:pt>
                <c:pt idx="816">
                  <c:v>-6.8300425598863707E-2</c:v>
                </c:pt>
                <c:pt idx="817">
                  <c:v>-6.8297153882061507E-2</c:v>
                </c:pt>
                <c:pt idx="818">
                  <c:v>-6.8296142116499398E-2</c:v>
                </c:pt>
                <c:pt idx="819">
                  <c:v>-6.8287655711173997E-2</c:v>
                </c:pt>
                <c:pt idx="820">
                  <c:v>-6.8328534835018398E-2</c:v>
                </c:pt>
                <c:pt idx="821">
                  <c:v>-6.8426266118573997E-2</c:v>
                </c:pt>
                <c:pt idx="822">
                  <c:v>-6.8684962830351096E-2</c:v>
                </c:pt>
                <c:pt idx="823">
                  <c:v>-6.8641717390467594E-2</c:v>
                </c:pt>
                <c:pt idx="824">
                  <c:v>-6.8689659509497403E-2</c:v>
                </c:pt>
                <c:pt idx="825">
                  <c:v>-6.8861530337017099E-2</c:v>
                </c:pt>
                <c:pt idx="826">
                  <c:v>-6.8883202271535895E-2</c:v>
                </c:pt>
                <c:pt idx="827">
                  <c:v>-6.8876824225299102E-2</c:v>
                </c:pt>
                <c:pt idx="828">
                  <c:v>-6.9132936555737295E-2</c:v>
                </c:pt>
                <c:pt idx="829">
                  <c:v>-6.9154215743765401E-2</c:v>
                </c:pt>
                <c:pt idx="830">
                  <c:v>-6.9151476161399106E-2</c:v>
                </c:pt>
                <c:pt idx="831">
                  <c:v>-6.9306484850434003E-2</c:v>
                </c:pt>
                <c:pt idx="832">
                  <c:v>-6.9387980562168897E-2</c:v>
                </c:pt>
                <c:pt idx="833">
                  <c:v>-6.9372570995862498E-2</c:v>
                </c:pt>
                <c:pt idx="834">
                  <c:v>-6.9479263814476305E-2</c:v>
                </c:pt>
                <c:pt idx="835">
                  <c:v>-6.9596244099860705E-2</c:v>
                </c:pt>
                <c:pt idx="836">
                  <c:v>-6.9583968201185994E-2</c:v>
                </c:pt>
                <c:pt idx="837">
                  <c:v>-6.9605463824700606E-2</c:v>
                </c:pt>
                <c:pt idx="838">
                  <c:v>-6.97679569711908E-2</c:v>
                </c:pt>
                <c:pt idx="839">
                  <c:v>-6.9781316793523604E-2</c:v>
                </c:pt>
                <c:pt idx="840">
                  <c:v>-6.9802933294946898E-2</c:v>
                </c:pt>
                <c:pt idx="841">
                  <c:v>-7.0061803620774396E-2</c:v>
                </c:pt>
                <c:pt idx="842">
                  <c:v>-7.00397575856187E-2</c:v>
                </c:pt>
                <c:pt idx="843">
                  <c:v>-7.0044941230056404E-2</c:v>
                </c:pt>
                <c:pt idx="844">
                  <c:v>-6.9998584916076995E-2</c:v>
                </c:pt>
                <c:pt idx="845">
                  <c:v>-7.0034987451227895E-2</c:v>
                </c:pt>
                <c:pt idx="846">
                  <c:v>-7.0112156468288403E-2</c:v>
                </c:pt>
                <c:pt idx="847">
                  <c:v>-7.03103764099067E-2</c:v>
                </c:pt>
                <c:pt idx="848">
                  <c:v>-7.0394984950932396E-2</c:v>
                </c:pt>
                <c:pt idx="849">
                  <c:v>-7.0416989464622895E-2</c:v>
                </c:pt>
                <c:pt idx="850">
                  <c:v>-7.0501506250972401E-2</c:v>
                </c:pt>
                <c:pt idx="851">
                  <c:v>-7.0623522760191501E-2</c:v>
                </c:pt>
                <c:pt idx="852">
                  <c:v>-7.0637369528412999E-2</c:v>
                </c:pt>
                <c:pt idx="853">
                  <c:v>-7.0686591381672895E-2</c:v>
                </c:pt>
                <c:pt idx="854">
                  <c:v>-7.0890148403123202E-2</c:v>
                </c:pt>
                <c:pt idx="855">
                  <c:v>-7.0892817709439504E-2</c:v>
                </c:pt>
                <c:pt idx="856">
                  <c:v>-7.0930758529963597E-2</c:v>
                </c:pt>
                <c:pt idx="857">
                  <c:v>-7.1180061553604596E-2</c:v>
                </c:pt>
                <c:pt idx="858">
                  <c:v>-7.1135836323568097E-2</c:v>
                </c:pt>
                <c:pt idx="859">
                  <c:v>-7.1115761646069794E-2</c:v>
                </c:pt>
                <c:pt idx="860">
                  <c:v>-7.1367686129330601E-2</c:v>
                </c:pt>
                <c:pt idx="861">
                  <c:v>-7.1366088464856106E-2</c:v>
                </c:pt>
                <c:pt idx="862">
                  <c:v>-7.1388834097888501E-2</c:v>
                </c:pt>
                <c:pt idx="863">
                  <c:v>-7.1501253463793601E-2</c:v>
                </c:pt>
                <c:pt idx="864">
                  <c:v>-7.1597927075345097E-2</c:v>
                </c:pt>
                <c:pt idx="865">
                  <c:v>-7.1576751865601904E-2</c:v>
                </c:pt>
                <c:pt idx="866">
                  <c:v>-7.1671073286173101E-2</c:v>
                </c:pt>
                <c:pt idx="867">
                  <c:v>-7.1790708830424904E-2</c:v>
                </c:pt>
                <c:pt idx="868">
                  <c:v>-7.1798776237604403E-2</c:v>
                </c:pt>
                <c:pt idx="869">
                  <c:v>-7.1822146108995399E-2</c:v>
                </c:pt>
                <c:pt idx="870">
                  <c:v>-7.1819581673480501E-2</c:v>
                </c:pt>
                <c:pt idx="871">
                  <c:v>-7.1875189392206398E-2</c:v>
                </c:pt>
                <c:pt idx="872">
                  <c:v>-7.1888289084502899E-2</c:v>
                </c:pt>
                <c:pt idx="873">
                  <c:v>-7.2147114279990404E-2</c:v>
                </c:pt>
                <c:pt idx="874">
                  <c:v>-7.2151361382566503E-2</c:v>
                </c:pt>
                <c:pt idx="875">
                  <c:v>-7.2179916198365293E-2</c:v>
                </c:pt>
                <c:pt idx="876">
                  <c:v>-7.2369468844651202E-2</c:v>
                </c:pt>
                <c:pt idx="877">
                  <c:v>-7.2381200734526099E-2</c:v>
                </c:pt>
                <c:pt idx="878">
                  <c:v>-7.2405329323374096E-2</c:v>
                </c:pt>
                <c:pt idx="879">
                  <c:v>-7.2602196965211196E-2</c:v>
                </c:pt>
                <c:pt idx="880">
                  <c:v>-7.2694579973661494E-2</c:v>
                </c:pt>
                <c:pt idx="881">
                  <c:v>-7.2682770454169404E-2</c:v>
                </c:pt>
                <c:pt idx="882">
                  <c:v>-7.2774188515419697E-2</c:v>
                </c:pt>
                <c:pt idx="883">
                  <c:v>-7.2928191376073995E-2</c:v>
                </c:pt>
                <c:pt idx="884">
                  <c:v>-7.2935412715499706E-2</c:v>
                </c:pt>
                <c:pt idx="885">
                  <c:v>-7.29736621336389E-2</c:v>
                </c:pt>
                <c:pt idx="886">
                  <c:v>-7.3171778737257095E-2</c:v>
                </c:pt>
                <c:pt idx="887">
                  <c:v>-7.3164278175681996E-2</c:v>
                </c:pt>
                <c:pt idx="888">
                  <c:v>-7.3159755789674097E-2</c:v>
                </c:pt>
                <c:pt idx="889">
                  <c:v>-7.3355622395562398E-2</c:v>
                </c:pt>
                <c:pt idx="890">
                  <c:v>-7.3342002210362398E-2</c:v>
                </c:pt>
                <c:pt idx="891">
                  <c:v>-7.3391490887540101E-2</c:v>
                </c:pt>
                <c:pt idx="892">
                  <c:v>-7.3630343152520705E-2</c:v>
                </c:pt>
                <c:pt idx="893">
                  <c:v>-7.3635900470738494E-2</c:v>
                </c:pt>
                <c:pt idx="894">
                  <c:v>-7.3604762864609499E-2</c:v>
                </c:pt>
                <c:pt idx="895">
                  <c:v>-7.3587051608150406E-2</c:v>
                </c:pt>
                <c:pt idx="896">
                  <c:v>-7.3613039923973805E-2</c:v>
                </c:pt>
                <c:pt idx="897">
                  <c:v>-7.3647784006316205E-2</c:v>
                </c:pt>
                <c:pt idx="898">
                  <c:v>-7.3795518022961498E-2</c:v>
                </c:pt>
                <c:pt idx="899">
                  <c:v>-7.3958657507319003E-2</c:v>
                </c:pt>
                <c:pt idx="900">
                  <c:v>-7.3972270125523196E-2</c:v>
                </c:pt>
                <c:pt idx="901">
                  <c:v>-7.4038446919682005E-2</c:v>
                </c:pt>
                <c:pt idx="902">
                  <c:v>-7.4198311679841103E-2</c:v>
                </c:pt>
                <c:pt idx="903">
                  <c:v>-7.4208108591847094E-2</c:v>
                </c:pt>
                <c:pt idx="904">
                  <c:v>-7.4241802659041095E-2</c:v>
                </c:pt>
                <c:pt idx="905">
                  <c:v>-7.4499616438212499E-2</c:v>
                </c:pt>
                <c:pt idx="906">
                  <c:v>-7.4490398595420101E-2</c:v>
                </c:pt>
                <c:pt idx="907">
                  <c:v>-7.4499366979580497E-2</c:v>
                </c:pt>
                <c:pt idx="908">
                  <c:v>-7.4627499154303598E-2</c:v>
                </c:pt>
                <c:pt idx="909">
                  <c:v>-7.4669749340197697E-2</c:v>
                </c:pt>
                <c:pt idx="910">
                  <c:v>-7.4686074163764396E-2</c:v>
                </c:pt>
                <c:pt idx="911">
                  <c:v>-7.4867994718564104E-2</c:v>
                </c:pt>
                <c:pt idx="912">
                  <c:v>-7.49429791273237E-2</c:v>
                </c:pt>
                <c:pt idx="913">
                  <c:v>-7.4953592925642895E-2</c:v>
                </c:pt>
                <c:pt idx="914">
                  <c:v>-7.5044614592722506E-2</c:v>
                </c:pt>
                <c:pt idx="915">
                  <c:v>-7.5177869972928094E-2</c:v>
                </c:pt>
                <c:pt idx="916">
                  <c:v>-7.5197097922985803E-2</c:v>
                </c:pt>
                <c:pt idx="917">
                  <c:v>-7.5249738428586399E-2</c:v>
                </c:pt>
                <c:pt idx="918">
                  <c:v>-7.5476802846727101E-2</c:v>
                </c:pt>
                <c:pt idx="919">
                  <c:v>-7.5462140724994298E-2</c:v>
                </c:pt>
                <c:pt idx="920">
                  <c:v>-7.5490020118498299E-2</c:v>
                </c:pt>
                <c:pt idx="921">
                  <c:v>-7.5452374818269094E-2</c:v>
                </c:pt>
                <c:pt idx="922">
                  <c:v>-7.5509228937638104E-2</c:v>
                </c:pt>
                <c:pt idx="923">
                  <c:v>-7.5537945105073195E-2</c:v>
                </c:pt>
                <c:pt idx="924">
                  <c:v>-7.5804954297685495E-2</c:v>
                </c:pt>
                <c:pt idx="925">
                  <c:v>-7.58471644755144E-2</c:v>
                </c:pt>
                <c:pt idx="926">
                  <c:v>-7.5840831753642396E-2</c:v>
                </c:pt>
                <c:pt idx="927">
                  <c:v>-7.5998106854967801E-2</c:v>
                </c:pt>
                <c:pt idx="928">
                  <c:v>-7.6074451770788795E-2</c:v>
                </c:pt>
                <c:pt idx="929">
                  <c:v>-7.6087385862289802E-2</c:v>
                </c:pt>
                <c:pt idx="930">
                  <c:v>-7.6217760719980002E-2</c:v>
                </c:pt>
                <c:pt idx="931">
                  <c:v>-7.6379729415445297E-2</c:v>
                </c:pt>
                <c:pt idx="932">
                  <c:v>-7.6386735793979296E-2</c:v>
                </c:pt>
                <c:pt idx="933">
                  <c:v>-7.6439680454010506E-2</c:v>
                </c:pt>
                <c:pt idx="934">
                  <c:v>-7.6608586066868295E-2</c:v>
                </c:pt>
                <c:pt idx="935">
                  <c:v>-7.6626478480951096E-2</c:v>
                </c:pt>
                <c:pt idx="936">
                  <c:v>-7.6637848610213805E-2</c:v>
                </c:pt>
                <c:pt idx="937">
                  <c:v>-7.6901362199956899E-2</c:v>
                </c:pt>
                <c:pt idx="938">
                  <c:v>-7.6925354621683706E-2</c:v>
                </c:pt>
                <c:pt idx="939">
                  <c:v>-7.69156973304536E-2</c:v>
                </c:pt>
                <c:pt idx="940">
                  <c:v>-7.70524426479825E-2</c:v>
                </c:pt>
                <c:pt idx="941">
                  <c:v>-7.7099147252738198E-2</c:v>
                </c:pt>
                <c:pt idx="942">
                  <c:v>-7.7141337251911496E-2</c:v>
                </c:pt>
                <c:pt idx="943">
                  <c:v>-7.7308187028392997E-2</c:v>
                </c:pt>
                <c:pt idx="944">
                  <c:v>-7.7390165533870403E-2</c:v>
                </c:pt>
                <c:pt idx="945">
                  <c:v>-7.7401211737499601E-2</c:v>
                </c:pt>
                <c:pt idx="946">
                  <c:v>-7.7454404245751604E-2</c:v>
                </c:pt>
                <c:pt idx="947">
                  <c:v>-7.7442848860906494E-2</c:v>
                </c:pt>
                <c:pt idx="948">
                  <c:v>-7.7494600658948906E-2</c:v>
                </c:pt>
                <c:pt idx="949">
                  <c:v>-7.76067359125686E-2</c:v>
                </c:pt>
                <c:pt idx="950">
                  <c:v>-7.7832407027017297E-2</c:v>
                </c:pt>
                <c:pt idx="951">
                  <c:v>-7.7852389794619198E-2</c:v>
                </c:pt>
                <c:pt idx="952">
                  <c:v>-7.7873358037322898E-2</c:v>
                </c:pt>
                <c:pt idx="953">
                  <c:v>-7.8065804826716503E-2</c:v>
                </c:pt>
                <c:pt idx="954">
                  <c:v>-7.8049247385934203E-2</c:v>
                </c:pt>
                <c:pt idx="955">
                  <c:v>-7.8106484104258106E-2</c:v>
                </c:pt>
                <c:pt idx="956">
                  <c:v>-7.8324141892759602E-2</c:v>
                </c:pt>
                <c:pt idx="957">
                  <c:v>-7.8404456803885497E-2</c:v>
                </c:pt>
                <c:pt idx="958">
                  <c:v>-7.8427234586949099E-2</c:v>
                </c:pt>
                <c:pt idx="959">
                  <c:v>-7.8553007838005701E-2</c:v>
                </c:pt>
                <c:pt idx="960">
                  <c:v>-7.8632339311297803E-2</c:v>
                </c:pt>
                <c:pt idx="961">
                  <c:v>-7.8617631787589001E-2</c:v>
                </c:pt>
                <c:pt idx="962">
                  <c:v>-7.8723960381466798E-2</c:v>
                </c:pt>
                <c:pt idx="963">
                  <c:v>-7.8906739518667501E-2</c:v>
                </c:pt>
                <c:pt idx="964">
                  <c:v>-7.8919730731286095E-2</c:v>
                </c:pt>
                <c:pt idx="965">
                  <c:v>-7.9010541492607403E-2</c:v>
                </c:pt>
                <c:pt idx="966">
                  <c:v>-7.9202467148813196E-2</c:v>
                </c:pt>
                <c:pt idx="967">
                  <c:v>-7.9210089888268803E-2</c:v>
                </c:pt>
                <c:pt idx="968">
                  <c:v>-7.9220144019927996E-2</c:v>
                </c:pt>
                <c:pt idx="969">
                  <c:v>-7.9474760801531402E-2</c:v>
                </c:pt>
                <c:pt idx="970">
                  <c:v>-7.9495682187068206E-2</c:v>
                </c:pt>
                <c:pt idx="971">
                  <c:v>-7.9549950993774904E-2</c:v>
                </c:pt>
                <c:pt idx="972">
                  <c:v>-7.9541583467895804E-2</c:v>
                </c:pt>
                <c:pt idx="973">
                  <c:v>-7.9614861228037598E-2</c:v>
                </c:pt>
                <c:pt idx="974">
                  <c:v>-7.9654085449874595E-2</c:v>
                </c:pt>
                <c:pt idx="975">
                  <c:v>-7.9865888343192595E-2</c:v>
                </c:pt>
                <c:pt idx="976">
                  <c:v>-7.9957573247763397E-2</c:v>
                </c:pt>
                <c:pt idx="977">
                  <c:v>-7.9991914176692699E-2</c:v>
                </c:pt>
                <c:pt idx="978">
                  <c:v>-8.0117896335044403E-2</c:v>
                </c:pt>
                <c:pt idx="979">
                  <c:v>-8.0269428028259399E-2</c:v>
                </c:pt>
                <c:pt idx="980">
                  <c:v>-8.0304518536043798E-2</c:v>
                </c:pt>
                <c:pt idx="981">
                  <c:v>-8.03664185999272E-2</c:v>
                </c:pt>
                <c:pt idx="982">
                  <c:v>-8.0604999753025805E-2</c:v>
                </c:pt>
                <c:pt idx="983">
                  <c:v>-8.0634609660289E-2</c:v>
                </c:pt>
                <c:pt idx="984">
                  <c:v>-8.0685714880625703E-2</c:v>
                </c:pt>
                <c:pt idx="985">
                  <c:v>-8.0929568483649003E-2</c:v>
                </c:pt>
                <c:pt idx="986">
                  <c:v>-8.09479667805134E-2</c:v>
                </c:pt>
                <c:pt idx="987">
                  <c:v>-8.0977378219055901E-2</c:v>
                </c:pt>
                <c:pt idx="988">
                  <c:v>-8.1226950123285097E-2</c:v>
                </c:pt>
                <c:pt idx="989">
                  <c:v>-8.1265611108392394E-2</c:v>
                </c:pt>
                <c:pt idx="990">
                  <c:v>-8.1290930509566997E-2</c:v>
                </c:pt>
                <c:pt idx="991">
                  <c:v>-8.1450187057877502E-2</c:v>
                </c:pt>
                <c:pt idx="992">
                  <c:v>-8.1560318979123997E-2</c:v>
                </c:pt>
                <c:pt idx="993">
                  <c:v>-8.1592945187973498E-2</c:v>
                </c:pt>
                <c:pt idx="994">
                  <c:v>-8.17129442002624E-2</c:v>
                </c:pt>
                <c:pt idx="995">
                  <c:v>-8.18563637440093E-2</c:v>
                </c:pt>
                <c:pt idx="996">
                  <c:v>-8.1912427519758593E-2</c:v>
                </c:pt>
                <c:pt idx="997">
                  <c:v>-8.1979257539690695E-2</c:v>
                </c:pt>
                <c:pt idx="998">
                  <c:v>-8.1961482025993695E-2</c:v>
                </c:pt>
                <c:pt idx="999">
                  <c:v>-8.2013383798767103E-2</c:v>
                </c:pt>
                <c:pt idx="1000">
                  <c:v>-8.2083954572832601E-2</c:v>
                </c:pt>
                <c:pt idx="1001">
                  <c:v>-8.2363360303131503E-2</c:v>
                </c:pt>
                <c:pt idx="1002">
                  <c:v>-8.24011115861744E-2</c:v>
                </c:pt>
                <c:pt idx="1003">
                  <c:v>-8.2494718430098299E-2</c:v>
                </c:pt>
                <c:pt idx="1004">
                  <c:v>-8.2717971721043296E-2</c:v>
                </c:pt>
                <c:pt idx="1005">
                  <c:v>-8.2788332656491603E-2</c:v>
                </c:pt>
                <c:pt idx="1006">
                  <c:v>-8.2843066290176195E-2</c:v>
                </c:pt>
                <c:pt idx="1007">
                  <c:v>-8.3026282508702295E-2</c:v>
                </c:pt>
                <c:pt idx="1008">
                  <c:v>-8.3147152967285198E-2</c:v>
                </c:pt>
                <c:pt idx="1009">
                  <c:v>-8.3213039363423905E-2</c:v>
                </c:pt>
                <c:pt idx="1010">
                  <c:v>-8.3304920097967999E-2</c:v>
                </c:pt>
                <c:pt idx="1011">
                  <c:v>-8.3425290436328695E-2</c:v>
                </c:pt>
                <c:pt idx="1012">
                  <c:v>-8.3449999879425099E-2</c:v>
                </c:pt>
                <c:pt idx="1013">
                  <c:v>-8.3553941998010195E-2</c:v>
                </c:pt>
                <c:pt idx="1014">
                  <c:v>-8.3806783834006804E-2</c:v>
                </c:pt>
                <c:pt idx="1015">
                  <c:v>-8.3852136410617797E-2</c:v>
                </c:pt>
                <c:pt idx="1016">
                  <c:v>-8.3911475997107798E-2</c:v>
                </c:pt>
                <c:pt idx="1017">
                  <c:v>-8.4156990342308002E-2</c:v>
                </c:pt>
                <c:pt idx="1018">
                  <c:v>-8.4218730878395404E-2</c:v>
                </c:pt>
                <c:pt idx="1019">
                  <c:v>-8.4258834113521905E-2</c:v>
                </c:pt>
                <c:pt idx="1020">
                  <c:v>-8.4524229537540602E-2</c:v>
                </c:pt>
                <c:pt idx="1021">
                  <c:v>-8.4566996297022995E-2</c:v>
                </c:pt>
                <c:pt idx="1022">
                  <c:v>-8.4642780401433498E-2</c:v>
                </c:pt>
                <c:pt idx="1023">
                  <c:v>-8.4654800458034696E-2</c:v>
                </c:pt>
                <c:pt idx="1024">
                  <c:v>-8.4741549081324294E-2</c:v>
                </c:pt>
                <c:pt idx="1025">
                  <c:v>-8.4832752608539203E-2</c:v>
                </c:pt>
                <c:pt idx="1026">
                  <c:v>-8.4999772060351905E-2</c:v>
                </c:pt>
                <c:pt idx="1027">
                  <c:v>-8.5215470346156494E-2</c:v>
                </c:pt>
                <c:pt idx="1028">
                  <c:v>-8.52642517808513E-2</c:v>
                </c:pt>
                <c:pt idx="1029">
                  <c:v>-8.5358755430206795E-2</c:v>
                </c:pt>
                <c:pt idx="1030">
                  <c:v>-8.5598262725398097E-2</c:v>
                </c:pt>
                <c:pt idx="1031">
                  <c:v>-8.5652931457541104E-2</c:v>
                </c:pt>
                <c:pt idx="1032">
                  <c:v>-8.5745989442026896E-2</c:v>
                </c:pt>
                <c:pt idx="1033">
                  <c:v>-8.6032270240442105E-2</c:v>
                </c:pt>
                <c:pt idx="1034">
                  <c:v>-8.6073984896454001E-2</c:v>
                </c:pt>
                <c:pt idx="1035">
                  <c:v>-8.6146889409671704E-2</c:v>
                </c:pt>
                <c:pt idx="1036">
                  <c:v>-8.6441618817237401E-2</c:v>
                </c:pt>
                <c:pt idx="1037">
                  <c:v>-8.6512966605369099E-2</c:v>
                </c:pt>
                <c:pt idx="1038">
                  <c:v>-8.6553284258116106E-2</c:v>
                </c:pt>
                <c:pt idx="1039">
                  <c:v>-8.6807516849755503E-2</c:v>
                </c:pt>
                <c:pt idx="1040">
                  <c:v>-8.6903564961782601E-2</c:v>
                </c:pt>
                <c:pt idx="1041">
                  <c:v>-8.6966065301870205E-2</c:v>
                </c:pt>
                <c:pt idx="1042">
                  <c:v>-8.7117220003468596E-2</c:v>
                </c:pt>
                <c:pt idx="1043">
                  <c:v>-8.72891742619685E-2</c:v>
                </c:pt>
                <c:pt idx="1044">
                  <c:v>-8.7415041460189899E-2</c:v>
                </c:pt>
                <c:pt idx="1045">
                  <c:v>-8.7530476254566503E-2</c:v>
                </c:pt>
                <c:pt idx="1046">
                  <c:v>-8.7796934763900797E-2</c:v>
                </c:pt>
                <c:pt idx="1047">
                  <c:v>-8.7834500998724294E-2</c:v>
                </c:pt>
                <c:pt idx="1048">
                  <c:v>-8.7929874154118196E-2</c:v>
                </c:pt>
                <c:pt idx="1049">
                  <c:v>-8.7924244444972502E-2</c:v>
                </c:pt>
                <c:pt idx="1050">
                  <c:v>-8.8050843294089201E-2</c:v>
                </c:pt>
                <c:pt idx="1051">
                  <c:v>-8.8144241618768299E-2</c:v>
                </c:pt>
                <c:pt idx="1052">
                  <c:v>-8.84581422768103E-2</c:v>
                </c:pt>
                <c:pt idx="1053">
                  <c:v>-8.8560916921560096E-2</c:v>
                </c:pt>
                <c:pt idx="1054">
                  <c:v>-8.8615020317956705E-2</c:v>
                </c:pt>
                <c:pt idx="1055">
                  <c:v>-8.8827268821963706E-2</c:v>
                </c:pt>
                <c:pt idx="1056">
                  <c:v>-8.89783405000346E-2</c:v>
                </c:pt>
                <c:pt idx="1057">
                  <c:v>-8.9062677638139603E-2</c:v>
                </c:pt>
                <c:pt idx="1058">
                  <c:v>-8.9262858886892602E-2</c:v>
                </c:pt>
                <c:pt idx="1059">
                  <c:v>-8.9509280010436995E-2</c:v>
                </c:pt>
                <c:pt idx="1060">
                  <c:v>-8.9596731413621206E-2</c:v>
                </c:pt>
                <c:pt idx="1061">
                  <c:v>-8.9708051702473299E-2</c:v>
                </c:pt>
                <c:pt idx="1062">
                  <c:v>-8.9847325560792196E-2</c:v>
                </c:pt>
                <c:pt idx="1063">
                  <c:v>-8.9978099005141601E-2</c:v>
                </c:pt>
                <c:pt idx="1064">
                  <c:v>-9.01041306594077E-2</c:v>
                </c:pt>
                <c:pt idx="1065">
                  <c:v>-9.0454837870007798E-2</c:v>
                </c:pt>
                <c:pt idx="1066">
                  <c:v>-9.0545184832687101E-2</c:v>
                </c:pt>
                <c:pt idx="1067">
                  <c:v>-9.066531539429E-2</c:v>
                </c:pt>
                <c:pt idx="1068">
                  <c:v>-9.0912630315870005E-2</c:v>
                </c:pt>
                <c:pt idx="1069">
                  <c:v>-9.1039924106250197E-2</c:v>
                </c:pt>
                <c:pt idx="1070">
                  <c:v>-9.1156239291497701E-2</c:v>
                </c:pt>
                <c:pt idx="1071">
                  <c:v>-9.1414548961135295E-2</c:v>
                </c:pt>
                <c:pt idx="1072">
                  <c:v>-9.1600007765615998E-2</c:v>
                </c:pt>
                <c:pt idx="1073">
                  <c:v>-9.1674501600209596E-2</c:v>
                </c:pt>
                <c:pt idx="1074">
                  <c:v>-9.1749003040604196E-2</c:v>
                </c:pt>
                <c:pt idx="1075">
                  <c:v>-9.1851263151814494E-2</c:v>
                </c:pt>
                <c:pt idx="1076">
                  <c:v>-9.1986575163900602E-2</c:v>
                </c:pt>
                <c:pt idx="1077">
                  <c:v>-9.2159137614846995E-2</c:v>
                </c:pt>
                <c:pt idx="1078">
                  <c:v>-9.2493420699611195E-2</c:v>
                </c:pt>
                <c:pt idx="1079">
                  <c:v>-9.2606797872577098E-2</c:v>
                </c:pt>
                <c:pt idx="1080">
                  <c:v>-9.2740235229333307E-2</c:v>
                </c:pt>
                <c:pt idx="1081">
                  <c:v>-9.3085715294970797E-2</c:v>
                </c:pt>
                <c:pt idx="1082">
                  <c:v>-9.3192979518789604E-2</c:v>
                </c:pt>
                <c:pt idx="1083">
                  <c:v>-9.3355447015104301E-2</c:v>
                </c:pt>
                <c:pt idx="1084">
                  <c:v>-9.3688366197359901E-2</c:v>
                </c:pt>
                <c:pt idx="1085">
                  <c:v>-9.3815163185354503E-2</c:v>
                </c:pt>
                <c:pt idx="1086">
                  <c:v>-9.3935424403752701E-2</c:v>
                </c:pt>
                <c:pt idx="1087">
                  <c:v>-9.4202407480527897E-2</c:v>
                </c:pt>
                <c:pt idx="1088">
                  <c:v>-9.4415040861349497E-2</c:v>
                </c:pt>
                <c:pt idx="1089">
                  <c:v>-9.4551416075167399E-2</c:v>
                </c:pt>
                <c:pt idx="1090">
                  <c:v>-9.4785572980375404E-2</c:v>
                </c:pt>
                <c:pt idx="1091">
                  <c:v>-9.5031655956215405E-2</c:v>
                </c:pt>
                <c:pt idx="1092">
                  <c:v>-9.5110850001219799E-2</c:v>
                </c:pt>
                <c:pt idx="1093">
                  <c:v>-9.5315394903688205E-2</c:v>
                </c:pt>
                <c:pt idx="1094">
                  <c:v>-9.5628180599305695E-2</c:v>
                </c:pt>
                <c:pt idx="1095">
                  <c:v>-9.5772720349487001E-2</c:v>
                </c:pt>
                <c:pt idx="1096">
                  <c:v>-9.5927432548099295E-2</c:v>
                </c:pt>
                <c:pt idx="1097">
                  <c:v>-9.6317044110037595E-2</c:v>
                </c:pt>
                <c:pt idx="1098">
                  <c:v>-9.6441290205499797E-2</c:v>
                </c:pt>
                <c:pt idx="1099">
                  <c:v>-9.6603513016210202E-2</c:v>
                </c:pt>
                <c:pt idx="1100">
                  <c:v>-9.6715477605660904E-2</c:v>
                </c:pt>
                <c:pt idx="1101">
                  <c:v>-9.6886237481764503E-2</c:v>
                </c:pt>
                <c:pt idx="1102">
                  <c:v>-9.7052754931307106E-2</c:v>
                </c:pt>
                <c:pt idx="1103">
                  <c:v>-9.7358824510593106E-2</c:v>
                </c:pt>
                <c:pt idx="1104">
                  <c:v>-9.7622009479286107E-2</c:v>
                </c:pt>
                <c:pt idx="1105">
                  <c:v>-9.7825703983833195E-2</c:v>
                </c:pt>
                <c:pt idx="1106">
                  <c:v>-9.8087449802511203E-2</c:v>
                </c:pt>
                <c:pt idx="1107">
                  <c:v>-9.83566530048849E-2</c:v>
                </c:pt>
                <c:pt idx="1108">
                  <c:v>-9.8537859856151405E-2</c:v>
                </c:pt>
                <c:pt idx="1109">
                  <c:v>-9.8700337732831198E-2</c:v>
                </c:pt>
                <c:pt idx="1110">
                  <c:v>-9.9093043206570197E-2</c:v>
                </c:pt>
                <c:pt idx="1111">
                  <c:v>-9.9234240866887105E-2</c:v>
                </c:pt>
                <c:pt idx="1112">
                  <c:v>-9.9540900128583396E-2</c:v>
                </c:pt>
                <c:pt idx="1113">
                  <c:v>-9.9743741836088598E-2</c:v>
                </c:pt>
                <c:pt idx="1114">
                  <c:v>-9.9950891880628806E-2</c:v>
                </c:pt>
                <c:pt idx="1115">
                  <c:v>-0.100288305004748</c:v>
                </c:pt>
                <c:pt idx="1116">
                  <c:v>-0.10056156412853499</c:v>
                </c:pt>
                <c:pt idx="1117">
                  <c:v>-0.10076325444970299</c:v>
                </c:pt>
                <c:pt idx="1118">
                  <c:v>-0.101061422300214</c:v>
                </c:pt>
                <c:pt idx="1119">
                  <c:v>-0.101361643290147</c:v>
                </c:pt>
                <c:pt idx="1120">
                  <c:v>-0.101639511451746</c:v>
                </c:pt>
                <c:pt idx="1121">
                  <c:v>-0.101891507433417</c:v>
                </c:pt>
                <c:pt idx="1122">
                  <c:v>-0.102309448528103</c:v>
                </c:pt>
                <c:pt idx="1123">
                  <c:v>-0.102481190464459</c:v>
                </c:pt>
                <c:pt idx="1124">
                  <c:v>-0.102668228986052</c:v>
                </c:pt>
                <c:pt idx="1125">
                  <c:v>-0.102799933364925</c:v>
                </c:pt>
                <c:pt idx="1126">
                  <c:v>-0.10303536305824899</c:v>
                </c:pt>
                <c:pt idx="1127">
                  <c:v>-0.103283089818433</c:v>
                </c:pt>
                <c:pt idx="1128">
                  <c:v>-0.103730949417998</c:v>
                </c:pt>
                <c:pt idx="1129">
                  <c:v>-0.10400728621364801</c:v>
                </c:pt>
                <c:pt idx="1130">
                  <c:v>-0.10425007230757399</c:v>
                </c:pt>
                <c:pt idx="1131">
                  <c:v>-0.10462843382265299</c:v>
                </c:pt>
                <c:pt idx="1132">
                  <c:v>-0.104889074883734</c:v>
                </c:pt>
                <c:pt idx="1133">
                  <c:v>-0.105155680871879</c:v>
                </c:pt>
                <c:pt idx="1134">
                  <c:v>-0.105513570131734</c:v>
                </c:pt>
                <c:pt idx="1135">
                  <c:v>-0.105920016377543</c:v>
                </c:pt>
                <c:pt idx="1136">
                  <c:v>-0.106169064917291</c:v>
                </c:pt>
                <c:pt idx="1137">
                  <c:v>-0.10645607820091101</c:v>
                </c:pt>
                <c:pt idx="1138">
                  <c:v>-0.106881799836022</c:v>
                </c:pt>
                <c:pt idx="1139">
                  <c:v>-0.107143963531901</c:v>
                </c:pt>
                <c:pt idx="1140">
                  <c:v>-0.107398513006046</c:v>
                </c:pt>
                <c:pt idx="1141">
                  <c:v>-0.107898798189126</c:v>
                </c:pt>
                <c:pt idx="1142">
                  <c:v>-0.10815510134367801</c:v>
                </c:pt>
                <c:pt idx="1143">
                  <c:v>-0.108423823917595</c:v>
                </c:pt>
                <c:pt idx="1144">
                  <c:v>-0.108840007179727</c:v>
                </c:pt>
                <c:pt idx="1145">
                  <c:v>-0.109121422749012</c:v>
                </c:pt>
                <c:pt idx="1146">
                  <c:v>-0.109417142773357</c:v>
                </c:pt>
                <c:pt idx="1147">
                  <c:v>-0.109870723254668</c:v>
                </c:pt>
                <c:pt idx="1148">
                  <c:v>-0.11025500778729699</c:v>
                </c:pt>
                <c:pt idx="1149">
                  <c:v>-0.110525562505548</c:v>
                </c:pt>
                <c:pt idx="1150">
                  <c:v>-0.11077305127400899</c:v>
                </c:pt>
                <c:pt idx="1151">
                  <c:v>-0.111051541908333</c:v>
                </c:pt>
                <c:pt idx="1152">
                  <c:v>-0.111383994963641</c:v>
                </c:pt>
                <c:pt idx="1153">
                  <c:v>-0.11172671259070401</c:v>
                </c:pt>
                <c:pt idx="1154">
                  <c:v>-0.112238360219635</c:v>
                </c:pt>
                <c:pt idx="1155">
                  <c:v>-0.112568134403167</c:v>
                </c:pt>
                <c:pt idx="1156">
                  <c:v>-0.112912107908631</c:v>
                </c:pt>
                <c:pt idx="1157">
                  <c:v>-0.113401297155743</c:v>
                </c:pt>
                <c:pt idx="1158">
                  <c:v>-0.113714004556338</c:v>
                </c:pt>
                <c:pt idx="1159">
                  <c:v>-0.114054407264727</c:v>
                </c:pt>
                <c:pt idx="1160">
                  <c:v>-0.11462160374503499</c:v>
                </c:pt>
                <c:pt idx="1161">
                  <c:v>-0.114978723577223</c:v>
                </c:pt>
                <c:pt idx="1162">
                  <c:v>-0.115322544782732</c:v>
                </c:pt>
                <c:pt idx="1163">
                  <c:v>-0.115752642275765</c:v>
                </c:pt>
                <c:pt idx="1164">
                  <c:v>-0.11611588881351</c:v>
                </c:pt>
                <c:pt idx="1165">
                  <c:v>-0.116481963040617</c:v>
                </c:pt>
                <c:pt idx="1166">
                  <c:v>-0.116924482087294</c:v>
                </c:pt>
                <c:pt idx="1167">
                  <c:v>-0.117433780998302</c:v>
                </c:pt>
                <c:pt idx="1168">
                  <c:v>-0.117784446338191</c:v>
                </c:pt>
                <c:pt idx="1169">
                  <c:v>-0.118172082545546</c:v>
                </c:pt>
                <c:pt idx="1170">
                  <c:v>-0.118728806613944</c:v>
                </c:pt>
                <c:pt idx="1171">
                  <c:v>-0.119104417778241</c:v>
                </c:pt>
                <c:pt idx="1172">
                  <c:v>-0.119474930533518</c:v>
                </c:pt>
                <c:pt idx="1173">
                  <c:v>-0.120111049890207</c:v>
                </c:pt>
                <c:pt idx="1174">
                  <c:v>-0.120468242870022</c:v>
                </c:pt>
                <c:pt idx="1175">
                  <c:v>-0.120863829584171</c:v>
                </c:pt>
                <c:pt idx="1176">
                  <c:v>-0.12128925886160399</c:v>
                </c:pt>
                <c:pt idx="1177">
                  <c:v>-0.12170136211595201</c:v>
                </c:pt>
                <c:pt idx="1178">
                  <c:v>-0.122108275497642</c:v>
                </c:pt>
                <c:pt idx="1179">
                  <c:v>-0.122624453545237</c:v>
                </c:pt>
                <c:pt idx="1180">
                  <c:v>-0.123108180239797</c:v>
                </c:pt>
                <c:pt idx="1181">
                  <c:v>-0.123554248168754</c:v>
                </c:pt>
                <c:pt idx="1182">
                  <c:v>-0.124056349818905</c:v>
                </c:pt>
                <c:pt idx="1183">
                  <c:v>-0.124596713421245</c:v>
                </c:pt>
                <c:pt idx="1184">
                  <c:v>-0.1250373578708</c:v>
                </c:pt>
                <c:pt idx="1185">
                  <c:v>-0.125529614471209</c:v>
                </c:pt>
                <c:pt idx="1186">
                  <c:v>-0.126177254443367</c:v>
                </c:pt>
                <c:pt idx="1187">
                  <c:v>-0.126601925236172</c:v>
                </c:pt>
                <c:pt idx="1188">
                  <c:v>-0.127046375108573</c:v>
                </c:pt>
                <c:pt idx="1189">
                  <c:v>-0.12769823323469601</c:v>
                </c:pt>
                <c:pt idx="1190">
                  <c:v>-0.128144386690109</c:v>
                </c:pt>
                <c:pt idx="1191">
                  <c:v>-0.12863353115972101</c:v>
                </c:pt>
                <c:pt idx="1192">
                  <c:v>-0.12931467332721999</c:v>
                </c:pt>
                <c:pt idx="1193">
                  <c:v>-0.12977629931022699</c:v>
                </c:pt>
                <c:pt idx="1194">
                  <c:v>-0.130284865464394</c:v>
                </c:pt>
                <c:pt idx="1195">
                  <c:v>-0.13086422253400101</c:v>
                </c:pt>
                <c:pt idx="1196">
                  <c:v>-0.13145644772642501</c:v>
                </c:pt>
                <c:pt idx="1197">
                  <c:v>-0.13196782756131101</c:v>
                </c:pt>
                <c:pt idx="1198">
                  <c:v>-0.13246493254943401</c:v>
                </c:pt>
                <c:pt idx="1199">
                  <c:v>-0.133099506104676</c:v>
                </c:pt>
                <c:pt idx="1200">
                  <c:v>-0.133609328729411</c:v>
                </c:pt>
                <c:pt idx="1201">
                  <c:v>-0.13410894285576999</c:v>
                </c:pt>
                <c:pt idx="1202">
                  <c:v>-0.13456937507726199</c:v>
                </c:pt>
                <c:pt idx="1203">
                  <c:v>-0.13512611668557001</c:v>
                </c:pt>
                <c:pt idx="1204">
                  <c:v>-0.135684793737406</c:v>
                </c:pt>
                <c:pt idx="1205">
                  <c:v>-0.136442299272554</c:v>
                </c:pt>
                <c:pt idx="1206">
                  <c:v>-0.13696912443265399</c:v>
                </c:pt>
                <c:pt idx="1207">
                  <c:v>-0.13751361914910301</c:v>
                </c:pt>
                <c:pt idx="1208">
                  <c:v>-0.13823831234880901</c:v>
                </c:pt>
                <c:pt idx="1209">
                  <c:v>-0.138787686052257</c:v>
                </c:pt>
                <c:pt idx="1210">
                  <c:v>-0.13937129069496501</c:v>
                </c:pt>
                <c:pt idx="1211">
                  <c:v>-0.14007687188374601</c:v>
                </c:pt>
                <c:pt idx="1212">
                  <c:v>-0.140737115056254</c:v>
                </c:pt>
                <c:pt idx="1213">
                  <c:v>-0.141360318288206</c:v>
                </c:pt>
                <c:pt idx="1214">
                  <c:v>-0.14198593244266999</c:v>
                </c:pt>
                <c:pt idx="1215">
                  <c:v>-0.14260755382323001</c:v>
                </c:pt>
                <c:pt idx="1216">
                  <c:v>-0.1431344934972</c:v>
                </c:pt>
                <c:pt idx="1217">
                  <c:v>-0.14377880426278999</c:v>
                </c:pt>
                <c:pt idx="1218">
                  <c:v>-0.14456718869041599</c:v>
                </c:pt>
                <c:pt idx="1219">
                  <c:v>-0.14517293730750699</c:v>
                </c:pt>
                <c:pt idx="1220">
                  <c:v>-0.14577606048745401</c:v>
                </c:pt>
                <c:pt idx="1221">
                  <c:v>-0.146549375960603</c:v>
                </c:pt>
                <c:pt idx="1222">
                  <c:v>-0.14715572857918799</c:v>
                </c:pt>
                <c:pt idx="1223">
                  <c:v>-0.14778687308232</c:v>
                </c:pt>
                <c:pt idx="1224">
                  <c:v>-0.14864263279984399</c:v>
                </c:pt>
                <c:pt idx="1225">
                  <c:v>-0.14931157347746199</c:v>
                </c:pt>
                <c:pt idx="1226">
                  <c:v>-0.149949904259604</c:v>
                </c:pt>
                <c:pt idx="1227">
                  <c:v>-0.15054873609915401</c:v>
                </c:pt>
                <c:pt idx="1228">
                  <c:v>-0.15116399002727099</c:v>
                </c:pt>
                <c:pt idx="1229">
                  <c:v>-0.15182286675553699</c:v>
                </c:pt>
                <c:pt idx="1230">
                  <c:v>-0.152676972871025</c:v>
                </c:pt>
                <c:pt idx="1231">
                  <c:v>-0.153474325779825</c:v>
                </c:pt>
                <c:pt idx="1232">
                  <c:v>-0.154166231203514</c:v>
                </c:pt>
                <c:pt idx="1233">
                  <c:v>-0.154858033716057</c:v>
                </c:pt>
                <c:pt idx="1234">
                  <c:v>-0.15569155391616099</c:v>
                </c:pt>
                <c:pt idx="1235">
                  <c:v>-0.15636885527055699</c:v>
                </c:pt>
                <c:pt idx="1236">
                  <c:v>-0.157034044231599</c:v>
                </c:pt>
                <c:pt idx="1237">
                  <c:v>-0.157977670275916</c:v>
                </c:pt>
                <c:pt idx="1238">
                  <c:v>-0.15864340910532801</c:v>
                </c:pt>
                <c:pt idx="1239">
                  <c:v>-0.15931990564179799</c:v>
                </c:pt>
                <c:pt idx="1240">
                  <c:v>-0.16018377450139501</c:v>
                </c:pt>
                <c:pt idx="1241">
                  <c:v>-0.16091233748011199</c:v>
                </c:pt>
                <c:pt idx="1242">
                  <c:v>-0.16170661318271101</c:v>
                </c:pt>
                <c:pt idx="1243">
                  <c:v>-0.16252121457364399</c:v>
                </c:pt>
                <c:pt idx="1244">
                  <c:v>-0.16331173611494401</c:v>
                </c:pt>
                <c:pt idx="1245">
                  <c:v>-0.16405653833256401</c:v>
                </c:pt>
                <c:pt idx="1246">
                  <c:v>-0.16486656378644199</c:v>
                </c:pt>
                <c:pt idx="1247">
                  <c:v>-0.165707140966939</c:v>
                </c:pt>
                <c:pt idx="1248">
                  <c:v>-0.16642239123272401</c:v>
                </c:pt>
                <c:pt idx="1249">
                  <c:v>-0.16723151252760199</c:v>
                </c:pt>
                <c:pt idx="1250">
                  <c:v>-0.16816140889810899</c:v>
                </c:pt>
                <c:pt idx="1251">
                  <c:v>-0.16891765334488201</c:v>
                </c:pt>
                <c:pt idx="1252">
                  <c:v>-0.16965446182681801</c:v>
                </c:pt>
                <c:pt idx="1253">
                  <c:v>-0.17038281459826901</c:v>
                </c:pt>
                <c:pt idx="1254">
                  <c:v>-0.17118768653987601</c:v>
                </c:pt>
                <c:pt idx="1255">
                  <c:v>-0.17200405717206299</c:v>
                </c:pt>
                <c:pt idx="1256">
                  <c:v>-0.173023536646117</c:v>
                </c:pt>
                <c:pt idx="1257">
                  <c:v>-0.17386081547010601</c:v>
                </c:pt>
                <c:pt idx="1258">
                  <c:v>-0.174642204772681</c:v>
                </c:pt>
                <c:pt idx="1259">
                  <c:v>-0.175571502613214</c:v>
                </c:pt>
                <c:pt idx="1260">
                  <c:v>-0.176421331940218</c:v>
                </c:pt>
                <c:pt idx="1261">
                  <c:v>-0.177257333893582</c:v>
                </c:pt>
                <c:pt idx="1262">
                  <c:v>-0.17817590546918799</c:v>
                </c:pt>
                <c:pt idx="1263">
                  <c:v>-0.179136156256544</c:v>
                </c:pt>
                <c:pt idx="1264">
                  <c:v>-0.179970327531918</c:v>
                </c:pt>
                <c:pt idx="1265">
                  <c:v>-0.18081346189137501</c:v>
                </c:pt>
                <c:pt idx="1266">
                  <c:v>-0.18172194509922199</c:v>
                </c:pt>
                <c:pt idx="1267">
                  <c:v>-0.18260213872417699</c:v>
                </c:pt>
                <c:pt idx="1268">
                  <c:v>-0.183464525927168</c:v>
                </c:pt>
                <c:pt idx="1269">
                  <c:v>-0.18458046224744301</c:v>
                </c:pt>
                <c:pt idx="1270">
                  <c:v>-0.185401859382788</c:v>
                </c:pt>
                <c:pt idx="1271">
                  <c:v>-0.18627428930873599</c:v>
                </c:pt>
                <c:pt idx="1272">
                  <c:v>-0.187305216367046</c:v>
                </c:pt>
                <c:pt idx="1273">
                  <c:v>-0.188201854160677</c:v>
                </c:pt>
                <c:pt idx="1274">
                  <c:v>-0.18907698818172</c:v>
                </c:pt>
                <c:pt idx="1275">
                  <c:v>-0.19011307135224401</c:v>
                </c:pt>
                <c:pt idx="1276">
                  <c:v>-0.191078255108247</c:v>
                </c:pt>
                <c:pt idx="1277">
                  <c:v>-0.19196826782232801</c:v>
                </c:pt>
                <c:pt idx="1278">
                  <c:v>-0.19286843986871299</c:v>
                </c:pt>
                <c:pt idx="1279">
                  <c:v>-0.193728829811638</c:v>
                </c:pt>
                <c:pt idx="1280">
                  <c:v>-0.19464861209659501</c:v>
                </c:pt>
                <c:pt idx="1281">
                  <c:v>-0.195590994514835</c:v>
                </c:pt>
                <c:pt idx="1282">
                  <c:v>-0.19673759001307101</c:v>
                </c:pt>
                <c:pt idx="1283">
                  <c:v>-0.19768110817919199</c:v>
                </c:pt>
                <c:pt idx="1284">
                  <c:v>-0.19860005363201</c:v>
                </c:pt>
                <c:pt idx="1285">
                  <c:v>-0.19973320374265399</c:v>
                </c:pt>
                <c:pt idx="1286">
                  <c:v>-0.20066061026106299</c:v>
                </c:pt>
                <c:pt idx="1287">
                  <c:v>-0.20165421968946701</c:v>
                </c:pt>
                <c:pt idx="1288">
                  <c:v>-0.20277671857426599</c:v>
                </c:pt>
                <c:pt idx="1289">
                  <c:v>-0.20374472726446799</c:v>
                </c:pt>
                <c:pt idx="1290">
                  <c:v>-0.20469038630835801</c:v>
                </c:pt>
                <c:pt idx="1291">
                  <c:v>-0.205783915162707</c:v>
                </c:pt>
                <c:pt idx="1292">
                  <c:v>-0.20680720622961701</c:v>
                </c:pt>
                <c:pt idx="1293">
                  <c:v>-0.2077807818229</c:v>
                </c:pt>
                <c:pt idx="1294">
                  <c:v>-0.208889856391275</c:v>
                </c:pt>
                <c:pt idx="1295">
                  <c:v>-0.20995018390628201</c:v>
                </c:pt>
                <c:pt idx="1296">
                  <c:v>-0.21093383051144499</c:v>
                </c:pt>
                <c:pt idx="1297">
                  <c:v>-0.211924204447616</c:v>
                </c:pt>
                <c:pt idx="1298">
                  <c:v>-0.213102843379601</c:v>
                </c:pt>
                <c:pt idx="1299">
                  <c:v>-0.21413257570626801</c:v>
                </c:pt>
                <c:pt idx="1300">
                  <c:v>-0.21517506490151</c:v>
                </c:pt>
                <c:pt idx="1301">
                  <c:v>-0.21641596523113599</c:v>
                </c:pt>
                <c:pt idx="1302">
                  <c:v>-0.21739139951144701</c:v>
                </c:pt>
                <c:pt idx="1303">
                  <c:v>-0.21841347900529601</c:v>
                </c:pt>
                <c:pt idx="1304">
                  <c:v>-0.21937235041211001</c:v>
                </c:pt>
                <c:pt idx="1305">
                  <c:v>-0.220348053534205</c:v>
                </c:pt>
                <c:pt idx="1306">
                  <c:v>-0.221382181781033</c:v>
                </c:pt>
                <c:pt idx="1307">
                  <c:v>-0.222596713496992</c:v>
                </c:pt>
                <c:pt idx="1308">
                  <c:v>-0.223728490139668</c:v>
                </c:pt>
                <c:pt idx="1309">
                  <c:v>-0.22475978359580001</c:v>
                </c:pt>
                <c:pt idx="1310">
                  <c:v>-0.22587893903255399</c:v>
                </c:pt>
                <c:pt idx="1311">
                  <c:v>-0.227070694401239</c:v>
                </c:pt>
                <c:pt idx="1312">
                  <c:v>-0.22809744478824201</c:v>
                </c:pt>
                <c:pt idx="1313">
                  <c:v>-0.229158301040853</c:v>
                </c:pt>
                <c:pt idx="1314">
                  <c:v>-0.230482057623973</c:v>
                </c:pt>
                <c:pt idx="1315">
                  <c:v>-0.231571755915259</c:v>
                </c:pt>
                <c:pt idx="1316">
                  <c:v>-0.23267861168521201</c:v>
                </c:pt>
                <c:pt idx="1317">
                  <c:v>-0.23385668902968401</c:v>
                </c:pt>
                <c:pt idx="1318">
                  <c:v>-0.234897559896732</c:v>
                </c:pt>
                <c:pt idx="1319">
                  <c:v>-0.23602031823247599</c:v>
                </c:pt>
                <c:pt idx="1320">
                  <c:v>-0.23731472498426801</c:v>
                </c:pt>
                <c:pt idx="1321">
                  <c:v>-0.238414236965279</c:v>
                </c:pt>
                <c:pt idx="1322">
                  <c:v>-0.23950257237690101</c:v>
                </c:pt>
                <c:pt idx="1323">
                  <c:v>-0.24071473721414699</c:v>
                </c:pt>
                <c:pt idx="1324">
                  <c:v>-0.241842348904659</c:v>
                </c:pt>
                <c:pt idx="1325">
                  <c:v>-0.242987705782677</c:v>
                </c:pt>
                <c:pt idx="1326">
                  <c:v>-0.24415375734679401</c:v>
                </c:pt>
                <c:pt idx="1327">
                  <c:v>-0.24544457586792501</c:v>
                </c:pt>
                <c:pt idx="1328">
                  <c:v>-0.24653109582141</c:v>
                </c:pt>
                <c:pt idx="1329">
                  <c:v>-0.24769257474690701</c:v>
                </c:pt>
                <c:pt idx="1330">
                  <c:v>-0.24876419198699201</c:v>
                </c:pt>
                <c:pt idx="1331">
                  <c:v>-0.249877578346059</c:v>
                </c:pt>
                <c:pt idx="1332">
                  <c:v>-0.25102012883871799</c:v>
                </c:pt>
                <c:pt idx="1333">
                  <c:v>-0.25238876681153999</c:v>
                </c:pt>
                <c:pt idx="1334">
                  <c:v>-0.25351261339771203</c:v>
                </c:pt>
                <c:pt idx="1335">
                  <c:v>-0.254641436583675</c:v>
                </c:pt>
                <c:pt idx="1336">
                  <c:v>-0.25596487234967402</c:v>
                </c:pt>
                <c:pt idx="1337">
                  <c:v>-0.257132649111251</c:v>
                </c:pt>
                <c:pt idx="1338">
                  <c:v>-0.258299459082386</c:v>
                </c:pt>
                <c:pt idx="1339">
                  <c:v>-0.25965359519856701</c:v>
                </c:pt>
                <c:pt idx="1340">
                  <c:v>-0.26085463732791397</c:v>
                </c:pt>
                <c:pt idx="1341">
                  <c:v>-0.26202707365155298</c:v>
                </c:pt>
                <c:pt idx="1342">
                  <c:v>-0.26328659686259798</c:v>
                </c:pt>
                <c:pt idx="1343">
                  <c:v>-0.26455534055518498</c:v>
                </c:pt>
                <c:pt idx="1344">
                  <c:v>-0.26575574829863902</c:v>
                </c:pt>
                <c:pt idx="1345">
                  <c:v>-0.26701596239581699</c:v>
                </c:pt>
                <c:pt idx="1346">
                  <c:v>-0.26839757912481699</c:v>
                </c:pt>
                <c:pt idx="1347">
                  <c:v>-0.26951720813910002</c:v>
                </c:pt>
                <c:pt idx="1348">
                  <c:v>-0.27070612421569701</c:v>
                </c:pt>
                <c:pt idx="1349">
                  <c:v>-0.272075017215685</c:v>
                </c:pt>
                <c:pt idx="1350">
                  <c:v>-0.27328431940016601</c:v>
                </c:pt>
                <c:pt idx="1351">
                  <c:v>-0.27449711528606702</c:v>
                </c:pt>
                <c:pt idx="1352">
                  <c:v>-0.27588504886565102</c:v>
                </c:pt>
                <c:pt idx="1353">
                  <c:v>-0.27711271789545799</c:v>
                </c:pt>
                <c:pt idx="1354">
                  <c:v>-0.27834530555022202</c:v>
                </c:pt>
                <c:pt idx="1355">
                  <c:v>-0.27949225405851902</c:v>
                </c:pt>
                <c:pt idx="1356">
                  <c:v>-0.28068312505880899</c:v>
                </c:pt>
                <c:pt idx="1357">
                  <c:v>-0.28193508748275498</c:v>
                </c:pt>
                <c:pt idx="1358">
                  <c:v>-0.28323901087666697</c:v>
                </c:pt>
                <c:pt idx="1359">
                  <c:v>-0.28455648462598498</c:v>
                </c:pt>
                <c:pt idx="1360">
                  <c:v>-0.28578995827895898</c:v>
                </c:pt>
                <c:pt idx="1361">
                  <c:v>-0.28706029119590898</c:v>
                </c:pt>
                <c:pt idx="1362">
                  <c:v>-0.28843961058494999</c:v>
                </c:pt>
                <c:pt idx="1363">
                  <c:v>-0.289705733613422</c:v>
                </c:pt>
                <c:pt idx="1364">
                  <c:v>-0.29095372611967202</c:v>
                </c:pt>
                <c:pt idx="1365">
                  <c:v>-0.29246672747346197</c:v>
                </c:pt>
                <c:pt idx="1366">
                  <c:v>-0.29368409327931999</c:v>
                </c:pt>
                <c:pt idx="1367">
                  <c:v>-0.294921982817685</c:v>
                </c:pt>
                <c:pt idx="1368">
                  <c:v>-0.296325037566324</c:v>
                </c:pt>
                <c:pt idx="1369">
                  <c:v>-0.29757238140640202</c:v>
                </c:pt>
                <c:pt idx="1370">
                  <c:v>-0.29878952796570901</c:v>
                </c:pt>
                <c:pt idx="1371">
                  <c:v>-0.30021644321580698</c:v>
                </c:pt>
                <c:pt idx="1372">
                  <c:v>-0.30159493411580701</c:v>
                </c:pt>
                <c:pt idx="1373">
                  <c:v>-0.30282836609209401</c:v>
                </c:pt>
                <c:pt idx="1374">
                  <c:v>-0.30416632125464599</c:v>
                </c:pt>
                <c:pt idx="1375">
                  <c:v>-0.30556970842493097</c:v>
                </c:pt>
                <c:pt idx="1376">
                  <c:v>-0.30683714104816301</c:v>
                </c:pt>
                <c:pt idx="1377">
                  <c:v>-0.30816443613730299</c:v>
                </c:pt>
                <c:pt idx="1378">
                  <c:v>-0.30959972009683501</c:v>
                </c:pt>
                <c:pt idx="1379">
                  <c:v>-0.31085226490783202</c:v>
                </c:pt>
                <c:pt idx="1380">
                  <c:v>-0.31213505923127099</c:v>
                </c:pt>
                <c:pt idx="1381">
                  <c:v>-0.31332167920967002</c:v>
                </c:pt>
                <c:pt idx="1382">
                  <c:v>-0.31459140071335001</c:v>
                </c:pt>
                <c:pt idx="1383">
                  <c:v>-0.315890558141594</c:v>
                </c:pt>
                <c:pt idx="1384">
                  <c:v>-0.31739546909617899</c:v>
                </c:pt>
                <c:pt idx="1385">
                  <c:v>-0.31879402076204699</c:v>
                </c:pt>
                <c:pt idx="1386">
                  <c:v>-0.32008242482940302</c:v>
                </c:pt>
                <c:pt idx="1387">
                  <c:v>-0.32147715333849097</c:v>
                </c:pt>
                <c:pt idx="1388">
                  <c:v>-0.32288754048446799</c:v>
                </c:pt>
                <c:pt idx="1389">
                  <c:v>-0.32412985223345497</c:v>
                </c:pt>
                <c:pt idx="1390">
                  <c:v>-0.32559076246495</c:v>
                </c:pt>
                <c:pt idx="1391">
                  <c:v>-0.32702282272900102</c:v>
                </c:pt>
                <c:pt idx="1392">
                  <c:v>-0.32826375115352402</c:v>
                </c:pt>
                <c:pt idx="1393">
                  <c:v>-0.32957706887585603</c:v>
                </c:pt>
                <c:pt idx="1394">
                  <c:v>-0.33105714184542501</c:v>
                </c:pt>
                <c:pt idx="1395">
                  <c:v>-0.33234868206394202</c:v>
                </c:pt>
                <c:pt idx="1396">
                  <c:v>-0.33366898214444501</c:v>
                </c:pt>
                <c:pt idx="1397">
                  <c:v>-0.33526352257467801</c:v>
                </c:pt>
                <c:pt idx="1398">
                  <c:v>-0.33654674841090998</c:v>
                </c:pt>
                <c:pt idx="1399">
                  <c:v>-0.337933430215344</c:v>
                </c:pt>
                <c:pt idx="1400">
                  <c:v>-0.33935606805607599</c:v>
                </c:pt>
                <c:pt idx="1401">
                  <c:v>-0.34068346287434298</c:v>
                </c:pt>
                <c:pt idx="1402">
                  <c:v>-0.34201861436789199</c:v>
                </c:pt>
                <c:pt idx="1403">
                  <c:v>-0.34346778318286098</c:v>
                </c:pt>
                <c:pt idx="1404">
                  <c:v>-0.34490794758312399</c:v>
                </c:pt>
                <c:pt idx="1405">
                  <c:v>-0.346268943355729</c:v>
                </c:pt>
                <c:pt idx="1406">
                  <c:v>-0.34755826873394202</c:v>
                </c:pt>
                <c:pt idx="1407">
                  <c:v>-0.348844847331444</c:v>
                </c:pt>
                <c:pt idx="1408">
                  <c:v>-0.35017967907090902</c:v>
                </c:pt>
                <c:pt idx="1409">
                  <c:v>-0.351598691195249</c:v>
                </c:pt>
                <c:pt idx="1410">
                  <c:v>-0.35310387184532999</c:v>
                </c:pt>
                <c:pt idx="1411">
                  <c:v>-0.35444274715458202</c:v>
                </c:pt>
                <c:pt idx="1412">
                  <c:v>-0.35584008460864502</c:v>
                </c:pt>
                <c:pt idx="1413">
                  <c:v>-0.35737265980181698</c:v>
                </c:pt>
                <c:pt idx="1414">
                  <c:v>-0.35873473854735399</c:v>
                </c:pt>
                <c:pt idx="1415">
                  <c:v>-0.36009785649366699</c:v>
                </c:pt>
                <c:pt idx="1416">
                  <c:v>-0.36156016751192399</c:v>
                </c:pt>
                <c:pt idx="1417">
                  <c:v>-0.36294551527438201</c:v>
                </c:pt>
                <c:pt idx="1418">
                  <c:v>-0.36428198340792201</c:v>
                </c:pt>
                <c:pt idx="1419">
                  <c:v>-0.36566123723362798</c:v>
                </c:pt>
                <c:pt idx="1420">
                  <c:v>-0.36704633192944303</c:v>
                </c:pt>
                <c:pt idx="1421">
                  <c:v>-0.36849803469764603</c:v>
                </c:pt>
                <c:pt idx="1422">
                  <c:v>-0.36996811589536499</c:v>
                </c:pt>
                <c:pt idx="1423">
                  <c:v>-0.37142294319346603</c:v>
                </c:pt>
                <c:pt idx="1424">
                  <c:v>-0.372787079308182</c:v>
                </c:pt>
                <c:pt idx="1425">
                  <c:v>-0.37414089411807699</c:v>
                </c:pt>
                <c:pt idx="1426">
                  <c:v>-0.375644897421202</c:v>
                </c:pt>
                <c:pt idx="1427">
                  <c:v>-0.37698535248637199</c:v>
                </c:pt>
                <c:pt idx="1428">
                  <c:v>-0.37833795137703402</c:v>
                </c:pt>
                <c:pt idx="1429">
                  <c:v>-0.380008022223289</c:v>
                </c:pt>
                <c:pt idx="1430">
                  <c:v>-0.38134969126743601</c:v>
                </c:pt>
                <c:pt idx="1431">
                  <c:v>-0.382701967920487</c:v>
                </c:pt>
                <c:pt idx="1432">
                  <c:v>-0.38397624079758902</c:v>
                </c:pt>
                <c:pt idx="1433">
                  <c:v>-0.38533765349226701</c:v>
                </c:pt>
                <c:pt idx="1434">
                  <c:v>-0.38675834750756599</c:v>
                </c:pt>
                <c:pt idx="1435">
                  <c:v>-0.38829973239141202</c:v>
                </c:pt>
                <c:pt idx="1436">
                  <c:v>-0.38970679929479901</c:v>
                </c:pt>
                <c:pt idx="1437">
                  <c:v>-0.391101885276534</c:v>
                </c:pt>
                <c:pt idx="1438">
                  <c:v>-0.39251568183923802</c:v>
                </c:pt>
                <c:pt idx="1439">
                  <c:v>-0.39398990555976798</c:v>
                </c:pt>
                <c:pt idx="1440">
                  <c:v>-0.39538980803142199</c:v>
                </c:pt>
                <c:pt idx="1441">
                  <c:v>-0.39678694618244797</c:v>
                </c:pt>
                <c:pt idx="1442">
                  <c:v>-0.39840676061188202</c:v>
                </c:pt>
                <c:pt idx="1443">
                  <c:v>-0.399771853039665</c:v>
                </c:pt>
                <c:pt idx="1444">
                  <c:v>-0.40109444906314401</c:v>
                </c:pt>
                <c:pt idx="1445">
                  <c:v>-0.402704673043142</c:v>
                </c:pt>
                <c:pt idx="1446">
                  <c:v>-0.40406905083606598</c:v>
                </c:pt>
                <c:pt idx="1447">
                  <c:v>-0.405464119433116</c:v>
                </c:pt>
                <c:pt idx="1448">
                  <c:v>-0.407063406892122</c:v>
                </c:pt>
                <c:pt idx="1449">
                  <c:v>-0.40843094435209898</c:v>
                </c:pt>
                <c:pt idx="1450">
                  <c:v>-0.40986570979778802</c:v>
                </c:pt>
                <c:pt idx="1451">
                  <c:v>-0.41140211311479402</c:v>
                </c:pt>
                <c:pt idx="1452">
                  <c:v>-0.41285721492021998</c:v>
                </c:pt>
                <c:pt idx="1453">
                  <c:v>-0.41420642488325399</c:v>
                </c:pt>
                <c:pt idx="1454">
                  <c:v>-0.41563387354836001</c:v>
                </c:pt>
                <c:pt idx="1455">
                  <c:v>-0.41712745279073699</c:v>
                </c:pt>
                <c:pt idx="1456">
                  <c:v>-0.41851281033207999</c:v>
                </c:pt>
                <c:pt idx="1457">
                  <c:v>-0.41986718059827799</c:v>
                </c:pt>
                <c:pt idx="1458">
                  <c:v>-0.42117818212136798</c:v>
                </c:pt>
                <c:pt idx="1459">
                  <c:v>-0.42259681116168801</c:v>
                </c:pt>
                <c:pt idx="1460">
                  <c:v>-0.424006292596461</c:v>
                </c:pt>
                <c:pt idx="1461">
                  <c:v>-0.42562935625513598</c:v>
                </c:pt>
                <c:pt idx="1462">
                  <c:v>-0.42706914525478901</c:v>
                </c:pt>
                <c:pt idx="1463">
                  <c:v>-0.428423683314274</c:v>
                </c:pt>
                <c:pt idx="1464">
                  <c:v>-0.42996612253288302</c:v>
                </c:pt>
                <c:pt idx="1465">
                  <c:v>-0.43138863053172799</c:v>
                </c:pt>
                <c:pt idx="1466">
                  <c:v>-0.43284158393119798</c:v>
                </c:pt>
                <c:pt idx="1467">
                  <c:v>-0.434337540840111</c:v>
                </c:pt>
                <c:pt idx="1468">
                  <c:v>-0.43577449908480098</c:v>
                </c:pt>
                <c:pt idx="1469">
                  <c:v>-0.43721742214014098</c:v>
                </c:pt>
                <c:pt idx="1470">
                  <c:v>-0.43867168475431101</c:v>
                </c:pt>
                <c:pt idx="1471">
                  <c:v>-0.44004972144924398</c:v>
                </c:pt>
                <c:pt idx="1472">
                  <c:v>-0.44141979205111698</c:v>
                </c:pt>
                <c:pt idx="1473">
                  <c:v>-0.442864847369493</c:v>
                </c:pt>
                <c:pt idx="1474">
                  <c:v>-0.44447786345457102</c:v>
                </c:pt>
                <c:pt idx="1475">
                  <c:v>-0.44588441432763998</c:v>
                </c:pt>
                <c:pt idx="1476">
                  <c:v>-0.447282004791001</c:v>
                </c:pt>
                <c:pt idx="1477">
                  <c:v>-0.44882743308941397</c:v>
                </c:pt>
                <c:pt idx="1478">
                  <c:v>-0.45023689915736398</c:v>
                </c:pt>
                <c:pt idx="1479">
                  <c:v>-0.45163000654429097</c:v>
                </c:pt>
                <c:pt idx="1480">
                  <c:v>-0.45319120042646999</c:v>
                </c:pt>
                <c:pt idx="1481">
                  <c:v>-0.45461752902095398</c:v>
                </c:pt>
                <c:pt idx="1482">
                  <c:v>-0.45600809560467698</c:v>
                </c:pt>
                <c:pt idx="1483">
                  <c:v>-0.457380158050607</c:v>
                </c:pt>
                <c:pt idx="1484">
                  <c:v>-0.45876346776882898</c:v>
                </c:pt>
                <c:pt idx="1485">
                  <c:v>-0.46015799635400301</c:v>
                </c:pt>
                <c:pt idx="1486">
                  <c:v>-0.461650357892114</c:v>
                </c:pt>
                <c:pt idx="1487">
                  <c:v>-0.46319080144166802</c:v>
                </c:pt>
                <c:pt idx="1488">
                  <c:v>-0.46452184751008802</c:v>
                </c:pt>
                <c:pt idx="1489">
                  <c:v>-0.46595070992285798</c:v>
                </c:pt>
                <c:pt idx="1490">
                  <c:v>-0.46751032583415603</c:v>
                </c:pt>
                <c:pt idx="1491">
                  <c:v>-0.468868628299484</c:v>
                </c:pt>
                <c:pt idx="1492">
                  <c:v>-0.47028913193692901</c:v>
                </c:pt>
                <c:pt idx="1493">
                  <c:v>-0.47191051424791203</c:v>
                </c:pt>
                <c:pt idx="1494">
                  <c:v>-0.47330548350388901</c:v>
                </c:pt>
                <c:pt idx="1495">
                  <c:v>-0.47473944195856699</c:v>
                </c:pt>
                <c:pt idx="1496">
                  <c:v>-0.47627895201245801</c:v>
                </c:pt>
                <c:pt idx="1497">
                  <c:v>-0.47762815064440201</c:v>
                </c:pt>
                <c:pt idx="1498">
                  <c:v>-0.478982317106177</c:v>
                </c:pt>
                <c:pt idx="1499">
                  <c:v>-0.48054975084960599</c:v>
                </c:pt>
                <c:pt idx="1500">
                  <c:v>-0.48213878134265498</c:v>
                </c:pt>
                <c:pt idx="1501">
                  <c:v>-0.48348536776999501</c:v>
                </c:pt>
                <c:pt idx="1502">
                  <c:v>-0.48501707116762899</c:v>
                </c:pt>
                <c:pt idx="1503">
                  <c:v>-0.48650144506245901</c:v>
                </c:pt>
                <c:pt idx="1504">
                  <c:v>-0.48782805912196697</c:v>
                </c:pt>
                <c:pt idx="1505">
                  <c:v>-0.48927520712216699</c:v>
                </c:pt>
                <c:pt idx="1506">
                  <c:v>-0.49093871594717298</c:v>
                </c:pt>
                <c:pt idx="1507">
                  <c:v>-0.49226703618963702</c:v>
                </c:pt>
                <c:pt idx="1508">
                  <c:v>-0.493680684051166</c:v>
                </c:pt>
                <c:pt idx="1509">
                  <c:v>-0.49496771193420103</c:v>
                </c:pt>
                <c:pt idx="1510">
                  <c:v>-0.496354780780773</c:v>
                </c:pt>
                <c:pt idx="1511">
                  <c:v>-0.49771300905073701</c:v>
                </c:pt>
                <c:pt idx="1512">
                  <c:v>-0.49930636615802698</c:v>
                </c:pt>
                <c:pt idx="1513">
                  <c:v>-0.50073803635314096</c:v>
                </c:pt>
                <c:pt idx="1514">
                  <c:v>-0.50212091021239802</c:v>
                </c:pt>
                <c:pt idx="1515">
                  <c:v>-0.50365351714814799</c:v>
                </c:pt>
                <c:pt idx="1516">
                  <c:v>-0.50516087406625398</c:v>
                </c:pt>
                <c:pt idx="1517">
                  <c:v>-0.50658444268628899</c:v>
                </c:pt>
                <c:pt idx="1518">
                  <c:v>-0.50805465131997996</c:v>
                </c:pt>
                <c:pt idx="1519">
                  <c:v>-0.50955338294928298</c:v>
                </c:pt>
                <c:pt idx="1520">
                  <c:v>-0.51089441388224399</c:v>
                </c:pt>
                <c:pt idx="1521">
                  <c:v>-0.51239963698511204</c:v>
                </c:pt>
                <c:pt idx="1522">
                  <c:v>-0.51387381382907305</c:v>
                </c:pt>
                <c:pt idx="1523">
                  <c:v>-0.51519828911870802</c:v>
                </c:pt>
                <c:pt idx="1524">
                  <c:v>-0.51654801815122797</c:v>
                </c:pt>
                <c:pt idx="1525">
                  <c:v>-0.51815457828343003</c:v>
                </c:pt>
                <c:pt idx="1526">
                  <c:v>-0.51956571017702302</c:v>
                </c:pt>
                <c:pt idx="1527">
                  <c:v>-0.52095443569123701</c:v>
                </c:pt>
                <c:pt idx="1528">
                  <c:v>-0.52246995316818301</c:v>
                </c:pt>
                <c:pt idx="1529">
                  <c:v>-0.52385659857342504</c:v>
                </c:pt>
                <c:pt idx="1530">
                  <c:v>-0.52523474721238095</c:v>
                </c:pt>
                <c:pt idx="1531">
                  <c:v>-0.52673698170110705</c:v>
                </c:pt>
                <c:pt idx="1532">
                  <c:v>-0.52818362213050296</c:v>
                </c:pt>
                <c:pt idx="1533">
                  <c:v>-0.52958206382269402</c:v>
                </c:pt>
                <c:pt idx="1534">
                  <c:v>-0.53093563423802603</c:v>
                </c:pt>
                <c:pt idx="1535">
                  <c:v>-0.53235728961105</c:v>
                </c:pt>
                <c:pt idx="1536">
                  <c:v>-0.53372897983839096</c:v>
                </c:pt>
                <c:pt idx="1537">
                  <c:v>-0.535114339397598</c:v>
                </c:pt>
                <c:pt idx="1538">
                  <c:v>-0.53674755323057399</c:v>
                </c:pt>
                <c:pt idx="1539">
                  <c:v>-0.53810576846201996</c:v>
                </c:pt>
                <c:pt idx="1540">
                  <c:v>-0.53950913312534898</c:v>
                </c:pt>
                <c:pt idx="1541">
                  <c:v>-0.54106558595473397</c:v>
                </c:pt>
                <c:pt idx="1542">
                  <c:v>-0.54242825818558604</c:v>
                </c:pt>
                <c:pt idx="1543">
                  <c:v>-0.54381079878657801</c:v>
                </c:pt>
                <c:pt idx="1544">
                  <c:v>-0.54540581426893597</c:v>
                </c:pt>
                <c:pt idx="1545">
                  <c:v>-0.546770403627307</c:v>
                </c:pt>
                <c:pt idx="1546">
                  <c:v>-0.54811521045242595</c:v>
                </c:pt>
                <c:pt idx="1547">
                  <c:v>-0.54964999963218897</c:v>
                </c:pt>
                <c:pt idx="1548">
                  <c:v>-0.55112070807566005</c:v>
                </c:pt>
                <c:pt idx="1549">
                  <c:v>-0.55252103010813503</c:v>
                </c:pt>
                <c:pt idx="1550">
                  <c:v>-0.55390693076575803</c:v>
                </c:pt>
                <c:pt idx="1551">
                  <c:v>-0.55544279298434696</c:v>
                </c:pt>
                <c:pt idx="1552">
                  <c:v>-0.55681084096431699</c:v>
                </c:pt>
                <c:pt idx="1553">
                  <c:v>-0.55816970160231105</c:v>
                </c:pt>
                <c:pt idx="1554">
                  <c:v>-0.55969024061535599</c:v>
                </c:pt>
                <c:pt idx="1555">
                  <c:v>-0.56100512233873601</c:v>
                </c:pt>
                <c:pt idx="1556">
                  <c:v>-0.56232297684376598</c:v>
                </c:pt>
                <c:pt idx="1557">
                  <c:v>-0.56401025162388996</c:v>
                </c:pt>
                <c:pt idx="1558">
                  <c:v>-0.56543022037173396</c:v>
                </c:pt>
                <c:pt idx="1559">
                  <c:v>-0.56668811151757903</c:v>
                </c:pt>
                <c:pt idx="1560">
                  <c:v>-0.568030832024912</c:v>
                </c:pt>
                <c:pt idx="1561">
                  <c:v>-0.56938644203667999</c:v>
                </c:pt>
                <c:pt idx="1562">
                  <c:v>-0.57081933210914304</c:v>
                </c:pt>
                <c:pt idx="1563">
                  <c:v>-0.57232924100632498</c:v>
                </c:pt>
                <c:pt idx="1564">
                  <c:v>-0.57378815968210495</c:v>
                </c:pt>
                <c:pt idx="1565">
                  <c:v>-0.57514023190985397</c:v>
                </c:pt>
                <c:pt idx="1566">
                  <c:v>-0.57653474605952804</c:v>
                </c:pt>
                <c:pt idx="1567">
                  <c:v>-0.57799005570510897</c:v>
                </c:pt>
                <c:pt idx="1568">
                  <c:v>-0.57933742428819301</c:v>
                </c:pt>
                <c:pt idx="1569">
                  <c:v>-0.58079005917534199</c:v>
                </c:pt>
                <c:pt idx="1570">
                  <c:v>-0.58230740576982298</c:v>
                </c:pt>
                <c:pt idx="1571">
                  <c:v>-0.58365977772821698</c:v>
                </c:pt>
                <c:pt idx="1572">
                  <c:v>-0.58497365160534698</c:v>
                </c:pt>
                <c:pt idx="1573">
                  <c:v>-0.58647293892378705</c:v>
                </c:pt>
                <c:pt idx="1574">
                  <c:v>-0.58779881244606302</c:v>
                </c:pt>
                <c:pt idx="1575">
                  <c:v>-0.58918043260006803</c:v>
                </c:pt>
                <c:pt idx="1576">
                  <c:v>-0.59077371113623101</c:v>
                </c:pt>
                <c:pt idx="1577">
                  <c:v>-0.59215389890596304</c:v>
                </c:pt>
                <c:pt idx="1578">
                  <c:v>-0.59347206850846701</c:v>
                </c:pt>
                <c:pt idx="1579">
                  <c:v>-0.59491194970905603</c:v>
                </c:pt>
                <c:pt idx="1580">
                  <c:v>-0.59623544026787201</c:v>
                </c:pt>
                <c:pt idx="1581">
                  <c:v>-0.59757470215360198</c:v>
                </c:pt>
                <c:pt idx="1582">
                  <c:v>-0.599048833828421</c:v>
                </c:pt>
                <c:pt idx="1583">
                  <c:v>-0.60048591687033603</c:v>
                </c:pt>
                <c:pt idx="1584">
                  <c:v>-0.60178550363828798</c:v>
                </c:pt>
                <c:pt idx="1585">
                  <c:v>-0.60310514597222498</c:v>
                </c:pt>
                <c:pt idx="1586">
                  <c:v>-0.60441542090848099</c:v>
                </c:pt>
                <c:pt idx="1587">
                  <c:v>-0.60576780342186398</c:v>
                </c:pt>
                <c:pt idx="1588">
                  <c:v>-0.60708035792534598</c:v>
                </c:pt>
                <c:pt idx="1589">
                  <c:v>-0.60873170833414003</c:v>
                </c:pt>
                <c:pt idx="1590">
                  <c:v>-0.61001908173784702</c:v>
                </c:pt>
                <c:pt idx="1591">
                  <c:v>-0.61137850442901398</c:v>
                </c:pt>
                <c:pt idx="1592">
                  <c:v>-0.61288758227601803</c:v>
                </c:pt>
                <c:pt idx="1593">
                  <c:v>-0.61429692928989699</c:v>
                </c:pt>
                <c:pt idx="1594">
                  <c:v>-0.615545517454545</c:v>
                </c:pt>
                <c:pt idx="1595">
                  <c:v>-0.61710021644830704</c:v>
                </c:pt>
                <c:pt idx="1596">
                  <c:v>-0.61847651066879705</c:v>
                </c:pt>
                <c:pt idx="1597">
                  <c:v>-0.61975289167215297</c:v>
                </c:pt>
                <c:pt idx="1598">
                  <c:v>-0.62110406983022604</c:v>
                </c:pt>
                <c:pt idx="1599">
                  <c:v>-0.62255416220674997</c:v>
                </c:pt>
                <c:pt idx="1600">
                  <c:v>-0.62388158263638405</c:v>
                </c:pt>
                <c:pt idx="1601">
                  <c:v>-0.62524056155234697</c:v>
                </c:pt>
                <c:pt idx="1602">
                  <c:v>-0.62674433551729103</c:v>
                </c:pt>
                <c:pt idx="1603">
                  <c:v>-0.62808232180153201</c:v>
                </c:pt>
                <c:pt idx="1604">
                  <c:v>-0.62938233061382898</c:v>
                </c:pt>
                <c:pt idx="1605">
                  <c:v>-0.63093648059293606</c:v>
                </c:pt>
                <c:pt idx="1606">
                  <c:v>-0.632228444796056</c:v>
                </c:pt>
                <c:pt idx="1607">
                  <c:v>-0.63356518885120805</c:v>
                </c:pt>
                <c:pt idx="1608">
                  <c:v>-0.63515055676301102</c:v>
                </c:pt>
                <c:pt idx="1609">
                  <c:v>-0.636485880551239</c:v>
                </c:pt>
                <c:pt idx="1610">
                  <c:v>-0.63778209453448798</c:v>
                </c:pt>
                <c:pt idx="1611">
                  <c:v>-0.63906787894666295</c:v>
                </c:pt>
                <c:pt idx="1612">
                  <c:v>-0.64030353895699099</c:v>
                </c:pt>
                <c:pt idx="1613">
                  <c:v>-0.64156826057781802</c:v>
                </c:pt>
                <c:pt idx="1614">
                  <c:v>-0.64298708193625198</c:v>
                </c:pt>
                <c:pt idx="1615">
                  <c:v>-0.64444803555185504</c:v>
                </c:pt>
                <c:pt idx="1616">
                  <c:v>-0.64572362260272098</c:v>
                </c:pt>
                <c:pt idx="1617">
                  <c:v>-0.64704875616977997</c:v>
                </c:pt>
                <c:pt idx="1618">
                  <c:v>-0.64849455375224296</c:v>
                </c:pt>
                <c:pt idx="1619">
                  <c:v>-0.64983115810901104</c:v>
                </c:pt>
                <c:pt idx="1620">
                  <c:v>-0.65109967471410901</c:v>
                </c:pt>
                <c:pt idx="1621">
                  <c:v>-0.65264850901440097</c:v>
                </c:pt>
                <c:pt idx="1622">
                  <c:v>-0.653970061025274</c:v>
                </c:pt>
                <c:pt idx="1623">
                  <c:v>-0.65530601982027104</c:v>
                </c:pt>
                <c:pt idx="1624">
                  <c:v>-0.65671776436890195</c:v>
                </c:pt>
                <c:pt idx="1625">
                  <c:v>-0.65804769610985903</c:v>
                </c:pt>
                <c:pt idx="1626">
                  <c:v>-0.65934415673837199</c:v>
                </c:pt>
                <c:pt idx="1627">
                  <c:v>-0.66075575287489297</c:v>
                </c:pt>
                <c:pt idx="1628">
                  <c:v>-0.66210271800922005</c:v>
                </c:pt>
                <c:pt idx="1629">
                  <c:v>-0.66341563143456905</c:v>
                </c:pt>
                <c:pt idx="1630">
                  <c:v>-0.66469083090002201</c:v>
                </c:pt>
                <c:pt idx="1631">
                  <c:v>-0.66617822305609797</c:v>
                </c:pt>
                <c:pt idx="1632">
                  <c:v>-0.66749948977182205</c:v>
                </c:pt>
                <c:pt idx="1633">
                  <c:v>-0.66881584050133402</c:v>
                </c:pt>
                <c:pt idx="1634">
                  <c:v>-0.67027977962667595</c:v>
                </c:pt>
                <c:pt idx="1635">
                  <c:v>-0.67160408074656996</c:v>
                </c:pt>
                <c:pt idx="1636">
                  <c:v>-0.67289495669926003</c:v>
                </c:pt>
                <c:pt idx="1637">
                  <c:v>-0.67408607853576696</c:v>
                </c:pt>
                <c:pt idx="1638">
                  <c:v>-0.675390602399905</c:v>
                </c:pt>
                <c:pt idx="1639">
                  <c:v>-0.67672383769725897</c:v>
                </c:pt>
                <c:pt idx="1640">
                  <c:v>-0.67821719544008097</c:v>
                </c:pt>
                <c:pt idx="1641">
                  <c:v>-0.67952830080563897</c:v>
                </c:pt>
                <c:pt idx="1642">
                  <c:v>-0.68081938242539797</c:v>
                </c:pt>
                <c:pt idx="1643">
                  <c:v>-0.68218778384228596</c:v>
                </c:pt>
                <c:pt idx="1644">
                  <c:v>-0.68349867469320402</c:v>
                </c:pt>
                <c:pt idx="1645">
                  <c:v>-0.68479164255162295</c:v>
                </c:pt>
                <c:pt idx="1646">
                  <c:v>-0.68613182924067195</c:v>
                </c:pt>
                <c:pt idx="1647">
                  <c:v>-0.68755938330044397</c:v>
                </c:pt>
                <c:pt idx="1648">
                  <c:v>-0.68885112926363801</c:v>
                </c:pt>
                <c:pt idx="1649">
                  <c:v>-0.69008369045332096</c:v>
                </c:pt>
                <c:pt idx="1650">
                  <c:v>-0.69157504197209996</c:v>
                </c:pt>
                <c:pt idx="1651">
                  <c:v>-0.69269119047870198</c:v>
                </c:pt>
                <c:pt idx="1652">
                  <c:v>-0.694039033260198</c:v>
                </c:pt>
                <c:pt idx="1653">
                  <c:v>-0.69560482275362101</c:v>
                </c:pt>
                <c:pt idx="1654">
                  <c:v>-0.69686817207063301</c:v>
                </c:pt>
                <c:pt idx="1655">
                  <c:v>-0.69816623923058196</c:v>
                </c:pt>
                <c:pt idx="1656">
                  <c:v>-0.69960137518743604</c:v>
                </c:pt>
                <c:pt idx="1657">
                  <c:v>-0.70086253931125098</c:v>
                </c:pt>
                <c:pt idx="1658">
                  <c:v>-0.70215207462509499</c:v>
                </c:pt>
                <c:pt idx="1659">
                  <c:v>-0.70352530883004405</c:v>
                </c:pt>
                <c:pt idx="1660">
                  <c:v>-0.70480204001069102</c:v>
                </c:pt>
                <c:pt idx="1661">
                  <c:v>-0.706047290160011</c:v>
                </c:pt>
                <c:pt idx="1662">
                  <c:v>-0.70731075868631299</c:v>
                </c:pt>
                <c:pt idx="1663">
                  <c:v>-0.70845938613638504</c:v>
                </c:pt>
                <c:pt idx="1664">
                  <c:v>-0.70971553058674197</c:v>
                </c:pt>
                <c:pt idx="1665">
                  <c:v>-0.71105074603110596</c:v>
                </c:pt>
                <c:pt idx="1666">
                  <c:v>-0.71253081302469201</c:v>
                </c:pt>
                <c:pt idx="1667">
                  <c:v>-0.71367109380662397</c:v>
                </c:pt>
                <c:pt idx="1668">
                  <c:v>-0.71496117425461703</c:v>
                </c:pt>
                <c:pt idx="1669">
                  <c:v>-0.716378133899221</c:v>
                </c:pt>
                <c:pt idx="1670">
                  <c:v>-0.71767930019026005</c:v>
                </c:pt>
                <c:pt idx="1671">
                  <c:v>-0.71888653716693895</c:v>
                </c:pt>
                <c:pt idx="1672">
                  <c:v>-0.72036342089995697</c:v>
                </c:pt>
                <c:pt idx="1673">
                  <c:v>-0.72165089892223799</c:v>
                </c:pt>
                <c:pt idx="1674">
                  <c:v>-0.72287382154415003</c:v>
                </c:pt>
                <c:pt idx="1675">
                  <c:v>-0.72406691607708995</c:v>
                </c:pt>
                <c:pt idx="1676">
                  <c:v>-0.72533593497549498</c:v>
                </c:pt>
                <c:pt idx="1677">
                  <c:v>-0.72656829298163605</c:v>
                </c:pt>
                <c:pt idx="1678">
                  <c:v>-0.72793661275257804</c:v>
                </c:pt>
                <c:pt idx="1679">
                  <c:v>-0.72933874481047301</c:v>
                </c:pt>
                <c:pt idx="1680">
                  <c:v>-0.73061477620531401</c:v>
                </c:pt>
                <c:pt idx="1681">
                  <c:v>-0.73184651485297203</c:v>
                </c:pt>
                <c:pt idx="1682">
                  <c:v>-0.73316796279202201</c:v>
                </c:pt>
                <c:pt idx="1683">
                  <c:v>-0.73447624842325898</c:v>
                </c:pt>
                <c:pt idx="1684">
                  <c:v>-0.73566658717269795</c:v>
                </c:pt>
                <c:pt idx="1685">
                  <c:v>-0.73729973441610996</c:v>
                </c:pt>
                <c:pt idx="1686">
                  <c:v>-0.738484267300617</c:v>
                </c:pt>
                <c:pt idx="1687">
                  <c:v>-0.73971729135761599</c:v>
                </c:pt>
                <c:pt idx="1688">
                  <c:v>-0.74089674061785205</c:v>
                </c:pt>
                <c:pt idx="1689">
                  <c:v>-0.74214242926488405</c:v>
                </c:pt>
                <c:pt idx="1690">
                  <c:v>-0.74342832993716301</c:v>
                </c:pt>
                <c:pt idx="1691">
                  <c:v>-0.74489208388452699</c:v>
                </c:pt>
                <c:pt idx="1692">
                  <c:v>-0.74618673650548095</c:v>
                </c:pt>
                <c:pt idx="1693">
                  <c:v>-0.74740726345529496</c:v>
                </c:pt>
                <c:pt idx="1694">
                  <c:v>-0.74872262356802899</c:v>
                </c:pt>
                <c:pt idx="1695">
                  <c:v>-0.750096077875543</c:v>
                </c:pt>
                <c:pt idx="1696">
                  <c:v>-0.75136952536801704</c:v>
                </c:pt>
                <c:pt idx="1697">
                  <c:v>-0.75267911097034901</c:v>
                </c:pt>
                <c:pt idx="1698">
                  <c:v>-0.75411834288388302</c:v>
                </c:pt>
                <c:pt idx="1699">
                  <c:v>-0.75539740221574703</c:v>
                </c:pt>
                <c:pt idx="1700">
                  <c:v>-0.75669155859699</c:v>
                </c:pt>
                <c:pt idx="1701">
                  <c:v>-0.75814808392897104</c:v>
                </c:pt>
                <c:pt idx="1702">
                  <c:v>-0.75945272203534997</c:v>
                </c:pt>
                <c:pt idx="1703">
                  <c:v>-0.76074712552751</c:v>
                </c:pt>
                <c:pt idx="1704">
                  <c:v>-0.76220183462525404</c:v>
                </c:pt>
                <c:pt idx="1705">
                  <c:v>-0.76360286539420497</c:v>
                </c:pt>
                <c:pt idx="1706">
                  <c:v>-0.76491689806183105</c:v>
                </c:pt>
                <c:pt idx="1707">
                  <c:v>-0.76627284071097701</c:v>
                </c:pt>
                <c:pt idx="1708">
                  <c:v>-0.76768128635982702</c:v>
                </c:pt>
                <c:pt idx="1709">
                  <c:v>-0.768967264021438</c:v>
                </c:pt>
                <c:pt idx="1710">
                  <c:v>-0.77042545843869603</c:v>
                </c:pt>
                <c:pt idx="1711">
                  <c:v>-0.77183179495235299</c:v>
                </c:pt>
                <c:pt idx="1712">
                  <c:v>-0.77317977075775501</c:v>
                </c:pt>
                <c:pt idx="1713">
                  <c:v>-0.77445131959393698</c:v>
                </c:pt>
                <c:pt idx="1714">
                  <c:v>-0.77573132080336504</c:v>
                </c:pt>
                <c:pt idx="1715">
                  <c:v>-0.77704812989880701</c:v>
                </c:pt>
                <c:pt idx="1716">
                  <c:v>-0.77837215658898096</c:v>
                </c:pt>
                <c:pt idx="1717">
                  <c:v>-0.77999698976054699</c:v>
                </c:pt>
                <c:pt idx="1718">
                  <c:v>-0.78131458582356905</c:v>
                </c:pt>
                <c:pt idx="1719">
                  <c:v>-0.782718861165147</c:v>
                </c:pt>
                <c:pt idx="1720">
                  <c:v>-0.78409889216224204</c:v>
                </c:pt>
                <c:pt idx="1721">
                  <c:v>-0.78549723451336595</c:v>
                </c:pt>
                <c:pt idx="1722">
                  <c:v>-0.78686829221745502</c:v>
                </c:pt>
                <c:pt idx="1723">
                  <c:v>-0.78836318446944198</c:v>
                </c:pt>
                <c:pt idx="1724">
                  <c:v>-0.78986403128753402</c:v>
                </c:pt>
                <c:pt idx="1725">
                  <c:v>-0.79120806076874195</c:v>
                </c:pt>
                <c:pt idx="1726">
                  <c:v>-0.79259605892002705</c:v>
                </c:pt>
                <c:pt idx="1727">
                  <c:v>-0.79406191905339796</c:v>
                </c:pt>
                <c:pt idx="1728">
                  <c:v>-0.79545507486909905</c:v>
                </c:pt>
                <c:pt idx="1729">
                  <c:v>-0.79683089784036099</c:v>
                </c:pt>
                <c:pt idx="1730">
                  <c:v>-0.79842354667683602</c:v>
                </c:pt>
                <c:pt idx="1731">
                  <c:v>-0.79981860328654597</c:v>
                </c:pt>
                <c:pt idx="1732">
                  <c:v>-0.80126287043094901</c:v>
                </c:pt>
                <c:pt idx="1733">
                  <c:v>-0.80283335489531604</c:v>
                </c:pt>
                <c:pt idx="1734">
                  <c:v>-0.80425168573856698</c:v>
                </c:pt>
                <c:pt idx="1735">
                  <c:v>-0.80562947504222304</c:v>
                </c:pt>
                <c:pt idx="1736">
                  <c:v>-0.80729985609650701</c:v>
                </c:pt>
                <c:pt idx="1737">
                  <c:v>-0.80872957035899096</c:v>
                </c:pt>
                <c:pt idx="1738">
                  <c:v>-0.810100789492329</c:v>
                </c:pt>
                <c:pt idx="1739">
                  <c:v>-0.81142435781657996</c:v>
                </c:pt>
                <c:pt idx="1740">
                  <c:v>-0.81286968197673604</c:v>
                </c:pt>
                <c:pt idx="1741">
                  <c:v>-0.81431927811354299</c:v>
                </c:pt>
                <c:pt idx="1742">
                  <c:v>-0.81589896076669099</c:v>
                </c:pt>
                <c:pt idx="1743">
                  <c:v>-0.81745520389328796</c:v>
                </c:pt>
                <c:pt idx="1744">
                  <c:v>-0.81892276617387805</c:v>
                </c:pt>
                <c:pt idx="1745">
                  <c:v>-0.820216316108901</c:v>
                </c:pt>
                <c:pt idx="1746">
                  <c:v>-0.82181139197200503</c:v>
                </c:pt>
                <c:pt idx="1747">
                  <c:v>-0.82318423657367501</c:v>
                </c:pt>
                <c:pt idx="1748">
                  <c:v>-0.82465830072760504</c:v>
                </c:pt>
                <c:pt idx="1749">
                  <c:v>-0.82638296888520502</c:v>
                </c:pt>
                <c:pt idx="1750">
                  <c:v>-0.82776590219388302</c:v>
                </c:pt>
                <c:pt idx="1751">
                  <c:v>-0.82921873157223303</c:v>
                </c:pt>
                <c:pt idx="1752">
                  <c:v>-0.83087530266493703</c:v>
                </c:pt>
                <c:pt idx="1753">
                  <c:v>-0.83228806219995199</c:v>
                </c:pt>
                <c:pt idx="1754">
                  <c:v>-0.83380234831323297</c:v>
                </c:pt>
                <c:pt idx="1755">
                  <c:v>-0.83537888651092695</c:v>
                </c:pt>
                <c:pt idx="1756">
                  <c:v>-0.83691672049462695</c:v>
                </c:pt>
                <c:pt idx="1757">
                  <c:v>-0.83831357738624002</c:v>
                </c:pt>
                <c:pt idx="1758">
                  <c:v>-0.83983440200487702</c:v>
                </c:pt>
                <c:pt idx="1759">
                  <c:v>-0.84136632519464005</c:v>
                </c:pt>
                <c:pt idx="1760">
                  <c:v>-0.84281909900407004</c:v>
                </c:pt>
                <c:pt idx="1761">
                  <c:v>-0.84430522223313698</c:v>
                </c:pt>
                <c:pt idx="1762">
                  <c:v>-0.84591681386033701</c:v>
                </c:pt>
                <c:pt idx="1763">
                  <c:v>-0.84735260748615204</c:v>
                </c:pt>
                <c:pt idx="1764">
                  <c:v>-0.84875670292725403</c:v>
                </c:pt>
                <c:pt idx="1765">
                  <c:v>-0.85006341058760804</c:v>
                </c:pt>
                <c:pt idx="1766">
                  <c:v>-0.85151485384752401</c:v>
                </c:pt>
                <c:pt idx="1767">
                  <c:v>-0.85301767258594496</c:v>
                </c:pt>
                <c:pt idx="1768">
                  <c:v>-0.85469392935434996</c:v>
                </c:pt>
                <c:pt idx="1769">
                  <c:v>-0.85621881578117698</c:v>
                </c:pt>
                <c:pt idx="1770">
                  <c:v>-0.85754624443749705</c:v>
                </c:pt>
                <c:pt idx="1771">
                  <c:v>-0.859200917805235</c:v>
                </c:pt>
                <c:pt idx="1772">
                  <c:v>-0.86072608362883296</c:v>
                </c:pt>
                <c:pt idx="1773">
                  <c:v>-0.86214271839708001</c:v>
                </c:pt>
                <c:pt idx="1774">
                  <c:v>-0.86368819481382697</c:v>
                </c:pt>
                <c:pt idx="1775">
                  <c:v>-0.86524281588693497</c:v>
                </c:pt>
                <c:pt idx="1776">
                  <c:v>-0.86666981658587905</c:v>
                </c:pt>
                <c:pt idx="1777">
                  <c:v>-0.86821821176757596</c:v>
                </c:pt>
                <c:pt idx="1778">
                  <c:v>-0.86977606980750799</c:v>
                </c:pt>
                <c:pt idx="1779">
                  <c:v>-0.87124769979467098</c:v>
                </c:pt>
                <c:pt idx="1780">
                  <c:v>-0.87263288442045805</c:v>
                </c:pt>
                <c:pt idx="1781">
                  <c:v>-0.87437327454487201</c:v>
                </c:pt>
                <c:pt idx="1782">
                  <c:v>-0.875896785718701</c:v>
                </c:pt>
                <c:pt idx="1783">
                  <c:v>-0.87725094829996597</c:v>
                </c:pt>
                <c:pt idx="1784">
                  <c:v>-0.87874634864713996</c:v>
                </c:pt>
                <c:pt idx="1785">
                  <c:v>-0.88024811946291004</c:v>
                </c:pt>
                <c:pt idx="1786">
                  <c:v>-0.88176521006971897</c:v>
                </c:pt>
                <c:pt idx="1787">
                  <c:v>-0.88350848294794704</c:v>
                </c:pt>
                <c:pt idx="1788">
                  <c:v>-0.88493622529010196</c:v>
                </c:pt>
                <c:pt idx="1789">
                  <c:v>-0.88642583663264995</c:v>
                </c:pt>
                <c:pt idx="1790">
                  <c:v>-0.88784379946689096</c:v>
                </c:pt>
                <c:pt idx="1791">
                  <c:v>-0.88913417421281404</c:v>
                </c:pt>
                <c:pt idx="1792">
                  <c:v>-0.89063305780291302</c:v>
                </c:pt>
                <c:pt idx="1793">
                  <c:v>-0.89207565101484199</c:v>
                </c:pt>
                <c:pt idx="1794">
                  <c:v>-0.89367869185904703</c:v>
                </c:pt>
                <c:pt idx="1795">
                  <c:v>-0.89511718818297203</c:v>
                </c:pt>
                <c:pt idx="1796">
                  <c:v>-0.896640144598981</c:v>
                </c:pt>
                <c:pt idx="1797">
                  <c:v>-0.89819665097942103</c:v>
                </c:pt>
                <c:pt idx="1798">
                  <c:v>-0.89967131055891503</c:v>
                </c:pt>
                <c:pt idx="1799">
                  <c:v>-0.901025478728114</c:v>
                </c:pt>
                <c:pt idx="1800">
                  <c:v>-0.902736401495838</c:v>
                </c:pt>
                <c:pt idx="1801">
                  <c:v>-0.90414454073955397</c:v>
                </c:pt>
                <c:pt idx="1802">
                  <c:v>-0.905518202421568</c:v>
                </c:pt>
                <c:pt idx="1803">
                  <c:v>-0.90704303203771097</c:v>
                </c:pt>
                <c:pt idx="1804">
                  <c:v>-0.90850401297211802</c:v>
                </c:pt>
                <c:pt idx="1805">
                  <c:v>-0.90997305170943499</c:v>
                </c:pt>
                <c:pt idx="1806">
                  <c:v>-0.91145500416557101</c:v>
                </c:pt>
                <c:pt idx="1807">
                  <c:v>-0.913045550075676</c:v>
                </c:pt>
                <c:pt idx="1808">
                  <c:v>-0.91433007425318402</c:v>
                </c:pt>
                <c:pt idx="1809">
                  <c:v>-0.91576102717469399</c:v>
                </c:pt>
                <c:pt idx="1810">
                  <c:v>-0.91739860332260603</c:v>
                </c:pt>
                <c:pt idx="1811">
                  <c:v>-0.91868916619568997</c:v>
                </c:pt>
                <c:pt idx="1812">
                  <c:v>-0.92012230710436704</c:v>
                </c:pt>
                <c:pt idx="1813">
                  <c:v>-0.92179627778629503</c:v>
                </c:pt>
                <c:pt idx="1814">
                  <c:v>-0.92306210162739399</c:v>
                </c:pt>
                <c:pt idx="1815">
                  <c:v>-0.92440991258869298</c:v>
                </c:pt>
                <c:pt idx="1816">
                  <c:v>-0.92574153685321403</c:v>
                </c:pt>
                <c:pt idx="1817">
                  <c:v>-0.92716278384129602</c:v>
                </c:pt>
                <c:pt idx="1818">
                  <c:v>-0.92843473423272105</c:v>
                </c:pt>
                <c:pt idx="1819">
                  <c:v>-0.93007713463157204</c:v>
                </c:pt>
                <c:pt idx="1820">
                  <c:v>-0.93150745704769899</c:v>
                </c:pt>
                <c:pt idx="1821">
                  <c:v>-0.93282736962040103</c:v>
                </c:pt>
                <c:pt idx="1822">
                  <c:v>-0.93428708178301501</c:v>
                </c:pt>
                <c:pt idx="1823">
                  <c:v>-0.93579466640949904</c:v>
                </c:pt>
                <c:pt idx="1824">
                  <c:v>-0.93713380489498499</c:v>
                </c:pt>
                <c:pt idx="1825">
                  <c:v>-0.93843036144971903</c:v>
                </c:pt>
                <c:pt idx="1826">
                  <c:v>-0.93994912629326399</c:v>
                </c:pt>
                <c:pt idx="1827">
                  <c:v>-0.94136390027900496</c:v>
                </c:pt>
                <c:pt idx="1828">
                  <c:v>-0.94265565865983603</c:v>
                </c:pt>
                <c:pt idx="1829">
                  <c:v>-0.94410521102448197</c:v>
                </c:pt>
                <c:pt idx="1830">
                  <c:v>-0.94549083368231701</c:v>
                </c:pt>
                <c:pt idx="1831">
                  <c:v>-0.94672271981835299</c:v>
                </c:pt>
                <c:pt idx="1832">
                  <c:v>-0.94825356081128198</c:v>
                </c:pt>
                <c:pt idx="1833">
                  <c:v>-0.94959064759314404</c:v>
                </c:pt>
                <c:pt idx="1834">
                  <c:v>-0.95092981339742899</c:v>
                </c:pt>
                <c:pt idx="1835">
                  <c:v>-0.95240952850629901</c:v>
                </c:pt>
                <c:pt idx="1836">
                  <c:v>-0.95377813000231904</c:v>
                </c:pt>
                <c:pt idx="1837">
                  <c:v>-0.95500931648151599</c:v>
                </c:pt>
                <c:pt idx="1838">
                  <c:v>-0.95647575532930196</c:v>
                </c:pt>
                <c:pt idx="1839">
                  <c:v>-0.95790075107167005</c:v>
                </c:pt>
                <c:pt idx="1840">
                  <c:v>-0.95913849895199099</c:v>
                </c:pt>
                <c:pt idx="1841">
                  <c:v>-0.96045562438666798</c:v>
                </c:pt>
                <c:pt idx="1842">
                  <c:v>-0.96165445540100603</c:v>
                </c:pt>
                <c:pt idx="1843">
                  <c:v>-0.96287606346110599</c:v>
                </c:pt>
                <c:pt idx="1844">
                  <c:v>-0.96409170236438502</c:v>
                </c:pt>
                <c:pt idx="1845">
                  <c:v>-0.96577999896059197</c:v>
                </c:pt>
                <c:pt idx="1846">
                  <c:v>-0.96703930851072195</c:v>
                </c:pt>
                <c:pt idx="1847">
                  <c:v>-0.96825534539918301</c:v>
                </c:pt>
                <c:pt idx="1848">
                  <c:v>-0.96969984440754298</c:v>
                </c:pt>
                <c:pt idx="1849">
                  <c:v>-0.97087983507663</c:v>
                </c:pt>
                <c:pt idx="1850">
                  <c:v>-0.97220233517388199</c:v>
                </c:pt>
                <c:pt idx="1851">
                  <c:v>-0.97360954061150895</c:v>
                </c:pt>
                <c:pt idx="1852">
                  <c:v>-0.97496726519118004</c:v>
                </c:pt>
                <c:pt idx="1853">
                  <c:v>-0.97615770250559197</c:v>
                </c:pt>
                <c:pt idx="1854">
                  <c:v>-0.977457711473108</c:v>
                </c:pt>
                <c:pt idx="1855">
                  <c:v>-0.97883792656163404</c:v>
                </c:pt>
                <c:pt idx="1856">
                  <c:v>-0.98006431447963305</c:v>
                </c:pt>
                <c:pt idx="1857">
                  <c:v>-0.98129155486822395</c:v>
                </c:pt>
                <c:pt idx="1858">
                  <c:v>-0.98269299728175197</c:v>
                </c:pt>
                <c:pt idx="1859">
                  <c:v>-0.98402931417028205</c:v>
                </c:pt>
                <c:pt idx="1860">
                  <c:v>-0.98519687758137597</c:v>
                </c:pt>
                <c:pt idx="1861">
                  <c:v>-0.98667951455960401</c:v>
                </c:pt>
                <c:pt idx="1862">
                  <c:v>-0.98778934714694999</c:v>
                </c:pt>
                <c:pt idx="1863">
                  <c:v>-0.98906358703970998</c:v>
                </c:pt>
                <c:pt idx="1864">
                  <c:v>-0.99051604202638099</c:v>
                </c:pt>
                <c:pt idx="1865">
                  <c:v>-0.99164308762798803</c:v>
                </c:pt>
                <c:pt idx="1866">
                  <c:v>-0.99275417532771404</c:v>
                </c:pt>
                <c:pt idx="1867">
                  <c:v>-0.99395228549838499</c:v>
                </c:pt>
                <c:pt idx="1868">
                  <c:v>-0.99516715854406301</c:v>
                </c:pt>
                <c:pt idx="1869">
                  <c:v>-0.99639358619848595</c:v>
                </c:pt>
                <c:pt idx="1870">
                  <c:v>-0.99764677447577499</c:v>
                </c:pt>
                <c:pt idx="1871">
                  <c:v>-0.99924884596839803</c:v>
                </c:pt>
                <c:pt idx="1872">
                  <c:v>-1.0007258901993401</c:v>
                </c:pt>
                <c:pt idx="1873">
                  <c:v>-1.0021172498042401</c:v>
                </c:pt>
                <c:pt idx="1874">
                  <c:v>-1.0033161627749601</c:v>
                </c:pt>
                <c:pt idx="1875">
                  <c:v>-1.00444009155034</c:v>
                </c:pt>
                <c:pt idx="1876">
                  <c:v>-1.0059336430082699</c:v>
                </c:pt>
                <c:pt idx="1877">
                  <c:v>-1.0070668635889899</c:v>
                </c:pt>
                <c:pt idx="1878">
                  <c:v>-1.0083883084977601</c:v>
                </c:pt>
                <c:pt idx="1879">
                  <c:v>-1.0093585016826701</c:v>
                </c:pt>
                <c:pt idx="1880">
                  <c:v>-1.0105712246149801</c:v>
                </c:pt>
                <c:pt idx="1881">
                  <c:v>-1.01174958671132</c:v>
                </c:pt>
                <c:pt idx="1882">
                  <c:v>-1.01295841050644</c:v>
                </c:pt>
                <c:pt idx="1883">
                  <c:v>-1.0142573264117001</c:v>
                </c:pt>
                <c:pt idx="1884">
                  <c:v>-1.0151993458469599</c:v>
                </c:pt>
                <c:pt idx="1885">
                  <c:v>-1.0164750460535299</c:v>
                </c:pt>
                <c:pt idx="1886">
                  <c:v>-1.0177174347142299</c:v>
                </c:pt>
                <c:pt idx="1887">
                  <c:v>-1.0186746204986701</c:v>
                </c:pt>
                <c:pt idx="1888">
                  <c:v>-1.01994265266662</c:v>
                </c:pt>
                <c:pt idx="1889">
                  <c:v>-1.02138782021714</c:v>
                </c:pt>
                <c:pt idx="1890">
                  <c:v>-1.02234974286208</c:v>
                </c:pt>
                <c:pt idx="1891">
                  <c:v>-1.02335643147429</c:v>
                </c:pt>
                <c:pt idx="1892">
                  <c:v>-1.02433391598363</c:v>
                </c:pt>
                <c:pt idx="1893">
                  <c:v>-1.0254774950444701</c:v>
                </c:pt>
                <c:pt idx="1894">
                  <c:v>-1.02653583946327</c:v>
                </c:pt>
                <c:pt idx="1895">
                  <c:v>-1.0277979436019999</c:v>
                </c:pt>
                <c:pt idx="1896">
                  <c:v>-1.0289248389502299</c:v>
                </c:pt>
                <c:pt idx="1897">
                  <c:v>-1.0300979344174199</c:v>
                </c:pt>
                <c:pt idx="1898">
                  <c:v>-1.03117117316772</c:v>
                </c:pt>
                <c:pt idx="1899">
                  <c:v>-1.0322815909360901</c:v>
                </c:pt>
                <c:pt idx="1900">
                  <c:v>-1.03331973683088</c:v>
                </c:pt>
                <c:pt idx="1901">
                  <c:v>-1.0343748070299601</c:v>
                </c:pt>
                <c:pt idx="1902">
                  <c:v>-1.0357309750591699</c:v>
                </c:pt>
                <c:pt idx="1903">
                  <c:v>-1.0366700838009499</c:v>
                </c:pt>
                <c:pt idx="1904">
                  <c:v>-1.03782555988678</c:v>
                </c:pt>
                <c:pt idx="1905">
                  <c:v>-1.03910862406094</c:v>
                </c:pt>
                <c:pt idx="1906">
                  <c:v>-1.0402169488370401</c:v>
                </c:pt>
                <c:pt idx="1907">
                  <c:v>-1.0412554492552999</c:v>
                </c:pt>
                <c:pt idx="1908">
                  <c:v>-1.04240427942325</c:v>
                </c:pt>
                <c:pt idx="1909">
                  <c:v>-1.0435812712336501</c:v>
                </c:pt>
                <c:pt idx="1910">
                  <c:v>-1.04448593221604</c:v>
                </c:pt>
                <c:pt idx="1911">
                  <c:v>-1.0457282072553999</c:v>
                </c:pt>
                <c:pt idx="1912">
                  <c:v>-1.0467271575083199</c:v>
                </c:pt>
                <c:pt idx="1913">
                  <c:v>-1.04773255903274</c:v>
                </c:pt>
                <c:pt idx="1914">
                  <c:v>-1.0488552103439901</c:v>
                </c:pt>
                <c:pt idx="1915">
                  <c:v>-1.0499071904147601</c:v>
                </c:pt>
                <c:pt idx="1916">
                  <c:v>-1.05096664652228</c:v>
                </c:pt>
                <c:pt idx="1917">
                  <c:v>-1.0518794078379801</c:v>
                </c:pt>
                <c:pt idx="1918">
                  <c:v>-1.0528999939560899</c:v>
                </c:pt>
                <c:pt idx="1919">
                  <c:v>-1.0538097362344401</c:v>
                </c:pt>
                <c:pt idx="1920">
                  <c:v>-1.05487965916593</c:v>
                </c:pt>
                <c:pt idx="1921">
                  <c:v>-1.05605090285341</c:v>
                </c:pt>
                <c:pt idx="1922">
                  <c:v>-1.0570380839829601</c:v>
                </c:pt>
                <c:pt idx="1923">
                  <c:v>-1.0579947369794001</c:v>
                </c:pt>
                <c:pt idx="1924">
                  <c:v>-1.0590566520889599</c:v>
                </c:pt>
                <c:pt idx="1925">
                  <c:v>-1.06003225160141</c:v>
                </c:pt>
                <c:pt idx="1926">
                  <c:v>-1.06103822775184</c:v>
                </c:pt>
                <c:pt idx="1927">
                  <c:v>-1.06219502507398</c:v>
                </c:pt>
                <c:pt idx="1928">
                  <c:v>-1.06313042125354</c:v>
                </c:pt>
                <c:pt idx="1929">
                  <c:v>-1.0639927014708499</c:v>
                </c:pt>
                <c:pt idx="1930">
                  <c:v>-1.0650380579754599</c:v>
                </c:pt>
                <c:pt idx="1931">
                  <c:v>-1.06607125047594</c:v>
                </c:pt>
                <c:pt idx="1932">
                  <c:v>-1.06691220713158</c:v>
                </c:pt>
                <c:pt idx="1933">
                  <c:v>-1.0679967555527801</c:v>
                </c:pt>
                <c:pt idx="1934">
                  <c:v>-1.0691459504887399</c:v>
                </c:pt>
                <c:pt idx="1935">
                  <c:v>-1.0700217510263099</c:v>
                </c:pt>
                <c:pt idx="1936">
                  <c:v>-1.0708911682789499</c:v>
                </c:pt>
                <c:pt idx="1937">
                  <c:v>-1.07198629869769</c:v>
                </c:pt>
                <c:pt idx="1938">
                  <c:v>-1.0727891968563199</c:v>
                </c:pt>
                <c:pt idx="1939">
                  <c:v>-1.0737077329928699</c:v>
                </c:pt>
                <c:pt idx="1940">
                  <c:v>-1.07489712794522</c:v>
                </c:pt>
                <c:pt idx="1941">
                  <c:v>-1.07574310965902</c:v>
                </c:pt>
                <c:pt idx="1942">
                  <c:v>-1.07644261228541</c:v>
                </c:pt>
                <c:pt idx="1943">
                  <c:v>-1.0774478021388201</c:v>
                </c:pt>
                <c:pt idx="1944">
                  <c:v>-1.07829745703687</c:v>
                </c:pt>
                <c:pt idx="1945">
                  <c:v>-1.0791022594397199</c:v>
                </c:pt>
                <c:pt idx="1946">
                  <c:v>-1.0800532164673</c:v>
                </c:pt>
                <c:pt idx="1947">
                  <c:v>-1.0811149633179</c:v>
                </c:pt>
                <c:pt idx="1948">
                  <c:v>-1.0819642112279899</c:v>
                </c:pt>
                <c:pt idx="1949">
                  <c:v>-1.0828896804402199</c:v>
                </c:pt>
                <c:pt idx="1950">
                  <c:v>-1.0838139019906501</c:v>
                </c:pt>
                <c:pt idx="1951">
                  <c:v>-1.08476783738781</c:v>
                </c:pt>
                <c:pt idx="1952">
                  <c:v>-1.08550750588377</c:v>
                </c:pt>
                <c:pt idx="1953">
                  <c:v>-1.08661090396344</c:v>
                </c:pt>
                <c:pt idx="1954">
                  <c:v>-1.0874982311700701</c:v>
                </c:pt>
                <c:pt idx="1955">
                  <c:v>-1.08832965884357</c:v>
                </c:pt>
                <c:pt idx="1956">
                  <c:v>-1.0892659847935</c:v>
                </c:pt>
                <c:pt idx="1957">
                  <c:v>-1.09008881729095</c:v>
                </c:pt>
                <c:pt idx="1958">
                  <c:v>-1.09102949344863</c:v>
                </c:pt>
                <c:pt idx="1959">
                  <c:v>-1.0920133717978899</c:v>
                </c:pt>
                <c:pt idx="1960">
                  <c:v>-1.09288308117539</c:v>
                </c:pt>
                <c:pt idx="1961">
                  <c:v>-1.0936508498465001</c:v>
                </c:pt>
                <c:pt idx="1962">
                  <c:v>-1.0945415723448</c:v>
                </c:pt>
                <c:pt idx="1963">
                  <c:v>-1.09539541322738</c:v>
                </c:pt>
                <c:pt idx="1964">
                  <c:v>-1.0962640149518801</c:v>
                </c:pt>
                <c:pt idx="1965">
                  <c:v>-1.09709106416752</c:v>
                </c:pt>
                <c:pt idx="1966">
                  <c:v>-1.09795259280751</c:v>
                </c:pt>
                <c:pt idx="1967">
                  <c:v>-1.0986789151405301</c:v>
                </c:pt>
                <c:pt idx="1968">
                  <c:v>-1.09941628358016</c:v>
                </c:pt>
                <c:pt idx="1969">
                  <c:v>-1.1000477212170701</c:v>
                </c:pt>
                <c:pt idx="1970">
                  <c:v>-1.1009096698835501</c:v>
                </c:pt>
                <c:pt idx="1971">
                  <c:v>-1.1017072020719401</c:v>
                </c:pt>
                <c:pt idx="1972">
                  <c:v>-1.10262813419103</c:v>
                </c:pt>
                <c:pt idx="1973">
                  <c:v>-1.1033544332409799</c:v>
                </c:pt>
                <c:pt idx="1974">
                  <c:v>-1.1042126622051001</c:v>
                </c:pt>
                <c:pt idx="1975">
                  <c:v>-1.1050940522303201</c:v>
                </c:pt>
                <c:pt idx="1976">
                  <c:v>-1.1060345039392501</c:v>
                </c:pt>
                <c:pt idx="1977">
                  <c:v>-1.1068125022575199</c:v>
                </c:pt>
                <c:pt idx="1978">
                  <c:v>-1.1074675337101001</c:v>
                </c:pt>
                <c:pt idx="1979">
                  <c:v>-1.10836326361944</c:v>
                </c:pt>
                <c:pt idx="1980">
                  <c:v>-1.1089348054180499</c:v>
                </c:pt>
                <c:pt idx="1981">
                  <c:v>-1.1096665554990299</c:v>
                </c:pt>
                <c:pt idx="1982">
                  <c:v>-1.1105929752811801</c:v>
                </c:pt>
                <c:pt idx="1983">
                  <c:v>-1.1113166877378999</c:v>
                </c:pt>
                <c:pt idx="1984">
                  <c:v>-1.11199828951309</c:v>
                </c:pt>
                <c:pt idx="1985">
                  <c:v>-1.1129337362945</c:v>
                </c:pt>
                <c:pt idx="1986">
                  <c:v>-1.11367153314252</c:v>
                </c:pt>
                <c:pt idx="1987">
                  <c:v>-1.1143999382232599</c:v>
                </c:pt>
                <c:pt idx="1988">
                  <c:v>-1.1153264483437</c:v>
                </c:pt>
                <c:pt idx="1989">
                  <c:v>-1.1160026838382</c:v>
                </c:pt>
                <c:pt idx="1990">
                  <c:v>-1.1166318875426999</c:v>
                </c:pt>
                <c:pt idx="1991">
                  <c:v>-1.1175441717108101</c:v>
                </c:pt>
                <c:pt idx="1992">
                  <c:v>-1.1183546553710699</c:v>
                </c:pt>
                <c:pt idx="1993">
                  <c:v>-1.1188944504035601</c:v>
                </c:pt>
                <c:pt idx="1994">
                  <c:v>-1.1194394377699901</c:v>
                </c:pt>
                <c:pt idx="1995">
                  <c:v>-1.1201485170299901</c:v>
                </c:pt>
                <c:pt idx="1996">
                  <c:v>-1.12091382717092</c:v>
                </c:pt>
                <c:pt idx="1997">
                  <c:v>-1.12149397842586</c:v>
                </c:pt>
                <c:pt idx="1998">
                  <c:v>-1.12240992765873</c:v>
                </c:pt>
                <c:pt idx="1999">
                  <c:v>-1.1231069794545601</c:v>
                </c:pt>
                <c:pt idx="2000">
                  <c:v>-1.1237472534800499</c:v>
                </c:pt>
                <c:pt idx="2001">
                  <c:v>-1.12450834891448</c:v>
                </c:pt>
                <c:pt idx="2002">
                  <c:v>-1.12516938739766</c:v>
                </c:pt>
                <c:pt idx="2003">
                  <c:v>-1.12573208473622</c:v>
                </c:pt>
                <c:pt idx="2004">
                  <c:v>-1.1265972697486499</c:v>
                </c:pt>
                <c:pt idx="2005">
                  <c:v>-1.12721160116295</c:v>
                </c:pt>
                <c:pt idx="2006">
                  <c:v>-1.12791832505414</c:v>
                </c:pt>
                <c:pt idx="2007">
                  <c:v>-1.12863020319491</c:v>
                </c:pt>
                <c:pt idx="2008">
                  <c:v>-1.12925206404179</c:v>
                </c:pt>
                <c:pt idx="2009">
                  <c:v>-1.1297195786610199</c:v>
                </c:pt>
                <c:pt idx="2010">
                  <c:v>-1.1304688714444699</c:v>
                </c:pt>
                <c:pt idx="2011">
                  <c:v>-1.1312253236149701</c:v>
                </c:pt>
                <c:pt idx="2012">
                  <c:v>-1.13177673363437</c:v>
                </c:pt>
                <c:pt idx="2013">
                  <c:v>-1.1324593766281901</c:v>
                </c:pt>
                <c:pt idx="2014">
                  <c:v>-1.1333019615461299</c:v>
                </c:pt>
                <c:pt idx="2015">
                  <c:v>-1.13388748746364</c:v>
                </c:pt>
                <c:pt idx="2016">
                  <c:v>-1.1343645621091101</c:v>
                </c:pt>
                <c:pt idx="2017">
                  <c:v>-1.1352186029156099</c:v>
                </c:pt>
                <c:pt idx="2018">
                  <c:v>-1.13584221651156</c:v>
                </c:pt>
                <c:pt idx="2019">
                  <c:v>-1.1364809619262799</c:v>
                </c:pt>
                <c:pt idx="2020">
                  <c:v>-1.13689020462334</c:v>
                </c:pt>
                <c:pt idx="2021">
                  <c:v>-1.13756788956622</c:v>
                </c:pt>
                <c:pt idx="2022">
                  <c:v>-1.13802417833358</c:v>
                </c:pt>
                <c:pt idx="2023">
                  <c:v>-1.1387936137616601</c:v>
                </c:pt>
                <c:pt idx="2024">
                  <c:v>-1.1393621147920701</c:v>
                </c:pt>
                <c:pt idx="2025">
                  <c:v>-1.1400053147226601</c:v>
                </c:pt>
                <c:pt idx="2026">
                  <c:v>-1.14060639776289</c:v>
                </c:pt>
                <c:pt idx="2027">
                  <c:v>-1.14128602389246</c:v>
                </c:pt>
                <c:pt idx="2028">
                  <c:v>-1.1418138798326201</c:v>
                </c:pt>
                <c:pt idx="2029">
                  <c:v>-1.1423705828686499</c:v>
                </c:pt>
                <c:pt idx="2030">
                  <c:v>-1.14310587042322</c:v>
                </c:pt>
                <c:pt idx="2031">
                  <c:v>-1.1436798184489201</c:v>
                </c:pt>
                <c:pt idx="2032">
                  <c:v>-1.14417053914318</c:v>
                </c:pt>
                <c:pt idx="2033">
                  <c:v>-1.1448097269361199</c:v>
                </c:pt>
                <c:pt idx="2034">
                  <c:v>-1.1453309245407499</c:v>
                </c:pt>
                <c:pt idx="2035">
                  <c:v>-1.14589630501965</c:v>
                </c:pt>
                <c:pt idx="2036">
                  <c:v>-1.1467010860020901</c:v>
                </c:pt>
                <c:pt idx="2037">
                  <c:v>-1.14712418150155</c:v>
                </c:pt>
                <c:pt idx="2038">
                  <c:v>-1.14764705114066</c:v>
                </c:pt>
                <c:pt idx="2039">
                  <c:v>-1.14822731011857</c:v>
                </c:pt>
                <c:pt idx="2040">
                  <c:v>-1.1487813151131101</c:v>
                </c:pt>
                <c:pt idx="2041">
                  <c:v>-1.14931054444362</c:v>
                </c:pt>
                <c:pt idx="2042">
                  <c:v>-1.14980689622462</c:v>
                </c:pt>
                <c:pt idx="2043">
                  <c:v>-1.1505961725488301</c:v>
                </c:pt>
                <c:pt idx="2044">
                  <c:v>-1.15101717032059</c:v>
                </c:pt>
                <c:pt idx="2045">
                  <c:v>-1.1515843043515299</c:v>
                </c:pt>
                <c:pt idx="2046">
                  <c:v>-1.15186822060131</c:v>
                </c:pt>
                <c:pt idx="2047">
                  <c:v>-1.1524451564376501</c:v>
                </c:pt>
                <c:pt idx="2048">
                  <c:v>-1.1529309780647301</c:v>
                </c:pt>
                <c:pt idx="2049">
                  <c:v>-1.1535871385907099</c:v>
                </c:pt>
                <c:pt idx="2050">
                  <c:v>-1.1539227670679399</c:v>
                </c:pt>
                <c:pt idx="2051">
                  <c:v>-1.1545327696949199</c:v>
                </c:pt>
                <c:pt idx="2052">
                  <c:v>-1.15513754108299</c:v>
                </c:pt>
                <c:pt idx="2053">
                  <c:v>-1.1556388043488</c:v>
                </c:pt>
                <c:pt idx="2054">
                  <c:v>-1.15610472951085</c:v>
                </c:pt>
                <c:pt idx="2055">
                  <c:v>-1.15676880783091</c:v>
                </c:pt>
                <c:pt idx="2056">
                  <c:v>-1.15719652269035</c:v>
                </c:pt>
                <c:pt idx="2057">
                  <c:v>-1.1576038490359899</c:v>
                </c:pt>
                <c:pt idx="2058">
                  <c:v>-1.1581770619377501</c:v>
                </c:pt>
                <c:pt idx="2059">
                  <c:v>-1.15870984923094</c:v>
                </c:pt>
                <c:pt idx="2060">
                  <c:v>-1.1591750762114901</c:v>
                </c:pt>
                <c:pt idx="2061">
                  <c:v>-1.15967188123613</c:v>
                </c:pt>
                <c:pt idx="2062">
                  <c:v>-1.16034643476207</c:v>
                </c:pt>
                <c:pt idx="2063">
                  <c:v>-1.16073248007645</c:v>
                </c:pt>
                <c:pt idx="2064">
                  <c:v>-1.1610635506610001</c:v>
                </c:pt>
                <c:pt idx="2065">
                  <c:v>-1.16180543725689</c:v>
                </c:pt>
                <c:pt idx="2066">
                  <c:v>-1.16220973866681</c:v>
                </c:pt>
                <c:pt idx="2067">
                  <c:v>-1.16251291303585</c:v>
                </c:pt>
                <c:pt idx="2068">
                  <c:v>-1.1632756364221299</c:v>
                </c:pt>
                <c:pt idx="2069">
                  <c:v>-1.16355530420939</c:v>
                </c:pt>
                <c:pt idx="2070">
                  <c:v>-1.16402383924772</c:v>
                </c:pt>
                <c:pt idx="2071">
                  <c:v>-1.1643340634182</c:v>
                </c:pt>
                <c:pt idx="2072">
                  <c:v>-1.1646375656127901</c:v>
                </c:pt>
                <c:pt idx="2073">
                  <c:v>-1.16495464586963</c:v>
                </c:pt>
                <c:pt idx="2074">
                  <c:v>-1.16542254108935</c:v>
                </c:pt>
                <c:pt idx="2075">
                  <c:v>-1.1661744148780899</c:v>
                </c:pt>
                <c:pt idx="2076">
                  <c:v>-1.16646239596108</c:v>
                </c:pt>
                <c:pt idx="2077">
                  <c:v>-1.1669568133850801</c:v>
                </c:pt>
                <c:pt idx="2078">
                  <c:v>-1.1674342410017999</c:v>
                </c:pt>
                <c:pt idx="2079">
                  <c:v>-1.16770927080263</c:v>
                </c:pt>
                <c:pt idx="2080">
                  <c:v>-1.1680982463682701</c:v>
                </c:pt>
                <c:pt idx="2081">
                  <c:v>-1.1687602751577799</c:v>
                </c:pt>
                <c:pt idx="2082">
                  <c:v>-1.1689558041592401</c:v>
                </c:pt>
                <c:pt idx="2083">
                  <c:v>-1.1694780355319301</c:v>
                </c:pt>
                <c:pt idx="2084">
                  <c:v>-1.1699515410388499</c:v>
                </c:pt>
                <c:pt idx="2085">
                  <c:v>-1.1702634155129299</c:v>
                </c:pt>
                <c:pt idx="2086">
                  <c:v>-1.17057685429851</c:v>
                </c:pt>
                <c:pt idx="2087">
                  <c:v>-1.17106828807542</c:v>
                </c:pt>
                <c:pt idx="2088">
                  <c:v>-1.17158914512644</c:v>
                </c:pt>
                <c:pt idx="2089">
                  <c:v>-1.1719029104957901</c:v>
                </c:pt>
                <c:pt idx="2090">
                  <c:v>-1.1724182333176301</c:v>
                </c:pt>
                <c:pt idx="2091">
                  <c:v>-1.1728853841001801</c:v>
                </c:pt>
                <c:pt idx="2092">
                  <c:v>-1.1731650605797701</c:v>
                </c:pt>
                <c:pt idx="2093">
                  <c:v>-1.17354143969714</c:v>
                </c:pt>
                <c:pt idx="2094">
                  <c:v>-1.1740746504316699</c:v>
                </c:pt>
                <c:pt idx="2095">
                  <c:v>-1.1743336931491799</c:v>
                </c:pt>
                <c:pt idx="2096">
                  <c:v>-1.17465321626514</c:v>
                </c:pt>
                <c:pt idx="2097">
                  <c:v>-1.17488785207716</c:v>
                </c:pt>
                <c:pt idx="2098">
                  <c:v>-1.17522132111393</c:v>
                </c:pt>
                <c:pt idx="2099">
                  <c:v>-1.1753813991133399</c:v>
                </c:pt>
                <c:pt idx="2100">
                  <c:v>-1.17599689494818</c:v>
                </c:pt>
                <c:pt idx="2101">
                  <c:v>-1.1762477410957199</c:v>
                </c:pt>
                <c:pt idx="2102">
                  <c:v>-1.1767586451023799</c:v>
                </c:pt>
                <c:pt idx="2103">
                  <c:v>-1.17712839351346</c:v>
                </c:pt>
                <c:pt idx="2104">
                  <c:v>-1.17733958611885</c:v>
                </c:pt>
                <c:pt idx="2105">
                  <c:v>-1.1777113576730101</c:v>
                </c:pt>
                <c:pt idx="2106">
                  <c:v>-1.1780745219439299</c:v>
                </c:pt>
                <c:pt idx="2107">
                  <c:v>-1.1785235262165501</c:v>
                </c:pt>
                <c:pt idx="2108">
                  <c:v>-1.17879458734145</c:v>
                </c:pt>
                <c:pt idx="2109">
                  <c:v>-1.1789705026894799</c:v>
                </c:pt>
                <c:pt idx="2110">
                  <c:v>-1.1794715179130399</c:v>
                </c:pt>
                <c:pt idx="2111">
                  <c:v>-1.1797004789114001</c:v>
                </c:pt>
                <c:pt idx="2112">
                  <c:v>-1.17996381595731</c:v>
                </c:pt>
                <c:pt idx="2113">
                  <c:v>-1.1806581287334399</c:v>
                </c:pt>
                <c:pt idx="2114">
                  <c:v>-1.1808970381195301</c:v>
                </c:pt>
                <c:pt idx="2115">
                  <c:v>-1.1810712609439999</c:v>
                </c:pt>
                <c:pt idx="2116">
                  <c:v>-1.1815464704607901</c:v>
                </c:pt>
                <c:pt idx="2117">
                  <c:v>-1.18175790986667</c:v>
                </c:pt>
                <c:pt idx="2118">
                  <c:v>-1.1819851861024799</c:v>
                </c:pt>
                <c:pt idx="2119">
                  <c:v>-1.1823828145861599</c:v>
                </c:pt>
                <c:pt idx="2120">
                  <c:v>-1.1827790929625399</c:v>
                </c:pt>
                <c:pt idx="2121">
                  <c:v>-1.18287189366916</c:v>
                </c:pt>
                <c:pt idx="2122">
                  <c:v>-1.1830710526555801</c:v>
                </c:pt>
                <c:pt idx="2123">
                  <c:v>-1.18312575761228</c:v>
                </c:pt>
                <c:pt idx="2124">
                  <c:v>-1.18349816339711</c:v>
                </c:pt>
                <c:pt idx="2125">
                  <c:v>-1.18374665236721</c:v>
                </c:pt>
                <c:pt idx="2126">
                  <c:v>-1.18413444298009</c:v>
                </c:pt>
                <c:pt idx="2127">
                  <c:v>-1.1843503738443</c:v>
                </c:pt>
                <c:pt idx="2128">
                  <c:v>-1.18466951853284</c:v>
                </c:pt>
                <c:pt idx="2129">
                  <c:v>-1.1851161594192099</c:v>
                </c:pt>
                <c:pt idx="2130">
                  <c:v>-1.1851910778010899</c:v>
                </c:pt>
                <c:pt idx="2131">
                  <c:v>-1.1853202860802401</c:v>
                </c:pt>
                <c:pt idx="2132">
                  <c:v>-1.1857581119984399</c:v>
                </c:pt>
                <c:pt idx="2133">
                  <c:v>-1.1859711619714901</c:v>
                </c:pt>
                <c:pt idx="2134">
                  <c:v>-1.1861716546118199</c:v>
                </c:pt>
                <c:pt idx="2135">
                  <c:v>-1.1864675267909901</c:v>
                </c:pt>
                <c:pt idx="2136">
                  <c:v>-1.1865977452447001</c:v>
                </c:pt>
                <c:pt idx="2137">
                  <c:v>-1.18686544926217</c:v>
                </c:pt>
                <c:pt idx="2138">
                  <c:v>-1.187124222517</c:v>
                </c:pt>
                <c:pt idx="2139">
                  <c:v>-1.1874324008822399</c:v>
                </c:pt>
                <c:pt idx="2140">
                  <c:v>-1.1876175819585699</c:v>
                </c:pt>
                <c:pt idx="2141">
                  <c:v>-1.18772331563134</c:v>
                </c:pt>
                <c:pt idx="2142">
                  <c:v>-1.18816677108407</c:v>
                </c:pt>
                <c:pt idx="2143">
                  <c:v>-1.1883406608055</c:v>
                </c:pt>
                <c:pt idx="2144">
                  <c:v>-1.1885381688674199</c:v>
                </c:pt>
                <c:pt idx="2145">
                  <c:v>-1.1889981164907399</c:v>
                </c:pt>
                <c:pt idx="2146">
                  <c:v>-1.1891730222851</c:v>
                </c:pt>
                <c:pt idx="2147">
                  <c:v>-1.1893138581266001</c:v>
                </c:pt>
                <c:pt idx="2148">
                  <c:v>-1.1892313777158701</c:v>
                </c:pt>
                <c:pt idx="2149">
                  <c:v>-1.1894051896084199</c:v>
                </c:pt>
                <c:pt idx="2150">
                  <c:v>-1.1895322571558899</c:v>
                </c:pt>
                <c:pt idx="2151">
                  <c:v>-1.18986753684779</c:v>
                </c:pt>
                <c:pt idx="2152">
                  <c:v>-1.1901307096704801</c:v>
                </c:pt>
                <c:pt idx="2153">
                  <c:v>-1.1901966522758101</c:v>
                </c:pt>
                <c:pt idx="2154">
                  <c:v>-1.19033047370612</c:v>
                </c:pt>
                <c:pt idx="2155">
                  <c:v>-1.1906320092578699</c:v>
                </c:pt>
                <c:pt idx="2156">
                  <c:v>-1.1908229179680301</c:v>
                </c:pt>
                <c:pt idx="2157">
                  <c:v>-1.1909623543421399</c:v>
                </c:pt>
                <c:pt idx="2158">
                  <c:v>-1.1912165451794801</c:v>
                </c:pt>
                <c:pt idx="2159">
                  <c:v>-1.19129467351982</c:v>
                </c:pt>
                <c:pt idx="2160">
                  <c:v>-1.19137261994182</c:v>
                </c:pt>
                <c:pt idx="2161">
                  <c:v>-1.19172386762996</c:v>
                </c:pt>
                <c:pt idx="2162">
                  <c:v>-1.19183548477788</c:v>
                </c:pt>
                <c:pt idx="2163">
                  <c:v>-1.1919941973561901</c:v>
                </c:pt>
                <c:pt idx="2164">
                  <c:v>-1.1923159739623499</c:v>
                </c:pt>
                <c:pt idx="2165">
                  <c:v>-1.1923534441739301</c:v>
                </c:pt>
                <c:pt idx="2166">
                  <c:v>-1.1923733126992899</c:v>
                </c:pt>
                <c:pt idx="2167">
                  <c:v>-1.1924621282766299</c:v>
                </c:pt>
                <c:pt idx="2168">
                  <c:v>-1.1927106197302499</c:v>
                </c:pt>
                <c:pt idx="2169">
                  <c:v>-1.1927600133543199</c:v>
                </c:pt>
                <c:pt idx="2170">
                  <c:v>-1.19280370511114</c:v>
                </c:pt>
                <c:pt idx="2171">
                  <c:v>-1.1930960404376101</c:v>
                </c:pt>
                <c:pt idx="2172">
                  <c:v>-1.19315624206016</c:v>
                </c:pt>
                <c:pt idx="2173">
                  <c:v>-1.1932884606843199</c:v>
                </c:pt>
                <c:pt idx="2174">
                  <c:v>-1.19313274013499</c:v>
                </c:pt>
                <c:pt idx="2175">
                  <c:v>-1.1933355654279401</c:v>
                </c:pt>
                <c:pt idx="2176">
                  <c:v>-1.1933195910726899</c:v>
                </c:pt>
                <c:pt idx="2177">
                  <c:v>-1.1935227314631101</c:v>
                </c:pt>
                <c:pt idx="2178">
                  <c:v>-1.1936463986833801</c:v>
                </c:pt>
                <c:pt idx="2179">
                  <c:v>-1.19365968151638</c:v>
                </c:pt>
                <c:pt idx="2180">
                  <c:v>-1.1938560884445899</c:v>
                </c:pt>
                <c:pt idx="2181">
                  <c:v>-1.1938488036394099</c:v>
                </c:pt>
                <c:pt idx="2182">
                  <c:v>-1.19377587456255</c:v>
                </c:pt>
                <c:pt idx="2183">
                  <c:v>-1.1939790180573799</c:v>
                </c:pt>
                <c:pt idx="2184">
                  <c:v>-1.1941547375172299</c:v>
                </c:pt>
                <c:pt idx="2185">
                  <c:v>-1.1941254564250501</c:v>
                </c:pt>
                <c:pt idx="2186">
                  <c:v>-1.1941967302312499</c:v>
                </c:pt>
                <c:pt idx="2187">
                  <c:v>-1.19417920305083</c:v>
                </c:pt>
                <c:pt idx="2188">
                  <c:v>-1.1941672557344001</c:v>
                </c:pt>
                <c:pt idx="2189">
                  <c:v>-1.1942971711978301</c:v>
                </c:pt>
                <c:pt idx="2190">
                  <c:v>-1.1945320504407</c:v>
                </c:pt>
                <c:pt idx="2191">
                  <c:v>-1.1944924192502999</c:v>
                </c:pt>
                <c:pt idx="2192">
                  <c:v>-1.19445749682684</c:v>
                </c:pt>
                <c:pt idx="2193">
                  <c:v>-1.1946159536018901</c:v>
                </c:pt>
                <c:pt idx="2194">
                  <c:v>-1.1945297991235999</c:v>
                </c:pt>
                <c:pt idx="2195">
                  <c:v>-1.1946033273512999</c:v>
                </c:pt>
                <c:pt idx="2196">
                  <c:v>-1.1947215987990301</c:v>
                </c:pt>
                <c:pt idx="2197">
                  <c:v>-1.1947828984508899</c:v>
                </c:pt>
                <c:pt idx="2198">
                  <c:v>-1.1948193578670401</c:v>
                </c:pt>
                <c:pt idx="2199">
                  <c:v>-1.1946669816970801</c:v>
                </c:pt>
                <c:pt idx="2200">
                  <c:v>-1.194633881251</c:v>
                </c:pt>
                <c:pt idx="2201">
                  <c:v>-1.1945145915572799</c:v>
                </c:pt>
                <c:pt idx="2202">
                  <c:v>-1.1943976677681201</c:v>
                </c:pt>
                <c:pt idx="2203">
                  <c:v>-1.19466694127021</c:v>
                </c:pt>
                <c:pt idx="2204">
                  <c:v>-1.1945281183968</c:v>
                </c:pt>
                <c:pt idx="2205">
                  <c:v>-1.194455829449</c:v>
                </c:pt>
                <c:pt idx="2206">
                  <c:v>-1.1946231927722599</c:v>
                </c:pt>
                <c:pt idx="2207">
                  <c:v>-1.1944316877052199</c:v>
                </c:pt>
                <c:pt idx="2208">
                  <c:v>-1.1944227172061701</c:v>
                </c:pt>
                <c:pt idx="2209">
                  <c:v>-1.19459041052808</c:v>
                </c:pt>
                <c:pt idx="2210">
                  <c:v>-1.19452651993681</c:v>
                </c:pt>
                <c:pt idx="2211">
                  <c:v>-1.1944707641378001</c:v>
                </c:pt>
                <c:pt idx="2212">
                  <c:v>-1.1945205731317301</c:v>
                </c:pt>
                <c:pt idx="2213">
                  <c:v>-1.19440458746006</c:v>
                </c:pt>
                <c:pt idx="2214">
                  <c:v>-1.1943694672857701</c:v>
                </c:pt>
                <c:pt idx="2215">
                  <c:v>-1.1944598229601999</c:v>
                </c:pt>
                <c:pt idx="2216">
                  <c:v>-1.19442542269826</c:v>
                </c:pt>
                <c:pt idx="2217">
                  <c:v>-1.19428895693272</c:v>
                </c:pt>
                <c:pt idx="2218">
                  <c:v>-1.19421103348334</c:v>
                </c:pt>
                <c:pt idx="2219">
                  <c:v>-1.19420138125618</c:v>
                </c:pt>
                <c:pt idx="2220">
                  <c:v>-1.1939783891042</c:v>
                </c:pt>
                <c:pt idx="2221">
                  <c:v>-1.1939174241075801</c:v>
                </c:pt>
                <c:pt idx="2222">
                  <c:v>-1.1940410475557</c:v>
                </c:pt>
                <c:pt idx="2223">
                  <c:v>-1.1938611560811601</c:v>
                </c:pt>
                <c:pt idx="2224">
                  <c:v>-1.1937023603046899</c:v>
                </c:pt>
                <c:pt idx="2225">
                  <c:v>-1.1934822856759</c:v>
                </c:pt>
                <c:pt idx="2226">
                  <c:v>-1.1932765124365601</c:v>
                </c:pt>
                <c:pt idx="2227">
                  <c:v>-1.19323280019064</c:v>
                </c:pt>
                <c:pt idx="2228">
                  <c:v>-1.1933074009915201</c:v>
                </c:pt>
                <c:pt idx="2229">
                  <c:v>-1.19324574526399</c:v>
                </c:pt>
                <c:pt idx="2230">
                  <c:v>-1.1930041449765301</c:v>
                </c:pt>
                <c:pt idx="2231">
                  <c:v>-1.1930065260579099</c:v>
                </c:pt>
                <c:pt idx="2232">
                  <c:v>-1.19289151175568</c:v>
                </c:pt>
                <c:pt idx="2233">
                  <c:v>-1.19269337505102</c:v>
                </c:pt>
                <c:pt idx="2234">
                  <c:v>-1.1925750626251099</c:v>
                </c:pt>
                <c:pt idx="2235">
                  <c:v>-1.1926277615129901</c:v>
                </c:pt>
                <c:pt idx="2236">
                  <c:v>-1.1924100810041001</c:v>
                </c:pt>
                <c:pt idx="2237">
                  <c:v>-1.19229677009086</c:v>
                </c:pt>
                <c:pt idx="2238">
                  <c:v>-1.1922268001362599</c:v>
                </c:pt>
                <c:pt idx="2239">
                  <c:v>-1.1920094263429399</c:v>
                </c:pt>
                <c:pt idx="2240">
                  <c:v>-1.1917778433610999</c:v>
                </c:pt>
                <c:pt idx="2241">
                  <c:v>-1.1918338717271799</c:v>
                </c:pt>
                <c:pt idx="2242">
                  <c:v>-1.1915117946142899</c:v>
                </c:pt>
                <c:pt idx="2243">
                  <c:v>-1.19129840067277</c:v>
                </c:pt>
                <c:pt idx="2244">
                  <c:v>-1.1912566491713099</c:v>
                </c:pt>
                <c:pt idx="2245">
                  <c:v>-1.1910621710121601</c:v>
                </c:pt>
                <c:pt idx="2246">
                  <c:v>-1.19090702726195</c:v>
                </c:pt>
                <c:pt idx="2247">
                  <c:v>-1.1907811205213199</c:v>
                </c:pt>
                <c:pt idx="2248">
                  <c:v>-1.1906496041143899</c:v>
                </c:pt>
                <c:pt idx="2249">
                  <c:v>-1.19044217063735</c:v>
                </c:pt>
                <c:pt idx="2250">
                  <c:v>-1.1900331921254601</c:v>
                </c:pt>
                <c:pt idx="2251">
                  <c:v>-1.18976248241961</c:v>
                </c:pt>
                <c:pt idx="2252">
                  <c:v>-1.1895520574432701</c:v>
                </c:pt>
                <c:pt idx="2253">
                  <c:v>-1.18931543717124</c:v>
                </c:pt>
                <c:pt idx="2254">
                  <c:v>-1.1893272295097499</c:v>
                </c:pt>
                <c:pt idx="2255">
                  <c:v>-1.1889913889268999</c:v>
                </c:pt>
                <c:pt idx="2256">
                  <c:v>-1.1887559108436101</c:v>
                </c:pt>
                <c:pt idx="2257">
                  <c:v>-1.1886100831131099</c:v>
                </c:pt>
                <c:pt idx="2258">
                  <c:v>-1.1884314920753101</c:v>
                </c:pt>
                <c:pt idx="2259">
                  <c:v>-1.18805762783934</c:v>
                </c:pt>
                <c:pt idx="2260">
                  <c:v>-1.1879678918048699</c:v>
                </c:pt>
                <c:pt idx="2261">
                  <c:v>-1.1877482365816801</c:v>
                </c:pt>
                <c:pt idx="2262">
                  <c:v>-1.1873389693598</c:v>
                </c:pt>
                <c:pt idx="2263">
                  <c:v>-1.18723919584105</c:v>
                </c:pt>
                <c:pt idx="2264">
                  <c:v>-1.1869644982119401</c:v>
                </c:pt>
                <c:pt idx="2265">
                  <c:v>-1.1867792721216901</c:v>
                </c:pt>
                <c:pt idx="2266">
                  <c:v>-1.1865529765685301</c:v>
                </c:pt>
                <c:pt idx="2267">
                  <c:v>-1.1863455477481</c:v>
                </c:pt>
                <c:pt idx="2268">
                  <c:v>-1.1860211721311</c:v>
                </c:pt>
                <c:pt idx="2269">
                  <c:v>-1.1856367575625499</c:v>
                </c:pt>
                <c:pt idx="2270">
                  <c:v>-1.1854389989748499</c:v>
                </c:pt>
                <c:pt idx="2271">
                  <c:v>-1.18509924660126</c:v>
                </c:pt>
                <c:pt idx="2272">
                  <c:v>-1.1847781781107201</c:v>
                </c:pt>
                <c:pt idx="2273">
                  <c:v>-1.1846823819602501</c:v>
                </c:pt>
                <c:pt idx="2274">
                  <c:v>-1.1843567006289899</c:v>
                </c:pt>
                <c:pt idx="2275">
                  <c:v>-1.1839521927759</c:v>
                </c:pt>
                <c:pt idx="2276">
                  <c:v>-1.1836015144362999</c:v>
                </c:pt>
                <c:pt idx="2277">
                  <c:v>-1.1831522441158699</c:v>
                </c:pt>
                <c:pt idx="2278">
                  <c:v>-1.1827644460524001</c:v>
                </c:pt>
                <c:pt idx="2279">
                  <c:v>-1.18268261570483</c:v>
                </c:pt>
                <c:pt idx="2280">
                  <c:v>-1.18239317244539</c:v>
                </c:pt>
                <c:pt idx="2281">
                  <c:v>-1.1819553747773199</c:v>
                </c:pt>
                <c:pt idx="2282">
                  <c:v>-1.18176885011295</c:v>
                </c:pt>
                <c:pt idx="2283">
                  <c:v>-1.18146930324535</c:v>
                </c:pt>
                <c:pt idx="2284">
                  <c:v>-1.1810862269873399</c:v>
                </c:pt>
                <c:pt idx="2285">
                  <c:v>-1.18075683247298</c:v>
                </c:pt>
                <c:pt idx="2286">
                  <c:v>-1.1805865739782599</c:v>
                </c:pt>
                <c:pt idx="2287">
                  <c:v>-1.18018791017432</c:v>
                </c:pt>
                <c:pt idx="2288">
                  <c:v>-1.1797329438850299</c:v>
                </c:pt>
                <c:pt idx="2289">
                  <c:v>-1.17940393617998</c:v>
                </c:pt>
                <c:pt idx="2290">
                  <c:v>-1.17907586880028</c:v>
                </c:pt>
                <c:pt idx="2291">
                  <c:v>-1.1787302639956201</c:v>
                </c:pt>
                <c:pt idx="2292">
                  <c:v>-1.1785192117095</c:v>
                </c:pt>
                <c:pt idx="2293">
                  <c:v>-1.1781086133172101</c:v>
                </c:pt>
                <c:pt idx="2294">
                  <c:v>-1.1776347892979799</c:v>
                </c:pt>
                <c:pt idx="2295">
                  <c:v>-1.1772393987824501</c:v>
                </c:pt>
                <c:pt idx="2296">
                  <c:v>-1.1768803199132301</c:v>
                </c:pt>
                <c:pt idx="2297">
                  <c:v>-1.1764598020042001</c:v>
                </c:pt>
                <c:pt idx="2298">
                  <c:v>-1.1760966827471999</c:v>
                </c:pt>
                <c:pt idx="2299">
                  <c:v>-1.1757403317218</c:v>
                </c:pt>
                <c:pt idx="2300">
                  <c:v>-1.1752545783917101</c:v>
                </c:pt>
                <c:pt idx="2301">
                  <c:v>-1.17478113031635</c:v>
                </c:pt>
                <c:pt idx="2302">
                  <c:v>-1.17422436922788</c:v>
                </c:pt>
                <c:pt idx="2303">
                  <c:v>-1.17374790087342</c:v>
                </c:pt>
                <c:pt idx="2304">
                  <c:v>-1.1733241472393201</c:v>
                </c:pt>
                <c:pt idx="2305">
                  <c:v>-1.17318335202845</c:v>
                </c:pt>
                <c:pt idx="2306">
                  <c:v>-1.1725636323933299</c:v>
                </c:pt>
                <c:pt idx="2307">
                  <c:v>-1.1720724414785599</c:v>
                </c:pt>
                <c:pt idx="2308">
                  <c:v>-1.17179287380228</c:v>
                </c:pt>
                <c:pt idx="2309">
                  <c:v>-1.1713349862644999</c:v>
                </c:pt>
                <c:pt idx="2310">
                  <c:v>-1.1708015256250901</c:v>
                </c:pt>
                <c:pt idx="2311">
                  <c:v>-1.1704565466692001</c:v>
                </c:pt>
                <c:pt idx="2312">
                  <c:v>-1.1699791053930899</c:v>
                </c:pt>
                <c:pt idx="2313">
                  <c:v>-1.16956055692086</c:v>
                </c:pt>
                <c:pt idx="2314">
                  <c:v>-1.1689822711050499</c:v>
                </c:pt>
                <c:pt idx="2315">
                  <c:v>-1.1687407415981099</c:v>
                </c:pt>
                <c:pt idx="2316">
                  <c:v>-1.1681897329787401</c:v>
                </c:pt>
                <c:pt idx="2317">
                  <c:v>-1.16775892705967</c:v>
                </c:pt>
                <c:pt idx="2318">
                  <c:v>-1.16747999936342</c:v>
                </c:pt>
                <c:pt idx="2319">
                  <c:v>-1.1668261463443399</c:v>
                </c:pt>
                <c:pt idx="2320">
                  <c:v>-1.16634307832767</c:v>
                </c:pt>
                <c:pt idx="2321">
                  <c:v>-1.1659411403040001</c:v>
                </c:pt>
                <c:pt idx="2322">
                  <c:v>-1.1655435105785601</c:v>
                </c:pt>
                <c:pt idx="2323">
                  <c:v>-1.16494181317588</c:v>
                </c:pt>
                <c:pt idx="2324">
                  <c:v>-1.16443848299483</c:v>
                </c:pt>
                <c:pt idx="2325">
                  <c:v>-1.1639864050472799</c:v>
                </c:pt>
                <c:pt idx="2326">
                  <c:v>-1.16344991605728</c:v>
                </c:pt>
                <c:pt idx="2327">
                  <c:v>-1.1627593900387401</c:v>
                </c:pt>
                <c:pt idx="2328">
                  <c:v>-1.1622255239635699</c:v>
                </c:pt>
                <c:pt idx="2329">
                  <c:v>-1.1615953637907901</c:v>
                </c:pt>
                <c:pt idx="2330">
                  <c:v>-1.1610993382831301</c:v>
                </c:pt>
                <c:pt idx="2331">
                  <c:v>-1.1608100002631501</c:v>
                </c:pt>
                <c:pt idx="2332">
                  <c:v>-1.16020167836299</c:v>
                </c:pt>
                <c:pt idx="2333">
                  <c:v>-1.15960459193835</c:v>
                </c:pt>
                <c:pt idx="2334">
                  <c:v>-1.15917048044502</c:v>
                </c:pt>
                <c:pt idx="2335">
                  <c:v>-1.1585023757070301</c:v>
                </c:pt>
                <c:pt idx="2336">
                  <c:v>-1.15796967688948</c:v>
                </c:pt>
                <c:pt idx="2337">
                  <c:v>-1.1576309492811501</c:v>
                </c:pt>
                <c:pt idx="2338">
                  <c:v>-1.1569689549505699</c:v>
                </c:pt>
                <c:pt idx="2339">
                  <c:v>-1.15644467590997</c:v>
                </c:pt>
                <c:pt idx="2340">
                  <c:v>-1.1559444420660401</c:v>
                </c:pt>
                <c:pt idx="2341">
                  <c:v>-1.15533469182749</c:v>
                </c:pt>
                <c:pt idx="2342">
                  <c:v>-1.1546341547121499</c:v>
                </c:pt>
                <c:pt idx="2343">
                  <c:v>-1.1542468390738001</c:v>
                </c:pt>
                <c:pt idx="2344">
                  <c:v>-1.1537454264859299</c:v>
                </c:pt>
                <c:pt idx="2345">
                  <c:v>-1.15297433454543</c:v>
                </c:pt>
                <c:pt idx="2346">
                  <c:v>-1.1524319943661501</c:v>
                </c:pt>
                <c:pt idx="2347">
                  <c:v>-1.1518660432969501</c:v>
                </c:pt>
                <c:pt idx="2348">
                  <c:v>-1.1513042803853699</c:v>
                </c:pt>
                <c:pt idx="2349">
                  <c:v>-1.15069926343858</c:v>
                </c:pt>
                <c:pt idx="2350">
                  <c:v>-1.1502953323846099</c:v>
                </c:pt>
                <c:pt idx="2351">
                  <c:v>-1.14968834041307</c:v>
                </c:pt>
                <c:pt idx="2352">
                  <c:v>-1.1489454408486599</c:v>
                </c:pt>
                <c:pt idx="2353">
                  <c:v>-1.1482412762319001</c:v>
                </c:pt>
                <c:pt idx="2354">
                  <c:v>-1.1475444141154401</c:v>
                </c:pt>
                <c:pt idx="2355">
                  <c:v>-1.1468943770353901</c:v>
                </c:pt>
                <c:pt idx="2356">
                  <c:v>-1.1465082565943401</c:v>
                </c:pt>
                <c:pt idx="2357">
                  <c:v>-1.14589002617281</c:v>
                </c:pt>
                <c:pt idx="2358">
                  <c:v>-1.1452673456394</c:v>
                </c:pt>
                <c:pt idx="2359">
                  <c:v>-1.14468548074365</c:v>
                </c:pt>
                <c:pt idx="2360">
                  <c:v>-1.1441582503418</c:v>
                </c:pt>
                <c:pt idx="2361">
                  <c:v>-1.1434186597665099</c:v>
                </c:pt>
                <c:pt idx="2362">
                  <c:v>-1.1427522872885001</c:v>
                </c:pt>
                <c:pt idx="2363">
                  <c:v>-1.14234566998978</c:v>
                </c:pt>
                <c:pt idx="2364">
                  <c:v>-1.1416581456238999</c:v>
                </c:pt>
                <c:pt idx="2365">
                  <c:v>-1.1408055691669301</c:v>
                </c:pt>
                <c:pt idx="2366">
                  <c:v>-1.1403695254896999</c:v>
                </c:pt>
                <c:pt idx="2367">
                  <c:v>-1.13966074430694</c:v>
                </c:pt>
                <c:pt idx="2368">
                  <c:v>-1.13898573101808</c:v>
                </c:pt>
                <c:pt idx="2369">
                  <c:v>-1.13859677469979</c:v>
                </c:pt>
                <c:pt idx="2370">
                  <c:v>-1.1378213008865701</c:v>
                </c:pt>
                <c:pt idx="2371">
                  <c:v>-1.13715133288254</c:v>
                </c:pt>
                <c:pt idx="2372">
                  <c:v>-1.1366052515804701</c:v>
                </c:pt>
                <c:pt idx="2373">
                  <c:v>-1.1359922426442299</c:v>
                </c:pt>
                <c:pt idx="2374">
                  <c:v>-1.13522191718221</c:v>
                </c:pt>
                <c:pt idx="2375">
                  <c:v>-1.1347520106161599</c:v>
                </c:pt>
                <c:pt idx="2376">
                  <c:v>-1.13409785243372</c:v>
                </c:pt>
                <c:pt idx="2377">
                  <c:v>-1.1333483885973601</c:v>
                </c:pt>
                <c:pt idx="2378">
                  <c:v>-1.13268199500938</c:v>
                </c:pt>
                <c:pt idx="2379">
                  <c:v>-1.1318479739129499</c:v>
                </c:pt>
                <c:pt idx="2380">
                  <c:v>-1.1311275695140099</c:v>
                </c:pt>
                <c:pt idx="2381">
                  <c:v>-1.1303763780742799</c:v>
                </c:pt>
                <c:pt idx="2382">
                  <c:v>-1.12997877256323</c:v>
                </c:pt>
                <c:pt idx="2383">
                  <c:v>-1.12928024151673</c:v>
                </c:pt>
                <c:pt idx="2384">
                  <c:v>-1.1284956618522499</c:v>
                </c:pt>
                <c:pt idx="2385">
                  <c:v>-1.12810400469849</c:v>
                </c:pt>
                <c:pt idx="2386">
                  <c:v>-1.12734733552982</c:v>
                </c:pt>
                <c:pt idx="2387">
                  <c:v>-1.12660027916232</c:v>
                </c:pt>
                <c:pt idx="2388">
                  <c:v>-1.12614132898549</c:v>
                </c:pt>
                <c:pt idx="2389">
                  <c:v>-1.1254335281749499</c:v>
                </c:pt>
                <c:pt idx="2390">
                  <c:v>-1.12484573324521</c:v>
                </c:pt>
                <c:pt idx="2391">
                  <c:v>-1.1241505288829401</c:v>
                </c:pt>
                <c:pt idx="2392">
                  <c:v>-1.12347984500229</c:v>
                </c:pt>
                <c:pt idx="2393">
                  <c:v>-1.12273025916268</c:v>
                </c:pt>
                <c:pt idx="2394">
                  <c:v>-1.1221384219825199</c:v>
                </c:pt>
                <c:pt idx="2395">
                  <c:v>-1.1215546528498299</c:v>
                </c:pt>
                <c:pt idx="2396">
                  <c:v>-1.12093989613155</c:v>
                </c:pt>
                <c:pt idx="2397">
                  <c:v>-1.1202653475726601</c:v>
                </c:pt>
                <c:pt idx="2398">
                  <c:v>-1.1197033803909999</c:v>
                </c:pt>
                <c:pt idx="2399">
                  <c:v>-1.1189941925307101</c:v>
                </c:pt>
                <c:pt idx="2400">
                  <c:v>-1.11821810404459</c:v>
                </c:pt>
                <c:pt idx="2401">
                  <c:v>-1.1178570215900701</c:v>
                </c:pt>
                <c:pt idx="2402">
                  <c:v>-1.11702199342349</c:v>
                </c:pt>
                <c:pt idx="2403">
                  <c:v>-1.11630889493972</c:v>
                </c:pt>
                <c:pt idx="2404">
                  <c:v>-1.1155209690332399</c:v>
                </c:pt>
                <c:pt idx="2405">
                  <c:v>-1.1147601539269001</c:v>
                </c:pt>
                <c:pt idx="2406">
                  <c:v>-1.11414372548461</c:v>
                </c:pt>
                <c:pt idx="2407">
                  <c:v>-1.1136970312024099</c:v>
                </c:pt>
                <c:pt idx="2408">
                  <c:v>-1.1130383775259101</c:v>
                </c:pt>
                <c:pt idx="2409">
                  <c:v>-1.11227669514925</c:v>
                </c:pt>
                <c:pt idx="2410">
                  <c:v>-1.11167312291312</c:v>
                </c:pt>
                <c:pt idx="2411">
                  <c:v>-1.11100366819162</c:v>
                </c:pt>
                <c:pt idx="2412">
                  <c:v>-1.1103861493368901</c:v>
                </c:pt>
                <c:pt idx="2413">
                  <c:v>-1.1096320593108699</c:v>
                </c:pt>
                <c:pt idx="2414">
                  <c:v>-1.1091840174049099</c:v>
                </c:pt>
                <c:pt idx="2415">
                  <c:v>-1.10858125984668</c:v>
                </c:pt>
                <c:pt idx="2416">
                  <c:v>-1.1078588670740399</c:v>
                </c:pt>
                <c:pt idx="2417">
                  <c:v>-1.1073903953656501</c:v>
                </c:pt>
                <c:pt idx="2418">
                  <c:v>-1.10674593318253</c:v>
                </c:pt>
                <c:pt idx="2419">
                  <c:v>-1.1060046320781001</c:v>
                </c:pt>
                <c:pt idx="2420">
                  <c:v>-1.1056066630408199</c:v>
                </c:pt>
                <c:pt idx="2421">
                  <c:v>-1.10492601835479</c:v>
                </c:pt>
                <c:pt idx="2422">
                  <c:v>-1.10426564359416</c:v>
                </c:pt>
                <c:pt idx="2423">
                  <c:v>-1.10364009967694</c:v>
                </c:pt>
                <c:pt idx="2424">
                  <c:v>-1.10307511469969</c:v>
                </c:pt>
                <c:pt idx="2425">
                  <c:v>-1.10241303779185</c:v>
                </c:pt>
                <c:pt idx="2426">
                  <c:v>-1.1018397935355699</c:v>
                </c:pt>
                <c:pt idx="2427">
                  <c:v>-1.1014087457830699</c:v>
                </c:pt>
                <c:pt idx="2428">
                  <c:v>-1.1007313396160801</c:v>
                </c:pt>
                <c:pt idx="2429">
                  <c:v>-1.1000305702909801</c:v>
                </c:pt>
                <c:pt idx="2430">
                  <c:v>-1.09935226198286</c:v>
                </c:pt>
                <c:pt idx="2431">
                  <c:v>-1.0987661024555599</c:v>
                </c:pt>
                <c:pt idx="2432">
                  <c:v>-1.09813216204444</c:v>
                </c:pt>
                <c:pt idx="2433">
                  <c:v>-1.09790524747222</c:v>
                </c:pt>
                <c:pt idx="2434">
                  <c:v>-1.09725871651123</c:v>
                </c:pt>
                <c:pt idx="2435">
                  <c:v>-1.09655431068192</c:v>
                </c:pt>
                <c:pt idx="2436">
                  <c:v>-1.09618817269802</c:v>
                </c:pt>
                <c:pt idx="2437">
                  <c:v>-1.0956264451766999</c:v>
                </c:pt>
                <c:pt idx="2438">
                  <c:v>-1.09518441340576</c:v>
                </c:pt>
                <c:pt idx="2439">
                  <c:v>-1.0946983344232</c:v>
                </c:pt>
                <c:pt idx="2440">
                  <c:v>-1.0942784768218801</c:v>
                </c:pt>
                <c:pt idx="2441">
                  <c:v>-1.09365223379184</c:v>
                </c:pt>
                <c:pt idx="2442">
                  <c:v>-1.0932008872429499</c:v>
                </c:pt>
                <c:pt idx="2443">
                  <c:v>-1.0927542112767701</c:v>
                </c:pt>
                <c:pt idx="2444">
                  <c:v>-1.0921683072422901</c:v>
                </c:pt>
                <c:pt idx="2445">
                  <c:v>-1.0916587334747101</c:v>
                </c:pt>
                <c:pt idx="2446">
                  <c:v>-1.0913708560789599</c:v>
                </c:pt>
                <c:pt idx="2447">
                  <c:v>-1.09094265879442</c:v>
                </c:pt>
                <c:pt idx="2448">
                  <c:v>-1.0903790431717999</c:v>
                </c:pt>
                <c:pt idx="2449">
                  <c:v>-1.0900185226152299</c:v>
                </c:pt>
                <c:pt idx="2450">
                  <c:v>-1.0895569212734699</c:v>
                </c:pt>
                <c:pt idx="2451">
                  <c:v>-1.0890367971733199</c:v>
                </c:pt>
                <c:pt idx="2452">
                  <c:v>-1.0889158143351401</c:v>
                </c:pt>
                <c:pt idx="2453">
                  <c:v>-1.0884217483301999</c:v>
                </c:pt>
                <c:pt idx="2454">
                  <c:v>-1.0878524978955499</c:v>
                </c:pt>
                <c:pt idx="2455">
                  <c:v>-1.08739057773103</c:v>
                </c:pt>
                <c:pt idx="2456">
                  <c:v>-1.08691502331446</c:v>
                </c:pt>
                <c:pt idx="2457">
                  <c:v>-1.08649917133152</c:v>
                </c:pt>
                <c:pt idx="2458">
                  <c:v>-1.0861631951605299</c:v>
                </c:pt>
                <c:pt idx="2459">
                  <c:v>-1.0860273872191699</c:v>
                </c:pt>
                <c:pt idx="2460">
                  <c:v>-1.08566545136273</c:v>
                </c:pt>
                <c:pt idx="2461">
                  <c:v>-1.08528511350353</c:v>
                </c:pt>
                <c:pt idx="2462">
                  <c:v>-1.0850543742833201</c:v>
                </c:pt>
                <c:pt idx="2463">
                  <c:v>-1.08476439672553</c:v>
                </c:pt>
                <c:pt idx="2464">
                  <c:v>-1.08437553055584</c:v>
                </c:pt>
                <c:pt idx="2465">
                  <c:v>-1.0842568902298799</c:v>
                </c:pt>
                <c:pt idx="2466">
                  <c:v>-1.0839772156129199</c:v>
                </c:pt>
                <c:pt idx="2467">
                  <c:v>-1.08374751048783</c:v>
                </c:pt>
                <c:pt idx="2468">
                  <c:v>-1.08355037681758</c:v>
                </c:pt>
                <c:pt idx="2469">
                  <c:v>-1.08337080851197</c:v>
                </c:pt>
                <c:pt idx="2470">
                  <c:v>-1.0831014278034301</c:v>
                </c:pt>
                <c:pt idx="2471">
                  <c:v>-1.0830358363067001</c:v>
                </c:pt>
                <c:pt idx="2472">
                  <c:v>-1.0828595512236101</c:v>
                </c:pt>
                <c:pt idx="2473">
                  <c:v>-1.0827429176618599</c:v>
                </c:pt>
                <c:pt idx="2474">
                  <c:v>-1.08256433624774</c:v>
                </c:pt>
                <c:pt idx="2475">
                  <c:v>-1.0825338074937401</c:v>
                </c:pt>
                <c:pt idx="2476">
                  <c:v>-1.0823615705594301</c:v>
                </c:pt>
                <c:pt idx="2477">
                  <c:v>-1.0822007497772499</c:v>
                </c:pt>
                <c:pt idx="2478">
                  <c:v>-1.08236646093428</c:v>
                </c:pt>
                <c:pt idx="2479">
                  <c:v>-1.08222565396378</c:v>
                </c:pt>
                <c:pt idx="2480">
                  <c:v>-1.0820795409381301</c:v>
                </c:pt>
                <c:pt idx="2481">
                  <c:v>-1.08188832178711</c:v>
                </c:pt>
                <c:pt idx="2482">
                  <c:v>-1.0818578352530801</c:v>
                </c:pt>
                <c:pt idx="2483">
                  <c:v>-1.08177199525137</c:v>
                </c:pt>
                <c:pt idx="2484">
                  <c:v>-1.08201954855272</c:v>
                </c:pt>
                <c:pt idx="2485">
                  <c:v>-1.08199894676605</c:v>
                </c:pt>
                <c:pt idx="2486">
                  <c:v>-1.0819406335552499</c:v>
                </c:pt>
                <c:pt idx="2487">
                  <c:v>-1.0821716931338099</c:v>
                </c:pt>
                <c:pt idx="2488">
                  <c:v>-1.0822600877533299</c:v>
                </c:pt>
                <c:pt idx="2489">
                  <c:v>-1.0822706995531901</c:v>
                </c:pt>
                <c:pt idx="2490">
                  <c:v>-1.08236940329273</c:v>
                </c:pt>
                <c:pt idx="2491">
                  <c:v>-1.0825655857721901</c:v>
                </c:pt>
                <c:pt idx="2492">
                  <c:v>-1.0825643409043499</c:v>
                </c:pt>
                <c:pt idx="2493">
                  <c:v>-1.08276811831941</c:v>
                </c:pt>
                <c:pt idx="2494">
                  <c:v>-1.0830672799299199</c:v>
                </c:pt>
                <c:pt idx="2495">
                  <c:v>-1.0832250180343701</c:v>
                </c:pt>
                <c:pt idx="2496">
                  <c:v>-1.08334769463787</c:v>
                </c:pt>
                <c:pt idx="2497">
                  <c:v>-1.0837738253176099</c:v>
                </c:pt>
                <c:pt idx="2498">
                  <c:v>-1.08406971550236</c:v>
                </c:pt>
                <c:pt idx="2499">
                  <c:v>-1.0841806686172799</c:v>
                </c:pt>
                <c:pt idx="2500">
                  <c:v>-1.0845530815422499</c:v>
                </c:pt>
                <c:pt idx="2501">
                  <c:v>-1.0848327878241699</c:v>
                </c:pt>
                <c:pt idx="2502">
                  <c:v>-1.0850396264965301</c:v>
                </c:pt>
                <c:pt idx="2503">
                  <c:v>-1.0854036969443099</c:v>
                </c:pt>
                <c:pt idx="2504">
                  <c:v>-1.0857218354940299</c:v>
                </c:pt>
                <c:pt idx="2505">
                  <c:v>-1.08609895346065</c:v>
                </c:pt>
                <c:pt idx="2506">
                  <c:v>-1.0863706159094899</c:v>
                </c:pt>
                <c:pt idx="2507">
                  <c:v>-1.0866059338053</c:v>
                </c:pt>
                <c:pt idx="2508">
                  <c:v>-1.0869783352439599</c:v>
                </c:pt>
                <c:pt idx="2509">
                  <c:v>-1.08731462527066</c:v>
                </c:pt>
                <c:pt idx="2510">
                  <c:v>-1.0879478566348499</c:v>
                </c:pt>
                <c:pt idx="2511">
                  <c:v>-1.0883226562291299</c:v>
                </c:pt>
                <c:pt idx="2512">
                  <c:v>-1.0887080164005301</c:v>
                </c:pt>
                <c:pt idx="2513">
                  <c:v>-1.0893836294611301</c:v>
                </c:pt>
                <c:pt idx="2514">
                  <c:v>-1.08977529707424</c:v>
                </c:pt>
                <c:pt idx="2515">
                  <c:v>-1.0901425228886901</c:v>
                </c:pt>
                <c:pt idx="2516">
                  <c:v>-1.0908535256361001</c:v>
                </c:pt>
                <c:pt idx="2517">
                  <c:v>-1.0913996820648499</c:v>
                </c:pt>
                <c:pt idx="2518">
                  <c:v>-1.0919706408555301</c:v>
                </c:pt>
                <c:pt idx="2519">
                  <c:v>-1.0927568301558399</c:v>
                </c:pt>
                <c:pt idx="2520">
                  <c:v>-1.09335461786638</c:v>
                </c:pt>
                <c:pt idx="2521">
                  <c:v>-1.09388355196763</c:v>
                </c:pt>
                <c:pt idx="2522">
                  <c:v>-1.09457766792426</c:v>
                </c:pt>
                <c:pt idx="2523">
                  <c:v>-1.0953096564238201</c:v>
                </c:pt>
                <c:pt idx="2524">
                  <c:v>-1.0959697595486999</c:v>
                </c:pt>
                <c:pt idx="2525">
                  <c:v>-1.09662545565515</c:v>
                </c:pt>
                <c:pt idx="2526">
                  <c:v>-1.0974903386086201</c:v>
                </c:pt>
                <c:pt idx="2527">
                  <c:v>-1.0981438091645599</c:v>
                </c:pt>
                <c:pt idx="2528">
                  <c:v>-1.0988532593473801</c:v>
                </c:pt>
                <c:pt idx="2529">
                  <c:v>-1.0997886508703101</c:v>
                </c:pt>
                <c:pt idx="2530">
                  <c:v>-1.1005063951015399</c:v>
                </c:pt>
                <c:pt idx="2531">
                  <c:v>-1.10119235639771</c:v>
                </c:pt>
                <c:pt idx="2532">
                  <c:v>-1.1019574472059801</c:v>
                </c:pt>
                <c:pt idx="2533">
                  <c:v>-1.10280902901043</c:v>
                </c:pt>
                <c:pt idx="2534">
                  <c:v>-1.1035859749342001</c:v>
                </c:pt>
                <c:pt idx="2535">
                  <c:v>-1.10455851070582</c:v>
                </c:pt>
                <c:pt idx="2536">
                  <c:v>-1.1054866341873999</c:v>
                </c:pt>
                <c:pt idx="2537">
                  <c:v>-1.10636678586403</c:v>
                </c:pt>
                <c:pt idx="2538">
                  <c:v>-1.1074172214915301</c:v>
                </c:pt>
                <c:pt idx="2539">
                  <c:v>-1.1084765391424201</c:v>
                </c:pt>
                <c:pt idx="2540">
                  <c:v>-1.10940208969017</c:v>
                </c:pt>
                <c:pt idx="2541">
                  <c:v>-1.11031457843879</c:v>
                </c:pt>
                <c:pt idx="2542">
                  <c:v>-1.1114316840345599</c:v>
                </c:pt>
                <c:pt idx="2543">
                  <c:v>-1.1124230629453999</c:v>
                </c:pt>
                <c:pt idx="2544">
                  <c:v>-1.1134240515530101</c:v>
                </c:pt>
                <c:pt idx="2545">
                  <c:v>-1.11455273814499</c:v>
                </c:pt>
                <c:pt idx="2546">
                  <c:v>-1.1156073408201299</c:v>
                </c:pt>
                <c:pt idx="2547">
                  <c:v>-1.1167376882707101</c:v>
                </c:pt>
                <c:pt idx="2548">
                  <c:v>-1.1180590804045401</c:v>
                </c:pt>
                <c:pt idx="2549">
                  <c:v>-1.11910058868427</c:v>
                </c:pt>
                <c:pt idx="2550">
                  <c:v>-1.1202202889447299</c:v>
                </c:pt>
                <c:pt idx="2551">
                  <c:v>-1.1213627705971401</c:v>
                </c:pt>
                <c:pt idx="2552">
                  <c:v>-1.12256101518869</c:v>
                </c:pt>
                <c:pt idx="2553">
                  <c:v>-1.1236643732214999</c:v>
                </c:pt>
                <c:pt idx="2554">
                  <c:v>-1.1249103148778301</c:v>
                </c:pt>
                <c:pt idx="2555">
                  <c:v>-1.1262559688960501</c:v>
                </c:pt>
                <c:pt idx="2556">
                  <c:v>-1.1273861980686599</c:v>
                </c:pt>
                <c:pt idx="2557">
                  <c:v>-1.1286258349815901</c:v>
                </c:pt>
                <c:pt idx="2558">
                  <c:v>-1.1297484890868299</c:v>
                </c:pt>
                <c:pt idx="2559">
                  <c:v>-1.1309091870983401</c:v>
                </c:pt>
                <c:pt idx="2560">
                  <c:v>-1.1321485300237899</c:v>
                </c:pt>
                <c:pt idx="2561">
                  <c:v>-1.13376589119434</c:v>
                </c:pt>
                <c:pt idx="2562">
                  <c:v>-1.1350396495933299</c:v>
                </c:pt>
                <c:pt idx="2563">
                  <c:v>-1.1362911531080699</c:v>
                </c:pt>
                <c:pt idx="2564">
                  <c:v>-1.1377497591699099</c:v>
                </c:pt>
                <c:pt idx="2565">
                  <c:v>-1.13906391958395</c:v>
                </c:pt>
                <c:pt idx="2566">
                  <c:v>-1.1405446096533201</c:v>
                </c:pt>
                <c:pt idx="2567">
                  <c:v>-1.1420662757045801</c:v>
                </c:pt>
                <c:pt idx="2568">
                  <c:v>-1.1435355172796799</c:v>
                </c:pt>
                <c:pt idx="2569">
                  <c:v>-1.14495448892315</c:v>
                </c:pt>
                <c:pt idx="2570">
                  <c:v>-1.1464612757166199</c:v>
                </c:pt>
                <c:pt idx="2571">
                  <c:v>-1.14797977761676</c:v>
                </c:pt>
                <c:pt idx="2572">
                  <c:v>-1.1494199329366299</c:v>
                </c:pt>
                <c:pt idx="2573">
                  <c:v>-1.15100946711997</c:v>
                </c:pt>
                <c:pt idx="2574">
                  <c:v>-1.1526543305565899</c:v>
                </c:pt>
                <c:pt idx="2575">
                  <c:v>-1.15413119240353</c:v>
                </c:pt>
                <c:pt idx="2576">
                  <c:v>-1.15556930998961</c:v>
                </c:pt>
                <c:pt idx="2577">
                  <c:v>-1.1572807695095699</c:v>
                </c:pt>
                <c:pt idx="2578">
                  <c:v>-1.15890703412393</c:v>
                </c:pt>
                <c:pt idx="2579">
                  <c:v>-1.1604511700570601</c:v>
                </c:pt>
                <c:pt idx="2580">
                  <c:v>-1.16226271074265</c:v>
                </c:pt>
                <c:pt idx="2581">
                  <c:v>-1.16390467838694</c:v>
                </c:pt>
                <c:pt idx="2582">
                  <c:v>-1.16548516259839</c:v>
                </c:pt>
                <c:pt idx="2583">
                  <c:v>-1.16693160931269</c:v>
                </c:pt>
                <c:pt idx="2584">
                  <c:v>-1.16849926393479</c:v>
                </c:pt>
                <c:pt idx="2585">
                  <c:v>-1.17017851676791</c:v>
                </c:pt>
                <c:pt idx="2586">
                  <c:v>-1.17196555404613</c:v>
                </c:pt>
                <c:pt idx="2587">
                  <c:v>-1.17385826570292</c:v>
                </c:pt>
                <c:pt idx="2588">
                  <c:v>-1.1755837459738001</c:v>
                </c:pt>
                <c:pt idx="2589">
                  <c:v>-1.1772322412580201</c:v>
                </c:pt>
                <c:pt idx="2590">
                  <c:v>-1.1791232728088801</c:v>
                </c:pt>
                <c:pt idx="2591">
                  <c:v>-1.18072974092016</c:v>
                </c:pt>
                <c:pt idx="2592">
                  <c:v>-1.18238415693243</c:v>
                </c:pt>
                <c:pt idx="2593">
                  <c:v>-1.1843477735916801</c:v>
                </c:pt>
                <c:pt idx="2594">
                  <c:v>-1.1861264711866699</c:v>
                </c:pt>
                <c:pt idx="2595">
                  <c:v>-1.1879102817426099</c:v>
                </c:pt>
                <c:pt idx="2596">
                  <c:v>-1.1897859998668201</c:v>
                </c:pt>
                <c:pt idx="2597">
                  <c:v>-1.19168674449126</c:v>
                </c:pt>
                <c:pt idx="2598">
                  <c:v>-1.1933358690390901</c:v>
                </c:pt>
                <c:pt idx="2599">
                  <c:v>-1.19534455550213</c:v>
                </c:pt>
                <c:pt idx="2600">
                  <c:v>-1.1972287464886799</c:v>
                </c:pt>
                <c:pt idx="2601">
                  <c:v>-1.1989842420443799</c:v>
                </c:pt>
                <c:pt idx="2602">
                  <c:v>-1.20093593653291</c:v>
                </c:pt>
                <c:pt idx="2603">
                  <c:v>-1.2030085527027601</c:v>
                </c:pt>
                <c:pt idx="2604">
                  <c:v>-1.2048300504684399</c:v>
                </c:pt>
                <c:pt idx="2605">
                  <c:v>-1.2067280706639101</c:v>
                </c:pt>
                <c:pt idx="2606">
                  <c:v>-1.2087573157623399</c:v>
                </c:pt>
                <c:pt idx="2607">
                  <c:v>-1.21063848864287</c:v>
                </c:pt>
                <c:pt idx="2608">
                  <c:v>-1.21243775791178</c:v>
                </c:pt>
                <c:pt idx="2609">
                  <c:v>-1.2143413651113699</c:v>
                </c:pt>
                <c:pt idx="2610">
                  <c:v>-1.2162960004061401</c:v>
                </c:pt>
                <c:pt idx="2611">
                  <c:v>-1.21822484986235</c:v>
                </c:pt>
                <c:pt idx="2612">
                  <c:v>-1.22049447490523</c:v>
                </c:pt>
                <c:pt idx="2613">
                  <c:v>-1.22231354936957</c:v>
                </c:pt>
                <c:pt idx="2614">
                  <c:v>-1.22418738808482</c:v>
                </c:pt>
                <c:pt idx="2615">
                  <c:v>-1.2262292355299</c:v>
                </c:pt>
                <c:pt idx="2616">
                  <c:v>-1.2282547553380301</c:v>
                </c:pt>
                <c:pt idx="2617">
                  <c:v>-1.22990630567074</c:v>
                </c:pt>
                <c:pt idx="2618">
                  <c:v>-1.23058713807</c:v>
                </c:pt>
                <c:pt idx="2619">
                  <c:v>-1.2248603167633201</c:v>
                </c:pt>
                <c:pt idx="2620">
                  <c:v>-1.2160508604720199</c:v>
                </c:pt>
                <c:pt idx="2621">
                  <c:v>-1.2071147390330801</c:v>
                </c:pt>
                <c:pt idx="2622">
                  <c:v>-1.1985097738603701</c:v>
                </c:pt>
                <c:pt idx="2623">
                  <c:v>-1.1901093491663499</c:v>
                </c:pt>
                <c:pt idx="2624">
                  <c:v>-1.1815163356562399</c:v>
                </c:pt>
                <c:pt idx="2625">
                  <c:v>-1.1730554004510201</c:v>
                </c:pt>
                <c:pt idx="2626">
                  <c:v>-1.1648705117404401</c:v>
                </c:pt>
                <c:pt idx="2627">
                  <c:v>-1.15672502170006</c:v>
                </c:pt>
                <c:pt idx="2628">
                  <c:v>-1.1486339867115001</c:v>
                </c:pt>
                <c:pt idx="2629">
                  <c:v>-1.1407111641019501</c:v>
                </c:pt>
                <c:pt idx="2630">
                  <c:v>-1.1328317861383099</c:v>
                </c:pt>
                <c:pt idx="2631">
                  <c:v>-1.1248062072942699</c:v>
                </c:pt>
                <c:pt idx="2632">
                  <c:v>-1.1170865170036799</c:v>
                </c:pt>
                <c:pt idx="2633">
                  <c:v>-1.1092509919156599</c:v>
                </c:pt>
                <c:pt idx="2634">
                  <c:v>-1.1014073907087301</c:v>
                </c:pt>
                <c:pt idx="2635">
                  <c:v>-1.0938393914451101</c:v>
                </c:pt>
                <c:pt idx="2636">
                  <c:v>-1.0863725710660099</c:v>
                </c:pt>
                <c:pt idx="2637">
                  <c:v>-1.0785830079888199</c:v>
                </c:pt>
                <c:pt idx="2638">
                  <c:v>-1.0712108643104601</c:v>
                </c:pt>
                <c:pt idx="2639">
                  <c:v>-1.0638743657618699</c:v>
                </c:pt>
                <c:pt idx="2640">
                  <c:v>-1.05640854996939</c:v>
                </c:pt>
                <c:pt idx="2641">
                  <c:v>-1.04906395698587</c:v>
                </c:pt>
                <c:pt idx="2642">
                  <c:v>-1.04190067667514</c:v>
                </c:pt>
                <c:pt idx="2643">
                  <c:v>-1.0345424584423499</c:v>
                </c:pt>
                <c:pt idx="2644">
                  <c:v>-1.02730288573851</c:v>
                </c:pt>
                <c:pt idx="2645">
                  <c:v>-1.02032307256013</c:v>
                </c:pt>
                <c:pt idx="2646">
                  <c:v>-1.0132274612163401</c:v>
                </c:pt>
                <c:pt idx="2647">
                  <c:v>-1.00602863604823</c:v>
                </c:pt>
                <c:pt idx="2648">
                  <c:v>-0.99899386273075996</c:v>
                </c:pt>
                <c:pt idx="2649">
                  <c:v>-0.99205584451556195</c:v>
                </c:pt>
                <c:pt idx="2650">
                  <c:v>-0.98499330195287604</c:v>
                </c:pt>
                <c:pt idx="2651">
                  <c:v>-0.97806057675431601</c:v>
                </c:pt>
                <c:pt idx="2652">
                  <c:v>-0.97126739223798197</c:v>
                </c:pt>
                <c:pt idx="2653">
                  <c:v>-0.96446126295874002</c:v>
                </c:pt>
                <c:pt idx="2654">
                  <c:v>-0.95783578169842798</c:v>
                </c:pt>
                <c:pt idx="2655">
                  <c:v>-0.95105948361257997</c:v>
                </c:pt>
                <c:pt idx="2656">
                  <c:v>-0.94426763864855001</c:v>
                </c:pt>
                <c:pt idx="2657">
                  <c:v>-0.93748211301863404</c:v>
                </c:pt>
                <c:pt idx="2658">
                  <c:v>-0.93087842998405101</c:v>
                </c:pt>
                <c:pt idx="2659">
                  <c:v>-0.92436090546349703</c:v>
                </c:pt>
                <c:pt idx="2660">
                  <c:v>-0.91770692293842504</c:v>
                </c:pt>
                <c:pt idx="2661">
                  <c:v>-0.91122584696858999</c:v>
                </c:pt>
                <c:pt idx="2662">
                  <c:v>-0.90466328244656602</c:v>
                </c:pt>
                <c:pt idx="2663">
                  <c:v>-0.89801393387218498</c:v>
                </c:pt>
                <c:pt idx="2664">
                  <c:v>-0.89163628810396001</c:v>
                </c:pt>
                <c:pt idx="2665">
                  <c:v>-0.88530597494294405</c:v>
                </c:pt>
                <c:pt idx="2666">
                  <c:v>-0.87884913105517903</c:v>
                </c:pt>
                <c:pt idx="2667">
                  <c:v>-0.87266727195431804</c:v>
                </c:pt>
                <c:pt idx="2668">
                  <c:v>-0.86649444855248703</c:v>
                </c:pt>
                <c:pt idx="2669">
                  <c:v>-0.85992939919406497</c:v>
                </c:pt>
                <c:pt idx="2670">
                  <c:v>-0.85373313724994604</c:v>
                </c:pt>
                <c:pt idx="2671">
                  <c:v>-0.84748928373058996</c:v>
                </c:pt>
                <c:pt idx="2672">
                  <c:v>-0.84115870638440104</c:v>
                </c:pt>
                <c:pt idx="2673">
                  <c:v>-0.83500968447575996</c:v>
                </c:pt>
                <c:pt idx="2674">
                  <c:v>-0.82906445581465904</c:v>
                </c:pt>
                <c:pt idx="2675">
                  <c:v>-0.82288030690203395</c:v>
                </c:pt>
                <c:pt idx="2676">
                  <c:v>-0.81674353374789199</c:v>
                </c:pt>
                <c:pt idx="2677">
                  <c:v>-0.81064060578744002</c:v>
                </c:pt>
                <c:pt idx="2678">
                  <c:v>-0.80467874122162597</c:v>
                </c:pt>
                <c:pt idx="2679">
                  <c:v>-0.79875836428255498</c:v>
                </c:pt>
                <c:pt idx="2680">
                  <c:v>-0.79283299886932201</c:v>
                </c:pt>
                <c:pt idx="2681">
                  <c:v>-0.78695507595936198</c:v>
                </c:pt>
                <c:pt idx="2682">
                  <c:v>-0.78068303487573798</c:v>
                </c:pt>
                <c:pt idx="2683">
                  <c:v>-0.77485384279862202</c:v>
                </c:pt>
                <c:pt idx="2684">
                  <c:v>-0.76908785089229204</c:v>
                </c:pt>
                <c:pt idx="2685">
                  <c:v>-0.76305847521871495</c:v>
                </c:pt>
                <c:pt idx="2686">
                  <c:v>-0.757297737679136</c:v>
                </c:pt>
                <c:pt idx="2687">
                  <c:v>-0.75151223735883799</c:v>
                </c:pt>
                <c:pt idx="2688">
                  <c:v>-0.74560279957950004</c:v>
                </c:pt>
                <c:pt idx="2689">
                  <c:v>-0.73972518260901199</c:v>
                </c:pt>
                <c:pt idx="2690">
                  <c:v>-0.73414141576116299</c:v>
                </c:pt>
                <c:pt idx="2691">
                  <c:v>-0.72847783720741699</c:v>
                </c:pt>
                <c:pt idx="2692">
                  <c:v>-0.72275126911699905</c:v>
                </c:pt>
                <c:pt idx="2693">
                  <c:v>-0.71704961778595999</c:v>
                </c:pt>
                <c:pt idx="2694">
                  <c:v>-0.711394655518236</c:v>
                </c:pt>
                <c:pt idx="2695">
                  <c:v>-0.70564424991607599</c:v>
                </c:pt>
                <c:pt idx="2696">
                  <c:v>-0.700027031358334</c:v>
                </c:pt>
                <c:pt idx="2697">
                  <c:v>-0.69450726189339995</c:v>
                </c:pt>
                <c:pt idx="2698">
                  <c:v>-0.68883073904241099</c:v>
                </c:pt>
                <c:pt idx="2699">
                  <c:v>-0.68333618932714102</c:v>
                </c:pt>
                <c:pt idx="2700">
                  <c:v>-0.67792574812968598</c:v>
                </c:pt>
                <c:pt idx="2701">
                  <c:v>-0.67227010413383603</c:v>
                </c:pt>
                <c:pt idx="2702">
                  <c:v>-0.66693091470127297</c:v>
                </c:pt>
                <c:pt idx="2703">
                  <c:v>-0.66145288183664197</c:v>
                </c:pt>
                <c:pt idx="2704">
                  <c:v>-0.656161091600857</c:v>
                </c:pt>
                <c:pt idx="2705">
                  <c:v>-0.65082485492651798</c:v>
                </c:pt>
                <c:pt idx="2706">
                  <c:v>-0.64548233896493901</c:v>
                </c:pt>
                <c:pt idx="2707">
                  <c:v>-0.64003681003426505</c:v>
                </c:pt>
                <c:pt idx="2708">
                  <c:v>-0.63461709131176403</c:v>
                </c:pt>
                <c:pt idx="2709">
                  <c:v>-0.62940847625334995</c:v>
                </c:pt>
                <c:pt idx="2710">
                  <c:v>-0.62400870847826295</c:v>
                </c:pt>
                <c:pt idx="2711">
                  <c:v>-0.61863802932202905</c:v>
                </c:pt>
                <c:pt idx="2712">
                  <c:v>-0.61329157433161796</c:v>
                </c:pt>
                <c:pt idx="2713">
                  <c:v>-0.60819329585259196</c:v>
                </c:pt>
                <c:pt idx="2714">
                  <c:v>-0.60274605918676005</c:v>
                </c:pt>
                <c:pt idx="2715">
                  <c:v>-0.59750198417653599</c:v>
                </c:pt>
                <c:pt idx="2716">
                  <c:v>-0.59236759428555597</c:v>
                </c:pt>
                <c:pt idx="2717">
                  <c:v>-0.58696705785890602</c:v>
                </c:pt>
                <c:pt idx="2718">
                  <c:v>-0.58178328707193305</c:v>
                </c:pt>
                <c:pt idx="2719">
                  <c:v>-0.57665950339287497</c:v>
                </c:pt>
                <c:pt idx="2720">
                  <c:v>-0.57138861451919098</c:v>
                </c:pt>
                <c:pt idx="2721">
                  <c:v>-0.56624518273631796</c:v>
                </c:pt>
                <c:pt idx="2722">
                  <c:v>-0.56123937530427503</c:v>
                </c:pt>
                <c:pt idx="2723">
                  <c:v>-0.55609705206006699</c:v>
                </c:pt>
                <c:pt idx="2724">
                  <c:v>-0.55102324221903998</c:v>
                </c:pt>
                <c:pt idx="2725">
                  <c:v>-0.54598798369989099</c:v>
                </c:pt>
                <c:pt idx="2726">
                  <c:v>-0.54096817147607601</c:v>
                </c:pt>
                <c:pt idx="2727">
                  <c:v>-0.53580462917064597</c:v>
                </c:pt>
                <c:pt idx="2728">
                  <c:v>-0.53096579636136798</c:v>
                </c:pt>
                <c:pt idx="2729">
                  <c:v>-0.52593147909889604</c:v>
                </c:pt>
                <c:pt idx="2730">
                  <c:v>-0.52112012170255095</c:v>
                </c:pt>
                <c:pt idx="2731">
                  <c:v>-0.516237219174705</c:v>
                </c:pt>
                <c:pt idx="2732">
                  <c:v>-0.51127742401634502</c:v>
                </c:pt>
                <c:pt idx="2733">
                  <c:v>-0.50615429738536299</c:v>
                </c:pt>
                <c:pt idx="2734">
                  <c:v>-0.50139332422986704</c:v>
                </c:pt>
                <c:pt idx="2735">
                  <c:v>-0.49652032523105599</c:v>
                </c:pt>
                <c:pt idx="2736">
                  <c:v>-0.48818234400823801</c:v>
                </c:pt>
                <c:pt idx="2737">
                  <c:v>-0.48340846070398702</c:v>
                </c:pt>
                <c:pt idx="2738">
                  <c:v>-0.47857995890080901</c:v>
                </c:pt>
                <c:pt idx="2739">
                  <c:v>-0.47363177780061899</c:v>
                </c:pt>
                <c:pt idx="2740">
                  <c:v>-0.46889330446720201</c:v>
                </c:pt>
                <c:pt idx="2741">
                  <c:v>-0.46417408064007898</c:v>
                </c:pt>
                <c:pt idx="2742">
                  <c:v>-0.45914478879421999</c:v>
                </c:pt>
                <c:pt idx="2743">
                  <c:v>-0.45444248492519101</c:v>
                </c:pt>
                <c:pt idx="2744">
                  <c:v>-0.44975303749864198</c:v>
                </c:pt>
                <c:pt idx="2745">
                  <c:v>-0.44483481316516699</c:v>
                </c:pt>
                <c:pt idx="2746">
                  <c:v>-0.440151136368513</c:v>
                </c:pt>
                <c:pt idx="2747">
                  <c:v>-0.435545243633288</c:v>
                </c:pt>
                <c:pt idx="2748">
                  <c:v>-0.43078317291413598</c:v>
                </c:pt>
                <c:pt idx="2749">
                  <c:v>-0.42611153967057702</c:v>
                </c:pt>
                <c:pt idx="2750">
                  <c:v>-0.421498932254809</c:v>
                </c:pt>
                <c:pt idx="2751">
                  <c:v>-0.416825521892558</c:v>
                </c:pt>
                <c:pt idx="2752">
                  <c:v>-0.41209830064326303</c:v>
                </c:pt>
                <c:pt idx="2753">
                  <c:v>-0.40754665667191198</c:v>
                </c:pt>
                <c:pt idx="2754">
                  <c:v>-0.40303064479182099</c:v>
                </c:pt>
                <c:pt idx="2755">
                  <c:v>-0.39860587830965599</c:v>
                </c:pt>
                <c:pt idx="2756">
                  <c:v>-0.394083815626801</c:v>
                </c:pt>
                <c:pt idx="2757">
                  <c:v>-0.38960833288729102</c:v>
                </c:pt>
                <c:pt idx="2758">
                  <c:v>-0.384867225696022</c:v>
                </c:pt>
                <c:pt idx="2759">
                  <c:v>-0.38038984484349803</c:v>
                </c:pt>
                <c:pt idx="2760">
                  <c:v>-0.37593845433245099</c:v>
                </c:pt>
                <c:pt idx="2761">
                  <c:v>-0.37131083888622501</c:v>
                </c:pt>
                <c:pt idx="2762">
                  <c:v>-0.36685275045844201</c:v>
                </c:pt>
                <c:pt idx="2763">
                  <c:v>-0.36245559722495602</c:v>
                </c:pt>
                <c:pt idx="2764">
                  <c:v>-0.35787574426891999</c:v>
                </c:pt>
                <c:pt idx="2765">
                  <c:v>-0.353394449300443</c:v>
                </c:pt>
                <c:pt idx="2766">
                  <c:v>-0.34900468502504001</c:v>
                </c:pt>
                <c:pt idx="2767">
                  <c:v>-0.34456988556000101</c:v>
                </c:pt>
                <c:pt idx="2768">
                  <c:v>-0.34006551008982</c:v>
                </c:pt>
                <c:pt idx="2769">
                  <c:v>-0.33574700572838401</c:v>
                </c:pt>
                <c:pt idx="2770">
                  <c:v>-0.331376069380592</c:v>
                </c:pt>
                <c:pt idx="2771">
                  <c:v>-0.32682513208587499</c:v>
                </c:pt>
                <c:pt idx="2772">
                  <c:v>-0.32254857709631501</c:v>
                </c:pt>
                <c:pt idx="2773">
                  <c:v>-0.31826352519604101</c:v>
                </c:pt>
                <c:pt idx="2774">
                  <c:v>-0.31377610331401101</c:v>
                </c:pt>
                <c:pt idx="2775">
                  <c:v>-0.30953723083560603</c:v>
                </c:pt>
                <c:pt idx="2776">
                  <c:v>-0.30532449895205499</c:v>
                </c:pt>
                <c:pt idx="2777">
                  <c:v>-0.30081653253485602</c:v>
                </c:pt>
                <c:pt idx="2778">
                  <c:v>-0.29655596357770198</c:v>
                </c:pt>
                <c:pt idx="2779">
                  <c:v>-0.29233383216584602</c:v>
                </c:pt>
                <c:pt idx="2780">
                  <c:v>-0.28818622627295498</c:v>
                </c:pt>
                <c:pt idx="2781">
                  <c:v>-0.28403963878129901</c:v>
                </c:pt>
                <c:pt idx="2782">
                  <c:v>-0.279845826405411</c:v>
                </c:pt>
                <c:pt idx="2783">
                  <c:v>-0.27555614414935298</c:v>
                </c:pt>
                <c:pt idx="2784">
                  <c:v>-0.27125671575777099</c:v>
                </c:pt>
                <c:pt idx="2785">
                  <c:v>-0.26709049303705401</c:v>
                </c:pt>
                <c:pt idx="2786">
                  <c:v>-0.26295140214885299</c:v>
                </c:pt>
                <c:pt idx="2787">
                  <c:v>-0.25863581135248198</c:v>
                </c:pt>
                <c:pt idx="2788">
                  <c:v>-0.254517432457457</c:v>
                </c:pt>
                <c:pt idx="2789">
                  <c:v>-0.25039396520393697</c:v>
                </c:pt>
                <c:pt idx="2790">
                  <c:v>-0.246024156920612</c:v>
                </c:pt>
                <c:pt idx="2791">
                  <c:v>-0.242008925105135</c:v>
                </c:pt>
                <c:pt idx="2792">
                  <c:v>-0.23792765747445299</c:v>
                </c:pt>
                <c:pt idx="2793">
                  <c:v>-0.23375433869659801</c:v>
                </c:pt>
                <c:pt idx="2794">
                  <c:v>-0.229685455250242</c:v>
                </c:pt>
                <c:pt idx="2795">
                  <c:v>-0.22566843537303299</c:v>
                </c:pt>
                <c:pt idx="2796">
                  <c:v>-0.22147974503847401</c:v>
                </c:pt>
                <c:pt idx="2797">
                  <c:v>-0.217347393743693</c:v>
                </c:pt>
                <c:pt idx="2798">
                  <c:v>-0.21333608846180099</c:v>
                </c:pt>
                <c:pt idx="2799">
                  <c:v>-0.20924507842088799</c:v>
                </c:pt>
                <c:pt idx="2800">
                  <c:v>-0.20516596036031801</c:v>
                </c:pt>
                <c:pt idx="2801">
                  <c:v>-0.201192864294474</c:v>
                </c:pt>
                <c:pt idx="2802">
                  <c:v>-0.19718803379995101</c:v>
                </c:pt>
                <c:pt idx="2803">
                  <c:v>-0.19301593086371799</c:v>
                </c:pt>
                <c:pt idx="2804">
                  <c:v>-0.18908735531537499</c:v>
                </c:pt>
                <c:pt idx="2805">
                  <c:v>-0.185156662055912</c:v>
                </c:pt>
                <c:pt idx="2806">
                  <c:v>-0.18130876290767101</c:v>
                </c:pt>
                <c:pt idx="2807">
                  <c:v>-0.17739533349716399</c:v>
                </c:pt>
                <c:pt idx="2808">
                  <c:v>-0.173469040077179</c:v>
                </c:pt>
                <c:pt idx="2809">
                  <c:v>-0.169358715492611</c:v>
                </c:pt>
                <c:pt idx="2810">
                  <c:v>-0.16548439592588601</c:v>
                </c:pt>
                <c:pt idx="2811">
                  <c:v>-0.16163272922858599</c:v>
                </c:pt>
                <c:pt idx="2812">
                  <c:v>-0.157663238196012</c:v>
                </c:pt>
                <c:pt idx="2813">
                  <c:v>-0.15376582893077201</c:v>
                </c:pt>
                <c:pt idx="2814">
                  <c:v>-0.149936293213007</c:v>
                </c:pt>
                <c:pt idx="2815">
                  <c:v>-0.14598812058102301</c:v>
                </c:pt>
                <c:pt idx="2816">
                  <c:v>-0.142000554323506</c:v>
                </c:pt>
                <c:pt idx="2817">
                  <c:v>-0.13817144526789499</c:v>
                </c:pt>
                <c:pt idx="2818">
                  <c:v>-0.13435544515959899</c:v>
                </c:pt>
                <c:pt idx="2819">
                  <c:v>-0.130363999245067</c:v>
                </c:pt>
                <c:pt idx="2820">
                  <c:v>-0.12661034039532101</c:v>
                </c:pt>
                <c:pt idx="2821">
                  <c:v>-0.122837671195157</c:v>
                </c:pt>
                <c:pt idx="2822">
                  <c:v>-0.11881009112888299</c:v>
                </c:pt>
                <c:pt idx="2823">
                  <c:v>-0.115064951552388</c:v>
                </c:pt>
                <c:pt idx="2824">
                  <c:v>-0.111316932138723</c:v>
                </c:pt>
                <c:pt idx="2825">
                  <c:v>-0.10742931999968799</c:v>
                </c:pt>
                <c:pt idx="2826">
                  <c:v>-0.103686492502068</c:v>
                </c:pt>
                <c:pt idx="2827">
                  <c:v>-9.9974469204122701E-2</c:v>
                </c:pt>
                <c:pt idx="2828">
                  <c:v>-9.6080036659259502E-2</c:v>
                </c:pt>
                <c:pt idx="2829">
                  <c:v>-9.2299618913481804E-2</c:v>
                </c:pt>
                <c:pt idx="2830">
                  <c:v>-8.8635495281778096E-2</c:v>
                </c:pt>
                <c:pt idx="2831">
                  <c:v>-8.5020358441397506E-2</c:v>
                </c:pt>
                <c:pt idx="2832">
                  <c:v>-8.1404855571842405E-2</c:v>
                </c:pt>
                <c:pt idx="2833">
                  <c:v>-7.7737219185412904E-2</c:v>
                </c:pt>
                <c:pt idx="2834">
                  <c:v>-7.4038384521070005E-2</c:v>
                </c:pt>
                <c:pt idx="2835">
                  <c:v>-7.0145212715336594E-2</c:v>
                </c:pt>
                <c:pt idx="2836">
                  <c:v>-6.6538287404303398E-2</c:v>
                </c:pt>
                <c:pt idx="2837">
                  <c:v>-6.2934842853186096E-2</c:v>
                </c:pt>
                <c:pt idx="2838">
                  <c:v>-5.9079099853988702E-2</c:v>
                </c:pt>
                <c:pt idx="2839">
                  <c:v>-5.5502224558343499E-2</c:v>
                </c:pt>
                <c:pt idx="2840">
                  <c:v>-5.1892715021191999E-2</c:v>
                </c:pt>
                <c:pt idx="2841">
                  <c:v>-4.8062642153430098E-2</c:v>
                </c:pt>
                <c:pt idx="2842">
                  <c:v>-4.1671124772013499E-2</c:v>
                </c:pt>
                <c:pt idx="2843">
                  <c:v>-3.80625773007826E-2</c:v>
                </c:pt>
                <c:pt idx="2844">
                  <c:v>-3.43945288138153E-2</c:v>
                </c:pt>
                <c:pt idx="2845">
                  <c:v>-3.08564797548266E-2</c:v>
                </c:pt>
                <c:pt idx="2846">
                  <c:v>-2.7259815416376301E-2</c:v>
                </c:pt>
                <c:pt idx="2847">
                  <c:v>-2.3510478572764702E-2</c:v>
                </c:pt>
                <c:pt idx="2848">
                  <c:v>-2.0007057421025699E-2</c:v>
                </c:pt>
                <c:pt idx="2849">
                  <c:v>-1.6492709459271299E-2</c:v>
                </c:pt>
                <c:pt idx="2850">
                  <c:v>-1.27731350755008E-2</c:v>
                </c:pt>
                <c:pt idx="2851">
                  <c:v>-9.2779112601420102E-3</c:v>
                </c:pt>
                <c:pt idx="2852">
                  <c:v>-5.7860871990366696E-3</c:v>
                </c:pt>
                <c:pt idx="2853">
                  <c:v>-2.0623546412631799E-3</c:v>
                </c:pt>
                <c:pt idx="2854">
                  <c:v>1.34154765544872E-3</c:v>
                </c:pt>
                <c:pt idx="2855">
                  <c:v>4.8259561384232704E-3</c:v>
                </c:pt>
                <c:pt idx="2856">
                  <c:v>8.2157660460021806E-3</c:v>
                </c:pt>
                <c:pt idx="2857">
                  <c:v>1.1648202230086601E-2</c:v>
                </c:pt>
                <c:pt idx="2858">
                  <c:v>1.5105332859093301E-2</c:v>
                </c:pt>
                <c:pt idx="2859">
                  <c:v>1.8648325771209701E-2</c:v>
                </c:pt>
                <c:pt idx="2860">
                  <c:v>2.2242978787592901E-2</c:v>
                </c:pt>
                <c:pt idx="2861">
                  <c:v>2.5660809798864599E-2</c:v>
                </c:pt>
                <c:pt idx="2862">
                  <c:v>2.91042357954817E-2</c:v>
                </c:pt>
                <c:pt idx="2863">
                  <c:v>3.2658847980201099E-2</c:v>
                </c:pt>
                <c:pt idx="2864">
                  <c:v>3.60745105717796E-2</c:v>
                </c:pt>
                <c:pt idx="2865">
                  <c:v>3.9432887017028399E-2</c:v>
                </c:pt>
                <c:pt idx="2866">
                  <c:v>4.3069333604459303E-2</c:v>
                </c:pt>
                <c:pt idx="2867">
                  <c:v>4.6455819314966597E-2</c:v>
                </c:pt>
                <c:pt idx="2868">
                  <c:v>4.9814688226130097E-2</c:v>
                </c:pt>
                <c:pt idx="2869">
                  <c:v>5.3388362672800699E-2</c:v>
                </c:pt>
                <c:pt idx="2870">
                  <c:v>5.6744434540935897E-2</c:v>
                </c:pt>
                <c:pt idx="2871">
                  <c:v>6.0107821559843802E-2</c:v>
                </c:pt>
                <c:pt idx="2872">
                  <c:v>6.3588305725716193E-2</c:v>
                </c:pt>
                <c:pt idx="2873">
                  <c:v>6.7008585164633802E-2</c:v>
                </c:pt>
                <c:pt idx="2874">
                  <c:v>7.0309528363092302E-2</c:v>
                </c:pt>
                <c:pt idx="2875">
                  <c:v>7.3711269612734595E-2</c:v>
                </c:pt>
                <c:pt idx="2876">
                  <c:v>7.7152424392909494E-2</c:v>
                </c:pt>
                <c:pt idx="2877">
                  <c:v>8.0457939703207901E-2</c:v>
                </c:pt>
                <c:pt idx="2878">
                  <c:v>8.3767750649712494E-2</c:v>
                </c:pt>
                <c:pt idx="2879">
                  <c:v>8.7268633632144196E-2</c:v>
                </c:pt>
                <c:pt idx="2880">
                  <c:v>9.0550216632740002E-2</c:v>
                </c:pt>
                <c:pt idx="2881">
                  <c:v>9.3822369875851797E-2</c:v>
                </c:pt>
                <c:pt idx="2882">
                  <c:v>9.6985931178399307E-2</c:v>
                </c:pt>
                <c:pt idx="2883">
                  <c:v>0.101553986722137</c:v>
                </c:pt>
                <c:pt idx="2884">
                  <c:v>0.106277792947366</c:v>
                </c:pt>
                <c:pt idx="2885">
                  <c:v>0.109564947041993</c:v>
                </c:pt>
                <c:pt idx="2886">
                  <c:v>0.112798811130535</c:v>
                </c:pt>
                <c:pt idx="2887">
                  <c:v>0.116102558017397</c:v>
                </c:pt>
                <c:pt idx="2888">
                  <c:v>0.119431847551216</c:v>
                </c:pt>
                <c:pt idx="2889">
                  <c:v>0.12267614598385899</c:v>
                </c:pt>
                <c:pt idx="2890">
                  <c:v>0.125908998035205</c:v>
                </c:pt>
                <c:pt idx="2891">
                  <c:v>0.12934388274637301</c:v>
                </c:pt>
                <c:pt idx="2892">
                  <c:v>0.132506931899115</c:v>
                </c:pt>
                <c:pt idx="2893">
                  <c:v>0.13572168637377399</c:v>
                </c:pt>
                <c:pt idx="2894">
                  <c:v>0.13903831434436101</c:v>
                </c:pt>
                <c:pt idx="2895">
                  <c:v>0.14219613481933899</c:v>
                </c:pt>
                <c:pt idx="2896">
                  <c:v>0.14535560846949599</c:v>
                </c:pt>
                <c:pt idx="2897">
                  <c:v>0.14872768924881899</c:v>
                </c:pt>
                <c:pt idx="2898">
                  <c:v>0.151913787781571</c:v>
                </c:pt>
                <c:pt idx="2899">
                  <c:v>0.15504999482072901</c:v>
                </c:pt>
                <c:pt idx="2900">
                  <c:v>0.15831861823486701</c:v>
                </c:pt>
                <c:pt idx="2901">
                  <c:v>0.16152690665330699</c:v>
                </c:pt>
                <c:pt idx="2902">
                  <c:v>0.16466497808384301</c:v>
                </c:pt>
                <c:pt idx="2903">
                  <c:v>0.167883871705271</c:v>
                </c:pt>
                <c:pt idx="2904">
                  <c:v>0.17114913917612301</c:v>
                </c:pt>
                <c:pt idx="2905">
                  <c:v>0.17429048168317701</c:v>
                </c:pt>
                <c:pt idx="2906">
                  <c:v>0.17736171539096801</c:v>
                </c:pt>
                <c:pt idx="2907">
                  <c:v>0.18039319264547199</c:v>
                </c:pt>
                <c:pt idx="2908">
                  <c:v>0.183469068259</c:v>
                </c:pt>
                <c:pt idx="2909">
                  <c:v>0.18655089614912801</c:v>
                </c:pt>
                <c:pt idx="2910">
                  <c:v>0.18992629880085499</c:v>
                </c:pt>
                <c:pt idx="2911">
                  <c:v>0.19299510198955699</c:v>
                </c:pt>
                <c:pt idx="2912">
                  <c:v>0.19605318670316099</c:v>
                </c:pt>
                <c:pt idx="2913">
                  <c:v>0.19930795510299501</c:v>
                </c:pt>
                <c:pt idx="2914">
                  <c:v>0.202397758917262</c:v>
                </c:pt>
                <c:pt idx="2915">
                  <c:v>0.20545544358901599</c:v>
                </c:pt>
                <c:pt idx="2916">
                  <c:v>0.20866721224350199</c:v>
                </c:pt>
                <c:pt idx="2917">
                  <c:v>0.21178694325499201</c:v>
                </c:pt>
                <c:pt idx="2918">
                  <c:v>0.21479065863725899</c:v>
                </c:pt>
                <c:pt idx="2919">
                  <c:v>0.217921437695621</c:v>
                </c:pt>
                <c:pt idx="2920">
                  <c:v>0.22108789944710699</c:v>
                </c:pt>
                <c:pt idx="2921">
                  <c:v>0.22412863528976801</c:v>
                </c:pt>
                <c:pt idx="2922">
                  <c:v>0.22714411405225601</c:v>
                </c:pt>
                <c:pt idx="2923">
                  <c:v>0.230352843180298</c:v>
                </c:pt>
                <c:pt idx="2924">
                  <c:v>0.23338507891943</c:v>
                </c:pt>
                <c:pt idx="2925">
                  <c:v>0.236359262683738</c:v>
                </c:pt>
                <c:pt idx="2926">
                  <c:v>0.239597478648646</c:v>
                </c:pt>
                <c:pt idx="2927">
                  <c:v>0.24254866899331901</c:v>
                </c:pt>
                <c:pt idx="2928">
                  <c:v>0.24549413485437099</c:v>
                </c:pt>
                <c:pt idx="2929">
                  <c:v>0.24874742631800301</c:v>
                </c:pt>
                <c:pt idx="2930">
                  <c:v>0.25169580561729799</c:v>
                </c:pt>
                <c:pt idx="2931">
                  <c:v>0.25466249246771</c:v>
                </c:pt>
                <c:pt idx="2932">
                  <c:v>0.257629034807905</c:v>
                </c:pt>
                <c:pt idx="2933">
                  <c:v>0.260545798034096</c:v>
                </c:pt>
                <c:pt idx="2934">
                  <c:v>0.26348536197716899</c:v>
                </c:pt>
                <c:pt idx="2935">
                  <c:v>0.26652384681316599</c:v>
                </c:pt>
                <c:pt idx="2936">
                  <c:v>0.26964240373733001</c:v>
                </c:pt>
                <c:pt idx="2937">
                  <c:v>0.27258599332223199</c:v>
                </c:pt>
                <c:pt idx="2938">
                  <c:v>0.27553123709124699</c:v>
                </c:pt>
                <c:pt idx="2939">
                  <c:v>0.27864238037727701</c:v>
                </c:pt>
                <c:pt idx="2940">
                  <c:v>0.28154867460640698</c:v>
                </c:pt>
                <c:pt idx="2941">
                  <c:v>0.28442638662333197</c:v>
                </c:pt>
                <c:pt idx="2942">
                  <c:v>0.28763739438727398</c:v>
                </c:pt>
                <c:pt idx="2943">
                  <c:v>0.29051624936982801</c:v>
                </c:pt>
                <c:pt idx="2944">
                  <c:v>0.29341777095881499</c:v>
                </c:pt>
                <c:pt idx="2945">
                  <c:v>0.296437973311792</c:v>
                </c:pt>
                <c:pt idx="2946">
                  <c:v>0.29933637691040699</c:v>
                </c:pt>
                <c:pt idx="2947">
                  <c:v>0.30220106593333101</c:v>
                </c:pt>
                <c:pt idx="2948">
                  <c:v>0.30525032749088998</c:v>
                </c:pt>
                <c:pt idx="2949">
                  <c:v>0.30824220514235301</c:v>
                </c:pt>
                <c:pt idx="2950">
                  <c:v>0.31109752599149898</c:v>
                </c:pt>
                <c:pt idx="2951">
                  <c:v>0.313971885635207</c:v>
                </c:pt>
                <c:pt idx="2952">
                  <c:v>0.31697062201177001</c:v>
                </c:pt>
                <c:pt idx="2953">
                  <c:v>0.31984290907469798</c:v>
                </c:pt>
                <c:pt idx="2954">
                  <c:v>0.32273740127372202</c:v>
                </c:pt>
                <c:pt idx="2955">
                  <c:v>0.32583793446731901</c:v>
                </c:pt>
                <c:pt idx="2956">
                  <c:v>0.32866082014516002</c:v>
                </c:pt>
                <c:pt idx="2957">
                  <c:v>0.33151007032332203</c:v>
                </c:pt>
                <c:pt idx="2958">
                  <c:v>0.33423715635823598</c:v>
                </c:pt>
                <c:pt idx="2959">
                  <c:v>0.33706372293333198</c:v>
                </c:pt>
                <c:pt idx="2960">
                  <c:v>0.339907738535353</c:v>
                </c:pt>
                <c:pt idx="2961">
                  <c:v>0.343012207265321</c:v>
                </c:pt>
                <c:pt idx="2962">
                  <c:v>0.34584230867524901</c:v>
                </c:pt>
                <c:pt idx="2963">
                  <c:v>0.34865915868431302</c:v>
                </c:pt>
                <c:pt idx="2964">
                  <c:v>0.35159266002786399</c:v>
                </c:pt>
                <c:pt idx="2965">
                  <c:v>0.354438265707964</c:v>
                </c:pt>
                <c:pt idx="2966">
                  <c:v>0.35727550609347603</c:v>
                </c:pt>
                <c:pt idx="2967">
                  <c:v>0.36014001847555199</c:v>
                </c:pt>
                <c:pt idx="2968">
                  <c:v>0.363074372832974</c:v>
                </c:pt>
                <c:pt idx="2969">
                  <c:v>0.36586745587798403</c:v>
                </c:pt>
                <c:pt idx="2970">
                  <c:v>0.368619044854614</c:v>
                </c:pt>
                <c:pt idx="2971">
                  <c:v>0.37163087151323798</c:v>
                </c:pt>
                <c:pt idx="2972">
                  <c:v>0.37435118202119999</c:v>
                </c:pt>
                <c:pt idx="2973">
                  <c:v>0.377132124655569</c:v>
                </c:pt>
                <c:pt idx="2974">
                  <c:v>0.38014275790191998</c:v>
                </c:pt>
                <c:pt idx="2975">
                  <c:v>0.38281951410074899</c:v>
                </c:pt>
                <c:pt idx="2976">
                  <c:v>0.385555330353477</c:v>
                </c:pt>
                <c:pt idx="2977">
                  <c:v>0.388404647897306</c:v>
                </c:pt>
                <c:pt idx="2978">
                  <c:v>0.39115445183900299</c:v>
                </c:pt>
                <c:pt idx="2979">
                  <c:v>0.393874682330835</c:v>
                </c:pt>
                <c:pt idx="2980">
                  <c:v>0.396746442224509</c:v>
                </c:pt>
                <c:pt idx="2981">
                  <c:v>0.39951212433230099</c:v>
                </c:pt>
                <c:pt idx="2982">
                  <c:v>0.40220988743628</c:v>
                </c:pt>
                <c:pt idx="2983">
                  <c:v>0.40487049100920502</c:v>
                </c:pt>
                <c:pt idx="2984">
                  <c:v>0.40751054743304799</c:v>
                </c:pt>
                <c:pt idx="2985">
                  <c:v>0.41019971746330502</c:v>
                </c:pt>
                <c:pt idx="2986">
                  <c:v>0.41288869859029897</c:v>
                </c:pt>
                <c:pt idx="2987">
                  <c:v>0.41579112255324802</c:v>
                </c:pt>
                <c:pt idx="2988">
                  <c:v>0.41845475478718602</c:v>
                </c:pt>
                <c:pt idx="2989">
                  <c:v>0.42109317596380702</c:v>
                </c:pt>
                <c:pt idx="2990">
                  <c:v>0.42388131376355698</c:v>
                </c:pt>
                <c:pt idx="2991">
                  <c:v>0.42646489711478103</c:v>
                </c:pt>
                <c:pt idx="2992">
                  <c:v>0.42910563868160001</c:v>
                </c:pt>
                <c:pt idx="2993">
                  <c:v>0.43195512440676398</c:v>
                </c:pt>
                <c:pt idx="2994">
                  <c:v>0.43460017489269398</c:v>
                </c:pt>
                <c:pt idx="2995">
                  <c:v>0.43716036621481003</c:v>
                </c:pt>
                <c:pt idx="2996">
                  <c:v>0.43982459496085702</c:v>
                </c:pt>
                <c:pt idx="2997">
                  <c:v>0.44243570510297903</c:v>
                </c:pt>
                <c:pt idx="2998">
                  <c:v>0.44499199356262698</c:v>
                </c:pt>
                <c:pt idx="2999">
                  <c:v>0.44764266333853198</c:v>
                </c:pt>
                <c:pt idx="3000">
                  <c:v>0.450357664997379</c:v>
                </c:pt>
                <c:pt idx="3001">
                  <c:v>0.45287578258042699</c:v>
                </c:pt>
                <c:pt idx="3002">
                  <c:v>0.45543442806228801</c:v>
                </c:pt>
                <c:pt idx="3003">
                  <c:v>0.45811072721456503</c:v>
                </c:pt>
                <c:pt idx="3004">
                  <c:v>0.460569828748701</c:v>
                </c:pt>
                <c:pt idx="3005">
                  <c:v>0.46300797319660703</c:v>
                </c:pt>
                <c:pt idx="3006">
                  <c:v>0.46575137320905802</c:v>
                </c:pt>
                <c:pt idx="3007">
                  <c:v>0.46820147832234499</c:v>
                </c:pt>
                <c:pt idx="3008">
                  <c:v>0.47059582142780099</c:v>
                </c:pt>
                <c:pt idx="3009">
                  <c:v>0.47297773975878898</c:v>
                </c:pt>
                <c:pt idx="3010">
                  <c:v>0.47534356452524601</c:v>
                </c:pt>
                <c:pt idx="3011">
                  <c:v>0.47777241204554599</c:v>
                </c:pt>
                <c:pt idx="3012">
                  <c:v>0.48028226786603401</c:v>
                </c:pt>
                <c:pt idx="3013">
                  <c:v>0.48273359534020099</c:v>
                </c:pt>
                <c:pt idx="3014">
                  <c:v>0.48508648869270998</c:v>
                </c:pt>
                <c:pt idx="3015">
                  <c:v>0.48751705170919502</c:v>
                </c:pt>
                <c:pt idx="3016">
                  <c:v>0.48992337053641799</c:v>
                </c:pt>
                <c:pt idx="3017">
                  <c:v>0.492216839455068</c:v>
                </c:pt>
                <c:pt idx="3018">
                  <c:v>0.494517664425074</c:v>
                </c:pt>
                <c:pt idx="3019">
                  <c:v>0.49702274007722702</c:v>
                </c:pt>
                <c:pt idx="3020">
                  <c:v>0.49919653342415898</c:v>
                </c:pt>
                <c:pt idx="3021">
                  <c:v>0.50144046995167901</c:v>
                </c:pt>
                <c:pt idx="3022">
                  <c:v>0.50387383500734995</c:v>
                </c:pt>
                <c:pt idx="3023">
                  <c:v>0.50609213439747702</c:v>
                </c:pt>
                <c:pt idx="3024">
                  <c:v>0.50821340053031705</c:v>
                </c:pt>
                <c:pt idx="3025">
                  <c:v>0.51060061389580402</c:v>
                </c:pt>
                <c:pt idx="3026">
                  <c:v>0.51276726275682205</c:v>
                </c:pt>
                <c:pt idx="3027">
                  <c:v>0.51485531125217499</c:v>
                </c:pt>
                <c:pt idx="3028">
                  <c:v>0.51707412007575204</c:v>
                </c:pt>
                <c:pt idx="3029">
                  <c:v>0.51916094745198604</c:v>
                </c:pt>
                <c:pt idx="3030">
                  <c:v>0.52120309386210595</c:v>
                </c:pt>
                <c:pt idx="3031">
                  <c:v>0.523340511389358</c:v>
                </c:pt>
                <c:pt idx="3032">
                  <c:v>0.52545494211216603</c:v>
                </c:pt>
                <c:pt idx="3033">
                  <c:v>0.52742163045332002</c:v>
                </c:pt>
                <c:pt idx="3034">
                  <c:v>0.52931433605651101</c:v>
                </c:pt>
                <c:pt idx="3035">
                  <c:v>0.53115888607377904</c:v>
                </c:pt>
                <c:pt idx="3036">
                  <c:v>0.533054000698029</c:v>
                </c:pt>
                <c:pt idx="3037">
                  <c:v>0.53495632670819604</c:v>
                </c:pt>
                <c:pt idx="3038">
                  <c:v>0.53701617025459703</c:v>
                </c:pt>
                <c:pt idx="3039">
                  <c:v>0.538785290283463</c:v>
                </c:pt>
                <c:pt idx="3040">
                  <c:v>0.540588620584456</c:v>
                </c:pt>
                <c:pt idx="3041">
                  <c:v>0.54252534499391702</c:v>
                </c:pt>
                <c:pt idx="3042">
                  <c:v>0.544266960583628</c:v>
                </c:pt>
                <c:pt idx="3043">
                  <c:v>0.545952995618183</c:v>
                </c:pt>
                <c:pt idx="3044">
                  <c:v>0.54780479598169696</c:v>
                </c:pt>
                <c:pt idx="3045">
                  <c:v>0.54950206649179201</c:v>
                </c:pt>
                <c:pt idx="3046">
                  <c:v>0.55115012715881095</c:v>
                </c:pt>
                <c:pt idx="3047">
                  <c:v>0.55277026413629304</c:v>
                </c:pt>
                <c:pt idx="3048">
                  <c:v>0.55438189487903999</c:v>
                </c:pt>
                <c:pt idx="3049">
                  <c:v>0.55591405772914504</c:v>
                </c:pt>
                <c:pt idx="3050">
                  <c:v>0.55736309460674704</c:v>
                </c:pt>
                <c:pt idx="3051">
                  <c:v>0.55906642600893897</c:v>
                </c:pt>
                <c:pt idx="3052">
                  <c:v>0.56047325829664796</c:v>
                </c:pt>
                <c:pt idx="3053">
                  <c:v>0.56180455023422404</c:v>
                </c:pt>
                <c:pt idx="3054">
                  <c:v>0.56340645455444704</c:v>
                </c:pt>
                <c:pt idx="3055">
                  <c:v>0.56470780679955901</c:v>
                </c:pt>
                <c:pt idx="3056">
                  <c:v>0.56602025063087402</c:v>
                </c:pt>
                <c:pt idx="3057">
                  <c:v>0.56748014502227195</c:v>
                </c:pt>
                <c:pt idx="3058">
                  <c:v>0.56868849166979196</c:v>
                </c:pt>
                <c:pt idx="3059">
                  <c:v>0.56992498971521099</c:v>
                </c:pt>
                <c:pt idx="3060">
                  <c:v>0.57096875117470802</c:v>
                </c:pt>
                <c:pt idx="3061">
                  <c:v>0.57203678367659405</c:v>
                </c:pt>
                <c:pt idx="3062">
                  <c:v>0.573118336498738</c:v>
                </c:pt>
                <c:pt idx="3063">
                  <c:v>0.57425258557001602</c:v>
                </c:pt>
                <c:pt idx="3064">
                  <c:v>0.57542307364443601</c:v>
                </c:pt>
                <c:pt idx="3065">
                  <c:v>0.57641841952378803</c:v>
                </c:pt>
                <c:pt idx="3066">
                  <c:v>0.57731161577006196</c:v>
                </c:pt>
                <c:pt idx="3067">
                  <c:v>0.57835787457103305</c:v>
                </c:pt>
                <c:pt idx="3068">
                  <c:v>0.57921685402591905</c:v>
                </c:pt>
                <c:pt idx="3069">
                  <c:v>0.58006944227963597</c:v>
                </c:pt>
                <c:pt idx="3070">
                  <c:v>0.58115084174399501</c:v>
                </c:pt>
                <c:pt idx="3071">
                  <c:v>0.581938676536081</c:v>
                </c:pt>
                <c:pt idx="3072">
                  <c:v>0.58255301089957301</c:v>
                </c:pt>
                <c:pt idx="3073">
                  <c:v>0.58349132568886097</c:v>
                </c:pt>
                <c:pt idx="3074">
                  <c:v>0.58414275928710602</c:v>
                </c:pt>
                <c:pt idx="3075">
                  <c:v>0.58472066295022695</c:v>
                </c:pt>
                <c:pt idx="3076">
                  <c:v>0.58547150623053101</c:v>
                </c:pt>
                <c:pt idx="3077">
                  <c:v>0.58608329746251198</c:v>
                </c:pt>
                <c:pt idx="3078">
                  <c:v>0.58659070047239603</c:v>
                </c:pt>
                <c:pt idx="3079">
                  <c:v>0.58706371719017503</c:v>
                </c:pt>
                <c:pt idx="3080">
                  <c:v>0.58761191197360696</c:v>
                </c:pt>
                <c:pt idx="3081">
                  <c:v>0.58799892369036799</c:v>
                </c:pt>
                <c:pt idx="3082">
                  <c:v>0.58837574596206299</c:v>
                </c:pt>
                <c:pt idx="3083">
                  <c:v>0.58891169985604896</c:v>
                </c:pt>
                <c:pt idx="3084">
                  <c:v>0.58914614784942998</c:v>
                </c:pt>
                <c:pt idx="3085">
                  <c:v>0.58937666658312005</c:v>
                </c:pt>
                <c:pt idx="3086">
                  <c:v>0.58952880200619295</c:v>
                </c:pt>
                <c:pt idx="3087">
                  <c:v>0.589730426048236</c:v>
                </c:pt>
                <c:pt idx="3088">
                  <c:v>0.58983646053820804</c:v>
                </c:pt>
                <c:pt idx="3089">
                  <c:v>0.59016877925023303</c:v>
                </c:pt>
                <c:pt idx="3090">
                  <c:v>0.59023491867507605</c:v>
                </c:pt>
                <c:pt idx="3091">
                  <c:v>0.59030060066531198</c:v>
                </c:pt>
                <c:pt idx="3092">
                  <c:v>0.59041295278196504</c:v>
                </c:pt>
                <c:pt idx="3093">
                  <c:v>0.59046189688766704</c:v>
                </c:pt>
                <c:pt idx="3094">
                  <c:v>0.59038353788976905</c:v>
                </c:pt>
                <c:pt idx="3095">
                  <c:v>0.59035284553343903</c:v>
                </c:pt>
                <c:pt idx="3096">
                  <c:v>0.59037726807097501</c:v>
                </c:pt>
                <c:pt idx="3097">
                  <c:v>0.59020686134074896</c:v>
                </c:pt>
                <c:pt idx="3098">
                  <c:v>0.590017394938813</c:v>
                </c:pt>
                <c:pt idx="3099">
                  <c:v>0.58991210861131305</c:v>
                </c:pt>
                <c:pt idx="3100">
                  <c:v>0.58963220038761499</c:v>
                </c:pt>
                <c:pt idx="3101">
                  <c:v>0.58932639736061698</c:v>
                </c:pt>
                <c:pt idx="3102">
                  <c:v>0.58925604696074996</c:v>
                </c:pt>
                <c:pt idx="3103">
                  <c:v>0.58894099062308503</c:v>
                </c:pt>
                <c:pt idx="3104">
                  <c:v>0.58852904227872704</c:v>
                </c:pt>
                <c:pt idx="3105">
                  <c:v>0.58833038077379296</c:v>
                </c:pt>
                <c:pt idx="3106">
                  <c:v>0.58795521827414798</c:v>
                </c:pt>
                <c:pt idx="3107">
                  <c:v>0.58748884902646004</c:v>
                </c:pt>
                <c:pt idx="3108">
                  <c:v>0.58714596120019602</c:v>
                </c:pt>
                <c:pt idx="3109">
                  <c:v>0.58674533929054795</c:v>
                </c:pt>
                <c:pt idx="3110">
                  <c:v>0.58622865828995696</c:v>
                </c:pt>
                <c:pt idx="3111">
                  <c:v>0.58563704462721899</c:v>
                </c:pt>
                <c:pt idx="3112">
                  <c:v>0.58500926584626001</c:v>
                </c:pt>
                <c:pt idx="3113">
                  <c:v>0.58440916985273395</c:v>
                </c:pt>
                <c:pt idx="3114">
                  <c:v>0.58383450750261501</c:v>
                </c:pt>
                <c:pt idx="3115">
                  <c:v>0.58347732977320899</c:v>
                </c:pt>
                <c:pt idx="3116">
                  <c:v>0.58280461110795501</c:v>
                </c:pt>
                <c:pt idx="3117">
                  <c:v>0.58217090197528498</c:v>
                </c:pt>
                <c:pt idx="3118">
                  <c:v>0.58169788603360495</c:v>
                </c:pt>
                <c:pt idx="3119">
                  <c:v>0.58099801465869205</c:v>
                </c:pt>
                <c:pt idx="3120">
                  <c:v>0.58033337521676998</c:v>
                </c:pt>
                <c:pt idx="3121">
                  <c:v>0.57979684649035201</c:v>
                </c:pt>
                <c:pt idx="3122">
                  <c:v>0.57907323632389296</c:v>
                </c:pt>
                <c:pt idx="3123">
                  <c:v>0.57827543265496395</c:v>
                </c:pt>
                <c:pt idx="3124">
                  <c:v>0.57767351142441103</c:v>
                </c:pt>
                <c:pt idx="3125">
                  <c:v>0.57696531387045902</c:v>
                </c:pt>
                <c:pt idx="3126">
                  <c:v>0.57620316154012996</c:v>
                </c:pt>
                <c:pt idx="3127">
                  <c:v>0.57551395070428402</c:v>
                </c:pt>
                <c:pt idx="3128">
                  <c:v>0.57489227581148095</c:v>
                </c:pt>
                <c:pt idx="3129">
                  <c:v>0.57407236564904496</c:v>
                </c:pt>
                <c:pt idx="3130">
                  <c:v>0.57326965002963703</c:v>
                </c:pt>
                <c:pt idx="3131">
                  <c:v>0.57257579406723202</c:v>
                </c:pt>
                <c:pt idx="3132">
                  <c:v>0.57175378159930301</c:v>
                </c:pt>
                <c:pt idx="3133">
                  <c:v>0.57092027598991901</c:v>
                </c:pt>
                <c:pt idx="3134">
                  <c:v>0.57033472031923105</c:v>
                </c:pt>
                <c:pt idx="3135">
                  <c:v>0.56948460279342095</c:v>
                </c:pt>
                <c:pt idx="3136">
                  <c:v>0.56861488628743295</c:v>
                </c:pt>
                <c:pt idx="3137">
                  <c:v>0.56764037472506101</c:v>
                </c:pt>
                <c:pt idx="3138">
                  <c:v>0.56682945679252394</c:v>
                </c:pt>
                <c:pt idx="3139">
                  <c:v>0.56595302311082396</c:v>
                </c:pt>
                <c:pt idx="3140">
                  <c:v>0.56524635090802999</c:v>
                </c:pt>
                <c:pt idx="3141">
                  <c:v>0.56449304288252999</c:v>
                </c:pt>
                <c:pt idx="3142">
                  <c:v>0.56365848223989101</c:v>
                </c:pt>
                <c:pt idx="3143">
                  <c:v>0.562887713157881</c:v>
                </c:pt>
                <c:pt idx="3144">
                  <c:v>0.56219435452173205</c:v>
                </c:pt>
                <c:pt idx="3145">
                  <c:v>0.56134587045137996</c:v>
                </c:pt>
                <c:pt idx="3146">
                  <c:v>0.56050873765101406</c:v>
                </c:pt>
                <c:pt idx="3147">
                  <c:v>0.55988539615646005</c:v>
                </c:pt>
                <c:pt idx="3148">
                  <c:v>0.55902419596289599</c:v>
                </c:pt>
                <c:pt idx="3149">
                  <c:v>0.55817640231301502</c:v>
                </c:pt>
                <c:pt idx="3150">
                  <c:v>0.557468600881599</c:v>
                </c:pt>
                <c:pt idx="3151">
                  <c:v>0.55667261267080703</c:v>
                </c:pt>
                <c:pt idx="3152">
                  <c:v>0.55586402490734999</c:v>
                </c:pt>
                <c:pt idx="3153">
                  <c:v>0.55526917396734099</c:v>
                </c:pt>
                <c:pt idx="3154">
                  <c:v>0.55446338638042403</c:v>
                </c:pt>
                <c:pt idx="3155">
                  <c:v>0.55371086175243101</c:v>
                </c:pt>
                <c:pt idx="3156">
                  <c:v>0.55306762441371704</c:v>
                </c:pt>
                <c:pt idx="3157">
                  <c:v>0.55236258280152795</c:v>
                </c:pt>
                <c:pt idx="3158">
                  <c:v>0.55161203676834702</c:v>
                </c:pt>
                <c:pt idx="3159">
                  <c:v>0.55092095118016005</c:v>
                </c:pt>
                <c:pt idx="3160">
                  <c:v>0.55031877197325096</c:v>
                </c:pt>
                <c:pt idx="3161">
                  <c:v>0.549596078538647</c:v>
                </c:pt>
                <c:pt idx="3162">
                  <c:v>0.54883725009858597</c:v>
                </c:pt>
                <c:pt idx="3163">
                  <c:v>0.54804466261217699</c:v>
                </c:pt>
                <c:pt idx="3164">
                  <c:v>0.54738022790600904</c:v>
                </c:pt>
                <c:pt idx="3165">
                  <c:v>0.54665000938499897</c:v>
                </c:pt>
                <c:pt idx="3166">
                  <c:v>0.54622609447687598</c:v>
                </c:pt>
                <c:pt idx="3167">
                  <c:v>0.54549207134793098</c:v>
                </c:pt>
                <c:pt idx="3168">
                  <c:v>0.54481146484613197</c:v>
                </c:pt>
                <c:pt idx="3169">
                  <c:v>0.54431867630531305</c:v>
                </c:pt>
                <c:pt idx="3170">
                  <c:v>0.54372630609820005</c:v>
                </c:pt>
                <c:pt idx="3171">
                  <c:v>0.54306911009674097</c:v>
                </c:pt>
                <c:pt idx="3172">
                  <c:v>0.54258333332836395</c:v>
                </c:pt>
                <c:pt idx="3173">
                  <c:v>0.54207824263721405</c:v>
                </c:pt>
                <c:pt idx="3174">
                  <c:v>0.54144995876897795</c:v>
                </c:pt>
                <c:pt idx="3175">
                  <c:v>0.54094641376286801</c:v>
                </c:pt>
                <c:pt idx="3176">
                  <c:v>0.54053954174742203</c:v>
                </c:pt>
                <c:pt idx="3177">
                  <c:v>0.53990353178232897</c:v>
                </c:pt>
                <c:pt idx="3178">
                  <c:v>0.53938804846256905</c:v>
                </c:pt>
                <c:pt idx="3179">
                  <c:v>0.53903712130462</c:v>
                </c:pt>
                <c:pt idx="3180">
                  <c:v>0.53845164831727699</c:v>
                </c:pt>
                <c:pt idx="3181">
                  <c:v>0.53794507899631805</c:v>
                </c:pt>
                <c:pt idx="3182">
                  <c:v>0.53763962800924703</c:v>
                </c:pt>
                <c:pt idx="3183">
                  <c:v>0.53713719205309596</c:v>
                </c:pt>
                <c:pt idx="3184">
                  <c:v>0.53667004623760595</c:v>
                </c:pt>
                <c:pt idx="3185">
                  <c:v>0.53647120855748398</c:v>
                </c:pt>
                <c:pt idx="3186">
                  <c:v>0.535941199709972</c:v>
                </c:pt>
                <c:pt idx="3187">
                  <c:v>0.53546011256884996</c:v>
                </c:pt>
                <c:pt idx="3188">
                  <c:v>0.534976765542718</c:v>
                </c:pt>
                <c:pt idx="3189">
                  <c:v>0.53454422306856197</c:v>
                </c:pt>
                <c:pt idx="3190">
                  <c:v>0.534093517654884</c:v>
                </c:pt>
                <c:pt idx="3191">
                  <c:v>0.53378871781751602</c:v>
                </c:pt>
                <c:pt idx="3192">
                  <c:v>0.53357176436111298</c:v>
                </c:pt>
                <c:pt idx="3193">
                  <c:v>0.53321627449864994</c:v>
                </c:pt>
                <c:pt idx="3194">
                  <c:v>0.53286219450334504</c:v>
                </c:pt>
                <c:pt idx="3195">
                  <c:v>0.53267175937071598</c:v>
                </c:pt>
                <c:pt idx="3196">
                  <c:v>0.53228003888701403</c:v>
                </c:pt>
                <c:pt idx="3197">
                  <c:v>0.53196310345083297</c:v>
                </c:pt>
                <c:pt idx="3198">
                  <c:v>0.53190850714842297</c:v>
                </c:pt>
                <c:pt idx="3199">
                  <c:v>0.53155992568160004</c:v>
                </c:pt>
                <c:pt idx="3200">
                  <c:v>0.53126423542077095</c:v>
                </c:pt>
                <c:pt idx="3201">
                  <c:v>0.53114545671269298</c:v>
                </c:pt>
                <c:pt idx="3202">
                  <c:v>0.53084637876600205</c:v>
                </c:pt>
                <c:pt idx="3203">
                  <c:v>0.53057122044265403</c:v>
                </c:pt>
                <c:pt idx="3204">
                  <c:v>0.53045830984289299</c:v>
                </c:pt>
                <c:pt idx="3205">
                  <c:v>0.53028477557624198</c:v>
                </c:pt>
                <c:pt idx="3206">
                  <c:v>0.530082638685901</c:v>
                </c:pt>
                <c:pt idx="3207">
                  <c:v>0.52994970775519801</c:v>
                </c:pt>
                <c:pt idx="3208">
                  <c:v>0.52985941370328304</c:v>
                </c:pt>
                <c:pt idx="3209">
                  <c:v>0.529612355244653</c:v>
                </c:pt>
                <c:pt idx="3210">
                  <c:v>0.52945988811552602</c:v>
                </c:pt>
                <c:pt idx="3211">
                  <c:v>0.52952061034738995</c:v>
                </c:pt>
                <c:pt idx="3212">
                  <c:v>0.52932301970819495</c:v>
                </c:pt>
                <c:pt idx="3213">
                  <c:v>0.52915006286153898</c:v>
                </c:pt>
                <c:pt idx="3214">
                  <c:v>0.52892745146527897</c:v>
                </c:pt>
                <c:pt idx="3215">
                  <c:v>0.528735828741142</c:v>
                </c:pt>
                <c:pt idx="3216">
                  <c:v>0.52858579965929198</c:v>
                </c:pt>
                <c:pt idx="3217">
                  <c:v>0.52874482392022704</c:v>
                </c:pt>
                <c:pt idx="3218">
                  <c:v>0.52869643519321996</c:v>
                </c:pt>
                <c:pt idx="3219">
                  <c:v>0.52861536651228802</c:v>
                </c:pt>
                <c:pt idx="3220">
                  <c:v>0.52862967985371601</c:v>
                </c:pt>
                <c:pt idx="3221">
                  <c:v>0.52858634572476304</c:v>
                </c:pt>
                <c:pt idx="3222">
                  <c:v>0.52850087483723796</c:v>
                </c:pt>
                <c:pt idx="3223">
                  <c:v>0.52856423736860403</c:v>
                </c:pt>
                <c:pt idx="3224">
                  <c:v>0.52865135747318603</c:v>
                </c:pt>
                <c:pt idx="3225">
                  <c:v>0.52861463309576295</c:v>
                </c:pt>
                <c:pt idx="3226">
                  <c:v>0.52858878547946897</c:v>
                </c:pt>
                <c:pt idx="3227">
                  <c:v>0.52876233728602595</c:v>
                </c:pt>
                <c:pt idx="3228">
                  <c:v>0.52874851739034001</c:v>
                </c:pt>
                <c:pt idx="3229">
                  <c:v>0.52872661485646599</c:v>
                </c:pt>
                <c:pt idx="3230">
                  <c:v>0.52905927443256195</c:v>
                </c:pt>
                <c:pt idx="3231">
                  <c:v>0.52904193817327405</c:v>
                </c:pt>
                <c:pt idx="3232">
                  <c:v>0.52911234584947298</c:v>
                </c:pt>
                <c:pt idx="3233">
                  <c:v>0.52926308180516202</c:v>
                </c:pt>
                <c:pt idx="3234">
                  <c:v>0.52928228474532402</c:v>
                </c:pt>
                <c:pt idx="3235">
                  <c:v>0.52938604525600896</c:v>
                </c:pt>
                <c:pt idx="3236">
                  <c:v>0.52960894877711995</c:v>
                </c:pt>
                <c:pt idx="3237">
                  <c:v>0.529725630457201</c:v>
                </c:pt>
                <c:pt idx="3238">
                  <c:v>0.52979598209882695</c:v>
                </c:pt>
                <c:pt idx="3239">
                  <c:v>0.52981426525320896</c:v>
                </c:pt>
                <c:pt idx="3240">
                  <c:v>0.52987260826759697</c:v>
                </c:pt>
                <c:pt idx="3241">
                  <c:v>0.52992523108259704</c:v>
                </c:pt>
                <c:pt idx="3242">
                  <c:v>0.53008322276795805</c:v>
                </c:pt>
                <c:pt idx="3243">
                  <c:v>0.53044409817084504</c:v>
                </c:pt>
                <c:pt idx="3244">
                  <c:v>0.53062141221016601</c:v>
                </c:pt>
                <c:pt idx="3245">
                  <c:v>0.53071614075452</c:v>
                </c:pt>
                <c:pt idx="3246">
                  <c:v>0.53104068447524999</c:v>
                </c:pt>
                <c:pt idx="3247">
                  <c:v>0.53118110851695099</c:v>
                </c:pt>
                <c:pt idx="3248">
                  <c:v>0.53132642603789704</c:v>
                </c:pt>
                <c:pt idx="3249">
                  <c:v>0.53171098961805097</c:v>
                </c:pt>
                <c:pt idx="3250">
                  <c:v>0.53189160690332704</c:v>
                </c:pt>
                <c:pt idx="3251">
                  <c:v>0.53211926156654799</c:v>
                </c:pt>
                <c:pt idx="3252">
                  <c:v>0.53238468694810903</c:v>
                </c:pt>
                <c:pt idx="3253">
                  <c:v>0.53264393331482796</c:v>
                </c:pt>
                <c:pt idx="3254">
                  <c:v>0.53286256516973096</c:v>
                </c:pt>
                <c:pt idx="3255">
                  <c:v>0.53314816858619496</c:v>
                </c:pt>
                <c:pt idx="3256">
                  <c:v>0.53353496113170995</c:v>
                </c:pt>
                <c:pt idx="3257">
                  <c:v>0.53374226391315305</c:v>
                </c:pt>
                <c:pt idx="3258">
                  <c:v>0.53399599778155404</c:v>
                </c:pt>
                <c:pt idx="3259">
                  <c:v>0.53444140885646096</c:v>
                </c:pt>
                <c:pt idx="3260">
                  <c:v>0.53466938187678703</c:v>
                </c:pt>
                <c:pt idx="3261">
                  <c:v>0.53486540184045495</c:v>
                </c:pt>
                <c:pt idx="3262">
                  <c:v>0.535412679581592</c:v>
                </c:pt>
                <c:pt idx="3263">
                  <c:v>0.535618082775426</c:v>
                </c:pt>
                <c:pt idx="3264">
                  <c:v>0.53589145652949599</c:v>
                </c:pt>
                <c:pt idx="3265">
                  <c:v>0.53611795883625701</c:v>
                </c:pt>
                <c:pt idx="3266">
                  <c:v>0.53636135114356798</c:v>
                </c:pt>
                <c:pt idx="3267">
                  <c:v>0.53664685987556904</c:v>
                </c:pt>
                <c:pt idx="3268">
                  <c:v>0.53714530961587803</c:v>
                </c:pt>
                <c:pt idx="3269">
                  <c:v>0.53757650451734595</c:v>
                </c:pt>
                <c:pt idx="3270">
                  <c:v>0.53786844589437099</c:v>
                </c:pt>
                <c:pt idx="3271">
                  <c:v>0.53824953610698301</c:v>
                </c:pt>
                <c:pt idx="3272">
                  <c:v>0.53870316191265899</c:v>
                </c:pt>
                <c:pt idx="3273">
                  <c:v>0.53903265343979101</c:v>
                </c:pt>
                <c:pt idx="3274">
                  <c:v>0.53943599558745703</c:v>
                </c:pt>
                <c:pt idx="3275">
                  <c:v>0.53997845388948595</c:v>
                </c:pt>
                <c:pt idx="3276">
                  <c:v>0.54032211316128498</c:v>
                </c:pt>
                <c:pt idx="3277">
                  <c:v>0.54064496218537095</c:v>
                </c:pt>
                <c:pt idx="3278">
                  <c:v>0.54126207390800096</c:v>
                </c:pt>
                <c:pt idx="3279">
                  <c:v>0.54159625355774899</c:v>
                </c:pt>
                <c:pt idx="3280">
                  <c:v>0.54198991507291405</c:v>
                </c:pt>
                <c:pt idx="3281">
                  <c:v>0.54259615515669202</c:v>
                </c:pt>
                <c:pt idx="3282">
                  <c:v>0.54295795969664995</c:v>
                </c:pt>
                <c:pt idx="3283">
                  <c:v>0.54336576831216399</c:v>
                </c:pt>
                <c:pt idx="3284">
                  <c:v>0.54386359189326405</c:v>
                </c:pt>
                <c:pt idx="3285">
                  <c:v>0.54433725370715003</c:v>
                </c:pt>
                <c:pt idx="3286">
                  <c:v>0.54470523400232096</c:v>
                </c:pt>
                <c:pt idx="3287">
                  <c:v>0.54517597223942404</c:v>
                </c:pt>
                <c:pt idx="3288">
                  <c:v>0.54573022698362905</c:v>
                </c:pt>
                <c:pt idx="3289">
                  <c:v>0.54622393551592896</c:v>
                </c:pt>
                <c:pt idx="3290">
                  <c:v>0.54664431232958999</c:v>
                </c:pt>
                <c:pt idx="3291">
                  <c:v>0.54699754420046698</c:v>
                </c:pt>
                <c:pt idx="3292">
                  <c:v>0.54742722979026803</c:v>
                </c:pt>
                <c:pt idx="3293">
                  <c:v>0.54779974843113999</c:v>
                </c:pt>
                <c:pt idx="3294">
                  <c:v>0.54858832061290697</c:v>
                </c:pt>
                <c:pt idx="3295">
                  <c:v>0.54900859311843697</c:v>
                </c:pt>
                <c:pt idx="3296">
                  <c:v>0.54947824543341905</c:v>
                </c:pt>
                <c:pt idx="3297">
                  <c:v>0.55015564461548905</c:v>
                </c:pt>
                <c:pt idx="3298">
                  <c:v>0.55063052040835003</c:v>
                </c:pt>
                <c:pt idx="3299">
                  <c:v>0.55107381055131699</c:v>
                </c:pt>
                <c:pt idx="3300">
                  <c:v>0.55170846497639803</c:v>
                </c:pt>
                <c:pt idx="3301">
                  <c:v>0.55225916579365697</c:v>
                </c:pt>
                <c:pt idx="3302">
                  <c:v>0.55275816579038395</c:v>
                </c:pt>
                <c:pt idx="3303">
                  <c:v>0.55322109628468896</c:v>
                </c:pt>
                <c:pt idx="3304">
                  <c:v>0.55381709709763705</c:v>
                </c:pt>
                <c:pt idx="3305">
                  <c:v>0.55432663749282596</c:v>
                </c:pt>
                <c:pt idx="3306">
                  <c:v>0.55485113275547704</c:v>
                </c:pt>
                <c:pt idx="3307">
                  <c:v>0.55559526663273795</c:v>
                </c:pt>
                <c:pt idx="3308">
                  <c:v>0.55611491668969204</c:v>
                </c:pt>
                <c:pt idx="3309">
                  <c:v>0.55663157487287895</c:v>
                </c:pt>
                <c:pt idx="3310">
                  <c:v>0.55731189095725697</c:v>
                </c:pt>
                <c:pt idx="3311">
                  <c:v>0.55782956816256202</c:v>
                </c:pt>
                <c:pt idx="3312">
                  <c:v>0.55837040239323699</c:v>
                </c:pt>
                <c:pt idx="3313">
                  <c:v>0.55919640418142003</c:v>
                </c:pt>
                <c:pt idx="3314">
                  <c:v>0.55971684089551299</c:v>
                </c:pt>
                <c:pt idx="3315">
                  <c:v>0.56025237124412797</c:v>
                </c:pt>
                <c:pt idx="3316">
                  <c:v>0.56070957301805302</c:v>
                </c:pt>
                <c:pt idx="3317">
                  <c:v>0.56125241362800304</c:v>
                </c:pt>
                <c:pt idx="3318">
                  <c:v>0.56181467324495005</c:v>
                </c:pt>
                <c:pt idx="3319">
                  <c:v>0.56240838036561902</c:v>
                </c:pt>
                <c:pt idx="3320">
                  <c:v>0.56311766849830602</c:v>
                </c:pt>
                <c:pt idx="3321">
                  <c:v>0.56374411688496695</c:v>
                </c:pt>
                <c:pt idx="3322">
                  <c:v>0.564367761525012</c:v>
                </c:pt>
                <c:pt idx="3323">
                  <c:v>0.56511358451098204</c:v>
                </c:pt>
                <c:pt idx="3324">
                  <c:v>0.56570892486100099</c:v>
                </c:pt>
                <c:pt idx="3325">
                  <c:v>0.56625795317813599</c:v>
                </c:pt>
                <c:pt idx="3326">
                  <c:v>0.56712538003921498</c:v>
                </c:pt>
                <c:pt idx="3327">
                  <c:v>0.56769107747823</c:v>
                </c:pt>
                <c:pt idx="3328">
                  <c:v>0.56829875614493996</c:v>
                </c:pt>
                <c:pt idx="3329">
                  <c:v>0.569092103745787</c:v>
                </c:pt>
                <c:pt idx="3330">
                  <c:v>0.56973312127714004</c:v>
                </c:pt>
                <c:pt idx="3331">
                  <c:v>0.57031296798959097</c:v>
                </c:pt>
                <c:pt idx="3332">
                  <c:v>0.57112733786925796</c:v>
                </c:pt>
                <c:pt idx="3333">
                  <c:v>0.57176097513487001</c:v>
                </c:pt>
                <c:pt idx="3334">
                  <c:v>0.57233906537293999</c:v>
                </c:pt>
                <c:pt idx="3335">
                  <c:v>0.573016894515605</c:v>
                </c:pt>
                <c:pt idx="3336">
                  <c:v>0.57377170150478596</c:v>
                </c:pt>
                <c:pt idx="3337">
                  <c:v>0.57441742050771805</c:v>
                </c:pt>
                <c:pt idx="3338">
                  <c:v>0.57505901809781901</c:v>
                </c:pt>
                <c:pt idx="3339">
                  <c:v>0.57594008495410398</c:v>
                </c:pt>
                <c:pt idx="3340">
                  <c:v>0.576484361197801</c:v>
                </c:pt>
                <c:pt idx="3341">
                  <c:v>0.57711040321737295</c:v>
                </c:pt>
                <c:pt idx="3342">
                  <c:v>0.57765141890074101</c:v>
                </c:pt>
                <c:pt idx="3343">
                  <c:v>0.57833768256629403</c:v>
                </c:pt>
                <c:pt idx="3344">
                  <c:v>0.57902516772967305</c:v>
                </c:pt>
                <c:pt idx="3345">
                  <c:v>0.57989482905472001</c:v>
                </c:pt>
                <c:pt idx="3346">
                  <c:v>0.58056407189710102</c:v>
                </c:pt>
                <c:pt idx="3347">
                  <c:v>0.58122879810010597</c:v>
                </c:pt>
                <c:pt idx="3348">
                  <c:v>0.58197033576046497</c:v>
                </c:pt>
                <c:pt idx="3349">
                  <c:v>0.58268964073310003</c:v>
                </c:pt>
                <c:pt idx="3350">
                  <c:v>0.583329210989178</c:v>
                </c:pt>
                <c:pt idx="3351">
                  <c:v>0.58415622652197696</c:v>
                </c:pt>
                <c:pt idx="3352">
                  <c:v>0.58498322653273505</c:v>
                </c:pt>
                <c:pt idx="3353">
                  <c:v>0.58564840862527401</c:v>
                </c:pt>
                <c:pt idx="3354">
                  <c:v>0.58633788442238899</c:v>
                </c:pt>
                <c:pt idx="3355">
                  <c:v>0.58701784334455798</c:v>
                </c:pt>
                <c:pt idx="3356">
                  <c:v>0.58768879001339203</c:v>
                </c:pt>
                <c:pt idx="3357">
                  <c:v>0.58839364117011295</c:v>
                </c:pt>
                <c:pt idx="3358">
                  <c:v>0.58939479275916995</c:v>
                </c:pt>
                <c:pt idx="3359">
                  <c:v>0.59006638731807304</c:v>
                </c:pt>
                <c:pt idx="3360">
                  <c:v>0.590792246318111</c:v>
                </c:pt>
                <c:pt idx="3361">
                  <c:v>0.59165166458114904</c:v>
                </c:pt>
                <c:pt idx="3362">
                  <c:v>0.59237467901160101</c:v>
                </c:pt>
                <c:pt idx="3363">
                  <c:v>0.59307829771811604</c:v>
                </c:pt>
                <c:pt idx="3364">
                  <c:v>0.59398125313842998</c:v>
                </c:pt>
                <c:pt idx="3365">
                  <c:v>0.594795630158237</c:v>
                </c:pt>
                <c:pt idx="3366">
                  <c:v>0.59549486932034401</c:v>
                </c:pt>
                <c:pt idx="3367">
                  <c:v>0.59608919716750697</c:v>
                </c:pt>
                <c:pt idx="3368">
                  <c:v>0.59678746744369404</c:v>
                </c:pt>
                <c:pt idx="3369">
                  <c:v>0.59748111028844797</c:v>
                </c:pt>
                <c:pt idx="3370">
                  <c:v>0.59826407752310395</c:v>
                </c:pt>
                <c:pt idx="3371">
                  <c:v>0.59913579312463405</c:v>
                </c:pt>
                <c:pt idx="3372">
                  <c:v>0.59985737766448999</c:v>
                </c:pt>
                <c:pt idx="3373">
                  <c:v>0.60060373693704405</c:v>
                </c:pt>
                <c:pt idx="3374">
                  <c:v>0.60147941795488602</c:v>
                </c:pt>
                <c:pt idx="3375">
                  <c:v>0.60221147242312401</c:v>
                </c:pt>
                <c:pt idx="3376">
                  <c:v>0.60294503097732799</c:v>
                </c:pt>
                <c:pt idx="3377">
                  <c:v>0.60391335003077795</c:v>
                </c:pt>
                <c:pt idx="3378">
                  <c:v>0.60458211321383704</c:v>
                </c:pt>
                <c:pt idx="3379">
                  <c:v>0.60531645423421898</c:v>
                </c:pt>
                <c:pt idx="3380">
                  <c:v>0.60621921066194695</c:v>
                </c:pt>
                <c:pt idx="3381">
                  <c:v>0.60703845260044098</c:v>
                </c:pt>
                <c:pt idx="3382">
                  <c:v>0.60782586177810805</c:v>
                </c:pt>
                <c:pt idx="3383">
                  <c:v>0.60864440988128399</c:v>
                </c:pt>
                <c:pt idx="3384">
                  <c:v>0.60954779215777799</c:v>
                </c:pt>
                <c:pt idx="3385">
                  <c:v>0.61034562004109105</c:v>
                </c:pt>
                <c:pt idx="3386">
                  <c:v>0.61114026342208105</c:v>
                </c:pt>
                <c:pt idx="3387">
                  <c:v>0.61200196792682304</c:v>
                </c:pt>
                <c:pt idx="3388">
                  <c:v>0.61278440617024699</c:v>
                </c:pt>
                <c:pt idx="3389">
                  <c:v>0.61354488972574195</c:v>
                </c:pt>
                <c:pt idx="3390">
                  <c:v>0.61453598566973899</c:v>
                </c:pt>
                <c:pt idx="3391">
                  <c:v>0.61525558462986896</c:v>
                </c:pt>
                <c:pt idx="3392">
                  <c:v>0.61602098758642698</c:v>
                </c:pt>
                <c:pt idx="3393">
                  <c:v>0.61667641267801598</c:v>
                </c:pt>
                <c:pt idx="3394">
                  <c:v>0.61748342045272298</c:v>
                </c:pt>
                <c:pt idx="3395">
                  <c:v>0.61826400489856703</c:v>
                </c:pt>
                <c:pt idx="3396">
                  <c:v>0.61918201382447202</c:v>
                </c:pt>
                <c:pt idx="3397">
                  <c:v>0.62002123471169901</c:v>
                </c:pt>
                <c:pt idx="3398">
                  <c:v>0.62070953380316296</c:v>
                </c:pt>
                <c:pt idx="3399">
                  <c:v>0.62156355815629105</c:v>
                </c:pt>
                <c:pt idx="3400">
                  <c:v>0.62248897319659802</c:v>
                </c:pt>
                <c:pt idx="3401">
                  <c:v>0.62337558887278099</c:v>
                </c:pt>
                <c:pt idx="3402">
                  <c:v>0.62415389654537101</c:v>
                </c:pt>
                <c:pt idx="3403">
                  <c:v>0.62513965228572599</c:v>
                </c:pt>
                <c:pt idx="3404">
                  <c:v>0.62584618447969198</c:v>
                </c:pt>
                <c:pt idx="3405">
                  <c:v>0.62662546662613805</c:v>
                </c:pt>
                <c:pt idx="3406">
                  <c:v>0.62757259281351896</c:v>
                </c:pt>
                <c:pt idx="3407">
                  <c:v>0.62833488499745704</c:v>
                </c:pt>
                <c:pt idx="3408">
                  <c:v>0.62907517437512706</c:v>
                </c:pt>
                <c:pt idx="3409">
                  <c:v>0.63015164869526896</c:v>
                </c:pt>
                <c:pt idx="3410">
                  <c:v>0.63089833874254997</c:v>
                </c:pt>
                <c:pt idx="3411">
                  <c:v>0.63170403164500699</c:v>
                </c:pt>
                <c:pt idx="3412">
                  <c:v>0.63268006639554997</c:v>
                </c:pt>
                <c:pt idx="3413">
                  <c:v>0.63352304060633102</c:v>
                </c:pt>
                <c:pt idx="3414">
                  <c:v>0.63434300944208899</c:v>
                </c:pt>
                <c:pt idx="3415">
                  <c:v>0.63525139711176104</c:v>
                </c:pt>
                <c:pt idx="3416">
                  <c:v>0.63616383681073396</c:v>
                </c:pt>
                <c:pt idx="3417">
                  <c:v>0.63697139639407296</c:v>
                </c:pt>
                <c:pt idx="3418">
                  <c:v>0.63777380203828204</c:v>
                </c:pt>
                <c:pt idx="3419">
                  <c:v>0.63849027020235705</c:v>
                </c:pt>
                <c:pt idx="3420">
                  <c:v>0.63933282500753696</c:v>
                </c:pt>
                <c:pt idx="3421">
                  <c:v>0.64014358228693302</c:v>
                </c:pt>
                <c:pt idx="3422">
                  <c:v>0.64121095122148397</c:v>
                </c:pt>
                <c:pt idx="3423">
                  <c:v>0.64205383633573498</c:v>
                </c:pt>
                <c:pt idx="3424">
                  <c:v>0.642867851847161</c:v>
                </c:pt>
                <c:pt idx="3425">
                  <c:v>0.64387292523557704</c:v>
                </c:pt>
                <c:pt idx="3426">
                  <c:v>0.64470901122937496</c:v>
                </c:pt>
                <c:pt idx="3427">
                  <c:v>0.64549399089688997</c:v>
                </c:pt>
                <c:pt idx="3428">
                  <c:v>0.64644979747633302</c:v>
                </c:pt>
                <c:pt idx="3429">
                  <c:v>0.64740210492163797</c:v>
                </c:pt>
                <c:pt idx="3430">
                  <c:v>0.64819217224915804</c:v>
                </c:pt>
                <c:pt idx="3431">
                  <c:v>0.64907262939959498</c:v>
                </c:pt>
                <c:pt idx="3432">
                  <c:v>0.650030970107765</c:v>
                </c:pt>
                <c:pt idx="3433">
                  <c:v>0.65085616024832005</c:v>
                </c:pt>
                <c:pt idx="3434">
                  <c:v>0.65169091041510097</c:v>
                </c:pt>
                <c:pt idx="3435">
                  <c:v>0.65273173308620602</c:v>
                </c:pt>
                <c:pt idx="3436">
                  <c:v>0.65351557545363903</c:v>
                </c:pt>
                <c:pt idx="3437">
                  <c:v>0.65436018103112803</c:v>
                </c:pt>
                <c:pt idx="3438">
                  <c:v>0.65537362933779597</c:v>
                </c:pt>
                <c:pt idx="3439">
                  <c:v>0.65617702404657896</c:v>
                </c:pt>
                <c:pt idx="3440">
                  <c:v>0.65702646784484398</c:v>
                </c:pt>
                <c:pt idx="3441">
                  <c:v>0.65810263125847301</c:v>
                </c:pt>
                <c:pt idx="3442">
                  <c:v>0.65889155818149403</c:v>
                </c:pt>
                <c:pt idx="3443">
                  <c:v>0.65976065412784701</c:v>
                </c:pt>
                <c:pt idx="3444">
                  <c:v>0.66053070919588197</c:v>
                </c:pt>
                <c:pt idx="3445">
                  <c:v>0.66136371266717597</c:v>
                </c:pt>
                <c:pt idx="3446">
                  <c:v>0.66218542074784603</c:v>
                </c:pt>
                <c:pt idx="3447">
                  <c:v>0.66309099489201795</c:v>
                </c:pt>
                <c:pt idx="3448">
                  <c:v>0.66408671780178996</c:v>
                </c:pt>
                <c:pt idx="3449">
                  <c:v>0.66487819947995297</c:v>
                </c:pt>
                <c:pt idx="3450">
                  <c:v>0.66574434574810504</c:v>
                </c:pt>
                <c:pt idx="3451">
                  <c:v>0.66679097758605899</c:v>
                </c:pt>
                <c:pt idx="3452">
                  <c:v>0.66764140641316505</c:v>
                </c:pt>
                <c:pt idx="3453">
                  <c:v>0.66846121009438997</c:v>
                </c:pt>
                <c:pt idx="3454">
                  <c:v>0.66960767578954605</c:v>
                </c:pt>
                <c:pt idx="3455">
                  <c:v>0.67042823663602202</c:v>
                </c:pt>
                <c:pt idx="3456">
                  <c:v>0.67123949651916603</c:v>
                </c:pt>
                <c:pt idx="3457">
                  <c:v>0.67224376260613306</c:v>
                </c:pt>
                <c:pt idx="3458">
                  <c:v>0.67309849848970704</c:v>
                </c:pt>
                <c:pt idx="3459">
                  <c:v>0.67396469910939405</c:v>
                </c:pt>
                <c:pt idx="3460">
                  <c:v>0.67497502903764395</c:v>
                </c:pt>
                <c:pt idx="3461">
                  <c:v>0.67587346816435201</c:v>
                </c:pt>
                <c:pt idx="3462">
                  <c:v>0.67670103053872599</c:v>
                </c:pt>
                <c:pt idx="3463">
                  <c:v>0.67765768431126805</c:v>
                </c:pt>
                <c:pt idx="3464">
                  <c:v>0.67859983257949197</c:v>
                </c:pt>
                <c:pt idx="3465">
                  <c:v>0.67935420836632099</c:v>
                </c:pt>
                <c:pt idx="3466">
                  <c:v>0.68019328390558598</c:v>
                </c:pt>
                <c:pt idx="3467">
                  <c:v>0.68135319200033495</c:v>
                </c:pt>
                <c:pt idx="3468">
                  <c:v>0.682141026947647</c:v>
                </c:pt>
                <c:pt idx="3469">
                  <c:v>0.68298352447648703</c:v>
                </c:pt>
                <c:pt idx="3470">
                  <c:v>0.68375254732867097</c:v>
                </c:pt>
                <c:pt idx="3471">
                  <c:v>0.684599421142287</c:v>
                </c:pt>
                <c:pt idx="3472">
                  <c:v>0.68542312520245796</c:v>
                </c:pt>
                <c:pt idx="3473">
                  <c:v>0.68655530518541596</c:v>
                </c:pt>
                <c:pt idx="3474">
                  <c:v>0.68741418529922504</c:v>
                </c:pt>
                <c:pt idx="3475">
                  <c:v>0.68820919794961799</c:v>
                </c:pt>
                <c:pt idx="3476">
                  <c:v>0.68914220559720996</c:v>
                </c:pt>
                <c:pt idx="3477">
                  <c:v>0.69003580774490902</c:v>
                </c:pt>
                <c:pt idx="3478">
                  <c:v>0.690929334455477</c:v>
                </c:pt>
                <c:pt idx="3479">
                  <c:v>0.69185751785213701</c:v>
                </c:pt>
                <c:pt idx="3480">
                  <c:v>0.69291610037908202</c:v>
                </c:pt>
                <c:pt idx="3481">
                  <c:v>0.69374652098243295</c:v>
                </c:pt>
                <c:pt idx="3482">
                  <c:v>0.694638273678718</c:v>
                </c:pt>
                <c:pt idx="3483">
                  <c:v>0.69574246974661702</c:v>
                </c:pt>
                <c:pt idx="3484">
                  <c:v>0.69657785569627995</c:v>
                </c:pt>
                <c:pt idx="3485">
                  <c:v>0.69739838596433501</c:v>
                </c:pt>
                <c:pt idx="3486">
                  <c:v>0.69855706191932199</c:v>
                </c:pt>
                <c:pt idx="3487">
                  <c:v>0.69939177033181199</c:v>
                </c:pt>
                <c:pt idx="3488">
                  <c:v>0.70028215227648405</c:v>
                </c:pt>
                <c:pt idx="3489">
                  <c:v>0.70125734278311003</c:v>
                </c:pt>
                <c:pt idx="3490">
                  <c:v>0.70217383032043501</c:v>
                </c:pt>
                <c:pt idx="3491">
                  <c:v>0.70307404128834505</c:v>
                </c:pt>
                <c:pt idx="3492">
                  <c:v>0.70401918686305198</c:v>
                </c:pt>
                <c:pt idx="3493">
                  <c:v>0.70500575564801604</c:v>
                </c:pt>
                <c:pt idx="3494">
                  <c:v>0.70586581543708704</c:v>
                </c:pt>
                <c:pt idx="3495">
                  <c:v>0.70667641190811903</c:v>
                </c:pt>
                <c:pt idx="3496">
                  <c:v>0.70741834165528195</c:v>
                </c:pt>
                <c:pt idx="3497">
                  <c:v>0.70829018236448005</c:v>
                </c:pt>
                <c:pt idx="3498">
                  <c:v>0.70914920326322095</c:v>
                </c:pt>
                <c:pt idx="3499">
                  <c:v>0.710255320183931</c:v>
                </c:pt>
                <c:pt idx="3500">
                  <c:v>0.71114940320451703</c:v>
                </c:pt>
                <c:pt idx="3501">
                  <c:v>0.71203439976272498</c:v>
                </c:pt>
                <c:pt idx="3502">
                  <c:v>0.713083405358093</c:v>
                </c:pt>
                <c:pt idx="3503">
                  <c:v>0.71390892407984696</c:v>
                </c:pt>
                <c:pt idx="3504">
                  <c:v>0.71472137855986595</c:v>
                </c:pt>
                <c:pt idx="3505">
                  <c:v>0.71578706319754204</c:v>
                </c:pt>
                <c:pt idx="3506">
                  <c:v>0.71662521439915094</c:v>
                </c:pt>
                <c:pt idx="3507">
                  <c:v>0.71746360712374102</c:v>
                </c:pt>
                <c:pt idx="3508">
                  <c:v>0.71840157189095699</c:v>
                </c:pt>
                <c:pt idx="3509">
                  <c:v>0.71924857872848402</c:v>
                </c:pt>
                <c:pt idx="3510">
                  <c:v>0.72015635188048099</c:v>
                </c:pt>
                <c:pt idx="3511">
                  <c:v>0.72107452604298605</c:v>
                </c:pt>
                <c:pt idx="3512">
                  <c:v>0.72206674469634502</c:v>
                </c:pt>
                <c:pt idx="3513">
                  <c:v>0.72284096044798496</c:v>
                </c:pt>
                <c:pt idx="3514">
                  <c:v>0.72368661345292995</c:v>
                </c:pt>
                <c:pt idx="3515">
                  <c:v>0.72465772849196997</c:v>
                </c:pt>
                <c:pt idx="3516">
                  <c:v>0.72548134764656202</c:v>
                </c:pt>
                <c:pt idx="3517">
                  <c:v>0.72636455514778697</c:v>
                </c:pt>
                <c:pt idx="3518">
                  <c:v>0.72744142388304001</c:v>
                </c:pt>
                <c:pt idx="3519">
                  <c:v>0.72825298970565</c:v>
                </c:pt>
                <c:pt idx="3520">
                  <c:v>0.72907672667254997</c:v>
                </c:pt>
                <c:pt idx="3521">
                  <c:v>0.72986208942408204</c:v>
                </c:pt>
                <c:pt idx="3522">
                  <c:v>0.73072661630188296</c:v>
                </c:pt>
                <c:pt idx="3523">
                  <c:v>0.73151086441551405</c:v>
                </c:pt>
                <c:pt idx="3524">
                  <c:v>0.73252861667423996</c:v>
                </c:pt>
                <c:pt idx="3525">
                  <c:v>0.73341260322679702</c:v>
                </c:pt>
                <c:pt idx="3526">
                  <c:v>0.73424701594437203</c:v>
                </c:pt>
                <c:pt idx="3527">
                  <c:v>0.73513876988242</c:v>
                </c:pt>
                <c:pt idx="3528">
                  <c:v>0.73607933024565297</c:v>
                </c:pt>
                <c:pt idx="3529">
                  <c:v>0.73686964266622901</c:v>
                </c:pt>
                <c:pt idx="3530">
                  <c:v>0.73778073629364105</c:v>
                </c:pt>
                <c:pt idx="3531">
                  <c:v>0.738786747368674</c:v>
                </c:pt>
                <c:pt idx="3532">
                  <c:v>0.739654891037694</c:v>
                </c:pt>
                <c:pt idx="3533">
                  <c:v>0.74050818461303702</c:v>
                </c:pt>
                <c:pt idx="3534">
                  <c:v>0.74158869047338705</c:v>
                </c:pt>
                <c:pt idx="3535">
                  <c:v>0.74238540697842803</c:v>
                </c:pt>
                <c:pt idx="3536">
                  <c:v>0.743191466201097</c:v>
                </c:pt>
                <c:pt idx="3537">
                  <c:v>0.74423229647800204</c:v>
                </c:pt>
                <c:pt idx="3538">
                  <c:v>0.74507896291712805</c:v>
                </c:pt>
                <c:pt idx="3539">
                  <c:v>0.74588872880364199</c:v>
                </c:pt>
                <c:pt idx="3540">
                  <c:v>0.74688718949134003</c:v>
                </c:pt>
                <c:pt idx="3541">
                  <c:v>0.74769276706501697</c:v>
                </c:pt>
                <c:pt idx="3542">
                  <c:v>0.74856460032363703</c:v>
                </c:pt>
                <c:pt idx="3543">
                  <c:v>0.74943537078797695</c:v>
                </c:pt>
                <c:pt idx="3544">
                  <c:v>0.75041945402820598</c:v>
                </c:pt>
                <c:pt idx="3545">
                  <c:v>0.75120105609918397</c:v>
                </c:pt>
                <c:pt idx="3546">
                  <c:v>0.75206154678016801</c:v>
                </c:pt>
                <c:pt idx="3547">
                  <c:v>0.75261640083044701</c:v>
                </c:pt>
                <c:pt idx="3548">
                  <c:v>0.75328514895712195</c:v>
                </c:pt>
                <c:pt idx="3549">
                  <c:v>0.75413678415740404</c:v>
                </c:pt>
                <c:pt idx="3550">
                  <c:v>0.75529408066843695</c:v>
                </c:pt>
                <c:pt idx="3551">
                  <c:v>0.75632256471241499</c:v>
                </c:pt>
                <c:pt idx="3552">
                  <c:v>0.75721305453529097</c:v>
                </c:pt>
                <c:pt idx="3553">
                  <c:v>0.75823997477872696</c:v>
                </c:pt>
                <c:pt idx="3554">
                  <c:v>0.75918094591294505</c:v>
                </c:pt>
                <c:pt idx="3555">
                  <c:v>0.76001445576548698</c:v>
                </c:pt>
                <c:pt idx="3556">
                  <c:v>0.76104925448695504</c:v>
                </c:pt>
                <c:pt idx="3557">
                  <c:v>0.76191408761466295</c:v>
                </c:pt>
                <c:pt idx="3558">
                  <c:v>0.76270009561752505</c:v>
                </c:pt>
                <c:pt idx="3559">
                  <c:v>0.76343457028269501</c:v>
                </c:pt>
                <c:pt idx="3560">
                  <c:v>0.76418041034291295</c:v>
                </c:pt>
                <c:pt idx="3561">
                  <c:v>0.76499696852018395</c:v>
                </c:pt>
                <c:pt idx="3562">
                  <c:v>0.76586323697119696</c:v>
                </c:pt>
                <c:pt idx="3563">
                  <c:v>0.76687537040561204</c:v>
                </c:pt>
                <c:pt idx="3564">
                  <c:v>0.767650327955681</c:v>
                </c:pt>
                <c:pt idx="3565">
                  <c:v>0.76841094143067601</c:v>
                </c:pt>
                <c:pt idx="3566">
                  <c:v>0.76936061416442103</c:v>
                </c:pt>
                <c:pt idx="3567">
                  <c:v>0.77015612476194395</c:v>
                </c:pt>
                <c:pt idx="3568">
                  <c:v>0.77101234734679003</c:v>
                </c:pt>
                <c:pt idx="3569">
                  <c:v>0.77194678876548695</c:v>
                </c:pt>
                <c:pt idx="3570">
                  <c:v>0.77275906316936005</c:v>
                </c:pt>
                <c:pt idx="3571">
                  <c:v>0.77352870302274801</c:v>
                </c:pt>
                <c:pt idx="3572">
                  <c:v>0.77429671228552499</c:v>
                </c:pt>
                <c:pt idx="3573">
                  <c:v>0.77510296211888197</c:v>
                </c:pt>
                <c:pt idx="3574">
                  <c:v>0.77585476326445602</c:v>
                </c:pt>
                <c:pt idx="3575">
                  <c:v>0.77669854446624598</c:v>
                </c:pt>
                <c:pt idx="3576">
                  <c:v>0.77764748549088802</c:v>
                </c:pt>
                <c:pt idx="3577">
                  <c:v>0.77845407417043799</c:v>
                </c:pt>
                <c:pt idx="3578">
                  <c:v>0.77918942272663005</c:v>
                </c:pt>
                <c:pt idx="3579">
                  <c:v>0.78014261585970401</c:v>
                </c:pt>
                <c:pt idx="3580">
                  <c:v>0.78089868028958498</c:v>
                </c:pt>
                <c:pt idx="3581">
                  <c:v>0.78170130463938003</c:v>
                </c:pt>
                <c:pt idx="3582">
                  <c:v>0.78267427937438305</c:v>
                </c:pt>
                <c:pt idx="3583">
                  <c:v>0.78350563999265599</c:v>
                </c:pt>
                <c:pt idx="3584">
                  <c:v>0.78425871891280097</c:v>
                </c:pt>
                <c:pt idx="3585">
                  <c:v>0.78524943968901695</c:v>
                </c:pt>
                <c:pt idx="3586">
                  <c:v>0.786093917364874</c:v>
                </c:pt>
                <c:pt idx="3587">
                  <c:v>0.78686873242259003</c:v>
                </c:pt>
                <c:pt idx="3588">
                  <c:v>0.78780823666602395</c:v>
                </c:pt>
                <c:pt idx="3589">
                  <c:v>0.78867427259683598</c:v>
                </c:pt>
                <c:pt idx="3590">
                  <c:v>0.78940115248163201</c:v>
                </c:pt>
                <c:pt idx="3591">
                  <c:v>0.79021430326004705</c:v>
                </c:pt>
                <c:pt idx="3592">
                  <c:v>0.79113814855614994</c:v>
                </c:pt>
                <c:pt idx="3593">
                  <c:v>0.79183513422806795</c:v>
                </c:pt>
                <c:pt idx="3594">
                  <c:v>0.79266842578847696</c:v>
                </c:pt>
                <c:pt idx="3595">
                  <c:v>0.79364798994113805</c:v>
                </c:pt>
                <c:pt idx="3596">
                  <c:v>0.79439713526517097</c:v>
                </c:pt>
                <c:pt idx="3597">
                  <c:v>0.79516191904743305</c:v>
                </c:pt>
                <c:pt idx="3598">
                  <c:v>0.79589722305536204</c:v>
                </c:pt>
                <c:pt idx="3599">
                  <c:v>0.79666540088752802</c:v>
                </c:pt>
                <c:pt idx="3600">
                  <c:v>0.79733005072921104</c:v>
                </c:pt>
                <c:pt idx="3601">
                  <c:v>0.79838619691629997</c:v>
                </c:pt>
                <c:pt idx="3602">
                  <c:v>0.79919550598908895</c:v>
                </c:pt>
                <c:pt idx="3603">
                  <c:v>0.79987069343526995</c:v>
                </c:pt>
                <c:pt idx="3604">
                  <c:v>0.80075286701321602</c:v>
                </c:pt>
                <c:pt idx="3605">
                  <c:v>0.80152539101739595</c:v>
                </c:pt>
                <c:pt idx="3606">
                  <c:v>0.80232031128561798</c:v>
                </c:pt>
                <c:pt idx="3607">
                  <c:v>0.80317626001921505</c:v>
                </c:pt>
                <c:pt idx="3608">
                  <c:v>0.804038622726995</c:v>
                </c:pt>
                <c:pt idx="3609">
                  <c:v>0.80478758520136195</c:v>
                </c:pt>
                <c:pt idx="3610">
                  <c:v>0.80550081965823805</c:v>
                </c:pt>
                <c:pt idx="3611">
                  <c:v>0.80637931978950805</c:v>
                </c:pt>
                <c:pt idx="3612">
                  <c:v>0.80716917787988796</c:v>
                </c:pt>
                <c:pt idx="3613">
                  <c:v>0.80786003451794197</c:v>
                </c:pt>
                <c:pt idx="3614">
                  <c:v>0.80882172007113295</c:v>
                </c:pt>
                <c:pt idx="3615">
                  <c:v>0.80952526535838398</c:v>
                </c:pt>
                <c:pt idx="3616">
                  <c:v>0.81026019714772302</c:v>
                </c:pt>
                <c:pt idx="3617">
                  <c:v>0.81123050892104198</c:v>
                </c:pt>
                <c:pt idx="3618">
                  <c:v>0.81192158566167005</c:v>
                </c:pt>
                <c:pt idx="3619">
                  <c:v>0.81262838095426504</c:v>
                </c:pt>
                <c:pt idx="3620">
                  <c:v>0.81352893697718498</c:v>
                </c:pt>
                <c:pt idx="3621">
                  <c:v>0.814301627998546</c:v>
                </c:pt>
                <c:pt idx="3622">
                  <c:v>0.81506244838237396</c:v>
                </c:pt>
                <c:pt idx="3623">
                  <c:v>0.815716425577798</c:v>
                </c:pt>
                <c:pt idx="3624">
                  <c:v>0.81645417244484098</c:v>
                </c:pt>
                <c:pt idx="3625">
                  <c:v>0.81722917159398201</c:v>
                </c:pt>
                <c:pt idx="3626">
                  <c:v>0.818015836179252</c:v>
                </c:pt>
                <c:pt idx="3627">
                  <c:v>0.81895679514855102</c:v>
                </c:pt>
                <c:pt idx="3628">
                  <c:v>0.81965950969606205</c:v>
                </c:pt>
                <c:pt idx="3629">
                  <c:v>0.82033360749482997</c:v>
                </c:pt>
                <c:pt idx="3630">
                  <c:v>0.82129920180887095</c:v>
                </c:pt>
                <c:pt idx="3631">
                  <c:v>0.82190545462071696</c:v>
                </c:pt>
                <c:pt idx="3632">
                  <c:v>0.82264937429378104</c:v>
                </c:pt>
                <c:pt idx="3633">
                  <c:v>0.82369111571460896</c:v>
                </c:pt>
                <c:pt idx="3634">
                  <c:v>0.82440048859764903</c:v>
                </c:pt>
                <c:pt idx="3635">
                  <c:v>0.82510155501464999</c:v>
                </c:pt>
                <c:pt idx="3636">
                  <c:v>0.82601837720722104</c:v>
                </c:pt>
                <c:pt idx="3637">
                  <c:v>0.82679877709597505</c:v>
                </c:pt>
                <c:pt idx="3638">
                  <c:v>0.82755289816607902</c:v>
                </c:pt>
                <c:pt idx="3639">
                  <c:v>0.82833793852478599</c:v>
                </c:pt>
                <c:pt idx="3640">
                  <c:v>0.82920195441693001</c:v>
                </c:pt>
                <c:pt idx="3641">
                  <c:v>0.829874117237828</c:v>
                </c:pt>
                <c:pt idx="3642">
                  <c:v>0.83060584900279999</c:v>
                </c:pt>
                <c:pt idx="3643">
                  <c:v>0.83140751440077598</c:v>
                </c:pt>
                <c:pt idx="3644">
                  <c:v>0.83217867153386704</c:v>
                </c:pt>
                <c:pt idx="3645">
                  <c:v>0.83289250545203497</c:v>
                </c:pt>
                <c:pt idx="3646">
                  <c:v>0.83386649812261004</c:v>
                </c:pt>
                <c:pt idx="3647">
                  <c:v>0.83454867793867704</c:v>
                </c:pt>
                <c:pt idx="3648">
                  <c:v>0.83523158822208599</c:v>
                </c:pt>
                <c:pt idx="3649">
                  <c:v>0.83576116710901205</c:v>
                </c:pt>
                <c:pt idx="3650">
                  <c:v>0.83644299053897098</c:v>
                </c:pt>
                <c:pt idx="3651">
                  <c:v>0.83716527279466302</c:v>
                </c:pt>
                <c:pt idx="3652">
                  <c:v>0.83803658032168804</c:v>
                </c:pt>
                <c:pt idx="3653">
                  <c:v>0.83880762383341601</c:v>
                </c:pt>
                <c:pt idx="3654">
                  <c:v>0.83943458522359105</c:v>
                </c:pt>
                <c:pt idx="3655">
                  <c:v>0.84014408507694505</c:v>
                </c:pt>
                <c:pt idx="3656">
                  <c:v>0.84090770035981899</c:v>
                </c:pt>
                <c:pt idx="3657">
                  <c:v>0.84164463014651802</c:v>
                </c:pt>
                <c:pt idx="3658">
                  <c:v>0.84235949721186898</c:v>
                </c:pt>
                <c:pt idx="3659">
                  <c:v>0.84319949783384596</c:v>
                </c:pt>
                <c:pt idx="3660">
                  <c:v>0.84391216812515402</c:v>
                </c:pt>
                <c:pt idx="3661">
                  <c:v>0.84461006025473295</c:v>
                </c:pt>
                <c:pt idx="3662">
                  <c:v>0.84545153751969204</c:v>
                </c:pt>
                <c:pt idx="3663">
                  <c:v>0.84613594847420603</c:v>
                </c:pt>
                <c:pt idx="3664">
                  <c:v>0.846831173015136</c:v>
                </c:pt>
                <c:pt idx="3665">
                  <c:v>0.84768772901346301</c:v>
                </c:pt>
                <c:pt idx="3666">
                  <c:v>0.84840527394165199</c:v>
                </c:pt>
                <c:pt idx="3667">
                  <c:v>0.84912669410308195</c:v>
                </c:pt>
                <c:pt idx="3668">
                  <c:v>0.84983212097237504</c:v>
                </c:pt>
                <c:pt idx="3669">
                  <c:v>0.85056414206822395</c:v>
                </c:pt>
                <c:pt idx="3670">
                  <c:v>0.85123540740459902</c:v>
                </c:pt>
                <c:pt idx="3671">
                  <c:v>0.85204196472962401</c:v>
                </c:pt>
                <c:pt idx="3672">
                  <c:v>0.85282739438116495</c:v>
                </c:pt>
                <c:pt idx="3673">
                  <c:v>0.85357745115955497</c:v>
                </c:pt>
                <c:pt idx="3674">
                  <c:v>0.854208109589915</c:v>
                </c:pt>
                <c:pt idx="3675">
                  <c:v>0.85474154166877203</c:v>
                </c:pt>
                <c:pt idx="3676">
                  <c:v>0.85518198211987695</c:v>
                </c:pt>
                <c:pt idx="3677">
                  <c:v>0.85605807633449604</c:v>
                </c:pt>
                <c:pt idx="3678">
                  <c:v>0.85732844130446395</c:v>
                </c:pt>
                <c:pt idx="3679">
                  <c:v>0.85825598022590099</c:v>
                </c:pt>
                <c:pt idx="3680">
                  <c:v>0.85921473894267997</c:v>
                </c:pt>
                <c:pt idx="3681">
                  <c:v>0.86022458784281797</c:v>
                </c:pt>
                <c:pt idx="3682">
                  <c:v>0.86105122293035297</c:v>
                </c:pt>
                <c:pt idx="3683">
                  <c:v>0.86187632444004103</c:v>
                </c:pt>
                <c:pt idx="3684">
                  <c:v>0.862751826333504</c:v>
                </c:pt>
                <c:pt idx="3685">
                  <c:v>0.86348586467405197</c:v>
                </c:pt>
                <c:pt idx="3686">
                  <c:v>0.86421111815919105</c:v>
                </c:pt>
                <c:pt idx="3687">
                  <c:v>0.86506883210191798</c:v>
                </c:pt>
                <c:pt idx="3688">
                  <c:v>0.86593484009305499</c:v>
                </c:pt>
                <c:pt idx="3689">
                  <c:v>0.86663689961036094</c:v>
                </c:pt>
                <c:pt idx="3690">
                  <c:v>0.86730434310932802</c:v>
                </c:pt>
                <c:pt idx="3691">
                  <c:v>0.86816695022085999</c:v>
                </c:pt>
                <c:pt idx="3692">
                  <c:v>0.86877745638290904</c:v>
                </c:pt>
                <c:pt idx="3693">
                  <c:v>0.86952148005366303</c:v>
                </c:pt>
                <c:pt idx="3694">
                  <c:v>0.87028954426448002</c:v>
                </c:pt>
                <c:pt idx="3695">
                  <c:v>0.87093581569691203</c:v>
                </c:pt>
                <c:pt idx="3696">
                  <c:v>0.87160072351495299</c:v>
                </c:pt>
                <c:pt idx="3697">
                  <c:v>0.87245253566652303</c:v>
                </c:pt>
                <c:pt idx="3698">
                  <c:v>0.873115994036195</c:v>
                </c:pt>
                <c:pt idx="3699">
                  <c:v>0.8737589319547</c:v>
                </c:pt>
                <c:pt idx="3700">
                  <c:v>0.87432320136576602</c:v>
                </c:pt>
                <c:pt idx="3701">
                  <c:v>0.87492421145240395</c:v>
                </c:pt>
                <c:pt idx="3702">
                  <c:v>0.87548517435789097</c:v>
                </c:pt>
                <c:pt idx="3703">
                  <c:v>0.87624313247700403</c:v>
                </c:pt>
                <c:pt idx="3704">
                  <c:v>0.87698871021469305</c:v>
                </c:pt>
                <c:pt idx="3705">
                  <c:v>0.87765938291946799</c:v>
                </c:pt>
                <c:pt idx="3706">
                  <c:v>0.87822908225158702</c:v>
                </c:pt>
                <c:pt idx="3707">
                  <c:v>0.87906846621384405</c:v>
                </c:pt>
                <c:pt idx="3708">
                  <c:v>0.87965597957372299</c:v>
                </c:pt>
                <c:pt idx="3709">
                  <c:v>0.88019031006842896</c:v>
                </c:pt>
                <c:pt idx="3710">
                  <c:v>0.88114427340760704</c:v>
                </c:pt>
                <c:pt idx="3711">
                  <c:v>0.88172878555693701</c:v>
                </c:pt>
                <c:pt idx="3712">
                  <c:v>0.88231311459094197</c:v>
                </c:pt>
                <c:pt idx="3713">
                  <c:v>0.88301853897671001</c:v>
                </c:pt>
                <c:pt idx="3714">
                  <c:v>0.88362595035383795</c:v>
                </c:pt>
                <c:pt idx="3715">
                  <c:v>0.88419303173820296</c:v>
                </c:pt>
                <c:pt idx="3716">
                  <c:v>0.884930678332842</c:v>
                </c:pt>
                <c:pt idx="3717">
                  <c:v>0.88565054008116695</c:v>
                </c:pt>
                <c:pt idx="3718">
                  <c:v>0.88625224369267697</c:v>
                </c:pt>
                <c:pt idx="3719">
                  <c:v>0.88689967369039702</c:v>
                </c:pt>
                <c:pt idx="3720">
                  <c:v>0.88761680759489703</c:v>
                </c:pt>
                <c:pt idx="3721">
                  <c:v>0.88823028374462898</c:v>
                </c:pt>
                <c:pt idx="3722">
                  <c:v>0.88879260296622797</c:v>
                </c:pt>
                <c:pt idx="3723">
                  <c:v>0.88961157575249294</c:v>
                </c:pt>
                <c:pt idx="3724">
                  <c:v>0.89017028113205998</c:v>
                </c:pt>
                <c:pt idx="3725">
                  <c:v>0.89074507883439502</c:v>
                </c:pt>
                <c:pt idx="3726">
                  <c:v>0.89126340734462395</c:v>
                </c:pt>
                <c:pt idx="3727">
                  <c:v>0.89185726984093505</c:v>
                </c:pt>
                <c:pt idx="3728">
                  <c:v>0.892479150556029</c:v>
                </c:pt>
                <c:pt idx="3729">
                  <c:v>0.893264675202466</c:v>
                </c:pt>
                <c:pt idx="3730">
                  <c:v>0.89387419385214295</c:v>
                </c:pt>
                <c:pt idx="3731">
                  <c:v>0.89447269495576598</c:v>
                </c:pt>
                <c:pt idx="3732">
                  <c:v>0.895148561956983</c:v>
                </c:pt>
                <c:pt idx="3733">
                  <c:v>0.89580338976035601</c:v>
                </c:pt>
                <c:pt idx="3734">
                  <c:v>0.89639678783714705</c:v>
                </c:pt>
                <c:pt idx="3735">
                  <c:v>0.89695617804924499</c:v>
                </c:pt>
                <c:pt idx="3736">
                  <c:v>0.89769829126695599</c:v>
                </c:pt>
                <c:pt idx="3737">
                  <c:v>0.89830525343616596</c:v>
                </c:pt>
                <c:pt idx="3738">
                  <c:v>0.89883826021104796</c:v>
                </c:pt>
                <c:pt idx="3739">
                  <c:v>0.89964887592941101</c:v>
                </c:pt>
                <c:pt idx="3740">
                  <c:v>0.900244709725182</c:v>
                </c:pt>
                <c:pt idx="3741">
                  <c:v>0.90072735740492804</c:v>
                </c:pt>
                <c:pt idx="3742">
                  <c:v>0.90149941233296804</c:v>
                </c:pt>
                <c:pt idx="3743">
                  <c:v>0.90212634019553395</c:v>
                </c:pt>
                <c:pt idx="3744">
                  <c:v>0.90258354507386496</c:v>
                </c:pt>
                <c:pt idx="3745">
                  <c:v>0.90333240665495296</c:v>
                </c:pt>
                <c:pt idx="3746">
                  <c:v>0.90395398500064705</c:v>
                </c:pt>
                <c:pt idx="3747">
                  <c:v>0.90448150566468399</c:v>
                </c:pt>
                <c:pt idx="3748">
                  <c:v>0.90519650249431605</c:v>
                </c:pt>
                <c:pt idx="3749">
                  <c:v>0.90579135747005401</c:v>
                </c:pt>
                <c:pt idx="3750">
                  <c:v>0.90630332566797001</c:v>
                </c:pt>
                <c:pt idx="3751">
                  <c:v>0.90693257407595396</c:v>
                </c:pt>
                <c:pt idx="3752">
                  <c:v>0.90738424627730996</c:v>
                </c:pt>
                <c:pt idx="3753">
                  <c:v>0.907976107982296</c:v>
                </c:pt>
                <c:pt idx="3754">
                  <c:v>0.908475882994629</c:v>
                </c:pt>
                <c:pt idx="3755">
                  <c:v>0.90925057015070898</c:v>
                </c:pt>
                <c:pt idx="3756">
                  <c:v>0.90979907475411503</c:v>
                </c:pt>
                <c:pt idx="3757">
                  <c:v>0.91038545935103998</c:v>
                </c:pt>
                <c:pt idx="3758">
                  <c:v>0.91118546047558202</c:v>
                </c:pt>
                <c:pt idx="3759">
                  <c:v>0.91165198509891698</c:v>
                </c:pt>
                <c:pt idx="3760">
                  <c:v>0.91221408452838604</c:v>
                </c:pt>
                <c:pt idx="3761">
                  <c:v>0.912954588420685</c:v>
                </c:pt>
                <c:pt idx="3762">
                  <c:v>0.913455275818705</c:v>
                </c:pt>
                <c:pt idx="3763">
                  <c:v>0.91401740490129701</c:v>
                </c:pt>
                <c:pt idx="3764">
                  <c:v>0.91460309976741105</c:v>
                </c:pt>
                <c:pt idx="3765">
                  <c:v>0.91518003152062299</c:v>
                </c:pt>
                <c:pt idx="3766">
                  <c:v>0.915746086587508</c:v>
                </c:pt>
                <c:pt idx="3767">
                  <c:v>0.91627904834846496</c:v>
                </c:pt>
                <c:pt idx="3768">
                  <c:v>0.916919349382321</c:v>
                </c:pt>
                <c:pt idx="3769">
                  <c:v>0.91745867269733905</c:v>
                </c:pt>
                <c:pt idx="3770">
                  <c:v>0.91802282165735605</c:v>
                </c:pt>
                <c:pt idx="3771">
                  <c:v>0.91865029775847795</c:v>
                </c:pt>
                <c:pt idx="3772">
                  <c:v>0.91916067246347399</c:v>
                </c:pt>
                <c:pt idx="3773">
                  <c:v>0.91967487956086802</c:v>
                </c:pt>
                <c:pt idx="3774">
                  <c:v>0.92043779417872196</c:v>
                </c:pt>
                <c:pt idx="3775">
                  <c:v>0.92092500564952895</c:v>
                </c:pt>
                <c:pt idx="3776">
                  <c:v>0.92139537880817801</c:v>
                </c:pt>
                <c:pt idx="3777">
                  <c:v>0.92183687786261304</c:v>
                </c:pt>
                <c:pt idx="3778">
                  <c:v>0.922346288027865</c:v>
                </c:pt>
                <c:pt idx="3779">
                  <c:v>0.92289635694274996</c:v>
                </c:pt>
                <c:pt idx="3780">
                  <c:v>0.923602340742945</c:v>
                </c:pt>
                <c:pt idx="3781">
                  <c:v>0.92418112233280703</c:v>
                </c:pt>
                <c:pt idx="3782">
                  <c:v>0.92469512950628896</c:v>
                </c:pt>
                <c:pt idx="3783">
                  <c:v>0.92526777678479799</c:v>
                </c:pt>
                <c:pt idx="3784">
                  <c:v>0.92592802271246499</c:v>
                </c:pt>
                <c:pt idx="3785">
                  <c:v>0.92642481283594902</c:v>
                </c:pt>
                <c:pt idx="3786">
                  <c:v>0.926922219805415</c:v>
                </c:pt>
                <c:pt idx="3787">
                  <c:v>0.92766983838131001</c:v>
                </c:pt>
                <c:pt idx="3788">
                  <c:v>0.92816426356633697</c:v>
                </c:pt>
                <c:pt idx="3789">
                  <c:v>0.92861416252950402</c:v>
                </c:pt>
                <c:pt idx="3790">
                  <c:v>0.92932093019286899</c:v>
                </c:pt>
                <c:pt idx="3791">
                  <c:v>0.92980687413364604</c:v>
                </c:pt>
                <c:pt idx="3792">
                  <c:v>0.93028154317289402</c:v>
                </c:pt>
                <c:pt idx="3793">
                  <c:v>0.93098752852529199</c:v>
                </c:pt>
                <c:pt idx="3794">
                  <c:v>0.93151390614608998</c:v>
                </c:pt>
                <c:pt idx="3795">
                  <c:v>0.93199895446499104</c:v>
                </c:pt>
                <c:pt idx="3796">
                  <c:v>0.93272869413097903</c:v>
                </c:pt>
                <c:pt idx="3797">
                  <c:v>0.93325247149914503</c:v>
                </c:pt>
                <c:pt idx="3798">
                  <c:v>0.93373893015086795</c:v>
                </c:pt>
                <c:pt idx="3799">
                  <c:v>0.934300735903278</c:v>
                </c:pt>
                <c:pt idx="3800">
                  <c:v>0.93483664498974195</c:v>
                </c:pt>
                <c:pt idx="3801">
                  <c:v>0.93534251178304195</c:v>
                </c:pt>
                <c:pt idx="3802">
                  <c:v>0.93583186653753103</c:v>
                </c:pt>
                <c:pt idx="3803">
                  <c:v>0.93626971822231997</c:v>
                </c:pt>
                <c:pt idx="3804">
                  <c:v>0.93679533402124804</c:v>
                </c:pt>
                <c:pt idx="3805">
                  <c:v>0.93723740242421605</c:v>
                </c:pt>
                <c:pt idx="3806">
                  <c:v>0.937904275022447</c:v>
                </c:pt>
                <c:pt idx="3807">
                  <c:v>0.93834424080947898</c:v>
                </c:pt>
                <c:pt idx="3808">
                  <c:v>0.93885990294316801</c:v>
                </c:pt>
                <c:pt idx="3809">
                  <c:v>0.93951031969239496</c:v>
                </c:pt>
                <c:pt idx="3810">
                  <c:v>0.93997735499093704</c:v>
                </c:pt>
                <c:pt idx="3811">
                  <c:v>0.94044305384159399</c:v>
                </c:pt>
                <c:pt idx="3812">
                  <c:v>0.941069269863266</c:v>
                </c:pt>
                <c:pt idx="3813">
                  <c:v>0.94159864323834397</c:v>
                </c:pt>
                <c:pt idx="3814">
                  <c:v>0.94198673276824496</c:v>
                </c:pt>
                <c:pt idx="3815">
                  <c:v>0.94259032917519203</c:v>
                </c:pt>
                <c:pt idx="3816">
                  <c:v>0.94313581307729</c:v>
                </c:pt>
                <c:pt idx="3817">
                  <c:v>0.94358982083697895</c:v>
                </c:pt>
                <c:pt idx="3818">
                  <c:v>0.94412080291658595</c:v>
                </c:pt>
                <c:pt idx="3819">
                  <c:v>0.94488131968925304</c:v>
                </c:pt>
                <c:pt idx="3820">
                  <c:v>0.94526986343165098</c:v>
                </c:pt>
                <c:pt idx="3821">
                  <c:v>0.94571501296013405</c:v>
                </c:pt>
                <c:pt idx="3822">
                  <c:v>0.94633751331517502</c:v>
                </c:pt>
                <c:pt idx="3823">
                  <c:v>0.94685955066233896</c:v>
                </c:pt>
                <c:pt idx="3824">
                  <c:v>0.94733788662900398</c:v>
                </c:pt>
                <c:pt idx="3825">
                  <c:v>0.94802256363133497</c:v>
                </c:pt>
                <c:pt idx="3826">
                  <c:v>0.94842962827533295</c:v>
                </c:pt>
                <c:pt idx="3827">
                  <c:v>0.94893481923888001</c:v>
                </c:pt>
                <c:pt idx="3828">
                  <c:v>0.949338116372622</c:v>
                </c:pt>
                <c:pt idx="3829">
                  <c:v>0.94986725412309403</c:v>
                </c:pt>
                <c:pt idx="3830">
                  <c:v>0.95025039215882501</c:v>
                </c:pt>
                <c:pt idx="3831">
                  <c:v>0.950815246750909</c:v>
                </c:pt>
                <c:pt idx="3832">
                  <c:v>0.951381415439147</c:v>
                </c:pt>
                <c:pt idx="3833">
                  <c:v>0.95177880829820705</c:v>
                </c:pt>
                <c:pt idx="3834">
                  <c:v>0.95219928553948596</c:v>
                </c:pt>
                <c:pt idx="3835">
                  <c:v>0.95290745453287795</c:v>
                </c:pt>
                <c:pt idx="3836">
                  <c:v>0.95330370155473299</c:v>
                </c:pt>
                <c:pt idx="3837">
                  <c:v>0.95375347572068203</c:v>
                </c:pt>
                <c:pt idx="3838">
                  <c:v>0.95442757941782397</c:v>
                </c:pt>
                <c:pt idx="3839">
                  <c:v>0.95485664935161496</c:v>
                </c:pt>
                <c:pt idx="3840">
                  <c:v>0.95525469134250995</c:v>
                </c:pt>
                <c:pt idx="3841">
                  <c:v>0.95582488179206804</c:v>
                </c:pt>
                <c:pt idx="3842">
                  <c:v>0.95631403165558804</c:v>
                </c:pt>
                <c:pt idx="3843">
                  <c:v>0.95680310887594899</c:v>
                </c:pt>
                <c:pt idx="3844">
                  <c:v>0.957443739287553</c:v>
                </c:pt>
                <c:pt idx="3845">
                  <c:v>0.95791554450988403</c:v>
                </c:pt>
                <c:pt idx="3846">
                  <c:v>0.95840630400925797</c:v>
                </c:pt>
                <c:pt idx="3847">
                  <c:v>0.95893392525613297</c:v>
                </c:pt>
                <c:pt idx="3848">
                  <c:v>0.95946148751924298</c:v>
                </c:pt>
                <c:pt idx="3849">
                  <c:v>0.95980984220902199</c:v>
                </c:pt>
                <c:pt idx="3850">
                  <c:v>0.96024026597539303</c:v>
                </c:pt>
                <c:pt idx="3851">
                  <c:v>0.96082875349869501</c:v>
                </c:pt>
                <c:pt idx="3852">
                  <c:v>0.96134736326833603</c:v>
                </c:pt>
                <c:pt idx="3853">
                  <c:v>0.961847158148881</c:v>
                </c:pt>
                <c:pt idx="3854">
                  <c:v>0.96214902400970304</c:v>
                </c:pt>
                <c:pt idx="3855">
                  <c:v>0.96256220495948996</c:v>
                </c:pt>
                <c:pt idx="3856">
                  <c:v>0.96298543301721196</c:v>
                </c:pt>
                <c:pt idx="3857">
                  <c:v>0.963647092692552</c:v>
                </c:pt>
                <c:pt idx="3858">
                  <c:v>0.964084524040421</c:v>
                </c:pt>
                <c:pt idx="3859">
                  <c:v>0.96454530488699597</c:v>
                </c:pt>
                <c:pt idx="3860">
                  <c:v>0.96520077250897596</c:v>
                </c:pt>
                <c:pt idx="3861">
                  <c:v>0.96573639381676901</c:v>
                </c:pt>
                <c:pt idx="3862">
                  <c:v>0.96609082072973196</c:v>
                </c:pt>
                <c:pt idx="3863">
                  <c:v>0.96651706472039201</c:v>
                </c:pt>
                <c:pt idx="3864">
                  <c:v>0.96715189795941103</c:v>
                </c:pt>
                <c:pt idx="3865">
                  <c:v>0.96758497972041002</c:v>
                </c:pt>
                <c:pt idx="3866">
                  <c:v>0.96807161656518204</c:v>
                </c:pt>
                <c:pt idx="3867">
                  <c:v>0.96854038558492295</c:v>
                </c:pt>
                <c:pt idx="3868">
                  <c:v>0.96916689588802196</c:v>
                </c:pt>
                <c:pt idx="3869">
                  <c:v>0.96957039398451705</c:v>
                </c:pt>
                <c:pt idx="3870">
                  <c:v>0.97024989066024503</c:v>
                </c:pt>
                <c:pt idx="3871">
                  <c:v>0.97079006520410205</c:v>
                </c:pt>
                <c:pt idx="3872">
                  <c:v>0.971291048452254</c:v>
                </c:pt>
                <c:pt idx="3873">
                  <c:v>0.97203837304065299</c:v>
                </c:pt>
                <c:pt idx="3874">
                  <c:v>0.97257439264406598</c:v>
                </c:pt>
                <c:pt idx="3875">
                  <c:v>0.97298743606855498</c:v>
                </c:pt>
                <c:pt idx="3876">
                  <c:v>0.97360140333572898</c:v>
                </c:pt>
                <c:pt idx="3877">
                  <c:v>0.97424195551623605</c:v>
                </c:pt>
                <c:pt idx="3878">
                  <c:v>0.97480198740959101</c:v>
                </c:pt>
                <c:pt idx="3879">
                  <c:v>0.97528813562045202</c:v>
                </c:pt>
                <c:pt idx="3880">
                  <c:v>0.97572335973381596</c:v>
                </c:pt>
                <c:pt idx="3881">
                  <c:v>0.97629631590098398</c:v>
                </c:pt>
                <c:pt idx="3882">
                  <c:v>0.97674487996846404</c:v>
                </c:pt>
                <c:pt idx="3883">
                  <c:v>0.97752231142173196</c:v>
                </c:pt>
                <c:pt idx="3884">
                  <c:v>0.97815812968959603</c:v>
                </c:pt>
                <c:pt idx="3885">
                  <c:v>0.97883059581120602</c:v>
                </c:pt>
                <c:pt idx="3886">
                  <c:v>0.97970670213301703</c:v>
                </c:pt>
                <c:pt idx="3887">
                  <c:v>0.98032602264235102</c:v>
                </c:pt>
                <c:pt idx="3888">
                  <c:v>0.98088635845730598</c:v>
                </c:pt>
                <c:pt idx="3889">
                  <c:v>0.98184501193463702</c:v>
                </c:pt>
                <c:pt idx="3890">
                  <c:v>0.98240528162568796</c:v>
                </c:pt>
                <c:pt idx="3891">
                  <c:v>0.98308576643466505</c:v>
                </c:pt>
                <c:pt idx="3892">
                  <c:v>0.98402089346199995</c:v>
                </c:pt>
                <c:pt idx="3893">
                  <c:v>0.98475884335736197</c:v>
                </c:pt>
                <c:pt idx="3894">
                  <c:v>0.98539945234854798</c:v>
                </c:pt>
                <c:pt idx="3895">
                  <c:v>0.98620264170070704</c:v>
                </c:pt>
                <c:pt idx="3896">
                  <c:v>0.98721055903782595</c:v>
                </c:pt>
                <c:pt idx="3897">
                  <c:v>0.98803591945519298</c:v>
                </c:pt>
                <c:pt idx="3898">
                  <c:v>0.988824057082337</c:v>
                </c:pt>
                <c:pt idx="3899">
                  <c:v>0.98984027219314996</c:v>
                </c:pt>
                <c:pt idx="3900">
                  <c:v>0.99075745170314899</c:v>
                </c:pt>
                <c:pt idx="3901">
                  <c:v>0.99164758032808398</c:v>
                </c:pt>
                <c:pt idx="3902">
                  <c:v>0.99255629846205096</c:v>
                </c:pt>
                <c:pt idx="3903">
                  <c:v>0.99335024723162102</c:v>
                </c:pt>
                <c:pt idx="3904">
                  <c:v>0.99413963407277695</c:v>
                </c:pt>
                <c:pt idx="3905">
                  <c:v>0.99501202472795502</c:v>
                </c:pt>
                <c:pt idx="3906">
                  <c:v>0.99595306068658196</c:v>
                </c:pt>
                <c:pt idx="3907">
                  <c:v>0.99680600998302504</c:v>
                </c:pt>
                <c:pt idx="3908">
                  <c:v>0.997751173252859</c:v>
                </c:pt>
                <c:pt idx="3909">
                  <c:v>0.999152989437183</c:v>
                </c:pt>
                <c:pt idx="3910">
                  <c:v>1.00081513418505</c:v>
                </c:pt>
                <c:pt idx="3911">
                  <c:v>1.00194404957195</c:v>
                </c:pt>
                <c:pt idx="3912">
                  <c:v>1.0028022859866299</c:v>
                </c:pt>
                <c:pt idx="3913">
                  <c:v>1.00364294213552</c:v>
                </c:pt>
                <c:pt idx="3914">
                  <c:v>1.0046343002468301</c:v>
                </c:pt>
                <c:pt idx="3915">
                  <c:v>1.0055757658555999</c:v>
                </c:pt>
                <c:pt idx="3916">
                  <c:v>1.00654598108182</c:v>
                </c:pt>
                <c:pt idx="3917">
                  <c:v>1.00757284400363</c:v>
                </c:pt>
                <c:pt idx="3918">
                  <c:v>1.00853443021575</c:v>
                </c:pt>
                <c:pt idx="3919">
                  <c:v>1.00941693300581</c:v>
                </c:pt>
                <c:pt idx="3920">
                  <c:v>1.01041004079062</c:v>
                </c:pt>
                <c:pt idx="3921">
                  <c:v>1.01159418019155</c:v>
                </c:pt>
                <c:pt idx="3922">
                  <c:v>1.0125024405618399</c:v>
                </c:pt>
                <c:pt idx="3923">
                  <c:v>1.01358999125659</c:v>
                </c:pt>
                <c:pt idx="3924">
                  <c:v>1.0148720772316</c:v>
                </c:pt>
                <c:pt idx="3925">
                  <c:v>1.0158710367977599</c:v>
                </c:pt>
                <c:pt idx="3926">
                  <c:v>1.0168654536828301</c:v>
                </c:pt>
                <c:pt idx="3927">
                  <c:v>1.0180699539681299</c:v>
                </c:pt>
                <c:pt idx="3928">
                  <c:v>1.0191369034970801</c:v>
                </c:pt>
                <c:pt idx="3929">
                  <c:v>1.02009948032597</c:v>
                </c:pt>
                <c:pt idx="3930">
                  <c:v>1.02115856142093</c:v>
                </c:pt>
                <c:pt idx="3931">
                  <c:v>1.0221678192416701</c:v>
                </c:pt>
                <c:pt idx="3932">
                  <c:v>1.0233146874234</c:v>
                </c:pt>
                <c:pt idx="3933">
                  <c:v>1.0246308756371301</c:v>
                </c:pt>
                <c:pt idx="3934">
                  <c:v>1.0257458525399299</c:v>
                </c:pt>
                <c:pt idx="3935">
                  <c:v>1.02676188666372</c:v>
                </c:pt>
                <c:pt idx="3936">
                  <c:v>1.0279132956638899</c:v>
                </c:pt>
                <c:pt idx="3937">
                  <c:v>1.0292298421263599</c:v>
                </c:pt>
                <c:pt idx="3938">
                  <c:v>1.0302477115765101</c:v>
                </c:pt>
                <c:pt idx="3939">
                  <c:v>1.03136443657179</c:v>
                </c:pt>
                <c:pt idx="3940">
                  <c:v>1.03266598222156</c:v>
                </c:pt>
                <c:pt idx="3941">
                  <c:v>1.03388080062965</c:v>
                </c:pt>
                <c:pt idx="3942">
                  <c:v>1.0350444664557701</c:v>
                </c:pt>
                <c:pt idx="3943">
                  <c:v>1.0364215566466199</c:v>
                </c:pt>
                <c:pt idx="3944">
                  <c:v>1.03767382726073</c:v>
                </c:pt>
                <c:pt idx="3945">
                  <c:v>1.0389366413776999</c:v>
                </c:pt>
                <c:pt idx="3946">
                  <c:v>1.04017160739749</c:v>
                </c:pt>
                <c:pt idx="3947">
                  <c:v>1.0414125096673701</c:v>
                </c:pt>
                <c:pt idx="3948">
                  <c:v>1.04251827796299</c:v>
                </c:pt>
                <c:pt idx="3949">
                  <c:v>1.0438188472762699</c:v>
                </c:pt>
                <c:pt idx="3950">
                  <c:v>1.04500410115967</c:v>
                </c:pt>
                <c:pt idx="3951">
                  <c:v>1.0463228194663901</c:v>
                </c:pt>
                <c:pt idx="3952">
                  <c:v>1.04758909624069</c:v>
                </c:pt>
                <c:pt idx="3953">
                  <c:v>1.0489675868302499</c:v>
                </c:pt>
                <c:pt idx="3954">
                  <c:v>1.0501401300231601</c:v>
                </c:pt>
                <c:pt idx="3955">
                  <c:v>1.05127639975398</c:v>
                </c:pt>
                <c:pt idx="3956">
                  <c:v>1.05253327575822</c:v>
                </c:pt>
                <c:pt idx="3957">
                  <c:v>1.05367208303263</c:v>
                </c:pt>
                <c:pt idx="3958">
                  <c:v>1.0550154733161099</c:v>
                </c:pt>
                <c:pt idx="3959">
                  <c:v>1.0562902539968499</c:v>
                </c:pt>
                <c:pt idx="3960">
                  <c:v>1.05758450956393</c:v>
                </c:pt>
                <c:pt idx="3961">
                  <c:v>1.05873934117455</c:v>
                </c:pt>
                <c:pt idx="3962">
                  <c:v>1.06035638134926</c:v>
                </c:pt>
                <c:pt idx="3963">
                  <c:v>1.06148156461615</c:v>
                </c:pt>
                <c:pt idx="3964">
                  <c:v>1.06280243955552</c:v>
                </c:pt>
                <c:pt idx="3965">
                  <c:v>1.06432233098894</c:v>
                </c:pt>
                <c:pt idx="3966">
                  <c:v>1.0655123032629401</c:v>
                </c:pt>
                <c:pt idx="3967">
                  <c:v>1.0668702277665201</c:v>
                </c:pt>
                <c:pt idx="3968">
                  <c:v>1.0682151777048801</c:v>
                </c:pt>
                <c:pt idx="3969">
                  <c:v>1.06953861936926</c:v>
                </c:pt>
                <c:pt idx="3970">
                  <c:v>1.07054664194583</c:v>
                </c:pt>
                <c:pt idx="3971">
                  <c:v>1.0717913788081901</c:v>
                </c:pt>
                <c:pt idx="3972">
                  <c:v>1.0731844958885399</c:v>
                </c:pt>
                <c:pt idx="3973">
                  <c:v>1.0743927514801299</c:v>
                </c:pt>
                <c:pt idx="3974">
                  <c:v>1.07573768589645</c:v>
                </c:pt>
                <c:pt idx="3975">
                  <c:v>1.0771734320248101</c:v>
                </c:pt>
                <c:pt idx="3976">
                  <c:v>1.0783633335183</c:v>
                </c:pt>
                <c:pt idx="3977">
                  <c:v>1.07973125732193</c:v>
                </c:pt>
                <c:pt idx="3978">
                  <c:v>1.08118650875985</c:v>
                </c:pt>
                <c:pt idx="3979">
                  <c:v>1.08237181759129</c:v>
                </c:pt>
                <c:pt idx="3980">
                  <c:v>1.0836919844150501</c:v>
                </c:pt>
                <c:pt idx="3981">
                  <c:v>1.0848715736841099</c:v>
                </c:pt>
                <c:pt idx="3982">
                  <c:v>1.0860117813572201</c:v>
                </c:pt>
                <c:pt idx="3983">
                  <c:v>1.08739888699104</c:v>
                </c:pt>
                <c:pt idx="3984">
                  <c:v>1.0887328706060799</c:v>
                </c:pt>
                <c:pt idx="3985">
                  <c:v>1.09021948215861</c:v>
                </c:pt>
                <c:pt idx="3986">
                  <c:v>1.09136185236275</c:v>
                </c:pt>
                <c:pt idx="3987">
                  <c:v>1.09265616318831</c:v>
                </c:pt>
                <c:pt idx="3988">
                  <c:v>1.09413642995059</c:v>
                </c:pt>
                <c:pt idx="3989">
                  <c:v>1.09539387561381</c:v>
                </c:pt>
                <c:pt idx="3990">
                  <c:v>1.0966354915872201</c:v>
                </c:pt>
                <c:pt idx="3991">
                  <c:v>1.0981680229306201</c:v>
                </c:pt>
                <c:pt idx="3992">
                  <c:v>1.0994682442396899</c:v>
                </c:pt>
                <c:pt idx="3993">
                  <c:v>1.1005776381740999</c:v>
                </c:pt>
                <c:pt idx="3994">
                  <c:v>1.10207407176493</c:v>
                </c:pt>
                <c:pt idx="3995">
                  <c:v>1.1033186183000501</c:v>
                </c:pt>
                <c:pt idx="3996">
                  <c:v>1.1044727275148001</c:v>
                </c:pt>
                <c:pt idx="3997">
                  <c:v>1.1057763375962799</c:v>
                </c:pt>
                <c:pt idx="3998">
                  <c:v>1.1070385087902299</c:v>
                </c:pt>
                <c:pt idx="3999">
                  <c:v>1.1082367803901401</c:v>
                </c:pt>
                <c:pt idx="4000">
                  <c:v>1.1094276141375301</c:v>
                </c:pt>
                <c:pt idx="4001">
                  <c:v>1.11073150454709</c:v>
                </c:pt>
                <c:pt idx="4002">
                  <c:v>1.1121510366598699</c:v>
                </c:pt>
                <c:pt idx="4003">
                  <c:v>1.11322660651058</c:v>
                </c:pt>
                <c:pt idx="4004">
                  <c:v>1.11456302584459</c:v>
                </c:pt>
                <c:pt idx="4005">
                  <c:v>1.11565509438514</c:v>
                </c:pt>
                <c:pt idx="4006">
                  <c:v>1.1168503742664999</c:v>
                </c:pt>
                <c:pt idx="4007">
                  <c:v>1.1179581061005499</c:v>
                </c:pt>
                <c:pt idx="4008">
                  <c:v>1.1191682945936801</c:v>
                </c:pt>
                <c:pt idx="4009">
                  <c:v>1.1202179631218301</c:v>
                </c:pt>
                <c:pt idx="4010">
                  <c:v>1.12147321458906</c:v>
                </c:pt>
                <c:pt idx="4011">
                  <c:v>1.1227213600650401</c:v>
                </c:pt>
                <c:pt idx="4012">
                  <c:v>1.1237472152958301</c:v>
                </c:pt>
                <c:pt idx="4013">
                  <c:v>1.1249769621839001</c:v>
                </c:pt>
                <c:pt idx="4014">
                  <c:v>1.12611517185966</c:v>
                </c:pt>
                <c:pt idx="4015">
                  <c:v>1.12710817406575</c:v>
                </c:pt>
                <c:pt idx="4016">
                  <c:v>1.12824471822629</c:v>
                </c:pt>
                <c:pt idx="4017">
                  <c:v>1.1293034823611301</c:v>
                </c:pt>
                <c:pt idx="4018">
                  <c:v>1.1304122184713701</c:v>
                </c:pt>
                <c:pt idx="4019">
                  <c:v>1.1314470513413299</c:v>
                </c:pt>
                <c:pt idx="4020">
                  <c:v>1.1327310465276199</c:v>
                </c:pt>
                <c:pt idx="4021">
                  <c:v>1.13371555072565</c:v>
                </c:pt>
                <c:pt idx="4022">
                  <c:v>1.1347993978609601</c:v>
                </c:pt>
                <c:pt idx="4023">
                  <c:v>1.13613567907566</c:v>
                </c:pt>
                <c:pt idx="4024">
                  <c:v>1.1369917351161301</c:v>
                </c:pt>
                <c:pt idx="4025">
                  <c:v>1.1379553997368299</c:v>
                </c:pt>
                <c:pt idx="4026">
                  <c:v>1.1391216407840401</c:v>
                </c:pt>
                <c:pt idx="4027">
                  <c:v>1.1402223960806801</c:v>
                </c:pt>
                <c:pt idx="4028">
                  <c:v>1.1411754153668801</c:v>
                </c:pt>
                <c:pt idx="4029">
                  <c:v>1.1422851265718501</c:v>
                </c:pt>
                <c:pt idx="4030">
                  <c:v>1.1434664946670301</c:v>
                </c:pt>
                <c:pt idx="4031">
                  <c:v>1.14419245719909</c:v>
                </c:pt>
                <c:pt idx="4032">
                  <c:v>1.1451109563931701</c:v>
                </c:pt>
                <c:pt idx="4033">
                  <c:v>1.1460895206158299</c:v>
                </c:pt>
                <c:pt idx="4034">
                  <c:v>1.14703284266094</c:v>
                </c:pt>
                <c:pt idx="4035">
                  <c:v>1.1478562764823399</c:v>
                </c:pt>
                <c:pt idx="4036">
                  <c:v>1.1489971115564299</c:v>
                </c:pt>
                <c:pt idx="4037">
                  <c:v>1.14985199086368</c:v>
                </c:pt>
                <c:pt idx="4038">
                  <c:v>1.15067276389648</c:v>
                </c:pt>
                <c:pt idx="4039">
                  <c:v>1.15173247270285</c:v>
                </c:pt>
                <c:pt idx="4040">
                  <c:v>1.1525284778326701</c:v>
                </c:pt>
                <c:pt idx="4041">
                  <c:v>1.1533956139658801</c:v>
                </c:pt>
                <c:pt idx="4042">
                  <c:v>1.15439028851687</c:v>
                </c:pt>
                <c:pt idx="4043">
                  <c:v>1.1552803562953999</c:v>
                </c:pt>
                <c:pt idx="4044">
                  <c:v>1.15609321681162</c:v>
                </c:pt>
                <c:pt idx="4045">
                  <c:v>1.15718139739085</c:v>
                </c:pt>
                <c:pt idx="4046">
                  <c:v>1.15802670828997</c:v>
                </c:pt>
                <c:pt idx="4047">
                  <c:v>1.15882858416686</c:v>
                </c:pt>
                <c:pt idx="4048">
                  <c:v>1.1597653338685601</c:v>
                </c:pt>
                <c:pt idx="4049">
                  <c:v>1.1605247380211801</c:v>
                </c:pt>
                <c:pt idx="4050">
                  <c:v>1.16124782928575</c:v>
                </c:pt>
                <c:pt idx="4051">
                  <c:v>1.16209504318733</c:v>
                </c:pt>
                <c:pt idx="4052">
                  <c:v>1.16281248349696</c:v>
                </c:pt>
                <c:pt idx="4053">
                  <c:v>1.1636670604348101</c:v>
                </c:pt>
                <c:pt idx="4054">
                  <c:v>1.1642906246706799</c:v>
                </c:pt>
                <c:pt idx="4055">
                  <c:v>1.16533839050679</c:v>
                </c:pt>
                <c:pt idx="4056">
                  <c:v>1.16581990321476</c:v>
                </c:pt>
                <c:pt idx="4057">
                  <c:v>1.16654956775406</c:v>
                </c:pt>
                <c:pt idx="4058">
                  <c:v>1.1673266446838699</c:v>
                </c:pt>
                <c:pt idx="4059">
                  <c:v>1.16776224877685</c:v>
                </c:pt>
                <c:pt idx="4060">
                  <c:v>1.1685489621013301</c:v>
                </c:pt>
                <c:pt idx="4061">
                  <c:v>1.1692865910008501</c:v>
                </c:pt>
                <c:pt idx="4062">
                  <c:v>1.1699506038178999</c:v>
                </c:pt>
                <c:pt idx="4063">
                  <c:v>1.1705503637591901</c:v>
                </c:pt>
                <c:pt idx="4064">
                  <c:v>1.17124483641237</c:v>
                </c:pt>
                <c:pt idx="4065">
                  <c:v>1.17205169207105</c:v>
                </c:pt>
                <c:pt idx="4066">
                  <c:v>1.17246231716126</c:v>
                </c:pt>
                <c:pt idx="4067">
                  <c:v>1.1731959690029401</c:v>
                </c:pt>
                <c:pt idx="4068">
                  <c:v>1.1739318401863099</c:v>
                </c:pt>
                <c:pt idx="4069">
                  <c:v>1.1745276870205901</c:v>
                </c:pt>
                <c:pt idx="4070">
                  <c:v>1.17522016943742</c:v>
                </c:pt>
                <c:pt idx="4071">
                  <c:v>1.17574902654935</c:v>
                </c:pt>
                <c:pt idx="4072">
                  <c:v>1.17616791961093</c:v>
                </c:pt>
                <c:pt idx="4073">
                  <c:v>1.17666158173232</c:v>
                </c:pt>
                <c:pt idx="4074">
                  <c:v>1.1772849907477601</c:v>
                </c:pt>
                <c:pt idx="4075">
                  <c:v>1.17780950013548</c:v>
                </c:pt>
                <c:pt idx="4076">
                  <c:v>1.1783305693498001</c:v>
                </c:pt>
                <c:pt idx="4077">
                  <c:v>1.17885157186537</c:v>
                </c:pt>
                <c:pt idx="4078">
                  <c:v>1.1793060325392599</c:v>
                </c:pt>
                <c:pt idx="4079">
                  <c:v>1.17988805007188</c:v>
                </c:pt>
                <c:pt idx="4080">
                  <c:v>1.18027479760348</c:v>
                </c:pt>
                <c:pt idx="4081">
                  <c:v>1.1807469446212</c:v>
                </c:pt>
                <c:pt idx="4082">
                  <c:v>1.1810871809721</c:v>
                </c:pt>
                <c:pt idx="4083">
                  <c:v>1.1815266292542099</c:v>
                </c:pt>
                <c:pt idx="4084">
                  <c:v>1.18178674640755</c:v>
                </c:pt>
                <c:pt idx="4085">
                  <c:v>1.1821568257485799</c:v>
                </c:pt>
                <c:pt idx="4086">
                  <c:v>1.18253466238578</c:v>
                </c:pt>
                <c:pt idx="4087">
                  <c:v>1.18297040152052</c:v>
                </c:pt>
                <c:pt idx="4088">
                  <c:v>1.18322249067325</c:v>
                </c:pt>
                <c:pt idx="4089">
                  <c:v>1.18343056521068</c:v>
                </c:pt>
                <c:pt idx="4090">
                  <c:v>1.1839216727142401</c:v>
                </c:pt>
                <c:pt idx="4091">
                  <c:v>1.1841462499772499</c:v>
                </c:pt>
                <c:pt idx="4092">
                  <c:v>1.1843206603080001</c:v>
                </c:pt>
                <c:pt idx="4093">
                  <c:v>1.1847182800993299</c:v>
                </c:pt>
                <c:pt idx="4094">
                  <c:v>1.18497273915757</c:v>
                </c:pt>
                <c:pt idx="4095">
                  <c:v>1.1852401342863801</c:v>
                </c:pt>
                <c:pt idx="4096">
                  <c:v>1.18532098581392</c:v>
                </c:pt>
                <c:pt idx="4097">
                  <c:v>1.1856868347773799</c:v>
                </c:pt>
                <c:pt idx="4098">
                  <c:v>1.1858939770609001</c:v>
                </c:pt>
                <c:pt idx="4099">
                  <c:v>1.1860136212781101</c:v>
                </c:pt>
                <c:pt idx="4100">
                  <c:v>1.1863966255138301</c:v>
                </c:pt>
                <c:pt idx="4101">
                  <c:v>1.1863932978982701</c:v>
                </c:pt>
                <c:pt idx="4102">
                  <c:v>1.18650891880195</c:v>
                </c:pt>
                <c:pt idx="4103">
                  <c:v>1.1869486284752599</c:v>
                </c:pt>
                <c:pt idx="4104">
                  <c:v>1.1867478775481299</c:v>
                </c:pt>
                <c:pt idx="4105">
                  <c:v>1.18687941879033</c:v>
                </c:pt>
                <c:pt idx="4106">
                  <c:v>1.18713415134698</c:v>
                </c:pt>
                <c:pt idx="4107">
                  <c:v>1.1871080473065301</c:v>
                </c:pt>
                <c:pt idx="4108">
                  <c:v>1.1871438873931699</c:v>
                </c:pt>
                <c:pt idx="4109">
                  <c:v>1.18700363983711</c:v>
                </c:pt>
                <c:pt idx="4110">
                  <c:v>1.18674293160438</c:v>
                </c:pt>
                <c:pt idx="4111">
                  <c:v>1.1866564340889401</c:v>
                </c:pt>
                <c:pt idx="4112">
                  <c:v>1.1866364432498699</c:v>
                </c:pt>
                <c:pt idx="4113">
                  <c:v>1.1867458618556399</c:v>
                </c:pt>
                <c:pt idx="4114">
                  <c:v>1.18660962488502</c:v>
                </c:pt>
                <c:pt idx="4115">
                  <c:v>1.18640749280651</c:v>
                </c:pt>
                <c:pt idx="4116">
                  <c:v>1.18644431512802</c:v>
                </c:pt>
                <c:pt idx="4117">
                  <c:v>1.1862429287284499</c:v>
                </c:pt>
                <c:pt idx="4118">
                  <c:v>1.1860284383098301</c:v>
                </c:pt>
                <c:pt idx="4119">
                  <c:v>1.1859449936697799</c:v>
                </c:pt>
                <c:pt idx="4120">
                  <c:v>1.18567681343605</c:v>
                </c:pt>
                <c:pt idx="4121">
                  <c:v>1.18555797791728</c:v>
                </c:pt>
                <c:pt idx="4122">
                  <c:v>1.1853754082694601</c:v>
                </c:pt>
                <c:pt idx="4123">
                  <c:v>1.1849601560582701</c:v>
                </c:pt>
                <c:pt idx="4124">
                  <c:v>1.18457972227285</c:v>
                </c:pt>
                <c:pt idx="4125">
                  <c:v>1.1844564853236099</c:v>
                </c:pt>
                <c:pt idx="4126">
                  <c:v>1.18407602794468</c:v>
                </c:pt>
                <c:pt idx="4127">
                  <c:v>1.1836658654113601</c:v>
                </c:pt>
                <c:pt idx="4128">
                  <c:v>1.18325093992354</c:v>
                </c:pt>
                <c:pt idx="4129">
                  <c:v>1.1828088675510999</c:v>
                </c:pt>
                <c:pt idx="4130">
                  <c:v>1.18237624006967</c:v>
                </c:pt>
                <c:pt idx="4131">
                  <c:v>1.1818983573466499</c:v>
                </c:pt>
                <c:pt idx="4132">
                  <c:v>1.1816359634200699</c:v>
                </c:pt>
                <c:pt idx="4133">
                  <c:v>1.1810922274986799</c:v>
                </c:pt>
                <c:pt idx="4134">
                  <c:v>1.1804954878364899</c:v>
                </c:pt>
                <c:pt idx="4135">
                  <c:v>1.1797333660845899</c:v>
                </c:pt>
                <c:pt idx="4136">
                  <c:v>1.1791245642428501</c:v>
                </c:pt>
                <c:pt idx="4137">
                  <c:v>1.17852095421404</c:v>
                </c:pt>
                <c:pt idx="4138">
                  <c:v>1.17810632505764</c:v>
                </c:pt>
                <c:pt idx="4139">
                  <c:v>1.17733136378228</c:v>
                </c:pt>
                <c:pt idx="4140">
                  <c:v>1.17666663012157</c:v>
                </c:pt>
                <c:pt idx="4141">
                  <c:v>1.1760273190836099</c:v>
                </c:pt>
                <c:pt idx="4142">
                  <c:v>1.17539584791908</c:v>
                </c:pt>
                <c:pt idx="4143">
                  <c:v>1.1746334082757399</c:v>
                </c:pt>
                <c:pt idx="4144">
                  <c:v>1.17392288241535</c:v>
                </c:pt>
                <c:pt idx="4145">
                  <c:v>1.1731488356987601</c:v>
                </c:pt>
                <c:pt idx="4146">
                  <c:v>1.17243708080301</c:v>
                </c:pt>
                <c:pt idx="4147">
                  <c:v>1.1714245087156601</c:v>
                </c:pt>
                <c:pt idx="4148">
                  <c:v>1.1707047633826699</c:v>
                </c:pt>
                <c:pt idx="4149">
                  <c:v>1.16971967524538</c:v>
                </c:pt>
                <c:pt idx="4150">
                  <c:v>1.16884982741127</c:v>
                </c:pt>
                <c:pt idx="4151">
                  <c:v>1.1679711071774299</c:v>
                </c:pt>
                <c:pt idx="4152">
                  <c:v>1.16693254529187</c:v>
                </c:pt>
                <c:pt idx="4153">
                  <c:v>1.1657950064788201</c:v>
                </c:pt>
                <c:pt idx="4154">
                  <c:v>1.16498814771573</c:v>
                </c:pt>
                <c:pt idx="4155">
                  <c:v>1.16386093323429</c:v>
                </c:pt>
                <c:pt idx="4156">
                  <c:v>1.1627485463395599</c:v>
                </c:pt>
                <c:pt idx="4157">
                  <c:v>1.1618316185971</c:v>
                </c:pt>
                <c:pt idx="4158">
                  <c:v>1.16066826693713</c:v>
                </c:pt>
                <c:pt idx="4159">
                  <c:v>1.1595532552649499</c:v>
                </c:pt>
                <c:pt idx="4160">
                  <c:v>1.1582267293706501</c:v>
                </c:pt>
                <c:pt idx="4161">
                  <c:v>1.15698155450323</c:v>
                </c:pt>
                <c:pt idx="4162">
                  <c:v>1.1556299477815599</c:v>
                </c:pt>
                <c:pt idx="4163">
                  <c:v>1.15434524975717</c:v>
                </c:pt>
                <c:pt idx="4164">
                  <c:v>1.15317988147337</c:v>
                </c:pt>
                <c:pt idx="4165">
                  <c:v>1.1517115722720801</c:v>
                </c:pt>
                <c:pt idx="4166">
                  <c:v>1.1505552182595</c:v>
                </c:pt>
                <c:pt idx="4167">
                  <c:v>1.14926048399259</c:v>
                </c:pt>
                <c:pt idx="4168">
                  <c:v>1.1476395508895301</c:v>
                </c:pt>
                <c:pt idx="4169">
                  <c:v>1.1461586598306801</c:v>
                </c:pt>
                <c:pt idx="4170">
                  <c:v>1.1449465947225499</c:v>
                </c:pt>
                <c:pt idx="4171">
                  <c:v>1.14339713255564</c:v>
                </c:pt>
                <c:pt idx="4172">
                  <c:v>1.14177515730261</c:v>
                </c:pt>
                <c:pt idx="4173">
                  <c:v>1.14017369505017</c:v>
                </c:pt>
                <c:pt idx="4174">
                  <c:v>1.1386093764255401</c:v>
                </c:pt>
                <c:pt idx="4175">
                  <c:v>1.13694367899249</c:v>
                </c:pt>
                <c:pt idx="4176">
                  <c:v>1.1353448644901301</c:v>
                </c:pt>
                <c:pt idx="4177">
                  <c:v>1.1337648689126001</c:v>
                </c:pt>
                <c:pt idx="4178">
                  <c:v>1.1319398687531499</c:v>
                </c:pt>
                <c:pt idx="4179">
                  <c:v>1.13021168578415</c:v>
                </c:pt>
                <c:pt idx="4180">
                  <c:v>1.12851976789534</c:v>
                </c:pt>
                <c:pt idx="4181">
                  <c:v>1.1268926436284501</c:v>
                </c:pt>
                <c:pt idx="4182">
                  <c:v>1.1250014757324101</c:v>
                </c:pt>
                <c:pt idx="4183">
                  <c:v>1.1234794876848699</c:v>
                </c:pt>
                <c:pt idx="4184">
                  <c:v>1.1215168582275501</c:v>
                </c:pt>
                <c:pt idx="4185">
                  <c:v>1.11968048227329</c:v>
                </c:pt>
                <c:pt idx="4186">
                  <c:v>1.1177602941170299</c:v>
                </c:pt>
                <c:pt idx="4187">
                  <c:v>1.11571935502191</c:v>
                </c:pt>
                <c:pt idx="4188">
                  <c:v>1.11373159165183</c:v>
                </c:pt>
                <c:pt idx="4189">
                  <c:v>1.11192765428373</c:v>
                </c:pt>
                <c:pt idx="4190">
                  <c:v>1.1099262448648499</c:v>
                </c:pt>
                <c:pt idx="4191">
                  <c:v>1.10783371608704</c:v>
                </c:pt>
                <c:pt idx="4192">
                  <c:v>1.10562753832588</c:v>
                </c:pt>
                <c:pt idx="4193">
                  <c:v>1.10363747738302</c:v>
                </c:pt>
                <c:pt idx="4194">
                  <c:v>1.10141567202905</c:v>
                </c:pt>
                <c:pt idx="4195">
                  <c:v>1.0992740492026001</c:v>
                </c:pt>
                <c:pt idx="4196">
                  <c:v>1.09724318484465</c:v>
                </c:pt>
                <c:pt idx="4197">
                  <c:v>1.09487594570964</c:v>
                </c:pt>
                <c:pt idx="4198">
                  <c:v>1.0925492138291399</c:v>
                </c:pt>
                <c:pt idx="4199">
                  <c:v>1.0906312198688599</c:v>
                </c:pt>
                <c:pt idx="4200">
                  <c:v>1.0883611446867301</c:v>
                </c:pt>
                <c:pt idx="4201">
                  <c:v>1.0859014612312099</c:v>
                </c:pt>
                <c:pt idx="4202">
                  <c:v>1.08376945958782</c:v>
                </c:pt>
                <c:pt idx="4203">
                  <c:v>1.08133073151111</c:v>
                </c:pt>
                <c:pt idx="4204">
                  <c:v>1.0789319705217999</c:v>
                </c:pt>
                <c:pt idx="4205">
                  <c:v>1.0766715044155699</c:v>
                </c:pt>
                <c:pt idx="4206">
                  <c:v>1.0742760902891499</c:v>
                </c:pt>
                <c:pt idx="4207">
                  <c:v>1.0717921998972699</c:v>
                </c:pt>
                <c:pt idx="4208">
                  <c:v>1.0693726340929599</c:v>
                </c:pt>
                <c:pt idx="4209">
                  <c:v>1.0669817961752399</c:v>
                </c:pt>
                <c:pt idx="4210">
                  <c:v>1.0644536192218499</c:v>
                </c:pt>
                <c:pt idx="4211">
                  <c:v>1.0618560422832699</c:v>
                </c:pt>
                <c:pt idx="4212">
                  <c:v>1.0591084746023001</c:v>
                </c:pt>
                <c:pt idx="4213">
                  <c:v>1.05642507225275</c:v>
                </c:pt>
                <c:pt idx="4214">
                  <c:v>1.0536748205001101</c:v>
                </c:pt>
                <c:pt idx="4215">
                  <c:v>1.05125188579161</c:v>
                </c:pt>
                <c:pt idx="4216">
                  <c:v>1.0486636307711299</c:v>
                </c:pt>
                <c:pt idx="4217">
                  <c:v>1.0456863331297901</c:v>
                </c:pt>
                <c:pt idx="4218">
                  <c:v>1.0431521289671399</c:v>
                </c:pt>
                <c:pt idx="4219">
                  <c:v>1.04024616504709</c:v>
                </c:pt>
                <c:pt idx="4220">
                  <c:v>1.03739075331638</c:v>
                </c:pt>
                <c:pt idx="4221">
                  <c:v>1.0345884831622201</c:v>
                </c:pt>
                <c:pt idx="4222">
                  <c:v>1.0317355000103401</c:v>
                </c:pt>
                <c:pt idx="4223">
                  <c:v>1.0289076557382899</c:v>
                </c:pt>
                <c:pt idx="4224">
                  <c:v>1.0260173265511701</c:v>
                </c:pt>
                <c:pt idx="4225">
                  <c:v>1.02318580386539</c:v>
                </c:pt>
                <c:pt idx="4226">
                  <c:v>1.0200677076354601</c:v>
                </c:pt>
                <c:pt idx="4227">
                  <c:v>1.0169820468872699</c:v>
                </c:pt>
                <c:pt idx="4228">
                  <c:v>1.0141969937831099</c:v>
                </c:pt>
                <c:pt idx="4229">
                  <c:v>1.0110961291939</c:v>
                </c:pt>
                <c:pt idx="4230">
                  <c:v>1.00787273639192</c:v>
                </c:pt>
                <c:pt idx="4231">
                  <c:v>1.0050468615566599</c:v>
                </c:pt>
                <c:pt idx="4232">
                  <c:v>1.00174745886275</c:v>
                </c:pt>
                <c:pt idx="4233">
                  <c:v>0.998511980529597</c:v>
                </c:pt>
                <c:pt idx="4234">
                  <c:v>0.99566819767157</c:v>
                </c:pt>
                <c:pt idx="4235">
                  <c:v>0.99238311840841997</c:v>
                </c:pt>
                <c:pt idx="4236">
                  <c:v>0.989119231700896</c:v>
                </c:pt>
                <c:pt idx="4237">
                  <c:v>0.98579175894459303</c:v>
                </c:pt>
                <c:pt idx="4238">
                  <c:v>0.98238371902455901</c:v>
                </c:pt>
                <c:pt idx="4239">
                  <c:v>0.97911779241015295</c:v>
                </c:pt>
                <c:pt idx="4240">
                  <c:v>0.97577873089660905</c:v>
                </c:pt>
                <c:pt idx="4241">
                  <c:v>0.972445569311577</c:v>
                </c:pt>
                <c:pt idx="4242">
                  <c:v>0.96904950371632903</c:v>
                </c:pt>
                <c:pt idx="4243">
                  <c:v>0.96560998695591804</c:v>
                </c:pt>
                <c:pt idx="4244">
                  <c:v>0.96224603801965702</c:v>
                </c:pt>
                <c:pt idx="4245">
                  <c:v>0.95878166177620405</c:v>
                </c:pt>
                <c:pt idx="4246">
                  <c:v>0.95532493634770099</c:v>
                </c:pt>
                <c:pt idx="4247">
                  <c:v>0.95196930505335298</c:v>
                </c:pt>
                <c:pt idx="4248">
                  <c:v>0.94833587203174796</c:v>
                </c:pt>
                <c:pt idx="4249">
                  <c:v>0.94483409232149596</c:v>
                </c:pt>
                <c:pt idx="4250">
                  <c:v>0.94150527442494703</c:v>
                </c:pt>
                <c:pt idx="4251">
                  <c:v>0.93763200938701596</c:v>
                </c:pt>
                <c:pt idx="4252">
                  <c:v>0.93392017856239995</c:v>
                </c:pt>
                <c:pt idx="4253">
                  <c:v>0.93046377599239105</c:v>
                </c:pt>
                <c:pt idx="4254">
                  <c:v>0.92686983725676297</c:v>
                </c:pt>
                <c:pt idx="4255">
                  <c:v>0.923266321420665</c:v>
                </c:pt>
                <c:pt idx="4256">
                  <c:v>0.91958989140887903</c:v>
                </c:pt>
                <c:pt idx="4257">
                  <c:v>0.91582131820420098</c:v>
                </c:pt>
                <c:pt idx="4258">
                  <c:v>0.91198851633816602</c:v>
                </c:pt>
                <c:pt idx="4259">
                  <c:v>0.90828259320308602</c:v>
                </c:pt>
                <c:pt idx="4260">
                  <c:v>0.90467904290805301</c:v>
                </c:pt>
                <c:pt idx="4261">
                  <c:v>0.90072991171230699</c:v>
                </c:pt>
                <c:pt idx="4262">
                  <c:v>0.89672909397631695</c:v>
                </c:pt>
                <c:pt idx="4263">
                  <c:v>0.89264610347648699</c:v>
                </c:pt>
                <c:pt idx="4264">
                  <c:v>0.88877053341517898</c:v>
                </c:pt>
                <c:pt idx="4265">
                  <c:v>0.88493504840880799</c:v>
                </c:pt>
                <c:pt idx="4266">
                  <c:v>0.88131363596767098</c:v>
                </c:pt>
                <c:pt idx="4267">
                  <c:v>0.87726116739213</c:v>
                </c:pt>
                <c:pt idx="4268">
                  <c:v>0.87322482715050298</c:v>
                </c:pt>
                <c:pt idx="4269">
                  <c:v>0.86929788254201201</c:v>
                </c:pt>
                <c:pt idx="4270">
                  <c:v>0.86539689203103198</c:v>
                </c:pt>
                <c:pt idx="4271">
                  <c:v>0.86145700700580996</c:v>
                </c:pt>
                <c:pt idx="4272">
                  <c:v>0.85753562177220999</c:v>
                </c:pt>
                <c:pt idx="4273">
                  <c:v>0.85354316296676802</c:v>
                </c:pt>
                <c:pt idx="4274">
                  <c:v>0.84930072352289698</c:v>
                </c:pt>
                <c:pt idx="4275">
                  <c:v>0.84523397156347801</c:v>
                </c:pt>
                <c:pt idx="4276">
                  <c:v>0.84132426138967398</c:v>
                </c:pt>
                <c:pt idx="4277">
                  <c:v>0.83710605961580797</c:v>
                </c:pt>
                <c:pt idx="4278">
                  <c:v>0.83295013848692501</c:v>
                </c:pt>
                <c:pt idx="4279">
                  <c:v>0.82913061510771502</c:v>
                </c:pt>
                <c:pt idx="4280">
                  <c:v>0.82493725543220298</c:v>
                </c:pt>
                <c:pt idx="4281">
                  <c:v>0.82089998014271204</c:v>
                </c:pt>
                <c:pt idx="4282">
                  <c:v>0.81693627964704796</c:v>
                </c:pt>
                <c:pt idx="4283">
                  <c:v>0.81254604210456205</c:v>
                </c:pt>
                <c:pt idx="4284">
                  <c:v>0.80835376152147298</c:v>
                </c:pt>
                <c:pt idx="4285">
                  <c:v>0.80427379916243202</c:v>
                </c:pt>
                <c:pt idx="4286">
                  <c:v>0.80001821373627802</c:v>
                </c:pt>
                <c:pt idx="4287">
                  <c:v>0.79573561965177497</c:v>
                </c:pt>
                <c:pt idx="4288">
                  <c:v>0.79145081434398501</c:v>
                </c:pt>
                <c:pt idx="4289">
                  <c:v>0.78712788720925497</c:v>
                </c:pt>
                <c:pt idx="4290">
                  <c:v>0.78296104042480297</c:v>
                </c:pt>
                <c:pt idx="4291">
                  <c:v>0.77859436611955302</c:v>
                </c:pt>
                <c:pt idx="4292">
                  <c:v>0.77452565993492595</c:v>
                </c:pt>
                <c:pt idx="4293">
                  <c:v>0.77023061023403905</c:v>
                </c:pt>
                <c:pt idx="4294">
                  <c:v>0.76599717745557205</c:v>
                </c:pt>
                <c:pt idx="4295">
                  <c:v>0.761893578649812</c:v>
                </c:pt>
                <c:pt idx="4296">
                  <c:v>0.75758225532869305</c:v>
                </c:pt>
                <c:pt idx="4297">
                  <c:v>0.75318317518879996</c:v>
                </c:pt>
                <c:pt idx="4298">
                  <c:v>0.74902366039653601</c:v>
                </c:pt>
                <c:pt idx="4299">
                  <c:v>0.744681821980823</c:v>
                </c:pt>
                <c:pt idx="4300">
                  <c:v>0.74029923044145096</c:v>
                </c:pt>
                <c:pt idx="4301">
                  <c:v>0.73611985938623203</c:v>
                </c:pt>
                <c:pt idx="4302">
                  <c:v>0.73184926994144905</c:v>
                </c:pt>
                <c:pt idx="4303">
                  <c:v>0.72752404802789505</c:v>
                </c:pt>
                <c:pt idx="4304">
                  <c:v>0.72325384228800704</c:v>
                </c:pt>
                <c:pt idx="4305">
                  <c:v>0.71895976706097897</c:v>
                </c:pt>
                <c:pt idx="4306">
                  <c:v>0.71455601618314901</c:v>
                </c:pt>
                <c:pt idx="4307">
                  <c:v>0.71017478220164398</c:v>
                </c:pt>
                <c:pt idx="4308">
                  <c:v>0.70583332019547995</c:v>
                </c:pt>
                <c:pt idx="4309">
                  <c:v>0.70141996986542998</c:v>
                </c:pt>
                <c:pt idx="4310">
                  <c:v>0.69706653865674995</c:v>
                </c:pt>
                <c:pt idx="4311">
                  <c:v>0.69269067468121703</c:v>
                </c:pt>
                <c:pt idx="4312">
                  <c:v>0.68833887002741101</c:v>
                </c:pt>
                <c:pt idx="4313">
                  <c:v>0.68381983414292502</c:v>
                </c:pt>
                <c:pt idx="4314">
                  <c:v>0.67946112823362304</c:v>
                </c:pt>
                <c:pt idx="4315">
                  <c:v>0.67501763859763497</c:v>
                </c:pt>
                <c:pt idx="4316">
                  <c:v>0.67061881038049698</c:v>
                </c:pt>
                <c:pt idx="4317">
                  <c:v>0.66621969065939401</c:v>
                </c:pt>
                <c:pt idx="4318">
                  <c:v>0.66185702166209703</c:v>
                </c:pt>
                <c:pt idx="4319">
                  <c:v>0.65724053218339895</c:v>
                </c:pt>
                <c:pt idx="4320">
                  <c:v>0.65271349763497699</c:v>
                </c:pt>
                <c:pt idx="4321">
                  <c:v>0.64827798539772696</c:v>
                </c:pt>
                <c:pt idx="4322">
                  <c:v>0.64362830808385696</c:v>
                </c:pt>
                <c:pt idx="4323">
                  <c:v>0.63898001440490404</c:v>
                </c:pt>
                <c:pt idx="4324">
                  <c:v>0.63462328724563</c:v>
                </c:pt>
                <c:pt idx="4325">
                  <c:v>0.62996304733678599</c:v>
                </c:pt>
                <c:pt idx="4326">
                  <c:v>0.62519647895048103</c:v>
                </c:pt>
                <c:pt idx="4327">
                  <c:v>0.62049313339714995</c:v>
                </c:pt>
                <c:pt idx="4328">
                  <c:v>0.61581337094928001</c:v>
                </c:pt>
                <c:pt idx="4329">
                  <c:v>0.61100169007355698</c:v>
                </c:pt>
                <c:pt idx="4330">
                  <c:v>0.606353092007339</c:v>
                </c:pt>
                <c:pt idx="4331">
                  <c:v>0.60143638728186499</c:v>
                </c:pt>
                <c:pt idx="4332">
                  <c:v>0.59646566165610904</c:v>
                </c:pt>
                <c:pt idx="4333">
                  <c:v>0.59170931810513006</c:v>
                </c:pt>
                <c:pt idx="4334">
                  <c:v>0.58685391924033603</c:v>
                </c:pt>
                <c:pt idx="4335">
                  <c:v>0.58181301411241204</c:v>
                </c:pt>
                <c:pt idx="4336">
                  <c:v>0.57697577712436598</c:v>
                </c:pt>
                <c:pt idx="4337">
                  <c:v>0.57206239178776697</c:v>
                </c:pt>
                <c:pt idx="4338">
                  <c:v>0.56674425329391998</c:v>
                </c:pt>
                <c:pt idx="4339">
                  <c:v>0.56164517145467396</c:v>
                </c:pt>
                <c:pt idx="4340">
                  <c:v>0.55636464323227597</c:v>
                </c:pt>
                <c:pt idx="4341">
                  <c:v>0.55122358398511695</c:v>
                </c:pt>
                <c:pt idx="4342">
                  <c:v>0.54588604889188996</c:v>
                </c:pt>
                <c:pt idx="4343">
                  <c:v>0.54090834952269895</c:v>
                </c:pt>
                <c:pt idx="4344">
                  <c:v>0.53554468384633402</c:v>
                </c:pt>
                <c:pt idx="4345">
                  <c:v>0.53036821587011296</c:v>
                </c:pt>
                <c:pt idx="4346">
                  <c:v>0.525068765195706</c:v>
                </c:pt>
                <c:pt idx="4347">
                  <c:v>0.51965302834287297</c:v>
                </c:pt>
                <c:pt idx="4348">
                  <c:v>0.51406037124494597</c:v>
                </c:pt>
                <c:pt idx="4349">
                  <c:v>0.50870459713041805</c:v>
                </c:pt>
                <c:pt idx="4350">
                  <c:v>0.50312483605618297</c:v>
                </c:pt>
                <c:pt idx="4351">
                  <c:v>0.49759120494127201</c:v>
                </c:pt>
                <c:pt idx="4352">
                  <c:v>0.48935640913744599</c:v>
                </c:pt>
                <c:pt idx="4353">
                  <c:v>0.48108270997181501</c:v>
                </c:pt>
                <c:pt idx="4354">
                  <c:v>0.47528397757559998</c:v>
                </c:pt>
                <c:pt idx="4355">
                  <c:v>0.46974853798747002</c:v>
                </c:pt>
                <c:pt idx="4356">
                  <c:v>0.46389848583688398</c:v>
                </c:pt>
                <c:pt idx="4357">
                  <c:v>0.45800954382866399</c:v>
                </c:pt>
                <c:pt idx="4358">
                  <c:v>0.45221854016805402</c:v>
                </c:pt>
                <c:pt idx="4359">
                  <c:v>0.44621650408953401</c:v>
                </c:pt>
                <c:pt idx="4360">
                  <c:v>0.44027438076833703</c:v>
                </c:pt>
                <c:pt idx="4361">
                  <c:v>0.43441341491415902</c:v>
                </c:pt>
                <c:pt idx="4362">
                  <c:v>0.42835312460859498</c:v>
                </c:pt>
                <c:pt idx="4363">
                  <c:v>0.42228583960483201</c:v>
                </c:pt>
                <c:pt idx="4364">
                  <c:v>0.41618345972771398</c:v>
                </c:pt>
                <c:pt idx="4365">
                  <c:v>0.41006173410763402</c:v>
                </c:pt>
                <c:pt idx="4366">
                  <c:v>0.40394228867565402</c:v>
                </c:pt>
                <c:pt idx="4367">
                  <c:v>0.39788659398133402</c:v>
                </c:pt>
                <c:pt idx="4368">
                  <c:v>0.391964055830612</c:v>
                </c:pt>
                <c:pt idx="4369">
                  <c:v>0.385790017666295</c:v>
                </c:pt>
                <c:pt idx="4370">
                  <c:v>0.379664681619032</c:v>
                </c:pt>
                <c:pt idx="4371">
                  <c:v>0.37378093949518998</c:v>
                </c:pt>
                <c:pt idx="4372">
                  <c:v>0.36764226069984302</c:v>
                </c:pt>
                <c:pt idx="4373">
                  <c:v>0.36157503305003003</c:v>
                </c:pt>
                <c:pt idx="4374">
                  <c:v>0.355757292127234</c:v>
                </c:pt>
                <c:pt idx="4375">
                  <c:v>0.34978080238215598</c:v>
                </c:pt>
                <c:pt idx="4376">
                  <c:v>0.34378254972398098</c:v>
                </c:pt>
                <c:pt idx="4377">
                  <c:v>0.33803114217395602</c:v>
                </c:pt>
                <c:pt idx="4378">
                  <c:v>0.332246984820812</c:v>
                </c:pt>
                <c:pt idx="4379">
                  <c:v>0.326433741953225</c:v>
                </c:pt>
                <c:pt idx="4380">
                  <c:v>0.32072904659435097</c:v>
                </c:pt>
                <c:pt idx="4381">
                  <c:v>0.315164645900948</c:v>
                </c:pt>
                <c:pt idx="4382">
                  <c:v>0.30953795850897697</c:v>
                </c:pt>
                <c:pt idx="4383">
                  <c:v>0.30395759122135502</c:v>
                </c:pt>
                <c:pt idx="4384">
                  <c:v>0.29859900342610901</c:v>
                </c:pt>
                <c:pt idx="4385">
                  <c:v>0.29317683835203301</c:v>
                </c:pt>
                <c:pt idx="4386">
                  <c:v>0.28778493877810701</c:v>
                </c:pt>
                <c:pt idx="4387">
                  <c:v>0.28272497537545699</c:v>
                </c:pt>
                <c:pt idx="4388">
                  <c:v>0.27749613786403299</c:v>
                </c:pt>
                <c:pt idx="4389">
                  <c:v>0.27232329962788598</c:v>
                </c:pt>
                <c:pt idx="4390">
                  <c:v>0.26718908172100703</c:v>
                </c:pt>
                <c:pt idx="4391">
                  <c:v>0.26226226449943901</c:v>
                </c:pt>
                <c:pt idx="4392">
                  <c:v>0.25743077136576098</c:v>
                </c:pt>
                <c:pt idx="4393">
                  <c:v>0.25282825195851499</c:v>
                </c:pt>
                <c:pt idx="4394">
                  <c:v>0.24817036945993601</c:v>
                </c:pt>
                <c:pt idx="4395">
                  <c:v>0.24354090712343601</c:v>
                </c:pt>
                <c:pt idx="4396">
                  <c:v>0.239077697119985</c:v>
                </c:pt>
                <c:pt idx="4397">
                  <c:v>0.23473695355157001</c:v>
                </c:pt>
                <c:pt idx="4398">
                  <c:v>0.230423094316696</c:v>
                </c:pt>
                <c:pt idx="4399">
                  <c:v>0.22615948296152</c:v>
                </c:pt>
                <c:pt idx="4400">
                  <c:v>0.22218847949989001</c:v>
                </c:pt>
                <c:pt idx="4401">
                  <c:v>0.218127598132316</c:v>
                </c:pt>
                <c:pt idx="4402">
                  <c:v>0.21410137857310299</c:v>
                </c:pt>
                <c:pt idx="4403">
                  <c:v>0.21042732475325299</c:v>
                </c:pt>
                <c:pt idx="4404">
                  <c:v>0.20658283533218</c:v>
                </c:pt>
                <c:pt idx="4405">
                  <c:v>0.20287148623416801</c:v>
                </c:pt>
                <c:pt idx="4406">
                  <c:v>0.19945677268939599</c:v>
                </c:pt>
                <c:pt idx="4407">
                  <c:v>0.195898329295838</c:v>
                </c:pt>
                <c:pt idx="4408">
                  <c:v>0.192429232411086</c:v>
                </c:pt>
                <c:pt idx="4409">
                  <c:v>0.18916122502802499</c:v>
                </c:pt>
                <c:pt idx="4410">
                  <c:v>0.18594583733162401</c:v>
                </c:pt>
                <c:pt idx="4411">
                  <c:v>0.182766870673124</c:v>
                </c:pt>
                <c:pt idx="4412">
                  <c:v>0.17974953279675199</c:v>
                </c:pt>
                <c:pt idx="4413">
                  <c:v>0.17682578663031201</c:v>
                </c:pt>
                <c:pt idx="4414">
                  <c:v>0.17388937296345799</c:v>
                </c:pt>
                <c:pt idx="4415">
                  <c:v>0.171068246942013</c:v>
                </c:pt>
                <c:pt idx="4416">
                  <c:v>0.16822567015575801</c:v>
                </c:pt>
                <c:pt idx="4417">
                  <c:v>0.16557214595377401</c:v>
                </c:pt>
                <c:pt idx="4418">
                  <c:v>0.16300683080529199</c:v>
                </c:pt>
                <c:pt idx="4419">
                  <c:v>0.160729242954403</c:v>
                </c:pt>
                <c:pt idx="4420">
                  <c:v>0.15831871109548901</c:v>
                </c:pt>
                <c:pt idx="4421">
                  <c:v>0.155954787313627</c:v>
                </c:pt>
                <c:pt idx="4422">
                  <c:v>0.153833304027406</c:v>
                </c:pt>
                <c:pt idx="4423">
                  <c:v>0.151621446711942</c:v>
                </c:pt>
                <c:pt idx="4424">
                  <c:v>0.149496732551293</c:v>
                </c:pt>
                <c:pt idx="4425">
                  <c:v>0.14753383755062999</c:v>
                </c:pt>
                <c:pt idx="4426">
                  <c:v>0.14560985495336301</c:v>
                </c:pt>
                <c:pt idx="4427">
                  <c:v>0.14366648551852701</c:v>
                </c:pt>
                <c:pt idx="4428">
                  <c:v>0.14187484762320901</c:v>
                </c:pt>
                <c:pt idx="4429">
                  <c:v>0.140100823404887</c:v>
                </c:pt>
                <c:pt idx="4430">
                  <c:v>0.13837692622716199</c:v>
                </c:pt>
                <c:pt idx="4431">
                  <c:v>0.13676097507898899</c:v>
                </c:pt>
                <c:pt idx="4432">
                  <c:v>0.13529788881229801</c:v>
                </c:pt>
                <c:pt idx="4433">
                  <c:v>0.13368756995381101</c:v>
                </c:pt>
                <c:pt idx="4434">
                  <c:v>0.13216729256479601</c:v>
                </c:pt>
                <c:pt idx="4435">
                  <c:v>0.130893169941069</c:v>
                </c:pt>
                <c:pt idx="4436">
                  <c:v>0.12944958157216499</c:v>
                </c:pt>
                <c:pt idx="4437">
                  <c:v>0.12806620988218601</c:v>
                </c:pt>
                <c:pt idx="4438">
                  <c:v>0.12697145230292001</c:v>
                </c:pt>
                <c:pt idx="4439">
                  <c:v>0.12566678253157701</c:v>
                </c:pt>
                <c:pt idx="4440">
                  <c:v>0.124428140814416</c:v>
                </c:pt>
                <c:pt idx="4441">
                  <c:v>0.123179386488716</c:v>
                </c:pt>
                <c:pt idx="4442">
                  <c:v>0.12203045830725499</c:v>
                </c:pt>
                <c:pt idx="4443">
                  <c:v>0.120932253839758</c:v>
                </c:pt>
                <c:pt idx="4444">
                  <c:v>0.119981985422782</c:v>
                </c:pt>
                <c:pt idx="4445">
                  <c:v>0.119057329914843</c:v>
                </c:pt>
                <c:pt idx="4446">
                  <c:v>0.118061008669125</c:v>
                </c:pt>
                <c:pt idx="4447">
                  <c:v>0.117087033033991</c:v>
                </c:pt>
                <c:pt idx="4448">
                  <c:v>0.11630398229074999</c:v>
                </c:pt>
                <c:pt idx="4449">
                  <c:v>0.115352760146681</c:v>
                </c:pt>
                <c:pt idx="4450">
                  <c:v>0.114450966900525</c:v>
                </c:pt>
                <c:pt idx="4451">
                  <c:v>0.11382504820358</c:v>
                </c:pt>
                <c:pt idx="4452">
                  <c:v>0.112974984454922</c:v>
                </c:pt>
                <c:pt idx="4453">
                  <c:v>0.112122374159904</c:v>
                </c:pt>
                <c:pt idx="4454">
                  <c:v>0.111519380860651</c:v>
                </c:pt>
                <c:pt idx="4455">
                  <c:v>0.11070705643699801</c:v>
                </c:pt>
                <c:pt idx="4456">
                  <c:v>0.109963443945162</c:v>
                </c:pt>
                <c:pt idx="4457">
                  <c:v>0.109377634944393</c:v>
                </c:pt>
                <c:pt idx="4458">
                  <c:v>0.108696570425915</c:v>
                </c:pt>
                <c:pt idx="4459">
                  <c:v>0.10801467427518199</c:v>
                </c:pt>
                <c:pt idx="4460">
                  <c:v>0.107416282446744</c:v>
                </c:pt>
                <c:pt idx="4461">
                  <c:v>0.106825175229459</c:v>
                </c:pt>
                <c:pt idx="4462">
                  <c:v>0.10614681899702701</c:v>
                </c:pt>
                <c:pt idx="4463">
                  <c:v>0.10556909767910699</c:v>
                </c:pt>
                <c:pt idx="4464">
                  <c:v>0.105133368711297</c:v>
                </c:pt>
                <c:pt idx="4465">
                  <c:v>0.10449350850346099</c:v>
                </c:pt>
                <c:pt idx="4466">
                  <c:v>0.103881297904687</c:v>
                </c:pt>
                <c:pt idx="4467">
                  <c:v>0.103258365842824</c:v>
                </c:pt>
                <c:pt idx="4468">
                  <c:v>0.10272223948656201</c:v>
                </c:pt>
                <c:pt idx="4469">
                  <c:v>0.102198767669809</c:v>
                </c:pt>
                <c:pt idx="4470">
                  <c:v>0.10189125981802701</c:v>
                </c:pt>
                <c:pt idx="4471">
                  <c:v>0.10135347667771</c:v>
                </c:pt>
                <c:pt idx="4472">
                  <c:v>0.10085286487204299</c:v>
                </c:pt>
                <c:pt idx="4473">
                  <c:v>0.10043227385419</c:v>
                </c:pt>
                <c:pt idx="4474">
                  <c:v>9.9990776468378798E-2</c:v>
                </c:pt>
                <c:pt idx="4475">
                  <c:v>9.9440416243548005E-2</c:v>
                </c:pt>
                <c:pt idx="4476">
                  <c:v>9.9047548292825596E-2</c:v>
                </c:pt>
                <c:pt idx="4477">
                  <c:v>9.8714234035772702E-2</c:v>
                </c:pt>
                <c:pt idx="4478">
                  <c:v>9.8295764105083699E-2</c:v>
                </c:pt>
                <c:pt idx="4479">
                  <c:v>9.7862452579041095E-2</c:v>
                </c:pt>
                <c:pt idx="4480">
                  <c:v>9.7472371979771599E-2</c:v>
                </c:pt>
                <c:pt idx="4481">
                  <c:v>9.7009777751130302E-2</c:v>
                </c:pt>
                <c:pt idx="4482">
                  <c:v>9.6579214596810403E-2</c:v>
                </c:pt>
                <c:pt idx="4483">
                  <c:v>9.6407378208823502E-2</c:v>
                </c:pt>
                <c:pt idx="4484">
                  <c:v>9.5943262237900298E-2</c:v>
                </c:pt>
                <c:pt idx="4485">
                  <c:v>9.5514090654129399E-2</c:v>
                </c:pt>
                <c:pt idx="4486">
                  <c:v>9.5231488114222704E-2</c:v>
                </c:pt>
                <c:pt idx="4487">
                  <c:v>9.4812951167113996E-2</c:v>
                </c:pt>
                <c:pt idx="4488">
                  <c:v>9.4387824394895195E-2</c:v>
                </c:pt>
                <c:pt idx="4489">
                  <c:v>9.4173719136354694E-2</c:v>
                </c:pt>
                <c:pt idx="4490">
                  <c:v>9.3861537112388496E-2</c:v>
                </c:pt>
                <c:pt idx="4491">
                  <c:v>9.3469960556831197E-2</c:v>
                </c:pt>
                <c:pt idx="4492">
                  <c:v>9.3075738579500203E-2</c:v>
                </c:pt>
                <c:pt idx="4493">
                  <c:v>9.2650279732575599E-2</c:v>
                </c:pt>
                <c:pt idx="4494">
                  <c:v>9.2318860513418796E-2</c:v>
                </c:pt>
                <c:pt idx="4495">
                  <c:v>9.1991731524552603E-2</c:v>
                </c:pt>
                <c:pt idx="4496">
                  <c:v>9.1819959129982795E-2</c:v>
                </c:pt>
                <c:pt idx="4497">
                  <c:v>9.1459713604611706E-2</c:v>
                </c:pt>
                <c:pt idx="4498">
                  <c:v>9.1141474316827897E-2</c:v>
                </c:pt>
                <c:pt idx="4499">
                  <c:v>9.0981623332481804E-2</c:v>
                </c:pt>
                <c:pt idx="4500">
                  <c:v>9.0606576666080393E-2</c:v>
                </c:pt>
                <c:pt idx="4501">
                  <c:v>9.0260413708165205E-2</c:v>
                </c:pt>
                <c:pt idx="4502">
                  <c:v>9.0130768056648297E-2</c:v>
                </c:pt>
                <c:pt idx="4503">
                  <c:v>8.9783375112650401E-2</c:v>
                </c:pt>
                <c:pt idx="4504">
                  <c:v>8.9441291095378003E-2</c:v>
                </c:pt>
                <c:pt idx="4505">
                  <c:v>8.9245202951133196E-2</c:v>
                </c:pt>
                <c:pt idx="4506">
                  <c:v>8.8935537438373694E-2</c:v>
                </c:pt>
                <c:pt idx="4507">
                  <c:v>8.8647699313393294E-2</c:v>
                </c:pt>
                <c:pt idx="4508">
                  <c:v>8.8459463188579807E-2</c:v>
                </c:pt>
                <c:pt idx="4509">
                  <c:v>8.8262127421330799E-2</c:v>
                </c:pt>
                <c:pt idx="4510">
                  <c:v>8.7920428234307596E-2</c:v>
                </c:pt>
                <c:pt idx="4511">
                  <c:v>8.7644448872500197E-2</c:v>
                </c:pt>
                <c:pt idx="4512">
                  <c:v>8.7450849726640606E-2</c:v>
                </c:pt>
                <c:pt idx="4513">
                  <c:v>8.7136877933516793E-2</c:v>
                </c:pt>
                <c:pt idx="4514">
                  <c:v>8.6827213507300396E-2</c:v>
                </c:pt>
                <c:pt idx="4515">
                  <c:v>8.67546435911207E-2</c:v>
                </c:pt>
                <c:pt idx="4516">
                  <c:v>8.6447006654149297E-2</c:v>
                </c:pt>
                <c:pt idx="4517">
                  <c:v>8.6142604860166505E-2</c:v>
                </c:pt>
                <c:pt idx="4518">
                  <c:v>8.5799785874162801E-2</c:v>
                </c:pt>
                <c:pt idx="4519">
                  <c:v>8.5536694348168393E-2</c:v>
                </c:pt>
                <c:pt idx="4520">
                  <c:v>8.5295228753238903E-2</c:v>
                </c:pt>
                <c:pt idx="4521">
                  <c:v>8.5184596207303495E-2</c:v>
                </c:pt>
                <c:pt idx="4522">
                  <c:v>8.4979906891627599E-2</c:v>
                </c:pt>
                <c:pt idx="4523">
                  <c:v>8.46852743222066E-2</c:v>
                </c:pt>
                <c:pt idx="4524">
                  <c:v>8.4488993879252197E-2</c:v>
                </c:pt>
                <c:pt idx="4525">
                  <c:v>8.4306220310584601E-2</c:v>
                </c:pt>
                <c:pt idx="4526">
                  <c:v>8.4060250878489007E-2</c:v>
                </c:pt>
                <c:pt idx="4527">
                  <c:v>8.3823325519915406E-2</c:v>
                </c:pt>
                <c:pt idx="4528">
                  <c:v>8.37585024613266E-2</c:v>
                </c:pt>
                <c:pt idx="4529">
                  <c:v>8.34747055002176E-2</c:v>
                </c:pt>
                <c:pt idx="4530">
                  <c:v>8.3212375349831003E-2</c:v>
                </c:pt>
                <c:pt idx="4531">
                  <c:v>8.3074024218754899E-2</c:v>
                </c:pt>
                <c:pt idx="4532">
                  <c:v>8.2815861426448895E-2</c:v>
                </c:pt>
                <c:pt idx="4533">
                  <c:v>8.2577279691273597E-2</c:v>
                </c:pt>
                <c:pt idx="4534">
                  <c:v>8.2526469389752902E-2</c:v>
                </c:pt>
                <c:pt idx="4535">
                  <c:v>8.2267282860508606E-2</c:v>
                </c:pt>
                <c:pt idx="4536">
                  <c:v>8.20068429263002E-2</c:v>
                </c:pt>
                <c:pt idx="4537">
                  <c:v>8.1843080911009294E-2</c:v>
                </c:pt>
                <c:pt idx="4538">
                  <c:v>8.1646567520995694E-2</c:v>
                </c:pt>
                <c:pt idx="4539">
                  <c:v>8.1409609042263104E-2</c:v>
                </c:pt>
                <c:pt idx="4540">
                  <c:v>8.1276325567159594E-2</c:v>
                </c:pt>
                <c:pt idx="4541">
                  <c:v>8.1164173141587706E-2</c:v>
                </c:pt>
                <c:pt idx="4542">
                  <c:v>8.0896005810548705E-2</c:v>
                </c:pt>
                <c:pt idx="4543">
                  <c:v>8.0618939828127706E-2</c:v>
                </c:pt>
                <c:pt idx="4544">
                  <c:v>8.0348691612015993E-2</c:v>
                </c:pt>
                <c:pt idx="4545">
                  <c:v>8.0142437704587205E-2</c:v>
                </c:pt>
                <c:pt idx="4546">
                  <c:v>7.9935221469032203E-2</c:v>
                </c:pt>
                <c:pt idx="4547">
                  <c:v>7.9922529474289697E-2</c:v>
                </c:pt>
                <c:pt idx="4548">
                  <c:v>7.9687031956079096E-2</c:v>
                </c:pt>
                <c:pt idx="4549">
                  <c:v>7.9487633930208801E-2</c:v>
                </c:pt>
                <c:pt idx="4550">
                  <c:v>7.9426725763672198E-2</c:v>
                </c:pt>
                <c:pt idx="4551">
                  <c:v>7.9208739877988502E-2</c:v>
                </c:pt>
                <c:pt idx="4552">
                  <c:v>7.8997485300836501E-2</c:v>
                </c:pt>
                <c:pt idx="4553">
                  <c:v>7.8927137384501606E-2</c:v>
                </c:pt>
                <c:pt idx="4554">
                  <c:v>7.8772882484675399E-2</c:v>
                </c:pt>
                <c:pt idx="4555">
                  <c:v>7.8554442035965802E-2</c:v>
                </c:pt>
                <c:pt idx="4556">
                  <c:v>7.8411944016503698E-2</c:v>
                </c:pt>
                <c:pt idx="4557">
                  <c:v>7.8289022921429405E-2</c:v>
                </c:pt>
                <c:pt idx="4558">
                  <c:v>7.8070714972758096E-2</c:v>
                </c:pt>
                <c:pt idx="4559">
                  <c:v>7.7858431031927397E-2</c:v>
                </c:pt>
                <c:pt idx="4560">
                  <c:v>7.7844348639093994E-2</c:v>
                </c:pt>
                <c:pt idx="4561">
                  <c:v>7.7615805571743496E-2</c:v>
                </c:pt>
                <c:pt idx="4562">
                  <c:v>7.7383058339667701E-2</c:v>
                </c:pt>
                <c:pt idx="4563">
                  <c:v>7.7343472648256806E-2</c:v>
                </c:pt>
                <c:pt idx="4564">
                  <c:v>7.7073486094983601E-2</c:v>
                </c:pt>
                <c:pt idx="4565">
                  <c:v>7.6865508007661704E-2</c:v>
                </c:pt>
                <c:pt idx="4566">
                  <c:v>7.68708437875225E-2</c:v>
                </c:pt>
                <c:pt idx="4567">
                  <c:v>7.6664493516242299E-2</c:v>
                </c:pt>
                <c:pt idx="4568">
                  <c:v>7.6430777863909505E-2</c:v>
                </c:pt>
                <c:pt idx="4569">
                  <c:v>7.6191065018065204E-2</c:v>
                </c:pt>
                <c:pt idx="4570">
                  <c:v>7.6000782292491298E-2</c:v>
                </c:pt>
                <c:pt idx="4571">
                  <c:v>7.5803236861247306E-2</c:v>
                </c:pt>
                <c:pt idx="4572">
                  <c:v>7.5747124967165097E-2</c:v>
                </c:pt>
                <c:pt idx="4573">
                  <c:v>7.5702114341159601E-2</c:v>
                </c:pt>
                <c:pt idx="4574">
                  <c:v>7.5488537879815604E-2</c:v>
                </c:pt>
                <c:pt idx="4575">
                  <c:v>7.5315575192992798E-2</c:v>
                </c:pt>
                <c:pt idx="4576">
                  <c:v>7.5198485535414097E-2</c:v>
                </c:pt>
                <c:pt idx="4577">
                  <c:v>7.4987856108539697E-2</c:v>
                </c:pt>
                <c:pt idx="4578">
                  <c:v>7.4800045404116999E-2</c:v>
                </c:pt>
                <c:pt idx="4579">
                  <c:v>7.4863183040482201E-2</c:v>
                </c:pt>
                <c:pt idx="4580">
                  <c:v>7.4628115825665198E-2</c:v>
                </c:pt>
                <c:pt idx="4581">
                  <c:v>7.4537755203588504E-2</c:v>
                </c:pt>
                <c:pt idx="4582">
                  <c:v>7.4378264932116897E-2</c:v>
                </c:pt>
                <c:pt idx="4583">
                  <c:v>7.41857584798708E-2</c:v>
                </c:pt>
                <c:pt idx="4584">
                  <c:v>7.4022660070719795E-2</c:v>
                </c:pt>
                <c:pt idx="4585">
                  <c:v>7.39548897642332E-2</c:v>
                </c:pt>
                <c:pt idx="4586">
                  <c:v>7.3810608106820302E-2</c:v>
                </c:pt>
                <c:pt idx="4587">
                  <c:v>7.36288741463796E-2</c:v>
                </c:pt>
                <c:pt idx="4588">
                  <c:v>7.3592471657320593E-2</c:v>
                </c:pt>
                <c:pt idx="4589">
                  <c:v>7.3464742454234302E-2</c:v>
                </c:pt>
                <c:pt idx="4590">
                  <c:v>7.3229173392367702E-2</c:v>
                </c:pt>
                <c:pt idx="4591">
                  <c:v>7.3154455380669503E-2</c:v>
                </c:pt>
                <c:pt idx="4592">
                  <c:v>7.3166241791719794E-2</c:v>
                </c:pt>
                <c:pt idx="4593">
                  <c:v>7.2934287483804094E-2</c:v>
                </c:pt>
                <c:pt idx="4594">
                  <c:v>7.2739564658452799E-2</c:v>
                </c:pt>
                <c:pt idx="4595">
                  <c:v>7.2512668615672501E-2</c:v>
                </c:pt>
                <c:pt idx="4596">
                  <c:v>7.2315552213694997E-2</c:v>
                </c:pt>
                <c:pt idx="4597">
                  <c:v>7.2178623309203799E-2</c:v>
                </c:pt>
                <c:pt idx="4598">
                  <c:v>7.2204190371851301E-2</c:v>
                </c:pt>
                <c:pt idx="4599">
                  <c:v>7.2017088018053593E-2</c:v>
                </c:pt>
                <c:pt idx="4600">
                  <c:v>7.1878780745125104E-2</c:v>
                </c:pt>
                <c:pt idx="4601">
                  <c:v>7.1851740086761304E-2</c:v>
                </c:pt>
                <c:pt idx="4602">
                  <c:v>7.1728919632732605E-2</c:v>
                </c:pt>
                <c:pt idx="4603">
                  <c:v>7.1535284456330797E-2</c:v>
                </c:pt>
                <c:pt idx="4604">
                  <c:v>7.1468838005481899E-2</c:v>
                </c:pt>
                <c:pt idx="4605">
                  <c:v>7.1432306373025903E-2</c:v>
                </c:pt>
                <c:pt idx="4606">
                  <c:v>7.12527208961546E-2</c:v>
                </c:pt>
                <c:pt idx="4607">
                  <c:v>7.1118799368074803E-2</c:v>
                </c:pt>
                <c:pt idx="4608">
                  <c:v>7.1116016343390903E-2</c:v>
                </c:pt>
                <c:pt idx="4609">
                  <c:v>7.0888532907702098E-2</c:v>
                </c:pt>
                <c:pt idx="4610">
                  <c:v>7.0702947152312498E-2</c:v>
                </c:pt>
                <c:pt idx="4611">
                  <c:v>7.0764786078749906E-2</c:v>
                </c:pt>
                <c:pt idx="4612">
                  <c:v>7.0605665406522605E-2</c:v>
                </c:pt>
                <c:pt idx="4613">
                  <c:v>7.0421934671079101E-2</c:v>
                </c:pt>
                <c:pt idx="4614">
                  <c:v>7.0393322675954398E-2</c:v>
                </c:pt>
                <c:pt idx="4615">
                  <c:v>7.0250719999118499E-2</c:v>
                </c:pt>
                <c:pt idx="4616">
                  <c:v>7.0059136332322997E-2</c:v>
                </c:pt>
                <c:pt idx="4617">
                  <c:v>7.0045990015690202E-2</c:v>
                </c:pt>
                <c:pt idx="4618">
                  <c:v>6.9909592159092607E-2</c:v>
                </c:pt>
                <c:pt idx="4619">
                  <c:v>6.9724442689524005E-2</c:v>
                </c:pt>
                <c:pt idx="4620">
                  <c:v>6.9539220712613301E-2</c:v>
                </c:pt>
                <c:pt idx="4621">
                  <c:v>6.93653242390911E-2</c:v>
                </c:pt>
                <c:pt idx="4622">
                  <c:v>6.9281257863622298E-2</c:v>
                </c:pt>
                <c:pt idx="4623">
                  <c:v>6.9192582702574501E-2</c:v>
                </c:pt>
                <c:pt idx="4624">
                  <c:v>6.9205373991280406E-2</c:v>
                </c:pt>
                <c:pt idx="4625">
                  <c:v>6.90677116120548E-2</c:v>
                </c:pt>
                <c:pt idx="4626">
                  <c:v>6.8899451968414904E-2</c:v>
                </c:pt>
                <c:pt idx="4627">
                  <c:v>6.8948901782277999E-2</c:v>
                </c:pt>
                <c:pt idx="4628">
                  <c:v>6.87806110169428E-2</c:v>
                </c:pt>
                <c:pt idx="4629">
                  <c:v>6.86178130175297E-2</c:v>
                </c:pt>
                <c:pt idx="4630">
                  <c:v>6.8663950039384095E-2</c:v>
                </c:pt>
                <c:pt idx="4631">
                  <c:v>6.84784964347879E-2</c:v>
                </c:pt>
                <c:pt idx="4632">
                  <c:v>6.8325669834545397E-2</c:v>
                </c:pt>
                <c:pt idx="4633">
                  <c:v>6.8309536494780401E-2</c:v>
                </c:pt>
                <c:pt idx="4634">
                  <c:v>6.8201097698571606E-2</c:v>
                </c:pt>
                <c:pt idx="4635">
                  <c:v>6.8046377021043297E-2</c:v>
                </c:pt>
                <c:pt idx="4636">
                  <c:v>6.7986361798829803E-2</c:v>
                </c:pt>
                <c:pt idx="4637">
                  <c:v>6.79346539739831E-2</c:v>
                </c:pt>
                <c:pt idx="4638">
                  <c:v>6.7770997586194398E-2</c:v>
                </c:pt>
                <c:pt idx="4639">
                  <c:v>6.7619067752577797E-2</c:v>
                </c:pt>
                <c:pt idx="4640">
                  <c:v>6.76171470355863E-2</c:v>
                </c:pt>
                <c:pt idx="4641">
                  <c:v>6.7454578704200602E-2</c:v>
                </c:pt>
                <c:pt idx="4642">
                  <c:v>6.7307112292230797E-2</c:v>
                </c:pt>
                <c:pt idx="4643">
                  <c:v>6.7394888979228004E-2</c:v>
                </c:pt>
                <c:pt idx="4644">
                  <c:v>6.7242293579814302E-2</c:v>
                </c:pt>
                <c:pt idx="4645">
                  <c:v>6.70952659759982E-2</c:v>
                </c:pt>
                <c:pt idx="4646">
                  <c:v>6.6876754222903095E-2</c:v>
                </c:pt>
                <c:pt idx="4647">
                  <c:v>6.6765101141451594E-2</c:v>
                </c:pt>
                <c:pt idx="4648">
                  <c:v>6.6654234620121697E-2</c:v>
                </c:pt>
                <c:pt idx="4649">
                  <c:v>6.66795764700511E-2</c:v>
                </c:pt>
                <c:pt idx="4650">
                  <c:v>6.65948471481288E-2</c:v>
                </c:pt>
                <c:pt idx="4651">
                  <c:v>6.6437351220993202E-2</c:v>
                </c:pt>
                <c:pt idx="4652">
                  <c:v>6.6364477310950604E-2</c:v>
                </c:pt>
                <c:pt idx="4653">
                  <c:v>6.6344638626712304E-2</c:v>
                </c:pt>
                <c:pt idx="4654">
                  <c:v>6.6174318470681504E-2</c:v>
                </c:pt>
                <c:pt idx="4655">
                  <c:v>6.6066973668057402E-2</c:v>
                </c:pt>
                <c:pt idx="4656">
                  <c:v>6.6130236489697902E-2</c:v>
                </c:pt>
                <c:pt idx="4657">
                  <c:v>6.5977206570095898E-2</c:v>
                </c:pt>
                <c:pt idx="4658">
                  <c:v>6.5827161170696993E-2</c:v>
                </c:pt>
                <c:pt idx="4659">
                  <c:v>6.5898606437258006E-2</c:v>
                </c:pt>
                <c:pt idx="4660">
                  <c:v>6.5695868902063401E-2</c:v>
                </c:pt>
                <c:pt idx="4661">
                  <c:v>6.5560757628797303E-2</c:v>
                </c:pt>
                <c:pt idx="4662">
                  <c:v>6.5641810438440598E-2</c:v>
                </c:pt>
                <c:pt idx="4663">
                  <c:v>6.5486365172546607E-2</c:v>
                </c:pt>
                <c:pt idx="4664">
                  <c:v>6.5320947420938802E-2</c:v>
                </c:pt>
                <c:pt idx="4665">
                  <c:v>6.52529796158582E-2</c:v>
                </c:pt>
                <c:pt idx="4666">
                  <c:v>6.51751439630361E-2</c:v>
                </c:pt>
                <c:pt idx="4667">
                  <c:v>6.5025857339302801E-2</c:v>
                </c:pt>
                <c:pt idx="4668">
                  <c:v>6.4985982802075598E-2</c:v>
                </c:pt>
                <c:pt idx="4669">
                  <c:v>6.4988724247086599E-2</c:v>
                </c:pt>
                <c:pt idx="4670">
                  <c:v>6.4826623924697194E-2</c:v>
                </c:pt>
                <c:pt idx="4671">
                  <c:v>6.4670955121982801E-2</c:v>
                </c:pt>
                <c:pt idx="4672">
                  <c:v>6.4494570930643494E-2</c:v>
                </c:pt>
                <c:pt idx="4673">
                  <c:v>6.4407198418242398E-2</c:v>
                </c:pt>
                <c:pt idx="4674">
                  <c:v>6.4286892438152096E-2</c:v>
                </c:pt>
                <c:pt idx="4675">
                  <c:v>6.4412257265454798E-2</c:v>
                </c:pt>
                <c:pt idx="4676">
                  <c:v>6.4272383033918301E-2</c:v>
                </c:pt>
                <c:pt idx="4677">
                  <c:v>6.4167722613395206E-2</c:v>
                </c:pt>
                <c:pt idx="4678">
                  <c:v>6.4182421658187702E-2</c:v>
                </c:pt>
                <c:pt idx="4679">
                  <c:v>6.4045100278842096E-2</c:v>
                </c:pt>
                <c:pt idx="4680">
                  <c:v>6.3916877300167999E-2</c:v>
                </c:pt>
                <c:pt idx="4681">
                  <c:v>6.3951693960310294E-2</c:v>
                </c:pt>
                <c:pt idx="4682">
                  <c:v>6.3851362967398198E-2</c:v>
                </c:pt>
                <c:pt idx="4683">
                  <c:v>6.3725468644406605E-2</c:v>
                </c:pt>
                <c:pt idx="4684">
                  <c:v>6.3665381574537397E-2</c:v>
                </c:pt>
                <c:pt idx="4685">
                  <c:v>6.3603111911409896E-2</c:v>
                </c:pt>
                <c:pt idx="4686">
                  <c:v>6.3459158525801904E-2</c:v>
                </c:pt>
                <c:pt idx="4687">
                  <c:v>6.3380786605799905E-2</c:v>
                </c:pt>
                <c:pt idx="4688">
                  <c:v>6.3429682302133597E-2</c:v>
                </c:pt>
                <c:pt idx="4689">
                  <c:v>6.3280262363453896E-2</c:v>
                </c:pt>
                <c:pt idx="4690">
                  <c:v>6.3154861059350198E-2</c:v>
                </c:pt>
                <c:pt idx="4691">
                  <c:v>6.3192655953267798E-2</c:v>
                </c:pt>
                <c:pt idx="4692">
                  <c:v>6.3030220529374903E-2</c:v>
                </c:pt>
                <c:pt idx="4693">
                  <c:v>6.2897597827637999E-2</c:v>
                </c:pt>
                <c:pt idx="4694">
                  <c:v>6.2978119783413597E-2</c:v>
                </c:pt>
                <c:pt idx="4695">
                  <c:v>6.2864276017838394E-2</c:v>
                </c:pt>
                <c:pt idx="4696">
                  <c:v>6.2730723080070105E-2</c:v>
                </c:pt>
                <c:pt idx="4697">
                  <c:v>6.2542720620209796E-2</c:v>
                </c:pt>
                <c:pt idx="4698">
                  <c:v>6.2418616764868297E-2</c:v>
                </c:pt>
                <c:pt idx="4699">
                  <c:v>6.2329583878939103E-2</c:v>
                </c:pt>
                <c:pt idx="4700">
                  <c:v>6.2353166169486697E-2</c:v>
                </c:pt>
                <c:pt idx="4701">
                  <c:v>6.2344587582629098E-2</c:v>
                </c:pt>
                <c:pt idx="4702">
                  <c:v>6.2204187418029702E-2</c:v>
                </c:pt>
                <c:pt idx="4703">
                  <c:v>6.2119754335179002E-2</c:v>
                </c:pt>
                <c:pt idx="4704">
                  <c:v>6.2128657290115602E-2</c:v>
                </c:pt>
                <c:pt idx="4705">
                  <c:v>6.2023961974773299E-2</c:v>
                </c:pt>
                <c:pt idx="4706">
                  <c:v>6.1916873809725902E-2</c:v>
                </c:pt>
                <c:pt idx="4707">
                  <c:v>6.2006074062082903E-2</c:v>
                </c:pt>
                <c:pt idx="4708">
                  <c:v>6.1860733025241803E-2</c:v>
                </c:pt>
                <c:pt idx="4709">
                  <c:v>6.1744271389519101E-2</c:v>
                </c:pt>
                <c:pt idx="4710">
                  <c:v>6.1777958316573102E-2</c:v>
                </c:pt>
                <c:pt idx="4711">
                  <c:v>6.1671366624068399E-2</c:v>
                </c:pt>
                <c:pt idx="4712">
                  <c:v>6.1545865707254503E-2</c:v>
                </c:pt>
                <c:pt idx="4713">
                  <c:v>6.1581274901982397E-2</c:v>
                </c:pt>
                <c:pt idx="4714">
                  <c:v>6.1512246456307401E-2</c:v>
                </c:pt>
                <c:pt idx="4715">
                  <c:v>6.1348590417765102E-2</c:v>
                </c:pt>
                <c:pt idx="4716">
                  <c:v>6.1310926646304498E-2</c:v>
                </c:pt>
                <c:pt idx="4717">
                  <c:v>6.1308378450727501E-2</c:v>
                </c:pt>
                <c:pt idx="4718">
                  <c:v>6.11393180831021E-2</c:v>
                </c:pt>
                <c:pt idx="4719">
                  <c:v>6.1072876638111798E-2</c:v>
                </c:pt>
                <c:pt idx="4720">
                  <c:v>6.1151837212188802E-2</c:v>
                </c:pt>
                <c:pt idx="4721">
                  <c:v>6.0978708167870703E-2</c:v>
                </c:pt>
                <c:pt idx="4722">
                  <c:v>6.0845325700938702E-2</c:v>
                </c:pt>
                <c:pt idx="4723">
                  <c:v>6.0707568928288803E-2</c:v>
                </c:pt>
                <c:pt idx="4724">
                  <c:v>6.0605716173692301E-2</c:v>
                </c:pt>
                <c:pt idx="4725">
                  <c:v>6.0532945926145901E-2</c:v>
                </c:pt>
                <c:pt idx="4726">
                  <c:v>6.0625853812477301E-2</c:v>
                </c:pt>
                <c:pt idx="4727">
                  <c:v>6.0506875587937797E-2</c:v>
                </c:pt>
                <c:pt idx="4728">
                  <c:v>6.0409464252491898E-2</c:v>
                </c:pt>
                <c:pt idx="4729">
                  <c:v>6.04280095431022E-2</c:v>
                </c:pt>
                <c:pt idx="4730">
                  <c:v>6.0352720572457899E-2</c:v>
                </c:pt>
                <c:pt idx="4731">
                  <c:v>6.02307669857206E-2</c:v>
                </c:pt>
                <c:pt idx="4732">
                  <c:v>6.0221988416742499E-2</c:v>
                </c:pt>
                <c:pt idx="4733">
                  <c:v>6.0220365858791799E-2</c:v>
                </c:pt>
                <c:pt idx="4734">
                  <c:v>6.0098672111052999E-2</c:v>
                </c:pt>
                <c:pt idx="4735">
                  <c:v>5.9958892525173703E-2</c:v>
                </c:pt>
                <c:pt idx="4736">
                  <c:v>5.9949785393352203E-2</c:v>
                </c:pt>
                <c:pt idx="4737">
                  <c:v>5.9857009599605999E-2</c:v>
                </c:pt>
                <c:pt idx="4738">
                  <c:v>5.9749194983547999E-2</c:v>
                </c:pt>
                <c:pt idx="4739">
                  <c:v>5.9874003035171201E-2</c:v>
                </c:pt>
                <c:pt idx="4740">
                  <c:v>5.9738898591603799E-2</c:v>
                </c:pt>
                <c:pt idx="4741">
                  <c:v>5.9624061298867E-2</c:v>
                </c:pt>
                <c:pt idx="4742">
                  <c:v>5.9644891686427101E-2</c:v>
                </c:pt>
                <c:pt idx="4743">
                  <c:v>5.9540757094509997E-2</c:v>
                </c:pt>
                <c:pt idx="4744">
                  <c:v>5.9466726476481699E-2</c:v>
                </c:pt>
                <c:pt idx="4745">
                  <c:v>5.9490144854256202E-2</c:v>
                </c:pt>
                <c:pt idx="4746">
                  <c:v>5.9430554722590997E-2</c:v>
                </c:pt>
                <c:pt idx="4747">
                  <c:v>5.9307472508710997E-2</c:v>
                </c:pt>
                <c:pt idx="4748">
                  <c:v>5.9176240640226502E-2</c:v>
                </c:pt>
                <c:pt idx="4749">
                  <c:v>5.90406385987685E-2</c:v>
                </c:pt>
                <c:pt idx="4750">
                  <c:v>5.8947263033284299E-2</c:v>
                </c:pt>
                <c:pt idx="4751">
                  <c:v>5.8911459753289701E-2</c:v>
                </c:pt>
                <c:pt idx="4752">
                  <c:v>5.9016787544048002E-2</c:v>
                </c:pt>
                <c:pt idx="4753">
                  <c:v>5.8903507907719602E-2</c:v>
                </c:pt>
                <c:pt idx="4754">
                  <c:v>5.88008635677396E-2</c:v>
                </c:pt>
                <c:pt idx="4755">
                  <c:v>5.8872771811876598E-2</c:v>
                </c:pt>
                <c:pt idx="4756">
                  <c:v>5.8730380733041397E-2</c:v>
                </c:pt>
                <c:pt idx="4757">
                  <c:v>5.8626396764288997E-2</c:v>
                </c:pt>
                <c:pt idx="4758">
                  <c:v>5.8725010196212603E-2</c:v>
                </c:pt>
                <c:pt idx="4759">
                  <c:v>5.8603217728280699E-2</c:v>
                </c:pt>
                <c:pt idx="4760">
                  <c:v>5.8485963905695597E-2</c:v>
                </c:pt>
                <c:pt idx="4761">
                  <c:v>5.8525247906800103E-2</c:v>
                </c:pt>
                <c:pt idx="4762">
                  <c:v>5.8467881307781903E-2</c:v>
                </c:pt>
                <c:pt idx="4763">
                  <c:v>5.8351419225800699E-2</c:v>
                </c:pt>
                <c:pt idx="4764">
                  <c:v>5.8337210580551101E-2</c:v>
                </c:pt>
                <c:pt idx="4765">
                  <c:v>5.83519841505524E-2</c:v>
                </c:pt>
                <c:pt idx="4766">
                  <c:v>5.8217803850614702E-2</c:v>
                </c:pt>
                <c:pt idx="4767">
                  <c:v>5.8138209472720699E-2</c:v>
                </c:pt>
                <c:pt idx="4768">
                  <c:v>5.8184782140112003E-2</c:v>
                </c:pt>
                <c:pt idx="4769">
                  <c:v>5.8044607848084101E-2</c:v>
                </c:pt>
                <c:pt idx="4770">
                  <c:v>5.7925296753334299E-2</c:v>
                </c:pt>
                <c:pt idx="4771">
                  <c:v>5.80556006752884E-2</c:v>
                </c:pt>
                <c:pt idx="4772">
                  <c:v>5.79108220020619E-2</c:v>
                </c:pt>
                <c:pt idx="4773">
                  <c:v>5.7796452039231699E-2</c:v>
                </c:pt>
                <c:pt idx="4774">
                  <c:v>5.7622990493351803E-2</c:v>
                </c:pt>
                <c:pt idx="4775">
                  <c:v>5.7542731888436997E-2</c:v>
                </c:pt>
                <c:pt idx="4776">
                  <c:v>5.7492385094519802E-2</c:v>
                </c:pt>
                <c:pt idx="4777">
                  <c:v>5.7550086406990698E-2</c:v>
                </c:pt>
                <c:pt idx="4778">
                  <c:v>5.7507557503413201E-2</c:v>
                </c:pt>
                <c:pt idx="4779">
                  <c:v>5.7422759011387797E-2</c:v>
                </c:pt>
                <c:pt idx="4780">
                  <c:v>5.7399542129132598E-2</c:v>
                </c:pt>
                <c:pt idx="4781">
                  <c:v>5.73921555769627E-2</c:v>
                </c:pt>
                <c:pt idx="4782">
                  <c:v>5.7288614897212403E-2</c:v>
                </c:pt>
                <c:pt idx="4783">
                  <c:v>5.7200841392235198E-2</c:v>
                </c:pt>
                <c:pt idx="4784">
                  <c:v>5.7325680158101099E-2</c:v>
                </c:pt>
                <c:pt idx="4785">
                  <c:v>5.7178677738799401E-2</c:v>
                </c:pt>
                <c:pt idx="4786">
                  <c:v>5.7097827414205903E-2</c:v>
                </c:pt>
                <c:pt idx="4787">
                  <c:v>5.7077256865644098E-2</c:v>
                </c:pt>
                <c:pt idx="4788">
                  <c:v>5.6978982465807397E-2</c:v>
                </c:pt>
                <c:pt idx="4789">
                  <c:v>5.6893361654753297E-2</c:v>
                </c:pt>
                <c:pt idx="4790">
                  <c:v>5.6998890921628603E-2</c:v>
                </c:pt>
                <c:pt idx="4791">
                  <c:v>5.6906182241315599E-2</c:v>
                </c:pt>
                <c:pt idx="4792">
                  <c:v>5.6799061169537299E-2</c:v>
                </c:pt>
                <c:pt idx="4793">
                  <c:v>5.6842884048819403E-2</c:v>
                </c:pt>
                <c:pt idx="4794">
                  <c:v>5.6760408042464301E-2</c:v>
                </c:pt>
                <c:pt idx="4795">
                  <c:v>5.6667731783818398E-2</c:v>
                </c:pt>
                <c:pt idx="4796">
                  <c:v>5.66723368441064E-2</c:v>
                </c:pt>
                <c:pt idx="4797">
                  <c:v>5.6654281138131903E-2</c:v>
                </c:pt>
                <c:pt idx="4798">
                  <c:v>5.6552528558919603E-2</c:v>
                </c:pt>
                <c:pt idx="4799">
                  <c:v>5.6436236811956801E-2</c:v>
                </c:pt>
                <c:pt idx="4800">
                  <c:v>5.62876810824188E-2</c:v>
                </c:pt>
                <c:pt idx="4801">
                  <c:v>5.6229847890790302E-2</c:v>
                </c:pt>
                <c:pt idx="4802">
                  <c:v>5.6172681855969103E-2</c:v>
                </c:pt>
                <c:pt idx="4803">
                  <c:v>5.63091435275659E-2</c:v>
                </c:pt>
                <c:pt idx="4804">
                  <c:v>5.6180233853713901E-2</c:v>
                </c:pt>
                <c:pt idx="4805">
                  <c:v>5.6097060907632001E-2</c:v>
                </c:pt>
                <c:pt idx="4806">
                  <c:v>5.6164366018492798E-2</c:v>
                </c:pt>
                <c:pt idx="4807">
                  <c:v>5.6080570841807897E-2</c:v>
                </c:pt>
                <c:pt idx="4808">
                  <c:v>5.5981960319998803E-2</c:v>
                </c:pt>
                <c:pt idx="4809">
                  <c:v>5.6030749906009703E-2</c:v>
                </c:pt>
                <c:pt idx="4810">
                  <c:v>5.5989810149185297E-2</c:v>
                </c:pt>
                <c:pt idx="4811">
                  <c:v>5.5906572437379502E-2</c:v>
                </c:pt>
                <c:pt idx="4812">
                  <c:v>5.5877788652045103E-2</c:v>
                </c:pt>
                <c:pt idx="4813">
                  <c:v>5.5893091232670902E-2</c:v>
                </c:pt>
                <c:pt idx="4814">
                  <c:v>5.5769843049347498E-2</c:v>
                </c:pt>
                <c:pt idx="4815">
                  <c:v>5.5713431502226497E-2</c:v>
                </c:pt>
                <c:pt idx="4816">
                  <c:v>5.5796307414614797E-2</c:v>
                </c:pt>
                <c:pt idx="4817">
                  <c:v>5.5661665760756401E-2</c:v>
                </c:pt>
                <c:pt idx="4818">
                  <c:v>5.55816387641241E-2</c:v>
                </c:pt>
                <c:pt idx="4819">
                  <c:v>5.5628144356887503E-2</c:v>
                </c:pt>
                <c:pt idx="4820">
                  <c:v>5.5506651464384001E-2</c:v>
                </c:pt>
                <c:pt idx="4821">
                  <c:v>5.5422882394243998E-2</c:v>
                </c:pt>
                <c:pt idx="4822">
                  <c:v>5.5541298119350997E-2</c:v>
                </c:pt>
                <c:pt idx="4823">
                  <c:v>5.54181131301449E-2</c:v>
                </c:pt>
                <c:pt idx="4824">
                  <c:v>5.5315864835089601E-2</c:v>
                </c:pt>
                <c:pt idx="4825">
                  <c:v>5.5197083080808097E-2</c:v>
                </c:pt>
                <c:pt idx="4826">
                  <c:v>5.5095299573925297E-2</c:v>
                </c:pt>
                <c:pt idx="4827">
                  <c:v>5.5070128660493801E-2</c:v>
                </c:pt>
                <c:pt idx="4828">
                  <c:v>5.5090827809181002E-2</c:v>
                </c:pt>
                <c:pt idx="4829">
                  <c:v>5.5128785917380102E-2</c:v>
                </c:pt>
                <c:pt idx="4830">
                  <c:v>5.5022263821835102E-2</c:v>
                </c:pt>
                <c:pt idx="4831">
                  <c:v>5.4951613865947803E-2</c:v>
                </c:pt>
                <c:pt idx="4832">
                  <c:v>5.49850998795589E-2</c:v>
                </c:pt>
                <c:pt idx="4833">
                  <c:v>5.4910442035179502E-2</c:v>
                </c:pt>
                <c:pt idx="4834">
                  <c:v>5.4805243465428498E-2</c:v>
                </c:pt>
                <c:pt idx="4835">
                  <c:v>5.4953072588735399E-2</c:v>
                </c:pt>
                <c:pt idx="4836">
                  <c:v>5.4835418472066397E-2</c:v>
                </c:pt>
                <c:pt idx="4837">
                  <c:v>5.4738304209119397E-2</c:v>
                </c:pt>
                <c:pt idx="4838">
                  <c:v>5.4771923770507103E-2</c:v>
                </c:pt>
                <c:pt idx="4839">
                  <c:v>5.46677554375491E-2</c:v>
                </c:pt>
                <c:pt idx="4840">
                  <c:v>5.4586967919021699E-2</c:v>
                </c:pt>
                <c:pt idx="4841">
                  <c:v>5.4660068126395102E-2</c:v>
                </c:pt>
                <c:pt idx="4842">
                  <c:v>5.4610813444014597E-2</c:v>
                </c:pt>
                <c:pt idx="4843">
                  <c:v>5.45128370285963E-2</c:v>
                </c:pt>
                <c:pt idx="4844">
                  <c:v>5.4496114200446699E-2</c:v>
                </c:pt>
                <c:pt idx="4845">
                  <c:v>5.4486241443858399E-2</c:v>
                </c:pt>
                <c:pt idx="4846">
                  <c:v>5.4394788458011802E-2</c:v>
                </c:pt>
                <c:pt idx="4847">
                  <c:v>5.4348482245889701E-2</c:v>
                </c:pt>
                <c:pt idx="4848">
                  <c:v>5.4444838936130301E-2</c:v>
                </c:pt>
                <c:pt idx="4849">
                  <c:v>5.4334570847761998E-2</c:v>
                </c:pt>
                <c:pt idx="4850">
                  <c:v>5.4239509394392302E-2</c:v>
                </c:pt>
                <c:pt idx="4851">
                  <c:v>5.4092379189872503E-2</c:v>
                </c:pt>
                <c:pt idx="4852">
                  <c:v>5.4038753247975101E-2</c:v>
                </c:pt>
                <c:pt idx="4853">
                  <c:v>5.3989568259566897E-2</c:v>
                </c:pt>
                <c:pt idx="4854">
                  <c:v>5.4123280899754198E-2</c:v>
                </c:pt>
                <c:pt idx="4855">
                  <c:v>5.4031237067344202E-2</c:v>
                </c:pt>
                <c:pt idx="4856">
                  <c:v>5.3954889823216903E-2</c:v>
                </c:pt>
                <c:pt idx="4857">
                  <c:v>5.4003744793590103E-2</c:v>
                </c:pt>
                <c:pt idx="4858">
                  <c:v>5.3945943480357597E-2</c:v>
                </c:pt>
                <c:pt idx="4859">
                  <c:v>5.3871449277115298E-2</c:v>
                </c:pt>
                <c:pt idx="4860">
                  <c:v>5.3873765320976701E-2</c:v>
                </c:pt>
                <c:pt idx="4861">
                  <c:v>5.38903871740972E-2</c:v>
                </c:pt>
                <c:pt idx="4862">
                  <c:v>5.3782880655489702E-2</c:v>
                </c:pt>
                <c:pt idx="4863">
                  <c:v>5.3721408611939601E-2</c:v>
                </c:pt>
                <c:pt idx="4864">
                  <c:v>5.3800602385308302E-2</c:v>
                </c:pt>
                <c:pt idx="4865">
                  <c:v>5.3692589940813697E-2</c:v>
                </c:pt>
                <c:pt idx="4866">
                  <c:v>5.3600343118887103E-2</c:v>
                </c:pt>
                <c:pt idx="4867">
                  <c:v>5.3738164715468897E-2</c:v>
                </c:pt>
                <c:pt idx="4868">
                  <c:v>5.3617832328503402E-2</c:v>
                </c:pt>
                <c:pt idx="4869">
                  <c:v>5.35150527721268E-2</c:v>
                </c:pt>
                <c:pt idx="4870">
                  <c:v>5.3606404573656299E-2</c:v>
                </c:pt>
                <c:pt idx="4871">
                  <c:v>5.3528598412715803E-2</c:v>
                </c:pt>
                <c:pt idx="4872">
                  <c:v>5.3423400017587899E-2</c:v>
                </c:pt>
                <c:pt idx="4873">
                  <c:v>5.3469871597674599E-2</c:v>
                </c:pt>
                <c:pt idx="4874">
                  <c:v>5.3450198009765297E-2</c:v>
                </c:pt>
                <c:pt idx="4875">
                  <c:v>5.3321616995768997E-2</c:v>
                </c:pt>
                <c:pt idx="4876">
                  <c:v>5.3229765015809297E-2</c:v>
                </c:pt>
                <c:pt idx="4877">
                  <c:v>5.3124931330482003E-2</c:v>
                </c:pt>
                <c:pt idx="4878">
                  <c:v>5.3063193336129098E-2</c:v>
                </c:pt>
                <c:pt idx="4879">
                  <c:v>5.3033316178092003E-2</c:v>
                </c:pt>
                <c:pt idx="4880">
                  <c:v>5.3169978782534398E-2</c:v>
                </c:pt>
                <c:pt idx="4881">
                  <c:v>5.30859471376363E-2</c:v>
                </c:pt>
                <c:pt idx="4882">
                  <c:v>5.3002710163127603E-2</c:v>
                </c:pt>
                <c:pt idx="4883">
                  <c:v>5.3096813790034197E-2</c:v>
                </c:pt>
                <c:pt idx="4884">
                  <c:v>5.3012184177835701E-2</c:v>
                </c:pt>
                <c:pt idx="4885">
                  <c:v>5.2921430363009399E-2</c:v>
                </c:pt>
                <c:pt idx="4886">
                  <c:v>5.3028513561002903E-2</c:v>
                </c:pt>
                <c:pt idx="4887">
                  <c:v>5.2961574886770203E-2</c:v>
                </c:pt>
                <c:pt idx="4888">
                  <c:v>5.2861778007354497E-2</c:v>
                </c:pt>
                <c:pt idx="4889">
                  <c:v>5.2855148639840303E-2</c:v>
                </c:pt>
                <c:pt idx="4890">
                  <c:v>5.2805364578186201E-2</c:v>
                </c:pt>
                <c:pt idx="4891">
                  <c:v>5.2729646132017097E-2</c:v>
                </c:pt>
                <c:pt idx="4892">
                  <c:v>5.2744256080283401E-2</c:v>
                </c:pt>
                <c:pt idx="4893">
                  <c:v>5.2767838564856298E-2</c:v>
                </c:pt>
                <c:pt idx="4894">
                  <c:v>5.2669698256067897E-2</c:v>
                </c:pt>
                <c:pt idx="4895">
                  <c:v>5.2623720529178603E-2</c:v>
                </c:pt>
                <c:pt idx="4896">
                  <c:v>5.2680229205482598E-2</c:v>
                </c:pt>
                <c:pt idx="4897">
                  <c:v>5.2556450323512097E-2</c:v>
                </c:pt>
                <c:pt idx="4898">
                  <c:v>5.2477616001851898E-2</c:v>
                </c:pt>
                <c:pt idx="4899">
                  <c:v>5.2622065801794397E-2</c:v>
                </c:pt>
                <c:pt idx="4900">
                  <c:v>5.2523459909328399E-2</c:v>
                </c:pt>
                <c:pt idx="4901">
                  <c:v>5.2431376204670699E-2</c:v>
                </c:pt>
                <c:pt idx="4902">
                  <c:v>5.2310115638344298E-2</c:v>
                </c:pt>
                <c:pt idx="4903">
                  <c:v>5.2258839753145603E-2</c:v>
                </c:pt>
                <c:pt idx="4904">
                  <c:v>5.22032952479397E-2</c:v>
                </c:pt>
                <c:pt idx="4905">
                  <c:v>5.2302230750986597E-2</c:v>
                </c:pt>
                <c:pt idx="4906">
                  <c:v>5.2285207648916802E-2</c:v>
                </c:pt>
                <c:pt idx="4907">
                  <c:v>5.2207699647017797E-2</c:v>
                </c:pt>
                <c:pt idx="4908">
                  <c:v>5.2210018096957397E-2</c:v>
                </c:pt>
                <c:pt idx="4909">
                  <c:v>5.2221743040718097E-2</c:v>
                </c:pt>
                <c:pt idx="4910">
                  <c:v>5.21617588625908E-2</c:v>
                </c:pt>
                <c:pt idx="4911">
                  <c:v>5.2111844279958401E-2</c:v>
                </c:pt>
                <c:pt idx="4912">
                  <c:v>5.2214538830581102E-2</c:v>
                </c:pt>
                <c:pt idx="4913">
                  <c:v>5.20819635221689E-2</c:v>
                </c:pt>
                <c:pt idx="4914">
                  <c:v>5.2016042699329801E-2</c:v>
                </c:pt>
                <c:pt idx="4915">
                  <c:v>5.2143575293788103E-2</c:v>
                </c:pt>
                <c:pt idx="4916">
                  <c:v>5.2039504652687703E-2</c:v>
                </c:pt>
                <c:pt idx="4917">
                  <c:v>5.19476542055297E-2</c:v>
                </c:pt>
                <c:pt idx="4918">
                  <c:v>5.2072160896689597E-2</c:v>
                </c:pt>
                <c:pt idx="4919">
                  <c:v>5.1977892619712703E-2</c:v>
                </c:pt>
                <c:pt idx="4920">
                  <c:v>5.1899960322771402E-2</c:v>
                </c:pt>
                <c:pt idx="4921">
                  <c:v>5.1911945571191602E-2</c:v>
                </c:pt>
                <c:pt idx="4922">
                  <c:v>5.1877898222301003E-2</c:v>
                </c:pt>
                <c:pt idx="4923">
                  <c:v>5.1791316519180702E-2</c:v>
                </c:pt>
                <c:pt idx="4924">
                  <c:v>5.1809864448538898E-2</c:v>
                </c:pt>
                <c:pt idx="4925">
                  <c:v>5.18448764923959E-2</c:v>
                </c:pt>
                <c:pt idx="4926">
                  <c:v>5.1740965689532299E-2</c:v>
                </c:pt>
                <c:pt idx="4927">
                  <c:v>5.1627920280831602E-2</c:v>
                </c:pt>
                <c:pt idx="4928">
                  <c:v>5.1530938207482301E-2</c:v>
                </c:pt>
                <c:pt idx="4929">
                  <c:v>5.14680717024023E-2</c:v>
                </c:pt>
                <c:pt idx="4930">
                  <c:v>5.1469730407309899E-2</c:v>
                </c:pt>
                <c:pt idx="4931">
                  <c:v>5.1640639275622603E-2</c:v>
                </c:pt>
                <c:pt idx="4932">
                  <c:v>5.1548064084878699E-2</c:v>
                </c:pt>
                <c:pt idx="4933">
                  <c:v>5.1470124880627702E-2</c:v>
                </c:pt>
                <c:pt idx="4934">
                  <c:v>5.1558559993282002E-2</c:v>
                </c:pt>
                <c:pt idx="4935">
                  <c:v>5.1479498331900603E-2</c:v>
                </c:pt>
                <c:pt idx="4936">
                  <c:v>5.1417659638294297E-2</c:v>
                </c:pt>
                <c:pt idx="4937">
                  <c:v>5.1476848350527397E-2</c:v>
                </c:pt>
                <c:pt idx="4938">
                  <c:v>5.1426669699139803E-2</c:v>
                </c:pt>
                <c:pt idx="4939">
                  <c:v>5.1351477896483998E-2</c:v>
                </c:pt>
                <c:pt idx="4940">
                  <c:v>5.1350521214772002E-2</c:v>
                </c:pt>
                <c:pt idx="4941">
                  <c:v>5.1335482373057503E-2</c:v>
                </c:pt>
                <c:pt idx="4942">
                  <c:v>5.1246382645331198E-2</c:v>
                </c:pt>
                <c:pt idx="4943">
                  <c:v>5.1207493524998197E-2</c:v>
                </c:pt>
                <c:pt idx="4944">
                  <c:v>5.13344206653224E-2</c:v>
                </c:pt>
                <c:pt idx="4945">
                  <c:v>5.1227701556247701E-2</c:v>
                </c:pt>
                <c:pt idx="4946">
                  <c:v>5.1154530607163899E-2</c:v>
                </c:pt>
                <c:pt idx="4947">
                  <c:v>5.1264398789498802E-2</c:v>
                </c:pt>
                <c:pt idx="4948">
                  <c:v>5.1135354209691099E-2</c:v>
                </c:pt>
                <c:pt idx="4949">
                  <c:v>5.1084972840423203E-2</c:v>
                </c:pt>
                <c:pt idx="4950">
                  <c:v>5.1211668741113103E-2</c:v>
                </c:pt>
                <c:pt idx="4951">
                  <c:v>5.1119324498965203E-2</c:v>
                </c:pt>
                <c:pt idx="4952">
                  <c:v>5.1048007813127197E-2</c:v>
                </c:pt>
                <c:pt idx="4953">
                  <c:v>5.0944798800628702E-2</c:v>
                </c:pt>
                <c:pt idx="4954">
                  <c:v>5.08718316365653E-2</c:v>
                </c:pt>
                <c:pt idx="4955">
                  <c:v>5.0824430499536201E-2</c:v>
                </c:pt>
                <c:pt idx="4956">
                  <c:v>5.0870009562155802E-2</c:v>
                </c:pt>
                <c:pt idx="4957">
                  <c:v>5.0939035989964798E-2</c:v>
                </c:pt>
                <c:pt idx="4958">
                  <c:v>5.0855235390675602E-2</c:v>
                </c:pt>
                <c:pt idx="4959">
                  <c:v>5.0816947497272003E-2</c:v>
                </c:pt>
                <c:pt idx="4960">
                  <c:v>5.0882530980743301E-2</c:v>
                </c:pt>
                <c:pt idx="4961">
                  <c:v>5.0792135860926103E-2</c:v>
                </c:pt>
                <c:pt idx="4962">
                  <c:v>5.07433144763733E-2</c:v>
                </c:pt>
                <c:pt idx="4963">
                  <c:v>5.0889618617171901E-2</c:v>
                </c:pt>
                <c:pt idx="4964">
                  <c:v>5.0773662971286E-2</c:v>
                </c:pt>
                <c:pt idx="4965">
                  <c:v>5.0695084196424302E-2</c:v>
                </c:pt>
                <c:pt idx="4966">
                  <c:v>5.0793529235913001E-2</c:v>
                </c:pt>
                <c:pt idx="4967">
                  <c:v>5.0725926004815701E-2</c:v>
                </c:pt>
                <c:pt idx="4968">
                  <c:v>5.0657558836974197E-2</c:v>
                </c:pt>
                <c:pt idx="4969">
                  <c:v>5.0758947598903002E-2</c:v>
                </c:pt>
                <c:pt idx="4970">
                  <c:v>5.0720626294302198E-2</c:v>
                </c:pt>
                <c:pt idx="4971">
                  <c:v>5.0622020557056897E-2</c:v>
                </c:pt>
                <c:pt idx="4972">
                  <c:v>5.0620267245297501E-2</c:v>
                </c:pt>
                <c:pt idx="4973">
                  <c:v>5.0636461276250398E-2</c:v>
                </c:pt>
                <c:pt idx="4974">
                  <c:v>5.0528118968941202E-2</c:v>
                </c:pt>
                <c:pt idx="4975">
                  <c:v>5.0508341034098E-2</c:v>
                </c:pt>
                <c:pt idx="4976">
                  <c:v>5.0627585228842899E-2</c:v>
                </c:pt>
                <c:pt idx="4977">
                  <c:v>5.0499932743453602E-2</c:v>
                </c:pt>
                <c:pt idx="4978">
                  <c:v>5.0431730613733197E-2</c:v>
                </c:pt>
                <c:pt idx="4979">
                  <c:v>5.0305332581046698E-2</c:v>
                </c:pt>
                <c:pt idx="4980">
                  <c:v>5.02645598220018E-2</c:v>
                </c:pt>
                <c:pt idx="4981">
                  <c:v>5.02260055897445E-2</c:v>
                </c:pt>
                <c:pt idx="4982">
                  <c:v>5.0411592703312601E-2</c:v>
                </c:pt>
                <c:pt idx="4983">
                  <c:v>5.0331334156604998E-2</c:v>
                </c:pt>
                <c:pt idx="4984">
                  <c:v>5.0261414512836597E-2</c:v>
                </c:pt>
                <c:pt idx="4985">
                  <c:v>5.0325935454262997E-2</c:v>
                </c:pt>
                <c:pt idx="4986">
                  <c:v>5.02823163211965E-2</c:v>
                </c:pt>
                <c:pt idx="4987">
                  <c:v>5.0209278745266199E-2</c:v>
                </c:pt>
                <c:pt idx="4988">
                  <c:v>5.0238525242700102E-2</c:v>
                </c:pt>
                <c:pt idx="4989">
                  <c:v>5.03033775021322E-2</c:v>
                </c:pt>
                <c:pt idx="4990">
                  <c:v>5.0222195355066203E-2</c:v>
                </c:pt>
                <c:pt idx="4991">
                  <c:v>5.0148401215362001E-2</c:v>
                </c:pt>
                <c:pt idx="4992">
                  <c:v>5.0137104136714003E-2</c:v>
                </c:pt>
                <c:pt idx="4993">
                  <c:v>5.0071556218123502E-2</c:v>
                </c:pt>
                <c:pt idx="4994">
                  <c:v>5.0030879734549498E-2</c:v>
                </c:pt>
                <c:pt idx="4995">
                  <c:v>5.0182216994774501E-2</c:v>
                </c:pt>
                <c:pt idx="4996">
                  <c:v>5.0085566743897802E-2</c:v>
                </c:pt>
                <c:pt idx="4997">
                  <c:v>5.0027501652948503E-2</c:v>
                </c:pt>
                <c:pt idx="4998">
                  <c:v>5.0096097150041201E-2</c:v>
                </c:pt>
                <c:pt idx="4999">
                  <c:v>5.0005145176934697E-2</c:v>
                </c:pt>
                <c:pt idx="5000">
                  <c:v>4.9968709761742502E-2</c:v>
                </c:pt>
                <c:pt idx="5001">
                  <c:v>5.0044693343806901E-2</c:v>
                </c:pt>
                <c:pt idx="5002">
                  <c:v>5.0053401268087098E-2</c:v>
                </c:pt>
                <c:pt idx="5003">
                  <c:v>4.9942875630222199E-2</c:v>
                </c:pt>
                <c:pt idx="5004">
                  <c:v>4.9847346187258702E-2</c:v>
                </c:pt>
                <c:pt idx="5005">
                  <c:v>4.9776037126624199E-2</c:v>
                </c:pt>
                <c:pt idx="5006">
                  <c:v>4.9738704537351998E-2</c:v>
                </c:pt>
                <c:pt idx="5007">
                  <c:v>4.97419505457702E-2</c:v>
                </c:pt>
                <c:pt idx="5008">
                  <c:v>4.9867024179547803E-2</c:v>
                </c:pt>
                <c:pt idx="5009">
                  <c:v>4.9803492690747103E-2</c:v>
                </c:pt>
                <c:pt idx="5010">
                  <c:v>4.9756260278324103E-2</c:v>
                </c:pt>
                <c:pt idx="5011">
                  <c:v>4.9856754369102398E-2</c:v>
                </c:pt>
                <c:pt idx="5012">
                  <c:v>4.9755102275715397E-2</c:v>
                </c:pt>
                <c:pt idx="5013">
                  <c:v>4.9704424047376697E-2</c:v>
                </c:pt>
                <c:pt idx="5014">
                  <c:v>4.9844256604914997E-2</c:v>
                </c:pt>
                <c:pt idx="5015">
                  <c:v>4.9764080503000102E-2</c:v>
                </c:pt>
                <c:pt idx="5016">
                  <c:v>4.96742315740204E-2</c:v>
                </c:pt>
                <c:pt idx="5017">
                  <c:v>4.9730344796110201E-2</c:v>
                </c:pt>
                <c:pt idx="5018">
                  <c:v>4.9740670013772498E-2</c:v>
                </c:pt>
                <c:pt idx="5019">
                  <c:v>4.9658582507011703E-2</c:v>
                </c:pt>
                <c:pt idx="5020">
                  <c:v>4.9649905258168703E-2</c:v>
                </c:pt>
                <c:pt idx="5021">
                  <c:v>4.9708033679052903E-2</c:v>
                </c:pt>
                <c:pt idx="5022">
                  <c:v>4.96311885848017E-2</c:v>
                </c:pt>
                <c:pt idx="5023">
                  <c:v>4.9628858163486902E-2</c:v>
                </c:pt>
                <c:pt idx="5024">
                  <c:v>4.9602390557993002E-2</c:v>
                </c:pt>
                <c:pt idx="5025">
                  <c:v>4.9517822781732702E-2</c:v>
                </c:pt>
                <c:pt idx="5026">
                  <c:v>4.9651217588688901E-2</c:v>
                </c:pt>
                <c:pt idx="5027">
                  <c:v>4.9563738905514097E-2</c:v>
                </c:pt>
                <c:pt idx="5028">
                  <c:v>4.9460880167316597E-2</c:v>
                </c:pt>
                <c:pt idx="5029">
                  <c:v>4.9349510537770799E-2</c:v>
                </c:pt>
                <c:pt idx="5030">
                  <c:v>4.9277923050491598E-2</c:v>
                </c:pt>
                <c:pt idx="5031">
                  <c:v>4.9245477207780899E-2</c:v>
                </c:pt>
                <c:pt idx="5032">
                  <c:v>4.9308505957014602E-2</c:v>
                </c:pt>
                <c:pt idx="5033">
                  <c:v>4.9369620489111601E-2</c:v>
                </c:pt>
                <c:pt idx="5034">
                  <c:v>4.92839180127096E-2</c:v>
                </c:pt>
                <c:pt idx="5035">
                  <c:v>4.9261982610914599E-2</c:v>
                </c:pt>
                <c:pt idx="5036">
                  <c:v>4.9335545122933797E-2</c:v>
                </c:pt>
                <c:pt idx="5037">
                  <c:v>4.9269231890017799E-2</c:v>
                </c:pt>
                <c:pt idx="5038">
                  <c:v>4.91850321801999E-2</c:v>
                </c:pt>
                <c:pt idx="5039">
                  <c:v>4.9354079567516897E-2</c:v>
                </c:pt>
                <c:pt idx="5040">
                  <c:v>4.9260420472516303E-2</c:v>
                </c:pt>
                <c:pt idx="5041">
                  <c:v>4.9192044651135601E-2</c:v>
                </c:pt>
                <c:pt idx="5042">
                  <c:v>4.9217632292614298E-2</c:v>
                </c:pt>
                <c:pt idx="5043">
                  <c:v>4.91524489286045E-2</c:v>
                </c:pt>
                <c:pt idx="5044">
                  <c:v>4.9085905173948702E-2</c:v>
                </c:pt>
                <c:pt idx="5045">
                  <c:v>4.9161726123808501E-2</c:v>
                </c:pt>
                <c:pt idx="5046">
                  <c:v>4.91480171137176E-2</c:v>
                </c:pt>
                <c:pt idx="5047">
                  <c:v>4.9070592154748703E-2</c:v>
                </c:pt>
                <c:pt idx="5048">
                  <c:v>4.9078737812427199E-2</c:v>
                </c:pt>
                <c:pt idx="5049">
                  <c:v>4.9079304890862201E-2</c:v>
                </c:pt>
                <c:pt idx="5050">
                  <c:v>4.90022141408799E-2</c:v>
                </c:pt>
                <c:pt idx="5051">
                  <c:v>4.8984194989315999E-2</c:v>
                </c:pt>
                <c:pt idx="5052">
                  <c:v>4.9102442106231797E-2</c:v>
                </c:pt>
                <c:pt idx="5053">
                  <c:v>4.9002400754640497E-2</c:v>
                </c:pt>
                <c:pt idx="5054">
                  <c:v>4.8913445459523502E-2</c:v>
                </c:pt>
                <c:pt idx="5055">
                  <c:v>4.8805855835477301E-2</c:v>
                </c:pt>
                <c:pt idx="5056">
                  <c:v>4.8782133846543597E-2</c:v>
                </c:pt>
                <c:pt idx="5057">
                  <c:v>4.8748900687011501E-2</c:v>
                </c:pt>
                <c:pt idx="5058">
                  <c:v>4.8907173351229398E-2</c:v>
                </c:pt>
                <c:pt idx="5059">
                  <c:v>4.8855664033908501E-2</c:v>
                </c:pt>
                <c:pt idx="5060">
                  <c:v>4.87969931176244E-2</c:v>
                </c:pt>
                <c:pt idx="5061">
                  <c:v>4.88192628836258E-2</c:v>
                </c:pt>
                <c:pt idx="5062">
                  <c:v>4.8808499346099099E-2</c:v>
                </c:pt>
                <c:pt idx="5063">
                  <c:v>4.87450930134702E-2</c:v>
                </c:pt>
                <c:pt idx="5064">
                  <c:v>4.8775899194879201E-2</c:v>
                </c:pt>
                <c:pt idx="5065">
                  <c:v>4.8825543140992501E-2</c:v>
                </c:pt>
                <c:pt idx="5066">
                  <c:v>4.8740425188600202E-2</c:v>
                </c:pt>
                <c:pt idx="5067">
                  <c:v>4.8700469631300002E-2</c:v>
                </c:pt>
                <c:pt idx="5068">
                  <c:v>4.8786707377952002E-2</c:v>
                </c:pt>
                <c:pt idx="5069">
                  <c:v>4.86787247498673E-2</c:v>
                </c:pt>
                <c:pt idx="5070">
                  <c:v>4.8621780316655899E-2</c:v>
                </c:pt>
                <c:pt idx="5071">
                  <c:v>4.8770022132278802E-2</c:v>
                </c:pt>
                <c:pt idx="5072">
                  <c:v>4.8676955203215203E-2</c:v>
                </c:pt>
                <c:pt idx="5073">
                  <c:v>4.8601719696307298E-2</c:v>
                </c:pt>
                <c:pt idx="5074">
                  <c:v>4.86604978311031E-2</c:v>
                </c:pt>
                <c:pt idx="5075">
                  <c:v>4.8611077402407797E-2</c:v>
                </c:pt>
                <c:pt idx="5076">
                  <c:v>4.85304826773547E-2</c:v>
                </c:pt>
                <c:pt idx="5077">
                  <c:v>4.8616852378472603E-2</c:v>
                </c:pt>
                <c:pt idx="5078">
                  <c:v>4.8592376027954701E-2</c:v>
                </c:pt>
                <c:pt idx="5079">
                  <c:v>4.8513231042306697E-2</c:v>
                </c:pt>
                <c:pt idx="5080">
                  <c:v>4.84190071001648E-2</c:v>
                </c:pt>
                <c:pt idx="5081">
                  <c:v>4.8331569230261398E-2</c:v>
                </c:pt>
                <c:pt idx="5082">
                  <c:v>4.8309009890848201E-2</c:v>
                </c:pt>
                <c:pt idx="5083">
                  <c:v>4.8296819858175501E-2</c:v>
                </c:pt>
                <c:pt idx="5084">
                  <c:v>4.8434280800089803E-2</c:v>
                </c:pt>
                <c:pt idx="5085">
                  <c:v>4.8379037936683598E-2</c:v>
                </c:pt>
                <c:pt idx="5086">
                  <c:v>4.8316393978893701E-2</c:v>
                </c:pt>
                <c:pt idx="5087">
                  <c:v>4.8416279072019598E-2</c:v>
                </c:pt>
                <c:pt idx="5088">
                  <c:v>4.8321538963743103E-2</c:v>
                </c:pt>
                <c:pt idx="5089">
                  <c:v>4.8262825759593203E-2</c:v>
                </c:pt>
                <c:pt idx="5090">
                  <c:v>4.8416021580730099E-2</c:v>
                </c:pt>
                <c:pt idx="5091">
                  <c:v>4.8335002288998202E-2</c:v>
                </c:pt>
                <c:pt idx="5092">
                  <c:v>4.8249089663537803E-2</c:v>
                </c:pt>
                <c:pt idx="5093">
                  <c:v>4.8282436851877698E-2</c:v>
                </c:pt>
                <c:pt idx="5094">
                  <c:v>4.8222047402911597E-2</c:v>
                </c:pt>
                <c:pt idx="5095">
                  <c:v>4.8162659009297497E-2</c:v>
                </c:pt>
                <c:pt idx="5096">
                  <c:v>4.8213665266909199E-2</c:v>
                </c:pt>
                <c:pt idx="5097">
                  <c:v>4.8257862266230599E-2</c:v>
                </c:pt>
                <c:pt idx="5098">
                  <c:v>4.8163658444536801E-2</c:v>
                </c:pt>
                <c:pt idx="5099">
                  <c:v>4.8145137620546598E-2</c:v>
                </c:pt>
                <c:pt idx="5100">
                  <c:v>4.8210806494656297E-2</c:v>
                </c:pt>
                <c:pt idx="5101">
                  <c:v>4.8120473763750199E-2</c:v>
                </c:pt>
                <c:pt idx="5102">
                  <c:v>4.8065554874483399E-2</c:v>
                </c:pt>
                <c:pt idx="5103">
                  <c:v>4.8228337963033899E-2</c:v>
                </c:pt>
                <c:pt idx="5104">
                  <c:v>4.8113207672334603E-2</c:v>
                </c:pt>
                <c:pt idx="5105">
                  <c:v>4.8059235647087799E-2</c:v>
                </c:pt>
                <c:pt idx="5106">
                  <c:v>4.79263819094434E-2</c:v>
                </c:pt>
                <c:pt idx="5107">
                  <c:v>4.7916694874099101E-2</c:v>
                </c:pt>
                <c:pt idx="5108">
                  <c:v>4.7859455196885302E-2</c:v>
                </c:pt>
                <c:pt idx="5109">
                  <c:v>4.7974628250813202E-2</c:v>
                </c:pt>
                <c:pt idx="5110">
                  <c:v>4.7980469971662297E-2</c:v>
                </c:pt>
                <c:pt idx="5111">
                  <c:v>4.7905575435530999E-2</c:v>
                </c:pt>
                <c:pt idx="5112">
                  <c:v>4.7931995320444301E-2</c:v>
                </c:pt>
                <c:pt idx="5113">
                  <c:v>4.7923836682457401E-2</c:v>
                </c:pt>
                <c:pt idx="5114">
                  <c:v>4.7844234165192102E-2</c:v>
                </c:pt>
                <c:pt idx="5115">
                  <c:v>4.7837320715188897E-2</c:v>
                </c:pt>
                <c:pt idx="5116">
                  <c:v>4.7951389239945699E-2</c:v>
                </c:pt>
                <c:pt idx="5117">
                  <c:v>4.7877362937794599E-2</c:v>
                </c:pt>
                <c:pt idx="5118">
                  <c:v>4.7791897678626197E-2</c:v>
                </c:pt>
                <c:pt idx="5119">
                  <c:v>4.7927927074336497E-2</c:v>
                </c:pt>
                <c:pt idx="5120">
                  <c:v>4.7835497811114701E-2</c:v>
                </c:pt>
                <c:pt idx="5121">
                  <c:v>4.7767936594996001E-2</c:v>
                </c:pt>
                <c:pt idx="5122">
                  <c:v>4.7908108574726403E-2</c:v>
                </c:pt>
                <c:pt idx="5123">
                  <c:v>4.7833057954752102E-2</c:v>
                </c:pt>
                <c:pt idx="5124">
                  <c:v>4.7733261511893901E-2</c:v>
                </c:pt>
                <c:pt idx="5125">
                  <c:v>4.7798466538855E-2</c:v>
                </c:pt>
                <c:pt idx="5126">
                  <c:v>4.7770481876796098E-2</c:v>
                </c:pt>
                <c:pt idx="5127">
                  <c:v>4.7698556726875903E-2</c:v>
                </c:pt>
                <c:pt idx="5128">
                  <c:v>4.7709668947694198E-2</c:v>
                </c:pt>
                <c:pt idx="5129">
                  <c:v>4.7768316037642498E-2</c:v>
                </c:pt>
                <c:pt idx="5130">
                  <c:v>4.7688016231404298E-2</c:v>
                </c:pt>
                <c:pt idx="5131">
                  <c:v>4.7613572697931199E-2</c:v>
                </c:pt>
                <c:pt idx="5132">
                  <c:v>4.7518942107368803E-2</c:v>
                </c:pt>
                <c:pt idx="5133">
                  <c:v>4.74858736852182E-2</c:v>
                </c:pt>
                <c:pt idx="5134">
                  <c:v>4.74360741791316E-2</c:v>
                </c:pt>
                <c:pt idx="5135">
                  <c:v>4.7614524810342097E-2</c:v>
                </c:pt>
                <c:pt idx="5136">
                  <c:v>4.75431244509915E-2</c:v>
                </c:pt>
                <c:pt idx="5137">
                  <c:v>4.7507474722806198E-2</c:v>
                </c:pt>
                <c:pt idx="5138">
                  <c:v>4.7589808508443202E-2</c:v>
                </c:pt>
                <c:pt idx="5139">
                  <c:v>4.7532156614276101E-2</c:v>
                </c:pt>
                <c:pt idx="5140">
                  <c:v>4.7479538838767002E-2</c:v>
                </c:pt>
                <c:pt idx="5141">
                  <c:v>4.7548866413611002E-2</c:v>
                </c:pt>
                <c:pt idx="5142">
                  <c:v>4.7569042993321299E-2</c:v>
                </c:pt>
                <c:pt idx="5143">
                  <c:v>4.7488521377090302E-2</c:v>
                </c:pt>
                <c:pt idx="5144">
                  <c:v>4.74689500988459E-2</c:v>
                </c:pt>
                <c:pt idx="5145">
                  <c:v>4.7468609564627097E-2</c:v>
                </c:pt>
                <c:pt idx="5146">
                  <c:v>4.7397208710511403E-2</c:v>
                </c:pt>
                <c:pt idx="5147">
                  <c:v>4.7379211542041298E-2</c:v>
                </c:pt>
                <c:pt idx="5148">
                  <c:v>4.7500897218317899E-2</c:v>
                </c:pt>
                <c:pt idx="5149">
                  <c:v>4.73879657317108E-2</c:v>
                </c:pt>
                <c:pt idx="5150">
                  <c:v>4.7318890729608598E-2</c:v>
                </c:pt>
                <c:pt idx="5151">
                  <c:v>4.7434773257312698E-2</c:v>
                </c:pt>
                <c:pt idx="5152">
                  <c:v>4.7353152825962801E-2</c:v>
                </c:pt>
                <c:pt idx="5153">
                  <c:v>4.7287504140209803E-2</c:v>
                </c:pt>
                <c:pt idx="5154">
                  <c:v>4.7433580960690197E-2</c:v>
                </c:pt>
                <c:pt idx="5155">
                  <c:v>4.7344154319337799E-2</c:v>
                </c:pt>
                <c:pt idx="5156">
                  <c:v>4.7267845987031702E-2</c:v>
                </c:pt>
                <c:pt idx="5157">
                  <c:v>4.71970408107154E-2</c:v>
                </c:pt>
                <c:pt idx="5158">
                  <c:v>4.7128598506484702E-2</c:v>
                </c:pt>
                <c:pt idx="5159">
                  <c:v>4.7095877331836601E-2</c:v>
                </c:pt>
                <c:pt idx="5160">
                  <c:v>4.7161004855297499E-2</c:v>
                </c:pt>
                <c:pt idx="5161">
                  <c:v>4.7236825591729197E-2</c:v>
                </c:pt>
                <c:pt idx="5162">
                  <c:v>4.7161888447590103E-2</c:v>
                </c:pt>
                <c:pt idx="5163">
                  <c:v>4.7138069067538299E-2</c:v>
                </c:pt>
                <c:pt idx="5164">
                  <c:v>4.7227551442725897E-2</c:v>
                </c:pt>
                <c:pt idx="5165">
                  <c:v>4.7135252563748398E-2</c:v>
                </c:pt>
                <c:pt idx="5166">
                  <c:v>4.7080251106914599E-2</c:v>
                </c:pt>
                <c:pt idx="5167">
                  <c:v>4.7250821148433403E-2</c:v>
                </c:pt>
                <c:pt idx="5168">
                  <c:v>4.71493082004599E-2</c:v>
                </c:pt>
                <c:pt idx="5169">
                  <c:v>4.7091272378262598E-2</c:v>
                </c:pt>
                <c:pt idx="5170">
                  <c:v>4.71884857477834E-2</c:v>
                </c:pt>
                <c:pt idx="5171">
                  <c:v>4.7131248753759798E-2</c:v>
                </c:pt>
                <c:pt idx="5172">
                  <c:v>4.7056470274846197E-2</c:v>
                </c:pt>
                <c:pt idx="5173">
                  <c:v>4.7139611383537998E-2</c:v>
                </c:pt>
                <c:pt idx="5174">
                  <c:v>4.7122862912718499E-2</c:v>
                </c:pt>
                <c:pt idx="5175">
                  <c:v>4.7038319326626603E-2</c:v>
                </c:pt>
                <c:pt idx="5176">
                  <c:v>4.7057973851527102E-2</c:v>
                </c:pt>
                <c:pt idx="5177">
                  <c:v>4.7074857255211003E-2</c:v>
                </c:pt>
                <c:pt idx="5178">
                  <c:v>4.6975097880931502E-2</c:v>
                </c:pt>
                <c:pt idx="5179">
                  <c:v>4.6968394211337999E-2</c:v>
                </c:pt>
                <c:pt idx="5180">
                  <c:v>4.70805553389557E-2</c:v>
                </c:pt>
                <c:pt idx="5181">
                  <c:v>4.69989816871626E-2</c:v>
                </c:pt>
                <c:pt idx="5182">
                  <c:v>4.6940290407898502E-2</c:v>
                </c:pt>
                <c:pt idx="5183">
                  <c:v>4.68300518114119E-2</c:v>
                </c:pt>
                <c:pt idx="5184">
                  <c:v>4.6804387093288803E-2</c:v>
                </c:pt>
                <c:pt idx="5185">
                  <c:v>4.67681023195229E-2</c:v>
                </c:pt>
                <c:pt idx="5186">
                  <c:v>4.6924141468480202E-2</c:v>
                </c:pt>
                <c:pt idx="5187">
                  <c:v>4.6894528369496903E-2</c:v>
                </c:pt>
                <c:pt idx="5188">
                  <c:v>4.68489493456824E-2</c:v>
                </c:pt>
                <c:pt idx="5189">
                  <c:v>4.6897064632503302E-2</c:v>
                </c:pt>
                <c:pt idx="5190">
                  <c:v>4.6885277377441498E-2</c:v>
                </c:pt>
                <c:pt idx="5191">
                  <c:v>4.68106764698554E-2</c:v>
                </c:pt>
                <c:pt idx="5192">
                  <c:v>4.6865409715489102E-2</c:v>
                </c:pt>
                <c:pt idx="5193">
                  <c:v>4.6910293206261999E-2</c:v>
                </c:pt>
                <c:pt idx="5194">
                  <c:v>4.68325637630186E-2</c:v>
                </c:pt>
                <c:pt idx="5195">
                  <c:v>4.67499942557573E-2</c:v>
                </c:pt>
                <c:pt idx="5196">
                  <c:v>4.66273795464077E-2</c:v>
                </c:pt>
                <c:pt idx="5197">
                  <c:v>4.6585640850631903E-2</c:v>
                </c:pt>
                <c:pt idx="5198">
                  <c:v>4.6584122329174103E-2</c:v>
                </c:pt>
                <c:pt idx="5199">
                  <c:v>4.6776921119696099E-2</c:v>
                </c:pt>
                <c:pt idx="5200">
                  <c:v>4.67066958469027E-2</c:v>
                </c:pt>
                <c:pt idx="5201">
                  <c:v>4.6626210144798397E-2</c:v>
                </c:pt>
                <c:pt idx="5202">
                  <c:v>4.6756918464476702E-2</c:v>
                </c:pt>
                <c:pt idx="5203">
                  <c:v>4.6705530267596697E-2</c:v>
                </c:pt>
                <c:pt idx="5204">
                  <c:v>4.6620474429800801E-2</c:v>
                </c:pt>
                <c:pt idx="5205">
                  <c:v>4.6741652991234499E-2</c:v>
                </c:pt>
                <c:pt idx="5206">
                  <c:v>4.6721815694278801E-2</c:v>
                </c:pt>
                <c:pt idx="5207">
                  <c:v>4.6650600357679699E-2</c:v>
                </c:pt>
                <c:pt idx="5208">
                  <c:v>4.6575002643900597E-2</c:v>
                </c:pt>
                <c:pt idx="5209">
                  <c:v>4.65189567961109E-2</c:v>
                </c:pt>
                <c:pt idx="5210">
                  <c:v>4.6467594715067999E-2</c:v>
                </c:pt>
                <c:pt idx="5211">
                  <c:v>4.6491139238545101E-2</c:v>
                </c:pt>
                <c:pt idx="5212">
                  <c:v>4.66297760334176E-2</c:v>
                </c:pt>
                <c:pt idx="5213">
                  <c:v>4.6568627197605697E-2</c:v>
                </c:pt>
                <c:pt idx="5214">
                  <c:v>4.65178795081252E-2</c:v>
                </c:pt>
                <c:pt idx="5215">
                  <c:v>4.66289938388703E-2</c:v>
                </c:pt>
                <c:pt idx="5216">
                  <c:v>4.6543311347098298E-2</c:v>
                </c:pt>
                <c:pt idx="5217">
                  <c:v>4.6482037733464203E-2</c:v>
                </c:pt>
                <c:pt idx="5218">
                  <c:v>4.6643183256188797E-2</c:v>
                </c:pt>
                <c:pt idx="5219">
                  <c:v>4.6575028769439197E-2</c:v>
                </c:pt>
                <c:pt idx="5220">
                  <c:v>4.6513080228275001E-2</c:v>
                </c:pt>
                <c:pt idx="5221">
                  <c:v>4.6587904177916403E-2</c:v>
                </c:pt>
                <c:pt idx="5222">
                  <c:v>4.6545223627352902E-2</c:v>
                </c:pt>
                <c:pt idx="5223">
                  <c:v>4.64842842885239E-2</c:v>
                </c:pt>
                <c:pt idx="5224">
                  <c:v>4.6510319250534102E-2</c:v>
                </c:pt>
                <c:pt idx="5225">
                  <c:v>4.6540774238579198E-2</c:v>
                </c:pt>
                <c:pt idx="5226">
                  <c:v>4.6469859133940201E-2</c:v>
                </c:pt>
                <c:pt idx="5227">
                  <c:v>4.6434610276870701E-2</c:v>
                </c:pt>
                <c:pt idx="5228">
                  <c:v>4.6508699946571197E-2</c:v>
                </c:pt>
                <c:pt idx="5229">
                  <c:v>4.6441998041700502E-2</c:v>
                </c:pt>
                <c:pt idx="5230">
                  <c:v>4.6389034570893099E-2</c:v>
                </c:pt>
                <c:pt idx="5231">
                  <c:v>4.6547274105250801E-2</c:v>
                </c:pt>
                <c:pt idx="5232">
                  <c:v>4.6456884893511102E-2</c:v>
                </c:pt>
                <c:pt idx="5233">
                  <c:v>4.63772495568264E-2</c:v>
                </c:pt>
                <c:pt idx="5234">
                  <c:v>4.6270006423583303E-2</c:v>
                </c:pt>
                <c:pt idx="5235">
                  <c:v>4.6226464231343301E-2</c:v>
                </c:pt>
                <c:pt idx="5236">
                  <c:v>4.6196356066502603E-2</c:v>
                </c:pt>
                <c:pt idx="5237">
                  <c:v>4.6328552028474697E-2</c:v>
                </c:pt>
                <c:pt idx="5238">
                  <c:v>4.6316161237579402E-2</c:v>
                </c:pt>
                <c:pt idx="5239">
                  <c:v>4.6276819504176503E-2</c:v>
                </c:pt>
                <c:pt idx="5240">
                  <c:v>4.6296023230145797E-2</c:v>
                </c:pt>
                <c:pt idx="5241">
                  <c:v>4.6322691302824098E-2</c:v>
                </c:pt>
                <c:pt idx="5242">
                  <c:v>4.6250924371027603E-2</c:v>
                </c:pt>
                <c:pt idx="5243">
                  <c:v>4.6231224366541299E-2</c:v>
                </c:pt>
                <c:pt idx="5244">
                  <c:v>4.63376226349888E-2</c:v>
                </c:pt>
                <c:pt idx="5245">
                  <c:v>4.6272694016806601E-2</c:v>
                </c:pt>
                <c:pt idx="5246">
                  <c:v>4.6202168043236999E-2</c:v>
                </c:pt>
                <c:pt idx="5247">
                  <c:v>4.6288057065491203E-2</c:v>
                </c:pt>
                <c:pt idx="5248">
                  <c:v>4.6227093844208901E-2</c:v>
                </c:pt>
                <c:pt idx="5249">
                  <c:v>4.6165757298391598E-2</c:v>
                </c:pt>
                <c:pt idx="5250">
                  <c:v>4.6302819129778003E-2</c:v>
                </c:pt>
                <c:pt idx="5251">
                  <c:v>4.6251661900896503E-2</c:v>
                </c:pt>
                <c:pt idx="5252">
                  <c:v>4.6201840013963803E-2</c:v>
                </c:pt>
                <c:pt idx="5253">
                  <c:v>4.6241346086996302E-2</c:v>
                </c:pt>
                <c:pt idx="5254">
                  <c:v>4.62056358810514E-2</c:v>
                </c:pt>
                <c:pt idx="5255">
                  <c:v>4.6157028128315299E-2</c:v>
                </c:pt>
                <c:pt idx="5256">
                  <c:v>4.6193446769999598E-2</c:v>
                </c:pt>
                <c:pt idx="5257">
                  <c:v>4.6244564980345897E-2</c:v>
                </c:pt>
                <c:pt idx="5258">
                  <c:v>4.6169773597890901E-2</c:v>
                </c:pt>
                <c:pt idx="5259">
                  <c:v>4.6110916785740502E-2</c:v>
                </c:pt>
                <c:pt idx="5260">
                  <c:v>4.6010154697190199E-2</c:v>
                </c:pt>
                <c:pt idx="5261">
                  <c:v>4.5999958354514002E-2</c:v>
                </c:pt>
                <c:pt idx="5262">
                  <c:v>4.5949836484699698E-2</c:v>
                </c:pt>
                <c:pt idx="5263">
                  <c:v>4.6159655913167098E-2</c:v>
                </c:pt>
                <c:pt idx="5264">
                  <c:v>4.6079424219593899E-2</c:v>
                </c:pt>
                <c:pt idx="5265">
                  <c:v>4.6033427225968801E-2</c:v>
                </c:pt>
                <c:pt idx="5266">
                  <c:v>4.6122388254540597E-2</c:v>
                </c:pt>
                <c:pt idx="5267">
                  <c:v>4.6064324754600601E-2</c:v>
                </c:pt>
                <c:pt idx="5268">
                  <c:v>4.6019590993334199E-2</c:v>
                </c:pt>
                <c:pt idx="5269">
                  <c:v>4.6128259253843201E-2</c:v>
                </c:pt>
                <c:pt idx="5270">
                  <c:v>4.6105907803090602E-2</c:v>
                </c:pt>
                <c:pt idx="5271">
                  <c:v>4.6061072935117298E-2</c:v>
                </c:pt>
                <c:pt idx="5272">
                  <c:v>4.6058793290285199E-2</c:v>
                </c:pt>
                <c:pt idx="5273">
                  <c:v>4.61116097382425E-2</c:v>
                </c:pt>
                <c:pt idx="5274">
                  <c:v>4.6034940129862499E-2</c:v>
                </c:pt>
                <c:pt idx="5275">
                  <c:v>4.6008709401070998E-2</c:v>
                </c:pt>
                <c:pt idx="5276">
                  <c:v>4.61287211333705E-2</c:v>
                </c:pt>
                <c:pt idx="5277">
                  <c:v>4.6024682856450803E-2</c:v>
                </c:pt>
                <c:pt idx="5278">
                  <c:v>4.5974698875070802E-2</c:v>
                </c:pt>
                <c:pt idx="5279">
                  <c:v>4.6062401185432998E-2</c:v>
                </c:pt>
                <c:pt idx="5280">
                  <c:v>4.5984578648737201E-2</c:v>
                </c:pt>
                <c:pt idx="5281">
                  <c:v>4.5933731220429701E-2</c:v>
                </c:pt>
                <c:pt idx="5282">
                  <c:v>4.60769506753421E-2</c:v>
                </c:pt>
                <c:pt idx="5283">
                  <c:v>4.6024430494677797E-2</c:v>
                </c:pt>
                <c:pt idx="5284">
                  <c:v>4.5934799030267801E-2</c:v>
                </c:pt>
                <c:pt idx="5285">
                  <c:v>4.5840911867950598E-2</c:v>
                </c:pt>
                <c:pt idx="5286">
                  <c:v>4.58197772483495E-2</c:v>
                </c:pt>
                <c:pt idx="5287">
                  <c:v>4.5776653443075098E-2</c:v>
                </c:pt>
                <c:pt idx="5288">
                  <c:v>4.5854828097314199E-2</c:v>
                </c:pt>
                <c:pt idx="5289">
                  <c:v>4.5921653644957802E-2</c:v>
                </c:pt>
                <c:pt idx="5290">
                  <c:v>4.5846307087534302E-2</c:v>
                </c:pt>
                <c:pt idx="5291">
                  <c:v>4.5830919378204098E-2</c:v>
                </c:pt>
                <c:pt idx="5292">
                  <c:v>4.5913004801453501E-2</c:v>
                </c:pt>
                <c:pt idx="5293">
                  <c:v>4.5866454893257302E-2</c:v>
                </c:pt>
                <c:pt idx="5294">
                  <c:v>4.58079657789007E-2</c:v>
                </c:pt>
                <c:pt idx="5295">
                  <c:v>4.59901715803425E-2</c:v>
                </c:pt>
                <c:pt idx="5296">
                  <c:v>4.5884609241814797E-2</c:v>
                </c:pt>
                <c:pt idx="5297">
                  <c:v>4.5814791209219601E-2</c:v>
                </c:pt>
                <c:pt idx="5298">
                  <c:v>4.5867844931005201E-2</c:v>
                </c:pt>
                <c:pt idx="5299">
                  <c:v>4.5819181104889202E-2</c:v>
                </c:pt>
                <c:pt idx="5300">
                  <c:v>4.5756964488342697E-2</c:v>
                </c:pt>
                <c:pt idx="5301">
                  <c:v>4.5879741567962998E-2</c:v>
                </c:pt>
                <c:pt idx="5302">
                  <c:v>4.5870415575336498E-2</c:v>
                </c:pt>
                <c:pt idx="5303">
                  <c:v>4.5816843135980903E-2</c:v>
                </c:pt>
                <c:pt idx="5304">
                  <c:v>4.5814522367436203E-2</c:v>
                </c:pt>
                <c:pt idx="5305">
                  <c:v>4.5839958717503099E-2</c:v>
                </c:pt>
                <c:pt idx="5306">
                  <c:v>4.5789859742702298E-2</c:v>
                </c:pt>
                <c:pt idx="5307">
                  <c:v>4.57711219496559E-2</c:v>
                </c:pt>
                <c:pt idx="5308">
                  <c:v>4.5891381324811999E-2</c:v>
                </c:pt>
                <c:pt idx="5309">
                  <c:v>4.5799888369704798E-2</c:v>
                </c:pt>
                <c:pt idx="5310">
                  <c:v>4.5724830376760298E-2</c:v>
                </c:pt>
                <c:pt idx="5311">
                  <c:v>4.5632098035033403E-2</c:v>
                </c:pt>
                <c:pt idx="5312">
                  <c:v>4.5596963667776297E-2</c:v>
                </c:pt>
                <c:pt idx="5313">
                  <c:v>4.5564304212651299E-2</c:v>
                </c:pt>
                <c:pt idx="5314">
                  <c:v>4.5745466961913603E-2</c:v>
                </c:pt>
                <c:pt idx="5315">
                  <c:v>4.5714725245488801E-2</c:v>
                </c:pt>
                <c:pt idx="5316">
                  <c:v>4.5670858594045599E-2</c:v>
                </c:pt>
                <c:pt idx="5317">
                  <c:v>4.57217384246177E-2</c:v>
                </c:pt>
                <c:pt idx="5318">
                  <c:v>4.57310903584583E-2</c:v>
                </c:pt>
                <c:pt idx="5319">
                  <c:v>4.5663617454313903E-2</c:v>
                </c:pt>
                <c:pt idx="5320">
                  <c:v>4.5707668410614001E-2</c:v>
                </c:pt>
                <c:pt idx="5321">
                  <c:v>4.5769404328893898E-2</c:v>
                </c:pt>
                <c:pt idx="5322">
                  <c:v>4.5694090484175699E-2</c:v>
                </c:pt>
                <c:pt idx="5323">
                  <c:v>4.5661880896659603E-2</c:v>
                </c:pt>
                <c:pt idx="5324">
                  <c:v>4.5756395198016601E-2</c:v>
                </c:pt>
                <c:pt idx="5325">
                  <c:v>4.5683638551660397E-2</c:v>
                </c:pt>
                <c:pt idx="5326">
                  <c:v>4.5636426880567703E-2</c:v>
                </c:pt>
                <c:pt idx="5327">
                  <c:v>4.5797954774191497E-2</c:v>
                </c:pt>
                <c:pt idx="5328">
                  <c:v>4.56937785592147E-2</c:v>
                </c:pt>
                <c:pt idx="5329">
                  <c:v>4.5628827387304997E-2</c:v>
                </c:pt>
                <c:pt idx="5330">
                  <c:v>4.5726321877644999E-2</c:v>
                </c:pt>
                <c:pt idx="5331">
                  <c:v>4.5664533422317098E-2</c:v>
                </c:pt>
                <c:pt idx="5332">
                  <c:v>4.5599744199231698E-2</c:v>
                </c:pt>
                <c:pt idx="5333">
                  <c:v>4.57032911654097E-2</c:v>
                </c:pt>
                <c:pt idx="5334">
                  <c:v>4.5684576024844603E-2</c:v>
                </c:pt>
                <c:pt idx="5335">
                  <c:v>4.5624080618533E-2</c:v>
                </c:pt>
                <c:pt idx="5336">
                  <c:v>4.5546264775718097E-2</c:v>
                </c:pt>
                <c:pt idx="5337">
                  <c:v>4.5483971509383797E-2</c:v>
                </c:pt>
                <c:pt idx="5338">
                  <c:v>4.5438040678466803E-2</c:v>
                </c:pt>
                <c:pt idx="5339">
                  <c:v>4.5445273737034997E-2</c:v>
                </c:pt>
                <c:pt idx="5340">
                  <c:v>4.5576204448783103E-2</c:v>
                </c:pt>
                <c:pt idx="5341">
                  <c:v>4.5546763140009702E-2</c:v>
                </c:pt>
                <c:pt idx="5342">
                  <c:v>4.5482818987996602E-2</c:v>
                </c:pt>
                <c:pt idx="5343">
                  <c:v>4.5607275348932802E-2</c:v>
                </c:pt>
                <c:pt idx="5344">
                  <c:v>4.5553188179231499E-2</c:v>
                </c:pt>
                <c:pt idx="5345">
                  <c:v>4.5505802632154299E-2</c:v>
                </c:pt>
                <c:pt idx="5346">
                  <c:v>4.5643358045102403E-2</c:v>
                </c:pt>
                <c:pt idx="5347">
                  <c:v>4.5582470687804598E-2</c:v>
                </c:pt>
                <c:pt idx="5348">
                  <c:v>4.5538115848709503E-2</c:v>
                </c:pt>
                <c:pt idx="5349">
                  <c:v>4.5562814203246003E-2</c:v>
                </c:pt>
                <c:pt idx="5350">
                  <c:v>4.5527703313079301E-2</c:v>
                </c:pt>
                <c:pt idx="5351">
                  <c:v>4.5480772668573199E-2</c:v>
                </c:pt>
                <c:pt idx="5352">
                  <c:v>4.5521668750249503E-2</c:v>
                </c:pt>
                <c:pt idx="5353">
                  <c:v>4.5585007280654601E-2</c:v>
                </c:pt>
                <c:pt idx="5354">
                  <c:v>4.5526112216369402E-2</c:v>
                </c:pt>
                <c:pt idx="5355">
                  <c:v>4.5476670503073101E-2</c:v>
                </c:pt>
                <c:pt idx="5356">
                  <c:v>4.5556624575207698E-2</c:v>
                </c:pt>
                <c:pt idx="5357">
                  <c:v>4.55026954490068E-2</c:v>
                </c:pt>
                <c:pt idx="5358">
                  <c:v>4.5432105990281801E-2</c:v>
                </c:pt>
                <c:pt idx="5359">
                  <c:v>4.56058861648974E-2</c:v>
                </c:pt>
                <c:pt idx="5360">
                  <c:v>4.5540365768829298E-2</c:v>
                </c:pt>
                <c:pt idx="5361">
                  <c:v>4.54439585446378E-2</c:v>
                </c:pt>
                <c:pt idx="5362">
                  <c:v>4.53608905760726E-2</c:v>
                </c:pt>
                <c:pt idx="5363">
                  <c:v>4.5334088858604703E-2</c:v>
                </c:pt>
                <c:pt idx="5364">
                  <c:v>4.5289498210574097E-2</c:v>
                </c:pt>
                <c:pt idx="5365">
                  <c:v>4.5425392396282099E-2</c:v>
                </c:pt>
                <c:pt idx="5366">
                  <c:v>4.5437724116102897E-2</c:v>
                </c:pt>
                <c:pt idx="5367">
                  <c:v>4.5393078607351603E-2</c:v>
                </c:pt>
                <c:pt idx="5368">
                  <c:v>4.5416709404283599E-2</c:v>
                </c:pt>
                <c:pt idx="5369">
                  <c:v>4.5464151354584197E-2</c:v>
                </c:pt>
                <c:pt idx="5370">
                  <c:v>4.53784889735592E-2</c:v>
                </c:pt>
                <c:pt idx="5371">
                  <c:v>4.5362021580028E-2</c:v>
                </c:pt>
                <c:pt idx="5372">
                  <c:v>4.5492440859864799E-2</c:v>
                </c:pt>
                <c:pt idx="5373">
                  <c:v>4.5433730478786398E-2</c:v>
                </c:pt>
                <c:pt idx="5374">
                  <c:v>4.5384558480388103E-2</c:v>
                </c:pt>
                <c:pt idx="5375">
                  <c:v>4.5525077856533702E-2</c:v>
                </c:pt>
                <c:pt idx="5376">
                  <c:v>4.5441579655744101E-2</c:v>
                </c:pt>
                <c:pt idx="5377">
                  <c:v>4.5384533218263301E-2</c:v>
                </c:pt>
                <c:pt idx="5378">
                  <c:v>4.5522038533817998E-2</c:v>
                </c:pt>
                <c:pt idx="5379">
                  <c:v>4.5456635931227299E-2</c:v>
                </c:pt>
                <c:pt idx="5380">
                  <c:v>4.5386538384167799E-2</c:v>
                </c:pt>
                <c:pt idx="5381">
                  <c:v>4.5441981337734097E-2</c:v>
                </c:pt>
                <c:pt idx="5382">
                  <c:v>4.5424054771665397E-2</c:v>
                </c:pt>
                <c:pt idx="5383">
                  <c:v>4.53656166299089E-2</c:v>
                </c:pt>
                <c:pt idx="5384">
                  <c:v>4.5407083050425297E-2</c:v>
                </c:pt>
                <c:pt idx="5385">
                  <c:v>4.5463913120329297E-2</c:v>
                </c:pt>
                <c:pt idx="5386">
                  <c:v>4.5384046670126903E-2</c:v>
                </c:pt>
                <c:pt idx="5387">
                  <c:v>4.5318626371833003E-2</c:v>
                </c:pt>
                <c:pt idx="5388">
                  <c:v>4.5233904781828899E-2</c:v>
                </c:pt>
                <c:pt idx="5389">
                  <c:v>4.5214488258352302E-2</c:v>
                </c:pt>
                <c:pt idx="5390">
                  <c:v>4.5186149713117602E-2</c:v>
                </c:pt>
                <c:pt idx="5391">
                  <c:v>4.5385865048350099E-2</c:v>
                </c:pt>
                <c:pt idx="5392">
                  <c:v>4.5319728553295101E-2</c:v>
                </c:pt>
                <c:pt idx="5393">
                  <c:v>4.5268322835909203E-2</c:v>
                </c:pt>
                <c:pt idx="5394">
                  <c:v>4.5369416067842297E-2</c:v>
                </c:pt>
                <c:pt idx="5395">
                  <c:v>4.5330122316954602E-2</c:v>
                </c:pt>
                <c:pt idx="5396">
                  <c:v>4.5265279428955703E-2</c:v>
                </c:pt>
                <c:pt idx="5397">
                  <c:v>4.5391291341123297E-2</c:v>
                </c:pt>
                <c:pt idx="5398">
                  <c:v>4.5385532294555199E-2</c:v>
                </c:pt>
                <c:pt idx="5399">
                  <c:v>4.5320725485604799E-2</c:v>
                </c:pt>
                <c:pt idx="5400">
                  <c:v>4.52967061040302E-2</c:v>
                </c:pt>
                <c:pt idx="5401">
                  <c:v>4.5266919623827499E-2</c:v>
                </c:pt>
                <c:pt idx="5402">
                  <c:v>4.5237845372563798E-2</c:v>
                </c:pt>
                <c:pt idx="5403">
                  <c:v>4.5218347183739002E-2</c:v>
                </c:pt>
                <c:pt idx="5404">
                  <c:v>4.5365503552602701E-2</c:v>
                </c:pt>
                <c:pt idx="5405">
                  <c:v>4.5289358842031398E-2</c:v>
                </c:pt>
                <c:pt idx="5406">
                  <c:v>4.5245498360600302E-2</c:v>
                </c:pt>
                <c:pt idx="5407">
                  <c:v>4.5366697585753298E-2</c:v>
                </c:pt>
                <c:pt idx="5408">
                  <c:v>4.5306164829526097E-2</c:v>
                </c:pt>
                <c:pt idx="5409">
                  <c:v>4.52554871250564E-2</c:v>
                </c:pt>
                <c:pt idx="5410">
                  <c:v>4.5371574145974397E-2</c:v>
                </c:pt>
                <c:pt idx="5411">
                  <c:v>4.5332952160000203E-2</c:v>
                </c:pt>
                <c:pt idx="5412">
                  <c:v>4.5265234861289999E-2</c:v>
                </c:pt>
                <c:pt idx="5413">
                  <c:v>4.5188340455448797E-2</c:v>
                </c:pt>
                <c:pt idx="5414">
                  <c:v>4.5122217522778701E-2</c:v>
                </c:pt>
                <c:pt idx="5415">
                  <c:v>4.5114158254970303E-2</c:v>
                </c:pt>
                <c:pt idx="5416">
                  <c:v>4.5185487183819803E-2</c:v>
                </c:pt>
                <c:pt idx="5417">
                  <c:v>4.5252751956771302E-2</c:v>
                </c:pt>
                <c:pt idx="5418">
                  <c:v>4.5216084545245297E-2</c:v>
                </c:pt>
                <c:pt idx="5419">
                  <c:v>4.5189139520516501E-2</c:v>
                </c:pt>
                <c:pt idx="5420">
                  <c:v>4.5278349396539699E-2</c:v>
                </c:pt>
                <c:pt idx="5421">
                  <c:v>4.5210894265134298E-2</c:v>
                </c:pt>
                <c:pt idx="5422">
                  <c:v>4.5173626790831999E-2</c:v>
                </c:pt>
                <c:pt idx="5423">
                  <c:v>4.5348229973266298E-2</c:v>
                </c:pt>
                <c:pt idx="5424">
                  <c:v>4.52550493743425E-2</c:v>
                </c:pt>
                <c:pt idx="5425">
                  <c:v>4.5194343421220098E-2</c:v>
                </c:pt>
                <c:pt idx="5426">
                  <c:v>4.5338390918914201E-2</c:v>
                </c:pt>
                <c:pt idx="5427">
                  <c:v>4.5281015773070997E-2</c:v>
                </c:pt>
                <c:pt idx="5428">
                  <c:v>4.52071092440747E-2</c:v>
                </c:pt>
                <c:pt idx="5429">
                  <c:v>4.5323234226088902E-2</c:v>
                </c:pt>
                <c:pt idx="5430">
                  <c:v>4.5314111145368298E-2</c:v>
                </c:pt>
                <c:pt idx="5431">
                  <c:v>4.5244860345154701E-2</c:v>
                </c:pt>
                <c:pt idx="5432">
                  <c:v>4.5239347019941201E-2</c:v>
                </c:pt>
                <c:pt idx="5433">
                  <c:v>4.5270382800321599E-2</c:v>
                </c:pt>
                <c:pt idx="5434">
                  <c:v>4.5220079427643903E-2</c:v>
                </c:pt>
                <c:pt idx="5435">
                  <c:v>4.5208252020413703E-2</c:v>
                </c:pt>
                <c:pt idx="5436">
                  <c:v>4.53203764433662E-2</c:v>
                </c:pt>
                <c:pt idx="5437">
                  <c:v>4.5251160180972E-2</c:v>
                </c:pt>
                <c:pt idx="5438">
                  <c:v>4.5174724985069199E-2</c:v>
                </c:pt>
                <c:pt idx="5439">
                  <c:v>4.5087813642263899E-2</c:v>
                </c:pt>
                <c:pt idx="5440">
                  <c:v>4.5069370690422501E-2</c:v>
                </c:pt>
                <c:pt idx="5441">
                  <c:v>4.5030751479013503E-2</c:v>
                </c:pt>
                <c:pt idx="5442">
                  <c:v>4.5229307996729799E-2</c:v>
                </c:pt>
                <c:pt idx="5443">
                  <c:v>4.5185691308385199E-2</c:v>
                </c:pt>
                <c:pt idx="5444">
                  <c:v>4.5142207905882997E-2</c:v>
                </c:pt>
                <c:pt idx="5445">
                  <c:v>4.5202623509491398E-2</c:v>
                </c:pt>
                <c:pt idx="5446">
                  <c:v>4.5188848278485003E-2</c:v>
                </c:pt>
                <c:pt idx="5447">
                  <c:v>4.5151228541120303E-2</c:v>
                </c:pt>
                <c:pt idx="5448">
                  <c:v>4.5191001670900503E-2</c:v>
                </c:pt>
                <c:pt idx="5449">
                  <c:v>4.5260999303233303E-2</c:v>
                </c:pt>
                <c:pt idx="5450">
                  <c:v>4.5169024970770397E-2</c:v>
                </c:pt>
                <c:pt idx="5451">
                  <c:v>4.51378190773538E-2</c:v>
                </c:pt>
                <c:pt idx="5452">
                  <c:v>4.5209175606335701E-2</c:v>
                </c:pt>
                <c:pt idx="5453">
                  <c:v>4.5144197880290303E-2</c:v>
                </c:pt>
                <c:pt idx="5454">
                  <c:v>4.5101985577881802E-2</c:v>
                </c:pt>
                <c:pt idx="5455">
                  <c:v>4.5270086663852703E-2</c:v>
                </c:pt>
                <c:pt idx="5456">
                  <c:v>4.5195066127538E-2</c:v>
                </c:pt>
                <c:pt idx="5457">
                  <c:v>4.5124627465459602E-2</c:v>
                </c:pt>
                <c:pt idx="5458">
                  <c:v>4.5245546925192101E-2</c:v>
                </c:pt>
                <c:pt idx="5459">
                  <c:v>4.5199654802369302E-2</c:v>
                </c:pt>
                <c:pt idx="5460">
                  <c:v>4.5133637671824503E-2</c:v>
                </c:pt>
                <c:pt idx="5461">
                  <c:v>4.5248221887353203E-2</c:v>
                </c:pt>
                <c:pt idx="5462">
                  <c:v>4.5236225317542497E-2</c:v>
                </c:pt>
                <c:pt idx="5463">
                  <c:v>4.5170295546995302E-2</c:v>
                </c:pt>
                <c:pt idx="5464">
                  <c:v>4.5089651481248397E-2</c:v>
                </c:pt>
                <c:pt idx="5465">
                  <c:v>4.5007874675017497E-2</c:v>
                </c:pt>
                <c:pt idx="5466">
                  <c:v>4.5012854049370402E-2</c:v>
                </c:pt>
                <c:pt idx="5467">
                  <c:v>4.5017912101078299E-2</c:v>
                </c:pt>
                <c:pt idx="5468">
                  <c:v>4.5187264593550797E-2</c:v>
                </c:pt>
                <c:pt idx="5469">
                  <c:v>4.5110553192595597E-2</c:v>
                </c:pt>
                <c:pt idx="5470">
                  <c:v>4.50821133660304E-2</c:v>
                </c:pt>
                <c:pt idx="5471">
                  <c:v>4.5203789253719297E-2</c:v>
                </c:pt>
                <c:pt idx="5472">
                  <c:v>4.5129097115325902E-2</c:v>
                </c:pt>
                <c:pt idx="5473">
                  <c:v>4.5087728532962501E-2</c:v>
                </c:pt>
                <c:pt idx="5474">
                  <c:v>4.5250621362356497E-2</c:v>
                </c:pt>
                <c:pt idx="5475">
                  <c:v>4.5189045815883802E-2</c:v>
                </c:pt>
                <c:pt idx="5476">
                  <c:v>4.5120787845614102E-2</c:v>
                </c:pt>
                <c:pt idx="5477">
                  <c:v>4.5211852673673801E-2</c:v>
                </c:pt>
                <c:pt idx="5478">
                  <c:v>4.5176700941131603E-2</c:v>
                </c:pt>
                <c:pt idx="5479">
                  <c:v>4.5127525760714701E-2</c:v>
                </c:pt>
                <c:pt idx="5480">
                  <c:v>4.5176225830800699E-2</c:v>
                </c:pt>
                <c:pt idx="5481">
                  <c:v>4.5239943778142298E-2</c:v>
                </c:pt>
                <c:pt idx="5482">
                  <c:v>4.5157701524052102E-2</c:v>
                </c:pt>
                <c:pt idx="5483">
                  <c:v>4.5142259485243398E-2</c:v>
                </c:pt>
                <c:pt idx="5484">
                  <c:v>4.5215267817375199E-2</c:v>
                </c:pt>
                <c:pt idx="5485">
                  <c:v>4.5141090505098201E-2</c:v>
                </c:pt>
                <c:pt idx="5486">
                  <c:v>4.5095316514904497E-2</c:v>
                </c:pt>
                <c:pt idx="5487">
                  <c:v>4.5262843236640302E-2</c:v>
                </c:pt>
                <c:pt idx="5488">
                  <c:v>4.5185662059035597E-2</c:v>
                </c:pt>
                <c:pt idx="5489">
                  <c:v>4.5119416182084503E-2</c:v>
                </c:pt>
                <c:pt idx="5490">
                  <c:v>4.5016274768083002E-2</c:v>
                </c:pt>
                <c:pt idx="5491">
                  <c:v>4.5007924219438E-2</c:v>
                </c:pt>
                <c:pt idx="5492">
                  <c:v>4.4977710000239299E-2</c:v>
                </c:pt>
                <c:pt idx="5493">
                  <c:v>4.5101564319338601E-2</c:v>
                </c:pt>
                <c:pt idx="5494">
                  <c:v>4.5128283605057003E-2</c:v>
                </c:pt>
                <c:pt idx="5495">
                  <c:v>4.50778156130884E-2</c:v>
                </c:pt>
                <c:pt idx="5496">
                  <c:v>4.5106505072908303E-2</c:v>
                </c:pt>
                <c:pt idx="5497">
                  <c:v>4.5151863489687902E-2</c:v>
                </c:pt>
                <c:pt idx="5498">
                  <c:v>4.50981667575737E-2</c:v>
                </c:pt>
                <c:pt idx="5499">
                  <c:v>4.5087772237214399E-2</c:v>
                </c:pt>
                <c:pt idx="5500">
                  <c:v>4.5207577951562897E-2</c:v>
                </c:pt>
                <c:pt idx="5501">
                  <c:v>4.5132059633033302E-2</c:v>
                </c:pt>
                <c:pt idx="5502">
                  <c:v>4.5100520762692498E-2</c:v>
                </c:pt>
                <c:pt idx="5503">
                  <c:v>4.5148074064248499E-2</c:v>
                </c:pt>
                <c:pt idx="5504">
                  <c:v>4.5080515362011797E-2</c:v>
                </c:pt>
                <c:pt idx="5505">
                  <c:v>4.5067305375899397E-2</c:v>
                </c:pt>
                <c:pt idx="5506">
                  <c:v>4.52136889313502E-2</c:v>
                </c:pt>
                <c:pt idx="5507">
                  <c:v>4.5163374180749997E-2</c:v>
                </c:pt>
                <c:pt idx="5508">
                  <c:v>4.5114190637832501E-2</c:v>
                </c:pt>
                <c:pt idx="5509">
                  <c:v>4.51563414535485E-2</c:v>
                </c:pt>
                <c:pt idx="5510">
                  <c:v>4.5163411918716999E-2</c:v>
                </c:pt>
                <c:pt idx="5511">
                  <c:v>4.5084092445904403E-2</c:v>
                </c:pt>
                <c:pt idx="5512">
                  <c:v>4.5159845147281601E-2</c:v>
                </c:pt>
                <c:pt idx="5513">
                  <c:v>4.5208875933894797E-2</c:v>
                </c:pt>
                <c:pt idx="5514">
                  <c:v>4.51436643682731E-2</c:v>
                </c:pt>
                <c:pt idx="5515">
                  <c:v>4.5089844381436699E-2</c:v>
                </c:pt>
                <c:pt idx="5516">
                  <c:v>4.4993005198193499E-2</c:v>
                </c:pt>
                <c:pt idx="5517">
                  <c:v>4.4988478999584899E-2</c:v>
                </c:pt>
                <c:pt idx="5518">
                  <c:v>4.4966692851933797E-2</c:v>
                </c:pt>
                <c:pt idx="5519">
                  <c:v>4.5158964610891299E-2</c:v>
                </c:pt>
                <c:pt idx="5520">
                  <c:v>4.5093242340954E-2</c:v>
                </c:pt>
                <c:pt idx="5521">
                  <c:v>4.5066734222927902E-2</c:v>
                </c:pt>
                <c:pt idx="5522">
                  <c:v>4.5173677150159901E-2</c:v>
                </c:pt>
                <c:pt idx="5523">
                  <c:v>4.5125309930881402E-2</c:v>
                </c:pt>
                <c:pt idx="5524">
                  <c:v>4.50836915309384E-2</c:v>
                </c:pt>
                <c:pt idx="5525">
                  <c:v>4.5194048628521298E-2</c:v>
                </c:pt>
                <c:pt idx="5526">
                  <c:v>4.5196869138938597E-2</c:v>
                </c:pt>
                <c:pt idx="5527">
                  <c:v>4.5131094394794798E-2</c:v>
                </c:pt>
                <c:pt idx="5528">
                  <c:v>4.5158121686351201E-2</c:v>
                </c:pt>
                <c:pt idx="5529">
                  <c:v>4.5205966802313903E-2</c:v>
                </c:pt>
                <c:pt idx="5530">
                  <c:v>4.5148461387725401E-2</c:v>
                </c:pt>
                <c:pt idx="5531">
                  <c:v>4.5121189012813E-2</c:v>
                </c:pt>
                <c:pt idx="5532">
                  <c:v>4.5247507087575897E-2</c:v>
                </c:pt>
                <c:pt idx="5533">
                  <c:v>4.5170497876824797E-2</c:v>
                </c:pt>
                <c:pt idx="5534">
                  <c:v>4.5123907902355501E-2</c:v>
                </c:pt>
                <c:pt idx="5535">
                  <c:v>4.5239004510222003E-2</c:v>
                </c:pt>
                <c:pt idx="5536">
                  <c:v>4.5159771941906998E-2</c:v>
                </c:pt>
                <c:pt idx="5537">
                  <c:v>4.51046352447785E-2</c:v>
                </c:pt>
                <c:pt idx="5538">
                  <c:v>4.5269627050926901E-2</c:v>
                </c:pt>
                <c:pt idx="5539">
                  <c:v>4.5202384792052699E-2</c:v>
                </c:pt>
                <c:pt idx="5540">
                  <c:v>4.5143853831881103E-2</c:v>
                </c:pt>
                <c:pt idx="5541">
                  <c:v>4.5065685854448499E-2</c:v>
                </c:pt>
                <c:pt idx="5542">
                  <c:v>4.5013122309077003E-2</c:v>
                </c:pt>
                <c:pt idx="5543">
                  <c:v>4.50142905950391E-2</c:v>
                </c:pt>
                <c:pt idx="5544">
                  <c:v>4.5069199627808601E-2</c:v>
                </c:pt>
                <c:pt idx="5545">
                  <c:v>4.5165032012543301E-2</c:v>
                </c:pt>
                <c:pt idx="5546">
                  <c:v>4.5101400833421602E-2</c:v>
                </c:pt>
                <c:pt idx="5547">
                  <c:v>4.5093794450318997E-2</c:v>
                </c:pt>
                <c:pt idx="5548">
                  <c:v>4.5187817023057998E-2</c:v>
                </c:pt>
                <c:pt idx="5549">
                  <c:v>4.5146885793656097E-2</c:v>
                </c:pt>
                <c:pt idx="5550">
                  <c:v>4.5092943590134403E-2</c:v>
                </c:pt>
                <c:pt idx="5551">
                  <c:v>4.5283836118566297E-2</c:v>
                </c:pt>
                <c:pt idx="5552">
                  <c:v>4.5201166959789901E-2</c:v>
                </c:pt>
                <c:pt idx="5553">
                  <c:v>4.51443170992811E-2</c:v>
                </c:pt>
                <c:pt idx="5554">
                  <c:v>4.5204105854888099E-2</c:v>
                </c:pt>
                <c:pt idx="5555">
                  <c:v>4.5157905571007399E-2</c:v>
                </c:pt>
                <c:pt idx="5556">
                  <c:v>4.5114849858994797E-2</c:v>
                </c:pt>
                <c:pt idx="5557">
                  <c:v>4.5224368465520901E-2</c:v>
                </c:pt>
                <c:pt idx="5558">
                  <c:v>4.5225719727265398E-2</c:v>
                </c:pt>
                <c:pt idx="5559">
                  <c:v>4.5180496575388397E-2</c:v>
                </c:pt>
                <c:pt idx="5560">
                  <c:v>4.5197974308393798E-2</c:v>
                </c:pt>
                <c:pt idx="5561">
                  <c:v>4.5243896495473203E-2</c:v>
                </c:pt>
                <c:pt idx="5562">
                  <c:v>4.51782427262514E-2</c:v>
                </c:pt>
                <c:pt idx="5563">
                  <c:v>4.5178603788372101E-2</c:v>
                </c:pt>
                <c:pt idx="5564">
                  <c:v>4.5307462113365997E-2</c:v>
                </c:pt>
                <c:pt idx="5565">
                  <c:v>4.5216420141514502E-2</c:v>
                </c:pt>
                <c:pt idx="5566">
                  <c:v>4.5169528670764202E-2</c:v>
                </c:pt>
                <c:pt idx="5567">
                  <c:v>4.5081542096643903E-2</c:v>
                </c:pt>
                <c:pt idx="5568">
                  <c:v>4.5053967468750802E-2</c:v>
                </c:pt>
                <c:pt idx="5569">
                  <c:v>4.5042474007156302E-2</c:v>
                </c:pt>
                <c:pt idx="5570">
                  <c:v>4.5239188475534202E-2</c:v>
                </c:pt>
                <c:pt idx="5571">
                  <c:v>4.5180726097896702E-2</c:v>
                </c:pt>
                <c:pt idx="5572">
                  <c:v>4.5132953460172903E-2</c:v>
                </c:pt>
                <c:pt idx="5573">
                  <c:v>4.5232771507774598E-2</c:v>
                </c:pt>
                <c:pt idx="5574">
                  <c:v>4.5230705999225899E-2</c:v>
                </c:pt>
                <c:pt idx="5575">
                  <c:v>4.5184639049694102E-2</c:v>
                </c:pt>
                <c:pt idx="5576">
                  <c:v>4.5250679686432503E-2</c:v>
                </c:pt>
                <c:pt idx="5577">
                  <c:v>4.5301249988066603E-2</c:v>
                </c:pt>
                <c:pt idx="5578">
                  <c:v>4.5236815514120697E-2</c:v>
                </c:pt>
                <c:pt idx="5579">
                  <c:v>4.5209735932682203E-2</c:v>
                </c:pt>
                <c:pt idx="5580">
                  <c:v>4.5321280728482197E-2</c:v>
                </c:pt>
                <c:pt idx="5581">
                  <c:v>4.5263443016059203E-2</c:v>
                </c:pt>
                <c:pt idx="5582">
                  <c:v>4.5215830905363102E-2</c:v>
                </c:pt>
                <c:pt idx="5583">
                  <c:v>4.5388105616439002E-2</c:v>
                </c:pt>
                <c:pt idx="5584">
                  <c:v>4.5322161691728903E-2</c:v>
                </c:pt>
                <c:pt idx="5585">
                  <c:v>4.5255903969518702E-2</c:v>
                </c:pt>
                <c:pt idx="5586">
                  <c:v>4.5332552438291297E-2</c:v>
                </c:pt>
                <c:pt idx="5587">
                  <c:v>4.5301139762159298E-2</c:v>
                </c:pt>
                <c:pt idx="5588">
                  <c:v>4.5226653416750598E-2</c:v>
                </c:pt>
                <c:pt idx="5589">
                  <c:v>4.5338676814647698E-2</c:v>
                </c:pt>
                <c:pt idx="5590">
                  <c:v>4.5360145560951602E-2</c:v>
                </c:pt>
                <c:pt idx="5591">
                  <c:v>4.5270333601767701E-2</c:v>
                </c:pt>
                <c:pt idx="5592">
                  <c:v>4.5224975740582797E-2</c:v>
                </c:pt>
                <c:pt idx="5593">
                  <c:v>4.5145380972174798E-2</c:v>
                </c:pt>
                <c:pt idx="5594">
                  <c:v>4.51396140657985E-2</c:v>
                </c:pt>
                <c:pt idx="5595">
                  <c:v>4.5151548925787197E-2</c:v>
                </c:pt>
                <c:pt idx="5596">
                  <c:v>4.5321052001478603E-2</c:v>
                </c:pt>
                <c:pt idx="5597">
                  <c:v>4.5252844962912299E-2</c:v>
                </c:pt>
                <c:pt idx="5598">
                  <c:v>4.5213952563547898E-2</c:v>
                </c:pt>
                <c:pt idx="5599">
                  <c:v>4.53462016788155E-2</c:v>
                </c:pt>
                <c:pt idx="5600">
                  <c:v>4.5300318762504697E-2</c:v>
                </c:pt>
                <c:pt idx="5601">
                  <c:v>4.5261077883575501E-2</c:v>
                </c:pt>
                <c:pt idx="5602">
                  <c:v>4.5408685022266498E-2</c:v>
                </c:pt>
                <c:pt idx="5603">
                  <c:v>4.53758712586326E-2</c:v>
                </c:pt>
                <c:pt idx="5604">
                  <c:v>4.53152195744526E-2</c:v>
                </c:pt>
                <c:pt idx="5605">
                  <c:v>4.5343913884911102E-2</c:v>
                </c:pt>
                <c:pt idx="5606">
                  <c:v>4.5307401208750202E-2</c:v>
                </c:pt>
                <c:pt idx="5607">
                  <c:v>4.5275113428942602E-2</c:v>
                </c:pt>
                <c:pt idx="5608">
                  <c:v>4.5321829267777398E-2</c:v>
                </c:pt>
                <c:pt idx="5609">
                  <c:v>4.5425869252843198E-2</c:v>
                </c:pt>
                <c:pt idx="5610">
                  <c:v>4.5357328897807699E-2</c:v>
                </c:pt>
                <c:pt idx="5611">
                  <c:v>4.5335427848234099E-2</c:v>
                </c:pt>
                <c:pt idx="5612">
                  <c:v>4.5426084621188301E-2</c:v>
                </c:pt>
                <c:pt idx="5613">
                  <c:v>4.53727651620284E-2</c:v>
                </c:pt>
                <c:pt idx="5614">
                  <c:v>4.5337658569526998E-2</c:v>
                </c:pt>
                <c:pt idx="5615">
                  <c:v>4.5524708635639302E-2</c:v>
                </c:pt>
                <c:pt idx="5616">
                  <c:v>4.5433369397263203E-2</c:v>
                </c:pt>
                <c:pt idx="5617">
                  <c:v>4.5386593944082503E-2</c:v>
                </c:pt>
                <c:pt idx="5618">
                  <c:v>4.5284705944747303E-2</c:v>
                </c:pt>
                <c:pt idx="5619">
                  <c:v>4.5264598564244599E-2</c:v>
                </c:pt>
                <c:pt idx="5620">
                  <c:v>4.5262447199395997E-2</c:v>
                </c:pt>
                <c:pt idx="5621">
                  <c:v>4.5395720565769099E-2</c:v>
                </c:pt>
                <c:pt idx="5622">
                  <c:v>4.5406777479608203E-2</c:v>
                </c:pt>
                <c:pt idx="5623">
                  <c:v>4.53584425073736E-2</c:v>
                </c:pt>
                <c:pt idx="5624">
                  <c:v>4.5402423003300302E-2</c:v>
                </c:pt>
                <c:pt idx="5625">
                  <c:v>4.5450677260911697E-2</c:v>
                </c:pt>
                <c:pt idx="5626">
                  <c:v>4.5401712345968202E-2</c:v>
                </c:pt>
                <c:pt idx="5627">
                  <c:v>4.5393058564513998E-2</c:v>
                </c:pt>
                <c:pt idx="5628">
                  <c:v>4.5540556466827697E-2</c:v>
                </c:pt>
                <c:pt idx="5629">
                  <c:v>4.5474912699622297E-2</c:v>
                </c:pt>
                <c:pt idx="5630">
                  <c:v>4.5427329712159202E-2</c:v>
                </c:pt>
                <c:pt idx="5631">
                  <c:v>4.5577689976198599E-2</c:v>
                </c:pt>
                <c:pt idx="5632">
                  <c:v>4.5511988321474399E-2</c:v>
                </c:pt>
                <c:pt idx="5633">
                  <c:v>4.5458377241933003E-2</c:v>
                </c:pt>
                <c:pt idx="5634">
                  <c:v>4.5612737439417302E-2</c:v>
                </c:pt>
                <c:pt idx="5635">
                  <c:v>4.5551731823555403E-2</c:v>
                </c:pt>
                <c:pt idx="5636">
                  <c:v>4.5493800978874697E-2</c:v>
                </c:pt>
                <c:pt idx="5637">
                  <c:v>4.5567080068091598E-2</c:v>
                </c:pt>
                <c:pt idx="5638">
                  <c:v>4.5565177657408501E-2</c:v>
                </c:pt>
                <c:pt idx="5639">
                  <c:v>4.5509000279707799E-2</c:v>
                </c:pt>
                <c:pt idx="5640">
                  <c:v>4.5553172658065702E-2</c:v>
                </c:pt>
                <c:pt idx="5641">
                  <c:v>4.5609419584945701E-2</c:v>
                </c:pt>
                <c:pt idx="5642">
                  <c:v>4.5551583446430698E-2</c:v>
                </c:pt>
                <c:pt idx="5643">
                  <c:v>4.5498006181246803E-2</c:v>
                </c:pt>
                <c:pt idx="5644">
                  <c:v>4.54150839879746E-2</c:v>
                </c:pt>
                <c:pt idx="5645">
                  <c:v>4.5410025835735703E-2</c:v>
                </c:pt>
                <c:pt idx="5646">
                  <c:v>4.5380681675548103E-2</c:v>
                </c:pt>
                <c:pt idx="5647">
                  <c:v>4.5586268339926801E-2</c:v>
                </c:pt>
                <c:pt idx="5648">
                  <c:v>4.55446195458835E-2</c:v>
                </c:pt>
                <c:pt idx="5649">
                  <c:v>4.5507232289916398E-2</c:v>
                </c:pt>
                <c:pt idx="5650">
                  <c:v>4.5637504673019497E-2</c:v>
                </c:pt>
                <c:pt idx="5651">
                  <c:v>4.55942948465234E-2</c:v>
                </c:pt>
                <c:pt idx="5652">
                  <c:v>4.5549393175558103E-2</c:v>
                </c:pt>
                <c:pt idx="5653">
                  <c:v>4.5674573067420302E-2</c:v>
                </c:pt>
                <c:pt idx="5654">
                  <c:v>4.5669030660064801E-2</c:v>
                </c:pt>
                <c:pt idx="5655">
                  <c:v>4.5603320768956498E-2</c:v>
                </c:pt>
                <c:pt idx="5656">
                  <c:v>4.5621711857772002E-2</c:v>
                </c:pt>
                <c:pt idx="5657">
                  <c:v>4.56354855947817E-2</c:v>
                </c:pt>
                <c:pt idx="5658">
                  <c:v>4.5581257766267799E-2</c:v>
                </c:pt>
                <c:pt idx="5659">
                  <c:v>4.5603185465248899E-2</c:v>
                </c:pt>
                <c:pt idx="5660">
                  <c:v>4.5758013138159498E-2</c:v>
                </c:pt>
                <c:pt idx="5661">
                  <c:v>4.5687218128781001E-2</c:v>
                </c:pt>
                <c:pt idx="5662">
                  <c:v>4.56488456596464E-2</c:v>
                </c:pt>
                <c:pt idx="5663">
                  <c:v>4.5761569179982503E-2</c:v>
                </c:pt>
                <c:pt idx="5664">
                  <c:v>4.5690893389594998E-2</c:v>
                </c:pt>
                <c:pt idx="5665">
                  <c:v>4.56520051811821E-2</c:v>
                </c:pt>
                <c:pt idx="5666">
                  <c:v>4.5816734404070303E-2</c:v>
                </c:pt>
                <c:pt idx="5667">
                  <c:v>4.5737635625603901E-2</c:v>
                </c:pt>
                <c:pt idx="5668">
                  <c:v>4.5678035026260999E-2</c:v>
                </c:pt>
                <c:pt idx="5669">
                  <c:v>4.5622769490970903E-2</c:v>
                </c:pt>
                <c:pt idx="5670">
                  <c:v>4.5578031878297502E-2</c:v>
                </c:pt>
                <c:pt idx="5671">
                  <c:v>4.5566304654736697E-2</c:v>
                </c:pt>
                <c:pt idx="5672">
                  <c:v>4.5657378631100698E-2</c:v>
                </c:pt>
                <c:pt idx="5673">
                  <c:v>4.57557467937778E-2</c:v>
                </c:pt>
                <c:pt idx="5674">
                  <c:v>4.5711134434289702E-2</c:v>
                </c:pt>
                <c:pt idx="5675">
                  <c:v>4.5691787536876603E-2</c:v>
                </c:pt>
                <c:pt idx="5676">
                  <c:v>4.5783709142900399E-2</c:v>
                </c:pt>
                <c:pt idx="5677">
                  <c:v>4.5754955547939402E-2</c:v>
                </c:pt>
                <c:pt idx="5678">
                  <c:v>4.5702559417501697E-2</c:v>
                </c:pt>
                <c:pt idx="5679">
                  <c:v>4.5876931020757197E-2</c:v>
                </c:pt>
                <c:pt idx="5680">
                  <c:v>4.5808062296903998E-2</c:v>
                </c:pt>
                <c:pt idx="5681">
                  <c:v>4.5752894443770203E-2</c:v>
                </c:pt>
                <c:pt idx="5682">
                  <c:v>4.5912276371382302E-2</c:v>
                </c:pt>
                <c:pt idx="5683">
                  <c:v>4.5849435807516201E-2</c:v>
                </c:pt>
                <c:pt idx="5684">
                  <c:v>4.5808202063199098E-2</c:v>
                </c:pt>
                <c:pt idx="5685">
                  <c:v>4.59119775914585E-2</c:v>
                </c:pt>
                <c:pt idx="5686">
                  <c:v>4.59058035921769E-2</c:v>
                </c:pt>
                <c:pt idx="5687">
                  <c:v>4.5834849840805998E-2</c:v>
                </c:pt>
                <c:pt idx="5688">
                  <c:v>4.5862950627148701E-2</c:v>
                </c:pt>
                <c:pt idx="5689">
                  <c:v>4.5913092821137799E-2</c:v>
                </c:pt>
                <c:pt idx="5690">
                  <c:v>4.5850786981948798E-2</c:v>
                </c:pt>
                <c:pt idx="5691">
                  <c:v>4.5834545375934302E-2</c:v>
                </c:pt>
                <c:pt idx="5692">
                  <c:v>4.5997206829876201E-2</c:v>
                </c:pt>
                <c:pt idx="5693">
                  <c:v>4.59203117554806E-2</c:v>
                </c:pt>
                <c:pt idx="5694">
                  <c:v>4.58535741903267E-2</c:v>
                </c:pt>
                <c:pt idx="5695">
                  <c:v>4.5747946396763502E-2</c:v>
                </c:pt>
                <c:pt idx="5696">
                  <c:v>4.5745693368092602E-2</c:v>
                </c:pt>
                <c:pt idx="5697">
                  <c:v>4.5733942775235098E-2</c:v>
                </c:pt>
                <c:pt idx="5698">
                  <c:v>4.5931403447563399E-2</c:v>
                </c:pt>
                <c:pt idx="5699">
                  <c:v>4.58813039973998E-2</c:v>
                </c:pt>
                <c:pt idx="5700">
                  <c:v>4.5848597859730798E-2</c:v>
                </c:pt>
                <c:pt idx="5701">
                  <c:v>4.5941132266307097E-2</c:v>
                </c:pt>
                <c:pt idx="5702">
                  <c:v>4.5918780136465401E-2</c:v>
                </c:pt>
                <c:pt idx="5703">
                  <c:v>4.5877121340405801E-2</c:v>
                </c:pt>
                <c:pt idx="5704">
                  <c:v>4.5959525363287103E-2</c:v>
                </c:pt>
                <c:pt idx="5705">
                  <c:v>4.6004148976256397E-2</c:v>
                </c:pt>
                <c:pt idx="5706">
                  <c:v>4.59598476397029E-2</c:v>
                </c:pt>
                <c:pt idx="5707">
                  <c:v>4.5932493191988298E-2</c:v>
                </c:pt>
                <c:pt idx="5708">
                  <c:v>4.5986152884627998E-2</c:v>
                </c:pt>
                <c:pt idx="5709">
                  <c:v>4.5935845972659602E-2</c:v>
                </c:pt>
                <c:pt idx="5710">
                  <c:v>4.5899043451451398E-2</c:v>
                </c:pt>
                <c:pt idx="5711">
                  <c:v>4.6067916303096798E-2</c:v>
                </c:pt>
                <c:pt idx="5712">
                  <c:v>4.6012762807852901E-2</c:v>
                </c:pt>
                <c:pt idx="5713">
                  <c:v>4.5975562815632101E-2</c:v>
                </c:pt>
                <c:pt idx="5714">
                  <c:v>4.6069155689716999E-2</c:v>
                </c:pt>
                <c:pt idx="5715">
                  <c:v>4.6010096993995699E-2</c:v>
                </c:pt>
                <c:pt idx="5716">
                  <c:v>4.5970713108544899E-2</c:v>
                </c:pt>
                <c:pt idx="5717">
                  <c:v>4.6089395793387701E-2</c:v>
                </c:pt>
                <c:pt idx="5718">
                  <c:v>4.6099229948595E-2</c:v>
                </c:pt>
                <c:pt idx="5719">
                  <c:v>4.6036622263879098E-2</c:v>
                </c:pt>
                <c:pt idx="5720">
                  <c:v>4.5972379535669301E-2</c:v>
                </c:pt>
                <c:pt idx="5721">
                  <c:v>4.5912434725323498E-2</c:v>
                </c:pt>
                <c:pt idx="5722">
                  <c:v>4.5923515717731601E-2</c:v>
                </c:pt>
                <c:pt idx="5723">
                  <c:v>4.5930523415639399E-2</c:v>
                </c:pt>
                <c:pt idx="5724">
                  <c:v>4.6103869797661901E-2</c:v>
                </c:pt>
                <c:pt idx="5725">
                  <c:v>4.6039038822830801E-2</c:v>
                </c:pt>
                <c:pt idx="5726">
                  <c:v>4.5996894148023201E-2</c:v>
                </c:pt>
                <c:pt idx="5727">
                  <c:v>4.61346357284734E-2</c:v>
                </c:pt>
                <c:pt idx="5728">
                  <c:v>4.6086399738366202E-2</c:v>
                </c:pt>
                <c:pt idx="5729">
                  <c:v>4.6024046217401901E-2</c:v>
                </c:pt>
                <c:pt idx="5730">
                  <c:v>4.6192887860039798E-2</c:v>
                </c:pt>
                <c:pt idx="5731">
                  <c:v>4.61422999602897E-2</c:v>
                </c:pt>
                <c:pt idx="5732">
                  <c:v>4.6096034823373599E-2</c:v>
                </c:pt>
                <c:pt idx="5733">
                  <c:v>4.6189312813415297E-2</c:v>
                </c:pt>
                <c:pt idx="5734">
                  <c:v>4.6187038543090801E-2</c:v>
                </c:pt>
                <c:pt idx="5735">
                  <c:v>4.6135124779539197E-2</c:v>
                </c:pt>
                <c:pt idx="5736">
                  <c:v>4.6179946958242499E-2</c:v>
                </c:pt>
                <c:pt idx="5737">
                  <c:v>4.6237152467559502E-2</c:v>
                </c:pt>
                <c:pt idx="5738">
                  <c:v>4.6187098865630001E-2</c:v>
                </c:pt>
                <c:pt idx="5739">
                  <c:v>4.6151750158363397E-2</c:v>
                </c:pt>
                <c:pt idx="5740">
                  <c:v>4.6239123078218203E-2</c:v>
                </c:pt>
                <c:pt idx="5741">
                  <c:v>4.6176342924202897E-2</c:v>
                </c:pt>
                <c:pt idx="5742">
                  <c:v>4.61374332953709E-2</c:v>
                </c:pt>
                <c:pt idx="5743">
                  <c:v>4.6310720538409997E-2</c:v>
                </c:pt>
                <c:pt idx="5744">
                  <c:v>4.6226623748796797E-2</c:v>
                </c:pt>
                <c:pt idx="5745">
                  <c:v>4.6186736912959298E-2</c:v>
                </c:pt>
                <c:pt idx="5746">
                  <c:v>4.60765710172404E-2</c:v>
                </c:pt>
                <c:pt idx="5747">
                  <c:v>4.6058782120948397E-2</c:v>
                </c:pt>
                <c:pt idx="5748">
                  <c:v>4.6055323472539898E-2</c:v>
                </c:pt>
                <c:pt idx="5749">
                  <c:v>4.6186710717544502E-2</c:v>
                </c:pt>
                <c:pt idx="5750">
                  <c:v>4.6217166859393498E-2</c:v>
                </c:pt>
                <c:pt idx="5751">
                  <c:v>4.61634777699753E-2</c:v>
                </c:pt>
                <c:pt idx="5752">
                  <c:v>4.61833543668035E-2</c:v>
                </c:pt>
                <c:pt idx="5753">
                  <c:v>4.6267901731577299E-2</c:v>
                </c:pt>
                <c:pt idx="5754">
                  <c:v>4.62312031401476E-2</c:v>
                </c:pt>
                <c:pt idx="5755">
                  <c:v>4.6210788190364803E-2</c:v>
                </c:pt>
                <c:pt idx="5756">
                  <c:v>4.6357167137708898E-2</c:v>
                </c:pt>
                <c:pt idx="5757">
                  <c:v>4.6296890175047498E-2</c:v>
                </c:pt>
                <c:pt idx="5758">
                  <c:v>4.6249733287064998E-2</c:v>
                </c:pt>
                <c:pt idx="5759">
                  <c:v>4.63260847415463E-2</c:v>
                </c:pt>
                <c:pt idx="5760">
                  <c:v>4.6262594512275601E-2</c:v>
                </c:pt>
                <c:pt idx="5761">
                  <c:v>4.6231898935123597E-2</c:v>
                </c:pt>
                <c:pt idx="5762">
                  <c:v>4.63988639724753E-2</c:v>
                </c:pt>
                <c:pt idx="5763">
                  <c:v>4.63529521172555E-2</c:v>
                </c:pt>
                <c:pt idx="5764">
                  <c:v>4.6285231985772397E-2</c:v>
                </c:pt>
                <c:pt idx="5765">
                  <c:v>4.6377281609844903E-2</c:v>
                </c:pt>
                <c:pt idx="5766">
                  <c:v>4.6359809862527301E-2</c:v>
                </c:pt>
                <c:pt idx="5767">
                  <c:v>4.6313014783663599E-2</c:v>
                </c:pt>
                <c:pt idx="5768">
                  <c:v>4.6367158521509799E-2</c:v>
                </c:pt>
                <c:pt idx="5769">
                  <c:v>4.6433530592669997E-2</c:v>
                </c:pt>
                <c:pt idx="5770">
                  <c:v>4.63662683129464E-2</c:v>
                </c:pt>
                <c:pt idx="5771">
                  <c:v>4.63185876142235E-2</c:v>
                </c:pt>
                <c:pt idx="5772">
                  <c:v>4.6236460203847897E-2</c:v>
                </c:pt>
                <c:pt idx="5773">
                  <c:v>4.6221240171386402E-2</c:v>
                </c:pt>
                <c:pt idx="5774">
                  <c:v>4.6238617321553703E-2</c:v>
                </c:pt>
                <c:pt idx="5775">
                  <c:v>4.6440174240463698E-2</c:v>
                </c:pt>
                <c:pt idx="5776">
                  <c:v>4.6387425187276503E-2</c:v>
                </c:pt>
                <c:pt idx="5777">
                  <c:v>4.63489744191369E-2</c:v>
                </c:pt>
                <c:pt idx="5778">
                  <c:v>4.6446361656610903E-2</c:v>
                </c:pt>
                <c:pt idx="5779">
                  <c:v>4.6393702320832099E-2</c:v>
                </c:pt>
                <c:pt idx="5780">
                  <c:v>4.6369256994997401E-2</c:v>
                </c:pt>
                <c:pt idx="5781">
                  <c:v>4.6482242847560001E-2</c:v>
                </c:pt>
                <c:pt idx="5782">
                  <c:v>4.6490255956693101E-2</c:v>
                </c:pt>
                <c:pt idx="5783">
                  <c:v>4.6448938519460997E-2</c:v>
                </c:pt>
                <c:pt idx="5784">
                  <c:v>4.6489444648614098E-2</c:v>
                </c:pt>
                <c:pt idx="5785">
                  <c:v>4.6555216171933901E-2</c:v>
                </c:pt>
                <c:pt idx="5786">
                  <c:v>4.6492225791249897E-2</c:v>
                </c:pt>
                <c:pt idx="5787">
                  <c:v>4.6468659973470501E-2</c:v>
                </c:pt>
                <c:pt idx="5788">
                  <c:v>4.65998884853129E-2</c:v>
                </c:pt>
                <c:pt idx="5789">
                  <c:v>4.6539808468272402E-2</c:v>
                </c:pt>
                <c:pt idx="5790">
                  <c:v>4.6486873383400899E-2</c:v>
                </c:pt>
                <c:pt idx="5791">
                  <c:v>4.6603298435608502E-2</c:v>
                </c:pt>
                <c:pt idx="5792">
                  <c:v>4.6541749713166401E-2</c:v>
                </c:pt>
                <c:pt idx="5793">
                  <c:v>4.6485381647168297E-2</c:v>
                </c:pt>
                <c:pt idx="5794">
                  <c:v>4.6652193540163901E-2</c:v>
                </c:pt>
                <c:pt idx="5795">
                  <c:v>4.6604383630134603E-2</c:v>
                </c:pt>
                <c:pt idx="5796">
                  <c:v>4.65552544143671E-2</c:v>
                </c:pt>
                <c:pt idx="5797">
                  <c:v>4.6482728242307203E-2</c:v>
                </c:pt>
                <c:pt idx="5798">
                  <c:v>4.6427239586288402E-2</c:v>
                </c:pt>
                <c:pt idx="5799">
                  <c:v>4.6430854952306901E-2</c:v>
                </c:pt>
                <c:pt idx="5800">
                  <c:v>4.6507549289375699E-2</c:v>
                </c:pt>
                <c:pt idx="5801">
                  <c:v>4.6598467530103903E-2</c:v>
                </c:pt>
                <c:pt idx="5802">
                  <c:v>4.6536699044129902E-2</c:v>
                </c:pt>
                <c:pt idx="5803">
                  <c:v>4.6541309925184203E-2</c:v>
                </c:pt>
                <c:pt idx="5804">
                  <c:v>4.6639579270655901E-2</c:v>
                </c:pt>
                <c:pt idx="5805">
                  <c:v>4.6601767806957101E-2</c:v>
                </c:pt>
                <c:pt idx="5806">
                  <c:v>4.6555995601617203E-2</c:v>
                </c:pt>
                <c:pt idx="5807">
                  <c:v>4.6778084060254799E-2</c:v>
                </c:pt>
                <c:pt idx="5808">
                  <c:v>4.6708636179876702E-2</c:v>
                </c:pt>
                <c:pt idx="5809">
                  <c:v>4.6662982863684303E-2</c:v>
                </c:pt>
                <c:pt idx="5810">
                  <c:v>4.6675541379954798E-2</c:v>
                </c:pt>
                <c:pt idx="5811">
                  <c:v>4.6609602053649501E-2</c:v>
                </c:pt>
                <c:pt idx="5812">
                  <c:v>4.6554406028007998E-2</c:v>
                </c:pt>
                <c:pt idx="5813">
                  <c:v>4.6691630772935797E-2</c:v>
                </c:pt>
                <c:pt idx="5814">
                  <c:v>4.6740631990056999E-2</c:v>
                </c:pt>
                <c:pt idx="5815">
                  <c:v>4.6696896344656097E-2</c:v>
                </c:pt>
                <c:pt idx="5816">
                  <c:v>4.6720284638771203E-2</c:v>
                </c:pt>
                <c:pt idx="5817">
                  <c:v>4.6771574590820798E-2</c:v>
                </c:pt>
                <c:pt idx="5818">
                  <c:v>4.67350033480518E-2</c:v>
                </c:pt>
                <c:pt idx="5819">
                  <c:v>4.6730268746614297E-2</c:v>
                </c:pt>
                <c:pt idx="5820">
                  <c:v>4.6846155998840101E-2</c:v>
                </c:pt>
                <c:pt idx="5821">
                  <c:v>4.67840161290951E-2</c:v>
                </c:pt>
                <c:pt idx="5822">
                  <c:v>4.6761564376841397E-2</c:v>
                </c:pt>
                <c:pt idx="5823">
                  <c:v>4.6676022058818302E-2</c:v>
                </c:pt>
                <c:pt idx="5824">
                  <c:v>4.6670498966704797E-2</c:v>
                </c:pt>
                <c:pt idx="5825">
                  <c:v>4.6666697016917003E-2</c:v>
                </c:pt>
                <c:pt idx="5826">
                  <c:v>4.6841080882586497E-2</c:v>
                </c:pt>
                <c:pt idx="5827">
                  <c:v>4.68067605785717E-2</c:v>
                </c:pt>
                <c:pt idx="5828">
                  <c:v>4.6784136444330202E-2</c:v>
                </c:pt>
                <c:pt idx="5829">
                  <c:v>4.6834442948844798E-2</c:v>
                </c:pt>
                <c:pt idx="5830">
                  <c:v>4.6852785424562102E-2</c:v>
                </c:pt>
                <c:pt idx="5831">
                  <c:v>4.6823557058814601E-2</c:v>
                </c:pt>
                <c:pt idx="5832">
                  <c:v>4.6892977125632403E-2</c:v>
                </c:pt>
                <c:pt idx="5833">
                  <c:v>4.6962249985275199E-2</c:v>
                </c:pt>
                <c:pt idx="5834">
                  <c:v>4.6907628779687502E-2</c:v>
                </c:pt>
                <c:pt idx="5835">
                  <c:v>4.6889893274055898E-2</c:v>
                </c:pt>
                <c:pt idx="5836">
                  <c:v>4.70120089206221E-2</c:v>
                </c:pt>
                <c:pt idx="5837">
                  <c:v>4.6953924543534802E-2</c:v>
                </c:pt>
                <c:pt idx="5838">
                  <c:v>4.6907822601497201E-2</c:v>
                </c:pt>
                <c:pt idx="5839">
                  <c:v>4.7059922993260603E-2</c:v>
                </c:pt>
                <c:pt idx="5840">
                  <c:v>4.69824709192228E-2</c:v>
                </c:pt>
                <c:pt idx="5841">
                  <c:v>4.6984165402439701E-2</c:v>
                </c:pt>
                <c:pt idx="5842">
                  <c:v>4.7075719815135399E-2</c:v>
                </c:pt>
                <c:pt idx="5843">
                  <c:v>4.7012689533100102E-2</c:v>
                </c:pt>
                <c:pt idx="5844">
                  <c:v>4.6983067276111297E-2</c:v>
                </c:pt>
                <c:pt idx="5845">
                  <c:v>4.7056861600139901E-2</c:v>
                </c:pt>
                <c:pt idx="5846">
                  <c:v>4.70737344100296E-2</c:v>
                </c:pt>
                <c:pt idx="5847">
                  <c:v>4.7035447564364001E-2</c:v>
                </c:pt>
                <c:pt idx="5848">
                  <c:v>4.69768017840883E-2</c:v>
                </c:pt>
                <c:pt idx="5849">
                  <c:v>4.6922168345190397E-2</c:v>
                </c:pt>
                <c:pt idx="5850">
                  <c:v>4.6925854912661297E-2</c:v>
                </c:pt>
                <c:pt idx="5851">
                  <c:v>4.6959564263934099E-2</c:v>
                </c:pt>
                <c:pt idx="5852">
                  <c:v>4.7108598399208799E-2</c:v>
                </c:pt>
                <c:pt idx="5853">
                  <c:v>4.7054823671992797E-2</c:v>
                </c:pt>
                <c:pt idx="5854">
                  <c:v>4.7032461403864301E-2</c:v>
                </c:pt>
                <c:pt idx="5855">
                  <c:v>4.7156567520384399E-2</c:v>
                </c:pt>
                <c:pt idx="5856">
                  <c:v>4.7116391341357103E-2</c:v>
                </c:pt>
                <c:pt idx="5857">
                  <c:v>4.7086335320879101E-2</c:v>
                </c:pt>
                <c:pt idx="5858">
                  <c:v>4.7254693975749502E-2</c:v>
                </c:pt>
                <c:pt idx="5859">
                  <c:v>4.72143920487723E-2</c:v>
                </c:pt>
                <c:pt idx="5860">
                  <c:v>4.7155625817443397E-2</c:v>
                </c:pt>
                <c:pt idx="5861">
                  <c:v>4.7220129849544198E-2</c:v>
                </c:pt>
                <c:pt idx="5862">
                  <c:v>4.7203713019067998E-2</c:v>
                </c:pt>
                <c:pt idx="5863">
                  <c:v>4.7169003189386098E-2</c:v>
                </c:pt>
                <c:pt idx="5864">
                  <c:v>4.7241445591983601E-2</c:v>
                </c:pt>
                <c:pt idx="5865">
                  <c:v>4.7316393679163099E-2</c:v>
                </c:pt>
                <c:pt idx="5866">
                  <c:v>4.72641508871069E-2</c:v>
                </c:pt>
                <c:pt idx="5867">
                  <c:v>4.7271341143641503E-2</c:v>
                </c:pt>
                <c:pt idx="5868">
                  <c:v>4.7350394015666E-2</c:v>
                </c:pt>
                <c:pt idx="5869">
                  <c:v>4.7310401375094797E-2</c:v>
                </c:pt>
                <c:pt idx="5870">
                  <c:v>4.7262426232919E-2</c:v>
                </c:pt>
                <c:pt idx="5871">
                  <c:v>4.7455661183145502E-2</c:v>
                </c:pt>
                <c:pt idx="5872">
                  <c:v>4.73788540208867E-2</c:v>
                </c:pt>
                <c:pt idx="5873">
                  <c:v>4.7343634156277299E-2</c:v>
                </c:pt>
                <c:pt idx="5874">
                  <c:v>4.7259080815516899E-2</c:v>
                </c:pt>
                <c:pt idx="5875">
                  <c:v>4.72326604649424E-2</c:v>
                </c:pt>
                <c:pt idx="5876">
                  <c:v>4.7246452382144803E-2</c:v>
                </c:pt>
                <c:pt idx="5877">
                  <c:v>4.7381501043370397E-2</c:v>
                </c:pt>
                <c:pt idx="5878">
                  <c:v>4.7436168912099501E-2</c:v>
                </c:pt>
                <c:pt idx="5879">
                  <c:v>4.7380398250728199E-2</c:v>
                </c:pt>
                <c:pt idx="5880">
                  <c:v>4.7444924644272003E-2</c:v>
                </c:pt>
                <c:pt idx="5881">
                  <c:v>4.7483995653844001E-2</c:v>
                </c:pt>
                <c:pt idx="5882">
                  <c:v>4.7443871143817103E-2</c:v>
                </c:pt>
                <c:pt idx="5883">
                  <c:v>4.7430228180019102E-2</c:v>
                </c:pt>
                <c:pt idx="5884">
                  <c:v>4.7587196536672503E-2</c:v>
                </c:pt>
                <c:pt idx="5885">
                  <c:v>4.7528135561151402E-2</c:v>
                </c:pt>
                <c:pt idx="5886">
                  <c:v>4.7488502750638803E-2</c:v>
                </c:pt>
                <c:pt idx="5887">
                  <c:v>4.7657405084464498E-2</c:v>
                </c:pt>
                <c:pt idx="5888">
                  <c:v>4.7594432166078997E-2</c:v>
                </c:pt>
                <c:pt idx="5889">
                  <c:v>4.7554858902003602E-2</c:v>
                </c:pt>
                <c:pt idx="5890">
                  <c:v>4.7722966206492801E-2</c:v>
                </c:pt>
                <c:pt idx="5891">
                  <c:v>4.7678505468259802E-2</c:v>
                </c:pt>
                <c:pt idx="5892">
                  <c:v>4.7628175079201598E-2</c:v>
                </c:pt>
                <c:pt idx="5893">
                  <c:v>4.7696619246077099E-2</c:v>
                </c:pt>
                <c:pt idx="5894">
                  <c:v>4.7707601159345199E-2</c:v>
                </c:pt>
                <c:pt idx="5895">
                  <c:v>4.7666177755066701E-2</c:v>
                </c:pt>
                <c:pt idx="5896">
                  <c:v>4.7734492671830997E-2</c:v>
                </c:pt>
                <c:pt idx="5897">
                  <c:v>4.77967832412102E-2</c:v>
                </c:pt>
                <c:pt idx="5898">
                  <c:v>4.77454099939979E-2</c:v>
                </c:pt>
                <c:pt idx="5899">
                  <c:v>4.7712035040604103E-2</c:v>
                </c:pt>
                <c:pt idx="5900">
                  <c:v>4.7625281624883997E-2</c:v>
                </c:pt>
                <c:pt idx="5901">
                  <c:v>4.7617397465122203E-2</c:v>
                </c:pt>
                <c:pt idx="5902">
                  <c:v>4.7635089441124899E-2</c:v>
                </c:pt>
                <c:pt idx="5903">
                  <c:v>4.7842077108191099E-2</c:v>
                </c:pt>
                <c:pt idx="5904">
                  <c:v>4.77912720528922E-2</c:v>
                </c:pt>
                <c:pt idx="5905">
                  <c:v>4.7748076299743897E-2</c:v>
                </c:pt>
                <c:pt idx="5906">
                  <c:v>4.7880381607683299E-2</c:v>
                </c:pt>
                <c:pt idx="5907">
                  <c:v>4.7854644400635402E-2</c:v>
                </c:pt>
                <c:pt idx="5908">
                  <c:v>4.7809894526532497E-2</c:v>
                </c:pt>
                <c:pt idx="5909">
                  <c:v>4.7936725294372699E-2</c:v>
                </c:pt>
                <c:pt idx="5910">
                  <c:v>4.7963409461469E-2</c:v>
                </c:pt>
                <c:pt idx="5911">
                  <c:v>4.7915410036997202E-2</c:v>
                </c:pt>
                <c:pt idx="5912">
                  <c:v>4.7921318289202902E-2</c:v>
                </c:pt>
                <c:pt idx="5913">
                  <c:v>4.79609333560801E-2</c:v>
                </c:pt>
                <c:pt idx="5914">
                  <c:v>4.7924153138106898E-2</c:v>
                </c:pt>
                <c:pt idx="5915">
                  <c:v>4.7942687117028801E-2</c:v>
                </c:pt>
                <c:pt idx="5916">
                  <c:v>4.8097389594962098E-2</c:v>
                </c:pt>
                <c:pt idx="5917">
                  <c:v>4.8041012526179101E-2</c:v>
                </c:pt>
                <c:pt idx="5918">
                  <c:v>4.80144816198542E-2</c:v>
                </c:pt>
                <c:pt idx="5919">
                  <c:v>4.8129857808817102E-2</c:v>
                </c:pt>
                <c:pt idx="5920">
                  <c:v>4.8088650316155203E-2</c:v>
                </c:pt>
                <c:pt idx="5921">
                  <c:v>4.8027603595983098E-2</c:v>
                </c:pt>
                <c:pt idx="5922">
                  <c:v>4.8237491408750797E-2</c:v>
                </c:pt>
                <c:pt idx="5923">
                  <c:v>4.8169765184866299E-2</c:v>
                </c:pt>
                <c:pt idx="5924">
                  <c:v>4.81344472791531E-2</c:v>
                </c:pt>
                <c:pt idx="5925">
                  <c:v>4.8076418024720603E-2</c:v>
                </c:pt>
                <c:pt idx="5926">
                  <c:v>4.8041012167232E-2</c:v>
                </c:pt>
                <c:pt idx="5927">
                  <c:v>4.8041444601646201E-2</c:v>
                </c:pt>
                <c:pt idx="5928">
                  <c:v>4.8128711573857098E-2</c:v>
                </c:pt>
                <c:pt idx="5929">
                  <c:v>4.82228035010243E-2</c:v>
                </c:pt>
                <c:pt idx="5930">
                  <c:v>4.81835833440225E-2</c:v>
                </c:pt>
                <c:pt idx="5931">
                  <c:v>4.81851001095491E-2</c:v>
                </c:pt>
                <c:pt idx="5932">
                  <c:v>4.8305441635117498E-2</c:v>
                </c:pt>
                <c:pt idx="5933">
                  <c:v>4.8273787523309103E-2</c:v>
                </c:pt>
                <c:pt idx="5934">
                  <c:v>4.82299030409193E-2</c:v>
                </c:pt>
                <c:pt idx="5935">
                  <c:v>4.8427964531583698E-2</c:v>
                </c:pt>
                <c:pt idx="5936">
                  <c:v>4.8374812070202597E-2</c:v>
                </c:pt>
                <c:pt idx="5937">
                  <c:v>4.8324977105948998E-2</c:v>
                </c:pt>
                <c:pt idx="5938">
                  <c:v>4.8492724638587302E-2</c:v>
                </c:pt>
                <c:pt idx="5939">
                  <c:v>4.8449370971260002E-2</c:v>
                </c:pt>
                <c:pt idx="5940">
                  <c:v>4.8398330603959101E-2</c:v>
                </c:pt>
                <c:pt idx="5941">
                  <c:v>4.8503432413175E-2</c:v>
                </c:pt>
                <c:pt idx="5942">
                  <c:v>4.8531470083010599E-2</c:v>
                </c:pt>
                <c:pt idx="5943">
                  <c:v>4.8484998619339102E-2</c:v>
                </c:pt>
                <c:pt idx="5944">
                  <c:v>4.8522443287462802E-2</c:v>
                </c:pt>
                <c:pt idx="5945">
                  <c:v>4.85630336819061E-2</c:v>
                </c:pt>
                <c:pt idx="5946">
                  <c:v>4.8524764560473298E-2</c:v>
                </c:pt>
                <c:pt idx="5947">
                  <c:v>4.85341581612979E-2</c:v>
                </c:pt>
                <c:pt idx="5948">
                  <c:v>4.8679031790622301E-2</c:v>
                </c:pt>
                <c:pt idx="5949">
                  <c:v>4.8631881276378297E-2</c:v>
                </c:pt>
                <c:pt idx="5950">
                  <c:v>4.8578728824698797E-2</c:v>
                </c:pt>
                <c:pt idx="5951">
                  <c:v>4.8488481950092303E-2</c:v>
                </c:pt>
                <c:pt idx="5952">
                  <c:v>4.8513214356110598E-2</c:v>
                </c:pt>
                <c:pt idx="5953">
                  <c:v>4.8488192997562303E-2</c:v>
                </c:pt>
                <c:pt idx="5954">
                  <c:v>4.8667062179445199E-2</c:v>
                </c:pt>
                <c:pt idx="5955">
                  <c:v>4.8652696539647898E-2</c:v>
                </c:pt>
                <c:pt idx="5956">
                  <c:v>4.8627902408851197E-2</c:v>
                </c:pt>
                <c:pt idx="5957">
                  <c:v>4.8697534384631598E-2</c:v>
                </c:pt>
                <c:pt idx="5958">
                  <c:v>4.8730800246124702E-2</c:v>
                </c:pt>
                <c:pt idx="5959">
                  <c:v>4.8682134307455202E-2</c:v>
                </c:pt>
                <c:pt idx="5960">
                  <c:v>4.87522632368683E-2</c:v>
                </c:pt>
                <c:pt idx="5961">
                  <c:v>4.88255792006385E-2</c:v>
                </c:pt>
                <c:pt idx="5962">
                  <c:v>4.8796109273098499E-2</c:v>
                </c:pt>
                <c:pt idx="5963">
                  <c:v>4.8779640453479503E-2</c:v>
                </c:pt>
                <c:pt idx="5964">
                  <c:v>4.8845264983052902E-2</c:v>
                </c:pt>
                <c:pt idx="5965">
                  <c:v>4.88158496348962E-2</c:v>
                </c:pt>
                <c:pt idx="5966">
                  <c:v>4.8780284327221902E-2</c:v>
                </c:pt>
                <c:pt idx="5967">
                  <c:v>4.8982574235802899E-2</c:v>
                </c:pt>
                <c:pt idx="5968">
                  <c:v>4.8912828438915201E-2</c:v>
                </c:pt>
                <c:pt idx="5969">
                  <c:v>4.8880854563322203E-2</c:v>
                </c:pt>
                <c:pt idx="5970">
                  <c:v>4.9001349601894603E-2</c:v>
                </c:pt>
                <c:pt idx="5971">
                  <c:v>4.89673196376922E-2</c:v>
                </c:pt>
                <c:pt idx="5972">
                  <c:v>4.8935507734616503E-2</c:v>
                </c:pt>
                <c:pt idx="5973">
                  <c:v>4.9050282803364001E-2</c:v>
                </c:pt>
                <c:pt idx="5974">
                  <c:v>4.9053023181234702E-2</c:v>
                </c:pt>
                <c:pt idx="5975">
                  <c:v>4.8999346249426298E-2</c:v>
                </c:pt>
                <c:pt idx="5976">
                  <c:v>4.8967279765444398E-2</c:v>
                </c:pt>
                <c:pt idx="5977">
                  <c:v>4.8901941181005097E-2</c:v>
                </c:pt>
                <c:pt idx="5978">
                  <c:v>4.8907156005346397E-2</c:v>
                </c:pt>
                <c:pt idx="5979">
                  <c:v>4.8953703197184902E-2</c:v>
                </c:pt>
                <c:pt idx="5980">
                  <c:v>4.9116145450776798E-2</c:v>
                </c:pt>
                <c:pt idx="5981">
                  <c:v>4.9060184430951802E-2</c:v>
                </c:pt>
                <c:pt idx="5982">
                  <c:v>4.9051032692659403E-2</c:v>
                </c:pt>
                <c:pt idx="5983">
                  <c:v>4.91896865423768E-2</c:v>
                </c:pt>
                <c:pt idx="5984">
                  <c:v>4.9148654933863598E-2</c:v>
                </c:pt>
                <c:pt idx="5985">
                  <c:v>4.9111226534780998E-2</c:v>
                </c:pt>
                <c:pt idx="5986">
                  <c:v>4.9295841017737901E-2</c:v>
                </c:pt>
                <c:pt idx="5987">
                  <c:v>4.9237792341348903E-2</c:v>
                </c:pt>
                <c:pt idx="5988">
                  <c:v>4.9197485262993702E-2</c:v>
                </c:pt>
                <c:pt idx="5989">
                  <c:v>4.9282666276364302E-2</c:v>
                </c:pt>
                <c:pt idx="5990">
                  <c:v>4.9279125950609501E-2</c:v>
                </c:pt>
                <c:pt idx="5991">
                  <c:v>4.9244103856229397E-2</c:v>
                </c:pt>
                <c:pt idx="5992">
                  <c:v>4.9313655821606399E-2</c:v>
                </c:pt>
                <c:pt idx="5993">
                  <c:v>4.9386346576890602E-2</c:v>
                </c:pt>
                <c:pt idx="5994">
                  <c:v>4.93225333824132E-2</c:v>
                </c:pt>
                <c:pt idx="5995">
                  <c:v>4.9321140104438797E-2</c:v>
                </c:pt>
                <c:pt idx="5996">
                  <c:v>4.9420518975239199E-2</c:v>
                </c:pt>
                <c:pt idx="5997">
                  <c:v>4.9375051904159098E-2</c:v>
                </c:pt>
                <c:pt idx="5998">
                  <c:v>4.9335834977682597E-2</c:v>
                </c:pt>
                <c:pt idx="5999">
                  <c:v>4.9523110695493699E-2</c:v>
                </c:pt>
                <c:pt idx="6000">
                  <c:v>4.9428842670749699E-2</c:v>
                </c:pt>
                <c:pt idx="6001">
                  <c:v>4.9411414986631402E-2</c:v>
                </c:pt>
                <c:pt idx="6002">
                  <c:v>4.9313651572447201E-2</c:v>
                </c:pt>
                <c:pt idx="6003">
                  <c:v>4.9319554857599299E-2</c:v>
                </c:pt>
                <c:pt idx="6004">
                  <c:v>4.93033387659427E-2</c:v>
                </c:pt>
                <c:pt idx="6005">
                  <c:v>4.9447217568134097E-2</c:v>
                </c:pt>
                <c:pt idx="6006">
                  <c:v>4.9479237233754199E-2</c:v>
                </c:pt>
                <c:pt idx="6007">
                  <c:v>4.9441031012110503E-2</c:v>
                </c:pt>
                <c:pt idx="6008">
                  <c:v>4.9489928535232902E-2</c:v>
                </c:pt>
                <c:pt idx="6009">
                  <c:v>4.9533890833744099E-2</c:v>
                </c:pt>
                <c:pt idx="6010">
                  <c:v>4.9510924820788303E-2</c:v>
                </c:pt>
                <c:pt idx="6011">
                  <c:v>4.9501443352212703E-2</c:v>
                </c:pt>
                <c:pt idx="6012">
                  <c:v>4.9659673066344001E-2</c:v>
                </c:pt>
                <c:pt idx="6013">
                  <c:v>4.9601847441711797E-2</c:v>
                </c:pt>
                <c:pt idx="6014">
                  <c:v>4.9569482895700699E-2</c:v>
                </c:pt>
                <c:pt idx="6015">
                  <c:v>4.9359063016405802E-2</c:v>
                </c:pt>
                <c:pt idx="6016">
                  <c:v>4.9402473804851403E-2</c:v>
                </c:pt>
                <c:pt idx="6017">
                  <c:v>4.9412688104590798E-2</c:v>
                </c:pt>
                <c:pt idx="6018">
                  <c:v>4.9616141011938203E-2</c:v>
                </c:pt>
                <c:pt idx="6019">
                  <c:v>4.9603357464851103E-2</c:v>
                </c:pt>
                <c:pt idx="6020">
                  <c:v>4.9588157484928598E-2</c:v>
                </c:pt>
                <c:pt idx="6021">
                  <c:v>4.9695169669575899E-2</c:v>
                </c:pt>
                <c:pt idx="6022">
                  <c:v>4.9693254055455299E-2</c:v>
                </c:pt>
                <c:pt idx="6023">
                  <c:v>4.9669165979139202E-2</c:v>
                </c:pt>
                <c:pt idx="6024">
                  <c:v>4.9736985296476403E-2</c:v>
                </c:pt>
                <c:pt idx="6025">
                  <c:v>4.9832052337781797E-2</c:v>
                </c:pt>
                <c:pt idx="6026">
                  <c:v>4.9779564491473298E-2</c:v>
                </c:pt>
                <c:pt idx="6027">
                  <c:v>4.9713978505072101E-2</c:v>
                </c:pt>
                <c:pt idx="6028">
                  <c:v>4.9651311962709901E-2</c:v>
                </c:pt>
                <c:pt idx="6029">
                  <c:v>4.9637788072383698E-2</c:v>
                </c:pt>
                <c:pt idx="6030">
                  <c:v>4.96554315128983E-2</c:v>
                </c:pt>
                <c:pt idx="6031">
                  <c:v>4.9867836991325E-2</c:v>
                </c:pt>
                <c:pt idx="6032">
                  <c:v>4.9809849161344497E-2</c:v>
                </c:pt>
                <c:pt idx="6033">
                  <c:v>4.9790663955112197E-2</c:v>
                </c:pt>
                <c:pt idx="6034">
                  <c:v>4.9908201947497802E-2</c:v>
                </c:pt>
                <c:pt idx="6035">
                  <c:v>4.98692604596725E-2</c:v>
                </c:pt>
                <c:pt idx="6036">
                  <c:v>4.9829711089842001E-2</c:v>
                </c:pt>
                <c:pt idx="6037">
                  <c:v>4.9955685758807898E-2</c:v>
                </c:pt>
                <c:pt idx="6038">
                  <c:v>4.99669435666871E-2</c:v>
                </c:pt>
                <c:pt idx="6039">
                  <c:v>4.9930490436963598E-2</c:v>
                </c:pt>
                <c:pt idx="6040">
                  <c:v>4.9979525191398998E-2</c:v>
                </c:pt>
                <c:pt idx="6041">
                  <c:v>5.00509038489933E-2</c:v>
                </c:pt>
                <c:pt idx="6042">
                  <c:v>4.9994918944624503E-2</c:v>
                </c:pt>
                <c:pt idx="6043">
                  <c:v>4.9984238964195002E-2</c:v>
                </c:pt>
                <c:pt idx="6044">
                  <c:v>5.0115651237622898E-2</c:v>
                </c:pt>
                <c:pt idx="6045">
                  <c:v>5.0062578093881302E-2</c:v>
                </c:pt>
                <c:pt idx="6046">
                  <c:v>5.0032486421211199E-2</c:v>
                </c:pt>
                <c:pt idx="6047">
                  <c:v>5.0155515491496702E-2</c:v>
                </c:pt>
                <c:pt idx="6048">
                  <c:v>5.0099821450809399E-2</c:v>
                </c:pt>
                <c:pt idx="6049">
                  <c:v>5.0050188826086597E-2</c:v>
                </c:pt>
                <c:pt idx="6050">
                  <c:v>5.02234668238088E-2</c:v>
                </c:pt>
                <c:pt idx="6051">
                  <c:v>5.0146248036374699E-2</c:v>
                </c:pt>
                <c:pt idx="6052">
                  <c:v>5.0139357141839903E-2</c:v>
                </c:pt>
                <c:pt idx="6053">
                  <c:v>5.00698470859786E-2</c:v>
                </c:pt>
                <c:pt idx="6054">
                  <c:v>5.0025258523722298E-2</c:v>
                </c:pt>
                <c:pt idx="6055">
                  <c:v>5.0040958720880498E-2</c:v>
                </c:pt>
                <c:pt idx="6056">
                  <c:v>5.01249482622367E-2</c:v>
                </c:pt>
                <c:pt idx="6057">
                  <c:v>5.0220134765064699E-2</c:v>
                </c:pt>
                <c:pt idx="6058">
                  <c:v>5.0165705661726401E-2</c:v>
                </c:pt>
                <c:pt idx="6059">
                  <c:v>5.0161099736241201E-2</c:v>
                </c:pt>
                <c:pt idx="6060">
                  <c:v>5.0277080294250799E-2</c:v>
                </c:pt>
                <c:pt idx="6061">
                  <c:v>5.0213436436688103E-2</c:v>
                </c:pt>
                <c:pt idx="6062">
                  <c:v>5.0193948793568699E-2</c:v>
                </c:pt>
                <c:pt idx="6063">
                  <c:v>5.0384750318092503E-2</c:v>
                </c:pt>
                <c:pt idx="6064">
                  <c:v>5.0331922810679698E-2</c:v>
                </c:pt>
                <c:pt idx="6065">
                  <c:v>5.0292447248163202E-2</c:v>
                </c:pt>
                <c:pt idx="6066">
                  <c:v>5.03673354784646E-2</c:v>
                </c:pt>
                <c:pt idx="6067">
                  <c:v>5.0313507206737801E-2</c:v>
                </c:pt>
                <c:pt idx="6068">
                  <c:v>5.0295504605552599E-2</c:v>
                </c:pt>
                <c:pt idx="6069">
                  <c:v>5.0428802128105001E-2</c:v>
                </c:pt>
                <c:pt idx="6070">
                  <c:v>5.0437646626960299E-2</c:v>
                </c:pt>
                <c:pt idx="6071">
                  <c:v>5.0398298092962403E-2</c:v>
                </c:pt>
                <c:pt idx="6072">
                  <c:v>5.0401448175156002E-2</c:v>
                </c:pt>
                <c:pt idx="6073">
                  <c:v>5.0482785445638001E-2</c:v>
                </c:pt>
                <c:pt idx="6074">
                  <c:v>5.0429417305470597E-2</c:v>
                </c:pt>
                <c:pt idx="6075">
                  <c:v>5.0446187495253703E-2</c:v>
                </c:pt>
                <c:pt idx="6076">
                  <c:v>5.0590725343985003E-2</c:v>
                </c:pt>
                <c:pt idx="6077">
                  <c:v>5.0513509505738699E-2</c:v>
                </c:pt>
                <c:pt idx="6078">
                  <c:v>5.0468222315733599E-2</c:v>
                </c:pt>
                <c:pt idx="6079">
                  <c:v>5.0381894378612201E-2</c:v>
                </c:pt>
                <c:pt idx="6080">
                  <c:v>5.0380355309850203E-2</c:v>
                </c:pt>
                <c:pt idx="6081">
                  <c:v>5.0376026056861901E-2</c:v>
                </c:pt>
                <c:pt idx="6082">
                  <c:v>5.0600110281569098E-2</c:v>
                </c:pt>
                <c:pt idx="6083">
                  <c:v>5.0569752852121903E-2</c:v>
                </c:pt>
                <c:pt idx="6084">
                  <c:v>5.0550652454452102E-2</c:v>
                </c:pt>
                <c:pt idx="6085">
                  <c:v>5.0633577746338997E-2</c:v>
                </c:pt>
                <c:pt idx="6086">
                  <c:v>5.0637294790552401E-2</c:v>
                </c:pt>
                <c:pt idx="6087">
                  <c:v>5.0600026656562901E-2</c:v>
                </c:pt>
                <c:pt idx="6088">
                  <c:v>5.0677810737397397E-2</c:v>
                </c:pt>
                <c:pt idx="6089">
                  <c:v>5.0747304262282897E-2</c:v>
                </c:pt>
                <c:pt idx="6090">
                  <c:v>5.07008197600953E-2</c:v>
                </c:pt>
                <c:pt idx="6091">
                  <c:v>5.0685550183212802E-2</c:v>
                </c:pt>
                <c:pt idx="6092">
                  <c:v>5.0805585575290003E-2</c:v>
                </c:pt>
                <c:pt idx="6093">
                  <c:v>5.0753300427459097E-2</c:v>
                </c:pt>
                <c:pt idx="6094">
                  <c:v>5.0722140411380803E-2</c:v>
                </c:pt>
                <c:pt idx="6095">
                  <c:v>5.0908767424213498E-2</c:v>
                </c:pt>
                <c:pt idx="6096">
                  <c:v>5.0839950155932498E-2</c:v>
                </c:pt>
                <c:pt idx="6097">
                  <c:v>5.08072404966994E-2</c:v>
                </c:pt>
                <c:pt idx="6098">
                  <c:v>5.0910481736839902E-2</c:v>
                </c:pt>
                <c:pt idx="6099">
                  <c:v>5.0876345019787397E-2</c:v>
                </c:pt>
                <c:pt idx="6100">
                  <c:v>5.0830187276005703E-2</c:v>
                </c:pt>
                <c:pt idx="6101">
                  <c:v>5.0941421863778001E-2</c:v>
                </c:pt>
                <c:pt idx="6102">
                  <c:v>5.0954577222000703E-2</c:v>
                </c:pt>
                <c:pt idx="6103">
                  <c:v>5.0895273530234701E-2</c:v>
                </c:pt>
                <c:pt idx="6104">
                  <c:v>5.0856353618049403E-2</c:v>
                </c:pt>
                <c:pt idx="6105">
                  <c:v>5.0789820340772701E-2</c:v>
                </c:pt>
                <c:pt idx="6106">
                  <c:v>5.0813927489798502E-2</c:v>
                </c:pt>
                <c:pt idx="6107">
                  <c:v>5.08311746913628E-2</c:v>
                </c:pt>
                <c:pt idx="6108">
                  <c:v>5.1004782202653497E-2</c:v>
                </c:pt>
                <c:pt idx="6109">
                  <c:v>5.0957596705605498E-2</c:v>
                </c:pt>
                <c:pt idx="6110">
                  <c:v>5.0938291184138298E-2</c:v>
                </c:pt>
                <c:pt idx="6111">
                  <c:v>5.1054395734234599E-2</c:v>
                </c:pt>
                <c:pt idx="6112">
                  <c:v>5.1005173596043299E-2</c:v>
                </c:pt>
                <c:pt idx="6113">
                  <c:v>5.0970344380568598E-2</c:v>
                </c:pt>
                <c:pt idx="6114">
                  <c:v>5.1149019368696001E-2</c:v>
                </c:pt>
                <c:pt idx="6115">
                  <c:v>5.1103509830287899E-2</c:v>
                </c:pt>
                <c:pt idx="6116">
                  <c:v>5.1063769341756902E-2</c:v>
                </c:pt>
                <c:pt idx="6117">
                  <c:v>5.1123370862721097E-2</c:v>
                </c:pt>
                <c:pt idx="6118">
                  <c:v>5.1119136255389601E-2</c:v>
                </c:pt>
                <c:pt idx="6119">
                  <c:v>5.1097040316866002E-2</c:v>
                </c:pt>
                <c:pt idx="6120">
                  <c:v>5.1177243915541397E-2</c:v>
                </c:pt>
                <c:pt idx="6121">
                  <c:v>5.1241402242643098E-2</c:v>
                </c:pt>
                <c:pt idx="6122">
                  <c:v>5.1195900382784501E-2</c:v>
                </c:pt>
                <c:pt idx="6123">
                  <c:v>5.1198180842523797E-2</c:v>
                </c:pt>
                <c:pt idx="6124">
                  <c:v>5.12852510631394E-2</c:v>
                </c:pt>
                <c:pt idx="6125">
                  <c:v>5.1245352350330398E-2</c:v>
                </c:pt>
                <c:pt idx="6126">
                  <c:v>5.1227273497109503E-2</c:v>
                </c:pt>
                <c:pt idx="6127">
                  <c:v>5.1425797942404601E-2</c:v>
                </c:pt>
                <c:pt idx="6128">
                  <c:v>5.1333126786630497E-2</c:v>
                </c:pt>
                <c:pt idx="6129">
                  <c:v>5.1305224575723E-2</c:v>
                </c:pt>
                <c:pt idx="6130">
                  <c:v>5.12233960713879E-2</c:v>
                </c:pt>
                <c:pt idx="6131">
                  <c:v>5.1203201369693002E-2</c:v>
                </c:pt>
                <c:pt idx="6132">
                  <c:v>5.1224706442250398E-2</c:v>
                </c:pt>
                <c:pt idx="6133">
                  <c:v>5.1377260494821698E-2</c:v>
                </c:pt>
                <c:pt idx="6134">
                  <c:v>5.1404546946287002E-2</c:v>
                </c:pt>
                <c:pt idx="6135">
                  <c:v>5.1356089631250698E-2</c:v>
                </c:pt>
                <c:pt idx="6136">
                  <c:v>5.1418230247994003E-2</c:v>
                </c:pt>
                <c:pt idx="6137">
                  <c:v>5.1478390232659703E-2</c:v>
                </c:pt>
                <c:pt idx="6138">
                  <c:v>5.14391603452772E-2</c:v>
                </c:pt>
                <c:pt idx="6139">
                  <c:v>5.1425280670324799E-2</c:v>
                </c:pt>
                <c:pt idx="6140">
                  <c:v>5.1592926436569299E-2</c:v>
                </c:pt>
                <c:pt idx="6141">
                  <c:v>5.1528789374666803E-2</c:v>
                </c:pt>
                <c:pt idx="6142">
                  <c:v>5.1496137826082498E-2</c:v>
                </c:pt>
                <c:pt idx="6143">
                  <c:v>5.1662822254001803E-2</c:v>
                </c:pt>
                <c:pt idx="6144">
                  <c:v>5.16054265899583E-2</c:v>
                </c:pt>
                <c:pt idx="6145">
                  <c:v>5.1586508634500101E-2</c:v>
                </c:pt>
                <c:pt idx="6146">
                  <c:v>5.17515896935948E-2</c:v>
                </c:pt>
                <c:pt idx="6147">
                  <c:v>5.1701661917225701E-2</c:v>
                </c:pt>
                <c:pt idx="6148">
                  <c:v>5.1647448815250102E-2</c:v>
                </c:pt>
                <c:pt idx="6149">
                  <c:v>5.1735002334074402E-2</c:v>
                </c:pt>
                <c:pt idx="6150">
                  <c:v>5.17273881705477E-2</c:v>
                </c:pt>
                <c:pt idx="6151">
                  <c:v>5.1688642085840203E-2</c:v>
                </c:pt>
                <c:pt idx="6152">
                  <c:v>5.1743326592258901E-2</c:v>
                </c:pt>
                <c:pt idx="6153">
                  <c:v>5.1844847660201102E-2</c:v>
                </c:pt>
                <c:pt idx="6154">
                  <c:v>5.1766222032407903E-2</c:v>
                </c:pt>
                <c:pt idx="6155">
                  <c:v>5.1733537460677097E-2</c:v>
                </c:pt>
                <c:pt idx="6156">
                  <c:v>5.1666351772534501E-2</c:v>
                </c:pt>
                <c:pt idx="6157">
                  <c:v>5.1668592107792601E-2</c:v>
                </c:pt>
                <c:pt idx="6158">
                  <c:v>5.1669450767803903E-2</c:v>
                </c:pt>
                <c:pt idx="6159">
                  <c:v>5.18924362258983E-2</c:v>
                </c:pt>
                <c:pt idx="6160">
                  <c:v>5.1820487540680797E-2</c:v>
                </c:pt>
                <c:pt idx="6161">
                  <c:v>5.1790863430748298E-2</c:v>
                </c:pt>
                <c:pt idx="6162">
                  <c:v>5.1929362913748597E-2</c:v>
                </c:pt>
                <c:pt idx="6163">
                  <c:v>5.18995345531338E-2</c:v>
                </c:pt>
                <c:pt idx="6164">
                  <c:v>5.1871933931444701E-2</c:v>
                </c:pt>
                <c:pt idx="6165">
                  <c:v>5.1993499297676202E-2</c:v>
                </c:pt>
                <c:pt idx="6166">
                  <c:v>5.2022109443179899E-2</c:v>
                </c:pt>
                <c:pt idx="6167">
                  <c:v>5.1925760571224E-2</c:v>
                </c:pt>
                <c:pt idx="6168">
                  <c:v>5.1954256972142697E-2</c:v>
                </c:pt>
                <c:pt idx="6169">
                  <c:v>5.1978986205843597E-2</c:v>
                </c:pt>
                <c:pt idx="6170">
                  <c:v>5.1960626966319902E-2</c:v>
                </c:pt>
                <c:pt idx="6171">
                  <c:v>5.1983374073946098E-2</c:v>
                </c:pt>
                <c:pt idx="6172">
                  <c:v>5.2121501105526997E-2</c:v>
                </c:pt>
                <c:pt idx="6173">
                  <c:v>5.2072192678072803E-2</c:v>
                </c:pt>
                <c:pt idx="6174">
                  <c:v>5.2039761076836402E-2</c:v>
                </c:pt>
                <c:pt idx="6175">
                  <c:v>5.2191144515139197E-2</c:v>
                </c:pt>
                <c:pt idx="6176">
                  <c:v>5.2142472394431399E-2</c:v>
                </c:pt>
                <c:pt idx="6177">
                  <c:v>5.2111340376237797E-2</c:v>
                </c:pt>
                <c:pt idx="6178">
                  <c:v>5.2300358288145297E-2</c:v>
                </c:pt>
                <c:pt idx="6179">
                  <c:v>5.2251322272543803E-2</c:v>
                </c:pt>
                <c:pt idx="6180">
                  <c:v>5.22109806964485E-2</c:v>
                </c:pt>
                <c:pt idx="6181">
                  <c:v>5.2129538399943602E-2</c:v>
                </c:pt>
                <c:pt idx="6182">
                  <c:v>5.2104847893739703E-2</c:v>
                </c:pt>
                <c:pt idx="6183">
                  <c:v>5.2111039190397598E-2</c:v>
                </c:pt>
                <c:pt idx="6184">
                  <c:v>5.2198302990291198E-2</c:v>
                </c:pt>
                <c:pt idx="6185">
                  <c:v>5.2312871324829702E-2</c:v>
                </c:pt>
                <c:pt idx="6186">
                  <c:v>5.2270945258593597E-2</c:v>
                </c:pt>
                <c:pt idx="6187">
                  <c:v>5.2272224895811403E-2</c:v>
                </c:pt>
                <c:pt idx="6188">
                  <c:v>5.2391573476294598E-2</c:v>
                </c:pt>
                <c:pt idx="6189">
                  <c:v>5.2331267565023099E-2</c:v>
                </c:pt>
                <c:pt idx="6190">
                  <c:v>5.2316884762452297E-2</c:v>
                </c:pt>
                <c:pt idx="6191">
                  <c:v>5.2509215932028702E-2</c:v>
                </c:pt>
                <c:pt idx="6192">
                  <c:v>5.2453218377195202E-2</c:v>
                </c:pt>
                <c:pt idx="6193">
                  <c:v>5.2429552034784999E-2</c:v>
                </c:pt>
                <c:pt idx="6194">
                  <c:v>5.2552827129450697E-2</c:v>
                </c:pt>
                <c:pt idx="6195">
                  <c:v>5.2523035575480298E-2</c:v>
                </c:pt>
                <c:pt idx="6196">
                  <c:v>5.2489094707804503E-2</c:v>
                </c:pt>
                <c:pt idx="6197">
                  <c:v>5.2589362681222301E-2</c:v>
                </c:pt>
                <c:pt idx="6198">
                  <c:v>5.2607351118543401E-2</c:v>
                </c:pt>
                <c:pt idx="6199">
                  <c:v>5.2575790284511897E-2</c:v>
                </c:pt>
                <c:pt idx="6200">
                  <c:v>5.2603278212093998E-2</c:v>
                </c:pt>
                <c:pt idx="6201">
                  <c:v>5.2653218192668799E-2</c:v>
                </c:pt>
                <c:pt idx="6202">
                  <c:v>5.26009786020342E-2</c:v>
                </c:pt>
                <c:pt idx="6203">
                  <c:v>5.2619261492509103E-2</c:v>
                </c:pt>
                <c:pt idx="6204">
                  <c:v>5.2785452222451401E-2</c:v>
                </c:pt>
                <c:pt idx="6205">
                  <c:v>5.2724047350541897E-2</c:v>
                </c:pt>
                <c:pt idx="6206">
                  <c:v>5.2679765329230299E-2</c:v>
                </c:pt>
                <c:pt idx="6207">
                  <c:v>5.2610559971071502E-2</c:v>
                </c:pt>
                <c:pt idx="6208">
                  <c:v>5.2596540209681901E-2</c:v>
                </c:pt>
                <c:pt idx="6209">
                  <c:v>5.2608923676113098E-2</c:v>
                </c:pt>
                <c:pt idx="6210">
                  <c:v>5.2805410989094401E-2</c:v>
                </c:pt>
                <c:pt idx="6211">
                  <c:v>5.2759313936500199E-2</c:v>
                </c:pt>
                <c:pt idx="6212">
                  <c:v>5.2732316738304898E-2</c:v>
                </c:pt>
                <c:pt idx="6213">
                  <c:v>5.2831213125804098E-2</c:v>
                </c:pt>
                <c:pt idx="6214">
                  <c:v>5.2854377776384201E-2</c:v>
                </c:pt>
                <c:pt idx="6215">
                  <c:v>5.2803293762645198E-2</c:v>
                </c:pt>
                <c:pt idx="6216">
                  <c:v>5.2880785806286697E-2</c:v>
                </c:pt>
                <c:pt idx="6217">
                  <c:v>5.2978965392761403E-2</c:v>
                </c:pt>
                <c:pt idx="6218">
                  <c:v>5.2896139268787397E-2</c:v>
                </c:pt>
                <c:pt idx="6219">
                  <c:v>5.2877386231046902E-2</c:v>
                </c:pt>
                <c:pt idx="6220">
                  <c:v>5.2914024330675401E-2</c:v>
                </c:pt>
                <c:pt idx="6221">
                  <c:v>5.28862629046973E-2</c:v>
                </c:pt>
                <c:pt idx="6222">
                  <c:v>5.2854152144087903E-2</c:v>
                </c:pt>
                <c:pt idx="6223">
                  <c:v>5.3081131617848901E-2</c:v>
                </c:pt>
                <c:pt idx="6224">
                  <c:v>5.3022445781001203E-2</c:v>
                </c:pt>
                <c:pt idx="6225">
                  <c:v>5.2976022823713699E-2</c:v>
                </c:pt>
                <c:pt idx="6226">
                  <c:v>5.3111606161110103E-2</c:v>
                </c:pt>
                <c:pt idx="6227">
                  <c:v>5.30847470120836E-2</c:v>
                </c:pt>
                <c:pt idx="6228">
                  <c:v>5.3066307407182899E-2</c:v>
                </c:pt>
                <c:pt idx="6229">
                  <c:v>5.3192532504908602E-2</c:v>
                </c:pt>
                <c:pt idx="6230">
                  <c:v>5.3178185189608401E-2</c:v>
                </c:pt>
                <c:pt idx="6231">
                  <c:v>5.3132682049181E-2</c:v>
                </c:pt>
                <c:pt idx="6232">
                  <c:v>5.3088257457905699E-2</c:v>
                </c:pt>
                <c:pt idx="6233">
                  <c:v>5.3033669285165702E-2</c:v>
                </c:pt>
                <c:pt idx="6234">
                  <c:v>5.30303808821673E-2</c:v>
                </c:pt>
                <c:pt idx="6235">
                  <c:v>5.3086111031006702E-2</c:v>
                </c:pt>
                <c:pt idx="6236">
                  <c:v>5.3249706552984603E-2</c:v>
                </c:pt>
                <c:pt idx="6237">
                  <c:v>5.32235139786887E-2</c:v>
                </c:pt>
                <c:pt idx="6238">
                  <c:v>5.3203823801595398E-2</c:v>
                </c:pt>
                <c:pt idx="6239">
                  <c:v>5.3358460194431197E-2</c:v>
                </c:pt>
                <c:pt idx="6240">
                  <c:v>5.3301746995809203E-2</c:v>
                </c:pt>
                <c:pt idx="6241">
                  <c:v>5.3274497991272499E-2</c:v>
                </c:pt>
                <c:pt idx="6242">
                  <c:v>5.3454657764329401E-2</c:v>
                </c:pt>
                <c:pt idx="6243">
                  <c:v>5.3401005085712702E-2</c:v>
                </c:pt>
                <c:pt idx="6244">
                  <c:v>5.3369782302373402E-2</c:v>
                </c:pt>
                <c:pt idx="6245">
                  <c:v>5.3473351969538702E-2</c:v>
                </c:pt>
                <c:pt idx="6246">
                  <c:v>5.3502010821830502E-2</c:v>
                </c:pt>
                <c:pt idx="6247">
                  <c:v>5.3474507042362097E-2</c:v>
                </c:pt>
                <c:pt idx="6248">
                  <c:v>5.3517374035436799E-2</c:v>
                </c:pt>
                <c:pt idx="6249">
                  <c:v>5.3598148088591702E-2</c:v>
                </c:pt>
                <c:pt idx="6250">
                  <c:v>5.3554231281547501E-2</c:v>
                </c:pt>
                <c:pt idx="6251">
                  <c:v>5.3527788259088799E-2</c:v>
                </c:pt>
                <c:pt idx="6252">
                  <c:v>5.3644766177361101E-2</c:v>
                </c:pt>
                <c:pt idx="6253">
                  <c:v>5.3574346743213402E-2</c:v>
                </c:pt>
                <c:pt idx="6254">
                  <c:v>5.3542948269750902E-2</c:v>
                </c:pt>
                <c:pt idx="6255">
                  <c:v>5.3744019455431703E-2</c:v>
                </c:pt>
                <c:pt idx="6256">
                  <c:v>5.3673367151835197E-2</c:v>
                </c:pt>
                <c:pt idx="6257">
                  <c:v>5.3630118995594202E-2</c:v>
                </c:pt>
                <c:pt idx="6258">
                  <c:v>5.3570084040984497E-2</c:v>
                </c:pt>
                <c:pt idx="6259">
                  <c:v>5.3542738334120397E-2</c:v>
                </c:pt>
                <c:pt idx="6260">
                  <c:v>5.3560994196838303E-2</c:v>
                </c:pt>
                <c:pt idx="6261">
                  <c:v>5.3714831185061401E-2</c:v>
                </c:pt>
                <c:pt idx="6262">
                  <c:v>5.3751999667535098E-2</c:v>
                </c:pt>
                <c:pt idx="6263">
                  <c:v>5.3711119010889402E-2</c:v>
                </c:pt>
                <c:pt idx="6264">
                  <c:v>5.3776954203688901E-2</c:v>
                </c:pt>
                <c:pt idx="6265">
                  <c:v>5.3848051504852799E-2</c:v>
                </c:pt>
                <c:pt idx="6266">
                  <c:v>5.38032712065614E-2</c:v>
                </c:pt>
                <c:pt idx="6267">
                  <c:v>5.3812889964319703E-2</c:v>
                </c:pt>
                <c:pt idx="6268">
                  <c:v>5.39481623940831E-2</c:v>
                </c:pt>
                <c:pt idx="6269">
                  <c:v>5.3871574388786501E-2</c:v>
                </c:pt>
                <c:pt idx="6270">
                  <c:v>5.38523322313334E-2</c:v>
                </c:pt>
                <c:pt idx="6271">
                  <c:v>5.3945279175561897E-2</c:v>
                </c:pt>
                <c:pt idx="6272">
                  <c:v>5.3924811788422101E-2</c:v>
                </c:pt>
                <c:pt idx="6273">
                  <c:v>5.3880413295701098E-2</c:v>
                </c:pt>
                <c:pt idx="6274">
                  <c:v>5.4071345599368201E-2</c:v>
                </c:pt>
                <c:pt idx="6275">
                  <c:v>5.40506374672984E-2</c:v>
                </c:pt>
                <c:pt idx="6276">
                  <c:v>5.4009818277942503E-2</c:v>
                </c:pt>
                <c:pt idx="6277">
                  <c:v>5.4068009291465102E-2</c:v>
                </c:pt>
                <c:pt idx="6278">
                  <c:v>5.41191866698984E-2</c:v>
                </c:pt>
                <c:pt idx="6279">
                  <c:v>5.4074198182206601E-2</c:v>
                </c:pt>
                <c:pt idx="6280">
                  <c:v>5.4144450948418403E-2</c:v>
                </c:pt>
                <c:pt idx="6281">
                  <c:v>5.4222581617068201E-2</c:v>
                </c:pt>
                <c:pt idx="6282">
                  <c:v>5.4185396642424097E-2</c:v>
                </c:pt>
                <c:pt idx="6283">
                  <c:v>5.4138104780576998E-2</c:v>
                </c:pt>
                <c:pt idx="6284">
                  <c:v>5.40755405478799E-2</c:v>
                </c:pt>
                <c:pt idx="6285">
                  <c:v>5.4053677459402399E-2</c:v>
                </c:pt>
                <c:pt idx="6286">
                  <c:v>5.4081608560712299E-2</c:v>
                </c:pt>
                <c:pt idx="6287">
                  <c:v>5.4306809654614499E-2</c:v>
                </c:pt>
                <c:pt idx="6288">
                  <c:v>5.42633774651523E-2</c:v>
                </c:pt>
                <c:pt idx="6289">
                  <c:v>5.4236494722620703E-2</c:v>
                </c:pt>
                <c:pt idx="6290">
                  <c:v>5.4378205599883801E-2</c:v>
                </c:pt>
                <c:pt idx="6291">
                  <c:v>5.43493609099336E-2</c:v>
                </c:pt>
                <c:pt idx="6292">
                  <c:v>5.4304789169691503E-2</c:v>
                </c:pt>
                <c:pt idx="6293">
                  <c:v>5.4436356430717703E-2</c:v>
                </c:pt>
                <c:pt idx="6294">
                  <c:v>5.4457038757391198E-2</c:v>
                </c:pt>
                <c:pt idx="6295">
                  <c:v>5.4425890751493199E-2</c:v>
                </c:pt>
                <c:pt idx="6296">
                  <c:v>5.4487949567070898E-2</c:v>
                </c:pt>
                <c:pt idx="6297">
                  <c:v>5.4562319982020803E-2</c:v>
                </c:pt>
                <c:pt idx="6298">
                  <c:v>5.4514878216044303E-2</c:v>
                </c:pt>
                <c:pt idx="6299">
                  <c:v>5.4519074115281001E-2</c:v>
                </c:pt>
                <c:pt idx="6300">
                  <c:v>5.4651908382462901E-2</c:v>
                </c:pt>
                <c:pt idx="6301">
                  <c:v>5.4602700169198201E-2</c:v>
                </c:pt>
                <c:pt idx="6302">
                  <c:v>5.45799710865442E-2</c:v>
                </c:pt>
                <c:pt idx="6303">
                  <c:v>5.4689543457546702E-2</c:v>
                </c:pt>
                <c:pt idx="6304">
                  <c:v>5.4649139851486797E-2</c:v>
                </c:pt>
                <c:pt idx="6305">
                  <c:v>5.4623773864780699E-2</c:v>
                </c:pt>
                <c:pt idx="6306">
                  <c:v>5.47652149301334E-2</c:v>
                </c:pt>
                <c:pt idx="6307">
                  <c:v>5.4756587429437502E-2</c:v>
                </c:pt>
                <c:pt idx="6308">
                  <c:v>5.4712462335979997E-2</c:v>
                </c:pt>
                <c:pt idx="6309">
                  <c:v>5.4647662250014398E-2</c:v>
                </c:pt>
                <c:pt idx="6310">
                  <c:v>5.46379545315476E-2</c:v>
                </c:pt>
                <c:pt idx="6311">
                  <c:v>5.46165796501248E-2</c:v>
                </c:pt>
                <c:pt idx="6312">
                  <c:v>5.4730738222133299E-2</c:v>
                </c:pt>
                <c:pt idx="6313">
                  <c:v>5.48343200547E-2</c:v>
                </c:pt>
                <c:pt idx="6314">
                  <c:v>5.4792392048208502E-2</c:v>
                </c:pt>
                <c:pt idx="6315">
                  <c:v>5.4802294413093498E-2</c:v>
                </c:pt>
                <c:pt idx="6316">
                  <c:v>5.4901789699215199E-2</c:v>
                </c:pt>
                <c:pt idx="6317">
                  <c:v>5.4865240565656198E-2</c:v>
                </c:pt>
                <c:pt idx="6318">
                  <c:v>5.4843582096509497E-2</c:v>
                </c:pt>
                <c:pt idx="6319">
                  <c:v>5.5049585217299399E-2</c:v>
                </c:pt>
                <c:pt idx="6320">
                  <c:v>5.4978824018848599E-2</c:v>
                </c:pt>
                <c:pt idx="6321">
                  <c:v>5.4935573694604202E-2</c:v>
                </c:pt>
                <c:pt idx="6322">
                  <c:v>5.5036904903361897E-2</c:v>
                </c:pt>
                <c:pt idx="6323">
                  <c:v>5.5015673457502898E-2</c:v>
                </c:pt>
                <c:pt idx="6324">
                  <c:v>5.4977832845567398E-2</c:v>
                </c:pt>
                <c:pt idx="6325">
                  <c:v>5.51038664416411E-2</c:v>
                </c:pt>
                <c:pt idx="6326">
                  <c:v>5.5117854693283501E-2</c:v>
                </c:pt>
                <c:pt idx="6327">
                  <c:v>5.5083553151538102E-2</c:v>
                </c:pt>
                <c:pt idx="6328">
                  <c:v>5.5138529239532698E-2</c:v>
                </c:pt>
                <c:pt idx="6329">
                  <c:v>5.5184135543337703E-2</c:v>
                </c:pt>
                <c:pt idx="6330">
                  <c:v>5.5157093059581899E-2</c:v>
                </c:pt>
                <c:pt idx="6331">
                  <c:v>5.5182424529144999E-2</c:v>
                </c:pt>
                <c:pt idx="6332">
                  <c:v>5.5322105336623899E-2</c:v>
                </c:pt>
                <c:pt idx="6333">
                  <c:v>5.5282311843863202E-2</c:v>
                </c:pt>
                <c:pt idx="6334">
                  <c:v>5.5260905433290798E-2</c:v>
                </c:pt>
                <c:pt idx="6335">
                  <c:v>5.5142679911416997E-2</c:v>
                </c:pt>
                <c:pt idx="6336">
                  <c:v>5.5148905550595102E-2</c:v>
                </c:pt>
                <c:pt idx="6337">
                  <c:v>5.5151990867064703E-2</c:v>
                </c:pt>
                <c:pt idx="6338">
                  <c:v>5.5369942837084303E-2</c:v>
                </c:pt>
                <c:pt idx="6339">
                  <c:v>5.53478802903557E-2</c:v>
                </c:pt>
                <c:pt idx="6340">
                  <c:v>5.5334950816662197E-2</c:v>
                </c:pt>
                <c:pt idx="6341">
                  <c:v>5.5428670137189301E-2</c:v>
                </c:pt>
                <c:pt idx="6342">
                  <c:v>5.54399381896169E-2</c:v>
                </c:pt>
                <c:pt idx="6343">
                  <c:v>5.5423982363814898E-2</c:v>
                </c:pt>
                <c:pt idx="6344">
                  <c:v>5.5479448152861099E-2</c:v>
                </c:pt>
                <c:pt idx="6345">
                  <c:v>5.55916251032611E-2</c:v>
                </c:pt>
                <c:pt idx="6346">
                  <c:v>5.5545021585809498E-2</c:v>
                </c:pt>
                <c:pt idx="6347">
                  <c:v>5.5531261120146599E-2</c:v>
                </c:pt>
                <c:pt idx="6348">
                  <c:v>5.5684884544461702E-2</c:v>
                </c:pt>
                <c:pt idx="6349">
                  <c:v>5.5618765065446003E-2</c:v>
                </c:pt>
                <c:pt idx="6350">
                  <c:v>5.5589623244789603E-2</c:v>
                </c:pt>
                <c:pt idx="6351">
                  <c:v>5.57849957452465E-2</c:v>
                </c:pt>
                <c:pt idx="6352">
                  <c:v>5.5719623497376601E-2</c:v>
                </c:pt>
                <c:pt idx="6353">
                  <c:v>5.5689252699569897E-2</c:v>
                </c:pt>
                <c:pt idx="6354">
                  <c:v>5.5794637378615501E-2</c:v>
                </c:pt>
                <c:pt idx="6355">
                  <c:v>5.5756539416809699E-2</c:v>
                </c:pt>
                <c:pt idx="6356">
                  <c:v>5.5726239729361998E-2</c:v>
                </c:pt>
                <c:pt idx="6357">
                  <c:v>5.5869320446314701E-2</c:v>
                </c:pt>
                <c:pt idx="6358">
                  <c:v>5.5888516906027898E-2</c:v>
                </c:pt>
                <c:pt idx="6359">
                  <c:v>5.5856914356505999E-2</c:v>
                </c:pt>
                <c:pt idx="6360">
                  <c:v>5.5776512677160099E-2</c:v>
                </c:pt>
                <c:pt idx="6361">
                  <c:v>5.5734412473005299E-2</c:v>
                </c:pt>
                <c:pt idx="6362">
                  <c:v>5.5749787502766802E-2</c:v>
                </c:pt>
                <c:pt idx="6363">
                  <c:v>5.5794058406414902E-2</c:v>
                </c:pt>
                <c:pt idx="6364">
                  <c:v>5.59485211075905E-2</c:v>
                </c:pt>
                <c:pt idx="6365">
                  <c:v>5.5941322546762602E-2</c:v>
                </c:pt>
                <c:pt idx="6366">
                  <c:v>5.5917169821138202E-2</c:v>
                </c:pt>
                <c:pt idx="6367">
                  <c:v>5.6087168593270002E-2</c:v>
                </c:pt>
                <c:pt idx="6368">
                  <c:v>5.6038637742555297E-2</c:v>
                </c:pt>
                <c:pt idx="6369">
                  <c:v>5.6001265416853102E-2</c:v>
                </c:pt>
                <c:pt idx="6370">
                  <c:v>5.6171538715716202E-2</c:v>
                </c:pt>
                <c:pt idx="6371">
                  <c:v>5.611579704176E-2</c:v>
                </c:pt>
                <c:pt idx="6372">
                  <c:v>5.6109665311860402E-2</c:v>
                </c:pt>
                <c:pt idx="6373">
                  <c:v>5.61484076690765E-2</c:v>
                </c:pt>
                <c:pt idx="6374">
                  <c:v>5.6130245126753402E-2</c:v>
                </c:pt>
                <c:pt idx="6375">
                  <c:v>5.61341247163792E-2</c:v>
                </c:pt>
                <c:pt idx="6376">
                  <c:v>5.6204191552061501E-2</c:v>
                </c:pt>
                <c:pt idx="6377">
                  <c:v>5.6307694316553199E-2</c:v>
                </c:pt>
                <c:pt idx="6378">
                  <c:v>5.6249907259673999E-2</c:v>
                </c:pt>
                <c:pt idx="6379">
                  <c:v>5.6242328816248403E-2</c:v>
                </c:pt>
                <c:pt idx="6380">
                  <c:v>5.6371739755074E-2</c:v>
                </c:pt>
                <c:pt idx="6381">
                  <c:v>5.6317629700060899E-2</c:v>
                </c:pt>
                <c:pt idx="6382">
                  <c:v>5.6301268477303199E-2</c:v>
                </c:pt>
                <c:pt idx="6383">
                  <c:v>5.6523209069079199E-2</c:v>
                </c:pt>
                <c:pt idx="6384">
                  <c:v>5.6453278171829602E-2</c:v>
                </c:pt>
                <c:pt idx="6385">
                  <c:v>5.6419682417375203E-2</c:v>
                </c:pt>
                <c:pt idx="6386">
                  <c:v>5.63295979518443E-2</c:v>
                </c:pt>
                <c:pt idx="6387">
                  <c:v>5.63211868672319E-2</c:v>
                </c:pt>
                <c:pt idx="6388">
                  <c:v>5.63217458159972E-2</c:v>
                </c:pt>
                <c:pt idx="6389">
                  <c:v>5.6496096386884298E-2</c:v>
                </c:pt>
                <c:pt idx="6390">
                  <c:v>5.6543386560709299E-2</c:v>
                </c:pt>
                <c:pt idx="6391">
                  <c:v>5.65178219694644E-2</c:v>
                </c:pt>
                <c:pt idx="6392">
                  <c:v>5.6562278613758898E-2</c:v>
                </c:pt>
                <c:pt idx="6393">
                  <c:v>5.6619504699483202E-2</c:v>
                </c:pt>
                <c:pt idx="6394">
                  <c:v>5.6588694724875203E-2</c:v>
                </c:pt>
                <c:pt idx="6395">
                  <c:v>5.6616942146016903E-2</c:v>
                </c:pt>
                <c:pt idx="6396">
                  <c:v>5.6768358820893997E-2</c:v>
                </c:pt>
                <c:pt idx="6397">
                  <c:v>5.6712133266652399E-2</c:v>
                </c:pt>
                <c:pt idx="6398">
                  <c:v>5.6684551644138902E-2</c:v>
                </c:pt>
                <c:pt idx="6399">
                  <c:v>5.6841415585949899E-2</c:v>
                </c:pt>
                <c:pt idx="6400">
                  <c:v>5.6787218568691303E-2</c:v>
                </c:pt>
                <c:pt idx="6401">
                  <c:v>5.6772508794286497E-2</c:v>
                </c:pt>
                <c:pt idx="6402">
                  <c:v>5.69461760072347E-2</c:v>
                </c:pt>
                <c:pt idx="6403">
                  <c:v>5.6902552004127402E-2</c:v>
                </c:pt>
                <c:pt idx="6404">
                  <c:v>5.6870461111732801E-2</c:v>
                </c:pt>
                <c:pt idx="6405">
                  <c:v>5.6942911488780099E-2</c:v>
                </c:pt>
                <c:pt idx="6406">
                  <c:v>5.6933798827230701E-2</c:v>
                </c:pt>
                <c:pt idx="6407">
                  <c:v>5.6912586054143802E-2</c:v>
                </c:pt>
                <c:pt idx="6408">
                  <c:v>5.69976318123128E-2</c:v>
                </c:pt>
                <c:pt idx="6409">
                  <c:v>5.7058372884057303E-2</c:v>
                </c:pt>
                <c:pt idx="6410">
                  <c:v>5.7009206192257397E-2</c:v>
                </c:pt>
                <c:pt idx="6411">
                  <c:v>5.69751136742222E-2</c:v>
                </c:pt>
                <c:pt idx="6412">
                  <c:v>5.6929578112127698E-2</c:v>
                </c:pt>
                <c:pt idx="6413">
                  <c:v>5.6928193468290103E-2</c:v>
                </c:pt>
                <c:pt idx="6414">
                  <c:v>5.6939883778492503E-2</c:v>
                </c:pt>
                <c:pt idx="6415">
                  <c:v>5.7159414282068298E-2</c:v>
                </c:pt>
                <c:pt idx="6416">
                  <c:v>5.7108176969147002E-2</c:v>
                </c:pt>
                <c:pt idx="6417">
                  <c:v>5.7083704431230897E-2</c:v>
                </c:pt>
                <c:pt idx="6418">
                  <c:v>5.7211979350540697E-2</c:v>
                </c:pt>
                <c:pt idx="6419">
                  <c:v>5.7173518463969002E-2</c:v>
                </c:pt>
                <c:pt idx="6420">
                  <c:v>5.7170921354554503E-2</c:v>
                </c:pt>
                <c:pt idx="6421">
                  <c:v>5.73135260492562E-2</c:v>
                </c:pt>
                <c:pt idx="6422">
                  <c:v>5.7319840920778499E-2</c:v>
                </c:pt>
                <c:pt idx="6423">
                  <c:v>5.7292862853500902E-2</c:v>
                </c:pt>
                <c:pt idx="6424">
                  <c:v>5.7309170726355899E-2</c:v>
                </c:pt>
                <c:pt idx="6425">
                  <c:v>5.7335438496142997E-2</c:v>
                </c:pt>
                <c:pt idx="6426">
                  <c:v>5.7308707398629602E-2</c:v>
                </c:pt>
                <c:pt idx="6427">
                  <c:v>5.7317867712334998E-2</c:v>
                </c:pt>
                <c:pt idx="6428">
                  <c:v>5.7473608476009602E-2</c:v>
                </c:pt>
                <c:pt idx="6429">
                  <c:v>5.7423643030536597E-2</c:v>
                </c:pt>
                <c:pt idx="6430">
                  <c:v>5.7419354445300698E-2</c:v>
                </c:pt>
                <c:pt idx="6431">
                  <c:v>5.7542546477634397E-2</c:v>
                </c:pt>
                <c:pt idx="6432">
                  <c:v>5.75218036926042E-2</c:v>
                </c:pt>
                <c:pt idx="6433">
                  <c:v>5.7476836256682803E-2</c:v>
                </c:pt>
                <c:pt idx="6434">
                  <c:v>5.7650329545140197E-2</c:v>
                </c:pt>
                <c:pt idx="6435">
                  <c:v>5.7629192849465799E-2</c:v>
                </c:pt>
                <c:pt idx="6436">
                  <c:v>5.7601057846719803E-2</c:v>
                </c:pt>
                <c:pt idx="6437">
                  <c:v>5.7543927648415302E-2</c:v>
                </c:pt>
                <c:pt idx="6438">
                  <c:v>5.7508796240047802E-2</c:v>
                </c:pt>
                <c:pt idx="6439">
                  <c:v>5.7517079714064397E-2</c:v>
                </c:pt>
                <c:pt idx="6440">
                  <c:v>5.7622911427945997E-2</c:v>
                </c:pt>
                <c:pt idx="6441">
                  <c:v>5.77115296230961E-2</c:v>
                </c:pt>
                <c:pt idx="6442">
                  <c:v>5.7686777474979599E-2</c:v>
                </c:pt>
                <c:pt idx="6443">
                  <c:v>5.7679880720873399E-2</c:v>
                </c:pt>
                <c:pt idx="6444">
                  <c:v>5.7793653182064399E-2</c:v>
                </c:pt>
                <c:pt idx="6445">
                  <c:v>5.7781666245621803E-2</c:v>
                </c:pt>
                <c:pt idx="6446">
                  <c:v>5.7763681708214103E-2</c:v>
                </c:pt>
                <c:pt idx="6447">
                  <c:v>5.7954261603299403E-2</c:v>
                </c:pt>
                <c:pt idx="6448">
                  <c:v>5.7908295944798599E-2</c:v>
                </c:pt>
                <c:pt idx="6449">
                  <c:v>5.78807844819186E-2</c:v>
                </c:pt>
                <c:pt idx="6450">
                  <c:v>5.8047683502081698E-2</c:v>
                </c:pt>
                <c:pt idx="6451">
                  <c:v>5.8010504813864799E-2</c:v>
                </c:pt>
                <c:pt idx="6452">
                  <c:v>5.7980660620766303E-2</c:v>
                </c:pt>
                <c:pt idx="6453">
                  <c:v>5.8098045216562699E-2</c:v>
                </c:pt>
                <c:pt idx="6454">
                  <c:v>5.8118224842473601E-2</c:v>
                </c:pt>
                <c:pt idx="6455">
                  <c:v>5.8076511001369499E-2</c:v>
                </c:pt>
                <c:pt idx="6456">
                  <c:v>5.8113704028073497E-2</c:v>
                </c:pt>
                <c:pt idx="6457">
                  <c:v>5.8174218904847801E-2</c:v>
                </c:pt>
                <c:pt idx="6458">
                  <c:v>5.8131286486362302E-2</c:v>
                </c:pt>
                <c:pt idx="6459">
                  <c:v>5.8122343247911303E-2</c:v>
                </c:pt>
                <c:pt idx="6460">
                  <c:v>5.82895331899633E-2</c:v>
                </c:pt>
                <c:pt idx="6461">
                  <c:v>5.8237733008960499E-2</c:v>
                </c:pt>
                <c:pt idx="6462">
                  <c:v>5.8213731662059599E-2</c:v>
                </c:pt>
                <c:pt idx="6463">
                  <c:v>5.8126339708299599E-2</c:v>
                </c:pt>
                <c:pt idx="6464">
                  <c:v>5.8116310993985502E-2</c:v>
                </c:pt>
                <c:pt idx="6465">
                  <c:v>5.8126174243322198E-2</c:v>
                </c:pt>
                <c:pt idx="6466">
                  <c:v>5.8333374986735402E-2</c:v>
                </c:pt>
                <c:pt idx="6467">
                  <c:v>5.8320836241667597E-2</c:v>
                </c:pt>
                <c:pt idx="6468">
                  <c:v>5.8284231985453502E-2</c:v>
                </c:pt>
                <c:pt idx="6469">
                  <c:v>5.8364098697590398E-2</c:v>
                </c:pt>
                <c:pt idx="6470">
                  <c:v>5.8399057229204597E-2</c:v>
                </c:pt>
                <c:pt idx="6471">
                  <c:v>5.8397996336376802E-2</c:v>
                </c:pt>
                <c:pt idx="6472">
                  <c:v>5.84550076164305E-2</c:v>
                </c:pt>
                <c:pt idx="6473">
                  <c:v>5.8564529404975398E-2</c:v>
                </c:pt>
                <c:pt idx="6474">
                  <c:v>5.85073754191398E-2</c:v>
                </c:pt>
                <c:pt idx="6475">
                  <c:v>5.8504146174527802E-2</c:v>
                </c:pt>
                <c:pt idx="6476">
                  <c:v>5.8572924909337097E-2</c:v>
                </c:pt>
                <c:pt idx="6477">
                  <c:v>5.8543516343172897E-2</c:v>
                </c:pt>
                <c:pt idx="6478">
                  <c:v>5.8530216591016898E-2</c:v>
                </c:pt>
                <c:pt idx="6479">
                  <c:v>5.8731088625246702E-2</c:v>
                </c:pt>
                <c:pt idx="6480">
                  <c:v>5.8666626696992401E-2</c:v>
                </c:pt>
                <c:pt idx="6481">
                  <c:v>5.86362718059453E-2</c:v>
                </c:pt>
                <c:pt idx="6482">
                  <c:v>5.8752244474210701E-2</c:v>
                </c:pt>
                <c:pt idx="6483">
                  <c:v>5.8738423744216298E-2</c:v>
                </c:pt>
                <c:pt idx="6484">
                  <c:v>5.8713979592236301E-2</c:v>
                </c:pt>
                <c:pt idx="6485">
                  <c:v>5.8842311186405503E-2</c:v>
                </c:pt>
                <c:pt idx="6486">
                  <c:v>5.8856726022592502E-2</c:v>
                </c:pt>
                <c:pt idx="6487">
                  <c:v>5.88212849300664E-2</c:v>
                </c:pt>
                <c:pt idx="6488">
                  <c:v>5.8751660476748999E-2</c:v>
                </c:pt>
                <c:pt idx="6489">
                  <c:v>5.8707340756275803E-2</c:v>
                </c:pt>
                <c:pt idx="6490">
                  <c:v>5.8735349254372002E-2</c:v>
                </c:pt>
                <c:pt idx="6491">
                  <c:v>5.8756511425599497E-2</c:v>
                </c:pt>
                <c:pt idx="6492">
                  <c:v>5.8932853008930898E-2</c:v>
                </c:pt>
                <c:pt idx="6493">
                  <c:v>5.8897295966744402E-2</c:v>
                </c:pt>
                <c:pt idx="6494">
                  <c:v>5.8855108218267498E-2</c:v>
                </c:pt>
                <c:pt idx="6495">
                  <c:v>5.9028315260850797E-2</c:v>
                </c:pt>
                <c:pt idx="6496">
                  <c:v>5.9028299137328898E-2</c:v>
                </c:pt>
                <c:pt idx="6497">
                  <c:v>5.8969786739908103E-2</c:v>
                </c:pt>
                <c:pt idx="6498">
                  <c:v>5.9154269537733097E-2</c:v>
                </c:pt>
                <c:pt idx="6499">
                  <c:v>5.91363790445028E-2</c:v>
                </c:pt>
                <c:pt idx="6500">
                  <c:v>5.9082010198229402E-2</c:v>
                </c:pt>
                <c:pt idx="6501">
                  <c:v>5.9208431785615599E-2</c:v>
                </c:pt>
                <c:pt idx="6502">
                  <c:v>5.9221936545024202E-2</c:v>
                </c:pt>
                <c:pt idx="6503">
                  <c:v>5.9186990974315699E-2</c:v>
                </c:pt>
                <c:pt idx="6504">
                  <c:v>5.9250995613789603E-2</c:v>
                </c:pt>
                <c:pt idx="6505">
                  <c:v>5.9341581926370401E-2</c:v>
                </c:pt>
                <c:pt idx="6506">
                  <c:v>5.9287678857799397E-2</c:v>
                </c:pt>
                <c:pt idx="6507">
                  <c:v>5.9273883700370698E-2</c:v>
                </c:pt>
                <c:pt idx="6508">
                  <c:v>5.9380159596912598E-2</c:v>
                </c:pt>
                <c:pt idx="6509">
                  <c:v>5.9378006767170997E-2</c:v>
                </c:pt>
                <c:pt idx="6510">
                  <c:v>5.9324623687037503E-2</c:v>
                </c:pt>
                <c:pt idx="6511">
                  <c:v>5.9512653601510902E-2</c:v>
                </c:pt>
                <c:pt idx="6512">
                  <c:v>5.9443404956255198E-2</c:v>
                </c:pt>
                <c:pt idx="6513">
                  <c:v>5.9424432867672003E-2</c:v>
                </c:pt>
                <c:pt idx="6514">
                  <c:v>5.9338363081527297E-2</c:v>
                </c:pt>
                <c:pt idx="6515">
                  <c:v>5.9328511590138001E-2</c:v>
                </c:pt>
                <c:pt idx="6516">
                  <c:v>5.9344274787387297E-2</c:v>
                </c:pt>
                <c:pt idx="6517">
                  <c:v>5.9526118061815701E-2</c:v>
                </c:pt>
                <c:pt idx="6518">
                  <c:v>5.9584591576518901E-2</c:v>
                </c:pt>
                <c:pt idx="6519">
                  <c:v>5.9549575768566197E-2</c:v>
                </c:pt>
                <c:pt idx="6520">
                  <c:v>5.9603159238273799E-2</c:v>
                </c:pt>
                <c:pt idx="6521">
                  <c:v>5.9666334146943799E-2</c:v>
                </c:pt>
                <c:pt idx="6522">
                  <c:v>5.9617841402844603E-2</c:v>
                </c:pt>
                <c:pt idx="6523">
                  <c:v>5.96172328805551E-2</c:v>
                </c:pt>
                <c:pt idx="6524">
                  <c:v>5.9784690383821899E-2</c:v>
                </c:pt>
                <c:pt idx="6525">
                  <c:v>5.9743281259822298E-2</c:v>
                </c:pt>
                <c:pt idx="6526">
                  <c:v>5.9707950276788199E-2</c:v>
                </c:pt>
                <c:pt idx="6527">
                  <c:v>5.9809340687934302E-2</c:v>
                </c:pt>
                <c:pt idx="6528">
                  <c:v>5.9759568331132003E-2</c:v>
                </c:pt>
                <c:pt idx="6529">
                  <c:v>5.97406866666002E-2</c:v>
                </c:pt>
                <c:pt idx="6530">
                  <c:v>5.9909739265441103E-2</c:v>
                </c:pt>
                <c:pt idx="6531">
                  <c:v>5.9886748558552798E-2</c:v>
                </c:pt>
                <c:pt idx="6532">
                  <c:v>5.9866007079528098E-2</c:v>
                </c:pt>
                <c:pt idx="6533">
                  <c:v>5.9949862848346303E-2</c:v>
                </c:pt>
                <c:pt idx="6534">
                  <c:v>5.9961684867199598E-2</c:v>
                </c:pt>
                <c:pt idx="6535">
                  <c:v>5.9932661436808497E-2</c:v>
                </c:pt>
                <c:pt idx="6536">
                  <c:v>5.9973402627898798E-2</c:v>
                </c:pt>
                <c:pt idx="6537">
                  <c:v>6.0086002243527399E-2</c:v>
                </c:pt>
                <c:pt idx="6538">
                  <c:v>6.0038990224711798E-2</c:v>
                </c:pt>
                <c:pt idx="6539">
                  <c:v>5.9997471689712201E-2</c:v>
                </c:pt>
                <c:pt idx="6540">
                  <c:v>5.9931073143767798E-2</c:v>
                </c:pt>
                <c:pt idx="6541">
                  <c:v>5.9947480389382399E-2</c:v>
                </c:pt>
                <c:pt idx="6542">
                  <c:v>5.9963483673830698E-2</c:v>
                </c:pt>
                <c:pt idx="6543">
                  <c:v>6.0173403316488003E-2</c:v>
                </c:pt>
                <c:pt idx="6544">
                  <c:v>6.0147988454749099E-2</c:v>
                </c:pt>
                <c:pt idx="6545">
                  <c:v>6.0116937345204402E-2</c:v>
                </c:pt>
                <c:pt idx="6546">
                  <c:v>6.0262996722788703E-2</c:v>
                </c:pt>
                <c:pt idx="6547">
                  <c:v>6.0239149994838002E-2</c:v>
                </c:pt>
                <c:pt idx="6548">
                  <c:v>6.0202776396181303E-2</c:v>
                </c:pt>
                <c:pt idx="6549">
                  <c:v>6.0340472632863698E-2</c:v>
                </c:pt>
                <c:pt idx="6550">
                  <c:v>6.0375324178797499E-2</c:v>
                </c:pt>
                <c:pt idx="6551">
                  <c:v>6.0345070708232397E-2</c:v>
                </c:pt>
                <c:pt idx="6552">
                  <c:v>6.0390832775737799E-2</c:v>
                </c:pt>
                <c:pt idx="6553">
                  <c:v>6.0468619902773503E-2</c:v>
                </c:pt>
                <c:pt idx="6554">
                  <c:v>6.0419341219433799E-2</c:v>
                </c:pt>
                <c:pt idx="6555">
                  <c:v>6.0434529829459703E-2</c:v>
                </c:pt>
                <c:pt idx="6556">
                  <c:v>6.0600191296543801E-2</c:v>
                </c:pt>
                <c:pt idx="6557">
                  <c:v>6.0530414901828797E-2</c:v>
                </c:pt>
                <c:pt idx="6558">
                  <c:v>6.0498429093665103E-2</c:v>
                </c:pt>
                <c:pt idx="6559">
                  <c:v>6.0664345471499001E-2</c:v>
                </c:pt>
                <c:pt idx="6560">
                  <c:v>6.0602105727108599E-2</c:v>
                </c:pt>
                <c:pt idx="6561">
                  <c:v>6.0580389768195797E-2</c:v>
                </c:pt>
                <c:pt idx="6562">
                  <c:v>6.0729706892743797E-2</c:v>
                </c:pt>
                <c:pt idx="6563">
                  <c:v>6.0701785434502803E-2</c:v>
                </c:pt>
                <c:pt idx="6564">
                  <c:v>6.0662114934530199E-2</c:v>
                </c:pt>
                <c:pt idx="6565">
                  <c:v>6.0600933715856099E-2</c:v>
                </c:pt>
                <c:pt idx="6566">
                  <c:v>6.0586223107141901E-2</c:v>
                </c:pt>
                <c:pt idx="6567">
                  <c:v>6.0596550892417299E-2</c:v>
                </c:pt>
                <c:pt idx="6568">
                  <c:v>6.0678585238444202E-2</c:v>
                </c:pt>
                <c:pt idx="6569">
                  <c:v>6.0792933877867598E-2</c:v>
                </c:pt>
                <c:pt idx="6570">
                  <c:v>6.0762452892959097E-2</c:v>
                </c:pt>
                <c:pt idx="6571">
                  <c:v>6.0767847074505901E-2</c:v>
                </c:pt>
                <c:pt idx="6572">
                  <c:v>6.0886716955186E-2</c:v>
                </c:pt>
                <c:pt idx="6573">
                  <c:v>6.0849949116042502E-2</c:v>
                </c:pt>
                <c:pt idx="6574">
                  <c:v>6.0816931305453001E-2</c:v>
                </c:pt>
                <c:pt idx="6575">
                  <c:v>6.1033245719348497E-2</c:v>
                </c:pt>
                <c:pt idx="6576">
                  <c:v>6.0987374318453198E-2</c:v>
                </c:pt>
                <c:pt idx="6577">
                  <c:v>6.0957125659721403E-2</c:v>
                </c:pt>
                <c:pt idx="6578">
                  <c:v>6.1048393681024403E-2</c:v>
                </c:pt>
                <c:pt idx="6579">
                  <c:v>6.10122268941874E-2</c:v>
                </c:pt>
                <c:pt idx="6580">
                  <c:v>6.0996620450168702E-2</c:v>
                </c:pt>
                <c:pt idx="6581">
                  <c:v>6.1122911583034803E-2</c:v>
                </c:pt>
                <c:pt idx="6582">
                  <c:v>6.1155671370215402E-2</c:v>
                </c:pt>
                <c:pt idx="6583">
                  <c:v>6.1114302609140303E-2</c:v>
                </c:pt>
                <c:pt idx="6584">
                  <c:v>6.1165685325459102E-2</c:v>
                </c:pt>
                <c:pt idx="6585">
                  <c:v>6.1241195536311598E-2</c:v>
                </c:pt>
                <c:pt idx="6586">
                  <c:v>6.1185819484914E-2</c:v>
                </c:pt>
                <c:pt idx="6587">
                  <c:v>6.1207091668620497E-2</c:v>
                </c:pt>
                <c:pt idx="6588">
                  <c:v>6.1377832704844301E-2</c:v>
                </c:pt>
                <c:pt idx="6589">
                  <c:v>6.1313574241163897E-2</c:v>
                </c:pt>
                <c:pt idx="6590">
                  <c:v>6.1268135109761299E-2</c:v>
                </c:pt>
                <c:pt idx="6591">
                  <c:v>6.11957286794979E-2</c:v>
                </c:pt>
                <c:pt idx="6592">
                  <c:v>6.1202816141303899E-2</c:v>
                </c:pt>
                <c:pt idx="6593">
                  <c:v>6.1226238224965798E-2</c:v>
                </c:pt>
                <c:pt idx="6594">
                  <c:v>6.1422703263815298E-2</c:v>
                </c:pt>
                <c:pt idx="6595">
                  <c:v>6.1408153211232198E-2</c:v>
                </c:pt>
                <c:pt idx="6596">
                  <c:v>6.1413380472610399E-2</c:v>
                </c:pt>
                <c:pt idx="6597">
                  <c:v>6.1488700855989002E-2</c:v>
                </c:pt>
                <c:pt idx="6598">
                  <c:v>6.1506615524801099E-2</c:v>
                </c:pt>
                <c:pt idx="6599">
                  <c:v>6.1487824151602997E-2</c:v>
                </c:pt>
                <c:pt idx="6600">
                  <c:v>6.1547251185401997E-2</c:v>
                </c:pt>
                <c:pt idx="6601">
                  <c:v>6.1632769453959999E-2</c:v>
                </c:pt>
                <c:pt idx="6602">
                  <c:v>6.1609144167353601E-2</c:v>
                </c:pt>
                <c:pt idx="6603">
                  <c:v>6.1602557931715797E-2</c:v>
                </c:pt>
                <c:pt idx="6604">
                  <c:v>6.1751799134071597E-2</c:v>
                </c:pt>
                <c:pt idx="6605">
                  <c:v>6.16832982826356E-2</c:v>
                </c:pt>
                <c:pt idx="6606">
                  <c:v>6.16638127636783E-2</c:v>
                </c:pt>
                <c:pt idx="6607">
                  <c:v>6.18824077537284E-2</c:v>
                </c:pt>
                <c:pt idx="6608">
                  <c:v>6.18180294598763E-2</c:v>
                </c:pt>
                <c:pt idx="6609">
                  <c:v>6.17896040009022E-2</c:v>
                </c:pt>
                <c:pt idx="6610">
                  <c:v>6.19194076862183E-2</c:v>
                </c:pt>
                <c:pt idx="6611">
                  <c:v>6.1866699213472202E-2</c:v>
                </c:pt>
                <c:pt idx="6612">
                  <c:v>6.1830674278704902E-2</c:v>
                </c:pt>
                <c:pt idx="6613">
                  <c:v>6.1953952477779198E-2</c:v>
                </c:pt>
                <c:pt idx="6614">
                  <c:v>6.1978146530843103E-2</c:v>
                </c:pt>
                <c:pt idx="6615">
                  <c:v>6.19595480578332E-2</c:v>
                </c:pt>
                <c:pt idx="6616">
                  <c:v>6.1891169267861798E-2</c:v>
                </c:pt>
                <c:pt idx="6617">
                  <c:v>6.1847249860875197E-2</c:v>
                </c:pt>
                <c:pt idx="6618">
                  <c:v>6.1864635460854703E-2</c:v>
                </c:pt>
                <c:pt idx="6619">
                  <c:v>6.1910217084611301E-2</c:v>
                </c:pt>
                <c:pt idx="6620">
                  <c:v>6.2092012725770099E-2</c:v>
                </c:pt>
                <c:pt idx="6621">
                  <c:v>6.2054431647993499E-2</c:v>
                </c:pt>
                <c:pt idx="6622">
                  <c:v>6.2024060074084501E-2</c:v>
                </c:pt>
                <c:pt idx="6623">
                  <c:v>6.2184685317333697E-2</c:v>
                </c:pt>
                <c:pt idx="6624">
                  <c:v>6.2162507325410898E-2</c:v>
                </c:pt>
                <c:pt idx="6625">
                  <c:v>6.2132724929445597E-2</c:v>
                </c:pt>
                <c:pt idx="6626">
                  <c:v>6.2312055301541998E-2</c:v>
                </c:pt>
                <c:pt idx="6627">
                  <c:v>6.2289639026857802E-2</c:v>
                </c:pt>
                <c:pt idx="6628">
                  <c:v>6.2249736161902498E-2</c:v>
                </c:pt>
                <c:pt idx="6629">
                  <c:v>6.2274099405233797E-2</c:v>
                </c:pt>
                <c:pt idx="6630">
                  <c:v>6.2289544594629202E-2</c:v>
                </c:pt>
                <c:pt idx="6631">
                  <c:v>6.2281554758858999E-2</c:v>
                </c:pt>
                <c:pt idx="6632">
                  <c:v>6.2311024851320701E-2</c:v>
                </c:pt>
                <c:pt idx="6633">
                  <c:v>6.2436988868284901E-2</c:v>
                </c:pt>
                <c:pt idx="6634">
                  <c:v>6.2411718968349801E-2</c:v>
                </c:pt>
                <c:pt idx="6635">
                  <c:v>6.2397699207199703E-2</c:v>
                </c:pt>
                <c:pt idx="6636">
                  <c:v>6.2518379877361904E-2</c:v>
                </c:pt>
                <c:pt idx="6637">
                  <c:v>6.2472869804692202E-2</c:v>
                </c:pt>
                <c:pt idx="6638">
                  <c:v>6.2465082922391502E-2</c:v>
                </c:pt>
                <c:pt idx="6639">
                  <c:v>6.2639848154503699E-2</c:v>
                </c:pt>
                <c:pt idx="6640">
                  <c:v>6.2602179377184403E-2</c:v>
                </c:pt>
                <c:pt idx="6641">
                  <c:v>6.2564502256767102E-2</c:v>
                </c:pt>
                <c:pt idx="6642">
                  <c:v>6.2497681297827498E-2</c:v>
                </c:pt>
                <c:pt idx="6643">
                  <c:v>6.2499819672666199E-2</c:v>
                </c:pt>
                <c:pt idx="6644">
                  <c:v>6.2507892997625006E-2</c:v>
                </c:pt>
                <c:pt idx="6645">
                  <c:v>6.2650836305692806E-2</c:v>
                </c:pt>
                <c:pt idx="6646">
                  <c:v>6.2690118191918706E-2</c:v>
                </c:pt>
                <c:pt idx="6647">
                  <c:v>6.2675191846210607E-2</c:v>
                </c:pt>
                <c:pt idx="6648">
                  <c:v>6.2730943551287E-2</c:v>
                </c:pt>
                <c:pt idx="6649">
                  <c:v>6.2782362316890106E-2</c:v>
                </c:pt>
                <c:pt idx="6650">
                  <c:v>6.2764429952949105E-2</c:v>
                </c:pt>
                <c:pt idx="6651">
                  <c:v>6.2771215336397193E-2</c:v>
                </c:pt>
                <c:pt idx="6652">
                  <c:v>6.2932203349191404E-2</c:v>
                </c:pt>
                <c:pt idx="6653">
                  <c:v>6.2911356430655999E-2</c:v>
                </c:pt>
                <c:pt idx="6654">
                  <c:v>6.2886891711968901E-2</c:v>
                </c:pt>
                <c:pt idx="6655">
                  <c:v>6.3046822382602605E-2</c:v>
                </c:pt>
                <c:pt idx="6656">
                  <c:v>6.2984250873947406E-2</c:v>
                </c:pt>
                <c:pt idx="6657">
                  <c:v>6.2963997615345907E-2</c:v>
                </c:pt>
                <c:pt idx="6658">
                  <c:v>6.3151753507554503E-2</c:v>
                </c:pt>
                <c:pt idx="6659">
                  <c:v>6.3118093472439796E-2</c:v>
                </c:pt>
                <c:pt idx="6660">
                  <c:v>6.3095190678723004E-2</c:v>
                </c:pt>
                <c:pt idx="6661">
                  <c:v>6.3163568149320698E-2</c:v>
                </c:pt>
                <c:pt idx="6662">
                  <c:v>6.3200881762895594E-2</c:v>
                </c:pt>
                <c:pt idx="6663">
                  <c:v>6.3160779711324902E-2</c:v>
                </c:pt>
                <c:pt idx="6664">
                  <c:v>6.32192732688657E-2</c:v>
                </c:pt>
                <c:pt idx="6665">
                  <c:v>6.3303960176805202E-2</c:v>
                </c:pt>
                <c:pt idx="6666">
                  <c:v>6.3211673327410803E-2</c:v>
                </c:pt>
                <c:pt idx="6667">
                  <c:v>6.3222246108731894E-2</c:v>
                </c:pt>
                <c:pt idx="6668">
                  <c:v>6.3153944637936804E-2</c:v>
                </c:pt>
                <c:pt idx="6669">
                  <c:v>6.3173806003760505E-2</c:v>
                </c:pt>
                <c:pt idx="6670">
                  <c:v>6.3179279522349294E-2</c:v>
                </c:pt>
                <c:pt idx="6671">
                  <c:v>6.3401721437306102E-2</c:v>
                </c:pt>
                <c:pt idx="6672">
                  <c:v>6.3345124983849199E-2</c:v>
                </c:pt>
                <c:pt idx="6673">
                  <c:v>6.3341876239671094E-2</c:v>
                </c:pt>
                <c:pt idx="6674">
                  <c:v>6.3474445661995602E-2</c:v>
                </c:pt>
                <c:pt idx="6675">
                  <c:v>6.3459516522319098E-2</c:v>
                </c:pt>
                <c:pt idx="6676">
                  <c:v>6.3430490205064402E-2</c:v>
                </c:pt>
                <c:pt idx="6677">
                  <c:v>6.3568073247248294E-2</c:v>
                </c:pt>
                <c:pt idx="6678">
                  <c:v>6.3582469786827606E-2</c:v>
                </c:pt>
                <c:pt idx="6679">
                  <c:v>6.3551941207454707E-2</c:v>
                </c:pt>
                <c:pt idx="6680">
                  <c:v>6.3587686648436906E-2</c:v>
                </c:pt>
                <c:pt idx="6681">
                  <c:v>6.3629247073549694E-2</c:v>
                </c:pt>
                <c:pt idx="6682">
                  <c:v>6.3598456346274507E-2</c:v>
                </c:pt>
                <c:pt idx="6683">
                  <c:v>6.3615595572627998E-2</c:v>
                </c:pt>
                <c:pt idx="6684">
                  <c:v>6.3799015110513696E-2</c:v>
                </c:pt>
                <c:pt idx="6685">
                  <c:v>6.3744553423020905E-2</c:v>
                </c:pt>
                <c:pt idx="6686">
                  <c:v>6.3700810288233906E-2</c:v>
                </c:pt>
                <c:pt idx="6687">
                  <c:v>6.3848553430795194E-2</c:v>
                </c:pt>
                <c:pt idx="6688">
                  <c:v>6.3811869341074204E-2</c:v>
                </c:pt>
                <c:pt idx="6689">
                  <c:v>6.3780166673886807E-2</c:v>
                </c:pt>
                <c:pt idx="6690">
                  <c:v>6.3974808028433597E-2</c:v>
                </c:pt>
                <c:pt idx="6691">
                  <c:v>6.39257533021972E-2</c:v>
                </c:pt>
                <c:pt idx="6692">
                  <c:v>6.3895727022706503E-2</c:v>
                </c:pt>
                <c:pt idx="6693">
                  <c:v>6.3828999331841899E-2</c:v>
                </c:pt>
                <c:pt idx="6694">
                  <c:v>6.3789294450543904E-2</c:v>
                </c:pt>
                <c:pt idx="6695">
                  <c:v>6.3811442775961902E-2</c:v>
                </c:pt>
                <c:pt idx="6696">
                  <c:v>6.3917821292610005E-2</c:v>
                </c:pt>
                <c:pt idx="6697">
                  <c:v>6.4031527125431503E-2</c:v>
                </c:pt>
                <c:pt idx="6698">
                  <c:v>6.40096647548489E-2</c:v>
                </c:pt>
                <c:pt idx="6699">
                  <c:v>6.4035297759497997E-2</c:v>
                </c:pt>
                <c:pt idx="6700">
                  <c:v>6.4138481160625802E-2</c:v>
                </c:pt>
                <c:pt idx="6701">
                  <c:v>6.4108597308707604E-2</c:v>
                </c:pt>
                <c:pt idx="6702">
                  <c:v>6.4083464831734702E-2</c:v>
                </c:pt>
                <c:pt idx="6703">
                  <c:v>6.4302653016056699E-2</c:v>
                </c:pt>
                <c:pt idx="6704">
                  <c:v>6.4270588064876802E-2</c:v>
                </c:pt>
                <c:pt idx="6705">
                  <c:v>6.4231539242124602E-2</c:v>
                </c:pt>
                <c:pt idx="6706">
                  <c:v>6.4381449172893707E-2</c:v>
                </c:pt>
                <c:pt idx="6707">
                  <c:v>6.4364361227489994E-2</c:v>
                </c:pt>
                <c:pt idx="6708">
                  <c:v>6.4327853751213707E-2</c:v>
                </c:pt>
                <c:pt idx="6709">
                  <c:v>6.4439274234852503E-2</c:v>
                </c:pt>
                <c:pt idx="6710">
                  <c:v>6.4465778220134107E-2</c:v>
                </c:pt>
                <c:pt idx="6711">
                  <c:v>6.4431718899868304E-2</c:v>
                </c:pt>
                <c:pt idx="6712">
                  <c:v>6.4455389394424897E-2</c:v>
                </c:pt>
                <c:pt idx="6713">
                  <c:v>6.4504275544701603E-2</c:v>
                </c:pt>
                <c:pt idx="6714">
                  <c:v>6.4491867456429805E-2</c:v>
                </c:pt>
                <c:pt idx="6715">
                  <c:v>6.4502067281864098E-2</c:v>
                </c:pt>
                <c:pt idx="6716">
                  <c:v>6.4669775698954698E-2</c:v>
                </c:pt>
                <c:pt idx="6717">
                  <c:v>6.46342325683993E-2</c:v>
                </c:pt>
                <c:pt idx="6718">
                  <c:v>6.4590266381855999E-2</c:v>
                </c:pt>
                <c:pt idx="6719">
                  <c:v>6.4510042701537401E-2</c:v>
                </c:pt>
                <c:pt idx="6720">
                  <c:v>6.4525191924379194E-2</c:v>
                </c:pt>
                <c:pt idx="6721">
                  <c:v>6.4538338978309198E-2</c:v>
                </c:pt>
                <c:pt idx="6722">
                  <c:v>6.4742701302747896E-2</c:v>
                </c:pt>
                <c:pt idx="6723">
                  <c:v>6.47281641334604E-2</c:v>
                </c:pt>
                <c:pt idx="6724">
                  <c:v>6.4697445486672306E-2</c:v>
                </c:pt>
                <c:pt idx="6725">
                  <c:v>6.4786827502151506E-2</c:v>
                </c:pt>
                <c:pt idx="6726">
                  <c:v>6.4824762327286095E-2</c:v>
                </c:pt>
                <c:pt idx="6727">
                  <c:v>6.4794647604382499E-2</c:v>
                </c:pt>
                <c:pt idx="6728">
                  <c:v>6.4870258773832096E-2</c:v>
                </c:pt>
                <c:pt idx="6729">
                  <c:v>6.4951391036932399E-2</c:v>
                </c:pt>
                <c:pt idx="6730">
                  <c:v>6.4935127214994198E-2</c:v>
                </c:pt>
                <c:pt idx="6731">
                  <c:v>6.4903200953267501E-2</c:v>
                </c:pt>
                <c:pt idx="6732">
                  <c:v>6.4994359136714405E-2</c:v>
                </c:pt>
                <c:pt idx="6733">
                  <c:v>6.4962329245948303E-2</c:v>
                </c:pt>
                <c:pt idx="6734">
                  <c:v>6.49569454447676E-2</c:v>
                </c:pt>
                <c:pt idx="6735">
                  <c:v>6.5166098608945497E-2</c:v>
                </c:pt>
                <c:pt idx="6736">
                  <c:v>6.5109004674013399E-2</c:v>
                </c:pt>
                <c:pt idx="6737">
                  <c:v>6.5092953232427295E-2</c:v>
                </c:pt>
                <c:pt idx="6738">
                  <c:v>6.52141574988193E-2</c:v>
                </c:pt>
                <c:pt idx="6739">
                  <c:v>6.5201768127735801E-2</c:v>
                </c:pt>
                <c:pt idx="6740">
                  <c:v>6.5172070772905294E-2</c:v>
                </c:pt>
                <c:pt idx="6741">
                  <c:v>6.5307040734494406E-2</c:v>
                </c:pt>
                <c:pt idx="6742">
                  <c:v>6.5326526957859593E-2</c:v>
                </c:pt>
                <c:pt idx="6743">
                  <c:v>6.5269271493889294E-2</c:v>
                </c:pt>
                <c:pt idx="6744">
                  <c:v>6.5247804217506297E-2</c:v>
                </c:pt>
                <c:pt idx="6745">
                  <c:v>6.5212255033353594E-2</c:v>
                </c:pt>
                <c:pt idx="6746">
                  <c:v>6.5219753751686496E-2</c:v>
                </c:pt>
                <c:pt idx="6747">
                  <c:v>6.5266995166893799E-2</c:v>
                </c:pt>
                <c:pt idx="6748">
                  <c:v>6.5435601980425001E-2</c:v>
                </c:pt>
                <c:pt idx="6749">
                  <c:v>6.5404923186482194E-2</c:v>
                </c:pt>
                <c:pt idx="6750">
                  <c:v>6.53872173085496E-2</c:v>
                </c:pt>
                <c:pt idx="6751">
                  <c:v>6.5545203435855598E-2</c:v>
                </c:pt>
                <c:pt idx="6752">
                  <c:v>6.5496494120452498E-2</c:v>
                </c:pt>
                <c:pt idx="6753">
                  <c:v>6.5487618383485602E-2</c:v>
                </c:pt>
                <c:pt idx="6754">
                  <c:v>6.5679527120664702E-2</c:v>
                </c:pt>
                <c:pt idx="6755">
                  <c:v>6.5642079202613099E-2</c:v>
                </c:pt>
                <c:pt idx="6756">
                  <c:v>6.5638557677933404E-2</c:v>
                </c:pt>
                <c:pt idx="6757">
                  <c:v>6.5757975409117694E-2</c:v>
                </c:pt>
                <c:pt idx="6758">
                  <c:v>6.5735964744817493E-2</c:v>
                </c:pt>
                <c:pt idx="6759">
                  <c:v>6.5706217913733003E-2</c:v>
                </c:pt>
                <c:pt idx="6760">
                  <c:v>6.5777427012410905E-2</c:v>
                </c:pt>
                <c:pt idx="6761">
                  <c:v>6.5883458630802499E-2</c:v>
                </c:pt>
                <c:pt idx="6762">
                  <c:v>6.5845371728452701E-2</c:v>
                </c:pt>
                <c:pt idx="6763">
                  <c:v>6.5827009617350496E-2</c:v>
                </c:pt>
                <c:pt idx="6764">
                  <c:v>6.5921702189370907E-2</c:v>
                </c:pt>
                <c:pt idx="6765">
                  <c:v>6.5882759537392505E-2</c:v>
                </c:pt>
                <c:pt idx="6766">
                  <c:v>6.5886041692768293E-2</c:v>
                </c:pt>
                <c:pt idx="6767">
                  <c:v>6.6106685592482201E-2</c:v>
                </c:pt>
                <c:pt idx="6768">
                  <c:v>6.6041087828731998E-2</c:v>
                </c:pt>
                <c:pt idx="6769">
                  <c:v>6.5997531850977606E-2</c:v>
                </c:pt>
                <c:pt idx="6770">
                  <c:v>6.5929176654511298E-2</c:v>
                </c:pt>
                <c:pt idx="6771">
                  <c:v>6.5926979101883706E-2</c:v>
                </c:pt>
                <c:pt idx="6772">
                  <c:v>6.59384723403489E-2</c:v>
                </c:pt>
                <c:pt idx="6773">
                  <c:v>6.6078956103107406E-2</c:v>
                </c:pt>
                <c:pt idx="6774">
                  <c:v>6.6141690049941401E-2</c:v>
                </c:pt>
                <c:pt idx="6775">
                  <c:v>6.6095499690466894E-2</c:v>
                </c:pt>
                <c:pt idx="6776">
                  <c:v>6.6147422301582701E-2</c:v>
                </c:pt>
                <c:pt idx="6777">
                  <c:v>6.6229845280758801E-2</c:v>
                </c:pt>
                <c:pt idx="6778">
                  <c:v>6.62075572957595E-2</c:v>
                </c:pt>
                <c:pt idx="6779">
                  <c:v>6.6232696214380604E-2</c:v>
                </c:pt>
                <c:pt idx="6780">
                  <c:v>6.6389328644921294E-2</c:v>
                </c:pt>
                <c:pt idx="6781">
                  <c:v>6.6352950234431801E-2</c:v>
                </c:pt>
                <c:pt idx="6782">
                  <c:v>6.6330902317228296E-2</c:v>
                </c:pt>
                <c:pt idx="6783">
                  <c:v>6.6424350351249994E-2</c:v>
                </c:pt>
                <c:pt idx="6784">
                  <c:v>6.6392838974328003E-2</c:v>
                </c:pt>
                <c:pt idx="6785">
                  <c:v>6.6364884861589604E-2</c:v>
                </c:pt>
                <c:pt idx="6786">
                  <c:v>6.6571920295246098E-2</c:v>
                </c:pt>
                <c:pt idx="6787">
                  <c:v>6.6523922180446296E-2</c:v>
                </c:pt>
                <c:pt idx="6788">
                  <c:v>6.6487050712263698E-2</c:v>
                </c:pt>
                <c:pt idx="6789">
                  <c:v>6.6578010989663206E-2</c:v>
                </c:pt>
                <c:pt idx="6790">
                  <c:v>6.6602835334682198E-2</c:v>
                </c:pt>
                <c:pt idx="6791">
                  <c:v>6.65966990098774E-2</c:v>
                </c:pt>
                <c:pt idx="6792">
                  <c:v>6.6670021846783306E-2</c:v>
                </c:pt>
                <c:pt idx="6793">
                  <c:v>6.6766591693132898E-2</c:v>
                </c:pt>
                <c:pt idx="6794">
                  <c:v>6.6715507059513499E-2</c:v>
                </c:pt>
                <c:pt idx="6795">
                  <c:v>6.6680147014608199E-2</c:v>
                </c:pt>
                <c:pt idx="6796">
                  <c:v>6.6612681490369099E-2</c:v>
                </c:pt>
                <c:pt idx="6797">
                  <c:v>6.6643940963937401E-2</c:v>
                </c:pt>
                <c:pt idx="6798">
                  <c:v>6.6648588787454E-2</c:v>
                </c:pt>
                <c:pt idx="6799">
                  <c:v>6.6881897005562893E-2</c:v>
                </c:pt>
                <c:pt idx="6800">
                  <c:v>6.6835232835728606E-2</c:v>
                </c:pt>
                <c:pt idx="6801">
                  <c:v>6.6815883406282806E-2</c:v>
                </c:pt>
                <c:pt idx="6802">
                  <c:v>6.6970362347395701E-2</c:v>
                </c:pt>
                <c:pt idx="6803">
                  <c:v>6.6970487164022804E-2</c:v>
                </c:pt>
                <c:pt idx="6804">
                  <c:v>6.6925684300561603E-2</c:v>
                </c:pt>
                <c:pt idx="6805">
                  <c:v>6.70485776499848E-2</c:v>
                </c:pt>
                <c:pt idx="6806">
                  <c:v>6.7093253601342301E-2</c:v>
                </c:pt>
                <c:pt idx="6807">
                  <c:v>6.7060196248348802E-2</c:v>
                </c:pt>
                <c:pt idx="6808">
                  <c:v>6.7120082792825803E-2</c:v>
                </c:pt>
                <c:pt idx="6809">
                  <c:v>6.7204713452762396E-2</c:v>
                </c:pt>
                <c:pt idx="6810">
                  <c:v>6.7182155849877703E-2</c:v>
                </c:pt>
                <c:pt idx="6811">
                  <c:v>6.7164895939640895E-2</c:v>
                </c:pt>
                <c:pt idx="6812">
                  <c:v>6.7350392734321293E-2</c:v>
                </c:pt>
                <c:pt idx="6813">
                  <c:v>6.7284426981738199E-2</c:v>
                </c:pt>
                <c:pt idx="6814">
                  <c:v>6.7258631577715E-2</c:v>
                </c:pt>
                <c:pt idx="6815">
                  <c:v>6.7414074748133407E-2</c:v>
                </c:pt>
                <c:pt idx="6816">
                  <c:v>6.7339321850643896E-2</c:v>
                </c:pt>
                <c:pt idx="6817">
                  <c:v>6.7332729968863594E-2</c:v>
                </c:pt>
                <c:pt idx="6818">
                  <c:v>6.7508592289717007E-2</c:v>
                </c:pt>
                <c:pt idx="6819">
                  <c:v>6.7483007636231607E-2</c:v>
                </c:pt>
                <c:pt idx="6820">
                  <c:v>6.7449784119768597E-2</c:v>
                </c:pt>
                <c:pt idx="6821">
                  <c:v>6.7390188691206096E-2</c:v>
                </c:pt>
                <c:pt idx="6822">
                  <c:v>6.7382302988941295E-2</c:v>
                </c:pt>
                <c:pt idx="6823">
                  <c:v>6.7396713711787098E-2</c:v>
                </c:pt>
                <c:pt idx="6824">
                  <c:v>6.7475870057629797E-2</c:v>
                </c:pt>
                <c:pt idx="6825">
                  <c:v>6.7587389649512802E-2</c:v>
                </c:pt>
                <c:pt idx="6826">
                  <c:v>6.7551826456716896E-2</c:v>
                </c:pt>
                <c:pt idx="6827">
                  <c:v>6.7554794639969801E-2</c:v>
                </c:pt>
                <c:pt idx="6828">
                  <c:v>6.76959307941917E-2</c:v>
                </c:pt>
                <c:pt idx="6829">
                  <c:v>6.7664881663707002E-2</c:v>
                </c:pt>
                <c:pt idx="6830">
                  <c:v>6.7640992890422399E-2</c:v>
                </c:pt>
                <c:pt idx="6831">
                  <c:v>6.7862344498279895E-2</c:v>
                </c:pt>
                <c:pt idx="6832">
                  <c:v>6.7821382506129194E-2</c:v>
                </c:pt>
                <c:pt idx="6833">
                  <c:v>6.7790512946279205E-2</c:v>
                </c:pt>
                <c:pt idx="6834">
                  <c:v>6.7665783630218496E-2</c:v>
                </c:pt>
                <c:pt idx="6835">
                  <c:v>6.7672443576157301E-2</c:v>
                </c:pt>
                <c:pt idx="6836">
                  <c:v>6.7694406122124004E-2</c:v>
                </c:pt>
                <c:pt idx="6837">
                  <c:v>6.7851679671245599E-2</c:v>
                </c:pt>
                <c:pt idx="6838">
                  <c:v>6.7911156472594797E-2</c:v>
                </c:pt>
                <c:pt idx="6839">
                  <c:v>6.7898593978800797E-2</c:v>
                </c:pt>
                <c:pt idx="6840">
                  <c:v>6.7957511016477803E-2</c:v>
                </c:pt>
                <c:pt idx="6841">
                  <c:v>6.8036034276398205E-2</c:v>
                </c:pt>
                <c:pt idx="6842">
                  <c:v>6.8015032315635798E-2</c:v>
                </c:pt>
                <c:pt idx="6843">
                  <c:v>6.8028854808088499E-2</c:v>
                </c:pt>
                <c:pt idx="6844">
                  <c:v>6.8185993350799307E-2</c:v>
                </c:pt>
                <c:pt idx="6845">
                  <c:v>6.8152747519650198E-2</c:v>
                </c:pt>
                <c:pt idx="6846">
                  <c:v>6.8135524779712103E-2</c:v>
                </c:pt>
                <c:pt idx="6847">
                  <c:v>6.8049690550348305E-2</c:v>
                </c:pt>
                <c:pt idx="6848">
                  <c:v>6.8066025637865998E-2</c:v>
                </c:pt>
                <c:pt idx="6849">
                  <c:v>6.8112553291332895E-2</c:v>
                </c:pt>
                <c:pt idx="6850">
                  <c:v>6.8296306514336297E-2</c:v>
                </c:pt>
                <c:pt idx="6851">
                  <c:v>6.8291611445601794E-2</c:v>
                </c:pt>
                <c:pt idx="6852">
                  <c:v>6.8275296226299395E-2</c:v>
                </c:pt>
                <c:pt idx="6853">
                  <c:v>6.8362824735231503E-2</c:v>
                </c:pt>
                <c:pt idx="6854">
                  <c:v>6.8375282086587302E-2</c:v>
                </c:pt>
                <c:pt idx="6855">
                  <c:v>6.83539002396477E-2</c:v>
                </c:pt>
                <c:pt idx="6856">
                  <c:v>6.8447946415593E-2</c:v>
                </c:pt>
                <c:pt idx="6857">
                  <c:v>6.8536355975084104E-2</c:v>
                </c:pt>
                <c:pt idx="6858">
                  <c:v>6.8510958672656205E-2</c:v>
                </c:pt>
                <c:pt idx="6859">
                  <c:v>6.8514934837973399E-2</c:v>
                </c:pt>
                <c:pt idx="6860">
                  <c:v>6.8645097315311293E-2</c:v>
                </c:pt>
                <c:pt idx="6861">
                  <c:v>6.8605886714067005E-2</c:v>
                </c:pt>
                <c:pt idx="6862">
                  <c:v>6.8581188446841898E-2</c:v>
                </c:pt>
                <c:pt idx="6863">
                  <c:v>6.8790609715506199E-2</c:v>
                </c:pt>
                <c:pt idx="6864">
                  <c:v>6.8741579559475893E-2</c:v>
                </c:pt>
                <c:pt idx="6865">
                  <c:v>6.8703829504860203E-2</c:v>
                </c:pt>
                <c:pt idx="6866">
                  <c:v>6.8829347709349106E-2</c:v>
                </c:pt>
                <c:pt idx="6867">
                  <c:v>6.8821810884401202E-2</c:v>
                </c:pt>
                <c:pt idx="6868">
                  <c:v>6.8780233947715194E-2</c:v>
                </c:pt>
                <c:pt idx="6869">
                  <c:v>6.8921595695428606E-2</c:v>
                </c:pt>
                <c:pt idx="6870">
                  <c:v>6.8940220633522106E-2</c:v>
                </c:pt>
                <c:pt idx="6871">
                  <c:v>6.88906264452573E-2</c:v>
                </c:pt>
                <c:pt idx="6872">
                  <c:v>6.8854054222659195E-2</c:v>
                </c:pt>
                <c:pt idx="6873">
                  <c:v>6.8807239236775994E-2</c:v>
                </c:pt>
                <c:pt idx="6874">
                  <c:v>6.8810419994406E-2</c:v>
                </c:pt>
                <c:pt idx="6875">
                  <c:v>6.8852782618098796E-2</c:v>
                </c:pt>
                <c:pt idx="6876">
                  <c:v>6.9052643666509206E-2</c:v>
                </c:pt>
                <c:pt idx="6877">
                  <c:v>6.9027150554272096E-2</c:v>
                </c:pt>
                <c:pt idx="6878">
                  <c:v>6.9014787479924497E-2</c:v>
                </c:pt>
                <c:pt idx="6879">
                  <c:v>6.9162218812076806E-2</c:v>
                </c:pt>
                <c:pt idx="6880">
                  <c:v>6.9123185685990698E-2</c:v>
                </c:pt>
                <c:pt idx="6881">
                  <c:v>6.9098143760735101E-2</c:v>
                </c:pt>
                <c:pt idx="6882">
                  <c:v>6.9295927882194297E-2</c:v>
                </c:pt>
                <c:pt idx="6883">
                  <c:v>6.9278268919636898E-2</c:v>
                </c:pt>
                <c:pt idx="6884">
                  <c:v>6.92448661817852E-2</c:v>
                </c:pt>
                <c:pt idx="6885">
                  <c:v>6.9291929578563602E-2</c:v>
                </c:pt>
                <c:pt idx="6886">
                  <c:v>6.9297903663634003E-2</c:v>
                </c:pt>
                <c:pt idx="6887">
                  <c:v>6.9284745433832895E-2</c:v>
                </c:pt>
                <c:pt idx="6888">
                  <c:v>6.9368945007833499E-2</c:v>
                </c:pt>
                <c:pt idx="6889">
                  <c:v>6.9457976069921795E-2</c:v>
                </c:pt>
                <c:pt idx="6890">
                  <c:v>6.9420330847302703E-2</c:v>
                </c:pt>
                <c:pt idx="6891">
                  <c:v>6.9452068283377799E-2</c:v>
                </c:pt>
                <c:pt idx="6892">
                  <c:v>6.9561190612148299E-2</c:v>
                </c:pt>
                <c:pt idx="6893">
                  <c:v>6.9524234180183206E-2</c:v>
                </c:pt>
                <c:pt idx="6894">
                  <c:v>6.9501863811941095E-2</c:v>
                </c:pt>
                <c:pt idx="6895">
                  <c:v>6.9698200457783396E-2</c:v>
                </c:pt>
                <c:pt idx="6896">
                  <c:v>6.9648555354961103E-2</c:v>
                </c:pt>
                <c:pt idx="6897">
                  <c:v>6.9603970755997099E-2</c:v>
                </c:pt>
                <c:pt idx="6898">
                  <c:v>6.9512268978116798E-2</c:v>
                </c:pt>
                <c:pt idx="6899">
                  <c:v>6.95265502716408E-2</c:v>
                </c:pt>
                <c:pt idx="6900">
                  <c:v>6.9539584859739906E-2</c:v>
                </c:pt>
                <c:pt idx="6901">
                  <c:v>6.97096762208579E-2</c:v>
                </c:pt>
                <c:pt idx="6902">
                  <c:v>6.9758050124315907E-2</c:v>
                </c:pt>
                <c:pt idx="6903">
                  <c:v>6.9728250169039704E-2</c:v>
                </c:pt>
                <c:pt idx="6904">
                  <c:v>6.9784117843179505E-2</c:v>
                </c:pt>
                <c:pt idx="6905">
                  <c:v>6.9862439898618595E-2</c:v>
                </c:pt>
                <c:pt idx="6906">
                  <c:v>6.9842607345587004E-2</c:v>
                </c:pt>
                <c:pt idx="6907">
                  <c:v>6.9867454158763095E-2</c:v>
                </c:pt>
                <c:pt idx="6908">
                  <c:v>7.0040890287297694E-2</c:v>
                </c:pt>
                <c:pt idx="6909">
                  <c:v>7.0006595517042997E-2</c:v>
                </c:pt>
                <c:pt idx="6910">
                  <c:v>6.99834143548895E-2</c:v>
                </c:pt>
                <c:pt idx="6911">
                  <c:v>7.0148149602270393E-2</c:v>
                </c:pt>
                <c:pt idx="6912">
                  <c:v>7.0110045567465404E-2</c:v>
                </c:pt>
                <c:pt idx="6913">
                  <c:v>7.0072626074155001E-2</c:v>
                </c:pt>
                <c:pt idx="6914">
                  <c:v>7.0261368062347104E-2</c:v>
                </c:pt>
                <c:pt idx="6915">
                  <c:v>7.0232772462379994E-2</c:v>
                </c:pt>
                <c:pt idx="6916">
                  <c:v>7.0202476383807694E-2</c:v>
                </c:pt>
                <c:pt idx="6917">
                  <c:v>7.02816320893664E-2</c:v>
                </c:pt>
                <c:pt idx="6918">
                  <c:v>7.0312590241276798E-2</c:v>
                </c:pt>
                <c:pt idx="6919">
                  <c:v>7.0284353996005799E-2</c:v>
                </c:pt>
                <c:pt idx="6920">
                  <c:v>7.03605476107136E-2</c:v>
                </c:pt>
                <c:pt idx="6921">
                  <c:v>7.0442867445914506E-2</c:v>
                </c:pt>
                <c:pt idx="6922">
                  <c:v>7.0394456638799494E-2</c:v>
                </c:pt>
                <c:pt idx="6923">
                  <c:v>7.0378380885813302E-2</c:v>
                </c:pt>
                <c:pt idx="6924">
                  <c:v>7.0302477145257003E-2</c:v>
                </c:pt>
                <c:pt idx="6925">
                  <c:v>7.0321453715829596E-2</c:v>
                </c:pt>
                <c:pt idx="6926">
                  <c:v>7.0332703820895098E-2</c:v>
                </c:pt>
                <c:pt idx="6927">
                  <c:v>7.0571607929499E-2</c:v>
                </c:pt>
                <c:pt idx="6928">
                  <c:v>7.0523525665824496E-2</c:v>
                </c:pt>
                <c:pt idx="6929">
                  <c:v>7.0506335992831501E-2</c:v>
                </c:pt>
                <c:pt idx="6930">
                  <c:v>7.0643530033219007E-2</c:v>
                </c:pt>
                <c:pt idx="6931">
                  <c:v>7.0637020107824106E-2</c:v>
                </c:pt>
                <c:pt idx="6932">
                  <c:v>7.0596152509096496E-2</c:v>
                </c:pt>
                <c:pt idx="6933">
                  <c:v>7.0728256910418397E-2</c:v>
                </c:pt>
                <c:pt idx="6934">
                  <c:v>7.0746890890101596E-2</c:v>
                </c:pt>
                <c:pt idx="6935">
                  <c:v>7.0731714600696896E-2</c:v>
                </c:pt>
                <c:pt idx="6936">
                  <c:v>7.0758318761363695E-2</c:v>
                </c:pt>
                <c:pt idx="6937">
                  <c:v>7.08061920013279E-2</c:v>
                </c:pt>
                <c:pt idx="6938">
                  <c:v>7.0800629735458406E-2</c:v>
                </c:pt>
                <c:pt idx="6939">
                  <c:v>7.0824974119508194E-2</c:v>
                </c:pt>
                <c:pt idx="6940">
                  <c:v>7.1009808103554006E-2</c:v>
                </c:pt>
                <c:pt idx="6941">
                  <c:v>7.0949607276513102E-2</c:v>
                </c:pt>
                <c:pt idx="6942">
                  <c:v>7.0932021966048503E-2</c:v>
                </c:pt>
                <c:pt idx="6943">
                  <c:v>7.1088239065526401E-2</c:v>
                </c:pt>
                <c:pt idx="6944">
                  <c:v>7.1035616255054904E-2</c:v>
                </c:pt>
                <c:pt idx="6945">
                  <c:v>7.1024088557654103E-2</c:v>
                </c:pt>
                <c:pt idx="6946">
                  <c:v>7.1197983731204798E-2</c:v>
                </c:pt>
                <c:pt idx="6947">
                  <c:v>7.1194829034507995E-2</c:v>
                </c:pt>
                <c:pt idx="6948">
                  <c:v>7.1169903220651601E-2</c:v>
                </c:pt>
                <c:pt idx="6949">
                  <c:v>7.1105589675619196E-2</c:v>
                </c:pt>
                <c:pt idx="6950">
                  <c:v>7.1094301440341998E-2</c:v>
                </c:pt>
                <c:pt idx="6951">
                  <c:v>7.1106688755098499E-2</c:v>
                </c:pt>
                <c:pt idx="6952">
                  <c:v>7.1206791695052105E-2</c:v>
                </c:pt>
                <c:pt idx="6953">
                  <c:v>7.1318333832702099E-2</c:v>
                </c:pt>
                <c:pt idx="6954">
                  <c:v>7.1280849302032004E-2</c:v>
                </c:pt>
                <c:pt idx="6955">
                  <c:v>7.1284846790755502E-2</c:v>
                </c:pt>
                <c:pt idx="6956">
                  <c:v>7.1423506616459104E-2</c:v>
                </c:pt>
                <c:pt idx="6957">
                  <c:v>7.1401857499343399E-2</c:v>
                </c:pt>
                <c:pt idx="6958">
                  <c:v>7.1394836297258499E-2</c:v>
                </c:pt>
                <c:pt idx="6959">
                  <c:v>7.1585049736313494E-2</c:v>
                </c:pt>
                <c:pt idx="6960">
                  <c:v>7.1557126551245603E-2</c:v>
                </c:pt>
                <c:pt idx="6961">
                  <c:v>7.1545047336257897E-2</c:v>
                </c:pt>
                <c:pt idx="6962">
                  <c:v>7.1689208891863601E-2</c:v>
                </c:pt>
                <c:pt idx="6963">
                  <c:v>7.1686720145710897E-2</c:v>
                </c:pt>
                <c:pt idx="6964">
                  <c:v>7.1650237155457194E-2</c:v>
                </c:pt>
                <c:pt idx="6965">
                  <c:v>7.1781068691052399E-2</c:v>
                </c:pt>
                <c:pt idx="6966">
                  <c:v>7.1817517338786205E-2</c:v>
                </c:pt>
                <c:pt idx="6967">
                  <c:v>7.1800500154495198E-2</c:v>
                </c:pt>
                <c:pt idx="6968">
                  <c:v>7.1825356959986097E-2</c:v>
                </c:pt>
                <c:pt idx="6969">
                  <c:v>7.1903406234923598E-2</c:v>
                </c:pt>
                <c:pt idx="6970">
                  <c:v>7.1859228036676701E-2</c:v>
                </c:pt>
                <c:pt idx="6971">
                  <c:v>7.1860336679189105E-2</c:v>
                </c:pt>
                <c:pt idx="6972">
                  <c:v>7.2033822187222596E-2</c:v>
                </c:pt>
                <c:pt idx="6973">
                  <c:v>7.2003998871272096E-2</c:v>
                </c:pt>
                <c:pt idx="6974">
                  <c:v>7.1969061197402706E-2</c:v>
                </c:pt>
                <c:pt idx="6975">
                  <c:v>7.1888541996789401E-2</c:v>
                </c:pt>
                <c:pt idx="6976">
                  <c:v>7.1911120360406394E-2</c:v>
                </c:pt>
                <c:pt idx="6977">
                  <c:v>7.1916491685745501E-2</c:v>
                </c:pt>
                <c:pt idx="6978">
                  <c:v>7.2147576642843506E-2</c:v>
                </c:pt>
                <c:pt idx="6979">
                  <c:v>7.21290727184771E-2</c:v>
                </c:pt>
                <c:pt idx="6980">
                  <c:v>7.2137020120862705E-2</c:v>
                </c:pt>
                <c:pt idx="6981">
                  <c:v>7.2227599855978403E-2</c:v>
                </c:pt>
                <c:pt idx="6982">
                  <c:v>7.2235624305903606E-2</c:v>
                </c:pt>
                <c:pt idx="6983">
                  <c:v>7.2220427624415606E-2</c:v>
                </c:pt>
                <c:pt idx="6984">
                  <c:v>7.2291246634752601E-2</c:v>
                </c:pt>
                <c:pt idx="6985">
                  <c:v>7.2412564729650894E-2</c:v>
                </c:pt>
                <c:pt idx="6986">
                  <c:v>7.2392263857182199E-2</c:v>
                </c:pt>
                <c:pt idx="6987">
                  <c:v>7.23991472429283E-2</c:v>
                </c:pt>
                <c:pt idx="6988">
                  <c:v>7.2480187479716907E-2</c:v>
                </c:pt>
                <c:pt idx="6989">
                  <c:v>7.2463569173123896E-2</c:v>
                </c:pt>
                <c:pt idx="6990">
                  <c:v>7.2441202821209999E-2</c:v>
                </c:pt>
                <c:pt idx="6991">
                  <c:v>7.2645575506612395E-2</c:v>
                </c:pt>
                <c:pt idx="6992">
                  <c:v>7.26306832123855E-2</c:v>
                </c:pt>
                <c:pt idx="6993">
                  <c:v>7.2585535158092601E-2</c:v>
                </c:pt>
                <c:pt idx="6994">
                  <c:v>7.2721570807819505E-2</c:v>
                </c:pt>
                <c:pt idx="6995">
                  <c:v>7.2719648946076604E-2</c:v>
                </c:pt>
                <c:pt idx="6996">
                  <c:v>7.2686695435549994E-2</c:v>
                </c:pt>
                <c:pt idx="6997">
                  <c:v>7.2819577471818497E-2</c:v>
                </c:pt>
                <c:pt idx="6998">
                  <c:v>7.2849755835098395E-2</c:v>
                </c:pt>
                <c:pt idx="6999">
                  <c:v>7.2818569293860103E-2</c:v>
                </c:pt>
                <c:pt idx="7000">
                  <c:v>7.2772459377149795E-2</c:v>
                </c:pt>
                <c:pt idx="7001">
                  <c:v>7.2743055640679302E-2</c:v>
                </c:pt>
                <c:pt idx="7002">
                  <c:v>7.2753037282399194E-2</c:v>
                </c:pt>
                <c:pt idx="7003">
                  <c:v>7.2814069330472103E-2</c:v>
                </c:pt>
                <c:pt idx="7004">
                  <c:v>7.2987482630802999E-2</c:v>
                </c:pt>
                <c:pt idx="7005">
                  <c:v>7.2979764256160595E-2</c:v>
                </c:pt>
                <c:pt idx="7006">
                  <c:v>7.2974950521407997E-2</c:v>
                </c:pt>
                <c:pt idx="7007">
                  <c:v>7.3120779493668506E-2</c:v>
                </c:pt>
                <c:pt idx="7008">
                  <c:v>7.3094957876795402E-2</c:v>
                </c:pt>
                <c:pt idx="7009">
                  <c:v>7.3086606377425298E-2</c:v>
                </c:pt>
                <c:pt idx="7010">
                  <c:v>7.3273672586462099E-2</c:v>
                </c:pt>
                <c:pt idx="7011">
                  <c:v>7.32599567466726E-2</c:v>
                </c:pt>
                <c:pt idx="7012">
                  <c:v>7.3229329796352605E-2</c:v>
                </c:pt>
                <c:pt idx="7013">
                  <c:v>7.3354929685592596E-2</c:v>
                </c:pt>
                <c:pt idx="7014">
                  <c:v>7.3372090817429098E-2</c:v>
                </c:pt>
                <c:pt idx="7015">
                  <c:v>7.3338463630837597E-2</c:v>
                </c:pt>
                <c:pt idx="7016">
                  <c:v>7.3430343802707895E-2</c:v>
                </c:pt>
                <c:pt idx="7017">
                  <c:v>7.3536964987093806E-2</c:v>
                </c:pt>
                <c:pt idx="7018">
                  <c:v>7.3486321974389798E-2</c:v>
                </c:pt>
                <c:pt idx="7019">
                  <c:v>7.3487946453193606E-2</c:v>
                </c:pt>
                <c:pt idx="7020">
                  <c:v>7.3612297671691307E-2</c:v>
                </c:pt>
                <c:pt idx="7021">
                  <c:v>7.3581325588747595E-2</c:v>
                </c:pt>
                <c:pt idx="7022">
                  <c:v>7.3550604477834999E-2</c:v>
                </c:pt>
                <c:pt idx="7023">
                  <c:v>7.3778122721705697E-2</c:v>
                </c:pt>
                <c:pt idx="7024">
                  <c:v>7.3714973870664793E-2</c:v>
                </c:pt>
                <c:pt idx="7025">
                  <c:v>7.3726897283146797E-2</c:v>
                </c:pt>
                <c:pt idx="7026">
                  <c:v>7.3638000991195704E-2</c:v>
                </c:pt>
                <c:pt idx="7027">
                  <c:v>7.36563180301648E-2</c:v>
                </c:pt>
                <c:pt idx="7028">
                  <c:v>7.3676251379462404E-2</c:v>
                </c:pt>
                <c:pt idx="7029">
                  <c:v>7.3823754927919705E-2</c:v>
                </c:pt>
                <c:pt idx="7030">
                  <c:v>7.3882433644029993E-2</c:v>
                </c:pt>
                <c:pt idx="7031">
                  <c:v>7.3877446877304603E-2</c:v>
                </c:pt>
                <c:pt idx="7032">
                  <c:v>7.3926513296707005E-2</c:v>
                </c:pt>
                <c:pt idx="7033">
                  <c:v>7.4004886439070106E-2</c:v>
                </c:pt>
                <c:pt idx="7034">
                  <c:v>7.3992547773135103E-2</c:v>
                </c:pt>
                <c:pt idx="7035">
                  <c:v>7.4033596164857093E-2</c:v>
                </c:pt>
                <c:pt idx="7036">
                  <c:v>7.4197726071967202E-2</c:v>
                </c:pt>
                <c:pt idx="7037">
                  <c:v>7.4160906486212902E-2</c:v>
                </c:pt>
                <c:pt idx="7038">
                  <c:v>7.4128371663391299E-2</c:v>
                </c:pt>
                <c:pt idx="7039">
                  <c:v>7.4183875345624997E-2</c:v>
                </c:pt>
                <c:pt idx="7040">
                  <c:v>7.4164224633326198E-2</c:v>
                </c:pt>
                <c:pt idx="7041">
                  <c:v>7.4159624152041206E-2</c:v>
                </c:pt>
                <c:pt idx="7042">
                  <c:v>7.4382198993892604E-2</c:v>
                </c:pt>
                <c:pt idx="7043">
                  <c:v>7.4335760747392995E-2</c:v>
                </c:pt>
                <c:pt idx="7044">
                  <c:v>7.4327036699590704E-2</c:v>
                </c:pt>
                <c:pt idx="7045">
                  <c:v>7.4438496958464204E-2</c:v>
                </c:pt>
                <c:pt idx="7046">
                  <c:v>7.4466884582458495E-2</c:v>
                </c:pt>
                <c:pt idx="7047">
                  <c:v>7.4470977240707698E-2</c:v>
                </c:pt>
                <c:pt idx="7048">
                  <c:v>7.4540390303203002E-2</c:v>
                </c:pt>
                <c:pt idx="7049">
                  <c:v>7.4641869325811502E-2</c:v>
                </c:pt>
                <c:pt idx="7050">
                  <c:v>7.4597322556655701E-2</c:v>
                </c:pt>
                <c:pt idx="7051">
                  <c:v>7.4608250281780003E-2</c:v>
                </c:pt>
                <c:pt idx="7052">
                  <c:v>7.4538424382816507E-2</c:v>
                </c:pt>
                <c:pt idx="7053">
                  <c:v>7.4555056296637001E-2</c:v>
                </c:pt>
                <c:pt idx="7054">
                  <c:v>7.4579544352687197E-2</c:v>
                </c:pt>
                <c:pt idx="7055">
                  <c:v>7.4803923219309607E-2</c:v>
                </c:pt>
                <c:pt idx="7056">
                  <c:v>7.4765136601248297E-2</c:v>
                </c:pt>
                <c:pt idx="7057">
                  <c:v>7.4764771154149895E-2</c:v>
                </c:pt>
                <c:pt idx="7058">
                  <c:v>7.4898151486801595E-2</c:v>
                </c:pt>
                <c:pt idx="7059">
                  <c:v>7.4907578236889302E-2</c:v>
                </c:pt>
                <c:pt idx="7060">
                  <c:v>7.4908720115975894E-2</c:v>
                </c:pt>
                <c:pt idx="7061">
                  <c:v>7.5040258273171997E-2</c:v>
                </c:pt>
                <c:pt idx="7062">
                  <c:v>7.5068314850796194E-2</c:v>
                </c:pt>
                <c:pt idx="7063">
                  <c:v>7.5054123221586194E-2</c:v>
                </c:pt>
                <c:pt idx="7064">
                  <c:v>7.5119224512794E-2</c:v>
                </c:pt>
                <c:pt idx="7065">
                  <c:v>7.5204881432000506E-2</c:v>
                </c:pt>
                <c:pt idx="7066">
                  <c:v>7.5188292384457997E-2</c:v>
                </c:pt>
                <c:pt idx="7067">
                  <c:v>7.5206294228943704E-2</c:v>
                </c:pt>
                <c:pt idx="7068">
                  <c:v>7.53738805845693E-2</c:v>
                </c:pt>
                <c:pt idx="7069">
                  <c:v>7.5329673495919403E-2</c:v>
                </c:pt>
                <c:pt idx="7070">
                  <c:v>7.53085523222881E-2</c:v>
                </c:pt>
                <c:pt idx="7071">
                  <c:v>7.5473020008454295E-2</c:v>
                </c:pt>
                <c:pt idx="7072">
                  <c:v>7.5427196570671998E-2</c:v>
                </c:pt>
                <c:pt idx="7073">
                  <c:v>7.5431422602074596E-2</c:v>
                </c:pt>
                <c:pt idx="7074">
                  <c:v>7.5621204799972197E-2</c:v>
                </c:pt>
                <c:pt idx="7075">
                  <c:v>7.5610312458593107E-2</c:v>
                </c:pt>
                <c:pt idx="7076">
                  <c:v>7.5559199613053102E-2</c:v>
                </c:pt>
                <c:pt idx="7077">
                  <c:v>7.5514242227654502E-2</c:v>
                </c:pt>
                <c:pt idx="7078">
                  <c:v>7.5508223671931801E-2</c:v>
                </c:pt>
                <c:pt idx="7079">
                  <c:v>7.5520609990538501E-2</c:v>
                </c:pt>
                <c:pt idx="7080">
                  <c:v>7.5637667692111096E-2</c:v>
                </c:pt>
                <c:pt idx="7081">
                  <c:v>7.5739233482939206E-2</c:v>
                </c:pt>
                <c:pt idx="7082">
                  <c:v>7.5726516544818906E-2</c:v>
                </c:pt>
                <c:pt idx="7083">
                  <c:v>7.5740570396495205E-2</c:v>
                </c:pt>
                <c:pt idx="7084">
                  <c:v>7.58694201358594E-2</c:v>
                </c:pt>
                <c:pt idx="7085">
                  <c:v>7.5879127660300499E-2</c:v>
                </c:pt>
                <c:pt idx="7086">
                  <c:v>7.5861888491393303E-2</c:v>
                </c:pt>
                <c:pt idx="7087">
                  <c:v>7.6070489323077306E-2</c:v>
                </c:pt>
                <c:pt idx="7088">
                  <c:v>7.6052231209663201E-2</c:v>
                </c:pt>
                <c:pt idx="7089">
                  <c:v>7.6027083055426298E-2</c:v>
                </c:pt>
                <c:pt idx="7090">
                  <c:v>7.6124699495267303E-2</c:v>
                </c:pt>
                <c:pt idx="7091">
                  <c:v>7.61298630580617E-2</c:v>
                </c:pt>
                <c:pt idx="7092">
                  <c:v>7.6123515532041594E-2</c:v>
                </c:pt>
                <c:pt idx="7093">
                  <c:v>7.6257601205725195E-2</c:v>
                </c:pt>
                <c:pt idx="7094">
                  <c:v>7.6311660232021905E-2</c:v>
                </c:pt>
                <c:pt idx="7095">
                  <c:v>7.6274209481198202E-2</c:v>
                </c:pt>
                <c:pt idx="7096">
                  <c:v>7.6338215731084305E-2</c:v>
                </c:pt>
                <c:pt idx="7097">
                  <c:v>7.6427175741021897E-2</c:v>
                </c:pt>
                <c:pt idx="7098">
                  <c:v>7.6396074980341996E-2</c:v>
                </c:pt>
                <c:pt idx="7099">
                  <c:v>7.64157119750353E-2</c:v>
                </c:pt>
                <c:pt idx="7100">
                  <c:v>7.6602303287169604E-2</c:v>
                </c:pt>
                <c:pt idx="7101">
                  <c:v>7.6560409138134097E-2</c:v>
                </c:pt>
                <c:pt idx="7102">
                  <c:v>7.6526472170371396E-2</c:v>
                </c:pt>
                <c:pt idx="7103">
                  <c:v>7.6480396479989401E-2</c:v>
                </c:pt>
                <c:pt idx="7104">
                  <c:v>7.6479988865099699E-2</c:v>
                </c:pt>
                <c:pt idx="7105">
                  <c:v>7.6492585297661897E-2</c:v>
                </c:pt>
                <c:pt idx="7106">
                  <c:v>7.6701526666264494E-2</c:v>
                </c:pt>
                <c:pt idx="7107">
                  <c:v>7.6714503177106805E-2</c:v>
                </c:pt>
                <c:pt idx="7108">
                  <c:v>7.6707235227028395E-2</c:v>
                </c:pt>
                <c:pt idx="7109">
                  <c:v>7.6816386989472796E-2</c:v>
                </c:pt>
                <c:pt idx="7110">
                  <c:v>7.6870120460322905E-2</c:v>
                </c:pt>
                <c:pt idx="7111">
                  <c:v>7.68565223746311E-2</c:v>
                </c:pt>
                <c:pt idx="7112">
                  <c:v>7.6935028075240705E-2</c:v>
                </c:pt>
                <c:pt idx="7113">
                  <c:v>7.7052624120066499E-2</c:v>
                </c:pt>
                <c:pt idx="7114">
                  <c:v>7.7032946457620696E-2</c:v>
                </c:pt>
                <c:pt idx="7115">
                  <c:v>7.7043533538623504E-2</c:v>
                </c:pt>
                <c:pt idx="7116">
                  <c:v>7.7185539839167996E-2</c:v>
                </c:pt>
                <c:pt idx="7117">
                  <c:v>7.7148547318453595E-2</c:v>
                </c:pt>
                <c:pt idx="7118">
                  <c:v>7.7139832952525106E-2</c:v>
                </c:pt>
                <c:pt idx="7119">
                  <c:v>7.7364616522875601E-2</c:v>
                </c:pt>
                <c:pt idx="7120">
                  <c:v>7.7326990489382602E-2</c:v>
                </c:pt>
                <c:pt idx="7121">
                  <c:v>7.7298017160501095E-2</c:v>
                </c:pt>
                <c:pt idx="7122">
                  <c:v>7.7429381121570398E-2</c:v>
                </c:pt>
                <c:pt idx="7123">
                  <c:v>7.7407883460788598E-2</c:v>
                </c:pt>
                <c:pt idx="7124">
                  <c:v>7.7412226198551704E-2</c:v>
                </c:pt>
                <c:pt idx="7125">
                  <c:v>7.7547618304379201E-2</c:v>
                </c:pt>
                <c:pt idx="7126">
                  <c:v>7.7594481447401095E-2</c:v>
                </c:pt>
                <c:pt idx="7127">
                  <c:v>7.7556870916547796E-2</c:v>
                </c:pt>
                <c:pt idx="7128">
                  <c:v>7.7505863310458306E-2</c:v>
                </c:pt>
                <c:pt idx="7129">
                  <c:v>7.7473672339692906E-2</c:v>
                </c:pt>
                <c:pt idx="7130">
                  <c:v>7.7528426443071494E-2</c:v>
                </c:pt>
                <c:pt idx="7131">
                  <c:v>7.7583268478823103E-2</c:v>
                </c:pt>
                <c:pt idx="7132">
                  <c:v>7.7775279642082307E-2</c:v>
                </c:pt>
                <c:pt idx="7133">
                  <c:v>7.7760810925004503E-2</c:v>
                </c:pt>
                <c:pt idx="7134">
                  <c:v>7.7759325950561398E-2</c:v>
                </c:pt>
                <c:pt idx="7135">
                  <c:v>7.7939239621627798E-2</c:v>
                </c:pt>
                <c:pt idx="7136">
                  <c:v>7.7911840072677999E-2</c:v>
                </c:pt>
                <c:pt idx="7137">
                  <c:v>7.7898012920438006E-2</c:v>
                </c:pt>
                <c:pt idx="7138">
                  <c:v>7.8081622195895803E-2</c:v>
                </c:pt>
                <c:pt idx="7139">
                  <c:v>7.8083947650156693E-2</c:v>
                </c:pt>
                <c:pt idx="7140">
                  <c:v>7.8055202243073302E-2</c:v>
                </c:pt>
                <c:pt idx="7141">
                  <c:v>7.8130567232922707E-2</c:v>
                </c:pt>
                <c:pt idx="7142">
                  <c:v>7.8156111412681403E-2</c:v>
                </c:pt>
                <c:pt idx="7143">
                  <c:v>7.8160208669335998E-2</c:v>
                </c:pt>
                <c:pt idx="7144">
                  <c:v>7.8241362546880994E-2</c:v>
                </c:pt>
                <c:pt idx="7145">
                  <c:v>7.8338319765558898E-2</c:v>
                </c:pt>
                <c:pt idx="7146">
                  <c:v>7.8311397422415802E-2</c:v>
                </c:pt>
                <c:pt idx="7147">
                  <c:v>7.8336945443879494E-2</c:v>
                </c:pt>
                <c:pt idx="7148">
                  <c:v>7.84735577180979E-2</c:v>
                </c:pt>
                <c:pt idx="7149">
                  <c:v>7.8436741391972695E-2</c:v>
                </c:pt>
                <c:pt idx="7150">
                  <c:v>7.8418380309206795E-2</c:v>
                </c:pt>
                <c:pt idx="7151">
                  <c:v>7.8623773588333501E-2</c:v>
                </c:pt>
                <c:pt idx="7152">
                  <c:v>7.8601628173297702E-2</c:v>
                </c:pt>
                <c:pt idx="7153">
                  <c:v>7.8576874822222795E-2</c:v>
                </c:pt>
                <c:pt idx="7154">
                  <c:v>7.8516155714169103E-2</c:v>
                </c:pt>
                <c:pt idx="7155">
                  <c:v>7.8526400320697701E-2</c:v>
                </c:pt>
                <c:pt idx="7156">
                  <c:v>7.8552140169568199E-2</c:v>
                </c:pt>
                <c:pt idx="7157">
                  <c:v>7.8718774113803902E-2</c:v>
                </c:pt>
                <c:pt idx="7158">
                  <c:v>7.8796369453649498E-2</c:v>
                </c:pt>
                <c:pt idx="7159">
                  <c:v>7.8778118014930898E-2</c:v>
                </c:pt>
                <c:pt idx="7160">
                  <c:v>7.8838258502123601E-2</c:v>
                </c:pt>
                <c:pt idx="7161">
                  <c:v>7.8930993545024405E-2</c:v>
                </c:pt>
                <c:pt idx="7162">
                  <c:v>7.8926899897244704E-2</c:v>
                </c:pt>
                <c:pt idx="7163">
                  <c:v>7.89634877388984E-2</c:v>
                </c:pt>
                <c:pt idx="7164">
                  <c:v>7.9142614190156405E-2</c:v>
                </c:pt>
                <c:pt idx="7165">
                  <c:v>7.9110547434538506E-2</c:v>
                </c:pt>
                <c:pt idx="7166">
                  <c:v>7.9090351956741106E-2</c:v>
                </c:pt>
                <c:pt idx="7167">
                  <c:v>7.92889587464745E-2</c:v>
                </c:pt>
                <c:pt idx="7168">
                  <c:v>7.9259937435077699E-2</c:v>
                </c:pt>
                <c:pt idx="7169">
                  <c:v>7.9240781895350401E-2</c:v>
                </c:pt>
                <c:pt idx="7170">
                  <c:v>7.9420335784865001E-2</c:v>
                </c:pt>
                <c:pt idx="7171">
                  <c:v>7.9413421452045094E-2</c:v>
                </c:pt>
                <c:pt idx="7172">
                  <c:v>7.9391923810665899E-2</c:v>
                </c:pt>
                <c:pt idx="7173">
                  <c:v>7.9492240309870205E-2</c:v>
                </c:pt>
                <c:pt idx="7174">
                  <c:v>7.9512887614934399E-2</c:v>
                </c:pt>
                <c:pt idx="7175">
                  <c:v>7.95245622090687E-2</c:v>
                </c:pt>
                <c:pt idx="7176">
                  <c:v>7.9613226291257597E-2</c:v>
                </c:pt>
                <c:pt idx="7177">
                  <c:v>7.9703598651879898E-2</c:v>
                </c:pt>
                <c:pt idx="7178">
                  <c:v>7.9681055368079401E-2</c:v>
                </c:pt>
                <c:pt idx="7179">
                  <c:v>7.9665936219195502E-2</c:v>
                </c:pt>
                <c:pt idx="7180">
                  <c:v>7.9592980289210899E-2</c:v>
                </c:pt>
                <c:pt idx="7181">
                  <c:v>7.9632500419393404E-2</c:v>
                </c:pt>
                <c:pt idx="7182">
                  <c:v>7.9641036825099501E-2</c:v>
                </c:pt>
                <c:pt idx="7183">
                  <c:v>7.9887973455091202E-2</c:v>
                </c:pt>
                <c:pt idx="7184">
                  <c:v>7.9843634933543101E-2</c:v>
                </c:pt>
                <c:pt idx="7185">
                  <c:v>7.9840282327495196E-2</c:v>
                </c:pt>
                <c:pt idx="7186">
                  <c:v>7.9990009777247906E-2</c:v>
                </c:pt>
                <c:pt idx="7187">
                  <c:v>7.9995767096988704E-2</c:v>
                </c:pt>
                <c:pt idx="7188">
                  <c:v>7.9980296276820101E-2</c:v>
                </c:pt>
                <c:pt idx="7189">
                  <c:v>8.0150560611703406E-2</c:v>
                </c:pt>
                <c:pt idx="7190">
                  <c:v>8.0206534340201502E-2</c:v>
                </c:pt>
                <c:pt idx="7191">
                  <c:v>8.0162443317628396E-2</c:v>
                </c:pt>
                <c:pt idx="7192">
                  <c:v>8.0201050771089896E-2</c:v>
                </c:pt>
                <c:pt idx="7193">
                  <c:v>8.0272125662304405E-2</c:v>
                </c:pt>
                <c:pt idx="7194">
                  <c:v>8.0273321150647101E-2</c:v>
                </c:pt>
                <c:pt idx="7195">
                  <c:v>8.0301398974067198E-2</c:v>
                </c:pt>
                <c:pt idx="7196">
                  <c:v>8.0486642604227804E-2</c:v>
                </c:pt>
                <c:pt idx="7197">
                  <c:v>8.04503784165716E-2</c:v>
                </c:pt>
                <c:pt idx="7198">
                  <c:v>8.0436118179932098E-2</c:v>
                </c:pt>
                <c:pt idx="7199">
                  <c:v>8.0605724574222104E-2</c:v>
                </c:pt>
                <c:pt idx="7200">
                  <c:v>8.0596039246302306E-2</c:v>
                </c:pt>
                <c:pt idx="7201">
                  <c:v>8.0554179303968701E-2</c:v>
                </c:pt>
                <c:pt idx="7202">
                  <c:v>8.0759898740021999E-2</c:v>
                </c:pt>
                <c:pt idx="7203">
                  <c:v>8.0743597180116797E-2</c:v>
                </c:pt>
                <c:pt idx="7204">
                  <c:v>8.0740155302919794E-2</c:v>
                </c:pt>
                <c:pt idx="7205">
                  <c:v>8.0712109454907796E-2</c:v>
                </c:pt>
                <c:pt idx="7206">
                  <c:v>8.0672419377757806E-2</c:v>
                </c:pt>
                <c:pt idx="7207">
                  <c:v>8.0686954936633595E-2</c:v>
                </c:pt>
                <c:pt idx="7208">
                  <c:v>8.08146282229774E-2</c:v>
                </c:pt>
                <c:pt idx="7209">
                  <c:v>8.0945531905669096E-2</c:v>
                </c:pt>
                <c:pt idx="7210">
                  <c:v>8.0922497378451599E-2</c:v>
                </c:pt>
                <c:pt idx="7211">
                  <c:v>8.0961802295958105E-2</c:v>
                </c:pt>
                <c:pt idx="7212">
                  <c:v>8.10893342426591E-2</c:v>
                </c:pt>
                <c:pt idx="7213">
                  <c:v>8.1063912657555304E-2</c:v>
                </c:pt>
                <c:pt idx="7214">
                  <c:v>8.1077262099521805E-2</c:v>
                </c:pt>
                <c:pt idx="7215">
                  <c:v>8.1316618054794801E-2</c:v>
                </c:pt>
                <c:pt idx="7216">
                  <c:v>8.1279301181590699E-2</c:v>
                </c:pt>
                <c:pt idx="7217">
                  <c:v>8.1264383508823701E-2</c:v>
                </c:pt>
                <c:pt idx="7218">
                  <c:v>8.1426328649588903E-2</c:v>
                </c:pt>
                <c:pt idx="7219">
                  <c:v>8.1415744149125599E-2</c:v>
                </c:pt>
                <c:pt idx="7220">
                  <c:v>8.1394572955710995E-2</c:v>
                </c:pt>
                <c:pt idx="7221">
                  <c:v>8.1548651117675897E-2</c:v>
                </c:pt>
                <c:pt idx="7222">
                  <c:v>8.1617251329589594E-2</c:v>
                </c:pt>
                <c:pt idx="7223">
                  <c:v>8.1581214539861696E-2</c:v>
                </c:pt>
                <c:pt idx="7224">
                  <c:v>8.1624442769680297E-2</c:v>
                </c:pt>
                <c:pt idx="7225">
                  <c:v>8.1717471456310004E-2</c:v>
                </c:pt>
                <c:pt idx="7226">
                  <c:v>8.1699073004226103E-2</c:v>
                </c:pt>
                <c:pt idx="7227">
                  <c:v>8.1689423435212294E-2</c:v>
                </c:pt>
                <c:pt idx="7228">
                  <c:v>8.1866300936477704E-2</c:v>
                </c:pt>
                <c:pt idx="7229">
                  <c:v>8.1847070813334297E-2</c:v>
                </c:pt>
                <c:pt idx="7230">
                  <c:v>8.1845343326373193E-2</c:v>
                </c:pt>
                <c:pt idx="7231">
                  <c:v>8.1790200337612001E-2</c:v>
                </c:pt>
                <c:pt idx="7232">
                  <c:v>8.1811682088300405E-2</c:v>
                </c:pt>
                <c:pt idx="7233">
                  <c:v>8.1818190674918204E-2</c:v>
                </c:pt>
                <c:pt idx="7234">
                  <c:v>8.20433736856407E-2</c:v>
                </c:pt>
                <c:pt idx="7235">
                  <c:v>8.2041091596086302E-2</c:v>
                </c:pt>
                <c:pt idx="7236">
                  <c:v>8.2034493039827697E-2</c:v>
                </c:pt>
                <c:pt idx="7237">
                  <c:v>8.2154557710358095E-2</c:v>
                </c:pt>
                <c:pt idx="7238">
                  <c:v>8.2201175643907096E-2</c:v>
                </c:pt>
                <c:pt idx="7239">
                  <c:v>8.2204385602381094E-2</c:v>
                </c:pt>
                <c:pt idx="7240">
                  <c:v>8.22883627455058E-2</c:v>
                </c:pt>
                <c:pt idx="7241">
                  <c:v>8.2410616761383601E-2</c:v>
                </c:pt>
                <c:pt idx="7242">
                  <c:v>8.2373094706175098E-2</c:v>
                </c:pt>
                <c:pt idx="7243">
                  <c:v>8.2370541756972407E-2</c:v>
                </c:pt>
                <c:pt idx="7244">
                  <c:v>8.24661126631933E-2</c:v>
                </c:pt>
                <c:pt idx="7245">
                  <c:v>8.2466168523145006E-2</c:v>
                </c:pt>
                <c:pt idx="7246">
                  <c:v>8.2462092395871794E-2</c:v>
                </c:pt>
                <c:pt idx="7247">
                  <c:v>8.2697934005409507E-2</c:v>
                </c:pt>
                <c:pt idx="7248">
                  <c:v>8.2660249667241906E-2</c:v>
                </c:pt>
                <c:pt idx="7249">
                  <c:v>8.2662266950743704E-2</c:v>
                </c:pt>
                <c:pt idx="7250">
                  <c:v>8.2809461338910997E-2</c:v>
                </c:pt>
                <c:pt idx="7251">
                  <c:v>8.2811033295001807E-2</c:v>
                </c:pt>
                <c:pt idx="7252">
                  <c:v>8.2783607086942698E-2</c:v>
                </c:pt>
                <c:pt idx="7253">
                  <c:v>8.2928463700227301E-2</c:v>
                </c:pt>
                <c:pt idx="7254">
                  <c:v>8.2994458382017605E-2</c:v>
                </c:pt>
                <c:pt idx="7255">
                  <c:v>8.2976171436408702E-2</c:v>
                </c:pt>
                <c:pt idx="7256">
                  <c:v>8.2943333060635699E-2</c:v>
                </c:pt>
                <c:pt idx="7257">
                  <c:v>8.2892215849521306E-2</c:v>
                </c:pt>
                <c:pt idx="7258">
                  <c:v>8.2940461676722602E-2</c:v>
                </c:pt>
                <c:pt idx="7259">
                  <c:v>8.2971604017075207E-2</c:v>
                </c:pt>
                <c:pt idx="7260">
                  <c:v>8.3170915526958794E-2</c:v>
                </c:pt>
                <c:pt idx="7261">
                  <c:v>8.3161542020168705E-2</c:v>
                </c:pt>
                <c:pt idx="7262">
                  <c:v>8.3160885902619303E-2</c:v>
                </c:pt>
                <c:pt idx="7263">
                  <c:v>8.3323262016806607E-2</c:v>
                </c:pt>
                <c:pt idx="7264">
                  <c:v>8.3307461992187401E-2</c:v>
                </c:pt>
                <c:pt idx="7265">
                  <c:v>8.3323499776294593E-2</c:v>
                </c:pt>
                <c:pt idx="7266">
                  <c:v>8.3538383381286205E-2</c:v>
                </c:pt>
                <c:pt idx="7267">
                  <c:v>8.3516220329329094E-2</c:v>
                </c:pt>
                <c:pt idx="7268">
                  <c:v>8.3501288919554301E-2</c:v>
                </c:pt>
                <c:pt idx="7269">
                  <c:v>8.3658868214115598E-2</c:v>
                </c:pt>
                <c:pt idx="7270">
                  <c:v>8.3691941127956998E-2</c:v>
                </c:pt>
                <c:pt idx="7271">
                  <c:v>8.3686245372518606E-2</c:v>
                </c:pt>
                <c:pt idx="7272">
                  <c:v>8.3757321136848306E-2</c:v>
                </c:pt>
                <c:pt idx="7273">
                  <c:v>8.3872723393142196E-2</c:v>
                </c:pt>
                <c:pt idx="7274">
                  <c:v>8.3862280104464296E-2</c:v>
                </c:pt>
                <c:pt idx="7275">
                  <c:v>8.3869323638888604E-2</c:v>
                </c:pt>
                <c:pt idx="7276">
                  <c:v>8.4001727246989802E-2</c:v>
                </c:pt>
                <c:pt idx="7277">
                  <c:v>8.3982049545738902E-2</c:v>
                </c:pt>
                <c:pt idx="7278">
                  <c:v>8.3961665436314795E-2</c:v>
                </c:pt>
                <c:pt idx="7279">
                  <c:v>8.4203450203252095E-2</c:v>
                </c:pt>
                <c:pt idx="7280">
                  <c:v>8.4176747380600506E-2</c:v>
                </c:pt>
                <c:pt idx="7281">
                  <c:v>8.4144572087097594E-2</c:v>
                </c:pt>
                <c:pt idx="7282">
                  <c:v>8.4088849311228994E-2</c:v>
                </c:pt>
                <c:pt idx="7283">
                  <c:v>8.4084667362428006E-2</c:v>
                </c:pt>
                <c:pt idx="7284">
                  <c:v>8.4131085255648899E-2</c:v>
                </c:pt>
                <c:pt idx="7285">
                  <c:v>8.42748729628508E-2</c:v>
                </c:pt>
                <c:pt idx="7286">
                  <c:v>8.4370822587516103E-2</c:v>
                </c:pt>
                <c:pt idx="7287">
                  <c:v>8.4378772260000096E-2</c:v>
                </c:pt>
                <c:pt idx="7288">
                  <c:v>8.4454177238512798E-2</c:v>
                </c:pt>
                <c:pt idx="7289">
                  <c:v>8.4551239541421394E-2</c:v>
                </c:pt>
                <c:pt idx="7290">
                  <c:v>8.4547162308202195E-2</c:v>
                </c:pt>
                <c:pt idx="7291">
                  <c:v>8.4566189383622203E-2</c:v>
                </c:pt>
                <c:pt idx="7292">
                  <c:v>8.4766445371011495E-2</c:v>
                </c:pt>
                <c:pt idx="7293">
                  <c:v>8.4737765525157299E-2</c:v>
                </c:pt>
                <c:pt idx="7294">
                  <c:v>8.4716608515009006E-2</c:v>
                </c:pt>
                <c:pt idx="7295">
                  <c:v>8.48298608907498E-2</c:v>
                </c:pt>
                <c:pt idx="7296">
                  <c:v>8.4834302406913101E-2</c:v>
                </c:pt>
                <c:pt idx="7297">
                  <c:v>8.4849411699299701E-2</c:v>
                </c:pt>
                <c:pt idx="7298">
                  <c:v>8.5069985846833202E-2</c:v>
                </c:pt>
                <c:pt idx="7299">
                  <c:v>8.5039587691426E-2</c:v>
                </c:pt>
                <c:pt idx="7300">
                  <c:v>8.5038784018252003E-2</c:v>
                </c:pt>
                <c:pt idx="7301">
                  <c:v>8.5148425733980904E-2</c:v>
                </c:pt>
                <c:pt idx="7302">
                  <c:v>8.5189166071358804E-2</c:v>
                </c:pt>
                <c:pt idx="7303">
                  <c:v>8.5183118780453898E-2</c:v>
                </c:pt>
                <c:pt idx="7304">
                  <c:v>8.52649227793639E-2</c:v>
                </c:pt>
                <c:pt idx="7305">
                  <c:v>8.5380552181353098E-2</c:v>
                </c:pt>
                <c:pt idx="7306">
                  <c:v>8.5343264625407797E-2</c:v>
                </c:pt>
                <c:pt idx="7307">
                  <c:v>8.5318522915864795E-2</c:v>
                </c:pt>
                <c:pt idx="7308">
                  <c:v>8.5280159061464106E-2</c:v>
                </c:pt>
                <c:pt idx="7309">
                  <c:v>8.53167828560496E-2</c:v>
                </c:pt>
                <c:pt idx="7310">
                  <c:v>8.5363530728499601E-2</c:v>
                </c:pt>
                <c:pt idx="7311">
                  <c:v>8.5620062483939996E-2</c:v>
                </c:pt>
                <c:pt idx="7312">
                  <c:v>8.5581777055133396E-2</c:v>
                </c:pt>
                <c:pt idx="7313">
                  <c:v>8.5607184384382501E-2</c:v>
                </c:pt>
                <c:pt idx="7314">
                  <c:v>8.5753837468345404E-2</c:v>
                </c:pt>
                <c:pt idx="7315">
                  <c:v>8.5727274448297294E-2</c:v>
                </c:pt>
                <c:pt idx="7316">
                  <c:v>8.5773363870706207E-2</c:v>
                </c:pt>
                <c:pt idx="7317">
                  <c:v>8.5917351728615296E-2</c:v>
                </c:pt>
                <c:pt idx="7318">
                  <c:v>8.5960330149391806E-2</c:v>
                </c:pt>
                <c:pt idx="7319">
                  <c:v>8.5944161769778801E-2</c:v>
                </c:pt>
                <c:pt idx="7320">
                  <c:v>8.6022270688165703E-2</c:v>
                </c:pt>
                <c:pt idx="7321">
                  <c:v>8.6129515160185605E-2</c:v>
                </c:pt>
                <c:pt idx="7322">
                  <c:v>8.6112020964113301E-2</c:v>
                </c:pt>
                <c:pt idx="7323">
                  <c:v>8.6168229502315299E-2</c:v>
                </c:pt>
                <c:pt idx="7324">
                  <c:v>8.6342780423971602E-2</c:v>
                </c:pt>
                <c:pt idx="7325">
                  <c:v>8.62980770568052E-2</c:v>
                </c:pt>
                <c:pt idx="7326">
                  <c:v>8.6277743277605401E-2</c:v>
                </c:pt>
                <c:pt idx="7327">
                  <c:v>8.6466484800135995E-2</c:v>
                </c:pt>
                <c:pt idx="7328">
                  <c:v>8.6452784249559197E-2</c:v>
                </c:pt>
                <c:pt idx="7329">
                  <c:v>8.6444640221695096E-2</c:v>
                </c:pt>
                <c:pt idx="7330">
                  <c:v>8.6642536198875394E-2</c:v>
                </c:pt>
                <c:pt idx="7331">
                  <c:v>8.6632105153209196E-2</c:v>
                </c:pt>
                <c:pt idx="7332">
                  <c:v>8.6637502536177899E-2</c:v>
                </c:pt>
                <c:pt idx="7333">
                  <c:v>8.6588382682142001E-2</c:v>
                </c:pt>
                <c:pt idx="7334">
                  <c:v>8.6594400616983605E-2</c:v>
                </c:pt>
                <c:pt idx="7335">
                  <c:v>8.6595645251994494E-2</c:v>
                </c:pt>
                <c:pt idx="7336">
                  <c:v>8.6716451643345002E-2</c:v>
                </c:pt>
                <c:pt idx="7337">
                  <c:v>8.6877665269033497E-2</c:v>
                </c:pt>
                <c:pt idx="7338">
                  <c:v>8.6881933966651295E-2</c:v>
                </c:pt>
                <c:pt idx="7339">
                  <c:v>8.6907266309329503E-2</c:v>
                </c:pt>
                <c:pt idx="7340">
                  <c:v>8.70507446816189E-2</c:v>
                </c:pt>
                <c:pt idx="7341">
                  <c:v>8.7066178869766406E-2</c:v>
                </c:pt>
                <c:pt idx="7342">
                  <c:v>8.7067758974929299E-2</c:v>
                </c:pt>
                <c:pt idx="7343">
                  <c:v>8.7291346067407405E-2</c:v>
                </c:pt>
                <c:pt idx="7344">
                  <c:v>8.7238574128908203E-2</c:v>
                </c:pt>
                <c:pt idx="7345">
                  <c:v>8.7254973516489101E-2</c:v>
                </c:pt>
                <c:pt idx="7346">
                  <c:v>8.7379599649769393E-2</c:v>
                </c:pt>
                <c:pt idx="7347">
                  <c:v>8.7355977758610204E-2</c:v>
                </c:pt>
                <c:pt idx="7348">
                  <c:v>8.7363354182646596E-2</c:v>
                </c:pt>
                <c:pt idx="7349">
                  <c:v>8.7536661808068295E-2</c:v>
                </c:pt>
                <c:pt idx="7350">
                  <c:v>8.7615504802670205E-2</c:v>
                </c:pt>
                <c:pt idx="7351">
                  <c:v>8.7600676032403901E-2</c:v>
                </c:pt>
                <c:pt idx="7352">
                  <c:v>8.7672389248230703E-2</c:v>
                </c:pt>
                <c:pt idx="7353">
                  <c:v>8.7759331431394805E-2</c:v>
                </c:pt>
                <c:pt idx="7354">
                  <c:v>8.7737903891441496E-2</c:v>
                </c:pt>
                <c:pt idx="7355">
                  <c:v>8.7795137408344798E-2</c:v>
                </c:pt>
                <c:pt idx="7356">
                  <c:v>8.7998354923911296E-2</c:v>
                </c:pt>
                <c:pt idx="7357">
                  <c:v>8.7960248133943805E-2</c:v>
                </c:pt>
                <c:pt idx="7358">
                  <c:v>8.7937475958218006E-2</c:v>
                </c:pt>
                <c:pt idx="7359">
                  <c:v>8.7871269710982997E-2</c:v>
                </c:pt>
                <c:pt idx="7360">
                  <c:v>8.7917676525345503E-2</c:v>
                </c:pt>
                <c:pt idx="7361">
                  <c:v>8.79422446790461E-2</c:v>
                </c:pt>
                <c:pt idx="7362">
                  <c:v>8.8185878567552597E-2</c:v>
                </c:pt>
                <c:pt idx="7363">
                  <c:v>8.8186331132116699E-2</c:v>
                </c:pt>
                <c:pt idx="7364">
                  <c:v>8.8229412756238995E-2</c:v>
                </c:pt>
                <c:pt idx="7365">
                  <c:v>8.8333800720739403E-2</c:v>
                </c:pt>
                <c:pt idx="7366">
                  <c:v>8.8368731088855401E-2</c:v>
                </c:pt>
                <c:pt idx="7367">
                  <c:v>8.8397280039415396E-2</c:v>
                </c:pt>
                <c:pt idx="7368">
                  <c:v>8.8495149255095495E-2</c:v>
                </c:pt>
                <c:pt idx="7369">
                  <c:v>8.86214215777653E-2</c:v>
                </c:pt>
                <c:pt idx="7370">
                  <c:v>8.8606068107765001E-2</c:v>
                </c:pt>
                <c:pt idx="7371">
                  <c:v>8.86396812081027E-2</c:v>
                </c:pt>
                <c:pt idx="7372">
                  <c:v>8.8791164084492696E-2</c:v>
                </c:pt>
                <c:pt idx="7373">
                  <c:v>8.8777697858555493E-2</c:v>
                </c:pt>
                <c:pt idx="7374">
                  <c:v>8.87692219112068E-2</c:v>
                </c:pt>
                <c:pt idx="7375">
                  <c:v>8.8992430343447795E-2</c:v>
                </c:pt>
                <c:pt idx="7376">
                  <c:v>8.89952725653224E-2</c:v>
                </c:pt>
                <c:pt idx="7377">
                  <c:v>8.8985723404524097E-2</c:v>
                </c:pt>
                <c:pt idx="7378">
                  <c:v>8.9135801244992693E-2</c:v>
                </c:pt>
                <c:pt idx="7379">
                  <c:v>8.9137041553234306E-2</c:v>
                </c:pt>
                <c:pt idx="7380">
                  <c:v>8.9144905757469306E-2</c:v>
                </c:pt>
                <c:pt idx="7381">
                  <c:v>8.9308326637062202E-2</c:v>
                </c:pt>
                <c:pt idx="7382">
                  <c:v>8.9351499763627495E-2</c:v>
                </c:pt>
                <c:pt idx="7383">
                  <c:v>8.93417618353846E-2</c:v>
                </c:pt>
                <c:pt idx="7384">
                  <c:v>8.9289473369717404E-2</c:v>
                </c:pt>
                <c:pt idx="7385">
                  <c:v>8.9298688534957496E-2</c:v>
                </c:pt>
                <c:pt idx="7386">
                  <c:v>8.9355483806381406E-2</c:v>
                </c:pt>
                <c:pt idx="7387">
                  <c:v>8.9412511209956996E-2</c:v>
                </c:pt>
                <c:pt idx="7388">
                  <c:v>8.9623243431560404E-2</c:v>
                </c:pt>
                <c:pt idx="7389">
                  <c:v>8.9621109364088597E-2</c:v>
                </c:pt>
                <c:pt idx="7390">
                  <c:v>8.9641643959718506E-2</c:v>
                </c:pt>
                <c:pt idx="7391">
                  <c:v>8.9822170247013403E-2</c:v>
                </c:pt>
                <c:pt idx="7392">
                  <c:v>8.9774644797822906E-2</c:v>
                </c:pt>
                <c:pt idx="7393">
                  <c:v>8.9809442152424201E-2</c:v>
                </c:pt>
                <c:pt idx="7394">
                  <c:v>9.0038036733555094E-2</c:v>
                </c:pt>
                <c:pt idx="7395">
                  <c:v>9.00312271163176E-2</c:v>
                </c:pt>
                <c:pt idx="7396">
                  <c:v>9.0031781912936398E-2</c:v>
                </c:pt>
                <c:pt idx="7397">
                  <c:v>9.0123435598797902E-2</c:v>
                </c:pt>
                <c:pt idx="7398">
                  <c:v>9.0161763286838906E-2</c:v>
                </c:pt>
                <c:pt idx="7399">
                  <c:v>9.0163556063392603E-2</c:v>
                </c:pt>
                <c:pt idx="7400">
                  <c:v>9.0275646691831399E-2</c:v>
                </c:pt>
                <c:pt idx="7401">
                  <c:v>9.0398574694215E-2</c:v>
                </c:pt>
                <c:pt idx="7402">
                  <c:v>9.0410210813084896E-2</c:v>
                </c:pt>
                <c:pt idx="7403">
                  <c:v>9.0447281720116707E-2</c:v>
                </c:pt>
                <c:pt idx="7404">
                  <c:v>9.0574783389456501E-2</c:v>
                </c:pt>
                <c:pt idx="7405">
                  <c:v>9.0581425213410297E-2</c:v>
                </c:pt>
                <c:pt idx="7406">
                  <c:v>9.0590940477947204E-2</c:v>
                </c:pt>
                <c:pt idx="7407">
                  <c:v>9.0829213499091302E-2</c:v>
                </c:pt>
                <c:pt idx="7408">
                  <c:v>9.0798640875921793E-2</c:v>
                </c:pt>
                <c:pt idx="7409">
                  <c:v>9.0817048524816701E-2</c:v>
                </c:pt>
                <c:pt idx="7410">
                  <c:v>9.0747265804869304E-2</c:v>
                </c:pt>
                <c:pt idx="7411">
                  <c:v>9.0772466966882306E-2</c:v>
                </c:pt>
                <c:pt idx="7412">
                  <c:v>9.0815082464056604E-2</c:v>
                </c:pt>
                <c:pt idx="7413">
                  <c:v>9.0992510454574099E-2</c:v>
                </c:pt>
                <c:pt idx="7414">
                  <c:v>9.1095456989326501E-2</c:v>
                </c:pt>
                <c:pt idx="7415">
                  <c:v>9.1111289996964107E-2</c:v>
                </c:pt>
                <c:pt idx="7416">
                  <c:v>9.12025807774626E-2</c:v>
                </c:pt>
                <c:pt idx="7417">
                  <c:v>9.1293125355150398E-2</c:v>
                </c:pt>
                <c:pt idx="7418">
                  <c:v>9.1293402847453103E-2</c:v>
                </c:pt>
                <c:pt idx="7419">
                  <c:v>9.1320095785512506E-2</c:v>
                </c:pt>
                <c:pt idx="7420">
                  <c:v>9.1537856623814001E-2</c:v>
                </c:pt>
                <c:pt idx="7421">
                  <c:v>9.1521632981471396E-2</c:v>
                </c:pt>
                <c:pt idx="7422">
                  <c:v>9.1530722663139594E-2</c:v>
                </c:pt>
                <c:pt idx="7423">
                  <c:v>9.1737057140562406E-2</c:v>
                </c:pt>
                <c:pt idx="7424">
                  <c:v>9.1739893813307202E-2</c:v>
                </c:pt>
                <c:pt idx="7425">
                  <c:v>9.1745155184374205E-2</c:v>
                </c:pt>
                <c:pt idx="7426">
                  <c:v>9.1932377428747797E-2</c:v>
                </c:pt>
                <c:pt idx="7427">
                  <c:v>9.1953806811943595E-2</c:v>
                </c:pt>
                <c:pt idx="7428">
                  <c:v>9.1944418731145505E-2</c:v>
                </c:pt>
                <c:pt idx="7429">
                  <c:v>9.2061223889079793E-2</c:v>
                </c:pt>
                <c:pt idx="7430">
                  <c:v>9.2116289849703104E-2</c:v>
                </c:pt>
                <c:pt idx="7431">
                  <c:v>9.2128055888072796E-2</c:v>
                </c:pt>
                <c:pt idx="7432">
                  <c:v>9.2226886539719596E-2</c:v>
                </c:pt>
                <c:pt idx="7433">
                  <c:v>9.2362550552934797E-2</c:v>
                </c:pt>
                <c:pt idx="7434">
                  <c:v>9.2345150498052295E-2</c:v>
                </c:pt>
                <c:pt idx="7435">
                  <c:v>9.2337832301079101E-2</c:v>
                </c:pt>
                <c:pt idx="7436">
                  <c:v>9.2312523648918801E-2</c:v>
                </c:pt>
                <c:pt idx="7437">
                  <c:v>9.2329084931406902E-2</c:v>
                </c:pt>
                <c:pt idx="7438">
                  <c:v>9.2387793740878299E-2</c:v>
                </c:pt>
                <c:pt idx="7439">
                  <c:v>9.2649005275840607E-2</c:v>
                </c:pt>
                <c:pt idx="7440">
                  <c:v>9.26555145027423E-2</c:v>
                </c:pt>
                <c:pt idx="7441">
                  <c:v>9.2675055396587797E-2</c:v>
                </c:pt>
                <c:pt idx="7442">
                  <c:v>9.2866689510022707E-2</c:v>
                </c:pt>
                <c:pt idx="7443">
                  <c:v>9.2848015347650498E-2</c:v>
                </c:pt>
                <c:pt idx="7444">
                  <c:v>9.2875329389547207E-2</c:v>
                </c:pt>
                <c:pt idx="7445">
                  <c:v>9.3044819426722505E-2</c:v>
                </c:pt>
                <c:pt idx="7446">
                  <c:v>9.3130334629677E-2</c:v>
                </c:pt>
                <c:pt idx="7447">
                  <c:v>9.3112476926762805E-2</c:v>
                </c:pt>
                <c:pt idx="7448">
                  <c:v>9.3161337388058499E-2</c:v>
                </c:pt>
                <c:pt idx="7449">
                  <c:v>9.3229076592251603E-2</c:v>
                </c:pt>
                <c:pt idx="7450">
                  <c:v>9.3255994026548897E-2</c:v>
                </c:pt>
                <c:pt idx="7451">
                  <c:v>9.3302992482980199E-2</c:v>
                </c:pt>
                <c:pt idx="7452">
                  <c:v>9.3521997022131598E-2</c:v>
                </c:pt>
                <c:pt idx="7453">
                  <c:v>9.3522829023034298E-2</c:v>
                </c:pt>
                <c:pt idx="7454">
                  <c:v>9.3554117348199906E-2</c:v>
                </c:pt>
                <c:pt idx="7455">
                  <c:v>9.3721331989703296E-2</c:v>
                </c:pt>
                <c:pt idx="7456">
                  <c:v>9.3732342337413302E-2</c:v>
                </c:pt>
                <c:pt idx="7457">
                  <c:v>9.3738837536268896E-2</c:v>
                </c:pt>
                <c:pt idx="7458">
                  <c:v>9.3943604287536203E-2</c:v>
                </c:pt>
                <c:pt idx="7459">
                  <c:v>9.3956313387024995E-2</c:v>
                </c:pt>
                <c:pt idx="7460">
                  <c:v>9.3975735634254695E-2</c:v>
                </c:pt>
                <c:pt idx="7461">
                  <c:v>9.3932776964114201E-2</c:v>
                </c:pt>
                <c:pt idx="7462">
                  <c:v>9.3969114202385004E-2</c:v>
                </c:pt>
                <c:pt idx="7463">
                  <c:v>9.39967628025139E-2</c:v>
                </c:pt>
                <c:pt idx="7464">
                  <c:v>9.4142939080483906E-2</c:v>
                </c:pt>
                <c:pt idx="7465">
                  <c:v>9.4283185821647394E-2</c:v>
                </c:pt>
                <c:pt idx="7466">
                  <c:v>9.4319114015282396E-2</c:v>
                </c:pt>
                <c:pt idx="7467">
                  <c:v>9.4356495013925706E-2</c:v>
                </c:pt>
                <c:pt idx="7468">
                  <c:v>9.4517507415730395E-2</c:v>
                </c:pt>
                <c:pt idx="7469">
                  <c:v>9.4521338721581694E-2</c:v>
                </c:pt>
                <c:pt idx="7470">
                  <c:v>9.4523412932176101E-2</c:v>
                </c:pt>
                <c:pt idx="7471">
                  <c:v>9.4795048166693999E-2</c:v>
                </c:pt>
                <c:pt idx="7472">
                  <c:v>9.4782026857462801E-2</c:v>
                </c:pt>
                <c:pt idx="7473">
                  <c:v>9.4788335136842303E-2</c:v>
                </c:pt>
                <c:pt idx="7474">
                  <c:v>9.4975466160879707E-2</c:v>
                </c:pt>
                <c:pt idx="7475">
                  <c:v>9.5023470122457696E-2</c:v>
                </c:pt>
                <c:pt idx="7476">
                  <c:v>9.5025501349785602E-2</c:v>
                </c:pt>
                <c:pt idx="7477">
                  <c:v>9.5177511296545295E-2</c:v>
                </c:pt>
                <c:pt idx="7478">
                  <c:v>9.5258408439500702E-2</c:v>
                </c:pt>
                <c:pt idx="7479">
                  <c:v>9.5239120457941903E-2</c:v>
                </c:pt>
                <c:pt idx="7480">
                  <c:v>9.5356362968838301E-2</c:v>
                </c:pt>
                <c:pt idx="7481">
                  <c:v>9.5473026507533795E-2</c:v>
                </c:pt>
                <c:pt idx="7482">
                  <c:v>9.54774022296382E-2</c:v>
                </c:pt>
                <c:pt idx="7483">
                  <c:v>9.5494622772093404E-2</c:v>
                </c:pt>
                <c:pt idx="7484">
                  <c:v>9.5723212017522499E-2</c:v>
                </c:pt>
                <c:pt idx="7485">
                  <c:v>9.5698135284085897E-2</c:v>
                </c:pt>
                <c:pt idx="7486">
                  <c:v>9.5707399246747801E-2</c:v>
                </c:pt>
                <c:pt idx="7487">
                  <c:v>9.5657768174229593E-2</c:v>
                </c:pt>
                <c:pt idx="7488">
                  <c:v>9.5723188618042604E-2</c:v>
                </c:pt>
                <c:pt idx="7489">
                  <c:v>9.5754253192960395E-2</c:v>
                </c:pt>
                <c:pt idx="7490">
                  <c:v>9.60164195275863E-2</c:v>
                </c:pt>
                <c:pt idx="7491">
                  <c:v>9.6051649151680102E-2</c:v>
                </c:pt>
                <c:pt idx="7492">
                  <c:v>9.6097031278380707E-2</c:v>
                </c:pt>
                <c:pt idx="7493">
                  <c:v>9.6216695421995999E-2</c:v>
                </c:pt>
                <c:pt idx="7494">
                  <c:v>9.62835671768211E-2</c:v>
                </c:pt>
                <c:pt idx="7495">
                  <c:v>9.6295214316342095E-2</c:v>
                </c:pt>
                <c:pt idx="7496">
                  <c:v>9.6439185552298995E-2</c:v>
                </c:pt>
                <c:pt idx="7497">
                  <c:v>9.6599431941285896E-2</c:v>
                </c:pt>
                <c:pt idx="7498">
                  <c:v>9.6607178507838301E-2</c:v>
                </c:pt>
                <c:pt idx="7499">
                  <c:v>9.6628916954310806E-2</c:v>
                </c:pt>
                <c:pt idx="7500">
                  <c:v>9.6762470163715003E-2</c:v>
                </c:pt>
                <c:pt idx="7501">
                  <c:v>9.6774419109957502E-2</c:v>
                </c:pt>
                <c:pt idx="7502">
                  <c:v>9.6799181832465997E-2</c:v>
                </c:pt>
                <c:pt idx="7503">
                  <c:v>9.7052231935473604E-2</c:v>
                </c:pt>
                <c:pt idx="7504">
                  <c:v>9.7054240701254596E-2</c:v>
                </c:pt>
                <c:pt idx="7505">
                  <c:v>9.7054987583153896E-2</c:v>
                </c:pt>
                <c:pt idx="7506">
                  <c:v>9.7232843574602296E-2</c:v>
                </c:pt>
                <c:pt idx="7507">
                  <c:v>9.7274007915984298E-2</c:v>
                </c:pt>
                <c:pt idx="7508">
                  <c:v>9.7288696696826299E-2</c:v>
                </c:pt>
                <c:pt idx="7509">
                  <c:v>9.7478746067887798E-2</c:v>
                </c:pt>
                <c:pt idx="7510">
                  <c:v>9.7563729311028899E-2</c:v>
                </c:pt>
                <c:pt idx="7511">
                  <c:v>9.7549871269923899E-2</c:v>
                </c:pt>
                <c:pt idx="7512">
                  <c:v>9.7552111352948903E-2</c:v>
                </c:pt>
                <c:pt idx="7513">
                  <c:v>9.7544303610144503E-2</c:v>
                </c:pt>
                <c:pt idx="7514">
                  <c:v>9.7604095935821297E-2</c:v>
                </c:pt>
                <c:pt idx="7515">
                  <c:v>9.7695124820650694E-2</c:v>
                </c:pt>
                <c:pt idx="7516">
                  <c:v>9.7920790508699798E-2</c:v>
                </c:pt>
                <c:pt idx="7517">
                  <c:v>9.7928352576370101E-2</c:v>
                </c:pt>
                <c:pt idx="7518">
                  <c:v>9.7967782872728504E-2</c:v>
                </c:pt>
                <c:pt idx="7519">
                  <c:v>9.8163141636178203E-2</c:v>
                </c:pt>
                <c:pt idx="7520">
                  <c:v>9.8195019760168797E-2</c:v>
                </c:pt>
                <c:pt idx="7521">
                  <c:v>9.8209273962614099E-2</c:v>
                </c:pt>
                <c:pt idx="7522">
                  <c:v>9.8462123573770793E-2</c:v>
                </c:pt>
                <c:pt idx="7523">
                  <c:v>9.8498885403386804E-2</c:v>
                </c:pt>
                <c:pt idx="7524">
                  <c:v>9.8494446046929598E-2</c:v>
                </c:pt>
                <c:pt idx="7525">
                  <c:v>9.8650972517031393E-2</c:v>
                </c:pt>
                <c:pt idx="7526">
                  <c:v>9.8714584102458397E-2</c:v>
                </c:pt>
                <c:pt idx="7527">
                  <c:v>9.8719941568560801E-2</c:v>
                </c:pt>
                <c:pt idx="7528">
                  <c:v>9.8862820266124904E-2</c:v>
                </c:pt>
                <c:pt idx="7529">
                  <c:v>9.8988433213283003E-2</c:v>
                </c:pt>
                <c:pt idx="7530">
                  <c:v>9.9007106696565997E-2</c:v>
                </c:pt>
                <c:pt idx="7531">
                  <c:v>9.9055803885372995E-2</c:v>
                </c:pt>
                <c:pt idx="7532">
                  <c:v>9.9158872423382893E-2</c:v>
                </c:pt>
                <c:pt idx="7533">
                  <c:v>9.9187620333395704E-2</c:v>
                </c:pt>
                <c:pt idx="7534">
                  <c:v>9.9467573376993093E-2</c:v>
                </c:pt>
                <c:pt idx="7535">
                  <c:v>9.9510563615088504E-2</c:v>
                </c:pt>
                <c:pt idx="7536">
                  <c:v>9.9543490524714506E-2</c:v>
                </c:pt>
                <c:pt idx="7537">
                  <c:v>9.9517160793766296E-2</c:v>
                </c:pt>
                <c:pt idx="7538">
                  <c:v>9.9544113191465305E-2</c:v>
                </c:pt>
                <c:pt idx="7539">
                  <c:v>9.9618808521578395E-2</c:v>
                </c:pt>
                <c:pt idx="7540">
                  <c:v>9.9755945499055004E-2</c:v>
                </c:pt>
                <c:pt idx="7541">
                  <c:v>9.9942780410249704E-2</c:v>
                </c:pt>
                <c:pt idx="7542">
                  <c:v>9.9967493132377599E-2</c:v>
                </c:pt>
                <c:pt idx="7543">
                  <c:v>0.100034070705684</c:v>
                </c:pt>
                <c:pt idx="7544">
                  <c:v>0.100211081793532</c:v>
                </c:pt>
                <c:pt idx="7545">
                  <c:v>0.100238206796347</c:v>
                </c:pt>
                <c:pt idx="7546">
                  <c:v>0.100273381297786</c:v>
                </c:pt>
                <c:pt idx="7547">
                  <c:v>0.100539220652232</c:v>
                </c:pt>
                <c:pt idx="7548">
                  <c:v>0.100528990733437</c:v>
                </c:pt>
                <c:pt idx="7549">
                  <c:v>0.100571480152817</c:v>
                </c:pt>
                <c:pt idx="7550">
                  <c:v>0.100715237902477</c:v>
                </c:pt>
                <c:pt idx="7551">
                  <c:v>0.100726928484315</c:v>
                </c:pt>
                <c:pt idx="7552">
                  <c:v>0.10079195323244899</c:v>
                </c:pt>
                <c:pt idx="7553">
                  <c:v>0.10097087613151599</c:v>
                </c:pt>
                <c:pt idx="7554">
                  <c:v>0.10108160355593999</c:v>
                </c:pt>
                <c:pt idx="7555">
                  <c:v>0.10110048829422601</c:v>
                </c:pt>
                <c:pt idx="7556">
                  <c:v>0.101207638120588</c:v>
                </c:pt>
                <c:pt idx="7557">
                  <c:v>0.101334832026623</c:v>
                </c:pt>
                <c:pt idx="7558">
                  <c:v>0.101360040173555</c:v>
                </c:pt>
                <c:pt idx="7559">
                  <c:v>0.101404415715175</c:v>
                </c:pt>
                <c:pt idx="7560">
                  <c:v>0.101658770698122</c:v>
                </c:pt>
                <c:pt idx="7561">
                  <c:v>0.10166877706069399</c:v>
                </c:pt>
                <c:pt idx="7562">
                  <c:v>0.10165714165971899</c:v>
                </c:pt>
                <c:pt idx="7563">
                  <c:v>0.101635750693579</c:v>
                </c:pt>
                <c:pt idx="7564">
                  <c:v>0.101711931987665</c:v>
                </c:pt>
                <c:pt idx="7565">
                  <c:v>0.10179360952072999</c:v>
                </c:pt>
                <c:pt idx="7566">
                  <c:v>0.102048595319502</c:v>
                </c:pt>
                <c:pt idx="7567">
                  <c:v>0.102087902176814</c:v>
                </c:pt>
                <c:pt idx="7568">
                  <c:v>0.102129576533722</c:v>
                </c:pt>
                <c:pt idx="7569">
                  <c:v>0.102312217117287</c:v>
                </c:pt>
                <c:pt idx="7570">
                  <c:v>0.10239667755862</c:v>
                </c:pt>
                <c:pt idx="7571">
                  <c:v>0.102399093913845</c:v>
                </c:pt>
                <c:pt idx="7572">
                  <c:v>0.10253770959873899</c:v>
                </c:pt>
                <c:pt idx="7573">
                  <c:v>0.10270901726714</c:v>
                </c:pt>
                <c:pt idx="7574">
                  <c:v>0.102730105531881</c:v>
                </c:pt>
                <c:pt idx="7575">
                  <c:v>0.102775448213115</c:v>
                </c:pt>
                <c:pt idx="7576">
                  <c:v>0.102976841744399</c:v>
                </c:pt>
                <c:pt idx="7577">
                  <c:v>0.10299745883433201</c:v>
                </c:pt>
                <c:pt idx="7578">
                  <c:v>0.10303541657488401</c:v>
                </c:pt>
                <c:pt idx="7579">
                  <c:v>0.10330532836572499</c:v>
                </c:pt>
                <c:pt idx="7580">
                  <c:v>0.103307707312827</c:v>
                </c:pt>
                <c:pt idx="7581">
                  <c:v>0.103339704840133</c:v>
                </c:pt>
                <c:pt idx="7582">
                  <c:v>0.103551897530754</c:v>
                </c:pt>
                <c:pt idx="7583">
                  <c:v>0.103567693654137</c:v>
                </c:pt>
                <c:pt idx="7584">
                  <c:v>0.103615788859314</c:v>
                </c:pt>
                <c:pt idx="7585">
                  <c:v>0.10383879893924899</c:v>
                </c:pt>
                <c:pt idx="7586">
                  <c:v>0.103901344390275</c:v>
                </c:pt>
                <c:pt idx="7587">
                  <c:v>0.103919357138996</c:v>
                </c:pt>
                <c:pt idx="7588">
                  <c:v>0.103946947221023</c:v>
                </c:pt>
                <c:pt idx="7589">
                  <c:v>0.103985037150171</c:v>
                </c:pt>
                <c:pt idx="7590">
                  <c:v>0.104038608338063</c:v>
                </c:pt>
                <c:pt idx="7591">
                  <c:v>0.104133597730348</c:v>
                </c:pt>
                <c:pt idx="7592">
                  <c:v>0.104377112778214</c:v>
                </c:pt>
                <c:pt idx="7593">
                  <c:v>0.10443063348066001</c:v>
                </c:pt>
                <c:pt idx="7594">
                  <c:v>0.104471075969437</c:v>
                </c:pt>
                <c:pt idx="7595">
                  <c:v>0.10470790858380399</c:v>
                </c:pt>
                <c:pt idx="7596">
                  <c:v>0.104695154858442</c:v>
                </c:pt>
                <c:pt idx="7597">
                  <c:v>0.104779219992148</c:v>
                </c:pt>
                <c:pt idx="7598">
                  <c:v>0.10506012919358899</c:v>
                </c:pt>
                <c:pt idx="7599">
                  <c:v>0.105073082183176</c:v>
                </c:pt>
                <c:pt idx="7600">
                  <c:v>0.10511326615232899</c:v>
                </c:pt>
                <c:pt idx="7601">
                  <c:v>0.105219386944857</c:v>
                </c:pt>
                <c:pt idx="7602">
                  <c:v>0.10531802471571899</c:v>
                </c:pt>
                <c:pt idx="7603">
                  <c:v>0.10534866848805199</c:v>
                </c:pt>
                <c:pt idx="7604">
                  <c:v>0.10551848658360399</c:v>
                </c:pt>
                <c:pt idx="7605">
                  <c:v>0.105647795562011</c:v>
                </c:pt>
                <c:pt idx="7606">
                  <c:v>0.105725806167659</c:v>
                </c:pt>
                <c:pt idx="7607">
                  <c:v>0.10576366555566501</c:v>
                </c:pt>
                <c:pt idx="7608">
                  <c:v>0.10596249679413899</c:v>
                </c:pt>
                <c:pt idx="7609">
                  <c:v>0.105978622528103</c:v>
                </c:pt>
                <c:pt idx="7610">
                  <c:v>0.106036983857241</c:v>
                </c:pt>
                <c:pt idx="7611">
                  <c:v>0.106313792678216</c:v>
                </c:pt>
                <c:pt idx="7612">
                  <c:v>0.106319857761263</c:v>
                </c:pt>
                <c:pt idx="7613">
                  <c:v>0.10635168555503099</c:v>
                </c:pt>
                <c:pt idx="7614">
                  <c:v>0.10634128190577</c:v>
                </c:pt>
                <c:pt idx="7615">
                  <c:v>0.10643270615643501</c:v>
                </c:pt>
                <c:pt idx="7616">
                  <c:v>0.106505835467638</c:v>
                </c:pt>
                <c:pt idx="7617">
                  <c:v>0.106734254824308</c:v>
                </c:pt>
                <c:pt idx="7618">
                  <c:v>0.106872208843317</c:v>
                </c:pt>
                <c:pt idx="7619">
                  <c:v>0.10690884439584999</c:v>
                </c:pt>
                <c:pt idx="7620">
                  <c:v>0.107047129150789</c:v>
                </c:pt>
                <c:pt idx="7621">
                  <c:v>0.107189622280808</c:v>
                </c:pt>
                <c:pt idx="7622">
                  <c:v>0.10722317651379799</c:v>
                </c:pt>
                <c:pt idx="7623">
                  <c:v>0.107329300294319</c:v>
                </c:pt>
                <c:pt idx="7624">
                  <c:v>0.107561690034344</c:v>
                </c:pt>
                <c:pt idx="7625">
                  <c:v>0.107584576083657</c:v>
                </c:pt>
                <c:pt idx="7626">
                  <c:v>0.10759752747784</c:v>
                </c:pt>
                <c:pt idx="7627">
                  <c:v>0.107879551823498</c:v>
                </c:pt>
                <c:pt idx="7628">
                  <c:v>0.10790471999493199</c:v>
                </c:pt>
                <c:pt idx="7629">
                  <c:v>0.107928898858069</c:v>
                </c:pt>
                <c:pt idx="7630">
                  <c:v>0.108182994783855</c:v>
                </c:pt>
                <c:pt idx="7631">
                  <c:v>0.108210626756772</c:v>
                </c:pt>
                <c:pt idx="7632">
                  <c:v>0.10825686288687</c:v>
                </c:pt>
                <c:pt idx="7633">
                  <c:v>0.10842946846969399</c:v>
                </c:pt>
                <c:pt idx="7634">
                  <c:v>0.10852270569497</c:v>
                </c:pt>
                <c:pt idx="7635">
                  <c:v>0.108568090712651</c:v>
                </c:pt>
                <c:pt idx="7636">
                  <c:v>0.10870200038577101</c:v>
                </c:pt>
                <c:pt idx="7637">
                  <c:v>0.10887380840722399</c:v>
                </c:pt>
                <c:pt idx="7638">
                  <c:v>0.108936579781584</c:v>
                </c:pt>
                <c:pt idx="7639">
                  <c:v>0.10898728773463399</c:v>
                </c:pt>
                <c:pt idx="7640">
                  <c:v>0.108993018046021</c:v>
                </c:pt>
                <c:pt idx="7641">
                  <c:v>0.109038528054952</c:v>
                </c:pt>
                <c:pt idx="7642">
                  <c:v>0.109161649520197</c:v>
                </c:pt>
                <c:pt idx="7643">
                  <c:v>0.10943583053691799</c:v>
                </c:pt>
                <c:pt idx="7644">
                  <c:v>0.10949823788056701</c:v>
                </c:pt>
                <c:pt idx="7645">
                  <c:v>0.109564024062516</c:v>
                </c:pt>
                <c:pt idx="7646">
                  <c:v>0.109798691468313</c:v>
                </c:pt>
                <c:pt idx="7647">
                  <c:v>0.109838279002966</c:v>
                </c:pt>
                <c:pt idx="7648">
                  <c:v>0.109891039280531</c:v>
                </c:pt>
                <c:pt idx="7649">
                  <c:v>0.110074344983634</c:v>
                </c:pt>
                <c:pt idx="7650">
                  <c:v>0.11021951900329301</c:v>
                </c:pt>
                <c:pt idx="7651">
                  <c:v>0.110256882539639</c:v>
                </c:pt>
                <c:pt idx="7652">
                  <c:v>0.110406688569734</c:v>
                </c:pt>
                <c:pt idx="7653">
                  <c:v>0.110594766369709</c:v>
                </c:pt>
                <c:pt idx="7654">
                  <c:v>0.110640475953307</c:v>
                </c:pt>
                <c:pt idx="7655">
                  <c:v>0.110729974306498</c:v>
                </c:pt>
                <c:pt idx="7656">
                  <c:v>0.110990283777937</c:v>
                </c:pt>
                <c:pt idx="7657">
                  <c:v>0.11099786598545799</c:v>
                </c:pt>
                <c:pt idx="7658">
                  <c:v>0.11105933742752901</c:v>
                </c:pt>
                <c:pt idx="7659">
                  <c:v>0.111274471273645</c:v>
                </c:pt>
                <c:pt idx="7660">
                  <c:v>0.11130762387377501</c:v>
                </c:pt>
                <c:pt idx="7661">
                  <c:v>0.111362445827883</c:v>
                </c:pt>
                <c:pt idx="7662">
                  <c:v>0.11161905142944201</c:v>
                </c:pt>
                <c:pt idx="7663">
                  <c:v>0.111698207406637</c:v>
                </c:pt>
                <c:pt idx="7664">
                  <c:v>0.11175898869987499</c:v>
                </c:pt>
                <c:pt idx="7665">
                  <c:v>0.111752860286893</c:v>
                </c:pt>
                <c:pt idx="7666">
                  <c:v>0.111801683669909</c:v>
                </c:pt>
                <c:pt idx="7667">
                  <c:v>0.11191337792358</c:v>
                </c:pt>
                <c:pt idx="7668">
                  <c:v>0.112094386286723</c:v>
                </c:pt>
                <c:pt idx="7669">
                  <c:v>0.112302299433697</c:v>
                </c:pt>
                <c:pt idx="7670">
                  <c:v>0.112329236852626</c:v>
                </c:pt>
                <c:pt idx="7671">
                  <c:v>0.112417840903314</c:v>
                </c:pt>
                <c:pt idx="7672">
                  <c:v>0.11265688179992001</c:v>
                </c:pt>
                <c:pt idx="7673">
                  <c:v>0.112713184634534</c:v>
                </c:pt>
                <c:pt idx="7674">
                  <c:v>0.112776586824717</c:v>
                </c:pt>
                <c:pt idx="7675">
                  <c:v>0.1130716081243</c:v>
                </c:pt>
                <c:pt idx="7676">
                  <c:v>0.113105659838766</c:v>
                </c:pt>
                <c:pt idx="7677">
                  <c:v>0.11316751492301</c:v>
                </c:pt>
                <c:pt idx="7678">
                  <c:v>0.113395966024495</c:v>
                </c:pt>
                <c:pt idx="7679">
                  <c:v>0.113467363478089</c:v>
                </c:pt>
                <c:pt idx="7680">
                  <c:v>0.11352879168997</c:v>
                </c:pt>
                <c:pt idx="7681">
                  <c:v>0.113773150104181</c:v>
                </c:pt>
                <c:pt idx="7682">
                  <c:v>0.113876418870253</c:v>
                </c:pt>
                <c:pt idx="7683">
                  <c:v>0.113916995159039</c:v>
                </c:pt>
                <c:pt idx="7684">
                  <c:v>0.114034582666742</c:v>
                </c:pt>
                <c:pt idx="7685">
                  <c:v>0.11419757921248599</c:v>
                </c:pt>
                <c:pt idx="7686">
                  <c:v>0.11425952302912901</c:v>
                </c:pt>
                <c:pt idx="7687">
                  <c:v>0.114365481771528</c:v>
                </c:pt>
                <c:pt idx="7688">
                  <c:v>0.11462559011609599</c:v>
                </c:pt>
                <c:pt idx="7689">
                  <c:v>0.114655362054084</c:v>
                </c:pt>
                <c:pt idx="7690">
                  <c:v>0.114718126327109</c:v>
                </c:pt>
                <c:pt idx="7691">
                  <c:v>0.114713899170359</c:v>
                </c:pt>
                <c:pt idx="7692">
                  <c:v>0.114788056196023</c:v>
                </c:pt>
                <c:pt idx="7693">
                  <c:v>0.114911201332385</c:v>
                </c:pt>
                <c:pt idx="7694">
                  <c:v>0.115223025359834</c:v>
                </c:pt>
                <c:pt idx="7695">
                  <c:v>0.11530725727789</c:v>
                </c:pt>
                <c:pt idx="7696">
                  <c:v>0.11538837015784</c:v>
                </c:pt>
                <c:pt idx="7697">
                  <c:v>0.11555928426484199</c:v>
                </c:pt>
                <c:pt idx="7698">
                  <c:v>0.115690413008754</c:v>
                </c:pt>
                <c:pt idx="7699">
                  <c:v>0.115757625627641</c:v>
                </c:pt>
                <c:pt idx="7700">
                  <c:v>0.115928202906313</c:v>
                </c:pt>
                <c:pt idx="7701">
                  <c:v>0.11611451775146001</c:v>
                </c:pt>
                <c:pt idx="7702">
                  <c:v>0.11616801171718701</c:v>
                </c:pt>
                <c:pt idx="7703">
                  <c:v>0.116261449293233</c:v>
                </c:pt>
                <c:pt idx="7704">
                  <c:v>0.11643782583996599</c:v>
                </c:pt>
                <c:pt idx="7705">
                  <c:v>0.11650718519619301</c:v>
                </c:pt>
                <c:pt idx="7706">
                  <c:v>0.116590756185663</c:v>
                </c:pt>
                <c:pt idx="7707">
                  <c:v>0.116892267018556</c:v>
                </c:pt>
                <c:pt idx="7708">
                  <c:v>0.116958048660308</c:v>
                </c:pt>
                <c:pt idx="7709">
                  <c:v>0.11700889021934199</c:v>
                </c:pt>
                <c:pt idx="7710">
                  <c:v>0.117240657137396</c:v>
                </c:pt>
                <c:pt idx="7711">
                  <c:v>0.117298690058911</c:v>
                </c:pt>
                <c:pt idx="7712">
                  <c:v>0.117390537867322</c:v>
                </c:pt>
                <c:pt idx="7713">
                  <c:v>0.11763564524396</c:v>
                </c:pt>
                <c:pt idx="7714">
                  <c:v>0.117768131235303</c:v>
                </c:pt>
                <c:pt idx="7715">
                  <c:v>0.11779903942563801</c:v>
                </c:pt>
                <c:pt idx="7716">
                  <c:v>0.117860347925064</c:v>
                </c:pt>
                <c:pt idx="7717">
                  <c:v>0.117906581804466</c:v>
                </c:pt>
                <c:pt idx="7718">
                  <c:v>0.11802920307188</c:v>
                </c:pt>
                <c:pt idx="7719">
                  <c:v>0.118143051629885</c:v>
                </c:pt>
                <c:pt idx="7720">
                  <c:v>0.11842942816050001</c:v>
                </c:pt>
                <c:pt idx="7721">
                  <c:v>0.118503290965842</c:v>
                </c:pt>
                <c:pt idx="7722">
                  <c:v>0.118604285642504</c:v>
                </c:pt>
                <c:pt idx="7723">
                  <c:v>0.118822294248578</c:v>
                </c:pt>
                <c:pt idx="7724">
                  <c:v>0.118887383063944</c:v>
                </c:pt>
                <c:pt idx="7725">
                  <c:v>0.118947823066264</c:v>
                </c:pt>
                <c:pt idx="7726">
                  <c:v>0.119275544808866</c:v>
                </c:pt>
                <c:pt idx="7727">
                  <c:v>0.119363481217684</c:v>
                </c:pt>
                <c:pt idx="7728">
                  <c:v>0.119450363912619</c:v>
                </c:pt>
                <c:pt idx="7729">
                  <c:v>0.119678183148304</c:v>
                </c:pt>
                <c:pt idx="7730">
                  <c:v>0.1197959943798</c:v>
                </c:pt>
                <c:pt idx="7731">
                  <c:v>0.119848817343464</c:v>
                </c:pt>
                <c:pt idx="7732">
                  <c:v>0.120010528738367</c:v>
                </c:pt>
                <c:pt idx="7733">
                  <c:v>0.120200825273059</c:v>
                </c:pt>
                <c:pt idx="7734">
                  <c:v>0.120295025000698</c:v>
                </c:pt>
                <c:pt idx="7735">
                  <c:v>0.12035716491906499</c:v>
                </c:pt>
                <c:pt idx="7736">
                  <c:v>0.120610421562256</c:v>
                </c:pt>
                <c:pt idx="7737">
                  <c:v>0.120677860376114</c:v>
                </c:pt>
                <c:pt idx="7738">
                  <c:v>0.120721616355392</c:v>
                </c:pt>
                <c:pt idx="7739">
                  <c:v>0.12104578261884499</c:v>
                </c:pt>
                <c:pt idx="7740">
                  <c:v>0.121106765737446</c:v>
                </c:pt>
                <c:pt idx="7741">
                  <c:v>0.121220270637422</c:v>
                </c:pt>
                <c:pt idx="7742">
                  <c:v>0.12120377803997399</c:v>
                </c:pt>
                <c:pt idx="7743">
                  <c:v>0.121298441314138</c:v>
                </c:pt>
                <c:pt idx="7744">
                  <c:v>0.121406388275015</c:v>
                </c:pt>
                <c:pt idx="7745">
                  <c:v>0.12166775856167</c:v>
                </c:pt>
                <c:pt idx="7746">
                  <c:v>0.12180302812096901</c:v>
                </c:pt>
                <c:pt idx="7747">
                  <c:v>0.121910979622043</c:v>
                </c:pt>
                <c:pt idx="7748">
                  <c:v>0.12206619069911399</c:v>
                </c:pt>
                <c:pt idx="7749">
                  <c:v>0.122290897609976</c:v>
                </c:pt>
                <c:pt idx="7750">
                  <c:v>0.122343991495047</c:v>
                </c:pt>
                <c:pt idx="7751">
                  <c:v>0.122468333768968</c:v>
                </c:pt>
                <c:pt idx="7752">
                  <c:v>0.12274175793087599</c:v>
                </c:pt>
                <c:pt idx="7753">
                  <c:v>0.122816813061945</c:v>
                </c:pt>
                <c:pt idx="7754">
                  <c:v>0.12288680501903</c:v>
                </c:pt>
                <c:pt idx="7755">
                  <c:v>0.123124990573463</c:v>
                </c:pt>
                <c:pt idx="7756">
                  <c:v>0.123186801327392</c:v>
                </c:pt>
                <c:pt idx="7757">
                  <c:v>0.123293426043042</c:v>
                </c:pt>
                <c:pt idx="7758">
                  <c:v>0.12356760830152699</c:v>
                </c:pt>
                <c:pt idx="7759">
                  <c:v>0.123641307892587</c:v>
                </c:pt>
                <c:pt idx="7760">
                  <c:v>0.123743454615274</c:v>
                </c:pt>
                <c:pt idx="7761">
                  <c:v>0.12395848512339</c:v>
                </c:pt>
                <c:pt idx="7762">
                  <c:v>0.12410578123914701</c:v>
                </c:pt>
                <c:pt idx="7763">
                  <c:v>0.12416090323434401</c:v>
                </c:pt>
                <c:pt idx="7764">
                  <c:v>0.124351919279433</c:v>
                </c:pt>
                <c:pt idx="7765">
                  <c:v>0.12456678133457801</c:v>
                </c:pt>
                <c:pt idx="7766">
                  <c:v>0.124635319962786</c:v>
                </c:pt>
                <c:pt idx="7767">
                  <c:v>0.124705265702989</c:v>
                </c:pt>
                <c:pt idx="7768">
                  <c:v>0.12475449029201</c:v>
                </c:pt>
                <c:pt idx="7769">
                  <c:v>0.124923122503484</c:v>
                </c:pt>
                <c:pt idx="7770">
                  <c:v>0.12504042669509799</c:v>
                </c:pt>
                <c:pt idx="7771">
                  <c:v>0.12539107806514899</c:v>
                </c:pt>
                <c:pt idx="7772">
                  <c:v>0.12542906065937101</c:v>
                </c:pt>
                <c:pt idx="7773">
                  <c:v>0.12552021412799699</c:v>
                </c:pt>
                <c:pt idx="7774">
                  <c:v>0.12578718814377901</c:v>
                </c:pt>
                <c:pt idx="7775">
                  <c:v>0.125877039002565</c:v>
                </c:pt>
                <c:pt idx="7776">
                  <c:v>0.12598667883624601</c:v>
                </c:pt>
                <c:pt idx="7777">
                  <c:v>0.126246299284199</c:v>
                </c:pt>
                <c:pt idx="7778">
                  <c:v>0.12640885624568901</c:v>
                </c:pt>
                <c:pt idx="7779">
                  <c:v>0.126489082273716</c:v>
                </c:pt>
                <c:pt idx="7780">
                  <c:v>0.12666890999147001</c:v>
                </c:pt>
                <c:pt idx="7781">
                  <c:v>0.126832807802567</c:v>
                </c:pt>
                <c:pt idx="7782">
                  <c:v>0.12693626895391599</c:v>
                </c:pt>
                <c:pt idx="7783">
                  <c:v>0.127043891304018</c:v>
                </c:pt>
                <c:pt idx="7784">
                  <c:v>0.127330019344397</c:v>
                </c:pt>
                <c:pt idx="7785">
                  <c:v>0.12741324514784799</c:v>
                </c:pt>
                <c:pt idx="7786">
                  <c:v>0.12749630465016901</c:v>
                </c:pt>
                <c:pt idx="7787">
                  <c:v>0.12773274944629401</c:v>
                </c:pt>
                <c:pt idx="7788">
                  <c:v>0.12782216479536099</c:v>
                </c:pt>
                <c:pt idx="7789">
                  <c:v>0.12792547613692701</c:v>
                </c:pt>
                <c:pt idx="7790">
                  <c:v>0.12822178526160499</c:v>
                </c:pt>
                <c:pt idx="7791">
                  <c:v>0.12831526036218999</c:v>
                </c:pt>
                <c:pt idx="7792">
                  <c:v>0.128410120223027</c:v>
                </c:pt>
                <c:pt idx="7793">
                  <c:v>0.12845933666297499</c:v>
                </c:pt>
                <c:pt idx="7794">
                  <c:v>0.128566889247546</c:v>
                </c:pt>
                <c:pt idx="7795">
                  <c:v>0.12871574206898601</c:v>
                </c:pt>
                <c:pt idx="7796">
                  <c:v>0.12891802665156599</c:v>
                </c:pt>
                <c:pt idx="7797">
                  <c:v>0.129152211903904</c:v>
                </c:pt>
                <c:pt idx="7798">
                  <c:v>0.12924936541821699</c:v>
                </c:pt>
                <c:pt idx="7799">
                  <c:v>0.129366392890612</c:v>
                </c:pt>
                <c:pt idx="7800">
                  <c:v>0.12961188917203401</c:v>
                </c:pt>
                <c:pt idx="7801">
                  <c:v>0.12971896103893699</c:v>
                </c:pt>
                <c:pt idx="7802">
                  <c:v>0.129837810993194</c:v>
                </c:pt>
                <c:pt idx="7803">
                  <c:v>0.130196866928599</c:v>
                </c:pt>
                <c:pt idx="7804">
                  <c:v>0.130244781806444</c:v>
                </c:pt>
                <c:pt idx="7805">
                  <c:v>0.130351642069096</c:v>
                </c:pt>
                <c:pt idx="7806">
                  <c:v>0.130580787973788</c:v>
                </c:pt>
                <c:pt idx="7807">
                  <c:v>0.13066397948811301</c:v>
                </c:pt>
                <c:pt idx="7808">
                  <c:v>0.13076524708109499</c:v>
                </c:pt>
                <c:pt idx="7809">
                  <c:v>0.131021885977436</c:v>
                </c:pt>
                <c:pt idx="7810">
                  <c:v>0.131194067226412</c:v>
                </c:pt>
                <c:pt idx="7811">
                  <c:v>0.13128452096134399</c:v>
                </c:pt>
                <c:pt idx="7812">
                  <c:v>0.13147739033835501</c:v>
                </c:pt>
                <c:pt idx="7813">
                  <c:v>0.13166425621602601</c:v>
                </c:pt>
                <c:pt idx="7814">
                  <c:v>0.13174630709302901</c:v>
                </c:pt>
                <c:pt idx="7815">
                  <c:v>0.131902279215865</c:v>
                </c:pt>
                <c:pt idx="7816">
                  <c:v>0.132184550204935</c:v>
                </c:pt>
                <c:pt idx="7817">
                  <c:v>0.132245496536294</c:v>
                </c:pt>
                <c:pt idx="7818">
                  <c:v>0.13236006846030501</c:v>
                </c:pt>
                <c:pt idx="7819">
                  <c:v>0.13244274452639099</c:v>
                </c:pt>
                <c:pt idx="7820">
                  <c:v>0.13255058426875599</c:v>
                </c:pt>
                <c:pt idx="7821">
                  <c:v>0.13268768403213399</c:v>
                </c:pt>
                <c:pt idx="7822">
                  <c:v>0.133008455663609</c:v>
                </c:pt>
                <c:pt idx="7823">
                  <c:v>0.13314197674238401</c:v>
                </c:pt>
                <c:pt idx="7824">
                  <c:v>0.13326644990593101</c:v>
                </c:pt>
                <c:pt idx="7825">
                  <c:v>0.13348538964055501</c:v>
                </c:pt>
                <c:pt idx="7826">
                  <c:v>0.13365377978576901</c:v>
                </c:pt>
                <c:pt idx="7827">
                  <c:v>0.13377080388211901</c:v>
                </c:pt>
                <c:pt idx="7828">
                  <c:v>0.13398112251888999</c:v>
                </c:pt>
                <c:pt idx="7829">
                  <c:v>0.134216566337272</c:v>
                </c:pt>
                <c:pt idx="7830">
                  <c:v>0.13429154052088499</c:v>
                </c:pt>
                <c:pt idx="7831">
                  <c:v>0.13442808059820299</c:v>
                </c:pt>
                <c:pt idx="7832">
                  <c:v>0.13472081581130599</c:v>
                </c:pt>
                <c:pt idx="7833">
                  <c:v>0.134792431568105</c:v>
                </c:pt>
                <c:pt idx="7834">
                  <c:v>0.13488831680250499</c:v>
                </c:pt>
                <c:pt idx="7835">
                  <c:v>0.13525399390050399</c:v>
                </c:pt>
                <c:pt idx="7836">
                  <c:v>0.13532909826233799</c:v>
                </c:pt>
                <c:pt idx="7837">
                  <c:v>0.13541503061336399</c:v>
                </c:pt>
                <c:pt idx="7838">
                  <c:v>0.13567476077803001</c:v>
                </c:pt>
                <c:pt idx="7839">
                  <c:v>0.13577882763153501</c:v>
                </c:pt>
                <c:pt idx="7840">
                  <c:v>0.13591354002710401</c:v>
                </c:pt>
                <c:pt idx="7841">
                  <c:v>0.13618099697244601</c:v>
                </c:pt>
                <c:pt idx="7842">
                  <c:v>0.136336804639237</c:v>
                </c:pt>
                <c:pt idx="7843">
                  <c:v>0.13643411927235499</c:v>
                </c:pt>
                <c:pt idx="7844">
                  <c:v>0.136534480727277</c:v>
                </c:pt>
                <c:pt idx="7845">
                  <c:v>0.136620868075018</c:v>
                </c:pt>
                <c:pt idx="7846">
                  <c:v>0.13676763593684901</c:v>
                </c:pt>
                <c:pt idx="7847">
                  <c:v>0.13693169147397</c:v>
                </c:pt>
                <c:pt idx="7848">
                  <c:v>0.13725460545780599</c:v>
                </c:pt>
                <c:pt idx="7849">
                  <c:v>0.137365197374795</c:v>
                </c:pt>
                <c:pt idx="7850">
                  <c:v>0.13750332430936299</c:v>
                </c:pt>
                <c:pt idx="7851">
                  <c:v>0.13775186749019799</c:v>
                </c:pt>
                <c:pt idx="7852">
                  <c:v>0.13783354548892601</c:v>
                </c:pt>
                <c:pt idx="7853">
                  <c:v>0.137917844306987</c:v>
                </c:pt>
                <c:pt idx="7854">
                  <c:v>0.13828377798199601</c:v>
                </c:pt>
                <c:pt idx="7855">
                  <c:v>0.138408521966387</c:v>
                </c:pt>
                <c:pt idx="7856">
                  <c:v>0.13849377414832501</c:v>
                </c:pt>
                <c:pt idx="7857">
                  <c:v>0.13866919837892</c:v>
                </c:pt>
                <c:pt idx="7858">
                  <c:v>0.138807237536336</c:v>
                </c:pt>
                <c:pt idx="7859">
                  <c:v>0.13896340329665699</c:v>
                </c:pt>
                <c:pt idx="7860">
                  <c:v>0.13917890416147799</c:v>
                </c:pt>
                <c:pt idx="7861">
                  <c:v>0.13941025404104301</c:v>
                </c:pt>
                <c:pt idx="7862">
                  <c:v>0.13952012449347601</c:v>
                </c:pt>
                <c:pt idx="7863">
                  <c:v>0.13964800827670701</c:v>
                </c:pt>
                <c:pt idx="7864">
                  <c:v>0.13994326628744599</c:v>
                </c:pt>
                <c:pt idx="7865">
                  <c:v>0.140057475228482</c:v>
                </c:pt>
                <c:pt idx="7866">
                  <c:v>0.140175059010896</c:v>
                </c:pt>
                <c:pt idx="7867">
                  <c:v>0.14051436916148799</c:v>
                </c:pt>
                <c:pt idx="7868">
                  <c:v>0.14058846460344801</c:v>
                </c:pt>
                <c:pt idx="7869">
                  <c:v>0.140716349744858</c:v>
                </c:pt>
                <c:pt idx="7870">
                  <c:v>0.140814300820542</c:v>
                </c:pt>
                <c:pt idx="7871">
                  <c:v>0.140929302239479</c:v>
                </c:pt>
                <c:pt idx="7872">
                  <c:v>0.14108216343447399</c:v>
                </c:pt>
                <c:pt idx="7873">
                  <c:v>0.14135085143304099</c:v>
                </c:pt>
                <c:pt idx="7874">
                  <c:v>0.141540793236344</c:v>
                </c:pt>
                <c:pt idx="7875">
                  <c:v>0.14165927857781299</c:v>
                </c:pt>
                <c:pt idx="7876">
                  <c:v>0.141846817956926</c:v>
                </c:pt>
                <c:pt idx="7877">
                  <c:v>0.14206559579664199</c:v>
                </c:pt>
                <c:pt idx="7878">
                  <c:v>0.14217606264476901</c:v>
                </c:pt>
                <c:pt idx="7879">
                  <c:v>0.14231984588938401</c:v>
                </c:pt>
                <c:pt idx="7880">
                  <c:v>0.14262590914343801</c:v>
                </c:pt>
                <c:pt idx="7881">
                  <c:v>0.14271931753804301</c:v>
                </c:pt>
                <c:pt idx="7882">
                  <c:v>0.14284557185601399</c:v>
                </c:pt>
                <c:pt idx="7883">
                  <c:v>0.14317020913585901</c:v>
                </c:pt>
                <c:pt idx="7884">
                  <c:v>0.143273115158081</c:v>
                </c:pt>
                <c:pt idx="7885">
                  <c:v>0.14338890723108</c:v>
                </c:pt>
                <c:pt idx="7886">
                  <c:v>0.14371351315639899</c:v>
                </c:pt>
                <c:pt idx="7887">
                  <c:v>0.14382558846218499</c:v>
                </c:pt>
                <c:pt idx="7888">
                  <c:v>0.143923566389245</c:v>
                </c:pt>
                <c:pt idx="7889">
                  <c:v>0.144163330847073</c:v>
                </c:pt>
                <c:pt idx="7890">
                  <c:v>0.14434003608766799</c:v>
                </c:pt>
                <c:pt idx="7891">
                  <c:v>0.144420032755603</c:v>
                </c:pt>
                <c:pt idx="7892">
                  <c:v>0.14465340001818999</c:v>
                </c:pt>
                <c:pt idx="7893">
                  <c:v>0.14489987593454601</c:v>
                </c:pt>
                <c:pt idx="7894">
                  <c:v>0.14499175020803901</c:v>
                </c:pt>
                <c:pt idx="7895">
                  <c:v>0.14508530039650699</c:v>
                </c:pt>
                <c:pt idx="7896">
                  <c:v>0.145170582186741</c:v>
                </c:pt>
                <c:pt idx="7897">
                  <c:v>0.145321326097473</c:v>
                </c:pt>
                <c:pt idx="7898">
                  <c:v>0.14545434371878699</c:v>
                </c:pt>
                <c:pt idx="7899">
                  <c:v>0.14585227053612401</c:v>
                </c:pt>
                <c:pt idx="7900">
                  <c:v>0.14598436964054901</c:v>
                </c:pt>
                <c:pt idx="7901">
                  <c:v>0.14606524856450601</c:v>
                </c:pt>
                <c:pt idx="7902">
                  <c:v>0.146368192431206</c:v>
                </c:pt>
                <c:pt idx="7903">
                  <c:v>0.14646703183340501</c:v>
                </c:pt>
                <c:pt idx="7904">
                  <c:v>0.14661708303416701</c:v>
                </c:pt>
                <c:pt idx="7905">
                  <c:v>0.146865542201946</c:v>
                </c:pt>
                <c:pt idx="7906">
                  <c:v>0.14704247824071501</c:v>
                </c:pt>
                <c:pt idx="7907">
                  <c:v>0.147177906512903</c:v>
                </c:pt>
                <c:pt idx="7908">
                  <c:v>0.14733183267526301</c:v>
                </c:pt>
                <c:pt idx="7909">
                  <c:v>0.14752537116874001</c:v>
                </c:pt>
                <c:pt idx="7910">
                  <c:v>0.147671727191967</c:v>
                </c:pt>
                <c:pt idx="7911">
                  <c:v>0.14781856796859399</c:v>
                </c:pt>
                <c:pt idx="7912">
                  <c:v>0.14813912923758099</c:v>
                </c:pt>
                <c:pt idx="7913">
                  <c:v>0.14822653327913299</c:v>
                </c:pt>
                <c:pt idx="7914">
                  <c:v>0.148358066411067</c:v>
                </c:pt>
                <c:pt idx="7915">
                  <c:v>0.14863588160369501</c:v>
                </c:pt>
                <c:pt idx="7916">
                  <c:v>0.14871529920492299</c:v>
                </c:pt>
                <c:pt idx="7917">
                  <c:v>0.14886529635017101</c:v>
                </c:pt>
                <c:pt idx="7918">
                  <c:v>0.14922314370051001</c:v>
                </c:pt>
                <c:pt idx="7919">
                  <c:v>0.149347512012657</c:v>
                </c:pt>
                <c:pt idx="7920">
                  <c:v>0.14941780707643601</c:v>
                </c:pt>
                <c:pt idx="7921">
                  <c:v>0.14953746336201801</c:v>
                </c:pt>
                <c:pt idx="7922">
                  <c:v>0.14968960355812</c:v>
                </c:pt>
                <c:pt idx="7923">
                  <c:v>0.14983169358068399</c:v>
                </c:pt>
                <c:pt idx="7924">
                  <c:v>0.150053674665589</c:v>
                </c:pt>
                <c:pt idx="7925">
                  <c:v>0.150342349079437</c:v>
                </c:pt>
                <c:pt idx="7926">
                  <c:v>0.150436853795933</c:v>
                </c:pt>
                <c:pt idx="7927">
                  <c:v>0.15060547964336901</c:v>
                </c:pt>
                <c:pt idx="7928">
                  <c:v>0.15087443563000599</c:v>
                </c:pt>
                <c:pt idx="7929">
                  <c:v>0.150997157208621</c:v>
                </c:pt>
                <c:pt idx="7930">
                  <c:v>0.15112434564313501</c:v>
                </c:pt>
                <c:pt idx="7931">
                  <c:v>0.15150430313466601</c:v>
                </c:pt>
                <c:pt idx="7932">
                  <c:v>0.151603620615787</c:v>
                </c:pt>
                <c:pt idx="7933">
                  <c:v>0.15174250785882201</c:v>
                </c:pt>
                <c:pt idx="7934">
                  <c:v>0.152022262259075</c:v>
                </c:pt>
                <c:pt idx="7935">
                  <c:v>0.15214498119894199</c:v>
                </c:pt>
                <c:pt idx="7936">
                  <c:v>0.152271983989824</c:v>
                </c:pt>
                <c:pt idx="7937">
                  <c:v>0.152541469627369</c:v>
                </c:pt>
                <c:pt idx="7938">
                  <c:v>0.15272427993327101</c:v>
                </c:pt>
                <c:pt idx="7939">
                  <c:v>0.15283986755336301</c:v>
                </c:pt>
                <c:pt idx="7940">
                  <c:v>0.15300872628468501</c:v>
                </c:pt>
                <c:pt idx="7941">
                  <c:v>0.153238132090459</c:v>
                </c:pt>
                <c:pt idx="7942">
                  <c:v>0.15335255401102099</c:v>
                </c:pt>
                <c:pt idx="7943">
                  <c:v>0.15349655229753401</c:v>
                </c:pt>
                <c:pt idx="7944">
                  <c:v>0.153844904969446</c:v>
                </c:pt>
                <c:pt idx="7945">
                  <c:v>0.15394529211334801</c:v>
                </c:pt>
                <c:pt idx="7946">
                  <c:v>0.15407053105688201</c:v>
                </c:pt>
                <c:pt idx="7947">
                  <c:v>0.154146591589475</c:v>
                </c:pt>
                <c:pt idx="7948">
                  <c:v>0.154290805182729</c:v>
                </c:pt>
                <c:pt idx="7949">
                  <c:v>0.154473411967046</c:v>
                </c:pt>
                <c:pt idx="7950">
                  <c:v>0.154835904637972</c:v>
                </c:pt>
                <c:pt idx="7951">
                  <c:v>0.154978987217571</c:v>
                </c:pt>
                <c:pt idx="7952">
                  <c:v>0.15511830686591499</c:v>
                </c:pt>
                <c:pt idx="7953">
                  <c:v>0.15537348711707899</c:v>
                </c:pt>
                <c:pt idx="7954">
                  <c:v>0.155533239943906</c:v>
                </c:pt>
                <c:pt idx="7955">
                  <c:v>0.15566962464557299</c:v>
                </c:pt>
                <c:pt idx="7956">
                  <c:v>0.155903568374924</c:v>
                </c:pt>
                <c:pt idx="7957">
                  <c:v>0.15616326030188499</c:v>
                </c:pt>
                <c:pt idx="7958">
                  <c:v>0.15630750447356401</c:v>
                </c:pt>
                <c:pt idx="7959">
                  <c:v>0.156419980921782</c:v>
                </c:pt>
                <c:pt idx="7960">
                  <c:v>0.15666987339500199</c:v>
                </c:pt>
                <c:pt idx="7961">
                  <c:v>0.15681203675921901</c:v>
                </c:pt>
                <c:pt idx="7962">
                  <c:v>0.156944524884845</c:v>
                </c:pt>
                <c:pt idx="7963">
                  <c:v>0.15733693113239999</c:v>
                </c:pt>
                <c:pt idx="7964">
                  <c:v>0.15741975721903101</c:v>
                </c:pt>
                <c:pt idx="7965">
                  <c:v>0.157536689657717</c:v>
                </c:pt>
                <c:pt idx="7966">
                  <c:v>0.157857042814915</c:v>
                </c:pt>
                <c:pt idx="7967">
                  <c:v>0.15797941049095199</c:v>
                </c:pt>
                <c:pt idx="7968">
                  <c:v>0.15810762578621401</c:v>
                </c:pt>
                <c:pt idx="7969">
                  <c:v>0.15838741743937099</c:v>
                </c:pt>
                <c:pt idx="7970">
                  <c:v>0.158571812518251</c:v>
                </c:pt>
                <c:pt idx="7971">
                  <c:v>0.158714504912495</c:v>
                </c:pt>
                <c:pt idx="7972">
                  <c:v>0.15884596097748599</c:v>
                </c:pt>
                <c:pt idx="7973">
                  <c:v>0.15892236842773799</c:v>
                </c:pt>
                <c:pt idx="7974">
                  <c:v>0.15910713836395399</c:v>
                </c:pt>
                <c:pt idx="7975">
                  <c:v>0.15930997234924299</c:v>
                </c:pt>
                <c:pt idx="7976">
                  <c:v>0.15965756285004301</c:v>
                </c:pt>
                <c:pt idx="7977">
                  <c:v>0.159775244964597</c:v>
                </c:pt>
                <c:pt idx="7978">
                  <c:v>0.15993947027406299</c:v>
                </c:pt>
                <c:pt idx="7979">
                  <c:v>0.160234701548082</c:v>
                </c:pt>
                <c:pt idx="7980">
                  <c:v>0.16036029555834799</c:v>
                </c:pt>
                <c:pt idx="7981">
                  <c:v>0.16051487791507199</c:v>
                </c:pt>
                <c:pt idx="7982">
                  <c:v>0.16087021271232499</c:v>
                </c:pt>
                <c:pt idx="7983">
                  <c:v>0.161014805780724</c:v>
                </c:pt>
                <c:pt idx="7984">
                  <c:v>0.161128610799399</c:v>
                </c:pt>
                <c:pt idx="7985">
                  <c:v>0.161392857437022</c:v>
                </c:pt>
                <c:pt idx="7986">
                  <c:v>0.161610141629352</c:v>
                </c:pt>
                <c:pt idx="7987">
                  <c:v>0.16174809712295601</c:v>
                </c:pt>
                <c:pt idx="7988">
                  <c:v>0.16196074569597699</c:v>
                </c:pt>
                <c:pt idx="7989">
                  <c:v>0.16224388902386</c:v>
                </c:pt>
                <c:pt idx="7990">
                  <c:v>0.162326096789912</c:v>
                </c:pt>
                <c:pt idx="7991">
                  <c:v>0.16249282747656199</c:v>
                </c:pt>
                <c:pt idx="7992">
                  <c:v>0.16279093828024299</c:v>
                </c:pt>
                <c:pt idx="7993">
                  <c:v>0.16293183310463499</c:v>
                </c:pt>
                <c:pt idx="7994">
                  <c:v>0.16305960595918201</c:v>
                </c:pt>
                <c:pt idx="7995">
                  <c:v>0.16342937598018201</c:v>
                </c:pt>
                <c:pt idx="7996">
                  <c:v>0.16353880229871601</c:v>
                </c:pt>
                <c:pt idx="7997">
                  <c:v>0.16366983519401301</c:v>
                </c:pt>
                <c:pt idx="7998">
                  <c:v>0.163770334019014</c:v>
                </c:pt>
                <c:pt idx="7999">
                  <c:v>0.16393133590463499</c:v>
                </c:pt>
                <c:pt idx="8000">
                  <c:v>0.16411590265730999</c:v>
                </c:pt>
                <c:pt idx="8001">
                  <c:v>0.164426471921615</c:v>
                </c:pt>
                <c:pt idx="8002">
                  <c:v>0.16463673207908799</c:v>
                </c:pt>
                <c:pt idx="8003">
                  <c:v>0.16477776827135299</c:v>
                </c:pt>
                <c:pt idx="8004">
                  <c:v>0.165000442958747</c:v>
                </c:pt>
                <c:pt idx="8005">
                  <c:v>0.16526851065767201</c:v>
                </c:pt>
                <c:pt idx="8006">
                  <c:v>0.16539854164390499</c:v>
                </c:pt>
                <c:pt idx="8007">
                  <c:v>0.16558711339409099</c:v>
                </c:pt>
                <c:pt idx="8008">
                  <c:v>0.16594119866689</c:v>
                </c:pt>
                <c:pt idx="8009">
                  <c:v>0.166072655430373</c:v>
                </c:pt>
                <c:pt idx="8010">
                  <c:v>0.16621899263312401</c:v>
                </c:pt>
                <c:pt idx="8011">
                  <c:v>0.16649178904481099</c:v>
                </c:pt>
                <c:pt idx="8012">
                  <c:v>0.16660791837299799</c:v>
                </c:pt>
                <c:pt idx="8013">
                  <c:v>0.16676959302276401</c:v>
                </c:pt>
                <c:pt idx="8014">
                  <c:v>0.16710764468492301</c:v>
                </c:pt>
                <c:pt idx="8015">
                  <c:v>0.16730551510894001</c:v>
                </c:pt>
                <c:pt idx="8016">
                  <c:v>0.16741197327307</c:v>
                </c:pt>
                <c:pt idx="8017">
                  <c:v>0.16770030818103401</c:v>
                </c:pt>
                <c:pt idx="8018">
                  <c:v>0.16787275202417001</c:v>
                </c:pt>
                <c:pt idx="8019">
                  <c:v>0.16802437459894901</c:v>
                </c:pt>
                <c:pt idx="8020">
                  <c:v>0.168281573452986</c:v>
                </c:pt>
                <c:pt idx="8021">
                  <c:v>0.168561900267377</c:v>
                </c:pt>
                <c:pt idx="8022">
                  <c:v>0.16870180979215799</c:v>
                </c:pt>
                <c:pt idx="8023">
                  <c:v>0.16883426636922999</c:v>
                </c:pt>
                <c:pt idx="8024">
                  <c:v>0.16892747806074701</c:v>
                </c:pt>
                <c:pt idx="8025">
                  <c:v>0.16911146145624301</c:v>
                </c:pt>
                <c:pt idx="8026">
                  <c:v>0.16931976746612401</c:v>
                </c:pt>
                <c:pt idx="8027">
                  <c:v>0.169712042241977</c:v>
                </c:pt>
                <c:pt idx="8028">
                  <c:v>0.169878849682088</c:v>
                </c:pt>
                <c:pt idx="8029">
                  <c:v>0.17001691421804199</c:v>
                </c:pt>
                <c:pt idx="8030">
                  <c:v>0.17033508350141299</c:v>
                </c:pt>
                <c:pt idx="8031">
                  <c:v>0.17049499317848299</c:v>
                </c:pt>
                <c:pt idx="8032">
                  <c:v>0.170660702046007</c:v>
                </c:pt>
                <c:pt idx="8033">
                  <c:v>0.17096742789726599</c:v>
                </c:pt>
                <c:pt idx="8034">
                  <c:v>0.17116794172519201</c:v>
                </c:pt>
                <c:pt idx="8035">
                  <c:v>0.171333000762388</c:v>
                </c:pt>
                <c:pt idx="8036">
                  <c:v>0.17156975933660901</c:v>
                </c:pt>
                <c:pt idx="8037">
                  <c:v>0.171809960932781</c:v>
                </c:pt>
                <c:pt idx="8038">
                  <c:v>0.171947793569415</c:v>
                </c:pt>
                <c:pt idx="8039">
                  <c:v>0.17213162550857899</c:v>
                </c:pt>
                <c:pt idx="8040">
                  <c:v>0.17249796306714299</c:v>
                </c:pt>
                <c:pt idx="8041">
                  <c:v>0.17265287460759199</c:v>
                </c:pt>
                <c:pt idx="8042">
                  <c:v>0.172791959967458</c:v>
                </c:pt>
                <c:pt idx="8043">
                  <c:v>0.17313723252796001</c:v>
                </c:pt>
                <c:pt idx="8044">
                  <c:v>0.17324094795824299</c:v>
                </c:pt>
                <c:pt idx="8045">
                  <c:v>0.17341096213256299</c:v>
                </c:pt>
                <c:pt idx="8046">
                  <c:v>0.173774291304263</c:v>
                </c:pt>
                <c:pt idx="8047">
                  <c:v>0.173924785029763</c:v>
                </c:pt>
                <c:pt idx="8048">
                  <c:v>0.174086900473993</c:v>
                </c:pt>
                <c:pt idx="8049">
                  <c:v>0.17420980640842201</c:v>
                </c:pt>
                <c:pt idx="8050">
                  <c:v>0.17436203810696799</c:v>
                </c:pt>
                <c:pt idx="8051">
                  <c:v>0.174540864769369</c:v>
                </c:pt>
                <c:pt idx="8052">
                  <c:v>0.174837471335195</c:v>
                </c:pt>
                <c:pt idx="8053">
                  <c:v>0.175118682246344</c:v>
                </c:pt>
                <c:pt idx="8054">
                  <c:v>0.175303677640234</c:v>
                </c:pt>
                <c:pt idx="8055">
                  <c:v>0.175494467218716</c:v>
                </c:pt>
                <c:pt idx="8056">
                  <c:v>0.17579591739922701</c:v>
                </c:pt>
                <c:pt idx="8057">
                  <c:v>0.17594490875489899</c:v>
                </c:pt>
                <c:pt idx="8058">
                  <c:v>0.17612568587840799</c:v>
                </c:pt>
                <c:pt idx="8059">
                  <c:v>0.17652855600075101</c:v>
                </c:pt>
                <c:pt idx="8060">
                  <c:v>0.17668743613952101</c:v>
                </c:pt>
                <c:pt idx="8061">
                  <c:v>0.17681698338128601</c:v>
                </c:pt>
                <c:pt idx="8062">
                  <c:v>0.17710418013545301</c:v>
                </c:pt>
                <c:pt idx="8063">
                  <c:v>0.177254827188637</c:v>
                </c:pt>
                <c:pt idx="8064">
                  <c:v>0.17745694347346799</c:v>
                </c:pt>
                <c:pt idx="8065">
                  <c:v>0.17776892745556899</c:v>
                </c:pt>
                <c:pt idx="8066">
                  <c:v>0.178014860100423</c:v>
                </c:pt>
                <c:pt idx="8067">
                  <c:v>0.178166696840587</c:v>
                </c:pt>
                <c:pt idx="8068">
                  <c:v>0.17841585515998301</c:v>
                </c:pt>
                <c:pt idx="8069">
                  <c:v>0.178665664590275</c:v>
                </c:pt>
                <c:pt idx="8070">
                  <c:v>0.178824515159552</c:v>
                </c:pt>
                <c:pt idx="8071">
                  <c:v>0.17901198402978399</c:v>
                </c:pt>
                <c:pt idx="8072">
                  <c:v>0.17933897293793599</c:v>
                </c:pt>
                <c:pt idx="8073">
                  <c:v>0.17946572504782299</c:v>
                </c:pt>
                <c:pt idx="8074">
                  <c:v>0.179644453998965</c:v>
                </c:pt>
                <c:pt idx="8075">
                  <c:v>0.17978212768988</c:v>
                </c:pt>
                <c:pt idx="8076">
                  <c:v>0.17998258571606099</c:v>
                </c:pt>
                <c:pt idx="8077">
                  <c:v>0.18023501026133601</c:v>
                </c:pt>
                <c:pt idx="8078">
                  <c:v>0.180614362005143</c:v>
                </c:pt>
                <c:pt idx="8079">
                  <c:v>0.180807008834865</c:v>
                </c:pt>
                <c:pt idx="8080">
                  <c:v>0.18095691897906299</c:v>
                </c:pt>
                <c:pt idx="8081">
                  <c:v>0.18127786853195399</c:v>
                </c:pt>
                <c:pt idx="8082">
                  <c:v>0.181476562594373</c:v>
                </c:pt>
                <c:pt idx="8083">
                  <c:v>0.18165550994065899</c:v>
                </c:pt>
                <c:pt idx="8084">
                  <c:v>0.18189681003180599</c:v>
                </c:pt>
                <c:pt idx="8085">
                  <c:v>0.18219084579807901</c:v>
                </c:pt>
                <c:pt idx="8086">
                  <c:v>0.182370131951756</c:v>
                </c:pt>
                <c:pt idx="8087">
                  <c:v>0.18257151734239099</c:v>
                </c:pt>
                <c:pt idx="8088">
                  <c:v>0.18291426058082499</c:v>
                </c:pt>
                <c:pt idx="8089">
                  <c:v>0.18306878317768299</c:v>
                </c:pt>
                <c:pt idx="8090">
                  <c:v>0.183212233435672</c:v>
                </c:pt>
                <c:pt idx="8091">
                  <c:v>0.18365534938250899</c:v>
                </c:pt>
                <c:pt idx="8092">
                  <c:v>0.183768461419579</c:v>
                </c:pt>
                <c:pt idx="8093">
                  <c:v>0.18394630239345</c:v>
                </c:pt>
                <c:pt idx="8094">
                  <c:v>0.184267762621554</c:v>
                </c:pt>
                <c:pt idx="8095">
                  <c:v>0.184464083141445</c:v>
                </c:pt>
                <c:pt idx="8096">
                  <c:v>0.18466034869782799</c:v>
                </c:pt>
                <c:pt idx="8097">
                  <c:v>0.18499347888165599</c:v>
                </c:pt>
                <c:pt idx="8098">
                  <c:v>0.18520408337703501</c:v>
                </c:pt>
                <c:pt idx="8099">
                  <c:v>0.185345913742303</c:v>
                </c:pt>
                <c:pt idx="8100">
                  <c:v>0.18550622820854201</c:v>
                </c:pt>
                <c:pt idx="8101">
                  <c:v>0.185667129815555</c:v>
                </c:pt>
                <c:pt idx="8102">
                  <c:v>0.18585883368117101</c:v>
                </c:pt>
                <c:pt idx="8103">
                  <c:v>0.186112152528949</c:v>
                </c:pt>
                <c:pt idx="8104">
                  <c:v>0.186479823780246</c:v>
                </c:pt>
                <c:pt idx="8105">
                  <c:v>0.18664420919958499</c:v>
                </c:pt>
                <c:pt idx="8106">
                  <c:v>0.186853003998597</c:v>
                </c:pt>
                <c:pt idx="8107">
                  <c:v>0.18721004261169499</c:v>
                </c:pt>
                <c:pt idx="8108">
                  <c:v>0.18742348374022799</c:v>
                </c:pt>
                <c:pt idx="8109">
                  <c:v>0.187605889164842</c:v>
                </c:pt>
                <c:pt idx="8110">
                  <c:v>0.18798921016665701</c:v>
                </c:pt>
                <c:pt idx="8111">
                  <c:v>0.18820394280677</c:v>
                </c:pt>
                <c:pt idx="8112">
                  <c:v>0.18836833835424099</c:v>
                </c:pt>
                <c:pt idx="8113">
                  <c:v>0.18865275483888799</c:v>
                </c:pt>
                <c:pt idx="8114">
                  <c:v>0.18886053604849801</c:v>
                </c:pt>
                <c:pt idx="8115">
                  <c:v>0.189043152728117</c:v>
                </c:pt>
                <c:pt idx="8116">
                  <c:v>0.18931664274229301</c:v>
                </c:pt>
                <c:pt idx="8117">
                  <c:v>0.18963468237780101</c:v>
                </c:pt>
                <c:pt idx="8118">
                  <c:v>0.18982616420059101</c:v>
                </c:pt>
                <c:pt idx="8119">
                  <c:v>0.19000950102538999</c:v>
                </c:pt>
                <c:pt idx="8120">
                  <c:v>0.19034598825965099</c:v>
                </c:pt>
                <c:pt idx="8121">
                  <c:v>0.19055074872448899</c:v>
                </c:pt>
                <c:pt idx="8122">
                  <c:v>0.19073544027438899</c:v>
                </c:pt>
                <c:pt idx="8123">
                  <c:v>0.19112427350288799</c:v>
                </c:pt>
                <c:pt idx="8124">
                  <c:v>0.19129190337844099</c:v>
                </c:pt>
                <c:pt idx="8125">
                  <c:v>0.191461100514667</c:v>
                </c:pt>
                <c:pt idx="8126">
                  <c:v>0.19159578132287899</c:v>
                </c:pt>
                <c:pt idx="8127">
                  <c:v>0.191781027514176</c:v>
                </c:pt>
                <c:pt idx="8128">
                  <c:v>0.19201422859138501</c:v>
                </c:pt>
                <c:pt idx="8129">
                  <c:v>0.192347628607725</c:v>
                </c:pt>
                <c:pt idx="8130">
                  <c:v>0.19263807191358201</c:v>
                </c:pt>
                <c:pt idx="8131">
                  <c:v>0.192860668059438</c:v>
                </c:pt>
                <c:pt idx="8132">
                  <c:v>0.19311908124169899</c:v>
                </c:pt>
                <c:pt idx="8133">
                  <c:v>0.19341434130910701</c:v>
                </c:pt>
                <c:pt idx="8134">
                  <c:v>0.19358814317577799</c:v>
                </c:pt>
                <c:pt idx="8135">
                  <c:v>0.19380595767870501</c:v>
                </c:pt>
                <c:pt idx="8136">
                  <c:v>0.19420902000274501</c:v>
                </c:pt>
                <c:pt idx="8137">
                  <c:v>0.19438931578770199</c:v>
                </c:pt>
                <c:pt idx="8138">
                  <c:v>0.19459105771966301</c:v>
                </c:pt>
                <c:pt idx="8139">
                  <c:v>0.19496387790422801</c:v>
                </c:pt>
                <c:pt idx="8140">
                  <c:v>0.195134270587005</c:v>
                </c:pt>
                <c:pt idx="8141">
                  <c:v>0.19531200368267801</c:v>
                </c:pt>
                <c:pt idx="8142">
                  <c:v>0.19575683120638099</c:v>
                </c:pt>
                <c:pt idx="8143">
                  <c:v>0.19589691702276299</c:v>
                </c:pt>
                <c:pt idx="8144">
                  <c:v>0.19613696091498101</c:v>
                </c:pt>
                <c:pt idx="8145">
                  <c:v>0.196405934480328</c:v>
                </c:pt>
                <c:pt idx="8146">
                  <c:v>0.19667637837119301</c:v>
                </c:pt>
                <c:pt idx="8147">
                  <c:v>0.19684050627984101</c:v>
                </c:pt>
                <c:pt idx="8148">
                  <c:v>0.197143131868636</c:v>
                </c:pt>
                <c:pt idx="8149">
                  <c:v>0.19746980226663999</c:v>
                </c:pt>
                <c:pt idx="8150">
                  <c:v>0.197629084296159</c:v>
                </c:pt>
                <c:pt idx="8151">
                  <c:v>0.19782679397318201</c:v>
                </c:pt>
                <c:pt idx="8152">
                  <c:v>0.19797184573842599</c:v>
                </c:pt>
                <c:pt idx="8153">
                  <c:v>0.19820145991009899</c:v>
                </c:pt>
                <c:pt idx="8154">
                  <c:v>0.198426613661769</c:v>
                </c:pt>
                <c:pt idx="8155">
                  <c:v>0.19888911078063101</c:v>
                </c:pt>
                <c:pt idx="8156">
                  <c:v>0.19908397326556301</c:v>
                </c:pt>
                <c:pt idx="8157">
                  <c:v>0.19928138850567201</c:v>
                </c:pt>
                <c:pt idx="8158">
                  <c:v>0.199666135633985</c:v>
                </c:pt>
                <c:pt idx="8159">
                  <c:v>0.199836785361791</c:v>
                </c:pt>
                <c:pt idx="8160">
                  <c:v>0.200073622089499</c:v>
                </c:pt>
                <c:pt idx="8161">
                  <c:v>0.200432756294807</c:v>
                </c:pt>
                <c:pt idx="8162">
                  <c:v>0.20070105465129001</c:v>
                </c:pt>
                <c:pt idx="8163">
                  <c:v>0.200924917745093</c:v>
                </c:pt>
                <c:pt idx="8164">
                  <c:v>0.201139826249951</c:v>
                </c:pt>
                <c:pt idx="8165">
                  <c:v>0.20140024422047001</c:v>
                </c:pt>
                <c:pt idx="8166">
                  <c:v>0.20160089192601499</c:v>
                </c:pt>
                <c:pt idx="8167">
                  <c:v>0.201867401367053</c:v>
                </c:pt>
                <c:pt idx="8168">
                  <c:v>0.20225424692034699</c:v>
                </c:pt>
                <c:pt idx="8169">
                  <c:v>0.20242888821909799</c:v>
                </c:pt>
                <c:pt idx="8170">
                  <c:v>0.202637499043096</c:v>
                </c:pt>
                <c:pt idx="8171">
                  <c:v>0.203021791996435</c:v>
                </c:pt>
                <c:pt idx="8172">
                  <c:v>0.20324490203832499</c:v>
                </c:pt>
                <c:pt idx="8173">
                  <c:v>0.20343190998149199</c:v>
                </c:pt>
                <c:pt idx="8174">
                  <c:v>0.20381898114768099</c:v>
                </c:pt>
                <c:pt idx="8175">
                  <c:v>0.204029612087954</c:v>
                </c:pt>
                <c:pt idx="8176">
                  <c:v>0.20423718766930099</c:v>
                </c:pt>
                <c:pt idx="8177">
                  <c:v>0.204419095146779</c:v>
                </c:pt>
                <c:pt idx="8178">
                  <c:v>0.20457145975281699</c:v>
                </c:pt>
                <c:pt idx="8179">
                  <c:v>0.204830106658239</c:v>
                </c:pt>
                <c:pt idx="8180">
                  <c:v>0.20511785498820201</c:v>
                </c:pt>
                <c:pt idx="8181">
                  <c:v>0.20549390534870199</c:v>
                </c:pt>
                <c:pt idx="8182">
                  <c:v>0.20570158322031201</c:v>
                </c:pt>
                <c:pt idx="8183">
                  <c:v>0.20596411094690301</c:v>
                </c:pt>
                <c:pt idx="8184">
                  <c:v>0.206287416008611</c:v>
                </c:pt>
                <c:pt idx="8185">
                  <c:v>0.20646236231550399</c:v>
                </c:pt>
                <c:pt idx="8186">
                  <c:v>0.206680813726658</c:v>
                </c:pt>
                <c:pt idx="8187">
                  <c:v>0.20716265418256399</c:v>
                </c:pt>
                <c:pt idx="8188">
                  <c:v>0.20736642864843199</c:v>
                </c:pt>
                <c:pt idx="8189">
                  <c:v>0.207538826856762</c:v>
                </c:pt>
                <c:pt idx="8190">
                  <c:v>0.20793941368659299</c:v>
                </c:pt>
                <c:pt idx="8191">
                  <c:v>0.20815443138902401</c:v>
                </c:pt>
                <c:pt idx="8192">
                  <c:v>0.208348903649796</c:v>
                </c:pt>
                <c:pt idx="8193">
                  <c:v>0.208736040319005</c:v>
                </c:pt>
                <c:pt idx="8194">
                  <c:v>0.20897302466134199</c:v>
                </c:pt>
                <c:pt idx="8195">
                  <c:v>0.209179696394131</c:v>
                </c:pt>
                <c:pt idx="8196">
                  <c:v>0.209479923360049</c:v>
                </c:pt>
                <c:pt idx="8197">
                  <c:v>0.209777887444942</c:v>
                </c:pt>
                <c:pt idx="8198">
                  <c:v>0.20997079120327899</c:v>
                </c:pt>
                <c:pt idx="8199">
                  <c:v>0.21020125690569499</c:v>
                </c:pt>
                <c:pt idx="8200">
                  <c:v>0.21061582643997701</c:v>
                </c:pt>
                <c:pt idx="8201">
                  <c:v>0.210791089867605</c:v>
                </c:pt>
                <c:pt idx="8202">
                  <c:v>0.21098627106803</c:v>
                </c:pt>
                <c:pt idx="8203">
                  <c:v>0.211158479945183</c:v>
                </c:pt>
                <c:pt idx="8204">
                  <c:v>0.21134847551185501</c:v>
                </c:pt>
                <c:pt idx="8205">
                  <c:v>0.21163911046460299</c:v>
                </c:pt>
                <c:pt idx="8206">
                  <c:v>0.21208597083265501</c:v>
                </c:pt>
                <c:pt idx="8207">
                  <c:v>0.212302218346546</c:v>
                </c:pt>
                <c:pt idx="8208">
                  <c:v>0.21252982923760999</c:v>
                </c:pt>
                <c:pt idx="8209">
                  <c:v>0.212848615056524</c:v>
                </c:pt>
                <c:pt idx="8210">
                  <c:v>0.213148249002793</c:v>
                </c:pt>
                <c:pt idx="8211">
                  <c:v>0.213318199773008</c:v>
                </c:pt>
                <c:pt idx="8212">
                  <c:v>0.21363266208209</c:v>
                </c:pt>
                <c:pt idx="8213">
                  <c:v>0.214000389212742</c:v>
                </c:pt>
                <c:pt idx="8214">
                  <c:v>0.214220293719943</c:v>
                </c:pt>
                <c:pt idx="8215">
                  <c:v>0.21446298148172499</c:v>
                </c:pt>
                <c:pt idx="8216">
                  <c:v>0.214756454961994</c:v>
                </c:pt>
                <c:pt idx="8217">
                  <c:v>0.214952241784582</c:v>
                </c:pt>
                <c:pt idx="8218">
                  <c:v>0.21519827105415401</c:v>
                </c:pt>
                <c:pt idx="8219">
                  <c:v>0.21563277207314899</c:v>
                </c:pt>
                <c:pt idx="8220">
                  <c:v>0.21578964482371901</c:v>
                </c:pt>
                <c:pt idx="8221">
                  <c:v>0.21598993676404099</c:v>
                </c:pt>
                <c:pt idx="8222">
                  <c:v>0.21636007827085599</c:v>
                </c:pt>
                <c:pt idx="8223">
                  <c:v>0.21656905688966199</c:v>
                </c:pt>
                <c:pt idx="8224">
                  <c:v>0.216824572145317</c:v>
                </c:pt>
                <c:pt idx="8225">
                  <c:v>0.217200602948043</c:v>
                </c:pt>
                <c:pt idx="8226">
                  <c:v>0.21747579037522199</c:v>
                </c:pt>
                <c:pt idx="8227">
                  <c:v>0.21768375284348901</c:v>
                </c:pt>
                <c:pt idx="8228">
                  <c:v>0.21784255630336599</c:v>
                </c:pt>
                <c:pt idx="8229">
                  <c:v>0.21807490723828499</c:v>
                </c:pt>
                <c:pt idx="8230">
                  <c:v>0.21831573429517301</c:v>
                </c:pt>
                <c:pt idx="8231">
                  <c:v>0.218579894785458</c:v>
                </c:pt>
                <c:pt idx="8232">
                  <c:v>0.21904063294641599</c:v>
                </c:pt>
                <c:pt idx="8233">
                  <c:v>0.21925613695445101</c:v>
                </c:pt>
                <c:pt idx="8234">
                  <c:v>0.219470191436509</c:v>
                </c:pt>
                <c:pt idx="8235">
                  <c:v>0.21985332171121999</c:v>
                </c:pt>
                <c:pt idx="8236">
                  <c:v>0.220031981278831</c:v>
                </c:pt>
                <c:pt idx="8237">
                  <c:v>0.220260992180556</c:v>
                </c:pt>
                <c:pt idx="8238">
                  <c:v>0.22065170939701301</c:v>
                </c:pt>
                <c:pt idx="8239">
                  <c:v>0.22088671886983</c:v>
                </c:pt>
                <c:pt idx="8240">
                  <c:v>0.22109164949506499</c:v>
                </c:pt>
                <c:pt idx="8241">
                  <c:v>0.221440203875922</c:v>
                </c:pt>
                <c:pt idx="8242">
                  <c:v>0.22171819784367999</c:v>
                </c:pt>
                <c:pt idx="8243">
                  <c:v>0.22190344845876001</c:v>
                </c:pt>
                <c:pt idx="8244">
                  <c:v>0.22222208068706001</c:v>
                </c:pt>
                <c:pt idx="8245">
                  <c:v>0.222554810500393</c:v>
                </c:pt>
                <c:pt idx="8246">
                  <c:v>0.22275374713353699</c:v>
                </c:pt>
                <c:pt idx="8247">
                  <c:v>0.22298951400443801</c:v>
                </c:pt>
                <c:pt idx="8248">
                  <c:v>0.22331985272467</c:v>
                </c:pt>
                <c:pt idx="8249">
                  <c:v>0.223529076436534</c:v>
                </c:pt>
                <c:pt idx="8250">
                  <c:v>0.22377550648525299</c:v>
                </c:pt>
                <c:pt idx="8251">
                  <c:v>0.224235914492358</c:v>
                </c:pt>
                <c:pt idx="8252">
                  <c:v>0.224389303621187</c:v>
                </c:pt>
                <c:pt idx="8253">
                  <c:v>0.22456639357992</c:v>
                </c:pt>
                <c:pt idx="8254">
                  <c:v>0.22470229470262501</c:v>
                </c:pt>
                <c:pt idx="8255">
                  <c:v>0.22493810130524999</c:v>
                </c:pt>
                <c:pt idx="8256">
                  <c:v>0.22517074957692301</c:v>
                </c:pt>
                <c:pt idx="8257">
                  <c:v>0.22552280841084699</c:v>
                </c:pt>
                <c:pt idx="8258">
                  <c:v>0.22584537719376199</c:v>
                </c:pt>
                <c:pt idx="8259">
                  <c:v>0.22602728505929301</c:v>
                </c:pt>
                <c:pt idx="8260">
                  <c:v>0.226297401435052</c:v>
                </c:pt>
                <c:pt idx="8261">
                  <c:v>0.22662717204851399</c:v>
                </c:pt>
                <c:pt idx="8262">
                  <c:v>0.22683281156544799</c:v>
                </c:pt>
                <c:pt idx="8263">
                  <c:v>0.227101985520372</c:v>
                </c:pt>
                <c:pt idx="8264">
                  <c:v>0.22751086197483</c:v>
                </c:pt>
                <c:pt idx="8265">
                  <c:v>0.2276961702543</c:v>
                </c:pt>
                <c:pt idx="8266">
                  <c:v>0.22789085377007701</c:v>
                </c:pt>
                <c:pt idx="8267">
                  <c:v>0.22817077875758199</c:v>
                </c:pt>
                <c:pt idx="8268">
                  <c:v>0.22841426000619899</c:v>
                </c:pt>
                <c:pt idx="8269">
                  <c:v>0.22858063907672899</c:v>
                </c:pt>
                <c:pt idx="8270">
                  <c:v>0.22899260084765599</c:v>
                </c:pt>
                <c:pt idx="8271">
                  <c:v>0.22921109758317401</c:v>
                </c:pt>
                <c:pt idx="8272">
                  <c:v>0.229428256008152</c:v>
                </c:pt>
                <c:pt idx="8273">
                  <c:v>0.22973916959017601</c:v>
                </c:pt>
                <c:pt idx="8274">
                  <c:v>0.230011378337318</c:v>
                </c:pt>
                <c:pt idx="8275">
                  <c:v>0.230223250575363</c:v>
                </c:pt>
                <c:pt idx="8276">
                  <c:v>0.23049446086709699</c:v>
                </c:pt>
                <c:pt idx="8277">
                  <c:v>0.230804557524</c:v>
                </c:pt>
                <c:pt idx="8278">
                  <c:v>0.231005351214359</c:v>
                </c:pt>
                <c:pt idx="8279">
                  <c:v>0.23120572317081101</c:v>
                </c:pt>
                <c:pt idx="8280">
                  <c:v>0.23132299461091599</c:v>
                </c:pt>
                <c:pt idx="8281">
                  <c:v>0.23156658668691801</c:v>
                </c:pt>
                <c:pt idx="8282">
                  <c:v>0.231832656466091</c:v>
                </c:pt>
                <c:pt idx="8283">
                  <c:v>0.23227955051697699</c:v>
                </c:pt>
                <c:pt idx="8284">
                  <c:v>0.23246709816157701</c:v>
                </c:pt>
                <c:pt idx="8285">
                  <c:v>0.232676166730622</c:v>
                </c:pt>
                <c:pt idx="8286">
                  <c:v>0.23303660013092001</c:v>
                </c:pt>
                <c:pt idx="8287">
                  <c:v>0.23322090071936299</c:v>
                </c:pt>
                <c:pt idx="8288">
                  <c:v>0.233420614541197</c:v>
                </c:pt>
                <c:pt idx="8289">
                  <c:v>0.23379980710645401</c:v>
                </c:pt>
                <c:pt idx="8290">
                  <c:v>0.23404791081945001</c:v>
                </c:pt>
                <c:pt idx="8291">
                  <c:v>0.23422387715739401</c:v>
                </c:pt>
                <c:pt idx="8292">
                  <c:v>0.23447216333200399</c:v>
                </c:pt>
                <c:pt idx="8293">
                  <c:v>0.234767998801543</c:v>
                </c:pt>
                <c:pt idx="8294">
                  <c:v>0.23496555723249901</c:v>
                </c:pt>
                <c:pt idx="8295">
                  <c:v>0.23516492902611599</c:v>
                </c:pt>
                <c:pt idx="8296">
                  <c:v>0.23553420952521101</c:v>
                </c:pt>
                <c:pt idx="8297">
                  <c:v>0.2357278514343</c:v>
                </c:pt>
                <c:pt idx="8298">
                  <c:v>0.235920156740272</c:v>
                </c:pt>
                <c:pt idx="8299">
                  <c:v>0.23627228600283501</c:v>
                </c:pt>
                <c:pt idx="8300">
                  <c:v>0.23645955882966399</c:v>
                </c:pt>
                <c:pt idx="8301">
                  <c:v>0.236635322992999</c:v>
                </c:pt>
                <c:pt idx="8302">
                  <c:v>0.23702739163612299</c:v>
                </c:pt>
                <c:pt idx="8303">
                  <c:v>0.23718643739508899</c:v>
                </c:pt>
                <c:pt idx="8304">
                  <c:v>0.23737376598688301</c:v>
                </c:pt>
                <c:pt idx="8305">
                  <c:v>0.23749702243409199</c:v>
                </c:pt>
                <c:pt idx="8306">
                  <c:v>0.23765543796810301</c:v>
                </c:pt>
                <c:pt idx="8307">
                  <c:v>0.237899681840536</c:v>
                </c:pt>
                <c:pt idx="8308">
                  <c:v>0.238190391746611</c:v>
                </c:pt>
                <c:pt idx="8309">
                  <c:v>0.23847783276648099</c:v>
                </c:pt>
                <c:pt idx="8310">
                  <c:v>0.238678082978973</c:v>
                </c:pt>
                <c:pt idx="8311">
                  <c:v>0.23890718693534499</c:v>
                </c:pt>
                <c:pt idx="8312">
                  <c:v>0.239224743408462</c:v>
                </c:pt>
                <c:pt idx="8313">
                  <c:v>0.23938687471672801</c:v>
                </c:pt>
                <c:pt idx="8314">
                  <c:v>0.239522968263675</c:v>
                </c:pt>
                <c:pt idx="8315">
                  <c:v>0.23995051672682</c:v>
                </c:pt>
                <c:pt idx="8316">
                  <c:v>0.240082645012686</c:v>
                </c:pt>
                <c:pt idx="8317">
                  <c:v>0.24024133717951601</c:v>
                </c:pt>
                <c:pt idx="8318">
                  <c:v>0.240586171625182</c:v>
                </c:pt>
                <c:pt idx="8319">
                  <c:v>0.24075510088975199</c:v>
                </c:pt>
                <c:pt idx="8320">
                  <c:v>0.24090413066248001</c:v>
                </c:pt>
                <c:pt idx="8321">
                  <c:v>0.24125088355503899</c:v>
                </c:pt>
                <c:pt idx="8322">
                  <c:v>0.24146631709299901</c:v>
                </c:pt>
                <c:pt idx="8323">
                  <c:v>0.24158681331512699</c:v>
                </c:pt>
                <c:pt idx="8324">
                  <c:v>0.241827806923538</c:v>
                </c:pt>
                <c:pt idx="8325">
                  <c:v>0.242120542718717</c:v>
                </c:pt>
                <c:pt idx="8326">
                  <c:v>0.242281693965195</c:v>
                </c:pt>
                <c:pt idx="8327">
                  <c:v>0.24246089051788</c:v>
                </c:pt>
                <c:pt idx="8328">
                  <c:v>0.24280234899682199</c:v>
                </c:pt>
                <c:pt idx="8329">
                  <c:v>0.24292010689775001</c:v>
                </c:pt>
                <c:pt idx="8330">
                  <c:v>0.24310670738729301</c:v>
                </c:pt>
                <c:pt idx="8331">
                  <c:v>0.24320087869030699</c:v>
                </c:pt>
                <c:pt idx="8332">
                  <c:v>0.24336593179032201</c:v>
                </c:pt>
                <c:pt idx="8333">
                  <c:v>0.24355324024024</c:v>
                </c:pt>
                <c:pt idx="8334">
                  <c:v>0.243939047989744</c:v>
                </c:pt>
                <c:pt idx="8335">
                  <c:v>0.244121226482093</c:v>
                </c:pt>
                <c:pt idx="8336">
                  <c:v>0.244248858808228</c:v>
                </c:pt>
                <c:pt idx="8337">
                  <c:v>0.24455602909438301</c:v>
                </c:pt>
                <c:pt idx="8338">
                  <c:v>0.244727632263675</c:v>
                </c:pt>
                <c:pt idx="8339">
                  <c:v>0.24491542934750399</c:v>
                </c:pt>
                <c:pt idx="8340">
                  <c:v>0.24516197790701999</c:v>
                </c:pt>
                <c:pt idx="8341">
                  <c:v>0.24540241404126001</c:v>
                </c:pt>
                <c:pt idx="8342">
                  <c:v>0.24554851022548799</c:v>
                </c:pt>
                <c:pt idx="8343">
                  <c:v>0.24572100855099599</c:v>
                </c:pt>
                <c:pt idx="8344">
                  <c:v>0.24600812622035501</c:v>
                </c:pt>
                <c:pt idx="8345">
                  <c:v>0.24613164008284499</c:v>
                </c:pt>
                <c:pt idx="8346">
                  <c:v>0.24626522092148601</c:v>
                </c:pt>
                <c:pt idx="8347">
                  <c:v>0.24668171101560099</c:v>
                </c:pt>
                <c:pt idx="8348">
                  <c:v>0.24679084882760999</c:v>
                </c:pt>
                <c:pt idx="8349">
                  <c:v>0.24691008660010899</c:v>
                </c:pt>
                <c:pt idx="8350">
                  <c:v>0.24721752774591199</c:v>
                </c:pt>
                <c:pt idx="8351">
                  <c:v>0.24735075669984</c:v>
                </c:pt>
                <c:pt idx="8352">
                  <c:v>0.24749472783878401</c:v>
                </c:pt>
                <c:pt idx="8353">
                  <c:v>0.247784277579436</c:v>
                </c:pt>
                <c:pt idx="8354">
                  <c:v>0.24795060232281499</c:v>
                </c:pt>
                <c:pt idx="8355">
                  <c:v>0.24806146083089101</c:v>
                </c:pt>
                <c:pt idx="8356">
                  <c:v>0.248148282912248</c:v>
                </c:pt>
                <c:pt idx="8357">
                  <c:v>0.24830180744775501</c:v>
                </c:pt>
                <c:pt idx="8358">
                  <c:v>0.24845008352805001</c:v>
                </c:pt>
                <c:pt idx="8359">
                  <c:v>0.24863533053224801</c:v>
                </c:pt>
                <c:pt idx="8360">
                  <c:v>0.24897772563659101</c:v>
                </c:pt>
                <c:pt idx="8361">
                  <c:v>0.249098854026192</c:v>
                </c:pt>
                <c:pt idx="8362">
                  <c:v>0.24920823044764501</c:v>
                </c:pt>
                <c:pt idx="8363">
                  <c:v>0.24951983778737399</c:v>
                </c:pt>
                <c:pt idx="8364">
                  <c:v>0.249639579405387</c:v>
                </c:pt>
                <c:pt idx="8365">
                  <c:v>0.24977770952197301</c:v>
                </c:pt>
                <c:pt idx="8366">
                  <c:v>0.25012298882938799</c:v>
                </c:pt>
                <c:pt idx="8367">
                  <c:v>0.250208668876438</c:v>
                </c:pt>
                <c:pt idx="8368">
                  <c:v>0.250337790620203</c:v>
                </c:pt>
                <c:pt idx="8369">
                  <c:v>0.25054422680598898</c:v>
                </c:pt>
                <c:pt idx="8370">
                  <c:v>0.25071725063025901</c:v>
                </c:pt>
                <c:pt idx="8371">
                  <c:v>0.25082578610939299</c:v>
                </c:pt>
                <c:pt idx="8372">
                  <c:v>0.25104345916770399</c:v>
                </c:pt>
                <c:pt idx="8373">
                  <c:v>0.25128870767851602</c:v>
                </c:pt>
                <c:pt idx="8374">
                  <c:v>0.25137350591830898</c:v>
                </c:pt>
                <c:pt idx="8375">
                  <c:v>0.25149676785804298</c:v>
                </c:pt>
                <c:pt idx="8376">
                  <c:v>0.25177500668602498</c:v>
                </c:pt>
                <c:pt idx="8377">
                  <c:v>0.25185867523153499</c:v>
                </c:pt>
                <c:pt idx="8378">
                  <c:v>0.25200042229456199</c:v>
                </c:pt>
                <c:pt idx="8379">
                  <c:v>0.25233008728052198</c:v>
                </c:pt>
                <c:pt idx="8380">
                  <c:v>0.25244898232631302</c:v>
                </c:pt>
                <c:pt idx="8381">
                  <c:v>0.25253269604096701</c:v>
                </c:pt>
                <c:pt idx="8382">
                  <c:v>0.25256770756095598</c:v>
                </c:pt>
                <c:pt idx="8383">
                  <c:v>0.25268599724707402</c:v>
                </c:pt>
                <c:pt idx="8384">
                  <c:v>0.25283631876421397</c:v>
                </c:pt>
                <c:pt idx="8385">
                  <c:v>0.253109972613551</c:v>
                </c:pt>
                <c:pt idx="8386">
                  <c:v>0.25331246899440801</c:v>
                </c:pt>
                <c:pt idx="8387">
                  <c:v>0.25338071398436901</c:v>
                </c:pt>
                <c:pt idx="8388">
                  <c:v>0.25360032310709202</c:v>
                </c:pt>
                <c:pt idx="8389">
                  <c:v>0.25382488523609797</c:v>
                </c:pt>
                <c:pt idx="8390">
                  <c:v>0.25387903884984397</c:v>
                </c:pt>
                <c:pt idx="8391">
                  <c:v>0.25405255984514902</c:v>
                </c:pt>
                <c:pt idx="8392">
                  <c:v>0.25436397804878502</c:v>
                </c:pt>
                <c:pt idx="8393">
                  <c:v>0.25442690751515201</c:v>
                </c:pt>
                <c:pt idx="8394">
                  <c:v>0.25451423996127998</c:v>
                </c:pt>
                <c:pt idx="8395">
                  <c:v>0.254805596933388</c:v>
                </c:pt>
                <c:pt idx="8396">
                  <c:v>0.25490582517037802</c:v>
                </c:pt>
                <c:pt idx="8397">
                  <c:v>0.25498238019645098</c:v>
                </c:pt>
                <c:pt idx="8398">
                  <c:v>0.255281650150815</c:v>
                </c:pt>
                <c:pt idx="8399">
                  <c:v>0.25537720004407</c:v>
                </c:pt>
                <c:pt idx="8400">
                  <c:v>0.25543365945729002</c:v>
                </c:pt>
                <c:pt idx="8401">
                  <c:v>0.25563879831073</c:v>
                </c:pt>
                <c:pt idx="8402">
                  <c:v>0.255789366628353</c:v>
                </c:pt>
                <c:pt idx="8403">
                  <c:v>0.255883046270658</c:v>
                </c:pt>
                <c:pt idx="8404">
                  <c:v>0.25607821842034401</c:v>
                </c:pt>
                <c:pt idx="8405">
                  <c:v>0.25631784958143999</c:v>
                </c:pt>
                <c:pt idx="8406">
                  <c:v>0.25635813750947301</c:v>
                </c:pt>
                <c:pt idx="8407">
                  <c:v>0.25641237990930499</c:v>
                </c:pt>
                <c:pt idx="8408">
                  <c:v>0.256454292917624</c:v>
                </c:pt>
                <c:pt idx="8409">
                  <c:v>0.25658689858391798</c:v>
                </c:pt>
                <c:pt idx="8410">
                  <c:v>0.25672453556804797</c:v>
                </c:pt>
                <c:pt idx="8411">
                  <c:v>0.25705522995708802</c:v>
                </c:pt>
                <c:pt idx="8412">
                  <c:v>0.25713522170855602</c:v>
                </c:pt>
                <c:pt idx="8413">
                  <c:v>0.257233136385005</c:v>
                </c:pt>
                <c:pt idx="8414">
                  <c:v>0.25745229880325399</c:v>
                </c:pt>
                <c:pt idx="8415">
                  <c:v>0.25756024336442201</c:v>
                </c:pt>
                <c:pt idx="8416">
                  <c:v>0.257649205469835</c:v>
                </c:pt>
                <c:pt idx="8417">
                  <c:v>0.25790011362793502</c:v>
                </c:pt>
                <c:pt idx="8418">
                  <c:v>0.25804117973893897</c:v>
                </c:pt>
                <c:pt idx="8419">
                  <c:v>0.25813483074307397</c:v>
                </c:pt>
                <c:pt idx="8420">
                  <c:v>0.25822645037745301</c:v>
                </c:pt>
                <c:pt idx="8421">
                  <c:v>0.25839290783430102</c:v>
                </c:pt>
                <c:pt idx="8422">
                  <c:v>0.25848734580601201</c:v>
                </c:pt>
                <c:pt idx="8423">
                  <c:v>0.25859901363340398</c:v>
                </c:pt>
                <c:pt idx="8424">
                  <c:v>0.25889108640452102</c:v>
                </c:pt>
                <c:pt idx="8425">
                  <c:v>0.25891887776863998</c:v>
                </c:pt>
                <c:pt idx="8426">
                  <c:v>0.25899592150623502</c:v>
                </c:pt>
                <c:pt idx="8427">
                  <c:v>0.25926732481457199</c:v>
                </c:pt>
                <c:pt idx="8428">
                  <c:v>0.25935155580130698</c:v>
                </c:pt>
                <c:pt idx="8429">
                  <c:v>0.259427507407963</c:v>
                </c:pt>
                <c:pt idx="8430">
                  <c:v>0.259692884360749</c:v>
                </c:pt>
                <c:pt idx="8431">
                  <c:v>0.25974831893108602</c:v>
                </c:pt>
                <c:pt idx="8432">
                  <c:v>0.25983491912484002</c:v>
                </c:pt>
                <c:pt idx="8433">
                  <c:v>0.25988976098597</c:v>
                </c:pt>
                <c:pt idx="8434">
                  <c:v>0.25996341323479899</c:v>
                </c:pt>
                <c:pt idx="8435">
                  <c:v>0.260055631399153</c:v>
                </c:pt>
                <c:pt idx="8436">
                  <c:v>0.26024981890804899</c:v>
                </c:pt>
                <c:pt idx="8437">
                  <c:v>0.26050800364464499</c:v>
                </c:pt>
                <c:pt idx="8438">
                  <c:v>0.260561268699045</c:v>
                </c:pt>
                <c:pt idx="8439">
                  <c:v>0.26067864832778798</c:v>
                </c:pt>
                <c:pt idx="8440">
                  <c:v>0.26091015230243397</c:v>
                </c:pt>
                <c:pt idx="8441">
                  <c:v>0.26096492128757098</c:v>
                </c:pt>
                <c:pt idx="8442">
                  <c:v>0.26103561162017203</c:v>
                </c:pt>
                <c:pt idx="8443">
                  <c:v>0.26133846095763102</c:v>
                </c:pt>
                <c:pt idx="8444">
                  <c:v>0.26137312625845199</c:v>
                </c:pt>
                <c:pt idx="8445">
                  <c:v>0.26143188107137699</c:v>
                </c:pt>
                <c:pt idx="8446">
                  <c:v>0.261695140817511</c:v>
                </c:pt>
                <c:pt idx="8447">
                  <c:v>0.26176958259505301</c:v>
                </c:pt>
                <c:pt idx="8448">
                  <c:v>0.26183185687598998</c:v>
                </c:pt>
                <c:pt idx="8449">
                  <c:v>0.26206607736336601</c:v>
                </c:pt>
                <c:pt idx="8450">
                  <c:v>0.26221029988179601</c:v>
                </c:pt>
                <c:pt idx="8451">
                  <c:v>0.262251267132038</c:v>
                </c:pt>
                <c:pt idx="8452">
                  <c:v>0.26238420349545699</c:v>
                </c:pt>
                <c:pt idx="8453">
                  <c:v>0.26254344708286198</c:v>
                </c:pt>
                <c:pt idx="8454">
                  <c:v>0.26261908599796302</c:v>
                </c:pt>
                <c:pt idx="8455">
                  <c:v>0.26271934170896699</c:v>
                </c:pt>
                <c:pt idx="8456">
                  <c:v>0.26296190218999899</c:v>
                </c:pt>
                <c:pt idx="8457">
                  <c:v>0.26301336800679498</c:v>
                </c:pt>
                <c:pt idx="8458">
                  <c:v>0.263033888768403</c:v>
                </c:pt>
                <c:pt idx="8459">
                  <c:v>0.26305890354948702</c:v>
                </c:pt>
                <c:pt idx="8460">
                  <c:v>0.26315426120224</c:v>
                </c:pt>
                <c:pt idx="8461">
                  <c:v>0.263269004800047</c:v>
                </c:pt>
                <c:pt idx="8462">
                  <c:v>0.26353436792704898</c:v>
                </c:pt>
                <c:pt idx="8463">
                  <c:v>0.26359445836151901</c:v>
                </c:pt>
                <c:pt idx="8464">
                  <c:v>0.26369872828459501</c:v>
                </c:pt>
                <c:pt idx="8465">
                  <c:v>0.26388180618644502</c:v>
                </c:pt>
                <c:pt idx="8466">
                  <c:v>0.26397224461515501</c:v>
                </c:pt>
                <c:pt idx="8467">
                  <c:v>0.264075729219863</c:v>
                </c:pt>
                <c:pt idx="8468">
                  <c:v>0.26423845005531998</c:v>
                </c:pt>
                <c:pt idx="8469">
                  <c:v>0.26444386799509301</c:v>
                </c:pt>
                <c:pt idx="8470">
                  <c:v>0.26447718202446802</c:v>
                </c:pt>
                <c:pt idx="8471">
                  <c:v>0.26451403407069501</c:v>
                </c:pt>
                <c:pt idx="8472">
                  <c:v>0.26450922456569897</c:v>
                </c:pt>
                <c:pt idx="8473">
                  <c:v>0.26461065335509698</c:v>
                </c:pt>
                <c:pt idx="8474">
                  <c:v>0.26470663530441502</c:v>
                </c:pt>
                <c:pt idx="8475">
                  <c:v>0.26504554195950297</c:v>
                </c:pt>
                <c:pt idx="8476">
                  <c:v>0.26509381396075099</c:v>
                </c:pt>
                <c:pt idx="8477">
                  <c:v>0.26513911310272698</c:v>
                </c:pt>
                <c:pt idx="8478">
                  <c:v>0.265365490767482</c:v>
                </c:pt>
                <c:pt idx="8479">
                  <c:v>0.26542686965937301</c:v>
                </c:pt>
                <c:pt idx="8480">
                  <c:v>0.26550025384252102</c:v>
                </c:pt>
                <c:pt idx="8481">
                  <c:v>0.26576742778221701</c:v>
                </c:pt>
                <c:pt idx="8482">
                  <c:v>0.26585486003507902</c:v>
                </c:pt>
                <c:pt idx="8483">
                  <c:v>0.265936640479292</c:v>
                </c:pt>
                <c:pt idx="8484">
                  <c:v>0.26597423246130197</c:v>
                </c:pt>
                <c:pt idx="8485">
                  <c:v>0.26599380599024403</c:v>
                </c:pt>
                <c:pt idx="8486">
                  <c:v>0.26608776518454202</c:v>
                </c:pt>
                <c:pt idx="8487">
                  <c:v>0.26620330894365901</c:v>
                </c:pt>
                <c:pt idx="8488">
                  <c:v>0.26652327226474798</c:v>
                </c:pt>
                <c:pt idx="8489">
                  <c:v>0.26655722246505198</c:v>
                </c:pt>
                <c:pt idx="8490">
                  <c:v>0.26660730573348701</c:v>
                </c:pt>
                <c:pt idx="8491">
                  <c:v>0.26686531887389803</c:v>
                </c:pt>
                <c:pt idx="8492">
                  <c:v>0.26691017377500698</c:v>
                </c:pt>
                <c:pt idx="8493">
                  <c:v>0.26700992121671602</c:v>
                </c:pt>
                <c:pt idx="8494">
                  <c:v>0.26724227331578598</c:v>
                </c:pt>
                <c:pt idx="8495">
                  <c:v>0.26734416768885999</c:v>
                </c:pt>
                <c:pt idx="8496">
                  <c:v>0.267340450702856</c:v>
                </c:pt>
                <c:pt idx="8497">
                  <c:v>0.26760810613632202</c:v>
                </c:pt>
                <c:pt idx="8498">
                  <c:v>0.26767838684221101</c:v>
                </c:pt>
                <c:pt idx="8499">
                  <c:v>0.267740068724378</c:v>
                </c:pt>
                <c:pt idx="8500">
                  <c:v>0.26785957153576101</c:v>
                </c:pt>
                <c:pt idx="8501">
                  <c:v>0.26801493243935298</c:v>
                </c:pt>
                <c:pt idx="8502">
                  <c:v>0.26808849434989102</c:v>
                </c:pt>
                <c:pt idx="8503">
                  <c:v>0.26817268971353803</c:v>
                </c:pt>
                <c:pt idx="8504">
                  <c:v>0.26837018209819902</c:v>
                </c:pt>
                <c:pt idx="8505">
                  <c:v>0.268441854820897</c:v>
                </c:pt>
                <c:pt idx="8506">
                  <c:v>0.26852641409883898</c:v>
                </c:pt>
                <c:pt idx="8507">
                  <c:v>0.26876997365616101</c:v>
                </c:pt>
                <c:pt idx="8508">
                  <c:v>0.26878743564399499</c:v>
                </c:pt>
                <c:pt idx="8509">
                  <c:v>0.26887216209433801</c:v>
                </c:pt>
                <c:pt idx="8510">
                  <c:v>0.26886248945569102</c:v>
                </c:pt>
                <c:pt idx="8511">
                  <c:v>0.26893113972619098</c:v>
                </c:pt>
                <c:pt idx="8512">
                  <c:v>0.26901945619223</c:v>
                </c:pt>
                <c:pt idx="8513">
                  <c:v>0.26924364749962998</c:v>
                </c:pt>
                <c:pt idx="8514">
                  <c:v>0.26936021491696199</c:v>
                </c:pt>
                <c:pt idx="8515">
                  <c:v>0.26944775370853902</c:v>
                </c:pt>
                <c:pt idx="8516">
                  <c:v>0.26955496859655598</c:v>
                </c:pt>
                <c:pt idx="8517">
                  <c:v>0.26973296141770797</c:v>
                </c:pt>
                <c:pt idx="8518">
                  <c:v>0.26977557854607997</c:v>
                </c:pt>
                <c:pt idx="8519">
                  <c:v>0.26987182085091899</c:v>
                </c:pt>
                <c:pt idx="8520">
                  <c:v>0.27012626058422001</c:v>
                </c:pt>
                <c:pt idx="8521">
                  <c:v>0.27018960169516498</c:v>
                </c:pt>
                <c:pt idx="8522">
                  <c:v>0.27024071314372</c:v>
                </c:pt>
                <c:pt idx="8523">
                  <c:v>0.27043590166916498</c:v>
                </c:pt>
                <c:pt idx="8524">
                  <c:v>0.270459835960839</c:v>
                </c:pt>
                <c:pt idx="8525">
                  <c:v>0.27050923168038199</c:v>
                </c:pt>
                <c:pt idx="8526">
                  <c:v>0.27079496261042701</c:v>
                </c:pt>
                <c:pt idx="8527">
                  <c:v>0.27086327139598498</c:v>
                </c:pt>
                <c:pt idx="8528">
                  <c:v>0.270916283053035</c:v>
                </c:pt>
                <c:pt idx="8529">
                  <c:v>0.27111145784147</c:v>
                </c:pt>
                <c:pt idx="8530">
                  <c:v>0.27120954481263898</c:v>
                </c:pt>
                <c:pt idx="8531">
                  <c:v>0.27126586941691599</c:v>
                </c:pt>
                <c:pt idx="8532">
                  <c:v>0.271407520631328</c:v>
                </c:pt>
                <c:pt idx="8533">
                  <c:v>0.27156460999200799</c:v>
                </c:pt>
                <c:pt idx="8534">
                  <c:v>0.271631176816299</c:v>
                </c:pt>
                <c:pt idx="8535">
                  <c:v>0.27166210440918798</c:v>
                </c:pt>
                <c:pt idx="8536">
                  <c:v>0.271686575220277</c:v>
                </c:pt>
                <c:pt idx="8537">
                  <c:v>0.27177115731562201</c:v>
                </c:pt>
                <c:pt idx="8538">
                  <c:v>0.27185891102999299</c:v>
                </c:pt>
                <c:pt idx="8539">
                  <c:v>0.27214268362149602</c:v>
                </c:pt>
                <c:pt idx="8540">
                  <c:v>0.27218481494734698</c:v>
                </c:pt>
                <c:pt idx="8541">
                  <c:v>0.27224919324119901</c:v>
                </c:pt>
                <c:pt idx="8542">
                  <c:v>0.27246135481012301</c:v>
                </c:pt>
                <c:pt idx="8543">
                  <c:v>0.27255264576524502</c:v>
                </c:pt>
                <c:pt idx="8544">
                  <c:v>0.27260911068878901</c:v>
                </c:pt>
                <c:pt idx="8545">
                  <c:v>0.27280973666347502</c:v>
                </c:pt>
                <c:pt idx="8546">
                  <c:v>0.27295764628797597</c:v>
                </c:pt>
                <c:pt idx="8547">
                  <c:v>0.27299332455731801</c:v>
                </c:pt>
                <c:pt idx="8548">
                  <c:v>0.273132078427201</c:v>
                </c:pt>
                <c:pt idx="8549">
                  <c:v>0.27328161546028901</c:v>
                </c:pt>
                <c:pt idx="8550">
                  <c:v>0.27331922094648198</c:v>
                </c:pt>
                <c:pt idx="8551">
                  <c:v>0.27342858460421299</c:v>
                </c:pt>
                <c:pt idx="8552">
                  <c:v>0.27367426975009301</c:v>
                </c:pt>
                <c:pt idx="8553">
                  <c:v>0.27369302231818399</c:v>
                </c:pt>
                <c:pt idx="8554">
                  <c:v>0.27375457614349602</c:v>
                </c:pt>
                <c:pt idx="8555">
                  <c:v>0.27398245680766697</c:v>
                </c:pt>
                <c:pt idx="8556">
                  <c:v>0.27400805482951202</c:v>
                </c:pt>
                <c:pt idx="8557">
                  <c:v>0.27407739396827702</c:v>
                </c:pt>
                <c:pt idx="8558">
                  <c:v>0.274340909284849</c:v>
                </c:pt>
                <c:pt idx="8559">
                  <c:v>0.27439375834849999</c:v>
                </c:pt>
                <c:pt idx="8560">
                  <c:v>0.27444928263624402</c:v>
                </c:pt>
                <c:pt idx="8561">
                  <c:v>0.27446170702265998</c:v>
                </c:pt>
                <c:pt idx="8562">
                  <c:v>0.27452238555997399</c:v>
                </c:pt>
                <c:pt idx="8563">
                  <c:v>0.27458710107021</c:v>
                </c:pt>
                <c:pt idx="8564">
                  <c:v>0.27478122788791798</c:v>
                </c:pt>
                <c:pt idx="8565">
                  <c:v>0.27496815170161398</c:v>
                </c:pt>
                <c:pt idx="8566">
                  <c:v>0.27498880587518099</c:v>
                </c:pt>
                <c:pt idx="8567">
                  <c:v>0.27505868179864501</c:v>
                </c:pt>
                <c:pt idx="8568">
                  <c:v>0.27529555398156202</c:v>
                </c:pt>
                <c:pt idx="8569">
                  <c:v>0.27530740796369402</c:v>
                </c:pt>
                <c:pt idx="8570">
                  <c:v>0.27537352552549299</c:v>
                </c:pt>
                <c:pt idx="8571">
                  <c:v>0.27566787429153899</c:v>
                </c:pt>
                <c:pt idx="8572">
                  <c:v>0.27571440154376098</c:v>
                </c:pt>
                <c:pt idx="8573">
                  <c:v>0.27576473626929099</c:v>
                </c:pt>
                <c:pt idx="8574">
                  <c:v>0.27595133023957302</c:v>
                </c:pt>
                <c:pt idx="8575">
                  <c:v>0.27602835915361801</c:v>
                </c:pt>
                <c:pt idx="8576">
                  <c:v>0.27608538791537102</c:v>
                </c:pt>
                <c:pt idx="8577">
                  <c:v>0.27629324149650802</c:v>
                </c:pt>
                <c:pt idx="8578">
                  <c:v>0.27642481913790001</c:v>
                </c:pt>
                <c:pt idx="8579">
                  <c:v>0.27647858563189598</c:v>
                </c:pt>
                <c:pt idx="8580">
                  <c:v>0.27658375872609497</c:v>
                </c:pt>
                <c:pt idx="8581">
                  <c:v>0.276712436384211</c:v>
                </c:pt>
                <c:pt idx="8582">
                  <c:v>0.27679249504581099</c:v>
                </c:pt>
                <c:pt idx="8583">
                  <c:v>0.27688623235250198</c:v>
                </c:pt>
                <c:pt idx="8584">
                  <c:v>0.27714767113017402</c:v>
                </c:pt>
                <c:pt idx="8585">
                  <c:v>0.27720324307059302</c:v>
                </c:pt>
                <c:pt idx="8586">
                  <c:v>0.27724959584884201</c:v>
                </c:pt>
                <c:pt idx="8587">
                  <c:v>0.27722264104522598</c:v>
                </c:pt>
                <c:pt idx="8588">
                  <c:v>0.27727672931117198</c:v>
                </c:pt>
                <c:pt idx="8589">
                  <c:v>0.277366996509952</c:v>
                </c:pt>
                <c:pt idx="8590">
                  <c:v>0.27766517340205399</c:v>
                </c:pt>
                <c:pt idx="8591">
                  <c:v>0.27773234147268</c:v>
                </c:pt>
                <c:pt idx="8592">
                  <c:v>0.27780839831878701</c:v>
                </c:pt>
                <c:pt idx="8593">
                  <c:v>0.27802129803846098</c:v>
                </c:pt>
                <c:pt idx="8594">
                  <c:v>0.27809736691415299</c:v>
                </c:pt>
                <c:pt idx="8595">
                  <c:v>0.27815642075923602</c:v>
                </c:pt>
                <c:pt idx="8596">
                  <c:v>0.27833554319416298</c:v>
                </c:pt>
                <c:pt idx="8597">
                  <c:v>0.27845753193832901</c:v>
                </c:pt>
                <c:pt idx="8598">
                  <c:v>0.27853631049705002</c:v>
                </c:pt>
                <c:pt idx="8599">
                  <c:v>0.27861142104181003</c:v>
                </c:pt>
                <c:pt idx="8600">
                  <c:v>0.27884833103356299</c:v>
                </c:pt>
                <c:pt idx="8601">
                  <c:v>0.27889252818810201</c:v>
                </c:pt>
                <c:pt idx="8602">
                  <c:v>0.27897215999352398</c:v>
                </c:pt>
                <c:pt idx="8603">
                  <c:v>0.27926505341504898</c:v>
                </c:pt>
                <c:pt idx="8604">
                  <c:v>0.27929547871463001</c:v>
                </c:pt>
                <c:pt idx="8605">
                  <c:v>0.27934165671467598</c:v>
                </c:pt>
                <c:pt idx="8606">
                  <c:v>0.27954598423093402</c:v>
                </c:pt>
                <c:pt idx="8607">
                  <c:v>0.27956276697416999</c:v>
                </c:pt>
                <c:pt idx="8608">
                  <c:v>0.27962401416152599</c:v>
                </c:pt>
                <c:pt idx="8609">
                  <c:v>0.279863406205548</c:v>
                </c:pt>
                <c:pt idx="8610">
                  <c:v>0.27997224832264</c:v>
                </c:pt>
                <c:pt idx="8611">
                  <c:v>0.28005906745480902</c:v>
                </c:pt>
                <c:pt idx="8612">
                  <c:v>0.28006705036386798</c:v>
                </c:pt>
                <c:pt idx="8613">
                  <c:v>0.28008869142892301</c:v>
                </c:pt>
                <c:pt idx="8614">
                  <c:v>0.28015470543565801</c:v>
                </c:pt>
                <c:pt idx="8615">
                  <c:v>0.28027584667627797</c:v>
                </c:pt>
                <c:pt idx="8616">
                  <c:v>0.28057681753610503</c:v>
                </c:pt>
                <c:pt idx="8617">
                  <c:v>0.28065706416964398</c:v>
                </c:pt>
                <c:pt idx="8618">
                  <c:v>0.28072517709050598</c:v>
                </c:pt>
                <c:pt idx="8619">
                  <c:v>0.28096490853214201</c:v>
                </c:pt>
                <c:pt idx="8620">
                  <c:v>0.28100947655291902</c:v>
                </c:pt>
                <c:pt idx="8621">
                  <c:v>0.28109160310924303</c:v>
                </c:pt>
                <c:pt idx="8622">
                  <c:v>0.281354660302709</c:v>
                </c:pt>
                <c:pt idx="8623">
                  <c:v>0.281402608302109</c:v>
                </c:pt>
                <c:pt idx="8624">
                  <c:v>0.281435358803719</c:v>
                </c:pt>
                <c:pt idx="8625">
                  <c:v>0.28163736422235602</c:v>
                </c:pt>
                <c:pt idx="8626">
                  <c:v>0.28171160677447898</c:v>
                </c:pt>
                <c:pt idx="8627">
                  <c:v>0.28177127490440901</c:v>
                </c:pt>
                <c:pt idx="8628">
                  <c:v>0.28192798319893497</c:v>
                </c:pt>
                <c:pt idx="8629">
                  <c:v>0.28209654443586801</c:v>
                </c:pt>
                <c:pt idx="8630">
                  <c:v>0.28218412818387001</c:v>
                </c:pt>
                <c:pt idx="8631">
                  <c:v>0.28228109974103699</c:v>
                </c:pt>
                <c:pt idx="8632">
                  <c:v>0.28247099819903498</c:v>
                </c:pt>
                <c:pt idx="8633">
                  <c:v>0.28252250002697099</c:v>
                </c:pt>
                <c:pt idx="8634">
                  <c:v>0.28259845466042499</c:v>
                </c:pt>
                <c:pt idx="8635">
                  <c:v>0.28292815022480899</c:v>
                </c:pt>
                <c:pt idx="8636">
                  <c:v>0.28294608773042801</c:v>
                </c:pt>
                <c:pt idx="8637">
                  <c:v>0.28301552015666998</c:v>
                </c:pt>
                <c:pt idx="8638">
                  <c:v>0.28300542167077303</c:v>
                </c:pt>
                <c:pt idx="8639">
                  <c:v>0.28308500877270998</c:v>
                </c:pt>
                <c:pt idx="8640">
                  <c:v>0.28315228899009498</c:v>
                </c:pt>
                <c:pt idx="8641">
                  <c:v>0.28340070399765999</c:v>
                </c:pt>
                <c:pt idx="8642">
                  <c:v>0.28351911987799</c:v>
                </c:pt>
                <c:pt idx="8643">
                  <c:v>0.28359616772892399</c:v>
                </c:pt>
                <c:pt idx="8644">
                  <c:v>0.283782270969821</c:v>
                </c:pt>
                <c:pt idx="8645">
                  <c:v>0.28391042887233098</c:v>
                </c:pt>
                <c:pt idx="8646">
                  <c:v>0.28393565506363799</c:v>
                </c:pt>
                <c:pt idx="8647">
                  <c:v>0.28409859297486501</c:v>
                </c:pt>
                <c:pt idx="8648">
                  <c:v>0.28433651360682999</c:v>
                </c:pt>
                <c:pt idx="8649">
                  <c:v>0.28438434074632801</c:v>
                </c:pt>
                <c:pt idx="8650">
                  <c:v>0.28447970367657499</c:v>
                </c:pt>
                <c:pt idx="8651">
                  <c:v>0.28471123450435698</c:v>
                </c:pt>
                <c:pt idx="8652">
                  <c:v>0.28478789345050798</c:v>
                </c:pt>
                <c:pt idx="8653">
                  <c:v>0.28482145420275601</c:v>
                </c:pt>
                <c:pt idx="8654">
                  <c:v>0.28510719817131602</c:v>
                </c:pt>
                <c:pt idx="8655">
                  <c:v>0.28516119951382102</c:v>
                </c:pt>
                <c:pt idx="8656">
                  <c:v>0.28523218321303501</c:v>
                </c:pt>
                <c:pt idx="8657">
                  <c:v>0.28537669475190203</c:v>
                </c:pt>
                <c:pt idx="8658">
                  <c:v>0.28551717537144899</c:v>
                </c:pt>
                <c:pt idx="8659">
                  <c:v>0.28558868317243802</c:v>
                </c:pt>
                <c:pt idx="8660">
                  <c:v>0.2857024052646</c:v>
                </c:pt>
                <c:pt idx="8661">
                  <c:v>0.28592763127137999</c:v>
                </c:pt>
                <c:pt idx="8662">
                  <c:v>0.28597782218518403</c:v>
                </c:pt>
                <c:pt idx="8663">
                  <c:v>0.28604650078341398</c:v>
                </c:pt>
                <c:pt idx="8664">
                  <c:v>0.28607073977279102</c:v>
                </c:pt>
                <c:pt idx="8665">
                  <c:v>0.28617729696755501</c:v>
                </c:pt>
                <c:pt idx="8666">
                  <c:v>0.28626048766697498</c:v>
                </c:pt>
                <c:pt idx="8667">
                  <c:v>0.28660657016250002</c:v>
                </c:pt>
                <c:pt idx="8668">
                  <c:v>0.28661564745319301</c:v>
                </c:pt>
                <c:pt idx="8669">
                  <c:v>0.28673088379825301</c:v>
                </c:pt>
                <c:pt idx="8670">
                  <c:v>0.28693373097727598</c:v>
                </c:pt>
                <c:pt idx="8671">
                  <c:v>0.28700845979113698</c:v>
                </c:pt>
                <c:pt idx="8672">
                  <c:v>0.28710970994989299</c:v>
                </c:pt>
                <c:pt idx="8673">
                  <c:v>0.28733261622086798</c:v>
                </c:pt>
                <c:pt idx="8674">
                  <c:v>0.28747535263798801</c:v>
                </c:pt>
                <c:pt idx="8675">
                  <c:v>0.2875402663769</c:v>
                </c:pt>
                <c:pt idx="8676">
                  <c:v>0.28763610396223799</c:v>
                </c:pt>
                <c:pt idx="8677">
                  <c:v>0.28775766390996499</c:v>
                </c:pt>
                <c:pt idx="8678">
                  <c:v>0.28784965793602002</c:v>
                </c:pt>
                <c:pt idx="8679">
                  <c:v>0.28796368177669701</c:v>
                </c:pt>
                <c:pt idx="8680">
                  <c:v>0.28820400560895498</c:v>
                </c:pt>
                <c:pt idx="8681">
                  <c:v>0.28828146766560903</c:v>
                </c:pt>
                <c:pt idx="8682">
                  <c:v>0.28834239401233502</c:v>
                </c:pt>
                <c:pt idx="8683">
                  <c:v>0.28858492554475901</c:v>
                </c:pt>
                <c:pt idx="8684">
                  <c:v>0.28863068344071402</c:v>
                </c:pt>
                <c:pt idx="8685">
                  <c:v>0.28871358193767499</c:v>
                </c:pt>
                <c:pt idx="8686">
                  <c:v>0.28898034570738501</c:v>
                </c:pt>
                <c:pt idx="8687">
                  <c:v>0.28905400952013899</c:v>
                </c:pt>
                <c:pt idx="8688">
                  <c:v>0.28915604506619202</c:v>
                </c:pt>
                <c:pt idx="8689">
                  <c:v>0.28917341353371701</c:v>
                </c:pt>
                <c:pt idx="8690">
                  <c:v>0.289273728616535</c:v>
                </c:pt>
                <c:pt idx="8691">
                  <c:v>0.28937505845290901</c:v>
                </c:pt>
                <c:pt idx="8692">
                  <c:v>0.28956504686114698</c:v>
                </c:pt>
                <c:pt idx="8693">
                  <c:v>0.28976372396573202</c:v>
                </c:pt>
                <c:pt idx="8694">
                  <c:v>0.28988992841914302</c:v>
                </c:pt>
                <c:pt idx="8695">
                  <c:v>0.28995487970920703</c:v>
                </c:pt>
                <c:pt idx="8696">
                  <c:v>0.29017382596308899</c:v>
                </c:pt>
                <c:pt idx="8697">
                  <c:v>0.290225764891753</c:v>
                </c:pt>
                <c:pt idx="8698">
                  <c:v>0.29033265612087999</c:v>
                </c:pt>
                <c:pt idx="8699">
                  <c:v>0.29068304924294303</c:v>
                </c:pt>
                <c:pt idx="8700">
                  <c:v>0.29073547998753702</c:v>
                </c:pt>
                <c:pt idx="8701">
                  <c:v>0.29078316719581598</c:v>
                </c:pt>
                <c:pt idx="8702">
                  <c:v>0.29103805582659897</c:v>
                </c:pt>
                <c:pt idx="8703">
                  <c:v>0.29110848042182502</c:v>
                </c:pt>
                <c:pt idx="8704">
                  <c:v>0.29116112808696898</c:v>
                </c:pt>
                <c:pt idx="8705">
                  <c:v>0.29139598870339301</c:v>
                </c:pt>
                <c:pt idx="8706">
                  <c:v>0.291541835991665</c:v>
                </c:pt>
                <c:pt idx="8707">
                  <c:v>0.29159290126214399</c:v>
                </c:pt>
                <c:pt idx="8708">
                  <c:v>0.29175024627086898</c:v>
                </c:pt>
                <c:pt idx="8709">
                  <c:v>0.29187315966312899</c:v>
                </c:pt>
                <c:pt idx="8710">
                  <c:v>0.29198452333608998</c:v>
                </c:pt>
                <c:pt idx="8711">
                  <c:v>0.29210738333252401</c:v>
                </c:pt>
                <c:pt idx="8712">
                  <c:v>0.29240307320530101</c:v>
                </c:pt>
                <c:pt idx="8713">
                  <c:v>0.29246480359385202</c:v>
                </c:pt>
                <c:pt idx="8714">
                  <c:v>0.292536517139524</c:v>
                </c:pt>
                <c:pt idx="8715">
                  <c:v>0.29251674927460503</c:v>
                </c:pt>
                <c:pt idx="8716">
                  <c:v>0.29262569857140303</c:v>
                </c:pt>
                <c:pt idx="8717">
                  <c:v>0.292678472120313</c:v>
                </c:pt>
                <c:pt idx="8718">
                  <c:v>0.29300594849822398</c:v>
                </c:pt>
                <c:pt idx="8719">
                  <c:v>0.29319846459353899</c:v>
                </c:pt>
                <c:pt idx="8720">
                  <c:v>0.29319842951372199</c:v>
                </c:pt>
                <c:pt idx="8721">
                  <c:v>0.29341143928468</c:v>
                </c:pt>
                <c:pt idx="8722">
                  <c:v>0.29357234179042202</c:v>
                </c:pt>
                <c:pt idx="8723">
                  <c:v>0.29363125182377697</c:v>
                </c:pt>
                <c:pt idx="8724">
                  <c:v>0.29381353256597098</c:v>
                </c:pt>
                <c:pt idx="8725">
                  <c:v>0.294045558669211</c:v>
                </c:pt>
                <c:pt idx="8726">
                  <c:v>0.29408431296391402</c:v>
                </c:pt>
                <c:pt idx="8727">
                  <c:v>0.29417053596751802</c:v>
                </c:pt>
                <c:pt idx="8728">
                  <c:v>0.29437420702849698</c:v>
                </c:pt>
                <c:pt idx="8729">
                  <c:v>0.29446106815400103</c:v>
                </c:pt>
                <c:pt idx="8730">
                  <c:v>0.29454103151025901</c:v>
                </c:pt>
                <c:pt idx="8731">
                  <c:v>0.29483590608773103</c:v>
                </c:pt>
                <c:pt idx="8732">
                  <c:v>0.29488870183316201</c:v>
                </c:pt>
                <c:pt idx="8733">
                  <c:v>0.29494498219961801</c:v>
                </c:pt>
                <c:pt idx="8734">
                  <c:v>0.29522499931044799</c:v>
                </c:pt>
                <c:pt idx="8735">
                  <c:v>0.29531624998586897</c:v>
                </c:pt>
                <c:pt idx="8736">
                  <c:v>0.29538890323601602</c:v>
                </c:pt>
                <c:pt idx="8737">
                  <c:v>0.29561915396091798</c:v>
                </c:pt>
                <c:pt idx="8738">
                  <c:v>0.29575969992826101</c:v>
                </c:pt>
                <c:pt idx="8739">
                  <c:v>0.29581817573246799</c:v>
                </c:pt>
                <c:pt idx="8740">
                  <c:v>0.29584581373880198</c:v>
                </c:pt>
                <c:pt idx="8741">
                  <c:v>0.29591856516587001</c:v>
                </c:pt>
                <c:pt idx="8742">
                  <c:v>0.29606389595816501</c:v>
                </c:pt>
                <c:pt idx="8743">
                  <c:v>0.296197584054122</c:v>
                </c:pt>
                <c:pt idx="8744">
                  <c:v>0.29649196945441197</c:v>
                </c:pt>
                <c:pt idx="8745">
                  <c:v>0.29658049996942298</c:v>
                </c:pt>
                <c:pt idx="8746">
                  <c:v>0.29666907324766101</c:v>
                </c:pt>
                <c:pt idx="8747">
                  <c:v>0.29695949672410799</c:v>
                </c:pt>
                <c:pt idx="8748">
                  <c:v>0.29702249743665299</c:v>
                </c:pt>
                <c:pt idx="8749">
                  <c:v>0.29711741271118203</c:v>
                </c:pt>
                <c:pt idx="8750">
                  <c:v>0.297436424919092</c:v>
                </c:pt>
                <c:pt idx="8751">
                  <c:v>0.297525727422907</c:v>
                </c:pt>
                <c:pt idx="8752">
                  <c:v>0.29755375666233302</c:v>
                </c:pt>
                <c:pt idx="8753">
                  <c:v>0.29778677085414501</c:v>
                </c:pt>
                <c:pt idx="8754">
                  <c:v>0.29791720653884102</c:v>
                </c:pt>
                <c:pt idx="8755">
                  <c:v>0.29797181091271202</c:v>
                </c:pt>
                <c:pt idx="8756">
                  <c:v>0.29818416099685002</c:v>
                </c:pt>
                <c:pt idx="8757">
                  <c:v>0.29840417540011199</c:v>
                </c:pt>
                <c:pt idx="8758">
                  <c:v>0.29845043915944802</c:v>
                </c:pt>
                <c:pt idx="8759">
                  <c:v>0.298538152206068</c:v>
                </c:pt>
                <c:pt idx="8760">
                  <c:v>0.29882127822687199</c:v>
                </c:pt>
                <c:pt idx="8761">
                  <c:v>0.29887089886081603</c:v>
                </c:pt>
                <c:pt idx="8762">
                  <c:v>0.29898071832334</c:v>
                </c:pt>
                <c:pt idx="8763">
                  <c:v>0.29930199015264602</c:v>
                </c:pt>
                <c:pt idx="8764">
                  <c:v>0.29933578621906398</c:v>
                </c:pt>
                <c:pt idx="8765">
                  <c:v>0.29944834889223199</c:v>
                </c:pt>
                <c:pt idx="8766">
                  <c:v>0.299431056172276</c:v>
                </c:pt>
                <c:pt idx="8767">
                  <c:v>0.299521122438211</c:v>
                </c:pt>
                <c:pt idx="8768">
                  <c:v>0.29965837718918797</c:v>
                </c:pt>
                <c:pt idx="8769">
                  <c:v>0.29989476005236199</c:v>
                </c:pt>
                <c:pt idx="8770">
                  <c:v>0.30006561040257301</c:v>
                </c:pt>
                <c:pt idx="8771">
                  <c:v>0.30015768747155602</c:v>
                </c:pt>
                <c:pt idx="8772">
                  <c:v>0.30032233459253899</c:v>
                </c:pt>
                <c:pt idx="8773">
                  <c:v>0.300542150468875</c:v>
                </c:pt>
                <c:pt idx="8774">
                  <c:v>0.30059101595543403</c:v>
                </c:pt>
                <c:pt idx="8775">
                  <c:v>0.30072285934661802</c:v>
                </c:pt>
                <c:pt idx="8776">
                  <c:v>0.30104222843624101</c:v>
                </c:pt>
                <c:pt idx="8777">
                  <c:v>0.30112510955204103</c:v>
                </c:pt>
                <c:pt idx="8778">
                  <c:v>0.30122018567338599</c:v>
                </c:pt>
                <c:pt idx="8779">
                  <c:v>0.30138766218130603</c:v>
                </c:pt>
                <c:pt idx="8780">
                  <c:v>0.30145123003361102</c:v>
                </c:pt>
                <c:pt idx="8781">
                  <c:v>0.30157041076260199</c:v>
                </c:pt>
                <c:pt idx="8782">
                  <c:v>0.30190898951453199</c:v>
                </c:pt>
                <c:pt idx="8783">
                  <c:v>0.30201906594447903</c:v>
                </c:pt>
                <c:pt idx="8784">
                  <c:v>0.30208793818019303</c:v>
                </c:pt>
                <c:pt idx="8785">
                  <c:v>0.302259299050396</c:v>
                </c:pt>
                <c:pt idx="8786">
                  <c:v>0.30241467400143401</c:v>
                </c:pt>
                <c:pt idx="8787">
                  <c:v>0.30249521920146799</c:v>
                </c:pt>
                <c:pt idx="8788">
                  <c:v>0.30266088581022998</c:v>
                </c:pt>
                <c:pt idx="8789">
                  <c:v>0.30290535612342101</c:v>
                </c:pt>
                <c:pt idx="8790">
                  <c:v>0.302928626537322</c:v>
                </c:pt>
                <c:pt idx="8791">
                  <c:v>0.30305789830162999</c:v>
                </c:pt>
                <c:pt idx="8792">
                  <c:v>0.30312534336310998</c:v>
                </c:pt>
                <c:pt idx="8793">
                  <c:v>0.30320178337084502</c:v>
                </c:pt>
                <c:pt idx="8794">
                  <c:v>0.30336240733352798</c:v>
                </c:pt>
                <c:pt idx="8795">
                  <c:v>0.30369959011052799</c:v>
                </c:pt>
                <c:pt idx="8796">
                  <c:v>0.30372575988682499</c:v>
                </c:pt>
                <c:pt idx="8797">
                  <c:v>0.30381322535686101</c:v>
                </c:pt>
                <c:pt idx="8798">
                  <c:v>0.30408724436225898</c:v>
                </c:pt>
                <c:pt idx="8799">
                  <c:v>0.30422422809836702</c:v>
                </c:pt>
                <c:pt idx="8800">
                  <c:v>0.30429246354227102</c:v>
                </c:pt>
                <c:pt idx="8801">
                  <c:v>0.30455534866389999</c:v>
                </c:pt>
                <c:pt idx="8802">
                  <c:v>0.30470341676846002</c:v>
                </c:pt>
                <c:pt idx="8803">
                  <c:v>0.304792552255094</c:v>
                </c:pt>
                <c:pt idx="8804">
                  <c:v>0.304939743907501</c:v>
                </c:pt>
                <c:pt idx="8805">
                  <c:v>0.30514974465283201</c:v>
                </c:pt>
                <c:pt idx="8806">
                  <c:v>0.305229405717303</c:v>
                </c:pt>
                <c:pt idx="8807">
                  <c:v>0.305374560567239</c:v>
                </c:pt>
                <c:pt idx="8808">
                  <c:v>0.305647102883085</c:v>
                </c:pt>
                <c:pt idx="8809">
                  <c:v>0.305732630814115</c:v>
                </c:pt>
                <c:pt idx="8810">
                  <c:v>0.30583963574220602</c:v>
                </c:pt>
                <c:pt idx="8811">
                  <c:v>0.306107617759456</c:v>
                </c:pt>
                <c:pt idx="8812">
                  <c:v>0.30614831298589701</c:v>
                </c:pt>
                <c:pt idx="8813">
                  <c:v>0.306269832964364</c:v>
                </c:pt>
                <c:pt idx="8814">
                  <c:v>0.30658441161115901</c:v>
                </c:pt>
                <c:pt idx="8815">
                  <c:v>0.30664441268891002</c:v>
                </c:pt>
                <c:pt idx="8816">
                  <c:v>0.30673189057657901</c:v>
                </c:pt>
                <c:pt idx="8817">
                  <c:v>0.306800638713562</c:v>
                </c:pt>
                <c:pt idx="8818">
                  <c:v>0.30690984008833799</c:v>
                </c:pt>
                <c:pt idx="8819">
                  <c:v>0.30702829663641701</c:v>
                </c:pt>
                <c:pt idx="8820">
                  <c:v>0.30724415811710099</c:v>
                </c:pt>
                <c:pt idx="8821">
                  <c:v>0.30748087804143598</c:v>
                </c:pt>
                <c:pt idx="8822">
                  <c:v>0.30757195153273598</c:v>
                </c:pt>
                <c:pt idx="8823">
                  <c:v>0.30768602558721803</c:v>
                </c:pt>
                <c:pt idx="8824">
                  <c:v>0.30799889036764699</c:v>
                </c:pt>
                <c:pt idx="8825">
                  <c:v>0.308055246947332</c:v>
                </c:pt>
                <c:pt idx="8826">
                  <c:v>0.30816384948169101</c:v>
                </c:pt>
                <c:pt idx="8827">
                  <c:v>0.308497995138167</c:v>
                </c:pt>
                <c:pt idx="8828">
                  <c:v>0.30853321213518198</c:v>
                </c:pt>
                <c:pt idx="8829">
                  <c:v>0.30862727591873301</c:v>
                </c:pt>
                <c:pt idx="8830">
                  <c:v>0.308835597205177</c:v>
                </c:pt>
                <c:pt idx="8831">
                  <c:v>0.30894112804283602</c:v>
                </c:pt>
                <c:pt idx="8832">
                  <c:v>0.30904471892235702</c:v>
                </c:pt>
                <c:pt idx="8833">
                  <c:v>0.30931547633372197</c:v>
                </c:pt>
                <c:pt idx="8834">
                  <c:v>0.309481958936278</c:v>
                </c:pt>
                <c:pt idx="8835">
                  <c:v>0.30953931909364901</c:v>
                </c:pt>
                <c:pt idx="8836">
                  <c:v>0.30973630041504802</c:v>
                </c:pt>
                <c:pt idx="8837">
                  <c:v>0.30991549332005303</c:v>
                </c:pt>
                <c:pt idx="8838">
                  <c:v>0.31000529633214002</c:v>
                </c:pt>
                <c:pt idx="8839">
                  <c:v>0.31016344026041498</c:v>
                </c:pt>
                <c:pt idx="8840">
                  <c:v>0.31041932261238497</c:v>
                </c:pt>
                <c:pt idx="8841">
                  <c:v>0.31051445938646699</c:v>
                </c:pt>
                <c:pt idx="8842">
                  <c:v>0.31060286316399699</c:v>
                </c:pt>
                <c:pt idx="8843">
                  <c:v>0.31066901624823601</c:v>
                </c:pt>
                <c:pt idx="8844">
                  <c:v>0.31078077441391899</c:v>
                </c:pt>
                <c:pt idx="8845">
                  <c:v>0.31091439343678301</c:v>
                </c:pt>
                <c:pt idx="8846">
                  <c:v>0.31127544282935499</c:v>
                </c:pt>
                <c:pt idx="8847">
                  <c:v>0.31138468215552401</c:v>
                </c:pt>
                <c:pt idx="8848">
                  <c:v>0.31144335966867498</c:v>
                </c:pt>
                <c:pt idx="8849">
                  <c:v>0.31168788772386702</c:v>
                </c:pt>
                <c:pt idx="8850">
                  <c:v>0.31185960521300599</c:v>
                </c:pt>
                <c:pt idx="8851">
                  <c:v>0.31192817360473102</c:v>
                </c:pt>
                <c:pt idx="8852">
                  <c:v>0.31213355646468599</c:v>
                </c:pt>
                <c:pt idx="8853">
                  <c:v>0.31241047529814098</c:v>
                </c:pt>
                <c:pt idx="8854">
                  <c:v>0.312514365650713</c:v>
                </c:pt>
                <c:pt idx="8855">
                  <c:v>0.31262396741658299</c:v>
                </c:pt>
                <c:pt idx="8856">
                  <c:v>0.31288094034728903</c:v>
                </c:pt>
                <c:pt idx="8857">
                  <c:v>0.31298597777883103</c:v>
                </c:pt>
                <c:pt idx="8858">
                  <c:v>0.31310319621115801</c:v>
                </c:pt>
                <c:pt idx="8859">
                  <c:v>0.31343042873777499</c:v>
                </c:pt>
                <c:pt idx="8860">
                  <c:v>0.31350390970086001</c:v>
                </c:pt>
                <c:pt idx="8861">
                  <c:v>0.31357023189775501</c:v>
                </c:pt>
                <c:pt idx="8862">
                  <c:v>0.31380018234873702</c:v>
                </c:pt>
                <c:pt idx="8863">
                  <c:v>0.31388332780139999</c:v>
                </c:pt>
                <c:pt idx="8864">
                  <c:v>0.31400547122272299</c:v>
                </c:pt>
                <c:pt idx="8865">
                  <c:v>0.31427320480967602</c:v>
                </c:pt>
                <c:pt idx="8866">
                  <c:v>0.31445584601411902</c:v>
                </c:pt>
                <c:pt idx="8867">
                  <c:v>0.31455617126387903</c:v>
                </c:pt>
                <c:pt idx="8868">
                  <c:v>0.31460360554046601</c:v>
                </c:pt>
                <c:pt idx="8869">
                  <c:v>0.314729410766934</c:v>
                </c:pt>
                <c:pt idx="8870">
                  <c:v>0.31487014315401501</c:v>
                </c:pt>
                <c:pt idx="8871">
                  <c:v>0.31505903764627902</c:v>
                </c:pt>
                <c:pt idx="8872">
                  <c:v>0.31534891389310199</c:v>
                </c:pt>
                <c:pt idx="8873">
                  <c:v>0.31543797603808399</c:v>
                </c:pt>
                <c:pt idx="8874">
                  <c:v>0.31555691772761402</c:v>
                </c:pt>
                <c:pt idx="8875">
                  <c:v>0.31589098748130101</c:v>
                </c:pt>
                <c:pt idx="8876">
                  <c:v>0.315928449854253</c:v>
                </c:pt>
                <c:pt idx="8877">
                  <c:v>0.31605458880464099</c:v>
                </c:pt>
                <c:pt idx="8878">
                  <c:v>0.31635853795645003</c:v>
                </c:pt>
                <c:pt idx="8879">
                  <c:v>0.31648968498208901</c:v>
                </c:pt>
                <c:pt idx="8880">
                  <c:v>0.316584307778004</c:v>
                </c:pt>
                <c:pt idx="8881">
                  <c:v>0.31675032644205298</c:v>
                </c:pt>
                <c:pt idx="8882">
                  <c:v>0.31689921699975199</c:v>
                </c:pt>
                <c:pt idx="8883">
                  <c:v>0.31701871563865602</c:v>
                </c:pt>
                <c:pt idx="8884">
                  <c:v>0.31722682885204601</c:v>
                </c:pt>
                <c:pt idx="8885">
                  <c:v>0.31745931352044199</c:v>
                </c:pt>
                <c:pt idx="8886">
                  <c:v>0.31758174633917702</c:v>
                </c:pt>
                <c:pt idx="8887">
                  <c:v>0.317727656879772</c:v>
                </c:pt>
                <c:pt idx="8888">
                  <c:v>0.31797986943274698</c:v>
                </c:pt>
                <c:pt idx="8889">
                  <c:v>0.31805088658196101</c:v>
                </c:pt>
                <c:pt idx="8890">
                  <c:v>0.31815605564042898</c:v>
                </c:pt>
                <c:pt idx="8891">
                  <c:v>0.31849058344960202</c:v>
                </c:pt>
                <c:pt idx="8892">
                  <c:v>0.31853260581071102</c:v>
                </c:pt>
                <c:pt idx="8893">
                  <c:v>0.318674746900796</c:v>
                </c:pt>
                <c:pt idx="8894">
                  <c:v>0.318717949868488</c:v>
                </c:pt>
                <c:pt idx="8895">
                  <c:v>0.318853222687418</c:v>
                </c:pt>
                <c:pt idx="8896">
                  <c:v>0.31901618923681402</c:v>
                </c:pt>
                <c:pt idx="8897">
                  <c:v>0.31929836150569102</c:v>
                </c:pt>
                <c:pt idx="8898">
                  <c:v>0.31949487297485202</c:v>
                </c:pt>
                <c:pt idx="8899">
                  <c:v>0.31961303514738898</c:v>
                </c:pt>
                <c:pt idx="8900">
                  <c:v>0.31976979621686002</c:v>
                </c:pt>
                <c:pt idx="8901">
                  <c:v>0.31997785383525001</c:v>
                </c:pt>
                <c:pt idx="8902">
                  <c:v>0.32011809758841903</c:v>
                </c:pt>
                <c:pt idx="8903">
                  <c:v>0.32023027267617299</c:v>
                </c:pt>
                <c:pt idx="8904">
                  <c:v>0.320563964700946</c:v>
                </c:pt>
                <c:pt idx="8905">
                  <c:v>0.32064336352050199</c:v>
                </c:pt>
                <c:pt idx="8906">
                  <c:v>0.32078071559468802</c:v>
                </c:pt>
                <c:pt idx="8907">
                  <c:v>0.32110563013702598</c:v>
                </c:pt>
                <c:pt idx="8908">
                  <c:v>0.32119718054309498</c:v>
                </c:pt>
                <c:pt idx="8909">
                  <c:v>0.32130985311232502</c:v>
                </c:pt>
                <c:pt idx="8910">
                  <c:v>0.32162305014207898</c:v>
                </c:pt>
                <c:pt idx="8911">
                  <c:v>0.321693936440474</c:v>
                </c:pt>
                <c:pt idx="8912">
                  <c:v>0.321846749555941</c:v>
                </c:pt>
                <c:pt idx="8913">
                  <c:v>0.32204932339178999</c:v>
                </c:pt>
                <c:pt idx="8914">
                  <c:v>0.32219970397030201</c:v>
                </c:pt>
                <c:pt idx="8915">
                  <c:v>0.32226583741915699</c:v>
                </c:pt>
                <c:pt idx="8916">
                  <c:v>0.322542122487599</c:v>
                </c:pt>
                <c:pt idx="8917">
                  <c:v>0.32281592503810902</c:v>
                </c:pt>
                <c:pt idx="8918">
                  <c:v>0.32288895966485098</c:v>
                </c:pt>
                <c:pt idx="8919">
                  <c:v>0.323025140057627</c:v>
                </c:pt>
                <c:pt idx="8920">
                  <c:v>0.32308065798133501</c:v>
                </c:pt>
                <c:pt idx="8921">
                  <c:v>0.323200185550376</c:v>
                </c:pt>
                <c:pt idx="8922">
                  <c:v>0.32334783153297902</c:v>
                </c:pt>
                <c:pt idx="8923">
                  <c:v>0.32370663628292601</c:v>
                </c:pt>
                <c:pt idx="8924">
                  <c:v>0.32380986982025201</c:v>
                </c:pt>
                <c:pt idx="8925">
                  <c:v>0.32396986444170101</c:v>
                </c:pt>
                <c:pt idx="8926">
                  <c:v>0.324220126339542</c:v>
                </c:pt>
                <c:pt idx="8927">
                  <c:v>0.32430615780564498</c:v>
                </c:pt>
                <c:pt idx="8928">
                  <c:v>0.32441791434151301</c:v>
                </c:pt>
                <c:pt idx="8929">
                  <c:v>0.32471883917848299</c:v>
                </c:pt>
                <c:pt idx="8930">
                  <c:v>0.32489677557411201</c:v>
                </c:pt>
                <c:pt idx="8931">
                  <c:v>0.325015820097177</c:v>
                </c:pt>
                <c:pt idx="8932">
                  <c:v>0.32515519105702101</c:v>
                </c:pt>
                <c:pt idx="8933">
                  <c:v>0.32533653681652602</c:v>
                </c:pt>
                <c:pt idx="8934">
                  <c:v>0.32546658144656299</c:v>
                </c:pt>
                <c:pt idx="8935">
                  <c:v>0.32563006066995198</c:v>
                </c:pt>
                <c:pt idx="8936">
                  <c:v>0.325936277517692</c:v>
                </c:pt>
                <c:pt idx="8937">
                  <c:v>0.326037532029053</c:v>
                </c:pt>
                <c:pt idx="8938">
                  <c:v>0.326183117538069</c:v>
                </c:pt>
                <c:pt idx="8939">
                  <c:v>0.32644504929582202</c:v>
                </c:pt>
                <c:pt idx="8940">
                  <c:v>0.32655700777346802</c:v>
                </c:pt>
                <c:pt idx="8941">
                  <c:v>0.32666752339961602</c:v>
                </c:pt>
                <c:pt idx="8942">
                  <c:v>0.32703085678319099</c:v>
                </c:pt>
                <c:pt idx="8943">
                  <c:v>0.32711943774483998</c:v>
                </c:pt>
                <c:pt idx="8944">
                  <c:v>0.32722661217364002</c:v>
                </c:pt>
                <c:pt idx="8945">
                  <c:v>0.32731542037799899</c:v>
                </c:pt>
                <c:pt idx="8946">
                  <c:v>0.32742805150337301</c:v>
                </c:pt>
                <c:pt idx="8947">
                  <c:v>0.32762024706850401</c:v>
                </c:pt>
                <c:pt idx="8948">
                  <c:v>0.32789983887535801</c:v>
                </c:pt>
                <c:pt idx="8949">
                  <c:v>0.32811335093962501</c:v>
                </c:pt>
                <c:pt idx="8950">
                  <c:v>0.32825675816275302</c:v>
                </c:pt>
                <c:pt idx="8951">
                  <c:v>0.32839357612344</c:v>
                </c:pt>
                <c:pt idx="8952">
                  <c:v>0.328617017949</c:v>
                </c:pt>
                <c:pt idx="8953">
                  <c:v>0.32873903959989498</c:v>
                </c:pt>
                <c:pt idx="8954">
                  <c:v>0.32888078961210898</c:v>
                </c:pt>
                <c:pt idx="8955">
                  <c:v>0.32923370770489102</c:v>
                </c:pt>
                <c:pt idx="8956">
                  <c:v>0.32928875003320601</c:v>
                </c:pt>
                <c:pt idx="8957">
                  <c:v>0.32937589761179997</c:v>
                </c:pt>
                <c:pt idx="8958">
                  <c:v>0.32972767017781901</c:v>
                </c:pt>
                <c:pt idx="8959">
                  <c:v>0.32981249488269199</c:v>
                </c:pt>
                <c:pt idx="8960">
                  <c:v>0.329932608641684</c:v>
                </c:pt>
                <c:pt idx="8961">
                  <c:v>0.33019389770925001</c:v>
                </c:pt>
                <c:pt idx="8962">
                  <c:v>0.33037700310038998</c:v>
                </c:pt>
                <c:pt idx="8963">
                  <c:v>0.33046099854012301</c:v>
                </c:pt>
                <c:pt idx="8964">
                  <c:v>0.33064930777375701</c:v>
                </c:pt>
                <c:pt idx="8965">
                  <c:v>0.33085803058929703</c:v>
                </c:pt>
                <c:pt idx="8966">
                  <c:v>0.33096780426179301</c:v>
                </c:pt>
                <c:pt idx="8967">
                  <c:v>0.331124280346558</c:v>
                </c:pt>
                <c:pt idx="8968">
                  <c:v>0.33144110961196299</c:v>
                </c:pt>
                <c:pt idx="8969">
                  <c:v>0.33153886611883698</c:v>
                </c:pt>
                <c:pt idx="8970">
                  <c:v>0.331628315926839</c:v>
                </c:pt>
                <c:pt idx="8971">
                  <c:v>0.33166462051061402</c:v>
                </c:pt>
                <c:pt idx="8972">
                  <c:v>0.33181702120539902</c:v>
                </c:pt>
                <c:pt idx="8973">
                  <c:v>0.33198239592214301</c:v>
                </c:pt>
                <c:pt idx="8974">
                  <c:v>0.33229747111909202</c:v>
                </c:pt>
                <c:pt idx="8975">
                  <c:v>0.33246203271361702</c:v>
                </c:pt>
                <c:pt idx="8976">
                  <c:v>0.33255898424734498</c:v>
                </c:pt>
                <c:pt idx="8977">
                  <c:v>0.332801039563491</c:v>
                </c:pt>
                <c:pt idx="8978">
                  <c:v>0.33295679356281799</c:v>
                </c:pt>
                <c:pt idx="8979">
                  <c:v>0.33308023229862199</c:v>
                </c:pt>
                <c:pt idx="8980">
                  <c:v>0.33327479132761401</c:v>
                </c:pt>
                <c:pt idx="8981">
                  <c:v>0.33354769204743201</c:v>
                </c:pt>
                <c:pt idx="8982">
                  <c:v>0.33368023438379102</c:v>
                </c:pt>
                <c:pt idx="8983">
                  <c:v>0.33380677465659703</c:v>
                </c:pt>
                <c:pt idx="8984">
                  <c:v>0.334028218717624</c:v>
                </c:pt>
                <c:pt idx="8985">
                  <c:v>0.33414476616955902</c:v>
                </c:pt>
                <c:pt idx="8986">
                  <c:v>0.334234689691633</c:v>
                </c:pt>
                <c:pt idx="8987">
                  <c:v>0.33460341955774903</c:v>
                </c:pt>
                <c:pt idx="8988">
                  <c:v>0.33474611890082001</c:v>
                </c:pt>
                <c:pt idx="8989">
                  <c:v>0.334889582519042</c:v>
                </c:pt>
                <c:pt idx="8990">
                  <c:v>0.33514824959759798</c:v>
                </c:pt>
                <c:pt idx="8991">
                  <c:v>0.33522538243172001</c:v>
                </c:pt>
                <c:pt idx="8992">
                  <c:v>0.33530784010266101</c:v>
                </c:pt>
                <c:pt idx="8993">
                  <c:v>0.33557241743740801</c:v>
                </c:pt>
                <c:pt idx="8994">
                  <c:v>0.335757608680675</c:v>
                </c:pt>
                <c:pt idx="8995">
                  <c:v>0.33584635378792799</c:v>
                </c:pt>
                <c:pt idx="8996">
                  <c:v>0.33592621043013998</c:v>
                </c:pt>
                <c:pt idx="8997">
                  <c:v>0.33606496624027599</c:v>
                </c:pt>
                <c:pt idx="8998">
                  <c:v>0.33615916462925599</c:v>
                </c:pt>
                <c:pt idx="8999">
                  <c:v>0.33632612794948002</c:v>
                </c:pt>
                <c:pt idx="9000">
                  <c:v>0.33664107392542097</c:v>
                </c:pt>
                <c:pt idx="9001">
                  <c:v>0.33673166491401602</c:v>
                </c:pt>
                <c:pt idx="9002">
                  <c:v>0.33689942428221198</c:v>
                </c:pt>
                <c:pt idx="9003">
                  <c:v>0.33717845838206401</c:v>
                </c:pt>
                <c:pt idx="9004">
                  <c:v>0.337267961275452</c:v>
                </c:pt>
                <c:pt idx="9005">
                  <c:v>0.33741081242138898</c:v>
                </c:pt>
                <c:pt idx="9006">
                  <c:v>0.337716702992717</c:v>
                </c:pt>
                <c:pt idx="9007">
                  <c:v>0.33781537242854598</c:v>
                </c:pt>
                <c:pt idx="9008">
                  <c:v>0.33793574237885599</c:v>
                </c:pt>
                <c:pt idx="9009">
                  <c:v>0.33819467877037701</c:v>
                </c:pt>
                <c:pt idx="9010">
                  <c:v>0.33839832657637497</c:v>
                </c:pt>
                <c:pt idx="9011">
                  <c:v>0.33850171463563899</c:v>
                </c:pt>
                <c:pt idx="9012">
                  <c:v>0.33869280898943499</c:v>
                </c:pt>
                <c:pt idx="9013">
                  <c:v>0.33889434230513799</c:v>
                </c:pt>
                <c:pt idx="9014">
                  <c:v>0.339003104871759</c:v>
                </c:pt>
                <c:pt idx="9015">
                  <c:v>0.33907106262631598</c:v>
                </c:pt>
                <c:pt idx="9016">
                  <c:v>0.33936309713559698</c:v>
                </c:pt>
                <c:pt idx="9017">
                  <c:v>0.33948594999189202</c:v>
                </c:pt>
                <c:pt idx="9018">
                  <c:v>0.339610268439476</c:v>
                </c:pt>
                <c:pt idx="9019">
                  <c:v>0.33994399391425001</c:v>
                </c:pt>
                <c:pt idx="9020">
                  <c:v>0.34003009577281701</c:v>
                </c:pt>
                <c:pt idx="9021">
                  <c:v>0.34013452722380499</c:v>
                </c:pt>
                <c:pt idx="9022">
                  <c:v>0.34015931662482402</c:v>
                </c:pt>
                <c:pt idx="9023">
                  <c:v>0.34032148712624999</c:v>
                </c:pt>
                <c:pt idx="9024">
                  <c:v>0.34046662622131302</c:v>
                </c:pt>
                <c:pt idx="9025">
                  <c:v>0.34075897916530501</c:v>
                </c:pt>
                <c:pt idx="9026">
                  <c:v>0.34095249627716701</c:v>
                </c:pt>
                <c:pt idx="9027">
                  <c:v>0.34102293476462298</c:v>
                </c:pt>
                <c:pt idx="9028">
                  <c:v>0.34124304928506399</c:v>
                </c:pt>
                <c:pt idx="9029">
                  <c:v>0.341459369519724</c:v>
                </c:pt>
                <c:pt idx="9030">
                  <c:v>0.34156377947268401</c:v>
                </c:pt>
                <c:pt idx="9031">
                  <c:v>0.34173593974928701</c:v>
                </c:pt>
                <c:pt idx="9032">
                  <c:v>0.341980571764123</c:v>
                </c:pt>
                <c:pt idx="9033">
                  <c:v>0.342071554101328</c:v>
                </c:pt>
                <c:pt idx="9034">
                  <c:v>0.34214867092425999</c:v>
                </c:pt>
                <c:pt idx="9035">
                  <c:v>0.34242003033193402</c:v>
                </c:pt>
                <c:pt idx="9036">
                  <c:v>0.34254041466685903</c:v>
                </c:pt>
                <c:pt idx="9037">
                  <c:v>0.342667584768309</c:v>
                </c:pt>
                <c:pt idx="9038">
                  <c:v>0.34298375997381902</c:v>
                </c:pt>
                <c:pt idx="9039">
                  <c:v>0.34308717401713101</c:v>
                </c:pt>
                <c:pt idx="9040">
                  <c:v>0.34319650530307499</c:v>
                </c:pt>
                <c:pt idx="9041">
                  <c:v>0.34341861843131399</c:v>
                </c:pt>
                <c:pt idx="9042">
                  <c:v>0.34358605517384899</c:v>
                </c:pt>
                <c:pt idx="9043">
                  <c:v>0.34369422821328</c:v>
                </c:pt>
                <c:pt idx="9044">
                  <c:v>0.34384238432782299</c:v>
                </c:pt>
                <c:pt idx="9045">
                  <c:v>0.34414272623447001</c:v>
                </c:pt>
                <c:pt idx="9046">
                  <c:v>0.34428465149054899</c:v>
                </c:pt>
                <c:pt idx="9047">
                  <c:v>0.34434783419904502</c:v>
                </c:pt>
                <c:pt idx="9048">
                  <c:v>0.34437821153551301</c:v>
                </c:pt>
                <c:pt idx="9049">
                  <c:v>0.34449857768292202</c:v>
                </c:pt>
                <c:pt idx="9050">
                  <c:v>0.34464279422536498</c:v>
                </c:pt>
                <c:pt idx="9051">
                  <c:v>0.34498415460499499</c:v>
                </c:pt>
                <c:pt idx="9052">
                  <c:v>0.34514293229828202</c:v>
                </c:pt>
                <c:pt idx="9053">
                  <c:v>0.34522738292192401</c:v>
                </c:pt>
                <c:pt idx="9054">
                  <c:v>0.34549961006268698</c:v>
                </c:pt>
                <c:pt idx="9055">
                  <c:v>0.34563179787558801</c:v>
                </c:pt>
                <c:pt idx="9056">
                  <c:v>0.34574427106417699</c:v>
                </c:pt>
                <c:pt idx="9057">
                  <c:v>0.346056137233971</c:v>
                </c:pt>
                <c:pt idx="9058">
                  <c:v>0.34618681351033298</c:v>
                </c:pt>
                <c:pt idx="9059">
                  <c:v>0.34630001010373102</c:v>
                </c:pt>
                <c:pt idx="9060">
                  <c:v>0.34649469897461399</c:v>
                </c:pt>
                <c:pt idx="9061">
                  <c:v>0.346719484698647</c:v>
                </c:pt>
                <c:pt idx="9062">
                  <c:v>0.34680606944796799</c:v>
                </c:pt>
                <c:pt idx="9063">
                  <c:v>0.34694459258268301</c:v>
                </c:pt>
                <c:pt idx="9064">
                  <c:v>0.34725791650513699</c:v>
                </c:pt>
                <c:pt idx="9065">
                  <c:v>0.34731050262538099</c:v>
                </c:pt>
                <c:pt idx="9066">
                  <c:v>0.34739273010442601</c:v>
                </c:pt>
                <c:pt idx="9067">
                  <c:v>0.34770674157577097</c:v>
                </c:pt>
                <c:pt idx="9068">
                  <c:v>0.34776658432868501</c:v>
                </c:pt>
                <c:pt idx="9069">
                  <c:v>0.34794685601567199</c:v>
                </c:pt>
                <c:pt idx="9070">
                  <c:v>0.34824681693377502</c:v>
                </c:pt>
                <c:pt idx="9071">
                  <c:v>0.34837933808254601</c:v>
                </c:pt>
                <c:pt idx="9072">
                  <c:v>0.34846207996209499</c:v>
                </c:pt>
                <c:pt idx="9073">
                  <c:v>0.34853605103368501</c:v>
                </c:pt>
                <c:pt idx="9074">
                  <c:v>0.34862421786722902</c:v>
                </c:pt>
                <c:pt idx="9075">
                  <c:v>0.34874400054104598</c:v>
                </c:pt>
                <c:pt idx="9076">
                  <c:v>0.34900635139395803</c:v>
                </c:pt>
                <c:pt idx="9077">
                  <c:v>0.34928054098660799</c:v>
                </c:pt>
                <c:pt idx="9078">
                  <c:v>0.349392202449962</c:v>
                </c:pt>
                <c:pt idx="9079">
                  <c:v>0.34951827613015901</c:v>
                </c:pt>
                <c:pt idx="9080">
                  <c:v>0.34979929852609698</c:v>
                </c:pt>
                <c:pt idx="9081">
                  <c:v>0.34993033530190398</c:v>
                </c:pt>
                <c:pt idx="9082">
                  <c:v>0.35005359995799701</c:v>
                </c:pt>
                <c:pt idx="9083">
                  <c:v>0.35038408800028198</c:v>
                </c:pt>
                <c:pt idx="9084">
                  <c:v>0.350476050240702</c:v>
                </c:pt>
                <c:pt idx="9085">
                  <c:v>0.350597082544927</c:v>
                </c:pt>
                <c:pt idx="9086">
                  <c:v>0.35075896519883998</c:v>
                </c:pt>
                <c:pt idx="9087">
                  <c:v>0.35085979445826498</c:v>
                </c:pt>
                <c:pt idx="9088">
                  <c:v>0.35095256649338302</c:v>
                </c:pt>
                <c:pt idx="9089">
                  <c:v>0.351253865899192</c:v>
                </c:pt>
                <c:pt idx="9090">
                  <c:v>0.351444773533378</c:v>
                </c:pt>
                <c:pt idx="9091">
                  <c:v>0.35151145577480802</c:v>
                </c:pt>
                <c:pt idx="9092">
                  <c:v>0.351730203821012</c:v>
                </c:pt>
                <c:pt idx="9093">
                  <c:v>0.35194216102470199</c:v>
                </c:pt>
                <c:pt idx="9094">
                  <c:v>0.35204652207903497</c:v>
                </c:pt>
                <c:pt idx="9095">
                  <c:v>0.35217443395716402</c:v>
                </c:pt>
                <c:pt idx="9096">
                  <c:v>0.35249375590743998</c:v>
                </c:pt>
                <c:pt idx="9097">
                  <c:v>0.352593032876028</c:v>
                </c:pt>
                <c:pt idx="9098">
                  <c:v>0.35268349006461502</c:v>
                </c:pt>
                <c:pt idx="9099">
                  <c:v>0.35275272023864002</c:v>
                </c:pt>
                <c:pt idx="9100">
                  <c:v>0.35289748548529998</c:v>
                </c:pt>
                <c:pt idx="9101">
                  <c:v>0.35302033531479399</c:v>
                </c:pt>
                <c:pt idx="9102">
                  <c:v>0.353350157461438</c:v>
                </c:pt>
                <c:pt idx="9103">
                  <c:v>0.35348341109541498</c:v>
                </c:pt>
                <c:pt idx="9104">
                  <c:v>0.353613323532043</c:v>
                </c:pt>
                <c:pt idx="9105">
                  <c:v>0.35388914410335198</c:v>
                </c:pt>
                <c:pt idx="9106">
                  <c:v>0.35398825009663898</c:v>
                </c:pt>
                <c:pt idx="9107">
                  <c:v>0.35405356747408601</c:v>
                </c:pt>
                <c:pt idx="9108">
                  <c:v>0.35429442650638499</c:v>
                </c:pt>
                <c:pt idx="9109">
                  <c:v>0.35452731512486901</c:v>
                </c:pt>
                <c:pt idx="9110">
                  <c:v>0.35463121781746398</c:v>
                </c:pt>
                <c:pt idx="9111">
                  <c:v>0.35476950362014198</c:v>
                </c:pt>
                <c:pt idx="9112">
                  <c:v>0.355046992655844</c:v>
                </c:pt>
                <c:pt idx="9113">
                  <c:v>0.35513633404237399</c:v>
                </c:pt>
                <c:pt idx="9114">
                  <c:v>0.355224760171646</c:v>
                </c:pt>
                <c:pt idx="9115">
                  <c:v>0.35559391602873802</c:v>
                </c:pt>
                <c:pt idx="9116">
                  <c:v>0.355673348453516</c:v>
                </c:pt>
                <c:pt idx="9117">
                  <c:v>0.35578820000713002</c:v>
                </c:pt>
                <c:pt idx="9118">
                  <c:v>0.35604322787063603</c:v>
                </c:pt>
                <c:pt idx="9119">
                  <c:v>0.35614422367264698</c:v>
                </c:pt>
                <c:pt idx="9120">
                  <c:v>0.35622271173633502</c:v>
                </c:pt>
                <c:pt idx="9121">
                  <c:v>0.356512756862987</c:v>
                </c:pt>
                <c:pt idx="9122">
                  <c:v>0.35666112066246503</c:v>
                </c:pt>
                <c:pt idx="9123">
                  <c:v>0.35673866133826398</c:v>
                </c:pt>
                <c:pt idx="9124">
                  <c:v>0.356829374873389</c:v>
                </c:pt>
                <c:pt idx="9125">
                  <c:v>0.35689628318262601</c:v>
                </c:pt>
                <c:pt idx="9126">
                  <c:v>0.35702565514172002</c:v>
                </c:pt>
                <c:pt idx="9127">
                  <c:v>0.35718723720250001</c:v>
                </c:pt>
                <c:pt idx="9128">
                  <c:v>0.35751733152816501</c:v>
                </c:pt>
                <c:pt idx="9129">
                  <c:v>0.35759789015476801</c:v>
                </c:pt>
                <c:pt idx="9130">
                  <c:v>0.35771068775405401</c:v>
                </c:pt>
                <c:pt idx="9131">
                  <c:v>0.35797694022767101</c:v>
                </c:pt>
                <c:pt idx="9132">
                  <c:v>0.35807913394334201</c:v>
                </c:pt>
                <c:pt idx="9133">
                  <c:v>0.358174379449337</c:v>
                </c:pt>
                <c:pt idx="9134">
                  <c:v>0.35851077075737198</c:v>
                </c:pt>
                <c:pt idx="9135">
                  <c:v>0.35859344441754099</c:v>
                </c:pt>
                <c:pt idx="9136">
                  <c:v>0.35872542811557601</c:v>
                </c:pt>
                <c:pt idx="9137">
                  <c:v>0.35889726581611697</c:v>
                </c:pt>
                <c:pt idx="9138">
                  <c:v>0.35904716686480598</c:v>
                </c:pt>
                <c:pt idx="9139">
                  <c:v>0.35911670770998699</c:v>
                </c:pt>
                <c:pt idx="9140">
                  <c:v>0.35937596051568299</c:v>
                </c:pt>
                <c:pt idx="9141">
                  <c:v>0.35959718097152898</c:v>
                </c:pt>
                <c:pt idx="9142">
                  <c:v>0.35962367032881298</c:v>
                </c:pt>
                <c:pt idx="9143">
                  <c:v>0.35972563109179001</c:v>
                </c:pt>
                <c:pt idx="9144">
                  <c:v>0.35998571493043202</c:v>
                </c:pt>
                <c:pt idx="9145">
                  <c:v>0.36007597351757198</c:v>
                </c:pt>
                <c:pt idx="9146">
                  <c:v>0.36019500833936002</c:v>
                </c:pt>
                <c:pt idx="9147">
                  <c:v>0.36052091070450898</c:v>
                </c:pt>
                <c:pt idx="9148">
                  <c:v>0.36060646176338101</c:v>
                </c:pt>
                <c:pt idx="9149">
                  <c:v>0.36065253661945301</c:v>
                </c:pt>
                <c:pt idx="9150">
                  <c:v>0.36066388292238</c:v>
                </c:pt>
                <c:pt idx="9151">
                  <c:v>0.36079914541914798</c:v>
                </c:pt>
                <c:pt idx="9152">
                  <c:v>0.36095652434353898</c:v>
                </c:pt>
                <c:pt idx="9153">
                  <c:v>0.36123159271664801</c:v>
                </c:pt>
                <c:pt idx="9154">
                  <c:v>0.361402724869548</c:v>
                </c:pt>
                <c:pt idx="9155">
                  <c:v>0.36143024933213902</c:v>
                </c:pt>
                <c:pt idx="9156">
                  <c:v>0.361598571684831</c:v>
                </c:pt>
                <c:pt idx="9157">
                  <c:v>0.36182310020861402</c:v>
                </c:pt>
                <c:pt idx="9158">
                  <c:v>0.36186268685075201</c:v>
                </c:pt>
                <c:pt idx="9159">
                  <c:v>0.361990990427632</c:v>
                </c:pt>
                <c:pt idx="9160">
                  <c:v>0.36225955910049301</c:v>
                </c:pt>
                <c:pt idx="9161">
                  <c:v>0.36232098060038898</c:v>
                </c:pt>
                <c:pt idx="9162">
                  <c:v>0.36237310866514599</c:v>
                </c:pt>
                <c:pt idx="9163">
                  <c:v>0.36269452632404697</c:v>
                </c:pt>
                <c:pt idx="9164">
                  <c:v>0.36273906053975202</c:v>
                </c:pt>
                <c:pt idx="9165">
                  <c:v>0.36282867589034101</c:v>
                </c:pt>
                <c:pt idx="9166">
                  <c:v>0.36315122006150502</c:v>
                </c:pt>
                <c:pt idx="9167">
                  <c:v>0.363201529020443</c:v>
                </c:pt>
                <c:pt idx="9168">
                  <c:v>0.36322519346140297</c:v>
                </c:pt>
                <c:pt idx="9169">
                  <c:v>0.363445286561422</c:v>
                </c:pt>
                <c:pt idx="9170">
                  <c:v>0.36358976581444202</c:v>
                </c:pt>
                <c:pt idx="9171">
                  <c:v>0.36365418819089701</c:v>
                </c:pt>
                <c:pt idx="9172">
                  <c:v>0.36385358303474802</c:v>
                </c:pt>
                <c:pt idx="9173">
                  <c:v>0.36400935061586498</c:v>
                </c:pt>
                <c:pt idx="9174">
                  <c:v>0.364106247977663</c:v>
                </c:pt>
                <c:pt idx="9175">
                  <c:v>0.36417382427801398</c:v>
                </c:pt>
                <c:pt idx="9176">
                  <c:v>0.36418476390341897</c:v>
                </c:pt>
                <c:pt idx="9177">
                  <c:v>0.36430301175763202</c:v>
                </c:pt>
                <c:pt idx="9178">
                  <c:v>0.36436894163489197</c:v>
                </c:pt>
                <c:pt idx="9179">
                  <c:v>0.36470592402231999</c:v>
                </c:pt>
                <c:pt idx="9180">
                  <c:v>0.36478835515057001</c:v>
                </c:pt>
                <c:pt idx="9181">
                  <c:v>0.364848933803537</c:v>
                </c:pt>
                <c:pt idx="9182">
                  <c:v>0.36506508810756</c:v>
                </c:pt>
                <c:pt idx="9183">
                  <c:v>0.36516299432453903</c:v>
                </c:pt>
                <c:pt idx="9184">
                  <c:v>0.36520136458178198</c:v>
                </c:pt>
                <c:pt idx="9185">
                  <c:v>0.36539626657031499</c:v>
                </c:pt>
                <c:pt idx="9186">
                  <c:v>0.365560333554942</c:v>
                </c:pt>
                <c:pt idx="9187">
                  <c:v>0.36559376205938499</c:v>
                </c:pt>
                <c:pt idx="9188">
                  <c:v>0.36570609232221901</c:v>
                </c:pt>
                <c:pt idx="9189">
                  <c:v>0.36587304464854797</c:v>
                </c:pt>
                <c:pt idx="9190">
                  <c:v>0.36591520929371602</c:v>
                </c:pt>
                <c:pt idx="9191">
                  <c:v>0.36601926744352298</c:v>
                </c:pt>
                <c:pt idx="9192">
                  <c:v>0.36632449156366598</c:v>
                </c:pt>
                <c:pt idx="9193">
                  <c:v>0.36635473516654699</c:v>
                </c:pt>
                <c:pt idx="9194">
                  <c:v>0.36636857160484798</c:v>
                </c:pt>
                <c:pt idx="9195">
                  <c:v>0.36662491008487003</c:v>
                </c:pt>
                <c:pt idx="9196">
                  <c:v>0.36667436205105503</c:v>
                </c:pt>
                <c:pt idx="9197">
                  <c:v>0.36672785457500001</c:v>
                </c:pt>
                <c:pt idx="9198">
                  <c:v>0.36699962841036299</c:v>
                </c:pt>
                <c:pt idx="9199">
                  <c:v>0.36705726858538801</c:v>
                </c:pt>
                <c:pt idx="9200">
                  <c:v>0.36710657683822001</c:v>
                </c:pt>
                <c:pt idx="9201">
                  <c:v>0.36711230369595099</c:v>
                </c:pt>
                <c:pt idx="9202">
                  <c:v>0.36714489144893803</c:v>
                </c:pt>
                <c:pt idx="9203">
                  <c:v>0.367222282414634</c:v>
                </c:pt>
                <c:pt idx="9204">
                  <c:v>0.36736261107337898</c:v>
                </c:pt>
                <c:pt idx="9205">
                  <c:v>0.36757377465255597</c:v>
                </c:pt>
                <c:pt idx="9206">
                  <c:v>0.36763324805845699</c:v>
                </c:pt>
                <c:pt idx="9207">
                  <c:v>0.36769337214839898</c:v>
                </c:pt>
                <c:pt idx="9208">
                  <c:v>0.367927562057351</c:v>
                </c:pt>
                <c:pt idx="9209">
                  <c:v>0.36792493642618102</c:v>
                </c:pt>
                <c:pt idx="9210">
                  <c:v>0.36798879830166598</c:v>
                </c:pt>
                <c:pt idx="9211">
                  <c:v>0.36829743557609501</c:v>
                </c:pt>
                <c:pt idx="9212">
                  <c:v>0.368301767623051</c:v>
                </c:pt>
                <c:pt idx="9213">
                  <c:v>0.368335723256071</c:v>
                </c:pt>
                <c:pt idx="9214">
                  <c:v>0.36858817003667199</c:v>
                </c:pt>
                <c:pt idx="9215">
                  <c:v>0.36864230494635702</c:v>
                </c:pt>
                <c:pt idx="9216">
                  <c:v>0.36864186062787901</c:v>
                </c:pt>
                <c:pt idx="9217">
                  <c:v>0.36880787353341699</c:v>
                </c:pt>
                <c:pt idx="9218">
                  <c:v>0.368941689142958</c:v>
                </c:pt>
                <c:pt idx="9219">
                  <c:v>0.36897116666659702</c:v>
                </c:pt>
                <c:pt idx="9220">
                  <c:v>0.369080839911474</c:v>
                </c:pt>
                <c:pt idx="9221">
                  <c:v>0.369201730626323</c:v>
                </c:pt>
                <c:pt idx="9222">
                  <c:v>0.36923625537504901</c:v>
                </c:pt>
                <c:pt idx="9223">
                  <c:v>0.36928189188862698</c:v>
                </c:pt>
                <c:pt idx="9224">
                  <c:v>0.36951548823465802</c:v>
                </c:pt>
                <c:pt idx="9225">
                  <c:v>0.369559503238027</c:v>
                </c:pt>
                <c:pt idx="9226">
                  <c:v>0.36959191908438899</c:v>
                </c:pt>
                <c:pt idx="9227">
                  <c:v>0.36957272786336498</c:v>
                </c:pt>
                <c:pt idx="9228">
                  <c:v>0.36962807915794299</c:v>
                </c:pt>
                <c:pt idx="9229">
                  <c:v>0.369677702353025</c:v>
                </c:pt>
                <c:pt idx="9230">
                  <c:v>0.36995351834533102</c:v>
                </c:pt>
                <c:pt idx="9231">
                  <c:v>0.36998952537154101</c:v>
                </c:pt>
                <c:pt idx="9232">
                  <c:v>0.37001156574115002</c:v>
                </c:pt>
                <c:pt idx="9233">
                  <c:v>0.370233733661748</c:v>
                </c:pt>
                <c:pt idx="9234">
                  <c:v>0.37028596596171298</c:v>
                </c:pt>
                <c:pt idx="9235">
                  <c:v>0.37028707101355401</c:v>
                </c:pt>
                <c:pt idx="9236">
                  <c:v>0.37042023653469602</c:v>
                </c:pt>
                <c:pt idx="9237">
                  <c:v>0.37054109595997797</c:v>
                </c:pt>
                <c:pt idx="9238">
                  <c:v>0.37054694517291398</c:v>
                </c:pt>
                <c:pt idx="9239">
                  <c:v>0.37063252877486502</c:v>
                </c:pt>
                <c:pt idx="9240">
                  <c:v>0.370751549611121</c:v>
                </c:pt>
                <c:pt idx="9241">
                  <c:v>0.37082553150442799</c:v>
                </c:pt>
                <c:pt idx="9242">
                  <c:v>0.37084856582805498</c:v>
                </c:pt>
                <c:pt idx="9243">
                  <c:v>0.37108158180490097</c:v>
                </c:pt>
                <c:pt idx="9244">
                  <c:v>0.37101695826276998</c:v>
                </c:pt>
                <c:pt idx="9245">
                  <c:v>0.37104404050236001</c:v>
                </c:pt>
                <c:pt idx="9246">
                  <c:v>0.37121483210163703</c:v>
                </c:pt>
                <c:pt idx="9247">
                  <c:v>0.37131228732565802</c:v>
                </c:pt>
                <c:pt idx="9248">
                  <c:v>0.37131296773441003</c:v>
                </c:pt>
                <c:pt idx="9249">
                  <c:v>0.37147796029845798</c:v>
                </c:pt>
                <c:pt idx="9250">
                  <c:v>0.37155043217353401</c:v>
                </c:pt>
                <c:pt idx="9251">
                  <c:v>0.37159341177902999</c:v>
                </c:pt>
                <c:pt idx="9252">
                  <c:v>0.37156154937110802</c:v>
                </c:pt>
                <c:pt idx="9253">
                  <c:v>0.37158200664756003</c:v>
                </c:pt>
                <c:pt idx="9254">
                  <c:v>0.37164693046361102</c:v>
                </c:pt>
                <c:pt idx="9255">
                  <c:v>0.37170372065156398</c:v>
                </c:pt>
                <c:pt idx="9256">
                  <c:v>0.37195359519682902</c:v>
                </c:pt>
                <c:pt idx="9257">
                  <c:v>0.371925212986145</c:v>
                </c:pt>
                <c:pt idx="9258">
                  <c:v>0.371974024067942</c:v>
                </c:pt>
                <c:pt idx="9259">
                  <c:v>0.37216362869366798</c:v>
                </c:pt>
                <c:pt idx="9260">
                  <c:v>0.372179170604794</c:v>
                </c:pt>
                <c:pt idx="9261">
                  <c:v>0.37217661311539402</c:v>
                </c:pt>
                <c:pt idx="9262">
                  <c:v>0.37245378495814802</c:v>
                </c:pt>
                <c:pt idx="9263">
                  <c:v>0.37244242732413002</c:v>
                </c:pt>
                <c:pt idx="9264">
                  <c:v>0.37239661556668802</c:v>
                </c:pt>
                <c:pt idx="9265">
                  <c:v>0.37259140300254001</c:v>
                </c:pt>
                <c:pt idx="9266">
                  <c:v>0.37263395280266698</c:v>
                </c:pt>
                <c:pt idx="9267">
                  <c:v>0.37268978450447499</c:v>
                </c:pt>
                <c:pt idx="9268">
                  <c:v>0.37279101135209203</c:v>
                </c:pt>
                <c:pt idx="9269">
                  <c:v>0.37289660377428102</c:v>
                </c:pt>
                <c:pt idx="9270">
                  <c:v>0.37293122212092</c:v>
                </c:pt>
                <c:pt idx="9271">
                  <c:v>0.37295532987142499</c:v>
                </c:pt>
                <c:pt idx="9272">
                  <c:v>0.373119056069602</c:v>
                </c:pt>
                <c:pt idx="9273">
                  <c:v>0.37315869083007103</c:v>
                </c:pt>
                <c:pt idx="9274">
                  <c:v>0.37314317755711501</c:v>
                </c:pt>
                <c:pt idx="9275">
                  <c:v>0.37337193638086302</c:v>
                </c:pt>
                <c:pt idx="9276">
                  <c:v>0.37335588565716998</c:v>
                </c:pt>
                <c:pt idx="9277">
                  <c:v>0.37339463310005699</c:v>
                </c:pt>
                <c:pt idx="9278">
                  <c:v>0.373338528055076</c:v>
                </c:pt>
                <c:pt idx="9279">
                  <c:v>0.373349249207724</c:v>
                </c:pt>
                <c:pt idx="9280">
                  <c:v>0.37339413127241</c:v>
                </c:pt>
                <c:pt idx="9281">
                  <c:v>0.37359347683377397</c:v>
                </c:pt>
                <c:pt idx="9282">
                  <c:v>0.373684133558223</c:v>
                </c:pt>
                <c:pt idx="9283">
                  <c:v>0.37371525882432799</c:v>
                </c:pt>
                <c:pt idx="9284">
                  <c:v>0.37381968523119102</c:v>
                </c:pt>
                <c:pt idx="9285">
                  <c:v>0.37391237501543001</c:v>
                </c:pt>
                <c:pt idx="9286">
                  <c:v>0.37397324345708899</c:v>
                </c:pt>
                <c:pt idx="9287">
                  <c:v>0.373998705702631</c:v>
                </c:pt>
                <c:pt idx="9288">
                  <c:v>0.37424925119833502</c:v>
                </c:pt>
                <c:pt idx="9289">
                  <c:v>0.37422838669276598</c:v>
                </c:pt>
                <c:pt idx="9290">
                  <c:v>0.37422002449352598</c:v>
                </c:pt>
                <c:pt idx="9291">
                  <c:v>0.37449174009574099</c:v>
                </c:pt>
                <c:pt idx="9292">
                  <c:v>0.37449425101900902</c:v>
                </c:pt>
                <c:pt idx="9293">
                  <c:v>0.37444913977136102</c:v>
                </c:pt>
                <c:pt idx="9294">
                  <c:v>0.37474207021296002</c:v>
                </c:pt>
                <c:pt idx="9295">
                  <c:v>0.37472539395093901</c:v>
                </c:pt>
                <c:pt idx="9296">
                  <c:v>0.374736604435988</c:v>
                </c:pt>
                <c:pt idx="9297">
                  <c:v>0.374865435607111</c:v>
                </c:pt>
                <c:pt idx="9298">
                  <c:v>0.374920108976462</c:v>
                </c:pt>
                <c:pt idx="9299">
                  <c:v>0.374936366919427</c:v>
                </c:pt>
                <c:pt idx="9300">
                  <c:v>0.37500456930137999</c:v>
                </c:pt>
                <c:pt idx="9301">
                  <c:v>0.37513626141784101</c:v>
                </c:pt>
                <c:pt idx="9302">
                  <c:v>0.37520608647415898</c:v>
                </c:pt>
                <c:pt idx="9303">
                  <c:v>0.37516502679015201</c:v>
                </c:pt>
                <c:pt idx="9304">
                  <c:v>0.37519759576146799</c:v>
                </c:pt>
                <c:pt idx="9305">
                  <c:v>0.37521650292910502</c:v>
                </c:pt>
                <c:pt idx="9306">
                  <c:v>0.375241693186884</c:v>
                </c:pt>
                <c:pt idx="9307">
                  <c:v>0.37555516224044</c:v>
                </c:pt>
                <c:pt idx="9308">
                  <c:v>0.37558993992085099</c:v>
                </c:pt>
                <c:pt idx="9309">
                  <c:v>0.37562605117758102</c:v>
                </c:pt>
                <c:pt idx="9310">
                  <c:v>0.37575746529425202</c:v>
                </c:pt>
                <c:pt idx="9311">
                  <c:v>0.37578228348866</c:v>
                </c:pt>
                <c:pt idx="9312">
                  <c:v>0.37582132065047802</c:v>
                </c:pt>
                <c:pt idx="9313">
                  <c:v>0.37599736095095698</c:v>
                </c:pt>
                <c:pt idx="9314">
                  <c:v>0.37609291480233198</c:v>
                </c:pt>
                <c:pt idx="9315">
                  <c:v>0.37609917678249299</c:v>
                </c:pt>
                <c:pt idx="9316">
                  <c:v>0.376214717514812</c:v>
                </c:pt>
                <c:pt idx="9317">
                  <c:v>0.37635061292288102</c:v>
                </c:pt>
                <c:pt idx="9318">
                  <c:v>0.37632891970376198</c:v>
                </c:pt>
                <c:pt idx="9319">
                  <c:v>0.37642785363520198</c:v>
                </c:pt>
                <c:pt idx="9320">
                  <c:v>0.37662115700853399</c:v>
                </c:pt>
                <c:pt idx="9321">
                  <c:v>0.376594951997199</c:v>
                </c:pt>
                <c:pt idx="9322">
                  <c:v>0.37657205364666801</c:v>
                </c:pt>
                <c:pt idx="9323">
                  <c:v>0.37682045220086902</c:v>
                </c:pt>
                <c:pt idx="9324">
                  <c:v>0.37684466495799401</c:v>
                </c:pt>
                <c:pt idx="9325">
                  <c:v>0.37688712372133898</c:v>
                </c:pt>
                <c:pt idx="9326">
                  <c:v>0.37710711134907898</c:v>
                </c:pt>
                <c:pt idx="9327">
                  <c:v>0.37717862900656901</c:v>
                </c:pt>
                <c:pt idx="9328">
                  <c:v>0.37721463168660702</c:v>
                </c:pt>
                <c:pt idx="9329">
                  <c:v>0.377191273262723</c:v>
                </c:pt>
                <c:pt idx="9330">
                  <c:v>0.37722646856369901</c:v>
                </c:pt>
                <c:pt idx="9331">
                  <c:v>0.37727644418676698</c:v>
                </c:pt>
                <c:pt idx="9332">
                  <c:v>0.37740978109650197</c:v>
                </c:pt>
                <c:pt idx="9333">
                  <c:v>0.377586360710362</c:v>
                </c:pt>
                <c:pt idx="9334">
                  <c:v>0.37761849790730501</c:v>
                </c:pt>
                <c:pt idx="9335">
                  <c:v>0.377680570123404</c:v>
                </c:pt>
                <c:pt idx="9336">
                  <c:v>0.37785879266772099</c:v>
                </c:pt>
                <c:pt idx="9337">
                  <c:v>0.37790722601603599</c:v>
                </c:pt>
                <c:pt idx="9338">
                  <c:v>0.37794202540793098</c:v>
                </c:pt>
                <c:pt idx="9339">
                  <c:v>0.37821092517070798</c:v>
                </c:pt>
                <c:pt idx="9340">
                  <c:v>0.37821400438451003</c:v>
                </c:pt>
                <c:pt idx="9341">
                  <c:v>0.37825589993333503</c:v>
                </c:pt>
                <c:pt idx="9342">
                  <c:v>0.37842068505334803</c:v>
                </c:pt>
                <c:pt idx="9343">
                  <c:v>0.37849729653053699</c:v>
                </c:pt>
                <c:pt idx="9344">
                  <c:v>0.378479696344585</c:v>
                </c:pt>
                <c:pt idx="9345">
                  <c:v>0.37871335827124603</c:v>
                </c:pt>
                <c:pt idx="9346">
                  <c:v>0.37881445302627897</c:v>
                </c:pt>
                <c:pt idx="9347">
                  <c:v>0.37885474405872299</c:v>
                </c:pt>
                <c:pt idx="9348">
                  <c:v>0.37895142007618898</c:v>
                </c:pt>
                <c:pt idx="9349">
                  <c:v>0.379059760986515</c:v>
                </c:pt>
                <c:pt idx="9350">
                  <c:v>0.37911250193913598</c:v>
                </c:pt>
                <c:pt idx="9351">
                  <c:v>0.37916646307955099</c:v>
                </c:pt>
                <c:pt idx="9352">
                  <c:v>0.37942025383623901</c:v>
                </c:pt>
                <c:pt idx="9353">
                  <c:v>0.37943268458669199</c:v>
                </c:pt>
                <c:pt idx="9354">
                  <c:v>0.37949596003939501</c:v>
                </c:pt>
                <c:pt idx="9355">
                  <c:v>0.37949359960233098</c:v>
                </c:pt>
                <c:pt idx="9356">
                  <c:v>0.37957552502242098</c:v>
                </c:pt>
                <c:pt idx="9357">
                  <c:v>0.37970518685566701</c:v>
                </c:pt>
                <c:pt idx="9358">
                  <c:v>0.37995199362436799</c:v>
                </c:pt>
                <c:pt idx="9359">
                  <c:v>0.380029825881744</c:v>
                </c:pt>
                <c:pt idx="9360">
                  <c:v>0.38004715259497102</c:v>
                </c:pt>
                <c:pt idx="9361">
                  <c:v>0.38020484785859598</c:v>
                </c:pt>
                <c:pt idx="9362">
                  <c:v>0.380299590838451</c:v>
                </c:pt>
                <c:pt idx="9363">
                  <c:v>0.38039045928356502</c:v>
                </c:pt>
                <c:pt idx="9364">
                  <c:v>0.38051730953156798</c:v>
                </c:pt>
                <c:pt idx="9365">
                  <c:v>0.38071408045167399</c:v>
                </c:pt>
                <c:pt idx="9366">
                  <c:v>0.380742129636927</c:v>
                </c:pt>
                <c:pt idx="9367">
                  <c:v>0.38081557614107803</c:v>
                </c:pt>
                <c:pt idx="9368">
                  <c:v>0.38107931047367399</c:v>
                </c:pt>
                <c:pt idx="9369">
                  <c:v>0.38112796043666503</c:v>
                </c:pt>
                <c:pt idx="9370">
                  <c:v>0.381163543400664</c:v>
                </c:pt>
                <c:pt idx="9371">
                  <c:v>0.38144373583296798</c:v>
                </c:pt>
                <c:pt idx="9372">
                  <c:v>0.381458997183168</c:v>
                </c:pt>
                <c:pt idx="9373">
                  <c:v>0.38152933353558099</c:v>
                </c:pt>
                <c:pt idx="9374">
                  <c:v>0.38169739418662901</c:v>
                </c:pt>
                <c:pt idx="9375">
                  <c:v>0.38176780473440802</c:v>
                </c:pt>
                <c:pt idx="9376">
                  <c:v>0.38182896034171199</c:v>
                </c:pt>
                <c:pt idx="9377">
                  <c:v>0.38201895845122502</c:v>
                </c:pt>
                <c:pt idx="9378">
                  <c:v>0.38215235822523602</c:v>
                </c:pt>
                <c:pt idx="9379">
                  <c:v>0.38224914351788702</c:v>
                </c:pt>
                <c:pt idx="9380">
                  <c:v>0.38229032776628702</c:v>
                </c:pt>
                <c:pt idx="9381">
                  <c:v>0.38232333624424902</c:v>
                </c:pt>
                <c:pt idx="9382">
                  <c:v>0.38240745190220499</c:v>
                </c:pt>
                <c:pt idx="9383">
                  <c:v>0.38255427063753</c:v>
                </c:pt>
                <c:pt idx="9384">
                  <c:v>0.38283141423016698</c:v>
                </c:pt>
                <c:pt idx="9385">
                  <c:v>0.38289064603547301</c:v>
                </c:pt>
                <c:pt idx="9386">
                  <c:v>0.382942020660265</c:v>
                </c:pt>
                <c:pt idx="9387">
                  <c:v>0.38320839397622602</c:v>
                </c:pt>
                <c:pt idx="9388">
                  <c:v>0.383273538767262</c:v>
                </c:pt>
                <c:pt idx="9389">
                  <c:v>0.38336941565697502</c:v>
                </c:pt>
                <c:pt idx="9390">
                  <c:v>0.38361787097984801</c:v>
                </c:pt>
                <c:pt idx="9391">
                  <c:v>0.38372254246957499</c:v>
                </c:pt>
                <c:pt idx="9392">
                  <c:v>0.38375154790972199</c:v>
                </c:pt>
                <c:pt idx="9393">
                  <c:v>0.38392681738639101</c:v>
                </c:pt>
                <c:pt idx="9394">
                  <c:v>0.38402234847262101</c:v>
                </c:pt>
                <c:pt idx="9395">
                  <c:v>0.38411545484326698</c:v>
                </c:pt>
                <c:pt idx="9396">
                  <c:v>0.38427362523421099</c:v>
                </c:pt>
                <c:pt idx="9397">
                  <c:v>0.38445814458342797</c:v>
                </c:pt>
                <c:pt idx="9398">
                  <c:v>0.38455183082260103</c:v>
                </c:pt>
                <c:pt idx="9399">
                  <c:v>0.38464688463136398</c:v>
                </c:pt>
                <c:pt idx="9400">
                  <c:v>0.38486602413467902</c:v>
                </c:pt>
                <c:pt idx="9401">
                  <c:v>0.384959766718869</c:v>
                </c:pt>
                <c:pt idx="9402">
                  <c:v>0.38503542146645398</c:v>
                </c:pt>
                <c:pt idx="9403">
                  <c:v>0.38534627202898297</c:v>
                </c:pt>
                <c:pt idx="9404">
                  <c:v>0.38541637733578499</c:v>
                </c:pt>
                <c:pt idx="9405">
                  <c:v>0.38549566796670398</c:v>
                </c:pt>
                <c:pt idx="9406">
                  <c:v>0.38550445235644898</c:v>
                </c:pt>
                <c:pt idx="9407">
                  <c:v>0.38559977042799098</c:v>
                </c:pt>
                <c:pt idx="9408">
                  <c:v>0.38569599211526401</c:v>
                </c:pt>
                <c:pt idx="9409">
                  <c:v>0.38595864037051703</c:v>
                </c:pt>
                <c:pt idx="9410">
                  <c:v>0.38618805895870001</c:v>
                </c:pt>
                <c:pt idx="9411">
                  <c:v>0.38625605986453498</c:v>
                </c:pt>
                <c:pt idx="9412">
                  <c:v>0.38636059790021898</c:v>
                </c:pt>
                <c:pt idx="9413">
                  <c:v>0.38651279990489601</c:v>
                </c:pt>
                <c:pt idx="9414">
                  <c:v>0.38073865339780699</c:v>
                </c:pt>
                <c:pt idx="9415">
                  <c:v>0.37295864964835101</c:v>
                </c:pt>
                <c:pt idx="9416">
                  <c:v>0.36641306686215103</c:v>
                </c:pt>
                <c:pt idx="9417">
                  <c:v>0.36059443256817603</c:v>
                </c:pt>
                <c:pt idx="9418">
                  <c:v>0.35543045820668201</c:v>
                </c:pt>
                <c:pt idx="9419">
                  <c:v>0.35084834244723101</c:v>
                </c:pt>
                <c:pt idx="9420">
                  <c:v>0.34660940462102502</c:v>
                </c:pt>
                <c:pt idx="9421">
                  <c:v>0.34262082275623901</c:v>
                </c:pt>
                <c:pt idx="9422">
                  <c:v>0.33879231382161301</c:v>
                </c:pt>
                <c:pt idx="9423">
                  <c:v>0.33519929701772899</c:v>
                </c:pt>
                <c:pt idx="9424">
                  <c:v>0.33151334221474699</c:v>
                </c:pt>
                <c:pt idx="9425">
                  <c:v>0.32820068835280602</c:v>
                </c:pt>
                <c:pt idx="9426">
                  <c:v>0.32500914569633699</c:v>
                </c:pt>
                <c:pt idx="9427">
                  <c:v>0.32173308093721498</c:v>
                </c:pt>
                <c:pt idx="9428">
                  <c:v>0.31869692107041703</c:v>
                </c:pt>
                <c:pt idx="9429">
                  <c:v>0.315727507773164</c:v>
                </c:pt>
                <c:pt idx="9430">
                  <c:v>0.31267574673140602</c:v>
                </c:pt>
                <c:pt idx="9431">
                  <c:v>0.309932707254302</c:v>
                </c:pt>
                <c:pt idx="9432">
                  <c:v>0.30720549522332102</c:v>
                </c:pt>
                <c:pt idx="9433">
                  <c:v>0.30441456763712399</c:v>
                </c:pt>
                <c:pt idx="9434">
                  <c:v>0.30175489449251602</c:v>
                </c:pt>
                <c:pt idx="9435">
                  <c:v>0.29915387459643999</c:v>
                </c:pt>
                <c:pt idx="9436">
                  <c:v>0.29649018143990702</c:v>
                </c:pt>
                <c:pt idx="9437">
                  <c:v>0.293921682311793</c:v>
                </c:pt>
                <c:pt idx="9438">
                  <c:v>0.29144849465050798</c:v>
                </c:pt>
                <c:pt idx="9439">
                  <c:v>0.28893110793801402</c:v>
                </c:pt>
                <c:pt idx="9440">
                  <c:v>0.28646663716062798</c:v>
                </c:pt>
                <c:pt idx="9441">
                  <c:v>0.28415597191390901</c:v>
                </c:pt>
                <c:pt idx="9442">
                  <c:v>0.28187906416133002</c:v>
                </c:pt>
                <c:pt idx="9443">
                  <c:v>0.27936608662518297</c:v>
                </c:pt>
                <c:pt idx="9444">
                  <c:v>0.27717232308350398</c:v>
                </c:pt>
                <c:pt idx="9445">
                  <c:v>0.27498457417823202</c:v>
                </c:pt>
                <c:pt idx="9446">
                  <c:v>0.27291052617753597</c:v>
                </c:pt>
                <c:pt idx="9447">
                  <c:v>0.27075846920100299</c:v>
                </c:pt>
                <c:pt idx="9448">
                  <c:v>0.268663038189212</c:v>
                </c:pt>
                <c:pt idx="9449">
                  <c:v>0.26638400500329801</c:v>
                </c:pt>
                <c:pt idx="9450">
                  <c:v>0.26430443682087001</c:v>
                </c:pt>
                <c:pt idx="9451">
                  <c:v>0.26232421646515502</c:v>
                </c:pt>
                <c:pt idx="9452">
                  <c:v>0.26028127308624399</c:v>
                </c:pt>
                <c:pt idx="9453">
                  <c:v>0.25819578239073099</c:v>
                </c:pt>
                <c:pt idx="9454">
                  <c:v>0.25625757182327302</c:v>
                </c:pt>
                <c:pt idx="9455">
                  <c:v>0.25433949210370399</c:v>
                </c:pt>
                <c:pt idx="9456">
                  <c:v>0.252258126934369</c:v>
                </c:pt>
                <c:pt idx="9457">
                  <c:v>0.25042356969788598</c:v>
                </c:pt>
                <c:pt idx="9458">
                  <c:v>0.248664919519796</c:v>
                </c:pt>
                <c:pt idx="9459">
                  <c:v>0.246618997538462</c:v>
                </c:pt>
                <c:pt idx="9460">
                  <c:v>0.24484902985083401</c:v>
                </c:pt>
                <c:pt idx="9461">
                  <c:v>0.243109756692623</c:v>
                </c:pt>
                <c:pt idx="9462">
                  <c:v>0.24117476725950801</c:v>
                </c:pt>
                <c:pt idx="9463">
                  <c:v>0.23945931384029501</c:v>
                </c:pt>
                <c:pt idx="9464">
                  <c:v>0.23777233840276599</c:v>
                </c:pt>
                <c:pt idx="9465">
                  <c:v>0.236010190720359</c:v>
                </c:pt>
                <c:pt idx="9466">
                  <c:v>0.23432109652397501</c:v>
                </c:pt>
                <c:pt idx="9467">
                  <c:v>0.232715285615994</c:v>
                </c:pt>
                <c:pt idx="9468">
                  <c:v>0.23101909885493399</c:v>
                </c:pt>
                <c:pt idx="9469">
                  <c:v>0.22933471660750601</c:v>
                </c:pt>
                <c:pt idx="9470">
                  <c:v>0.22775622340850399</c:v>
                </c:pt>
                <c:pt idx="9471">
                  <c:v>0.22619792213663301</c:v>
                </c:pt>
                <c:pt idx="9472">
                  <c:v>0.224748225494598</c:v>
                </c:pt>
                <c:pt idx="9473">
                  <c:v>0.223238567976902</c:v>
                </c:pt>
                <c:pt idx="9474">
                  <c:v>0.22170030985337899</c:v>
                </c:pt>
                <c:pt idx="9475">
                  <c:v>0.21998688594127599</c:v>
                </c:pt>
                <c:pt idx="9476">
                  <c:v>0.21850649779662401</c:v>
                </c:pt>
                <c:pt idx="9477">
                  <c:v>0.21705472081278801</c:v>
                </c:pt>
                <c:pt idx="9478">
                  <c:v>0.21546087530441499</c:v>
                </c:pt>
                <c:pt idx="9479">
                  <c:v>0.214086702481532</c:v>
                </c:pt>
                <c:pt idx="9480">
                  <c:v>0.21269953631175001</c:v>
                </c:pt>
                <c:pt idx="9481">
                  <c:v>0.21113547667240201</c:v>
                </c:pt>
                <c:pt idx="9482">
                  <c:v>0.209720574396972</c:v>
                </c:pt>
                <c:pt idx="9483">
                  <c:v>0.20838040693697399</c:v>
                </c:pt>
                <c:pt idx="9484">
                  <c:v>0.20698517273666001</c:v>
                </c:pt>
                <c:pt idx="9485">
                  <c:v>0.20562349937301999</c:v>
                </c:pt>
                <c:pt idx="9486">
                  <c:v>0.204310093564946</c:v>
                </c:pt>
                <c:pt idx="9487">
                  <c:v>0.20298085619028899</c:v>
                </c:pt>
                <c:pt idx="9488">
                  <c:v>0.20144766231615599</c:v>
                </c:pt>
                <c:pt idx="9489">
                  <c:v>0.20024094623173</c:v>
                </c:pt>
                <c:pt idx="9490">
                  <c:v>0.19896495437801501</c:v>
                </c:pt>
                <c:pt idx="9491">
                  <c:v>0.19756622992766401</c:v>
                </c:pt>
                <c:pt idx="9492">
                  <c:v>0.19636236127078799</c:v>
                </c:pt>
                <c:pt idx="9493">
                  <c:v>0.19517082243692099</c:v>
                </c:pt>
                <c:pt idx="9494">
                  <c:v>0.193745601184976</c:v>
                </c:pt>
                <c:pt idx="9495">
                  <c:v>0.19256301309602999</c:v>
                </c:pt>
                <c:pt idx="9496">
                  <c:v>0.19141882568752899</c:v>
                </c:pt>
                <c:pt idx="9497">
                  <c:v>0.190338119942073</c:v>
                </c:pt>
                <c:pt idx="9498">
                  <c:v>0.189178978325799</c:v>
                </c:pt>
                <c:pt idx="9499">
                  <c:v>0.18801631060584101</c:v>
                </c:pt>
                <c:pt idx="9500">
                  <c:v>0.18677483196370301</c:v>
                </c:pt>
                <c:pt idx="9501">
                  <c:v>0.18551519257016399</c:v>
                </c:pt>
                <c:pt idx="9502">
                  <c:v>0.18442538295251501</c:v>
                </c:pt>
                <c:pt idx="9503">
                  <c:v>0.183324829558841</c:v>
                </c:pt>
                <c:pt idx="9504">
                  <c:v>0.18205543203900099</c:v>
                </c:pt>
                <c:pt idx="9505">
                  <c:v>0.181036699446849</c:v>
                </c:pt>
                <c:pt idx="9506">
                  <c:v>0.17997324963410599</c:v>
                </c:pt>
                <c:pt idx="9507">
                  <c:v>0.178677736626316</c:v>
                </c:pt>
                <c:pt idx="9508">
                  <c:v>0.17768721565759299</c:v>
                </c:pt>
                <c:pt idx="9509">
                  <c:v>0.17663864958255199</c:v>
                </c:pt>
                <c:pt idx="9510">
                  <c:v>0.17541326951080299</c:v>
                </c:pt>
                <c:pt idx="9511">
                  <c:v>0.174425008667943</c:v>
                </c:pt>
                <c:pt idx="9512">
                  <c:v>0.17343771057979601</c:v>
                </c:pt>
                <c:pt idx="9513">
                  <c:v>0.17229011088299201</c:v>
                </c:pt>
                <c:pt idx="9514">
                  <c:v>0.17128345137462</c:v>
                </c:pt>
                <c:pt idx="9515">
                  <c:v>0.17031379009131301</c:v>
                </c:pt>
                <c:pt idx="9516">
                  <c:v>0.169319141966601</c:v>
                </c:pt>
                <c:pt idx="9517">
                  <c:v>0.168273807231648</c:v>
                </c:pt>
                <c:pt idx="9518">
                  <c:v>0.16730044273814801</c:v>
                </c:pt>
                <c:pt idx="9519">
                  <c:v>0.16634972866934999</c:v>
                </c:pt>
                <c:pt idx="9520">
                  <c:v>0.16525072325021001</c:v>
                </c:pt>
                <c:pt idx="9521">
                  <c:v>0.164359102374874</c:v>
                </c:pt>
                <c:pt idx="9522">
                  <c:v>0.16349177043108701</c:v>
                </c:pt>
                <c:pt idx="9523">
                  <c:v>0.16263263866615801</c:v>
                </c:pt>
                <c:pt idx="9524">
                  <c:v>0.16172418269949601</c:v>
                </c:pt>
                <c:pt idx="9525">
                  <c:v>0.160813016467727</c:v>
                </c:pt>
                <c:pt idx="9526">
                  <c:v>0.15969409234821699</c:v>
                </c:pt>
                <c:pt idx="9527">
                  <c:v>0.15882599314985099</c:v>
                </c:pt>
                <c:pt idx="9528">
                  <c:v>0.157958641764708</c:v>
                </c:pt>
                <c:pt idx="9529">
                  <c:v>0.15698801900725701</c:v>
                </c:pt>
                <c:pt idx="9530">
                  <c:v>0.156124311266466</c:v>
                </c:pt>
                <c:pt idx="9531">
                  <c:v>0.15531060573024</c:v>
                </c:pt>
                <c:pt idx="9532">
                  <c:v>0.15437158884014901</c:v>
                </c:pt>
                <c:pt idx="9533">
                  <c:v>0.153402520770516</c:v>
                </c:pt>
                <c:pt idx="9534">
                  <c:v>0.15262487480261699</c:v>
                </c:pt>
                <c:pt idx="9535">
                  <c:v>0.15179495287827399</c:v>
                </c:pt>
                <c:pt idx="9536">
                  <c:v>0.15078371903968801</c:v>
                </c:pt>
                <c:pt idx="9537">
                  <c:v>0.15003176298582199</c:v>
                </c:pt>
                <c:pt idx="9538">
                  <c:v>0.149255504252574</c:v>
                </c:pt>
                <c:pt idx="9539">
                  <c:v>0.14823240593115899</c:v>
                </c:pt>
                <c:pt idx="9540">
                  <c:v>0.14749125953824899</c:v>
                </c:pt>
                <c:pt idx="9541">
                  <c:v>0.14675824883549099</c:v>
                </c:pt>
                <c:pt idx="9542">
                  <c:v>0.145879906204087</c:v>
                </c:pt>
                <c:pt idx="9543">
                  <c:v>0.145121067645959</c:v>
                </c:pt>
                <c:pt idx="9544">
                  <c:v>0.14440349016028101</c:v>
                </c:pt>
                <c:pt idx="9545">
                  <c:v>0.14349269331432801</c:v>
                </c:pt>
                <c:pt idx="9546">
                  <c:v>0.14272706268820901</c:v>
                </c:pt>
                <c:pt idx="9547">
                  <c:v>0.14203996498448099</c:v>
                </c:pt>
                <c:pt idx="9548">
                  <c:v>0.14135378661254999</c:v>
                </c:pt>
                <c:pt idx="9549">
                  <c:v>0.14066149674666301</c:v>
                </c:pt>
                <c:pt idx="9550">
                  <c:v>0.13991987697469599</c:v>
                </c:pt>
                <c:pt idx="9551">
                  <c:v>0.13918445977227101</c:v>
                </c:pt>
                <c:pt idx="9552">
                  <c:v>0.13825854992804401</c:v>
                </c:pt>
                <c:pt idx="9553">
                  <c:v>0.137583439781641</c:v>
                </c:pt>
                <c:pt idx="9554">
                  <c:v>0.13691483453536901</c:v>
                </c:pt>
                <c:pt idx="9555">
                  <c:v>0.13603770383633701</c:v>
                </c:pt>
                <c:pt idx="9556">
                  <c:v>0.13535283273085899</c:v>
                </c:pt>
                <c:pt idx="9557">
                  <c:v>0.13469842398383899</c:v>
                </c:pt>
                <c:pt idx="9558">
                  <c:v>0.13386638990292801</c:v>
                </c:pt>
                <c:pt idx="9559">
                  <c:v>0.13318813064446</c:v>
                </c:pt>
                <c:pt idx="9560">
                  <c:v>0.132541980128734</c:v>
                </c:pt>
                <c:pt idx="9561">
                  <c:v>0.131788630775796</c:v>
                </c:pt>
                <c:pt idx="9562">
                  <c:v>0.131077229976654</c:v>
                </c:pt>
                <c:pt idx="9563">
                  <c:v>0.130449014599435</c:v>
                </c:pt>
                <c:pt idx="9564">
                  <c:v>0.12974761876588001</c:v>
                </c:pt>
                <c:pt idx="9565">
                  <c:v>0.129015346639788</c:v>
                </c:pt>
                <c:pt idx="9566">
                  <c:v>0.128389059721181</c:v>
                </c:pt>
                <c:pt idx="9567">
                  <c:v>0.12778415170032401</c:v>
                </c:pt>
                <c:pt idx="9568">
                  <c:v>0.12704591876051</c:v>
                </c:pt>
                <c:pt idx="9569">
                  <c:v>0.12644992403996499</c:v>
                </c:pt>
                <c:pt idx="9570">
                  <c:v>0.12585823082675501</c:v>
                </c:pt>
                <c:pt idx="9571">
                  <c:v>0.12503947084769501</c:v>
                </c:pt>
                <c:pt idx="9572">
                  <c:v>0.124489876519267</c:v>
                </c:pt>
                <c:pt idx="9573">
                  <c:v>0.123873989873876</c:v>
                </c:pt>
                <c:pt idx="9574">
                  <c:v>0.123378479465221</c:v>
                </c:pt>
                <c:pt idx="9575">
                  <c:v>0.12280207235986899</c:v>
                </c:pt>
                <c:pt idx="9576">
                  <c:v>0.12221875557831099</c:v>
                </c:pt>
                <c:pt idx="9577">
                  <c:v>0.121458127202156</c:v>
                </c:pt>
                <c:pt idx="9578">
                  <c:v>0.12082111047735999</c:v>
                </c:pt>
                <c:pt idx="9579">
                  <c:v>0.120262597260686</c:v>
                </c:pt>
                <c:pt idx="9580">
                  <c:v>0.119634327750342</c:v>
                </c:pt>
                <c:pt idx="9581">
                  <c:v>0.118991576212768</c:v>
                </c:pt>
                <c:pt idx="9582">
                  <c:v>0.118404950403298</c:v>
                </c:pt>
                <c:pt idx="9583">
                  <c:v>0.11787226765106</c:v>
                </c:pt>
                <c:pt idx="9584">
                  <c:v>0.117140127345919</c:v>
                </c:pt>
                <c:pt idx="9585">
                  <c:v>0.11663634522776301</c:v>
                </c:pt>
                <c:pt idx="9586">
                  <c:v>0.11611964759926401</c:v>
                </c:pt>
                <c:pt idx="9587">
                  <c:v>0.11545528115930601</c:v>
                </c:pt>
                <c:pt idx="9588">
                  <c:v>0.11494404405504099</c:v>
                </c:pt>
                <c:pt idx="9589">
                  <c:v>0.11443261287362901</c:v>
                </c:pt>
                <c:pt idx="9590">
                  <c:v>0.113675115360304</c:v>
                </c:pt>
                <c:pt idx="9591">
                  <c:v>0.113200735391808</c:v>
                </c:pt>
                <c:pt idx="9592">
                  <c:v>0.112700537207624</c:v>
                </c:pt>
                <c:pt idx="9593">
                  <c:v>0.112064372822958</c:v>
                </c:pt>
                <c:pt idx="9594">
                  <c:v>0.11153070942964299</c:v>
                </c:pt>
                <c:pt idx="9595">
                  <c:v>0.111043212430861</c:v>
                </c:pt>
                <c:pt idx="9596">
                  <c:v>0.110461806412786</c:v>
                </c:pt>
                <c:pt idx="9597">
                  <c:v>0.10986818827222999</c:v>
                </c:pt>
                <c:pt idx="9598">
                  <c:v>0.109393901734923</c:v>
                </c:pt>
                <c:pt idx="9599">
                  <c:v>0.10891385298843199</c:v>
                </c:pt>
                <c:pt idx="9600">
                  <c:v>0.108494554064236</c:v>
                </c:pt>
                <c:pt idx="9601">
                  <c:v>0.10799881272638701</c:v>
                </c:pt>
                <c:pt idx="9602">
                  <c:v>0.107541648477004</c:v>
                </c:pt>
                <c:pt idx="9603">
                  <c:v>0.106838585847678</c:v>
                </c:pt>
                <c:pt idx="9604">
                  <c:v>0.106365265635152</c:v>
                </c:pt>
                <c:pt idx="9605">
                  <c:v>0.105890920463328</c:v>
                </c:pt>
                <c:pt idx="9606">
                  <c:v>0.105300206380586</c:v>
                </c:pt>
                <c:pt idx="9607">
                  <c:v>0.104838977529045</c:v>
                </c:pt>
                <c:pt idx="9608">
                  <c:v>0.104378106965062</c:v>
                </c:pt>
                <c:pt idx="9609">
                  <c:v>0.103751592570915</c:v>
                </c:pt>
                <c:pt idx="9610">
                  <c:v>0.103249024910231</c:v>
                </c:pt>
                <c:pt idx="9611">
                  <c:v>0.102852346297974</c:v>
                </c:pt>
                <c:pt idx="9612">
                  <c:v>0.102356533170677</c:v>
                </c:pt>
                <c:pt idx="9613">
                  <c:v>0.10178241510099401</c:v>
                </c:pt>
                <c:pt idx="9614">
                  <c:v>0.101357717144613</c:v>
                </c:pt>
                <c:pt idx="9615">
                  <c:v>0.100890124371896</c:v>
                </c:pt>
                <c:pt idx="9616">
                  <c:v>0.100288279820233</c:v>
                </c:pt>
                <c:pt idx="9617">
                  <c:v>9.9878597306087294E-2</c:v>
                </c:pt>
                <c:pt idx="9618">
                  <c:v>9.9469068770606503E-2</c:v>
                </c:pt>
                <c:pt idx="9619">
                  <c:v>9.8884446740460999E-2</c:v>
                </c:pt>
                <c:pt idx="9620">
                  <c:v>9.8485422165443398E-2</c:v>
                </c:pt>
                <c:pt idx="9621">
                  <c:v>9.8098847432993699E-2</c:v>
                </c:pt>
                <c:pt idx="9622">
                  <c:v>9.7508671712906295E-2</c:v>
                </c:pt>
                <c:pt idx="9623">
                  <c:v>9.7094873917133701E-2</c:v>
                </c:pt>
                <c:pt idx="9624">
                  <c:v>9.6700019086710498E-2</c:v>
                </c:pt>
                <c:pt idx="9625">
                  <c:v>9.6343154339895598E-2</c:v>
                </c:pt>
                <c:pt idx="9626">
                  <c:v>9.5956907180758499E-2</c:v>
                </c:pt>
                <c:pt idx="9627">
                  <c:v>9.5550530299078701E-2</c:v>
                </c:pt>
                <c:pt idx="9628">
                  <c:v>9.5011091422444599E-2</c:v>
                </c:pt>
                <c:pt idx="9629">
                  <c:v>9.4484539256275799E-2</c:v>
                </c:pt>
                <c:pt idx="9630">
                  <c:v>9.4107105222064794E-2</c:v>
                </c:pt>
                <c:pt idx="9631">
                  <c:v>9.3677309885000101E-2</c:v>
                </c:pt>
                <c:pt idx="9632">
                  <c:v>9.3164640362374707E-2</c:v>
                </c:pt>
                <c:pt idx="9633">
                  <c:v>9.2772228643297705E-2</c:v>
                </c:pt>
                <c:pt idx="9634">
                  <c:v>9.2414148035459096E-2</c:v>
                </c:pt>
                <c:pt idx="9635">
                  <c:v>9.1780771559569901E-2</c:v>
                </c:pt>
                <c:pt idx="9636">
                  <c:v>9.1452392148009001E-2</c:v>
                </c:pt>
                <c:pt idx="9637">
                  <c:v>9.1100661581200004E-2</c:v>
                </c:pt>
                <c:pt idx="9638">
                  <c:v>9.0589615114107402E-2</c:v>
                </c:pt>
                <c:pt idx="9639">
                  <c:v>9.0244112816315503E-2</c:v>
                </c:pt>
                <c:pt idx="9640">
                  <c:v>8.9872211912653696E-2</c:v>
                </c:pt>
                <c:pt idx="9641">
                  <c:v>8.9362950220335496E-2</c:v>
                </c:pt>
                <c:pt idx="9642">
                  <c:v>8.8943429953637396E-2</c:v>
                </c:pt>
                <c:pt idx="9643">
                  <c:v>8.8595598389263494E-2</c:v>
                </c:pt>
                <c:pt idx="9644">
                  <c:v>8.8181054243690701E-2</c:v>
                </c:pt>
                <c:pt idx="9645">
                  <c:v>8.7736243278098203E-2</c:v>
                </c:pt>
                <c:pt idx="9646">
                  <c:v>8.7404755856544405E-2</c:v>
                </c:pt>
                <c:pt idx="9647">
                  <c:v>8.7052913828907993E-2</c:v>
                </c:pt>
                <c:pt idx="9648">
                  <c:v>8.64986043695046E-2</c:v>
                </c:pt>
                <c:pt idx="9649">
                  <c:v>8.6174040179078898E-2</c:v>
                </c:pt>
                <c:pt idx="9650">
                  <c:v>8.5851519349186195E-2</c:v>
                </c:pt>
                <c:pt idx="9651">
                  <c:v>8.5559352533892005E-2</c:v>
                </c:pt>
                <c:pt idx="9652">
                  <c:v>8.5213052361116898E-2</c:v>
                </c:pt>
                <c:pt idx="9653">
                  <c:v>8.4848998909971093E-2</c:v>
                </c:pt>
                <c:pt idx="9654">
                  <c:v>8.4271305977987807E-2</c:v>
                </c:pt>
                <c:pt idx="9655">
                  <c:v>8.3946140871072605E-2</c:v>
                </c:pt>
                <c:pt idx="9656">
                  <c:v>8.3599681830188899E-2</c:v>
                </c:pt>
                <c:pt idx="9657">
                  <c:v>8.3168854413087898E-2</c:v>
                </c:pt>
                <c:pt idx="9658">
                  <c:v>8.2802047778386401E-2</c:v>
                </c:pt>
                <c:pt idx="9659">
                  <c:v>8.2462442903003405E-2</c:v>
                </c:pt>
                <c:pt idx="9660">
                  <c:v>8.2060134814431293E-2</c:v>
                </c:pt>
                <c:pt idx="9661">
                  <c:v>8.1614738660088407E-2</c:v>
                </c:pt>
                <c:pt idx="9662">
                  <c:v>8.1295801268424603E-2</c:v>
                </c:pt>
                <c:pt idx="9663">
                  <c:v>8.0966562149114796E-2</c:v>
                </c:pt>
                <c:pt idx="9664">
                  <c:v>8.0486841771441206E-2</c:v>
                </c:pt>
                <c:pt idx="9665">
                  <c:v>8.0210101868336298E-2</c:v>
                </c:pt>
                <c:pt idx="9666">
                  <c:v>7.9910375158457697E-2</c:v>
                </c:pt>
                <c:pt idx="9667">
                  <c:v>7.9345246000836298E-2</c:v>
                </c:pt>
                <c:pt idx="9668">
                  <c:v>7.9083600430749301E-2</c:v>
                </c:pt>
                <c:pt idx="9669">
                  <c:v>7.8802360241145994E-2</c:v>
                </c:pt>
                <c:pt idx="9670">
                  <c:v>7.8350174007937007E-2</c:v>
                </c:pt>
                <c:pt idx="9671">
                  <c:v>7.80657141973881E-2</c:v>
                </c:pt>
                <c:pt idx="9672">
                  <c:v>7.7786855554829004E-2</c:v>
                </c:pt>
                <c:pt idx="9673">
                  <c:v>7.7320284598196495E-2</c:v>
                </c:pt>
                <c:pt idx="9674">
                  <c:v>7.6987936142055693E-2</c:v>
                </c:pt>
                <c:pt idx="9675">
                  <c:v>7.6690687700950694E-2</c:v>
                </c:pt>
                <c:pt idx="9676">
                  <c:v>7.6425216451752806E-2</c:v>
                </c:pt>
                <c:pt idx="9677">
                  <c:v>7.6167354942299398E-2</c:v>
                </c:pt>
                <c:pt idx="9678">
                  <c:v>7.5847983690133694E-2</c:v>
                </c:pt>
                <c:pt idx="9679">
                  <c:v>7.5513941391060602E-2</c:v>
                </c:pt>
                <c:pt idx="9680">
                  <c:v>7.5009682953047302E-2</c:v>
                </c:pt>
                <c:pt idx="9681">
                  <c:v>7.4712174847566898E-2</c:v>
                </c:pt>
                <c:pt idx="9682">
                  <c:v>7.4451168281180993E-2</c:v>
                </c:pt>
                <c:pt idx="9683">
                  <c:v>7.3988611829311796E-2</c:v>
                </c:pt>
                <c:pt idx="9684">
                  <c:v>7.3739296873100005E-2</c:v>
                </c:pt>
                <c:pt idx="9685">
                  <c:v>7.3463817359879599E-2</c:v>
                </c:pt>
                <c:pt idx="9686">
                  <c:v>7.2976680200857499E-2</c:v>
                </c:pt>
                <c:pt idx="9687">
                  <c:v>7.2679611466203803E-2</c:v>
                </c:pt>
                <c:pt idx="9688">
                  <c:v>7.2441386951444101E-2</c:v>
                </c:pt>
                <c:pt idx="9689">
                  <c:v>7.2084291566473696E-2</c:v>
                </c:pt>
                <c:pt idx="9690">
                  <c:v>7.1801402432345895E-2</c:v>
                </c:pt>
                <c:pt idx="9691">
                  <c:v>7.15311002427967E-2</c:v>
                </c:pt>
                <c:pt idx="9692">
                  <c:v>7.1165318374678099E-2</c:v>
                </c:pt>
                <c:pt idx="9693">
                  <c:v>7.0779546287860706E-2</c:v>
                </c:pt>
                <c:pt idx="9694">
                  <c:v>7.0527099613274094E-2</c:v>
                </c:pt>
                <c:pt idx="9695">
                  <c:v>7.0288302484666304E-2</c:v>
                </c:pt>
                <c:pt idx="9696">
                  <c:v>6.9839871558270705E-2</c:v>
                </c:pt>
                <c:pt idx="9697">
                  <c:v>6.9592916694276793E-2</c:v>
                </c:pt>
                <c:pt idx="9698">
                  <c:v>6.9352237624115895E-2</c:v>
                </c:pt>
                <c:pt idx="9699">
                  <c:v>6.88798151263567E-2</c:v>
                </c:pt>
                <c:pt idx="9700">
                  <c:v>6.8643515114671802E-2</c:v>
                </c:pt>
                <c:pt idx="9701">
                  <c:v>6.8421231369332799E-2</c:v>
                </c:pt>
                <c:pt idx="9702">
                  <c:v>6.8253827533529293E-2</c:v>
                </c:pt>
                <c:pt idx="9703">
                  <c:v>6.7987157284126798E-2</c:v>
                </c:pt>
                <c:pt idx="9704">
                  <c:v>6.7717768174285195E-2</c:v>
                </c:pt>
                <c:pt idx="9705">
                  <c:v>6.7273165099322699E-2</c:v>
                </c:pt>
                <c:pt idx="9706">
                  <c:v>6.6925412412577601E-2</c:v>
                </c:pt>
                <c:pt idx="9707">
                  <c:v>6.6693982749711597E-2</c:v>
                </c:pt>
                <c:pt idx="9708">
                  <c:v>6.6398828212792804E-2</c:v>
                </c:pt>
                <c:pt idx="9709">
                  <c:v>6.6052098758518404E-2</c:v>
                </c:pt>
                <c:pt idx="9710">
                  <c:v>6.5851770574227406E-2</c:v>
                </c:pt>
                <c:pt idx="9711">
                  <c:v>6.5545618728113597E-2</c:v>
                </c:pt>
                <c:pt idx="9712">
                  <c:v>6.5098629294273902E-2</c:v>
                </c:pt>
                <c:pt idx="9713">
                  <c:v>6.4904502107916803E-2</c:v>
                </c:pt>
                <c:pt idx="9714">
                  <c:v>6.4670319397312798E-2</c:v>
                </c:pt>
                <c:pt idx="9715">
                  <c:v>6.4234161846494997E-2</c:v>
                </c:pt>
                <c:pt idx="9716">
                  <c:v>6.4048670814372502E-2</c:v>
                </c:pt>
                <c:pt idx="9717">
                  <c:v>6.3811184896621603E-2</c:v>
                </c:pt>
                <c:pt idx="9718">
                  <c:v>6.3383636026022205E-2</c:v>
                </c:pt>
                <c:pt idx="9719">
                  <c:v>6.3141274285347604E-2</c:v>
                </c:pt>
                <c:pt idx="9720">
                  <c:v>6.2966264260467197E-2</c:v>
                </c:pt>
                <c:pt idx="9721">
                  <c:v>6.2615099207808195E-2</c:v>
                </c:pt>
                <c:pt idx="9722">
                  <c:v>6.23449833365156E-2</c:v>
                </c:pt>
                <c:pt idx="9723">
                  <c:v>6.21456508524715E-2</c:v>
                </c:pt>
                <c:pt idx="9724">
                  <c:v>6.18137646233664E-2</c:v>
                </c:pt>
                <c:pt idx="9725">
                  <c:v>6.1506814071132301E-2</c:v>
                </c:pt>
                <c:pt idx="9726">
                  <c:v>6.1282871795507697E-2</c:v>
                </c:pt>
                <c:pt idx="9727">
                  <c:v>6.1089041177183299E-2</c:v>
                </c:pt>
                <c:pt idx="9728">
                  <c:v>6.0948138493888998E-2</c:v>
                </c:pt>
                <c:pt idx="9729">
                  <c:v>6.0688355918197497E-2</c:v>
                </c:pt>
                <c:pt idx="9730">
                  <c:v>6.0437251774904402E-2</c:v>
                </c:pt>
                <c:pt idx="9731">
                  <c:v>5.9965385085282097E-2</c:v>
                </c:pt>
                <c:pt idx="9732">
                  <c:v>5.9739491727668501E-2</c:v>
                </c:pt>
                <c:pt idx="9733">
                  <c:v>5.9565594846692903E-2</c:v>
                </c:pt>
                <c:pt idx="9734">
                  <c:v>5.9173060949736601E-2</c:v>
                </c:pt>
                <c:pt idx="9735">
                  <c:v>5.8994231260536698E-2</c:v>
                </c:pt>
                <c:pt idx="9736">
                  <c:v>5.8788140634229803E-2</c:v>
                </c:pt>
                <c:pt idx="9737">
                  <c:v>5.8413627615663898E-2</c:v>
                </c:pt>
                <c:pt idx="9738">
                  <c:v>5.8161759244588399E-2</c:v>
                </c:pt>
                <c:pt idx="9739">
                  <c:v>5.7981341359360901E-2</c:v>
                </c:pt>
                <c:pt idx="9740">
                  <c:v>5.7742991426494097E-2</c:v>
                </c:pt>
                <c:pt idx="9741">
                  <c:v>5.7482493211231799E-2</c:v>
                </c:pt>
                <c:pt idx="9742">
                  <c:v>5.72681146045717E-2</c:v>
                </c:pt>
                <c:pt idx="9743">
                  <c:v>5.7030068332940102E-2</c:v>
                </c:pt>
                <c:pt idx="9744">
                  <c:v>5.6630551504726998E-2</c:v>
                </c:pt>
                <c:pt idx="9745">
                  <c:v>5.6454049216479202E-2</c:v>
                </c:pt>
                <c:pt idx="9746">
                  <c:v>5.6257064389861798E-2</c:v>
                </c:pt>
                <c:pt idx="9747">
                  <c:v>5.5882906703858599E-2</c:v>
                </c:pt>
                <c:pt idx="9748">
                  <c:v>5.5723079897655403E-2</c:v>
                </c:pt>
                <c:pt idx="9749">
                  <c:v>5.55255944450515E-2</c:v>
                </c:pt>
                <c:pt idx="9750">
                  <c:v>5.5124688062043702E-2</c:v>
                </c:pt>
                <c:pt idx="9751">
                  <c:v>5.49339942323663E-2</c:v>
                </c:pt>
                <c:pt idx="9752">
                  <c:v>5.4733434071143297E-2</c:v>
                </c:pt>
                <c:pt idx="9753">
                  <c:v>5.4615118657238698E-2</c:v>
                </c:pt>
                <c:pt idx="9754">
                  <c:v>5.4415659008858003E-2</c:v>
                </c:pt>
                <c:pt idx="9755">
                  <c:v>5.4228743344234699E-2</c:v>
                </c:pt>
                <c:pt idx="9756">
                  <c:v>5.3910406539216402E-2</c:v>
                </c:pt>
                <c:pt idx="9757">
                  <c:v>5.3589677457542298E-2</c:v>
                </c:pt>
                <c:pt idx="9758">
                  <c:v>5.3407403077774897E-2</c:v>
                </c:pt>
                <c:pt idx="9759">
                  <c:v>5.3186606208327998E-2</c:v>
                </c:pt>
                <c:pt idx="9760">
                  <c:v>5.28535932923355E-2</c:v>
                </c:pt>
                <c:pt idx="9761">
                  <c:v>5.2690693895176902E-2</c:v>
                </c:pt>
                <c:pt idx="9762">
                  <c:v>5.2501564340976303E-2</c:v>
                </c:pt>
                <c:pt idx="9763">
                  <c:v>5.2076832507736898E-2</c:v>
                </c:pt>
                <c:pt idx="9764">
                  <c:v>5.1947553952534899E-2</c:v>
                </c:pt>
                <c:pt idx="9765">
                  <c:v>5.1759915251750603E-2</c:v>
                </c:pt>
                <c:pt idx="9766">
                  <c:v>5.1390465601192099E-2</c:v>
                </c:pt>
                <c:pt idx="9767">
                  <c:v>5.1235681923571898E-2</c:v>
                </c:pt>
                <c:pt idx="9768">
                  <c:v>5.1059605107487402E-2</c:v>
                </c:pt>
                <c:pt idx="9769">
                  <c:v>5.0731888525964199E-2</c:v>
                </c:pt>
                <c:pt idx="9770">
                  <c:v>5.0511288262593199E-2</c:v>
                </c:pt>
                <c:pt idx="9771">
                  <c:v>5.0344090520714799E-2</c:v>
                </c:pt>
                <c:pt idx="9772">
                  <c:v>5.0008517690002897E-2</c:v>
                </c:pt>
                <c:pt idx="9773">
                  <c:v>4.9719235510565202E-2</c:v>
                </c:pt>
                <c:pt idx="9774">
                  <c:v>4.9556691606994503E-2</c:v>
                </c:pt>
                <c:pt idx="9775">
                  <c:v>4.9139368270213001E-2</c:v>
                </c:pt>
                <c:pt idx="9776">
                  <c:v>4.8991458374075501E-2</c:v>
                </c:pt>
                <c:pt idx="9777">
                  <c:v>4.88424212477791E-2</c:v>
                </c:pt>
                <c:pt idx="9778">
                  <c:v>4.8747767568177697E-2</c:v>
                </c:pt>
                <c:pt idx="9779">
                  <c:v>4.8570767908434703E-2</c:v>
                </c:pt>
                <c:pt idx="9780">
                  <c:v>4.8364566037586702E-2</c:v>
                </c:pt>
                <c:pt idx="9781">
                  <c:v>4.8027180406885597E-2</c:v>
                </c:pt>
                <c:pt idx="9782">
                  <c:v>4.7764959793615502E-2</c:v>
                </c:pt>
                <c:pt idx="9783">
                  <c:v>4.7611647363131199E-2</c:v>
                </c:pt>
                <c:pt idx="9784">
                  <c:v>4.73698400504265E-2</c:v>
                </c:pt>
                <c:pt idx="9785">
                  <c:v>4.7111267806030803E-2</c:v>
                </c:pt>
                <c:pt idx="9786">
                  <c:v>4.6980141438931797E-2</c:v>
                </c:pt>
                <c:pt idx="9787">
                  <c:v>4.6784959908109103E-2</c:v>
                </c:pt>
                <c:pt idx="9788">
                  <c:v>4.6406299360872399E-2</c:v>
                </c:pt>
                <c:pt idx="9789">
                  <c:v>4.6293223965525002E-2</c:v>
                </c:pt>
                <c:pt idx="9790">
                  <c:v>4.61446502595209E-2</c:v>
                </c:pt>
                <c:pt idx="9791">
                  <c:v>4.5863417122745602E-2</c:v>
                </c:pt>
                <c:pt idx="9792">
                  <c:v>4.5733460545306803E-2</c:v>
                </c:pt>
                <c:pt idx="9793">
                  <c:v>4.5587476947668702E-2</c:v>
                </c:pt>
                <c:pt idx="9794">
                  <c:v>4.5190583712762897E-2</c:v>
                </c:pt>
                <c:pt idx="9795">
                  <c:v>4.5067963249157898E-2</c:v>
                </c:pt>
                <c:pt idx="9796">
                  <c:v>4.4931720797434002E-2</c:v>
                </c:pt>
                <c:pt idx="9797">
                  <c:v>4.4648955267388199E-2</c:v>
                </c:pt>
                <c:pt idx="9798">
                  <c:v>4.4445172821376E-2</c:v>
                </c:pt>
                <c:pt idx="9799">
                  <c:v>4.4306599680056701E-2</c:v>
                </c:pt>
                <c:pt idx="9800">
                  <c:v>4.4078047225009902E-2</c:v>
                </c:pt>
                <c:pt idx="9801">
                  <c:v>4.37942141000442E-2</c:v>
                </c:pt>
                <c:pt idx="9802">
                  <c:v>4.3673007864377299E-2</c:v>
                </c:pt>
                <c:pt idx="9803">
                  <c:v>4.3551863239069198E-2</c:v>
                </c:pt>
                <c:pt idx="9804">
                  <c:v>4.3474202034606703E-2</c:v>
                </c:pt>
                <c:pt idx="9805">
                  <c:v>4.3298183736623898E-2</c:v>
                </c:pt>
                <c:pt idx="9806">
                  <c:v>4.3115968961501397E-2</c:v>
                </c:pt>
                <c:pt idx="9807">
                  <c:v>4.2710192482142403E-2</c:v>
                </c:pt>
                <c:pt idx="9808">
                  <c:v>4.2608207935700103E-2</c:v>
                </c:pt>
                <c:pt idx="9809">
                  <c:v>4.2462598765268797E-2</c:v>
                </c:pt>
                <c:pt idx="9810">
                  <c:v>4.2152543474609602E-2</c:v>
                </c:pt>
                <c:pt idx="9811">
                  <c:v>4.2007853131508302E-2</c:v>
                </c:pt>
                <c:pt idx="9812">
                  <c:v>4.1884752853851001E-2</c:v>
                </c:pt>
                <c:pt idx="9813">
                  <c:v>4.1579786018701298E-2</c:v>
                </c:pt>
                <c:pt idx="9814">
                  <c:v>4.13853928427367E-2</c:v>
                </c:pt>
                <c:pt idx="9815">
                  <c:v>4.1258680372265898E-2</c:v>
                </c:pt>
                <c:pt idx="9816">
                  <c:v>4.1037294557706001E-2</c:v>
                </c:pt>
                <c:pt idx="9817">
                  <c:v>4.0813014211986798E-2</c:v>
                </c:pt>
                <c:pt idx="9818">
                  <c:v>4.0690835419809501E-2</c:v>
                </c:pt>
                <c:pt idx="9819">
                  <c:v>4.0527846916423499E-2</c:v>
                </c:pt>
                <c:pt idx="9820">
                  <c:v>4.01974461177209E-2</c:v>
                </c:pt>
                <c:pt idx="9821">
                  <c:v>4.0107193577568902E-2</c:v>
                </c:pt>
                <c:pt idx="9822">
                  <c:v>3.99959673328944E-2</c:v>
                </c:pt>
                <c:pt idx="9823">
                  <c:v>3.9685983880190102E-2</c:v>
                </c:pt>
                <c:pt idx="9824">
                  <c:v>3.9569391616775099E-2</c:v>
                </c:pt>
                <c:pt idx="9825">
                  <c:v>3.9438855475358102E-2</c:v>
                </c:pt>
                <c:pt idx="9826">
                  <c:v>3.91247224664159E-2</c:v>
                </c:pt>
                <c:pt idx="9827">
                  <c:v>3.90126031416001E-2</c:v>
                </c:pt>
                <c:pt idx="9828">
                  <c:v>3.89051213957523E-2</c:v>
                </c:pt>
                <c:pt idx="9829">
                  <c:v>3.8821306710209003E-2</c:v>
                </c:pt>
                <c:pt idx="9830">
                  <c:v>3.8697105706281203E-2</c:v>
                </c:pt>
                <c:pt idx="9831">
                  <c:v>3.8523129100212702E-2</c:v>
                </c:pt>
                <c:pt idx="9832">
                  <c:v>3.8298189213188998E-2</c:v>
                </c:pt>
                <c:pt idx="9833">
                  <c:v>3.8045524774740103E-2</c:v>
                </c:pt>
                <c:pt idx="9834">
                  <c:v>3.79126729870524E-2</c:v>
                </c:pt>
                <c:pt idx="9835">
                  <c:v>3.7755787712133698E-2</c:v>
                </c:pt>
                <c:pt idx="9836">
                  <c:v>3.7482648224492099E-2</c:v>
                </c:pt>
                <c:pt idx="9837">
                  <c:v>3.7380343826953197E-2</c:v>
                </c:pt>
                <c:pt idx="9838">
                  <c:v>3.7269079485364801E-2</c:v>
                </c:pt>
                <c:pt idx="9839">
                  <c:v>3.6911782178018798E-2</c:v>
                </c:pt>
                <c:pt idx="9840">
                  <c:v>3.6820131877902798E-2</c:v>
                </c:pt>
                <c:pt idx="9841">
                  <c:v>3.6714487621793503E-2</c:v>
                </c:pt>
                <c:pt idx="9842">
                  <c:v>3.6466597230173599E-2</c:v>
                </c:pt>
                <c:pt idx="9843">
                  <c:v>3.6349558358779198E-2</c:v>
                </c:pt>
                <c:pt idx="9844">
                  <c:v>3.6246805702879401E-2</c:v>
                </c:pt>
                <c:pt idx="9845">
                  <c:v>3.5968105337815297E-2</c:v>
                </c:pt>
                <c:pt idx="9846">
                  <c:v>3.5784388788844101E-2</c:v>
                </c:pt>
                <c:pt idx="9847">
                  <c:v>3.5692160006284897E-2</c:v>
                </c:pt>
                <c:pt idx="9848">
                  <c:v>3.5504375132612502E-2</c:v>
                </c:pt>
                <c:pt idx="9849">
                  <c:v>3.5309519987398098E-2</c:v>
                </c:pt>
                <c:pt idx="9850">
                  <c:v>3.5220400779507902E-2</c:v>
                </c:pt>
                <c:pt idx="9851">
                  <c:v>3.50870043039321E-2</c:v>
                </c:pt>
                <c:pt idx="9852">
                  <c:v>3.4771477143900997E-2</c:v>
                </c:pt>
                <c:pt idx="9853">
                  <c:v>3.4678790504888701E-2</c:v>
                </c:pt>
                <c:pt idx="9854">
                  <c:v>3.4589690253293698E-2</c:v>
                </c:pt>
                <c:pt idx="9855">
                  <c:v>3.4517781197791898E-2</c:v>
                </c:pt>
                <c:pt idx="9856">
                  <c:v>3.4403998521156803E-2</c:v>
                </c:pt>
                <c:pt idx="9857">
                  <c:v>3.4239467272224398E-2</c:v>
                </c:pt>
                <c:pt idx="9858">
                  <c:v>3.3918291446752701E-2</c:v>
                </c:pt>
                <c:pt idx="9859">
                  <c:v>3.3800925205771798E-2</c:v>
                </c:pt>
                <c:pt idx="9860">
                  <c:v>3.3682593484020897E-2</c:v>
                </c:pt>
                <c:pt idx="9861">
                  <c:v>3.3447547621714403E-2</c:v>
                </c:pt>
                <c:pt idx="9862">
                  <c:v>3.3292710082605502E-2</c:v>
                </c:pt>
                <c:pt idx="9863">
                  <c:v>3.3191668626386499E-2</c:v>
                </c:pt>
                <c:pt idx="9864">
                  <c:v>3.3010858664056203E-2</c:v>
                </c:pt>
                <c:pt idx="9865">
                  <c:v>3.2773864911481099E-2</c:v>
                </c:pt>
                <c:pt idx="9866">
                  <c:v>3.2686780206859001E-2</c:v>
                </c:pt>
                <c:pt idx="9867">
                  <c:v>3.2557399177069998E-2</c:v>
                </c:pt>
                <c:pt idx="9868">
                  <c:v>3.2281218581677602E-2</c:v>
                </c:pt>
                <c:pt idx="9869">
                  <c:v>3.2200901992230899E-2</c:v>
                </c:pt>
                <c:pt idx="9870">
                  <c:v>3.20941583389261E-2</c:v>
                </c:pt>
                <c:pt idx="9871">
                  <c:v>3.17643662468374E-2</c:v>
                </c:pt>
                <c:pt idx="9872">
                  <c:v>3.1709149266437801E-2</c:v>
                </c:pt>
                <c:pt idx="9873">
                  <c:v>3.1623720754092997E-2</c:v>
                </c:pt>
                <c:pt idx="9874">
                  <c:v>3.1382189035260299E-2</c:v>
                </c:pt>
                <c:pt idx="9875">
                  <c:v>3.1296269085335698E-2</c:v>
                </c:pt>
                <c:pt idx="9876">
                  <c:v>3.1221472532100201E-2</c:v>
                </c:pt>
                <c:pt idx="9877">
                  <c:v>3.09658037246359E-2</c:v>
                </c:pt>
                <c:pt idx="9878">
                  <c:v>3.0800318374531298E-2</c:v>
                </c:pt>
                <c:pt idx="9879">
                  <c:v>3.0725626129424199E-2</c:v>
                </c:pt>
                <c:pt idx="9880">
                  <c:v>3.0678808805532701E-2</c:v>
                </c:pt>
                <c:pt idx="9881">
                  <c:v>3.06040044039642E-2</c:v>
                </c:pt>
                <c:pt idx="9882">
                  <c:v>3.0490338103845601E-2</c:v>
                </c:pt>
                <c:pt idx="9883">
                  <c:v>3.0321302988644099E-2</c:v>
                </c:pt>
                <c:pt idx="9884">
                  <c:v>3.00071000334961E-2</c:v>
                </c:pt>
                <c:pt idx="9885">
                  <c:v>2.9930769068111301E-2</c:v>
                </c:pt>
                <c:pt idx="9886">
                  <c:v>2.9826338548446001E-2</c:v>
                </c:pt>
                <c:pt idx="9887">
                  <c:v>2.9545536914762801E-2</c:v>
                </c:pt>
                <c:pt idx="9888">
                  <c:v>2.9478183336322999E-2</c:v>
                </c:pt>
                <c:pt idx="9889">
                  <c:v>2.93855166722399E-2</c:v>
                </c:pt>
                <c:pt idx="9890">
                  <c:v>2.9070434480672699E-2</c:v>
                </c:pt>
                <c:pt idx="9891">
                  <c:v>2.8974082980615299E-2</c:v>
                </c:pt>
                <c:pt idx="9892">
                  <c:v>2.8920451664210499E-2</c:v>
                </c:pt>
                <c:pt idx="9893">
                  <c:v>2.8732705579992999E-2</c:v>
                </c:pt>
                <c:pt idx="9894">
                  <c:v>2.8607402268486699E-2</c:v>
                </c:pt>
                <c:pt idx="9895">
                  <c:v>2.85129695160624E-2</c:v>
                </c:pt>
                <c:pt idx="9896">
                  <c:v>2.83463451487476E-2</c:v>
                </c:pt>
                <c:pt idx="9897">
                  <c:v>2.8105217421122E-2</c:v>
                </c:pt>
                <c:pt idx="9898">
                  <c:v>2.8054620682572199E-2</c:v>
                </c:pt>
                <c:pt idx="9899">
                  <c:v>2.7956028205184499E-2</c:v>
                </c:pt>
                <c:pt idx="9900">
                  <c:v>2.7732078767299499E-2</c:v>
                </c:pt>
                <c:pt idx="9901">
                  <c:v>2.7642901505507599E-2</c:v>
                </c:pt>
                <c:pt idx="9902">
                  <c:v>2.75874644188055E-2</c:v>
                </c:pt>
                <c:pt idx="9903">
                  <c:v>2.72318998080056E-2</c:v>
                </c:pt>
                <c:pt idx="9904">
                  <c:v>2.7186302730114999E-2</c:v>
                </c:pt>
                <c:pt idx="9905">
                  <c:v>2.71211095872179E-2</c:v>
                </c:pt>
                <c:pt idx="9906">
                  <c:v>2.7085465699201401E-2</c:v>
                </c:pt>
                <c:pt idx="9907">
                  <c:v>2.6990091631887401E-2</c:v>
                </c:pt>
                <c:pt idx="9908">
                  <c:v>2.6888801299112999E-2</c:v>
                </c:pt>
                <c:pt idx="9909">
                  <c:v>2.6624173643843601E-2</c:v>
                </c:pt>
                <c:pt idx="9910">
                  <c:v>2.6457213437728E-2</c:v>
                </c:pt>
                <c:pt idx="9911">
                  <c:v>2.6382713404018401E-2</c:v>
                </c:pt>
                <c:pt idx="9912">
                  <c:v>2.6230417677045901E-2</c:v>
                </c:pt>
                <c:pt idx="9913">
                  <c:v>2.60493581105644E-2</c:v>
                </c:pt>
                <c:pt idx="9914">
                  <c:v>2.5960770445332501E-2</c:v>
                </c:pt>
                <c:pt idx="9915">
                  <c:v>2.5852740703461E-2</c:v>
                </c:pt>
                <c:pt idx="9916">
                  <c:v>2.5578232656698601E-2</c:v>
                </c:pt>
                <c:pt idx="9917">
                  <c:v>2.5534727406920699E-2</c:v>
                </c:pt>
                <c:pt idx="9918">
                  <c:v>2.5458126746040401E-2</c:v>
                </c:pt>
                <c:pt idx="9919">
                  <c:v>2.5159166320615201E-2</c:v>
                </c:pt>
                <c:pt idx="9920">
                  <c:v>2.5127887696726098E-2</c:v>
                </c:pt>
                <c:pt idx="9921">
                  <c:v>2.5053215504158202E-2</c:v>
                </c:pt>
                <c:pt idx="9922">
                  <c:v>2.4771496983400101E-2</c:v>
                </c:pt>
                <c:pt idx="9923">
                  <c:v>2.47061123469999E-2</c:v>
                </c:pt>
                <c:pt idx="9924">
                  <c:v>2.4640990372669501E-2</c:v>
                </c:pt>
                <c:pt idx="9925">
                  <c:v>2.44612527361216E-2</c:v>
                </c:pt>
                <c:pt idx="9926">
                  <c:v>2.43434665365687E-2</c:v>
                </c:pt>
                <c:pt idx="9927">
                  <c:v>2.4300377384255001E-2</c:v>
                </c:pt>
                <c:pt idx="9928">
                  <c:v>2.4112374109487598E-2</c:v>
                </c:pt>
                <c:pt idx="9929">
                  <c:v>2.3952072006068002E-2</c:v>
                </c:pt>
                <c:pt idx="9930">
                  <c:v>2.38810939287455E-2</c:v>
                </c:pt>
                <c:pt idx="9931">
                  <c:v>2.3817680543288498E-2</c:v>
                </c:pt>
                <c:pt idx="9932">
                  <c:v>2.3788705570041199E-2</c:v>
                </c:pt>
                <c:pt idx="9933">
                  <c:v>2.3704873674432601E-2</c:v>
                </c:pt>
                <c:pt idx="9934">
                  <c:v>2.3613687992716799E-2</c:v>
                </c:pt>
                <c:pt idx="9935">
                  <c:v>2.3288238667494899E-2</c:v>
                </c:pt>
                <c:pt idx="9936">
                  <c:v>2.3233284499534899E-2</c:v>
                </c:pt>
                <c:pt idx="9937">
                  <c:v>2.3165299062384199E-2</c:v>
                </c:pt>
                <c:pt idx="9938">
                  <c:v>2.2924121968874899E-2</c:v>
                </c:pt>
                <c:pt idx="9939">
                  <c:v>2.2852697007086399E-2</c:v>
                </c:pt>
                <c:pt idx="9940">
                  <c:v>2.27718201349488E-2</c:v>
                </c:pt>
                <c:pt idx="9941">
                  <c:v>2.2544622455219099E-2</c:v>
                </c:pt>
                <c:pt idx="9942">
                  <c:v>2.2429058565952099E-2</c:v>
                </c:pt>
                <c:pt idx="9943">
                  <c:v>2.2403050796128799E-2</c:v>
                </c:pt>
                <c:pt idx="9944">
                  <c:v>2.22794786774708E-2</c:v>
                </c:pt>
                <c:pt idx="9945">
                  <c:v>2.21594968509937E-2</c:v>
                </c:pt>
                <c:pt idx="9946">
                  <c:v>2.2104333935809999E-2</c:v>
                </c:pt>
                <c:pt idx="9947">
                  <c:v>2.1981489490523601E-2</c:v>
                </c:pt>
                <c:pt idx="9948">
                  <c:v>2.1723024469489802E-2</c:v>
                </c:pt>
                <c:pt idx="9949">
                  <c:v>2.16580817699044E-2</c:v>
                </c:pt>
                <c:pt idx="9950">
                  <c:v>2.1602889841831101E-2</c:v>
                </c:pt>
                <c:pt idx="9951">
                  <c:v>2.1371647645982102E-2</c:v>
                </c:pt>
                <c:pt idx="9952">
                  <c:v>2.1318480451591199E-2</c:v>
                </c:pt>
                <c:pt idx="9953">
                  <c:v>2.1290141458739399E-2</c:v>
                </c:pt>
                <c:pt idx="9954">
                  <c:v>2.09847359060292E-2</c:v>
                </c:pt>
                <c:pt idx="9955">
                  <c:v>2.0929325187656299E-2</c:v>
                </c:pt>
                <c:pt idx="9956">
                  <c:v>2.088666689815E-2</c:v>
                </c:pt>
                <c:pt idx="9957">
                  <c:v>2.08691618851541E-2</c:v>
                </c:pt>
                <c:pt idx="9958">
                  <c:v>2.0811970554253399E-2</c:v>
                </c:pt>
                <c:pt idx="9959">
                  <c:v>2.0729999965017998E-2</c:v>
                </c:pt>
                <c:pt idx="9960">
                  <c:v>2.0533386947742201E-2</c:v>
                </c:pt>
                <c:pt idx="9961">
                  <c:v>2.0344542407353099E-2</c:v>
                </c:pt>
                <c:pt idx="9962">
                  <c:v>2.0306177859310898E-2</c:v>
                </c:pt>
                <c:pt idx="9963">
                  <c:v>2.0177687848142001E-2</c:v>
                </c:pt>
                <c:pt idx="9964">
                  <c:v>1.99647193512646E-2</c:v>
                </c:pt>
                <c:pt idx="9965">
                  <c:v>1.99233389964017E-2</c:v>
                </c:pt>
                <c:pt idx="9966">
                  <c:v>1.9867038519199201E-2</c:v>
                </c:pt>
                <c:pt idx="9967">
                  <c:v>1.9565028822398699E-2</c:v>
                </c:pt>
                <c:pt idx="9968">
                  <c:v>1.9542745537667799E-2</c:v>
                </c:pt>
                <c:pt idx="9969">
                  <c:v>1.9484830297490801E-2</c:v>
                </c:pt>
                <c:pt idx="9970">
                  <c:v>1.92403645293476E-2</c:v>
                </c:pt>
                <c:pt idx="9971">
                  <c:v>1.9197583610851599E-2</c:v>
                </c:pt>
                <c:pt idx="9972">
                  <c:v>1.91722663391071E-2</c:v>
                </c:pt>
                <c:pt idx="9973">
                  <c:v>1.8941755804310699E-2</c:v>
                </c:pt>
                <c:pt idx="9974">
                  <c:v>1.88477263630678E-2</c:v>
                </c:pt>
                <c:pt idx="9975">
                  <c:v>1.8802782806839401E-2</c:v>
                </c:pt>
                <c:pt idx="9976">
                  <c:v>1.8685745448844101E-2</c:v>
                </c:pt>
                <c:pt idx="9977">
                  <c:v>1.85475343023426E-2</c:v>
                </c:pt>
                <c:pt idx="9978">
                  <c:v>1.8530411015187001E-2</c:v>
                </c:pt>
                <c:pt idx="9979">
                  <c:v>1.8414488692845499E-2</c:v>
                </c:pt>
                <c:pt idx="9980">
                  <c:v>1.8166736185473001E-2</c:v>
                </c:pt>
                <c:pt idx="9981">
                  <c:v>1.8162312121906599E-2</c:v>
                </c:pt>
                <c:pt idx="9982">
                  <c:v>1.81056398626726E-2</c:v>
                </c:pt>
                <c:pt idx="9983">
                  <c:v>1.8129277406842399E-2</c:v>
                </c:pt>
                <c:pt idx="9984">
                  <c:v>1.8037527896618999E-2</c:v>
                </c:pt>
                <c:pt idx="9985">
                  <c:v>1.7965085295145299E-2</c:v>
                </c:pt>
                <c:pt idx="9986">
                  <c:v>1.7672637259238299E-2</c:v>
                </c:pt>
                <c:pt idx="9987">
                  <c:v>1.76221654983237E-2</c:v>
                </c:pt>
                <c:pt idx="9988">
                  <c:v>1.7573834173769301E-2</c:v>
                </c:pt>
                <c:pt idx="9989">
                  <c:v>1.7404299015955301E-2</c:v>
                </c:pt>
                <c:pt idx="9990">
                  <c:v>1.7300173344362301E-2</c:v>
                </c:pt>
                <c:pt idx="9991">
                  <c:v>1.7251905635930501E-2</c:v>
                </c:pt>
                <c:pt idx="9992">
                  <c:v>1.7100567701466601E-2</c:v>
                </c:pt>
                <c:pt idx="9993">
                  <c:v>1.6913477923177701E-2</c:v>
                </c:pt>
                <c:pt idx="9994">
                  <c:v>1.68911071765857E-2</c:v>
                </c:pt>
                <c:pt idx="9995">
                  <c:v>1.6848402500424201E-2</c:v>
                </c:pt>
                <c:pt idx="9996">
                  <c:v>1.6690592519201599E-2</c:v>
                </c:pt>
                <c:pt idx="9997">
                  <c:v>1.6630784288281499E-2</c:v>
                </c:pt>
                <c:pt idx="9998">
                  <c:v>1.6582867222799301E-2</c:v>
                </c:pt>
                <c:pt idx="9999">
                  <c:v>1.6325145988957901E-2</c:v>
                </c:pt>
                <c:pt idx="10000">
                  <c:v>1.6263425156163702E-2</c:v>
                </c:pt>
                <c:pt idx="10001">
                  <c:v>1.6261972915929401E-2</c:v>
                </c:pt>
                <c:pt idx="10002">
                  <c:v>1.6036529198585801E-2</c:v>
                </c:pt>
                <c:pt idx="10003">
                  <c:v>1.5989570449101199E-2</c:v>
                </c:pt>
                <c:pt idx="10004">
                  <c:v>1.59623478809558E-2</c:v>
                </c:pt>
                <c:pt idx="10005">
                  <c:v>1.5762207357205699E-2</c:v>
                </c:pt>
                <c:pt idx="10006">
                  <c:v>1.56811496514517E-2</c:v>
                </c:pt>
                <c:pt idx="10007">
                  <c:v>1.5656036800161501E-2</c:v>
                </c:pt>
                <c:pt idx="10008">
                  <c:v>1.5653748671562901E-2</c:v>
                </c:pt>
                <c:pt idx="10009">
                  <c:v>1.56201575349161E-2</c:v>
                </c:pt>
                <c:pt idx="10010">
                  <c:v>1.55557466253715E-2</c:v>
                </c:pt>
                <c:pt idx="10011">
                  <c:v>1.54625867192711E-2</c:v>
                </c:pt>
                <c:pt idx="10012">
                  <c:v>1.5193798065107801E-2</c:v>
                </c:pt>
                <c:pt idx="10013">
                  <c:v>1.51531168521614E-2</c:v>
                </c:pt>
                <c:pt idx="10014">
                  <c:v>1.51136253019406E-2</c:v>
                </c:pt>
                <c:pt idx="10015">
                  <c:v>1.48891698530253E-2</c:v>
                </c:pt>
                <c:pt idx="10016">
                  <c:v>1.48460403142962E-2</c:v>
                </c:pt>
                <c:pt idx="10017">
                  <c:v>1.4809951419010699E-2</c:v>
                </c:pt>
                <c:pt idx="10018">
                  <c:v>1.4563646342139599E-2</c:v>
                </c:pt>
                <c:pt idx="10019">
                  <c:v>1.4523737995962901E-2</c:v>
                </c:pt>
                <c:pt idx="10020">
                  <c:v>1.4478359230755199E-2</c:v>
                </c:pt>
                <c:pt idx="10021">
                  <c:v>1.43086549457317E-2</c:v>
                </c:pt>
                <c:pt idx="10022">
                  <c:v>1.4209726345143199E-2</c:v>
                </c:pt>
                <c:pt idx="10023">
                  <c:v>1.41989341306422E-2</c:v>
                </c:pt>
                <c:pt idx="10024">
                  <c:v>1.40656902561507E-2</c:v>
                </c:pt>
                <c:pt idx="10025">
                  <c:v>1.3897381106895999E-2</c:v>
                </c:pt>
                <c:pt idx="10026">
                  <c:v>1.38949922547908E-2</c:v>
                </c:pt>
                <c:pt idx="10027">
                  <c:v>1.3829404240823301E-2</c:v>
                </c:pt>
                <c:pt idx="10028">
                  <c:v>1.3656244991579899E-2</c:v>
                </c:pt>
                <c:pt idx="10029">
                  <c:v>1.36340722965542E-2</c:v>
                </c:pt>
                <c:pt idx="10030">
                  <c:v>1.3608553102433901E-2</c:v>
                </c:pt>
                <c:pt idx="10031">
                  <c:v>1.33451556369739E-2</c:v>
                </c:pt>
                <c:pt idx="10032">
                  <c:v>1.3346719346979201E-2</c:v>
                </c:pt>
                <c:pt idx="10033">
                  <c:v>1.33298271927439E-2</c:v>
                </c:pt>
                <c:pt idx="10034">
                  <c:v>1.3321196660399401E-2</c:v>
                </c:pt>
                <c:pt idx="10035">
                  <c:v>1.32825964828952E-2</c:v>
                </c:pt>
                <c:pt idx="10036">
                  <c:v>1.32084022237298E-2</c:v>
                </c:pt>
                <c:pt idx="10037">
                  <c:v>1.3013122564492101E-2</c:v>
                </c:pt>
                <c:pt idx="10038">
                  <c:v>1.2884768395451799E-2</c:v>
                </c:pt>
                <c:pt idx="10039">
                  <c:v>1.2858870769074699E-2</c:v>
                </c:pt>
                <c:pt idx="10040">
                  <c:v>1.27385455173983E-2</c:v>
                </c:pt>
                <c:pt idx="10041">
                  <c:v>1.26182697810387E-2</c:v>
                </c:pt>
                <c:pt idx="10042">
                  <c:v>1.26019841991364E-2</c:v>
                </c:pt>
                <c:pt idx="10043">
                  <c:v>1.25029954942874E-2</c:v>
                </c:pt>
                <c:pt idx="10044">
                  <c:v>1.22868084242024E-2</c:v>
                </c:pt>
                <c:pt idx="10045">
                  <c:v>1.2266535302236E-2</c:v>
                </c:pt>
                <c:pt idx="10046">
                  <c:v>1.2240945565281399E-2</c:v>
                </c:pt>
                <c:pt idx="10047">
                  <c:v>1.20735914291192E-2</c:v>
                </c:pt>
                <c:pt idx="10048">
                  <c:v>1.20564453948948E-2</c:v>
                </c:pt>
                <c:pt idx="10049">
                  <c:v>1.2027271443609201E-2</c:v>
                </c:pt>
                <c:pt idx="10050">
                  <c:v>1.1775161850285499E-2</c:v>
                </c:pt>
                <c:pt idx="10051">
                  <c:v>1.1746558280719899E-2</c:v>
                </c:pt>
                <c:pt idx="10052">
                  <c:v>1.17347460569968E-2</c:v>
                </c:pt>
                <c:pt idx="10053">
                  <c:v>1.15823502953086E-2</c:v>
                </c:pt>
                <c:pt idx="10054">
                  <c:v>1.15161478848017E-2</c:v>
                </c:pt>
                <c:pt idx="10055">
                  <c:v>1.1505399645951601E-2</c:v>
                </c:pt>
                <c:pt idx="10056">
                  <c:v>1.1383183637722401E-2</c:v>
                </c:pt>
                <c:pt idx="10057">
                  <c:v>1.1218277428786901E-2</c:v>
                </c:pt>
                <c:pt idx="10058">
                  <c:v>1.11995023768247E-2</c:v>
                </c:pt>
                <c:pt idx="10059">
                  <c:v>1.11979936264106E-2</c:v>
                </c:pt>
                <c:pt idx="10060">
                  <c:v>1.1235417713275299E-2</c:v>
                </c:pt>
                <c:pt idx="10061">
                  <c:v>1.11664676248134E-2</c:v>
                </c:pt>
                <c:pt idx="10062">
                  <c:v>1.1116264383114499E-2</c:v>
                </c:pt>
                <c:pt idx="10063">
                  <c:v>1.08069835599355E-2</c:v>
                </c:pt>
                <c:pt idx="10064">
                  <c:v>1.08046981016135E-2</c:v>
                </c:pt>
                <c:pt idx="10065">
                  <c:v>1.0787601473566499E-2</c:v>
                </c:pt>
                <c:pt idx="10066">
                  <c:v>1.05892999029795E-2</c:v>
                </c:pt>
                <c:pt idx="10067">
                  <c:v>1.0565275338497699E-2</c:v>
                </c:pt>
                <c:pt idx="10068">
                  <c:v>1.05229068843376E-2</c:v>
                </c:pt>
                <c:pt idx="10069">
                  <c:v>1.03352284980549E-2</c:v>
                </c:pt>
                <c:pt idx="10070">
                  <c:v>1.02512858332677E-2</c:v>
                </c:pt>
                <c:pt idx="10071">
                  <c:v>1.02304451235492E-2</c:v>
                </c:pt>
                <c:pt idx="10072">
                  <c:v>1.0128067027835599E-2</c:v>
                </c:pt>
                <c:pt idx="10073">
                  <c:v>9.9872415667050692E-3</c:v>
                </c:pt>
                <c:pt idx="10074">
                  <c:v>9.9745414481731097E-3</c:v>
                </c:pt>
                <c:pt idx="10075">
                  <c:v>9.9177743832115292E-3</c:v>
                </c:pt>
                <c:pt idx="10076">
                  <c:v>9.7294262086507002E-3</c:v>
                </c:pt>
                <c:pt idx="10077">
                  <c:v>9.7248676029266495E-3</c:v>
                </c:pt>
                <c:pt idx="10078">
                  <c:v>9.7087118386601206E-3</c:v>
                </c:pt>
                <c:pt idx="10079">
                  <c:v>9.5212782252929399E-3</c:v>
                </c:pt>
                <c:pt idx="10080">
                  <c:v>9.5174576514789003E-3</c:v>
                </c:pt>
                <c:pt idx="10081">
                  <c:v>9.4929923361632904E-3</c:v>
                </c:pt>
                <c:pt idx="10082">
                  <c:v>9.2578869201436695E-3</c:v>
                </c:pt>
                <c:pt idx="10083">
                  <c:v>9.24716793573074E-3</c:v>
                </c:pt>
                <c:pt idx="10084">
                  <c:v>9.2591324694997704E-3</c:v>
                </c:pt>
                <c:pt idx="10085">
                  <c:v>9.2703014427873692E-3</c:v>
                </c:pt>
                <c:pt idx="10086">
                  <c:v>9.2479530042813406E-3</c:v>
                </c:pt>
                <c:pt idx="10087">
                  <c:v>9.1855444867784894E-3</c:v>
                </c:pt>
                <c:pt idx="10088">
                  <c:v>9.0576972337051403E-3</c:v>
                </c:pt>
                <c:pt idx="10089">
                  <c:v>8.8895231068211802E-3</c:v>
                </c:pt>
                <c:pt idx="10090">
                  <c:v>8.88913223510218E-3</c:v>
                </c:pt>
                <c:pt idx="10091">
                  <c:v>8.8282169575298695E-3</c:v>
                </c:pt>
                <c:pt idx="10092">
                  <c:v>8.6547921212816997E-3</c:v>
                </c:pt>
                <c:pt idx="10093">
                  <c:v>8.6521218521132398E-3</c:v>
                </c:pt>
                <c:pt idx="10094">
                  <c:v>8.6300120165106308E-3</c:v>
                </c:pt>
                <c:pt idx="10095">
                  <c:v>8.3439515437930493E-3</c:v>
                </c:pt>
                <c:pt idx="10096">
                  <c:v>8.3493582545391097E-3</c:v>
                </c:pt>
                <c:pt idx="10097">
                  <c:v>8.3311254008246096E-3</c:v>
                </c:pt>
                <c:pt idx="10098">
                  <c:v>8.2082644124360296E-3</c:v>
                </c:pt>
                <c:pt idx="10099">
                  <c:v>8.1900476919448094E-3</c:v>
                </c:pt>
                <c:pt idx="10100">
                  <c:v>8.1574084397288606E-3</c:v>
                </c:pt>
                <c:pt idx="10101">
                  <c:v>7.9783702143080004E-3</c:v>
                </c:pt>
                <c:pt idx="10102">
                  <c:v>7.9053417648537998E-3</c:v>
                </c:pt>
                <c:pt idx="10103">
                  <c:v>7.8915580719088503E-3</c:v>
                </c:pt>
                <c:pt idx="10104">
                  <c:v>7.8186066966736498E-3</c:v>
                </c:pt>
                <c:pt idx="10105">
                  <c:v>7.70820066342517E-3</c:v>
                </c:pt>
                <c:pt idx="10106">
                  <c:v>7.7061733730564297E-3</c:v>
                </c:pt>
                <c:pt idx="10107">
                  <c:v>7.6708864783102603E-3</c:v>
                </c:pt>
                <c:pt idx="10108">
                  <c:v>7.4454561236250404E-3</c:v>
                </c:pt>
                <c:pt idx="10109">
                  <c:v>7.4597659617859401E-3</c:v>
                </c:pt>
                <c:pt idx="10110">
                  <c:v>7.4604118963664499E-3</c:v>
                </c:pt>
                <c:pt idx="10111">
                  <c:v>7.5023522063842598E-3</c:v>
                </c:pt>
                <c:pt idx="10112">
                  <c:v>7.4634606183583601E-3</c:v>
                </c:pt>
                <c:pt idx="10113">
                  <c:v>7.4163187867574004E-3</c:v>
                </c:pt>
                <c:pt idx="10114">
                  <c:v>7.1452339155560502E-3</c:v>
                </c:pt>
                <c:pt idx="10115">
                  <c:v>7.1129689871062196E-3</c:v>
                </c:pt>
                <c:pt idx="10116">
                  <c:v>7.0990894285690104E-3</c:v>
                </c:pt>
                <c:pt idx="10117">
                  <c:v>6.9452000510257699E-3</c:v>
                </c:pt>
                <c:pt idx="10118">
                  <c:v>6.8914643949634898E-3</c:v>
                </c:pt>
                <c:pt idx="10119">
                  <c:v>6.8709152910741596E-3</c:v>
                </c:pt>
                <c:pt idx="10120">
                  <c:v>6.7673215307877399E-3</c:v>
                </c:pt>
                <c:pt idx="10121">
                  <c:v>6.6364095400786097E-3</c:v>
                </c:pt>
                <c:pt idx="10122">
                  <c:v>6.6231730476526297E-3</c:v>
                </c:pt>
                <c:pt idx="10123">
                  <c:v>6.6089653021966302E-3</c:v>
                </c:pt>
                <c:pt idx="10124">
                  <c:v>6.4012146031018E-3</c:v>
                </c:pt>
                <c:pt idx="10125">
                  <c:v>6.4138447584506297E-3</c:v>
                </c:pt>
                <c:pt idx="10126">
                  <c:v>6.4125529218775302E-3</c:v>
                </c:pt>
                <c:pt idx="10127">
                  <c:v>6.1507084246841199E-3</c:v>
                </c:pt>
                <c:pt idx="10128">
                  <c:v>6.19105793884953E-3</c:v>
                </c:pt>
                <c:pt idx="10129">
                  <c:v>6.1790504114469201E-3</c:v>
                </c:pt>
                <c:pt idx="10130">
                  <c:v>6.0074647020276796E-3</c:v>
                </c:pt>
                <c:pt idx="10131">
                  <c:v>6.0089590285011801E-3</c:v>
                </c:pt>
                <c:pt idx="10132">
                  <c:v>6.0066793957957798E-3</c:v>
                </c:pt>
                <c:pt idx="10133">
                  <c:v>5.8603939360181902E-3</c:v>
                </c:pt>
                <c:pt idx="10134">
                  <c:v>5.7722793972061603E-3</c:v>
                </c:pt>
                <c:pt idx="10135">
                  <c:v>5.7844224817623696E-3</c:v>
                </c:pt>
                <c:pt idx="10136">
                  <c:v>5.7940645286483402E-3</c:v>
                </c:pt>
                <c:pt idx="10137">
                  <c:v>5.8219028142047899E-3</c:v>
                </c:pt>
                <c:pt idx="10138">
                  <c:v>5.7904129729043604E-3</c:v>
                </c:pt>
                <c:pt idx="10139">
                  <c:v>5.7035848197604499E-3</c:v>
                </c:pt>
                <c:pt idx="10140">
                  <c:v>5.4790685292876503E-3</c:v>
                </c:pt>
                <c:pt idx="10141">
                  <c:v>5.4876829356847404E-3</c:v>
                </c:pt>
                <c:pt idx="10142">
                  <c:v>5.4672529768140304E-3</c:v>
                </c:pt>
                <c:pt idx="10143">
                  <c:v>5.1905299169447798E-3</c:v>
                </c:pt>
                <c:pt idx="10144">
                  <c:v>5.08260525748481E-3</c:v>
                </c:pt>
                <c:pt idx="10145">
                  <c:v>4.9019668307058303E-3</c:v>
                </c:pt>
                <c:pt idx="10146">
                  <c:v>4.8279635387492303E-3</c:v>
                </c:pt>
                <c:pt idx="10147">
                  <c:v>4.8161141021410099E-3</c:v>
                </c:pt>
                <c:pt idx="10148">
                  <c:v>4.7724607017395702E-3</c:v>
                </c:pt>
                <c:pt idx="10149">
                  <c:v>4.7234069534169898E-3</c:v>
                </c:pt>
                <c:pt idx="10150">
                  <c:v>4.7101830326331199E-3</c:v>
                </c:pt>
                <c:pt idx="10151">
                  <c:v>4.6481244826281701E-3</c:v>
                </c:pt>
                <c:pt idx="10152">
                  <c:v>4.4289423470521196E-3</c:v>
                </c:pt>
                <c:pt idx="10153">
                  <c:v>4.43070604281576E-3</c:v>
                </c:pt>
                <c:pt idx="10154">
                  <c:v>4.4338359681811703E-3</c:v>
                </c:pt>
                <c:pt idx="10155">
                  <c:v>4.2447329712255498E-3</c:v>
                </c:pt>
                <c:pt idx="10156">
                  <c:v>4.2693618233897498E-3</c:v>
                </c:pt>
                <c:pt idx="10157">
                  <c:v>4.2554756558577699E-3</c:v>
                </c:pt>
                <c:pt idx="10158">
                  <c:v>4.0367051743180598E-3</c:v>
                </c:pt>
                <c:pt idx="10159">
                  <c:v>4.0308344263601604E-3</c:v>
                </c:pt>
                <c:pt idx="10160">
                  <c:v>4.03805882935062E-3</c:v>
                </c:pt>
                <c:pt idx="10161">
                  <c:v>4.0753971416601E-3</c:v>
                </c:pt>
                <c:pt idx="10162">
                  <c:v>4.0792501873026304E-3</c:v>
                </c:pt>
                <c:pt idx="10163">
                  <c:v>4.0578906203639397E-3</c:v>
                </c:pt>
                <c:pt idx="10164">
                  <c:v>3.9005874411183498E-3</c:v>
                </c:pt>
                <c:pt idx="10165">
                  <c:v>3.7632790639084502E-3</c:v>
                </c:pt>
                <c:pt idx="10166">
                  <c:v>3.7507752022065701E-3</c:v>
                </c:pt>
                <c:pt idx="10167">
                  <c:v>3.7275874625872E-3</c:v>
                </c:pt>
                <c:pt idx="10168">
                  <c:v>3.5599380268346598E-3</c:v>
                </c:pt>
                <c:pt idx="10169">
                  <c:v>3.5487623378382101E-3</c:v>
                </c:pt>
                <c:pt idx="10170">
                  <c:v>3.5452277055204201E-3</c:v>
                </c:pt>
                <c:pt idx="10171">
                  <c:v>3.30032745235561E-3</c:v>
                </c:pt>
                <c:pt idx="10172">
                  <c:v>3.3262418304123801E-3</c:v>
                </c:pt>
                <c:pt idx="10173">
                  <c:v>3.3243018127298799E-3</c:v>
                </c:pt>
                <c:pt idx="10174">
                  <c:v>3.1489080550575802E-3</c:v>
                </c:pt>
                <c:pt idx="10175">
                  <c:v>3.1556250639065602E-3</c:v>
                </c:pt>
                <c:pt idx="10176">
                  <c:v>3.1657254100233901E-3</c:v>
                </c:pt>
                <c:pt idx="10177">
                  <c:v>2.99499598016458E-3</c:v>
                </c:pt>
                <c:pt idx="10178">
                  <c:v>2.9342297026838998E-3</c:v>
                </c:pt>
                <c:pt idx="10179">
                  <c:v>2.9510588368187301E-3</c:v>
                </c:pt>
                <c:pt idx="10180">
                  <c:v>2.8871421576089499E-3</c:v>
                </c:pt>
                <c:pt idx="10181">
                  <c:v>2.7826544840839499E-3</c:v>
                </c:pt>
                <c:pt idx="10182">
                  <c:v>2.79070492009243E-3</c:v>
                </c:pt>
                <c:pt idx="10183">
                  <c:v>2.7643956733906299E-3</c:v>
                </c:pt>
                <c:pt idx="10184">
                  <c:v>2.5547530640324099E-3</c:v>
                </c:pt>
                <c:pt idx="10185">
                  <c:v>2.5771506813422598E-3</c:v>
                </c:pt>
                <c:pt idx="10186">
                  <c:v>2.6026347986771599E-3</c:v>
                </c:pt>
                <c:pt idx="10187">
                  <c:v>2.6815634640418701E-3</c:v>
                </c:pt>
                <c:pt idx="10188">
                  <c:v>2.62527764243713E-3</c:v>
                </c:pt>
                <c:pt idx="10189">
                  <c:v>2.6047015320121501E-3</c:v>
                </c:pt>
                <c:pt idx="10190">
                  <c:v>2.3593700552737599E-3</c:v>
                </c:pt>
                <c:pt idx="10191">
                  <c:v>2.3536137262756898E-3</c:v>
                </c:pt>
                <c:pt idx="10192">
                  <c:v>2.3328682691499099E-3</c:v>
                </c:pt>
                <c:pt idx="10193">
                  <c:v>2.2203707746181502E-3</c:v>
                </c:pt>
                <c:pt idx="10194">
                  <c:v>2.16615317306908E-3</c:v>
                </c:pt>
                <c:pt idx="10195">
                  <c:v>2.16488356030215E-3</c:v>
                </c:pt>
                <c:pt idx="10196">
                  <c:v>2.05836227360123E-3</c:v>
                </c:pt>
                <c:pt idx="10197">
                  <c:v>1.91910336737539E-3</c:v>
                </c:pt>
                <c:pt idx="10198">
                  <c:v>1.9361778849997699E-3</c:v>
                </c:pt>
                <c:pt idx="10199">
                  <c:v>1.9332166048116001E-3</c:v>
                </c:pt>
                <c:pt idx="10200">
                  <c:v>1.8226824461938301E-3</c:v>
                </c:pt>
                <c:pt idx="10201">
                  <c:v>1.8278115373201701E-3</c:v>
                </c:pt>
                <c:pt idx="10202">
                  <c:v>1.81528617031289E-3</c:v>
                </c:pt>
                <c:pt idx="10203">
                  <c:v>1.59811182493285E-3</c:v>
                </c:pt>
                <c:pt idx="10204">
                  <c:v>1.6139868354609001E-3</c:v>
                </c:pt>
                <c:pt idx="10205">
                  <c:v>1.6311308663716801E-3</c:v>
                </c:pt>
                <c:pt idx="10206">
                  <c:v>1.4714779984691E-3</c:v>
                </c:pt>
                <c:pt idx="10207">
                  <c:v>1.4767748910647399E-3</c:v>
                </c:pt>
                <c:pt idx="10208">
                  <c:v>1.46833633395241E-3</c:v>
                </c:pt>
                <c:pt idx="10209">
                  <c:v>1.3034187662318199E-3</c:v>
                </c:pt>
                <c:pt idx="10210">
                  <c:v>1.2609211365593E-3</c:v>
                </c:pt>
                <c:pt idx="10211">
                  <c:v>1.2844141121193199E-3</c:v>
                </c:pt>
                <c:pt idx="10212">
                  <c:v>1.3236171570837399E-3</c:v>
                </c:pt>
                <c:pt idx="10213">
                  <c:v>1.36301518451743E-3</c:v>
                </c:pt>
                <c:pt idx="10214">
                  <c:v>1.3174534286809301E-3</c:v>
                </c:pt>
                <c:pt idx="10215">
                  <c:v>1.26940128363155E-3</c:v>
                </c:pt>
                <c:pt idx="10216">
                  <c:v>1.0395650918629401E-3</c:v>
                </c:pt>
                <c:pt idx="10217">
                  <c:v>1.0506789403734601E-3</c:v>
                </c:pt>
                <c:pt idx="10218">
                  <c:v>1.0455538222231501E-3</c:v>
                </c:pt>
                <c:pt idx="10219">
                  <c:v>8.64677682936115E-4</c:v>
                </c:pt>
                <c:pt idx="10220">
                  <c:v>8.8311798754148001E-4</c:v>
                </c:pt>
                <c:pt idx="10221">
                  <c:v>8.7191229855913095E-4</c:v>
                </c:pt>
                <c:pt idx="10222">
                  <c:v>6.5422989579625801E-4</c:v>
                </c:pt>
                <c:pt idx="10223">
                  <c:v>6.7588594947665104E-4</c:v>
                </c:pt>
                <c:pt idx="10224">
                  <c:v>6.9090888700884296E-4</c:v>
                </c:pt>
                <c:pt idx="10225">
                  <c:v>5.3920893803175698E-4</c:v>
                </c:pt>
                <c:pt idx="10226">
                  <c:v>5.2704486688526101E-4</c:v>
                </c:pt>
                <c:pt idx="10227">
                  <c:v>5.2966554646142203E-4</c:v>
                </c:pt>
                <c:pt idx="10228">
                  <c:v>4.3482548975740901E-4</c:v>
                </c:pt>
                <c:pt idx="10229">
                  <c:v>3.0507048362930198E-4</c:v>
                </c:pt>
                <c:pt idx="10230">
                  <c:v>3.4026272176864298E-4</c:v>
                </c:pt>
                <c:pt idx="10231">
                  <c:v>3.3938748113844898E-4</c:v>
                </c:pt>
                <c:pt idx="10232">
                  <c:v>1.8078512374586201E-4</c:v>
                </c:pt>
                <c:pt idx="10233">
                  <c:v>1.8438606639392601E-4</c:v>
                </c:pt>
                <c:pt idx="10234">
                  <c:v>2.1579149737741799E-4</c:v>
                </c:pt>
                <c:pt idx="10235">
                  <c:v>3.1051292262181698E-5</c:v>
                </c:pt>
                <c:pt idx="10236">
                  <c:v>5.8460563702548601E-5</c:v>
                </c:pt>
                <c:pt idx="10237">
                  <c:v>8.7069711771192498E-5</c:v>
                </c:pt>
                <c:pt idx="10238">
                  <c:v>1.34568104606695E-4</c:v>
                </c:pt>
                <c:pt idx="10239">
                  <c:v>1.14425317398728E-4</c:v>
                </c:pt>
                <c:pt idx="10240">
                  <c:v>9.1351756466906395E-5</c:v>
                </c:pt>
                <c:pt idx="10241">
                  <c:v>-5.8226712055168701E-5</c:v>
                </c:pt>
                <c:pt idx="10242">
                  <c:v>-1.2719860996845901E-4</c:v>
                </c:pt>
                <c:pt idx="10243">
                  <c:v>-1.3989900052457899E-4</c:v>
                </c:pt>
                <c:pt idx="10244">
                  <c:v>-1.97995174503991E-4</c:v>
                </c:pt>
                <c:pt idx="10245">
                  <c:v>-3.0151496537200701E-4</c:v>
                </c:pt>
                <c:pt idx="10246">
                  <c:v>-2.9642131422254599E-4</c:v>
                </c:pt>
                <c:pt idx="10247">
                  <c:v>-3.3845832952768702E-4</c:v>
                </c:pt>
                <c:pt idx="10248">
                  <c:v>-5.3248750661320603E-4</c:v>
                </c:pt>
                <c:pt idx="10249">
                  <c:v>-5.0645566989260401E-4</c:v>
                </c:pt>
                <c:pt idx="10250">
                  <c:v>-4.9474284545188596E-4</c:v>
                </c:pt>
                <c:pt idx="10251">
                  <c:v>-6.30033429388277E-4</c:v>
                </c:pt>
                <c:pt idx="10252">
                  <c:v>-6.01487856935515E-4</c:v>
                </c:pt>
                <c:pt idx="10253">
                  <c:v>-6.0768466861797201E-4</c:v>
                </c:pt>
                <c:pt idx="10254">
                  <c:v>-8.1872907367142196E-4</c:v>
                </c:pt>
                <c:pt idx="10255">
                  <c:v>-7.9579665210379499E-4</c:v>
                </c:pt>
                <c:pt idx="10256">
                  <c:v>-7.8929340876735996E-4</c:v>
                </c:pt>
                <c:pt idx="10257">
                  <c:v>-9.0084756205518297E-4</c:v>
                </c:pt>
                <c:pt idx="10258">
                  <c:v>-9.3287150896988495E-4</c:v>
                </c:pt>
                <c:pt idx="10259">
                  <c:v>-9.2618080786147701E-4</c:v>
                </c:pt>
                <c:pt idx="10260">
                  <c:v>-1.0157900633203001E-3</c:v>
                </c:pt>
                <c:pt idx="10261">
                  <c:v>-1.14107388768995E-3</c:v>
                </c:pt>
                <c:pt idx="10262">
                  <c:v>-1.1015032646081199E-3</c:v>
                </c:pt>
                <c:pt idx="10263">
                  <c:v>-1.08943400645106E-3</c:v>
                </c:pt>
                <c:pt idx="10264">
                  <c:v>-9.984235882254831E-4</c:v>
                </c:pt>
                <c:pt idx="10265">
                  <c:v>-1.0371608952368899E-3</c:v>
                </c:pt>
                <c:pt idx="10266">
                  <c:v>-1.0610549932757E-3</c:v>
                </c:pt>
                <c:pt idx="10267">
                  <c:v>-1.29881259817921E-3</c:v>
                </c:pt>
                <c:pt idx="10268">
                  <c:v>-1.27788834561215E-3</c:v>
                </c:pt>
                <c:pt idx="10269">
                  <c:v>-1.2776777051234001E-3</c:v>
                </c:pt>
                <c:pt idx="10270">
                  <c:v>-1.4295012479124099E-3</c:v>
                </c:pt>
                <c:pt idx="10271">
                  <c:v>-1.44154474431464E-3</c:v>
                </c:pt>
                <c:pt idx="10272">
                  <c:v>-1.4485249933689601E-3</c:v>
                </c:pt>
                <c:pt idx="10273">
                  <c:v>-1.6121183198265401E-3</c:v>
                </c:pt>
                <c:pt idx="10274">
                  <c:v>-1.64739799159482E-3</c:v>
                </c:pt>
                <c:pt idx="10275">
                  <c:v>-1.6089208541719201E-3</c:v>
                </c:pt>
                <c:pt idx="10276">
                  <c:v>-1.6864485890740299E-3</c:v>
                </c:pt>
                <c:pt idx="10277">
                  <c:v>-1.79946766365901E-3</c:v>
                </c:pt>
                <c:pt idx="10278">
                  <c:v>-1.78516613535369E-3</c:v>
                </c:pt>
                <c:pt idx="10279">
                  <c:v>-1.79382115978417E-3</c:v>
                </c:pt>
                <c:pt idx="10280">
                  <c:v>-1.9915122017361399E-3</c:v>
                </c:pt>
                <c:pt idx="10281">
                  <c:v>-1.9450045274425E-3</c:v>
                </c:pt>
                <c:pt idx="10282">
                  <c:v>-1.9295778098846E-3</c:v>
                </c:pt>
                <c:pt idx="10283">
                  <c:v>-2.07857302909057E-3</c:v>
                </c:pt>
                <c:pt idx="10284">
                  <c:v>-2.04775094122548E-3</c:v>
                </c:pt>
                <c:pt idx="10285">
                  <c:v>-2.0314212021427499E-3</c:v>
                </c:pt>
                <c:pt idx="10286">
                  <c:v>-2.2306706123345001E-3</c:v>
                </c:pt>
                <c:pt idx="10287">
                  <c:v>-2.19847465511217E-3</c:v>
                </c:pt>
                <c:pt idx="10288">
                  <c:v>-2.1928464272302E-3</c:v>
                </c:pt>
                <c:pt idx="10289">
                  <c:v>-2.13252147113962E-3</c:v>
                </c:pt>
                <c:pt idx="10290">
                  <c:v>-2.1134037918576001E-3</c:v>
                </c:pt>
                <c:pt idx="10291">
                  <c:v>-2.14234600207419E-3</c:v>
                </c:pt>
                <c:pt idx="10292">
                  <c:v>-2.2695955897991801E-3</c:v>
                </c:pt>
                <c:pt idx="10293">
                  <c:v>-2.3909590339220199E-3</c:v>
                </c:pt>
                <c:pt idx="10294">
                  <c:v>-2.3784995980046702E-3</c:v>
                </c:pt>
                <c:pt idx="10295">
                  <c:v>-2.3864367873708599E-3</c:v>
                </c:pt>
                <c:pt idx="10296">
                  <c:v>-2.52995608995358E-3</c:v>
                </c:pt>
                <c:pt idx="10297">
                  <c:v>-2.5068735728079098E-3</c:v>
                </c:pt>
                <c:pt idx="10298">
                  <c:v>-2.5146657511262E-3</c:v>
                </c:pt>
                <c:pt idx="10299">
                  <c:v>-2.7536714448312101E-3</c:v>
                </c:pt>
                <c:pt idx="10300">
                  <c:v>-2.71179830209196E-3</c:v>
                </c:pt>
                <c:pt idx="10301">
                  <c:v>-2.6775434992790301E-3</c:v>
                </c:pt>
                <c:pt idx="10302">
                  <c:v>-2.78858916923734E-3</c:v>
                </c:pt>
                <c:pt idx="10303">
                  <c:v>-2.7754598007353002E-3</c:v>
                </c:pt>
                <c:pt idx="10304">
                  <c:v>-2.7679425656970099E-3</c:v>
                </c:pt>
                <c:pt idx="10305">
                  <c:v>-2.8976150745923801E-3</c:v>
                </c:pt>
                <c:pt idx="10306">
                  <c:v>-2.9760379760167201E-3</c:v>
                </c:pt>
                <c:pt idx="10307">
                  <c:v>-2.9435548452359699E-3</c:v>
                </c:pt>
                <c:pt idx="10308">
                  <c:v>-3.0099285480294702E-3</c:v>
                </c:pt>
                <c:pt idx="10309">
                  <c:v>-3.0974825058365202E-3</c:v>
                </c:pt>
                <c:pt idx="10310">
                  <c:v>-3.0674207652433899E-3</c:v>
                </c:pt>
                <c:pt idx="10311">
                  <c:v>-3.0919622646858199E-3</c:v>
                </c:pt>
                <c:pt idx="10312">
                  <c:v>-3.28126052287795E-3</c:v>
                </c:pt>
                <c:pt idx="10313">
                  <c:v>-3.2254226850151699E-3</c:v>
                </c:pt>
                <c:pt idx="10314">
                  <c:v>-3.2183124252090599E-3</c:v>
                </c:pt>
                <c:pt idx="10315">
                  <c:v>-3.13669267726024E-3</c:v>
                </c:pt>
                <c:pt idx="10316">
                  <c:v>-3.1569567323727799E-3</c:v>
                </c:pt>
                <c:pt idx="10317">
                  <c:v>-3.1594209069398301E-3</c:v>
                </c:pt>
                <c:pt idx="10318">
                  <c:v>-3.38630995307075E-3</c:v>
                </c:pt>
                <c:pt idx="10319">
                  <c:v>-3.4086170446244101E-3</c:v>
                </c:pt>
                <c:pt idx="10320">
                  <c:v>-3.4102011413779101E-3</c:v>
                </c:pt>
                <c:pt idx="10321">
                  <c:v>-3.4994049589537599E-3</c:v>
                </c:pt>
                <c:pt idx="10322">
                  <c:v>-3.5332442712388001E-3</c:v>
                </c:pt>
                <c:pt idx="10323">
                  <c:v>-3.5327126521830701E-3</c:v>
                </c:pt>
                <c:pt idx="10324">
                  <c:v>-3.6245483412736998E-3</c:v>
                </c:pt>
                <c:pt idx="10325">
                  <c:v>-3.7469459712155899E-3</c:v>
                </c:pt>
                <c:pt idx="10326">
                  <c:v>-3.6957970126725902E-3</c:v>
                </c:pt>
                <c:pt idx="10327">
                  <c:v>-3.7139215273782598E-3</c:v>
                </c:pt>
                <c:pt idx="10328">
                  <c:v>-3.8809679887587501E-3</c:v>
                </c:pt>
                <c:pt idx="10329">
                  <c:v>-3.8547557014680998E-3</c:v>
                </c:pt>
                <c:pt idx="10330">
                  <c:v>-3.8307348137701998E-3</c:v>
                </c:pt>
                <c:pt idx="10331">
                  <c:v>-4.0602887311251903E-3</c:v>
                </c:pt>
                <c:pt idx="10332">
                  <c:v>-3.9855372791256201E-3</c:v>
                </c:pt>
                <c:pt idx="10333">
                  <c:v>-3.9814378239195003E-3</c:v>
                </c:pt>
                <c:pt idx="10334">
                  <c:v>-4.1124214524946396E-3</c:v>
                </c:pt>
                <c:pt idx="10335">
                  <c:v>-4.10996826879758E-3</c:v>
                </c:pt>
                <c:pt idx="10336">
                  <c:v>-4.0881902532419398E-3</c:v>
                </c:pt>
                <c:pt idx="10337">
                  <c:v>-4.2071925890923003E-3</c:v>
                </c:pt>
                <c:pt idx="10338">
                  <c:v>-4.2575335780081196E-3</c:v>
                </c:pt>
                <c:pt idx="10339">
                  <c:v>-4.2283418491327303E-3</c:v>
                </c:pt>
                <c:pt idx="10340">
                  <c:v>-4.16284801516059E-3</c:v>
                </c:pt>
                <c:pt idx="10341">
                  <c:v>-4.1434904499813704E-3</c:v>
                </c:pt>
                <c:pt idx="10342">
                  <c:v>-4.1538765168904201E-3</c:v>
                </c:pt>
                <c:pt idx="10343">
                  <c:v>-4.1967944149897901E-3</c:v>
                </c:pt>
                <c:pt idx="10344">
                  <c:v>-4.4295370535110097E-3</c:v>
                </c:pt>
                <c:pt idx="10345">
                  <c:v>-4.39367488919137E-3</c:v>
                </c:pt>
                <c:pt idx="10346">
                  <c:v>-4.39823095439349E-3</c:v>
                </c:pt>
                <c:pt idx="10347">
                  <c:v>-4.5485730406653697E-3</c:v>
                </c:pt>
                <c:pt idx="10348">
                  <c:v>-4.5210103841479199E-3</c:v>
                </c:pt>
                <c:pt idx="10349">
                  <c:v>-4.5260755117245196E-3</c:v>
                </c:pt>
                <c:pt idx="10350">
                  <c:v>-4.7222980259296801E-3</c:v>
                </c:pt>
                <c:pt idx="10351">
                  <c:v>-4.7077420058485499E-3</c:v>
                </c:pt>
                <c:pt idx="10352">
                  <c:v>-4.6935824854396398E-3</c:v>
                </c:pt>
                <c:pt idx="10353">
                  <c:v>-4.6036596456057498E-3</c:v>
                </c:pt>
                <c:pt idx="10354">
                  <c:v>-4.5796031833257598E-3</c:v>
                </c:pt>
                <c:pt idx="10355">
                  <c:v>-4.5981992249532399E-3</c:v>
                </c:pt>
                <c:pt idx="10356">
                  <c:v>-4.7075521045674799E-3</c:v>
                </c:pt>
                <c:pt idx="10357">
                  <c:v>-4.8357113446399896E-3</c:v>
                </c:pt>
                <c:pt idx="10358">
                  <c:v>-4.8358794738305603E-3</c:v>
                </c:pt>
                <c:pt idx="10359">
                  <c:v>-4.8612229184072896E-3</c:v>
                </c:pt>
                <c:pt idx="10360">
                  <c:v>-4.99983225987914E-3</c:v>
                </c:pt>
                <c:pt idx="10361">
                  <c:v>-4.9991569721896398E-3</c:v>
                </c:pt>
                <c:pt idx="10362">
                  <c:v>-4.9790949124144503E-3</c:v>
                </c:pt>
                <c:pt idx="10363">
                  <c:v>-5.2271114521621103E-3</c:v>
                </c:pt>
                <c:pt idx="10364">
                  <c:v>-5.1783887259564997E-3</c:v>
                </c:pt>
                <c:pt idx="10365">
                  <c:v>-5.1467266542507099E-3</c:v>
                </c:pt>
                <c:pt idx="10366">
                  <c:v>-5.0705578093280801E-3</c:v>
                </c:pt>
                <c:pt idx="10367">
                  <c:v>-5.0757542838015196E-3</c:v>
                </c:pt>
                <c:pt idx="10368">
                  <c:v>-5.0832603081083904E-3</c:v>
                </c:pt>
                <c:pt idx="10369">
                  <c:v>-5.2635007524994403E-3</c:v>
                </c:pt>
                <c:pt idx="10370">
                  <c:v>-5.3245195903289799E-3</c:v>
                </c:pt>
                <c:pt idx="10371">
                  <c:v>-5.30309966851458E-3</c:v>
                </c:pt>
                <c:pt idx="10372">
                  <c:v>-5.3690570942611301E-3</c:v>
                </c:pt>
                <c:pt idx="10373">
                  <c:v>-5.47091021871893E-3</c:v>
                </c:pt>
                <c:pt idx="10374">
                  <c:v>-5.4434198767315299E-3</c:v>
                </c:pt>
                <c:pt idx="10375">
                  <c:v>-5.4749270238971803E-3</c:v>
                </c:pt>
                <c:pt idx="10376">
                  <c:v>-5.6714391660837903E-3</c:v>
                </c:pt>
                <c:pt idx="10377">
                  <c:v>-5.6218629021410997E-3</c:v>
                </c:pt>
                <c:pt idx="10378">
                  <c:v>-5.5924124414256596E-3</c:v>
                </c:pt>
                <c:pt idx="10379">
                  <c:v>-5.7953827842235402E-3</c:v>
                </c:pt>
                <c:pt idx="10380">
                  <c:v>-5.7472763279898999E-3</c:v>
                </c:pt>
                <c:pt idx="10381">
                  <c:v>-5.7261222827946897E-3</c:v>
                </c:pt>
                <c:pt idx="10382">
                  <c:v>-5.9458065382689898E-3</c:v>
                </c:pt>
                <c:pt idx="10383">
                  <c:v>-5.9113558587948201E-3</c:v>
                </c:pt>
                <c:pt idx="10384">
                  <c:v>-5.8877896068831002E-3</c:v>
                </c:pt>
                <c:pt idx="10385">
                  <c:v>-5.99146557093871E-3</c:v>
                </c:pt>
                <c:pt idx="10386">
                  <c:v>-5.9994294594313399E-3</c:v>
                </c:pt>
                <c:pt idx="10387">
                  <c:v>-5.9733865200541896E-3</c:v>
                </c:pt>
                <c:pt idx="10388">
                  <c:v>-6.0428556450157897E-3</c:v>
                </c:pt>
                <c:pt idx="10389">
                  <c:v>-6.1533413148329996E-3</c:v>
                </c:pt>
                <c:pt idx="10390">
                  <c:v>-6.1334532389688799E-3</c:v>
                </c:pt>
                <c:pt idx="10391">
                  <c:v>-6.1016664779648096E-3</c:v>
                </c:pt>
                <c:pt idx="10392">
                  <c:v>-6.0453022694370497E-3</c:v>
                </c:pt>
                <c:pt idx="10393">
                  <c:v>-6.0477478752242698E-3</c:v>
                </c:pt>
                <c:pt idx="10394">
                  <c:v>-6.06575564233937E-3</c:v>
                </c:pt>
                <c:pt idx="10395">
                  <c:v>-6.2856407263704398E-3</c:v>
                </c:pt>
                <c:pt idx="10396">
                  <c:v>-6.2590796636262302E-3</c:v>
                </c:pt>
                <c:pt idx="10397">
                  <c:v>-6.2544632140391597E-3</c:v>
                </c:pt>
                <c:pt idx="10398">
                  <c:v>-6.4092375129500201E-3</c:v>
                </c:pt>
                <c:pt idx="10399">
                  <c:v>-6.4111280371435403E-3</c:v>
                </c:pt>
                <c:pt idx="10400">
                  <c:v>-6.3752636851859201E-3</c:v>
                </c:pt>
                <c:pt idx="10401">
                  <c:v>-6.5460101977805503E-3</c:v>
                </c:pt>
                <c:pt idx="10402">
                  <c:v>-6.58510121381067E-3</c:v>
                </c:pt>
                <c:pt idx="10403">
                  <c:v>-6.5429884222491502E-3</c:v>
                </c:pt>
                <c:pt idx="10404">
                  <c:v>-6.5722423702633597E-3</c:v>
                </c:pt>
                <c:pt idx="10405">
                  <c:v>-6.6596132843794098E-3</c:v>
                </c:pt>
                <c:pt idx="10406">
                  <c:v>-6.6315954197004303E-3</c:v>
                </c:pt>
                <c:pt idx="10407">
                  <c:v>-6.6480583991506397E-3</c:v>
                </c:pt>
                <c:pt idx="10408">
                  <c:v>-6.8504076528673602E-3</c:v>
                </c:pt>
                <c:pt idx="10409">
                  <c:v>-6.7968468283652302E-3</c:v>
                </c:pt>
                <c:pt idx="10410">
                  <c:v>-6.7779931390153604E-3</c:v>
                </c:pt>
                <c:pt idx="10411">
                  <c:v>-6.9356493137699201E-3</c:v>
                </c:pt>
                <c:pt idx="10412">
                  <c:v>-6.8980407474252096E-3</c:v>
                </c:pt>
                <c:pt idx="10413">
                  <c:v>-6.8884881111443896E-3</c:v>
                </c:pt>
                <c:pt idx="10414">
                  <c:v>-7.0907778499531499E-3</c:v>
                </c:pt>
                <c:pt idx="10415">
                  <c:v>-7.0694441310479497E-3</c:v>
                </c:pt>
                <c:pt idx="10416">
                  <c:v>-7.0557518362572196E-3</c:v>
                </c:pt>
                <c:pt idx="10417">
                  <c:v>-6.9840173722089801E-3</c:v>
                </c:pt>
                <c:pt idx="10418">
                  <c:v>-6.9533842179225697E-3</c:v>
                </c:pt>
                <c:pt idx="10419">
                  <c:v>-6.9574347438469599E-3</c:v>
                </c:pt>
                <c:pt idx="10420">
                  <c:v>-7.0634979906996397E-3</c:v>
                </c:pt>
                <c:pt idx="10421">
                  <c:v>-7.1763490995888296E-3</c:v>
                </c:pt>
                <c:pt idx="10422">
                  <c:v>-7.1797952243606196E-3</c:v>
                </c:pt>
                <c:pt idx="10423">
                  <c:v>-7.1675210503649098E-3</c:v>
                </c:pt>
                <c:pt idx="10424">
                  <c:v>-7.3270357558309898E-3</c:v>
                </c:pt>
                <c:pt idx="10425">
                  <c:v>-7.3187694773271901E-3</c:v>
                </c:pt>
                <c:pt idx="10426">
                  <c:v>-7.2920498011323403E-3</c:v>
                </c:pt>
                <c:pt idx="10427">
                  <c:v>-7.5314730856916997E-3</c:v>
                </c:pt>
                <c:pt idx="10428">
                  <c:v>-7.4840319527235497E-3</c:v>
                </c:pt>
                <c:pt idx="10429">
                  <c:v>-7.4469584263473203E-3</c:v>
                </c:pt>
                <c:pt idx="10430">
                  <c:v>-7.6362506176034699E-3</c:v>
                </c:pt>
                <c:pt idx="10431">
                  <c:v>-7.63190150610171E-3</c:v>
                </c:pt>
                <c:pt idx="10432">
                  <c:v>-7.6041063706118999E-3</c:v>
                </c:pt>
                <c:pt idx="10433">
                  <c:v>-7.7314324904970396E-3</c:v>
                </c:pt>
                <c:pt idx="10434">
                  <c:v>-7.7613930091805002E-3</c:v>
                </c:pt>
                <c:pt idx="10435">
                  <c:v>-7.7311322432554201E-3</c:v>
                </c:pt>
                <c:pt idx="10436">
                  <c:v>-7.7754561837840202E-3</c:v>
                </c:pt>
                <c:pt idx="10437">
                  <c:v>-7.8595589196386994E-3</c:v>
                </c:pt>
                <c:pt idx="10438">
                  <c:v>-7.8420114053490697E-3</c:v>
                </c:pt>
                <c:pt idx="10439">
                  <c:v>-7.8382045976468206E-3</c:v>
                </c:pt>
                <c:pt idx="10440">
                  <c:v>-8.0274857003435705E-3</c:v>
                </c:pt>
                <c:pt idx="10441">
                  <c:v>-7.9608423111495099E-3</c:v>
                </c:pt>
                <c:pt idx="10442">
                  <c:v>-7.95971991950261E-3</c:v>
                </c:pt>
                <c:pt idx="10443">
                  <c:v>-7.8684749290308595E-3</c:v>
                </c:pt>
                <c:pt idx="10444">
                  <c:v>-7.8922771281213604E-3</c:v>
                </c:pt>
                <c:pt idx="10445">
                  <c:v>-7.8924604798279296E-3</c:v>
                </c:pt>
                <c:pt idx="10446">
                  <c:v>-8.1093684736212104E-3</c:v>
                </c:pt>
                <c:pt idx="10447">
                  <c:v>-8.1199917913181794E-3</c:v>
                </c:pt>
                <c:pt idx="10448">
                  <c:v>-8.0913371469553599E-3</c:v>
                </c:pt>
                <c:pt idx="10449">
                  <c:v>-8.1774220210111895E-3</c:v>
                </c:pt>
                <c:pt idx="10450">
                  <c:v>-8.2349900694680296E-3</c:v>
                </c:pt>
                <c:pt idx="10451">
                  <c:v>-8.2131933086202601E-3</c:v>
                </c:pt>
                <c:pt idx="10452">
                  <c:v>-8.30452799952279E-3</c:v>
                </c:pt>
                <c:pt idx="10453">
                  <c:v>-8.4156708423203507E-3</c:v>
                </c:pt>
                <c:pt idx="10454">
                  <c:v>-8.3861031186340199E-3</c:v>
                </c:pt>
                <c:pt idx="10455">
                  <c:v>-8.3942067115761708E-3</c:v>
                </c:pt>
                <c:pt idx="10456">
                  <c:v>-8.4737651995965401E-3</c:v>
                </c:pt>
                <c:pt idx="10457">
                  <c:v>-8.45418799872278E-3</c:v>
                </c:pt>
                <c:pt idx="10458">
                  <c:v>-8.4476092645976095E-3</c:v>
                </c:pt>
                <c:pt idx="10459">
                  <c:v>-8.6648233797557098E-3</c:v>
                </c:pt>
                <c:pt idx="10460">
                  <c:v>-8.6258237182240093E-3</c:v>
                </c:pt>
                <c:pt idx="10461">
                  <c:v>-8.5912600552546896E-3</c:v>
                </c:pt>
                <c:pt idx="10462">
                  <c:v>-8.7279714352916891E-3</c:v>
                </c:pt>
                <c:pt idx="10463">
                  <c:v>-8.7267404427014503E-3</c:v>
                </c:pt>
                <c:pt idx="10464">
                  <c:v>-8.7169331236509606E-3</c:v>
                </c:pt>
                <c:pt idx="10465">
                  <c:v>-8.85506932536375E-3</c:v>
                </c:pt>
                <c:pt idx="10466">
                  <c:v>-8.8806932059621504E-3</c:v>
                </c:pt>
                <c:pt idx="10467">
                  <c:v>-8.8592230871048193E-3</c:v>
                </c:pt>
                <c:pt idx="10468">
                  <c:v>-8.8006361887285802E-3</c:v>
                </c:pt>
                <c:pt idx="10469">
                  <c:v>-8.7708786765384999E-3</c:v>
                </c:pt>
                <c:pt idx="10470">
                  <c:v>-8.7806555044759906E-3</c:v>
                </c:pt>
                <c:pt idx="10471">
                  <c:v>-8.8302647952028992E-3</c:v>
                </c:pt>
                <c:pt idx="10472">
                  <c:v>-9.0427707956190605E-3</c:v>
                </c:pt>
                <c:pt idx="10473">
                  <c:v>-8.9978293648076899E-3</c:v>
                </c:pt>
                <c:pt idx="10474">
                  <c:v>-8.9785304592278001E-3</c:v>
                </c:pt>
                <c:pt idx="10475">
                  <c:v>-9.1407690296595404E-3</c:v>
                </c:pt>
                <c:pt idx="10476">
                  <c:v>-9.1168341962423304E-3</c:v>
                </c:pt>
                <c:pt idx="10477">
                  <c:v>-9.1044997316203306E-3</c:v>
                </c:pt>
                <c:pt idx="10478">
                  <c:v>-9.29177551491496E-3</c:v>
                </c:pt>
                <c:pt idx="10479">
                  <c:v>-9.2834371316712298E-3</c:v>
                </c:pt>
                <c:pt idx="10480">
                  <c:v>-9.2565538191896196E-3</c:v>
                </c:pt>
                <c:pt idx="10481">
                  <c:v>-9.3763305073177108E-3</c:v>
                </c:pt>
                <c:pt idx="10482">
                  <c:v>-9.4162048966002707E-3</c:v>
                </c:pt>
                <c:pt idx="10483">
                  <c:v>-9.3927653457891794E-3</c:v>
                </c:pt>
                <c:pt idx="10484">
                  <c:v>-9.4622939892966898E-3</c:v>
                </c:pt>
                <c:pt idx="10485">
                  <c:v>-9.5632829713091696E-3</c:v>
                </c:pt>
                <c:pt idx="10486">
                  <c:v>-9.5193292363546893E-3</c:v>
                </c:pt>
                <c:pt idx="10487">
                  <c:v>-9.5302337989172595E-3</c:v>
                </c:pt>
                <c:pt idx="10488">
                  <c:v>-9.6416532614967097E-3</c:v>
                </c:pt>
                <c:pt idx="10489">
                  <c:v>-9.60055370281525E-3</c:v>
                </c:pt>
                <c:pt idx="10490">
                  <c:v>-9.5810118582448905E-3</c:v>
                </c:pt>
                <c:pt idx="10491">
                  <c:v>-9.4219473394332696E-3</c:v>
                </c:pt>
                <c:pt idx="10492">
                  <c:v>-9.4189745699016607E-3</c:v>
                </c:pt>
                <c:pt idx="10493">
                  <c:v>-9.3667609956658397E-3</c:v>
                </c:pt>
                <c:pt idx="10494">
                  <c:v>-9.3538053406519005E-3</c:v>
                </c:pt>
                <c:pt idx="10495">
                  <c:v>-9.3869424793713799E-3</c:v>
                </c:pt>
                <c:pt idx="10496">
                  <c:v>-9.4920602156586802E-3</c:v>
                </c:pt>
                <c:pt idx="10497">
                  <c:v>-9.6304469965010301E-3</c:v>
                </c:pt>
                <c:pt idx="10498">
                  <c:v>-9.6421855317506099E-3</c:v>
                </c:pt>
                <c:pt idx="10499">
                  <c:v>-9.6405360309290405E-3</c:v>
                </c:pt>
                <c:pt idx="10500">
                  <c:v>-9.7918479004874808E-3</c:v>
                </c:pt>
                <c:pt idx="10501">
                  <c:v>-9.7485889637028093E-3</c:v>
                </c:pt>
                <c:pt idx="10502">
                  <c:v>-9.7483340893328996E-3</c:v>
                </c:pt>
                <c:pt idx="10503">
                  <c:v>-9.9863893507669207E-3</c:v>
                </c:pt>
                <c:pt idx="10504">
                  <c:v>-9.9379180464893406E-3</c:v>
                </c:pt>
                <c:pt idx="10505">
                  <c:v>-9.89773107479173E-3</c:v>
                </c:pt>
                <c:pt idx="10506">
                  <c:v>-1.0003037971425001E-2</c:v>
                </c:pt>
                <c:pt idx="10507">
                  <c:v>-1.00096781219083E-2</c:v>
                </c:pt>
                <c:pt idx="10508">
                  <c:v>-9.9884031054292399E-3</c:v>
                </c:pt>
                <c:pt idx="10509">
                  <c:v>-1.0121524675923799E-2</c:v>
                </c:pt>
                <c:pt idx="10510">
                  <c:v>-1.0168130713282099E-2</c:v>
                </c:pt>
                <c:pt idx="10511">
                  <c:v>-1.0162998129089801E-2</c:v>
                </c:pt>
                <c:pt idx="10512">
                  <c:v>-1.01844348876814E-2</c:v>
                </c:pt>
                <c:pt idx="10513">
                  <c:v>-1.02677650890351E-2</c:v>
                </c:pt>
                <c:pt idx="10514">
                  <c:v>-1.02398992748931E-2</c:v>
                </c:pt>
                <c:pt idx="10515">
                  <c:v>-1.02481071056293E-2</c:v>
                </c:pt>
                <c:pt idx="10516">
                  <c:v>-1.04266743389113E-2</c:v>
                </c:pt>
                <c:pt idx="10517">
                  <c:v>-1.03799000717117E-2</c:v>
                </c:pt>
                <c:pt idx="10518">
                  <c:v>-1.03472574895325E-2</c:v>
                </c:pt>
                <c:pt idx="10519">
                  <c:v>-1.02683610797006E-2</c:v>
                </c:pt>
                <c:pt idx="10520">
                  <c:v>-1.02688943855658E-2</c:v>
                </c:pt>
                <c:pt idx="10521">
                  <c:v>-1.02975212454718E-2</c:v>
                </c:pt>
                <c:pt idx="10522">
                  <c:v>-1.0518957184858801E-2</c:v>
                </c:pt>
                <c:pt idx="10523">
                  <c:v>-1.05275019013788E-2</c:v>
                </c:pt>
                <c:pt idx="10524">
                  <c:v>-1.05054209227597E-2</c:v>
                </c:pt>
                <c:pt idx="10525">
                  <c:v>-1.06263646055683E-2</c:v>
                </c:pt>
                <c:pt idx="10526">
                  <c:v>-1.0636998152615901E-2</c:v>
                </c:pt>
                <c:pt idx="10527">
                  <c:v>-1.06051291812521E-2</c:v>
                </c:pt>
                <c:pt idx="10528">
                  <c:v>-1.0695471791229001E-2</c:v>
                </c:pt>
                <c:pt idx="10529">
                  <c:v>-1.07774144319894E-2</c:v>
                </c:pt>
                <c:pt idx="10530">
                  <c:v>-1.07497648108013E-2</c:v>
                </c:pt>
                <c:pt idx="10531">
                  <c:v>-1.07540656560256E-2</c:v>
                </c:pt>
                <c:pt idx="10532">
                  <c:v>-1.09088963969649E-2</c:v>
                </c:pt>
                <c:pt idx="10533">
                  <c:v>-1.08934436381484E-2</c:v>
                </c:pt>
                <c:pt idx="10534">
                  <c:v>-1.08801864237951E-2</c:v>
                </c:pt>
                <c:pt idx="10535">
                  <c:v>-1.10862309617611E-2</c:v>
                </c:pt>
                <c:pt idx="10536">
                  <c:v>-1.10375589429168E-2</c:v>
                </c:pt>
                <c:pt idx="10537">
                  <c:v>-1.0993823132594E-2</c:v>
                </c:pt>
                <c:pt idx="10538">
                  <c:v>-1.1136755546128E-2</c:v>
                </c:pt>
                <c:pt idx="10539">
                  <c:v>-1.11269484526322E-2</c:v>
                </c:pt>
                <c:pt idx="10540">
                  <c:v>-1.10796548469807E-2</c:v>
                </c:pt>
                <c:pt idx="10541">
                  <c:v>-1.12260558768563E-2</c:v>
                </c:pt>
                <c:pt idx="10542">
                  <c:v>-1.12592388953392E-2</c:v>
                </c:pt>
                <c:pt idx="10543">
                  <c:v>-1.1232864684037201E-2</c:v>
                </c:pt>
                <c:pt idx="10544">
                  <c:v>-1.12126113114452E-2</c:v>
                </c:pt>
                <c:pt idx="10545">
                  <c:v>-1.1160369998833601E-2</c:v>
                </c:pt>
                <c:pt idx="10546">
                  <c:v>-1.11594323655784E-2</c:v>
                </c:pt>
                <c:pt idx="10547">
                  <c:v>-1.12074355250418E-2</c:v>
                </c:pt>
                <c:pt idx="10548">
                  <c:v>-1.1383792385458899E-2</c:v>
                </c:pt>
                <c:pt idx="10549">
                  <c:v>-1.1361792739383701E-2</c:v>
                </c:pt>
                <c:pt idx="10550">
                  <c:v>-1.1354824642088099E-2</c:v>
                </c:pt>
                <c:pt idx="10551">
                  <c:v>-1.15084665521863E-2</c:v>
                </c:pt>
                <c:pt idx="10552">
                  <c:v>-1.1486233796555599E-2</c:v>
                </c:pt>
                <c:pt idx="10553">
                  <c:v>-1.14586074535812E-2</c:v>
                </c:pt>
                <c:pt idx="10554">
                  <c:v>-1.16665699873313E-2</c:v>
                </c:pt>
                <c:pt idx="10555">
                  <c:v>-1.16446092385255E-2</c:v>
                </c:pt>
                <c:pt idx="10556">
                  <c:v>-1.1616450067473701E-2</c:v>
                </c:pt>
                <c:pt idx="10557">
                  <c:v>-1.1646965297889699E-2</c:v>
                </c:pt>
                <c:pt idx="10558">
                  <c:v>-1.1641468646606199E-2</c:v>
                </c:pt>
                <c:pt idx="10559">
                  <c:v>-1.16316940523877E-2</c:v>
                </c:pt>
                <c:pt idx="10560">
                  <c:v>-1.17213428408528E-2</c:v>
                </c:pt>
                <c:pt idx="10561">
                  <c:v>-1.18408829973002E-2</c:v>
                </c:pt>
                <c:pt idx="10562">
                  <c:v>-1.18090787000255E-2</c:v>
                </c:pt>
                <c:pt idx="10563">
                  <c:v>-1.18223786145487E-2</c:v>
                </c:pt>
                <c:pt idx="10564">
                  <c:v>-1.19388710712276E-2</c:v>
                </c:pt>
                <c:pt idx="10565">
                  <c:v>-1.19017946805494E-2</c:v>
                </c:pt>
                <c:pt idx="10566">
                  <c:v>-1.1903474827704499E-2</c:v>
                </c:pt>
                <c:pt idx="10567">
                  <c:v>-1.2093389991302101E-2</c:v>
                </c:pt>
                <c:pt idx="10568">
                  <c:v>-1.2050777901701301E-2</c:v>
                </c:pt>
                <c:pt idx="10569">
                  <c:v>-1.2022899674775499E-2</c:v>
                </c:pt>
                <c:pt idx="10570">
                  <c:v>-1.19676171452738E-2</c:v>
                </c:pt>
                <c:pt idx="10571">
                  <c:v>-1.19728185551745E-2</c:v>
                </c:pt>
                <c:pt idx="10572">
                  <c:v>-1.1958283483787999E-2</c:v>
                </c:pt>
                <c:pt idx="10573">
                  <c:v>-1.2120595514716099E-2</c:v>
                </c:pt>
                <c:pt idx="10574">
                  <c:v>-1.2167753588679799E-2</c:v>
                </c:pt>
                <c:pt idx="10575">
                  <c:v>-1.2142462847128201E-2</c:v>
                </c:pt>
                <c:pt idx="10576">
                  <c:v>-1.22277952008603E-2</c:v>
                </c:pt>
                <c:pt idx="10577">
                  <c:v>-1.2296673560732699E-2</c:v>
                </c:pt>
                <c:pt idx="10578">
                  <c:v>-1.2269439498145299E-2</c:v>
                </c:pt>
                <c:pt idx="10579">
                  <c:v>-1.2299598896860201E-2</c:v>
                </c:pt>
                <c:pt idx="10580">
                  <c:v>-1.2476514680505099E-2</c:v>
                </c:pt>
                <c:pt idx="10581">
                  <c:v>-1.2420841167719699E-2</c:v>
                </c:pt>
                <c:pt idx="10582">
                  <c:v>-1.2422229658113799E-2</c:v>
                </c:pt>
                <c:pt idx="10583">
                  <c:v>-1.25893956671158E-2</c:v>
                </c:pt>
                <c:pt idx="10584">
                  <c:v>-1.2526969823132599E-2</c:v>
                </c:pt>
                <c:pt idx="10585">
                  <c:v>-1.2513646618269E-2</c:v>
                </c:pt>
                <c:pt idx="10586">
                  <c:v>-1.26967039298809E-2</c:v>
                </c:pt>
                <c:pt idx="10587">
                  <c:v>-1.26709499115046E-2</c:v>
                </c:pt>
                <c:pt idx="10588">
                  <c:v>-1.2638995889574201E-2</c:v>
                </c:pt>
                <c:pt idx="10589">
                  <c:v>-1.27258340410965E-2</c:v>
                </c:pt>
                <c:pt idx="10590">
                  <c:v>-1.27377988489267E-2</c:v>
                </c:pt>
                <c:pt idx="10591">
                  <c:v>-1.27125869233472E-2</c:v>
                </c:pt>
                <c:pt idx="10592">
                  <c:v>-1.27819550349765E-2</c:v>
                </c:pt>
                <c:pt idx="10593">
                  <c:v>-1.2886313978621401E-2</c:v>
                </c:pt>
                <c:pt idx="10594">
                  <c:v>-1.28382252102407E-2</c:v>
                </c:pt>
                <c:pt idx="10595">
                  <c:v>-1.2805231216286E-2</c:v>
                </c:pt>
                <c:pt idx="10596">
                  <c:v>-1.27471744199283E-2</c:v>
                </c:pt>
                <c:pt idx="10597">
                  <c:v>-1.2754302695005401E-2</c:v>
                </c:pt>
                <c:pt idx="10598">
                  <c:v>-1.2763731186472199E-2</c:v>
                </c:pt>
                <c:pt idx="10599">
                  <c:v>-1.29980156586194E-2</c:v>
                </c:pt>
                <c:pt idx="10600">
                  <c:v>-1.29598568746587E-2</c:v>
                </c:pt>
                <c:pt idx="10601">
                  <c:v>-1.29442767356522E-2</c:v>
                </c:pt>
                <c:pt idx="10602">
                  <c:v>-1.3079609440562001E-2</c:v>
                </c:pt>
                <c:pt idx="10603">
                  <c:v>-1.30692488601197E-2</c:v>
                </c:pt>
                <c:pt idx="10604">
                  <c:v>-1.30345182309005E-2</c:v>
                </c:pt>
                <c:pt idx="10605">
                  <c:v>-1.31910124085455E-2</c:v>
                </c:pt>
                <c:pt idx="10606">
                  <c:v>-1.32161206080734E-2</c:v>
                </c:pt>
                <c:pt idx="10607">
                  <c:v>-1.3201168015560399E-2</c:v>
                </c:pt>
                <c:pt idx="10608">
                  <c:v>-1.32450125626443E-2</c:v>
                </c:pt>
                <c:pt idx="10609">
                  <c:v>-1.32819987823798E-2</c:v>
                </c:pt>
                <c:pt idx="10610">
                  <c:v>-1.32581931732905E-2</c:v>
                </c:pt>
                <c:pt idx="10611">
                  <c:v>-1.3264915469335401E-2</c:v>
                </c:pt>
                <c:pt idx="10612">
                  <c:v>-1.3435858762629E-2</c:v>
                </c:pt>
                <c:pt idx="10613">
                  <c:v>-1.3383048106334099E-2</c:v>
                </c:pt>
                <c:pt idx="10614">
                  <c:v>-1.3350047704686001E-2</c:v>
                </c:pt>
                <c:pt idx="10615">
                  <c:v>-1.34979968473392E-2</c:v>
                </c:pt>
                <c:pt idx="10616">
                  <c:v>-1.3457272395802E-2</c:v>
                </c:pt>
                <c:pt idx="10617">
                  <c:v>-1.34442252553223E-2</c:v>
                </c:pt>
                <c:pt idx="10618">
                  <c:v>-1.36324536676208E-2</c:v>
                </c:pt>
                <c:pt idx="10619">
                  <c:v>-1.35974359194127E-2</c:v>
                </c:pt>
                <c:pt idx="10620">
                  <c:v>-1.35656542115613E-2</c:v>
                </c:pt>
                <c:pt idx="10621">
                  <c:v>-1.35170154292912E-2</c:v>
                </c:pt>
                <c:pt idx="10622">
                  <c:v>-1.3467378458396099E-2</c:v>
                </c:pt>
                <c:pt idx="10623">
                  <c:v>-1.34769503735394E-2</c:v>
                </c:pt>
                <c:pt idx="10624">
                  <c:v>-1.36052452289732E-2</c:v>
                </c:pt>
                <c:pt idx="10625">
                  <c:v>-1.37246868544025E-2</c:v>
                </c:pt>
                <c:pt idx="10626">
                  <c:v>-1.3708096904641301E-2</c:v>
                </c:pt>
                <c:pt idx="10627">
                  <c:v>-1.3703796852496401E-2</c:v>
                </c:pt>
                <c:pt idx="10628">
                  <c:v>-1.38144336573136E-2</c:v>
                </c:pt>
                <c:pt idx="10629">
                  <c:v>-1.37949925643492E-2</c:v>
                </c:pt>
                <c:pt idx="10630">
                  <c:v>-1.3790172882300099E-2</c:v>
                </c:pt>
                <c:pt idx="10631">
                  <c:v>-1.3975887733701099E-2</c:v>
                </c:pt>
                <c:pt idx="10632">
                  <c:v>-1.39558011791527E-2</c:v>
                </c:pt>
                <c:pt idx="10633">
                  <c:v>-1.38911773537984E-2</c:v>
                </c:pt>
                <c:pt idx="10634">
                  <c:v>-1.4060619243536999E-2</c:v>
                </c:pt>
                <c:pt idx="10635">
                  <c:v>-1.40301828748003E-2</c:v>
                </c:pt>
                <c:pt idx="10636">
                  <c:v>-1.39977462822571E-2</c:v>
                </c:pt>
                <c:pt idx="10637">
                  <c:v>-1.41367390315281E-2</c:v>
                </c:pt>
                <c:pt idx="10638">
                  <c:v>-1.4159866278835901E-2</c:v>
                </c:pt>
                <c:pt idx="10639">
                  <c:v>-1.4123423447017501E-2</c:v>
                </c:pt>
                <c:pt idx="10640">
                  <c:v>-1.4163464603674E-2</c:v>
                </c:pt>
                <c:pt idx="10641">
                  <c:v>-1.42115537892096E-2</c:v>
                </c:pt>
                <c:pt idx="10642">
                  <c:v>-1.4192273520166001E-2</c:v>
                </c:pt>
                <c:pt idx="10643">
                  <c:v>-1.42146178938371E-2</c:v>
                </c:pt>
                <c:pt idx="10644">
                  <c:v>-1.4359221565731099E-2</c:v>
                </c:pt>
                <c:pt idx="10645">
                  <c:v>-1.4310996465307301E-2</c:v>
                </c:pt>
                <c:pt idx="10646">
                  <c:v>-1.4273161733096101E-2</c:v>
                </c:pt>
                <c:pt idx="10647">
                  <c:v>-1.41901296398525E-2</c:v>
                </c:pt>
                <c:pt idx="10648">
                  <c:v>-1.42056993305838E-2</c:v>
                </c:pt>
                <c:pt idx="10649">
                  <c:v>-1.4214492951092899E-2</c:v>
                </c:pt>
                <c:pt idx="10650">
                  <c:v>-1.4456453757399301E-2</c:v>
                </c:pt>
                <c:pt idx="10651">
                  <c:v>-1.44100806016165E-2</c:v>
                </c:pt>
                <c:pt idx="10652">
                  <c:v>-1.43756983258451E-2</c:v>
                </c:pt>
                <c:pt idx="10653">
                  <c:v>-1.4465475042622199E-2</c:v>
                </c:pt>
                <c:pt idx="10654">
                  <c:v>-1.45051588430457E-2</c:v>
                </c:pt>
                <c:pt idx="10655">
                  <c:v>-1.44921676352776E-2</c:v>
                </c:pt>
                <c:pt idx="10656">
                  <c:v>-1.4581557081934701E-2</c:v>
                </c:pt>
                <c:pt idx="10657">
                  <c:v>-1.4661670109489801E-2</c:v>
                </c:pt>
                <c:pt idx="10658">
                  <c:v>-1.46145676068651E-2</c:v>
                </c:pt>
                <c:pt idx="10659">
                  <c:v>-1.4593776815066401E-2</c:v>
                </c:pt>
                <c:pt idx="10660">
                  <c:v>-1.4673700299075099E-2</c:v>
                </c:pt>
                <c:pt idx="10661">
                  <c:v>-1.4645705867830301E-2</c:v>
                </c:pt>
                <c:pt idx="10662">
                  <c:v>-1.46503743744688E-2</c:v>
                </c:pt>
                <c:pt idx="10663">
                  <c:v>-1.4862469208310299E-2</c:v>
                </c:pt>
                <c:pt idx="10664">
                  <c:v>-1.4782857028573401E-2</c:v>
                </c:pt>
                <c:pt idx="10665">
                  <c:v>-1.4767344788803399E-2</c:v>
                </c:pt>
                <c:pt idx="10666">
                  <c:v>-1.48963122143565E-2</c:v>
                </c:pt>
                <c:pt idx="10667">
                  <c:v>-1.4865046299140299E-2</c:v>
                </c:pt>
                <c:pt idx="10668">
                  <c:v>-1.4832198998192299E-2</c:v>
                </c:pt>
                <c:pt idx="10669">
                  <c:v>-1.49692505171212E-2</c:v>
                </c:pt>
                <c:pt idx="10670">
                  <c:v>-1.50144068951098E-2</c:v>
                </c:pt>
                <c:pt idx="10671">
                  <c:v>-1.49668939023589E-2</c:v>
                </c:pt>
                <c:pt idx="10672">
                  <c:v>-1.489527101027E-2</c:v>
                </c:pt>
                <c:pt idx="10673">
                  <c:v>-1.4855875269859001E-2</c:v>
                </c:pt>
                <c:pt idx="10674">
                  <c:v>-1.4854739342505601E-2</c:v>
                </c:pt>
                <c:pt idx="10675">
                  <c:v>-1.4894462437951001E-2</c:v>
                </c:pt>
                <c:pt idx="10676">
                  <c:v>-1.51002878362002E-2</c:v>
                </c:pt>
                <c:pt idx="10677">
                  <c:v>-1.5057656351321599E-2</c:v>
                </c:pt>
                <c:pt idx="10678">
                  <c:v>-1.5050840142066599E-2</c:v>
                </c:pt>
                <c:pt idx="10679">
                  <c:v>-1.5195426282281399E-2</c:v>
                </c:pt>
                <c:pt idx="10680">
                  <c:v>-1.5176872300798901E-2</c:v>
                </c:pt>
                <c:pt idx="10681">
                  <c:v>-1.51393540324534E-2</c:v>
                </c:pt>
                <c:pt idx="10682">
                  <c:v>-1.5329707330263001E-2</c:v>
                </c:pt>
                <c:pt idx="10683">
                  <c:v>-1.52901489438195E-2</c:v>
                </c:pt>
                <c:pt idx="10684">
                  <c:v>-1.5249016218003701E-2</c:v>
                </c:pt>
                <c:pt idx="10685">
                  <c:v>-1.53423658503454E-2</c:v>
                </c:pt>
                <c:pt idx="10686">
                  <c:v>-1.53726156568155E-2</c:v>
                </c:pt>
                <c:pt idx="10687">
                  <c:v>-1.53359579077611E-2</c:v>
                </c:pt>
                <c:pt idx="10688">
                  <c:v>-1.54193922595974E-2</c:v>
                </c:pt>
                <c:pt idx="10689">
                  <c:v>-1.5516161302608999E-2</c:v>
                </c:pt>
                <c:pt idx="10690">
                  <c:v>-1.54623005170529E-2</c:v>
                </c:pt>
                <c:pt idx="10691">
                  <c:v>-1.54577407180719E-2</c:v>
                </c:pt>
                <c:pt idx="10692">
                  <c:v>-1.5570157881787301E-2</c:v>
                </c:pt>
                <c:pt idx="10693">
                  <c:v>-1.55312106993127E-2</c:v>
                </c:pt>
                <c:pt idx="10694">
                  <c:v>-1.54964703785177E-2</c:v>
                </c:pt>
                <c:pt idx="10695">
                  <c:v>-1.5681430639233399E-2</c:v>
                </c:pt>
                <c:pt idx="10696">
                  <c:v>-1.5621574503408399E-2</c:v>
                </c:pt>
                <c:pt idx="10697">
                  <c:v>-1.55848029535263E-2</c:v>
                </c:pt>
                <c:pt idx="10698">
                  <c:v>-1.5499100583838301E-2</c:v>
                </c:pt>
                <c:pt idx="10699">
                  <c:v>-1.54892440138307E-2</c:v>
                </c:pt>
                <c:pt idx="10700">
                  <c:v>-1.5505478450601601E-2</c:v>
                </c:pt>
                <c:pt idx="10701">
                  <c:v>-1.5647577660274699E-2</c:v>
                </c:pt>
                <c:pt idx="10702">
                  <c:v>-1.5681582764955199E-2</c:v>
                </c:pt>
                <c:pt idx="10703">
                  <c:v>-1.5645198126245902E-2</c:v>
                </c:pt>
                <c:pt idx="10704">
                  <c:v>-1.5714801809129601E-2</c:v>
                </c:pt>
                <c:pt idx="10705">
                  <c:v>-1.5774783285451101E-2</c:v>
                </c:pt>
                <c:pt idx="10706">
                  <c:v>-1.5747461501935799E-2</c:v>
                </c:pt>
                <c:pt idx="10707">
                  <c:v>-1.5765597835221901E-2</c:v>
                </c:pt>
                <c:pt idx="10708">
                  <c:v>-1.5933518627813701E-2</c:v>
                </c:pt>
                <c:pt idx="10709">
                  <c:v>-1.5892753057414701E-2</c:v>
                </c:pt>
                <c:pt idx="10710">
                  <c:v>-1.5860659608733799E-2</c:v>
                </c:pt>
                <c:pt idx="10711">
                  <c:v>-1.5957187468302401E-2</c:v>
                </c:pt>
                <c:pt idx="10712">
                  <c:v>-1.5914274593038999E-2</c:v>
                </c:pt>
                <c:pt idx="10713">
                  <c:v>-1.5899645125803798E-2</c:v>
                </c:pt>
                <c:pt idx="10714">
                  <c:v>-1.6087373306315E-2</c:v>
                </c:pt>
                <c:pt idx="10715">
                  <c:v>-1.6048955047153798E-2</c:v>
                </c:pt>
                <c:pt idx="10716">
                  <c:v>-1.59927015192807E-2</c:v>
                </c:pt>
                <c:pt idx="10717">
                  <c:v>-1.6096940821929199E-2</c:v>
                </c:pt>
                <c:pt idx="10718">
                  <c:v>-1.6110884544711199E-2</c:v>
                </c:pt>
                <c:pt idx="10719">
                  <c:v>-1.60736830487925E-2</c:v>
                </c:pt>
                <c:pt idx="10720">
                  <c:v>-1.61337925528642E-2</c:v>
                </c:pt>
                <c:pt idx="10721">
                  <c:v>-1.6226511700855002E-2</c:v>
                </c:pt>
                <c:pt idx="10722">
                  <c:v>-1.6186768533467899E-2</c:v>
                </c:pt>
                <c:pt idx="10723">
                  <c:v>-1.6149583005850801E-2</c:v>
                </c:pt>
                <c:pt idx="10724">
                  <c:v>-1.6065808405983199E-2</c:v>
                </c:pt>
                <c:pt idx="10725">
                  <c:v>-1.6060355386192202E-2</c:v>
                </c:pt>
                <c:pt idx="10726">
                  <c:v>-1.6074944350596702E-2</c:v>
                </c:pt>
                <c:pt idx="10727">
                  <c:v>-1.6295551957834199E-2</c:v>
                </c:pt>
                <c:pt idx="10728">
                  <c:v>-1.6260913180303701E-2</c:v>
                </c:pt>
                <c:pt idx="10729">
                  <c:v>-1.6243882031024701E-2</c:v>
                </c:pt>
                <c:pt idx="10730">
                  <c:v>-1.63808451616205E-2</c:v>
                </c:pt>
                <c:pt idx="10731">
                  <c:v>-1.6351569642817299E-2</c:v>
                </c:pt>
                <c:pt idx="10732">
                  <c:v>-1.6318857860017799E-2</c:v>
                </c:pt>
                <c:pt idx="10733">
                  <c:v>-1.64563193401841E-2</c:v>
                </c:pt>
                <c:pt idx="10734">
                  <c:v>-1.64747518907635E-2</c:v>
                </c:pt>
                <c:pt idx="10735">
                  <c:v>-1.6433232911271099E-2</c:v>
                </c:pt>
                <c:pt idx="10736">
                  <c:v>-1.6481098341719801E-2</c:v>
                </c:pt>
                <c:pt idx="10737">
                  <c:v>-1.6543631024736299E-2</c:v>
                </c:pt>
                <c:pt idx="10738">
                  <c:v>-1.64958593134845E-2</c:v>
                </c:pt>
                <c:pt idx="10739">
                  <c:v>-1.65096536220516E-2</c:v>
                </c:pt>
                <c:pt idx="10740">
                  <c:v>-1.6659611418920799E-2</c:v>
                </c:pt>
                <c:pt idx="10741">
                  <c:v>-1.66090059986648E-2</c:v>
                </c:pt>
                <c:pt idx="10742">
                  <c:v>-1.6568228869194498E-2</c:v>
                </c:pt>
                <c:pt idx="10743">
                  <c:v>-1.6709674043037599E-2</c:v>
                </c:pt>
                <c:pt idx="10744">
                  <c:v>-1.6650151456512101E-2</c:v>
                </c:pt>
                <c:pt idx="10745">
                  <c:v>-1.6627358757735501E-2</c:v>
                </c:pt>
                <c:pt idx="10746">
                  <c:v>-1.6824364264417999E-2</c:v>
                </c:pt>
                <c:pt idx="10747">
                  <c:v>-1.67722350403588E-2</c:v>
                </c:pt>
                <c:pt idx="10748">
                  <c:v>-1.6714230034267499E-2</c:v>
                </c:pt>
                <c:pt idx="10749">
                  <c:v>-1.66397014351484E-2</c:v>
                </c:pt>
                <c:pt idx="10750">
                  <c:v>-1.6607871022036601E-2</c:v>
                </c:pt>
                <c:pt idx="10751">
                  <c:v>-1.6606626644109699E-2</c:v>
                </c:pt>
                <c:pt idx="10752">
                  <c:v>-1.6722857884208998E-2</c:v>
                </c:pt>
                <c:pt idx="10753">
                  <c:v>-1.6814643822726801E-2</c:v>
                </c:pt>
                <c:pt idx="10754">
                  <c:v>-1.67851521303721E-2</c:v>
                </c:pt>
                <c:pt idx="10755">
                  <c:v>-1.6780437785200601E-2</c:v>
                </c:pt>
                <c:pt idx="10756">
                  <c:v>-1.6917108790949001E-2</c:v>
                </c:pt>
                <c:pt idx="10757">
                  <c:v>-1.6874248511157899E-2</c:v>
                </c:pt>
                <c:pt idx="10758">
                  <c:v>-1.68392506602686E-2</c:v>
                </c:pt>
                <c:pt idx="10759">
                  <c:v>-1.7045242925329801E-2</c:v>
                </c:pt>
                <c:pt idx="10760">
                  <c:v>-1.69780251502137E-2</c:v>
                </c:pt>
                <c:pt idx="10761">
                  <c:v>-1.6953816031066899E-2</c:v>
                </c:pt>
                <c:pt idx="10762">
                  <c:v>-1.7010800846037299E-2</c:v>
                </c:pt>
                <c:pt idx="10763">
                  <c:v>-1.6984486768099698E-2</c:v>
                </c:pt>
                <c:pt idx="10764">
                  <c:v>-1.69833374869389E-2</c:v>
                </c:pt>
                <c:pt idx="10765">
                  <c:v>-1.70916777763825E-2</c:v>
                </c:pt>
                <c:pt idx="10766">
                  <c:v>-1.71322634463042E-2</c:v>
                </c:pt>
                <c:pt idx="10767">
                  <c:v>-1.7083574532686399E-2</c:v>
                </c:pt>
                <c:pt idx="10768">
                  <c:v>-1.71160057701247E-2</c:v>
                </c:pt>
                <c:pt idx="10769">
                  <c:v>-1.71895144934145E-2</c:v>
                </c:pt>
                <c:pt idx="10770">
                  <c:v>-1.71540289011319E-2</c:v>
                </c:pt>
                <c:pt idx="10771">
                  <c:v>-1.71319091071685E-2</c:v>
                </c:pt>
                <c:pt idx="10772">
                  <c:v>-1.7307272564115399E-2</c:v>
                </c:pt>
                <c:pt idx="10773">
                  <c:v>-1.7230998137771701E-2</c:v>
                </c:pt>
                <c:pt idx="10774">
                  <c:v>-1.71927310342046E-2</c:v>
                </c:pt>
                <c:pt idx="10775">
                  <c:v>-1.7112992674810701E-2</c:v>
                </c:pt>
                <c:pt idx="10776">
                  <c:v>-1.70981190458405E-2</c:v>
                </c:pt>
                <c:pt idx="10777">
                  <c:v>-1.7085453868882401E-2</c:v>
                </c:pt>
                <c:pt idx="10778">
                  <c:v>-1.7300043943881401E-2</c:v>
                </c:pt>
                <c:pt idx="10779">
                  <c:v>-1.7291046887597201E-2</c:v>
                </c:pt>
                <c:pt idx="10780">
                  <c:v>-1.7271336648263899E-2</c:v>
                </c:pt>
                <c:pt idx="10781">
                  <c:v>-1.73484200592307E-2</c:v>
                </c:pt>
                <c:pt idx="10782">
                  <c:v>-1.7383035049230298E-2</c:v>
                </c:pt>
                <c:pt idx="10783">
                  <c:v>-1.7345540545647999E-2</c:v>
                </c:pt>
                <c:pt idx="10784">
                  <c:v>-1.7431455188974099E-2</c:v>
                </c:pt>
                <c:pt idx="10785">
                  <c:v>-1.7511176015899899E-2</c:v>
                </c:pt>
                <c:pt idx="10786">
                  <c:v>-1.7455544085989299E-2</c:v>
                </c:pt>
                <c:pt idx="10787">
                  <c:v>-1.7439004338612701E-2</c:v>
                </c:pt>
                <c:pt idx="10788">
                  <c:v>-1.7573575067265E-2</c:v>
                </c:pt>
                <c:pt idx="10789">
                  <c:v>-1.7527371453044699E-2</c:v>
                </c:pt>
                <c:pt idx="10790">
                  <c:v>-1.7488394514657599E-2</c:v>
                </c:pt>
                <c:pt idx="10791">
                  <c:v>-1.7694256637090101E-2</c:v>
                </c:pt>
                <c:pt idx="10792">
                  <c:v>-1.7636326476349499E-2</c:v>
                </c:pt>
                <c:pt idx="10793">
                  <c:v>-1.75886652917445E-2</c:v>
                </c:pt>
                <c:pt idx="10794">
                  <c:v>-1.77044510783162E-2</c:v>
                </c:pt>
                <c:pt idx="10795">
                  <c:v>-1.7664732018602101E-2</c:v>
                </c:pt>
                <c:pt idx="10796">
                  <c:v>-1.7628941534591502E-2</c:v>
                </c:pt>
                <c:pt idx="10797">
                  <c:v>-1.7751848199016599E-2</c:v>
                </c:pt>
                <c:pt idx="10798">
                  <c:v>-1.77584520667248E-2</c:v>
                </c:pt>
                <c:pt idx="10799">
                  <c:v>-1.77157765137963E-2</c:v>
                </c:pt>
                <c:pt idx="10800">
                  <c:v>-1.76433115023731E-2</c:v>
                </c:pt>
                <c:pt idx="10801">
                  <c:v>-1.7587535747831302E-2</c:v>
                </c:pt>
                <c:pt idx="10802">
                  <c:v>-1.7584921554468301E-2</c:v>
                </c:pt>
                <c:pt idx="10803">
                  <c:v>-1.7634261452864501E-2</c:v>
                </c:pt>
                <c:pt idx="10804">
                  <c:v>-1.7809210723498801E-2</c:v>
                </c:pt>
                <c:pt idx="10805">
                  <c:v>-1.7771069445492099E-2</c:v>
                </c:pt>
                <c:pt idx="10806">
                  <c:v>-1.7735924508694201E-2</c:v>
                </c:pt>
                <c:pt idx="10807">
                  <c:v>-1.7894280822171399E-2</c:v>
                </c:pt>
                <c:pt idx="10808">
                  <c:v>-1.78437288947558E-2</c:v>
                </c:pt>
                <c:pt idx="10809">
                  <c:v>-1.78168336569797E-2</c:v>
                </c:pt>
                <c:pt idx="10810">
                  <c:v>-1.7991568529396301E-2</c:v>
                </c:pt>
                <c:pt idx="10811">
                  <c:v>-1.7981099032719199E-2</c:v>
                </c:pt>
                <c:pt idx="10812">
                  <c:v>-1.79406178552502E-2</c:v>
                </c:pt>
                <c:pt idx="10813">
                  <c:v>-1.7994349987323702E-2</c:v>
                </c:pt>
                <c:pt idx="10814">
                  <c:v>-1.7969257950123E-2</c:v>
                </c:pt>
                <c:pt idx="10815">
                  <c:v>-1.7928662399450901E-2</c:v>
                </c:pt>
                <c:pt idx="10816">
                  <c:v>-1.80050472360259E-2</c:v>
                </c:pt>
                <c:pt idx="10817">
                  <c:v>-1.8077559807958599E-2</c:v>
                </c:pt>
                <c:pt idx="10818">
                  <c:v>-1.8033906628261299E-2</c:v>
                </c:pt>
                <c:pt idx="10819">
                  <c:v>-1.80169480445329E-2</c:v>
                </c:pt>
                <c:pt idx="10820">
                  <c:v>-1.8146460415058002E-2</c:v>
                </c:pt>
                <c:pt idx="10821">
                  <c:v>-1.80877223222826E-2</c:v>
                </c:pt>
                <c:pt idx="10822">
                  <c:v>-1.8042981838031401E-2</c:v>
                </c:pt>
                <c:pt idx="10823">
                  <c:v>-1.8258930479836E-2</c:v>
                </c:pt>
                <c:pt idx="10824">
                  <c:v>-1.8194516679310799E-2</c:v>
                </c:pt>
                <c:pt idx="10825">
                  <c:v>-1.8146784583223101E-2</c:v>
                </c:pt>
                <c:pt idx="10826">
                  <c:v>-1.8043306287533301E-2</c:v>
                </c:pt>
                <c:pt idx="10827">
                  <c:v>-1.80408679249618E-2</c:v>
                </c:pt>
                <c:pt idx="10828">
                  <c:v>-1.8046838658240898E-2</c:v>
                </c:pt>
                <c:pt idx="10829">
                  <c:v>-1.81790324228738E-2</c:v>
                </c:pt>
                <c:pt idx="10830">
                  <c:v>-1.8224405706860101E-2</c:v>
                </c:pt>
                <c:pt idx="10831">
                  <c:v>-1.8207607169945999E-2</c:v>
                </c:pt>
                <c:pt idx="10832">
                  <c:v>-1.8256746261613301E-2</c:v>
                </c:pt>
                <c:pt idx="10833">
                  <c:v>-1.83246828382835E-2</c:v>
                </c:pt>
                <c:pt idx="10834">
                  <c:v>-1.8288086905765E-2</c:v>
                </c:pt>
                <c:pt idx="10835">
                  <c:v>-1.8309060217385702E-2</c:v>
                </c:pt>
                <c:pt idx="10836">
                  <c:v>-1.8446535400774601E-2</c:v>
                </c:pt>
                <c:pt idx="10837">
                  <c:v>-1.8389409819664901E-2</c:v>
                </c:pt>
                <c:pt idx="10838">
                  <c:v>-1.8330949019650801E-2</c:v>
                </c:pt>
                <c:pt idx="10839">
                  <c:v>-1.8501708092357499E-2</c:v>
                </c:pt>
                <c:pt idx="10840">
                  <c:v>-1.8444048057350702E-2</c:v>
                </c:pt>
                <c:pt idx="10841">
                  <c:v>-1.84024604945443E-2</c:v>
                </c:pt>
                <c:pt idx="10842">
                  <c:v>-1.8564227381527101E-2</c:v>
                </c:pt>
                <c:pt idx="10843">
                  <c:v>-1.85379010896819E-2</c:v>
                </c:pt>
                <c:pt idx="10844">
                  <c:v>-1.8495209747925401E-2</c:v>
                </c:pt>
                <c:pt idx="10845">
                  <c:v>-1.8584463046863599E-2</c:v>
                </c:pt>
                <c:pt idx="10846">
                  <c:v>-1.8585098495047199E-2</c:v>
                </c:pt>
                <c:pt idx="10847">
                  <c:v>-1.8550726924634799E-2</c:v>
                </c:pt>
                <c:pt idx="10848">
                  <c:v>-1.86070153868058E-2</c:v>
                </c:pt>
                <c:pt idx="10849">
                  <c:v>-1.8691226238540099E-2</c:v>
                </c:pt>
                <c:pt idx="10850">
                  <c:v>-1.8633324948799199E-2</c:v>
                </c:pt>
                <c:pt idx="10851">
                  <c:v>-1.8593298174285702E-2</c:v>
                </c:pt>
                <c:pt idx="10852">
                  <c:v>-1.8494064196905399E-2</c:v>
                </c:pt>
                <c:pt idx="10853">
                  <c:v>-1.84950457817953E-2</c:v>
                </c:pt>
                <c:pt idx="10854">
                  <c:v>-1.8473523208134199E-2</c:v>
                </c:pt>
                <c:pt idx="10855">
                  <c:v>-1.87100863695378E-2</c:v>
                </c:pt>
                <c:pt idx="10856">
                  <c:v>-1.8659550929442E-2</c:v>
                </c:pt>
                <c:pt idx="10857">
                  <c:v>-1.8614215756921699E-2</c:v>
                </c:pt>
                <c:pt idx="10858">
                  <c:v>-1.8760891694303901E-2</c:v>
                </c:pt>
                <c:pt idx="10859">
                  <c:v>-1.86971055372851E-2</c:v>
                </c:pt>
                <c:pt idx="10860">
                  <c:v>-1.8672539071606601E-2</c:v>
                </c:pt>
                <c:pt idx="10861">
                  <c:v>-1.88117809884716E-2</c:v>
                </c:pt>
                <c:pt idx="10862">
                  <c:v>-1.8823431761120401E-2</c:v>
                </c:pt>
                <c:pt idx="10863">
                  <c:v>-1.8786929232495201E-2</c:v>
                </c:pt>
                <c:pt idx="10864">
                  <c:v>-1.88134051471327E-2</c:v>
                </c:pt>
                <c:pt idx="10865">
                  <c:v>-1.88504979353941E-2</c:v>
                </c:pt>
                <c:pt idx="10866">
                  <c:v>-1.8798237336644201E-2</c:v>
                </c:pt>
                <c:pt idx="10867">
                  <c:v>-1.8804373287518199E-2</c:v>
                </c:pt>
                <c:pt idx="10868">
                  <c:v>-1.8984262414354199E-2</c:v>
                </c:pt>
                <c:pt idx="10869">
                  <c:v>-1.8926614235776199E-2</c:v>
                </c:pt>
                <c:pt idx="10870">
                  <c:v>-1.88824270686988E-2</c:v>
                </c:pt>
                <c:pt idx="10871">
                  <c:v>-1.9024164905810301E-2</c:v>
                </c:pt>
                <c:pt idx="10872">
                  <c:v>-1.8969488883158199E-2</c:v>
                </c:pt>
                <c:pt idx="10873">
                  <c:v>-1.8913576102932001E-2</c:v>
                </c:pt>
                <c:pt idx="10874">
                  <c:v>-1.9092097359437701E-2</c:v>
                </c:pt>
                <c:pt idx="10875">
                  <c:v>-1.9072565793370199E-2</c:v>
                </c:pt>
                <c:pt idx="10876">
                  <c:v>-1.90331038611475E-2</c:v>
                </c:pt>
                <c:pt idx="10877">
                  <c:v>-1.8946884491015299E-2</c:v>
                </c:pt>
                <c:pt idx="10878">
                  <c:v>-1.8892039287796598E-2</c:v>
                </c:pt>
                <c:pt idx="10879">
                  <c:v>-1.8900210421027901E-2</c:v>
                </c:pt>
                <c:pt idx="10880">
                  <c:v>-1.89994399794766E-2</c:v>
                </c:pt>
                <c:pt idx="10881">
                  <c:v>-1.9086180298472699E-2</c:v>
                </c:pt>
                <c:pt idx="10882">
                  <c:v>-1.9064747073571201E-2</c:v>
                </c:pt>
                <c:pt idx="10883">
                  <c:v>-1.9064861699007399E-2</c:v>
                </c:pt>
                <c:pt idx="10884">
                  <c:v>-1.9172959500186399E-2</c:v>
                </c:pt>
                <c:pt idx="10885">
                  <c:v>-1.91407204789962E-2</c:v>
                </c:pt>
                <c:pt idx="10886">
                  <c:v>-1.9105065516972299E-2</c:v>
                </c:pt>
                <c:pt idx="10887">
                  <c:v>-1.9303044236342701E-2</c:v>
                </c:pt>
                <c:pt idx="10888">
                  <c:v>-1.9240457428774501E-2</c:v>
                </c:pt>
                <c:pt idx="10889">
                  <c:v>-1.9233275287889699E-2</c:v>
                </c:pt>
                <c:pt idx="10890">
                  <c:v>-1.9348046530132501E-2</c:v>
                </c:pt>
                <c:pt idx="10891">
                  <c:v>-1.9306717478472801E-2</c:v>
                </c:pt>
                <c:pt idx="10892">
                  <c:v>-1.92594578346795E-2</c:v>
                </c:pt>
                <c:pt idx="10893">
                  <c:v>-1.9367088200601699E-2</c:v>
                </c:pt>
                <c:pt idx="10894">
                  <c:v>-1.9373695152656498E-2</c:v>
                </c:pt>
                <c:pt idx="10895">
                  <c:v>-1.9342180176560399E-2</c:v>
                </c:pt>
                <c:pt idx="10896">
                  <c:v>-1.93757066250934E-2</c:v>
                </c:pt>
                <c:pt idx="10897">
                  <c:v>-1.9410930418719798E-2</c:v>
                </c:pt>
                <c:pt idx="10898">
                  <c:v>-1.9355497997215299E-2</c:v>
                </c:pt>
                <c:pt idx="10899">
                  <c:v>-1.9353915165993298E-2</c:v>
                </c:pt>
                <c:pt idx="10900">
                  <c:v>-1.9520504754230599E-2</c:v>
                </c:pt>
                <c:pt idx="10901">
                  <c:v>-1.94639587571146E-2</c:v>
                </c:pt>
                <c:pt idx="10902">
                  <c:v>-1.94077251750665E-2</c:v>
                </c:pt>
                <c:pt idx="10903">
                  <c:v>-1.93122999335173E-2</c:v>
                </c:pt>
                <c:pt idx="10904">
                  <c:v>-1.9296219373548602E-2</c:v>
                </c:pt>
                <c:pt idx="10905">
                  <c:v>-1.93158348023038E-2</c:v>
                </c:pt>
                <c:pt idx="10906">
                  <c:v>-1.9492410031186101E-2</c:v>
                </c:pt>
                <c:pt idx="10907">
                  <c:v>-1.9485907255633102E-2</c:v>
                </c:pt>
                <c:pt idx="10908">
                  <c:v>-1.94430724707974E-2</c:v>
                </c:pt>
                <c:pt idx="10909">
                  <c:v>-1.9524173141689902E-2</c:v>
                </c:pt>
                <c:pt idx="10910">
                  <c:v>-1.9542988389730401E-2</c:v>
                </c:pt>
                <c:pt idx="10911">
                  <c:v>-1.95168107748032E-2</c:v>
                </c:pt>
                <c:pt idx="10912">
                  <c:v>-1.9582204637117601E-2</c:v>
                </c:pt>
                <c:pt idx="10913">
                  <c:v>-1.9669620921680099E-2</c:v>
                </c:pt>
                <c:pt idx="10914">
                  <c:v>-1.9619718480195499E-2</c:v>
                </c:pt>
                <c:pt idx="10915">
                  <c:v>-1.9612982505350301E-2</c:v>
                </c:pt>
                <c:pt idx="10916">
                  <c:v>-1.9677799912945701E-2</c:v>
                </c:pt>
                <c:pt idx="10917">
                  <c:v>-1.9627600326202799E-2</c:v>
                </c:pt>
                <c:pt idx="10918">
                  <c:v>-1.9605997309554299E-2</c:v>
                </c:pt>
                <c:pt idx="10919">
                  <c:v>-1.98035670764511E-2</c:v>
                </c:pt>
                <c:pt idx="10920">
                  <c:v>-1.9742790255501599E-2</c:v>
                </c:pt>
                <c:pt idx="10921">
                  <c:v>-1.96856198163004E-2</c:v>
                </c:pt>
                <c:pt idx="10922">
                  <c:v>-1.98134033271344E-2</c:v>
                </c:pt>
                <c:pt idx="10923">
                  <c:v>-1.97683164005866E-2</c:v>
                </c:pt>
                <c:pt idx="10924">
                  <c:v>-1.9737549106745699E-2</c:v>
                </c:pt>
                <c:pt idx="10925">
                  <c:v>-1.9865967168395102E-2</c:v>
                </c:pt>
                <c:pt idx="10926">
                  <c:v>-1.98770054751852E-2</c:v>
                </c:pt>
                <c:pt idx="10927">
                  <c:v>-1.9804594349504202E-2</c:v>
                </c:pt>
                <c:pt idx="10928">
                  <c:v>-1.9750414120304899E-2</c:v>
                </c:pt>
                <c:pt idx="10929">
                  <c:v>-1.9686138887967299E-2</c:v>
                </c:pt>
                <c:pt idx="10930">
                  <c:v>-1.9675796138472E-2</c:v>
                </c:pt>
                <c:pt idx="10931">
                  <c:v>-1.9714722341935401E-2</c:v>
                </c:pt>
                <c:pt idx="10932">
                  <c:v>-1.9890736482921102E-2</c:v>
                </c:pt>
                <c:pt idx="10933">
                  <c:v>-1.9855814238932502E-2</c:v>
                </c:pt>
                <c:pt idx="10934">
                  <c:v>-1.9836793173453701E-2</c:v>
                </c:pt>
                <c:pt idx="10935">
                  <c:v>-1.9981136152637202E-2</c:v>
                </c:pt>
                <c:pt idx="10936">
                  <c:v>-1.9915507441813401E-2</c:v>
                </c:pt>
                <c:pt idx="10937">
                  <c:v>-1.9899046257099401E-2</c:v>
                </c:pt>
                <c:pt idx="10938">
                  <c:v>-2.0066417045503201E-2</c:v>
                </c:pt>
                <c:pt idx="10939">
                  <c:v>-2.0029662603822801E-2</c:v>
                </c:pt>
                <c:pt idx="10940">
                  <c:v>-1.9975119590526402E-2</c:v>
                </c:pt>
                <c:pt idx="10941">
                  <c:v>-2.0061925587166698E-2</c:v>
                </c:pt>
                <c:pt idx="10942">
                  <c:v>-2.00743196733916E-2</c:v>
                </c:pt>
                <c:pt idx="10943">
                  <c:v>-2.0031990047249999E-2</c:v>
                </c:pt>
                <c:pt idx="10944">
                  <c:v>-2.0108436930804101E-2</c:v>
                </c:pt>
                <c:pt idx="10945">
                  <c:v>-2.01569869330975E-2</c:v>
                </c:pt>
                <c:pt idx="10946">
                  <c:v>-2.0128968386400999E-2</c:v>
                </c:pt>
                <c:pt idx="10947">
                  <c:v>-2.0093109929196801E-2</c:v>
                </c:pt>
                <c:pt idx="10948">
                  <c:v>-2.0190425003723401E-2</c:v>
                </c:pt>
                <c:pt idx="10949">
                  <c:v>-2.0164139869545201E-2</c:v>
                </c:pt>
                <c:pt idx="10950">
                  <c:v>-2.0090198057005099E-2</c:v>
                </c:pt>
                <c:pt idx="10951">
                  <c:v>-2.0277309847491098E-2</c:v>
                </c:pt>
                <c:pt idx="10952">
                  <c:v>-2.0211337793928901E-2</c:v>
                </c:pt>
                <c:pt idx="10953">
                  <c:v>-2.0184352635017899E-2</c:v>
                </c:pt>
                <c:pt idx="10954">
                  <c:v>-2.0105131324574602E-2</c:v>
                </c:pt>
                <c:pt idx="10955">
                  <c:v>-2.0061643774776299E-2</c:v>
                </c:pt>
                <c:pt idx="10956">
                  <c:v>-2.00658810402576E-2</c:v>
                </c:pt>
                <c:pt idx="10957">
                  <c:v>-2.0211653463775299E-2</c:v>
                </c:pt>
                <c:pt idx="10958">
                  <c:v>-2.0252467720031999E-2</c:v>
                </c:pt>
                <c:pt idx="10959">
                  <c:v>-2.02424542076187E-2</c:v>
                </c:pt>
                <c:pt idx="10960">
                  <c:v>-2.02756521709185E-2</c:v>
                </c:pt>
                <c:pt idx="10961">
                  <c:v>-2.0330014119584301E-2</c:v>
                </c:pt>
                <c:pt idx="10962">
                  <c:v>-2.0282177511641401E-2</c:v>
                </c:pt>
                <c:pt idx="10963">
                  <c:v>-2.0287819536558001E-2</c:v>
                </c:pt>
                <c:pt idx="10964">
                  <c:v>-2.0445717974022601E-2</c:v>
                </c:pt>
                <c:pt idx="10965">
                  <c:v>-2.0393265648939E-2</c:v>
                </c:pt>
                <c:pt idx="10966">
                  <c:v>-2.0359013103491901E-2</c:v>
                </c:pt>
                <c:pt idx="10967">
                  <c:v>-2.0381795921518099E-2</c:v>
                </c:pt>
                <c:pt idx="10968">
                  <c:v>-2.0357836469580899E-2</c:v>
                </c:pt>
                <c:pt idx="10969">
                  <c:v>-2.03429128499313E-2</c:v>
                </c:pt>
                <c:pt idx="10970">
                  <c:v>-2.0516871101184199E-2</c:v>
                </c:pt>
                <c:pt idx="10971">
                  <c:v>-2.04804723083119E-2</c:v>
                </c:pt>
                <c:pt idx="10972">
                  <c:v>-2.04374693033362E-2</c:v>
                </c:pt>
                <c:pt idx="10973">
                  <c:v>-2.05214929398304E-2</c:v>
                </c:pt>
                <c:pt idx="10974">
                  <c:v>-2.0526237819770699E-2</c:v>
                </c:pt>
                <c:pt idx="10975">
                  <c:v>-2.0505675745274201E-2</c:v>
                </c:pt>
                <c:pt idx="10976">
                  <c:v>-2.0553124884221102E-2</c:v>
                </c:pt>
                <c:pt idx="10977">
                  <c:v>-2.0642727671656699E-2</c:v>
                </c:pt>
                <c:pt idx="10978">
                  <c:v>-2.0603839599061698E-2</c:v>
                </c:pt>
                <c:pt idx="10979">
                  <c:v>-2.0536681991264499E-2</c:v>
                </c:pt>
                <c:pt idx="10980">
                  <c:v>-2.0419938252113402E-2</c:v>
                </c:pt>
                <c:pt idx="10981">
                  <c:v>-2.04521792717666E-2</c:v>
                </c:pt>
                <c:pt idx="10982">
                  <c:v>-2.0413726539118101E-2</c:v>
                </c:pt>
                <c:pt idx="10983">
                  <c:v>-2.0642086334798099E-2</c:v>
                </c:pt>
                <c:pt idx="10984">
                  <c:v>-2.05839692401544E-2</c:v>
                </c:pt>
                <c:pt idx="10985">
                  <c:v>-2.0586183100628399E-2</c:v>
                </c:pt>
                <c:pt idx="10986">
                  <c:v>-2.0704917740658801E-2</c:v>
                </c:pt>
                <c:pt idx="10987">
                  <c:v>-2.0686045405454899E-2</c:v>
                </c:pt>
                <c:pt idx="10988">
                  <c:v>-2.0632394230536501E-2</c:v>
                </c:pt>
                <c:pt idx="10989">
                  <c:v>-2.0753586165179999E-2</c:v>
                </c:pt>
                <c:pt idx="10990">
                  <c:v>-2.0773490536763899E-2</c:v>
                </c:pt>
                <c:pt idx="10991">
                  <c:v>-2.07315053315444E-2</c:v>
                </c:pt>
                <c:pt idx="10992">
                  <c:v>-2.0768124091167201E-2</c:v>
                </c:pt>
                <c:pt idx="10993">
                  <c:v>-2.0850317785516301E-2</c:v>
                </c:pt>
                <c:pt idx="10994">
                  <c:v>-2.0785926600576099E-2</c:v>
                </c:pt>
                <c:pt idx="10995">
                  <c:v>-2.07722023539509E-2</c:v>
                </c:pt>
                <c:pt idx="10996">
                  <c:v>-2.0922938614410601E-2</c:v>
                </c:pt>
                <c:pt idx="10997">
                  <c:v>-2.08770672958748E-2</c:v>
                </c:pt>
                <c:pt idx="10998">
                  <c:v>-2.0817363520618502E-2</c:v>
                </c:pt>
                <c:pt idx="10999">
                  <c:v>-2.0957691963606698E-2</c:v>
                </c:pt>
                <c:pt idx="11000">
                  <c:v>-2.089547374635E-2</c:v>
                </c:pt>
                <c:pt idx="11001">
                  <c:v>-2.0843449756891098E-2</c:v>
                </c:pt>
                <c:pt idx="11002">
                  <c:v>-2.1038446774279299E-2</c:v>
                </c:pt>
                <c:pt idx="11003">
                  <c:v>-2.0985102499252999E-2</c:v>
                </c:pt>
                <c:pt idx="11004">
                  <c:v>-2.0943249367216199E-2</c:v>
                </c:pt>
                <c:pt idx="11005">
                  <c:v>-2.08634676819201E-2</c:v>
                </c:pt>
                <c:pt idx="11006">
                  <c:v>-2.08196581855494E-2</c:v>
                </c:pt>
                <c:pt idx="11007">
                  <c:v>-2.0800922206641599E-2</c:v>
                </c:pt>
                <c:pt idx="11008">
                  <c:v>-2.09057313913945E-2</c:v>
                </c:pt>
                <c:pt idx="11009">
                  <c:v>-2.1017983162891999E-2</c:v>
                </c:pt>
                <c:pt idx="11010">
                  <c:v>-2.0970670952616899E-2</c:v>
                </c:pt>
                <c:pt idx="11011">
                  <c:v>-2.09653326746774E-2</c:v>
                </c:pt>
                <c:pt idx="11012">
                  <c:v>-2.1067905681169001E-2</c:v>
                </c:pt>
                <c:pt idx="11013">
                  <c:v>-2.1040194211915799E-2</c:v>
                </c:pt>
                <c:pt idx="11014">
                  <c:v>-2.0992005360312701E-2</c:v>
                </c:pt>
                <c:pt idx="11015">
                  <c:v>-2.1201124744645E-2</c:v>
                </c:pt>
                <c:pt idx="11016">
                  <c:v>-2.11300761632932E-2</c:v>
                </c:pt>
                <c:pt idx="11017">
                  <c:v>-2.10765271767741E-2</c:v>
                </c:pt>
                <c:pt idx="11018">
                  <c:v>-2.1152163448277899E-2</c:v>
                </c:pt>
                <c:pt idx="11019">
                  <c:v>-2.1122728197951801E-2</c:v>
                </c:pt>
                <c:pt idx="11020">
                  <c:v>-2.1098736406808399E-2</c:v>
                </c:pt>
                <c:pt idx="11021">
                  <c:v>-2.1196502779882099E-2</c:v>
                </c:pt>
                <c:pt idx="11022">
                  <c:v>-2.1228380996035402E-2</c:v>
                </c:pt>
                <c:pt idx="11023">
                  <c:v>-2.1174338369746599E-2</c:v>
                </c:pt>
                <c:pt idx="11024">
                  <c:v>-2.1212716810017102E-2</c:v>
                </c:pt>
                <c:pt idx="11025">
                  <c:v>-2.1270001011240901E-2</c:v>
                </c:pt>
                <c:pt idx="11026">
                  <c:v>-2.12284416532686E-2</c:v>
                </c:pt>
                <c:pt idx="11027">
                  <c:v>-2.12207312336735E-2</c:v>
                </c:pt>
                <c:pt idx="11028">
                  <c:v>-2.1366084125474999E-2</c:v>
                </c:pt>
                <c:pt idx="11029">
                  <c:v>-2.1306839136135101E-2</c:v>
                </c:pt>
                <c:pt idx="11030">
                  <c:v>-2.1270104203722402E-2</c:v>
                </c:pt>
                <c:pt idx="11031">
                  <c:v>-2.1165140336961499E-2</c:v>
                </c:pt>
                <c:pt idx="11032">
                  <c:v>-2.1159084169388099E-2</c:v>
                </c:pt>
                <c:pt idx="11033">
                  <c:v>-2.1148204148630698E-2</c:v>
                </c:pt>
                <c:pt idx="11034">
                  <c:v>-2.13620184464768E-2</c:v>
                </c:pt>
                <c:pt idx="11035">
                  <c:v>-2.1333634538071598E-2</c:v>
                </c:pt>
                <c:pt idx="11036">
                  <c:v>-2.1306852150398001E-2</c:v>
                </c:pt>
                <c:pt idx="11037">
                  <c:v>-2.13866686099209E-2</c:v>
                </c:pt>
                <c:pt idx="11038">
                  <c:v>-2.1388568076266198E-2</c:v>
                </c:pt>
                <c:pt idx="11039">
                  <c:v>-2.13609839605245E-2</c:v>
                </c:pt>
                <c:pt idx="11040">
                  <c:v>-2.1419894643865199E-2</c:v>
                </c:pt>
                <c:pt idx="11041">
                  <c:v>-2.1493085339898198E-2</c:v>
                </c:pt>
                <c:pt idx="11042">
                  <c:v>-2.1458071050195301E-2</c:v>
                </c:pt>
                <c:pt idx="11043">
                  <c:v>-2.1413255381048699E-2</c:v>
                </c:pt>
                <c:pt idx="11044">
                  <c:v>-2.1567873821671298E-2</c:v>
                </c:pt>
                <c:pt idx="11045">
                  <c:v>-2.15246385390249E-2</c:v>
                </c:pt>
                <c:pt idx="11046">
                  <c:v>-2.1459638666420301E-2</c:v>
                </c:pt>
                <c:pt idx="11047">
                  <c:v>-2.16651994299288E-2</c:v>
                </c:pt>
                <c:pt idx="11048">
                  <c:v>-2.1568439204407701E-2</c:v>
                </c:pt>
                <c:pt idx="11049">
                  <c:v>-2.1533485908949102E-2</c:v>
                </c:pt>
                <c:pt idx="11050">
                  <c:v>-2.1667508762445099E-2</c:v>
                </c:pt>
                <c:pt idx="11051">
                  <c:v>-2.1615304188647499E-2</c:v>
                </c:pt>
                <c:pt idx="11052">
                  <c:v>-2.1592688208329502E-2</c:v>
                </c:pt>
                <c:pt idx="11053">
                  <c:v>-2.1697396912107501E-2</c:v>
                </c:pt>
                <c:pt idx="11054">
                  <c:v>-2.1692391606241701E-2</c:v>
                </c:pt>
                <c:pt idx="11055">
                  <c:v>-2.1630283396613499E-2</c:v>
                </c:pt>
                <c:pt idx="11056">
                  <c:v>-2.15689071046654E-2</c:v>
                </c:pt>
                <c:pt idx="11057">
                  <c:v>-2.1514307673593601E-2</c:v>
                </c:pt>
                <c:pt idx="11058">
                  <c:v>-2.15067756653298E-2</c:v>
                </c:pt>
                <c:pt idx="11059">
                  <c:v>-2.1542453910418199E-2</c:v>
                </c:pt>
                <c:pt idx="11060">
                  <c:v>-2.1708583502913801E-2</c:v>
                </c:pt>
                <c:pt idx="11061">
                  <c:v>-2.1656488926964701E-2</c:v>
                </c:pt>
                <c:pt idx="11062">
                  <c:v>-2.1636137336220902E-2</c:v>
                </c:pt>
                <c:pt idx="11063">
                  <c:v>-2.17783120945872E-2</c:v>
                </c:pt>
                <c:pt idx="11064">
                  <c:v>-2.1723046248856299E-2</c:v>
                </c:pt>
                <c:pt idx="11065">
                  <c:v>-2.1689645480364499E-2</c:v>
                </c:pt>
                <c:pt idx="11066">
                  <c:v>-2.1862000294883301E-2</c:v>
                </c:pt>
                <c:pt idx="11067">
                  <c:v>-2.18231433391337E-2</c:v>
                </c:pt>
                <c:pt idx="11068">
                  <c:v>-2.1775525344613401E-2</c:v>
                </c:pt>
                <c:pt idx="11069">
                  <c:v>-2.1827325574122401E-2</c:v>
                </c:pt>
                <c:pt idx="11070">
                  <c:v>-2.18312530729842E-2</c:v>
                </c:pt>
                <c:pt idx="11071">
                  <c:v>-2.1794128920494801E-2</c:v>
                </c:pt>
                <c:pt idx="11072">
                  <c:v>-2.1847358463370801E-2</c:v>
                </c:pt>
                <c:pt idx="11073">
                  <c:v>-2.1923053791397199E-2</c:v>
                </c:pt>
                <c:pt idx="11074">
                  <c:v>-2.18879918102175E-2</c:v>
                </c:pt>
                <c:pt idx="11075">
                  <c:v>-2.1873752829075398E-2</c:v>
                </c:pt>
                <c:pt idx="11076">
                  <c:v>-2.1990409329494701E-2</c:v>
                </c:pt>
                <c:pt idx="11077">
                  <c:v>-2.19223744400854E-2</c:v>
                </c:pt>
                <c:pt idx="11078">
                  <c:v>-2.18902547300482E-2</c:v>
                </c:pt>
                <c:pt idx="11079">
                  <c:v>-2.2078287370580499E-2</c:v>
                </c:pt>
                <c:pt idx="11080">
                  <c:v>-2.2004425409249899E-2</c:v>
                </c:pt>
                <c:pt idx="11081">
                  <c:v>-2.1950266081451699E-2</c:v>
                </c:pt>
                <c:pt idx="11082">
                  <c:v>-2.1878079040713299E-2</c:v>
                </c:pt>
                <c:pt idx="11083">
                  <c:v>-2.1852827262288599E-2</c:v>
                </c:pt>
                <c:pt idx="11084">
                  <c:v>-2.1873748414994499E-2</c:v>
                </c:pt>
                <c:pt idx="11085">
                  <c:v>-2.1989402084727799E-2</c:v>
                </c:pt>
                <c:pt idx="11086">
                  <c:v>-2.2042332251051601E-2</c:v>
                </c:pt>
                <c:pt idx="11087">
                  <c:v>-2.2005568874495399E-2</c:v>
                </c:pt>
                <c:pt idx="11088">
                  <c:v>-2.2032879181400199E-2</c:v>
                </c:pt>
                <c:pt idx="11089">
                  <c:v>-2.2089069005839099E-2</c:v>
                </c:pt>
                <c:pt idx="11090">
                  <c:v>-2.2062527394155099E-2</c:v>
                </c:pt>
                <c:pt idx="11091">
                  <c:v>-2.2047571250974701E-2</c:v>
                </c:pt>
                <c:pt idx="11092">
                  <c:v>-2.2217985029177101E-2</c:v>
                </c:pt>
                <c:pt idx="11093">
                  <c:v>-2.21502932593769E-2</c:v>
                </c:pt>
                <c:pt idx="11094">
                  <c:v>-2.21284119276485E-2</c:v>
                </c:pt>
                <c:pt idx="11095">
                  <c:v>-2.2285258363505499E-2</c:v>
                </c:pt>
                <c:pt idx="11096">
                  <c:v>-2.22342629519213E-2</c:v>
                </c:pt>
                <c:pt idx="11097">
                  <c:v>-2.21902759997951E-2</c:v>
                </c:pt>
                <c:pt idx="11098">
                  <c:v>-2.2354879808136399E-2</c:v>
                </c:pt>
                <c:pt idx="11099">
                  <c:v>-2.2295863768895599E-2</c:v>
                </c:pt>
                <c:pt idx="11100">
                  <c:v>-2.2226941977985901E-2</c:v>
                </c:pt>
                <c:pt idx="11101">
                  <c:v>-2.2320069131518998E-2</c:v>
                </c:pt>
                <c:pt idx="11102">
                  <c:v>-2.2295796634514899E-2</c:v>
                </c:pt>
                <c:pt idx="11103">
                  <c:v>-2.22591035853839E-2</c:v>
                </c:pt>
                <c:pt idx="11104">
                  <c:v>-2.2324748104437998E-2</c:v>
                </c:pt>
                <c:pt idx="11105">
                  <c:v>-2.23764025043541E-2</c:v>
                </c:pt>
                <c:pt idx="11106">
                  <c:v>-2.23168710896667E-2</c:v>
                </c:pt>
                <c:pt idx="11107">
                  <c:v>-2.22763979885106E-2</c:v>
                </c:pt>
                <c:pt idx="11108">
                  <c:v>-2.2188253821999099E-2</c:v>
                </c:pt>
                <c:pt idx="11109">
                  <c:v>-2.22036113700597E-2</c:v>
                </c:pt>
                <c:pt idx="11110">
                  <c:v>-2.2179297530480299E-2</c:v>
                </c:pt>
                <c:pt idx="11111">
                  <c:v>-2.24058818081781E-2</c:v>
                </c:pt>
                <c:pt idx="11112">
                  <c:v>-2.2357629767308498E-2</c:v>
                </c:pt>
                <c:pt idx="11113">
                  <c:v>-2.2313137829769399E-2</c:v>
                </c:pt>
                <c:pt idx="11114">
                  <c:v>-2.24680586155349E-2</c:v>
                </c:pt>
                <c:pt idx="11115">
                  <c:v>-2.2427513923806399E-2</c:v>
                </c:pt>
                <c:pt idx="11116">
                  <c:v>-2.2382486281761201E-2</c:v>
                </c:pt>
                <c:pt idx="11117">
                  <c:v>-2.25096040667267E-2</c:v>
                </c:pt>
                <c:pt idx="11118">
                  <c:v>-2.2505466263586099E-2</c:v>
                </c:pt>
                <c:pt idx="11119">
                  <c:v>-2.2487365417570598E-2</c:v>
                </c:pt>
                <c:pt idx="11120">
                  <c:v>-2.25108055359063E-2</c:v>
                </c:pt>
                <c:pt idx="11121">
                  <c:v>-2.25366220159533E-2</c:v>
                </c:pt>
                <c:pt idx="11122">
                  <c:v>-2.2514893028225499E-2</c:v>
                </c:pt>
                <c:pt idx="11123">
                  <c:v>-2.2494600969366702E-2</c:v>
                </c:pt>
                <c:pt idx="11124">
                  <c:v>-2.2629970558530901E-2</c:v>
                </c:pt>
                <c:pt idx="11125">
                  <c:v>-2.2579590363117501E-2</c:v>
                </c:pt>
                <c:pt idx="11126">
                  <c:v>-2.2531168055138599E-2</c:v>
                </c:pt>
                <c:pt idx="11127">
                  <c:v>-2.2672901439364099E-2</c:v>
                </c:pt>
                <c:pt idx="11128">
                  <c:v>-2.2622831393770498E-2</c:v>
                </c:pt>
                <c:pt idx="11129">
                  <c:v>-2.2584376555945099E-2</c:v>
                </c:pt>
                <c:pt idx="11130">
                  <c:v>-2.2753355655974399E-2</c:v>
                </c:pt>
                <c:pt idx="11131">
                  <c:v>-2.27080324354271E-2</c:v>
                </c:pt>
                <c:pt idx="11132">
                  <c:v>-2.2663796863829001E-2</c:v>
                </c:pt>
                <c:pt idx="11133">
                  <c:v>-2.2582011049962599E-2</c:v>
                </c:pt>
                <c:pt idx="11134">
                  <c:v>-2.2534642955482399E-2</c:v>
                </c:pt>
                <c:pt idx="11135">
                  <c:v>-2.25271214439999E-2</c:v>
                </c:pt>
                <c:pt idx="11136">
                  <c:v>-2.2606241274237E-2</c:v>
                </c:pt>
                <c:pt idx="11137">
                  <c:v>-2.2707237158707899E-2</c:v>
                </c:pt>
                <c:pt idx="11138">
                  <c:v>-2.2667589936948701E-2</c:v>
                </c:pt>
                <c:pt idx="11139">
                  <c:v>-2.2667181159098E-2</c:v>
                </c:pt>
                <c:pt idx="11140">
                  <c:v>-2.2783810903395801E-2</c:v>
                </c:pt>
                <c:pt idx="11141">
                  <c:v>-2.2746499918866899E-2</c:v>
                </c:pt>
                <c:pt idx="11142">
                  <c:v>-2.27243771029557E-2</c:v>
                </c:pt>
                <c:pt idx="11143">
                  <c:v>-2.2926531251869098E-2</c:v>
                </c:pt>
                <c:pt idx="11144">
                  <c:v>-2.2856328733420601E-2</c:v>
                </c:pt>
                <c:pt idx="11145">
                  <c:v>-2.2806509897539601E-2</c:v>
                </c:pt>
                <c:pt idx="11146">
                  <c:v>-2.2942685929592602E-2</c:v>
                </c:pt>
                <c:pt idx="11147">
                  <c:v>-2.28853903342193E-2</c:v>
                </c:pt>
                <c:pt idx="11148">
                  <c:v>-2.2855140331860899E-2</c:v>
                </c:pt>
                <c:pt idx="11149">
                  <c:v>-2.2988019894304101E-2</c:v>
                </c:pt>
                <c:pt idx="11150">
                  <c:v>-2.29961931715176E-2</c:v>
                </c:pt>
                <c:pt idx="11151">
                  <c:v>-2.2929823497866798E-2</c:v>
                </c:pt>
                <c:pt idx="11152">
                  <c:v>-2.2963300229879299E-2</c:v>
                </c:pt>
                <c:pt idx="11153">
                  <c:v>-2.2988572978104801E-2</c:v>
                </c:pt>
                <c:pt idx="11154">
                  <c:v>-2.2949438086546901E-2</c:v>
                </c:pt>
                <c:pt idx="11155">
                  <c:v>-2.2924740324960901E-2</c:v>
                </c:pt>
                <c:pt idx="11156">
                  <c:v>-2.3087866017400899E-2</c:v>
                </c:pt>
                <c:pt idx="11157">
                  <c:v>-2.3027153147268001E-2</c:v>
                </c:pt>
                <c:pt idx="11158">
                  <c:v>-2.3005862041221299E-2</c:v>
                </c:pt>
                <c:pt idx="11159">
                  <c:v>-2.2879448957004E-2</c:v>
                </c:pt>
                <c:pt idx="11160">
                  <c:v>-2.28863769589225E-2</c:v>
                </c:pt>
                <c:pt idx="11161">
                  <c:v>-2.2868082203785899E-2</c:v>
                </c:pt>
                <c:pt idx="11162">
                  <c:v>-2.3067456965994399E-2</c:v>
                </c:pt>
                <c:pt idx="11163">
                  <c:v>-2.3052960910717801E-2</c:v>
                </c:pt>
                <c:pt idx="11164">
                  <c:v>-2.3030111124777899E-2</c:v>
                </c:pt>
                <c:pt idx="11165">
                  <c:v>-2.3110683992854299E-2</c:v>
                </c:pt>
                <c:pt idx="11166">
                  <c:v>-2.3108389209179798E-2</c:v>
                </c:pt>
                <c:pt idx="11167">
                  <c:v>-2.30893955692105E-2</c:v>
                </c:pt>
                <c:pt idx="11168">
                  <c:v>-2.31234815776892E-2</c:v>
                </c:pt>
                <c:pt idx="11169">
                  <c:v>-2.3214932274034501E-2</c:v>
                </c:pt>
                <c:pt idx="11170">
                  <c:v>-2.3168660821587202E-2</c:v>
                </c:pt>
                <c:pt idx="11171">
                  <c:v>-2.3156318284842801E-2</c:v>
                </c:pt>
                <c:pt idx="11172">
                  <c:v>-2.33508902989948E-2</c:v>
                </c:pt>
                <c:pt idx="11173">
                  <c:v>-2.3266039764469702E-2</c:v>
                </c:pt>
                <c:pt idx="11174">
                  <c:v>-2.3197566794503199E-2</c:v>
                </c:pt>
                <c:pt idx="11175">
                  <c:v>-2.3397077364885801E-2</c:v>
                </c:pt>
                <c:pt idx="11176">
                  <c:v>-2.3314907860670499E-2</c:v>
                </c:pt>
                <c:pt idx="11177">
                  <c:v>-2.32673058684062E-2</c:v>
                </c:pt>
                <c:pt idx="11178">
                  <c:v>-2.3375551749874601E-2</c:v>
                </c:pt>
                <c:pt idx="11179">
                  <c:v>-2.3324837646214298E-2</c:v>
                </c:pt>
                <c:pt idx="11180">
                  <c:v>-2.3291130099096301E-2</c:v>
                </c:pt>
                <c:pt idx="11181">
                  <c:v>-2.3378529319112801E-2</c:v>
                </c:pt>
                <c:pt idx="11182">
                  <c:v>-2.3411778796192498E-2</c:v>
                </c:pt>
                <c:pt idx="11183">
                  <c:v>-2.3352608676456599E-2</c:v>
                </c:pt>
                <c:pt idx="11184">
                  <c:v>-2.32689116625504E-2</c:v>
                </c:pt>
                <c:pt idx="11185">
                  <c:v>-2.32217797893099E-2</c:v>
                </c:pt>
                <c:pt idx="11186">
                  <c:v>-2.3203405022892701E-2</c:v>
                </c:pt>
                <c:pt idx="11187">
                  <c:v>-2.32301357076115E-2</c:v>
                </c:pt>
                <c:pt idx="11188">
                  <c:v>-2.3384114518800399E-2</c:v>
                </c:pt>
                <c:pt idx="11189">
                  <c:v>-2.33506805913445E-2</c:v>
                </c:pt>
                <c:pt idx="11190">
                  <c:v>-2.3308154180995199E-2</c:v>
                </c:pt>
                <c:pt idx="11191">
                  <c:v>-2.3476421527447999E-2</c:v>
                </c:pt>
                <c:pt idx="11192">
                  <c:v>-2.3412623937474501E-2</c:v>
                </c:pt>
                <c:pt idx="11193">
                  <c:v>-2.3376805853331399E-2</c:v>
                </c:pt>
                <c:pt idx="11194">
                  <c:v>-2.35560131841339E-2</c:v>
                </c:pt>
                <c:pt idx="11195">
                  <c:v>-2.3507780191721301E-2</c:v>
                </c:pt>
                <c:pt idx="11196">
                  <c:v>-2.3466917380574201E-2</c:v>
                </c:pt>
                <c:pt idx="11197">
                  <c:v>-2.3569435196501801E-2</c:v>
                </c:pt>
                <c:pt idx="11198">
                  <c:v>-2.3582486091375601E-2</c:v>
                </c:pt>
                <c:pt idx="11199">
                  <c:v>-2.3535540487500801E-2</c:v>
                </c:pt>
                <c:pt idx="11200">
                  <c:v>-2.3585924447009601E-2</c:v>
                </c:pt>
                <c:pt idx="11201">
                  <c:v>-2.3657063002853199E-2</c:v>
                </c:pt>
                <c:pt idx="11202">
                  <c:v>-2.35939771332658E-2</c:v>
                </c:pt>
                <c:pt idx="11203">
                  <c:v>-2.35827322009615E-2</c:v>
                </c:pt>
                <c:pt idx="11204">
                  <c:v>-2.3667969431085401E-2</c:v>
                </c:pt>
                <c:pt idx="11205">
                  <c:v>-2.36128289541617E-2</c:v>
                </c:pt>
                <c:pt idx="11206">
                  <c:v>-2.3583363722135198E-2</c:v>
                </c:pt>
                <c:pt idx="11207">
                  <c:v>-2.3761050761095099E-2</c:v>
                </c:pt>
                <c:pt idx="11208">
                  <c:v>-2.3677080209987902E-2</c:v>
                </c:pt>
                <c:pt idx="11209">
                  <c:v>-2.3634173368918598E-2</c:v>
                </c:pt>
                <c:pt idx="11210">
                  <c:v>-2.3557011372759E-2</c:v>
                </c:pt>
                <c:pt idx="11211">
                  <c:v>-2.3542849909669299E-2</c:v>
                </c:pt>
                <c:pt idx="11212">
                  <c:v>-2.35318558358509E-2</c:v>
                </c:pt>
                <c:pt idx="11213">
                  <c:v>-2.36731225838109E-2</c:v>
                </c:pt>
                <c:pt idx="11214">
                  <c:v>-2.36906859014803E-2</c:v>
                </c:pt>
                <c:pt idx="11215">
                  <c:v>-2.36683843007389E-2</c:v>
                </c:pt>
                <c:pt idx="11216">
                  <c:v>-2.3719306482235001E-2</c:v>
                </c:pt>
                <c:pt idx="11217">
                  <c:v>-2.37751620200773E-2</c:v>
                </c:pt>
                <c:pt idx="11218">
                  <c:v>-2.3730190562976702E-2</c:v>
                </c:pt>
                <c:pt idx="11219">
                  <c:v>-2.3706890749357001E-2</c:v>
                </c:pt>
                <c:pt idx="11220">
                  <c:v>-2.38778613080891E-2</c:v>
                </c:pt>
                <c:pt idx="11221">
                  <c:v>-2.3817904327491601E-2</c:v>
                </c:pt>
                <c:pt idx="11222">
                  <c:v>-2.3782892283634199E-2</c:v>
                </c:pt>
                <c:pt idx="11223">
                  <c:v>-2.3878386559469299E-2</c:v>
                </c:pt>
                <c:pt idx="11224">
                  <c:v>-2.38290367318163E-2</c:v>
                </c:pt>
                <c:pt idx="11225">
                  <c:v>-2.3789358640594001E-2</c:v>
                </c:pt>
                <c:pt idx="11226">
                  <c:v>-2.39685990430493E-2</c:v>
                </c:pt>
                <c:pt idx="11227">
                  <c:v>-2.3905036393747001E-2</c:v>
                </c:pt>
                <c:pt idx="11228">
                  <c:v>-2.3863395186102199E-2</c:v>
                </c:pt>
                <c:pt idx="11229">
                  <c:v>-2.39546832453926E-2</c:v>
                </c:pt>
                <c:pt idx="11230">
                  <c:v>-2.3966792898136201E-2</c:v>
                </c:pt>
                <c:pt idx="11231">
                  <c:v>-2.3921061244133599E-2</c:v>
                </c:pt>
                <c:pt idx="11232">
                  <c:v>-2.3968458141704702E-2</c:v>
                </c:pt>
                <c:pt idx="11233">
                  <c:v>-2.40540468803375E-2</c:v>
                </c:pt>
                <c:pt idx="11234">
                  <c:v>-2.4000049112752699E-2</c:v>
                </c:pt>
                <c:pt idx="11235">
                  <c:v>-2.3956194597606801E-2</c:v>
                </c:pt>
                <c:pt idx="11236">
                  <c:v>-2.38729703657252E-2</c:v>
                </c:pt>
                <c:pt idx="11237">
                  <c:v>-2.3851927626916802E-2</c:v>
                </c:pt>
                <c:pt idx="11238">
                  <c:v>-2.3854502137206999E-2</c:v>
                </c:pt>
                <c:pt idx="11239">
                  <c:v>-2.4058939767807399E-2</c:v>
                </c:pt>
                <c:pt idx="11240">
                  <c:v>-2.40179248066851E-2</c:v>
                </c:pt>
                <c:pt idx="11241">
                  <c:v>-2.4000413696436799E-2</c:v>
                </c:pt>
                <c:pt idx="11242">
                  <c:v>-2.4121096842767E-2</c:v>
                </c:pt>
                <c:pt idx="11243">
                  <c:v>-2.4089197327460399E-2</c:v>
                </c:pt>
                <c:pt idx="11244">
                  <c:v>-2.4037214515071001E-2</c:v>
                </c:pt>
                <c:pt idx="11245">
                  <c:v>-2.41551362269092E-2</c:v>
                </c:pt>
                <c:pt idx="11246">
                  <c:v>-2.41820754405732E-2</c:v>
                </c:pt>
                <c:pt idx="11247">
                  <c:v>-2.41288865800015E-2</c:v>
                </c:pt>
                <c:pt idx="11248">
                  <c:v>-2.4174301380602E-2</c:v>
                </c:pt>
                <c:pt idx="11249">
                  <c:v>-2.42436043821119E-2</c:v>
                </c:pt>
                <c:pt idx="11250">
                  <c:v>-2.41956604634955E-2</c:v>
                </c:pt>
                <c:pt idx="11251">
                  <c:v>-2.4175952474858198E-2</c:v>
                </c:pt>
                <c:pt idx="11252">
                  <c:v>-2.4330753367394198E-2</c:v>
                </c:pt>
                <c:pt idx="11253">
                  <c:v>-2.4243667114604701E-2</c:v>
                </c:pt>
                <c:pt idx="11254">
                  <c:v>-2.4207428325493999E-2</c:v>
                </c:pt>
                <c:pt idx="11255">
                  <c:v>-2.4346831976031099E-2</c:v>
                </c:pt>
                <c:pt idx="11256">
                  <c:v>-2.4273588938453598E-2</c:v>
                </c:pt>
                <c:pt idx="11257">
                  <c:v>-2.4243554744091001E-2</c:v>
                </c:pt>
                <c:pt idx="11258">
                  <c:v>-2.4389846817939501E-2</c:v>
                </c:pt>
                <c:pt idx="11259">
                  <c:v>-2.4337993808633902E-2</c:v>
                </c:pt>
                <c:pt idx="11260">
                  <c:v>-2.4294294407203199E-2</c:v>
                </c:pt>
                <c:pt idx="11261">
                  <c:v>-2.4234345667840301E-2</c:v>
                </c:pt>
                <c:pt idx="11262">
                  <c:v>-2.4196691170800401E-2</c:v>
                </c:pt>
                <c:pt idx="11263">
                  <c:v>-2.4180108429088101E-2</c:v>
                </c:pt>
                <c:pt idx="11264">
                  <c:v>-2.4272110929208099E-2</c:v>
                </c:pt>
                <c:pt idx="11265">
                  <c:v>-2.4379379562257601E-2</c:v>
                </c:pt>
                <c:pt idx="11266">
                  <c:v>-2.4318806254692901E-2</c:v>
                </c:pt>
                <c:pt idx="11267">
                  <c:v>-2.43272746156434E-2</c:v>
                </c:pt>
                <c:pt idx="11268">
                  <c:v>-2.4422400500043399E-2</c:v>
                </c:pt>
                <c:pt idx="11269">
                  <c:v>-2.4391828133957402E-2</c:v>
                </c:pt>
                <c:pt idx="11270">
                  <c:v>-2.4333078938070601E-2</c:v>
                </c:pt>
                <c:pt idx="11271">
                  <c:v>-2.4545300266860599E-2</c:v>
                </c:pt>
                <c:pt idx="11272">
                  <c:v>-2.4481556533525399E-2</c:v>
                </c:pt>
                <c:pt idx="11273">
                  <c:v>-2.4439532033284299E-2</c:v>
                </c:pt>
                <c:pt idx="11274">
                  <c:v>-2.4494782187200002E-2</c:v>
                </c:pt>
                <c:pt idx="11275">
                  <c:v>-2.4458481658560498E-2</c:v>
                </c:pt>
                <c:pt idx="11276">
                  <c:v>-2.44127517459371E-2</c:v>
                </c:pt>
                <c:pt idx="11277">
                  <c:v>-2.45415555982617E-2</c:v>
                </c:pt>
                <c:pt idx="11278">
                  <c:v>-2.4569946108386E-2</c:v>
                </c:pt>
                <c:pt idx="11279">
                  <c:v>-2.4530730802022602E-2</c:v>
                </c:pt>
                <c:pt idx="11280">
                  <c:v>-2.4559760786360098E-2</c:v>
                </c:pt>
                <c:pt idx="11281">
                  <c:v>-2.46132318376719E-2</c:v>
                </c:pt>
                <c:pt idx="11282">
                  <c:v>-2.4564425014735401E-2</c:v>
                </c:pt>
                <c:pt idx="11283">
                  <c:v>-2.4568423939247901E-2</c:v>
                </c:pt>
                <c:pt idx="11284">
                  <c:v>-2.4705998997281601E-2</c:v>
                </c:pt>
                <c:pt idx="11285">
                  <c:v>-2.4651403558285299E-2</c:v>
                </c:pt>
                <c:pt idx="11286">
                  <c:v>-2.45824163818422E-2</c:v>
                </c:pt>
                <c:pt idx="11287">
                  <c:v>-2.45101288504277E-2</c:v>
                </c:pt>
                <c:pt idx="11288">
                  <c:v>-2.44921785100208E-2</c:v>
                </c:pt>
                <c:pt idx="11289">
                  <c:v>-2.4477913781690099E-2</c:v>
                </c:pt>
                <c:pt idx="11290">
                  <c:v>-2.4671693904868501E-2</c:v>
                </c:pt>
                <c:pt idx="11291">
                  <c:v>-2.4678932949124401E-2</c:v>
                </c:pt>
                <c:pt idx="11292">
                  <c:v>-2.4601710620724301E-2</c:v>
                </c:pt>
                <c:pt idx="11293">
                  <c:v>-2.4711525960204601E-2</c:v>
                </c:pt>
                <c:pt idx="11294">
                  <c:v>-2.4708203263192698E-2</c:v>
                </c:pt>
                <c:pt idx="11295">
                  <c:v>-2.4695691885426599E-2</c:v>
                </c:pt>
                <c:pt idx="11296">
                  <c:v>-2.4739459661456398E-2</c:v>
                </c:pt>
                <c:pt idx="11297">
                  <c:v>-2.4826319665104801E-2</c:v>
                </c:pt>
                <c:pt idx="11298">
                  <c:v>-2.4791618469559198E-2</c:v>
                </c:pt>
                <c:pt idx="11299">
                  <c:v>-2.4755454137145201E-2</c:v>
                </c:pt>
                <c:pt idx="11300">
                  <c:v>-2.4883638174893901E-2</c:v>
                </c:pt>
                <c:pt idx="11301">
                  <c:v>-2.4841124870969501E-2</c:v>
                </c:pt>
                <c:pt idx="11302">
                  <c:v>-2.47975813302522E-2</c:v>
                </c:pt>
                <c:pt idx="11303">
                  <c:v>-2.4984518483203402E-2</c:v>
                </c:pt>
                <c:pt idx="11304">
                  <c:v>-2.4902375094825301E-2</c:v>
                </c:pt>
                <c:pt idx="11305">
                  <c:v>-2.4851129176871201E-2</c:v>
                </c:pt>
                <c:pt idx="11306">
                  <c:v>-2.49735351159419E-2</c:v>
                </c:pt>
                <c:pt idx="11307">
                  <c:v>-2.49335668040182E-2</c:v>
                </c:pt>
                <c:pt idx="11308">
                  <c:v>-2.48635942526628E-2</c:v>
                </c:pt>
                <c:pt idx="11309">
                  <c:v>-2.4961678998997198E-2</c:v>
                </c:pt>
                <c:pt idx="11310">
                  <c:v>-2.50055553413468E-2</c:v>
                </c:pt>
                <c:pt idx="11311">
                  <c:v>-2.4939972354331999E-2</c:v>
                </c:pt>
                <c:pt idx="11312">
                  <c:v>-2.4859093808724201E-2</c:v>
                </c:pt>
                <c:pt idx="11313">
                  <c:v>-2.4807394084443098E-2</c:v>
                </c:pt>
                <c:pt idx="11314">
                  <c:v>-2.47911688153786E-2</c:v>
                </c:pt>
                <c:pt idx="11315">
                  <c:v>-2.4806995400770901E-2</c:v>
                </c:pt>
                <c:pt idx="11316">
                  <c:v>-2.5012642300377301E-2</c:v>
                </c:pt>
                <c:pt idx="11317">
                  <c:v>-2.4966007797047399E-2</c:v>
                </c:pt>
                <c:pt idx="11318">
                  <c:v>-2.4922690092353102E-2</c:v>
                </c:pt>
                <c:pt idx="11319">
                  <c:v>-2.5048927306973699E-2</c:v>
                </c:pt>
                <c:pt idx="11320">
                  <c:v>-2.5012260710354901E-2</c:v>
                </c:pt>
                <c:pt idx="11321">
                  <c:v>-2.4976998441464601E-2</c:v>
                </c:pt>
                <c:pt idx="11322">
                  <c:v>-2.51745420973747E-2</c:v>
                </c:pt>
                <c:pt idx="11323">
                  <c:v>-2.5122604449279499E-2</c:v>
                </c:pt>
                <c:pt idx="11324">
                  <c:v>-2.5071003464593698E-2</c:v>
                </c:pt>
                <c:pt idx="11325">
                  <c:v>-2.5118306065754301E-2</c:v>
                </c:pt>
                <c:pt idx="11326">
                  <c:v>-2.5096270663198E-2</c:v>
                </c:pt>
                <c:pt idx="11327">
                  <c:v>-2.5062563499280498E-2</c:v>
                </c:pt>
                <c:pt idx="11328">
                  <c:v>-2.5124090820706099E-2</c:v>
                </c:pt>
                <c:pt idx="11329">
                  <c:v>-2.5219397493250001E-2</c:v>
                </c:pt>
                <c:pt idx="11330">
                  <c:v>-2.5165755864388E-2</c:v>
                </c:pt>
                <c:pt idx="11331">
                  <c:v>-2.51378349203151E-2</c:v>
                </c:pt>
                <c:pt idx="11332">
                  <c:v>-2.5235688362348199E-2</c:v>
                </c:pt>
                <c:pt idx="11333">
                  <c:v>-2.5175982232515999E-2</c:v>
                </c:pt>
                <c:pt idx="11334">
                  <c:v>-2.51516907204253E-2</c:v>
                </c:pt>
                <c:pt idx="11335">
                  <c:v>-2.5334492995170901E-2</c:v>
                </c:pt>
                <c:pt idx="11336">
                  <c:v>-2.5261666945880199E-2</c:v>
                </c:pt>
                <c:pt idx="11337">
                  <c:v>-2.5223922867250299E-2</c:v>
                </c:pt>
                <c:pt idx="11338">
                  <c:v>-2.5115000229561701E-2</c:v>
                </c:pt>
                <c:pt idx="11339">
                  <c:v>-2.5110643793595799E-2</c:v>
                </c:pt>
                <c:pt idx="11340">
                  <c:v>-2.5087472895393099E-2</c:v>
                </c:pt>
                <c:pt idx="11341">
                  <c:v>-2.5248025417871099E-2</c:v>
                </c:pt>
                <c:pt idx="11342">
                  <c:v>-2.5267088106678201E-2</c:v>
                </c:pt>
                <c:pt idx="11343">
                  <c:v>-2.5239833213466501E-2</c:v>
                </c:pt>
                <c:pt idx="11344">
                  <c:v>-2.5283808625924099E-2</c:v>
                </c:pt>
                <c:pt idx="11345">
                  <c:v>-2.5338980408074901E-2</c:v>
                </c:pt>
                <c:pt idx="11346">
                  <c:v>-2.5307934013350599E-2</c:v>
                </c:pt>
                <c:pt idx="11347">
                  <c:v>-2.5304763228632499E-2</c:v>
                </c:pt>
                <c:pt idx="11348">
                  <c:v>-2.5460892958411301E-2</c:v>
                </c:pt>
                <c:pt idx="11349">
                  <c:v>-2.5399264607889101E-2</c:v>
                </c:pt>
                <c:pt idx="11350">
                  <c:v>-2.53244760194016E-2</c:v>
                </c:pt>
                <c:pt idx="11351">
                  <c:v>-2.54997504331793E-2</c:v>
                </c:pt>
                <c:pt idx="11352">
                  <c:v>-2.5436654745135501E-2</c:v>
                </c:pt>
                <c:pt idx="11353">
                  <c:v>-2.5393831563026801E-2</c:v>
                </c:pt>
                <c:pt idx="11354">
                  <c:v>-2.5583662723268698E-2</c:v>
                </c:pt>
                <c:pt idx="11355">
                  <c:v>-2.55240330589004E-2</c:v>
                </c:pt>
                <c:pt idx="11356">
                  <c:v>-2.5464649816664499E-2</c:v>
                </c:pt>
                <c:pt idx="11357">
                  <c:v>-2.5546796125126999E-2</c:v>
                </c:pt>
                <c:pt idx="11358">
                  <c:v>-2.5552038559302E-2</c:v>
                </c:pt>
                <c:pt idx="11359">
                  <c:v>-2.5468485627077E-2</c:v>
                </c:pt>
                <c:pt idx="11360">
                  <c:v>-2.5537763937650001E-2</c:v>
                </c:pt>
                <c:pt idx="11361">
                  <c:v>-2.5614236043918E-2</c:v>
                </c:pt>
                <c:pt idx="11362">
                  <c:v>-2.5553207224218701E-2</c:v>
                </c:pt>
                <c:pt idx="11363">
                  <c:v>-2.54850379732454E-2</c:v>
                </c:pt>
                <c:pt idx="11364">
                  <c:v>-2.5401889569669302E-2</c:v>
                </c:pt>
                <c:pt idx="11365">
                  <c:v>-2.5409857364138599E-2</c:v>
                </c:pt>
                <c:pt idx="11366">
                  <c:v>-2.53869883502678E-2</c:v>
                </c:pt>
                <c:pt idx="11367">
                  <c:v>-2.56041207176167E-2</c:v>
                </c:pt>
                <c:pt idx="11368">
                  <c:v>-2.5555855963223899E-2</c:v>
                </c:pt>
                <c:pt idx="11369">
                  <c:v>-2.55088778212667E-2</c:v>
                </c:pt>
                <c:pt idx="11370">
                  <c:v>-2.56459998975818E-2</c:v>
                </c:pt>
                <c:pt idx="11371">
                  <c:v>-2.5595489501332301E-2</c:v>
                </c:pt>
                <c:pt idx="11372">
                  <c:v>-2.55686575158811E-2</c:v>
                </c:pt>
                <c:pt idx="11373">
                  <c:v>-2.5703033509974701E-2</c:v>
                </c:pt>
                <c:pt idx="11374">
                  <c:v>-2.57258346440115E-2</c:v>
                </c:pt>
                <c:pt idx="11375">
                  <c:v>-2.5651500114084499E-2</c:v>
                </c:pt>
                <c:pt idx="11376">
                  <c:v>-2.56653437487935E-2</c:v>
                </c:pt>
                <c:pt idx="11377">
                  <c:v>-2.5666154018836301E-2</c:v>
                </c:pt>
                <c:pt idx="11378">
                  <c:v>-2.5629970070440398E-2</c:v>
                </c:pt>
                <c:pt idx="11379">
                  <c:v>-2.5637401326093701E-2</c:v>
                </c:pt>
                <c:pt idx="11380">
                  <c:v>-2.5797636296677699E-2</c:v>
                </c:pt>
                <c:pt idx="11381">
                  <c:v>-2.5737314708142799E-2</c:v>
                </c:pt>
                <c:pt idx="11382">
                  <c:v>-2.56968069685777E-2</c:v>
                </c:pt>
                <c:pt idx="11383">
                  <c:v>-2.5852872514709201E-2</c:v>
                </c:pt>
                <c:pt idx="11384">
                  <c:v>-2.5779022971013001E-2</c:v>
                </c:pt>
                <c:pt idx="11385">
                  <c:v>-2.57365233555901E-2</c:v>
                </c:pt>
                <c:pt idx="11386">
                  <c:v>-2.5909262476489E-2</c:v>
                </c:pt>
                <c:pt idx="11387">
                  <c:v>-2.5853569667864E-2</c:v>
                </c:pt>
                <c:pt idx="11388">
                  <c:v>-2.5817024046167099E-2</c:v>
                </c:pt>
                <c:pt idx="11389">
                  <c:v>-2.57214875503755E-2</c:v>
                </c:pt>
                <c:pt idx="11390">
                  <c:v>-2.5699978092840501E-2</c:v>
                </c:pt>
                <c:pt idx="11391">
                  <c:v>-2.56933368121584E-2</c:v>
                </c:pt>
                <c:pt idx="11392">
                  <c:v>-2.57795719759693E-2</c:v>
                </c:pt>
                <c:pt idx="11393">
                  <c:v>-2.5886751284512299E-2</c:v>
                </c:pt>
                <c:pt idx="11394">
                  <c:v>-2.58403191013107E-2</c:v>
                </c:pt>
                <c:pt idx="11395">
                  <c:v>-2.5826635557071601E-2</c:v>
                </c:pt>
                <c:pt idx="11396">
                  <c:v>-2.59420208943387E-2</c:v>
                </c:pt>
                <c:pt idx="11397">
                  <c:v>-2.59008099674248E-2</c:v>
                </c:pt>
                <c:pt idx="11398">
                  <c:v>-2.5860113790258699E-2</c:v>
                </c:pt>
                <c:pt idx="11399">
                  <c:v>-2.60509735671802E-2</c:v>
                </c:pt>
                <c:pt idx="11400">
                  <c:v>-2.5981759021912399E-2</c:v>
                </c:pt>
                <c:pt idx="11401">
                  <c:v>-2.5941378252658399E-2</c:v>
                </c:pt>
                <c:pt idx="11402">
                  <c:v>-2.6079642712526701E-2</c:v>
                </c:pt>
                <c:pt idx="11403">
                  <c:v>-2.6042789259615E-2</c:v>
                </c:pt>
                <c:pt idx="11404">
                  <c:v>-2.6003399349671601E-2</c:v>
                </c:pt>
                <c:pt idx="11405">
                  <c:v>-2.6103034828944702E-2</c:v>
                </c:pt>
                <c:pt idx="11406">
                  <c:v>-2.6109882300564401E-2</c:v>
                </c:pt>
                <c:pt idx="11407">
                  <c:v>-2.60570651153103E-2</c:v>
                </c:pt>
                <c:pt idx="11408">
                  <c:v>-2.6062456008124499E-2</c:v>
                </c:pt>
                <c:pt idx="11409">
                  <c:v>-2.6125925466961599E-2</c:v>
                </c:pt>
                <c:pt idx="11410">
                  <c:v>-2.6076750234858299E-2</c:v>
                </c:pt>
                <c:pt idx="11411">
                  <c:v>-2.6076317126643302E-2</c:v>
                </c:pt>
                <c:pt idx="11412">
                  <c:v>-2.6206227750213699E-2</c:v>
                </c:pt>
                <c:pt idx="11413">
                  <c:v>-2.6131455190721801E-2</c:v>
                </c:pt>
                <c:pt idx="11414">
                  <c:v>-2.6068604561109401E-2</c:v>
                </c:pt>
                <c:pt idx="11415">
                  <c:v>-2.5983189107265599E-2</c:v>
                </c:pt>
                <c:pt idx="11416">
                  <c:v>-2.59648928088912E-2</c:v>
                </c:pt>
                <c:pt idx="11417">
                  <c:v>-2.5978026242228201E-2</c:v>
                </c:pt>
                <c:pt idx="11418">
                  <c:v>-2.6161549321841501E-2</c:v>
                </c:pt>
                <c:pt idx="11419">
                  <c:v>-2.6106662602008501E-2</c:v>
                </c:pt>
                <c:pt idx="11420">
                  <c:v>-2.6091746044888502E-2</c:v>
                </c:pt>
                <c:pt idx="11421">
                  <c:v>-2.6180485370180799E-2</c:v>
                </c:pt>
                <c:pt idx="11422">
                  <c:v>-2.6179164861484101E-2</c:v>
                </c:pt>
                <c:pt idx="11423">
                  <c:v>-2.6150092744501301E-2</c:v>
                </c:pt>
                <c:pt idx="11424">
                  <c:v>-2.6204627599023901E-2</c:v>
                </c:pt>
                <c:pt idx="11425">
                  <c:v>-2.6288480672519599E-2</c:v>
                </c:pt>
                <c:pt idx="11426">
                  <c:v>-2.6238030307770902E-2</c:v>
                </c:pt>
                <c:pt idx="11427">
                  <c:v>-2.6212158438283999E-2</c:v>
                </c:pt>
                <c:pt idx="11428">
                  <c:v>-2.62827895542917E-2</c:v>
                </c:pt>
                <c:pt idx="11429">
                  <c:v>-2.6242376266357802E-2</c:v>
                </c:pt>
                <c:pt idx="11430">
                  <c:v>-2.6201154396403602E-2</c:v>
                </c:pt>
                <c:pt idx="11431">
                  <c:v>-2.64218940283171E-2</c:v>
                </c:pt>
                <c:pt idx="11432">
                  <c:v>-2.63376231693352E-2</c:v>
                </c:pt>
                <c:pt idx="11433">
                  <c:v>-2.6293686853023301E-2</c:v>
                </c:pt>
                <c:pt idx="11434">
                  <c:v>-2.64025863919716E-2</c:v>
                </c:pt>
                <c:pt idx="11435">
                  <c:v>-2.63437788429049E-2</c:v>
                </c:pt>
                <c:pt idx="11436">
                  <c:v>-2.6297695003449899E-2</c:v>
                </c:pt>
                <c:pt idx="11437">
                  <c:v>-2.6422354198681799E-2</c:v>
                </c:pt>
                <c:pt idx="11438">
                  <c:v>-2.6456007006345299E-2</c:v>
                </c:pt>
                <c:pt idx="11439">
                  <c:v>-2.6399978465633401E-2</c:v>
                </c:pt>
                <c:pt idx="11440">
                  <c:v>-2.6316726124302098E-2</c:v>
                </c:pt>
                <c:pt idx="11441">
                  <c:v>-2.6244702370604601E-2</c:v>
                </c:pt>
                <c:pt idx="11442">
                  <c:v>-2.6223122074346499E-2</c:v>
                </c:pt>
                <c:pt idx="11443">
                  <c:v>-2.6271879818523199E-2</c:v>
                </c:pt>
                <c:pt idx="11444">
                  <c:v>-2.6444539922522398E-2</c:v>
                </c:pt>
                <c:pt idx="11445">
                  <c:v>-2.6401747881512401E-2</c:v>
                </c:pt>
                <c:pt idx="11446">
                  <c:v>-2.63658350449987E-2</c:v>
                </c:pt>
                <c:pt idx="11447">
                  <c:v>-2.6512863977889801E-2</c:v>
                </c:pt>
                <c:pt idx="11448">
                  <c:v>-2.64552692242432E-2</c:v>
                </c:pt>
                <c:pt idx="11449">
                  <c:v>-2.6411721550781801E-2</c:v>
                </c:pt>
                <c:pt idx="11450">
                  <c:v>-2.6579037851964499E-2</c:v>
                </c:pt>
                <c:pt idx="11451">
                  <c:v>-2.6544605284773998E-2</c:v>
                </c:pt>
                <c:pt idx="11452">
                  <c:v>-2.6481752206260999E-2</c:v>
                </c:pt>
                <c:pt idx="11453">
                  <c:v>-2.6586608437355701E-2</c:v>
                </c:pt>
                <c:pt idx="11454">
                  <c:v>-2.6583092723740199E-2</c:v>
                </c:pt>
                <c:pt idx="11455">
                  <c:v>-2.65271135237223E-2</c:v>
                </c:pt>
                <c:pt idx="11456">
                  <c:v>-2.65951330851142E-2</c:v>
                </c:pt>
                <c:pt idx="11457">
                  <c:v>-2.66578182151231E-2</c:v>
                </c:pt>
                <c:pt idx="11458">
                  <c:v>-2.66028633050156E-2</c:v>
                </c:pt>
                <c:pt idx="11459">
                  <c:v>-2.6584981998894398E-2</c:v>
                </c:pt>
                <c:pt idx="11460">
                  <c:v>-2.66843763044259E-2</c:v>
                </c:pt>
                <c:pt idx="11461">
                  <c:v>-2.6621743095650699E-2</c:v>
                </c:pt>
                <c:pt idx="11462">
                  <c:v>-2.6571489404886899E-2</c:v>
                </c:pt>
                <c:pt idx="11463">
                  <c:v>-2.6773240467663301E-2</c:v>
                </c:pt>
                <c:pt idx="11464">
                  <c:v>-2.6684264330632701E-2</c:v>
                </c:pt>
                <c:pt idx="11465">
                  <c:v>-2.6643752779623001E-2</c:v>
                </c:pt>
                <c:pt idx="11466">
                  <c:v>-2.6538098100906501E-2</c:v>
                </c:pt>
                <c:pt idx="11467">
                  <c:v>-2.6522505289506001E-2</c:v>
                </c:pt>
                <c:pt idx="11468">
                  <c:v>-2.65095589651415E-2</c:v>
                </c:pt>
                <c:pt idx="11469">
                  <c:v>-2.6648752886103501E-2</c:v>
                </c:pt>
                <c:pt idx="11470">
                  <c:v>-2.6686792552936801E-2</c:v>
                </c:pt>
                <c:pt idx="11471">
                  <c:v>-2.6649619733992401E-2</c:v>
                </c:pt>
                <c:pt idx="11472">
                  <c:v>-2.6682600951365501E-2</c:v>
                </c:pt>
                <c:pt idx="11473">
                  <c:v>-2.6732067703657499E-2</c:v>
                </c:pt>
                <c:pt idx="11474">
                  <c:v>-2.66999219117376E-2</c:v>
                </c:pt>
                <c:pt idx="11475">
                  <c:v>-2.66846520050119E-2</c:v>
                </c:pt>
                <c:pt idx="11476">
                  <c:v>-2.6834817515918999E-2</c:v>
                </c:pt>
                <c:pt idx="11477">
                  <c:v>-2.6772551840016E-2</c:v>
                </c:pt>
                <c:pt idx="11478">
                  <c:v>-2.6722095014217E-2</c:v>
                </c:pt>
                <c:pt idx="11479">
                  <c:v>-2.6837398521214102E-2</c:v>
                </c:pt>
                <c:pt idx="11480">
                  <c:v>-2.6760357073120099E-2</c:v>
                </c:pt>
                <c:pt idx="11481">
                  <c:v>-2.6715648670991399E-2</c:v>
                </c:pt>
                <c:pt idx="11482">
                  <c:v>-2.6914025394944401E-2</c:v>
                </c:pt>
                <c:pt idx="11483">
                  <c:v>-2.68512485296621E-2</c:v>
                </c:pt>
                <c:pt idx="11484">
                  <c:v>-2.6811838887321499E-2</c:v>
                </c:pt>
                <c:pt idx="11485">
                  <c:v>-2.6868889962012501E-2</c:v>
                </c:pt>
                <c:pt idx="11486">
                  <c:v>-2.6875088786861401E-2</c:v>
                </c:pt>
                <c:pt idx="11487">
                  <c:v>-2.6825901654471199E-2</c:v>
                </c:pt>
                <c:pt idx="11488">
                  <c:v>-2.68968225088126E-2</c:v>
                </c:pt>
                <c:pt idx="11489">
                  <c:v>-2.6961889438098199E-2</c:v>
                </c:pt>
                <c:pt idx="11490">
                  <c:v>-2.69131817428085E-2</c:v>
                </c:pt>
                <c:pt idx="11491">
                  <c:v>-2.68797733200094E-2</c:v>
                </c:pt>
                <c:pt idx="11492">
                  <c:v>-2.6777879082752899E-2</c:v>
                </c:pt>
                <c:pt idx="11493">
                  <c:v>-2.6774964790092799E-2</c:v>
                </c:pt>
                <c:pt idx="11494">
                  <c:v>-2.67602245536788E-2</c:v>
                </c:pt>
                <c:pt idx="11495">
                  <c:v>-2.6981607836205498E-2</c:v>
                </c:pt>
                <c:pt idx="11496">
                  <c:v>-2.6919052819721401E-2</c:v>
                </c:pt>
                <c:pt idx="11497">
                  <c:v>-2.6871261225702801E-2</c:v>
                </c:pt>
                <c:pt idx="11498">
                  <c:v>-2.7019066154025401E-2</c:v>
                </c:pt>
                <c:pt idx="11499">
                  <c:v>-2.69791148894E-2</c:v>
                </c:pt>
                <c:pt idx="11500">
                  <c:v>-2.6937209603299001E-2</c:v>
                </c:pt>
                <c:pt idx="11501">
                  <c:v>-2.7043465922664201E-2</c:v>
                </c:pt>
                <c:pt idx="11502">
                  <c:v>-2.70732301093328E-2</c:v>
                </c:pt>
                <c:pt idx="11503">
                  <c:v>-2.7006174757843799E-2</c:v>
                </c:pt>
                <c:pt idx="11504">
                  <c:v>-2.7050381487545801E-2</c:v>
                </c:pt>
                <c:pt idx="11505">
                  <c:v>-2.7116157541361902E-2</c:v>
                </c:pt>
                <c:pt idx="11506">
                  <c:v>-2.7062538467968401E-2</c:v>
                </c:pt>
                <c:pt idx="11507">
                  <c:v>-2.7038597482411698E-2</c:v>
                </c:pt>
                <c:pt idx="11508">
                  <c:v>-2.7209002126861899E-2</c:v>
                </c:pt>
                <c:pt idx="11509">
                  <c:v>-2.71428744890727E-2</c:v>
                </c:pt>
                <c:pt idx="11510">
                  <c:v>-2.7082766212212402E-2</c:v>
                </c:pt>
                <c:pt idx="11511">
                  <c:v>-2.7207777670507E-2</c:v>
                </c:pt>
                <c:pt idx="11512">
                  <c:v>-2.71463011740707E-2</c:v>
                </c:pt>
                <c:pt idx="11513">
                  <c:v>-2.7096264685193699E-2</c:v>
                </c:pt>
                <c:pt idx="11514">
                  <c:v>-2.72640533512458E-2</c:v>
                </c:pt>
                <c:pt idx="11515">
                  <c:v>-2.71996304504755E-2</c:v>
                </c:pt>
                <c:pt idx="11516">
                  <c:v>-2.7138200215161199E-2</c:v>
                </c:pt>
                <c:pt idx="11517">
                  <c:v>-2.7066825656979401E-2</c:v>
                </c:pt>
                <c:pt idx="11518">
                  <c:v>-2.7012197776525498E-2</c:v>
                </c:pt>
                <c:pt idx="11519">
                  <c:v>-2.69954641548188E-2</c:v>
                </c:pt>
                <c:pt idx="11520">
                  <c:v>-2.70947495984422E-2</c:v>
                </c:pt>
                <c:pt idx="11521">
                  <c:v>-2.71887192017553E-2</c:v>
                </c:pt>
                <c:pt idx="11522">
                  <c:v>-2.7140976288744002E-2</c:v>
                </c:pt>
                <c:pt idx="11523">
                  <c:v>-2.7139622727796998E-2</c:v>
                </c:pt>
                <c:pt idx="11524">
                  <c:v>-2.7253499477713598E-2</c:v>
                </c:pt>
                <c:pt idx="11525">
                  <c:v>-2.7200881964139001E-2</c:v>
                </c:pt>
                <c:pt idx="11526">
                  <c:v>-2.7156947141823599E-2</c:v>
                </c:pt>
                <c:pt idx="11527">
                  <c:v>-2.7331542669950699E-2</c:v>
                </c:pt>
                <c:pt idx="11528">
                  <c:v>-2.72582746983971E-2</c:v>
                </c:pt>
                <c:pt idx="11529">
                  <c:v>-2.7224976132856699E-2</c:v>
                </c:pt>
                <c:pt idx="11530">
                  <c:v>-2.7310913748806301E-2</c:v>
                </c:pt>
                <c:pt idx="11531">
                  <c:v>-2.7263735964273499E-2</c:v>
                </c:pt>
                <c:pt idx="11532">
                  <c:v>-2.72433148832836E-2</c:v>
                </c:pt>
                <c:pt idx="11533">
                  <c:v>-2.73438736136692E-2</c:v>
                </c:pt>
                <c:pt idx="11534">
                  <c:v>-2.7361637485834402E-2</c:v>
                </c:pt>
                <c:pt idx="11535">
                  <c:v>-2.7319485894016299E-2</c:v>
                </c:pt>
                <c:pt idx="11536">
                  <c:v>-2.7352047220726101E-2</c:v>
                </c:pt>
                <c:pt idx="11537">
                  <c:v>-2.7402934230242999E-2</c:v>
                </c:pt>
                <c:pt idx="11538">
                  <c:v>-2.73416497220751E-2</c:v>
                </c:pt>
                <c:pt idx="11539">
                  <c:v>-2.7326506077467099E-2</c:v>
                </c:pt>
                <c:pt idx="11540">
                  <c:v>-2.7471901441458699E-2</c:v>
                </c:pt>
                <c:pt idx="11541">
                  <c:v>-2.7411574129170301E-2</c:v>
                </c:pt>
                <c:pt idx="11542">
                  <c:v>-2.7369545239101602E-2</c:v>
                </c:pt>
                <c:pt idx="11543">
                  <c:v>-2.7267731910493899E-2</c:v>
                </c:pt>
                <c:pt idx="11544">
                  <c:v>-2.7253972288842E-2</c:v>
                </c:pt>
                <c:pt idx="11545">
                  <c:v>-2.7245591889368401E-2</c:v>
                </c:pt>
                <c:pt idx="11546">
                  <c:v>-2.74431410070974E-2</c:v>
                </c:pt>
                <c:pt idx="11547">
                  <c:v>-2.7399994811276002E-2</c:v>
                </c:pt>
                <c:pt idx="11548">
                  <c:v>-2.7361604307467698E-2</c:v>
                </c:pt>
                <c:pt idx="11549">
                  <c:v>-2.7455900834562799E-2</c:v>
                </c:pt>
                <c:pt idx="11550">
                  <c:v>-2.7470548287965399E-2</c:v>
                </c:pt>
                <c:pt idx="11551">
                  <c:v>-2.7409215205504399E-2</c:v>
                </c:pt>
                <c:pt idx="11552">
                  <c:v>-2.7487922653866299E-2</c:v>
                </c:pt>
                <c:pt idx="11553">
                  <c:v>-2.7542508537104899E-2</c:v>
                </c:pt>
                <c:pt idx="11554">
                  <c:v>-2.7504044701345199E-2</c:v>
                </c:pt>
                <c:pt idx="11555">
                  <c:v>-2.7463690358369201E-2</c:v>
                </c:pt>
                <c:pt idx="11556">
                  <c:v>-2.75929817095554E-2</c:v>
                </c:pt>
                <c:pt idx="11557">
                  <c:v>-2.7516019627607E-2</c:v>
                </c:pt>
                <c:pt idx="11558">
                  <c:v>-2.7488823456223999E-2</c:v>
                </c:pt>
                <c:pt idx="11559">
                  <c:v>-2.7663270263777399E-2</c:v>
                </c:pt>
                <c:pt idx="11560">
                  <c:v>-2.7596271693861699E-2</c:v>
                </c:pt>
                <c:pt idx="11561">
                  <c:v>-2.7529503441959001E-2</c:v>
                </c:pt>
                <c:pt idx="11562">
                  <c:v>-2.7658753892562098E-2</c:v>
                </c:pt>
                <c:pt idx="11563">
                  <c:v>-2.759735812045E-2</c:v>
                </c:pt>
                <c:pt idx="11564">
                  <c:v>-2.7555747171087702E-2</c:v>
                </c:pt>
                <c:pt idx="11565">
                  <c:v>-2.7673086898478999E-2</c:v>
                </c:pt>
                <c:pt idx="11566">
                  <c:v>-2.7677607276321601E-2</c:v>
                </c:pt>
                <c:pt idx="11567">
                  <c:v>-2.76205974708622E-2</c:v>
                </c:pt>
                <c:pt idx="11568">
                  <c:v>-2.7543418260858099E-2</c:v>
                </c:pt>
                <c:pt idx="11569">
                  <c:v>-2.74800241999901E-2</c:v>
                </c:pt>
                <c:pt idx="11570">
                  <c:v>-2.7456807471641601E-2</c:v>
                </c:pt>
                <c:pt idx="11571">
                  <c:v>-2.7491511535107999E-2</c:v>
                </c:pt>
                <c:pt idx="11572">
                  <c:v>-2.7666550670465102E-2</c:v>
                </c:pt>
                <c:pt idx="11573">
                  <c:v>-2.7617411649165001E-2</c:v>
                </c:pt>
                <c:pt idx="11574">
                  <c:v>-2.7566412444381599E-2</c:v>
                </c:pt>
                <c:pt idx="11575">
                  <c:v>-2.7710606897017001E-2</c:v>
                </c:pt>
                <c:pt idx="11576">
                  <c:v>-2.76636341198657E-2</c:v>
                </c:pt>
                <c:pt idx="11577">
                  <c:v>-2.7619521938807599E-2</c:v>
                </c:pt>
                <c:pt idx="11578">
                  <c:v>-2.7786486306771E-2</c:v>
                </c:pt>
                <c:pt idx="11579">
                  <c:v>-2.77506948138278E-2</c:v>
                </c:pt>
                <c:pt idx="11580">
                  <c:v>-2.76816990808583E-2</c:v>
                </c:pt>
                <c:pt idx="11581">
                  <c:v>-2.7726435442067199E-2</c:v>
                </c:pt>
                <c:pt idx="11582">
                  <c:v>-2.76961306614491E-2</c:v>
                </c:pt>
                <c:pt idx="11583">
                  <c:v>-2.76984009154452E-2</c:v>
                </c:pt>
                <c:pt idx="11584">
                  <c:v>-2.7762103156419599E-2</c:v>
                </c:pt>
                <c:pt idx="11585">
                  <c:v>-2.78521664440631E-2</c:v>
                </c:pt>
                <c:pt idx="11586">
                  <c:v>-2.7769245740879901E-2</c:v>
                </c:pt>
                <c:pt idx="11587">
                  <c:v>-2.7737928040247901E-2</c:v>
                </c:pt>
                <c:pt idx="11588">
                  <c:v>-2.78496998168218E-2</c:v>
                </c:pt>
                <c:pt idx="11589">
                  <c:v>-2.77854081553718E-2</c:v>
                </c:pt>
                <c:pt idx="11590">
                  <c:v>-2.7759367027707999E-2</c:v>
                </c:pt>
                <c:pt idx="11591">
                  <c:v>-2.7936072612646998E-2</c:v>
                </c:pt>
                <c:pt idx="11592">
                  <c:v>-2.78547895237958E-2</c:v>
                </c:pt>
                <c:pt idx="11593">
                  <c:v>-2.7821301201280801E-2</c:v>
                </c:pt>
                <c:pt idx="11594">
                  <c:v>-2.77079206619722E-2</c:v>
                </c:pt>
                <c:pt idx="11595">
                  <c:v>-2.77043278620113E-2</c:v>
                </c:pt>
                <c:pt idx="11596">
                  <c:v>-2.7688673231750598E-2</c:v>
                </c:pt>
                <c:pt idx="11597">
                  <c:v>-2.7817103381191002E-2</c:v>
                </c:pt>
                <c:pt idx="11598">
                  <c:v>-2.7843242520854499E-2</c:v>
                </c:pt>
                <c:pt idx="11599">
                  <c:v>-2.7820242006176402E-2</c:v>
                </c:pt>
                <c:pt idx="11600">
                  <c:v>-2.7854398348911999E-2</c:v>
                </c:pt>
                <c:pt idx="11601">
                  <c:v>-2.79065561868873E-2</c:v>
                </c:pt>
                <c:pt idx="11602">
                  <c:v>-2.7878565112283999E-2</c:v>
                </c:pt>
                <c:pt idx="11603">
                  <c:v>-2.78480817990687E-2</c:v>
                </c:pt>
                <c:pt idx="11604">
                  <c:v>-2.7991653080486501E-2</c:v>
                </c:pt>
                <c:pt idx="11605">
                  <c:v>-2.7927062610009101E-2</c:v>
                </c:pt>
                <c:pt idx="11606">
                  <c:v>-2.7887454896699599E-2</c:v>
                </c:pt>
                <c:pt idx="11607">
                  <c:v>-2.80386855883989E-2</c:v>
                </c:pt>
                <c:pt idx="11608">
                  <c:v>-2.7982902858639101E-2</c:v>
                </c:pt>
                <c:pt idx="11609">
                  <c:v>-2.7931589051149699E-2</c:v>
                </c:pt>
                <c:pt idx="11610">
                  <c:v>-2.8087584942113601E-2</c:v>
                </c:pt>
                <c:pt idx="11611">
                  <c:v>-2.8052371169906099E-2</c:v>
                </c:pt>
                <c:pt idx="11612">
                  <c:v>-2.79702321568037E-2</c:v>
                </c:pt>
                <c:pt idx="11613">
                  <c:v>-2.80502593668643E-2</c:v>
                </c:pt>
                <c:pt idx="11614">
                  <c:v>-2.80524318610939E-2</c:v>
                </c:pt>
                <c:pt idx="11615">
                  <c:v>-2.80018668563571E-2</c:v>
                </c:pt>
                <c:pt idx="11616">
                  <c:v>-2.8062365396181101E-2</c:v>
                </c:pt>
                <c:pt idx="11617">
                  <c:v>-2.8134338926368699E-2</c:v>
                </c:pt>
                <c:pt idx="11618">
                  <c:v>-2.80784578062593E-2</c:v>
                </c:pt>
                <c:pt idx="11619">
                  <c:v>-2.8014084848109699E-2</c:v>
                </c:pt>
                <c:pt idx="11620">
                  <c:v>-2.7922932068273999E-2</c:v>
                </c:pt>
                <c:pt idx="11621">
                  <c:v>-2.7907084141467999E-2</c:v>
                </c:pt>
                <c:pt idx="11622">
                  <c:v>-2.7899890080046199E-2</c:v>
                </c:pt>
                <c:pt idx="11623">
                  <c:v>-2.80912358849634E-2</c:v>
                </c:pt>
                <c:pt idx="11624">
                  <c:v>-2.8037478697550602E-2</c:v>
                </c:pt>
                <c:pt idx="11625">
                  <c:v>-2.8010961766898101E-2</c:v>
                </c:pt>
                <c:pt idx="11626">
                  <c:v>-2.8135781380115001E-2</c:v>
                </c:pt>
                <c:pt idx="11627">
                  <c:v>-2.80746640152452E-2</c:v>
                </c:pt>
                <c:pt idx="11628">
                  <c:v>-2.80489556995842E-2</c:v>
                </c:pt>
                <c:pt idx="11629">
                  <c:v>-2.81660384207498E-2</c:v>
                </c:pt>
                <c:pt idx="11630">
                  <c:v>-2.81685692219374E-2</c:v>
                </c:pt>
                <c:pt idx="11631">
                  <c:v>-2.81321818086629E-2</c:v>
                </c:pt>
                <c:pt idx="11632">
                  <c:v>-2.81276587920729E-2</c:v>
                </c:pt>
                <c:pt idx="11633">
                  <c:v>-2.8144474374130399E-2</c:v>
                </c:pt>
                <c:pt idx="11634">
                  <c:v>-2.80988768790849E-2</c:v>
                </c:pt>
                <c:pt idx="11635">
                  <c:v>-2.8108674528387698E-2</c:v>
                </c:pt>
                <c:pt idx="11636">
                  <c:v>-2.82686045296335E-2</c:v>
                </c:pt>
                <c:pt idx="11637">
                  <c:v>-2.8193997772177501E-2</c:v>
                </c:pt>
                <c:pt idx="11638">
                  <c:v>-2.81433160222756E-2</c:v>
                </c:pt>
                <c:pt idx="11639">
                  <c:v>-2.8281519189476901E-2</c:v>
                </c:pt>
                <c:pt idx="11640">
                  <c:v>-2.8191385713095402E-2</c:v>
                </c:pt>
                <c:pt idx="11641">
                  <c:v>-2.8153586046149301E-2</c:v>
                </c:pt>
                <c:pt idx="11642">
                  <c:v>-2.8330007364274799E-2</c:v>
                </c:pt>
                <c:pt idx="11643">
                  <c:v>-2.82911650234988E-2</c:v>
                </c:pt>
                <c:pt idx="11644">
                  <c:v>-2.82321988100496E-2</c:v>
                </c:pt>
                <c:pt idx="11645">
                  <c:v>-2.81356643051064E-2</c:v>
                </c:pt>
                <c:pt idx="11646">
                  <c:v>-2.8088628333838E-2</c:v>
                </c:pt>
                <c:pt idx="11647">
                  <c:v>-2.80832754118212E-2</c:v>
                </c:pt>
                <c:pt idx="11648">
                  <c:v>-2.81621359366304E-2</c:v>
                </c:pt>
                <c:pt idx="11649">
                  <c:v>-2.82600460244187E-2</c:v>
                </c:pt>
                <c:pt idx="11650">
                  <c:v>-2.8219802392413802E-2</c:v>
                </c:pt>
                <c:pt idx="11651">
                  <c:v>-2.8213799543057801E-2</c:v>
                </c:pt>
                <c:pt idx="11652">
                  <c:v>-2.8310875388948799E-2</c:v>
                </c:pt>
                <c:pt idx="11653">
                  <c:v>-2.8246521319185001E-2</c:v>
                </c:pt>
                <c:pt idx="11654">
                  <c:v>-2.8221108698441501E-2</c:v>
                </c:pt>
                <c:pt idx="11655">
                  <c:v>-2.8395200254938802E-2</c:v>
                </c:pt>
                <c:pt idx="11656">
                  <c:v>-2.8321265592239901E-2</c:v>
                </c:pt>
                <c:pt idx="11657">
                  <c:v>-2.8285746870096801E-2</c:v>
                </c:pt>
                <c:pt idx="11658">
                  <c:v>-2.8433344579146501E-2</c:v>
                </c:pt>
                <c:pt idx="11659">
                  <c:v>-2.8371635300573E-2</c:v>
                </c:pt>
                <c:pt idx="11660">
                  <c:v>-2.8332502552075301E-2</c:v>
                </c:pt>
                <c:pt idx="11661">
                  <c:v>-2.8422985022189099E-2</c:v>
                </c:pt>
                <c:pt idx="11662">
                  <c:v>-2.84369098662864E-2</c:v>
                </c:pt>
                <c:pt idx="11663">
                  <c:v>-2.8390627121552801E-2</c:v>
                </c:pt>
                <c:pt idx="11664">
                  <c:v>-2.8402830891233501E-2</c:v>
                </c:pt>
                <c:pt idx="11665">
                  <c:v>-2.84544597767914E-2</c:v>
                </c:pt>
                <c:pt idx="11666">
                  <c:v>-2.8376900008879598E-2</c:v>
                </c:pt>
                <c:pt idx="11667">
                  <c:v>-2.8397121942058699E-2</c:v>
                </c:pt>
                <c:pt idx="11668">
                  <c:v>-2.8522953100036798E-2</c:v>
                </c:pt>
                <c:pt idx="11669">
                  <c:v>-2.8447814819325401E-2</c:v>
                </c:pt>
                <c:pt idx="11670">
                  <c:v>-2.8398929629474799E-2</c:v>
                </c:pt>
                <c:pt idx="11671">
                  <c:v>-2.8304201803014899E-2</c:v>
                </c:pt>
                <c:pt idx="11672">
                  <c:v>-2.8286877068846202E-2</c:v>
                </c:pt>
                <c:pt idx="11673">
                  <c:v>-2.8274170342967399E-2</c:v>
                </c:pt>
                <c:pt idx="11674">
                  <c:v>-2.8439042041756402E-2</c:v>
                </c:pt>
                <c:pt idx="11675">
                  <c:v>-2.8409109706636099E-2</c:v>
                </c:pt>
                <c:pt idx="11676">
                  <c:v>-2.8379960909271799E-2</c:v>
                </c:pt>
                <c:pt idx="11677">
                  <c:v>-2.8464598590309701E-2</c:v>
                </c:pt>
                <c:pt idx="11678">
                  <c:v>-2.84618511504959E-2</c:v>
                </c:pt>
                <c:pt idx="11679">
                  <c:v>-2.8405824724662399E-2</c:v>
                </c:pt>
                <c:pt idx="11680">
                  <c:v>-2.8463089072223099E-2</c:v>
                </c:pt>
                <c:pt idx="11681">
                  <c:v>-2.85561834073936E-2</c:v>
                </c:pt>
                <c:pt idx="11682">
                  <c:v>-2.84683348727412E-2</c:v>
                </c:pt>
                <c:pt idx="11683">
                  <c:v>-2.8469562608127701E-2</c:v>
                </c:pt>
                <c:pt idx="11684">
                  <c:v>-2.8528629559635501E-2</c:v>
                </c:pt>
                <c:pt idx="11685">
                  <c:v>-2.8465504272996298E-2</c:v>
                </c:pt>
                <c:pt idx="11686">
                  <c:v>-2.8435481217456898E-2</c:v>
                </c:pt>
                <c:pt idx="11687">
                  <c:v>-2.8638674421623999E-2</c:v>
                </c:pt>
                <c:pt idx="11688">
                  <c:v>-2.8556713776197298E-2</c:v>
                </c:pt>
                <c:pt idx="11689">
                  <c:v>-2.8510757954791199E-2</c:v>
                </c:pt>
                <c:pt idx="11690">
                  <c:v>-2.8618500073207501E-2</c:v>
                </c:pt>
                <c:pt idx="11691">
                  <c:v>-2.8570026702558E-2</c:v>
                </c:pt>
                <c:pt idx="11692">
                  <c:v>-2.8519156330730801E-2</c:v>
                </c:pt>
                <c:pt idx="11693">
                  <c:v>-2.8626815503230301E-2</c:v>
                </c:pt>
                <c:pt idx="11694">
                  <c:v>-2.8655673804071899E-2</c:v>
                </c:pt>
                <c:pt idx="11695">
                  <c:v>-2.8590426789984798E-2</c:v>
                </c:pt>
                <c:pt idx="11696">
                  <c:v>-2.8536560654174498E-2</c:v>
                </c:pt>
                <c:pt idx="11697">
                  <c:v>-2.8443903186901699E-2</c:v>
                </c:pt>
                <c:pt idx="11698">
                  <c:v>-2.84526977144803E-2</c:v>
                </c:pt>
                <c:pt idx="11699">
                  <c:v>-2.8475299060422302E-2</c:v>
                </c:pt>
                <c:pt idx="11700">
                  <c:v>-2.8622710252723799E-2</c:v>
                </c:pt>
                <c:pt idx="11701">
                  <c:v>-2.8569587875002501E-2</c:v>
                </c:pt>
                <c:pt idx="11702">
                  <c:v>-2.8529798563492199E-2</c:v>
                </c:pt>
                <c:pt idx="11703">
                  <c:v>-2.8682400123216201E-2</c:v>
                </c:pt>
                <c:pt idx="11704">
                  <c:v>-2.8612029137245101E-2</c:v>
                </c:pt>
                <c:pt idx="11705">
                  <c:v>-2.85584217053838E-2</c:v>
                </c:pt>
                <c:pt idx="11706">
                  <c:v>-2.8733686349975501E-2</c:v>
                </c:pt>
                <c:pt idx="11707">
                  <c:v>-2.8674534628710901E-2</c:v>
                </c:pt>
                <c:pt idx="11708">
                  <c:v>-2.86458867582647E-2</c:v>
                </c:pt>
                <c:pt idx="11709">
                  <c:v>-2.8741321594376801E-2</c:v>
                </c:pt>
                <c:pt idx="11710">
                  <c:v>-2.8722431559193198E-2</c:v>
                </c:pt>
                <c:pt idx="11711">
                  <c:v>-2.8677457710728001E-2</c:v>
                </c:pt>
                <c:pt idx="11712">
                  <c:v>-2.87095929379577E-2</c:v>
                </c:pt>
                <c:pt idx="11713">
                  <c:v>-2.8806235010658099E-2</c:v>
                </c:pt>
                <c:pt idx="11714">
                  <c:v>-2.8738266710812799E-2</c:v>
                </c:pt>
                <c:pt idx="11715">
                  <c:v>-2.86964616097975E-2</c:v>
                </c:pt>
                <c:pt idx="11716">
                  <c:v>-2.8781067385959098E-2</c:v>
                </c:pt>
                <c:pt idx="11717">
                  <c:v>-2.8722415726709399E-2</c:v>
                </c:pt>
                <c:pt idx="11718">
                  <c:v>-2.8674017143203001E-2</c:v>
                </c:pt>
                <c:pt idx="11719">
                  <c:v>-2.8875500157785901E-2</c:v>
                </c:pt>
                <c:pt idx="11720">
                  <c:v>-2.8787869513810901E-2</c:v>
                </c:pt>
                <c:pt idx="11721">
                  <c:v>-2.8713791107293201E-2</c:v>
                </c:pt>
                <c:pt idx="11722">
                  <c:v>-2.8621534341558199E-2</c:v>
                </c:pt>
                <c:pt idx="11723">
                  <c:v>-2.8610489146861699E-2</c:v>
                </c:pt>
                <c:pt idx="11724">
                  <c:v>-2.8609537800851698E-2</c:v>
                </c:pt>
                <c:pt idx="11725">
                  <c:v>-2.8733747741915901E-2</c:v>
                </c:pt>
                <c:pt idx="11726">
                  <c:v>-2.8746961441128899E-2</c:v>
                </c:pt>
                <c:pt idx="11727">
                  <c:v>-2.8709935081353201E-2</c:v>
                </c:pt>
                <c:pt idx="11728">
                  <c:v>-2.8737551733196798E-2</c:v>
                </c:pt>
                <c:pt idx="11729">
                  <c:v>-2.8802090468030599E-2</c:v>
                </c:pt>
                <c:pt idx="11730">
                  <c:v>-2.87591661520612E-2</c:v>
                </c:pt>
                <c:pt idx="11731">
                  <c:v>-2.87568375933915E-2</c:v>
                </c:pt>
                <c:pt idx="11732">
                  <c:v>-2.8894604154629602E-2</c:v>
                </c:pt>
                <c:pt idx="11733">
                  <c:v>-2.8812261948284401E-2</c:v>
                </c:pt>
                <c:pt idx="11734">
                  <c:v>-2.8758506591354201E-2</c:v>
                </c:pt>
                <c:pt idx="11735">
                  <c:v>-2.88543940211335E-2</c:v>
                </c:pt>
                <c:pt idx="11736">
                  <c:v>-2.8803316798682001E-2</c:v>
                </c:pt>
                <c:pt idx="11737">
                  <c:v>-2.8753698619160099E-2</c:v>
                </c:pt>
                <c:pt idx="11738">
                  <c:v>-2.8932859965910499E-2</c:v>
                </c:pt>
                <c:pt idx="11739">
                  <c:v>-2.8894805640447899E-2</c:v>
                </c:pt>
                <c:pt idx="11740">
                  <c:v>-2.8841849057547098E-2</c:v>
                </c:pt>
                <c:pt idx="11741">
                  <c:v>-2.8928516743083801E-2</c:v>
                </c:pt>
                <c:pt idx="11742">
                  <c:v>-2.89047486148774E-2</c:v>
                </c:pt>
                <c:pt idx="11743">
                  <c:v>-2.8824856058539201E-2</c:v>
                </c:pt>
                <c:pt idx="11744">
                  <c:v>-2.8900297048191099E-2</c:v>
                </c:pt>
                <c:pt idx="11745">
                  <c:v>-2.89490424232401E-2</c:v>
                </c:pt>
                <c:pt idx="11746">
                  <c:v>-2.8898985037812901E-2</c:v>
                </c:pt>
                <c:pt idx="11747">
                  <c:v>-2.8852581104729401E-2</c:v>
                </c:pt>
                <c:pt idx="11748">
                  <c:v>-2.8760667463454001E-2</c:v>
                </c:pt>
                <c:pt idx="11749">
                  <c:v>-2.87425718076216E-2</c:v>
                </c:pt>
                <c:pt idx="11750">
                  <c:v>-2.8740089367299E-2</c:v>
                </c:pt>
                <c:pt idx="11751">
                  <c:v>-2.8941974819948299E-2</c:v>
                </c:pt>
                <c:pt idx="11752">
                  <c:v>-2.8880101162940298E-2</c:v>
                </c:pt>
                <c:pt idx="11753">
                  <c:v>-2.88581729788954E-2</c:v>
                </c:pt>
                <c:pt idx="11754">
                  <c:v>-2.89717512690306E-2</c:v>
                </c:pt>
                <c:pt idx="11755">
                  <c:v>-2.89336037628041E-2</c:v>
                </c:pt>
                <c:pt idx="11756">
                  <c:v>-2.88749563721163E-2</c:v>
                </c:pt>
                <c:pt idx="11757">
                  <c:v>-2.9023776267422401E-2</c:v>
                </c:pt>
                <c:pt idx="11758">
                  <c:v>-2.90181511760845E-2</c:v>
                </c:pt>
                <c:pt idx="11759">
                  <c:v>-2.8948948621594799E-2</c:v>
                </c:pt>
                <c:pt idx="11760">
                  <c:v>-2.8993393420629902E-2</c:v>
                </c:pt>
                <c:pt idx="11761">
                  <c:v>-2.9047370393527599E-2</c:v>
                </c:pt>
                <c:pt idx="11762">
                  <c:v>-2.89968159243775E-2</c:v>
                </c:pt>
                <c:pt idx="11763">
                  <c:v>-2.8972798289032601E-2</c:v>
                </c:pt>
                <c:pt idx="11764">
                  <c:v>-2.9111969721270701E-2</c:v>
                </c:pt>
                <c:pt idx="11765">
                  <c:v>-2.9049971984932099E-2</c:v>
                </c:pt>
                <c:pt idx="11766">
                  <c:v>-2.8974846461399702E-2</c:v>
                </c:pt>
                <c:pt idx="11767">
                  <c:v>-2.91099915921222E-2</c:v>
                </c:pt>
                <c:pt idx="11768">
                  <c:v>-2.9042890848358999E-2</c:v>
                </c:pt>
                <c:pt idx="11769">
                  <c:v>-2.8987241132805801E-2</c:v>
                </c:pt>
                <c:pt idx="11770">
                  <c:v>-2.91572879553617E-2</c:v>
                </c:pt>
                <c:pt idx="11771">
                  <c:v>-2.9106634901836501E-2</c:v>
                </c:pt>
                <c:pt idx="11772">
                  <c:v>-2.90425500910108E-2</c:v>
                </c:pt>
                <c:pt idx="11773">
                  <c:v>-2.8950783909143199E-2</c:v>
                </c:pt>
                <c:pt idx="11774">
                  <c:v>-2.8910057172955299E-2</c:v>
                </c:pt>
                <c:pt idx="11775">
                  <c:v>-2.8886673331726401E-2</c:v>
                </c:pt>
                <c:pt idx="11776">
                  <c:v>-2.8982694852553899E-2</c:v>
                </c:pt>
                <c:pt idx="11777">
                  <c:v>-2.9068552675501898E-2</c:v>
                </c:pt>
                <c:pt idx="11778">
                  <c:v>-2.90156780148026E-2</c:v>
                </c:pt>
                <c:pt idx="11779">
                  <c:v>-2.9008186459971299E-2</c:v>
                </c:pt>
                <c:pt idx="11780">
                  <c:v>-2.91129224733787E-2</c:v>
                </c:pt>
                <c:pt idx="11781">
                  <c:v>-2.90447911168508E-2</c:v>
                </c:pt>
                <c:pt idx="11782">
                  <c:v>-2.9000937852542801E-2</c:v>
                </c:pt>
                <c:pt idx="11783">
                  <c:v>-2.9184415354393499E-2</c:v>
                </c:pt>
                <c:pt idx="11784">
                  <c:v>-2.9125697639149899E-2</c:v>
                </c:pt>
                <c:pt idx="11785">
                  <c:v>-2.9087289488719099E-2</c:v>
                </c:pt>
                <c:pt idx="11786">
                  <c:v>-2.9101149314859201E-2</c:v>
                </c:pt>
                <c:pt idx="11787">
                  <c:v>-2.90830491964395E-2</c:v>
                </c:pt>
                <c:pt idx="11788">
                  <c:v>-2.9037694184808002E-2</c:v>
                </c:pt>
                <c:pt idx="11789">
                  <c:v>-2.9146011763562699E-2</c:v>
                </c:pt>
                <c:pt idx="11790">
                  <c:v>-2.9167080851038901E-2</c:v>
                </c:pt>
                <c:pt idx="11791">
                  <c:v>-2.9113137066209101E-2</c:v>
                </c:pt>
                <c:pt idx="11792">
                  <c:v>-2.9126108963585799E-2</c:v>
                </c:pt>
                <c:pt idx="11793">
                  <c:v>-2.9158094189672999E-2</c:v>
                </c:pt>
                <c:pt idx="11794">
                  <c:v>-2.91164026615056E-2</c:v>
                </c:pt>
                <c:pt idx="11795">
                  <c:v>-2.9122085300817498E-2</c:v>
                </c:pt>
                <c:pt idx="11796">
                  <c:v>-2.9243852535728299E-2</c:v>
                </c:pt>
                <c:pt idx="11797">
                  <c:v>-2.91724777198396E-2</c:v>
                </c:pt>
                <c:pt idx="11798">
                  <c:v>-2.9138229370194699E-2</c:v>
                </c:pt>
                <c:pt idx="11799">
                  <c:v>-2.90473662995888E-2</c:v>
                </c:pt>
                <c:pt idx="11800">
                  <c:v>-2.90224202326499E-2</c:v>
                </c:pt>
                <c:pt idx="11801">
                  <c:v>-2.9001212843771398E-2</c:v>
                </c:pt>
                <c:pt idx="11802">
                  <c:v>-2.92027753118115E-2</c:v>
                </c:pt>
                <c:pt idx="11803">
                  <c:v>-2.9163800684424701E-2</c:v>
                </c:pt>
                <c:pt idx="11804">
                  <c:v>-2.9143943752084601E-2</c:v>
                </c:pt>
                <c:pt idx="11805">
                  <c:v>-2.9214116560372799E-2</c:v>
                </c:pt>
                <c:pt idx="11806">
                  <c:v>-2.92100767546799E-2</c:v>
                </c:pt>
                <c:pt idx="11807">
                  <c:v>-2.9172508375874401E-2</c:v>
                </c:pt>
                <c:pt idx="11808">
                  <c:v>-2.9215322215653199E-2</c:v>
                </c:pt>
                <c:pt idx="11809">
                  <c:v>-2.92980860394891E-2</c:v>
                </c:pt>
                <c:pt idx="11810">
                  <c:v>-2.9227106104372E-2</c:v>
                </c:pt>
                <c:pt idx="11811">
                  <c:v>-2.9216814126508998E-2</c:v>
                </c:pt>
                <c:pt idx="11812">
                  <c:v>-2.9312169712890499E-2</c:v>
                </c:pt>
                <c:pt idx="11813">
                  <c:v>-2.92867504855772E-2</c:v>
                </c:pt>
                <c:pt idx="11814">
                  <c:v>-2.9206051927758301E-2</c:v>
                </c:pt>
                <c:pt idx="11815">
                  <c:v>-2.93771830426218E-2</c:v>
                </c:pt>
                <c:pt idx="11816">
                  <c:v>-2.9304115353928298E-2</c:v>
                </c:pt>
                <c:pt idx="11817">
                  <c:v>-2.9260425372437199E-2</c:v>
                </c:pt>
                <c:pt idx="11818">
                  <c:v>-2.9372618106814699E-2</c:v>
                </c:pt>
                <c:pt idx="11819">
                  <c:v>-2.9321529388350101E-2</c:v>
                </c:pt>
                <c:pt idx="11820">
                  <c:v>-2.92702271156789E-2</c:v>
                </c:pt>
                <c:pt idx="11821">
                  <c:v>-2.93687405549766E-2</c:v>
                </c:pt>
                <c:pt idx="11822">
                  <c:v>-2.93693681499765E-2</c:v>
                </c:pt>
                <c:pt idx="11823">
                  <c:v>-2.9304224211955499E-2</c:v>
                </c:pt>
                <c:pt idx="11824">
                  <c:v>-2.9214083158876698E-2</c:v>
                </c:pt>
                <c:pt idx="11825">
                  <c:v>-2.9161824893283901E-2</c:v>
                </c:pt>
                <c:pt idx="11826">
                  <c:v>-2.9149604563523598E-2</c:v>
                </c:pt>
                <c:pt idx="11827">
                  <c:v>-2.91775996350527E-2</c:v>
                </c:pt>
                <c:pt idx="11828">
                  <c:v>-2.93397067774398E-2</c:v>
                </c:pt>
                <c:pt idx="11829">
                  <c:v>-2.93131543797241E-2</c:v>
                </c:pt>
                <c:pt idx="11830">
                  <c:v>-2.9259670847226801E-2</c:v>
                </c:pt>
                <c:pt idx="11831">
                  <c:v>-2.9393833510972401E-2</c:v>
                </c:pt>
                <c:pt idx="11832">
                  <c:v>-2.9328876415777999E-2</c:v>
                </c:pt>
                <c:pt idx="11833">
                  <c:v>-2.9271648881592501E-2</c:v>
                </c:pt>
                <c:pt idx="11834">
                  <c:v>-2.9428884949690402E-2</c:v>
                </c:pt>
                <c:pt idx="11835">
                  <c:v>-2.9395616506614299E-2</c:v>
                </c:pt>
                <c:pt idx="11836">
                  <c:v>-2.9349967420178699E-2</c:v>
                </c:pt>
                <c:pt idx="11837">
                  <c:v>-2.9388611408648999E-2</c:v>
                </c:pt>
                <c:pt idx="11838">
                  <c:v>-2.9374738912641401E-2</c:v>
                </c:pt>
                <c:pt idx="11839">
                  <c:v>-2.93424011227519E-2</c:v>
                </c:pt>
                <c:pt idx="11840">
                  <c:v>-2.9380804577764701E-2</c:v>
                </c:pt>
                <c:pt idx="11841">
                  <c:v>-2.9429574031382699E-2</c:v>
                </c:pt>
                <c:pt idx="11842">
                  <c:v>-2.9357879830058602E-2</c:v>
                </c:pt>
                <c:pt idx="11843">
                  <c:v>-2.9336367801685401E-2</c:v>
                </c:pt>
                <c:pt idx="11844">
                  <c:v>-2.9447701555909499E-2</c:v>
                </c:pt>
                <c:pt idx="11845">
                  <c:v>-2.93704451857289E-2</c:v>
                </c:pt>
                <c:pt idx="11846">
                  <c:v>-2.9359378075848E-2</c:v>
                </c:pt>
                <c:pt idx="11847">
                  <c:v>-2.95251272909808E-2</c:v>
                </c:pt>
                <c:pt idx="11848">
                  <c:v>-2.9454416527490399E-2</c:v>
                </c:pt>
                <c:pt idx="11849">
                  <c:v>-2.93899704605186E-2</c:v>
                </c:pt>
                <c:pt idx="11850">
                  <c:v>-2.92814741745436E-2</c:v>
                </c:pt>
                <c:pt idx="11851">
                  <c:v>-2.9267307545524101E-2</c:v>
                </c:pt>
                <c:pt idx="11852">
                  <c:v>-2.9234224687873601E-2</c:v>
                </c:pt>
                <c:pt idx="11853">
                  <c:v>-2.9381613402317101E-2</c:v>
                </c:pt>
                <c:pt idx="11854">
                  <c:v>-2.9416996180467898E-2</c:v>
                </c:pt>
                <c:pt idx="11855">
                  <c:v>-2.9363853856921199E-2</c:v>
                </c:pt>
                <c:pt idx="11856">
                  <c:v>-2.9402819074069601E-2</c:v>
                </c:pt>
                <c:pt idx="11857">
                  <c:v>-2.9449544294038801E-2</c:v>
                </c:pt>
                <c:pt idx="11858">
                  <c:v>-2.9414827217503201E-2</c:v>
                </c:pt>
                <c:pt idx="11859">
                  <c:v>-2.9421056164816699E-2</c:v>
                </c:pt>
                <c:pt idx="11860">
                  <c:v>-2.9558581144859399E-2</c:v>
                </c:pt>
                <c:pt idx="11861">
                  <c:v>-2.9467935208231301E-2</c:v>
                </c:pt>
                <c:pt idx="11862">
                  <c:v>-2.9431043833028601E-2</c:v>
                </c:pt>
                <c:pt idx="11863">
                  <c:v>-2.95851592090913E-2</c:v>
                </c:pt>
                <c:pt idx="11864">
                  <c:v>-2.95039247042343E-2</c:v>
                </c:pt>
                <c:pt idx="11865">
                  <c:v>-2.9458427268158002E-2</c:v>
                </c:pt>
                <c:pt idx="11866">
                  <c:v>-2.9612657352117801E-2</c:v>
                </c:pt>
                <c:pt idx="11867">
                  <c:v>-2.9556565995638599E-2</c:v>
                </c:pt>
                <c:pt idx="11868">
                  <c:v>-2.9506095219403498E-2</c:v>
                </c:pt>
                <c:pt idx="11869">
                  <c:v>-2.9553650432111001E-2</c:v>
                </c:pt>
                <c:pt idx="11870">
                  <c:v>-2.95613306516316E-2</c:v>
                </c:pt>
                <c:pt idx="11871">
                  <c:v>-2.9522379743866602E-2</c:v>
                </c:pt>
                <c:pt idx="11872">
                  <c:v>-2.95897302761053E-2</c:v>
                </c:pt>
                <c:pt idx="11873">
                  <c:v>-2.96404581361761E-2</c:v>
                </c:pt>
                <c:pt idx="11874">
                  <c:v>-2.9546785760127502E-2</c:v>
                </c:pt>
                <c:pt idx="11875">
                  <c:v>-2.9501824397205698E-2</c:v>
                </c:pt>
                <c:pt idx="11876">
                  <c:v>-2.94088888331316E-2</c:v>
                </c:pt>
                <c:pt idx="11877">
                  <c:v>-2.93901725284135E-2</c:v>
                </c:pt>
                <c:pt idx="11878">
                  <c:v>-2.9350594345790602E-2</c:v>
                </c:pt>
                <c:pt idx="11879">
                  <c:v>-2.9572851519333199E-2</c:v>
                </c:pt>
                <c:pt idx="11880">
                  <c:v>-2.9514565530310701E-2</c:v>
                </c:pt>
                <c:pt idx="11881">
                  <c:v>-2.9459702093542199E-2</c:v>
                </c:pt>
                <c:pt idx="11882">
                  <c:v>-2.9583413757373701E-2</c:v>
                </c:pt>
                <c:pt idx="11883">
                  <c:v>-2.95601967102729E-2</c:v>
                </c:pt>
                <c:pt idx="11884">
                  <c:v>-2.9492584637805502E-2</c:v>
                </c:pt>
                <c:pt idx="11885">
                  <c:v>-2.9618693749983799E-2</c:v>
                </c:pt>
                <c:pt idx="11886">
                  <c:v>-2.96268838839653E-2</c:v>
                </c:pt>
                <c:pt idx="11887">
                  <c:v>-2.9539738665334801E-2</c:v>
                </c:pt>
                <c:pt idx="11888">
                  <c:v>-2.9578337950321401E-2</c:v>
                </c:pt>
                <c:pt idx="11889">
                  <c:v>-2.9592747615727801E-2</c:v>
                </c:pt>
                <c:pt idx="11890">
                  <c:v>-2.9538916860474301E-2</c:v>
                </c:pt>
                <c:pt idx="11891">
                  <c:v>-2.9522458741363802E-2</c:v>
                </c:pt>
                <c:pt idx="11892">
                  <c:v>-2.9674589614539101E-2</c:v>
                </c:pt>
                <c:pt idx="11893">
                  <c:v>-2.9618199119189201E-2</c:v>
                </c:pt>
                <c:pt idx="11894">
                  <c:v>-2.9560429131379198E-2</c:v>
                </c:pt>
                <c:pt idx="11895">
                  <c:v>-2.9692792682908399E-2</c:v>
                </c:pt>
                <c:pt idx="11896">
                  <c:v>-2.9609350361473202E-2</c:v>
                </c:pt>
                <c:pt idx="11897">
                  <c:v>-2.9576863181622101E-2</c:v>
                </c:pt>
                <c:pt idx="11898">
                  <c:v>-2.9731187038123399E-2</c:v>
                </c:pt>
                <c:pt idx="11899">
                  <c:v>-2.9680968194346399E-2</c:v>
                </c:pt>
                <c:pt idx="11900">
                  <c:v>-2.9637838752629798E-2</c:v>
                </c:pt>
                <c:pt idx="11901">
                  <c:v>-2.9544240601050299E-2</c:v>
                </c:pt>
                <c:pt idx="11902">
                  <c:v>-2.95035610906779E-2</c:v>
                </c:pt>
                <c:pt idx="11903">
                  <c:v>-2.9492801714998899E-2</c:v>
                </c:pt>
                <c:pt idx="11904">
                  <c:v>-2.95734594692477E-2</c:v>
                </c:pt>
                <c:pt idx="11905">
                  <c:v>-2.9665950792453599E-2</c:v>
                </c:pt>
                <c:pt idx="11906">
                  <c:v>-2.96044471712473E-2</c:v>
                </c:pt>
                <c:pt idx="11907">
                  <c:v>-2.9604389739688399E-2</c:v>
                </c:pt>
                <c:pt idx="11908">
                  <c:v>-2.9697397869313E-2</c:v>
                </c:pt>
                <c:pt idx="11909">
                  <c:v>-2.9635790822794598E-2</c:v>
                </c:pt>
                <c:pt idx="11910">
                  <c:v>-2.96025132314146E-2</c:v>
                </c:pt>
                <c:pt idx="11911">
                  <c:v>-2.97818142862524E-2</c:v>
                </c:pt>
                <c:pt idx="11912">
                  <c:v>-2.9723666152373499E-2</c:v>
                </c:pt>
                <c:pt idx="11913">
                  <c:v>-2.96492686999652E-2</c:v>
                </c:pt>
                <c:pt idx="11914">
                  <c:v>-2.9787270895515899E-2</c:v>
                </c:pt>
                <c:pt idx="11915">
                  <c:v>-2.97349809552542E-2</c:v>
                </c:pt>
                <c:pt idx="11916">
                  <c:v>-2.9680075909709499E-2</c:v>
                </c:pt>
                <c:pt idx="11917">
                  <c:v>-2.98044053779449E-2</c:v>
                </c:pt>
                <c:pt idx="11918">
                  <c:v>-2.97853101025491E-2</c:v>
                </c:pt>
                <c:pt idx="11919">
                  <c:v>-2.9716768515451599E-2</c:v>
                </c:pt>
                <c:pt idx="11920">
                  <c:v>-2.9744953140228399E-2</c:v>
                </c:pt>
                <c:pt idx="11921">
                  <c:v>-2.9768906582224398E-2</c:v>
                </c:pt>
                <c:pt idx="11922">
                  <c:v>-2.9739105220263101E-2</c:v>
                </c:pt>
                <c:pt idx="11923">
                  <c:v>-2.9709681383489301E-2</c:v>
                </c:pt>
                <c:pt idx="11924">
                  <c:v>-2.9839641705620899E-2</c:v>
                </c:pt>
                <c:pt idx="11925">
                  <c:v>-2.9765228828182399E-2</c:v>
                </c:pt>
                <c:pt idx="11926">
                  <c:v>-2.9696708845828299E-2</c:v>
                </c:pt>
                <c:pt idx="11927">
                  <c:v>-2.95821922287966E-2</c:v>
                </c:pt>
                <c:pt idx="11928">
                  <c:v>-2.9585136973764699E-2</c:v>
                </c:pt>
                <c:pt idx="11929">
                  <c:v>-2.9583509565175799E-2</c:v>
                </c:pt>
                <c:pt idx="11930">
                  <c:v>-2.9775979977178599E-2</c:v>
                </c:pt>
                <c:pt idx="11931">
                  <c:v>-2.9739275021711399E-2</c:v>
                </c:pt>
                <c:pt idx="11932">
                  <c:v>-2.9720177233684801E-2</c:v>
                </c:pt>
                <c:pt idx="11933">
                  <c:v>-2.97772098662487E-2</c:v>
                </c:pt>
                <c:pt idx="11934">
                  <c:v>-2.9781513876514499E-2</c:v>
                </c:pt>
                <c:pt idx="11935">
                  <c:v>-2.9723784663113099E-2</c:v>
                </c:pt>
                <c:pt idx="11936">
                  <c:v>-2.9777804820394899E-2</c:v>
                </c:pt>
                <c:pt idx="11937">
                  <c:v>-2.9851258124652998E-2</c:v>
                </c:pt>
                <c:pt idx="11938">
                  <c:v>-2.97903679639215E-2</c:v>
                </c:pt>
                <c:pt idx="11939">
                  <c:v>-2.9757284545727701E-2</c:v>
                </c:pt>
                <c:pt idx="11940">
                  <c:v>-2.9817492070530201E-2</c:v>
                </c:pt>
                <c:pt idx="11941">
                  <c:v>-2.9724344640271801E-2</c:v>
                </c:pt>
                <c:pt idx="11942">
                  <c:v>-2.9694995590640798E-2</c:v>
                </c:pt>
                <c:pt idx="11943">
                  <c:v>-2.98875584073055E-2</c:v>
                </c:pt>
                <c:pt idx="11944">
                  <c:v>-2.9820488319576999E-2</c:v>
                </c:pt>
                <c:pt idx="11945">
                  <c:v>-2.97653943125624E-2</c:v>
                </c:pt>
                <c:pt idx="11946">
                  <c:v>-2.98700824011272E-2</c:v>
                </c:pt>
                <c:pt idx="11947">
                  <c:v>-2.9820424999343301E-2</c:v>
                </c:pt>
                <c:pt idx="11948">
                  <c:v>-2.9773163618907899E-2</c:v>
                </c:pt>
                <c:pt idx="11949">
                  <c:v>-2.9897772057059499E-2</c:v>
                </c:pt>
                <c:pt idx="11950">
                  <c:v>-2.9889937412614601E-2</c:v>
                </c:pt>
                <c:pt idx="11951">
                  <c:v>-2.9825633255920001E-2</c:v>
                </c:pt>
                <c:pt idx="11952">
                  <c:v>-2.9732072007997601E-2</c:v>
                </c:pt>
                <c:pt idx="11953">
                  <c:v>-2.9692518340501201E-2</c:v>
                </c:pt>
                <c:pt idx="11954">
                  <c:v>-2.96898062127487E-2</c:v>
                </c:pt>
                <c:pt idx="11955">
                  <c:v>-2.9699119457897299E-2</c:v>
                </c:pt>
                <c:pt idx="11956">
                  <c:v>-2.98624772015804E-2</c:v>
                </c:pt>
                <c:pt idx="11957">
                  <c:v>-2.9821015428751801E-2</c:v>
                </c:pt>
                <c:pt idx="11958">
                  <c:v>-2.9781913869859001E-2</c:v>
                </c:pt>
                <c:pt idx="11959">
                  <c:v>-2.99029400630389E-2</c:v>
                </c:pt>
                <c:pt idx="11960">
                  <c:v>-2.98353051475715E-2</c:v>
                </c:pt>
                <c:pt idx="11961">
                  <c:v>-2.9802105001484398E-2</c:v>
                </c:pt>
                <c:pt idx="11962">
                  <c:v>-2.9959612370779001E-2</c:v>
                </c:pt>
                <c:pt idx="11963">
                  <c:v>-2.9912976033908099E-2</c:v>
                </c:pt>
                <c:pt idx="11964">
                  <c:v>-2.9864846505612701E-2</c:v>
                </c:pt>
                <c:pt idx="11965">
                  <c:v>-2.9959538097803901E-2</c:v>
                </c:pt>
                <c:pt idx="11966">
                  <c:v>-2.9958280909340801E-2</c:v>
                </c:pt>
                <c:pt idx="11967">
                  <c:v>-2.9866194614441999E-2</c:v>
                </c:pt>
                <c:pt idx="11968">
                  <c:v>-2.9913406130314402E-2</c:v>
                </c:pt>
                <c:pt idx="11969">
                  <c:v>-2.9982498652922601E-2</c:v>
                </c:pt>
                <c:pt idx="11970">
                  <c:v>-2.9929653877237099E-2</c:v>
                </c:pt>
                <c:pt idx="11971">
                  <c:v>-2.9870460294963E-2</c:v>
                </c:pt>
                <c:pt idx="11972">
                  <c:v>-2.9973244420640699E-2</c:v>
                </c:pt>
                <c:pt idx="11973">
                  <c:v>-2.9925260518211799E-2</c:v>
                </c:pt>
                <c:pt idx="11974">
                  <c:v>-2.9868480380779602E-2</c:v>
                </c:pt>
                <c:pt idx="11975">
                  <c:v>-3.0030061141587801E-2</c:v>
                </c:pt>
                <c:pt idx="11976">
                  <c:v>-2.9942235628065399E-2</c:v>
                </c:pt>
                <c:pt idx="11977">
                  <c:v>-2.98784537396082E-2</c:v>
                </c:pt>
                <c:pt idx="11978">
                  <c:v>-2.97717986492596E-2</c:v>
                </c:pt>
                <c:pt idx="11979">
                  <c:v>-2.9737330361968E-2</c:v>
                </c:pt>
                <c:pt idx="11980">
                  <c:v>-2.9750567375837401E-2</c:v>
                </c:pt>
                <c:pt idx="11981">
                  <c:v>-2.99083360490233E-2</c:v>
                </c:pt>
                <c:pt idx="11982">
                  <c:v>-2.9925260741341199E-2</c:v>
                </c:pt>
                <c:pt idx="11983">
                  <c:v>-2.98710452916566E-2</c:v>
                </c:pt>
                <c:pt idx="11984">
                  <c:v>-2.9926791728939799E-2</c:v>
                </c:pt>
                <c:pt idx="11985">
                  <c:v>-2.9942400772900599E-2</c:v>
                </c:pt>
                <c:pt idx="11986">
                  <c:v>-2.99016476445409E-2</c:v>
                </c:pt>
                <c:pt idx="11987">
                  <c:v>-2.9887278886553601E-2</c:v>
                </c:pt>
                <c:pt idx="11988">
                  <c:v>-3.00259152466795E-2</c:v>
                </c:pt>
                <c:pt idx="11989">
                  <c:v>-2.9951125731961702E-2</c:v>
                </c:pt>
                <c:pt idx="11990">
                  <c:v>-2.9914167322245399E-2</c:v>
                </c:pt>
                <c:pt idx="11991">
                  <c:v>-2.9754744871752298E-2</c:v>
                </c:pt>
                <c:pt idx="11992">
                  <c:v>-2.9773126686147001E-2</c:v>
                </c:pt>
                <c:pt idx="11993">
                  <c:v>-2.9791343025863101E-2</c:v>
                </c:pt>
                <c:pt idx="11994">
                  <c:v>-2.99868187673079E-2</c:v>
                </c:pt>
                <c:pt idx="11995">
                  <c:v>-2.9935729932428198E-2</c:v>
                </c:pt>
                <c:pt idx="11996">
                  <c:v>-2.98872446680131E-2</c:v>
                </c:pt>
                <c:pt idx="11997">
                  <c:v>-2.9992281973439599E-2</c:v>
                </c:pt>
                <c:pt idx="11998">
                  <c:v>-2.9964763059979398E-2</c:v>
                </c:pt>
                <c:pt idx="11999">
                  <c:v>-2.9912681085988799E-2</c:v>
                </c:pt>
                <c:pt idx="12000">
                  <c:v>-2.99727612485488E-2</c:v>
                </c:pt>
                <c:pt idx="12001">
                  <c:v>-3.0045100875819599E-2</c:v>
                </c:pt>
                <c:pt idx="12002">
                  <c:v>-2.9961420203714301E-2</c:v>
                </c:pt>
                <c:pt idx="12003">
                  <c:v>-2.9936485952930501E-2</c:v>
                </c:pt>
                <c:pt idx="12004">
                  <c:v>-2.9860269889468299E-2</c:v>
                </c:pt>
                <c:pt idx="12005">
                  <c:v>-2.9828884988091799E-2</c:v>
                </c:pt>
                <c:pt idx="12006">
                  <c:v>-2.98225779940063E-2</c:v>
                </c:pt>
                <c:pt idx="12007">
                  <c:v>-3.0038164385283998E-2</c:v>
                </c:pt>
                <c:pt idx="12008">
                  <c:v>-2.9953913714659001E-2</c:v>
                </c:pt>
                <c:pt idx="12009">
                  <c:v>-2.9881903484541301E-2</c:v>
                </c:pt>
                <c:pt idx="12010">
                  <c:v>-3.0009762956372799E-2</c:v>
                </c:pt>
                <c:pt idx="12011">
                  <c:v>-2.9987769172293999E-2</c:v>
                </c:pt>
                <c:pt idx="12012">
                  <c:v>-2.9950664320495E-2</c:v>
                </c:pt>
                <c:pt idx="12013">
                  <c:v>-3.0071396273948801E-2</c:v>
                </c:pt>
                <c:pt idx="12014">
                  <c:v>-3.0070869096865301E-2</c:v>
                </c:pt>
                <c:pt idx="12015">
                  <c:v>-3.00081028156758E-2</c:v>
                </c:pt>
                <c:pt idx="12016">
                  <c:v>-3.0040030833333699E-2</c:v>
                </c:pt>
                <c:pt idx="12017">
                  <c:v>-3.0120352593560999E-2</c:v>
                </c:pt>
                <c:pt idx="12018">
                  <c:v>-3.00556727549217E-2</c:v>
                </c:pt>
                <c:pt idx="12019">
                  <c:v>-3.00331251637545E-2</c:v>
                </c:pt>
                <c:pt idx="12020">
                  <c:v>-3.0150516375821699E-2</c:v>
                </c:pt>
                <c:pt idx="12021">
                  <c:v>-3.00791836634745E-2</c:v>
                </c:pt>
                <c:pt idx="12022">
                  <c:v>-3.00158169702626E-2</c:v>
                </c:pt>
                <c:pt idx="12023">
                  <c:v>-3.0145089248738498E-2</c:v>
                </c:pt>
                <c:pt idx="12024">
                  <c:v>-3.00573883481168E-2</c:v>
                </c:pt>
                <c:pt idx="12025">
                  <c:v>-3.0015829203572701E-2</c:v>
                </c:pt>
                <c:pt idx="12026">
                  <c:v>-3.01828542433214E-2</c:v>
                </c:pt>
                <c:pt idx="12027">
                  <c:v>-3.0131149716908098E-2</c:v>
                </c:pt>
                <c:pt idx="12028">
                  <c:v>-3.0057243440144901E-2</c:v>
                </c:pt>
                <c:pt idx="12029">
                  <c:v>-2.9976779274875302E-2</c:v>
                </c:pt>
                <c:pt idx="12030">
                  <c:v>-2.9932202586981801E-2</c:v>
                </c:pt>
                <c:pt idx="12031">
                  <c:v>-2.9911845204575599E-2</c:v>
                </c:pt>
                <c:pt idx="12032">
                  <c:v>-2.9990930158722399E-2</c:v>
                </c:pt>
                <c:pt idx="12033">
                  <c:v>-3.00785143335815E-2</c:v>
                </c:pt>
                <c:pt idx="12034">
                  <c:v>-3.0020432071372199E-2</c:v>
                </c:pt>
                <c:pt idx="12035">
                  <c:v>-3.00055787665768E-2</c:v>
                </c:pt>
                <c:pt idx="12036">
                  <c:v>-3.0119413975626199E-2</c:v>
                </c:pt>
                <c:pt idx="12037">
                  <c:v>-3.0045216761461501E-2</c:v>
                </c:pt>
                <c:pt idx="12038">
                  <c:v>-3.00033007983787E-2</c:v>
                </c:pt>
                <c:pt idx="12039">
                  <c:v>-3.0186811924745E-2</c:v>
                </c:pt>
                <c:pt idx="12040">
                  <c:v>-3.0119970036913302E-2</c:v>
                </c:pt>
                <c:pt idx="12041">
                  <c:v>-3.0069456464608998E-2</c:v>
                </c:pt>
                <c:pt idx="12042">
                  <c:v>-3.0137338423325302E-2</c:v>
                </c:pt>
                <c:pt idx="12043">
                  <c:v>-3.0074436586194998E-2</c:v>
                </c:pt>
                <c:pt idx="12044">
                  <c:v>-3.0050135751177199E-2</c:v>
                </c:pt>
                <c:pt idx="12045">
                  <c:v>-3.0159198708133699E-2</c:v>
                </c:pt>
                <c:pt idx="12046">
                  <c:v>-3.0172250961186298E-2</c:v>
                </c:pt>
                <c:pt idx="12047">
                  <c:v>-3.01077541371341E-2</c:v>
                </c:pt>
                <c:pt idx="12048">
                  <c:v>-3.0134111099565899E-2</c:v>
                </c:pt>
                <c:pt idx="12049">
                  <c:v>-3.0147719158170098E-2</c:v>
                </c:pt>
                <c:pt idx="12050">
                  <c:v>-3.0095150131577E-2</c:v>
                </c:pt>
                <c:pt idx="12051">
                  <c:v>-3.0078893003519701E-2</c:v>
                </c:pt>
                <c:pt idx="12052">
                  <c:v>-3.0227544601075299E-2</c:v>
                </c:pt>
                <c:pt idx="12053">
                  <c:v>-3.0148477662199399E-2</c:v>
                </c:pt>
                <c:pt idx="12054">
                  <c:v>-3.00934145925566E-2</c:v>
                </c:pt>
                <c:pt idx="12055">
                  <c:v>-3.00130272613995E-2</c:v>
                </c:pt>
                <c:pt idx="12056">
                  <c:v>-2.99856419248196E-2</c:v>
                </c:pt>
                <c:pt idx="12057">
                  <c:v>-2.9963177298971799E-2</c:v>
                </c:pt>
                <c:pt idx="12058">
                  <c:v>-3.01648549114664E-2</c:v>
                </c:pt>
                <c:pt idx="12059">
                  <c:v>-3.0113576552442699E-2</c:v>
                </c:pt>
                <c:pt idx="12060">
                  <c:v>-3.00681288645137E-2</c:v>
                </c:pt>
                <c:pt idx="12061">
                  <c:v>-3.0129578692140099E-2</c:v>
                </c:pt>
                <c:pt idx="12062">
                  <c:v>-3.0136401338192498E-2</c:v>
                </c:pt>
                <c:pt idx="12063">
                  <c:v>-3.0096640170086099E-2</c:v>
                </c:pt>
                <c:pt idx="12064">
                  <c:v>-3.0152156114733399E-2</c:v>
                </c:pt>
                <c:pt idx="12065">
                  <c:v>-3.02268586722978E-2</c:v>
                </c:pt>
                <c:pt idx="12066">
                  <c:v>-3.0144628224661501E-2</c:v>
                </c:pt>
                <c:pt idx="12067">
                  <c:v>-3.01499588919493E-2</c:v>
                </c:pt>
                <c:pt idx="12068">
                  <c:v>-3.0240266748781601E-2</c:v>
                </c:pt>
                <c:pt idx="12069">
                  <c:v>-3.0170732313611798E-2</c:v>
                </c:pt>
                <c:pt idx="12070">
                  <c:v>-3.01137283386195E-2</c:v>
                </c:pt>
                <c:pt idx="12071">
                  <c:v>-3.02888741231679E-2</c:v>
                </c:pt>
                <c:pt idx="12072">
                  <c:v>-3.02174943499268E-2</c:v>
                </c:pt>
                <c:pt idx="12073">
                  <c:v>-3.01710861191774E-2</c:v>
                </c:pt>
                <c:pt idx="12074">
                  <c:v>-3.02718867217967E-2</c:v>
                </c:pt>
                <c:pt idx="12075">
                  <c:v>-3.0201806618909699E-2</c:v>
                </c:pt>
                <c:pt idx="12076">
                  <c:v>-3.0163992749294301E-2</c:v>
                </c:pt>
                <c:pt idx="12077">
                  <c:v>-3.0251819533683999E-2</c:v>
                </c:pt>
                <c:pt idx="12078">
                  <c:v>-3.0246551303813901E-2</c:v>
                </c:pt>
                <c:pt idx="12079">
                  <c:v>-3.0207140215982999E-2</c:v>
                </c:pt>
                <c:pt idx="12080">
                  <c:v>-3.01110446162056E-2</c:v>
                </c:pt>
                <c:pt idx="12081">
                  <c:v>-3.0062051024287901E-2</c:v>
                </c:pt>
                <c:pt idx="12082">
                  <c:v>-3.0043470110588999E-2</c:v>
                </c:pt>
                <c:pt idx="12083">
                  <c:v>-3.0059831022905902E-2</c:v>
                </c:pt>
                <c:pt idx="12084">
                  <c:v>-3.02249494610198E-2</c:v>
                </c:pt>
                <c:pt idx="12085">
                  <c:v>-3.0172771095142999E-2</c:v>
                </c:pt>
                <c:pt idx="12086">
                  <c:v>-3.0117095040623001E-2</c:v>
                </c:pt>
                <c:pt idx="12087">
                  <c:v>-3.02481009663704E-2</c:v>
                </c:pt>
                <c:pt idx="12088">
                  <c:v>-3.0182494539379299E-2</c:v>
                </c:pt>
                <c:pt idx="12089">
                  <c:v>-3.0144862287367399E-2</c:v>
                </c:pt>
                <c:pt idx="12090">
                  <c:v>-3.02954062578383E-2</c:v>
                </c:pt>
                <c:pt idx="12091">
                  <c:v>-3.0239884257799401E-2</c:v>
                </c:pt>
                <c:pt idx="12092">
                  <c:v>-3.0163255163512901E-2</c:v>
                </c:pt>
                <c:pt idx="12093">
                  <c:v>-3.0189276803887999E-2</c:v>
                </c:pt>
                <c:pt idx="12094">
                  <c:v>-3.0214568104304701E-2</c:v>
                </c:pt>
                <c:pt idx="12095">
                  <c:v>-3.0169018835294902E-2</c:v>
                </c:pt>
                <c:pt idx="12096">
                  <c:v>-3.0227832243932998E-2</c:v>
                </c:pt>
                <c:pt idx="12097">
                  <c:v>-3.0287037904296699E-2</c:v>
                </c:pt>
                <c:pt idx="12098">
                  <c:v>-3.02122189605144E-2</c:v>
                </c:pt>
                <c:pt idx="12099">
                  <c:v>-3.0175810844715E-2</c:v>
                </c:pt>
                <c:pt idx="12100">
                  <c:v>-3.0270751400773101E-2</c:v>
                </c:pt>
                <c:pt idx="12101">
                  <c:v>-3.0180295327833499E-2</c:v>
                </c:pt>
                <c:pt idx="12102">
                  <c:v>-3.0138502731764098E-2</c:v>
                </c:pt>
                <c:pt idx="12103">
                  <c:v>-3.0319461162434998E-2</c:v>
                </c:pt>
                <c:pt idx="12104">
                  <c:v>-3.0245797000437301E-2</c:v>
                </c:pt>
                <c:pt idx="12105">
                  <c:v>-3.0177834579565899E-2</c:v>
                </c:pt>
                <c:pt idx="12106">
                  <c:v>-3.0095952592091701E-2</c:v>
                </c:pt>
                <c:pt idx="12107">
                  <c:v>-3.0090135493082901E-2</c:v>
                </c:pt>
                <c:pt idx="12108">
                  <c:v>-3.0066623381571699E-2</c:v>
                </c:pt>
                <c:pt idx="12109">
                  <c:v>-3.0218886250319599E-2</c:v>
                </c:pt>
                <c:pt idx="12110">
                  <c:v>-3.02195017672298E-2</c:v>
                </c:pt>
                <c:pt idx="12111">
                  <c:v>-3.0194441477457701E-2</c:v>
                </c:pt>
                <c:pt idx="12112">
                  <c:v>-3.0221327984084601E-2</c:v>
                </c:pt>
                <c:pt idx="12113">
                  <c:v>-3.02637608547228E-2</c:v>
                </c:pt>
                <c:pt idx="12114">
                  <c:v>-3.02128897455986E-2</c:v>
                </c:pt>
                <c:pt idx="12115">
                  <c:v>-3.0211575785263799E-2</c:v>
                </c:pt>
                <c:pt idx="12116">
                  <c:v>-3.0368197127245301E-2</c:v>
                </c:pt>
                <c:pt idx="12117">
                  <c:v>-3.0324746573266202E-2</c:v>
                </c:pt>
                <c:pt idx="12118">
                  <c:v>-3.0279303716573201E-2</c:v>
                </c:pt>
                <c:pt idx="12119">
                  <c:v>-3.0409352155402299E-2</c:v>
                </c:pt>
                <c:pt idx="12120">
                  <c:v>-3.0307231849292401E-2</c:v>
                </c:pt>
                <c:pt idx="12121">
                  <c:v>-3.0263205340209699E-2</c:v>
                </c:pt>
                <c:pt idx="12122">
                  <c:v>-3.0422502517467299E-2</c:v>
                </c:pt>
                <c:pt idx="12123">
                  <c:v>-3.0340185718766101E-2</c:v>
                </c:pt>
                <c:pt idx="12124">
                  <c:v>-3.0269754090113499E-2</c:v>
                </c:pt>
                <c:pt idx="12125">
                  <c:v>-3.0343760319131802E-2</c:v>
                </c:pt>
                <c:pt idx="12126">
                  <c:v>-3.0272307165432701E-2</c:v>
                </c:pt>
                <c:pt idx="12127">
                  <c:v>-3.0239122599596199E-2</c:v>
                </c:pt>
                <c:pt idx="12128">
                  <c:v>-3.03093482313367E-2</c:v>
                </c:pt>
                <c:pt idx="12129">
                  <c:v>-3.0376409122254699E-2</c:v>
                </c:pt>
                <c:pt idx="12130">
                  <c:v>-3.0284393782494499E-2</c:v>
                </c:pt>
                <c:pt idx="12131">
                  <c:v>-3.0225729375767198E-2</c:v>
                </c:pt>
                <c:pt idx="12132">
                  <c:v>-3.0135358043480699E-2</c:v>
                </c:pt>
                <c:pt idx="12133">
                  <c:v>-3.0133526025262401E-2</c:v>
                </c:pt>
                <c:pt idx="12134">
                  <c:v>-3.0124900115576201E-2</c:v>
                </c:pt>
                <c:pt idx="12135">
                  <c:v>-3.0310344814400501E-2</c:v>
                </c:pt>
                <c:pt idx="12136">
                  <c:v>-3.0249928492897399E-2</c:v>
                </c:pt>
                <c:pt idx="12137">
                  <c:v>-3.02164037517892E-2</c:v>
                </c:pt>
                <c:pt idx="12138">
                  <c:v>-3.0344100339182899E-2</c:v>
                </c:pt>
                <c:pt idx="12139">
                  <c:v>-3.03165032431328E-2</c:v>
                </c:pt>
                <c:pt idx="12140">
                  <c:v>-3.02621042646933E-2</c:v>
                </c:pt>
                <c:pt idx="12141">
                  <c:v>-3.03407998386926E-2</c:v>
                </c:pt>
                <c:pt idx="12142">
                  <c:v>-3.0356121928586301E-2</c:v>
                </c:pt>
                <c:pt idx="12143">
                  <c:v>-3.0290255748913499E-2</c:v>
                </c:pt>
                <c:pt idx="12144">
                  <c:v>-3.03341678740034E-2</c:v>
                </c:pt>
                <c:pt idx="12145">
                  <c:v>-3.0324432134486601E-2</c:v>
                </c:pt>
                <c:pt idx="12146">
                  <c:v>-3.0254644736026699E-2</c:v>
                </c:pt>
                <c:pt idx="12147">
                  <c:v>-3.0273199584714298E-2</c:v>
                </c:pt>
                <c:pt idx="12148">
                  <c:v>-3.0397370923310501E-2</c:v>
                </c:pt>
                <c:pt idx="12149">
                  <c:v>-3.0318799380135299E-2</c:v>
                </c:pt>
                <c:pt idx="12150">
                  <c:v>-3.0278253485448599E-2</c:v>
                </c:pt>
                <c:pt idx="12151">
                  <c:v>-3.0399329455879798E-2</c:v>
                </c:pt>
                <c:pt idx="12152">
                  <c:v>-3.03238373599015E-2</c:v>
                </c:pt>
                <c:pt idx="12153">
                  <c:v>-3.0273300614984001E-2</c:v>
                </c:pt>
                <c:pt idx="12154">
                  <c:v>-3.0416222910086301E-2</c:v>
                </c:pt>
                <c:pt idx="12155">
                  <c:v>-3.03851320059038E-2</c:v>
                </c:pt>
                <c:pt idx="12156">
                  <c:v>-3.0314733478007699E-2</c:v>
                </c:pt>
                <c:pt idx="12157">
                  <c:v>-3.0218482337659201E-2</c:v>
                </c:pt>
                <c:pt idx="12158">
                  <c:v>-3.0165439064148699E-2</c:v>
                </c:pt>
                <c:pt idx="12159">
                  <c:v>-3.013656376667E-2</c:v>
                </c:pt>
                <c:pt idx="12160">
                  <c:v>-3.0230418730449599E-2</c:v>
                </c:pt>
                <c:pt idx="12161">
                  <c:v>-3.0328040544797302E-2</c:v>
                </c:pt>
                <c:pt idx="12162">
                  <c:v>-3.02945660174978E-2</c:v>
                </c:pt>
                <c:pt idx="12163">
                  <c:v>-3.0261530560285899E-2</c:v>
                </c:pt>
                <c:pt idx="12164">
                  <c:v>-3.0359000840690001E-2</c:v>
                </c:pt>
                <c:pt idx="12165">
                  <c:v>-3.03021805496731E-2</c:v>
                </c:pt>
                <c:pt idx="12166">
                  <c:v>-3.0245945352362399E-2</c:v>
                </c:pt>
                <c:pt idx="12167">
                  <c:v>-3.0426233211376899E-2</c:v>
                </c:pt>
                <c:pt idx="12168">
                  <c:v>-3.0351557283817599E-2</c:v>
                </c:pt>
                <c:pt idx="12169">
                  <c:v>-3.0327757801084401E-2</c:v>
                </c:pt>
                <c:pt idx="12170">
                  <c:v>-3.0463735786421801E-2</c:v>
                </c:pt>
                <c:pt idx="12171">
                  <c:v>-3.03721828871251E-2</c:v>
                </c:pt>
                <c:pt idx="12172">
                  <c:v>-3.0301208724267701E-2</c:v>
                </c:pt>
                <c:pt idx="12173">
                  <c:v>-3.0407665481713201E-2</c:v>
                </c:pt>
                <c:pt idx="12174">
                  <c:v>-3.0407552219306501E-2</c:v>
                </c:pt>
                <c:pt idx="12175">
                  <c:v>-3.0346254847245201E-2</c:v>
                </c:pt>
                <c:pt idx="12176">
                  <c:v>-3.0367136952312E-2</c:v>
                </c:pt>
                <c:pt idx="12177">
                  <c:v>-3.0415758703990398E-2</c:v>
                </c:pt>
                <c:pt idx="12178">
                  <c:v>-3.0352914492444399E-2</c:v>
                </c:pt>
                <c:pt idx="12179">
                  <c:v>-3.0335626555218698E-2</c:v>
                </c:pt>
                <c:pt idx="12180">
                  <c:v>-3.0461651001436E-2</c:v>
                </c:pt>
                <c:pt idx="12181">
                  <c:v>-3.04051689454354E-2</c:v>
                </c:pt>
                <c:pt idx="12182">
                  <c:v>-3.0332519013124101E-2</c:v>
                </c:pt>
                <c:pt idx="12183">
                  <c:v>-3.0206391471438099E-2</c:v>
                </c:pt>
                <c:pt idx="12184">
                  <c:v>-3.0212995654437601E-2</c:v>
                </c:pt>
                <c:pt idx="12185">
                  <c:v>-3.0190455184007599E-2</c:v>
                </c:pt>
                <c:pt idx="12186">
                  <c:v>-3.03867897794892E-2</c:v>
                </c:pt>
                <c:pt idx="12187">
                  <c:v>-3.0338891519932E-2</c:v>
                </c:pt>
                <c:pt idx="12188">
                  <c:v>-3.0297753672736401E-2</c:v>
                </c:pt>
                <c:pt idx="12189">
                  <c:v>-3.0369055360400299E-2</c:v>
                </c:pt>
                <c:pt idx="12190">
                  <c:v>-3.0362467504649701E-2</c:v>
                </c:pt>
                <c:pt idx="12191">
                  <c:v>-3.03261220785014E-2</c:v>
                </c:pt>
                <c:pt idx="12192">
                  <c:v>-3.0367136971714601E-2</c:v>
                </c:pt>
                <c:pt idx="12193">
                  <c:v>-3.0442530987784301E-2</c:v>
                </c:pt>
                <c:pt idx="12194">
                  <c:v>-3.0367051595536199E-2</c:v>
                </c:pt>
                <c:pt idx="12195">
                  <c:v>-3.03388055231745E-2</c:v>
                </c:pt>
                <c:pt idx="12196">
                  <c:v>-3.0345422920654501E-2</c:v>
                </c:pt>
                <c:pt idx="12197">
                  <c:v>-3.02890626020452E-2</c:v>
                </c:pt>
                <c:pt idx="12198">
                  <c:v>-3.02879798248369E-2</c:v>
                </c:pt>
                <c:pt idx="12199">
                  <c:v>-3.0459792092426299E-2</c:v>
                </c:pt>
                <c:pt idx="12200">
                  <c:v>-3.03753940097523E-2</c:v>
                </c:pt>
                <c:pt idx="12201">
                  <c:v>-3.03237562281235E-2</c:v>
                </c:pt>
                <c:pt idx="12202">
                  <c:v>-3.0449370349136501E-2</c:v>
                </c:pt>
                <c:pt idx="12203">
                  <c:v>-3.0393325607292399E-2</c:v>
                </c:pt>
                <c:pt idx="12204">
                  <c:v>-3.03536083859701E-2</c:v>
                </c:pt>
                <c:pt idx="12205">
                  <c:v>-3.04515300570832E-2</c:v>
                </c:pt>
                <c:pt idx="12206">
                  <c:v>-3.0460254502638E-2</c:v>
                </c:pt>
                <c:pt idx="12207">
                  <c:v>-3.03908502392005E-2</c:v>
                </c:pt>
                <c:pt idx="12208">
                  <c:v>-3.03041240355621E-2</c:v>
                </c:pt>
                <c:pt idx="12209">
                  <c:v>-3.02388052417275E-2</c:v>
                </c:pt>
                <c:pt idx="12210">
                  <c:v>-3.0224171573839199E-2</c:v>
                </c:pt>
                <c:pt idx="12211">
                  <c:v>-3.0243863768798101E-2</c:v>
                </c:pt>
                <c:pt idx="12212">
                  <c:v>-3.0400428503829201E-2</c:v>
                </c:pt>
                <c:pt idx="12213">
                  <c:v>-3.0348437479309098E-2</c:v>
                </c:pt>
                <c:pt idx="12214">
                  <c:v>-3.0307403804423799E-2</c:v>
                </c:pt>
                <c:pt idx="12215">
                  <c:v>-3.0424635236461901E-2</c:v>
                </c:pt>
                <c:pt idx="12216">
                  <c:v>-3.0370303652792498E-2</c:v>
                </c:pt>
                <c:pt idx="12217">
                  <c:v>-3.0341699147053602E-2</c:v>
                </c:pt>
                <c:pt idx="12218">
                  <c:v>-3.04976635282702E-2</c:v>
                </c:pt>
                <c:pt idx="12219">
                  <c:v>-3.04198743251618E-2</c:v>
                </c:pt>
                <c:pt idx="12220">
                  <c:v>-3.0372269480722001E-2</c:v>
                </c:pt>
                <c:pt idx="12221">
                  <c:v>-3.0447970949656501E-2</c:v>
                </c:pt>
                <c:pt idx="12222">
                  <c:v>-3.0452093031878302E-2</c:v>
                </c:pt>
                <c:pt idx="12223">
                  <c:v>-3.03987067115183E-2</c:v>
                </c:pt>
                <c:pt idx="12224">
                  <c:v>-3.0407791297572401E-2</c:v>
                </c:pt>
                <c:pt idx="12225">
                  <c:v>-3.0492393212625701E-2</c:v>
                </c:pt>
                <c:pt idx="12226">
                  <c:v>-3.0435247938536601E-2</c:v>
                </c:pt>
                <c:pt idx="12227">
                  <c:v>-3.03979374002665E-2</c:v>
                </c:pt>
                <c:pt idx="12228">
                  <c:v>-3.0489787381763198E-2</c:v>
                </c:pt>
                <c:pt idx="12229">
                  <c:v>-3.04140740869722E-2</c:v>
                </c:pt>
                <c:pt idx="12230">
                  <c:v>-3.0370138042295901E-2</c:v>
                </c:pt>
                <c:pt idx="12231">
                  <c:v>-3.0529552343068599E-2</c:v>
                </c:pt>
                <c:pt idx="12232">
                  <c:v>-3.0442152851416399E-2</c:v>
                </c:pt>
                <c:pt idx="12233">
                  <c:v>-3.0395598315711401E-2</c:v>
                </c:pt>
                <c:pt idx="12234">
                  <c:v>-3.0310396755036498E-2</c:v>
                </c:pt>
                <c:pt idx="12235">
                  <c:v>-3.02764270066594E-2</c:v>
                </c:pt>
                <c:pt idx="12236">
                  <c:v>-3.0247469743092802E-2</c:v>
                </c:pt>
                <c:pt idx="12237">
                  <c:v>-3.0366570485057399E-2</c:v>
                </c:pt>
                <c:pt idx="12238">
                  <c:v>-3.0395027997049798E-2</c:v>
                </c:pt>
                <c:pt idx="12239">
                  <c:v>-3.0348562315339202E-2</c:v>
                </c:pt>
                <c:pt idx="12240">
                  <c:v>-3.03807378028675E-2</c:v>
                </c:pt>
                <c:pt idx="12241">
                  <c:v>-3.04195661447011E-2</c:v>
                </c:pt>
                <c:pt idx="12242">
                  <c:v>-3.0376236158190201E-2</c:v>
                </c:pt>
                <c:pt idx="12243">
                  <c:v>-3.0359840719029401E-2</c:v>
                </c:pt>
                <c:pt idx="12244">
                  <c:v>-3.0504181437815098E-2</c:v>
                </c:pt>
                <c:pt idx="12245">
                  <c:v>-3.04146937075227E-2</c:v>
                </c:pt>
                <c:pt idx="12246">
                  <c:v>-3.0407200412203801E-2</c:v>
                </c:pt>
                <c:pt idx="12247">
                  <c:v>-3.0470487161520898E-2</c:v>
                </c:pt>
                <c:pt idx="12248">
                  <c:v>-3.0409534479435799E-2</c:v>
                </c:pt>
                <c:pt idx="12249">
                  <c:v>-3.0337995527340601E-2</c:v>
                </c:pt>
                <c:pt idx="12250">
                  <c:v>-3.0511901511955299E-2</c:v>
                </c:pt>
                <c:pt idx="12251">
                  <c:v>-3.0450663838107E-2</c:v>
                </c:pt>
                <c:pt idx="12252">
                  <c:v>-3.03952697191077E-2</c:v>
                </c:pt>
                <c:pt idx="12253">
                  <c:v>-3.0469003773760099E-2</c:v>
                </c:pt>
                <c:pt idx="12254">
                  <c:v>-3.0485768802464001E-2</c:v>
                </c:pt>
                <c:pt idx="12255">
                  <c:v>-3.0407049266310899E-2</c:v>
                </c:pt>
                <c:pt idx="12256">
                  <c:v>-3.0445211566984699E-2</c:v>
                </c:pt>
                <c:pt idx="12257">
                  <c:v>-3.0490218525907602E-2</c:v>
                </c:pt>
                <c:pt idx="12258">
                  <c:v>-3.0456696316832701E-2</c:v>
                </c:pt>
                <c:pt idx="12259">
                  <c:v>-3.0425046512391401E-2</c:v>
                </c:pt>
                <c:pt idx="12260">
                  <c:v>-3.0294783578331898E-2</c:v>
                </c:pt>
                <c:pt idx="12261">
                  <c:v>-3.02913598716259E-2</c:v>
                </c:pt>
                <c:pt idx="12262">
                  <c:v>-3.0261938984040001E-2</c:v>
                </c:pt>
                <c:pt idx="12263">
                  <c:v>-3.0479680271431098E-2</c:v>
                </c:pt>
                <c:pt idx="12264">
                  <c:v>-3.0399447859963499E-2</c:v>
                </c:pt>
                <c:pt idx="12265">
                  <c:v>-3.0372705068051099E-2</c:v>
                </c:pt>
                <c:pt idx="12266">
                  <c:v>-3.04638412975086E-2</c:v>
                </c:pt>
                <c:pt idx="12267">
                  <c:v>-3.0431218862455998E-2</c:v>
                </c:pt>
                <c:pt idx="12268">
                  <c:v>-3.0368586885742802E-2</c:v>
                </c:pt>
                <c:pt idx="12269">
                  <c:v>-3.0481815774692202E-2</c:v>
                </c:pt>
                <c:pt idx="12270">
                  <c:v>-3.0507226232051099E-2</c:v>
                </c:pt>
                <c:pt idx="12271">
                  <c:v>-3.0422206162863001E-2</c:v>
                </c:pt>
                <c:pt idx="12272">
                  <c:v>-3.0427613703068401E-2</c:v>
                </c:pt>
                <c:pt idx="12273">
                  <c:v>-3.0486630964636201E-2</c:v>
                </c:pt>
                <c:pt idx="12274">
                  <c:v>-3.0438664553609399E-2</c:v>
                </c:pt>
                <c:pt idx="12275">
                  <c:v>-3.0405017149557002E-2</c:v>
                </c:pt>
                <c:pt idx="12276">
                  <c:v>-3.0576338409446201E-2</c:v>
                </c:pt>
                <c:pt idx="12277">
                  <c:v>-3.0484016877986998E-2</c:v>
                </c:pt>
                <c:pt idx="12278">
                  <c:v>-3.0437296654175199E-2</c:v>
                </c:pt>
                <c:pt idx="12279">
                  <c:v>-3.0556373889946101E-2</c:v>
                </c:pt>
                <c:pt idx="12280">
                  <c:v>-3.04575045593082E-2</c:v>
                </c:pt>
                <c:pt idx="12281">
                  <c:v>-3.0411346602098498E-2</c:v>
                </c:pt>
                <c:pt idx="12282">
                  <c:v>-3.06076918786857E-2</c:v>
                </c:pt>
                <c:pt idx="12283">
                  <c:v>-3.0494364812814902E-2</c:v>
                </c:pt>
                <c:pt idx="12284">
                  <c:v>-3.0464020538299101E-2</c:v>
                </c:pt>
                <c:pt idx="12285">
                  <c:v>-3.0365958829255101E-2</c:v>
                </c:pt>
                <c:pt idx="12286">
                  <c:v>-3.0327463173307399E-2</c:v>
                </c:pt>
                <c:pt idx="12287">
                  <c:v>-3.0313778503720201E-2</c:v>
                </c:pt>
                <c:pt idx="12288">
                  <c:v>-3.0405673324518399E-2</c:v>
                </c:pt>
                <c:pt idx="12289">
                  <c:v>-3.0476832325803001E-2</c:v>
                </c:pt>
                <c:pt idx="12290">
                  <c:v>-3.0414118276288201E-2</c:v>
                </c:pt>
                <c:pt idx="12291">
                  <c:v>-3.0401642230572099E-2</c:v>
                </c:pt>
                <c:pt idx="12292">
                  <c:v>-3.0478024370192199E-2</c:v>
                </c:pt>
                <c:pt idx="12293">
                  <c:v>-3.0438005157824001E-2</c:v>
                </c:pt>
                <c:pt idx="12294">
                  <c:v>-3.0382968601770598E-2</c:v>
                </c:pt>
                <c:pt idx="12295">
                  <c:v>-3.05774908047169E-2</c:v>
                </c:pt>
                <c:pt idx="12296">
                  <c:v>-3.0483427098564199E-2</c:v>
                </c:pt>
                <c:pt idx="12297">
                  <c:v>-3.04343066721533E-2</c:v>
                </c:pt>
                <c:pt idx="12298">
                  <c:v>-3.04929099705382E-2</c:v>
                </c:pt>
                <c:pt idx="12299">
                  <c:v>-3.0444598614162401E-2</c:v>
                </c:pt>
                <c:pt idx="12300">
                  <c:v>-3.0385493085741601E-2</c:v>
                </c:pt>
                <c:pt idx="12301">
                  <c:v>-3.05016702785075E-2</c:v>
                </c:pt>
                <c:pt idx="12302">
                  <c:v>-3.04976163232577E-2</c:v>
                </c:pt>
                <c:pt idx="12303">
                  <c:v>-3.0424966733765699E-2</c:v>
                </c:pt>
                <c:pt idx="12304">
                  <c:v>-3.04598859247758E-2</c:v>
                </c:pt>
                <c:pt idx="12305">
                  <c:v>-3.0483317716667999E-2</c:v>
                </c:pt>
                <c:pt idx="12306">
                  <c:v>-3.0432687470844599E-2</c:v>
                </c:pt>
                <c:pt idx="12307">
                  <c:v>-3.04095580941065E-2</c:v>
                </c:pt>
                <c:pt idx="12308">
                  <c:v>-3.05622277761965E-2</c:v>
                </c:pt>
                <c:pt idx="12309">
                  <c:v>-3.0490845888076899E-2</c:v>
                </c:pt>
                <c:pt idx="12310">
                  <c:v>-3.0438336660154101E-2</c:v>
                </c:pt>
                <c:pt idx="12311">
                  <c:v>-3.03372186220561E-2</c:v>
                </c:pt>
                <c:pt idx="12312">
                  <c:v>-3.0320284053838398E-2</c:v>
                </c:pt>
                <c:pt idx="12313">
                  <c:v>-3.0318209561907498E-2</c:v>
                </c:pt>
                <c:pt idx="12314">
                  <c:v>-3.0514393622676599E-2</c:v>
                </c:pt>
                <c:pt idx="12315">
                  <c:v>-3.0458904414748099E-2</c:v>
                </c:pt>
                <c:pt idx="12316">
                  <c:v>-3.04024168193185E-2</c:v>
                </c:pt>
                <c:pt idx="12317">
                  <c:v>-3.0476539502463498E-2</c:v>
                </c:pt>
                <c:pt idx="12318">
                  <c:v>-3.0460812966339301E-2</c:v>
                </c:pt>
                <c:pt idx="12319">
                  <c:v>-3.0427802994381602E-2</c:v>
                </c:pt>
                <c:pt idx="12320">
                  <c:v>-3.0503775041627899E-2</c:v>
                </c:pt>
                <c:pt idx="12321">
                  <c:v>-3.0553572607459299E-2</c:v>
                </c:pt>
                <c:pt idx="12322">
                  <c:v>-3.0475232313619899E-2</c:v>
                </c:pt>
                <c:pt idx="12323">
                  <c:v>-3.04498996119947E-2</c:v>
                </c:pt>
                <c:pt idx="12324">
                  <c:v>-3.05747043748852E-2</c:v>
                </c:pt>
                <c:pt idx="12325">
                  <c:v>-3.0504242041691599E-2</c:v>
                </c:pt>
                <c:pt idx="12326">
                  <c:v>-3.04259874295288E-2</c:v>
                </c:pt>
                <c:pt idx="12327">
                  <c:v>-3.0609955089554799E-2</c:v>
                </c:pt>
                <c:pt idx="12328">
                  <c:v>-3.0530403348772401E-2</c:v>
                </c:pt>
                <c:pt idx="12329">
                  <c:v>-3.0458215721106699E-2</c:v>
                </c:pt>
                <c:pt idx="12330">
                  <c:v>-3.0545778194209599E-2</c:v>
                </c:pt>
                <c:pt idx="12331">
                  <c:v>-3.0523962166625999E-2</c:v>
                </c:pt>
                <c:pt idx="12332">
                  <c:v>-3.0465424982442799E-2</c:v>
                </c:pt>
                <c:pt idx="12333">
                  <c:v>-3.05699714711711E-2</c:v>
                </c:pt>
                <c:pt idx="12334">
                  <c:v>-3.0566992150852401E-2</c:v>
                </c:pt>
                <c:pt idx="12335">
                  <c:v>-3.0514310667058401E-2</c:v>
                </c:pt>
                <c:pt idx="12336">
                  <c:v>-3.0417160528789601E-2</c:v>
                </c:pt>
                <c:pt idx="12337">
                  <c:v>-3.03608454220619E-2</c:v>
                </c:pt>
                <c:pt idx="12338">
                  <c:v>-3.0347517681851299E-2</c:v>
                </c:pt>
                <c:pt idx="12339">
                  <c:v>-3.03532293473836E-2</c:v>
                </c:pt>
                <c:pt idx="12340">
                  <c:v>-3.0508521808466599E-2</c:v>
                </c:pt>
                <c:pt idx="12341">
                  <c:v>-3.0450457474216701E-2</c:v>
                </c:pt>
                <c:pt idx="12342">
                  <c:v>-3.03959134519876E-2</c:v>
                </c:pt>
                <c:pt idx="12343">
                  <c:v>-3.0547621669635899E-2</c:v>
                </c:pt>
                <c:pt idx="12344">
                  <c:v>-3.0463829083600999E-2</c:v>
                </c:pt>
                <c:pt idx="12345">
                  <c:v>-3.0413228135633599E-2</c:v>
                </c:pt>
                <c:pt idx="12346">
                  <c:v>-3.0605743677976398E-2</c:v>
                </c:pt>
                <c:pt idx="12347">
                  <c:v>-3.05422233553449E-2</c:v>
                </c:pt>
                <c:pt idx="12348">
                  <c:v>-3.0462536398166099E-2</c:v>
                </c:pt>
                <c:pt idx="12349">
                  <c:v>-3.0513825942762099E-2</c:v>
                </c:pt>
                <c:pt idx="12350">
                  <c:v>-3.0487576625697899E-2</c:v>
                </c:pt>
                <c:pt idx="12351">
                  <c:v>-3.0450681061437598E-2</c:v>
                </c:pt>
                <c:pt idx="12352">
                  <c:v>-3.0502986237710399E-2</c:v>
                </c:pt>
                <c:pt idx="12353">
                  <c:v>-3.0558238754156902E-2</c:v>
                </c:pt>
                <c:pt idx="12354">
                  <c:v>-3.0491513262594E-2</c:v>
                </c:pt>
                <c:pt idx="12355">
                  <c:v>-3.04670363975642E-2</c:v>
                </c:pt>
                <c:pt idx="12356">
                  <c:v>-3.0556731988911599E-2</c:v>
                </c:pt>
                <c:pt idx="12357">
                  <c:v>-3.0498926333772599E-2</c:v>
                </c:pt>
                <c:pt idx="12358">
                  <c:v>-3.0452049705975901E-2</c:v>
                </c:pt>
                <c:pt idx="12359">
                  <c:v>-3.0618649441748799E-2</c:v>
                </c:pt>
                <c:pt idx="12360">
                  <c:v>-3.05473570091029E-2</c:v>
                </c:pt>
                <c:pt idx="12361">
                  <c:v>-3.04826119196757E-2</c:v>
                </c:pt>
                <c:pt idx="12362">
                  <c:v>-3.0390750577983801E-2</c:v>
                </c:pt>
                <c:pt idx="12363">
                  <c:v>-3.03573091320384E-2</c:v>
                </c:pt>
                <c:pt idx="12364">
                  <c:v>-3.0339921805231599E-2</c:v>
                </c:pt>
                <c:pt idx="12365">
                  <c:v>-3.0474447305702299E-2</c:v>
                </c:pt>
                <c:pt idx="12366">
                  <c:v>-3.0498277978040299E-2</c:v>
                </c:pt>
                <c:pt idx="12367">
                  <c:v>-3.0454536482769402E-2</c:v>
                </c:pt>
                <c:pt idx="12368">
                  <c:v>-3.0488615283199301E-2</c:v>
                </c:pt>
                <c:pt idx="12369">
                  <c:v>-3.05401305182991E-2</c:v>
                </c:pt>
                <c:pt idx="12370">
                  <c:v>-3.0473174459378499E-2</c:v>
                </c:pt>
                <c:pt idx="12371">
                  <c:v>-3.0465887005751199E-2</c:v>
                </c:pt>
                <c:pt idx="12372">
                  <c:v>-3.0601053149439401E-2</c:v>
                </c:pt>
                <c:pt idx="12373">
                  <c:v>-3.05322586500552E-2</c:v>
                </c:pt>
                <c:pt idx="12374">
                  <c:v>-3.04929390549659E-2</c:v>
                </c:pt>
                <c:pt idx="12375">
                  <c:v>-3.0623964519084699E-2</c:v>
                </c:pt>
                <c:pt idx="12376">
                  <c:v>-3.0551770837822199E-2</c:v>
                </c:pt>
                <c:pt idx="12377">
                  <c:v>-3.04834539031919E-2</c:v>
                </c:pt>
                <c:pt idx="12378">
                  <c:v>-3.0614833066162399E-2</c:v>
                </c:pt>
                <c:pt idx="12379">
                  <c:v>-3.0563280102796801E-2</c:v>
                </c:pt>
                <c:pt idx="12380">
                  <c:v>-3.0525824249101E-2</c:v>
                </c:pt>
                <c:pt idx="12381">
                  <c:v>-3.05881504221663E-2</c:v>
                </c:pt>
                <c:pt idx="12382">
                  <c:v>-3.05632577995614E-2</c:v>
                </c:pt>
                <c:pt idx="12383">
                  <c:v>-3.0501645591963701E-2</c:v>
                </c:pt>
                <c:pt idx="12384">
                  <c:v>-3.0545852622405199E-2</c:v>
                </c:pt>
                <c:pt idx="12385">
                  <c:v>-3.0620616880090299E-2</c:v>
                </c:pt>
                <c:pt idx="12386">
                  <c:v>-3.0545133592871299E-2</c:v>
                </c:pt>
                <c:pt idx="12387">
                  <c:v>-3.04829365923069E-2</c:v>
                </c:pt>
                <c:pt idx="12388">
                  <c:v>-3.0379979813005699E-2</c:v>
                </c:pt>
                <c:pt idx="12389">
                  <c:v>-3.03787430069253E-2</c:v>
                </c:pt>
                <c:pt idx="12390">
                  <c:v>-3.0361357989022501E-2</c:v>
                </c:pt>
                <c:pt idx="12391">
                  <c:v>-3.0586582463001801E-2</c:v>
                </c:pt>
                <c:pt idx="12392">
                  <c:v>-3.0505937582347601E-2</c:v>
                </c:pt>
                <c:pt idx="12393">
                  <c:v>-3.04642753326335E-2</c:v>
                </c:pt>
                <c:pt idx="12394">
                  <c:v>-3.0578644994723899E-2</c:v>
                </c:pt>
                <c:pt idx="12395">
                  <c:v>-3.0528269358910599E-2</c:v>
                </c:pt>
                <c:pt idx="12396">
                  <c:v>-3.0475322807130001E-2</c:v>
                </c:pt>
                <c:pt idx="12397">
                  <c:v>-3.05894694271652E-2</c:v>
                </c:pt>
                <c:pt idx="12398">
                  <c:v>-3.0592315694472499E-2</c:v>
                </c:pt>
                <c:pt idx="12399">
                  <c:v>-3.0531356964881198E-2</c:v>
                </c:pt>
                <c:pt idx="12400">
                  <c:v>-3.05084516779364E-2</c:v>
                </c:pt>
                <c:pt idx="12401">
                  <c:v>-3.05263406577677E-2</c:v>
                </c:pt>
                <c:pt idx="12402">
                  <c:v>-3.0491743285286501E-2</c:v>
                </c:pt>
                <c:pt idx="12403">
                  <c:v>-3.0470500047760599E-2</c:v>
                </c:pt>
                <c:pt idx="12404">
                  <c:v>-3.06231365248095E-2</c:v>
                </c:pt>
                <c:pt idx="12405">
                  <c:v>-3.0550746932093299E-2</c:v>
                </c:pt>
                <c:pt idx="12406">
                  <c:v>-3.0479612615716401E-2</c:v>
                </c:pt>
                <c:pt idx="12407">
                  <c:v>-3.06146488874342E-2</c:v>
                </c:pt>
                <c:pt idx="12408">
                  <c:v>-3.0550970069367599E-2</c:v>
                </c:pt>
                <c:pt idx="12409">
                  <c:v>-3.04888141803288E-2</c:v>
                </c:pt>
                <c:pt idx="12410">
                  <c:v>-3.0640444223536199E-2</c:v>
                </c:pt>
                <c:pt idx="12411">
                  <c:v>-3.0583814484998501E-2</c:v>
                </c:pt>
                <c:pt idx="12412">
                  <c:v>-3.0514258357773799E-2</c:v>
                </c:pt>
                <c:pt idx="12413">
                  <c:v>-3.04219554527662E-2</c:v>
                </c:pt>
                <c:pt idx="12414">
                  <c:v>-3.0392705676301202E-2</c:v>
                </c:pt>
                <c:pt idx="12415">
                  <c:v>-3.0372170547101E-2</c:v>
                </c:pt>
                <c:pt idx="12416">
                  <c:v>-3.0467926786513898E-2</c:v>
                </c:pt>
                <c:pt idx="12417">
                  <c:v>-3.0551357398508099E-2</c:v>
                </c:pt>
                <c:pt idx="12418">
                  <c:v>-3.0494098570974001E-2</c:v>
                </c:pt>
                <c:pt idx="12419">
                  <c:v>-3.04730153778414E-2</c:v>
                </c:pt>
                <c:pt idx="12420">
                  <c:v>-3.05541667815609E-2</c:v>
                </c:pt>
                <c:pt idx="12421">
                  <c:v>-3.0507313718165601E-2</c:v>
                </c:pt>
                <c:pt idx="12422">
                  <c:v>-3.0473001029652801E-2</c:v>
                </c:pt>
                <c:pt idx="12423">
                  <c:v>-3.0652326289176201E-2</c:v>
                </c:pt>
                <c:pt idx="12424">
                  <c:v>-3.05904476069069E-2</c:v>
                </c:pt>
                <c:pt idx="12425">
                  <c:v>-3.0523246959395098E-2</c:v>
                </c:pt>
                <c:pt idx="12426">
                  <c:v>-3.0652872946423899E-2</c:v>
                </c:pt>
                <c:pt idx="12427">
                  <c:v>-3.0594535346608599E-2</c:v>
                </c:pt>
                <c:pt idx="12428">
                  <c:v>-3.0540373836023E-2</c:v>
                </c:pt>
                <c:pt idx="12429">
                  <c:v>-3.06525840229976E-2</c:v>
                </c:pt>
                <c:pt idx="12430">
                  <c:v>-3.0631099342523699E-2</c:v>
                </c:pt>
                <c:pt idx="12431">
                  <c:v>-3.0576519939737999E-2</c:v>
                </c:pt>
                <c:pt idx="12432">
                  <c:v>-3.0603754120723602E-2</c:v>
                </c:pt>
                <c:pt idx="12433">
                  <c:v>-3.06232053747711E-2</c:v>
                </c:pt>
                <c:pt idx="12434">
                  <c:v>-3.0555253130539001E-2</c:v>
                </c:pt>
                <c:pt idx="12435">
                  <c:v>-3.0541387017971499E-2</c:v>
                </c:pt>
                <c:pt idx="12436">
                  <c:v>-3.0685850962375499E-2</c:v>
                </c:pt>
                <c:pt idx="12437">
                  <c:v>-3.0609686858952E-2</c:v>
                </c:pt>
                <c:pt idx="12438">
                  <c:v>-3.0537969209641799E-2</c:v>
                </c:pt>
                <c:pt idx="12439">
                  <c:v>-3.0434125578418899E-2</c:v>
                </c:pt>
                <c:pt idx="12440">
                  <c:v>-3.0425204769320299E-2</c:v>
                </c:pt>
                <c:pt idx="12441">
                  <c:v>-3.0400654533877899E-2</c:v>
                </c:pt>
                <c:pt idx="12442">
                  <c:v>-3.05917782728405E-2</c:v>
                </c:pt>
                <c:pt idx="12443">
                  <c:v>-3.0543535802280398E-2</c:v>
                </c:pt>
                <c:pt idx="12444">
                  <c:v>-3.0500814813422001E-2</c:v>
                </c:pt>
                <c:pt idx="12445">
                  <c:v>-3.0587168352212701E-2</c:v>
                </c:pt>
                <c:pt idx="12446">
                  <c:v>-3.0574748612707401E-2</c:v>
                </c:pt>
                <c:pt idx="12447">
                  <c:v>-3.0536084426178899E-2</c:v>
                </c:pt>
                <c:pt idx="12448">
                  <c:v>-3.0589738336857401E-2</c:v>
                </c:pt>
                <c:pt idx="12449">
                  <c:v>-3.0662046619302798E-2</c:v>
                </c:pt>
                <c:pt idx="12450">
                  <c:v>-3.0580563499824999E-2</c:v>
                </c:pt>
                <c:pt idx="12451">
                  <c:v>-3.05534691821472E-2</c:v>
                </c:pt>
                <c:pt idx="12452">
                  <c:v>-3.0609439592808499E-2</c:v>
                </c:pt>
                <c:pt idx="12453">
                  <c:v>-3.0552708456525499E-2</c:v>
                </c:pt>
                <c:pt idx="12454">
                  <c:v>-3.0532385174107501E-2</c:v>
                </c:pt>
                <c:pt idx="12455">
                  <c:v>-3.06971227497949E-2</c:v>
                </c:pt>
                <c:pt idx="12456">
                  <c:v>-3.0613797779744999E-2</c:v>
                </c:pt>
                <c:pt idx="12457">
                  <c:v>-3.0573198852842699E-2</c:v>
                </c:pt>
                <c:pt idx="12458">
                  <c:v>-3.0652106649232101E-2</c:v>
                </c:pt>
                <c:pt idx="12459">
                  <c:v>-3.0603476719980999E-2</c:v>
                </c:pt>
                <c:pt idx="12460">
                  <c:v>-3.0553406236859901E-2</c:v>
                </c:pt>
                <c:pt idx="12461">
                  <c:v>-3.0660162864175299E-2</c:v>
                </c:pt>
                <c:pt idx="12462">
                  <c:v>-3.0660146177979099E-2</c:v>
                </c:pt>
                <c:pt idx="12463">
                  <c:v>-3.06029737112113E-2</c:v>
                </c:pt>
                <c:pt idx="12464">
                  <c:v>-3.0532653103970599E-2</c:v>
                </c:pt>
                <c:pt idx="12465">
                  <c:v>-3.04491846472956E-2</c:v>
                </c:pt>
                <c:pt idx="12466">
                  <c:v>-3.04389483838651E-2</c:v>
                </c:pt>
                <c:pt idx="12467">
                  <c:v>-3.0449765346323501E-2</c:v>
                </c:pt>
                <c:pt idx="12468">
                  <c:v>-3.0621072325933099E-2</c:v>
                </c:pt>
                <c:pt idx="12469">
                  <c:v>-3.0566371812407501E-2</c:v>
                </c:pt>
                <c:pt idx="12470">
                  <c:v>-3.05261274528069E-2</c:v>
                </c:pt>
                <c:pt idx="12471">
                  <c:v>-3.0643071843466398E-2</c:v>
                </c:pt>
                <c:pt idx="12472">
                  <c:v>-3.0581083333042099E-2</c:v>
                </c:pt>
                <c:pt idx="12473">
                  <c:v>-3.0530703496575901E-2</c:v>
                </c:pt>
                <c:pt idx="12474">
                  <c:v>-3.07072549573301E-2</c:v>
                </c:pt>
                <c:pt idx="12475">
                  <c:v>-3.0655266561855798E-2</c:v>
                </c:pt>
                <c:pt idx="12476">
                  <c:v>-3.0589704295076899E-2</c:v>
                </c:pt>
                <c:pt idx="12477">
                  <c:v>-3.0673242921087099E-2</c:v>
                </c:pt>
                <c:pt idx="12478">
                  <c:v>-3.06846860621591E-2</c:v>
                </c:pt>
                <c:pt idx="12479">
                  <c:v>-3.06065367670574E-2</c:v>
                </c:pt>
                <c:pt idx="12480">
                  <c:v>-3.06579058621234E-2</c:v>
                </c:pt>
                <c:pt idx="12481">
                  <c:v>-3.07268276228569E-2</c:v>
                </c:pt>
                <c:pt idx="12482">
                  <c:v>-3.06431143835652E-2</c:v>
                </c:pt>
                <c:pt idx="12483">
                  <c:v>-3.0635554110631302E-2</c:v>
                </c:pt>
                <c:pt idx="12484">
                  <c:v>-3.0705745681189001E-2</c:v>
                </c:pt>
                <c:pt idx="12485">
                  <c:v>-3.0627545929746799E-2</c:v>
                </c:pt>
                <c:pt idx="12486">
                  <c:v>-3.0589370939803E-2</c:v>
                </c:pt>
                <c:pt idx="12487">
                  <c:v>-3.0768830173959299E-2</c:v>
                </c:pt>
                <c:pt idx="12488">
                  <c:v>-3.0704308107184799E-2</c:v>
                </c:pt>
                <c:pt idx="12489">
                  <c:v>-3.06400806778886E-2</c:v>
                </c:pt>
                <c:pt idx="12490">
                  <c:v>-3.0527651765927099E-2</c:v>
                </c:pt>
                <c:pt idx="12491">
                  <c:v>-3.04892987187486E-2</c:v>
                </c:pt>
                <c:pt idx="12492">
                  <c:v>-3.0489822286957201E-2</c:v>
                </c:pt>
                <c:pt idx="12493">
                  <c:v>-3.0630799747693001E-2</c:v>
                </c:pt>
                <c:pt idx="12494">
                  <c:v>-3.0661609993937002E-2</c:v>
                </c:pt>
                <c:pt idx="12495">
                  <c:v>-3.0606185833069701E-2</c:v>
                </c:pt>
                <c:pt idx="12496">
                  <c:v>-3.06223436588575E-2</c:v>
                </c:pt>
                <c:pt idx="12497">
                  <c:v>-3.0668579255385901E-2</c:v>
                </c:pt>
                <c:pt idx="12498">
                  <c:v>-3.0623582735036702E-2</c:v>
                </c:pt>
                <c:pt idx="12499">
                  <c:v>-3.0619193479651498E-2</c:v>
                </c:pt>
                <c:pt idx="12500">
                  <c:v>-3.07544018238937E-2</c:v>
                </c:pt>
                <c:pt idx="12501">
                  <c:v>-3.06764436342442E-2</c:v>
                </c:pt>
                <c:pt idx="12502">
                  <c:v>-3.0614635887711E-2</c:v>
                </c:pt>
                <c:pt idx="12503">
                  <c:v>-3.0701194909245999E-2</c:v>
                </c:pt>
                <c:pt idx="12504">
                  <c:v>-3.0635162761124601E-2</c:v>
                </c:pt>
                <c:pt idx="12505">
                  <c:v>-3.0615499010309601E-2</c:v>
                </c:pt>
                <c:pt idx="12506">
                  <c:v>-3.0755055204887499E-2</c:v>
                </c:pt>
                <c:pt idx="12507">
                  <c:v>-3.06969590019435E-2</c:v>
                </c:pt>
                <c:pt idx="12508">
                  <c:v>-3.0658087314804901E-2</c:v>
                </c:pt>
                <c:pt idx="12509">
                  <c:v>-3.0723273924643E-2</c:v>
                </c:pt>
                <c:pt idx="12510">
                  <c:v>-3.0703805957505801E-2</c:v>
                </c:pt>
                <c:pt idx="12511">
                  <c:v>-3.0633913112124E-2</c:v>
                </c:pt>
                <c:pt idx="12512">
                  <c:v>-3.07057858739537E-2</c:v>
                </c:pt>
                <c:pt idx="12513">
                  <c:v>-3.0743026352273401E-2</c:v>
                </c:pt>
                <c:pt idx="12514">
                  <c:v>-3.06907509511802E-2</c:v>
                </c:pt>
                <c:pt idx="12515">
                  <c:v>-3.06408055863963E-2</c:v>
                </c:pt>
                <c:pt idx="12516">
                  <c:v>-3.0565748874020499E-2</c:v>
                </c:pt>
                <c:pt idx="12517">
                  <c:v>-3.0528866569511599E-2</c:v>
                </c:pt>
                <c:pt idx="12518">
                  <c:v>-3.0520261769803901E-2</c:v>
                </c:pt>
                <c:pt idx="12519">
                  <c:v>-3.0747276488303499E-2</c:v>
                </c:pt>
                <c:pt idx="12520">
                  <c:v>-3.0680867659005701E-2</c:v>
                </c:pt>
                <c:pt idx="12521">
                  <c:v>-3.0634059619236001E-2</c:v>
                </c:pt>
                <c:pt idx="12522">
                  <c:v>-3.07437469406673E-2</c:v>
                </c:pt>
                <c:pt idx="12523">
                  <c:v>-3.0700747350541201E-2</c:v>
                </c:pt>
                <c:pt idx="12524">
                  <c:v>-3.06531911289008E-2</c:v>
                </c:pt>
                <c:pt idx="12525">
                  <c:v>-3.0753108963835901E-2</c:v>
                </c:pt>
                <c:pt idx="12526">
                  <c:v>-3.0759797955397499E-2</c:v>
                </c:pt>
                <c:pt idx="12527">
                  <c:v>-3.07045739221696E-2</c:v>
                </c:pt>
                <c:pt idx="12528">
                  <c:v>-3.0756394679580499E-2</c:v>
                </c:pt>
                <c:pt idx="12529">
                  <c:v>-3.0800801808557699E-2</c:v>
                </c:pt>
                <c:pt idx="12530">
                  <c:v>-3.07256453670561E-2</c:v>
                </c:pt>
                <c:pt idx="12531">
                  <c:v>-3.0701456096721799E-2</c:v>
                </c:pt>
                <c:pt idx="12532">
                  <c:v>-3.08488900870241E-2</c:v>
                </c:pt>
                <c:pt idx="12533">
                  <c:v>-3.0779384687775701E-2</c:v>
                </c:pt>
                <c:pt idx="12534">
                  <c:v>-3.0714134908824499E-2</c:v>
                </c:pt>
                <c:pt idx="12535">
                  <c:v>-3.0813578108791199E-2</c:v>
                </c:pt>
                <c:pt idx="12536">
                  <c:v>-3.0756519292481299E-2</c:v>
                </c:pt>
                <c:pt idx="12537">
                  <c:v>-3.0703612642052201E-2</c:v>
                </c:pt>
                <c:pt idx="12538">
                  <c:v>-3.0858575599267999E-2</c:v>
                </c:pt>
                <c:pt idx="12539">
                  <c:v>-3.0802923429291602E-2</c:v>
                </c:pt>
                <c:pt idx="12540">
                  <c:v>-3.0760750785702801E-2</c:v>
                </c:pt>
                <c:pt idx="12541">
                  <c:v>-3.0639335910867201E-2</c:v>
                </c:pt>
                <c:pt idx="12542">
                  <c:v>-3.05984046814653E-2</c:v>
                </c:pt>
                <c:pt idx="12543">
                  <c:v>-3.0613593039258001E-2</c:v>
                </c:pt>
                <c:pt idx="12544">
                  <c:v>-3.0703411156234001E-2</c:v>
                </c:pt>
                <c:pt idx="12545">
                  <c:v>-3.0765909138911599E-2</c:v>
                </c:pt>
                <c:pt idx="12546">
                  <c:v>-3.0715429146463601E-2</c:v>
                </c:pt>
                <c:pt idx="12547">
                  <c:v>-3.06946831406094E-2</c:v>
                </c:pt>
                <c:pt idx="12548">
                  <c:v>-3.0804860240702201E-2</c:v>
                </c:pt>
                <c:pt idx="12549">
                  <c:v>-3.07539721349409E-2</c:v>
                </c:pt>
                <c:pt idx="12550">
                  <c:v>-3.0714348569745101E-2</c:v>
                </c:pt>
                <c:pt idx="12551">
                  <c:v>-3.0900278167488599E-2</c:v>
                </c:pt>
                <c:pt idx="12552">
                  <c:v>-3.0807777695978599E-2</c:v>
                </c:pt>
                <c:pt idx="12553">
                  <c:v>-3.0757431522943E-2</c:v>
                </c:pt>
                <c:pt idx="12554">
                  <c:v>-3.0829305430719E-2</c:v>
                </c:pt>
                <c:pt idx="12555">
                  <c:v>-3.0789566197199799E-2</c:v>
                </c:pt>
                <c:pt idx="12556">
                  <c:v>-3.0734670338764199E-2</c:v>
                </c:pt>
                <c:pt idx="12557">
                  <c:v>-3.0833765660645399E-2</c:v>
                </c:pt>
                <c:pt idx="12558">
                  <c:v>-3.0851409906366201E-2</c:v>
                </c:pt>
                <c:pt idx="12559">
                  <c:v>-3.08055976250519E-2</c:v>
                </c:pt>
                <c:pt idx="12560">
                  <c:v>-3.0816431089382101E-2</c:v>
                </c:pt>
                <c:pt idx="12561">
                  <c:v>-3.08610789264398E-2</c:v>
                </c:pt>
                <c:pt idx="12562">
                  <c:v>-3.07817192259143E-2</c:v>
                </c:pt>
                <c:pt idx="12563">
                  <c:v>-3.0766299834685401E-2</c:v>
                </c:pt>
                <c:pt idx="12564">
                  <c:v>-3.0909256110028399E-2</c:v>
                </c:pt>
                <c:pt idx="12565">
                  <c:v>-3.0840838814470799E-2</c:v>
                </c:pt>
                <c:pt idx="12566">
                  <c:v>-3.07896942769488E-2</c:v>
                </c:pt>
                <c:pt idx="12567">
                  <c:v>-3.0685170175274799E-2</c:v>
                </c:pt>
                <c:pt idx="12568">
                  <c:v>-3.0692086865504599E-2</c:v>
                </c:pt>
                <c:pt idx="12569">
                  <c:v>-3.0668243232260799E-2</c:v>
                </c:pt>
                <c:pt idx="12570">
                  <c:v>-3.0852800118736801E-2</c:v>
                </c:pt>
                <c:pt idx="12571">
                  <c:v>-3.08090888720471E-2</c:v>
                </c:pt>
                <c:pt idx="12572">
                  <c:v>-3.0786613836729301E-2</c:v>
                </c:pt>
                <c:pt idx="12573">
                  <c:v>-3.0847397739610899E-2</c:v>
                </c:pt>
                <c:pt idx="12574">
                  <c:v>-3.0859433861527001E-2</c:v>
                </c:pt>
                <c:pt idx="12575">
                  <c:v>-3.0809131373340799E-2</c:v>
                </c:pt>
                <c:pt idx="12576">
                  <c:v>-3.0864224691564999E-2</c:v>
                </c:pt>
                <c:pt idx="12577">
                  <c:v>-3.0921722529455999E-2</c:v>
                </c:pt>
                <c:pt idx="12578">
                  <c:v>-3.0860006033132398E-2</c:v>
                </c:pt>
                <c:pt idx="12579">
                  <c:v>-3.0837924986068702E-2</c:v>
                </c:pt>
                <c:pt idx="12580">
                  <c:v>-3.0956610872332601E-2</c:v>
                </c:pt>
                <c:pt idx="12581">
                  <c:v>-3.0888570938259401E-2</c:v>
                </c:pt>
                <c:pt idx="12582">
                  <c:v>-3.0851867612606301E-2</c:v>
                </c:pt>
                <c:pt idx="12583">
                  <c:v>-3.1022624539521801E-2</c:v>
                </c:pt>
                <c:pt idx="12584">
                  <c:v>-3.0940716086964502E-2</c:v>
                </c:pt>
                <c:pt idx="12585">
                  <c:v>-3.0883149195384901E-2</c:v>
                </c:pt>
                <c:pt idx="12586">
                  <c:v>-3.0980933981481999E-2</c:v>
                </c:pt>
                <c:pt idx="12587">
                  <c:v>-3.09284081255706E-2</c:v>
                </c:pt>
                <c:pt idx="12588">
                  <c:v>-3.0867926339851599E-2</c:v>
                </c:pt>
                <c:pt idx="12589">
                  <c:v>-3.0985235644038801E-2</c:v>
                </c:pt>
                <c:pt idx="12590">
                  <c:v>-3.0986435973318401E-2</c:v>
                </c:pt>
                <c:pt idx="12591">
                  <c:v>-3.0934784076331701E-2</c:v>
                </c:pt>
                <c:pt idx="12592">
                  <c:v>-3.0840347006839301E-2</c:v>
                </c:pt>
                <c:pt idx="12593">
                  <c:v>-3.0801894909624698E-2</c:v>
                </c:pt>
                <c:pt idx="12594">
                  <c:v>-3.0768063549961401E-2</c:v>
                </c:pt>
                <c:pt idx="12595">
                  <c:v>-3.0793423832316601E-2</c:v>
                </c:pt>
                <c:pt idx="12596">
                  <c:v>-3.09594041124607E-2</c:v>
                </c:pt>
                <c:pt idx="12597">
                  <c:v>-3.0902994903347698E-2</c:v>
                </c:pt>
                <c:pt idx="12598">
                  <c:v>-3.08729652412391E-2</c:v>
                </c:pt>
                <c:pt idx="12599">
                  <c:v>-3.0997401763064199E-2</c:v>
                </c:pt>
                <c:pt idx="12600">
                  <c:v>-3.0926688807085202E-2</c:v>
                </c:pt>
                <c:pt idx="12601">
                  <c:v>-3.0882381407233501E-2</c:v>
                </c:pt>
                <c:pt idx="12602">
                  <c:v>-3.1054040320062402E-2</c:v>
                </c:pt>
                <c:pt idx="12603">
                  <c:v>-3.0995783541584401E-2</c:v>
                </c:pt>
                <c:pt idx="12604">
                  <c:v>-3.09515777335037E-2</c:v>
                </c:pt>
                <c:pt idx="12605">
                  <c:v>-3.0958140298025599E-2</c:v>
                </c:pt>
                <c:pt idx="12606">
                  <c:v>-3.0911677846840301E-2</c:v>
                </c:pt>
                <c:pt idx="12607">
                  <c:v>-3.08794671339758E-2</c:v>
                </c:pt>
                <c:pt idx="12608">
                  <c:v>-3.0964426085120102E-2</c:v>
                </c:pt>
                <c:pt idx="12609">
                  <c:v>-3.1035666189078898E-2</c:v>
                </c:pt>
                <c:pt idx="12610">
                  <c:v>-3.0972388369264001E-2</c:v>
                </c:pt>
                <c:pt idx="12611">
                  <c:v>-3.0961825260116399E-2</c:v>
                </c:pt>
                <c:pt idx="12612">
                  <c:v>-3.1051199175029399E-2</c:v>
                </c:pt>
                <c:pt idx="12613">
                  <c:v>-3.0988889966808899E-2</c:v>
                </c:pt>
                <c:pt idx="12614">
                  <c:v>-3.0950626837709699E-2</c:v>
                </c:pt>
                <c:pt idx="12615">
                  <c:v>-3.1109875780631398E-2</c:v>
                </c:pt>
                <c:pt idx="12616">
                  <c:v>-3.1041015726119201E-2</c:v>
                </c:pt>
                <c:pt idx="12617">
                  <c:v>-3.0992416338920099E-2</c:v>
                </c:pt>
                <c:pt idx="12618">
                  <c:v>-3.0893906378575298E-2</c:v>
                </c:pt>
                <c:pt idx="12619">
                  <c:v>-3.08550828291725E-2</c:v>
                </c:pt>
                <c:pt idx="12620">
                  <c:v>-3.0872264207573601E-2</c:v>
                </c:pt>
                <c:pt idx="12621">
                  <c:v>-3.0998134316178001E-2</c:v>
                </c:pt>
                <c:pt idx="12622">
                  <c:v>-3.10171682601019E-2</c:v>
                </c:pt>
                <c:pt idx="12623">
                  <c:v>-3.0991631647339E-2</c:v>
                </c:pt>
                <c:pt idx="12624">
                  <c:v>-3.1010381518474999E-2</c:v>
                </c:pt>
                <c:pt idx="12625">
                  <c:v>-3.1059911930545601E-2</c:v>
                </c:pt>
                <c:pt idx="12626">
                  <c:v>-3.1009976344648801E-2</c:v>
                </c:pt>
                <c:pt idx="12627">
                  <c:v>-3.0998575995909099E-2</c:v>
                </c:pt>
                <c:pt idx="12628">
                  <c:v>-3.1149202055530699E-2</c:v>
                </c:pt>
                <c:pt idx="12629">
                  <c:v>-3.1081174713714702E-2</c:v>
                </c:pt>
                <c:pt idx="12630">
                  <c:v>-3.1032474721238702E-2</c:v>
                </c:pt>
                <c:pt idx="12631">
                  <c:v>-3.11781470566833E-2</c:v>
                </c:pt>
                <c:pt idx="12632">
                  <c:v>-3.1107374893811698E-2</c:v>
                </c:pt>
                <c:pt idx="12633">
                  <c:v>-3.1056257905826602E-2</c:v>
                </c:pt>
                <c:pt idx="12634">
                  <c:v>-3.1188181174608601E-2</c:v>
                </c:pt>
                <c:pt idx="12635">
                  <c:v>-3.1136625698612301E-2</c:v>
                </c:pt>
                <c:pt idx="12636">
                  <c:v>-3.11114749347325E-2</c:v>
                </c:pt>
                <c:pt idx="12637">
                  <c:v>-3.1156704809594201E-2</c:v>
                </c:pt>
                <c:pt idx="12638">
                  <c:v>-3.11613391774394E-2</c:v>
                </c:pt>
                <c:pt idx="12639">
                  <c:v>-3.10841485237081E-2</c:v>
                </c:pt>
                <c:pt idx="12640">
                  <c:v>-3.1151518206267301E-2</c:v>
                </c:pt>
                <c:pt idx="12641">
                  <c:v>-3.1217436703930901E-2</c:v>
                </c:pt>
                <c:pt idx="12642">
                  <c:v>-3.11569601472001E-2</c:v>
                </c:pt>
                <c:pt idx="12643">
                  <c:v>-3.1102781193718902E-2</c:v>
                </c:pt>
                <c:pt idx="12644">
                  <c:v>-3.0993021015698799E-2</c:v>
                </c:pt>
                <c:pt idx="12645">
                  <c:v>-3.0989024254571E-2</c:v>
                </c:pt>
                <c:pt idx="12646">
                  <c:v>-3.1003071315353799E-2</c:v>
                </c:pt>
                <c:pt idx="12647">
                  <c:v>-3.11755447182804E-2</c:v>
                </c:pt>
                <c:pt idx="12648">
                  <c:v>-3.1114707962842599E-2</c:v>
                </c:pt>
                <c:pt idx="12649">
                  <c:v>-3.10825219979355E-2</c:v>
                </c:pt>
                <c:pt idx="12650">
                  <c:v>-3.11891118666002E-2</c:v>
                </c:pt>
                <c:pt idx="12651">
                  <c:v>-3.1152102630585401E-2</c:v>
                </c:pt>
                <c:pt idx="12652">
                  <c:v>-3.11169123548704E-2</c:v>
                </c:pt>
                <c:pt idx="12653">
                  <c:v>-3.12118650569271E-2</c:v>
                </c:pt>
                <c:pt idx="12654">
                  <c:v>-3.1233307750274601E-2</c:v>
                </c:pt>
                <c:pt idx="12655">
                  <c:v>-3.1174066340706099E-2</c:v>
                </c:pt>
                <c:pt idx="12656">
                  <c:v>-3.1187219690764201E-2</c:v>
                </c:pt>
                <c:pt idx="12657">
                  <c:v>-3.12067305203526E-2</c:v>
                </c:pt>
                <c:pt idx="12658">
                  <c:v>-3.11682281511215E-2</c:v>
                </c:pt>
                <c:pt idx="12659">
                  <c:v>-3.1164770402635E-2</c:v>
                </c:pt>
                <c:pt idx="12660">
                  <c:v>-3.1292135943658497E-2</c:v>
                </c:pt>
                <c:pt idx="12661">
                  <c:v>-3.1214763720830301E-2</c:v>
                </c:pt>
                <c:pt idx="12662">
                  <c:v>-3.11999979021493E-2</c:v>
                </c:pt>
                <c:pt idx="12663">
                  <c:v>-3.1309932489724197E-2</c:v>
                </c:pt>
                <c:pt idx="12664">
                  <c:v>-3.1250984728103497E-2</c:v>
                </c:pt>
                <c:pt idx="12665">
                  <c:v>-3.1194176961435002E-2</c:v>
                </c:pt>
                <c:pt idx="12666">
                  <c:v>-3.1340699251968897E-2</c:v>
                </c:pt>
                <c:pt idx="12667">
                  <c:v>-3.1305478399999198E-2</c:v>
                </c:pt>
                <c:pt idx="12668">
                  <c:v>-3.1244990085992502E-2</c:v>
                </c:pt>
                <c:pt idx="12669">
                  <c:v>-3.1139922522318699E-2</c:v>
                </c:pt>
                <c:pt idx="12670">
                  <c:v>-3.11405338440803E-2</c:v>
                </c:pt>
                <c:pt idx="12671">
                  <c:v>-3.1122477278889501E-2</c:v>
                </c:pt>
                <c:pt idx="12672">
                  <c:v>-3.1184475412980299E-2</c:v>
                </c:pt>
                <c:pt idx="12673">
                  <c:v>-3.1284031079849298E-2</c:v>
                </c:pt>
                <c:pt idx="12674">
                  <c:v>-3.12428504015165E-2</c:v>
                </c:pt>
                <c:pt idx="12675">
                  <c:v>-3.1243930085717402E-2</c:v>
                </c:pt>
                <c:pt idx="12676">
                  <c:v>-3.1334992672782301E-2</c:v>
                </c:pt>
                <c:pt idx="12677">
                  <c:v>-3.1274675100576202E-2</c:v>
                </c:pt>
                <c:pt idx="12678">
                  <c:v>-3.1242283924560299E-2</c:v>
                </c:pt>
                <c:pt idx="12679">
                  <c:v>-3.1420818122569298E-2</c:v>
                </c:pt>
                <c:pt idx="12680">
                  <c:v>-3.13534974605622E-2</c:v>
                </c:pt>
                <c:pt idx="12681">
                  <c:v>-3.1299896024089897E-2</c:v>
                </c:pt>
                <c:pt idx="12682">
                  <c:v>-3.14201202127153E-2</c:v>
                </c:pt>
                <c:pt idx="12683">
                  <c:v>-3.1359586864709701E-2</c:v>
                </c:pt>
                <c:pt idx="12684">
                  <c:v>-3.1328719992113001E-2</c:v>
                </c:pt>
                <c:pt idx="12685">
                  <c:v>-3.1427484704181601E-2</c:v>
                </c:pt>
                <c:pt idx="12686">
                  <c:v>-3.1427320170526699E-2</c:v>
                </c:pt>
                <c:pt idx="12687">
                  <c:v>-3.1379449734231402E-2</c:v>
                </c:pt>
                <c:pt idx="12688">
                  <c:v>-3.1396915233926799E-2</c:v>
                </c:pt>
                <c:pt idx="12689">
                  <c:v>-3.1433201036027897E-2</c:v>
                </c:pt>
                <c:pt idx="12690">
                  <c:v>-3.1383428402477702E-2</c:v>
                </c:pt>
                <c:pt idx="12691">
                  <c:v>-3.1370489993908901E-2</c:v>
                </c:pt>
                <c:pt idx="12692">
                  <c:v>-3.1503874527212698E-2</c:v>
                </c:pt>
                <c:pt idx="12693">
                  <c:v>-3.1437459760733498E-2</c:v>
                </c:pt>
                <c:pt idx="12694">
                  <c:v>-3.1395814197215502E-2</c:v>
                </c:pt>
                <c:pt idx="12695">
                  <c:v>-3.1292858358938302E-2</c:v>
                </c:pt>
                <c:pt idx="12696">
                  <c:v>-3.1305741276203898E-2</c:v>
                </c:pt>
                <c:pt idx="12697">
                  <c:v>-3.1270817339342699E-2</c:v>
                </c:pt>
                <c:pt idx="12698">
                  <c:v>-3.1455479125725098E-2</c:v>
                </c:pt>
                <c:pt idx="12699">
                  <c:v>-3.1417516516133601E-2</c:v>
                </c:pt>
                <c:pt idx="12700">
                  <c:v>-3.13888260861859E-2</c:v>
                </c:pt>
                <c:pt idx="12701">
                  <c:v>-3.1460023582137099E-2</c:v>
                </c:pt>
                <c:pt idx="12702">
                  <c:v>-3.1467293913010501E-2</c:v>
                </c:pt>
                <c:pt idx="12703">
                  <c:v>-3.1398089136928403E-2</c:v>
                </c:pt>
                <c:pt idx="12704">
                  <c:v>-3.1500131803719897E-2</c:v>
                </c:pt>
                <c:pt idx="12705">
                  <c:v>-3.1556267737566097E-2</c:v>
                </c:pt>
                <c:pt idx="12706">
                  <c:v>-3.1485476249751301E-2</c:v>
                </c:pt>
                <c:pt idx="12707">
                  <c:v>-3.1434350171669699E-2</c:v>
                </c:pt>
                <c:pt idx="12708">
                  <c:v>-3.1511702351660197E-2</c:v>
                </c:pt>
                <c:pt idx="12709">
                  <c:v>-3.1447823101189099E-2</c:v>
                </c:pt>
                <c:pt idx="12710">
                  <c:v>-3.1425845430931E-2</c:v>
                </c:pt>
                <c:pt idx="12711">
                  <c:v>-3.16154504253063E-2</c:v>
                </c:pt>
                <c:pt idx="12712">
                  <c:v>-3.1531888137881901E-2</c:v>
                </c:pt>
                <c:pt idx="12713">
                  <c:v>-3.1496114330366198E-2</c:v>
                </c:pt>
                <c:pt idx="12714">
                  <c:v>-3.1604733822556699E-2</c:v>
                </c:pt>
                <c:pt idx="12715">
                  <c:v>-3.1569411182620903E-2</c:v>
                </c:pt>
                <c:pt idx="12716">
                  <c:v>-3.15039416503472E-2</c:v>
                </c:pt>
                <c:pt idx="12717">
                  <c:v>-3.1595349953462699E-2</c:v>
                </c:pt>
                <c:pt idx="12718">
                  <c:v>-3.1630005745682699E-2</c:v>
                </c:pt>
                <c:pt idx="12719">
                  <c:v>-3.15829341837549E-2</c:v>
                </c:pt>
                <c:pt idx="12720">
                  <c:v>-3.1500025859870898E-2</c:v>
                </c:pt>
                <c:pt idx="12721">
                  <c:v>-3.1444414423456898E-2</c:v>
                </c:pt>
                <c:pt idx="12722">
                  <c:v>-3.1452750321477603E-2</c:v>
                </c:pt>
                <c:pt idx="12723">
                  <c:v>-3.1461403656673201E-2</c:v>
                </c:pt>
                <c:pt idx="12724">
                  <c:v>-3.1613360062086399E-2</c:v>
                </c:pt>
                <c:pt idx="12725">
                  <c:v>-3.1564478713941503E-2</c:v>
                </c:pt>
                <c:pt idx="12726">
                  <c:v>-3.1535762265169402E-2</c:v>
                </c:pt>
                <c:pt idx="12727">
                  <c:v>-3.1665369577240303E-2</c:v>
                </c:pt>
                <c:pt idx="12728">
                  <c:v>-3.1609001579151301E-2</c:v>
                </c:pt>
                <c:pt idx="12729">
                  <c:v>-3.1569674290949597E-2</c:v>
                </c:pt>
                <c:pt idx="12730">
                  <c:v>-3.1752528166786503E-2</c:v>
                </c:pt>
                <c:pt idx="12731">
                  <c:v>-3.1679077558995503E-2</c:v>
                </c:pt>
                <c:pt idx="12732">
                  <c:v>-3.1631383773249699E-2</c:v>
                </c:pt>
                <c:pt idx="12733">
                  <c:v>-3.1735256362783897E-2</c:v>
                </c:pt>
                <c:pt idx="12734">
                  <c:v>-3.1744624090303299E-2</c:v>
                </c:pt>
                <c:pt idx="12735">
                  <c:v>-3.1677595960597202E-2</c:v>
                </c:pt>
                <c:pt idx="12736">
                  <c:v>-3.1705334142316299E-2</c:v>
                </c:pt>
                <c:pt idx="12737">
                  <c:v>-3.1770754906271299E-2</c:v>
                </c:pt>
                <c:pt idx="12738">
                  <c:v>-3.1719367757129198E-2</c:v>
                </c:pt>
                <c:pt idx="12739">
                  <c:v>-3.1708770790525302E-2</c:v>
                </c:pt>
                <c:pt idx="12740">
                  <c:v>-3.1799211972004901E-2</c:v>
                </c:pt>
                <c:pt idx="12741">
                  <c:v>-3.1724002386908902E-2</c:v>
                </c:pt>
                <c:pt idx="12742">
                  <c:v>-3.1682626761418399E-2</c:v>
                </c:pt>
                <c:pt idx="12743">
                  <c:v>-3.18492961426576E-2</c:v>
                </c:pt>
                <c:pt idx="12744">
                  <c:v>-3.1807780537443799E-2</c:v>
                </c:pt>
                <c:pt idx="12745">
                  <c:v>-3.1768095679581103E-2</c:v>
                </c:pt>
                <c:pt idx="12746">
                  <c:v>-3.1664215969310003E-2</c:v>
                </c:pt>
                <c:pt idx="12747">
                  <c:v>-3.1642596334374197E-2</c:v>
                </c:pt>
                <c:pt idx="12748">
                  <c:v>-3.1632618124907197E-2</c:v>
                </c:pt>
                <c:pt idx="12749">
                  <c:v>-3.1775727441223901E-2</c:v>
                </c:pt>
                <c:pt idx="12750">
                  <c:v>-3.1812316301511601E-2</c:v>
                </c:pt>
                <c:pt idx="12751">
                  <c:v>-3.1782098822683701E-2</c:v>
                </c:pt>
                <c:pt idx="12752">
                  <c:v>-3.1808103754883701E-2</c:v>
                </c:pt>
                <c:pt idx="12753">
                  <c:v>-3.18524653751713E-2</c:v>
                </c:pt>
                <c:pt idx="12754">
                  <c:v>-3.1806242244783699E-2</c:v>
                </c:pt>
                <c:pt idx="12755">
                  <c:v>-3.17943966753471E-2</c:v>
                </c:pt>
                <c:pt idx="12756">
                  <c:v>-3.1951823553147997E-2</c:v>
                </c:pt>
                <c:pt idx="12757">
                  <c:v>-3.1880303741975903E-2</c:v>
                </c:pt>
                <c:pt idx="12758">
                  <c:v>-3.1823343529443403E-2</c:v>
                </c:pt>
                <c:pt idx="12759">
                  <c:v>-3.1916110611443102E-2</c:v>
                </c:pt>
                <c:pt idx="12760">
                  <c:v>-3.1852793045497201E-2</c:v>
                </c:pt>
                <c:pt idx="12761">
                  <c:v>-3.18441461131444E-2</c:v>
                </c:pt>
                <c:pt idx="12762">
                  <c:v>-3.1997945945477099E-2</c:v>
                </c:pt>
                <c:pt idx="12763">
                  <c:v>-3.1943722249707297E-2</c:v>
                </c:pt>
                <c:pt idx="12764">
                  <c:v>-3.1900837105543603E-2</c:v>
                </c:pt>
                <c:pt idx="12765">
                  <c:v>-3.19821915763897E-2</c:v>
                </c:pt>
                <c:pt idx="12766">
                  <c:v>-3.1968562689144199E-2</c:v>
                </c:pt>
                <c:pt idx="12767">
                  <c:v>-3.1921586438935903E-2</c:v>
                </c:pt>
                <c:pt idx="12768">
                  <c:v>-3.1962684287767301E-2</c:v>
                </c:pt>
                <c:pt idx="12769">
                  <c:v>-3.2047119554287302E-2</c:v>
                </c:pt>
                <c:pt idx="12770">
                  <c:v>-3.1983777626343503E-2</c:v>
                </c:pt>
                <c:pt idx="12771">
                  <c:v>-3.1942381855033598E-2</c:v>
                </c:pt>
                <c:pt idx="12772">
                  <c:v>-3.1854029303193802E-2</c:v>
                </c:pt>
                <c:pt idx="12773">
                  <c:v>-3.1831323688384199E-2</c:v>
                </c:pt>
                <c:pt idx="12774">
                  <c:v>-3.1832141341851999E-2</c:v>
                </c:pt>
                <c:pt idx="12775">
                  <c:v>-3.20295319058157E-2</c:v>
                </c:pt>
                <c:pt idx="12776">
                  <c:v>-3.19831486073478E-2</c:v>
                </c:pt>
                <c:pt idx="12777">
                  <c:v>-3.1945372427192802E-2</c:v>
                </c:pt>
                <c:pt idx="12778">
                  <c:v>-3.2069572771433699E-2</c:v>
                </c:pt>
                <c:pt idx="12779">
                  <c:v>-3.2029981530892399E-2</c:v>
                </c:pt>
                <c:pt idx="12780">
                  <c:v>-3.19939134448455E-2</c:v>
                </c:pt>
                <c:pt idx="12781">
                  <c:v>-3.21043050595715E-2</c:v>
                </c:pt>
                <c:pt idx="12782">
                  <c:v>-3.2109859884561401E-2</c:v>
                </c:pt>
                <c:pt idx="12783">
                  <c:v>-3.2045544066932101E-2</c:v>
                </c:pt>
                <c:pt idx="12784">
                  <c:v>-3.2099314489945199E-2</c:v>
                </c:pt>
                <c:pt idx="12785">
                  <c:v>-3.2163759276348403E-2</c:v>
                </c:pt>
                <c:pt idx="12786">
                  <c:v>-3.2100133782174897E-2</c:v>
                </c:pt>
                <c:pt idx="12787">
                  <c:v>-3.2077816305293903E-2</c:v>
                </c:pt>
                <c:pt idx="12788">
                  <c:v>-3.2226331706624402E-2</c:v>
                </c:pt>
                <c:pt idx="12789">
                  <c:v>-3.2162630115635603E-2</c:v>
                </c:pt>
                <c:pt idx="12790">
                  <c:v>-3.2103999925311703E-2</c:v>
                </c:pt>
                <c:pt idx="12791">
                  <c:v>-3.2231300254352301E-2</c:v>
                </c:pt>
                <c:pt idx="12792">
                  <c:v>-3.2156574229399298E-2</c:v>
                </c:pt>
                <c:pt idx="12793">
                  <c:v>-3.21281766809988E-2</c:v>
                </c:pt>
                <c:pt idx="12794">
                  <c:v>-3.22997877956369E-2</c:v>
                </c:pt>
                <c:pt idx="12795">
                  <c:v>-3.2251953254065803E-2</c:v>
                </c:pt>
                <c:pt idx="12796">
                  <c:v>-3.2199841894907703E-2</c:v>
                </c:pt>
                <c:pt idx="12797">
                  <c:v>-3.2112989749293698E-2</c:v>
                </c:pt>
                <c:pt idx="12798">
                  <c:v>-3.20848331029992E-2</c:v>
                </c:pt>
                <c:pt idx="12799">
                  <c:v>-3.2078825703744498E-2</c:v>
                </c:pt>
                <c:pt idx="12800">
                  <c:v>-3.2152082305401598E-2</c:v>
                </c:pt>
                <c:pt idx="12801">
                  <c:v>-3.22590395323155E-2</c:v>
                </c:pt>
                <c:pt idx="12802">
                  <c:v>-3.2221830129856202E-2</c:v>
                </c:pt>
                <c:pt idx="12803">
                  <c:v>-3.2211414499518698E-2</c:v>
                </c:pt>
                <c:pt idx="12804">
                  <c:v>-3.2310823686809001E-2</c:v>
                </c:pt>
                <c:pt idx="12805">
                  <c:v>-3.2264538992118702E-2</c:v>
                </c:pt>
                <c:pt idx="12806">
                  <c:v>-3.2233189597415397E-2</c:v>
                </c:pt>
                <c:pt idx="12807">
                  <c:v>-3.2410085831846298E-2</c:v>
                </c:pt>
                <c:pt idx="12808">
                  <c:v>-3.2320405647624201E-2</c:v>
                </c:pt>
                <c:pt idx="12809">
                  <c:v>-3.2276007783366402E-2</c:v>
                </c:pt>
                <c:pt idx="12810">
                  <c:v>-3.2093245768919497E-2</c:v>
                </c:pt>
                <c:pt idx="12811">
                  <c:v>-3.2079796529918297E-2</c:v>
                </c:pt>
                <c:pt idx="12812">
                  <c:v>-3.2109703761913598E-2</c:v>
                </c:pt>
                <c:pt idx="12813">
                  <c:v>-3.2266654345827699E-2</c:v>
                </c:pt>
                <c:pt idx="12814">
                  <c:v>-3.2305163079096498E-2</c:v>
                </c:pt>
                <c:pt idx="12815">
                  <c:v>-3.2282864257770799E-2</c:v>
                </c:pt>
                <c:pt idx="12816">
                  <c:v>-3.23199600388763E-2</c:v>
                </c:pt>
                <c:pt idx="12817">
                  <c:v>-3.2356358938462601E-2</c:v>
                </c:pt>
                <c:pt idx="12818">
                  <c:v>-3.2329164523010399E-2</c:v>
                </c:pt>
                <c:pt idx="12819">
                  <c:v>-3.23245204538882E-2</c:v>
                </c:pt>
                <c:pt idx="12820">
                  <c:v>-3.2464235244939597E-2</c:v>
                </c:pt>
                <c:pt idx="12821">
                  <c:v>-3.24057863702902E-2</c:v>
                </c:pt>
                <c:pt idx="12822">
                  <c:v>-3.2371645050538397E-2</c:v>
                </c:pt>
                <c:pt idx="12823">
                  <c:v>-3.2280166315157802E-2</c:v>
                </c:pt>
                <c:pt idx="12824">
                  <c:v>-3.2290006953617001E-2</c:v>
                </c:pt>
                <c:pt idx="12825">
                  <c:v>-3.2281704242219697E-2</c:v>
                </c:pt>
                <c:pt idx="12826">
                  <c:v>-3.2474775992644402E-2</c:v>
                </c:pt>
                <c:pt idx="12827">
                  <c:v>-3.2458335471650099E-2</c:v>
                </c:pt>
                <c:pt idx="12828">
                  <c:v>-3.2402281610605599E-2</c:v>
                </c:pt>
                <c:pt idx="12829">
                  <c:v>-3.2480943462966497E-2</c:v>
                </c:pt>
                <c:pt idx="12830">
                  <c:v>-3.2487516757100897E-2</c:v>
                </c:pt>
                <c:pt idx="12831">
                  <c:v>-3.2432424399303203E-2</c:v>
                </c:pt>
                <c:pt idx="12832">
                  <c:v>-3.2501429299979102E-2</c:v>
                </c:pt>
                <c:pt idx="12833">
                  <c:v>-3.2587556954240399E-2</c:v>
                </c:pt>
                <c:pt idx="12834">
                  <c:v>-3.25172058267829E-2</c:v>
                </c:pt>
                <c:pt idx="12835">
                  <c:v>-3.2512973741783399E-2</c:v>
                </c:pt>
                <c:pt idx="12836">
                  <c:v>-3.2655189269765697E-2</c:v>
                </c:pt>
                <c:pt idx="12837">
                  <c:v>-3.2576839788817001E-2</c:v>
                </c:pt>
                <c:pt idx="12838">
                  <c:v>-3.2537978482044698E-2</c:v>
                </c:pt>
                <c:pt idx="12839">
                  <c:v>-3.2724335896394403E-2</c:v>
                </c:pt>
                <c:pt idx="12840">
                  <c:v>-3.26353533697935E-2</c:v>
                </c:pt>
                <c:pt idx="12841">
                  <c:v>-3.2593059925905603E-2</c:v>
                </c:pt>
                <c:pt idx="12842">
                  <c:v>-3.27047194975119E-2</c:v>
                </c:pt>
                <c:pt idx="12843">
                  <c:v>-3.2677252350064502E-2</c:v>
                </c:pt>
                <c:pt idx="12844">
                  <c:v>-3.26252444259202E-2</c:v>
                </c:pt>
                <c:pt idx="12845">
                  <c:v>-3.2730416035822898E-2</c:v>
                </c:pt>
                <c:pt idx="12846">
                  <c:v>-3.2737552741309801E-2</c:v>
                </c:pt>
                <c:pt idx="12847">
                  <c:v>-3.2685168165092503E-2</c:v>
                </c:pt>
                <c:pt idx="12848">
                  <c:v>-3.2616975639636198E-2</c:v>
                </c:pt>
                <c:pt idx="12849">
                  <c:v>-3.2544379365087098E-2</c:v>
                </c:pt>
                <c:pt idx="12850">
                  <c:v>-3.25627391769861E-2</c:v>
                </c:pt>
                <c:pt idx="12851">
                  <c:v>-3.2583060509447703E-2</c:v>
                </c:pt>
                <c:pt idx="12852">
                  <c:v>-3.2757027909004401E-2</c:v>
                </c:pt>
                <c:pt idx="12853">
                  <c:v>-3.2684148570600299E-2</c:v>
                </c:pt>
                <c:pt idx="12854">
                  <c:v>-3.2650093353974299E-2</c:v>
                </c:pt>
                <c:pt idx="12855">
                  <c:v>-3.2784354960312997E-2</c:v>
                </c:pt>
                <c:pt idx="12856">
                  <c:v>-3.2752224195670997E-2</c:v>
                </c:pt>
                <c:pt idx="12857">
                  <c:v>-3.27069053698021E-2</c:v>
                </c:pt>
                <c:pt idx="12858">
                  <c:v>-3.2889492392617597E-2</c:v>
                </c:pt>
                <c:pt idx="12859">
                  <c:v>-3.2841590650301997E-2</c:v>
                </c:pt>
                <c:pt idx="12860">
                  <c:v>-3.2797102903714501E-2</c:v>
                </c:pt>
                <c:pt idx="12861">
                  <c:v>-3.2842621789313797E-2</c:v>
                </c:pt>
                <c:pt idx="12862">
                  <c:v>-3.2832284652007201E-2</c:v>
                </c:pt>
                <c:pt idx="12863">
                  <c:v>-3.2801162238077497E-2</c:v>
                </c:pt>
                <c:pt idx="12864">
                  <c:v>-3.2864263979717999E-2</c:v>
                </c:pt>
                <c:pt idx="12865">
                  <c:v>-3.2918658980633897E-2</c:v>
                </c:pt>
                <c:pt idx="12866">
                  <c:v>-3.2867748920883399E-2</c:v>
                </c:pt>
                <c:pt idx="12867">
                  <c:v>-3.2858048575387003E-2</c:v>
                </c:pt>
                <c:pt idx="12868">
                  <c:v>-3.2946128941451401E-2</c:v>
                </c:pt>
                <c:pt idx="12869">
                  <c:v>-3.2900679555799298E-2</c:v>
                </c:pt>
                <c:pt idx="12870">
                  <c:v>-3.2846357993548798E-2</c:v>
                </c:pt>
                <c:pt idx="12871">
                  <c:v>-3.3033863689827997E-2</c:v>
                </c:pt>
                <c:pt idx="12872">
                  <c:v>-3.2962537894491002E-2</c:v>
                </c:pt>
                <c:pt idx="12873">
                  <c:v>-3.29395276688349E-2</c:v>
                </c:pt>
                <c:pt idx="12874">
                  <c:v>-3.28364267584908E-2</c:v>
                </c:pt>
                <c:pt idx="12875">
                  <c:v>-3.2828872221423097E-2</c:v>
                </c:pt>
                <c:pt idx="12876">
                  <c:v>-3.2803882897141E-2</c:v>
                </c:pt>
                <c:pt idx="12877">
                  <c:v>-3.2943430262882101E-2</c:v>
                </c:pt>
                <c:pt idx="12878">
                  <c:v>-3.2990464110147603E-2</c:v>
                </c:pt>
                <c:pt idx="12879">
                  <c:v>-3.2965038563512898E-2</c:v>
                </c:pt>
                <c:pt idx="12880">
                  <c:v>-3.2972742095201797E-2</c:v>
                </c:pt>
                <c:pt idx="12881">
                  <c:v>-3.3045379027802101E-2</c:v>
                </c:pt>
                <c:pt idx="12882">
                  <c:v>-3.3004756648248701E-2</c:v>
                </c:pt>
                <c:pt idx="12883">
                  <c:v>-3.3006428692412201E-2</c:v>
                </c:pt>
                <c:pt idx="12884">
                  <c:v>-3.3147677265029998E-2</c:v>
                </c:pt>
                <c:pt idx="12885">
                  <c:v>-3.30841065442656E-2</c:v>
                </c:pt>
                <c:pt idx="12886">
                  <c:v>-3.30448274811109E-2</c:v>
                </c:pt>
                <c:pt idx="12887">
                  <c:v>-3.32165794388855E-2</c:v>
                </c:pt>
                <c:pt idx="12888">
                  <c:v>-3.3138204288358501E-2</c:v>
                </c:pt>
                <c:pt idx="12889">
                  <c:v>-3.3096933223229298E-2</c:v>
                </c:pt>
                <c:pt idx="12890">
                  <c:v>-3.3257133958007501E-2</c:v>
                </c:pt>
                <c:pt idx="12891">
                  <c:v>-3.31978414906191E-2</c:v>
                </c:pt>
                <c:pt idx="12892">
                  <c:v>-3.3112299550945599E-2</c:v>
                </c:pt>
                <c:pt idx="12893">
                  <c:v>-3.3205431265135497E-2</c:v>
                </c:pt>
                <c:pt idx="12894">
                  <c:v>-3.3212490505927103E-2</c:v>
                </c:pt>
                <c:pt idx="12895">
                  <c:v>-3.3166459480222801E-2</c:v>
                </c:pt>
                <c:pt idx="12896">
                  <c:v>-3.32195844869905E-2</c:v>
                </c:pt>
                <c:pt idx="12897">
                  <c:v>-3.3302160843352899E-2</c:v>
                </c:pt>
                <c:pt idx="12898">
                  <c:v>-3.3236851488860998E-2</c:v>
                </c:pt>
                <c:pt idx="12899">
                  <c:v>-3.3180422489143303E-2</c:v>
                </c:pt>
                <c:pt idx="12900">
                  <c:v>-3.31032651592977E-2</c:v>
                </c:pt>
                <c:pt idx="12901">
                  <c:v>-3.3076174945260002E-2</c:v>
                </c:pt>
                <c:pt idx="12902">
                  <c:v>-3.3111607151416401E-2</c:v>
                </c:pt>
                <c:pt idx="12903">
                  <c:v>-3.3335660952919503E-2</c:v>
                </c:pt>
                <c:pt idx="12904">
                  <c:v>-3.3257801337943697E-2</c:v>
                </c:pt>
                <c:pt idx="12905">
                  <c:v>-3.3242814698799798E-2</c:v>
                </c:pt>
                <c:pt idx="12906">
                  <c:v>-3.3376560672574301E-2</c:v>
                </c:pt>
                <c:pt idx="12907">
                  <c:v>-3.3324760336351497E-2</c:v>
                </c:pt>
                <c:pt idx="12908">
                  <c:v>-3.3298383845249101E-2</c:v>
                </c:pt>
                <c:pt idx="12909">
                  <c:v>-3.3386285804832799E-2</c:v>
                </c:pt>
                <c:pt idx="12910">
                  <c:v>-3.3403348167970297E-2</c:v>
                </c:pt>
                <c:pt idx="12911">
                  <c:v>-3.3358775797144802E-2</c:v>
                </c:pt>
                <c:pt idx="12912">
                  <c:v>-3.3352963112217103E-2</c:v>
                </c:pt>
                <c:pt idx="12913">
                  <c:v>-3.3374275303989002E-2</c:v>
                </c:pt>
                <c:pt idx="12914">
                  <c:v>-3.3350687910569901E-2</c:v>
                </c:pt>
                <c:pt idx="12915">
                  <c:v>-3.3357311292396198E-2</c:v>
                </c:pt>
                <c:pt idx="12916">
                  <c:v>-3.3492066829542803E-2</c:v>
                </c:pt>
                <c:pt idx="12917">
                  <c:v>-3.3428159639394599E-2</c:v>
                </c:pt>
                <c:pt idx="12918">
                  <c:v>-3.3391367973915002E-2</c:v>
                </c:pt>
                <c:pt idx="12919">
                  <c:v>-3.3520438524040602E-2</c:v>
                </c:pt>
                <c:pt idx="12920">
                  <c:v>-3.3458338332517601E-2</c:v>
                </c:pt>
                <c:pt idx="12921">
                  <c:v>-3.3410285531620697E-2</c:v>
                </c:pt>
                <c:pt idx="12922">
                  <c:v>-3.35793916407661E-2</c:v>
                </c:pt>
                <c:pt idx="12923">
                  <c:v>-3.35395522415637E-2</c:v>
                </c:pt>
                <c:pt idx="12924">
                  <c:v>-3.3508312781729499E-2</c:v>
                </c:pt>
                <c:pt idx="12925">
                  <c:v>-3.3415850630262797E-2</c:v>
                </c:pt>
                <c:pt idx="12926">
                  <c:v>-3.3381145379583602E-2</c:v>
                </c:pt>
                <c:pt idx="12927">
                  <c:v>-3.3383082947072797E-2</c:v>
                </c:pt>
                <c:pt idx="12928">
                  <c:v>-3.3480140053317203E-2</c:v>
                </c:pt>
                <c:pt idx="12929">
                  <c:v>-3.3567122666813103E-2</c:v>
                </c:pt>
                <c:pt idx="12930">
                  <c:v>-3.3538533832179099E-2</c:v>
                </c:pt>
                <c:pt idx="12931">
                  <c:v>-3.3507111292490399E-2</c:v>
                </c:pt>
                <c:pt idx="12932">
                  <c:v>-3.3614789378285902E-2</c:v>
                </c:pt>
                <c:pt idx="12933">
                  <c:v>-3.3579900239904703E-2</c:v>
                </c:pt>
                <c:pt idx="12934">
                  <c:v>-3.3555902773514397E-2</c:v>
                </c:pt>
                <c:pt idx="12935">
                  <c:v>-3.37315563422938E-2</c:v>
                </c:pt>
                <c:pt idx="12936">
                  <c:v>-3.36513845055985E-2</c:v>
                </c:pt>
                <c:pt idx="12937">
                  <c:v>-3.3619398775044898E-2</c:v>
                </c:pt>
                <c:pt idx="12938">
                  <c:v>-3.3777122279085803E-2</c:v>
                </c:pt>
                <c:pt idx="12939">
                  <c:v>-3.3722029562341001E-2</c:v>
                </c:pt>
                <c:pt idx="12940">
                  <c:v>-3.3671506796963603E-2</c:v>
                </c:pt>
                <c:pt idx="12941">
                  <c:v>-3.3783908516246103E-2</c:v>
                </c:pt>
                <c:pt idx="12942">
                  <c:v>-3.3785302492712201E-2</c:v>
                </c:pt>
                <c:pt idx="12943">
                  <c:v>-3.3741735717436799E-2</c:v>
                </c:pt>
                <c:pt idx="12944">
                  <c:v>-3.3774365166512797E-2</c:v>
                </c:pt>
                <c:pt idx="12945">
                  <c:v>-3.3826633463225703E-2</c:v>
                </c:pt>
                <c:pt idx="12946">
                  <c:v>-3.3773231378290802E-2</c:v>
                </c:pt>
                <c:pt idx="12947">
                  <c:v>-3.3759135248449999E-2</c:v>
                </c:pt>
                <c:pt idx="12948">
                  <c:v>-3.3876464750695501E-2</c:v>
                </c:pt>
                <c:pt idx="12949">
                  <c:v>-3.3838941861176697E-2</c:v>
                </c:pt>
                <c:pt idx="12950">
                  <c:v>-3.3777368303465997E-2</c:v>
                </c:pt>
                <c:pt idx="12951">
                  <c:v>-3.3697248620834799E-2</c:v>
                </c:pt>
                <c:pt idx="12952">
                  <c:v>-3.3691246896827003E-2</c:v>
                </c:pt>
                <c:pt idx="12953">
                  <c:v>-3.3693701145239098E-2</c:v>
                </c:pt>
                <c:pt idx="12954">
                  <c:v>-3.3882088930113199E-2</c:v>
                </c:pt>
                <c:pt idx="12955">
                  <c:v>-3.3860922393311503E-2</c:v>
                </c:pt>
                <c:pt idx="12956">
                  <c:v>-3.3815499501846001E-2</c:v>
                </c:pt>
                <c:pt idx="12957">
                  <c:v>-3.3917545661097302E-2</c:v>
                </c:pt>
                <c:pt idx="12958">
                  <c:v>-3.3900179764410898E-2</c:v>
                </c:pt>
                <c:pt idx="12959">
                  <c:v>-3.3871256988883797E-2</c:v>
                </c:pt>
                <c:pt idx="12960">
                  <c:v>-3.3922999524899501E-2</c:v>
                </c:pt>
                <c:pt idx="12961">
                  <c:v>-3.4000337298493798E-2</c:v>
                </c:pt>
                <c:pt idx="12962">
                  <c:v>-3.3956476234986203E-2</c:v>
                </c:pt>
                <c:pt idx="12963">
                  <c:v>-3.3942514147687099E-2</c:v>
                </c:pt>
                <c:pt idx="12964">
                  <c:v>-3.40086033102125E-2</c:v>
                </c:pt>
                <c:pt idx="12965">
                  <c:v>-3.3952413767110501E-2</c:v>
                </c:pt>
                <c:pt idx="12966">
                  <c:v>-3.3924455647744697E-2</c:v>
                </c:pt>
                <c:pt idx="12967">
                  <c:v>-3.41256312676705E-2</c:v>
                </c:pt>
                <c:pt idx="12968">
                  <c:v>-3.40459806126698E-2</c:v>
                </c:pt>
                <c:pt idx="12969">
                  <c:v>-3.3997765984774199E-2</c:v>
                </c:pt>
                <c:pt idx="12970">
                  <c:v>-3.4130871247422499E-2</c:v>
                </c:pt>
                <c:pt idx="12971">
                  <c:v>-3.40756838656186E-2</c:v>
                </c:pt>
                <c:pt idx="12972">
                  <c:v>-3.40351454991226E-2</c:v>
                </c:pt>
                <c:pt idx="12973">
                  <c:v>-3.4146714208570003E-2</c:v>
                </c:pt>
                <c:pt idx="12974">
                  <c:v>-3.4162181740006001E-2</c:v>
                </c:pt>
                <c:pt idx="12975">
                  <c:v>-3.4117401558129701E-2</c:v>
                </c:pt>
                <c:pt idx="12976">
                  <c:v>-3.4042565724424399E-2</c:v>
                </c:pt>
                <c:pt idx="12977">
                  <c:v>-3.4007857369336501E-2</c:v>
                </c:pt>
                <c:pt idx="12978">
                  <c:v>-3.4009601089850003E-2</c:v>
                </c:pt>
                <c:pt idx="12979">
                  <c:v>-3.4044881200289603E-2</c:v>
                </c:pt>
                <c:pt idx="12980">
                  <c:v>-3.4204553520792803E-2</c:v>
                </c:pt>
                <c:pt idx="12981">
                  <c:v>-3.4134379886752102E-2</c:v>
                </c:pt>
                <c:pt idx="12982">
                  <c:v>-3.4100830082305897E-2</c:v>
                </c:pt>
                <c:pt idx="12983">
                  <c:v>-3.4254688327317297E-2</c:v>
                </c:pt>
                <c:pt idx="12984">
                  <c:v>-3.4182298006877901E-2</c:v>
                </c:pt>
                <c:pt idx="12985">
                  <c:v>-3.4152638021623702E-2</c:v>
                </c:pt>
                <c:pt idx="12986">
                  <c:v>-3.4333858755417099E-2</c:v>
                </c:pt>
                <c:pt idx="12987">
                  <c:v>-3.4285803529200999E-2</c:v>
                </c:pt>
                <c:pt idx="12988">
                  <c:v>-3.4254857426276403E-2</c:v>
                </c:pt>
                <c:pt idx="12989">
                  <c:v>-3.43404555945502E-2</c:v>
                </c:pt>
                <c:pt idx="12990">
                  <c:v>-3.43415331929766E-2</c:v>
                </c:pt>
                <c:pt idx="12991">
                  <c:v>-3.4302370050378797E-2</c:v>
                </c:pt>
                <c:pt idx="12992">
                  <c:v>-3.4343720336134101E-2</c:v>
                </c:pt>
                <c:pt idx="12993">
                  <c:v>-3.4417153161484797E-2</c:v>
                </c:pt>
                <c:pt idx="12994">
                  <c:v>-3.4335870965151297E-2</c:v>
                </c:pt>
                <c:pt idx="12995">
                  <c:v>-3.4341262061692301E-2</c:v>
                </c:pt>
                <c:pt idx="12996">
                  <c:v>-3.4427921161598901E-2</c:v>
                </c:pt>
                <c:pt idx="12997">
                  <c:v>-3.4382810340806202E-2</c:v>
                </c:pt>
                <c:pt idx="12998">
                  <c:v>-3.4351295384112801E-2</c:v>
                </c:pt>
                <c:pt idx="12999">
                  <c:v>-3.4534838700589397E-2</c:v>
                </c:pt>
                <c:pt idx="13000">
                  <c:v>-3.4460228819322501E-2</c:v>
                </c:pt>
                <c:pt idx="13001">
                  <c:v>-3.44166593276896E-2</c:v>
                </c:pt>
                <c:pt idx="13002">
                  <c:v>-3.4327615392006301E-2</c:v>
                </c:pt>
                <c:pt idx="13003">
                  <c:v>-3.4295845185018298E-2</c:v>
                </c:pt>
                <c:pt idx="13004">
                  <c:v>-3.4324460876329503E-2</c:v>
                </c:pt>
                <c:pt idx="13005">
                  <c:v>-3.44610587053467E-2</c:v>
                </c:pt>
                <c:pt idx="13006">
                  <c:v>-3.4487394092138898E-2</c:v>
                </c:pt>
                <c:pt idx="13007">
                  <c:v>-3.4461017921178901E-2</c:v>
                </c:pt>
                <c:pt idx="13008">
                  <c:v>-3.4494882905467601E-2</c:v>
                </c:pt>
                <c:pt idx="13009">
                  <c:v>-3.4545496697925698E-2</c:v>
                </c:pt>
                <c:pt idx="13010">
                  <c:v>-3.4508860437199501E-2</c:v>
                </c:pt>
                <c:pt idx="13011">
                  <c:v>-3.4518767827345601E-2</c:v>
                </c:pt>
                <c:pt idx="13012">
                  <c:v>-3.4655581461265801E-2</c:v>
                </c:pt>
                <c:pt idx="13013">
                  <c:v>-3.4587194658039798E-2</c:v>
                </c:pt>
                <c:pt idx="13014">
                  <c:v>-3.4543758908208898E-2</c:v>
                </c:pt>
                <c:pt idx="13015">
                  <c:v>-3.4579330046350797E-2</c:v>
                </c:pt>
                <c:pt idx="13016">
                  <c:v>-3.4549740366249602E-2</c:v>
                </c:pt>
                <c:pt idx="13017">
                  <c:v>-3.4546944846321398E-2</c:v>
                </c:pt>
                <c:pt idx="13018">
                  <c:v>-3.4716014857015899E-2</c:v>
                </c:pt>
                <c:pt idx="13019">
                  <c:v>-3.46688491505725E-2</c:v>
                </c:pt>
                <c:pt idx="13020">
                  <c:v>-3.4629339924625399E-2</c:v>
                </c:pt>
                <c:pt idx="13021">
                  <c:v>-3.4709863820656599E-2</c:v>
                </c:pt>
                <c:pt idx="13022">
                  <c:v>-3.4713186682589998E-2</c:v>
                </c:pt>
                <c:pt idx="13023">
                  <c:v>-3.4684436812919398E-2</c:v>
                </c:pt>
                <c:pt idx="13024">
                  <c:v>-3.4729739059305903E-2</c:v>
                </c:pt>
                <c:pt idx="13025">
                  <c:v>-3.4805480934058601E-2</c:v>
                </c:pt>
                <c:pt idx="13026">
                  <c:v>-3.4750991830757597E-2</c:v>
                </c:pt>
                <c:pt idx="13027">
                  <c:v>-3.46991599362809E-2</c:v>
                </c:pt>
                <c:pt idx="13028">
                  <c:v>-3.4629088758568502E-2</c:v>
                </c:pt>
                <c:pt idx="13029">
                  <c:v>-3.4641410689800901E-2</c:v>
                </c:pt>
                <c:pt idx="13030">
                  <c:v>-3.4638410007270699E-2</c:v>
                </c:pt>
                <c:pt idx="13031">
                  <c:v>-3.48404618156265E-2</c:v>
                </c:pt>
                <c:pt idx="13032">
                  <c:v>-3.47835343974763E-2</c:v>
                </c:pt>
                <c:pt idx="13033">
                  <c:v>-3.4746145354189198E-2</c:v>
                </c:pt>
                <c:pt idx="13034">
                  <c:v>-3.4882672482439203E-2</c:v>
                </c:pt>
                <c:pt idx="13035">
                  <c:v>-3.4842428573992099E-2</c:v>
                </c:pt>
                <c:pt idx="13036">
                  <c:v>-3.4806307773882002E-2</c:v>
                </c:pt>
                <c:pt idx="13037">
                  <c:v>-3.4918765469531703E-2</c:v>
                </c:pt>
                <c:pt idx="13038">
                  <c:v>-3.4927895816508597E-2</c:v>
                </c:pt>
                <c:pt idx="13039">
                  <c:v>-3.4889130465065497E-2</c:v>
                </c:pt>
                <c:pt idx="13040">
                  <c:v>-3.4941744942140598E-2</c:v>
                </c:pt>
                <c:pt idx="13041">
                  <c:v>-3.50018852138115E-2</c:v>
                </c:pt>
                <c:pt idx="13042">
                  <c:v>-3.49509953133142E-2</c:v>
                </c:pt>
                <c:pt idx="13043">
                  <c:v>-3.4946707339258802E-2</c:v>
                </c:pt>
                <c:pt idx="13044">
                  <c:v>-3.5079754268129697E-2</c:v>
                </c:pt>
                <c:pt idx="13045">
                  <c:v>-3.5014084375386001E-2</c:v>
                </c:pt>
                <c:pt idx="13046">
                  <c:v>-3.4992139699170498E-2</c:v>
                </c:pt>
                <c:pt idx="13047">
                  <c:v>-3.5105864371871701E-2</c:v>
                </c:pt>
                <c:pt idx="13048">
                  <c:v>-3.5030953712218003E-2</c:v>
                </c:pt>
                <c:pt idx="13049">
                  <c:v>-3.4978236721750898E-2</c:v>
                </c:pt>
                <c:pt idx="13050">
                  <c:v>-3.5154581826645999E-2</c:v>
                </c:pt>
                <c:pt idx="13051">
                  <c:v>-3.51117746807477E-2</c:v>
                </c:pt>
                <c:pt idx="13052">
                  <c:v>-3.5083019252245599E-2</c:v>
                </c:pt>
                <c:pt idx="13053">
                  <c:v>-3.5000724155300401E-2</c:v>
                </c:pt>
                <c:pt idx="13054">
                  <c:v>-3.49704847127821E-2</c:v>
                </c:pt>
                <c:pt idx="13055">
                  <c:v>-3.4954123034064602E-2</c:v>
                </c:pt>
                <c:pt idx="13056">
                  <c:v>-3.5050783616801001E-2</c:v>
                </c:pt>
                <c:pt idx="13057">
                  <c:v>-3.5128730552969403E-2</c:v>
                </c:pt>
                <c:pt idx="13058">
                  <c:v>-3.5096308779126499E-2</c:v>
                </c:pt>
                <c:pt idx="13059">
                  <c:v>-3.5094681622770803E-2</c:v>
                </c:pt>
                <c:pt idx="13060">
                  <c:v>-3.5194466734537903E-2</c:v>
                </c:pt>
                <c:pt idx="13061">
                  <c:v>-3.5166316558995103E-2</c:v>
                </c:pt>
                <c:pt idx="13062">
                  <c:v>-3.5146241338224998E-2</c:v>
                </c:pt>
                <c:pt idx="13063">
                  <c:v>-3.5345218037643102E-2</c:v>
                </c:pt>
                <c:pt idx="13064">
                  <c:v>-3.5267819495250798E-2</c:v>
                </c:pt>
                <c:pt idx="13065">
                  <c:v>-3.5210047625393197E-2</c:v>
                </c:pt>
                <c:pt idx="13066">
                  <c:v>-3.5302575619425597E-2</c:v>
                </c:pt>
                <c:pt idx="13067">
                  <c:v>-3.5259356295379303E-2</c:v>
                </c:pt>
                <c:pt idx="13068">
                  <c:v>-3.5242249364576698E-2</c:v>
                </c:pt>
                <c:pt idx="13069">
                  <c:v>-3.5349109161567603E-2</c:v>
                </c:pt>
                <c:pt idx="13070">
                  <c:v>-3.5355524509213802E-2</c:v>
                </c:pt>
                <c:pt idx="13071">
                  <c:v>-3.5309507734685497E-2</c:v>
                </c:pt>
                <c:pt idx="13072">
                  <c:v>-3.53486311699572E-2</c:v>
                </c:pt>
                <c:pt idx="13073">
                  <c:v>-3.5398241423536002E-2</c:v>
                </c:pt>
                <c:pt idx="13074">
                  <c:v>-3.5358842510807703E-2</c:v>
                </c:pt>
                <c:pt idx="13075">
                  <c:v>-3.5352130449609803E-2</c:v>
                </c:pt>
                <c:pt idx="13076">
                  <c:v>-3.54927616232696E-2</c:v>
                </c:pt>
                <c:pt idx="13077">
                  <c:v>-3.5431209379263799E-2</c:v>
                </c:pt>
                <c:pt idx="13078">
                  <c:v>-3.5397284499291901E-2</c:v>
                </c:pt>
                <c:pt idx="13079">
                  <c:v>-3.5311647661728798E-2</c:v>
                </c:pt>
                <c:pt idx="13080">
                  <c:v>-3.5290647259292499E-2</c:v>
                </c:pt>
                <c:pt idx="13081">
                  <c:v>-3.5295045468956399E-2</c:v>
                </c:pt>
                <c:pt idx="13082">
                  <c:v>-3.5495594211776497E-2</c:v>
                </c:pt>
                <c:pt idx="13083">
                  <c:v>-3.5458624136373101E-2</c:v>
                </c:pt>
                <c:pt idx="13084">
                  <c:v>-3.54397096891809E-2</c:v>
                </c:pt>
                <c:pt idx="13085">
                  <c:v>-3.5509298870279198E-2</c:v>
                </c:pt>
                <c:pt idx="13086">
                  <c:v>-3.5534877673186298E-2</c:v>
                </c:pt>
                <c:pt idx="13087">
                  <c:v>-3.5499400148879597E-2</c:v>
                </c:pt>
                <c:pt idx="13088">
                  <c:v>-3.5582844378202499E-2</c:v>
                </c:pt>
                <c:pt idx="13089">
                  <c:v>-3.5643507125011402E-2</c:v>
                </c:pt>
                <c:pt idx="13090">
                  <c:v>-3.55778262989285E-2</c:v>
                </c:pt>
                <c:pt idx="13091">
                  <c:v>-3.5569501274342899E-2</c:v>
                </c:pt>
                <c:pt idx="13092">
                  <c:v>-3.5699285838442597E-2</c:v>
                </c:pt>
                <c:pt idx="13093">
                  <c:v>-3.5645282934031602E-2</c:v>
                </c:pt>
                <c:pt idx="13094">
                  <c:v>-3.55846256522152E-2</c:v>
                </c:pt>
                <c:pt idx="13095">
                  <c:v>-3.5789452105139702E-2</c:v>
                </c:pt>
                <c:pt idx="13096">
                  <c:v>-3.57111881894525E-2</c:v>
                </c:pt>
                <c:pt idx="13097">
                  <c:v>-3.5676348129830601E-2</c:v>
                </c:pt>
                <c:pt idx="13098">
                  <c:v>-3.5769221460213801E-2</c:v>
                </c:pt>
                <c:pt idx="13099">
                  <c:v>-3.5725035200205799E-2</c:v>
                </c:pt>
                <c:pt idx="13100">
                  <c:v>-3.5676520259585197E-2</c:v>
                </c:pt>
                <c:pt idx="13101">
                  <c:v>-3.5803689155727597E-2</c:v>
                </c:pt>
                <c:pt idx="13102">
                  <c:v>-3.5819616275451403E-2</c:v>
                </c:pt>
                <c:pt idx="13103">
                  <c:v>-3.5759448529764301E-2</c:v>
                </c:pt>
                <c:pt idx="13104">
                  <c:v>-3.5692495284213803E-2</c:v>
                </c:pt>
                <c:pt idx="13105">
                  <c:v>-3.5650382924359299E-2</c:v>
                </c:pt>
                <c:pt idx="13106">
                  <c:v>-3.5639169150575502E-2</c:v>
                </c:pt>
                <c:pt idx="13107">
                  <c:v>-3.5680654662428403E-2</c:v>
                </c:pt>
                <c:pt idx="13108">
                  <c:v>-3.5855562028397597E-2</c:v>
                </c:pt>
                <c:pt idx="13109">
                  <c:v>-3.5822264869542202E-2</c:v>
                </c:pt>
                <c:pt idx="13110">
                  <c:v>-3.5776358514946503E-2</c:v>
                </c:pt>
                <c:pt idx="13111">
                  <c:v>-3.5924638776729398E-2</c:v>
                </c:pt>
                <c:pt idx="13112">
                  <c:v>-3.5881524401096099E-2</c:v>
                </c:pt>
                <c:pt idx="13113">
                  <c:v>-3.5838465604077399E-2</c:v>
                </c:pt>
                <c:pt idx="13114">
                  <c:v>-3.6004517586358503E-2</c:v>
                </c:pt>
                <c:pt idx="13115">
                  <c:v>-3.5960520928104797E-2</c:v>
                </c:pt>
                <c:pt idx="13116">
                  <c:v>-3.5910994677882099E-2</c:v>
                </c:pt>
                <c:pt idx="13117">
                  <c:v>-3.5954824406265698E-2</c:v>
                </c:pt>
                <c:pt idx="13118">
                  <c:v>-3.5944063148538999E-2</c:v>
                </c:pt>
                <c:pt idx="13119">
                  <c:v>-3.59172553192669E-2</c:v>
                </c:pt>
                <c:pt idx="13120">
                  <c:v>-3.5976539647284402E-2</c:v>
                </c:pt>
                <c:pt idx="13121">
                  <c:v>-3.6059413551507997E-2</c:v>
                </c:pt>
                <c:pt idx="13122">
                  <c:v>-3.6011758114909802E-2</c:v>
                </c:pt>
                <c:pt idx="13123">
                  <c:v>-3.6006555591787497E-2</c:v>
                </c:pt>
                <c:pt idx="13124">
                  <c:v>-3.6086638496878203E-2</c:v>
                </c:pt>
                <c:pt idx="13125">
                  <c:v>-3.6057550751138298E-2</c:v>
                </c:pt>
                <c:pt idx="13126">
                  <c:v>-3.6015335994307202E-2</c:v>
                </c:pt>
                <c:pt idx="13127">
                  <c:v>-3.6195655702613197E-2</c:v>
                </c:pt>
                <c:pt idx="13128">
                  <c:v>-3.6124926516398002E-2</c:v>
                </c:pt>
                <c:pt idx="13129">
                  <c:v>-3.6098688093867702E-2</c:v>
                </c:pt>
                <c:pt idx="13130">
                  <c:v>-3.60024918142395E-2</c:v>
                </c:pt>
                <c:pt idx="13131">
                  <c:v>-3.5993187368149097E-2</c:v>
                </c:pt>
                <c:pt idx="13132">
                  <c:v>-3.5993091082976603E-2</c:v>
                </c:pt>
                <c:pt idx="13133">
                  <c:v>-3.6143737602591E-2</c:v>
                </c:pt>
                <c:pt idx="13134">
                  <c:v>-3.6167232853282903E-2</c:v>
                </c:pt>
                <c:pt idx="13135">
                  <c:v>-3.6144923121880002E-2</c:v>
                </c:pt>
                <c:pt idx="13136">
                  <c:v>-3.6167983434068497E-2</c:v>
                </c:pt>
                <c:pt idx="13137">
                  <c:v>-3.6223891175173203E-2</c:v>
                </c:pt>
                <c:pt idx="13138">
                  <c:v>-3.6170613757310302E-2</c:v>
                </c:pt>
                <c:pt idx="13139">
                  <c:v>-3.6191015457924199E-2</c:v>
                </c:pt>
                <c:pt idx="13140">
                  <c:v>-3.6326020813649003E-2</c:v>
                </c:pt>
                <c:pt idx="13141">
                  <c:v>-3.6278479276612902E-2</c:v>
                </c:pt>
                <c:pt idx="13142">
                  <c:v>-3.6236233582409703E-2</c:v>
                </c:pt>
                <c:pt idx="13143">
                  <c:v>-3.64059794228523E-2</c:v>
                </c:pt>
                <c:pt idx="13144">
                  <c:v>-3.6340567438552802E-2</c:v>
                </c:pt>
                <c:pt idx="13145">
                  <c:v>-3.6297895994115002E-2</c:v>
                </c:pt>
                <c:pt idx="13146">
                  <c:v>-3.6469843490825202E-2</c:v>
                </c:pt>
                <c:pt idx="13147">
                  <c:v>-3.6388242044874203E-2</c:v>
                </c:pt>
                <c:pt idx="13148">
                  <c:v>-3.6366205681891403E-2</c:v>
                </c:pt>
                <c:pt idx="13149">
                  <c:v>-3.64340840800043E-2</c:v>
                </c:pt>
                <c:pt idx="13150">
                  <c:v>-3.6449014626365697E-2</c:v>
                </c:pt>
                <c:pt idx="13151">
                  <c:v>-3.6393135562926997E-2</c:v>
                </c:pt>
                <c:pt idx="13152">
                  <c:v>-3.6457532483230602E-2</c:v>
                </c:pt>
                <c:pt idx="13153">
                  <c:v>-3.6522069354153801E-2</c:v>
                </c:pt>
                <c:pt idx="13154">
                  <c:v>-3.6493252642685499E-2</c:v>
                </c:pt>
                <c:pt idx="13155">
                  <c:v>-3.6411441455129499E-2</c:v>
                </c:pt>
                <c:pt idx="13156">
                  <c:v>-3.6340000651155897E-2</c:v>
                </c:pt>
                <c:pt idx="13157">
                  <c:v>-3.6342882997511497E-2</c:v>
                </c:pt>
                <c:pt idx="13158">
                  <c:v>-3.63269635126926E-2</c:v>
                </c:pt>
                <c:pt idx="13159">
                  <c:v>-3.6576659011188999E-2</c:v>
                </c:pt>
                <c:pt idx="13160">
                  <c:v>-3.6507200313887198E-2</c:v>
                </c:pt>
                <c:pt idx="13161">
                  <c:v>-3.6452107732960398E-2</c:v>
                </c:pt>
                <c:pt idx="13162">
                  <c:v>-3.6590251838788397E-2</c:v>
                </c:pt>
                <c:pt idx="13163">
                  <c:v>-3.6557099917748401E-2</c:v>
                </c:pt>
                <c:pt idx="13164">
                  <c:v>-3.6510043399175601E-2</c:v>
                </c:pt>
                <c:pt idx="13165">
                  <c:v>-3.6660877231042999E-2</c:v>
                </c:pt>
                <c:pt idx="13166">
                  <c:v>-3.6648934251085501E-2</c:v>
                </c:pt>
                <c:pt idx="13167">
                  <c:v>-3.6614180862670799E-2</c:v>
                </c:pt>
                <c:pt idx="13168">
                  <c:v>-3.6638724724373802E-2</c:v>
                </c:pt>
                <c:pt idx="13169">
                  <c:v>-3.6679092018554502E-2</c:v>
                </c:pt>
                <c:pt idx="13170">
                  <c:v>-3.6627717015411197E-2</c:v>
                </c:pt>
                <c:pt idx="13171">
                  <c:v>-3.6638508929172503E-2</c:v>
                </c:pt>
                <c:pt idx="13172">
                  <c:v>-3.6793716872731801E-2</c:v>
                </c:pt>
                <c:pt idx="13173">
                  <c:v>-3.6733260960318197E-2</c:v>
                </c:pt>
                <c:pt idx="13174">
                  <c:v>-3.66999769466929E-2</c:v>
                </c:pt>
                <c:pt idx="13175">
                  <c:v>-3.6830380830603401E-2</c:v>
                </c:pt>
                <c:pt idx="13176">
                  <c:v>-3.6779928040535301E-2</c:v>
                </c:pt>
                <c:pt idx="13177">
                  <c:v>-3.6737137503223598E-2</c:v>
                </c:pt>
                <c:pt idx="13178">
                  <c:v>-3.6889211468709097E-2</c:v>
                </c:pt>
                <c:pt idx="13179">
                  <c:v>-3.6852068752826601E-2</c:v>
                </c:pt>
                <c:pt idx="13180">
                  <c:v>-3.6818861476300799E-2</c:v>
                </c:pt>
                <c:pt idx="13181">
                  <c:v>-3.67352640023456E-2</c:v>
                </c:pt>
                <c:pt idx="13182">
                  <c:v>-3.6691836760534502E-2</c:v>
                </c:pt>
                <c:pt idx="13183">
                  <c:v>-3.6699548800243099E-2</c:v>
                </c:pt>
                <c:pt idx="13184">
                  <c:v>-3.6788036416207003E-2</c:v>
                </c:pt>
                <c:pt idx="13185">
                  <c:v>-3.6892109831872799E-2</c:v>
                </c:pt>
                <c:pt idx="13186">
                  <c:v>-3.6853172855141302E-2</c:v>
                </c:pt>
                <c:pt idx="13187">
                  <c:v>-3.6855201460033002E-2</c:v>
                </c:pt>
                <c:pt idx="13188">
                  <c:v>-3.6946064550041499E-2</c:v>
                </c:pt>
                <c:pt idx="13189">
                  <c:v>-3.69096594769453E-2</c:v>
                </c:pt>
                <c:pt idx="13190">
                  <c:v>-3.6869787727123099E-2</c:v>
                </c:pt>
                <c:pt idx="13191">
                  <c:v>-3.7070736482748001E-2</c:v>
                </c:pt>
                <c:pt idx="13192">
                  <c:v>-3.7025206334742801E-2</c:v>
                </c:pt>
                <c:pt idx="13193">
                  <c:v>-3.6953795748995703E-2</c:v>
                </c:pt>
                <c:pt idx="13194">
                  <c:v>-3.7103932564302E-2</c:v>
                </c:pt>
                <c:pt idx="13195">
                  <c:v>-3.70725975953973E-2</c:v>
                </c:pt>
                <c:pt idx="13196">
                  <c:v>-3.7017420225311001E-2</c:v>
                </c:pt>
                <c:pt idx="13197">
                  <c:v>-3.7130281348557503E-2</c:v>
                </c:pt>
                <c:pt idx="13198">
                  <c:v>-3.7132125357553801E-2</c:v>
                </c:pt>
                <c:pt idx="13199">
                  <c:v>-3.7064219495126297E-2</c:v>
                </c:pt>
                <c:pt idx="13200">
                  <c:v>-3.71247261355164E-2</c:v>
                </c:pt>
                <c:pt idx="13201">
                  <c:v>-3.71744963728513E-2</c:v>
                </c:pt>
                <c:pt idx="13202">
                  <c:v>-3.71205616587151E-2</c:v>
                </c:pt>
                <c:pt idx="13203">
                  <c:v>-3.7120928202057098E-2</c:v>
                </c:pt>
                <c:pt idx="13204">
                  <c:v>-3.72784557403067E-2</c:v>
                </c:pt>
                <c:pt idx="13205">
                  <c:v>-3.7200366515511001E-2</c:v>
                </c:pt>
                <c:pt idx="13206">
                  <c:v>-3.71451112053666E-2</c:v>
                </c:pt>
                <c:pt idx="13207">
                  <c:v>-3.7072000520614198E-2</c:v>
                </c:pt>
                <c:pt idx="13208">
                  <c:v>-3.7056789898391201E-2</c:v>
                </c:pt>
                <c:pt idx="13209">
                  <c:v>-3.7058012123452597E-2</c:v>
                </c:pt>
                <c:pt idx="13210">
                  <c:v>-3.7270323771129897E-2</c:v>
                </c:pt>
                <c:pt idx="13211">
                  <c:v>-3.7234764517052002E-2</c:v>
                </c:pt>
                <c:pt idx="13212">
                  <c:v>-3.7201725751704801E-2</c:v>
                </c:pt>
                <c:pt idx="13213">
                  <c:v>-3.7291814252967001E-2</c:v>
                </c:pt>
                <c:pt idx="13214">
                  <c:v>-3.7313371790029602E-2</c:v>
                </c:pt>
                <c:pt idx="13215">
                  <c:v>-3.7276673140392298E-2</c:v>
                </c:pt>
                <c:pt idx="13216">
                  <c:v>-3.7321227214609502E-2</c:v>
                </c:pt>
                <c:pt idx="13217">
                  <c:v>-3.7409590043050202E-2</c:v>
                </c:pt>
                <c:pt idx="13218">
                  <c:v>-3.73534294970643E-2</c:v>
                </c:pt>
                <c:pt idx="13219">
                  <c:v>-3.7324861516632599E-2</c:v>
                </c:pt>
                <c:pt idx="13220">
                  <c:v>-3.7392031537213599E-2</c:v>
                </c:pt>
                <c:pt idx="13221">
                  <c:v>-3.7333365035010502E-2</c:v>
                </c:pt>
                <c:pt idx="13222">
                  <c:v>-3.7318232275235202E-2</c:v>
                </c:pt>
                <c:pt idx="13223">
                  <c:v>-3.7520253293526699E-2</c:v>
                </c:pt>
                <c:pt idx="13224">
                  <c:v>-3.7446684039120298E-2</c:v>
                </c:pt>
                <c:pt idx="13225">
                  <c:v>-3.7418279408787697E-2</c:v>
                </c:pt>
                <c:pt idx="13226">
                  <c:v>-3.7548027069230203E-2</c:v>
                </c:pt>
                <c:pt idx="13227">
                  <c:v>-3.7511698193460001E-2</c:v>
                </c:pt>
                <c:pt idx="13228">
                  <c:v>-3.7468637805432102E-2</c:v>
                </c:pt>
                <c:pt idx="13229">
                  <c:v>-3.7588725972454801E-2</c:v>
                </c:pt>
                <c:pt idx="13230">
                  <c:v>-3.7590141670079603E-2</c:v>
                </c:pt>
                <c:pt idx="13231">
                  <c:v>-3.7544262382046702E-2</c:v>
                </c:pt>
                <c:pt idx="13232">
                  <c:v>-3.7491563338941401E-2</c:v>
                </c:pt>
                <c:pt idx="13233">
                  <c:v>-3.7436981336213503E-2</c:v>
                </c:pt>
                <c:pt idx="13234">
                  <c:v>-3.7427729403134602E-2</c:v>
                </c:pt>
                <c:pt idx="13235">
                  <c:v>-3.7466012785444099E-2</c:v>
                </c:pt>
                <c:pt idx="13236">
                  <c:v>-3.7624049223571397E-2</c:v>
                </c:pt>
                <c:pt idx="13237">
                  <c:v>-3.7580713552112302E-2</c:v>
                </c:pt>
                <c:pt idx="13238">
                  <c:v>-3.756614800659E-2</c:v>
                </c:pt>
                <c:pt idx="13239">
                  <c:v>-3.7690943689085599E-2</c:v>
                </c:pt>
                <c:pt idx="13240">
                  <c:v>-3.7625291598184701E-2</c:v>
                </c:pt>
                <c:pt idx="13241">
                  <c:v>-3.7612366647865603E-2</c:v>
                </c:pt>
                <c:pt idx="13242">
                  <c:v>-3.7786709669187797E-2</c:v>
                </c:pt>
                <c:pt idx="13243">
                  <c:v>-3.7755221611233097E-2</c:v>
                </c:pt>
                <c:pt idx="13244">
                  <c:v>-3.7698805353480101E-2</c:v>
                </c:pt>
                <c:pt idx="13245">
                  <c:v>-3.78006163004415E-2</c:v>
                </c:pt>
                <c:pt idx="13246">
                  <c:v>-3.7805992304735199E-2</c:v>
                </c:pt>
                <c:pt idx="13247">
                  <c:v>-3.7755015150954301E-2</c:v>
                </c:pt>
                <c:pt idx="13248">
                  <c:v>-3.7816784693859601E-2</c:v>
                </c:pt>
                <c:pt idx="13249">
                  <c:v>-3.7880484994578599E-2</c:v>
                </c:pt>
                <c:pt idx="13250">
                  <c:v>-3.78201448960074E-2</c:v>
                </c:pt>
                <c:pt idx="13251">
                  <c:v>-3.7814279009277599E-2</c:v>
                </c:pt>
                <c:pt idx="13252">
                  <c:v>-3.7909628241323101E-2</c:v>
                </c:pt>
                <c:pt idx="13253">
                  <c:v>-3.7866871920414297E-2</c:v>
                </c:pt>
                <c:pt idx="13254">
                  <c:v>-3.7832926202099902E-2</c:v>
                </c:pt>
                <c:pt idx="13255">
                  <c:v>-3.80235433306855E-2</c:v>
                </c:pt>
                <c:pt idx="13256">
                  <c:v>-3.7952993647195399E-2</c:v>
                </c:pt>
                <c:pt idx="13257">
                  <c:v>-3.7913851090706802E-2</c:v>
                </c:pt>
                <c:pt idx="13258">
                  <c:v>-3.7830669937344998E-2</c:v>
                </c:pt>
                <c:pt idx="13259">
                  <c:v>-3.7804602732648997E-2</c:v>
                </c:pt>
                <c:pt idx="13260">
                  <c:v>-3.7813468584014603E-2</c:v>
                </c:pt>
                <c:pt idx="13261">
                  <c:v>-3.7933104351395699E-2</c:v>
                </c:pt>
                <c:pt idx="13262">
                  <c:v>-3.7988665387577801E-2</c:v>
                </c:pt>
                <c:pt idx="13263">
                  <c:v>-3.7969584062617898E-2</c:v>
                </c:pt>
                <c:pt idx="13264">
                  <c:v>-3.7987112523599799E-2</c:v>
                </c:pt>
                <c:pt idx="13265">
                  <c:v>-3.8042417397567398E-2</c:v>
                </c:pt>
                <c:pt idx="13266">
                  <c:v>-3.80078503318751E-2</c:v>
                </c:pt>
                <c:pt idx="13267">
                  <c:v>-3.8018022421359397E-2</c:v>
                </c:pt>
                <c:pt idx="13268">
                  <c:v>-3.8157525132798298E-2</c:v>
                </c:pt>
                <c:pt idx="13269">
                  <c:v>-3.8111266747970697E-2</c:v>
                </c:pt>
                <c:pt idx="13270">
                  <c:v>-3.8058046513470001E-2</c:v>
                </c:pt>
                <c:pt idx="13271">
                  <c:v>-3.8160895298157797E-2</c:v>
                </c:pt>
                <c:pt idx="13272">
                  <c:v>-3.8125864133083602E-2</c:v>
                </c:pt>
                <c:pt idx="13273">
                  <c:v>-3.8077473572533001E-2</c:v>
                </c:pt>
                <c:pt idx="13274">
                  <c:v>-3.8250022111848699E-2</c:v>
                </c:pt>
                <c:pt idx="13275">
                  <c:v>-3.8228086904079202E-2</c:v>
                </c:pt>
                <c:pt idx="13276">
                  <c:v>-3.8177266716956801E-2</c:v>
                </c:pt>
                <c:pt idx="13277">
                  <c:v>-3.82543288384719E-2</c:v>
                </c:pt>
                <c:pt idx="13278">
                  <c:v>-3.8248487670595598E-2</c:v>
                </c:pt>
                <c:pt idx="13279">
                  <c:v>-3.8219341251533402E-2</c:v>
                </c:pt>
                <c:pt idx="13280">
                  <c:v>-3.8288406959812303E-2</c:v>
                </c:pt>
                <c:pt idx="13281">
                  <c:v>-3.8370039779692999E-2</c:v>
                </c:pt>
                <c:pt idx="13282">
                  <c:v>-3.8302702227762601E-2</c:v>
                </c:pt>
                <c:pt idx="13283">
                  <c:v>-3.8253534895678301E-2</c:v>
                </c:pt>
                <c:pt idx="13284">
                  <c:v>-3.8180387384879E-2</c:v>
                </c:pt>
                <c:pt idx="13285">
                  <c:v>-3.8171042144919003E-2</c:v>
                </c:pt>
                <c:pt idx="13286">
                  <c:v>-3.8201852934434899E-2</c:v>
                </c:pt>
                <c:pt idx="13287">
                  <c:v>-3.8405968458391802E-2</c:v>
                </c:pt>
                <c:pt idx="13288">
                  <c:v>-3.8351279324463798E-2</c:v>
                </c:pt>
                <c:pt idx="13289">
                  <c:v>-3.8321588993615902E-2</c:v>
                </c:pt>
                <c:pt idx="13290">
                  <c:v>-3.8441910815890698E-2</c:v>
                </c:pt>
                <c:pt idx="13291">
                  <c:v>-3.8405648122231198E-2</c:v>
                </c:pt>
                <c:pt idx="13292">
                  <c:v>-3.8371971662854699E-2</c:v>
                </c:pt>
                <c:pt idx="13293">
                  <c:v>-3.8502030735413799E-2</c:v>
                </c:pt>
                <c:pt idx="13294">
                  <c:v>-3.85216665636594E-2</c:v>
                </c:pt>
                <c:pt idx="13295">
                  <c:v>-3.8466781295625301E-2</c:v>
                </c:pt>
                <c:pt idx="13296">
                  <c:v>-3.8495919275816103E-2</c:v>
                </c:pt>
                <c:pt idx="13297">
                  <c:v>-3.8558821608046703E-2</c:v>
                </c:pt>
                <c:pt idx="13298">
                  <c:v>-3.8534697892221803E-2</c:v>
                </c:pt>
                <c:pt idx="13299">
                  <c:v>-3.8532901807533097E-2</c:v>
                </c:pt>
                <c:pt idx="13300">
                  <c:v>-3.8670672850761201E-2</c:v>
                </c:pt>
                <c:pt idx="13301">
                  <c:v>-3.8600190532936902E-2</c:v>
                </c:pt>
                <c:pt idx="13302">
                  <c:v>-3.85563854069913E-2</c:v>
                </c:pt>
                <c:pt idx="13303">
                  <c:v>-3.8710724193757998E-2</c:v>
                </c:pt>
                <c:pt idx="13304">
                  <c:v>-3.8633439175706899E-2</c:v>
                </c:pt>
                <c:pt idx="13305">
                  <c:v>-3.85951207620868E-2</c:v>
                </c:pt>
                <c:pt idx="13306">
                  <c:v>-3.8765170456220799E-2</c:v>
                </c:pt>
                <c:pt idx="13307">
                  <c:v>-3.8726067636162098E-2</c:v>
                </c:pt>
                <c:pt idx="13308">
                  <c:v>-3.8676296661530198E-2</c:v>
                </c:pt>
                <c:pt idx="13309">
                  <c:v>-3.8593848711267899E-2</c:v>
                </c:pt>
                <c:pt idx="13310">
                  <c:v>-3.8593240809859798E-2</c:v>
                </c:pt>
                <c:pt idx="13311">
                  <c:v>-3.8550822665759703E-2</c:v>
                </c:pt>
                <c:pt idx="13312">
                  <c:v>-3.8669935961176301E-2</c:v>
                </c:pt>
                <c:pt idx="13313">
                  <c:v>-3.8768501088876903E-2</c:v>
                </c:pt>
                <c:pt idx="13314">
                  <c:v>-3.8728743733372498E-2</c:v>
                </c:pt>
                <c:pt idx="13315">
                  <c:v>-3.8719152536941602E-2</c:v>
                </c:pt>
                <c:pt idx="13316">
                  <c:v>-3.8837857680239903E-2</c:v>
                </c:pt>
                <c:pt idx="13317">
                  <c:v>-3.8809012980588399E-2</c:v>
                </c:pt>
                <c:pt idx="13318">
                  <c:v>-3.87489645023983E-2</c:v>
                </c:pt>
                <c:pt idx="13319">
                  <c:v>-3.8960538377674797E-2</c:v>
                </c:pt>
                <c:pt idx="13320">
                  <c:v>-3.8879075592073598E-2</c:v>
                </c:pt>
                <c:pt idx="13321">
                  <c:v>-3.8829636740653498E-2</c:v>
                </c:pt>
                <c:pt idx="13322">
                  <c:v>-3.8903095022154298E-2</c:v>
                </c:pt>
                <c:pt idx="13323">
                  <c:v>-3.88623728261639E-2</c:v>
                </c:pt>
                <c:pt idx="13324">
                  <c:v>-3.8857630696535597E-2</c:v>
                </c:pt>
                <c:pt idx="13325">
                  <c:v>-3.8976247946266099E-2</c:v>
                </c:pt>
                <c:pt idx="13326">
                  <c:v>-3.9013945400559601E-2</c:v>
                </c:pt>
                <c:pt idx="13327">
                  <c:v>-3.8963907407984798E-2</c:v>
                </c:pt>
                <c:pt idx="13328">
                  <c:v>-3.8989316545970099E-2</c:v>
                </c:pt>
                <c:pt idx="13329">
                  <c:v>-3.9035894335635597E-2</c:v>
                </c:pt>
                <c:pt idx="13330">
                  <c:v>-3.8984586960092799E-2</c:v>
                </c:pt>
                <c:pt idx="13331">
                  <c:v>-3.8993428655279001E-2</c:v>
                </c:pt>
                <c:pt idx="13332">
                  <c:v>-3.91245338638933E-2</c:v>
                </c:pt>
                <c:pt idx="13333">
                  <c:v>-3.9082900553087899E-2</c:v>
                </c:pt>
                <c:pt idx="13334">
                  <c:v>-3.9046250409834497E-2</c:v>
                </c:pt>
                <c:pt idx="13335">
                  <c:v>-3.89551851646198E-2</c:v>
                </c:pt>
                <c:pt idx="13336">
                  <c:v>-3.8952178835946399E-2</c:v>
                </c:pt>
                <c:pt idx="13337">
                  <c:v>-3.89518618079212E-2</c:v>
                </c:pt>
                <c:pt idx="13338">
                  <c:v>-3.91492811904754E-2</c:v>
                </c:pt>
                <c:pt idx="13339">
                  <c:v>-3.9103164308471702E-2</c:v>
                </c:pt>
                <c:pt idx="13340">
                  <c:v>-3.9078214574450099E-2</c:v>
                </c:pt>
                <c:pt idx="13341">
                  <c:v>-3.9180814113933697E-2</c:v>
                </c:pt>
                <c:pt idx="13342">
                  <c:v>-3.9173635877280802E-2</c:v>
                </c:pt>
                <c:pt idx="13343">
                  <c:v>-3.9146826651024903E-2</c:v>
                </c:pt>
                <c:pt idx="13344">
                  <c:v>-3.9219926897203501E-2</c:v>
                </c:pt>
                <c:pt idx="13345">
                  <c:v>-3.9296849330033599E-2</c:v>
                </c:pt>
                <c:pt idx="13346">
                  <c:v>-3.9233462347395998E-2</c:v>
                </c:pt>
                <c:pt idx="13347">
                  <c:v>-3.92320049353167E-2</c:v>
                </c:pt>
                <c:pt idx="13348">
                  <c:v>-3.9349015368854497E-2</c:v>
                </c:pt>
                <c:pt idx="13349">
                  <c:v>-3.9291121956345203E-2</c:v>
                </c:pt>
                <c:pt idx="13350">
                  <c:v>-3.9256027961770502E-2</c:v>
                </c:pt>
                <c:pt idx="13351">
                  <c:v>-3.9437995175830902E-2</c:v>
                </c:pt>
                <c:pt idx="13352">
                  <c:v>-3.9381544319136701E-2</c:v>
                </c:pt>
                <c:pt idx="13353">
                  <c:v>-3.9332788408501101E-2</c:v>
                </c:pt>
                <c:pt idx="13354">
                  <c:v>-3.94504343663961E-2</c:v>
                </c:pt>
                <c:pt idx="13355">
                  <c:v>-3.9409172362259798E-2</c:v>
                </c:pt>
                <c:pt idx="13356">
                  <c:v>-3.9365254575386401E-2</c:v>
                </c:pt>
                <c:pt idx="13357">
                  <c:v>-3.94964597653596E-2</c:v>
                </c:pt>
                <c:pt idx="13358">
                  <c:v>-3.9497372820430199E-2</c:v>
                </c:pt>
                <c:pt idx="13359">
                  <c:v>-3.9465102619336299E-2</c:v>
                </c:pt>
                <c:pt idx="13360">
                  <c:v>-3.9398363733198397E-2</c:v>
                </c:pt>
                <c:pt idx="13361">
                  <c:v>-3.93344764209662E-2</c:v>
                </c:pt>
                <c:pt idx="13362">
                  <c:v>-3.9337296417215901E-2</c:v>
                </c:pt>
                <c:pt idx="13363">
                  <c:v>-3.9364584547001702E-2</c:v>
                </c:pt>
                <c:pt idx="13364">
                  <c:v>-3.9536356208069799E-2</c:v>
                </c:pt>
                <c:pt idx="13365">
                  <c:v>-3.9485563136016297E-2</c:v>
                </c:pt>
                <c:pt idx="13366">
                  <c:v>-3.9456530561437698E-2</c:v>
                </c:pt>
                <c:pt idx="13367">
                  <c:v>-3.9603012468432799E-2</c:v>
                </c:pt>
                <c:pt idx="13368">
                  <c:v>-3.9560908005417603E-2</c:v>
                </c:pt>
                <c:pt idx="13369">
                  <c:v>-3.9543347860065699E-2</c:v>
                </c:pt>
                <c:pt idx="13370">
                  <c:v>-3.9705795032204998E-2</c:v>
                </c:pt>
                <c:pt idx="13371">
                  <c:v>-3.96777420828585E-2</c:v>
                </c:pt>
                <c:pt idx="13372">
                  <c:v>-3.9621133105053101E-2</c:v>
                </c:pt>
                <c:pt idx="13373">
                  <c:v>-3.9669811240552501E-2</c:v>
                </c:pt>
                <c:pt idx="13374">
                  <c:v>-3.9661523643492999E-2</c:v>
                </c:pt>
                <c:pt idx="13375">
                  <c:v>-3.9648764388403E-2</c:v>
                </c:pt>
                <c:pt idx="13376">
                  <c:v>-3.9704423640311397E-2</c:v>
                </c:pt>
                <c:pt idx="13377">
                  <c:v>-3.9787317403048798E-2</c:v>
                </c:pt>
                <c:pt idx="13378">
                  <c:v>-3.97466639988125E-2</c:v>
                </c:pt>
                <c:pt idx="13379">
                  <c:v>-3.97416164341848E-2</c:v>
                </c:pt>
                <c:pt idx="13380">
                  <c:v>-3.9848870869415402E-2</c:v>
                </c:pt>
                <c:pt idx="13381">
                  <c:v>-3.9793225490332998E-2</c:v>
                </c:pt>
                <c:pt idx="13382">
                  <c:v>-3.9752467419020797E-2</c:v>
                </c:pt>
                <c:pt idx="13383">
                  <c:v>-3.9938147296197601E-2</c:v>
                </c:pt>
                <c:pt idx="13384">
                  <c:v>-3.98877936919841E-2</c:v>
                </c:pt>
                <c:pt idx="13385">
                  <c:v>-3.9828023572529701E-2</c:v>
                </c:pt>
                <c:pt idx="13386">
                  <c:v>-3.9743011254662099E-2</c:v>
                </c:pt>
                <c:pt idx="13387">
                  <c:v>-3.9731203927658602E-2</c:v>
                </c:pt>
                <c:pt idx="13388">
                  <c:v>-3.9733574764492602E-2</c:v>
                </c:pt>
                <c:pt idx="13389">
                  <c:v>-3.9886993608282101E-2</c:v>
                </c:pt>
                <c:pt idx="13390">
                  <c:v>-3.9914649135122597E-2</c:v>
                </c:pt>
                <c:pt idx="13391">
                  <c:v>-3.98700316727627E-2</c:v>
                </c:pt>
                <c:pt idx="13392">
                  <c:v>-3.9927289151819402E-2</c:v>
                </c:pt>
                <c:pt idx="13393">
                  <c:v>-3.9983857733507898E-2</c:v>
                </c:pt>
                <c:pt idx="13394">
                  <c:v>-3.9952340749247403E-2</c:v>
                </c:pt>
                <c:pt idx="13395">
                  <c:v>-3.9938213924566902E-2</c:v>
                </c:pt>
                <c:pt idx="13396">
                  <c:v>-4.0099964768160197E-2</c:v>
                </c:pt>
                <c:pt idx="13397">
                  <c:v>-4.0046859394144603E-2</c:v>
                </c:pt>
                <c:pt idx="13398">
                  <c:v>-4.0000903584900202E-2</c:v>
                </c:pt>
                <c:pt idx="13399">
                  <c:v>-4.0171136099986897E-2</c:v>
                </c:pt>
                <c:pt idx="13400">
                  <c:v>-4.0100161741651E-2</c:v>
                </c:pt>
                <c:pt idx="13401">
                  <c:v>-4.00670019858861E-2</c:v>
                </c:pt>
                <c:pt idx="13402">
                  <c:v>-4.0230508806416897E-2</c:v>
                </c:pt>
                <c:pt idx="13403">
                  <c:v>-4.0167345616888901E-2</c:v>
                </c:pt>
                <c:pt idx="13404">
                  <c:v>-4.0124878597756201E-2</c:v>
                </c:pt>
                <c:pt idx="13405">
                  <c:v>-4.0203131997259403E-2</c:v>
                </c:pt>
                <c:pt idx="13406">
                  <c:v>-4.0200862412651299E-2</c:v>
                </c:pt>
                <c:pt idx="13407">
                  <c:v>-4.0170358998390603E-2</c:v>
                </c:pt>
                <c:pt idx="13408">
                  <c:v>-4.0235131833469502E-2</c:v>
                </c:pt>
                <c:pt idx="13409">
                  <c:v>-4.0305655653355699E-2</c:v>
                </c:pt>
                <c:pt idx="13410">
                  <c:v>-4.0254060081982297E-2</c:v>
                </c:pt>
                <c:pt idx="13411">
                  <c:v>-4.0212187634703203E-2</c:v>
                </c:pt>
                <c:pt idx="13412">
                  <c:v>-4.0158659083923999E-2</c:v>
                </c:pt>
                <c:pt idx="13413">
                  <c:v>-4.0152861523286801E-2</c:v>
                </c:pt>
                <c:pt idx="13414">
                  <c:v>-4.0130291376651001E-2</c:v>
                </c:pt>
                <c:pt idx="13415">
                  <c:v>-4.0342781343497398E-2</c:v>
                </c:pt>
                <c:pt idx="13416">
                  <c:v>-4.0306602459168103E-2</c:v>
                </c:pt>
                <c:pt idx="13417">
                  <c:v>-4.0264725374678803E-2</c:v>
                </c:pt>
                <c:pt idx="13418">
                  <c:v>-4.0406670227336398E-2</c:v>
                </c:pt>
                <c:pt idx="13419">
                  <c:v>-4.0379890386247799E-2</c:v>
                </c:pt>
                <c:pt idx="13420">
                  <c:v>-4.0324565294819502E-2</c:v>
                </c:pt>
                <c:pt idx="13421">
                  <c:v>-4.0455427777487597E-2</c:v>
                </c:pt>
                <c:pt idx="13422">
                  <c:v>-4.0483433966679999E-2</c:v>
                </c:pt>
                <c:pt idx="13423">
                  <c:v>-4.0435000031720798E-2</c:v>
                </c:pt>
                <c:pt idx="13424">
                  <c:v>-4.0425468430233397E-2</c:v>
                </c:pt>
                <c:pt idx="13425">
                  <c:v>-4.0422353883817097E-2</c:v>
                </c:pt>
                <c:pt idx="13426">
                  <c:v>-4.0407678985502599E-2</c:v>
                </c:pt>
                <c:pt idx="13427">
                  <c:v>-4.04274840354144E-2</c:v>
                </c:pt>
                <c:pt idx="13428">
                  <c:v>-4.0578088587305099E-2</c:v>
                </c:pt>
                <c:pt idx="13429">
                  <c:v>-4.0535580716096101E-2</c:v>
                </c:pt>
                <c:pt idx="13430">
                  <c:v>-4.0511345073658202E-2</c:v>
                </c:pt>
                <c:pt idx="13431">
                  <c:v>-4.0630457292233198E-2</c:v>
                </c:pt>
                <c:pt idx="13432">
                  <c:v>-4.0566611394751803E-2</c:v>
                </c:pt>
                <c:pt idx="13433">
                  <c:v>-4.0549036998224E-2</c:v>
                </c:pt>
                <c:pt idx="13434">
                  <c:v>-4.0719259501202199E-2</c:v>
                </c:pt>
                <c:pt idx="13435">
                  <c:v>-4.0670593094546299E-2</c:v>
                </c:pt>
                <c:pt idx="13436">
                  <c:v>-4.0656206042816299E-2</c:v>
                </c:pt>
                <c:pt idx="13437">
                  <c:v>-4.0569902504406299E-2</c:v>
                </c:pt>
                <c:pt idx="13438">
                  <c:v>-4.0516361089733798E-2</c:v>
                </c:pt>
                <c:pt idx="13439">
                  <c:v>-4.0539681445807302E-2</c:v>
                </c:pt>
                <c:pt idx="13440">
                  <c:v>-4.0611653685725203E-2</c:v>
                </c:pt>
                <c:pt idx="13441">
                  <c:v>-4.0727536339545498E-2</c:v>
                </c:pt>
                <c:pt idx="13442">
                  <c:v>-4.0687781710100103E-2</c:v>
                </c:pt>
                <c:pt idx="13443">
                  <c:v>-4.0689579841758403E-2</c:v>
                </c:pt>
                <c:pt idx="13444">
                  <c:v>-4.0807178893980403E-2</c:v>
                </c:pt>
                <c:pt idx="13445">
                  <c:v>-4.0768312872387497E-2</c:v>
                </c:pt>
                <c:pt idx="13446">
                  <c:v>-4.0736249492814097E-2</c:v>
                </c:pt>
                <c:pt idx="13447">
                  <c:v>-4.09181780026606E-2</c:v>
                </c:pt>
                <c:pt idx="13448">
                  <c:v>-4.0866945346351602E-2</c:v>
                </c:pt>
                <c:pt idx="13449">
                  <c:v>-4.0824278771954901E-2</c:v>
                </c:pt>
                <c:pt idx="13450">
                  <c:v>-4.0965167199838497E-2</c:v>
                </c:pt>
                <c:pt idx="13451">
                  <c:v>-4.09236508810156E-2</c:v>
                </c:pt>
                <c:pt idx="13452">
                  <c:v>-4.0874950248620603E-2</c:v>
                </c:pt>
                <c:pt idx="13453">
                  <c:v>-4.0990415139821101E-2</c:v>
                </c:pt>
                <c:pt idx="13454">
                  <c:v>-4.0998756786833498E-2</c:v>
                </c:pt>
                <c:pt idx="13455">
                  <c:v>-4.0957040114638597E-2</c:v>
                </c:pt>
                <c:pt idx="13456">
                  <c:v>-4.0988013022191197E-2</c:v>
                </c:pt>
                <c:pt idx="13457">
                  <c:v>-4.1040658174703502E-2</c:v>
                </c:pt>
                <c:pt idx="13458">
                  <c:v>-4.0987614338518899E-2</c:v>
                </c:pt>
                <c:pt idx="13459">
                  <c:v>-4.0982415036220798E-2</c:v>
                </c:pt>
                <c:pt idx="13460">
                  <c:v>-4.1141991949795502E-2</c:v>
                </c:pt>
                <c:pt idx="13461">
                  <c:v>-4.1071020580905802E-2</c:v>
                </c:pt>
                <c:pt idx="13462">
                  <c:v>-4.1048547728375101E-2</c:v>
                </c:pt>
                <c:pt idx="13463">
                  <c:v>-4.0964772265093999E-2</c:v>
                </c:pt>
                <c:pt idx="13464">
                  <c:v>-4.0936186259690199E-2</c:v>
                </c:pt>
                <c:pt idx="13465">
                  <c:v>-4.0947087458334801E-2</c:v>
                </c:pt>
                <c:pt idx="13466">
                  <c:v>-4.1144388592025898E-2</c:v>
                </c:pt>
                <c:pt idx="13467">
                  <c:v>-4.11269390994373E-2</c:v>
                </c:pt>
                <c:pt idx="13468">
                  <c:v>-4.1093119749954603E-2</c:v>
                </c:pt>
                <c:pt idx="13469">
                  <c:v>-4.1182332216218802E-2</c:v>
                </c:pt>
                <c:pt idx="13470">
                  <c:v>-4.1204761917470002E-2</c:v>
                </c:pt>
                <c:pt idx="13471">
                  <c:v>-4.1168668773025302E-2</c:v>
                </c:pt>
                <c:pt idx="13472">
                  <c:v>-4.1240065271267598E-2</c:v>
                </c:pt>
                <c:pt idx="13473">
                  <c:v>-4.1313559321376099E-2</c:v>
                </c:pt>
                <c:pt idx="13474">
                  <c:v>-4.1252930629222299E-2</c:v>
                </c:pt>
                <c:pt idx="13475">
                  <c:v>-4.1250925889471199E-2</c:v>
                </c:pt>
                <c:pt idx="13476">
                  <c:v>-4.1318938097295699E-2</c:v>
                </c:pt>
                <c:pt idx="13477">
                  <c:v>-4.1284814971732003E-2</c:v>
                </c:pt>
                <c:pt idx="13478">
                  <c:v>-4.1260200678758803E-2</c:v>
                </c:pt>
                <c:pt idx="13479">
                  <c:v>-4.1452110939038299E-2</c:v>
                </c:pt>
                <c:pt idx="13480">
                  <c:v>-4.13839043564318E-2</c:v>
                </c:pt>
                <c:pt idx="13481">
                  <c:v>-4.1338469881641901E-2</c:v>
                </c:pt>
                <c:pt idx="13482">
                  <c:v>-4.1473890858469697E-2</c:v>
                </c:pt>
                <c:pt idx="13483">
                  <c:v>-4.1437745695778398E-2</c:v>
                </c:pt>
                <c:pt idx="13484">
                  <c:v>-4.1394486315160399E-2</c:v>
                </c:pt>
                <c:pt idx="13485">
                  <c:v>-4.1495459891545197E-2</c:v>
                </c:pt>
                <c:pt idx="13486">
                  <c:v>-4.1490104175560802E-2</c:v>
                </c:pt>
                <c:pt idx="13487">
                  <c:v>-4.1461272611437901E-2</c:v>
                </c:pt>
                <c:pt idx="13488">
                  <c:v>-4.1416802288343602E-2</c:v>
                </c:pt>
                <c:pt idx="13489">
                  <c:v>-4.1371824704886602E-2</c:v>
                </c:pt>
                <c:pt idx="13490">
                  <c:v>-4.1374136645269198E-2</c:v>
                </c:pt>
                <c:pt idx="13491">
                  <c:v>-4.1394583589863101E-2</c:v>
                </c:pt>
                <c:pt idx="13492">
                  <c:v>-4.1562144518441702E-2</c:v>
                </c:pt>
                <c:pt idx="13493">
                  <c:v>-4.1531224288822402E-2</c:v>
                </c:pt>
                <c:pt idx="13494">
                  <c:v>-4.14986065200839E-2</c:v>
                </c:pt>
                <c:pt idx="13495">
                  <c:v>-4.1640538693172802E-2</c:v>
                </c:pt>
                <c:pt idx="13496">
                  <c:v>-4.1592001022460703E-2</c:v>
                </c:pt>
                <c:pt idx="13497">
                  <c:v>-4.1582502870975903E-2</c:v>
                </c:pt>
                <c:pt idx="13498">
                  <c:v>-4.1743040366175599E-2</c:v>
                </c:pt>
                <c:pt idx="13499">
                  <c:v>-4.1704154476368202E-2</c:v>
                </c:pt>
                <c:pt idx="13500">
                  <c:v>-4.1668807185487801E-2</c:v>
                </c:pt>
                <c:pt idx="13501">
                  <c:v>-4.1754320865341601E-2</c:v>
                </c:pt>
                <c:pt idx="13502">
                  <c:v>-4.17706431956806E-2</c:v>
                </c:pt>
                <c:pt idx="13503">
                  <c:v>-4.1720316538293598E-2</c:v>
                </c:pt>
                <c:pt idx="13504">
                  <c:v>-4.1805155279004101E-2</c:v>
                </c:pt>
                <c:pt idx="13505">
                  <c:v>-4.1862412330786497E-2</c:v>
                </c:pt>
                <c:pt idx="13506">
                  <c:v>-4.18025854589461E-2</c:v>
                </c:pt>
                <c:pt idx="13507">
                  <c:v>-4.1795964790120099E-2</c:v>
                </c:pt>
                <c:pt idx="13508">
                  <c:v>-4.1885702356618301E-2</c:v>
                </c:pt>
                <c:pt idx="13509">
                  <c:v>-4.1841558724020997E-2</c:v>
                </c:pt>
                <c:pt idx="13510">
                  <c:v>-4.1797071928158298E-2</c:v>
                </c:pt>
                <c:pt idx="13511">
                  <c:v>-4.2007924406789202E-2</c:v>
                </c:pt>
                <c:pt idx="13512">
                  <c:v>-4.1928246559109497E-2</c:v>
                </c:pt>
                <c:pt idx="13513">
                  <c:v>-4.1887030442012398E-2</c:v>
                </c:pt>
                <c:pt idx="13514">
                  <c:v>-4.18055164724742E-2</c:v>
                </c:pt>
                <c:pt idx="13515">
                  <c:v>-4.1805820966449803E-2</c:v>
                </c:pt>
                <c:pt idx="13516">
                  <c:v>-4.1797350422712203E-2</c:v>
                </c:pt>
                <c:pt idx="13517">
                  <c:v>-4.1941712377592998E-2</c:v>
                </c:pt>
                <c:pt idx="13518">
                  <c:v>-4.1973308786206601E-2</c:v>
                </c:pt>
                <c:pt idx="13519">
                  <c:v>-4.1964977455791003E-2</c:v>
                </c:pt>
                <c:pt idx="13520">
                  <c:v>-4.20017247864354E-2</c:v>
                </c:pt>
                <c:pt idx="13521">
                  <c:v>-4.2074736527865801E-2</c:v>
                </c:pt>
                <c:pt idx="13522">
                  <c:v>-4.2004958551842803E-2</c:v>
                </c:pt>
                <c:pt idx="13523">
                  <c:v>-4.2012427749189701E-2</c:v>
                </c:pt>
                <c:pt idx="13524">
                  <c:v>-4.2182660554923902E-2</c:v>
                </c:pt>
                <c:pt idx="13525">
                  <c:v>-4.2104434086165002E-2</c:v>
                </c:pt>
                <c:pt idx="13526">
                  <c:v>-4.2088139520880703E-2</c:v>
                </c:pt>
                <c:pt idx="13527">
                  <c:v>-4.21771245310084E-2</c:v>
                </c:pt>
                <c:pt idx="13528">
                  <c:v>-4.2134649265790601E-2</c:v>
                </c:pt>
                <c:pt idx="13529">
                  <c:v>-4.20998152306616E-2</c:v>
                </c:pt>
                <c:pt idx="13530">
                  <c:v>-4.2290203758360102E-2</c:v>
                </c:pt>
                <c:pt idx="13531">
                  <c:v>-4.2248274946662799E-2</c:v>
                </c:pt>
                <c:pt idx="13532">
                  <c:v>-4.2206923108703102E-2</c:v>
                </c:pt>
                <c:pt idx="13533">
                  <c:v>-4.2293547575051701E-2</c:v>
                </c:pt>
                <c:pt idx="13534">
                  <c:v>-4.2288893397199101E-2</c:v>
                </c:pt>
                <c:pt idx="13535">
                  <c:v>-4.2251108806036899E-2</c:v>
                </c:pt>
                <c:pt idx="13536">
                  <c:v>-4.2323038311830402E-2</c:v>
                </c:pt>
                <c:pt idx="13537">
                  <c:v>-4.2406786921977302E-2</c:v>
                </c:pt>
                <c:pt idx="13538">
                  <c:v>-4.2340959131252097E-2</c:v>
                </c:pt>
                <c:pt idx="13539">
                  <c:v>-4.23129871293592E-2</c:v>
                </c:pt>
                <c:pt idx="13540">
                  <c:v>-4.2237186135025501E-2</c:v>
                </c:pt>
                <c:pt idx="13541">
                  <c:v>-4.2219315645828197E-2</c:v>
                </c:pt>
                <c:pt idx="13542">
                  <c:v>-4.2229416314512602E-2</c:v>
                </c:pt>
                <c:pt idx="13543">
                  <c:v>-4.2452767268211303E-2</c:v>
                </c:pt>
                <c:pt idx="13544">
                  <c:v>-4.24087525267774E-2</c:v>
                </c:pt>
                <c:pt idx="13545">
                  <c:v>-4.2371438049788802E-2</c:v>
                </c:pt>
                <c:pt idx="13546">
                  <c:v>-4.2492559596818601E-2</c:v>
                </c:pt>
                <c:pt idx="13547">
                  <c:v>-4.24473274421567E-2</c:v>
                </c:pt>
                <c:pt idx="13548">
                  <c:v>-4.2431914752038703E-2</c:v>
                </c:pt>
                <c:pt idx="13549">
                  <c:v>-4.2558687962203502E-2</c:v>
                </c:pt>
                <c:pt idx="13550">
                  <c:v>-4.2573074946024601E-2</c:v>
                </c:pt>
                <c:pt idx="13551">
                  <c:v>-4.2525244381977197E-2</c:v>
                </c:pt>
                <c:pt idx="13552">
                  <c:v>-4.2582441034028203E-2</c:v>
                </c:pt>
                <c:pt idx="13553">
                  <c:v>-4.2662620845172999E-2</c:v>
                </c:pt>
                <c:pt idx="13554">
                  <c:v>-4.2604375203811801E-2</c:v>
                </c:pt>
                <c:pt idx="13555">
                  <c:v>-4.2611202815498198E-2</c:v>
                </c:pt>
                <c:pt idx="13556">
                  <c:v>-4.27430978389053E-2</c:v>
                </c:pt>
                <c:pt idx="13557">
                  <c:v>-4.2696874784627102E-2</c:v>
                </c:pt>
                <c:pt idx="13558">
                  <c:v>-4.2637571354596303E-2</c:v>
                </c:pt>
                <c:pt idx="13559">
                  <c:v>-4.27819148753769E-2</c:v>
                </c:pt>
                <c:pt idx="13560">
                  <c:v>-4.2729944572784E-2</c:v>
                </c:pt>
                <c:pt idx="13561">
                  <c:v>-4.2698033512958103E-2</c:v>
                </c:pt>
                <c:pt idx="13562">
                  <c:v>-4.2861680412897799E-2</c:v>
                </c:pt>
                <c:pt idx="13563">
                  <c:v>-4.28153001509297E-2</c:v>
                </c:pt>
                <c:pt idx="13564">
                  <c:v>-4.2769045035432302E-2</c:v>
                </c:pt>
                <c:pt idx="13565">
                  <c:v>-4.2706001375336297E-2</c:v>
                </c:pt>
                <c:pt idx="13566">
                  <c:v>-4.2674436330950603E-2</c:v>
                </c:pt>
                <c:pt idx="13567">
                  <c:v>-4.2674851021729403E-2</c:v>
                </c:pt>
                <c:pt idx="13568">
                  <c:v>-4.2760723474202803E-2</c:v>
                </c:pt>
                <c:pt idx="13569">
                  <c:v>-4.2857625376200401E-2</c:v>
                </c:pt>
                <c:pt idx="13570">
                  <c:v>-4.2845017092379901E-2</c:v>
                </c:pt>
                <c:pt idx="13571">
                  <c:v>-4.2828655869622402E-2</c:v>
                </c:pt>
                <c:pt idx="13572">
                  <c:v>-4.2933829575000901E-2</c:v>
                </c:pt>
                <c:pt idx="13573">
                  <c:v>-4.2901945154881098E-2</c:v>
                </c:pt>
                <c:pt idx="13574">
                  <c:v>-4.2867381804777803E-2</c:v>
                </c:pt>
                <c:pt idx="13575">
                  <c:v>-4.3066067145749301E-2</c:v>
                </c:pt>
                <c:pt idx="13576">
                  <c:v>-4.2999414251729103E-2</c:v>
                </c:pt>
                <c:pt idx="13577">
                  <c:v>-4.2970851684609998E-2</c:v>
                </c:pt>
                <c:pt idx="13578">
                  <c:v>-4.3053190660430098E-2</c:v>
                </c:pt>
                <c:pt idx="13579">
                  <c:v>-4.3023656345515797E-2</c:v>
                </c:pt>
                <c:pt idx="13580">
                  <c:v>-4.2996864077091801E-2</c:v>
                </c:pt>
                <c:pt idx="13581">
                  <c:v>-4.3126331108699699E-2</c:v>
                </c:pt>
                <c:pt idx="13582">
                  <c:v>-4.3152774946065599E-2</c:v>
                </c:pt>
                <c:pt idx="13583">
                  <c:v>-4.3114654312376002E-2</c:v>
                </c:pt>
                <c:pt idx="13584">
                  <c:v>-4.3145370844285998E-2</c:v>
                </c:pt>
                <c:pt idx="13585">
                  <c:v>-4.3199922171576602E-2</c:v>
                </c:pt>
                <c:pt idx="13586">
                  <c:v>-4.3138414873586203E-2</c:v>
                </c:pt>
                <c:pt idx="13587">
                  <c:v>-4.3148130469489697E-2</c:v>
                </c:pt>
                <c:pt idx="13588">
                  <c:v>-4.3295932380715302E-2</c:v>
                </c:pt>
                <c:pt idx="13589">
                  <c:v>-4.3232171379107502E-2</c:v>
                </c:pt>
                <c:pt idx="13590">
                  <c:v>-4.31989547796547E-2</c:v>
                </c:pt>
                <c:pt idx="13591">
                  <c:v>-4.3103402855599098E-2</c:v>
                </c:pt>
                <c:pt idx="13592">
                  <c:v>-4.3754194370087401E-2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764464"/>
        <c:axId val="203764856"/>
      </c:scatterChart>
      <c:valAx>
        <c:axId val="203764464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4856"/>
        <c:crosses val="autoZero"/>
        <c:crossBetween val="midCat"/>
      </c:valAx>
      <c:valAx>
        <c:axId val="2037648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Strom in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4464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Lade-</a:t>
            </a:r>
            <a:r>
              <a:rPr lang="en-US" baseline="0" dirty="0" smtClean="0"/>
              <a:t> &amp; </a:t>
            </a:r>
            <a:r>
              <a:rPr lang="en-US" dirty="0" err="1" smtClean="0"/>
              <a:t>Entladelinie</a:t>
            </a:r>
            <a:r>
              <a:rPr lang="en-US" dirty="0" smtClean="0"/>
              <a:t> </a:t>
            </a:r>
            <a:r>
              <a:rPr lang="en-US" dirty="0"/>
              <a:t>LLTO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Lade-\Entladelinie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'Lade-Entladekennlinie'!$S$34:$S$10318</c:f>
              <c:numCache>
                <c:formatCode>General</c:formatCode>
                <c:ptCount val="10285"/>
                <c:pt idx="0">
                  <c:v>0</c:v>
                </c:pt>
                <c:pt idx="1">
                  <c:v>2.7777777777777679E-3</c:v>
                </c:pt>
                <c:pt idx="2">
                  <c:v>5.5555555555555358E-3</c:v>
                </c:pt>
                <c:pt idx="3">
                  <c:v>8.3333333333333037E-3</c:v>
                </c:pt>
                <c:pt idx="4">
                  <c:v>1.1111111111111072E-2</c:v>
                </c:pt>
                <c:pt idx="5">
                  <c:v>1.388888888888884E-2</c:v>
                </c:pt>
                <c:pt idx="6">
                  <c:v>1.6666666666666607E-2</c:v>
                </c:pt>
                <c:pt idx="7">
                  <c:v>1.9444444444444819E-2</c:v>
                </c:pt>
                <c:pt idx="8">
                  <c:v>2.2222222222222587E-2</c:v>
                </c:pt>
                <c:pt idx="9">
                  <c:v>2.5000000000000355E-2</c:v>
                </c:pt>
                <c:pt idx="10">
                  <c:v>2.7777777777778123E-2</c:v>
                </c:pt>
                <c:pt idx="11">
                  <c:v>3.0555555555555891E-2</c:v>
                </c:pt>
                <c:pt idx="12">
                  <c:v>3.3333333333333659E-2</c:v>
                </c:pt>
                <c:pt idx="13">
                  <c:v>3.6111111111111427E-2</c:v>
                </c:pt>
                <c:pt idx="14">
                  <c:v>3.8888888888889195E-2</c:v>
                </c:pt>
                <c:pt idx="15">
                  <c:v>4.1666666666666963E-2</c:v>
                </c:pt>
                <c:pt idx="16">
                  <c:v>4.4444444444444731E-2</c:v>
                </c:pt>
                <c:pt idx="17">
                  <c:v>4.7222222222222499E-2</c:v>
                </c:pt>
                <c:pt idx="18">
                  <c:v>5.0000000000000266E-2</c:v>
                </c:pt>
                <c:pt idx="19">
                  <c:v>5.2777777777778034E-2</c:v>
                </c:pt>
                <c:pt idx="20">
                  <c:v>5.5555555555555802E-2</c:v>
                </c:pt>
                <c:pt idx="21">
                  <c:v>5.833333333333357E-2</c:v>
                </c:pt>
                <c:pt idx="22">
                  <c:v>6.1111111111111338E-2</c:v>
                </c:pt>
                <c:pt idx="23">
                  <c:v>6.3888888888889106E-2</c:v>
                </c:pt>
                <c:pt idx="24">
                  <c:v>6.6666666666666874E-2</c:v>
                </c:pt>
                <c:pt idx="25">
                  <c:v>6.9444444444444642E-2</c:v>
                </c:pt>
                <c:pt idx="26">
                  <c:v>7.222222222222241E-2</c:v>
                </c:pt>
                <c:pt idx="27">
                  <c:v>7.5000000000000178E-2</c:v>
                </c:pt>
                <c:pt idx="28">
                  <c:v>7.7777777777777946E-2</c:v>
                </c:pt>
                <c:pt idx="29">
                  <c:v>8.0555555555555713E-2</c:v>
                </c:pt>
                <c:pt idx="30">
                  <c:v>8.3333333333333481E-2</c:v>
                </c:pt>
                <c:pt idx="31">
                  <c:v>8.6111111111111249E-2</c:v>
                </c:pt>
                <c:pt idx="32">
                  <c:v>8.8888888888889017E-2</c:v>
                </c:pt>
                <c:pt idx="33">
                  <c:v>9.1666666666666785E-2</c:v>
                </c:pt>
                <c:pt idx="34">
                  <c:v>9.4444444444444553E-2</c:v>
                </c:pt>
                <c:pt idx="35">
                  <c:v>9.7222222222222321E-2</c:v>
                </c:pt>
                <c:pt idx="36">
                  <c:v>0.10000000000000009</c:v>
                </c:pt>
                <c:pt idx="37">
                  <c:v>0.10277777777777786</c:v>
                </c:pt>
                <c:pt idx="38">
                  <c:v>0.10555555555555562</c:v>
                </c:pt>
                <c:pt idx="39">
                  <c:v>0.10833333333333339</c:v>
                </c:pt>
                <c:pt idx="40">
                  <c:v>0.11111111111111116</c:v>
                </c:pt>
                <c:pt idx="41">
                  <c:v>0.11388888888888893</c:v>
                </c:pt>
                <c:pt idx="42">
                  <c:v>0.1166666666666667</c:v>
                </c:pt>
                <c:pt idx="43">
                  <c:v>0.11944444444444446</c:v>
                </c:pt>
                <c:pt idx="44">
                  <c:v>0.12222222222222223</c:v>
                </c:pt>
                <c:pt idx="45">
                  <c:v>0.125</c:v>
                </c:pt>
                <c:pt idx="46">
                  <c:v>0.12777777777777777</c:v>
                </c:pt>
                <c:pt idx="47">
                  <c:v>0.13055555555555554</c:v>
                </c:pt>
                <c:pt idx="48">
                  <c:v>0.1333333333333333</c:v>
                </c:pt>
                <c:pt idx="49">
                  <c:v>0.13611111111111107</c:v>
                </c:pt>
                <c:pt idx="50">
                  <c:v>0.13888888888888884</c:v>
                </c:pt>
                <c:pt idx="51">
                  <c:v>0.14166666666666661</c:v>
                </c:pt>
                <c:pt idx="52">
                  <c:v>0.14444444444444482</c:v>
                </c:pt>
                <c:pt idx="53">
                  <c:v>0.14722222222222259</c:v>
                </c:pt>
                <c:pt idx="54">
                  <c:v>0.15000000000000036</c:v>
                </c:pt>
                <c:pt idx="55">
                  <c:v>0.15277777777777812</c:v>
                </c:pt>
                <c:pt idx="56">
                  <c:v>0.15555555555555589</c:v>
                </c:pt>
                <c:pt idx="57">
                  <c:v>0.15833333333333366</c:v>
                </c:pt>
                <c:pt idx="58">
                  <c:v>0.16111111111111143</c:v>
                </c:pt>
                <c:pt idx="59">
                  <c:v>0.16388888888888919</c:v>
                </c:pt>
                <c:pt idx="60">
                  <c:v>0.16666666666666696</c:v>
                </c:pt>
                <c:pt idx="61">
                  <c:v>0.16944444444444473</c:v>
                </c:pt>
                <c:pt idx="62">
                  <c:v>0.1722222222222225</c:v>
                </c:pt>
                <c:pt idx="63">
                  <c:v>0.17500000000000027</c:v>
                </c:pt>
                <c:pt idx="64">
                  <c:v>0.17777777777777803</c:v>
                </c:pt>
                <c:pt idx="65">
                  <c:v>0.1805555555555558</c:v>
                </c:pt>
                <c:pt idx="66">
                  <c:v>0.18333333333333357</c:v>
                </c:pt>
                <c:pt idx="67">
                  <c:v>0.18611111111111134</c:v>
                </c:pt>
                <c:pt idx="68">
                  <c:v>0.18888888888888911</c:v>
                </c:pt>
                <c:pt idx="69">
                  <c:v>0.19166666666666687</c:v>
                </c:pt>
                <c:pt idx="70">
                  <c:v>0.19444444444444464</c:v>
                </c:pt>
                <c:pt idx="71">
                  <c:v>0.19722222222222241</c:v>
                </c:pt>
                <c:pt idx="72">
                  <c:v>0.20000000000000018</c:v>
                </c:pt>
                <c:pt idx="73">
                  <c:v>0.20277777777777795</c:v>
                </c:pt>
                <c:pt idx="74">
                  <c:v>0.20555555555555571</c:v>
                </c:pt>
                <c:pt idx="75">
                  <c:v>0.20833333333333348</c:v>
                </c:pt>
                <c:pt idx="76">
                  <c:v>0.21111111111111125</c:v>
                </c:pt>
                <c:pt idx="77">
                  <c:v>0.21388888888888902</c:v>
                </c:pt>
                <c:pt idx="78">
                  <c:v>0.21666666666666679</c:v>
                </c:pt>
                <c:pt idx="79">
                  <c:v>0.21944444444444455</c:v>
                </c:pt>
                <c:pt idx="80">
                  <c:v>0.22222222222222232</c:v>
                </c:pt>
                <c:pt idx="81">
                  <c:v>0.22500000000000009</c:v>
                </c:pt>
                <c:pt idx="82">
                  <c:v>0.22777777777777786</c:v>
                </c:pt>
                <c:pt idx="83">
                  <c:v>0.23055555555555562</c:v>
                </c:pt>
                <c:pt idx="84">
                  <c:v>0.23333333333333339</c:v>
                </c:pt>
                <c:pt idx="85">
                  <c:v>0.23611111111111116</c:v>
                </c:pt>
                <c:pt idx="86">
                  <c:v>0.23888888888888893</c:v>
                </c:pt>
                <c:pt idx="87">
                  <c:v>0.2416666666666667</c:v>
                </c:pt>
                <c:pt idx="88">
                  <c:v>0.24444444444444446</c:v>
                </c:pt>
                <c:pt idx="89">
                  <c:v>0.24722222222222223</c:v>
                </c:pt>
                <c:pt idx="90">
                  <c:v>0.25</c:v>
                </c:pt>
                <c:pt idx="91">
                  <c:v>0.25277777777777777</c:v>
                </c:pt>
                <c:pt idx="92">
                  <c:v>0.25555555555555554</c:v>
                </c:pt>
                <c:pt idx="93">
                  <c:v>0.2583333333333333</c:v>
                </c:pt>
                <c:pt idx="94">
                  <c:v>0.26111111111111107</c:v>
                </c:pt>
                <c:pt idx="95">
                  <c:v>0.26388888888888884</c:v>
                </c:pt>
                <c:pt idx="96">
                  <c:v>0.26666666666666661</c:v>
                </c:pt>
                <c:pt idx="97">
                  <c:v>0.26944444444444482</c:v>
                </c:pt>
                <c:pt idx="98">
                  <c:v>0.27222222222222259</c:v>
                </c:pt>
                <c:pt idx="99">
                  <c:v>0.27500000000000036</c:v>
                </c:pt>
                <c:pt idx="100">
                  <c:v>0.27777777777777812</c:v>
                </c:pt>
                <c:pt idx="101">
                  <c:v>0.28055555555555589</c:v>
                </c:pt>
                <c:pt idx="102">
                  <c:v>0.28333333333333366</c:v>
                </c:pt>
                <c:pt idx="103">
                  <c:v>0.28611111111111143</c:v>
                </c:pt>
                <c:pt idx="104">
                  <c:v>0.28888888888888919</c:v>
                </c:pt>
                <c:pt idx="105">
                  <c:v>0.29166666666666696</c:v>
                </c:pt>
                <c:pt idx="106">
                  <c:v>0.29444444444444473</c:v>
                </c:pt>
                <c:pt idx="107">
                  <c:v>0.2972222222222225</c:v>
                </c:pt>
                <c:pt idx="108">
                  <c:v>0.30000000000000027</c:v>
                </c:pt>
                <c:pt idx="109">
                  <c:v>0.30277777777777803</c:v>
                </c:pt>
                <c:pt idx="110">
                  <c:v>0.3055555555555558</c:v>
                </c:pt>
                <c:pt idx="111">
                  <c:v>0.30833333333333357</c:v>
                </c:pt>
                <c:pt idx="112">
                  <c:v>0.31111111111111134</c:v>
                </c:pt>
                <c:pt idx="113">
                  <c:v>0.31388888888888911</c:v>
                </c:pt>
                <c:pt idx="114">
                  <c:v>0.31666666666666687</c:v>
                </c:pt>
                <c:pt idx="115">
                  <c:v>0.31944444444444464</c:v>
                </c:pt>
                <c:pt idx="116">
                  <c:v>0.32222222222222241</c:v>
                </c:pt>
                <c:pt idx="117">
                  <c:v>0.32500000000000018</c:v>
                </c:pt>
                <c:pt idx="118">
                  <c:v>0.32777777777777795</c:v>
                </c:pt>
                <c:pt idx="119">
                  <c:v>0.33055555555555571</c:v>
                </c:pt>
                <c:pt idx="120">
                  <c:v>0.33333333333333348</c:v>
                </c:pt>
                <c:pt idx="121">
                  <c:v>0.33611111111111125</c:v>
                </c:pt>
                <c:pt idx="122">
                  <c:v>0.33888888888888902</c:v>
                </c:pt>
                <c:pt idx="123">
                  <c:v>0.34166666666666679</c:v>
                </c:pt>
                <c:pt idx="124">
                  <c:v>0.34444444444444455</c:v>
                </c:pt>
                <c:pt idx="125">
                  <c:v>0.34722222222222232</c:v>
                </c:pt>
                <c:pt idx="126">
                  <c:v>0.35000000000000009</c:v>
                </c:pt>
                <c:pt idx="127">
                  <c:v>0.35277777777777786</c:v>
                </c:pt>
                <c:pt idx="128">
                  <c:v>0.35555555555555562</c:v>
                </c:pt>
                <c:pt idx="129">
                  <c:v>0.35833333333333339</c:v>
                </c:pt>
                <c:pt idx="130">
                  <c:v>0.36111111111111116</c:v>
                </c:pt>
                <c:pt idx="131">
                  <c:v>0.36388888888888893</c:v>
                </c:pt>
                <c:pt idx="132">
                  <c:v>0.3666666666666667</c:v>
                </c:pt>
                <c:pt idx="133">
                  <c:v>0.36944444444444446</c:v>
                </c:pt>
                <c:pt idx="134">
                  <c:v>0.37222222222222223</c:v>
                </c:pt>
                <c:pt idx="135">
                  <c:v>0.375</c:v>
                </c:pt>
                <c:pt idx="136">
                  <c:v>0.37777777777777777</c:v>
                </c:pt>
                <c:pt idx="137">
                  <c:v>0.38055555555555554</c:v>
                </c:pt>
                <c:pt idx="138">
                  <c:v>0.3833333333333333</c:v>
                </c:pt>
                <c:pt idx="139">
                  <c:v>0.38611111111111107</c:v>
                </c:pt>
                <c:pt idx="140">
                  <c:v>0.38888888888888884</c:v>
                </c:pt>
                <c:pt idx="141">
                  <c:v>0.39166666666666661</c:v>
                </c:pt>
                <c:pt idx="142">
                  <c:v>0.39350855555555597</c:v>
                </c:pt>
                <c:pt idx="143">
                  <c:v>0.39350872222222266</c:v>
                </c:pt>
                <c:pt idx="144">
                  <c:v>0.39628650000000043</c:v>
                </c:pt>
                <c:pt idx="145">
                  <c:v>0.3990642777777782</c:v>
                </c:pt>
                <c:pt idx="146">
                  <c:v>0.40184205555555597</c:v>
                </c:pt>
                <c:pt idx="147">
                  <c:v>0.40461983333333373</c:v>
                </c:pt>
                <c:pt idx="148">
                  <c:v>0.4073976111111115</c:v>
                </c:pt>
                <c:pt idx="149">
                  <c:v>0.41017538888888927</c:v>
                </c:pt>
                <c:pt idx="150">
                  <c:v>0.41295316666666704</c:v>
                </c:pt>
                <c:pt idx="151">
                  <c:v>0.41573094444444481</c:v>
                </c:pt>
                <c:pt idx="152">
                  <c:v>0.41850872222222257</c:v>
                </c:pt>
                <c:pt idx="153">
                  <c:v>0.42128650000000034</c:v>
                </c:pt>
                <c:pt idx="154">
                  <c:v>0.42406427777777811</c:v>
                </c:pt>
                <c:pt idx="155">
                  <c:v>0.42684205555555588</c:v>
                </c:pt>
                <c:pt idx="156">
                  <c:v>0.42961983333333364</c:v>
                </c:pt>
                <c:pt idx="157">
                  <c:v>0.43239761111111141</c:v>
                </c:pt>
                <c:pt idx="158">
                  <c:v>0.43517538888888918</c:v>
                </c:pt>
                <c:pt idx="159">
                  <c:v>0.43795316666666695</c:v>
                </c:pt>
                <c:pt idx="160">
                  <c:v>0.44073094444444472</c:v>
                </c:pt>
                <c:pt idx="161">
                  <c:v>0.44350872222222248</c:v>
                </c:pt>
                <c:pt idx="162">
                  <c:v>0.44628650000000025</c:v>
                </c:pt>
                <c:pt idx="163">
                  <c:v>0.44906427777777802</c:v>
                </c:pt>
                <c:pt idx="164">
                  <c:v>0.45184205555555579</c:v>
                </c:pt>
                <c:pt idx="165">
                  <c:v>0.45461983333333356</c:v>
                </c:pt>
                <c:pt idx="166">
                  <c:v>0.45739761111111132</c:v>
                </c:pt>
                <c:pt idx="167">
                  <c:v>0.46017538888888909</c:v>
                </c:pt>
                <c:pt idx="168">
                  <c:v>0.46295316666666686</c:v>
                </c:pt>
                <c:pt idx="169">
                  <c:v>0.46573094444444463</c:v>
                </c:pt>
                <c:pt idx="170">
                  <c:v>0.4685087222222224</c:v>
                </c:pt>
                <c:pt idx="171">
                  <c:v>0.47128650000000016</c:v>
                </c:pt>
                <c:pt idx="172">
                  <c:v>0.47406427777777793</c:v>
                </c:pt>
                <c:pt idx="173">
                  <c:v>0.4768420555555557</c:v>
                </c:pt>
                <c:pt idx="174">
                  <c:v>0.47961983333333347</c:v>
                </c:pt>
                <c:pt idx="175">
                  <c:v>0.48239761111111124</c:v>
                </c:pt>
                <c:pt idx="176">
                  <c:v>0.485175388888889</c:v>
                </c:pt>
                <c:pt idx="177">
                  <c:v>0.48795316666666677</c:v>
                </c:pt>
                <c:pt idx="178">
                  <c:v>0.49073094444444454</c:v>
                </c:pt>
                <c:pt idx="179">
                  <c:v>0.49350872222222231</c:v>
                </c:pt>
                <c:pt idx="180">
                  <c:v>0.49628650000000007</c:v>
                </c:pt>
                <c:pt idx="181">
                  <c:v>0.49906427777777784</c:v>
                </c:pt>
                <c:pt idx="182">
                  <c:v>0.50184205555555561</c:v>
                </c:pt>
                <c:pt idx="183">
                  <c:v>0.50461983333333338</c:v>
                </c:pt>
                <c:pt idx="184">
                  <c:v>0.50739761111111115</c:v>
                </c:pt>
                <c:pt idx="185">
                  <c:v>0.51017538888888891</c:v>
                </c:pt>
                <c:pt idx="186">
                  <c:v>0.51295316666666668</c:v>
                </c:pt>
                <c:pt idx="187">
                  <c:v>0.51573094444444445</c:v>
                </c:pt>
                <c:pt idx="188">
                  <c:v>0.51850872222222266</c:v>
                </c:pt>
                <c:pt idx="189">
                  <c:v>0.52128650000000043</c:v>
                </c:pt>
                <c:pt idx="190">
                  <c:v>0.5240642777777782</c:v>
                </c:pt>
                <c:pt idx="191">
                  <c:v>0.52684205555555597</c:v>
                </c:pt>
                <c:pt idx="192">
                  <c:v>0.52961983333333373</c:v>
                </c:pt>
                <c:pt idx="193">
                  <c:v>0.5323976111111115</c:v>
                </c:pt>
                <c:pt idx="194">
                  <c:v>0.53517538888888927</c:v>
                </c:pt>
                <c:pt idx="195">
                  <c:v>0.53795316666666704</c:v>
                </c:pt>
                <c:pt idx="196">
                  <c:v>0.54073094444444481</c:v>
                </c:pt>
                <c:pt idx="197">
                  <c:v>0.54350872222222257</c:v>
                </c:pt>
                <c:pt idx="198">
                  <c:v>0.54628650000000034</c:v>
                </c:pt>
                <c:pt idx="199">
                  <c:v>0.54906427777777811</c:v>
                </c:pt>
                <c:pt idx="200">
                  <c:v>0.55184205555555588</c:v>
                </c:pt>
                <c:pt idx="201">
                  <c:v>0.55461983333333364</c:v>
                </c:pt>
                <c:pt idx="202">
                  <c:v>0.55739761111111141</c:v>
                </c:pt>
                <c:pt idx="203">
                  <c:v>0.56017538888888918</c:v>
                </c:pt>
                <c:pt idx="204">
                  <c:v>0.56295316666666695</c:v>
                </c:pt>
                <c:pt idx="205">
                  <c:v>0.56573094444444472</c:v>
                </c:pt>
                <c:pt idx="206">
                  <c:v>0.56850872222222248</c:v>
                </c:pt>
                <c:pt idx="207">
                  <c:v>0.57128650000000025</c:v>
                </c:pt>
                <c:pt idx="208">
                  <c:v>0.57406427777777802</c:v>
                </c:pt>
                <c:pt idx="209">
                  <c:v>0.57684205555555579</c:v>
                </c:pt>
                <c:pt idx="210">
                  <c:v>0.57961983333333356</c:v>
                </c:pt>
                <c:pt idx="211">
                  <c:v>0.58239761111111132</c:v>
                </c:pt>
                <c:pt idx="212">
                  <c:v>0.58517538888888909</c:v>
                </c:pt>
                <c:pt idx="213">
                  <c:v>0.58795316666666686</c:v>
                </c:pt>
                <c:pt idx="214">
                  <c:v>0.59073094444444463</c:v>
                </c:pt>
                <c:pt idx="215">
                  <c:v>0.5935087222222224</c:v>
                </c:pt>
                <c:pt idx="216">
                  <c:v>0.59628650000000016</c:v>
                </c:pt>
                <c:pt idx="217">
                  <c:v>0.59906427777777793</c:v>
                </c:pt>
                <c:pt idx="218">
                  <c:v>0.6018420555555557</c:v>
                </c:pt>
                <c:pt idx="219">
                  <c:v>0.60461983333333347</c:v>
                </c:pt>
                <c:pt idx="220">
                  <c:v>0.60739761111111124</c:v>
                </c:pt>
                <c:pt idx="221">
                  <c:v>0.610175388888889</c:v>
                </c:pt>
                <c:pt idx="222">
                  <c:v>0.61295316666666677</c:v>
                </c:pt>
                <c:pt idx="223">
                  <c:v>0.61573094444444454</c:v>
                </c:pt>
                <c:pt idx="224">
                  <c:v>0.61850872222222231</c:v>
                </c:pt>
                <c:pt idx="225">
                  <c:v>0.62128650000000007</c:v>
                </c:pt>
                <c:pt idx="226">
                  <c:v>0.62406427777777784</c:v>
                </c:pt>
                <c:pt idx="227">
                  <c:v>0.62684205555555561</c:v>
                </c:pt>
                <c:pt idx="228">
                  <c:v>0.62961983333333338</c:v>
                </c:pt>
                <c:pt idx="229">
                  <c:v>0.63239761111111115</c:v>
                </c:pt>
                <c:pt idx="230">
                  <c:v>0.63517538888888891</c:v>
                </c:pt>
                <c:pt idx="231">
                  <c:v>0.63795316666666668</c:v>
                </c:pt>
                <c:pt idx="232">
                  <c:v>0.64073094444444445</c:v>
                </c:pt>
                <c:pt idx="233">
                  <c:v>0.64350872222222266</c:v>
                </c:pt>
                <c:pt idx="234">
                  <c:v>0.64628650000000043</c:v>
                </c:pt>
                <c:pt idx="235">
                  <c:v>0.6490642777777782</c:v>
                </c:pt>
                <c:pt idx="236">
                  <c:v>0.65184205555555597</c:v>
                </c:pt>
                <c:pt idx="237">
                  <c:v>0.65461983333333373</c:v>
                </c:pt>
                <c:pt idx="238">
                  <c:v>0.6573976111111115</c:v>
                </c:pt>
                <c:pt idx="239">
                  <c:v>0.66017538888888927</c:v>
                </c:pt>
                <c:pt idx="240">
                  <c:v>0.66295316666666704</c:v>
                </c:pt>
                <c:pt idx="241">
                  <c:v>0.66573094444444481</c:v>
                </c:pt>
                <c:pt idx="242">
                  <c:v>0.66850872222222257</c:v>
                </c:pt>
                <c:pt idx="243">
                  <c:v>0.67128650000000034</c:v>
                </c:pt>
                <c:pt idx="244">
                  <c:v>0.67406427777777811</c:v>
                </c:pt>
                <c:pt idx="245">
                  <c:v>0.67684205555555588</c:v>
                </c:pt>
                <c:pt idx="246">
                  <c:v>0.67961983333333364</c:v>
                </c:pt>
                <c:pt idx="247">
                  <c:v>0.68239761111111141</c:v>
                </c:pt>
                <c:pt idx="248">
                  <c:v>0.68517538888888918</c:v>
                </c:pt>
                <c:pt idx="249">
                  <c:v>0.68795316666666695</c:v>
                </c:pt>
                <c:pt idx="250">
                  <c:v>0.69073094444444472</c:v>
                </c:pt>
                <c:pt idx="251">
                  <c:v>0.69350872222222248</c:v>
                </c:pt>
                <c:pt idx="252">
                  <c:v>0.69628650000000025</c:v>
                </c:pt>
                <c:pt idx="253">
                  <c:v>0.69906427777777802</c:v>
                </c:pt>
                <c:pt idx="254">
                  <c:v>0.70184205555555579</c:v>
                </c:pt>
                <c:pt idx="255">
                  <c:v>0.70461983333333356</c:v>
                </c:pt>
                <c:pt idx="256">
                  <c:v>0.70739761111111132</c:v>
                </c:pt>
                <c:pt idx="257">
                  <c:v>0.71017538888888909</c:v>
                </c:pt>
                <c:pt idx="258">
                  <c:v>0.71295316666666686</c:v>
                </c:pt>
                <c:pt idx="259">
                  <c:v>0.71573094444444463</c:v>
                </c:pt>
                <c:pt idx="260">
                  <c:v>0.7185087222222224</c:v>
                </c:pt>
                <c:pt idx="261">
                  <c:v>0.72128650000000016</c:v>
                </c:pt>
                <c:pt idx="262">
                  <c:v>0.72406427777777793</c:v>
                </c:pt>
                <c:pt idx="263">
                  <c:v>0.7268420555555557</c:v>
                </c:pt>
                <c:pt idx="264">
                  <c:v>0.72961983333333347</c:v>
                </c:pt>
                <c:pt idx="265">
                  <c:v>0.73239761111111124</c:v>
                </c:pt>
                <c:pt idx="266">
                  <c:v>0.735175388888889</c:v>
                </c:pt>
                <c:pt idx="267">
                  <c:v>0.73795316666666677</c:v>
                </c:pt>
                <c:pt idx="268">
                  <c:v>0.74073094444444454</c:v>
                </c:pt>
                <c:pt idx="269">
                  <c:v>0.74350872222222231</c:v>
                </c:pt>
                <c:pt idx="270">
                  <c:v>0.74628650000000007</c:v>
                </c:pt>
                <c:pt idx="271">
                  <c:v>0.74906427777777784</c:v>
                </c:pt>
                <c:pt idx="272">
                  <c:v>0.75184205555555561</c:v>
                </c:pt>
                <c:pt idx="273">
                  <c:v>0.75461983333333338</c:v>
                </c:pt>
                <c:pt idx="274">
                  <c:v>0.75739761111111115</c:v>
                </c:pt>
                <c:pt idx="275">
                  <c:v>0.76017538888888891</c:v>
                </c:pt>
                <c:pt idx="276">
                  <c:v>0.76295316666666668</c:v>
                </c:pt>
                <c:pt idx="277">
                  <c:v>0.76573094444444445</c:v>
                </c:pt>
                <c:pt idx="278">
                  <c:v>0.76850872222222222</c:v>
                </c:pt>
                <c:pt idx="279">
                  <c:v>0.77128650000000043</c:v>
                </c:pt>
                <c:pt idx="280">
                  <c:v>0.77406427777777775</c:v>
                </c:pt>
                <c:pt idx="281">
                  <c:v>0.77684205555555597</c:v>
                </c:pt>
                <c:pt idx="282">
                  <c:v>0.77961983333333329</c:v>
                </c:pt>
                <c:pt idx="283">
                  <c:v>0.7823976111111115</c:v>
                </c:pt>
                <c:pt idx="284">
                  <c:v>0.78517538888888883</c:v>
                </c:pt>
                <c:pt idx="285">
                  <c:v>0.78795316666666704</c:v>
                </c:pt>
                <c:pt idx="286">
                  <c:v>0.79073094444444436</c:v>
                </c:pt>
                <c:pt idx="287">
                  <c:v>0.79350872222222257</c:v>
                </c:pt>
                <c:pt idx="288">
                  <c:v>0.7962864999999999</c:v>
                </c:pt>
                <c:pt idx="289">
                  <c:v>0.79906427777777811</c:v>
                </c:pt>
                <c:pt idx="290">
                  <c:v>0.80184205555555543</c:v>
                </c:pt>
                <c:pt idx="291">
                  <c:v>0.80461983333333364</c:v>
                </c:pt>
                <c:pt idx="292">
                  <c:v>0.80739761111111097</c:v>
                </c:pt>
                <c:pt idx="293">
                  <c:v>0.81017538888888918</c:v>
                </c:pt>
                <c:pt idx="294">
                  <c:v>0.8129531666666665</c:v>
                </c:pt>
                <c:pt idx="295">
                  <c:v>0.81573094444444472</c:v>
                </c:pt>
                <c:pt idx="296">
                  <c:v>0.81850872222222204</c:v>
                </c:pt>
                <c:pt idx="297">
                  <c:v>0.82128650000000025</c:v>
                </c:pt>
                <c:pt idx="298">
                  <c:v>0.82406427777777758</c:v>
                </c:pt>
                <c:pt idx="299">
                  <c:v>0.82684205555555579</c:v>
                </c:pt>
                <c:pt idx="300">
                  <c:v>0.82961983333333311</c:v>
                </c:pt>
                <c:pt idx="301">
                  <c:v>0.83239761111111132</c:v>
                </c:pt>
                <c:pt idx="302">
                  <c:v>0.83517538888888954</c:v>
                </c:pt>
                <c:pt idx="303">
                  <c:v>0.83795316666666686</c:v>
                </c:pt>
                <c:pt idx="304">
                  <c:v>0.84073094444444507</c:v>
                </c:pt>
                <c:pt idx="305">
                  <c:v>0.8435087222222224</c:v>
                </c:pt>
                <c:pt idx="306">
                  <c:v>0.84628650000000061</c:v>
                </c:pt>
                <c:pt idx="307">
                  <c:v>0.84906427777777793</c:v>
                </c:pt>
                <c:pt idx="308">
                  <c:v>0.85184205555555614</c:v>
                </c:pt>
                <c:pt idx="309">
                  <c:v>0.85461983333333347</c:v>
                </c:pt>
                <c:pt idx="310">
                  <c:v>0.85739761111111168</c:v>
                </c:pt>
                <c:pt idx="311">
                  <c:v>0.860175388888889</c:v>
                </c:pt>
                <c:pt idx="312">
                  <c:v>0.86295316666666722</c:v>
                </c:pt>
                <c:pt idx="313">
                  <c:v>0.86313872222222265</c:v>
                </c:pt>
                <c:pt idx="314">
                  <c:v>0.86315277777777766</c:v>
                </c:pt>
                <c:pt idx="315">
                  <c:v>0.86593055555555587</c:v>
                </c:pt>
                <c:pt idx="316">
                  <c:v>0.86870833333333319</c:v>
                </c:pt>
                <c:pt idx="317">
                  <c:v>0.87148611111111141</c:v>
                </c:pt>
                <c:pt idx="318">
                  <c:v>0.87426388888888873</c:v>
                </c:pt>
                <c:pt idx="319">
                  <c:v>0.87704166666666694</c:v>
                </c:pt>
                <c:pt idx="320">
                  <c:v>0.87981944444444427</c:v>
                </c:pt>
                <c:pt idx="321">
                  <c:v>0.88259722222222248</c:v>
                </c:pt>
                <c:pt idx="322">
                  <c:v>0.88537500000000069</c:v>
                </c:pt>
                <c:pt idx="323">
                  <c:v>0.88815277777777801</c:v>
                </c:pt>
                <c:pt idx="324">
                  <c:v>0.89093055555555623</c:v>
                </c:pt>
                <c:pt idx="325">
                  <c:v>0.89370833333333355</c:v>
                </c:pt>
                <c:pt idx="326">
                  <c:v>0.89648611111111176</c:v>
                </c:pt>
                <c:pt idx="327">
                  <c:v>0.89926388888888908</c:v>
                </c:pt>
                <c:pt idx="328">
                  <c:v>0.9020416666666673</c:v>
                </c:pt>
                <c:pt idx="329">
                  <c:v>0.90481944444444462</c:v>
                </c:pt>
                <c:pt idx="330">
                  <c:v>0.90759722222222283</c:v>
                </c:pt>
                <c:pt idx="331">
                  <c:v>0.91037500000000016</c:v>
                </c:pt>
                <c:pt idx="332">
                  <c:v>0.91315277777777837</c:v>
                </c:pt>
                <c:pt idx="333">
                  <c:v>0.91593055555555569</c:v>
                </c:pt>
                <c:pt idx="334">
                  <c:v>0.9187083333333339</c:v>
                </c:pt>
                <c:pt idx="335">
                  <c:v>0.92148611111111123</c:v>
                </c:pt>
                <c:pt idx="336">
                  <c:v>0.92426388888888944</c:v>
                </c:pt>
                <c:pt idx="337">
                  <c:v>0.92704166666666676</c:v>
                </c:pt>
                <c:pt idx="338">
                  <c:v>0.92981944444444498</c:v>
                </c:pt>
                <c:pt idx="339">
                  <c:v>0.9325972222222223</c:v>
                </c:pt>
                <c:pt idx="340">
                  <c:v>0.93537500000000051</c:v>
                </c:pt>
                <c:pt idx="341">
                  <c:v>0.93815277777777784</c:v>
                </c:pt>
                <c:pt idx="342">
                  <c:v>0.94093055555555605</c:v>
                </c:pt>
                <c:pt idx="343">
                  <c:v>0.94370833333333337</c:v>
                </c:pt>
                <c:pt idx="344">
                  <c:v>0.94648611111111158</c:v>
                </c:pt>
                <c:pt idx="345">
                  <c:v>0.94926388888888891</c:v>
                </c:pt>
                <c:pt idx="346">
                  <c:v>0.95204166666666712</c:v>
                </c:pt>
                <c:pt idx="347">
                  <c:v>0.95481944444444444</c:v>
                </c:pt>
                <c:pt idx="348">
                  <c:v>0.95759722222222265</c:v>
                </c:pt>
                <c:pt idx="349">
                  <c:v>0.96037499999999998</c:v>
                </c:pt>
                <c:pt idx="350">
                  <c:v>0.96315277777777819</c:v>
                </c:pt>
                <c:pt idx="351">
                  <c:v>0.96593055555555551</c:v>
                </c:pt>
                <c:pt idx="352">
                  <c:v>0.96870833333333373</c:v>
                </c:pt>
                <c:pt idx="353">
                  <c:v>0.97148611111111105</c:v>
                </c:pt>
                <c:pt idx="354">
                  <c:v>0.97426388888888926</c:v>
                </c:pt>
                <c:pt idx="355">
                  <c:v>0.97704166666666659</c:v>
                </c:pt>
                <c:pt idx="356">
                  <c:v>0.9798194444444448</c:v>
                </c:pt>
                <c:pt idx="357">
                  <c:v>0.98259722222222212</c:v>
                </c:pt>
                <c:pt idx="358">
                  <c:v>0.98537500000000033</c:v>
                </c:pt>
                <c:pt idx="359">
                  <c:v>0.98815277777777766</c:v>
                </c:pt>
                <c:pt idx="360">
                  <c:v>0.99093055555555587</c:v>
                </c:pt>
                <c:pt idx="361">
                  <c:v>0.99370833333333319</c:v>
                </c:pt>
                <c:pt idx="362">
                  <c:v>0.99648611111111141</c:v>
                </c:pt>
                <c:pt idx="363">
                  <c:v>0.99926388888888873</c:v>
                </c:pt>
                <c:pt idx="364">
                  <c:v>1.0020416666666669</c:v>
                </c:pt>
                <c:pt idx="365">
                  <c:v>1.0048194444444443</c:v>
                </c:pt>
                <c:pt idx="366">
                  <c:v>1.0075972222222225</c:v>
                </c:pt>
                <c:pt idx="367">
                  <c:v>1.0103750000000007</c:v>
                </c:pt>
                <c:pt idx="368">
                  <c:v>1.013152777777778</c:v>
                </c:pt>
                <c:pt idx="369">
                  <c:v>1.0159305555555562</c:v>
                </c:pt>
                <c:pt idx="370">
                  <c:v>1.0187083333333335</c:v>
                </c:pt>
                <c:pt idx="371">
                  <c:v>1.0214861111111118</c:v>
                </c:pt>
                <c:pt idx="372">
                  <c:v>1.0242638888888891</c:v>
                </c:pt>
                <c:pt idx="373">
                  <c:v>1.0270416666666673</c:v>
                </c:pt>
                <c:pt idx="374">
                  <c:v>1.0298194444444446</c:v>
                </c:pt>
                <c:pt idx="375">
                  <c:v>1.0325972222222228</c:v>
                </c:pt>
                <c:pt idx="376">
                  <c:v>1.0353750000000002</c:v>
                </c:pt>
                <c:pt idx="377">
                  <c:v>1.0381527777777784</c:v>
                </c:pt>
                <c:pt idx="378">
                  <c:v>1.0409305555555557</c:v>
                </c:pt>
                <c:pt idx="379">
                  <c:v>1.0437083333333339</c:v>
                </c:pt>
                <c:pt idx="380">
                  <c:v>1.0464861111111112</c:v>
                </c:pt>
                <c:pt idx="381">
                  <c:v>1.0492638888888894</c:v>
                </c:pt>
                <c:pt idx="382">
                  <c:v>1.0520416666666668</c:v>
                </c:pt>
                <c:pt idx="383">
                  <c:v>1.054819444444445</c:v>
                </c:pt>
                <c:pt idx="384">
                  <c:v>1.0575972222222223</c:v>
                </c:pt>
                <c:pt idx="385">
                  <c:v>1.0603750000000005</c:v>
                </c:pt>
                <c:pt idx="386">
                  <c:v>1.0631527777777778</c:v>
                </c:pt>
                <c:pt idx="387">
                  <c:v>1.065930555555556</c:v>
                </c:pt>
                <c:pt idx="388">
                  <c:v>1.0687083333333334</c:v>
                </c:pt>
                <c:pt idx="389">
                  <c:v>1.0714861111111116</c:v>
                </c:pt>
                <c:pt idx="390">
                  <c:v>1.0742638888888889</c:v>
                </c:pt>
                <c:pt idx="391">
                  <c:v>1.0770416666666671</c:v>
                </c:pt>
                <c:pt idx="392">
                  <c:v>1.0798194444444444</c:v>
                </c:pt>
                <c:pt idx="393">
                  <c:v>1.0825972222222227</c:v>
                </c:pt>
                <c:pt idx="394">
                  <c:v>1.085375</c:v>
                </c:pt>
                <c:pt idx="395">
                  <c:v>1.0881527777777782</c:v>
                </c:pt>
                <c:pt idx="396">
                  <c:v>1.0909305555555555</c:v>
                </c:pt>
                <c:pt idx="397">
                  <c:v>1.0937083333333337</c:v>
                </c:pt>
                <c:pt idx="398">
                  <c:v>1.0964861111111111</c:v>
                </c:pt>
                <c:pt idx="399">
                  <c:v>1.0992638888888893</c:v>
                </c:pt>
                <c:pt idx="400">
                  <c:v>1.1020416666666666</c:v>
                </c:pt>
                <c:pt idx="401">
                  <c:v>1.1048194444444448</c:v>
                </c:pt>
                <c:pt idx="402">
                  <c:v>1.1075972222222221</c:v>
                </c:pt>
                <c:pt idx="403">
                  <c:v>1.1103750000000003</c:v>
                </c:pt>
                <c:pt idx="404">
                  <c:v>1.1131527777777777</c:v>
                </c:pt>
                <c:pt idx="405">
                  <c:v>1.1159305555555559</c:v>
                </c:pt>
                <c:pt idx="406">
                  <c:v>1.1187083333333332</c:v>
                </c:pt>
                <c:pt idx="407">
                  <c:v>1.1214861111111114</c:v>
                </c:pt>
                <c:pt idx="408">
                  <c:v>1.1242638888888887</c:v>
                </c:pt>
                <c:pt idx="409">
                  <c:v>1.1270416666666669</c:v>
                </c:pt>
                <c:pt idx="410">
                  <c:v>1.1298194444444443</c:v>
                </c:pt>
                <c:pt idx="411">
                  <c:v>1.1325972222222225</c:v>
                </c:pt>
                <c:pt idx="412">
                  <c:v>1.1353750000000007</c:v>
                </c:pt>
                <c:pt idx="413">
                  <c:v>1.138152777777778</c:v>
                </c:pt>
                <c:pt idx="414">
                  <c:v>1.1409305555555562</c:v>
                </c:pt>
                <c:pt idx="415">
                  <c:v>1.1437083333333335</c:v>
                </c:pt>
                <c:pt idx="416">
                  <c:v>1.1464861111111118</c:v>
                </c:pt>
                <c:pt idx="417">
                  <c:v>1.1492638888888891</c:v>
                </c:pt>
                <c:pt idx="418">
                  <c:v>1.1520416666666673</c:v>
                </c:pt>
                <c:pt idx="419">
                  <c:v>1.1548194444444446</c:v>
                </c:pt>
                <c:pt idx="420">
                  <c:v>1.1575972222222228</c:v>
                </c:pt>
                <c:pt idx="421">
                  <c:v>1.1603750000000002</c:v>
                </c:pt>
                <c:pt idx="422">
                  <c:v>1.1631527777777784</c:v>
                </c:pt>
                <c:pt idx="423">
                  <c:v>1.1659305555555557</c:v>
                </c:pt>
                <c:pt idx="424">
                  <c:v>1.1687083333333339</c:v>
                </c:pt>
                <c:pt idx="425">
                  <c:v>1.1714861111111112</c:v>
                </c:pt>
                <c:pt idx="426">
                  <c:v>1.1742638888888894</c:v>
                </c:pt>
                <c:pt idx="427">
                  <c:v>1.1770416666666668</c:v>
                </c:pt>
                <c:pt idx="428">
                  <c:v>1.179819444444445</c:v>
                </c:pt>
                <c:pt idx="429">
                  <c:v>1.1825972222222223</c:v>
                </c:pt>
                <c:pt idx="430">
                  <c:v>1.1853750000000005</c:v>
                </c:pt>
                <c:pt idx="431">
                  <c:v>1.1881527777777778</c:v>
                </c:pt>
                <c:pt idx="432">
                  <c:v>1.190930555555556</c:v>
                </c:pt>
                <c:pt idx="433">
                  <c:v>1.1937083333333334</c:v>
                </c:pt>
                <c:pt idx="434">
                  <c:v>1.1964861111111116</c:v>
                </c:pt>
                <c:pt idx="435">
                  <c:v>1.1992638888888889</c:v>
                </c:pt>
                <c:pt idx="436">
                  <c:v>1.2020416666666671</c:v>
                </c:pt>
                <c:pt idx="437">
                  <c:v>1.2048194444444444</c:v>
                </c:pt>
                <c:pt idx="438">
                  <c:v>1.2075972222222227</c:v>
                </c:pt>
                <c:pt idx="439">
                  <c:v>1.210375</c:v>
                </c:pt>
                <c:pt idx="440">
                  <c:v>1.2131527777777782</c:v>
                </c:pt>
                <c:pt idx="441">
                  <c:v>1.2159305555555555</c:v>
                </c:pt>
                <c:pt idx="442">
                  <c:v>1.2187083333333337</c:v>
                </c:pt>
                <c:pt idx="443">
                  <c:v>1.2214861111111111</c:v>
                </c:pt>
                <c:pt idx="444">
                  <c:v>1.2242638888888893</c:v>
                </c:pt>
                <c:pt idx="445">
                  <c:v>1.2270416666666666</c:v>
                </c:pt>
                <c:pt idx="446">
                  <c:v>1.2298194444444448</c:v>
                </c:pt>
                <c:pt idx="447">
                  <c:v>1.2325972222222221</c:v>
                </c:pt>
                <c:pt idx="448">
                  <c:v>1.2353750000000003</c:v>
                </c:pt>
                <c:pt idx="449">
                  <c:v>1.2381527777777777</c:v>
                </c:pt>
                <c:pt idx="450">
                  <c:v>1.2409305555555559</c:v>
                </c:pt>
                <c:pt idx="451">
                  <c:v>1.2437083333333332</c:v>
                </c:pt>
                <c:pt idx="452">
                  <c:v>1.2464861111111114</c:v>
                </c:pt>
                <c:pt idx="453">
                  <c:v>1.2492638888888887</c:v>
                </c:pt>
                <c:pt idx="454">
                  <c:v>1.2520416666666669</c:v>
                </c:pt>
                <c:pt idx="455">
                  <c:v>1.2548194444444443</c:v>
                </c:pt>
                <c:pt idx="456">
                  <c:v>1.2575972222222225</c:v>
                </c:pt>
                <c:pt idx="457">
                  <c:v>1.2603750000000007</c:v>
                </c:pt>
                <c:pt idx="458">
                  <c:v>1.263152777777778</c:v>
                </c:pt>
                <c:pt idx="459">
                  <c:v>1.2659305555555562</c:v>
                </c:pt>
                <c:pt idx="460">
                  <c:v>1.2687083055555561</c:v>
                </c:pt>
                <c:pt idx="461">
                  <c:v>1.2714860833333335</c:v>
                </c:pt>
                <c:pt idx="462">
                  <c:v>1.2742638611111117</c:v>
                </c:pt>
                <c:pt idx="463">
                  <c:v>1.277041638888889</c:v>
                </c:pt>
                <c:pt idx="464">
                  <c:v>1.2798194166666672</c:v>
                </c:pt>
                <c:pt idx="465">
                  <c:v>1.2825971944444445</c:v>
                </c:pt>
                <c:pt idx="466">
                  <c:v>1.2853749722222227</c:v>
                </c:pt>
                <c:pt idx="467">
                  <c:v>1.2861570833333333</c:v>
                </c:pt>
                <c:pt idx="468">
                  <c:v>1.2861572500000005</c:v>
                </c:pt>
                <c:pt idx="469">
                  <c:v>1.2889350277777778</c:v>
                </c:pt>
                <c:pt idx="470">
                  <c:v>1.291712805555556</c:v>
                </c:pt>
                <c:pt idx="471">
                  <c:v>1.2944905833333333</c:v>
                </c:pt>
                <c:pt idx="472">
                  <c:v>1.2972683611111115</c:v>
                </c:pt>
                <c:pt idx="473">
                  <c:v>1.3000461388888889</c:v>
                </c:pt>
                <c:pt idx="474">
                  <c:v>1.3028239166666671</c:v>
                </c:pt>
                <c:pt idx="475">
                  <c:v>1.3056016944444444</c:v>
                </c:pt>
                <c:pt idx="476">
                  <c:v>1.3083794722222226</c:v>
                </c:pt>
                <c:pt idx="477">
                  <c:v>1.3111572499999999</c:v>
                </c:pt>
                <c:pt idx="478">
                  <c:v>1.3139350277777782</c:v>
                </c:pt>
                <c:pt idx="479">
                  <c:v>1.3167128055555555</c:v>
                </c:pt>
                <c:pt idx="480">
                  <c:v>1.3194905833333337</c:v>
                </c:pt>
                <c:pt idx="481">
                  <c:v>1.3222683611111119</c:v>
                </c:pt>
                <c:pt idx="482">
                  <c:v>1.3250461388888892</c:v>
                </c:pt>
                <c:pt idx="483">
                  <c:v>1.3278239166666674</c:v>
                </c:pt>
                <c:pt idx="484">
                  <c:v>1.3306016944444456</c:v>
                </c:pt>
                <c:pt idx="485">
                  <c:v>1.333379472222223</c:v>
                </c:pt>
                <c:pt idx="486">
                  <c:v>1.3361572500000012</c:v>
                </c:pt>
                <c:pt idx="487">
                  <c:v>1.3389350277777785</c:v>
                </c:pt>
                <c:pt idx="488">
                  <c:v>1.3417128055555567</c:v>
                </c:pt>
                <c:pt idx="489">
                  <c:v>1.344490583333334</c:v>
                </c:pt>
                <c:pt idx="490">
                  <c:v>1.3472683611111123</c:v>
                </c:pt>
                <c:pt idx="491">
                  <c:v>1.3500461388888896</c:v>
                </c:pt>
                <c:pt idx="492">
                  <c:v>1.3528239166666678</c:v>
                </c:pt>
                <c:pt idx="493">
                  <c:v>1.3556016944444451</c:v>
                </c:pt>
                <c:pt idx="494">
                  <c:v>1.3583794722222233</c:v>
                </c:pt>
                <c:pt idx="495">
                  <c:v>1.3611572500000007</c:v>
                </c:pt>
                <c:pt idx="496">
                  <c:v>1.3639350277777789</c:v>
                </c:pt>
                <c:pt idx="497">
                  <c:v>1.3667128055555562</c:v>
                </c:pt>
                <c:pt idx="498">
                  <c:v>1.3694905833333344</c:v>
                </c:pt>
                <c:pt idx="499">
                  <c:v>1.3722683611111117</c:v>
                </c:pt>
                <c:pt idx="500">
                  <c:v>1.3750461388888899</c:v>
                </c:pt>
                <c:pt idx="501">
                  <c:v>1.3778239166666673</c:v>
                </c:pt>
                <c:pt idx="502">
                  <c:v>1.3806016944444455</c:v>
                </c:pt>
                <c:pt idx="503">
                  <c:v>1.3833794722222228</c:v>
                </c:pt>
                <c:pt idx="504">
                  <c:v>1.386157250000001</c:v>
                </c:pt>
                <c:pt idx="505">
                  <c:v>1.3889350277777783</c:v>
                </c:pt>
                <c:pt idx="506">
                  <c:v>1.3917128055555565</c:v>
                </c:pt>
                <c:pt idx="507">
                  <c:v>1.3944905833333339</c:v>
                </c:pt>
                <c:pt idx="508">
                  <c:v>1.3972683611111121</c:v>
                </c:pt>
                <c:pt idx="509">
                  <c:v>1.4000461388888894</c:v>
                </c:pt>
                <c:pt idx="510">
                  <c:v>1.4028239166666676</c:v>
                </c:pt>
                <c:pt idx="511">
                  <c:v>1.4056016944444449</c:v>
                </c:pt>
                <c:pt idx="512">
                  <c:v>1.4083794722222231</c:v>
                </c:pt>
                <c:pt idx="513">
                  <c:v>1.4111572500000005</c:v>
                </c:pt>
                <c:pt idx="514">
                  <c:v>1.4139350277777787</c:v>
                </c:pt>
                <c:pt idx="515">
                  <c:v>1.416712805555556</c:v>
                </c:pt>
                <c:pt idx="516">
                  <c:v>1.4194905833333342</c:v>
                </c:pt>
                <c:pt idx="517">
                  <c:v>1.4222683611111115</c:v>
                </c:pt>
                <c:pt idx="518">
                  <c:v>1.4250461388888898</c:v>
                </c:pt>
                <c:pt idx="519">
                  <c:v>1.4278239166666671</c:v>
                </c:pt>
                <c:pt idx="520">
                  <c:v>1.4306016944444453</c:v>
                </c:pt>
                <c:pt idx="521">
                  <c:v>1.4333794722222226</c:v>
                </c:pt>
                <c:pt idx="522">
                  <c:v>1.4361572500000008</c:v>
                </c:pt>
                <c:pt idx="523">
                  <c:v>1.4389350277777782</c:v>
                </c:pt>
                <c:pt idx="524">
                  <c:v>1.4417128055555564</c:v>
                </c:pt>
                <c:pt idx="525">
                  <c:v>1.4444905833333337</c:v>
                </c:pt>
                <c:pt idx="526">
                  <c:v>1.4472683611111119</c:v>
                </c:pt>
                <c:pt idx="527">
                  <c:v>1.4500461388888892</c:v>
                </c:pt>
                <c:pt idx="528">
                  <c:v>1.4528239166666674</c:v>
                </c:pt>
                <c:pt idx="529">
                  <c:v>1.4556016944444456</c:v>
                </c:pt>
                <c:pt idx="530">
                  <c:v>1.458379472222223</c:v>
                </c:pt>
                <c:pt idx="531">
                  <c:v>1.4611572500000012</c:v>
                </c:pt>
                <c:pt idx="532">
                  <c:v>1.4639350277777785</c:v>
                </c:pt>
                <c:pt idx="533">
                  <c:v>1.4667128055555567</c:v>
                </c:pt>
                <c:pt idx="534">
                  <c:v>1.469490583333334</c:v>
                </c:pt>
                <c:pt idx="535">
                  <c:v>1.4722683611111123</c:v>
                </c:pt>
                <c:pt idx="536">
                  <c:v>1.4750461388888896</c:v>
                </c:pt>
                <c:pt idx="537">
                  <c:v>1.4778239166666678</c:v>
                </c:pt>
                <c:pt idx="538">
                  <c:v>1.4806016944444451</c:v>
                </c:pt>
                <c:pt idx="539">
                  <c:v>1.4833794722222233</c:v>
                </c:pt>
                <c:pt idx="540">
                  <c:v>1.4861572500000007</c:v>
                </c:pt>
                <c:pt idx="541">
                  <c:v>1.4889350277777789</c:v>
                </c:pt>
                <c:pt idx="542">
                  <c:v>1.4917128055555562</c:v>
                </c:pt>
                <c:pt idx="543">
                  <c:v>1.4944905833333344</c:v>
                </c:pt>
                <c:pt idx="544">
                  <c:v>1.4972683611111117</c:v>
                </c:pt>
                <c:pt idx="545">
                  <c:v>1.5000461388888899</c:v>
                </c:pt>
                <c:pt idx="546">
                  <c:v>1.5028239166666673</c:v>
                </c:pt>
                <c:pt idx="547">
                  <c:v>1.5056016944444455</c:v>
                </c:pt>
                <c:pt idx="548">
                  <c:v>1.5083794722222228</c:v>
                </c:pt>
                <c:pt idx="549">
                  <c:v>1.511157250000001</c:v>
                </c:pt>
                <c:pt idx="550">
                  <c:v>1.5139350277777783</c:v>
                </c:pt>
                <c:pt idx="551">
                  <c:v>1.5167128055555565</c:v>
                </c:pt>
                <c:pt idx="552">
                  <c:v>1.5194905833333339</c:v>
                </c:pt>
                <c:pt idx="553">
                  <c:v>1.5222683611111121</c:v>
                </c:pt>
                <c:pt idx="554">
                  <c:v>1.5250461388888894</c:v>
                </c:pt>
                <c:pt idx="555">
                  <c:v>1.5278239166666676</c:v>
                </c:pt>
                <c:pt idx="556">
                  <c:v>1.5306016944444449</c:v>
                </c:pt>
                <c:pt idx="557">
                  <c:v>1.5333794722222231</c:v>
                </c:pt>
                <c:pt idx="558">
                  <c:v>1.5361572500000005</c:v>
                </c:pt>
                <c:pt idx="559">
                  <c:v>1.5389350277777787</c:v>
                </c:pt>
                <c:pt idx="560">
                  <c:v>1.541712805555556</c:v>
                </c:pt>
                <c:pt idx="561">
                  <c:v>1.5444905833333342</c:v>
                </c:pt>
                <c:pt idx="562">
                  <c:v>1.5472683611111115</c:v>
                </c:pt>
                <c:pt idx="563">
                  <c:v>1.5500461388888898</c:v>
                </c:pt>
                <c:pt idx="564">
                  <c:v>1.5528239166666671</c:v>
                </c:pt>
                <c:pt idx="565">
                  <c:v>1.5556016944444453</c:v>
                </c:pt>
                <c:pt idx="566">
                  <c:v>1.5583794722222226</c:v>
                </c:pt>
                <c:pt idx="567">
                  <c:v>1.5611572500000008</c:v>
                </c:pt>
                <c:pt idx="568">
                  <c:v>1.5639350277777782</c:v>
                </c:pt>
                <c:pt idx="569">
                  <c:v>1.5667128055555564</c:v>
                </c:pt>
                <c:pt idx="570">
                  <c:v>1.5694905833333337</c:v>
                </c:pt>
                <c:pt idx="571">
                  <c:v>1.5722683611111119</c:v>
                </c:pt>
                <c:pt idx="572">
                  <c:v>1.5750461388888892</c:v>
                </c:pt>
                <c:pt idx="573">
                  <c:v>1.5778239166666674</c:v>
                </c:pt>
                <c:pt idx="574">
                  <c:v>1.5806016944444456</c:v>
                </c:pt>
                <c:pt idx="575">
                  <c:v>1.583379472222223</c:v>
                </c:pt>
                <c:pt idx="576">
                  <c:v>1.5861572500000012</c:v>
                </c:pt>
                <c:pt idx="577">
                  <c:v>1.5889350277777785</c:v>
                </c:pt>
                <c:pt idx="578">
                  <c:v>1.5917128055555567</c:v>
                </c:pt>
                <c:pt idx="579">
                  <c:v>1.594490583333334</c:v>
                </c:pt>
                <c:pt idx="580">
                  <c:v>1.5972683611111123</c:v>
                </c:pt>
                <c:pt idx="581">
                  <c:v>1.6000461388888896</c:v>
                </c:pt>
                <c:pt idx="582">
                  <c:v>1.6028239166666678</c:v>
                </c:pt>
                <c:pt idx="583">
                  <c:v>1.6056016944444451</c:v>
                </c:pt>
                <c:pt idx="584">
                  <c:v>1.6083794722222233</c:v>
                </c:pt>
                <c:pt idx="585">
                  <c:v>1.6111572500000007</c:v>
                </c:pt>
                <c:pt idx="586">
                  <c:v>1.6139350277777789</c:v>
                </c:pt>
                <c:pt idx="587">
                  <c:v>1.6167128055555562</c:v>
                </c:pt>
                <c:pt idx="588">
                  <c:v>1.6194905833333344</c:v>
                </c:pt>
                <c:pt idx="589">
                  <c:v>1.6222683611111117</c:v>
                </c:pt>
                <c:pt idx="590">
                  <c:v>1.6250461388888899</c:v>
                </c:pt>
                <c:pt idx="591">
                  <c:v>1.6278239166666673</c:v>
                </c:pt>
                <c:pt idx="592">
                  <c:v>1.6306016944444455</c:v>
                </c:pt>
                <c:pt idx="593">
                  <c:v>1.6333794722222228</c:v>
                </c:pt>
                <c:pt idx="594">
                  <c:v>1.636157250000001</c:v>
                </c:pt>
                <c:pt idx="595">
                  <c:v>1.6389350277777783</c:v>
                </c:pt>
                <c:pt idx="596">
                  <c:v>1.6417128055555565</c:v>
                </c:pt>
                <c:pt idx="597">
                  <c:v>1.6444905833333339</c:v>
                </c:pt>
                <c:pt idx="598">
                  <c:v>1.6472683611111121</c:v>
                </c:pt>
                <c:pt idx="599">
                  <c:v>1.6500461388888894</c:v>
                </c:pt>
                <c:pt idx="600">
                  <c:v>1.6528239166666676</c:v>
                </c:pt>
                <c:pt idx="601">
                  <c:v>1.6556016944444449</c:v>
                </c:pt>
                <c:pt idx="602">
                  <c:v>1.6583794722222231</c:v>
                </c:pt>
                <c:pt idx="603">
                  <c:v>1.6611572500000005</c:v>
                </c:pt>
                <c:pt idx="604">
                  <c:v>1.6639350277777787</c:v>
                </c:pt>
                <c:pt idx="605">
                  <c:v>1.666712805555556</c:v>
                </c:pt>
                <c:pt idx="606">
                  <c:v>1.6694905833333342</c:v>
                </c:pt>
                <c:pt idx="607">
                  <c:v>1.6722683611111115</c:v>
                </c:pt>
                <c:pt idx="608">
                  <c:v>1.6750461388888898</c:v>
                </c:pt>
                <c:pt idx="609">
                  <c:v>1.6778239166666671</c:v>
                </c:pt>
                <c:pt idx="610">
                  <c:v>1.6806016944444453</c:v>
                </c:pt>
                <c:pt idx="611">
                  <c:v>1.6833794722222226</c:v>
                </c:pt>
                <c:pt idx="612">
                  <c:v>1.6861572500000008</c:v>
                </c:pt>
                <c:pt idx="613">
                  <c:v>1.6889350277777782</c:v>
                </c:pt>
                <c:pt idx="614">
                  <c:v>1.6917128055555564</c:v>
                </c:pt>
                <c:pt idx="615">
                  <c:v>1.6944905833333337</c:v>
                </c:pt>
                <c:pt idx="616">
                  <c:v>1.6972683611111119</c:v>
                </c:pt>
                <c:pt idx="617">
                  <c:v>1.7000461388888892</c:v>
                </c:pt>
                <c:pt idx="618">
                  <c:v>1.7028239166666674</c:v>
                </c:pt>
                <c:pt idx="619">
                  <c:v>1.7056016944444456</c:v>
                </c:pt>
                <c:pt idx="620">
                  <c:v>1.708379472222223</c:v>
                </c:pt>
                <c:pt idx="621">
                  <c:v>1.7111572500000012</c:v>
                </c:pt>
                <c:pt idx="622">
                  <c:v>1.7139350277777785</c:v>
                </c:pt>
                <c:pt idx="623">
                  <c:v>1.7167128055555567</c:v>
                </c:pt>
                <c:pt idx="624">
                  <c:v>1.719490583333334</c:v>
                </c:pt>
                <c:pt idx="625">
                  <c:v>1.7222683611111123</c:v>
                </c:pt>
                <c:pt idx="626">
                  <c:v>1.7250461388888896</c:v>
                </c:pt>
                <c:pt idx="627">
                  <c:v>1.7278239166666678</c:v>
                </c:pt>
                <c:pt idx="628">
                  <c:v>1.7306016944444451</c:v>
                </c:pt>
                <c:pt idx="629">
                  <c:v>1.7333794722222233</c:v>
                </c:pt>
                <c:pt idx="630">
                  <c:v>1.7361572500000007</c:v>
                </c:pt>
                <c:pt idx="631">
                  <c:v>1.7389350277777789</c:v>
                </c:pt>
                <c:pt idx="632">
                  <c:v>1.7406397500000006</c:v>
                </c:pt>
                <c:pt idx="633">
                  <c:v>1.7406538055555556</c:v>
                </c:pt>
                <c:pt idx="634">
                  <c:v>1.7434315833333338</c:v>
                </c:pt>
                <c:pt idx="635">
                  <c:v>1.7462093611111111</c:v>
                </c:pt>
                <c:pt idx="636">
                  <c:v>1.7489871388888893</c:v>
                </c:pt>
                <c:pt idx="637">
                  <c:v>1.7517649166666667</c:v>
                </c:pt>
                <c:pt idx="638">
                  <c:v>1.7545426944444449</c:v>
                </c:pt>
                <c:pt idx="639">
                  <c:v>1.7573204722222222</c:v>
                </c:pt>
                <c:pt idx="640">
                  <c:v>1.7600982500000004</c:v>
                </c:pt>
                <c:pt idx="641">
                  <c:v>1.7628760277777777</c:v>
                </c:pt>
                <c:pt idx="642">
                  <c:v>1.765653805555556</c:v>
                </c:pt>
                <c:pt idx="643">
                  <c:v>1.7684315833333333</c:v>
                </c:pt>
                <c:pt idx="644">
                  <c:v>1.7712093611111115</c:v>
                </c:pt>
                <c:pt idx="645">
                  <c:v>1.7739871388888888</c:v>
                </c:pt>
                <c:pt idx="646">
                  <c:v>1.776764916666667</c:v>
                </c:pt>
                <c:pt idx="647">
                  <c:v>1.7795426944444444</c:v>
                </c:pt>
                <c:pt idx="648">
                  <c:v>1.7823204722222226</c:v>
                </c:pt>
                <c:pt idx="649">
                  <c:v>1.7850982499999999</c:v>
                </c:pt>
                <c:pt idx="650">
                  <c:v>1.7878760277777781</c:v>
                </c:pt>
                <c:pt idx="651">
                  <c:v>1.7906538055555554</c:v>
                </c:pt>
                <c:pt idx="652">
                  <c:v>1.7934315833333336</c:v>
                </c:pt>
                <c:pt idx="653">
                  <c:v>1.796209361111111</c:v>
                </c:pt>
                <c:pt idx="654">
                  <c:v>1.7989871388888892</c:v>
                </c:pt>
                <c:pt idx="655">
                  <c:v>1.8017649166666665</c:v>
                </c:pt>
                <c:pt idx="656">
                  <c:v>1.8045426944444447</c:v>
                </c:pt>
                <c:pt idx="657">
                  <c:v>1.807320472222222</c:v>
                </c:pt>
                <c:pt idx="658">
                  <c:v>1.8100982500000002</c:v>
                </c:pt>
                <c:pt idx="659">
                  <c:v>1.8128760277777776</c:v>
                </c:pt>
                <c:pt idx="660">
                  <c:v>1.8156538055555558</c:v>
                </c:pt>
                <c:pt idx="661">
                  <c:v>1.8184315833333331</c:v>
                </c:pt>
                <c:pt idx="662">
                  <c:v>1.8212093611111113</c:v>
                </c:pt>
                <c:pt idx="663">
                  <c:v>1.8239871388888886</c:v>
                </c:pt>
                <c:pt idx="664">
                  <c:v>1.8267649166666668</c:v>
                </c:pt>
                <c:pt idx="665">
                  <c:v>1.8295426944444442</c:v>
                </c:pt>
                <c:pt idx="666">
                  <c:v>1.8323204722222224</c:v>
                </c:pt>
                <c:pt idx="667">
                  <c:v>1.8350982499999997</c:v>
                </c:pt>
                <c:pt idx="668">
                  <c:v>1.8378760277777779</c:v>
                </c:pt>
                <c:pt idx="669">
                  <c:v>1.8406538055555552</c:v>
                </c:pt>
                <c:pt idx="670">
                  <c:v>1.8434315833333335</c:v>
                </c:pt>
                <c:pt idx="671">
                  <c:v>1.8462093611111108</c:v>
                </c:pt>
                <c:pt idx="672">
                  <c:v>1.848987138888889</c:v>
                </c:pt>
                <c:pt idx="673">
                  <c:v>1.8517649166666663</c:v>
                </c:pt>
                <c:pt idx="674">
                  <c:v>1.8545426944444445</c:v>
                </c:pt>
                <c:pt idx="675">
                  <c:v>1.8573204722222219</c:v>
                </c:pt>
                <c:pt idx="676">
                  <c:v>1.8600982500000001</c:v>
                </c:pt>
                <c:pt idx="677">
                  <c:v>1.8628760277777783</c:v>
                </c:pt>
                <c:pt idx="678">
                  <c:v>1.8656538055555556</c:v>
                </c:pt>
                <c:pt idx="679">
                  <c:v>1.8684315833333338</c:v>
                </c:pt>
                <c:pt idx="680">
                  <c:v>1.8712093611111111</c:v>
                </c:pt>
                <c:pt idx="681">
                  <c:v>1.8739871388888893</c:v>
                </c:pt>
                <c:pt idx="682">
                  <c:v>1.8767649166666667</c:v>
                </c:pt>
                <c:pt idx="683">
                  <c:v>1.8795426944444449</c:v>
                </c:pt>
                <c:pt idx="684">
                  <c:v>1.8823204722222222</c:v>
                </c:pt>
                <c:pt idx="685">
                  <c:v>1.8850982500000004</c:v>
                </c:pt>
                <c:pt idx="686">
                  <c:v>1.8878760277777777</c:v>
                </c:pt>
                <c:pt idx="687">
                  <c:v>1.890653805555556</c:v>
                </c:pt>
                <c:pt idx="688">
                  <c:v>1.8934315833333333</c:v>
                </c:pt>
                <c:pt idx="689">
                  <c:v>1.8962093611111115</c:v>
                </c:pt>
                <c:pt idx="690">
                  <c:v>1.8989871388888888</c:v>
                </c:pt>
                <c:pt idx="691">
                  <c:v>1.901764916666667</c:v>
                </c:pt>
                <c:pt idx="692">
                  <c:v>1.9045426944444444</c:v>
                </c:pt>
                <c:pt idx="693">
                  <c:v>1.9073204722222226</c:v>
                </c:pt>
                <c:pt idx="694">
                  <c:v>1.9100982499999999</c:v>
                </c:pt>
                <c:pt idx="695">
                  <c:v>1.9128760277777781</c:v>
                </c:pt>
                <c:pt idx="696">
                  <c:v>1.9156538055555554</c:v>
                </c:pt>
                <c:pt idx="697">
                  <c:v>1.9184315833333336</c:v>
                </c:pt>
                <c:pt idx="698">
                  <c:v>1.921209361111111</c:v>
                </c:pt>
                <c:pt idx="699">
                  <c:v>1.9239871388888892</c:v>
                </c:pt>
                <c:pt idx="700">
                  <c:v>1.9267649166666665</c:v>
                </c:pt>
                <c:pt idx="701">
                  <c:v>1.9295426944444447</c:v>
                </c:pt>
                <c:pt idx="702">
                  <c:v>1.932320472222222</c:v>
                </c:pt>
                <c:pt idx="703">
                  <c:v>1.9350982500000002</c:v>
                </c:pt>
                <c:pt idx="704">
                  <c:v>1.9378760277777776</c:v>
                </c:pt>
                <c:pt idx="705">
                  <c:v>1.9406538055555558</c:v>
                </c:pt>
                <c:pt idx="706">
                  <c:v>1.9434315833333331</c:v>
                </c:pt>
                <c:pt idx="707">
                  <c:v>1.9462093611111113</c:v>
                </c:pt>
                <c:pt idx="708">
                  <c:v>1.9489871388888886</c:v>
                </c:pt>
                <c:pt idx="709">
                  <c:v>1.9517649166666668</c:v>
                </c:pt>
                <c:pt idx="710">
                  <c:v>1.9545426944444442</c:v>
                </c:pt>
                <c:pt idx="711">
                  <c:v>1.9573204722222224</c:v>
                </c:pt>
                <c:pt idx="712">
                  <c:v>1.9600982499999997</c:v>
                </c:pt>
                <c:pt idx="713">
                  <c:v>1.9628760277777779</c:v>
                </c:pt>
                <c:pt idx="714">
                  <c:v>1.9656538055555552</c:v>
                </c:pt>
                <c:pt idx="715">
                  <c:v>1.9684315833333335</c:v>
                </c:pt>
                <c:pt idx="716">
                  <c:v>1.9712093611111108</c:v>
                </c:pt>
                <c:pt idx="717">
                  <c:v>1.973987138888889</c:v>
                </c:pt>
                <c:pt idx="718">
                  <c:v>1.9767649166666663</c:v>
                </c:pt>
                <c:pt idx="719">
                  <c:v>1.9795426944444445</c:v>
                </c:pt>
                <c:pt idx="720">
                  <c:v>1.9823204722222219</c:v>
                </c:pt>
                <c:pt idx="721">
                  <c:v>1.9850982500000001</c:v>
                </c:pt>
                <c:pt idx="722">
                  <c:v>1.9878760277777783</c:v>
                </c:pt>
                <c:pt idx="723">
                  <c:v>1.9906538055555556</c:v>
                </c:pt>
                <c:pt idx="724">
                  <c:v>1.9934315833333338</c:v>
                </c:pt>
                <c:pt idx="725">
                  <c:v>1.9962093611111111</c:v>
                </c:pt>
                <c:pt idx="726">
                  <c:v>1.9989871388888893</c:v>
                </c:pt>
                <c:pt idx="727">
                  <c:v>2.0017649166666667</c:v>
                </c:pt>
                <c:pt idx="728">
                  <c:v>2.0045426944444449</c:v>
                </c:pt>
                <c:pt idx="729">
                  <c:v>2.0073204722222222</c:v>
                </c:pt>
                <c:pt idx="730">
                  <c:v>2.0100982500000004</c:v>
                </c:pt>
                <c:pt idx="731">
                  <c:v>2.0128760277777777</c:v>
                </c:pt>
                <c:pt idx="732">
                  <c:v>2.015653805555556</c:v>
                </c:pt>
                <c:pt idx="733">
                  <c:v>2.0184315833333333</c:v>
                </c:pt>
                <c:pt idx="734">
                  <c:v>2.0212093611111115</c:v>
                </c:pt>
                <c:pt idx="735">
                  <c:v>2.0239871388888888</c:v>
                </c:pt>
                <c:pt idx="736">
                  <c:v>2.026764916666667</c:v>
                </c:pt>
                <c:pt idx="737">
                  <c:v>2.0295426944444444</c:v>
                </c:pt>
                <c:pt idx="738">
                  <c:v>2.0323204722222226</c:v>
                </c:pt>
                <c:pt idx="739">
                  <c:v>2.0350982499999999</c:v>
                </c:pt>
                <c:pt idx="740">
                  <c:v>2.0378760277777781</c:v>
                </c:pt>
                <c:pt idx="741">
                  <c:v>2.0406538055555554</c:v>
                </c:pt>
                <c:pt idx="742">
                  <c:v>2.0434315833333336</c:v>
                </c:pt>
                <c:pt idx="743">
                  <c:v>2.046209361111111</c:v>
                </c:pt>
                <c:pt idx="744">
                  <c:v>2.0489871388888892</c:v>
                </c:pt>
                <c:pt idx="745">
                  <c:v>2.0517649166666665</c:v>
                </c:pt>
                <c:pt idx="746">
                  <c:v>2.0545426944444447</c:v>
                </c:pt>
                <c:pt idx="747">
                  <c:v>2.057320472222222</c:v>
                </c:pt>
                <c:pt idx="748">
                  <c:v>2.0600982500000002</c:v>
                </c:pt>
                <c:pt idx="749">
                  <c:v>2.0628760277777776</c:v>
                </c:pt>
                <c:pt idx="750">
                  <c:v>2.0656538055555558</c:v>
                </c:pt>
                <c:pt idx="751">
                  <c:v>2.0684315833333331</c:v>
                </c:pt>
                <c:pt idx="752">
                  <c:v>2.0712093611111113</c:v>
                </c:pt>
                <c:pt idx="753">
                  <c:v>2.0739871388888886</c:v>
                </c:pt>
                <c:pt idx="754">
                  <c:v>2.0767649166666668</c:v>
                </c:pt>
                <c:pt idx="755">
                  <c:v>2.0795426944444442</c:v>
                </c:pt>
                <c:pt idx="756">
                  <c:v>2.0823204722222224</c:v>
                </c:pt>
                <c:pt idx="757">
                  <c:v>2.0850982499999997</c:v>
                </c:pt>
                <c:pt idx="758">
                  <c:v>2.0878760277777779</c:v>
                </c:pt>
                <c:pt idx="759">
                  <c:v>2.0906538055555552</c:v>
                </c:pt>
                <c:pt idx="760">
                  <c:v>2.0934315833333335</c:v>
                </c:pt>
                <c:pt idx="761">
                  <c:v>2.0962093611111108</c:v>
                </c:pt>
                <c:pt idx="762">
                  <c:v>2.098987138888889</c:v>
                </c:pt>
                <c:pt idx="763">
                  <c:v>2.1017649166666663</c:v>
                </c:pt>
                <c:pt idx="764">
                  <c:v>2.1045426944444445</c:v>
                </c:pt>
                <c:pt idx="765">
                  <c:v>2.1073204722222219</c:v>
                </c:pt>
                <c:pt idx="766">
                  <c:v>2.1100982500000001</c:v>
                </c:pt>
                <c:pt idx="767">
                  <c:v>2.1128760277777783</c:v>
                </c:pt>
                <c:pt idx="768">
                  <c:v>2.1156538055555556</c:v>
                </c:pt>
                <c:pt idx="769">
                  <c:v>2.1184315833333338</c:v>
                </c:pt>
                <c:pt idx="770">
                  <c:v>2.1212093611111111</c:v>
                </c:pt>
                <c:pt idx="771">
                  <c:v>2.1239871388888893</c:v>
                </c:pt>
                <c:pt idx="772">
                  <c:v>2.1267649166666667</c:v>
                </c:pt>
                <c:pt idx="773">
                  <c:v>2.1295426944444449</c:v>
                </c:pt>
                <c:pt idx="774">
                  <c:v>2.1323204722222222</c:v>
                </c:pt>
                <c:pt idx="775">
                  <c:v>2.1350982500000004</c:v>
                </c:pt>
                <c:pt idx="776">
                  <c:v>2.1378760277777777</c:v>
                </c:pt>
                <c:pt idx="777">
                  <c:v>2.140653805555556</c:v>
                </c:pt>
                <c:pt idx="778">
                  <c:v>2.1434315833333333</c:v>
                </c:pt>
                <c:pt idx="779">
                  <c:v>2.1462093611111115</c:v>
                </c:pt>
                <c:pt idx="780">
                  <c:v>2.1489871388888888</c:v>
                </c:pt>
                <c:pt idx="781">
                  <c:v>2.151764916666667</c:v>
                </c:pt>
                <c:pt idx="782">
                  <c:v>2.1545426944444444</c:v>
                </c:pt>
                <c:pt idx="783">
                  <c:v>2.1573204722222226</c:v>
                </c:pt>
                <c:pt idx="784">
                  <c:v>2.1600982499999999</c:v>
                </c:pt>
                <c:pt idx="785">
                  <c:v>2.1605780277777784</c:v>
                </c:pt>
                <c:pt idx="786">
                  <c:v>2.1605781944444447</c:v>
                </c:pt>
                <c:pt idx="787">
                  <c:v>2.1633559722222229</c:v>
                </c:pt>
                <c:pt idx="788">
                  <c:v>2.1661337500000002</c:v>
                </c:pt>
                <c:pt idx="789">
                  <c:v>2.1689115277777784</c:v>
                </c:pt>
                <c:pt idx="790">
                  <c:v>2.1716893055555557</c:v>
                </c:pt>
                <c:pt idx="791">
                  <c:v>2.1744670833333339</c:v>
                </c:pt>
                <c:pt idx="792">
                  <c:v>2.1772448611111113</c:v>
                </c:pt>
                <c:pt idx="793">
                  <c:v>2.1800226388888895</c:v>
                </c:pt>
                <c:pt idx="794">
                  <c:v>2.1828004166666668</c:v>
                </c:pt>
                <c:pt idx="795">
                  <c:v>2.185578194444445</c:v>
                </c:pt>
                <c:pt idx="796">
                  <c:v>2.1883559722222223</c:v>
                </c:pt>
                <c:pt idx="797">
                  <c:v>2.1911337500000005</c:v>
                </c:pt>
                <c:pt idx="798">
                  <c:v>2.1939115277777779</c:v>
                </c:pt>
                <c:pt idx="799">
                  <c:v>2.1966893055555561</c:v>
                </c:pt>
                <c:pt idx="800">
                  <c:v>2.1994670833333334</c:v>
                </c:pt>
                <c:pt idx="801">
                  <c:v>2.2022448611111116</c:v>
                </c:pt>
                <c:pt idx="802">
                  <c:v>2.2050226388888889</c:v>
                </c:pt>
                <c:pt idx="803">
                  <c:v>2.2078004166666672</c:v>
                </c:pt>
                <c:pt idx="804">
                  <c:v>2.2105781944444445</c:v>
                </c:pt>
                <c:pt idx="805">
                  <c:v>2.2133559722222227</c:v>
                </c:pt>
                <c:pt idx="806">
                  <c:v>2.21613375</c:v>
                </c:pt>
                <c:pt idx="807">
                  <c:v>2.2189115277777782</c:v>
                </c:pt>
                <c:pt idx="808">
                  <c:v>2.2216893055555555</c:v>
                </c:pt>
                <c:pt idx="809">
                  <c:v>2.2244670833333338</c:v>
                </c:pt>
                <c:pt idx="810">
                  <c:v>2.2272448611111111</c:v>
                </c:pt>
                <c:pt idx="811">
                  <c:v>2.2300226388888893</c:v>
                </c:pt>
                <c:pt idx="812">
                  <c:v>2.2328004166666666</c:v>
                </c:pt>
                <c:pt idx="813">
                  <c:v>2.2355781944444448</c:v>
                </c:pt>
                <c:pt idx="814">
                  <c:v>2.2383559722222222</c:v>
                </c:pt>
                <c:pt idx="815">
                  <c:v>2.2411337500000004</c:v>
                </c:pt>
                <c:pt idx="816">
                  <c:v>2.2439115277777777</c:v>
                </c:pt>
                <c:pt idx="817">
                  <c:v>2.2466893055555559</c:v>
                </c:pt>
                <c:pt idx="818">
                  <c:v>2.2494670833333332</c:v>
                </c:pt>
                <c:pt idx="819">
                  <c:v>2.2522448611111114</c:v>
                </c:pt>
                <c:pt idx="820">
                  <c:v>2.2550226388888888</c:v>
                </c:pt>
                <c:pt idx="821">
                  <c:v>2.257800416666667</c:v>
                </c:pt>
                <c:pt idx="822">
                  <c:v>2.2605781944444443</c:v>
                </c:pt>
                <c:pt idx="823">
                  <c:v>2.2633559722222225</c:v>
                </c:pt>
                <c:pt idx="824">
                  <c:v>2.2661337499999998</c:v>
                </c:pt>
                <c:pt idx="825">
                  <c:v>2.268911527777778</c:v>
                </c:pt>
                <c:pt idx="826">
                  <c:v>2.2716893055555554</c:v>
                </c:pt>
                <c:pt idx="827">
                  <c:v>2.2744670833333336</c:v>
                </c:pt>
                <c:pt idx="828">
                  <c:v>2.2772448611111109</c:v>
                </c:pt>
                <c:pt idx="829">
                  <c:v>2.2800226388888891</c:v>
                </c:pt>
                <c:pt idx="830">
                  <c:v>2.2828004166666673</c:v>
                </c:pt>
                <c:pt idx="831">
                  <c:v>2.2855781944444447</c:v>
                </c:pt>
                <c:pt idx="832">
                  <c:v>2.2883559722222229</c:v>
                </c:pt>
                <c:pt idx="833">
                  <c:v>2.2911337500000002</c:v>
                </c:pt>
                <c:pt idx="834">
                  <c:v>2.2939115277777784</c:v>
                </c:pt>
                <c:pt idx="835">
                  <c:v>2.2966893055555557</c:v>
                </c:pt>
                <c:pt idx="836">
                  <c:v>2.2994670833333339</c:v>
                </c:pt>
                <c:pt idx="837">
                  <c:v>2.3022448611111113</c:v>
                </c:pt>
                <c:pt idx="838">
                  <c:v>2.3050226388888895</c:v>
                </c:pt>
                <c:pt idx="839">
                  <c:v>2.3078004166666668</c:v>
                </c:pt>
                <c:pt idx="840">
                  <c:v>2.310578194444445</c:v>
                </c:pt>
                <c:pt idx="841">
                  <c:v>2.3133559722222223</c:v>
                </c:pt>
                <c:pt idx="842">
                  <c:v>2.3161337500000005</c:v>
                </c:pt>
                <c:pt idx="843">
                  <c:v>2.3189115277777779</c:v>
                </c:pt>
                <c:pt idx="844">
                  <c:v>2.3216893055555561</c:v>
                </c:pt>
                <c:pt idx="845">
                  <c:v>2.3244670833333334</c:v>
                </c:pt>
                <c:pt idx="846">
                  <c:v>2.3272448611111116</c:v>
                </c:pt>
                <c:pt idx="847">
                  <c:v>2.3300226388888889</c:v>
                </c:pt>
                <c:pt idx="848">
                  <c:v>2.3328004166666672</c:v>
                </c:pt>
                <c:pt idx="849">
                  <c:v>2.3355781944444445</c:v>
                </c:pt>
                <c:pt idx="850">
                  <c:v>2.3383559722222227</c:v>
                </c:pt>
                <c:pt idx="851">
                  <c:v>2.34113375</c:v>
                </c:pt>
                <c:pt idx="852">
                  <c:v>2.3439115277777782</c:v>
                </c:pt>
                <c:pt idx="853">
                  <c:v>2.3466893055555555</c:v>
                </c:pt>
                <c:pt idx="854">
                  <c:v>2.3494670833333338</c:v>
                </c:pt>
                <c:pt idx="855">
                  <c:v>2.3522448611111111</c:v>
                </c:pt>
                <c:pt idx="856">
                  <c:v>2.3550226388888893</c:v>
                </c:pt>
                <c:pt idx="857">
                  <c:v>2.3578004166666666</c:v>
                </c:pt>
                <c:pt idx="858">
                  <c:v>2.3605781944444448</c:v>
                </c:pt>
                <c:pt idx="859">
                  <c:v>2.3633559722222222</c:v>
                </c:pt>
                <c:pt idx="860">
                  <c:v>2.3661337500000004</c:v>
                </c:pt>
                <c:pt idx="861">
                  <c:v>2.3689115277777777</c:v>
                </c:pt>
                <c:pt idx="862">
                  <c:v>2.3716893055555559</c:v>
                </c:pt>
                <c:pt idx="863">
                  <c:v>2.3744670833333332</c:v>
                </c:pt>
                <c:pt idx="864">
                  <c:v>2.3772448611111114</c:v>
                </c:pt>
                <c:pt idx="865">
                  <c:v>2.3800226388888888</c:v>
                </c:pt>
                <c:pt idx="866">
                  <c:v>2.382800416666667</c:v>
                </c:pt>
                <c:pt idx="867">
                  <c:v>2.3855781944444443</c:v>
                </c:pt>
                <c:pt idx="868">
                  <c:v>2.3883559722222225</c:v>
                </c:pt>
                <c:pt idx="869">
                  <c:v>2.3911337499999998</c:v>
                </c:pt>
                <c:pt idx="870">
                  <c:v>2.393911527777778</c:v>
                </c:pt>
                <c:pt idx="871">
                  <c:v>2.3966893055555554</c:v>
                </c:pt>
                <c:pt idx="872">
                  <c:v>2.3994670833333336</c:v>
                </c:pt>
                <c:pt idx="873">
                  <c:v>2.4022448611111109</c:v>
                </c:pt>
                <c:pt idx="874">
                  <c:v>2.4050226388888891</c:v>
                </c:pt>
                <c:pt idx="875">
                  <c:v>2.4078004166666673</c:v>
                </c:pt>
                <c:pt idx="876">
                  <c:v>2.4105781944444447</c:v>
                </c:pt>
                <c:pt idx="877">
                  <c:v>2.4133559722222229</c:v>
                </c:pt>
                <c:pt idx="878">
                  <c:v>2.4161337500000002</c:v>
                </c:pt>
                <c:pt idx="879">
                  <c:v>2.4189115277777784</c:v>
                </c:pt>
                <c:pt idx="880">
                  <c:v>2.4216893055555557</c:v>
                </c:pt>
                <c:pt idx="881">
                  <c:v>2.4244670833333339</c:v>
                </c:pt>
                <c:pt idx="882">
                  <c:v>2.4272448611111113</c:v>
                </c:pt>
                <c:pt idx="883">
                  <c:v>2.4300226388888895</c:v>
                </c:pt>
                <c:pt idx="884">
                  <c:v>2.4328004166666668</c:v>
                </c:pt>
                <c:pt idx="885">
                  <c:v>2.435578194444445</c:v>
                </c:pt>
                <c:pt idx="886">
                  <c:v>2.4383559722222223</c:v>
                </c:pt>
                <c:pt idx="887">
                  <c:v>2.4411337500000005</c:v>
                </c:pt>
                <c:pt idx="888">
                  <c:v>2.4439115277777779</c:v>
                </c:pt>
                <c:pt idx="889">
                  <c:v>2.4466893055555561</c:v>
                </c:pt>
                <c:pt idx="890">
                  <c:v>2.4494670833333334</c:v>
                </c:pt>
                <c:pt idx="891">
                  <c:v>2.4522448611111116</c:v>
                </c:pt>
                <c:pt idx="892">
                  <c:v>2.4550226388888889</c:v>
                </c:pt>
                <c:pt idx="893">
                  <c:v>2.4578004166666672</c:v>
                </c:pt>
                <c:pt idx="894">
                  <c:v>2.4605781944444445</c:v>
                </c:pt>
                <c:pt idx="895">
                  <c:v>2.4633559722222227</c:v>
                </c:pt>
                <c:pt idx="896">
                  <c:v>2.46613375</c:v>
                </c:pt>
                <c:pt idx="897">
                  <c:v>2.4689115277777782</c:v>
                </c:pt>
                <c:pt idx="898">
                  <c:v>2.4716893055555555</c:v>
                </c:pt>
                <c:pt idx="899">
                  <c:v>2.4744670833333338</c:v>
                </c:pt>
                <c:pt idx="900">
                  <c:v>2.4772448611111111</c:v>
                </c:pt>
                <c:pt idx="901">
                  <c:v>2.4800226388888893</c:v>
                </c:pt>
                <c:pt idx="902">
                  <c:v>2.4828004166666666</c:v>
                </c:pt>
                <c:pt idx="903">
                  <c:v>2.4855781944444448</c:v>
                </c:pt>
                <c:pt idx="904">
                  <c:v>2.4883559722222222</c:v>
                </c:pt>
                <c:pt idx="905">
                  <c:v>2.4911337500000004</c:v>
                </c:pt>
                <c:pt idx="906">
                  <c:v>2.4939115277777777</c:v>
                </c:pt>
                <c:pt idx="907">
                  <c:v>2.4966893055555559</c:v>
                </c:pt>
                <c:pt idx="908">
                  <c:v>2.4994670833333332</c:v>
                </c:pt>
                <c:pt idx="909">
                  <c:v>2.5022448611111114</c:v>
                </c:pt>
                <c:pt idx="910">
                  <c:v>2.5050226388888888</c:v>
                </c:pt>
                <c:pt idx="911">
                  <c:v>2.507800416666667</c:v>
                </c:pt>
                <c:pt idx="912">
                  <c:v>2.5105781944444443</c:v>
                </c:pt>
                <c:pt idx="913">
                  <c:v>2.5133559722222225</c:v>
                </c:pt>
                <c:pt idx="914">
                  <c:v>2.5161337499999998</c:v>
                </c:pt>
                <c:pt idx="915">
                  <c:v>2.518911527777778</c:v>
                </c:pt>
                <c:pt idx="916">
                  <c:v>2.5216893055555554</c:v>
                </c:pt>
                <c:pt idx="917">
                  <c:v>2.5244670833333336</c:v>
                </c:pt>
                <c:pt idx="918">
                  <c:v>2.5272448611111109</c:v>
                </c:pt>
                <c:pt idx="919">
                  <c:v>2.5300226388888891</c:v>
                </c:pt>
                <c:pt idx="920">
                  <c:v>2.5328004166666673</c:v>
                </c:pt>
                <c:pt idx="921">
                  <c:v>2.5355781944444447</c:v>
                </c:pt>
                <c:pt idx="922">
                  <c:v>2.5383559722222229</c:v>
                </c:pt>
                <c:pt idx="923">
                  <c:v>2.5411337500000002</c:v>
                </c:pt>
                <c:pt idx="924">
                  <c:v>2.5439115277777784</c:v>
                </c:pt>
                <c:pt idx="925">
                  <c:v>2.5466893055555557</c:v>
                </c:pt>
                <c:pt idx="926">
                  <c:v>2.5494670833333339</c:v>
                </c:pt>
                <c:pt idx="927">
                  <c:v>2.5522448611111113</c:v>
                </c:pt>
                <c:pt idx="928">
                  <c:v>2.5550226388888895</c:v>
                </c:pt>
                <c:pt idx="929">
                  <c:v>2.5578004166666668</c:v>
                </c:pt>
                <c:pt idx="930">
                  <c:v>2.560578194444445</c:v>
                </c:pt>
                <c:pt idx="931">
                  <c:v>2.5633559722222223</c:v>
                </c:pt>
                <c:pt idx="932">
                  <c:v>2.5661337500000005</c:v>
                </c:pt>
                <c:pt idx="933">
                  <c:v>2.5689115277777779</c:v>
                </c:pt>
                <c:pt idx="934">
                  <c:v>2.5716893055555561</c:v>
                </c:pt>
                <c:pt idx="935">
                  <c:v>2.5744670833333334</c:v>
                </c:pt>
                <c:pt idx="936">
                  <c:v>2.5772448611111116</c:v>
                </c:pt>
                <c:pt idx="937">
                  <c:v>2.5800226388888889</c:v>
                </c:pt>
                <c:pt idx="938">
                  <c:v>2.5828004166666672</c:v>
                </c:pt>
                <c:pt idx="939">
                  <c:v>2.5855781944444445</c:v>
                </c:pt>
                <c:pt idx="940">
                  <c:v>2.5883559722222227</c:v>
                </c:pt>
                <c:pt idx="941">
                  <c:v>2.59113375</c:v>
                </c:pt>
                <c:pt idx="942">
                  <c:v>2.5939115277777782</c:v>
                </c:pt>
                <c:pt idx="943">
                  <c:v>2.5966893055555555</c:v>
                </c:pt>
                <c:pt idx="944">
                  <c:v>2.5994670833333338</c:v>
                </c:pt>
                <c:pt idx="945">
                  <c:v>2.6022448611111111</c:v>
                </c:pt>
                <c:pt idx="946">
                  <c:v>2.6050226388888893</c:v>
                </c:pt>
                <c:pt idx="947">
                  <c:v>2.6078004166666666</c:v>
                </c:pt>
                <c:pt idx="948">
                  <c:v>2.6084384722222218</c:v>
                </c:pt>
                <c:pt idx="949">
                  <c:v>2.6084525277777786</c:v>
                </c:pt>
                <c:pt idx="950">
                  <c:v>2.6112303055555559</c:v>
                </c:pt>
                <c:pt idx="951">
                  <c:v>2.6140080833333341</c:v>
                </c:pt>
                <c:pt idx="952">
                  <c:v>2.6167858611111114</c:v>
                </c:pt>
                <c:pt idx="953">
                  <c:v>2.6195636388888897</c:v>
                </c:pt>
                <c:pt idx="954">
                  <c:v>2.622341416666667</c:v>
                </c:pt>
                <c:pt idx="955">
                  <c:v>2.6251191944444452</c:v>
                </c:pt>
                <c:pt idx="956">
                  <c:v>2.6278969722222225</c:v>
                </c:pt>
                <c:pt idx="957">
                  <c:v>2.6306747500000007</c:v>
                </c:pt>
                <c:pt idx="958">
                  <c:v>2.6334525277777781</c:v>
                </c:pt>
                <c:pt idx="959">
                  <c:v>2.6362303055555563</c:v>
                </c:pt>
                <c:pt idx="960">
                  <c:v>2.6390080833333336</c:v>
                </c:pt>
                <c:pt idx="961">
                  <c:v>2.6417858611111118</c:v>
                </c:pt>
                <c:pt idx="962">
                  <c:v>2.6445636388888891</c:v>
                </c:pt>
                <c:pt idx="963">
                  <c:v>2.6473414166666673</c:v>
                </c:pt>
                <c:pt idx="964">
                  <c:v>2.6501191944444447</c:v>
                </c:pt>
                <c:pt idx="965">
                  <c:v>2.6528969722222229</c:v>
                </c:pt>
                <c:pt idx="966">
                  <c:v>2.6556747500000002</c:v>
                </c:pt>
                <c:pt idx="967">
                  <c:v>2.6584525277777784</c:v>
                </c:pt>
                <c:pt idx="968">
                  <c:v>2.6612303055555557</c:v>
                </c:pt>
                <c:pt idx="969">
                  <c:v>2.6640080833333339</c:v>
                </c:pt>
                <c:pt idx="970">
                  <c:v>2.6667858611111113</c:v>
                </c:pt>
                <c:pt idx="971">
                  <c:v>2.6695636388888895</c:v>
                </c:pt>
                <c:pt idx="972">
                  <c:v>2.6723414166666668</c:v>
                </c:pt>
                <c:pt idx="973">
                  <c:v>2.675119194444445</c:v>
                </c:pt>
                <c:pt idx="974">
                  <c:v>2.6778969722222223</c:v>
                </c:pt>
                <c:pt idx="975">
                  <c:v>2.6806747500000006</c:v>
                </c:pt>
                <c:pt idx="976">
                  <c:v>2.6834525277777779</c:v>
                </c:pt>
                <c:pt idx="977">
                  <c:v>2.6862303055555561</c:v>
                </c:pt>
                <c:pt idx="978">
                  <c:v>2.6890080833333334</c:v>
                </c:pt>
                <c:pt idx="979">
                  <c:v>2.6917858611111116</c:v>
                </c:pt>
                <c:pt idx="980">
                  <c:v>2.6945636388888889</c:v>
                </c:pt>
                <c:pt idx="981">
                  <c:v>2.6973414166666672</c:v>
                </c:pt>
                <c:pt idx="982">
                  <c:v>2.7001191944444454</c:v>
                </c:pt>
                <c:pt idx="983">
                  <c:v>2.7028969722222227</c:v>
                </c:pt>
                <c:pt idx="984">
                  <c:v>2.7056747500000009</c:v>
                </c:pt>
                <c:pt idx="985">
                  <c:v>2.7084525277777782</c:v>
                </c:pt>
                <c:pt idx="986">
                  <c:v>2.7112303055555564</c:v>
                </c:pt>
                <c:pt idx="987">
                  <c:v>2.7140080833333338</c:v>
                </c:pt>
                <c:pt idx="988">
                  <c:v>2.716785861111112</c:v>
                </c:pt>
                <c:pt idx="989">
                  <c:v>2.7195636388888893</c:v>
                </c:pt>
                <c:pt idx="990">
                  <c:v>2.7223414166666675</c:v>
                </c:pt>
                <c:pt idx="991">
                  <c:v>2.7251191944444448</c:v>
                </c:pt>
                <c:pt idx="992">
                  <c:v>2.727896972222223</c:v>
                </c:pt>
                <c:pt idx="993">
                  <c:v>2.7306747500000004</c:v>
                </c:pt>
                <c:pt idx="994">
                  <c:v>2.7334525277777786</c:v>
                </c:pt>
                <c:pt idx="995">
                  <c:v>2.7362303055555559</c:v>
                </c:pt>
                <c:pt idx="996">
                  <c:v>2.7390080833333341</c:v>
                </c:pt>
                <c:pt idx="997">
                  <c:v>2.7417858611111114</c:v>
                </c:pt>
                <c:pt idx="998">
                  <c:v>2.7445636388888897</c:v>
                </c:pt>
                <c:pt idx="999">
                  <c:v>2.747341416666667</c:v>
                </c:pt>
                <c:pt idx="1000">
                  <c:v>2.7501191944444452</c:v>
                </c:pt>
                <c:pt idx="1001">
                  <c:v>2.7528969722222225</c:v>
                </c:pt>
                <c:pt idx="1002">
                  <c:v>2.7556747500000007</c:v>
                </c:pt>
                <c:pt idx="1003">
                  <c:v>2.7584525277777781</c:v>
                </c:pt>
                <c:pt idx="1004">
                  <c:v>2.7612303055555563</c:v>
                </c:pt>
                <c:pt idx="1005">
                  <c:v>2.7640080833333336</c:v>
                </c:pt>
                <c:pt idx="1006">
                  <c:v>2.7667858611111118</c:v>
                </c:pt>
                <c:pt idx="1007">
                  <c:v>2.7695636388888891</c:v>
                </c:pt>
                <c:pt idx="1008">
                  <c:v>2.7723414166666673</c:v>
                </c:pt>
                <c:pt idx="1009">
                  <c:v>2.7751191944444447</c:v>
                </c:pt>
                <c:pt idx="1010">
                  <c:v>2.7778969722222229</c:v>
                </c:pt>
                <c:pt idx="1011">
                  <c:v>2.7806747500000002</c:v>
                </c:pt>
                <c:pt idx="1012">
                  <c:v>2.7834525277777784</c:v>
                </c:pt>
                <c:pt idx="1013">
                  <c:v>2.7862303055555557</c:v>
                </c:pt>
                <c:pt idx="1014">
                  <c:v>2.7890080833333339</c:v>
                </c:pt>
                <c:pt idx="1015">
                  <c:v>2.7917858611111113</c:v>
                </c:pt>
                <c:pt idx="1016">
                  <c:v>2.7945636388888895</c:v>
                </c:pt>
                <c:pt idx="1017">
                  <c:v>2.7973414166666668</c:v>
                </c:pt>
                <c:pt idx="1018">
                  <c:v>2.800119194444445</c:v>
                </c:pt>
                <c:pt idx="1019">
                  <c:v>2.8028969722222223</c:v>
                </c:pt>
                <c:pt idx="1020">
                  <c:v>2.8056747500000006</c:v>
                </c:pt>
                <c:pt idx="1021">
                  <c:v>2.8084525277777779</c:v>
                </c:pt>
                <c:pt idx="1022">
                  <c:v>2.8112303055555561</c:v>
                </c:pt>
                <c:pt idx="1023">
                  <c:v>2.8140080833333334</c:v>
                </c:pt>
                <c:pt idx="1024">
                  <c:v>2.8167858611111116</c:v>
                </c:pt>
                <c:pt idx="1025">
                  <c:v>2.8195636388888889</c:v>
                </c:pt>
                <c:pt idx="1026">
                  <c:v>2.8223414166666672</c:v>
                </c:pt>
                <c:pt idx="1027">
                  <c:v>2.8251191944444454</c:v>
                </c:pt>
                <c:pt idx="1028">
                  <c:v>2.8278969722222227</c:v>
                </c:pt>
                <c:pt idx="1029">
                  <c:v>2.8306747500000009</c:v>
                </c:pt>
                <c:pt idx="1030">
                  <c:v>2.8334525277777782</c:v>
                </c:pt>
                <c:pt idx="1031">
                  <c:v>2.8362303055555564</c:v>
                </c:pt>
                <c:pt idx="1032">
                  <c:v>2.8390080833333338</c:v>
                </c:pt>
                <c:pt idx="1033">
                  <c:v>2.841785861111112</c:v>
                </c:pt>
                <c:pt idx="1034">
                  <c:v>2.8445636388888893</c:v>
                </c:pt>
                <c:pt idx="1035">
                  <c:v>2.8473414166666675</c:v>
                </c:pt>
                <c:pt idx="1036">
                  <c:v>2.8501191944444448</c:v>
                </c:pt>
                <c:pt idx="1037">
                  <c:v>2.852896972222223</c:v>
                </c:pt>
                <c:pt idx="1038">
                  <c:v>2.8556747500000004</c:v>
                </c:pt>
                <c:pt idx="1039">
                  <c:v>2.8584525277777786</c:v>
                </c:pt>
                <c:pt idx="1040">
                  <c:v>2.8612303055555559</c:v>
                </c:pt>
                <c:pt idx="1041">
                  <c:v>2.8640080833333341</c:v>
                </c:pt>
                <c:pt idx="1042">
                  <c:v>2.8667858611111114</c:v>
                </c:pt>
                <c:pt idx="1043">
                  <c:v>2.8695636388888897</c:v>
                </c:pt>
                <c:pt idx="1044">
                  <c:v>2.872341416666667</c:v>
                </c:pt>
                <c:pt idx="1045">
                  <c:v>2.8751191944444452</c:v>
                </c:pt>
                <c:pt idx="1046">
                  <c:v>2.8778969722222225</c:v>
                </c:pt>
                <c:pt idx="1047">
                  <c:v>2.8806747500000007</c:v>
                </c:pt>
                <c:pt idx="1048">
                  <c:v>2.8834525277777781</c:v>
                </c:pt>
                <c:pt idx="1049">
                  <c:v>2.8862303055555563</c:v>
                </c:pt>
                <c:pt idx="1050">
                  <c:v>2.8890080833333336</c:v>
                </c:pt>
                <c:pt idx="1051">
                  <c:v>2.8917858611111118</c:v>
                </c:pt>
                <c:pt idx="1052">
                  <c:v>2.8945636388888891</c:v>
                </c:pt>
                <c:pt idx="1053">
                  <c:v>2.8973414166666673</c:v>
                </c:pt>
                <c:pt idx="1054">
                  <c:v>2.9001191944444447</c:v>
                </c:pt>
                <c:pt idx="1055">
                  <c:v>2.9028969722222229</c:v>
                </c:pt>
                <c:pt idx="1056">
                  <c:v>2.9056747500000002</c:v>
                </c:pt>
                <c:pt idx="1057">
                  <c:v>2.9084525277777784</c:v>
                </c:pt>
                <c:pt idx="1058">
                  <c:v>2.9112303055555557</c:v>
                </c:pt>
                <c:pt idx="1059">
                  <c:v>2.9140080833333339</c:v>
                </c:pt>
                <c:pt idx="1060">
                  <c:v>2.9167858611111113</c:v>
                </c:pt>
                <c:pt idx="1061">
                  <c:v>2.9195636388888895</c:v>
                </c:pt>
                <c:pt idx="1062">
                  <c:v>2.9223414166666668</c:v>
                </c:pt>
                <c:pt idx="1063">
                  <c:v>2.925119194444445</c:v>
                </c:pt>
                <c:pt idx="1064">
                  <c:v>2.9278969722222223</c:v>
                </c:pt>
                <c:pt idx="1065">
                  <c:v>2.9306747500000006</c:v>
                </c:pt>
                <c:pt idx="1066">
                  <c:v>2.9334525277777779</c:v>
                </c:pt>
                <c:pt idx="1067">
                  <c:v>2.9362303055555561</c:v>
                </c:pt>
                <c:pt idx="1068">
                  <c:v>2.9390080833333334</c:v>
                </c:pt>
                <c:pt idx="1069">
                  <c:v>2.9417858611111116</c:v>
                </c:pt>
                <c:pt idx="1070">
                  <c:v>2.9445636388888889</c:v>
                </c:pt>
                <c:pt idx="1071">
                  <c:v>2.9473414166666672</c:v>
                </c:pt>
                <c:pt idx="1072">
                  <c:v>2.9501191944444454</c:v>
                </c:pt>
                <c:pt idx="1073">
                  <c:v>2.9528969722222227</c:v>
                </c:pt>
                <c:pt idx="1074">
                  <c:v>2.9556747500000009</c:v>
                </c:pt>
                <c:pt idx="1075">
                  <c:v>2.9584525277777782</c:v>
                </c:pt>
                <c:pt idx="1076">
                  <c:v>2.9612303055555564</c:v>
                </c:pt>
                <c:pt idx="1077">
                  <c:v>2.9640080833333338</c:v>
                </c:pt>
                <c:pt idx="1078">
                  <c:v>2.966785861111112</c:v>
                </c:pt>
                <c:pt idx="1079">
                  <c:v>2.9695636388888893</c:v>
                </c:pt>
                <c:pt idx="1080">
                  <c:v>2.9723414166666675</c:v>
                </c:pt>
                <c:pt idx="1081">
                  <c:v>2.9751191944444448</c:v>
                </c:pt>
                <c:pt idx="1082">
                  <c:v>2.977896972222223</c:v>
                </c:pt>
                <c:pt idx="1083">
                  <c:v>2.9806747500000004</c:v>
                </c:pt>
                <c:pt idx="1084">
                  <c:v>2.9834525277777786</c:v>
                </c:pt>
                <c:pt idx="1085">
                  <c:v>2.9862303055555559</c:v>
                </c:pt>
                <c:pt idx="1086">
                  <c:v>2.9890080833333341</c:v>
                </c:pt>
                <c:pt idx="1087">
                  <c:v>2.9917858611111114</c:v>
                </c:pt>
                <c:pt idx="1088">
                  <c:v>2.9945636388888897</c:v>
                </c:pt>
                <c:pt idx="1089">
                  <c:v>2.997341416666667</c:v>
                </c:pt>
                <c:pt idx="1090">
                  <c:v>3.0001191944444452</c:v>
                </c:pt>
                <c:pt idx="1091">
                  <c:v>3.0028969722222225</c:v>
                </c:pt>
                <c:pt idx="1092">
                  <c:v>3.0056747500000007</c:v>
                </c:pt>
                <c:pt idx="1093">
                  <c:v>3.0084525277777781</c:v>
                </c:pt>
                <c:pt idx="1094">
                  <c:v>3.0112303055555563</c:v>
                </c:pt>
                <c:pt idx="1095">
                  <c:v>3.0140080833333336</c:v>
                </c:pt>
                <c:pt idx="1096">
                  <c:v>3.0167858611111118</c:v>
                </c:pt>
                <c:pt idx="1097">
                  <c:v>3.0195636388888891</c:v>
                </c:pt>
                <c:pt idx="1098">
                  <c:v>3.0223414166666673</c:v>
                </c:pt>
                <c:pt idx="1099">
                  <c:v>3.0251191944444447</c:v>
                </c:pt>
                <c:pt idx="1100">
                  <c:v>3.0267483611111112</c:v>
                </c:pt>
                <c:pt idx="1101">
                  <c:v>3.0267485277777784</c:v>
                </c:pt>
                <c:pt idx="1102">
                  <c:v>3.0295263055555566</c:v>
                </c:pt>
                <c:pt idx="1103">
                  <c:v>3.0323040833333339</c:v>
                </c:pt>
                <c:pt idx="1104">
                  <c:v>3.0350818611111121</c:v>
                </c:pt>
                <c:pt idx="1105">
                  <c:v>3.0378596388888894</c:v>
                </c:pt>
                <c:pt idx="1106">
                  <c:v>3.0406374166666676</c:v>
                </c:pt>
                <c:pt idx="1107">
                  <c:v>3.043415194444445</c:v>
                </c:pt>
                <c:pt idx="1108">
                  <c:v>3.0461929722222232</c:v>
                </c:pt>
                <c:pt idx="1109">
                  <c:v>3.0489707500000005</c:v>
                </c:pt>
                <c:pt idx="1110">
                  <c:v>3.0517485277777787</c:v>
                </c:pt>
                <c:pt idx="1111">
                  <c:v>3.054526305555556</c:v>
                </c:pt>
                <c:pt idx="1112">
                  <c:v>3.0573040833333343</c:v>
                </c:pt>
                <c:pt idx="1113">
                  <c:v>3.0600818611111116</c:v>
                </c:pt>
                <c:pt idx="1114">
                  <c:v>3.0628596388888898</c:v>
                </c:pt>
                <c:pt idx="1115">
                  <c:v>3.0656374166666671</c:v>
                </c:pt>
                <c:pt idx="1116">
                  <c:v>3.0684151944444453</c:v>
                </c:pt>
                <c:pt idx="1117">
                  <c:v>3.0711929722222227</c:v>
                </c:pt>
                <c:pt idx="1118">
                  <c:v>3.0739707500000009</c:v>
                </c:pt>
                <c:pt idx="1119">
                  <c:v>3.0767485277777782</c:v>
                </c:pt>
                <c:pt idx="1120">
                  <c:v>3.0795263055555564</c:v>
                </c:pt>
                <c:pt idx="1121">
                  <c:v>3.0823040833333337</c:v>
                </c:pt>
                <c:pt idx="1122">
                  <c:v>3.0850818611111119</c:v>
                </c:pt>
                <c:pt idx="1123">
                  <c:v>3.0878596388888893</c:v>
                </c:pt>
                <c:pt idx="1124">
                  <c:v>3.0906374166666675</c:v>
                </c:pt>
                <c:pt idx="1125">
                  <c:v>3.0934151944444448</c:v>
                </c:pt>
                <c:pt idx="1126">
                  <c:v>3.096192972222223</c:v>
                </c:pt>
                <c:pt idx="1127">
                  <c:v>3.0989707500000003</c:v>
                </c:pt>
                <c:pt idx="1128">
                  <c:v>3.1017485277777785</c:v>
                </c:pt>
                <c:pt idx="1129">
                  <c:v>3.1045263055555568</c:v>
                </c:pt>
                <c:pt idx="1130">
                  <c:v>3.1073040833333341</c:v>
                </c:pt>
                <c:pt idx="1131">
                  <c:v>3.1100818611111123</c:v>
                </c:pt>
                <c:pt idx="1132">
                  <c:v>3.1128596388888896</c:v>
                </c:pt>
                <c:pt idx="1133">
                  <c:v>3.1156374166666678</c:v>
                </c:pt>
                <c:pt idx="1134">
                  <c:v>3.1184151944444451</c:v>
                </c:pt>
                <c:pt idx="1135">
                  <c:v>3.1211929722222234</c:v>
                </c:pt>
                <c:pt idx="1136">
                  <c:v>3.1239707500000007</c:v>
                </c:pt>
                <c:pt idx="1137">
                  <c:v>3.1267485277777789</c:v>
                </c:pt>
                <c:pt idx="1138">
                  <c:v>3.1295263055555562</c:v>
                </c:pt>
                <c:pt idx="1139">
                  <c:v>3.1323040833333344</c:v>
                </c:pt>
                <c:pt idx="1140">
                  <c:v>3.1350818611111118</c:v>
                </c:pt>
                <c:pt idx="1141">
                  <c:v>3.13785963888889</c:v>
                </c:pt>
                <c:pt idx="1142">
                  <c:v>3.1406374166666673</c:v>
                </c:pt>
                <c:pt idx="1143">
                  <c:v>3.1434151944444455</c:v>
                </c:pt>
                <c:pt idx="1144">
                  <c:v>3.1461929722222228</c:v>
                </c:pt>
                <c:pt idx="1145">
                  <c:v>3.148970750000001</c:v>
                </c:pt>
                <c:pt idx="1146">
                  <c:v>3.1517485277777784</c:v>
                </c:pt>
                <c:pt idx="1147">
                  <c:v>3.1545263055555566</c:v>
                </c:pt>
                <c:pt idx="1148">
                  <c:v>3.1573040833333339</c:v>
                </c:pt>
                <c:pt idx="1149">
                  <c:v>3.1600818611111121</c:v>
                </c:pt>
                <c:pt idx="1150">
                  <c:v>3.1628596388888894</c:v>
                </c:pt>
                <c:pt idx="1151">
                  <c:v>3.1656374166666676</c:v>
                </c:pt>
                <c:pt idx="1152">
                  <c:v>3.168415194444445</c:v>
                </c:pt>
                <c:pt idx="1153">
                  <c:v>3.1711929722222232</c:v>
                </c:pt>
                <c:pt idx="1154">
                  <c:v>3.1739707500000005</c:v>
                </c:pt>
                <c:pt idx="1155">
                  <c:v>3.1767485277777787</c:v>
                </c:pt>
                <c:pt idx="1156">
                  <c:v>3.179526305555556</c:v>
                </c:pt>
                <c:pt idx="1157">
                  <c:v>3.1823040833333343</c:v>
                </c:pt>
                <c:pt idx="1158">
                  <c:v>3.1850818611111116</c:v>
                </c:pt>
                <c:pt idx="1159">
                  <c:v>3.1878596388888898</c:v>
                </c:pt>
                <c:pt idx="1160">
                  <c:v>3.1906374166666671</c:v>
                </c:pt>
                <c:pt idx="1161">
                  <c:v>3.1934151944444453</c:v>
                </c:pt>
                <c:pt idx="1162">
                  <c:v>3.1961929722222227</c:v>
                </c:pt>
                <c:pt idx="1163">
                  <c:v>3.1989707500000009</c:v>
                </c:pt>
                <c:pt idx="1164">
                  <c:v>3.2017485277777782</c:v>
                </c:pt>
                <c:pt idx="1165">
                  <c:v>3.2045263055555564</c:v>
                </c:pt>
                <c:pt idx="1166">
                  <c:v>3.2073040833333337</c:v>
                </c:pt>
                <c:pt idx="1167">
                  <c:v>3.2100818611111119</c:v>
                </c:pt>
                <c:pt idx="1168">
                  <c:v>3.2128596388888893</c:v>
                </c:pt>
                <c:pt idx="1169">
                  <c:v>3.2156374166666675</c:v>
                </c:pt>
                <c:pt idx="1170">
                  <c:v>3.2184151944444448</c:v>
                </c:pt>
                <c:pt idx="1171">
                  <c:v>3.221192972222223</c:v>
                </c:pt>
                <c:pt idx="1172">
                  <c:v>3.2239707500000003</c:v>
                </c:pt>
                <c:pt idx="1173">
                  <c:v>3.2267485277777785</c:v>
                </c:pt>
                <c:pt idx="1174">
                  <c:v>3.2295263055555568</c:v>
                </c:pt>
                <c:pt idx="1175">
                  <c:v>3.2323040833333341</c:v>
                </c:pt>
                <c:pt idx="1176">
                  <c:v>3.2350818611111123</c:v>
                </c:pt>
                <c:pt idx="1177">
                  <c:v>3.2378596388888896</c:v>
                </c:pt>
                <c:pt idx="1178">
                  <c:v>3.2406374166666678</c:v>
                </c:pt>
                <c:pt idx="1179">
                  <c:v>3.2434151944444451</c:v>
                </c:pt>
                <c:pt idx="1180">
                  <c:v>3.2461929722222234</c:v>
                </c:pt>
                <c:pt idx="1181">
                  <c:v>3.2489707500000007</c:v>
                </c:pt>
                <c:pt idx="1182">
                  <c:v>3.2517485277777789</c:v>
                </c:pt>
                <c:pt idx="1183">
                  <c:v>3.2545263055555562</c:v>
                </c:pt>
                <c:pt idx="1184">
                  <c:v>3.2573040833333344</c:v>
                </c:pt>
                <c:pt idx="1185">
                  <c:v>3.2600818611111118</c:v>
                </c:pt>
                <c:pt idx="1186">
                  <c:v>3.26285963888889</c:v>
                </c:pt>
                <c:pt idx="1187">
                  <c:v>3.2656374166666673</c:v>
                </c:pt>
                <c:pt idx="1188">
                  <c:v>3.2684151944444455</c:v>
                </c:pt>
                <c:pt idx="1189">
                  <c:v>3.2711929722222228</c:v>
                </c:pt>
                <c:pt idx="1190">
                  <c:v>3.273970750000001</c:v>
                </c:pt>
                <c:pt idx="1191">
                  <c:v>3.2767485277777784</c:v>
                </c:pt>
                <c:pt idx="1192">
                  <c:v>3.2795263055555566</c:v>
                </c:pt>
                <c:pt idx="1193">
                  <c:v>3.2823040833333339</c:v>
                </c:pt>
                <c:pt idx="1194">
                  <c:v>3.2850818611111121</c:v>
                </c:pt>
                <c:pt idx="1195">
                  <c:v>3.2878596388888894</c:v>
                </c:pt>
                <c:pt idx="1196">
                  <c:v>3.2906374166666676</c:v>
                </c:pt>
                <c:pt idx="1197">
                  <c:v>3.293415194444445</c:v>
                </c:pt>
                <c:pt idx="1198">
                  <c:v>3.2961929722222232</c:v>
                </c:pt>
                <c:pt idx="1199">
                  <c:v>3.2989707500000005</c:v>
                </c:pt>
                <c:pt idx="1200">
                  <c:v>3.3017485277777787</c:v>
                </c:pt>
                <c:pt idx="1201">
                  <c:v>3.304526305555556</c:v>
                </c:pt>
                <c:pt idx="1202">
                  <c:v>3.3073040833333343</c:v>
                </c:pt>
                <c:pt idx="1203">
                  <c:v>3.3100818611111116</c:v>
                </c:pt>
                <c:pt idx="1204">
                  <c:v>3.3128596388888898</c:v>
                </c:pt>
                <c:pt idx="1205">
                  <c:v>3.3156374166666671</c:v>
                </c:pt>
                <c:pt idx="1206">
                  <c:v>3.3184151944444453</c:v>
                </c:pt>
                <c:pt idx="1207">
                  <c:v>3.3211929722222227</c:v>
                </c:pt>
                <c:pt idx="1208">
                  <c:v>3.3239707500000009</c:v>
                </c:pt>
                <c:pt idx="1209">
                  <c:v>3.3267485277777782</c:v>
                </c:pt>
                <c:pt idx="1210">
                  <c:v>3.3295263055555564</c:v>
                </c:pt>
                <c:pt idx="1211">
                  <c:v>3.3323040833333337</c:v>
                </c:pt>
                <c:pt idx="1212">
                  <c:v>3.3350818611111119</c:v>
                </c:pt>
                <c:pt idx="1213">
                  <c:v>3.3378596388888893</c:v>
                </c:pt>
                <c:pt idx="1214">
                  <c:v>3.3406374166666675</c:v>
                </c:pt>
                <c:pt idx="1215">
                  <c:v>3.3434151944444448</c:v>
                </c:pt>
                <c:pt idx="1216">
                  <c:v>3.346192972222223</c:v>
                </c:pt>
                <c:pt idx="1217">
                  <c:v>3.3489707500000003</c:v>
                </c:pt>
                <c:pt idx="1218">
                  <c:v>3.3517485277777785</c:v>
                </c:pt>
                <c:pt idx="1219">
                  <c:v>3.3545263055555568</c:v>
                </c:pt>
                <c:pt idx="1220">
                  <c:v>3.3573040833333341</c:v>
                </c:pt>
                <c:pt idx="1221">
                  <c:v>3.3600818611111123</c:v>
                </c:pt>
                <c:pt idx="1222">
                  <c:v>3.3628596388888896</c:v>
                </c:pt>
                <c:pt idx="1223">
                  <c:v>3.3656374166666678</c:v>
                </c:pt>
                <c:pt idx="1224">
                  <c:v>3.3684151944444451</c:v>
                </c:pt>
                <c:pt idx="1225">
                  <c:v>3.3711929722222234</c:v>
                </c:pt>
                <c:pt idx="1226">
                  <c:v>3.3739707500000007</c:v>
                </c:pt>
                <c:pt idx="1227">
                  <c:v>3.3767485277777789</c:v>
                </c:pt>
                <c:pt idx="1228">
                  <c:v>3.3795263055555562</c:v>
                </c:pt>
                <c:pt idx="1229">
                  <c:v>3.3823040833333344</c:v>
                </c:pt>
                <c:pt idx="1230">
                  <c:v>3.3850818611111118</c:v>
                </c:pt>
                <c:pt idx="1231">
                  <c:v>3.38785963888889</c:v>
                </c:pt>
                <c:pt idx="1232">
                  <c:v>3.3906374166666673</c:v>
                </c:pt>
                <c:pt idx="1233">
                  <c:v>3.3934151944444455</c:v>
                </c:pt>
                <c:pt idx="1234">
                  <c:v>3.3961929722222228</c:v>
                </c:pt>
                <c:pt idx="1235">
                  <c:v>3.398970750000001</c:v>
                </c:pt>
                <c:pt idx="1236">
                  <c:v>3.4017485277777784</c:v>
                </c:pt>
                <c:pt idx="1237">
                  <c:v>3.4045263055555566</c:v>
                </c:pt>
                <c:pt idx="1238">
                  <c:v>3.4073040833333339</c:v>
                </c:pt>
                <c:pt idx="1239">
                  <c:v>3.4100818611111121</c:v>
                </c:pt>
                <c:pt idx="1240">
                  <c:v>3.4128596388888894</c:v>
                </c:pt>
                <c:pt idx="1241">
                  <c:v>3.4156374166666676</c:v>
                </c:pt>
                <c:pt idx="1242">
                  <c:v>3.418415194444445</c:v>
                </c:pt>
                <c:pt idx="1243">
                  <c:v>3.4211929722222232</c:v>
                </c:pt>
                <c:pt idx="1244">
                  <c:v>3.4239707500000005</c:v>
                </c:pt>
                <c:pt idx="1245">
                  <c:v>3.4267485277777787</c:v>
                </c:pt>
                <c:pt idx="1246">
                  <c:v>3.429526305555556</c:v>
                </c:pt>
                <c:pt idx="1247">
                  <c:v>3.4323040833333343</c:v>
                </c:pt>
                <c:pt idx="1248">
                  <c:v>3.4350818611111116</c:v>
                </c:pt>
                <c:pt idx="1249">
                  <c:v>3.4378596388888898</c:v>
                </c:pt>
                <c:pt idx="1250">
                  <c:v>3.4406374166666671</c:v>
                </c:pt>
                <c:pt idx="1251">
                  <c:v>3.4434151944444453</c:v>
                </c:pt>
                <c:pt idx="1252">
                  <c:v>3.4461929722222227</c:v>
                </c:pt>
                <c:pt idx="1253">
                  <c:v>3.4489707500000009</c:v>
                </c:pt>
                <c:pt idx="1254">
                  <c:v>3.4517485277777782</c:v>
                </c:pt>
                <c:pt idx="1255">
                  <c:v>3.4545263055555564</c:v>
                </c:pt>
                <c:pt idx="1256">
                  <c:v>3.4573040833333337</c:v>
                </c:pt>
                <c:pt idx="1257">
                  <c:v>3.4600818611111119</c:v>
                </c:pt>
                <c:pt idx="1258">
                  <c:v>3.4628596388888893</c:v>
                </c:pt>
                <c:pt idx="1259">
                  <c:v>3.4656374166666675</c:v>
                </c:pt>
                <c:pt idx="1260">
                  <c:v>3.4684151944444448</c:v>
                </c:pt>
                <c:pt idx="1261">
                  <c:v>3.4694549166666668</c:v>
                </c:pt>
                <c:pt idx="1262">
                  <c:v>3.4694689722222218</c:v>
                </c:pt>
                <c:pt idx="1263">
                  <c:v>3.47224675</c:v>
                </c:pt>
                <c:pt idx="1264">
                  <c:v>3.4750245277777774</c:v>
                </c:pt>
                <c:pt idx="1265">
                  <c:v>3.4778023055555556</c:v>
                </c:pt>
                <c:pt idx="1266">
                  <c:v>3.4805800833333329</c:v>
                </c:pt>
                <c:pt idx="1267">
                  <c:v>3.4833578611111111</c:v>
                </c:pt>
                <c:pt idx="1268">
                  <c:v>3.4861356388888893</c:v>
                </c:pt>
                <c:pt idx="1269">
                  <c:v>3.4889134166666667</c:v>
                </c:pt>
                <c:pt idx="1270">
                  <c:v>3.4916911944444449</c:v>
                </c:pt>
                <c:pt idx="1271">
                  <c:v>3.4944689722222222</c:v>
                </c:pt>
                <c:pt idx="1272">
                  <c:v>3.4972467500000004</c:v>
                </c:pt>
                <c:pt idx="1273">
                  <c:v>3.5000245277777777</c:v>
                </c:pt>
                <c:pt idx="1274">
                  <c:v>3.5028023055555559</c:v>
                </c:pt>
                <c:pt idx="1275">
                  <c:v>3.5055800833333333</c:v>
                </c:pt>
                <c:pt idx="1276">
                  <c:v>3.5083578611111115</c:v>
                </c:pt>
                <c:pt idx="1277">
                  <c:v>3.5111356388888888</c:v>
                </c:pt>
                <c:pt idx="1278">
                  <c:v>3.513913416666667</c:v>
                </c:pt>
                <c:pt idx="1279">
                  <c:v>3.5166911944444443</c:v>
                </c:pt>
                <c:pt idx="1280">
                  <c:v>3.5194689722222225</c:v>
                </c:pt>
                <c:pt idx="1281">
                  <c:v>3.5222467499999999</c:v>
                </c:pt>
                <c:pt idx="1282">
                  <c:v>3.5250245277777781</c:v>
                </c:pt>
                <c:pt idx="1283">
                  <c:v>3.5278023055555554</c:v>
                </c:pt>
                <c:pt idx="1284">
                  <c:v>3.5305800833333336</c:v>
                </c:pt>
                <c:pt idx="1285">
                  <c:v>3.5333578611111109</c:v>
                </c:pt>
                <c:pt idx="1286">
                  <c:v>3.5361356388888892</c:v>
                </c:pt>
                <c:pt idx="1287">
                  <c:v>3.5389134166666665</c:v>
                </c:pt>
                <c:pt idx="1288">
                  <c:v>3.5416911944444447</c:v>
                </c:pt>
                <c:pt idx="1289">
                  <c:v>3.544468972222222</c:v>
                </c:pt>
                <c:pt idx="1290">
                  <c:v>3.5472467500000002</c:v>
                </c:pt>
                <c:pt idx="1291">
                  <c:v>3.5500245277777775</c:v>
                </c:pt>
                <c:pt idx="1292">
                  <c:v>3.5528023055555558</c:v>
                </c:pt>
                <c:pt idx="1293">
                  <c:v>3.5555800833333331</c:v>
                </c:pt>
                <c:pt idx="1294">
                  <c:v>3.5583578611111113</c:v>
                </c:pt>
                <c:pt idx="1295">
                  <c:v>3.5611356111111121</c:v>
                </c:pt>
                <c:pt idx="1296">
                  <c:v>3.5639133888888894</c:v>
                </c:pt>
                <c:pt idx="1297">
                  <c:v>3.5666911666666676</c:v>
                </c:pt>
                <c:pt idx="1298">
                  <c:v>3.569468944444445</c:v>
                </c:pt>
                <c:pt idx="1299">
                  <c:v>3.5722467222222232</c:v>
                </c:pt>
                <c:pt idx="1300">
                  <c:v>3.5750245000000005</c:v>
                </c:pt>
                <c:pt idx="1301">
                  <c:v>3.5778022777777787</c:v>
                </c:pt>
                <c:pt idx="1302">
                  <c:v>3.580580055555556</c:v>
                </c:pt>
                <c:pt idx="1303">
                  <c:v>3.5833578333333342</c:v>
                </c:pt>
                <c:pt idx="1304">
                  <c:v>3.5861356111111116</c:v>
                </c:pt>
                <c:pt idx="1305">
                  <c:v>3.5889133888888898</c:v>
                </c:pt>
                <c:pt idx="1306">
                  <c:v>3.5916911666666671</c:v>
                </c:pt>
                <c:pt idx="1307">
                  <c:v>3.5944689444444453</c:v>
                </c:pt>
                <c:pt idx="1308">
                  <c:v>3.5972467222222226</c:v>
                </c:pt>
                <c:pt idx="1309">
                  <c:v>3.6000245000000008</c:v>
                </c:pt>
                <c:pt idx="1310">
                  <c:v>3.6028022777777782</c:v>
                </c:pt>
                <c:pt idx="1311">
                  <c:v>3.6055800555555564</c:v>
                </c:pt>
                <c:pt idx="1312">
                  <c:v>3.6083578333333337</c:v>
                </c:pt>
                <c:pt idx="1313">
                  <c:v>3.6111356111111119</c:v>
                </c:pt>
                <c:pt idx="1314">
                  <c:v>3.6139133888888892</c:v>
                </c:pt>
                <c:pt idx="1315">
                  <c:v>3.6166911666666675</c:v>
                </c:pt>
                <c:pt idx="1316">
                  <c:v>3.6194689444444448</c:v>
                </c:pt>
                <c:pt idx="1317">
                  <c:v>3.622246722222223</c:v>
                </c:pt>
                <c:pt idx="1318">
                  <c:v>3.6250245000000003</c:v>
                </c:pt>
                <c:pt idx="1319">
                  <c:v>3.6278022777777785</c:v>
                </c:pt>
                <c:pt idx="1320">
                  <c:v>3.6305800555555559</c:v>
                </c:pt>
                <c:pt idx="1321">
                  <c:v>3.6333578333333341</c:v>
                </c:pt>
                <c:pt idx="1322">
                  <c:v>3.6361356111111114</c:v>
                </c:pt>
                <c:pt idx="1323">
                  <c:v>3.6389133888888896</c:v>
                </c:pt>
                <c:pt idx="1324">
                  <c:v>3.6416911666666678</c:v>
                </c:pt>
                <c:pt idx="1325">
                  <c:v>3.6444689444444451</c:v>
                </c:pt>
                <c:pt idx="1326">
                  <c:v>3.6472467222222233</c:v>
                </c:pt>
                <c:pt idx="1327">
                  <c:v>3.6500245000000007</c:v>
                </c:pt>
                <c:pt idx="1328">
                  <c:v>3.6528022777777789</c:v>
                </c:pt>
                <c:pt idx="1329">
                  <c:v>3.6555800555555562</c:v>
                </c:pt>
                <c:pt idx="1330">
                  <c:v>3.6583578333333344</c:v>
                </c:pt>
                <c:pt idx="1331">
                  <c:v>3.6611356111111117</c:v>
                </c:pt>
                <c:pt idx="1332">
                  <c:v>3.66391338888889</c:v>
                </c:pt>
                <c:pt idx="1333">
                  <c:v>3.6666911666666673</c:v>
                </c:pt>
                <c:pt idx="1334">
                  <c:v>3.6694689444444455</c:v>
                </c:pt>
                <c:pt idx="1335">
                  <c:v>3.6722467222222228</c:v>
                </c:pt>
                <c:pt idx="1336">
                  <c:v>3.675024500000001</c:v>
                </c:pt>
                <c:pt idx="1337">
                  <c:v>3.6778022777777784</c:v>
                </c:pt>
                <c:pt idx="1338">
                  <c:v>3.6805800555555566</c:v>
                </c:pt>
                <c:pt idx="1339">
                  <c:v>3.6833578333333339</c:v>
                </c:pt>
                <c:pt idx="1340">
                  <c:v>3.6861356111111121</c:v>
                </c:pt>
                <c:pt idx="1341">
                  <c:v>3.6889133888888894</c:v>
                </c:pt>
                <c:pt idx="1342">
                  <c:v>3.6916911666666676</c:v>
                </c:pt>
                <c:pt idx="1343">
                  <c:v>3.694468944444445</c:v>
                </c:pt>
                <c:pt idx="1344">
                  <c:v>3.6972467222222232</c:v>
                </c:pt>
                <c:pt idx="1345">
                  <c:v>3.7000245000000005</c:v>
                </c:pt>
                <c:pt idx="1346">
                  <c:v>3.7028022777777787</c:v>
                </c:pt>
                <c:pt idx="1347">
                  <c:v>3.705580055555556</c:v>
                </c:pt>
                <c:pt idx="1348">
                  <c:v>3.7083578333333342</c:v>
                </c:pt>
                <c:pt idx="1349">
                  <c:v>3.7111356111111116</c:v>
                </c:pt>
                <c:pt idx="1350">
                  <c:v>3.7139133888888898</c:v>
                </c:pt>
                <c:pt idx="1351">
                  <c:v>3.7166911666666671</c:v>
                </c:pt>
                <c:pt idx="1352">
                  <c:v>3.7194689444444453</c:v>
                </c:pt>
                <c:pt idx="1353">
                  <c:v>3.7222467222222226</c:v>
                </c:pt>
                <c:pt idx="1354">
                  <c:v>3.7250245000000008</c:v>
                </c:pt>
                <c:pt idx="1355">
                  <c:v>3.7278022777777782</c:v>
                </c:pt>
                <c:pt idx="1356">
                  <c:v>3.7305800555555564</c:v>
                </c:pt>
                <c:pt idx="1357">
                  <c:v>3.7333578333333337</c:v>
                </c:pt>
                <c:pt idx="1358">
                  <c:v>3.7361356111111119</c:v>
                </c:pt>
                <c:pt idx="1359">
                  <c:v>3.7389133888888892</c:v>
                </c:pt>
                <c:pt idx="1360">
                  <c:v>3.7416911666666675</c:v>
                </c:pt>
                <c:pt idx="1361">
                  <c:v>3.7444689444444448</c:v>
                </c:pt>
                <c:pt idx="1362">
                  <c:v>3.747246722222223</c:v>
                </c:pt>
                <c:pt idx="1363">
                  <c:v>3.7500245000000003</c:v>
                </c:pt>
                <c:pt idx="1364">
                  <c:v>3.7528022777777785</c:v>
                </c:pt>
                <c:pt idx="1365">
                  <c:v>3.7555800555555559</c:v>
                </c:pt>
                <c:pt idx="1366">
                  <c:v>3.7583578333333341</c:v>
                </c:pt>
                <c:pt idx="1367">
                  <c:v>3.7611356111111114</c:v>
                </c:pt>
                <c:pt idx="1368">
                  <c:v>3.7639133888888896</c:v>
                </c:pt>
                <c:pt idx="1369">
                  <c:v>3.7666911666666678</c:v>
                </c:pt>
                <c:pt idx="1370">
                  <c:v>3.7694689444444451</c:v>
                </c:pt>
                <c:pt idx="1371">
                  <c:v>3.7722467222222233</c:v>
                </c:pt>
                <c:pt idx="1372">
                  <c:v>3.7750245000000007</c:v>
                </c:pt>
                <c:pt idx="1373">
                  <c:v>3.7778022777777789</c:v>
                </c:pt>
                <c:pt idx="1374">
                  <c:v>3.7805800555555562</c:v>
                </c:pt>
                <c:pt idx="1375">
                  <c:v>3.7833578333333344</c:v>
                </c:pt>
                <c:pt idx="1376">
                  <c:v>3.7861356111111117</c:v>
                </c:pt>
                <c:pt idx="1377">
                  <c:v>3.78891338888889</c:v>
                </c:pt>
                <c:pt idx="1378">
                  <c:v>3.7916911666666673</c:v>
                </c:pt>
                <c:pt idx="1379">
                  <c:v>3.7944689444444455</c:v>
                </c:pt>
                <c:pt idx="1380">
                  <c:v>3.7972467222222228</c:v>
                </c:pt>
                <c:pt idx="1381">
                  <c:v>3.800024500000001</c:v>
                </c:pt>
                <c:pt idx="1382">
                  <c:v>3.8028022777777784</c:v>
                </c:pt>
                <c:pt idx="1383">
                  <c:v>3.8055800555555566</c:v>
                </c:pt>
                <c:pt idx="1384">
                  <c:v>3.8083578333333339</c:v>
                </c:pt>
                <c:pt idx="1385">
                  <c:v>3.8111356111111121</c:v>
                </c:pt>
                <c:pt idx="1386">
                  <c:v>3.8139133888888894</c:v>
                </c:pt>
                <c:pt idx="1387">
                  <c:v>3.8166911666666676</c:v>
                </c:pt>
                <c:pt idx="1388">
                  <c:v>3.819468944444445</c:v>
                </c:pt>
                <c:pt idx="1389">
                  <c:v>3.8222467222222232</c:v>
                </c:pt>
                <c:pt idx="1390">
                  <c:v>3.8250245000000005</c:v>
                </c:pt>
                <c:pt idx="1391">
                  <c:v>3.8278022777777787</c:v>
                </c:pt>
                <c:pt idx="1392">
                  <c:v>3.830580055555556</c:v>
                </c:pt>
                <c:pt idx="1393">
                  <c:v>3.8333578333333342</c:v>
                </c:pt>
                <c:pt idx="1394">
                  <c:v>3.8361356111111116</c:v>
                </c:pt>
                <c:pt idx="1395">
                  <c:v>3.8389133888888898</c:v>
                </c:pt>
                <c:pt idx="1396">
                  <c:v>3.8416911666666671</c:v>
                </c:pt>
                <c:pt idx="1397">
                  <c:v>3.8444689444444453</c:v>
                </c:pt>
                <c:pt idx="1398">
                  <c:v>3.8472467222222226</c:v>
                </c:pt>
                <c:pt idx="1399">
                  <c:v>3.8500245000000008</c:v>
                </c:pt>
                <c:pt idx="1400">
                  <c:v>3.8528022777777782</c:v>
                </c:pt>
                <c:pt idx="1401">
                  <c:v>3.8555800555555564</c:v>
                </c:pt>
                <c:pt idx="1402">
                  <c:v>3.8583578333333337</c:v>
                </c:pt>
                <c:pt idx="1403">
                  <c:v>3.8611356111111119</c:v>
                </c:pt>
                <c:pt idx="1404">
                  <c:v>3.8639133888888892</c:v>
                </c:pt>
                <c:pt idx="1405">
                  <c:v>3.8666911666666675</c:v>
                </c:pt>
                <c:pt idx="1406">
                  <c:v>3.8694689444444448</c:v>
                </c:pt>
                <c:pt idx="1407">
                  <c:v>3.872246722222223</c:v>
                </c:pt>
                <c:pt idx="1408">
                  <c:v>3.8750245000000003</c:v>
                </c:pt>
                <c:pt idx="1409">
                  <c:v>3.8778022777777785</c:v>
                </c:pt>
                <c:pt idx="1410">
                  <c:v>3.8805800555555559</c:v>
                </c:pt>
                <c:pt idx="1411">
                  <c:v>3.8833578333333341</c:v>
                </c:pt>
                <c:pt idx="1412">
                  <c:v>3.8861356111111114</c:v>
                </c:pt>
                <c:pt idx="1413">
                  <c:v>3.8862041666666665</c:v>
                </c:pt>
                <c:pt idx="1414">
                  <c:v>3.8862043333333345</c:v>
                </c:pt>
                <c:pt idx="1415">
                  <c:v>3.8889821111111118</c:v>
                </c:pt>
                <c:pt idx="1416">
                  <c:v>3.89175988888889</c:v>
                </c:pt>
                <c:pt idx="1417">
                  <c:v>3.8945376666666673</c:v>
                </c:pt>
                <c:pt idx="1418">
                  <c:v>3.8973154444444456</c:v>
                </c:pt>
                <c:pt idx="1419">
                  <c:v>3.9000932222222229</c:v>
                </c:pt>
                <c:pt idx="1420">
                  <c:v>3.9028710000000011</c:v>
                </c:pt>
                <c:pt idx="1421">
                  <c:v>3.9056487777777784</c:v>
                </c:pt>
                <c:pt idx="1422">
                  <c:v>3.9084265555555566</c:v>
                </c:pt>
                <c:pt idx="1423">
                  <c:v>3.9112043333333339</c:v>
                </c:pt>
                <c:pt idx="1424">
                  <c:v>3.9139821111111122</c:v>
                </c:pt>
                <c:pt idx="1425">
                  <c:v>3.9167598888888895</c:v>
                </c:pt>
                <c:pt idx="1426">
                  <c:v>3.9195376666666677</c:v>
                </c:pt>
                <c:pt idx="1427">
                  <c:v>3.922315444444445</c:v>
                </c:pt>
                <c:pt idx="1428">
                  <c:v>3.9250932222222232</c:v>
                </c:pt>
                <c:pt idx="1429">
                  <c:v>3.9278710000000006</c:v>
                </c:pt>
                <c:pt idx="1430">
                  <c:v>3.9306487777777788</c:v>
                </c:pt>
                <c:pt idx="1431">
                  <c:v>3.9334265555555561</c:v>
                </c:pt>
                <c:pt idx="1432">
                  <c:v>3.9362043333333343</c:v>
                </c:pt>
                <c:pt idx="1433">
                  <c:v>3.9389821111111116</c:v>
                </c:pt>
                <c:pt idx="1434">
                  <c:v>3.9417598888888898</c:v>
                </c:pt>
                <c:pt idx="1435">
                  <c:v>3.9445376666666672</c:v>
                </c:pt>
                <c:pt idx="1436">
                  <c:v>3.9473154444444454</c:v>
                </c:pt>
                <c:pt idx="1437">
                  <c:v>3.9500932222222227</c:v>
                </c:pt>
                <c:pt idx="1438">
                  <c:v>3.9528710000000009</c:v>
                </c:pt>
                <c:pt idx="1439">
                  <c:v>3.9556487777777782</c:v>
                </c:pt>
                <c:pt idx="1440">
                  <c:v>3.9584265555555564</c:v>
                </c:pt>
                <c:pt idx="1441">
                  <c:v>3.9612043333333338</c:v>
                </c:pt>
                <c:pt idx="1442">
                  <c:v>3.963982111111112</c:v>
                </c:pt>
                <c:pt idx="1443">
                  <c:v>3.9667598888888893</c:v>
                </c:pt>
                <c:pt idx="1444">
                  <c:v>3.9695376666666675</c:v>
                </c:pt>
                <c:pt idx="1445">
                  <c:v>3.9723154444444448</c:v>
                </c:pt>
                <c:pt idx="1446">
                  <c:v>3.9750932222222231</c:v>
                </c:pt>
                <c:pt idx="1447">
                  <c:v>3.9778710000000004</c:v>
                </c:pt>
                <c:pt idx="1448">
                  <c:v>3.9806487777777786</c:v>
                </c:pt>
                <c:pt idx="1449">
                  <c:v>3.9834265555555559</c:v>
                </c:pt>
                <c:pt idx="1450">
                  <c:v>3.9862043333333341</c:v>
                </c:pt>
                <c:pt idx="1451">
                  <c:v>3.9889821111111115</c:v>
                </c:pt>
                <c:pt idx="1452">
                  <c:v>3.9917598888888897</c:v>
                </c:pt>
                <c:pt idx="1453">
                  <c:v>3.994537666666667</c:v>
                </c:pt>
                <c:pt idx="1454">
                  <c:v>3.9973154444444452</c:v>
                </c:pt>
                <c:pt idx="1455">
                  <c:v>4.0000932222222234</c:v>
                </c:pt>
                <c:pt idx="1456">
                  <c:v>4.0028710000000007</c:v>
                </c:pt>
                <c:pt idx="1457">
                  <c:v>4.0056487777777789</c:v>
                </c:pt>
                <c:pt idx="1458">
                  <c:v>4.0084265555555563</c:v>
                </c:pt>
                <c:pt idx="1459">
                  <c:v>4.0112043333333345</c:v>
                </c:pt>
                <c:pt idx="1460">
                  <c:v>4.0139821111111118</c:v>
                </c:pt>
                <c:pt idx="1461">
                  <c:v>4.01675988888889</c:v>
                </c:pt>
                <c:pt idx="1462">
                  <c:v>4.0195376666666673</c:v>
                </c:pt>
                <c:pt idx="1463">
                  <c:v>4.0223154444444456</c:v>
                </c:pt>
                <c:pt idx="1464">
                  <c:v>4.0250932222222229</c:v>
                </c:pt>
                <c:pt idx="1465">
                  <c:v>4.0278710000000011</c:v>
                </c:pt>
                <c:pt idx="1466">
                  <c:v>4.0306487777777784</c:v>
                </c:pt>
                <c:pt idx="1467">
                  <c:v>4.0334265555555566</c:v>
                </c:pt>
                <c:pt idx="1468">
                  <c:v>4.0362043333333339</c:v>
                </c:pt>
                <c:pt idx="1469">
                  <c:v>4.0389821111111122</c:v>
                </c:pt>
                <c:pt idx="1470">
                  <c:v>4.0417598888888895</c:v>
                </c:pt>
                <c:pt idx="1471">
                  <c:v>4.0445376666666677</c:v>
                </c:pt>
                <c:pt idx="1472">
                  <c:v>4.047315444444445</c:v>
                </c:pt>
                <c:pt idx="1473">
                  <c:v>4.0500932222222232</c:v>
                </c:pt>
                <c:pt idx="1474">
                  <c:v>4.0528710000000006</c:v>
                </c:pt>
                <c:pt idx="1475">
                  <c:v>4.0556487777777788</c:v>
                </c:pt>
                <c:pt idx="1476">
                  <c:v>4.0584265555555561</c:v>
                </c:pt>
                <c:pt idx="1477">
                  <c:v>4.0612043333333343</c:v>
                </c:pt>
                <c:pt idx="1478">
                  <c:v>4.0639821111111116</c:v>
                </c:pt>
                <c:pt idx="1479">
                  <c:v>4.0667598888888898</c:v>
                </c:pt>
                <c:pt idx="1480">
                  <c:v>4.0695376666666672</c:v>
                </c:pt>
                <c:pt idx="1481">
                  <c:v>4.0723154444444454</c:v>
                </c:pt>
                <c:pt idx="1482">
                  <c:v>4.0750932222222227</c:v>
                </c:pt>
                <c:pt idx="1483">
                  <c:v>4.0778710000000009</c:v>
                </c:pt>
                <c:pt idx="1484">
                  <c:v>4.0806487777777782</c:v>
                </c:pt>
                <c:pt idx="1485">
                  <c:v>4.0834265555555564</c:v>
                </c:pt>
                <c:pt idx="1486">
                  <c:v>4.0862043333333338</c:v>
                </c:pt>
                <c:pt idx="1487">
                  <c:v>4.088982111111112</c:v>
                </c:pt>
                <c:pt idx="1488">
                  <c:v>4.0917598888888893</c:v>
                </c:pt>
                <c:pt idx="1489">
                  <c:v>4.0945376666666675</c:v>
                </c:pt>
                <c:pt idx="1490">
                  <c:v>4.0973154444444448</c:v>
                </c:pt>
                <c:pt idx="1491">
                  <c:v>4.1000932222222231</c:v>
                </c:pt>
                <c:pt idx="1492">
                  <c:v>4.1028710000000004</c:v>
                </c:pt>
                <c:pt idx="1493">
                  <c:v>4.1056487777777786</c:v>
                </c:pt>
                <c:pt idx="1494">
                  <c:v>4.1084265555555559</c:v>
                </c:pt>
                <c:pt idx="1495">
                  <c:v>4.1112043333333341</c:v>
                </c:pt>
                <c:pt idx="1496">
                  <c:v>4.1139821111111115</c:v>
                </c:pt>
                <c:pt idx="1497">
                  <c:v>4.1167598888888897</c:v>
                </c:pt>
                <c:pt idx="1498">
                  <c:v>4.119537666666667</c:v>
                </c:pt>
                <c:pt idx="1499">
                  <c:v>4.1223154444444452</c:v>
                </c:pt>
                <c:pt idx="1500">
                  <c:v>4.1250932222222234</c:v>
                </c:pt>
                <c:pt idx="1501">
                  <c:v>4.1278710000000007</c:v>
                </c:pt>
                <c:pt idx="1502">
                  <c:v>4.1306487777777789</c:v>
                </c:pt>
                <c:pt idx="1503">
                  <c:v>4.1334265555555563</c:v>
                </c:pt>
                <c:pt idx="1504">
                  <c:v>4.1362043333333345</c:v>
                </c:pt>
                <c:pt idx="1505">
                  <c:v>4.1389821111111118</c:v>
                </c:pt>
                <c:pt idx="1506">
                  <c:v>4.14175988888889</c:v>
                </c:pt>
                <c:pt idx="1507">
                  <c:v>4.1445376666666673</c:v>
                </c:pt>
                <c:pt idx="1508">
                  <c:v>4.1473154444444456</c:v>
                </c:pt>
                <c:pt idx="1509">
                  <c:v>4.1500932222222229</c:v>
                </c:pt>
                <c:pt idx="1510">
                  <c:v>4.1528710000000011</c:v>
                </c:pt>
                <c:pt idx="1511">
                  <c:v>4.1556487777777784</c:v>
                </c:pt>
                <c:pt idx="1512">
                  <c:v>4.1584265555555566</c:v>
                </c:pt>
                <c:pt idx="1513">
                  <c:v>4.1612043333333339</c:v>
                </c:pt>
                <c:pt idx="1514">
                  <c:v>4.1639821111111122</c:v>
                </c:pt>
                <c:pt idx="1515">
                  <c:v>4.1667598888888895</c:v>
                </c:pt>
                <c:pt idx="1516">
                  <c:v>4.1695376666666677</c:v>
                </c:pt>
                <c:pt idx="1517">
                  <c:v>4.172315444444445</c:v>
                </c:pt>
                <c:pt idx="1518">
                  <c:v>4.1750932222222232</c:v>
                </c:pt>
                <c:pt idx="1519">
                  <c:v>4.1778710000000006</c:v>
                </c:pt>
                <c:pt idx="1520">
                  <c:v>4.1806487777777788</c:v>
                </c:pt>
                <c:pt idx="1521">
                  <c:v>4.1834265555555561</c:v>
                </c:pt>
                <c:pt idx="1522">
                  <c:v>4.1862043333333343</c:v>
                </c:pt>
                <c:pt idx="1523">
                  <c:v>4.1889821111111116</c:v>
                </c:pt>
                <c:pt idx="1524">
                  <c:v>4.1917598888888898</c:v>
                </c:pt>
                <c:pt idx="1525">
                  <c:v>4.1945376666666672</c:v>
                </c:pt>
                <c:pt idx="1526">
                  <c:v>4.1973154444444454</c:v>
                </c:pt>
                <c:pt idx="1527">
                  <c:v>4.2000932222222227</c:v>
                </c:pt>
                <c:pt idx="1528">
                  <c:v>4.2028710000000009</c:v>
                </c:pt>
                <c:pt idx="1529">
                  <c:v>4.2056487777777782</c:v>
                </c:pt>
                <c:pt idx="1530">
                  <c:v>4.2084265555555564</c:v>
                </c:pt>
                <c:pt idx="1531">
                  <c:v>4.2112043333333338</c:v>
                </c:pt>
                <c:pt idx="1532">
                  <c:v>4.213982111111112</c:v>
                </c:pt>
                <c:pt idx="1533">
                  <c:v>4.2167598888888893</c:v>
                </c:pt>
                <c:pt idx="1534">
                  <c:v>4.2195376666666675</c:v>
                </c:pt>
                <c:pt idx="1535">
                  <c:v>4.2223154444444448</c:v>
                </c:pt>
                <c:pt idx="1536">
                  <c:v>4.2250932222222231</c:v>
                </c:pt>
                <c:pt idx="1537">
                  <c:v>4.2278710000000004</c:v>
                </c:pt>
                <c:pt idx="1538">
                  <c:v>4.2306487777777786</c:v>
                </c:pt>
                <c:pt idx="1539">
                  <c:v>4.2334265555555559</c:v>
                </c:pt>
                <c:pt idx="1540">
                  <c:v>4.2362043333333341</c:v>
                </c:pt>
                <c:pt idx="1541">
                  <c:v>4.2389821111111115</c:v>
                </c:pt>
                <c:pt idx="1542">
                  <c:v>4.2417598888888897</c:v>
                </c:pt>
                <c:pt idx="1543">
                  <c:v>4.244537666666667</c:v>
                </c:pt>
                <c:pt idx="1544">
                  <c:v>4.2473154444444452</c:v>
                </c:pt>
                <c:pt idx="1545">
                  <c:v>4.2500932222222234</c:v>
                </c:pt>
                <c:pt idx="1546">
                  <c:v>4.2528710000000007</c:v>
                </c:pt>
                <c:pt idx="1547">
                  <c:v>4.2556487777777789</c:v>
                </c:pt>
                <c:pt idx="1548">
                  <c:v>4.2584265555555563</c:v>
                </c:pt>
                <c:pt idx="1549">
                  <c:v>4.2612043333333345</c:v>
                </c:pt>
                <c:pt idx="1550">
                  <c:v>4.2639821111111118</c:v>
                </c:pt>
                <c:pt idx="1551">
                  <c:v>4.26675988888889</c:v>
                </c:pt>
                <c:pt idx="1552">
                  <c:v>4.2695376666666673</c:v>
                </c:pt>
                <c:pt idx="1553">
                  <c:v>4.2723154444444456</c:v>
                </c:pt>
                <c:pt idx="1554">
                  <c:v>4.2750932222222229</c:v>
                </c:pt>
                <c:pt idx="1555">
                  <c:v>4.2778710000000011</c:v>
                </c:pt>
                <c:pt idx="1556">
                  <c:v>4.2806487777777784</c:v>
                </c:pt>
                <c:pt idx="1557">
                  <c:v>4.2834265555555566</c:v>
                </c:pt>
                <c:pt idx="1558">
                  <c:v>4.2862043333333339</c:v>
                </c:pt>
                <c:pt idx="1559">
                  <c:v>4.2889821111111122</c:v>
                </c:pt>
                <c:pt idx="1560">
                  <c:v>4.2917598888888895</c:v>
                </c:pt>
                <c:pt idx="1561">
                  <c:v>4.2945376666666677</c:v>
                </c:pt>
                <c:pt idx="1562">
                  <c:v>4.297315444444445</c:v>
                </c:pt>
                <c:pt idx="1563">
                  <c:v>4.3000932222222232</c:v>
                </c:pt>
                <c:pt idx="1564">
                  <c:v>4.3028710000000006</c:v>
                </c:pt>
                <c:pt idx="1565">
                  <c:v>4.3056487777777788</c:v>
                </c:pt>
                <c:pt idx="1566">
                  <c:v>4.3084265555555561</c:v>
                </c:pt>
                <c:pt idx="1567">
                  <c:v>4.3112043333333343</c:v>
                </c:pt>
                <c:pt idx="1568">
                  <c:v>4.3139821111111116</c:v>
                </c:pt>
                <c:pt idx="1569">
                  <c:v>4.3167598888888898</c:v>
                </c:pt>
                <c:pt idx="1570">
                  <c:v>4.3195376666666672</c:v>
                </c:pt>
                <c:pt idx="1571">
                  <c:v>4.3223154444444454</c:v>
                </c:pt>
                <c:pt idx="1572">
                  <c:v>4.3249962222222225</c:v>
                </c:pt>
                <c:pt idx="1573">
                  <c:v>4.3250102777777784</c:v>
                </c:pt>
                <c:pt idx="1574">
                  <c:v>4.3277880555555557</c:v>
                </c:pt>
                <c:pt idx="1575">
                  <c:v>4.3305658333333339</c:v>
                </c:pt>
                <c:pt idx="1576">
                  <c:v>4.3333436111111112</c:v>
                </c:pt>
                <c:pt idx="1577">
                  <c:v>4.3361213888888894</c:v>
                </c:pt>
                <c:pt idx="1578">
                  <c:v>4.3388991666666668</c:v>
                </c:pt>
                <c:pt idx="1579">
                  <c:v>4.341676944444445</c:v>
                </c:pt>
                <c:pt idx="1580">
                  <c:v>4.3444547222222223</c:v>
                </c:pt>
                <c:pt idx="1581">
                  <c:v>4.3472325000000005</c:v>
                </c:pt>
                <c:pt idx="1582">
                  <c:v>4.3500102777777778</c:v>
                </c:pt>
                <c:pt idx="1583">
                  <c:v>4.352788055555556</c:v>
                </c:pt>
                <c:pt idx="1584">
                  <c:v>4.3555658333333334</c:v>
                </c:pt>
                <c:pt idx="1585">
                  <c:v>4.3583436111111116</c:v>
                </c:pt>
                <c:pt idx="1586">
                  <c:v>4.3611213888888889</c:v>
                </c:pt>
                <c:pt idx="1587">
                  <c:v>4.3638991666666671</c:v>
                </c:pt>
                <c:pt idx="1588">
                  <c:v>4.3666769444444444</c:v>
                </c:pt>
                <c:pt idx="1589">
                  <c:v>4.3694547222222226</c:v>
                </c:pt>
                <c:pt idx="1590">
                  <c:v>4.3722325</c:v>
                </c:pt>
                <c:pt idx="1591">
                  <c:v>4.3750102777777782</c:v>
                </c:pt>
                <c:pt idx="1592">
                  <c:v>4.3777880555555555</c:v>
                </c:pt>
                <c:pt idx="1593">
                  <c:v>4.3805658333333337</c:v>
                </c:pt>
                <c:pt idx="1594">
                  <c:v>4.383343611111111</c:v>
                </c:pt>
                <c:pt idx="1595">
                  <c:v>4.3861213888888892</c:v>
                </c:pt>
                <c:pt idx="1596">
                  <c:v>4.3888991666666666</c:v>
                </c:pt>
                <c:pt idx="1597">
                  <c:v>4.3916769444444448</c:v>
                </c:pt>
                <c:pt idx="1598">
                  <c:v>4.3944547222222221</c:v>
                </c:pt>
                <c:pt idx="1599">
                  <c:v>4.3972325000000003</c:v>
                </c:pt>
                <c:pt idx="1600">
                  <c:v>4.4000102777777776</c:v>
                </c:pt>
                <c:pt idx="1601">
                  <c:v>4.4027880555555559</c:v>
                </c:pt>
                <c:pt idx="1602">
                  <c:v>4.4055658333333332</c:v>
                </c:pt>
                <c:pt idx="1603">
                  <c:v>4.4083436111111114</c:v>
                </c:pt>
                <c:pt idx="1604">
                  <c:v>4.4111213888888887</c:v>
                </c:pt>
                <c:pt idx="1605">
                  <c:v>4.4138991666666669</c:v>
                </c:pt>
                <c:pt idx="1606">
                  <c:v>4.4166769444444443</c:v>
                </c:pt>
                <c:pt idx="1607">
                  <c:v>4.4194547222222225</c:v>
                </c:pt>
                <c:pt idx="1608">
                  <c:v>4.4222325000000007</c:v>
                </c:pt>
                <c:pt idx="1609">
                  <c:v>4.425010277777778</c:v>
                </c:pt>
                <c:pt idx="1610">
                  <c:v>4.4277880555555562</c:v>
                </c:pt>
                <c:pt idx="1611">
                  <c:v>4.4305658333333335</c:v>
                </c:pt>
                <c:pt idx="1612">
                  <c:v>4.4333436111111117</c:v>
                </c:pt>
                <c:pt idx="1613">
                  <c:v>4.4361213888888891</c:v>
                </c:pt>
                <c:pt idx="1614">
                  <c:v>4.4388991666666673</c:v>
                </c:pt>
                <c:pt idx="1615">
                  <c:v>4.4416769444444446</c:v>
                </c:pt>
                <c:pt idx="1616">
                  <c:v>4.4444547222222228</c:v>
                </c:pt>
                <c:pt idx="1617">
                  <c:v>4.4472325000000001</c:v>
                </c:pt>
                <c:pt idx="1618">
                  <c:v>4.4500102777777784</c:v>
                </c:pt>
                <c:pt idx="1619">
                  <c:v>4.4527880555555557</c:v>
                </c:pt>
                <c:pt idx="1620">
                  <c:v>4.4555658333333339</c:v>
                </c:pt>
                <c:pt idx="1621">
                  <c:v>4.4583436111111112</c:v>
                </c:pt>
                <c:pt idx="1622">
                  <c:v>4.4611213888888894</c:v>
                </c:pt>
                <c:pt idx="1623">
                  <c:v>4.4638991666666668</c:v>
                </c:pt>
                <c:pt idx="1624">
                  <c:v>4.466676944444445</c:v>
                </c:pt>
                <c:pt idx="1625">
                  <c:v>4.4694547222222223</c:v>
                </c:pt>
                <c:pt idx="1626">
                  <c:v>4.4722325000000005</c:v>
                </c:pt>
                <c:pt idx="1627">
                  <c:v>4.4750102777777778</c:v>
                </c:pt>
                <c:pt idx="1628">
                  <c:v>4.477788055555556</c:v>
                </c:pt>
                <c:pt idx="1629">
                  <c:v>4.4805658333333334</c:v>
                </c:pt>
                <c:pt idx="1630">
                  <c:v>4.4833436111111116</c:v>
                </c:pt>
                <c:pt idx="1631">
                  <c:v>4.4861213888888889</c:v>
                </c:pt>
                <c:pt idx="1632">
                  <c:v>4.4888991666666671</c:v>
                </c:pt>
                <c:pt idx="1633">
                  <c:v>4.4916769444444444</c:v>
                </c:pt>
                <c:pt idx="1634">
                  <c:v>4.4944547222222226</c:v>
                </c:pt>
                <c:pt idx="1635">
                  <c:v>4.4972325</c:v>
                </c:pt>
                <c:pt idx="1636">
                  <c:v>4.5000102777777782</c:v>
                </c:pt>
                <c:pt idx="1637">
                  <c:v>4.5027880555555555</c:v>
                </c:pt>
                <c:pt idx="1638">
                  <c:v>4.5055658333333337</c:v>
                </c:pt>
                <c:pt idx="1639">
                  <c:v>4.508343611111111</c:v>
                </c:pt>
                <c:pt idx="1640">
                  <c:v>4.5111213888888892</c:v>
                </c:pt>
                <c:pt idx="1641">
                  <c:v>4.5138991666666666</c:v>
                </c:pt>
                <c:pt idx="1642">
                  <c:v>4.5166769444444448</c:v>
                </c:pt>
                <c:pt idx="1643">
                  <c:v>4.5194547222222221</c:v>
                </c:pt>
                <c:pt idx="1644">
                  <c:v>4.5222325000000003</c:v>
                </c:pt>
                <c:pt idx="1645">
                  <c:v>4.5250102777777776</c:v>
                </c:pt>
                <c:pt idx="1646">
                  <c:v>4.5277880555555559</c:v>
                </c:pt>
                <c:pt idx="1647">
                  <c:v>4.5305658333333332</c:v>
                </c:pt>
                <c:pt idx="1648">
                  <c:v>4.5333436111111114</c:v>
                </c:pt>
                <c:pt idx="1649">
                  <c:v>4.5361213888888887</c:v>
                </c:pt>
                <c:pt idx="1650">
                  <c:v>4.5388991666666669</c:v>
                </c:pt>
                <c:pt idx="1651">
                  <c:v>4.5416769444444443</c:v>
                </c:pt>
                <c:pt idx="1652">
                  <c:v>4.5444547222222225</c:v>
                </c:pt>
                <c:pt idx="1653">
                  <c:v>4.5472325000000007</c:v>
                </c:pt>
                <c:pt idx="1654">
                  <c:v>4.550010277777778</c:v>
                </c:pt>
                <c:pt idx="1655">
                  <c:v>4.5527880555555562</c:v>
                </c:pt>
                <c:pt idx="1656">
                  <c:v>4.5555658333333335</c:v>
                </c:pt>
                <c:pt idx="1657">
                  <c:v>4.5583436111111117</c:v>
                </c:pt>
                <c:pt idx="1658">
                  <c:v>4.5611213888888891</c:v>
                </c:pt>
                <c:pt idx="1659">
                  <c:v>4.5638991666666673</c:v>
                </c:pt>
                <c:pt idx="1660">
                  <c:v>4.5666769444444446</c:v>
                </c:pt>
                <c:pt idx="1661">
                  <c:v>4.5694547222222228</c:v>
                </c:pt>
                <c:pt idx="1662">
                  <c:v>4.5722325000000001</c:v>
                </c:pt>
                <c:pt idx="1663">
                  <c:v>4.5750102777777784</c:v>
                </c:pt>
                <c:pt idx="1664">
                  <c:v>4.5777880555555557</c:v>
                </c:pt>
                <c:pt idx="1665">
                  <c:v>4.5805658333333339</c:v>
                </c:pt>
                <c:pt idx="1666">
                  <c:v>4.5833436111111112</c:v>
                </c:pt>
                <c:pt idx="1667">
                  <c:v>4.5861213888888894</c:v>
                </c:pt>
                <c:pt idx="1668">
                  <c:v>4.5888991666666668</c:v>
                </c:pt>
                <c:pt idx="1669">
                  <c:v>4.591676944444445</c:v>
                </c:pt>
                <c:pt idx="1670">
                  <c:v>4.5944547222222223</c:v>
                </c:pt>
                <c:pt idx="1671">
                  <c:v>4.5972325000000005</c:v>
                </c:pt>
                <c:pt idx="1672">
                  <c:v>4.6000102777777778</c:v>
                </c:pt>
                <c:pt idx="1673">
                  <c:v>4.602788055555556</c:v>
                </c:pt>
                <c:pt idx="1674">
                  <c:v>4.6055658333333334</c:v>
                </c:pt>
                <c:pt idx="1675">
                  <c:v>4.6083436111111116</c:v>
                </c:pt>
                <c:pt idx="1676">
                  <c:v>4.6111213888888889</c:v>
                </c:pt>
                <c:pt idx="1677">
                  <c:v>4.6138991666666671</c:v>
                </c:pt>
                <c:pt idx="1678">
                  <c:v>4.6166769444444444</c:v>
                </c:pt>
                <c:pt idx="1679">
                  <c:v>4.6194547222222226</c:v>
                </c:pt>
                <c:pt idx="1680">
                  <c:v>4.6222325</c:v>
                </c:pt>
                <c:pt idx="1681">
                  <c:v>4.6250102777777782</c:v>
                </c:pt>
                <c:pt idx="1682">
                  <c:v>4.6277880555555555</c:v>
                </c:pt>
                <c:pt idx="1683">
                  <c:v>4.6305658333333337</c:v>
                </c:pt>
                <c:pt idx="1684">
                  <c:v>4.633343611111111</c:v>
                </c:pt>
                <c:pt idx="1685">
                  <c:v>4.6361213888888892</c:v>
                </c:pt>
                <c:pt idx="1686">
                  <c:v>4.6388991666666666</c:v>
                </c:pt>
                <c:pt idx="1687">
                  <c:v>4.6416769444444448</c:v>
                </c:pt>
                <c:pt idx="1688">
                  <c:v>4.6444547222222221</c:v>
                </c:pt>
                <c:pt idx="1689">
                  <c:v>4.6472325000000003</c:v>
                </c:pt>
                <c:pt idx="1690">
                  <c:v>4.6500102777777776</c:v>
                </c:pt>
                <c:pt idx="1691">
                  <c:v>4.6527880555555559</c:v>
                </c:pt>
                <c:pt idx="1692">
                  <c:v>4.6555658333333332</c:v>
                </c:pt>
                <c:pt idx="1693">
                  <c:v>4.6583436111111114</c:v>
                </c:pt>
                <c:pt idx="1694">
                  <c:v>4.6611213888888887</c:v>
                </c:pt>
                <c:pt idx="1695">
                  <c:v>4.6638991666666669</c:v>
                </c:pt>
                <c:pt idx="1696">
                  <c:v>4.6666769444444443</c:v>
                </c:pt>
                <c:pt idx="1697">
                  <c:v>4.6694547222222225</c:v>
                </c:pt>
                <c:pt idx="1698">
                  <c:v>4.6722325000000007</c:v>
                </c:pt>
                <c:pt idx="1699">
                  <c:v>4.675010277777778</c:v>
                </c:pt>
                <c:pt idx="1700">
                  <c:v>4.6777880555555562</c:v>
                </c:pt>
                <c:pt idx="1701">
                  <c:v>4.6805658333333335</c:v>
                </c:pt>
                <c:pt idx="1702">
                  <c:v>4.6833436111111117</c:v>
                </c:pt>
                <c:pt idx="1703">
                  <c:v>4.6861213888888891</c:v>
                </c:pt>
                <c:pt idx="1704">
                  <c:v>4.6888991666666673</c:v>
                </c:pt>
                <c:pt idx="1705">
                  <c:v>4.6916769444444446</c:v>
                </c:pt>
                <c:pt idx="1706">
                  <c:v>4.6944547222222228</c:v>
                </c:pt>
                <c:pt idx="1707">
                  <c:v>4.6972325000000001</c:v>
                </c:pt>
                <c:pt idx="1708">
                  <c:v>4.7000102777777784</c:v>
                </c:pt>
                <c:pt idx="1709">
                  <c:v>4.7027880555555557</c:v>
                </c:pt>
                <c:pt idx="1710">
                  <c:v>4.7055658333333339</c:v>
                </c:pt>
                <c:pt idx="1711">
                  <c:v>4.7083436111111112</c:v>
                </c:pt>
                <c:pt idx="1712">
                  <c:v>4.7111213888888894</c:v>
                </c:pt>
                <c:pt idx="1713">
                  <c:v>4.7138991666666668</c:v>
                </c:pt>
                <c:pt idx="1714">
                  <c:v>4.716676944444445</c:v>
                </c:pt>
                <c:pt idx="1715">
                  <c:v>4.7194547222222223</c:v>
                </c:pt>
                <c:pt idx="1716">
                  <c:v>4.7222325000000005</c:v>
                </c:pt>
                <c:pt idx="1717">
                  <c:v>4.7250102777777778</c:v>
                </c:pt>
                <c:pt idx="1718">
                  <c:v>4.727788055555556</c:v>
                </c:pt>
                <c:pt idx="1719">
                  <c:v>4.7305658333333334</c:v>
                </c:pt>
                <c:pt idx="1720">
                  <c:v>4.7333436111111116</c:v>
                </c:pt>
                <c:pt idx="1721">
                  <c:v>4.7361213888888889</c:v>
                </c:pt>
                <c:pt idx="1722">
                  <c:v>4.7388991666666671</c:v>
                </c:pt>
                <c:pt idx="1723">
                  <c:v>4.7412856666666672</c:v>
                </c:pt>
                <c:pt idx="1724">
                  <c:v>4.7412858333333334</c:v>
                </c:pt>
                <c:pt idx="1725">
                  <c:v>4.7440636111111116</c:v>
                </c:pt>
                <c:pt idx="1726">
                  <c:v>4.746841388888889</c:v>
                </c:pt>
                <c:pt idx="1727">
                  <c:v>4.7496191666666672</c:v>
                </c:pt>
                <c:pt idx="1728">
                  <c:v>4.7523969444444445</c:v>
                </c:pt>
                <c:pt idx="1729">
                  <c:v>4.7551747222222227</c:v>
                </c:pt>
                <c:pt idx="1730">
                  <c:v>4.7579525</c:v>
                </c:pt>
                <c:pt idx="1731">
                  <c:v>4.7607302777777782</c:v>
                </c:pt>
                <c:pt idx="1732">
                  <c:v>4.7635080555555556</c:v>
                </c:pt>
                <c:pt idx="1733">
                  <c:v>4.7662858333333338</c:v>
                </c:pt>
                <c:pt idx="1734">
                  <c:v>4.769063611111112</c:v>
                </c:pt>
                <c:pt idx="1735">
                  <c:v>4.7718413888888884</c:v>
                </c:pt>
                <c:pt idx="1736">
                  <c:v>4.7746191666666666</c:v>
                </c:pt>
                <c:pt idx="1737">
                  <c:v>4.7773969444444448</c:v>
                </c:pt>
                <c:pt idx="1738">
                  <c:v>4.7801747222222231</c:v>
                </c:pt>
                <c:pt idx="1739">
                  <c:v>4.7829525000000013</c:v>
                </c:pt>
                <c:pt idx="1740">
                  <c:v>4.7857302777777777</c:v>
                </c:pt>
                <c:pt idx="1741">
                  <c:v>4.7885080555555559</c:v>
                </c:pt>
                <c:pt idx="1742">
                  <c:v>4.7912858333333341</c:v>
                </c:pt>
                <c:pt idx="1743">
                  <c:v>4.7940636111111123</c:v>
                </c:pt>
                <c:pt idx="1744">
                  <c:v>4.7968413888888888</c:v>
                </c:pt>
                <c:pt idx="1745">
                  <c:v>4.799619166666667</c:v>
                </c:pt>
                <c:pt idx="1746">
                  <c:v>4.8023969444444452</c:v>
                </c:pt>
                <c:pt idx="1747">
                  <c:v>4.8051747222222234</c:v>
                </c:pt>
                <c:pt idx="1748">
                  <c:v>4.8079524999999999</c:v>
                </c:pt>
                <c:pt idx="1749">
                  <c:v>4.8107302777777781</c:v>
                </c:pt>
                <c:pt idx="1750">
                  <c:v>4.8135080555555563</c:v>
                </c:pt>
                <c:pt idx="1751">
                  <c:v>4.8162858333333345</c:v>
                </c:pt>
                <c:pt idx="1752">
                  <c:v>4.8190636111111109</c:v>
                </c:pt>
                <c:pt idx="1753">
                  <c:v>4.8218413888888891</c:v>
                </c:pt>
                <c:pt idx="1754">
                  <c:v>4.8246191666666673</c:v>
                </c:pt>
                <c:pt idx="1755">
                  <c:v>4.8273969444444456</c:v>
                </c:pt>
                <c:pt idx="1756">
                  <c:v>4.830174722222222</c:v>
                </c:pt>
                <c:pt idx="1757">
                  <c:v>4.8329525000000002</c:v>
                </c:pt>
                <c:pt idx="1758">
                  <c:v>4.8357302777777784</c:v>
                </c:pt>
                <c:pt idx="1759">
                  <c:v>4.8385080555555566</c:v>
                </c:pt>
                <c:pt idx="1760">
                  <c:v>4.8412858333333331</c:v>
                </c:pt>
                <c:pt idx="1761">
                  <c:v>4.8440636111111113</c:v>
                </c:pt>
                <c:pt idx="1762">
                  <c:v>4.8468413888888895</c:v>
                </c:pt>
                <c:pt idx="1763">
                  <c:v>4.8496191666666677</c:v>
                </c:pt>
                <c:pt idx="1764">
                  <c:v>4.8523969444444441</c:v>
                </c:pt>
                <c:pt idx="1765">
                  <c:v>4.8551747222222223</c:v>
                </c:pt>
                <c:pt idx="1766">
                  <c:v>4.8579525000000006</c:v>
                </c:pt>
                <c:pt idx="1767">
                  <c:v>4.8607302777777788</c:v>
                </c:pt>
                <c:pt idx="1768">
                  <c:v>4.8635080555555552</c:v>
                </c:pt>
                <c:pt idx="1769">
                  <c:v>4.8662858333333334</c:v>
                </c:pt>
                <c:pt idx="1770">
                  <c:v>4.8690636111111116</c:v>
                </c:pt>
                <c:pt idx="1771">
                  <c:v>4.8718413888888898</c:v>
                </c:pt>
                <c:pt idx="1772">
                  <c:v>4.8746191666666663</c:v>
                </c:pt>
                <c:pt idx="1773">
                  <c:v>4.8773969444444445</c:v>
                </c:pt>
                <c:pt idx="1774">
                  <c:v>4.8801747222222227</c:v>
                </c:pt>
                <c:pt idx="1775">
                  <c:v>4.8829525000000009</c:v>
                </c:pt>
                <c:pt idx="1776">
                  <c:v>4.8857302777777774</c:v>
                </c:pt>
                <c:pt idx="1777">
                  <c:v>4.8885080555555556</c:v>
                </c:pt>
                <c:pt idx="1778">
                  <c:v>4.8912858333333338</c:v>
                </c:pt>
                <c:pt idx="1779">
                  <c:v>4.894063611111112</c:v>
                </c:pt>
                <c:pt idx="1780">
                  <c:v>4.8968413888888884</c:v>
                </c:pt>
                <c:pt idx="1781">
                  <c:v>4.8996191666666666</c:v>
                </c:pt>
                <c:pt idx="1782">
                  <c:v>4.9023969444444448</c:v>
                </c:pt>
                <c:pt idx="1783">
                  <c:v>4.9051747222222231</c:v>
                </c:pt>
                <c:pt idx="1784">
                  <c:v>4.9079525000000013</c:v>
                </c:pt>
                <c:pt idx="1785">
                  <c:v>4.9107302777777777</c:v>
                </c:pt>
                <c:pt idx="1786">
                  <c:v>4.9135080555555559</c:v>
                </c:pt>
                <c:pt idx="1787">
                  <c:v>4.9162858333333341</c:v>
                </c:pt>
                <c:pt idx="1788">
                  <c:v>4.9190636111111123</c:v>
                </c:pt>
                <c:pt idx="1789">
                  <c:v>4.9218413888888888</c:v>
                </c:pt>
                <c:pt idx="1790">
                  <c:v>4.924619166666667</c:v>
                </c:pt>
                <c:pt idx="1791">
                  <c:v>4.9273969444444452</c:v>
                </c:pt>
                <c:pt idx="1792">
                  <c:v>4.9301747222222234</c:v>
                </c:pt>
                <c:pt idx="1793">
                  <c:v>4.9329524999999999</c:v>
                </c:pt>
                <c:pt idx="1794">
                  <c:v>4.9357302777777781</c:v>
                </c:pt>
                <c:pt idx="1795">
                  <c:v>4.9385080555555563</c:v>
                </c:pt>
                <c:pt idx="1796">
                  <c:v>4.9412858333333345</c:v>
                </c:pt>
                <c:pt idx="1797">
                  <c:v>4.9440636111111109</c:v>
                </c:pt>
                <c:pt idx="1798">
                  <c:v>4.9468413888888891</c:v>
                </c:pt>
                <c:pt idx="1799">
                  <c:v>4.9496191666666673</c:v>
                </c:pt>
                <c:pt idx="1800">
                  <c:v>4.9523969444444456</c:v>
                </c:pt>
                <c:pt idx="1801">
                  <c:v>4.955174722222222</c:v>
                </c:pt>
                <c:pt idx="1802">
                  <c:v>4.9579525000000002</c:v>
                </c:pt>
                <c:pt idx="1803">
                  <c:v>4.9607302777777784</c:v>
                </c:pt>
                <c:pt idx="1804">
                  <c:v>4.9635080555555566</c:v>
                </c:pt>
                <c:pt idx="1805">
                  <c:v>4.9662858333333331</c:v>
                </c:pt>
                <c:pt idx="1806">
                  <c:v>4.9690636111111113</c:v>
                </c:pt>
                <c:pt idx="1807">
                  <c:v>4.9718413888888895</c:v>
                </c:pt>
                <c:pt idx="1808">
                  <c:v>4.9746191666666677</c:v>
                </c:pt>
                <c:pt idx="1809">
                  <c:v>4.9773969444444441</c:v>
                </c:pt>
                <c:pt idx="1810">
                  <c:v>4.9801747222222223</c:v>
                </c:pt>
                <c:pt idx="1811">
                  <c:v>4.9829525000000006</c:v>
                </c:pt>
                <c:pt idx="1812">
                  <c:v>4.9857302777777788</c:v>
                </c:pt>
                <c:pt idx="1813">
                  <c:v>4.9885080555555552</c:v>
                </c:pt>
                <c:pt idx="1814">
                  <c:v>4.9912858333333334</c:v>
                </c:pt>
                <c:pt idx="1815">
                  <c:v>4.9940636111111116</c:v>
                </c:pt>
                <c:pt idx="1816">
                  <c:v>4.9968413888888898</c:v>
                </c:pt>
                <c:pt idx="1817">
                  <c:v>4.9996191666666663</c:v>
                </c:pt>
                <c:pt idx="1818">
                  <c:v>5.0023969444444445</c:v>
                </c:pt>
                <c:pt idx="1819">
                  <c:v>5.0051747222222227</c:v>
                </c:pt>
                <c:pt idx="1820">
                  <c:v>5.0079525000000009</c:v>
                </c:pt>
                <c:pt idx="1821">
                  <c:v>5.0107302777777774</c:v>
                </c:pt>
                <c:pt idx="1822">
                  <c:v>5.0135080555555556</c:v>
                </c:pt>
                <c:pt idx="1823">
                  <c:v>5.0162858333333338</c:v>
                </c:pt>
                <c:pt idx="1824">
                  <c:v>5.019063611111112</c:v>
                </c:pt>
                <c:pt idx="1825">
                  <c:v>5.0218413888888884</c:v>
                </c:pt>
                <c:pt idx="1826">
                  <c:v>5.0246191666666666</c:v>
                </c:pt>
                <c:pt idx="1827">
                  <c:v>5.0273969444444448</c:v>
                </c:pt>
                <c:pt idx="1828">
                  <c:v>5.0301747222222231</c:v>
                </c:pt>
                <c:pt idx="1829">
                  <c:v>5.0329525000000013</c:v>
                </c:pt>
                <c:pt idx="1830">
                  <c:v>5.0357302777777777</c:v>
                </c:pt>
                <c:pt idx="1831">
                  <c:v>5.0385080555555559</c:v>
                </c:pt>
                <c:pt idx="1832">
                  <c:v>5.0412858333333341</c:v>
                </c:pt>
                <c:pt idx="1833">
                  <c:v>5.0440636111111123</c:v>
                </c:pt>
                <c:pt idx="1834">
                  <c:v>5.0468413888888888</c:v>
                </c:pt>
                <c:pt idx="1835">
                  <c:v>5.049619166666667</c:v>
                </c:pt>
                <c:pt idx="1836">
                  <c:v>5.0523969444444452</c:v>
                </c:pt>
                <c:pt idx="1837">
                  <c:v>5.0551747222222234</c:v>
                </c:pt>
                <c:pt idx="1838">
                  <c:v>5.0579524999999999</c:v>
                </c:pt>
                <c:pt idx="1839">
                  <c:v>5.0607302777777781</c:v>
                </c:pt>
                <c:pt idx="1840">
                  <c:v>5.0635080555555563</c:v>
                </c:pt>
                <c:pt idx="1841">
                  <c:v>5.0662858333333345</c:v>
                </c:pt>
                <c:pt idx="1842">
                  <c:v>5.0690636111111109</c:v>
                </c:pt>
                <c:pt idx="1843">
                  <c:v>5.0718413888888891</c:v>
                </c:pt>
                <c:pt idx="1844">
                  <c:v>5.0746191666666673</c:v>
                </c:pt>
                <c:pt idx="1845">
                  <c:v>5.0773969444444456</c:v>
                </c:pt>
                <c:pt idx="1846">
                  <c:v>5.080174722222222</c:v>
                </c:pt>
                <c:pt idx="1847">
                  <c:v>5.0829525000000002</c:v>
                </c:pt>
                <c:pt idx="1848">
                  <c:v>5.0857302777777784</c:v>
                </c:pt>
                <c:pt idx="1849">
                  <c:v>5.0885080555555566</c:v>
                </c:pt>
                <c:pt idx="1850">
                  <c:v>5.0912858333333331</c:v>
                </c:pt>
                <c:pt idx="1851">
                  <c:v>5.0940636111111113</c:v>
                </c:pt>
                <c:pt idx="1852">
                  <c:v>5.0968413888888895</c:v>
                </c:pt>
                <c:pt idx="1853">
                  <c:v>5.0996191666666677</c:v>
                </c:pt>
                <c:pt idx="1854">
                  <c:v>5.1023969444444441</c:v>
                </c:pt>
                <c:pt idx="1855">
                  <c:v>5.1051747222222223</c:v>
                </c:pt>
                <c:pt idx="1856">
                  <c:v>5.1079525000000006</c:v>
                </c:pt>
                <c:pt idx="1857">
                  <c:v>5.1107302777777788</c:v>
                </c:pt>
                <c:pt idx="1858">
                  <c:v>5.1135080555555552</c:v>
                </c:pt>
                <c:pt idx="1859">
                  <c:v>5.1162858333333334</c:v>
                </c:pt>
                <c:pt idx="1860">
                  <c:v>5.1190636111111116</c:v>
                </c:pt>
                <c:pt idx="1861">
                  <c:v>5.1218413888888898</c:v>
                </c:pt>
                <c:pt idx="1862">
                  <c:v>5.1246191666666663</c:v>
                </c:pt>
                <c:pt idx="1863">
                  <c:v>5.1273969444444445</c:v>
                </c:pt>
                <c:pt idx="1864">
                  <c:v>5.1301747222222227</c:v>
                </c:pt>
                <c:pt idx="1865">
                  <c:v>5.1329525000000009</c:v>
                </c:pt>
                <c:pt idx="1866">
                  <c:v>5.1357302777777774</c:v>
                </c:pt>
                <c:pt idx="1867">
                  <c:v>5.1385080555555556</c:v>
                </c:pt>
                <c:pt idx="1868">
                  <c:v>5.1412858333333338</c:v>
                </c:pt>
                <c:pt idx="1869">
                  <c:v>5.144063611111112</c:v>
                </c:pt>
                <c:pt idx="1870">
                  <c:v>5.1468413888888884</c:v>
                </c:pt>
                <c:pt idx="1871">
                  <c:v>5.1496191666666666</c:v>
                </c:pt>
                <c:pt idx="1872">
                  <c:v>5.1523969444444448</c:v>
                </c:pt>
                <c:pt idx="1873">
                  <c:v>5.1551747222222231</c:v>
                </c:pt>
                <c:pt idx="1874">
                  <c:v>5.1579525000000013</c:v>
                </c:pt>
                <c:pt idx="1875">
                  <c:v>5.1607302777777777</c:v>
                </c:pt>
                <c:pt idx="1876">
                  <c:v>5.1635080555555559</c:v>
                </c:pt>
                <c:pt idx="1877">
                  <c:v>5.1662858333333341</c:v>
                </c:pt>
                <c:pt idx="1878">
                  <c:v>5.1690636111111123</c:v>
                </c:pt>
                <c:pt idx="1879">
                  <c:v>5.1718413888888888</c:v>
                </c:pt>
                <c:pt idx="1880">
                  <c:v>5.174619166666667</c:v>
                </c:pt>
                <c:pt idx="1881">
                  <c:v>5.1771845555555567</c:v>
                </c:pt>
                <c:pt idx="1882">
                  <c:v>5.1771986111111117</c:v>
                </c:pt>
                <c:pt idx="1883">
                  <c:v>5.1799763888888899</c:v>
                </c:pt>
                <c:pt idx="1884">
                  <c:v>5.1827541666666663</c:v>
                </c:pt>
                <c:pt idx="1885">
                  <c:v>5.1855319444444445</c:v>
                </c:pt>
                <c:pt idx="1886">
                  <c:v>5.1883097222222228</c:v>
                </c:pt>
                <c:pt idx="1887">
                  <c:v>5.191087500000001</c:v>
                </c:pt>
                <c:pt idx="1888">
                  <c:v>5.1938652777777774</c:v>
                </c:pt>
                <c:pt idx="1889">
                  <c:v>5.1966430555555556</c:v>
                </c:pt>
                <c:pt idx="1890">
                  <c:v>5.1994208333333338</c:v>
                </c:pt>
                <c:pt idx="1891">
                  <c:v>5.202198611111112</c:v>
                </c:pt>
                <c:pt idx="1892">
                  <c:v>5.2049763888888885</c:v>
                </c:pt>
                <c:pt idx="1893">
                  <c:v>5.2077541666666667</c:v>
                </c:pt>
                <c:pt idx="1894">
                  <c:v>5.2105319444444449</c:v>
                </c:pt>
                <c:pt idx="1895">
                  <c:v>5.2133097222222231</c:v>
                </c:pt>
                <c:pt idx="1896">
                  <c:v>5.2160874999999995</c:v>
                </c:pt>
                <c:pt idx="1897">
                  <c:v>5.2188652777777778</c:v>
                </c:pt>
                <c:pt idx="1898">
                  <c:v>5.221643055555556</c:v>
                </c:pt>
                <c:pt idx="1899">
                  <c:v>5.2244208333333342</c:v>
                </c:pt>
                <c:pt idx="1900">
                  <c:v>5.2271986111111124</c:v>
                </c:pt>
                <c:pt idx="1901">
                  <c:v>5.2299763888888888</c:v>
                </c:pt>
                <c:pt idx="1902">
                  <c:v>5.232754166666667</c:v>
                </c:pt>
                <c:pt idx="1903">
                  <c:v>5.2355319444444453</c:v>
                </c:pt>
                <c:pt idx="1904">
                  <c:v>5.2383097222222235</c:v>
                </c:pt>
                <c:pt idx="1905">
                  <c:v>5.2410874999999999</c:v>
                </c:pt>
                <c:pt idx="1906">
                  <c:v>5.2438652777777781</c:v>
                </c:pt>
                <c:pt idx="1907">
                  <c:v>5.2466430555555563</c:v>
                </c:pt>
                <c:pt idx="1908">
                  <c:v>5.2494208333333345</c:v>
                </c:pt>
                <c:pt idx="1909">
                  <c:v>5.252198611111111</c:v>
                </c:pt>
                <c:pt idx="1910">
                  <c:v>5.2549763888888892</c:v>
                </c:pt>
                <c:pt idx="1911">
                  <c:v>5.2577541666666674</c:v>
                </c:pt>
                <c:pt idx="1912">
                  <c:v>5.2605319444444456</c:v>
                </c:pt>
                <c:pt idx="1913">
                  <c:v>5.263309722222222</c:v>
                </c:pt>
                <c:pt idx="1914">
                  <c:v>5.2660875000000003</c:v>
                </c:pt>
                <c:pt idx="1915">
                  <c:v>5.2688652777777785</c:v>
                </c:pt>
                <c:pt idx="1916">
                  <c:v>5.2716430555555567</c:v>
                </c:pt>
                <c:pt idx="1917">
                  <c:v>5.2744208333333331</c:v>
                </c:pt>
                <c:pt idx="1918">
                  <c:v>5.2771986111111113</c:v>
                </c:pt>
                <c:pt idx="1919">
                  <c:v>5.2799763888888895</c:v>
                </c:pt>
                <c:pt idx="1920">
                  <c:v>5.2827541666666678</c:v>
                </c:pt>
                <c:pt idx="1921">
                  <c:v>5.2855319444444442</c:v>
                </c:pt>
                <c:pt idx="1922">
                  <c:v>5.2883097222222224</c:v>
                </c:pt>
                <c:pt idx="1923">
                  <c:v>5.2910875000000006</c:v>
                </c:pt>
                <c:pt idx="1924">
                  <c:v>5.2938652777777788</c:v>
                </c:pt>
                <c:pt idx="1925">
                  <c:v>5.2966430555555553</c:v>
                </c:pt>
                <c:pt idx="1926">
                  <c:v>5.2994208333333335</c:v>
                </c:pt>
                <c:pt idx="1927">
                  <c:v>5.3021986111111117</c:v>
                </c:pt>
                <c:pt idx="1928">
                  <c:v>5.3049763888888899</c:v>
                </c:pt>
                <c:pt idx="1929">
                  <c:v>5.3077541666666663</c:v>
                </c:pt>
                <c:pt idx="1930">
                  <c:v>5.3105319444444445</c:v>
                </c:pt>
                <c:pt idx="1931">
                  <c:v>5.3133097222222228</c:v>
                </c:pt>
                <c:pt idx="1932">
                  <c:v>5.316087500000001</c:v>
                </c:pt>
                <c:pt idx="1933">
                  <c:v>5.3188652777777774</c:v>
                </c:pt>
                <c:pt idx="1934">
                  <c:v>5.3216430555555556</c:v>
                </c:pt>
                <c:pt idx="1935">
                  <c:v>5.3244208333333338</c:v>
                </c:pt>
                <c:pt idx="1936">
                  <c:v>5.327198611111112</c:v>
                </c:pt>
                <c:pt idx="1937">
                  <c:v>5.3299763888888885</c:v>
                </c:pt>
                <c:pt idx="1938">
                  <c:v>5.3327541666666667</c:v>
                </c:pt>
                <c:pt idx="1939">
                  <c:v>5.3355319444444449</c:v>
                </c:pt>
                <c:pt idx="1940">
                  <c:v>5.3383097222222231</c:v>
                </c:pt>
                <c:pt idx="1941">
                  <c:v>5.3410874999999995</c:v>
                </c:pt>
                <c:pt idx="1942">
                  <c:v>5.3438652777777778</c:v>
                </c:pt>
                <c:pt idx="1943">
                  <c:v>5.346643055555556</c:v>
                </c:pt>
                <c:pt idx="1944">
                  <c:v>5.3494208333333342</c:v>
                </c:pt>
                <c:pt idx="1945">
                  <c:v>5.3521986111111124</c:v>
                </c:pt>
                <c:pt idx="1946">
                  <c:v>5.3549763888888888</c:v>
                </c:pt>
                <c:pt idx="1947">
                  <c:v>5.357754166666667</c:v>
                </c:pt>
                <c:pt idx="1948">
                  <c:v>5.3605319444444453</c:v>
                </c:pt>
                <c:pt idx="1949">
                  <c:v>5.3633097222222235</c:v>
                </c:pt>
                <c:pt idx="1950">
                  <c:v>5.3660874999999999</c:v>
                </c:pt>
                <c:pt idx="1951">
                  <c:v>5.3688652777777781</c:v>
                </c:pt>
                <c:pt idx="1952">
                  <c:v>5.3716430555555563</c:v>
                </c:pt>
                <c:pt idx="1953">
                  <c:v>5.3744208333333345</c:v>
                </c:pt>
                <c:pt idx="1954">
                  <c:v>5.377198611111111</c:v>
                </c:pt>
                <c:pt idx="1955">
                  <c:v>5.3799763888888892</c:v>
                </c:pt>
                <c:pt idx="1956">
                  <c:v>5.3827541666666674</c:v>
                </c:pt>
                <c:pt idx="1957">
                  <c:v>5.3855319444444456</c:v>
                </c:pt>
                <c:pt idx="1958">
                  <c:v>5.388309722222222</c:v>
                </c:pt>
                <c:pt idx="1959">
                  <c:v>5.3910875000000003</c:v>
                </c:pt>
                <c:pt idx="1960">
                  <c:v>5.3938652777777785</c:v>
                </c:pt>
                <c:pt idx="1961">
                  <c:v>5.3966430555555567</c:v>
                </c:pt>
                <c:pt idx="1962">
                  <c:v>5.3994208333333331</c:v>
                </c:pt>
                <c:pt idx="1963">
                  <c:v>5.4021986111111113</c:v>
                </c:pt>
                <c:pt idx="1964">
                  <c:v>5.4049763888888895</c:v>
                </c:pt>
                <c:pt idx="1965">
                  <c:v>5.4077541666666678</c:v>
                </c:pt>
                <c:pt idx="1966">
                  <c:v>5.4105319444444442</c:v>
                </c:pt>
                <c:pt idx="1967">
                  <c:v>5.4133097222222224</c:v>
                </c:pt>
                <c:pt idx="1968">
                  <c:v>5.4160875000000006</c:v>
                </c:pt>
                <c:pt idx="1969">
                  <c:v>5.4188652777777788</c:v>
                </c:pt>
                <c:pt idx="1970">
                  <c:v>5.4216430555555553</c:v>
                </c:pt>
                <c:pt idx="1971">
                  <c:v>5.4244208333333335</c:v>
                </c:pt>
                <c:pt idx="1972">
                  <c:v>5.4271986111111117</c:v>
                </c:pt>
                <c:pt idx="1973">
                  <c:v>5.4299763888888899</c:v>
                </c:pt>
                <c:pt idx="1974">
                  <c:v>5.4327541666666663</c:v>
                </c:pt>
                <c:pt idx="1975">
                  <c:v>5.4355319444444445</c:v>
                </c:pt>
                <c:pt idx="1976">
                  <c:v>5.4383097222222228</c:v>
                </c:pt>
                <c:pt idx="1977">
                  <c:v>5.441087500000001</c:v>
                </c:pt>
                <c:pt idx="1978">
                  <c:v>5.4438652777777774</c:v>
                </c:pt>
                <c:pt idx="1979">
                  <c:v>5.4466430555555556</c:v>
                </c:pt>
                <c:pt idx="1980">
                  <c:v>5.4494208333333338</c:v>
                </c:pt>
                <c:pt idx="1981">
                  <c:v>5.452198611111112</c:v>
                </c:pt>
                <c:pt idx="1982">
                  <c:v>5.4549763888888885</c:v>
                </c:pt>
                <c:pt idx="1983">
                  <c:v>5.4577541666666667</c:v>
                </c:pt>
                <c:pt idx="1984">
                  <c:v>5.4605319444444449</c:v>
                </c:pt>
                <c:pt idx="1985">
                  <c:v>5.4633097222222231</c:v>
                </c:pt>
                <c:pt idx="1986">
                  <c:v>5.4660874999999995</c:v>
                </c:pt>
                <c:pt idx="1987">
                  <c:v>5.4688652777777778</c:v>
                </c:pt>
                <c:pt idx="1988">
                  <c:v>5.471643055555556</c:v>
                </c:pt>
                <c:pt idx="1989">
                  <c:v>5.4744208333333342</c:v>
                </c:pt>
                <c:pt idx="1990">
                  <c:v>5.4771986111111124</c:v>
                </c:pt>
                <c:pt idx="1991">
                  <c:v>5.4799763888888888</c:v>
                </c:pt>
                <c:pt idx="1992">
                  <c:v>5.482754166666667</c:v>
                </c:pt>
                <c:pt idx="1993">
                  <c:v>5.4855319444444453</c:v>
                </c:pt>
                <c:pt idx="1994">
                  <c:v>5.4883097222222235</c:v>
                </c:pt>
                <c:pt idx="1995">
                  <c:v>5.4910874999999999</c:v>
                </c:pt>
                <c:pt idx="1996">
                  <c:v>5.4938652777777781</c:v>
                </c:pt>
                <c:pt idx="1997">
                  <c:v>5.4966430555555563</c:v>
                </c:pt>
                <c:pt idx="1998">
                  <c:v>5.4994208333333345</c:v>
                </c:pt>
                <c:pt idx="1999">
                  <c:v>5.502198611111111</c:v>
                </c:pt>
                <c:pt idx="2000">
                  <c:v>5.5049763888888892</c:v>
                </c:pt>
                <c:pt idx="2001">
                  <c:v>5.5077541666666674</c:v>
                </c:pt>
                <c:pt idx="2002">
                  <c:v>5.5105319444444456</c:v>
                </c:pt>
                <c:pt idx="2003">
                  <c:v>5.513309722222222</c:v>
                </c:pt>
                <c:pt idx="2004">
                  <c:v>5.5160875000000003</c:v>
                </c:pt>
                <c:pt idx="2005">
                  <c:v>5.5188652777777785</c:v>
                </c:pt>
                <c:pt idx="2006">
                  <c:v>5.5216430555555567</c:v>
                </c:pt>
                <c:pt idx="2007">
                  <c:v>5.5244208333333331</c:v>
                </c:pt>
                <c:pt idx="2008">
                  <c:v>5.5271986111111113</c:v>
                </c:pt>
                <c:pt idx="2009">
                  <c:v>5.5299763888888895</c:v>
                </c:pt>
                <c:pt idx="2010">
                  <c:v>5.5327541666666678</c:v>
                </c:pt>
                <c:pt idx="2011">
                  <c:v>5.5355319444444442</c:v>
                </c:pt>
                <c:pt idx="2012">
                  <c:v>5.5383097222222224</c:v>
                </c:pt>
                <c:pt idx="2013">
                  <c:v>5.5410875000000006</c:v>
                </c:pt>
                <c:pt idx="2014">
                  <c:v>5.5438652777777788</c:v>
                </c:pt>
                <c:pt idx="2015">
                  <c:v>5.5466430555555553</c:v>
                </c:pt>
                <c:pt idx="2016">
                  <c:v>5.5494208333333335</c:v>
                </c:pt>
                <c:pt idx="2017">
                  <c:v>5.5521986111111117</c:v>
                </c:pt>
                <c:pt idx="2018">
                  <c:v>5.5549763888888899</c:v>
                </c:pt>
                <c:pt idx="2019">
                  <c:v>5.5577541666666663</c:v>
                </c:pt>
                <c:pt idx="2020">
                  <c:v>5.5605319444444445</c:v>
                </c:pt>
                <c:pt idx="2021">
                  <c:v>5.5633097222222228</c:v>
                </c:pt>
                <c:pt idx="2022">
                  <c:v>5.566087500000001</c:v>
                </c:pt>
                <c:pt idx="2023">
                  <c:v>5.5688652777777774</c:v>
                </c:pt>
                <c:pt idx="2024">
                  <c:v>5.5716430555555556</c:v>
                </c:pt>
                <c:pt idx="2025">
                  <c:v>5.5744208333333338</c:v>
                </c:pt>
                <c:pt idx="2026">
                  <c:v>5.577198611111112</c:v>
                </c:pt>
                <c:pt idx="2027">
                  <c:v>5.5799763888888885</c:v>
                </c:pt>
                <c:pt idx="2028">
                  <c:v>5.5827541666666667</c:v>
                </c:pt>
                <c:pt idx="2029">
                  <c:v>5.5855319444444449</c:v>
                </c:pt>
                <c:pt idx="2030">
                  <c:v>5.5883097222222231</c:v>
                </c:pt>
                <c:pt idx="2031">
                  <c:v>5.5910874999999995</c:v>
                </c:pt>
                <c:pt idx="2032">
                  <c:v>5.592319555555556</c:v>
                </c:pt>
                <c:pt idx="2033">
                  <c:v>5.5923197222222223</c:v>
                </c:pt>
                <c:pt idx="2034">
                  <c:v>5.5950975000000005</c:v>
                </c:pt>
                <c:pt idx="2035">
                  <c:v>5.5978752777777787</c:v>
                </c:pt>
                <c:pt idx="2036">
                  <c:v>5.6006530555555569</c:v>
                </c:pt>
                <c:pt idx="2037">
                  <c:v>5.6034308333333334</c:v>
                </c:pt>
                <c:pt idx="2038">
                  <c:v>5.6062086111111116</c:v>
                </c:pt>
                <c:pt idx="2039">
                  <c:v>5.6089863888888898</c:v>
                </c:pt>
                <c:pt idx="2040">
                  <c:v>5.611764166666668</c:v>
                </c:pt>
                <c:pt idx="2041">
                  <c:v>5.6145419444444444</c:v>
                </c:pt>
                <c:pt idx="2042">
                  <c:v>5.6173197222222226</c:v>
                </c:pt>
                <c:pt idx="2043">
                  <c:v>5.6200975000000009</c:v>
                </c:pt>
                <c:pt idx="2044">
                  <c:v>5.6228752777777791</c:v>
                </c:pt>
                <c:pt idx="2045">
                  <c:v>5.6256530555555555</c:v>
                </c:pt>
                <c:pt idx="2046">
                  <c:v>5.6284308333333337</c:v>
                </c:pt>
                <c:pt idx="2047">
                  <c:v>5.6312086111111119</c:v>
                </c:pt>
                <c:pt idx="2048">
                  <c:v>5.6339863888888901</c:v>
                </c:pt>
                <c:pt idx="2049">
                  <c:v>5.6367641666666684</c:v>
                </c:pt>
                <c:pt idx="2050">
                  <c:v>5.6395419444444448</c:v>
                </c:pt>
                <c:pt idx="2051">
                  <c:v>5.642319722222223</c:v>
                </c:pt>
                <c:pt idx="2052">
                  <c:v>5.6450975000000012</c:v>
                </c:pt>
                <c:pt idx="2053">
                  <c:v>5.6478752777777794</c:v>
                </c:pt>
                <c:pt idx="2054">
                  <c:v>5.6506530555555559</c:v>
                </c:pt>
                <c:pt idx="2055">
                  <c:v>5.6534308333333341</c:v>
                </c:pt>
                <c:pt idx="2056">
                  <c:v>5.6562086111111123</c:v>
                </c:pt>
                <c:pt idx="2057">
                  <c:v>5.6589863888888905</c:v>
                </c:pt>
                <c:pt idx="2058">
                  <c:v>5.6617641666666669</c:v>
                </c:pt>
                <c:pt idx="2059">
                  <c:v>5.6645419444444451</c:v>
                </c:pt>
                <c:pt idx="2060">
                  <c:v>5.6673197222222234</c:v>
                </c:pt>
                <c:pt idx="2061">
                  <c:v>5.6700975000000016</c:v>
                </c:pt>
                <c:pt idx="2062">
                  <c:v>5.672875277777778</c:v>
                </c:pt>
                <c:pt idx="2063">
                  <c:v>5.6756530555555562</c:v>
                </c:pt>
                <c:pt idx="2064">
                  <c:v>5.6784308333333344</c:v>
                </c:pt>
                <c:pt idx="2065">
                  <c:v>5.6812086111111126</c:v>
                </c:pt>
                <c:pt idx="2066">
                  <c:v>5.6839863888888891</c:v>
                </c:pt>
                <c:pt idx="2067">
                  <c:v>5.6867641666666673</c:v>
                </c:pt>
                <c:pt idx="2068">
                  <c:v>5.6895419444444455</c:v>
                </c:pt>
                <c:pt idx="2069">
                  <c:v>5.6923197222222237</c:v>
                </c:pt>
                <c:pt idx="2070">
                  <c:v>5.6950975000000001</c:v>
                </c:pt>
                <c:pt idx="2071">
                  <c:v>5.6978752777777784</c:v>
                </c:pt>
                <c:pt idx="2072">
                  <c:v>5.7006530555555566</c:v>
                </c:pt>
                <c:pt idx="2073">
                  <c:v>5.7034308333333348</c:v>
                </c:pt>
                <c:pt idx="2074">
                  <c:v>5.7062086111111112</c:v>
                </c:pt>
                <c:pt idx="2075">
                  <c:v>5.7089863888888894</c:v>
                </c:pt>
                <c:pt idx="2076">
                  <c:v>5.7117641666666676</c:v>
                </c:pt>
                <c:pt idx="2077">
                  <c:v>5.7145419444444459</c:v>
                </c:pt>
                <c:pt idx="2078">
                  <c:v>5.7173197222222223</c:v>
                </c:pt>
                <c:pt idx="2079">
                  <c:v>5.7200975000000005</c:v>
                </c:pt>
                <c:pt idx="2080">
                  <c:v>5.7228752777777787</c:v>
                </c:pt>
                <c:pt idx="2081">
                  <c:v>5.7256530555555569</c:v>
                </c:pt>
                <c:pt idx="2082">
                  <c:v>5.7284308333333334</c:v>
                </c:pt>
                <c:pt idx="2083">
                  <c:v>5.7312086111111116</c:v>
                </c:pt>
                <c:pt idx="2084">
                  <c:v>5.7339863888888898</c:v>
                </c:pt>
                <c:pt idx="2085">
                  <c:v>5.736764166666668</c:v>
                </c:pt>
                <c:pt idx="2086">
                  <c:v>5.7395419444444444</c:v>
                </c:pt>
                <c:pt idx="2087">
                  <c:v>5.7423197222222226</c:v>
                </c:pt>
                <c:pt idx="2088">
                  <c:v>5.7450975000000009</c:v>
                </c:pt>
                <c:pt idx="2089">
                  <c:v>5.7478752777777791</c:v>
                </c:pt>
                <c:pt idx="2090">
                  <c:v>5.7506530555555555</c:v>
                </c:pt>
                <c:pt idx="2091">
                  <c:v>5.7534308333333337</c:v>
                </c:pt>
                <c:pt idx="2092">
                  <c:v>5.7562086111111119</c:v>
                </c:pt>
                <c:pt idx="2093">
                  <c:v>5.7589863888888901</c:v>
                </c:pt>
                <c:pt idx="2094">
                  <c:v>5.7617641666666684</c:v>
                </c:pt>
                <c:pt idx="2095">
                  <c:v>5.7645419444444448</c:v>
                </c:pt>
                <c:pt idx="2096">
                  <c:v>5.767319722222223</c:v>
                </c:pt>
                <c:pt idx="2097">
                  <c:v>5.7700975000000012</c:v>
                </c:pt>
                <c:pt idx="2098">
                  <c:v>5.7728752777777794</c:v>
                </c:pt>
                <c:pt idx="2099">
                  <c:v>5.7756530555555559</c:v>
                </c:pt>
                <c:pt idx="2100">
                  <c:v>5.7784308333333341</c:v>
                </c:pt>
                <c:pt idx="2101">
                  <c:v>5.7812086111111123</c:v>
                </c:pt>
                <c:pt idx="2102">
                  <c:v>5.7839863888888905</c:v>
                </c:pt>
                <c:pt idx="2103">
                  <c:v>5.7867641666666669</c:v>
                </c:pt>
                <c:pt idx="2104">
                  <c:v>5.7895419444444451</c:v>
                </c:pt>
                <c:pt idx="2105">
                  <c:v>5.7923197222222234</c:v>
                </c:pt>
                <c:pt idx="2106">
                  <c:v>5.7950975000000016</c:v>
                </c:pt>
                <c:pt idx="2107">
                  <c:v>5.797875277777778</c:v>
                </c:pt>
                <c:pt idx="2108">
                  <c:v>5.8006530555555562</c:v>
                </c:pt>
                <c:pt idx="2109">
                  <c:v>5.8034308333333344</c:v>
                </c:pt>
                <c:pt idx="2110">
                  <c:v>5.8062086111111126</c:v>
                </c:pt>
                <c:pt idx="2111">
                  <c:v>5.8089863888888891</c:v>
                </c:pt>
                <c:pt idx="2112">
                  <c:v>5.8117641666666673</c:v>
                </c:pt>
                <c:pt idx="2113">
                  <c:v>5.8145419444444455</c:v>
                </c:pt>
                <c:pt idx="2114">
                  <c:v>5.8173197222222237</c:v>
                </c:pt>
                <c:pt idx="2115">
                  <c:v>5.8200975000000001</c:v>
                </c:pt>
                <c:pt idx="2116">
                  <c:v>5.8228752777777784</c:v>
                </c:pt>
                <c:pt idx="2117">
                  <c:v>5.8256530555555566</c:v>
                </c:pt>
                <c:pt idx="2118">
                  <c:v>5.8284308333333348</c:v>
                </c:pt>
                <c:pt idx="2119">
                  <c:v>5.8312086111111112</c:v>
                </c:pt>
                <c:pt idx="2120">
                  <c:v>5.8339863888888894</c:v>
                </c:pt>
                <c:pt idx="2121">
                  <c:v>5.8367641666666676</c:v>
                </c:pt>
                <c:pt idx="2122">
                  <c:v>5.8395419444444459</c:v>
                </c:pt>
                <c:pt idx="2123">
                  <c:v>5.8423197222222223</c:v>
                </c:pt>
                <c:pt idx="2124">
                  <c:v>5.8450975000000005</c:v>
                </c:pt>
                <c:pt idx="2125">
                  <c:v>5.8478752777777787</c:v>
                </c:pt>
                <c:pt idx="2126">
                  <c:v>5.8506530555555569</c:v>
                </c:pt>
                <c:pt idx="2127">
                  <c:v>5.8534308333333334</c:v>
                </c:pt>
                <c:pt idx="2128">
                  <c:v>5.8562085833333333</c:v>
                </c:pt>
                <c:pt idx="2129">
                  <c:v>5.8589863611111115</c:v>
                </c:pt>
                <c:pt idx="2130">
                  <c:v>5.8617641388888897</c:v>
                </c:pt>
                <c:pt idx="2131">
                  <c:v>5.8645419166666679</c:v>
                </c:pt>
                <c:pt idx="2132">
                  <c:v>5.8673196944444443</c:v>
                </c:pt>
                <c:pt idx="2133">
                  <c:v>5.8700974722222226</c:v>
                </c:pt>
                <c:pt idx="2134">
                  <c:v>5.8728752500000008</c:v>
                </c:pt>
                <c:pt idx="2135">
                  <c:v>5.875653027777779</c:v>
                </c:pt>
                <c:pt idx="2136">
                  <c:v>5.8784308055555554</c:v>
                </c:pt>
                <c:pt idx="2137">
                  <c:v>5.8812085833333336</c:v>
                </c:pt>
                <c:pt idx="2138">
                  <c:v>5.8839863611111118</c:v>
                </c:pt>
                <c:pt idx="2139">
                  <c:v>5.8867641388888901</c:v>
                </c:pt>
                <c:pt idx="2140">
                  <c:v>5.8895419166666665</c:v>
                </c:pt>
                <c:pt idx="2141">
                  <c:v>5.8923196944444447</c:v>
                </c:pt>
                <c:pt idx="2142">
                  <c:v>5.8950974722222229</c:v>
                </c:pt>
                <c:pt idx="2143">
                  <c:v>5.8978752500000011</c:v>
                </c:pt>
                <c:pt idx="2144">
                  <c:v>5.9006530277777776</c:v>
                </c:pt>
                <c:pt idx="2145">
                  <c:v>5.9034308055555558</c:v>
                </c:pt>
                <c:pt idx="2146">
                  <c:v>5.906208583333334</c:v>
                </c:pt>
                <c:pt idx="2147">
                  <c:v>5.9089863611111122</c:v>
                </c:pt>
                <c:pt idx="2148">
                  <c:v>5.9117641388888886</c:v>
                </c:pt>
                <c:pt idx="2149">
                  <c:v>5.9145419166666668</c:v>
                </c:pt>
                <c:pt idx="2150">
                  <c:v>5.9173196944444451</c:v>
                </c:pt>
                <c:pt idx="2151">
                  <c:v>5.9200974722222233</c:v>
                </c:pt>
                <c:pt idx="2152">
                  <c:v>5.9228752499999997</c:v>
                </c:pt>
                <c:pt idx="2153">
                  <c:v>5.9256530277777779</c:v>
                </c:pt>
                <c:pt idx="2154">
                  <c:v>5.9284308055555561</c:v>
                </c:pt>
                <c:pt idx="2155">
                  <c:v>5.9312085833333343</c:v>
                </c:pt>
                <c:pt idx="2156">
                  <c:v>5.9339863611111108</c:v>
                </c:pt>
                <c:pt idx="2157">
                  <c:v>5.936764138888889</c:v>
                </c:pt>
                <c:pt idx="2158">
                  <c:v>5.9395419166666672</c:v>
                </c:pt>
                <c:pt idx="2159">
                  <c:v>5.9423196944444454</c:v>
                </c:pt>
                <c:pt idx="2160">
                  <c:v>5.9450974722222236</c:v>
                </c:pt>
                <c:pt idx="2161">
                  <c:v>5.9478752500000001</c:v>
                </c:pt>
                <c:pt idx="2162">
                  <c:v>5.9506530277777783</c:v>
                </c:pt>
                <c:pt idx="2163">
                  <c:v>5.9534308055555565</c:v>
                </c:pt>
                <c:pt idx="2164">
                  <c:v>5.9562085833333347</c:v>
                </c:pt>
                <c:pt idx="2165">
                  <c:v>5.9589863611111111</c:v>
                </c:pt>
                <c:pt idx="2166">
                  <c:v>5.9617641666666659</c:v>
                </c:pt>
                <c:pt idx="2167">
                  <c:v>5.9645419444444441</c:v>
                </c:pt>
                <c:pt idx="2168">
                  <c:v>5.9673197222222223</c:v>
                </c:pt>
                <c:pt idx="2169">
                  <c:v>5.9700975000000005</c:v>
                </c:pt>
                <c:pt idx="2170">
                  <c:v>5.9728752777777769</c:v>
                </c:pt>
                <c:pt idx="2171">
                  <c:v>5.9756530555555551</c:v>
                </c:pt>
                <c:pt idx="2172">
                  <c:v>5.9784308333333334</c:v>
                </c:pt>
                <c:pt idx="2173">
                  <c:v>5.9812086111111116</c:v>
                </c:pt>
                <c:pt idx="2174">
                  <c:v>5.983986388888888</c:v>
                </c:pt>
                <c:pt idx="2175">
                  <c:v>5.9867641666666662</c:v>
                </c:pt>
                <c:pt idx="2176">
                  <c:v>5.9895419444444444</c:v>
                </c:pt>
                <c:pt idx="2177">
                  <c:v>5.9923197222222226</c:v>
                </c:pt>
                <c:pt idx="2178">
                  <c:v>5.9950974999999991</c:v>
                </c:pt>
                <c:pt idx="2179">
                  <c:v>5.9978752777777773</c:v>
                </c:pt>
                <c:pt idx="2180">
                  <c:v>6.0006530555555555</c:v>
                </c:pt>
                <c:pt idx="2181">
                  <c:v>6.0034308333333337</c:v>
                </c:pt>
                <c:pt idx="2182">
                  <c:v>6.0062086111111102</c:v>
                </c:pt>
                <c:pt idx="2183">
                  <c:v>6.0089863888888884</c:v>
                </c:pt>
                <c:pt idx="2184">
                  <c:v>6.0117641666666666</c:v>
                </c:pt>
                <c:pt idx="2185">
                  <c:v>6.0145419444444448</c:v>
                </c:pt>
                <c:pt idx="2186">
                  <c:v>6.0173197222222212</c:v>
                </c:pt>
                <c:pt idx="2187">
                  <c:v>6.0200974999999994</c:v>
                </c:pt>
                <c:pt idx="2188">
                  <c:v>6.0228752777777776</c:v>
                </c:pt>
                <c:pt idx="2189">
                  <c:v>6.0249177222222228</c:v>
                </c:pt>
                <c:pt idx="2190">
                  <c:v>6.0249317777777778</c:v>
                </c:pt>
                <c:pt idx="2191">
                  <c:v>6.027709555555556</c:v>
                </c:pt>
                <c:pt idx="2192">
                  <c:v>6.0304873333333342</c:v>
                </c:pt>
                <c:pt idx="2193">
                  <c:v>6.0332651111111124</c:v>
                </c:pt>
                <c:pt idx="2194">
                  <c:v>6.0360428888888888</c:v>
                </c:pt>
                <c:pt idx="2195">
                  <c:v>6.0388206666666671</c:v>
                </c:pt>
                <c:pt idx="2196">
                  <c:v>6.0415984444444453</c:v>
                </c:pt>
                <c:pt idx="2197">
                  <c:v>6.0443762222222235</c:v>
                </c:pt>
                <c:pt idx="2198">
                  <c:v>6.0471539999999999</c:v>
                </c:pt>
                <c:pt idx="2199">
                  <c:v>6.0499317777777781</c:v>
                </c:pt>
                <c:pt idx="2200">
                  <c:v>6.0527095555555563</c:v>
                </c:pt>
                <c:pt idx="2201">
                  <c:v>6.0554873333333346</c:v>
                </c:pt>
                <c:pt idx="2202">
                  <c:v>6.058265111111111</c:v>
                </c:pt>
                <c:pt idx="2203">
                  <c:v>6.0610428888888892</c:v>
                </c:pt>
                <c:pt idx="2204">
                  <c:v>6.0638206666666674</c:v>
                </c:pt>
                <c:pt idx="2205">
                  <c:v>6.0665984444444456</c:v>
                </c:pt>
                <c:pt idx="2206">
                  <c:v>6.0693762222222221</c:v>
                </c:pt>
                <c:pt idx="2207">
                  <c:v>6.0721540000000003</c:v>
                </c:pt>
                <c:pt idx="2208">
                  <c:v>6.0749317777777785</c:v>
                </c:pt>
                <c:pt idx="2209">
                  <c:v>6.0777095555555567</c:v>
                </c:pt>
                <c:pt idx="2210">
                  <c:v>6.0804873333333331</c:v>
                </c:pt>
                <c:pt idx="2211">
                  <c:v>6.0832651111111113</c:v>
                </c:pt>
                <c:pt idx="2212">
                  <c:v>6.0860428888888896</c:v>
                </c:pt>
                <c:pt idx="2213">
                  <c:v>6.0888206666666678</c:v>
                </c:pt>
                <c:pt idx="2214">
                  <c:v>6.0915984444444442</c:v>
                </c:pt>
                <c:pt idx="2215">
                  <c:v>6.0943762222222224</c:v>
                </c:pt>
                <c:pt idx="2216">
                  <c:v>6.0971540000000006</c:v>
                </c:pt>
                <c:pt idx="2217">
                  <c:v>6.0999317777777788</c:v>
                </c:pt>
                <c:pt idx="2218">
                  <c:v>6.1027095555555571</c:v>
                </c:pt>
                <c:pt idx="2219">
                  <c:v>6.1054873333333335</c:v>
                </c:pt>
                <c:pt idx="2220">
                  <c:v>6.1082651111111117</c:v>
                </c:pt>
                <c:pt idx="2221">
                  <c:v>6.1110428888888899</c:v>
                </c:pt>
                <c:pt idx="2222">
                  <c:v>6.1138206666666681</c:v>
                </c:pt>
                <c:pt idx="2223">
                  <c:v>6.1165984444444446</c:v>
                </c:pt>
                <c:pt idx="2224">
                  <c:v>6.1193762222222228</c:v>
                </c:pt>
                <c:pt idx="2225">
                  <c:v>6.122154000000001</c:v>
                </c:pt>
                <c:pt idx="2226">
                  <c:v>6.1249317777777792</c:v>
                </c:pt>
                <c:pt idx="2227">
                  <c:v>6.1277095555555556</c:v>
                </c:pt>
                <c:pt idx="2228">
                  <c:v>6.1304873333333338</c:v>
                </c:pt>
                <c:pt idx="2229">
                  <c:v>6.1332651111111121</c:v>
                </c:pt>
                <c:pt idx="2230">
                  <c:v>6.1360428888888903</c:v>
                </c:pt>
                <c:pt idx="2231">
                  <c:v>6.1388206666666667</c:v>
                </c:pt>
                <c:pt idx="2232">
                  <c:v>6.1415984444444449</c:v>
                </c:pt>
                <c:pt idx="2233">
                  <c:v>6.1443762222222231</c:v>
                </c:pt>
                <c:pt idx="2234">
                  <c:v>6.1471540000000013</c:v>
                </c:pt>
                <c:pt idx="2235">
                  <c:v>6.1499317777777778</c:v>
                </c:pt>
                <c:pt idx="2236">
                  <c:v>6.152709555555556</c:v>
                </c:pt>
                <c:pt idx="2237">
                  <c:v>6.1554873333333342</c:v>
                </c:pt>
                <c:pt idx="2238">
                  <c:v>6.1582651111111124</c:v>
                </c:pt>
                <c:pt idx="2239">
                  <c:v>6.1610428888888888</c:v>
                </c:pt>
                <c:pt idx="2240">
                  <c:v>6.1638206666666671</c:v>
                </c:pt>
                <c:pt idx="2241">
                  <c:v>6.1665984444444453</c:v>
                </c:pt>
                <c:pt idx="2242">
                  <c:v>6.1693762222222235</c:v>
                </c:pt>
                <c:pt idx="2243">
                  <c:v>6.1721539999999999</c:v>
                </c:pt>
                <c:pt idx="2244">
                  <c:v>6.1749317777777781</c:v>
                </c:pt>
                <c:pt idx="2245">
                  <c:v>6.1777095555555563</c:v>
                </c:pt>
                <c:pt idx="2246">
                  <c:v>6.1804873333333346</c:v>
                </c:pt>
                <c:pt idx="2247">
                  <c:v>6.183265111111111</c:v>
                </c:pt>
                <c:pt idx="2248">
                  <c:v>6.1860428888888892</c:v>
                </c:pt>
                <c:pt idx="2249">
                  <c:v>6.1888206666666674</c:v>
                </c:pt>
                <c:pt idx="2250">
                  <c:v>6.1915984444444456</c:v>
                </c:pt>
                <c:pt idx="2251">
                  <c:v>6.1943762222222221</c:v>
                </c:pt>
                <c:pt idx="2252">
                  <c:v>6.1971540000000003</c:v>
                </c:pt>
                <c:pt idx="2253">
                  <c:v>6.1999317777777785</c:v>
                </c:pt>
                <c:pt idx="2254">
                  <c:v>6.2027095555555567</c:v>
                </c:pt>
                <c:pt idx="2255">
                  <c:v>6.2054873333333331</c:v>
                </c:pt>
                <c:pt idx="2256">
                  <c:v>6.2082651111111113</c:v>
                </c:pt>
                <c:pt idx="2257">
                  <c:v>6.2110428888888896</c:v>
                </c:pt>
                <c:pt idx="2258">
                  <c:v>6.2138206666666678</c:v>
                </c:pt>
                <c:pt idx="2259">
                  <c:v>6.2165984444444442</c:v>
                </c:pt>
                <c:pt idx="2260">
                  <c:v>6.2193762222222224</c:v>
                </c:pt>
                <c:pt idx="2261">
                  <c:v>6.2221540000000006</c:v>
                </c:pt>
                <c:pt idx="2262">
                  <c:v>6.2249317777777788</c:v>
                </c:pt>
                <c:pt idx="2263">
                  <c:v>6.2277095555555571</c:v>
                </c:pt>
                <c:pt idx="2264">
                  <c:v>6.2304873333333335</c:v>
                </c:pt>
                <c:pt idx="2265">
                  <c:v>6.2332651111111117</c:v>
                </c:pt>
                <c:pt idx="2266">
                  <c:v>6.2360428888888899</c:v>
                </c:pt>
                <c:pt idx="2267">
                  <c:v>6.2388206666666681</c:v>
                </c:pt>
                <c:pt idx="2268">
                  <c:v>6.2415984444444446</c:v>
                </c:pt>
                <c:pt idx="2269">
                  <c:v>6.2443762222222228</c:v>
                </c:pt>
                <c:pt idx="2270">
                  <c:v>6.247154000000001</c:v>
                </c:pt>
                <c:pt idx="2271">
                  <c:v>6.2499317777777792</c:v>
                </c:pt>
                <c:pt idx="2272">
                  <c:v>6.2527095555555556</c:v>
                </c:pt>
                <c:pt idx="2273">
                  <c:v>6.2554873333333338</c:v>
                </c:pt>
                <c:pt idx="2274">
                  <c:v>6.2582651111111121</c:v>
                </c:pt>
                <c:pt idx="2275">
                  <c:v>6.2610428888888903</c:v>
                </c:pt>
                <c:pt idx="2276">
                  <c:v>6.2638206666666667</c:v>
                </c:pt>
                <c:pt idx="2277">
                  <c:v>6.2665984444444449</c:v>
                </c:pt>
                <c:pt idx="2278">
                  <c:v>6.2693762222222231</c:v>
                </c:pt>
                <c:pt idx="2279">
                  <c:v>6.2721540000000013</c:v>
                </c:pt>
                <c:pt idx="2280">
                  <c:v>6.2749317777777778</c:v>
                </c:pt>
                <c:pt idx="2281">
                  <c:v>6.277709555555556</c:v>
                </c:pt>
                <c:pt idx="2282">
                  <c:v>6.2804873333333342</c:v>
                </c:pt>
                <c:pt idx="2283">
                  <c:v>6.2832651111111124</c:v>
                </c:pt>
                <c:pt idx="2284">
                  <c:v>6.2860428888888888</c:v>
                </c:pt>
                <c:pt idx="2285">
                  <c:v>6.2888206666666671</c:v>
                </c:pt>
                <c:pt idx="2286">
                  <c:v>6.2915984444444453</c:v>
                </c:pt>
                <c:pt idx="2287">
                  <c:v>6.2943762222222235</c:v>
                </c:pt>
                <c:pt idx="2288">
                  <c:v>6.2971539999999999</c:v>
                </c:pt>
                <c:pt idx="2289">
                  <c:v>6.2999317777777781</c:v>
                </c:pt>
                <c:pt idx="2290">
                  <c:v>6.3027095555555563</c:v>
                </c:pt>
                <c:pt idx="2291">
                  <c:v>6.3054873333333346</c:v>
                </c:pt>
                <c:pt idx="2292">
                  <c:v>6.308265111111111</c:v>
                </c:pt>
                <c:pt idx="2293">
                  <c:v>6.3110428888888892</c:v>
                </c:pt>
                <c:pt idx="2294">
                  <c:v>6.3138206666666674</c:v>
                </c:pt>
                <c:pt idx="2295">
                  <c:v>6.3165984444444456</c:v>
                </c:pt>
                <c:pt idx="2296">
                  <c:v>6.3193762222222221</c:v>
                </c:pt>
                <c:pt idx="2297">
                  <c:v>6.3221540000000003</c:v>
                </c:pt>
                <c:pt idx="2298">
                  <c:v>6.3249317777777785</c:v>
                </c:pt>
                <c:pt idx="2299">
                  <c:v>6.3277095555555567</c:v>
                </c:pt>
                <c:pt idx="2300">
                  <c:v>6.3304873333333331</c:v>
                </c:pt>
                <c:pt idx="2301">
                  <c:v>6.3332651111111113</c:v>
                </c:pt>
                <c:pt idx="2302">
                  <c:v>6.3360428888888896</c:v>
                </c:pt>
                <c:pt idx="2303">
                  <c:v>6.3388206666666678</c:v>
                </c:pt>
                <c:pt idx="2304">
                  <c:v>6.3415984444444442</c:v>
                </c:pt>
                <c:pt idx="2305">
                  <c:v>6.3443762222222224</c:v>
                </c:pt>
                <c:pt idx="2306">
                  <c:v>6.3471540000000006</c:v>
                </c:pt>
                <c:pt idx="2307">
                  <c:v>6.3499317777777788</c:v>
                </c:pt>
                <c:pt idx="2308">
                  <c:v>6.3527095555555571</c:v>
                </c:pt>
                <c:pt idx="2309">
                  <c:v>6.3554873333333335</c:v>
                </c:pt>
                <c:pt idx="2310">
                  <c:v>6.3582651111111117</c:v>
                </c:pt>
                <c:pt idx="2311">
                  <c:v>6.3610428888888899</c:v>
                </c:pt>
                <c:pt idx="2312">
                  <c:v>6.3638206666666681</c:v>
                </c:pt>
                <c:pt idx="2313">
                  <c:v>6.3665984444444446</c:v>
                </c:pt>
                <c:pt idx="2314">
                  <c:v>6.3693762222222228</c:v>
                </c:pt>
                <c:pt idx="2315">
                  <c:v>6.372154000000001</c:v>
                </c:pt>
                <c:pt idx="2316">
                  <c:v>6.3749317777777792</c:v>
                </c:pt>
                <c:pt idx="2317">
                  <c:v>6.3777095555555556</c:v>
                </c:pt>
                <c:pt idx="2318">
                  <c:v>6.3804873333333338</c:v>
                </c:pt>
                <c:pt idx="2319">
                  <c:v>6.3832651111111121</c:v>
                </c:pt>
                <c:pt idx="2320">
                  <c:v>6.3860428888888903</c:v>
                </c:pt>
                <c:pt idx="2321">
                  <c:v>6.3888206666666667</c:v>
                </c:pt>
                <c:pt idx="2322">
                  <c:v>6.3915984444444449</c:v>
                </c:pt>
                <c:pt idx="2323">
                  <c:v>6.3943762222222231</c:v>
                </c:pt>
                <c:pt idx="2324">
                  <c:v>6.3971540000000013</c:v>
                </c:pt>
                <c:pt idx="2325">
                  <c:v>6.3999317777777778</c:v>
                </c:pt>
                <c:pt idx="2326">
                  <c:v>6.402709555555556</c:v>
                </c:pt>
                <c:pt idx="2327">
                  <c:v>6.4054873333333342</c:v>
                </c:pt>
                <c:pt idx="2328">
                  <c:v>6.4082651111111124</c:v>
                </c:pt>
                <c:pt idx="2329">
                  <c:v>6.4110428888888888</c:v>
                </c:pt>
                <c:pt idx="2330">
                  <c:v>6.4138206666666671</c:v>
                </c:pt>
                <c:pt idx="2331">
                  <c:v>6.4165984444444453</c:v>
                </c:pt>
                <c:pt idx="2332">
                  <c:v>6.4193762222222235</c:v>
                </c:pt>
                <c:pt idx="2333">
                  <c:v>6.4221539999999999</c:v>
                </c:pt>
                <c:pt idx="2334">
                  <c:v>6.4249317777777781</c:v>
                </c:pt>
                <c:pt idx="2335">
                  <c:v>6.4277095555555563</c:v>
                </c:pt>
                <c:pt idx="2336">
                  <c:v>6.4304873333333346</c:v>
                </c:pt>
                <c:pt idx="2337">
                  <c:v>6.433265111111111</c:v>
                </c:pt>
                <c:pt idx="2338">
                  <c:v>6.4360428888888892</c:v>
                </c:pt>
                <c:pt idx="2339">
                  <c:v>6.4387301111111119</c:v>
                </c:pt>
                <c:pt idx="2340">
                  <c:v>6.4387302777777782</c:v>
                </c:pt>
                <c:pt idx="2341">
                  <c:v>6.4415080555555564</c:v>
                </c:pt>
                <c:pt idx="2342">
                  <c:v>6.4442858333333328</c:v>
                </c:pt>
                <c:pt idx="2343">
                  <c:v>6.447063611111111</c:v>
                </c:pt>
                <c:pt idx="2344">
                  <c:v>6.4498413888888892</c:v>
                </c:pt>
                <c:pt idx="2345">
                  <c:v>6.4526191666666675</c:v>
                </c:pt>
                <c:pt idx="2346">
                  <c:v>6.4553969444444439</c:v>
                </c:pt>
                <c:pt idx="2347">
                  <c:v>6.4581747222222221</c:v>
                </c:pt>
                <c:pt idx="2348">
                  <c:v>6.4609525000000003</c:v>
                </c:pt>
                <c:pt idx="2349">
                  <c:v>6.4637302777777785</c:v>
                </c:pt>
                <c:pt idx="2350">
                  <c:v>6.466508055555555</c:v>
                </c:pt>
                <c:pt idx="2351">
                  <c:v>6.4692858333333332</c:v>
                </c:pt>
                <c:pt idx="2352">
                  <c:v>6.4720636111111114</c:v>
                </c:pt>
                <c:pt idx="2353">
                  <c:v>6.4748413888888896</c:v>
                </c:pt>
                <c:pt idx="2354">
                  <c:v>6.477619166666666</c:v>
                </c:pt>
                <c:pt idx="2355">
                  <c:v>6.4803969444444443</c:v>
                </c:pt>
                <c:pt idx="2356">
                  <c:v>6.4831747222222225</c:v>
                </c:pt>
                <c:pt idx="2357">
                  <c:v>6.4859525000000007</c:v>
                </c:pt>
                <c:pt idx="2358">
                  <c:v>6.4887302777777771</c:v>
                </c:pt>
                <c:pt idx="2359">
                  <c:v>6.4915080555555553</c:v>
                </c:pt>
                <c:pt idx="2360">
                  <c:v>6.4942858333333335</c:v>
                </c:pt>
                <c:pt idx="2361">
                  <c:v>6.4970636111111117</c:v>
                </c:pt>
                <c:pt idx="2362">
                  <c:v>6.49984138888889</c:v>
                </c:pt>
                <c:pt idx="2363">
                  <c:v>6.5026191666666664</c:v>
                </c:pt>
                <c:pt idx="2364">
                  <c:v>6.5053969444444446</c:v>
                </c:pt>
                <c:pt idx="2365">
                  <c:v>6.5081747222222228</c:v>
                </c:pt>
                <c:pt idx="2366">
                  <c:v>6.510952500000001</c:v>
                </c:pt>
                <c:pt idx="2367">
                  <c:v>6.5137302777777775</c:v>
                </c:pt>
                <c:pt idx="2368">
                  <c:v>6.5165080555555557</c:v>
                </c:pt>
                <c:pt idx="2369">
                  <c:v>6.5192858333333339</c:v>
                </c:pt>
                <c:pt idx="2370">
                  <c:v>6.5220636111111121</c:v>
                </c:pt>
                <c:pt idx="2371">
                  <c:v>6.5248413888888885</c:v>
                </c:pt>
                <c:pt idx="2372">
                  <c:v>6.5276191666666668</c:v>
                </c:pt>
                <c:pt idx="2373">
                  <c:v>6.530396944444445</c:v>
                </c:pt>
                <c:pt idx="2374">
                  <c:v>6.5331747222222232</c:v>
                </c:pt>
                <c:pt idx="2375">
                  <c:v>6.5359524999999996</c:v>
                </c:pt>
                <c:pt idx="2376">
                  <c:v>6.5387302777777778</c:v>
                </c:pt>
                <c:pt idx="2377">
                  <c:v>6.541508055555556</c:v>
                </c:pt>
                <c:pt idx="2378">
                  <c:v>6.5442858333333342</c:v>
                </c:pt>
                <c:pt idx="2379">
                  <c:v>6.5470636111111107</c:v>
                </c:pt>
                <c:pt idx="2380">
                  <c:v>6.5498413888888889</c:v>
                </c:pt>
                <c:pt idx="2381">
                  <c:v>6.5526191666666671</c:v>
                </c:pt>
                <c:pt idx="2382">
                  <c:v>6.5553969444444453</c:v>
                </c:pt>
                <c:pt idx="2383">
                  <c:v>6.5581747222222218</c:v>
                </c:pt>
                <c:pt idx="2384">
                  <c:v>6.5609525</c:v>
                </c:pt>
                <c:pt idx="2385">
                  <c:v>6.5637302777777782</c:v>
                </c:pt>
                <c:pt idx="2386">
                  <c:v>6.5665080555555564</c:v>
                </c:pt>
                <c:pt idx="2387">
                  <c:v>6.5692858333333328</c:v>
                </c:pt>
                <c:pt idx="2388">
                  <c:v>6.572063611111111</c:v>
                </c:pt>
                <c:pt idx="2389">
                  <c:v>6.5748413888888892</c:v>
                </c:pt>
                <c:pt idx="2390">
                  <c:v>6.5776191666666675</c:v>
                </c:pt>
                <c:pt idx="2391">
                  <c:v>6.5803969444444439</c:v>
                </c:pt>
                <c:pt idx="2392">
                  <c:v>6.5831747222222221</c:v>
                </c:pt>
                <c:pt idx="2393">
                  <c:v>6.5859525000000003</c:v>
                </c:pt>
                <c:pt idx="2394">
                  <c:v>6.5887302777777785</c:v>
                </c:pt>
                <c:pt idx="2395">
                  <c:v>6.591508055555555</c:v>
                </c:pt>
                <c:pt idx="2396">
                  <c:v>6.5942858333333332</c:v>
                </c:pt>
                <c:pt idx="2397">
                  <c:v>6.5970636111111114</c:v>
                </c:pt>
                <c:pt idx="2398">
                  <c:v>6.5998413888888896</c:v>
                </c:pt>
                <c:pt idx="2399">
                  <c:v>6.602619166666666</c:v>
                </c:pt>
                <c:pt idx="2400">
                  <c:v>6.6053969444444443</c:v>
                </c:pt>
                <c:pt idx="2401">
                  <c:v>6.6081747222222225</c:v>
                </c:pt>
                <c:pt idx="2402">
                  <c:v>6.6109525000000007</c:v>
                </c:pt>
                <c:pt idx="2403">
                  <c:v>6.6137302777777771</c:v>
                </c:pt>
                <c:pt idx="2404">
                  <c:v>6.6165080555555553</c:v>
                </c:pt>
                <c:pt idx="2405">
                  <c:v>6.6192858333333335</c:v>
                </c:pt>
                <c:pt idx="2406">
                  <c:v>6.6220636111111117</c:v>
                </c:pt>
                <c:pt idx="2407">
                  <c:v>6.62484138888889</c:v>
                </c:pt>
                <c:pt idx="2408">
                  <c:v>6.6276191666666664</c:v>
                </c:pt>
                <c:pt idx="2409">
                  <c:v>6.6303969444444446</c:v>
                </c:pt>
                <c:pt idx="2410">
                  <c:v>6.6331747222222228</c:v>
                </c:pt>
                <c:pt idx="2411">
                  <c:v>6.635952500000001</c:v>
                </c:pt>
                <c:pt idx="2412">
                  <c:v>6.6387302777777775</c:v>
                </c:pt>
                <c:pt idx="2413">
                  <c:v>6.6415080555555557</c:v>
                </c:pt>
                <c:pt idx="2414">
                  <c:v>6.6442858333333339</c:v>
                </c:pt>
                <c:pt idx="2415">
                  <c:v>6.6470636111111121</c:v>
                </c:pt>
                <c:pt idx="2416">
                  <c:v>6.6498413888888885</c:v>
                </c:pt>
                <c:pt idx="2417">
                  <c:v>6.6526191666666668</c:v>
                </c:pt>
                <c:pt idx="2418">
                  <c:v>6.655396944444445</c:v>
                </c:pt>
                <c:pt idx="2419">
                  <c:v>6.6581747222222232</c:v>
                </c:pt>
                <c:pt idx="2420">
                  <c:v>6.6609524999999996</c:v>
                </c:pt>
                <c:pt idx="2421">
                  <c:v>6.6637302777777778</c:v>
                </c:pt>
                <c:pt idx="2422">
                  <c:v>6.666508055555556</c:v>
                </c:pt>
                <c:pt idx="2423">
                  <c:v>6.6692858333333342</c:v>
                </c:pt>
                <c:pt idx="2424">
                  <c:v>6.6720636111111107</c:v>
                </c:pt>
                <c:pt idx="2425">
                  <c:v>6.6748413888888889</c:v>
                </c:pt>
                <c:pt idx="2426">
                  <c:v>6.6776191666666671</c:v>
                </c:pt>
                <c:pt idx="2427">
                  <c:v>6.6803969444444453</c:v>
                </c:pt>
                <c:pt idx="2428">
                  <c:v>6.6831747222222218</c:v>
                </c:pt>
                <c:pt idx="2429">
                  <c:v>6.6859525</c:v>
                </c:pt>
                <c:pt idx="2430">
                  <c:v>6.6887302777777782</c:v>
                </c:pt>
                <c:pt idx="2431">
                  <c:v>6.6915080555555564</c:v>
                </c:pt>
                <c:pt idx="2432">
                  <c:v>6.6942858333333328</c:v>
                </c:pt>
                <c:pt idx="2433">
                  <c:v>6.697063611111111</c:v>
                </c:pt>
                <c:pt idx="2434">
                  <c:v>6.6998413888888892</c:v>
                </c:pt>
                <c:pt idx="2435">
                  <c:v>6.7026191666666675</c:v>
                </c:pt>
                <c:pt idx="2436">
                  <c:v>6.7053969444444439</c:v>
                </c:pt>
                <c:pt idx="2437">
                  <c:v>6.7081747222222221</c:v>
                </c:pt>
                <c:pt idx="2438">
                  <c:v>6.7109525000000003</c:v>
                </c:pt>
                <c:pt idx="2439">
                  <c:v>6.7137302777777785</c:v>
                </c:pt>
                <c:pt idx="2440">
                  <c:v>6.716508055555555</c:v>
                </c:pt>
                <c:pt idx="2441">
                  <c:v>6.7192858333333332</c:v>
                </c:pt>
                <c:pt idx="2442">
                  <c:v>6.7220636111111114</c:v>
                </c:pt>
                <c:pt idx="2443">
                  <c:v>6.7248413888888896</c:v>
                </c:pt>
                <c:pt idx="2444">
                  <c:v>6.727619166666666</c:v>
                </c:pt>
                <c:pt idx="2445">
                  <c:v>6.7303969444444443</c:v>
                </c:pt>
                <c:pt idx="2446">
                  <c:v>6.7331747222222225</c:v>
                </c:pt>
                <c:pt idx="2447">
                  <c:v>6.7359525000000007</c:v>
                </c:pt>
                <c:pt idx="2448">
                  <c:v>6.7387302777777771</c:v>
                </c:pt>
                <c:pt idx="2449">
                  <c:v>6.7415080555555553</c:v>
                </c:pt>
                <c:pt idx="2450">
                  <c:v>6.7442858333333335</c:v>
                </c:pt>
                <c:pt idx="2451">
                  <c:v>6.7470636111111117</c:v>
                </c:pt>
                <c:pt idx="2452">
                  <c:v>6.74984138888889</c:v>
                </c:pt>
                <c:pt idx="2453">
                  <c:v>6.7526191666666664</c:v>
                </c:pt>
                <c:pt idx="2454">
                  <c:v>6.7553969444444446</c:v>
                </c:pt>
                <c:pt idx="2455">
                  <c:v>6.7581747222222228</c:v>
                </c:pt>
                <c:pt idx="2456">
                  <c:v>6.760952500000001</c:v>
                </c:pt>
                <c:pt idx="2457">
                  <c:v>6.7637302777777775</c:v>
                </c:pt>
                <c:pt idx="2458">
                  <c:v>6.7665080555555557</c:v>
                </c:pt>
                <c:pt idx="2459">
                  <c:v>6.7692858333333339</c:v>
                </c:pt>
                <c:pt idx="2460">
                  <c:v>6.7720636111111121</c:v>
                </c:pt>
                <c:pt idx="2461">
                  <c:v>6.7748413888888885</c:v>
                </c:pt>
                <c:pt idx="2462">
                  <c:v>6.7776191666666668</c:v>
                </c:pt>
                <c:pt idx="2463">
                  <c:v>6.780396944444445</c:v>
                </c:pt>
                <c:pt idx="2464">
                  <c:v>6.7831747222222232</c:v>
                </c:pt>
                <c:pt idx="2465">
                  <c:v>6.7859524999999996</c:v>
                </c:pt>
                <c:pt idx="2466">
                  <c:v>6.7887302777777778</c:v>
                </c:pt>
                <c:pt idx="2467">
                  <c:v>6.791508055555556</c:v>
                </c:pt>
                <c:pt idx="2468">
                  <c:v>6.7942858333333342</c:v>
                </c:pt>
                <c:pt idx="2469">
                  <c:v>6.7970636111111107</c:v>
                </c:pt>
                <c:pt idx="2470">
                  <c:v>6.7998413888888889</c:v>
                </c:pt>
                <c:pt idx="2471">
                  <c:v>6.8026191666666671</c:v>
                </c:pt>
                <c:pt idx="2472">
                  <c:v>6.8053969444444453</c:v>
                </c:pt>
                <c:pt idx="2473">
                  <c:v>6.8081747222222218</c:v>
                </c:pt>
                <c:pt idx="2474">
                  <c:v>6.8109525</c:v>
                </c:pt>
                <c:pt idx="2475">
                  <c:v>6.8137302777777782</c:v>
                </c:pt>
                <c:pt idx="2476">
                  <c:v>6.8165080555555564</c:v>
                </c:pt>
                <c:pt idx="2477">
                  <c:v>6.8192858333333328</c:v>
                </c:pt>
                <c:pt idx="2478">
                  <c:v>6.822063611111111</c:v>
                </c:pt>
                <c:pt idx="2479">
                  <c:v>6.8248413888888892</c:v>
                </c:pt>
                <c:pt idx="2480">
                  <c:v>6.8276191666666675</c:v>
                </c:pt>
                <c:pt idx="2481">
                  <c:v>6.8303969444444439</c:v>
                </c:pt>
                <c:pt idx="2482">
                  <c:v>6.8331747222222221</c:v>
                </c:pt>
                <c:pt idx="2483">
                  <c:v>6.8359525000000003</c:v>
                </c:pt>
                <c:pt idx="2484">
                  <c:v>6.8387302777777785</c:v>
                </c:pt>
                <c:pt idx="2485">
                  <c:v>6.841508055555555</c:v>
                </c:pt>
                <c:pt idx="2486">
                  <c:v>6.8442858333333332</c:v>
                </c:pt>
                <c:pt idx="2487">
                  <c:v>6.8470636111111114</c:v>
                </c:pt>
                <c:pt idx="2488">
                  <c:v>6.8498413888888896</c:v>
                </c:pt>
                <c:pt idx="2489">
                  <c:v>6.852619166666666</c:v>
                </c:pt>
                <c:pt idx="2490">
                  <c:v>6.8553969444444443</c:v>
                </c:pt>
                <c:pt idx="2491">
                  <c:v>6.8581747222222225</c:v>
                </c:pt>
                <c:pt idx="2492">
                  <c:v>6.8609525000000007</c:v>
                </c:pt>
                <c:pt idx="2493">
                  <c:v>6.8637302777777771</c:v>
                </c:pt>
                <c:pt idx="2494">
                  <c:v>6.8665080555555553</c:v>
                </c:pt>
                <c:pt idx="2495">
                  <c:v>6.8683786111111127</c:v>
                </c:pt>
                <c:pt idx="2496">
                  <c:v>6.8683926666666659</c:v>
                </c:pt>
                <c:pt idx="2497">
                  <c:v>6.8711704444444441</c:v>
                </c:pt>
                <c:pt idx="2498">
                  <c:v>6.8739482222222223</c:v>
                </c:pt>
                <c:pt idx="2499">
                  <c:v>6.8767260000000006</c:v>
                </c:pt>
                <c:pt idx="2500">
                  <c:v>6.879503777777777</c:v>
                </c:pt>
                <c:pt idx="2501">
                  <c:v>6.8822815555555552</c:v>
                </c:pt>
                <c:pt idx="2502">
                  <c:v>6.8850593333333334</c:v>
                </c:pt>
                <c:pt idx="2503">
                  <c:v>6.8878371111111116</c:v>
                </c:pt>
                <c:pt idx="2504">
                  <c:v>6.8906148888888881</c:v>
                </c:pt>
                <c:pt idx="2505">
                  <c:v>6.8933926666666663</c:v>
                </c:pt>
                <c:pt idx="2506">
                  <c:v>6.8961704444444445</c:v>
                </c:pt>
                <c:pt idx="2507">
                  <c:v>6.8989482222222227</c:v>
                </c:pt>
                <c:pt idx="2508">
                  <c:v>6.9017259999999991</c:v>
                </c:pt>
                <c:pt idx="2509">
                  <c:v>6.9045037777777774</c:v>
                </c:pt>
                <c:pt idx="2510">
                  <c:v>6.9072815555555556</c:v>
                </c:pt>
                <c:pt idx="2511">
                  <c:v>6.9100593333333338</c:v>
                </c:pt>
                <c:pt idx="2512">
                  <c:v>6.9128371111111102</c:v>
                </c:pt>
                <c:pt idx="2513">
                  <c:v>6.9156148888888884</c:v>
                </c:pt>
                <c:pt idx="2514">
                  <c:v>6.9183926666666666</c:v>
                </c:pt>
                <c:pt idx="2515">
                  <c:v>6.9211704444444448</c:v>
                </c:pt>
                <c:pt idx="2516">
                  <c:v>6.9239482222222213</c:v>
                </c:pt>
                <c:pt idx="2517">
                  <c:v>6.9267259999999995</c:v>
                </c:pt>
                <c:pt idx="2518">
                  <c:v>6.9295037777777777</c:v>
                </c:pt>
                <c:pt idx="2519">
                  <c:v>6.9322815555555559</c:v>
                </c:pt>
                <c:pt idx="2520">
                  <c:v>6.9350593333333341</c:v>
                </c:pt>
                <c:pt idx="2521">
                  <c:v>6.9378371111111106</c:v>
                </c:pt>
                <c:pt idx="2522">
                  <c:v>6.9406148888888888</c:v>
                </c:pt>
                <c:pt idx="2523">
                  <c:v>6.943392666666667</c:v>
                </c:pt>
                <c:pt idx="2524">
                  <c:v>6.9461704444444452</c:v>
                </c:pt>
                <c:pt idx="2525">
                  <c:v>6.9489482222222216</c:v>
                </c:pt>
                <c:pt idx="2526">
                  <c:v>6.9517259999999998</c:v>
                </c:pt>
                <c:pt idx="2527">
                  <c:v>6.9545037777777781</c:v>
                </c:pt>
                <c:pt idx="2528">
                  <c:v>6.9572815555555563</c:v>
                </c:pt>
                <c:pt idx="2529">
                  <c:v>6.9600593333333327</c:v>
                </c:pt>
                <c:pt idx="2530">
                  <c:v>6.9628371111111109</c:v>
                </c:pt>
                <c:pt idx="2531">
                  <c:v>6.9656148888888891</c:v>
                </c:pt>
                <c:pt idx="2532">
                  <c:v>6.9683926666666673</c:v>
                </c:pt>
                <c:pt idx="2533">
                  <c:v>6.9711704444444438</c:v>
                </c:pt>
                <c:pt idx="2534">
                  <c:v>6.973948222222222</c:v>
                </c:pt>
                <c:pt idx="2535">
                  <c:v>6.9767260000000002</c:v>
                </c:pt>
                <c:pt idx="2536">
                  <c:v>6.9795037777777784</c:v>
                </c:pt>
                <c:pt idx="2537">
                  <c:v>6.9822815555555549</c:v>
                </c:pt>
                <c:pt idx="2538">
                  <c:v>6.9850593333333331</c:v>
                </c:pt>
                <c:pt idx="2539">
                  <c:v>6.9878371111111113</c:v>
                </c:pt>
                <c:pt idx="2540">
                  <c:v>6.9906148888888895</c:v>
                </c:pt>
                <c:pt idx="2541">
                  <c:v>6.9933926666666659</c:v>
                </c:pt>
                <c:pt idx="2542">
                  <c:v>6.9961704444444441</c:v>
                </c:pt>
                <c:pt idx="2543">
                  <c:v>6.9989482222222223</c:v>
                </c:pt>
                <c:pt idx="2544">
                  <c:v>7.0017260000000006</c:v>
                </c:pt>
                <c:pt idx="2545">
                  <c:v>7.004503777777777</c:v>
                </c:pt>
                <c:pt idx="2546">
                  <c:v>7.0072815555555552</c:v>
                </c:pt>
                <c:pt idx="2547">
                  <c:v>7.0100593333333334</c:v>
                </c:pt>
                <c:pt idx="2548">
                  <c:v>7.0128371111111116</c:v>
                </c:pt>
                <c:pt idx="2549">
                  <c:v>7.0156148888888881</c:v>
                </c:pt>
                <c:pt idx="2550">
                  <c:v>7.0183926666666663</c:v>
                </c:pt>
                <c:pt idx="2551">
                  <c:v>7.0211704444444445</c:v>
                </c:pt>
                <c:pt idx="2552">
                  <c:v>7.0239482222222227</c:v>
                </c:pt>
                <c:pt idx="2553">
                  <c:v>7.0267259999999991</c:v>
                </c:pt>
                <c:pt idx="2554">
                  <c:v>7.0295037777777774</c:v>
                </c:pt>
                <c:pt idx="2555">
                  <c:v>7.0322815555555556</c:v>
                </c:pt>
                <c:pt idx="2556">
                  <c:v>7.0350593333333338</c:v>
                </c:pt>
                <c:pt idx="2557">
                  <c:v>7.0378371111111102</c:v>
                </c:pt>
                <c:pt idx="2558">
                  <c:v>7.0406148888888884</c:v>
                </c:pt>
                <c:pt idx="2559">
                  <c:v>7.0433926666666666</c:v>
                </c:pt>
                <c:pt idx="2560">
                  <c:v>7.0461704444444448</c:v>
                </c:pt>
                <c:pt idx="2561">
                  <c:v>7.0489482222222213</c:v>
                </c:pt>
                <c:pt idx="2562">
                  <c:v>7.0517259999999995</c:v>
                </c:pt>
                <c:pt idx="2563">
                  <c:v>7.0545037777777777</c:v>
                </c:pt>
                <c:pt idx="2564">
                  <c:v>7.0572815555555559</c:v>
                </c:pt>
                <c:pt idx="2565">
                  <c:v>7.0600593333333341</c:v>
                </c:pt>
                <c:pt idx="2566">
                  <c:v>7.0628371111111106</c:v>
                </c:pt>
                <c:pt idx="2567">
                  <c:v>7.0656148888888888</c:v>
                </c:pt>
                <c:pt idx="2568">
                  <c:v>7.068392666666667</c:v>
                </c:pt>
                <c:pt idx="2569">
                  <c:v>7.0711704444444452</c:v>
                </c:pt>
                <c:pt idx="2570">
                  <c:v>7.0739482222222216</c:v>
                </c:pt>
                <c:pt idx="2571">
                  <c:v>7.0767259999999998</c:v>
                </c:pt>
                <c:pt idx="2572">
                  <c:v>7.0795037777777781</c:v>
                </c:pt>
                <c:pt idx="2573">
                  <c:v>7.0822815555555563</c:v>
                </c:pt>
                <c:pt idx="2574">
                  <c:v>7.0850593333333327</c:v>
                </c:pt>
                <c:pt idx="2575">
                  <c:v>7.0878371111111109</c:v>
                </c:pt>
                <c:pt idx="2576">
                  <c:v>7.0906148888888891</c:v>
                </c:pt>
                <c:pt idx="2577">
                  <c:v>7.0933926666666673</c:v>
                </c:pt>
                <c:pt idx="2578">
                  <c:v>7.0961704444444438</c:v>
                </c:pt>
                <c:pt idx="2579">
                  <c:v>7.098948222222222</c:v>
                </c:pt>
                <c:pt idx="2580">
                  <c:v>7.1017260000000002</c:v>
                </c:pt>
                <c:pt idx="2581">
                  <c:v>7.1045037777777784</c:v>
                </c:pt>
                <c:pt idx="2582">
                  <c:v>7.1072815555555549</c:v>
                </c:pt>
                <c:pt idx="2583">
                  <c:v>7.1100593333333331</c:v>
                </c:pt>
                <c:pt idx="2584">
                  <c:v>7.1128371111111113</c:v>
                </c:pt>
                <c:pt idx="2585">
                  <c:v>7.1156148888888895</c:v>
                </c:pt>
                <c:pt idx="2586">
                  <c:v>7.1183926666666659</c:v>
                </c:pt>
                <c:pt idx="2587">
                  <c:v>7.1211704444444441</c:v>
                </c:pt>
                <c:pt idx="2588">
                  <c:v>7.1239482222222223</c:v>
                </c:pt>
                <c:pt idx="2589">
                  <c:v>7.1267260000000006</c:v>
                </c:pt>
                <c:pt idx="2590">
                  <c:v>7.129503777777777</c:v>
                </c:pt>
                <c:pt idx="2591">
                  <c:v>7.1322815555555552</c:v>
                </c:pt>
                <c:pt idx="2592">
                  <c:v>7.1350593333333334</c:v>
                </c:pt>
                <c:pt idx="2593">
                  <c:v>7.1378371111111116</c:v>
                </c:pt>
                <c:pt idx="2594">
                  <c:v>7.1406148888888881</c:v>
                </c:pt>
                <c:pt idx="2595">
                  <c:v>7.1433926666666663</c:v>
                </c:pt>
                <c:pt idx="2596">
                  <c:v>7.1461704444444445</c:v>
                </c:pt>
                <c:pt idx="2597">
                  <c:v>7.1489482222222227</c:v>
                </c:pt>
                <c:pt idx="2598">
                  <c:v>7.1517259999999991</c:v>
                </c:pt>
                <c:pt idx="2599">
                  <c:v>7.1545037777777774</c:v>
                </c:pt>
                <c:pt idx="2600">
                  <c:v>7.1572815555555556</c:v>
                </c:pt>
                <c:pt idx="2601">
                  <c:v>7.1600593333333338</c:v>
                </c:pt>
                <c:pt idx="2602">
                  <c:v>7.1628371111111102</c:v>
                </c:pt>
                <c:pt idx="2603">
                  <c:v>7.1656148888888884</c:v>
                </c:pt>
                <c:pt idx="2604">
                  <c:v>7.1683926666666666</c:v>
                </c:pt>
                <c:pt idx="2605">
                  <c:v>7.1711704444444448</c:v>
                </c:pt>
                <c:pt idx="2606">
                  <c:v>7.1739482222222213</c:v>
                </c:pt>
                <c:pt idx="2607">
                  <c:v>7.1767259999999995</c:v>
                </c:pt>
                <c:pt idx="2608">
                  <c:v>7.1795037777777777</c:v>
                </c:pt>
                <c:pt idx="2609">
                  <c:v>7.1822815555555559</c:v>
                </c:pt>
                <c:pt idx="2610">
                  <c:v>7.1850593333333341</c:v>
                </c:pt>
                <c:pt idx="2611">
                  <c:v>7.1878371111111106</c:v>
                </c:pt>
                <c:pt idx="2612">
                  <c:v>7.1906148888888888</c:v>
                </c:pt>
                <c:pt idx="2613">
                  <c:v>7.193392666666667</c:v>
                </c:pt>
                <c:pt idx="2614">
                  <c:v>7.1961704444444452</c:v>
                </c:pt>
                <c:pt idx="2615">
                  <c:v>7.1989482222222216</c:v>
                </c:pt>
                <c:pt idx="2616">
                  <c:v>7.2017259999999998</c:v>
                </c:pt>
                <c:pt idx="2617">
                  <c:v>7.2045037777777781</c:v>
                </c:pt>
                <c:pt idx="2618">
                  <c:v>7.2072815555555563</c:v>
                </c:pt>
                <c:pt idx="2619">
                  <c:v>7.2100593333333327</c:v>
                </c:pt>
                <c:pt idx="2620">
                  <c:v>7.2128371111111109</c:v>
                </c:pt>
                <c:pt idx="2621">
                  <c:v>7.2156148888888891</c:v>
                </c:pt>
                <c:pt idx="2622">
                  <c:v>7.2183926666666673</c:v>
                </c:pt>
                <c:pt idx="2623">
                  <c:v>7.2211704444444438</c:v>
                </c:pt>
                <c:pt idx="2624">
                  <c:v>7.223948222222222</c:v>
                </c:pt>
                <c:pt idx="2625">
                  <c:v>7.2267260000000002</c:v>
                </c:pt>
                <c:pt idx="2626">
                  <c:v>7.2295037777777784</c:v>
                </c:pt>
                <c:pt idx="2627">
                  <c:v>7.2322815555555549</c:v>
                </c:pt>
                <c:pt idx="2628">
                  <c:v>7.2350593333333331</c:v>
                </c:pt>
                <c:pt idx="2629">
                  <c:v>7.2378371111111113</c:v>
                </c:pt>
                <c:pt idx="2630">
                  <c:v>7.2406148888888895</c:v>
                </c:pt>
                <c:pt idx="2631">
                  <c:v>7.2433926666666659</c:v>
                </c:pt>
                <c:pt idx="2632">
                  <c:v>7.2461704444444441</c:v>
                </c:pt>
                <c:pt idx="2633">
                  <c:v>7.2489482222222223</c:v>
                </c:pt>
                <c:pt idx="2634">
                  <c:v>7.2517260000000006</c:v>
                </c:pt>
                <c:pt idx="2635">
                  <c:v>7.254503777777777</c:v>
                </c:pt>
                <c:pt idx="2636">
                  <c:v>7.2572815555555552</c:v>
                </c:pt>
                <c:pt idx="2637">
                  <c:v>7.2600593333333334</c:v>
                </c:pt>
                <c:pt idx="2638">
                  <c:v>7.2628371111111116</c:v>
                </c:pt>
                <c:pt idx="2639">
                  <c:v>7.2656148888888881</c:v>
                </c:pt>
                <c:pt idx="2640">
                  <c:v>7.2683926666666663</c:v>
                </c:pt>
                <c:pt idx="2641">
                  <c:v>7.2711704444444445</c:v>
                </c:pt>
                <c:pt idx="2642">
                  <c:v>7.2739482222222227</c:v>
                </c:pt>
                <c:pt idx="2643">
                  <c:v>7.2767259999999991</c:v>
                </c:pt>
                <c:pt idx="2644">
                  <c:v>7.2795037777777774</c:v>
                </c:pt>
                <c:pt idx="2645">
                  <c:v>7.281267944444445</c:v>
                </c:pt>
                <c:pt idx="2646">
                  <c:v>7.2812681111111113</c:v>
                </c:pt>
                <c:pt idx="2647">
                  <c:v>7.2840458888888895</c:v>
                </c:pt>
                <c:pt idx="2648">
                  <c:v>7.2868236666666677</c:v>
                </c:pt>
                <c:pt idx="2649">
                  <c:v>7.2896014444444441</c:v>
                </c:pt>
                <c:pt idx="2650">
                  <c:v>7.2923792222222223</c:v>
                </c:pt>
                <c:pt idx="2651">
                  <c:v>7.2951570000000006</c:v>
                </c:pt>
                <c:pt idx="2652">
                  <c:v>7.2979347777777788</c:v>
                </c:pt>
                <c:pt idx="2653">
                  <c:v>7.3007125555555552</c:v>
                </c:pt>
                <c:pt idx="2654">
                  <c:v>7.3034903333333334</c:v>
                </c:pt>
                <c:pt idx="2655">
                  <c:v>7.3062681111111116</c:v>
                </c:pt>
                <c:pt idx="2656">
                  <c:v>7.3090458888888898</c:v>
                </c:pt>
                <c:pt idx="2657">
                  <c:v>7.3118236666666663</c:v>
                </c:pt>
                <c:pt idx="2658">
                  <c:v>7.3146014444444445</c:v>
                </c:pt>
                <c:pt idx="2659">
                  <c:v>7.3173792222222227</c:v>
                </c:pt>
                <c:pt idx="2660">
                  <c:v>7.3201570000000009</c:v>
                </c:pt>
                <c:pt idx="2661">
                  <c:v>7.3229347777777773</c:v>
                </c:pt>
                <c:pt idx="2662">
                  <c:v>7.3257125555555556</c:v>
                </c:pt>
                <c:pt idx="2663">
                  <c:v>7.3284903333333338</c:v>
                </c:pt>
                <c:pt idx="2664">
                  <c:v>7.331268111111112</c:v>
                </c:pt>
                <c:pt idx="2665">
                  <c:v>7.3340458888888884</c:v>
                </c:pt>
                <c:pt idx="2666">
                  <c:v>7.3368236666666666</c:v>
                </c:pt>
                <c:pt idx="2667">
                  <c:v>7.3396014444444448</c:v>
                </c:pt>
                <c:pt idx="2668">
                  <c:v>7.3423792222222231</c:v>
                </c:pt>
                <c:pt idx="2669">
                  <c:v>7.3451570000000013</c:v>
                </c:pt>
                <c:pt idx="2670">
                  <c:v>7.3479347777777777</c:v>
                </c:pt>
                <c:pt idx="2671">
                  <c:v>7.3507125555555559</c:v>
                </c:pt>
                <c:pt idx="2672">
                  <c:v>7.3534903333333341</c:v>
                </c:pt>
                <c:pt idx="2673">
                  <c:v>7.3562681111111123</c:v>
                </c:pt>
                <c:pt idx="2674">
                  <c:v>7.3590458888888888</c:v>
                </c:pt>
                <c:pt idx="2675">
                  <c:v>7.361823666666667</c:v>
                </c:pt>
                <c:pt idx="2676">
                  <c:v>7.3646014444444452</c:v>
                </c:pt>
                <c:pt idx="2677">
                  <c:v>7.3673792222222234</c:v>
                </c:pt>
                <c:pt idx="2678">
                  <c:v>7.3701569999999998</c:v>
                </c:pt>
                <c:pt idx="2679">
                  <c:v>7.3729347777777781</c:v>
                </c:pt>
                <c:pt idx="2680">
                  <c:v>7.3757125555555563</c:v>
                </c:pt>
                <c:pt idx="2681">
                  <c:v>7.3784903333333345</c:v>
                </c:pt>
                <c:pt idx="2682">
                  <c:v>7.3812681111111109</c:v>
                </c:pt>
                <c:pt idx="2683">
                  <c:v>7.3840458888888891</c:v>
                </c:pt>
                <c:pt idx="2684">
                  <c:v>7.3868236666666673</c:v>
                </c:pt>
                <c:pt idx="2685">
                  <c:v>7.3896014444444456</c:v>
                </c:pt>
                <c:pt idx="2686">
                  <c:v>7.392379222222222</c:v>
                </c:pt>
                <c:pt idx="2687">
                  <c:v>7.3951570000000002</c:v>
                </c:pt>
                <c:pt idx="2688">
                  <c:v>7.3979347777777784</c:v>
                </c:pt>
                <c:pt idx="2689">
                  <c:v>7.4007125555555566</c:v>
                </c:pt>
                <c:pt idx="2690">
                  <c:v>7.4034903333333331</c:v>
                </c:pt>
                <c:pt idx="2691">
                  <c:v>7.4062681111111113</c:v>
                </c:pt>
                <c:pt idx="2692">
                  <c:v>7.4090458888888895</c:v>
                </c:pt>
                <c:pt idx="2693">
                  <c:v>7.4118236666666677</c:v>
                </c:pt>
                <c:pt idx="2694">
                  <c:v>7.4146014444444441</c:v>
                </c:pt>
                <c:pt idx="2695">
                  <c:v>7.4173792222222223</c:v>
                </c:pt>
                <c:pt idx="2696">
                  <c:v>7.4201570000000006</c:v>
                </c:pt>
                <c:pt idx="2697">
                  <c:v>7.4229347777777788</c:v>
                </c:pt>
                <c:pt idx="2698">
                  <c:v>7.4257125555555552</c:v>
                </c:pt>
                <c:pt idx="2699">
                  <c:v>7.4284903333333334</c:v>
                </c:pt>
                <c:pt idx="2700">
                  <c:v>7.4312681111111116</c:v>
                </c:pt>
                <c:pt idx="2701">
                  <c:v>7.4340458888888898</c:v>
                </c:pt>
                <c:pt idx="2702">
                  <c:v>7.4368236666666663</c:v>
                </c:pt>
                <c:pt idx="2703">
                  <c:v>7.4396014444444445</c:v>
                </c:pt>
                <c:pt idx="2704">
                  <c:v>7.4423792222222227</c:v>
                </c:pt>
                <c:pt idx="2705">
                  <c:v>7.4451570000000009</c:v>
                </c:pt>
                <c:pt idx="2706">
                  <c:v>7.4479347777777773</c:v>
                </c:pt>
                <c:pt idx="2707">
                  <c:v>7.4507125555555556</c:v>
                </c:pt>
                <c:pt idx="2708">
                  <c:v>7.4534903333333338</c:v>
                </c:pt>
                <c:pt idx="2709">
                  <c:v>7.456268111111112</c:v>
                </c:pt>
                <c:pt idx="2710">
                  <c:v>7.4590458888888884</c:v>
                </c:pt>
                <c:pt idx="2711">
                  <c:v>7.4618236666666666</c:v>
                </c:pt>
                <c:pt idx="2712">
                  <c:v>7.4646014444444448</c:v>
                </c:pt>
                <c:pt idx="2713">
                  <c:v>7.4673792222222231</c:v>
                </c:pt>
                <c:pt idx="2714">
                  <c:v>7.4701570000000013</c:v>
                </c:pt>
                <c:pt idx="2715">
                  <c:v>7.4729347777777777</c:v>
                </c:pt>
                <c:pt idx="2716">
                  <c:v>7.4757125555555559</c:v>
                </c:pt>
                <c:pt idx="2717">
                  <c:v>7.4784903333333341</c:v>
                </c:pt>
                <c:pt idx="2718">
                  <c:v>7.4812681111111123</c:v>
                </c:pt>
                <c:pt idx="2719">
                  <c:v>7.4840458888888888</c:v>
                </c:pt>
                <c:pt idx="2720">
                  <c:v>7.486823666666667</c:v>
                </c:pt>
                <c:pt idx="2721">
                  <c:v>7.4896014444444452</c:v>
                </c:pt>
                <c:pt idx="2722">
                  <c:v>7.4923792222222234</c:v>
                </c:pt>
                <c:pt idx="2723">
                  <c:v>7.4951569999999998</c:v>
                </c:pt>
                <c:pt idx="2724">
                  <c:v>7.4979347777777781</c:v>
                </c:pt>
                <c:pt idx="2725">
                  <c:v>7.5007125555555563</c:v>
                </c:pt>
                <c:pt idx="2726">
                  <c:v>7.5034903333333345</c:v>
                </c:pt>
                <c:pt idx="2727">
                  <c:v>7.5062681111111109</c:v>
                </c:pt>
                <c:pt idx="2728">
                  <c:v>7.5090458888888891</c:v>
                </c:pt>
                <c:pt idx="2729">
                  <c:v>7.5118236666666673</c:v>
                </c:pt>
                <c:pt idx="2730">
                  <c:v>7.5146014444444456</c:v>
                </c:pt>
                <c:pt idx="2731">
                  <c:v>7.517379222222222</c:v>
                </c:pt>
                <c:pt idx="2732">
                  <c:v>7.5201570000000002</c:v>
                </c:pt>
                <c:pt idx="2733">
                  <c:v>7.5229347777777784</c:v>
                </c:pt>
                <c:pt idx="2734">
                  <c:v>7.5257125555555566</c:v>
                </c:pt>
                <c:pt idx="2735">
                  <c:v>7.5284903333333331</c:v>
                </c:pt>
                <c:pt idx="2736">
                  <c:v>7.5312681111111113</c:v>
                </c:pt>
                <c:pt idx="2737">
                  <c:v>7.5340458888888895</c:v>
                </c:pt>
                <c:pt idx="2738">
                  <c:v>7.5368236666666677</c:v>
                </c:pt>
                <c:pt idx="2739">
                  <c:v>7.5396014444444441</c:v>
                </c:pt>
                <c:pt idx="2740">
                  <c:v>7.5423792222222223</c:v>
                </c:pt>
                <c:pt idx="2741">
                  <c:v>7.5451570000000006</c:v>
                </c:pt>
                <c:pt idx="2742">
                  <c:v>7.5479347777777788</c:v>
                </c:pt>
                <c:pt idx="2743">
                  <c:v>7.5507125555555552</c:v>
                </c:pt>
                <c:pt idx="2744">
                  <c:v>7.5534903333333334</c:v>
                </c:pt>
                <c:pt idx="2745">
                  <c:v>7.5562681111111116</c:v>
                </c:pt>
                <c:pt idx="2746">
                  <c:v>7.5590458888888898</c:v>
                </c:pt>
                <c:pt idx="2747">
                  <c:v>7.5618236666666663</c:v>
                </c:pt>
                <c:pt idx="2748">
                  <c:v>7.5646014444444445</c:v>
                </c:pt>
                <c:pt idx="2749">
                  <c:v>7.5673792222222227</c:v>
                </c:pt>
                <c:pt idx="2750">
                  <c:v>7.5701570000000009</c:v>
                </c:pt>
                <c:pt idx="2751">
                  <c:v>7.5729347777777773</c:v>
                </c:pt>
                <c:pt idx="2752">
                  <c:v>7.5757125555555556</c:v>
                </c:pt>
                <c:pt idx="2753">
                  <c:v>7.5784903333333338</c:v>
                </c:pt>
                <c:pt idx="2754">
                  <c:v>7.581268111111112</c:v>
                </c:pt>
                <c:pt idx="2755">
                  <c:v>7.5840458888888884</c:v>
                </c:pt>
                <c:pt idx="2756">
                  <c:v>7.5868236666666666</c:v>
                </c:pt>
                <c:pt idx="2757">
                  <c:v>7.5896014444444448</c:v>
                </c:pt>
                <c:pt idx="2758">
                  <c:v>7.5923792222222231</c:v>
                </c:pt>
                <c:pt idx="2759">
                  <c:v>7.5951570000000013</c:v>
                </c:pt>
                <c:pt idx="2760">
                  <c:v>7.5979347777777777</c:v>
                </c:pt>
                <c:pt idx="2761">
                  <c:v>7.6007125555555559</c:v>
                </c:pt>
                <c:pt idx="2762">
                  <c:v>7.6034903333333341</c:v>
                </c:pt>
                <c:pt idx="2763">
                  <c:v>7.6062681111111123</c:v>
                </c:pt>
                <c:pt idx="2764">
                  <c:v>7.6090458888888888</c:v>
                </c:pt>
                <c:pt idx="2765">
                  <c:v>7.611823666666667</c:v>
                </c:pt>
                <c:pt idx="2766">
                  <c:v>7.6146014444444452</c:v>
                </c:pt>
                <c:pt idx="2767">
                  <c:v>7.6173792222222234</c:v>
                </c:pt>
                <c:pt idx="2768">
                  <c:v>7.6201569999999998</c:v>
                </c:pt>
                <c:pt idx="2769">
                  <c:v>7.6229347777777781</c:v>
                </c:pt>
                <c:pt idx="2770">
                  <c:v>7.6257125555555563</c:v>
                </c:pt>
                <c:pt idx="2771">
                  <c:v>7.6284903333333345</c:v>
                </c:pt>
                <c:pt idx="2772">
                  <c:v>7.6312681111111109</c:v>
                </c:pt>
                <c:pt idx="2773">
                  <c:v>7.6340458888888891</c:v>
                </c:pt>
                <c:pt idx="2774">
                  <c:v>7.6368236666666673</c:v>
                </c:pt>
                <c:pt idx="2775">
                  <c:v>7.6396014444444456</c:v>
                </c:pt>
                <c:pt idx="2776">
                  <c:v>7.642379222222222</c:v>
                </c:pt>
                <c:pt idx="2777">
                  <c:v>7.6451570000000002</c:v>
                </c:pt>
                <c:pt idx="2778">
                  <c:v>7.6479347777777784</c:v>
                </c:pt>
                <c:pt idx="2779">
                  <c:v>7.6507125555555566</c:v>
                </c:pt>
                <c:pt idx="2780">
                  <c:v>7.6534903333333331</c:v>
                </c:pt>
                <c:pt idx="2781">
                  <c:v>7.6562681111111113</c:v>
                </c:pt>
                <c:pt idx="2782">
                  <c:v>7.6590458888888895</c:v>
                </c:pt>
                <c:pt idx="2783">
                  <c:v>7.6618236666666677</c:v>
                </c:pt>
                <c:pt idx="2784">
                  <c:v>7.6646014444444441</c:v>
                </c:pt>
                <c:pt idx="2785">
                  <c:v>7.6673792222222223</c:v>
                </c:pt>
                <c:pt idx="2786">
                  <c:v>7.6701570000000006</c:v>
                </c:pt>
                <c:pt idx="2787">
                  <c:v>7.6729347777777788</c:v>
                </c:pt>
                <c:pt idx="2788">
                  <c:v>7.6757125555555552</c:v>
                </c:pt>
                <c:pt idx="2789">
                  <c:v>7.6784903333333334</c:v>
                </c:pt>
                <c:pt idx="2790">
                  <c:v>7.6812681111111116</c:v>
                </c:pt>
                <c:pt idx="2791">
                  <c:v>7.6840458888888898</c:v>
                </c:pt>
                <c:pt idx="2792">
                  <c:v>7.6868236666666663</c:v>
                </c:pt>
                <c:pt idx="2793">
                  <c:v>7.6896014444444445</c:v>
                </c:pt>
                <c:pt idx="2794">
                  <c:v>7.6923792222222227</c:v>
                </c:pt>
                <c:pt idx="2795">
                  <c:v>7.6951570000000009</c:v>
                </c:pt>
                <c:pt idx="2796">
                  <c:v>7.6979347777777773</c:v>
                </c:pt>
                <c:pt idx="2797">
                  <c:v>7.7007125555555556</c:v>
                </c:pt>
                <c:pt idx="2798">
                  <c:v>7.7034903333333338</c:v>
                </c:pt>
                <c:pt idx="2799">
                  <c:v>7.706268111111112</c:v>
                </c:pt>
                <c:pt idx="2800">
                  <c:v>7.7083444444444433</c:v>
                </c:pt>
                <c:pt idx="2801">
                  <c:v>7.7083585000000001</c:v>
                </c:pt>
                <c:pt idx="2802">
                  <c:v>7.7111362777777783</c:v>
                </c:pt>
                <c:pt idx="2803">
                  <c:v>7.7139140555555548</c:v>
                </c:pt>
                <c:pt idx="2804">
                  <c:v>7.716691833333333</c:v>
                </c:pt>
                <c:pt idx="2805">
                  <c:v>7.7194696111111112</c:v>
                </c:pt>
                <c:pt idx="2806">
                  <c:v>7.7222473888888894</c:v>
                </c:pt>
                <c:pt idx="2807">
                  <c:v>7.7250251666666658</c:v>
                </c:pt>
                <c:pt idx="2808">
                  <c:v>7.727802944444444</c:v>
                </c:pt>
                <c:pt idx="2809">
                  <c:v>7.7305807222222223</c:v>
                </c:pt>
                <c:pt idx="2810">
                  <c:v>7.7333585000000005</c:v>
                </c:pt>
                <c:pt idx="2811">
                  <c:v>7.7361362777777787</c:v>
                </c:pt>
                <c:pt idx="2812">
                  <c:v>7.7389140555555551</c:v>
                </c:pt>
                <c:pt idx="2813">
                  <c:v>7.7416918333333333</c:v>
                </c:pt>
                <c:pt idx="2814">
                  <c:v>7.7444696111111115</c:v>
                </c:pt>
                <c:pt idx="2815">
                  <c:v>7.7472473888888898</c:v>
                </c:pt>
                <c:pt idx="2816">
                  <c:v>7.7500251666666662</c:v>
                </c:pt>
                <c:pt idx="2817">
                  <c:v>7.7528029444444444</c:v>
                </c:pt>
                <c:pt idx="2818">
                  <c:v>7.7555807222222226</c:v>
                </c:pt>
                <c:pt idx="2819">
                  <c:v>7.7583585000000008</c:v>
                </c:pt>
                <c:pt idx="2820">
                  <c:v>7.7611362777777773</c:v>
                </c:pt>
                <c:pt idx="2821">
                  <c:v>7.7639140555555555</c:v>
                </c:pt>
                <c:pt idx="2822">
                  <c:v>7.7666918333333337</c:v>
                </c:pt>
                <c:pt idx="2823">
                  <c:v>7.7694696111111119</c:v>
                </c:pt>
                <c:pt idx="2824">
                  <c:v>7.7722473888888883</c:v>
                </c:pt>
                <c:pt idx="2825">
                  <c:v>7.7750251666666665</c:v>
                </c:pt>
                <c:pt idx="2826">
                  <c:v>7.7778029444444448</c:v>
                </c:pt>
                <c:pt idx="2827">
                  <c:v>7.780580722222223</c:v>
                </c:pt>
                <c:pt idx="2828">
                  <c:v>7.7833584999999994</c:v>
                </c:pt>
                <c:pt idx="2829">
                  <c:v>7.7861362777777776</c:v>
                </c:pt>
                <c:pt idx="2830">
                  <c:v>7.7889140555555558</c:v>
                </c:pt>
                <c:pt idx="2831">
                  <c:v>7.791691833333334</c:v>
                </c:pt>
                <c:pt idx="2832">
                  <c:v>7.7944696111111105</c:v>
                </c:pt>
                <c:pt idx="2833">
                  <c:v>7.7972473888888887</c:v>
                </c:pt>
                <c:pt idx="2834">
                  <c:v>7.8000251666666669</c:v>
                </c:pt>
                <c:pt idx="2835">
                  <c:v>7.8028029444444451</c:v>
                </c:pt>
                <c:pt idx="2836">
                  <c:v>7.8055807222222215</c:v>
                </c:pt>
                <c:pt idx="2837">
                  <c:v>7.8083584999999998</c:v>
                </c:pt>
                <c:pt idx="2838">
                  <c:v>7.811136277777778</c:v>
                </c:pt>
                <c:pt idx="2839">
                  <c:v>7.8139140555555562</c:v>
                </c:pt>
                <c:pt idx="2840">
                  <c:v>7.8166918333333326</c:v>
                </c:pt>
                <c:pt idx="2841">
                  <c:v>7.8194696111111108</c:v>
                </c:pt>
                <c:pt idx="2842">
                  <c:v>7.822247388888889</c:v>
                </c:pt>
                <c:pt idx="2843">
                  <c:v>7.8250251666666673</c:v>
                </c:pt>
                <c:pt idx="2844">
                  <c:v>7.8278029444444437</c:v>
                </c:pt>
                <c:pt idx="2845">
                  <c:v>7.8305807222222219</c:v>
                </c:pt>
                <c:pt idx="2846">
                  <c:v>7.8333585000000001</c:v>
                </c:pt>
                <c:pt idx="2847">
                  <c:v>7.8361362777777783</c:v>
                </c:pt>
                <c:pt idx="2848">
                  <c:v>7.8389140555555548</c:v>
                </c:pt>
                <c:pt idx="2849">
                  <c:v>7.841691833333333</c:v>
                </c:pt>
                <c:pt idx="2850">
                  <c:v>7.8444696111111112</c:v>
                </c:pt>
                <c:pt idx="2851">
                  <c:v>7.8472473888888894</c:v>
                </c:pt>
                <c:pt idx="2852">
                  <c:v>7.8500251666666658</c:v>
                </c:pt>
                <c:pt idx="2853">
                  <c:v>7.852802944444444</c:v>
                </c:pt>
                <c:pt idx="2854">
                  <c:v>7.8555807222222223</c:v>
                </c:pt>
                <c:pt idx="2855">
                  <c:v>7.8583585000000005</c:v>
                </c:pt>
                <c:pt idx="2856">
                  <c:v>7.8611362777777787</c:v>
                </c:pt>
                <c:pt idx="2857">
                  <c:v>7.8639140555555551</c:v>
                </c:pt>
                <c:pt idx="2858">
                  <c:v>7.8666918333333333</c:v>
                </c:pt>
                <c:pt idx="2859">
                  <c:v>7.8694696111111115</c:v>
                </c:pt>
                <c:pt idx="2860">
                  <c:v>7.8722473888888898</c:v>
                </c:pt>
                <c:pt idx="2861">
                  <c:v>7.8750251666666662</c:v>
                </c:pt>
                <c:pt idx="2862">
                  <c:v>7.8778029444444444</c:v>
                </c:pt>
                <c:pt idx="2863">
                  <c:v>7.8805807222222226</c:v>
                </c:pt>
                <c:pt idx="2864">
                  <c:v>7.8833585000000008</c:v>
                </c:pt>
                <c:pt idx="2865">
                  <c:v>7.8861362777777773</c:v>
                </c:pt>
                <c:pt idx="2866">
                  <c:v>7.8889140555555555</c:v>
                </c:pt>
                <c:pt idx="2867">
                  <c:v>7.8916918333333337</c:v>
                </c:pt>
                <c:pt idx="2868">
                  <c:v>7.8944696111111119</c:v>
                </c:pt>
                <c:pt idx="2869">
                  <c:v>7.8972473888888883</c:v>
                </c:pt>
                <c:pt idx="2870">
                  <c:v>7.9000251666666665</c:v>
                </c:pt>
                <c:pt idx="2871">
                  <c:v>7.9028029444444448</c:v>
                </c:pt>
                <c:pt idx="2872">
                  <c:v>7.905580722222223</c:v>
                </c:pt>
                <c:pt idx="2873">
                  <c:v>7.9083584999999994</c:v>
                </c:pt>
                <c:pt idx="2874">
                  <c:v>7.9111362777777776</c:v>
                </c:pt>
                <c:pt idx="2875">
                  <c:v>7.9139140555555558</c:v>
                </c:pt>
                <c:pt idx="2876">
                  <c:v>7.916691833333334</c:v>
                </c:pt>
                <c:pt idx="2877">
                  <c:v>7.9194696111111105</c:v>
                </c:pt>
                <c:pt idx="2878">
                  <c:v>7.9222473888888887</c:v>
                </c:pt>
                <c:pt idx="2879">
                  <c:v>7.9250251666666669</c:v>
                </c:pt>
                <c:pt idx="2880">
                  <c:v>7.9278029444444451</c:v>
                </c:pt>
                <c:pt idx="2881">
                  <c:v>7.9305807222222215</c:v>
                </c:pt>
                <c:pt idx="2882">
                  <c:v>7.9333584999999998</c:v>
                </c:pt>
                <c:pt idx="2883">
                  <c:v>7.936136277777778</c:v>
                </c:pt>
                <c:pt idx="2884">
                  <c:v>7.9389140555555562</c:v>
                </c:pt>
                <c:pt idx="2885">
                  <c:v>7.9416918333333326</c:v>
                </c:pt>
                <c:pt idx="2886">
                  <c:v>7.9444696111111108</c:v>
                </c:pt>
                <c:pt idx="2887">
                  <c:v>7.947247388888889</c:v>
                </c:pt>
                <c:pt idx="2888">
                  <c:v>7.9500251666666673</c:v>
                </c:pt>
                <c:pt idx="2889">
                  <c:v>7.9528029444444437</c:v>
                </c:pt>
                <c:pt idx="2890">
                  <c:v>7.9555807222222219</c:v>
                </c:pt>
                <c:pt idx="2891">
                  <c:v>7.9583585000000001</c:v>
                </c:pt>
                <c:pt idx="2892">
                  <c:v>7.9611362777777783</c:v>
                </c:pt>
                <c:pt idx="2893">
                  <c:v>7.9639140555555548</c:v>
                </c:pt>
                <c:pt idx="2894">
                  <c:v>7.966691833333333</c:v>
                </c:pt>
                <c:pt idx="2895">
                  <c:v>7.9694696111111112</c:v>
                </c:pt>
                <c:pt idx="2896">
                  <c:v>7.9722473888888894</c:v>
                </c:pt>
                <c:pt idx="2897">
                  <c:v>7.9750251666666658</c:v>
                </c:pt>
                <c:pt idx="2898">
                  <c:v>7.977802944444444</c:v>
                </c:pt>
                <c:pt idx="2899">
                  <c:v>7.9805807222222223</c:v>
                </c:pt>
                <c:pt idx="2900">
                  <c:v>7.9833585000000005</c:v>
                </c:pt>
                <c:pt idx="2901">
                  <c:v>7.9861362777777787</c:v>
                </c:pt>
                <c:pt idx="2902">
                  <c:v>7.9889140555555551</c:v>
                </c:pt>
                <c:pt idx="2903">
                  <c:v>7.9916918333333333</c:v>
                </c:pt>
                <c:pt idx="2904">
                  <c:v>7.9944696111111115</c:v>
                </c:pt>
                <c:pt idx="2905">
                  <c:v>7.9972473888888898</c:v>
                </c:pt>
                <c:pt idx="2906">
                  <c:v>8.0000251666666671</c:v>
                </c:pt>
                <c:pt idx="2907">
                  <c:v>8.0028029444444435</c:v>
                </c:pt>
                <c:pt idx="2908">
                  <c:v>8.0055807222222235</c:v>
                </c:pt>
                <c:pt idx="2909">
                  <c:v>8.0083584999999999</c:v>
                </c:pt>
                <c:pt idx="2910">
                  <c:v>8.0111362777777764</c:v>
                </c:pt>
                <c:pt idx="2911">
                  <c:v>8.0139140555555564</c:v>
                </c:pt>
                <c:pt idx="2912">
                  <c:v>8.0166918333333328</c:v>
                </c:pt>
                <c:pt idx="2913">
                  <c:v>8.0194696111111128</c:v>
                </c:pt>
                <c:pt idx="2914">
                  <c:v>8.0222473888888892</c:v>
                </c:pt>
                <c:pt idx="2915">
                  <c:v>8.0250251666666657</c:v>
                </c:pt>
                <c:pt idx="2916">
                  <c:v>8.0278029444444456</c:v>
                </c:pt>
                <c:pt idx="2917">
                  <c:v>8.0305807222222221</c:v>
                </c:pt>
                <c:pt idx="2918">
                  <c:v>8.0333584999999985</c:v>
                </c:pt>
                <c:pt idx="2919">
                  <c:v>8.0361362777777785</c:v>
                </c:pt>
                <c:pt idx="2920">
                  <c:v>8.0389140555555549</c:v>
                </c:pt>
                <c:pt idx="2921">
                  <c:v>8.0416918333333349</c:v>
                </c:pt>
                <c:pt idx="2922">
                  <c:v>8.0444696111111114</c:v>
                </c:pt>
                <c:pt idx="2923">
                  <c:v>8.0472473888888878</c:v>
                </c:pt>
                <c:pt idx="2924">
                  <c:v>8.0500251666666678</c:v>
                </c:pt>
                <c:pt idx="2925">
                  <c:v>8.0528029444444442</c:v>
                </c:pt>
                <c:pt idx="2926">
                  <c:v>8.0555807222222207</c:v>
                </c:pt>
                <c:pt idx="2927">
                  <c:v>8.0583585000000006</c:v>
                </c:pt>
                <c:pt idx="2928">
                  <c:v>8.0611362777777771</c:v>
                </c:pt>
                <c:pt idx="2929">
                  <c:v>8.0639140555555571</c:v>
                </c:pt>
                <c:pt idx="2930">
                  <c:v>8.0666918333333335</c:v>
                </c:pt>
                <c:pt idx="2931">
                  <c:v>8.0694696111111099</c:v>
                </c:pt>
                <c:pt idx="2932">
                  <c:v>8.0722473888888899</c:v>
                </c:pt>
                <c:pt idx="2933">
                  <c:v>8.0750251666666664</c:v>
                </c:pt>
                <c:pt idx="2934">
                  <c:v>8.0778029444444428</c:v>
                </c:pt>
                <c:pt idx="2935">
                  <c:v>8.0805807222222228</c:v>
                </c:pt>
                <c:pt idx="2936">
                  <c:v>8.0833584999999992</c:v>
                </c:pt>
                <c:pt idx="2937">
                  <c:v>8.0861362777777792</c:v>
                </c:pt>
                <c:pt idx="2938">
                  <c:v>8.0889140555555556</c:v>
                </c:pt>
                <c:pt idx="2939">
                  <c:v>8.0916918333333321</c:v>
                </c:pt>
                <c:pt idx="2940">
                  <c:v>8.0944696111111121</c:v>
                </c:pt>
                <c:pt idx="2941">
                  <c:v>8.0972473888888885</c:v>
                </c:pt>
                <c:pt idx="2942">
                  <c:v>8.1000251666666649</c:v>
                </c:pt>
                <c:pt idx="2943">
                  <c:v>8.1028029444444449</c:v>
                </c:pt>
                <c:pt idx="2944">
                  <c:v>8.1055807222222214</c:v>
                </c:pt>
                <c:pt idx="2945">
                  <c:v>8.1083585000000014</c:v>
                </c:pt>
                <c:pt idx="2946">
                  <c:v>8.1111362777777778</c:v>
                </c:pt>
                <c:pt idx="2947">
                  <c:v>8.1139140555555542</c:v>
                </c:pt>
                <c:pt idx="2948">
                  <c:v>8.1166918333333342</c:v>
                </c:pt>
                <c:pt idx="2949">
                  <c:v>8.1194696111111107</c:v>
                </c:pt>
                <c:pt idx="2950">
                  <c:v>8.1201398888888896</c:v>
                </c:pt>
                <c:pt idx="2951">
                  <c:v>8.1201400555555558</c:v>
                </c:pt>
                <c:pt idx="2952">
                  <c:v>8.1229178333333323</c:v>
                </c:pt>
                <c:pt idx="2953">
                  <c:v>8.1256956111111123</c:v>
                </c:pt>
                <c:pt idx="2954">
                  <c:v>8.1284733888888887</c:v>
                </c:pt>
                <c:pt idx="2955">
                  <c:v>8.1312511666666651</c:v>
                </c:pt>
                <c:pt idx="2956">
                  <c:v>8.1340289444444451</c:v>
                </c:pt>
                <c:pt idx="2957">
                  <c:v>8.1368067222222216</c:v>
                </c:pt>
                <c:pt idx="2958">
                  <c:v>8.1395845000000016</c:v>
                </c:pt>
                <c:pt idx="2959">
                  <c:v>8.142362277777778</c:v>
                </c:pt>
                <c:pt idx="2960">
                  <c:v>8.1451400555555544</c:v>
                </c:pt>
                <c:pt idx="2961">
                  <c:v>8.1479178333333344</c:v>
                </c:pt>
                <c:pt idx="2962">
                  <c:v>8.1506956111111108</c:v>
                </c:pt>
                <c:pt idx="2963">
                  <c:v>8.1534733888888873</c:v>
                </c:pt>
                <c:pt idx="2964">
                  <c:v>8.1562511666666673</c:v>
                </c:pt>
                <c:pt idx="2965">
                  <c:v>8.1590289444444437</c:v>
                </c:pt>
                <c:pt idx="2966">
                  <c:v>8.1618067222222237</c:v>
                </c:pt>
                <c:pt idx="2967">
                  <c:v>8.1645845000000001</c:v>
                </c:pt>
                <c:pt idx="2968">
                  <c:v>8.1673622777777766</c:v>
                </c:pt>
                <c:pt idx="2969">
                  <c:v>8.1701400555555566</c:v>
                </c:pt>
                <c:pt idx="2970">
                  <c:v>8.172917833333333</c:v>
                </c:pt>
                <c:pt idx="2971">
                  <c:v>8.1756956111111094</c:v>
                </c:pt>
                <c:pt idx="2972">
                  <c:v>8.1784733888888894</c:v>
                </c:pt>
                <c:pt idx="2973">
                  <c:v>8.1812511666666659</c:v>
                </c:pt>
                <c:pt idx="2974">
                  <c:v>8.1840289444444458</c:v>
                </c:pt>
                <c:pt idx="2975">
                  <c:v>8.1868067222222223</c:v>
                </c:pt>
                <c:pt idx="2976">
                  <c:v>8.1895844999999987</c:v>
                </c:pt>
                <c:pt idx="2977">
                  <c:v>8.1923622777777787</c:v>
                </c:pt>
                <c:pt idx="2978">
                  <c:v>8.1951400555555551</c:v>
                </c:pt>
                <c:pt idx="2979">
                  <c:v>8.1979178333333316</c:v>
                </c:pt>
                <c:pt idx="2980">
                  <c:v>8.2006956111111116</c:v>
                </c:pt>
                <c:pt idx="2981">
                  <c:v>8.203473388888888</c:v>
                </c:pt>
                <c:pt idx="2982">
                  <c:v>8.206251166666668</c:v>
                </c:pt>
                <c:pt idx="2983">
                  <c:v>8.2090289444444444</c:v>
                </c:pt>
                <c:pt idx="2984">
                  <c:v>8.2118067222222209</c:v>
                </c:pt>
                <c:pt idx="2985">
                  <c:v>8.2145845000000008</c:v>
                </c:pt>
                <c:pt idx="2986">
                  <c:v>8.2173622777777773</c:v>
                </c:pt>
                <c:pt idx="2987">
                  <c:v>8.2201400555555573</c:v>
                </c:pt>
                <c:pt idx="2988">
                  <c:v>8.2229178333333337</c:v>
                </c:pt>
                <c:pt idx="2989">
                  <c:v>8.2256956111111101</c:v>
                </c:pt>
                <c:pt idx="2990">
                  <c:v>8.2284733888888901</c:v>
                </c:pt>
                <c:pt idx="2991">
                  <c:v>8.2312511666666666</c:v>
                </c:pt>
                <c:pt idx="2992">
                  <c:v>8.234028944444443</c:v>
                </c:pt>
                <c:pt idx="2993">
                  <c:v>8.236806722222223</c:v>
                </c:pt>
                <c:pt idx="2994">
                  <c:v>8.2395844999999994</c:v>
                </c:pt>
                <c:pt idx="2995">
                  <c:v>8.2423622777777794</c:v>
                </c:pt>
                <c:pt idx="2996">
                  <c:v>8.2451400555555558</c:v>
                </c:pt>
                <c:pt idx="2997">
                  <c:v>8.2479178333333323</c:v>
                </c:pt>
                <c:pt idx="2998">
                  <c:v>8.2506956111111123</c:v>
                </c:pt>
                <c:pt idx="2999">
                  <c:v>8.2534733888888887</c:v>
                </c:pt>
                <c:pt idx="3000">
                  <c:v>8.2562511666666651</c:v>
                </c:pt>
                <c:pt idx="3001">
                  <c:v>8.2590289444444451</c:v>
                </c:pt>
                <c:pt idx="3002">
                  <c:v>8.2618067222222216</c:v>
                </c:pt>
                <c:pt idx="3003">
                  <c:v>8.2645845000000016</c:v>
                </c:pt>
                <c:pt idx="3004">
                  <c:v>8.267362277777778</c:v>
                </c:pt>
                <c:pt idx="3005">
                  <c:v>8.2701400555555544</c:v>
                </c:pt>
                <c:pt idx="3006">
                  <c:v>8.2729178333333344</c:v>
                </c:pt>
                <c:pt idx="3007">
                  <c:v>8.2756956111111108</c:v>
                </c:pt>
                <c:pt idx="3008">
                  <c:v>8.2784733888888873</c:v>
                </c:pt>
                <c:pt idx="3009">
                  <c:v>8.2812511666666673</c:v>
                </c:pt>
                <c:pt idx="3010">
                  <c:v>8.2840289444444437</c:v>
                </c:pt>
                <c:pt idx="3011">
                  <c:v>8.2868067222222237</c:v>
                </c:pt>
                <c:pt idx="3012">
                  <c:v>8.2895845000000001</c:v>
                </c:pt>
                <c:pt idx="3013">
                  <c:v>8.2923622777777766</c:v>
                </c:pt>
                <c:pt idx="3014">
                  <c:v>8.2951400555555566</c:v>
                </c:pt>
                <c:pt idx="3015">
                  <c:v>8.297917833333333</c:v>
                </c:pt>
                <c:pt idx="3016">
                  <c:v>8.3006956111111094</c:v>
                </c:pt>
                <c:pt idx="3017">
                  <c:v>8.3034733888888894</c:v>
                </c:pt>
                <c:pt idx="3018">
                  <c:v>8.3062511666666659</c:v>
                </c:pt>
                <c:pt idx="3019">
                  <c:v>8.3090289444444458</c:v>
                </c:pt>
                <c:pt idx="3020">
                  <c:v>8.3118067222222223</c:v>
                </c:pt>
                <c:pt idx="3021">
                  <c:v>8.3145844999999987</c:v>
                </c:pt>
                <c:pt idx="3022">
                  <c:v>8.3173622777777787</c:v>
                </c:pt>
                <c:pt idx="3023">
                  <c:v>8.3201400555555551</c:v>
                </c:pt>
                <c:pt idx="3024">
                  <c:v>8.3229178333333316</c:v>
                </c:pt>
                <c:pt idx="3025">
                  <c:v>8.3256956111111116</c:v>
                </c:pt>
                <c:pt idx="3026">
                  <c:v>8.328473388888888</c:v>
                </c:pt>
                <c:pt idx="3027">
                  <c:v>8.331251166666668</c:v>
                </c:pt>
                <c:pt idx="3028">
                  <c:v>8.3340289444444444</c:v>
                </c:pt>
                <c:pt idx="3029">
                  <c:v>8.3368067222222209</c:v>
                </c:pt>
                <c:pt idx="3030">
                  <c:v>8.3395845000000008</c:v>
                </c:pt>
                <c:pt idx="3031">
                  <c:v>8.3423622777777773</c:v>
                </c:pt>
                <c:pt idx="3032">
                  <c:v>8.3451400555555573</c:v>
                </c:pt>
                <c:pt idx="3033">
                  <c:v>8.3479178333333337</c:v>
                </c:pt>
                <c:pt idx="3034">
                  <c:v>8.3506956111111101</c:v>
                </c:pt>
                <c:pt idx="3035">
                  <c:v>8.3534733888888901</c:v>
                </c:pt>
                <c:pt idx="3036">
                  <c:v>8.3562511666666666</c:v>
                </c:pt>
                <c:pt idx="3037">
                  <c:v>8.359028944444443</c:v>
                </c:pt>
                <c:pt idx="3038">
                  <c:v>8.361806722222223</c:v>
                </c:pt>
                <c:pt idx="3039">
                  <c:v>8.3645844999999994</c:v>
                </c:pt>
                <c:pt idx="3040">
                  <c:v>8.3673622777777794</c:v>
                </c:pt>
                <c:pt idx="3041">
                  <c:v>8.3701400555555558</c:v>
                </c:pt>
                <c:pt idx="3042">
                  <c:v>8.3729178333333323</c:v>
                </c:pt>
                <c:pt idx="3043">
                  <c:v>8.3756956111111123</c:v>
                </c:pt>
                <c:pt idx="3044">
                  <c:v>8.3784733888888887</c:v>
                </c:pt>
                <c:pt idx="3045">
                  <c:v>8.3812511666666651</c:v>
                </c:pt>
                <c:pt idx="3046">
                  <c:v>8.3840289444444451</c:v>
                </c:pt>
                <c:pt idx="3047">
                  <c:v>8.3868067222222216</c:v>
                </c:pt>
                <c:pt idx="3048">
                  <c:v>8.3895845000000016</c:v>
                </c:pt>
                <c:pt idx="3049">
                  <c:v>8.392362277777778</c:v>
                </c:pt>
                <c:pt idx="3050">
                  <c:v>8.3951400555555544</c:v>
                </c:pt>
                <c:pt idx="3051">
                  <c:v>8.3979178333333344</c:v>
                </c:pt>
                <c:pt idx="3052">
                  <c:v>8.4006956111111108</c:v>
                </c:pt>
                <c:pt idx="3053">
                  <c:v>8.4034733888888873</c:v>
                </c:pt>
                <c:pt idx="3054">
                  <c:v>8.4062511666666673</c:v>
                </c:pt>
                <c:pt idx="3055">
                  <c:v>8.4090289444444437</c:v>
                </c:pt>
                <c:pt idx="3056">
                  <c:v>8.4118067222222237</c:v>
                </c:pt>
                <c:pt idx="3057">
                  <c:v>8.4145845000000001</c:v>
                </c:pt>
                <c:pt idx="3058">
                  <c:v>8.4173622777777766</c:v>
                </c:pt>
                <c:pt idx="3059">
                  <c:v>8.4201400555555566</c:v>
                </c:pt>
                <c:pt idx="3060">
                  <c:v>8.422917833333333</c:v>
                </c:pt>
                <c:pt idx="3061">
                  <c:v>8.4256956111111094</c:v>
                </c:pt>
                <c:pt idx="3062">
                  <c:v>8.4284733888888894</c:v>
                </c:pt>
                <c:pt idx="3063">
                  <c:v>8.4312511666666659</c:v>
                </c:pt>
                <c:pt idx="3064">
                  <c:v>8.4340289444444458</c:v>
                </c:pt>
                <c:pt idx="3065">
                  <c:v>8.4368067222222223</c:v>
                </c:pt>
                <c:pt idx="3066">
                  <c:v>8.4395844999999987</c:v>
                </c:pt>
                <c:pt idx="3067">
                  <c:v>8.4423622777777787</c:v>
                </c:pt>
                <c:pt idx="3068">
                  <c:v>8.4451400555555551</c:v>
                </c:pt>
                <c:pt idx="3069">
                  <c:v>8.4479178333333316</c:v>
                </c:pt>
                <c:pt idx="3070">
                  <c:v>8.4506956111111116</c:v>
                </c:pt>
                <c:pt idx="3071">
                  <c:v>8.453473388888888</c:v>
                </c:pt>
                <c:pt idx="3072">
                  <c:v>8.456251166666668</c:v>
                </c:pt>
                <c:pt idx="3073">
                  <c:v>8.4590289444444444</c:v>
                </c:pt>
                <c:pt idx="3074">
                  <c:v>8.4618067222222209</c:v>
                </c:pt>
                <c:pt idx="3075">
                  <c:v>8.4645845000000008</c:v>
                </c:pt>
                <c:pt idx="3076">
                  <c:v>8.4673622777777773</c:v>
                </c:pt>
                <c:pt idx="3077">
                  <c:v>8.4701400555555573</c:v>
                </c:pt>
                <c:pt idx="3078">
                  <c:v>8.4729178333333337</c:v>
                </c:pt>
                <c:pt idx="3079">
                  <c:v>8.4756956111111101</c:v>
                </c:pt>
                <c:pt idx="3080">
                  <c:v>8.4784733888888901</c:v>
                </c:pt>
                <c:pt idx="3081">
                  <c:v>8.4812511666666666</c:v>
                </c:pt>
                <c:pt idx="3082">
                  <c:v>8.484028944444443</c:v>
                </c:pt>
                <c:pt idx="3083">
                  <c:v>8.486806722222223</c:v>
                </c:pt>
                <c:pt idx="3084">
                  <c:v>8.4895844999999994</c:v>
                </c:pt>
                <c:pt idx="3085">
                  <c:v>8.4923622777777794</c:v>
                </c:pt>
                <c:pt idx="3086">
                  <c:v>8.4951400555555558</c:v>
                </c:pt>
                <c:pt idx="3087">
                  <c:v>8.4979178333333323</c:v>
                </c:pt>
                <c:pt idx="3088">
                  <c:v>8.5006956111111123</c:v>
                </c:pt>
                <c:pt idx="3089">
                  <c:v>8.5034733888888887</c:v>
                </c:pt>
                <c:pt idx="3090">
                  <c:v>8.5062511666666651</c:v>
                </c:pt>
                <c:pt idx="3091">
                  <c:v>8.5090289444444451</c:v>
                </c:pt>
                <c:pt idx="3092">
                  <c:v>8.5118067222222216</c:v>
                </c:pt>
                <c:pt idx="3093">
                  <c:v>8.5145845000000016</c:v>
                </c:pt>
                <c:pt idx="3094">
                  <c:v>8.517362277777778</c:v>
                </c:pt>
                <c:pt idx="3095">
                  <c:v>8.5201400555555544</c:v>
                </c:pt>
                <c:pt idx="3096">
                  <c:v>8.5229178333333344</c:v>
                </c:pt>
                <c:pt idx="3097">
                  <c:v>8.5256956111111108</c:v>
                </c:pt>
                <c:pt idx="3098">
                  <c:v>8.5284733888888873</c:v>
                </c:pt>
                <c:pt idx="3099">
                  <c:v>8.5312511666666673</c:v>
                </c:pt>
                <c:pt idx="3100">
                  <c:v>8.5340289444444437</c:v>
                </c:pt>
                <c:pt idx="3101">
                  <c:v>8.5368067222222237</c:v>
                </c:pt>
                <c:pt idx="3102">
                  <c:v>8.5395845000000001</c:v>
                </c:pt>
                <c:pt idx="3103">
                  <c:v>8.5423622777777766</c:v>
                </c:pt>
                <c:pt idx="3104">
                  <c:v>8.5448947777777775</c:v>
                </c:pt>
                <c:pt idx="3105">
                  <c:v>8.5449088333333343</c:v>
                </c:pt>
                <c:pt idx="3106">
                  <c:v>8.5476866111111107</c:v>
                </c:pt>
                <c:pt idx="3107">
                  <c:v>8.5504643888888907</c:v>
                </c:pt>
                <c:pt idx="3108">
                  <c:v>8.5532421666666671</c:v>
                </c:pt>
                <c:pt idx="3109">
                  <c:v>8.5560199444444436</c:v>
                </c:pt>
                <c:pt idx="3110">
                  <c:v>8.5587977222222236</c:v>
                </c:pt>
                <c:pt idx="3111">
                  <c:v>8.5615755</c:v>
                </c:pt>
                <c:pt idx="3112">
                  <c:v>8.5643532777777764</c:v>
                </c:pt>
                <c:pt idx="3113">
                  <c:v>8.5671310555555564</c:v>
                </c:pt>
                <c:pt idx="3114">
                  <c:v>8.5699088333333329</c:v>
                </c:pt>
                <c:pt idx="3115">
                  <c:v>8.5726866111111129</c:v>
                </c:pt>
                <c:pt idx="3116">
                  <c:v>8.5754643888888893</c:v>
                </c:pt>
                <c:pt idx="3117">
                  <c:v>8.5782421666666657</c:v>
                </c:pt>
                <c:pt idx="3118">
                  <c:v>8.5810199444444457</c:v>
                </c:pt>
                <c:pt idx="3119">
                  <c:v>8.5837977222222221</c:v>
                </c:pt>
                <c:pt idx="3120">
                  <c:v>8.5865754999999986</c:v>
                </c:pt>
                <c:pt idx="3121">
                  <c:v>8.5893532777777786</c:v>
                </c:pt>
                <c:pt idx="3122">
                  <c:v>8.592131055555555</c:v>
                </c:pt>
                <c:pt idx="3123">
                  <c:v>8.594908833333335</c:v>
                </c:pt>
                <c:pt idx="3124">
                  <c:v>8.5976866111111114</c:v>
                </c:pt>
                <c:pt idx="3125">
                  <c:v>8.6004643888888879</c:v>
                </c:pt>
                <c:pt idx="3126">
                  <c:v>8.6032421666666679</c:v>
                </c:pt>
                <c:pt idx="3127">
                  <c:v>8.6060199444444443</c:v>
                </c:pt>
                <c:pt idx="3128">
                  <c:v>8.6087977222222207</c:v>
                </c:pt>
                <c:pt idx="3129">
                  <c:v>8.6115755000000007</c:v>
                </c:pt>
                <c:pt idx="3130">
                  <c:v>8.6143532777777772</c:v>
                </c:pt>
                <c:pt idx="3131">
                  <c:v>8.6171310555555571</c:v>
                </c:pt>
                <c:pt idx="3132">
                  <c:v>8.6199088333333336</c:v>
                </c:pt>
                <c:pt idx="3133">
                  <c:v>8.62268661111111</c:v>
                </c:pt>
                <c:pt idx="3134">
                  <c:v>8.62546438888889</c:v>
                </c:pt>
                <c:pt idx="3135">
                  <c:v>8.6282421666666664</c:v>
                </c:pt>
                <c:pt idx="3136">
                  <c:v>8.6310199444444429</c:v>
                </c:pt>
                <c:pt idx="3137">
                  <c:v>8.6337977222222229</c:v>
                </c:pt>
                <c:pt idx="3138">
                  <c:v>8.6365754999999993</c:v>
                </c:pt>
                <c:pt idx="3139">
                  <c:v>8.6393532777777793</c:v>
                </c:pt>
                <c:pt idx="3140">
                  <c:v>8.6421310555555557</c:v>
                </c:pt>
                <c:pt idx="3141">
                  <c:v>8.6449088333333322</c:v>
                </c:pt>
                <c:pt idx="3142">
                  <c:v>8.6476866111111121</c:v>
                </c:pt>
                <c:pt idx="3143">
                  <c:v>8.6504643888888886</c:v>
                </c:pt>
                <c:pt idx="3144">
                  <c:v>8.6532421666666686</c:v>
                </c:pt>
                <c:pt idx="3145">
                  <c:v>8.656019944444445</c:v>
                </c:pt>
                <c:pt idx="3146">
                  <c:v>8.6587977222222214</c:v>
                </c:pt>
                <c:pt idx="3147">
                  <c:v>8.6615755000000014</c:v>
                </c:pt>
                <c:pt idx="3148">
                  <c:v>8.6643532777777779</c:v>
                </c:pt>
                <c:pt idx="3149">
                  <c:v>8.6671310555555543</c:v>
                </c:pt>
                <c:pt idx="3150">
                  <c:v>8.6699088333333343</c:v>
                </c:pt>
                <c:pt idx="3151">
                  <c:v>8.6726866111111107</c:v>
                </c:pt>
                <c:pt idx="3152">
                  <c:v>8.6754643888888907</c:v>
                </c:pt>
                <c:pt idx="3153">
                  <c:v>8.6782421666666671</c:v>
                </c:pt>
                <c:pt idx="3154">
                  <c:v>8.6810199444444436</c:v>
                </c:pt>
                <c:pt idx="3155">
                  <c:v>8.6837977222222236</c:v>
                </c:pt>
                <c:pt idx="3156">
                  <c:v>8.6865755</c:v>
                </c:pt>
                <c:pt idx="3157">
                  <c:v>8.6893532777777764</c:v>
                </c:pt>
                <c:pt idx="3158">
                  <c:v>8.6921310555555564</c:v>
                </c:pt>
                <c:pt idx="3159">
                  <c:v>8.6949088333333329</c:v>
                </c:pt>
                <c:pt idx="3160">
                  <c:v>8.6976866111111129</c:v>
                </c:pt>
                <c:pt idx="3161">
                  <c:v>8.7004643888888893</c:v>
                </c:pt>
                <c:pt idx="3162">
                  <c:v>8.7032421666666657</c:v>
                </c:pt>
                <c:pt idx="3163">
                  <c:v>8.7060199444444457</c:v>
                </c:pt>
                <c:pt idx="3164">
                  <c:v>8.7087977222222221</c:v>
                </c:pt>
                <c:pt idx="3165">
                  <c:v>8.7115754999999986</c:v>
                </c:pt>
                <c:pt idx="3166">
                  <c:v>8.7143532777777786</c:v>
                </c:pt>
                <c:pt idx="3167">
                  <c:v>8.717131055555555</c:v>
                </c:pt>
                <c:pt idx="3168">
                  <c:v>8.719908833333335</c:v>
                </c:pt>
                <c:pt idx="3169">
                  <c:v>8.7226866111111114</c:v>
                </c:pt>
                <c:pt idx="3170">
                  <c:v>8.7254643888888879</c:v>
                </c:pt>
                <c:pt idx="3171">
                  <c:v>8.7282421666666679</c:v>
                </c:pt>
                <c:pt idx="3172">
                  <c:v>8.7310199444444443</c:v>
                </c:pt>
                <c:pt idx="3173">
                  <c:v>8.7337977222222207</c:v>
                </c:pt>
                <c:pt idx="3174">
                  <c:v>8.7365755000000007</c:v>
                </c:pt>
                <c:pt idx="3175">
                  <c:v>8.7393532777777772</c:v>
                </c:pt>
                <c:pt idx="3176">
                  <c:v>8.7421310555555571</c:v>
                </c:pt>
                <c:pt idx="3177">
                  <c:v>8.7449088333333336</c:v>
                </c:pt>
                <c:pt idx="3178">
                  <c:v>8.74768661111111</c:v>
                </c:pt>
                <c:pt idx="3179">
                  <c:v>8.75046438888889</c:v>
                </c:pt>
                <c:pt idx="3180">
                  <c:v>8.7532421666666664</c:v>
                </c:pt>
                <c:pt idx="3181">
                  <c:v>8.7560199444444429</c:v>
                </c:pt>
                <c:pt idx="3182">
                  <c:v>8.7587977222222229</c:v>
                </c:pt>
                <c:pt idx="3183">
                  <c:v>8.7615754999999993</c:v>
                </c:pt>
                <c:pt idx="3184">
                  <c:v>8.7643532777777793</c:v>
                </c:pt>
                <c:pt idx="3185">
                  <c:v>8.7671310555555557</c:v>
                </c:pt>
                <c:pt idx="3186">
                  <c:v>8.7699088333333322</c:v>
                </c:pt>
                <c:pt idx="3187">
                  <c:v>8.7726866111111121</c:v>
                </c:pt>
                <c:pt idx="3188">
                  <c:v>8.7754643888888886</c:v>
                </c:pt>
                <c:pt idx="3189">
                  <c:v>8.7782421666666686</c:v>
                </c:pt>
                <c:pt idx="3190">
                  <c:v>8.781019944444445</c:v>
                </c:pt>
                <c:pt idx="3191">
                  <c:v>8.7837977222222214</c:v>
                </c:pt>
                <c:pt idx="3192">
                  <c:v>8.7865755000000014</c:v>
                </c:pt>
                <c:pt idx="3193">
                  <c:v>8.7893532777777779</c:v>
                </c:pt>
                <c:pt idx="3194">
                  <c:v>8.7921310555555543</c:v>
                </c:pt>
                <c:pt idx="3195">
                  <c:v>8.7949088333333343</c:v>
                </c:pt>
                <c:pt idx="3196">
                  <c:v>8.7976866111111107</c:v>
                </c:pt>
                <c:pt idx="3197">
                  <c:v>8.8004643888888907</c:v>
                </c:pt>
                <c:pt idx="3198">
                  <c:v>8.8032421666666671</c:v>
                </c:pt>
                <c:pt idx="3199">
                  <c:v>8.8060199444444436</c:v>
                </c:pt>
                <c:pt idx="3200">
                  <c:v>8.8087977222222236</c:v>
                </c:pt>
                <c:pt idx="3201">
                  <c:v>8.8115755</c:v>
                </c:pt>
                <c:pt idx="3202">
                  <c:v>8.8143532777777764</c:v>
                </c:pt>
                <c:pt idx="3203">
                  <c:v>8.8171310555555564</c:v>
                </c:pt>
                <c:pt idx="3204">
                  <c:v>8.8199088333333329</c:v>
                </c:pt>
                <c:pt idx="3205">
                  <c:v>8.8226866111111129</c:v>
                </c:pt>
                <c:pt idx="3206">
                  <c:v>8.8254643888888893</c:v>
                </c:pt>
                <c:pt idx="3207">
                  <c:v>8.8282421666666657</c:v>
                </c:pt>
                <c:pt idx="3208">
                  <c:v>8.8310199444444457</c:v>
                </c:pt>
                <c:pt idx="3209">
                  <c:v>8.8337977222222221</c:v>
                </c:pt>
                <c:pt idx="3210">
                  <c:v>8.8365754999999986</c:v>
                </c:pt>
                <c:pt idx="3211">
                  <c:v>8.8393532777777786</c:v>
                </c:pt>
                <c:pt idx="3212">
                  <c:v>8.842131055555555</c:v>
                </c:pt>
                <c:pt idx="3213">
                  <c:v>8.844908833333335</c:v>
                </c:pt>
                <c:pt idx="3214">
                  <c:v>8.8476866111111114</c:v>
                </c:pt>
                <c:pt idx="3215">
                  <c:v>8.8504643888888879</c:v>
                </c:pt>
                <c:pt idx="3216">
                  <c:v>8.8532421666666679</c:v>
                </c:pt>
                <c:pt idx="3217">
                  <c:v>8.8560199444444443</c:v>
                </c:pt>
                <c:pt idx="3218">
                  <c:v>8.8587977222222207</c:v>
                </c:pt>
                <c:pt idx="3219">
                  <c:v>8.8615755000000007</c:v>
                </c:pt>
                <c:pt idx="3220">
                  <c:v>8.8643532777777772</c:v>
                </c:pt>
                <c:pt idx="3221">
                  <c:v>8.8671310555555571</c:v>
                </c:pt>
                <c:pt idx="3222">
                  <c:v>8.8699088333333336</c:v>
                </c:pt>
                <c:pt idx="3223">
                  <c:v>8.87268661111111</c:v>
                </c:pt>
                <c:pt idx="3224">
                  <c:v>8.87546438888889</c:v>
                </c:pt>
                <c:pt idx="3225">
                  <c:v>8.8782421666666664</c:v>
                </c:pt>
                <c:pt idx="3226">
                  <c:v>8.8810199444444429</c:v>
                </c:pt>
                <c:pt idx="3227">
                  <c:v>8.8837977222222229</c:v>
                </c:pt>
                <c:pt idx="3228">
                  <c:v>8.8865754999999993</c:v>
                </c:pt>
                <c:pt idx="3229">
                  <c:v>8.8893532777777793</c:v>
                </c:pt>
                <c:pt idx="3230">
                  <c:v>8.8921310555555557</c:v>
                </c:pt>
                <c:pt idx="3231">
                  <c:v>8.8949088333333322</c:v>
                </c:pt>
                <c:pt idx="3232">
                  <c:v>8.8976866111111121</c:v>
                </c:pt>
                <c:pt idx="3233">
                  <c:v>8.9004643888888886</c:v>
                </c:pt>
                <c:pt idx="3234">
                  <c:v>8.9032421666666686</c:v>
                </c:pt>
                <c:pt idx="3235">
                  <c:v>8.906019944444445</c:v>
                </c:pt>
                <c:pt idx="3236">
                  <c:v>8.9087977222222214</c:v>
                </c:pt>
                <c:pt idx="3237">
                  <c:v>8.9115755000000014</c:v>
                </c:pt>
                <c:pt idx="3238">
                  <c:v>8.9143532777777779</c:v>
                </c:pt>
                <c:pt idx="3239">
                  <c:v>8.9171310555555543</c:v>
                </c:pt>
                <c:pt idx="3240">
                  <c:v>8.9199088333333343</c:v>
                </c:pt>
                <c:pt idx="3241">
                  <c:v>8.9226866111111107</c:v>
                </c:pt>
                <c:pt idx="3242">
                  <c:v>8.9254643888888907</c:v>
                </c:pt>
                <c:pt idx="3243">
                  <c:v>8.9282421666666671</c:v>
                </c:pt>
                <c:pt idx="3244">
                  <c:v>8.9310199444444436</c:v>
                </c:pt>
                <c:pt idx="3245">
                  <c:v>8.9337977222222236</c:v>
                </c:pt>
                <c:pt idx="3246">
                  <c:v>8.9365755</c:v>
                </c:pt>
                <c:pt idx="3247">
                  <c:v>8.9393532777777764</c:v>
                </c:pt>
                <c:pt idx="3248">
                  <c:v>8.9421310555555564</c:v>
                </c:pt>
                <c:pt idx="3249">
                  <c:v>8.9449088333333329</c:v>
                </c:pt>
                <c:pt idx="3250">
                  <c:v>8.9476866111111129</c:v>
                </c:pt>
                <c:pt idx="3251">
                  <c:v>8.9504643888888893</c:v>
                </c:pt>
                <c:pt idx="3252">
                  <c:v>8.9532421666666657</c:v>
                </c:pt>
                <c:pt idx="3253">
                  <c:v>8.9555454999999995</c:v>
                </c:pt>
                <c:pt idx="3254">
                  <c:v>8.9555456666666657</c:v>
                </c:pt>
                <c:pt idx="3255">
                  <c:v>8.9583234444444457</c:v>
                </c:pt>
                <c:pt idx="3256">
                  <c:v>8.9611012222222222</c:v>
                </c:pt>
                <c:pt idx="3257">
                  <c:v>8.9638789999999986</c:v>
                </c:pt>
                <c:pt idx="3258">
                  <c:v>8.9666567777777786</c:v>
                </c:pt>
                <c:pt idx="3259">
                  <c:v>8.969434555555555</c:v>
                </c:pt>
                <c:pt idx="3260">
                  <c:v>8.972212333333335</c:v>
                </c:pt>
                <c:pt idx="3261">
                  <c:v>8.9749901111111114</c:v>
                </c:pt>
                <c:pt idx="3262">
                  <c:v>8.9777678888888879</c:v>
                </c:pt>
                <c:pt idx="3263">
                  <c:v>8.9805456666666679</c:v>
                </c:pt>
                <c:pt idx="3264">
                  <c:v>8.9833234444444443</c:v>
                </c:pt>
                <c:pt idx="3265">
                  <c:v>8.9861012222222243</c:v>
                </c:pt>
                <c:pt idx="3266">
                  <c:v>8.9888790000000007</c:v>
                </c:pt>
                <c:pt idx="3267">
                  <c:v>8.9916567777777772</c:v>
                </c:pt>
                <c:pt idx="3268">
                  <c:v>8.9944345555555572</c:v>
                </c:pt>
                <c:pt idx="3269">
                  <c:v>8.9972123333333336</c:v>
                </c:pt>
                <c:pt idx="3270">
                  <c:v>8.99999011111111</c:v>
                </c:pt>
                <c:pt idx="3271">
                  <c:v>9.00276788888889</c:v>
                </c:pt>
                <c:pt idx="3272">
                  <c:v>9.0055456666666664</c:v>
                </c:pt>
                <c:pt idx="3273">
                  <c:v>9.0083234444444464</c:v>
                </c:pt>
                <c:pt idx="3274">
                  <c:v>9.0111012222222229</c:v>
                </c:pt>
                <c:pt idx="3275">
                  <c:v>9.0138789999999993</c:v>
                </c:pt>
                <c:pt idx="3276">
                  <c:v>9.0166567777777793</c:v>
                </c:pt>
                <c:pt idx="3277">
                  <c:v>9.0194345555555557</c:v>
                </c:pt>
                <c:pt idx="3278">
                  <c:v>9.0222123333333322</c:v>
                </c:pt>
                <c:pt idx="3279">
                  <c:v>9.0249901111111122</c:v>
                </c:pt>
                <c:pt idx="3280">
                  <c:v>9.0277678888888886</c:v>
                </c:pt>
                <c:pt idx="3281">
                  <c:v>9.0305456666666686</c:v>
                </c:pt>
                <c:pt idx="3282">
                  <c:v>9.033323444444445</c:v>
                </c:pt>
                <c:pt idx="3283">
                  <c:v>9.0361012222222215</c:v>
                </c:pt>
                <c:pt idx="3284">
                  <c:v>9.0388790000000014</c:v>
                </c:pt>
                <c:pt idx="3285">
                  <c:v>9.0416567777777779</c:v>
                </c:pt>
                <c:pt idx="3286">
                  <c:v>9.0444345555555543</c:v>
                </c:pt>
                <c:pt idx="3287">
                  <c:v>9.0472123333333343</c:v>
                </c:pt>
                <c:pt idx="3288">
                  <c:v>9.0499901111111107</c:v>
                </c:pt>
                <c:pt idx="3289">
                  <c:v>9.0527678888888907</c:v>
                </c:pt>
                <c:pt idx="3290">
                  <c:v>9.0555456666666672</c:v>
                </c:pt>
                <c:pt idx="3291">
                  <c:v>9.0583234444444436</c:v>
                </c:pt>
                <c:pt idx="3292">
                  <c:v>9.0611012222222236</c:v>
                </c:pt>
                <c:pt idx="3293">
                  <c:v>9.063879</c:v>
                </c:pt>
                <c:pt idx="3294">
                  <c:v>9.0666567777777765</c:v>
                </c:pt>
                <c:pt idx="3295">
                  <c:v>9.0694345555555564</c:v>
                </c:pt>
                <c:pt idx="3296">
                  <c:v>9.0722123333333329</c:v>
                </c:pt>
                <c:pt idx="3297">
                  <c:v>9.0749901111111129</c:v>
                </c:pt>
                <c:pt idx="3298">
                  <c:v>9.0777678888888893</c:v>
                </c:pt>
                <c:pt idx="3299">
                  <c:v>9.0805456666666657</c:v>
                </c:pt>
                <c:pt idx="3300">
                  <c:v>9.0833234444444457</c:v>
                </c:pt>
                <c:pt idx="3301">
                  <c:v>9.0861012222222222</c:v>
                </c:pt>
                <c:pt idx="3302">
                  <c:v>9.0888789999999986</c:v>
                </c:pt>
                <c:pt idx="3303">
                  <c:v>9.0916567777777786</c:v>
                </c:pt>
                <c:pt idx="3304">
                  <c:v>9.094434555555555</c:v>
                </c:pt>
                <c:pt idx="3305">
                  <c:v>9.097212333333335</c:v>
                </c:pt>
                <c:pt idx="3306">
                  <c:v>9.0999901111111114</c:v>
                </c:pt>
                <c:pt idx="3307">
                  <c:v>9.1027678888888879</c:v>
                </c:pt>
                <c:pt idx="3308">
                  <c:v>9.1055456666666679</c:v>
                </c:pt>
                <c:pt idx="3309">
                  <c:v>9.1083234444444443</c:v>
                </c:pt>
                <c:pt idx="3310">
                  <c:v>9.1111012222222243</c:v>
                </c:pt>
                <c:pt idx="3311">
                  <c:v>9.1138790000000007</c:v>
                </c:pt>
                <c:pt idx="3312">
                  <c:v>9.1166567777777772</c:v>
                </c:pt>
                <c:pt idx="3313">
                  <c:v>9.1194345555555572</c:v>
                </c:pt>
                <c:pt idx="3314">
                  <c:v>9.1222123333333336</c:v>
                </c:pt>
                <c:pt idx="3315">
                  <c:v>9.12499011111111</c:v>
                </c:pt>
                <c:pt idx="3316">
                  <c:v>9.12776788888889</c:v>
                </c:pt>
                <c:pt idx="3317">
                  <c:v>9.1305456666666664</c:v>
                </c:pt>
                <c:pt idx="3318">
                  <c:v>9.1333234444444464</c:v>
                </c:pt>
                <c:pt idx="3319">
                  <c:v>9.1361012222222229</c:v>
                </c:pt>
                <c:pt idx="3320">
                  <c:v>9.1388789999999993</c:v>
                </c:pt>
                <c:pt idx="3321">
                  <c:v>9.1416567777777793</c:v>
                </c:pt>
                <c:pt idx="3322">
                  <c:v>9.1444345555555557</c:v>
                </c:pt>
                <c:pt idx="3323">
                  <c:v>9.1472123333333322</c:v>
                </c:pt>
                <c:pt idx="3324">
                  <c:v>9.1499901111111122</c:v>
                </c:pt>
                <c:pt idx="3325">
                  <c:v>9.1527678888888886</c:v>
                </c:pt>
                <c:pt idx="3326">
                  <c:v>9.1555456666666686</c:v>
                </c:pt>
                <c:pt idx="3327">
                  <c:v>9.158323444444445</c:v>
                </c:pt>
                <c:pt idx="3328">
                  <c:v>9.1611012222222215</c:v>
                </c:pt>
                <c:pt idx="3329">
                  <c:v>9.1638790000000014</c:v>
                </c:pt>
                <c:pt idx="3330">
                  <c:v>9.1666567777777779</c:v>
                </c:pt>
                <c:pt idx="3331">
                  <c:v>9.1694345555555543</c:v>
                </c:pt>
                <c:pt idx="3332">
                  <c:v>9.1722123333333343</c:v>
                </c:pt>
                <c:pt idx="3333">
                  <c:v>9.1749901111111107</c:v>
                </c:pt>
                <c:pt idx="3334">
                  <c:v>9.1777678888888907</c:v>
                </c:pt>
                <c:pt idx="3335">
                  <c:v>9.1805456666666672</c:v>
                </c:pt>
                <c:pt idx="3336">
                  <c:v>9.1833234444444436</c:v>
                </c:pt>
                <c:pt idx="3337">
                  <c:v>9.1861012222222236</c:v>
                </c:pt>
                <c:pt idx="3338">
                  <c:v>9.188879</c:v>
                </c:pt>
                <c:pt idx="3339">
                  <c:v>9.1916567777777765</c:v>
                </c:pt>
                <c:pt idx="3340">
                  <c:v>9.1944345555555564</c:v>
                </c:pt>
                <c:pt idx="3341">
                  <c:v>9.1972123333333329</c:v>
                </c:pt>
                <c:pt idx="3342">
                  <c:v>9.1999901111111129</c:v>
                </c:pt>
                <c:pt idx="3343">
                  <c:v>9.2027678888888893</c:v>
                </c:pt>
                <c:pt idx="3344">
                  <c:v>9.2055456666666657</c:v>
                </c:pt>
                <c:pt idx="3345">
                  <c:v>9.2083234444444457</c:v>
                </c:pt>
                <c:pt idx="3346">
                  <c:v>9.2111012222222222</c:v>
                </c:pt>
                <c:pt idx="3347">
                  <c:v>9.2138789999999986</c:v>
                </c:pt>
                <c:pt idx="3348">
                  <c:v>9.2166567777777786</c:v>
                </c:pt>
                <c:pt idx="3349">
                  <c:v>9.219434555555555</c:v>
                </c:pt>
                <c:pt idx="3350">
                  <c:v>9.222212333333335</c:v>
                </c:pt>
                <c:pt idx="3351">
                  <c:v>9.2249901111111114</c:v>
                </c:pt>
                <c:pt idx="3352">
                  <c:v>9.2277678888888879</c:v>
                </c:pt>
                <c:pt idx="3353">
                  <c:v>9.2305456666666679</c:v>
                </c:pt>
                <c:pt idx="3354">
                  <c:v>9.2333234444444443</c:v>
                </c:pt>
                <c:pt idx="3355">
                  <c:v>9.2361012222222243</c:v>
                </c:pt>
                <c:pt idx="3356">
                  <c:v>9.2388790000000007</c:v>
                </c:pt>
                <c:pt idx="3357">
                  <c:v>9.2416567777777772</c:v>
                </c:pt>
                <c:pt idx="3358">
                  <c:v>9.2444345555555572</c:v>
                </c:pt>
                <c:pt idx="3359">
                  <c:v>9.2472123333333336</c:v>
                </c:pt>
                <c:pt idx="3360">
                  <c:v>9.24999011111111</c:v>
                </c:pt>
                <c:pt idx="3361">
                  <c:v>9.25276788888889</c:v>
                </c:pt>
                <c:pt idx="3362">
                  <c:v>9.2555456666666664</c:v>
                </c:pt>
                <c:pt idx="3363">
                  <c:v>9.2583234444444464</c:v>
                </c:pt>
                <c:pt idx="3364">
                  <c:v>9.2611012222222229</c:v>
                </c:pt>
                <c:pt idx="3365">
                  <c:v>9.2638789999999993</c:v>
                </c:pt>
                <c:pt idx="3366">
                  <c:v>9.2666567777777793</c:v>
                </c:pt>
                <c:pt idx="3367">
                  <c:v>9.2694345555555557</c:v>
                </c:pt>
                <c:pt idx="3368">
                  <c:v>9.2722123333333322</c:v>
                </c:pt>
                <c:pt idx="3369">
                  <c:v>9.2749901111111122</c:v>
                </c:pt>
                <c:pt idx="3370">
                  <c:v>9.2777678888888886</c:v>
                </c:pt>
                <c:pt idx="3371">
                  <c:v>9.2805456666666686</c:v>
                </c:pt>
                <c:pt idx="3372">
                  <c:v>9.283323444444445</c:v>
                </c:pt>
                <c:pt idx="3373">
                  <c:v>9.2861012222222215</c:v>
                </c:pt>
                <c:pt idx="3374">
                  <c:v>9.2888790000000014</c:v>
                </c:pt>
                <c:pt idx="3375">
                  <c:v>9.2916567777777779</c:v>
                </c:pt>
                <c:pt idx="3376">
                  <c:v>9.2944345555555543</c:v>
                </c:pt>
                <c:pt idx="3377">
                  <c:v>9.2972123333333343</c:v>
                </c:pt>
                <c:pt idx="3378">
                  <c:v>9.2999901111111107</c:v>
                </c:pt>
                <c:pt idx="3379">
                  <c:v>9.3027678888888907</c:v>
                </c:pt>
                <c:pt idx="3380">
                  <c:v>9.3055456666666672</c:v>
                </c:pt>
                <c:pt idx="3381">
                  <c:v>9.3083234444444436</c:v>
                </c:pt>
                <c:pt idx="3382">
                  <c:v>9.3111012222222236</c:v>
                </c:pt>
                <c:pt idx="3383">
                  <c:v>9.313879</c:v>
                </c:pt>
                <c:pt idx="3384">
                  <c:v>9.3166567777777765</c:v>
                </c:pt>
                <c:pt idx="3385">
                  <c:v>9.3194345555555564</c:v>
                </c:pt>
                <c:pt idx="3386">
                  <c:v>9.3222123333333329</c:v>
                </c:pt>
                <c:pt idx="3387">
                  <c:v>9.3249901111111129</c:v>
                </c:pt>
                <c:pt idx="3388">
                  <c:v>9.3277678888888893</c:v>
                </c:pt>
                <c:pt idx="3389">
                  <c:v>9.3305456666666657</c:v>
                </c:pt>
                <c:pt idx="3390">
                  <c:v>9.3333234444444457</c:v>
                </c:pt>
                <c:pt idx="3391">
                  <c:v>9.3361012222222222</c:v>
                </c:pt>
                <c:pt idx="3392">
                  <c:v>9.3388789999999986</c:v>
                </c:pt>
                <c:pt idx="3393">
                  <c:v>9.3416567777777786</c:v>
                </c:pt>
                <c:pt idx="3394">
                  <c:v>9.344434555555555</c:v>
                </c:pt>
                <c:pt idx="3395">
                  <c:v>9.347212333333335</c:v>
                </c:pt>
                <c:pt idx="3396">
                  <c:v>9.3499901111111114</c:v>
                </c:pt>
                <c:pt idx="3397">
                  <c:v>9.3527678888888879</c:v>
                </c:pt>
                <c:pt idx="3398">
                  <c:v>9.3555456666666679</c:v>
                </c:pt>
                <c:pt idx="3399">
                  <c:v>9.3583234444444443</c:v>
                </c:pt>
                <c:pt idx="3400">
                  <c:v>9.3611012222222243</c:v>
                </c:pt>
                <c:pt idx="3401">
                  <c:v>9.3638790000000007</c:v>
                </c:pt>
                <c:pt idx="3402">
                  <c:v>9.3666567777777772</c:v>
                </c:pt>
                <c:pt idx="3403">
                  <c:v>9.3694345555555572</c:v>
                </c:pt>
                <c:pt idx="3404">
                  <c:v>9.3722123333333336</c:v>
                </c:pt>
                <c:pt idx="3405">
                  <c:v>9.37499011111111</c:v>
                </c:pt>
                <c:pt idx="3406">
                  <c:v>9.37776788888889</c:v>
                </c:pt>
                <c:pt idx="3407">
                  <c:v>9.3780630000000009</c:v>
                </c:pt>
                <c:pt idx="3408">
                  <c:v>-3.2336289999999996</c:v>
                </c:pt>
                <c:pt idx="3409">
                  <c:v>-3.2336289999999996</c:v>
                </c:pt>
                <c:pt idx="3410">
                  <c:v>-3.2336289999999996</c:v>
                </c:pt>
                <c:pt idx="3411">
                  <c:v>-3.2336289999999996</c:v>
                </c:pt>
                <c:pt idx="3412">
                  <c:v>-3.2336289999999996</c:v>
                </c:pt>
                <c:pt idx="3413">
                  <c:v>-3.2336289999999996</c:v>
                </c:pt>
                <c:pt idx="3414">
                  <c:v>-3.2336289999999996</c:v>
                </c:pt>
                <c:pt idx="3415">
                  <c:v>-3.2336289999999996</c:v>
                </c:pt>
                <c:pt idx="3416">
                  <c:v>-3.2336289999999996</c:v>
                </c:pt>
                <c:pt idx="3417">
                  <c:v>-3.2336289999999996</c:v>
                </c:pt>
                <c:pt idx="3418">
                  <c:v>-3.2336289999999996</c:v>
                </c:pt>
                <c:pt idx="3419">
                  <c:v>-3.2336289999999996</c:v>
                </c:pt>
                <c:pt idx="3420">
                  <c:v>-3.2336289999999996</c:v>
                </c:pt>
                <c:pt idx="3421">
                  <c:v>-3.2336289999999996</c:v>
                </c:pt>
                <c:pt idx="3422">
                  <c:v>-3.2336289999999996</c:v>
                </c:pt>
                <c:pt idx="3423">
                  <c:v>-3.2336289999999996</c:v>
                </c:pt>
                <c:pt idx="3424">
                  <c:v>-3.2336289999999996</c:v>
                </c:pt>
                <c:pt idx="3425">
                  <c:v>-3.2336289999999996</c:v>
                </c:pt>
                <c:pt idx="3426">
                  <c:v>-3.2336289999999996</c:v>
                </c:pt>
                <c:pt idx="3427">
                  <c:v>-3.2336289999999996</c:v>
                </c:pt>
                <c:pt idx="3428">
                  <c:v>-3.2336289999999996</c:v>
                </c:pt>
                <c:pt idx="3429">
                  <c:v>-3.2336289999999996</c:v>
                </c:pt>
                <c:pt idx="3430">
                  <c:v>-3.2336289999999996</c:v>
                </c:pt>
                <c:pt idx="3431">
                  <c:v>-3.2336289999999996</c:v>
                </c:pt>
                <c:pt idx="3432">
                  <c:v>-3.2336289999999996</c:v>
                </c:pt>
                <c:pt idx="3433">
                  <c:v>-3.2336289999999996</c:v>
                </c:pt>
                <c:pt idx="3434">
                  <c:v>-3.2336289999999996</c:v>
                </c:pt>
                <c:pt idx="3435">
                  <c:v>-3.2336289999999996</c:v>
                </c:pt>
                <c:pt idx="3436">
                  <c:v>-3.2336289999999996</c:v>
                </c:pt>
                <c:pt idx="3437">
                  <c:v>-3.2336289999999996</c:v>
                </c:pt>
                <c:pt idx="3438">
                  <c:v>-3.2336289999999996</c:v>
                </c:pt>
                <c:pt idx="3439">
                  <c:v>-3.2336289999999996</c:v>
                </c:pt>
                <c:pt idx="3440">
                  <c:v>-3.2336289999999996</c:v>
                </c:pt>
                <c:pt idx="3441">
                  <c:v>-3.2336289999999996</c:v>
                </c:pt>
                <c:pt idx="3442">
                  <c:v>-3.2336289999999996</c:v>
                </c:pt>
                <c:pt idx="3443">
                  <c:v>-3.2336289999999996</c:v>
                </c:pt>
                <c:pt idx="3444">
                  <c:v>-3.2336289999999996</c:v>
                </c:pt>
                <c:pt idx="3445">
                  <c:v>-3.2336289999999996</c:v>
                </c:pt>
                <c:pt idx="3446">
                  <c:v>-3.2336289999999996</c:v>
                </c:pt>
                <c:pt idx="3447">
                  <c:v>-3.2336289999999996</c:v>
                </c:pt>
                <c:pt idx="3448">
                  <c:v>-3.2336289999999996</c:v>
                </c:pt>
                <c:pt idx="3449">
                  <c:v>-3.2336289999999996</c:v>
                </c:pt>
                <c:pt idx="3450">
                  <c:v>-3.2336289999999996</c:v>
                </c:pt>
                <c:pt idx="3451">
                  <c:v>-3.2336289999999996</c:v>
                </c:pt>
                <c:pt idx="3452">
                  <c:v>-3.2336289999999996</c:v>
                </c:pt>
                <c:pt idx="3453">
                  <c:v>-3.2336289999999996</c:v>
                </c:pt>
                <c:pt idx="3454">
                  <c:v>-3.2336289999999996</c:v>
                </c:pt>
                <c:pt idx="3455">
                  <c:v>-3.2336289999999996</c:v>
                </c:pt>
                <c:pt idx="3456">
                  <c:v>-3.2336289999999996</c:v>
                </c:pt>
                <c:pt idx="3457">
                  <c:v>-3.2336289999999996</c:v>
                </c:pt>
                <c:pt idx="3458">
                  <c:v>-3.2336289999999996</c:v>
                </c:pt>
                <c:pt idx="3459">
                  <c:v>-3.2336289999999996</c:v>
                </c:pt>
                <c:pt idx="3460">
                  <c:v>-3.2336289999999996</c:v>
                </c:pt>
                <c:pt idx="3461">
                  <c:v>-3.2336289999999996</c:v>
                </c:pt>
                <c:pt idx="3462">
                  <c:v>-3.2336289999999996</c:v>
                </c:pt>
                <c:pt idx="3463">
                  <c:v>-3.2336289999999996</c:v>
                </c:pt>
                <c:pt idx="3464">
                  <c:v>-3.2336289999999996</c:v>
                </c:pt>
                <c:pt idx="3465">
                  <c:v>-3.2336289999999996</c:v>
                </c:pt>
                <c:pt idx="3466">
                  <c:v>-3.2336289999999996</c:v>
                </c:pt>
                <c:pt idx="3467">
                  <c:v>-3.2336289999999996</c:v>
                </c:pt>
                <c:pt idx="3468">
                  <c:v>-3.2336289999999996</c:v>
                </c:pt>
                <c:pt idx="3469">
                  <c:v>-3.2336289999999996</c:v>
                </c:pt>
                <c:pt idx="3470">
                  <c:v>-3.2336289999999996</c:v>
                </c:pt>
                <c:pt idx="3471">
                  <c:v>-3.2336289999999996</c:v>
                </c:pt>
                <c:pt idx="3472">
                  <c:v>-3.2336289999999996</c:v>
                </c:pt>
                <c:pt idx="3473">
                  <c:v>-3.2336289999999996</c:v>
                </c:pt>
                <c:pt idx="3474">
                  <c:v>-3.2336289999999996</c:v>
                </c:pt>
                <c:pt idx="3475">
                  <c:v>-3.2336289999999996</c:v>
                </c:pt>
                <c:pt idx="3476">
                  <c:v>-3.2336289999999996</c:v>
                </c:pt>
                <c:pt idx="3477">
                  <c:v>-3.2336289999999996</c:v>
                </c:pt>
                <c:pt idx="3478">
                  <c:v>-3.2336289999999996</c:v>
                </c:pt>
                <c:pt idx="3479">
                  <c:v>-3.2336289999999996</c:v>
                </c:pt>
                <c:pt idx="3480">
                  <c:v>-3.2336289999999996</c:v>
                </c:pt>
                <c:pt idx="3481">
                  <c:v>-3.2336289999999996</c:v>
                </c:pt>
                <c:pt idx="3482">
                  <c:v>-3.2336289999999996</c:v>
                </c:pt>
                <c:pt idx="3483">
                  <c:v>-3.2336289999999996</c:v>
                </c:pt>
                <c:pt idx="3484">
                  <c:v>-3.2336289999999996</c:v>
                </c:pt>
                <c:pt idx="3485">
                  <c:v>-3.2336289999999996</c:v>
                </c:pt>
                <c:pt idx="3486">
                  <c:v>-3.2336289999999996</c:v>
                </c:pt>
                <c:pt idx="3487">
                  <c:v>-3.2336289999999996</c:v>
                </c:pt>
                <c:pt idx="3488">
                  <c:v>-3.2336289999999996</c:v>
                </c:pt>
                <c:pt idx="3489">
                  <c:v>-3.2336289999999996</c:v>
                </c:pt>
                <c:pt idx="3490">
                  <c:v>-3.2336289999999996</c:v>
                </c:pt>
                <c:pt idx="3491">
                  <c:v>-3.2336289999999996</c:v>
                </c:pt>
                <c:pt idx="3492">
                  <c:v>-3.2336289999999996</c:v>
                </c:pt>
                <c:pt idx="3493">
                  <c:v>-3.2336289999999996</c:v>
                </c:pt>
                <c:pt idx="3494">
                  <c:v>-3.2336289999999996</c:v>
                </c:pt>
                <c:pt idx="3495">
                  <c:v>-3.2336289999999996</c:v>
                </c:pt>
                <c:pt idx="3496">
                  <c:v>-3.2336289999999996</c:v>
                </c:pt>
                <c:pt idx="3497">
                  <c:v>-3.2336289999999996</c:v>
                </c:pt>
                <c:pt idx="3498">
                  <c:v>-3.2336289999999996</c:v>
                </c:pt>
                <c:pt idx="3499">
                  <c:v>-3.2336289999999996</c:v>
                </c:pt>
                <c:pt idx="3500">
                  <c:v>-3.2336289999999996</c:v>
                </c:pt>
                <c:pt idx="3501">
                  <c:v>-3.2336289999999996</c:v>
                </c:pt>
                <c:pt idx="3502">
                  <c:v>-3.2336289999999996</c:v>
                </c:pt>
                <c:pt idx="3503">
                  <c:v>-3.2336289999999996</c:v>
                </c:pt>
                <c:pt idx="3504">
                  <c:v>-3.2336289999999996</c:v>
                </c:pt>
                <c:pt idx="3505">
                  <c:v>-3.2336289999999996</c:v>
                </c:pt>
                <c:pt idx="3506">
                  <c:v>-3.2336289999999996</c:v>
                </c:pt>
                <c:pt idx="3507">
                  <c:v>-3.2336289999999996</c:v>
                </c:pt>
                <c:pt idx="3508">
                  <c:v>-3.2336289999999996</c:v>
                </c:pt>
                <c:pt idx="3509">
                  <c:v>-3.2336289999999996</c:v>
                </c:pt>
                <c:pt idx="3510">
                  <c:v>-3.2336289999999996</c:v>
                </c:pt>
                <c:pt idx="3511">
                  <c:v>-3.2336289999999996</c:v>
                </c:pt>
                <c:pt idx="3512">
                  <c:v>-3.2336289999999996</c:v>
                </c:pt>
                <c:pt idx="3513">
                  <c:v>-3.2336289999999996</c:v>
                </c:pt>
                <c:pt idx="3514">
                  <c:v>-3.2336289999999996</c:v>
                </c:pt>
                <c:pt idx="3515">
                  <c:v>-3.2336289999999996</c:v>
                </c:pt>
                <c:pt idx="3516">
                  <c:v>-3.2336289999999996</c:v>
                </c:pt>
                <c:pt idx="3517">
                  <c:v>-3.2336289999999996</c:v>
                </c:pt>
                <c:pt idx="3518">
                  <c:v>-3.2336289999999996</c:v>
                </c:pt>
                <c:pt idx="3519">
                  <c:v>-3.2336289999999996</c:v>
                </c:pt>
                <c:pt idx="3520">
                  <c:v>-3.2336289999999996</c:v>
                </c:pt>
                <c:pt idx="3521">
                  <c:v>-3.2336289999999996</c:v>
                </c:pt>
                <c:pt idx="3522">
                  <c:v>-3.2336289999999996</c:v>
                </c:pt>
                <c:pt idx="3523">
                  <c:v>-3.2336289999999996</c:v>
                </c:pt>
                <c:pt idx="3524">
                  <c:v>-3.2336289999999996</c:v>
                </c:pt>
                <c:pt idx="3525">
                  <c:v>-3.2336289999999996</c:v>
                </c:pt>
                <c:pt idx="3526">
                  <c:v>-3.2336289999999996</c:v>
                </c:pt>
                <c:pt idx="3527">
                  <c:v>-3.2336289999999996</c:v>
                </c:pt>
                <c:pt idx="3528">
                  <c:v>-3.2336289999999996</c:v>
                </c:pt>
                <c:pt idx="3529">
                  <c:v>-3.2336289999999996</c:v>
                </c:pt>
                <c:pt idx="3530">
                  <c:v>-3.2336289999999996</c:v>
                </c:pt>
                <c:pt idx="3531">
                  <c:v>-3.2336289999999996</c:v>
                </c:pt>
                <c:pt idx="3532">
                  <c:v>-3.2336289999999996</c:v>
                </c:pt>
                <c:pt idx="3533">
                  <c:v>-3.2336289999999996</c:v>
                </c:pt>
                <c:pt idx="3534">
                  <c:v>-3.2336289999999996</c:v>
                </c:pt>
                <c:pt idx="3535">
                  <c:v>-3.2336289999999996</c:v>
                </c:pt>
                <c:pt idx="3536">
                  <c:v>-3.2336289999999996</c:v>
                </c:pt>
                <c:pt idx="3537">
                  <c:v>-3.2336289999999996</c:v>
                </c:pt>
                <c:pt idx="3538">
                  <c:v>-3.2336289999999996</c:v>
                </c:pt>
                <c:pt idx="3539">
                  <c:v>-3.2336289999999996</c:v>
                </c:pt>
                <c:pt idx="3540">
                  <c:v>-3.2336289999999996</c:v>
                </c:pt>
                <c:pt idx="3541">
                  <c:v>-3.2336289999999996</c:v>
                </c:pt>
                <c:pt idx="3542">
                  <c:v>-3.2336289999999996</c:v>
                </c:pt>
                <c:pt idx="3543">
                  <c:v>-3.2336289999999996</c:v>
                </c:pt>
                <c:pt idx="3544">
                  <c:v>-3.2336289999999996</c:v>
                </c:pt>
                <c:pt idx="3545">
                  <c:v>-3.2336289999999996</c:v>
                </c:pt>
                <c:pt idx="3546">
                  <c:v>-3.2336289999999996</c:v>
                </c:pt>
                <c:pt idx="3547">
                  <c:v>-3.2336289999999996</c:v>
                </c:pt>
                <c:pt idx="3548">
                  <c:v>-3.2336289999999996</c:v>
                </c:pt>
                <c:pt idx="3549">
                  <c:v>-3.2336289999999996</c:v>
                </c:pt>
                <c:pt idx="3550">
                  <c:v>-3.2336289999999996</c:v>
                </c:pt>
                <c:pt idx="3551">
                  <c:v>-3.2336289999999996</c:v>
                </c:pt>
                <c:pt idx="3552">
                  <c:v>-3.2336289999999996</c:v>
                </c:pt>
                <c:pt idx="3553">
                  <c:v>-3.2336289999999996</c:v>
                </c:pt>
                <c:pt idx="3554">
                  <c:v>-3.2336289999999996</c:v>
                </c:pt>
                <c:pt idx="3555">
                  <c:v>-3.2336289999999996</c:v>
                </c:pt>
                <c:pt idx="3556">
                  <c:v>-3.2336289999999996</c:v>
                </c:pt>
                <c:pt idx="3557">
                  <c:v>-3.2336289999999996</c:v>
                </c:pt>
                <c:pt idx="3558">
                  <c:v>-3.2336289999999996</c:v>
                </c:pt>
                <c:pt idx="3559">
                  <c:v>-3.2336289999999996</c:v>
                </c:pt>
                <c:pt idx="3560">
                  <c:v>-3.2336289999999996</c:v>
                </c:pt>
                <c:pt idx="3561">
                  <c:v>-3.2336289999999996</c:v>
                </c:pt>
                <c:pt idx="3562">
                  <c:v>-3.2336289999999996</c:v>
                </c:pt>
                <c:pt idx="3563">
                  <c:v>-3.2336289999999996</c:v>
                </c:pt>
                <c:pt idx="3564">
                  <c:v>-3.2336289999999996</c:v>
                </c:pt>
                <c:pt idx="3565">
                  <c:v>-3.2336289999999996</c:v>
                </c:pt>
                <c:pt idx="3566">
                  <c:v>-3.2336289999999996</c:v>
                </c:pt>
                <c:pt idx="3567">
                  <c:v>-3.2336289999999996</c:v>
                </c:pt>
                <c:pt idx="3568">
                  <c:v>-3.2336289999999996</c:v>
                </c:pt>
                <c:pt idx="3569">
                  <c:v>-3.2336289999999996</c:v>
                </c:pt>
                <c:pt idx="3570">
                  <c:v>-3.2336289999999996</c:v>
                </c:pt>
                <c:pt idx="3571">
                  <c:v>-3.2336289999999996</c:v>
                </c:pt>
                <c:pt idx="3572">
                  <c:v>-3.2336289999999996</c:v>
                </c:pt>
                <c:pt idx="3573">
                  <c:v>-3.2336289999999996</c:v>
                </c:pt>
                <c:pt idx="3574">
                  <c:v>-3.2336289999999996</c:v>
                </c:pt>
                <c:pt idx="3575">
                  <c:v>-3.2336289999999996</c:v>
                </c:pt>
                <c:pt idx="3576">
                  <c:v>-3.2336289999999996</c:v>
                </c:pt>
                <c:pt idx="3577">
                  <c:v>-3.2336289999999996</c:v>
                </c:pt>
                <c:pt idx="3578">
                  <c:v>-3.2336289999999996</c:v>
                </c:pt>
                <c:pt idx="3579">
                  <c:v>-3.2336289999999996</c:v>
                </c:pt>
                <c:pt idx="3580">
                  <c:v>-3.2336289999999996</c:v>
                </c:pt>
                <c:pt idx="3581">
                  <c:v>-3.2336289999999996</c:v>
                </c:pt>
                <c:pt idx="3582">
                  <c:v>-3.2336289999999996</c:v>
                </c:pt>
                <c:pt idx="3583">
                  <c:v>-3.2336289999999996</c:v>
                </c:pt>
                <c:pt idx="3584">
                  <c:v>-3.2336289999999996</c:v>
                </c:pt>
                <c:pt idx="3585">
                  <c:v>-3.2336289999999996</c:v>
                </c:pt>
                <c:pt idx="3586">
                  <c:v>-3.2336289999999996</c:v>
                </c:pt>
                <c:pt idx="3587">
                  <c:v>-3.2336289999999996</c:v>
                </c:pt>
                <c:pt idx="3588">
                  <c:v>-3.2336289999999996</c:v>
                </c:pt>
                <c:pt idx="3589">
                  <c:v>-3.2336289999999996</c:v>
                </c:pt>
                <c:pt idx="3590">
                  <c:v>-3.2336289999999996</c:v>
                </c:pt>
                <c:pt idx="3591">
                  <c:v>-3.2336289999999996</c:v>
                </c:pt>
                <c:pt idx="3592">
                  <c:v>-3.2336289999999996</c:v>
                </c:pt>
                <c:pt idx="3593">
                  <c:v>-3.2336289999999996</c:v>
                </c:pt>
                <c:pt idx="3594">
                  <c:v>-3.2336289999999996</c:v>
                </c:pt>
                <c:pt idx="3595">
                  <c:v>-3.2336289999999996</c:v>
                </c:pt>
                <c:pt idx="3596">
                  <c:v>-3.2336289999999996</c:v>
                </c:pt>
                <c:pt idx="3597">
                  <c:v>-3.2336289999999996</c:v>
                </c:pt>
                <c:pt idx="3598">
                  <c:v>-3.2336289999999996</c:v>
                </c:pt>
                <c:pt idx="3599">
                  <c:v>-3.2336289999999996</c:v>
                </c:pt>
                <c:pt idx="3600">
                  <c:v>-3.2336289999999996</c:v>
                </c:pt>
                <c:pt idx="3601">
                  <c:v>-3.2336289999999996</c:v>
                </c:pt>
                <c:pt idx="3602">
                  <c:v>-3.2336289999999996</c:v>
                </c:pt>
                <c:pt idx="3603">
                  <c:v>-3.2336289999999996</c:v>
                </c:pt>
                <c:pt idx="3604">
                  <c:v>-3.2336289999999996</c:v>
                </c:pt>
                <c:pt idx="3605">
                  <c:v>-3.2336289999999996</c:v>
                </c:pt>
                <c:pt idx="3606">
                  <c:v>-3.2336289999999996</c:v>
                </c:pt>
                <c:pt idx="3607">
                  <c:v>-3.2336289999999996</c:v>
                </c:pt>
                <c:pt idx="3608">
                  <c:v>-3.2336289999999996</c:v>
                </c:pt>
                <c:pt idx="3609">
                  <c:v>-3.2336289999999996</c:v>
                </c:pt>
                <c:pt idx="3610">
                  <c:v>-3.2336289999999996</c:v>
                </c:pt>
                <c:pt idx="3611">
                  <c:v>-3.2336289999999996</c:v>
                </c:pt>
                <c:pt idx="3612">
                  <c:v>-3.2336289999999996</c:v>
                </c:pt>
                <c:pt idx="3613">
                  <c:v>-3.2336289999999996</c:v>
                </c:pt>
                <c:pt idx="3614">
                  <c:v>-3.2336289999999996</c:v>
                </c:pt>
                <c:pt idx="3615">
                  <c:v>-3.2336289999999996</c:v>
                </c:pt>
                <c:pt idx="3616">
                  <c:v>-3.2336289999999996</c:v>
                </c:pt>
                <c:pt idx="3617">
                  <c:v>-3.2336289999999996</c:v>
                </c:pt>
                <c:pt idx="3618">
                  <c:v>-3.2336289999999996</c:v>
                </c:pt>
                <c:pt idx="3619">
                  <c:v>-3.2336289999999996</c:v>
                </c:pt>
                <c:pt idx="3620">
                  <c:v>-3.2336289999999996</c:v>
                </c:pt>
                <c:pt idx="3621">
                  <c:v>-3.2336289999999996</c:v>
                </c:pt>
                <c:pt idx="3622">
                  <c:v>-3.2336289999999996</c:v>
                </c:pt>
                <c:pt idx="3623">
                  <c:v>-3.2336289999999996</c:v>
                </c:pt>
                <c:pt idx="3624">
                  <c:v>-3.2336289999999996</c:v>
                </c:pt>
                <c:pt idx="3625">
                  <c:v>-3.2336289999999996</c:v>
                </c:pt>
                <c:pt idx="3626">
                  <c:v>-3.2336289999999996</c:v>
                </c:pt>
                <c:pt idx="3627">
                  <c:v>-3.2336289999999996</c:v>
                </c:pt>
                <c:pt idx="3628">
                  <c:v>-3.2336289999999996</c:v>
                </c:pt>
                <c:pt idx="3629">
                  <c:v>-3.2336289999999996</c:v>
                </c:pt>
                <c:pt idx="3630">
                  <c:v>-3.2336289999999996</c:v>
                </c:pt>
                <c:pt idx="3631">
                  <c:v>-3.2336289999999996</c:v>
                </c:pt>
                <c:pt idx="3632">
                  <c:v>-3.2336289999999996</c:v>
                </c:pt>
                <c:pt idx="3633">
                  <c:v>-3.2336289999999996</c:v>
                </c:pt>
                <c:pt idx="3634">
                  <c:v>-3.2336289999999996</c:v>
                </c:pt>
                <c:pt idx="3635">
                  <c:v>-3.2336289999999996</c:v>
                </c:pt>
                <c:pt idx="3636">
                  <c:v>-3.2336289999999996</c:v>
                </c:pt>
                <c:pt idx="3637">
                  <c:v>-3.2336289999999996</c:v>
                </c:pt>
                <c:pt idx="3638">
                  <c:v>-3.2336289999999996</c:v>
                </c:pt>
                <c:pt idx="3639">
                  <c:v>-3.2336289999999996</c:v>
                </c:pt>
                <c:pt idx="3640">
                  <c:v>-3.2336289999999996</c:v>
                </c:pt>
                <c:pt idx="3641">
                  <c:v>-3.2336289999999996</c:v>
                </c:pt>
                <c:pt idx="3642">
                  <c:v>-3.2336289999999996</c:v>
                </c:pt>
                <c:pt idx="3643">
                  <c:v>-3.2336289999999996</c:v>
                </c:pt>
                <c:pt idx="3644">
                  <c:v>-3.2336289999999996</c:v>
                </c:pt>
                <c:pt idx="3645">
                  <c:v>-3.2336289999999996</c:v>
                </c:pt>
                <c:pt idx="3646">
                  <c:v>-3.2336289999999996</c:v>
                </c:pt>
                <c:pt idx="3647">
                  <c:v>-3.2336289999999996</c:v>
                </c:pt>
                <c:pt idx="3648">
                  <c:v>-3.2336289999999996</c:v>
                </c:pt>
                <c:pt idx="3649">
                  <c:v>-3.2336289999999996</c:v>
                </c:pt>
                <c:pt idx="3650">
                  <c:v>-3.2336289999999996</c:v>
                </c:pt>
                <c:pt idx="3651">
                  <c:v>-3.2336289999999996</c:v>
                </c:pt>
                <c:pt idx="3652">
                  <c:v>-3.2336289999999996</c:v>
                </c:pt>
                <c:pt idx="3653">
                  <c:v>-3.2336289999999996</c:v>
                </c:pt>
                <c:pt idx="3654">
                  <c:v>-3.2336289999999996</c:v>
                </c:pt>
                <c:pt idx="3655">
                  <c:v>-3.2336289999999996</c:v>
                </c:pt>
                <c:pt idx="3656">
                  <c:v>-3.2336289999999996</c:v>
                </c:pt>
                <c:pt idx="3657">
                  <c:v>-3.2336289999999996</c:v>
                </c:pt>
                <c:pt idx="3658">
                  <c:v>-3.2336289999999996</c:v>
                </c:pt>
                <c:pt idx="3659">
                  <c:v>-3.2336289999999996</c:v>
                </c:pt>
                <c:pt idx="3660">
                  <c:v>-3.2336289999999996</c:v>
                </c:pt>
                <c:pt idx="3661">
                  <c:v>-3.2336289999999996</c:v>
                </c:pt>
                <c:pt idx="3662">
                  <c:v>-3.2336289999999996</c:v>
                </c:pt>
                <c:pt idx="3663">
                  <c:v>-3.2336289999999996</c:v>
                </c:pt>
                <c:pt idx="3664">
                  <c:v>-3.2336289999999996</c:v>
                </c:pt>
                <c:pt idx="3665">
                  <c:v>-3.2336289999999996</c:v>
                </c:pt>
                <c:pt idx="3666">
                  <c:v>-3.2336289999999996</c:v>
                </c:pt>
                <c:pt idx="3667">
                  <c:v>-3.2336289999999996</c:v>
                </c:pt>
                <c:pt idx="3668">
                  <c:v>-3.2336289999999996</c:v>
                </c:pt>
                <c:pt idx="3669">
                  <c:v>-3.2336289999999996</c:v>
                </c:pt>
                <c:pt idx="3670">
                  <c:v>-3.2336289999999996</c:v>
                </c:pt>
                <c:pt idx="3671">
                  <c:v>-3.2336289999999996</c:v>
                </c:pt>
                <c:pt idx="3672">
                  <c:v>-3.2336289999999996</c:v>
                </c:pt>
                <c:pt idx="3673">
                  <c:v>-3.2336289999999996</c:v>
                </c:pt>
                <c:pt idx="3674">
                  <c:v>-3.2336289999999996</c:v>
                </c:pt>
                <c:pt idx="3675">
                  <c:v>-3.2336289999999996</c:v>
                </c:pt>
                <c:pt idx="3676">
                  <c:v>-3.2336289999999996</c:v>
                </c:pt>
                <c:pt idx="3677">
                  <c:v>-3.2336289999999996</c:v>
                </c:pt>
                <c:pt idx="3678">
                  <c:v>-3.2336289999999996</c:v>
                </c:pt>
                <c:pt idx="3679">
                  <c:v>-3.2336289999999996</c:v>
                </c:pt>
                <c:pt idx="3680">
                  <c:v>-3.2336289999999996</c:v>
                </c:pt>
                <c:pt idx="3681">
                  <c:v>-3.2336289999999996</c:v>
                </c:pt>
                <c:pt idx="3682">
                  <c:v>-3.2336289999999996</c:v>
                </c:pt>
                <c:pt idx="3683">
                  <c:v>-3.2336289999999996</c:v>
                </c:pt>
                <c:pt idx="3684">
                  <c:v>-3.2336289999999996</c:v>
                </c:pt>
                <c:pt idx="3685">
                  <c:v>-3.2336289999999996</c:v>
                </c:pt>
                <c:pt idx="3686">
                  <c:v>-3.2336289999999996</c:v>
                </c:pt>
                <c:pt idx="3687">
                  <c:v>-3.2336289999999996</c:v>
                </c:pt>
                <c:pt idx="3688">
                  <c:v>-3.2336289999999996</c:v>
                </c:pt>
                <c:pt idx="3689">
                  <c:v>-3.2336289999999996</c:v>
                </c:pt>
                <c:pt idx="3690">
                  <c:v>-3.2336289999999996</c:v>
                </c:pt>
                <c:pt idx="3691">
                  <c:v>-3.2336289999999996</c:v>
                </c:pt>
                <c:pt idx="3692">
                  <c:v>-3.2336289999999996</c:v>
                </c:pt>
                <c:pt idx="3693">
                  <c:v>-3.2336289999999996</c:v>
                </c:pt>
                <c:pt idx="3694">
                  <c:v>-3.2336289999999996</c:v>
                </c:pt>
                <c:pt idx="3695">
                  <c:v>-3.2336289999999996</c:v>
                </c:pt>
                <c:pt idx="3696">
                  <c:v>-3.2336289999999996</c:v>
                </c:pt>
                <c:pt idx="3697">
                  <c:v>-3.2336289999999996</c:v>
                </c:pt>
                <c:pt idx="3698">
                  <c:v>-3.2336289999999996</c:v>
                </c:pt>
                <c:pt idx="3699">
                  <c:v>-3.2336289999999996</c:v>
                </c:pt>
                <c:pt idx="3700">
                  <c:v>-3.2336289999999996</c:v>
                </c:pt>
                <c:pt idx="3701">
                  <c:v>-3.2336289999999996</c:v>
                </c:pt>
                <c:pt idx="3702">
                  <c:v>-3.2336289999999996</c:v>
                </c:pt>
                <c:pt idx="3703">
                  <c:v>-3.2336289999999996</c:v>
                </c:pt>
                <c:pt idx="3704">
                  <c:v>-3.2336289999999996</c:v>
                </c:pt>
                <c:pt idx="3705">
                  <c:v>-3.2336289999999996</c:v>
                </c:pt>
                <c:pt idx="3706">
                  <c:v>-3.2336289999999996</c:v>
                </c:pt>
                <c:pt idx="3707">
                  <c:v>-3.2336289999999996</c:v>
                </c:pt>
                <c:pt idx="3708">
                  <c:v>-3.2336289999999996</c:v>
                </c:pt>
                <c:pt idx="3709">
                  <c:v>-3.2336289999999996</c:v>
                </c:pt>
                <c:pt idx="3710">
                  <c:v>-3.2336289999999996</c:v>
                </c:pt>
                <c:pt idx="3711">
                  <c:v>-3.2336289999999996</c:v>
                </c:pt>
                <c:pt idx="3712">
                  <c:v>-3.2336289999999996</c:v>
                </c:pt>
                <c:pt idx="3713">
                  <c:v>-3.2336289999999996</c:v>
                </c:pt>
                <c:pt idx="3714">
                  <c:v>-3.2336289999999996</c:v>
                </c:pt>
                <c:pt idx="3715">
                  <c:v>-3.2336289999999996</c:v>
                </c:pt>
                <c:pt idx="3716">
                  <c:v>-3.2336289999999996</c:v>
                </c:pt>
                <c:pt idx="3717">
                  <c:v>-3.2336289999999996</c:v>
                </c:pt>
                <c:pt idx="3718">
                  <c:v>-3.2336289999999996</c:v>
                </c:pt>
                <c:pt idx="3719">
                  <c:v>-3.2336289999999996</c:v>
                </c:pt>
                <c:pt idx="3720">
                  <c:v>-3.2336289999999996</c:v>
                </c:pt>
                <c:pt idx="3721">
                  <c:v>-3.2336289999999996</c:v>
                </c:pt>
                <c:pt idx="3722">
                  <c:v>-3.2336289999999996</c:v>
                </c:pt>
                <c:pt idx="3723">
                  <c:v>-3.2336289999999996</c:v>
                </c:pt>
                <c:pt idx="3724">
                  <c:v>-3.2336289999999996</c:v>
                </c:pt>
                <c:pt idx="3725">
                  <c:v>-3.2336289999999996</c:v>
                </c:pt>
                <c:pt idx="3726">
                  <c:v>-3.2336289999999996</c:v>
                </c:pt>
                <c:pt idx="3727">
                  <c:v>-3.2336289999999996</c:v>
                </c:pt>
                <c:pt idx="3728">
                  <c:v>-3.2336289999999996</c:v>
                </c:pt>
                <c:pt idx="3729">
                  <c:v>-3.2336289999999996</c:v>
                </c:pt>
                <c:pt idx="3730">
                  <c:v>-3.2336289999999996</c:v>
                </c:pt>
                <c:pt idx="3731">
                  <c:v>-3.2336289999999996</c:v>
                </c:pt>
                <c:pt idx="3732">
                  <c:v>-3.2336289999999996</c:v>
                </c:pt>
                <c:pt idx="3733">
                  <c:v>-3.2336289999999996</c:v>
                </c:pt>
                <c:pt idx="3734">
                  <c:v>-3.2336289999999996</c:v>
                </c:pt>
                <c:pt idx="3735">
                  <c:v>-3.2336289999999996</c:v>
                </c:pt>
                <c:pt idx="3736">
                  <c:v>-3.2336289999999996</c:v>
                </c:pt>
                <c:pt idx="3737">
                  <c:v>-3.2336289999999996</c:v>
                </c:pt>
                <c:pt idx="3738">
                  <c:v>-3.2336289999999996</c:v>
                </c:pt>
                <c:pt idx="3739">
                  <c:v>-3.2336289999999996</c:v>
                </c:pt>
                <c:pt idx="3740">
                  <c:v>-3.2336289999999996</c:v>
                </c:pt>
                <c:pt idx="3741">
                  <c:v>-3.2336289999999996</c:v>
                </c:pt>
                <c:pt idx="3742">
                  <c:v>-3.2336289999999996</c:v>
                </c:pt>
                <c:pt idx="3743">
                  <c:v>-3.2336289999999996</c:v>
                </c:pt>
                <c:pt idx="3744">
                  <c:v>-3.2336289999999996</c:v>
                </c:pt>
                <c:pt idx="3745">
                  <c:v>-3.2336289999999996</c:v>
                </c:pt>
                <c:pt idx="3746">
                  <c:v>-3.2336289999999996</c:v>
                </c:pt>
                <c:pt idx="3747">
                  <c:v>-3.2336289999999996</c:v>
                </c:pt>
                <c:pt idx="3748">
                  <c:v>-3.2336289999999996</c:v>
                </c:pt>
                <c:pt idx="3749">
                  <c:v>-3.2336289999999996</c:v>
                </c:pt>
                <c:pt idx="3750">
                  <c:v>-3.2336289999999996</c:v>
                </c:pt>
                <c:pt idx="3751">
                  <c:v>-3.2336289999999996</c:v>
                </c:pt>
                <c:pt idx="3752">
                  <c:v>-3.2336289999999996</c:v>
                </c:pt>
                <c:pt idx="3753">
                  <c:v>-3.2336289999999996</c:v>
                </c:pt>
                <c:pt idx="3754">
                  <c:v>-3.2336289999999996</c:v>
                </c:pt>
                <c:pt idx="3755">
                  <c:v>-3.2336289999999996</c:v>
                </c:pt>
                <c:pt idx="3756">
                  <c:v>-3.2336289999999996</c:v>
                </c:pt>
                <c:pt idx="3757">
                  <c:v>-3.2336289999999996</c:v>
                </c:pt>
                <c:pt idx="3758">
                  <c:v>-3.2336289999999996</c:v>
                </c:pt>
                <c:pt idx="3759">
                  <c:v>-3.2336289999999996</c:v>
                </c:pt>
                <c:pt idx="3760">
                  <c:v>-3.2336289999999996</c:v>
                </c:pt>
                <c:pt idx="3761">
                  <c:v>-3.2336289999999996</c:v>
                </c:pt>
                <c:pt idx="3762">
                  <c:v>-3.2336289999999996</c:v>
                </c:pt>
                <c:pt idx="3763">
                  <c:v>-3.2336289999999996</c:v>
                </c:pt>
                <c:pt idx="3764">
                  <c:v>-3.2336289999999996</c:v>
                </c:pt>
                <c:pt idx="3765">
                  <c:v>-3.2336289999999996</c:v>
                </c:pt>
                <c:pt idx="3766">
                  <c:v>-3.2336289999999996</c:v>
                </c:pt>
                <c:pt idx="3767">
                  <c:v>-3.2336289999999996</c:v>
                </c:pt>
                <c:pt idx="3768">
                  <c:v>-3.2336289999999996</c:v>
                </c:pt>
                <c:pt idx="3769">
                  <c:v>-3.2336289999999996</c:v>
                </c:pt>
                <c:pt idx="3770">
                  <c:v>-3.2336289999999996</c:v>
                </c:pt>
                <c:pt idx="3771">
                  <c:v>-3.2336289999999996</c:v>
                </c:pt>
                <c:pt idx="3772">
                  <c:v>-3.2336289999999996</c:v>
                </c:pt>
                <c:pt idx="3773">
                  <c:v>-3.2336289999999996</c:v>
                </c:pt>
                <c:pt idx="3774">
                  <c:v>-3.2336289999999996</c:v>
                </c:pt>
                <c:pt idx="3775">
                  <c:v>-3.2336289999999996</c:v>
                </c:pt>
                <c:pt idx="3776">
                  <c:v>-3.2336289999999996</c:v>
                </c:pt>
                <c:pt idx="3777">
                  <c:v>-3.2336289999999996</c:v>
                </c:pt>
                <c:pt idx="3778">
                  <c:v>-3.2336289999999996</c:v>
                </c:pt>
                <c:pt idx="3779">
                  <c:v>-3.2336289999999996</c:v>
                </c:pt>
                <c:pt idx="3780">
                  <c:v>-3.2336289999999996</c:v>
                </c:pt>
                <c:pt idx="3781">
                  <c:v>-3.2336289999999996</c:v>
                </c:pt>
                <c:pt idx="3782">
                  <c:v>-3.2336289999999996</c:v>
                </c:pt>
                <c:pt idx="3783">
                  <c:v>-3.2336289999999996</c:v>
                </c:pt>
                <c:pt idx="3784">
                  <c:v>-3.2336289999999996</c:v>
                </c:pt>
                <c:pt idx="3785">
                  <c:v>-3.2336289999999996</c:v>
                </c:pt>
                <c:pt idx="3786">
                  <c:v>-3.2336289999999996</c:v>
                </c:pt>
                <c:pt idx="3787">
                  <c:v>-3.2336289999999996</c:v>
                </c:pt>
                <c:pt idx="3788">
                  <c:v>-3.2336289999999996</c:v>
                </c:pt>
                <c:pt idx="3789">
                  <c:v>-3.2336289999999996</c:v>
                </c:pt>
                <c:pt idx="3790">
                  <c:v>-3.2336289999999996</c:v>
                </c:pt>
                <c:pt idx="3791">
                  <c:v>-3.2336289999999996</c:v>
                </c:pt>
                <c:pt idx="3792">
                  <c:v>-3.2336289999999996</c:v>
                </c:pt>
                <c:pt idx="3793">
                  <c:v>-3.2336289999999996</c:v>
                </c:pt>
                <c:pt idx="3794">
                  <c:v>-3.2336289999999996</c:v>
                </c:pt>
                <c:pt idx="3795">
                  <c:v>-3.2336289999999996</c:v>
                </c:pt>
                <c:pt idx="3796">
                  <c:v>-3.2336289999999996</c:v>
                </c:pt>
                <c:pt idx="3797">
                  <c:v>-3.2336289999999996</c:v>
                </c:pt>
                <c:pt idx="3798">
                  <c:v>-3.2336289999999996</c:v>
                </c:pt>
                <c:pt idx="3799">
                  <c:v>-3.2336289999999996</c:v>
                </c:pt>
                <c:pt idx="3800">
                  <c:v>-3.2336289999999996</c:v>
                </c:pt>
                <c:pt idx="3801">
                  <c:v>-3.2336289999999996</c:v>
                </c:pt>
                <c:pt idx="3802">
                  <c:v>-3.2336289999999996</c:v>
                </c:pt>
                <c:pt idx="3803">
                  <c:v>-3.2336289999999996</c:v>
                </c:pt>
                <c:pt idx="3804">
                  <c:v>-3.2336289999999996</c:v>
                </c:pt>
                <c:pt idx="3805">
                  <c:v>-3.2336289999999996</c:v>
                </c:pt>
                <c:pt idx="3806">
                  <c:v>-3.2336289999999996</c:v>
                </c:pt>
                <c:pt idx="3807">
                  <c:v>-3.2336289999999996</c:v>
                </c:pt>
                <c:pt idx="3808">
                  <c:v>-3.2336289999999996</c:v>
                </c:pt>
                <c:pt idx="3809">
                  <c:v>-3.2336289999999996</c:v>
                </c:pt>
                <c:pt idx="3810">
                  <c:v>-3.2336289999999996</c:v>
                </c:pt>
                <c:pt idx="3811">
                  <c:v>-3.2336289999999996</c:v>
                </c:pt>
                <c:pt idx="3812">
                  <c:v>-3.2336289999999996</c:v>
                </c:pt>
                <c:pt idx="3813">
                  <c:v>-3.2336289999999996</c:v>
                </c:pt>
                <c:pt idx="3814">
                  <c:v>-3.2336289999999996</c:v>
                </c:pt>
                <c:pt idx="3815">
                  <c:v>-3.2336289999999996</c:v>
                </c:pt>
                <c:pt idx="3816">
                  <c:v>-3.2336289999999996</c:v>
                </c:pt>
                <c:pt idx="3817">
                  <c:v>-3.2336289999999996</c:v>
                </c:pt>
                <c:pt idx="3818">
                  <c:v>-3.2336289999999996</c:v>
                </c:pt>
                <c:pt idx="3819">
                  <c:v>-3.2336289999999996</c:v>
                </c:pt>
                <c:pt idx="3820">
                  <c:v>-3.2336289999999996</c:v>
                </c:pt>
                <c:pt idx="3821">
                  <c:v>-3.2336289999999996</c:v>
                </c:pt>
                <c:pt idx="3822">
                  <c:v>-3.2336289999999996</c:v>
                </c:pt>
                <c:pt idx="3823">
                  <c:v>-3.2336289999999996</c:v>
                </c:pt>
                <c:pt idx="3824">
                  <c:v>-3.2336289999999996</c:v>
                </c:pt>
                <c:pt idx="3825">
                  <c:v>-3.2336289999999996</c:v>
                </c:pt>
                <c:pt idx="3826">
                  <c:v>-3.2336289999999996</c:v>
                </c:pt>
                <c:pt idx="3827">
                  <c:v>-3.2336289999999996</c:v>
                </c:pt>
                <c:pt idx="3828">
                  <c:v>-3.2336289999999996</c:v>
                </c:pt>
                <c:pt idx="3829">
                  <c:v>-3.2336289999999996</c:v>
                </c:pt>
                <c:pt idx="3830">
                  <c:v>-3.2336289999999996</c:v>
                </c:pt>
                <c:pt idx="3831">
                  <c:v>-3.2336289999999996</c:v>
                </c:pt>
                <c:pt idx="3832">
                  <c:v>-3.2336289999999996</c:v>
                </c:pt>
                <c:pt idx="3833">
                  <c:v>-3.2336289999999996</c:v>
                </c:pt>
                <c:pt idx="3834">
                  <c:v>-3.2336289999999996</c:v>
                </c:pt>
                <c:pt idx="3835">
                  <c:v>-3.2336289999999996</c:v>
                </c:pt>
                <c:pt idx="3836">
                  <c:v>-3.2336289999999996</c:v>
                </c:pt>
                <c:pt idx="3837">
                  <c:v>-3.2336289999999996</c:v>
                </c:pt>
                <c:pt idx="3838">
                  <c:v>-3.2336289999999996</c:v>
                </c:pt>
                <c:pt idx="3839">
                  <c:v>-3.2336289999999996</c:v>
                </c:pt>
                <c:pt idx="3840">
                  <c:v>-3.2336289999999996</c:v>
                </c:pt>
                <c:pt idx="3841">
                  <c:v>-3.2336289999999996</c:v>
                </c:pt>
                <c:pt idx="3842">
                  <c:v>-3.2336289999999996</c:v>
                </c:pt>
                <c:pt idx="3843">
                  <c:v>-3.2336289999999996</c:v>
                </c:pt>
                <c:pt idx="3844">
                  <c:v>-3.2336289999999996</c:v>
                </c:pt>
                <c:pt idx="3845">
                  <c:v>-3.2336289999999996</c:v>
                </c:pt>
                <c:pt idx="3846">
                  <c:v>-3.2336289999999996</c:v>
                </c:pt>
                <c:pt idx="3847">
                  <c:v>-3.2336289999999996</c:v>
                </c:pt>
                <c:pt idx="3848">
                  <c:v>-3.2336289999999996</c:v>
                </c:pt>
                <c:pt idx="3849">
                  <c:v>-3.2336289999999996</c:v>
                </c:pt>
                <c:pt idx="3850">
                  <c:v>-3.2336289999999996</c:v>
                </c:pt>
                <c:pt idx="3851">
                  <c:v>-3.2336289999999996</c:v>
                </c:pt>
                <c:pt idx="3852">
                  <c:v>-3.2336289999999996</c:v>
                </c:pt>
                <c:pt idx="3853">
                  <c:v>-3.2336289999999996</c:v>
                </c:pt>
                <c:pt idx="3854">
                  <c:v>-3.2336289999999996</c:v>
                </c:pt>
                <c:pt idx="3855">
                  <c:v>-3.2336289999999996</c:v>
                </c:pt>
                <c:pt idx="3856">
                  <c:v>-3.2336289999999996</c:v>
                </c:pt>
                <c:pt idx="3857">
                  <c:v>-3.2336289999999996</c:v>
                </c:pt>
                <c:pt idx="3858">
                  <c:v>-3.2336289999999996</c:v>
                </c:pt>
                <c:pt idx="3859">
                  <c:v>-3.2336289999999996</c:v>
                </c:pt>
                <c:pt idx="3860">
                  <c:v>-3.2336289999999996</c:v>
                </c:pt>
                <c:pt idx="3861">
                  <c:v>-3.2336289999999996</c:v>
                </c:pt>
                <c:pt idx="3862">
                  <c:v>-3.2336289999999996</c:v>
                </c:pt>
                <c:pt idx="3863">
                  <c:v>-3.2336289999999996</c:v>
                </c:pt>
                <c:pt idx="3864">
                  <c:v>-3.2336289999999996</c:v>
                </c:pt>
                <c:pt idx="3865">
                  <c:v>-3.2336289999999996</c:v>
                </c:pt>
                <c:pt idx="3866">
                  <c:v>-3.2336289999999996</c:v>
                </c:pt>
                <c:pt idx="3867">
                  <c:v>-3.2336289999999996</c:v>
                </c:pt>
                <c:pt idx="3868">
                  <c:v>-3.2336289999999996</c:v>
                </c:pt>
                <c:pt idx="3869">
                  <c:v>-3.2336289999999996</c:v>
                </c:pt>
                <c:pt idx="3870">
                  <c:v>-3.2336289999999996</c:v>
                </c:pt>
                <c:pt idx="3871">
                  <c:v>-3.2336289999999996</c:v>
                </c:pt>
                <c:pt idx="3872">
                  <c:v>-3.2336289999999996</c:v>
                </c:pt>
                <c:pt idx="3873">
                  <c:v>-3.2336289999999996</c:v>
                </c:pt>
                <c:pt idx="3874">
                  <c:v>-3.2336289999999996</c:v>
                </c:pt>
                <c:pt idx="3875">
                  <c:v>-3.2336289999999996</c:v>
                </c:pt>
                <c:pt idx="3876">
                  <c:v>-3.2336289999999996</c:v>
                </c:pt>
                <c:pt idx="3877">
                  <c:v>-3.2336289999999996</c:v>
                </c:pt>
                <c:pt idx="3878">
                  <c:v>-3.2336289999999996</c:v>
                </c:pt>
                <c:pt idx="3879">
                  <c:v>-3.2336289999999996</c:v>
                </c:pt>
                <c:pt idx="3880">
                  <c:v>-3.2336289999999996</c:v>
                </c:pt>
                <c:pt idx="3881">
                  <c:v>-3.2336289999999996</c:v>
                </c:pt>
                <c:pt idx="3882">
                  <c:v>-3.2336289999999996</c:v>
                </c:pt>
                <c:pt idx="3883">
                  <c:v>-3.2336289999999996</c:v>
                </c:pt>
                <c:pt idx="3884">
                  <c:v>-3.2336289999999996</c:v>
                </c:pt>
                <c:pt idx="3885">
                  <c:v>-3.2336289999999996</c:v>
                </c:pt>
                <c:pt idx="3886">
                  <c:v>-3.2336289999999996</c:v>
                </c:pt>
                <c:pt idx="3887">
                  <c:v>-3.2336289999999996</c:v>
                </c:pt>
                <c:pt idx="3888">
                  <c:v>-3.2336289999999996</c:v>
                </c:pt>
                <c:pt idx="3889">
                  <c:v>-3.2336289999999996</c:v>
                </c:pt>
                <c:pt idx="3890">
                  <c:v>-3.2336289999999996</c:v>
                </c:pt>
                <c:pt idx="3891">
                  <c:v>-3.2336289999999996</c:v>
                </c:pt>
                <c:pt idx="3892">
                  <c:v>-3.2336289999999996</c:v>
                </c:pt>
                <c:pt idx="3893">
                  <c:v>-3.2336289999999996</c:v>
                </c:pt>
                <c:pt idx="3894">
                  <c:v>-3.2336289999999996</c:v>
                </c:pt>
                <c:pt idx="3895">
                  <c:v>-3.2336289999999996</c:v>
                </c:pt>
                <c:pt idx="3896">
                  <c:v>-3.2336289999999996</c:v>
                </c:pt>
                <c:pt idx="3897">
                  <c:v>-3.2336289999999996</c:v>
                </c:pt>
                <c:pt idx="3898">
                  <c:v>-3.2336289999999996</c:v>
                </c:pt>
                <c:pt idx="3899">
                  <c:v>-3.2336289999999996</c:v>
                </c:pt>
                <c:pt idx="3900">
                  <c:v>-3.2336289999999996</c:v>
                </c:pt>
                <c:pt idx="3901">
                  <c:v>-3.2336289999999996</c:v>
                </c:pt>
                <c:pt idx="3902">
                  <c:v>-3.2336289999999996</c:v>
                </c:pt>
                <c:pt idx="3903">
                  <c:v>-3.2336289999999996</c:v>
                </c:pt>
                <c:pt idx="3904">
                  <c:v>-3.2336289999999996</c:v>
                </c:pt>
                <c:pt idx="3905">
                  <c:v>-3.2336289999999996</c:v>
                </c:pt>
                <c:pt idx="3906">
                  <c:v>-3.2336289999999996</c:v>
                </c:pt>
                <c:pt idx="3907">
                  <c:v>-3.2336289999999996</c:v>
                </c:pt>
                <c:pt idx="3908">
                  <c:v>-3.2336289999999996</c:v>
                </c:pt>
                <c:pt idx="3909">
                  <c:v>-3.2336289999999996</c:v>
                </c:pt>
                <c:pt idx="3910">
                  <c:v>-3.2336289999999996</c:v>
                </c:pt>
                <c:pt idx="3911">
                  <c:v>-3.2336289999999996</c:v>
                </c:pt>
                <c:pt idx="3912">
                  <c:v>-3.2336289999999996</c:v>
                </c:pt>
                <c:pt idx="3913">
                  <c:v>-3.2336289999999996</c:v>
                </c:pt>
                <c:pt idx="3914">
                  <c:v>-3.2336289999999996</c:v>
                </c:pt>
                <c:pt idx="3915">
                  <c:v>-3.2336289999999996</c:v>
                </c:pt>
                <c:pt idx="3916">
                  <c:v>-3.2336289999999996</c:v>
                </c:pt>
                <c:pt idx="3917">
                  <c:v>-3.2336289999999996</c:v>
                </c:pt>
                <c:pt idx="3918">
                  <c:v>-3.2336289999999996</c:v>
                </c:pt>
                <c:pt idx="3919">
                  <c:v>-3.2336289999999996</c:v>
                </c:pt>
                <c:pt idx="3920">
                  <c:v>-3.2336289999999996</c:v>
                </c:pt>
                <c:pt idx="3921">
                  <c:v>-3.2336289999999996</c:v>
                </c:pt>
                <c:pt idx="3922">
                  <c:v>-3.2336289999999996</c:v>
                </c:pt>
                <c:pt idx="3923">
                  <c:v>-3.2336289999999996</c:v>
                </c:pt>
                <c:pt idx="3924">
                  <c:v>-3.2336289999999996</c:v>
                </c:pt>
                <c:pt idx="3925">
                  <c:v>-3.2336289999999996</c:v>
                </c:pt>
                <c:pt idx="3926">
                  <c:v>-3.2336289999999996</c:v>
                </c:pt>
                <c:pt idx="3927">
                  <c:v>-3.2336289999999996</c:v>
                </c:pt>
                <c:pt idx="3928">
                  <c:v>-3.2336289999999996</c:v>
                </c:pt>
                <c:pt idx="3929">
                  <c:v>-3.2336289999999996</c:v>
                </c:pt>
                <c:pt idx="3930">
                  <c:v>-3.2336289999999996</c:v>
                </c:pt>
                <c:pt idx="3931">
                  <c:v>-3.2336289999999996</c:v>
                </c:pt>
                <c:pt idx="3932">
                  <c:v>-3.2336289999999996</c:v>
                </c:pt>
                <c:pt idx="3933">
                  <c:v>-3.2336289999999996</c:v>
                </c:pt>
                <c:pt idx="3934">
                  <c:v>-3.2336289999999996</c:v>
                </c:pt>
                <c:pt idx="3935">
                  <c:v>-3.2336289999999996</c:v>
                </c:pt>
                <c:pt idx="3936">
                  <c:v>-3.2336289999999996</c:v>
                </c:pt>
                <c:pt idx="3937">
                  <c:v>-3.2336289999999996</c:v>
                </c:pt>
                <c:pt idx="3938">
                  <c:v>-3.2336289999999996</c:v>
                </c:pt>
                <c:pt idx="3939">
                  <c:v>-3.2336289999999996</c:v>
                </c:pt>
                <c:pt idx="3940">
                  <c:v>-3.2336289999999996</c:v>
                </c:pt>
                <c:pt idx="3941">
                  <c:v>-3.2336289999999996</c:v>
                </c:pt>
                <c:pt idx="3942">
                  <c:v>-3.2336289999999996</c:v>
                </c:pt>
                <c:pt idx="3943">
                  <c:v>-3.2336289999999996</c:v>
                </c:pt>
                <c:pt idx="3944">
                  <c:v>-3.2336289999999996</c:v>
                </c:pt>
                <c:pt idx="3945">
                  <c:v>-3.2336289999999996</c:v>
                </c:pt>
                <c:pt idx="3946">
                  <c:v>-3.2336289999999996</c:v>
                </c:pt>
                <c:pt idx="3947">
                  <c:v>-3.2336289999999996</c:v>
                </c:pt>
                <c:pt idx="3948">
                  <c:v>-3.2336289999999996</c:v>
                </c:pt>
                <c:pt idx="3949">
                  <c:v>-3.2336289999999996</c:v>
                </c:pt>
                <c:pt idx="3950">
                  <c:v>-3.2336289999999996</c:v>
                </c:pt>
                <c:pt idx="3951">
                  <c:v>-3.2336289999999996</c:v>
                </c:pt>
                <c:pt idx="3952">
                  <c:v>-3.2336289999999996</c:v>
                </c:pt>
                <c:pt idx="3953">
                  <c:v>-3.2336289999999996</c:v>
                </c:pt>
                <c:pt idx="3954">
                  <c:v>-3.2336289999999996</c:v>
                </c:pt>
                <c:pt idx="3955">
                  <c:v>-3.2336289999999996</c:v>
                </c:pt>
                <c:pt idx="3956">
                  <c:v>-3.2336289999999996</c:v>
                </c:pt>
                <c:pt idx="3957">
                  <c:v>-3.2336289999999996</c:v>
                </c:pt>
                <c:pt idx="3958">
                  <c:v>-3.2336289999999996</c:v>
                </c:pt>
                <c:pt idx="3959">
                  <c:v>-3.2336289999999996</c:v>
                </c:pt>
                <c:pt idx="3960">
                  <c:v>-3.2336289999999996</c:v>
                </c:pt>
                <c:pt idx="3961">
                  <c:v>-3.2336289999999996</c:v>
                </c:pt>
                <c:pt idx="3962">
                  <c:v>-3.2336289999999996</c:v>
                </c:pt>
                <c:pt idx="3963">
                  <c:v>-3.2336289999999996</c:v>
                </c:pt>
                <c:pt idx="3964">
                  <c:v>-3.2336289999999996</c:v>
                </c:pt>
                <c:pt idx="3965">
                  <c:v>-3.2336289999999996</c:v>
                </c:pt>
                <c:pt idx="3966">
                  <c:v>-3.2336289999999996</c:v>
                </c:pt>
                <c:pt idx="3967">
                  <c:v>-3.2336289999999996</c:v>
                </c:pt>
                <c:pt idx="3968">
                  <c:v>-3.2336289999999996</c:v>
                </c:pt>
                <c:pt idx="3969">
                  <c:v>-3.2336289999999996</c:v>
                </c:pt>
                <c:pt idx="3970">
                  <c:v>-3.2336289999999996</c:v>
                </c:pt>
                <c:pt idx="3971">
                  <c:v>-3.2336289999999996</c:v>
                </c:pt>
                <c:pt idx="3972">
                  <c:v>-3.2336289999999996</c:v>
                </c:pt>
                <c:pt idx="3973">
                  <c:v>-3.2336289999999996</c:v>
                </c:pt>
                <c:pt idx="3974">
                  <c:v>-3.2336289999999996</c:v>
                </c:pt>
                <c:pt idx="3975">
                  <c:v>-3.2336289999999996</c:v>
                </c:pt>
                <c:pt idx="3976">
                  <c:v>-3.2336289999999996</c:v>
                </c:pt>
                <c:pt idx="3977">
                  <c:v>-3.2336289999999996</c:v>
                </c:pt>
                <c:pt idx="3978">
                  <c:v>-3.2336289999999996</c:v>
                </c:pt>
                <c:pt idx="3979">
                  <c:v>-3.2336289999999996</c:v>
                </c:pt>
                <c:pt idx="3980">
                  <c:v>-3.2336289999999996</c:v>
                </c:pt>
                <c:pt idx="3981">
                  <c:v>-3.2336289999999996</c:v>
                </c:pt>
                <c:pt idx="3982">
                  <c:v>-3.2336289999999996</c:v>
                </c:pt>
                <c:pt idx="3983">
                  <c:v>-3.2336289999999996</c:v>
                </c:pt>
                <c:pt idx="3984">
                  <c:v>-3.2336289999999996</c:v>
                </c:pt>
                <c:pt idx="3985">
                  <c:v>-3.2336289999999996</c:v>
                </c:pt>
                <c:pt idx="3986">
                  <c:v>-3.2336289999999996</c:v>
                </c:pt>
                <c:pt idx="3987">
                  <c:v>-3.2336289999999996</c:v>
                </c:pt>
                <c:pt idx="3988">
                  <c:v>-3.2336289999999996</c:v>
                </c:pt>
                <c:pt idx="3989">
                  <c:v>-3.2336289999999996</c:v>
                </c:pt>
                <c:pt idx="3990">
                  <c:v>-3.2336289999999996</c:v>
                </c:pt>
                <c:pt idx="3991">
                  <c:v>-3.2336289999999996</c:v>
                </c:pt>
                <c:pt idx="3992">
                  <c:v>-3.2336289999999996</c:v>
                </c:pt>
                <c:pt idx="3993">
                  <c:v>-3.2336289999999996</c:v>
                </c:pt>
                <c:pt idx="3994">
                  <c:v>-3.2336289999999996</c:v>
                </c:pt>
                <c:pt idx="3995">
                  <c:v>-3.2336289999999996</c:v>
                </c:pt>
                <c:pt idx="3996">
                  <c:v>-3.2336289999999996</c:v>
                </c:pt>
                <c:pt idx="3997">
                  <c:v>-3.2336289999999996</c:v>
                </c:pt>
                <c:pt idx="3998">
                  <c:v>-3.2336289999999996</c:v>
                </c:pt>
                <c:pt idx="3999">
                  <c:v>-3.2336289999999996</c:v>
                </c:pt>
                <c:pt idx="4000">
                  <c:v>-3.2336289999999996</c:v>
                </c:pt>
                <c:pt idx="4001">
                  <c:v>-3.2336289999999996</c:v>
                </c:pt>
                <c:pt idx="4002">
                  <c:v>-3.2336289999999996</c:v>
                </c:pt>
                <c:pt idx="4003">
                  <c:v>-3.2336289999999996</c:v>
                </c:pt>
                <c:pt idx="4004">
                  <c:v>-3.2336289999999996</c:v>
                </c:pt>
                <c:pt idx="4005">
                  <c:v>-3.2336289999999996</c:v>
                </c:pt>
                <c:pt idx="4006">
                  <c:v>-3.2336289999999996</c:v>
                </c:pt>
                <c:pt idx="4007">
                  <c:v>-3.2336289999999996</c:v>
                </c:pt>
                <c:pt idx="4008">
                  <c:v>-3.2336289999999996</c:v>
                </c:pt>
                <c:pt idx="4009">
                  <c:v>-3.2336289999999996</c:v>
                </c:pt>
                <c:pt idx="4010">
                  <c:v>-3.2336289999999996</c:v>
                </c:pt>
                <c:pt idx="4011">
                  <c:v>-3.2336289999999996</c:v>
                </c:pt>
                <c:pt idx="4012">
                  <c:v>-3.2336289999999996</c:v>
                </c:pt>
                <c:pt idx="4013">
                  <c:v>-3.2336289999999996</c:v>
                </c:pt>
                <c:pt idx="4014">
                  <c:v>-3.2336289999999996</c:v>
                </c:pt>
                <c:pt idx="4015">
                  <c:v>-3.2336289999999996</c:v>
                </c:pt>
                <c:pt idx="4016">
                  <c:v>-3.2336289999999996</c:v>
                </c:pt>
                <c:pt idx="4017">
                  <c:v>-3.2336289999999996</c:v>
                </c:pt>
                <c:pt idx="4018">
                  <c:v>-3.2336289999999996</c:v>
                </c:pt>
                <c:pt idx="4019">
                  <c:v>-3.2336289999999996</c:v>
                </c:pt>
                <c:pt idx="4020">
                  <c:v>-3.2336289999999996</c:v>
                </c:pt>
                <c:pt idx="4021">
                  <c:v>-3.2336289999999996</c:v>
                </c:pt>
                <c:pt idx="4022">
                  <c:v>-3.2336289999999996</c:v>
                </c:pt>
                <c:pt idx="4023">
                  <c:v>-3.2336289999999996</c:v>
                </c:pt>
                <c:pt idx="4024">
                  <c:v>-3.2336289999999996</c:v>
                </c:pt>
                <c:pt idx="4025">
                  <c:v>-3.2336289999999996</c:v>
                </c:pt>
                <c:pt idx="4026">
                  <c:v>-3.2336289999999996</c:v>
                </c:pt>
                <c:pt idx="4027">
                  <c:v>-3.2336289999999996</c:v>
                </c:pt>
                <c:pt idx="4028">
                  <c:v>-3.2336289999999996</c:v>
                </c:pt>
                <c:pt idx="4029">
                  <c:v>-3.2336289999999996</c:v>
                </c:pt>
                <c:pt idx="4030">
                  <c:v>-3.2336289999999996</c:v>
                </c:pt>
                <c:pt idx="4031">
                  <c:v>-3.2336289999999996</c:v>
                </c:pt>
                <c:pt idx="4032">
                  <c:v>-3.2336289999999996</c:v>
                </c:pt>
                <c:pt idx="4033">
                  <c:v>-3.2336289999999996</c:v>
                </c:pt>
                <c:pt idx="4034">
                  <c:v>-3.2336289999999996</c:v>
                </c:pt>
                <c:pt idx="4035">
                  <c:v>-3.2336289999999996</c:v>
                </c:pt>
                <c:pt idx="4036">
                  <c:v>-3.2336289999999996</c:v>
                </c:pt>
                <c:pt idx="4037">
                  <c:v>-3.2336289999999996</c:v>
                </c:pt>
                <c:pt idx="4038">
                  <c:v>-3.2336289999999996</c:v>
                </c:pt>
                <c:pt idx="4039">
                  <c:v>-3.2336289999999996</c:v>
                </c:pt>
                <c:pt idx="4040">
                  <c:v>-3.2336289999999996</c:v>
                </c:pt>
                <c:pt idx="4041">
                  <c:v>-3.2336289999999996</c:v>
                </c:pt>
                <c:pt idx="4042">
                  <c:v>-3.2336289999999996</c:v>
                </c:pt>
                <c:pt idx="4043">
                  <c:v>-3.2336289999999996</c:v>
                </c:pt>
                <c:pt idx="4044">
                  <c:v>-3.2336289999999996</c:v>
                </c:pt>
                <c:pt idx="4045">
                  <c:v>-3.2336289999999996</c:v>
                </c:pt>
                <c:pt idx="4046">
                  <c:v>-3.2336289999999996</c:v>
                </c:pt>
                <c:pt idx="4047">
                  <c:v>-3.2336289999999996</c:v>
                </c:pt>
                <c:pt idx="4048">
                  <c:v>-3.2336289999999996</c:v>
                </c:pt>
                <c:pt idx="4049">
                  <c:v>-3.2336289999999996</c:v>
                </c:pt>
                <c:pt idx="4050">
                  <c:v>-3.2336289999999996</c:v>
                </c:pt>
                <c:pt idx="4051">
                  <c:v>-3.2336289999999996</c:v>
                </c:pt>
                <c:pt idx="4052">
                  <c:v>-3.2336289999999996</c:v>
                </c:pt>
                <c:pt idx="4053">
                  <c:v>-3.2336289999999996</c:v>
                </c:pt>
                <c:pt idx="4054">
                  <c:v>-3.2336289999999996</c:v>
                </c:pt>
                <c:pt idx="4055">
                  <c:v>-3.2336289999999996</c:v>
                </c:pt>
                <c:pt idx="4056">
                  <c:v>-3.2336289999999996</c:v>
                </c:pt>
                <c:pt idx="4057">
                  <c:v>-3.2336289999999996</c:v>
                </c:pt>
                <c:pt idx="4058">
                  <c:v>-3.2336289999999996</c:v>
                </c:pt>
                <c:pt idx="4059">
                  <c:v>-3.2336289999999996</c:v>
                </c:pt>
                <c:pt idx="4060">
                  <c:v>-3.2336289999999996</c:v>
                </c:pt>
                <c:pt idx="4061">
                  <c:v>-3.2336289999999996</c:v>
                </c:pt>
                <c:pt idx="4062">
                  <c:v>-3.2336289999999996</c:v>
                </c:pt>
                <c:pt idx="4063">
                  <c:v>-3.2336289999999996</c:v>
                </c:pt>
                <c:pt idx="4064">
                  <c:v>-3.2336289999999996</c:v>
                </c:pt>
                <c:pt idx="4065">
                  <c:v>-3.2336289999999996</c:v>
                </c:pt>
                <c:pt idx="4066">
                  <c:v>-3.2336289999999996</c:v>
                </c:pt>
                <c:pt idx="4067">
                  <c:v>-3.2336289999999996</c:v>
                </c:pt>
                <c:pt idx="4068">
                  <c:v>-3.2336289999999996</c:v>
                </c:pt>
                <c:pt idx="4069">
                  <c:v>-3.2336289999999996</c:v>
                </c:pt>
                <c:pt idx="4070">
                  <c:v>-3.2336289999999996</c:v>
                </c:pt>
                <c:pt idx="4071">
                  <c:v>-3.2336289999999996</c:v>
                </c:pt>
                <c:pt idx="4072">
                  <c:v>-3.2336289999999996</c:v>
                </c:pt>
                <c:pt idx="4073">
                  <c:v>-3.2336289999999996</c:v>
                </c:pt>
                <c:pt idx="4074">
                  <c:v>-3.2336289999999996</c:v>
                </c:pt>
                <c:pt idx="4075">
                  <c:v>-3.2336289999999996</c:v>
                </c:pt>
                <c:pt idx="4076">
                  <c:v>-3.2336289999999996</c:v>
                </c:pt>
                <c:pt idx="4077">
                  <c:v>-3.2336289999999996</c:v>
                </c:pt>
                <c:pt idx="4078">
                  <c:v>-3.2336289999999996</c:v>
                </c:pt>
                <c:pt idx="4079">
                  <c:v>-3.2336289999999996</c:v>
                </c:pt>
                <c:pt idx="4080">
                  <c:v>-3.2336289999999996</c:v>
                </c:pt>
                <c:pt idx="4081">
                  <c:v>-3.2336289999999996</c:v>
                </c:pt>
                <c:pt idx="4082">
                  <c:v>-3.2336289999999996</c:v>
                </c:pt>
                <c:pt idx="4083">
                  <c:v>-3.2336289999999996</c:v>
                </c:pt>
                <c:pt idx="4084">
                  <c:v>-3.2336289999999996</c:v>
                </c:pt>
                <c:pt idx="4085">
                  <c:v>-3.2336289999999996</c:v>
                </c:pt>
                <c:pt idx="4086">
                  <c:v>-3.2336289999999996</c:v>
                </c:pt>
                <c:pt idx="4087">
                  <c:v>-3.2336289999999996</c:v>
                </c:pt>
                <c:pt idx="4088">
                  <c:v>-3.2336289999999996</c:v>
                </c:pt>
                <c:pt idx="4089">
                  <c:v>-3.2336289999999996</c:v>
                </c:pt>
                <c:pt idx="4090">
                  <c:v>-3.2336289999999996</c:v>
                </c:pt>
                <c:pt idx="4091">
                  <c:v>-3.2336289999999996</c:v>
                </c:pt>
                <c:pt idx="4092">
                  <c:v>-3.2336289999999996</c:v>
                </c:pt>
                <c:pt idx="4093">
                  <c:v>-3.2336289999999996</c:v>
                </c:pt>
                <c:pt idx="4094">
                  <c:v>-3.2336289999999996</c:v>
                </c:pt>
                <c:pt idx="4095">
                  <c:v>-3.2336289999999996</c:v>
                </c:pt>
                <c:pt idx="4096">
                  <c:v>-3.2336289999999996</c:v>
                </c:pt>
                <c:pt idx="4097">
                  <c:v>-3.2336289999999996</c:v>
                </c:pt>
                <c:pt idx="4098">
                  <c:v>-3.2336289999999996</c:v>
                </c:pt>
                <c:pt idx="4099">
                  <c:v>-3.2336289999999996</c:v>
                </c:pt>
                <c:pt idx="4100">
                  <c:v>-3.2336289999999996</c:v>
                </c:pt>
                <c:pt idx="4101">
                  <c:v>-3.2336289999999996</c:v>
                </c:pt>
                <c:pt idx="4102">
                  <c:v>-3.2336289999999996</c:v>
                </c:pt>
                <c:pt idx="4103">
                  <c:v>-3.2336289999999996</c:v>
                </c:pt>
                <c:pt idx="4104">
                  <c:v>-3.2336289999999996</c:v>
                </c:pt>
                <c:pt idx="4105">
                  <c:v>-3.2336289999999996</c:v>
                </c:pt>
                <c:pt idx="4106">
                  <c:v>-3.2336289999999996</c:v>
                </c:pt>
                <c:pt idx="4107">
                  <c:v>-3.2336289999999996</c:v>
                </c:pt>
                <c:pt idx="4108">
                  <c:v>-3.2336289999999996</c:v>
                </c:pt>
                <c:pt idx="4109">
                  <c:v>-3.2336289999999996</c:v>
                </c:pt>
                <c:pt idx="4110">
                  <c:v>-3.2336289999999996</c:v>
                </c:pt>
                <c:pt idx="4111">
                  <c:v>-3.2336289999999996</c:v>
                </c:pt>
                <c:pt idx="4112">
                  <c:v>-3.2336289999999996</c:v>
                </c:pt>
                <c:pt idx="4113">
                  <c:v>-3.2336289999999996</c:v>
                </c:pt>
                <c:pt idx="4114">
                  <c:v>-3.2336289999999996</c:v>
                </c:pt>
                <c:pt idx="4115">
                  <c:v>-3.2336289999999996</c:v>
                </c:pt>
                <c:pt idx="4116">
                  <c:v>-3.2336289999999996</c:v>
                </c:pt>
                <c:pt idx="4117">
                  <c:v>-3.2336289999999996</c:v>
                </c:pt>
                <c:pt idx="4118">
                  <c:v>-3.2336289999999996</c:v>
                </c:pt>
                <c:pt idx="4119">
                  <c:v>-3.2336289999999996</c:v>
                </c:pt>
                <c:pt idx="4120">
                  <c:v>-3.2336289999999996</c:v>
                </c:pt>
                <c:pt idx="4121">
                  <c:v>-3.2336289999999996</c:v>
                </c:pt>
                <c:pt idx="4122">
                  <c:v>-3.2336289999999996</c:v>
                </c:pt>
                <c:pt idx="4123">
                  <c:v>-3.2336289999999996</c:v>
                </c:pt>
                <c:pt idx="4124">
                  <c:v>-3.2336289999999996</c:v>
                </c:pt>
                <c:pt idx="4125">
                  <c:v>-3.2336289999999996</c:v>
                </c:pt>
                <c:pt idx="4126">
                  <c:v>-3.2336289999999996</c:v>
                </c:pt>
                <c:pt idx="4127">
                  <c:v>-3.2336289999999996</c:v>
                </c:pt>
                <c:pt idx="4128">
                  <c:v>-3.2336289999999996</c:v>
                </c:pt>
                <c:pt idx="4129">
                  <c:v>-3.2336289999999996</c:v>
                </c:pt>
                <c:pt idx="4130">
                  <c:v>-3.2336289999999996</c:v>
                </c:pt>
                <c:pt idx="4131">
                  <c:v>-3.2336289999999996</c:v>
                </c:pt>
                <c:pt idx="4132">
                  <c:v>-3.2336289999999996</c:v>
                </c:pt>
                <c:pt idx="4133">
                  <c:v>-3.2336289999999996</c:v>
                </c:pt>
                <c:pt idx="4134">
                  <c:v>-3.2336289999999996</c:v>
                </c:pt>
                <c:pt idx="4135">
                  <c:v>-3.2336289999999996</c:v>
                </c:pt>
                <c:pt idx="4136">
                  <c:v>-3.2336289999999996</c:v>
                </c:pt>
                <c:pt idx="4137">
                  <c:v>-3.2336289999999996</c:v>
                </c:pt>
                <c:pt idx="4138">
                  <c:v>-3.2336289999999996</c:v>
                </c:pt>
                <c:pt idx="4139">
                  <c:v>-3.2336289999999996</c:v>
                </c:pt>
                <c:pt idx="4140">
                  <c:v>-3.2336289999999996</c:v>
                </c:pt>
                <c:pt idx="4141">
                  <c:v>-3.2336289999999996</c:v>
                </c:pt>
                <c:pt idx="4142">
                  <c:v>-3.2336289999999996</c:v>
                </c:pt>
                <c:pt idx="4143">
                  <c:v>-3.2336289999999996</c:v>
                </c:pt>
                <c:pt idx="4144">
                  <c:v>-3.2336289999999996</c:v>
                </c:pt>
                <c:pt idx="4145">
                  <c:v>-3.2336289999999996</c:v>
                </c:pt>
                <c:pt idx="4146">
                  <c:v>-3.2336289999999996</c:v>
                </c:pt>
                <c:pt idx="4147">
                  <c:v>-3.2336289999999996</c:v>
                </c:pt>
                <c:pt idx="4148">
                  <c:v>-3.2336289999999996</c:v>
                </c:pt>
                <c:pt idx="4149">
                  <c:v>-3.2336289999999996</c:v>
                </c:pt>
                <c:pt idx="4150">
                  <c:v>-3.2336289999999996</c:v>
                </c:pt>
                <c:pt idx="4151">
                  <c:v>-3.2336289999999996</c:v>
                </c:pt>
                <c:pt idx="4152">
                  <c:v>-3.2336289999999996</c:v>
                </c:pt>
                <c:pt idx="4153">
                  <c:v>-3.2336289999999996</c:v>
                </c:pt>
                <c:pt idx="4154">
                  <c:v>-3.2336289999999996</c:v>
                </c:pt>
                <c:pt idx="4155">
                  <c:v>-3.2336289999999996</c:v>
                </c:pt>
                <c:pt idx="4156">
                  <c:v>-3.2336289999999996</c:v>
                </c:pt>
                <c:pt idx="4157">
                  <c:v>-3.2336289999999996</c:v>
                </c:pt>
                <c:pt idx="4158">
                  <c:v>-3.2336289999999996</c:v>
                </c:pt>
                <c:pt idx="4159">
                  <c:v>-3.2336289999999996</c:v>
                </c:pt>
                <c:pt idx="4160">
                  <c:v>-3.2336289999999996</c:v>
                </c:pt>
                <c:pt idx="4161">
                  <c:v>-3.2336289999999996</c:v>
                </c:pt>
                <c:pt idx="4162">
                  <c:v>-3.2336289999999996</c:v>
                </c:pt>
                <c:pt idx="4163">
                  <c:v>-3.2336289999999996</c:v>
                </c:pt>
                <c:pt idx="4164">
                  <c:v>-3.2336289999999996</c:v>
                </c:pt>
                <c:pt idx="4165">
                  <c:v>-3.2336289999999996</c:v>
                </c:pt>
                <c:pt idx="4166">
                  <c:v>-3.2336289999999996</c:v>
                </c:pt>
                <c:pt idx="4167">
                  <c:v>-3.2336289999999996</c:v>
                </c:pt>
                <c:pt idx="4168">
                  <c:v>-3.2336289999999996</c:v>
                </c:pt>
                <c:pt idx="4169">
                  <c:v>-3.2336289999999996</c:v>
                </c:pt>
                <c:pt idx="4170">
                  <c:v>-3.2336289999999996</c:v>
                </c:pt>
                <c:pt idx="4171">
                  <c:v>-3.2336289999999996</c:v>
                </c:pt>
                <c:pt idx="4172">
                  <c:v>-3.2336289999999996</c:v>
                </c:pt>
                <c:pt idx="4173">
                  <c:v>-3.2336289999999996</c:v>
                </c:pt>
                <c:pt idx="4174">
                  <c:v>-3.2336289999999996</c:v>
                </c:pt>
                <c:pt idx="4175">
                  <c:v>-3.2336289999999996</c:v>
                </c:pt>
                <c:pt idx="4176">
                  <c:v>-3.2336289999999996</c:v>
                </c:pt>
                <c:pt idx="4177">
                  <c:v>-3.2336289999999996</c:v>
                </c:pt>
                <c:pt idx="4178">
                  <c:v>-3.2336289999999996</c:v>
                </c:pt>
                <c:pt idx="4179">
                  <c:v>-3.2336289999999996</c:v>
                </c:pt>
                <c:pt idx="4180">
                  <c:v>-3.2336289999999996</c:v>
                </c:pt>
                <c:pt idx="4181">
                  <c:v>-3.2336289999999996</c:v>
                </c:pt>
                <c:pt idx="4182">
                  <c:v>-3.2336289999999996</c:v>
                </c:pt>
                <c:pt idx="4183">
                  <c:v>-3.2336289999999996</c:v>
                </c:pt>
                <c:pt idx="4184">
                  <c:v>-3.2336289999999996</c:v>
                </c:pt>
                <c:pt idx="4185">
                  <c:v>-3.2336289999999996</c:v>
                </c:pt>
                <c:pt idx="4186">
                  <c:v>-3.2336289999999996</c:v>
                </c:pt>
                <c:pt idx="4187">
                  <c:v>-3.2336289999999996</c:v>
                </c:pt>
                <c:pt idx="4188">
                  <c:v>-3.2336289999999996</c:v>
                </c:pt>
                <c:pt idx="4189">
                  <c:v>-3.2336289999999996</c:v>
                </c:pt>
                <c:pt idx="4190">
                  <c:v>-3.2336289999999996</c:v>
                </c:pt>
                <c:pt idx="4191">
                  <c:v>-3.2336289999999996</c:v>
                </c:pt>
                <c:pt idx="4192">
                  <c:v>-3.2336289999999996</c:v>
                </c:pt>
                <c:pt idx="4193">
                  <c:v>-3.2336289999999996</c:v>
                </c:pt>
                <c:pt idx="4194">
                  <c:v>-3.2336289999999996</c:v>
                </c:pt>
                <c:pt idx="4195">
                  <c:v>-3.2336289999999996</c:v>
                </c:pt>
                <c:pt idx="4196">
                  <c:v>-3.2336289999999996</c:v>
                </c:pt>
                <c:pt idx="4197">
                  <c:v>-3.2336289999999996</c:v>
                </c:pt>
                <c:pt idx="4198">
                  <c:v>-3.2336289999999996</c:v>
                </c:pt>
                <c:pt idx="4199">
                  <c:v>-3.2336289999999996</c:v>
                </c:pt>
                <c:pt idx="4200">
                  <c:v>-3.2336289999999996</c:v>
                </c:pt>
                <c:pt idx="4201">
                  <c:v>-3.2336289999999996</c:v>
                </c:pt>
                <c:pt idx="4202">
                  <c:v>-3.2336289999999996</c:v>
                </c:pt>
                <c:pt idx="4203">
                  <c:v>-3.2336289999999996</c:v>
                </c:pt>
                <c:pt idx="4204">
                  <c:v>-3.2336289999999996</c:v>
                </c:pt>
                <c:pt idx="4205">
                  <c:v>-3.2336289999999996</c:v>
                </c:pt>
                <c:pt idx="4206">
                  <c:v>-3.2336289999999996</c:v>
                </c:pt>
                <c:pt idx="4207">
                  <c:v>-3.2336289999999996</c:v>
                </c:pt>
                <c:pt idx="4208">
                  <c:v>-3.2336289999999996</c:v>
                </c:pt>
                <c:pt idx="4209">
                  <c:v>-3.2336289999999996</c:v>
                </c:pt>
                <c:pt idx="4210">
                  <c:v>-3.2336289999999996</c:v>
                </c:pt>
                <c:pt idx="4211">
                  <c:v>-3.2336289999999996</c:v>
                </c:pt>
                <c:pt idx="4212">
                  <c:v>-3.2336289999999996</c:v>
                </c:pt>
                <c:pt idx="4213">
                  <c:v>-3.2336289999999996</c:v>
                </c:pt>
                <c:pt idx="4214">
                  <c:v>-3.2336289999999996</c:v>
                </c:pt>
                <c:pt idx="4215">
                  <c:v>-3.2336289999999996</c:v>
                </c:pt>
                <c:pt idx="4216">
                  <c:v>-3.2336289999999996</c:v>
                </c:pt>
                <c:pt idx="4217">
                  <c:v>-3.2336289999999996</c:v>
                </c:pt>
                <c:pt idx="4218">
                  <c:v>-3.2336289999999996</c:v>
                </c:pt>
                <c:pt idx="4219">
                  <c:v>-3.2336289999999996</c:v>
                </c:pt>
                <c:pt idx="4220">
                  <c:v>-3.2336289999999996</c:v>
                </c:pt>
                <c:pt idx="4221">
                  <c:v>-3.2336289999999996</c:v>
                </c:pt>
                <c:pt idx="4222">
                  <c:v>-3.2336289999999996</c:v>
                </c:pt>
                <c:pt idx="4223">
                  <c:v>-3.2336289999999996</c:v>
                </c:pt>
                <c:pt idx="4224">
                  <c:v>-3.2336289999999996</c:v>
                </c:pt>
                <c:pt idx="4225">
                  <c:v>-3.2336289999999996</c:v>
                </c:pt>
                <c:pt idx="4226">
                  <c:v>-3.2336289999999996</c:v>
                </c:pt>
                <c:pt idx="4227">
                  <c:v>-3.2336289999999996</c:v>
                </c:pt>
                <c:pt idx="4228">
                  <c:v>-3.2336289999999996</c:v>
                </c:pt>
                <c:pt idx="4229">
                  <c:v>-3.2336289999999996</c:v>
                </c:pt>
                <c:pt idx="4230">
                  <c:v>-3.2336289999999996</c:v>
                </c:pt>
                <c:pt idx="4231">
                  <c:v>-3.2336289999999996</c:v>
                </c:pt>
                <c:pt idx="4232">
                  <c:v>-3.2336289999999996</c:v>
                </c:pt>
                <c:pt idx="4233">
                  <c:v>-3.2336289999999996</c:v>
                </c:pt>
                <c:pt idx="4234">
                  <c:v>-3.2336289999999996</c:v>
                </c:pt>
                <c:pt idx="4235">
                  <c:v>-3.2336289999999996</c:v>
                </c:pt>
                <c:pt idx="4236">
                  <c:v>-3.2336289999999996</c:v>
                </c:pt>
                <c:pt idx="4237">
                  <c:v>-3.2336289999999996</c:v>
                </c:pt>
                <c:pt idx="4238">
                  <c:v>-3.2336289999999996</c:v>
                </c:pt>
                <c:pt idx="4239">
                  <c:v>-3.2336289999999996</c:v>
                </c:pt>
                <c:pt idx="4240">
                  <c:v>-3.2336289999999996</c:v>
                </c:pt>
                <c:pt idx="4241">
                  <c:v>-3.2336289999999996</c:v>
                </c:pt>
                <c:pt idx="4242">
                  <c:v>-3.2336289999999996</c:v>
                </c:pt>
                <c:pt idx="4243">
                  <c:v>-3.2336289999999996</c:v>
                </c:pt>
                <c:pt idx="4244">
                  <c:v>-3.2336289999999996</c:v>
                </c:pt>
                <c:pt idx="4245">
                  <c:v>-3.2336289999999996</c:v>
                </c:pt>
                <c:pt idx="4246">
                  <c:v>-3.2336289999999996</c:v>
                </c:pt>
                <c:pt idx="4247">
                  <c:v>-3.2336289999999996</c:v>
                </c:pt>
                <c:pt idx="4248">
                  <c:v>-3.2336289999999996</c:v>
                </c:pt>
                <c:pt idx="4249">
                  <c:v>-3.2336289999999996</c:v>
                </c:pt>
                <c:pt idx="4250">
                  <c:v>-3.2336289999999996</c:v>
                </c:pt>
                <c:pt idx="4251">
                  <c:v>-3.2336289999999996</c:v>
                </c:pt>
                <c:pt idx="4252">
                  <c:v>-3.2336289999999996</c:v>
                </c:pt>
                <c:pt idx="4253">
                  <c:v>-3.2336289999999996</c:v>
                </c:pt>
                <c:pt idx="4254">
                  <c:v>-3.2336289999999996</c:v>
                </c:pt>
                <c:pt idx="4255">
                  <c:v>-3.2336289999999996</c:v>
                </c:pt>
                <c:pt idx="4256">
                  <c:v>-3.2336289999999996</c:v>
                </c:pt>
                <c:pt idx="4257">
                  <c:v>-3.2336289999999996</c:v>
                </c:pt>
                <c:pt idx="4258">
                  <c:v>-3.2336289999999996</c:v>
                </c:pt>
                <c:pt idx="4259">
                  <c:v>-3.2336289999999996</c:v>
                </c:pt>
                <c:pt idx="4260">
                  <c:v>-3.2336289999999996</c:v>
                </c:pt>
                <c:pt idx="4261">
                  <c:v>-3.2336289999999996</c:v>
                </c:pt>
                <c:pt idx="4262">
                  <c:v>-3.2336289999999996</c:v>
                </c:pt>
                <c:pt idx="4263">
                  <c:v>-3.2336289999999996</c:v>
                </c:pt>
                <c:pt idx="4264">
                  <c:v>-3.2336289999999996</c:v>
                </c:pt>
                <c:pt idx="4265">
                  <c:v>-3.2336289999999996</c:v>
                </c:pt>
                <c:pt idx="4266">
                  <c:v>-3.2336289999999996</c:v>
                </c:pt>
                <c:pt idx="4267">
                  <c:v>-3.2336289999999996</c:v>
                </c:pt>
                <c:pt idx="4268">
                  <c:v>-3.2336289999999996</c:v>
                </c:pt>
                <c:pt idx="4269">
                  <c:v>-3.2336289999999996</c:v>
                </c:pt>
                <c:pt idx="4270">
                  <c:v>-3.2336289999999996</c:v>
                </c:pt>
                <c:pt idx="4271">
                  <c:v>-3.2336289999999996</c:v>
                </c:pt>
                <c:pt idx="4272">
                  <c:v>-3.2336289999999996</c:v>
                </c:pt>
                <c:pt idx="4273">
                  <c:v>-3.2336289999999996</c:v>
                </c:pt>
                <c:pt idx="4274">
                  <c:v>-3.2336289999999996</c:v>
                </c:pt>
                <c:pt idx="4275">
                  <c:v>-3.2336289999999996</c:v>
                </c:pt>
                <c:pt idx="4276">
                  <c:v>-3.2336289999999996</c:v>
                </c:pt>
                <c:pt idx="4277">
                  <c:v>-3.2336289999999996</c:v>
                </c:pt>
                <c:pt idx="4278">
                  <c:v>-3.2336289999999996</c:v>
                </c:pt>
                <c:pt idx="4279">
                  <c:v>-3.2336289999999996</c:v>
                </c:pt>
                <c:pt idx="4280">
                  <c:v>-3.2336289999999996</c:v>
                </c:pt>
                <c:pt idx="4281">
                  <c:v>-3.2336289999999996</c:v>
                </c:pt>
                <c:pt idx="4282">
                  <c:v>-3.2336289999999996</c:v>
                </c:pt>
                <c:pt idx="4283">
                  <c:v>-3.2336289999999996</c:v>
                </c:pt>
                <c:pt idx="4284">
                  <c:v>-3.2336289999999996</c:v>
                </c:pt>
                <c:pt idx="4285">
                  <c:v>-3.2336289999999996</c:v>
                </c:pt>
                <c:pt idx="4286">
                  <c:v>-3.2336289999999996</c:v>
                </c:pt>
                <c:pt idx="4287">
                  <c:v>-3.2336289999999996</c:v>
                </c:pt>
                <c:pt idx="4288">
                  <c:v>-3.2336289999999996</c:v>
                </c:pt>
                <c:pt idx="4289">
                  <c:v>-3.2336289999999996</c:v>
                </c:pt>
                <c:pt idx="4290">
                  <c:v>-3.2336289999999996</c:v>
                </c:pt>
                <c:pt idx="4291">
                  <c:v>-3.2336289999999996</c:v>
                </c:pt>
                <c:pt idx="4292">
                  <c:v>-3.2336289999999996</c:v>
                </c:pt>
                <c:pt idx="4293">
                  <c:v>-3.2336289999999996</c:v>
                </c:pt>
                <c:pt idx="4294">
                  <c:v>-3.2336289999999996</c:v>
                </c:pt>
                <c:pt idx="4295">
                  <c:v>-3.2336289999999996</c:v>
                </c:pt>
                <c:pt idx="4296">
                  <c:v>-3.2336289999999996</c:v>
                </c:pt>
                <c:pt idx="4297">
                  <c:v>-3.2336289999999996</c:v>
                </c:pt>
                <c:pt idx="4298">
                  <c:v>-3.2336289999999996</c:v>
                </c:pt>
                <c:pt idx="4299">
                  <c:v>-3.2336289999999996</c:v>
                </c:pt>
                <c:pt idx="4300">
                  <c:v>-3.2336289999999996</c:v>
                </c:pt>
                <c:pt idx="4301">
                  <c:v>-3.2336289999999996</c:v>
                </c:pt>
                <c:pt idx="4302">
                  <c:v>-3.2336289999999996</c:v>
                </c:pt>
                <c:pt idx="4303">
                  <c:v>-3.2336289999999996</c:v>
                </c:pt>
                <c:pt idx="4304">
                  <c:v>-3.2336289999999996</c:v>
                </c:pt>
                <c:pt idx="4305">
                  <c:v>-3.2336289999999996</c:v>
                </c:pt>
                <c:pt idx="4306">
                  <c:v>-3.2336289999999996</c:v>
                </c:pt>
                <c:pt idx="4307">
                  <c:v>-3.2336289999999996</c:v>
                </c:pt>
                <c:pt idx="4308">
                  <c:v>-3.2336289999999996</c:v>
                </c:pt>
                <c:pt idx="4309">
                  <c:v>-3.2336289999999996</c:v>
                </c:pt>
                <c:pt idx="4310">
                  <c:v>-3.2336289999999996</c:v>
                </c:pt>
                <c:pt idx="4311">
                  <c:v>-3.2336289999999996</c:v>
                </c:pt>
                <c:pt idx="4312">
                  <c:v>-3.2336289999999996</c:v>
                </c:pt>
                <c:pt idx="4313">
                  <c:v>-3.2336289999999996</c:v>
                </c:pt>
                <c:pt idx="4314">
                  <c:v>-3.2336289999999996</c:v>
                </c:pt>
                <c:pt idx="4315">
                  <c:v>-3.2336289999999996</c:v>
                </c:pt>
                <c:pt idx="4316">
                  <c:v>-3.2336289999999996</c:v>
                </c:pt>
                <c:pt idx="4317">
                  <c:v>-3.2336289999999996</c:v>
                </c:pt>
                <c:pt idx="4318">
                  <c:v>-3.2336289999999996</c:v>
                </c:pt>
                <c:pt idx="4319">
                  <c:v>-3.2336289999999996</c:v>
                </c:pt>
                <c:pt idx="4320">
                  <c:v>-3.2336289999999996</c:v>
                </c:pt>
                <c:pt idx="4321">
                  <c:v>-3.2336289999999996</c:v>
                </c:pt>
                <c:pt idx="4322">
                  <c:v>-3.2336289999999996</c:v>
                </c:pt>
                <c:pt idx="4323">
                  <c:v>-3.2336289999999996</c:v>
                </c:pt>
                <c:pt idx="4324">
                  <c:v>-3.2336289999999996</c:v>
                </c:pt>
                <c:pt idx="4325">
                  <c:v>-3.2336289999999996</c:v>
                </c:pt>
                <c:pt idx="4326">
                  <c:v>-3.2336289999999996</c:v>
                </c:pt>
                <c:pt idx="4327">
                  <c:v>-3.2336289999999996</c:v>
                </c:pt>
                <c:pt idx="4328">
                  <c:v>-3.2336289999999996</c:v>
                </c:pt>
                <c:pt idx="4329">
                  <c:v>-3.2336289999999996</c:v>
                </c:pt>
                <c:pt idx="4330">
                  <c:v>-3.2336289999999996</c:v>
                </c:pt>
                <c:pt idx="4331">
                  <c:v>-3.2336289999999996</c:v>
                </c:pt>
                <c:pt idx="4332">
                  <c:v>-3.2336289999999996</c:v>
                </c:pt>
                <c:pt idx="4333">
                  <c:v>-3.2336289999999996</c:v>
                </c:pt>
                <c:pt idx="4334">
                  <c:v>-3.2336289999999996</c:v>
                </c:pt>
                <c:pt idx="4335">
                  <c:v>-3.2336289999999996</c:v>
                </c:pt>
                <c:pt idx="4336">
                  <c:v>-3.2336289999999996</c:v>
                </c:pt>
                <c:pt idx="4337">
                  <c:v>-3.2336289999999996</c:v>
                </c:pt>
                <c:pt idx="4338">
                  <c:v>-3.2336289999999996</c:v>
                </c:pt>
                <c:pt idx="4339">
                  <c:v>-3.2336289999999996</c:v>
                </c:pt>
                <c:pt idx="4340">
                  <c:v>-3.2336289999999996</c:v>
                </c:pt>
                <c:pt idx="4341">
                  <c:v>-3.2336289999999996</c:v>
                </c:pt>
                <c:pt idx="4342">
                  <c:v>-3.2336289999999996</c:v>
                </c:pt>
                <c:pt idx="4343">
                  <c:v>-3.2336289999999996</c:v>
                </c:pt>
                <c:pt idx="4344">
                  <c:v>-3.2336289999999996</c:v>
                </c:pt>
                <c:pt idx="4345">
                  <c:v>-3.2336289999999996</c:v>
                </c:pt>
                <c:pt idx="4346">
                  <c:v>-3.2336289999999996</c:v>
                </c:pt>
                <c:pt idx="4347">
                  <c:v>-3.2336289999999996</c:v>
                </c:pt>
                <c:pt idx="4348">
                  <c:v>-3.2336289999999996</c:v>
                </c:pt>
                <c:pt idx="4349">
                  <c:v>-3.2336289999999996</c:v>
                </c:pt>
                <c:pt idx="4350">
                  <c:v>-3.2336289999999996</c:v>
                </c:pt>
                <c:pt idx="4351">
                  <c:v>-3.2336289999999996</c:v>
                </c:pt>
                <c:pt idx="4352">
                  <c:v>-3.2336289999999996</c:v>
                </c:pt>
                <c:pt idx="4353">
                  <c:v>-3.2336289999999996</c:v>
                </c:pt>
                <c:pt idx="4354">
                  <c:v>-3.2336289999999996</c:v>
                </c:pt>
                <c:pt idx="4355">
                  <c:v>-3.2336289999999996</c:v>
                </c:pt>
                <c:pt idx="4356">
                  <c:v>-3.2336289999999996</c:v>
                </c:pt>
                <c:pt idx="4357">
                  <c:v>-3.2336289999999996</c:v>
                </c:pt>
                <c:pt idx="4358">
                  <c:v>-3.2336289999999996</c:v>
                </c:pt>
                <c:pt idx="4359">
                  <c:v>-3.2336289999999996</c:v>
                </c:pt>
                <c:pt idx="4360">
                  <c:v>-3.2336289999999996</c:v>
                </c:pt>
                <c:pt idx="4361">
                  <c:v>-3.2336289999999996</c:v>
                </c:pt>
                <c:pt idx="4362">
                  <c:v>-3.2336289999999996</c:v>
                </c:pt>
                <c:pt idx="4363">
                  <c:v>-3.2336289999999996</c:v>
                </c:pt>
                <c:pt idx="4364">
                  <c:v>-3.2336289999999996</c:v>
                </c:pt>
                <c:pt idx="4365">
                  <c:v>-3.2336289999999996</c:v>
                </c:pt>
                <c:pt idx="4366">
                  <c:v>-3.2336289999999996</c:v>
                </c:pt>
                <c:pt idx="4367">
                  <c:v>-3.2336289999999996</c:v>
                </c:pt>
                <c:pt idx="4368">
                  <c:v>-3.2336289999999996</c:v>
                </c:pt>
                <c:pt idx="4369">
                  <c:v>-3.2336289999999996</c:v>
                </c:pt>
                <c:pt idx="4370">
                  <c:v>-3.2336289999999996</c:v>
                </c:pt>
                <c:pt idx="4371">
                  <c:v>-3.2336289999999996</c:v>
                </c:pt>
                <c:pt idx="4372">
                  <c:v>-3.2336289999999996</c:v>
                </c:pt>
                <c:pt idx="4373">
                  <c:v>-3.2336289999999996</c:v>
                </c:pt>
                <c:pt idx="4374">
                  <c:v>-3.2336289999999996</c:v>
                </c:pt>
                <c:pt idx="4375">
                  <c:v>-3.2336289999999996</c:v>
                </c:pt>
                <c:pt idx="4376">
                  <c:v>-3.2336289999999996</c:v>
                </c:pt>
                <c:pt idx="4377">
                  <c:v>-3.2336289999999996</c:v>
                </c:pt>
                <c:pt idx="4378">
                  <c:v>-3.2336289999999996</c:v>
                </c:pt>
                <c:pt idx="4379">
                  <c:v>-3.2336289999999996</c:v>
                </c:pt>
                <c:pt idx="4380">
                  <c:v>-3.2336289999999996</c:v>
                </c:pt>
                <c:pt idx="4381">
                  <c:v>-3.2336289999999996</c:v>
                </c:pt>
                <c:pt idx="4382">
                  <c:v>-3.2336289999999996</c:v>
                </c:pt>
                <c:pt idx="4383">
                  <c:v>-3.2336289999999996</c:v>
                </c:pt>
                <c:pt idx="4384">
                  <c:v>-3.2336289999999996</c:v>
                </c:pt>
                <c:pt idx="4385">
                  <c:v>-3.2336289999999996</c:v>
                </c:pt>
                <c:pt idx="4386">
                  <c:v>-3.2336289999999996</c:v>
                </c:pt>
                <c:pt idx="4387">
                  <c:v>-3.2336289999999996</c:v>
                </c:pt>
                <c:pt idx="4388">
                  <c:v>-3.2336289999999996</c:v>
                </c:pt>
                <c:pt idx="4389">
                  <c:v>-3.2336289999999996</c:v>
                </c:pt>
                <c:pt idx="4390">
                  <c:v>-3.2336289999999996</c:v>
                </c:pt>
                <c:pt idx="4391">
                  <c:v>-3.2336289999999996</c:v>
                </c:pt>
                <c:pt idx="4392">
                  <c:v>-3.2336289999999996</c:v>
                </c:pt>
                <c:pt idx="4393">
                  <c:v>-3.2336289999999996</c:v>
                </c:pt>
                <c:pt idx="4394">
                  <c:v>-3.2336289999999996</c:v>
                </c:pt>
                <c:pt idx="4395">
                  <c:v>-3.2336289999999996</c:v>
                </c:pt>
                <c:pt idx="4396">
                  <c:v>-3.2336289999999996</c:v>
                </c:pt>
                <c:pt idx="4397">
                  <c:v>-3.2336289999999996</c:v>
                </c:pt>
                <c:pt idx="4398">
                  <c:v>-3.2336289999999996</c:v>
                </c:pt>
                <c:pt idx="4399">
                  <c:v>-3.2336289999999996</c:v>
                </c:pt>
                <c:pt idx="4400">
                  <c:v>-3.2336289999999996</c:v>
                </c:pt>
                <c:pt idx="4401">
                  <c:v>-3.2336289999999996</c:v>
                </c:pt>
                <c:pt idx="4402">
                  <c:v>-3.2336289999999996</c:v>
                </c:pt>
                <c:pt idx="4403">
                  <c:v>-3.2336289999999996</c:v>
                </c:pt>
                <c:pt idx="4404">
                  <c:v>-3.2336289999999996</c:v>
                </c:pt>
                <c:pt idx="4405">
                  <c:v>-3.2336289999999996</c:v>
                </c:pt>
                <c:pt idx="4406">
                  <c:v>-3.2336289999999996</c:v>
                </c:pt>
                <c:pt idx="4407">
                  <c:v>-3.2336289999999996</c:v>
                </c:pt>
                <c:pt idx="4408">
                  <c:v>-3.2336289999999996</c:v>
                </c:pt>
                <c:pt idx="4409">
                  <c:v>-3.2336289999999996</c:v>
                </c:pt>
                <c:pt idx="4410">
                  <c:v>-3.2336289999999996</c:v>
                </c:pt>
                <c:pt idx="4411">
                  <c:v>-3.2336289999999996</c:v>
                </c:pt>
                <c:pt idx="4412">
                  <c:v>-3.2336289999999996</c:v>
                </c:pt>
                <c:pt idx="4413">
                  <c:v>-3.2336289999999996</c:v>
                </c:pt>
                <c:pt idx="4414">
                  <c:v>-3.2336289999999996</c:v>
                </c:pt>
                <c:pt idx="4415">
                  <c:v>-3.2336289999999996</c:v>
                </c:pt>
                <c:pt idx="4416">
                  <c:v>-3.2336289999999996</c:v>
                </c:pt>
                <c:pt idx="4417">
                  <c:v>-3.2336289999999996</c:v>
                </c:pt>
                <c:pt idx="4418">
                  <c:v>-3.2336289999999996</c:v>
                </c:pt>
                <c:pt idx="4419">
                  <c:v>-3.2336289999999996</c:v>
                </c:pt>
                <c:pt idx="4420">
                  <c:v>-3.2336289999999996</c:v>
                </c:pt>
                <c:pt idx="4421">
                  <c:v>-3.2336289999999996</c:v>
                </c:pt>
                <c:pt idx="4422">
                  <c:v>-3.2336289999999996</c:v>
                </c:pt>
                <c:pt idx="4423">
                  <c:v>-3.2336289999999996</c:v>
                </c:pt>
                <c:pt idx="4424">
                  <c:v>-3.2336289999999996</c:v>
                </c:pt>
                <c:pt idx="4425">
                  <c:v>-3.2336289999999996</c:v>
                </c:pt>
                <c:pt idx="4426">
                  <c:v>-3.2336289999999996</c:v>
                </c:pt>
                <c:pt idx="4427">
                  <c:v>-3.2336289999999996</c:v>
                </c:pt>
                <c:pt idx="4428">
                  <c:v>-3.2336289999999996</c:v>
                </c:pt>
                <c:pt idx="4429">
                  <c:v>-3.2336289999999996</c:v>
                </c:pt>
                <c:pt idx="4430">
                  <c:v>-3.2336289999999996</c:v>
                </c:pt>
                <c:pt idx="4431">
                  <c:v>-3.2336289999999996</c:v>
                </c:pt>
                <c:pt idx="4432">
                  <c:v>-3.2336289999999996</c:v>
                </c:pt>
                <c:pt idx="4433">
                  <c:v>-3.2336289999999996</c:v>
                </c:pt>
                <c:pt idx="4434">
                  <c:v>-3.2336289999999996</c:v>
                </c:pt>
                <c:pt idx="4435">
                  <c:v>-3.2336289999999996</c:v>
                </c:pt>
                <c:pt idx="4436">
                  <c:v>-3.2336289999999996</c:v>
                </c:pt>
                <c:pt idx="4437">
                  <c:v>-3.2336289999999996</c:v>
                </c:pt>
                <c:pt idx="4438">
                  <c:v>-3.2336289999999996</c:v>
                </c:pt>
                <c:pt idx="4439">
                  <c:v>-3.2336289999999996</c:v>
                </c:pt>
                <c:pt idx="4440">
                  <c:v>-3.2336289999999996</c:v>
                </c:pt>
                <c:pt idx="4441">
                  <c:v>-3.2336289999999996</c:v>
                </c:pt>
                <c:pt idx="4442">
                  <c:v>-3.2336289999999996</c:v>
                </c:pt>
                <c:pt idx="4443">
                  <c:v>-3.2336289999999996</c:v>
                </c:pt>
                <c:pt idx="4444">
                  <c:v>-3.2336289999999996</c:v>
                </c:pt>
                <c:pt idx="4445">
                  <c:v>-3.2336289999999996</c:v>
                </c:pt>
                <c:pt idx="4446">
                  <c:v>-3.2336289999999996</c:v>
                </c:pt>
                <c:pt idx="4447">
                  <c:v>-3.2336289999999996</c:v>
                </c:pt>
                <c:pt idx="4448">
                  <c:v>-3.2336289999999996</c:v>
                </c:pt>
                <c:pt idx="4449">
                  <c:v>-3.2336289999999996</c:v>
                </c:pt>
                <c:pt idx="4450">
                  <c:v>-3.2336289999999996</c:v>
                </c:pt>
                <c:pt idx="4451">
                  <c:v>-3.2336289999999996</c:v>
                </c:pt>
                <c:pt idx="4452">
                  <c:v>-3.2336289999999996</c:v>
                </c:pt>
                <c:pt idx="4453">
                  <c:v>-3.2336289999999996</c:v>
                </c:pt>
                <c:pt idx="4454">
                  <c:v>-3.2336289999999996</c:v>
                </c:pt>
                <c:pt idx="4455">
                  <c:v>-3.2336289999999996</c:v>
                </c:pt>
                <c:pt idx="4456">
                  <c:v>-3.2336289999999996</c:v>
                </c:pt>
                <c:pt idx="4457">
                  <c:v>-3.2336289999999996</c:v>
                </c:pt>
                <c:pt idx="4458">
                  <c:v>-3.2336289999999996</c:v>
                </c:pt>
                <c:pt idx="4459">
                  <c:v>-3.2336289999999996</c:v>
                </c:pt>
                <c:pt idx="4460">
                  <c:v>-3.2336289999999996</c:v>
                </c:pt>
                <c:pt idx="4461">
                  <c:v>-3.2336289999999996</c:v>
                </c:pt>
                <c:pt idx="4462">
                  <c:v>-3.2336289999999996</c:v>
                </c:pt>
                <c:pt idx="4463">
                  <c:v>-3.2336289999999996</c:v>
                </c:pt>
                <c:pt idx="4464">
                  <c:v>-3.2336289999999996</c:v>
                </c:pt>
                <c:pt idx="4465">
                  <c:v>-3.2336289999999996</c:v>
                </c:pt>
                <c:pt idx="4466">
                  <c:v>-3.2336289999999996</c:v>
                </c:pt>
                <c:pt idx="4467">
                  <c:v>-3.2336289999999996</c:v>
                </c:pt>
                <c:pt idx="4468">
                  <c:v>-3.2336289999999996</c:v>
                </c:pt>
                <c:pt idx="4469">
                  <c:v>-3.2336289999999996</c:v>
                </c:pt>
                <c:pt idx="4470">
                  <c:v>-3.2336289999999996</c:v>
                </c:pt>
                <c:pt idx="4471">
                  <c:v>-3.2336289999999996</c:v>
                </c:pt>
                <c:pt idx="4472">
                  <c:v>-3.2336289999999996</c:v>
                </c:pt>
                <c:pt idx="4473">
                  <c:v>-3.2336289999999996</c:v>
                </c:pt>
                <c:pt idx="4474">
                  <c:v>-3.2336289999999996</c:v>
                </c:pt>
                <c:pt idx="4475">
                  <c:v>-3.2336289999999996</c:v>
                </c:pt>
                <c:pt idx="4476">
                  <c:v>-3.2336289999999996</c:v>
                </c:pt>
                <c:pt idx="4477">
                  <c:v>-3.2336289999999996</c:v>
                </c:pt>
                <c:pt idx="4478">
                  <c:v>-3.2336289999999996</c:v>
                </c:pt>
                <c:pt idx="4479">
                  <c:v>-3.2336289999999996</c:v>
                </c:pt>
                <c:pt idx="4480">
                  <c:v>-3.2336289999999996</c:v>
                </c:pt>
                <c:pt idx="4481">
                  <c:v>-3.2336289999999996</c:v>
                </c:pt>
                <c:pt idx="4482">
                  <c:v>-3.2336289999999996</c:v>
                </c:pt>
                <c:pt idx="4483">
                  <c:v>-3.2336289999999996</c:v>
                </c:pt>
                <c:pt idx="4484">
                  <c:v>-3.2336289999999996</c:v>
                </c:pt>
                <c:pt idx="4485">
                  <c:v>-3.2336289999999996</c:v>
                </c:pt>
                <c:pt idx="4486">
                  <c:v>-3.2336289999999996</c:v>
                </c:pt>
                <c:pt idx="4487">
                  <c:v>-3.2336289999999996</c:v>
                </c:pt>
                <c:pt idx="4488">
                  <c:v>-3.2336289999999996</c:v>
                </c:pt>
                <c:pt idx="4489">
                  <c:v>-3.2336289999999996</c:v>
                </c:pt>
                <c:pt idx="4490">
                  <c:v>-3.2336289999999996</c:v>
                </c:pt>
                <c:pt idx="4491">
                  <c:v>-3.2336289999999996</c:v>
                </c:pt>
                <c:pt idx="4492">
                  <c:v>-3.2336289999999996</c:v>
                </c:pt>
                <c:pt idx="4493">
                  <c:v>-3.2336289999999996</c:v>
                </c:pt>
                <c:pt idx="4494">
                  <c:v>-3.2336289999999996</c:v>
                </c:pt>
                <c:pt idx="4495">
                  <c:v>-3.2336289999999996</c:v>
                </c:pt>
                <c:pt idx="4496">
                  <c:v>-3.2336289999999996</c:v>
                </c:pt>
                <c:pt idx="4497">
                  <c:v>-3.2336289999999996</c:v>
                </c:pt>
                <c:pt idx="4498">
                  <c:v>-3.2336289999999996</c:v>
                </c:pt>
                <c:pt idx="4499">
                  <c:v>-3.2336289999999996</c:v>
                </c:pt>
                <c:pt idx="4500">
                  <c:v>-3.2336289999999996</c:v>
                </c:pt>
                <c:pt idx="4501">
                  <c:v>-3.2336289999999996</c:v>
                </c:pt>
                <c:pt idx="4502">
                  <c:v>-3.2336289999999996</c:v>
                </c:pt>
                <c:pt idx="4503">
                  <c:v>-3.2336289999999996</c:v>
                </c:pt>
                <c:pt idx="4504">
                  <c:v>-3.2336289999999996</c:v>
                </c:pt>
                <c:pt idx="4505">
                  <c:v>-3.2336289999999996</c:v>
                </c:pt>
                <c:pt idx="4506">
                  <c:v>-3.2336289999999996</c:v>
                </c:pt>
                <c:pt idx="4507">
                  <c:v>-3.2336289999999996</c:v>
                </c:pt>
                <c:pt idx="4508">
                  <c:v>-3.2336289999999996</c:v>
                </c:pt>
                <c:pt idx="4509">
                  <c:v>-3.2336289999999996</c:v>
                </c:pt>
                <c:pt idx="4510">
                  <c:v>-3.2336289999999996</c:v>
                </c:pt>
                <c:pt idx="4511">
                  <c:v>-3.2336289999999996</c:v>
                </c:pt>
                <c:pt idx="4512">
                  <c:v>-3.2336289999999996</c:v>
                </c:pt>
                <c:pt idx="4513">
                  <c:v>-3.2336289999999996</c:v>
                </c:pt>
                <c:pt idx="4514">
                  <c:v>-3.2336289999999996</c:v>
                </c:pt>
                <c:pt idx="4515">
                  <c:v>-3.2336289999999996</c:v>
                </c:pt>
                <c:pt idx="4516">
                  <c:v>-3.2336289999999996</c:v>
                </c:pt>
                <c:pt idx="4517">
                  <c:v>-3.2336289999999996</c:v>
                </c:pt>
                <c:pt idx="4518">
                  <c:v>-3.2336289999999996</c:v>
                </c:pt>
                <c:pt idx="4519">
                  <c:v>-3.2336289999999996</c:v>
                </c:pt>
                <c:pt idx="4520">
                  <c:v>-3.2336289999999996</c:v>
                </c:pt>
                <c:pt idx="4521">
                  <c:v>-3.2336289999999996</c:v>
                </c:pt>
                <c:pt idx="4522">
                  <c:v>-3.2336289999999996</c:v>
                </c:pt>
                <c:pt idx="4523">
                  <c:v>-3.2336289999999996</c:v>
                </c:pt>
                <c:pt idx="4524">
                  <c:v>-3.2336289999999996</c:v>
                </c:pt>
                <c:pt idx="4525">
                  <c:v>-3.2336289999999996</c:v>
                </c:pt>
                <c:pt idx="4526">
                  <c:v>-3.2336289999999996</c:v>
                </c:pt>
                <c:pt idx="4527">
                  <c:v>-3.2336289999999996</c:v>
                </c:pt>
                <c:pt idx="4528">
                  <c:v>-3.2336289999999996</c:v>
                </c:pt>
                <c:pt idx="4529">
                  <c:v>-3.2336289999999996</c:v>
                </c:pt>
                <c:pt idx="4530">
                  <c:v>-3.2336289999999996</c:v>
                </c:pt>
                <c:pt idx="4531">
                  <c:v>-3.2336289999999996</c:v>
                </c:pt>
                <c:pt idx="4532">
                  <c:v>-3.2336289999999996</c:v>
                </c:pt>
                <c:pt idx="4533">
                  <c:v>-3.2336289999999996</c:v>
                </c:pt>
                <c:pt idx="4534">
                  <c:v>-3.2336289999999996</c:v>
                </c:pt>
                <c:pt idx="4535">
                  <c:v>-3.2336289999999996</c:v>
                </c:pt>
                <c:pt idx="4536">
                  <c:v>-3.2336289999999996</c:v>
                </c:pt>
                <c:pt idx="4537">
                  <c:v>-3.2336289999999996</c:v>
                </c:pt>
                <c:pt idx="4538">
                  <c:v>-3.2336289999999996</c:v>
                </c:pt>
                <c:pt idx="4539">
                  <c:v>-3.2336289999999996</c:v>
                </c:pt>
                <c:pt idx="4540">
                  <c:v>-3.2336289999999996</c:v>
                </c:pt>
                <c:pt idx="4541">
                  <c:v>-3.2336289999999996</c:v>
                </c:pt>
                <c:pt idx="4542">
                  <c:v>-3.2336289999999996</c:v>
                </c:pt>
                <c:pt idx="4543">
                  <c:v>-3.2336289999999996</c:v>
                </c:pt>
                <c:pt idx="4544">
                  <c:v>-3.2336289999999996</c:v>
                </c:pt>
                <c:pt idx="4545">
                  <c:v>-3.2336289999999996</c:v>
                </c:pt>
                <c:pt idx="4546">
                  <c:v>-3.2336289999999996</c:v>
                </c:pt>
                <c:pt idx="4547">
                  <c:v>-3.2336289999999996</c:v>
                </c:pt>
                <c:pt idx="4548">
                  <c:v>-3.2336289999999996</c:v>
                </c:pt>
                <c:pt idx="4549">
                  <c:v>-3.2336289999999996</c:v>
                </c:pt>
                <c:pt idx="4550">
                  <c:v>-3.2336289999999996</c:v>
                </c:pt>
                <c:pt idx="4551">
                  <c:v>-3.2336289999999996</c:v>
                </c:pt>
                <c:pt idx="4552">
                  <c:v>-3.2336289999999996</c:v>
                </c:pt>
                <c:pt idx="4553">
                  <c:v>-3.2336289999999996</c:v>
                </c:pt>
                <c:pt idx="4554">
                  <c:v>-3.2336289999999996</c:v>
                </c:pt>
                <c:pt idx="4555">
                  <c:v>-3.2336289999999996</c:v>
                </c:pt>
                <c:pt idx="4556">
                  <c:v>-3.2336289999999996</c:v>
                </c:pt>
                <c:pt idx="4557">
                  <c:v>-3.2336289999999996</c:v>
                </c:pt>
                <c:pt idx="4558">
                  <c:v>-3.2336289999999996</c:v>
                </c:pt>
                <c:pt idx="4559">
                  <c:v>-3.2336289999999996</c:v>
                </c:pt>
                <c:pt idx="4560">
                  <c:v>-3.2336289999999996</c:v>
                </c:pt>
                <c:pt idx="4561">
                  <c:v>-3.2336289999999996</c:v>
                </c:pt>
                <c:pt idx="4562">
                  <c:v>-3.2336289999999996</c:v>
                </c:pt>
                <c:pt idx="4563">
                  <c:v>-3.2336289999999996</c:v>
                </c:pt>
                <c:pt idx="4564">
                  <c:v>-3.2336289999999996</c:v>
                </c:pt>
                <c:pt idx="4565">
                  <c:v>-3.2336289999999996</c:v>
                </c:pt>
                <c:pt idx="4566">
                  <c:v>-3.2336289999999996</c:v>
                </c:pt>
                <c:pt idx="4567">
                  <c:v>-3.2336289999999996</c:v>
                </c:pt>
                <c:pt idx="4568">
                  <c:v>-3.2336289999999996</c:v>
                </c:pt>
                <c:pt idx="4569">
                  <c:v>-3.2336289999999996</c:v>
                </c:pt>
                <c:pt idx="4570">
                  <c:v>-3.2336289999999996</c:v>
                </c:pt>
                <c:pt idx="4571">
                  <c:v>-3.2336289999999996</c:v>
                </c:pt>
                <c:pt idx="4572">
                  <c:v>-3.2336289999999996</c:v>
                </c:pt>
                <c:pt idx="4573">
                  <c:v>-3.2336289999999996</c:v>
                </c:pt>
                <c:pt idx="4574">
                  <c:v>-3.2336289999999996</c:v>
                </c:pt>
                <c:pt idx="4575">
                  <c:v>-3.2336289999999996</c:v>
                </c:pt>
                <c:pt idx="4576">
                  <c:v>-3.2336289999999996</c:v>
                </c:pt>
                <c:pt idx="4577">
                  <c:v>-3.2336289999999996</c:v>
                </c:pt>
                <c:pt idx="4578">
                  <c:v>-3.2336289999999996</c:v>
                </c:pt>
                <c:pt idx="4579">
                  <c:v>-3.2336289999999996</c:v>
                </c:pt>
                <c:pt idx="4580">
                  <c:v>-3.2336289999999996</c:v>
                </c:pt>
                <c:pt idx="4581">
                  <c:v>-3.2336289999999996</c:v>
                </c:pt>
                <c:pt idx="4582">
                  <c:v>-3.2336289999999996</c:v>
                </c:pt>
                <c:pt idx="4583">
                  <c:v>-3.2336289999999996</c:v>
                </c:pt>
                <c:pt idx="4584">
                  <c:v>-3.2336289999999996</c:v>
                </c:pt>
                <c:pt idx="4585">
                  <c:v>-3.2336289999999996</c:v>
                </c:pt>
                <c:pt idx="4586">
                  <c:v>-3.2336289999999996</c:v>
                </c:pt>
                <c:pt idx="4587">
                  <c:v>-3.2336289999999996</c:v>
                </c:pt>
                <c:pt idx="4588">
                  <c:v>-3.2336289999999996</c:v>
                </c:pt>
                <c:pt idx="4589">
                  <c:v>-3.2336289999999996</c:v>
                </c:pt>
                <c:pt idx="4590">
                  <c:v>-3.2336289999999996</c:v>
                </c:pt>
                <c:pt idx="4591">
                  <c:v>-3.2336289999999996</c:v>
                </c:pt>
                <c:pt idx="4592">
                  <c:v>-3.2336289999999996</c:v>
                </c:pt>
                <c:pt idx="4593">
                  <c:v>-3.2336289999999996</c:v>
                </c:pt>
                <c:pt idx="4594">
                  <c:v>-3.2336289999999996</c:v>
                </c:pt>
                <c:pt idx="4595">
                  <c:v>-3.2336289999999996</c:v>
                </c:pt>
                <c:pt idx="4596">
                  <c:v>-3.2336289999999996</c:v>
                </c:pt>
                <c:pt idx="4597">
                  <c:v>-3.2336289999999996</c:v>
                </c:pt>
                <c:pt idx="4598">
                  <c:v>-3.2336289999999996</c:v>
                </c:pt>
                <c:pt idx="4599">
                  <c:v>-3.2336289999999996</c:v>
                </c:pt>
                <c:pt idx="4600">
                  <c:v>-3.2336289999999996</c:v>
                </c:pt>
                <c:pt idx="4601">
                  <c:v>-3.2336289999999996</c:v>
                </c:pt>
                <c:pt idx="4602">
                  <c:v>-3.2336289999999996</c:v>
                </c:pt>
                <c:pt idx="4603">
                  <c:v>-3.2336289999999996</c:v>
                </c:pt>
                <c:pt idx="4604">
                  <c:v>-3.2336289999999996</c:v>
                </c:pt>
                <c:pt idx="4605">
                  <c:v>-3.2336289999999996</c:v>
                </c:pt>
                <c:pt idx="4606">
                  <c:v>-3.2336289999999996</c:v>
                </c:pt>
                <c:pt idx="4607">
                  <c:v>-3.2336289999999996</c:v>
                </c:pt>
                <c:pt idx="4608">
                  <c:v>-3.2336289999999996</c:v>
                </c:pt>
                <c:pt idx="4609">
                  <c:v>-3.2336289999999996</c:v>
                </c:pt>
                <c:pt idx="4610">
                  <c:v>-3.2336289999999996</c:v>
                </c:pt>
                <c:pt idx="4611">
                  <c:v>-3.2336289999999996</c:v>
                </c:pt>
                <c:pt idx="4612">
                  <c:v>-3.2336289999999996</c:v>
                </c:pt>
                <c:pt idx="4613">
                  <c:v>-3.2336289999999996</c:v>
                </c:pt>
                <c:pt idx="4614">
                  <c:v>-3.2336289999999996</c:v>
                </c:pt>
                <c:pt idx="4615">
                  <c:v>-3.2336289999999996</c:v>
                </c:pt>
                <c:pt idx="4616">
                  <c:v>-3.2336289999999996</c:v>
                </c:pt>
                <c:pt idx="4617">
                  <c:v>-3.2336289999999996</c:v>
                </c:pt>
                <c:pt idx="4618">
                  <c:v>-3.2336289999999996</c:v>
                </c:pt>
                <c:pt idx="4619">
                  <c:v>-3.2336289999999996</c:v>
                </c:pt>
                <c:pt idx="4620">
                  <c:v>-3.2336289999999996</c:v>
                </c:pt>
                <c:pt idx="4621">
                  <c:v>-3.2336289999999996</c:v>
                </c:pt>
                <c:pt idx="4622">
                  <c:v>-3.2336289999999996</c:v>
                </c:pt>
                <c:pt idx="4623">
                  <c:v>-3.2336289999999996</c:v>
                </c:pt>
                <c:pt idx="4624">
                  <c:v>-3.2336289999999996</c:v>
                </c:pt>
                <c:pt idx="4625">
                  <c:v>-3.2336289999999996</c:v>
                </c:pt>
                <c:pt idx="4626">
                  <c:v>-3.2336289999999996</c:v>
                </c:pt>
                <c:pt idx="4627">
                  <c:v>-3.2336289999999996</c:v>
                </c:pt>
                <c:pt idx="4628">
                  <c:v>-3.2336289999999996</c:v>
                </c:pt>
                <c:pt idx="4629">
                  <c:v>-3.2336289999999996</c:v>
                </c:pt>
                <c:pt idx="4630">
                  <c:v>-3.2336289999999996</c:v>
                </c:pt>
                <c:pt idx="4631">
                  <c:v>-3.2336289999999996</c:v>
                </c:pt>
                <c:pt idx="4632">
                  <c:v>-3.2336289999999996</c:v>
                </c:pt>
                <c:pt idx="4633">
                  <c:v>-3.2336289999999996</c:v>
                </c:pt>
                <c:pt idx="4634">
                  <c:v>-3.2336289999999996</c:v>
                </c:pt>
                <c:pt idx="4635">
                  <c:v>-3.2336289999999996</c:v>
                </c:pt>
                <c:pt idx="4636">
                  <c:v>-3.2336289999999996</c:v>
                </c:pt>
                <c:pt idx="4637">
                  <c:v>-3.2336289999999996</c:v>
                </c:pt>
                <c:pt idx="4638">
                  <c:v>-3.2336289999999996</c:v>
                </c:pt>
                <c:pt idx="4639">
                  <c:v>-3.2336289999999996</c:v>
                </c:pt>
                <c:pt idx="4640">
                  <c:v>-3.2336289999999996</c:v>
                </c:pt>
                <c:pt idx="4641">
                  <c:v>-3.2336289999999996</c:v>
                </c:pt>
                <c:pt idx="4642">
                  <c:v>-3.2336289999999996</c:v>
                </c:pt>
                <c:pt idx="4643">
                  <c:v>-3.2336289999999996</c:v>
                </c:pt>
                <c:pt idx="4644">
                  <c:v>-3.2336289999999996</c:v>
                </c:pt>
                <c:pt idx="4645">
                  <c:v>-3.2336289999999996</c:v>
                </c:pt>
                <c:pt idx="4646">
                  <c:v>-3.2336289999999996</c:v>
                </c:pt>
                <c:pt idx="4647">
                  <c:v>-3.2336289999999996</c:v>
                </c:pt>
                <c:pt idx="4648">
                  <c:v>-3.2336289999999996</c:v>
                </c:pt>
                <c:pt idx="4649">
                  <c:v>-3.2336289999999996</c:v>
                </c:pt>
                <c:pt idx="4650">
                  <c:v>-3.2336289999999996</c:v>
                </c:pt>
                <c:pt idx="4651">
                  <c:v>-3.2336289999999996</c:v>
                </c:pt>
                <c:pt idx="4652">
                  <c:v>-3.2336289999999996</c:v>
                </c:pt>
                <c:pt idx="4653">
                  <c:v>-3.2336289999999996</c:v>
                </c:pt>
                <c:pt idx="4654">
                  <c:v>-3.2336289999999996</c:v>
                </c:pt>
                <c:pt idx="4655">
                  <c:v>-3.2336289999999996</c:v>
                </c:pt>
                <c:pt idx="4656">
                  <c:v>-3.2336289999999996</c:v>
                </c:pt>
                <c:pt idx="4657">
                  <c:v>-3.2336289999999996</c:v>
                </c:pt>
                <c:pt idx="4658">
                  <c:v>-3.2336289999999996</c:v>
                </c:pt>
                <c:pt idx="4659">
                  <c:v>-3.2336289999999996</c:v>
                </c:pt>
                <c:pt idx="4660">
                  <c:v>-3.2336289999999996</c:v>
                </c:pt>
                <c:pt idx="4661">
                  <c:v>-3.2336289999999996</c:v>
                </c:pt>
                <c:pt idx="4662">
                  <c:v>-3.2336289999999996</c:v>
                </c:pt>
                <c:pt idx="4663">
                  <c:v>-3.2336289999999996</c:v>
                </c:pt>
                <c:pt idx="4664">
                  <c:v>-3.2336289999999996</c:v>
                </c:pt>
                <c:pt idx="4665">
                  <c:v>-3.2336289999999996</c:v>
                </c:pt>
                <c:pt idx="4666">
                  <c:v>-3.2336289999999996</c:v>
                </c:pt>
                <c:pt idx="4667">
                  <c:v>-3.2336289999999996</c:v>
                </c:pt>
                <c:pt idx="4668">
                  <c:v>-3.2336289999999996</c:v>
                </c:pt>
                <c:pt idx="4669">
                  <c:v>-3.2336289999999996</c:v>
                </c:pt>
                <c:pt idx="4670">
                  <c:v>-3.2336289999999996</c:v>
                </c:pt>
                <c:pt idx="4671">
                  <c:v>-3.2336289999999996</c:v>
                </c:pt>
                <c:pt idx="4672">
                  <c:v>-3.2336289999999996</c:v>
                </c:pt>
                <c:pt idx="4673">
                  <c:v>-3.2336289999999996</c:v>
                </c:pt>
                <c:pt idx="4674">
                  <c:v>-3.2336289999999996</c:v>
                </c:pt>
                <c:pt idx="4675">
                  <c:v>-3.2336289999999996</c:v>
                </c:pt>
                <c:pt idx="4676">
                  <c:v>-3.2336289999999996</c:v>
                </c:pt>
                <c:pt idx="4677">
                  <c:v>-3.2336289999999996</c:v>
                </c:pt>
                <c:pt idx="4678">
                  <c:v>-3.2336289999999996</c:v>
                </c:pt>
                <c:pt idx="4679">
                  <c:v>-3.2336289999999996</c:v>
                </c:pt>
                <c:pt idx="4680">
                  <c:v>-3.2336289999999996</c:v>
                </c:pt>
                <c:pt idx="4681">
                  <c:v>-3.2336289999999996</c:v>
                </c:pt>
                <c:pt idx="4682">
                  <c:v>-3.2336289999999996</c:v>
                </c:pt>
                <c:pt idx="4683">
                  <c:v>-3.2336289999999996</c:v>
                </c:pt>
                <c:pt idx="4684">
                  <c:v>-3.2336289999999996</c:v>
                </c:pt>
                <c:pt idx="4685">
                  <c:v>-3.2336289999999996</c:v>
                </c:pt>
                <c:pt idx="4686">
                  <c:v>-3.2336289999999996</c:v>
                </c:pt>
                <c:pt idx="4687">
                  <c:v>-3.2336289999999996</c:v>
                </c:pt>
                <c:pt idx="4688">
                  <c:v>-3.2336289999999996</c:v>
                </c:pt>
                <c:pt idx="4689">
                  <c:v>-3.2336289999999996</c:v>
                </c:pt>
                <c:pt idx="4690">
                  <c:v>-3.2336289999999996</c:v>
                </c:pt>
                <c:pt idx="4691">
                  <c:v>-3.2336289999999996</c:v>
                </c:pt>
                <c:pt idx="4692">
                  <c:v>-3.2336289999999996</c:v>
                </c:pt>
                <c:pt idx="4693">
                  <c:v>-3.2336289999999996</c:v>
                </c:pt>
                <c:pt idx="4694">
                  <c:v>-3.2336289999999996</c:v>
                </c:pt>
                <c:pt idx="4695">
                  <c:v>-3.2336289999999996</c:v>
                </c:pt>
                <c:pt idx="4696">
                  <c:v>-3.2336289999999996</c:v>
                </c:pt>
                <c:pt idx="4697">
                  <c:v>-3.2336289999999996</c:v>
                </c:pt>
                <c:pt idx="4698">
                  <c:v>-3.2336289999999996</c:v>
                </c:pt>
                <c:pt idx="4699">
                  <c:v>-3.2336289999999996</c:v>
                </c:pt>
                <c:pt idx="4700">
                  <c:v>-3.2336289999999996</c:v>
                </c:pt>
                <c:pt idx="4701">
                  <c:v>-3.2336289999999996</c:v>
                </c:pt>
                <c:pt idx="4702">
                  <c:v>-3.2336289999999996</c:v>
                </c:pt>
                <c:pt idx="4703">
                  <c:v>-3.2336289999999996</c:v>
                </c:pt>
                <c:pt idx="4704">
                  <c:v>-3.2336289999999996</c:v>
                </c:pt>
                <c:pt idx="4705">
                  <c:v>-3.2336289999999996</c:v>
                </c:pt>
                <c:pt idx="4706">
                  <c:v>-3.2336289999999996</c:v>
                </c:pt>
                <c:pt idx="4707">
                  <c:v>-3.2336289999999996</c:v>
                </c:pt>
                <c:pt idx="4708">
                  <c:v>-3.2336289999999996</c:v>
                </c:pt>
                <c:pt idx="4709">
                  <c:v>-3.2336289999999996</c:v>
                </c:pt>
                <c:pt idx="4710">
                  <c:v>-3.2336289999999996</c:v>
                </c:pt>
                <c:pt idx="4711">
                  <c:v>-3.2336289999999996</c:v>
                </c:pt>
                <c:pt idx="4712">
                  <c:v>-3.2336289999999996</c:v>
                </c:pt>
                <c:pt idx="4713">
                  <c:v>-3.2336289999999996</c:v>
                </c:pt>
                <c:pt idx="4714">
                  <c:v>-3.2336289999999996</c:v>
                </c:pt>
                <c:pt idx="4715">
                  <c:v>-3.2336289999999996</c:v>
                </c:pt>
                <c:pt idx="4716">
                  <c:v>-3.2336289999999996</c:v>
                </c:pt>
                <c:pt idx="4717">
                  <c:v>-3.2336289999999996</c:v>
                </c:pt>
                <c:pt idx="4718">
                  <c:v>-3.2336289999999996</c:v>
                </c:pt>
                <c:pt idx="4719">
                  <c:v>-3.2336289999999996</c:v>
                </c:pt>
                <c:pt idx="4720">
                  <c:v>-3.2336289999999996</c:v>
                </c:pt>
                <c:pt idx="4721">
                  <c:v>-3.2336289999999996</c:v>
                </c:pt>
                <c:pt idx="4722">
                  <c:v>-3.2336289999999996</c:v>
                </c:pt>
                <c:pt idx="4723">
                  <c:v>-3.2336289999999996</c:v>
                </c:pt>
                <c:pt idx="4724">
                  <c:v>-3.2336289999999996</c:v>
                </c:pt>
                <c:pt idx="4725">
                  <c:v>-3.2336289999999996</c:v>
                </c:pt>
                <c:pt idx="4726">
                  <c:v>-3.2336289999999996</c:v>
                </c:pt>
                <c:pt idx="4727">
                  <c:v>-3.2336289999999996</c:v>
                </c:pt>
                <c:pt idx="4728">
                  <c:v>-3.2336289999999996</c:v>
                </c:pt>
                <c:pt idx="4729">
                  <c:v>-3.2336289999999996</c:v>
                </c:pt>
                <c:pt idx="4730">
                  <c:v>-3.2336289999999996</c:v>
                </c:pt>
                <c:pt idx="4731">
                  <c:v>-3.2336289999999996</c:v>
                </c:pt>
                <c:pt idx="4732">
                  <c:v>-3.2336289999999996</c:v>
                </c:pt>
                <c:pt idx="4733">
                  <c:v>-3.2336289999999996</c:v>
                </c:pt>
                <c:pt idx="4734">
                  <c:v>-3.2336289999999996</c:v>
                </c:pt>
                <c:pt idx="4735">
                  <c:v>-3.2336289999999996</c:v>
                </c:pt>
                <c:pt idx="4736">
                  <c:v>-3.2336289999999996</c:v>
                </c:pt>
                <c:pt idx="4737">
                  <c:v>-3.2336289999999996</c:v>
                </c:pt>
                <c:pt idx="4738">
                  <c:v>-3.2336289999999996</c:v>
                </c:pt>
                <c:pt idx="4739">
                  <c:v>-3.2336289999999996</c:v>
                </c:pt>
                <c:pt idx="4740">
                  <c:v>-3.2336289999999996</c:v>
                </c:pt>
                <c:pt idx="4741">
                  <c:v>-3.2336289999999996</c:v>
                </c:pt>
                <c:pt idx="4742">
                  <c:v>-3.2336289999999996</c:v>
                </c:pt>
                <c:pt idx="4743">
                  <c:v>-3.2336289999999996</c:v>
                </c:pt>
                <c:pt idx="4744">
                  <c:v>-3.2336289999999996</c:v>
                </c:pt>
                <c:pt idx="4745">
                  <c:v>-3.2336289999999996</c:v>
                </c:pt>
                <c:pt idx="4746">
                  <c:v>-3.2336289999999996</c:v>
                </c:pt>
                <c:pt idx="4747">
                  <c:v>-3.2336289999999996</c:v>
                </c:pt>
                <c:pt idx="4748">
                  <c:v>-3.2336289999999996</c:v>
                </c:pt>
                <c:pt idx="4749">
                  <c:v>-3.2336289999999996</c:v>
                </c:pt>
                <c:pt idx="4750">
                  <c:v>-3.2336289999999996</c:v>
                </c:pt>
                <c:pt idx="4751">
                  <c:v>-3.2336289999999996</c:v>
                </c:pt>
                <c:pt idx="4752">
                  <c:v>-3.2336289999999996</c:v>
                </c:pt>
                <c:pt idx="4753">
                  <c:v>-3.2336289999999996</c:v>
                </c:pt>
                <c:pt idx="4754">
                  <c:v>-3.2336289999999996</c:v>
                </c:pt>
                <c:pt idx="4755">
                  <c:v>-3.2336289999999996</c:v>
                </c:pt>
                <c:pt idx="4756">
                  <c:v>-3.2336289999999996</c:v>
                </c:pt>
                <c:pt idx="4757">
                  <c:v>-3.2336289999999996</c:v>
                </c:pt>
                <c:pt idx="4758">
                  <c:v>-3.2336289999999996</c:v>
                </c:pt>
                <c:pt idx="4759">
                  <c:v>-3.2336289999999996</c:v>
                </c:pt>
                <c:pt idx="4760">
                  <c:v>-3.2336289999999996</c:v>
                </c:pt>
                <c:pt idx="4761">
                  <c:v>-3.2336289999999996</c:v>
                </c:pt>
                <c:pt idx="4762">
                  <c:v>-3.2336289999999996</c:v>
                </c:pt>
                <c:pt idx="4763">
                  <c:v>-3.2336289999999996</c:v>
                </c:pt>
                <c:pt idx="4764">
                  <c:v>-3.2336289999999996</c:v>
                </c:pt>
                <c:pt idx="4765">
                  <c:v>-3.2336289999999996</c:v>
                </c:pt>
                <c:pt idx="4766">
                  <c:v>-3.2336289999999996</c:v>
                </c:pt>
                <c:pt idx="4767">
                  <c:v>-3.2336289999999996</c:v>
                </c:pt>
                <c:pt idx="4768">
                  <c:v>-3.2336289999999996</c:v>
                </c:pt>
                <c:pt idx="4769">
                  <c:v>-3.2336289999999996</c:v>
                </c:pt>
                <c:pt idx="4770">
                  <c:v>-3.2336289999999996</c:v>
                </c:pt>
                <c:pt idx="4771">
                  <c:v>-3.2336289999999996</c:v>
                </c:pt>
                <c:pt idx="4772">
                  <c:v>-3.2336289999999996</c:v>
                </c:pt>
                <c:pt idx="4773">
                  <c:v>-3.2336289999999996</c:v>
                </c:pt>
                <c:pt idx="4774">
                  <c:v>-3.2336289999999996</c:v>
                </c:pt>
                <c:pt idx="4775">
                  <c:v>-3.2336289999999996</c:v>
                </c:pt>
                <c:pt idx="4776">
                  <c:v>-3.2336289999999996</c:v>
                </c:pt>
                <c:pt idx="4777">
                  <c:v>-3.2336289999999996</c:v>
                </c:pt>
                <c:pt idx="4778">
                  <c:v>-3.2336289999999996</c:v>
                </c:pt>
                <c:pt idx="4779">
                  <c:v>-3.2336289999999996</c:v>
                </c:pt>
                <c:pt idx="4780">
                  <c:v>-3.2336289999999996</c:v>
                </c:pt>
                <c:pt idx="4781">
                  <c:v>-3.2336289999999996</c:v>
                </c:pt>
                <c:pt idx="4782">
                  <c:v>-3.2336289999999996</c:v>
                </c:pt>
                <c:pt idx="4783">
                  <c:v>-3.2336289999999996</c:v>
                </c:pt>
                <c:pt idx="4784">
                  <c:v>-3.2336289999999996</c:v>
                </c:pt>
                <c:pt idx="4785">
                  <c:v>-3.2336289999999996</c:v>
                </c:pt>
                <c:pt idx="4786">
                  <c:v>-3.2336289999999996</c:v>
                </c:pt>
                <c:pt idx="4787">
                  <c:v>-3.2336289999999996</c:v>
                </c:pt>
                <c:pt idx="4788">
                  <c:v>-3.2336289999999996</c:v>
                </c:pt>
                <c:pt idx="4789">
                  <c:v>-3.2336289999999996</c:v>
                </c:pt>
                <c:pt idx="4790">
                  <c:v>-3.2336289999999996</c:v>
                </c:pt>
                <c:pt idx="4791">
                  <c:v>-3.2336289999999996</c:v>
                </c:pt>
                <c:pt idx="4792">
                  <c:v>-3.2336289999999996</c:v>
                </c:pt>
                <c:pt idx="4793">
                  <c:v>-3.2336289999999996</c:v>
                </c:pt>
                <c:pt idx="4794">
                  <c:v>-3.2336289999999996</c:v>
                </c:pt>
                <c:pt idx="4795">
                  <c:v>-3.2336289999999996</c:v>
                </c:pt>
                <c:pt idx="4796">
                  <c:v>-3.2336289999999996</c:v>
                </c:pt>
                <c:pt idx="4797">
                  <c:v>-3.2336289999999996</c:v>
                </c:pt>
                <c:pt idx="4798">
                  <c:v>-3.2336289999999996</c:v>
                </c:pt>
                <c:pt idx="4799">
                  <c:v>-3.2336289999999996</c:v>
                </c:pt>
                <c:pt idx="4800">
                  <c:v>-3.2336289999999996</c:v>
                </c:pt>
                <c:pt idx="4801">
                  <c:v>-3.2336289999999996</c:v>
                </c:pt>
                <c:pt idx="4802">
                  <c:v>-3.2336289999999996</c:v>
                </c:pt>
                <c:pt idx="4803">
                  <c:v>-3.2336289999999996</c:v>
                </c:pt>
                <c:pt idx="4804">
                  <c:v>-3.2336289999999996</c:v>
                </c:pt>
                <c:pt idx="4805">
                  <c:v>-3.2336289999999996</c:v>
                </c:pt>
                <c:pt idx="4806">
                  <c:v>-3.2336289999999996</c:v>
                </c:pt>
                <c:pt idx="4807">
                  <c:v>-3.2336289999999996</c:v>
                </c:pt>
                <c:pt idx="4808">
                  <c:v>-3.2336289999999996</c:v>
                </c:pt>
                <c:pt idx="4809">
                  <c:v>-3.2336289999999996</c:v>
                </c:pt>
                <c:pt idx="4810">
                  <c:v>-3.2336289999999996</c:v>
                </c:pt>
                <c:pt idx="4811">
                  <c:v>-3.2336289999999996</c:v>
                </c:pt>
                <c:pt idx="4812">
                  <c:v>-3.2336289999999996</c:v>
                </c:pt>
                <c:pt idx="4813">
                  <c:v>-3.2336289999999996</c:v>
                </c:pt>
                <c:pt idx="4814">
                  <c:v>-3.2336289999999996</c:v>
                </c:pt>
                <c:pt idx="4815">
                  <c:v>-3.2336289999999996</c:v>
                </c:pt>
                <c:pt idx="4816">
                  <c:v>-3.2336289999999996</c:v>
                </c:pt>
                <c:pt idx="4817">
                  <c:v>-3.2336289999999996</c:v>
                </c:pt>
                <c:pt idx="4818">
                  <c:v>-3.2336289999999996</c:v>
                </c:pt>
                <c:pt idx="4819">
                  <c:v>-3.2336289999999996</c:v>
                </c:pt>
                <c:pt idx="4820">
                  <c:v>-3.2336289999999996</c:v>
                </c:pt>
                <c:pt idx="4821">
                  <c:v>-3.2336289999999996</c:v>
                </c:pt>
                <c:pt idx="4822">
                  <c:v>-3.2336289999999996</c:v>
                </c:pt>
                <c:pt idx="4823">
                  <c:v>-3.2336289999999996</c:v>
                </c:pt>
                <c:pt idx="4824">
                  <c:v>-3.2336289999999996</c:v>
                </c:pt>
                <c:pt idx="4825">
                  <c:v>-3.2336289999999996</c:v>
                </c:pt>
                <c:pt idx="4826">
                  <c:v>-3.2336289999999996</c:v>
                </c:pt>
                <c:pt idx="4827">
                  <c:v>-3.2336289999999996</c:v>
                </c:pt>
                <c:pt idx="4828">
                  <c:v>-3.2336289999999996</c:v>
                </c:pt>
                <c:pt idx="4829">
                  <c:v>-3.2336289999999996</c:v>
                </c:pt>
                <c:pt idx="4830">
                  <c:v>-3.2336289999999996</c:v>
                </c:pt>
                <c:pt idx="4831">
                  <c:v>-3.2336289999999996</c:v>
                </c:pt>
                <c:pt idx="4832">
                  <c:v>-3.2336289999999996</c:v>
                </c:pt>
                <c:pt idx="4833">
                  <c:v>-3.2336289999999996</c:v>
                </c:pt>
                <c:pt idx="4834">
                  <c:v>-3.2336289999999996</c:v>
                </c:pt>
                <c:pt idx="4835">
                  <c:v>-3.2336289999999996</c:v>
                </c:pt>
                <c:pt idx="4836">
                  <c:v>-3.2336289999999996</c:v>
                </c:pt>
                <c:pt idx="4837">
                  <c:v>-3.2336289999999996</c:v>
                </c:pt>
                <c:pt idx="4838">
                  <c:v>-3.2336289999999996</c:v>
                </c:pt>
                <c:pt idx="4839">
                  <c:v>-3.2336289999999996</c:v>
                </c:pt>
                <c:pt idx="4840">
                  <c:v>-3.2336289999999996</c:v>
                </c:pt>
                <c:pt idx="4841">
                  <c:v>-3.2336289999999996</c:v>
                </c:pt>
                <c:pt idx="4842">
                  <c:v>-3.2336289999999996</c:v>
                </c:pt>
                <c:pt idx="4843">
                  <c:v>-3.2336289999999996</c:v>
                </c:pt>
                <c:pt idx="4844">
                  <c:v>-3.2336289999999996</c:v>
                </c:pt>
                <c:pt idx="4845">
                  <c:v>-3.2336289999999996</c:v>
                </c:pt>
                <c:pt idx="4846">
                  <c:v>-3.2336289999999996</c:v>
                </c:pt>
                <c:pt idx="4847">
                  <c:v>-3.2336289999999996</c:v>
                </c:pt>
                <c:pt idx="4848">
                  <c:v>-3.2336289999999996</c:v>
                </c:pt>
                <c:pt idx="4849">
                  <c:v>-3.2336289999999996</c:v>
                </c:pt>
                <c:pt idx="4850">
                  <c:v>-3.2336289999999996</c:v>
                </c:pt>
                <c:pt idx="4851">
                  <c:v>-3.2336289999999996</c:v>
                </c:pt>
                <c:pt idx="4852">
                  <c:v>-3.2336289999999996</c:v>
                </c:pt>
                <c:pt idx="4853">
                  <c:v>-3.2336289999999996</c:v>
                </c:pt>
                <c:pt idx="4854">
                  <c:v>-3.2336289999999996</c:v>
                </c:pt>
                <c:pt idx="4855">
                  <c:v>-3.2336289999999996</c:v>
                </c:pt>
                <c:pt idx="4856">
                  <c:v>-3.2336289999999996</c:v>
                </c:pt>
                <c:pt idx="4857">
                  <c:v>-3.2336289999999996</c:v>
                </c:pt>
                <c:pt idx="4858">
                  <c:v>-3.2336289999999996</c:v>
                </c:pt>
                <c:pt idx="4859">
                  <c:v>-3.2336289999999996</c:v>
                </c:pt>
                <c:pt idx="4860">
                  <c:v>-3.2336289999999996</c:v>
                </c:pt>
                <c:pt idx="4861">
                  <c:v>-3.2336289999999996</c:v>
                </c:pt>
                <c:pt idx="4862">
                  <c:v>-3.2336289999999996</c:v>
                </c:pt>
                <c:pt idx="4863">
                  <c:v>-3.2336289999999996</c:v>
                </c:pt>
                <c:pt idx="4864">
                  <c:v>-3.2336289999999996</c:v>
                </c:pt>
                <c:pt idx="4865">
                  <c:v>-3.2336289999999996</c:v>
                </c:pt>
                <c:pt idx="4866">
                  <c:v>-3.2336289999999996</c:v>
                </c:pt>
                <c:pt idx="4867">
                  <c:v>-3.2336289999999996</c:v>
                </c:pt>
                <c:pt idx="4868">
                  <c:v>-3.2336289999999996</c:v>
                </c:pt>
                <c:pt idx="4869">
                  <c:v>-3.2336289999999996</c:v>
                </c:pt>
                <c:pt idx="4870">
                  <c:v>-3.2336289999999996</c:v>
                </c:pt>
                <c:pt idx="4871">
                  <c:v>-3.2336289999999996</c:v>
                </c:pt>
                <c:pt idx="4872">
                  <c:v>-3.2336289999999996</c:v>
                </c:pt>
                <c:pt idx="4873">
                  <c:v>-3.2336289999999996</c:v>
                </c:pt>
                <c:pt idx="4874">
                  <c:v>-3.2336289999999996</c:v>
                </c:pt>
                <c:pt idx="4875">
                  <c:v>-3.2336289999999996</c:v>
                </c:pt>
                <c:pt idx="4876">
                  <c:v>-3.2336289999999996</c:v>
                </c:pt>
                <c:pt idx="4877">
                  <c:v>-3.2336289999999996</c:v>
                </c:pt>
                <c:pt idx="4878">
                  <c:v>-3.2336289999999996</c:v>
                </c:pt>
                <c:pt idx="4879">
                  <c:v>-3.2336289999999996</c:v>
                </c:pt>
                <c:pt idx="4880">
                  <c:v>-3.2336289999999996</c:v>
                </c:pt>
                <c:pt idx="4881">
                  <c:v>-3.2336289999999996</c:v>
                </c:pt>
                <c:pt idx="4882">
                  <c:v>-3.2336289999999996</c:v>
                </c:pt>
                <c:pt idx="4883">
                  <c:v>-3.2336289999999996</c:v>
                </c:pt>
                <c:pt idx="4884">
                  <c:v>-3.2336289999999996</c:v>
                </c:pt>
                <c:pt idx="4885">
                  <c:v>-3.2336289999999996</c:v>
                </c:pt>
                <c:pt idx="4886">
                  <c:v>-3.2336289999999996</c:v>
                </c:pt>
                <c:pt idx="4887">
                  <c:v>-3.2336289999999996</c:v>
                </c:pt>
                <c:pt idx="4888">
                  <c:v>-3.2336289999999996</c:v>
                </c:pt>
                <c:pt idx="4889">
                  <c:v>-3.2336289999999996</c:v>
                </c:pt>
                <c:pt idx="4890">
                  <c:v>-3.2336289999999996</c:v>
                </c:pt>
                <c:pt idx="4891">
                  <c:v>-3.2336289999999996</c:v>
                </c:pt>
                <c:pt idx="4892">
                  <c:v>-3.2336289999999996</c:v>
                </c:pt>
                <c:pt idx="4893">
                  <c:v>-3.2336289999999996</c:v>
                </c:pt>
                <c:pt idx="4894">
                  <c:v>-3.2336289999999996</c:v>
                </c:pt>
                <c:pt idx="4895">
                  <c:v>-3.2336289999999996</c:v>
                </c:pt>
                <c:pt idx="4896">
                  <c:v>-3.2336289999999996</c:v>
                </c:pt>
                <c:pt idx="4897">
                  <c:v>-3.2336289999999996</c:v>
                </c:pt>
                <c:pt idx="4898">
                  <c:v>-3.2336289999999996</c:v>
                </c:pt>
                <c:pt idx="4899">
                  <c:v>-3.2336289999999996</c:v>
                </c:pt>
                <c:pt idx="4900">
                  <c:v>-3.2336289999999996</c:v>
                </c:pt>
                <c:pt idx="4901">
                  <c:v>-3.2336289999999996</c:v>
                </c:pt>
                <c:pt idx="4902">
                  <c:v>-3.2336289999999996</c:v>
                </c:pt>
                <c:pt idx="4903">
                  <c:v>-3.2336289999999996</c:v>
                </c:pt>
                <c:pt idx="4904">
                  <c:v>-3.2336289999999996</c:v>
                </c:pt>
                <c:pt idx="4905">
                  <c:v>-3.2336289999999996</c:v>
                </c:pt>
                <c:pt idx="4906">
                  <c:v>-3.2336289999999996</c:v>
                </c:pt>
                <c:pt idx="4907">
                  <c:v>-3.2336289999999996</c:v>
                </c:pt>
                <c:pt idx="4908">
                  <c:v>-3.2336289999999996</c:v>
                </c:pt>
                <c:pt idx="4909">
                  <c:v>-3.2336289999999996</c:v>
                </c:pt>
                <c:pt idx="4910">
                  <c:v>-3.2336289999999996</c:v>
                </c:pt>
                <c:pt idx="4911">
                  <c:v>-3.2336289999999996</c:v>
                </c:pt>
                <c:pt idx="4912">
                  <c:v>-3.2336289999999996</c:v>
                </c:pt>
                <c:pt idx="4913">
                  <c:v>-3.2336289999999996</c:v>
                </c:pt>
                <c:pt idx="4914">
                  <c:v>-3.2336289999999996</c:v>
                </c:pt>
                <c:pt idx="4915">
                  <c:v>-3.2336289999999996</c:v>
                </c:pt>
                <c:pt idx="4916">
                  <c:v>-3.2336289999999996</c:v>
                </c:pt>
                <c:pt idx="4917">
                  <c:v>-3.2336289999999996</c:v>
                </c:pt>
                <c:pt idx="4918">
                  <c:v>-3.2336289999999996</c:v>
                </c:pt>
                <c:pt idx="4919">
                  <c:v>-3.2336289999999996</c:v>
                </c:pt>
                <c:pt idx="4920">
                  <c:v>-3.2336289999999996</c:v>
                </c:pt>
                <c:pt idx="4921">
                  <c:v>-3.2336289999999996</c:v>
                </c:pt>
                <c:pt idx="4922">
                  <c:v>-3.2336289999999996</c:v>
                </c:pt>
                <c:pt idx="4923">
                  <c:v>-3.2336289999999996</c:v>
                </c:pt>
                <c:pt idx="4924">
                  <c:v>-3.2336289999999996</c:v>
                </c:pt>
                <c:pt idx="4925">
                  <c:v>-3.2336289999999996</c:v>
                </c:pt>
                <c:pt idx="4926">
                  <c:v>-3.2336289999999996</c:v>
                </c:pt>
                <c:pt idx="4927">
                  <c:v>-3.2336289999999996</c:v>
                </c:pt>
                <c:pt idx="4928">
                  <c:v>-3.2336289999999996</c:v>
                </c:pt>
                <c:pt idx="4929">
                  <c:v>-3.2336289999999996</c:v>
                </c:pt>
                <c:pt idx="4930">
                  <c:v>-3.2336289999999996</c:v>
                </c:pt>
                <c:pt idx="4931">
                  <c:v>-3.2336289999999996</c:v>
                </c:pt>
                <c:pt idx="4932">
                  <c:v>-3.2336289999999996</c:v>
                </c:pt>
                <c:pt idx="4933">
                  <c:v>-3.2336289999999996</c:v>
                </c:pt>
                <c:pt idx="4934">
                  <c:v>-3.2336289999999996</c:v>
                </c:pt>
                <c:pt idx="4935">
                  <c:v>-3.2336289999999996</c:v>
                </c:pt>
                <c:pt idx="4936">
                  <c:v>-3.2336289999999996</c:v>
                </c:pt>
                <c:pt idx="4937">
                  <c:v>-3.2336289999999996</c:v>
                </c:pt>
                <c:pt idx="4938">
                  <c:v>-3.2336289999999996</c:v>
                </c:pt>
                <c:pt idx="4939">
                  <c:v>-3.2336289999999996</c:v>
                </c:pt>
                <c:pt idx="4940">
                  <c:v>-3.2336289999999996</c:v>
                </c:pt>
                <c:pt idx="4941">
                  <c:v>-3.2336289999999996</c:v>
                </c:pt>
                <c:pt idx="4942">
                  <c:v>-3.2336289999999996</c:v>
                </c:pt>
                <c:pt idx="4943">
                  <c:v>-3.2336289999999996</c:v>
                </c:pt>
                <c:pt idx="4944">
                  <c:v>-3.2336289999999996</c:v>
                </c:pt>
                <c:pt idx="4945">
                  <c:v>-3.2336289999999996</c:v>
                </c:pt>
                <c:pt idx="4946">
                  <c:v>-3.2336289999999996</c:v>
                </c:pt>
                <c:pt idx="4947">
                  <c:v>-3.2336289999999996</c:v>
                </c:pt>
                <c:pt idx="4948">
                  <c:v>-3.2336289999999996</c:v>
                </c:pt>
                <c:pt idx="4949">
                  <c:v>-3.2336289999999996</c:v>
                </c:pt>
                <c:pt idx="4950">
                  <c:v>-3.2336289999999996</c:v>
                </c:pt>
                <c:pt idx="4951">
                  <c:v>-3.2336289999999996</c:v>
                </c:pt>
                <c:pt idx="4952">
                  <c:v>-3.2336289999999996</c:v>
                </c:pt>
                <c:pt idx="4953">
                  <c:v>-3.2336289999999996</c:v>
                </c:pt>
                <c:pt idx="4954">
                  <c:v>-3.2336289999999996</c:v>
                </c:pt>
                <c:pt idx="4955">
                  <c:v>-3.2336289999999996</c:v>
                </c:pt>
                <c:pt idx="4956">
                  <c:v>-3.2336289999999996</c:v>
                </c:pt>
                <c:pt idx="4957">
                  <c:v>-3.2336289999999996</c:v>
                </c:pt>
                <c:pt idx="4958">
                  <c:v>-3.2336289999999996</c:v>
                </c:pt>
                <c:pt idx="4959">
                  <c:v>-3.2336289999999996</c:v>
                </c:pt>
                <c:pt idx="4960">
                  <c:v>-3.2336289999999996</c:v>
                </c:pt>
                <c:pt idx="4961">
                  <c:v>-3.2336289999999996</c:v>
                </c:pt>
                <c:pt idx="4962">
                  <c:v>-3.2336289999999996</c:v>
                </c:pt>
                <c:pt idx="4963">
                  <c:v>-3.2336289999999996</c:v>
                </c:pt>
                <c:pt idx="4964">
                  <c:v>-3.2336289999999996</c:v>
                </c:pt>
                <c:pt idx="4965">
                  <c:v>-3.2336289999999996</c:v>
                </c:pt>
                <c:pt idx="4966">
                  <c:v>-3.2336289999999996</c:v>
                </c:pt>
                <c:pt idx="4967">
                  <c:v>-3.2336289999999996</c:v>
                </c:pt>
                <c:pt idx="4968">
                  <c:v>-3.2336289999999996</c:v>
                </c:pt>
                <c:pt idx="4969">
                  <c:v>-3.2336289999999996</c:v>
                </c:pt>
                <c:pt idx="4970">
                  <c:v>-3.2336289999999996</c:v>
                </c:pt>
                <c:pt idx="4971">
                  <c:v>-3.2336289999999996</c:v>
                </c:pt>
                <c:pt idx="4972">
                  <c:v>-3.2336289999999996</c:v>
                </c:pt>
                <c:pt idx="4973">
                  <c:v>-3.2336289999999996</c:v>
                </c:pt>
                <c:pt idx="4974">
                  <c:v>-3.2336289999999996</c:v>
                </c:pt>
                <c:pt idx="4975">
                  <c:v>-3.2336289999999996</c:v>
                </c:pt>
                <c:pt idx="4976">
                  <c:v>-3.2336289999999996</c:v>
                </c:pt>
                <c:pt idx="4977">
                  <c:v>-3.2336289999999996</c:v>
                </c:pt>
                <c:pt idx="4978">
                  <c:v>-3.2336289999999996</c:v>
                </c:pt>
                <c:pt idx="4979">
                  <c:v>-3.2336289999999996</c:v>
                </c:pt>
                <c:pt idx="4980">
                  <c:v>-3.2336289999999996</c:v>
                </c:pt>
                <c:pt idx="4981">
                  <c:v>-3.2336289999999996</c:v>
                </c:pt>
                <c:pt idx="4982">
                  <c:v>-3.2336289999999996</c:v>
                </c:pt>
                <c:pt idx="4983">
                  <c:v>-3.2336289999999996</c:v>
                </c:pt>
                <c:pt idx="4984">
                  <c:v>-3.2336289999999996</c:v>
                </c:pt>
                <c:pt idx="4985">
                  <c:v>-3.2336289999999996</c:v>
                </c:pt>
                <c:pt idx="4986">
                  <c:v>-3.2336289999999996</c:v>
                </c:pt>
                <c:pt idx="4987">
                  <c:v>-3.2336289999999996</c:v>
                </c:pt>
                <c:pt idx="4988">
                  <c:v>-3.2336289999999996</c:v>
                </c:pt>
                <c:pt idx="4989">
                  <c:v>-3.2336289999999996</c:v>
                </c:pt>
                <c:pt idx="4990">
                  <c:v>-3.2336289999999996</c:v>
                </c:pt>
                <c:pt idx="4991">
                  <c:v>-3.2336289999999996</c:v>
                </c:pt>
                <c:pt idx="4992">
                  <c:v>-3.2336289999999996</c:v>
                </c:pt>
                <c:pt idx="4993">
                  <c:v>-3.2336289999999996</c:v>
                </c:pt>
                <c:pt idx="4994">
                  <c:v>-3.2336289999999996</c:v>
                </c:pt>
                <c:pt idx="4995">
                  <c:v>-3.2336289999999996</c:v>
                </c:pt>
                <c:pt idx="4996">
                  <c:v>-3.2336289999999996</c:v>
                </c:pt>
                <c:pt idx="4997">
                  <c:v>-3.2336289999999996</c:v>
                </c:pt>
                <c:pt idx="4998">
                  <c:v>-3.2336289999999996</c:v>
                </c:pt>
                <c:pt idx="4999">
                  <c:v>-3.2336289999999996</c:v>
                </c:pt>
                <c:pt idx="5000">
                  <c:v>-3.2336289999999996</c:v>
                </c:pt>
                <c:pt idx="5001">
                  <c:v>-3.2336289999999996</c:v>
                </c:pt>
                <c:pt idx="5002">
                  <c:v>-3.2336289999999996</c:v>
                </c:pt>
                <c:pt idx="5003">
                  <c:v>-3.2336289999999996</c:v>
                </c:pt>
                <c:pt idx="5004">
                  <c:v>-3.2336289999999996</c:v>
                </c:pt>
                <c:pt idx="5005">
                  <c:v>-3.2336289999999996</c:v>
                </c:pt>
                <c:pt idx="5006">
                  <c:v>-3.2336289999999996</c:v>
                </c:pt>
                <c:pt idx="5007">
                  <c:v>-3.2336289999999996</c:v>
                </c:pt>
                <c:pt idx="5008">
                  <c:v>-3.2336289999999996</c:v>
                </c:pt>
                <c:pt idx="5009">
                  <c:v>-3.2336289999999996</c:v>
                </c:pt>
                <c:pt idx="5010">
                  <c:v>-3.2336289999999996</c:v>
                </c:pt>
                <c:pt idx="5011">
                  <c:v>-3.2336289999999996</c:v>
                </c:pt>
                <c:pt idx="5012">
                  <c:v>-3.2336289999999996</c:v>
                </c:pt>
                <c:pt idx="5013">
                  <c:v>-3.2336289999999996</c:v>
                </c:pt>
                <c:pt idx="5014">
                  <c:v>-3.2336289999999996</c:v>
                </c:pt>
                <c:pt idx="5015">
                  <c:v>-3.2336289999999996</c:v>
                </c:pt>
                <c:pt idx="5016">
                  <c:v>-3.2336289999999996</c:v>
                </c:pt>
                <c:pt idx="5017">
                  <c:v>-3.2336289999999996</c:v>
                </c:pt>
                <c:pt idx="5018">
                  <c:v>-3.2336289999999996</c:v>
                </c:pt>
                <c:pt idx="5019">
                  <c:v>-3.2336289999999996</c:v>
                </c:pt>
                <c:pt idx="5020">
                  <c:v>-3.2336289999999996</c:v>
                </c:pt>
                <c:pt idx="5021">
                  <c:v>-3.2336289999999996</c:v>
                </c:pt>
                <c:pt idx="5022">
                  <c:v>-3.2336289999999996</c:v>
                </c:pt>
                <c:pt idx="5023">
                  <c:v>-3.2336289999999996</c:v>
                </c:pt>
                <c:pt idx="5024">
                  <c:v>-3.2336289999999996</c:v>
                </c:pt>
                <c:pt idx="5025">
                  <c:v>-3.2336289999999996</c:v>
                </c:pt>
                <c:pt idx="5026">
                  <c:v>-3.2336289999999996</c:v>
                </c:pt>
                <c:pt idx="5027">
                  <c:v>-3.2336289999999996</c:v>
                </c:pt>
                <c:pt idx="5028">
                  <c:v>-3.2336289999999996</c:v>
                </c:pt>
                <c:pt idx="5029">
                  <c:v>-3.2336289999999996</c:v>
                </c:pt>
                <c:pt idx="5030">
                  <c:v>-3.2336289999999996</c:v>
                </c:pt>
                <c:pt idx="5031">
                  <c:v>-3.2336289999999996</c:v>
                </c:pt>
                <c:pt idx="5032">
                  <c:v>-3.2336289999999996</c:v>
                </c:pt>
                <c:pt idx="5033">
                  <c:v>-3.2336289999999996</c:v>
                </c:pt>
                <c:pt idx="5034">
                  <c:v>-3.2336289999999996</c:v>
                </c:pt>
                <c:pt idx="5035">
                  <c:v>-3.2336289999999996</c:v>
                </c:pt>
                <c:pt idx="5036">
                  <c:v>-3.2336289999999996</c:v>
                </c:pt>
                <c:pt idx="5037">
                  <c:v>-3.2336289999999996</c:v>
                </c:pt>
                <c:pt idx="5038">
                  <c:v>-3.2336289999999996</c:v>
                </c:pt>
                <c:pt idx="5039">
                  <c:v>-3.2336289999999996</c:v>
                </c:pt>
                <c:pt idx="5040">
                  <c:v>-3.2336289999999996</c:v>
                </c:pt>
                <c:pt idx="5041">
                  <c:v>-3.2336289999999996</c:v>
                </c:pt>
                <c:pt idx="5042">
                  <c:v>-3.2336289999999996</c:v>
                </c:pt>
                <c:pt idx="5043">
                  <c:v>-3.2336289999999996</c:v>
                </c:pt>
                <c:pt idx="5044">
                  <c:v>-3.2336289999999996</c:v>
                </c:pt>
                <c:pt idx="5045">
                  <c:v>-3.2336289999999996</c:v>
                </c:pt>
                <c:pt idx="5046">
                  <c:v>-3.2336289999999996</c:v>
                </c:pt>
                <c:pt idx="5047">
                  <c:v>-3.2336289999999996</c:v>
                </c:pt>
                <c:pt idx="5048">
                  <c:v>-3.2336289999999996</c:v>
                </c:pt>
                <c:pt idx="5049">
                  <c:v>-3.2336289999999996</c:v>
                </c:pt>
                <c:pt idx="5050">
                  <c:v>-3.2336289999999996</c:v>
                </c:pt>
                <c:pt idx="5051">
                  <c:v>-3.2336289999999996</c:v>
                </c:pt>
                <c:pt idx="5052">
                  <c:v>-3.2336289999999996</c:v>
                </c:pt>
                <c:pt idx="5053">
                  <c:v>-3.2336289999999996</c:v>
                </c:pt>
                <c:pt idx="5054">
                  <c:v>-3.2336289999999996</c:v>
                </c:pt>
                <c:pt idx="5055">
                  <c:v>-3.2336289999999996</c:v>
                </c:pt>
                <c:pt idx="5056">
                  <c:v>-3.2336289999999996</c:v>
                </c:pt>
                <c:pt idx="5057">
                  <c:v>-3.2336289999999996</c:v>
                </c:pt>
                <c:pt idx="5058">
                  <c:v>-3.2336289999999996</c:v>
                </c:pt>
                <c:pt idx="5059">
                  <c:v>-3.2336289999999996</c:v>
                </c:pt>
                <c:pt idx="5060">
                  <c:v>-3.2336289999999996</c:v>
                </c:pt>
                <c:pt idx="5061">
                  <c:v>-3.2336289999999996</c:v>
                </c:pt>
                <c:pt idx="5062">
                  <c:v>-3.2336289999999996</c:v>
                </c:pt>
                <c:pt idx="5063">
                  <c:v>-3.2336289999999996</c:v>
                </c:pt>
                <c:pt idx="5064">
                  <c:v>-3.2336289999999996</c:v>
                </c:pt>
                <c:pt idx="5065">
                  <c:v>-3.2336289999999996</c:v>
                </c:pt>
                <c:pt idx="5066">
                  <c:v>-3.2336289999999996</c:v>
                </c:pt>
                <c:pt idx="5067">
                  <c:v>-3.2336289999999996</c:v>
                </c:pt>
                <c:pt idx="5068">
                  <c:v>-3.2336289999999996</c:v>
                </c:pt>
                <c:pt idx="5069">
                  <c:v>-3.2336289999999996</c:v>
                </c:pt>
                <c:pt idx="5070">
                  <c:v>-3.2336289999999996</c:v>
                </c:pt>
                <c:pt idx="5071">
                  <c:v>-3.2336289999999996</c:v>
                </c:pt>
                <c:pt idx="5072">
                  <c:v>-3.2336289999999996</c:v>
                </c:pt>
                <c:pt idx="5073">
                  <c:v>-3.2336289999999996</c:v>
                </c:pt>
                <c:pt idx="5074">
                  <c:v>-3.2336289999999996</c:v>
                </c:pt>
                <c:pt idx="5075">
                  <c:v>-3.2336289999999996</c:v>
                </c:pt>
                <c:pt idx="5076">
                  <c:v>-3.2336289999999996</c:v>
                </c:pt>
                <c:pt idx="5077">
                  <c:v>-3.2336289999999996</c:v>
                </c:pt>
                <c:pt idx="5078">
                  <c:v>-3.2336289999999996</c:v>
                </c:pt>
                <c:pt idx="5079">
                  <c:v>-3.2336289999999996</c:v>
                </c:pt>
                <c:pt idx="5080">
                  <c:v>-3.2336289999999996</c:v>
                </c:pt>
                <c:pt idx="5081">
                  <c:v>-3.2336289999999996</c:v>
                </c:pt>
                <c:pt idx="5082">
                  <c:v>-3.2336289999999996</c:v>
                </c:pt>
                <c:pt idx="5083">
                  <c:v>-3.2336289999999996</c:v>
                </c:pt>
                <c:pt idx="5084">
                  <c:v>-3.2336289999999996</c:v>
                </c:pt>
                <c:pt idx="5085">
                  <c:v>-3.2336289999999996</c:v>
                </c:pt>
                <c:pt idx="5086">
                  <c:v>-3.2336289999999996</c:v>
                </c:pt>
                <c:pt idx="5087">
                  <c:v>-3.2336289999999996</c:v>
                </c:pt>
                <c:pt idx="5088">
                  <c:v>-3.2336289999999996</c:v>
                </c:pt>
                <c:pt idx="5089">
                  <c:v>-3.2336289999999996</c:v>
                </c:pt>
                <c:pt idx="5090">
                  <c:v>-3.2336289999999996</c:v>
                </c:pt>
                <c:pt idx="5091">
                  <c:v>-3.2336289999999996</c:v>
                </c:pt>
                <c:pt idx="5092">
                  <c:v>-3.2336289999999996</c:v>
                </c:pt>
                <c:pt idx="5093">
                  <c:v>-3.2336289999999996</c:v>
                </c:pt>
                <c:pt idx="5094">
                  <c:v>-3.2336289999999996</c:v>
                </c:pt>
                <c:pt idx="5095">
                  <c:v>-3.2336289999999996</c:v>
                </c:pt>
                <c:pt idx="5096">
                  <c:v>-3.2336289999999996</c:v>
                </c:pt>
                <c:pt idx="5097">
                  <c:v>-3.2336289999999996</c:v>
                </c:pt>
                <c:pt idx="5098">
                  <c:v>-3.2336289999999996</c:v>
                </c:pt>
                <c:pt idx="5099">
                  <c:v>-3.2336289999999996</c:v>
                </c:pt>
                <c:pt idx="5100">
                  <c:v>-3.2336289999999996</c:v>
                </c:pt>
                <c:pt idx="5101">
                  <c:v>-3.2336289999999996</c:v>
                </c:pt>
                <c:pt idx="5102">
                  <c:v>-3.2336289999999996</c:v>
                </c:pt>
                <c:pt idx="5103">
                  <c:v>-3.2336289999999996</c:v>
                </c:pt>
                <c:pt idx="5104">
                  <c:v>-3.2336289999999996</c:v>
                </c:pt>
                <c:pt idx="5105">
                  <c:v>-3.2336289999999996</c:v>
                </c:pt>
                <c:pt idx="5106">
                  <c:v>-3.2336289999999996</c:v>
                </c:pt>
                <c:pt idx="5107">
                  <c:v>-3.2336289999999996</c:v>
                </c:pt>
                <c:pt idx="5108">
                  <c:v>-3.2336289999999996</c:v>
                </c:pt>
                <c:pt idx="5109">
                  <c:v>-3.2336289999999996</c:v>
                </c:pt>
                <c:pt idx="5110">
                  <c:v>-3.2336289999999996</c:v>
                </c:pt>
                <c:pt idx="5111">
                  <c:v>-3.2336289999999996</c:v>
                </c:pt>
                <c:pt idx="5112">
                  <c:v>-3.2336289999999996</c:v>
                </c:pt>
                <c:pt idx="5113">
                  <c:v>-3.2336289999999996</c:v>
                </c:pt>
                <c:pt idx="5114">
                  <c:v>-3.2336289999999996</c:v>
                </c:pt>
                <c:pt idx="5115">
                  <c:v>-3.2336289999999996</c:v>
                </c:pt>
                <c:pt idx="5116">
                  <c:v>-3.2336289999999996</c:v>
                </c:pt>
                <c:pt idx="5117">
                  <c:v>-3.2336289999999996</c:v>
                </c:pt>
                <c:pt idx="5118">
                  <c:v>-3.2336289999999996</c:v>
                </c:pt>
                <c:pt idx="5119">
                  <c:v>-3.2336289999999996</c:v>
                </c:pt>
                <c:pt idx="5120">
                  <c:v>-3.2336289999999996</c:v>
                </c:pt>
                <c:pt idx="5121">
                  <c:v>-3.2336289999999996</c:v>
                </c:pt>
                <c:pt idx="5122">
                  <c:v>-3.2336289999999996</c:v>
                </c:pt>
                <c:pt idx="5123">
                  <c:v>-3.2336289999999996</c:v>
                </c:pt>
                <c:pt idx="5124">
                  <c:v>-3.2336289999999996</c:v>
                </c:pt>
                <c:pt idx="5125">
                  <c:v>-3.2336289999999996</c:v>
                </c:pt>
                <c:pt idx="5126">
                  <c:v>-3.2336289999999996</c:v>
                </c:pt>
                <c:pt idx="5127">
                  <c:v>-3.2336289999999996</c:v>
                </c:pt>
                <c:pt idx="5128">
                  <c:v>-3.2336289999999996</c:v>
                </c:pt>
                <c:pt idx="5129">
                  <c:v>-3.2336289999999996</c:v>
                </c:pt>
                <c:pt idx="5130">
                  <c:v>-3.2336289999999996</c:v>
                </c:pt>
                <c:pt idx="5131">
                  <c:v>-3.2336289999999996</c:v>
                </c:pt>
                <c:pt idx="5132">
                  <c:v>-3.2336289999999996</c:v>
                </c:pt>
                <c:pt idx="5133">
                  <c:v>-3.2336289999999996</c:v>
                </c:pt>
                <c:pt idx="5134">
                  <c:v>-3.2336289999999996</c:v>
                </c:pt>
                <c:pt idx="5135">
                  <c:v>-3.2336289999999996</c:v>
                </c:pt>
                <c:pt idx="5136">
                  <c:v>-3.2336289999999996</c:v>
                </c:pt>
                <c:pt idx="5137">
                  <c:v>-3.2336289999999996</c:v>
                </c:pt>
                <c:pt idx="5138">
                  <c:v>-3.2336289999999996</c:v>
                </c:pt>
                <c:pt idx="5139">
                  <c:v>-3.2336289999999996</c:v>
                </c:pt>
                <c:pt idx="5140">
                  <c:v>-3.2336289999999996</c:v>
                </c:pt>
                <c:pt idx="5141">
                  <c:v>-3.2336289999999996</c:v>
                </c:pt>
                <c:pt idx="5142">
                  <c:v>-3.2336289999999996</c:v>
                </c:pt>
                <c:pt idx="5143">
                  <c:v>-3.2336289999999996</c:v>
                </c:pt>
                <c:pt idx="5144">
                  <c:v>-3.2336289999999996</c:v>
                </c:pt>
                <c:pt idx="5145">
                  <c:v>-3.2336289999999996</c:v>
                </c:pt>
                <c:pt idx="5146">
                  <c:v>-3.2336289999999996</c:v>
                </c:pt>
                <c:pt idx="5147">
                  <c:v>-3.2336289999999996</c:v>
                </c:pt>
                <c:pt idx="5148">
                  <c:v>-3.2336289999999996</c:v>
                </c:pt>
                <c:pt idx="5149">
                  <c:v>-3.2336289999999996</c:v>
                </c:pt>
                <c:pt idx="5150">
                  <c:v>-3.2336289999999996</c:v>
                </c:pt>
                <c:pt idx="5151">
                  <c:v>-3.2336289999999996</c:v>
                </c:pt>
                <c:pt idx="5152">
                  <c:v>-3.2336289999999996</c:v>
                </c:pt>
                <c:pt idx="5153">
                  <c:v>-3.2336289999999996</c:v>
                </c:pt>
                <c:pt idx="5154">
                  <c:v>-3.2336289999999996</c:v>
                </c:pt>
                <c:pt idx="5155">
                  <c:v>-3.2336289999999996</c:v>
                </c:pt>
                <c:pt idx="5156">
                  <c:v>-3.2336289999999996</c:v>
                </c:pt>
                <c:pt idx="5157">
                  <c:v>-3.2336289999999996</c:v>
                </c:pt>
                <c:pt idx="5158">
                  <c:v>-3.2336289999999996</c:v>
                </c:pt>
                <c:pt idx="5159">
                  <c:v>-3.2336289999999996</c:v>
                </c:pt>
                <c:pt idx="5160">
                  <c:v>-3.2336289999999996</c:v>
                </c:pt>
                <c:pt idx="5161">
                  <c:v>-3.2336289999999996</c:v>
                </c:pt>
                <c:pt idx="5162">
                  <c:v>-3.2336289999999996</c:v>
                </c:pt>
                <c:pt idx="5163">
                  <c:v>-3.2336289999999996</c:v>
                </c:pt>
                <c:pt idx="5164">
                  <c:v>-3.2336289999999996</c:v>
                </c:pt>
                <c:pt idx="5165">
                  <c:v>-3.2336289999999996</c:v>
                </c:pt>
                <c:pt idx="5166">
                  <c:v>-3.2336289999999996</c:v>
                </c:pt>
                <c:pt idx="5167">
                  <c:v>-3.2336289999999996</c:v>
                </c:pt>
                <c:pt idx="5168">
                  <c:v>-3.2336289999999996</c:v>
                </c:pt>
                <c:pt idx="5169">
                  <c:v>-3.2336289999999996</c:v>
                </c:pt>
                <c:pt idx="5170">
                  <c:v>-3.2336289999999996</c:v>
                </c:pt>
                <c:pt idx="5171">
                  <c:v>-3.2336289999999996</c:v>
                </c:pt>
                <c:pt idx="5172">
                  <c:v>-3.2336289999999996</c:v>
                </c:pt>
                <c:pt idx="5173">
                  <c:v>-3.2336289999999996</c:v>
                </c:pt>
                <c:pt idx="5174">
                  <c:v>-3.2336289999999996</c:v>
                </c:pt>
                <c:pt idx="5175">
                  <c:v>-3.2336289999999996</c:v>
                </c:pt>
                <c:pt idx="5176">
                  <c:v>-3.2336289999999996</c:v>
                </c:pt>
                <c:pt idx="5177">
                  <c:v>-3.2336289999999996</c:v>
                </c:pt>
                <c:pt idx="5178">
                  <c:v>-3.2336289999999996</c:v>
                </c:pt>
                <c:pt idx="5179">
                  <c:v>-3.2336289999999996</c:v>
                </c:pt>
                <c:pt idx="5180">
                  <c:v>-3.2336289999999996</c:v>
                </c:pt>
                <c:pt idx="5181">
                  <c:v>-3.2336289999999996</c:v>
                </c:pt>
                <c:pt idx="5182">
                  <c:v>-3.2336289999999996</c:v>
                </c:pt>
                <c:pt idx="5183">
                  <c:v>-3.2336289999999996</c:v>
                </c:pt>
                <c:pt idx="5184">
                  <c:v>-3.2336289999999996</c:v>
                </c:pt>
                <c:pt idx="5185">
                  <c:v>-3.2336289999999996</c:v>
                </c:pt>
                <c:pt idx="5186">
                  <c:v>-3.2336289999999996</c:v>
                </c:pt>
                <c:pt idx="5187">
                  <c:v>-3.2336289999999996</c:v>
                </c:pt>
                <c:pt idx="5188">
                  <c:v>-3.2336289999999996</c:v>
                </c:pt>
                <c:pt idx="5189">
                  <c:v>-3.2336289999999996</c:v>
                </c:pt>
                <c:pt idx="5190">
                  <c:v>-3.2336289999999996</c:v>
                </c:pt>
                <c:pt idx="5191">
                  <c:v>-3.2336289999999996</c:v>
                </c:pt>
                <c:pt idx="5192">
                  <c:v>-3.2336289999999996</c:v>
                </c:pt>
                <c:pt idx="5193">
                  <c:v>-3.2336289999999996</c:v>
                </c:pt>
                <c:pt idx="5194">
                  <c:v>-3.2336289999999996</c:v>
                </c:pt>
                <c:pt idx="5195">
                  <c:v>-3.2336289999999996</c:v>
                </c:pt>
                <c:pt idx="5196">
                  <c:v>-3.2336289999999996</c:v>
                </c:pt>
                <c:pt idx="5197">
                  <c:v>-3.2336289999999996</c:v>
                </c:pt>
                <c:pt idx="5198">
                  <c:v>-3.2336289999999996</c:v>
                </c:pt>
                <c:pt idx="5199">
                  <c:v>-3.2336289999999996</c:v>
                </c:pt>
                <c:pt idx="5200">
                  <c:v>-3.2336289999999996</c:v>
                </c:pt>
                <c:pt idx="5201">
                  <c:v>-3.2336289999999996</c:v>
                </c:pt>
                <c:pt idx="5202">
                  <c:v>-3.2336289999999996</c:v>
                </c:pt>
                <c:pt idx="5203">
                  <c:v>-3.2336289999999996</c:v>
                </c:pt>
                <c:pt idx="5204">
                  <c:v>-3.2336289999999996</c:v>
                </c:pt>
                <c:pt idx="5205">
                  <c:v>-3.2336289999999996</c:v>
                </c:pt>
                <c:pt idx="5206">
                  <c:v>-3.2336289999999996</c:v>
                </c:pt>
                <c:pt idx="5207">
                  <c:v>-3.2336289999999996</c:v>
                </c:pt>
                <c:pt idx="5208">
                  <c:v>-3.2336289999999996</c:v>
                </c:pt>
                <c:pt idx="5209">
                  <c:v>-3.2336289999999996</c:v>
                </c:pt>
                <c:pt idx="5210">
                  <c:v>-3.2336289999999996</c:v>
                </c:pt>
                <c:pt idx="5211">
                  <c:v>-3.2336289999999996</c:v>
                </c:pt>
                <c:pt idx="5212">
                  <c:v>-3.2336289999999996</c:v>
                </c:pt>
                <c:pt idx="5213">
                  <c:v>-3.2336289999999996</c:v>
                </c:pt>
                <c:pt idx="5214">
                  <c:v>-3.2336289999999996</c:v>
                </c:pt>
                <c:pt idx="5215">
                  <c:v>-3.2336289999999996</c:v>
                </c:pt>
                <c:pt idx="5216">
                  <c:v>-3.2336289999999996</c:v>
                </c:pt>
                <c:pt idx="5217">
                  <c:v>-3.2336289999999996</c:v>
                </c:pt>
                <c:pt idx="5218">
                  <c:v>-3.2336289999999996</c:v>
                </c:pt>
                <c:pt idx="5219">
                  <c:v>-3.2336289999999996</c:v>
                </c:pt>
                <c:pt idx="5220">
                  <c:v>-3.2336289999999996</c:v>
                </c:pt>
                <c:pt idx="5221">
                  <c:v>-3.2336289999999996</c:v>
                </c:pt>
                <c:pt idx="5222">
                  <c:v>-3.2336289999999996</c:v>
                </c:pt>
                <c:pt idx="5223">
                  <c:v>-3.2336289999999996</c:v>
                </c:pt>
                <c:pt idx="5224">
                  <c:v>-3.2336289999999996</c:v>
                </c:pt>
                <c:pt idx="5225">
                  <c:v>-3.2336289999999996</c:v>
                </c:pt>
                <c:pt idx="5226">
                  <c:v>-3.2336289999999996</c:v>
                </c:pt>
                <c:pt idx="5227">
                  <c:v>-3.2336289999999996</c:v>
                </c:pt>
                <c:pt idx="5228">
                  <c:v>-3.2336289999999996</c:v>
                </c:pt>
                <c:pt idx="5229">
                  <c:v>-3.2336289999999996</c:v>
                </c:pt>
                <c:pt idx="5230">
                  <c:v>-3.2336289999999996</c:v>
                </c:pt>
                <c:pt idx="5231">
                  <c:v>-3.2336289999999996</c:v>
                </c:pt>
                <c:pt idx="5232">
                  <c:v>-3.2336289999999996</c:v>
                </c:pt>
                <c:pt idx="5233">
                  <c:v>-3.2336289999999996</c:v>
                </c:pt>
                <c:pt idx="5234">
                  <c:v>-3.2336289999999996</c:v>
                </c:pt>
                <c:pt idx="5235">
                  <c:v>-3.2336289999999996</c:v>
                </c:pt>
                <c:pt idx="5236">
                  <c:v>-3.2336289999999996</c:v>
                </c:pt>
                <c:pt idx="5237">
                  <c:v>-3.2336289999999996</c:v>
                </c:pt>
                <c:pt idx="5238">
                  <c:v>-3.2336289999999996</c:v>
                </c:pt>
                <c:pt idx="5239">
                  <c:v>-3.2336289999999996</c:v>
                </c:pt>
                <c:pt idx="5240">
                  <c:v>-3.2336289999999996</c:v>
                </c:pt>
                <c:pt idx="5241">
                  <c:v>-3.2336289999999996</c:v>
                </c:pt>
                <c:pt idx="5242">
                  <c:v>-3.2336289999999996</c:v>
                </c:pt>
                <c:pt idx="5243">
                  <c:v>-3.2336289999999996</c:v>
                </c:pt>
                <c:pt idx="5244">
                  <c:v>-3.2336289999999996</c:v>
                </c:pt>
                <c:pt idx="5245">
                  <c:v>-3.2336289999999996</c:v>
                </c:pt>
                <c:pt idx="5246">
                  <c:v>-3.2336289999999996</c:v>
                </c:pt>
                <c:pt idx="5247">
                  <c:v>-3.2336289999999996</c:v>
                </c:pt>
                <c:pt idx="5248">
                  <c:v>-3.2336289999999996</c:v>
                </c:pt>
                <c:pt idx="5249">
                  <c:v>-3.2336289999999996</c:v>
                </c:pt>
                <c:pt idx="5250">
                  <c:v>-3.2336289999999996</c:v>
                </c:pt>
                <c:pt idx="5251">
                  <c:v>-3.2336289999999996</c:v>
                </c:pt>
                <c:pt idx="5252">
                  <c:v>-3.2336289999999996</c:v>
                </c:pt>
                <c:pt idx="5253">
                  <c:v>-3.2336289999999996</c:v>
                </c:pt>
                <c:pt idx="5254">
                  <c:v>-3.2336289999999996</c:v>
                </c:pt>
                <c:pt idx="5255">
                  <c:v>-3.2336289999999996</c:v>
                </c:pt>
                <c:pt idx="5256">
                  <c:v>-3.2336289999999996</c:v>
                </c:pt>
                <c:pt idx="5257">
                  <c:v>-3.2336289999999996</c:v>
                </c:pt>
                <c:pt idx="5258">
                  <c:v>-3.2336289999999996</c:v>
                </c:pt>
                <c:pt idx="5259">
                  <c:v>-3.2336289999999996</c:v>
                </c:pt>
                <c:pt idx="5260">
                  <c:v>-3.2336289999999996</c:v>
                </c:pt>
                <c:pt idx="5261">
                  <c:v>-3.2336289999999996</c:v>
                </c:pt>
                <c:pt idx="5262">
                  <c:v>-3.2336289999999996</c:v>
                </c:pt>
                <c:pt idx="5263">
                  <c:v>-3.2336289999999996</c:v>
                </c:pt>
                <c:pt idx="5264">
                  <c:v>-3.2336289999999996</c:v>
                </c:pt>
                <c:pt idx="5265">
                  <c:v>-3.2336289999999996</c:v>
                </c:pt>
                <c:pt idx="5266">
                  <c:v>-3.2336289999999996</c:v>
                </c:pt>
                <c:pt idx="5267">
                  <c:v>-3.2336289999999996</c:v>
                </c:pt>
                <c:pt idx="5268">
                  <c:v>-3.2336289999999996</c:v>
                </c:pt>
                <c:pt idx="5269">
                  <c:v>-3.2336289999999996</c:v>
                </c:pt>
                <c:pt idx="5270">
                  <c:v>-3.2336289999999996</c:v>
                </c:pt>
                <c:pt idx="5271">
                  <c:v>-3.2336289999999996</c:v>
                </c:pt>
                <c:pt idx="5272">
                  <c:v>-3.2336289999999996</c:v>
                </c:pt>
                <c:pt idx="5273">
                  <c:v>-3.2336289999999996</c:v>
                </c:pt>
                <c:pt idx="5274">
                  <c:v>-3.2336289999999996</c:v>
                </c:pt>
                <c:pt idx="5275">
                  <c:v>-3.2336289999999996</c:v>
                </c:pt>
                <c:pt idx="5276">
                  <c:v>-3.2336289999999996</c:v>
                </c:pt>
                <c:pt idx="5277">
                  <c:v>-3.2336289999999996</c:v>
                </c:pt>
                <c:pt idx="5278">
                  <c:v>-3.2336289999999996</c:v>
                </c:pt>
                <c:pt idx="5279">
                  <c:v>-3.2336289999999996</c:v>
                </c:pt>
                <c:pt idx="5280">
                  <c:v>-3.2336289999999996</c:v>
                </c:pt>
                <c:pt idx="5281">
                  <c:v>-3.2336289999999996</c:v>
                </c:pt>
                <c:pt idx="5282">
                  <c:v>-3.2336289999999996</c:v>
                </c:pt>
                <c:pt idx="5283">
                  <c:v>-3.2336289999999996</c:v>
                </c:pt>
                <c:pt idx="5284">
                  <c:v>-3.2336289999999996</c:v>
                </c:pt>
                <c:pt idx="5285">
                  <c:v>-3.2336289999999996</c:v>
                </c:pt>
                <c:pt idx="5286">
                  <c:v>-3.2336289999999996</c:v>
                </c:pt>
                <c:pt idx="5287">
                  <c:v>-3.2336289999999996</c:v>
                </c:pt>
                <c:pt idx="5288">
                  <c:v>-3.2336289999999996</c:v>
                </c:pt>
                <c:pt idx="5289">
                  <c:v>-3.2336289999999996</c:v>
                </c:pt>
                <c:pt idx="5290">
                  <c:v>-3.2336289999999996</c:v>
                </c:pt>
                <c:pt idx="5291">
                  <c:v>-3.2336289999999996</c:v>
                </c:pt>
                <c:pt idx="5292">
                  <c:v>-3.2336289999999996</c:v>
                </c:pt>
                <c:pt idx="5293">
                  <c:v>-3.2336289999999996</c:v>
                </c:pt>
                <c:pt idx="5294">
                  <c:v>-3.2336289999999996</c:v>
                </c:pt>
                <c:pt idx="5295">
                  <c:v>-3.2336289999999996</c:v>
                </c:pt>
                <c:pt idx="5296">
                  <c:v>-3.2336289999999996</c:v>
                </c:pt>
                <c:pt idx="5297">
                  <c:v>-3.2336289999999996</c:v>
                </c:pt>
                <c:pt idx="5298">
                  <c:v>-3.2336289999999996</c:v>
                </c:pt>
                <c:pt idx="5299">
                  <c:v>-3.2336289999999996</c:v>
                </c:pt>
                <c:pt idx="5300">
                  <c:v>-3.2336289999999996</c:v>
                </c:pt>
                <c:pt idx="5301">
                  <c:v>-3.2336289999999996</c:v>
                </c:pt>
                <c:pt idx="5302">
                  <c:v>-3.2336289999999996</c:v>
                </c:pt>
                <c:pt idx="5303">
                  <c:v>-3.2336289999999996</c:v>
                </c:pt>
                <c:pt idx="5304">
                  <c:v>-3.2336289999999996</c:v>
                </c:pt>
                <c:pt idx="5305">
                  <c:v>-3.2336289999999996</c:v>
                </c:pt>
                <c:pt idx="5306">
                  <c:v>-3.2336289999999996</c:v>
                </c:pt>
                <c:pt idx="5307">
                  <c:v>-3.2336289999999996</c:v>
                </c:pt>
                <c:pt idx="5308">
                  <c:v>-3.2336289999999996</c:v>
                </c:pt>
                <c:pt idx="5309">
                  <c:v>-3.2336289999999996</c:v>
                </c:pt>
                <c:pt idx="5310">
                  <c:v>-3.2336289999999996</c:v>
                </c:pt>
                <c:pt idx="5311">
                  <c:v>-3.2336289999999996</c:v>
                </c:pt>
                <c:pt idx="5312">
                  <c:v>-3.2336289999999996</c:v>
                </c:pt>
                <c:pt idx="5313">
                  <c:v>-3.2336289999999996</c:v>
                </c:pt>
                <c:pt idx="5314">
                  <c:v>-3.2336289999999996</c:v>
                </c:pt>
                <c:pt idx="5315">
                  <c:v>-3.2336289999999996</c:v>
                </c:pt>
                <c:pt idx="5316">
                  <c:v>-3.2336289999999996</c:v>
                </c:pt>
                <c:pt idx="5317">
                  <c:v>-3.2336289999999996</c:v>
                </c:pt>
                <c:pt idx="5318">
                  <c:v>-3.2336289999999996</c:v>
                </c:pt>
                <c:pt idx="5319">
                  <c:v>-3.2336289999999996</c:v>
                </c:pt>
                <c:pt idx="5320">
                  <c:v>-3.2336289999999996</c:v>
                </c:pt>
                <c:pt idx="5321">
                  <c:v>-3.2336289999999996</c:v>
                </c:pt>
                <c:pt idx="5322">
                  <c:v>-3.2336289999999996</c:v>
                </c:pt>
                <c:pt idx="5323">
                  <c:v>-3.2336289999999996</c:v>
                </c:pt>
                <c:pt idx="5324">
                  <c:v>-3.2336289999999996</c:v>
                </c:pt>
                <c:pt idx="5325">
                  <c:v>-3.2336289999999996</c:v>
                </c:pt>
                <c:pt idx="5326">
                  <c:v>-3.2336289999999996</c:v>
                </c:pt>
                <c:pt idx="5327">
                  <c:v>-3.2336289999999996</c:v>
                </c:pt>
                <c:pt idx="5328">
                  <c:v>-3.2336289999999996</c:v>
                </c:pt>
                <c:pt idx="5329">
                  <c:v>-3.2336289999999996</c:v>
                </c:pt>
                <c:pt idx="5330">
                  <c:v>-3.2336289999999996</c:v>
                </c:pt>
                <c:pt idx="5331">
                  <c:v>-3.2336289999999996</c:v>
                </c:pt>
                <c:pt idx="5332">
                  <c:v>-3.2336289999999996</c:v>
                </c:pt>
                <c:pt idx="5333">
                  <c:v>-3.2336289999999996</c:v>
                </c:pt>
                <c:pt idx="5334">
                  <c:v>-3.2336289999999996</c:v>
                </c:pt>
                <c:pt idx="5335">
                  <c:v>-3.2336289999999996</c:v>
                </c:pt>
                <c:pt idx="5336">
                  <c:v>-3.2336289999999996</c:v>
                </c:pt>
                <c:pt idx="5337">
                  <c:v>-3.2336289999999996</c:v>
                </c:pt>
                <c:pt idx="5338">
                  <c:v>-3.2336289999999996</c:v>
                </c:pt>
                <c:pt idx="5339">
                  <c:v>-3.2336289999999996</c:v>
                </c:pt>
                <c:pt idx="5340">
                  <c:v>-3.2336289999999996</c:v>
                </c:pt>
                <c:pt idx="5341">
                  <c:v>-3.2336289999999996</c:v>
                </c:pt>
                <c:pt idx="5342">
                  <c:v>-3.2336289999999996</c:v>
                </c:pt>
                <c:pt idx="5343">
                  <c:v>-3.2336289999999996</c:v>
                </c:pt>
                <c:pt idx="5344">
                  <c:v>-3.2336289999999996</c:v>
                </c:pt>
                <c:pt idx="5345">
                  <c:v>-3.2336289999999996</c:v>
                </c:pt>
                <c:pt idx="5346">
                  <c:v>-3.2336289999999996</c:v>
                </c:pt>
                <c:pt idx="5347">
                  <c:v>-3.2336289999999996</c:v>
                </c:pt>
                <c:pt idx="5348">
                  <c:v>-3.2336289999999996</c:v>
                </c:pt>
                <c:pt idx="5349">
                  <c:v>-3.2336289999999996</c:v>
                </c:pt>
                <c:pt idx="5350">
                  <c:v>-3.2336289999999996</c:v>
                </c:pt>
                <c:pt idx="5351">
                  <c:v>-3.2336289999999996</c:v>
                </c:pt>
                <c:pt idx="5352">
                  <c:v>-3.2336289999999996</c:v>
                </c:pt>
                <c:pt idx="5353">
                  <c:v>-3.2336289999999996</c:v>
                </c:pt>
                <c:pt idx="5354">
                  <c:v>-3.2336289999999996</c:v>
                </c:pt>
                <c:pt idx="5355">
                  <c:v>-3.2336289999999996</c:v>
                </c:pt>
                <c:pt idx="5356">
                  <c:v>-3.2336289999999996</c:v>
                </c:pt>
                <c:pt idx="5357">
                  <c:v>-3.2336289999999996</c:v>
                </c:pt>
                <c:pt idx="5358">
                  <c:v>-3.2336289999999996</c:v>
                </c:pt>
                <c:pt idx="5359">
                  <c:v>-3.2336289999999996</c:v>
                </c:pt>
                <c:pt idx="5360">
                  <c:v>-3.2336289999999996</c:v>
                </c:pt>
                <c:pt idx="5361">
                  <c:v>-3.2336289999999996</c:v>
                </c:pt>
                <c:pt idx="5362">
                  <c:v>-3.2336289999999996</c:v>
                </c:pt>
                <c:pt idx="5363">
                  <c:v>-3.2336289999999996</c:v>
                </c:pt>
                <c:pt idx="5364">
                  <c:v>-3.2336289999999996</c:v>
                </c:pt>
                <c:pt idx="5365">
                  <c:v>-3.2336289999999996</c:v>
                </c:pt>
                <c:pt idx="5366">
                  <c:v>-3.2336289999999996</c:v>
                </c:pt>
                <c:pt idx="5367">
                  <c:v>-3.2336289999999996</c:v>
                </c:pt>
                <c:pt idx="5368">
                  <c:v>-3.2336289999999996</c:v>
                </c:pt>
                <c:pt idx="5369">
                  <c:v>-3.2336289999999996</c:v>
                </c:pt>
                <c:pt idx="5370">
                  <c:v>-3.2336289999999996</c:v>
                </c:pt>
                <c:pt idx="5371">
                  <c:v>-3.2336289999999996</c:v>
                </c:pt>
                <c:pt idx="5372">
                  <c:v>-3.2336289999999996</c:v>
                </c:pt>
                <c:pt idx="5373">
                  <c:v>-3.2336289999999996</c:v>
                </c:pt>
                <c:pt idx="5374">
                  <c:v>-3.2336289999999996</c:v>
                </c:pt>
                <c:pt idx="5375">
                  <c:v>-3.2336289999999996</c:v>
                </c:pt>
                <c:pt idx="5376">
                  <c:v>-3.2336289999999996</c:v>
                </c:pt>
                <c:pt idx="5377">
                  <c:v>-3.2336289999999996</c:v>
                </c:pt>
                <c:pt idx="5378">
                  <c:v>-3.2336289999999996</c:v>
                </c:pt>
                <c:pt idx="5379">
                  <c:v>-3.2336289999999996</c:v>
                </c:pt>
                <c:pt idx="5380">
                  <c:v>-3.2336289999999996</c:v>
                </c:pt>
                <c:pt idx="5381">
                  <c:v>-3.2336289999999996</c:v>
                </c:pt>
                <c:pt idx="5382">
                  <c:v>-3.2336289999999996</c:v>
                </c:pt>
                <c:pt idx="5383">
                  <c:v>-3.2336289999999996</c:v>
                </c:pt>
                <c:pt idx="5384">
                  <c:v>-3.2336289999999996</c:v>
                </c:pt>
                <c:pt idx="5385">
                  <c:v>-3.2336289999999996</c:v>
                </c:pt>
                <c:pt idx="5386">
                  <c:v>-3.2336289999999996</c:v>
                </c:pt>
                <c:pt idx="5387">
                  <c:v>-3.2336289999999996</c:v>
                </c:pt>
                <c:pt idx="5388">
                  <c:v>-3.2336289999999996</c:v>
                </c:pt>
                <c:pt idx="5389">
                  <c:v>-3.2336289999999996</c:v>
                </c:pt>
                <c:pt idx="5390">
                  <c:v>-3.2336289999999996</c:v>
                </c:pt>
                <c:pt idx="5391">
                  <c:v>-3.2336289999999996</c:v>
                </c:pt>
                <c:pt idx="5392">
                  <c:v>-3.2336289999999996</c:v>
                </c:pt>
                <c:pt idx="5393">
                  <c:v>-3.2336289999999996</c:v>
                </c:pt>
                <c:pt idx="5394">
                  <c:v>-3.2336289999999996</c:v>
                </c:pt>
                <c:pt idx="5395">
                  <c:v>-3.2336289999999996</c:v>
                </c:pt>
                <c:pt idx="5396">
                  <c:v>-3.2336289999999996</c:v>
                </c:pt>
                <c:pt idx="5397">
                  <c:v>-3.2336289999999996</c:v>
                </c:pt>
                <c:pt idx="5398">
                  <c:v>-3.2336289999999996</c:v>
                </c:pt>
                <c:pt idx="5399">
                  <c:v>-3.2336289999999996</c:v>
                </c:pt>
                <c:pt idx="5400">
                  <c:v>-3.2336289999999996</c:v>
                </c:pt>
                <c:pt idx="5401">
                  <c:v>-3.2336289999999996</c:v>
                </c:pt>
                <c:pt idx="5402">
                  <c:v>-3.2336289999999996</c:v>
                </c:pt>
                <c:pt idx="5403">
                  <c:v>-3.2336289999999996</c:v>
                </c:pt>
                <c:pt idx="5404">
                  <c:v>-3.2336289999999996</c:v>
                </c:pt>
                <c:pt idx="5405">
                  <c:v>-3.2336289999999996</c:v>
                </c:pt>
                <c:pt idx="5406">
                  <c:v>-3.2336289999999996</c:v>
                </c:pt>
                <c:pt idx="5407">
                  <c:v>-3.2336289999999996</c:v>
                </c:pt>
                <c:pt idx="5408">
                  <c:v>-3.2336289999999996</c:v>
                </c:pt>
                <c:pt idx="5409">
                  <c:v>-3.2336289999999996</c:v>
                </c:pt>
                <c:pt idx="5410">
                  <c:v>-3.2336289999999996</c:v>
                </c:pt>
                <c:pt idx="5411">
                  <c:v>-3.2336289999999996</c:v>
                </c:pt>
                <c:pt idx="5412">
                  <c:v>-3.2336289999999996</c:v>
                </c:pt>
                <c:pt idx="5413">
                  <c:v>-3.2336289999999996</c:v>
                </c:pt>
                <c:pt idx="5414">
                  <c:v>-3.2336289999999996</c:v>
                </c:pt>
                <c:pt idx="5415">
                  <c:v>-3.2336289999999996</c:v>
                </c:pt>
                <c:pt idx="5416">
                  <c:v>-3.2336289999999996</c:v>
                </c:pt>
                <c:pt idx="5417">
                  <c:v>-3.2336289999999996</c:v>
                </c:pt>
                <c:pt idx="5418">
                  <c:v>-3.2336289999999996</c:v>
                </c:pt>
                <c:pt idx="5419">
                  <c:v>-3.2336289999999996</c:v>
                </c:pt>
                <c:pt idx="5420">
                  <c:v>-3.2336289999999996</c:v>
                </c:pt>
                <c:pt idx="5421">
                  <c:v>-3.2336289999999996</c:v>
                </c:pt>
                <c:pt idx="5422">
                  <c:v>-3.2336289999999996</c:v>
                </c:pt>
                <c:pt idx="5423">
                  <c:v>-3.2336289999999996</c:v>
                </c:pt>
                <c:pt idx="5424">
                  <c:v>-3.2336289999999996</c:v>
                </c:pt>
                <c:pt idx="5425">
                  <c:v>-3.2336289999999996</c:v>
                </c:pt>
                <c:pt idx="5426">
                  <c:v>-3.2336289999999996</c:v>
                </c:pt>
                <c:pt idx="5427">
                  <c:v>-3.2336289999999996</c:v>
                </c:pt>
                <c:pt idx="5428">
                  <c:v>-3.2336289999999996</c:v>
                </c:pt>
                <c:pt idx="5429">
                  <c:v>-3.2336289999999996</c:v>
                </c:pt>
                <c:pt idx="5430">
                  <c:v>-3.2336289999999996</c:v>
                </c:pt>
                <c:pt idx="5431">
                  <c:v>-3.2336289999999996</c:v>
                </c:pt>
                <c:pt idx="5432">
                  <c:v>-3.2336289999999996</c:v>
                </c:pt>
                <c:pt idx="5433">
                  <c:v>-3.2336289999999996</c:v>
                </c:pt>
                <c:pt idx="5434">
                  <c:v>-3.2336289999999996</c:v>
                </c:pt>
                <c:pt idx="5435">
                  <c:v>-3.2336289999999996</c:v>
                </c:pt>
                <c:pt idx="5436">
                  <c:v>-3.2336289999999996</c:v>
                </c:pt>
                <c:pt idx="5437">
                  <c:v>-3.2336289999999996</c:v>
                </c:pt>
                <c:pt idx="5438">
                  <c:v>-3.2336289999999996</c:v>
                </c:pt>
                <c:pt idx="5439">
                  <c:v>-3.2336289999999996</c:v>
                </c:pt>
                <c:pt idx="5440">
                  <c:v>-3.2336289999999996</c:v>
                </c:pt>
                <c:pt idx="5441">
                  <c:v>-3.2336289999999996</c:v>
                </c:pt>
                <c:pt idx="5442">
                  <c:v>-3.2336289999999996</c:v>
                </c:pt>
                <c:pt idx="5443">
                  <c:v>-3.2336289999999996</c:v>
                </c:pt>
                <c:pt idx="5444">
                  <c:v>-3.2336289999999996</c:v>
                </c:pt>
                <c:pt idx="5445">
                  <c:v>-3.2336289999999996</c:v>
                </c:pt>
                <c:pt idx="5446">
                  <c:v>-3.2336289999999996</c:v>
                </c:pt>
                <c:pt idx="5447">
                  <c:v>-3.2336289999999996</c:v>
                </c:pt>
                <c:pt idx="5448">
                  <c:v>-3.2336289999999996</c:v>
                </c:pt>
                <c:pt idx="5449">
                  <c:v>-3.2336289999999996</c:v>
                </c:pt>
                <c:pt idx="5450">
                  <c:v>-3.2336289999999996</c:v>
                </c:pt>
                <c:pt idx="5451">
                  <c:v>-3.2336289999999996</c:v>
                </c:pt>
                <c:pt idx="5452">
                  <c:v>-3.2336289999999996</c:v>
                </c:pt>
                <c:pt idx="5453">
                  <c:v>-3.2336289999999996</c:v>
                </c:pt>
                <c:pt idx="5454">
                  <c:v>-3.2336289999999996</c:v>
                </c:pt>
                <c:pt idx="5455">
                  <c:v>-3.2336289999999996</c:v>
                </c:pt>
                <c:pt idx="5456">
                  <c:v>-3.2336289999999996</c:v>
                </c:pt>
                <c:pt idx="5457">
                  <c:v>-3.2336289999999996</c:v>
                </c:pt>
                <c:pt idx="5458">
                  <c:v>-3.2336289999999996</c:v>
                </c:pt>
                <c:pt idx="5459">
                  <c:v>-3.2336289999999996</c:v>
                </c:pt>
                <c:pt idx="5460">
                  <c:v>-3.2336289999999996</c:v>
                </c:pt>
                <c:pt idx="5461">
                  <c:v>-3.2336289999999996</c:v>
                </c:pt>
                <c:pt idx="5462">
                  <c:v>-3.2336289999999996</c:v>
                </c:pt>
                <c:pt idx="5463">
                  <c:v>-3.2336289999999996</c:v>
                </c:pt>
                <c:pt idx="5464">
                  <c:v>-3.2336289999999996</c:v>
                </c:pt>
                <c:pt idx="5465">
                  <c:v>-3.2336289999999996</c:v>
                </c:pt>
                <c:pt idx="5466">
                  <c:v>-3.2336289999999996</c:v>
                </c:pt>
                <c:pt idx="5467">
                  <c:v>-3.2336289999999996</c:v>
                </c:pt>
                <c:pt idx="5468">
                  <c:v>-3.2336289999999996</c:v>
                </c:pt>
                <c:pt idx="5469">
                  <c:v>-3.2336289999999996</c:v>
                </c:pt>
                <c:pt idx="5470">
                  <c:v>-3.2336289999999996</c:v>
                </c:pt>
                <c:pt idx="5471">
                  <c:v>-3.2336289999999996</c:v>
                </c:pt>
                <c:pt idx="5472">
                  <c:v>-3.2336289999999996</c:v>
                </c:pt>
                <c:pt idx="5473">
                  <c:v>-3.2336289999999996</c:v>
                </c:pt>
                <c:pt idx="5474">
                  <c:v>-3.2336289999999996</c:v>
                </c:pt>
                <c:pt idx="5475">
                  <c:v>-3.2336289999999996</c:v>
                </c:pt>
                <c:pt idx="5476">
                  <c:v>-3.2336289999999996</c:v>
                </c:pt>
                <c:pt idx="5477">
                  <c:v>-3.2336289999999996</c:v>
                </c:pt>
                <c:pt idx="5478">
                  <c:v>-3.2336289999999996</c:v>
                </c:pt>
                <c:pt idx="5479">
                  <c:v>-3.2336289999999996</c:v>
                </c:pt>
                <c:pt idx="5480">
                  <c:v>-3.2336289999999996</c:v>
                </c:pt>
                <c:pt idx="5481">
                  <c:v>-3.2336289999999996</c:v>
                </c:pt>
                <c:pt idx="5482">
                  <c:v>-3.2336289999999996</c:v>
                </c:pt>
                <c:pt idx="5483">
                  <c:v>-3.2336289999999996</c:v>
                </c:pt>
                <c:pt idx="5484">
                  <c:v>-3.2336289999999996</c:v>
                </c:pt>
                <c:pt idx="5485">
                  <c:v>-3.2336289999999996</c:v>
                </c:pt>
                <c:pt idx="5486">
                  <c:v>-3.2336289999999996</c:v>
                </c:pt>
                <c:pt idx="5487">
                  <c:v>-3.2336289999999996</c:v>
                </c:pt>
                <c:pt idx="5488">
                  <c:v>-3.2336289999999996</c:v>
                </c:pt>
                <c:pt idx="5489">
                  <c:v>-3.2336289999999996</c:v>
                </c:pt>
                <c:pt idx="5490">
                  <c:v>-3.2336289999999996</c:v>
                </c:pt>
                <c:pt idx="5491">
                  <c:v>-3.2336289999999996</c:v>
                </c:pt>
                <c:pt idx="5492">
                  <c:v>-3.2336289999999996</c:v>
                </c:pt>
                <c:pt idx="5493">
                  <c:v>-3.2336289999999996</c:v>
                </c:pt>
                <c:pt idx="5494">
                  <c:v>-3.2336289999999996</c:v>
                </c:pt>
                <c:pt idx="5495">
                  <c:v>-3.2336289999999996</c:v>
                </c:pt>
                <c:pt idx="5496">
                  <c:v>-3.2336289999999996</c:v>
                </c:pt>
                <c:pt idx="5497">
                  <c:v>-3.2336289999999996</c:v>
                </c:pt>
                <c:pt idx="5498">
                  <c:v>-3.2336289999999996</c:v>
                </c:pt>
                <c:pt idx="5499">
                  <c:v>-3.2336289999999996</c:v>
                </c:pt>
                <c:pt idx="5500">
                  <c:v>-3.2336289999999996</c:v>
                </c:pt>
                <c:pt idx="5501">
                  <c:v>-3.2336289999999996</c:v>
                </c:pt>
                <c:pt idx="5502">
                  <c:v>-3.2336289999999996</c:v>
                </c:pt>
                <c:pt idx="5503">
                  <c:v>-3.2336289999999996</c:v>
                </c:pt>
                <c:pt idx="5504">
                  <c:v>-3.2336289999999996</c:v>
                </c:pt>
                <c:pt idx="5505">
                  <c:v>-3.2336289999999996</c:v>
                </c:pt>
                <c:pt idx="5506">
                  <c:v>-3.2336289999999996</c:v>
                </c:pt>
                <c:pt idx="5507">
                  <c:v>-3.2336289999999996</c:v>
                </c:pt>
                <c:pt idx="5508">
                  <c:v>-3.2336289999999996</c:v>
                </c:pt>
                <c:pt idx="5509">
                  <c:v>-3.2336289999999996</c:v>
                </c:pt>
                <c:pt idx="5510">
                  <c:v>-3.2336289999999996</c:v>
                </c:pt>
                <c:pt idx="5511">
                  <c:v>-3.2336289999999996</c:v>
                </c:pt>
                <c:pt idx="5512">
                  <c:v>-3.2336289999999996</c:v>
                </c:pt>
                <c:pt idx="5513">
                  <c:v>-3.2336289999999996</c:v>
                </c:pt>
                <c:pt idx="5514">
                  <c:v>-3.2336289999999996</c:v>
                </c:pt>
                <c:pt idx="5515">
                  <c:v>-3.2336289999999996</c:v>
                </c:pt>
                <c:pt idx="5516">
                  <c:v>-3.2336289999999996</c:v>
                </c:pt>
                <c:pt idx="5517">
                  <c:v>-3.2336289999999996</c:v>
                </c:pt>
                <c:pt idx="5518">
                  <c:v>-3.2336289999999996</c:v>
                </c:pt>
                <c:pt idx="5519">
                  <c:v>-3.2336289999999996</c:v>
                </c:pt>
                <c:pt idx="5520">
                  <c:v>-3.2336289999999996</c:v>
                </c:pt>
                <c:pt idx="5521">
                  <c:v>-3.2336289999999996</c:v>
                </c:pt>
                <c:pt idx="5522">
                  <c:v>-3.2336289999999996</c:v>
                </c:pt>
                <c:pt idx="5523">
                  <c:v>-3.2336289999999996</c:v>
                </c:pt>
                <c:pt idx="5524">
                  <c:v>-3.2336289999999996</c:v>
                </c:pt>
                <c:pt idx="5525">
                  <c:v>-3.2336289999999996</c:v>
                </c:pt>
                <c:pt idx="5526">
                  <c:v>-3.2336289999999996</c:v>
                </c:pt>
                <c:pt idx="5527">
                  <c:v>-3.2336289999999996</c:v>
                </c:pt>
                <c:pt idx="5528">
                  <c:v>-3.2336289999999996</c:v>
                </c:pt>
                <c:pt idx="5529">
                  <c:v>-3.2336289999999996</c:v>
                </c:pt>
                <c:pt idx="5530">
                  <c:v>-3.2336289999999996</c:v>
                </c:pt>
                <c:pt idx="5531">
                  <c:v>-3.2336289999999996</c:v>
                </c:pt>
                <c:pt idx="5532">
                  <c:v>-3.2336289999999996</c:v>
                </c:pt>
                <c:pt idx="5533">
                  <c:v>-3.2336289999999996</c:v>
                </c:pt>
                <c:pt idx="5534">
                  <c:v>-3.2336289999999996</c:v>
                </c:pt>
                <c:pt idx="5535">
                  <c:v>-3.2336289999999996</c:v>
                </c:pt>
                <c:pt idx="5536">
                  <c:v>-3.2336289999999996</c:v>
                </c:pt>
                <c:pt idx="5537">
                  <c:v>-3.2336289999999996</c:v>
                </c:pt>
                <c:pt idx="5538">
                  <c:v>-3.2336289999999996</c:v>
                </c:pt>
                <c:pt idx="5539">
                  <c:v>-3.2336289999999996</c:v>
                </c:pt>
                <c:pt idx="5540">
                  <c:v>-3.2336289999999996</c:v>
                </c:pt>
                <c:pt idx="5541">
                  <c:v>-3.2336289999999996</c:v>
                </c:pt>
                <c:pt idx="5542">
                  <c:v>-3.2336289999999996</c:v>
                </c:pt>
                <c:pt idx="5543">
                  <c:v>-3.2336289999999996</c:v>
                </c:pt>
                <c:pt idx="5544">
                  <c:v>-3.2336289999999996</c:v>
                </c:pt>
                <c:pt idx="5545">
                  <c:v>-3.2336289999999996</c:v>
                </c:pt>
                <c:pt idx="5546">
                  <c:v>-3.2336289999999996</c:v>
                </c:pt>
                <c:pt idx="5547">
                  <c:v>-3.2336289999999996</c:v>
                </c:pt>
                <c:pt idx="5548">
                  <c:v>-3.2336289999999996</c:v>
                </c:pt>
                <c:pt idx="5549">
                  <c:v>-3.2336289999999996</c:v>
                </c:pt>
                <c:pt idx="5550">
                  <c:v>-3.2336289999999996</c:v>
                </c:pt>
                <c:pt idx="5551">
                  <c:v>-3.2336289999999996</c:v>
                </c:pt>
                <c:pt idx="5552">
                  <c:v>-3.2336289999999996</c:v>
                </c:pt>
                <c:pt idx="5553">
                  <c:v>-3.2336289999999996</c:v>
                </c:pt>
                <c:pt idx="5554">
                  <c:v>-3.2336289999999996</c:v>
                </c:pt>
                <c:pt idx="5555">
                  <c:v>-3.2336289999999996</c:v>
                </c:pt>
                <c:pt idx="5556">
                  <c:v>-3.2336289999999996</c:v>
                </c:pt>
                <c:pt idx="5557">
                  <c:v>-3.2336289999999996</c:v>
                </c:pt>
                <c:pt idx="5558">
                  <c:v>-3.2336289999999996</c:v>
                </c:pt>
                <c:pt idx="5559">
                  <c:v>-3.2336289999999996</c:v>
                </c:pt>
                <c:pt idx="5560">
                  <c:v>-3.2336289999999996</c:v>
                </c:pt>
                <c:pt idx="5561">
                  <c:v>-3.2336289999999996</c:v>
                </c:pt>
                <c:pt idx="5562">
                  <c:v>-3.2336289999999996</c:v>
                </c:pt>
                <c:pt idx="5563">
                  <c:v>-3.2336289999999996</c:v>
                </c:pt>
                <c:pt idx="5564">
                  <c:v>-3.2336289999999996</c:v>
                </c:pt>
                <c:pt idx="5565">
                  <c:v>-3.2336289999999996</c:v>
                </c:pt>
                <c:pt idx="5566">
                  <c:v>-3.2336289999999996</c:v>
                </c:pt>
                <c:pt idx="5567">
                  <c:v>-3.2336289999999996</c:v>
                </c:pt>
                <c:pt idx="5568">
                  <c:v>-3.2336289999999996</c:v>
                </c:pt>
                <c:pt idx="5569">
                  <c:v>-3.2336289999999996</c:v>
                </c:pt>
                <c:pt idx="5570">
                  <c:v>-3.2336289999999996</c:v>
                </c:pt>
                <c:pt idx="5571">
                  <c:v>-3.2336289999999996</c:v>
                </c:pt>
                <c:pt idx="5572">
                  <c:v>-3.2336289999999996</c:v>
                </c:pt>
                <c:pt idx="5573">
                  <c:v>-3.2336289999999996</c:v>
                </c:pt>
                <c:pt idx="5574">
                  <c:v>-3.2336289999999996</c:v>
                </c:pt>
                <c:pt idx="5575">
                  <c:v>-3.2336289999999996</c:v>
                </c:pt>
                <c:pt idx="5576">
                  <c:v>-3.2336289999999996</c:v>
                </c:pt>
                <c:pt idx="5577">
                  <c:v>-3.2336289999999996</c:v>
                </c:pt>
                <c:pt idx="5578">
                  <c:v>-3.2336289999999996</c:v>
                </c:pt>
                <c:pt idx="5579">
                  <c:v>-3.2336289999999996</c:v>
                </c:pt>
                <c:pt idx="5580">
                  <c:v>-3.2336289999999996</c:v>
                </c:pt>
                <c:pt idx="5581">
                  <c:v>-3.2336289999999996</c:v>
                </c:pt>
                <c:pt idx="5582">
                  <c:v>-3.2336289999999996</c:v>
                </c:pt>
                <c:pt idx="5583">
                  <c:v>-3.2336289999999996</c:v>
                </c:pt>
                <c:pt idx="5584">
                  <c:v>-3.2336289999999996</c:v>
                </c:pt>
                <c:pt idx="5585">
                  <c:v>-3.2336289999999996</c:v>
                </c:pt>
                <c:pt idx="5586">
                  <c:v>-3.2336289999999996</c:v>
                </c:pt>
                <c:pt idx="5587">
                  <c:v>-3.2336289999999996</c:v>
                </c:pt>
                <c:pt idx="5588">
                  <c:v>-3.2336289999999996</c:v>
                </c:pt>
                <c:pt idx="5589">
                  <c:v>-3.2336289999999996</c:v>
                </c:pt>
                <c:pt idx="5590">
                  <c:v>-3.2336289999999996</c:v>
                </c:pt>
                <c:pt idx="5591">
                  <c:v>-3.2336289999999996</c:v>
                </c:pt>
                <c:pt idx="5592">
                  <c:v>-3.2336289999999996</c:v>
                </c:pt>
                <c:pt idx="5593">
                  <c:v>-3.2336289999999996</c:v>
                </c:pt>
                <c:pt idx="5594">
                  <c:v>-3.2336289999999996</c:v>
                </c:pt>
                <c:pt idx="5595">
                  <c:v>-3.2336289999999996</c:v>
                </c:pt>
                <c:pt idx="5596">
                  <c:v>-3.2336289999999996</c:v>
                </c:pt>
                <c:pt idx="5597">
                  <c:v>-3.2336289999999996</c:v>
                </c:pt>
                <c:pt idx="5598">
                  <c:v>-3.2336289999999996</c:v>
                </c:pt>
                <c:pt idx="5599">
                  <c:v>-3.2336289999999996</c:v>
                </c:pt>
                <c:pt idx="5600">
                  <c:v>-3.2336289999999996</c:v>
                </c:pt>
                <c:pt idx="5601">
                  <c:v>-3.2336289999999996</c:v>
                </c:pt>
                <c:pt idx="5602">
                  <c:v>-3.2336289999999996</c:v>
                </c:pt>
                <c:pt idx="5603">
                  <c:v>-3.2336289999999996</c:v>
                </c:pt>
                <c:pt idx="5604">
                  <c:v>-3.2336289999999996</c:v>
                </c:pt>
                <c:pt idx="5605">
                  <c:v>-3.2336289999999996</c:v>
                </c:pt>
                <c:pt idx="5606">
                  <c:v>-3.2336289999999996</c:v>
                </c:pt>
                <c:pt idx="5607">
                  <c:v>-3.2336289999999996</c:v>
                </c:pt>
                <c:pt idx="5608">
                  <c:v>-3.2336289999999996</c:v>
                </c:pt>
                <c:pt idx="5609">
                  <c:v>-3.2336289999999996</c:v>
                </c:pt>
                <c:pt idx="5610">
                  <c:v>-3.2336289999999996</c:v>
                </c:pt>
                <c:pt idx="5611">
                  <c:v>-3.2336289999999996</c:v>
                </c:pt>
                <c:pt idx="5612">
                  <c:v>-3.2336289999999996</c:v>
                </c:pt>
                <c:pt idx="5613">
                  <c:v>-3.2336289999999996</c:v>
                </c:pt>
                <c:pt idx="5614">
                  <c:v>-3.2336289999999996</c:v>
                </c:pt>
                <c:pt idx="5615">
                  <c:v>-3.2336289999999996</c:v>
                </c:pt>
                <c:pt idx="5616">
                  <c:v>-3.2336289999999996</c:v>
                </c:pt>
                <c:pt idx="5617">
                  <c:v>-3.2336289999999996</c:v>
                </c:pt>
                <c:pt idx="5618">
                  <c:v>-3.2336289999999996</c:v>
                </c:pt>
                <c:pt idx="5619">
                  <c:v>-3.2336289999999996</c:v>
                </c:pt>
                <c:pt idx="5620">
                  <c:v>-3.2336289999999996</c:v>
                </c:pt>
                <c:pt idx="5621">
                  <c:v>-3.2336289999999996</c:v>
                </c:pt>
                <c:pt idx="5622">
                  <c:v>-3.2336289999999996</c:v>
                </c:pt>
                <c:pt idx="5623">
                  <c:v>-3.2336289999999996</c:v>
                </c:pt>
                <c:pt idx="5624">
                  <c:v>-3.2336289999999996</c:v>
                </c:pt>
                <c:pt idx="5625">
                  <c:v>-3.2336289999999996</c:v>
                </c:pt>
                <c:pt idx="5626">
                  <c:v>-3.2336289999999996</c:v>
                </c:pt>
                <c:pt idx="5627">
                  <c:v>-3.2336289999999996</c:v>
                </c:pt>
                <c:pt idx="5628">
                  <c:v>-3.2336289999999996</c:v>
                </c:pt>
                <c:pt idx="5629">
                  <c:v>-3.2336289999999996</c:v>
                </c:pt>
                <c:pt idx="5630">
                  <c:v>-3.2336289999999996</c:v>
                </c:pt>
                <c:pt idx="5631">
                  <c:v>-3.2336289999999996</c:v>
                </c:pt>
                <c:pt idx="5632">
                  <c:v>-3.2336289999999996</c:v>
                </c:pt>
                <c:pt idx="5633">
                  <c:v>-3.2336289999999996</c:v>
                </c:pt>
                <c:pt idx="5634">
                  <c:v>-3.2336289999999996</c:v>
                </c:pt>
                <c:pt idx="5635">
                  <c:v>-3.2336289999999996</c:v>
                </c:pt>
                <c:pt idx="5636">
                  <c:v>-3.2336289999999996</c:v>
                </c:pt>
                <c:pt idx="5637">
                  <c:v>-3.2336289999999996</c:v>
                </c:pt>
                <c:pt idx="5638">
                  <c:v>-3.2336289999999996</c:v>
                </c:pt>
                <c:pt idx="5639">
                  <c:v>-3.2336289999999996</c:v>
                </c:pt>
                <c:pt idx="5640">
                  <c:v>-3.2336289999999996</c:v>
                </c:pt>
                <c:pt idx="5641">
                  <c:v>-3.2336289999999996</c:v>
                </c:pt>
                <c:pt idx="5642">
                  <c:v>-3.2336289999999996</c:v>
                </c:pt>
                <c:pt idx="5643">
                  <c:v>-3.2336289999999996</c:v>
                </c:pt>
                <c:pt idx="5644">
                  <c:v>-3.2336289999999996</c:v>
                </c:pt>
                <c:pt idx="5645">
                  <c:v>-3.2336289999999996</c:v>
                </c:pt>
                <c:pt idx="5646">
                  <c:v>-3.2336289999999996</c:v>
                </c:pt>
                <c:pt idx="5647">
                  <c:v>-3.2336289999999996</c:v>
                </c:pt>
                <c:pt idx="5648">
                  <c:v>-3.2336289999999996</c:v>
                </c:pt>
                <c:pt idx="5649">
                  <c:v>-3.2336289999999996</c:v>
                </c:pt>
                <c:pt idx="5650">
                  <c:v>-3.2336289999999996</c:v>
                </c:pt>
                <c:pt idx="5651">
                  <c:v>-3.2336289999999996</c:v>
                </c:pt>
                <c:pt idx="5652">
                  <c:v>-3.2336289999999996</c:v>
                </c:pt>
                <c:pt idx="5653">
                  <c:v>-3.2336289999999996</c:v>
                </c:pt>
                <c:pt idx="5654">
                  <c:v>-3.2336289999999996</c:v>
                </c:pt>
                <c:pt idx="5655">
                  <c:v>-3.2336289999999996</c:v>
                </c:pt>
                <c:pt idx="5656">
                  <c:v>-3.2336289999999996</c:v>
                </c:pt>
                <c:pt idx="5657">
                  <c:v>-3.2336289999999996</c:v>
                </c:pt>
                <c:pt idx="5658">
                  <c:v>-3.2336289999999996</c:v>
                </c:pt>
                <c:pt idx="5659">
                  <c:v>-3.2336289999999996</c:v>
                </c:pt>
                <c:pt idx="5660">
                  <c:v>-3.2336289999999996</c:v>
                </c:pt>
                <c:pt idx="5661">
                  <c:v>-3.2336289999999996</c:v>
                </c:pt>
                <c:pt idx="5662">
                  <c:v>-3.2336289999999996</c:v>
                </c:pt>
                <c:pt idx="5663">
                  <c:v>-3.2336289999999996</c:v>
                </c:pt>
                <c:pt idx="5664">
                  <c:v>-3.2336289999999996</c:v>
                </c:pt>
                <c:pt idx="5665">
                  <c:v>-3.2336289999999996</c:v>
                </c:pt>
                <c:pt idx="5666">
                  <c:v>-3.2336289999999996</c:v>
                </c:pt>
                <c:pt idx="5667">
                  <c:v>-3.2336289999999996</c:v>
                </c:pt>
                <c:pt idx="5668">
                  <c:v>-3.2336289999999996</c:v>
                </c:pt>
                <c:pt idx="5669">
                  <c:v>-3.2336289999999996</c:v>
                </c:pt>
                <c:pt idx="5670">
                  <c:v>-3.2336289999999996</c:v>
                </c:pt>
                <c:pt idx="5671">
                  <c:v>-3.2336289999999996</c:v>
                </c:pt>
                <c:pt idx="5672">
                  <c:v>-3.2336289999999996</c:v>
                </c:pt>
                <c:pt idx="5673">
                  <c:v>-3.2336289999999996</c:v>
                </c:pt>
                <c:pt idx="5674">
                  <c:v>-3.2336289999999996</c:v>
                </c:pt>
                <c:pt idx="5675">
                  <c:v>-3.2336289999999996</c:v>
                </c:pt>
                <c:pt idx="5676">
                  <c:v>-3.2336289999999996</c:v>
                </c:pt>
                <c:pt idx="5677">
                  <c:v>-3.2336289999999996</c:v>
                </c:pt>
                <c:pt idx="5678">
                  <c:v>-3.2336289999999996</c:v>
                </c:pt>
                <c:pt idx="5679">
                  <c:v>-3.2336289999999996</c:v>
                </c:pt>
                <c:pt idx="5680">
                  <c:v>-3.2336289999999996</c:v>
                </c:pt>
                <c:pt idx="5681">
                  <c:v>-3.2336289999999996</c:v>
                </c:pt>
                <c:pt idx="5682">
                  <c:v>-3.2336289999999996</c:v>
                </c:pt>
                <c:pt idx="5683">
                  <c:v>-3.2336289999999996</c:v>
                </c:pt>
                <c:pt idx="5684">
                  <c:v>-3.2336289999999996</c:v>
                </c:pt>
                <c:pt idx="5685">
                  <c:v>-3.2336289999999996</c:v>
                </c:pt>
                <c:pt idx="5686">
                  <c:v>-3.2336289999999996</c:v>
                </c:pt>
                <c:pt idx="5687">
                  <c:v>-3.2336289999999996</c:v>
                </c:pt>
                <c:pt idx="5688">
                  <c:v>-3.2336289999999996</c:v>
                </c:pt>
                <c:pt idx="5689">
                  <c:v>-3.2336289999999996</c:v>
                </c:pt>
                <c:pt idx="5690">
                  <c:v>-3.2336289999999996</c:v>
                </c:pt>
                <c:pt idx="5691">
                  <c:v>-3.2336289999999996</c:v>
                </c:pt>
                <c:pt idx="5692">
                  <c:v>-3.2336289999999996</c:v>
                </c:pt>
                <c:pt idx="5693">
                  <c:v>-3.2336289999999996</c:v>
                </c:pt>
                <c:pt idx="5694">
                  <c:v>-3.2336289999999996</c:v>
                </c:pt>
                <c:pt idx="5695">
                  <c:v>-3.2336289999999996</c:v>
                </c:pt>
                <c:pt idx="5696">
                  <c:v>-3.2336289999999996</c:v>
                </c:pt>
                <c:pt idx="5697">
                  <c:v>-3.2336289999999996</c:v>
                </c:pt>
                <c:pt idx="5698">
                  <c:v>-3.2336289999999996</c:v>
                </c:pt>
                <c:pt idx="5699">
                  <c:v>-3.2336289999999996</c:v>
                </c:pt>
                <c:pt idx="5700">
                  <c:v>-3.2336289999999996</c:v>
                </c:pt>
                <c:pt idx="5701">
                  <c:v>-3.2336289999999996</c:v>
                </c:pt>
                <c:pt idx="5702">
                  <c:v>-3.2336289999999996</c:v>
                </c:pt>
                <c:pt idx="5703">
                  <c:v>-3.2336289999999996</c:v>
                </c:pt>
                <c:pt idx="5704">
                  <c:v>-3.2336289999999996</c:v>
                </c:pt>
                <c:pt idx="5705">
                  <c:v>-3.2336289999999996</c:v>
                </c:pt>
                <c:pt idx="5706">
                  <c:v>-3.2336289999999996</c:v>
                </c:pt>
                <c:pt idx="5707">
                  <c:v>-3.2336289999999996</c:v>
                </c:pt>
                <c:pt idx="5708">
                  <c:v>-3.2336289999999996</c:v>
                </c:pt>
                <c:pt idx="5709">
                  <c:v>-3.2336289999999996</c:v>
                </c:pt>
                <c:pt idx="5710">
                  <c:v>-3.2336289999999996</c:v>
                </c:pt>
                <c:pt idx="5711">
                  <c:v>-3.2336289999999996</c:v>
                </c:pt>
                <c:pt idx="5712">
                  <c:v>-3.2336289999999996</c:v>
                </c:pt>
                <c:pt idx="5713">
                  <c:v>-3.2336289999999996</c:v>
                </c:pt>
                <c:pt idx="5714">
                  <c:v>-3.2336289999999996</c:v>
                </c:pt>
                <c:pt idx="5715">
                  <c:v>-3.2336289999999996</c:v>
                </c:pt>
                <c:pt idx="5716">
                  <c:v>-3.2336289999999996</c:v>
                </c:pt>
                <c:pt idx="5717">
                  <c:v>-3.2336289999999996</c:v>
                </c:pt>
                <c:pt idx="5718">
                  <c:v>-3.2336289999999996</c:v>
                </c:pt>
                <c:pt idx="5719">
                  <c:v>-3.2336289999999996</c:v>
                </c:pt>
                <c:pt idx="5720">
                  <c:v>-3.2336289999999996</c:v>
                </c:pt>
                <c:pt idx="5721">
                  <c:v>-3.2336289999999996</c:v>
                </c:pt>
                <c:pt idx="5722">
                  <c:v>-3.2336289999999996</c:v>
                </c:pt>
                <c:pt idx="5723">
                  <c:v>-3.2336289999999996</c:v>
                </c:pt>
                <c:pt idx="5724">
                  <c:v>-3.2336289999999996</c:v>
                </c:pt>
                <c:pt idx="5725">
                  <c:v>-3.2336289999999996</c:v>
                </c:pt>
                <c:pt idx="5726">
                  <c:v>-3.2336289999999996</c:v>
                </c:pt>
                <c:pt idx="5727">
                  <c:v>-3.2336289999999996</c:v>
                </c:pt>
                <c:pt idx="5728">
                  <c:v>-3.2336289999999996</c:v>
                </c:pt>
                <c:pt idx="5729">
                  <c:v>-3.2336289999999996</c:v>
                </c:pt>
                <c:pt idx="5730">
                  <c:v>-3.2336289999999996</c:v>
                </c:pt>
                <c:pt idx="5731">
                  <c:v>-3.2336289999999996</c:v>
                </c:pt>
                <c:pt idx="5732">
                  <c:v>-3.2336289999999996</c:v>
                </c:pt>
                <c:pt idx="5733">
                  <c:v>-3.2336289999999996</c:v>
                </c:pt>
                <c:pt idx="5734">
                  <c:v>-3.2336289999999996</c:v>
                </c:pt>
                <c:pt idx="5735">
                  <c:v>-3.2336289999999996</c:v>
                </c:pt>
                <c:pt idx="5736">
                  <c:v>-3.2336289999999996</c:v>
                </c:pt>
                <c:pt idx="5737">
                  <c:v>-3.2336289999999996</c:v>
                </c:pt>
                <c:pt idx="5738">
                  <c:v>-3.2336289999999996</c:v>
                </c:pt>
                <c:pt idx="5739">
                  <c:v>-3.2336289999999996</c:v>
                </c:pt>
                <c:pt idx="5740">
                  <c:v>-3.2336289999999996</c:v>
                </c:pt>
                <c:pt idx="5741">
                  <c:v>-3.2336289999999996</c:v>
                </c:pt>
                <c:pt idx="5742">
                  <c:v>-3.2336289999999996</c:v>
                </c:pt>
                <c:pt idx="5743">
                  <c:v>-3.2336289999999996</c:v>
                </c:pt>
                <c:pt idx="5744">
                  <c:v>-3.2336289999999996</c:v>
                </c:pt>
                <c:pt idx="5745">
                  <c:v>-3.2336289999999996</c:v>
                </c:pt>
                <c:pt idx="5746">
                  <c:v>-3.2336289999999996</c:v>
                </c:pt>
                <c:pt idx="5747">
                  <c:v>-3.2336289999999996</c:v>
                </c:pt>
                <c:pt idx="5748">
                  <c:v>-3.2336289999999996</c:v>
                </c:pt>
                <c:pt idx="5749">
                  <c:v>-3.2336289999999996</c:v>
                </c:pt>
                <c:pt idx="5750">
                  <c:v>-3.2336289999999996</c:v>
                </c:pt>
                <c:pt idx="5751">
                  <c:v>-3.2336289999999996</c:v>
                </c:pt>
                <c:pt idx="5752">
                  <c:v>-3.2336289999999996</c:v>
                </c:pt>
                <c:pt idx="5753">
                  <c:v>-3.2336289999999996</c:v>
                </c:pt>
                <c:pt idx="5754">
                  <c:v>-3.2336289999999996</c:v>
                </c:pt>
                <c:pt idx="5755">
                  <c:v>-3.2336289999999996</c:v>
                </c:pt>
                <c:pt idx="5756">
                  <c:v>-3.2336289999999996</c:v>
                </c:pt>
                <c:pt idx="5757">
                  <c:v>-3.2336289999999996</c:v>
                </c:pt>
                <c:pt idx="5758">
                  <c:v>-3.2336289999999996</c:v>
                </c:pt>
                <c:pt idx="5759">
                  <c:v>-3.2336289999999996</c:v>
                </c:pt>
                <c:pt idx="5760">
                  <c:v>-3.2336289999999996</c:v>
                </c:pt>
                <c:pt idx="5761">
                  <c:v>-3.2336289999999996</c:v>
                </c:pt>
                <c:pt idx="5762">
                  <c:v>-3.2336289999999996</c:v>
                </c:pt>
                <c:pt idx="5763">
                  <c:v>-3.2336289999999996</c:v>
                </c:pt>
                <c:pt idx="5764">
                  <c:v>-3.2336289999999996</c:v>
                </c:pt>
                <c:pt idx="5765">
                  <c:v>-3.2336289999999996</c:v>
                </c:pt>
                <c:pt idx="5766">
                  <c:v>-3.2336289999999996</c:v>
                </c:pt>
                <c:pt idx="5767">
                  <c:v>-3.2336289999999996</c:v>
                </c:pt>
                <c:pt idx="5768">
                  <c:v>-3.2336289999999996</c:v>
                </c:pt>
                <c:pt idx="5769">
                  <c:v>-3.2336289999999996</c:v>
                </c:pt>
                <c:pt idx="5770">
                  <c:v>-3.2336289999999996</c:v>
                </c:pt>
                <c:pt idx="5771">
                  <c:v>-3.2336289999999996</c:v>
                </c:pt>
                <c:pt idx="5772">
                  <c:v>-3.2336289999999996</c:v>
                </c:pt>
                <c:pt idx="5773">
                  <c:v>-3.2336289999999996</c:v>
                </c:pt>
                <c:pt idx="5774">
                  <c:v>-3.2336289999999996</c:v>
                </c:pt>
                <c:pt idx="5775">
                  <c:v>-3.2336289999999996</c:v>
                </c:pt>
                <c:pt idx="5776">
                  <c:v>-3.2336289999999996</c:v>
                </c:pt>
                <c:pt idx="5777">
                  <c:v>-3.2336289999999996</c:v>
                </c:pt>
                <c:pt idx="5778">
                  <c:v>-3.2336289999999996</c:v>
                </c:pt>
                <c:pt idx="5779">
                  <c:v>-3.2336289999999996</c:v>
                </c:pt>
                <c:pt idx="5780">
                  <c:v>-3.2336289999999996</c:v>
                </c:pt>
                <c:pt idx="5781">
                  <c:v>-3.2336289999999996</c:v>
                </c:pt>
                <c:pt idx="5782">
                  <c:v>-3.2336289999999996</c:v>
                </c:pt>
                <c:pt idx="5783">
                  <c:v>-3.2336289999999996</c:v>
                </c:pt>
                <c:pt idx="5784">
                  <c:v>-3.2336289999999996</c:v>
                </c:pt>
                <c:pt idx="5785">
                  <c:v>-3.2336289999999996</c:v>
                </c:pt>
                <c:pt idx="5786">
                  <c:v>-3.2336289999999996</c:v>
                </c:pt>
                <c:pt idx="5787">
                  <c:v>-3.2336289999999996</c:v>
                </c:pt>
                <c:pt idx="5788">
                  <c:v>-3.2336289999999996</c:v>
                </c:pt>
                <c:pt idx="5789">
                  <c:v>-3.2336289999999996</c:v>
                </c:pt>
                <c:pt idx="5790">
                  <c:v>-3.2336289999999996</c:v>
                </c:pt>
                <c:pt idx="5791">
                  <c:v>-3.2336289999999996</c:v>
                </c:pt>
                <c:pt idx="5792">
                  <c:v>-3.2336289999999996</c:v>
                </c:pt>
                <c:pt idx="5793">
                  <c:v>-3.2336289999999996</c:v>
                </c:pt>
                <c:pt idx="5794">
                  <c:v>-3.2336289999999996</c:v>
                </c:pt>
                <c:pt idx="5795">
                  <c:v>-3.2336289999999996</c:v>
                </c:pt>
                <c:pt idx="5796">
                  <c:v>-3.2336289999999996</c:v>
                </c:pt>
                <c:pt idx="5797">
                  <c:v>-3.2336289999999996</c:v>
                </c:pt>
                <c:pt idx="5798">
                  <c:v>-3.2336289999999996</c:v>
                </c:pt>
                <c:pt idx="5799">
                  <c:v>-3.2336289999999996</c:v>
                </c:pt>
                <c:pt idx="5800">
                  <c:v>-3.2336289999999996</c:v>
                </c:pt>
                <c:pt idx="5801">
                  <c:v>-3.2336289999999996</c:v>
                </c:pt>
                <c:pt idx="5802">
                  <c:v>-3.2336289999999996</c:v>
                </c:pt>
                <c:pt idx="5803">
                  <c:v>-3.2336289999999996</c:v>
                </c:pt>
                <c:pt idx="5804">
                  <c:v>-3.2336289999999996</c:v>
                </c:pt>
                <c:pt idx="5805">
                  <c:v>-3.2336289999999996</c:v>
                </c:pt>
                <c:pt idx="5806">
                  <c:v>-3.2336289999999996</c:v>
                </c:pt>
                <c:pt idx="5807">
                  <c:v>-3.2336289999999996</c:v>
                </c:pt>
                <c:pt idx="5808">
                  <c:v>-3.2336289999999996</c:v>
                </c:pt>
                <c:pt idx="5809">
                  <c:v>-3.2336289999999996</c:v>
                </c:pt>
                <c:pt idx="5810">
                  <c:v>-3.2336289999999996</c:v>
                </c:pt>
                <c:pt idx="5811">
                  <c:v>-3.2336289999999996</c:v>
                </c:pt>
                <c:pt idx="5812">
                  <c:v>-3.2336289999999996</c:v>
                </c:pt>
                <c:pt idx="5813">
                  <c:v>-3.2336289999999996</c:v>
                </c:pt>
                <c:pt idx="5814">
                  <c:v>-3.2336289999999996</c:v>
                </c:pt>
                <c:pt idx="5815">
                  <c:v>-3.2336289999999996</c:v>
                </c:pt>
                <c:pt idx="5816">
                  <c:v>-3.2336289999999996</c:v>
                </c:pt>
                <c:pt idx="5817">
                  <c:v>-3.2336289999999996</c:v>
                </c:pt>
                <c:pt idx="5818">
                  <c:v>-3.2336289999999996</c:v>
                </c:pt>
                <c:pt idx="5819">
                  <c:v>-3.2336289999999996</c:v>
                </c:pt>
                <c:pt idx="5820">
                  <c:v>-3.2336289999999996</c:v>
                </c:pt>
                <c:pt idx="5821">
                  <c:v>-3.2336289999999996</c:v>
                </c:pt>
                <c:pt idx="5822">
                  <c:v>-3.2336289999999996</c:v>
                </c:pt>
                <c:pt idx="5823">
                  <c:v>-3.2336289999999996</c:v>
                </c:pt>
                <c:pt idx="5824">
                  <c:v>-3.2336289999999996</c:v>
                </c:pt>
                <c:pt idx="5825">
                  <c:v>-3.2336289999999996</c:v>
                </c:pt>
                <c:pt idx="5826">
                  <c:v>-3.2336289999999996</c:v>
                </c:pt>
                <c:pt idx="5827">
                  <c:v>-3.2336289999999996</c:v>
                </c:pt>
                <c:pt idx="5828">
                  <c:v>-3.2336289999999996</c:v>
                </c:pt>
                <c:pt idx="5829">
                  <c:v>-3.2336289999999996</c:v>
                </c:pt>
                <c:pt idx="5830">
                  <c:v>-3.2336289999999996</c:v>
                </c:pt>
                <c:pt idx="5831">
                  <c:v>-3.2336289999999996</c:v>
                </c:pt>
                <c:pt idx="5832">
                  <c:v>-3.2336289999999996</c:v>
                </c:pt>
                <c:pt idx="5833">
                  <c:v>-3.2336289999999996</c:v>
                </c:pt>
                <c:pt idx="5834">
                  <c:v>-3.2336289999999996</c:v>
                </c:pt>
                <c:pt idx="5835">
                  <c:v>-3.2336289999999996</c:v>
                </c:pt>
                <c:pt idx="5836">
                  <c:v>-3.2336289999999996</c:v>
                </c:pt>
                <c:pt idx="5837">
                  <c:v>-3.2336289999999996</c:v>
                </c:pt>
                <c:pt idx="5838">
                  <c:v>-3.2336289999999996</c:v>
                </c:pt>
                <c:pt idx="5839">
                  <c:v>-3.2336289999999996</c:v>
                </c:pt>
                <c:pt idx="5840">
                  <c:v>-3.2336289999999996</c:v>
                </c:pt>
                <c:pt idx="5841">
                  <c:v>-3.2336289999999996</c:v>
                </c:pt>
                <c:pt idx="5842">
                  <c:v>-3.2336289999999996</c:v>
                </c:pt>
                <c:pt idx="5843">
                  <c:v>-3.2336289999999996</c:v>
                </c:pt>
                <c:pt idx="5844">
                  <c:v>-3.2336289999999996</c:v>
                </c:pt>
                <c:pt idx="5845">
                  <c:v>-3.2336289999999996</c:v>
                </c:pt>
                <c:pt idx="5846">
                  <c:v>-3.2336289999999996</c:v>
                </c:pt>
                <c:pt idx="5847">
                  <c:v>-3.2336289999999996</c:v>
                </c:pt>
                <c:pt idx="5848">
                  <c:v>-3.2336289999999996</c:v>
                </c:pt>
                <c:pt idx="5849">
                  <c:v>-3.2336289999999996</c:v>
                </c:pt>
                <c:pt idx="5850">
                  <c:v>-3.2336289999999996</c:v>
                </c:pt>
                <c:pt idx="5851">
                  <c:v>-3.2336289999999996</c:v>
                </c:pt>
                <c:pt idx="5852">
                  <c:v>-3.2336289999999996</c:v>
                </c:pt>
                <c:pt idx="5853">
                  <c:v>-3.2336289999999996</c:v>
                </c:pt>
                <c:pt idx="5854">
                  <c:v>-3.2336289999999996</c:v>
                </c:pt>
                <c:pt idx="5855">
                  <c:v>-3.2336289999999996</c:v>
                </c:pt>
                <c:pt idx="5856">
                  <c:v>-3.2336289999999996</c:v>
                </c:pt>
                <c:pt idx="5857">
                  <c:v>-3.2336289999999996</c:v>
                </c:pt>
                <c:pt idx="5858">
                  <c:v>-3.2336289999999996</c:v>
                </c:pt>
                <c:pt idx="5859">
                  <c:v>-3.2336289999999996</c:v>
                </c:pt>
                <c:pt idx="5860">
                  <c:v>-3.2336289999999996</c:v>
                </c:pt>
                <c:pt idx="5861">
                  <c:v>-3.2336289999999996</c:v>
                </c:pt>
                <c:pt idx="5862">
                  <c:v>-3.2336289999999996</c:v>
                </c:pt>
                <c:pt idx="5863">
                  <c:v>-3.2336289999999996</c:v>
                </c:pt>
                <c:pt idx="5864">
                  <c:v>-3.2336289999999996</c:v>
                </c:pt>
                <c:pt idx="5865">
                  <c:v>-3.2336289999999996</c:v>
                </c:pt>
                <c:pt idx="5866">
                  <c:v>-3.2336289999999996</c:v>
                </c:pt>
                <c:pt idx="5867">
                  <c:v>-3.2336289999999996</c:v>
                </c:pt>
                <c:pt idx="5868">
                  <c:v>-3.2336289999999996</c:v>
                </c:pt>
                <c:pt idx="5869">
                  <c:v>-3.2336289999999996</c:v>
                </c:pt>
                <c:pt idx="5870">
                  <c:v>-3.2336289999999996</c:v>
                </c:pt>
                <c:pt idx="5871">
                  <c:v>-3.2336289999999996</c:v>
                </c:pt>
                <c:pt idx="5872">
                  <c:v>-3.2336289999999996</c:v>
                </c:pt>
                <c:pt idx="5873">
                  <c:v>-3.2336289999999996</c:v>
                </c:pt>
                <c:pt idx="5874">
                  <c:v>-3.2336289999999996</c:v>
                </c:pt>
                <c:pt idx="5875">
                  <c:v>-3.2336289999999996</c:v>
                </c:pt>
                <c:pt idx="5876">
                  <c:v>-3.2336289999999996</c:v>
                </c:pt>
                <c:pt idx="5877">
                  <c:v>-3.2336289999999996</c:v>
                </c:pt>
                <c:pt idx="5878">
                  <c:v>-3.2336289999999996</c:v>
                </c:pt>
                <c:pt idx="5879">
                  <c:v>-3.2336289999999996</c:v>
                </c:pt>
                <c:pt idx="5880">
                  <c:v>-3.2336289999999996</c:v>
                </c:pt>
                <c:pt idx="5881">
                  <c:v>-3.2336289999999996</c:v>
                </c:pt>
                <c:pt idx="5882">
                  <c:v>-3.2336289999999996</c:v>
                </c:pt>
                <c:pt idx="5883">
                  <c:v>-3.2336289999999996</c:v>
                </c:pt>
                <c:pt idx="5884">
                  <c:v>-3.2336289999999996</c:v>
                </c:pt>
                <c:pt idx="5885">
                  <c:v>-3.2336289999999996</c:v>
                </c:pt>
                <c:pt idx="5886">
                  <c:v>-3.2336289999999996</c:v>
                </c:pt>
                <c:pt idx="5887">
                  <c:v>-3.2336289999999996</c:v>
                </c:pt>
                <c:pt idx="5888">
                  <c:v>-3.2336289999999996</c:v>
                </c:pt>
                <c:pt idx="5889">
                  <c:v>-3.2336289999999996</c:v>
                </c:pt>
                <c:pt idx="5890">
                  <c:v>-3.2336289999999996</c:v>
                </c:pt>
                <c:pt idx="5891">
                  <c:v>-3.2336289999999996</c:v>
                </c:pt>
                <c:pt idx="5892">
                  <c:v>-3.2336289999999996</c:v>
                </c:pt>
                <c:pt idx="5893">
                  <c:v>-3.2336289999999996</c:v>
                </c:pt>
                <c:pt idx="5894">
                  <c:v>-3.2336289999999996</c:v>
                </c:pt>
                <c:pt idx="5895">
                  <c:v>-3.2336289999999996</c:v>
                </c:pt>
                <c:pt idx="5896">
                  <c:v>-3.2336289999999996</c:v>
                </c:pt>
                <c:pt idx="5897">
                  <c:v>-3.2336289999999996</c:v>
                </c:pt>
                <c:pt idx="5898">
                  <c:v>-3.2336289999999996</c:v>
                </c:pt>
                <c:pt idx="5899">
                  <c:v>-3.2336289999999996</c:v>
                </c:pt>
                <c:pt idx="5900">
                  <c:v>-3.2336289999999996</c:v>
                </c:pt>
                <c:pt idx="5901">
                  <c:v>-3.2336289999999996</c:v>
                </c:pt>
                <c:pt idx="5902">
                  <c:v>-3.2336289999999996</c:v>
                </c:pt>
                <c:pt idx="5903">
                  <c:v>-3.2336289999999996</c:v>
                </c:pt>
                <c:pt idx="5904">
                  <c:v>-3.2336289999999996</c:v>
                </c:pt>
                <c:pt idx="5905">
                  <c:v>-3.2336289999999996</c:v>
                </c:pt>
                <c:pt idx="5906">
                  <c:v>-3.2336289999999996</c:v>
                </c:pt>
                <c:pt idx="5907">
                  <c:v>-3.2336289999999996</c:v>
                </c:pt>
                <c:pt idx="5908">
                  <c:v>-3.2336289999999996</c:v>
                </c:pt>
                <c:pt idx="5909">
                  <c:v>-3.2336289999999996</c:v>
                </c:pt>
                <c:pt idx="5910">
                  <c:v>-3.2336289999999996</c:v>
                </c:pt>
                <c:pt idx="5911">
                  <c:v>-3.2336289999999996</c:v>
                </c:pt>
                <c:pt idx="5912">
                  <c:v>-3.2336289999999996</c:v>
                </c:pt>
                <c:pt idx="5913">
                  <c:v>-3.2336289999999996</c:v>
                </c:pt>
                <c:pt idx="5914">
                  <c:v>-3.2336289999999996</c:v>
                </c:pt>
                <c:pt idx="5915">
                  <c:v>-3.2336289999999996</c:v>
                </c:pt>
                <c:pt idx="5916">
                  <c:v>-3.2336289999999996</c:v>
                </c:pt>
                <c:pt idx="5917">
                  <c:v>-3.2336289999999996</c:v>
                </c:pt>
                <c:pt idx="5918">
                  <c:v>-3.2336289999999996</c:v>
                </c:pt>
                <c:pt idx="5919">
                  <c:v>-3.2336289999999996</c:v>
                </c:pt>
                <c:pt idx="5920">
                  <c:v>-3.2336289999999996</c:v>
                </c:pt>
                <c:pt idx="5921">
                  <c:v>-3.2336289999999996</c:v>
                </c:pt>
                <c:pt idx="5922">
                  <c:v>-3.2336289999999996</c:v>
                </c:pt>
                <c:pt idx="5923">
                  <c:v>-3.2336289999999996</c:v>
                </c:pt>
                <c:pt idx="5924">
                  <c:v>-3.2336289999999996</c:v>
                </c:pt>
                <c:pt idx="5925">
                  <c:v>-3.2336289999999996</c:v>
                </c:pt>
                <c:pt idx="5926">
                  <c:v>-3.2336289999999996</c:v>
                </c:pt>
                <c:pt idx="5927">
                  <c:v>-3.2336289999999996</c:v>
                </c:pt>
                <c:pt idx="5928">
                  <c:v>-3.2336289999999996</c:v>
                </c:pt>
                <c:pt idx="5929">
                  <c:v>-3.2336289999999996</c:v>
                </c:pt>
                <c:pt idx="5930">
                  <c:v>-3.2336289999999996</c:v>
                </c:pt>
                <c:pt idx="5931">
                  <c:v>-3.2336289999999996</c:v>
                </c:pt>
                <c:pt idx="5932">
                  <c:v>-3.2336289999999996</c:v>
                </c:pt>
                <c:pt idx="5933">
                  <c:v>-3.2336289999999996</c:v>
                </c:pt>
                <c:pt idx="5934">
                  <c:v>-3.2336289999999996</c:v>
                </c:pt>
                <c:pt idx="5935">
                  <c:v>-3.2336289999999996</c:v>
                </c:pt>
                <c:pt idx="5936">
                  <c:v>-3.2336289999999996</c:v>
                </c:pt>
                <c:pt idx="5937">
                  <c:v>-3.2336289999999996</c:v>
                </c:pt>
                <c:pt idx="5938">
                  <c:v>-3.2336289999999996</c:v>
                </c:pt>
                <c:pt idx="5939">
                  <c:v>-3.2336289999999996</c:v>
                </c:pt>
                <c:pt idx="5940">
                  <c:v>-3.2336289999999996</c:v>
                </c:pt>
                <c:pt idx="5941">
                  <c:v>-3.2336289999999996</c:v>
                </c:pt>
                <c:pt idx="5942">
                  <c:v>-3.2336289999999996</c:v>
                </c:pt>
                <c:pt idx="5943">
                  <c:v>-3.2336289999999996</c:v>
                </c:pt>
                <c:pt idx="5944">
                  <c:v>-3.2336289999999996</c:v>
                </c:pt>
                <c:pt idx="5945">
                  <c:v>-3.2336289999999996</c:v>
                </c:pt>
                <c:pt idx="5946">
                  <c:v>-3.2336289999999996</c:v>
                </c:pt>
                <c:pt idx="5947">
                  <c:v>-3.2336289999999996</c:v>
                </c:pt>
                <c:pt idx="5948">
                  <c:v>-3.2336289999999996</c:v>
                </c:pt>
                <c:pt idx="5949">
                  <c:v>-3.2336289999999996</c:v>
                </c:pt>
                <c:pt idx="5950">
                  <c:v>-3.2336289999999996</c:v>
                </c:pt>
                <c:pt idx="5951">
                  <c:v>-3.2336289999999996</c:v>
                </c:pt>
                <c:pt idx="5952">
                  <c:v>-3.2336289999999996</c:v>
                </c:pt>
                <c:pt idx="5953">
                  <c:v>-3.2336289999999996</c:v>
                </c:pt>
                <c:pt idx="5954">
                  <c:v>-3.2336289999999996</c:v>
                </c:pt>
                <c:pt idx="5955">
                  <c:v>-3.2336289999999996</c:v>
                </c:pt>
                <c:pt idx="5956">
                  <c:v>-3.2336289999999996</c:v>
                </c:pt>
                <c:pt idx="5957">
                  <c:v>-3.2336289999999996</c:v>
                </c:pt>
                <c:pt idx="5958">
                  <c:v>-3.2336289999999996</c:v>
                </c:pt>
                <c:pt idx="5959">
                  <c:v>-3.2336289999999996</c:v>
                </c:pt>
                <c:pt idx="5960">
                  <c:v>-3.2336289999999996</c:v>
                </c:pt>
                <c:pt idx="5961">
                  <c:v>-3.2336289999999996</c:v>
                </c:pt>
                <c:pt idx="5962">
                  <c:v>-3.2336289999999996</c:v>
                </c:pt>
                <c:pt idx="5963">
                  <c:v>-3.2336289999999996</c:v>
                </c:pt>
                <c:pt idx="5964">
                  <c:v>-3.2336289999999996</c:v>
                </c:pt>
                <c:pt idx="5965">
                  <c:v>-3.2336289999999996</c:v>
                </c:pt>
                <c:pt idx="5966">
                  <c:v>-3.2336289999999996</c:v>
                </c:pt>
                <c:pt idx="5967">
                  <c:v>-3.2336289999999996</c:v>
                </c:pt>
                <c:pt idx="5968">
                  <c:v>-3.2336289999999996</c:v>
                </c:pt>
                <c:pt idx="5969">
                  <c:v>-3.2336289999999996</c:v>
                </c:pt>
                <c:pt idx="5970">
                  <c:v>-3.2336289999999996</c:v>
                </c:pt>
                <c:pt idx="5971">
                  <c:v>-3.2336289999999996</c:v>
                </c:pt>
                <c:pt idx="5972">
                  <c:v>-3.2336289999999996</c:v>
                </c:pt>
                <c:pt idx="5973">
                  <c:v>-3.2336289999999996</c:v>
                </c:pt>
                <c:pt idx="5974">
                  <c:v>-3.2336289999999996</c:v>
                </c:pt>
                <c:pt idx="5975">
                  <c:v>-3.2336289999999996</c:v>
                </c:pt>
                <c:pt idx="5976">
                  <c:v>-3.2336289999999996</c:v>
                </c:pt>
                <c:pt idx="5977">
                  <c:v>-3.2336289999999996</c:v>
                </c:pt>
                <c:pt idx="5978">
                  <c:v>-3.2336289999999996</c:v>
                </c:pt>
                <c:pt idx="5979">
                  <c:v>-3.2336289999999996</c:v>
                </c:pt>
                <c:pt idx="5980">
                  <c:v>-3.2336289999999996</c:v>
                </c:pt>
                <c:pt idx="5981">
                  <c:v>-3.2336289999999996</c:v>
                </c:pt>
                <c:pt idx="5982">
                  <c:v>-3.2336289999999996</c:v>
                </c:pt>
                <c:pt idx="5983">
                  <c:v>-3.2336289999999996</c:v>
                </c:pt>
                <c:pt idx="5984">
                  <c:v>-3.2336289999999996</c:v>
                </c:pt>
                <c:pt idx="5985">
                  <c:v>-3.2336289999999996</c:v>
                </c:pt>
                <c:pt idx="5986">
                  <c:v>-3.2336289999999996</c:v>
                </c:pt>
                <c:pt idx="5987">
                  <c:v>-3.2336289999999996</c:v>
                </c:pt>
                <c:pt idx="5988">
                  <c:v>-3.2336289999999996</c:v>
                </c:pt>
                <c:pt idx="5989">
                  <c:v>-3.2336289999999996</c:v>
                </c:pt>
                <c:pt idx="5990">
                  <c:v>-3.2336289999999996</c:v>
                </c:pt>
                <c:pt idx="5991">
                  <c:v>-3.2336289999999996</c:v>
                </c:pt>
                <c:pt idx="5992">
                  <c:v>-3.2336289999999996</c:v>
                </c:pt>
                <c:pt idx="5993">
                  <c:v>-3.2336289999999996</c:v>
                </c:pt>
                <c:pt idx="5994">
                  <c:v>-3.2336289999999996</c:v>
                </c:pt>
                <c:pt idx="5995">
                  <c:v>-3.2336289999999996</c:v>
                </c:pt>
                <c:pt idx="5996">
                  <c:v>-3.2336289999999996</c:v>
                </c:pt>
                <c:pt idx="5997">
                  <c:v>-3.2336289999999996</c:v>
                </c:pt>
                <c:pt idx="5998">
                  <c:v>-3.2336289999999996</c:v>
                </c:pt>
                <c:pt idx="5999">
                  <c:v>-3.2336289999999996</c:v>
                </c:pt>
                <c:pt idx="6000">
                  <c:v>-3.2336289999999996</c:v>
                </c:pt>
                <c:pt idx="6001">
                  <c:v>-3.2336289999999996</c:v>
                </c:pt>
                <c:pt idx="6002">
                  <c:v>-3.2336289999999996</c:v>
                </c:pt>
                <c:pt idx="6003">
                  <c:v>-3.2336289999999996</c:v>
                </c:pt>
                <c:pt idx="6004">
                  <c:v>-3.2336289999999996</c:v>
                </c:pt>
                <c:pt idx="6005">
                  <c:v>-3.2336289999999996</c:v>
                </c:pt>
                <c:pt idx="6006">
                  <c:v>-3.2336289999999996</c:v>
                </c:pt>
                <c:pt idx="6007">
                  <c:v>-3.2336289999999996</c:v>
                </c:pt>
                <c:pt idx="6008">
                  <c:v>-3.2336289999999996</c:v>
                </c:pt>
                <c:pt idx="6009">
                  <c:v>-3.2336289999999996</c:v>
                </c:pt>
                <c:pt idx="6010">
                  <c:v>-3.2336289999999996</c:v>
                </c:pt>
                <c:pt idx="6011">
                  <c:v>-3.2336289999999996</c:v>
                </c:pt>
                <c:pt idx="6012">
                  <c:v>-3.2336289999999996</c:v>
                </c:pt>
                <c:pt idx="6013">
                  <c:v>-3.2336289999999996</c:v>
                </c:pt>
                <c:pt idx="6014">
                  <c:v>-3.2336289999999996</c:v>
                </c:pt>
                <c:pt idx="6015">
                  <c:v>-3.2336289999999996</c:v>
                </c:pt>
                <c:pt idx="6016">
                  <c:v>-3.2336289999999996</c:v>
                </c:pt>
                <c:pt idx="6017">
                  <c:v>-3.2336289999999996</c:v>
                </c:pt>
                <c:pt idx="6018">
                  <c:v>-3.2336289999999996</c:v>
                </c:pt>
                <c:pt idx="6019">
                  <c:v>-3.2336289999999996</c:v>
                </c:pt>
                <c:pt idx="6020">
                  <c:v>-3.2336289999999996</c:v>
                </c:pt>
                <c:pt idx="6021">
                  <c:v>-3.2336289999999996</c:v>
                </c:pt>
                <c:pt idx="6022">
                  <c:v>-3.2336289999999996</c:v>
                </c:pt>
                <c:pt idx="6023">
                  <c:v>-3.2336289999999996</c:v>
                </c:pt>
                <c:pt idx="6024">
                  <c:v>-3.2336289999999996</c:v>
                </c:pt>
                <c:pt idx="6025">
                  <c:v>-3.2336289999999996</c:v>
                </c:pt>
                <c:pt idx="6026">
                  <c:v>-3.2336289999999996</c:v>
                </c:pt>
                <c:pt idx="6027">
                  <c:v>-3.2336289999999996</c:v>
                </c:pt>
                <c:pt idx="6028">
                  <c:v>-3.2336289999999996</c:v>
                </c:pt>
                <c:pt idx="6029">
                  <c:v>-3.2336289999999996</c:v>
                </c:pt>
                <c:pt idx="6030">
                  <c:v>-3.2336289999999996</c:v>
                </c:pt>
                <c:pt idx="6031">
                  <c:v>-3.2336289999999996</c:v>
                </c:pt>
                <c:pt idx="6032">
                  <c:v>-3.2336289999999996</c:v>
                </c:pt>
                <c:pt idx="6033">
                  <c:v>-3.2336289999999996</c:v>
                </c:pt>
                <c:pt idx="6034">
                  <c:v>-3.2336289999999996</c:v>
                </c:pt>
                <c:pt idx="6035">
                  <c:v>-3.2336289999999996</c:v>
                </c:pt>
                <c:pt idx="6036">
                  <c:v>-3.2336289999999996</c:v>
                </c:pt>
                <c:pt idx="6037">
                  <c:v>-3.2336289999999996</c:v>
                </c:pt>
                <c:pt idx="6038">
                  <c:v>-3.2336289999999996</c:v>
                </c:pt>
                <c:pt idx="6039">
                  <c:v>-3.2336289999999996</c:v>
                </c:pt>
                <c:pt idx="6040">
                  <c:v>-3.2336289999999996</c:v>
                </c:pt>
                <c:pt idx="6041">
                  <c:v>-3.2336289999999996</c:v>
                </c:pt>
                <c:pt idx="6042">
                  <c:v>-3.2336289999999996</c:v>
                </c:pt>
                <c:pt idx="6043">
                  <c:v>-3.2336289999999996</c:v>
                </c:pt>
                <c:pt idx="6044">
                  <c:v>-3.2336289999999996</c:v>
                </c:pt>
                <c:pt idx="6045">
                  <c:v>-3.2336289999999996</c:v>
                </c:pt>
                <c:pt idx="6046">
                  <c:v>-3.2336289999999996</c:v>
                </c:pt>
                <c:pt idx="6047">
                  <c:v>-3.2336289999999996</c:v>
                </c:pt>
                <c:pt idx="6048">
                  <c:v>-3.2336289999999996</c:v>
                </c:pt>
                <c:pt idx="6049">
                  <c:v>-3.2336289999999996</c:v>
                </c:pt>
                <c:pt idx="6050">
                  <c:v>-3.2336289999999996</c:v>
                </c:pt>
                <c:pt idx="6051">
                  <c:v>-3.2336289999999996</c:v>
                </c:pt>
                <c:pt idx="6052">
                  <c:v>-3.2336289999999996</c:v>
                </c:pt>
                <c:pt idx="6053">
                  <c:v>-3.2336289999999996</c:v>
                </c:pt>
                <c:pt idx="6054">
                  <c:v>-3.2336289999999996</c:v>
                </c:pt>
                <c:pt idx="6055">
                  <c:v>-3.2336289999999996</c:v>
                </c:pt>
                <c:pt idx="6056">
                  <c:v>-3.2336289999999996</c:v>
                </c:pt>
                <c:pt idx="6057">
                  <c:v>-3.2336289999999996</c:v>
                </c:pt>
                <c:pt idx="6058">
                  <c:v>-3.2336289999999996</c:v>
                </c:pt>
                <c:pt idx="6059">
                  <c:v>-3.2336289999999996</c:v>
                </c:pt>
                <c:pt idx="6060">
                  <c:v>-3.2336289999999996</c:v>
                </c:pt>
                <c:pt idx="6061">
                  <c:v>-3.2336289999999996</c:v>
                </c:pt>
                <c:pt idx="6062">
                  <c:v>-3.2336289999999996</c:v>
                </c:pt>
                <c:pt idx="6063">
                  <c:v>-3.2336289999999996</c:v>
                </c:pt>
                <c:pt idx="6064">
                  <c:v>-3.2336289999999996</c:v>
                </c:pt>
                <c:pt idx="6065">
                  <c:v>-3.2336289999999996</c:v>
                </c:pt>
                <c:pt idx="6066">
                  <c:v>-3.2336289999999996</c:v>
                </c:pt>
                <c:pt idx="6067">
                  <c:v>-3.2336289999999996</c:v>
                </c:pt>
                <c:pt idx="6068">
                  <c:v>-3.2336289999999996</c:v>
                </c:pt>
                <c:pt idx="6069">
                  <c:v>-3.2336289999999996</c:v>
                </c:pt>
                <c:pt idx="6070">
                  <c:v>-3.2336289999999996</c:v>
                </c:pt>
                <c:pt idx="6071">
                  <c:v>-3.2336289999999996</c:v>
                </c:pt>
                <c:pt idx="6072">
                  <c:v>-3.2336289999999996</c:v>
                </c:pt>
                <c:pt idx="6073">
                  <c:v>-3.2336289999999996</c:v>
                </c:pt>
                <c:pt idx="6074">
                  <c:v>-3.2336289999999996</c:v>
                </c:pt>
                <c:pt idx="6075">
                  <c:v>-3.2336289999999996</c:v>
                </c:pt>
                <c:pt idx="6076">
                  <c:v>-3.2336289999999996</c:v>
                </c:pt>
                <c:pt idx="6077">
                  <c:v>-3.2336289999999996</c:v>
                </c:pt>
                <c:pt idx="6078">
                  <c:v>-3.2336289999999996</c:v>
                </c:pt>
                <c:pt idx="6079">
                  <c:v>-3.2336289999999996</c:v>
                </c:pt>
                <c:pt idx="6080">
                  <c:v>-3.2336289999999996</c:v>
                </c:pt>
                <c:pt idx="6081">
                  <c:v>-3.2336289999999996</c:v>
                </c:pt>
                <c:pt idx="6082">
                  <c:v>-3.2336289999999996</c:v>
                </c:pt>
                <c:pt idx="6083">
                  <c:v>-3.2336289999999996</c:v>
                </c:pt>
                <c:pt idx="6084">
                  <c:v>-3.2336289999999996</c:v>
                </c:pt>
                <c:pt idx="6085">
                  <c:v>-3.2336289999999996</c:v>
                </c:pt>
                <c:pt idx="6086">
                  <c:v>-3.2336289999999996</c:v>
                </c:pt>
                <c:pt idx="6087">
                  <c:v>-3.2336289999999996</c:v>
                </c:pt>
                <c:pt idx="6088">
                  <c:v>-3.2336289999999996</c:v>
                </c:pt>
                <c:pt idx="6089">
                  <c:v>-3.2336289999999996</c:v>
                </c:pt>
                <c:pt idx="6090">
                  <c:v>-3.2336289999999996</c:v>
                </c:pt>
                <c:pt idx="6091">
                  <c:v>-3.2336289999999996</c:v>
                </c:pt>
                <c:pt idx="6092">
                  <c:v>-3.2336289999999996</c:v>
                </c:pt>
                <c:pt idx="6093">
                  <c:v>-3.2336289999999996</c:v>
                </c:pt>
                <c:pt idx="6094">
                  <c:v>-3.2336289999999996</c:v>
                </c:pt>
                <c:pt idx="6095">
                  <c:v>-3.2336289999999996</c:v>
                </c:pt>
                <c:pt idx="6096">
                  <c:v>-3.2336289999999996</c:v>
                </c:pt>
                <c:pt idx="6097">
                  <c:v>-3.2336289999999996</c:v>
                </c:pt>
                <c:pt idx="6098">
                  <c:v>-3.2336289999999996</c:v>
                </c:pt>
                <c:pt idx="6099">
                  <c:v>-3.2336289999999996</c:v>
                </c:pt>
                <c:pt idx="6100">
                  <c:v>-3.2336289999999996</c:v>
                </c:pt>
                <c:pt idx="6101">
                  <c:v>-3.2336289999999996</c:v>
                </c:pt>
                <c:pt idx="6102">
                  <c:v>-3.2336289999999996</c:v>
                </c:pt>
                <c:pt idx="6103">
                  <c:v>-3.2336289999999996</c:v>
                </c:pt>
                <c:pt idx="6104">
                  <c:v>-3.2336289999999996</c:v>
                </c:pt>
                <c:pt idx="6105">
                  <c:v>-3.2336289999999996</c:v>
                </c:pt>
                <c:pt idx="6106">
                  <c:v>-3.2336289999999996</c:v>
                </c:pt>
                <c:pt idx="6107">
                  <c:v>-3.2336289999999996</c:v>
                </c:pt>
                <c:pt idx="6108">
                  <c:v>-3.2336289999999996</c:v>
                </c:pt>
                <c:pt idx="6109">
                  <c:v>-3.2336289999999996</c:v>
                </c:pt>
                <c:pt idx="6110">
                  <c:v>-3.2336289999999996</c:v>
                </c:pt>
                <c:pt idx="6111">
                  <c:v>-3.2336289999999996</c:v>
                </c:pt>
                <c:pt idx="6112">
                  <c:v>-3.2336289999999996</c:v>
                </c:pt>
                <c:pt idx="6113">
                  <c:v>-3.2336289999999996</c:v>
                </c:pt>
                <c:pt idx="6114">
                  <c:v>-3.2336289999999996</c:v>
                </c:pt>
                <c:pt idx="6115">
                  <c:v>-3.2336289999999996</c:v>
                </c:pt>
                <c:pt idx="6116">
                  <c:v>-3.2336289999999996</c:v>
                </c:pt>
                <c:pt idx="6117">
                  <c:v>-3.2336289999999996</c:v>
                </c:pt>
                <c:pt idx="6118">
                  <c:v>-3.2336289999999996</c:v>
                </c:pt>
                <c:pt idx="6119">
                  <c:v>-3.2336289999999996</c:v>
                </c:pt>
                <c:pt idx="6120">
                  <c:v>-3.2336289999999996</c:v>
                </c:pt>
                <c:pt idx="6121">
                  <c:v>-3.2336289999999996</c:v>
                </c:pt>
                <c:pt idx="6122">
                  <c:v>-3.2336289999999996</c:v>
                </c:pt>
                <c:pt idx="6123">
                  <c:v>-3.2336289999999996</c:v>
                </c:pt>
                <c:pt idx="6124">
                  <c:v>-3.2336289999999996</c:v>
                </c:pt>
                <c:pt idx="6125">
                  <c:v>-3.2336289999999996</c:v>
                </c:pt>
                <c:pt idx="6126">
                  <c:v>-3.2336289999999996</c:v>
                </c:pt>
                <c:pt idx="6127">
                  <c:v>-3.2336289999999996</c:v>
                </c:pt>
                <c:pt idx="6128">
                  <c:v>-3.2336289999999996</c:v>
                </c:pt>
                <c:pt idx="6129">
                  <c:v>-3.2336289999999996</c:v>
                </c:pt>
                <c:pt idx="6130">
                  <c:v>-3.2336289999999996</c:v>
                </c:pt>
                <c:pt idx="6131">
                  <c:v>-3.2336289999999996</c:v>
                </c:pt>
                <c:pt idx="6132">
                  <c:v>-3.2336289999999996</c:v>
                </c:pt>
                <c:pt idx="6133">
                  <c:v>-3.2336289999999996</c:v>
                </c:pt>
                <c:pt idx="6134">
                  <c:v>-3.2336289999999996</c:v>
                </c:pt>
                <c:pt idx="6135">
                  <c:v>-3.2336289999999996</c:v>
                </c:pt>
                <c:pt idx="6136">
                  <c:v>-3.2336289999999996</c:v>
                </c:pt>
                <c:pt idx="6137">
                  <c:v>-3.2336289999999996</c:v>
                </c:pt>
                <c:pt idx="6138">
                  <c:v>-3.2336289999999996</c:v>
                </c:pt>
                <c:pt idx="6139">
                  <c:v>-3.2336289999999996</c:v>
                </c:pt>
                <c:pt idx="6140">
                  <c:v>-3.2336289999999996</c:v>
                </c:pt>
                <c:pt idx="6141">
                  <c:v>-3.2336289999999996</c:v>
                </c:pt>
                <c:pt idx="6142">
                  <c:v>-3.2336289999999996</c:v>
                </c:pt>
                <c:pt idx="6143">
                  <c:v>-3.2336289999999996</c:v>
                </c:pt>
                <c:pt idx="6144">
                  <c:v>-3.2336289999999996</c:v>
                </c:pt>
                <c:pt idx="6145">
                  <c:v>-3.2336289999999996</c:v>
                </c:pt>
                <c:pt idx="6146">
                  <c:v>-3.2336289999999996</c:v>
                </c:pt>
                <c:pt idx="6147">
                  <c:v>-3.2336289999999996</c:v>
                </c:pt>
                <c:pt idx="6148">
                  <c:v>-3.2336289999999996</c:v>
                </c:pt>
                <c:pt idx="6149">
                  <c:v>-3.2336289999999996</c:v>
                </c:pt>
                <c:pt idx="6150">
                  <c:v>-3.2336289999999996</c:v>
                </c:pt>
                <c:pt idx="6151">
                  <c:v>-3.2336289999999996</c:v>
                </c:pt>
                <c:pt idx="6152">
                  <c:v>-3.2336289999999996</c:v>
                </c:pt>
                <c:pt idx="6153">
                  <c:v>-3.2336289999999996</c:v>
                </c:pt>
                <c:pt idx="6154">
                  <c:v>-3.2336289999999996</c:v>
                </c:pt>
                <c:pt idx="6155">
                  <c:v>-3.2336289999999996</c:v>
                </c:pt>
                <c:pt idx="6156">
                  <c:v>-3.2336289999999996</c:v>
                </c:pt>
                <c:pt idx="6157">
                  <c:v>-3.2336289999999996</c:v>
                </c:pt>
                <c:pt idx="6158">
                  <c:v>-3.2336289999999996</c:v>
                </c:pt>
                <c:pt idx="6159">
                  <c:v>-3.2336289999999996</c:v>
                </c:pt>
                <c:pt idx="6160">
                  <c:v>-3.2336289999999996</c:v>
                </c:pt>
                <c:pt idx="6161">
                  <c:v>-3.2336289999999996</c:v>
                </c:pt>
                <c:pt idx="6162">
                  <c:v>-3.2336289999999996</c:v>
                </c:pt>
                <c:pt idx="6163">
                  <c:v>-3.2336289999999996</c:v>
                </c:pt>
                <c:pt idx="6164">
                  <c:v>-3.2336289999999996</c:v>
                </c:pt>
                <c:pt idx="6165">
                  <c:v>-3.2336289999999996</c:v>
                </c:pt>
                <c:pt idx="6166">
                  <c:v>-3.2336289999999996</c:v>
                </c:pt>
                <c:pt idx="6167">
                  <c:v>-3.2336289999999996</c:v>
                </c:pt>
                <c:pt idx="6168">
                  <c:v>-3.2336289999999996</c:v>
                </c:pt>
                <c:pt idx="6169">
                  <c:v>-3.2336289999999996</c:v>
                </c:pt>
                <c:pt idx="6170">
                  <c:v>-3.2336289999999996</c:v>
                </c:pt>
                <c:pt idx="6171">
                  <c:v>-3.2336289999999996</c:v>
                </c:pt>
                <c:pt idx="6172">
                  <c:v>-3.2336289999999996</c:v>
                </c:pt>
                <c:pt idx="6173">
                  <c:v>-3.2336289999999996</c:v>
                </c:pt>
                <c:pt idx="6174">
                  <c:v>-3.2336289999999996</c:v>
                </c:pt>
                <c:pt idx="6175">
                  <c:v>-3.2336289999999996</c:v>
                </c:pt>
                <c:pt idx="6176">
                  <c:v>-3.2336289999999996</c:v>
                </c:pt>
                <c:pt idx="6177">
                  <c:v>-3.2336289999999996</c:v>
                </c:pt>
                <c:pt idx="6178">
                  <c:v>-3.2336289999999996</c:v>
                </c:pt>
                <c:pt idx="6179">
                  <c:v>-3.2336289999999996</c:v>
                </c:pt>
                <c:pt idx="6180">
                  <c:v>-3.2336289999999996</c:v>
                </c:pt>
                <c:pt idx="6181">
                  <c:v>-3.2336289999999996</c:v>
                </c:pt>
                <c:pt idx="6182">
                  <c:v>-3.2336289999999996</c:v>
                </c:pt>
                <c:pt idx="6183">
                  <c:v>-3.2336289999999996</c:v>
                </c:pt>
                <c:pt idx="6184">
                  <c:v>-3.2336289999999996</c:v>
                </c:pt>
                <c:pt idx="6185">
                  <c:v>-3.2336289999999996</c:v>
                </c:pt>
                <c:pt idx="6186">
                  <c:v>-3.2336289999999996</c:v>
                </c:pt>
                <c:pt idx="6187">
                  <c:v>-3.2336289999999996</c:v>
                </c:pt>
                <c:pt idx="6188">
                  <c:v>-3.2336289999999996</c:v>
                </c:pt>
                <c:pt idx="6189">
                  <c:v>-3.2336289999999996</c:v>
                </c:pt>
                <c:pt idx="6190">
                  <c:v>-3.2336289999999996</c:v>
                </c:pt>
                <c:pt idx="6191">
                  <c:v>-3.2336289999999996</c:v>
                </c:pt>
                <c:pt idx="6192">
                  <c:v>-3.2336289999999996</c:v>
                </c:pt>
                <c:pt idx="6193">
                  <c:v>-3.2336289999999996</c:v>
                </c:pt>
                <c:pt idx="6194">
                  <c:v>-3.2336289999999996</c:v>
                </c:pt>
                <c:pt idx="6195">
                  <c:v>-3.2336289999999996</c:v>
                </c:pt>
                <c:pt idx="6196">
                  <c:v>-3.2336289999999996</c:v>
                </c:pt>
                <c:pt idx="6197">
                  <c:v>-3.2336289999999996</c:v>
                </c:pt>
                <c:pt idx="6198">
                  <c:v>-3.2336289999999996</c:v>
                </c:pt>
                <c:pt idx="6199">
                  <c:v>-3.2336289999999996</c:v>
                </c:pt>
                <c:pt idx="6200">
                  <c:v>-3.2336289999999996</c:v>
                </c:pt>
                <c:pt idx="6201">
                  <c:v>-3.2336289999999996</c:v>
                </c:pt>
                <c:pt idx="6202">
                  <c:v>-3.2336289999999996</c:v>
                </c:pt>
                <c:pt idx="6203">
                  <c:v>-3.2336289999999996</c:v>
                </c:pt>
                <c:pt idx="6204">
                  <c:v>-3.2336289999999996</c:v>
                </c:pt>
                <c:pt idx="6205">
                  <c:v>-3.2336289999999996</c:v>
                </c:pt>
                <c:pt idx="6206">
                  <c:v>-3.2336289999999996</c:v>
                </c:pt>
                <c:pt idx="6207">
                  <c:v>-3.2336289999999996</c:v>
                </c:pt>
                <c:pt idx="6208">
                  <c:v>-3.2336289999999996</c:v>
                </c:pt>
                <c:pt idx="6209">
                  <c:v>-3.2336289999999996</c:v>
                </c:pt>
                <c:pt idx="6210">
                  <c:v>-3.2336289999999996</c:v>
                </c:pt>
                <c:pt idx="6211">
                  <c:v>-3.2336289999999996</c:v>
                </c:pt>
                <c:pt idx="6212">
                  <c:v>-3.2336289999999996</c:v>
                </c:pt>
                <c:pt idx="6213">
                  <c:v>-3.2336289999999996</c:v>
                </c:pt>
                <c:pt idx="6214">
                  <c:v>-3.2336289999999996</c:v>
                </c:pt>
                <c:pt idx="6215">
                  <c:v>-3.2336289999999996</c:v>
                </c:pt>
                <c:pt idx="6216">
                  <c:v>-3.2336289999999996</c:v>
                </c:pt>
                <c:pt idx="6217">
                  <c:v>-3.2336289999999996</c:v>
                </c:pt>
                <c:pt idx="6218">
                  <c:v>-3.2336289999999996</c:v>
                </c:pt>
                <c:pt idx="6219">
                  <c:v>-3.2336289999999996</c:v>
                </c:pt>
                <c:pt idx="6220">
                  <c:v>-3.2336289999999996</c:v>
                </c:pt>
                <c:pt idx="6221">
                  <c:v>-3.2336289999999996</c:v>
                </c:pt>
                <c:pt idx="6222">
                  <c:v>-3.2336289999999996</c:v>
                </c:pt>
                <c:pt idx="6223">
                  <c:v>-3.2336289999999996</c:v>
                </c:pt>
                <c:pt idx="6224">
                  <c:v>-3.2336289999999996</c:v>
                </c:pt>
                <c:pt idx="6225">
                  <c:v>-3.2336289999999996</c:v>
                </c:pt>
                <c:pt idx="6226">
                  <c:v>-3.2336289999999996</c:v>
                </c:pt>
                <c:pt idx="6227">
                  <c:v>-3.2336289999999996</c:v>
                </c:pt>
                <c:pt idx="6228">
                  <c:v>-3.2336289999999996</c:v>
                </c:pt>
                <c:pt idx="6229">
                  <c:v>-3.2336289999999996</c:v>
                </c:pt>
                <c:pt idx="6230">
                  <c:v>-3.2336289999999996</c:v>
                </c:pt>
                <c:pt idx="6231">
                  <c:v>-3.2336289999999996</c:v>
                </c:pt>
                <c:pt idx="6232">
                  <c:v>-3.2336289999999996</c:v>
                </c:pt>
                <c:pt idx="6233">
                  <c:v>-3.2336289999999996</c:v>
                </c:pt>
                <c:pt idx="6234">
                  <c:v>-3.2336289999999996</c:v>
                </c:pt>
                <c:pt idx="6235">
                  <c:v>-3.2336289999999996</c:v>
                </c:pt>
                <c:pt idx="6236">
                  <c:v>-3.2336289999999996</c:v>
                </c:pt>
                <c:pt idx="6237">
                  <c:v>-3.2336289999999996</c:v>
                </c:pt>
                <c:pt idx="6238">
                  <c:v>-3.2336289999999996</c:v>
                </c:pt>
                <c:pt idx="6239">
                  <c:v>-3.2336289999999996</c:v>
                </c:pt>
                <c:pt idx="6240">
                  <c:v>-3.2336289999999996</c:v>
                </c:pt>
                <c:pt idx="6241">
                  <c:v>-3.2336289999999996</c:v>
                </c:pt>
                <c:pt idx="6242">
                  <c:v>-3.2336289999999996</c:v>
                </c:pt>
                <c:pt idx="6243">
                  <c:v>-3.2336289999999996</c:v>
                </c:pt>
                <c:pt idx="6244">
                  <c:v>-3.2336289999999996</c:v>
                </c:pt>
                <c:pt idx="6245">
                  <c:v>-3.2336289999999996</c:v>
                </c:pt>
                <c:pt idx="6246">
                  <c:v>-3.2336289999999996</c:v>
                </c:pt>
                <c:pt idx="6247">
                  <c:v>-3.2336289999999996</c:v>
                </c:pt>
                <c:pt idx="6248">
                  <c:v>-3.2336289999999996</c:v>
                </c:pt>
                <c:pt idx="6249">
                  <c:v>-3.2336289999999996</c:v>
                </c:pt>
                <c:pt idx="6250">
                  <c:v>-3.2336289999999996</c:v>
                </c:pt>
                <c:pt idx="6251">
                  <c:v>-3.2336289999999996</c:v>
                </c:pt>
                <c:pt idx="6252">
                  <c:v>-3.2336289999999996</c:v>
                </c:pt>
                <c:pt idx="6253">
                  <c:v>-3.2336289999999996</c:v>
                </c:pt>
                <c:pt idx="6254">
                  <c:v>-3.2336289999999996</c:v>
                </c:pt>
                <c:pt idx="6255">
                  <c:v>-3.2336289999999996</c:v>
                </c:pt>
                <c:pt idx="6256">
                  <c:v>-3.2336289999999996</c:v>
                </c:pt>
                <c:pt idx="6257">
                  <c:v>-3.2336289999999996</c:v>
                </c:pt>
                <c:pt idx="6258">
                  <c:v>-3.2336289999999996</c:v>
                </c:pt>
                <c:pt idx="6259">
                  <c:v>-3.2336289999999996</c:v>
                </c:pt>
                <c:pt idx="6260">
                  <c:v>-3.2336289999999996</c:v>
                </c:pt>
                <c:pt idx="6261">
                  <c:v>-3.2336289999999996</c:v>
                </c:pt>
                <c:pt idx="6262">
                  <c:v>-3.2336289999999996</c:v>
                </c:pt>
                <c:pt idx="6263">
                  <c:v>-3.2336289999999996</c:v>
                </c:pt>
                <c:pt idx="6264">
                  <c:v>-3.2336289999999996</c:v>
                </c:pt>
                <c:pt idx="6265">
                  <c:v>-3.2336289999999996</c:v>
                </c:pt>
                <c:pt idx="6266">
                  <c:v>-3.2336289999999996</c:v>
                </c:pt>
                <c:pt idx="6267">
                  <c:v>-3.2336289999999996</c:v>
                </c:pt>
                <c:pt idx="6268">
                  <c:v>-3.2336289999999996</c:v>
                </c:pt>
                <c:pt idx="6269">
                  <c:v>-3.2336289999999996</c:v>
                </c:pt>
                <c:pt idx="6270">
                  <c:v>-3.2336289999999996</c:v>
                </c:pt>
                <c:pt idx="6271">
                  <c:v>-3.2336289999999996</c:v>
                </c:pt>
                <c:pt idx="6272">
                  <c:v>-3.2336289999999996</c:v>
                </c:pt>
                <c:pt idx="6273">
                  <c:v>-3.2336289999999996</c:v>
                </c:pt>
                <c:pt idx="6274">
                  <c:v>-3.2336289999999996</c:v>
                </c:pt>
                <c:pt idx="6275">
                  <c:v>-3.2336289999999996</c:v>
                </c:pt>
                <c:pt idx="6276">
                  <c:v>-3.2336289999999996</c:v>
                </c:pt>
                <c:pt idx="6277">
                  <c:v>-3.2336289999999996</c:v>
                </c:pt>
                <c:pt idx="6278">
                  <c:v>-3.2336289999999996</c:v>
                </c:pt>
                <c:pt idx="6279">
                  <c:v>-3.2336289999999996</c:v>
                </c:pt>
                <c:pt idx="6280">
                  <c:v>-3.2336289999999996</c:v>
                </c:pt>
                <c:pt idx="6281">
                  <c:v>-3.2336289999999996</c:v>
                </c:pt>
                <c:pt idx="6282">
                  <c:v>-3.2336289999999996</c:v>
                </c:pt>
                <c:pt idx="6283">
                  <c:v>-3.2336289999999996</c:v>
                </c:pt>
                <c:pt idx="6284">
                  <c:v>-3.2336289999999996</c:v>
                </c:pt>
                <c:pt idx="6285">
                  <c:v>-3.2336289999999996</c:v>
                </c:pt>
                <c:pt idx="6286">
                  <c:v>-3.2336289999999996</c:v>
                </c:pt>
                <c:pt idx="6287">
                  <c:v>-3.2336289999999996</c:v>
                </c:pt>
                <c:pt idx="6288">
                  <c:v>-3.2336289999999996</c:v>
                </c:pt>
                <c:pt idx="6289">
                  <c:v>-3.2336289999999996</c:v>
                </c:pt>
                <c:pt idx="6290">
                  <c:v>-3.2336289999999996</c:v>
                </c:pt>
                <c:pt idx="6291">
                  <c:v>-3.2336289999999996</c:v>
                </c:pt>
                <c:pt idx="6292">
                  <c:v>-3.2336289999999996</c:v>
                </c:pt>
                <c:pt idx="6293">
                  <c:v>-3.2336289999999996</c:v>
                </c:pt>
                <c:pt idx="6294">
                  <c:v>-3.2336289999999996</c:v>
                </c:pt>
                <c:pt idx="6295">
                  <c:v>-3.2336289999999996</c:v>
                </c:pt>
                <c:pt idx="6296">
                  <c:v>-3.2336289999999996</c:v>
                </c:pt>
                <c:pt idx="6297">
                  <c:v>-3.2336289999999996</c:v>
                </c:pt>
                <c:pt idx="6298">
                  <c:v>-3.2336289999999996</c:v>
                </c:pt>
                <c:pt idx="6299">
                  <c:v>-3.2336289999999996</c:v>
                </c:pt>
                <c:pt idx="6300">
                  <c:v>-3.2336289999999996</c:v>
                </c:pt>
                <c:pt idx="6301">
                  <c:v>-3.2336289999999996</c:v>
                </c:pt>
                <c:pt idx="6302">
                  <c:v>-3.2336289999999996</c:v>
                </c:pt>
                <c:pt idx="6303">
                  <c:v>-3.2336289999999996</c:v>
                </c:pt>
                <c:pt idx="6304">
                  <c:v>-3.2336289999999996</c:v>
                </c:pt>
                <c:pt idx="6305">
                  <c:v>-3.2336289999999996</c:v>
                </c:pt>
                <c:pt idx="6306">
                  <c:v>-3.2336289999999996</c:v>
                </c:pt>
                <c:pt idx="6307">
                  <c:v>-3.2336289999999996</c:v>
                </c:pt>
                <c:pt idx="6308">
                  <c:v>-3.2336289999999996</c:v>
                </c:pt>
                <c:pt idx="6309">
                  <c:v>-3.2336289999999996</c:v>
                </c:pt>
                <c:pt idx="6310">
                  <c:v>-3.2336289999999996</c:v>
                </c:pt>
                <c:pt idx="6311">
                  <c:v>-3.2336289999999996</c:v>
                </c:pt>
                <c:pt idx="6312">
                  <c:v>-3.2336289999999996</c:v>
                </c:pt>
                <c:pt idx="6313">
                  <c:v>-3.2336289999999996</c:v>
                </c:pt>
                <c:pt idx="6314">
                  <c:v>-3.2336289999999996</c:v>
                </c:pt>
                <c:pt idx="6315">
                  <c:v>-3.2336289999999996</c:v>
                </c:pt>
                <c:pt idx="6316">
                  <c:v>-3.2336289999999996</c:v>
                </c:pt>
                <c:pt idx="6317">
                  <c:v>-3.2336289999999996</c:v>
                </c:pt>
                <c:pt idx="6318">
                  <c:v>-3.2336289999999996</c:v>
                </c:pt>
                <c:pt idx="6319">
                  <c:v>-3.2336289999999996</c:v>
                </c:pt>
                <c:pt idx="6320">
                  <c:v>-3.2336289999999996</c:v>
                </c:pt>
                <c:pt idx="6321">
                  <c:v>-3.2336289999999996</c:v>
                </c:pt>
                <c:pt idx="6322">
                  <c:v>-3.2336289999999996</c:v>
                </c:pt>
                <c:pt idx="6323">
                  <c:v>-3.2336289999999996</c:v>
                </c:pt>
                <c:pt idx="6324">
                  <c:v>-3.2336289999999996</c:v>
                </c:pt>
                <c:pt idx="6325">
                  <c:v>-3.2336289999999996</c:v>
                </c:pt>
                <c:pt idx="6326">
                  <c:v>-3.2336289999999996</c:v>
                </c:pt>
                <c:pt idx="6327">
                  <c:v>-3.2336289999999996</c:v>
                </c:pt>
                <c:pt idx="6328">
                  <c:v>-3.2336289999999996</c:v>
                </c:pt>
                <c:pt idx="6329">
                  <c:v>-3.2336289999999996</c:v>
                </c:pt>
                <c:pt idx="6330">
                  <c:v>-3.2336289999999996</c:v>
                </c:pt>
                <c:pt idx="6331">
                  <c:v>-3.2336289999999996</c:v>
                </c:pt>
                <c:pt idx="6332">
                  <c:v>-3.2336289999999996</c:v>
                </c:pt>
                <c:pt idx="6333">
                  <c:v>-3.2336289999999996</c:v>
                </c:pt>
                <c:pt idx="6334">
                  <c:v>-3.2336289999999996</c:v>
                </c:pt>
                <c:pt idx="6335">
                  <c:v>-3.2336289999999996</c:v>
                </c:pt>
                <c:pt idx="6336">
                  <c:v>-3.2336289999999996</c:v>
                </c:pt>
                <c:pt idx="6337">
                  <c:v>-3.2336289999999996</c:v>
                </c:pt>
                <c:pt idx="6338">
                  <c:v>-3.2336289999999996</c:v>
                </c:pt>
                <c:pt idx="6339">
                  <c:v>-3.2336289999999996</c:v>
                </c:pt>
                <c:pt idx="6340">
                  <c:v>-3.2336289999999996</c:v>
                </c:pt>
                <c:pt idx="6341">
                  <c:v>-3.2336289999999996</c:v>
                </c:pt>
                <c:pt idx="6342">
                  <c:v>-3.2336289999999996</c:v>
                </c:pt>
                <c:pt idx="6343">
                  <c:v>-3.2336289999999996</c:v>
                </c:pt>
                <c:pt idx="6344">
                  <c:v>-3.2336289999999996</c:v>
                </c:pt>
                <c:pt idx="6345">
                  <c:v>-3.2336289999999996</c:v>
                </c:pt>
                <c:pt idx="6346">
                  <c:v>-3.2336289999999996</c:v>
                </c:pt>
                <c:pt idx="6347">
                  <c:v>-3.2336289999999996</c:v>
                </c:pt>
                <c:pt idx="6348">
                  <c:v>-3.2336289999999996</c:v>
                </c:pt>
                <c:pt idx="6349">
                  <c:v>-3.2336289999999996</c:v>
                </c:pt>
                <c:pt idx="6350">
                  <c:v>-3.2336289999999996</c:v>
                </c:pt>
                <c:pt idx="6351">
                  <c:v>-3.2336289999999996</c:v>
                </c:pt>
                <c:pt idx="6352">
                  <c:v>-3.2336289999999996</c:v>
                </c:pt>
                <c:pt idx="6353">
                  <c:v>-3.2336289999999996</c:v>
                </c:pt>
                <c:pt idx="6354">
                  <c:v>-3.2336289999999996</c:v>
                </c:pt>
                <c:pt idx="6355">
                  <c:v>-3.2336289999999996</c:v>
                </c:pt>
                <c:pt idx="6356">
                  <c:v>-3.2336289999999996</c:v>
                </c:pt>
                <c:pt idx="6357">
                  <c:v>-3.2336289999999996</c:v>
                </c:pt>
                <c:pt idx="6358">
                  <c:v>-3.2336289999999996</c:v>
                </c:pt>
                <c:pt idx="6359">
                  <c:v>-3.2336289999999996</c:v>
                </c:pt>
                <c:pt idx="6360">
                  <c:v>-3.2336289999999996</c:v>
                </c:pt>
                <c:pt idx="6361">
                  <c:v>-3.2336289999999996</c:v>
                </c:pt>
                <c:pt idx="6362">
                  <c:v>-3.2336289999999996</c:v>
                </c:pt>
                <c:pt idx="6363">
                  <c:v>-3.2336289999999996</c:v>
                </c:pt>
                <c:pt idx="6364">
                  <c:v>-3.2336289999999996</c:v>
                </c:pt>
                <c:pt idx="6365">
                  <c:v>-3.2336289999999996</c:v>
                </c:pt>
                <c:pt idx="6366">
                  <c:v>-3.2336289999999996</c:v>
                </c:pt>
                <c:pt idx="6367">
                  <c:v>-3.2336289999999996</c:v>
                </c:pt>
                <c:pt idx="6368">
                  <c:v>-3.2336289999999996</c:v>
                </c:pt>
                <c:pt idx="6369">
                  <c:v>-3.2336289999999996</c:v>
                </c:pt>
                <c:pt idx="6370">
                  <c:v>-3.2336289999999996</c:v>
                </c:pt>
                <c:pt idx="6371">
                  <c:v>-3.2336289999999996</c:v>
                </c:pt>
                <c:pt idx="6372">
                  <c:v>-3.2336289999999996</c:v>
                </c:pt>
                <c:pt idx="6373">
                  <c:v>-3.2336289999999996</c:v>
                </c:pt>
                <c:pt idx="6374">
                  <c:v>-3.2336289999999996</c:v>
                </c:pt>
                <c:pt idx="6375">
                  <c:v>-3.2336289999999996</c:v>
                </c:pt>
                <c:pt idx="6376">
                  <c:v>-3.2336289999999996</c:v>
                </c:pt>
                <c:pt idx="6377">
                  <c:v>-3.2336289999999996</c:v>
                </c:pt>
                <c:pt idx="6378">
                  <c:v>-3.2336289999999996</c:v>
                </c:pt>
                <c:pt idx="6379">
                  <c:v>-3.2336289999999996</c:v>
                </c:pt>
                <c:pt idx="6380">
                  <c:v>-3.2336289999999996</c:v>
                </c:pt>
                <c:pt idx="6381">
                  <c:v>-3.2336289999999996</c:v>
                </c:pt>
                <c:pt idx="6382">
                  <c:v>-3.2336289999999996</c:v>
                </c:pt>
                <c:pt idx="6383">
                  <c:v>-3.2336289999999996</c:v>
                </c:pt>
                <c:pt idx="6384">
                  <c:v>-3.2336289999999996</c:v>
                </c:pt>
                <c:pt idx="6385">
                  <c:v>-3.2336289999999996</c:v>
                </c:pt>
                <c:pt idx="6386">
                  <c:v>-3.2336289999999996</c:v>
                </c:pt>
                <c:pt idx="6387">
                  <c:v>-3.2336289999999996</c:v>
                </c:pt>
                <c:pt idx="6388">
                  <c:v>-3.2336289999999996</c:v>
                </c:pt>
                <c:pt idx="6389">
                  <c:v>-3.2336289999999996</c:v>
                </c:pt>
                <c:pt idx="6390">
                  <c:v>-3.2336289999999996</c:v>
                </c:pt>
                <c:pt idx="6391">
                  <c:v>-3.2336289999999996</c:v>
                </c:pt>
                <c:pt idx="6392">
                  <c:v>-3.2336289999999996</c:v>
                </c:pt>
                <c:pt idx="6393">
                  <c:v>-3.2336289999999996</c:v>
                </c:pt>
                <c:pt idx="6394">
                  <c:v>-3.2336289999999996</c:v>
                </c:pt>
                <c:pt idx="6395">
                  <c:v>-3.2336289999999996</c:v>
                </c:pt>
                <c:pt idx="6396">
                  <c:v>-3.2336289999999996</c:v>
                </c:pt>
                <c:pt idx="6397">
                  <c:v>-3.2336289999999996</c:v>
                </c:pt>
                <c:pt idx="6398">
                  <c:v>-3.2336289999999996</c:v>
                </c:pt>
                <c:pt idx="6399">
                  <c:v>-3.2336289999999996</c:v>
                </c:pt>
                <c:pt idx="6400">
                  <c:v>-3.2336289999999996</c:v>
                </c:pt>
                <c:pt idx="6401">
                  <c:v>-3.2336289999999996</c:v>
                </c:pt>
                <c:pt idx="6402">
                  <c:v>-3.2336289999999996</c:v>
                </c:pt>
                <c:pt idx="6403">
                  <c:v>-3.2336289999999996</c:v>
                </c:pt>
                <c:pt idx="6404">
                  <c:v>-3.2336289999999996</c:v>
                </c:pt>
                <c:pt idx="6405">
                  <c:v>-3.2336289999999996</c:v>
                </c:pt>
                <c:pt idx="6406">
                  <c:v>-3.2336289999999996</c:v>
                </c:pt>
                <c:pt idx="6407">
                  <c:v>-3.2336289999999996</c:v>
                </c:pt>
                <c:pt idx="6408">
                  <c:v>-3.2336289999999996</c:v>
                </c:pt>
                <c:pt idx="6409">
                  <c:v>-3.2336289999999996</c:v>
                </c:pt>
                <c:pt idx="6410">
                  <c:v>-3.2336289999999996</c:v>
                </c:pt>
                <c:pt idx="6411">
                  <c:v>-3.2336289999999996</c:v>
                </c:pt>
                <c:pt idx="6412">
                  <c:v>-3.2336289999999996</c:v>
                </c:pt>
                <c:pt idx="6413">
                  <c:v>-3.2336289999999996</c:v>
                </c:pt>
                <c:pt idx="6414">
                  <c:v>-3.2336289999999996</c:v>
                </c:pt>
                <c:pt idx="6415">
                  <c:v>-3.2336289999999996</c:v>
                </c:pt>
                <c:pt idx="6416">
                  <c:v>-3.2336289999999996</c:v>
                </c:pt>
                <c:pt idx="6417">
                  <c:v>-3.2336289999999996</c:v>
                </c:pt>
                <c:pt idx="6418">
                  <c:v>-3.2336289999999996</c:v>
                </c:pt>
                <c:pt idx="6419">
                  <c:v>-3.2336289999999996</c:v>
                </c:pt>
                <c:pt idx="6420">
                  <c:v>-3.2336289999999996</c:v>
                </c:pt>
                <c:pt idx="6421">
                  <c:v>-3.2336289999999996</c:v>
                </c:pt>
                <c:pt idx="6422">
                  <c:v>-3.2336289999999996</c:v>
                </c:pt>
                <c:pt idx="6423">
                  <c:v>-3.2336289999999996</c:v>
                </c:pt>
                <c:pt idx="6424">
                  <c:v>-3.2336289999999996</c:v>
                </c:pt>
                <c:pt idx="6425">
                  <c:v>-3.2336289999999996</c:v>
                </c:pt>
                <c:pt idx="6426">
                  <c:v>-3.2336289999999996</c:v>
                </c:pt>
                <c:pt idx="6427">
                  <c:v>-3.2336289999999996</c:v>
                </c:pt>
                <c:pt idx="6428">
                  <c:v>-3.2336289999999996</c:v>
                </c:pt>
                <c:pt idx="6429">
                  <c:v>-3.2336289999999996</c:v>
                </c:pt>
                <c:pt idx="6430">
                  <c:v>-3.2336289999999996</c:v>
                </c:pt>
                <c:pt idx="6431">
                  <c:v>-3.2336289999999996</c:v>
                </c:pt>
                <c:pt idx="6432">
                  <c:v>-3.2336289999999996</c:v>
                </c:pt>
                <c:pt idx="6433">
                  <c:v>-3.2336289999999996</c:v>
                </c:pt>
                <c:pt idx="6434">
                  <c:v>-3.2336289999999996</c:v>
                </c:pt>
                <c:pt idx="6435">
                  <c:v>-3.2336289999999996</c:v>
                </c:pt>
                <c:pt idx="6436">
                  <c:v>-3.2336289999999996</c:v>
                </c:pt>
                <c:pt idx="6437">
                  <c:v>-3.2336289999999996</c:v>
                </c:pt>
                <c:pt idx="6438">
                  <c:v>-3.2336289999999996</c:v>
                </c:pt>
                <c:pt idx="6439">
                  <c:v>-3.2336289999999996</c:v>
                </c:pt>
                <c:pt idx="6440">
                  <c:v>-3.2336289999999996</c:v>
                </c:pt>
                <c:pt idx="6441">
                  <c:v>-3.2336289999999996</c:v>
                </c:pt>
                <c:pt idx="6442">
                  <c:v>-3.2336289999999996</c:v>
                </c:pt>
                <c:pt idx="6443">
                  <c:v>-3.2336289999999996</c:v>
                </c:pt>
                <c:pt idx="6444">
                  <c:v>-3.2336289999999996</c:v>
                </c:pt>
                <c:pt idx="6445">
                  <c:v>-3.2336289999999996</c:v>
                </c:pt>
                <c:pt idx="6446">
                  <c:v>-3.2336289999999996</c:v>
                </c:pt>
                <c:pt idx="6447">
                  <c:v>-3.2336289999999996</c:v>
                </c:pt>
                <c:pt idx="6448">
                  <c:v>-3.2336289999999996</c:v>
                </c:pt>
                <c:pt idx="6449">
                  <c:v>-3.2336289999999996</c:v>
                </c:pt>
                <c:pt idx="6450">
                  <c:v>-3.2336289999999996</c:v>
                </c:pt>
                <c:pt idx="6451">
                  <c:v>-3.2336289999999996</c:v>
                </c:pt>
                <c:pt idx="6452">
                  <c:v>-3.2336289999999996</c:v>
                </c:pt>
                <c:pt idx="6453">
                  <c:v>-3.2336289999999996</c:v>
                </c:pt>
                <c:pt idx="6454">
                  <c:v>-3.2336289999999996</c:v>
                </c:pt>
                <c:pt idx="6455">
                  <c:v>-3.2336289999999996</c:v>
                </c:pt>
                <c:pt idx="6456">
                  <c:v>-3.2336289999999996</c:v>
                </c:pt>
                <c:pt idx="6457">
                  <c:v>-3.2336289999999996</c:v>
                </c:pt>
                <c:pt idx="6458">
                  <c:v>-3.2336289999999996</c:v>
                </c:pt>
                <c:pt idx="6459">
                  <c:v>-3.2336289999999996</c:v>
                </c:pt>
                <c:pt idx="6460">
                  <c:v>-3.2336289999999996</c:v>
                </c:pt>
                <c:pt idx="6461">
                  <c:v>-3.2336289999999996</c:v>
                </c:pt>
                <c:pt idx="6462">
                  <c:v>-3.2336289999999996</c:v>
                </c:pt>
                <c:pt idx="6463">
                  <c:v>-3.2336289999999996</c:v>
                </c:pt>
                <c:pt idx="6464">
                  <c:v>-3.2336289999999996</c:v>
                </c:pt>
                <c:pt idx="6465">
                  <c:v>-3.2336289999999996</c:v>
                </c:pt>
                <c:pt idx="6466">
                  <c:v>-3.2336289999999996</c:v>
                </c:pt>
                <c:pt idx="6467">
                  <c:v>-3.2336289999999996</c:v>
                </c:pt>
                <c:pt idx="6468">
                  <c:v>-3.2336289999999996</c:v>
                </c:pt>
                <c:pt idx="6469">
                  <c:v>-3.2336289999999996</c:v>
                </c:pt>
                <c:pt idx="6470">
                  <c:v>-3.2336289999999996</c:v>
                </c:pt>
                <c:pt idx="6471">
                  <c:v>-3.2336289999999996</c:v>
                </c:pt>
                <c:pt idx="6472">
                  <c:v>-3.2336289999999996</c:v>
                </c:pt>
                <c:pt idx="6473">
                  <c:v>-3.2336289999999996</c:v>
                </c:pt>
                <c:pt idx="6474">
                  <c:v>-3.2336289999999996</c:v>
                </c:pt>
                <c:pt idx="6475">
                  <c:v>-3.2336289999999996</c:v>
                </c:pt>
                <c:pt idx="6476">
                  <c:v>-3.2336289999999996</c:v>
                </c:pt>
                <c:pt idx="6477">
                  <c:v>-3.2336289999999996</c:v>
                </c:pt>
                <c:pt idx="6478">
                  <c:v>-3.2336289999999996</c:v>
                </c:pt>
                <c:pt idx="6479">
                  <c:v>-3.2336289999999996</c:v>
                </c:pt>
                <c:pt idx="6480">
                  <c:v>-3.2336289999999996</c:v>
                </c:pt>
                <c:pt idx="6481">
                  <c:v>-3.2336289999999996</c:v>
                </c:pt>
                <c:pt idx="6482">
                  <c:v>-3.2336289999999996</c:v>
                </c:pt>
                <c:pt idx="6483">
                  <c:v>-3.2336289999999996</c:v>
                </c:pt>
                <c:pt idx="6484">
                  <c:v>-3.2336289999999996</c:v>
                </c:pt>
                <c:pt idx="6485">
                  <c:v>-3.2336289999999996</c:v>
                </c:pt>
                <c:pt idx="6486">
                  <c:v>-3.2336289999999996</c:v>
                </c:pt>
                <c:pt idx="6487">
                  <c:v>-3.2336289999999996</c:v>
                </c:pt>
                <c:pt idx="6488">
                  <c:v>-3.2336289999999996</c:v>
                </c:pt>
                <c:pt idx="6489">
                  <c:v>-3.2336289999999996</c:v>
                </c:pt>
                <c:pt idx="6490">
                  <c:v>-3.2336289999999996</c:v>
                </c:pt>
                <c:pt idx="6491">
                  <c:v>-3.2336289999999996</c:v>
                </c:pt>
                <c:pt idx="6492">
                  <c:v>-3.2336289999999996</c:v>
                </c:pt>
                <c:pt idx="6493">
                  <c:v>-3.2336289999999996</c:v>
                </c:pt>
                <c:pt idx="6494">
                  <c:v>-3.2336289999999996</c:v>
                </c:pt>
                <c:pt idx="6495">
                  <c:v>-3.2336289999999996</c:v>
                </c:pt>
                <c:pt idx="6496">
                  <c:v>-3.2336289999999996</c:v>
                </c:pt>
                <c:pt idx="6497">
                  <c:v>-3.2336289999999996</c:v>
                </c:pt>
                <c:pt idx="6498">
                  <c:v>-3.2336289999999996</c:v>
                </c:pt>
                <c:pt idx="6499">
                  <c:v>-3.2336289999999996</c:v>
                </c:pt>
                <c:pt idx="6500">
                  <c:v>-3.2336289999999996</c:v>
                </c:pt>
                <c:pt idx="6501">
                  <c:v>-3.2336289999999996</c:v>
                </c:pt>
                <c:pt idx="6502">
                  <c:v>-3.2336289999999996</c:v>
                </c:pt>
                <c:pt idx="6503">
                  <c:v>-3.2336289999999996</c:v>
                </c:pt>
                <c:pt idx="6504">
                  <c:v>-3.2336289999999996</c:v>
                </c:pt>
                <c:pt idx="6505">
                  <c:v>-3.2336289999999996</c:v>
                </c:pt>
                <c:pt idx="6506">
                  <c:v>-3.2336289999999996</c:v>
                </c:pt>
                <c:pt idx="6507">
                  <c:v>-3.2336289999999996</c:v>
                </c:pt>
                <c:pt idx="6508">
                  <c:v>-3.2336289999999996</c:v>
                </c:pt>
                <c:pt idx="6509">
                  <c:v>-3.2336289999999996</c:v>
                </c:pt>
                <c:pt idx="6510">
                  <c:v>-3.2336289999999996</c:v>
                </c:pt>
                <c:pt idx="6511">
                  <c:v>-3.2336289999999996</c:v>
                </c:pt>
                <c:pt idx="6512">
                  <c:v>-3.2336289999999996</c:v>
                </c:pt>
                <c:pt idx="6513">
                  <c:v>-3.2336289999999996</c:v>
                </c:pt>
                <c:pt idx="6514">
                  <c:v>-3.2336289999999996</c:v>
                </c:pt>
                <c:pt idx="6515">
                  <c:v>-3.2336289999999996</c:v>
                </c:pt>
                <c:pt idx="6516">
                  <c:v>-3.2336289999999996</c:v>
                </c:pt>
                <c:pt idx="6517">
                  <c:v>-3.2336289999999996</c:v>
                </c:pt>
                <c:pt idx="6518">
                  <c:v>-3.2336289999999996</c:v>
                </c:pt>
                <c:pt idx="6519">
                  <c:v>-3.2336289999999996</c:v>
                </c:pt>
                <c:pt idx="6520">
                  <c:v>-3.2336289999999996</c:v>
                </c:pt>
                <c:pt idx="6521">
                  <c:v>-3.2336289999999996</c:v>
                </c:pt>
                <c:pt idx="6522">
                  <c:v>-3.2336289999999996</c:v>
                </c:pt>
                <c:pt idx="6523">
                  <c:v>-3.2336289999999996</c:v>
                </c:pt>
                <c:pt idx="6524">
                  <c:v>-3.2336289999999996</c:v>
                </c:pt>
                <c:pt idx="6525">
                  <c:v>-3.2336289999999996</c:v>
                </c:pt>
                <c:pt idx="6526">
                  <c:v>-3.2336289999999996</c:v>
                </c:pt>
                <c:pt idx="6527">
                  <c:v>-3.2336289999999996</c:v>
                </c:pt>
                <c:pt idx="6528">
                  <c:v>-3.2336289999999996</c:v>
                </c:pt>
                <c:pt idx="6529">
                  <c:v>-3.2336289999999996</c:v>
                </c:pt>
                <c:pt idx="6530">
                  <c:v>-3.2336289999999996</c:v>
                </c:pt>
                <c:pt idx="6531">
                  <c:v>-3.2336289999999996</c:v>
                </c:pt>
                <c:pt idx="6532">
                  <c:v>-3.2336289999999996</c:v>
                </c:pt>
                <c:pt idx="6533">
                  <c:v>-3.2336289999999996</c:v>
                </c:pt>
                <c:pt idx="6534">
                  <c:v>-3.2336289999999996</c:v>
                </c:pt>
                <c:pt idx="6535">
                  <c:v>-3.2336289999999996</c:v>
                </c:pt>
                <c:pt idx="6536">
                  <c:v>-3.2336289999999996</c:v>
                </c:pt>
                <c:pt idx="6537">
                  <c:v>-3.2336289999999996</c:v>
                </c:pt>
                <c:pt idx="6538">
                  <c:v>-3.2336289999999996</c:v>
                </c:pt>
                <c:pt idx="6539">
                  <c:v>-3.2336289999999996</c:v>
                </c:pt>
                <c:pt idx="6540">
                  <c:v>-3.2336289999999996</c:v>
                </c:pt>
                <c:pt idx="6541">
                  <c:v>-3.2336289999999996</c:v>
                </c:pt>
                <c:pt idx="6542">
                  <c:v>-3.2336289999999996</c:v>
                </c:pt>
                <c:pt idx="6543">
                  <c:v>-3.2336289999999996</c:v>
                </c:pt>
                <c:pt idx="6544">
                  <c:v>-3.2336289999999996</c:v>
                </c:pt>
                <c:pt idx="6545">
                  <c:v>-3.2336289999999996</c:v>
                </c:pt>
                <c:pt idx="6546">
                  <c:v>-3.2336289999999996</c:v>
                </c:pt>
                <c:pt idx="6547">
                  <c:v>-3.2336289999999996</c:v>
                </c:pt>
                <c:pt idx="6548">
                  <c:v>-3.2336289999999996</c:v>
                </c:pt>
                <c:pt idx="6549">
                  <c:v>-3.2336289999999996</c:v>
                </c:pt>
                <c:pt idx="6550">
                  <c:v>-3.2336289999999996</c:v>
                </c:pt>
                <c:pt idx="6551">
                  <c:v>-3.2336289999999996</c:v>
                </c:pt>
                <c:pt idx="6552">
                  <c:v>-3.2336289999999996</c:v>
                </c:pt>
                <c:pt idx="6553">
                  <c:v>-3.2336289999999996</c:v>
                </c:pt>
                <c:pt idx="6554">
                  <c:v>-3.2336289999999996</c:v>
                </c:pt>
                <c:pt idx="6555">
                  <c:v>-3.2336289999999996</c:v>
                </c:pt>
                <c:pt idx="6556">
                  <c:v>-3.2336289999999996</c:v>
                </c:pt>
                <c:pt idx="6557">
                  <c:v>-3.2336289999999996</c:v>
                </c:pt>
                <c:pt idx="6558">
                  <c:v>-3.2336289999999996</c:v>
                </c:pt>
                <c:pt idx="6559">
                  <c:v>-3.2336289999999996</c:v>
                </c:pt>
                <c:pt idx="6560">
                  <c:v>-3.2336289999999996</c:v>
                </c:pt>
                <c:pt idx="6561">
                  <c:v>-3.2336289999999996</c:v>
                </c:pt>
                <c:pt idx="6562">
                  <c:v>-3.2336289999999996</c:v>
                </c:pt>
                <c:pt idx="6563">
                  <c:v>-3.2336289999999996</c:v>
                </c:pt>
                <c:pt idx="6564">
                  <c:v>-3.2336289999999996</c:v>
                </c:pt>
                <c:pt idx="6565">
                  <c:v>-3.2336289999999996</c:v>
                </c:pt>
                <c:pt idx="6566">
                  <c:v>-3.2336289999999996</c:v>
                </c:pt>
                <c:pt idx="6567">
                  <c:v>-3.2336289999999996</c:v>
                </c:pt>
                <c:pt idx="6568">
                  <c:v>-3.2336289999999996</c:v>
                </c:pt>
                <c:pt idx="6569">
                  <c:v>-3.2336289999999996</c:v>
                </c:pt>
                <c:pt idx="6570">
                  <c:v>-3.2336289999999996</c:v>
                </c:pt>
                <c:pt idx="6571">
                  <c:v>-3.2336289999999996</c:v>
                </c:pt>
                <c:pt idx="6572">
                  <c:v>-3.2336289999999996</c:v>
                </c:pt>
                <c:pt idx="6573">
                  <c:v>-3.2336289999999996</c:v>
                </c:pt>
                <c:pt idx="6574">
                  <c:v>-3.2336289999999996</c:v>
                </c:pt>
                <c:pt idx="6575">
                  <c:v>-3.2336289999999996</c:v>
                </c:pt>
                <c:pt idx="6576">
                  <c:v>-3.2336289999999996</c:v>
                </c:pt>
                <c:pt idx="6577">
                  <c:v>-3.2336289999999996</c:v>
                </c:pt>
                <c:pt idx="6578">
                  <c:v>-3.2336289999999996</c:v>
                </c:pt>
                <c:pt idx="6579">
                  <c:v>-3.2336289999999996</c:v>
                </c:pt>
                <c:pt idx="6580">
                  <c:v>-3.2336289999999996</c:v>
                </c:pt>
                <c:pt idx="6581">
                  <c:v>-3.2336289999999996</c:v>
                </c:pt>
                <c:pt idx="6582">
                  <c:v>-3.2336289999999996</c:v>
                </c:pt>
                <c:pt idx="6583">
                  <c:v>-3.2336289999999996</c:v>
                </c:pt>
                <c:pt idx="6584">
                  <c:v>-3.2336289999999996</c:v>
                </c:pt>
                <c:pt idx="6585">
                  <c:v>-3.2336289999999996</c:v>
                </c:pt>
                <c:pt idx="6586">
                  <c:v>-3.2336289999999996</c:v>
                </c:pt>
                <c:pt idx="6587">
                  <c:v>-3.2336289999999996</c:v>
                </c:pt>
                <c:pt idx="6588">
                  <c:v>-3.2336289999999996</c:v>
                </c:pt>
                <c:pt idx="6589">
                  <c:v>-3.2336289999999996</c:v>
                </c:pt>
                <c:pt idx="6590">
                  <c:v>-3.2336289999999996</c:v>
                </c:pt>
                <c:pt idx="6591">
                  <c:v>-3.2336289999999996</c:v>
                </c:pt>
                <c:pt idx="6592">
                  <c:v>-3.2336289999999996</c:v>
                </c:pt>
                <c:pt idx="6593">
                  <c:v>-3.2336289999999996</c:v>
                </c:pt>
                <c:pt idx="6594">
                  <c:v>-3.2336289999999996</c:v>
                </c:pt>
                <c:pt idx="6595">
                  <c:v>-3.2336289999999996</c:v>
                </c:pt>
                <c:pt idx="6596">
                  <c:v>-3.2336289999999996</c:v>
                </c:pt>
                <c:pt idx="6597">
                  <c:v>-3.2336289999999996</c:v>
                </c:pt>
                <c:pt idx="6598">
                  <c:v>-3.2336289999999996</c:v>
                </c:pt>
                <c:pt idx="6599">
                  <c:v>-3.2336289999999996</c:v>
                </c:pt>
                <c:pt idx="6600">
                  <c:v>-3.2336289999999996</c:v>
                </c:pt>
                <c:pt idx="6601">
                  <c:v>-3.2336289999999996</c:v>
                </c:pt>
                <c:pt idx="6602">
                  <c:v>-3.2336289999999996</c:v>
                </c:pt>
                <c:pt idx="6603">
                  <c:v>-3.2336289999999996</c:v>
                </c:pt>
                <c:pt idx="6604">
                  <c:v>-3.2336289999999996</c:v>
                </c:pt>
                <c:pt idx="6605">
                  <c:v>-3.2336289999999996</c:v>
                </c:pt>
                <c:pt idx="6606">
                  <c:v>-3.2336289999999996</c:v>
                </c:pt>
                <c:pt idx="6607">
                  <c:v>-3.2336289999999996</c:v>
                </c:pt>
                <c:pt idx="6608">
                  <c:v>-3.2336289999999996</c:v>
                </c:pt>
                <c:pt idx="6609">
                  <c:v>-3.2336289999999996</c:v>
                </c:pt>
                <c:pt idx="6610">
                  <c:v>-3.2336289999999996</c:v>
                </c:pt>
                <c:pt idx="6611">
                  <c:v>-3.2336289999999996</c:v>
                </c:pt>
                <c:pt idx="6612">
                  <c:v>-3.2336289999999996</c:v>
                </c:pt>
                <c:pt idx="6613">
                  <c:v>-3.2336289999999996</c:v>
                </c:pt>
                <c:pt idx="6614">
                  <c:v>-3.2336289999999996</c:v>
                </c:pt>
                <c:pt idx="6615">
                  <c:v>-3.2336289999999996</c:v>
                </c:pt>
                <c:pt idx="6616">
                  <c:v>-3.2336289999999996</c:v>
                </c:pt>
                <c:pt idx="6617">
                  <c:v>-3.2336289999999996</c:v>
                </c:pt>
                <c:pt idx="6618">
                  <c:v>-3.2336289999999996</c:v>
                </c:pt>
                <c:pt idx="6619">
                  <c:v>-3.2336289999999996</c:v>
                </c:pt>
                <c:pt idx="6620">
                  <c:v>-3.2336289999999996</c:v>
                </c:pt>
                <c:pt idx="6621">
                  <c:v>-3.2336289999999996</c:v>
                </c:pt>
                <c:pt idx="6622">
                  <c:v>-3.2336289999999996</c:v>
                </c:pt>
                <c:pt idx="6623">
                  <c:v>-3.2336289999999996</c:v>
                </c:pt>
                <c:pt idx="6624">
                  <c:v>-3.2336289999999996</c:v>
                </c:pt>
                <c:pt idx="6625">
                  <c:v>-3.2336289999999996</c:v>
                </c:pt>
                <c:pt idx="6626">
                  <c:v>-3.2336289999999996</c:v>
                </c:pt>
                <c:pt idx="6627">
                  <c:v>-3.2336289999999996</c:v>
                </c:pt>
                <c:pt idx="6628">
                  <c:v>-3.2336289999999996</c:v>
                </c:pt>
                <c:pt idx="6629">
                  <c:v>-3.2336289999999996</c:v>
                </c:pt>
                <c:pt idx="6630">
                  <c:v>-3.2336289999999996</c:v>
                </c:pt>
                <c:pt idx="6631">
                  <c:v>-3.2336289999999996</c:v>
                </c:pt>
                <c:pt idx="6632">
                  <c:v>-3.2336289999999996</c:v>
                </c:pt>
                <c:pt idx="6633">
                  <c:v>-3.2336289999999996</c:v>
                </c:pt>
                <c:pt idx="6634">
                  <c:v>-3.2336289999999996</c:v>
                </c:pt>
                <c:pt idx="6635">
                  <c:v>-3.2336289999999996</c:v>
                </c:pt>
                <c:pt idx="6636">
                  <c:v>-3.2336289999999996</c:v>
                </c:pt>
                <c:pt idx="6637">
                  <c:v>-3.2336289999999996</c:v>
                </c:pt>
                <c:pt idx="6638">
                  <c:v>-3.2336289999999996</c:v>
                </c:pt>
                <c:pt idx="6639">
                  <c:v>-3.2336289999999996</c:v>
                </c:pt>
                <c:pt idx="6640">
                  <c:v>-3.2336289999999996</c:v>
                </c:pt>
                <c:pt idx="6641">
                  <c:v>-3.2336289999999996</c:v>
                </c:pt>
                <c:pt idx="6642">
                  <c:v>-3.2336289999999996</c:v>
                </c:pt>
                <c:pt idx="6643">
                  <c:v>-3.2336289999999996</c:v>
                </c:pt>
                <c:pt idx="6644">
                  <c:v>-3.2336289999999996</c:v>
                </c:pt>
                <c:pt idx="6645">
                  <c:v>-3.2336289999999996</c:v>
                </c:pt>
                <c:pt idx="6646">
                  <c:v>-3.2336289999999996</c:v>
                </c:pt>
                <c:pt idx="6647">
                  <c:v>-3.2336289999999996</c:v>
                </c:pt>
                <c:pt idx="6648">
                  <c:v>-3.2336289999999996</c:v>
                </c:pt>
                <c:pt idx="6649">
                  <c:v>-3.2336289999999996</c:v>
                </c:pt>
                <c:pt idx="6650">
                  <c:v>-3.2336289999999996</c:v>
                </c:pt>
                <c:pt idx="6651">
                  <c:v>-3.2336289999999996</c:v>
                </c:pt>
                <c:pt idx="6652">
                  <c:v>-3.2336289999999996</c:v>
                </c:pt>
                <c:pt idx="6653">
                  <c:v>-3.2336289999999996</c:v>
                </c:pt>
                <c:pt idx="6654">
                  <c:v>-3.2336289999999996</c:v>
                </c:pt>
                <c:pt idx="6655">
                  <c:v>-3.2336289999999996</c:v>
                </c:pt>
                <c:pt idx="6656">
                  <c:v>-3.2336289999999996</c:v>
                </c:pt>
                <c:pt idx="6657">
                  <c:v>-3.2336289999999996</c:v>
                </c:pt>
                <c:pt idx="6658">
                  <c:v>-3.2336289999999996</c:v>
                </c:pt>
                <c:pt idx="6659">
                  <c:v>-3.2336289999999996</c:v>
                </c:pt>
                <c:pt idx="6660">
                  <c:v>-3.2336289999999996</c:v>
                </c:pt>
                <c:pt idx="6661">
                  <c:v>-3.2336289999999996</c:v>
                </c:pt>
                <c:pt idx="6662">
                  <c:v>-3.2336289999999996</c:v>
                </c:pt>
                <c:pt idx="6663">
                  <c:v>-3.2336289999999996</c:v>
                </c:pt>
                <c:pt idx="6664">
                  <c:v>-3.2336289999999996</c:v>
                </c:pt>
                <c:pt idx="6665">
                  <c:v>-3.2336289999999996</c:v>
                </c:pt>
                <c:pt idx="6666">
                  <c:v>-3.2336289999999996</c:v>
                </c:pt>
                <c:pt idx="6667">
                  <c:v>-3.2336289999999996</c:v>
                </c:pt>
                <c:pt idx="6668">
                  <c:v>-3.2336289999999996</c:v>
                </c:pt>
                <c:pt idx="6669">
                  <c:v>-3.2336289999999996</c:v>
                </c:pt>
                <c:pt idx="6670">
                  <c:v>-3.2336289999999996</c:v>
                </c:pt>
                <c:pt idx="6671">
                  <c:v>-3.2336289999999996</c:v>
                </c:pt>
                <c:pt idx="6672">
                  <c:v>-3.2336289999999996</c:v>
                </c:pt>
                <c:pt idx="6673">
                  <c:v>-3.2336289999999996</c:v>
                </c:pt>
                <c:pt idx="6674">
                  <c:v>-3.2336289999999996</c:v>
                </c:pt>
                <c:pt idx="6675">
                  <c:v>-3.2336289999999996</c:v>
                </c:pt>
                <c:pt idx="6676">
                  <c:v>-3.2336289999999996</c:v>
                </c:pt>
                <c:pt idx="6677">
                  <c:v>-3.2336289999999996</c:v>
                </c:pt>
                <c:pt idx="6678">
                  <c:v>-3.2336289999999996</c:v>
                </c:pt>
                <c:pt idx="6679">
                  <c:v>-3.2336289999999996</c:v>
                </c:pt>
                <c:pt idx="6680">
                  <c:v>-3.2336289999999996</c:v>
                </c:pt>
                <c:pt idx="6681">
                  <c:v>-3.2336289999999996</c:v>
                </c:pt>
                <c:pt idx="6682">
                  <c:v>-3.2336289999999996</c:v>
                </c:pt>
                <c:pt idx="6683">
                  <c:v>-3.2336289999999996</c:v>
                </c:pt>
                <c:pt idx="6684">
                  <c:v>-3.2336289999999996</c:v>
                </c:pt>
                <c:pt idx="6685">
                  <c:v>-3.2336289999999996</c:v>
                </c:pt>
                <c:pt idx="6686">
                  <c:v>-3.2336289999999996</c:v>
                </c:pt>
                <c:pt idx="6687">
                  <c:v>-3.2336289999999996</c:v>
                </c:pt>
                <c:pt idx="6688">
                  <c:v>-3.2336289999999996</c:v>
                </c:pt>
                <c:pt idx="6689">
                  <c:v>-3.2336289999999996</c:v>
                </c:pt>
                <c:pt idx="6690">
                  <c:v>-3.2336289999999996</c:v>
                </c:pt>
                <c:pt idx="6691">
                  <c:v>-3.2336289999999996</c:v>
                </c:pt>
                <c:pt idx="6692">
                  <c:v>-3.2336289999999996</c:v>
                </c:pt>
                <c:pt idx="6693">
                  <c:v>-3.2336289999999996</c:v>
                </c:pt>
                <c:pt idx="6694">
                  <c:v>-3.2336289999999996</c:v>
                </c:pt>
                <c:pt idx="6695">
                  <c:v>-3.2336289999999996</c:v>
                </c:pt>
                <c:pt idx="6696">
                  <c:v>-3.2336289999999996</c:v>
                </c:pt>
                <c:pt idx="6697">
                  <c:v>-3.2336289999999996</c:v>
                </c:pt>
                <c:pt idx="6698">
                  <c:v>-3.2336289999999996</c:v>
                </c:pt>
                <c:pt idx="6699">
                  <c:v>-3.2336289999999996</c:v>
                </c:pt>
                <c:pt idx="6700">
                  <c:v>-3.2336289999999996</c:v>
                </c:pt>
                <c:pt idx="6701">
                  <c:v>-3.2336289999999996</c:v>
                </c:pt>
                <c:pt idx="6702">
                  <c:v>-3.2336289999999996</c:v>
                </c:pt>
                <c:pt idx="6703">
                  <c:v>-3.2336289999999996</c:v>
                </c:pt>
                <c:pt idx="6704">
                  <c:v>-3.2336289999999996</c:v>
                </c:pt>
                <c:pt idx="6705">
                  <c:v>-3.2336289999999996</c:v>
                </c:pt>
                <c:pt idx="6706">
                  <c:v>-3.2336289999999996</c:v>
                </c:pt>
                <c:pt idx="6707">
                  <c:v>-3.2336289999999996</c:v>
                </c:pt>
                <c:pt idx="6708">
                  <c:v>-3.2336289999999996</c:v>
                </c:pt>
                <c:pt idx="6709">
                  <c:v>-3.2336289999999996</c:v>
                </c:pt>
                <c:pt idx="6710">
                  <c:v>-3.2336289999999996</c:v>
                </c:pt>
                <c:pt idx="6711">
                  <c:v>-3.2336289999999996</c:v>
                </c:pt>
                <c:pt idx="6712">
                  <c:v>-3.2336289999999996</c:v>
                </c:pt>
                <c:pt idx="6713">
                  <c:v>-3.2336289999999996</c:v>
                </c:pt>
                <c:pt idx="6714">
                  <c:v>-3.2336289999999996</c:v>
                </c:pt>
                <c:pt idx="6715">
                  <c:v>-3.2336289999999996</c:v>
                </c:pt>
                <c:pt idx="6716">
                  <c:v>-3.2336289999999996</c:v>
                </c:pt>
                <c:pt idx="6717">
                  <c:v>-3.2336289999999996</c:v>
                </c:pt>
                <c:pt idx="6718">
                  <c:v>-3.2336289999999996</c:v>
                </c:pt>
                <c:pt idx="6719">
                  <c:v>-3.2336289999999996</c:v>
                </c:pt>
                <c:pt idx="6720">
                  <c:v>-3.2336289999999996</c:v>
                </c:pt>
                <c:pt idx="6721">
                  <c:v>-3.2336289999999996</c:v>
                </c:pt>
                <c:pt idx="6722">
                  <c:v>-3.2336289999999996</c:v>
                </c:pt>
                <c:pt idx="6723">
                  <c:v>-3.2336289999999996</c:v>
                </c:pt>
                <c:pt idx="6724">
                  <c:v>-3.2336289999999996</c:v>
                </c:pt>
                <c:pt idx="6725">
                  <c:v>-3.2336289999999996</c:v>
                </c:pt>
                <c:pt idx="6726">
                  <c:v>-3.2336289999999996</c:v>
                </c:pt>
                <c:pt idx="6727">
                  <c:v>-3.2336289999999996</c:v>
                </c:pt>
                <c:pt idx="6728">
                  <c:v>-3.2336289999999996</c:v>
                </c:pt>
                <c:pt idx="6729">
                  <c:v>-3.2336289999999996</c:v>
                </c:pt>
                <c:pt idx="6730">
                  <c:v>-3.2336289999999996</c:v>
                </c:pt>
                <c:pt idx="6731">
                  <c:v>-3.2336289999999996</c:v>
                </c:pt>
                <c:pt idx="6732">
                  <c:v>-3.2336289999999996</c:v>
                </c:pt>
                <c:pt idx="6733">
                  <c:v>-3.2336289999999996</c:v>
                </c:pt>
                <c:pt idx="6734">
                  <c:v>-3.2336289999999996</c:v>
                </c:pt>
                <c:pt idx="6735">
                  <c:v>-3.2336289999999996</c:v>
                </c:pt>
                <c:pt idx="6736">
                  <c:v>-3.2336289999999996</c:v>
                </c:pt>
                <c:pt idx="6737">
                  <c:v>-3.2336289999999996</c:v>
                </c:pt>
                <c:pt idx="6738">
                  <c:v>-3.2336289999999996</c:v>
                </c:pt>
                <c:pt idx="6739">
                  <c:v>-3.2336289999999996</c:v>
                </c:pt>
                <c:pt idx="6740">
                  <c:v>-3.2336289999999996</c:v>
                </c:pt>
                <c:pt idx="6741">
                  <c:v>-3.2336289999999996</c:v>
                </c:pt>
                <c:pt idx="6742">
                  <c:v>-3.2336289999999996</c:v>
                </c:pt>
                <c:pt idx="6743">
                  <c:v>-3.2336289999999996</c:v>
                </c:pt>
                <c:pt idx="6744">
                  <c:v>-3.2336289999999996</c:v>
                </c:pt>
                <c:pt idx="6745">
                  <c:v>-3.2336289999999996</c:v>
                </c:pt>
                <c:pt idx="6746">
                  <c:v>-3.2336289999999996</c:v>
                </c:pt>
                <c:pt idx="6747">
                  <c:v>-3.2336289999999996</c:v>
                </c:pt>
                <c:pt idx="6748">
                  <c:v>-3.2336289999999996</c:v>
                </c:pt>
                <c:pt idx="6749">
                  <c:v>-3.2336289999999996</c:v>
                </c:pt>
                <c:pt idx="6750">
                  <c:v>-3.2336289999999996</c:v>
                </c:pt>
                <c:pt idx="6751">
                  <c:v>-3.2336289999999996</c:v>
                </c:pt>
                <c:pt idx="6752">
                  <c:v>-3.2336289999999996</c:v>
                </c:pt>
                <c:pt idx="6753">
                  <c:v>-3.2336289999999996</c:v>
                </c:pt>
                <c:pt idx="6754">
                  <c:v>-3.2336289999999996</c:v>
                </c:pt>
                <c:pt idx="6755">
                  <c:v>-3.2336289999999996</c:v>
                </c:pt>
                <c:pt idx="6756">
                  <c:v>-3.2336289999999996</c:v>
                </c:pt>
                <c:pt idx="6757">
                  <c:v>-3.2336289999999996</c:v>
                </c:pt>
                <c:pt idx="6758">
                  <c:v>-3.2336289999999996</c:v>
                </c:pt>
                <c:pt idx="6759">
                  <c:v>-3.2336289999999996</c:v>
                </c:pt>
                <c:pt idx="6760">
                  <c:v>-3.2336289999999996</c:v>
                </c:pt>
                <c:pt idx="6761">
                  <c:v>-3.2336289999999996</c:v>
                </c:pt>
                <c:pt idx="6762">
                  <c:v>-3.2336289999999996</c:v>
                </c:pt>
                <c:pt idx="6763">
                  <c:v>-3.2336289999999996</c:v>
                </c:pt>
                <c:pt idx="6764">
                  <c:v>-3.2336289999999996</c:v>
                </c:pt>
                <c:pt idx="6765">
                  <c:v>-3.2336289999999996</c:v>
                </c:pt>
                <c:pt idx="6766">
                  <c:v>-3.2336289999999996</c:v>
                </c:pt>
                <c:pt idx="6767">
                  <c:v>-3.2336289999999996</c:v>
                </c:pt>
                <c:pt idx="6768">
                  <c:v>-3.2336289999999996</c:v>
                </c:pt>
                <c:pt idx="6769">
                  <c:v>-3.2336289999999996</c:v>
                </c:pt>
                <c:pt idx="6770">
                  <c:v>-3.2336289999999996</c:v>
                </c:pt>
                <c:pt idx="6771">
                  <c:v>-3.2336289999999996</c:v>
                </c:pt>
                <c:pt idx="6772">
                  <c:v>-3.2336289999999996</c:v>
                </c:pt>
                <c:pt idx="6773">
                  <c:v>-3.2336289999999996</c:v>
                </c:pt>
                <c:pt idx="6774">
                  <c:v>-3.2336289999999996</c:v>
                </c:pt>
                <c:pt idx="6775">
                  <c:v>-3.2336289999999996</c:v>
                </c:pt>
                <c:pt idx="6776">
                  <c:v>-3.2336289999999996</c:v>
                </c:pt>
                <c:pt idx="6777">
                  <c:v>-3.2336289999999996</c:v>
                </c:pt>
                <c:pt idx="6778">
                  <c:v>-3.2336289999999996</c:v>
                </c:pt>
                <c:pt idx="6779">
                  <c:v>-3.2336289999999996</c:v>
                </c:pt>
                <c:pt idx="6780">
                  <c:v>-3.2336289999999996</c:v>
                </c:pt>
                <c:pt idx="6781">
                  <c:v>-3.2336289999999996</c:v>
                </c:pt>
                <c:pt idx="6782">
                  <c:v>-3.2336289999999996</c:v>
                </c:pt>
                <c:pt idx="6783">
                  <c:v>-3.2336289999999996</c:v>
                </c:pt>
                <c:pt idx="6784">
                  <c:v>-3.2336289999999996</c:v>
                </c:pt>
                <c:pt idx="6785">
                  <c:v>-3.2336289999999996</c:v>
                </c:pt>
                <c:pt idx="6786">
                  <c:v>-3.2336289999999996</c:v>
                </c:pt>
                <c:pt idx="6787">
                  <c:v>-3.2336289999999996</c:v>
                </c:pt>
                <c:pt idx="6788">
                  <c:v>-3.2336289999999996</c:v>
                </c:pt>
                <c:pt idx="6789">
                  <c:v>-3.2336289999999996</c:v>
                </c:pt>
                <c:pt idx="6790">
                  <c:v>-3.2336289999999996</c:v>
                </c:pt>
                <c:pt idx="6791">
                  <c:v>-3.2336289999999996</c:v>
                </c:pt>
                <c:pt idx="6792">
                  <c:v>-3.2336289999999996</c:v>
                </c:pt>
                <c:pt idx="6793">
                  <c:v>-3.2336289999999996</c:v>
                </c:pt>
                <c:pt idx="6794">
                  <c:v>-3.2336289999999996</c:v>
                </c:pt>
                <c:pt idx="6795">
                  <c:v>-3.2336289999999996</c:v>
                </c:pt>
                <c:pt idx="6796">
                  <c:v>-3.2336289999999996</c:v>
                </c:pt>
                <c:pt idx="6797">
                  <c:v>-3.2336289999999996</c:v>
                </c:pt>
                <c:pt idx="6798">
                  <c:v>-3.2336289999999996</c:v>
                </c:pt>
                <c:pt idx="6799">
                  <c:v>-3.2336289999999996</c:v>
                </c:pt>
                <c:pt idx="6800">
                  <c:v>-3.2336289999999996</c:v>
                </c:pt>
                <c:pt idx="6801">
                  <c:v>-3.2336289999999996</c:v>
                </c:pt>
                <c:pt idx="6802">
                  <c:v>-3.2336289999999996</c:v>
                </c:pt>
                <c:pt idx="6803">
                  <c:v>-3.2336289999999996</c:v>
                </c:pt>
                <c:pt idx="6804">
                  <c:v>-3.2336289999999996</c:v>
                </c:pt>
                <c:pt idx="6805">
                  <c:v>-3.2336289999999996</c:v>
                </c:pt>
                <c:pt idx="6806">
                  <c:v>-3.2336289999999996</c:v>
                </c:pt>
                <c:pt idx="6807">
                  <c:v>-3.2336289999999996</c:v>
                </c:pt>
                <c:pt idx="6808">
                  <c:v>-3.2336289999999996</c:v>
                </c:pt>
                <c:pt idx="6809">
                  <c:v>-3.2336289999999996</c:v>
                </c:pt>
                <c:pt idx="6810">
                  <c:v>-3.2336289999999996</c:v>
                </c:pt>
                <c:pt idx="6811">
                  <c:v>-3.2336289999999996</c:v>
                </c:pt>
                <c:pt idx="6812">
                  <c:v>-3.2336289999999996</c:v>
                </c:pt>
                <c:pt idx="6813">
                  <c:v>-3.2336289999999996</c:v>
                </c:pt>
                <c:pt idx="6814">
                  <c:v>-3.2336289999999996</c:v>
                </c:pt>
                <c:pt idx="6815">
                  <c:v>-3.2336289999999996</c:v>
                </c:pt>
                <c:pt idx="6816">
                  <c:v>-3.2336289999999996</c:v>
                </c:pt>
                <c:pt idx="6817">
                  <c:v>-3.2336289999999996</c:v>
                </c:pt>
                <c:pt idx="6818">
                  <c:v>-3.2336289999999996</c:v>
                </c:pt>
                <c:pt idx="6819">
                  <c:v>-3.2336289999999996</c:v>
                </c:pt>
                <c:pt idx="6820">
                  <c:v>-3.2336289999999996</c:v>
                </c:pt>
                <c:pt idx="6821">
                  <c:v>-3.2336289999999996</c:v>
                </c:pt>
                <c:pt idx="6822">
                  <c:v>-3.2336289999999996</c:v>
                </c:pt>
                <c:pt idx="6823">
                  <c:v>-3.2336289999999996</c:v>
                </c:pt>
                <c:pt idx="6824">
                  <c:v>-3.2336289999999996</c:v>
                </c:pt>
                <c:pt idx="6825">
                  <c:v>-3.2336289999999996</c:v>
                </c:pt>
                <c:pt idx="6826">
                  <c:v>-3.2336289999999996</c:v>
                </c:pt>
                <c:pt idx="6827">
                  <c:v>-3.2336289999999996</c:v>
                </c:pt>
                <c:pt idx="6828">
                  <c:v>-3.2336289999999996</c:v>
                </c:pt>
                <c:pt idx="6829">
                  <c:v>-3.2336289999999996</c:v>
                </c:pt>
                <c:pt idx="6830">
                  <c:v>-3.2336289999999996</c:v>
                </c:pt>
                <c:pt idx="6831">
                  <c:v>-3.2336289999999996</c:v>
                </c:pt>
                <c:pt idx="6832">
                  <c:v>-3.2336289999999996</c:v>
                </c:pt>
                <c:pt idx="6833">
                  <c:v>-3.2336289999999996</c:v>
                </c:pt>
                <c:pt idx="6834">
                  <c:v>-3.2336289999999996</c:v>
                </c:pt>
                <c:pt idx="6835">
                  <c:v>-3.2336289999999996</c:v>
                </c:pt>
                <c:pt idx="6836">
                  <c:v>-3.2336289999999996</c:v>
                </c:pt>
                <c:pt idx="6837">
                  <c:v>-3.2336289999999996</c:v>
                </c:pt>
                <c:pt idx="6838">
                  <c:v>-3.2336289999999996</c:v>
                </c:pt>
                <c:pt idx="6839">
                  <c:v>-3.2336289999999996</c:v>
                </c:pt>
                <c:pt idx="6840">
                  <c:v>-3.2336289999999996</c:v>
                </c:pt>
                <c:pt idx="6841">
                  <c:v>-3.2336289999999996</c:v>
                </c:pt>
                <c:pt idx="6842">
                  <c:v>-3.2336289999999996</c:v>
                </c:pt>
                <c:pt idx="6843">
                  <c:v>-3.2336289999999996</c:v>
                </c:pt>
                <c:pt idx="6844">
                  <c:v>-3.2336289999999996</c:v>
                </c:pt>
                <c:pt idx="6845">
                  <c:v>-3.2336289999999996</c:v>
                </c:pt>
                <c:pt idx="6846">
                  <c:v>-3.2336289999999996</c:v>
                </c:pt>
                <c:pt idx="6847">
                  <c:v>-3.2336289999999996</c:v>
                </c:pt>
                <c:pt idx="6848">
                  <c:v>-3.2336289999999996</c:v>
                </c:pt>
                <c:pt idx="6849">
                  <c:v>-3.2336289999999996</c:v>
                </c:pt>
                <c:pt idx="6850">
                  <c:v>-3.2336289999999996</c:v>
                </c:pt>
                <c:pt idx="6851">
                  <c:v>-3.2336289999999996</c:v>
                </c:pt>
                <c:pt idx="6852">
                  <c:v>-3.2336289999999996</c:v>
                </c:pt>
                <c:pt idx="6853">
                  <c:v>-3.2336289999999996</c:v>
                </c:pt>
                <c:pt idx="6854">
                  <c:v>-3.2336289999999996</c:v>
                </c:pt>
                <c:pt idx="6855">
                  <c:v>-3.2336289999999996</c:v>
                </c:pt>
                <c:pt idx="6856">
                  <c:v>-3.2336289999999996</c:v>
                </c:pt>
                <c:pt idx="6857">
                  <c:v>-3.2336289999999996</c:v>
                </c:pt>
                <c:pt idx="6858">
                  <c:v>-3.2336289999999996</c:v>
                </c:pt>
                <c:pt idx="6859">
                  <c:v>-3.2336289999999996</c:v>
                </c:pt>
                <c:pt idx="6860">
                  <c:v>-3.2336289999999996</c:v>
                </c:pt>
                <c:pt idx="6861">
                  <c:v>-3.2336289999999996</c:v>
                </c:pt>
                <c:pt idx="6862">
                  <c:v>-3.2336289999999996</c:v>
                </c:pt>
                <c:pt idx="6863">
                  <c:v>-3.2336289999999996</c:v>
                </c:pt>
                <c:pt idx="6864">
                  <c:v>-3.2336289999999996</c:v>
                </c:pt>
                <c:pt idx="6865">
                  <c:v>-3.2336289999999996</c:v>
                </c:pt>
                <c:pt idx="6866">
                  <c:v>-3.2336289999999996</c:v>
                </c:pt>
                <c:pt idx="6867">
                  <c:v>-3.2336289999999996</c:v>
                </c:pt>
                <c:pt idx="6868">
                  <c:v>-3.2336289999999996</c:v>
                </c:pt>
                <c:pt idx="6869">
                  <c:v>-3.2336289999999996</c:v>
                </c:pt>
                <c:pt idx="6870">
                  <c:v>-3.2336289999999996</c:v>
                </c:pt>
                <c:pt idx="6871">
                  <c:v>-3.2336289999999996</c:v>
                </c:pt>
                <c:pt idx="6872">
                  <c:v>-3.2336289999999996</c:v>
                </c:pt>
                <c:pt idx="6873">
                  <c:v>-3.2336289999999996</c:v>
                </c:pt>
                <c:pt idx="6874">
                  <c:v>-3.2336289999999996</c:v>
                </c:pt>
                <c:pt idx="6875">
                  <c:v>-3.2336289999999996</c:v>
                </c:pt>
                <c:pt idx="6876">
                  <c:v>-3.2336289999999996</c:v>
                </c:pt>
                <c:pt idx="6877">
                  <c:v>-3.2336289999999996</c:v>
                </c:pt>
                <c:pt idx="6878">
                  <c:v>-3.2336289999999996</c:v>
                </c:pt>
                <c:pt idx="6879">
                  <c:v>-3.2336289999999996</c:v>
                </c:pt>
                <c:pt idx="6880">
                  <c:v>-3.2336289999999996</c:v>
                </c:pt>
                <c:pt idx="6881">
                  <c:v>-3.2336289999999996</c:v>
                </c:pt>
                <c:pt idx="6882">
                  <c:v>-3.2336289999999996</c:v>
                </c:pt>
                <c:pt idx="6883">
                  <c:v>-3.2336289999999996</c:v>
                </c:pt>
                <c:pt idx="6884">
                  <c:v>-3.2336289999999996</c:v>
                </c:pt>
                <c:pt idx="6885">
                  <c:v>-3.2336289999999996</c:v>
                </c:pt>
                <c:pt idx="6886">
                  <c:v>-3.2336289999999996</c:v>
                </c:pt>
                <c:pt idx="6887">
                  <c:v>-3.2336289999999996</c:v>
                </c:pt>
                <c:pt idx="6888">
                  <c:v>-3.2336289999999996</c:v>
                </c:pt>
                <c:pt idx="6889">
                  <c:v>-3.2336289999999996</c:v>
                </c:pt>
                <c:pt idx="6890">
                  <c:v>-3.2336289999999996</c:v>
                </c:pt>
                <c:pt idx="6891">
                  <c:v>-3.2336289999999996</c:v>
                </c:pt>
                <c:pt idx="6892">
                  <c:v>-3.2336289999999996</c:v>
                </c:pt>
                <c:pt idx="6893">
                  <c:v>-3.2336289999999996</c:v>
                </c:pt>
                <c:pt idx="6894">
                  <c:v>-3.2336289999999996</c:v>
                </c:pt>
                <c:pt idx="6895">
                  <c:v>-3.2336289999999996</c:v>
                </c:pt>
                <c:pt idx="6896">
                  <c:v>-3.2336289999999996</c:v>
                </c:pt>
                <c:pt idx="6897">
                  <c:v>-3.2336289999999996</c:v>
                </c:pt>
                <c:pt idx="6898">
                  <c:v>-3.2336289999999996</c:v>
                </c:pt>
                <c:pt idx="6899">
                  <c:v>-3.2336289999999996</c:v>
                </c:pt>
                <c:pt idx="6900">
                  <c:v>-3.2336289999999996</c:v>
                </c:pt>
                <c:pt idx="6901">
                  <c:v>-3.2336289999999996</c:v>
                </c:pt>
                <c:pt idx="6902">
                  <c:v>-3.2336289999999996</c:v>
                </c:pt>
                <c:pt idx="6903">
                  <c:v>-3.2336289999999996</c:v>
                </c:pt>
                <c:pt idx="6904">
                  <c:v>-3.2336289999999996</c:v>
                </c:pt>
                <c:pt idx="6905">
                  <c:v>-3.2336289999999996</c:v>
                </c:pt>
                <c:pt idx="6906">
                  <c:v>-3.2336289999999996</c:v>
                </c:pt>
                <c:pt idx="6907">
                  <c:v>-3.2336289999999996</c:v>
                </c:pt>
                <c:pt idx="6908">
                  <c:v>-3.2336289999999996</c:v>
                </c:pt>
                <c:pt idx="6909">
                  <c:v>-3.2336289999999996</c:v>
                </c:pt>
                <c:pt idx="6910">
                  <c:v>-3.2336289999999996</c:v>
                </c:pt>
                <c:pt idx="6911">
                  <c:v>-3.2336289999999996</c:v>
                </c:pt>
                <c:pt idx="6912">
                  <c:v>-3.2336289999999996</c:v>
                </c:pt>
                <c:pt idx="6913">
                  <c:v>-3.2336289999999996</c:v>
                </c:pt>
                <c:pt idx="6914">
                  <c:v>-3.2336289999999996</c:v>
                </c:pt>
                <c:pt idx="6915">
                  <c:v>-3.2336289999999996</c:v>
                </c:pt>
                <c:pt idx="6916">
                  <c:v>-3.2336289999999996</c:v>
                </c:pt>
                <c:pt idx="6917">
                  <c:v>-3.2336289999999996</c:v>
                </c:pt>
                <c:pt idx="6918">
                  <c:v>-3.2336289999999996</c:v>
                </c:pt>
                <c:pt idx="6919">
                  <c:v>-3.2336289999999996</c:v>
                </c:pt>
                <c:pt idx="6920">
                  <c:v>-3.2336289999999996</c:v>
                </c:pt>
                <c:pt idx="6921">
                  <c:v>-3.2336289999999996</c:v>
                </c:pt>
                <c:pt idx="6922">
                  <c:v>-3.2336289999999996</c:v>
                </c:pt>
                <c:pt idx="6923">
                  <c:v>-3.2336289999999996</c:v>
                </c:pt>
                <c:pt idx="6924">
                  <c:v>-3.2336289999999996</c:v>
                </c:pt>
                <c:pt idx="6925">
                  <c:v>-3.2336289999999996</c:v>
                </c:pt>
                <c:pt idx="6926">
                  <c:v>-3.2336289999999996</c:v>
                </c:pt>
                <c:pt idx="6927">
                  <c:v>-3.2336289999999996</c:v>
                </c:pt>
                <c:pt idx="6928">
                  <c:v>-3.2336289999999996</c:v>
                </c:pt>
                <c:pt idx="6929">
                  <c:v>-3.2336289999999996</c:v>
                </c:pt>
                <c:pt idx="6930">
                  <c:v>-3.2336289999999996</c:v>
                </c:pt>
                <c:pt idx="6931">
                  <c:v>-3.2336289999999996</c:v>
                </c:pt>
                <c:pt idx="6932">
                  <c:v>-3.2336289999999996</c:v>
                </c:pt>
                <c:pt idx="6933">
                  <c:v>-3.2336289999999996</c:v>
                </c:pt>
                <c:pt idx="6934">
                  <c:v>-3.2336289999999996</c:v>
                </c:pt>
                <c:pt idx="6935">
                  <c:v>-3.2336289999999996</c:v>
                </c:pt>
                <c:pt idx="6936">
                  <c:v>-3.2336289999999996</c:v>
                </c:pt>
                <c:pt idx="6937">
                  <c:v>-3.2336289999999996</c:v>
                </c:pt>
                <c:pt idx="6938">
                  <c:v>-3.2336289999999996</c:v>
                </c:pt>
                <c:pt idx="6939">
                  <c:v>-3.2336289999999996</c:v>
                </c:pt>
                <c:pt idx="6940">
                  <c:v>-3.2336289999999996</c:v>
                </c:pt>
                <c:pt idx="6941">
                  <c:v>-3.2336289999999996</c:v>
                </c:pt>
                <c:pt idx="6942">
                  <c:v>-3.2336289999999996</c:v>
                </c:pt>
                <c:pt idx="6943">
                  <c:v>-3.2336289999999996</c:v>
                </c:pt>
                <c:pt idx="6944">
                  <c:v>-3.2336289999999996</c:v>
                </c:pt>
                <c:pt idx="6945">
                  <c:v>-3.2336289999999996</c:v>
                </c:pt>
                <c:pt idx="6946">
                  <c:v>-3.2336289999999996</c:v>
                </c:pt>
                <c:pt idx="6947">
                  <c:v>-3.2336289999999996</c:v>
                </c:pt>
                <c:pt idx="6948">
                  <c:v>-3.2336289999999996</c:v>
                </c:pt>
                <c:pt idx="6949">
                  <c:v>-3.2336289999999996</c:v>
                </c:pt>
                <c:pt idx="6950">
                  <c:v>-3.2336289999999996</c:v>
                </c:pt>
                <c:pt idx="6951">
                  <c:v>-3.2336289999999996</c:v>
                </c:pt>
                <c:pt idx="6952">
                  <c:v>-3.2336289999999996</c:v>
                </c:pt>
                <c:pt idx="6953">
                  <c:v>-3.2336289999999996</c:v>
                </c:pt>
                <c:pt idx="6954">
                  <c:v>-3.2336289999999996</c:v>
                </c:pt>
                <c:pt idx="6955">
                  <c:v>-3.2336289999999996</c:v>
                </c:pt>
                <c:pt idx="6956">
                  <c:v>-3.2336289999999996</c:v>
                </c:pt>
                <c:pt idx="6957">
                  <c:v>-3.2336289999999996</c:v>
                </c:pt>
                <c:pt idx="6958">
                  <c:v>-3.2336289999999996</c:v>
                </c:pt>
                <c:pt idx="6959">
                  <c:v>-3.2336289999999996</c:v>
                </c:pt>
                <c:pt idx="6960">
                  <c:v>-3.2336289999999996</c:v>
                </c:pt>
                <c:pt idx="6961">
                  <c:v>-3.2336289999999996</c:v>
                </c:pt>
                <c:pt idx="6962">
                  <c:v>-3.2336289999999996</c:v>
                </c:pt>
                <c:pt idx="6963">
                  <c:v>-3.2336289999999996</c:v>
                </c:pt>
                <c:pt idx="6964">
                  <c:v>-3.2336289999999996</c:v>
                </c:pt>
                <c:pt idx="6965">
                  <c:v>-3.2336289999999996</c:v>
                </c:pt>
                <c:pt idx="6966">
                  <c:v>-3.2336289999999996</c:v>
                </c:pt>
                <c:pt idx="6967">
                  <c:v>-3.2336289999999996</c:v>
                </c:pt>
                <c:pt idx="6968">
                  <c:v>-3.2336289999999996</c:v>
                </c:pt>
                <c:pt idx="6969">
                  <c:v>-3.2336289999999996</c:v>
                </c:pt>
                <c:pt idx="6970">
                  <c:v>-3.2336289999999996</c:v>
                </c:pt>
                <c:pt idx="6971">
                  <c:v>-3.2336289999999996</c:v>
                </c:pt>
                <c:pt idx="6972">
                  <c:v>-3.2336289999999996</c:v>
                </c:pt>
                <c:pt idx="6973">
                  <c:v>-3.2336289999999996</c:v>
                </c:pt>
                <c:pt idx="6974">
                  <c:v>-3.2336289999999996</c:v>
                </c:pt>
                <c:pt idx="6975">
                  <c:v>-3.2336289999999996</c:v>
                </c:pt>
                <c:pt idx="6976">
                  <c:v>-3.2336289999999996</c:v>
                </c:pt>
                <c:pt idx="6977">
                  <c:v>-3.2336289999999996</c:v>
                </c:pt>
                <c:pt idx="6978">
                  <c:v>-3.2336289999999996</c:v>
                </c:pt>
                <c:pt idx="6979">
                  <c:v>-3.2336289999999996</c:v>
                </c:pt>
                <c:pt idx="6980">
                  <c:v>-3.2336289999999996</c:v>
                </c:pt>
                <c:pt idx="6981">
                  <c:v>-3.2336289999999996</c:v>
                </c:pt>
                <c:pt idx="6982">
                  <c:v>-3.2336289999999996</c:v>
                </c:pt>
                <c:pt idx="6983">
                  <c:v>-3.2336289999999996</c:v>
                </c:pt>
                <c:pt idx="6984">
                  <c:v>-3.2336289999999996</c:v>
                </c:pt>
                <c:pt idx="6985">
                  <c:v>-3.2336289999999996</c:v>
                </c:pt>
                <c:pt idx="6986">
                  <c:v>-3.2336289999999996</c:v>
                </c:pt>
                <c:pt idx="6987">
                  <c:v>-3.2336289999999996</c:v>
                </c:pt>
                <c:pt idx="6988">
                  <c:v>-3.2336289999999996</c:v>
                </c:pt>
                <c:pt idx="6989">
                  <c:v>-3.2336289999999996</c:v>
                </c:pt>
                <c:pt idx="6990">
                  <c:v>-3.2336289999999996</c:v>
                </c:pt>
                <c:pt idx="6991">
                  <c:v>-3.2336289999999996</c:v>
                </c:pt>
                <c:pt idx="6992">
                  <c:v>-3.2336289999999996</c:v>
                </c:pt>
                <c:pt idx="6993">
                  <c:v>-3.2336289999999996</c:v>
                </c:pt>
                <c:pt idx="6994">
                  <c:v>-3.2336289999999996</c:v>
                </c:pt>
                <c:pt idx="6995">
                  <c:v>-3.2336289999999996</c:v>
                </c:pt>
                <c:pt idx="6996">
                  <c:v>-3.2336289999999996</c:v>
                </c:pt>
                <c:pt idx="6997">
                  <c:v>-3.2336289999999996</c:v>
                </c:pt>
                <c:pt idx="6998">
                  <c:v>-3.2336289999999996</c:v>
                </c:pt>
                <c:pt idx="6999">
                  <c:v>-3.2336289999999996</c:v>
                </c:pt>
                <c:pt idx="7000">
                  <c:v>-3.2336289999999996</c:v>
                </c:pt>
                <c:pt idx="7001">
                  <c:v>-3.2336289999999996</c:v>
                </c:pt>
                <c:pt idx="7002">
                  <c:v>-3.2336289999999996</c:v>
                </c:pt>
                <c:pt idx="7003">
                  <c:v>-3.2336289999999996</c:v>
                </c:pt>
                <c:pt idx="7004">
                  <c:v>-3.2336289999999996</c:v>
                </c:pt>
                <c:pt idx="7005">
                  <c:v>-3.2336289999999996</c:v>
                </c:pt>
                <c:pt idx="7006">
                  <c:v>-3.2336289999999996</c:v>
                </c:pt>
                <c:pt idx="7007">
                  <c:v>-3.2336289999999996</c:v>
                </c:pt>
                <c:pt idx="7008">
                  <c:v>-3.2336289999999996</c:v>
                </c:pt>
                <c:pt idx="7009">
                  <c:v>-3.2336289999999996</c:v>
                </c:pt>
                <c:pt idx="7010">
                  <c:v>-3.2336289999999996</c:v>
                </c:pt>
                <c:pt idx="7011">
                  <c:v>-3.2336289999999996</c:v>
                </c:pt>
                <c:pt idx="7012">
                  <c:v>-3.2336289999999996</c:v>
                </c:pt>
                <c:pt idx="7013">
                  <c:v>-3.2336289999999996</c:v>
                </c:pt>
                <c:pt idx="7014">
                  <c:v>-3.2336289999999996</c:v>
                </c:pt>
                <c:pt idx="7015">
                  <c:v>-3.2336289999999996</c:v>
                </c:pt>
                <c:pt idx="7016">
                  <c:v>-3.2336289999999996</c:v>
                </c:pt>
                <c:pt idx="7017">
                  <c:v>-3.2336289999999996</c:v>
                </c:pt>
                <c:pt idx="7018">
                  <c:v>-3.2336289999999996</c:v>
                </c:pt>
                <c:pt idx="7019">
                  <c:v>-3.2336289999999996</c:v>
                </c:pt>
                <c:pt idx="7020">
                  <c:v>-3.2336289999999996</c:v>
                </c:pt>
                <c:pt idx="7021">
                  <c:v>-3.2336289999999996</c:v>
                </c:pt>
                <c:pt idx="7022">
                  <c:v>-3.2336289999999996</c:v>
                </c:pt>
                <c:pt idx="7023">
                  <c:v>-3.2336289999999996</c:v>
                </c:pt>
                <c:pt idx="7024">
                  <c:v>-3.2336289999999996</c:v>
                </c:pt>
                <c:pt idx="7025">
                  <c:v>-3.2336289999999996</c:v>
                </c:pt>
                <c:pt idx="7026">
                  <c:v>-3.2336289999999996</c:v>
                </c:pt>
                <c:pt idx="7027">
                  <c:v>-3.2336289999999996</c:v>
                </c:pt>
                <c:pt idx="7028">
                  <c:v>-3.2336289999999996</c:v>
                </c:pt>
                <c:pt idx="7029">
                  <c:v>-3.2336289999999996</c:v>
                </c:pt>
                <c:pt idx="7030">
                  <c:v>-3.2336289999999996</c:v>
                </c:pt>
                <c:pt idx="7031">
                  <c:v>-3.2336289999999996</c:v>
                </c:pt>
                <c:pt idx="7032">
                  <c:v>-3.2336289999999996</c:v>
                </c:pt>
                <c:pt idx="7033">
                  <c:v>-3.2336289999999996</c:v>
                </c:pt>
                <c:pt idx="7034">
                  <c:v>-3.2336289999999996</c:v>
                </c:pt>
                <c:pt idx="7035">
                  <c:v>-3.2336289999999996</c:v>
                </c:pt>
                <c:pt idx="7036">
                  <c:v>-3.2336289999999996</c:v>
                </c:pt>
                <c:pt idx="7037">
                  <c:v>-3.2336289999999996</c:v>
                </c:pt>
                <c:pt idx="7038">
                  <c:v>-3.2336289999999996</c:v>
                </c:pt>
                <c:pt idx="7039">
                  <c:v>-3.2336289999999996</c:v>
                </c:pt>
                <c:pt idx="7040">
                  <c:v>-3.2336289999999996</c:v>
                </c:pt>
                <c:pt idx="7041">
                  <c:v>-3.2336289999999996</c:v>
                </c:pt>
                <c:pt idx="7042">
                  <c:v>-3.2336289999999996</c:v>
                </c:pt>
                <c:pt idx="7043">
                  <c:v>-3.2336289999999996</c:v>
                </c:pt>
                <c:pt idx="7044">
                  <c:v>-3.2336289999999996</c:v>
                </c:pt>
                <c:pt idx="7045">
                  <c:v>-3.2336289999999996</c:v>
                </c:pt>
                <c:pt idx="7046">
                  <c:v>-3.2336289999999996</c:v>
                </c:pt>
                <c:pt idx="7047">
                  <c:v>-3.2336289999999996</c:v>
                </c:pt>
                <c:pt idx="7048">
                  <c:v>-3.2336289999999996</c:v>
                </c:pt>
                <c:pt idx="7049">
                  <c:v>-3.2336289999999996</c:v>
                </c:pt>
                <c:pt idx="7050">
                  <c:v>-3.2336289999999996</c:v>
                </c:pt>
                <c:pt idx="7051">
                  <c:v>-3.2336289999999996</c:v>
                </c:pt>
                <c:pt idx="7052">
                  <c:v>-3.2336289999999996</c:v>
                </c:pt>
                <c:pt idx="7053">
                  <c:v>-3.2336289999999996</c:v>
                </c:pt>
                <c:pt idx="7054">
                  <c:v>-3.2336289999999996</c:v>
                </c:pt>
                <c:pt idx="7055">
                  <c:v>-3.2336289999999996</c:v>
                </c:pt>
                <c:pt idx="7056">
                  <c:v>-3.2336289999999996</c:v>
                </c:pt>
                <c:pt idx="7057">
                  <c:v>-3.2336289999999996</c:v>
                </c:pt>
                <c:pt idx="7058">
                  <c:v>-3.2336289999999996</c:v>
                </c:pt>
                <c:pt idx="7059">
                  <c:v>-3.2336289999999996</c:v>
                </c:pt>
                <c:pt idx="7060">
                  <c:v>-3.2336289999999996</c:v>
                </c:pt>
                <c:pt idx="7061">
                  <c:v>-3.2336289999999996</c:v>
                </c:pt>
                <c:pt idx="7062">
                  <c:v>-3.2336289999999996</c:v>
                </c:pt>
                <c:pt idx="7063">
                  <c:v>-3.2336289999999996</c:v>
                </c:pt>
                <c:pt idx="7064">
                  <c:v>-3.2336289999999996</c:v>
                </c:pt>
                <c:pt idx="7065">
                  <c:v>-3.2336289999999996</c:v>
                </c:pt>
                <c:pt idx="7066">
                  <c:v>-3.2336289999999996</c:v>
                </c:pt>
                <c:pt idx="7067">
                  <c:v>-3.2336289999999996</c:v>
                </c:pt>
                <c:pt idx="7068">
                  <c:v>-3.2336289999999996</c:v>
                </c:pt>
                <c:pt idx="7069">
                  <c:v>-3.2336289999999996</c:v>
                </c:pt>
                <c:pt idx="7070">
                  <c:v>-3.2336289999999996</c:v>
                </c:pt>
                <c:pt idx="7071">
                  <c:v>-3.2336289999999996</c:v>
                </c:pt>
                <c:pt idx="7072">
                  <c:v>-3.2336289999999996</c:v>
                </c:pt>
                <c:pt idx="7073">
                  <c:v>-3.2336289999999996</c:v>
                </c:pt>
                <c:pt idx="7074">
                  <c:v>-3.2336289999999996</c:v>
                </c:pt>
                <c:pt idx="7075">
                  <c:v>-3.2336289999999996</c:v>
                </c:pt>
                <c:pt idx="7076">
                  <c:v>-3.2336289999999996</c:v>
                </c:pt>
                <c:pt idx="7077">
                  <c:v>-3.2336289999999996</c:v>
                </c:pt>
                <c:pt idx="7078">
                  <c:v>-3.2336289999999996</c:v>
                </c:pt>
                <c:pt idx="7079">
                  <c:v>-3.2336289999999996</c:v>
                </c:pt>
                <c:pt idx="7080">
                  <c:v>-3.2336289999999996</c:v>
                </c:pt>
                <c:pt idx="7081">
                  <c:v>-3.2336289999999996</c:v>
                </c:pt>
                <c:pt idx="7082">
                  <c:v>-3.2336289999999996</c:v>
                </c:pt>
                <c:pt idx="7083">
                  <c:v>-3.2336289999999996</c:v>
                </c:pt>
                <c:pt idx="7084">
                  <c:v>-3.2336289999999996</c:v>
                </c:pt>
                <c:pt idx="7085">
                  <c:v>-3.2336289999999996</c:v>
                </c:pt>
                <c:pt idx="7086">
                  <c:v>-3.2336289999999996</c:v>
                </c:pt>
                <c:pt idx="7087">
                  <c:v>-3.2336289999999996</c:v>
                </c:pt>
                <c:pt idx="7088">
                  <c:v>-3.2336289999999996</c:v>
                </c:pt>
                <c:pt idx="7089">
                  <c:v>-3.2336289999999996</c:v>
                </c:pt>
                <c:pt idx="7090">
                  <c:v>-3.2336289999999996</c:v>
                </c:pt>
                <c:pt idx="7091">
                  <c:v>-3.2336289999999996</c:v>
                </c:pt>
                <c:pt idx="7092">
                  <c:v>-3.2336289999999996</c:v>
                </c:pt>
                <c:pt idx="7093">
                  <c:v>-3.2336289999999996</c:v>
                </c:pt>
                <c:pt idx="7094">
                  <c:v>-3.2336289999999996</c:v>
                </c:pt>
                <c:pt idx="7095">
                  <c:v>-3.2336289999999996</c:v>
                </c:pt>
                <c:pt idx="7096">
                  <c:v>-3.2336289999999996</c:v>
                </c:pt>
                <c:pt idx="7097">
                  <c:v>-3.2336289999999996</c:v>
                </c:pt>
                <c:pt idx="7098">
                  <c:v>-3.2336289999999996</c:v>
                </c:pt>
                <c:pt idx="7099">
                  <c:v>-3.2336289999999996</c:v>
                </c:pt>
                <c:pt idx="7100">
                  <c:v>-3.2336289999999996</c:v>
                </c:pt>
                <c:pt idx="7101">
                  <c:v>-3.2336289999999996</c:v>
                </c:pt>
                <c:pt idx="7102">
                  <c:v>-3.2336289999999996</c:v>
                </c:pt>
                <c:pt idx="7103">
                  <c:v>-3.2336289999999996</c:v>
                </c:pt>
                <c:pt idx="7104">
                  <c:v>-3.2336289999999996</c:v>
                </c:pt>
                <c:pt idx="7105">
                  <c:v>-3.2336289999999996</c:v>
                </c:pt>
                <c:pt idx="7106">
                  <c:v>-3.2336289999999996</c:v>
                </c:pt>
                <c:pt idx="7107">
                  <c:v>-3.2336289999999996</c:v>
                </c:pt>
                <c:pt idx="7108">
                  <c:v>-3.2336289999999996</c:v>
                </c:pt>
                <c:pt idx="7109">
                  <c:v>-3.2336289999999996</c:v>
                </c:pt>
                <c:pt idx="7110">
                  <c:v>-3.2336289999999996</c:v>
                </c:pt>
                <c:pt idx="7111">
                  <c:v>-3.2336289999999996</c:v>
                </c:pt>
                <c:pt idx="7112">
                  <c:v>-3.2336289999999996</c:v>
                </c:pt>
                <c:pt idx="7113">
                  <c:v>-3.2336289999999996</c:v>
                </c:pt>
                <c:pt idx="7114">
                  <c:v>-3.2336289999999996</c:v>
                </c:pt>
                <c:pt idx="7115">
                  <c:v>-3.2336289999999996</c:v>
                </c:pt>
                <c:pt idx="7116">
                  <c:v>-3.2336289999999996</c:v>
                </c:pt>
                <c:pt idx="7117">
                  <c:v>-3.2336289999999996</c:v>
                </c:pt>
                <c:pt idx="7118">
                  <c:v>-3.2336289999999996</c:v>
                </c:pt>
                <c:pt idx="7119">
                  <c:v>-3.2336289999999996</c:v>
                </c:pt>
                <c:pt idx="7120">
                  <c:v>-3.2336289999999996</c:v>
                </c:pt>
                <c:pt idx="7121">
                  <c:v>-3.2336289999999996</c:v>
                </c:pt>
                <c:pt idx="7122">
                  <c:v>-3.2336289999999996</c:v>
                </c:pt>
                <c:pt idx="7123">
                  <c:v>-3.2336289999999996</c:v>
                </c:pt>
                <c:pt idx="7124">
                  <c:v>-3.2336289999999996</c:v>
                </c:pt>
                <c:pt idx="7125">
                  <c:v>-3.2336289999999996</c:v>
                </c:pt>
                <c:pt idx="7126">
                  <c:v>-3.2336289999999996</c:v>
                </c:pt>
                <c:pt idx="7127">
                  <c:v>-3.2336289999999996</c:v>
                </c:pt>
                <c:pt idx="7128">
                  <c:v>-3.2336289999999996</c:v>
                </c:pt>
                <c:pt idx="7129">
                  <c:v>-3.2336289999999996</c:v>
                </c:pt>
                <c:pt idx="7130">
                  <c:v>-3.2336289999999996</c:v>
                </c:pt>
                <c:pt idx="7131">
                  <c:v>-3.2336289999999996</c:v>
                </c:pt>
                <c:pt idx="7132">
                  <c:v>-3.2336289999999996</c:v>
                </c:pt>
                <c:pt idx="7133">
                  <c:v>-3.2336289999999996</c:v>
                </c:pt>
                <c:pt idx="7134">
                  <c:v>-3.2336289999999996</c:v>
                </c:pt>
                <c:pt idx="7135">
                  <c:v>-3.2336289999999996</c:v>
                </c:pt>
                <c:pt idx="7136">
                  <c:v>-3.2336289999999996</c:v>
                </c:pt>
                <c:pt idx="7137">
                  <c:v>-3.2336289999999996</c:v>
                </c:pt>
                <c:pt idx="7138">
                  <c:v>-3.2336289999999996</c:v>
                </c:pt>
                <c:pt idx="7139">
                  <c:v>-3.2336289999999996</c:v>
                </c:pt>
                <c:pt idx="7140">
                  <c:v>-3.2336289999999996</c:v>
                </c:pt>
                <c:pt idx="7141">
                  <c:v>-3.2336289999999996</c:v>
                </c:pt>
                <c:pt idx="7142">
                  <c:v>-3.2336289999999996</c:v>
                </c:pt>
                <c:pt idx="7143">
                  <c:v>-3.2336289999999996</c:v>
                </c:pt>
                <c:pt idx="7144">
                  <c:v>-3.2336289999999996</c:v>
                </c:pt>
                <c:pt idx="7145">
                  <c:v>-3.2336289999999996</c:v>
                </c:pt>
                <c:pt idx="7146">
                  <c:v>-3.2336289999999996</c:v>
                </c:pt>
                <c:pt idx="7147">
                  <c:v>-3.2336289999999996</c:v>
                </c:pt>
                <c:pt idx="7148">
                  <c:v>-3.2336289999999996</c:v>
                </c:pt>
                <c:pt idx="7149">
                  <c:v>-3.2336289999999996</c:v>
                </c:pt>
                <c:pt idx="7150">
                  <c:v>-3.2336289999999996</c:v>
                </c:pt>
                <c:pt idx="7151">
                  <c:v>-3.2336289999999996</c:v>
                </c:pt>
                <c:pt idx="7152">
                  <c:v>-3.2336289999999996</c:v>
                </c:pt>
                <c:pt idx="7153">
                  <c:v>-3.2336289999999996</c:v>
                </c:pt>
                <c:pt idx="7154">
                  <c:v>-3.2336289999999996</c:v>
                </c:pt>
                <c:pt idx="7155">
                  <c:v>-3.2336289999999996</c:v>
                </c:pt>
                <c:pt idx="7156">
                  <c:v>-3.2336289999999996</c:v>
                </c:pt>
                <c:pt idx="7157">
                  <c:v>-3.2336289999999996</c:v>
                </c:pt>
                <c:pt idx="7158">
                  <c:v>-3.2336289999999996</c:v>
                </c:pt>
                <c:pt idx="7159">
                  <c:v>-3.2336289999999996</c:v>
                </c:pt>
                <c:pt idx="7160">
                  <c:v>-3.2336289999999996</c:v>
                </c:pt>
                <c:pt idx="7161">
                  <c:v>-3.2336289999999996</c:v>
                </c:pt>
                <c:pt idx="7162">
                  <c:v>-3.2336289999999996</c:v>
                </c:pt>
                <c:pt idx="7163">
                  <c:v>-3.2336289999999996</c:v>
                </c:pt>
                <c:pt idx="7164">
                  <c:v>-3.2336289999999996</c:v>
                </c:pt>
                <c:pt idx="7165">
                  <c:v>-3.2336289999999996</c:v>
                </c:pt>
                <c:pt idx="7166">
                  <c:v>-3.2336289999999996</c:v>
                </c:pt>
                <c:pt idx="7167">
                  <c:v>-3.2336289999999996</c:v>
                </c:pt>
                <c:pt idx="7168">
                  <c:v>-3.2336289999999996</c:v>
                </c:pt>
                <c:pt idx="7169">
                  <c:v>-3.2336289999999996</c:v>
                </c:pt>
                <c:pt idx="7170">
                  <c:v>-3.2336289999999996</c:v>
                </c:pt>
                <c:pt idx="7171">
                  <c:v>-3.2336289999999996</c:v>
                </c:pt>
                <c:pt idx="7172">
                  <c:v>-3.2336289999999996</c:v>
                </c:pt>
                <c:pt idx="7173">
                  <c:v>-3.2336289999999996</c:v>
                </c:pt>
                <c:pt idx="7174">
                  <c:v>-3.2336289999999996</c:v>
                </c:pt>
                <c:pt idx="7175">
                  <c:v>-3.2336289999999996</c:v>
                </c:pt>
                <c:pt idx="7176">
                  <c:v>-3.2336289999999996</c:v>
                </c:pt>
                <c:pt idx="7177">
                  <c:v>-3.2336289999999996</c:v>
                </c:pt>
                <c:pt idx="7178">
                  <c:v>-3.2336289999999996</c:v>
                </c:pt>
                <c:pt idx="7179">
                  <c:v>-3.2336289999999996</c:v>
                </c:pt>
                <c:pt idx="7180">
                  <c:v>-3.2336289999999996</c:v>
                </c:pt>
                <c:pt idx="7181">
                  <c:v>-3.2336289999999996</c:v>
                </c:pt>
                <c:pt idx="7182">
                  <c:v>-3.2336289999999996</c:v>
                </c:pt>
                <c:pt idx="7183">
                  <c:v>-3.2336289999999996</c:v>
                </c:pt>
                <c:pt idx="7184">
                  <c:v>-3.2336289999999996</c:v>
                </c:pt>
                <c:pt idx="7185">
                  <c:v>-3.2336289999999996</c:v>
                </c:pt>
                <c:pt idx="7186">
                  <c:v>-3.2336289999999996</c:v>
                </c:pt>
                <c:pt idx="7187">
                  <c:v>-3.2336289999999996</c:v>
                </c:pt>
                <c:pt idx="7188">
                  <c:v>-3.2336289999999996</c:v>
                </c:pt>
                <c:pt idx="7189">
                  <c:v>-3.2336289999999996</c:v>
                </c:pt>
                <c:pt idx="7190">
                  <c:v>-3.2336289999999996</c:v>
                </c:pt>
                <c:pt idx="7191">
                  <c:v>-3.2336289999999996</c:v>
                </c:pt>
                <c:pt idx="7192">
                  <c:v>-3.2336289999999996</c:v>
                </c:pt>
                <c:pt idx="7193">
                  <c:v>-3.2336289999999996</c:v>
                </c:pt>
                <c:pt idx="7194">
                  <c:v>-3.2336289999999996</c:v>
                </c:pt>
                <c:pt idx="7195">
                  <c:v>-3.2336289999999996</c:v>
                </c:pt>
                <c:pt idx="7196">
                  <c:v>-3.2336289999999996</c:v>
                </c:pt>
                <c:pt idx="7197">
                  <c:v>-3.2336289999999996</c:v>
                </c:pt>
                <c:pt idx="7198">
                  <c:v>-3.2336289999999996</c:v>
                </c:pt>
                <c:pt idx="7199">
                  <c:v>-3.2336289999999996</c:v>
                </c:pt>
                <c:pt idx="7200">
                  <c:v>-3.2336289999999996</c:v>
                </c:pt>
                <c:pt idx="7201">
                  <c:v>-3.2336289999999996</c:v>
                </c:pt>
                <c:pt idx="7202">
                  <c:v>-3.2336289999999996</c:v>
                </c:pt>
                <c:pt idx="7203">
                  <c:v>-3.2336289999999996</c:v>
                </c:pt>
                <c:pt idx="7204">
                  <c:v>-3.2336289999999996</c:v>
                </c:pt>
                <c:pt idx="7205">
                  <c:v>-3.2336289999999996</c:v>
                </c:pt>
                <c:pt idx="7206">
                  <c:v>-3.2336289999999996</c:v>
                </c:pt>
                <c:pt idx="7207">
                  <c:v>-3.2336289999999996</c:v>
                </c:pt>
                <c:pt idx="7208">
                  <c:v>-3.2336289999999996</c:v>
                </c:pt>
                <c:pt idx="7209">
                  <c:v>-3.2336289999999996</c:v>
                </c:pt>
                <c:pt idx="7210">
                  <c:v>-3.2336289999999996</c:v>
                </c:pt>
                <c:pt idx="7211">
                  <c:v>-3.2336289999999996</c:v>
                </c:pt>
                <c:pt idx="7212">
                  <c:v>-3.2336289999999996</c:v>
                </c:pt>
                <c:pt idx="7213">
                  <c:v>-3.2336289999999996</c:v>
                </c:pt>
                <c:pt idx="7214">
                  <c:v>-3.2336289999999996</c:v>
                </c:pt>
                <c:pt idx="7215">
                  <c:v>-3.2336289999999996</c:v>
                </c:pt>
                <c:pt idx="7216">
                  <c:v>-3.2336289999999996</c:v>
                </c:pt>
                <c:pt idx="7217">
                  <c:v>-3.2336289999999996</c:v>
                </c:pt>
                <c:pt idx="7218">
                  <c:v>-3.2336289999999996</c:v>
                </c:pt>
                <c:pt idx="7219">
                  <c:v>-3.2336289999999996</c:v>
                </c:pt>
                <c:pt idx="7220">
                  <c:v>-3.2336289999999996</c:v>
                </c:pt>
                <c:pt idx="7221">
                  <c:v>-3.2336289999999996</c:v>
                </c:pt>
                <c:pt idx="7222">
                  <c:v>-3.2336289999999996</c:v>
                </c:pt>
                <c:pt idx="7223">
                  <c:v>-3.2336289999999996</c:v>
                </c:pt>
                <c:pt idx="7224">
                  <c:v>-3.2336289999999996</c:v>
                </c:pt>
                <c:pt idx="7225">
                  <c:v>-3.2336289999999996</c:v>
                </c:pt>
                <c:pt idx="7226">
                  <c:v>-3.2336289999999996</c:v>
                </c:pt>
                <c:pt idx="7227">
                  <c:v>-3.2336289999999996</c:v>
                </c:pt>
                <c:pt idx="7228">
                  <c:v>-3.2336289999999996</c:v>
                </c:pt>
                <c:pt idx="7229">
                  <c:v>-3.2336289999999996</c:v>
                </c:pt>
                <c:pt idx="7230">
                  <c:v>-3.2336289999999996</c:v>
                </c:pt>
                <c:pt idx="7231">
                  <c:v>-3.2336289999999996</c:v>
                </c:pt>
                <c:pt idx="7232">
                  <c:v>-3.2336289999999996</c:v>
                </c:pt>
                <c:pt idx="7233">
                  <c:v>-3.2336289999999996</c:v>
                </c:pt>
                <c:pt idx="7234">
                  <c:v>-3.2336289999999996</c:v>
                </c:pt>
                <c:pt idx="7235">
                  <c:v>-3.2336289999999996</c:v>
                </c:pt>
                <c:pt idx="7236">
                  <c:v>-3.2336289999999996</c:v>
                </c:pt>
                <c:pt idx="7237">
                  <c:v>-3.2336289999999996</c:v>
                </c:pt>
                <c:pt idx="7238">
                  <c:v>-3.2336289999999996</c:v>
                </c:pt>
                <c:pt idx="7239">
                  <c:v>-3.2336289999999996</c:v>
                </c:pt>
                <c:pt idx="7240">
                  <c:v>-3.2336289999999996</c:v>
                </c:pt>
                <c:pt idx="7241">
                  <c:v>-3.2336289999999996</c:v>
                </c:pt>
                <c:pt idx="7242">
                  <c:v>-3.2336289999999996</c:v>
                </c:pt>
                <c:pt idx="7243">
                  <c:v>-3.2336289999999996</c:v>
                </c:pt>
                <c:pt idx="7244">
                  <c:v>-3.2336289999999996</c:v>
                </c:pt>
                <c:pt idx="7245">
                  <c:v>-3.2336289999999996</c:v>
                </c:pt>
                <c:pt idx="7246">
                  <c:v>-3.2336289999999996</c:v>
                </c:pt>
                <c:pt idx="7247">
                  <c:v>-3.2336289999999996</c:v>
                </c:pt>
                <c:pt idx="7248">
                  <c:v>-3.2336289999999996</c:v>
                </c:pt>
                <c:pt idx="7249">
                  <c:v>-3.2336289999999996</c:v>
                </c:pt>
                <c:pt idx="7250">
                  <c:v>-3.2336289999999996</c:v>
                </c:pt>
                <c:pt idx="7251">
                  <c:v>-3.2336289999999996</c:v>
                </c:pt>
                <c:pt idx="7252">
                  <c:v>-3.2336289999999996</c:v>
                </c:pt>
                <c:pt idx="7253">
                  <c:v>-3.2336289999999996</c:v>
                </c:pt>
                <c:pt idx="7254">
                  <c:v>-3.2336289999999996</c:v>
                </c:pt>
                <c:pt idx="7255">
                  <c:v>-3.2336289999999996</c:v>
                </c:pt>
                <c:pt idx="7256">
                  <c:v>-3.2336289999999996</c:v>
                </c:pt>
                <c:pt idx="7257">
                  <c:v>-3.2336289999999996</c:v>
                </c:pt>
                <c:pt idx="7258">
                  <c:v>-3.2336289999999996</c:v>
                </c:pt>
                <c:pt idx="7259">
                  <c:v>-3.2336289999999996</c:v>
                </c:pt>
                <c:pt idx="7260">
                  <c:v>-3.2336289999999996</c:v>
                </c:pt>
                <c:pt idx="7261">
                  <c:v>-3.2336289999999996</c:v>
                </c:pt>
                <c:pt idx="7262">
                  <c:v>-3.2336289999999996</c:v>
                </c:pt>
                <c:pt idx="7263">
                  <c:v>-3.2336289999999996</c:v>
                </c:pt>
                <c:pt idx="7264">
                  <c:v>-3.2336289999999996</c:v>
                </c:pt>
                <c:pt idx="7265">
                  <c:v>-3.2336289999999996</c:v>
                </c:pt>
                <c:pt idx="7266">
                  <c:v>-3.2336289999999996</c:v>
                </c:pt>
                <c:pt idx="7267">
                  <c:v>-3.2336289999999996</c:v>
                </c:pt>
                <c:pt idx="7268">
                  <c:v>-3.2336289999999996</c:v>
                </c:pt>
                <c:pt idx="7269">
                  <c:v>-3.2336289999999996</c:v>
                </c:pt>
                <c:pt idx="7270">
                  <c:v>-3.2336289999999996</c:v>
                </c:pt>
                <c:pt idx="7271">
                  <c:v>-3.2336289999999996</c:v>
                </c:pt>
                <c:pt idx="7272">
                  <c:v>-3.2336289999999996</c:v>
                </c:pt>
                <c:pt idx="7273">
                  <c:v>-3.2336289999999996</c:v>
                </c:pt>
                <c:pt idx="7274">
                  <c:v>-3.2336289999999996</c:v>
                </c:pt>
                <c:pt idx="7275">
                  <c:v>-3.2336289999999996</c:v>
                </c:pt>
                <c:pt idx="7276">
                  <c:v>-3.2336289999999996</c:v>
                </c:pt>
                <c:pt idx="7277">
                  <c:v>-3.2336289999999996</c:v>
                </c:pt>
                <c:pt idx="7278">
                  <c:v>-3.2336289999999996</c:v>
                </c:pt>
                <c:pt idx="7279">
                  <c:v>-3.2336289999999996</c:v>
                </c:pt>
                <c:pt idx="7280">
                  <c:v>-3.2336289999999996</c:v>
                </c:pt>
                <c:pt idx="7281">
                  <c:v>-3.2336289999999996</c:v>
                </c:pt>
                <c:pt idx="7282">
                  <c:v>-3.2336289999999996</c:v>
                </c:pt>
                <c:pt idx="7283">
                  <c:v>-3.2336289999999996</c:v>
                </c:pt>
                <c:pt idx="7284">
                  <c:v>-3.2336289999999996</c:v>
                </c:pt>
                <c:pt idx="7285">
                  <c:v>-3.2336289999999996</c:v>
                </c:pt>
                <c:pt idx="7286">
                  <c:v>-3.2336289999999996</c:v>
                </c:pt>
                <c:pt idx="7287">
                  <c:v>-3.2336289999999996</c:v>
                </c:pt>
                <c:pt idx="7288">
                  <c:v>-3.2336289999999996</c:v>
                </c:pt>
                <c:pt idx="7289">
                  <c:v>-3.2336289999999996</c:v>
                </c:pt>
                <c:pt idx="7290">
                  <c:v>-3.2336289999999996</c:v>
                </c:pt>
                <c:pt idx="7291">
                  <c:v>-3.2336289999999996</c:v>
                </c:pt>
                <c:pt idx="7292">
                  <c:v>-3.2336289999999996</c:v>
                </c:pt>
                <c:pt idx="7293">
                  <c:v>-3.2336289999999996</c:v>
                </c:pt>
                <c:pt idx="7294">
                  <c:v>-3.2336289999999996</c:v>
                </c:pt>
                <c:pt idx="7295">
                  <c:v>-3.2336289999999996</c:v>
                </c:pt>
                <c:pt idx="7296">
                  <c:v>-3.2336289999999996</c:v>
                </c:pt>
                <c:pt idx="7297">
                  <c:v>-3.2336289999999996</c:v>
                </c:pt>
                <c:pt idx="7298">
                  <c:v>-3.2336289999999996</c:v>
                </c:pt>
                <c:pt idx="7299">
                  <c:v>-3.2336289999999996</c:v>
                </c:pt>
                <c:pt idx="7300">
                  <c:v>-3.2336289999999996</c:v>
                </c:pt>
                <c:pt idx="7301">
                  <c:v>-3.2336289999999996</c:v>
                </c:pt>
                <c:pt idx="7302">
                  <c:v>-3.2336289999999996</c:v>
                </c:pt>
                <c:pt idx="7303">
                  <c:v>-3.2336289999999996</c:v>
                </c:pt>
                <c:pt idx="7304">
                  <c:v>-3.2336289999999996</c:v>
                </c:pt>
                <c:pt idx="7305">
                  <c:v>-3.2336289999999996</c:v>
                </c:pt>
                <c:pt idx="7306">
                  <c:v>-3.2336289999999996</c:v>
                </c:pt>
                <c:pt idx="7307">
                  <c:v>-3.2336289999999996</c:v>
                </c:pt>
                <c:pt idx="7308">
                  <c:v>-3.2336289999999996</c:v>
                </c:pt>
                <c:pt idx="7309">
                  <c:v>-3.2336289999999996</c:v>
                </c:pt>
                <c:pt idx="7310">
                  <c:v>-3.2336289999999996</c:v>
                </c:pt>
                <c:pt idx="7311">
                  <c:v>-3.2336289999999996</c:v>
                </c:pt>
                <c:pt idx="7312">
                  <c:v>-3.2336289999999996</c:v>
                </c:pt>
                <c:pt idx="7313">
                  <c:v>-3.2336289999999996</c:v>
                </c:pt>
                <c:pt idx="7314">
                  <c:v>-3.2336289999999996</c:v>
                </c:pt>
                <c:pt idx="7315">
                  <c:v>-3.2336289999999996</c:v>
                </c:pt>
                <c:pt idx="7316">
                  <c:v>-3.2336289999999996</c:v>
                </c:pt>
                <c:pt idx="7317">
                  <c:v>-3.2336289999999996</c:v>
                </c:pt>
                <c:pt idx="7318">
                  <c:v>-3.2336289999999996</c:v>
                </c:pt>
                <c:pt idx="7319">
                  <c:v>-3.2336289999999996</c:v>
                </c:pt>
                <c:pt idx="7320">
                  <c:v>-3.2336289999999996</c:v>
                </c:pt>
                <c:pt idx="7321">
                  <c:v>-3.2336289999999996</c:v>
                </c:pt>
                <c:pt idx="7322">
                  <c:v>-3.2336289999999996</c:v>
                </c:pt>
                <c:pt idx="7323">
                  <c:v>-3.2336289999999996</c:v>
                </c:pt>
                <c:pt idx="7324">
                  <c:v>-3.2336289999999996</c:v>
                </c:pt>
                <c:pt idx="7325">
                  <c:v>-3.2336289999999996</c:v>
                </c:pt>
                <c:pt idx="7326">
                  <c:v>-3.2336289999999996</c:v>
                </c:pt>
                <c:pt idx="7327">
                  <c:v>-3.2336289999999996</c:v>
                </c:pt>
                <c:pt idx="7328">
                  <c:v>-3.2336289999999996</c:v>
                </c:pt>
                <c:pt idx="7329">
                  <c:v>-3.2336289999999996</c:v>
                </c:pt>
                <c:pt idx="7330">
                  <c:v>-3.2336289999999996</c:v>
                </c:pt>
                <c:pt idx="7331">
                  <c:v>-3.2336289999999996</c:v>
                </c:pt>
                <c:pt idx="7332">
                  <c:v>-3.2336289999999996</c:v>
                </c:pt>
                <c:pt idx="7333">
                  <c:v>-3.2336289999999996</c:v>
                </c:pt>
                <c:pt idx="7334">
                  <c:v>-3.2336289999999996</c:v>
                </c:pt>
                <c:pt idx="7335">
                  <c:v>-3.2336289999999996</c:v>
                </c:pt>
                <c:pt idx="7336">
                  <c:v>-3.2336289999999996</c:v>
                </c:pt>
                <c:pt idx="7337">
                  <c:v>-3.2336289999999996</c:v>
                </c:pt>
                <c:pt idx="7338">
                  <c:v>-3.2336289999999996</c:v>
                </c:pt>
                <c:pt idx="7339">
                  <c:v>-3.2336289999999996</c:v>
                </c:pt>
                <c:pt idx="7340">
                  <c:v>-3.2336289999999996</c:v>
                </c:pt>
                <c:pt idx="7341">
                  <c:v>-3.2336289999999996</c:v>
                </c:pt>
                <c:pt idx="7342">
                  <c:v>-3.2336289999999996</c:v>
                </c:pt>
                <c:pt idx="7343">
                  <c:v>-3.2336289999999996</c:v>
                </c:pt>
                <c:pt idx="7344">
                  <c:v>-3.2336289999999996</c:v>
                </c:pt>
                <c:pt idx="7345">
                  <c:v>-3.2336289999999996</c:v>
                </c:pt>
                <c:pt idx="7346">
                  <c:v>-3.2336289999999996</c:v>
                </c:pt>
                <c:pt idx="7347">
                  <c:v>-3.2336289999999996</c:v>
                </c:pt>
                <c:pt idx="7348">
                  <c:v>-3.2336289999999996</c:v>
                </c:pt>
                <c:pt idx="7349">
                  <c:v>-3.2336289999999996</c:v>
                </c:pt>
                <c:pt idx="7350">
                  <c:v>-3.2336289999999996</c:v>
                </c:pt>
                <c:pt idx="7351">
                  <c:v>-3.2336289999999996</c:v>
                </c:pt>
                <c:pt idx="7352">
                  <c:v>-3.2336289999999996</c:v>
                </c:pt>
                <c:pt idx="7353">
                  <c:v>-3.2336289999999996</c:v>
                </c:pt>
                <c:pt idx="7354">
                  <c:v>-3.2336289999999996</c:v>
                </c:pt>
                <c:pt idx="7355">
                  <c:v>-3.2336289999999996</c:v>
                </c:pt>
                <c:pt idx="7356">
                  <c:v>-3.2336289999999996</c:v>
                </c:pt>
                <c:pt idx="7357">
                  <c:v>-3.2336289999999996</c:v>
                </c:pt>
                <c:pt idx="7358">
                  <c:v>-3.2336289999999996</c:v>
                </c:pt>
                <c:pt idx="7359">
                  <c:v>-3.2336289999999996</c:v>
                </c:pt>
                <c:pt idx="7360">
                  <c:v>-3.2336289999999996</c:v>
                </c:pt>
                <c:pt idx="7361">
                  <c:v>-3.2336289999999996</c:v>
                </c:pt>
                <c:pt idx="7362">
                  <c:v>-3.2336289999999996</c:v>
                </c:pt>
                <c:pt idx="7363">
                  <c:v>-3.2336289999999996</c:v>
                </c:pt>
                <c:pt idx="7364">
                  <c:v>-3.2336289999999996</c:v>
                </c:pt>
                <c:pt idx="7365">
                  <c:v>-3.2336289999999996</c:v>
                </c:pt>
                <c:pt idx="7366">
                  <c:v>-3.2336289999999996</c:v>
                </c:pt>
                <c:pt idx="7367">
                  <c:v>-3.2336289999999996</c:v>
                </c:pt>
                <c:pt idx="7368">
                  <c:v>-3.2336289999999996</c:v>
                </c:pt>
                <c:pt idx="7369">
                  <c:v>-3.2336289999999996</c:v>
                </c:pt>
                <c:pt idx="7370">
                  <c:v>-3.2336289999999996</c:v>
                </c:pt>
                <c:pt idx="7371">
                  <c:v>-3.2336289999999996</c:v>
                </c:pt>
                <c:pt idx="7372">
                  <c:v>-3.2336289999999996</c:v>
                </c:pt>
                <c:pt idx="7373">
                  <c:v>-3.2336289999999996</c:v>
                </c:pt>
                <c:pt idx="7374">
                  <c:v>-3.2336289999999996</c:v>
                </c:pt>
                <c:pt idx="7375">
                  <c:v>-3.2336289999999996</c:v>
                </c:pt>
                <c:pt idx="7376">
                  <c:v>-3.2336289999999996</c:v>
                </c:pt>
                <c:pt idx="7377">
                  <c:v>-3.2336289999999996</c:v>
                </c:pt>
                <c:pt idx="7378">
                  <c:v>-3.2336289999999996</c:v>
                </c:pt>
                <c:pt idx="7379">
                  <c:v>-3.2336289999999996</c:v>
                </c:pt>
                <c:pt idx="7380">
                  <c:v>-3.2336289999999996</c:v>
                </c:pt>
                <c:pt idx="7381">
                  <c:v>-3.2336289999999996</c:v>
                </c:pt>
                <c:pt idx="7382">
                  <c:v>-3.2336289999999996</c:v>
                </c:pt>
                <c:pt idx="7383">
                  <c:v>-3.2336289999999996</c:v>
                </c:pt>
                <c:pt idx="7384">
                  <c:v>-3.2336289999999996</c:v>
                </c:pt>
                <c:pt idx="7385">
                  <c:v>-3.2336289999999996</c:v>
                </c:pt>
                <c:pt idx="7386">
                  <c:v>-3.2336289999999996</c:v>
                </c:pt>
                <c:pt idx="7387">
                  <c:v>-3.2336289999999996</c:v>
                </c:pt>
                <c:pt idx="7388">
                  <c:v>-3.2336289999999996</c:v>
                </c:pt>
                <c:pt idx="7389">
                  <c:v>-3.2336289999999996</c:v>
                </c:pt>
                <c:pt idx="7390">
                  <c:v>-3.2336289999999996</c:v>
                </c:pt>
                <c:pt idx="7391">
                  <c:v>-3.2336289999999996</c:v>
                </c:pt>
                <c:pt idx="7392">
                  <c:v>-3.2336289999999996</c:v>
                </c:pt>
                <c:pt idx="7393">
                  <c:v>-3.2336289999999996</c:v>
                </c:pt>
                <c:pt idx="7394">
                  <c:v>-3.2336289999999996</c:v>
                </c:pt>
                <c:pt idx="7395">
                  <c:v>-3.2336289999999996</c:v>
                </c:pt>
                <c:pt idx="7396">
                  <c:v>-3.2336289999999996</c:v>
                </c:pt>
                <c:pt idx="7397">
                  <c:v>-3.2336289999999996</c:v>
                </c:pt>
                <c:pt idx="7398">
                  <c:v>-3.2336289999999996</c:v>
                </c:pt>
                <c:pt idx="7399">
                  <c:v>-3.2336289999999996</c:v>
                </c:pt>
                <c:pt idx="7400">
                  <c:v>-3.2336289999999996</c:v>
                </c:pt>
                <c:pt idx="7401">
                  <c:v>-3.2336289999999996</c:v>
                </c:pt>
                <c:pt idx="7402">
                  <c:v>-3.2336289999999996</c:v>
                </c:pt>
                <c:pt idx="7403">
                  <c:v>-3.2336289999999996</c:v>
                </c:pt>
                <c:pt idx="7404">
                  <c:v>-3.2336289999999996</c:v>
                </c:pt>
                <c:pt idx="7405">
                  <c:v>-3.2336289999999996</c:v>
                </c:pt>
                <c:pt idx="7406">
                  <c:v>-3.2336289999999996</c:v>
                </c:pt>
                <c:pt idx="7407">
                  <c:v>-3.2336289999999996</c:v>
                </c:pt>
                <c:pt idx="7408">
                  <c:v>-3.2336289999999996</c:v>
                </c:pt>
                <c:pt idx="7409">
                  <c:v>-3.2336289999999996</c:v>
                </c:pt>
                <c:pt idx="7410">
                  <c:v>-3.2336289999999996</c:v>
                </c:pt>
                <c:pt idx="7411">
                  <c:v>-3.2336289999999996</c:v>
                </c:pt>
                <c:pt idx="7412">
                  <c:v>-3.2336289999999996</c:v>
                </c:pt>
                <c:pt idx="7413">
                  <c:v>-3.2336289999999996</c:v>
                </c:pt>
                <c:pt idx="7414">
                  <c:v>-3.2336289999999996</c:v>
                </c:pt>
                <c:pt idx="7415">
                  <c:v>-3.2336289999999996</c:v>
                </c:pt>
                <c:pt idx="7416">
                  <c:v>-3.2336289999999996</c:v>
                </c:pt>
                <c:pt idx="7417">
                  <c:v>-3.2336289999999996</c:v>
                </c:pt>
                <c:pt idx="7418">
                  <c:v>-3.2336289999999996</c:v>
                </c:pt>
                <c:pt idx="7419">
                  <c:v>-3.2336289999999996</c:v>
                </c:pt>
                <c:pt idx="7420">
                  <c:v>-3.2336289999999996</c:v>
                </c:pt>
                <c:pt idx="7421">
                  <c:v>-3.2336289999999996</c:v>
                </c:pt>
                <c:pt idx="7422">
                  <c:v>-3.2336289999999996</c:v>
                </c:pt>
                <c:pt idx="7423">
                  <c:v>-3.2336289999999996</c:v>
                </c:pt>
                <c:pt idx="7424">
                  <c:v>-3.2336289999999996</c:v>
                </c:pt>
                <c:pt idx="7425">
                  <c:v>-3.2336289999999996</c:v>
                </c:pt>
                <c:pt idx="7426">
                  <c:v>-3.2336289999999996</c:v>
                </c:pt>
                <c:pt idx="7427">
                  <c:v>-3.2336289999999996</c:v>
                </c:pt>
                <c:pt idx="7428">
                  <c:v>-3.2336289999999996</c:v>
                </c:pt>
                <c:pt idx="7429">
                  <c:v>-3.2336289999999996</c:v>
                </c:pt>
                <c:pt idx="7430">
                  <c:v>-3.2336289999999996</c:v>
                </c:pt>
                <c:pt idx="7431">
                  <c:v>-3.2336289999999996</c:v>
                </c:pt>
                <c:pt idx="7432">
                  <c:v>-3.2336289999999996</c:v>
                </c:pt>
                <c:pt idx="7433">
                  <c:v>-3.2336289999999996</c:v>
                </c:pt>
                <c:pt idx="7434">
                  <c:v>-3.2336289999999996</c:v>
                </c:pt>
                <c:pt idx="7435">
                  <c:v>-3.2336289999999996</c:v>
                </c:pt>
                <c:pt idx="7436">
                  <c:v>-3.2336289999999996</c:v>
                </c:pt>
                <c:pt idx="7437">
                  <c:v>-3.2336289999999996</c:v>
                </c:pt>
                <c:pt idx="7438">
                  <c:v>-3.2336289999999996</c:v>
                </c:pt>
                <c:pt idx="7439">
                  <c:v>-3.2336289999999996</c:v>
                </c:pt>
                <c:pt idx="7440">
                  <c:v>-3.2336289999999996</c:v>
                </c:pt>
                <c:pt idx="7441">
                  <c:v>-3.2336289999999996</c:v>
                </c:pt>
                <c:pt idx="7442">
                  <c:v>-3.2336289999999996</c:v>
                </c:pt>
                <c:pt idx="7443">
                  <c:v>-3.2336289999999996</c:v>
                </c:pt>
                <c:pt idx="7444">
                  <c:v>-3.2336289999999996</c:v>
                </c:pt>
                <c:pt idx="7445">
                  <c:v>-3.2336289999999996</c:v>
                </c:pt>
                <c:pt idx="7446">
                  <c:v>-3.2336289999999996</c:v>
                </c:pt>
                <c:pt idx="7447">
                  <c:v>-3.2336289999999996</c:v>
                </c:pt>
                <c:pt idx="7448">
                  <c:v>-3.2336289999999996</c:v>
                </c:pt>
                <c:pt idx="7449">
                  <c:v>-3.2336289999999996</c:v>
                </c:pt>
                <c:pt idx="7450">
                  <c:v>-3.2336289999999996</c:v>
                </c:pt>
                <c:pt idx="7451">
                  <c:v>-3.2336289999999996</c:v>
                </c:pt>
                <c:pt idx="7452">
                  <c:v>-3.2336289999999996</c:v>
                </c:pt>
                <c:pt idx="7453">
                  <c:v>-3.2336289999999996</c:v>
                </c:pt>
                <c:pt idx="7454">
                  <c:v>-3.2336289999999996</c:v>
                </c:pt>
                <c:pt idx="7455">
                  <c:v>-3.2336289999999996</c:v>
                </c:pt>
                <c:pt idx="7456">
                  <c:v>-3.2336289999999996</c:v>
                </c:pt>
                <c:pt idx="7457">
                  <c:v>-3.2336289999999996</c:v>
                </c:pt>
                <c:pt idx="7458">
                  <c:v>-3.2336289999999996</c:v>
                </c:pt>
                <c:pt idx="7459">
                  <c:v>-3.2336289999999996</c:v>
                </c:pt>
                <c:pt idx="7460">
                  <c:v>-3.2336289999999996</c:v>
                </c:pt>
                <c:pt idx="7461">
                  <c:v>-3.2336289999999996</c:v>
                </c:pt>
                <c:pt idx="7462">
                  <c:v>-3.2336289999999996</c:v>
                </c:pt>
                <c:pt idx="7463">
                  <c:v>-3.2336289999999996</c:v>
                </c:pt>
                <c:pt idx="7464">
                  <c:v>-3.2336289999999996</c:v>
                </c:pt>
                <c:pt idx="7465">
                  <c:v>-3.2336289999999996</c:v>
                </c:pt>
                <c:pt idx="7466">
                  <c:v>-3.2336289999999996</c:v>
                </c:pt>
                <c:pt idx="7467">
                  <c:v>-3.2336289999999996</c:v>
                </c:pt>
                <c:pt idx="7468">
                  <c:v>-3.2336289999999996</c:v>
                </c:pt>
                <c:pt idx="7469">
                  <c:v>-3.2336289999999996</c:v>
                </c:pt>
                <c:pt idx="7470">
                  <c:v>-3.2336289999999996</c:v>
                </c:pt>
                <c:pt idx="7471">
                  <c:v>-3.2336289999999996</c:v>
                </c:pt>
                <c:pt idx="7472">
                  <c:v>-3.2336289999999996</c:v>
                </c:pt>
                <c:pt idx="7473">
                  <c:v>-3.2336289999999996</c:v>
                </c:pt>
                <c:pt idx="7474">
                  <c:v>-3.2336289999999996</c:v>
                </c:pt>
                <c:pt idx="7475">
                  <c:v>-3.2336289999999996</c:v>
                </c:pt>
                <c:pt idx="7476">
                  <c:v>-3.2336289999999996</c:v>
                </c:pt>
                <c:pt idx="7477">
                  <c:v>-3.2336289999999996</c:v>
                </c:pt>
                <c:pt idx="7478">
                  <c:v>-3.2336289999999996</c:v>
                </c:pt>
                <c:pt idx="7479">
                  <c:v>-3.2336289999999996</c:v>
                </c:pt>
                <c:pt idx="7480">
                  <c:v>-3.2336289999999996</c:v>
                </c:pt>
                <c:pt idx="7481">
                  <c:v>-3.2336289999999996</c:v>
                </c:pt>
                <c:pt idx="7482">
                  <c:v>-3.2336289999999996</c:v>
                </c:pt>
                <c:pt idx="7483">
                  <c:v>-3.2336289999999996</c:v>
                </c:pt>
                <c:pt idx="7484">
                  <c:v>-3.2336289999999996</c:v>
                </c:pt>
                <c:pt idx="7485">
                  <c:v>-3.2336289999999996</c:v>
                </c:pt>
                <c:pt idx="7486">
                  <c:v>-3.2336289999999996</c:v>
                </c:pt>
                <c:pt idx="7487">
                  <c:v>-3.2336289999999996</c:v>
                </c:pt>
                <c:pt idx="7488">
                  <c:v>-3.2336289999999996</c:v>
                </c:pt>
                <c:pt idx="7489">
                  <c:v>-3.2336289999999996</c:v>
                </c:pt>
                <c:pt idx="7490">
                  <c:v>-3.2336289999999996</c:v>
                </c:pt>
                <c:pt idx="7491">
                  <c:v>-3.2336289999999996</c:v>
                </c:pt>
                <c:pt idx="7492">
                  <c:v>-3.2336289999999996</c:v>
                </c:pt>
                <c:pt idx="7493">
                  <c:v>-3.2336289999999996</c:v>
                </c:pt>
                <c:pt idx="7494">
                  <c:v>-3.2336289999999996</c:v>
                </c:pt>
                <c:pt idx="7495">
                  <c:v>-3.2336289999999996</c:v>
                </c:pt>
                <c:pt idx="7496">
                  <c:v>-3.2336289999999996</c:v>
                </c:pt>
                <c:pt idx="7497">
                  <c:v>-3.2336289999999996</c:v>
                </c:pt>
                <c:pt idx="7498">
                  <c:v>-3.2336289999999996</c:v>
                </c:pt>
                <c:pt idx="7499">
                  <c:v>-3.2336289999999996</c:v>
                </c:pt>
                <c:pt idx="7500">
                  <c:v>-3.2336289999999996</c:v>
                </c:pt>
                <c:pt idx="7501">
                  <c:v>-3.2336289999999996</c:v>
                </c:pt>
                <c:pt idx="7502">
                  <c:v>-3.2336289999999996</c:v>
                </c:pt>
                <c:pt idx="7503">
                  <c:v>-3.2336289999999996</c:v>
                </c:pt>
                <c:pt idx="7504">
                  <c:v>-3.2336289999999996</c:v>
                </c:pt>
                <c:pt idx="7505">
                  <c:v>-3.2336289999999996</c:v>
                </c:pt>
                <c:pt idx="7506">
                  <c:v>-3.2336289999999996</c:v>
                </c:pt>
                <c:pt idx="7507">
                  <c:v>-3.2336289999999996</c:v>
                </c:pt>
                <c:pt idx="7508">
                  <c:v>-3.2336289999999996</c:v>
                </c:pt>
                <c:pt idx="7509">
                  <c:v>-3.2336289999999996</c:v>
                </c:pt>
                <c:pt idx="7510">
                  <c:v>-3.2336289999999996</c:v>
                </c:pt>
                <c:pt idx="7511">
                  <c:v>-3.2336289999999996</c:v>
                </c:pt>
                <c:pt idx="7512">
                  <c:v>-3.2336289999999996</c:v>
                </c:pt>
                <c:pt idx="7513">
                  <c:v>-3.2336289999999996</c:v>
                </c:pt>
                <c:pt idx="7514">
                  <c:v>-3.2336289999999996</c:v>
                </c:pt>
                <c:pt idx="7515">
                  <c:v>-3.2336289999999996</c:v>
                </c:pt>
                <c:pt idx="7516">
                  <c:v>-3.2336289999999996</c:v>
                </c:pt>
                <c:pt idx="7517">
                  <c:v>-3.2336289999999996</c:v>
                </c:pt>
                <c:pt idx="7518">
                  <c:v>-3.2336289999999996</c:v>
                </c:pt>
                <c:pt idx="7519">
                  <c:v>-3.2336289999999996</c:v>
                </c:pt>
                <c:pt idx="7520">
                  <c:v>-3.2336289999999996</c:v>
                </c:pt>
                <c:pt idx="7521">
                  <c:v>-3.2336289999999996</c:v>
                </c:pt>
                <c:pt idx="7522">
                  <c:v>-3.2336289999999996</c:v>
                </c:pt>
                <c:pt idx="7523">
                  <c:v>-3.2336289999999996</c:v>
                </c:pt>
                <c:pt idx="7524">
                  <c:v>-3.2336289999999996</c:v>
                </c:pt>
                <c:pt idx="7525">
                  <c:v>-3.2336289999999996</c:v>
                </c:pt>
                <c:pt idx="7526">
                  <c:v>-3.2336289999999996</c:v>
                </c:pt>
                <c:pt idx="7527">
                  <c:v>-3.2336289999999996</c:v>
                </c:pt>
                <c:pt idx="7528">
                  <c:v>-3.2336289999999996</c:v>
                </c:pt>
                <c:pt idx="7529">
                  <c:v>-3.2336289999999996</c:v>
                </c:pt>
                <c:pt idx="7530">
                  <c:v>-3.2336289999999996</c:v>
                </c:pt>
                <c:pt idx="7531">
                  <c:v>-3.2336289999999996</c:v>
                </c:pt>
                <c:pt idx="7532">
                  <c:v>-3.2336289999999996</c:v>
                </c:pt>
                <c:pt idx="7533">
                  <c:v>-3.2336289999999996</c:v>
                </c:pt>
                <c:pt idx="7534">
                  <c:v>-3.2336289999999996</c:v>
                </c:pt>
                <c:pt idx="7535">
                  <c:v>-3.2336289999999996</c:v>
                </c:pt>
                <c:pt idx="7536">
                  <c:v>-3.2336289999999996</c:v>
                </c:pt>
                <c:pt idx="7537">
                  <c:v>-3.2336289999999996</c:v>
                </c:pt>
                <c:pt idx="7538">
                  <c:v>-3.2336289999999996</c:v>
                </c:pt>
                <c:pt idx="7539">
                  <c:v>-3.2336289999999996</c:v>
                </c:pt>
                <c:pt idx="7540">
                  <c:v>-3.2336289999999996</c:v>
                </c:pt>
                <c:pt idx="7541">
                  <c:v>-3.2336289999999996</c:v>
                </c:pt>
                <c:pt idx="7542">
                  <c:v>-3.2336289999999996</c:v>
                </c:pt>
                <c:pt idx="7543">
                  <c:v>-3.2336289999999996</c:v>
                </c:pt>
                <c:pt idx="7544">
                  <c:v>-3.2336289999999996</c:v>
                </c:pt>
                <c:pt idx="7545">
                  <c:v>-3.2336289999999996</c:v>
                </c:pt>
                <c:pt idx="7546">
                  <c:v>-3.2336289999999996</c:v>
                </c:pt>
                <c:pt idx="7547">
                  <c:v>-3.2336289999999996</c:v>
                </c:pt>
                <c:pt idx="7548">
                  <c:v>-3.2336289999999996</c:v>
                </c:pt>
                <c:pt idx="7549">
                  <c:v>-3.2336289999999996</c:v>
                </c:pt>
                <c:pt idx="7550">
                  <c:v>-3.2336289999999996</c:v>
                </c:pt>
                <c:pt idx="7551">
                  <c:v>-3.2336289999999996</c:v>
                </c:pt>
                <c:pt idx="7552">
                  <c:v>-3.2336289999999996</c:v>
                </c:pt>
                <c:pt idx="7553">
                  <c:v>-3.2336289999999996</c:v>
                </c:pt>
                <c:pt idx="7554">
                  <c:v>-3.2336289999999996</c:v>
                </c:pt>
                <c:pt idx="7555">
                  <c:v>-3.2336289999999996</c:v>
                </c:pt>
                <c:pt idx="7556">
                  <c:v>-3.2336289999999996</c:v>
                </c:pt>
                <c:pt idx="7557">
                  <c:v>-3.2336289999999996</c:v>
                </c:pt>
                <c:pt idx="7558">
                  <c:v>-3.2336289999999996</c:v>
                </c:pt>
                <c:pt idx="7559">
                  <c:v>-3.2336289999999996</c:v>
                </c:pt>
                <c:pt idx="7560">
                  <c:v>-3.2336289999999996</c:v>
                </c:pt>
                <c:pt idx="7561">
                  <c:v>-3.2336289999999996</c:v>
                </c:pt>
                <c:pt idx="7562">
                  <c:v>-3.2336289999999996</c:v>
                </c:pt>
                <c:pt idx="7563">
                  <c:v>-3.2336289999999996</c:v>
                </c:pt>
                <c:pt idx="7564">
                  <c:v>-3.2336289999999996</c:v>
                </c:pt>
                <c:pt idx="7565">
                  <c:v>-3.2336289999999996</c:v>
                </c:pt>
                <c:pt idx="7566">
                  <c:v>-3.2336289999999996</c:v>
                </c:pt>
                <c:pt idx="7567">
                  <c:v>-3.2336289999999996</c:v>
                </c:pt>
                <c:pt idx="7568">
                  <c:v>-3.2336289999999996</c:v>
                </c:pt>
                <c:pt idx="7569">
                  <c:v>-3.2336289999999996</c:v>
                </c:pt>
                <c:pt idx="7570">
                  <c:v>-3.2336289999999996</c:v>
                </c:pt>
                <c:pt idx="7571">
                  <c:v>-3.2336289999999996</c:v>
                </c:pt>
                <c:pt idx="7572">
                  <c:v>-3.2336289999999996</c:v>
                </c:pt>
                <c:pt idx="7573">
                  <c:v>-3.2336289999999996</c:v>
                </c:pt>
                <c:pt idx="7574">
                  <c:v>-3.2336289999999996</c:v>
                </c:pt>
                <c:pt idx="7575">
                  <c:v>-3.2336289999999996</c:v>
                </c:pt>
                <c:pt idx="7576">
                  <c:v>-3.2336289999999996</c:v>
                </c:pt>
                <c:pt idx="7577">
                  <c:v>-3.2336289999999996</c:v>
                </c:pt>
                <c:pt idx="7578">
                  <c:v>-3.2336289999999996</c:v>
                </c:pt>
                <c:pt idx="7579">
                  <c:v>-3.2336289999999996</c:v>
                </c:pt>
                <c:pt idx="7580">
                  <c:v>-3.2336289999999996</c:v>
                </c:pt>
                <c:pt idx="7581">
                  <c:v>-3.2336289999999996</c:v>
                </c:pt>
                <c:pt idx="7582">
                  <c:v>-3.2336289999999996</c:v>
                </c:pt>
                <c:pt idx="7583">
                  <c:v>-3.2336289999999996</c:v>
                </c:pt>
                <c:pt idx="7584">
                  <c:v>-3.2336289999999996</c:v>
                </c:pt>
                <c:pt idx="7585">
                  <c:v>-3.2336289999999996</c:v>
                </c:pt>
                <c:pt idx="7586">
                  <c:v>-3.2336289999999996</c:v>
                </c:pt>
                <c:pt idx="7587">
                  <c:v>-3.2336289999999996</c:v>
                </c:pt>
                <c:pt idx="7588">
                  <c:v>-3.2336289999999996</c:v>
                </c:pt>
                <c:pt idx="7589">
                  <c:v>-3.2336289999999996</c:v>
                </c:pt>
                <c:pt idx="7590">
                  <c:v>-3.2336289999999996</c:v>
                </c:pt>
                <c:pt idx="7591">
                  <c:v>-3.2336289999999996</c:v>
                </c:pt>
                <c:pt idx="7592">
                  <c:v>-3.2336289999999996</c:v>
                </c:pt>
                <c:pt idx="7593">
                  <c:v>-3.2336289999999996</c:v>
                </c:pt>
                <c:pt idx="7594">
                  <c:v>-3.2336289999999996</c:v>
                </c:pt>
                <c:pt idx="7595">
                  <c:v>-3.2336289999999996</c:v>
                </c:pt>
                <c:pt idx="7596">
                  <c:v>-3.2336289999999996</c:v>
                </c:pt>
                <c:pt idx="7597">
                  <c:v>-3.2336289999999996</c:v>
                </c:pt>
                <c:pt idx="7598">
                  <c:v>-3.2336289999999996</c:v>
                </c:pt>
                <c:pt idx="7599">
                  <c:v>-3.2336289999999996</c:v>
                </c:pt>
                <c:pt idx="7600">
                  <c:v>-3.2336289999999996</c:v>
                </c:pt>
                <c:pt idx="7601">
                  <c:v>-3.2336289999999996</c:v>
                </c:pt>
                <c:pt idx="7602">
                  <c:v>-3.2336289999999996</c:v>
                </c:pt>
                <c:pt idx="7603">
                  <c:v>-3.2336289999999996</c:v>
                </c:pt>
                <c:pt idx="7604">
                  <c:v>-3.2336289999999996</c:v>
                </c:pt>
                <c:pt idx="7605">
                  <c:v>-3.2336289999999996</c:v>
                </c:pt>
                <c:pt idx="7606">
                  <c:v>-3.2336289999999996</c:v>
                </c:pt>
                <c:pt idx="7607">
                  <c:v>-3.2336289999999996</c:v>
                </c:pt>
                <c:pt idx="7608">
                  <c:v>-3.2336289999999996</c:v>
                </c:pt>
                <c:pt idx="7609">
                  <c:v>-3.2336289999999996</c:v>
                </c:pt>
                <c:pt idx="7610">
                  <c:v>-3.2336289999999996</c:v>
                </c:pt>
                <c:pt idx="7611">
                  <c:v>-3.2336289999999996</c:v>
                </c:pt>
                <c:pt idx="7612">
                  <c:v>-3.2336289999999996</c:v>
                </c:pt>
                <c:pt idx="7613">
                  <c:v>-3.2336289999999996</c:v>
                </c:pt>
                <c:pt idx="7614">
                  <c:v>-3.2336289999999996</c:v>
                </c:pt>
                <c:pt idx="7615">
                  <c:v>-3.2336289999999996</c:v>
                </c:pt>
                <c:pt idx="7616">
                  <c:v>-3.2336289999999996</c:v>
                </c:pt>
                <c:pt idx="7617">
                  <c:v>-3.2336289999999996</c:v>
                </c:pt>
                <c:pt idx="7618">
                  <c:v>-3.2336289999999996</c:v>
                </c:pt>
                <c:pt idx="7619">
                  <c:v>-3.2336289999999996</c:v>
                </c:pt>
                <c:pt idx="7620">
                  <c:v>-3.2336289999999996</c:v>
                </c:pt>
                <c:pt idx="7621">
                  <c:v>-3.2336289999999996</c:v>
                </c:pt>
                <c:pt idx="7622">
                  <c:v>-3.2336289999999996</c:v>
                </c:pt>
                <c:pt idx="7623">
                  <c:v>-3.2336289999999996</c:v>
                </c:pt>
                <c:pt idx="7624">
                  <c:v>-3.2336289999999996</c:v>
                </c:pt>
                <c:pt idx="7625">
                  <c:v>-3.2336289999999996</c:v>
                </c:pt>
                <c:pt idx="7626">
                  <c:v>-3.2336289999999996</c:v>
                </c:pt>
                <c:pt idx="7627">
                  <c:v>-3.2336289999999996</c:v>
                </c:pt>
                <c:pt idx="7628">
                  <c:v>-3.2336289999999996</c:v>
                </c:pt>
                <c:pt idx="7629">
                  <c:v>-3.2336289999999996</c:v>
                </c:pt>
                <c:pt idx="7630">
                  <c:v>-3.2336289999999996</c:v>
                </c:pt>
                <c:pt idx="7631">
                  <c:v>-3.2336289999999996</c:v>
                </c:pt>
                <c:pt idx="7632">
                  <c:v>-3.2336289999999996</c:v>
                </c:pt>
                <c:pt idx="7633">
                  <c:v>-3.2336289999999996</c:v>
                </c:pt>
                <c:pt idx="7634">
                  <c:v>-3.2336289999999996</c:v>
                </c:pt>
                <c:pt idx="7635">
                  <c:v>-3.2336289999999996</c:v>
                </c:pt>
                <c:pt idx="7636">
                  <c:v>-3.2336289999999996</c:v>
                </c:pt>
                <c:pt idx="7637">
                  <c:v>-3.2336289999999996</c:v>
                </c:pt>
                <c:pt idx="7638">
                  <c:v>-3.2336289999999996</c:v>
                </c:pt>
                <c:pt idx="7639">
                  <c:v>-3.2336289999999996</c:v>
                </c:pt>
                <c:pt idx="7640">
                  <c:v>-3.2336289999999996</c:v>
                </c:pt>
                <c:pt idx="7641">
                  <c:v>-3.2336289999999996</c:v>
                </c:pt>
                <c:pt idx="7642">
                  <c:v>-3.2336289999999996</c:v>
                </c:pt>
                <c:pt idx="7643">
                  <c:v>-3.2336289999999996</c:v>
                </c:pt>
                <c:pt idx="7644">
                  <c:v>-3.2336289999999996</c:v>
                </c:pt>
                <c:pt idx="7645">
                  <c:v>-3.2336289999999996</c:v>
                </c:pt>
                <c:pt idx="7646">
                  <c:v>-3.2336289999999996</c:v>
                </c:pt>
                <c:pt idx="7647">
                  <c:v>-3.2336289999999996</c:v>
                </c:pt>
                <c:pt idx="7648">
                  <c:v>-3.2336289999999996</c:v>
                </c:pt>
                <c:pt idx="7649">
                  <c:v>-3.2336289999999996</c:v>
                </c:pt>
                <c:pt idx="7650">
                  <c:v>-3.2336289999999996</c:v>
                </c:pt>
                <c:pt idx="7651">
                  <c:v>-3.2336289999999996</c:v>
                </c:pt>
                <c:pt idx="7652">
                  <c:v>-3.2336289999999996</c:v>
                </c:pt>
                <c:pt idx="7653">
                  <c:v>-3.2336289999999996</c:v>
                </c:pt>
                <c:pt idx="7654">
                  <c:v>-3.2336289999999996</c:v>
                </c:pt>
                <c:pt idx="7655">
                  <c:v>-3.2336289999999996</c:v>
                </c:pt>
                <c:pt idx="7656">
                  <c:v>-3.2336289999999996</c:v>
                </c:pt>
                <c:pt idx="7657">
                  <c:v>-3.2336289999999996</c:v>
                </c:pt>
                <c:pt idx="7658">
                  <c:v>-3.2336289999999996</c:v>
                </c:pt>
                <c:pt idx="7659">
                  <c:v>-3.2336289999999996</c:v>
                </c:pt>
                <c:pt idx="7660">
                  <c:v>-3.2336289999999996</c:v>
                </c:pt>
                <c:pt idx="7661">
                  <c:v>-3.2336289999999996</c:v>
                </c:pt>
                <c:pt idx="7662">
                  <c:v>-3.2336289999999996</c:v>
                </c:pt>
                <c:pt idx="7663">
                  <c:v>-3.2336289999999996</c:v>
                </c:pt>
                <c:pt idx="7664">
                  <c:v>-3.2336289999999996</c:v>
                </c:pt>
                <c:pt idx="7665">
                  <c:v>-3.2336289999999996</c:v>
                </c:pt>
                <c:pt idx="7666">
                  <c:v>-3.2336289999999996</c:v>
                </c:pt>
                <c:pt idx="7667">
                  <c:v>-3.2336289999999996</c:v>
                </c:pt>
                <c:pt idx="7668">
                  <c:v>-3.2336289999999996</c:v>
                </c:pt>
                <c:pt idx="7669">
                  <c:v>-3.2336289999999996</c:v>
                </c:pt>
                <c:pt idx="7670">
                  <c:v>-3.2336289999999996</c:v>
                </c:pt>
                <c:pt idx="7671">
                  <c:v>-3.2336289999999996</c:v>
                </c:pt>
                <c:pt idx="7672">
                  <c:v>-3.2336289999999996</c:v>
                </c:pt>
                <c:pt idx="7673">
                  <c:v>-3.2336289999999996</c:v>
                </c:pt>
                <c:pt idx="7674">
                  <c:v>-3.2336289999999996</c:v>
                </c:pt>
                <c:pt idx="7675">
                  <c:v>-3.2336289999999996</c:v>
                </c:pt>
                <c:pt idx="7676">
                  <c:v>-3.2336289999999996</c:v>
                </c:pt>
                <c:pt idx="7677">
                  <c:v>-3.2336289999999996</c:v>
                </c:pt>
                <c:pt idx="7678">
                  <c:v>-3.2336289999999996</c:v>
                </c:pt>
                <c:pt idx="7679">
                  <c:v>-3.2336289999999996</c:v>
                </c:pt>
                <c:pt idx="7680">
                  <c:v>-3.2336289999999996</c:v>
                </c:pt>
                <c:pt idx="7681">
                  <c:v>-3.2336289999999996</c:v>
                </c:pt>
                <c:pt idx="7682">
                  <c:v>-3.2336289999999996</c:v>
                </c:pt>
                <c:pt idx="7683">
                  <c:v>-3.2336289999999996</c:v>
                </c:pt>
                <c:pt idx="7684">
                  <c:v>-3.2336289999999996</c:v>
                </c:pt>
                <c:pt idx="7685">
                  <c:v>-3.2336289999999996</c:v>
                </c:pt>
                <c:pt idx="7686">
                  <c:v>-3.2336289999999996</c:v>
                </c:pt>
                <c:pt idx="7687">
                  <c:v>-3.2336289999999996</c:v>
                </c:pt>
                <c:pt idx="7688">
                  <c:v>-3.2336289999999996</c:v>
                </c:pt>
                <c:pt idx="7689">
                  <c:v>-3.2336289999999996</c:v>
                </c:pt>
                <c:pt idx="7690">
                  <c:v>-3.2336289999999996</c:v>
                </c:pt>
                <c:pt idx="7691">
                  <c:v>-3.2336289999999996</c:v>
                </c:pt>
                <c:pt idx="7692">
                  <c:v>-3.2336289999999996</c:v>
                </c:pt>
                <c:pt idx="7693">
                  <c:v>-3.2336289999999996</c:v>
                </c:pt>
                <c:pt idx="7694">
                  <c:v>-3.2336289999999996</c:v>
                </c:pt>
                <c:pt idx="7695">
                  <c:v>-3.2336289999999996</c:v>
                </c:pt>
                <c:pt idx="7696">
                  <c:v>-3.2336289999999996</c:v>
                </c:pt>
                <c:pt idx="7697">
                  <c:v>-3.2336289999999996</c:v>
                </c:pt>
                <c:pt idx="7698">
                  <c:v>-3.2336289999999996</c:v>
                </c:pt>
                <c:pt idx="7699">
                  <c:v>-3.2336289999999996</c:v>
                </c:pt>
                <c:pt idx="7700">
                  <c:v>-3.2336289999999996</c:v>
                </c:pt>
                <c:pt idx="7701">
                  <c:v>-3.2336289999999996</c:v>
                </c:pt>
                <c:pt idx="7702">
                  <c:v>-3.2336289999999996</c:v>
                </c:pt>
                <c:pt idx="7703">
                  <c:v>-3.2336289999999996</c:v>
                </c:pt>
                <c:pt idx="7704">
                  <c:v>-3.2336289999999996</c:v>
                </c:pt>
                <c:pt idx="7705">
                  <c:v>-3.2336289999999996</c:v>
                </c:pt>
                <c:pt idx="7706">
                  <c:v>-3.2336289999999996</c:v>
                </c:pt>
                <c:pt idx="7707">
                  <c:v>-3.2336289999999996</c:v>
                </c:pt>
                <c:pt idx="7708">
                  <c:v>-3.2336289999999996</c:v>
                </c:pt>
                <c:pt idx="7709">
                  <c:v>-3.2336289999999996</c:v>
                </c:pt>
                <c:pt idx="7710">
                  <c:v>-3.2336289999999996</c:v>
                </c:pt>
                <c:pt idx="7711">
                  <c:v>-3.2336289999999996</c:v>
                </c:pt>
                <c:pt idx="7712">
                  <c:v>-3.2336289999999996</c:v>
                </c:pt>
                <c:pt idx="7713">
                  <c:v>-3.2336289999999996</c:v>
                </c:pt>
                <c:pt idx="7714">
                  <c:v>-3.2336289999999996</c:v>
                </c:pt>
                <c:pt idx="7715">
                  <c:v>-3.2336289999999996</c:v>
                </c:pt>
                <c:pt idx="7716">
                  <c:v>-3.2336289999999996</c:v>
                </c:pt>
                <c:pt idx="7717">
                  <c:v>-3.2336289999999996</c:v>
                </c:pt>
                <c:pt idx="7718">
                  <c:v>-3.2336289999999996</c:v>
                </c:pt>
                <c:pt idx="7719">
                  <c:v>-3.2336289999999996</c:v>
                </c:pt>
                <c:pt idx="7720">
                  <c:v>-3.2336289999999996</c:v>
                </c:pt>
                <c:pt idx="7721">
                  <c:v>-3.2336289999999996</c:v>
                </c:pt>
                <c:pt idx="7722">
                  <c:v>-3.2336289999999996</c:v>
                </c:pt>
                <c:pt idx="7723">
                  <c:v>-3.2336289999999996</c:v>
                </c:pt>
                <c:pt idx="7724">
                  <c:v>-3.2336289999999996</c:v>
                </c:pt>
                <c:pt idx="7725">
                  <c:v>-3.2336289999999996</c:v>
                </c:pt>
                <c:pt idx="7726">
                  <c:v>-3.2336289999999996</c:v>
                </c:pt>
                <c:pt idx="7727">
                  <c:v>-3.2336289999999996</c:v>
                </c:pt>
                <c:pt idx="7728">
                  <c:v>-3.2336289999999996</c:v>
                </c:pt>
                <c:pt idx="7729">
                  <c:v>-3.2336289999999996</c:v>
                </c:pt>
                <c:pt idx="7730">
                  <c:v>-3.2336289999999996</c:v>
                </c:pt>
                <c:pt idx="7731">
                  <c:v>-3.2336289999999996</c:v>
                </c:pt>
                <c:pt idx="7732">
                  <c:v>-3.2336289999999996</c:v>
                </c:pt>
                <c:pt idx="7733">
                  <c:v>-3.2336289999999996</c:v>
                </c:pt>
                <c:pt idx="7734">
                  <c:v>-3.2336289999999996</c:v>
                </c:pt>
                <c:pt idx="7735">
                  <c:v>-3.2336289999999996</c:v>
                </c:pt>
                <c:pt idx="7736">
                  <c:v>-3.2336289999999996</c:v>
                </c:pt>
                <c:pt idx="7737">
                  <c:v>-3.2336289999999996</c:v>
                </c:pt>
                <c:pt idx="7738">
                  <c:v>-3.2336289999999996</c:v>
                </c:pt>
                <c:pt idx="7739">
                  <c:v>-3.2336289999999996</c:v>
                </c:pt>
                <c:pt idx="7740">
                  <c:v>-3.2336289999999996</c:v>
                </c:pt>
                <c:pt idx="7741">
                  <c:v>-3.2336289999999996</c:v>
                </c:pt>
                <c:pt idx="7742">
                  <c:v>-3.2336289999999996</c:v>
                </c:pt>
                <c:pt idx="7743">
                  <c:v>-3.2336289999999996</c:v>
                </c:pt>
                <c:pt idx="7744">
                  <c:v>-3.2336289999999996</c:v>
                </c:pt>
                <c:pt idx="7745">
                  <c:v>-3.2336289999999996</c:v>
                </c:pt>
                <c:pt idx="7746">
                  <c:v>-3.2336289999999996</c:v>
                </c:pt>
                <c:pt idx="7747">
                  <c:v>-3.2336289999999996</c:v>
                </c:pt>
                <c:pt idx="7748">
                  <c:v>-3.2336289999999996</c:v>
                </c:pt>
                <c:pt idx="7749">
                  <c:v>-3.2336289999999996</c:v>
                </c:pt>
                <c:pt idx="7750">
                  <c:v>-3.2336289999999996</c:v>
                </c:pt>
                <c:pt idx="7751">
                  <c:v>-3.2336289999999996</c:v>
                </c:pt>
                <c:pt idx="7752">
                  <c:v>-3.2336289999999996</c:v>
                </c:pt>
                <c:pt idx="7753">
                  <c:v>-3.2336289999999996</c:v>
                </c:pt>
                <c:pt idx="7754">
                  <c:v>-3.2336289999999996</c:v>
                </c:pt>
                <c:pt idx="7755">
                  <c:v>-3.2336289999999996</c:v>
                </c:pt>
                <c:pt idx="7756">
                  <c:v>-3.2336289999999996</c:v>
                </c:pt>
                <c:pt idx="7757">
                  <c:v>-3.2336289999999996</c:v>
                </c:pt>
                <c:pt idx="7758">
                  <c:v>-3.2336289999999996</c:v>
                </c:pt>
                <c:pt idx="7759">
                  <c:v>-3.2336289999999996</c:v>
                </c:pt>
                <c:pt idx="7760">
                  <c:v>-3.2336289999999996</c:v>
                </c:pt>
                <c:pt idx="7761">
                  <c:v>-3.2336289999999996</c:v>
                </c:pt>
                <c:pt idx="7762">
                  <c:v>-3.2336289999999996</c:v>
                </c:pt>
                <c:pt idx="7763">
                  <c:v>-3.2336289999999996</c:v>
                </c:pt>
                <c:pt idx="7764">
                  <c:v>-3.2336289999999996</c:v>
                </c:pt>
                <c:pt idx="7765">
                  <c:v>-3.2336289999999996</c:v>
                </c:pt>
                <c:pt idx="7766">
                  <c:v>-3.2336289999999996</c:v>
                </c:pt>
                <c:pt idx="7767">
                  <c:v>-3.2336289999999996</c:v>
                </c:pt>
                <c:pt idx="7768">
                  <c:v>-3.2336289999999996</c:v>
                </c:pt>
                <c:pt idx="7769">
                  <c:v>-3.2336289999999996</c:v>
                </c:pt>
                <c:pt idx="7770">
                  <c:v>-3.2336289999999996</c:v>
                </c:pt>
                <c:pt idx="7771">
                  <c:v>-3.2336289999999996</c:v>
                </c:pt>
                <c:pt idx="7772">
                  <c:v>-3.2336289999999996</c:v>
                </c:pt>
                <c:pt idx="7773">
                  <c:v>-3.2336289999999996</c:v>
                </c:pt>
                <c:pt idx="7774">
                  <c:v>-3.2336289999999996</c:v>
                </c:pt>
                <c:pt idx="7775">
                  <c:v>-3.2336289999999996</c:v>
                </c:pt>
                <c:pt idx="7776">
                  <c:v>-3.2336289999999996</c:v>
                </c:pt>
                <c:pt idx="7777">
                  <c:v>-3.2336289999999996</c:v>
                </c:pt>
                <c:pt idx="7778">
                  <c:v>-3.2336289999999996</c:v>
                </c:pt>
                <c:pt idx="7779">
                  <c:v>-3.2336289999999996</c:v>
                </c:pt>
                <c:pt idx="7780">
                  <c:v>-3.2336289999999996</c:v>
                </c:pt>
                <c:pt idx="7781">
                  <c:v>-3.2336289999999996</c:v>
                </c:pt>
                <c:pt idx="7782">
                  <c:v>-3.2336289999999996</c:v>
                </c:pt>
                <c:pt idx="7783">
                  <c:v>-3.2336289999999996</c:v>
                </c:pt>
                <c:pt idx="7784">
                  <c:v>-3.2336289999999996</c:v>
                </c:pt>
                <c:pt idx="7785">
                  <c:v>-3.2336289999999996</c:v>
                </c:pt>
                <c:pt idx="7786">
                  <c:v>-3.2336289999999996</c:v>
                </c:pt>
                <c:pt idx="7787">
                  <c:v>-3.2336289999999996</c:v>
                </c:pt>
                <c:pt idx="7788">
                  <c:v>-3.2336289999999996</c:v>
                </c:pt>
                <c:pt idx="7789">
                  <c:v>-3.2336289999999996</c:v>
                </c:pt>
                <c:pt idx="7790">
                  <c:v>-3.2336289999999996</c:v>
                </c:pt>
                <c:pt idx="7791">
                  <c:v>-3.2336289999999996</c:v>
                </c:pt>
                <c:pt idx="7792">
                  <c:v>-3.2336289999999996</c:v>
                </c:pt>
                <c:pt idx="7793">
                  <c:v>-3.2336289999999996</c:v>
                </c:pt>
                <c:pt idx="7794">
                  <c:v>-3.2336289999999996</c:v>
                </c:pt>
                <c:pt idx="7795">
                  <c:v>-3.2336289999999996</c:v>
                </c:pt>
                <c:pt idx="7796">
                  <c:v>-3.2336289999999996</c:v>
                </c:pt>
                <c:pt idx="7797">
                  <c:v>-3.2336289999999996</c:v>
                </c:pt>
                <c:pt idx="7798">
                  <c:v>-3.2336289999999996</c:v>
                </c:pt>
                <c:pt idx="7799">
                  <c:v>-3.2336289999999996</c:v>
                </c:pt>
                <c:pt idx="7800">
                  <c:v>-3.2336289999999996</c:v>
                </c:pt>
                <c:pt idx="7801">
                  <c:v>-3.2336289999999996</c:v>
                </c:pt>
                <c:pt idx="7802">
                  <c:v>-3.2336289999999996</c:v>
                </c:pt>
                <c:pt idx="7803">
                  <c:v>-3.2336289999999996</c:v>
                </c:pt>
                <c:pt idx="7804">
                  <c:v>-3.2336289999999996</c:v>
                </c:pt>
                <c:pt idx="7805">
                  <c:v>-3.2336289999999996</c:v>
                </c:pt>
                <c:pt idx="7806">
                  <c:v>-3.2336289999999996</c:v>
                </c:pt>
                <c:pt idx="7807">
                  <c:v>-3.2336289999999996</c:v>
                </c:pt>
                <c:pt idx="7808">
                  <c:v>-3.2336289999999996</c:v>
                </c:pt>
                <c:pt idx="7809">
                  <c:v>-3.2336289999999996</c:v>
                </c:pt>
                <c:pt idx="7810">
                  <c:v>-3.2336289999999996</c:v>
                </c:pt>
                <c:pt idx="7811">
                  <c:v>-3.2336289999999996</c:v>
                </c:pt>
                <c:pt idx="7812">
                  <c:v>-3.2336289999999996</c:v>
                </c:pt>
                <c:pt idx="7813">
                  <c:v>-3.2336289999999996</c:v>
                </c:pt>
                <c:pt idx="7814">
                  <c:v>-3.2336289999999996</c:v>
                </c:pt>
                <c:pt idx="7815">
                  <c:v>-3.2336289999999996</c:v>
                </c:pt>
                <c:pt idx="7816">
                  <c:v>-3.2336289999999996</c:v>
                </c:pt>
                <c:pt idx="7817">
                  <c:v>-3.2336289999999996</c:v>
                </c:pt>
                <c:pt idx="7818">
                  <c:v>-3.2336289999999996</c:v>
                </c:pt>
                <c:pt idx="7819">
                  <c:v>-3.2336289999999996</c:v>
                </c:pt>
                <c:pt idx="7820">
                  <c:v>-3.2336289999999996</c:v>
                </c:pt>
                <c:pt idx="7821">
                  <c:v>-3.2336289999999996</c:v>
                </c:pt>
                <c:pt idx="7822">
                  <c:v>-3.2336289999999996</c:v>
                </c:pt>
                <c:pt idx="7823">
                  <c:v>-3.2336289999999996</c:v>
                </c:pt>
                <c:pt idx="7824">
                  <c:v>-3.2336289999999996</c:v>
                </c:pt>
                <c:pt idx="7825">
                  <c:v>-3.2336289999999996</c:v>
                </c:pt>
                <c:pt idx="7826">
                  <c:v>-3.2336289999999996</c:v>
                </c:pt>
                <c:pt idx="7827">
                  <c:v>-3.2336289999999996</c:v>
                </c:pt>
                <c:pt idx="7828">
                  <c:v>-3.2336289999999996</c:v>
                </c:pt>
                <c:pt idx="7829">
                  <c:v>-3.2336289999999996</c:v>
                </c:pt>
                <c:pt idx="7830">
                  <c:v>-3.2336289999999996</c:v>
                </c:pt>
                <c:pt idx="7831">
                  <c:v>-3.2336289999999996</c:v>
                </c:pt>
                <c:pt idx="7832">
                  <c:v>-3.2336289999999996</c:v>
                </c:pt>
                <c:pt idx="7833">
                  <c:v>-3.2336289999999996</c:v>
                </c:pt>
                <c:pt idx="7834">
                  <c:v>-3.2336289999999996</c:v>
                </c:pt>
                <c:pt idx="7835">
                  <c:v>-3.2336289999999996</c:v>
                </c:pt>
                <c:pt idx="7836">
                  <c:v>-3.2336289999999996</c:v>
                </c:pt>
                <c:pt idx="7837">
                  <c:v>-3.2336289999999996</c:v>
                </c:pt>
                <c:pt idx="7838">
                  <c:v>-3.2336289999999996</c:v>
                </c:pt>
                <c:pt idx="7839">
                  <c:v>-3.2336289999999996</c:v>
                </c:pt>
                <c:pt idx="7840">
                  <c:v>-3.2336289999999996</c:v>
                </c:pt>
                <c:pt idx="7841">
                  <c:v>-3.2336289999999996</c:v>
                </c:pt>
                <c:pt idx="7842">
                  <c:v>-3.2336289999999996</c:v>
                </c:pt>
                <c:pt idx="7843">
                  <c:v>-3.2336289999999996</c:v>
                </c:pt>
                <c:pt idx="7844">
                  <c:v>-3.2336289999999996</c:v>
                </c:pt>
                <c:pt idx="7845">
                  <c:v>-3.2336289999999996</c:v>
                </c:pt>
                <c:pt idx="7846">
                  <c:v>-3.2336289999999996</c:v>
                </c:pt>
                <c:pt idx="7847">
                  <c:v>-3.2336289999999996</c:v>
                </c:pt>
                <c:pt idx="7848">
                  <c:v>-3.2336289999999996</c:v>
                </c:pt>
                <c:pt idx="7849">
                  <c:v>-3.2336289999999996</c:v>
                </c:pt>
                <c:pt idx="7850">
                  <c:v>-3.2336289999999996</c:v>
                </c:pt>
                <c:pt idx="7851">
                  <c:v>-3.2336289999999996</c:v>
                </c:pt>
                <c:pt idx="7852">
                  <c:v>-3.2336289999999996</c:v>
                </c:pt>
                <c:pt idx="7853">
                  <c:v>-3.2336289999999996</c:v>
                </c:pt>
                <c:pt idx="7854">
                  <c:v>-3.2336289999999996</c:v>
                </c:pt>
                <c:pt idx="7855">
                  <c:v>-3.2336289999999996</c:v>
                </c:pt>
                <c:pt idx="7856">
                  <c:v>-3.2336289999999996</c:v>
                </c:pt>
                <c:pt idx="7857">
                  <c:v>-3.2336289999999996</c:v>
                </c:pt>
                <c:pt idx="7858">
                  <c:v>-3.2336289999999996</c:v>
                </c:pt>
                <c:pt idx="7859">
                  <c:v>-3.2336289999999996</c:v>
                </c:pt>
                <c:pt idx="7860">
                  <c:v>-3.2336289999999996</c:v>
                </c:pt>
                <c:pt idx="7861">
                  <c:v>-3.2336289999999996</c:v>
                </c:pt>
                <c:pt idx="7862">
                  <c:v>-3.2336289999999996</c:v>
                </c:pt>
                <c:pt idx="7863">
                  <c:v>-3.2336289999999996</c:v>
                </c:pt>
                <c:pt idx="7864">
                  <c:v>-3.2336289999999996</c:v>
                </c:pt>
                <c:pt idx="7865">
                  <c:v>-3.2336289999999996</c:v>
                </c:pt>
                <c:pt idx="7866">
                  <c:v>-3.2336289999999996</c:v>
                </c:pt>
                <c:pt idx="7867">
                  <c:v>-3.2336289999999996</c:v>
                </c:pt>
                <c:pt idx="7868">
                  <c:v>-3.2336289999999996</c:v>
                </c:pt>
                <c:pt idx="7869">
                  <c:v>-3.2336289999999996</c:v>
                </c:pt>
                <c:pt idx="7870">
                  <c:v>-3.2336289999999996</c:v>
                </c:pt>
                <c:pt idx="7871">
                  <c:v>-3.2336289999999996</c:v>
                </c:pt>
                <c:pt idx="7872">
                  <c:v>-3.2336289999999996</c:v>
                </c:pt>
                <c:pt idx="7873">
                  <c:v>-3.2336289999999996</c:v>
                </c:pt>
                <c:pt idx="7874">
                  <c:v>-3.2336289999999996</c:v>
                </c:pt>
                <c:pt idx="7875">
                  <c:v>-3.2336289999999996</c:v>
                </c:pt>
                <c:pt idx="7876">
                  <c:v>-3.2336289999999996</c:v>
                </c:pt>
                <c:pt idx="7877">
                  <c:v>-3.2336289999999996</c:v>
                </c:pt>
                <c:pt idx="7878">
                  <c:v>-3.2336289999999996</c:v>
                </c:pt>
                <c:pt idx="7879">
                  <c:v>-3.2336289999999996</c:v>
                </c:pt>
                <c:pt idx="7880">
                  <c:v>-3.2336289999999996</c:v>
                </c:pt>
                <c:pt idx="7881">
                  <c:v>-3.2336289999999996</c:v>
                </c:pt>
                <c:pt idx="7882">
                  <c:v>-3.2336289999999996</c:v>
                </c:pt>
                <c:pt idx="7883">
                  <c:v>-3.2336289999999996</c:v>
                </c:pt>
                <c:pt idx="7884">
                  <c:v>-3.2336289999999996</c:v>
                </c:pt>
                <c:pt idx="7885">
                  <c:v>-3.2336289999999996</c:v>
                </c:pt>
                <c:pt idx="7886">
                  <c:v>-3.2336289999999996</c:v>
                </c:pt>
                <c:pt idx="7887">
                  <c:v>-3.2336289999999996</c:v>
                </c:pt>
                <c:pt idx="7888">
                  <c:v>-3.2336289999999996</c:v>
                </c:pt>
                <c:pt idx="7889">
                  <c:v>-3.2336289999999996</c:v>
                </c:pt>
                <c:pt idx="7890">
                  <c:v>-3.2336289999999996</c:v>
                </c:pt>
                <c:pt idx="7891">
                  <c:v>-3.2336289999999996</c:v>
                </c:pt>
                <c:pt idx="7892">
                  <c:v>-3.2336289999999996</c:v>
                </c:pt>
                <c:pt idx="7893">
                  <c:v>-3.2336289999999996</c:v>
                </c:pt>
                <c:pt idx="7894">
                  <c:v>-3.2336289999999996</c:v>
                </c:pt>
                <c:pt idx="7895">
                  <c:v>-3.2336289999999996</c:v>
                </c:pt>
                <c:pt idx="7896">
                  <c:v>-3.2336289999999996</c:v>
                </c:pt>
                <c:pt idx="7897">
                  <c:v>-3.2336289999999996</c:v>
                </c:pt>
                <c:pt idx="7898">
                  <c:v>-3.2336289999999996</c:v>
                </c:pt>
                <c:pt idx="7899">
                  <c:v>-3.2336289999999996</c:v>
                </c:pt>
                <c:pt idx="7900">
                  <c:v>-3.2336289999999996</c:v>
                </c:pt>
                <c:pt idx="7901">
                  <c:v>-3.2336289999999996</c:v>
                </c:pt>
                <c:pt idx="7902">
                  <c:v>-3.2336289999999996</c:v>
                </c:pt>
                <c:pt idx="7903">
                  <c:v>-3.2336289999999996</c:v>
                </c:pt>
                <c:pt idx="7904">
                  <c:v>-3.2336289999999996</c:v>
                </c:pt>
                <c:pt idx="7905">
                  <c:v>-3.2336289999999996</c:v>
                </c:pt>
                <c:pt idx="7906">
                  <c:v>-3.2336289999999996</c:v>
                </c:pt>
                <c:pt idx="7907">
                  <c:v>-3.2336289999999996</c:v>
                </c:pt>
                <c:pt idx="7908">
                  <c:v>-3.2336289999999996</c:v>
                </c:pt>
                <c:pt idx="7909">
                  <c:v>-3.2336289999999996</c:v>
                </c:pt>
                <c:pt idx="7910">
                  <c:v>-3.2336289999999996</c:v>
                </c:pt>
                <c:pt idx="7911">
                  <c:v>-3.2336289999999996</c:v>
                </c:pt>
                <c:pt idx="7912">
                  <c:v>-3.2336289999999996</c:v>
                </c:pt>
                <c:pt idx="7913">
                  <c:v>-3.2336289999999996</c:v>
                </c:pt>
                <c:pt idx="7914">
                  <c:v>-3.2336289999999996</c:v>
                </c:pt>
                <c:pt idx="7915">
                  <c:v>-3.2336289999999996</c:v>
                </c:pt>
                <c:pt idx="7916">
                  <c:v>-3.2336289999999996</c:v>
                </c:pt>
                <c:pt idx="7917">
                  <c:v>-3.2336289999999996</c:v>
                </c:pt>
                <c:pt idx="7918">
                  <c:v>-3.2336289999999996</c:v>
                </c:pt>
                <c:pt idx="7919">
                  <c:v>-3.2336289999999996</c:v>
                </c:pt>
                <c:pt idx="7920">
                  <c:v>-3.2336289999999996</c:v>
                </c:pt>
                <c:pt idx="7921">
                  <c:v>-3.2336289999999996</c:v>
                </c:pt>
                <c:pt idx="7922">
                  <c:v>-3.2336289999999996</c:v>
                </c:pt>
                <c:pt idx="7923">
                  <c:v>-3.2336289999999996</c:v>
                </c:pt>
                <c:pt idx="7924">
                  <c:v>-3.2336289999999996</c:v>
                </c:pt>
                <c:pt idx="7925">
                  <c:v>-3.2336289999999996</c:v>
                </c:pt>
                <c:pt idx="7926">
                  <c:v>-3.2336289999999996</c:v>
                </c:pt>
                <c:pt idx="7927">
                  <c:v>-3.2336289999999996</c:v>
                </c:pt>
                <c:pt idx="7928">
                  <c:v>-3.2336289999999996</c:v>
                </c:pt>
                <c:pt idx="7929">
                  <c:v>-3.2336289999999996</c:v>
                </c:pt>
                <c:pt idx="7930">
                  <c:v>-3.2336289999999996</c:v>
                </c:pt>
                <c:pt idx="7931">
                  <c:v>-3.2336289999999996</c:v>
                </c:pt>
                <c:pt idx="7932">
                  <c:v>-3.2336289999999996</c:v>
                </c:pt>
                <c:pt idx="7933">
                  <c:v>-3.2336289999999996</c:v>
                </c:pt>
                <c:pt idx="7934">
                  <c:v>-3.2336289999999996</c:v>
                </c:pt>
                <c:pt idx="7935">
                  <c:v>-3.2336289999999996</c:v>
                </c:pt>
                <c:pt idx="7936">
                  <c:v>-3.2336289999999996</c:v>
                </c:pt>
                <c:pt idx="7937">
                  <c:v>-3.2336289999999996</c:v>
                </c:pt>
                <c:pt idx="7938">
                  <c:v>-3.2336289999999996</c:v>
                </c:pt>
                <c:pt idx="7939">
                  <c:v>-3.2336289999999996</c:v>
                </c:pt>
                <c:pt idx="7940">
                  <c:v>-3.2336289999999996</c:v>
                </c:pt>
                <c:pt idx="7941">
                  <c:v>-3.2336289999999996</c:v>
                </c:pt>
                <c:pt idx="7942">
                  <c:v>-3.2336289999999996</c:v>
                </c:pt>
                <c:pt idx="7943">
                  <c:v>-3.2336289999999996</c:v>
                </c:pt>
                <c:pt idx="7944">
                  <c:v>-3.2336289999999996</c:v>
                </c:pt>
                <c:pt idx="7945">
                  <c:v>-3.2336289999999996</c:v>
                </c:pt>
                <c:pt idx="7946">
                  <c:v>-3.2336289999999996</c:v>
                </c:pt>
                <c:pt idx="7947">
                  <c:v>-3.2336289999999996</c:v>
                </c:pt>
                <c:pt idx="7948">
                  <c:v>-3.2336289999999996</c:v>
                </c:pt>
                <c:pt idx="7949">
                  <c:v>-3.2336289999999996</c:v>
                </c:pt>
                <c:pt idx="7950">
                  <c:v>-3.2336289999999996</c:v>
                </c:pt>
                <c:pt idx="7951">
                  <c:v>-3.2336289999999996</c:v>
                </c:pt>
                <c:pt idx="7952">
                  <c:v>-3.2336289999999996</c:v>
                </c:pt>
                <c:pt idx="7953">
                  <c:v>-3.2336289999999996</c:v>
                </c:pt>
                <c:pt idx="7954">
                  <c:v>-3.2336289999999996</c:v>
                </c:pt>
                <c:pt idx="7955">
                  <c:v>-3.2336289999999996</c:v>
                </c:pt>
                <c:pt idx="7956">
                  <c:v>-3.2336289999999996</c:v>
                </c:pt>
                <c:pt idx="7957">
                  <c:v>-3.2336289999999996</c:v>
                </c:pt>
                <c:pt idx="7958">
                  <c:v>-3.2336289999999996</c:v>
                </c:pt>
                <c:pt idx="7959">
                  <c:v>-3.2336289999999996</c:v>
                </c:pt>
                <c:pt idx="7960">
                  <c:v>-3.2336289999999996</c:v>
                </c:pt>
                <c:pt idx="7961">
                  <c:v>-3.2336289999999996</c:v>
                </c:pt>
                <c:pt idx="7962">
                  <c:v>-3.2336289999999996</c:v>
                </c:pt>
                <c:pt idx="7963">
                  <c:v>-3.2336289999999996</c:v>
                </c:pt>
                <c:pt idx="7964">
                  <c:v>-3.2336289999999996</c:v>
                </c:pt>
                <c:pt idx="7965">
                  <c:v>-3.2336289999999996</c:v>
                </c:pt>
                <c:pt idx="7966">
                  <c:v>-3.2336289999999996</c:v>
                </c:pt>
                <c:pt idx="7967">
                  <c:v>-3.2336289999999996</c:v>
                </c:pt>
                <c:pt idx="7968">
                  <c:v>-3.2336289999999996</c:v>
                </c:pt>
                <c:pt idx="7969">
                  <c:v>-3.2336289999999996</c:v>
                </c:pt>
                <c:pt idx="7970">
                  <c:v>-3.2336289999999996</c:v>
                </c:pt>
                <c:pt idx="7971">
                  <c:v>-3.2336289999999996</c:v>
                </c:pt>
                <c:pt idx="7972">
                  <c:v>-3.2336289999999996</c:v>
                </c:pt>
                <c:pt idx="7973">
                  <c:v>-3.2336289999999996</c:v>
                </c:pt>
                <c:pt idx="7974">
                  <c:v>-3.2336289999999996</c:v>
                </c:pt>
                <c:pt idx="7975">
                  <c:v>-3.2336289999999996</c:v>
                </c:pt>
                <c:pt idx="7976">
                  <c:v>-3.2336289999999996</c:v>
                </c:pt>
                <c:pt idx="7977">
                  <c:v>-3.2336289999999996</c:v>
                </c:pt>
                <c:pt idx="7978">
                  <c:v>-3.2336289999999996</c:v>
                </c:pt>
                <c:pt idx="7979">
                  <c:v>-3.2336289999999996</c:v>
                </c:pt>
                <c:pt idx="7980">
                  <c:v>-3.2336289999999996</c:v>
                </c:pt>
                <c:pt idx="7981">
                  <c:v>-3.2336289999999996</c:v>
                </c:pt>
                <c:pt idx="7982">
                  <c:v>-3.2336289999999996</c:v>
                </c:pt>
                <c:pt idx="7983">
                  <c:v>-3.2336289999999996</c:v>
                </c:pt>
                <c:pt idx="7984">
                  <c:v>-3.2336289999999996</c:v>
                </c:pt>
                <c:pt idx="7985">
                  <c:v>-3.2336289999999996</c:v>
                </c:pt>
                <c:pt idx="7986">
                  <c:v>-3.2336289999999996</c:v>
                </c:pt>
                <c:pt idx="7987">
                  <c:v>-3.2336289999999996</c:v>
                </c:pt>
                <c:pt idx="7988">
                  <c:v>-3.2336289999999996</c:v>
                </c:pt>
                <c:pt idx="7989">
                  <c:v>-3.2336289999999996</c:v>
                </c:pt>
                <c:pt idx="7990">
                  <c:v>-3.2336289999999996</c:v>
                </c:pt>
                <c:pt idx="7991">
                  <c:v>-3.2336289999999996</c:v>
                </c:pt>
                <c:pt idx="7992">
                  <c:v>-3.2336289999999996</c:v>
                </c:pt>
                <c:pt idx="7993">
                  <c:v>-3.2336289999999996</c:v>
                </c:pt>
                <c:pt idx="7994">
                  <c:v>-3.2336289999999996</c:v>
                </c:pt>
                <c:pt idx="7995">
                  <c:v>-3.2336289999999996</c:v>
                </c:pt>
                <c:pt idx="7996">
                  <c:v>-3.2336289999999996</c:v>
                </c:pt>
                <c:pt idx="7997">
                  <c:v>-3.2336289999999996</c:v>
                </c:pt>
                <c:pt idx="7998">
                  <c:v>-3.2336289999999996</c:v>
                </c:pt>
                <c:pt idx="7999">
                  <c:v>-3.2336289999999996</c:v>
                </c:pt>
                <c:pt idx="8000">
                  <c:v>-3.2336289999999996</c:v>
                </c:pt>
                <c:pt idx="8001">
                  <c:v>-3.2336289999999996</c:v>
                </c:pt>
                <c:pt idx="8002">
                  <c:v>-3.2336289999999996</c:v>
                </c:pt>
                <c:pt idx="8003">
                  <c:v>-3.2336289999999996</c:v>
                </c:pt>
                <c:pt idx="8004">
                  <c:v>-3.2336289999999996</c:v>
                </c:pt>
                <c:pt idx="8005">
                  <c:v>-3.2336289999999996</c:v>
                </c:pt>
                <c:pt idx="8006">
                  <c:v>-3.2336289999999996</c:v>
                </c:pt>
                <c:pt idx="8007">
                  <c:v>-3.2336289999999996</c:v>
                </c:pt>
                <c:pt idx="8008">
                  <c:v>-3.2336289999999996</c:v>
                </c:pt>
                <c:pt idx="8009">
                  <c:v>-3.2336289999999996</c:v>
                </c:pt>
                <c:pt idx="8010">
                  <c:v>-3.2336289999999996</c:v>
                </c:pt>
                <c:pt idx="8011">
                  <c:v>-3.2336289999999996</c:v>
                </c:pt>
                <c:pt idx="8012">
                  <c:v>-3.2336289999999996</c:v>
                </c:pt>
                <c:pt idx="8013">
                  <c:v>-3.2336289999999996</c:v>
                </c:pt>
                <c:pt idx="8014">
                  <c:v>-3.2336289999999996</c:v>
                </c:pt>
                <c:pt idx="8015">
                  <c:v>-3.2336289999999996</c:v>
                </c:pt>
                <c:pt idx="8016">
                  <c:v>-3.2336289999999996</c:v>
                </c:pt>
                <c:pt idx="8017">
                  <c:v>-3.2336289999999996</c:v>
                </c:pt>
                <c:pt idx="8018">
                  <c:v>-3.2336289999999996</c:v>
                </c:pt>
                <c:pt idx="8019">
                  <c:v>-3.2336289999999996</c:v>
                </c:pt>
                <c:pt idx="8020">
                  <c:v>-3.2336289999999996</c:v>
                </c:pt>
                <c:pt idx="8021">
                  <c:v>-3.2336289999999996</c:v>
                </c:pt>
                <c:pt idx="8022">
                  <c:v>-3.2336289999999996</c:v>
                </c:pt>
                <c:pt idx="8023">
                  <c:v>-3.2336289999999996</c:v>
                </c:pt>
                <c:pt idx="8024">
                  <c:v>-3.2336289999999996</c:v>
                </c:pt>
                <c:pt idx="8025">
                  <c:v>-3.2336289999999996</c:v>
                </c:pt>
                <c:pt idx="8026">
                  <c:v>-3.2336289999999996</c:v>
                </c:pt>
                <c:pt idx="8027">
                  <c:v>-3.2336289999999996</c:v>
                </c:pt>
                <c:pt idx="8028">
                  <c:v>-3.2336289999999996</c:v>
                </c:pt>
                <c:pt idx="8029">
                  <c:v>-3.2336289999999996</c:v>
                </c:pt>
                <c:pt idx="8030">
                  <c:v>-3.2336289999999996</c:v>
                </c:pt>
                <c:pt idx="8031">
                  <c:v>-3.2336289999999996</c:v>
                </c:pt>
                <c:pt idx="8032">
                  <c:v>-3.2336289999999996</c:v>
                </c:pt>
                <c:pt idx="8033">
                  <c:v>-3.2336289999999996</c:v>
                </c:pt>
                <c:pt idx="8034">
                  <c:v>-3.2336289999999996</c:v>
                </c:pt>
                <c:pt idx="8035">
                  <c:v>-3.2336289999999996</c:v>
                </c:pt>
                <c:pt idx="8036">
                  <c:v>-3.2336289999999996</c:v>
                </c:pt>
                <c:pt idx="8037">
                  <c:v>-3.2336289999999996</c:v>
                </c:pt>
                <c:pt idx="8038">
                  <c:v>-3.2336289999999996</c:v>
                </c:pt>
                <c:pt idx="8039">
                  <c:v>-3.2336289999999996</c:v>
                </c:pt>
                <c:pt idx="8040">
                  <c:v>-3.2336289999999996</c:v>
                </c:pt>
                <c:pt idx="8041">
                  <c:v>-3.2336289999999996</c:v>
                </c:pt>
                <c:pt idx="8042">
                  <c:v>-3.2336289999999996</c:v>
                </c:pt>
                <c:pt idx="8043">
                  <c:v>-3.2336289999999996</c:v>
                </c:pt>
                <c:pt idx="8044">
                  <c:v>-3.2336289999999996</c:v>
                </c:pt>
                <c:pt idx="8045">
                  <c:v>-3.2336289999999996</c:v>
                </c:pt>
                <c:pt idx="8046">
                  <c:v>-3.2336289999999996</c:v>
                </c:pt>
                <c:pt idx="8047">
                  <c:v>-3.2336289999999996</c:v>
                </c:pt>
                <c:pt idx="8048">
                  <c:v>-3.2336289999999996</c:v>
                </c:pt>
                <c:pt idx="8049">
                  <c:v>-3.2336289999999996</c:v>
                </c:pt>
                <c:pt idx="8050">
                  <c:v>-3.2336289999999996</c:v>
                </c:pt>
                <c:pt idx="8051">
                  <c:v>-3.2336289999999996</c:v>
                </c:pt>
                <c:pt idx="8052">
                  <c:v>-3.2336289999999996</c:v>
                </c:pt>
                <c:pt idx="8053">
                  <c:v>-3.2336289999999996</c:v>
                </c:pt>
                <c:pt idx="8054">
                  <c:v>-3.2336289999999996</c:v>
                </c:pt>
                <c:pt idx="8055">
                  <c:v>-3.2336289999999996</c:v>
                </c:pt>
                <c:pt idx="8056">
                  <c:v>-3.2336289999999996</c:v>
                </c:pt>
                <c:pt idx="8057">
                  <c:v>-3.2336289999999996</c:v>
                </c:pt>
                <c:pt idx="8058">
                  <c:v>-3.2336289999999996</c:v>
                </c:pt>
                <c:pt idx="8059">
                  <c:v>-3.2336289999999996</c:v>
                </c:pt>
                <c:pt idx="8060">
                  <c:v>-3.2336289999999996</c:v>
                </c:pt>
                <c:pt idx="8061">
                  <c:v>-3.2336289999999996</c:v>
                </c:pt>
                <c:pt idx="8062">
                  <c:v>-3.2336289999999996</c:v>
                </c:pt>
                <c:pt idx="8063">
                  <c:v>-3.2336289999999996</c:v>
                </c:pt>
                <c:pt idx="8064">
                  <c:v>-3.2336289999999996</c:v>
                </c:pt>
                <c:pt idx="8065">
                  <c:v>-3.2336289999999996</c:v>
                </c:pt>
                <c:pt idx="8066">
                  <c:v>-3.2336289999999996</c:v>
                </c:pt>
                <c:pt idx="8067">
                  <c:v>-3.2336289999999996</c:v>
                </c:pt>
                <c:pt idx="8068">
                  <c:v>-3.2336289999999996</c:v>
                </c:pt>
                <c:pt idx="8069">
                  <c:v>-3.2336289999999996</c:v>
                </c:pt>
                <c:pt idx="8070">
                  <c:v>-3.2336289999999996</c:v>
                </c:pt>
                <c:pt idx="8071">
                  <c:v>-3.2336289999999996</c:v>
                </c:pt>
                <c:pt idx="8072">
                  <c:v>-3.2336289999999996</c:v>
                </c:pt>
                <c:pt idx="8073">
                  <c:v>-3.2336289999999996</c:v>
                </c:pt>
                <c:pt idx="8074">
                  <c:v>-3.2336289999999996</c:v>
                </c:pt>
                <c:pt idx="8075">
                  <c:v>-3.2336289999999996</c:v>
                </c:pt>
                <c:pt idx="8076">
                  <c:v>-3.2336289999999996</c:v>
                </c:pt>
                <c:pt idx="8077">
                  <c:v>-3.2336289999999996</c:v>
                </c:pt>
                <c:pt idx="8078">
                  <c:v>-3.2336289999999996</c:v>
                </c:pt>
                <c:pt idx="8079">
                  <c:v>-3.2336289999999996</c:v>
                </c:pt>
                <c:pt idx="8080">
                  <c:v>-3.2336289999999996</c:v>
                </c:pt>
                <c:pt idx="8081">
                  <c:v>-3.2336289999999996</c:v>
                </c:pt>
                <c:pt idx="8082">
                  <c:v>-3.2336289999999996</c:v>
                </c:pt>
                <c:pt idx="8083">
                  <c:v>-3.2336289999999996</c:v>
                </c:pt>
                <c:pt idx="8084">
                  <c:v>-3.2336289999999996</c:v>
                </c:pt>
                <c:pt idx="8085">
                  <c:v>-3.2336289999999996</c:v>
                </c:pt>
                <c:pt idx="8086">
                  <c:v>-3.2336289999999996</c:v>
                </c:pt>
                <c:pt idx="8087">
                  <c:v>-3.2336289999999996</c:v>
                </c:pt>
                <c:pt idx="8088">
                  <c:v>-3.2336289999999996</c:v>
                </c:pt>
                <c:pt idx="8089">
                  <c:v>-3.2336289999999996</c:v>
                </c:pt>
                <c:pt idx="8090">
                  <c:v>-3.2336289999999996</c:v>
                </c:pt>
                <c:pt idx="8091">
                  <c:v>-3.2336289999999996</c:v>
                </c:pt>
                <c:pt idx="8092">
                  <c:v>-3.2336289999999996</c:v>
                </c:pt>
                <c:pt idx="8093">
                  <c:v>-3.2336289999999996</c:v>
                </c:pt>
                <c:pt idx="8094">
                  <c:v>-3.2336289999999996</c:v>
                </c:pt>
                <c:pt idx="8095">
                  <c:v>-3.2336289999999996</c:v>
                </c:pt>
                <c:pt idx="8096">
                  <c:v>-3.2336289999999996</c:v>
                </c:pt>
                <c:pt idx="8097">
                  <c:v>-3.2336289999999996</c:v>
                </c:pt>
                <c:pt idx="8098">
                  <c:v>-3.2336289999999996</c:v>
                </c:pt>
                <c:pt idx="8099">
                  <c:v>-3.2336289999999996</c:v>
                </c:pt>
                <c:pt idx="8100">
                  <c:v>-3.2336289999999996</c:v>
                </c:pt>
                <c:pt idx="8101">
                  <c:v>-3.2336289999999996</c:v>
                </c:pt>
                <c:pt idx="8102">
                  <c:v>-3.2336289999999996</c:v>
                </c:pt>
                <c:pt idx="8103">
                  <c:v>-3.2336289999999996</c:v>
                </c:pt>
                <c:pt idx="8104">
                  <c:v>-3.2336289999999996</c:v>
                </c:pt>
                <c:pt idx="8105">
                  <c:v>-3.2336289999999996</c:v>
                </c:pt>
                <c:pt idx="8106">
                  <c:v>-3.2336289999999996</c:v>
                </c:pt>
                <c:pt idx="8107">
                  <c:v>-3.2336289999999996</c:v>
                </c:pt>
                <c:pt idx="8108">
                  <c:v>-3.2336289999999996</c:v>
                </c:pt>
                <c:pt idx="8109">
                  <c:v>-3.2336289999999996</c:v>
                </c:pt>
                <c:pt idx="8110">
                  <c:v>-3.2336289999999996</c:v>
                </c:pt>
                <c:pt idx="8111">
                  <c:v>-3.2336289999999996</c:v>
                </c:pt>
                <c:pt idx="8112">
                  <c:v>-3.2336289999999996</c:v>
                </c:pt>
                <c:pt idx="8113">
                  <c:v>-3.2336289999999996</c:v>
                </c:pt>
                <c:pt idx="8114">
                  <c:v>-3.2336289999999996</c:v>
                </c:pt>
                <c:pt idx="8115">
                  <c:v>-3.2336289999999996</c:v>
                </c:pt>
                <c:pt idx="8116">
                  <c:v>-3.2336289999999996</c:v>
                </c:pt>
                <c:pt idx="8117">
                  <c:v>-3.2336289999999996</c:v>
                </c:pt>
                <c:pt idx="8118">
                  <c:v>-3.2336289999999996</c:v>
                </c:pt>
                <c:pt idx="8119">
                  <c:v>-3.2336289999999996</c:v>
                </c:pt>
                <c:pt idx="8120">
                  <c:v>-3.2336289999999996</c:v>
                </c:pt>
                <c:pt idx="8121">
                  <c:v>-3.2336289999999996</c:v>
                </c:pt>
                <c:pt idx="8122">
                  <c:v>-3.2336289999999996</c:v>
                </c:pt>
                <c:pt idx="8123">
                  <c:v>-3.2336289999999996</c:v>
                </c:pt>
                <c:pt idx="8124">
                  <c:v>-3.2336289999999996</c:v>
                </c:pt>
                <c:pt idx="8125">
                  <c:v>-3.2336289999999996</c:v>
                </c:pt>
                <c:pt idx="8126">
                  <c:v>-3.2336289999999996</c:v>
                </c:pt>
                <c:pt idx="8127">
                  <c:v>-3.2336289999999996</c:v>
                </c:pt>
                <c:pt idx="8128">
                  <c:v>-3.2336289999999996</c:v>
                </c:pt>
                <c:pt idx="8129">
                  <c:v>-3.2336289999999996</c:v>
                </c:pt>
                <c:pt idx="8130">
                  <c:v>-3.2336289999999996</c:v>
                </c:pt>
                <c:pt idx="8131">
                  <c:v>-3.2336289999999996</c:v>
                </c:pt>
                <c:pt idx="8132">
                  <c:v>-3.2336289999999996</c:v>
                </c:pt>
                <c:pt idx="8133">
                  <c:v>-3.2336289999999996</c:v>
                </c:pt>
                <c:pt idx="8134">
                  <c:v>-3.2336289999999996</c:v>
                </c:pt>
                <c:pt idx="8135">
                  <c:v>-3.2336289999999996</c:v>
                </c:pt>
                <c:pt idx="8136">
                  <c:v>-3.2336289999999996</c:v>
                </c:pt>
                <c:pt idx="8137">
                  <c:v>-3.2336289999999996</c:v>
                </c:pt>
                <c:pt idx="8138">
                  <c:v>-3.2336289999999996</c:v>
                </c:pt>
                <c:pt idx="8139">
                  <c:v>-3.2336289999999996</c:v>
                </c:pt>
                <c:pt idx="8140">
                  <c:v>-3.2336289999999996</c:v>
                </c:pt>
                <c:pt idx="8141">
                  <c:v>-3.2336289999999996</c:v>
                </c:pt>
                <c:pt idx="8142">
                  <c:v>-3.2336289999999996</c:v>
                </c:pt>
                <c:pt idx="8143">
                  <c:v>-3.2336289999999996</c:v>
                </c:pt>
                <c:pt idx="8144">
                  <c:v>-3.2336289999999996</c:v>
                </c:pt>
                <c:pt idx="8145">
                  <c:v>-3.2336289999999996</c:v>
                </c:pt>
                <c:pt idx="8146">
                  <c:v>-3.2336289999999996</c:v>
                </c:pt>
                <c:pt idx="8147">
                  <c:v>-3.2336289999999996</c:v>
                </c:pt>
                <c:pt idx="8148">
                  <c:v>-3.2336289999999996</c:v>
                </c:pt>
                <c:pt idx="8149">
                  <c:v>-3.2336289999999996</c:v>
                </c:pt>
                <c:pt idx="8150">
                  <c:v>-3.2336289999999996</c:v>
                </c:pt>
                <c:pt idx="8151">
                  <c:v>-3.2336289999999996</c:v>
                </c:pt>
                <c:pt idx="8152">
                  <c:v>-3.2336289999999996</c:v>
                </c:pt>
                <c:pt idx="8153">
                  <c:v>-3.2336289999999996</c:v>
                </c:pt>
                <c:pt idx="8154">
                  <c:v>-3.2336289999999996</c:v>
                </c:pt>
                <c:pt idx="8155">
                  <c:v>-3.2336289999999996</c:v>
                </c:pt>
                <c:pt idx="8156">
                  <c:v>-3.2336289999999996</c:v>
                </c:pt>
                <c:pt idx="8157">
                  <c:v>-3.2336289999999996</c:v>
                </c:pt>
                <c:pt idx="8158">
                  <c:v>-3.2336289999999996</c:v>
                </c:pt>
                <c:pt idx="8159">
                  <c:v>-3.2336289999999996</c:v>
                </c:pt>
                <c:pt idx="8160">
                  <c:v>-3.2336289999999996</c:v>
                </c:pt>
                <c:pt idx="8161">
                  <c:v>-3.2336289999999996</c:v>
                </c:pt>
                <c:pt idx="8162">
                  <c:v>-3.2336289999999996</c:v>
                </c:pt>
                <c:pt idx="8163">
                  <c:v>-3.2336289999999996</c:v>
                </c:pt>
                <c:pt idx="8164">
                  <c:v>-3.2336289999999996</c:v>
                </c:pt>
                <c:pt idx="8165">
                  <c:v>-3.2336289999999996</c:v>
                </c:pt>
                <c:pt idx="8166">
                  <c:v>-3.2336289999999996</c:v>
                </c:pt>
                <c:pt idx="8167">
                  <c:v>-3.2336289999999996</c:v>
                </c:pt>
                <c:pt idx="8168">
                  <c:v>-3.2336289999999996</c:v>
                </c:pt>
                <c:pt idx="8169">
                  <c:v>-3.2336289999999996</c:v>
                </c:pt>
                <c:pt idx="8170">
                  <c:v>-3.2336289999999996</c:v>
                </c:pt>
                <c:pt idx="8171">
                  <c:v>-3.2336289999999996</c:v>
                </c:pt>
                <c:pt idx="8172">
                  <c:v>-3.2336289999999996</c:v>
                </c:pt>
                <c:pt idx="8173">
                  <c:v>-3.2336289999999996</c:v>
                </c:pt>
                <c:pt idx="8174">
                  <c:v>-3.2336289999999996</c:v>
                </c:pt>
                <c:pt idx="8175">
                  <c:v>-3.2336289999999996</c:v>
                </c:pt>
                <c:pt idx="8176">
                  <c:v>-3.2336289999999996</c:v>
                </c:pt>
                <c:pt idx="8177">
                  <c:v>-3.2336289999999996</c:v>
                </c:pt>
                <c:pt idx="8178">
                  <c:v>-3.2336289999999996</c:v>
                </c:pt>
                <c:pt idx="8179">
                  <c:v>-3.2336289999999996</c:v>
                </c:pt>
                <c:pt idx="8180">
                  <c:v>-3.2336289999999996</c:v>
                </c:pt>
                <c:pt idx="8181">
                  <c:v>-3.2336289999999996</c:v>
                </c:pt>
                <c:pt idx="8182">
                  <c:v>-3.2336289999999996</c:v>
                </c:pt>
                <c:pt idx="8183">
                  <c:v>-3.2336289999999996</c:v>
                </c:pt>
                <c:pt idx="8184">
                  <c:v>-3.2336289999999996</c:v>
                </c:pt>
                <c:pt idx="8185">
                  <c:v>-3.2336289999999996</c:v>
                </c:pt>
                <c:pt idx="8186">
                  <c:v>-3.2336289999999996</c:v>
                </c:pt>
                <c:pt idx="8187">
                  <c:v>-3.2336289999999996</c:v>
                </c:pt>
                <c:pt idx="8188">
                  <c:v>-3.2336289999999996</c:v>
                </c:pt>
                <c:pt idx="8189">
                  <c:v>-3.2336289999999996</c:v>
                </c:pt>
                <c:pt idx="8190">
                  <c:v>-3.2336289999999996</c:v>
                </c:pt>
                <c:pt idx="8191">
                  <c:v>-3.2336289999999996</c:v>
                </c:pt>
                <c:pt idx="8192">
                  <c:v>-3.2336289999999996</c:v>
                </c:pt>
                <c:pt idx="8193">
                  <c:v>-3.2336289999999996</c:v>
                </c:pt>
                <c:pt idx="8194">
                  <c:v>-3.2336289999999996</c:v>
                </c:pt>
                <c:pt idx="8195">
                  <c:v>-3.2336289999999996</c:v>
                </c:pt>
                <c:pt idx="8196">
                  <c:v>-3.2336289999999996</c:v>
                </c:pt>
                <c:pt idx="8197">
                  <c:v>-3.2336289999999996</c:v>
                </c:pt>
                <c:pt idx="8198">
                  <c:v>-3.2336289999999996</c:v>
                </c:pt>
                <c:pt idx="8199">
                  <c:v>-3.2336289999999996</c:v>
                </c:pt>
                <c:pt idx="8200">
                  <c:v>-3.2336289999999996</c:v>
                </c:pt>
                <c:pt idx="8201">
                  <c:v>-3.2336289999999996</c:v>
                </c:pt>
                <c:pt idx="8202">
                  <c:v>-3.2336289999999996</c:v>
                </c:pt>
                <c:pt idx="8203">
                  <c:v>-3.2336289999999996</c:v>
                </c:pt>
                <c:pt idx="8204">
                  <c:v>-3.2336289999999996</c:v>
                </c:pt>
                <c:pt idx="8205">
                  <c:v>-3.2336289999999996</c:v>
                </c:pt>
                <c:pt idx="8206">
                  <c:v>-3.2336289999999996</c:v>
                </c:pt>
                <c:pt idx="8207">
                  <c:v>-3.2336289999999996</c:v>
                </c:pt>
                <c:pt idx="8208">
                  <c:v>-3.2336289999999996</c:v>
                </c:pt>
                <c:pt idx="8209">
                  <c:v>-3.2336289999999996</c:v>
                </c:pt>
                <c:pt idx="8210">
                  <c:v>-3.2336289999999996</c:v>
                </c:pt>
                <c:pt idx="8211">
                  <c:v>-3.2336289999999996</c:v>
                </c:pt>
                <c:pt idx="8212">
                  <c:v>-3.2336289999999996</c:v>
                </c:pt>
                <c:pt idx="8213">
                  <c:v>-3.2336289999999996</c:v>
                </c:pt>
                <c:pt idx="8214">
                  <c:v>-3.2336289999999996</c:v>
                </c:pt>
                <c:pt idx="8215">
                  <c:v>-3.2336289999999996</c:v>
                </c:pt>
                <c:pt idx="8216">
                  <c:v>-3.2336289999999996</c:v>
                </c:pt>
                <c:pt idx="8217">
                  <c:v>-3.2336289999999996</c:v>
                </c:pt>
                <c:pt idx="8218">
                  <c:v>-3.2336289999999996</c:v>
                </c:pt>
                <c:pt idx="8219">
                  <c:v>-3.2336289999999996</c:v>
                </c:pt>
                <c:pt idx="8220">
                  <c:v>-3.2336289999999996</c:v>
                </c:pt>
                <c:pt idx="8221">
                  <c:v>-3.2336289999999996</c:v>
                </c:pt>
                <c:pt idx="8222">
                  <c:v>-3.2336289999999996</c:v>
                </c:pt>
                <c:pt idx="8223">
                  <c:v>-3.2336289999999996</c:v>
                </c:pt>
                <c:pt idx="8224">
                  <c:v>-3.2336289999999996</c:v>
                </c:pt>
                <c:pt idx="8225">
                  <c:v>-3.2336289999999996</c:v>
                </c:pt>
                <c:pt idx="8226">
                  <c:v>-3.2336289999999996</c:v>
                </c:pt>
                <c:pt idx="8227">
                  <c:v>-3.2336289999999996</c:v>
                </c:pt>
                <c:pt idx="8228">
                  <c:v>-3.2336289999999996</c:v>
                </c:pt>
                <c:pt idx="8229">
                  <c:v>-3.2336289999999996</c:v>
                </c:pt>
                <c:pt idx="8230">
                  <c:v>-3.2336289999999996</c:v>
                </c:pt>
                <c:pt idx="8231">
                  <c:v>-3.2336289999999996</c:v>
                </c:pt>
                <c:pt idx="8232">
                  <c:v>-3.2336289999999996</c:v>
                </c:pt>
                <c:pt idx="8233">
                  <c:v>-3.2336289999999996</c:v>
                </c:pt>
                <c:pt idx="8234">
                  <c:v>-3.2336289999999996</c:v>
                </c:pt>
                <c:pt idx="8235">
                  <c:v>-3.2336289999999996</c:v>
                </c:pt>
                <c:pt idx="8236">
                  <c:v>-3.2336289999999996</c:v>
                </c:pt>
                <c:pt idx="8237">
                  <c:v>-3.2336289999999996</c:v>
                </c:pt>
                <c:pt idx="8238">
                  <c:v>-3.2336289999999996</c:v>
                </c:pt>
                <c:pt idx="8239">
                  <c:v>-3.2336289999999996</c:v>
                </c:pt>
                <c:pt idx="8240">
                  <c:v>-3.2336289999999996</c:v>
                </c:pt>
                <c:pt idx="8241">
                  <c:v>-3.2336289999999996</c:v>
                </c:pt>
                <c:pt idx="8242">
                  <c:v>-3.2336289999999996</c:v>
                </c:pt>
                <c:pt idx="8243">
                  <c:v>-3.2336289999999996</c:v>
                </c:pt>
                <c:pt idx="8244">
                  <c:v>-3.2336289999999996</c:v>
                </c:pt>
                <c:pt idx="8245">
                  <c:v>-3.2336289999999996</c:v>
                </c:pt>
                <c:pt idx="8246">
                  <c:v>-3.2336289999999996</c:v>
                </c:pt>
                <c:pt idx="8247">
                  <c:v>-3.2336289999999996</c:v>
                </c:pt>
                <c:pt idx="8248">
                  <c:v>-3.2336289999999996</c:v>
                </c:pt>
                <c:pt idx="8249">
                  <c:v>-3.2336289999999996</c:v>
                </c:pt>
                <c:pt idx="8250">
                  <c:v>-3.2336289999999996</c:v>
                </c:pt>
                <c:pt idx="8251">
                  <c:v>-3.2336289999999996</c:v>
                </c:pt>
                <c:pt idx="8252">
                  <c:v>-3.2336289999999996</c:v>
                </c:pt>
                <c:pt idx="8253">
                  <c:v>-3.2336289999999996</c:v>
                </c:pt>
                <c:pt idx="8254">
                  <c:v>-3.2336289999999996</c:v>
                </c:pt>
                <c:pt idx="8255">
                  <c:v>-3.2336289999999996</c:v>
                </c:pt>
                <c:pt idx="8256">
                  <c:v>-3.2336289999999996</c:v>
                </c:pt>
                <c:pt idx="8257">
                  <c:v>-3.2336289999999996</c:v>
                </c:pt>
                <c:pt idx="8258">
                  <c:v>-3.2336289999999996</c:v>
                </c:pt>
                <c:pt idx="8259">
                  <c:v>-3.2336289999999996</c:v>
                </c:pt>
                <c:pt idx="8260">
                  <c:v>-3.2336289999999996</c:v>
                </c:pt>
                <c:pt idx="8261">
                  <c:v>-3.2336289999999996</c:v>
                </c:pt>
                <c:pt idx="8262">
                  <c:v>-3.2336289999999996</c:v>
                </c:pt>
                <c:pt idx="8263">
                  <c:v>-3.2336289999999996</c:v>
                </c:pt>
                <c:pt idx="8264">
                  <c:v>-3.2336289999999996</c:v>
                </c:pt>
                <c:pt idx="8265">
                  <c:v>-3.2336289999999996</c:v>
                </c:pt>
                <c:pt idx="8266">
                  <c:v>-3.2336289999999996</c:v>
                </c:pt>
                <c:pt idx="8267">
                  <c:v>-3.2336289999999996</c:v>
                </c:pt>
                <c:pt idx="8268">
                  <c:v>-3.2336289999999996</c:v>
                </c:pt>
                <c:pt idx="8269">
                  <c:v>-3.2336289999999996</c:v>
                </c:pt>
                <c:pt idx="8270">
                  <c:v>-3.2336289999999996</c:v>
                </c:pt>
                <c:pt idx="8271">
                  <c:v>-3.2336289999999996</c:v>
                </c:pt>
                <c:pt idx="8272">
                  <c:v>-3.2336289999999996</c:v>
                </c:pt>
                <c:pt idx="8273">
                  <c:v>-3.2336289999999996</c:v>
                </c:pt>
                <c:pt idx="8274">
                  <c:v>-3.2336289999999996</c:v>
                </c:pt>
                <c:pt idx="8275">
                  <c:v>-3.2336289999999996</c:v>
                </c:pt>
                <c:pt idx="8276">
                  <c:v>-3.2336289999999996</c:v>
                </c:pt>
                <c:pt idx="8277">
                  <c:v>-3.2336289999999996</c:v>
                </c:pt>
                <c:pt idx="8278">
                  <c:v>-3.2336289999999996</c:v>
                </c:pt>
                <c:pt idx="8279">
                  <c:v>-3.2336289999999996</c:v>
                </c:pt>
                <c:pt idx="8280">
                  <c:v>-3.2336289999999996</c:v>
                </c:pt>
                <c:pt idx="8281">
                  <c:v>-3.2336289999999996</c:v>
                </c:pt>
                <c:pt idx="8282">
                  <c:v>-3.2336289999999996</c:v>
                </c:pt>
                <c:pt idx="8283">
                  <c:v>-3.2336289999999996</c:v>
                </c:pt>
                <c:pt idx="8284">
                  <c:v>-3.2336289999999996</c:v>
                </c:pt>
                <c:pt idx="8285">
                  <c:v>-3.2336289999999996</c:v>
                </c:pt>
                <c:pt idx="8286">
                  <c:v>-3.2336289999999996</c:v>
                </c:pt>
                <c:pt idx="8287">
                  <c:v>-3.2336289999999996</c:v>
                </c:pt>
                <c:pt idx="8288">
                  <c:v>-3.2336289999999996</c:v>
                </c:pt>
                <c:pt idx="8289">
                  <c:v>-3.2336289999999996</c:v>
                </c:pt>
                <c:pt idx="8290">
                  <c:v>-3.2336289999999996</c:v>
                </c:pt>
                <c:pt idx="8291">
                  <c:v>-3.2336289999999996</c:v>
                </c:pt>
                <c:pt idx="8292">
                  <c:v>-3.2336289999999996</c:v>
                </c:pt>
                <c:pt idx="8293">
                  <c:v>-3.2336289999999996</c:v>
                </c:pt>
                <c:pt idx="8294">
                  <c:v>-3.2336289999999996</c:v>
                </c:pt>
                <c:pt idx="8295">
                  <c:v>-3.2336289999999996</c:v>
                </c:pt>
                <c:pt idx="8296">
                  <c:v>-3.2336289999999996</c:v>
                </c:pt>
                <c:pt idx="8297">
                  <c:v>-3.2336289999999996</c:v>
                </c:pt>
                <c:pt idx="8298">
                  <c:v>-3.2336289999999996</c:v>
                </c:pt>
                <c:pt idx="8299">
                  <c:v>-3.2336289999999996</c:v>
                </c:pt>
                <c:pt idx="8300">
                  <c:v>-3.2336289999999996</c:v>
                </c:pt>
                <c:pt idx="8301">
                  <c:v>-3.2336289999999996</c:v>
                </c:pt>
                <c:pt idx="8302">
                  <c:v>-3.2336289999999996</c:v>
                </c:pt>
                <c:pt idx="8303">
                  <c:v>-3.2336289999999996</c:v>
                </c:pt>
                <c:pt idx="8304">
                  <c:v>-3.2336289999999996</c:v>
                </c:pt>
                <c:pt idx="8305">
                  <c:v>-3.2336289999999996</c:v>
                </c:pt>
                <c:pt idx="8306">
                  <c:v>-3.2336289999999996</c:v>
                </c:pt>
                <c:pt idx="8307">
                  <c:v>-3.2336289999999996</c:v>
                </c:pt>
                <c:pt idx="8308">
                  <c:v>-3.2336289999999996</c:v>
                </c:pt>
                <c:pt idx="8309">
                  <c:v>-3.2336289999999996</c:v>
                </c:pt>
                <c:pt idx="8310">
                  <c:v>-3.2336289999999996</c:v>
                </c:pt>
                <c:pt idx="8311">
                  <c:v>-3.2336289999999996</c:v>
                </c:pt>
                <c:pt idx="8312">
                  <c:v>-3.2336289999999996</c:v>
                </c:pt>
                <c:pt idx="8313">
                  <c:v>-3.2336289999999996</c:v>
                </c:pt>
                <c:pt idx="8314">
                  <c:v>-3.2336289999999996</c:v>
                </c:pt>
                <c:pt idx="8315">
                  <c:v>-3.2336289999999996</c:v>
                </c:pt>
                <c:pt idx="8316">
                  <c:v>-3.2336289999999996</c:v>
                </c:pt>
                <c:pt idx="8317">
                  <c:v>-3.2336289999999996</c:v>
                </c:pt>
                <c:pt idx="8318">
                  <c:v>-3.2336289999999996</c:v>
                </c:pt>
                <c:pt idx="8319">
                  <c:v>-3.2336289999999996</c:v>
                </c:pt>
                <c:pt idx="8320">
                  <c:v>-3.2336289999999996</c:v>
                </c:pt>
                <c:pt idx="8321">
                  <c:v>-3.2336289999999996</c:v>
                </c:pt>
                <c:pt idx="8322">
                  <c:v>-3.2336289999999996</c:v>
                </c:pt>
                <c:pt idx="8323">
                  <c:v>-3.2336289999999996</c:v>
                </c:pt>
                <c:pt idx="8324">
                  <c:v>-3.2336289999999996</c:v>
                </c:pt>
                <c:pt idx="8325">
                  <c:v>-3.2336289999999996</c:v>
                </c:pt>
                <c:pt idx="8326">
                  <c:v>-3.2336289999999996</c:v>
                </c:pt>
                <c:pt idx="8327">
                  <c:v>-3.2336289999999996</c:v>
                </c:pt>
                <c:pt idx="8328">
                  <c:v>-3.2336289999999996</c:v>
                </c:pt>
                <c:pt idx="8329">
                  <c:v>-3.2336289999999996</c:v>
                </c:pt>
                <c:pt idx="8330">
                  <c:v>-3.2336289999999996</c:v>
                </c:pt>
                <c:pt idx="8331">
                  <c:v>-3.2336289999999996</c:v>
                </c:pt>
                <c:pt idx="8332">
                  <c:v>-3.2336289999999996</c:v>
                </c:pt>
                <c:pt idx="8333">
                  <c:v>-3.2336289999999996</c:v>
                </c:pt>
                <c:pt idx="8334">
                  <c:v>-3.2336289999999996</c:v>
                </c:pt>
                <c:pt idx="8335">
                  <c:v>-3.2336289999999996</c:v>
                </c:pt>
                <c:pt idx="8336">
                  <c:v>-3.2336289999999996</c:v>
                </c:pt>
                <c:pt idx="8337">
                  <c:v>-3.2336289999999996</c:v>
                </c:pt>
                <c:pt idx="8338">
                  <c:v>-3.2336289999999996</c:v>
                </c:pt>
                <c:pt idx="8339">
                  <c:v>-3.2336289999999996</c:v>
                </c:pt>
                <c:pt idx="8340">
                  <c:v>-3.2336289999999996</c:v>
                </c:pt>
                <c:pt idx="8341">
                  <c:v>-3.2336289999999996</c:v>
                </c:pt>
                <c:pt idx="8342">
                  <c:v>-3.2336289999999996</c:v>
                </c:pt>
                <c:pt idx="8343">
                  <c:v>-3.2336289999999996</c:v>
                </c:pt>
                <c:pt idx="8344">
                  <c:v>-3.2336289999999996</c:v>
                </c:pt>
                <c:pt idx="8345">
                  <c:v>-3.2336289999999996</c:v>
                </c:pt>
                <c:pt idx="8346">
                  <c:v>-3.2336289999999996</c:v>
                </c:pt>
                <c:pt idx="8347">
                  <c:v>-3.2336289999999996</c:v>
                </c:pt>
                <c:pt idx="8348">
                  <c:v>-3.2336289999999996</c:v>
                </c:pt>
                <c:pt idx="8349">
                  <c:v>-3.2336289999999996</c:v>
                </c:pt>
                <c:pt idx="8350">
                  <c:v>-3.2336289999999996</c:v>
                </c:pt>
                <c:pt idx="8351">
                  <c:v>-3.2336289999999996</c:v>
                </c:pt>
                <c:pt idx="8352">
                  <c:v>-3.2336289999999996</c:v>
                </c:pt>
                <c:pt idx="8353">
                  <c:v>-3.2336289999999996</c:v>
                </c:pt>
                <c:pt idx="8354">
                  <c:v>-3.2336289999999996</c:v>
                </c:pt>
                <c:pt idx="8355">
                  <c:v>-3.2336289999999996</c:v>
                </c:pt>
                <c:pt idx="8356">
                  <c:v>-3.2336289999999996</c:v>
                </c:pt>
                <c:pt idx="8357">
                  <c:v>-3.2336289999999996</c:v>
                </c:pt>
                <c:pt idx="8358">
                  <c:v>-3.2336289999999996</c:v>
                </c:pt>
                <c:pt idx="8359">
                  <c:v>-3.2336289999999996</c:v>
                </c:pt>
                <c:pt idx="8360">
                  <c:v>-3.2336289999999996</c:v>
                </c:pt>
                <c:pt idx="8361">
                  <c:v>-3.2336289999999996</c:v>
                </c:pt>
                <c:pt idx="8362">
                  <c:v>-3.2336289999999996</c:v>
                </c:pt>
                <c:pt idx="8363">
                  <c:v>-3.2336289999999996</c:v>
                </c:pt>
                <c:pt idx="8364">
                  <c:v>-3.2336289999999996</c:v>
                </c:pt>
                <c:pt idx="8365">
                  <c:v>-3.2336289999999996</c:v>
                </c:pt>
                <c:pt idx="8366">
                  <c:v>-3.2336289999999996</c:v>
                </c:pt>
                <c:pt idx="8367">
                  <c:v>-3.2336289999999996</c:v>
                </c:pt>
                <c:pt idx="8368">
                  <c:v>-3.2336289999999996</c:v>
                </c:pt>
                <c:pt idx="8369">
                  <c:v>-3.2336289999999996</c:v>
                </c:pt>
                <c:pt idx="8370">
                  <c:v>-3.2336289999999996</c:v>
                </c:pt>
                <c:pt idx="8371">
                  <c:v>-3.2336289999999996</c:v>
                </c:pt>
                <c:pt idx="8372">
                  <c:v>-3.2336289999999996</c:v>
                </c:pt>
                <c:pt idx="8373">
                  <c:v>-3.2336289999999996</c:v>
                </c:pt>
                <c:pt idx="8374">
                  <c:v>-3.2336289999999996</c:v>
                </c:pt>
                <c:pt idx="8375">
                  <c:v>-3.2336289999999996</c:v>
                </c:pt>
                <c:pt idx="8376">
                  <c:v>-3.2336289999999996</c:v>
                </c:pt>
                <c:pt idx="8377">
                  <c:v>-3.2336289999999996</c:v>
                </c:pt>
                <c:pt idx="8378">
                  <c:v>-3.2336289999999996</c:v>
                </c:pt>
                <c:pt idx="8379">
                  <c:v>-3.2336289999999996</c:v>
                </c:pt>
                <c:pt idx="8380">
                  <c:v>-3.2336289999999996</c:v>
                </c:pt>
                <c:pt idx="8381">
                  <c:v>-3.2336289999999996</c:v>
                </c:pt>
                <c:pt idx="8382">
                  <c:v>-3.2336289999999996</c:v>
                </c:pt>
                <c:pt idx="8383">
                  <c:v>-3.2336289999999996</c:v>
                </c:pt>
                <c:pt idx="8384">
                  <c:v>-3.2336289999999996</c:v>
                </c:pt>
                <c:pt idx="8385">
                  <c:v>-3.2336289999999996</c:v>
                </c:pt>
                <c:pt idx="8386">
                  <c:v>-3.2336289999999996</c:v>
                </c:pt>
                <c:pt idx="8387">
                  <c:v>-3.2336289999999996</c:v>
                </c:pt>
                <c:pt idx="8388">
                  <c:v>-3.2336289999999996</c:v>
                </c:pt>
                <c:pt idx="8389">
                  <c:v>-3.2336289999999996</c:v>
                </c:pt>
                <c:pt idx="8390">
                  <c:v>-3.2336289999999996</c:v>
                </c:pt>
                <c:pt idx="8391">
                  <c:v>-3.2336289999999996</c:v>
                </c:pt>
                <c:pt idx="8392">
                  <c:v>-3.2336289999999996</c:v>
                </c:pt>
                <c:pt idx="8393">
                  <c:v>-3.2336289999999996</c:v>
                </c:pt>
                <c:pt idx="8394">
                  <c:v>-3.2336289999999996</c:v>
                </c:pt>
                <c:pt idx="8395">
                  <c:v>-3.2336289999999996</c:v>
                </c:pt>
                <c:pt idx="8396">
                  <c:v>-3.2336289999999996</c:v>
                </c:pt>
                <c:pt idx="8397">
                  <c:v>-3.2336289999999996</c:v>
                </c:pt>
                <c:pt idx="8398">
                  <c:v>-3.2336289999999996</c:v>
                </c:pt>
                <c:pt idx="8399">
                  <c:v>-3.2336289999999996</c:v>
                </c:pt>
                <c:pt idx="8400">
                  <c:v>-3.2336289999999996</c:v>
                </c:pt>
                <c:pt idx="8401">
                  <c:v>-3.2336289999999996</c:v>
                </c:pt>
                <c:pt idx="8402">
                  <c:v>-3.2336289999999996</c:v>
                </c:pt>
                <c:pt idx="8403">
                  <c:v>-3.2336289999999996</c:v>
                </c:pt>
                <c:pt idx="8404">
                  <c:v>-3.2336289999999996</c:v>
                </c:pt>
                <c:pt idx="8405">
                  <c:v>-3.2336289999999996</c:v>
                </c:pt>
                <c:pt idx="8406">
                  <c:v>-3.2336289999999996</c:v>
                </c:pt>
                <c:pt idx="8407">
                  <c:v>-3.2336289999999996</c:v>
                </c:pt>
                <c:pt idx="8408">
                  <c:v>-3.2336289999999996</c:v>
                </c:pt>
                <c:pt idx="8409">
                  <c:v>-3.2336289999999996</c:v>
                </c:pt>
                <c:pt idx="8410">
                  <c:v>-3.2336289999999996</c:v>
                </c:pt>
                <c:pt idx="8411">
                  <c:v>-3.2336289999999996</c:v>
                </c:pt>
                <c:pt idx="8412">
                  <c:v>-3.2336289999999996</c:v>
                </c:pt>
                <c:pt idx="8413">
                  <c:v>-3.2336289999999996</c:v>
                </c:pt>
                <c:pt idx="8414">
                  <c:v>-3.2336289999999996</c:v>
                </c:pt>
                <c:pt idx="8415">
                  <c:v>-3.2336289999999996</c:v>
                </c:pt>
                <c:pt idx="8416">
                  <c:v>-3.2336289999999996</c:v>
                </c:pt>
                <c:pt idx="8417">
                  <c:v>-3.2336289999999996</c:v>
                </c:pt>
                <c:pt idx="8418">
                  <c:v>-3.2336289999999996</c:v>
                </c:pt>
                <c:pt idx="8419">
                  <c:v>-3.2336289999999996</c:v>
                </c:pt>
                <c:pt idx="8420">
                  <c:v>-3.2336289999999996</c:v>
                </c:pt>
                <c:pt idx="8421">
                  <c:v>-3.2336289999999996</c:v>
                </c:pt>
                <c:pt idx="8422">
                  <c:v>-3.2336289999999996</c:v>
                </c:pt>
                <c:pt idx="8423">
                  <c:v>-3.2336289999999996</c:v>
                </c:pt>
                <c:pt idx="8424">
                  <c:v>-3.2336289999999996</c:v>
                </c:pt>
                <c:pt idx="8425">
                  <c:v>-3.2336289999999996</c:v>
                </c:pt>
                <c:pt idx="8426">
                  <c:v>-3.2336289999999996</c:v>
                </c:pt>
                <c:pt idx="8427">
                  <c:v>-3.2336289999999996</c:v>
                </c:pt>
                <c:pt idx="8428">
                  <c:v>-3.2336289999999996</c:v>
                </c:pt>
                <c:pt idx="8429">
                  <c:v>-3.2336289999999996</c:v>
                </c:pt>
                <c:pt idx="8430">
                  <c:v>-3.2336289999999996</c:v>
                </c:pt>
                <c:pt idx="8431">
                  <c:v>-3.2336289999999996</c:v>
                </c:pt>
                <c:pt idx="8432">
                  <c:v>-3.2336289999999996</c:v>
                </c:pt>
                <c:pt idx="8433">
                  <c:v>-3.2336289999999996</c:v>
                </c:pt>
                <c:pt idx="8434">
                  <c:v>-3.2336289999999996</c:v>
                </c:pt>
                <c:pt idx="8435">
                  <c:v>-3.2336289999999996</c:v>
                </c:pt>
                <c:pt idx="8436">
                  <c:v>-3.2336289999999996</c:v>
                </c:pt>
                <c:pt idx="8437">
                  <c:v>-3.2336289999999996</c:v>
                </c:pt>
                <c:pt idx="8438">
                  <c:v>-3.2336289999999996</c:v>
                </c:pt>
                <c:pt idx="8439">
                  <c:v>-3.2336289999999996</c:v>
                </c:pt>
                <c:pt idx="8440">
                  <c:v>-3.2336289999999996</c:v>
                </c:pt>
                <c:pt idx="8441">
                  <c:v>-3.2336289999999996</c:v>
                </c:pt>
                <c:pt idx="8442">
                  <c:v>-3.2336289999999996</c:v>
                </c:pt>
                <c:pt idx="8443">
                  <c:v>-3.2336289999999996</c:v>
                </c:pt>
                <c:pt idx="8444">
                  <c:v>-3.2336289999999996</c:v>
                </c:pt>
                <c:pt idx="8445">
                  <c:v>-3.2336289999999996</c:v>
                </c:pt>
                <c:pt idx="8446">
                  <c:v>-3.2336289999999996</c:v>
                </c:pt>
                <c:pt idx="8447">
                  <c:v>-3.2336289999999996</c:v>
                </c:pt>
                <c:pt idx="8448">
                  <c:v>-3.2336289999999996</c:v>
                </c:pt>
                <c:pt idx="8449">
                  <c:v>-3.2336289999999996</c:v>
                </c:pt>
                <c:pt idx="8450">
                  <c:v>-3.2336289999999996</c:v>
                </c:pt>
                <c:pt idx="8451">
                  <c:v>-3.2336289999999996</c:v>
                </c:pt>
                <c:pt idx="8452">
                  <c:v>-3.2336289999999996</c:v>
                </c:pt>
                <c:pt idx="8453">
                  <c:v>-3.2336289999999996</c:v>
                </c:pt>
                <c:pt idx="8454">
                  <c:v>-3.2336289999999996</c:v>
                </c:pt>
                <c:pt idx="8455">
                  <c:v>-3.2336289999999996</c:v>
                </c:pt>
                <c:pt idx="8456">
                  <c:v>-3.2336289999999996</c:v>
                </c:pt>
                <c:pt idx="8457">
                  <c:v>-3.2336289999999996</c:v>
                </c:pt>
                <c:pt idx="8458">
                  <c:v>-3.2336289999999996</c:v>
                </c:pt>
                <c:pt idx="8459">
                  <c:v>-3.2336289999999996</c:v>
                </c:pt>
                <c:pt idx="8460">
                  <c:v>-3.2336289999999996</c:v>
                </c:pt>
                <c:pt idx="8461">
                  <c:v>-3.2336289999999996</c:v>
                </c:pt>
                <c:pt idx="8462">
                  <c:v>-3.2336289999999996</c:v>
                </c:pt>
                <c:pt idx="8463">
                  <c:v>-3.2336289999999996</c:v>
                </c:pt>
                <c:pt idx="8464">
                  <c:v>-3.2336289999999996</c:v>
                </c:pt>
                <c:pt idx="8465">
                  <c:v>-3.2336289999999996</c:v>
                </c:pt>
                <c:pt idx="8466">
                  <c:v>-3.2336289999999996</c:v>
                </c:pt>
                <c:pt idx="8467">
                  <c:v>-3.2336289999999996</c:v>
                </c:pt>
                <c:pt idx="8468">
                  <c:v>-3.2336289999999996</c:v>
                </c:pt>
                <c:pt idx="8469">
                  <c:v>-3.2336289999999996</c:v>
                </c:pt>
                <c:pt idx="8470">
                  <c:v>-3.2336289999999996</c:v>
                </c:pt>
                <c:pt idx="8471">
                  <c:v>-3.2336289999999996</c:v>
                </c:pt>
                <c:pt idx="8472">
                  <c:v>-3.2336289999999996</c:v>
                </c:pt>
                <c:pt idx="8473">
                  <c:v>-3.2336289999999996</c:v>
                </c:pt>
                <c:pt idx="8474">
                  <c:v>-3.2336289999999996</c:v>
                </c:pt>
                <c:pt idx="8475">
                  <c:v>-3.2336289999999996</c:v>
                </c:pt>
                <c:pt idx="8476">
                  <c:v>-3.2336289999999996</c:v>
                </c:pt>
                <c:pt idx="8477">
                  <c:v>-3.2336289999999996</c:v>
                </c:pt>
                <c:pt idx="8478">
                  <c:v>-3.2336289999999996</c:v>
                </c:pt>
                <c:pt idx="8479">
                  <c:v>-3.2336289999999996</c:v>
                </c:pt>
                <c:pt idx="8480">
                  <c:v>-3.2336289999999996</c:v>
                </c:pt>
                <c:pt idx="8481">
                  <c:v>-3.2336289999999996</c:v>
                </c:pt>
                <c:pt idx="8482">
                  <c:v>-3.2336289999999996</c:v>
                </c:pt>
                <c:pt idx="8483">
                  <c:v>-3.2336289999999996</c:v>
                </c:pt>
                <c:pt idx="8484">
                  <c:v>-3.2336289999999996</c:v>
                </c:pt>
                <c:pt idx="8485">
                  <c:v>-3.2336289999999996</c:v>
                </c:pt>
                <c:pt idx="8486">
                  <c:v>-3.2336289999999996</c:v>
                </c:pt>
                <c:pt idx="8487">
                  <c:v>-3.2336289999999996</c:v>
                </c:pt>
                <c:pt idx="8488">
                  <c:v>-3.2336289999999996</c:v>
                </c:pt>
                <c:pt idx="8489">
                  <c:v>-3.2336289999999996</c:v>
                </c:pt>
                <c:pt idx="8490">
                  <c:v>-3.2336289999999996</c:v>
                </c:pt>
                <c:pt idx="8491">
                  <c:v>-3.2336289999999996</c:v>
                </c:pt>
                <c:pt idx="8492">
                  <c:v>-3.2336289999999996</c:v>
                </c:pt>
                <c:pt idx="8493">
                  <c:v>-3.2336289999999996</c:v>
                </c:pt>
                <c:pt idx="8494">
                  <c:v>-3.2336289999999996</c:v>
                </c:pt>
                <c:pt idx="8495">
                  <c:v>-3.2336289999999996</c:v>
                </c:pt>
                <c:pt idx="8496">
                  <c:v>-3.2336289999999996</c:v>
                </c:pt>
                <c:pt idx="8497">
                  <c:v>-3.2336289999999996</c:v>
                </c:pt>
                <c:pt idx="8498">
                  <c:v>-3.2336289999999996</c:v>
                </c:pt>
                <c:pt idx="8499">
                  <c:v>-3.2336289999999996</c:v>
                </c:pt>
                <c:pt idx="8500">
                  <c:v>-3.2336289999999996</c:v>
                </c:pt>
                <c:pt idx="8501">
                  <c:v>-3.2336289999999996</c:v>
                </c:pt>
                <c:pt idx="8502">
                  <c:v>-3.2336289999999996</c:v>
                </c:pt>
                <c:pt idx="8503">
                  <c:v>-3.2336289999999996</c:v>
                </c:pt>
                <c:pt idx="8504">
                  <c:v>-3.2336289999999996</c:v>
                </c:pt>
                <c:pt idx="8505">
                  <c:v>-3.2336289999999996</c:v>
                </c:pt>
                <c:pt idx="8506">
                  <c:v>-3.2336289999999996</c:v>
                </c:pt>
                <c:pt idx="8507">
                  <c:v>-3.2336289999999996</c:v>
                </c:pt>
                <c:pt idx="8508">
                  <c:v>-3.2336289999999996</c:v>
                </c:pt>
                <c:pt idx="8509">
                  <c:v>-3.2336289999999996</c:v>
                </c:pt>
                <c:pt idx="8510">
                  <c:v>-3.2336289999999996</c:v>
                </c:pt>
                <c:pt idx="8511">
                  <c:v>-3.2336289999999996</c:v>
                </c:pt>
                <c:pt idx="8512">
                  <c:v>-3.2336289999999996</c:v>
                </c:pt>
                <c:pt idx="8513">
                  <c:v>-3.2336289999999996</c:v>
                </c:pt>
                <c:pt idx="8514">
                  <c:v>-3.2336289999999996</c:v>
                </c:pt>
                <c:pt idx="8515">
                  <c:v>-3.2336289999999996</c:v>
                </c:pt>
                <c:pt idx="8516">
                  <c:v>-3.2336289999999996</c:v>
                </c:pt>
                <c:pt idx="8517">
                  <c:v>-3.2336289999999996</c:v>
                </c:pt>
                <c:pt idx="8518">
                  <c:v>-3.2336289999999996</c:v>
                </c:pt>
                <c:pt idx="8519">
                  <c:v>-3.2336289999999996</c:v>
                </c:pt>
                <c:pt idx="8520">
                  <c:v>-3.2336289999999996</c:v>
                </c:pt>
                <c:pt idx="8521">
                  <c:v>-3.2336289999999996</c:v>
                </c:pt>
                <c:pt idx="8522">
                  <c:v>-3.2336289999999996</c:v>
                </c:pt>
                <c:pt idx="8523">
                  <c:v>-3.2336289999999996</c:v>
                </c:pt>
                <c:pt idx="8524">
                  <c:v>-3.2336289999999996</c:v>
                </c:pt>
                <c:pt idx="8525">
                  <c:v>-3.2336289999999996</c:v>
                </c:pt>
                <c:pt idx="8526">
                  <c:v>-3.2336289999999996</c:v>
                </c:pt>
                <c:pt idx="8527">
                  <c:v>-3.2336289999999996</c:v>
                </c:pt>
                <c:pt idx="8528">
                  <c:v>-3.2336289999999996</c:v>
                </c:pt>
                <c:pt idx="8529">
                  <c:v>-3.2336289999999996</c:v>
                </c:pt>
                <c:pt idx="8530">
                  <c:v>-3.2336289999999996</c:v>
                </c:pt>
                <c:pt idx="8531">
                  <c:v>-3.2336289999999996</c:v>
                </c:pt>
                <c:pt idx="8532">
                  <c:v>-3.2336289999999996</c:v>
                </c:pt>
                <c:pt idx="8533">
                  <c:v>-3.2336289999999996</c:v>
                </c:pt>
                <c:pt idx="8534">
                  <c:v>-3.2336289999999996</c:v>
                </c:pt>
                <c:pt idx="8535">
                  <c:v>-3.2336289999999996</c:v>
                </c:pt>
                <c:pt idx="8536">
                  <c:v>-3.2336289999999996</c:v>
                </c:pt>
                <c:pt idx="8537">
                  <c:v>-3.2336289999999996</c:v>
                </c:pt>
                <c:pt idx="8538">
                  <c:v>-3.2336289999999996</c:v>
                </c:pt>
                <c:pt idx="8539">
                  <c:v>-3.2336289999999996</c:v>
                </c:pt>
                <c:pt idx="8540">
                  <c:v>-3.2336289999999996</c:v>
                </c:pt>
                <c:pt idx="8541">
                  <c:v>-3.2336289999999996</c:v>
                </c:pt>
                <c:pt idx="8542">
                  <c:v>-3.2336289999999996</c:v>
                </c:pt>
                <c:pt idx="8543">
                  <c:v>-3.2336289999999996</c:v>
                </c:pt>
                <c:pt idx="8544">
                  <c:v>-3.2336289999999996</c:v>
                </c:pt>
                <c:pt idx="8545">
                  <c:v>-3.2336289999999996</c:v>
                </c:pt>
                <c:pt idx="8546">
                  <c:v>-3.2336289999999996</c:v>
                </c:pt>
                <c:pt idx="8547">
                  <c:v>-3.2336289999999996</c:v>
                </c:pt>
                <c:pt idx="8548">
                  <c:v>-3.2336289999999996</c:v>
                </c:pt>
                <c:pt idx="8549">
                  <c:v>-3.2336289999999996</c:v>
                </c:pt>
                <c:pt idx="8550">
                  <c:v>-3.2336289999999996</c:v>
                </c:pt>
                <c:pt idx="8551">
                  <c:v>-3.2336289999999996</c:v>
                </c:pt>
                <c:pt idx="8552">
                  <c:v>-3.2336289999999996</c:v>
                </c:pt>
                <c:pt idx="8553">
                  <c:v>-3.2336289999999996</c:v>
                </c:pt>
                <c:pt idx="8554">
                  <c:v>-3.2336289999999996</c:v>
                </c:pt>
                <c:pt idx="8555">
                  <c:v>-3.2336289999999996</c:v>
                </c:pt>
                <c:pt idx="8556">
                  <c:v>-3.2336289999999996</c:v>
                </c:pt>
                <c:pt idx="8557">
                  <c:v>-3.2336289999999996</c:v>
                </c:pt>
                <c:pt idx="8558">
                  <c:v>-3.2336289999999996</c:v>
                </c:pt>
                <c:pt idx="8559">
                  <c:v>-3.2336289999999996</c:v>
                </c:pt>
                <c:pt idx="8560">
                  <c:v>-3.2336289999999996</c:v>
                </c:pt>
                <c:pt idx="8561">
                  <c:v>-3.2336289999999996</c:v>
                </c:pt>
                <c:pt idx="8562">
                  <c:v>-3.2336289999999996</c:v>
                </c:pt>
                <c:pt idx="8563">
                  <c:v>-3.2336289999999996</c:v>
                </c:pt>
                <c:pt idx="8564">
                  <c:v>-3.2336289999999996</c:v>
                </c:pt>
                <c:pt idx="8565">
                  <c:v>-3.2336289999999996</c:v>
                </c:pt>
                <c:pt idx="8566">
                  <c:v>-3.2336289999999996</c:v>
                </c:pt>
                <c:pt idx="8567">
                  <c:v>-3.2336289999999996</c:v>
                </c:pt>
                <c:pt idx="8568">
                  <c:v>-3.2336289999999996</c:v>
                </c:pt>
                <c:pt idx="8569">
                  <c:v>-3.2336289999999996</c:v>
                </c:pt>
                <c:pt idx="8570">
                  <c:v>-3.2336289999999996</c:v>
                </c:pt>
                <c:pt idx="8571">
                  <c:v>-3.2336289999999996</c:v>
                </c:pt>
                <c:pt idx="8572">
                  <c:v>-3.2336289999999996</c:v>
                </c:pt>
                <c:pt idx="8573">
                  <c:v>-3.2336289999999996</c:v>
                </c:pt>
                <c:pt idx="8574">
                  <c:v>-3.2336289999999996</c:v>
                </c:pt>
                <c:pt idx="8575">
                  <c:v>-3.2336289999999996</c:v>
                </c:pt>
                <c:pt idx="8576">
                  <c:v>-3.2336289999999996</c:v>
                </c:pt>
                <c:pt idx="8577">
                  <c:v>-3.2336289999999996</c:v>
                </c:pt>
                <c:pt idx="8578">
                  <c:v>-3.2336289999999996</c:v>
                </c:pt>
                <c:pt idx="8579">
                  <c:v>-3.2336289999999996</c:v>
                </c:pt>
                <c:pt idx="8580">
                  <c:v>-3.2336289999999996</c:v>
                </c:pt>
                <c:pt idx="8581">
                  <c:v>-3.2336289999999996</c:v>
                </c:pt>
                <c:pt idx="8582">
                  <c:v>-3.2336289999999996</c:v>
                </c:pt>
                <c:pt idx="8583">
                  <c:v>-3.2336289999999996</c:v>
                </c:pt>
                <c:pt idx="8584">
                  <c:v>-3.2336289999999996</c:v>
                </c:pt>
                <c:pt idx="8585">
                  <c:v>-3.2336289999999996</c:v>
                </c:pt>
                <c:pt idx="8586">
                  <c:v>-3.2336289999999996</c:v>
                </c:pt>
                <c:pt idx="8587">
                  <c:v>-3.2336289999999996</c:v>
                </c:pt>
                <c:pt idx="8588">
                  <c:v>-3.2336289999999996</c:v>
                </c:pt>
                <c:pt idx="8589">
                  <c:v>-3.2336289999999996</c:v>
                </c:pt>
                <c:pt idx="8590">
                  <c:v>-3.2336289999999996</c:v>
                </c:pt>
                <c:pt idx="8591">
                  <c:v>-3.2336289999999996</c:v>
                </c:pt>
                <c:pt idx="8592">
                  <c:v>-3.2336289999999996</c:v>
                </c:pt>
                <c:pt idx="8593">
                  <c:v>-3.2336289999999996</c:v>
                </c:pt>
                <c:pt idx="8594">
                  <c:v>-3.2336289999999996</c:v>
                </c:pt>
                <c:pt idx="8595">
                  <c:v>-3.2336289999999996</c:v>
                </c:pt>
                <c:pt idx="8596">
                  <c:v>-3.2336289999999996</c:v>
                </c:pt>
                <c:pt idx="8597">
                  <c:v>-3.2336289999999996</c:v>
                </c:pt>
                <c:pt idx="8598">
                  <c:v>-3.2336289999999996</c:v>
                </c:pt>
                <c:pt idx="8599">
                  <c:v>-3.2336289999999996</c:v>
                </c:pt>
                <c:pt idx="8600">
                  <c:v>-3.2336289999999996</c:v>
                </c:pt>
                <c:pt idx="8601">
                  <c:v>-3.2336289999999996</c:v>
                </c:pt>
                <c:pt idx="8602">
                  <c:v>-3.2336289999999996</c:v>
                </c:pt>
                <c:pt idx="8603">
                  <c:v>-3.2336289999999996</c:v>
                </c:pt>
                <c:pt idx="8604">
                  <c:v>-3.2336289999999996</c:v>
                </c:pt>
                <c:pt idx="8605">
                  <c:v>-3.2336289999999996</c:v>
                </c:pt>
                <c:pt idx="8606">
                  <c:v>-3.2336289999999996</c:v>
                </c:pt>
                <c:pt idx="8607">
                  <c:v>-3.2336289999999996</c:v>
                </c:pt>
                <c:pt idx="8608">
                  <c:v>-3.2336289999999996</c:v>
                </c:pt>
                <c:pt idx="8609">
                  <c:v>-3.2336289999999996</c:v>
                </c:pt>
                <c:pt idx="8610">
                  <c:v>-3.2336289999999996</c:v>
                </c:pt>
                <c:pt idx="8611">
                  <c:v>-3.2336289999999996</c:v>
                </c:pt>
                <c:pt idx="8612">
                  <c:v>-3.2336289999999996</c:v>
                </c:pt>
                <c:pt idx="8613">
                  <c:v>-3.2336289999999996</c:v>
                </c:pt>
                <c:pt idx="8614">
                  <c:v>-3.2336289999999996</c:v>
                </c:pt>
                <c:pt idx="8615">
                  <c:v>-3.2336289999999996</c:v>
                </c:pt>
                <c:pt idx="8616">
                  <c:v>-3.2336289999999996</c:v>
                </c:pt>
                <c:pt idx="8617">
                  <c:v>-3.2336289999999996</c:v>
                </c:pt>
                <c:pt idx="8618">
                  <c:v>-3.2336289999999996</c:v>
                </c:pt>
                <c:pt idx="8619">
                  <c:v>-3.2336289999999996</c:v>
                </c:pt>
                <c:pt idx="8620">
                  <c:v>-3.2336289999999996</c:v>
                </c:pt>
                <c:pt idx="8621">
                  <c:v>-3.2336289999999996</c:v>
                </c:pt>
                <c:pt idx="8622">
                  <c:v>-3.2336289999999996</c:v>
                </c:pt>
                <c:pt idx="8623">
                  <c:v>-3.2336289999999996</c:v>
                </c:pt>
                <c:pt idx="8624">
                  <c:v>-3.2336289999999996</c:v>
                </c:pt>
                <c:pt idx="8625">
                  <c:v>-3.2336289999999996</c:v>
                </c:pt>
                <c:pt idx="8626">
                  <c:v>-3.2336289999999996</c:v>
                </c:pt>
                <c:pt idx="8627">
                  <c:v>-3.2336289999999996</c:v>
                </c:pt>
                <c:pt idx="8628">
                  <c:v>-3.2336289999999996</c:v>
                </c:pt>
                <c:pt idx="8629">
                  <c:v>-3.2336289999999996</c:v>
                </c:pt>
                <c:pt idx="8630">
                  <c:v>-3.2336289999999996</c:v>
                </c:pt>
                <c:pt idx="8631">
                  <c:v>-3.2336289999999996</c:v>
                </c:pt>
                <c:pt idx="8632">
                  <c:v>-3.2336289999999996</c:v>
                </c:pt>
                <c:pt idx="8633">
                  <c:v>-3.2336289999999996</c:v>
                </c:pt>
                <c:pt idx="8634">
                  <c:v>-3.2336289999999996</c:v>
                </c:pt>
                <c:pt idx="8635">
                  <c:v>-3.2336289999999996</c:v>
                </c:pt>
                <c:pt idx="8636">
                  <c:v>-3.2336289999999996</c:v>
                </c:pt>
                <c:pt idx="8637">
                  <c:v>-3.2336289999999996</c:v>
                </c:pt>
                <c:pt idx="8638">
                  <c:v>-3.2336289999999996</c:v>
                </c:pt>
                <c:pt idx="8639">
                  <c:v>-3.2336289999999996</c:v>
                </c:pt>
                <c:pt idx="8640">
                  <c:v>-3.2336289999999996</c:v>
                </c:pt>
                <c:pt idx="8641">
                  <c:v>-3.2336289999999996</c:v>
                </c:pt>
                <c:pt idx="8642">
                  <c:v>-3.2336289999999996</c:v>
                </c:pt>
                <c:pt idx="8643">
                  <c:v>-3.2336289999999996</c:v>
                </c:pt>
                <c:pt idx="8644">
                  <c:v>-3.2336289999999996</c:v>
                </c:pt>
                <c:pt idx="8645">
                  <c:v>-3.2336289999999996</c:v>
                </c:pt>
                <c:pt idx="8646">
                  <c:v>-3.2336289999999996</c:v>
                </c:pt>
                <c:pt idx="8647">
                  <c:v>-3.2336289999999996</c:v>
                </c:pt>
                <c:pt idx="8648">
                  <c:v>-3.2336289999999996</c:v>
                </c:pt>
                <c:pt idx="8649">
                  <c:v>-3.2336289999999996</c:v>
                </c:pt>
                <c:pt idx="8650">
                  <c:v>-3.2336289999999996</c:v>
                </c:pt>
                <c:pt idx="8651">
                  <c:v>-3.2336289999999996</c:v>
                </c:pt>
                <c:pt idx="8652">
                  <c:v>-3.2336289999999996</c:v>
                </c:pt>
                <c:pt idx="8653">
                  <c:v>-3.2336289999999996</c:v>
                </c:pt>
                <c:pt idx="8654">
                  <c:v>-3.2336289999999996</c:v>
                </c:pt>
                <c:pt idx="8655">
                  <c:v>-3.2336289999999996</c:v>
                </c:pt>
                <c:pt idx="8656">
                  <c:v>-3.2336289999999996</c:v>
                </c:pt>
                <c:pt idx="8657">
                  <c:v>-3.2336289999999996</c:v>
                </c:pt>
                <c:pt idx="8658">
                  <c:v>-3.2336289999999996</c:v>
                </c:pt>
                <c:pt idx="8659">
                  <c:v>-3.2336289999999996</c:v>
                </c:pt>
                <c:pt idx="8660">
                  <c:v>-3.2336289999999996</c:v>
                </c:pt>
                <c:pt idx="8661">
                  <c:v>-3.2336289999999996</c:v>
                </c:pt>
                <c:pt idx="8662">
                  <c:v>-3.2336289999999996</c:v>
                </c:pt>
                <c:pt idx="8663">
                  <c:v>-3.2336289999999996</c:v>
                </c:pt>
                <c:pt idx="8664">
                  <c:v>-3.2336289999999996</c:v>
                </c:pt>
                <c:pt idx="8665">
                  <c:v>-3.2336289999999996</c:v>
                </c:pt>
                <c:pt idx="8666">
                  <c:v>-3.2336289999999996</c:v>
                </c:pt>
                <c:pt idx="8667">
                  <c:v>-3.2336289999999996</c:v>
                </c:pt>
                <c:pt idx="8668">
                  <c:v>-3.2336289999999996</c:v>
                </c:pt>
                <c:pt idx="8669">
                  <c:v>-3.2336289999999996</c:v>
                </c:pt>
                <c:pt idx="8670">
                  <c:v>-3.2336289999999996</c:v>
                </c:pt>
                <c:pt idx="8671">
                  <c:v>-3.2336289999999996</c:v>
                </c:pt>
                <c:pt idx="8672">
                  <c:v>-3.2336289999999996</c:v>
                </c:pt>
                <c:pt idx="8673">
                  <c:v>-3.2336289999999996</c:v>
                </c:pt>
                <c:pt idx="8674">
                  <c:v>-3.2336289999999996</c:v>
                </c:pt>
                <c:pt idx="8675">
                  <c:v>-3.2336289999999996</c:v>
                </c:pt>
                <c:pt idx="8676">
                  <c:v>-3.2336289999999996</c:v>
                </c:pt>
                <c:pt idx="8677">
                  <c:v>-3.2336289999999996</c:v>
                </c:pt>
                <c:pt idx="8678">
                  <c:v>-3.2336289999999996</c:v>
                </c:pt>
                <c:pt idx="8679">
                  <c:v>-3.2336289999999996</c:v>
                </c:pt>
                <c:pt idx="8680">
                  <c:v>-3.2336289999999996</c:v>
                </c:pt>
                <c:pt idx="8681">
                  <c:v>-3.2336289999999996</c:v>
                </c:pt>
                <c:pt idx="8682">
                  <c:v>-3.2336289999999996</c:v>
                </c:pt>
                <c:pt idx="8683">
                  <c:v>-3.2336289999999996</c:v>
                </c:pt>
                <c:pt idx="8684">
                  <c:v>-3.2336289999999996</c:v>
                </c:pt>
                <c:pt idx="8685">
                  <c:v>-3.2336289999999996</c:v>
                </c:pt>
                <c:pt idx="8686">
                  <c:v>-3.2336289999999996</c:v>
                </c:pt>
                <c:pt idx="8687">
                  <c:v>-3.2336289999999996</c:v>
                </c:pt>
                <c:pt idx="8688">
                  <c:v>-3.2336289999999996</c:v>
                </c:pt>
                <c:pt idx="8689">
                  <c:v>-3.2336289999999996</c:v>
                </c:pt>
                <c:pt idx="8690">
                  <c:v>-3.2336289999999996</c:v>
                </c:pt>
                <c:pt idx="8691">
                  <c:v>-3.2336289999999996</c:v>
                </c:pt>
                <c:pt idx="8692">
                  <c:v>-3.2336289999999996</c:v>
                </c:pt>
                <c:pt idx="8693">
                  <c:v>-3.2336289999999996</c:v>
                </c:pt>
                <c:pt idx="8694">
                  <c:v>-3.2336289999999996</c:v>
                </c:pt>
                <c:pt idx="8695">
                  <c:v>-3.2336289999999996</c:v>
                </c:pt>
                <c:pt idx="8696">
                  <c:v>-3.2336289999999996</c:v>
                </c:pt>
                <c:pt idx="8697">
                  <c:v>-3.2336289999999996</c:v>
                </c:pt>
                <c:pt idx="8698">
                  <c:v>-3.2336289999999996</c:v>
                </c:pt>
                <c:pt idx="8699">
                  <c:v>-3.2336289999999996</c:v>
                </c:pt>
                <c:pt idx="8700">
                  <c:v>-3.2336289999999996</c:v>
                </c:pt>
                <c:pt idx="8701">
                  <c:v>-3.2336289999999996</c:v>
                </c:pt>
                <c:pt idx="8702">
                  <c:v>-3.2336289999999996</c:v>
                </c:pt>
                <c:pt idx="8703">
                  <c:v>-3.2336289999999996</c:v>
                </c:pt>
                <c:pt idx="8704">
                  <c:v>-3.2336289999999996</c:v>
                </c:pt>
                <c:pt idx="8705">
                  <c:v>-3.2336289999999996</c:v>
                </c:pt>
                <c:pt idx="8706">
                  <c:v>-3.2336289999999996</c:v>
                </c:pt>
                <c:pt idx="8707">
                  <c:v>-3.2336289999999996</c:v>
                </c:pt>
                <c:pt idx="8708">
                  <c:v>-3.2336289999999996</c:v>
                </c:pt>
                <c:pt idx="8709">
                  <c:v>-3.2336289999999996</c:v>
                </c:pt>
                <c:pt idx="8710">
                  <c:v>-3.2336289999999996</c:v>
                </c:pt>
                <c:pt idx="8711">
                  <c:v>-3.2336289999999996</c:v>
                </c:pt>
                <c:pt idx="8712">
                  <c:v>-3.2336289999999996</c:v>
                </c:pt>
                <c:pt idx="8713">
                  <c:v>-3.2336289999999996</c:v>
                </c:pt>
                <c:pt idx="8714">
                  <c:v>-3.2336289999999996</c:v>
                </c:pt>
                <c:pt idx="8715">
                  <c:v>-3.2336289999999996</c:v>
                </c:pt>
                <c:pt idx="8716">
                  <c:v>-3.2336289999999996</c:v>
                </c:pt>
                <c:pt idx="8717">
                  <c:v>-3.2336289999999996</c:v>
                </c:pt>
                <c:pt idx="8718">
                  <c:v>-3.2336289999999996</c:v>
                </c:pt>
                <c:pt idx="8719">
                  <c:v>-3.2336289999999996</c:v>
                </c:pt>
                <c:pt idx="8720">
                  <c:v>-3.2336289999999996</c:v>
                </c:pt>
                <c:pt idx="8721">
                  <c:v>-3.2336289999999996</c:v>
                </c:pt>
                <c:pt idx="8722">
                  <c:v>-3.2336289999999996</c:v>
                </c:pt>
                <c:pt idx="8723">
                  <c:v>-3.2336289999999996</c:v>
                </c:pt>
                <c:pt idx="8724">
                  <c:v>-3.2336289999999996</c:v>
                </c:pt>
                <c:pt idx="8725">
                  <c:v>-3.2336289999999996</c:v>
                </c:pt>
                <c:pt idx="8726">
                  <c:v>-3.2336289999999996</c:v>
                </c:pt>
                <c:pt idx="8727">
                  <c:v>-3.2336289999999996</c:v>
                </c:pt>
                <c:pt idx="8728">
                  <c:v>-3.2336289999999996</c:v>
                </c:pt>
                <c:pt idx="8729">
                  <c:v>-3.2336289999999996</c:v>
                </c:pt>
                <c:pt idx="8730">
                  <c:v>-3.2336289999999996</c:v>
                </c:pt>
                <c:pt idx="8731">
                  <c:v>-3.2336289999999996</c:v>
                </c:pt>
                <c:pt idx="8732">
                  <c:v>-3.2336289999999996</c:v>
                </c:pt>
                <c:pt idx="8733">
                  <c:v>-3.2336289999999996</c:v>
                </c:pt>
                <c:pt idx="8734">
                  <c:v>-3.2336289999999996</c:v>
                </c:pt>
                <c:pt idx="8735">
                  <c:v>-3.2336289999999996</c:v>
                </c:pt>
                <c:pt idx="8736">
                  <c:v>-3.2336289999999996</c:v>
                </c:pt>
                <c:pt idx="8737">
                  <c:v>-3.2336289999999996</c:v>
                </c:pt>
                <c:pt idx="8738">
                  <c:v>-3.2336289999999996</c:v>
                </c:pt>
                <c:pt idx="8739">
                  <c:v>-3.2336289999999996</c:v>
                </c:pt>
                <c:pt idx="8740">
                  <c:v>-3.2336289999999996</c:v>
                </c:pt>
                <c:pt idx="8741">
                  <c:v>-3.2336289999999996</c:v>
                </c:pt>
                <c:pt idx="8742">
                  <c:v>-3.2336289999999996</c:v>
                </c:pt>
                <c:pt idx="8743">
                  <c:v>-3.2336289999999996</c:v>
                </c:pt>
                <c:pt idx="8744">
                  <c:v>-3.2336289999999996</c:v>
                </c:pt>
                <c:pt idx="8745">
                  <c:v>-3.2336289999999996</c:v>
                </c:pt>
                <c:pt idx="8746">
                  <c:v>-3.2336289999999996</c:v>
                </c:pt>
                <c:pt idx="8747">
                  <c:v>-3.2336289999999996</c:v>
                </c:pt>
                <c:pt idx="8748">
                  <c:v>-3.2336289999999996</c:v>
                </c:pt>
                <c:pt idx="8749">
                  <c:v>-3.2336289999999996</c:v>
                </c:pt>
                <c:pt idx="8750">
                  <c:v>-3.2336289999999996</c:v>
                </c:pt>
                <c:pt idx="8751">
                  <c:v>-3.2336289999999996</c:v>
                </c:pt>
                <c:pt idx="8752">
                  <c:v>-3.2336289999999996</c:v>
                </c:pt>
                <c:pt idx="8753">
                  <c:v>-3.2336289999999996</c:v>
                </c:pt>
                <c:pt idx="8754">
                  <c:v>-3.2336289999999996</c:v>
                </c:pt>
                <c:pt idx="8755">
                  <c:v>-3.2336289999999996</c:v>
                </c:pt>
                <c:pt idx="8756">
                  <c:v>-3.2336289999999996</c:v>
                </c:pt>
                <c:pt idx="8757">
                  <c:v>-3.2336289999999996</c:v>
                </c:pt>
                <c:pt idx="8758">
                  <c:v>-3.2336289999999996</c:v>
                </c:pt>
                <c:pt idx="8759">
                  <c:v>-3.2336289999999996</c:v>
                </c:pt>
                <c:pt idx="8760">
                  <c:v>-3.2336289999999996</c:v>
                </c:pt>
                <c:pt idx="8761">
                  <c:v>-3.2336289999999996</c:v>
                </c:pt>
                <c:pt idx="8762">
                  <c:v>-3.2336289999999996</c:v>
                </c:pt>
                <c:pt idx="8763">
                  <c:v>-3.2336289999999996</c:v>
                </c:pt>
                <c:pt idx="8764">
                  <c:v>-3.2336289999999996</c:v>
                </c:pt>
                <c:pt idx="8765">
                  <c:v>-3.2336289999999996</c:v>
                </c:pt>
                <c:pt idx="8766">
                  <c:v>-3.2336289999999996</c:v>
                </c:pt>
                <c:pt idx="8767">
                  <c:v>-3.2336289999999996</c:v>
                </c:pt>
                <c:pt idx="8768">
                  <c:v>-3.2336289999999996</c:v>
                </c:pt>
                <c:pt idx="8769">
                  <c:v>-3.2336289999999996</c:v>
                </c:pt>
                <c:pt idx="8770">
                  <c:v>-3.2336289999999996</c:v>
                </c:pt>
                <c:pt idx="8771">
                  <c:v>-3.2336289999999996</c:v>
                </c:pt>
                <c:pt idx="8772">
                  <c:v>-3.2336289999999996</c:v>
                </c:pt>
                <c:pt idx="8773">
                  <c:v>-3.2336289999999996</c:v>
                </c:pt>
                <c:pt idx="8774">
                  <c:v>-3.2336289999999996</c:v>
                </c:pt>
                <c:pt idx="8775">
                  <c:v>-3.2336289999999996</c:v>
                </c:pt>
                <c:pt idx="8776">
                  <c:v>-3.2336289999999996</c:v>
                </c:pt>
                <c:pt idx="8777">
                  <c:v>-3.2336289999999996</c:v>
                </c:pt>
                <c:pt idx="8778">
                  <c:v>-3.2336289999999996</c:v>
                </c:pt>
                <c:pt idx="8779">
                  <c:v>-3.2336289999999996</c:v>
                </c:pt>
                <c:pt idx="8780">
                  <c:v>-3.2336289999999996</c:v>
                </c:pt>
                <c:pt idx="8781">
                  <c:v>-3.2336289999999996</c:v>
                </c:pt>
                <c:pt idx="8782">
                  <c:v>-3.2336289999999996</c:v>
                </c:pt>
                <c:pt idx="8783">
                  <c:v>-3.2336289999999996</c:v>
                </c:pt>
                <c:pt idx="8784">
                  <c:v>-3.2336289999999996</c:v>
                </c:pt>
                <c:pt idx="8785">
                  <c:v>-3.2336289999999996</c:v>
                </c:pt>
                <c:pt idx="8786">
                  <c:v>-3.2336289999999996</c:v>
                </c:pt>
                <c:pt idx="8787">
                  <c:v>-3.2336289999999996</c:v>
                </c:pt>
                <c:pt idx="8788">
                  <c:v>-3.2336289999999996</c:v>
                </c:pt>
                <c:pt idx="8789">
                  <c:v>-3.2336289999999996</c:v>
                </c:pt>
                <c:pt idx="8790">
                  <c:v>-3.2336289999999996</c:v>
                </c:pt>
                <c:pt idx="8791">
                  <c:v>-3.2336289999999996</c:v>
                </c:pt>
                <c:pt idx="8792">
                  <c:v>-3.2336289999999996</c:v>
                </c:pt>
                <c:pt idx="8793">
                  <c:v>-3.2336289999999996</c:v>
                </c:pt>
                <c:pt idx="8794">
                  <c:v>-3.2336289999999996</c:v>
                </c:pt>
                <c:pt idx="8795">
                  <c:v>-3.2336289999999996</c:v>
                </c:pt>
                <c:pt idx="8796">
                  <c:v>-3.2336289999999996</c:v>
                </c:pt>
                <c:pt idx="8797">
                  <c:v>-3.2336289999999996</c:v>
                </c:pt>
                <c:pt idx="8798">
                  <c:v>-3.2336289999999996</c:v>
                </c:pt>
                <c:pt idx="8799">
                  <c:v>-3.2336289999999996</c:v>
                </c:pt>
                <c:pt idx="8800">
                  <c:v>-3.2336289999999996</c:v>
                </c:pt>
                <c:pt idx="8801">
                  <c:v>-3.2336289999999996</c:v>
                </c:pt>
                <c:pt idx="8802">
                  <c:v>-3.2336289999999996</c:v>
                </c:pt>
                <c:pt idx="8803">
                  <c:v>-3.2336289999999996</c:v>
                </c:pt>
                <c:pt idx="8804">
                  <c:v>-3.2336289999999996</c:v>
                </c:pt>
                <c:pt idx="8805">
                  <c:v>-3.2336289999999996</c:v>
                </c:pt>
                <c:pt idx="8806">
                  <c:v>-3.2336289999999996</c:v>
                </c:pt>
                <c:pt idx="8807">
                  <c:v>-3.2336289999999996</c:v>
                </c:pt>
                <c:pt idx="8808">
                  <c:v>-3.2336289999999996</c:v>
                </c:pt>
                <c:pt idx="8809">
                  <c:v>-3.2336289999999996</c:v>
                </c:pt>
                <c:pt idx="8810">
                  <c:v>-3.2336289999999996</c:v>
                </c:pt>
                <c:pt idx="8811">
                  <c:v>-3.2336289999999996</c:v>
                </c:pt>
                <c:pt idx="8812">
                  <c:v>-3.2336289999999996</c:v>
                </c:pt>
                <c:pt idx="8813">
                  <c:v>-3.2336289999999996</c:v>
                </c:pt>
                <c:pt idx="8814">
                  <c:v>-3.2336289999999996</c:v>
                </c:pt>
                <c:pt idx="8815">
                  <c:v>-3.2336289999999996</c:v>
                </c:pt>
                <c:pt idx="8816">
                  <c:v>-3.2336289999999996</c:v>
                </c:pt>
                <c:pt idx="8817">
                  <c:v>-3.2336289999999996</c:v>
                </c:pt>
                <c:pt idx="8818">
                  <c:v>-3.2336289999999996</c:v>
                </c:pt>
                <c:pt idx="8819">
                  <c:v>-3.2336289999999996</c:v>
                </c:pt>
                <c:pt idx="8820">
                  <c:v>-3.2336289999999996</c:v>
                </c:pt>
                <c:pt idx="8821">
                  <c:v>-3.2336289999999996</c:v>
                </c:pt>
                <c:pt idx="8822">
                  <c:v>-3.2336289999999996</c:v>
                </c:pt>
                <c:pt idx="8823">
                  <c:v>-3.2336289999999996</c:v>
                </c:pt>
                <c:pt idx="8824">
                  <c:v>-3.2336289999999996</c:v>
                </c:pt>
                <c:pt idx="8825">
                  <c:v>-3.2336289999999996</c:v>
                </c:pt>
                <c:pt idx="8826">
                  <c:v>-3.2336289999999996</c:v>
                </c:pt>
                <c:pt idx="8827">
                  <c:v>-3.2336289999999996</c:v>
                </c:pt>
                <c:pt idx="8828">
                  <c:v>-3.2336289999999996</c:v>
                </c:pt>
                <c:pt idx="8829">
                  <c:v>-3.2336289999999996</c:v>
                </c:pt>
                <c:pt idx="8830">
                  <c:v>-3.2336289999999996</c:v>
                </c:pt>
                <c:pt idx="8831">
                  <c:v>-3.2336289999999996</c:v>
                </c:pt>
                <c:pt idx="8832">
                  <c:v>-3.2336289999999996</c:v>
                </c:pt>
                <c:pt idx="8833">
                  <c:v>-3.2336289999999996</c:v>
                </c:pt>
                <c:pt idx="8834">
                  <c:v>-3.2336289999999996</c:v>
                </c:pt>
                <c:pt idx="8835">
                  <c:v>-3.2336289999999996</c:v>
                </c:pt>
                <c:pt idx="8836">
                  <c:v>-3.2336289999999996</c:v>
                </c:pt>
                <c:pt idx="8837">
                  <c:v>-3.2336289999999996</c:v>
                </c:pt>
                <c:pt idx="8838">
                  <c:v>-3.2336289999999996</c:v>
                </c:pt>
                <c:pt idx="8839">
                  <c:v>-3.2336289999999996</c:v>
                </c:pt>
                <c:pt idx="8840">
                  <c:v>-3.2336289999999996</c:v>
                </c:pt>
                <c:pt idx="8841">
                  <c:v>-3.2336289999999996</c:v>
                </c:pt>
                <c:pt idx="8842">
                  <c:v>-3.2336289999999996</c:v>
                </c:pt>
                <c:pt idx="8843">
                  <c:v>-3.2336289999999996</c:v>
                </c:pt>
                <c:pt idx="8844">
                  <c:v>-3.2336289999999996</c:v>
                </c:pt>
                <c:pt idx="8845">
                  <c:v>-3.2336289999999996</c:v>
                </c:pt>
                <c:pt idx="8846">
                  <c:v>-3.2336289999999996</c:v>
                </c:pt>
                <c:pt idx="8847">
                  <c:v>-3.2336289999999996</c:v>
                </c:pt>
                <c:pt idx="8848">
                  <c:v>-3.2336289999999996</c:v>
                </c:pt>
                <c:pt idx="8849">
                  <c:v>-3.2336289999999996</c:v>
                </c:pt>
                <c:pt idx="8850">
                  <c:v>-3.2336289999999996</c:v>
                </c:pt>
                <c:pt idx="8851">
                  <c:v>-3.2336289999999996</c:v>
                </c:pt>
                <c:pt idx="8852">
                  <c:v>-3.2336289999999996</c:v>
                </c:pt>
                <c:pt idx="8853">
                  <c:v>-3.2336289999999996</c:v>
                </c:pt>
                <c:pt idx="8854">
                  <c:v>-3.2336289999999996</c:v>
                </c:pt>
                <c:pt idx="8855">
                  <c:v>-3.2336289999999996</c:v>
                </c:pt>
                <c:pt idx="8856">
                  <c:v>-3.2336289999999996</c:v>
                </c:pt>
                <c:pt idx="8857">
                  <c:v>-3.2336289999999996</c:v>
                </c:pt>
                <c:pt idx="8858">
                  <c:v>-3.2336289999999996</c:v>
                </c:pt>
                <c:pt idx="8859">
                  <c:v>-3.2336289999999996</c:v>
                </c:pt>
                <c:pt idx="8860">
                  <c:v>-3.2336289999999996</c:v>
                </c:pt>
                <c:pt idx="8861">
                  <c:v>-3.2336289999999996</c:v>
                </c:pt>
                <c:pt idx="8862">
                  <c:v>-3.2336289999999996</c:v>
                </c:pt>
                <c:pt idx="8863">
                  <c:v>-3.2336289999999996</c:v>
                </c:pt>
                <c:pt idx="8864">
                  <c:v>-3.2336289999999996</c:v>
                </c:pt>
                <c:pt idx="8865">
                  <c:v>-3.2336289999999996</c:v>
                </c:pt>
                <c:pt idx="8866">
                  <c:v>-3.2336289999999996</c:v>
                </c:pt>
                <c:pt idx="8867">
                  <c:v>-3.2336289999999996</c:v>
                </c:pt>
                <c:pt idx="8868">
                  <c:v>-3.2336289999999996</c:v>
                </c:pt>
                <c:pt idx="8869">
                  <c:v>-3.2336289999999996</c:v>
                </c:pt>
                <c:pt idx="8870">
                  <c:v>-3.2336289999999996</c:v>
                </c:pt>
                <c:pt idx="8871">
                  <c:v>-3.2336289999999996</c:v>
                </c:pt>
                <c:pt idx="8872">
                  <c:v>-3.2336289999999996</c:v>
                </c:pt>
                <c:pt idx="8873">
                  <c:v>-3.2336289999999996</c:v>
                </c:pt>
                <c:pt idx="8874">
                  <c:v>-3.2336289999999996</c:v>
                </c:pt>
                <c:pt idx="8875">
                  <c:v>-3.2336289999999996</c:v>
                </c:pt>
                <c:pt idx="8876">
                  <c:v>-3.2336289999999996</c:v>
                </c:pt>
                <c:pt idx="8877">
                  <c:v>-3.2336289999999996</c:v>
                </c:pt>
                <c:pt idx="8878">
                  <c:v>-3.2336289999999996</c:v>
                </c:pt>
                <c:pt idx="8879">
                  <c:v>-3.2336289999999996</c:v>
                </c:pt>
                <c:pt idx="8880">
                  <c:v>-3.2336289999999996</c:v>
                </c:pt>
                <c:pt idx="8881">
                  <c:v>-3.2336289999999996</c:v>
                </c:pt>
                <c:pt idx="8882">
                  <c:v>-3.2336289999999996</c:v>
                </c:pt>
                <c:pt idx="8883">
                  <c:v>-3.2336289999999996</c:v>
                </c:pt>
                <c:pt idx="8884">
                  <c:v>-3.2336289999999996</c:v>
                </c:pt>
                <c:pt idx="8885">
                  <c:v>-3.2336289999999996</c:v>
                </c:pt>
                <c:pt idx="8886">
                  <c:v>-3.2336289999999996</c:v>
                </c:pt>
                <c:pt idx="8887">
                  <c:v>-3.2336289999999996</c:v>
                </c:pt>
                <c:pt idx="8888">
                  <c:v>-3.2336289999999996</c:v>
                </c:pt>
                <c:pt idx="8889">
                  <c:v>-3.2336289999999996</c:v>
                </c:pt>
                <c:pt idx="8890">
                  <c:v>-3.2336289999999996</c:v>
                </c:pt>
                <c:pt idx="8891">
                  <c:v>-3.2336289999999996</c:v>
                </c:pt>
                <c:pt idx="8892">
                  <c:v>-3.2336289999999996</c:v>
                </c:pt>
                <c:pt idx="8893">
                  <c:v>-3.2336289999999996</c:v>
                </c:pt>
                <c:pt idx="8894">
                  <c:v>-3.2336289999999996</c:v>
                </c:pt>
                <c:pt idx="8895">
                  <c:v>-3.2336289999999996</c:v>
                </c:pt>
                <c:pt idx="8896">
                  <c:v>-3.2336289999999996</c:v>
                </c:pt>
                <c:pt idx="8897">
                  <c:v>-3.2336289999999996</c:v>
                </c:pt>
                <c:pt idx="8898">
                  <c:v>-3.2336289999999996</c:v>
                </c:pt>
                <c:pt idx="8899">
                  <c:v>-3.2336289999999996</c:v>
                </c:pt>
                <c:pt idx="8900">
                  <c:v>-3.2336289999999996</c:v>
                </c:pt>
                <c:pt idx="8901">
                  <c:v>-3.2336289999999996</c:v>
                </c:pt>
                <c:pt idx="8902">
                  <c:v>-3.2336289999999996</c:v>
                </c:pt>
                <c:pt idx="8903">
                  <c:v>-3.2336289999999996</c:v>
                </c:pt>
                <c:pt idx="8904">
                  <c:v>-3.2336289999999996</c:v>
                </c:pt>
                <c:pt idx="8905">
                  <c:v>-3.2336289999999996</c:v>
                </c:pt>
                <c:pt idx="8906">
                  <c:v>-3.2336289999999996</c:v>
                </c:pt>
                <c:pt idx="8907">
                  <c:v>-3.2336289999999996</c:v>
                </c:pt>
                <c:pt idx="8908">
                  <c:v>-3.2336289999999996</c:v>
                </c:pt>
                <c:pt idx="8909">
                  <c:v>-3.2336289999999996</c:v>
                </c:pt>
                <c:pt idx="8910">
                  <c:v>-3.2336289999999996</c:v>
                </c:pt>
                <c:pt idx="8911">
                  <c:v>-3.2336289999999996</c:v>
                </c:pt>
                <c:pt idx="8912">
                  <c:v>-3.2336289999999996</c:v>
                </c:pt>
                <c:pt idx="8913">
                  <c:v>-3.2336289999999996</c:v>
                </c:pt>
                <c:pt idx="8914">
                  <c:v>-3.2336289999999996</c:v>
                </c:pt>
                <c:pt idx="8915">
                  <c:v>-3.2336289999999996</c:v>
                </c:pt>
                <c:pt idx="8916">
                  <c:v>-3.2336289999999996</c:v>
                </c:pt>
                <c:pt idx="8917">
                  <c:v>-3.2336289999999996</c:v>
                </c:pt>
                <c:pt idx="8918">
                  <c:v>-3.2336289999999996</c:v>
                </c:pt>
                <c:pt idx="8919">
                  <c:v>-3.2336289999999996</c:v>
                </c:pt>
                <c:pt idx="8920">
                  <c:v>-3.2336289999999996</c:v>
                </c:pt>
                <c:pt idx="8921">
                  <c:v>-3.2336289999999996</c:v>
                </c:pt>
                <c:pt idx="8922">
                  <c:v>-3.2336289999999996</c:v>
                </c:pt>
                <c:pt idx="8923">
                  <c:v>-3.2336289999999996</c:v>
                </c:pt>
                <c:pt idx="8924">
                  <c:v>-3.2336289999999996</c:v>
                </c:pt>
                <c:pt idx="8925">
                  <c:v>-3.2336289999999996</c:v>
                </c:pt>
                <c:pt idx="8926">
                  <c:v>-3.2336289999999996</c:v>
                </c:pt>
                <c:pt idx="8927">
                  <c:v>-3.2336289999999996</c:v>
                </c:pt>
                <c:pt idx="8928">
                  <c:v>-3.2336289999999996</c:v>
                </c:pt>
                <c:pt idx="8929">
                  <c:v>-3.2336289999999996</c:v>
                </c:pt>
                <c:pt idx="8930">
                  <c:v>-3.2336289999999996</c:v>
                </c:pt>
                <c:pt idx="8931">
                  <c:v>-3.2336289999999996</c:v>
                </c:pt>
                <c:pt idx="8932">
                  <c:v>-3.2336289999999996</c:v>
                </c:pt>
                <c:pt idx="8933">
                  <c:v>-3.2336289999999996</c:v>
                </c:pt>
                <c:pt idx="8934">
                  <c:v>-3.2336289999999996</c:v>
                </c:pt>
                <c:pt idx="8935">
                  <c:v>-3.2336289999999996</c:v>
                </c:pt>
                <c:pt idx="8936">
                  <c:v>-3.2336289999999996</c:v>
                </c:pt>
                <c:pt idx="8937">
                  <c:v>-3.2336289999999996</c:v>
                </c:pt>
                <c:pt idx="8938">
                  <c:v>-3.2336289999999996</c:v>
                </c:pt>
                <c:pt idx="8939">
                  <c:v>-3.2336289999999996</c:v>
                </c:pt>
                <c:pt idx="8940">
                  <c:v>-3.2336289999999996</c:v>
                </c:pt>
                <c:pt idx="8941">
                  <c:v>-3.2336289999999996</c:v>
                </c:pt>
                <c:pt idx="8942">
                  <c:v>-3.2336289999999996</c:v>
                </c:pt>
                <c:pt idx="8943">
                  <c:v>-3.2336289999999996</c:v>
                </c:pt>
                <c:pt idx="8944">
                  <c:v>-3.2336289999999996</c:v>
                </c:pt>
                <c:pt idx="8945">
                  <c:v>-3.2336289999999996</c:v>
                </c:pt>
                <c:pt idx="8946">
                  <c:v>-3.2336289999999996</c:v>
                </c:pt>
                <c:pt idx="8947">
                  <c:v>-3.2336289999999996</c:v>
                </c:pt>
                <c:pt idx="8948">
                  <c:v>-3.2336289999999996</c:v>
                </c:pt>
                <c:pt idx="8949">
                  <c:v>-3.2336289999999996</c:v>
                </c:pt>
                <c:pt idx="8950">
                  <c:v>-3.2336289999999996</c:v>
                </c:pt>
                <c:pt idx="8951">
                  <c:v>-3.2336289999999996</c:v>
                </c:pt>
                <c:pt idx="8952">
                  <c:v>-3.2336289999999996</c:v>
                </c:pt>
                <c:pt idx="8953">
                  <c:v>-3.2336289999999996</c:v>
                </c:pt>
                <c:pt idx="8954">
                  <c:v>-3.2336289999999996</c:v>
                </c:pt>
                <c:pt idx="8955">
                  <c:v>-3.2336289999999996</c:v>
                </c:pt>
                <c:pt idx="8956">
                  <c:v>-3.2336289999999996</c:v>
                </c:pt>
                <c:pt idx="8957">
                  <c:v>-3.2336289999999996</c:v>
                </c:pt>
                <c:pt idx="8958">
                  <c:v>-3.2336289999999996</c:v>
                </c:pt>
                <c:pt idx="8959">
                  <c:v>-3.2336289999999996</c:v>
                </c:pt>
                <c:pt idx="8960">
                  <c:v>-3.2336289999999996</c:v>
                </c:pt>
                <c:pt idx="8961">
                  <c:v>-3.2336289999999996</c:v>
                </c:pt>
                <c:pt idx="8962">
                  <c:v>-3.2336289999999996</c:v>
                </c:pt>
                <c:pt idx="8963">
                  <c:v>-3.2336289999999996</c:v>
                </c:pt>
                <c:pt idx="8964">
                  <c:v>-3.2336289999999996</c:v>
                </c:pt>
                <c:pt idx="8965">
                  <c:v>-3.2336289999999996</c:v>
                </c:pt>
                <c:pt idx="8966">
                  <c:v>-3.2336289999999996</c:v>
                </c:pt>
                <c:pt idx="8967">
                  <c:v>-3.2336289999999996</c:v>
                </c:pt>
                <c:pt idx="8968">
                  <c:v>-3.2336289999999996</c:v>
                </c:pt>
                <c:pt idx="8969">
                  <c:v>-3.2336289999999996</c:v>
                </c:pt>
                <c:pt idx="8970">
                  <c:v>-3.2336289999999996</c:v>
                </c:pt>
                <c:pt idx="8971">
                  <c:v>-3.2336289999999996</c:v>
                </c:pt>
                <c:pt idx="8972">
                  <c:v>-3.2336289999999996</c:v>
                </c:pt>
                <c:pt idx="8973">
                  <c:v>-3.2336289999999996</c:v>
                </c:pt>
                <c:pt idx="8974">
                  <c:v>-3.2336289999999996</c:v>
                </c:pt>
                <c:pt idx="8975">
                  <c:v>-3.2336289999999996</c:v>
                </c:pt>
                <c:pt idx="8976">
                  <c:v>-3.2336289999999996</c:v>
                </c:pt>
                <c:pt idx="8977">
                  <c:v>-3.2336289999999996</c:v>
                </c:pt>
                <c:pt idx="8978">
                  <c:v>-3.2336289999999996</c:v>
                </c:pt>
                <c:pt idx="8979">
                  <c:v>-3.2336289999999996</c:v>
                </c:pt>
                <c:pt idx="8980">
                  <c:v>-3.2336289999999996</c:v>
                </c:pt>
                <c:pt idx="8981">
                  <c:v>-3.2336289999999996</c:v>
                </c:pt>
                <c:pt idx="8982">
                  <c:v>-3.2336289999999996</c:v>
                </c:pt>
                <c:pt idx="8983">
                  <c:v>-3.2336289999999996</c:v>
                </c:pt>
                <c:pt idx="8984">
                  <c:v>-3.2336289999999996</c:v>
                </c:pt>
                <c:pt idx="8985">
                  <c:v>-3.2336289999999996</c:v>
                </c:pt>
                <c:pt idx="8986">
                  <c:v>-3.2336289999999996</c:v>
                </c:pt>
                <c:pt idx="8987">
                  <c:v>-3.2336289999999996</c:v>
                </c:pt>
                <c:pt idx="8988">
                  <c:v>-3.2336289999999996</c:v>
                </c:pt>
                <c:pt idx="8989">
                  <c:v>-3.2336289999999996</c:v>
                </c:pt>
                <c:pt idx="8990">
                  <c:v>-3.2336289999999996</c:v>
                </c:pt>
                <c:pt idx="8991">
                  <c:v>-3.2336289999999996</c:v>
                </c:pt>
                <c:pt idx="8992">
                  <c:v>-3.2336289999999996</c:v>
                </c:pt>
                <c:pt idx="8993">
                  <c:v>-3.2336289999999996</c:v>
                </c:pt>
                <c:pt idx="8994">
                  <c:v>-3.2336289999999996</c:v>
                </c:pt>
                <c:pt idx="8995">
                  <c:v>-3.2336289999999996</c:v>
                </c:pt>
                <c:pt idx="8996">
                  <c:v>-3.2336289999999996</c:v>
                </c:pt>
                <c:pt idx="8997">
                  <c:v>-3.2336289999999996</c:v>
                </c:pt>
                <c:pt idx="8998">
                  <c:v>-3.2336289999999996</c:v>
                </c:pt>
                <c:pt idx="8999">
                  <c:v>-3.2336289999999996</c:v>
                </c:pt>
                <c:pt idx="9000">
                  <c:v>-3.2336289999999996</c:v>
                </c:pt>
                <c:pt idx="9001">
                  <c:v>-3.2336289999999996</c:v>
                </c:pt>
                <c:pt idx="9002">
                  <c:v>-3.2336289999999996</c:v>
                </c:pt>
                <c:pt idx="9003">
                  <c:v>-3.2336289999999996</c:v>
                </c:pt>
                <c:pt idx="9004">
                  <c:v>-3.2336289999999996</c:v>
                </c:pt>
                <c:pt idx="9005">
                  <c:v>-3.2336289999999996</c:v>
                </c:pt>
                <c:pt idx="9006">
                  <c:v>-3.2336289999999996</c:v>
                </c:pt>
                <c:pt idx="9007">
                  <c:v>-3.2336289999999996</c:v>
                </c:pt>
                <c:pt idx="9008">
                  <c:v>-3.2336289999999996</c:v>
                </c:pt>
                <c:pt idx="9009">
                  <c:v>-3.2336289999999996</c:v>
                </c:pt>
                <c:pt idx="9010">
                  <c:v>-3.2336289999999996</c:v>
                </c:pt>
                <c:pt idx="9011">
                  <c:v>-3.2336289999999996</c:v>
                </c:pt>
                <c:pt idx="9012">
                  <c:v>-3.2336289999999996</c:v>
                </c:pt>
                <c:pt idx="9013">
                  <c:v>-3.2336289999999996</c:v>
                </c:pt>
                <c:pt idx="9014">
                  <c:v>-3.2336289999999996</c:v>
                </c:pt>
                <c:pt idx="9015">
                  <c:v>-3.2336289999999996</c:v>
                </c:pt>
                <c:pt idx="9016">
                  <c:v>-3.2336289999999996</c:v>
                </c:pt>
                <c:pt idx="9017">
                  <c:v>-3.2336289999999996</c:v>
                </c:pt>
                <c:pt idx="9018">
                  <c:v>-3.2336289999999996</c:v>
                </c:pt>
                <c:pt idx="9019">
                  <c:v>-3.2336289999999996</c:v>
                </c:pt>
                <c:pt idx="9020">
                  <c:v>-3.2336289999999996</c:v>
                </c:pt>
                <c:pt idx="9021">
                  <c:v>-3.2336289999999996</c:v>
                </c:pt>
                <c:pt idx="9022">
                  <c:v>-3.2336289999999996</c:v>
                </c:pt>
                <c:pt idx="9023">
                  <c:v>-3.2336289999999996</c:v>
                </c:pt>
                <c:pt idx="9024">
                  <c:v>-3.2336289999999996</c:v>
                </c:pt>
                <c:pt idx="9025">
                  <c:v>-3.2336289999999996</c:v>
                </c:pt>
                <c:pt idx="9026">
                  <c:v>-3.2336289999999996</c:v>
                </c:pt>
                <c:pt idx="9027">
                  <c:v>-3.2336289999999996</c:v>
                </c:pt>
                <c:pt idx="9028">
                  <c:v>-3.2336289999999996</c:v>
                </c:pt>
                <c:pt idx="9029">
                  <c:v>-3.2336289999999996</c:v>
                </c:pt>
                <c:pt idx="9030">
                  <c:v>-3.2336289999999996</c:v>
                </c:pt>
                <c:pt idx="9031">
                  <c:v>-3.2336289999999996</c:v>
                </c:pt>
                <c:pt idx="9032">
                  <c:v>-3.2336289999999996</c:v>
                </c:pt>
                <c:pt idx="9033">
                  <c:v>-3.2336289999999996</c:v>
                </c:pt>
                <c:pt idx="9034">
                  <c:v>-3.2336289999999996</c:v>
                </c:pt>
                <c:pt idx="9035">
                  <c:v>-3.2336289999999996</c:v>
                </c:pt>
                <c:pt idx="9036">
                  <c:v>-3.2336289999999996</c:v>
                </c:pt>
                <c:pt idx="9037">
                  <c:v>-3.2336289999999996</c:v>
                </c:pt>
                <c:pt idx="9038">
                  <c:v>-3.2336289999999996</c:v>
                </c:pt>
                <c:pt idx="9039">
                  <c:v>-3.2336289999999996</c:v>
                </c:pt>
                <c:pt idx="9040">
                  <c:v>-3.2336289999999996</c:v>
                </c:pt>
                <c:pt idx="9041">
                  <c:v>-3.2336289999999996</c:v>
                </c:pt>
                <c:pt idx="9042">
                  <c:v>-3.2336289999999996</c:v>
                </c:pt>
                <c:pt idx="9043">
                  <c:v>-3.2336289999999996</c:v>
                </c:pt>
                <c:pt idx="9044">
                  <c:v>-3.2336289999999996</c:v>
                </c:pt>
                <c:pt idx="9045">
                  <c:v>-3.2336289999999996</c:v>
                </c:pt>
                <c:pt idx="9046">
                  <c:v>-3.2336289999999996</c:v>
                </c:pt>
                <c:pt idx="9047">
                  <c:v>-3.2336289999999996</c:v>
                </c:pt>
                <c:pt idx="9048">
                  <c:v>-3.2336289999999996</c:v>
                </c:pt>
                <c:pt idx="9049">
                  <c:v>-3.2336289999999996</c:v>
                </c:pt>
                <c:pt idx="9050">
                  <c:v>-3.2336289999999996</c:v>
                </c:pt>
                <c:pt idx="9051">
                  <c:v>-3.2336289999999996</c:v>
                </c:pt>
                <c:pt idx="9052">
                  <c:v>-3.2336289999999996</c:v>
                </c:pt>
                <c:pt idx="9053">
                  <c:v>-3.2336289999999996</c:v>
                </c:pt>
                <c:pt idx="9054">
                  <c:v>-3.2336289999999996</c:v>
                </c:pt>
                <c:pt idx="9055">
                  <c:v>-3.2336289999999996</c:v>
                </c:pt>
                <c:pt idx="9056">
                  <c:v>-3.2336289999999996</c:v>
                </c:pt>
                <c:pt idx="9057">
                  <c:v>-3.2336289999999996</c:v>
                </c:pt>
                <c:pt idx="9058">
                  <c:v>-3.2336289999999996</c:v>
                </c:pt>
                <c:pt idx="9059">
                  <c:v>-3.2336289999999996</c:v>
                </c:pt>
                <c:pt idx="9060">
                  <c:v>-3.2336289999999996</c:v>
                </c:pt>
                <c:pt idx="9061">
                  <c:v>-3.2336289999999996</c:v>
                </c:pt>
                <c:pt idx="9062">
                  <c:v>-3.2336289999999996</c:v>
                </c:pt>
                <c:pt idx="9063">
                  <c:v>-3.2336289999999996</c:v>
                </c:pt>
                <c:pt idx="9064">
                  <c:v>-3.2336289999999996</c:v>
                </c:pt>
                <c:pt idx="9065">
                  <c:v>-3.2336289999999996</c:v>
                </c:pt>
                <c:pt idx="9066">
                  <c:v>-3.2336289999999996</c:v>
                </c:pt>
                <c:pt idx="9067">
                  <c:v>-3.2336289999999996</c:v>
                </c:pt>
                <c:pt idx="9068">
                  <c:v>-3.2336289999999996</c:v>
                </c:pt>
                <c:pt idx="9069">
                  <c:v>-3.2336289999999996</c:v>
                </c:pt>
                <c:pt idx="9070">
                  <c:v>-3.2336289999999996</c:v>
                </c:pt>
                <c:pt idx="9071">
                  <c:v>-3.2336289999999996</c:v>
                </c:pt>
                <c:pt idx="9072">
                  <c:v>-3.2336289999999996</c:v>
                </c:pt>
                <c:pt idx="9073">
                  <c:v>-3.2336289999999996</c:v>
                </c:pt>
                <c:pt idx="9074">
                  <c:v>-3.2336289999999996</c:v>
                </c:pt>
                <c:pt idx="9075">
                  <c:v>-3.2336289999999996</c:v>
                </c:pt>
                <c:pt idx="9076">
                  <c:v>-3.2336289999999996</c:v>
                </c:pt>
                <c:pt idx="9077">
                  <c:v>-3.2336289999999996</c:v>
                </c:pt>
                <c:pt idx="9078">
                  <c:v>-3.2336289999999996</c:v>
                </c:pt>
                <c:pt idx="9079">
                  <c:v>-3.2336289999999996</c:v>
                </c:pt>
                <c:pt idx="9080">
                  <c:v>-3.2336289999999996</c:v>
                </c:pt>
                <c:pt idx="9081">
                  <c:v>-3.2336289999999996</c:v>
                </c:pt>
                <c:pt idx="9082">
                  <c:v>-3.2336289999999996</c:v>
                </c:pt>
                <c:pt idx="9083">
                  <c:v>-3.2336289999999996</c:v>
                </c:pt>
                <c:pt idx="9084">
                  <c:v>-3.2336289999999996</c:v>
                </c:pt>
                <c:pt idx="9085">
                  <c:v>-3.2336289999999996</c:v>
                </c:pt>
                <c:pt idx="9086">
                  <c:v>-3.2336289999999996</c:v>
                </c:pt>
                <c:pt idx="9087">
                  <c:v>-3.2336289999999996</c:v>
                </c:pt>
                <c:pt idx="9088">
                  <c:v>-3.2336289999999996</c:v>
                </c:pt>
                <c:pt idx="9089">
                  <c:v>-3.2336289999999996</c:v>
                </c:pt>
                <c:pt idx="9090">
                  <c:v>-3.2336289999999996</c:v>
                </c:pt>
                <c:pt idx="9091">
                  <c:v>-3.2336289999999996</c:v>
                </c:pt>
                <c:pt idx="9092">
                  <c:v>-3.2336289999999996</c:v>
                </c:pt>
                <c:pt idx="9093">
                  <c:v>-3.2336289999999996</c:v>
                </c:pt>
                <c:pt idx="9094">
                  <c:v>-3.2336289999999996</c:v>
                </c:pt>
                <c:pt idx="9095">
                  <c:v>-3.2336289999999996</c:v>
                </c:pt>
                <c:pt idx="9096">
                  <c:v>-3.2336289999999996</c:v>
                </c:pt>
                <c:pt idx="9097">
                  <c:v>-3.2336289999999996</c:v>
                </c:pt>
                <c:pt idx="9098">
                  <c:v>-3.2336289999999996</c:v>
                </c:pt>
                <c:pt idx="9099">
                  <c:v>-3.2336289999999996</c:v>
                </c:pt>
                <c:pt idx="9100">
                  <c:v>-3.2336289999999996</c:v>
                </c:pt>
                <c:pt idx="9101">
                  <c:v>-3.2336289999999996</c:v>
                </c:pt>
                <c:pt idx="9102">
                  <c:v>-3.2336289999999996</c:v>
                </c:pt>
                <c:pt idx="9103">
                  <c:v>-3.2336289999999996</c:v>
                </c:pt>
                <c:pt idx="9104">
                  <c:v>-3.2336289999999996</c:v>
                </c:pt>
                <c:pt idx="9105">
                  <c:v>-3.2336289999999996</c:v>
                </c:pt>
                <c:pt idx="9106">
                  <c:v>-3.2336289999999996</c:v>
                </c:pt>
                <c:pt idx="9107">
                  <c:v>-3.2336289999999996</c:v>
                </c:pt>
                <c:pt idx="9108">
                  <c:v>-3.2336289999999996</c:v>
                </c:pt>
                <c:pt idx="9109">
                  <c:v>-3.2336289999999996</c:v>
                </c:pt>
                <c:pt idx="9110">
                  <c:v>-3.2336289999999996</c:v>
                </c:pt>
                <c:pt idx="9111">
                  <c:v>-3.2336289999999996</c:v>
                </c:pt>
                <c:pt idx="9112">
                  <c:v>-3.2336289999999996</c:v>
                </c:pt>
                <c:pt idx="9113">
                  <c:v>-3.2336289999999996</c:v>
                </c:pt>
                <c:pt idx="9114">
                  <c:v>-3.2336289999999996</c:v>
                </c:pt>
                <c:pt idx="9115">
                  <c:v>-3.2336289999999996</c:v>
                </c:pt>
                <c:pt idx="9116">
                  <c:v>-3.2336289999999996</c:v>
                </c:pt>
                <c:pt idx="9117">
                  <c:v>-3.2336289999999996</c:v>
                </c:pt>
                <c:pt idx="9118">
                  <c:v>-3.2336289999999996</c:v>
                </c:pt>
                <c:pt idx="9119">
                  <c:v>-3.2336289999999996</c:v>
                </c:pt>
                <c:pt idx="9120">
                  <c:v>-3.2336289999999996</c:v>
                </c:pt>
                <c:pt idx="9121">
                  <c:v>-3.2336289999999996</c:v>
                </c:pt>
                <c:pt idx="9122">
                  <c:v>-3.2336289999999996</c:v>
                </c:pt>
                <c:pt idx="9123">
                  <c:v>-3.2336289999999996</c:v>
                </c:pt>
                <c:pt idx="9124">
                  <c:v>-3.2336289999999996</c:v>
                </c:pt>
                <c:pt idx="9125">
                  <c:v>-3.2336289999999996</c:v>
                </c:pt>
                <c:pt idx="9126">
                  <c:v>-3.2336289999999996</c:v>
                </c:pt>
                <c:pt idx="9127">
                  <c:v>-3.2336289999999996</c:v>
                </c:pt>
                <c:pt idx="9128">
                  <c:v>-3.2336289999999996</c:v>
                </c:pt>
                <c:pt idx="9129">
                  <c:v>-3.2336289999999996</c:v>
                </c:pt>
                <c:pt idx="9130">
                  <c:v>-3.2336289999999996</c:v>
                </c:pt>
                <c:pt idx="9131">
                  <c:v>-3.2336289999999996</c:v>
                </c:pt>
                <c:pt idx="9132">
                  <c:v>-3.2336289999999996</c:v>
                </c:pt>
                <c:pt idx="9133">
                  <c:v>-3.2336289999999996</c:v>
                </c:pt>
                <c:pt idx="9134">
                  <c:v>-3.2336289999999996</c:v>
                </c:pt>
                <c:pt idx="9135">
                  <c:v>-3.2336289999999996</c:v>
                </c:pt>
                <c:pt idx="9136">
                  <c:v>-3.2336289999999996</c:v>
                </c:pt>
                <c:pt idx="9137">
                  <c:v>-3.2336289999999996</c:v>
                </c:pt>
                <c:pt idx="9138">
                  <c:v>-3.2336289999999996</c:v>
                </c:pt>
                <c:pt idx="9139">
                  <c:v>-3.2336289999999996</c:v>
                </c:pt>
                <c:pt idx="9140">
                  <c:v>-3.2336289999999996</c:v>
                </c:pt>
                <c:pt idx="9141">
                  <c:v>-3.2336289999999996</c:v>
                </c:pt>
                <c:pt idx="9142">
                  <c:v>-3.2336289999999996</c:v>
                </c:pt>
                <c:pt idx="9143">
                  <c:v>-3.2336289999999996</c:v>
                </c:pt>
                <c:pt idx="9144">
                  <c:v>-3.2336289999999996</c:v>
                </c:pt>
                <c:pt idx="9145">
                  <c:v>-3.2336289999999996</c:v>
                </c:pt>
                <c:pt idx="9146">
                  <c:v>-3.2336289999999996</c:v>
                </c:pt>
                <c:pt idx="9147">
                  <c:v>-3.2336289999999996</c:v>
                </c:pt>
                <c:pt idx="9148">
                  <c:v>-3.2336289999999996</c:v>
                </c:pt>
                <c:pt idx="9149">
                  <c:v>-3.2336289999999996</c:v>
                </c:pt>
                <c:pt idx="9150">
                  <c:v>-3.2336289999999996</c:v>
                </c:pt>
                <c:pt idx="9151">
                  <c:v>-3.2336289999999996</c:v>
                </c:pt>
                <c:pt idx="9152">
                  <c:v>-3.2336289999999996</c:v>
                </c:pt>
                <c:pt idx="9153">
                  <c:v>-3.2336289999999996</c:v>
                </c:pt>
                <c:pt idx="9154">
                  <c:v>-3.2336289999999996</c:v>
                </c:pt>
                <c:pt idx="9155">
                  <c:v>-3.2336289999999996</c:v>
                </c:pt>
                <c:pt idx="9156">
                  <c:v>-3.2336289999999996</c:v>
                </c:pt>
                <c:pt idx="9157">
                  <c:v>-3.2336289999999996</c:v>
                </c:pt>
                <c:pt idx="9158">
                  <c:v>-3.2336289999999996</c:v>
                </c:pt>
                <c:pt idx="9159">
                  <c:v>-3.2336289999999996</c:v>
                </c:pt>
                <c:pt idx="9160">
                  <c:v>-3.2336289999999996</c:v>
                </c:pt>
                <c:pt idx="9161">
                  <c:v>-3.2336289999999996</c:v>
                </c:pt>
                <c:pt idx="9162">
                  <c:v>-3.2336289999999996</c:v>
                </c:pt>
                <c:pt idx="9163">
                  <c:v>-3.2336289999999996</c:v>
                </c:pt>
                <c:pt idx="9164">
                  <c:v>-3.2336289999999996</c:v>
                </c:pt>
                <c:pt idx="9165">
                  <c:v>-3.2336289999999996</c:v>
                </c:pt>
                <c:pt idx="9166">
                  <c:v>-3.2336289999999996</c:v>
                </c:pt>
                <c:pt idx="9167">
                  <c:v>-3.2336289999999996</c:v>
                </c:pt>
                <c:pt idx="9168">
                  <c:v>-3.2336289999999996</c:v>
                </c:pt>
                <c:pt idx="9169">
                  <c:v>-3.2336289999999996</c:v>
                </c:pt>
                <c:pt idx="9170">
                  <c:v>-3.2336289999999996</c:v>
                </c:pt>
                <c:pt idx="9171">
                  <c:v>-3.2336289999999996</c:v>
                </c:pt>
                <c:pt idx="9172">
                  <c:v>-3.2336289999999996</c:v>
                </c:pt>
                <c:pt idx="9173">
                  <c:v>-3.2336289999999996</c:v>
                </c:pt>
                <c:pt idx="9174">
                  <c:v>-3.2336289999999996</c:v>
                </c:pt>
                <c:pt idx="9175">
                  <c:v>-3.2336289999999996</c:v>
                </c:pt>
                <c:pt idx="9176">
                  <c:v>-3.2336289999999996</c:v>
                </c:pt>
                <c:pt idx="9177">
                  <c:v>-3.2336289999999996</c:v>
                </c:pt>
                <c:pt idx="9178">
                  <c:v>-3.2336289999999996</c:v>
                </c:pt>
                <c:pt idx="9179">
                  <c:v>-3.2336289999999996</c:v>
                </c:pt>
                <c:pt idx="9180">
                  <c:v>-3.2336289999999996</c:v>
                </c:pt>
                <c:pt idx="9181">
                  <c:v>-3.2336289999999996</c:v>
                </c:pt>
                <c:pt idx="9182">
                  <c:v>-3.2336289999999996</c:v>
                </c:pt>
                <c:pt idx="9183">
                  <c:v>-3.2336289999999996</c:v>
                </c:pt>
                <c:pt idx="9184">
                  <c:v>-3.2336289999999996</c:v>
                </c:pt>
                <c:pt idx="9185">
                  <c:v>-3.2336289999999996</c:v>
                </c:pt>
                <c:pt idx="9186">
                  <c:v>-3.2336289999999996</c:v>
                </c:pt>
                <c:pt idx="9187">
                  <c:v>-3.2336289999999996</c:v>
                </c:pt>
                <c:pt idx="9188">
                  <c:v>-3.2336289999999996</c:v>
                </c:pt>
                <c:pt idx="9189">
                  <c:v>-3.2336289999999996</c:v>
                </c:pt>
                <c:pt idx="9190">
                  <c:v>-3.2336289999999996</c:v>
                </c:pt>
                <c:pt idx="9191">
                  <c:v>-3.2336289999999996</c:v>
                </c:pt>
                <c:pt idx="9192">
                  <c:v>-3.2336289999999996</c:v>
                </c:pt>
                <c:pt idx="9193">
                  <c:v>-3.2336289999999996</c:v>
                </c:pt>
                <c:pt idx="9194">
                  <c:v>-3.2336289999999996</c:v>
                </c:pt>
                <c:pt idx="9195">
                  <c:v>-3.2336289999999996</c:v>
                </c:pt>
                <c:pt idx="9196">
                  <c:v>-3.2336289999999996</c:v>
                </c:pt>
                <c:pt idx="9197">
                  <c:v>-3.2336289999999996</c:v>
                </c:pt>
                <c:pt idx="9198">
                  <c:v>-3.2336289999999996</c:v>
                </c:pt>
                <c:pt idx="9199">
                  <c:v>-3.2336289999999996</c:v>
                </c:pt>
                <c:pt idx="9200">
                  <c:v>-3.2336289999999996</c:v>
                </c:pt>
                <c:pt idx="9201">
                  <c:v>-3.2336289999999996</c:v>
                </c:pt>
                <c:pt idx="9202">
                  <c:v>-3.2336289999999996</c:v>
                </c:pt>
                <c:pt idx="9203">
                  <c:v>-3.2336289999999996</c:v>
                </c:pt>
                <c:pt idx="9204">
                  <c:v>-3.2336289999999996</c:v>
                </c:pt>
                <c:pt idx="9205">
                  <c:v>-3.2336289999999996</c:v>
                </c:pt>
                <c:pt idx="9206">
                  <c:v>-3.2336289999999996</c:v>
                </c:pt>
                <c:pt idx="9207">
                  <c:v>-3.2336289999999996</c:v>
                </c:pt>
                <c:pt idx="9208">
                  <c:v>-3.2336289999999996</c:v>
                </c:pt>
                <c:pt idx="9209">
                  <c:v>-3.2336289999999996</c:v>
                </c:pt>
                <c:pt idx="9210">
                  <c:v>-3.2336289999999996</c:v>
                </c:pt>
                <c:pt idx="9211">
                  <c:v>-3.2336289999999996</c:v>
                </c:pt>
                <c:pt idx="9212">
                  <c:v>-3.2336289999999996</c:v>
                </c:pt>
                <c:pt idx="9213">
                  <c:v>-3.2336289999999996</c:v>
                </c:pt>
                <c:pt idx="9214">
                  <c:v>-3.2336289999999996</c:v>
                </c:pt>
                <c:pt idx="9215">
                  <c:v>-3.2336289999999996</c:v>
                </c:pt>
                <c:pt idx="9216">
                  <c:v>-3.2336289999999996</c:v>
                </c:pt>
                <c:pt idx="9217">
                  <c:v>-3.2336289999999996</c:v>
                </c:pt>
                <c:pt idx="9218">
                  <c:v>-3.2336289999999996</c:v>
                </c:pt>
                <c:pt idx="9219">
                  <c:v>-3.2336289999999996</c:v>
                </c:pt>
                <c:pt idx="9220">
                  <c:v>-3.2336289999999996</c:v>
                </c:pt>
                <c:pt idx="9221">
                  <c:v>-3.2336289999999996</c:v>
                </c:pt>
                <c:pt idx="9222">
                  <c:v>-3.2336289999999996</c:v>
                </c:pt>
                <c:pt idx="9223">
                  <c:v>-3.2336289999999996</c:v>
                </c:pt>
                <c:pt idx="9224">
                  <c:v>-3.2336289999999996</c:v>
                </c:pt>
                <c:pt idx="9225">
                  <c:v>-3.2336289999999996</c:v>
                </c:pt>
                <c:pt idx="9226">
                  <c:v>-3.2336289999999996</c:v>
                </c:pt>
                <c:pt idx="9227">
                  <c:v>-3.2336289999999996</c:v>
                </c:pt>
                <c:pt idx="9228">
                  <c:v>-3.2336289999999996</c:v>
                </c:pt>
                <c:pt idx="9229">
                  <c:v>-3.2336289999999996</c:v>
                </c:pt>
                <c:pt idx="9230">
                  <c:v>-3.2336289999999996</c:v>
                </c:pt>
                <c:pt idx="9231">
                  <c:v>-3.2336289999999996</c:v>
                </c:pt>
                <c:pt idx="9232">
                  <c:v>-3.2336289999999996</c:v>
                </c:pt>
                <c:pt idx="9233">
                  <c:v>-3.2336289999999996</c:v>
                </c:pt>
                <c:pt idx="9234">
                  <c:v>-3.2336289999999996</c:v>
                </c:pt>
                <c:pt idx="9235">
                  <c:v>-3.2336289999999996</c:v>
                </c:pt>
                <c:pt idx="9236">
                  <c:v>-3.2336289999999996</c:v>
                </c:pt>
                <c:pt idx="9237">
                  <c:v>-3.2336289999999996</c:v>
                </c:pt>
                <c:pt idx="9238">
                  <c:v>-3.2336289999999996</c:v>
                </c:pt>
                <c:pt idx="9239">
                  <c:v>-3.2336289999999996</c:v>
                </c:pt>
                <c:pt idx="9240">
                  <c:v>-3.2336289999999996</c:v>
                </c:pt>
                <c:pt idx="9241">
                  <c:v>-3.2336289999999996</c:v>
                </c:pt>
                <c:pt idx="9242">
                  <c:v>-3.2336289999999996</c:v>
                </c:pt>
                <c:pt idx="9243">
                  <c:v>-3.2336289999999996</c:v>
                </c:pt>
                <c:pt idx="9244">
                  <c:v>-3.2336289999999996</c:v>
                </c:pt>
                <c:pt idx="9245">
                  <c:v>-3.2336289999999996</c:v>
                </c:pt>
                <c:pt idx="9246">
                  <c:v>-3.2336289999999996</c:v>
                </c:pt>
                <c:pt idx="9247">
                  <c:v>-3.2336289999999996</c:v>
                </c:pt>
                <c:pt idx="9248">
                  <c:v>-3.2336289999999996</c:v>
                </c:pt>
                <c:pt idx="9249">
                  <c:v>-3.2336289999999996</c:v>
                </c:pt>
                <c:pt idx="9250">
                  <c:v>-3.2336289999999996</c:v>
                </c:pt>
                <c:pt idx="9251">
                  <c:v>-3.2336289999999996</c:v>
                </c:pt>
                <c:pt idx="9252">
                  <c:v>-3.2336289999999996</c:v>
                </c:pt>
                <c:pt idx="9253">
                  <c:v>-3.2336289999999996</c:v>
                </c:pt>
                <c:pt idx="9254">
                  <c:v>-3.2336289999999996</c:v>
                </c:pt>
                <c:pt idx="9255">
                  <c:v>-3.2336289999999996</c:v>
                </c:pt>
                <c:pt idx="9256">
                  <c:v>-3.2336289999999996</c:v>
                </c:pt>
                <c:pt idx="9257">
                  <c:v>-3.2336289999999996</c:v>
                </c:pt>
                <c:pt idx="9258">
                  <c:v>-3.2336289999999996</c:v>
                </c:pt>
                <c:pt idx="9259">
                  <c:v>-3.2336289999999996</c:v>
                </c:pt>
                <c:pt idx="9260">
                  <c:v>-3.2336289999999996</c:v>
                </c:pt>
                <c:pt idx="9261">
                  <c:v>-3.2336289999999996</c:v>
                </c:pt>
                <c:pt idx="9262">
                  <c:v>-3.2336289999999996</c:v>
                </c:pt>
                <c:pt idx="9263">
                  <c:v>-3.2336289999999996</c:v>
                </c:pt>
                <c:pt idx="9264">
                  <c:v>-3.2336289999999996</c:v>
                </c:pt>
                <c:pt idx="9265">
                  <c:v>-3.2336289999999996</c:v>
                </c:pt>
                <c:pt idx="9266">
                  <c:v>-3.2336289999999996</c:v>
                </c:pt>
                <c:pt idx="9267">
                  <c:v>-3.2336289999999996</c:v>
                </c:pt>
                <c:pt idx="9268">
                  <c:v>-3.2336289999999996</c:v>
                </c:pt>
                <c:pt idx="9269">
                  <c:v>-3.2336289999999996</c:v>
                </c:pt>
                <c:pt idx="9270">
                  <c:v>-3.2336289999999996</c:v>
                </c:pt>
                <c:pt idx="9271">
                  <c:v>-3.2336289999999996</c:v>
                </c:pt>
                <c:pt idx="9272">
                  <c:v>-3.2336289999999996</c:v>
                </c:pt>
                <c:pt idx="9273">
                  <c:v>-3.2336289999999996</c:v>
                </c:pt>
                <c:pt idx="9274">
                  <c:v>-3.2336289999999996</c:v>
                </c:pt>
                <c:pt idx="9275">
                  <c:v>-3.2336289999999996</c:v>
                </c:pt>
                <c:pt idx="9276">
                  <c:v>-3.2336289999999996</c:v>
                </c:pt>
                <c:pt idx="9277">
                  <c:v>-3.2336289999999996</c:v>
                </c:pt>
                <c:pt idx="9278">
                  <c:v>-3.2336289999999996</c:v>
                </c:pt>
                <c:pt idx="9279">
                  <c:v>-3.2336289999999996</c:v>
                </c:pt>
                <c:pt idx="9280">
                  <c:v>-3.2336289999999996</c:v>
                </c:pt>
                <c:pt idx="9281">
                  <c:v>-3.2336289999999996</c:v>
                </c:pt>
                <c:pt idx="9282">
                  <c:v>-3.2336289999999996</c:v>
                </c:pt>
                <c:pt idx="9283">
                  <c:v>-3.2336289999999996</c:v>
                </c:pt>
                <c:pt idx="9284">
                  <c:v>-3.2336289999999996</c:v>
                </c:pt>
                <c:pt idx="9285">
                  <c:v>-3.2336289999999996</c:v>
                </c:pt>
                <c:pt idx="9286">
                  <c:v>-3.2336289999999996</c:v>
                </c:pt>
                <c:pt idx="9287">
                  <c:v>-3.2336289999999996</c:v>
                </c:pt>
                <c:pt idx="9288">
                  <c:v>-3.2336289999999996</c:v>
                </c:pt>
                <c:pt idx="9289">
                  <c:v>-3.2336289999999996</c:v>
                </c:pt>
                <c:pt idx="9290">
                  <c:v>-3.2336289999999996</c:v>
                </c:pt>
                <c:pt idx="9291">
                  <c:v>-3.2336289999999996</c:v>
                </c:pt>
                <c:pt idx="9292">
                  <c:v>-3.2336289999999996</c:v>
                </c:pt>
                <c:pt idx="9293">
                  <c:v>-3.2336289999999996</c:v>
                </c:pt>
                <c:pt idx="9294">
                  <c:v>-3.2336289999999996</c:v>
                </c:pt>
                <c:pt idx="9295">
                  <c:v>-3.2336289999999996</c:v>
                </c:pt>
                <c:pt idx="9296">
                  <c:v>-3.2336289999999996</c:v>
                </c:pt>
                <c:pt idx="9297">
                  <c:v>-3.2336289999999996</c:v>
                </c:pt>
                <c:pt idx="9298">
                  <c:v>-3.2336289999999996</c:v>
                </c:pt>
                <c:pt idx="9299">
                  <c:v>-3.2336289999999996</c:v>
                </c:pt>
                <c:pt idx="9300">
                  <c:v>-3.2336289999999996</c:v>
                </c:pt>
                <c:pt idx="9301">
                  <c:v>-3.2336289999999996</c:v>
                </c:pt>
                <c:pt idx="9302">
                  <c:v>-3.2336289999999996</c:v>
                </c:pt>
                <c:pt idx="9303">
                  <c:v>-3.2336289999999996</c:v>
                </c:pt>
                <c:pt idx="9304">
                  <c:v>-3.2336289999999996</c:v>
                </c:pt>
                <c:pt idx="9305">
                  <c:v>-3.2336289999999996</c:v>
                </c:pt>
                <c:pt idx="9306">
                  <c:v>-3.2336289999999996</c:v>
                </c:pt>
                <c:pt idx="9307">
                  <c:v>-3.2336289999999996</c:v>
                </c:pt>
                <c:pt idx="9308">
                  <c:v>-3.2336289999999996</c:v>
                </c:pt>
                <c:pt idx="9309">
                  <c:v>-3.2336289999999996</c:v>
                </c:pt>
                <c:pt idx="9310">
                  <c:v>-3.2336289999999996</c:v>
                </c:pt>
                <c:pt idx="9311">
                  <c:v>-3.2336289999999996</c:v>
                </c:pt>
                <c:pt idx="9312">
                  <c:v>-3.2336289999999996</c:v>
                </c:pt>
                <c:pt idx="9313">
                  <c:v>-3.2336289999999996</c:v>
                </c:pt>
                <c:pt idx="9314">
                  <c:v>-3.2336289999999996</c:v>
                </c:pt>
                <c:pt idx="9315">
                  <c:v>-3.2336289999999996</c:v>
                </c:pt>
                <c:pt idx="9316">
                  <c:v>-3.2336289999999996</c:v>
                </c:pt>
                <c:pt idx="9317">
                  <c:v>-3.2336289999999996</c:v>
                </c:pt>
                <c:pt idx="9318">
                  <c:v>-3.2336289999999996</c:v>
                </c:pt>
                <c:pt idx="9319">
                  <c:v>-3.2336289999999996</c:v>
                </c:pt>
                <c:pt idx="9320">
                  <c:v>-3.2336289999999996</c:v>
                </c:pt>
                <c:pt idx="9321">
                  <c:v>-3.2336289999999996</c:v>
                </c:pt>
                <c:pt idx="9322">
                  <c:v>-3.2336289999999996</c:v>
                </c:pt>
                <c:pt idx="9323">
                  <c:v>-3.2336289999999996</c:v>
                </c:pt>
                <c:pt idx="9324">
                  <c:v>-3.2336289999999996</c:v>
                </c:pt>
                <c:pt idx="9325">
                  <c:v>-3.2336289999999996</c:v>
                </c:pt>
                <c:pt idx="9326">
                  <c:v>-3.2336289999999996</c:v>
                </c:pt>
                <c:pt idx="9327">
                  <c:v>-3.2336289999999996</c:v>
                </c:pt>
                <c:pt idx="9328">
                  <c:v>-3.2336289999999996</c:v>
                </c:pt>
                <c:pt idx="9329">
                  <c:v>-3.2336289999999996</c:v>
                </c:pt>
                <c:pt idx="9330">
                  <c:v>-3.2336289999999996</c:v>
                </c:pt>
                <c:pt idx="9331">
                  <c:v>-3.2336289999999996</c:v>
                </c:pt>
                <c:pt idx="9332">
                  <c:v>-3.2336289999999996</c:v>
                </c:pt>
                <c:pt idx="9333">
                  <c:v>-3.2336289999999996</c:v>
                </c:pt>
                <c:pt idx="9334">
                  <c:v>-3.2336289999999996</c:v>
                </c:pt>
                <c:pt idx="9335">
                  <c:v>-3.2336289999999996</c:v>
                </c:pt>
                <c:pt idx="9336">
                  <c:v>-3.2336289999999996</c:v>
                </c:pt>
                <c:pt idx="9337">
                  <c:v>-3.2336289999999996</c:v>
                </c:pt>
                <c:pt idx="9338">
                  <c:v>-3.2336289999999996</c:v>
                </c:pt>
                <c:pt idx="9339">
                  <c:v>-3.2336289999999996</c:v>
                </c:pt>
                <c:pt idx="9340">
                  <c:v>-3.2336289999999996</c:v>
                </c:pt>
                <c:pt idx="9341">
                  <c:v>-3.2336289999999996</c:v>
                </c:pt>
                <c:pt idx="9342">
                  <c:v>-3.2336289999999996</c:v>
                </c:pt>
                <c:pt idx="9343">
                  <c:v>-3.2336289999999996</c:v>
                </c:pt>
                <c:pt idx="9344">
                  <c:v>-3.2336289999999996</c:v>
                </c:pt>
                <c:pt idx="9345">
                  <c:v>-3.2336289999999996</c:v>
                </c:pt>
                <c:pt idx="9346">
                  <c:v>-3.2336289999999996</c:v>
                </c:pt>
                <c:pt idx="9347">
                  <c:v>-3.2336289999999996</c:v>
                </c:pt>
                <c:pt idx="9348">
                  <c:v>-3.2336289999999996</c:v>
                </c:pt>
                <c:pt idx="9349">
                  <c:v>-3.2336289999999996</c:v>
                </c:pt>
                <c:pt idx="9350">
                  <c:v>-3.2336289999999996</c:v>
                </c:pt>
                <c:pt idx="9351">
                  <c:v>-3.2336289999999996</c:v>
                </c:pt>
                <c:pt idx="9352">
                  <c:v>-3.2336289999999996</c:v>
                </c:pt>
                <c:pt idx="9353">
                  <c:v>-3.2336289999999996</c:v>
                </c:pt>
                <c:pt idx="9354">
                  <c:v>-3.2336289999999996</c:v>
                </c:pt>
                <c:pt idx="9355">
                  <c:v>-3.2336289999999996</c:v>
                </c:pt>
                <c:pt idx="9356">
                  <c:v>-3.2336289999999996</c:v>
                </c:pt>
                <c:pt idx="9357">
                  <c:v>-3.2336289999999996</c:v>
                </c:pt>
                <c:pt idx="9358">
                  <c:v>-3.2336289999999996</c:v>
                </c:pt>
                <c:pt idx="9359">
                  <c:v>-3.2336289999999996</c:v>
                </c:pt>
                <c:pt idx="9360">
                  <c:v>-3.2336289999999996</c:v>
                </c:pt>
                <c:pt idx="9361">
                  <c:v>-3.2336289999999996</c:v>
                </c:pt>
                <c:pt idx="9362">
                  <c:v>-3.2336289999999996</c:v>
                </c:pt>
                <c:pt idx="9363">
                  <c:v>-3.2336289999999996</c:v>
                </c:pt>
                <c:pt idx="9364">
                  <c:v>-3.2336289999999996</c:v>
                </c:pt>
                <c:pt idx="9365">
                  <c:v>-3.2336289999999996</c:v>
                </c:pt>
                <c:pt idx="9366">
                  <c:v>-3.2336289999999996</c:v>
                </c:pt>
                <c:pt idx="9367">
                  <c:v>-3.2336289999999996</c:v>
                </c:pt>
                <c:pt idx="9368">
                  <c:v>-3.2336289999999996</c:v>
                </c:pt>
                <c:pt idx="9369">
                  <c:v>-3.2336289999999996</c:v>
                </c:pt>
                <c:pt idx="9370">
                  <c:v>-3.2336289999999996</c:v>
                </c:pt>
                <c:pt idx="9371">
                  <c:v>-3.2336289999999996</c:v>
                </c:pt>
                <c:pt idx="9372">
                  <c:v>-3.2336289999999996</c:v>
                </c:pt>
                <c:pt idx="9373">
                  <c:v>-3.2336289999999996</c:v>
                </c:pt>
                <c:pt idx="9374">
                  <c:v>-3.2336289999999996</c:v>
                </c:pt>
                <c:pt idx="9375">
                  <c:v>-3.2336289999999996</c:v>
                </c:pt>
                <c:pt idx="9376">
                  <c:v>-3.2336289999999996</c:v>
                </c:pt>
                <c:pt idx="9377">
                  <c:v>-3.2336289999999996</c:v>
                </c:pt>
                <c:pt idx="9378">
                  <c:v>-3.2336289999999996</c:v>
                </c:pt>
                <c:pt idx="9379">
                  <c:v>-3.2336289999999996</c:v>
                </c:pt>
                <c:pt idx="9380">
                  <c:v>-3.2336289999999996</c:v>
                </c:pt>
                <c:pt idx="9381">
                  <c:v>-3.2336289999999996</c:v>
                </c:pt>
                <c:pt idx="9382">
                  <c:v>-3.2336289999999996</c:v>
                </c:pt>
                <c:pt idx="9383">
                  <c:v>-3.2336289999999996</c:v>
                </c:pt>
                <c:pt idx="9384">
                  <c:v>-3.2336289999999996</c:v>
                </c:pt>
                <c:pt idx="9385">
                  <c:v>-3.2336289999999996</c:v>
                </c:pt>
                <c:pt idx="9386">
                  <c:v>-3.2336289999999996</c:v>
                </c:pt>
                <c:pt idx="9387">
                  <c:v>-3.2336289999999996</c:v>
                </c:pt>
                <c:pt idx="9388">
                  <c:v>-3.2336289999999996</c:v>
                </c:pt>
                <c:pt idx="9389">
                  <c:v>-3.2336289999999996</c:v>
                </c:pt>
                <c:pt idx="9390">
                  <c:v>-3.2336289999999996</c:v>
                </c:pt>
                <c:pt idx="9391">
                  <c:v>-3.2336289999999996</c:v>
                </c:pt>
                <c:pt idx="9392">
                  <c:v>-3.2336289999999996</c:v>
                </c:pt>
                <c:pt idx="9393">
                  <c:v>-3.2336289999999996</c:v>
                </c:pt>
                <c:pt idx="9394">
                  <c:v>-3.2336289999999996</c:v>
                </c:pt>
                <c:pt idx="9395">
                  <c:v>-3.2336289999999996</c:v>
                </c:pt>
                <c:pt idx="9396">
                  <c:v>-3.2336289999999996</c:v>
                </c:pt>
                <c:pt idx="9397">
                  <c:v>-3.2336289999999996</c:v>
                </c:pt>
                <c:pt idx="9398">
                  <c:v>-3.2336289999999996</c:v>
                </c:pt>
                <c:pt idx="9399">
                  <c:v>-3.2336289999999996</c:v>
                </c:pt>
                <c:pt idx="9400">
                  <c:v>-3.2336289999999996</c:v>
                </c:pt>
                <c:pt idx="9401">
                  <c:v>-3.2336289999999996</c:v>
                </c:pt>
                <c:pt idx="9402">
                  <c:v>-3.2336289999999996</c:v>
                </c:pt>
                <c:pt idx="9403">
                  <c:v>-3.2336289999999996</c:v>
                </c:pt>
                <c:pt idx="9404">
                  <c:v>-3.2336289999999996</c:v>
                </c:pt>
                <c:pt idx="9405">
                  <c:v>-3.2336289999999996</c:v>
                </c:pt>
                <c:pt idx="9406">
                  <c:v>-3.2336289999999996</c:v>
                </c:pt>
                <c:pt idx="9407">
                  <c:v>-3.2336289999999996</c:v>
                </c:pt>
                <c:pt idx="9408">
                  <c:v>-3.2336289999999996</c:v>
                </c:pt>
                <c:pt idx="9409">
                  <c:v>-3.2336289999999996</c:v>
                </c:pt>
                <c:pt idx="9410">
                  <c:v>-3.2336289999999996</c:v>
                </c:pt>
                <c:pt idx="9411">
                  <c:v>-3.2336289999999996</c:v>
                </c:pt>
                <c:pt idx="9412">
                  <c:v>-3.2336289999999996</c:v>
                </c:pt>
                <c:pt idx="9413">
                  <c:v>-3.2336289999999996</c:v>
                </c:pt>
                <c:pt idx="9414">
                  <c:v>-3.2336289999999996</c:v>
                </c:pt>
                <c:pt idx="9415">
                  <c:v>-3.2336289999999996</c:v>
                </c:pt>
                <c:pt idx="9416">
                  <c:v>-3.2336289999999996</c:v>
                </c:pt>
                <c:pt idx="9417">
                  <c:v>-3.2336289999999996</c:v>
                </c:pt>
                <c:pt idx="9418">
                  <c:v>-3.2336289999999996</c:v>
                </c:pt>
                <c:pt idx="9419">
                  <c:v>-3.2336289999999996</c:v>
                </c:pt>
                <c:pt idx="9420">
                  <c:v>-3.2336289999999996</c:v>
                </c:pt>
                <c:pt idx="9421">
                  <c:v>-3.2336289999999996</c:v>
                </c:pt>
                <c:pt idx="9422">
                  <c:v>-3.2336289999999996</c:v>
                </c:pt>
                <c:pt idx="9423">
                  <c:v>-3.2336289999999996</c:v>
                </c:pt>
                <c:pt idx="9424">
                  <c:v>-3.2336289999999996</c:v>
                </c:pt>
                <c:pt idx="9425">
                  <c:v>-3.2336289999999996</c:v>
                </c:pt>
                <c:pt idx="9426">
                  <c:v>-3.2336289999999996</c:v>
                </c:pt>
                <c:pt idx="9427">
                  <c:v>-3.2336289999999996</c:v>
                </c:pt>
                <c:pt idx="9428">
                  <c:v>-3.2336289999999996</c:v>
                </c:pt>
                <c:pt idx="9429">
                  <c:v>-3.2336289999999996</c:v>
                </c:pt>
                <c:pt idx="9430">
                  <c:v>-3.2336289999999996</c:v>
                </c:pt>
                <c:pt idx="9431">
                  <c:v>-3.2336289999999996</c:v>
                </c:pt>
                <c:pt idx="9432">
                  <c:v>-3.2336289999999996</c:v>
                </c:pt>
                <c:pt idx="9433">
                  <c:v>-3.2336289999999996</c:v>
                </c:pt>
                <c:pt idx="9434">
                  <c:v>-3.2336289999999996</c:v>
                </c:pt>
                <c:pt idx="9435">
                  <c:v>-3.2336289999999996</c:v>
                </c:pt>
                <c:pt idx="9436">
                  <c:v>-3.2336289999999996</c:v>
                </c:pt>
                <c:pt idx="9437">
                  <c:v>-3.2336289999999996</c:v>
                </c:pt>
                <c:pt idx="9438">
                  <c:v>-3.2336289999999996</c:v>
                </c:pt>
                <c:pt idx="9439">
                  <c:v>-3.2336289999999996</c:v>
                </c:pt>
                <c:pt idx="9440">
                  <c:v>-3.2336289999999996</c:v>
                </c:pt>
                <c:pt idx="9441">
                  <c:v>-3.2336289999999996</c:v>
                </c:pt>
                <c:pt idx="9442">
                  <c:v>-3.2336289999999996</c:v>
                </c:pt>
                <c:pt idx="9443">
                  <c:v>-3.2336289999999996</c:v>
                </c:pt>
                <c:pt idx="9444">
                  <c:v>-3.2336289999999996</c:v>
                </c:pt>
                <c:pt idx="9445">
                  <c:v>-3.2336289999999996</c:v>
                </c:pt>
                <c:pt idx="9446">
                  <c:v>-3.2336289999999996</c:v>
                </c:pt>
                <c:pt idx="9447">
                  <c:v>-3.2336289999999996</c:v>
                </c:pt>
                <c:pt idx="9448">
                  <c:v>-3.2336289999999996</c:v>
                </c:pt>
                <c:pt idx="9449">
                  <c:v>-3.2336289999999996</c:v>
                </c:pt>
                <c:pt idx="9450">
                  <c:v>-3.2336289999999996</c:v>
                </c:pt>
                <c:pt idx="9451">
                  <c:v>-3.2336289999999996</c:v>
                </c:pt>
                <c:pt idx="9452">
                  <c:v>-3.2336289999999996</c:v>
                </c:pt>
                <c:pt idx="9453">
                  <c:v>-3.2336289999999996</c:v>
                </c:pt>
                <c:pt idx="9454">
                  <c:v>-3.2336289999999996</c:v>
                </c:pt>
                <c:pt idx="9455">
                  <c:v>-3.2336289999999996</c:v>
                </c:pt>
                <c:pt idx="9456">
                  <c:v>-3.2336289999999996</c:v>
                </c:pt>
                <c:pt idx="9457">
                  <c:v>-3.2336289999999996</c:v>
                </c:pt>
                <c:pt idx="9458">
                  <c:v>-3.2336289999999996</c:v>
                </c:pt>
                <c:pt idx="9459">
                  <c:v>-3.2336289999999996</c:v>
                </c:pt>
                <c:pt idx="9460">
                  <c:v>-3.2336289999999996</c:v>
                </c:pt>
                <c:pt idx="9461">
                  <c:v>-3.2336289999999996</c:v>
                </c:pt>
                <c:pt idx="9462">
                  <c:v>-3.2336289999999996</c:v>
                </c:pt>
                <c:pt idx="9463">
                  <c:v>-3.2336289999999996</c:v>
                </c:pt>
                <c:pt idx="9464">
                  <c:v>-3.2336289999999996</c:v>
                </c:pt>
                <c:pt idx="9465">
                  <c:v>-3.2336289999999996</c:v>
                </c:pt>
                <c:pt idx="9466">
                  <c:v>-3.2336289999999996</c:v>
                </c:pt>
                <c:pt idx="9467">
                  <c:v>-3.2336289999999996</c:v>
                </c:pt>
                <c:pt idx="9468">
                  <c:v>-3.2336289999999996</c:v>
                </c:pt>
                <c:pt idx="9469">
                  <c:v>-3.2336289999999996</c:v>
                </c:pt>
                <c:pt idx="9470">
                  <c:v>-3.2336289999999996</c:v>
                </c:pt>
                <c:pt idx="9471">
                  <c:v>-3.2336289999999996</c:v>
                </c:pt>
                <c:pt idx="9472">
                  <c:v>-3.2336289999999996</c:v>
                </c:pt>
                <c:pt idx="9473">
                  <c:v>-3.2336289999999996</c:v>
                </c:pt>
                <c:pt idx="9474">
                  <c:v>-3.2336289999999996</c:v>
                </c:pt>
                <c:pt idx="9475">
                  <c:v>-3.2336289999999996</c:v>
                </c:pt>
                <c:pt idx="9476">
                  <c:v>-3.2336289999999996</c:v>
                </c:pt>
                <c:pt idx="9477">
                  <c:v>-3.2336289999999996</c:v>
                </c:pt>
                <c:pt idx="9478">
                  <c:v>-3.2336289999999996</c:v>
                </c:pt>
                <c:pt idx="9479">
                  <c:v>-3.2336289999999996</c:v>
                </c:pt>
                <c:pt idx="9480">
                  <c:v>-3.2336289999999996</c:v>
                </c:pt>
                <c:pt idx="9481">
                  <c:v>-3.2336289999999996</c:v>
                </c:pt>
                <c:pt idx="9482">
                  <c:v>-3.2336289999999996</c:v>
                </c:pt>
                <c:pt idx="9483">
                  <c:v>-3.2336289999999996</c:v>
                </c:pt>
                <c:pt idx="9484">
                  <c:v>-3.2336289999999996</c:v>
                </c:pt>
                <c:pt idx="9485">
                  <c:v>-3.2336289999999996</c:v>
                </c:pt>
                <c:pt idx="9486">
                  <c:v>-3.2336289999999996</c:v>
                </c:pt>
                <c:pt idx="9487">
                  <c:v>-3.2336289999999996</c:v>
                </c:pt>
                <c:pt idx="9488">
                  <c:v>-3.2336289999999996</c:v>
                </c:pt>
                <c:pt idx="9489">
                  <c:v>-3.2336289999999996</c:v>
                </c:pt>
                <c:pt idx="9490">
                  <c:v>-3.2336289999999996</c:v>
                </c:pt>
                <c:pt idx="9491">
                  <c:v>-3.2336289999999996</c:v>
                </c:pt>
                <c:pt idx="9492">
                  <c:v>-3.2336289999999996</c:v>
                </c:pt>
                <c:pt idx="9493">
                  <c:v>-3.2336289999999996</c:v>
                </c:pt>
                <c:pt idx="9494">
                  <c:v>-3.2336289999999996</c:v>
                </c:pt>
                <c:pt idx="9495">
                  <c:v>-3.2336289999999996</c:v>
                </c:pt>
                <c:pt idx="9496">
                  <c:v>-3.2336289999999996</c:v>
                </c:pt>
                <c:pt idx="9497">
                  <c:v>-3.2336289999999996</c:v>
                </c:pt>
                <c:pt idx="9498">
                  <c:v>-3.2336289999999996</c:v>
                </c:pt>
                <c:pt idx="9499">
                  <c:v>-3.2336289999999996</c:v>
                </c:pt>
                <c:pt idx="9500">
                  <c:v>-3.2336289999999996</c:v>
                </c:pt>
                <c:pt idx="9501">
                  <c:v>-3.2336289999999996</c:v>
                </c:pt>
                <c:pt idx="9502">
                  <c:v>-3.2336289999999996</c:v>
                </c:pt>
                <c:pt idx="9503">
                  <c:v>-3.2336289999999996</c:v>
                </c:pt>
                <c:pt idx="9504">
                  <c:v>-3.2336289999999996</c:v>
                </c:pt>
                <c:pt idx="9505">
                  <c:v>-3.2336289999999996</c:v>
                </c:pt>
                <c:pt idx="9506">
                  <c:v>-3.2336289999999996</c:v>
                </c:pt>
                <c:pt idx="9507">
                  <c:v>-3.2336289999999996</c:v>
                </c:pt>
                <c:pt idx="9508">
                  <c:v>-3.2336289999999996</c:v>
                </c:pt>
                <c:pt idx="9509">
                  <c:v>-3.2336289999999996</c:v>
                </c:pt>
                <c:pt idx="9510">
                  <c:v>-3.2336289999999996</c:v>
                </c:pt>
                <c:pt idx="9511">
                  <c:v>-3.2336289999999996</c:v>
                </c:pt>
                <c:pt idx="9512">
                  <c:v>-3.2336289999999996</c:v>
                </c:pt>
                <c:pt idx="9513">
                  <c:v>-3.2336289999999996</c:v>
                </c:pt>
                <c:pt idx="9514">
                  <c:v>-3.2336289999999996</c:v>
                </c:pt>
                <c:pt idx="9515">
                  <c:v>-3.2336289999999996</c:v>
                </c:pt>
                <c:pt idx="9516">
                  <c:v>-3.2336289999999996</c:v>
                </c:pt>
                <c:pt idx="9517">
                  <c:v>-3.2336289999999996</c:v>
                </c:pt>
                <c:pt idx="9518">
                  <c:v>-3.2336289999999996</c:v>
                </c:pt>
                <c:pt idx="9519">
                  <c:v>-3.2336289999999996</c:v>
                </c:pt>
                <c:pt idx="9520">
                  <c:v>-3.2336289999999996</c:v>
                </c:pt>
                <c:pt idx="9521">
                  <c:v>-3.2336289999999996</c:v>
                </c:pt>
                <c:pt idx="9522">
                  <c:v>-3.2336289999999996</c:v>
                </c:pt>
                <c:pt idx="9523">
                  <c:v>-3.2336289999999996</c:v>
                </c:pt>
                <c:pt idx="9524">
                  <c:v>-3.2336289999999996</c:v>
                </c:pt>
                <c:pt idx="9525">
                  <c:v>-3.2336289999999996</c:v>
                </c:pt>
                <c:pt idx="9526">
                  <c:v>-3.2336289999999996</c:v>
                </c:pt>
                <c:pt idx="9527">
                  <c:v>-3.2336289999999996</c:v>
                </c:pt>
                <c:pt idx="9528">
                  <c:v>-3.2336289999999996</c:v>
                </c:pt>
                <c:pt idx="9529">
                  <c:v>-3.2336289999999996</c:v>
                </c:pt>
                <c:pt idx="9530">
                  <c:v>-3.2336289999999996</c:v>
                </c:pt>
                <c:pt idx="9531">
                  <c:v>-3.2336289999999996</c:v>
                </c:pt>
                <c:pt idx="9532">
                  <c:v>-3.2336289999999996</c:v>
                </c:pt>
                <c:pt idx="9533">
                  <c:v>-3.2336289999999996</c:v>
                </c:pt>
                <c:pt idx="9534">
                  <c:v>-3.2336289999999996</c:v>
                </c:pt>
                <c:pt idx="9535">
                  <c:v>-3.2336289999999996</c:v>
                </c:pt>
                <c:pt idx="9536">
                  <c:v>-3.2336289999999996</c:v>
                </c:pt>
                <c:pt idx="9537">
                  <c:v>-3.2336289999999996</c:v>
                </c:pt>
                <c:pt idx="9538">
                  <c:v>-3.2336289999999996</c:v>
                </c:pt>
                <c:pt idx="9539">
                  <c:v>-3.2336289999999996</c:v>
                </c:pt>
                <c:pt idx="9540">
                  <c:v>-3.2336289999999996</c:v>
                </c:pt>
                <c:pt idx="9541">
                  <c:v>-3.2336289999999996</c:v>
                </c:pt>
                <c:pt idx="9542">
                  <c:v>-3.2336289999999996</c:v>
                </c:pt>
                <c:pt idx="9543">
                  <c:v>-3.2336289999999996</c:v>
                </c:pt>
                <c:pt idx="9544">
                  <c:v>-3.2336289999999996</c:v>
                </c:pt>
                <c:pt idx="9545">
                  <c:v>-3.2336289999999996</c:v>
                </c:pt>
                <c:pt idx="9546">
                  <c:v>-3.2336289999999996</c:v>
                </c:pt>
                <c:pt idx="9547">
                  <c:v>-3.2336289999999996</c:v>
                </c:pt>
                <c:pt idx="9548">
                  <c:v>-3.2336289999999996</c:v>
                </c:pt>
                <c:pt idx="9549">
                  <c:v>-3.2336289999999996</c:v>
                </c:pt>
                <c:pt idx="9550">
                  <c:v>-3.2336289999999996</c:v>
                </c:pt>
                <c:pt idx="9551">
                  <c:v>-3.2336289999999996</c:v>
                </c:pt>
                <c:pt idx="9552">
                  <c:v>-3.2336289999999996</c:v>
                </c:pt>
                <c:pt idx="9553">
                  <c:v>-3.2336289999999996</c:v>
                </c:pt>
                <c:pt idx="9554">
                  <c:v>-3.2336289999999996</c:v>
                </c:pt>
                <c:pt idx="9555">
                  <c:v>-3.2336289999999996</c:v>
                </c:pt>
                <c:pt idx="9556">
                  <c:v>-3.2336289999999996</c:v>
                </c:pt>
                <c:pt idx="9557">
                  <c:v>-3.2336289999999996</c:v>
                </c:pt>
                <c:pt idx="9558">
                  <c:v>-3.2336289999999996</c:v>
                </c:pt>
                <c:pt idx="9559">
                  <c:v>-3.2336289999999996</c:v>
                </c:pt>
                <c:pt idx="9560">
                  <c:v>-3.2336289999999996</c:v>
                </c:pt>
                <c:pt idx="9561">
                  <c:v>-3.2336289999999996</c:v>
                </c:pt>
                <c:pt idx="9562">
                  <c:v>-3.2336289999999996</c:v>
                </c:pt>
                <c:pt idx="9563">
                  <c:v>-3.2336289999999996</c:v>
                </c:pt>
                <c:pt idx="9564">
                  <c:v>-3.2336289999999996</c:v>
                </c:pt>
                <c:pt idx="9565">
                  <c:v>-3.2336289999999996</c:v>
                </c:pt>
                <c:pt idx="9566">
                  <c:v>-3.2336289999999996</c:v>
                </c:pt>
                <c:pt idx="9567">
                  <c:v>-3.2336289999999996</c:v>
                </c:pt>
                <c:pt idx="9568">
                  <c:v>-3.2336289999999996</c:v>
                </c:pt>
                <c:pt idx="9569">
                  <c:v>-3.2336289999999996</c:v>
                </c:pt>
                <c:pt idx="9570">
                  <c:v>-3.2336289999999996</c:v>
                </c:pt>
                <c:pt idx="9571">
                  <c:v>-3.2336289999999996</c:v>
                </c:pt>
                <c:pt idx="9572">
                  <c:v>-3.2336289999999996</c:v>
                </c:pt>
                <c:pt idx="9573">
                  <c:v>-3.2336289999999996</c:v>
                </c:pt>
                <c:pt idx="9574">
                  <c:v>-3.2336289999999996</c:v>
                </c:pt>
                <c:pt idx="9575">
                  <c:v>-3.2336289999999996</c:v>
                </c:pt>
                <c:pt idx="9576">
                  <c:v>-3.2336289999999996</c:v>
                </c:pt>
                <c:pt idx="9577">
                  <c:v>-3.2336289999999996</c:v>
                </c:pt>
                <c:pt idx="9578">
                  <c:v>-3.2336289999999996</c:v>
                </c:pt>
                <c:pt idx="9579">
                  <c:v>-3.2336289999999996</c:v>
                </c:pt>
                <c:pt idx="9580">
                  <c:v>-3.2336289999999996</c:v>
                </c:pt>
                <c:pt idx="9581">
                  <c:v>-3.2336289999999996</c:v>
                </c:pt>
                <c:pt idx="9582">
                  <c:v>-3.2336289999999996</c:v>
                </c:pt>
                <c:pt idx="9583">
                  <c:v>-3.2336289999999996</c:v>
                </c:pt>
                <c:pt idx="9584">
                  <c:v>-3.2336289999999996</c:v>
                </c:pt>
                <c:pt idx="9585">
                  <c:v>-3.2336289999999996</c:v>
                </c:pt>
                <c:pt idx="9586">
                  <c:v>-3.2336289999999996</c:v>
                </c:pt>
                <c:pt idx="9587">
                  <c:v>-3.2336289999999996</c:v>
                </c:pt>
                <c:pt idx="9588">
                  <c:v>-3.2336289999999996</c:v>
                </c:pt>
                <c:pt idx="9589">
                  <c:v>-3.2336289999999996</c:v>
                </c:pt>
                <c:pt idx="9590">
                  <c:v>-3.2336289999999996</c:v>
                </c:pt>
                <c:pt idx="9591">
                  <c:v>-3.2336289999999996</c:v>
                </c:pt>
                <c:pt idx="9592">
                  <c:v>-3.2336289999999996</c:v>
                </c:pt>
                <c:pt idx="9593">
                  <c:v>-3.2336289999999996</c:v>
                </c:pt>
                <c:pt idx="9594">
                  <c:v>-3.2336289999999996</c:v>
                </c:pt>
                <c:pt idx="9595">
                  <c:v>-3.2336289999999996</c:v>
                </c:pt>
                <c:pt idx="9596">
                  <c:v>-3.2336289999999996</c:v>
                </c:pt>
                <c:pt idx="9597">
                  <c:v>-3.2336289999999996</c:v>
                </c:pt>
                <c:pt idx="9598">
                  <c:v>-3.2336289999999996</c:v>
                </c:pt>
                <c:pt idx="9599">
                  <c:v>-3.2336289999999996</c:v>
                </c:pt>
                <c:pt idx="9600">
                  <c:v>-3.2336289999999996</c:v>
                </c:pt>
                <c:pt idx="9601">
                  <c:v>-3.2336289999999996</c:v>
                </c:pt>
                <c:pt idx="9602">
                  <c:v>-3.2336289999999996</c:v>
                </c:pt>
                <c:pt idx="9603">
                  <c:v>-3.2336289999999996</c:v>
                </c:pt>
                <c:pt idx="9604">
                  <c:v>-3.2336289999999996</c:v>
                </c:pt>
                <c:pt idx="9605">
                  <c:v>-3.2336289999999996</c:v>
                </c:pt>
                <c:pt idx="9606">
                  <c:v>-3.2336289999999996</c:v>
                </c:pt>
                <c:pt idx="9607">
                  <c:v>-3.2336289999999996</c:v>
                </c:pt>
                <c:pt idx="9608">
                  <c:v>-3.2336289999999996</c:v>
                </c:pt>
                <c:pt idx="9609">
                  <c:v>-3.2336289999999996</c:v>
                </c:pt>
                <c:pt idx="9610">
                  <c:v>-3.2336289999999996</c:v>
                </c:pt>
                <c:pt idx="9611">
                  <c:v>-3.2336289999999996</c:v>
                </c:pt>
                <c:pt idx="9612">
                  <c:v>-3.2336289999999996</c:v>
                </c:pt>
                <c:pt idx="9613">
                  <c:v>-3.2336289999999996</c:v>
                </c:pt>
                <c:pt idx="9614">
                  <c:v>-3.2336289999999996</c:v>
                </c:pt>
                <c:pt idx="9615">
                  <c:v>-3.2336289999999996</c:v>
                </c:pt>
                <c:pt idx="9616">
                  <c:v>-3.2336289999999996</c:v>
                </c:pt>
                <c:pt idx="9617">
                  <c:v>-3.2336289999999996</c:v>
                </c:pt>
                <c:pt idx="9618">
                  <c:v>-3.2336289999999996</c:v>
                </c:pt>
                <c:pt idx="9619">
                  <c:v>-3.2336289999999996</c:v>
                </c:pt>
                <c:pt idx="9620">
                  <c:v>-3.2336289999999996</c:v>
                </c:pt>
                <c:pt idx="9621">
                  <c:v>-3.2336289999999996</c:v>
                </c:pt>
                <c:pt idx="9622">
                  <c:v>-3.2336289999999996</c:v>
                </c:pt>
                <c:pt idx="9623">
                  <c:v>-3.2336289999999996</c:v>
                </c:pt>
                <c:pt idx="9624">
                  <c:v>-3.2336289999999996</c:v>
                </c:pt>
                <c:pt idx="9625">
                  <c:v>-3.2336289999999996</c:v>
                </c:pt>
                <c:pt idx="9626">
                  <c:v>-3.2336289999999996</c:v>
                </c:pt>
                <c:pt idx="9627">
                  <c:v>-3.2336289999999996</c:v>
                </c:pt>
                <c:pt idx="9628">
                  <c:v>-3.2336289999999996</c:v>
                </c:pt>
                <c:pt idx="9629">
                  <c:v>-3.2336289999999996</c:v>
                </c:pt>
                <c:pt idx="9630">
                  <c:v>-3.2336289999999996</c:v>
                </c:pt>
                <c:pt idx="9631">
                  <c:v>-3.2336289999999996</c:v>
                </c:pt>
                <c:pt idx="9632">
                  <c:v>-3.2336289999999996</c:v>
                </c:pt>
                <c:pt idx="9633">
                  <c:v>-3.2336289999999996</c:v>
                </c:pt>
                <c:pt idx="9634">
                  <c:v>-3.2336289999999996</c:v>
                </c:pt>
                <c:pt idx="9635">
                  <c:v>-3.2336289999999996</c:v>
                </c:pt>
                <c:pt idx="9636">
                  <c:v>-3.2336289999999996</c:v>
                </c:pt>
                <c:pt idx="9637">
                  <c:v>-3.2336289999999996</c:v>
                </c:pt>
                <c:pt idx="9638">
                  <c:v>-3.2336289999999996</c:v>
                </c:pt>
                <c:pt idx="9639">
                  <c:v>-3.2336289999999996</c:v>
                </c:pt>
                <c:pt idx="9640">
                  <c:v>-3.2336289999999996</c:v>
                </c:pt>
                <c:pt idx="9641">
                  <c:v>-3.2336289999999996</c:v>
                </c:pt>
                <c:pt idx="9642">
                  <c:v>-3.2336289999999996</c:v>
                </c:pt>
                <c:pt idx="9643">
                  <c:v>-3.2336289999999996</c:v>
                </c:pt>
                <c:pt idx="9644">
                  <c:v>-3.2336289999999996</c:v>
                </c:pt>
                <c:pt idx="9645">
                  <c:v>-3.2336289999999996</c:v>
                </c:pt>
                <c:pt idx="9646">
                  <c:v>-3.2336289999999996</c:v>
                </c:pt>
                <c:pt idx="9647">
                  <c:v>-3.2336289999999996</c:v>
                </c:pt>
                <c:pt idx="9648">
                  <c:v>-3.2336289999999996</c:v>
                </c:pt>
                <c:pt idx="9649">
                  <c:v>-3.2336289999999996</c:v>
                </c:pt>
                <c:pt idx="9650">
                  <c:v>-3.2336289999999996</c:v>
                </c:pt>
                <c:pt idx="9651">
                  <c:v>-3.2336289999999996</c:v>
                </c:pt>
                <c:pt idx="9652">
                  <c:v>-3.2336289999999996</c:v>
                </c:pt>
                <c:pt idx="9653">
                  <c:v>-3.2336289999999996</c:v>
                </c:pt>
                <c:pt idx="9654">
                  <c:v>-3.2336289999999996</c:v>
                </c:pt>
                <c:pt idx="9655">
                  <c:v>-3.2336289999999996</c:v>
                </c:pt>
                <c:pt idx="9656">
                  <c:v>-3.2336289999999996</c:v>
                </c:pt>
                <c:pt idx="9657">
                  <c:v>-3.2336289999999996</c:v>
                </c:pt>
                <c:pt idx="9658">
                  <c:v>-3.2336289999999996</c:v>
                </c:pt>
                <c:pt idx="9659">
                  <c:v>-3.2336289999999996</c:v>
                </c:pt>
                <c:pt idx="9660">
                  <c:v>-3.2336289999999996</c:v>
                </c:pt>
                <c:pt idx="9661">
                  <c:v>-3.2336289999999996</c:v>
                </c:pt>
                <c:pt idx="9662">
                  <c:v>-3.2336289999999996</c:v>
                </c:pt>
                <c:pt idx="9663">
                  <c:v>-3.2336289999999996</c:v>
                </c:pt>
                <c:pt idx="9664">
                  <c:v>-3.2336289999999996</c:v>
                </c:pt>
                <c:pt idx="9665">
                  <c:v>-3.2336289999999996</c:v>
                </c:pt>
                <c:pt idx="9666">
                  <c:v>-3.2336289999999996</c:v>
                </c:pt>
                <c:pt idx="9667">
                  <c:v>-3.2336289999999996</c:v>
                </c:pt>
                <c:pt idx="9668">
                  <c:v>-3.2336289999999996</c:v>
                </c:pt>
                <c:pt idx="9669">
                  <c:v>-3.2336289999999996</c:v>
                </c:pt>
                <c:pt idx="9670">
                  <c:v>-3.2336289999999996</c:v>
                </c:pt>
                <c:pt idx="9671">
                  <c:v>-3.2336289999999996</c:v>
                </c:pt>
                <c:pt idx="9672">
                  <c:v>-3.2336289999999996</c:v>
                </c:pt>
                <c:pt idx="9673">
                  <c:v>-3.2336289999999996</c:v>
                </c:pt>
                <c:pt idx="9674">
                  <c:v>-3.2336289999999996</c:v>
                </c:pt>
                <c:pt idx="9675">
                  <c:v>-3.2336289999999996</c:v>
                </c:pt>
                <c:pt idx="9676">
                  <c:v>-3.2336289999999996</c:v>
                </c:pt>
                <c:pt idx="9677">
                  <c:v>-3.2336289999999996</c:v>
                </c:pt>
                <c:pt idx="9678">
                  <c:v>-3.2336289999999996</c:v>
                </c:pt>
                <c:pt idx="9679">
                  <c:v>-3.2336289999999996</c:v>
                </c:pt>
                <c:pt idx="9680">
                  <c:v>-3.2336289999999996</c:v>
                </c:pt>
                <c:pt idx="9681">
                  <c:v>-3.2336289999999996</c:v>
                </c:pt>
                <c:pt idx="9682">
                  <c:v>-3.2336289999999996</c:v>
                </c:pt>
                <c:pt idx="9683">
                  <c:v>-3.2336289999999996</c:v>
                </c:pt>
                <c:pt idx="9684">
                  <c:v>-3.2336289999999996</c:v>
                </c:pt>
                <c:pt idx="9685">
                  <c:v>-3.2336289999999996</c:v>
                </c:pt>
                <c:pt idx="9686">
                  <c:v>-3.2336289999999996</c:v>
                </c:pt>
                <c:pt idx="9687">
                  <c:v>-3.2336289999999996</c:v>
                </c:pt>
                <c:pt idx="9688">
                  <c:v>-3.2336289999999996</c:v>
                </c:pt>
                <c:pt idx="9689">
                  <c:v>-3.2336289999999996</c:v>
                </c:pt>
                <c:pt idx="9690">
                  <c:v>-3.2336289999999996</c:v>
                </c:pt>
                <c:pt idx="9691">
                  <c:v>-3.2336289999999996</c:v>
                </c:pt>
                <c:pt idx="9692">
                  <c:v>-3.2336289999999996</c:v>
                </c:pt>
                <c:pt idx="9693">
                  <c:v>-3.2336289999999996</c:v>
                </c:pt>
                <c:pt idx="9694">
                  <c:v>-3.2336289999999996</c:v>
                </c:pt>
                <c:pt idx="9695">
                  <c:v>-3.2336289999999996</c:v>
                </c:pt>
                <c:pt idx="9696">
                  <c:v>-3.2336289999999996</c:v>
                </c:pt>
                <c:pt idx="9697">
                  <c:v>-3.2336289999999996</c:v>
                </c:pt>
                <c:pt idx="9698">
                  <c:v>-3.2336289999999996</c:v>
                </c:pt>
                <c:pt idx="9699">
                  <c:v>-3.2336289999999996</c:v>
                </c:pt>
                <c:pt idx="9700">
                  <c:v>-3.2336289999999996</c:v>
                </c:pt>
                <c:pt idx="9701">
                  <c:v>-3.2336289999999996</c:v>
                </c:pt>
                <c:pt idx="9702">
                  <c:v>-3.2336289999999996</c:v>
                </c:pt>
                <c:pt idx="9703">
                  <c:v>-3.2336289999999996</c:v>
                </c:pt>
                <c:pt idx="9704">
                  <c:v>-3.2336289999999996</c:v>
                </c:pt>
                <c:pt idx="9705">
                  <c:v>-3.2336289999999996</c:v>
                </c:pt>
                <c:pt idx="9706">
                  <c:v>-3.2336289999999996</c:v>
                </c:pt>
                <c:pt idx="9707">
                  <c:v>-3.2336289999999996</c:v>
                </c:pt>
                <c:pt idx="9708">
                  <c:v>-3.2336289999999996</c:v>
                </c:pt>
                <c:pt idx="9709">
                  <c:v>-3.2336289999999996</c:v>
                </c:pt>
                <c:pt idx="9710">
                  <c:v>-3.2336289999999996</c:v>
                </c:pt>
                <c:pt idx="9711">
                  <c:v>-3.2336289999999996</c:v>
                </c:pt>
                <c:pt idx="9712">
                  <c:v>-3.2336289999999996</c:v>
                </c:pt>
                <c:pt idx="9713">
                  <c:v>-3.2336289999999996</c:v>
                </c:pt>
                <c:pt idx="9714">
                  <c:v>-3.2336289999999996</c:v>
                </c:pt>
                <c:pt idx="9715">
                  <c:v>-3.2336289999999996</c:v>
                </c:pt>
                <c:pt idx="9716">
                  <c:v>-3.2336289999999996</c:v>
                </c:pt>
                <c:pt idx="9717">
                  <c:v>-3.2336289999999996</c:v>
                </c:pt>
                <c:pt idx="9718">
                  <c:v>-3.2336289999999996</c:v>
                </c:pt>
                <c:pt idx="9719">
                  <c:v>-3.2336289999999996</c:v>
                </c:pt>
                <c:pt idx="9720">
                  <c:v>-3.2336289999999996</c:v>
                </c:pt>
                <c:pt idx="9721">
                  <c:v>-3.2336289999999996</c:v>
                </c:pt>
                <c:pt idx="9722">
                  <c:v>-3.2336289999999996</c:v>
                </c:pt>
                <c:pt idx="9723">
                  <c:v>-3.2336289999999996</c:v>
                </c:pt>
                <c:pt idx="9724">
                  <c:v>-3.2336289999999996</c:v>
                </c:pt>
                <c:pt idx="9725">
                  <c:v>-3.2336289999999996</c:v>
                </c:pt>
                <c:pt idx="9726">
                  <c:v>-3.2336289999999996</c:v>
                </c:pt>
                <c:pt idx="9727">
                  <c:v>-3.2336289999999996</c:v>
                </c:pt>
                <c:pt idx="9728">
                  <c:v>-3.2336289999999996</c:v>
                </c:pt>
                <c:pt idx="9729">
                  <c:v>-3.2336289999999996</c:v>
                </c:pt>
                <c:pt idx="9730">
                  <c:v>-3.2336289999999996</c:v>
                </c:pt>
                <c:pt idx="9731">
                  <c:v>-3.2336289999999996</c:v>
                </c:pt>
                <c:pt idx="9732">
                  <c:v>-3.2336289999999996</c:v>
                </c:pt>
                <c:pt idx="9733">
                  <c:v>-3.2336289999999996</c:v>
                </c:pt>
                <c:pt idx="9734">
                  <c:v>-3.2336289999999996</c:v>
                </c:pt>
                <c:pt idx="9735">
                  <c:v>-3.2336289999999996</c:v>
                </c:pt>
                <c:pt idx="9736">
                  <c:v>-3.2336289999999996</c:v>
                </c:pt>
                <c:pt idx="9737">
                  <c:v>-3.2336289999999996</c:v>
                </c:pt>
                <c:pt idx="9738">
                  <c:v>-3.2336289999999996</c:v>
                </c:pt>
                <c:pt idx="9739">
                  <c:v>-3.2336289999999996</c:v>
                </c:pt>
                <c:pt idx="9740">
                  <c:v>-3.2336289999999996</c:v>
                </c:pt>
                <c:pt idx="9741">
                  <c:v>-3.2336289999999996</c:v>
                </c:pt>
                <c:pt idx="9742">
                  <c:v>-3.2336289999999996</c:v>
                </c:pt>
                <c:pt idx="9743">
                  <c:v>-3.2336289999999996</c:v>
                </c:pt>
                <c:pt idx="9744">
                  <c:v>-3.2336289999999996</c:v>
                </c:pt>
                <c:pt idx="9745">
                  <c:v>-3.2336289999999996</c:v>
                </c:pt>
                <c:pt idx="9746">
                  <c:v>-3.2336289999999996</c:v>
                </c:pt>
                <c:pt idx="9747">
                  <c:v>-3.2336289999999996</c:v>
                </c:pt>
                <c:pt idx="9748">
                  <c:v>-3.2336289999999996</c:v>
                </c:pt>
                <c:pt idx="9749">
                  <c:v>-3.2336289999999996</c:v>
                </c:pt>
                <c:pt idx="9750">
                  <c:v>-3.2336289999999996</c:v>
                </c:pt>
                <c:pt idx="9751">
                  <c:v>-3.2336289999999996</c:v>
                </c:pt>
                <c:pt idx="9752">
                  <c:v>-3.2336289999999996</c:v>
                </c:pt>
                <c:pt idx="9753">
                  <c:v>-3.2336289999999996</c:v>
                </c:pt>
                <c:pt idx="9754">
                  <c:v>-3.2336289999999996</c:v>
                </c:pt>
                <c:pt idx="9755">
                  <c:v>-3.2336289999999996</c:v>
                </c:pt>
                <c:pt idx="9756">
                  <c:v>-3.2336289999999996</c:v>
                </c:pt>
                <c:pt idx="9757">
                  <c:v>-3.2336289999999996</c:v>
                </c:pt>
                <c:pt idx="9758">
                  <c:v>-3.2336289999999996</c:v>
                </c:pt>
                <c:pt idx="9759">
                  <c:v>-3.2336289999999996</c:v>
                </c:pt>
                <c:pt idx="9760">
                  <c:v>-3.2336289999999996</c:v>
                </c:pt>
                <c:pt idx="9761">
                  <c:v>-3.2336289999999996</c:v>
                </c:pt>
                <c:pt idx="9762">
                  <c:v>-3.2336289999999996</c:v>
                </c:pt>
                <c:pt idx="9763">
                  <c:v>-3.2336289999999996</c:v>
                </c:pt>
                <c:pt idx="9764">
                  <c:v>-3.2336289999999996</c:v>
                </c:pt>
                <c:pt idx="9765">
                  <c:v>-3.2336289999999996</c:v>
                </c:pt>
                <c:pt idx="9766">
                  <c:v>-3.2336289999999996</c:v>
                </c:pt>
                <c:pt idx="9767">
                  <c:v>-3.2336289999999996</c:v>
                </c:pt>
                <c:pt idx="9768">
                  <c:v>-3.2336289999999996</c:v>
                </c:pt>
                <c:pt idx="9769">
                  <c:v>-3.2336289999999996</c:v>
                </c:pt>
                <c:pt idx="9770">
                  <c:v>-3.2336289999999996</c:v>
                </c:pt>
                <c:pt idx="9771">
                  <c:v>-3.2336289999999996</c:v>
                </c:pt>
                <c:pt idx="9772">
                  <c:v>-3.2336289999999996</c:v>
                </c:pt>
                <c:pt idx="9773">
                  <c:v>-3.2336289999999996</c:v>
                </c:pt>
                <c:pt idx="9774">
                  <c:v>-3.2336289999999996</c:v>
                </c:pt>
                <c:pt idx="9775">
                  <c:v>-3.2336289999999996</c:v>
                </c:pt>
                <c:pt idx="9776">
                  <c:v>-3.2336289999999996</c:v>
                </c:pt>
                <c:pt idx="9777">
                  <c:v>-3.2336289999999996</c:v>
                </c:pt>
                <c:pt idx="9778">
                  <c:v>-3.2336289999999996</c:v>
                </c:pt>
                <c:pt idx="9779">
                  <c:v>-3.2336289999999996</c:v>
                </c:pt>
                <c:pt idx="9780">
                  <c:v>-3.2336289999999996</c:v>
                </c:pt>
                <c:pt idx="9781">
                  <c:v>-3.2336289999999996</c:v>
                </c:pt>
                <c:pt idx="9782">
                  <c:v>-3.2336289999999996</c:v>
                </c:pt>
                <c:pt idx="9783">
                  <c:v>-3.2336289999999996</c:v>
                </c:pt>
                <c:pt idx="9784">
                  <c:v>-3.2336289999999996</c:v>
                </c:pt>
                <c:pt idx="9785">
                  <c:v>-3.2336289999999996</c:v>
                </c:pt>
                <c:pt idx="9786">
                  <c:v>-3.2336289999999996</c:v>
                </c:pt>
                <c:pt idx="9787">
                  <c:v>-3.2336289999999996</c:v>
                </c:pt>
                <c:pt idx="9788">
                  <c:v>-3.2336289999999996</c:v>
                </c:pt>
                <c:pt idx="9789">
                  <c:v>-3.2336289999999996</c:v>
                </c:pt>
                <c:pt idx="9790">
                  <c:v>-3.2336289999999996</c:v>
                </c:pt>
                <c:pt idx="9791">
                  <c:v>-3.2336289999999996</c:v>
                </c:pt>
                <c:pt idx="9792">
                  <c:v>-3.2336289999999996</c:v>
                </c:pt>
                <c:pt idx="9793">
                  <c:v>-3.2336289999999996</c:v>
                </c:pt>
                <c:pt idx="9794">
                  <c:v>-3.2336289999999996</c:v>
                </c:pt>
                <c:pt idx="9795">
                  <c:v>-3.2336289999999996</c:v>
                </c:pt>
                <c:pt idx="9796">
                  <c:v>-3.2336289999999996</c:v>
                </c:pt>
                <c:pt idx="9797">
                  <c:v>-3.2336289999999996</c:v>
                </c:pt>
                <c:pt idx="9798">
                  <c:v>-3.2336289999999996</c:v>
                </c:pt>
                <c:pt idx="9799">
                  <c:v>-3.2336289999999996</c:v>
                </c:pt>
                <c:pt idx="9800">
                  <c:v>-3.2336289999999996</c:v>
                </c:pt>
                <c:pt idx="9801">
                  <c:v>-3.2336289999999996</c:v>
                </c:pt>
                <c:pt idx="9802">
                  <c:v>-3.2336289999999996</c:v>
                </c:pt>
                <c:pt idx="9803">
                  <c:v>-3.2336289999999996</c:v>
                </c:pt>
                <c:pt idx="9804">
                  <c:v>-3.2336289999999996</c:v>
                </c:pt>
                <c:pt idx="9805">
                  <c:v>-3.2336289999999996</c:v>
                </c:pt>
                <c:pt idx="9806">
                  <c:v>-3.2336289999999996</c:v>
                </c:pt>
                <c:pt idx="9807">
                  <c:v>-3.2336289999999996</c:v>
                </c:pt>
                <c:pt idx="9808">
                  <c:v>-3.2336289999999996</c:v>
                </c:pt>
                <c:pt idx="9809">
                  <c:v>-3.2336289999999996</c:v>
                </c:pt>
                <c:pt idx="9810">
                  <c:v>-3.2336289999999996</c:v>
                </c:pt>
                <c:pt idx="9811">
                  <c:v>-3.2336289999999996</c:v>
                </c:pt>
                <c:pt idx="9812">
                  <c:v>-3.2336289999999996</c:v>
                </c:pt>
                <c:pt idx="9813">
                  <c:v>-3.2336289999999996</c:v>
                </c:pt>
                <c:pt idx="9814">
                  <c:v>-3.2336289999999996</c:v>
                </c:pt>
                <c:pt idx="9815">
                  <c:v>-3.2336289999999996</c:v>
                </c:pt>
                <c:pt idx="9816">
                  <c:v>-3.2336289999999996</c:v>
                </c:pt>
                <c:pt idx="9817">
                  <c:v>-3.2336289999999996</c:v>
                </c:pt>
                <c:pt idx="9818">
                  <c:v>-3.2336289999999996</c:v>
                </c:pt>
                <c:pt idx="9819">
                  <c:v>-3.2336289999999996</c:v>
                </c:pt>
                <c:pt idx="9820">
                  <c:v>-3.2336289999999996</c:v>
                </c:pt>
                <c:pt idx="9821">
                  <c:v>-3.2336289999999996</c:v>
                </c:pt>
                <c:pt idx="9822">
                  <c:v>-3.2336289999999996</c:v>
                </c:pt>
                <c:pt idx="9823">
                  <c:v>-3.2336289999999996</c:v>
                </c:pt>
                <c:pt idx="9824">
                  <c:v>-3.2336289999999996</c:v>
                </c:pt>
                <c:pt idx="9825">
                  <c:v>-3.2336289999999996</c:v>
                </c:pt>
                <c:pt idx="9826">
                  <c:v>-3.2336289999999996</c:v>
                </c:pt>
                <c:pt idx="9827">
                  <c:v>-3.2336289999999996</c:v>
                </c:pt>
                <c:pt idx="9828">
                  <c:v>-3.2336289999999996</c:v>
                </c:pt>
                <c:pt idx="9829">
                  <c:v>-3.2336289999999996</c:v>
                </c:pt>
                <c:pt idx="9830">
                  <c:v>-3.2336289999999996</c:v>
                </c:pt>
                <c:pt idx="9831">
                  <c:v>-3.2336289999999996</c:v>
                </c:pt>
                <c:pt idx="9832">
                  <c:v>-3.2336289999999996</c:v>
                </c:pt>
                <c:pt idx="9833">
                  <c:v>-3.2336289999999996</c:v>
                </c:pt>
                <c:pt idx="9834">
                  <c:v>-3.2336289999999996</c:v>
                </c:pt>
                <c:pt idx="9835">
                  <c:v>-3.2336289999999996</c:v>
                </c:pt>
                <c:pt idx="9836">
                  <c:v>-3.2336289999999996</c:v>
                </c:pt>
                <c:pt idx="9837">
                  <c:v>-3.2336289999999996</c:v>
                </c:pt>
                <c:pt idx="9838">
                  <c:v>-3.2336289999999996</c:v>
                </c:pt>
                <c:pt idx="9839">
                  <c:v>-3.2336289999999996</c:v>
                </c:pt>
                <c:pt idx="9840">
                  <c:v>-3.2336289999999996</c:v>
                </c:pt>
                <c:pt idx="9841">
                  <c:v>-3.2336289999999996</c:v>
                </c:pt>
                <c:pt idx="9842">
                  <c:v>-3.2336289999999996</c:v>
                </c:pt>
                <c:pt idx="9843">
                  <c:v>-3.2336289999999996</c:v>
                </c:pt>
                <c:pt idx="9844">
                  <c:v>-3.2336289999999996</c:v>
                </c:pt>
                <c:pt idx="9845">
                  <c:v>-3.2336289999999996</c:v>
                </c:pt>
                <c:pt idx="9846">
                  <c:v>-3.2336289999999996</c:v>
                </c:pt>
                <c:pt idx="9847">
                  <c:v>-3.2336289999999996</c:v>
                </c:pt>
                <c:pt idx="9848">
                  <c:v>-3.2336289999999996</c:v>
                </c:pt>
                <c:pt idx="9849">
                  <c:v>-3.2336289999999996</c:v>
                </c:pt>
                <c:pt idx="9850">
                  <c:v>-3.2336289999999996</c:v>
                </c:pt>
                <c:pt idx="9851">
                  <c:v>-3.2336289999999996</c:v>
                </c:pt>
                <c:pt idx="9852">
                  <c:v>-3.2336289999999996</c:v>
                </c:pt>
                <c:pt idx="9853">
                  <c:v>-3.2336289999999996</c:v>
                </c:pt>
                <c:pt idx="9854">
                  <c:v>-3.2336289999999996</c:v>
                </c:pt>
                <c:pt idx="9855">
                  <c:v>-3.2336289999999996</c:v>
                </c:pt>
                <c:pt idx="9856">
                  <c:v>-3.2336289999999996</c:v>
                </c:pt>
                <c:pt idx="9857">
                  <c:v>-3.2336289999999996</c:v>
                </c:pt>
                <c:pt idx="9858">
                  <c:v>-3.2336289999999996</c:v>
                </c:pt>
                <c:pt idx="9859">
                  <c:v>-3.2336289999999996</c:v>
                </c:pt>
                <c:pt idx="9860">
                  <c:v>-3.2336289999999996</c:v>
                </c:pt>
                <c:pt idx="9861">
                  <c:v>-3.2336289999999996</c:v>
                </c:pt>
                <c:pt idx="9862">
                  <c:v>-3.2336289999999996</c:v>
                </c:pt>
                <c:pt idx="9863">
                  <c:v>-3.2336289999999996</c:v>
                </c:pt>
                <c:pt idx="9864">
                  <c:v>-3.2336289999999996</c:v>
                </c:pt>
                <c:pt idx="9865">
                  <c:v>-3.2336289999999996</c:v>
                </c:pt>
                <c:pt idx="9866">
                  <c:v>-3.2336289999999996</c:v>
                </c:pt>
                <c:pt idx="9867">
                  <c:v>-3.2336289999999996</c:v>
                </c:pt>
                <c:pt idx="9868">
                  <c:v>-3.2336289999999996</c:v>
                </c:pt>
                <c:pt idx="9869">
                  <c:v>-3.2336289999999996</c:v>
                </c:pt>
                <c:pt idx="9870">
                  <c:v>-3.2336289999999996</c:v>
                </c:pt>
                <c:pt idx="9871">
                  <c:v>-3.2336289999999996</c:v>
                </c:pt>
                <c:pt idx="9872">
                  <c:v>-3.2336289999999996</c:v>
                </c:pt>
                <c:pt idx="9873">
                  <c:v>-3.2336289999999996</c:v>
                </c:pt>
                <c:pt idx="9874">
                  <c:v>-3.2336289999999996</c:v>
                </c:pt>
                <c:pt idx="9875">
                  <c:v>-3.2336289999999996</c:v>
                </c:pt>
                <c:pt idx="9876">
                  <c:v>-3.2336289999999996</c:v>
                </c:pt>
                <c:pt idx="9877">
                  <c:v>-3.2336289999999996</c:v>
                </c:pt>
                <c:pt idx="9878">
                  <c:v>-3.2336289999999996</c:v>
                </c:pt>
                <c:pt idx="9879">
                  <c:v>-3.2336289999999996</c:v>
                </c:pt>
                <c:pt idx="9880">
                  <c:v>-3.2336289999999996</c:v>
                </c:pt>
                <c:pt idx="9881">
                  <c:v>-3.2336289999999996</c:v>
                </c:pt>
                <c:pt idx="9882">
                  <c:v>-3.2336289999999996</c:v>
                </c:pt>
                <c:pt idx="9883">
                  <c:v>-3.2336289999999996</c:v>
                </c:pt>
                <c:pt idx="9884">
                  <c:v>-3.2336289999999996</c:v>
                </c:pt>
                <c:pt idx="9885">
                  <c:v>-3.2336289999999996</c:v>
                </c:pt>
                <c:pt idx="9886">
                  <c:v>-3.2336289999999996</c:v>
                </c:pt>
                <c:pt idx="9887">
                  <c:v>-3.2336289999999996</c:v>
                </c:pt>
                <c:pt idx="9888">
                  <c:v>-3.2336289999999996</c:v>
                </c:pt>
                <c:pt idx="9889">
                  <c:v>-3.2336289999999996</c:v>
                </c:pt>
                <c:pt idx="9890">
                  <c:v>-3.2336289999999996</c:v>
                </c:pt>
                <c:pt idx="9891">
                  <c:v>-3.2336289999999996</c:v>
                </c:pt>
                <c:pt idx="9892">
                  <c:v>-3.2336289999999996</c:v>
                </c:pt>
                <c:pt idx="9893">
                  <c:v>-3.2336289999999996</c:v>
                </c:pt>
                <c:pt idx="9894">
                  <c:v>-3.2336289999999996</c:v>
                </c:pt>
                <c:pt idx="9895">
                  <c:v>-3.2336289999999996</c:v>
                </c:pt>
                <c:pt idx="9896">
                  <c:v>-3.2336289999999996</c:v>
                </c:pt>
                <c:pt idx="9897">
                  <c:v>-3.2336289999999996</c:v>
                </c:pt>
                <c:pt idx="9898">
                  <c:v>-3.2336289999999996</c:v>
                </c:pt>
                <c:pt idx="9899">
                  <c:v>-3.2336289999999996</c:v>
                </c:pt>
                <c:pt idx="9900">
                  <c:v>-3.2336289999999996</c:v>
                </c:pt>
                <c:pt idx="9901">
                  <c:v>-3.2336289999999996</c:v>
                </c:pt>
                <c:pt idx="9902">
                  <c:v>-3.2336289999999996</c:v>
                </c:pt>
                <c:pt idx="9903">
                  <c:v>-3.2336289999999996</c:v>
                </c:pt>
                <c:pt idx="9904">
                  <c:v>-3.2336289999999996</c:v>
                </c:pt>
                <c:pt idx="9905">
                  <c:v>-3.2336289999999996</c:v>
                </c:pt>
                <c:pt idx="9906">
                  <c:v>-3.2336289999999996</c:v>
                </c:pt>
                <c:pt idx="9907">
                  <c:v>-3.2336289999999996</c:v>
                </c:pt>
                <c:pt idx="9908">
                  <c:v>-3.2336289999999996</c:v>
                </c:pt>
                <c:pt idx="9909">
                  <c:v>-3.2336289999999996</c:v>
                </c:pt>
                <c:pt idx="9910">
                  <c:v>-3.2336289999999996</c:v>
                </c:pt>
                <c:pt idx="9911">
                  <c:v>-3.2336289999999996</c:v>
                </c:pt>
                <c:pt idx="9912">
                  <c:v>-3.2336289999999996</c:v>
                </c:pt>
                <c:pt idx="9913">
                  <c:v>-3.2336289999999996</c:v>
                </c:pt>
                <c:pt idx="9914">
                  <c:v>-3.2336289999999996</c:v>
                </c:pt>
                <c:pt idx="9915">
                  <c:v>-3.2336289999999996</c:v>
                </c:pt>
                <c:pt idx="9916">
                  <c:v>-3.2336289999999996</c:v>
                </c:pt>
                <c:pt idx="9917">
                  <c:v>-3.2336289999999996</c:v>
                </c:pt>
                <c:pt idx="9918">
                  <c:v>-3.2336289999999996</c:v>
                </c:pt>
                <c:pt idx="9919">
                  <c:v>-3.2336289999999996</c:v>
                </c:pt>
                <c:pt idx="9920">
                  <c:v>-3.2336289999999996</c:v>
                </c:pt>
                <c:pt idx="9921">
                  <c:v>-3.2336289999999996</c:v>
                </c:pt>
                <c:pt idx="9922">
                  <c:v>-3.2336289999999996</c:v>
                </c:pt>
                <c:pt idx="9923">
                  <c:v>-3.2336289999999996</c:v>
                </c:pt>
                <c:pt idx="9924">
                  <c:v>-3.2336289999999996</c:v>
                </c:pt>
                <c:pt idx="9925">
                  <c:v>-3.2336289999999996</c:v>
                </c:pt>
                <c:pt idx="9926">
                  <c:v>-3.2336289999999996</c:v>
                </c:pt>
                <c:pt idx="9927">
                  <c:v>-3.2336289999999996</c:v>
                </c:pt>
                <c:pt idx="9928">
                  <c:v>-3.2336289999999996</c:v>
                </c:pt>
                <c:pt idx="9929">
                  <c:v>-3.2336289999999996</c:v>
                </c:pt>
                <c:pt idx="9930">
                  <c:v>-3.2336289999999996</c:v>
                </c:pt>
                <c:pt idx="9931">
                  <c:v>-3.2336289999999996</c:v>
                </c:pt>
                <c:pt idx="9932">
                  <c:v>-3.2336289999999996</c:v>
                </c:pt>
                <c:pt idx="9933">
                  <c:v>-3.2336289999999996</c:v>
                </c:pt>
                <c:pt idx="9934">
                  <c:v>-3.2336289999999996</c:v>
                </c:pt>
                <c:pt idx="9935">
                  <c:v>-3.2336289999999996</c:v>
                </c:pt>
                <c:pt idx="9936">
                  <c:v>-3.2336289999999996</c:v>
                </c:pt>
                <c:pt idx="9937">
                  <c:v>-3.2336289999999996</c:v>
                </c:pt>
                <c:pt idx="9938">
                  <c:v>-3.2336289999999996</c:v>
                </c:pt>
                <c:pt idx="9939">
                  <c:v>-3.2336289999999996</c:v>
                </c:pt>
                <c:pt idx="9940">
                  <c:v>-3.2336289999999996</c:v>
                </c:pt>
                <c:pt idx="9941">
                  <c:v>-3.2336289999999996</c:v>
                </c:pt>
                <c:pt idx="9942">
                  <c:v>-3.2336289999999996</c:v>
                </c:pt>
                <c:pt idx="9943">
                  <c:v>-3.2336289999999996</c:v>
                </c:pt>
                <c:pt idx="9944">
                  <c:v>-3.2336289999999996</c:v>
                </c:pt>
                <c:pt idx="9945">
                  <c:v>-3.2336289999999996</c:v>
                </c:pt>
                <c:pt idx="9946">
                  <c:v>-3.2336289999999996</c:v>
                </c:pt>
                <c:pt idx="9947">
                  <c:v>-3.2336289999999996</c:v>
                </c:pt>
                <c:pt idx="9948">
                  <c:v>-3.2336289999999996</c:v>
                </c:pt>
                <c:pt idx="9949">
                  <c:v>-3.2336289999999996</c:v>
                </c:pt>
                <c:pt idx="9950">
                  <c:v>-3.2336289999999996</c:v>
                </c:pt>
                <c:pt idx="9951">
                  <c:v>-3.2336289999999996</c:v>
                </c:pt>
                <c:pt idx="9952">
                  <c:v>-3.2336289999999996</c:v>
                </c:pt>
                <c:pt idx="9953">
                  <c:v>-3.2336289999999996</c:v>
                </c:pt>
                <c:pt idx="9954">
                  <c:v>-3.2336289999999996</c:v>
                </c:pt>
                <c:pt idx="9955">
                  <c:v>-3.2336289999999996</c:v>
                </c:pt>
                <c:pt idx="9956">
                  <c:v>-3.2336289999999996</c:v>
                </c:pt>
                <c:pt idx="9957">
                  <c:v>-3.2336289999999996</c:v>
                </c:pt>
                <c:pt idx="9958">
                  <c:v>-3.2336289999999996</c:v>
                </c:pt>
                <c:pt idx="9959">
                  <c:v>-3.2336289999999996</c:v>
                </c:pt>
                <c:pt idx="9960">
                  <c:v>-3.2336289999999996</c:v>
                </c:pt>
                <c:pt idx="9961">
                  <c:v>-3.2336289999999996</c:v>
                </c:pt>
                <c:pt idx="9962">
                  <c:v>-3.2336289999999996</c:v>
                </c:pt>
                <c:pt idx="9963">
                  <c:v>-3.2336289999999996</c:v>
                </c:pt>
                <c:pt idx="9964">
                  <c:v>-3.2336289999999996</c:v>
                </c:pt>
                <c:pt idx="9965">
                  <c:v>-3.2336289999999996</c:v>
                </c:pt>
                <c:pt idx="9966">
                  <c:v>-3.2336289999999996</c:v>
                </c:pt>
                <c:pt idx="9967">
                  <c:v>-3.2336289999999996</c:v>
                </c:pt>
                <c:pt idx="9968">
                  <c:v>-3.2336289999999996</c:v>
                </c:pt>
                <c:pt idx="9969">
                  <c:v>-3.2336289999999996</c:v>
                </c:pt>
                <c:pt idx="9970">
                  <c:v>-3.2336289999999996</c:v>
                </c:pt>
                <c:pt idx="9971">
                  <c:v>-3.2336289999999996</c:v>
                </c:pt>
                <c:pt idx="9972">
                  <c:v>-3.2336289999999996</c:v>
                </c:pt>
                <c:pt idx="9973">
                  <c:v>-3.2336289999999996</c:v>
                </c:pt>
                <c:pt idx="9974">
                  <c:v>-3.2336289999999996</c:v>
                </c:pt>
                <c:pt idx="9975">
                  <c:v>-3.2336289999999996</c:v>
                </c:pt>
                <c:pt idx="9976">
                  <c:v>-3.2336289999999996</c:v>
                </c:pt>
                <c:pt idx="9977">
                  <c:v>-3.2336289999999996</c:v>
                </c:pt>
                <c:pt idx="9978">
                  <c:v>-3.2336289999999996</c:v>
                </c:pt>
                <c:pt idx="9979">
                  <c:v>-3.2336289999999996</c:v>
                </c:pt>
                <c:pt idx="9980">
                  <c:v>-3.2336289999999996</c:v>
                </c:pt>
                <c:pt idx="9981">
                  <c:v>-3.2336289999999996</c:v>
                </c:pt>
                <c:pt idx="9982">
                  <c:v>-3.2336289999999996</c:v>
                </c:pt>
                <c:pt idx="9983">
                  <c:v>-3.2336289999999996</c:v>
                </c:pt>
                <c:pt idx="9984">
                  <c:v>-3.2336289999999996</c:v>
                </c:pt>
                <c:pt idx="9985">
                  <c:v>-3.2336289999999996</c:v>
                </c:pt>
                <c:pt idx="9986">
                  <c:v>-3.2336289999999996</c:v>
                </c:pt>
                <c:pt idx="9987">
                  <c:v>-3.2336289999999996</c:v>
                </c:pt>
                <c:pt idx="9988">
                  <c:v>-3.2336289999999996</c:v>
                </c:pt>
                <c:pt idx="9989">
                  <c:v>-3.2336289999999996</c:v>
                </c:pt>
                <c:pt idx="9990">
                  <c:v>-3.2336289999999996</c:v>
                </c:pt>
                <c:pt idx="9991">
                  <c:v>-3.2336289999999996</c:v>
                </c:pt>
                <c:pt idx="9992">
                  <c:v>-3.2336289999999996</c:v>
                </c:pt>
                <c:pt idx="9993">
                  <c:v>-3.2336289999999996</c:v>
                </c:pt>
                <c:pt idx="9994">
                  <c:v>-3.2336289999999996</c:v>
                </c:pt>
                <c:pt idx="9995">
                  <c:v>-3.2336289999999996</c:v>
                </c:pt>
                <c:pt idx="9996">
                  <c:v>-3.2336289999999996</c:v>
                </c:pt>
                <c:pt idx="9997">
                  <c:v>-3.2336289999999996</c:v>
                </c:pt>
                <c:pt idx="9998">
                  <c:v>-3.2336289999999996</c:v>
                </c:pt>
                <c:pt idx="9999">
                  <c:v>-3.2336289999999996</c:v>
                </c:pt>
                <c:pt idx="10000">
                  <c:v>-3.2336289999999996</c:v>
                </c:pt>
                <c:pt idx="10001">
                  <c:v>-3.2336289999999996</c:v>
                </c:pt>
                <c:pt idx="10002">
                  <c:v>-3.2336289999999996</c:v>
                </c:pt>
                <c:pt idx="10003">
                  <c:v>-3.2336289999999996</c:v>
                </c:pt>
                <c:pt idx="10004">
                  <c:v>-3.2336289999999996</c:v>
                </c:pt>
                <c:pt idx="10005">
                  <c:v>-3.2336289999999996</c:v>
                </c:pt>
                <c:pt idx="10006">
                  <c:v>-3.2336289999999996</c:v>
                </c:pt>
                <c:pt idx="10007">
                  <c:v>-3.2336289999999996</c:v>
                </c:pt>
                <c:pt idx="10008">
                  <c:v>-3.2336289999999996</c:v>
                </c:pt>
                <c:pt idx="10009">
                  <c:v>-3.2336289999999996</c:v>
                </c:pt>
                <c:pt idx="10010">
                  <c:v>-3.2336289999999996</c:v>
                </c:pt>
                <c:pt idx="10011">
                  <c:v>-3.2336289999999996</c:v>
                </c:pt>
                <c:pt idx="10012">
                  <c:v>-3.2336289999999996</c:v>
                </c:pt>
                <c:pt idx="10013">
                  <c:v>-3.2336289999999996</c:v>
                </c:pt>
                <c:pt idx="10014">
                  <c:v>-3.2336289999999996</c:v>
                </c:pt>
                <c:pt idx="10015">
                  <c:v>-3.2336289999999996</c:v>
                </c:pt>
                <c:pt idx="10016">
                  <c:v>-3.2336289999999996</c:v>
                </c:pt>
                <c:pt idx="10017">
                  <c:v>-3.2336289999999996</c:v>
                </c:pt>
                <c:pt idx="10018">
                  <c:v>-3.2336289999999996</c:v>
                </c:pt>
                <c:pt idx="10019">
                  <c:v>-3.2336289999999996</c:v>
                </c:pt>
                <c:pt idx="10020">
                  <c:v>-3.2336289999999996</c:v>
                </c:pt>
                <c:pt idx="10021">
                  <c:v>-3.2336289999999996</c:v>
                </c:pt>
                <c:pt idx="10022">
                  <c:v>-3.2336289999999996</c:v>
                </c:pt>
                <c:pt idx="10023">
                  <c:v>-3.2336289999999996</c:v>
                </c:pt>
                <c:pt idx="10024">
                  <c:v>-3.2336289999999996</c:v>
                </c:pt>
                <c:pt idx="10025">
                  <c:v>-3.2336289999999996</c:v>
                </c:pt>
                <c:pt idx="10026">
                  <c:v>-3.2336289999999996</c:v>
                </c:pt>
                <c:pt idx="10027">
                  <c:v>-3.2336289999999996</c:v>
                </c:pt>
                <c:pt idx="10028">
                  <c:v>-3.2336289999999996</c:v>
                </c:pt>
                <c:pt idx="10029">
                  <c:v>-3.2336289999999996</c:v>
                </c:pt>
                <c:pt idx="10030">
                  <c:v>-3.2336289999999996</c:v>
                </c:pt>
                <c:pt idx="10031">
                  <c:v>-3.2336289999999996</c:v>
                </c:pt>
                <c:pt idx="10032">
                  <c:v>-3.2336289999999996</c:v>
                </c:pt>
                <c:pt idx="10033">
                  <c:v>-3.2336289999999996</c:v>
                </c:pt>
                <c:pt idx="10034">
                  <c:v>-3.2336289999999996</c:v>
                </c:pt>
                <c:pt idx="10035">
                  <c:v>-3.2336289999999996</c:v>
                </c:pt>
                <c:pt idx="10036">
                  <c:v>-3.2336289999999996</c:v>
                </c:pt>
                <c:pt idx="10037">
                  <c:v>-3.2336289999999996</c:v>
                </c:pt>
                <c:pt idx="10038">
                  <c:v>-3.2336289999999996</c:v>
                </c:pt>
                <c:pt idx="10039">
                  <c:v>-3.2336289999999996</c:v>
                </c:pt>
                <c:pt idx="10040">
                  <c:v>-3.2336289999999996</c:v>
                </c:pt>
                <c:pt idx="10041">
                  <c:v>-3.2336289999999996</c:v>
                </c:pt>
                <c:pt idx="10042">
                  <c:v>-3.2336289999999996</c:v>
                </c:pt>
                <c:pt idx="10043">
                  <c:v>-3.2336289999999996</c:v>
                </c:pt>
                <c:pt idx="10044">
                  <c:v>-3.2336289999999996</c:v>
                </c:pt>
                <c:pt idx="10045">
                  <c:v>-3.2336289999999996</c:v>
                </c:pt>
                <c:pt idx="10046">
                  <c:v>-3.2336289999999996</c:v>
                </c:pt>
                <c:pt idx="10047">
                  <c:v>-3.2336289999999996</c:v>
                </c:pt>
                <c:pt idx="10048">
                  <c:v>-3.2336289999999996</c:v>
                </c:pt>
                <c:pt idx="10049">
                  <c:v>-3.2336289999999996</c:v>
                </c:pt>
                <c:pt idx="10050">
                  <c:v>-3.2336289999999996</c:v>
                </c:pt>
                <c:pt idx="10051">
                  <c:v>-3.2336289999999996</c:v>
                </c:pt>
                <c:pt idx="10052">
                  <c:v>-3.2336289999999996</c:v>
                </c:pt>
                <c:pt idx="10053">
                  <c:v>-3.2336289999999996</c:v>
                </c:pt>
                <c:pt idx="10054">
                  <c:v>-3.2336289999999996</c:v>
                </c:pt>
                <c:pt idx="10055">
                  <c:v>-3.2336289999999996</c:v>
                </c:pt>
                <c:pt idx="10056">
                  <c:v>-3.2336289999999996</c:v>
                </c:pt>
                <c:pt idx="10057">
                  <c:v>-3.2336289999999996</c:v>
                </c:pt>
                <c:pt idx="10058">
                  <c:v>-3.2336289999999996</c:v>
                </c:pt>
                <c:pt idx="10059">
                  <c:v>-3.2336289999999996</c:v>
                </c:pt>
                <c:pt idx="10060">
                  <c:v>-3.2336289999999996</c:v>
                </c:pt>
                <c:pt idx="10061">
                  <c:v>-3.2336289999999996</c:v>
                </c:pt>
                <c:pt idx="10062">
                  <c:v>-3.2336289999999996</c:v>
                </c:pt>
                <c:pt idx="10063">
                  <c:v>-3.2336289999999996</c:v>
                </c:pt>
                <c:pt idx="10064">
                  <c:v>-3.2336289999999996</c:v>
                </c:pt>
                <c:pt idx="10065">
                  <c:v>-3.2336289999999996</c:v>
                </c:pt>
                <c:pt idx="10066">
                  <c:v>-3.2336289999999996</c:v>
                </c:pt>
                <c:pt idx="10067">
                  <c:v>-3.2336289999999996</c:v>
                </c:pt>
                <c:pt idx="10068">
                  <c:v>-3.2336289999999996</c:v>
                </c:pt>
                <c:pt idx="10069">
                  <c:v>-3.2336289999999996</c:v>
                </c:pt>
                <c:pt idx="10070">
                  <c:v>-3.2336289999999996</c:v>
                </c:pt>
                <c:pt idx="10071">
                  <c:v>-3.2336289999999996</c:v>
                </c:pt>
                <c:pt idx="10072">
                  <c:v>-3.2336289999999996</c:v>
                </c:pt>
                <c:pt idx="10073">
                  <c:v>-3.2336289999999996</c:v>
                </c:pt>
                <c:pt idx="10074">
                  <c:v>-3.2336289999999996</c:v>
                </c:pt>
                <c:pt idx="10075">
                  <c:v>-3.2336289999999996</c:v>
                </c:pt>
                <c:pt idx="10076">
                  <c:v>-3.2336289999999996</c:v>
                </c:pt>
                <c:pt idx="10077">
                  <c:v>-3.2336289999999996</c:v>
                </c:pt>
                <c:pt idx="10078">
                  <c:v>-3.2336289999999996</c:v>
                </c:pt>
                <c:pt idx="10079">
                  <c:v>-3.2336289999999996</c:v>
                </c:pt>
                <c:pt idx="10080">
                  <c:v>-3.2336289999999996</c:v>
                </c:pt>
                <c:pt idx="10081">
                  <c:v>-3.2336289999999996</c:v>
                </c:pt>
                <c:pt idx="10082">
                  <c:v>-3.2336289999999996</c:v>
                </c:pt>
                <c:pt idx="10083">
                  <c:v>-3.2336289999999996</c:v>
                </c:pt>
                <c:pt idx="10084">
                  <c:v>-3.2336289999999996</c:v>
                </c:pt>
                <c:pt idx="10085">
                  <c:v>-3.2336289999999996</c:v>
                </c:pt>
                <c:pt idx="10086">
                  <c:v>-3.2336289999999996</c:v>
                </c:pt>
                <c:pt idx="10087">
                  <c:v>-3.2336289999999996</c:v>
                </c:pt>
                <c:pt idx="10088">
                  <c:v>-3.2336289999999996</c:v>
                </c:pt>
                <c:pt idx="10089">
                  <c:v>-3.2336289999999996</c:v>
                </c:pt>
                <c:pt idx="10090">
                  <c:v>-3.2336289999999996</c:v>
                </c:pt>
                <c:pt idx="10091">
                  <c:v>-3.2336289999999996</c:v>
                </c:pt>
                <c:pt idx="10092">
                  <c:v>-3.2336289999999996</c:v>
                </c:pt>
                <c:pt idx="10093">
                  <c:v>-3.2336289999999996</c:v>
                </c:pt>
                <c:pt idx="10094">
                  <c:v>-3.2336289999999996</c:v>
                </c:pt>
                <c:pt idx="10095">
                  <c:v>-3.2336289999999996</c:v>
                </c:pt>
                <c:pt idx="10096">
                  <c:v>-3.2336289999999996</c:v>
                </c:pt>
                <c:pt idx="10097">
                  <c:v>-3.2336289999999996</c:v>
                </c:pt>
                <c:pt idx="10098">
                  <c:v>-3.2336289999999996</c:v>
                </c:pt>
                <c:pt idx="10099">
                  <c:v>-3.2336289999999996</c:v>
                </c:pt>
                <c:pt idx="10100">
                  <c:v>-3.2336289999999996</c:v>
                </c:pt>
                <c:pt idx="10101">
                  <c:v>-3.2336289999999996</c:v>
                </c:pt>
                <c:pt idx="10102">
                  <c:v>-3.2336289999999996</c:v>
                </c:pt>
                <c:pt idx="10103">
                  <c:v>-3.2336289999999996</c:v>
                </c:pt>
                <c:pt idx="10104">
                  <c:v>-3.2336289999999996</c:v>
                </c:pt>
                <c:pt idx="10105">
                  <c:v>-3.2336289999999996</c:v>
                </c:pt>
                <c:pt idx="10106">
                  <c:v>-3.2336289999999996</c:v>
                </c:pt>
                <c:pt idx="10107">
                  <c:v>-3.2336289999999996</c:v>
                </c:pt>
                <c:pt idx="10108">
                  <c:v>-3.2336289999999996</c:v>
                </c:pt>
                <c:pt idx="10109">
                  <c:v>-3.2336289999999996</c:v>
                </c:pt>
                <c:pt idx="10110">
                  <c:v>-3.2336289999999996</c:v>
                </c:pt>
                <c:pt idx="10111">
                  <c:v>-3.2336289999999996</c:v>
                </c:pt>
                <c:pt idx="10112">
                  <c:v>-3.2336289999999996</c:v>
                </c:pt>
                <c:pt idx="10113">
                  <c:v>-3.2336289999999996</c:v>
                </c:pt>
                <c:pt idx="10114">
                  <c:v>-3.2336289999999996</c:v>
                </c:pt>
                <c:pt idx="10115">
                  <c:v>-3.2336289999999996</c:v>
                </c:pt>
                <c:pt idx="10116">
                  <c:v>-3.2336289999999996</c:v>
                </c:pt>
                <c:pt idx="10117">
                  <c:v>-3.2336289999999996</c:v>
                </c:pt>
                <c:pt idx="10118">
                  <c:v>-3.2336289999999996</c:v>
                </c:pt>
                <c:pt idx="10119">
                  <c:v>-3.2336289999999996</c:v>
                </c:pt>
                <c:pt idx="10120">
                  <c:v>-3.2336289999999996</c:v>
                </c:pt>
                <c:pt idx="10121">
                  <c:v>-3.2336289999999996</c:v>
                </c:pt>
                <c:pt idx="10122">
                  <c:v>-3.2336289999999996</c:v>
                </c:pt>
                <c:pt idx="10123">
                  <c:v>-3.2336289999999996</c:v>
                </c:pt>
                <c:pt idx="10124">
                  <c:v>-3.2336289999999996</c:v>
                </c:pt>
                <c:pt idx="10125">
                  <c:v>-3.2336289999999996</c:v>
                </c:pt>
                <c:pt idx="10126">
                  <c:v>-3.2336289999999996</c:v>
                </c:pt>
                <c:pt idx="10127">
                  <c:v>-3.2336289999999996</c:v>
                </c:pt>
                <c:pt idx="10128">
                  <c:v>-3.2336289999999996</c:v>
                </c:pt>
                <c:pt idx="10129">
                  <c:v>-3.2336289999999996</c:v>
                </c:pt>
                <c:pt idx="10130">
                  <c:v>-3.2336289999999996</c:v>
                </c:pt>
                <c:pt idx="10131">
                  <c:v>-3.2336289999999996</c:v>
                </c:pt>
                <c:pt idx="10132">
                  <c:v>-3.2336289999999996</c:v>
                </c:pt>
                <c:pt idx="10133">
                  <c:v>-3.2336289999999996</c:v>
                </c:pt>
                <c:pt idx="10134">
                  <c:v>-3.2336289999999996</c:v>
                </c:pt>
                <c:pt idx="10135">
                  <c:v>-3.2336289999999996</c:v>
                </c:pt>
                <c:pt idx="10136">
                  <c:v>-3.2336289999999996</c:v>
                </c:pt>
                <c:pt idx="10137">
                  <c:v>-3.2336289999999996</c:v>
                </c:pt>
                <c:pt idx="10138">
                  <c:v>-3.2336289999999996</c:v>
                </c:pt>
                <c:pt idx="10139">
                  <c:v>-3.2336289999999996</c:v>
                </c:pt>
                <c:pt idx="10140">
                  <c:v>-3.2336289999999996</c:v>
                </c:pt>
                <c:pt idx="10141">
                  <c:v>-3.2336289999999996</c:v>
                </c:pt>
                <c:pt idx="10142">
                  <c:v>-3.2336289999999996</c:v>
                </c:pt>
                <c:pt idx="10143">
                  <c:v>-3.2336289999999996</c:v>
                </c:pt>
                <c:pt idx="10144">
                  <c:v>-3.2336289999999996</c:v>
                </c:pt>
                <c:pt idx="10145">
                  <c:v>-3.2336289999999996</c:v>
                </c:pt>
                <c:pt idx="10146">
                  <c:v>-3.2336289999999996</c:v>
                </c:pt>
                <c:pt idx="10147">
                  <c:v>-3.2336289999999996</c:v>
                </c:pt>
                <c:pt idx="10148">
                  <c:v>-3.2336289999999996</c:v>
                </c:pt>
                <c:pt idx="10149">
                  <c:v>-3.2336289999999996</c:v>
                </c:pt>
                <c:pt idx="10150">
                  <c:v>-3.2336289999999996</c:v>
                </c:pt>
                <c:pt idx="10151">
                  <c:v>-3.2336289999999996</c:v>
                </c:pt>
                <c:pt idx="10152">
                  <c:v>-3.2336289999999996</c:v>
                </c:pt>
                <c:pt idx="10153">
                  <c:v>-3.2336289999999996</c:v>
                </c:pt>
                <c:pt idx="10154">
                  <c:v>-3.2336289999999996</c:v>
                </c:pt>
                <c:pt idx="10155">
                  <c:v>-3.2336289999999996</c:v>
                </c:pt>
                <c:pt idx="10156">
                  <c:v>-3.2336289999999996</c:v>
                </c:pt>
                <c:pt idx="10157">
                  <c:v>-3.2336289999999996</c:v>
                </c:pt>
                <c:pt idx="10158">
                  <c:v>-3.2336289999999996</c:v>
                </c:pt>
                <c:pt idx="10159">
                  <c:v>-3.2336289999999996</c:v>
                </c:pt>
                <c:pt idx="10160">
                  <c:v>-3.2336289999999996</c:v>
                </c:pt>
                <c:pt idx="10161">
                  <c:v>-3.2336289999999996</c:v>
                </c:pt>
                <c:pt idx="10162">
                  <c:v>-3.2336289999999996</c:v>
                </c:pt>
                <c:pt idx="10163">
                  <c:v>-3.2336289999999996</c:v>
                </c:pt>
                <c:pt idx="10164">
                  <c:v>-3.2336289999999996</c:v>
                </c:pt>
                <c:pt idx="10165">
                  <c:v>-3.2336289999999996</c:v>
                </c:pt>
                <c:pt idx="10166">
                  <c:v>-3.2336289999999996</c:v>
                </c:pt>
                <c:pt idx="10167">
                  <c:v>-3.2336289999999996</c:v>
                </c:pt>
                <c:pt idx="10168">
                  <c:v>-3.2336289999999996</c:v>
                </c:pt>
                <c:pt idx="10169">
                  <c:v>-3.2336289999999996</c:v>
                </c:pt>
                <c:pt idx="10170">
                  <c:v>-3.2336289999999996</c:v>
                </c:pt>
                <c:pt idx="10171">
                  <c:v>-3.2336289999999996</c:v>
                </c:pt>
                <c:pt idx="10172">
                  <c:v>-3.2336289999999996</c:v>
                </c:pt>
                <c:pt idx="10173">
                  <c:v>-3.2336289999999996</c:v>
                </c:pt>
                <c:pt idx="10174">
                  <c:v>-3.2336289999999996</c:v>
                </c:pt>
                <c:pt idx="10175">
                  <c:v>-3.2336289999999996</c:v>
                </c:pt>
                <c:pt idx="10176">
                  <c:v>-3.2336289999999996</c:v>
                </c:pt>
                <c:pt idx="10177">
                  <c:v>-3.2336289999999996</c:v>
                </c:pt>
                <c:pt idx="10178">
                  <c:v>-3.2336289999999996</c:v>
                </c:pt>
                <c:pt idx="10179">
                  <c:v>-3.2336289999999996</c:v>
                </c:pt>
                <c:pt idx="10180">
                  <c:v>-3.2336289999999996</c:v>
                </c:pt>
                <c:pt idx="10181">
                  <c:v>-3.2336289999999996</c:v>
                </c:pt>
                <c:pt idx="10182">
                  <c:v>-3.2336289999999996</c:v>
                </c:pt>
                <c:pt idx="10183">
                  <c:v>-3.2336289999999996</c:v>
                </c:pt>
                <c:pt idx="10184">
                  <c:v>-3.2336289999999996</c:v>
                </c:pt>
                <c:pt idx="10185">
                  <c:v>-3.2336289999999996</c:v>
                </c:pt>
                <c:pt idx="10186">
                  <c:v>-3.2336289999999996</c:v>
                </c:pt>
                <c:pt idx="10187">
                  <c:v>-3.2336289999999996</c:v>
                </c:pt>
                <c:pt idx="10188">
                  <c:v>-3.2336289999999996</c:v>
                </c:pt>
                <c:pt idx="10189">
                  <c:v>-3.2336289999999996</c:v>
                </c:pt>
                <c:pt idx="10190">
                  <c:v>-3.2336289999999996</c:v>
                </c:pt>
                <c:pt idx="10191">
                  <c:v>-3.2336289999999996</c:v>
                </c:pt>
                <c:pt idx="10192">
                  <c:v>-3.2336289999999996</c:v>
                </c:pt>
                <c:pt idx="10193">
                  <c:v>-3.2336289999999996</c:v>
                </c:pt>
                <c:pt idx="10194">
                  <c:v>-3.2336289999999996</c:v>
                </c:pt>
                <c:pt idx="10195">
                  <c:v>-3.2336289999999996</c:v>
                </c:pt>
                <c:pt idx="10196">
                  <c:v>-3.2336289999999996</c:v>
                </c:pt>
                <c:pt idx="10197">
                  <c:v>-3.2336289999999996</c:v>
                </c:pt>
                <c:pt idx="10198">
                  <c:v>-3.2336289999999996</c:v>
                </c:pt>
                <c:pt idx="10199">
                  <c:v>-3.2336289999999996</c:v>
                </c:pt>
                <c:pt idx="10200">
                  <c:v>-3.2336289999999996</c:v>
                </c:pt>
                <c:pt idx="10201">
                  <c:v>-3.2336289999999996</c:v>
                </c:pt>
                <c:pt idx="10202">
                  <c:v>-3.2336289999999996</c:v>
                </c:pt>
                <c:pt idx="10203">
                  <c:v>-3.2336289999999996</c:v>
                </c:pt>
                <c:pt idx="10204">
                  <c:v>-3.2336289999999996</c:v>
                </c:pt>
                <c:pt idx="10205">
                  <c:v>-3.2336289999999996</c:v>
                </c:pt>
                <c:pt idx="10206">
                  <c:v>-3.2336289999999996</c:v>
                </c:pt>
                <c:pt idx="10207">
                  <c:v>-3.2336289999999996</c:v>
                </c:pt>
                <c:pt idx="10208">
                  <c:v>-3.2336289999999996</c:v>
                </c:pt>
                <c:pt idx="10209">
                  <c:v>-3.2336289999999996</c:v>
                </c:pt>
                <c:pt idx="10210">
                  <c:v>-3.2336289999999996</c:v>
                </c:pt>
                <c:pt idx="10211">
                  <c:v>-3.2336289999999996</c:v>
                </c:pt>
                <c:pt idx="10212">
                  <c:v>-3.2336289999999996</c:v>
                </c:pt>
                <c:pt idx="10213">
                  <c:v>-3.2336289999999996</c:v>
                </c:pt>
                <c:pt idx="10214">
                  <c:v>-3.2336289999999996</c:v>
                </c:pt>
                <c:pt idx="10215">
                  <c:v>-3.2336289999999996</c:v>
                </c:pt>
                <c:pt idx="10216">
                  <c:v>-3.2336289999999996</c:v>
                </c:pt>
                <c:pt idx="10217">
                  <c:v>-3.2336289999999996</c:v>
                </c:pt>
                <c:pt idx="10218">
                  <c:v>-3.2336289999999996</c:v>
                </c:pt>
                <c:pt idx="10219">
                  <c:v>-3.2336289999999996</c:v>
                </c:pt>
                <c:pt idx="10220">
                  <c:v>-3.2336289999999996</c:v>
                </c:pt>
                <c:pt idx="10221">
                  <c:v>-3.2336289999999996</c:v>
                </c:pt>
                <c:pt idx="10222">
                  <c:v>-3.2336289999999996</c:v>
                </c:pt>
                <c:pt idx="10223">
                  <c:v>-3.2336289999999996</c:v>
                </c:pt>
                <c:pt idx="10224">
                  <c:v>-3.2336289999999996</c:v>
                </c:pt>
                <c:pt idx="10225">
                  <c:v>-3.2336289999999996</c:v>
                </c:pt>
                <c:pt idx="10226">
                  <c:v>-3.2336289999999996</c:v>
                </c:pt>
                <c:pt idx="10227">
                  <c:v>-3.2336289999999996</c:v>
                </c:pt>
                <c:pt idx="10228">
                  <c:v>-3.2336289999999996</c:v>
                </c:pt>
                <c:pt idx="10229">
                  <c:v>-3.2336289999999996</c:v>
                </c:pt>
                <c:pt idx="10230">
                  <c:v>-3.2336289999999996</c:v>
                </c:pt>
                <c:pt idx="10231">
                  <c:v>-3.2336289999999996</c:v>
                </c:pt>
                <c:pt idx="10232">
                  <c:v>-3.2336289999999996</c:v>
                </c:pt>
                <c:pt idx="10233">
                  <c:v>-3.2336289999999996</c:v>
                </c:pt>
                <c:pt idx="10234">
                  <c:v>-3.2336289999999996</c:v>
                </c:pt>
                <c:pt idx="10235">
                  <c:v>-3.2336289999999996</c:v>
                </c:pt>
                <c:pt idx="10236">
                  <c:v>-3.2336289999999996</c:v>
                </c:pt>
                <c:pt idx="10237">
                  <c:v>-3.2336289999999996</c:v>
                </c:pt>
                <c:pt idx="10238">
                  <c:v>-3.2336289999999996</c:v>
                </c:pt>
                <c:pt idx="10239">
                  <c:v>-3.2336289999999996</c:v>
                </c:pt>
                <c:pt idx="10240">
                  <c:v>-3.2336289999999996</c:v>
                </c:pt>
                <c:pt idx="10241">
                  <c:v>-3.2336289999999996</c:v>
                </c:pt>
                <c:pt idx="10242">
                  <c:v>-3.2336289999999996</c:v>
                </c:pt>
                <c:pt idx="10243">
                  <c:v>-3.2336289999999996</c:v>
                </c:pt>
                <c:pt idx="10244">
                  <c:v>-3.2336289999999996</c:v>
                </c:pt>
                <c:pt idx="10245">
                  <c:v>-3.2336289999999996</c:v>
                </c:pt>
                <c:pt idx="10246">
                  <c:v>-3.2336289999999996</c:v>
                </c:pt>
                <c:pt idx="10247">
                  <c:v>-3.2336289999999996</c:v>
                </c:pt>
                <c:pt idx="10248">
                  <c:v>-3.2336289999999996</c:v>
                </c:pt>
                <c:pt idx="10249">
                  <c:v>-3.2336289999999996</c:v>
                </c:pt>
                <c:pt idx="10250">
                  <c:v>-3.2336289999999996</c:v>
                </c:pt>
                <c:pt idx="10251">
                  <c:v>-3.2336289999999996</c:v>
                </c:pt>
                <c:pt idx="10252">
                  <c:v>-3.2336289999999996</c:v>
                </c:pt>
                <c:pt idx="10253">
                  <c:v>-3.2336289999999996</c:v>
                </c:pt>
                <c:pt idx="10254">
                  <c:v>-3.2336289999999996</c:v>
                </c:pt>
                <c:pt idx="10255">
                  <c:v>-3.2336289999999996</c:v>
                </c:pt>
                <c:pt idx="10256">
                  <c:v>-3.2336289999999996</c:v>
                </c:pt>
                <c:pt idx="10257">
                  <c:v>-3.2336289999999996</c:v>
                </c:pt>
                <c:pt idx="10258">
                  <c:v>-3.2336289999999996</c:v>
                </c:pt>
                <c:pt idx="10259">
                  <c:v>-3.2336289999999996</c:v>
                </c:pt>
                <c:pt idx="10260">
                  <c:v>-3.2336289999999996</c:v>
                </c:pt>
                <c:pt idx="10261">
                  <c:v>-3.2336289999999996</c:v>
                </c:pt>
                <c:pt idx="10262">
                  <c:v>-3.2336289999999996</c:v>
                </c:pt>
                <c:pt idx="10263">
                  <c:v>-3.2336289999999996</c:v>
                </c:pt>
                <c:pt idx="10264">
                  <c:v>-3.2336289999999996</c:v>
                </c:pt>
                <c:pt idx="10265">
                  <c:v>-3.2336289999999996</c:v>
                </c:pt>
                <c:pt idx="10266">
                  <c:v>-3.2336289999999996</c:v>
                </c:pt>
                <c:pt idx="10267">
                  <c:v>-3.2336289999999996</c:v>
                </c:pt>
                <c:pt idx="10268">
                  <c:v>-3.2336289999999996</c:v>
                </c:pt>
                <c:pt idx="10269">
                  <c:v>-3.2336289999999996</c:v>
                </c:pt>
                <c:pt idx="10270">
                  <c:v>-3.2336289999999996</c:v>
                </c:pt>
                <c:pt idx="10271">
                  <c:v>-3.2336289999999996</c:v>
                </c:pt>
                <c:pt idx="10272">
                  <c:v>-3.2336289999999996</c:v>
                </c:pt>
                <c:pt idx="10273">
                  <c:v>-3.2336289999999996</c:v>
                </c:pt>
                <c:pt idx="10274">
                  <c:v>-3.2336289999999996</c:v>
                </c:pt>
                <c:pt idx="10275">
                  <c:v>-3.2336289999999996</c:v>
                </c:pt>
                <c:pt idx="10276">
                  <c:v>-3.2336289999999996</c:v>
                </c:pt>
                <c:pt idx="10277">
                  <c:v>-3.2336289999999996</c:v>
                </c:pt>
                <c:pt idx="10278">
                  <c:v>-3.2336289999999996</c:v>
                </c:pt>
                <c:pt idx="10279">
                  <c:v>-3.2336289999999996</c:v>
                </c:pt>
                <c:pt idx="10280">
                  <c:v>-3.2336289999999996</c:v>
                </c:pt>
                <c:pt idx="10281">
                  <c:v>-3.2336289999999996</c:v>
                </c:pt>
                <c:pt idx="10282">
                  <c:v>-3.2336289999999996</c:v>
                </c:pt>
                <c:pt idx="10283">
                  <c:v>-3.2336289999999996</c:v>
                </c:pt>
                <c:pt idx="10284">
                  <c:v>-3.2336289999999996</c:v>
                </c:pt>
              </c:numCache>
            </c:numRef>
          </c:xVal>
          <c:yVal>
            <c:numRef>
              <c:f>'Lade-Entladekennlinie'!$K$34:$K$8086</c:f>
              <c:numCache>
                <c:formatCode>General</c:formatCode>
                <c:ptCount val="8053"/>
                <c:pt idx="0">
                  <c:v>2.2588434199999998</c:v>
                </c:pt>
                <c:pt idx="1">
                  <c:v>1.8373423799999999</c:v>
                </c:pt>
                <c:pt idx="2">
                  <c:v>1.6352992099999999</c:v>
                </c:pt>
                <c:pt idx="3">
                  <c:v>1.5252551999999999</c:v>
                </c:pt>
                <c:pt idx="4">
                  <c:v>1.48013401</c:v>
                </c:pt>
                <c:pt idx="5">
                  <c:v>1.45641804</c:v>
                </c:pt>
                <c:pt idx="6">
                  <c:v>1.43967187</c:v>
                </c:pt>
                <c:pt idx="7">
                  <c:v>1.4262863400000001</c:v>
                </c:pt>
                <c:pt idx="8">
                  <c:v>1.41484845</c:v>
                </c:pt>
                <c:pt idx="9">
                  <c:v>1.4043271500000001</c:v>
                </c:pt>
                <c:pt idx="10">
                  <c:v>1.3947606100000001</c:v>
                </c:pt>
                <c:pt idx="11">
                  <c:v>1.38548052</c:v>
                </c:pt>
                <c:pt idx="12">
                  <c:v>1.37694502</c:v>
                </c:pt>
                <c:pt idx="13">
                  <c:v>1.36852419</c:v>
                </c:pt>
                <c:pt idx="14">
                  <c:v>1.36048532</c:v>
                </c:pt>
                <c:pt idx="15">
                  <c:v>1.35256088</c:v>
                </c:pt>
                <c:pt idx="16">
                  <c:v>1.34477019</c:v>
                </c:pt>
                <c:pt idx="17">
                  <c:v>1.3370939500000001</c:v>
                </c:pt>
                <c:pt idx="18">
                  <c:v>1.3294368999999999</c:v>
                </c:pt>
                <c:pt idx="19">
                  <c:v>1.32218087</c:v>
                </c:pt>
                <c:pt idx="20">
                  <c:v>1.3160322900000001</c:v>
                </c:pt>
                <c:pt idx="21">
                  <c:v>1.3126334</c:v>
                </c:pt>
                <c:pt idx="22">
                  <c:v>1.31026566</c:v>
                </c:pt>
                <c:pt idx="23">
                  <c:v>1.30810797</c:v>
                </c:pt>
                <c:pt idx="24">
                  <c:v>1.30579746</c:v>
                </c:pt>
                <c:pt idx="25">
                  <c:v>1.3029713599999999</c:v>
                </c:pt>
                <c:pt idx="26">
                  <c:v>1.2995916599999999</c:v>
                </c:pt>
                <c:pt idx="27">
                  <c:v>1.2955434299999999</c:v>
                </c:pt>
                <c:pt idx="28">
                  <c:v>1.29076982</c:v>
                </c:pt>
                <c:pt idx="29">
                  <c:v>1.28570962</c:v>
                </c:pt>
                <c:pt idx="30">
                  <c:v>1.2800002100000001</c:v>
                </c:pt>
                <c:pt idx="31">
                  <c:v>1.27400446</c:v>
                </c:pt>
                <c:pt idx="32">
                  <c:v>1.26762676</c:v>
                </c:pt>
                <c:pt idx="33">
                  <c:v>1.2612108</c:v>
                </c:pt>
                <c:pt idx="34">
                  <c:v>1.2547568099999999</c:v>
                </c:pt>
                <c:pt idx="35">
                  <c:v>1.24811172</c:v>
                </c:pt>
                <c:pt idx="36">
                  <c:v>1.2415813200000001</c:v>
                </c:pt>
                <c:pt idx="37">
                  <c:v>1.23491716</c:v>
                </c:pt>
                <c:pt idx="38">
                  <c:v>1.22825301</c:v>
                </c:pt>
                <c:pt idx="39">
                  <c:v>1.22145522</c:v>
                </c:pt>
                <c:pt idx="40">
                  <c:v>1.21461928</c:v>
                </c:pt>
                <c:pt idx="41">
                  <c:v>1.20784056</c:v>
                </c:pt>
                <c:pt idx="42">
                  <c:v>1.2008709900000001</c:v>
                </c:pt>
                <c:pt idx="43">
                  <c:v>1.1939013000000001</c:v>
                </c:pt>
                <c:pt idx="44">
                  <c:v>1.18685532</c:v>
                </c:pt>
                <c:pt idx="45">
                  <c:v>1.1797710699999999</c:v>
                </c:pt>
                <c:pt idx="46">
                  <c:v>1.1724767700000001</c:v>
                </c:pt>
                <c:pt idx="47">
                  <c:v>1.1651635199999999</c:v>
                </c:pt>
                <c:pt idx="48">
                  <c:v>1.1576210300000001</c:v>
                </c:pt>
                <c:pt idx="49">
                  <c:v>1.15013576</c:v>
                </c:pt>
                <c:pt idx="50">
                  <c:v>1.1423068000000001</c:v>
                </c:pt>
                <c:pt idx="51">
                  <c:v>1.1344397100000001</c:v>
                </c:pt>
                <c:pt idx="52">
                  <c:v>1.12634349</c:v>
                </c:pt>
                <c:pt idx="53">
                  <c:v>1.1180181499999999</c:v>
                </c:pt>
                <c:pt idx="54">
                  <c:v>1.1095973299999999</c:v>
                </c:pt>
                <c:pt idx="55">
                  <c:v>1.1009472600000001</c:v>
                </c:pt>
                <c:pt idx="56">
                  <c:v>1.0920872699999999</c:v>
                </c:pt>
                <c:pt idx="57">
                  <c:v>1.0831890099999999</c:v>
                </c:pt>
                <c:pt idx="58">
                  <c:v>1.07390893</c:v>
                </c:pt>
                <c:pt idx="59">
                  <c:v>1.06455243</c:v>
                </c:pt>
                <c:pt idx="60">
                  <c:v>1.0551004399999999</c:v>
                </c:pt>
                <c:pt idx="61">
                  <c:v>1.04549563</c:v>
                </c:pt>
                <c:pt idx="62">
                  <c:v>1.0360819100000001</c:v>
                </c:pt>
                <c:pt idx="63">
                  <c:v>1.0264770999999999</c:v>
                </c:pt>
                <c:pt idx="64">
                  <c:v>1.0171970100000001</c:v>
                </c:pt>
                <c:pt idx="65">
                  <c:v>1.00829875</c:v>
                </c:pt>
                <c:pt idx="66">
                  <c:v>0.99987793000000003</c:v>
                </c:pt>
                <c:pt idx="67">
                  <c:v>0.99199169899999995</c:v>
                </c:pt>
                <c:pt idx="68">
                  <c:v>0.98502206800000003</c:v>
                </c:pt>
                <c:pt idx="69">
                  <c:v>0.97839617700000003</c:v>
                </c:pt>
                <c:pt idx="70">
                  <c:v>0.97270584100000002</c:v>
                </c:pt>
                <c:pt idx="71">
                  <c:v>0.967741191</c:v>
                </c:pt>
                <c:pt idx="72">
                  <c:v>0.96296745500000003</c:v>
                </c:pt>
                <c:pt idx="73">
                  <c:v>0.95888114000000002</c:v>
                </c:pt>
                <c:pt idx="74">
                  <c:v>0.95494759100000004</c:v>
                </c:pt>
                <c:pt idx="75">
                  <c:v>0.95147234199999997</c:v>
                </c:pt>
                <c:pt idx="76">
                  <c:v>0.94820707999999998</c:v>
                </c:pt>
                <c:pt idx="77">
                  <c:v>0.94541925199999999</c:v>
                </c:pt>
                <c:pt idx="78">
                  <c:v>0.94255500999999997</c:v>
                </c:pt>
                <c:pt idx="79">
                  <c:v>0.94026362900000005</c:v>
                </c:pt>
                <c:pt idx="80">
                  <c:v>0.93789583399999998</c:v>
                </c:pt>
                <c:pt idx="81">
                  <c:v>0.93592905999999998</c:v>
                </c:pt>
                <c:pt idx="82">
                  <c:v>0.93394321199999997</c:v>
                </c:pt>
                <c:pt idx="83">
                  <c:v>0.93218648400000004</c:v>
                </c:pt>
                <c:pt idx="84">
                  <c:v>0.93058252299999999</c:v>
                </c:pt>
                <c:pt idx="85">
                  <c:v>0.92884486899999996</c:v>
                </c:pt>
                <c:pt idx="86">
                  <c:v>0.92727911500000004</c:v>
                </c:pt>
                <c:pt idx="87">
                  <c:v>0.92556053400000005</c:v>
                </c:pt>
                <c:pt idx="88">
                  <c:v>0.92399478000000002</c:v>
                </c:pt>
                <c:pt idx="89">
                  <c:v>0.92231440499999995</c:v>
                </c:pt>
                <c:pt idx="90">
                  <c:v>0.92048132400000005</c:v>
                </c:pt>
                <c:pt idx="91">
                  <c:v>0.91874367000000001</c:v>
                </c:pt>
                <c:pt idx="92">
                  <c:v>0.91681510200000005</c:v>
                </c:pt>
                <c:pt idx="93">
                  <c:v>0.915039241</c:v>
                </c:pt>
                <c:pt idx="94">
                  <c:v>0.91312974700000005</c:v>
                </c:pt>
                <c:pt idx="95">
                  <c:v>0.91112482500000003</c:v>
                </c:pt>
                <c:pt idx="96">
                  <c:v>0.909253478</c:v>
                </c:pt>
                <c:pt idx="97">
                  <c:v>0.90717214300000004</c:v>
                </c:pt>
                <c:pt idx="98">
                  <c:v>0.90499532199999999</c:v>
                </c:pt>
                <c:pt idx="99">
                  <c:v>0.90287578099999999</c:v>
                </c:pt>
                <c:pt idx="100">
                  <c:v>0.90071809300000005</c:v>
                </c:pt>
                <c:pt idx="101">
                  <c:v>0.89859855200000005</c:v>
                </c:pt>
                <c:pt idx="102">
                  <c:v>0.89645993700000004</c:v>
                </c:pt>
                <c:pt idx="103">
                  <c:v>0.894149423</c:v>
                </c:pt>
                <c:pt idx="104">
                  <c:v>0.89195352800000005</c:v>
                </c:pt>
                <c:pt idx="105">
                  <c:v>0.889757574</c:v>
                </c:pt>
                <c:pt idx="106">
                  <c:v>0.88738983900000001</c:v>
                </c:pt>
                <c:pt idx="107">
                  <c:v>0.88519388399999999</c:v>
                </c:pt>
                <c:pt idx="108">
                  <c:v>0.88286435600000002</c:v>
                </c:pt>
                <c:pt idx="109">
                  <c:v>0.88051563499999996</c:v>
                </c:pt>
                <c:pt idx="110">
                  <c:v>0.87807148700000004</c:v>
                </c:pt>
                <c:pt idx="111">
                  <c:v>0.87585651899999994</c:v>
                </c:pt>
                <c:pt idx="112">
                  <c:v>0.87345051799999995</c:v>
                </c:pt>
                <c:pt idx="113">
                  <c:v>0.87115913599999995</c:v>
                </c:pt>
                <c:pt idx="114">
                  <c:v>0.86888688800000002</c:v>
                </c:pt>
                <c:pt idx="115">
                  <c:v>0.86646181300000003</c:v>
                </c:pt>
                <c:pt idx="116">
                  <c:v>0.86415129899999998</c:v>
                </c:pt>
                <c:pt idx="117">
                  <c:v>0.86176449099999997</c:v>
                </c:pt>
                <c:pt idx="118">
                  <c:v>0.85932034300000004</c:v>
                </c:pt>
                <c:pt idx="119">
                  <c:v>0.85678070799999995</c:v>
                </c:pt>
                <c:pt idx="120">
                  <c:v>0.854432046</c:v>
                </c:pt>
                <c:pt idx="121">
                  <c:v>0.85202604500000001</c:v>
                </c:pt>
                <c:pt idx="122">
                  <c:v>0.84958189699999997</c:v>
                </c:pt>
                <c:pt idx="123">
                  <c:v>0.84713774900000005</c:v>
                </c:pt>
                <c:pt idx="124">
                  <c:v>0.84461724800000004</c:v>
                </c:pt>
                <c:pt idx="125">
                  <c:v>0.84221130600000005</c:v>
                </c:pt>
                <c:pt idx="126">
                  <c:v>0.83978623200000002</c:v>
                </c:pt>
                <c:pt idx="127">
                  <c:v>0.83717024299999998</c:v>
                </c:pt>
                <c:pt idx="128">
                  <c:v>0.83478337499999999</c:v>
                </c:pt>
                <c:pt idx="129">
                  <c:v>0.83232009399999995</c:v>
                </c:pt>
                <c:pt idx="130">
                  <c:v>0.82979959199999997</c:v>
                </c:pt>
                <c:pt idx="131">
                  <c:v>0.82733637100000001</c:v>
                </c:pt>
                <c:pt idx="132">
                  <c:v>0.82473945599999998</c:v>
                </c:pt>
                <c:pt idx="133">
                  <c:v>0.82218074799999996</c:v>
                </c:pt>
                <c:pt idx="134">
                  <c:v>0.81967926000000002</c:v>
                </c:pt>
                <c:pt idx="135">
                  <c:v>0.81719696500000005</c:v>
                </c:pt>
                <c:pt idx="136">
                  <c:v>0.81460005000000002</c:v>
                </c:pt>
                <c:pt idx="137">
                  <c:v>0.81206041600000001</c:v>
                </c:pt>
                <c:pt idx="138">
                  <c:v>0.80938714700000003</c:v>
                </c:pt>
                <c:pt idx="139">
                  <c:v>0.80692386599999999</c:v>
                </c:pt>
                <c:pt idx="140">
                  <c:v>0.80432701100000004</c:v>
                </c:pt>
                <c:pt idx="141">
                  <c:v>0.801730096</c:v>
                </c:pt>
                <c:pt idx="142">
                  <c:v>0.80008792900000003</c:v>
                </c:pt>
                <c:pt idx="143">
                  <c:v>0.81164210999999997</c:v>
                </c:pt>
                <c:pt idx="144">
                  <c:v>0.83353579</c:v>
                </c:pt>
                <c:pt idx="145">
                  <c:v>0.83951246700000004</c:v>
                </c:pt>
                <c:pt idx="146">
                  <c:v>0.844572663</c:v>
                </c:pt>
                <c:pt idx="147">
                  <c:v>0.849250913</c:v>
                </c:pt>
                <c:pt idx="148">
                  <c:v>0.853489995</c:v>
                </c:pt>
                <c:pt idx="149">
                  <c:v>0.85778629799999995</c:v>
                </c:pt>
                <c:pt idx="150">
                  <c:v>0.86185354000000003</c:v>
                </c:pt>
                <c:pt idx="151">
                  <c:v>0.86588257599999996</c:v>
                </c:pt>
                <c:pt idx="152">
                  <c:v>0.86970156399999998</c:v>
                </c:pt>
                <c:pt idx="153">
                  <c:v>0.87352049399999998</c:v>
                </c:pt>
                <c:pt idx="154">
                  <c:v>0.87735861500000001</c:v>
                </c:pt>
                <c:pt idx="155">
                  <c:v>0.88113939799999996</c:v>
                </c:pt>
                <c:pt idx="156">
                  <c:v>0.88461464599999995</c:v>
                </c:pt>
                <c:pt idx="157">
                  <c:v>0.88820451499999997</c:v>
                </c:pt>
                <c:pt idx="158">
                  <c:v>0.89185160399999996</c:v>
                </c:pt>
                <c:pt idx="159">
                  <c:v>0.89534598600000004</c:v>
                </c:pt>
                <c:pt idx="160">
                  <c:v>0.89885944100000004</c:v>
                </c:pt>
                <c:pt idx="161">
                  <c:v>0.90222018999999998</c:v>
                </c:pt>
                <c:pt idx="162">
                  <c:v>0.90569543799999996</c:v>
                </c:pt>
                <c:pt idx="163">
                  <c:v>0.90913253999999999</c:v>
                </c:pt>
                <c:pt idx="164">
                  <c:v>0.91239774200000001</c:v>
                </c:pt>
                <c:pt idx="165">
                  <c:v>0.915796638</c:v>
                </c:pt>
                <c:pt idx="166">
                  <c:v>0.91896641300000004</c:v>
                </c:pt>
                <c:pt idx="167">
                  <c:v>0.92232710100000004</c:v>
                </c:pt>
                <c:pt idx="168">
                  <c:v>0.92555415600000002</c:v>
                </c:pt>
                <c:pt idx="169">
                  <c:v>0.92874300499999995</c:v>
                </c:pt>
                <c:pt idx="170">
                  <c:v>0.93191272000000003</c:v>
                </c:pt>
                <c:pt idx="171">
                  <c:v>0.93510156899999997</c:v>
                </c:pt>
                <c:pt idx="172">
                  <c:v>0.93830955000000005</c:v>
                </c:pt>
                <c:pt idx="173">
                  <c:v>0.94140291200000004</c:v>
                </c:pt>
                <c:pt idx="174">
                  <c:v>0.94441991999999997</c:v>
                </c:pt>
                <c:pt idx="175">
                  <c:v>0.94753235599999996</c:v>
                </c:pt>
                <c:pt idx="176">
                  <c:v>0.95051115799999997</c:v>
                </c:pt>
                <c:pt idx="177">
                  <c:v>0.95345181199999995</c:v>
                </c:pt>
                <c:pt idx="178">
                  <c:v>0.95652610100000002</c:v>
                </c:pt>
                <c:pt idx="179">
                  <c:v>0.95946669600000001</c:v>
                </c:pt>
                <c:pt idx="180">
                  <c:v>0.962273657</c:v>
                </c:pt>
                <c:pt idx="181">
                  <c:v>0.96506148599999997</c:v>
                </c:pt>
                <c:pt idx="182">
                  <c:v>0.96775388699999998</c:v>
                </c:pt>
                <c:pt idx="183">
                  <c:v>0.97086638199999997</c:v>
                </c:pt>
                <c:pt idx="184">
                  <c:v>0.973978817</c:v>
                </c:pt>
                <c:pt idx="185">
                  <c:v>0.97743499300000003</c:v>
                </c:pt>
                <c:pt idx="186">
                  <c:v>0.98159772199999995</c:v>
                </c:pt>
                <c:pt idx="187">
                  <c:v>0.98650509099999995</c:v>
                </c:pt>
                <c:pt idx="188">
                  <c:v>0.99242448800000005</c:v>
                </c:pt>
                <c:pt idx="189">
                  <c:v>1.0001198099999999</c:v>
                </c:pt>
                <c:pt idx="190">
                  <c:v>1.0089416499999999</c:v>
                </c:pt>
                <c:pt idx="191">
                  <c:v>1.01898551</c:v>
                </c:pt>
                <c:pt idx="192">
                  <c:v>1.0292395400000001</c:v>
                </c:pt>
                <c:pt idx="193">
                  <c:v>1.03981805</c:v>
                </c:pt>
                <c:pt idx="194">
                  <c:v>1.0500911500000001</c:v>
                </c:pt>
                <c:pt idx="195">
                  <c:v>1.0601541999999999</c:v>
                </c:pt>
                <c:pt idx="196">
                  <c:v>1.06987345</c:v>
                </c:pt>
                <c:pt idx="197">
                  <c:v>1.07921088</c:v>
                </c:pt>
                <c:pt idx="198">
                  <c:v>1.0882236999999999</c:v>
                </c:pt>
                <c:pt idx="199">
                  <c:v>1.097332</c:v>
                </c:pt>
                <c:pt idx="200">
                  <c:v>1.1059437999999999</c:v>
                </c:pt>
                <c:pt idx="201">
                  <c:v>1.11446011</c:v>
                </c:pt>
                <c:pt idx="202">
                  <c:v>1.12268996</c:v>
                </c:pt>
                <c:pt idx="203">
                  <c:v>1.13046157</c:v>
                </c:pt>
                <c:pt idx="204">
                  <c:v>1.1383286699999999</c:v>
                </c:pt>
                <c:pt idx="205">
                  <c:v>1.14604306</c:v>
                </c:pt>
                <c:pt idx="206">
                  <c:v>1.15337551</c:v>
                </c:pt>
                <c:pt idx="207">
                  <c:v>1.1608989199999999</c:v>
                </c:pt>
                <c:pt idx="208">
                  <c:v>1.1681358799999999</c:v>
                </c:pt>
                <c:pt idx="209">
                  <c:v>1.1753155</c:v>
                </c:pt>
                <c:pt idx="210">
                  <c:v>1.18253338</c:v>
                </c:pt>
                <c:pt idx="211">
                  <c:v>1.18967497</c:v>
                </c:pt>
                <c:pt idx="212">
                  <c:v>1.1968164400000001</c:v>
                </c:pt>
                <c:pt idx="213">
                  <c:v>1.2040152500000001</c:v>
                </c:pt>
                <c:pt idx="214">
                  <c:v>1.21108031</c:v>
                </c:pt>
                <c:pt idx="215">
                  <c:v>1.21835542</c:v>
                </c:pt>
                <c:pt idx="216">
                  <c:v>1.2256687900000001</c:v>
                </c:pt>
                <c:pt idx="217">
                  <c:v>1.23277211</c:v>
                </c:pt>
                <c:pt idx="218">
                  <c:v>1.24010456</c:v>
                </c:pt>
                <c:pt idx="219">
                  <c:v>1.2472842900000001</c:v>
                </c:pt>
                <c:pt idx="220">
                  <c:v>1.2545976599999999</c:v>
                </c:pt>
                <c:pt idx="221">
                  <c:v>1.26193011</c:v>
                </c:pt>
                <c:pt idx="222">
                  <c:v>1.26951075</c:v>
                </c:pt>
                <c:pt idx="223">
                  <c:v>1.2768813400000001</c:v>
                </c:pt>
                <c:pt idx="224">
                  <c:v>1.2843092700000001</c:v>
                </c:pt>
                <c:pt idx="225">
                  <c:v>1.2918136099999999</c:v>
                </c:pt>
                <c:pt idx="226">
                  <c:v>1.2992606200000001</c:v>
                </c:pt>
                <c:pt idx="227">
                  <c:v>1.30691767</c:v>
                </c:pt>
                <c:pt idx="228">
                  <c:v>1.3144410799999999</c:v>
                </c:pt>
                <c:pt idx="229">
                  <c:v>1.3221362800000001</c:v>
                </c:pt>
                <c:pt idx="230">
                  <c:v>1.32983148</c:v>
                </c:pt>
                <c:pt idx="231">
                  <c:v>1.3374122399999999</c:v>
                </c:pt>
                <c:pt idx="232">
                  <c:v>1.3451457</c:v>
                </c:pt>
                <c:pt idx="233">
                  <c:v>1.35278356</c:v>
                </c:pt>
                <c:pt idx="234">
                  <c:v>1.3603260500000001</c:v>
                </c:pt>
                <c:pt idx="235">
                  <c:v>1.36735308</c:v>
                </c:pt>
                <c:pt idx="236">
                  <c:v>1.3693771400000001</c:v>
                </c:pt>
                <c:pt idx="237">
                  <c:v>1.3676203499999999</c:v>
                </c:pt>
                <c:pt idx="238">
                  <c:v>1.36601639</c:v>
                </c:pt>
                <c:pt idx="239">
                  <c:v>1.36538625</c:v>
                </c:pt>
                <c:pt idx="240">
                  <c:v>1.3657299300000001</c:v>
                </c:pt>
                <c:pt idx="241">
                  <c:v>1.36679924</c:v>
                </c:pt>
                <c:pt idx="242">
                  <c:v>1.36851788</c:v>
                </c:pt>
                <c:pt idx="243">
                  <c:v>1.3709237599999999</c:v>
                </c:pt>
                <c:pt idx="244">
                  <c:v>1.3739599</c:v>
                </c:pt>
                <c:pt idx="245">
                  <c:v>1.3776834</c:v>
                </c:pt>
                <c:pt idx="246">
                  <c:v>1.38241887</c:v>
                </c:pt>
                <c:pt idx="247">
                  <c:v>1.38820469</c:v>
                </c:pt>
                <c:pt idx="248">
                  <c:v>1.3949451399999999</c:v>
                </c:pt>
                <c:pt idx="249">
                  <c:v>1.4027359500000001</c:v>
                </c:pt>
                <c:pt idx="250">
                  <c:v>1.4114623100000001</c:v>
                </c:pt>
                <c:pt idx="251">
                  <c:v>1.4206850499999999</c:v>
                </c:pt>
                <c:pt idx="252">
                  <c:v>1.4306144700000001</c:v>
                </c:pt>
                <c:pt idx="253">
                  <c:v>1.44125032</c:v>
                </c:pt>
                <c:pt idx="254">
                  <c:v>1.4530128200000001</c:v>
                </c:pt>
                <c:pt idx="255">
                  <c:v>1.4668566000000001</c:v>
                </c:pt>
                <c:pt idx="256">
                  <c:v>1.4840228600000001</c:v>
                </c:pt>
                <c:pt idx="257">
                  <c:v>1.5100874900000001</c:v>
                </c:pt>
                <c:pt idx="258">
                  <c:v>1.5771297200000001</c:v>
                </c:pt>
                <c:pt idx="259">
                  <c:v>1.7789246999999999</c:v>
                </c:pt>
                <c:pt idx="260">
                  <c:v>2.0183749199999999</c:v>
                </c:pt>
                <c:pt idx="261">
                  <c:v>2.2163572299999998</c:v>
                </c:pt>
                <c:pt idx="262">
                  <c:v>2.3863592100000002</c:v>
                </c:pt>
                <c:pt idx="263">
                  <c:v>2.5320532299999998</c:v>
                </c:pt>
                <c:pt idx="264">
                  <c:v>2.6627197300000001</c:v>
                </c:pt>
                <c:pt idx="265">
                  <c:v>2.7790460600000002</c:v>
                </c:pt>
                <c:pt idx="266">
                  <c:v>2.8835713900000002</c:v>
                </c:pt>
                <c:pt idx="267">
                  <c:v>2.9780721699999999</c:v>
                </c:pt>
                <c:pt idx="268">
                  <c:v>3.0631208399999998</c:v>
                </c:pt>
                <c:pt idx="269">
                  <c:v>3.13890862</c:v>
                </c:pt>
                <c:pt idx="270">
                  <c:v>3.2060844899999998</c:v>
                </c:pt>
                <c:pt idx="271">
                  <c:v>3.26445746</c:v>
                </c:pt>
                <c:pt idx="272">
                  <c:v>3.3141615400000002</c:v>
                </c:pt>
                <c:pt idx="273">
                  <c:v>3.3561894900000002</c:v>
                </c:pt>
                <c:pt idx="274">
                  <c:v>3.3922979799999999</c:v>
                </c:pt>
                <c:pt idx="275">
                  <c:v>3.4239764199999998</c:v>
                </c:pt>
                <c:pt idx="276">
                  <c:v>3.4524850800000002</c:v>
                </c:pt>
                <c:pt idx="277">
                  <c:v>3.4784350399999999</c:v>
                </c:pt>
                <c:pt idx="278">
                  <c:v>3.5023229100000002</c:v>
                </c:pt>
                <c:pt idx="279">
                  <c:v>3.5244157299999999</c:v>
                </c:pt>
                <c:pt idx="280">
                  <c:v>3.5450191499999999</c:v>
                </c:pt>
                <c:pt idx="281">
                  <c:v>3.5645723299999998</c:v>
                </c:pt>
                <c:pt idx="282">
                  <c:v>3.5833425499999998</c:v>
                </c:pt>
                <c:pt idx="283">
                  <c:v>3.6016926800000002</c:v>
                </c:pt>
                <c:pt idx="284">
                  <c:v>3.6202530899999998</c:v>
                </c:pt>
                <c:pt idx="285">
                  <c:v>3.6390042299999998</c:v>
                </c:pt>
                <c:pt idx="286">
                  <c:v>3.65874839</c:v>
                </c:pt>
                <c:pt idx="287">
                  <c:v>3.6791417599999998</c:v>
                </c:pt>
                <c:pt idx="288">
                  <c:v>3.70045161</c:v>
                </c:pt>
                <c:pt idx="289">
                  <c:v>3.7224488299999998</c:v>
                </c:pt>
                <c:pt idx="290">
                  <c:v>3.7450192000000002</c:v>
                </c:pt>
                <c:pt idx="291">
                  <c:v>3.7675511799999999</c:v>
                </c:pt>
                <c:pt idx="292">
                  <c:v>3.7899684900000001</c:v>
                </c:pt>
                <c:pt idx="293">
                  <c:v>3.81229043</c:v>
                </c:pt>
                <c:pt idx="294">
                  <c:v>3.83409691</c:v>
                </c:pt>
                <c:pt idx="295">
                  <c:v>3.85554051</c:v>
                </c:pt>
                <c:pt idx="296">
                  <c:v>3.8767547599999999</c:v>
                </c:pt>
                <c:pt idx="297">
                  <c:v>3.8975491500000001</c:v>
                </c:pt>
                <c:pt idx="298">
                  <c:v>3.9180190600000002</c:v>
                </c:pt>
                <c:pt idx="299">
                  <c:v>3.9379539499999998</c:v>
                </c:pt>
                <c:pt idx="300">
                  <c:v>3.9579653700000001</c:v>
                </c:pt>
                <c:pt idx="301">
                  <c:v>3.9776523099999999</c:v>
                </c:pt>
                <c:pt idx="302">
                  <c:v>3.99739647</c:v>
                </c:pt>
                <c:pt idx="303">
                  <c:v>4.01723623</c:v>
                </c:pt>
                <c:pt idx="304">
                  <c:v>4.0371522899999999</c:v>
                </c:pt>
                <c:pt idx="305">
                  <c:v>4.0575075099999998</c:v>
                </c:pt>
                <c:pt idx="306">
                  <c:v>4.0781488399999999</c:v>
                </c:pt>
                <c:pt idx="307">
                  <c:v>4.0993061099999997</c:v>
                </c:pt>
                <c:pt idx="308">
                  <c:v>4.1202721599999999</c:v>
                </c:pt>
                <c:pt idx="309">
                  <c:v>4.1410474800000001</c:v>
                </c:pt>
                <c:pt idx="310">
                  <c:v>4.1611547499999997</c:v>
                </c:pt>
                <c:pt idx="311">
                  <c:v>4.1806693099999999</c:v>
                </c:pt>
                <c:pt idx="312">
                  <c:v>4.1987786299999996</c:v>
                </c:pt>
                <c:pt idx="313">
                  <c:v>4.19992447</c:v>
                </c:pt>
                <c:pt idx="314">
                  <c:v>4.1880092600000003</c:v>
                </c:pt>
                <c:pt idx="315">
                  <c:v>3.7728667300000001</c:v>
                </c:pt>
                <c:pt idx="316">
                  <c:v>3.4279172400000002</c:v>
                </c:pt>
                <c:pt idx="317">
                  <c:v>3.1062445599999999</c:v>
                </c:pt>
                <c:pt idx="318">
                  <c:v>2.8185796700000001</c:v>
                </c:pt>
                <c:pt idx="319">
                  <c:v>2.5359752200000001</c:v>
                </c:pt>
                <c:pt idx="320">
                  <c:v>2.2887916599999998</c:v>
                </c:pt>
                <c:pt idx="321">
                  <c:v>2.0812680700000001</c:v>
                </c:pt>
                <c:pt idx="322">
                  <c:v>1.9029024800000001</c:v>
                </c:pt>
                <c:pt idx="323">
                  <c:v>1.75259912</c:v>
                </c:pt>
                <c:pt idx="324">
                  <c:v>1.63453531</c:v>
                </c:pt>
                <c:pt idx="325">
                  <c:v>1.5472716099999999</c:v>
                </c:pt>
                <c:pt idx="326">
                  <c:v>1.4990952</c:v>
                </c:pt>
                <c:pt idx="327">
                  <c:v>1.47301149</c:v>
                </c:pt>
                <c:pt idx="328">
                  <c:v>1.4553105799999999</c:v>
                </c:pt>
                <c:pt idx="329">
                  <c:v>1.44123757</c:v>
                </c:pt>
                <c:pt idx="330">
                  <c:v>1.4294561100000001</c:v>
                </c:pt>
                <c:pt idx="331">
                  <c:v>1.41874385</c:v>
                </c:pt>
                <c:pt idx="332">
                  <c:v>1.4091008899999999</c:v>
                </c:pt>
                <c:pt idx="333">
                  <c:v>1.3999735099999999</c:v>
                </c:pt>
                <c:pt idx="334">
                  <c:v>1.3912471500000001</c:v>
                </c:pt>
                <c:pt idx="335">
                  <c:v>1.38292181</c:v>
                </c:pt>
                <c:pt idx="336">
                  <c:v>1.3750356399999999</c:v>
                </c:pt>
                <c:pt idx="337">
                  <c:v>1.3670157199999999</c:v>
                </c:pt>
                <c:pt idx="338">
                  <c:v>1.3594732300000001</c:v>
                </c:pt>
                <c:pt idx="339">
                  <c:v>1.3518161799999999</c:v>
                </c:pt>
                <c:pt idx="340">
                  <c:v>1.34440732</c:v>
                </c:pt>
                <c:pt idx="341">
                  <c:v>1.3370939500000001</c:v>
                </c:pt>
                <c:pt idx="342">
                  <c:v>1.3300479700000001</c:v>
                </c:pt>
                <c:pt idx="343">
                  <c:v>1.3230019799999999</c:v>
                </c:pt>
                <c:pt idx="344">
                  <c:v>1.3179800500000001</c:v>
                </c:pt>
                <c:pt idx="345">
                  <c:v>1.31513488</c:v>
                </c:pt>
                <c:pt idx="346">
                  <c:v>1.3132063199999999</c:v>
                </c:pt>
                <c:pt idx="347">
                  <c:v>1.3112013300000001</c:v>
                </c:pt>
                <c:pt idx="348">
                  <c:v>1.30873811</c:v>
                </c:pt>
                <c:pt idx="349">
                  <c:v>1.3059120200000001</c:v>
                </c:pt>
                <c:pt idx="350">
                  <c:v>1.3025512699999999</c:v>
                </c:pt>
                <c:pt idx="351">
                  <c:v>1.29854143</c:v>
                </c:pt>
                <c:pt idx="352">
                  <c:v>1.29388225</c:v>
                </c:pt>
                <c:pt idx="353">
                  <c:v>1.28870749</c:v>
                </c:pt>
                <c:pt idx="354">
                  <c:v>1.2830554199999999</c:v>
                </c:pt>
                <c:pt idx="355">
                  <c:v>1.2772505300000001</c:v>
                </c:pt>
                <c:pt idx="356">
                  <c:v>1.27127385</c:v>
                </c:pt>
                <c:pt idx="357">
                  <c:v>1.26489615</c:v>
                </c:pt>
                <c:pt idx="358">
                  <c:v>1.25861394</c:v>
                </c:pt>
                <c:pt idx="359">
                  <c:v>1.2521407600000001</c:v>
                </c:pt>
                <c:pt idx="360">
                  <c:v>1.24580121</c:v>
                </c:pt>
                <c:pt idx="361">
                  <c:v>1.2394044399999999</c:v>
                </c:pt>
                <c:pt idx="362">
                  <c:v>1.23274028</c:v>
                </c:pt>
                <c:pt idx="363">
                  <c:v>1.22626722</c:v>
                </c:pt>
                <c:pt idx="364">
                  <c:v>1.2195647999999999</c:v>
                </c:pt>
                <c:pt idx="365">
                  <c:v>1.2129962400000001</c:v>
                </c:pt>
                <c:pt idx="366">
                  <c:v>1.2061411099999999</c:v>
                </c:pt>
                <c:pt idx="367">
                  <c:v>1.19940066</c:v>
                </c:pt>
                <c:pt idx="368">
                  <c:v>1.19256461</c:v>
                </c:pt>
                <c:pt idx="369">
                  <c:v>1.18563318</c:v>
                </c:pt>
                <c:pt idx="370">
                  <c:v>1.17851079</c:v>
                </c:pt>
                <c:pt idx="371">
                  <c:v>1.1714838700000001</c:v>
                </c:pt>
                <c:pt idx="372">
                  <c:v>1.1642087699999999</c:v>
                </c:pt>
                <c:pt idx="373">
                  <c:v>1.1568380599999999</c:v>
                </c:pt>
                <c:pt idx="374">
                  <c:v>1.1492574200000001</c:v>
                </c:pt>
                <c:pt idx="375">
                  <c:v>1.14152396</c:v>
                </c:pt>
                <c:pt idx="376">
                  <c:v>1.13373327</c:v>
                </c:pt>
                <c:pt idx="377">
                  <c:v>1.12578976</c:v>
                </c:pt>
                <c:pt idx="378">
                  <c:v>1.1174644199999999</c:v>
                </c:pt>
                <c:pt idx="379">
                  <c:v>1.1091389700000001</c:v>
                </c:pt>
                <c:pt idx="380">
                  <c:v>1.10062265</c:v>
                </c:pt>
                <c:pt idx="381">
                  <c:v>1.09187722</c:v>
                </c:pt>
                <c:pt idx="382">
                  <c:v>1.0829408199999999</c:v>
                </c:pt>
                <c:pt idx="383">
                  <c:v>1.07371795</c:v>
                </c:pt>
                <c:pt idx="384">
                  <c:v>1.0645141600000001</c:v>
                </c:pt>
                <c:pt idx="385">
                  <c:v>1.05498588</c:v>
                </c:pt>
                <c:pt idx="386">
                  <c:v>1.0455338999999999</c:v>
                </c:pt>
                <c:pt idx="387">
                  <c:v>1.0358718600000001</c:v>
                </c:pt>
                <c:pt idx="388">
                  <c:v>1.02638173</c:v>
                </c:pt>
                <c:pt idx="389">
                  <c:v>1.0171015299999999</c:v>
                </c:pt>
                <c:pt idx="390">
                  <c:v>1.0079933400000001</c:v>
                </c:pt>
                <c:pt idx="391">
                  <c:v>0.99953418999999999</c:v>
                </c:pt>
                <c:pt idx="392">
                  <c:v>0.99155253200000004</c:v>
                </c:pt>
                <c:pt idx="393">
                  <c:v>0.98429650099999999</c:v>
                </c:pt>
                <c:pt idx="394">
                  <c:v>0.97768962400000003</c:v>
                </c:pt>
                <c:pt idx="395">
                  <c:v>0.97199934700000001</c:v>
                </c:pt>
                <c:pt idx="396">
                  <c:v>0.96686285699999996</c:v>
                </c:pt>
                <c:pt idx="397">
                  <c:v>0.96208912099999999</c:v>
                </c:pt>
                <c:pt idx="398">
                  <c:v>0.95802187900000002</c:v>
                </c:pt>
                <c:pt idx="399">
                  <c:v>0.95422202300000003</c:v>
                </c:pt>
                <c:pt idx="400">
                  <c:v>0.95088040799999995</c:v>
                </c:pt>
                <c:pt idx="401">
                  <c:v>0.94795888699999997</c:v>
                </c:pt>
                <c:pt idx="402">
                  <c:v>0.94501823200000001</c:v>
                </c:pt>
                <c:pt idx="403">
                  <c:v>0.94265049700000003</c:v>
                </c:pt>
                <c:pt idx="404">
                  <c:v>0.94028270199999997</c:v>
                </c:pt>
                <c:pt idx="405">
                  <c:v>0.93814408800000004</c:v>
                </c:pt>
                <c:pt idx="406">
                  <c:v>0.93621551999999997</c:v>
                </c:pt>
                <c:pt idx="407">
                  <c:v>0.934420586</c:v>
                </c:pt>
                <c:pt idx="408">
                  <c:v>0.93279749199999995</c:v>
                </c:pt>
                <c:pt idx="409">
                  <c:v>0.93115532400000001</c:v>
                </c:pt>
                <c:pt idx="410">
                  <c:v>0.92962777600000002</c:v>
                </c:pt>
                <c:pt idx="411">
                  <c:v>0.92783284200000005</c:v>
                </c:pt>
                <c:pt idx="412">
                  <c:v>0.92624795400000004</c:v>
                </c:pt>
                <c:pt idx="413">
                  <c:v>0.92439574000000002</c:v>
                </c:pt>
                <c:pt idx="414">
                  <c:v>0.92284905900000003</c:v>
                </c:pt>
                <c:pt idx="415">
                  <c:v>0.92099684500000001</c:v>
                </c:pt>
                <c:pt idx="416">
                  <c:v>0.91916376399999999</c:v>
                </c:pt>
                <c:pt idx="417">
                  <c:v>0.91740703599999995</c:v>
                </c:pt>
                <c:pt idx="418">
                  <c:v>0.91553574800000004</c:v>
                </c:pt>
                <c:pt idx="419">
                  <c:v>0.91347348699999997</c:v>
                </c:pt>
                <c:pt idx="420">
                  <c:v>0.91146850599999996</c:v>
                </c:pt>
                <c:pt idx="421">
                  <c:v>0.90936803799999999</c:v>
                </c:pt>
                <c:pt idx="422">
                  <c:v>0.907305837</c:v>
                </c:pt>
                <c:pt idx="423">
                  <c:v>0.90530085599999999</c:v>
                </c:pt>
                <c:pt idx="424">
                  <c:v>0.90312403399999996</c:v>
                </c:pt>
                <c:pt idx="425">
                  <c:v>0.90088993299999998</c:v>
                </c:pt>
                <c:pt idx="426">
                  <c:v>0.898522139</c:v>
                </c:pt>
                <c:pt idx="427">
                  <c:v>0.89645993700000004</c:v>
                </c:pt>
                <c:pt idx="428">
                  <c:v>0.89426398299999998</c:v>
                </c:pt>
                <c:pt idx="429">
                  <c:v>0.89181983499999995</c:v>
                </c:pt>
                <c:pt idx="430">
                  <c:v>0.88954752699999995</c:v>
                </c:pt>
                <c:pt idx="431">
                  <c:v>0.887351632</c:v>
                </c:pt>
                <c:pt idx="432">
                  <c:v>0.88513660400000005</c:v>
                </c:pt>
                <c:pt idx="433">
                  <c:v>0.88278794299999996</c:v>
                </c:pt>
                <c:pt idx="434">
                  <c:v>0.88038200099999997</c:v>
                </c:pt>
                <c:pt idx="435">
                  <c:v>0.87824338700000004</c:v>
                </c:pt>
                <c:pt idx="436">
                  <c:v>0.87576103199999999</c:v>
                </c:pt>
                <c:pt idx="437">
                  <c:v>0.87348872399999999</c:v>
                </c:pt>
                <c:pt idx="438">
                  <c:v>0.87094908999999998</c:v>
                </c:pt>
                <c:pt idx="439">
                  <c:v>0.868581355</c:v>
                </c:pt>
                <c:pt idx="440">
                  <c:v>0.86628997299999999</c:v>
                </c:pt>
                <c:pt idx="441">
                  <c:v>0.86392217900000001</c:v>
                </c:pt>
                <c:pt idx="442">
                  <c:v>0.86147803099999998</c:v>
                </c:pt>
                <c:pt idx="443">
                  <c:v>0.85901480900000005</c:v>
                </c:pt>
                <c:pt idx="444">
                  <c:v>0.856532454</c:v>
                </c:pt>
                <c:pt idx="445">
                  <c:v>0.85406923300000004</c:v>
                </c:pt>
                <c:pt idx="446">
                  <c:v>0.85158687799999999</c:v>
                </c:pt>
                <c:pt idx="447">
                  <c:v>0.84929549699999995</c:v>
                </c:pt>
                <c:pt idx="448">
                  <c:v>0.84666037599999999</c:v>
                </c:pt>
                <c:pt idx="449">
                  <c:v>0.84419715399999995</c:v>
                </c:pt>
                <c:pt idx="450">
                  <c:v>0.84169572599999998</c:v>
                </c:pt>
                <c:pt idx="451">
                  <c:v>0.839175165</c:v>
                </c:pt>
                <c:pt idx="452">
                  <c:v>0.83663558999999998</c:v>
                </c:pt>
                <c:pt idx="453">
                  <c:v>0.834248722</c:v>
                </c:pt>
                <c:pt idx="454">
                  <c:v>0.83163267399999996</c:v>
                </c:pt>
                <c:pt idx="455">
                  <c:v>0.82909309899999994</c:v>
                </c:pt>
                <c:pt idx="456">
                  <c:v>0.82662981700000004</c:v>
                </c:pt>
                <c:pt idx="457">
                  <c:v>0.82395654900000004</c:v>
                </c:pt>
                <c:pt idx="458">
                  <c:v>0.82149332799999997</c:v>
                </c:pt>
                <c:pt idx="459">
                  <c:v>0.81885820600000003</c:v>
                </c:pt>
                <c:pt idx="460">
                  <c:v>0.81633770500000002</c:v>
                </c:pt>
                <c:pt idx="461">
                  <c:v>0.81368351000000005</c:v>
                </c:pt>
                <c:pt idx="462">
                  <c:v>0.81122022900000001</c:v>
                </c:pt>
                <c:pt idx="463">
                  <c:v>0.808527887</c:v>
                </c:pt>
                <c:pt idx="464">
                  <c:v>0.80608373899999997</c:v>
                </c:pt>
                <c:pt idx="465">
                  <c:v>0.80341041099999999</c:v>
                </c:pt>
                <c:pt idx="466">
                  <c:v>0.80079442300000003</c:v>
                </c:pt>
                <c:pt idx="467">
                  <c:v>0.799916089</c:v>
                </c:pt>
                <c:pt idx="468">
                  <c:v>0.81212323900000005</c:v>
                </c:pt>
                <c:pt idx="469">
                  <c:v>0.833688557</c:v>
                </c:pt>
                <c:pt idx="470">
                  <c:v>0.83983713400000004</c:v>
                </c:pt>
                <c:pt idx="471">
                  <c:v>0.84487813700000003</c:v>
                </c:pt>
                <c:pt idx="472">
                  <c:v>0.84951823900000001</c:v>
                </c:pt>
                <c:pt idx="473">
                  <c:v>0.85398644199999996</c:v>
                </c:pt>
                <c:pt idx="474">
                  <c:v>0.85816824400000002</c:v>
                </c:pt>
                <c:pt idx="475">
                  <c:v>0.86221635299999999</c:v>
                </c:pt>
                <c:pt idx="476">
                  <c:v>0.86622625600000003</c:v>
                </c:pt>
                <c:pt idx="477">
                  <c:v>0.87012165799999996</c:v>
                </c:pt>
                <c:pt idx="478">
                  <c:v>0.873978794</c:v>
                </c:pt>
                <c:pt idx="479">
                  <c:v>0.87758773599999995</c:v>
                </c:pt>
                <c:pt idx="480">
                  <c:v>0.88142579799999998</c:v>
                </c:pt>
                <c:pt idx="481">
                  <c:v>0.88514930000000003</c:v>
                </c:pt>
                <c:pt idx="482">
                  <c:v>0.888681889</c:v>
                </c:pt>
                <c:pt idx="483">
                  <c:v>0.89225262400000005</c:v>
                </c:pt>
                <c:pt idx="484">
                  <c:v>0.89576607900000005</c:v>
                </c:pt>
                <c:pt idx="485">
                  <c:v>0.89926046100000001</c:v>
                </c:pt>
                <c:pt idx="486">
                  <c:v>0.902659357</c:v>
                </c:pt>
                <c:pt idx="487">
                  <c:v>0.90617281199999999</c:v>
                </c:pt>
                <c:pt idx="488">
                  <c:v>0.90957170700000001</c:v>
                </c:pt>
                <c:pt idx="489">
                  <c:v>0.91295152899999998</c:v>
                </c:pt>
                <c:pt idx="490">
                  <c:v>0.91621673100000001</c:v>
                </c:pt>
                <c:pt idx="491">
                  <c:v>0.91952014000000004</c:v>
                </c:pt>
                <c:pt idx="492">
                  <c:v>0.92278540099999995</c:v>
                </c:pt>
                <c:pt idx="493">
                  <c:v>0.92606967699999998</c:v>
                </c:pt>
                <c:pt idx="494">
                  <c:v>0.92920124500000001</c:v>
                </c:pt>
                <c:pt idx="495">
                  <c:v>0.93239009399999995</c:v>
                </c:pt>
                <c:pt idx="496">
                  <c:v>0.93552166199999998</c:v>
                </c:pt>
                <c:pt idx="497">
                  <c:v>0.93859595100000004</c:v>
                </c:pt>
                <c:pt idx="498">
                  <c:v>0.941918492</c:v>
                </c:pt>
                <c:pt idx="499">
                  <c:v>0.944897294</c:v>
                </c:pt>
                <c:pt idx="500">
                  <c:v>0.94793337600000005</c:v>
                </c:pt>
                <c:pt idx="501">
                  <c:v>0.95091217800000005</c:v>
                </c:pt>
                <c:pt idx="502">
                  <c:v>0.95398646600000003</c:v>
                </c:pt>
                <c:pt idx="503">
                  <c:v>0.95685070800000005</c:v>
                </c:pt>
                <c:pt idx="504">
                  <c:v>0.95982950899999997</c:v>
                </c:pt>
                <c:pt idx="505">
                  <c:v>0.96277010399999996</c:v>
                </c:pt>
                <c:pt idx="506">
                  <c:v>0.96555799200000003</c:v>
                </c:pt>
                <c:pt idx="507">
                  <c:v>0.96838402700000004</c:v>
                </c:pt>
                <c:pt idx="508">
                  <c:v>0.97121006300000001</c:v>
                </c:pt>
                <c:pt idx="509">
                  <c:v>0.97424614399999998</c:v>
                </c:pt>
                <c:pt idx="510">
                  <c:v>0.97756868600000002</c:v>
                </c:pt>
                <c:pt idx="511">
                  <c:v>0.98159772199999995</c:v>
                </c:pt>
                <c:pt idx="512">
                  <c:v>0.98614227799999998</c:v>
                </c:pt>
                <c:pt idx="513">
                  <c:v>0.99175620099999995</c:v>
                </c:pt>
                <c:pt idx="514">
                  <c:v>0.99874490500000002</c:v>
                </c:pt>
                <c:pt idx="515">
                  <c:v>1.0072231300000001</c:v>
                </c:pt>
                <c:pt idx="516">
                  <c:v>1.0169997200000001</c:v>
                </c:pt>
                <c:pt idx="517">
                  <c:v>1.02738726</c:v>
                </c:pt>
                <c:pt idx="518">
                  <c:v>1.03787041</c:v>
                </c:pt>
                <c:pt idx="519">
                  <c:v>1.0483917</c:v>
                </c:pt>
                <c:pt idx="520">
                  <c:v>1.05856931</c:v>
                </c:pt>
                <c:pt idx="521">
                  <c:v>1.0684031199999999</c:v>
                </c:pt>
                <c:pt idx="522">
                  <c:v>1.07802701</c:v>
                </c:pt>
                <c:pt idx="523">
                  <c:v>1.0872498799999999</c:v>
                </c:pt>
                <c:pt idx="524">
                  <c:v>1.0961672099999999</c:v>
                </c:pt>
                <c:pt idx="525">
                  <c:v>1.10493171</c:v>
                </c:pt>
                <c:pt idx="526">
                  <c:v>1.11331439</c:v>
                </c:pt>
                <c:pt idx="527">
                  <c:v>1.1215825100000001</c:v>
                </c:pt>
                <c:pt idx="528">
                  <c:v>1.1295260199999999</c:v>
                </c:pt>
                <c:pt idx="529">
                  <c:v>1.1373739199999999</c:v>
                </c:pt>
                <c:pt idx="530">
                  <c:v>1.14512646</c:v>
                </c:pt>
                <c:pt idx="531">
                  <c:v>1.1525734700000001</c:v>
                </c:pt>
                <c:pt idx="532">
                  <c:v>1.1600014000000001</c:v>
                </c:pt>
                <c:pt idx="533">
                  <c:v>1.16725755</c:v>
                </c:pt>
                <c:pt idx="534">
                  <c:v>1.17460907</c:v>
                </c:pt>
                <c:pt idx="535">
                  <c:v>1.1817505399999999</c:v>
                </c:pt>
                <c:pt idx="536">
                  <c:v>1.1888155899999999</c:v>
                </c:pt>
                <c:pt idx="537">
                  <c:v>1.19595718</c:v>
                </c:pt>
                <c:pt idx="538">
                  <c:v>1.20309865</c:v>
                </c:pt>
                <c:pt idx="539">
                  <c:v>1.2102592000000001</c:v>
                </c:pt>
                <c:pt idx="540">
                  <c:v>1.2174389400000001</c:v>
                </c:pt>
                <c:pt idx="541">
                  <c:v>1.2246377500000001</c:v>
                </c:pt>
                <c:pt idx="542">
                  <c:v>1.23176014</c:v>
                </c:pt>
                <c:pt idx="543">
                  <c:v>1.23895884</c:v>
                </c:pt>
                <c:pt idx="544">
                  <c:v>1.2463104700000001</c:v>
                </c:pt>
                <c:pt idx="545">
                  <c:v>1.2535282400000001</c:v>
                </c:pt>
                <c:pt idx="546">
                  <c:v>1.26086068</c:v>
                </c:pt>
                <c:pt idx="547">
                  <c:v>1.2681740500000001</c:v>
                </c:pt>
                <c:pt idx="548">
                  <c:v>1.27581203</c:v>
                </c:pt>
                <c:pt idx="549">
                  <c:v>1.2830872499999999</c:v>
                </c:pt>
                <c:pt idx="550">
                  <c:v>1.2905151800000001</c:v>
                </c:pt>
                <c:pt idx="551">
                  <c:v>1.2980575599999999</c:v>
                </c:pt>
                <c:pt idx="552">
                  <c:v>1.3055619000000001</c:v>
                </c:pt>
                <c:pt idx="553">
                  <c:v>1.3131043899999999</c:v>
                </c:pt>
                <c:pt idx="554">
                  <c:v>1.3208378599999999</c:v>
                </c:pt>
                <c:pt idx="555">
                  <c:v>1.32841849</c:v>
                </c:pt>
                <c:pt idx="556">
                  <c:v>1.33615196</c:v>
                </c:pt>
                <c:pt idx="557">
                  <c:v>1.3438663500000001</c:v>
                </c:pt>
                <c:pt idx="558">
                  <c:v>1.35156155</c:v>
                </c:pt>
                <c:pt idx="559">
                  <c:v>1.3592759400000001</c:v>
                </c:pt>
                <c:pt idx="560">
                  <c:v>1.36658919</c:v>
                </c:pt>
                <c:pt idx="561">
                  <c:v>1.3709237599999999</c:v>
                </c:pt>
                <c:pt idx="562">
                  <c:v>1.3701409099999999</c:v>
                </c:pt>
                <c:pt idx="563">
                  <c:v>1.36819315</c:v>
                </c:pt>
                <c:pt idx="564">
                  <c:v>1.36714303</c:v>
                </c:pt>
                <c:pt idx="565">
                  <c:v>1.3670666199999999</c:v>
                </c:pt>
                <c:pt idx="566">
                  <c:v>1.3679832199999999</c:v>
                </c:pt>
                <c:pt idx="567">
                  <c:v>1.36933887</c:v>
                </c:pt>
                <c:pt idx="568">
                  <c:v>1.3715157499999999</c:v>
                </c:pt>
                <c:pt idx="569">
                  <c:v>1.37416995</c:v>
                </c:pt>
                <c:pt idx="570">
                  <c:v>1.37772155</c:v>
                </c:pt>
                <c:pt idx="571">
                  <c:v>1.3820370399999999</c:v>
                </c:pt>
                <c:pt idx="572">
                  <c:v>1.38742173</c:v>
                </c:pt>
                <c:pt idx="573">
                  <c:v>1.3937803499999999</c:v>
                </c:pt>
                <c:pt idx="574">
                  <c:v>1.4013037699999999</c:v>
                </c:pt>
                <c:pt idx="575">
                  <c:v>1.4095145499999999</c:v>
                </c:pt>
                <c:pt idx="576">
                  <c:v>1.4184128</c:v>
                </c:pt>
                <c:pt idx="577">
                  <c:v>1.42813218</c:v>
                </c:pt>
                <c:pt idx="578">
                  <c:v>1.4384051600000001</c:v>
                </c:pt>
                <c:pt idx="579">
                  <c:v>1.4498239799999999</c:v>
                </c:pt>
                <c:pt idx="580">
                  <c:v>1.4626748599999999</c:v>
                </c:pt>
                <c:pt idx="581">
                  <c:v>1.4782562299999999</c:v>
                </c:pt>
                <c:pt idx="582">
                  <c:v>1.4999480199999999</c:v>
                </c:pt>
                <c:pt idx="583">
                  <c:v>1.54193771</c:v>
                </c:pt>
                <c:pt idx="584">
                  <c:v>1.6917182200000001</c:v>
                </c:pt>
                <c:pt idx="585">
                  <c:v>1.9330396700000001</c:v>
                </c:pt>
                <c:pt idx="586">
                  <c:v>2.1502633100000001</c:v>
                </c:pt>
                <c:pt idx="587">
                  <c:v>2.33312249</c:v>
                </c:pt>
                <c:pt idx="588">
                  <c:v>2.48897529</c:v>
                </c:pt>
                <c:pt idx="589">
                  <c:v>2.6258475799999998</c:v>
                </c:pt>
                <c:pt idx="590">
                  <c:v>2.7477874799999999</c:v>
                </c:pt>
                <c:pt idx="591">
                  <c:v>2.8566286600000002</c:v>
                </c:pt>
                <c:pt idx="592">
                  <c:v>2.9545471700000001</c:v>
                </c:pt>
                <c:pt idx="593">
                  <c:v>3.04301405</c:v>
                </c:pt>
                <c:pt idx="594">
                  <c:v>3.1223914599999998</c:v>
                </c:pt>
                <c:pt idx="595">
                  <c:v>3.1938636300000001</c:v>
                </c:pt>
                <c:pt idx="596">
                  <c:v>3.2567813399999999</c:v>
                </c:pt>
                <c:pt idx="597">
                  <c:v>3.31118274</c:v>
                </c:pt>
                <c:pt idx="598">
                  <c:v>3.3581561999999998</c:v>
                </c:pt>
                <c:pt idx="599">
                  <c:v>3.3989810899999999</c:v>
                </c:pt>
                <c:pt idx="600">
                  <c:v>3.43510866</c:v>
                </c:pt>
                <c:pt idx="601">
                  <c:v>3.46821928</c:v>
                </c:pt>
                <c:pt idx="602">
                  <c:v>3.4984273899999998</c:v>
                </c:pt>
                <c:pt idx="603">
                  <c:v>3.5264587399999998</c:v>
                </c:pt>
                <c:pt idx="604">
                  <c:v>3.5525806000000002</c:v>
                </c:pt>
                <c:pt idx="605">
                  <c:v>3.5774803199999998</c:v>
                </c:pt>
                <c:pt idx="606">
                  <c:v>3.6012153599999999</c:v>
                </c:pt>
                <c:pt idx="607">
                  <c:v>3.6250839199999998</c:v>
                </c:pt>
                <c:pt idx="608">
                  <c:v>3.6491434599999999</c:v>
                </c:pt>
                <c:pt idx="609">
                  <c:v>3.6738524400000001</c:v>
                </c:pt>
                <c:pt idx="610">
                  <c:v>3.6991913300000001</c:v>
                </c:pt>
                <c:pt idx="611">
                  <c:v>3.7251222099999999</c:v>
                </c:pt>
                <c:pt idx="612">
                  <c:v>3.7512631399999998</c:v>
                </c:pt>
                <c:pt idx="613">
                  <c:v>3.77728939</c:v>
                </c:pt>
                <c:pt idx="614">
                  <c:v>3.802953</c:v>
                </c:pt>
                <c:pt idx="615">
                  <c:v>3.8281774500000001</c:v>
                </c:pt>
                <c:pt idx="616">
                  <c:v>3.8526761500000002</c:v>
                </c:pt>
                <c:pt idx="617">
                  <c:v>3.8767738299999999</c:v>
                </c:pt>
                <c:pt idx="618">
                  <c:v>3.9002988300000001</c:v>
                </c:pt>
                <c:pt idx="619">
                  <c:v>3.92336559</c:v>
                </c:pt>
                <c:pt idx="620">
                  <c:v>3.9458401200000002</c:v>
                </c:pt>
                <c:pt idx="621">
                  <c:v>3.9682576699999998</c:v>
                </c:pt>
                <c:pt idx="622">
                  <c:v>3.9904839999999999</c:v>
                </c:pt>
                <c:pt idx="623">
                  <c:v>4.0123477000000003</c:v>
                </c:pt>
                <c:pt idx="624">
                  <c:v>4.0344982099999998</c:v>
                </c:pt>
                <c:pt idx="625">
                  <c:v>4.0567817699999997</c:v>
                </c:pt>
                <c:pt idx="626">
                  <c:v>4.0794663399999997</c:v>
                </c:pt>
                <c:pt idx="627">
                  <c:v>4.1022658300000003</c:v>
                </c:pt>
                <c:pt idx="628">
                  <c:v>4.1249885600000002</c:v>
                </c:pt>
                <c:pt idx="629">
                  <c:v>4.14694786</c:v>
                </c:pt>
                <c:pt idx="630">
                  <c:v>4.1683721499999997</c:v>
                </c:pt>
                <c:pt idx="631">
                  <c:v>4.1888041500000002</c:v>
                </c:pt>
                <c:pt idx="632">
                  <c:v>4.20000076</c:v>
                </c:pt>
                <c:pt idx="633">
                  <c:v>4.1880283399999998</c:v>
                </c:pt>
                <c:pt idx="634">
                  <c:v>3.7783279400000001</c:v>
                </c:pt>
                <c:pt idx="635">
                  <c:v>3.4367201299999999</c:v>
                </c:pt>
                <c:pt idx="636">
                  <c:v>3.1140925899999998</c:v>
                </c:pt>
                <c:pt idx="637">
                  <c:v>2.8210430099999999</c:v>
                </c:pt>
                <c:pt idx="638">
                  <c:v>2.5311632199999998</c:v>
                </c:pt>
                <c:pt idx="639">
                  <c:v>2.2782320999999999</c:v>
                </c:pt>
                <c:pt idx="640">
                  <c:v>2.0675771200000002</c:v>
                </c:pt>
                <c:pt idx="641">
                  <c:v>1.88827586</c:v>
                </c:pt>
                <c:pt idx="642">
                  <c:v>1.73904181</c:v>
                </c:pt>
                <c:pt idx="643">
                  <c:v>1.6226583699999999</c:v>
                </c:pt>
                <c:pt idx="644">
                  <c:v>1.53917539</c:v>
                </c:pt>
                <c:pt idx="645">
                  <c:v>1.49514258</c:v>
                </c:pt>
                <c:pt idx="646">
                  <c:v>1.47043371</c:v>
                </c:pt>
                <c:pt idx="647">
                  <c:v>1.4534775</c:v>
                </c:pt>
                <c:pt idx="648">
                  <c:v>1.43980551</c:v>
                </c:pt>
                <c:pt idx="649">
                  <c:v>1.4280048599999999</c:v>
                </c:pt>
                <c:pt idx="650">
                  <c:v>1.4175407900000001</c:v>
                </c:pt>
                <c:pt idx="651">
                  <c:v>1.4078596800000001</c:v>
                </c:pt>
                <c:pt idx="652">
                  <c:v>1.39892328</c:v>
                </c:pt>
                <c:pt idx="653">
                  <c:v>1.3901778499999999</c:v>
                </c:pt>
                <c:pt idx="654">
                  <c:v>1.3818715800000001</c:v>
                </c:pt>
                <c:pt idx="655">
                  <c:v>1.3738708500000001</c:v>
                </c:pt>
                <c:pt idx="656">
                  <c:v>1.36592734</c:v>
                </c:pt>
                <c:pt idx="657">
                  <c:v>1.3583275100000001</c:v>
                </c:pt>
                <c:pt idx="658">
                  <c:v>1.35080409</c:v>
                </c:pt>
                <c:pt idx="659">
                  <c:v>1.3433189400000001</c:v>
                </c:pt>
                <c:pt idx="660">
                  <c:v>1.3359292700000001</c:v>
                </c:pt>
                <c:pt idx="661">
                  <c:v>1.3287304600000001</c:v>
                </c:pt>
                <c:pt idx="662">
                  <c:v>1.3220281599999999</c:v>
                </c:pt>
                <c:pt idx="663">
                  <c:v>1.31765544</c:v>
                </c:pt>
                <c:pt idx="664">
                  <c:v>1.3152303700000001</c:v>
                </c:pt>
                <c:pt idx="665">
                  <c:v>1.31333995</c:v>
                </c:pt>
                <c:pt idx="666">
                  <c:v>1.3111058499999999</c:v>
                </c:pt>
                <c:pt idx="667">
                  <c:v>1.3086235500000001</c:v>
                </c:pt>
                <c:pt idx="668">
                  <c:v>1.3055110000000001</c:v>
                </c:pt>
                <c:pt idx="669">
                  <c:v>1.3017875000000001</c:v>
                </c:pt>
                <c:pt idx="670">
                  <c:v>1.29766297</c:v>
                </c:pt>
                <c:pt idx="671">
                  <c:v>1.2927938699999999</c:v>
                </c:pt>
                <c:pt idx="672">
                  <c:v>1.2874281400000001</c:v>
                </c:pt>
                <c:pt idx="673">
                  <c:v>1.2816615099999999</c:v>
                </c:pt>
                <c:pt idx="674">
                  <c:v>1.2755510800000001</c:v>
                </c:pt>
                <c:pt idx="675">
                  <c:v>1.2692498000000001</c:v>
                </c:pt>
                <c:pt idx="676">
                  <c:v>1.26312029</c:v>
                </c:pt>
                <c:pt idx="677">
                  <c:v>1.2566089600000001</c:v>
                </c:pt>
                <c:pt idx="678">
                  <c:v>1.25026941</c:v>
                </c:pt>
                <c:pt idx="679">
                  <c:v>1.24362445</c:v>
                </c:pt>
                <c:pt idx="680">
                  <c:v>1.2370557799999999</c:v>
                </c:pt>
                <c:pt idx="681">
                  <c:v>1.2304298899999999</c:v>
                </c:pt>
                <c:pt idx="682">
                  <c:v>1.2238230699999999</c:v>
                </c:pt>
                <c:pt idx="683">
                  <c:v>1.21733069</c:v>
                </c:pt>
                <c:pt idx="684">
                  <c:v>1.2103992699999999</c:v>
                </c:pt>
                <c:pt idx="685">
                  <c:v>1.20369697</c:v>
                </c:pt>
                <c:pt idx="686">
                  <c:v>1.1967464699999999</c:v>
                </c:pt>
                <c:pt idx="687">
                  <c:v>1.18985319</c:v>
                </c:pt>
                <c:pt idx="688">
                  <c:v>1.1827117199999999</c:v>
                </c:pt>
                <c:pt idx="689">
                  <c:v>1.1755319799999999</c:v>
                </c:pt>
                <c:pt idx="690">
                  <c:v>1.16823769</c:v>
                </c:pt>
                <c:pt idx="691">
                  <c:v>1.16086709</c:v>
                </c:pt>
                <c:pt idx="692">
                  <c:v>1.1533055299999999</c:v>
                </c:pt>
                <c:pt idx="693">
                  <c:v>1.1456866299999999</c:v>
                </c:pt>
                <c:pt idx="694">
                  <c:v>1.1378386</c:v>
                </c:pt>
                <c:pt idx="695">
                  <c:v>1.1297233099999999</c:v>
                </c:pt>
                <c:pt idx="696">
                  <c:v>1.12158895</c:v>
                </c:pt>
                <c:pt idx="697">
                  <c:v>1.11328256</c:v>
                </c:pt>
                <c:pt idx="698">
                  <c:v>1.10468984</c:v>
                </c:pt>
                <c:pt idx="699">
                  <c:v>1.0958489199999999</c:v>
                </c:pt>
                <c:pt idx="700">
                  <c:v>1.0868552899999999</c:v>
                </c:pt>
                <c:pt idx="701">
                  <c:v>1.0777279099999999</c:v>
                </c:pt>
                <c:pt idx="702">
                  <c:v>1.0683904900000001</c:v>
                </c:pt>
                <c:pt idx="703">
                  <c:v>1.05897665</c:v>
                </c:pt>
                <c:pt idx="704">
                  <c:v>1.04918098</c:v>
                </c:pt>
                <c:pt idx="705">
                  <c:v>1.0395189499999999</c:v>
                </c:pt>
                <c:pt idx="706">
                  <c:v>1.0298569200000001</c:v>
                </c:pt>
                <c:pt idx="707">
                  <c:v>1.02019489</c:v>
                </c:pt>
                <c:pt idx="708">
                  <c:v>1.0109147999999999</c:v>
                </c:pt>
                <c:pt idx="709">
                  <c:v>1.00203562</c:v>
                </c:pt>
                <c:pt idx="710">
                  <c:v>0.993614793</c:v>
                </c:pt>
                <c:pt idx="711">
                  <c:v>0.98603409500000005</c:v>
                </c:pt>
                <c:pt idx="712">
                  <c:v>0.97923630500000003</c:v>
                </c:pt>
                <c:pt idx="713">
                  <c:v>0.97322142099999998</c:v>
                </c:pt>
                <c:pt idx="714">
                  <c:v>0.96776026500000001</c:v>
                </c:pt>
                <c:pt idx="715">
                  <c:v>0.96321570899999998</c:v>
                </c:pt>
                <c:pt idx="716">
                  <c:v>0.95886206600000001</c:v>
                </c:pt>
                <c:pt idx="717">
                  <c:v>0.95510035800000004</c:v>
                </c:pt>
                <c:pt idx="718">
                  <c:v>0.95162510899999997</c:v>
                </c:pt>
                <c:pt idx="719">
                  <c:v>0.94843626000000003</c:v>
                </c:pt>
                <c:pt idx="720">
                  <c:v>0.94578206499999995</c:v>
                </c:pt>
                <c:pt idx="721">
                  <c:v>0.94316607699999999</c:v>
                </c:pt>
                <c:pt idx="722">
                  <c:v>0.94095104900000004</c:v>
                </c:pt>
                <c:pt idx="723">
                  <c:v>0.93890786199999998</c:v>
                </c:pt>
                <c:pt idx="724">
                  <c:v>0.93694108700000001</c:v>
                </c:pt>
                <c:pt idx="725">
                  <c:v>0.93533712599999996</c:v>
                </c:pt>
                <c:pt idx="726">
                  <c:v>0.93348491199999994</c:v>
                </c:pt>
                <c:pt idx="727">
                  <c:v>0.93188095100000001</c:v>
                </c:pt>
                <c:pt idx="728">
                  <c:v>0.93025791599999996</c:v>
                </c:pt>
                <c:pt idx="729">
                  <c:v>0.92846298199999999</c:v>
                </c:pt>
                <c:pt idx="730">
                  <c:v>0.92697358100000005</c:v>
                </c:pt>
                <c:pt idx="731">
                  <c:v>0.92525500100000002</c:v>
                </c:pt>
                <c:pt idx="732">
                  <c:v>0.92363196599999997</c:v>
                </c:pt>
                <c:pt idx="733">
                  <c:v>0.92189431200000005</c:v>
                </c:pt>
                <c:pt idx="734">
                  <c:v>0.91996574399999997</c:v>
                </c:pt>
                <c:pt idx="735">
                  <c:v>0.91803717600000001</c:v>
                </c:pt>
                <c:pt idx="736">
                  <c:v>0.91608947500000004</c:v>
                </c:pt>
                <c:pt idx="737">
                  <c:v>0.91416090699999997</c:v>
                </c:pt>
                <c:pt idx="738">
                  <c:v>0.91200316000000003</c:v>
                </c:pt>
                <c:pt idx="739">
                  <c:v>0.91003638499999995</c:v>
                </c:pt>
                <c:pt idx="740">
                  <c:v>0.907821357</c:v>
                </c:pt>
                <c:pt idx="741">
                  <c:v>0.90568274299999996</c:v>
                </c:pt>
                <c:pt idx="742">
                  <c:v>0.90352499500000005</c:v>
                </c:pt>
                <c:pt idx="743">
                  <c:v>0.90144365999999998</c:v>
                </c:pt>
                <c:pt idx="744">
                  <c:v>0.89917141199999995</c:v>
                </c:pt>
                <c:pt idx="745">
                  <c:v>0.89686089800000002</c:v>
                </c:pt>
                <c:pt idx="746">
                  <c:v>0.89456951600000001</c:v>
                </c:pt>
                <c:pt idx="747">
                  <c:v>0.89223992799999996</c:v>
                </c:pt>
                <c:pt idx="748">
                  <c:v>0.89008218100000003</c:v>
                </c:pt>
                <c:pt idx="749">
                  <c:v>0.88788628599999997</c:v>
                </c:pt>
                <c:pt idx="750">
                  <c:v>0.88555669800000003</c:v>
                </c:pt>
                <c:pt idx="751">
                  <c:v>0.88311255</c:v>
                </c:pt>
                <c:pt idx="752">
                  <c:v>0.88078296199999995</c:v>
                </c:pt>
                <c:pt idx="753">
                  <c:v>0.87847250700000001</c:v>
                </c:pt>
                <c:pt idx="754">
                  <c:v>0.87612384600000004</c:v>
                </c:pt>
                <c:pt idx="755">
                  <c:v>0.87358421100000005</c:v>
                </c:pt>
                <c:pt idx="756">
                  <c:v>0.871235549</c:v>
                </c:pt>
                <c:pt idx="757">
                  <c:v>0.86875319500000003</c:v>
                </c:pt>
                <c:pt idx="758">
                  <c:v>0.86648088700000003</c:v>
                </c:pt>
                <c:pt idx="759">
                  <c:v>0.86399859199999995</c:v>
                </c:pt>
                <c:pt idx="760">
                  <c:v>0.86153531100000003</c:v>
                </c:pt>
                <c:pt idx="761">
                  <c:v>0.85909116299999999</c:v>
                </c:pt>
                <c:pt idx="762">
                  <c:v>0.85674250100000005</c:v>
                </c:pt>
                <c:pt idx="763">
                  <c:v>0.85405010000000003</c:v>
                </c:pt>
                <c:pt idx="764">
                  <c:v>0.851777852</c:v>
                </c:pt>
                <c:pt idx="765">
                  <c:v>0.84925729000000005</c:v>
                </c:pt>
                <c:pt idx="766">
                  <c:v>0.84683221600000003</c:v>
                </c:pt>
                <c:pt idx="767">
                  <c:v>0.84429264100000001</c:v>
                </c:pt>
                <c:pt idx="768">
                  <c:v>0.84169572599999998</c:v>
                </c:pt>
                <c:pt idx="769">
                  <c:v>0.83923244500000005</c:v>
                </c:pt>
                <c:pt idx="770">
                  <c:v>0.83661645699999998</c:v>
                </c:pt>
                <c:pt idx="771">
                  <c:v>0.83403867499999995</c:v>
                </c:pt>
                <c:pt idx="772">
                  <c:v>0.83163267399999996</c:v>
                </c:pt>
                <c:pt idx="773">
                  <c:v>0.82903581900000001</c:v>
                </c:pt>
                <c:pt idx="774">
                  <c:v>0.82661074400000001</c:v>
                </c:pt>
                <c:pt idx="775">
                  <c:v>0.823937476</c:v>
                </c:pt>
                <c:pt idx="776">
                  <c:v>0.82124507400000002</c:v>
                </c:pt>
                <c:pt idx="777">
                  <c:v>0.81860995299999995</c:v>
                </c:pt>
                <c:pt idx="778">
                  <c:v>0.81620401099999995</c:v>
                </c:pt>
                <c:pt idx="779">
                  <c:v>0.81375986300000003</c:v>
                </c:pt>
                <c:pt idx="780">
                  <c:v>0.81114387499999996</c:v>
                </c:pt>
                <c:pt idx="781">
                  <c:v>0.80873793400000005</c:v>
                </c:pt>
                <c:pt idx="782">
                  <c:v>0.80596911900000001</c:v>
                </c:pt>
                <c:pt idx="783">
                  <c:v>0.803429544</c:v>
                </c:pt>
                <c:pt idx="784">
                  <c:v>0.80052709600000005</c:v>
                </c:pt>
                <c:pt idx="785">
                  <c:v>0.800164282</c:v>
                </c:pt>
                <c:pt idx="786">
                  <c:v>0.81204307099999995</c:v>
                </c:pt>
                <c:pt idx="787">
                  <c:v>0.83374583700000005</c:v>
                </c:pt>
                <c:pt idx="788">
                  <c:v>0.83977979400000002</c:v>
                </c:pt>
                <c:pt idx="789">
                  <c:v>0.84505003700000003</c:v>
                </c:pt>
                <c:pt idx="790">
                  <c:v>0.84961372599999996</c:v>
                </c:pt>
                <c:pt idx="791">
                  <c:v>0.85391002900000001</c:v>
                </c:pt>
                <c:pt idx="792">
                  <c:v>0.85811090499999998</c:v>
                </c:pt>
                <c:pt idx="793">
                  <c:v>0.86213994000000005</c:v>
                </c:pt>
                <c:pt idx="794">
                  <c:v>0.86613076899999997</c:v>
                </c:pt>
                <c:pt idx="795">
                  <c:v>0.87002617100000001</c:v>
                </c:pt>
                <c:pt idx="796">
                  <c:v>0.87394058699999999</c:v>
                </c:pt>
                <c:pt idx="797">
                  <c:v>0.87762594199999999</c:v>
                </c:pt>
                <c:pt idx="798">
                  <c:v>0.88146400499999999</c:v>
                </c:pt>
                <c:pt idx="799">
                  <c:v>0.884843826</c:v>
                </c:pt>
                <c:pt idx="800">
                  <c:v>0.888529122</c:v>
                </c:pt>
                <c:pt idx="801">
                  <c:v>0.89213806399999995</c:v>
                </c:pt>
                <c:pt idx="802">
                  <c:v>0.89574700600000001</c:v>
                </c:pt>
                <c:pt idx="803">
                  <c:v>0.89922225499999997</c:v>
                </c:pt>
                <c:pt idx="804">
                  <c:v>0.90258294299999997</c:v>
                </c:pt>
                <c:pt idx="805">
                  <c:v>0.90592455900000002</c:v>
                </c:pt>
                <c:pt idx="806">
                  <c:v>0.90941894099999998</c:v>
                </c:pt>
                <c:pt idx="807">
                  <c:v>0.91272234900000004</c:v>
                </c:pt>
                <c:pt idx="808">
                  <c:v>0.91608309700000001</c:v>
                </c:pt>
                <c:pt idx="809">
                  <c:v>0.91931009299999999</c:v>
                </c:pt>
                <c:pt idx="810">
                  <c:v>0.92253714799999997</c:v>
                </c:pt>
                <c:pt idx="811">
                  <c:v>0.92580235</c:v>
                </c:pt>
                <c:pt idx="812">
                  <c:v>0.928953052</c:v>
                </c:pt>
                <c:pt idx="813">
                  <c:v>0.93229466699999997</c:v>
                </c:pt>
                <c:pt idx="814">
                  <c:v>0.93542623499999999</c:v>
                </c:pt>
                <c:pt idx="815">
                  <c:v>0.93851959699999998</c:v>
                </c:pt>
                <c:pt idx="816">
                  <c:v>0.94178479900000001</c:v>
                </c:pt>
                <c:pt idx="817">
                  <c:v>0.94476360100000001</c:v>
                </c:pt>
                <c:pt idx="818">
                  <c:v>0.94785702199999999</c:v>
                </c:pt>
                <c:pt idx="819">
                  <c:v>0.95079761699999998</c:v>
                </c:pt>
                <c:pt idx="820">
                  <c:v>0.95394825900000002</c:v>
                </c:pt>
                <c:pt idx="821">
                  <c:v>0.95696526800000004</c:v>
                </c:pt>
                <c:pt idx="822">
                  <c:v>0.95982950899999997</c:v>
                </c:pt>
                <c:pt idx="823">
                  <c:v>0.962560058</c:v>
                </c:pt>
                <c:pt idx="824">
                  <c:v>0.96551978599999999</c:v>
                </c:pt>
                <c:pt idx="825">
                  <c:v>0.96832674699999999</c:v>
                </c:pt>
                <c:pt idx="826">
                  <c:v>0.97107642900000002</c:v>
                </c:pt>
                <c:pt idx="827">
                  <c:v>0.97413158399999999</c:v>
                </c:pt>
                <c:pt idx="828">
                  <c:v>0.97733950599999997</c:v>
                </c:pt>
                <c:pt idx="829">
                  <c:v>0.98092937499999999</c:v>
                </c:pt>
                <c:pt idx="830">
                  <c:v>0.98524481100000005</c:v>
                </c:pt>
                <c:pt idx="831">
                  <c:v>0.99062961299999996</c:v>
                </c:pt>
                <c:pt idx="832">
                  <c:v>0.99700730999999998</c:v>
                </c:pt>
                <c:pt idx="833">
                  <c:v>1.00496984</c:v>
                </c:pt>
                <c:pt idx="834">
                  <c:v>1.01432645</c:v>
                </c:pt>
                <c:pt idx="835">
                  <c:v>1.0247330699999999</c:v>
                </c:pt>
                <c:pt idx="836">
                  <c:v>1.03536904</c:v>
                </c:pt>
                <c:pt idx="837">
                  <c:v>1.0456610900000001</c:v>
                </c:pt>
                <c:pt idx="838">
                  <c:v>1.0561633100000001</c:v>
                </c:pt>
                <c:pt idx="839">
                  <c:v>1.06613088</c:v>
                </c:pt>
                <c:pt idx="840">
                  <c:v>1.07552552</c:v>
                </c:pt>
                <c:pt idx="841">
                  <c:v>1.08509207</c:v>
                </c:pt>
                <c:pt idx="842">
                  <c:v>1.0940094</c:v>
                </c:pt>
                <c:pt idx="843">
                  <c:v>1.10283124</c:v>
                </c:pt>
                <c:pt idx="844">
                  <c:v>1.1115003800000001</c:v>
                </c:pt>
                <c:pt idx="845">
                  <c:v>1.11973023</c:v>
                </c:pt>
                <c:pt idx="846">
                  <c:v>1.1278073799999999</c:v>
                </c:pt>
                <c:pt idx="847">
                  <c:v>1.13575089</c:v>
                </c:pt>
                <c:pt idx="848">
                  <c:v>1.1433697899999999</c:v>
                </c:pt>
                <c:pt idx="849">
                  <c:v>1.15093136</c:v>
                </c:pt>
                <c:pt idx="850">
                  <c:v>1.1584165099999999</c:v>
                </c:pt>
                <c:pt idx="851">
                  <c:v>1.16569173</c:v>
                </c:pt>
                <c:pt idx="852">
                  <c:v>1.1730050999999999</c:v>
                </c:pt>
                <c:pt idx="853">
                  <c:v>1.18014657</c:v>
                </c:pt>
                <c:pt idx="854">
                  <c:v>1.1872308300000001</c:v>
                </c:pt>
                <c:pt idx="855">
                  <c:v>1.19439137</c:v>
                </c:pt>
                <c:pt idx="856">
                  <c:v>1.20143735</c:v>
                </c:pt>
                <c:pt idx="857">
                  <c:v>1.2085980199999999</c:v>
                </c:pt>
                <c:pt idx="858">
                  <c:v>1.21572042</c:v>
                </c:pt>
                <c:pt idx="859">
                  <c:v>1.2229383</c:v>
                </c:pt>
                <c:pt idx="860">
                  <c:v>1.2301179200000001</c:v>
                </c:pt>
                <c:pt idx="861">
                  <c:v>1.2372785799999999</c:v>
                </c:pt>
                <c:pt idx="862">
                  <c:v>1.24442005</c:v>
                </c:pt>
                <c:pt idx="863">
                  <c:v>1.2516379399999999</c:v>
                </c:pt>
                <c:pt idx="864">
                  <c:v>1.2590276</c:v>
                </c:pt>
                <c:pt idx="865">
                  <c:v>1.26649368</c:v>
                </c:pt>
                <c:pt idx="866">
                  <c:v>1.2739216099999999</c:v>
                </c:pt>
                <c:pt idx="867">
                  <c:v>1.2811204199999999</c:v>
                </c:pt>
                <c:pt idx="868">
                  <c:v>1.28866291</c:v>
                </c:pt>
                <c:pt idx="869">
                  <c:v>1.29609084</c:v>
                </c:pt>
                <c:pt idx="870">
                  <c:v>1.30367148</c:v>
                </c:pt>
                <c:pt idx="871">
                  <c:v>1.31127131</c:v>
                </c:pt>
                <c:pt idx="872">
                  <c:v>1.3189283599999999</c:v>
                </c:pt>
                <c:pt idx="873">
                  <c:v>1.3265089999999999</c:v>
                </c:pt>
                <c:pt idx="874">
                  <c:v>1.33420432</c:v>
                </c:pt>
                <c:pt idx="875">
                  <c:v>1.3418613699999999</c:v>
                </c:pt>
                <c:pt idx="876">
                  <c:v>1.3495374899999999</c:v>
                </c:pt>
                <c:pt idx="877">
                  <c:v>1.3573090999999999</c:v>
                </c:pt>
                <c:pt idx="878">
                  <c:v>1.36481345</c:v>
                </c:pt>
                <c:pt idx="879">
                  <c:v>1.37088561</c:v>
                </c:pt>
                <c:pt idx="880">
                  <c:v>1.3718020900000001</c:v>
                </c:pt>
                <c:pt idx="881">
                  <c:v>1.36991179</c:v>
                </c:pt>
                <c:pt idx="882">
                  <c:v>1.36834598</c:v>
                </c:pt>
                <c:pt idx="883">
                  <c:v>1.36788774</c:v>
                </c:pt>
                <c:pt idx="884">
                  <c:v>1.3684031999999999</c:v>
                </c:pt>
                <c:pt idx="885">
                  <c:v>1.3695489199999999</c:v>
                </c:pt>
                <c:pt idx="886">
                  <c:v>1.37140119</c:v>
                </c:pt>
                <c:pt idx="887">
                  <c:v>1.37397897</c:v>
                </c:pt>
                <c:pt idx="888">
                  <c:v>1.37695777</c:v>
                </c:pt>
                <c:pt idx="889">
                  <c:v>1.38102496</c:v>
                </c:pt>
                <c:pt idx="890">
                  <c:v>1.38604689</c:v>
                </c:pt>
                <c:pt idx="891">
                  <c:v>1.3920236800000001</c:v>
                </c:pt>
                <c:pt idx="892">
                  <c:v>1.39906967</c:v>
                </c:pt>
                <c:pt idx="893">
                  <c:v>1.4070704000000001</c:v>
                </c:pt>
                <c:pt idx="894">
                  <c:v>1.4159686600000001</c:v>
                </c:pt>
                <c:pt idx="895">
                  <c:v>1.4252870099999999</c:v>
                </c:pt>
                <c:pt idx="896">
                  <c:v>1.4354836900000001</c:v>
                </c:pt>
                <c:pt idx="897">
                  <c:v>1.44629133</c:v>
                </c:pt>
                <c:pt idx="898">
                  <c:v>1.4586458200000001</c:v>
                </c:pt>
                <c:pt idx="899">
                  <c:v>1.47290969</c:v>
                </c:pt>
                <c:pt idx="900">
                  <c:v>1.49185181</c:v>
                </c:pt>
                <c:pt idx="901">
                  <c:v>1.5229001</c:v>
                </c:pt>
                <c:pt idx="902">
                  <c:v>1.6211816100000001</c:v>
                </c:pt>
                <c:pt idx="903">
                  <c:v>1.8460814999999999</c:v>
                </c:pt>
                <c:pt idx="904">
                  <c:v>2.07993674</c:v>
                </c:pt>
                <c:pt idx="905">
                  <c:v>2.2747304399999999</c:v>
                </c:pt>
                <c:pt idx="906">
                  <c:v>2.4417343100000002</c:v>
                </c:pt>
                <c:pt idx="907">
                  <c:v>2.5854043999999998</c:v>
                </c:pt>
                <c:pt idx="908">
                  <c:v>2.7138750599999999</c:v>
                </c:pt>
                <c:pt idx="909">
                  <c:v>2.8277380499999998</c:v>
                </c:pt>
                <c:pt idx="910">
                  <c:v>2.93004847</c:v>
                </c:pt>
                <c:pt idx="911">
                  <c:v>3.0227160500000001</c:v>
                </c:pt>
                <c:pt idx="912">
                  <c:v>3.1060271300000002</c:v>
                </c:pt>
                <c:pt idx="913">
                  <c:v>3.18107009</c:v>
                </c:pt>
                <c:pt idx="914">
                  <c:v>3.2479405400000001</c:v>
                </c:pt>
                <c:pt idx="915">
                  <c:v>3.30610347</c:v>
                </c:pt>
                <c:pt idx="916">
                  <c:v>3.3565142200000002</c:v>
                </c:pt>
                <c:pt idx="917">
                  <c:v>3.4005851699999998</c:v>
                </c:pt>
                <c:pt idx="918">
                  <c:v>3.4396534000000001</c:v>
                </c:pt>
                <c:pt idx="919">
                  <c:v>3.4754753100000002</c:v>
                </c:pt>
                <c:pt idx="920">
                  <c:v>3.5085096400000002</c:v>
                </c:pt>
                <c:pt idx="921">
                  <c:v>3.5390422300000002</c:v>
                </c:pt>
                <c:pt idx="922">
                  <c:v>3.5676083599999999</c:v>
                </c:pt>
                <c:pt idx="923">
                  <c:v>3.5950858600000002</c:v>
                </c:pt>
                <c:pt idx="924">
                  <c:v>3.6218187799999999</c:v>
                </c:pt>
                <c:pt idx="925">
                  <c:v>3.64904809</c:v>
                </c:pt>
                <c:pt idx="926">
                  <c:v>3.6764302299999998</c:v>
                </c:pt>
                <c:pt idx="927">
                  <c:v>3.70465255</c:v>
                </c:pt>
                <c:pt idx="928">
                  <c:v>3.7329320899999998</c:v>
                </c:pt>
                <c:pt idx="929">
                  <c:v>3.7614407500000002</c:v>
                </c:pt>
                <c:pt idx="930">
                  <c:v>3.7893955699999999</c:v>
                </c:pt>
                <c:pt idx="931">
                  <c:v>3.8168158499999998</c:v>
                </c:pt>
                <c:pt idx="932">
                  <c:v>3.8433005800000002</c:v>
                </c:pt>
                <c:pt idx="933">
                  <c:v>3.8694224400000001</c:v>
                </c:pt>
                <c:pt idx="934">
                  <c:v>3.8947804000000001</c:v>
                </c:pt>
                <c:pt idx="935">
                  <c:v>3.91948915</c:v>
                </c:pt>
                <c:pt idx="936">
                  <c:v>3.94360614</c:v>
                </c:pt>
                <c:pt idx="937">
                  <c:v>3.9674746999999999</c:v>
                </c:pt>
                <c:pt idx="938">
                  <c:v>3.9907515</c:v>
                </c:pt>
                <c:pt idx="939">
                  <c:v>4.0141239200000003</c:v>
                </c:pt>
                <c:pt idx="940">
                  <c:v>4.0373239500000002</c:v>
                </c:pt>
                <c:pt idx="941">
                  <c:v>4.0607914899999997</c:v>
                </c:pt>
                <c:pt idx="942">
                  <c:v>4.0845646899999997</c:v>
                </c:pt>
                <c:pt idx="943">
                  <c:v>4.1081280700000002</c:v>
                </c:pt>
                <c:pt idx="944">
                  <c:v>4.1314621000000002</c:v>
                </c:pt>
                <c:pt idx="945">
                  <c:v>4.1540703800000003</c:v>
                </c:pt>
                <c:pt idx="946">
                  <c:v>4.1757240299999996</c:v>
                </c:pt>
                <c:pt idx="947">
                  <c:v>4.1954946499999997</c:v>
                </c:pt>
                <c:pt idx="948">
                  <c:v>4.20000076</c:v>
                </c:pt>
                <c:pt idx="949">
                  <c:v>4.1881618500000002</c:v>
                </c:pt>
                <c:pt idx="950">
                  <c:v>3.7813258200000002</c:v>
                </c:pt>
                <c:pt idx="951">
                  <c:v>3.4411501900000001</c:v>
                </c:pt>
                <c:pt idx="952">
                  <c:v>3.1180260199999998</c:v>
                </c:pt>
                <c:pt idx="953">
                  <c:v>2.8223795900000002</c:v>
                </c:pt>
                <c:pt idx="954">
                  <c:v>2.5284898299999998</c:v>
                </c:pt>
                <c:pt idx="955">
                  <c:v>2.2721982000000001</c:v>
                </c:pt>
                <c:pt idx="956">
                  <c:v>2.05963349</c:v>
                </c:pt>
                <c:pt idx="957">
                  <c:v>1.8794730900000001</c:v>
                </c:pt>
                <c:pt idx="958">
                  <c:v>1.73058271</c:v>
                </c:pt>
                <c:pt idx="959">
                  <c:v>1.61519217</c:v>
                </c:pt>
                <c:pt idx="960">
                  <c:v>1.5342871</c:v>
                </c:pt>
                <c:pt idx="961">
                  <c:v>1.4926793599999999</c:v>
                </c:pt>
                <c:pt idx="962">
                  <c:v>1.4691543600000001</c:v>
                </c:pt>
                <c:pt idx="963">
                  <c:v>1.4524463400000001</c:v>
                </c:pt>
                <c:pt idx="964">
                  <c:v>1.4389462500000001</c:v>
                </c:pt>
                <c:pt idx="965">
                  <c:v>1.4273173800000001</c:v>
                </c:pt>
                <c:pt idx="966">
                  <c:v>1.4169298400000001</c:v>
                </c:pt>
                <c:pt idx="967">
                  <c:v>1.4071532499999999</c:v>
                </c:pt>
                <c:pt idx="968">
                  <c:v>1.39835048</c:v>
                </c:pt>
                <c:pt idx="969">
                  <c:v>1.3896241199999999</c:v>
                </c:pt>
                <c:pt idx="970">
                  <c:v>1.3812795899999999</c:v>
                </c:pt>
                <c:pt idx="971">
                  <c:v>1.3732407099999999</c:v>
                </c:pt>
                <c:pt idx="972">
                  <c:v>1.3652972000000001</c:v>
                </c:pt>
                <c:pt idx="973">
                  <c:v>1.35775471</c:v>
                </c:pt>
                <c:pt idx="974">
                  <c:v>1.35005939</c:v>
                </c:pt>
                <c:pt idx="975">
                  <c:v>1.3427269500000001</c:v>
                </c:pt>
                <c:pt idx="976">
                  <c:v>1.33522272</c:v>
                </c:pt>
                <c:pt idx="977">
                  <c:v>1.3280812500000001</c:v>
                </c:pt>
                <c:pt idx="978">
                  <c:v>1.3217035500000001</c:v>
                </c:pt>
                <c:pt idx="979">
                  <c:v>1.3177700000000001</c:v>
                </c:pt>
                <c:pt idx="980">
                  <c:v>1.3154594900000001</c:v>
                </c:pt>
                <c:pt idx="981">
                  <c:v>1.31356907</c:v>
                </c:pt>
                <c:pt idx="982">
                  <c:v>1.3112777499999999</c:v>
                </c:pt>
                <c:pt idx="983">
                  <c:v>1.3085280699999999</c:v>
                </c:pt>
                <c:pt idx="984">
                  <c:v>1.30535829</c:v>
                </c:pt>
                <c:pt idx="985">
                  <c:v>1.3016538600000001</c:v>
                </c:pt>
                <c:pt idx="986">
                  <c:v>1.29718566</c:v>
                </c:pt>
                <c:pt idx="987">
                  <c:v>1.29208732</c:v>
                </c:pt>
                <c:pt idx="988">
                  <c:v>1.2866452900000001</c:v>
                </c:pt>
                <c:pt idx="989">
                  <c:v>1.2807639799999999</c:v>
                </c:pt>
                <c:pt idx="990">
                  <c:v>1.2746918199999999</c:v>
                </c:pt>
                <c:pt idx="991">
                  <c:v>1.26839054</c:v>
                </c:pt>
                <c:pt idx="992">
                  <c:v>1.26210833</c:v>
                </c:pt>
                <c:pt idx="993">
                  <c:v>1.25555873</c:v>
                </c:pt>
                <c:pt idx="994">
                  <c:v>1.24910462</c:v>
                </c:pt>
                <c:pt idx="995">
                  <c:v>1.24245965</c:v>
                </c:pt>
                <c:pt idx="996">
                  <c:v>1.2359100599999999</c:v>
                </c:pt>
                <c:pt idx="997">
                  <c:v>1.2292460199999999</c:v>
                </c:pt>
                <c:pt idx="998">
                  <c:v>1.2225245199999999</c:v>
                </c:pt>
                <c:pt idx="999">
                  <c:v>1.21582222</c:v>
                </c:pt>
                <c:pt idx="1000">
                  <c:v>1.2088526500000001</c:v>
                </c:pt>
                <c:pt idx="1001">
                  <c:v>1.20211208</c:v>
                </c:pt>
                <c:pt idx="1002">
                  <c:v>1.1952952100000001</c:v>
                </c:pt>
                <c:pt idx="1003">
                  <c:v>1.18805826</c:v>
                </c:pt>
                <c:pt idx="1004">
                  <c:v>1.18105042</c:v>
                </c:pt>
                <c:pt idx="1005">
                  <c:v>1.1737370499999999</c:v>
                </c:pt>
                <c:pt idx="1006">
                  <c:v>1.16648102</c:v>
                </c:pt>
                <c:pt idx="1007">
                  <c:v>1.1590340100000001</c:v>
                </c:pt>
                <c:pt idx="1008">
                  <c:v>1.1513578900000001</c:v>
                </c:pt>
                <c:pt idx="1009">
                  <c:v>1.1436053500000001</c:v>
                </c:pt>
                <c:pt idx="1010">
                  <c:v>1.1355854299999999</c:v>
                </c:pt>
                <c:pt idx="1011">
                  <c:v>1.12748921</c:v>
                </c:pt>
                <c:pt idx="1012">
                  <c:v>1.1191256000000001</c:v>
                </c:pt>
                <c:pt idx="1013">
                  <c:v>1.11051381</c:v>
                </c:pt>
                <c:pt idx="1014">
                  <c:v>1.10197842</c:v>
                </c:pt>
                <c:pt idx="1015">
                  <c:v>1.09300387</c:v>
                </c:pt>
                <c:pt idx="1016">
                  <c:v>1.08389556</c:v>
                </c:pt>
                <c:pt idx="1017">
                  <c:v>1.0745772099999999</c:v>
                </c:pt>
                <c:pt idx="1018">
                  <c:v>1.0650680100000001</c:v>
                </c:pt>
                <c:pt idx="1019">
                  <c:v>1.05540597</c:v>
                </c:pt>
                <c:pt idx="1020">
                  <c:v>1.0456866</c:v>
                </c:pt>
                <c:pt idx="1021">
                  <c:v>1.0356427399999999</c:v>
                </c:pt>
                <c:pt idx="1022">
                  <c:v>1.0260571199999999</c:v>
                </c:pt>
                <c:pt idx="1023">
                  <c:v>1.0163568300000001</c:v>
                </c:pt>
                <c:pt idx="1024">
                  <c:v>1.0070385900000001</c:v>
                </c:pt>
                <c:pt idx="1025">
                  <c:v>0.99831211600000003</c:v>
                </c:pt>
                <c:pt idx="1026">
                  <c:v>0.99017769099999997</c:v>
                </c:pt>
                <c:pt idx="1027">
                  <c:v>0.98307442700000003</c:v>
                </c:pt>
                <c:pt idx="1028">
                  <c:v>0.97646754999999996</c:v>
                </c:pt>
                <c:pt idx="1029">
                  <c:v>0.97073906700000001</c:v>
                </c:pt>
                <c:pt idx="1030">
                  <c:v>0.96565985700000001</c:v>
                </c:pt>
                <c:pt idx="1031">
                  <c:v>0.96128714100000001</c:v>
                </c:pt>
                <c:pt idx="1032">
                  <c:v>0.95716261899999999</c:v>
                </c:pt>
                <c:pt idx="1033">
                  <c:v>0.953496397</c:v>
                </c:pt>
                <c:pt idx="1034">
                  <c:v>0.95017385499999996</c:v>
                </c:pt>
                <c:pt idx="1035">
                  <c:v>0.94746238000000005</c:v>
                </c:pt>
                <c:pt idx="1036">
                  <c:v>0.94480818499999997</c:v>
                </c:pt>
                <c:pt idx="1037">
                  <c:v>0.94245952399999999</c:v>
                </c:pt>
                <c:pt idx="1038">
                  <c:v>0.94026362900000005</c:v>
                </c:pt>
                <c:pt idx="1039">
                  <c:v>0.93835413499999998</c:v>
                </c:pt>
                <c:pt idx="1040">
                  <c:v>0.93648284699999995</c:v>
                </c:pt>
                <c:pt idx="1041">
                  <c:v>0.93485975300000002</c:v>
                </c:pt>
                <c:pt idx="1042">
                  <c:v>0.93314123199999999</c:v>
                </c:pt>
                <c:pt idx="1043">
                  <c:v>0.93147999000000004</c:v>
                </c:pt>
                <c:pt idx="1044">
                  <c:v>0.929895103</c:v>
                </c:pt>
                <c:pt idx="1045">
                  <c:v>0.92829114199999996</c:v>
                </c:pt>
                <c:pt idx="1046">
                  <c:v>0.92661076799999997</c:v>
                </c:pt>
                <c:pt idx="1047">
                  <c:v>0.92489224699999995</c:v>
                </c:pt>
                <c:pt idx="1048">
                  <c:v>0.92304003199999995</c:v>
                </c:pt>
                <c:pt idx="1049">
                  <c:v>0.92120689200000005</c:v>
                </c:pt>
                <c:pt idx="1050">
                  <c:v>0.919411957</c:v>
                </c:pt>
                <c:pt idx="1051">
                  <c:v>0.91742610899999999</c:v>
                </c:pt>
                <c:pt idx="1052">
                  <c:v>0.91545933499999999</c:v>
                </c:pt>
                <c:pt idx="1053">
                  <c:v>0.91358804699999996</c:v>
                </c:pt>
                <c:pt idx="1054">
                  <c:v>0.91131573899999996</c:v>
                </c:pt>
                <c:pt idx="1055">
                  <c:v>0.90919619799999996</c:v>
                </c:pt>
                <c:pt idx="1056">
                  <c:v>0.90709578999999996</c:v>
                </c:pt>
                <c:pt idx="1057">
                  <c:v>0.90495711599999995</c:v>
                </c:pt>
                <c:pt idx="1058">
                  <c:v>0.90270394099999995</c:v>
                </c:pt>
                <c:pt idx="1059">
                  <c:v>0.90056532600000005</c:v>
                </c:pt>
                <c:pt idx="1060">
                  <c:v>0.89821666499999997</c:v>
                </c:pt>
                <c:pt idx="1061">
                  <c:v>0.89596343000000001</c:v>
                </c:pt>
                <c:pt idx="1062">
                  <c:v>0.89374840300000002</c:v>
                </c:pt>
                <c:pt idx="1063">
                  <c:v>0.89145702100000002</c:v>
                </c:pt>
                <c:pt idx="1064">
                  <c:v>0.88908928600000003</c:v>
                </c:pt>
                <c:pt idx="1065">
                  <c:v>0.88693153899999999</c:v>
                </c:pt>
                <c:pt idx="1066">
                  <c:v>0.884525597</c:v>
                </c:pt>
                <c:pt idx="1067">
                  <c:v>0.88204324199999995</c:v>
                </c:pt>
                <c:pt idx="1068">
                  <c:v>0.87973278799999999</c:v>
                </c:pt>
                <c:pt idx="1069">
                  <c:v>0.87740320000000005</c:v>
                </c:pt>
                <c:pt idx="1070">
                  <c:v>0.87497812500000005</c:v>
                </c:pt>
                <c:pt idx="1071">
                  <c:v>0.87259125699999995</c:v>
                </c:pt>
                <c:pt idx="1072">
                  <c:v>0.87020438899999997</c:v>
                </c:pt>
                <c:pt idx="1073">
                  <c:v>0.86776024100000004</c:v>
                </c:pt>
                <c:pt idx="1074">
                  <c:v>0.865297019</c:v>
                </c:pt>
                <c:pt idx="1075">
                  <c:v>0.86292922500000002</c:v>
                </c:pt>
                <c:pt idx="1076">
                  <c:v>0.86046600299999998</c:v>
                </c:pt>
                <c:pt idx="1077">
                  <c:v>0.85796457500000001</c:v>
                </c:pt>
                <c:pt idx="1078">
                  <c:v>0.85552042699999997</c:v>
                </c:pt>
                <c:pt idx="1079">
                  <c:v>0.85296171899999995</c:v>
                </c:pt>
                <c:pt idx="1080">
                  <c:v>0.85042208399999997</c:v>
                </c:pt>
                <c:pt idx="1081">
                  <c:v>0.84805428999999999</c:v>
                </c:pt>
                <c:pt idx="1082">
                  <c:v>0.84555286200000002</c:v>
                </c:pt>
                <c:pt idx="1083">
                  <c:v>0.84307056700000005</c:v>
                </c:pt>
                <c:pt idx="1084">
                  <c:v>0.84041637199999997</c:v>
                </c:pt>
                <c:pt idx="1085">
                  <c:v>0.83781945700000005</c:v>
                </c:pt>
                <c:pt idx="1086">
                  <c:v>0.83527982199999995</c:v>
                </c:pt>
                <c:pt idx="1087">
                  <c:v>0.83275932100000005</c:v>
                </c:pt>
                <c:pt idx="1088">
                  <c:v>0.83018147900000006</c:v>
                </c:pt>
                <c:pt idx="1089">
                  <c:v>0.82766097800000005</c:v>
                </c:pt>
                <c:pt idx="1090">
                  <c:v>0.82504493000000001</c:v>
                </c:pt>
                <c:pt idx="1091">
                  <c:v>0.82256263500000004</c:v>
                </c:pt>
                <c:pt idx="1092">
                  <c:v>0.81987023400000003</c:v>
                </c:pt>
                <c:pt idx="1093">
                  <c:v>0.81734973200000005</c:v>
                </c:pt>
                <c:pt idx="1094">
                  <c:v>0.81473368400000001</c:v>
                </c:pt>
                <c:pt idx="1095">
                  <c:v>0.81213682899999995</c:v>
                </c:pt>
                <c:pt idx="1096">
                  <c:v>0.80955898800000003</c:v>
                </c:pt>
                <c:pt idx="1097">
                  <c:v>0.80686658600000005</c:v>
                </c:pt>
                <c:pt idx="1098">
                  <c:v>0.80421239099999997</c:v>
                </c:pt>
                <c:pt idx="1099">
                  <c:v>0.80167281599999995</c:v>
                </c:pt>
                <c:pt idx="1100">
                  <c:v>0.80010700199999996</c:v>
                </c:pt>
                <c:pt idx="1101">
                  <c:v>0.81196284299999999</c:v>
                </c:pt>
                <c:pt idx="1102">
                  <c:v>0.83344030400000002</c:v>
                </c:pt>
                <c:pt idx="1103">
                  <c:v>0.83955067400000005</c:v>
                </c:pt>
                <c:pt idx="1104">
                  <c:v>0.844572663</c:v>
                </c:pt>
                <c:pt idx="1105">
                  <c:v>0.84923177999999999</c:v>
                </c:pt>
                <c:pt idx="1106">
                  <c:v>0.85368090900000004</c:v>
                </c:pt>
                <c:pt idx="1107">
                  <c:v>0.857843578</c:v>
                </c:pt>
                <c:pt idx="1108">
                  <c:v>0.86189174700000004</c:v>
                </c:pt>
                <c:pt idx="1109">
                  <c:v>0.86582529500000005</c:v>
                </c:pt>
                <c:pt idx="1110">
                  <c:v>0.86975884400000003</c:v>
                </c:pt>
                <c:pt idx="1111">
                  <c:v>0.87350141999999997</c:v>
                </c:pt>
                <c:pt idx="1112">
                  <c:v>0.87716764199999997</c:v>
                </c:pt>
                <c:pt idx="1113">
                  <c:v>0.88098663099999996</c:v>
                </c:pt>
                <c:pt idx="1114">
                  <c:v>0.88457649900000002</c:v>
                </c:pt>
                <c:pt idx="1115">
                  <c:v>0.88820451499999997</c:v>
                </c:pt>
                <c:pt idx="1116">
                  <c:v>0.89181345700000003</c:v>
                </c:pt>
                <c:pt idx="1117">
                  <c:v>0.89532691200000003</c:v>
                </c:pt>
                <c:pt idx="1118">
                  <c:v>0.89870673400000001</c:v>
                </c:pt>
                <c:pt idx="1119">
                  <c:v>0.90223926300000001</c:v>
                </c:pt>
                <c:pt idx="1120">
                  <c:v>0.90569543799999996</c:v>
                </c:pt>
                <c:pt idx="1121">
                  <c:v>0.90911340699999998</c:v>
                </c:pt>
                <c:pt idx="1122">
                  <c:v>0.91232138900000004</c:v>
                </c:pt>
                <c:pt idx="1123">
                  <c:v>0.915643871</c:v>
                </c:pt>
                <c:pt idx="1124">
                  <c:v>0.91902369299999997</c:v>
                </c:pt>
                <c:pt idx="1125">
                  <c:v>0.92225074799999995</c:v>
                </c:pt>
                <c:pt idx="1126">
                  <c:v>0.92542046300000003</c:v>
                </c:pt>
                <c:pt idx="1127">
                  <c:v>0.92860931199999996</c:v>
                </c:pt>
                <c:pt idx="1128">
                  <c:v>0.93195092700000004</c:v>
                </c:pt>
                <c:pt idx="1129">
                  <c:v>0.93506342200000003</c:v>
                </c:pt>
                <c:pt idx="1130">
                  <c:v>0.93806129699999996</c:v>
                </c:pt>
                <c:pt idx="1131">
                  <c:v>0.94130742499999998</c:v>
                </c:pt>
                <c:pt idx="1132">
                  <c:v>0.94443899399999998</c:v>
                </c:pt>
                <c:pt idx="1133">
                  <c:v>0.94749420900000003</c:v>
                </c:pt>
                <c:pt idx="1134">
                  <c:v>0.95045387699999995</c:v>
                </c:pt>
                <c:pt idx="1135">
                  <c:v>0.95339453200000002</c:v>
                </c:pt>
                <c:pt idx="1136">
                  <c:v>0.95646882099999997</c:v>
                </c:pt>
                <c:pt idx="1137">
                  <c:v>0.95946669600000001</c:v>
                </c:pt>
                <c:pt idx="1138">
                  <c:v>0.962273657</c:v>
                </c:pt>
                <c:pt idx="1139">
                  <c:v>0.96511876600000002</c:v>
                </c:pt>
                <c:pt idx="1140">
                  <c:v>0.96784937400000004</c:v>
                </c:pt>
                <c:pt idx="1141">
                  <c:v>0.97073268899999998</c:v>
                </c:pt>
                <c:pt idx="1142">
                  <c:v>0.97365421100000005</c:v>
                </c:pt>
                <c:pt idx="1143">
                  <c:v>0.97667121899999998</c:v>
                </c:pt>
                <c:pt idx="1144">
                  <c:v>0.98020374799999999</c:v>
                </c:pt>
                <c:pt idx="1145">
                  <c:v>0.98427098999999996</c:v>
                </c:pt>
                <c:pt idx="1146">
                  <c:v>0.98921656599999996</c:v>
                </c:pt>
                <c:pt idx="1147">
                  <c:v>0.99511688899999995</c:v>
                </c:pt>
                <c:pt idx="1148">
                  <c:v>1.0029267100000001</c:v>
                </c:pt>
                <c:pt idx="1149">
                  <c:v>1.0119776700000001</c:v>
                </c:pt>
                <c:pt idx="1150">
                  <c:v>1.02213621</c:v>
                </c:pt>
                <c:pt idx="1151">
                  <c:v>1.0326001600000001</c:v>
                </c:pt>
                <c:pt idx="1152">
                  <c:v>1.0431788</c:v>
                </c:pt>
                <c:pt idx="1153">
                  <c:v>1.0535855300000001</c:v>
                </c:pt>
                <c:pt idx="1154">
                  <c:v>1.06357217</c:v>
                </c:pt>
                <c:pt idx="1155">
                  <c:v>1.07340598</c:v>
                </c:pt>
                <c:pt idx="1156">
                  <c:v>1.08274341</c:v>
                </c:pt>
                <c:pt idx="1157">
                  <c:v>1.0919090499999999</c:v>
                </c:pt>
                <c:pt idx="1158">
                  <c:v>1.1007690400000001</c:v>
                </c:pt>
                <c:pt idx="1159">
                  <c:v>1.1095335500000001</c:v>
                </c:pt>
                <c:pt idx="1160">
                  <c:v>1.1179162300000001</c:v>
                </c:pt>
                <c:pt idx="1161">
                  <c:v>1.12595522</c:v>
                </c:pt>
                <c:pt idx="1162">
                  <c:v>1.1338032499999999</c:v>
                </c:pt>
                <c:pt idx="1163">
                  <c:v>1.1416130099999999</c:v>
                </c:pt>
                <c:pt idx="1164">
                  <c:v>1.1493274</c:v>
                </c:pt>
                <c:pt idx="1165">
                  <c:v>1.1566025</c:v>
                </c:pt>
                <c:pt idx="1166">
                  <c:v>1.16395414</c:v>
                </c:pt>
                <c:pt idx="1167">
                  <c:v>1.1712673899999999</c:v>
                </c:pt>
                <c:pt idx="1168">
                  <c:v>1.1784471299999999</c:v>
                </c:pt>
                <c:pt idx="1169">
                  <c:v>1.18553138</c:v>
                </c:pt>
                <c:pt idx="1170">
                  <c:v>1.19276834</c:v>
                </c:pt>
                <c:pt idx="1171">
                  <c:v>1.1999098100000001</c:v>
                </c:pt>
                <c:pt idx="1172">
                  <c:v>1.2069557900000001</c:v>
                </c:pt>
                <c:pt idx="1173">
                  <c:v>1.21409726</c:v>
                </c:pt>
                <c:pt idx="1174">
                  <c:v>1.22129607</c:v>
                </c:pt>
                <c:pt idx="1175">
                  <c:v>1.2283612500000001</c:v>
                </c:pt>
                <c:pt idx="1176">
                  <c:v>1.23565543</c:v>
                </c:pt>
                <c:pt idx="1177">
                  <c:v>1.2429497199999999</c:v>
                </c:pt>
                <c:pt idx="1178">
                  <c:v>1.25011027</c:v>
                </c:pt>
                <c:pt idx="1179">
                  <c:v>1.2574427100000001</c:v>
                </c:pt>
                <c:pt idx="1180">
                  <c:v>1.2647179399999999</c:v>
                </c:pt>
                <c:pt idx="1181">
                  <c:v>1.2722221600000001</c:v>
                </c:pt>
                <c:pt idx="1182">
                  <c:v>1.2796119500000001</c:v>
                </c:pt>
                <c:pt idx="1183">
                  <c:v>1.28707802</c:v>
                </c:pt>
                <c:pt idx="1184">
                  <c:v>1.2946014400000001</c:v>
                </c:pt>
                <c:pt idx="1185">
                  <c:v>1.30210578</c:v>
                </c:pt>
                <c:pt idx="1186">
                  <c:v>1.30974364</c:v>
                </c:pt>
                <c:pt idx="1187">
                  <c:v>1.3172098400000001</c:v>
                </c:pt>
                <c:pt idx="1188">
                  <c:v>1.3247904800000001</c:v>
                </c:pt>
                <c:pt idx="1189">
                  <c:v>1.3324666000000001</c:v>
                </c:pt>
                <c:pt idx="1190">
                  <c:v>1.3401428500000001</c:v>
                </c:pt>
                <c:pt idx="1191">
                  <c:v>1.3478189700000001</c:v>
                </c:pt>
                <c:pt idx="1192">
                  <c:v>1.3555524299999999</c:v>
                </c:pt>
                <c:pt idx="1193">
                  <c:v>1.3630949299999999</c:v>
                </c:pt>
                <c:pt idx="1194">
                  <c:v>1.3702364</c:v>
                </c:pt>
                <c:pt idx="1195">
                  <c:v>1.3729287400000001</c:v>
                </c:pt>
                <c:pt idx="1196">
                  <c:v>1.3713438499999999</c:v>
                </c:pt>
                <c:pt idx="1197">
                  <c:v>1.3694917</c:v>
                </c:pt>
                <c:pt idx="1198">
                  <c:v>1.3685750999999999</c:v>
                </c:pt>
                <c:pt idx="1199">
                  <c:v>1.3688997000000001</c:v>
                </c:pt>
                <c:pt idx="1200">
                  <c:v>1.3697972300000001</c:v>
                </c:pt>
                <c:pt idx="1201">
                  <c:v>1.3714966799999999</c:v>
                </c:pt>
                <c:pt idx="1202">
                  <c:v>1.37376893</c:v>
                </c:pt>
                <c:pt idx="1203">
                  <c:v>1.37669039</c:v>
                </c:pt>
                <c:pt idx="1204">
                  <c:v>1.3804712299999999</c:v>
                </c:pt>
                <c:pt idx="1205">
                  <c:v>1.3850539900000001</c:v>
                </c:pt>
                <c:pt idx="1206">
                  <c:v>1.3908588900000001</c:v>
                </c:pt>
                <c:pt idx="1207">
                  <c:v>1.3975038500000001</c:v>
                </c:pt>
                <c:pt idx="1208">
                  <c:v>1.40535188</c:v>
                </c:pt>
                <c:pt idx="1209">
                  <c:v>1.41392553</c:v>
                </c:pt>
                <c:pt idx="1210">
                  <c:v>1.42305291</c:v>
                </c:pt>
                <c:pt idx="1211">
                  <c:v>1.43284857</c:v>
                </c:pt>
                <c:pt idx="1212">
                  <c:v>1.44356084</c:v>
                </c:pt>
                <c:pt idx="1213">
                  <c:v>1.45545697</c:v>
                </c:pt>
                <c:pt idx="1214">
                  <c:v>1.46905255</c:v>
                </c:pt>
                <c:pt idx="1215">
                  <c:v>1.4863524400000001</c:v>
                </c:pt>
                <c:pt idx="1216">
                  <c:v>1.51209247</c:v>
                </c:pt>
                <c:pt idx="1217">
                  <c:v>1.57699597</c:v>
                </c:pt>
                <c:pt idx="1218">
                  <c:v>1.7748764800000001</c:v>
                </c:pt>
                <c:pt idx="1219">
                  <c:v>2.0185275100000002</c:v>
                </c:pt>
                <c:pt idx="1220">
                  <c:v>2.2245297399999999</c:v>
                </c:pt>
                <c:pt idx="1221">
                  <c:v>2.4004702600000001</c:v>
                </c:pt>
                <c:pt idx="1222">
                  <c:v>2.5512247100000001</c:v>
                </c:pt>
                <c:pt idx="1223">
                  <c:v>2.68542361</c:v>
                </c:pt>
                <c:pt idx="1224">
                  <c:v>2.8040029999999998</c:v>
                </c:pt>
                <c:pt idx="1225">
                  <c:v>2.9103805999999999</c:v>
                </c:pt>
                <c:pt idx="1226">
                  <c:v>3.0063326400000001</c:v>
                </c:pt>
                <c:pt idx="1227">
                  <c:v>3.0930807599999999</c:v>
                </c:pt>
                <c:pt idx="1228">
                  <c:v>3.1712935</c:v>
                </c:pt>
                <c:pt idx="1229">
                  <c:v>3.2413337200000001</c:v>
                </c:pt>
                <c:pt idx="1230">
                  <c:v>3.3027811100000002</c:v>
                </c:pt>
                <c:pt idx="1231">
                  <c:v>3.3558075399999998</c:v>
                </c:pt>
                <c:pt idx="1232">
                  <c:v>3.4025137399999998</c:v>
                </c:pt>
                <c:pt idx="1233">
                  <c:v>3.4441788199999999</c:v>
                </c:pt>
                <c:pt idx="1234">
                  <c:v>3.48225403</c:v>
                </c:pt>
                <c:pt idx="1235">
                  <c:v>3.5174078899999999</c:v>
                </c:pt>
                <c:pt idx="1236">
                  <c:v>3.5501556399999998</c:v>
                </c:pt>
                <c:pt idx="1237">
                  <c:v>3.5809748199999998</c:v>
                </c:pt>
                <c:pt idx="1238">
                  <c:v>3.6107056100000001</c:v>
                </c:pt>
                <c:pt idx="1239">
                  <c:v>3.6402835800000002</c:v>
                </c:pt>
                <c:pt idx="1240">
                  <c:v>3.67012882</c:v>
                </c:pt>
                <c:pt idx="1241">
                  <c:v>3.70047069</c:v>
                </c:pt>
                <c:pt idx="1242">
                  <c:v>3.73123264</c:v>
                </c:pt>
                <c:pt idx="1243">
                  <c:v>3.7615742700000001</c:v>
                </c:pt>
                <c:pt idx="1244">
                  <c:v>3.79168701</c:v>
                </c:pt>
                <c:pt idx="1245">
                  <c:v>3.8207113700000002</c:v>
                </c:pt>
                <c:pt idx="1246">
                  <c:v>3.8489909199999999</c:v>
                </c:pt>
                <c:pt idx="1247">
                  <c:v>3.8765830999999999</c:v>
                </c:pt>
                <c:pt idx="1248">
                  <c:v>3.9032394899999998</c:v>
                </c:pt>
                <c:pt idx="1249">
                  <c:v>3.92926574</c:v>
                </c:pt>
                <c:pt idx="1250">
                  <c:v>3.95450926</c:v>
                </c:pt>
                <c:pt idx="1251">
                  <c:v>3.9794280500000001</c:v>
                </c:pt>
                <c:pt idx="1252">
                  <c:v>4.0041370399999998</c:v>
                </c:pt>
                <c:pt idx="1253">
                  <c:v>4.0283875499999997</c:v>
                </c:pt>
                <c:pt idx="1254">
                  <c:v>4.0526189800000001</c:v>
                </c:pt>
                <c:pt idx="1255">
                  <c:v>4.0773277300000004</c:v>
                </c:pt>
                <c:pt idx="1256">
                  <c:v>4.1018838899999999</c:v>
                </c:pt>
                <c:pt idx="1257">
                  <c:v>4.1261725399999998</c:v>
                </c:pt>
                <c:pt idx="1258">
                  <c:v>4.1495637900000002</c:v>
                </c:pt>
                <c:pt idx="1259">
                  <c:v>4.1719431900000004</c:v>
                </c:pt>
                <c:pt idx="1260">
                  <c:v>4.1931004500000002</c:v>
                </c:pt>
                <c:pt idx="1261">
                  <c:v>4.1999053999999996</c:v>
                </c:pt>
                <c:pt idx="1262">
                  <c:v>4.1882195500000003</c:v>
                </c:pt>
                <c:pt idx="1263">
                  <c:v>3.7832925300000002</c:v>
                </c:pt>
                <c:pt idx="1264">
                  <c:v>3.4445490799999998</c:v>
                </c:pt>
                <c:pt idx="1265">
                  <c:v>3.1207756999999998</c:v>
                </c:pt>
                <c:pt idx="1266">
                  <c:v>2.8223033000000002</c:v>
                </c:pt>
                <c:pt idx="1267">
                  <c:v>2.52486181</c:v>
                </c:pt>
                <c:pt idx="1268">
                  <c:v>2.26570582</c:v>
                </c:pt>
                <c:pt idx="1269">
                  <c:v>2.0515754199999998</c:v>
                </c:pt>
                <c:pt idx="1270">
                  <c:v>1.8706893899999999</c:v>
                </c:pt>
                <c:pt idx="1271">
                  <c:v>1.72212374</c:v>
                </c:pt>
                <c:pt idx="1272">
                  <c:v>1.60742056</c:v>
                </c:pt>
                <c:pt idx="1273">
                  <c:v>1.5294942899999999</c:v>
                </c:pt>
                <c:pt idx="1274">
                  <c:v>1.49006331</c:v>
                </c:pt>
                <c:pt idx="1275">
                  <c:v>1.46743584</c:v>
                </c:pt>
                <c:pt idx="1276">
                  <c:v>1.4510524300000001</c:v>
                </c:pt>
                <c:pt idx="1277">
                  <c:v>1.43791509</c:v>
                </c:pt>
                <c:pt idx="1278">
                  <c:v>1.4262672700000001</c:v>
                </c:pt>
                <c:pt idx="1279">
                  <c:v>1.4159750900000001</c:v>
                </c:pt>
                <c:pt idx="1280">
                  <c:v>1.4063894699999999</c:v>
                </c:pt>
                <c:pt idx="1281">
                  <c:v>1.3974148</c:v>
                </c:pt>
                <c:pt idx="1282">
                  <c:v>1.38878393</c:v>
                </c:pt>
                <c:pt idx="1283">
                  <c:v>1.3804967399999999</c:v>
                </c:pt>
                <c:pt idx="1284">
                  <c:v>1.37240052</c:v>
                </c:pt>
                <c:pt idx="1285">
                  <c:v>1.3644951599999999</c:v>
                </c:pt>
                <c:pt idx="1286">
                  <c:v>1.3568763699999999</c:v>
                </c:pt>
                <c:pt idx="1287">
                  <c:v>1.3492383999999999</c:v>
                </c:pt>
                <c:pt idx="1288">
                  <c:v>1.3417722000000001</c:v>
                </c:pt>
                <c:pt idx="1289">
                  <c:v>1.3343825300000001</c:v>
                </c:pt>
                <c:pt idx="1290">
                  <c:v>1.3271837200000001</c:v>
                </c:pt>
                <c:pt idx="1291">
                  <c:v>1.32124519</c:v>
                </c:pt>
                <c:pt idx="1292">
                  <c:v>1.31765544</c:v>
                </c:pt>
                <c:pt idx="1293">
                  <c:v>1.3154404200000001</c:v>
                </c:pt>
                <c:pt idx="1294">
                  <c:v>1.31333995</c:v>
                </c:pt>
                <c:pt idx="1295">
                  <c:v>1.3109722100000001</c:v>
                </c:pt>
                <c:pt idx="1296">
                  <c:v>1.3082606800000001</c:v>
                </c:pt>
                <c:pt idx="1297">
                  <c:v>1.30484271</c:v>
                </c:pt>
                <c:pt idx="1298">
                  <c:v>1.3008327500000001</c:v>
                </c:pt>
                <c:pt idx="1299">
                  <c:v>1.29626906</c:v>
                </c:pt>
                <c:pt idx="1300">
                  <c:v>1.29117072</c:v>
                </c:pt>
                <c:pt idx="1301">
                  <c:v>1.28551865</c:v>
                </c:pt>
                <c:pt idx="1302">
                  <c:v>1.27963746</c:v>
                </c:pt>
                <c:pt idx="1303">
                  <c:v>1.27343154</c:v>
                </c:pt>
                <c:pt idx="1304">
                  <c:v>1.26703477</c:v>
                </c:pt>
                <c:pt idx="1305">
                  <c:v>1.26059985</c:v>
                </c:pt>
                <c:pt idx="1306">
                  <c:v>1.25416481</c:v>
                </c:pt>
                <c:pt idx="1307">
                  <c:v>1.2476344100000001</c:v>
                </c:pt>
                <c:pt idx="1308">
                  <c:v>1.24104667</c:v>
                </c:pt>
                <c:pt idx="1309">
                  <c:v>1.2343825100000001</c:v>
                </c:pt>
                <c:pt idx="1310">
                  <c:v>1.22779477</c:v>
                </c:pt>
                <c:pt idx="1311">
                  <c:v>1.22099698</c:v>
                </c:pt>
                <c:pt idx="1312">
                  <c:v>1.2141227699999999</c:v>
                </c:pt>
                <c:pt idx="1313">
                  <c:v>1.2072677599999999</c:v>
                </c:pt>
                <c:pt idx="1314">
                  <c:v>1.2004317</c:v>
                </c:pt>
                <c:pt idx="1315">
                  <c:v>1.1934239900000001</c:v>
                </c:pt>
                <c:pt idx="1316">
                  <c:v>1.1862824000000001</c:v>
                </c:pt>
                <c:pt idx="1317">
                  <c:v>1.17912185</c:v>
                </c:pt>
                <c:pt idx="1318">
                  <c:v>1.1717129900000001</c:v>
                </c:pt>
                <c:pt idx="1319">
                  <c:v>1.1644378900000001</c:v>
                </c:pt>
                <c:pt idx="1320">
                  <c:v>1.1567999099999999</c:v>
                </c:pt>
                <c:pt idx="1321">
                  <c:v>1.1491046</c:v>
                </c:pt>
                <c:pt idx="1322">
                  <c:v>1.1411802799999999</c:v>
                </c:pt>
                <c:pt idx="1323">
                  <c:v>1.13312221</c:v>
                </c:pt>
                <c:pt idx="1324">
                  <c:v>1.12496865</c:v>
                </c:pt>
                <c:pt idx="1325">
                  <c:v>1.1163568500000001</c:v>
                </c:pt>
                <c:pt idx="1326">
                  <c:v>1.1077450499999999</c:v>
                </c:pt>
                <c:pt idx="1327">
                  <c:v>1.0989422799999999</c:v>
                </c:pt>
                <c:pt idx="1328">
                  <c:v>1.08987224</c:v>
                </c:pt>
                <c:pt idx="1329">
                  <c:v>1.08070672</c:v>
                </c:pt>
                <c:pt idx="1330">
                  <c:v>1.0712356599999999</c:v>
                </c:pt>
                <c:pt idx="1331">
                  <c:v>1.0615545500000001</c:v>
                </c:pt>
                <c:pt idx="1332">
                  <c:v>1.05170155</c:v>
                </c:pt>
                <c:pt idx="1333">
                  <c:v>1.04179132</c:v>
                </c:pt>
                <c:pt idx="1334">
                  <c:v>1.0319573900000001</c:v>
                </c:pt>
                <c:pt idx="1335">
                  <c:v>1.02208531</c:v>
                </c:pt>
                <c:pt idx="1336">
                  <c:v>1.0125187600000001</c:v>
                </c:pt>
                <c:pt idx="1337">
                  <c:v>1.00320041</c:v>
                </c:pt>
                <c:pt idx="1338">
                  <c:v>0.99468409999999996</c:v>
                </c:pt>
                <c:pt idx="1339">
                  <c:v>0.98695069599999996</c:v>
                </c:pt>
                <c:pt idx="1340">
                  <c:v>0.97994285800000003</c:v>
                </c:pt>
                <c:pt idx="1341">
                  <c:v>0.973679721</c:v>
                </c:pt>
                <c:pt idx="1342">
                  <c:v>0.96829491899999998</c:v>
                </c:pt>
                <c:pt idx="1343">
                  <c:v>0.963502109</c:v>
                </c:pt>
                <c:pt idx="1344">
                  <c:v>0.95918667300000005</c:v>
                </c:pt>
                <c:pt idx="1345">
                  <c:v>0.95542496399999999</c:v>
                </c:pt>
                <c:pt idx="1346">
                  <c:v>0.95187330199999998</c:v>
                </c:pt>
                <c:pt idx="1347">
                  <c:v>0.94887542700000005</c:v>
                </c:pt>
                <c:pt idx="1348">
                  <c:v>0.94618302600000004</c:v>
                </c:pt>
                <c:pt idx="1349">
                  <c:v>0.94381529099999995</c:v>
                </c:pt>
                <c:pt idx="1350">
                  <c:v>0.94154298299999994</c:v>
                </c:pt>
                <c:pt idx="1351">
                  <c:v>0.93946164799999998</c:v>
                </c:pt>
                <c:pt idx="1352">
                  <c:v>0.93760943399999996</c:v>
                </c:pt>
                <c:pt idx="1353">
                  <c:v>0.93589091300000005</c:v>
                </c:pt>
                <c:pt idx="1354">
                  <c:v>0.93419146500000005</c:v>
                </c:pt>
                <c:pt idx="1355">
                  <c:v>0.93262565099999994</c:v>
                </c:pt>
                <c:pt idx="1356">
                  <c:v>0.93083071699999997</c:v>
                </c:pt>
                <c:pt idx="1357">
                  <c:v>0.92932224299999999</c:v>
                </c:pt>
                <c:pt idx="1358">
                  <c:v>0.92764186900000001</c:v>
                </c:pt>
                <c:pt idx="1359">
                  <c:v>0.92590427399999997</c:v>
                </c:pt>
                <c:pt idx="1360">
                  <c:v>0.92410934</c:v>
                </c:pt>
                <c:pt idx="1361">
                  <c:v>0.92239081899999997</c:v>
                </c:pt>
                <c:pt idx="1362">
                  <c:v>0.92053860399999998</c:v>
                </c:pt>
                <c:pt idx="1363">
                  <c:v>0.91860997700000002</c:v>
                </c:pt>
                <c:pt idx="1364">
                  <c:v>0.91650956900000002</c:v>
                </c:pt>
                <c:pt idx="1365">
                  <c:v>0.91471463399999997</c:v>
                </c:pt>
                <c:pt idx="1366">
                  <c:v>0.91255688700000004</c:v>
                </c:pt>
                <c:pt idx="1367">
                  <c:v>0.91047555199999997</c:v>
                </c:pt>
                <c:pt idx="1368">
                  <c:v>0.90841329100000001</c:v>
                </c:pt>
                <c:pt idx="1369">
                  <c:v>0.90610283599999997</c:v>
                </c:pt>
                <c:pt idx="1370">
                  <c:v>0.90394508799999995</c:v>
                </c:pt>
                <c:pt idx="1371">
                  <c:v>0.90169191400000004</c:v>
                </c:pt>
                <c:pt idx="1372">
                  <c:v>0.89953416600000002</c:v>
                </c:pt>
                <c:pt idx="1373">
                  <c:v>0.89724278499999999</c:v>
                </c:pt>
                <c:pt idx="1374">
                  <c:v>0.89487505000000001</c:v>
                </c:pt>
                <c:pt idx="1375">
                  <c:v>0.89262181500000004</c:v>
                </c:pt>
                <c:pt idx="1376">
                  <c:v>0.89034956700000001</c:v>
                </c:pt>
                <c:pt idx="1377">
                  <c:v>0.88801997899999996</c:v>
                </c:pt>
                <c:pt idx="1378">
                  <c:v>0.88570946500000003</c:v>
                </c:pt>
                <c:pt idx="1379">
                  <c:v>0.88332259700000004</c:v>
                </c:pt>
                <c:pt idx="1380">
                  <c:v>0.88095486199999995</c:v>
                </c:pt>
                <c:pt idx="1381">
                  <c:v>0.878587067</c:v>
                </c:pt>
                <c:pt idx="1382">
                  <c:v>0.87616199299999997</c:v>
                </c:pt>
                <c:pt idx="1383">
                  <c:v>0.87381333100000003</c:v>
                </c:pt>
                <c:pt idx="1384">
                  <c:v>0.87125462300000001</c:v>
                </c:pt>
                <c:pt idx="1385">
                  <c:v>0.86884868100000001</c:v>
                </c:pt>
                <c:pt idx="1386">
                  <c:v>0.86663365400000003</c:v>
                </c:pt>
                <c:pt idx="1387">
                  <c:v>0.86413222599999995</c:v>
                </c:pt>
                <c:pt idx="1388">
                  <c:v>0.86168807700000005</c:v>
                </c:pt>
                <c:pt idx="1389">
                  <c:v>0.85918664899999997</c:v>
                </c:pt>
                <c:pt idx="1390">
                  <c:v>0.85664701499999996</c:v>
                </c:pt>
                <c:pt idx="1391">
                  <c:v>0.85433656000000002</c:v>
                </c:pt>
                <c:pt idx="1392">
                  <c:v>0.85175871800000003</c:v>
                </c:pt>
                <c:pt idx="1393">
                  <c:v>0.84927636399999995</c:v>
                </c:pt>
                <c:pt idx="1394">
                  <c:v>0.84685134900000003</c:v>
                </c:pt>
                <c:pt idx="1395">
                  <c:v>0.84427350800000001</c:v>
                </c:pt>
                <c:pt idx="1396">
                  <c:v>0.84171479900000001</c:v>
                </c:pt>
                <c:pt idx="1397">
                  <c:v>0.83919429800000001</c:v>
                </c:pt>
                <c:pt idx="1398">
                  <c:v>0.83654010300000003</c:v>
                </c:pt>
                <c:pt idx="1399">
                  <c:v>0.83398139500000001</c:v>
                </c:pt>
                <c:pt idx="1400">
                  <c:v>0.83130806700000004</c:v>
                </c:pt>
                <c:pt idx="1401">
                  <c:v>0.828863919</c:v>
                </c:pt>
                <c:pt idx="1402">
                  <c:v>0.82632434399999999</c:v>
                </c:pt>
                <c:pt idx="1403">
                  <c:v>0.82365101600000001</c:v>
                </c:pt>
                <c:pt idx="1404">
                  <c:v>0.82120686799999998</c:v>
                </c:pt>
                <c:pt idx="1405">
                  <c:v>0.81851452599999996</c:v>
                </c:pt>
                <c:pt idx="1406">
                  <c:v>0.81589847800000004</c:v>
                </c:pt>
                <c:pt idx="1407">
                  <c:v>0.81330156300000001</c:v>
                </c:pt>
                <c:pt idx="1408">
                  <c:v>0.81068557500000005</c:v>
                </c:pt>
                <c:pt idx="1409">
                  <c:v>0.80799323300000003</c:v>
                </c:pt>
                <c:pt idx="1410">
                  <c:v>0.80545359800000005</c:v>
                </c:pt>
                <c:pt idx="1411">
                  <c:v>0.80279940400000005</c:v>
                </c:pt>
                <c:pt idx="1412">
                  <c:v>0.80024069499999995</c:v>
                </c:pt>
                <c:pt idx="1413">
                  <c:v>0.80004972200000002</c:v>
                </c:pt>
                <c:pt idx="1414">
                  <c:v>0.811882675</c:v>
                </c:pt>
                <c:pt idx="1415">
                  <c:v>0.83336394999999996</c:v>
                </c:pt>
                <c:pt idx="1416">
                  <c:v>0.83930242099999997</c:v>
                </c:pt>
                <c:pt idx="1417">
                  <c:v>0.84449624999999995</c:v>
                </c:pt>
                <c:pt idx="1418">
                  <c:v>0.84917450000000005</c:v>
                </c:pt>
                <c:pt idx="1419">
                  <c:v>0.85350906800000004</c:v>
                </c:pt>
                <c:pt idx="1420">
                  <c:v>0.85759538400000002</c:v>
                </c:pt>
                <c:pt idx="1421">
                  <c:v>0.86185354000000003</c:v>
                </c:pt>
                <c:pt idx="1422">
                  <c:v>0.86569160199999995</c:v>
                </c:pt>
                <c:pt idx="1423">
                  <c:v>0.86952966499999995</c:v>
                </c:pt>
                <c:pt idx="1424">
                  <c:v>0.87331050600000004</c:v>
                </c:pt>
                <c:pt idx="1425">
                  <c:v>0.87707215500000002</c:v>
                </c:pt>
                <c:pt idx="1426">
                  <c:v>0.88079565800000004</c:v>
                </c:pt>
                <c:pt idx="1427">
                  <c:v>0.88448101300000004</c:v>
                </c:pt>
                <c:pt idx="1428">
                  <c:v>0.88810902800000002</c:v>
                </c:pt>
                <c:pt idx="1429">
                  <c:v>0.89158427699999998</c:v>
                </c:pt>
                <c:pt idx="1430">
                  <c:v>0.89498317199999999</c:v>
                </c:pt>
                <c:pt idx="1431">
                  <c:v>0.89861124800000003</c:v>
                </c:pt>
                <c:pt idx="1432">
                  <c:v>0.90210557000000002</c:v>
                </c:pt>
                <c:pt idx="1433">
                  <c:v>0.905332625</c:v>
                </c:pt>
                <c:pt idx="1434">
                  <c:v>0.90886521300000001</c:v>
                </c:pt>
                <c:pt idx="1435">
                  <c:v>0.91222590199999998</c:v>
                </c:pt>
                <c:pt idx="1436">
                  <c:v>0.91545295699999996</c:v>
                </c:pt>
                <c:pt idx="1437">
                  <c:v>0.91885185199999997</c:v>
                </c:pt>
                <c:pt idx="1438">
                  <c:v>0.922155261</c:v>
                </c:pt>
                <c:pt idx="1439">
                  <c:v>0.92536318299999998</c:v>
                </c:pt>
                <c:pt idx="1440">
                  <c:v>0.92855203200000003</c:v>
                </c:pt>
                <c:pt idx="1441">
                  <c:v>0.93168359999999995</c:v>
                </c:pt>
                <c:pt idx="1442">
                  <c:v>0.93491065500000003</c:v>
                </c:pt>
                <c:pt idx="1443">
                  <c:v>0.93794673699999997</c:v>
                </c:pt>
                <c:pt idx="1444">
                  <c:v>0.94117379199999995</c:v>
                </c:pt>
                <c:pt idx="1445">
                  <c:v>0.94417166699999999</c:v>
                </c:pt>
                <c:pt idx="1446">
                  <c:v>0.947169602</c:v>
                </c:pt>
                <c:pt idx="1447">
                  <c:v>0.95035844999999997</c:v>
                </c:pt>
                <c:pt idx="1448">
                  <c:v>0.95329904600000004</c:v>
                </c:pt>
                <c:pt idx="1449">
                  <c:v>0.95629692099999997</c:v>
                </c:pt>
                <c:pt idx="1450">
                  <c:v>0.95914208899999998</c:v>
                </c:pt>
                <c:pt idx="1451">
                  <c:v>0.96200633000000002</c:v>
                </c:pt>
                <c:pt idx="1452">
                  <c:v>0.96492785199999997</c:v>
                </c:pt>
                <c:pt idx="1453">
                  <c:v>0.96758204699999995</c:v>
                </c:pt>
                <c:pt idx="1454">
                  <c:v>0.97040808199999995</c:v>
                </c:pt>
                <c:pt idx="1455">
                  <c:v>0.97310048299999996</c:v>
                </c:pt>
                <c:pt idx="1456">
                  <c:v>0.97627019900000001</c:v>
                </c:pt>
                <c:pt idx="1457">
                  <c:v>0.97965002099999998</c:v>
                </c:pt>
                <c:pt idx="1458">
                  <c:v>0.98356449599999995</c:v>
                </c:pt>
                <c:pt idx="1459">
                  <c:v>0.98831909900000003</c:v>
                </c:pt>
                <c:pt idx="1460">
                  <c:v>0.99414306900000005</c:v>
                </c:pt>
                <c:pt idx="1461">
                  <c:v>1.00130367</c:v>
                </c:pt>
                <c:pt idx="1462">
                  <c:v>1.0099728100000001</c:v>
                </c:pt>
                <c:pt idx="1463">
                  <c:v>1.02003574</c:v>
                </c:pt>
                <c:pt idx="1464">
                  <c:v>1.0306716</c:v>
                </c:pt>
                <c:pt idx="1465">
                  <c:v>1.0413266400000001</c:v>
                </c:pt>
                <c:pt idx="1466">
                  <c:v>1.05173337</c:v>
                </c:pt>
                <c:pt idx="1467">
                  <c:v>1.0619491299999999</c:v>
                </c:pt>
                <c:pt idx="1468">
                  <c:v>1.0717065299999999</c:v>
                </c:pt>
                <c:pt idx="1469">
                  <c:v>1.08115852</c:v>
                </c:pt>
                <c:pt idx="1470">
                  <c:v>1.0903432399999999</c:v>
                </c:pt>
                <c:pt idx="1471">
                  <c:v>1.0994323500000001</c:v>
                </c:pt>
                <c:pt idx="1472">
                  <c:v>1.10798693</c:v>
                </c:pt>
                <c:pt idx="1473">
                  <c:v>1.1165223099999999</c:v>
                </c:pt>
                <c:pt idx="1474">
                  <c:v>1.1247330900000001</c:v>
                </c:pt>
                <c:pt idx="1475">
                  <c:v>1.1325811100000001</c:v>
                </c:pt>
                <c:pt idx="1476">
                  <c:v>1.14039099</c:v>
                </c:pt>
                <c:pt idx="1477">
                  <c:v>1.14795256</c:v>
                </c:pt>
                <c:pt idx="1478">
                  <c:v>1.15562868</c:v>
                </c:pt>
                <c:pt idx="1479">
                  <c:v>1.16282749</c:v>
                </c:pt>
                <c:pt idx="1480">
                  <c:v>1.1700453799999999</c:v>
                </c:pt>
                <c:pt idx="1481">
                  <c:v>1.1773014100000001</c:v>
                </c:pt>
                <c:pt idx="1482">
                  <c:v>1.1844238</c:v>
                </c:pt>
                <c:pt idx="1483">
                  <c:v>1.19143164</c:v>
                </c:pt>
                <c:pt idx="1484">
                  <c:v>1.1987259400000001</c:v>
                </c:pt>
                <c:pt idx="1485">
                  <c:v>1.20563829</c:v>
                </c:pt>
                <c:pt idx="1486">
                  <c:v>1.2129324699999999</c:v>
                </c:pt>
                <c:pt idx="1487">
                  <c:v>1.2200167200000001</c:v>
                </c:pt>
                <c:pt idx="1488">
                  <c:v>1.2272155300000001</c:v>
                </c:pt>
                <c:pt idx="1489">
                  <c:v>1.2343951500000001</c:v>
                </c:pt>
                <c:pt idx="1490">
                  <c:v>1.24167037</c:v>
                </c:pt>
                <c:pt idx="1491">
                  <c:v>1.24890733</c:v>
                </c:pt>
                <c:pt idx="1492">
                  <c:v>1.25625885</c:v>
                </c:pt>
                <c:pt idx="1493">
                  <c:v>1.26353407</c:v>
                </c:pt>
                <c:pt idx="1494">
                  <c:v>1.2709810699999999</c:v>
                </c:pt>
                <c:pt idx="1495">
                  <c:v>1.2784280800000001</c:v>
                </c:pt>
                <c:pt idx="1496">
                  <c:v>1.28591323</c:v>
                </c:pt>
                <c:pt idx="1497">
                  <c:v>1.29328394</c:v>
                </c:pt>
                <c:pt idx="1498">
                  <c:v>1.30076909</c:v>
                </c:pt>
                <c:pt idx="1499">
                  <c:v>1.30833066</c:v>
                </c:pt>
                <c:pt idx="1500">
                  <c:v>1.31587315</c:v>
                </c:pt>
                <c:pt idx="1501">
                  <c:v>1.32351112</c:v>
                </c:pt>
                <c:pt idx="1502">
                  <c:v>1.3312445900000001</c:v>
                </c:pt>
                <c:pt idx="1503">
                  <c:v>1.3388443000000001</c:v>
                </c:pt>
                <c:pt idx="1504">
                  <c:v>1.34650135</c:v>
                </c:pt>
                <c:pt idx="1505">
                  <c:v>1.3542348099999999</c:v>
                </c:pt>
                <c:pt idx="1506">
                  <c:v>1.36183465</c:v>
                </c:pt>
                <c:pt idx="1507">
                  <c:v>1.36930072</c:v>
                </c:pt>
                <c:pt idx="1508">
                  <c:v>1.3732724199999999</c:v>
                </c:pt>
                <c:pt idx="1509">
                  <c:v>1.3722985999999999</c:v>
                </c:pt>
                <c:pt idx="1510">
                  <c:v>1.3703509599999999</c:v>
                </c:pt>
                <c:pt idx="1511">
                  <c:v>1.36912882</c:v>
                </c:pt>
                <c:pt idx="1512">
                  <c:v>1.36912882</c:v>
                </c:pt>
                <c:pt idx="1513">
                  <c:v>1.36983538</c:v>
                </c:pt>
                <c:pt idx="1514">
                  <c:v>1.37145841</c:v>
                </c:pt>
                <c:pt idx="1515">
                  <c:v>1.3734443199999999</c:v>
                </c:pt>
                <c:pt idx="1516">
                  <c:v>1.3762130699999999</c:v>
                </c:pt>
                <c:pt idx="1517">
                  <c:v>1.37980294</c:v>
                </c:pt>
                <c:pt idx="1518">
                  <c:v>1.38430929</c:v>
                </c:pt>
                <c:pt idx="1519">
                  <c:v>1.38978958</c:v>
                </c:pt>
                <c:pt idx="1520">
                  <c:v>1.3963009099999999</c:v>
                </c:pt>
                <c:pt idx="1521">
                  <c:v>1.40382433</c:v>
                </c:pt>
                <c:pt idx="1522">
                  <c:v>1.4123024900000001</c:v>
                </c:pt>
                <c:pt idx="1523">
                  <c:v>1.4214106799999999</c:v>
                </c:pt>
                <c:pt idx="1524">
                  <c:v>1.4311300499999999</c:v>
                </c:pt>
                <c:pt idx="1525">
                  <c:v>1.4416513399999999</c:v>
                </c:pt>
                <c:pt idx="1526">
                  <c:v>1.4531655299999999</c:v>
                </c:pt>
                <c:pt idx="1527">
                  <c:v>1.46636009</c:v>
                </c:pt>
                <c:pt idx="1528">
                  <c:v>1.48253345</c:v>
                </c:pt>
                <c:pt idx="1529">
                  <c:v>1.5058293300000001</c:v>
                </c:pt>
                <c:pt idx="1530">
                  <c:v>1.5554570000000001</c:v>
                </c:pt>
                <c:pt idx="1531">
                  <c:v>1.7265281699999999</c:v>
                </c:pt>
                <c:pt idx="1532">
                  <c:v>1.97115302</c:v>
                </c:pt>
                <c:pt idx="1533">
                  <c:v>2.1858372699999999</c:v>
                </c:pt>
                <c:pt idx="1534">
                  <c:v>2.3676843600000002</c:v>
                </c:pt>
                <c:pt idx="1535">
                  <c:v>2.5234987699999998</c:v>
                </c:pt>
                <c:pt idx="1536">
                  <c:v>2.6617076399999999</c:v>
                </c:pt>
                <c:pt idx="1537">
                  <c:v>2.7836287</c:v>
                </c:pt>
                <c:pt idx="1538">
                  <c:v>2.8929278900000002</c:v>
                </c:pt>
                <c:pt idx="1539">
                  <c:v>2.99164867</c:v>
                </c:pt>
                <c:pt idx="1540">
                  <c:v>3.0813183799999999</c:v>
                </c:pt>
                <c:pt idx="1541">
                  <c:v>3.1622233400000002</c:v>
                </c:pt>
                <c:pt idx="1542">
                  <c:v>3.2350323200000002</c:v>
                </c:pt>
                <c:pt idx="1543">
                  <c:v>3.2991149399999999</c:v>
                </c:pt>
                <c:pt idx="1544">
                  <c:v>3.3548910599999999</c:v>
                </c:pt>
                <c:pt idx="1545">
                  <c:v>3.4041369000000001</c:v>
                </c:pt>
                <c:pt idx="1546">
                  <c:v>3.4480359599999999</c:v>
                </c:pt>
                <c:pt idx="1547">
                  <c:v>3.4881734799999999</c:v>
                </c:pt>
                <c:pt idx="1548">
                  <c:v>3.5254659699999999</c:v>
                </c:pt>
                <c:pt idx="1549">
                  <c:v>3.56010413</c:v>
                </c:pt>
                <c:pt idx="1550">
                  <c:v>3.5929853899999999</c:v>
                </c:pt>
                <c:pt idx="1551">
                  <c:v>3.6251030000000002</c:v>
                </c:pt>
                <c:pt idx="1552">
                  <c:v>3.6569533299999999</c:v>
                </c:pt>
                <c:pt idx="1553">
                  <c:v>3.6894338100000001</c:v>
                </c:pt>
                <c:pt idx="1554">
                  <c:v>3.7220671200000002</c:v>
                </c:pt>
                <c:pt idx="1555">
                  <c:v>3.7545664300000001</c:v>
                </c:pt>
                <c:pt idx="1556">
                  <c:v>3.7864933000000001</c:v>
                </c:pt>
                <c:pt idx="1557">
                  <c:v>3.8174650699999999</c:v>
                </c:pt>
                <c:pt idx="1558">
                  <c:v>3.84732962</c:v>
                </c:pt>
                <c:pt idx="1559">
                  <c:v>3.8762965199999999</c:v>
                </c:pt>
                <c:pt idx="1560">
                  <c:v>3.9042325</c:v>
                </c:pt>
                <c:pt idx="1561">
                  <c:v>3.93151903</c:v>
                </c:pt>
                <c:pt idx="1562">
                  <c:v>3.9578700100000002</c:v>
                </c:pt>
                <c:pt idx="1563">
                  <c:v>3.9838771799999999</c:v>
                </c:pt>
                <c:pt idx="1564">
                  <c:v>4.0093498199999997</c:v>
                </c:pt>
                <c:pt idx="1565">
                  <c:v>4.0346507999999996</c:v>
                </c:pt>
                <c:pt idx="1566">
                  <c:v>4.0598940800000003</c:v>
                </c:pt>
                <c:pt idx="1567">
                  <c:v>4.0852332100000002</c:v>
                </c:pt>
                <c:pt idx="1568">
                  <c:v>4.1104192700000004</c:v>
                </c:pt>
                <c:pt idx="1569">
                  <c:v>4.13486099</c:v>
                </c:pt>
                <c:pt idx="1570">
                  <c:v>4.1582331699999999</c:v>
                </c:pt>
                <c:pt idx="1571">
                  <c:v>4.18051672</c:v>
                </c:pt>
                <c:pt idx="1572">
                  <c:v>4.2000579800000004</c:v>
                </c:pt>
                <c:pt idx="1573">
                  <c:v>4.1883339900000003</c:v>
                </c:pt>
                <c:pt idx="1574">
                  <c:v>3.78567958</c:v>
                </c:pt>
                <c:pt idx="1575">
                  <c:v>3.4480624199999999</c:v>
                </c:pt>
                <c:pt idx="1576">
                  <c:v>3.1243083500000002</c:v>
                </c:pt>
                <c:pt idx="1577">
                  <c:v>2.82413626</c:v>
                </c:pt>
                <c:pt idx="1578">
                  <c:v>2.5245563999999998</c:v>
                </c:pt>
                <c:pt idx="1579">
                  <c:v>2.2630708199999998</c:v>
                </c:pt>
                <c:pt idx="1580">
                  <c:v>2.0479857899999998</c:v>
                </c:pt>
                <c:pt idx="1581">
                  <c:v>1.86633575</c:v>
                </c:pt>
                <c:pt idx="1582">
                  <c:v>1.71803737</c:v>
                </c:pt>
                <c:pt idx="1583">
                  <c:v>1.6039453699999999</c:v>
                </c:pt>
                <c:pt idx="1584">
                  <c:v>1.52754664</c:v>
                </c:pt>
                <c:pt idx="1585">
                  <c:v>1.4892040499999999</c:v>
                </c:pt>
                <c:pt idx="1586">
                  <c:v>1.46688211</c:v>
                </c:pt>
                <c:pt idx="1587">
                  <c:v>1.4508423800000001</c:v>
                </c:pt>
                <c:pt idx="1588">
                  <c:v>1.43764782</c:v>
                </c:pt>
                <c:pt idx="1589">
                  <c:v>1.42620993</c:v>
                </c:pt>
                <c:pt idx="1590">
                  <c:v>1.41589868</c:v>
                </c:pt>
                <c:pt idx="1591">
                  <c:v>1.40637028</c:v>
                </c:pt>
                <c:pt idx="1592">
                  <c:v>1.39733839</c:v>
                </c:pt>
                <c:pt idx="1593">
                  <c:v>1.38874578</c:v>
                </c:pt>
                <c:pt idx="1594">
                  <c:v>1.38036311</c:v>
                </c:pt>
                <c:pt idx="1595">
                  <c:v>1.37226677</c:v>
                </c:pt>
                <c:pt idx="1596">
                  <c:v>1.3643806000000001</c:v>
                </c:pt>
                <c:pt idx="1597">
                  <c:v>1.3567044699999999</c:v>
                </c:pt>
                <c:pt idx="1598">
                  <c:v>1.3491429100000001</c:v>
                </c:pt>
                <c:pt idx="1599">
                  <c:v>1.3416768299999999</c:v>
                </c:pt>
                <c:pt idx="1600">
                  <c:v>1.3342870499999999</c:v>
                </c:pt>
                <c:pt idx="1601">
                  <c:v>1.32703102</c:v>
                </c:pt>
                <c:pt idx="1602">
                  <c:v>1.32132161</c:v>
                </c:pt>
                <c:pt idx="1603">
                  <c:v>1.31786549</c:v>
                </c:pt>
                <c:pt idx="1604">
                  <c:v>1.3158222399999999</c:v>
                </c:pt>
                <c:pt idx="1605">
                  <c:v>1.3138936800000001</c:v>
                </c:pt>
                <c:pt idx="1606">
                  <c:v>1.31139231</c:v>
                </c:pt>
                <c:pt idx="1607">
                  <c:v>1.3083561699999999</c:v>
                </c:pt>
                <c:pt idx="1608">
                  <c:v>1.30503368</c:v>
                </c:pt>
                <c:pt idx="1609">
                  <c:v>1.3011573599999999</c:v>
                </c:pt>
                <c:pt idx="1610">
                  <c:v>1.29642189</c:v>
                </c:pt>
                <c:pt idx="1611">
                  <c:v>1.2910944200000001</c:v>
                </c:pt>
                <c:pt idx="1612">
                  <c:v>1.28553772</c:v>
                </c:pt>
                <c:pt idx="1613">
                  <c:v>1.2795228999999999</c:v>
                </c:pt>
                <c:pt idx="1614">
                  <c:v>1.27324069</c:v>
                </c:pt>
                <c:pt idx="1615">
                  <c:v>1.2669583600000001</c:v>
                </c:pt>
                <c:pt idx="1616">
                  <c:v>1.26042795</c:v>
                </c:pt>
                <c:pt idx="1617">
                  <c:v>1.2538592799999999</c:v>
                </c:pt>
                <c:pt idx="1618">
                  <c:v>1.24736702</c:v>
                </c:pt>
                <c:pt idx="1619">
                  <c:v>1.2408174300000001</c:v>
                </c:pt>
                <c:pt idx="1620">
                  <c:v>1.2341533899999999</c:v>
                </c:pt>
                <c:pt idx="1621">
                  <c:v>1.22743201</c:v>
                </c:pt>
                <c:pt idx="1622">
                  <c:v>1.2205387400000001</c:v>
                </c:pt>
                <c:pt idx="1623">
                  <c:v>1.2138745799999999</c:v>
                </c:pt>
                <c:pt idx="1624">
                  <c:v>1.20696223</c:v>
                </c:pt>
                <c:pt idx="1625">
                  <c:v>1.19997346</c:v>
                </c:pt>
                <c:pt idx="1626">
                  <c:v>1.19300389</c:v>
                </c:pt>
                <c:pt idx="1627">
                  <c:v>1.18580508</c:v>
                </c:pt>
                <c:pt idx="1628">
                  <c:v>1.17860627</c:v>
                </c:pt>
                <c:pt idx="1629">
                  <c:v>1.1712356799999999</c:v>
                </c:pt>
                <c:pt idx="1630">
                  <c:v>1.1638268199999999</c:v>
                </c:pt>
                <c:pt idx="1631">
                  <c:v>1.1562652600000001</c:v>
                </c:pt>
                <c:pt idx="1632">
                  <c:v>1.1483981599999999</c:v>
                </c:pt>
                <c:pt idx="1633">
                  <c:v>1.1403974299999999</c:v>
                </c:pt>
                <c:pt idx="1634">
                  <c:v>1.13233936</c:v>
                </c:pt>
                <c:pt idx="1635">
                  <c:v>1.1241093900000001</c:v>
                </c:pt>
                <c:pt idx="1636">
                  <c:v>1.1155166599999999</c:v>
                </c:pt>
                <c:pt idx="1637">
                  <c:v>1.1068093800000001</c:v>
                </c:pt>
                <c:pt idx="1638">
                  <c:v>1.0979875299999999</c:v>
                </c:pt>
                <c:pt idx="1639">
                  <c:v>1.0888410799999999</c:v>
                </c:pt>
                <c:pt idx="1640">
                  <c:v>1.0795036600000001</c:v>
                </c:pt>
                <c:pt idx="1641">
                  <c:v>1.0700326</c:v>
                </c:pt>
                <c:pt idx="1642">
                  <c:v>1.06029427</c:v>
                </c:pt>
                <c:pt idx="1643">
                  <c:v>1.05030763</c:v>
                </c:pt>
                <c:pt idx="1644">
                  <c:v>1.0405310400000001</c:v>
                </c:pt>
                <c:pt idx="1645">
                  <c:v>1.0305825500000001</c:v>
                </c:pt>
                <c:pt idx="1646">
                  <c:v>1.0206149799999999</c:v>
                </c:pt>
                <c:pt idx="1647">
                  <c:v>1.0111439200000001</c:v>
                </c:pt>
                <c:pt idx="1648">
                  <c:v>1.00203562</c:v>
                </c:pt>
                <c:pt idx="1649">
                  <c:v>0.99367207300000004</c:v>
                </c:pt>
                <c:pt idx="1650">
                  <c:v>0.98609137499999999</c:v>
                </c:pt>
                <c:pt idx="1651">
                  <c:v>0.97921723100000002</c:v>
                </c:pt>
                <c:pt idx="1652">
                  <c:v>0.97320234800000005</c:v>
                </c:pt>
                <c:pt idx="1653">
                  <c:v>0.96791303200000001</c:v>
                </c:pt>
                <c:pt idx="1654">
                  <c:v>0.96315842900000004</c:v>
                </c:pt>
                <c:pt idx="1655">
                  <c:v>0.95901483300000001</c:v>
                </c:pt>
                <c:pt idx="1656">
                  <c:v>0.95517677099999998</c:v>
                </c:pt>
                <c:pt idx="1657">
                  <c:v>0.95185422900000005</c:v>
                </c:pt>
                <c:pt idx="1658">
                  <c:v>0.94898998700000003</c:v>
                </c:pt>
                <c:pt idx="1659">
                  <c:v>0.94622123199999997</c:v>
                </c:pt>
                <c:pt idx="1660">
                  <c:v>0.94392985100000004</c:v>
                </c:pt>
                <c:pt idx="1661">
                  <c:v>0.94179123600000003</c:v>
                </c:pt>
                <c:pt idx="1662">
                  <c:v>0.93976718199999998</c:v>
                </c:pt>
                <c:pt idx="1663">
                  <c:v>0.93797224800000001</c:v>
                </c:pt>
                <c:pt idx="1664">
                  <c:v>0.93615824000000003</c:v>
                </c:pt>
                <c:pt idx="1665">
                  <c:v>0.93459242600000003</c:v>
                </c:pt>
                <c:pt idx="1666">
                  <c:v>0.93272113800000001</c:v>
                </c:pt>
                <c:pt idx="1667">
                  <c:v>0.931289017</c:v>
                </c:pt>
                <c:pt idx="1668">
                  <c:v>0.92955136299999996</c:v>
                </c:pt>
                <c:pt idx="1669">
                  <c:v>0.92789012199999998</c:v>
                </c:pt>
                <c:pt idx="1670">
                  <c:v>0.92619067399999999</c:v>
                </c:pt>
                <c:pt idx="1671">
                  <c:v>0.92441487300000003</c:v>
                </c:pt>
                <c:pt idx="1672">
                  <c:v>0.92267721899999999</c:v>
                </c:pt>
                <c:pt idx="1673">
                  <c:v>0.92071044400000002</c:v>
                </c:pt>
                <c:pt idx="1674">
                  <c:v>0.918705463</c:v>
                </c:pt>
                <c:pt idx="1675">
                  <c:v>0.91671961499999999</c:v>
                </c:pt>
                <c:pt idx="1676">
                  <c:v>0.91484832800000004</c:v>
                </c:pt>
                <c:pt idx="1677">
                  <c:v>0.91269058000000003</c:v>
                </c:pt>
                <c:pt idx="1678">
                  <c:v>0.91060924499999996</c:v>
                </c:pt>
                <c:pt idx="1679">
                  <c:v>0.90835601099999996</c:v>
                </c:pt>
                <c:pt idx="1680">
                  <c:v>0.90633195600000005</c:v>
                </c:pt>
                <c:pt idx="1681">
                  <c:v>0.90407878200000003</c:v>
                </c:pt>
                <c:pt idx="1682">
                  <c:v>0.90178740000000002</c:v>
                </c:pt>
                <c:pt idx="1683">
                  <c:v>0.89947688599999998</c:v>
                </c:pt>
                <c:pt idx="1684">
                  <c:v>0.89731919800000004</c:v>
                </c:pt>
                <c:pt idx="1685">
                  <c:v>0.89502781600000003</c:v>
                </c:pt>
                <c:pt idx="1686">
                  <c:v>0.89275550800000003</c:v>
                </c:pt>
                <c:pt idx="1687">
                  <c:v>0.89042591999999998</c:v>
                </c:pt>
                <c:pt idx="1688">
                  <c:v>0.88811540600000005</c:v>
                </c:pt>
                <c:pt idx="1689">
                  <c:v>0.88572859800000003</c:v>
                </c:pt>
                <c:pt idx="1690">
                  <c:v>0.88332259700000004</c:v>
                </c:pt>
                <c:pt idx="1691">
                  <c:v>0.88087844800000004</c:v>
                </c:pt>
                <c:pt idx="1692">
                  <c:v>0.878587067</c:v>
                </c:pt>
                <c:pt idx="1693">
                  <c:v>0.87616199299999997</c:v>
                </c:pt>
                <c:pt idx="1694">
                  <c:v>0.87375605099999998</c:v>
                </c:pt>
                <c:pt idx="1695">
                  <c:v>0.87142646300000004</c:v>
                </c:pt>
                <c:pt idx="1696">
                  <c:v>0.86881047499999997</c:v>
                </c:pt>
                <c:pt idx="1697">
                  <c:v>0.86655729999999997</c:v>
                </c:pt>
                <c:pt idx="1698">
                  <c:v>0.86397945899999995</c:v>
                </c:pt>
                <c:pt idx="1699">
                  <c:v>0.86155444400000003</c:v>
                </c:pt>
                <c:pt idx="1700">
                  <c:v>0.85899567600000004</c:v>
                </c:pt>
                <c:pt idx="1701">
                  <c:v>0.85655152800000001</c:v>
                </c:pt>
                <c:pt idx="1702">
                  <c:v>0.85406923300000004</c:v>
                </c:pt>
                <c:pt idx="1703">
                  <c:v>0.851625085</c:v>
                </c:pt>
                <c:pt idx="1704">
                  <c:v>0.84912365700000003</c:v>
                </c:pt>
                <c:pt idx="1705">
                  <c:v>0.84658402200000005</c:v>
                </c:pt>
                <c:pt idx="1706">
                  <c:v>0.84394890099999997</c:v>
                </c:pt>
                <c:pt idx="1707">
                  <c:v>0.84150475300000005</c:v>
                </c:pt>
                <c:pt idx="1708">
                  <c:v>0.83875507100000002</c:v>
                </c:pt>
                <c:pt idx="1709">
                  <c:v>0.83633005599999999</c:v>
                </c:pt>
                <c:pt idx="1710">
                  <c:v>0.83371406800000003</c:v>
                </c:pt>
                <c:pt idx="1711">
                  <c:v>0.83117443300000005</c:v>
                </c:pt>
                <c:pt idx="1712">
                  <c:v>0.82863479900000003</c:v>
                </c:pt>
                <c:pt idx="1713">
                  <c:v>0.82599967699999999</c:v>
                </c:pt>
                <c:pt idx="1714">
                  <c:v>0.82346010199999997</c:v>
                </c:pt>
                <c:pt idx="1715">
                  <c:v>0.82074862699999995</c:v>
                </c:pt>
                <c:pt idx="1716">
                  <c:v>0.81813257900000003</c:v>
                </c:pt>
                <c:pt idx="1717">
                  <c:v>0.81545931100000002</c:v>
                </c:pt>
                <c:pt idx="1718">
                  <c:v>0.81297695599999997</c:v>
                </c:pt>
                <c:pt idx="1719">
                  <c:v>0.81024640800000003</c:v>
                </c:pt>
                <c:pt idx="1720">
                  <c:v>0.80768770000000001</c:v>
                </c:pt>
                <c:pt idx="1721">
                  <c:v>0.80501437200000003</c:v>
                </c:pt>
                <c:pt idx="1722">
                  <c:v>0.80222654299999996</c:v>
                </c:pt>
                <c:pt idx="1723">
                  <c:v>0.79997336900000005</c:v>
                </c:pt>
                <c:pt idx="1724">
                  <c:v>0.81164210999999997</c:v>
                </c:pt>
                <c:pt idx="1725">
                  <c:v>0.83290565000000005</c:v>
                </c:pt>
                <c:pt idx="1726">
                  <c:v>0.83884418000000005</c:v>
                </c:pt>
                <c:pt idx="1727">
                  <c:v>0.84398072999999996</c:v>
                </c:pt>
                <c:pt idx="1728">
                  <c:v>0.84848707899999998</c:v>
                </c:pt>
                <c:pt idx="1729">
                  <c:v>0.85282164800000004</c:v>
                </c:pt>
                <c:pt idx="1730">
                  <c:v>0.85694616999999995</c:v>
                </c:pt>
                <c:pt idx="1731">
                  <c:v>0.86103242599999996</c:v>
                </c:pt>
                <c:pt idx="1732">
                  <c:v>0.86511874200000005</c:v>
                </c:pt>
                <c:pt idx="1733">
                  <c:v>0.86891865700000004</c:v>
                </c:pt>
                <c:pt idx="1734">
                  <c:v>0.87271851300000003</c:v>
                </c:pt>
                <c:pt idx="1735">
                  <c:v>0.87642294200000004</c:v>
                </c:pt>
                <c:pt idx="1736">
                  <c:v>0.88014644399999997</c:v>
                </c:pt>
                <c:pt idx="1737">
                  <c:v>0.88373631200000002</c:v>
                </c:pt>
                <c:pt idx="1738">
                  <c:v>0.88736432799999998</c:v>
                </c:pt>
                <c:pt idx="1739">
                  <c:v>0.890782297</c:v>
                </c:pt>
                <c:pt idx="1740">
                  <c:v>0.89435309200000002</c:v>
                </c:pt>
                <c:pt idx="1741">
                  <c:v>0.89788562100000002</c:v>
                </c:pt>
                <c:pt idx="1742">
                  <c:v>0.90124630900000002</c:v>
                </c:pt>
                <c:pt idx="1743">
                  <c:v>0.90468341100000005</c:v>
                </c:pt>
                <c:pt idx="1744">
                  <c:v>0.90815866000000001</c:v>
                </c:pt>
                <c:pt idx="1745">
                  <c:v>0.91140478800000002</c:v>
                </c:pt>
                <c:pt idx="1746">
                  <c:v>0.91476553699999996</c:v>
                </c:pt>
                <c:pt idx="1747">
                  <c:v>0.91801166499999998</c:v>
                </c:pt>
                <c:pt idx="1748">
                  <c:v>0.92125779399999996</c:v>
                </c:pt>
                <c:pt idx="1749">
                  <c:v>0.924408436</c:v>
                </c:pt>
                <c:pt idx="1750">
                  <c:v>0.92771184399999995</c:v>
                </c:pt>
                <c:pt idx="1751">
                  <c:v>0.93088161899999999</c:v>
                </c:pt>
                <c:pt idx="1752">
                  <c:v>0.93393683400000005</c:v>
                </c:pt>
                <c:pt idx="1753">
                  <c:v>0.93720203599999996</c:v>
                </c:pt>
                <c:pt idx="1754">
                  <c:v>0.94021904499999998</c:v>
                </c:pt>
                <c:pt idx="1755">
                  <c:v>0.94329333299999996</c:v>
                </c:pt>
                <c:pt idx="1756">
                  <c:v>0.94642490099999999</c:v>
                </c:pt>
                <c:pt idx="1757">
                  <c:v>0.94949912999999997</c:v>
                </c:pt>
                <c:pt idx="1758">
                  <c:v>0.95249706499999998</c:v>
                </c:pt>
                <c:pt idx="1759">
                  <c:v>0.95528489400000005</c:v>
                </c:pt>
                <c:pt idx="1760">
                  <c:v>0.95834010800000002</c:v>
                </c:pt>
                <c:pt idx="1761">
                  <c:v>0.96128070399999999</c:v>
                </c:pt>
                <c:pt idx="1762">
                  <c:v>0.96406859199999995</c:v>
                </c:pt>
                <c:pt idx="1763">
                  <c:v>0.96679914</c:v>
                </c:pt>
                <c:pt idx="1764">
                  <c:v>0.96954882099999995</c:v>
                </c:pt>
                <c:pt idx="1765">
                  <c:v>0.97239392999999996</c:v>
                </c:pt>
                <c:pt idx="1766">
                  <c:v>0.97543001200000001</c:v>
                </c:pt>
                <c:pt idx="1767">
                  <c:v>0.97865706699999999</c:v>
                </c:pt>
                <c:pt idx="1768">
                  <c:v>0.982208729</c:v>
                </c:pt>
                <c:pt idx="1769">
                  <c:v>0.98677241800000004</c:v>
                </c:pt>
                <c:pt idx="1770">
                  <c:v>0.99208080799999998</c:v>
                </c:pt>
                <c:pt idx="1771">
                  <c:v>0.99884039199999997</c:v>
                </c:pt>
                <c:pt idx="1772">
                  <c:v>1.00710857</c:v>
                </c:pt>
                <c:pt idx="1773">
                  <c:v>1.0167706000000001</c:v>
                </c:pt>
                <c:pt idx="1774">
                  <c:v>1.0272536299999999</c:v>
                </c:pt>
                <c:pt idx="1775">
                  <c:v>1.0380040399999999</c:v>
                </c:pt>
                <c:pt idx="1776">
                  <c:v>1.0482771399999999</c:v>
                </c:pt>
                <c:pt idx="1777">
                  <c:v>1.0586648000000001</c:v>
                </c:pt>
                <c:pt idx="1778">
                  <c:v>1.0686323600000001</c:v>
                </c:pt>
                <c:pt idx="1779">
                  <c:v>1.0783706900000001</c:v>
                </c:pt>
                <c:pt idx="1780">
                  <c:v>1.0874790000000001</c:v>
                </c:pt>
                <c:pt idx="1781">
                  <c:v>1.09654903</c:v>
                </c:pt>
                <c:pt idx="1782">
                  <c:v>1.10529459</c:v>
                </c:pt>
                <c:pt idx="1783">
                  <c:v>1.1138299700000001</c:v>
                </c:pt>
                <c:pt idx="1784">
                  <c:v>1.1221743799999999</c:v>
                </c:pt>
                <c:pt idx="1785">
                  <c:v>1.1301369699999999</c:v>
                </c:pt>
                <c:pt idx="1786">
                  <c:v>1.1379659200000001</c:v>
                </c:pt>
                <c:pt idx="1787">
                  <c:v>1.1456803099999999</c:v>
                </c:pt>
                <c:pt idx="1788">
                  <c:v>1.1531654600000001</c:v>
                </c:pt>
                <c:pt idx="1789">
                  <c:v>1.1605360499999999</c:v>
                </c:pt>
                <c:pt idx="1790">
                  <c:v>1.1679639799999999</c:v>
                </c:pt>
                <c:pt idx="1791">
                  <c:v>1.17506731</c:v>
                </c:pt>
                <c:pt idx="1792">
                  <c:v>1.18222797</c:v>
                </c:pt>
                <c:pt idx="1793">
                  <c:v>1.1893121</c:v>
                </c:pt>
                <c:pt idx="1794">
                  <c:v>1.19649184</c:v>
                </c:pt>
                <c:pt idx="1795">
                  <c:v>1.2036142299999999</c:v>
                </c:pt>
                <c:pt idx="1796">
                  <c:v>1.2106411500000001</c:v>
                </c:pt>
                <c:pt idx="1797">
                  <c:v>1.2178399600000001</c:v>
                </c:pt>
                <c:pt idx="1798">
                  <c:v>1.2249814299999999</c:v>
                </c:pt>
                <c:pt idx="1799">
                  <c:v>1.2321993099999999</c:v>
                </c:pt>
                <c:pt idx="1800">
                  <c:v>1.2394553399999999</c:v>
                </c:pt>
                <c:pt idx="1801">
                  <c:v>1.24674964</c:v>
                </c:pt>
                <c:pt idx="1802">
                  <c:v>1.2540628899999999</c:v>
                </c:pt>
                <c:pt idx="1803">
                  <c:v>1.26135719</c:v>
                </c:pt>
                <c:pt idx="1804">
                  <c:v>1.2686705599999999</c:v>
                </c:pt>
                <c:pt idx="1805">
                  <c:v>1.2761175600000001</c:v>
                </c:pt>
                <c:pt idx="1806">
                  <c:v>1.2836219099999999</c:v>
                </c:pt>
                <c:pt idx="1807">
                  <c:v>1.2910689099999999</c:v>
                </c:pt>
                <c:pt idx="1808">
                  <c:v>1.2984395</c:v>
                </c:pt>
                <c:pt idx="1809">
                  <c:v>1.3060965499999999</c:v>
                </c:pt>
                <c:pt idx="1810">
                  <c:v>1.3137154600000001</c:v>
                </c:pt>
                <c:pt idx="1811">
                  <c:v>1.3212770199999999</c:v>
                </c:pt>
                <c:pt idx="1812">
                  <c:v>1.32897222</c:v>
                </c:pt>
                <c:pt idx="1813">
                  <c:v>1.3364956400000001</c:v>
                </c:pt>
                <c:pt idx="1814">
                  <c:v>1.3442481799999999</c:v>
                </c:pt>
                <c:pt idx="1815">
                  <c:v>1.3520580499999999</c:v>
                </c:pt>
                <c:pt idx="1816">
                  <c:v>1.3597151000000001</c:v>
                </c:pt>
                <c:pt idx="1817">
                  <c:v>1.3672766700000001</c:v>
                </c:pt>
                <c:pt idx="1818">
                  <c:v>1.3729096700000001</c:v>
                </c:pt>
                <c:pt idx="1819">
                  <c:v>1.3732914899999999</c:v>
                </c:pt>
                <c:pt idx="1820">
                  <c:v>1.3710001700000001</c:v>
                </c:pt>
                <c:pt idx="1821">
                  <c:v>1.3696444000000001</c:v>
                </c:pt>
                <c:pt idx="1822">
                  <c:v>1.36912882</c:v>
                </c:pt>
                <c:pt idx="1823">
                  <c:v>1.36972082</c:v>
                </c:pt>
                <c:pt idx="1824">
                  <c:v>1.37103832</c:v>
                </c:pt>
                <c:pt idx="1825">
                  <c:v>1.3729096700000001</c:v>
                </c:pt>
                <c:pt idx="1826">
                  <c:v>1.37537289</c:v>
                </c:pt>
                <c:pt idx="1827">
                  <c:v>1.3787717799999999</c:v>
                </c:pt>
                <c:pt idx="1828">
                  <c:v>1.3829917899999999</c:v>
                </c:pt>
                <c:pt idx="1829">
                  <c:v>1.38826191</c:v>
                </c:pt>
                <c:pt idx="1830">
                  <c:v>1.3944104900000001</c:v>
                </c:pt>
                <c:pt idx="1831">
                  <c:v>1.4016093000000001</c:v>
                </c:pt>
                <c:pt idx="1832">
                  <c:v>1.4097436699999999</c:v>
                </c:pt>
                <c:pt idx="1833">
                  <c:v>1.4186609999999999</c:v>
                </c:pt>
                <c:pt idx="1834">
                  <c:v>1.4282658100000001</c:v>
                </c:pt>
                <c:pt idx="1835">
                  <c:v>1.43850064</c:v>
                </c:pt>
                <c:pt idx="1836">
                  <c:v>1.44972849</c:v>
                </c:pt>
                <c:pt idx="1837">
                  <c:v>1.4621592800000001</c:v>
                </c:pt>
                <c:pt idx="1838">
                  <c:v>1.4774351100000001</c:v>
                </c:pt>
                <c:pt idx="1839">
                  <c:v>1.4976567000000001</c:v>
                </c:pt>
                <c:pt idx="1840">
                  <c:v>1.5342043599999999</c:v>
                </c:pt>
                <c:pt idx="1841">
                  <c:v>1.66151011</c:v>
                </c:pt>
                <c:pt idx="1842">
                  <c:v>1.8987451799999999</c:v>
                </c:pt>
                <c:pt idx="1843">
                  <c:v>2.1275403499999999</c:v>
                </c:pt>
                <c:pt idx="1844">
                  <c:v>2.31946969</c:v>
                </c:pt>
                <c:pt idx="1845">
                  <c:v>2.4838388</c:v>
                </c:pt>
                <c:pt idx="1846">
                  <c:v>2.6271650800000002</c:v>
                </c:pt>
                <c:pt idx="1847">
                  <c:v>2.7544326799999999</c:v>
                </c:pt>
                <c:pt idx="1848">
                  <c:v>2.8678753399999999</c:v>
                </c:pt>
                <c:pt idx="1849">
                  <c:v>2.9700522399999998</c:v>
                </c:pt>
                <c:pt idx="1850">
                  <c:v>3.0628535700000001</c:v>
                </c:pt>
                <c:pt idx="1851">
                  <c:v>3.1466419700000001</c:v>
                </c:pt>
                <c:pt idx="1852">
                  <c:v>3.2224678999999998</c:v>
                </c:pt>
                <c:pt idx="1853">
                  <c:v>3.2895674700000002</c:v>
                </c:pt>
                <c:pt idx="1854">
                  <c:v>3.3480551200000002</c:v>
                </c:pt>
                <c:pt idx="1855">
                  <c:v>3.3997640599999999</c:v>
                </c:pt>
                <c:pt idx="1856">
                  <c:v>3.44597387</c:v>
                </c:pt>
                <c:pt idx="1857">
                  <c:v>3.4882881600000002</c:v>
                </c:pt>
                <c:pt idx="1858">
                  <c:v>3.5276236500000002</c:v>
                </c:pt>
                <c:pt idx="1859">
                  <c:v>3.5642666799999998</c:v>
                </c:pt>
                <c:pt idx="1860">
                  <c:v>3.5988857699999999</c:v>
                </c:pt>
                <c:pt idx="1861">
                  <c:v>3.6330466299999999</c:v>
                </c:pt>
                <c:pt idx="1862">
                  <c:v>3.6671690899999998</c:v>
                </c:pt>
                <c:pt idx="1863">
                  <c:v>3.7015972100000001</c:v>
                </c:pt>
                <c:pt idx="1864">
                  <c:v>3.7360062599999999</c:v>
                </c:pt>
                <c:pt idx="1865">
                  <c:v>3.7700333600000002</c:v>
                </c:pt>
                <c:pt idx="1866">
                  <c:v>3.8030867599999998</c:v>
                </c:pt>
                <c:pt idx="1867">
                  <c:v>3.8350133899999999</c:v>
                </c:pt>
                <c:pt idx="1868">
                  <c:v>3.8657562699999999</c:v>
                </c:pt>
                <c:pt idx="1869">
                  <c:v>3.8957161899999999</c:v>
                </c:pt>
                <c:pt idx="1870">
                  <c:v>3.9243392899999998</c:v>
                </c:pt>
                <c:pt idx="1871">
                  <c:v>3.9521033800000001</c:v>
                </c:pt>
                <c:pt idx="1872">
                  <c:v>3.9792754700000001</c:v>
                </c:pt>
                <c:pt idx="1873">
                  <c:v>4.0058746300000001</c:v>
                </c:pt>
                <c:pt idx="1874">
                  <c:v>4.0319967300000004</c:v>
                </c:pt>
                <c:pt idx="1875">
                  <c:v>4.05815649</c:v>
                </c:pt>
                <c:pt idx="1876">
                  <c:v>4.0841636699999997</c:v>
                </c:pt>
                <c:pt idx="1877">
                  <c:v>4.10992289</c:v>
                </c:pt>
                <c:pt idx="1878">
                  <c:v>4.1349372899999999</c:v>
                </c:pt>
                <c:pt idx="1879">
                  <c:v>4.1586723299999999</c:v>
                </c:pt>
                <c:pt idx="1880">
                  <c:v>4.18120432</c:v>
                </c:pt>
                <c:pt idx="1881">
                  <c:v>4.20003891</c:v>
                </c:pt>
                <c:pt idx="1882">
                  <c:v>4.1882386199999999</c:v>
                </c:pt>
                <c:pt idx="1883">
                  <c:v>3.7875125399999998</c:v>
                </c:pt>
                <c:pt idx="1884">
                  <c:v>3.4508884000000002</c:v>
                </c:pt>
                <c:pt idx="1885">
                  <c:v>3.1269433499999999</c:v>
                </c:pt>
                <c:pt idx="1886">
                  <c:v>2.8247282500000002</c:v>
                </c:pt>
                <c:pt idx="1887">
                  <c:v>2.5224177800000001</c:v>
                </c:pt>
                <c:pt idx="1888">
                  <c:v>2.2590417899999999</c:v>
                </c:pt>
                <c:pt idx="1889">
                  <c:v>2.0425054999999999</c:v>
                </c:pt>
                <c:pt idx="1890">
                  <c:v>1.8603590699999999</c:v>
                </c:pt>
                <c:pt idx="1891">
                  <c:v>1.7122707399999999</c:v>
                </c:pt>
                <c:pt idx="1892">
                  <c:v>1.5987515400000001</c:v>
                </c:pt>
                <c:pt idx="1893">
                  <c:v>1.5245105000000001</c:v>
                </c:pt>
                <c:pt idx="1894">
                  <c:v>1.4875046000000001</c:v>
                </c:pt>
                <c:pt idx="1895">
                  <c:v>1.4658700200000001</c:v>
                </c:pt>
                <c:pt idx="1896">
                  <c:v>1.4498494900000001</c:v>
                </c:pt>
                <c:pt idx="1897">
                  <c:v>1.43692219</c:v>
                </c:pt>
                <c:pt idx="1898">
                  <c:v>1.4255416400000001</c:v>
                </c:pt>
                <c:pt idx="1899">
                  <c:v>1.41542137</c:v>
                </c:pt>
                <c:pt idx="1900">
                  <c:v>1.40575933</c:v>
                </c:pt>
                <c:pt idx="1901">
                  <c:v>1.3968419999999999</c:v>
                </c:pt>
                <c:pt idx="1902">
                  <c:v>1.38821101</c:v>
                </c:pt>
                <c:pt idx="1903">
                  <c:v>1.3798475299999999</c:v>
                </c:pt>
                <c:pt idx="1904">
                  <c:v>1.3718849399999999</c:v>
                </c:pt>
                <c:pt idx="1905">
                  <c:v>1.3639032799999999</c:v>
                </c:pt>
                <c:pt idx="1906">
                  <c:v>1.3561698200000001</c:v>
                </c:pt>
                <c:pt idx="1907">
                  <c:v>1.34866548</c:v>
                </c:pt>
                <c:pt idx="1908">
                  <c:v>1.34112298</c:v>
                </c:pt>
                <c:pt idx="1909">
                  <c:v>1.3337523899999999</c:v>
                </c:pt>
                <c:pt idx="1910">
                  <c:v>1.3265726600000001</c:v>
                </c:pt>
                <c:pt idx="1911">
                  <c:v>1.3210351499999999</c:v>
                </c:pt>
                <c:pt idx="1912">
                  <c:v>1.3179227099999999</c:v>
                </c:pt>
                <c:pt idx="1913">
                  <c:v>1.3159368</c:v>
                </c:pt>
                <c:pt idx="1914">
                  <c:v>1.31374097</c:v>
                </c:pt>
                <c:pt idx="1915">
                  <c:v>1.3113158899999999</c:v>
                </c:pt>
                <c:pt idx="1916">
                  <c:v>1.3083752399999999</c:v>
                </c:pt>
                <c:pt idx="1917">
                  <c:v>1.30484271</c:v>
                </c:pt>
                <c:pt idx="1918">
                  <c:v>1.30066097</c:v>
                </c:pt>
                <c:pt idx="1919">
                  <c:v>1.2959444499999999</c:v>
                </c:pt>
                <c:pt idx="1920">
                  <c:v>1.2906551399999999</c:v>
                </c:pt>
                <c:pt idx="1921">
                  <c:v>1.2848503600000001</c:v>
                </c:pt>
                <c:pt idx="1922">
                  <c:v>1.27889276</c:v>
                </c:pt>
                <c:pt idx="1923">
                  <c:v>1.27266777</c:v>
                </c:pt>
                <c:pt idx="1924">
                  <c:v>1.2663283299999999</c:v>
                </c:pt>
                <c:pt idx="1925">
                  <c:v>1.2596641799999999</c:v>
                </c:pt>
                <c:pt idx="1926">
                  <c:v>1.2532674100000001</c:v>
                </c:pt>
                <c:pt idx="1927">
                  <c:v>1.2466413999999999</c:v>
                </c:pt>
                <c:pt idx="1928">
                  <c:v>1.2400155100000001</c:v>
                </c:pt>
                <c:pt idx="1929">
                  <c:v>1.2332558600000001</c:v>
                </c:pt>
                <c:pt idx="1930">
                  <c:v>1.2266109000000001</c:v>
                </c:pt>
                <c:pt idx="1931">
                  <c:v>1.21962214</c:v>
                </c:pt>
                <c:pt idx="1932">
                  <c:v>1.21284342</c:v>
                </c:pt>
                <c:pt idx="1933">
                  <c:v>1.20602655</c:v>
                </c:pt>
                <c:pt idx="1934">
                  <c:v>1.1990760600000001</c:v>
                </c:pt>
                <c:pt idx="1935">
                  <c:v>1.1921254400000001</c:v>
                </c:pt>
                <c:pt idx="1936">
                  <c:v>1.1846975099999999</c:v>
                </c:pt>
                <c:pt idx="1937">
                  <c:v>1.1774605499999999</c:v>
                </c:pt>
                <c:pt idx="1938">
                  <c:v>1.17016637</c:v>
                </c:pt>
                <c:pt idx="1939">
                  <c:v>1.16271937</c:v>
                </c:pt>
                <c:pt idx="1940">
                  <c:v>1.15500498</c:v>
                </c:pt>
                <c:pt idx="1941">
                  <c:v>1.1470997300000001</c:v>
                </c:pt>
                <c:pt idx="1942">
                  <c:v>1.13921344</c:v>
                </c:pt>
                <c:pt idx="1943">
                  <c:v>1.1309454400000001</c:v>
                </c:pt>
                <c:pt idx="1944">
                  <c:v>1.12263906</c:v>
                </c:pt>
                <c:pt idx="1945">
                  <c:v>1.1140272600000001</c:v>
                </c:pt>
                <c:pt idx="1946">
                  <c:v>1.10531998</c:v>
                </c:pt>
                <c:pt idx="1947">
                  <c:v>1.0962690100000001</c:v>
                </c:pt>
                <c:pt idx="1948">
                  <c:v>1.08702707</c:v>
                </c:pt>
                <c:pt idx="1949">
                  <c:v>1.07761335</c:v>
                </c:pt>
                <c:pt idx="1950">
                  <c:v>1.06808496</c:v>
                </c:pt>
                <c:pt idx="1951">
                  <c:v>1.05809832</c:v>
                </c:pt>
                <c:pt idx="1952">
                  <c:v>1.04824531</c:v>
                </c:pt>
                <c:pt idx="1953">
                  <c:v>1.0382014500000001</c:v>
                </c:pt>
                <c:pt idx="1954">
                  <c:v>1.02817655</c:v>
                </c:pt>
                <c:pt idx="1955">
                  <c:v>1.0184954399999999</c:v>
                </c:pt>
                <c:pt idx="1956">
                  <c:v>1.0087380399999999</c:v>
                </c:pt>
                <c:pt idx="1957">
                  <c:v>0.99985885600000002</c:v>
                </c:pt>
                <c:pt idx="1958">
                  <c:v>0.99157166500000005</c:v>
                </c:pt>
                <c:pt idx="1959">
                  <c:v>0.98406732100000005</c:v>
                </c:pt>
                <c:pt idx="1960">
                  <c:v>0.97755599000000004</c:v>
                </c:pt>
                <c:pt idx="1961">
                  <c:v>0.97165566699999995</c:v>
                </c:pt>
                <c:pt idx="1962">
                  <c:v>0.96651911700000004</c:v>
                </c:pt>
                <c:pt idx="1963">
                  <c:v>0.96205091499999995</c:v>
                </c:pt>
                <c:pt idx="1964">
                  <c:v>0.95800280599999998</c:v>
                </c:pt>
                <c:pt idx="1965">
                  <c:v>0.95441293699999996</c:v>
                </c:pt>
                <c:pt idx="1966">
                  <c:v>0.95120501499999999</c:v>
                </c:pt>
                <c:pt idx="1967">
                  <c:v>0.948283494</c:v>
                </c:pt>
                <c:pt idx="1968">
                  <c:v>0.94572478500000001</c:v>
                </c:pt>
                <c:pt idx="1969">
                  <c:v>0.94343340399999998</c:v>
                </c:pt>
                <c:pt idx="1970">
                  <c:v>0.94137114300000002</c:v>
                </c:pt>
                <c:pt idx="1971">
                  <c:v>0.93953800200000004</c:v>
                </c:pt>
                <c:pt idx="1972">
                  <c:v>0.93759036100000004</c:v>
                </c:pt>
                <c:pt idx="1973">
                  <c:v>0.93589091300000005</c:v>
                </c:pt>
                <c:pt idx="1974">
                  <c:v>0.93434423200000005</c:v>
                </c:pt>
                <c:pt idx="1975">
                  <c:v>0.93260657800000002</c:v>
                </c:pt>
                <c:pt idx="1976">
                  <c:v>0.93096440999999996</c:v>
                </c:pt>
                <c:pt idx="1977">
                  <c:v>0.92930316899999998</c:v>
                </c:pt>
                <c:pt idx="1978">
                  <c:v>0.92758458899999996</c:v>
                </c:pt>
                <c:pt idx="1979">
                  <c:v>0.92590427399999997</c:v>
                </c:pt>
                <c:pt idx="1980">
                  <c:v>0.92403292699999995</c:v>
                </c:pt>
                <c:pt idx="1981">
                  <c:v>0.92225712500000001</c:v>
                </c:pt>
                <c:pt idx="1982">
                  <c:v>0.92038583799999996</c:v>
                </c:pt>
                <c:pt idx="1983">
                  <c:v>0.91822809000000005</c:v>
                </c:pt>
                <c:pt idx="1984">
                  <c:v>0.91639500900000004</c:v>
                </c:pt>
                <c:pt idx="1985">
                  <c:v>0.91423726100000002</c:v>
                </c:pt>
                <c:pt idx="1986">
                  <c:v>0.91225141300000001</c:v>
                </c:pt>
                <c:pt idx="1987">
                  <c:v>0.910093665</c:v>
                </c:pt>
                <c:pt idx="1988">
                  <c:v>0.907821357</c:v>
                </c:pt>
                <c:pt idx="1989">
                  <c:v>0.90575915600000001</c:v>
                </c:pt>
                <c:pt idx="1990">
                  <c:v>0.90350592100000005</c:v>
                </c:pt>
                <c:pt idx="1991">
                  <c:v>0.90119546699999997</c:v>
                </c:pt>
                <c:pt idx="1992">
                  <c:v>0.89888495199999996</c:v>
                </c:pt>
                <c:pt idx="1993">
                  <c:v>0.89655536400000002</c:v>
                </c:pt>
                <c:pt idx="1994">
                  <c:v>0.89416849600000003</c:v>
                </c:pt>
                <c:pt idx="1995">
                  <c:v>0.89204895500000003</c:v>
                </c:pt>
                <c:pt idx="1996">
                  <c:v>0.889757574</c:v>
                </c:pt>
                <c:pt idx="1997">
                  <c:v>0.88733255899999997</c:v>
                </c:pt>
                <c:pt idx="1998">
                  <c:v>0.88506025099999996</c:v>
                </c:pt>
                <c:pt idx="1999">
                  <c:v>0.88267338299999998</c:v>
                </c:pt>
                <c:pt idx="2000">
                  <c:v>0.88022923500000005</c:v>
                </c:pt>
                <c:pt idx="2001">
                  <c:v>0.87786143999999999</c:v>
                </c:pt>
                <c:pt idx="2002">
                  <c:v>0.87539821900000003</c:v>
                </c:pt>
                <c:pt idx="2003">
                  <c:v>0.87306863099999998</c:v>
                </c:pt>
                <c:pt idx="2004">
                  <c:v>0.870548129</c:v>
                </c:pt>
                <c:pt idx="2005">
                  <c:v>0.86810398099999997</c:v>
                </c:pt>
                <c:pt idx="2006">
                  <c:v>0.865602553</c:v>
                </c:pt>
                <c:pt idx="2007">
                  <c:v>0.86323475800000005</c:v>
                </c:pt>
                <c:pt idx="2008">
                  <c:v>0.86071425700000004</c:v>
                </c:pt>
                <c:pt idx="2009">
                  <c:v>0.85817462200000005</c:v>
                </c:pt>
                <c:pt idx="2010">
                  <c:v>0.85567319399999997</c:v>
                </c:pt>
                <c:pt idx="2011">
                  <c:v>0.85324811899999997</c:v>
                </c:pt>
                <c:pt idx="2012">
                  <c:v>0.85059392499999997</c:v>
                </c:pt>
                <c:pt idx="2013">
                  <c:v>0.84816891000000005</c:v>
                </c:pt>
                <c:pt idx="2014">
                  <c:v>0.84551471499999997</c:v>
                </c:pt>
                <c:pt idx="2015">
                  <c:v>0.84307056700000005</c:v>
                </c:pt>
                <c:pt idx="2016">
                  <c:v>0.840435445</c:v>
                </c:pt>
                <c:pt idx="2017">
                  <c:v>0.83793401700000003</c:v>
                </c:pt>
                <c:pt idx="2018">
                  <c:v>0.83529889599999996</c:v>
                </c:pt>
                <c:pt idx="2019">
                  <c:v>0.83272111400000004</c:v>
                </c:pt>
                <c:pt idx="2020">
                  <c:v>0.83020055299999995</c:v>
                </c:pt>
                <c:pt idx="2021">
                  <c:v>0.827603698</c:v>
                </c:pt>
                <c:pt idx="2022">
                  <c:v>0.82500678299999997</c:v>
                </c:pt>
                <c:pt idx="2023">
                  <c:v>0.82231438199999995</c:v>
                </c:pt>
                <c:pt idx="2024">
                  <c:v>0.81973660000000004</c:v>
                </c:pt>
                <c:pt idx="2025">
                  <c:v>0.817120552</c:v>
                </c:pt>
                <c:pt idx="2026">
                  <c:v>0.81448549000000003</c:v>
                </c:pt>
                <c:pt idx="2027">
                  <c:v>0.81188857599999997</c:v>
                </c:pt>
                <c:pt idx="2028">
                  <c:v>0.80925345400000004</c:v>
                </c:pt>
                <c:pt idx="2029">
                  <c:v>0.80652290599999998</c:v>
                </c:pt>
                <c:pt idx="2030">
                  <c:v>0.80388778400000005</c:v>
                </c:pt>
                <c:pt idx="2031">
                  <c:v>0.80121451600000004</c:v>
                </c:pt>
                <c:pt idx="2032">
                  <c:v>0.80012607599999996</c:v>
                </c:pt>
                <c:pt idx="2033">
                  <c:v>0.811882675</c:v>
                </c:pt>
                <c:pt idx="2034">
                  <c:v>0.83275288300000005</c:v>
                </c:pt>
                <c:pt idx="2035">
                  <c:v>0.83874869299999999</c:v>
                </c:pt>
                <c:pt idx="2036">
                  <c:v>0.84378975599999995</c:v>
                </c:pt>
                <c:pt idx="2037">
                  <c:v>0.848410726</c:v>
                </c:pt>
                <c:pt idx="2038">
                  <c:v>0.85272616099999998</c:v>
                </c:pt>
                <c:pt idx="2039">
                  <c:v>0.85688883100000002</c:v>
                </c:pt>
                <c:pt idx="2040">
                  <c:v>0.86097514600000002</c:v>
                </c:pt>
                <c:pt idx="2041">
                  <c:v>0.86490869500000001</c:v>
                </c:pt>
                <c:pt idx="2042">
                  <c:v>0.86867040399999995</c:v>
                </c:pt>
                <c:pt idx="2043">
                  <c:v>0.87252759899999999</c:v>
                </c:pt>
                <c:pt idx="2044">
                  <c:v>0.87619382099999998</c:v>
                </c:pt>
                <c:pt idx="2045">
                  <c:v>0.87987911699999999</c:v>
                </c:pt>
                <c:pt idx="2046">
                  <c:v>0.883583546</c:v>
                </c:pt>
                <c:pt idx="2047">
                  <c:v>0.88719248799999995</c:v>
                </c:pt>
                <c:pt idx="2048">
                  <c:v>0.89070594299999994</c:v>
                </c:pt>
                <c:pt idx="2049">
                  <c:v>0.89412391199999997</c:v>
                </c:pt>
                <c:pt idx="2050">
                  <c:v>0.89761829400000004</c:v>
                </c:pt>
                <c:pt idx="2051">
                  <c:v>0.901112676</c:v>
                </c:pt>
                <c:pt idx="2052">
                  <c:v>0.90441608399999995</c:v>
                </c:pt>
                <c:pt idx="2053">
                  <c:v>0.90789133300000002</c:v>
                </c:pt>
                <c:pt idx="2054">
                  <c:v>0.91117566800000005</c:v>
                </c:pt>
                <c:pt idx="2055">
                  <c:v>0.91453635700000002</c:v>
                </c:pt>
                <c:pt idx="2056">
                  <c:v>0.91787797199999999</c:v>
                </c:pt>
                <c:pt idx="2057">
                  <c:v>0.92108595400000004</c:v>
                </c:pt>
                <c:pt idx="2058">
                  <c:v>0.92423659599999997</c:v>
                </c:pt>
                <c:pt idx="2059">
                  <c:v>0.92755913700000003</c:v>
                </c:pt>
                <c:pt idx="2060">
                  <c:v>0.93061429299999998</c:v>
                </c:pt>
                <c:pt idx="2061">
                  <c:v>0.93384134799999996</c:v>
                </c:pt>
                <c:pt idx="2062">
                  <c:v>0.93699199</c:v>
                </c:pt>
                <c:pt idx="2063">
                  <c:v>0.93995171799999999</c:v>
                </c:pt>
                <c:pt idx="2064">
                  <c:v>0.94315963999999997</c:v>
                </c:pt>
                <c:pt idx="2065">
                  <c:v>0.94619572200000002</c:v>
                </c:pt>
                <c:pt idx="2066">
                  <c:v>0.94923180299999999</c:v>
                </c:pt>
                <c:pt idx="2067">
                  <c:v>0.95221060499999999</c:v>
                </c:pt>
                <c:pt idx="2068">
                  <c:v>0.95524674700000001</c:v>
                </c:pt>
                <c:pt idx="2069">
                  <c:v>0.95813006199999995</c:v>
                </c:pt>
                <c:pt idx="2070">
                  <c:v>0.96110886299999998</c:v>
                </c:pt>
                <c:pt idx="2071">
                  <c:v>0.96385854500000001</c:v>
                </c:pt>
                <c:pt idx="2072">
                  <c:v>0.96657002000000003</c:v>
                </c:pt>
                <c:pt idx="2073">
                  <c:v>0.96937698100000003</c:v>
                </c:pt>
                <c:pt idx="2074">
                  <c:v>0.97218388300000003</c:v>
                </c:pt>
                <c:pt idx="2075">
                  <c:v>0.97491449100000005</c:v>
                </c:pt>
                <c:pt idx="2076">
                  <c:v>0.97829425299999995</c:v>
                </c:pt>
                <c:pt idx="2077">
                  <c:v>0.98184591499999996</c:v>
                </c:pt>
                <c:pt idx="2078">
                  <c:v>0.98618048400000002</c:v>
                </c:pt>
                <c:pt idx="2079">
                  <c:v>0.99137431399999998</c:v>
                </c:pt>
                <c:pt idx="2080">
                  <c:v>0.99784743799999998</c:v>
                </c:pt>
                <c:pt idx="2081">
                  <c:v>1.0060774100000001</c:v>
                </c:pt>
                <c:pt idx="2082">
                  <c:v>1.01551032</c:v>
                </c:pt>
                <c:pt idx="2083">
                  <c:v>1.0260506899999999</c:v>
                </c:pt>
                <c:pt idx="2084">
                  <c:v>1.03659105</c:v>
                </c:pt>
                <c:pt idx="2085">
                  <c:v>1.0472078300000001</c:v>
                </c:pt>
                <c:pt idx="2086">
                  <c:v>1.0575190800000001</c:v>
                </c:pt>
                <c:pt idx="2087">
                  <c:v>1.06746757</c:v>
                </c:pt>
                <c:pt idx="2088">
                  <c:v>1.07709134</c:v>
                </c:pt>
                <c:pt idx="2089">
                  <c:v>1.0865624</c:v>
                </c:pt>
                <c:pt idx="2090">
                  <c:v>1.09559429</c:v>
                </c:pt>
                <c:pt idx="2091">
                  <c:v>1.1043970599999999</c:v>
                </c:pt>
                <c:pt idx="2092">
                  <c:v>1.1128943</c:v>
                </c:pt>
                <c:pt idx="2093">
                  <c:v>1.12129605</c:v>
                </c:pt>
                <c:pt idx="2094">
                  <c:v>1.12929678</c:v>
                </c:pt>
                <c:pt idx="2095">
                  <c:v>1.1371638799999999</c:v>
                </c:pt>
                <c:pt idx="2096">
                  <c:v>1.1447827800000001</c:v>
                </c:pt>
                <c:pt idx="2097">
                  <c:v>1.1524780999999999</c:v>
                </c:pt>
                <c:pt idx="2098">
                  <c:v>1.1597913500000001</c:v>
                </c:pt>
                <c:pt idx="2099">
                  <c:v>1.1670092299999999</c:v>
                </c:pt>
                <c:pt idx="2100">
                  <c:v>1.17426538</c:v>
                </c:pt>
                <c:pt idx="2101">
                  <c:v>1.1814259300000001</c:v>
                </c:pt>
                <c:pt idx="2102">
                  <c:v>1.18852925</c:v>
                </c:pt>
                <c:pt idx="2103">
                  <c:v>1.1956707200000001</c:v>
                </c:pt>
                <c:pt idx="2104">
                  <c:v>1.2028695300000001</c:v>
                </c:pt>
                <c:pt idx="2105">
                  <c:v>1.2098391100000001</c:v>
                </c:pt>
                <c:pt idx="2106">
                  <c:v>1.21711433</c:v>
                </c:pt>
                <c:pt idx="2107">
                  <c:v>1.2242557999999999</c:v>
                </c:pt>
                <c:pt idx="2108">
                  <c:v>1.2315118300000001</c:v>
                </c:pt>
                <c:pt idx="2109">
                  <c:v>1.2386342299999999</c:v>
                </c:pt>
                <c:pt idx="2110">
                  <c:v>1.24592853</c:v>
                </c:pt>
                <c:pt idx="2111">
                  <c:v>1.25312734</c:v>
                </c:pt>
                <c:pt idx="2112">
                  <c:v>1.26040244</c:v>
                </c:pt>
                <c:pt idx="2113">
                  <c:v>1.2678877099999999</c:v>
                </c:pt>
                <c:pt idx="2114">
                  <c:v>1.2753155199999999</c:v>
                </c:pt>
                <c:pt idx="2115">
                  <c:v>1.2827053100000001</c:v>
                </c:pt>
                <c:pt idx="2116">
                  <c:v>1.2901141599999999</c:v>
                </c:pt>
                <c:pt idx="2117">
                  <c:v>1.29780936</c:v>
                </c:pt>
                <c:pt idx="2118">
                  <c:v>1.30527544</c:v>
                </c:pt>
                <c:pt idx="2119">
                  <c:v>1.3129324899999999</c:v>
                </c:pt>
                <c:pt idx="2120">
                  <c:v>1.32045591</c:v>
                </c:pt>
                <c:pt idx="2121">
                  <c:v>1.3280557399999999</c:v>
                </c:pt>
                <c:pt idx="2122">
                  <c:v>1.3357318600000001</c:v>
                </c:pt>
                <c:pt idx="2123">
                  <c:v>1.3435225500000001</c:v>
                </c:pt>
                <c:pt idx="2124">
                  <c:v>1.3512178699999999</c:v>
                </c:pt>
                <c:pt idx="2125">
                  <c:v>1.3589704</c:v>
                </c:pt>
                <c:pt idx="2126">
                  <c:v>1.3664746299999999</c:v>
                </c:pt>
                <c:pt idx="2127">
                  <c:v>1.3727377700000001</c:v>
                </c:pt>
                <c:pt idx="2128">
                  <c:v>1.3739216299999999</c:v>
                </c:pt>
                <c:pt idx="2129">
                  <c:v>1.3719358399999999</c:v>
                </c:pt>
                <c:pt idx="2130">
                  <c:v>1.3701409099999999</c:v>
                </c:pt>
                <c:pt idx="2131">
                  <c:v>1.36956799</c:v>
                </c:pt>
                <c:pt idx="2132">
                  <c:v>1.3699880799999999</c:v>
                </c:pt>
                <c:pt idx="2133">
                  <c:v>1.3709811000000001</c:v>
                </c:pt>
                <c:pt idx="2134">
                  <c:v>1.37298608</c:v>
                </c:pt>
                <c:pt idx="2135">
                  <c:v>1.3754302300000001</c:v>
                </c:pt>
                <c:pt idx="2136">
                  <c:v>1.3785617400000001</c:v>
                </c:pt>
                <c:pt idx="2137">
                  <c:v>1.3828008199999999</c:v>
                </c:pt>
                <c:pt idx="2138">
                  <c:v>1.3876700399999999</c:v>
                </c:pt>
                <c:pt idx="2139">
                  <c:v>1.3937421999999999</c:v>
                </c:pt>
                <c:pt idx="2140">
                  <c:v>1.4008072600000001</c:v>
                </c:pt>
                <c:pt idx="2141">
                  <c:v>1.4089226699999999</c:v>
                </c:pt>
                <c:pt idx="2142">
                  <c:v>1.4177826600000001</c:v>
                </c:pt>
                <c:pt idx="2143">
                  <c:v>1.4271965</c:v>
                </c:pt>
                <c:pt idx="2144">
                  <c:v>1.43727863</c:v>
                </c:pt>
                <c:pt idx="2145">
                  <c:v>1.4483727200000001</c:v>
                </c:pt>
                <c:pt idx="2146">
                  <c:v>1.46074617</c:v>
                </c:pt>
                <c:pt idx="2147">
                  <c:v>1.4753729099999999</c:v>
                </c:pt>
                <c:pt idx="2148">
                  <c:v>1.4947542</c:v>
                </c:pt>
                <c:pt idx="2149">
                  <c:v>1.52752113</c:v>
                </c:pt>
                <c:pt idx="2150">
                  <c:v>1.63546467</c:v>
                </c:pt>
                <c:pt idx="2151">
                  <c:v>1.8654627800000001</c:v>
                </c:pt>
                <c:pt idx="2152">
                  <c:v>2.0998718699999999</c:v>
                </c:pt>
                <c:pt idx="2153">
                  <c:v>2.29609752</c:v>
                </c:pt>
                <c:pt idx="2154">
                  <c:v>2.46480107</c:v>
                </c:pt>
                <c:pt idx="2155">
                  <c:v>2.6108579600000001</c:v>
                </c:pt>
                <c:pt idx="2156">
                  <c:v>2.7407989499999998</c:v>
                </c:pt>
                <c:pt idx="2157">
                  <c:v>2.8567049500000001</c:v>
                </c:pt>
                <c:pt idx="2158">
                  <c:v>2.9610776900000002</c:v>
                </c:pt>
                <c:pt idx="2159">
                  <c:v>3.0559220300000001</c:v>
                </c:pt>
                <c:pt idx="2160">
                  <c:v>3.1419065000000002</c:v>
                </c:pt>
                <c:pt idx="2161">
                  <c:v>3.2200620199999999</c:v>
                </c:pt>
                <c:pt idx="2162">
                  <c:v>3.2894909399999999</c:v>
                </c:pt>
                <c:pt idx="2163">
                  <c:v>3.3500027700000001</c:v>
                </c:pt>
                <c:pt idx="2164">
                  <c:v>3.4037549500000002</c:v>
                </c:pt>
                <c:pt idx="2165">
                  <c:v>3.4520649900000002</c:v>
                </c:pt>
                <c:pt idx="2166">
                  <c:v>3.4962124800000001</c:v>
                </c:pt>
                <c:pt idx="2167">
                  <c:v>3.5373046399999999</c:v>
                </c:pt>
                <c:pt idx="2168">
                  <c:v>3.57581902</c:v>
                </c:pt>
                <c:pt idx="2169">
                  <c:v>3.6125385799999998</c:v>
                </c:pt>
                <c:pt idx="2170">
                  <c:v>3.64899087</c:v>
                </c:pt>
                <c:pt idx="2171">
                  <c:v>3.6853666299999999</c:v>
                </c:pt>
                <c:pt idx="2172">
                  <c:v>3.72191429</c:v>
                </c:pt>
                <c:pt idx="2173">
                  <c:v>3.75808001</c:v>
                </c:pt>
                <c:pt idx="2174">
                  <c:v>3.7933101699999998</c:v>
                </c:pt>
                <c:pt idx="2175">
                  <c:v>3.82710814</c:v>
                </c:pt>
                <c:pt idx="2176">
                  <c:v>3.8597221400000001</c:v>
                </c:pt>
                <c:pt idx="2177">
                  <c:v>3.8909232600000001</c:v>
                </c:pt>
                <c:pt idx="2178">
                  <c:v>3.9209404000000001</c:v>
                </c:pt>
                <c:pt idx="2179">
                  <c:v>3.9499075399999999</c:v>
                </c:pt>
                <c:pt idx="2180">
                  <c:v>3.9782252300000001</c:v>
                </c:pt>
                <c:pt idx="2181">
                  <c:v>4.0060086300000002</c:v>
                </c:pt>
                <c:pt idx="2182">
                  <c:v>4.0329895000000002</c:v>
                </c:pt>
                <c:pt idx="2183">
                  <c:v>4.0598940800000003</c:v>
                </c:pt>
                <c:pt idx="2184">
                  <c:v>4.0867032999999999</c:v>
                </c:pt>
                <c:pt idx="2185">
                  <c:v>4.1130733499999996</c:v>
                </c:pt>
                <c:pt idx="2186">
                  <c:v>4.13835526</c:v>
                </c:pt>
                <c:pt idx="2187">
                  <c:v>4.1624340999999996</c:v>
                </c:pt>
                <c:pt idx="2188">
                  <c:v>4.1850042299999997</c:v>
                </c:pt>
                <c:pt idx="2189">
                  <c:v>4.1998100300000001</c:v>
                </c:pt>
                <c:pt idx="2190">
                  <c:v>4.1883721400000002</c:v>
                </c:pt>
                <c:pt idx="2191">
                  <c:v>3.7891166200000002</c:v>
                </c:pt>
                <c:pt idx="2192">
                  <c:v>3.45335174</c:v>
                </c:pt>
                <c:pt idx="2193">
                  <c:v>3.12883377</c:v>
                </c:pt>
                <c:pt idx="2194">
                  <c:v>2.8253774599999999</c:v>
                </c:pt>
                <c:pt idx="2195">
                  <c:v>2.5206420399999998</c:v>
                </c:pt>
                <c:pt idx="2196">
                  <c:v>2.25518441</c:v>
                </c:pt>
                <c:pt idx="2197">
                  <c:v>2.03773165</c:v>
                </c:pt>
                <c:pt idx="2198">
                  <c:v>1.8550888299999999</c:v>
                </c:pt>
                <c:pt idx="2199">
                  <c:v>1.7072105399999999</c:v>
                </c:pt>
                <c:pt idx="2200">
                  <c:v>1.59432149</c:v>
                </c:pt>
                <c:pt idx="2201">
                  <c:v>1.5216845299999999</c:v>
                </c:pt>
                <c:pt idx="2202">
                  <c:v>1.4860152</c:v>
                </c:pt>
                <c:pt idx="2203">
                  <c:v>1.4648007199999999</c:v>
                </c:pt>
                <c:pt idx="2204">
                  <c:v>1.4490474499999999</c:v>
                </c:pt>
                <c:pt idx="2205">
                  <c:v>1.4361393499999999</c:v>
                </c:pt>
                <c:pt idx="2206">
                  <c:v>1.4249115000000001</c:v>
                </c:pt>
                <c:pt idx="2207">
                  <c:v>1.41469574</c:v>
                </c:pt>
                <c:pt idx="2208">
                  <c:v>1.40514827</c:v>
                </c:pt>
                <c:pt idx="2209">
                  <c:v>1.3961545200000001</c:v>
                </c:pt>
                <c:pt idx="2210">
                  <c:v>1.38765728</c:v>
                </c:pt>
                <c:pt idx="2211">
                  <c:v>1.37919831</c:v>
                </c:pt>
                <c:pt idx="2212">
                  <c:v>1.3711593200000001</c:v>
                </c:pt>
                <c:pt idx="2213">
                  <c:v>1.3632922199999999</c:v>
                </c:pt>
                <c:pt idx="2214">
                  <c:v>1.35550153</c:v>
                </c:pt>
                <c:pt idx="2215">
                  <c:v>1.34788263</c:v>
                </c:pt>
                <c:pt idx="2216">
                  <c:v>1.34043562</c:v>
                </c:pt>
                <c:pt idx="2217">
                  <c:v>1.33302677</c:v>
                </c:pt>
                <c:pt idx="2218">
                  <c:v>1.32599986</c:v>
                </c:pt>
                <c:pt idx="2219">
                  <c:v>1.3206533199999999</c:v>
                </c:pt>
                <c:pt idx="2220">
                  <c:v>1.3177508099999999</c:v>
                </c:pt>
                <c:pt idx="2221">
                  <c:v>1.3157459499999999</c:v>
                </c:pt>
                <c:pt idx="2222">
                  <c:v>1.31355</c:v>
                </c:pt>
                <c:pt idx="2223">
                  <c:v>1.31099129</c:v>
                </c:pt>
                <c:pt idx="2224">
                  <c:v>1.3079934099999999</c:v>
                </c:pt>
                <c:pt idx="2225">
                  <c:v>1.3043271299999999</c:v>
                </c:pt>
                <c:pt idx="2226">
                  <c:v>1.3000880500000001</c:v>
                </c:pt>
                <c:pt idx="2227">
                  <c:v>1.29521883</c:v>
                </c:pt>
                <c:pt idx="2228">
                  <c:v>1.28992963</c:v>
                </c:pt>
                <c:pt idx="2229">
                  <c:v>1.28401017</c:v>
                </c:pt>
                <c:pt idx="2230">
                  <c:v>1.2779952299999999</c:v>
                </c:pt>
                <c:pt idx="2231">
                  <c:v>1.2716558</c:v>
                </c:pt>
                <c:pt idx="2232">
                  <c:v>1.2652781</c:v>
                </c:pt>
                <c:pt idx="2233">
                  <c:v>1.2587475800000001</c:v>
                </c:pt>
                <c:pt idx="2234">
                  <c:v>1.25217891</c:v>
                </c:pt>
                <c:pt idx="2235">
                  <c:v>1.2455148700000001</c:v>
                </c:pt>
                <c:pt idx="2236">
                  <c:v>1.2389462</c:v>
                </c:pt>
                <c:pt idx="2237">
                  <c:v>1.2321865599999999</c:v>
                </c:pt>
                <c:pt idx="2238">
                  <c:v>1.22533154</c:v>
                </c:pt>
                <c:pt idx="2239">
                  <c:v>1.2185718999999999</c:v>
                </c:pt>
                <c:pt idx="2240">
                  <c:v>1.21167862</c:v>
                </c:pt>
                <c:pt idx="2241">
                  <c:v>1.20467079</c:v>
                </c:pt>
                <c:pt idx="2242">
                  <c:v>1.1977202899999999</c:v>
                </c:pt>
                <c:pt idx="2243">
                  <c:v>1.19048333</c:v>
                </c:pt>
                <c:pt idx="2244">
                  <c:v>1.1834181500000001</c:v>
                </c:pt>
                <c:pt idx="2245">
                  <c:v>1.1759902200000001</c:v>
                </c:pt>
                <c:pt idx="2246">
                  <c:v>1.1685624100000001</c:v>
                </c:pt>
                <c:pt idx="2247">
                  <c:v>1.16107714</c:v>
                </c:pt>
                <c:pt idx="2248">
                  <c:v>1.15322912</c:v>
                </c:pt>
                <c:pt idx="2249">
                  <c:v>1.14526653</c:v>
                </c:pt>
                <c:pt idx="2250">
                  <c:v>1.13724673</c:v>
                </c:pt>
                <c:pt idx="2251">
                  <c:v>1.1289595400000001</c:v>
                </c:pt>
                <c:pt idx="2252">
                  <c:v>1.1205768599999999</c:v>
                </c:pt>
                <c:pt idx="2253">
                  <c:v>1.11171687</c:v>
                </c:pt>
                <c:pt idx="2254">
                  <c:v>1.1028567600000001</c:v>
                </c:pt>
                <c:pt idx="2255">
                  <c:v>1.09374857</c:v>
                </c:pt>
                <c:pt idx="2256">
                  <c:v>1.0845638500000001</c:v>
                </c:pt>
                <c:pt idx="2257">
                  <c:v>1.0749591599999999</c:v>
                </c:pt>
                <c:pt idx="2258">
                  <c:v>1.06529713</c:v>
                </c:pt>
                <c:pt idx="2259">
                  <c:v>1.0553677100000001</c:v>
                </c:pt>
                <c:pt idx="2260">
                  <c:v>1.04547656</c:v>
                </c:pt>
                <c:pt idx="2261">
                  <c:v>1.03516531</c:v>
                </c:pt>
                <c:pt idx="2262">
                  <c:v>1.0251405200000001</c:v>
                </c:pt>
                <c:pt idx="2263">
                  <c:v>1.01524937</c:v>
                </c:pt>
                <c:pt idx="2264">
                  <c:v>1.0058928700000001</c:v>
                </c:pt>
                <c:pt idx="2265">
                  <c:v>0.99689912800000002</c:v>
                </c:pt>
                <c:pt idx="2266">
                  <c:v>0.98895561700000001</c:v>
                </c:pt>
                <c:pt idx="2267">
                  <c:v>0.98168045299999995</c:v>
                </c:pt>
                <c:pt idx="2268">
                  <c:v>0.97532188900000005</c:v>
                </c:pt>
                <c:pt idx="2269">
                  <c:v>0.96961247900000003</c:v>
                </c:pt>
                <c:pt idx="2270">
                  <c:v>0.96478146300000001</c:v>
                </c:pt>
                <c:pt idx="2271">
                  <c:v>0.96037054099999997</c:v>
                </c:pt>
                <c:pt idx="2272">
                  <c:v>0.95653247799999996</c:v>
                </c:pt>
                <c:pt idx="2273">
                  <c:v>0.95307630300000001</c:v>
                </c:pt>
                <c:pt idx="2274">
                  <c:v>0.95013570800000002</c:v>
                </c:pt>
                <c:pt idx="2275">
                  <c:v>0.94723325999999997</c:v>
                </c:pt>
                <c:pt idx="2276">
                  <c:v>0.94471275799999999</c:v>
                </c:pt>
                <c:pt idx="2277">
                  <c:v>0.94265049700000003</c:v>
                </c:pt>
                <c:pt idx="2278">
                  <c:v>0.940607309</c:v>
                </c:pt>
                <c:pt idx="2279">
                  <c:v>0.938812435</c:v>
                </c:pt>
                <c:pt idx="2280">
                  <c:v>0.93699836700000005</c:v>
                </c:pt>
                <c:pt idx="2281">
                  <c:v>0.93531805300000004</c:v>
                </c:pt>
                <c:pt idx="2282">
                  <c:v>0.93369495899999999</c:v>
                </c:pt>
                <c:pt idx="2283">
                  <c:v>0.93197643799999996</c:v>
                </c:pt>
                <c:pt idx="2284">
                  <c:v>0.93035334300000005</c:v>
                </c:pt>
                <c:pt idx="2285">
                  <c:v>0.92874938200000001</c:v>
                </c:pt>
                <c:pt idx="2286">
                  <c:v>0.92703086099999998</c:v>
                </c:pt>
                <c:pt idx="2287">
                  <c:v>0.92525500100000002</c:v>
                </c:pt>
                <c:pt idx="2288">
                  <c:v>0.923402846</c:v>
                </c:pt>
                <c:pt idx="2289">
                  <c:v>0.92162698499999995</c:v>
                </c:pt>
                <c:pt idx="2290">
                  <c:v>0.91962200400000005</c:v>
                </c:pt>
                <c:pt idx="2291">
                  <c:v>0.917617083</c:v>
                </c:pt>
                <c:pt idx="2292">
                  <c:v>0.91549754100000003</c:v>
                </c:pt>
                <c:pt idx="2293">
                  <c:v>0.91360712099999997</c:v>
                </c:pt>
                <c:pt idx="2294">
                  <c:v>0.91125845900000002</c:v>
                </c:pt>
                <c:pt idx="2295">
                  <c:v>0.909253478</c:v>
                </c:pt>
                <c:pt idx="2296">
                  <c:v>0.90709578999999996</c:v>
                </c:pt>
                <c:pt idx="2297">
                  <c:v>0.90488076200000001</c:v>
                </c:pt>
                <c:pt idx="2298">
                  <c:v>0.90257030699999996</c:v>
                </c:pt>
                <c:pt idx="2299">
                  <c:v>0.90029799899999996</c:v>
                </c:pt>
                <c:pt idx="2300">
                  <c:v>0.89800661800000003</c:v>
                </c:pt>
                <c:pt idx="2301">
                  <c:v>0.89577251700000005</c:v>
                </c:pt>
                <c:pt idx="2302">
                  <c:v>0.89338564899999995</c:v>
                </c:pt>
                <c:pt idx="2303">
                  <c:v>0.89109426700000005</c:v>
                </c:pt>
                <c:pt idx="2304">
                  <c:v>0.88880282600000005</c:v>
                </c:pt>
                <c:pt idx="2305">
                  <c:v>0.88641595799999995</c:v>
                </c:pt>
                <c:pt idx="2306">
                  <c:v>0.88416278400000003</c:v>
                </c:pt>
                <c:pt idx="2307">
                  <c:v>0.88158500200000001</c:v>
                </c:pt>
                <c:pt idx="2308">
                  <c:v>0.87919813400000002</c:v>
                </c:pt>
                <c:pt idx="2309">
                  <c:v>0.87683033899999996</c:v>
                </c:pt>
                <c:pt idx="2310">
                  <c:v>0.87444347099999997</c:v>
                </c:pt>
                <c:pt idx="2311">
                  <c:v>0.87188476299999995</c:v>
                </c:pt>
                <c:pt idx="2312">
                  <c:v>0.86945968900000004</c:v>
                </c:pt>
                <c:pt idx="2313">
                  <c:v>0.86709195400000005</c:v>
                </c:pt>
                <c:pt idx="2314">
                  <c:v>0.86453324600000003</c:v>
                </c:pt>
                <c:pt idx="2315">
                  <c:v>0.86208909700000003</c:v>
                </c:pt>
                <c:pt idx="2316">
                  <c:v>0.85964494899999999</c:v>
                </c:pt>
                <c:pt idx="2317">
                  <c:v>0.85706710799999997</c:v>
                </c:pt>
                <c:pt idx="2318">
                  <c:v>0.85466116700000005</c:v>
                </c:pt>
                <c:pt idx="2319">
                  <c:v>0.85210245799999995</c:v>
                </c:pt>
                <c:pt idx="2320">
                  <c:v>0.84960102999999998</c:v>
                </c:pt>
                <c:pt idx="2321">
                  <c:v>0.84709960200000001</c:v>
                </c:pt>
                <c:pt idx="2322">
                  <c:v>0.84448355399999997</c:v>
                </c:pt>
                <c:pt idx="2323">
                  <c:v>0.84190577300000002</c:v>
                </c:pt>
                <c:pt idx="2324">
                  <c:v>0.83940434500000005</c:v>
                </c:pt>
                <c:pt idx="2325">
                  <c:v>0.83673101699999997</c:v>
                </c:pt>
                <c:pt idx="2326">
                  <c:v>0.83411502800000004</c:v>
                </c:pt>
                <c:pt idx="2327">
                  <c:v>0.83161359999999995</c:v>
                </c:pt>
                <c:pt idx="2328">
                  <c:v>0.82899761199999999</c:v>
                </c:pt>
                <c:pt idx="2329">
                  <c:v>0.82632434399999999</c:v>
                </c:pt>
                <c:pt idx="2330">
                  <c:v>0.82384198900000005</c:v>
                </c:pt>
                <c:pt idx="2331">
                  <c:v>0.82105410099999998</c:v>
                </c:pt>
                <c:pt idx="2332">
                  <c:v>0.81834262599999996</c:v>
                </c:pt>
                <c:pt idx="2333">
                  <c:v>0.81591761100000004</c:v>
                </c:pt>
                <c:pt idx="2334">
                  <c:v>0.81328248999999997</c:v>
                </c:pt>
                <c:pt idx="2335">
                  <c:v>0.81059008799999999</c:v>
                </c:pt>
                <c:pt idx="2336">
                  <c:v>0.80803137999999997</c:v>
                </c:pt>
                <c:pt idx="2337">
                  <c:v>0.80528169900000002</c:v>
                </c:pt>
                <c:pt idx="2338">
                  <c:v>0.80266570999999998</c:v>
                </c:pt>
                <c:pt idx="2339">
                  <c:v>0.80014520899999997</c:v>
                </c:pt>
                <c:pt idx="2340">
                  <c:v>0.81172227900000005</c:v>
                </c:pt>
                <c:pt idx="2341">
                  <c:v>0.83284837</c:v>
                </c:pt>
                <c:pt idx="2342">
                  <c:v>0.83871048699999995</c:v>
                </c:pt>
                <c:pt idx="2343">
                  <c:v>0.84399980299999999</c:v>
                </c:pt>
                <c:pt idx="2344">
                  <c:v>0.84848707899999998</c:v>
                </c:pt>
                <c:pt idx="2345">
                  <c:v>0.85266888100000005</c:v>
                </c:pt>
                <c:pt idx="2346">
                  <c:v>0.85679340400000004</c:v>
                </c:pt>
                <c:pt idx="2347">
                  <c:v>0.86097514600000002</c:v>
                </c:pt>
                <c:pt idx="2348">
                  <c:v>0.86485141499999996</c:v>
                </c:pt>
                <c:pt idx="2349">
                  <c:v>0.868746817</c:v>
                </c:pt>
                <c:pt idx="2350">
                  <c:v>0.87248939299999995</c:v>
                </c:pt>
                <c:pt idx="2351">
                  <c:v>0.87625110100000003</c:v>
                </c:pt>
                <c:pt idx="2352">
                  <c:v>0.87980276300000004</c:v>
                </c:pt>
                <c:pt idx="2353">
                  <c:v>0.88350713299999994</c:v>
                </c:pt>
                <c:pt idx="2354">
                  <c:v>0.88703972099999995</c:v>
                </c:pt>
                <c:pt idx="2355">
                  <c:v>0.89057224999999995</c:v>
                </c:pt>
                <c:pt idx="2356">
                  <c:v>0.89418119200000001</c:v>
                </c:pt>
                <c:pt idx="2357">
                  <c:v>0.89759922000000003</c:v>
                </c:pt>
                <c:pt idx="2358">
                  <c:v>0.901112676</c:v>
                </c:pt>
                <c:pt idx="2359">
                  <c:v>0.90445429099999997</c:v>
                </c:pt>
                <c:pt idx="2360">
                  <c:v>0.90785318599999998</c:v>
                </c:pt>
                <c:pt idx="2361">
                  <c:v>0.91123294799999999</c:v>
                </c:pt>
                <c:pt idx="2362">
                  <c:v>0.91459369700000004</c:v>
                </c:pt>
                <c:pt idx="2363">
                  <c:v>0.91770613199999995</c:v>
                </c:pt>
                <c:pt idx="2364">
                  <c:v>0.92100954099999999</c:v>
                </c:pt>
                <c:pt idx="2365">
                  <c:v>0.92433208200000005</c:v>
                </c:pt>
                <c:pt idx="2366">
                  <c:v>0.92740637100000001</c:v>
                </c:pt>
                <c:pt idx="2367">
                  <c:v>0.93059521899999997</c:v>
                </c:pt>
                <c:pt idx="2368">
                  <c:v>0.93376493500000002</c:v>
                </c:pt>
                <c:pt idx="2369">
                  <c:v>0.93687742900000004</c:v>
                </c:pt>
                <c:pt idx="2370">
                  <c:v>0.93998986500000004</c:v>
                </c:pt>
                <c:pt idx="2371">
                  <c:v>0.943178713</c:v>
                </c:pt>
                <c:pt idx="2372">
                  <c:v>0.946310282</c:v>
                </c:pt>
                <c:pt idx="2373">
                  <c:v>0.94923180299999999</c:v>
                </c:pt>
                <c:pt idx="2374">
                  <c:v>0.952248812</c:v>
                </c:pt>
                <c:pt idx="2375">
                  <c:v>0.95515125999999995</c:v>
                </c:pt>
                <c:pt idx="2376">
                  <c:v>0.95807278200000001</c:v>
                </c:pt>
                <c:pt idx="2377">
                  <c:v>0.96103251000000001</c:v>
                </c:pt>
                <c:pt idx="2378">
                  <c:v>0.96389669200000005</c:v>
                </c:pt>
                <c:pt idx="2379">
                  <c:v>0.96653181300000002</c:v>
                </c:pt>
                <c:pt idx="2380">
                  <c:v>0.96924328800000004</c:v>
                </c:pt>
                <c:pt idx="2381">
                  <c:v>0.97193568900000005</c:v>
                </c:pt>
                <c:pt idx="2382">
                  <c:v>0.97502905100000004</c:v>
                </c:pt>
                <c:pt idx="2383">
                  <c:v>0.97819882599999997</c:v>
                </c:pt>
                <c:pt idx="2384">
                  <c:v>0.98163586899999999</c:v>
                </c:pt>
                <c:pt idx="2385">
                  <c:v>0.98593223100000005</c:v>
                </c:pt>
                <c:pt idx="2386">
                  <c:v>0.99106877999999998</c:v>
                </c:pt>
                <c:pt idx="2387">
                  <c:v>0.99742734399999999</c:v>
                </c:pt>
                <c:pt idx="2388">
                  <c:v>1.0054281899999999</c:v>
                </c:pt>
                <c:pt idx="2389">
                  <c:v>1.0148228399999999</c:v>
                </c:pt>
                <c:pt idx="2390">
                  <c:v>1.02524865</c:v>
                </c:pt>
                <c:pt idx="2391">
                  <c:v>1.0358845000000001</c:v>
                </c:pt>
                <c:pt idx="2392">
                  <c:v>1.0465967700000001</c:v>
                </c:pt>
                <c:pt idx="2393">
                  <c:v>1.05694628</c:v>
                </c:pt>
                <c:pt idx="2394">
                  <c:v>1.0668374300000001</c:v>
                </c:pt>
                <c:pt idx="2395">
                  <c:v>1.0765185399999999</c:v>
                </c:pt>
                <c:pt idx="2396">
                  <c:v>1.0859322499999999</c:v>
                </c:pt>
                <c:pt idx="2397">
                  <c:v>1.0950979000000001</c:v>
                </c:pt>
                <c:pt idx="2398">
                  <c:v>1.1040152299999999</c:v>
                </c:pt>
                <c:pt idx="2399">
                  <c:v>1.1123977899999999</c:v>
                </c:pt>
                <c:pt idx="2400">
                  <c:v>1.12089503</c:v>
                </c:pt>
                <c:pt idx="2401">
                  <c:v>1.1288576100000001</c:v>
                </c:pt>
                <c:pt idx="2402">
                  <c:v>1.1367629800000001</c:v>
                </c:pt>
                <c:pt idx="2403">
                  <c:v>1.14442003</c:v>
                </c:pt>
                <c:pt idx="2404">
                  <c:v>1.15192425</c:v>
                </c:pt>
                <c:pt idx="2405">
                  <c:v>1.15935218</c:v>
                </c:pt>
                <c:pt idx="2406">
                  <c:v>1.1667037</c:v>
                </c:pt>
                <c:pt idx="2407">
                  <c:v>1.17392159</c:v>
                </c:pt>
                <c:pt idx="2408">
                  <c:v>1.18106318</c:v>
                </c:pt>
                <c:pt idx="2409">
                  <c:v>1.1882237200000001</c:v>
                </c:pt>
                <c:pt idx="2410">
                  <c:v>1.19538426</c:v>
                </c:pt>
                <c:pt idx="2411">
                  <c:v>1.20235395</c:v>
                </c:pt>
                <c:pt idx="2412">
                  <c:v>1.2095145</c:v>
                </c:pt>
                <c:pt idx="2413">
                  <c:v>1.2167323800000001</c:v>
                </c:pt>
                <c:pt idx="2414">
                  <c:v>1.22396934</c:v>
                </c:pt>
                <c:pt idx="2415">
                  <c:v>1.2310535899999999</c:v>
                </c:pt>
                <c:pt idx="2416">
                  <c:v>1.23836696</c:v>
                </c:pt>
                <c:pt idx="2417">
                  <c:v>1.2455275100000001</c:v>
                </c:pt>
                <c:pt idx="2418">
                  <c:v>1.25287902</c:v>
                </c:pt>
                <c:pt idx="2419">
                  <c:v>1.26024973</c:v>
                </c:pt>
                <c:pt idx="2420">
                  <c:v>1.2674676199999999</c:v>
                </c:pt>
                <c:pt idx="2421">
                  <c:v>1.2749337000000001</c:v>
                </c:pt>
                <c:pt idx="2422">
                  <c:v>1.2823233599999999</c:v>
                </c:pt>
                <c:pt idx="2423">
                  <c:v>1.2897704800000001</c:v>
                </c:pt>
                <c:pt idx="2424">
                  <c:v>1.2973702</c:v>
                </c:pt>
                <c:pt idx="2425">
                  <c:v>1.3049317600000001</c:v>
                </c:pt>
                <c:pt idx="2426">
                  <c:v>1.3125506600000001</c:v>
                </c:pt>
                <c:pt idx="2427">
                  <c:v>1.3200740799999999</c:v>
                </c:pt>
                <c:pt idx="2428">
                  <c:v>1.3276928699999999</c:v>
                </c:pt>
                <c:pt idx="2429">
                  <c:v>1.3353499200000001</c:v>
                </c:pt>
                <c:pt idx="2430">
                  <c:v>1.3430833799999999</c:v>
                </c:pt>
                <c:pt idx="2431">
                  <c:v>1.3509695500000001</c:v>
                </c:pt>
                <c:pt idx="2432">
                  <c:v>1.35858846</c:v>
                </c:pt>
                <c:pt idx="2433">
                  <c:v>1.36605453</c:v>
                </c:pt>
                <c:pt idx="2434">
                  <c:v>1.3727186899999999</c:v>
                </c:pt>
                <c:pt idx="2435">
                  <c:v>1.3743226500000001</c:v>
                </c:pt>
                <c:pt idx="2436">
                  <c:v>1.3723940800000001</c:v>
                </c:pt>
                <c:pt idx="2437">
                  <c:v>1.3705800800000001</c:v>
                </c:pt>
                <c:pt idx="2438">
                  <c:v>1.3699499399999999</c:v>
                </c:pt>
                <c:pt idx="2439">
                  <c:v>1.3701218399999999</c:v>
                </c:pt>
                <c:pt idx="2440">
                  <c:v>1.37128663</c:v>
                </c:pt>
                <c:pt idx="2441">
                  <c:v>1.3728905899999999</c:v>
                </c:pt>
                <c:pt idx="2442">
                  <c:v>1.37531567</c:v>
                </c:pt>
                <c:pt idx="2443">
                  <c:v>1.3785617400000001</c:v>
                </c:pt>
                <c:pt idx="2444">
                  <c:v>1.3823998</c:v>
                </c:pt>
                <c:pt idx="2445">
                  <c:v>1.3874026500000001</c:v>
                </c:pt>
                <c:pt idx="2446">
                  <c:v>1.3933793299999999</c:v>
                </c:pt>
                <c:pt idx="2447">
                  <c:v>1.40053999</c:v>
                </c:pt>
                <c:pt idx="2448">
                  <c:v>1.4085597999999999</c:v>
                </c:pt>
                <c:pt idx="2449">
                  <c:v>1.4173053499999999</c:v>
                </c:pt>
                <c:pt idx="2450">
                  <c:v>1.42675734</c:v>
                </c:pt>
                <c:pt idx="2451">
                  <c:v>1.4368393399999999</c:v>
                </c:pt>
                <c:pt idx="2452">
                  <c:v>1.4477807300000001</c:v>
                </c:pt>
                <c:pt idx="2453">
                  <c:v>1.46005881</c:v>
                </c:pt>
                <c:pt idx="2454">
                  <c:v>1.4744755</c:v>
                </c:pt>
                <c:pt idx="2455">
                  <c:v>1.4935131100000001</c:v>
                </c:pt>
                <c:pt idx="2456">
                  <c:v>1.5247141099999999</c:v>
                </c:pt>
                <c:pt idx="2457">
                  <c:v>1.6248478900000001</c:v>
                </c:pt>
                <c:pt idx="2458">
                  <c:v>1.85117972</c:v>
                </c:pt>
                <c:pt idx="2459">
                  <c:v>2.0892932399999999</c:v>
                </c:pt>
                <c:pt idx="2460">
                  <c:v>2.2887842699999998</c:v>
                </c:pt>
                <c:pt idx="2461">
                  <c:v>2.4602947199999998</c:v>
                </c:pt>
                <c:pt idx="2462">
                  <c:v>2.6086621299999999</c:v>
                </c:pt>
                <c:pt idx="2463">
                  <c:v>2.74077964</c:v>
                </c:pt>
                <c:pt idx="2464">
                  <c:v>2.85796523</c:v>
                </c:pt>
                <c:pt idx="2465">
                  <c:v>2.9638273700000002</c:v>
                </c:pt>
                <c:pt idx="2466">
                  <c:v>3.0599510699999999</c:v>
                </c:pt>
                <c:pt idx="2467">
                  <c:v>3.1472530399999998</c:v>
                </c:pt>
                <c:pt idx="2468">
                  <c:v>3.2263822599999998</c:v>
                </c:pt>
                <c:pt idx="2469">
                  <c:v>3.2966516000000001</c:v>
                </c:pt>
                <c:pt idx="2470">
                  <c:v>3.3582708800000001</c:v>
                </c:pt>
                <c:pt idx="2471">
                  <c:v>3.4130158399999999</c:v>
                </c:pt>
                <c:pt idx="2472">
                  <c:v>3.4622807500000001</c:v>
                </c:pt>
                <c:pt idx="2473">
                  <c:v>3.5078413500000001</c:v>
                </c:pt>
                <c:pt idx="2474">
                  <c:v>3.5500028100000001</c:v>
                </c:pt>
                <c:pt idx="2475">
                  <c:v>3.5897393200000001</c:v>
                </c:pt>
                <c:pt idx="2476">
                  <c:v>3.6281008699999999</c:v>
                </c:pt>
                <c:pt idx="2477">
                  <c:v>3.6664245100000001</c:v>
                </c:pt>
                <c:pt idx="2478">
                  <c:v>3.7046906900000001</c:v>
                </c:pt>
                <c:pt idx="2479">
                  <c:v>3.7428612700000001</c:v>
                </c:pt>
                <c:pt idx="2480">
                  <c:v>3.7801919000000002</c:v>
                </c:pt>
                <c:pt idx="2481">
                  <c:v>3.815804</c:v>
                </c:pt>
                <c:pt idx="2482">
                  <c:v>3.85004115</c:v>
                </c:pt>
                <c:pt idx="2483">
                  <c:v>3.8829989399999998</c:v>
                </c:pt>
                <c:pt idx="2484">
                  <c:v>3.9147346000000001</c:v>
                </c:pt>
                <c:pt idx="2485">
                  <c:v>3.94519091</c:v>
                </c:pt>
                <c:pt idx="2486">
                  <c:v>3.9746925800000001</c:v>
                </c:pt>
                <c:pt idx="2487">
                  <c:v>4.0033540700000003</c:v>
                </c:pt>
                <c:pt idx="2488">
                  <c:v>4.0313663499999999</c:v>
                </c:pt>
                <c:pt idx="2489">
                  <c:v>4.0590920400000003</c:v>
                </c:pt>
                <c:pt idx="2490">
                  <c:v>4.0866079300000004</c:v>
                </c:pt>
                <c:pt idx="2491">
                  <c:v>4.1133027100000001</c:v>
                </c:pt>
                <c:pt idx="2492">
                  <c:v>4.13911915</c:v>
                </c:pt>
                <c:pt idx="2493">
                  <c:v>4.1635222399999998</c:v>
                </c:pt>
                <c:pt idx="2494">
                  <c:v>4.1864170999999999</c:v>
                </c:pt>
                <c:pt idx="2495">
                  <c:v>4.1999816900000004</c:v>
                </c:pt>
                <c:pt idx="2496">
                  <c:v>4.1884484300000002</c:v>
                </c:pt>
                <c:pt idx="2497">
                  <c:v>3.7907013900000002</c:v>
                </c:pt>
                <c:pt idx="2498">
                  <c:v>3.45571947</c:v>
                </c:pt>
                <c:pt idx="2499">
                  <c:v>3.1309723900000002</c:v>
                </c:pt>
                <c:pt idx="2500">
                  <c:v>2.8257594099999999</c:v>
                </c:pt>
                <c:pt idx="2501">
                  <c:v>2.5189042100000001</c:v>
                </c:pt>
                <c:pt idx="2502">
                  <c:v>2.2518048300000002</c:v>
                </c:pt>
                <c:pt idx="2503">
                  <c:v>2.0331489999999999</c:v>
                </c:pt>
                <c:pt idx="2504">
                  <c:v>1.8501623899999999</c:v>
                </c:pt>
                <c:pt idx="2505">
                  <c:v>1.702456</c:v>
                </c:pt>
                <c:pt idx="2506">
                  <c:v>1.5899678500000001</c:v>
                </c:pt>
                <c:pt idx="2507">
                  <c:v>1.5193740099999999</c:v>
                </c:pt>
                <c:pt idx="2508">
                  <c:v>1.4847358500000001</c:v>
                </c:pt>
                <c:pt idx="2509">
                  <c:v>1.4638842299999999</c:v>
                </c:pt>
                <c:pt idx="2510">
                  <c:v>1.44836009</c:v>
                </c:pt>
                <c:pt idx="2511">
                  <c:v>1.4355092</c:v>
                </c:pt>
                <c:pt idx="2512">
                  <c:v>1.4243195099999999</c:v>
                </c:pt>
                <c:pt idx="2513">
                  <c:v>1.4141610899999999</c:v>
                </c:pt>
                <c:pt idx="2514">
                  <c:v>1.40461361</c:v>
                </c:pt>
                <c:pt idx="2515">
                  <c:v>1.3956008</c:v>
                </c:pt>
                <c:pt idx="2516">
                  <c:v>1.3869508500000001</c:v>
                </c:pt>
                <c:pt idx="2517">
                  <c:v>1.3787018099999999</c:v>
                </c:pt>
                <c:pt idx="2518">
                  <c:v>1.37060559</c:v>
                </c:pt>
                <c:pt idx="2519">
                  <c:v>1.3627766400000001</c:v>
                </c:pt>
                <c:pt idx="2520">
                  <c:v>1.35508144</c:v>
                </c:pt>
                <c:pt idx="2521">
                  <c:v>1.3473861199999999</c:v>
                </c:pt>
                <c:pt idx="2522">
                  <c:v>1.33992004</c:v>
                </c:pt>
                <c:pt idx="2523">
                  <c:v>1.33249211</c:v>
                </c:pt>
                <c:pt idx="2524">
                  <c:v>1.32542706</c:v>
                </c:pt>
                <c:pt idx="2525">
                  <c:v>1.3204623499999999</c:v>
                </c:pt>
                <c:pt idx="2526">
                  <c:v>1.31771266</c:v>
                </c:pt>
                <c:pt idx="2527">
                  <c:v>1.3155931199999999</c:v>
                </c:pt>
                <c:pt idx="2528">
                  <c:v>1.31332088</c:v>
                </c:pt>
                <c:pt idx="2529">
                  <c:v>1.31081939</c:v>
                </c:pt>
                <c:pt idx="2530">
                  <c:v>1.3075733199999999</c:v>
                </c:pt>
                <c:pt idx="2531">
                  <c:v>1.3040216</c:v>
                </c:pt>
                <c:pt idx="2532">
                  <c:v>1.2995916599999999</c:v>
                </c:pt>
                <c:pt idx="2533">
                  <c:v>1.2947415099999999</c:v>
                </c:pt>
                <c:pt idx="2534">
                  <c:v>1.2892994900000001</c:v>
                </c:pt>
                <c:pt idx="2535">
                  <c:v>1.2835327400000001</c:v>
                </c:pt>
                <c:pt idx="2536">
                  <c:v>1.27736509</c:v>
                </c:pt>
                <c:pt idx="2537">
                  <c:v>1.2708919000000001</c:v>
                </c:pt>
                <c:pt idx="2538">
                  <c:v>1.2645524699999999</c:v>
                </c:pt>
                <c:pt idx="2539">
                  <c:v>1.25809836</c:v>
                </c:pt>
                <c:pt idx="2540">
                  <c:v>1.25137699</c:v>
                </c:pt>
                <c:pt idx="2541">
                  <c:v>1.24463642</c:v>
                </c:pt>
                <c:pt idx="2542">
                  <c:v>1.2380296</c:v>
                </c:pt>
                <c:pt idx="2543">
                  <c:v>1.2312891500000001</c:v>
                </c:pt>
                <c:pt idx="2544">
                  <c:v>1.2244530899999999</c:v>
                </c:pt>
                <c:pt idx="2545">
                  <c:v>1.2175790099999999</c:v>
                </c:pt>
                <c:pt idx="2546">
                  <c:v>1.21066666</c:v>
                </c:pt>
                <c:pt idx="2547">
                  <c:v>1.20384979</c:v>
                </c:pt>
                <c:pt idx="2548">
                  <c:v>1.1967274000000001</c:v>
                </c:pt>
                <c:pt idx="2549">
                  <c:v>1.189605</c:v>
                </c:pt>
                <c:pt idx="2550">
                  <c:v>1.18225336</c:v>
                </c:pt>
                <c:pt idx="2551">
                  <c:v>1.1749401100000001</c:v>
                </c:pt>
                <c:pt idx="2552">
                  <c:v>1.16747391</c:v>
                </c:pt>
                <c:pt idx="2553">
                  <c:v>1.1597787100000001</c:v>
                </c:pt>
                <c:pt idx="2554">
                  <c:v>1.1519306899999999</c:v>
                </c:pt>
                <c:pt idx="2555">
                  <c:v>1.1440062499999999</c:v>
                </c:pt>
                <c:pt idx="2556">
                  <c:v>1.1359482999999999</c:v>
                </c:pt>
                <c:pt idx="2557">
                  <c:v>1.1274319900000001</c:v>
                </c:pt>
                <c:pt idx="2558">
                  <c:v>1.1189728999999999</c:v>
                </c:pt>
                <c:pt idx="2559">
                  <c:v>1.1102846900000001</c:v>
                </c:pt>
                <c:pt idx="2560">
                  <c:v>1.10123372</c:v>
                </c:pt>
                <c:pt idx="2561">
                  <c:v>1.0921444899999999</c:v>
                </c:pt>
                <c:pt idx="2562">
                  <c:v>1.08282626</c:v>
                </c:pt>
                <c:pt idx="2563">
                  <c:v>1.0732597100000001</c:v>
                </c:pt>
                <c:pt idx="2564">
                  <c:v>1.06321573</c:v>
                </c:pt>
                <c:pt idx="2565">
                  <c:v>1.05334365</c:v>
                </c:pt>
                <c:pt idx="2566">
                  <c:v>1.0434334300000001</c:v>
                </c:pt>
                <c:pt idx="2567">
                  <c:v>1.0331603300000001</c:v>
                </c:pt>
                <c:pt idx="2568">
                  <c:v>1.02296364</c:v>
                </c:pt>
                <c:pt idx="2569">
                  <c:v>1.0132062399999999</c:v>
                </c:pt>
                <c:pt idx="2570">
                  <c:v>1.0036969200000001</c:v>
                </c:pt>
                <c:pt idx="2571">
                  <c:v>0.99514239999999998</c:v>
                </c:pt>
                <c:pt idx="2572">
                  <c:v>0.98717981600000004</c:v>
                </c:pt>
                <c:pt idx="2573">
                  <c:v>0.98013377199999996</c:v>
                </c:pt>
                <c:pt idx="2574">
                  <c:v>0.97396612199999999</c:v>
                </c:pt>
                <c:pt idx="2575">
                  <c:v>0.96846681800000001</c:v>
                </c:pt>
                <c:pt idx="2576">
                  <c:v>0.96375036199999997</c:v>
                </c:pt>
                <c:pt idx="2577">
                  <c:v>0.95945400000000003</c:v>
                </c:pt>
                <c:pt idx="2578">
                  <c:v>0.955615938</c:v>
                </c:pt>
                <c:pt idx="2579">
                  <c:v>0.95246529599999996</c:v>
                </c:pt>
                <c:pt idx="2580">
                  <c:v>0.949524641</c:v>
                </c:pt>
                <c:pt idx="2581">
                  <c:v>0.94677496000000005</c:v>
                </c:pt>
                <c:pt idx="2582">
                  <c:v>0.94440722499999996</c:v>
                </c:pt>
                <c:pt idx="2583">
                  <c:v>0.94223040300000005</c:v>
                </c:pt>
                <c:pt idx="2584">
                  <c:v>0.94030183599999995</c:v>
                </c:pt>
                <c:pt idx="2585">
                  <c:v>0.93854510800000002</c:v>
                </c:pt>
                <c:pt idx="2586">
                  <c:v>0.93686473400000003</c:v>
                </c:pt>
                <c:pt idx="2587">
                  <c:v>0.93512707900000003</c:v>
                </c:pt>
                <c:pt idx="2588">
                  <c:v>0.93352311799999999</c:v>
                </c:pt>
                <c:pt idx="2589">
                  <c:v>0.931842744</c:v>
                </c:pt>
                <c:pt idx="2590">
                  <c:v>0.93016242999999998</c:v>
                </c:pt>
                <c:pt idx="2591">
                  <c:v>0.92846298199999999</c:v>
                </c:pt>
                <c:pt idx="2592">
                  <c:v>0.92668712099999995</c:v>
                </c:pt>
                <c:pt idx="2593">
                  <c:v>0.92493039399999999</c:v>
                </c:pt>
                <c:pt idx="2594">
                  <c:v>0.92304003199999995</c:v>
                </c:pt>
                <c:pt idx="2595">
                  <c:v>0.92120689200000005</c:v>
                </c:pt>
                <c:pt idx="2596">
                  <c:v>0.91920197000000003</c:v>
                </c:pt>
                <c:pt idx="2597">
                  <c:v>0.91715878200000001</c:v>
                </c:pt>
                <c:pt idx="2598">
                  <c:v>0.91509652100000005</c:v>
                </c:pt>
                <c:pt idx="2599">
                  <c:v>0.91301518699999995</c:v>
                </c:pt>
                <c:pt idx="2600">
                  <c:v>0.91102933900000005</c:v>
                </c:pt>
                <c:pt idx="2601">
                  <c:v>0.90881431099999999</c:v>
                </c:pt>
                <c:pt idx="2602">
                  <c:v>0.90658021</c:v>
                </c:pt>
                <c:pt idx="2603">
                  <c:v>0.90444159499999999</c:v>
                </c:pt>
                <c:pt idx="2604">
                  <c:v>0.90209293400000001</c:v>
                </c:pt>
                <c:pt idx="2605">
                  <c:v>0.89970606600000003</c:v>
                </c:pt>
                <c:pt idx="2606">
                  <c:v>0.89743375800000003</c:v>
                </c:pt>
                <c:pt idx="2607">
                  <c:v>0.89521872999999996</c:v>
                </c:pt>
                <c:pt idx="2608">
                  <c:v>0.89281278799999997</c:v>
                </c:pt>
                <c:pt idx="2609">
                  <c:v>0.89054048100000005</c:v>
                </c:pt>
                <c:pt idx="2610">
                  <c:v>0.88815361299999995</c:v>
                </c:pt>
                <c:pt idx="2611">
                  <c:v>0.88584315800000002</c:v>
                </c:pt>
                <c:pt idx="2612">
                  <c:v>0.88343715700000003</c:v>
                </c:pt>
                <c:pt idx="2613">
                  <c:v>0.88103121500000003</c:v>
                </c:pt>
                <c:pt idx="2614">
                  <c:v>0.87864434700000005</c:v>
                </c:pt>
                <c:pt idx="2615">
                  <c:v>0.87618112599999998</c:v>
                </c:pt>
                <c:pt idx="2616">
                  <c:v>0.87375605099999998</c:v>
                </c:pt>
                <c:pt idx="2617">
                  <c:v>0.87119734299999996</c:v>
                </c:pt>
                <c:pt idx="2618">
                  <c:v>0.86898231500000001</c:v>
                </c:pt>
                <c:pt idx="2619">
                  <c:v>0.86644273999999999</c:v>
                </c:pt>
                <c:pt idx="2620">
                  <c:v>0.863883972</c:v>
                </c:pt>
                <c:pt idx="2621">
                  <c:v>0.86142075100000004</c:v>
                </c:pt>
                <c:pt idx="2622">
                  <c:v>0.85899567600000004</c:v>
                </c:pt>
                <c:pt idx="2623">
                  <c:v>0.85630333400000003</c:v>
                </c:pt>
                <c:pt idx="2624">
                  <c:v>0.85382097999999995</c:v>
                </c:pt>
                <c:pt idx="2625">
                  <c:v>0.85141503799999996</c:v>
                </c:pt>
                <c:pt idx="2626">
                  <c:v>0.84885633000000005</c:v>
                </c:pt>
                <c:pt idx="2627">
                  <c:v>0.84635490199999996</c:v>
                </c:pt>
                <c:pt idx="2628">
                  <c:v>0.84373885400000004</c:v>
                </c:pt>
                <c:pt idx="2629">
                  <c:v>0.84119921900000005</c:v>
                </c:pt>
                <c:pt idx="2630">
                  <c:v>0.83852595100000005</c:v>
                </c:pt>
                <c:pt idx="2631">
                  <c:v>0.83598631599999995</c:v>
                </c:pt>
                <c:pt idx="2632">
                  <c:v>0.83329397400000005</c:v>
                </c:pt>
                <c:pt idx="2633">
                  <c:v>0.83088797299999995</c:v>
                </c:pt>
                <c:pt idx="2634">
                  <c:v>0.82817649800000004</c:v>
                </c:pt>
                <c:pt idx="2635">
                  <c:v>0.825484157</c:v>
                </c:pt>
                <c:pt idx="2636">
                  <c:v>0.82286810899999996</c:v>
                </c:pt>
                <c:pt idx="2637">
                  <c:v>0.82040488700000003</c:v>
                </c:pt>
                <c:pt idx="2638">
                  <c:v>0.81765520599999997</c:v>
                </c:pt>
                <c:pt idx="2639">
                  <c:v>0.815001011</c:v>
                </c:pt>
                <c:pt idx="2640">
                  <c:v>0.81246143599999998</c:v>
                </c:pt>
                <c:pt idx="2641">
                  <c:v>0.80980724100000001</c:v>
                </c:pt>
                <c:pt idx="2642">
                  <c:v>0.80719119299999997</c:v>
                </c:pt>
                <c:pt idx="2643">
                  <c:v>0.80444157100000002</c:v>
                </c:pt>
                <c:pt idx="2644">
                  <c:v>0.801730096</c:v>
                </c:pt>
                <c:pt idx="2645">
                  <c:v>0.80004972200000002</c:v>
                </c:pt>
                <c:pt idx="2646">
                  <c:v>0.81124109</c:v>
                </c:pt>
                <c:pt idx="2647">
                  <c:v>0.83258104300000002</c:v>
                </c:pt>
                <c:pt idx="2648">
                  <c:v>0.83851957300000002</c:v>
                </c:pt>
                <c:pt idx="2649">
                  <c:v>0.84356063599999997</c:v>
                </c:pt>
                <c:pt idx="2650">
                  <c:v>0.84827703200000004</c:v>
                </c:pt>
                <c:pt idx="2651">
                  <c:v>0.85245883499999997</c:v>
                </c:pt>
                <c:pt idx="2652">
                  <c:v>0.85658335699999999</c:v>
                </c:pt>
                <c:pt idx="2653">
                  <c:v>0.860669672</c:v>
                </c:pt>
                <c:pt idx="2654">
                  <c:v>0.86462229499999999</c:v>
                </c:pt>
                <c:pt idx="2655">
                  <c:v>0.86836487100000004</c:v>
                </c:pt>
                <c:pt idx="2656">
                  <c:v>0.87218385899999995</c:v>
                </c:pt>
                <c:pt idx="2657">
                  <c:v>0.87590736199999997</c:v>
                </c:pt>
                <c:pt idx="2658">
                  <c:v>0.87957358399999996</c:v>
                </c:pt>
                <c:pt idx="2659">
                  <c:v>0.88320165900000003</c:v>
                </c:pt>
                <c:pt idx="2660">
                  <c:v>0.88675332100000004</c:v>
                </c:pt>
                <c:pt idx="2661">
                  <c:v>0.89034312999999998</c:v>
                </c:pt>
                <c:pt idx="2662">
                  <c:v>0.89385658499999998</c:v>
                </c:pt>
                <c:pt idx="2663">
                  <c:v>0.89737003999999998</c:v>
                </c:pt>
                <c:pt idx="2664">
                  <c:v>0.90071165600000003</c:v>
                </c:pt>
                <c:pt idx="2665">
                  <c:v>0.90422511100000003</c:v>
                </c:pt>
                <c:pt idx="2666">
                  <c:v>0.90747124000000001</c:v>
                </c:pt>
                <c:pt idx="2667">
                  <c:v>0.910965621</c:v>
                </c:pt>
                <c:pt idx="2668">
                  <c:v>0.91419267699999995</c:v>
                </c:pt>
                <c:pt idx="2669">
                  <c:v>0.91749608500000002</c:v>
                </c:pt>
                <c:pt idx="2670">
                  <c:v>0.92064672700000005</c:v>
                </c:pt>
                <c:pt idx="2671">
                  <c:v>0.92393106199999997</c:v>
                </c:pt>
                <c:pt idx="2672">
                  <c:v>0.92719632399999996</c:v>
                </c:pt>
                <c:pt idx="2673">
                  <c:v>0.93038517200000004</c:v>
                </c:pt>
                <c:pt idx="2674">
                  <c:v>0.93338304800000005</c:v>
                </c:pt>
                <c:pt idx="2675">
                  <c:v>0.93655282299999998</c:v>
                </c:pt>
                <c:pt idx="2676">
                  <c:v>0.93972253800000005</c:v>
                </c:pt>
                <c:pt idx="2677">
                  <c:v>0.94268226600000005</c:v>
                </c:pt>
                <c:pt idx="2678">
                  <c:v>0.94579476100000004</c:v>
                </c:pt>
                <c:pt idx="2679">
                  <c:v>0.94886904999999999</c:v>
                </c:pt>
                <c:pt idx="2680">
                  <c:v>0.95190513099999996</c:v>
                </c:pt>
                <c:pt idx="2681">
                  <c:v>0.95484572599999995</c:v>
                </c:pt>
                <c:pt idx="2682">
                  <c:v>0.95772904199999997</c:v>
                </c:pt>
                <c:pt idx="2683">
                  <c:v>0.96065056299999996</c:v>
                </c:pt>
                <c:pt idx="2684">
                  <c:v>0.96349573099999997</c:v>
                </c:pt>
                <c:pt idx="2685">
                  <c:v>0.96618813299999995</c:v>
                </c:pt>
                <c:pt idx="2686">
                  <c:v>0.96897596100000005</c:v>
                </c:pt>
                <c:pt idx="2687">
                  <c:v>0.97178292300000002</c:v>
                </c:pt>
                <c:pt idx="2688">
                  <c:v>0.97451347099999996</c:v>
                </c:pt>
                <c:pt idx="2689">
                  <c:v>0.97766417299999997</c:v>
                </c:pt>
                <c:pt idx="2690">
                  <c:v>0.98125398200000002</c:v>
                </c:pt>
                <c:pt idx="2691">
                  <c:v>0.98522573700000005</c:v>
                </c:pt>
                <c:pt idx="2692">
                  <c:v>0.99034315299999998</c:v>
                </c:pt>
                <c:pt idx="2693">
                  <c:v>0.99654900999999996</c:v>
                </c:pt>
                <c:pt idx="2694">
                  <c:v>1.00422513</c:v>
                </c:pt>
                <c:pt idx="2695">
                  <c:v>1.0135817499999999</c:v>
                </c:pt>
                <c:pt idx="2696">
                  <c:v>1.0238929999999999</c:v>
                </c:pt>
                <c:pt idx="2697">
                  <c:v>1.03458607</c:v>
                </c:pt>
                <c:pt idx="2698">
                  <c:v>1.0452410000000001</c:v>
                </c:pt>
                <c:pt idx="2699">
                  <c:v>1.05564773</c:v>
                </c:pt>
                <c:pt idx="2700">
                  <c:v>1.0656343699999999</c:v>
                </c:pt>
                <c:pt idx="2701">
                  <c:v>1.0755637899999999</c:v>
                </c:pt>
                <c:pt idx="2702">
                  <c:v>1.08480573</c:v>
                </c:pt>
                <c:pt idx="2703">
                  <c:v>1.09402859</c:v>
                </c:pt>
                <c:pt idx="2704">
                  <c:v>1.1028695100000001</c:v>
                </c:pt>
                <c:pt idx="2705">
                  <c:v>1.1115003800000001</c:v>
                </c:pt>
                <c:pt idx="2706">
                  <c:v>1.11978757</c:v>
                </c:pt>
                <c:pt idx="2707">
                  <c:v>1.12803662</c:v>
                </c:pt>
                <c:pt idx="2708">
                  <c:v>1.1358082300000001</c:v>
                </c:pt>
                <c:pt idx="2709">
                  <c:v>1.1436179900000001</c:v>
                </c:pt>
                <c:pt idx="2710">
                  <c:v>1.15110326</c:v>
                </c:pt>
                <c:pt idx="2711">
                  <c:v>1.1586074799999999</c:v>
                </c:pt>
                <c:pt idx="2712">
                  <c:v>1.1658062899999999</c:v>
                </c:pt>
                <c:pt idx="2713">
                  <c:v>1.1730623200000001</c:v>
                </c:pt>
                <c:pt idx="2714">
                  <c:v>1.18033755</c:v>
                </c:pt>
                <c:pt idx="2715">
                  <c:v>1.1874980900000001</c:v>
                </c:pt>
                <c:pt idx="2716">
                  <c:v>1.19456327</c:v>
                </c:pt>
                <c:pt idx="2717">
                  <c:v>1.2017238100000001</c:v>
                </c:pt>
                <c:pt idx="2718">
                  <c:v>1.20878887</c:v>
                </c:pt>
                <c:pt idx="2719">
                  <c:v>1.21593046</c:v>
                </c:pt>
                <c:pt idx="2720">
                  <c:v>1.22303367</c:v>
                </c:pt>
                <c:pt idx="2721">
                  <c:v>1.23017526</c:v>
                </c:pt>
                <c:pt idx="2722">
                  <c:v>1.2374886300000001</c:v>
                </c:pt>
                <c:pt idx="2723">
                  <c:v>1.2446682499999999</c:v>
                </c:pt>
                <c:pt idx="2724">
                  <c:v>1.25200069</c:v>
                </c:pt>
                <c:pt idx="2725">
                  <c:v>1.2593331299999999</c:v>
                </c:pt>
                <c:pt idx="2726">
                  <c:v>1.26660836</c:v>
                </c:pt>
                <c:pt idx="2727">
                  <c:v>1.2740935099999999</c:v>
                </c:pt>
                <c:pt idx="2728">
                  <c:v>1.2815405099999999</c:v>
                </c:pt>
                <c:pt idx="2729">
                  <c:v>1.2889303000000001</c:v>
                </c:pt>
                <c:pt idx="2730">
                  <c:v>1.29662549</c:v>
                </c:pt>
                <c:pt idx="2731">
                  <c:v>1.30403435</c:v>
                </c:pt>
                <c:pt idx="2732">
                  <c:v>1.3116914</c:v>
                </c:pt>
                <c:pt idx="2733">
                  <c:v>1.3193101899999999</c:v>
                </c:pt>
                <c:pt idx="2734">
                  <c:v>1.3268909499999999</c:v>
                </c:pt>
                <c:pt idx="2735">
                  <c:v>1.3345861400000001</c:v>
                </c:pt>
                <c:pt idx="2736">
                  <c:v>1.34220505</c:v>
                </c:pt>
                <c:pt idx="2737">
                  <c:v>1.3499957300000001</c:v>
                </c:pt>
                <c:pt idx="2738">
                  <c:v>1.3577101199999999</c:v>
                </c:pt>
                <c:pt idx="2739">
                  <c:v>1.3653290300000001</c:v>
                </c:pt>
                <c:pt idx="2740">
                  <c:v>1.3721076299999999</c:v>
                </c:pt>
                <c:pt idx="2741">
                  <c:v>1.3746663299999999</c:v>
                </c:pt>
                <c:pt idx="2742">
                  <c:v>1.37283325</c:v>
                </c:pt>
                <c:pt idx="2743">
                  <c:v>1.37090468</c:v>
                </c:pt>
                <c:pt idx="2744">
                  <c:v>1.37008357</c:v>
                </c:pt>
                <c:pt idx="2745">
                  <c:v>1.3702364</c:v>
                </c:pt>
                <c:pt idx="2746">
                  <c:v>1.3711911400000001</c:v>
                </c:pt>
                <c:pt idx="2747">
                  <c:v>1.3729478100000001</c:v>
                </c:pt>
                <c:pt idx="2748">
                  <c:v>1.37512469</c:v>
                </c:pt>
                <c:pt idx="2749">
                  <c:v>1.3782562</c:v>
                </c:pt>
                <c:pt idx="2750">
                  <c:v>1.38199878</c:v>
                </c:pt>
                <c:pt idx="2751">
                  <c:v>1.3867534399999999</c:v>
                </c:pt>
                <c:pt idx="2752">
                  <c:v>1.3928065300000001</c:v>
                </c:pt>
                <c:pt idx="2753">
                  <c:v>1.3996424700000001</c:v>
                </c:pt>
                <c:pt idx="2754">
                  <c:v>1.4075287599999999</c:v>
                </c:pt>
                <c:pt idx="2755">
                  <c:v>1.41629326</c:v>
                </c:pt>
                <c:pt idx="2756">
                  <c:v>1.42563069</c:v>
                </c:pt>
                <c:pt idx="2757">
                  <c:v>1.4356937400000001</c:v>
                </c:pt>
                <c:pt idx="2758">
                  <c:v>1.4464823</c:v>
                </c:pt>
                <c:pt idx="2759">
                  <c:v>1.45851207</c:v>
                </c:pt>
                <c:pt idx="2760">
                  <c:v>1.4728523499999999</c:v>
                </c:pt>
                <c:pt idx="2761">
                  <c:v>1.4910306900000001</c:v>
                </c:pt>
                <c:pt idx="2762">
                  <c:v>1.5199595699999999</c:v>
                </c:pt>
                <c:pt idx="2763">
                  <c:v>1.60563838</c:v>
                </c:pt>
                <c:pt idx="2764">
                  <c:v>1.8233394599999999</c:v>
                </c:pt>
                <c:pt idx="2765">
                  <c:v>2.0651955599999998</c:v>
                </c:pt>
                <c:pt idx="2766">
                  <c:v>2.26835275</c:v>
                </c:pt>
                <c:pt idx="2767">
                  <c:v>2.4434530699999999</c:v>
                </c:pt>
                <c:pt idx="2768">
                  <c:v>2.5944554800000001</c:v>
                </c:pt>
                <c:pt idx="2769">
                  <c:v>2.7287499899999998</c:v>
                </c:pt>
                <c:pt idx="2770">
                  <c:v>2.8480548899999998</c:v>
                </c:pt>
                <c:pt idx="2771">
                  <c:v>2.95580745</c:v>
                </c:pt>
                <c:pt idx="2772">
                  <c:v>3.0536689799999999</c:v>
                </c:pt>
                <c:pt idx="2773">
                  <c:v>3.1427466900000001</c:v>
                </c:pt>
                <c:pt idx="2774">
                  <c:v>3.2238235500000001</c:v>
                </c:pt>
                <c:pt idx="2775">
                  <c:v>3.2957732700000002</c:v>
                </c:pt>
                <c:pt idx="2776">
                  <c:v>3.3592064399999999</c:v>
                </c:pt>
                <c:pt idx="2777">
                  <c:v>3.4157082999999999</c:v>
                </c:pt>
                <c:pt idx="2778">
                  <c:v>3.4668254900000002</c:v>
                </c:pt>
                <c:pt idx="2779">
                  <c:v>3.5138561699999999</c:v>
                </c:pt>
                <c:pt idx="2780">
                  <c:v>3.55777454</c:v>
                </c:pt>
                <c:pt idx="2781">
                  <c:v>3.59917212</c:v>
                </c:pt>
                <c:pt idx="2782">
                  <c:v>3.6394624699999998</c:v>
                </c:pt>
                <c:pt idx="2783">
                  <c:v>3.6796762900000002</c:v>
                </c:pt>
                <c:pt idx="2784">
                  <c:v>3.71952748</c:v>
                </c:pt>
                <c:pt idx="2785">
                  <c:v>3.7590155599999999</c:v>
                </c:pt>
                <c:pt idx="2786">
                  <c:v>3.7973582700000001</c:v>
                </c:pt>
                <c:pt idx="2787">
                  <c:v>3.8341731999999999</c:v>
                </c:pt>
                <c:pt idx="2788">
                  <c:v>3.86923146</c:v>
                </c:pt>
                <c:pt idx="2789">
                  <c:v>3.9028003199999999</c:v>
                </c:pt>
                <c:pt idx="2790">
                  <c:v>3.9350132900000001</c:v>
                </c:pt>
                <c:pt idx="2791">
                  <c:v>3.9659280799999999</c:v>
                </c:pt>
                <c:pt idx="2792">
                  <c:v>3.9958879899999999</c:v>
                </c:pt>
                <c:pt idx="2793">
                  <c:v>4.0249314299999996</c:v>
                </c:pt>
                <c:pt idx="2794">
                  <c:v>4.0536503799999997</c:v>
                </c:pt>
                <c:pt idx="2795">
                  <c:v>4.08189154</c:v>
                </c:pt>
                <c:pt idx="2796">
                  <c:v>4.1094455700000001</c:v>
                </c:pt>
                <c:pt idx="2797">
                  <c:v>4.1360831300000003</c:v>
                </c:pt>
                <c:pt idx="2798">
                  <c:v>4.16103983</c:v>
                </c:pt>
                <c:pt idx="2799">
                  <c:v>4.18445015</c:v>
                </c:pt>
                <c:pt idx="2800">
                  <c:v>4.20000076</c:v>
                </c:pt>
                <c:pt idx="2801">
                  <c:v>4.1885247200000002</c:v>
                </c:pt>
                <c:pt idx="2802">
                  <c:v>3.7918472300000001</c:v>
                </c:pt>
                <c:pt idx="2803">
                  <c:v>3.45762897</c:v>
                </c:pt>
                <c:pt idx="2804">
                  <c:v>3.1323664199999999</c:v>
                </c:pt>
                <c:pt idx="2805">
                  <c:v>2.8256449699999999</c:v>
                </c:pt>
                <c:pt idx="2806">
                  <c:v>2.5166130099999999</c:v>
                </c:pt>
                <c:pt idx="2807">
                  <c:v>2.2477183300000001</c:v>
                </c:pt>
                <c:pt idx="2808">
                  <c:v>2.0280888099999999</c:v>
                </c:pt>
                <c:pt idx="2809">
                  <c:v>1.8443957600000001</c:v>
                </c:pt>
                <c:pt idx="2810">
                  <c:v>1.69684207</c:v>
                </c:pt>
                <c:pt idx="2811">
                  <c:v>1.5851177000000001</c:v>
                </c:pt>
                <c:pt idx="2812">
                  <c:v>1.51662433</c:v>
                </c:pt>
                <c:pt idx="2813">
                  <c:v>1.4831318899999999</c:v>
                </c:pt>
                <c:pt idx="2814">
                  <c:v>1.4626621</c:v>
                </c:pt>
                <c:pt idx="2815">
                  <c:v>1.44719529</c:v>
                </c:pt>
                <c:pt idx="2816">
                  <c:v>1.4346880900000001</c:v>
                </c:pt>
                <c:pt idx="2817">
                  <c:v>1.42328846</c:v>
                </c:pt>
                <c:pt idx="2818">
                  <c:v>1.41316807</c:v>
                </c:pt>
                <c:pt idx="2819">
                  <c:v>1.4037925</c:v>
                </c:pt>
                <c:pt idx="2820">
                  <c:v>1.3947606100000001</c:v>
                </c:pt>
                <c:pt idx="2821">
                  <c:v>1.38628244</c:v>
                </c:pt>
                <c:pt idx="2822">
                  <c:v>1.3779571100000001</c:v>
                </c:pt>
                <c:pt idx="2823">
                  <c:v>1.3699563699999999</c:v>
                </c:pt>
                <c:pt idx="2824">
                  <c:v>1.3619937900000001</c:v>
                </c:pt>
                <c:pt idx="2825">
                  <c:v>1.3542029900000001</c:v>
                </c:pt>
                <c:pt idx="2826">
                  <c:v>1.3465651300000001</c:v>
                </c:pt>
                <c:pt idx="2827">
                  <c:v>1.3391562699999999</c:v>
                </c:pt>
                <c:pt idx="2828">
                  <c:v>1.331671</c:v>
                </c:pt>
                <c:pt idx="2829">
                  <c:v>1.3247586499999999</c:v>
                </c:pt>
                <c:pt idx="2830">
                  <c:v>1.3199849100000001</c:v>
                </c:pt>
                <c:pt idx="2831">
                  <c:v>1.3174262000000001</c:v>
                </c:pt>
                <c:pt idx="2832">
                  <c:v>1.315364</c:v>
                </c:pt>
                <c:pt idx="2833">
                  <c:v>1.3130344199999999</c:v>
                </c:pt>
                <c:pt idx="2834">
                  <c:v>1.31030381</c:v>
                </c:pt>
                <c:pt idx="2835">
                  <c:v>1.30709589</c:v>
                </c:pt>
                <c:pt idx="2836">
                  <c:v>1.3033342400000001</c:v>
                </c:pt>
                <c:pt idx="2837">
                  <c:v>1.2988469600000001</c:v>
                </c:pt>
                <c:pt idx="2838">
                  <c:v>1.2939204</c:v>
                </c:pt>
                <c:pt idx="2839">
                  <c:v>1.28830647</c:v>
                </c:pt>
                <c:pt idx="2840">
                  <c:v>1.2825017000000001</c:v>
                </c:pt>
                <c:pt idx="2841">
                  <c:v>1.27633405</c:v>
                </c:pt>
                <c:pt idx="2842">
                  <c:v>1.2699372799999999</c:v>
                </c:pt>
                <c:pt idx="2843">
                  <c:v>1.2634449000000001</c:v>
                </c:pt>
                <c:pt idx="2844">
                  <c:v>1.25695264</c:v>
                </c:pt>
                <c:pt idx="2845">
                  <c:v>1.2502886099999999</c:v>
                </c:pt>
                <c:pt idx="2846">
                  <c:v>1.24360538</c:v>
                </c:pt>
                <c:pt idx="2847">
                  <c:v>1.2369030700000001</c:v>
                </c:pt>
                <c:pt idx="2848">
                  <c:v>1.2301625</c:v>
                </c:pt>
                <c:pt idx="2849">
                  <c:v>1.223212</c:v>
                </c:pt>
                <c:pt idx="2850">
                  <c:v>1.2162996500000001</c:v>
                </c:pt>
                <c:pt idx="2851">
                  <c:v>1.2093872999999999</c:v>
                </c:pt>
                <c:pt idx="2852">
                  <c:v>1.2024557600000001</c:v>
                </c:pt>
                <c:pt idx="2853">
                  <c:v>1.1953906999999999</c:v>
                </c:pt>
                <c:pt idx="2854">
                  <c:v>1.1881918899999999</c:v>
                </c:pt>
                <c:pt idx="2855">
                  <c:v>1.1808403700000001</c:v>
                </c:pt>
                <c:pt idx="2856">
                  <c:v>1.1734124399999999</c:v>
                </c:pt>
                <c:pt idx="2857">
                  <c:v>1.1658127300000001</c:v>
                </c:pt>
                <c:pt idx="2858">
                  <c:v>1.15811741</c:v>
                </c:pt>
                <c:pt idx="2859">
                  <c:v>1.1502693900000001</c:v>
                </c:pt>
                <c:pt idx="2860">
                  <c:v>1.1422877300000001</c:v>
                </c:pt>
                <c:pt idx="2861">
                  <c:v>1.1340388100000001</c:v>
                </c:pt>
                <c:pt idx="2862">
                  <c:v>1.1256561300000001</c:v>
                </c:pt>
                <c:pt idx="2863">
                  <c:v>1.11717796</c:v>
                </c:pt>
                <c:pt idx="2864">
                  <c:v>1.1082987799999999</c:v>
                </c:pt>
                <c:pt idx="2865">
                  <c:v>1.09924781</c:v>
                </c:pt>
                <c:pt idx="2866">
                  <c:v>1.0898913100000001</c:v>
                </c:pt>
                <c:pt idx="2867">
                  <c:v>1.08057308</c:v>
                </c:pt>
                <c:pt idx="2868">
                  <c:v>1.07079649</c:v>
                </c:pt>
                <c:pt idx="2869">
                  <c:v>1.0608289200000001</c:v>
                </c:pt>
                <c:pt idx="2870">
                  <c:v>1.0508804300000001</c:v>
                </c:pt>
                <c:pt idx="2871">
                  <c:v>1.04056919</c:v>
                </c:pt>
                <c:pt idx="2872">
                  <c:v>1.0303915699999999</c:v>
                </c:pt>
                <c:pt idx="2873">
                  <c:v>1.0202903699999999</c:v>
                </c:pt>
                <c:pt idx="2874">
                  <c:v>1.0104183</c:v>
                </c:pt>
                <c:pt idx="2875">
                  <c:v>1.00125277</c:v>
                </c:pt>
                <c:pt idx="2876">
                  <c:v>0.99254548499999995</c:v>
                </c:pt>
                <c:pt idx="2877">
                  <c:v>0.98485022799999999</c:v>
                </c:pt>
                <c:pt idx="2878">
                  <c:v>0.97809064400000001</c:v>
                </c:pt>
                <c:pt idx="2879">
                  <c:v>0.97201848000000002</c:v>
                </c:pt>
                <c:pt idx="2880">
                  <c:v>0.96680551800000003</c:v>
                </c:pt>
                <c:pt idx="2881">
                  <c:v>0.96216547500000005</c:v>
                </c:pt>
                <c:pt idx="2882">
                  <c:v>0.95802187900000002</c:v>
                </c:pt>
                <c:pt idx="2883">
                  <c:v>0.95450842400000002</c:v>
                </c:pt>
                <c:pt idx="2884">
                  <c:v>0.95133864899999998</c:v>
                </c:pt>
                <c:pt idx="2885">
                  <c:v>0.94851261399999998</c:v>
                </c:pt>
                <c:pt idx="2886">
                  <c:v>0.94591569900000005</c:v>
                </c:pt>
                <c:pt idx="2887">
                  <c:v>0.94364345100000002</c:v>
                </c:pt>
                <c:pt idx="2888">
                  <c:v>0.94146662999999997</c:v>
                </c:pt>
                <c:pt idx="2889">
                  <c:v>0.939518929</c:v>
                </c:pt>
                <c:pt idx="2890">
                  <c:v>0.937934041</c:v>
                </c:pt>
                <c:pt idx="2891">
                  <c:v>0.93619638699999996</c:v>
                </c:pt>
                <c:pt idx="2892">
                  <c:v>0.93464970599999997</c:v>
                </c:pt>
                <c:pt idx="2893">
                  <c:v>0.932854772</c:v>
                </c:pt>
                <c:pt idx="2894">
                  <c:v>0.93113625</c:v>
                </c:pt>
                <c:pt idx="2895">
                  <c:v>0.92955136299999996</c:v>
                </c:pt>
                <c:pt idx="2896">
                  <c:v>0.92796647499999996</c:v>
                </c:pt>
                <c:pt idx="2897">
                  <c:v>0.92613339400000005</c:v>
                </c:pt>
                <c:pt idx="2898">
                  <c:v>0.92428118000000004</c:v>
                </c:pt>
                <c:pt idx="2899">
                  <c:v>0.92239081899999997</c:v>
                </c:pt>
                <c:pt idx="2900">
                  <c:v>0.92057675100000003</c:v>
                </c:pt>
                <c:pt idx="2901">
                  <c:v>0.91849541700000004</c:v>
                </c:pt>
                <c:pt idx="2902">
                  <c:v>0.916605055</c:v>
                </c:pt>
                <c:pt idx="2903">
                  <c:v>0.91456186799999994</c:v>
                </c:pt>
                <c:pt idx="2904">
                  <c:v>0.91240418000000001</c:v>
                </c:pt>
                <c:pt idx="2905">
                  <c:v>0.91028463800000003</c:v>
                </c:pt>
                <c:pt idx="2906">
                  <c:v>0.90806961100000005</c:v>
                </c:pt>
                <c:pt idx="2907">
                  <c:v>0.90581643599999995</c:v>
                </c:pt>
                <c:pt idx="2908">
                  <c:v>0.90356320099999998</c:v>
                </c:pt>
                <c:pt idx="2909">
                  <c:v>0.90138638000000004</c:v>
                </c:pt>
                <c:pt idx="2910">
                  <c:v>0.899075925</c:v>
                </c:pt>
                <c:pt idx="2911">
                  <c:v>0.89674633699999995</c:v>
                </c:pt>
                <c:pt idx="2912">
                  <c:v>0.89439767599999997</c:v>
                </c:pt>
                <c:pt idx="2913">
                  <c:v>0.89201080799999999</c:v>
                </c:pt>
                <c:pt idx="2914">
                  <c:v>0.88971942699999995</c:v>
                </c:pt>
                <c:pt idx="2915">
                  <c:v>0.88733255899999997</c:v>
                </c:pt>
                <c:pt idx="2916">
                  <c:v>0.88506025099999996</c:v>
                </c:pt>
                <c:pt idx="2917">
                  <c:v>0.88261610300000004</c:v>
                </c:pt>
                <c:pt idx="2918">
                  <c:v>0.88024830799999998</c:v>
                </c:pt>
                <c:pt idx="2919">
                  <c:v>0.87784236699999996</c:v>
                </c:pt>
                <c:pt idx="2920">
                  <c:v>0.87543642499999996</c:v>
                </c:pt>
                <c:pt idx="2921">
                  <c:v>0.87310683700000002</c:v>
                </c:pt>
                <c:pt idx="2922">
                  <c:v>0.87041443600000001</c:v>
                </c:pt>
                <c:pt idx="2923">
                  <c:v>0.86802756800000003</c:v>
                </c:pt>
                <c:pt idx="2924">
                  <c:v>0.865602553</c:v>
                </c:pt>
                <c:pt idx="2925">
                  <c:v>0.86306291800000001</c:v>
                </c:pt>
                <c:pt idx="2926">
                  <c:v>0.86046600299999998</c:v>
                </c:pt>
                <c:pt idx="2927">
                  <c:v>0.85802185500000006</c:v>
                </c:pt>
                <c:pt idx="2928">
                  <c:v>0.85555863399999998</c:v>
                </c:pt>
                <c:pt idx="2929">
                  <c:v>0.85290443900000001</c:v>
                </c:pt>
                <c:pt idx="2930">
                  <c:v>0.85042208399999997</c:v>
                </c:pt>
                <c:pt idx="2931">
                  <c:v>0.84786337599999995</c:v>
                </c:pt>
                <c:pt idx="2932">
                  <c:v>0.84545743500000003</c:v>
                </c:pt>
                <c:pt idx="2933">
                  <c:v>0.84280323999999995</c:v>
                </c:pt>
                <c:pt idx="2934">
                  <c:v>0.84014904499999998</c:v>
                </c:pt>
                <c:pt idx="2935">
                  <c:v>0.83768576400000005</c:v>
                </c:pt>
                <c:pt idx="2936">
                  <c:v>0.83495521500000003</c:v>
                </c:pt>
                <c:pt idx="2937">
                  <c:v>0.83230102100000003</c:v>
                </c:pt>
                <c:pt idx="2938">
                  <c:v>0.82987594600000003</c:v>
                </c:pt>
                <c:pt idx="2939">
                  <c:v>0.82716447100000001</c:v>
                </c:pt>
                <c:pt idx="2940">
                  <c:v>0.82458668899999998</c:v>
                </c:pt>
                <c:pt idx="2941">
                  <c:v>0.82191342099999998</c:v>
                </c:pt>
                <c:pt idx="2942">
                  <c:v>0.81935465299999999</c:v>
                </c:pt>
                <c:pt idx="2943">
                  <c:v>0.81662410500000004</c:v>
                </c:pt>
                <c:pt idx="2944">
                  <c:v>0.81410360299999995</c:v>
                </c:pt>
                <c:pt idx="2945">
                  <c:v>0.81137299500000004</c:v>
                </c:pt>
                <c:pt idx="2946">
                  <c:v>0.80871880100000004</c:v>
                </c:pt>
                <c:pt idx="2947">
                  <c:v>0.80608373899999997</c:v>
                </c:pt>
                <c:pt idx="2948">
                  <c:v>0.80337226399999995</c:v>
                </c:pt>
                <c:pt idx="2949">
                  <c:v>0.80073714299999998</c:v>
                </c:pt>
                <c:pt idx="2950">
                  <c:v>0.80004972200000002</c:v>
                </c:pt>
                <c:pt idx="2951">
                  <c:v>0.81164210999999997</c:v>
                </c:pt>
                <c:pt idx="2952">
                  <c:v>0.83260011700000003</c:v>
                </c:pt>
                <c:pt idx="2953">
                  <c:v>0.83850044000000001</c:v>
                </c:pt>
                <c:pt idx="2954">
                  <c:v>0.84340786899999998</c:v>
                </c:pt>
                <c:pt idx="2955">
                  <c:v>0.84800970600000003</c:v>
                </c:pt>
                <c:pt idx="2956">
                  <c:v>0.85234427499999998</c:v>
                </c:pt>
                <c:pt idx="2957">
                  <c:v>0.85633510400000001</c:v>
                </c:pt>
                <c:pt idx="2958">
                  <c:v>0.86053597900000001</c:v>
                </c:pt>
                <c:pt idx="2959">
                  <c:v>0.86445045499999995</c:v>
                </c:pt>
                <c:pt idx="2960">
                  <c:v>0.86830759000000002</c:v>
                </c:pt>
                <c:pt idx="2961">
                  <c:v>0.87199294599999999</c:v>
                </c:pt>
                <c:pt idx="2962">
                  <c:v>0.87583100800000002</c:v>
                </c:pt>
                <c:pt idx="2963">
                  <c:v>0.87947815699999998</c:v>
                </c:pt>
                <c:pt idx="2964">
                  <c:v>0.88316345200000002</c:v>
                </c:pt>
                <c:pt idx="2965">
                  <c:v>0.88663870099999997</c:v>
                </c:pt>
                <c:pt idx="2966">
                  <c:v>0.89019036299999998</c:v>
                </c:pt>
                <c:pt idx="2967">
                  <c:v>0.89376109800000003</c:v>
                </c:pt>
                <c:pt idx="2968">
                  <c:v>0.89717912700000002</c:v>
                </c:pt>
                <c:pt idx="2969">
                  <c:v>0.90067350899999998</c:v>
                </c:pt>
                <c:pt idx="2970">
                  <c:v>0.90395778400000004</c:v>
                </c:pt>
                <c:pt idx="2971">
                  <c:v>0.90726125199999996</c:v>
                </c:pt>
                <c:pt idx="2972">
                  <c:v>0.91077470800000004</c:v>
                </c:pt>
                <c:pt idx="2973">
                  <c:v>0.91402083599999995</c:v>
                </c:pt>
                <c:pt idx="2974">
                  <c:v>0.91732424499999998</c:v>
                </c:pt>
                <c:pt idx="2975">
                  <c:v>0.92057037399999997</c:v>
                </c:pt>
                <c:pt idx="2976">
                  <c:v>0.92381650199999998</c:v>
                </c:pt>
                <c:pt idx="2977">
                  <c:v>0.92696714400000002</c:v>
                </c:pt>
                <c:pt idx="2978">
                  <c:v>0.93015599299999996</c:v>
                </c:pt>
                <c:pt idx="2979">
                  <c:v>0.933325768</c:v>
                </c:pt>
                <c:pt idx="2980">
                  <c:v>0.93645733600000003</c:v>
                </c:pt>
                <c:pt idx="2981">
                  <c:v>0.93939793100000002</c:v>
                </c:pt>
                <c:pt idx="2982">
                  <c:v>0.94275867899999999</c:v>
                </c:pt>
                <c:pt idx="2983">
                  <c:v>0.94564199400000004</c:v>
                </c:pt>
                <c:pt idx="2984">
                  <c:v>0.94865900299999995</c:v>
                </c:pt>
                <c:pt idx="2985">
                  <c:v>0.95179057099999997</c:v>
                </c:pt>
                <c:pt idx="2986">
                  <c:v>0.95465475300000002</c:v>
                </c:pt>
                <c:pt idx="2987">
                  <c:v>0.95757627499999998</c:v>
                </c:pt>
                <c:pt idx="2988">
                  <c:v>0.96044051600000002</c:v>
                </c:pt>
                <c:pt idx="2989">
                  <c:v>0.96340024499999999</c:v>
                </c:pt>
                <c:pt idx="2990">
                  <c:v>0.96611172000000001</c:v>
                </c:pt>
                <c:pt idx="2991">
                  <c:v>0.96874684099999997</c:v>
                </c:pt>
                <c:pt idx="2992">
                  <c:v>0.97145831599999999</c:v>
                </c:pt>
                <c:pt idx="2993">
                  <c:v>0.97420793800000005</c:v>
                </c:pt>
                <c:pt idx="2994">
                  <c:v>0.97732043300000004</c:v>
                </c:pt>
                <c:pt idx="2995">
                  <c:v>0.98096758100000003</c:v>
                </c:pt>
                <c:pt idx="2996">
                  <c:v>0.98488199700000001</c:v>
                </c:pt>
                <c:pt idx="2997">
                  <c:v>0.98977029299999997</c:v>
                </c:pt>
                <c:pt idx="2998">
                  <c:v>0.995899796</c:v>
                </c:pt>
                <c:pt idx="2999">
                  <c:v>1.0035377700000001</c:v>
                </c:pt>
                <c:pt idx="3000">
                  <c:v>1.0127987899999999</c:v>
                </c:pt>
                <c:pt idx="3001">
                  <c:v>1.0231482999999999</c:v>
                </c:pt>
                <c:pt idx="3002">
                  <c:v>1.0339942</c:v>
                </c:pt>
                <c:pt idx="3003">
                  <c:v>1.04457271</c:v>
                </c:pt>
                <c:pt idx="3004">
                  <c:v>1.0549603700000001</c:v>
                </c:pt>
                <c:pt idx="3005">
                  <c:v>1.0651187900000001</c:v>
                </c:pt>
                <c:pt idx="3006">
                  <c:v>1.07495272</c:v>
                </c:pt>
                <c:pt idx="3007">
                  <c:v>1.0843473699999999</c:v>
                </c:pt>
                <c:pt idx="3008">
                  <c:v>1.0935511600000001</c:v>
                </c:pt>
                <c:pt idx="3009">
                  <c:v>1.10239208</c:v>
                </c:pt>
                <c:pt idx="3010">
                  <c:v>1.1110038799999999</c:v>
                </c:pt>
                <c:pt idx="3011">
                  <c:v>1.1192719900000001</c:v>
                </c:pt>
                <c:pt idx="3012">
                  <c:v>1.1275591899999999</c:v>
                </c:pt>
                <c:pt idx="3013">
                  <c:v>1.13531172</c:v>
                </c:pt>
                <c:pt idx="3014">
                  <c:v>1.1431788199999999</c:v>
                </c:pt>
                <c:pt idx="3015">
                  <c:v>1.1506449000000001</c:v>
                </c:pt>
                <c:pt idx="3016">
                  <c:v>1.1581873899999999</c:v>
                </c:pt>
                <c:pt idx="3017">
                  <c:v>1.1653861999999999</c:v>
                </c:pt>
                <c:pt idx="3018">
                  <c:v>1.1726040799999999</c:v>
                </c:pt>
                <c:pt idx="3019">
                  <c:v>1.1797838199999999</c:v>
                </c:pt>
                <c:pt idx="3020">
                  <c:v>1.1870015899999999</c:v>
                </c:pt>
                <c:pt idx="3021">
                  <c:v>1.1940858400000001</c:v>
                </c:pt>
                <c:pt idx="3022">
                  <c:v>1.2012655699999999</c:v>
                </c:pt>
                <c:pt idx="3023">
                  <c:v>1.208197</c:v>
                </c:pt>
                <c:pt idx="3024">
                  <c:v>1.21558666</c:v>
                </c:pt>
                <c:pt idx="3025">
                  <c:v>1.2226518399999999</c:v>
                </c:pt>
                <c:pt idx="3026">
                  <c:v>1.2298697199999999</c:v>
                </c:pt>
                <c:pt idx="3027">
                  <c:v>1.2369538499999999</c:v>
                </c:pt>
                <c:pt idx="3028">
                  <c:v>1.24422908</c:v>
                </c:pt>
                <c:pt idx="3029">
                  <c:v>1.2515996700000001</c:v>
                </c:pt>
                <c:pt idx="3030">
                  <c:v>1.25883663</c:v>
                </c:pt>
                <c:pt idx="3031">
                  <c:v>1.2663028199999999</c:v>
                </c:pt>
                <c:pt idx="3032">
                  <c:v>1.27361608</c:v>
                </c:pt>
                <c:pt idx="3033">
                  <c:v>1.2811013499999999</c:v>
                </c:pt>
                <c:pt idx="3034">
                  <c:v>1.28862476</c:v>
                </c:pt>
                <c:pt idx="3035">
                  <c:v>1.29609084</c:v>
                </c:pt>
                <c:pt idx="3036">
                  <c:v>1.3035759899999999</c:v>
                </c:pt>
                <c:pt idx="3037">
                  <c:v>1.31127131</c:v>
                </c:pt>
                <c:pt idx="3038">
                  <c:v>1.3188138</c:v>
                </c:pt>
                <c:pt idx="3039">
                  <c:v>1.3264899299999999</c:v>
                </c:pt>
                <c:pt idx="3040">
                  <c:v>1.33401334</c:v>
                </c:pt>
                <c:pt idx="3041">
                  <c:v>1.3417085399999999</c:v>
                </c:pt>
                <c:pt idx="3042">
                  <c:v>1.34948015</c:v>
                </c:pt>
                <c:pt idx="3043">
                  <c:v>1.35725188</c:v>
                </c:pt>
                <c:pt idx="3044">
                  <c:v>1.36481345</c:v>
                </c:pt>
                <c:pt idx="3045">
                  <c:v>1.3719358399999999</c:v>
                </c:pt>
                <c:pt idx="3046">
                  <c:v>1.3748763799999999</c:v>
                </c:pt>
                <c:pt idx="3047">
                  <c:v>1.3733488300000001</c:v>
                </c:pt>
                <c:pt idx="3048">
                  <c:v>1.3711911400000001</c:v>
                </c:pt>
                <c:pt idx="3049">
                  <c:v>1.37031269</c:v>
                </c:pt>
                <c:pt idx="3050">
                  <c:v>1.3703509599999999</c:v>
                </c:pt>
                <c:pt idx="3051">
                  <c:v>1.37121022</c:v>
                </c:pt>
                <c:pt idx="3052">
                  <c:v>1.3728715199999999</c:v>
                </c:pt>
                <c:pt idx="3053">
                  <c:v>1.37510562</c:v>
                </c:pt>
                <c:pt idx="3054">
                  <c:v>1.37808442</c:v>
                </c:pt>
                <c:pt idx="3055">
                  <c:v>1.38196063</c:v>
                </c:pt>
                <c:pt idx="3056">
                  <c:v>1.38665795</c:v>
                </c:pt>
                <c:pt idx="3057">
                  <c:v>1.39248192</c:v>
                </c:pt>
                <c:pt idx="3058">
                  <c:v>1.3991842299999999</c:v>
                </c:pt>
                <c:pt idx="3059">
                  <c:v>1.40708959</c:v>
                </c:pt>
                <c:pt idx="3060">
                  <c:v>1.41581595</c:v>
                </c:pt>
                <c:pt idx="3061">
                  <c:v>1.4251151099999999</c:v>
                </c:pt>
                <c:pt idx="3062">
                  <c:v>1.4351017500000001</c:v>
                </c:pt>
                <c:pt idx="3063">
                  <c:v>1.4459859100000001</c:v>
                </c:pt>
                <c:pt idx="3064">
                  <c:v>1.45793927</c:v>
                </c:pt>
                <c:pt idx="3065">
                  <c:v>1.47197402</c:v>
                </c:pt>
                <c:pt idx="3066">
                  <c:v>1.48994231</c:v>
                </c:pt>
                <c:pt idx="3067">
                  <c:v>1.5178400299999999</c:v>
                </c:pt>
                <c:pt idx="3068">
                  <c:v>1.59670198</c:v>
                </c:pt>
                <c:pt idx="3069">
                  <c:v>1.80924737</c:v>
                </c:pt>
                <c:pt idx="3070">
                  <c:v>2.0526311399999999</c:v>
                </c:pt>
                <c:pt idx="3071">
                  <c:v>2.2581942100000001</c:v>
                </c:pt>
                <c:pt idx="3072">
                  <c:v>2.4353375399999999</c:v>
                </c:pt>
                <c:pt idx="3073">
                  <c:v>2.5879249600000001</c:v>
                </c:pt>
                <c:pt idx="3074">
                  <c:v>2.7237660899999998</c:v>
                </c:pt>
                <c:pt idx="3075">
                  <c:v>2.8444650199999999</c:v>
                </c:pt>
                <c:pt idx="3076">
                  <c:v>2.9533059599999998</c:v>
                </c:pt>
                <c:pt idx="3077">
                  <c:v>3.0525231399999999</c:v>
                </c:pt>
                <c:pt idx="3078">
                  <c:v>3.1430139499999998</c:v>
                </c:pt>
                <c:pt idx="3079">
                  <c:v>3.22537041</c:v>
                </c:pt>
                <c:pt idx="3080">
                  <c:v>3.2987329999999999</c:v>
                </c:pt>
                <c:pt idx="3081">
                  <c:v>3.3632736200000002</c:v>
                </c:pt>
                <c:pt idx="3082">
                  <c:v>3.4213414200000001</c:v>
                </c:pt>
                <c:pt idx="3083">
                  <c:v>3.4738142500000002</c:v>
                </c:pt>
                <c:pt idx="3084">
                  <c:v>3.5221433599999998</c:v>
                </c:pt>
                <c:pt idx="3085">
                  <c:v>3.5674936800000001</c:v>
                </c:pt>
                <c:pt idx="3086">
                  <c:v>3.6104190300000001</c:v>
                </c:pt>
                <c:pt idx="3087">
                  <c:v>3.65254235</c:v>
                </c:pt>
                <c:pt idx="3088">
                  <c:v>3.6944558600000001</c:v>
                </c:pt>
                <c:pt idx="3089">
                  <c:v>3.7360253299999999</c:v>
                </c:pt>
                <c:pt idx="3090">
                  <c:v>3.7766020299999998</c:v>
                </c:pt>
                <c:pt idx="3091">
                  <c:v>3.8156511800000001</c:v>
                </c:pt>
                <c:pt idx="3092">
                  <c:v>3.8527524500000001</c:v>
                </c:pt>
                <c:pt idx="3093">
                  <c:v>3.8883645499999999</c:v>
                </c:pt>
                <c:pt idx="3094">
                  <c:v>3.9223916499999998</c:v>
                </c:pt>
                <c:pt idx="3095">
                  <c:v>3.9548912000000001</c:v>
                </c:pt>
                <c:pt idx="3096">
                  <c:v>3.9861114</c:v>
                </c:pt>
                <c:pt idx="3097">
                  <c:v>4.01639605</c:v>
                </c:pt>
                <c:pt idx="3098">
                  <c:v>4.0459165600000002</c:v>
                </c:pt>
                <c:pt idx="3099">
                  <c:v>4.0750365300000002</c:v>
                </c:pt>
                <c:pt idx="3100">
                  <c:v>4.1034116699999998</c:v>
                </c:pt>
                <c:pt idx="3101">
                  <c:v>4.1308507900000002</c:v>
                </c:pt>
                <c:pt idx="3102">
                  <c:v>4.1564765000000001</c:v>
                </c:pt>
                <c:pt idx="3103">
                  <c:v>4.18047857</c:v>
                </c:pt>
                <c:pt idx="3104">
                  <c:v>4.1999053999999996</c:v>
                </c:pt>
                <c:pt idx="3105">
                  <c:v>4.1884865800000002</c:v>
                </c:pt>
                <c:pt idx="3106">
                  <c:v>3.7930119000000002</c:v>
                </c:pt>
                <c:pt idx="3107">
                  <c:v>3.4594430900000002</c:v>
                </c:pt>
                <c:pt idx="3108">
                  <c:v>3.1340658700000001</c:v>
                </c:pt>
                <c:pt idx="3109">
                  <c:v>2.8261032099999999</c:v>
                </c:pt>
                <c:pt idx="3110">
                  <c:v>2.5152761899999998</c:v>
                </c:pt>
                <c:pt idx="3111">
                  <c:v>2.2448351400000002</c:v>
                </c:pt>
                <c:pt idx="3112">
                  <c:v>2.0245370899999999</c:v>
                </c:pt>
                <c:pt idx="3113">
                  <c:v>1.8405003499999999</c:v>
                </c:pt>
                <c:pt idx="3114">
                  <c:v>1.6931376499999999</c:v>
                </c:pt>
                <c:pt idx="3115">
                  <c:v>1.58187163</c:v>
                </c:pt>
                <c:pt idx="3116">
                  <c:v>1.5148294</c:v>
                </c:pt>
                <c:pt idx="3117">
                  <c:v>1.4819861700000001</c:v>
                </c:pt>
                <c:pt idx="3118">
                  <c:v>1.46178377</c:v>
                </c:pt>
                <c:pt idx="3119">
                  <c:v>1.4465842200000001</c:v>
                </c:pt>
                <c:pt idx="3120">
                  <c:v>1.4338097599999999</c:v>
                </c:pt>
                <c:pt idx="3121">
                  <c:v>1.4228110300000001</c:v>
                </c:pt>
                <c:pt idx="3122">
                  <c:v>1.4127098300000001</c:v>
                </c:pt>
                <c:pt idx="3123">
                  <c:v>1.4030478</c:v>
                </c:pt>
                <c:pt idx="3124">
                  <c:v>1.39428329</c:v>
                </c:pt>
                <c:pt idx="3125">
                  <c:v>1.38563323</c:v>
                </c:pt>
                <c:pt idx="3126">
                  <c:v>1.3773269699999999</c:v>
                </c:pt>
                <c:pt idx="3127">
                  <c:v>1.3692498200000001</c:v>
                </c:pt>
                <c:pt idx="3128">
                  <c:v>1.3614208699999999</c:v>
                </c:pt>
                <c:pt idx="3129">
                  <c:v>1.3537447499999999</c:v>
                </c:pt>
                <c:pt idx="3130">
                  <c:v>1.3460304700000001</c:v>
                </c:pt>
                <c:pt idx="3131">
                  <c:v>1.3384497200000001</c:v>
                </c:pt>
                <c:pt idx="3132">
                  <c:v>1.33107913</c:v>
                </c:pt>
                <c:pt idx="3133">
                  <c:v>1.32424319</c:v>
                </c:pt>
                <c:pt idx="3134">
                  <c:v>1.31981313</c:v>
                </c:pt>
                <c:pt idx="3135">
                  <c:v>1.3171780099999999</c:v>
                </c:pt>
                <c:pt idx="3136">
                  <c:v>1.3150584700000001</c:v>
                </c:pt>
                <c:pt idx="3137">
                  <c:v>1.3127098100000001</c:v>
                </c:pt>
                <c:pt idx="3138">
                  <c:v>1.3099982699999999</c:v>
                </c:pt>
                <c:pt idx="3139">
                  <c:v>1.30658031</c:v>
                </c:pt>
                <c:pt idx="3140">
                  <c:v>1.30266583</c:v>
                </c:pt>
                <c:pt idx="3141">
                  <c:v>1.29833138</c:v>
                </c:pt>
                <c:pt idx="3142">
                  <c:v>1.2932711800000001</c:v>
                </c:pt>
                <c:pt idx="3143">
                  <c:v>1.2876191100000001</c:v>
                </c:pt>
                <c:pt idx="3144">
                  <c:v>1.28185248</c:v>
                </c:pt>
                <c:pt idx="3145">
                  <c:v>1.27553201</c:v>
                </c:pt>
                <c:pt idx="3146">
                  <c:v>1.26917338</c:v>
                </c:pt>
                <c:pt idx="3147">
                  <c:v>1.26250935</c:v>
                </c:pt>
                <c:pt idx="3148">
                  <c:v>1.25607431</c:v>
                </c:pt>
                <c:pt idx="3149">
                  <c:v>1.2493910800000001</c:v>
                </c:pt>
                <c:pt idx="3150">
                  <c:v>1.2426887799999999</c:v>
                </c:pt>
                <c:pt idx="3151">
                  <c:v>1.2359291299999999</c:v>
                </c:pt>
                <c:pt idx="3152">
                  <c:v>1.2291505300000001</c:v>
                </c:pt>
                <c:pt idx="3153">
                  <c:v>1.22223818</c:v>
                </c:pt>
                <c:pt idx="3154">
                  <c:v>1.2154785400000001</c:v>
                </c:pt>
                <c:pt idx="3155">
                  <c:v>1.20839429</c:v>
                </c:pt>
                <c:pt idx="3156">
                  <c:v>1.2012718899999999</c:v>
                </c:pt>
                <c:pt idx="3157">
                  <c:v>1.1941877599999999</c:v>
                </c:pt>
                <c:pt idx="3158">
                  <c:v>1.1870080199999999</c:v>
                </c:pt>
                <c:pt idx="3159">
                  <c:v>1.17971373</c:v>
                </c:pt>
                <c:pt idx="3160">
                  <c:v>1.1722476500000001</c:v>
                </c:pt>
                <c:pt idx="3161">
                  <c:v>1.16457152</c:v>
                </c:pt>
                <c:pt idx="3162">
                  <c:v>1.1570099599999999</c:v>
                </c:pt>
                <c:pt idx="3163">
                  <c:v>1.1488564000000001</c:v>
                </c:pt>
                <c:pt idx="3164">
                  <c:v>1.1408747400000001</c:v>
                </c:pt>
                <c:pt idx="3165">
                  <c:v>1.13258755</c:v>
                </c:pt>
                <c:pt idx="3166">
                  <c:v>1.1241476500000001</c:v>
                </c:pt>
                <c:pt idx="3167">
                  <c:v>1.1154785199999999</c:v>
                </c:pt>
                <c:pt idx="3168">
                  <c:v>1.1065421099999999</c:v>
                </c:pt>
                <c:pt idx="3169">
                  <c:v>1.0974338100000001</c:v>
                </c:pt>
                <c:pt idx="3170">
                  <c:v>1.08813465</c:v>
                </c:pt>
                <c:pt idx="3171">
                  <c:v>1.07858717</c:v>
                </c:pt>
                <c:pt idx="3172">
                  <c:v>1.0685814600000001</c:v>
                </c:pt>
                <c:pt idx="3173">
                  <c:v>1.0589385</c:v>
                </c:pt>
                <c:pt idx="3174">
                  <c:v>1.0486844799999999</c:v>
                </c:pt>
                <c:pt idx="3175">
                  <c:v>1.0384115</c:v>
                </c:pt>
                <c:pt idx="3176">
                  <c:v>1.0282338900000001</c:v>
                </c:pt>
                <c:pt idx="3177">
                  <c:v>1.01801813</c:v>
                </c:pt>
                <c:pt idx="3178">
                  <c:v>1.0082415300000001</c:v>
                </c:pt>
                <c:pt idx="3179">
                  <c:v>0.99898046299999999</c:v>
                </c:pt>
                <c:pt idx="3180">
                  <c:v>0.99052143100000001</c:v>
                </c:pt>
                <c:pt idx="3181">
                  <c:v>0.98305529400000002</c:v>
                </c:pt>
                <c:pt idx="3182">
                  <c:v>0.97621935599999998</c:v>
                </c:pt>
                <c:pt idx="3183">
                  <c:v>0.97049087300000003</c:v>
                </c:pt>
                <c:pt idx="3184">
                  <c:v>0.96543073700000004</c:v>
                </c:pt>
                <c:pt idx="3185">
                  <c:v>0.96109616799999997</c:v>
                </c:pt>
                <c:pt idx="3186">
                  <c:v>0.95695257199999995</c:v>
                </c:pt>
                <c:pt idx="3187">
                  <c:v>0.95359188299999997</c:v>
                </c:pt>
                <c:pt idx="3188">
                  <c:v>0.95046031499999994</c:v>
                </c:pt>
                <c:pt idx="3189">
                  <c:v>0.94767242699999998</c:v>
                </c:pt>
                <c:pt idx="3190">
                  <c:v>0.945304692</c:v>
                </c:pt>
                <c:pt idx="3191">
                  <c:v>0.94299417699999999</c:v>
                </c:pt>
                <c:pt idx="3192">
                  <c:v>0.94114196299999997</c:v>
                </c:pt>
                <c:pt idx="3193">
                  <c:v>0.93907976199999998</c:v>
                </c:pt>
                <c:pt idx="3194">
                  <c:v>0.93741846100000004</c:v>
                </c:pt>
                <c:pt idx="3195">
                  <c:v>0.93577629299999998</c:v>
                </c:pt>
                <c:pt idx="3196">
                  <c:v>0.93407684599999996</c:v>
                </c:pt>
                <c:pt idx="3197">
                  <c:v>0.93239653099999997</c:v>
                </c:pt>
                <c:pt idx="3198">
                  <c:v>0.93077343700000004</c:v>
                </c:pt>
                <c:pt idx="3199">
                  <c:v>0.92915040299999996</c:v>
                </c:pt>
                <c:pt idx="3200">
                  <c:v>0.927470028</c:v>
                </c:pt>
                <c:pt idx="3201">
                  <c:v>0.92561781399999998</c:v>
                </c:pt>
                <c:pt idx="3202">
                  <c:v>0.92378473299999997</c:v>
                </c:pt>
                <c:pt idx="3203">
                  <c:v>0.92189431200000005</c:v>
                </c:pt>
                <c:pt idx="3204">
                  <c:v>0.91990846400000004</c:v>
                </c:pt>
                <c:pt idx="3205">
                  <c:v>0.91794168899999995</c:v>
                </c:pt>
                <c:pt idx="3206">
                  <c:v>0.91599398899999995</c:v>
                </c:pt>
                <c:pt idx="3207">
                  <c:v>0.91387444699999998</c:v>
                </c:pt>
                <c:pt idx="3208">
                  <c:v>0.91164034599999999</c:v>
                </c:pt>
                <c:pt idx="3209">
                  <c:v>0.90957808500000004</c:v>
                </c:pt>
                <c:pt idx="3210">
                  <c:v>0.90738218999999998</c:v>
                </c:pt>
                <c:pt idx="3211">
                  <c:v>0.90514808899999999</c:v>
                </c:pt>
                <c:pt idx="3212">
                  <c:v>0.90270394099999995</c:v>
                </c:pt>
                <c:pt idx="3213">
                  <c:v>0.90054619300000005</c:v>
                </c:pt>
                <c:pt idx="3214">
                  <c:v>0.89823573800000001</c:v>
                </c:pt>
                <c:pt idx="3215">
                  <c:v>0.89598256300000001</c:v>
                </c:pt>
                <c:pt idx="3216">
                  <c:v>0.89365297600000004</c:v>
                </c:pt>
                <c:pt idx="3217">
                  <c:v>0.89124697399999997</c:v>
                </c:pt>
                <c:pt idx="3218">
                  <c:v>0.88893652000000001</c:v>
                </c:pt>
                <c:pt idx="3219">
                  <c:v>0.88660693199999996</c:v>
                </c:pt>
                <c:pt idx="3220">
                  <c:v>0.88418185699999996</c:v>
                </c:pt>
                <c:pt idx="3221">
                  <c:v>0.88187140200000003</c:v>
                </c:pt>
                <c:pt idx="3222">
                  <c:v>0.87925541399999996</c:v>
                </c:pt>
                <c:pt idx="3223">
                  <c:v>0.87692582600000002</c:v>
                </c:pt>
                <c:pt idx="3224">
                  <c:v>0.87463444499999998</c:v>
                </c:pt>
                <c:pt idx="3225">
                  <c:v>0.87207573699999996</c:v>
                </c:pt>
                <c:pt idx="3226">
                  <c:v>0.86944061500000003</c:v>
                </c:pt>
                <c:pt idx="3227">
                  <c:v>0.86720651400000004</c:v>
                </c:pt>
                <c:pt idx="3228">
                  <c:v>0.86466687900000005</c:v>
                </c:pt>
                <c:pt idx="3229">
                  <c:v>0.86203181699999998</c:v>
                </c:pt>
                <c:pt idx="3230">
                  <c:v>0.85970222900000004</c:v>
                </c:pt>
                <c:pt idx="3231">
                  <c:v>0.85706710799999997</c:v>
                </c:pt>
                <c:pt idx="3232">
                  <c:v>0.85464203400000005</c:v>
                </c:pt>
                <c:pt idx="3233">
                  <c:v>0.85204517800000001</c:v>
                </c:pt>
                <c:pt idx="3234">
                  <c:v>0.84952461700000004</c:v>
                </c:pt>
                <c:pt idx="3235">
                  <c:v>0.84702318899999995</c:v>
                </c:pt>
                <c:pt idx="3236">
                  <c:v>0.84433078800000005</c:v>
                </c:pt>
                <c:pt idx="3237">
                  <c:v>0.84177207899999995</c:v>
                </c:pt>
                <c:pt idx="3238">
                  <c:v>0.83919429800000001</c:v>
                </c:pt>
                <c:pt idx="3239">
                  <c:v>0.83661645699999998</c:v>
                </c:pt>
                <c:pt idx="3240">
                  <c:v>0.83398139500000001</c:v>
                </c:pt>
                <c:pt idx="3241">
                  <c:v>0.83140355300000002</c:v>
                </c:pt>
                <c:pt idx="3242">
                  <c:v>0.82874935900000002</c:v>
                </c:pt>
                <c:pt idx="3243">
                  <c:v>0.82624793100000005</c:v>
                </c:pt>
                <c:pt idx="3244">
                  <c:v>0.82357466199999996</c:v>
                </c:pt>
                <c:pt idx="3245">
                  <c:v>0.82084405400000005</c:v>
                </c:pt>
                <c:pt idx="3246">
                  <c:v>0.81815171200000003</c:v>
                </c:pt>
                <c:pt idx="3247">
                  <c:v>0.81565028399999995</c:v>
                </c:pt>
                <c:pt idx="3248">
                  <c:v>0.81295788300000005</c:v>
                </c:pt>
                <c:pt idx="3249">
                  <c:v>0.81036096800000001</c:v>
                </c:pt>
                <c:pt idx="3250">
                  <c:v>0.80759221299999995</c:v>
                </c:pt>
                <c:pt idx="3251">
                  <c:v>0.80501437200000003</c:v>
                </c:pt>
                <c:pt idx="3252">
                  <c:v>0.80232203000000002</c:v>
                </c:pt>
                <c:pt idx="3253">
                  <c:v>0.80014520899999997</c:v>
                </c:pt>
                <c:pt idx="3254">
                  <c:v>0.81220346700000001</c:v>
                </c:pt>
                <c:pt idx="3255">
                  <c:v>0.83246648300000003</c:v>
                </c:pt>
                <c:pt idx="3256">
                  <c:v>0.83829039299999997</c:v>
                </c:pt>
                <c:pt idx="3257">
                  <c:v>0.84350335600000004</c:v>
                </c:pt>
                <c:pt idx="3258">
                  <c:v>0.84814339900000002</c:v>
                </c:pt>
                <c:pt idx="3259">
                  <c:v>0.85226792100000004</c:v>
                </c:pt>
                <c:pt idx="3260">
                  <c:v>0.85658335699999999</c:v>
                </c:pt>
                <c:pt idx="3261">
                  <c:v>0.86059325900000005</c:v>
                </c:pt>
                <c:pt idx="3262">
                  <c:v>0.86452680800000004</c:v>
                </c:pt>
                <c:pt idx="3263">
                  <c:v>0.86840307699999997</c:v>
                </c:pt>
                <c:pt idx="3264">
                  <c:v>0.87212657900000001</c:v>
                </c:pt>
                <c:pt idx="3265">
                  <c:v>0.87586921500000003</c:v>
                </c:pt>
                <c:pt idx="3266">
                  <c:v>0.87949723000000002</c:v>
                </c:pt>
                <c:pt idx="3267">
                  <c:v>0.88314437899999998</c:v>
                </c:pt>
                <c:pt idx="3268">
                  <c:v>0.88667690799999999</c:v>
                </c:pt>
                <c:pt idx="3269">
                  <c:v>0.89009487600000003</c:v>
                </c:pt>
                <c:pt idx="3270">
                  <c:v>0.89376109800000003</c:v>
                </c:pt>
                <c:pt idx="3271">
                  <c:v>0.89717912700000002</c:v>
                </c:pt>
                <c:pt idx="3272">
                  <c:v>0.90065437599999998</c:v>
                </c:pt>
                <c:pt idx="3273">
                  <c:v>0.90405327099999999</c:v>
                </c:pt>
                <c:pt idx="3274">
                  <c:v>0.90726125199999996</c:v>
                </c:pt>
                <c:pt idx="3275">
                  <c:v>0.91075557500000004</c:v>
                </c:pt>
                <c:pt idx="3276">
                  <c:v>0.91396355600000001</c:v>
                </c:pt>
                <c:pt idx="3277">
                  <c:v>0.91732424499999998</c:v>
                </c:pt>
                <c:pt idx="3278">
                  <c:v>0.92049402000000002</c:v>
                </c:pt>
                <c:pt idx="3279">
                  <c:v>0.92387378200000003</c:v>
                </c:pt>
                <c:pt idx="3280">
                  <c:v>0.92696714400000002</c:v>
                </c:pt>
                <c:pt idx="3281">
                  <c:v>0.93017512599999996</c:v>
                </c:pt>
                <c:pt idx="3282">
                  <c:v>0.93321120700000004</c:v>
                </c:pt>
                <c:pt idx="3283">
                  <c:v>0.93638098199999997</c:v>
                </c:pt>
                <c:pt idx="3284">
                  <c:v>0.93951249100000001</c:v>
                </c:pt>
                <c:pt idx="3285">
                  <c:v>0.94256770599999995</c:v>
                </c:pt>
                <c:pt idx="3286">
                  <c:v>0.94569927499999995</c:v>
                </c:pt>
                <c:pt idx="3287">
                  <c:v>0.94867807599999998</c:v>
                </c:pt>
                <c:pt idx="3288">
                  <c:v>0.95177143799999997</c:v>
                </c:pt>
                <c:pt idx="3289">
                  <c:v>0.95450204599999999</c:v>
                </c:pt>
                <c:pt idx="3290">
                  <c:v>0.95757627499999998</c:v>
                </c:pt>
                <c:pt idx="3291">
                  <c:v>0.96042144299999999</c:v>
                </c:pt>
                <c:pt idx="3292">
                  <c:v>0.963132918</c:v>
                </c:pt>
                <c:pt idx="3293">
                  <c:v>0.96611172000000001</c:v>
                </c:pt>
                <c:pt idx="3294">
                  <c:v>0.96865135400000002</c:v>
                </c:pt>
                <c:pt idx="3295">
                  <c:v>0.97145831599999999</c:v>
                </c:pt>
                <c:pt idx="3296">
                  <c:v>0.97426527699999999</c:v>
                </c:pt>
                <c:pt idx="3297">
                  <c:v>0.97739678600000002</c:v>
                </c:pt>
                <c:pt idx="3298">
                  <c:v>0.98077660799999999</c:v>
                </c:pt>
                <c:pt idx="3299">
                  <c:v>0.98478657000000003</c:v>
                </c:pt>
                <c:pt idx="3300">
                  <c:v>0.98959845300000004</c:v>
                </c:pt>
                <c:pt idx="3301">
                  <c:v>0.99574702999999998</c:v>
                </c:pt>
                <c:pt idx="3302">
                  <c:v>1.0033277300000001</c:v>
                </c:pt>
                <c:pt idx="3303">
                  <c:v>1.0124741799999999</c:v>
                </c:pt>
                <c:pt idx="3304">
                  <c:v>1.02288091</c:v>
                </c:pt>
                <c:pt idx="3305">
                  <c:v>1.0336886599999999</c:v>
                </c:pt>
                <c:pt idx="3306">
                  <c:v>1.04432452</c:v>
                </c:pt>
                <c:pt idx="3307">
                  <c:v>1.05486488</c:v>
                </c:pt>
                <c:pt idx="3308">
                  <c:v>1.0650424999999999</c:v>
                </c:pt>
                <c:pt idx="3309">
                  <c:v>1.0746090399999999</c:v>
                </c:pt>
                <c:pt idx="3310">
                  <c:v>1.08423281</c:v>
                </c:pt>
                <c:pt idx="3311">
                  <c:v>1.0933411099999999</c:v>
                </c:pt>
                <c:pt idx="3312">
                  <c:v>1.10235393</c:v>
                </c:pt>
                <c:pt idx="3313">
                  <c:v>1.11094666</c:v>
                </c:pt>
                <c:pt idx="3314">
                  <c:v>1.1192719900000001</c:v>
                </c:pt>
                <c:pt idx="3315">
                  <c:v>1.1273872899999999</c:v>
                </c:pt>
                <c:pt idx="3316">
                  <c:v>1.13534987</c:v>
                </c:pt>
                <c:pt idx="3317">
                  <c:v>1.1430069199999999</c:v>
                </c:pt>
                <c:pt idx="3318">
                  <c:v>1.15068316</c:v>
                </c:pt>
                <c:pt idx="3319">
                  <c:v>1.15805376</c:v>
                </c:pt>
                <c:pt idx="3320">
                  <c:v>1.16532886</c:v>
                </c:pt>
                <c:pt idx="3321">
                  <c:v>1.1724131099999999</c:v>
                </c:pt>
                <c:pt idx="3322">
                  <c:v>1.1797838199999999</c:v>
                </c:pt>
                <c:pt idx="3323">
                  <c:v>1.18692529</c:v>
                </c:pt>
                <c:pt idx="3324">
                  <c:v>1.1940476900000001</c:v>
                </c:pt>
                <c:pt idx="3325">
                  <c:v>1.2012463799999999</c:v>
                </c:pt>
                <c:pt idx="3326">
                  <c:v>1.20823514</c:v>
                </c:pt>
                <c:pt idx="3327">
                  <c:v>1.2153575400000001</c:v>
                </c:pt>
                <c:pt idx="3328">
                  <c:v>1.2224608699999999</c:v>
                </c:pt>
                <c:pt idx="3329">
                  <c:v>1.2298887999999999</c:v>
                </c:pt>
                <c:pt idx="3330">
                  <c:v>1.2370685299999999</c:v>
                </c:pt>
                <c:pt idx="3331">
                  <c:v>1.24421</c:v>
                </c:pt>
                <c:pt idx="3332">
                  <c:v>1.25142789</c:v>
                </c:pt>
                <c:pt idx="3333">
                  <c:v>1.2589130399999999</c:v>
                </c:pt>
                <c:pt idx="3334">
                  <c:v>1.2661309199999999</c:v>
                </c:pt>
                <c:pt idx="3335">
                  <c:v>1.2735588600000001</c:v>
                </c:pt>
                <c:pt idx="3336">
                  <c:v>1.2810249300000001</c:v>
                </c:pt>
                <c:pt idx="3337">
                  <c:v>1.28847194</c:v>
                </c:pt>
                <c:pt idx="3338">
                  <c:v>1.2959953500000001</c:v>
                </c:pt>
                <c:pt idx="3339">
                  <c:v>1.30361426</c:v>
                </c:pt>
                <c:pt idx="3340">
                  <c:v>1.3112139700000001</c:v>
                </c:pt>
                <c:pt idx="3341">
                  <c:v>1.31879473</c:v>
                </c:pt>
                <c:pt idx="3342">
                  <c:v>1.3264327</c:v>
                </c:pt>
                <c:pt idx="3343">
                  <c:v>1.3340897599999999</c:v>
                </c:pt>
                <c:pt idx="3344">
                  <c:v>1.3417468100000001</c:v>
                </c:pt>
                <c:pt idx="3345">
                  <c:v>1.3495565700000001</c:v>
                </c:pt>
                <c:pt idx="3346">
                  <c:v>1.35723269</c:v>
                </c:pt>
                <c:pt idx="3347">
                  <c:v>1.36487067</c:v>
                </c:pt>
                <c:pt idx="3348">
                  <c:v>1.3718975799999999</c:v>
                </c:pt>
                <c:pt idx="3349">
                  <c:v>1.3750673499999999</c:v>
                </c:pt>
                <c:pt idx="3350">
                  <c:v>1.37355888</c:v>
                </c:pt>
                <c:pt idx="3351">
                  <c:v>1.3714966799999999</c:v>
                </c:pt>
                <c:pt idx="3352">
                  <c:v>1.37046552</c:v>
                </c:pt>
                <c:pt idx="3353">
                  <c:v>1.3705991500000001</c:v>
                </c:pt>
                <c:pt idx="3354">
                  <c:v>1.3714202600000001</c:v>
                </c:pt>
                <c:pt idx="3355">
                  <c:v>1.3729478100000001</c:v>
                </c:pt>
                <c:pt idx="3356">
                  <c:v>1.37512469</c:v>
                </c:pt>
                <c:pt idx="3357">
                  <c:v>1.3783135399999999</c:v>
                </c:pt>
                <c:pt idx="3358">
                  <c:v>1.3819224800000001</c:v>
                </c:pt>
                <c:pt idx="3359">
                  <c:v>1.3867915900000001</c:v>
                </c:pt>
                <c:pt idx="3360">
                  <c:v>1.39248192</c:v>
                </c:pt>
                <c:pt idx="3361">
                  <c:v>1.39924157</c:v>
                </c:pt>
                <c:pt idx="3362">
                  <c:v>1.4072041500000001</c:v>
                </c:pt>
                <c:pt idx="3363">
                  <c:v>1.4157776799999999</c:v>
                </c:pt>
                <c:pt idx="3364">
                  <c:v>1.42519152</c:v>
                </c:pt>
                <c:pt idx="3365">
                  <c:v>1.4351208200000001</c:v>
                </c:pt>
                <c:pt idx="3366">
                  <c:v>1.4457949400000001</c:v>
                </c:pt>
                <c:pt idx="3367">
                  <c:v>1.4579201900000001</c:v>
                </c:pt>
                <c:pt idx="3368">
                  <c:v>1.47201216</c:v>
                </c:pt>
                <c:pt idx="3369">
                  <c:v>1.4898277499999999</c:v>
                </c:pt>
                <c:pt idx="3370">
                  <c:v>1.5177062699999999</c:v>
                </c:pt>
                <c:pt idx="3371">
                  <c:v>1.5963964500000001</c:v>
                </c:pt>
                <c:pt idx="3372">
                  <c:v>1.8090564</c:v>
                </c:pt>
                <c:pt idx="3373">
                  <c:v>2.0540249300000002</c:v>
                </c:pt>
                <c:pt idx="3374">
                  <c:v>2.2611539399999998</c:v>
                </c:pt>
                <c:pt idx="3375">
                  <c:v>2.4396531600000002</c:v>
                </c:pt>
                <c:pt idx="3376">
                  <c:v>2.5936725100000002</c:v>
                </c:pt>
                <c:pt idx="3377">
                  <c:v>2.7303347599999999</c:v>
                </c:pt>
                <c:pt idx="3378">
                  <c:v>2.8520457700000001</c:v>
                </c:pt>
                <c:pt idx="3379">
                  <c:v>2.96166968</c:v>
                </c:pt>
                <c:pt idx="3380">
                  <c:v>3.0615742199999998</c:v>
                </c:pt>
                <c:pt idx="3381">
                  <c:v>3.1524660600000001</c:v>
                </c:pt>
                <c:pt idx="3382">
                  <c:v>3.2352995899999999</c:v>
                </c:pt>
                <c:pt idx="3383">
                  <c:v>3.3089106099999999</c:v>
                </c:pt>
                <c:pt idx="3384">
                  <c:v>3.3740050799999999</c:v>
                </c:pt>
                <c:pt idx="3385">
                  <c:v>3.4324545899999999</c:v>
                </c:pt>
                <c:pt idx="3386">
                  <c:v>3.4855766300000002</c:v>
                </c:pt>
                <c:pt idx="3387">
                  <c:v>3.53482246</c:v>
                </c:pt>
                <c:pt idx="3388">
                  <c:v>3.58084106</c:v>
                </c:pt>
                <c:pt idx="3389">
                  <c:v>3.6249885599999998</c:v>
                </c:pt>
                <c:pt idx="3390">
                  <c:v>3.6684484500000001</c:v>
                </c:pt>
                <c:pt idx="3391">
                  <c:v>3.7115647799999998</c:v>
                </c:pt>
                <c:pt idx="3392">
                  <c:v>3.75428009</c:v>
                </c:pt>
                <c:pt idx="3393">
                  <c:v>3.79554415</c:v>
                </c:pt>
                <c:pt idx="3394">
                  <c:v>3.8349561699999999</c:v>
                </c:pt>
                <c:pt idx="3395">
                  <c:v>3.8724203099999999</c:v>
                </c:pt>
                <c:pt idx="3396">
                  <c:v>3.9083568999999998</c:v>
                </c:pt>
                <c:pt idx="3397">
                  <c:v>3.9423840000000001</c:v>
                </c:pt>
                <c:pt idx="3398">
                  <c:v>3.9750936000000001</c:v>
                </c:pt>
                <c:pt idx="3399">
                  <c:v>4.00663853</c:v>
                </c:pt>
                <c:pt idx="3400">
                  <c:v>4.0371141399999999</c:v>
                </c:pt>
                <c:pt idx="3401">
                  <c:v>4.0670547499999996</c:v>
                </c:pt>
                <c:pt idx="3402">
                  <c:v>4.0964608199999999</c:v>
                </c:pt>
                <c:pt idx="3403">
                  <c:v>4.1244730900000004</c:v>
                </c:pt>
                <c:pt idx="3404">
                  <c:v>4.1510534300000002</c:v>
                </c:pt>
                <c:pt idx="3405">
                  <c:v>4.1756095899999996</c:v>
                </c:pt>
                <c:pt idx="3406">
                  <c:v>4.1977667800000003</c:v>
                </c:pt>
                <c:pt idx="3407">
                  <c:v>4.2000579800000004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765640"/>
        <c:axId val="203766032"/>
      </c:scatterChart>
      <c:valAx>
        <c:axId val="203765640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Zeit in </a:t>
                </a:r>
                <a:r>
                  <a:rPr lang="de-DE" dirty="0" smtClean="0"/>
                  <a:t>Stunden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6032"/>
        <c:crosses val="autoZero"/>
        <c:crossBetween val="midCat"/>
      </c:valAx>
      <c:valAx>
        <c:axId val="20376603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Volt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564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Zyklische Voltametrie LLTO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'Zyklische Voltametrie'!$I$29632:$I$43224</c:f>
              <c:numCache>
                <c:formatCode>General</c:formatCode>
                <c:ptCount val="13593"/>
                <c:pt idx="0">
                  <c:v>2.1098897499999998</c:v>
                </c:pt>
                <c:pt idx="1">
                  <c:v>2.1096687300000001</c:v>
                </c:pt>
                <c:pt idx="2">
                  <c:v>2.1090071199999998</c:v>
                </c:pt>
                <c:pt idx="3">
                  <c:v>2.1085157400000001</c:v>
                </c:pt>
                <c:pt idx="4">
                  <c:v>2.1079442500000001</c:v>
                </c:pt>
                <c:pt idx="5">
                  <c:v>2.1073026700000002</c:v>
                </c:pt>
                <c:pt idx="6">
                  <c:v>2.1070520899999998</c:v>
                </c:pt>
                <c:pt idx="7">
                  <c:v>2.1064913299999999</c:v>
                </c:pt>
                <c:pt idx="8">
                  <c:v>2.10608912</c:v>
                </c:pt>
                <c:pt idx="9">
                  <c:v>2.1056711699999999</c:v>
                </c:pt>
                <c:pt idx="10">
                  <c:v>2.10497713</c:v>
                </c:pt>
                <c:pt idx="11">
                  <c:v>2.1043546200000001</c:v>
                </c:pt>
                <c:pt idx="12">
                  <c:v>2.1042053699999999</c:v>
                </c:pt>
                <c:pt idx="13">
                  <c:v>2.1035234900000002</c:v>
                </c:pt>
                <c:pt idx="14">
                  <c:v>2.1030426000000002</c:v>
                </c:pt>
                <c:pt idx="15">
                  <c:v>2.1026313299999999</c:v>
                </c:pt>
                <c:pt idx="16">
                  <c:v>2.1016891000000002</c:v>
                </c:pt>
                <c:pt idx="17">
                  <c:v>2.1016488099999999</c:v>
                </c:pt>
                <c:pt idx="18">
                  <c:v>2.1009171000000002</c:v>
                </c:pt>
                <c:pt idx="19">
                  <c:v>2.1006665199999999</c:v>
                </c:pt>
                <c:pt idx="20">
                  <c:v>2.0999448300000001</c:v>
                </c:pt>
                <c:pt idx="21">
                  <c:v>2.0996241599999999</c:v>
                </c:pt>
                <c:pt idx="22">
                  <c:v>2.0989623100000001</c:v>
                </c:pt>
                <c:pt idx="23">
                  <c:v>2.0983207199999998</c:v>
                </c:pt>
                <c:pt idx="24">
                  <c:v>2.09816051</c:v>
                </c:pt>
                <c:pt idx="25">
                  <c:v>2.09758902</c:v>
                </c:pt>
                <c:pt idx="26">
                  <c:v>2.0969774700000001</c:v>
                </c:pt>
                <c:pt idx="27">
                  <c:v>2.09659672</c:v>
                </c:pt>
                <c:pt idx="28">
                  <c:v>2.0961957</c:v>
                </c:pt>
                <c:pt idx="29">
                  <c:v>2.0956845300000002</c:v>
                </c:pt>
                <c:pt idx="30">
                  <c:v>2.0949926400000001</c:v>
                </c:pt>
                <c:pt idx="31">
                  <c:v>2.09461188</c:v>
                </c:pt>
                <c:pt idx="32">
                  <c:v>2.0941405299999998</c:v>
                </c:pt>
                <c:pt idx="33">
                  <c:v>2.09363937</c:v>
                </c:pt>
                <c:pt idx="34">
                  <c:v>2.0931682600000001</c:v>
                </c:pt>
                <c:pt idx="35">
                  <c:v>2.0924465699999999</c:v>
                </c:pt>
                <c:pt idx="36">
                  <c:v>2.09203553</c:v>
                </c:pt>
                <c:pt idx="37">
                  <c:v>2.0913937100000002</c:v>
                </c:pt>
                <c:pt idx="38">
                  <c:v>2.0910027000000002</c:v>
                </c:pt>
                <c:pt idx="39">
                  <c:v>2.09049153</c:v>
                </c:pt>
                <c:pt idx="40">
                  <c:v>2.09003067</c:v>
                </c:pt>
                <c:pt idx="41">
                  <c:v>2.0896294100000001</c:v>
                </c:pt>
                <c:pt idx="42">
                  <c:v>2.08888769</c:v>
                </c:pt>
                <c:pt idx="43">
                  <c:v>2.0885267299999999</c:v>
                </c:pt>
                <c:pt idx="44">
                  <c:v>2.08828616</c:v>
                </c:pt>
                <c:pt idx="45">
                  <c:v>2.08765483</c:v>
                </c:pt>
                <c:pt idx="46">
                  <c:v>2.0872235300000002</c:v>
                </c:pt>
                <c:pt idx="47">
                  <c:v>2.0866122200000001</c:v>
                </c:pt>
                <c:pt idx="48">
                  <c:v>2.0861010599999998</c:v>
                </c:pt>
                <c:pt idx="49">
                  <c:v>2.0856297000000001</c:v>
                </c:pt>
                <c:pt idx="50">
                  <c:v>2.0852387000000001</c:v>
                </c:pt>
                <c:pt idx="51">
                  <c:v>2.0844166300000002</c:v>
                </c:pt>
                <c:pt idx="52">
                  <c:v>2.0840458900000001</c:v>
                </c:pt>
                <c:pt idx="53">
                  <c:v>2.08363509</c:v>
                </c:pt>
                <c:pt idx="54">
                  <c:v>2.08305359</c:v>
                </c:pt>
                <c:pt idx="55">
                  <c:v>2.0825321699999999</c:v>
                </c:pt>
                <c:pt idx="56">
                  <c:v>2.0819108499999999</c:v>
                </c:pt>
                <c:pt idx="57">
                  <c:v>2.08153963</c:v>
                </c:pt>
                <c:pt idx="58">
                  <c:v>2.08114672</c:v>
                </c:pt>
                <c:pt idx="59">
                  <c:v>2.0807178</c:v>
                </c:pt>
                <c:pt idx="60">
                  <c:v>2.0799767999999998</c:v>
                </c:pt>
                <c:pt idx="61">
                  <c:v>2.0796144000000001</c:v>
                </c:pt>
                <c:pt idx="62">
                  <c:v>2.0791633100000002</c:v>
                </c:pt>
                <c:pt idx="63">
                  <c:v>2.0785524799999999</c:v>
                </c:pt>
                <c:pt idx="64">
                  <c:v>2.0781014</c:v>
                </c:pt>
                <c:pt idx="65">
                  <c:v>2.0776202700000002</c:v>
                </c:pt>
                <c:pt idx="66">
                  <c:v>2.0769083500000001</c:v>
                </c:pt>
                <c:pt idx="67">
                  <c:v>2.07650757</c:v>
                </c:pt>
                <c:pt idx="68">
                  <c:v>2.0758860100000001</c:v>
                </c:pt>
                <c:pt idx="69">
                  <c:v>2.0755953800000002</c:v>
                </c:pt>
                <c:pt idx="70">
                  <c:v>2.0748634300000002</c:v>
                </c:pt>
                <c:pt idx="71">
                  <c:v>2.0743923199999998</c:v>
                </c:pt>
                <c:pt idx="72">
                  <c:v>2.0738909200000002</c:v>
                </c:pt>
                <c:pt idx="73">
                  <c:v>2.07334971</c:v>
                </c:pt>
                <c:pt idx="74">
                  <c:v>2.0730590800000002</c:v>
                </c:pt>
                <c:pt idx="75">
                  <c:v>2.07239723</c:v>
                </c:pt>
                <c:pt idx="76">
                  <c:v>2.07194638</c:v>
                </c:pt>
                <c:pt idx="77">
                  <c:v>2.0716354799999999</c:v>
                </c:pt>
                <c:pt idx="78">
                  <c:v>2.0710942700000001</c:v>
                </c:pt>
                <c:pt idx="79">
                  <c:v>2.0706431900000002</c:v>
                </c:pt>
                <c:pt idx="80">
                  <c:v>2.0700516699999998</c:v>
                </c:pt>
                <c:pt idx="81">
                  <c:v>2.0696909400000001</c:v>
                </c:pt>
                <c:pt idx="82">
                  <c:v>2.06914949</c:v>
                </c:pt>
                <c:pt idx="83">
                  <c:v>2.0684678600000002</c:v>
                </c:pt>
                <c:pt idx="84">
                  <c:v>2.0679666999999999</c:v>
                </c:pt>
                <c:pt idx="85">
                  <c:v>2.0676257599999999</c:v>
                </c:pt>
                <c:pt idx="86">
                  <c:v>2.0668337299999999</c:v>
                </c:pt>
                <c:pt idx="87">
                  <c:v>2.0664730100000002</c:v>
                </c:pt>
                <c:pt idx="88">
                  <c:v>2.06581116</c:v>
                </c:pt>
                <c:pt idx="89">
                  <c:v>2.0654504299999998</c:v>
                </c:pt>
                <c:pt idx="90">
                  <c:v>2.06502914</c:v>
                </c:pt>
                <c:pt idx="91">
                  <c:v>2.0644979499999998</c:v>
                </c:pt>
                <c:pt idx="92">
                  <c:v>2.0637865099999999</c:v>
                </c:pt>
                <c:pt idx="93">
                  <c:v>2.0635256800000001</c:v>
                </c:pt>
                <c:pt idx="94">
                  <c:v>2.0631849799999999</c:v>
                </c:pt>
                <c:pt idx="95">
                  <c:v>2.0626134899999999</c:v>
                </c:pt>
                <c:pt idx="96">
                  <c:v>2.06201196</c:v>
                </c:pt>
                <c:pt idx="97">
                  <c:v>2.0611798800000001</c:v>
                </c:pt>
                <c:pt idx="98">
                  <c:v>2.0608191499999999</c:v>
                </c:pt>
                <c:pt idx="99">
                  <c:v>2.0602879500000002</c:v>
                </c:pt>
                <c:pt idx="100">
                  <c:v>2.05997729</c:v>
                </c:pt>
                <c:pt idx="101">
                  <c:v>2.0594656499999999</c:v>
                </c:pt>
                <c:pt idx="102">
                  <c:v>2.0589244400000002</c:v>
                </c:pt>
                <c:pt idx="103">
                  <c:v>2.0585033899999998</c:v>
                </c:pt>
                <c:pt idx="104">
                  <c:v>2.05798221</c:v>
                </c:pt>
                <c:pt idx="105">
                  <c:v>2.0575311200000002</c:v>
                </c:pt>
                <c:pt idx="106">
                  <c:v>2.0570299599999999</c:v>
                </c:pt>
                <c:pt idx="107">
                  <c:v>2.0565788700000001</c:v>
                </c:pt>
                <c:pt idx="108">
                  <c:v>2.0558869799999999</c:v>
                </c:pt>
                <c:pt idx="109">
                  <c:v>2.05561638</c:v>
                </c:pt>
                <c:pt idx="110">
                  <c:v>2.05527544</c:v>
                </c:pt>
                <c:pt idx="111">
                  <c:v>2.0544946199999998</c:v>
                </c:pt>
                <c:pt idx="112">
                  <c:v>2.05420208</c:v>
                </c:pt>
                <c:pt idx="113">
                  <c:v>2.0534000400000001</c:v>
                </c:pt>
                <c:pt idx="114">
                  <c:v>2.05311084</c:v>
                </c:pt>
                <c:pt idx="115">
                  <c:v>2.0525572300000001</c:v>
                </c:pt>
                <c:pt idx="116">
                  <c:v>2.0518672499999999</c:v>
                </c:pt>
                <c:pt idx="117">
                  <c:v>2.0515763800000002</c:v>
                </c:pt>
                <c:pt idx="118">
                  <c:v>2.0509548199999998</c:v>
                </c:pt>
                <c:pt idx="119">
                  <c:v>2.0505740600000002</c:v>
                </c:pt>
                <c:pt idx="120">
                  <c:v>2.0498723999999999</c:v>
                </c:pt>
                <c:pt idx="121">
                  <c:v>2.0495214499999999</c:v>
                </c:pt>
                <c:pt idx="122">
                  <c:v>2.04883981</c:v>
                </c:pt>
                <c:pt idx="123">
                  <c:v>2.0485091199999999</c:v>
                </c:pt>
                <c:pt idx="124">
                  <c:v>2.0479276199999998</c:v>
                </c:pt>
                <c:pt idx="125">
                  <c:v>2.0475566399999998</c:v>
                </c:pt>
                <c:pt idx="126">
                  <c:v>2.04688501</c:v>
                </c:pt>
                <c:pt idx="127">
                  <c:v>2.04634356</c:v>
                </c:pt>
                <c:pt idx="128">
                  <c:v>2.04592252</c:v>
                </c:pt>
                <c:pt idx="129">
                  <c:v>2.0456519100000001</c:v>
                </c:pt>
                <c:pt idx="130">
                  <c:v>2.0449602599999999</c:v>
                </c:pt>
                <c:pt idx="131">
                  <c:v>2.0443587299999999</c:v>
                </c:pt>
                <c:pt idx="132">
                  <c:v>2.0440681000000001</c:v>
                </c:pt>
                <c:pt idx="133">
                  <c:v>2.04353666</c:v>
                </c:pt>
                <c:pt idx="134">
                  <c:v>2.0431458999999998</c:v>
                </c:pt>
                <c:pt idx="135">
                  <c:v>2.0425946700000002</c:v>
                </c:pt>
                <c:pt idx="136">
                  <c:v>2.0420630000000002</c:v>
                </c:pt>
                <c:pt idx="137">
                  <c:v>2.04135132</c:v>
                </c:pt>
                <c:pt idx="138">
                  <c:v>2.0408604100000001</c:v>
                </c:pt>
                <c:pt idx="139">
                  <c:v>2.0404090899999998</c:v>
                </c:pt>
                <c:pt idx="140">
                  <c:v>2.0399479899999999</c:v>
                </c:pt>
                <c:pt idx="141">
                  <c:v>2.03931642</c:v>
                </c:pt>
                <c:pt idx="142">
                  <c:v>2.0389556899999999</c:v>
                </c:pt>
                <c:pt idx="143">
                  <c:v>2.0382838200000002</c:v>
                </c:pt>
                <c:pt idx="144">
                  <c:v>2.0381536499999999</c:v>
                </c:pt>
                <c:pt idx="145">
                  <c:v>2.0374317199999998</c:v>
                </c:pt>
                <c:pt idx="146">
                  <c:v>2.0367400600000001</c:v>
                </c:pt>
                <c:pt idx="147">
                  <c:v>2.0366499400000002</c:v>
                </c:pt>
                <c:pt idx="148">
                  <c:v>2.0357778099999999</c:v>
                </c:pt>
                <c:pt idx="149">
                  <c:v>2.0353565200000001</c:v>
                </c:pt>
                <c:pt idx="150">
                  <c:v>2.0348253299999999</c:v>
                </c:pt>
                <c:pt idx="151">
                  <c:v>2.0344345599999998</c:v>
                </c:pt>
                <c:pt idx="152">
                  <c:v>2.0339531900000001</c:v>
                </c:pt>
                <c:pt idx="153">
                  <c:v>2.0337126300000001</c:v>
                </c:pt>
                <c:pt idx="154">
                  <c:v>2.0330212099999998</c:v>
                </c:pt>
                <c:pt idx="155">
                  <c:v>2.0323495899999999</c:v>
                </c:pt>
                <c:pt idx="156">
                  <c:v>2.0319986299999999</c:v>
                </c:pt>
                <c:pt idx="157">
                  <c:v>2.03136706</c:v>
                </c:pt>
                <c:pt idx="158">
                  <c:v>2.03074551</c:v>
                </c:pt>
                <c:pt idx="159">
                  <c:v>2.03017402</c:v>
                </c:pt>
                <c:pt idx="160">
                  <c:v>2.0300037899999999</c:v>
                </c:pt>
                <c:pt idx="161">
                  <c:v>2.0294322999999999</c:v>
                </c:pt>
                <c:pt idx="162">
                  <c:v>2.02876067</c:v>
                </c:pt>
                <c:pt idx="163">
                  <c:v>2.0285401300000001</c:v>
                </c:pt>
                <c:pt idx="164">
                  <c:v>2.0279879599999999</c:v>
                </c:pt>
                <c:pt idx="165">
                  <c:v>2.0275073099999998</c:v>
                </c:pt>
                <c:pt idx="166">
                  <c:v>2.02686644</c:v>
                </c:pt>
                <c:pt idx="167">
                  <c:v>2.0263347600000001</c:v>
                </c:pt>
                <c:pt idx="168">
                  <c:v>2.02602386</c:v>
                </c:pt>
                <c:pt idx="169">
                  <c:v>2.0254626299999998</c:v>
                </c:pt>
                <c:pt idx="170">
                  <c:v>2.02504134</c:v>
                </c:pt>
                <c:pt idx="171">
                  <c:v>2.02438998</c:v>
                </c:pt>
                <c:pt idx="172">
                  <c:v>2.0241293900000001</c:v>
                </c:pt>
                <c:pt idx="173">
                  <c:v>2.0233173400000002</c:v>
                </c:pt>
                <c:pt idx="174">
                  <c:v>2.0229663800000002</c:v>
                </c:pt>
                <c:pt idx="175">
                  <c:v>2.0223949000000001</c:v>
                </c:pt>
                <c:pt idx="176">
                  <c:v>2.0218737099999999</c:v>
                </c:pt>
                <c:pt idx="177">
                  <c:v>2.0217535500000001</c:v>
                </c:pt>
                <c:pt idx="178">
                  <c:v>2.0208914299999998</c:v>
                </c:pt>
                <c:pt idx="179">
                  <c:v>2.0205404800000002</c:v>
                </c:pt>
                <c:pt idx="180">
                  <c:v>2.0200090400000001</c:v>
                </c:pt>
                <c:pt idx="181">
                  <c:v>2.01942778</c:v>
                </c:pt>
                <c:pt idx="182">
                  <c:v>2.0186760399999999</c:v>
                </c:pt>
                <c:pt idx="183">
                  <c:v>2.0184755299999999</c:v>
                </c:pt>
                <c:pt idx="184">
                  <c:v>2.0179944000000001</c:v>
                </c:pt>
                <c:pt idx="185">
                  <c:v>2.0175833700000001</c:v>
                </c:pt>
                <c:pt idx="186">
                  <c:v>2.0168314000000001</c:v>
                </c:pt>
                <c:pt idx="187">
                  <c:v>2.0163703000000002</c:v>
                </c:pt>
                <c:pt idx="188">
                  <c:v>2.0158391</c:v>
                </c:pt>
                <c:pt idx="189">
                  <c:v>2.0155482299999998</c:v>
                </c:pt>
                <c:pt idx="190">
                  <c:v>2.0149970100000001</c:v>
                </c:pt>
                <c:pt idx="191">
                  <c:v>2.01444578</c:v>
                </c:pt>
                <c:pt idx="192">
                  <c:v>2.0141248699999998</c:v>
                </c:pt>
                <c:pt idx="193">
                  <c:v>2.0135133299999999</c:v>
                </c:pt>
                <c:pt idx="194">
                  <c:v>2.0129318199999999</c:v>
                </c:pt>
                <c:pt idx="195">
                  <c:v>2.0126111500000001</c:v>
                </c:pt>
                <c:pt idx="196">
                  <c:v>2.0120496700000001</c:v>
                </c:pt>
                <c:pt idx="197">
                  <c:v>2.0116889499999999</c:v>
                </c:pt>
                <c:pt idx="198">
                  <c:v>2.0109269599999999</c:v>
                </c:pt>
                <c:pt idx="199">
                  <c:v>2.0104157900000001</c:v>
                </c:pt>
                <c:pt idx="200">
                  <c:v>2.0099144</c:v>
                </c:pt>
                <c:pt idx="201">
                  <c:v>2.0094533000000001</c:v>
                </c:pt>
                <c:pt idx="202">
                  <c:v>2.0088419900000001</c:v>
                </c:pt>
                <c:pt idx="203">
                  <c:v>2.0085711499999999</c:v>
                </c:pt>
                <c:pt idx="204">
                  <c:v>2.00810003</c:v>
                </c:pt>
                <c:pt idx="205">
                  <c:v>2.0075788499999998</c:v>
                </c:pt>
                <c:pt idx="206">
                  <c:v>2.0069673099999998</c:v>
                </c:pt>
                <c:pt idx="207">
                  <c:v>2.0065963299999998</c:v>
                </c:pt>
                <c:pt idx="208">
                  <c:v>2.0060350900000001</c:v>
                </c:pt>
                <c:pt idx="209">
                  <c:v>2.0054433299999999</c:v>
                </c:pt>
                <c:pt idx="210">
                  <c:v>2.00507283</c:v>
                </c:pt>
                <c:pt idx="211">
                  <c:v>2.0046215100000002</c:v>
                </c:pt>
                <c:pt idx="212">
                  <c:v>2.0038697700000001</c:v>
                </c:pt>
                <c:pt idx="213">
                  <c:v>2.00330853</c:v>
                </c:pt>
                <c:pt idx="214">
                  <c:v>2.0028371800000002</c:v>
                </c:pt>
                <c:pt idx="215">
                  <c:v>2.0025668099999998</c:v>
                </c:pt>
                <c:pt idx="216">
                  <c:v>2.00185513</c:v>
                </c:pt>
                <c:pt idx="217">
                  <c:v>2.0012443100000001</c:v>
                </c:pt>
                <c:pt idx="218">
                  <c:v>2.0009121900000002</c:v>
                </c:pt>
                <c:pt idx="219">
                  <c:v>2.0003206699999998</c:v>
                </c:pt>
                <c:pt idx="220">
                  <c:v>1.99996018</c:v>
                </c:pt>
                <c:pt idx="221">
                  <c:v>1.9994690399999999</c:v>
                </c:pt>
                <c:pt idx="222">
                  <c:v>1.9990078200000001</c:v>
                </c:pt>
                <c:pt idx="223">
                  <c:v>1.9984965299999999</c:v>
                </c:pt>
                <c:pt idx="224">
                  <c:v>1.99798524</c:v>
                </c:pt>
                <c:pt idx="225">
                  <c:v>1.99744415</c:v>
                </c:pt>
                <c:pt idx="226">
                  <c:v>1.9969829299999999</c:v>
                </c:pt>
                <c:pt idx="227">
                  <c:v>1.9964917900000001</c:v>
                </c:pt>
                <c:pt idx="228">
                  <c:v>1.9960205600000001</c:v>
                </c:pt>
                <c:pt idx="229">
                  <c:v>1.9953289000000001</c:v>
                </c:pt>
                <c:pt idx="230">
                  <c:v>1.9949078600000001</c:v>
                </c:pt>
                <c:pt idx="231">
                  <c:v>1.9944969400000001</c:v>
                </c:pt>
                <c:pt idx="232">
                  <c:v>1.99401557</c:v>
                </c:pt>
                <c:pt idx="233">
                  <c:v>1.9935145400000001</c:v>
                </c:pt>
                <c:pt idx="234">
                  <c:v>1.99307346</c:v>
                </c:pt>
                <c:pt idx="235">
                  <c:v>1.9923116000000001</c:v>
                </c:pt>
                <c:pt idx="236">
                  <c:v>1.9919306000000001</c:v>
                </c:pt>
                <c:pt idx="237">
                  <c:v>1.9913489799999999</c:v>
                </c:pt>
                <c:pt idx="238">
                  <c:v>1.9908279200000001</c:v>
                </c:pt>
                <c:pt idx="239">
                  <c:v>1.9905571900000001</c:v>
                </c:pt>
                <c:pt idx="240">
                  <c:v>1.99005604</c:v>
                </c:pt>
                <c:pt idx="241">
                  <c:v>1.98928416</c:v>
                </c:pt>
                <c:pt idx="242">
                  <c:v>1.98908353</c:v>
                </c:pt>
                <c:pt idx="243">
                  <c:v>1.9884220399999999</c:v>
                </c:pt>
                <c:pt idx="244">
                  <c:v>1.9880712</c:v>
                </c:pt>
                <c:pt idx="245">
                  <c:v>1.9873594000000001</c:v>
                </c:pt>
                <c:pt idx="246">
                  <c:v>1.98678792</c:v>
                </c:pt>
                <c:pt idx="247">
                  <c:v>1.98657727</c:v>
                </c:pt>
                <c:pt idx="248">
                  <c:v>1.9858758400000001</c:v>
                </c:pt>
                <c:pt idx="249">
                  <c:v>1.9853345200000001</c:v>
                </c:pt>
                <c:pt idx="250">
                  <c:v>1.98484313</c:v>
                </c:pt>
                <c:pt idx="251">
                  <c:v>1.98419166</c:v>
                </c:pt>
                <c:pt idx="252">
                  <c:v>1.983881</c:v>
                </c:pt>
                <c:pt idx="253">
                  <c:v>1.9835700999999999</c:v>
                </c:pt>
                <c:pt idx="254">
                  <c:v>1.9828281400000001</c:v>
                </c:pt>
                <c:pt idx="255">
                  <c:v>1.98256755</c:v>
                </c:pt>
                <c:pt idx="256">
                  <c:v>1.9820864199999999</c:v>
                </c:pt>
                <c:pt idx="257">
                  <c:v>1.9814950200000001</c:v>
                </c:pt>
                <c:pt idx="258">
                  <c:v>1.98087335</c:v>
                </c:pt>
                <c:pt idx="259">
                  <c:v>1.98027194</c:v>
                </c:pt>
                <c:pt idx="260">
                  <c:v>1.9799913200000001</c:v>
                </c:pt>
                <c:pt idx="261">
                  <c:v>1.9794098099999999</c:v>
                </c:pt>
                <c:pt idx="262">
                  <c:v>1.97892869</c:v>
                </c:pt>
                <c:pt idx="263">
                  <c:v>1.9784676999999999</c:v>
                </c:pt>
                <c:pt idx="264">
                  <c:v>1.9780163799999999</c:v>
                </c:pt>
                <c:pt idx="265">
                  <c:v>1.97727466</c:v>
                </c:pt>
                <c:pt idx="266">
                  <c:v>1.97680342</c:v>
                </c:pt>
                <c:pt idx="267">
                  <c:v>1.97649276</c:v>
                </c:pt>
                <c:pt idx="268">
                  <c:v>1.9760918599999999</c:v>
                </c:pt>
                <c:pt idx="269">
                  <c:v>1.9755007</c:v>
                </c:pt>
                <c:pt idx="270">
                  <c:v>1.9751194700000001</c:v>
                </c:pt>
                <c:pt idx="271">
                  <c:v>1.97449791</c:v>
                </c:pt>
                <c:pt idx="272">
                  <c:v>1.9740366899999999</c:v>
                </c:pt>
                <c:pt idx="273">
                  <c:v>1.97344542</c:v>
                </c:pt>
                <c:pt idx="274">
                  <c:v>1.9729140999999999</c:v>
                </c:pt>
                <c:pt idx="275">
                  <c:v>1.9725230899999999</c:v>
                </c:pt>
                <c:pt idx="276">
                  <c:v>1.97195184</c:v>
                </c:pt>
                <c:pt idx="277">
                  <c:v>1.97157073</c:v>
                </c:pt>
                <c:pt idx="278">
                  <c:v>1.9708489199999999</c:v>
                </c:pt>
                <c:pt idx="279">
                  <c:v>1.97027767</c:v>
                </c:pt>
                <c:pt idx="280">
                  <c:v>1.9698564999999999</c:v>
                </c:pt>
                <c:pt idx="281">
                  <c:v>1.96951568</c:v>
                </c:pt>
                <c:pt idx="282">
                  <c:v>1.9689643400000001</c:v>
                </c:pt>
                <c:pt idx="283">
                  <c:v>1.9686836000000001</c:v>
                </c:pt>
                <c:pt idx="284">
                  <c:v>1.9679617899999999</c:v>
                </c:pt>
                <c:pt idx="285">
                  <c:v>1.9674706500000001</c:v>
                </c:pt>
                <c:pt idx="286">
                  <c:v>1.96690929</c:v>
                </c:pt>
                <c:pt idx="287">
                  <c:v>1.96623755</c:v>
                </c:pt>
                <c:pt idx="288">
                  <c:v>1.9659570500000001</c:v>
                </c:pt>
                <c:pt idx="289">
                  <c:v>1.96542561</c:v>
                </c:pt>
                <c:pt idx="290">
                  <c:v>1.9650245900000001</c:v>
                </c:pt>
                <c:pt idx="291">
                  <c:v>1.9643229200000001</c:v>
                </c:pt>
                <c:pt idx="292">
                  <c:v>1.96401227</c:v>
                </c:pt>
                <c:pt idx="293">
                  <c:v>1.9634608</c:v>
                </c:pt>
                <c:pt idx="294">
                  <c:v>1.96289957</c:v>
                </c:pt>
                <c:pt idx="295">
                  <c:v>1.96244836</c:v>
                </c:pt>
                <c:pt idx="296">
                  <c:v>1.96190715</c:v>
                </c:pt>
                <c:pt idx="297">
                  <c:v>1.96148598</c:v>
                </c:pt>
                <c:pt idx="298">
                  <c:v>1.9608945799999999</c:v>
                </c:pt>
                <c:pt idx="299">
                  <c:v>1.96045351</c:v>
                </c:pt>
                <c:pt idx="300">
                  <c:v>1.9599422200000001</c:v>
                </c:pt>
                <c:pt idx="301">
                  <c:v>1.9593607200000001</c:v>
                </c:pt>
                <c:pt idx="302">
                  <c:v>1.9589097499999999</c:v>
                </c:pt>
                <c:pt idx="303">
                  <c:v>1.95857894</c:v>
                </c:pt>
                <c:pt idx="304">
                  <c:v>1.95811772</c:v>
                </c:pt>
                <c:pt idx="305">
                  <c:v>1.9575663800000001</c:v>
                </c:pt>
                <c:pt idx="306">
                  <c:v>1.9569249200000001</c:v>
                </c:pt>
                <c:pt idx="307">
                  <c:v>1.95649385</c:v>
                </c:pt>
                <c:pt idx="308">
                  <c:v>1.95583212</c:v>
                </c:pt>
                <c:pt idx="309">
                  <c:v>1.95551133</c:v>
                </c:pt>
                <c:pt idx="310">
                  <c:v>1.9547495800000001</c:v>
                </c:pt>
                <c:pt idx="311">
                  <c:v>1.95454895</c:v>
                </c:pt>
                <c:pt idx="312">
                  <c:v>1.9539675700000001</c:v>
                </c:pt>
                <c:pt idx="313">
                  <c:v>1.9535766800000001</c:v>
                </c:pt>
                <c:pt idx="314">
                  <c:v>1.9530253399999999</c:v>
                </c:pt>
                <c:pt idx="315">
                  <c:v>1.9526244399999999</c:v>
                </c:pt>
                <c:pt idx="316">
                  <c:v>1.9521532100000001</c:v>
                </c:pt>
                <c:pt idx="317">
                  <c:v>1.9516320199999999</c:v>
                </c:pt>
                <c:pt idx="318">
                  <c:v>1.95118093</c:v>
                </c:pt>
                <c:pt idx="319">
                  <c:v>1.95046914</c:v>
                </c:pt>
                <c:pt idx="320">
                  <c:v>1.9501677799999999</c:v>
                </c:pt>
                <c:pt idx="321">
                  <c:v>1.94958663</c:v>
                </c:pt>
                <c:pt idx="322">
                  <c:v>1.9491659400000001</c:v>
                </c:pt>
                <c:pt idx="323">
                  <c:v>1.94858456</c:v>
                </c:pt>
                <c:pt idx="324">
                  <c:v>1.94804311</c:v>
                </c:pt>
                <c:pt idx="325">
                  <c:v>1.9474215500000001</c:v>
                </c:pt>
                <c:pt idx="326">
                  <c:v>1.94690037</c:v>
                </c:pt>
                <c:pt idx="327">
                  <c:v>1.9464993500000001</c:v>
                </c:pt>
                <c:pt idx="328">
                  <c:v>1.94611847</c:v>
                </c:pt>
                <c:pt idx="329">
                  <c:v>1.94565725</c:v>
                </c:pt>
                <c:pt idx="330">
                  <c:v>1.9451159200000001</c:v>
                </c:pt>
                <c:pt idx="331">
                  <c:v>1.94433403</c:v>
                </c:pt>
                <c:pt idx="332">
                  <c:v>1.94394326</c:v>
                </c:pt>
                <c:pt idx="333">
                  <c:v>1.9435823000000001</c:v>
                </c:pt>
                <c:pt idx="334">
                  <c:v>1.94318116</c:v>
                </c:pt>
                <c:pt idx="335">
                  <c:v>1.94256973</c:v>
                </c:pt>
                <c:pt idx="336">
                  <c:v>1.94203854</c:v>
                </c:pt>
                <c:pt idx="337">
                  <c:v>1.94172776</c:v>
                </c:pt>
                <c:pt idx="338">
                  <c:v>1.9412164700000001</c:v>
                </c:pt>
                <c:pt idx="339">
                  <c:v>1.9406050399999999</c:v>
                </c:pt>
                <c:pt idx="340">
                  <c:v>1.9399934999999999</c:v>
                </c:pt>
                <c:pt idx="341">
                  <c:v>1.93959248</c:v>
                </c:pt>
                <c:pt idx="342">
                  <c:v>1.9390109799999999</c:v>
                </c:pt>
                <c:pt idx="343">
                  <c:v>1.9384998099999999</c:v>
                </c:pt>
                <c:pt idx="344">
                  <c:v>1.93780804</c:v>
                </c:pt>
                <c:pt idx="345">
                  <c:v>1.9376076499999999</c:v>
                </c:pt>
                <c:pt idx="346">
                  <c:v>1.9370461699999999</c:v>
                </c:pt>
                <c:pt idx="347">
                  <c:v>1.9363645300000001</c:v>
                </c:pt>
                <c:pt idx="348">
                  <c:v>1.9360739</c:v>
                </c:pt>
                <c:pt idx="349">
                  <c:v>1.93558276</c:v>
                </c:pt>
                <c:pt idx="350">
                  <c:v>1.93510139</c:v>
                </c:pt>
                <c:pt idx="351">
                  <c:v>1.93439972</c:v>
                </c:pt>
                <c:pt idx="352">
                  <c:v>1.9340991999999999</c:v>
                </c:pt>
                <c:pt idx="353">
                  <c:v>1.9336679000000001</c:v>
                </c:pt>
                <c:pt idx="354">
                  <c:v>1.93293607</c:v>
                </c:pt>
                <c:pt idx="355">
                  <c:v>1.9326455600000001</c:v>
                </c:pt>
                <c:pt idx="356">
                  <c:v>1.9320640600000001</c:v>
                </c:pt>
                <c:pt idx="357">
                  <c:v>1.93160295</c:v>
                </c:pt>
                <c:pt idx="358">
                  <c:v>1.9310915500000001</c:v>
                </c:pt>
                <c:pt idx="359">
                  <c:v>1.93043995</c:v>
                </c:pt>
                <c:pt idx="360">
                  <c:v>1.9302094000000001</c:v>
                </c:pt>
                <c:pt idx="361">
                  <c:v>1.9294577799999999</c:v>
                </c:pt>
                <c:pt idx="362">
                  <c:v>1.9292171</c:v>
                </c:pt>
                <c:pt idx="363">
                  <c:v>1.92856538</c:v>
                </c:pt>
                <c:pt idx="364">
                  <c:v>1.92777336</c:v>
                </c:pt>
                <c:pt idx="365">
                  <c:v>1.92766309</c:v>
                </c:pt>
                <c:pt idx="366">
                  <c:v>1.92729247</c:v>
                </c:pt>
                <c:pt idx="367">
                  <c:v>1.92646027</c:v>
                </c:pt>
                <c:pt idx="368">
                  <c:v>1.9259891499999999</c:v>
                </c:pt>
                <c:pt idx="369">
                  <c:v>1.92565835</c:v>
                </c:pt>
                <c:pt idx="370">
                  <c:v>1.9248462900000001</c:v>
                </c:pt>
                <c:pt idx="371">
                  <c:v>1.92465591</c:v>
                </c:pt>
                <c:pt idx="372">
                  <c:v>1.92403269</c:v>
                </c:pt>
                <c:pt idx="373">
                  <c:v>1.9236450199999999</c:v>
                </c:pt>
                <c:pt idx="374">
                  <c:v>1.92304301</c:v>
                </c:pt>
                <c:pt idx="375">
                  <c:v>1.9227111299999999</c:v>
                </c:pt>
                <c:pt idx="376">
                  <c:v>1.9219392500000001</c:v>
                </c:pt>
                <c:pt idx="377">
                  <c:v>1.92139792</c:v>
                </c:pt>
                <c:pt idx="378">
                  <c:v>1.9212675100000001</c:v>
                </c:pt>
                <c:pt idx="379">
                  <c:v>1.92047572</c:v>
                </c:pt>
                <c:pt idx="380">
                  <c:v>1.9199243800000001</c:v>
                </c:pt>
                <c:pt idx="381">
                  <c:v>1.91965377</c:v>
                </c:pt>
                <c:pt idx="382">
                  <c:v>1.91919255</c:v>
                </c:pt>
                <c:pt idx="383">
                  <c:v>1.9185309399999999</c:v>
                </c:pt>
                <c:pt idx="384">
                  <c:v>1.91793942</c:v>
                </c:pt>
                <c:pt idx="385">
                  <c:v>1.9176087399999999</c:v>
                </c:pt>
                <c:pt idx="386">
                  <c:v>1.91709745</c:v>
                </c:pt>
                <c:pt idx="387">
                  <c:v>1.9165360899999999</c:v>
                </c:pt>
                <c:pt idx="388">
                  <c:v>1.9161751300000001</c:v>
                </c:pt>
                <c:pt idx="389">
                  <c:v>1.9153931099999999</c:v>
                </c:pt>
                <c:pt idx="390">
                  <c:v>1.91502225</c:v>
                </c:pt>
                <c:pt idx="391">
                  <c:v>1.9145711700000001</c:v>
                </c:pt>
                <c:pt idx="392">
                  <c:v>1.9139797700000001</c:v>
                </c:pt>
                <c:pt idx="393">
                  <c:v>1.9134585900000001</c:v>
                </c:pt>
                <c:pt idx="394">
                  <c:v>1.9128471600000001</c:v>
                </c:pt>
                <c:pt idx="395">
                  <c:v>1.9126062399999999</c:v>
                </c:pt>
                <c:pt idx="396">
                  <c:v>1.91174424</c:v>
                </c:pt>
                <c:pt idx="397">
                  <c:v>1.91144359</c:v>
                </c:pt>
                <c:pt idx="398">
                  <c:v>1.9108623300000001</c:v>
                </c:pt>
                <c:pt idx="399">
                  <c:v>1.91043103</c:v>
                </c:pt>
                <c:pt idx="400">
                  <c:v>1.9100300100000001</c:v>
                </c:pt>
                <c:pt idx="401">
                  <c:v>1.90940869</c:v>
                </c:pt>
                <c:pt idx="402">
                  <c:v>1.9092180700000001</c:v>
                </c:pt>
                <c:pt idx="403">
                  <c:v>1.9082458</c:v>
                </c:pt>
                <c:pt idx="404">
                  <c:v>1.9079752000000001</c:v>
                </c:pt>
                <c:pt idx="405">
                  <c:v>1.9075139800000001</c:v>
                </c:pt>
                <c:pt idx="406">
                  <c:v>1.90716302</c:v>
                </c:pt>
                <c:pt idx="407">
                  <c:v>1.9067320800000001</c:v>
                </c:pt>
                <c:pt idx="408">
                  <c:v>1.9059500700000001</c:v>
                </c:pt>
                <c:pt idx="409">
                  <c:v>1.9054790699999999</c:v>
                </c:pt>
                <c:pt idx="410">
                  <c:v>1.9048073299999999</c:v>
                </c:pt>
                <c:pt idx="411">
                  <c:v>1.9044565</c:v>
                </c:pt>
                <c:pt idx="412">
                  <c:v>1.9041155599999999</c:v>
                </c:pt>
                <c:pt idx="413">
                  <c:v>1.9034942399999999</c:v>
                </c:pt>
                <c:pt idx="414">
                  <c:v>1.9030229999999999</c:v>
                </c:pt>
                <c:pt idx="415">
                  <c:v>1.9025217299999999</c:v>
                </c:pt>
                <c:pt idx="416">
                  <c:v>1.9017598600000001</c:v>
                </c:pt>
                <c:pt idx="417">
                  <c:v>1.90170979</c:v>
                </c:pt>
                <c:pt idx="418">
                  <c:v>1.9009479300000001</c:v>
                </c:pt>
                <c:pt idx="419">
                  <c:v>1.9005268799999999</c:v>
                </c:pt>
                <c:pt idx="420">
                  <c:v>1.90003586</c:v>
                </c:pt>
                <c:pt idx="421">
                  <c:v>1.8994945299999999</c:v>
                </c:pt>
                <c:pt idx="422">
                  <c:v>1.8988527100000001</c:v>
                </c:pt>
                <c:pt idx="423">
                  <c:v>1.8986122599999999</c:v>
                </c:pt>
                <c:pt idx="424">
                  <c:v>1.89801073</c:v>
                </c:pt>
                <c:pt idx="425">
                  <c:v>1.8972882</c:v>
                </c:pt>
                <c:pt idx="426">
                  <c:v>1.89704049</c:v>
                </c:pt>
                <c:pt idx="427">
                  <c:v>1.8964374100000001</c:v>
                </c:pt>
                <c:pt idx="428">
                  <c:v>1.8959357699999999</c:v>
                </c:pt>
                <c:pt idx="429">
                  <c:v>1.8955846999999999</c:v>
                </c:pt>
                <c:pt idx="430">
                  <c:v>1.89499331</c:v>
                </c:pt>
                <c:pt idx="431">
                  <c:v>1.8944820200000001</c:v>
                </c:pt>
                <c:pt idx="432">
                  <c:v>1.8941614600000001</c:v>
                </c:pt>
                <c:pt idx="433">
                  <c:v>1.89353967</c:v>
                </c:pt>
                <c:pt idx="434">
                  <c:v>1.8930786799999999</c:v>
                </c:pt>
                <c:pt idx="435">
                  <c:v>1.8924571299999999</c:v>
                </c:pt>
                <c:pt idx="436">
                  <c:v>1.8919760000000001</c:v>
                </c:pt>
                <c:pt idx="437">
                  <c:v>1.8914647099999999</c:v>
                </c:pt>
                <c:pt idx="438">
                  <c:v>1.8909734499999999</c:v>
                </c:pt>
                <c:pt idx="439">
                  <c:v>1.8904823100000001</c:v>
                </c:pt>
                <c:pt idx="440">
                  <c:v>1.8898909100000001</c:v>
                </c:pt>
                <c:pt idx="441">
                  <c:v>1.8896802699999999</c:v>
                </c:pt>
                <c:pt idx="442">
                  <c:v>1.88910902</c:v>
                </c:pt>
                <c:pt idx="443">
                  <c:v>1.88862789</c:v>
                </c:pt>
                <c:pt idx="444">
                  <c:v>1.88793612</c:v>
                </c:pt>
                <c:pt idx="445">
                  <c:v>1.88737464</c:v>
                </c:pt>
                <c:pt idx="446">
                  <c:v>1.8870139100000001</c:v>
                </c:pt>
                <c:pt idx="447">
                  <c:v>1.88648248</c:v>
                </c:pt>
                <c:pt idx="448">
                  <c:v>1.8861015999999999</c:v>
                </c:pt>
                <c:pt idx="449">
                  <c:v>1.88566053</c:v>
                </c:pt>
                <c:pt idx="450">
                  <c:v>1.88504899</c:v>
                </c:pt>
                <c:pt idx="451">
                  <c:v>1.88445759</c:v>
                </c:pt>
                <c:pt idx="452">
                  <c:v>1.88409662</c:v>
                </c:pt>
                <c:pt idx="453">
                  <c:v>1.88359535</c:v>
                </c:pt>
                <c:pt idx="454">
                  <c:v>1.8829438700000001</c:v>
                </c:pt>
                <c:pt idx="455">
                  <c:v>1.8826432200000001</c:v>
                </c:pt>
                <c:pt idx="456">
                  <c:v>1.8819413199999999</c:v>
                </c:pt>
                <c:pt idx="457">
                  <c:v>1.8815303999999999</c:v>
                </c:pt>
                <c:pt idx="458">
                  <c:v>1.88098896</c:v>
                </c:pt>
                <c:pt idx="459">
                  <c:v>1.88049781</c:v>
                </c:pt>
                <c:pt idx="460">
                  <c:v>1.87997663</c:v>
                </c:pt>
                <c:pt idx="461">
                  <c:v>1.8795255399999999</c:v>
                </c:pt>
                <c:pt idx="462">
                  <c:v>1.8788938500000001</c:v>
                </c:pt>
                <c:pt idx="463">
                  <c:v>1.8785831900000001</c:v>
                </c:pt>
                <c:pt idx="464">
                  <c:v>1.87792158</c:v>
                </c:pt>
                <c:pt idx="465">
                  <c:v>1.8774503499999999</c:v>
                </c:pt>
                <c:pt idx="466">
                  <c:v>1.87712955</c:v>
                </c:pt>
                <c:pt idx="467">
                  <c:v>1.8765681999999999</c:v>
                </c:pt>
                <c:pt idx="468">
                  <c:v>1.8760570299999999</c:v>
                </c:pt>
                <c:pt idx="469">
                  <c:v>1.87562585</c:v>
                </c:pt>
                <c:pt idx="470">
                  <c:v>1.87503445</c:v>
                </c:pt>
                <c:pt idx="471">
                  <c:v>1.87456322</c:v>
                </c:pt>
                <c:pt idx="472">
                  <c:v>1.8740521699999999</c:v>
                </c:pt>
                <c:pt idx="473">
                  <c:v>1.87340057</c:v>
                </c:pt>
                <c:pt idx="474">
                  <c:v>1.8729293300000001</c:v>
                </c:pt>
                <c:pt idx="475">
                  <c:v>1.87240791</c:v>
                </c:pt>
                <c:pt idx="476">
                  <c:v>1.87217736</c:v>
                </c:pt>
                <c:pt idx="477">
                  <c:v>1.8714463699999999</c:v>
                </c:pt>
                <c:pt idx="478">
                  <c:v>1.87102389</c:v>
                </c:pt>
                <c:pt idx="479">
                  <c:v>1.8707538800000001</c:v>
                </c:pt>
                <c:pt idx="480">
                  <c:v>1.8700021499999999</c:v>
                </c:pt>
                <c:pt idx="481">
                  <c:v>1.8694809699999999</c:v>
                </c:pt>
                <c:pt idx="482">
                  <c:v>1.8691199999999999</c:v>
                </c:pt>
                <c:pt idx="483">
                  <c:v>1.8684785399999999</c:v>
                </c:pt>
                <c:pt idx="484">
                  <c:v>1.8679269599999999</c:v>
                </c:pt>
                <c:pt idx="485">
                  <c:v>1.8674458300000001</c:v>
                </c:pt>
                <c:pt idx="486">
                  <c:v>1.86689448</c:v>
                </c:pt>
                <c:pt idx="487">
                  <c:v>1.86646354</c:v>
                </c:pt>
                <c:pt idx="488">
                  <c:v>1.8659121999999999</c:v>
                </c:pt>
                <c:pt idx="489">
                  <c:v>1.8656414699999999</c:v>
                </c:pt>
                <c:pt idx="490">
                  <c:v>1.86488962</c:v>
                </c:pt>
                <c:pt idx="491">
                  <c:v>1.86444867</c:v>
                </c:pt>
                <c:pt idx="492">
                  <c:v>1.86407769</c:v>
                </c:pt>
                <c:pt idx="493">
                  <c:v>1.8635363599999999</c:v>
                </c:pt>
                <c:pt idx="494">
                  <c:v>1.8631154299999999</c:v>
                </c:pt>
                <c:pt idx="495">
                  <c:v>1.8623534399999999</c:v>
                </c:pt>
                <c:pt idx="496">
                  <c:v>1.86189234</c:v>
                </c:pt>
                <c:pt idx="497">
                  <c:v>1.86152136</c:v>
                </c:pt>
                <c:pt idx="498">
                  <c:v>1.8611404899999999</c:v>
                </c:pt>
                <c:pt idx="499">
                  <c:v>1.86067939</c:v>
                </c:pt>
                <c:pt idx="500">
                  <c:v>1.86007798</c:v>
                </c:pt>
                <c:pt idx="501">
                  <c:v>1.85959673</c:v>
                </c:pt>
                <c:pt idx="502">
                  <c:v>1.8588849300000001</c:v>
                </c:pt>
                <c:pt idx="503">
                  <c:v>1.8584038000000001</c:v>
                </c:pt>
                <c:pt idx="504">
                  <c:v>1.8580730000000001</c:v>
                </c:pt>
                <c:pt idx="505">
                  <c:v>1.85750163</c:v>
                </c:pt>
                <c:pt idx="506">
                  <c:v>1.8571305300000001</c:v>
                </c:pt>
                <c:pt idx="507">
                  <c:v>1.8564288600000001</c:v>
                </c:pt>
                <c:pt idx="508">
                  <c:v>1.85603797</c:v>
                </c:pt>
                <c:pt idx="509">
                  <c:v>1.8554264300000001</c:v>
                </c:pt>
                <c:pt idx="510">
                  <c:v>1.8548049900000001</c:v>
                </c:pt>
                <c:pt idx="511">
                  <c:v>1.85441411</c:v>
                </c:pt>
                <c:pt idx="512">
                  <c:v>1.8540933100000001</c:v>
                </c:pt>
                <c:pt idx="513">
                  <c:v>1.8536419900000001</c:v>
                </c:pt>
                <c:pt idx="514">
                  <c:v>1.8531508400000001</c:v>
                </c:pt>
                <c:pt idx="515">
                  <c:v>1.85266972</c:v>
                </c:pt>
                <c:pt idx="516">
                  <c:v>1.85199797</c:v>
                </c:pt>
                <c:pt idx="517">
                  <c:v>1.8515569000000001</c:v>
                </c:pt>
                <c:pt idx="518">
                  <c:v>1.85125637</c:v>
                </c:pt>
                <c:pt idx="519">
                  <c:v>1.8505045200000001</c:v>
                </c:pt>
                <c:pt idx="520">
                  <c:v>1.8499832199999999</c:v>
                </c:pt>
                <c:pt idx="521">
                  <c:v>1.8495219899999999</c:v>
                </c:pt>
                <c:pt idx="522">
                  <c:v>1.8492813100000001</c:v>
                </c:pt>
                <c:pt idx="523">
                  <c:v>1.8486199400000001</c:v>
                </c:pt>
                <c:pt idx="524">
                  <c:v>1.8479782300000001</c:v>
                </c:pt>
                <c:pt idx="525">
                  <c:v>1.8475371599999999</c:v>
                </c:pt>
                <c:pt idx="526">
                  <c:v>1.8471261299999999</c:v>
                </c:pt>
                <c:pt idx="527">
                  <c:v>1.8465046899999999</c:v>
                </c:pt>
                <c:pt idx="528">
                  <c:v>1.84610367</c:v>
                </c:pt>
                <c:pt idx="529">
                  <c:v>1.8454121400000001</c:v>
                </c:pt>
                <c:pt idx="530">
                  <c:v>1.8449727300000001</c:v>
                </c:pt>
                <c:pt idx="531">
                  <c:v>1.8443690500000001</c:v>
                </c:pt>
                <c:pt idx="532">
                  <c:v>1.8442492500000001</c:v>
                </c:pt>
                <c:pt idx="533">
                  <c:v>1.8436375899999999</c:v>
                </c:pt>
                <c:pt idx="534">
                  <c:v>1.8429862299999999</c:v>
                </c:pt>
                <c:pt idx="535">
                  <c:v>1.8424046000000001</c:v>
                </c:pt>
                <c:pt idx="536">
                  <c:v>1.84202361</c:v>
                </c:pt>
                <c:pt idx="537">
                  <c:v>1.8414223199999999</c:v>
                </c:pt>
                <c:pt idx="538">
                  <c:v>1.84103131</c:v>
                </c:pt>
                <c:pt idx="539">
                  <c:v>1.84063029</c:v>
                </c:pt>
                <c:pt idx="540">
                  <c:v>1.84004879</c:v>
                </c:pt>
                <c:pt idx="541">
                  <c:v>1.83941734</c:v>
                </c:pt>
                <c:pt idx="542">
                  <c:v>1.83905637</c:v>
                </c:pt>
                <c:pt idx="543">
                  <c:v>1.8385652299999999</c:v>
                </c:pt>
                <c:pt idx="544">
                  <c:v>1.8380440499999999</c:v>
                </c:pt>
                <c:pt idx="545">
                  <c:v>1.83750272</c:v>
                </c:pt>
                <c:pt idx="546">
                  <c:v>1.8370715399999999</c:v>
                </c:pt>
                <c:pt idx="547">
                  <c:v>1.8362696199999999</c:v>
                </c:pt>
                <c:pt idx="548">
                  <c:v>1.8359187800000001</c:v>
                </c:pt>
                <c:pt idx="549">
                  <c:v>1.83545756</c:v>
                </c:pt>
                <c:pt idx="550">
                  <c:v>1.8349665399999999</c:v>
                </c:pt>
                <c:pt idx="551">
                  <c:v>1.83458543</c:v>
                </c:pt>
                <c:pt idx="552">
                  <c:v>1.8341846500000001</c:v>
                </c:pt>
                <c:pt idx="553">
                  <c:v>1.8334525800000001</c:v>
                </c:pt>
                <c:pt idx="554">
                  <c:v>1.8329014800000001</c:v>
                </c:pt>
                <c:pt idx="555">
                  <c:v>1.8324001999999999</c:v>
                </c:pt>
                <c:pt idx="556">
                  <c:v>1.8319190700000001</c:v>
                </c:pt>
                <c:pt idx="557">
                  <c:v>1.83135772</c:v>
                </c:pt>
                <c:pt idx="558">
                  <c:v>1.8310067699999999</c:v>
                </c:pt>
                <c:pt idx="559">
                  <c:v>1.83055568</c:v>
                </c:pt>
                <c:pt idx="560">
                  <c:v>1.8297736600000001</c:v>
                </c:pt>
                <c:pt idx="561">
                  <c:v>1.82937288</c:v>
                </c:pt>
                <c:pt idx="562">
                  <c:v>1.8289016499999999</c:v>
                </c:pt>
                <c:pt idx="563">
                  <c:v>1.8284806</c:v>
                </c:pt>
                <c:pt idx="564">
                  <c:v>1.8277487800000001</c:v>
                </c:pt>
                <c:pt idx="565">
                  <c:v>1.8275481499999999</c:v>
                </c:pt>
                <c:pt idx="566">
                  <c:v>1.82690668</c:v>
                </c:pt>
                <c:pt idx="567">
                  <c:v>1.82633519</c:v>
                </c:pt>
                <c:pt idx="568">
                  <c:v>1.8258241399999999</c:v>
                </c:pt>
                <c:pt idx="569">
                  <c:v>1.8252526499999999</c:v>
                </c:pt>
                <c:pt idx="570">
                  <c:v>1.8249518899999999</c:v>
                </c:pt>
                <c:pt idx="571">
                  <c:v>1.8244906700000001</c:v>
                </c:pt>
                <c:pt idx="572">
                  <c:v>1.82385921</c:v>
                </c:pt>
                <c:pt idx="573">
                  <c:v>1.8232777099999999</c:v>
                </c:pt>
                <c:pt idx="574">
                  <c:v>1.82311738</c:v>
                </c:pt>
                <c:pt idx="575">
                  <c:v>1.8223355999999999</c:v>
                </c:pt>
                <c:pt idx="576">
                  <c:v>1.82194459</c:v>
                </c:pt>
                <c:pt idx="577">
                  <c:v>1.8213832400000001</c:v>
                </c:pt>
                <c:pt idx="578">
                  <c:v>1.82094216</c:v>
                </c:pt>
                <c:pt idx="579">
                  <c:v>1.82044089</c:v>
                </c:pt>
                <c:pt idx="580">
                  <c:v>1.81994951</c:v>
                </c:pt>
                <c:pt idx="581">
                  <c:v>1.8195086700000001</c:v>
                </c:pt>
                <c:pt idx="582">
                  <c:v>1.81880569</c:v>
                </c:pt>
                <c:pt idx="583">
                  <c:v>1.81843591</c:v>
                </c:pt>
                <c:pt idx="584">
                  <c:v>1.81802511</c:v>
                </c:pt>
                <c:pt idx="585">
                  <c:v>1.8174636399999999</c:v>
                </c:pt>
                <c:pt idx="586">
                  <c:v>1.8170225600000001</c:v>
                </c:pt>
                <c:pt idx="587">
                  <c:v>1.81635094</c:v>
                </c:pt>
                <c:pt idx="588">
                  <c:v>1.81608021</c:v>
                </c:pt>
                <c:pt idx="589">
                  <c:v>1.81549871</c:v>
                </c:pt>
                <c:pt idx="590">
                  <c:v>1.8151581299999999</c:v>
                </c:pt>
                <c:pt idx="591">
                  <c:v>1.8143359400000001</c:v>
                </c:pt>
                <c:pt idx="592">
                  <c:v>1.8138346700000001</c:v>
                </c:pt>
                <c:pt idx="593">
                  <c:v>1.8134036099999999</c:v>
                </c:pt>
                <c:pt idx="594">
                  <c:v>1.8128322400000001</c:v>
                </c:pt>
                <c:pt idx="595">
                  <c:v>1.8123912799999999</c:v>
                </c:pt>
                <c:pt idx="596">
                  <c:v>1.8118900099999999</c:v>
                </c:pt>
                <c:pt idx="597">
                  <c:v>1.8113888499999999</c:v>
                </c:pt>
                <c:pt idx="598">
                  <c:v>1.8109777</c:v>
                </c:pt>
                <c:pt idx="599">
                  <c:v>1.8101958</c:v>
                </c:pt>
                <c:pt idx="600">
                  <c:v>1.80999541</c:v>
                </c:pt>
                <c:pt idx="601">
                  <c:v>1.8095241799999999</c:v>
                </c:pt>
                <c:pt idx="602">
                  <c:v>1.80896294</c:v>
                </c:pt>
                <c:pt idx="603">
                  <c:v>1.8085918400000001</c:v>
                </c:pt>
                <c:pt idx="604">
                  <c:v>1.80806065</c:v>
                </c:pt>
                <c:pt idx="605">
                  <c:v>1.8073788900000001</c:v>
                </c:pt>
                <c:pt idx="606">
                  <c:v>1.8070181599999999</c:v>
                </c:pt>
                <c:pt idx="607">
                  <c:v>1.8063364</c:v>
                </c:pt>
                <c:pt idx="608">
                  <c:v>1.8058751799999999</c:v>
                </c:pt>
                <c:pt idx="609">
                  <c:v>1.80543411</c:v>
                </c:pt>
                <c:pt idx="610">
                  <c:v>1.8048227999999999</c:v>
                </c:pt>
                <c:pt idx="611">
                  <c:v>1.80460215</c:v>
                </c:pt>
                <c:pt idx="612">
                  <c:v>1.80379033</c:v>
                </c:pt>
                <c:pt idx="613">
                  <c:v>1.80340922</c:v>
                </c:pt>
                <c:pt idx="614">
                  <c:v>1.8030281100000001</c:v>
                </c:pt>
                <c:pt idx="615">
                  <c:v>1.80233657</c:v>
                </c:pt>
                <c:pt idx="616">
                  <c:v>1.80194557</c:v>
                </c:pt>
                <c:pt idx="617">
                  <c:v>1.80145442</c:v>
                </c:pt>
                <c:pt idx="618">
                  <c:v>1.8008831700000001</c:v>
                </c:pt>
                <c:pt idx="619">
                  <c:v>1.80061245</c:v>
                </c:pt>
                <c:pt idx="620">
                  <c:v>1.79982054</c:v>
                </c:pt>
                <c:pt idx="621">
                  <c:v>1.7992291499999999</c:v>
                </c:pt>
                <c:pt idx="622">
                  <c:v>1.7991589299999999</c:v>
                </c:pt>
                <c:pt idx="623">
                  <c:v>1.7984973200000001</c:v>
                </c:pt>
                <c:pt idx="624">
                  <c:v>1.7978454800000001</c:v>
                </c:pt>
                <c:pt idx="625">
                  <c:v>1.7972040199999999</c:v>
                </c:pt>
                <c:pt idx="626">
                  <c:v>1.79689312</c:v>
                </c:pt>
                <c:pt idx="627">
                  <c:v>1.79626167</c:v>
                </c:pt>
                <c:pt idx="628">
                  <c:v>1.79601097</c:v>
                </c:pt>
                <c:pt idx="629">
                  <c:v>1.7954397200000001</c:v>
                </c:pt>
                <c:pt idx="630">
                  <c:v>1.7948883799999999</c:v>
                </c:pt>
                <c:pt idx="631">
                  <c:v>1.7943569399999999</c:v>
                </c:pt>
                <c:pt idx="632">
                  <c:v>1.7939259999999999</c:v>
                </c:pt>
                <c:pt idx="633">
                  <c:v>1.79326439</c:v>
                </c:pt>
                <c:pt idx="634">
                  <c:v>1.7929426399999999</c:v>
                </c:pt>
                <c:pt idx="635">
                  <c:v>1.7924618699999999</c:v>
                </c:pt>
                <c:pt idx="636">
                  <c:v>1.7918210000000001</c:v>
                </c:pt>
                <c:pt idx="637">
                  <c:v>1.79157031</c:v>
                </c:pt>
                <c:pt idx="638">
                  <c:v>1.7909288400000001</c:v>
                </c:pt>
                <c:pt idx="639">
                  <c:v>1.7905577399999999</c:v>
                </c:pt>
                <c:pt idx="640">
                  <c:v>1.78993618</c:v>
                </c:pt>
                <c:pt idx="641">
                  <c:v>1.7893547999999999</c:v>
                </c:pt>
                <c:pt idx="642">
                  <c:v>1.7888937</c:v>
                </c:pt>
                <c:pt idx="643">
                  <c:v>1.7885729100000001</c:v>
                </c:pt>
                <c:pt idx="644">
                  <c:v>1.7879113</c:v>
                </c:pt>
                <c:pt idx="645">
                  <c:v>1.7874503100000001</c:v>
                </c:pt>
                <c:pt idx="646">
                  <c:v>1.7871794700000001</c:v>
                </c:pt>
                <c:pt idx="647">
                  <c:v>1.7864878200000001</c:v>
                </c:pt>
                <c:pt idx="648">
                  <c:v>1.7859063100000001</c:v>
                </c:pt>
                <c:pt idx="649">
                  <c:v>1.7854954000000001</c:v>
                </c:pt>
                <c:pt idx="650">
                  <c:v>1.78506422</c:v>
                </c:pt>
                <c:pt idx="651">
                  <c:v>1.78436255</c:v>
                </c:pt>
                <c:pt idx="652">
                  <c:v>1.7839114700000001</c:v>
                </c:pt>
                <c:pt idx="653">
                  <c:v>1.7834804099999999</c:v>
                </c:pt>
                <c:pt idx="654">
                  <c:v>1.78282893</c:v>
                </c:pt>
                <c:pt idx="655">
                  <c:v>1.78246796</c:v>
                </c:pt>
                <c:pt idx="656">
                  <c:v>1.7820670599999999</c:v>
                </c:pt>
                <c:pt idx="657">
                  <c:v>1.78153586</c:v>
                </c:pt>
                <c:pt idx="658">
                  <c:v>1.78115475</c:v>
                </c:pt>
                <c:pt idx="659">
                  <c:v>1.78041279</c:v>
                </c:pt>
                <c:pt idx="660">
                  <c:v>1.78003216</c:v>
                </c:pt>
                <c:pt idx="661">
                  <c:v>1.7794004699999999</c:v>
                </c:pt>
                <c:pt idx="662">
                  <c:v>1.77904963</c:v>
                </c:pt>
                <c:pt idx="663">
                  <c:v>1.77867854</c:v>
                </c:pt>
                <c:pt idx="664">
                  <c:v>1.7779368200000001</c:v>
                </c:pt>
                <c:pt idx="665">
                  <c:v>1.7775559400000001</c:v>
                </c:pt>
                <c:pt idx="666">
                  <c:v>1.7769947100000001</c:v>
                </c:pt>
                <c:pt idx="667">
                  <c:v>1.77650332</c:v>
                </c:pt>
                <c:pt idx="668">
                  <c:v>1.77588177</c:v>
                </c:pt>
                <c:pt idx="669">
                  <c:v>1.7757616000000001</c:v>
                </c:pt>
                <c:pt idx="670">
                  <c:v>1.7752002499999999</c:v>
                </c:pt>
                <c:pt idx="671">
                  <c:v>1.7744582900000001</c:v>
                </c:pt>
                <c:pt idx="672">
                  <c:v>1.77401721</c:v>
                </c:pt>
                <c:pt idx="673">
                  <c:v>1.7735761400000001</c:v>
                </c:pt>
                <c:pt idx="674">
                  <c:v>1.77300477</c:v>
                </c:pt>
                <c:pt idx="675">
                  <c:v>1.7726939900000001</c:v>
                </c:pt>
                <c:pt idx="676">
                  <c:v>1.77204227</c:v>
                </c:pt>
                <c:pt idx="677">
                  <c:v>1.77167165</c:v>
                </c:pt>
                <c:pt idx="678">
                  <c:v>1.77102005</c:v>
                </c:pt>
                <c:pt idx="679">
                  <c:v>1.7704285399999999</c:v>
                </c:pt>
                <c:pt idx="680">
                  <c:v>1.770208</c:v>
                </c:pt>
                <c:pt idx="681">
                  <c:v>1.7694162099999999</c:v>
                </c:pt>
                <c:pt idx="682">
                  <c:v>1.76911533</c:v>
                </c:pt>
                <c:pt idx="683">
                  <c:v>1.7684937700000001</c:v>
                </c:pt>
                <c:pt idx="684">
                  <c:v>1.7679625699999999</c:v>
                </c:pt>
                <c:pt idx="685">
                  <c:v>1.7677520499999999</c:v>
                </c:pt>
                <c:pt idx="686">
                  <c:v>1.76685965</c:v>
                </c:pt>
                <c:pt idx="687">
                  <c:v>1.7664185800000001</c:v>
                </c:pt>
                <c:pt idx="688">
                  <c:v>1.76608813</c:v>
                </c:pt>
                <c:pt idx="689">
                  <c:v>1.76562679</c:v>
                </c:pt>
                <c:pt idx="690">
                  <c:v>1.7650654299999999</c:v>
                </c:pt>
                <c:pt idx="691">
                  <c:v>1.76458406</c:v>
                </c:pt>
                <c:pt idx="692">
                  <c:v>1.76417315</c:v>
                </c:pt>
                <c:pt idx="693">
                  <c:v>1.76375222</c:v>
                </c:pt>
                <c:pt idx="694">
                  <c:v>1.7629902399999999</c:v>
                </c:pt>
                <c:pt idx="695">
                  <c:v>1.7625693099999999</c:v>
                </c:pt>
                <c:pt idx="696">
                  <c:v>1.76213825</c:v>
                </c:pt>
                <c:pt idx="697">
                  <c:v>1.76156676</c:v>
                </c:pt>
                <c:pt idx="698">
                  <c:v>1.76097536</c:v>
                </c:pt>
                <c:pt idx="699">
                  <c:v>1.7606345400000001</c:v>
                </c:pt>
                <c:pt idx="700">
                  <c:v>1.7600331300000001</c:v>
                </c:pt>
                <c:pt idx="701">
                  <c:v>1.7597322500000001</c:v>
                </c:pt>
                <c:pt idx="702">
                  <c:v>1.7589603700000001</c:v>
                </c:pt>
                <c:pt idx="703">
                  <c:v>1.75876999</c:v>
                </c:pt>
                <c:pt idx="704">
                  <c:v>1.7580381599999999</c:v>
                </c:pt>
                <c:pt idx="705">
                  <c:v>1.7575370100000001</c:v>
                </c:pt>
                <c:pt idx="706">
                  <c:v>1.7569553899999999</c:v>
                </c:pt>
                <c:pt idx="707">
                  <c:v>1.7566447300000001</c:v>
                </c:pt>
                <c:pt idx="708">
                  <c:v>1.7561035199999999</c:v>
                </c:pt>
                <c:pt idx="709">
                  <c:v>1.7556923600000001</c:v>
                </c:pt>
                <c:pt idx="710">
                  <c:v>1.7551211099999999</c:v>
                </c:pt>
                <c:pt idx="711">
                  <c:v>1.75438929</c:v>
                </c:pt>
                <c:pt idx="712">
                  <c:v>1.753878</c:v>
                </c:pt>
                <c:pt idx="713">
                  <c:v>1.7535272799999999</c:v>
                </c:pt>
                <c:pt idx="714">
                  <c:v>1.7530459199999999</c:v>
                </c:pt>
                <c:pt idx="715">
                  <c:v>1.7526650399999999</c:v>
                </c:pt>
                <c:pt idx="716">
                  <c:v>1.7518830299999999</c:v>
                </c:pt>
                <c:pt idx="717">
                  <c:v>1.75148225</c:v>
                </c:pt>
                <c:pt idx="718">
                  <c:v>1.7511514399999999</c:v>
                </c:pt>
                <c:pt idx="719">
                  <c:v>1.7505298899999999</c:v>
                </c:pt>
                <c:pt idx="720">
                  <c:v>1.7500788</c:v>
                </c:pt>
                <c:pt idx="721">
                  <c:v>1.74930692</c:v>
                </c:pt>
                <c:pt idx="722">
                  <c:v>1.74913645</c:v>
                </c:pt>
                <c:pt idx="723">
                  <c:v>1.748505</c:v>
                </c:pt>
                <c:pt idx="724">
                  <c:v>1.7480036000000001</c:v>
                </c:pt>
                <c:pt idx="725">
                  <c:v>1.7472719000000001</c:v>
                </c:pt>
                <c:pt idx="726">
                  <c:v>1.7467906499999999</c:v>
                </c:pt>
                <c:pt idx="727">
                  <c:v>1.7464900000000001</c:v>
                </c:pt>
                <c:pt idx="728">
                  <c:v>1.7459384200000001</c:v>
                </c:pt>
                <c:pt idx="729">
                  <c:v>1.7454975800000001</c:v>
                </c:pt>
                <c:pt idx="730">
                  <c:v>1.74496615</c:v>
                </c:pt>
                <c:pt idx="731">
                  <c:v>1.7444550999999999</c:v>
                </c:pt>
                <c:pt idx="732">
                  <c:v>1.74394369</c:v>
                </c:pt>
                <c:pt idx="733">
                  <c:v>1.7433221299999999</c:v>
                </c:pt>
                <c:pt idx="734">
                  <c:v>1.74294126</c:v>
                </c:pt>
                <c:pt idx="735">
                  <c:v>1.7424100600000001</c:v>
                </c:pt>
                <c:pt idx="736">
                  <c:v>1.7420491</c:v>
                </c:pt>
                <c:pt idx="737">
                  <c:v>1.7415077699999999</c:v>
                </c:pt>
                <c:pt idx="738">
                  <c:v>1.7408368599999999</c:v>
                </c:pt>
                <c:pt idx="739">
                  <c:v>1.7405254800000001</c:v>
                </c:pt>
                <c:pt idx="740">
                  <c:v>1.7399438599999999</c:v>
                </c:pt>
                <c:pt idx="741">
                  <c:v>1.7395129199999999</c:v>
                </c:pt>
                <c:pt idx="742">
                  <c:v>1.73900163</c:v>
                </c:pt>
                <c:pt idx="743">
                  <c:v>1.73864079</c:v>
                </c:pt>
                <c:pt idx="744">
                  <c:v>1.73796916</c:v>
                </c:pt>
                <c:pt idx="745">
                  <c:v>1.73721719</c:v>
                </c:pt>
                <c:pt idx="746">
                  <c:v>1.7368060400000001</c:v>
                </c:pt>
                <c:pt idx="747">
                  <c:v>1.7363350399999999</c:v>
                </c:pt>
                <c:pt idx="748">
                  <c:v>1.7359740699999999</c:v>
                </c:pt>
                <c:pt idx="749">
                  <c:v>1.7355231</c:v>
                </c:pt>
                <c:pt idx="750">
                  <c:v>1.7346810100000001</c:v>
                </c:pt>
                <c:pt idx="751">
                  <c:v>1.7343803600000001</c:v>
                </c:pt>
                <c:pt idx="752">
                  <c:v>1.7340694699999999</c:v>
                </c:pt>
                <c:pt idx="753">
                  <c:v>1.7333277499999999</c:v>
                </c:pt>
                <c:pt idx="754">
                  <c:v>1.7330571400000001</c:v>
                </c:pt>
                <c:pt idx="755">
                  <c:v>1.73240554</c:v>
                </c:pt>
                <c:pt idx="756">
                  <c:v>1.73190439</c:v>
                </c:pt>
                <c:pt idx="757">
                  <c:v>1.73142302</c:v>
                </c:pt>
                <c:pt idx="758">
                  <c:v>1.7307614099999999</c:v>
                </c:pt>
                <c:pt idx="759">
                  <c:v>1.73054087</c:v>
                </c:pt>
                <c:pt idx="760">
                  <c:v>1.73010993</c:v>
                </c:pt>
                <c:pt idx="761">
                  <c:v>1.7295885099999999</c:v>
                </c:pt>
                <c:pt idx="762">
                  <c:v>1.7288569199999999</c:v>
                </c:pt>
                <c:pt idx="763">
                  <c:v>1.72855604</c:v>
                </c:pt>
                <c:pt idx="764">
                  <c:v>1.7279646399999999</c:v>
                </c:pt>
                <c:pt idx="765">
                  <c:v>1.7274634799999999</c:v>
                </c:pt>
                <c:pt idx="766">
                  <c:v>1.7270321799999999</c:v>
                </c:pt>
                <c:pt idx="767">
                  <c:v>1.7263708099999999</c:v>
                </c:pt>
                <c:pt idx="768">
                  <c:v>1.7261400200000001</c:v>
                </c:pt>
                <c:pt idx="769">
                  <c:v>1.72559869</c:v>
                </c:pt>
                <c:pt idx="770">
                  <c:v>1.7248771199999999</c:v>
                </c:pt>
                <c:pt idx="771">
                  <c:v>1.7246062799999999</c:v>
                </c:pt>
                <c:pt idx="772">
                  <c:v>1.7240250100000001</c:v>
                </c:pt>
                <c:pt idx="773">
                  <c:v>1.7235939499999999</c:v>
                </c:pt>
                <c:pt idx="774">
                  <c:v>1.7231126999999999</c:v>
                </c:pt>
                <c:pt idx="775">
                  <c:v>1.72235084</c:v>
                </c:pt>
                <c:pt idx="776">
                  <c:v>1.72167921</c:v>
                </c:pt>
                <c:pt idx="777">
                  <c:v>1.7214485399999999</c:v>
                </c:pt>
                <c:pt idx="778">
                  <c:v>1.7208874199999999</c:v>
                </c:pt>
                <c:pt idx="779">
                  <c:v>1.7205464800000001</c:v>
                </c:pt>
                <c:pt idx="780">
                  <c:v>1.71998513</c:v>
                </c:pt>
                <c:pt idx="781">
                  <c:v>1.71948385</c:v>
                </c:pt>
                <c:pt idx="782">
                  <c:v>1.7191729499999999</c:v>
                </c:pt>
                <c:pt idx="783">
                  <c:v>1.7181506200000001</c:v>
                </c:pt>
                <c:pt idx="784">
                  <c:v>1.7178598599999999</c:v>
                </c:pt>
                <c:pt idx="785">
                  <c:v>1.71744871</c:v>
                </c:pt>
                <c:pt idx="786">
                  <c:v>1.7171881200000001</c:v>
                </c:pt>
                <c:pt idx="787">
                  <c:v>1.71634603</c:v>
                </c:pt>
                <c:pt idx="788">
                  <c:v>1.7159452399999999</c:v>
                </c:pt>
                <c:pt idx="789">
                  <c:v>1.71540391</c:v>
                </c:pt>
                <c:pt idx="790">
                  <c:v>1.7149928800000001</c:v>
                </c:pt>
                <c:pt idx="791">
                  <c:v>1.7144413000000001</c:v>
                </c:pt>
                <c:pt idx="792">
                  <c:v>1.7138203400000001</c:v>
                </c:pt>
                <c:pt idx="793">
                  <c:v>1.7134591299999999</c:v>
                </c:pt>
                <c:pt idx="794">
                  <c:v>1.7131583699999999</c:v>
                </c:pt>
                <c:pt idx="795">
                  <c:v>1.71248662</c:v>
                </c:pt>
                <c:pt idx="796">
                  <c:v>1.7119954799999999</c:v>
                </c:pt>
                <c:pt idx="797">
                  <c:v>1.71143413</c:v>
                </c:pt>
                <c:pt idx="798">
                  <c:v>1.71097302</c:v>
                </c:pt>
                <c:pt idx="799">
                  <c:v>1.710572</c:v>
                </c:pt>
                <c:pt idx="800">
                  <c:v>1.7100708499999999</c:v>
                </c:pt>
                <c:pt idx="801">
                  <c:v>1.7094894599999999</c:v>
                </c:pt>
                <c:pt idx="802">
                  <c:v>1.7091484100000001</c:v>
                </c:pt>
                <c:pt idx="803">
                  <c:v>1.70865738</c:v>
                </c:pt>
                <c:pt idx="804">
                  <c:v>1.70777512</c:v>
                </c:pt>
                <c:pt idx="805">
                  <c:v>1.70744443</c:v>
                </c:pt>
                <c:pt idx="806">
                  <c:v>1.70707345</c:v>
                </c:pt>
                <c:pt idx="807">
                  <c:v>1.70645201</c:v>
                </c:pt>
                <c:pt idx="808">
                  <c:v>1.7059407200000001</c:v>
                </c:pt>
                <c:pt idx="809">
                  <c:v>1.7054896399999999</c:v>
                </c:pt>
                <c:pt idx="810">
                  <c:v>1.70502865</c:v>
                </c:pt>
                <c:pt idx="811">
                  <c:v>1.7044370200000001</c:v>
                </c:pt>
                <c:pt idx="812">
                  <c:v>1.70404613</c:v>
                </c:pt>
                <c:pt idx="813">
                  <c:v>1.7034645100000001</c:v>
                </c:pt>
                <c:pt idx="814">
                  <c:v>1.7030035299999999</c:v>
                </c:pt>
                <c:pt idx="815">
                  <c:v>1.70235205</c:v>
                </c:pt>
                <c:pt idx="816">
                  <c:v>1.7018606700000001</c:v>
                </c:pt>
                <c:pt idx="817">
                  <c:v>1.70141959</c:v>
                </c:pt>
                <c:pt idx="818">
                  <c:v>1.70081806</c:v>
                </c:pt>
                <c:pt idx="819">
                  <c:v>1.7005474599999999</c:v>
                </c:pt>
                <c:pt idx="820">
                  <c:v>1.7001265299999999</c:v>
                </c:pt>
                <c:pt idx="821">
                  <c:v>1.6994447699999999</c:v>
                </c:pt>
                <c:pt idx="822">
                  <c:v>1.6988433599999999</c:v>
                </c:pt>
                <c:pt idx="823">
                  <c:v>1.6984924100000001</c:v>
                </c:pt>
                <c:pt idx="824">
                  <c:v>1.6979510799999999</c:v>
                </c:pt>
                <c:pt idx="825">
                  <c:v>1.69740987</c:v>
                </c:pt>
                <c:pt idx="826">
                  <c:v>1.69713914</c:v>
                </c:pt>
                <c:pt idx="827">
                  <c:v>1.69610679</c:v>
                </c:pt>
                <c:pt idx="828">
                  <c:v>1.6960664999999999</c:v>
                </c:pt>
                <c:pt idx="829">
                  <c:v>1.69545496</c:v>
                </c:pt>
                <c:pt idx="830">
                  <c:v>1.69484353</c:v>
                </c:pt>
                <c:pt idx="831">
                  <c:v>1.6943824300000001</c:v>
                </c:pt>
                <c:pt idx="832">
                  <c:v>1.69393134</c:v>
                </c:pt>
                <c:pt idx="833">
                  <c:v>1.6932597199999999</c:v>
                </c:pt>
                <c:pt idx="834">
                  <c:v>1.69294894</c:v>
                </c:pt>
                <c:pt idx="835">
                  <c:v>1.69242764</c:v>
                </c:pt>
                <c:pt idx="836">
                  <c:v>1.69183624</c:v>
                </c:pt>
                <c:pt idx="837">
                  <c:v>1.6915855399999999</c:v>
                </c:pt>
                <c:pt idx="838">
                  <c:v>1.6908537100000001</c:v>
                </c:pt>
                <c:pt idx="839">
                  <c:v>1.6905129000000001</c:v>
                </c:pt>
                <c:pt idx="840">
                  <c:v>1.68998158</c:v>
                </c:pt>
                <c:pt idx="841">
                  <c:v>1.6894003200000001</c:v>
                </c:pt>
                <c:pt idx="842">
                  <c:v>1.6889993000000001</c:v>
                </c:pt>
                <c:pt idx="843">
                  <c:v>1.68846798</c:v>
                </c:pt>
                <c:pt idx="844">
                  <c:v>1.68775666</c:v>
                </c:pt>
                <c:pt idx="845">
                  <c:v>1.6873354899999999</c:v>
                </c:pt>
                <c:pt idx="846">
                  <c:v>1.6870144600000001</c:v>
                </c:pt>
                <c:pt idx="847">
                  <c:v>1.6865231999999999</c:v>
                </c:pt>
                <c:pt idx="848">
                  <c:v>1.6860018999999999</c:v>
                </c:pt>
                <c:pt idx="849">
                  <c:v>1.68536043</c:v>
                </c:pt>
                <c:pt idx="850">
                  <c:v>1.6847890599999999</c:v>
                </c:pt>
                <c:pt idx="851">
                  <c:v>1.68456841</c:v>
                </c:pt>
                <c:pt idx="852">
                  <c:v>1.6839168099999999</c:v>
                </c:pt>
                <c:pt idx="853">
                  <c:v>1.68351579</c:v>
                </c:pt>
                <c:pt idx="854">
                  <c:v>1.68301463</c:v>
                </c:pt>
                <c:pt idx="855">
                  <c:v>1.68240309</c:v>
                </c:pt>
                <c:pt idx="856">
                  <c:v>1.6818816700000001</c:v>
                </c:pt>
                <c:pt idx="857">
                  <c:v>1.6814007799999999</c:v>
                </c:pt>
                <c:pt idx="858">
                  <c:v>1.68071902</c:v>
                </c:pt>
                <c:pt idx="859">
                  <c:v>1.68020773</c:v>
                </c:pt>
                <c:pt idx="860">
                  <c:v>1.68001723</c:v>
                </c:pt>
                <c:pt idx="861">
                  <c:v>1.6794758999999999</c:v>
                </c:pt>
                <c:pt idx="862">
                  <c:v>1.6789947700000001</c:v>
                </c:pt>
                <c:pt idx="863">
                  <c:v>1.67842329</c:v>
                </c:pt>
                <c:pt idx="864">
                  <c:v>1.67811263</c:v>
                </c:pt>
                <c:pt idx="865">
                  <c:v>1.6774810600000001</c:v>
                </c:pt>
                <c:pt idx="866">
                  <c:v>1.6770699</c:v>
                </c:pt>
                <c:pt idx="867">
                  <c:v>1.6764687300000001</c:v>
                </c:pt>
                <c:pt idx="868">
                  <c:v>1.67571676</c:v>
                </c:pt>
                <c:pt idx="869">
                  <c:v>1.6754962200000001</c:v>
                </c:pt>
                <c:pt idx="870">
                  <c:v>1.67492497</c:v>
                </c:pt>
                <c:pt idx="871">
                  <c:v>1.6744936699999999</c:v>
                </c:pt>
                <c:pt idx="872">
                  <c:v>1.6740526</c:v>
                </c:pt>
                <c:pt idx="873">
                  <c:v>1.6734912399999999</c:v>
                </c:pt>
                <c:pt idx="874">
                  <c:v>1.67285979</c:v>
                </c:pt>
                <c:pt idx="875">
                  <c:v>1.67263925</c:v>
                </c:pt>
                <c:pt idx="876">
                  <c:v>1.6719174400000001</c:v>
                </c:pt>
                <c:pt idx="877">
                  <c:v>1.67129588</c:v>
                </c:pt>
                <c:pt idx="878">
                  <c:v>1.6709248999999999</c:v>
                </c:pt>
                <c:pt idx="879">
                  <c:v>1.67047393</c:v>
                </c:pt>
                <c:pt idx="880">
                  <c:v>1.6699927999999999</c:v>
                </c:pt>
                <c:pt idx="881">
                  <c:v>1.6694413400000001</c:v>
                </c:pt>
                <c:pt idx="882">
                  <c:v>1.6688801099999999</c:v>
                </c:pt>
                <c:pt idx="883">
                  <c:v>1.66838884</c:v>
                </c:pt>
                <c:pt idx="884">
                  <c:v>1.6679477700000001</c:v>
                </c:pt>
                <c:pt idx="885">
                  <c:v>1.6674665200000001</c:v>
                </c:pt>
                <c:pt idx="886">
                  <c:v>1.66680491</c:v>
                </c:pt>
                <c:pt idx="887">
                  <c:v>1.6662635800000001</c:v>
                </c:pt>
                <c:pt idx="888">
                  <c:v>1.6659429100000001</c:v>
                </c:pt>
                <c:pt idx="889">
                  <c:v>1.6653313599999999</c:v>
                </c:pt>
                <c:pt idx="890">
                  <c:v>1.6647499800000001</c:v>
                </c:pt>
                <c:pt idx="891">
                  <c:v>1.6642687300000001</c:v>
                </c:pt>
                <c:pt idx="892">
                  <c:v>1.66399813</c:v>
                </c:pt>
                <c:pt idx="893">
                  <c:v>1.66328633</c:v>
                </c:pt>
                <c:pt idx="894">
                  <c:v>1.66292536</c:v>
                </c:pt>
                <c:pt idx="895">
                  <c:v>1.6623445699999999</c:v>
                </c:pt>
                <c:pt idx="896">
                  <c:v>1.66182268</c:v>
                </c:pt>
                <c:pt idx="897">
                  <c:v>1.6614518199999999</c:v>
                </c:pt>
                <c:pt idx="898">
                  <c:v>1.6607401399999999</c:v>
                </c:pt>
                <c:pt idx="899">
                  <c:v>1.6603592599999999</c:v>
                </c:pt>
                <c:pt idx="900">
                  <c:v>1.65983784</c:v>
                </c:pt>
                <c:pt idx="901">
                  <c:v>1.65935671</c:v>
                </c:pt>
                <c:pt idx="902">
                  <c:v>1.6589658300000001</c:v>
                </c:pt>
                <c:pt idx="903">
                  <c:v>1.6582641600000001</c:v>
                </c:pt>
                <c:pt idx="904">
                  <c:v>1.6578328600000001</c:v>
                </c:pt>
                <c:pt idx="905">
                  <c:v>1.6572715</c:v>
                </c:pt>
                <c:pt idx="906">
                  <c:v>1.6570109099999999</c:v>
                </c:pt>
                <c:pt idx="907">
                  <c:v>1.6562893400000001</c:v>
                </c:pt>
                <c:pt idx="908">
                  <c:v>1.6560988400000001</c:v>
                </c:pt>
                <c:pt idx="909">
                  <c:v>1.6551365899999999</c:v>
                </c:pt>
                <c:pt idx="910">
                  <c:v>1.6548357</c:v>
                </c:pt>
                <c:pt idx="911">
                  <c:v>1.6542041300000001</c:v>
                </c:pt>
                <c:pt idx="912">
                  <c:v>1.65387332</c:v>
                </c:pt>
                <c:pt idx="913">
                  <c:v>1.6533418900000001</c:v>
                </c:pt>
                <c:pt idx="914">
                  <c:v>1.65280056</c:v>
                </c:pt>
                <c:pt idx="915">
                  <c:v>1.65230966</c:v>
                </c:pt>
                <c:pt idx="916">
                  <c:v>1.65204883</c:v>
                </c:pt>
                <c:pt idx="917">
                  <c:v>1.6512568000000001</c:v>
                </c:pt>
                <c:pt idx="918">
                  <c:v>1.6507155899999999</c:v>
                </c:pt>
                <c:pt idx="919">
                  <c:v>1.6503145699999999</c:v>
                </c:pt>
                <c:pt idx="920">
                  <c:v>1.64957285</c:v>
                </c:pt>
                <c:pt idx="921">
                  <c:v>1.6493022399999999</c:v>
                </c:pt>
                <c:pt idx="922">
                  <c:v>1.64906156</c:v>
                </c:pt>
                <c:pt idx="923">
                  <c:v>1.64824963</c:v>
                </c:pt>
                <c:pt idx="924">
                  <c:v>1.6478384699999999</c:v>
                </c:pt>
                <c:pt idx="925">
                  <c:v>1.6470665900000001</c:v>
                </c:pt>
                <c:pt idx="926">
                  <c:v>1.6467559300000001</c:v>
                </c:pt>
                <c:pt idx="927">
                  <c:v>1.64633501</c:v>
                </c:pt>
                <c:pt idx="928">
                  <c:v>1.64597404</c:v>
                </c:pt>
                <c:pt idx="929">
                  <c:v>1.64538264</c:v>
                </c:pt>
                <c:pt idx="930">
                  <c:v>1.64480114</c:v>
                </c:pt>
                <c:pt idx="931">
                  <c:v>1.64440012</c:v>
                </c:pt>
                <c:pt idx="932">
                  <c:v>1.64383864</c:v>
                </c:pt>
                <c:pt idx="933">
                  <c:v>1.6435982</c:v>
                </c:pt>
                <c:pt idx="934">
                  <c:v>1.6426758800000001</c:v>
                </c:pt>
                <c:pt idx="935">
                  <c:v>1.6420743499999999</c:v>
                </c:pt>
                <c:pt idx="936">
                  <c:v>1.6420041299999999</c:v>
                </c:pt>
                <c:pt idx="937">
                  <c:v>1.6413126</c:v>
                </c:pt>
                <c:pt idx="938">
                  <c:v>1.6409417399999999</c:v>
                </c:pt>
                <c:pt idx="939">
                  <c:v>1.6403302</c:v>
                </c:pt>
                <c:pt idx="940">
                  <c:v>1.64004946</c:v>
                </c:pt>
                <c:pt idx="941">
                  <c:v>1.6395181400000001</c:v>
                </c:pt>
                <c:pt idx="942">
                  <c:v>1.6389166100000001</c:v>
                </c:pt>
                <c:pt idx="943">
                  <c:v>1.63819504</c:v>
                </c:pt>
                <c:pt idx="944">
                  <c:v>1.6378542199999999</c:v>
                </c:pt>
                <c:pt idx="945">
                  <c:v>1.6372225300000001</c:v>
                </c:pt>
                <c:pt idx="946">
                  <c:v>1.63706219</c:v>
                </c:pt>
                <c:pt idx="947">
                  <c:v>1.6363705399999999</c:v>
                </c:pt>
                <c:pt idx="948">
                  <c:v>1.6359500899999999</c:v>
                </c:pt>
                <c:pt idx="949">
                  <c:v>1.6353468900000001</c:v>
                </c:pt>
                <c:pt idx="950">
                  <c:v>1.6349971299999999</c:v>
                </c:pt>
                <c:pt idx="951">
                  <c:v>1.6344558</c:v>
                </c:pt>
                <c:pt idx="952">
                  <c:v>1.6339044599999999</c:v>
                </c:pt>
                <c:pt idx="953">
                  <c:v>1.6333531100000001</c:v>
                </c:pt>
                <c:pt idx="954">
                  <c:v>1.63276172</c:v>
                </c:pt>
                <c:pt idx="955">
                  <c:v>1.63228035</c:v>
                </c:pt>
                <c:pt idx="956">
                  <c:v>1.6317491500000001</c:v>
                </c:pt>
                <c:pt idx="957">
                  <c:v>1.6313884299999999</c:v>
                </c:pt>
                <c:pt idx="958">
                  <c:v>1.6307467200000001</c:v>
                </c:pt>
                <c:pt idx="959">
                  <c:v>1.63049614</c:v>
                </c:pt>
                <c:pt idx="960">
                  <c:v>1.6297142499999999</c:v>
                </c:pt>
                <c:pt idx="961">
                  <c:v>1.62924314</c:v>
                </c:pt>
                <c:pt idx="962">
                  <c:v>1.6287918100000001</c:v>
                </c:pt>
                <c:pt idx="963">
                  <c:v>1.6284411000000001</c:v>
                </c:pt>
                <c:pt idx="964">
                  <c:v>1.6279298099999999</c:v>
                </c:pt>
                <c:pt idx="965">
                  <c:v>1.6274287700000001</c:v>
                </c:pt>
                <c:pt idx="966">
                  <c:v>1.62678707</c:v>
                </c:pt>
                <c:pt idx="967">
                  <c:v>1.62644601</c:v>
                </c:pt>
                <c:pt idx="968">
                  <c:v>1.62596512</c:v>
                </c:pt>
                <c:pt idx="969">
                  <c:v>1.62543368</c:v>
                </c:pt>
                <c:pt idx="970">
                  <c:v>1.6250628199999999</c:v>
                </c:pt>
                <c:pt idx="971">
                  <c:v>1.62454152</c:v>
                </c:pt>
                <c:pt idx="972">
                  <c:v>1.62404025</c:v>
                </c:pt>
                <c:pt idx="973">
                  <c:v>1.62332857</c:v>
                </c:pt>
                <c:pt idx="974">
                  <c:v>1.6230979000000001</c:v>
                </c:pt>
                <c:pt idx="975">
                  <c:v>1.6225866099999999</c:v>
                </c:pt>
                <c:pt idx="976">
                  <c:v>1.6220855700000001</c:v>
                </c:pt>
                <c:pt idx="977">
                  <c:v>1.62178457</c:v>
                </c:pt>
                <c:pt idx="978">
                  <c:v>1.6209728699999999</c:v>
                </c:pt>
                <c:pt idx="979">
                  <c:v>1.6204915</c:v>
                </c:pt>
                <c:pt idx="980">
                  <c:v>1.6201808499999999</c:v>
                </c:pt>
                <c:pt idx="981">
                  <c:v>1.61936879</c:v>
                </c:pt>
                <c:pt idx="982">
                  <c:v>1.6188976799999999</c:v>
                </c:pt>
                <c:pt idx="983">
                  <c:v>1.6184767499999999</c:v>
                </c:pt>
                <c:pt idx="984">
                  <c:v>1.6180957600000001</c:v>
                </c:pt>
                <c:pt idx="985">
                  <c:v>1.61745417</c:v>
                </c:pt>
                <c:pt idx="986">
                  <c:v>1.61696291</c:v>
                </c:pt>
                <c:pt idx="987">
                  <c:v>1.6163214400000001</c:v>
                </c:pt>
                <c:pt idx="988">
                  <c:v>1.6159806299999999</c:v>
                </c:pt>
                <c:pt idx="989">
                  <c:v>1.6153389199999999</c:v>
                </c:pt>
                <c:pt idx="990">
                  <c:v>1.61496806</c:v>
                </c:pt>
                <c:pt idx="991">
                  <c:v>1.6145370000000001</c:v>
                </c:pt>
                <c:pt idx="992">
                  <c:v>1.6140558700000001</c:v>
                </c:pt>
                <c:pt idx="993">
                  <c:v>1.61345446</c:v>
                </c:pt>
                <c:pt idx="994">
                  <c:v>1.61274278</c:v>
                </c:pt>
                <c:pt idx="995">
                  <c:v>1.61224151</c:v>
                </c:pt>
                <c:pt idx="996">
                  <c:v>1.61199081</c:v>
                </c:pt>
                <c:pt idx="997">
                  <c:v>1.61127913</c:v>
                </c:pt>
                <c:pt idx="998">
                  <c:v>1.6109281799999999</c:v>
                </c:pt>
                <c:pt idx="999">
                  <c:v>1.6103367799999999</c:v>
                </c:pt>
                <c:pt idx="1000">
                  <c:v>1.6099858300000001</c:v>
                </c:pt>
                <c:pt idx="1001">
                  <c:v>1.60945559</c:v>
                </c:pt>
                <c:pt idx="1002">
                  <c:v>1.6089234400000001</c:v>
                </c:pt>
                <c:pt idx="1003">
                  <c:v>1.6084420699999999</c:v>
                </c:pt>
                <c:pt idx="1004">
                  <c:v>1.60811126</c:v>
                </c:pt>
                <c:pt idx="1005">
                  <c:v>1.6074796899999999</c:v>
                </c:pt>
                <c:pt idx="1006">
                  <c:v>1.60711884</c:v>
                </c:pt>
                <c:pt idx="1007">
                  <c:v>1.6066277</c:v>
                </c:pt>
                <c:pt idx="1008">
                  <c:v>1.60610652</c:v>
                </c:pt>
                <c:pt idx="1009">
                  <c:v>1.60550511</c:v>
                </c:pt>
                <c:pt idx="1010">
                  <c:v>1.6050637999999999</c:v>
                </c:pt>
                <c:pt idx="1011">
                  <c:v>1.6045326</c:v>
                </c:pt>
                <c:pt idx="1012">
                  <c:v>1.6040011599999999</c:v>
                </c:pt>
                <c:pt idx="1013">
                  <c:v>1.60362041</c:v>
                </c:pt>
                <c:pt idx="1014">
                  <c:v>1.6031892299999999</c:v>
                </c:pt>
                <c:pt idx="1015">
                  <c:v>1.6025577799999999</c:v>
                </c:pt>
                <c:pt idx="1016">
                  <c:v>1.6020664</c:v>
                </c:pt>
                <c:pt idx="1017">
                  <c:v>1.60143495</c:v>
                </c:pt>
                <c:pt idx="1018">
                  <c:v>1.6011441900000001</c:v>
                </c:pt>
                <c:pt idx="1019">
                  <c:v>1.6004927200000001</c:v>
                </c:pt>
                <c:pt idx="1020">
                  <c:v>1.6000214800000001</c:v>
                </c:pt>
                <c:pt idx="1021">
                  <c:v>1.5995202100000001</c:v>
                </c:pt>
                <c:pt idx="1022">
                  <c:v>1.59902918</c:v>
                </c:pt>
                <c:pt idx="1023">
                  <c:v>1.59838748</c:v>
                </c:pt>
                <c:pt idx="1024">
                  <c:v>1.5980668099999999</c:v>
                </c:pt>
                <c:pt idx="1025">
                  <c:v>1.59763575</c:v>
                </c:pt>
                <c:pt idx="1026">
                  <c:v>1.5969139299999999</c:v>
                </c:pt>
                <c:pt idx="1027">
                  <c:v>1.59666324</c:v>
                </c:pt>
                <c:pt idx="1028">
                  <c:v>1.5961220300000001</c:v>
                </c:pt>
                <c:pt idx="1029">
                  <c:v>1.5955306300000001</c:v>
                </c:pt>
                <c:pt idx="1030">
                  <c:v>1.59508955</c:v>
                </c:pt>
                <c:pt idx="1031">
                  <c:v>1.5945180699999999</c:v>
                </c:pt>
                <c:pt idx="1032">
                  <c:v>1.5941170499999999</c:v>
                </c:pt>
                <c:pt idx="1033">
                  <c:v>1.59366596</c:v>
                </c:pt>
                <c:pt idx="1034">
                  <c:v>1.5931447700000001</c:v>
                </c:pt>
                <c:pt idx="1035">
                  <c:v>1.59251308</c:v>
                </c:pt>
                <c:pt idx="1036">
                  <c:v>1.59208214</c:v>
                </c:pt>
                <c:pt idx="1037">
                  <c:v>1.5914305399999999</c:v>
                </c:pt>
                <c:pt idx="1038">
                  <c:v>1.59079897</c:v>
                </c:pt>
                <c:pt idx="1039">
                  <c:v>1.5904781800000001</c:v>
                </c:pt>
                <c:pt idx="1040">
                  <c:v>1.5900371099999999</c:v>
                </c:pt>
                <c:pt idx="1041">
                  <c:v>1.58962607</c:v>
                </c:pt>
                <c:pt idx="1042">
                  <c:v>1.5891549599999999</c:v>
                </c:pt>
                <c:pt idx="1043">
                  <c:v>1.5887639499999999</c:v>
                </c:pt>
                <c:pt idx="1044">
                  <c:v>1.5879720399999999</c:v>
                </c:pt>
                <c:pt idx="1045">
                  <c:v>1.5875709099999999</c:v>
                </c:pt>
                <c:pt idx="1046">
                  <c:v>1.58695948</c:v>
                </c:pt>
                <c:pt idx="1047">
                  <c:v>1.58653855</c:v>
                </c:pt>
                <c:pt idx="1048">
                  <c:v>1.5860373999999999</c:v>
                </c:pt>
                <c:pt idx="1049">
                  <c:v>1.58545589</c:v>
                </c:pt>
                <c:pt idx="1050">
                  <c:v>1.5850349699999999</c:v>
                </c:pt>
                <c:pt idx="1051">
                  <c:v>1.5847342</c:v>
                </c:pt>
                <c:pt idx="1052">
                  <c:v>1.58395207</c:v>
                </c:pt>
                <c:pt idx="1053">
                  <c:v>1.5835106400000001</c:v>
                </c:pt>
                <c:pt idx="1054">
                  <c:v>1.5829698999999999</c:v>
                </c:pt>
                <c:pt idx="1055">
                  <c:v>1.58243847</c:v>
                </c:pt>
                <c:pt idx="1056">
                  <c:v>1.58187699</c:v>
                </c:pt>
                <c:pt idx="1057">
                  <c:v>1.58151639</c:v>
                </c:pt>
                <c:pt idx="1058">
                  <c:v>1.5810049799999999</c:v>
                </c:pt>
                <c:pt idx="1059">
                  <c:v>1.5805437600000001</c:v>
                </c:pt>
                <c:pt idx="1060">
                  <c:v>1.5799825199999999</c:v>
                </c:pt>
                <c:pt idx="1061">
                  <c:v>1.5795916299999999</c:v>
                </c:pt>
                <c:pt idx="1062">
                  <c:v>1.57895005</c:v>
                </c:pt>
                <c:pt idx="1063">
                  <c:v>1.5783985899999999</c:v>
                </c:pt>
                <c:pt idx="1064">
                  <c:v>1.5778774</c:v>
                </c:pt>
                <c:pt idx="1065">
                  <c:v>1.5774562400000001</c:v>
                </c:pt>
                <c:pt idx="1066">
                  <c:v>1.5770154000000001</c:v>
                </c:pt>
                <c:pt idx="1067">
                  <c:v>1.5763635600000001</c:v>
                </c:pt>
                <c:pt idx="1068">
                  <c:v>1.5760327599999999</c:v>
                </c:pt>
                <c:pt idx="1069">
                  <c:v>1.5754313499999999</c:v>
                </c:pt>
                <c:pt idx="1070">
                  <c:v>1.57493007</c:v>
                </c:pt>
                <c:pt idx="1071">
                  <c:v>1.57438886</c:v>
                </c:pt>
                <c:pt idx="1072">
                  <c:v>1.5738775700000001</c:v>
                </c:pt>
                <c:pt idx="1073">
                  <c:v>1.5734664199999999</c:v>
                </c:pt>
                <c:pt idx="1074">
                  <c:v>1.57301545</c:v>
                </c:pt>
                <c:pt idx="1075">
                  <c:v>1.5724641100000001</c:v>
                </c:pt>
                <c:pt idx="1076">
                  <c:v>1.5717723400000001</c:v>
                </c:pt>
                <c:pt idx="1077">
                  <c:v>1.57149172</c:v>
                </c:pt>
                <c:pt idx="1078">
                  <c:v>1.57090032</c:v>
                </c:pt>
                <c:pt idx="1079">
                  <c:v>1.57061958</c:v>
                </c:pt>
                <c:pt idx="1080">
                  <c:v>1.56999803</c:v>
                </c:pt>
                <c:pt idx="1081">
                  <c:v>1.5696072599999999</c:v>
                </c:pt>
                <c:pt idx="1082">
                  <c:v>1.56893539</c:v>
                </c:pt>
                <c:pt idx="1083">
                  <c:v>1.56850457</c:v>
                </c:pt>
                <c:pt idx="1084">
                  <c:v>1.5679631199999999</c:v>
                </c:pt>
                <c:pt idx="1085">
                  <c:v>1.5673015100000001</c:v>
                </c:pt>
                <c:pt idx="1086">
                  <c:v>1.56707084</c:v>
                </c:pt>
                <c:pt idx="1087">
                  <c:v>1.56641936</c:v>
                </c:pt>
                <c:pt idx="1088">
                  <c:v>1.5659380000000001</c:v>
                </c:pt>
                <c:pt idx="1089">
                  <c:v>1.56553721</c:v>
                </c:pt>
                <c:pt idx="1090">
                  <c:v>1.5647954900000001</c:v>
                </c:pt>
                <c:pt idx="1091">
                  <c:v>1.5644946099999999</c:v>
                </c:pt>
                <c:pt idx="1092">
                  <c:v>1.5639733099999999</c:v>
                </c:pt>
                <c:pt idx="1093">
                  <c:v>1.56336176</c:v>
                </c:pt>
                <c:pt idx="1094">
                  <c:v>1.5628404600000001</c:v>
                </c:pt>
                <c:pt idx="1095">
                  <c:v>1.56245959</c:v>
                </c:pt>
                <c:pt idx="1096">
                  <c:v>1.56205869</c:v>
                </c:pt>
                <c:pt idx="1097">
                  <c:v>1.5614873199999999</c:v>
                </c:pt>
                <c:pt idx="1098">
                  <c:v>1.5607254500000001</c:v>
                </c:pt>
                <c:pt idx="1099">
                  <c:v>1.5605751299999999</c:v>
                </c:pt>
                <c:pt idx="1100">
                  <c:v>1.56004381</c:v>
                </c:pt>
                <c:pt idx="1101">
                  <c:v>1.55955255</c:v>
                </c:pt>
                <c:pt idx="1102">
                  <c:v>1.5590112199999999</c:v>
                </c:pt>
                <c:pt idx="1103">
                  <c:v>1.5584298400000001</c:v>
                </c:pt>
                <c:pt idx="1104">
                  <c:v>1.5579485900000001</c:v>
                </c:pt>
                <c:pt idx="1105">
                  <c:v>1.5574668599999999</c:v>
                </c:pt>
                <c:pt idx="1106">
                  <c:v>1.55697489</c:v>
                </c:pt>
                <c:pt idx="1107">
                  <c:v>1.55641484</c:v>
                </c:pt>
                <c:pt idx="1108">
                  <c:v>1.55597377</c:v>
                </c:pt>
                <c:pt idx="1109">
                  <c:v>1.55550265</c:v>
                </c:pt>
                <c:pt idx="1110">
                  <c:v>1.55457044</c:v>
                </c:pt>
                <c:pt idx="1111">
                  <c:v>1.55411923</c:v>
                </c:pt>
                <c:pt idx="1112">
                  <c:v>1.5535678900000001</c:v>
                </c:pt>
                <c:pt idx="1113">
                  <c:v>1.5531569700000001</c:v>
                </c:pt>
                <c:pt idx="1114">
                  <c:v>1.5525052500000001</c:v>
                </c:pt>
                <c:pt idx="1115">
                  <c:v>1.55198407</c:v>
                </c:pt>
                <c:pt idx="1116">
                  <c:v>1.5515129599999999</c:v>
                </c:pt>
                <c:pt idx="1117">
                  <c:v>1.5512422299999999</c:v>
                </c:pt>
                <c:pt idx="1118">
                  <c:v>1.5506508400000001</c:v>
                </c:pt>
                <c:pt idx="1119">
                  <c:v>1.54991901</c:v>
                </c:pt>
                <c:pt idx="1120">
                  <c:v>1.5496984700000001</c:v>
                </c:pt>
                <c:pt idx="1121">
                  <c:v>1.5492774199999999</c:v>
                </c:pt>
                <c:pt idx="1122">
                  <c:v>1.5484955300000001</c:v>
                </c:pt>
                <c:pt idx="1123">
                  <c:v>1.54800439</c:v>
                </c:pt>
                <c:pt idx="1124">
                  <c:v>1.5472824599999999</c:v>
                </c:pt>
                <c:pt idx="1125">
                  <c:v>1.5469017</c:v>
                </c:pt>
                <c:pt idx="1126">
                  <c:v>1.5466810499999999</c:v>
                </c:pt>
                <c:pt idx="1127">
                  <c:v>1.54604948</c:v>
                </c:pt>
                <c:pt idx="1128">
                  <c:v>1.5455783599999999</c:v>
                </c:pt>
                <c:pt idx="1129">
                  <c:v>1.54505706</c:v>
                </c:pt>
                <c:pt idx="1130">
                  <c:v>1.54453588</c:v>
                </c:pt>
                <c:pt idx="1131">
                  <c:v>1.54406464</c:v>
                </c:pt>
                <c:pt idx="1132">
                  <c:v>1.5435935300000001</c:v>
                </c:pt>
                <c:pt idx="1133">
                  <c:v>1.54314244</c:v>
                </c:pt>
                <c:pt idx="1134">
                  <c:v>1.5425710699999999</c:v>
                </c:pt>
                <c:pt idx="1135">
                  <c:v>1.54224026</c:v>
                </c:pt>
                <c:pt idx="1136">
                  <c:v>1.5413579900000001</c:v>
                </c:pt>
                <c:pt idx="1137">
                  <c:v>1.54114759</c:v>
                </c:pt>
                <c:pt idx="1138">
                  <c:v>1.5406262900000001</c:v>
                </c:pt>
                <c:pt idx="1139">
                  <c:v>1.53986442</c:v>
                </c:pt>
                <c:pt idx="1140">
                  <c:v>1.5398043400000001</c:v>
                </c:pt>
                <c:pt idx="1141">
                  <c:v>1.5390423499999999</c:v>
                </c:pt>
                <c:pt idx="1142">
                  <c:v>1.5382905</c:v>
                </c:pt>
                <c:pt idx="1143">
                  <c:v>1.5380399199999999</c:v>
                </c:pt>
                <c:pt idx="1144">
                  <c:v>1.53739834</c:v>
                </c:pt>
                <c:pt idx="1145">
                  <c:v>1.53696728</c:v>
                </c:pt>
                <c:pt idx="1146">
                  <c:v>1.53645611</c:v>
                </c:pt>
                <c:pt idx="1147">
                  <c:v>1.53618538</c:v>
                </c:pt>
                <c:pt idx="1148">
                  <c:v>1.5357343000000001</c:v>
                </c:pt>
                <c:pt idx="1149">
                  <c:v>1.53503251</c:v>
                </c:pt>
                <c:pt idx="1150">
                  <c:v>1.5343508699999999</c:v>
                </c:pt>
                <c:pt idx="1151">
                  <c:v>1.5339599799999999</c:v>
                </c:pt>
                <c:pt idx="1152">
                  <c:v>1.5336291799999999</c:v>
                </c:pt>
                <c:pt idx="1153">
                  <c:v>1.53309786</c:v>
                </c:pt>
                <c:pt idx="1154">
                  <c:v>1.53257668</c:v>
                </c:pt>
                <c:pt idx="1155">
                  <c:v>1.53222573</c:v>
                </c:pt>
                <c:pt idx="1156">
                  <c:v>1.5316737899999999</c:v>
                </c:pt>
                <c:pt idx="1157">
                  <c:v>1.5309423200000001</c:v>
                </c:pt>
                <c:pt idx="1158">
                  <c:v>1.5306919800000001</c:v>
                </c:pt>
                <c:pt idx="1159">
                  <c:v>1.5302107300000001</c:v>
                </c:pt>
                <c:pt idx="1160">
                  <c:v>1.5295592499999999</c:v>
                </c:pt>
                <c:pt idx="1161">
                  <c:v>1.5290479699999999</c:v>
                </c:pt>
                <c:pt idx="1162">
                  <c:v>1.52861691</c:v>
                </c:pt>
                <c:pt idx="1163">
                  <c:v>1.5280854699999999</c:v>
                </c:pt>
                <c:pt idx="1164">
                  <c:v>1.52744389</c:v>
                </c:pt>
                <c:pt idx="1165">
                  <c:v>1.5271934300000001</c:v>
                </c:pt>
                <c:pt idx="1166">
                  <c:v>1.5264916399999999</c:v>
                </c:pt>
                <c:pt idx="1167">
                  <c:v>1.5260005000000001</c:v>
                </c:pt>
                <c:pt idx="1168">
                  <c:v>1.52550936</c:v>
                </c:pt>
                <c:pt idx="1169">
                  <c:v>1.5250781799999999</c:v>
                </c:pt>
                <c:pt idx="1170">
                  <c:v>1.52464712</c:v>
                </c:pt>
                <c:pt idx="1171">
                  <c:v>1.5240255599999999</c:v>
                </c:pt>
                <c:pt idx="1172">
                  <c:v>1.5236547</c:v>
                </c:pt>
                <c:pt idx="1173">
                  <c:v>1.52296305</c:v>
                </c:pt>
                <c:pt idx="1174">
                  <c:v>1.5227123499999999</c:v>
                </c:pt>
                <c:pt idx="1175">
                  <c:v>1.52205086</c:v>
                </c:pt>
                <c:pt idx="1176">
                  <c:v>1.52166986</c:v>
                </c:pt>
                <c:pt idx="1177">
                  <c:v>1.5210182699999999</c:v>
                </c:pt>
                <c:pt idx="1178">
                  <c:v>1.5206472900000001</c:v>
                </c:pt>
                <c:pt idx="1179">
                  <c:v>1.5201260999999999</c:v>
                </c:pt>
                <c:pt idx="1180">
                  <c:v>1.5195547300000001</c:v>
                </c:pt>
                <c:pt idx="1181">
                  <c:v>1.5190434500000001</c:v>
                </c:pt>
                <c:pt idx="1182">
                  <c:v>1.5186424300000001</c:v>
                </c:pt>
                <c:pt idx="1183">
                  <c:v>1.5182315099999999</c:v>
                </c:pt>
                <c:pt idx="1184">
                  <c:v>1.51747966</c:v>
                </c:pt>
                <c:pt idx="1185">
                  <c:v>1.51720893</c:v>
                </c:pt>
                <c:pt idx="1186">
                  <c:v>1.51637697</c:v>
                </c:pt>
                <c:pt idx="1187">
                  <c:v>1.5160561800000001</c:v>
                </c:pt>
                <c:pt idx="1188">
                  <c:v>1.5156551599999999</c:v>
                </c:pt>
                <c:pt idx="1189">
                  <c:v>1.51495337</c:v>
                </c:pt>
                <c:pt idx="1190">
                  <c:v>1.51459253</c:v>
                </c:pt>
                <c:pt idx="1191">
                  <c:v>1.5140511999999999</c:v>
                </c:pt>
                <c:pt idx="1192">
                  <c:v>1.5135700700000001</c:v>
                </c:pt>
                <c:pt idx="1193">
                  <c:v>1.5128582699999999</c:v>
                </c:pt>
                <c:pt idx="1194">
                  <c:v>1.5125476099999999</c:v>
                </c:pt>
                <c:pt idx="1195">
                  <c:v>1.5120863899999999</c:v>
                </c:pt>
                <c:pt idx="1196">
                  <c:v>1.5115750999999999</c:v>
                </c:pt>
                <c:pt idx="1197">
                  <c:v>1.51101375</c:v>
                </c:pt>
                <c:pt idx="1198">
                  <c:v>1.51032221</c:v>
                </c:pt>
                <c:pt idx="1199">
                  <c:v>1.51016164</c:v>
                </c:pt>
                <c:pt idx="1200">
                  <c:v>1.5095000300000001</c:v>
                </c:pt>
                <c:pt idx="1201">
                  <c:v>1.50921941</c:v>
                </c:pt>
                <c:pt idx="1202">
                  <c:v>1.5086680699999999</c:v>
                </c:pt>
                <c:pt idx="1203">
                  <c:v>1.50832725</c:v>
                </c:pt>
                <c:pt idx="1204">
                  <c:v>1.5074952800000001</c:v>
                </c:pt>
                <c:pt idx="1205">
                  <c:v>1.5068937499999999</c:v>
                </c:pt>
                <c:pt idx="1206">
                  <c:v>1.50637245</c:v>
                </c:pt>
                <c:pt idx="1207">
                  <c:v>1.50637233</c:v>
                </c:pt>
                <c:pt idx="1208">
                  <c:v>1.5056705500000001</c:v>
                </c:pt>
                <c:pt idx="1209">
                  <c:v>1.50491858</c:v>
                </c:pt>
                <c:pt idx="1210">
                  <c:v>1.5043785599999999</c:v>
                </c:pt>
                <c:pt idx="1211">
                  <c:v>1.5042171499999999</c:v>
                </c:pt>
                <c:pt idx="1212">
                  <c:v>1.5034152300000001</c:v>
                </c:pt>
                <c:pt idx="1213">
                  <c:v>1.5029341000000001</c:v>
                </c:pt>
                <c:pt idx="1214">
                  <c:v>1.5025330800000001</c:v>
                </c:pt>
                <c:pt idx="1215">
                  <c:v>1.50208199</c:v>
                </c:pt>
                <c:pt idx="1216">
                  <c:v>1.50127995</c:v>
                </c:pt>
                <c:pt idx="1217">
                  <c:v>1.5010193599999999</c:v>
                </c:pt>
                <c:pt idx="1218">
                  <c:v>1.5005181999999999</c:v>
                </c:pt>
                <c:pt idx="1219">
                  <c:v>1.49984658</c:v>
                </c:pt>
                <c:pt idx="1220">
                  <c:v>1.49967611</c:v>
                </c:pt>
                <c:pt idx="1221">
                  <c:v>1.4990444199999999</c:v>
                </c:pt>
                <c:pt idx="1222">
                  <c:v>1.49849308</c:v>
                </c:pt>
                <c:pt idx="1223">
                  <c:v>1.4979518700000001</c:v>
                </c:pt>
                <c:pt idx="1224">
                  <c:v>1.4973503399999999</c:v>
                </c:pt>
                <c:pt idx="1225">
                  <c:v>1.4969393</c:v>
                </c:pt>
                <c:pt idx="1226">
                  <c:v>1.49649823</c:v>
                </c:pt>
                <c:pt idx="1227">
                  <c:v>1.4959670300000001</c:v>
                </c:pt>
                <c:pt idx="1228">
                  <c:v>1.4954457299999999</c:v>
                </c:pt>
                <c:pt idx="1229">
                  <c:v>1.49499464</c:v>
                </c:pt>
                <c:pt idx="1230">
                  <c:v>1.49454343</c:v>
                </c:pt>
                <c:pt idx="1231">
                  <c:v>1.4939018500000001</c:v>
                </c:pt>
                <c:pt idx="1232">
                  <c:v>1.4933104500000001</c:v>
                </c:pt>
                <c:pt idx="1233">
                  <c:v>1.4931401</c:v>
                </c:pt>
                <c:pt idx="1234">
                  <c:v>1.49240828</c:v>
                </c:pt>
                <c:pt idx="1235">
                  <c:v>1.4919973600000001</c:v>
                </c:pt>
                <c:pt idx="1236">
                  <c:v>1.4915061000000001</c:v>
                </c:pt>
                <c:pt idx="1237">
                  <c:v>1.4910048199999999</c:v>
                </c:pt>
                <c:pt idx="1238">
                  <c:v>1.49042344</c:v>
                </c:pt>
                <c:pt idx="1239">
                  <c:v>1.49004245</c:v>
                </c:pt>
                <c:pt idx="1240">
                  <c:v>1.48948109</c:v>
                </c:pt>
                <c:pt idx="1241">
                  <c:v>1.4889698</c:v>
                </c:pt>
                <c:pt idx="1242">
                  <c:v>1.4886691599999999</c:v>
                </c:pt>
                <c:pt idx="1243">
                  <c:v>1.4881078000000001</c:v>
                </c:pt>
                <c:pt idx="1244">
                  <c:v>1.48733592</c:v>
                </c:pt>
                <c:pt idx="1245">
                  <c:v>1.4870251400000001</c:v>
                </c:pt>
                <c:pt idx="1246">
                  <c:v>1.4864236099999999</c:v>
                </c:pt>
                <c:pt idx="1247">
                  <c:v>1.48611271</c:v>
                </c:pt>
                <c:pt idx="1248">
                  <c:v>1.48542106</c:v>
                </c:pt>
                <c:pt idx="1249">
                  <c:v>1.4850002499999999</c:v>
                </c:pt>
                <c:pt idx="1250">
                  <c:v>1.4844187499999999</c:v>
                </c:pt>
                <c:pt idx="1251">
                  <c:v>1.48390746</c:v>
                </c:pt>
                <c:pt idx="1252">
                  <c:v>1.48356664</c:v>
                </c:pt>
                <c:pt idx="1253">
                  <c:v>1.4830955299999999</c:v>
                </c:pt>
                <c:pt idx="1254">
                  <c:v>1.482494</c:v>
                </c:pt>
                <c:pt idx="1255">
                  <c:v>1.48200285</c:v>
                </c:pt>
                <c:pt idx="1256">
                  <c:v>1.4814615200000001</c:v>
                </c:pt>
                <c:pt idx="1257">
                  <c:v>1.48121083</c:v>
                </c:pt>
                <c:pt idx="1258">
                  <c:v>1.4806495900000001</c:v>
                </c:pt>
                <c:pt idx="1259">
                  <c:v>1.4798876000000001</c:v>
                </c:pt>
                <c:pt idx="1260">
                  <c:v>1.47953665</c:v>
                </c:pt>
                <c:pt idx="1261">
                  <c:v>1.4791450500000001</c:v>
                </c:pt>
                <c:pt idx="1262">
                  <c:v>1.4784051199999999</c:v>
                </c:pt>
                <c:pt idx="1263">
                  <c:v>1.4780627500000001</c:v>
                </c:pt>
                <c:pt idx="1264">
                  <c:v>1.47744155</c:v>
                </c:pt>
                <c:pt idx="1265">
                  <c:v>1.4769705500000001</c:v>
                </c:pt>
                <c:pt idx="1266">
                  <c:v>1.47635889</c:v>
                </c:pt>
                <c:pt idx="1267">
                  <c:v>1.4760683800000001</c:v>
                </c:pt>
                <c:pt idx="1268">
                  <c:v>1.47552693</c:v>
                </c:pt>
                <c:pt idx="1269">
                  <c:v>1.4750858499999999</c:v>
                </c:pt>
                <c:pt idx="1270">
                  <c:v>1.47464478</c:v>
                </c:pt>
                <c:pt idx="1271">
                  <c:v>1.4741236</c:v>
                </c:pt>
                <c:pt idx="1272">
                  <c:v>1.4733817600000001</c:v>
                </c:pt>
                <c:pt idx="1273">
                  <c:v>1.4730007599999999</c:v>
                </c:pt>
                <c:pt idx="1274">
                  <c:v>1.47255969</c:v>
                </c:pt>
                <c:pt idx="1275">
                  <c:v>1.4719281200000001</c:v>
                </c:pt>
                <c:pt idx="1276">
                  <c:v>1.4714068199999999</c:v>
                </c:pt>
                <c:pt idx="1277">
                  <c:v>1.4710259400000001</c:v>
                </c:pt>
                <c:pt idx="1278">
                  <c:v>1.4703743499999999</c:v>
                </c:pt>
                <c:pt idx="1279">
                  <c:v>1.4698931</c:v>
                </c:pt>
                <c:pt idx="1280">
                  <c:v>1.46948218</c:v>
                </c:pt>
                <c:pt idx="1281">
                  <c:v>1.46898091</c:v>
                </c:pt>
                <c:pt idx="1282">
                  <c:v>1.46838939</c:v>
                </c:pt>
                <c:pt idx="1283">
                  <c:v>1.46797848</c:v>
                </c:pt>
                <c:pt idx="1284">
                  <c:v>1.46736705</c:v>
                </c:pt>
                <c:pt idx="1285">
                  <c:v>1.46699607</c:v>
                </c:pt>
                <c:pt idx="1286">
                  <c:v>1.4666552500000001</c:v>
                </c:pt>
                <c:pt idx="1287">
                  <c:v>1.4660938999999999</c:v>
                </c:pt>
                <c:pt idx="1288">
                  <c:v>1.4653119999999999</c:v>
                </c:pt>
                <c:pt idx="1289">
                  <c:v>1.4649411400000001</c:v>
                </c:pt>
                <c:pt idx="1290">
                  <c:v>1.4644298600000001</c:v>
                </c:pt>
                <c:pt idx="1291">
                  <c:v>1.46399868</c:v>
                </c:pt>
                <c:pt idx="1292">
                  <c:v>1.46340728</c:v>
                </c:pt>
                <c:pt idx="1293">
                  <c:v>1.4629361599999999</c:v>
                </c:pt>
                <c:pt idx="1294">
                  <c:v>1.46260536</c:v>
                </c:pt>
                <c:pt idx="1295">
                  <c:v>1.4619637700000001</c:v>
                </c:pt>
                <c:pt idx="1296">
                  <c:v>1.46141243</c:v>
                </c:pt>
                <c:pt idx="1297">
                  <c:v>1.46111166</c:v>
                </c:pt>
                <c:pt idx="1298">
                  <c:v>1.4605101300000001</c:v>
                </c:pt>
                <c:pt idx="1299">
                  <c:v>1.46013927</c:v>
                </c:pt>
                <c:pt idx="1300">
                  <c:v>1.45960796</c:v>
                </c:pt>
                <c:pt idx="1301">
                  <c:v>1.4591068</c:v>
                </c:pt>
                <c:pt idx="1302">
                  <c:v>1.4584753500000001</c:v>
                </c:pt>
                <c:pt idx="1303">
                  <c:v>1.4581444299999999</c:v>
                </c:pt>
                <c:pt idx="1304">
                  <c:v>1.4574627899999999</c:v>
                </c:pt>
                <c:pt idx="1305">
                  <c:v>1.4572622799999999</c:v>
                </c:pt>
                <c:pt idx="1306">
                  <c:v>1.45681119</c:v>
                </c:pt>
                <c:pt idx="1307">
                  <c:v>1.45602918</c:v>
                </c:pt>
                <c:pt idx="1308">
                  <c:v>1.4556684499999999</c:v>
                </c:pt>
                <c:pt idx="1309">
                  <c:v>1.4550869500000001</c:v>
                </c:pt>
                <c:pt idx="1310">
                  <c:v>1.4546559999999999</c:v>
                </c:pt>
                <c:pt idx="1311">
                  <c:v>1.45410466</c:v>
                </c:pt>
                <c:pt idx="1312">
                  <c:v>1.45363343</c:v>
                </c:pt>
                <c:pt idx="1313">
                  <c:v>1.4530028100000001</c:v>
                </c:pt>
                <c:pt idx="1314">
                  <c:v>1.45267093</c:v>
                </c:pt>
                <c:pt idx="1315">
                  <c:v>1.45208955</c:v>
                </c:pt>
                <c:pt idx="1316">
                  <c:v>1.4514479600000001</c:v>
                </c:pt>
                <c:pt idx="1317">
                  <c:v>1.4510771</c:v>
                </c:pt>
                <c:pt idx="1318">
                  <c:v>1.4506460400000001</c:v>
                </c:pt>
                <c:pt idx="1319">
                  <c:v>1.45030522</c:v>
                </c:pt>
                <c:pt idx="1320">
                  <c:v>1.4497638900000001</c:v>
                </c:pt>
                <c:pt idx="1321">
                  <c:v>1.448982</c:v>
                </c:pt>
                <c:pt idx="1322">
                  <c:v>1.44872153</c:v>
                </c:pt>
                <c:pt idx="1323">
                  <c:v>1.4480598</c:v>
                </c:pt>
                <c:pt idx="1324">
                  <c:v>1.4478091</c:v>
                </c:pt>
                <c:pt idx="1325">
                  <c:v>1.4472477399999999</c:v>
                </c:pt>
                <c:pt idx="1326">
                  <c:v>1.4467464699999999</c:v>
                </c:pt>
                <c:pt idx="1327">
                  <c:v>1.4459145099999999</c:v>
                </c:pt>
                <c:pt idx="1328">
                  <c:v>1.4456337699999999</c:v>
                </c:pt>
                <c:pt idx="1329">
                  <c:v>1.44517267</c:v>
                </c:pt>
                <c:pt idx="1330">
                  <c:v>1.4444609900000001</c:v>
                </c:pt>
                <c:pt idx="1331">
                  <c:v>1.4439496999999999</c:v>
                </c:pt>
                <c:pt idx="1332">
                  <c:v>1.44368911</c:v>
                </c:pt>
                <c:pt idx="1333">
                  <c:v>1.4431477800000001</c:v>
                </c:pt>
                <c:pt idx="1334">
                  <c:v>1.4425060700000001</c:v>
                </c:pt>
                <c:pt idx="1335">
                  <c:v>1.4421253199999999</c:v>
                </c:pt>
                <c:pt idx="1336">
                  <c:v>1.44153368</c:v>
                </c:pt>
                <c:pt idx="1337">
                  <c:v>1.4411929800000001</c:v>
                </c:pt>
                <c:pt idx="1338">
                  <c:v>1.44062161</c:v>
                </c:pt>
                <c:pt idx="1339">
                  <c:v>1.44032073</c:v>
                </c:pt>
                <c:pt idx="1340">
                  <c:v>1.4395990400000001</c:v>
                </c:pt>
                <c:pt idx="1341">
                  <c:v>1.43915796</c:v>
                </c:pt>
                <c:pt idx="1342">
                  <c:v>1.4384963500000001</c:v>
                </c:pt>
                <c:pt idx="1343">
                  <c:v>1.4380953299999999</c:v>
                </c:pt>
                <c:pt idx="1344">
                  <c:v>1.4376943099999999</c:v>
                </c:pt>
                <c:pt idx="1345">
                  <c:v>1.4371931600000001</c:v>
                </c:pt>
                <c:pt idx="1346">
                  <c:v>1.4365715999999999</c:v>
                </c:pt>
                <c:pt idx="1347">
                  <c:v>1.4361305200000001</c:v>
                </c:pt>
                <c:pt idx="1348">
                  <c:v>1.43573964</c:v>
                </c:pt>
                <c:pt idx="1349">
                  <c:v>1.43517816</c:v>
                </c:pt>
                <c:pt idx="1350">
                  <c:v>1.4344665999999999</c:v>
                </c:pt>
                <c:pt idx="1351">
                  <c:v>1.43405545</c:v>
                </c:pt>
                <c:pt idx="1352">
                  <c:v>1.43367457</c:v>
                </c:pt>
                <c:pt idx="1353">
                  <c:v>1.4331031999999999</c:v>
                </c:pt>
                <c:pt idx="1354">
                  <c:v>1.4325317099999999</c:v>
                </c:pt>
                <c:pt idx="1355">
                  <c:v>1.4319804899999999</c:v>
                </c:pt>
                <c:pt idx="1356">
                  <c:v>1.4316997499999999</c:v>
                </c:pt>
                <c:pt idx="1357">
                  <c:v>1.4309277499999999</c:v>
                </c:pt>
                <c:pt idx="1358">
                  <c:v>1.43058693</c:v>
                </c:pt>
                <c:pt idx="1359">
                  <c:v>1.4302262100000001</c:v>
                </c:pt>
                <c:pt idx="1360">
                  <c:v>1.4297048999999999</c:v>
                </c:pt>
                <c:pt idx="1361">
                  <c:v>1.4292036299999999</c:v>
                </c:pt>
                <c:pt idx="1362">
                  <c:v>1.42858207</c:v>
                </c:pt>
                <c:pt idx="1363">
                  <c:v>1.4280607700000001</c:v>
                </c:pt>
                <c:pt idx="1364">
                  <c:v>1.4276698800000001</c:v>
                </c:pt>
                <c:pt idx="1365">
                  <c:v>1.4269079</c:v>
                </c:pt>
                <c:pt idx="1366">
                  <c:v>1.42667758</c:v>
                </c:pt>
                <c:pt idx="1367">
                  <c:v>1.4261171800000001</c:v>
                </c:pt>
                <c:pt idx="1368">
                  <c:v>1.4255846700000001</c:v>
                </c:pt>
                <c:pt idx="1369">
                  <c:v>1.4251437199999999</c:v>
                </c:pt>
                <c:pt idx="1370">
                  <c:v>1.4246925100000001</c:v>
                </c:pt>
                <c:pt idx="1371">
                  <c:v>1.42415118</c:v>
                </c:pt>
                <c:pt idx="1372">
                  <c:v>1.4236800700000001</c:v>
                </c:pt>
                <c:pt idx="1373">
                  <c:v>1.42320895</c:v>
                </c:pt>
                <c:pt idx="1374">
                  <c:v>1.42264748</c:v>
                </c:pt>
                <c:pt idx="1375">
                  <c:v>1.42201591</c:v>
                </c:pt>
                <c:pt idx="1376">
                  <c:v>1.4215749499999999</c:v>
                </c:pt>
                <c:pt idx="1377">
                  <c:v>1.4208831799999999</c:v>
                </c:pt>
                <c:pt idx="1378">
                  <c:v>1.42046213</c:v>
                </c:pt>
                <c:pt idx="1379">
                  <c:v>1.42003119</c:v>
                </c:pt>
                <c:pt idx="1380">
                  <c:v>1.41942966</c:v>
                </c:pt>
                <c:pt idx="1381">
                  <c:v>1.4190386500000001</c:v>
                </c:pt>
                <c:pt idx="1382">
                  <c:v>1.41863775</c:v>
                </c:pt>
                <c:pt idx="1383">
                  <c:v>1.41814649</c:v>
                </c:pt>
                <c:pt idx="1384">
                  <c:v>1.4174248</c:v>
                </c:pt>
                <c:pt idx="1385">
                  <c:v>1.4170739699999999</c:v>
                </c:pt>
                <c:pt idx="1386">
                  <c:v>1.41629195</c:v>
                </c:pt>
                <c:pt idx="1387">
                  <c:v>1.4159913099999999</c:v>
                </c:pt>
                <c:pt idx="1388">
                  <c:v>1.4155200699999999</c:v>
                </c:pt>
                <c:pt idx="1389">
                  <c:v>1.4150189200000001</c:v>
                </c:pt>
                <c:pt idx="1390">
                  <c:v>1.4144374099999999</c:v>
                </c:pt>
                <c:pt idx="1391">
                  <c:v>1.41399634</c:v>
                </c:pt>
                <c:pt idx="1392">
                  <c:v>1.41338491</c:v>
                </c:pt>
                <c:pt idx="1393">
                  <c:v>1.41309416</c:v>
                </c:pt>
                <c:pt idx="1394">
                  <c:v>1.4126029</c:v>
                </c:pt>
                <c:pt idx="1395">
                  <c:v>1.4120515600000001</c:v>
                </c:pt>
                <c:pt idx="1396">
                  <c:v>1.4116005899999999</c:v>
                </c:pt>
                <c:pt idx="1397">
                  <c:v>1.41078854</c:v>
                </c:pt>
                <c:pt idx="1398">
                  <c:v>1.4106081699999999</c:v>
                </c:pt>
                <c:pt idx="1399">
                  <c:v>1.4100267900000001</c:v>
                </c:pt>
                <c:pt idx="1400">
                  <c:v>1.4093852</c:v>
                </c:pt>
                <c:pt idx="1401">
                  <c:v>1.40878367</c:v>
                </c:pt>
                <c:pt idx="1402">
                  <c:v>1.4084528700000001</c:v>
                </c:pt>
                <c:pt idx="1403">
                  <c:v>1.40815198</c:v>
                </c:pt>
                <c:pt idx="1404">
                  <c:v>1.4074704600000001</c:v>
                </c:pt>
                <c:pt idx="1405">
                  <c:v>1.40700936</c:v>
                </c:pt>
                <c:pt idx="1406">
                  <c:v>1.4065681699999999</c:v>
                </c:pt>
                <c:pt idx="1407">
                  <c:v>1.40594661</c:v>
                </c:pt>
                <c:pt idx="1408">
                  <c:v>1.4054656000000001</c:v>
                </c:pt>
                <c:pt idx="1409">
                  <c:v>1.4048941100000001</c:v>
                </c:pt>
                <c:pt idx="1410">
                  <c:v>1.4044930900000001</c:v>
                </c:pt>
                <c:pt idx="1411">
                  <c:v>1.4038816700000001</c:v>
                </c:pt>
                <c:pt idx="1412">
                  <c:v>1.4035808999999999</c:v>
                </c:pt>
                <c:pt idx="1413">
                  <c:v>1.4030596</c:v>
                </c:pt>
                <c:pt idx="1414">
                  <c:v>1.4025584499999999</c:v>
                </c:pt>
                <c:pt idx="1415">
                  <c:v>1.40214729</c:v>
                </c:pt>
                <c:pt idx="1416">
                  <c:v>1.40133536</c:v>
                </c:pt>
                <c:pt idx="1417">
                  <c:v>1.40113485</c:v>
                </c:pt>
                <c:pt idx="1418">
                  <c:v>1.4005331999999999</c:v>
                </c:pt>
                <c:pt idx="1419">
                  <c:v>1.3998718299999999</c:v>
                </c:pt>
                <c:pt idx="1420">
                  <c:v>1.3995323200000001</c:v>
                </c:pt>
                <c:pt idx="1421">
                  <c:v>1.39924026</c:v>
                </c:pt>
                <c:pt idx="1422">
                  <c:v>1.3985084299999999</c:v>
                </c:pt>
                <c:pt idx="1423">
                  <c:v>1.3979671</c:v>
                </c:pt>
                <c:pt idx="1424">
                  <c:v>1.3973757</c:v>
                </c:pt>
                <c:pt idx="1425">
                  <c:v>1.3972353900000001</c:v>
                </c:pt>
                <c:pt idx="1426">
                  <c:v>1.3966238500000001</c:v>
                </c:pt>
                <c:pt idx="1427">
                  <c:v>1.3960323299999999</c:v>
                </c:pt>
                <c:pt idx="1428">
                  <c:v>1.3954310400000001</c:v>
                </c:pt>
                <c:pt idx="1429">
                  <c:v>1.3950901</c:v>
                </c:pt>
                <c:pt idx="1430">
                  <c:v>1.39470911</c:v>
                </c:pt>
                <c:pt idx="1431">
                  <c:v>1.39396739</c:v>
                </c:pt>
                <c:pt idx="1432">
                  <c:v>1.39355636</c:v>
                </c:pt>
                <c:pt idx="1433">
                  <c:v>1.3930150299999999</c:v>
                </c:pt>
                <c:pt idx="1434">
                  <c:v>1.3925238799999999</c:v>
                </c:pt>
                <c:pt idx="1435">
                  <c:v>1.39192235</c:v>
                </c:pt>
                <c:pt idx="1436">
                  <c:v>1.39160156</c:v>
                </c:pt>
                <c:pt idx="1437">
                  <c:v>1.3910101699999999</c:v>
                </c:pt>
                <c:pt idx="1438">
                  <c:v>1.3903785900000001</c:v>
                </c:pt>
                <c:pt idx="1439">
                  <c:v>1.3900277599999999</c:v>
                </c:pt>
                <c:pt idx="1440">
                  <c:v>1.3895665399999999</c:v>
                </c:pt>
                <c:pt idx="1441">
                  <c:v>1.38883483</c:v>
                </c:pt>
                <c:pt idx="1442">
                  <c:v>1.3885441999999999</c:v>
                </c:pt>
                <c:pt idx="1443">
                  <c:v>1.3879627000000001</c:v>
                </c:pt>
                <c:pt idx="1444">
                  <c:v>1.3873511599999999</c:v>
                </c:pt>
                <c:pt idx="1445">
                  <c:v>1.3870204699999999</c:v>
                </c:pt>
                <c:pt idx="1446">
                  <c:v>1.3863887800000001</c:v>
                </c:pt>
                <c:pt idx="1447">
                  <c:v>1.38603795</c:v>
                </c:pt>
                <c:pt idx="1448">
                  <c:v>1.38552666</c:v>
                </c:pt>
                <c:pt idx="1449">
                  <c:v>1.3848551499999999</c:v>
                </c:pt>
                <c:pt idx="1450">
                  <c:v>1.384444</c:v>
                </c:pt>
                <c:pt idx="1451">
                  <c:v>1.3838927700000001</c:v>
                </c:pt>
                <c:pt idx="1452">
                  <c:v>1.3833112700000001</c:v>
                </c:pt>
                <c:pt idx="1453">
                  <c:v>1.3831307900000001</c:v>
                </c:pt>
                <c:pt idx="1454">
                  <c:v>1.38234901</c:v>
                </c:pt>
                <c:pt idx="1455">
                  <c:v>1.38197803</c:v>
                </c:pt>
                <c:pt idx="1456">
                  <c:v>1.38136649</c:v>
                </c:pt>
                <c:pt idx="1457">
                  <c:v>1.3809957500000001</c:v>
                </c:pt>
                <c:pt idx="1458">
                  <c:v>1.38056457</c:v>
                </c:pt>
                <c:pt idx="1459">
                  <c:v>1.3800735500000001</c:v>
                </c:pt>
                <c:pt idx="1460">
                  <c:v>1.3795019399999999</c:v>
                </c:pt>
                <c:pt idx="1461">
                  <c:v>1.37918115</c:v>
                </c:pt>
                <c:pt idx="1462">
                  <c:v>1.3786097799999999</c:v>
                </c:pt>
                <c:pt idx="1463">
                  <c:v>1.3780584300000001</c:v>
                </c:pt>
                <c:pt idx="1464">
                  <c:v>1.3775471399999999</c:v>
                </c:pt>
                <c:pt idx="1465">
                  <c:v>1.3769357200000001</c:v>
                </c:pt>
                <c:pt idx="1466">
                  <c:v>1.3764144199999999</c:v>
                </c:pt>
                <c:pt idx="1467">
                  <c:v>1.37610364</c:v>
                </c:pt>
                <c:pt idx="1468">
                  <c:v>1.37557244</c:v>
                </c:pt>
                <c:pt idx="1469">
                  <c:v>1.3751212399999999</c:v>
                </c:pt>
                <c:pt idx="1470">
                  <c:v>1.37446237</c:v>
                </c:pt>
                <c:pt idx="1471">
                  <c:v>1.3740676599999999</c:v>
                </c:pt>
                <c:pt idx="1472">
                  <c:v>1.3735173899999999</c:v>
                </c:pt>
                <c:pt idx="1473">
                  <c:v>1.37279558</c:v>
                </c:pt>
                <c:pt idx="1474">
                  <c:v>1.3724747900000001</c:v>
                </c:pt>
                <c:pt idx="1475">
                  <c:v>1.3721439799999999</c:v>
                </c:pt>
                <c:pt idx="1476">
                  <c:v>1.37167287</c:v>
                </c:pt>
                <c:pt idx="1477">
                  <c:v>1.37102127</c:v>
                </c:pt>
                <c:pt idx="1478">
                  <c:v>1.3705701800000001</c:v>
                </c:pt>
                <c:pt idx="1479">
                  <c:v>1.37009907</c:v>
                </c:pt>
                <c:pt idx="1480">
                  <c:v>1.3693571099999999</c:v>
                </c:pt>
                <c:pt idx="1481">
                  <c:v>1.3689562099999999</c:v>
                </c:pt>
                <c:pt idx="1482">
                  <c:v>1.36860526</c:v>
                </c:pt>
                <c:pt idx="1483">
                  <c:v>1.36803389</c:v>
                </c:pt>
                <c:pt idx="1484">
                  <c:v>1.3676630299999999</c:v>
                </c:pt>
                <c:pt idx="1485">
                  <c:v>1.36722195</c:v>
                </c:pt>
                <c:pt idx="1486">
                  <c:v>1.36654031</c:v>
                </c:pt>
                <c:pt idx="1487">
                  <c:v>1.3659489199999999</c:v>
                </c:pt>
                <c:pt idx="1488">
                  <c:v>1.3655879500000001</c:v>
                </c:pt>
                <c:pt idx="1489">
                  <c:v>1.36484611</c:v>
                </c:pt>
                <c:pt idx="1490">
                  <c:v>1.3644951599999999</c:v>
                </c:pt>
                <c:pt idx="1491">
                  <c:v>1.3638135199999999</c:v>
                </c:pt>
                <c:pt idx="1492">
                  <c:v>1.3635329</c:v>
                </c:pt>
                <c:pt idx="1493">
                  <c:v>1.36277103</c:v>
                </c:pt>
                <c:pt idx="1494">
                  <c:v>1.36236</c:v>
                </c:pt>
                <c:pt idx="1495">
                  <c:v>1.3619891399999999</c:v>
                </c:pt>
                <c:pt idx="1496">
                  <c:v>1.36135769</c:v>
                </c:pt>
                <c:pt idx="1497">
                  <c:v>1.36104691</c:v>
                </c:pt>
                <c:pt idx="1498">
                  <c:v>1.3606258600000001</c:v>
                </c:pt>
                <c:pt idx="1499">
                  <c:v>1.3601245900000001</c:v>
                </c:pt>
                <c:pt idx="1500">
                  <c:v>1.35938263</c:v>
                </c:pt>
                <c:pt idx="1501">
                  <c:v>1.359092</c:v>
                </c:pt>
                <c:pt idx="1502">
                  <c:v>1.35848057</c:v>
                </c:pt>
                <c:pt idx="1503">
                  <c:v>1.35807955</c:v>
                </c:pt>
                <c:pt idx="1504">
                  <c:v>1.3575983</c:v>
                </c:pt>
                <c:pt idx="1505">
                  <c:v>1.35708714</c:v>
                </c:pt>
                <c:pt idx="1506">
                  <c:v>1.35651565</c:v>
                </c:pt>
                <c:pt idx="1507">
                  <c:v>1.3559242499999999</c:v>
                </c:pt>
                <c:pt idx="1508">
                  <c:v>1.3554731600000001</c:v>
                </c:pt>
                <c:pt idx="1509">
                  <c:v>1.3550521099999999</c:v>
                </c:pt>
                <c:pt idx="1510">
                  <c:v>1.3545509600000001</c:v>
                </c:pt>
                <c:pt idx="1511">
                  <c:v>1.3539092500000001</c:v>
                </c:pt>
                <c:pt idx="1512">
                  <c:v>1.3536887200000001</c:v>
                </c:pt>
                <c:pt idx="1513">
                  <c:v>1.3529770400000001</c:v>
                </c:pt>
                <c:pt idx="1514">
                  <c:v>1.35232544</c:v>
                </c:pt>
                <c:pt idx="1515">
                  <c:v>1.35209489</c:v>
                </c:pt>
                <c:pt idx="1516">
                  <c:v>1.3515535599999999</c:v>
                </c:pt>
                <c:pt idx="1517">
                  <c:v>1.3509721800000001</c:v>
                </c:pt>
                <c:pt idx="1518">
                  <c:v>1.35043085</c:v>
                </c:pt>
                <c:pt idx="1519">
                  <c:v>1.3498995300000001</c:v>
                </c:pt>
                <c:pt idx="1520">
                  <c:v>1.34952867</c:v>
                </c:pt>
                <c:pt idx="1521">
                  <c:v>1.3488870900000001</c:v>
                </c:pt>
                <c:pt idx="1522">
                  <c:v>1.3484860700000001</c:v>
                </c:pt>
                <c:pt idx="1523">
                  <c:v>1.34813523</c:v>
                </c:pt>
                <c:pt idx="1524">
                  <c:v>1.34757411</c:v>
                </c:pt>
                <c:pt idx="1525">
                  <c:v>1.3470627100000001</c:v>
                </c:pt>
                <c:pt idx="1526">
                  <c:v>1.34666157</c:v>
                </c:pt>
                <c:pt idx="1527">
                  <c:v>1.3460300000000001</c:v>
                </c:pt>
                <c:pt idx="1528">
                  <c:v>1.3456893000000001</c:v>
                </c:pt>
                <c:pt idx="1529">
                  <c:v>1.3450176700000001</c:v>
                </c:pt>
                <c:pt idx="1530">
                  <c:v>1.3445866099999999</c:v>
                </c:pt>
                <c:pt idx="1531">
                  <c:v>1.3439950899999999</c:v>
                </c:pt>
                <c:pt idx="1532">
                  <c:v>1.3436644099999999</c:v>
                </c:pt>
                <c:pt idx="1533">
                  <c:v>1.34284234</c:v>
                </c:pt>
                <c:pt idx="1534">
                  <c:v>1.3426016599999999</c:v>
                </c:pt>
                <c:pt idx="1535">
                  <c:v>1.3420403000000001</c:v>
                </c:pt>
                <c:pt idx="1536">
                  <c:v>1.3415792</c:v>
                </c:pt>
                <c:pt idx="1537">
                  <c:v>1.34106791</c:v>
                </c:pt>
                <c:pt idx="1538">
                  <c:v>1.3407270899999999</c:v>
                </c:pt>
                <c:pt idx="1539">
                  <c:v>1.3399351799999999</c:v>
                </c:pt>
                <c:pt idx="1540">
                  <c:v>1.3394339099999999</c:v>
                </c:pt>
                <c:pt idx="1541">
                  <c:v>1.3388926999999999</c:v>
                </c:pt>
                <c:pt idx="1542">
                  <c:v>1.33847165</c:v>
                </c:pt>
                <c:pt idx="1543">
                  <c:v>1.3379503500000001</c:v>
                </c:pt>
                <c:pt idx="1544">
                  <c:v>1.3373788600000001</c:v>
                </c:pt>
                <c:pt idx="1545">
                  <c:v>1.3370680800000001</c:v>
                </c:pt>
                <c:pt idx="1546">
                  <c:v>1.3365869500000001</c:v>
                </c:pt>
                <c:pt idx="1547">
                  <c:v>1.33601558</c:v>
                </c:pt>
                <c:pt idx="1548">
                  <c:v>1.3355544800000001</c:v>
                </c:pt>
                <c:pt idx="1549">
                  <c:v>1.33498311</c:v>
                </c:pt>
                <c:pt idx="1550">
                  <c:v>1.3342613000000001</c:v>
                </c:pt>
                <c:pt idx="1551">
                  <c:v>1.33392048</c:v>
                </c:pt>
                <c:pt idx="1552">
                  <c:v>1.33348954</c:v>
                </c:pt>
                <c:pt idx="1553">
                  <c:v>1.33299828</c:v>
                </c:pt>
                <c:pt idx="1554">
                  <c:v>1.33231652</c:v>
                </c:pt>
                <c:pt idx="1555">
                  <c:v>1.33200586</c:v>
                </c:pt>
                <c:pt idx="1556">
                  <c:v>1.3314944500000001</c:v>
                </c:pt>
                <c:pt idx="1557">
                  <c:v>1.33102334</c:v>
                </c:pt>
                <c:pt idx="1558">
                  <c:v>1.3305220600000001</c:v>
                </c:pt>
                <c:pt idx="1559">
                  <c:v>1.3301812399999999</c:v>
                </c:pt>
                <c:pt idx="1560">
                  <c:v>1.3293091100000001</c:v>
                </c:pt>
                <c:pt idx="1561">
                  <c:v>1.3290183499999999</c:v>
                </c:pt>
                <c:pt idx="1562">
                  <c:v>1.3286074400000001</c:v>
                </c:pt>
                <c:pt idx="1563">
                  <c:v>1.3278656</c:v>
                </c:pt>
                <c:pt idx="1564">
                  <c:v>1.3275147700000001</c:v>
                </c:pt>
                <c:pt idx="1565">
                  <c:v>1.3271037299999999</c:v>
                </c:pt>
                <c:pt idx="1566">
                  <c:v>1.3264923099999999</c:v>
                </c:pt>
                <c:pt idx="1567">
                  <c:v>1.3259508600000001</c:v>
                </c:pt>
                <c:pt idx="1568">
                  <c:v>1.32547975</c:v>
                </c:pt>
                <c:pt idx="1569">
                  <c:v>1.3250086299999999</c:v>
                </c:pt>
                <c:pt idx="1570">
                  <c:v>1.3242067099999999</c:v>
                </c:pt>
                <c:pt idx="1571">
                  <c:v>1.32397616</c:v>
                </c:pt>
                <c:pt idx="1572">
                  <c:v>1.3233145500000001</c:v>
                </c:pt>
                <c:pt idx="1573">
                  <c:v>1.3228433100000001</c:v>
                </c:pt>
                <c:pt idx="1574">
                  <c:v>1.32233369</c:v>
                </c:pt>
                <c:pt idx="1575">
                  <c:v>1.32195997</c:v>
                </c:pt>
                <c:pt idx="1576">
                  <c:v>1.3213396100000001</c:v>
                </c:pt>
                <c:pt idx="1577">
                  <c:v>1.3208483499999999</c:v>
                </c:pt>
                <c:pt idx="1578">
                  <c:v>1.3203172700000001</c:v>
                </c:pt>
                <c:pt idx="1579">
                  <c:v>1.31999636</c:v>
                </c:pt>
                <c:pt idx="1580">
                  <c:v>1.31938493</c:v>
                </c:pt>
                <c:pt idx="1581">
                  <c:v>1.3190441100000001</c:v>
                </c:pt>
                <c:pt idx="1582">
                  <c:v>1.3183523399999999</c:v>
                </c:pt>
                <c:pt idx="1583">
                  <c:v>1.3180715999999999</c:v>
                </c:pt>
                <c:pt idx="1584">
                  <c:v>1.3175804600000001</c:v>
                </c:pt>
                <c:pt idx="1585">
                  <c:v>1.3169789300000001</c:v>
                </c:pt>
                <c:pt idx="1586">
                  <c:v>1.31639755</c:v>
                </c:pt>
                <c:pt idx="1587">
                  <c:v>1.3160366999999999</c:v>
                </c:pt>
                <c:pt idx="1588">
                  <c:v>1.31548536</c:v>
                </c:pt>
                <c:pt idx="1589">
                  <c:v>1.31502414</c:v>
                </c:pt>
                <c:pt idx="1590">
                  <c:v>1.31448293</c:v>
                </c:pt>
                <c:pt idx="1591">
                  <c:v>1.31384134</c:v>
                </c:pt>
                <c:pt idx="1592">
                  <c:v>1.3131596999999999</c:v>
                </c:pt>
                <c:pt idx="1593">
                  <c:v>1.31311965</c:v>
                </c:pt>
                <c:pt idx="1594">
                  <c:v>1.3123776899999999</c:v>
                </c:pt>
                <c:pt idx="1595">
                  <c:v>1.3119767899999999</c:v>
                </c:pt>
                <c:pt idx="1596">
                  <c:v>1.31145537</c:v>
                </c:pt>
                <c:pt idx="1597">
                  <c:v>1.3109141600000001</c:v>
                </c:pt>
                <c:pt idx="1598">
                  <c:v>1.3105230299999999</c:v>
                </c:pt>
                <c:pt idx="1599">
                  <c:v>1.3099619199999999</c:v>
                </c:pt>
                <c:pt idx="1600">
                  <c:v>1.3094104499999999</c:v>
                </c:pt>
                <c:pt idx="1601">
                  <c:v>1.3089091799999999</c:v>
                </c:pt>
                <c:pt idx="1602">
                  <c:v>1.30842817</c:v>
                </c:pt>
                <c:pt idx="1603">
                  <c:v>1.3078365300000001</c:v>
                </c:pt>
                <c:pt idx="1604">
                  <c:v>1.30736542</c:v>
                </c:pt>
                <c:pt idx="1605">
                  <c:v>1.3067138199999999</c:v>
                </c:pt>
                <c:pt idx="1606">
                  <c:v>1.30621254</c:v>
                </c:pt>
                <c:pt idx="1607">
                  <c:v>1.3058818599999999</c:v>
                </c:pt>
                <c:pt idx="1608">
                  <c:v>1.3054206399999999</c:v>
                </c:pt>
                <c:pt idx="1609">
                  <c:v>1.3050197400000001</c:v>
                </c:pt>
                <c:pt idx="1610">
                  <c:v>1.30436814</c:v>
                </c:pt>
                <c:pt idx="1611">
                  <c:v>1.3039170499999999</c:v>
                </c:pt>
                <c:pt idx="1612">
                  <c:v>1.30348587</c:v>
                </c:pt>
                <c:pt idx="1613">
                  <c:v>1.3029546700000001</c:v>
                </c:pt>
                <c:pt idx="1614">
                  <c:v>1.30246353</c:v>
                </c:pt>
                <c:pt idx="1615">
                  <c:v>1.3019923</c:v>
                </c:pt>
                <c:pt idx="1616">
                  <c:v>1.30139077</c:v>
                </c:pt>
                <c:pt idx="1617">
                  <c:v>1.3009498100000001</c:v>
                </c:pt>
                <c:pt idx="1618">
                  <c:v>1.3003583000000001</c:v>
                </c:pt>
                <c:pt idx="1619">
                  <c:v>1.3000875700000001</c:v>
                </c:pt>
                <c:pt idx="1620">
                  <c:v>1.2992756400000001</c:v>
                </c:pt>
                <c:pt idx="1621">
                  <c:v>1.29910529</c:v>
                </c:pt>
                <c:pt idx="1622">
                  <c:v>1.29850376</c:v>
                </c:pt>
                <c:pt idx="1623">
                  <c:v>1.29780209</c:v>
                </c:pt>
                <c:pt idx="1624">
                  <c:v>1.29739106</c:v>
                </c:pt>
                <c:pt idx="1625">
                  <c:v>1.29703021</c:v>
                </c:pt>
                <c:pt idx="1626">
                  <c:v>1.29652894</c:v>
                </c:pt>
                <c:pt idx="1627">
                  <c:v>1.2960602000000001</c:v>
                </c:pt>
                <c:pt idx="1628">
                  <c:v>1.2956055399999999</c:v>
                </c:pt>
                <c:pt idx="1629">
                  <c:v>1.2950653999999999</c:v>
                </c:pt>
                <c:pt idx="1630">
                  <c:v>1.2945641299999999</c:v>
                </c:pt>
                <c:pt idx="1631">
                  <c:v>1.2939025200000001</c:v>
                </c:pt>
                <c:pt idx="1632">
                  <c:v>1.2937220300000001</c:v>
                </c:pt>
                <c:pt idx="1633">
                  <c:v>1.2930704399999999</c:v>
                </c:pt>
                <c:pt idx="1634">
                  <c:v>1.2926995800000001</c:v>
                </c:pt>
                <c:pt idx="1635">
                  <c:v>1.2921181900000001</c:v>
                </c:pt>
                <c:pt idx="1636">
                  <c:v>1.2915768599999999</c:v>
                </c:pt>
                <c:pt idx="1637">
                  <c:v>1.2910855999999999</c:v>
                </c:pt>
                <c:pt idx="1638">
                  <c:v>1.2904741799999999</c:v>
                </c:pt>
                <c:pt idx="1639">
                  <c:v>1.2900130700000001</c:v>
                </c:pt>
                <c:pt idx="1640">
                  <c:v>1.28957188</c:v>
                </c:pt>
                <c:pt idx="1641">
                  <c:v>1.2889102699999999</c:v>
                </c:pt>
                <c:pt idx="1642">
                  <c:v>1.2886296500000001</c:v>
                </c:pt>
                <c:pt idx="1643">
                  <c:v>1.28816855</c:v>
                </c:pt>
                <c:pt idx="1644">
                  <c:v>1.28757703</c:v>
                </c:pt>
                <c:pt idx="1645">
                  <c:v>1.2870056599999999</c:v>
                </c:pt>
                <c:pt idx="1646">
                  <c:v>1.2865947499999999</c:v>
                </c:pt>
                <c:pt idx="1647">
                  <c:v>1.2861836</c:v>
                </c:pt>
                <c:pt idx="1648">
                  <c:v>1.2854017</c:v>
                </c:pt>
                <c:pt idx="1649">
                  <c:v>1.2851710300000001</c:v>
                </c:pt>
                <c:pt idx="1650">
                  <c:v>1.2844896299999999</c:v>
                </c:pt>
                <c:pt idx="1651">
                  <c:v>1.28402829</c:v>
                </c:pt>
                <c:pt idx="1652">
                  <c:v>1.2837476699999999</c:v>
                </c:pt>
                <c:pt idx="1653">
                  <c:v>1.28307605</c:v>
                </c:pt>
                <c:pt idx="1654">
                  <c:v>1.2824446</c:v>
                </c:pt>
                <c:pt idx="1655">
                  <c:v>1.28218389</c:v>
                </c:pt>
                <c:pt idx="1656">
                  <c:v>1.2813517999999999</c:v>
                </c:pt>
                <c:pt idx="1657">
                  <c:v>1.28107119</c:v>
                </c:pt>
                <c:pt idx="1658">
                  <c:v>1.2804997</c:v>
                </c:pt>
                <c:pt idx="1659">
                  <c:v>1.2800586199999999</c:v>
                </c:pt>
                <c:pt idx="1660">
                  <c:v>1.27949727</c:v>
                </c:pt>
                <c:pt idx="1661">
                  <c:v>1.2791965000000001</c:v>
                </c:pt>
                <c:pt idx="1662">
                  <c:v>1.27842462</c:v>
                </c:pt>
                <c:pt idx="1663">
                  <c:v>1.2781138400000001</c:v>
                </c:pt>
                <c:pt idx="1664">
                  <c:v>1.2776427299999999</c:v>
                </c:pt>
                <c:pt idx="1665">
                  <c:v>1.2770913800000001</c:v>
                </c:pt>
                <c:pt idx="1666">
                  <c:v>1.2767705899999999</c:v>
                </c:pt>
                <c:pt idx="1667">
                  <c:v>1.2760086100000001</c:v>
                </c:pt>
                <c:pt idx="1668">
                  <c:v>1.27545738</c:v>
                </c:pt>
                <c:pt idx="1669">
                  <c:v>1.2751466</c:v>
                </c:pt>
                <c:pt idx="1670">
                  <c:v>1.2745150300000001</c:v>
                </c:pt>
                <c:pt idx="1671">
                  <c:v>1.27414417</c:v>
                </c:pt>
                <c:pt idx="1672">
                  <c:v>1.2735627899999999</c:v>
                </c:pt>
                <c:pt idx="1673">
                  <c:v>1.27293122</c:v>
                </c:pt>
                <c:pt idx="1674">
                  <c:v>1.27248001</c:v>
                </c:pt>
                <c:pt idx="1675">
                  <c:v>1.2722796199999999</c:v>
                </c:pt>
                <c:pt idx="1676">
                  <c:v>1.2713172399999999</c:v>
                </c:pt>
                <c:pt idx="1677">
                  <c:v>1.2709362500000001</c:v>
                </c:pt>
                <c:pt idx="1678">
                  <c:v>1.2706857899999999</c:v>
                </c:pt>
                <c:pt idx="1679">
                  <c:v>1.2701243200000001</c:v>
                </c:pt>
                <c:pt idx="1680">
                  <c:v>1.26978445</c:v>
                </c:pt>
                <c:pt idx="1681">
                  <c:v>1.269261</c:v>
                </c:pt>
                <c:pt idx="1682">
                  <c:v>1.2684502600000001</c:v>
                </c:pt>
                <c:pt idx="1683">
                  <c:v>1.2679089299999999</c:v>
                </c:pt>
                <c:pt idx="1684">
                  <c:v>1.26750791</c:v>
                </c:pt>
                <c:pt idx="1685">
                  <c:v>1.2670368000000001</c:v>
                </c:pt>
                <c:pt idx="1686">
                  <c:v>1.26655567</c:v>
                </c:pt>
                <c:pt idx="1687">
                  <c:v>1.2661145899999999</c:v>
                </c:pt>
                <c:pt idx="1688">
                  <c:v>1.26551294</c:v>
                </c:pt>
                <c:pt idx="1689">
                  <c:v>1.26499176</c:v>
                </c:pt>
                <c:pt idx="1690">
                  <c:v>1.26463079</c:v>
                </c:pt>
                <c:pt idx="1691">
                  <c:v>1.2641196299999999</c:v>
                </c:pt>
                <c:pt idx="1692">
                  <c:v>1.26372862</c:v>
                </c:pt>
                <c:pt idx="1693">
                  <c:v>1.2631572499999999</c:v>
                </c:pt>
                <c:pt idx="1694">
                  <c:v>1.2625657299999999</c:v>
                </c:pt>
                <c:pt idx="1695">
                  <c:v>1.2618740799999999</c:v>
                </c:pt>
                <c:pt idx="1696">
                  <c:v>1.2616235</c:v>
                </c:pt>
                <c:pt idx="1697">
                  <c:v>1.2610821699999999</c:v>
                </c:pt>
                <c:pt idx="1698">
                  <c:v>1.2609518799999999</c:v>
                </c:pt>
                <c:pt idx="1699">
                  <c:v>1.26013994</c:v>
                </c:pt>
                <c:pt idx="1700">
                  <c:v>1.25962865</c:v>
                </c:pt>
                <c:pt idx="1701">
                  <c:v>1.25895691</c:v>
                </c:pt>
                <c:pt idx="1702">
                  <c:v>1.25851595</c:v>
                </c:pt>
                <c:pt idx="1703">
                  <c:v>1.2580548499999999</c:v>
                </c:pt>
                <c:pt idx="1704">
                  <c:v>1.2574935</c:v>
                </c:pt>
                <c:pt idx="1705">
                  <c:v>1.2570523</c:v>
                </c:pt>
                <c:pt idx="1706">
                  <c:v>1.2565811899999999</c:v>
                </c:pt>
                <c:pt idx="1707">
                  <c:v>1.2561099499999999</c:v>
                </c:pt>
                <c:pt idx="1708">
                  <c:v>1.2555185600000001</c:v>
                </c:pt>
                <c:pt idx="1709">
                  <c:v>1.25485694</c:v>
                </c:pt>
                <c:pt idx="1710">
                  <c:v>1.2544860799999999</c:v>
                </c:pt>
                <c:pt idx="1711">
                  <c:v>1.2540049600000001</c:v>
                </c:pt>
                <c:pt idx="1712">
                  <c:v>1.2535036799999999</c:v>
                </c:pt>
                <c:pt idx="1713">
                  <c:v>1.2531327000000001</c:v>
                </c:pt>
                <c:pt idx="1714">
                  <c:v>1.25257146</c:v>
                </c:pt>
                <c:pt idx="1715">
                  <c:v>1.2520500400000001</c:v>
                </c:pt>
                <c:pt idx="1716">
                  <c:v>1.2515387499999999</c:v>
                </c:pt>
                <c:pt idx="1717">
                  <c:v>1.2510977999999999</c:v>
                </c:pt>
                <c:pt idx="1718">
                  <c:v>1.25039601</c:v>
                </c:pt>
                <c:pt idx="1719">
                  <c:v>1.24997497</c:v>
                </c:pt>
                <c:pt idx="1720">
                  <c:v>1.2494537800000001</c:v>
                </c:pt>
                <c:pt idx="1721">
                  <c:v>1.2490427500000001</c:v>
                </c:pt>
                <c:pt idx="1722">
                  <c:v>1.24860156</c:v>
                </c:pt>
                <c:pt idx="1723">
                  <c:v>1.2483410800000001</c:v>
                </c:pt>
                <c:pt idx="1724">
                  <c:v>1.2476192699999999</c:v>
                </c:pt>
                <c:pt idx="1725">
                  <c:v>1.2471581700000001</c:v>
                </c:pt>
                <c:pt idx="1726">
                  <c:v>1.24654675</c:v>
                </c:pt>
                <c:pt idx="1727">
                  <c:v>1.24609554</c:v>
                </c:pt>
                <c:pt idx="1728">
                  <c:v>1.24542391</c:v>
                </c:pt>
                <c:pt idx="1729">
                  <c:v>1.24498284</c:v>
                </c:pt>
                <c:pt idx="1730">
                  <c:v>1.2447522900000001</c:v>
                </c:pt>
                <c:pt idx="1731">
                  <c:v>1.24405217</c:v>
                </c:pt>
                <c:pt idx="1732">
                  <c:v>1.2435693699999999</c:v>
                </c:pt>
                <c:pt idx="1733">
                  <c:v>1.2430179100000001</c:v>
                </c:pt>
                <c:pt idx="1734">
                  <c:v>1.2425067400000001</c:v>
                </c:pt>
                <c:pt idx="1735">
                  <c:v>1.24193537</c:v>
                </c:pt>
                <c:pt idx="1736">
                  <c:v>1.24143398</c:v>
                </c:pt>
                <c:pt idx="1737">
                  <c:v>1.24084258</c:v>
                </c:pt>
                <c:pt idx="1738">
                  <c:v>1.2406622199999999</c:v>
                </c:pt>
                <c:pt idx="1739">
                  <c:v>1.24012089</c:v>
                </c:pt>
                <c:pt idx="1740">
                  <c:v>1.23941922</c:v>
                </c:pt>
                <c:pt idx="1741">
                  <c:v>1.2389379700000001</c:v>
                </c:pt>
                <c:pt idx="1742">
                  <c:v>1.2384870100000001</c:v>
                </c:pt>
                <c:pt idx="1743">
                  <c:v>1.2379957399999999</c:v>
                </c:pt>
                <c:pt idx="1744">
                  <c:v>1.23734415</c:v>
                </c:pt>
                <c:pt idx="1745">
                  <c:v>1.23699319</c:v>
                </c:pt>
                <c:pt idx="1746">
                  <c:v>1.2366523700000001</c:v>
                </c:pt>
                <c:pt idx="1747">
                  <c:v>1.2360107899999999</c:v>
                </c:pt>
                <c:pt idx="1748">
                  <c:v>1.2355097500000001</c:v>
                </c:pt>
                <c:pt idx="1749">
                  <c:v>1.2349784399999999</c:v>
                </c:pt>
                <c:pt idx="1750">
                  <c:v>1.23437679</c:v>
                </c:pt>
                <c:pt idx="1751">
                  <c:v>1.23395586</c:v>
                </c:pt>
                <c:pt idx="1752">
                  <c:v>1.23365521</c:v>
                </c:pt>
                <c:pt idx="1753">
                  <c:v>1.2330937399999999</c:v>
                </c:pt>
                <c:pt idx="1754">
                  <c:v>1.23269272</c:v>
                </c:pt>
                <c:pt idx="1755">
                  <c:v>1.2318306000000001</c:v>
                </c:pt>
                <c:pt idx="1756">
                  <c:v>1.2315199400000001</c:v>
                </c:pt>
                <c:pt idx="1757">
                  <c:v>1.2308481899999999</c:v>
                </c:pt>
                <c:pt idx="1758">
                  <c:v>1.23068786</c:v>
                </c:pt>
                <c:pt idx="1759">
                  <c:v>1.2301465300000001</c:v>
                </c:pt>
                <c:pt idx="1760">
                  <c:v>1.22948492</c:v>
                </c:pt>
                <c:pt idx="1761">
                  <c:v>1.2289636100000001</c:v>
                </c:pt>
                <c:pt idx="1762">
                  <c:v>1.2283420599999999</c:v>
                </c:pt>
                <c:pt idx="1763">
                  <c:v>1.22799122</c:v>
                </c:pt>
                <c:pt idx="1764">
                  <c:v>1.22750008</c:v>
                </c:pt>
                <c:pt idx="1765">
                  <c:v>1.22692859</c:v>
                </c:pt>
                <c:pt idx="1766">
                  <c:v>1.2266078</c:v>
                </c:pt>
                <c:pt idx="1767">
                  <c:v>1.22610664</c:v>
                </c:pt>
                <c:pt idx="1768">
                  <c:v>1.22561538</c:v>
                </c:pt>
                <c:pt idx="1769">
                  <c:v>1.2249737999999999</c:v>
                </c:pt>
                <c:pt idx="1770">
                  <c:v>1.22460294</c:v>
                </c:pt>
                <c:pt idx="1771">
                  <c:v>1.2241618599999999</c:v>
                </c:pt>
                <c:pt idx="1772">
                  <c:v>1.2233599399999999</c:v>
                </c:pt>
                <c:pt idx="1773">
                  <c:v>1.22309935</c:v>
                </c:pt>
                <c:pt idx="1774">
                  <c:v>1.2225579</c:v>
                </c:pt>
                <c:pt idx="1775">
                  <c:v>1.2219665099999999</c:v>
                </c:pt>
                <c:pt idx="1776">
                  <c:v>1.2214051500000001</c:v>
                </c:pt>
                <c:pt idx="1777">
                  <c:v>1.2209440499999999</c:v>
                </c:pt>
                <c:pt idx="1778">
                  <c:v>1.2206131200000001</c:v>
                </c:pt>
                <c:pt idx="1779">
                  <c:v>1.21998155</c:v>
                </c:pt>
                <c:pt idx="1780">
                  <c:v>1.21971107</c:v>
                </c:pt>
                <c:pt idx="1781">
                  <c:v>1.21918964</c:v>
                </c:pt>
                <c:pt idx="1782">
                  <c:v>1.2185882299999999</c:v>
                </c:pt>
                <c:pt idx="1783">
                  <c:v>1.21795666</c:v>
                </c:pt>
                <c:pt idx="1784">
                  <c:v>1.21760559</c:v>
                </c:pt>
                <c:pt idx="1785">
                  <c:v>1.21684277</c:v>
                </c:pt>
                <c:pt idx="1786">
                  <c:v>1.2164931299999999</c:v>
                </c:pt>
                <c:pt idx="1787">
                  <c:v>1.2159416700000001</c:v>
                </c:pt>
                <c:pt idx="1788">
                  <c:v>1.2153402600000001</c:v>
                </c:pt>
                <c:pt idx="1789">
                  <c:v>1.2149592600000001</c:v>
                </c:pt>
                <c:pt idx="1790">
                  <c:v>1.21456838</c:v>
                </c:pt>
                <c:pt idx="1791">
                  <c:v>1.2139970099999999</c:v>
                </c:pt>
                <c:pt idx="1792">
                  <c:v>1.21348572</c:v>
                </c:pt>
                <c:pt idx="1793">
                  <c:v>1.2131248699999999</c:v>
                </c:pt>
                <c:pt idx="1794">
                  <c:v>1.2124332200000001</c:v>
                </c:pt>
                <c:pt idx="1795">
                  <c:v>1.2120522300000001</c:v>
                </c:pt>
                <c:pt idx="1796">
                  <c:v>1.21159124</c:v>
                </c:pt>
                <c:pt idx="1797">
                  <c:v>1.2109194999999999</c:v>
                </c:pt>
                <c:pt idx="1798">
                  <c:v>1.2103480099999999</c:v>
                </c:pt>
                <c:pt idx="1799">
                  <c:v>1.21009755</c:v>
                </c:pt>
                <c:pt idx="1800">
                  <c:v>1.2095460899999999</c:v>
                </c:pt>
                <c:pt idx="1801">
                  <c:v>1.20888448</c:v>
                </c:pt>
                <c:pt idx="1802">
                  <c:v>1.20854354</c:v>
                </c:pt>
                <c:pt idx="1803">
                  <c:v>1.2080625300000001</c:v>
                </c:pt>
                <c:pt idx="1804">
                  <c:v>1.20739079</c:v>
                </c:pt>
                <c:pt idx="1805">
                  <c:v>1.20701993</c:v>
                </c:pt>
                <c:pt idx="1806">
                  <c:v>1.2064986200000001</c:v>
                </c:pt>
                <c:pt idx="1807">
                  <c:v>1.2058972100000001</c:v>
                </c:pt>
                <c:pt idx="1808">
                  <c:v>1.2056164700000001</c:v>
                </c:pt>
                <c:pt idx="1809">
                  <c:v>1.2049848999999999</c:v>
                </c:pt>
                <c:pt idx="1810">
                  <c:v>1.2045539599999999</c:v>
                </c:pt>
                <c:pt idx="1811">
                  <c:v>1.20403254</c:v>
                </c:pt>
                <c:pt idx="1812">
                  <c:v>1.2033910800000001</c:v>
                </c:pt>
                <c:pt idx="1813">
                  <c:v>1.20304012</c:v>
                </c:pt>
                <c:pt idx="1814">
                  <c:v>1.2026391000000001</c:v>
                </c:pt>
                <c:pt idx="1815">
                  <c:v>1.20203781</c:v>
                </c:pt>
                <c:pt idx="1816">
                  <c:v>1.20138609</c:v>
                </c:pt>
                <c:pt idx="1817">
                  <c:v>1.2009249900000001</c:v>
                </c:pt>
                <c:pt idx="1818">
                  <c:v>1.2007345</c:v>
                </c:pt>
                <c:pt idx="1819">
                  <c:v>1.2000428400000001</c:v>
                </c:pt>
                <c:pt idx="1820">
                  <c:v>1.19936121</c:v>
                </c:pt>
                <c:pt idx="1821">
                  <c:v>1.1990603200000001</c:v>
                </c:pt>
                <c:pt idx="1822">
                  <c:v>1.1984288700000001</c:v>
                </c:pt>
                <c:pt idx="1823">
                  <c:v>1.19814825</c:v>
                </c:pt>
                <c:pt idx="1824">
                  <c:v>1.1975266899999999</c:v>
                </c:pt>
                <c:pt idx="1825">
                  <c:v>1.1969051399999999</c:v>
                </c:pt>
                <c:pt idx="1826">
                  <c:v>1.19652414</c:v>
                </c:pt>
                <c:pt idx="1827">
                  <c:v>1.1960029599999999</c:v>
                </c:pt>
                <c:pt idx="1828">
                  <c:v>1.19566214</c:v>
                </c:pt>
                <c:pt idx="1829">
                  <c:v>1.1949905199999999</c:v>
                </c:pt>
                <c:pt idx="1830">
                  <c:v>1.194399</c:v>
                </c:pt>
                <c:pt idx="1831">
                  <c:v>1.19400811</c:v>
                </c:pt>
                <c:pt idx="1832">
                  <c:v>1.1935570200000001</c:v>
                </c:pt>
                <c:pt idx="1833">
                  <c:v>1.19299555</c:v>
                </c:pt>
                <c:pt idx="1834">
                  <c:v>1.1926448300000001</c:v>
                </c:pt>
                <c:pt idx="1835">
                  <c:v>1.1919530599999999</c:v>
                </c:pt>
                <c:pt idx="1836">
                  <c:v>1.19154191</c:v>
                </c:pt>
                <c:pt idx="1837">
                  <c:v>1.19112134</c:v>
                </c:pt>
                <c:pt idx="1838">
                  <c:v>1.19053996</c:v>
                </c:pt>
                <c:pt idx="1839">
                  <c:v>1.1899481999999999</c:v>
                </c:pt>
                <c:pt idx="1840">
                  <c:v>1.18956733</c:v>
                </c:pt>
                <c:pt idx="1841">
                  <c:v>1.1892062400000001</c:v>
                </c:pt>
                <c:pt idx="1842">
                  <c:v>1.18848467</c:v>
                </c:pt>
                <c:pt idx="1843">
                  <c:v>1.1881338400000001</c:v>
                </c:pt>
                <c:pt idx="1844">
                  <c:v>1.18752229</c:v>
                </c:pt>
                <c:pt idx="1845">
                  <c:v>1.1872717100000001</c:v>
                </c:pt>
                <c:pt idx="1846">
                  <c:v>1.1866802000000001</c:v>
                </c:pt>
                <c:pt idx="1847">
                  <c:v>1.1858582499999999</c:v>
                </c:pt>
                <c:pt idx="1848">
                  <c:v>1.1855171900000001</c:v>
                </c:pt>
                <c:pt idx="1849">
                  <c:v>1.1850862499999999</c:v>
                </c:pt>
                <c:pt idx="1850">
                  <c:v>1.1845448000000001</c:v>
                </c:pt>
                <c:pt idx="1851">
                  <c:v>1.18413389</c:v>
                </c:pt>
                <c:pt idx="1852">
                  <c:v>1.18338203</c:v>
                </c:pt>
                <c:pt idx="1853">
                  <c:v>1.1830312000000001</c:v>
                </c:pt>
                <c:pt idx="1854">
                  <c:v>1.18258011</c:v>
                </c:pt>
                <c:pt idx="1855">
                  <c:v>1.1819885999999999</c:v>
                </c:pt>
                <c:pt idx="1856">
                  <c:v>1.1814072099999999</c:v>
                </c:pt>
                <c:pt idx="1857">
                  <c:v>1.18089592</c:v>
                </c:pt>
                <c:pt idx="1858">
                  <c:v>1.1804248100000001</c:v>
                </c:pt>
                <c:pt idx="1859">
                  <c:v>1.17999375</c:v>
                </c:pt>
                <c:pt idx="1860">
                  <c:v>1.1794323900000001</c:v>
                </c:pt>
                <c:pt idx="1861">
                  <c:v>1.17879081</c:v>
                </c:pt>
                <c:pt idx="1862">
                  <c:v>1.17847013</c:v>
                </c:pt>
                <c:pt idx="1863">
                  <c:v>1.1781492200000001</c:v>
                </c:pt>
                <c:pt idx="1864">
                  <c:v>1.1774575700000001</c:v>
                </c:pt>
                <c:pt idx="1865">
                  <c:v>1.17699635</c:v>
                </c:pt>
                <c:pt idx="1866">
                  <c:v>1.17647517</c:v>
                </c:pt>
                <c:pt idx="1867">
                  <c:v>1.1761142</c:v>
                </c:pt>
                <c:pt idx="1868">
                  <c:v>1.1753724800000001</c:v>
                </c:pt>
                <c:pt idx="1869">
                  <c:v>1.1747609400000001</c:v>
                </c:pt>
                <c:pt idx="1870">
                  <c:v>1.17450023</c:v>
                </c:pt>
                <c:pt idx="1871">
                  <c:v>1.1736732700000001</c:v>
                </c:pt>
                <c:pt idx="1872">
                  <c:v>1.1730368099999999</c:v>
                </c:pt>
                <c:pt idx="1873">
                  <c:v>1.1724753400000001</c:v>
                </c:pt>
                <c:pt idx="1874">
                  <c:v>1.17218471</c:v>
                </c:pt>
                <c:pt idx="1875">
                  <c:v>1.17163336</c:v>
                </c:pt>
                <c:pt idx="1876">
                  <c:v>1.17083132</c:v>
                </c:pt>
                <c:pt idx="1877">
                  <c:v>1.1704604599999999</c:v>
                </c:pt>
                <c:pt idx="1878">
                  <c:v>1.17013967</c:v>
                </c:pt>
                <c:pt idx="1879">
                  <c:v>1.1695784300000001</c:v>
                </c:pt>
                <c:pt idx="1880">
                  <c:v>1.1691072</c:v>
                </c:pt>
                <c:pt idx="1881">
                  <c:v>1.1684756300000001</c:v>
                </c:pt>
                <c:pt idx="1882">
                  <c:v>1.1680846199999999</c:v>
                </c:pt>
                <c:pt idx="1883">
                  <c:v>1.1675232600000001</c:v>
                </c:pt>
                <c:pt idx="1884">
                  <c:v>1.16690183</c:v>
                </c:pt>
                <c:pt idx="1885">
                  <c:v>1.1666309800000001</c:v>
                </c:pt>
                <c:pt idx="1886">
                  <c:v>1.1659894</c:v>
                </c:pt>
                <c:pt idx="1887">
                  <c:v>1.1653672500000001</c:v>
                </c:pt>
                <c:pt idx="1888">
                  <c:v>1.16504681</c:v>
                </c:pt>
                <c:pt idx="1889">
                  <c:v>1.1644061800000001</c:v>
                </c:pt>
                <c:pt idx="1890">
                  <c:v>1.16398454</c:v>
                </c:pt>
                <c:pt idx="1891">
                  <c:v>1.1635134199999999</c:v>
                </c:pt>
                <c:pt idx="1892">
                  <c:v>1.16306245</c:v>
                </c:pt>
                <c:pt idx="1893">
                  <c:v>1.1625209999999999</c:v>
                </c:pt>
                <c:pt idx="1894">
                  <c:v>1.1621099699999999</c:v>
                </c:pt>
                <c:pt idx="1895">
                  <c:v>1.16168892</c:v>
                </c:pt>
                <c:pt idx="1896">
                  <c:v>1.16116774</c:v>
                </c:pt>
                <c:pt idx="1897">
                  <c:v>1.1605461800000001</c:v>
                </c:pt>
                <c:pt idx="1898">
                  <c:v>1.1599046</c:v>
                </c:pt>
                <c:pt idx="1899">
                  <c:v>1.1594535100000001</c:v>
                </c:pt>
                <c:pt idx="1900">
                  <c:v>1.15906262</c:v>
                </c:pt>
                <c:pt idx="1901">
                  <c:v>1.1586115400000001</c:v>
                </c:pt>
                <c:pt idx="1902">
                  <c:v>1.1577993600000001</c:v>
                </c:pt>
                <c:pt idx="1903">
                  <c:v>1.1575588000000001</c:v>
                </c:pt>
                <c:pt idx="1904">
                  <c:v>1.1570776700000001</c:v>
                </c:pt>
                <c:pt idx="1905">
                  <c:v>1.15649629</c:v>
                </c:pt>
                <c:pt idx="1906">
                  <c:v>1.15600502</c:v>
                </c:pt>
                <c:pt idx="1907">
                  <c:v>1.15561414</c:v>
                </c:pt>
                <c:pt idx="1908">
                  <c:v>1.1550527799999999</c:v>
                </c:pt>
                <c:pt idx="1909">
                  <c:v>1.1545113300000001</c:v>
                </c:pt>
                <c:pt idx="1910">
                  <c:v>1.15405023</c:v>
                </c:pt>
                <c:pt idx="1911">
                  <c:v>1.1535991400000001</c:v>
                </c:pt>
                <c:pt idx="1912">
                  <c:v>1.1530978700000001</c:v>
                </c:pt>
                <c:pt idx="1913">
                  <c:v>1.15242636</c:v>
                </c:pt>
                <c:pt idx="1914">
                  <c:v>1.15204537</c:v>
                </c:pt>
                <c:pt idx="1915">
                  <c:v>1.1515040400000001</c:v>
                </c:pt>
                <c:pt idx="1916">
                  <c:v>1.15093267</c:v>
                </c:pt>
                <c:pt idx="1917">
                  <c:v>1.15051174</c:v>
                </c:pt>
                <c:pt idx="1918">
                  <c:v>1.1500706700000001</c:v>
                </c:pt>
                <c:pt idx="1919">
                  <c:v>1.14961946</c:v>
                </c:pt>
                <c:pt idx="1920">
                  <c:v>1.1490179300000001</c:v>
                </c:pt>
                <c:pt idx="1921">
                  <c:v>1.14865708</c:v>
                </c:pt>
                <c:pt idx="1922">
                  <c:v>1.1481357800000001</c:v>
                </c:pt>
                <c:pt idx="1923">
                  <c:v>1.1475844399999999</c:v>
                </c:pt>
                <c:pt idx="1924">
                  <c:v>1.1469428500000001</c:v>
                </c:pt>
                <c:pt idx="1925">
                  <c:v>1.1466021500000001</c:v>
                </c:pt>
                <c:pt idx="1926">
                  <c:v>1.14592052</c:v>
                </c:pt>
                <c:pt idx="1927">
                  <c:v>1.14547932</c:v>
                </c:pt>
                <c:pt idx="1928">
                  <c:v>1.1450182200000001</c:v>
                </c:pt>
                <c:pt idx="1929">
                  <c:v>1.1445169399999999</c:v>
                </c:pt>
                <c:pt idx="1930">
                  <c:v>1.14406586</c:v>
                </c:pt>
                <c:pt idx="1931">
                  <c:v>1.14339423</c:v>
                </c:pt>
                <c:pt idx="1932">
                  <c:v>1.14307344</c:v>
                </c:pt>
                <c:pt idx="1933">
                  <c:v>1.14255214</c:v>
                </c:pt>
                <c:pt idx="1934">
                  <c:v>1.14211106</c:v>
                </c:pt>
                <c:pt idx="1935">
                  <c:v>1.1413091399999999</c:v>
                </c:pt>
                <c:pt idx="1936">
                  <c:v>1.14095831</c:v>
                </c:pt>
                <c:pt idx="1937">
                  <c:v>1.14057732</c:v>
                </c:pt>
                <c:pt idx="1938">
                  <c:v>1.1400660300000001</c:v>
                </c:pt>
                <c:pt idx="1939">
                  <c:v>1.13936448</c:v>
                </c:pt>
                <c:pt idx="1940">
                  <c:v>1.1389935</c:v>
                </c:pt>
                <c:pt idx="1941">
                  <c:v>1.13860202</c:v>
                </c:pt>
                <c:pt idx="1942">
                  <c:v>1.1379809400000001</c:v>
                </c:pt>
                <c:pt idx="1943">
                  <c:v>1.13737953</c:v>
                </c:pt>
                <c:pt idx="1944">
                  <c:v>1.13688827</c:v>
                </c:pt>
                <c:pt idx="1945">
                  <c:v>1.1365072700000001</c:v>
                </c:pt>
                <c:pt idx="1946">
                  <c:v>1.13611639</c:v>
                </c:pt>
                <c:pt idx="1947">
                  <c:v>1.1354848099999999</c:v>
                </c:pt>
                <c:pt idx="1948">
                  <c:v>1.13502371</c:v>
                </c:pt>
                <c:pt idx="1949">
                  <c:v>1.13492346</c:v>
                </c:pt>
                <c:pt idx="1950">
                  <c:v>1.13402128</c:v>
                </c:pt>
                <c:pt idx="1951">
                  <c:v>1.1335601799999999</c:v>
                </c:pt>
                <c:pt idx="1952">
                  <c:v>1.13295865</c:v>
                </c:pt>
                <c:pt idx="1953">
                  <c:v>1.13252771</c:v>
                </c:pt>
                <c:pt idx="1954">
                  <c:v>1.1319160500000001</c:v>
                </c:pt>
                <c:pt idx="1955">
                  <c:v>1.13145494</c:v>
                </c:pt>
                <c:pt idx="1956">
                  <c:v>1.13123441</c:v>
                </c:pt>
                <c:pt idx="1957">
                  <c:v>1.13046253</c:v>
                </c:pt>
                <c:pt idx="1958">
                  <c:v>1.13015175</c:v>
                </c:pt>
                <c:pt idx="1959">
                  <c:v>1.12957036</c:v>
                </c:pt>
                <c:pt idx="1960">
                  <c:v>1.12923956</c:v>
                </c:pt>
                <c:pt idx="1961">
                  <c:v>1.1286281300000001</c:v>
                </c:pt>
                <c:pt idx="1962">
                  <c:v>1.1281569</c:v>
                </c:pt>
                <c:pt idx="1963">
                  <c:v>1.1275855299999999</c:v>
                </c:pt>
                <c:pt idx="1964">
                  <c:v>1.1270041500000001</c:v>
                </c:pt>
                <c:pt idx="1965">
                  <c:v>1.1266031299999999</c:v>
                </c:pt>
                <c:pt idx="1966">
                  <c:v>1.12619209</c:v>
                </c:pt>
                <c:pt idx="1967">
                  <c:v>1.1256307400000001</c:v>
                </c:pt>
                <c:pt idx="1968">
                  <c:v>1.1252297200000001</c:v>
                </c:pt>
                <c:pt idx="1969">
                  <c:v>1.1245681000000001</c:v>
                </c:pt>
                <c:pt idx="1970">
                  <c:v>1.1241672</c:v>
                </c:pt>
                <c:pt idx="1971">
                  <c:v>1.12365592</c:v>
                </c:pt>
                <c:pt idx="1972">
                  <c:v>1.1231245999999999</c:v>
                </c:pt>
                <c:pt idx="1973">
                  <c:v>1.12255335</c:v>
                </c:pt>
                <c:pt idx="1974">
                  <c:v>1.1221321799999999</c:v>
                </c:pt>
                <c:pt idx="1975">
                  <c:v>1.1217613200000001</c:v>
                </c:pt>
                <c:pt idx="1976">
                  <c:v>1.1209594000000001</c:v>
                </c:pt>
                <c:pt idx="1977">
                  <c:v>1.12060845</c:v>
                </c:pt>
                <c:pt idx="1978">
                  <c:v>1.1200270699999999</c:v>
                </c:pt>
                <c:pt idx="1979">
                  <c:v>1.1195558299999999</c:v>
                </c:pt>
                <c:pt idx="1980">
                  <c:v>1.1192650799999999</c:v>
                </c:pt>
                <c:pt idx="1981">
                  <c:v>1.11868382</c:v>
                </c:pt>
                <c:pt idx="1982">
                  <c:v>1.1181625100000001</c:v>
                </c:pt>
                <c:pt idx="1983">
                  <c:v>1.1175409599999999</c:v>
                </c:pt>
                <c:pt idx="1984">
                  <c:v>1.1173905099999999</c:v>
                </c:pt>
                <c:pt idx="1985">
                  <c:v>1.11661875</c:v>
                </c:pt>
                <c:pt idx="1986">
                  <c:v>1.11603725</c:v>
                </c:pt>
                <c:pt idx="1987">
                  <c:v>1.1153856499999999</c:v>
                </c:pt>
                <c:pt idx="1988">
                  <c:v>1.1150648599999999</c:v>
                </c:pt>
                <c:pt idx="1989">
                  <c:v>1.11461389</c:v>
                </c:pt>
                <c:pt idx="1990">
                  <c:v>1.11402237</c:v>
                </c:pt>
                <c:pt idx="1991">
                  <c:v>1.1136013300000001</c:v>
                </c:pt>
                <c:pt idx="1992">
                  <c:v>1.1131489299999999</c:v>
                </c:pt>
                <c:pt idx="1993">
                  <c:v>1.1128397000000001</c:v>
                </c:pt>
                <c:pt idx="1994">
                  <c:v>1.1121590100000001</c:v>
                </c:pt>
                <c:pt idx="1995">
                  <c:v>1.1117166300000001</c:v>
                </c:pt>
                <c:pt idx="1996">
                  <c:v>1.1111252300000001</c:v>
                </c:pt>
                <c:pt idx="1997">
                  <c:v>1.1106941699999999</c:v>
                </c:pt>
                <c:pt idx="1998">
                  <c:v>1.1100626</c:v>
                </c:pt>
                <c:pt idx="1999">
                  <c:v>1.1097017499999999</c:v>
                </c:pt>
                <c:pt idx="2000">
                  <c:v>1.1091103600000001</c:v>
                </c:pt>
                <c:pt idx="2001">
                  <c:v>1.10858893</c:v>
                </c:pt>
                <c:pt idx="2002">
                  <c:v>1.1080377100000001</c:v>
                </c:pt>
                <c:pt idx="2003">
                  <c:v>1.10778701</c:v>
                </c:pt>
                <c:pt idx="2004">
                  <c:v>1.10745633</c:v>
                </c:pt>
                <c:pt idx="2005">
                  <c:v>1.10650396</c:v>
                </c:pt>
                <c:pt idx="2006">
                  <c:v>1.10619318</c:v>
                </c:pt>
                <c:pt idx="2007">
                  <c:v>1.10577214</c:v>
                </c:pt>
                <c:pt idx="2008">
                  <c:v>1.10514069</c:v>
                </c:pt>
                <c:pt idx="2009">
                  <c:v>1.1047096300000001</c:v>
                </c:pt>
                <c:pt idx="2010">
                  <c:v>1.1039676700000001</c:v>
                </c:pt>
                <c:pt idx="2011">
                  <c:v>1.10359681</c:v>
                </c:pt>
                <c:pt idx="2012">
                  <c:v>1.10306561</c:v>
                </c:pt>
                <c:pt idx="2013">
                  <c:v>1.1025142699999999</c:v>
                </c:pt>
                <c:pt idx="2014">
                  <c:v>1.10218346</c:v>
                </c:pt>
                <c:pt idx="2015">
                  <c:v>1.1016120899999999</c:v>
                </c:pt>
                <c:pt idx="2016">
                  <c:v>1.1011909200000001</c:v>
                </c:pt>
                <c:pt idx="2017">
                  <c:v>1.1006295699999999</c:v>
                </c:pt>
                <c:pt idx="2018">
                  <c:v>1.1001584499999999</c:v>
                </c:pt>
                <c:pt idx="2019">
                  <c:v>1.0994767000000001</c:v>
                </c:pt>
                <c:pt idx="2020">
                  <c:v>1.09919608</c:v>
                </c:pt>
                <c:pt idx="2021">
                  <c:v>1.0985945500000001</c:v>
                </c:pt>
                <c:pt idx="2022">
                  <c:v>1.09832394</c:v>
                </c:pt>
                <c:pt idx="2023">
                  <c:v>1.09761226</c:v>
                </c:pt>
                <c:pt idx="2024">
                  <c:v>1.0972713199999999</c:v>
                </c:pt>
                <c:pt idx="2025">
                  <c:v>1.09683025</c:v>
                </c:pt>
                <c:pt idx="2026">
                  <c:v>1.0960985400000001</c:v>
                </c:pt>
                <c:pt idx="2027">
                  <c:v>1.09565735</c:v>
                </c:pt>
                <c:pt idx="2028">
                  <c:v>1.09519637</c:v>
                </c:pt>
                <c:pt idx="2029">
                  <c:v>1.09447443</c:v>
                </c:pt>
                <c:pt idx="2030">
                  <c:v>1.0942338700000001</c:v>
                </c:pt>
                <c:pt idx="2031">
                  <c:v>1.0935723799999999</c:v>
                </c:pt>
                <c:pt idx="2032">
                  <c:v>1.0930711</c:v>
                </c:pt>
                <c:pt idx="2033">
                  <c:v>1.0925699499999999</c:v>
                </c:pt>
                <c:pt idx="2034">
                  <c:v>1.09227908</c:v>
                </c:pt>
                <c:pt idx="2035">
                  <c:v>1.0914371</c:v>
                </c:pt>
                <c:pt idx="2036">
                  <c:v>1.0908055299999999</c:v>
                </c:pt>
                <c:pt idx="2037">
                  <c:v>1.0905147799999999</c:v>
                </c:pt>
                <c:pt idx="2038">
                  <c:v>1.0899232599999999</c:v>
                </c:pt>
                <c:pt idx="2039">
                  <c:v>1.0895224800000001</c:v>
                </c:pt>
                <c:pt idx="2040">
                  <c:v>1.0889509900000001</c:v>
                </c:pt>
                <c:pt idx="2041">
                  <c:v>1.0885299399999999</c:v>
                </c:pt>
                <c:pt idx="2042">
                  <c:v>1.08809888</c:v>
                </c:pt>
                <c:pt idx="2043">
                  <c:v>1.0877380400000001</c:v>
                </c:pt>
                <c:pt idx="2044">
                  <c:v>1.08686471</c:v>
                </c:pt>
                <c:pt idx="2045">
                  <c:v>1.0866552599999999</c:v>
                </c:pt>
                <c:pt idx="2046">
                  <c:v>1.0861835500000001</c:v>
                </c:pt>
                <c:pt idx="2047">
                  <c:v>1.08569312</c:v>
                </c:pt>
                <c:pt idx="2048">
                  <c:v>1.0851416599999999</c:v>
                </c:pt>
                <c:pt idx="2049">
                  <c:v>1.08441985</c:v>
                </c:pt>
                <c:pt idx="2050">
                  <c:v>1.0839487299999999</c:v>
                </c:pt>
                <c:pt idx="2051">
                  <c:v>1.08351767</c:v>
                </c:pt>
                <c:pt idx="2052">
                  <c:v>1.0831568199999999</c:v>
                </c:pt>
                <c:pt idx="2053">
                  <c:v>1.0825454000000001</c:v>
                </c:pt>
                <c:pt idx="2054">
                  <c:v>1.08211422</c:v>
                </c:pt>
                <c:pt idx="2055">
                  <c:v>1.0815528599999999</c:v>
                </c:pt>
                <c:pt idx="2056">
                  <c:v>1.0809114</c:v>
                </c:pt>
                <c:pt idx="2057">
                  <c:v>1.0805804699999999</c:v>
                </c:pt>
                <c:pt idx="2058">
                  <c:v>1.0802297599999999</c:v>
                </c:pt>
                <c:pt idx="2059">
                  <c:v>1.0795078300000001</c:v>
                </c:pt>
                <c:pt idx="2060">
                  <c:v>1.07905674</c:v>
                </c:pt>
                <c:pt idx="2061">
                  <c:v>1.0786056500000001</c:v>
                </c:pt>
                <c:pt idx="2062">
                  <c:v>1.07804441</c:v>
                </c:pt>
                <c:pt idx="2063">
                  <c:v>1.0774528999999999</c:v>
                </c:pt>
                <c:pt idx="2064">
                  <c:v>1.0769616399999999</c:v>
                </c:pt>
                <c:pt idx="2065">
                  <c:v>1.0765707499999999</c:v>
                </c:pt>
                <c:pt idx="2066">
                  <c:v>1.07606947</c:v>
                </c:pt>
                <c:pt idx="2067">
                  <c:v>1.0753678099999999</c:v>
                </c:pt>
                <c:pt idx="2068">
                  <c:v>1.07495666</c:v>
                </c:pt>
                <c:pt idx="2069">
                  <c:v>1.07455575</c:v>
                </c:pt>
                <c:pt idx="2070">
                  <c:v>1.07398438</c:v>
                </c:pt>
                <c:pt idx="2071">
                  <c:v>1.07348311</c:v>
                </c:pt>
                <c:pt idx="2072">
                  <c:v>1.07298195</c:v>
                </c:pt>
                <c:pt idx="2073">
                  <c:v>1.0727113500000001</c:v>
                </c:pt>
                <c:pt idx="2074">
                  <c:v>1.0720394799999999</c:v>
                </c:pt>
                <c:pt idx="2075">
                  <c:v>1.0715084100000001</c:v>
                </c:pt>
                <c:pt idx="2076">
                  <c:v>1.0710271600000001</c:v>
                </c:pt>
                <c:pt idx="2077">
                  <c:v>1.07071626</c:v>
                </c:pt>
                <c:pt idx="2078">
                  <c:v>1.06979406</c:v>
                </c:pt>
                <c:pt idx="2079">
                  <c:v>1.06980407</c:v>
                </c:pt>
                <c:pt idx="2080">
                  <c:v>1.0693529799999999</c:v>
                </c:pt>
                <c:pt idx="2081">
                  <c:v>1.06859112</c:v>
                </c:pt>
                <c:pt idx="2082">
                  <c:v>1.0682803400000001</c:v>
                </c:pt>
                <c:pt idx="2083">
                  <c:v>1.0674283499999999</c:v>
                </c:pt>
                <c:pt idx="2084">
                  <c:v>1.0671476099999999</c:v>
                </c:pt>
                <c:pt idx="2085">
                  <c:v>1.0668369499999999</c:v>
                </c:pt>
                <c:pt idx="2086">
                  <c:v>1.06620538</c:v>
                </c:pt>
                <c:pt idx="2087">
                  <c:v>1.0656640500000001</c:v>
                </c:pt>
                <c:pt idx="2088">
                  <c:v>1.0650424999999999</c:v>
                </c:pt>
                <c:pt idx="2089">
                  <c:v>1.06470156</c:v>
                </c:pt>
                <c:pt idx="2090">
                  <c:v>1.06415021</c:v>
                </c:pt>
                <c:pt idx="2091">
                  <c:v>1.06370926</c:v>
                </c:pt>
                <c:pt idx="2092">
                  <c:v>1.06312776</c:v>
                </c:pt>
                <c:pt idx="2093">
                  <c:v>1.0624661399999999</c:v>
                </c:pt>
                <c:pt idx="2094">
                  <c:v>1.0619749999999999</c:v>
                </c:pt>
                <c:pt idx="2095">
                  <c:v>1.06167436</c:v>
                </c:pt>
                <c:pt idx="2096">
                  <c:v>1.0612933600000001</c:v>
                </c:pt>
                <c:pt idx="2097">
                  <c:v>1.0605707200000001</c:v>
                </c:pt>
                <c:pt idx="2098">
                  <c:v>1.0600622900000001</c:v>
                </c:pt>
                <c:pt idx="2099">
                  <c:v>1.05974996</c:v>
                </c:pt>
                <c:pt idx="2100">
                  <c:v>1.05905783</c:v>
                </c:pt>
                <c:pt idx="2101">
                  <c:v>1.05867684</c:v>
                </c:pt>
                <c:pt idx="2102">
                  <c:v>1.05783486</c:v>
                </c:pt>
                <c:pt idx="2103">
                  <c:v>1.0575140700000001</c:v>
                </c:pt>
                <c:pt idx="2104">
                  <c:v>1.0569427</c:v>
                </c:pt>
                <c:pt idx="2105">
                  <c:v>1.0565917499999999</c:v>
                </c:pt>
                <c:pt idx="2106">
                  <c:v>1.05604041</c:v>
                </c:pt>
                <c:pt idx="2107">
                  <c:v>1.0555893199999999</c:v>
                </c:pt>
                <c:pt idx="2108">
                  <c:v>1.0550881599999999</c:v>
                </c:pt>
                <c:pt idx="2109">
                  <c:v>1.0546571</c:v>
                </c:pt>
                <c:pt idx="2110">
                  <c:v>1.0542962600000001</c:v>
                </c:pt>
                <c:pt idx="2111">
                  <c:v>1.0537147499999999</c:v>
                </c:pt>
                <c:pt idx="2112">
                  <c:v>1.0530732899999999</c:v>
                </c:pt>
                <c:pt idx="2113">
                  <c:v>1.0524315799999999</c:v>
                </c:pt>
                <c:pt idx="2114">
                  <c:v>1.0520206700000001</c:v>
                </c:pt>
                <c:pt idx="2115">
                  <c:v>1.0517299200000001</c:v>
                </c:pt>
                <c:pt idx="2116">
                  <c:v>1.05099809</c:v>
                </c:pt>
                <c:pt idx="2117">
                  <c:v>1.0507375000000001</c:v>
                </c:pt>
                <c:pt idx="2118">
                  <c:v>1.0499455900000001</c:v>
                </c:pt>
                <c:pt idx="2119">
                  <c:v>1.04948449</c:v>
                </c:pt>
                <c:pt idx="2120">
                  <c:v>1.0489931100000001</c:v>
                </c:pt>
                <c:pt idx="2121">
                  <c:v>1.0484218599999999</c:v>
                </c:pt>
                <c:pt idx="2122">
                  <c:v>1.0481510199999999</c:v>
                </c:pt>
                <c:pt idx="2123">
                  <c:v>1.04758978</c:v>
                </c:pt>
                <c:pt idx="2124">
                  <c:v>1.04701841</c:v>
                </c:pt>
                <c:pt idx="2125">
                  <c:v>1.0466575600000001</c:v>
                </c:pt>
                <c:pt idx="2126">
                  <c:v>1.04619646</c:v>
                </c:pt>
                <c:pt idx="2127">
                  <c:v>1.04551482</c:v>
                </c:pt>
                <c:pt idx="2128">
                  <c:v>1.04494321</c:v>
                </c:pt>
                <c:pt idx="2129">
                  <c:v>1.04452229</c:v>
                </c:pt>
                <c:pt idx="2130">
                  <c:v>1.04403102</c:v>
                </c:pt>
                <c:pt idx="2131">
                  <c:v>1.04349983</c:v>
                </c:pt>
                <c:pt idx="2132">
                  <c:v>1.0429784099999999</c:v>
                </c:pt>
                <c:pt idx="2133">
                  <c:v>1.0423570900000001</c:v>
                </c:pt>
                <c:pt idx="2134">
                  <c:v>1.0421365499999999</c:v>
                </c:pt>
                <c:pt idx="2135">
                  <c:v>1.0414146200000001</c:v>
                </c:pt>
                <c:pt idx="2136">
                  <c:v>1.04103386</c:v>
                </c:pt>
                <c:pt idx="2137">
                  <c:v>1.04068279</c:v>
                </c:pt>
                <c:pt idx="2138">
                  <c:v>1.0401014099999999</c:v>
                </c:pt>
                <c:pt idx="2139">
                  <c:v>1.03952014</c:v>
                </c:pt>
                <c:pt idx="2140">
                  <c:v>1.0392092500000001</c:v>
                </c:pt>
                <c:pt idx="2141">
                  <c:v>1.03866792</c:v>
                </c:pt>
                <c:pt idx="2142">
                  <c:v>1.0380063100000001</c:v>
                </c:pt>
                <c:pt idx="2143">
                  <c:v>1.0376955299999999</c:v>
                </c:pt>
                <c:pt idx="2144">
                  <c:v>1.0370539400000001</c:v>
                </c:pt>
                <c:pt idx="2145">
                  <c:v>1.0365327600000001</c:v>
                </c:pt>
                <c:pt idx="2146">
                  <c:v>1.0359212200000001</c:v>
                </c:pt>
                <c:pt idx="2147">
                  <c:v>1.03568065</c:v>
                </c:pt>
                <c:pt idx="2148">
                  <c:v>1.0348587</c:v>
                </c:pt>
                <c:pt idx="2149">
                  <c:v>1.0348494100000001</c:v>
                </c:pt>
                <c:pt idx="2150">
                  <c:v>1.0341767100000001</c:v>
                </c:pt>
                <c:pt idx="2151">
                  <c:v>1.0336055799999999</c:v>
                </c:pt>
                <c:pt idx="2152">
                  <c:v>1.0331043</c:v>
                </c:pt>
                <c:pt idx="2153">
                  <c:v>1.03250289</c:v>
                </c:pt>
                <c:pt idx="2154">
                  <c:v>1.03189135</c:v>
                </c:pt>
                <c:pt idx="2155">
                  <c:v>1.03169084</c:v>
                </c:pt>
                <c:pt idx="2156">
                  <c:v>1.03121972</c:v>
                </c:pt>
                <c:pt idx="2157">
                  <c:v>1.0306583600000001</c:v>
                </c:pt>
                <c:pt idx="2158">
                  <c:v>1.0300368099999999</c:v>
                </c:pt>
                <c:pt idx="2159">
                  <c:v>1.0294956</c:v>
                </c:pt>
                <c:pt idx="2160">
                  <c:v>1.0290644200000001</c:v>
                </c:pt>
                <c:pt idx="2161">
                  <c:v>1.0286635200000001</c:v>
                </c:pt>
                <c:pt idx="2162">
                  <c:v>1.0280319499999999</c:v>
                </c:pt>
                <c:pt idx="2163">
                  <c:v>1.0276109</c:v>
                </c:pt>
                <c:pt idx="2164">
                  <c:v>1.02682889</c:v>
                </c:pt>
                <c:pt idx="2165">
                  <c:v>1.0265383699999999</c:v>
                </c:pt>
                <c:pt idx="2166">
                  <c:v>1.0262676500000001</c:v>
                </c:pt>
                <c:pt idx="2167">
                  <c:v>1.02564609</c:v>
                </c:pt>
                <c:pt idx="2168">
                  <c:v>1.02508485</c:v>
                </c:pt>
                <c:pt idx="2169">
                  <c:v>1.02463365</c:v>
                </c:pt>
                <c:pt idx="2170">
                  <c:v>1.0239919399999999</c:v>
                </c:pt>
                <c:pt idx="2171">
                  <c:v>1.02355087</c:v>
                </c:pt>
                <c:pt idx="2172">
                  <c:v>1.0230698600000001</c:v>
                </c:pt>
                <c:pt idx="2173">
                  <c:v>1.0226388</c:v>
                </c:pt>
                <c:pt idx="2174">
                  <c:v>1.0218569</c:v>
                </c:pt>
                <c:pt idx="2175">
                  <c:v>1.0215461299999999</c:v>
                </c:pt>
                <c:pt idx="2176">
                  <c:v>1.0210949199999999</c:v>
                </c:pt>
                <c:pt idx="2177">
                  <c:v>1.0206337000000001</c:v>
                </c:pt>
                <c:pt idx="2178">
                  <c:v>1.01995206</c:v>
                </c:pt>
                <c:pt idx="2179">
                  <c:v>1.0195311300000001</c:v>
                </c:pt>
                <c:pt idx="2180">
                  <c:v>1.0191100799999999</c:v>
                </c:pt>
                <c:pt idx="2181">
                  <c:v>1.01856887</c:v>
                </c:pt>
                <c:pt idx="2182">
                  <c:v>1.01814771</c:v>
                </c:pt>
                <c:pt idx="2183">
                  <c:v>1.0176063799999999</c:v>
                </c:pt>
                <c:pt idx="2184">
                  <c:v>1.0170450200000001</c:v>
                </c:pt>
                <c:pt idx="2185">
                  <c:v>1.01635337</c:v>
                </c:pt>
                <c:pt idx="2186">
                  <c:v>1.01595247</c:v>
                </c:pt>
                <c:pt idx="2187">
                  <c:v>1.0154310499999999</c:v>
                </c:pt>
                <c:pt idx="2188">
                  <c:v>1.0151202699999999</c:v>
                </c:pt>
                <c:pt idx="2189">
                  <c:v>1.01455903</c:v>
                </c:pt>
                <c:pt idx="2190">
                  <c:v>1.0140477400000001</c:v>
                </c:pt>
                <c:pt idx="2191">
                  <c:v>1.01350641</c:v>
                </c:pt>
                <c:pt idx="2192">
                  <c:v>1.01288486</c:v>
                </c:pt>
                <c:pt idx="2193">
                  <c:v>1.01259422</c:v>
                </c:pt>
                <c:pt idx="2194">
                  <c:v>1.0121631600000001</c:v>
                </c:pt>
                <c:pt idx="2195">
                  <c:v>1.0116518699999999</c:v>
                </c:pt>
                <c:pt idx="2196">
                  <c:v>1.01091003</c:v>
                </c:pt>
                <c:pt idx="2197">
                  <c:v>1.0104689600000001</c:v>
                </c:pt>
                <c:pt idx="2198">
                  <c:v>1.0099678000000001</c:v>
                </c:pt>
                <c:pt idx="2199">
                  <c:v>1.0093963100000001</c:v>
                </c:pt>
                <c:pt idx="2200">
                  <c:v>1.0090655100000001</c:v>
                </c:pt>
                <c:pt idx="2201">
                  <c:v>1.0084540799999999</c:v>
                </c:pt>
                <c:pt idx="2202">
                  <c:v>1.0079138299999999</c:v>
                </c:pt>
                <c:pt idx="2203">
                  <c:v>1.0074919499999999</c:v>
                </c:pt>
                <c:pt idx="2204">
                  <c:v>1.0069904300000001</c:v>
                </c:pt>
                <c:pt idx="2205">
                  <c:v>1.0065093000000001</c:v>
                </c:pt>
                <c:pt idx="2206">
                  <c:v>1.00615835</c:v>
                </c:pt>
                <c:pt idx="2207">
                  <c:v>1.00562704</c:v>
                </c:pt>
                <c:pt idx="2208">
                  <c:v>1.00492537</c:v>
                </c:pt>
                <c:pt idx="2209">
                  <c:v>1.00443423</c:v>
                </c:pt>
                <c:pt idx="2210">
                  <c:v>1.00405324</c:v>
                </c:pt>
                <c:pt idx="2211">
                  <c:v>1.0035821199999999</c:v>
                </c:pt>
                <c:pt idx="2212">
                  <c:v>1.0030207600000001</c:v>
                </c:pt>
                <c:pt idx="2213">
                  <c:v>1.0024794299999999</c:v>
                </c:pt>
                <c:pt idx="2214">
                  <c:v>1.0021184700000001</c:v>
                </c:pt>
                <c:pt idx="2215">
                  <c:v>1.00135672</c:v>
                </c:pt>
                <c:pt idx="2216">
                  <c:v>1.0008053800000001</c:v>
                </c:pt>
                <c:pt idx="2217">
                  <c:v>1.0006148800000001</c:v>
                </c:pt>
                <c:pt idx="2218">
                  <c:v>1.0000335</c:v>
                </c:pt>
                <c:pt idx="2219">
                  <c:v>0.99948203599999996</c:v>
                </c:pt>
                <c:pt idx="2220">
                  <c:v>0.99904108000000003</c:v>
                </c:pt>
                <c:pt idx="2221">
                  <c:v>0.99842953700000003</c:v>
                </c:pt>
                <c:pt idx="2222">
                  <c:v>0.99789822100000003</c:v>
                </c:pt>
                <c:pt idx="2223">
                  <c:v>0.99762761600000005</c:v>
                </c:pt>
                <c:pt idx="2224">
                  <c:v>0.99684566299999999</c:v>
                </c:pt>
                <c:pt idx="2225">
                  <c:v>0.99647468299999997</c:v>
                </c:pt>
                <c:pt idx="2226">
                  <c:v>0.99602365500000001</c:v>
                </c:pt>
                <c:pt idx="2227">
                  <c:v>0.99551248599999997</c:v>
                </c:pt>
                <c:pt idx="2228">
                  <c:v>0.99518156099999999</c:v>
                </c:pt>
                <c:pt idx="2229">
                  <c:v>0.99447983500000003</c:v>
                </c:pt>
                <c:pt idx="2230">
                  <c:v>0.99398863299999995</c:v>
                </c:pt>
                <c:pt idx="2231">
                  <c:v>0.99370795499999998</c:v>
                </c:pt>
                <c:pt idx="2232">
                  <c:v>0.99273556500000004</c:v>
                </c:pt>
                <c:pt idx="2233">
                  <c:v>0.99233460399999995</c:v>
                </c:pt>
                <c:pt idx="2234">
                  <c:v>0.992154121</c:v>
                </c:pt>
                <c:pt idx="2235">
                  <c:v>0.99141240100000005</c:v>
                </c:pt>
                <c:pt idx="2236">
                  <c:v>0.99091106699999998</c:v>
                </c:pt>
                <c:pt idx="2237">
                  <c:v>0.99025952799999994</c:v>
                </c:pt>
                <c:pt idx="2238">
                  <c:v>0.99007904499999999</c:v>
                </c:pt>
                <c:pt idx="2239">
                  <c:v>0.98957788899999999</c:v>
                </c:pt>
                <c:pt idx="2240">
                  <c:v>0.98890620500000004</c:v>
                </c:pt>
                <c:pt idx="2241">
                  <c:v>0.98840498899999996</c:v>
                </c:pt>
                <c:pt idx="2242">
                  <c:v>0.98804408300000002</c:v>
                </c:pt>
                <c:pt idx="2243">
                  <c:v>0.98754286800000002</c:v>
                </c:pt>
                <c:pt idx="2244">
                  <c:v>0.98704171200000002</c:v>
                </c:pt>
                <c:pt idx="2245">
                  <c:v>0.98642015500000002</c:v>
                </c:pt>
                <c:pt idx="2246">
                  <c:v>0.98593902600000005</c:v>
                </c:pt>
                <c:pt idx="2247">
                  <c:v>0.985447764</c:v>
                </c:pt>
                <c:pt idx="2248">
                  <c:v>0.98479622600000005</c:v>
                </c:pt>
                <c:pt idx="2249">
                  <c:v>0.984445393</c:v>
                </c:pt>
                <c:pt idx="2250">
                  <c:v>0.98385387700000004</c:v>
                </c:pt>
                <c:pt idx="2251">
                  <c:v>0.98363333900000005</c:v>
                </c:pt>
                <c:pt idx="2252">
                  <c:v>0.98304188299999995</c:v>
                </c:pt>
                <c:pt idx="2253">
                  <c:v>0.98237973499999998</c:v>
                </c:pt>
                <c:pt idx="2254">
                  <c:v>0.98187899599999995</c:v>
                </c:pt>
                <c:pt idx="2255">
                  <c:v>0.98161846399999997</c:v>
                </c:pt>
                <c:pt idx="2256">
                  <c:v>0.98107707499999997</c:v>
                </c:pt>
                <c:pt idx="2257">
                  <c:v>0.98049563200000001</c:v>
                </c:pt>
                <c:pt idx="2258">
                  <c:v>0.97998434300000004</c:v>
                </c:pt>
                <c:pt idx="2259">
                  <c:v>0.97954332799999999</c:v>
                </c:pt>
                <c:pt idx="2260">
                  <c:v>0.97888171700000004</c:v>
                </c:pt>
                <c:pt idx="2261">
                  <c:v>0.978430629</c:v>
                </c:pt>
                <c:pt idx="2262">
                  <c:v>0.978200018</c:v>
                </c:pt>
                <c:pt idx="2263">
                  <c:v>0.97754848000000005</c:v>
                </c:pt>
                <c:pt idx="2264">
                  <c:v>0.97706723200000001</c:v>
                </c:pt>
                <c:pt idx="2265">
                  <c:v>0.97657609000000001</c:v>
                </c:pt>
                <c:pt idx="2266">
                  <c:v>0.976044774</c:v>
                </c:pt>
                <c:pt idx="2267">
                  <c:v>0.97552341200000003</c:v>
                </c:pt>
                <c:pt idx="2268">
                  <c:v>0.975012302</c:v>
                </c:pt>
                <c:pt idx="2269">
                  <c:v>0.974390745</c:v>
                </c:pt>
                <c:pt idx="2270">
                  <c:v>0.97415006199999998</c:v>
                </c:pt>
                <c:pt idx="2271">
                  <c:v>0.97358876500000002</c:v>
                </c:pt>
                <c:pt idx="2272">
                  <c:v>0.97292715299999999</c:v>
                </c:pt>
                <c:pt idx="2273">
                  <c:v>0.97237569099999999</c:v>
                </c:pt>
                <c:pt idx="2274">
                  <c:v>0.97191458900000005</c:v>
                </c:pt>
                <c:pt idx="2275">
                  <c:v>0.97150361500000004</c:v>
                </c:pt>
                <c:pt idx="2276">
                  <c:v>0.97109264100000003</c:v>
                </c:pt>
                <c:pt idx="2277">
                  <c:v>0.97046107100000001</c:v>
                </c:pt>
                <c:pt idx="2278">
                  <c:v>0.96972924500000002</c:v>
                </c:pt>
                <c:pt idx="2279">
                  <c:v>0.96948867999999999</c:v>
                </c:pt>
                <c:pt idx="2280">
                  <c:v>0.96877688200000001</c:v>
                </c:pt>
                <c:pt idx="2281">
                  <c:v>0.96854639099999995</c:v>
                </c:pt>
                <c:pt idx="2282">
                  <c:v>0.96816539800000001</c:v>
                </c:pt>
                <c:pt idx="2283">
                  <c:v>0.96749383200000005</c:v>
                </c:pt>
                <c:pt idx="2284">
                  <c:v>0.96708279799999997</c:v>
                </c:pt>
                <c:pt idx="2285">
                  <c:v>0.96646136000000005</c:v>
                </c:pt>
                <c:pt idx="2286">
                  <c:v>0.96620064999999999</c:v>
                </c:pt>
                <c:pt idx="2287">
                  <c:v>0.96555906499999999</c:v>
                </c:pt>
                <c:pt idx="2288">
                  <c:v>0.96503782299999996</c:v>
                </c:pt>
                <c:pt idx="2289">
                  <c:v>0.96452659399999996</c:v>
                </c:pt>
                <c:pt idx="2290">
                  <c:v>0.96419572799999997</c:v>
                </c:pt>
                <c:pt idx="2291">
                  <c:v>0.96371459999999998</c:v>
                </c:pt>
                <c:pt idx="2292">
                  <c:v>0.96293264599999995</c:v>
                </c:pt>
                <c:pt idx="2293">
                  <c:v>0.96261191400000001</c:v>
                </c:pt>
                <c:pt idx="2294">
                  <c:v>0.962150693</c:v>
                </c:pt>
                <c:pt idx="2295">
                  <c:v>0.96176981900000003</c:v>
                </c:pt>
                <c:pt idx="2296">
                  <c:v>0.96099793899999997</c:v>
                </c:pt>
                <c:pt idx="2297">
                  <c:v>0.96067720700000003</c:v>
                </c:pt>
                <c:pt idx="2298">
                  <c:v>0.96005558999999996</c:v>
                </c:pt>
                <c:pt idx="2299">
                  <c:v>0.95976483800000001</c:v>
                </c:pt>
                <c:pt idx="2300">
                  <c:v>0.95915335400000001</c:v>
                </c:pt>
                <c:pt idx="2301">
                  <c:v>0.95859205700000005</c:v>
                </c:pt>
                <c:pt idx="2302">
                  <c:v>0.95816105600000001</c:v>
                </c:pt>
                <c:pt idx="2303">
                  <c:v>0.957800031</c:v>
                </c:pt>
                <c:pt idx="2304">
                  <c:v>0.95714849199999996</c:v>
                </c:pt>
                <c:pt idx="2305">
                  <c:v>0.95666694600000002</c:v>
                </c:pt>
                <c:pt idx="2306">
                  <c:v>0.95603650799999995</c:v>
                </c:pt>
                <c:pt idx="2307">
                  <c:v>0.95566487300000003</c:v>
                </c:pt>
                <c:pt idx="2308">
                  <c:v>0.95530402699999994</c:v>
                </c:pt>
                <c:pt idx="2309">
                  <c:v>0.95449197299999999</c:v>
                </c:pt>
                <c:pt idx="2310">
                  <c:v>0.95424139500000005</c:v>
                </c:pt>
                <c:pt idx="2311">
                  <c:v>0.95374011999999997</c:v>
                </c:pt>
                <c:pt idx="2312">
                  <c:v>0.95311868200000005</c:v>
                </c:pt>
                <c:pt idx="2313">
                  <c:v>0.95269763500000004</c:v>
                </c:pt>
                <c:pt idx="2314">
                  <c:v>0.95206606400000005</c:v>
                </c:pt>
                <c:pt idx="2315">
                  <c:v>0.95181548599999999</c:v>
                </c:pt>
                <c:pt idx="2316">
                  <c:v>0.951093674</c:v>
                </c:pt>
                <c:pt idx="2317">
                  <c:v>0.950492263</c:v>
                </c:pt>
                <c:pt idx="2318">
                  <c:v>0.95025157900000001</c:v>
                </c:pt>
                <c:pt idx="2319">
                  <c:v>0.94972038299999995</c:v>
                </c:pt>
                <c:pt idx="2320">
                  <c:v>0.94913893900000001</c:v>
                </c:pt>
                <c:pt idx="2321">
                  <c:v>0.94871789200000001</c:v>
                </c:pt>
                <c:pt idx="2322">
                  <c:v>0.94808638099999998</c:v>
                </c:pt>
                <c:pt idx="2323">
                  <c:v>0.94748479100000005</c:v>
                </c:pt>
                <c:pt idx="2324">
                  <c:v>0.94708389000000004</c:v>
                </c:pt>
                <c:pt idx="2325">
                  <c:v>0.94661271599999997</c:v>
                </c:pt>
                <c:pt idx="2326">
                  <c:v>0.946121514</c:v>
                </c:pt>
                <c:pt idx="2327">
                  <c:v>0.94560027099999999</c:v>
                </c:pt>
                <c:pt idx="2328">
                  <c:v>0.94525939199999998</c:v>
                </c:pt>
                <c:pt idx="2329">
                  <c:v>0.94473815000000005</c:v>
                </c:pt>
                <c:pt idx="2330">
                  <c:v>0.944387317</c:v>
                </c:pt>
                <c:pt idx="2331">
                  <c:v>0.943755805</c:v>
                </c:pt>
                <c:pt idx="2332">
                  <c:v>0.94303399300000001</c:v>
                </c:pt>
                <c:pt idx="2333">
                  <c:v>0.94280344199999999</c:v>
                </c:pt>
                <c:pt idx="2334">
                  <c:v>0.94211173100000001</c:v>
                </c:pt>
                <c:pt idx="2335">
                  <c:v>0.94176089799999996</c:v>
                </c:pt>
                <c:pt idx="2336">
                  <c:v>0.94147014600000001</c:v>
                </c:pt>
                <c:pt idx="2337">
                  <c:v>0.94048768299999996</c:v>
                </c:pt>
                <c:pt idx="2338">
                  <c:v>0.94024723799999999</c:v>
                </c:pt>
                <c:pt idx="2339">
                  <c:v>0.93964570800000002</c:v>
                </c:pt>
                <c:pt idx="2340">
                  <c:v>0.93912440500000005</c:v>
                </c:pt>
                <c:pt idx="2341">
                  <c:v>0.93866324400000001</c:v>
                </c:pt>
                <c:pt idx="2342">
                  <c:v>0.93833243799999999</c:v>
                </c:pt>
                <c:pt idx="2343">
                  <c:v>0.93778109600000004</c:v>
                </c:pt>
                <c:pt idx="2344">
                  <c:v>0.93707943000000005</c:v>
                </c:pt>
                <c:pt idx="2345">
                  <c:v>0.93695908800000005</c:v>
                </c:pt>
                <c:pt idx="2346">
                  <c:v>0.93642777200000005</c:v>
                </c:pt>
                <c:pt idx="2347">
                  <c:v>0.93578618800000002</c:v>
                </c:pt>
                <c:pt idx="2348">
                  <c:v>0.93527495900000002</c:v>
                </c:pt>
                <c:pt idx="2349">
                  <c:v>0.93449312399999995</c:v>
                </c:pt>
                <c:pt idx="2350">
                  <c:v>0.93425250100000001</c:v>
                </c:pt>
                <c:pt idx="2351">
                  <c:v>0.93353068800000005</c:v>
                </c:pt>
                <c:pt idx="2352">
                  <c:v>0.93318992899999997</c:v>
                </c:pt>
                <c:pt idx="2353">
                  <c:v>0.932658553</c:v>
                </c:pt>
                <c:pt idx="2354">
                  <c:v>0.93228769300000003</c:v>
                </c:pt>
                <c:pt idx="2355">
                  <c:v>0.93170624999999996</c:v>
                </c:pt>
                <c:pt idx="2356">
                  <c:v>0.93122506100000002</c:v>
                </c:pt>
                <c:pt idx="2357">
                  <c:v>0.93076372100000004</c:v>
                </c:pt>
                <c:pt idx="2358">
                  <c:v>0.93015247599999995</c:v>
                </c:pt>
                <c:pt idx="2359">
                  <c:v>0.92950087800000003</c:v>
                </c:pt>
                <c:pt idx="2360">
                  <c:v>0.92900961599999998</c:v>
                </c:pt>
                <c:pt idx="2361">
                  <c:v>0.92848837399999995</c:v>
                </c:pt>
                <c:pt idx="2362">
                  <c:v>0.92809736700000001</c:v>
                </c:pt>
                <c:pt idx="2363">
                  <c:v>0.92751592400000005</c:v>
                </c:pt>
                <c:pt idx="2364">
                  <c:v>0.92703485500000005</c:v>
                </c:pt>
                <c:pt idx="2365">
                  <c:v>0.92652350699999997</c:v>
                </c:pt>
                <c:pt idx="2366">
                  <c:v>0.92623287399999998</c:v>
                </c:pt>
                <c:pt idx="2367">
                  <c:v>0.92566138499999995</c:v>
                </c:pt>
                <c:pt idx="2368">
                  <c:v>0.92490953200000003</c:v>
                </c:pt>
                <c:pt idx="2369">
                  <c:v>0.92458891899999995</c:v>
                </c:pt>
                <c:pt idx="2370">
                  <c:v>0.92394733399999995</c:v>
                </c:pt>
                <c:pt idx="2371">
                  <c:v>0.92336589099999999</c:v>
                </c:pt>
                <c:pt idx="2372">
                  <c:v>0.92320543499999996</c:v>
                </c:pt>
                <c:pt idx="2373">
                  <c:v>0.92259389199999997</c:v>
                </c:pt>
                <c:pt idx="2374">
                  <c:v>0.922112763</c:v>
                </c:pt>
                <c:pt idx="2375">
                  <c:v>0.92163157500000004</c:v>
                </c:pt>
                <c:pt idx="2376">
                  <c:v>0.92094993599999997</c:v>
                </c:pt>
                <c:pt idx="2377">
                  <c:v>0.92068928500000002</c:v>
                </c:pt>
                <c:pt idx="2378">
                  <c:v>0.92027825100000005</c:v>
                </c:pt>
                <c:pt idx="2379">
                  <c:v>0.91956657200000003</c:v>
                </c:pt>
                <c:pt idx="2380">
                  <c:v>0.91911542400000001</c:v>
                </c:pt>
                <c:pt idx="2381">
                  <c:v>0.91882473200000003</c:v>
                </c:pt>
                <c:pt idx="2382">
                  <c:v>0.91810285999999997</c:v>
                </c:pt>
                <c:pt idx="2383">
                  <c:v>0.91753161000000005</c:v>
                </c:pt>
                <c:pt idx="2384">
                  <c:v>0.91693007900000001</c:v>
                </c:pt>
                <c:pt idx="2385">
                  <c:v>0.91652905900000003</c:v>
                </c:pt>
                <c:pt idx="2386">
                  <c:v>0.91598784899999997</c:v>
                </c:pt>
                <c:pt idx="2387">
                  <c:v>0.91540634600000004</c:v>
                </c:pt>
                <c:pt idx="2388">
                  <c:v>0.91510564100000003</c:v>
                </c:pt>
                <c:pt idx="2389">
                  <c:v>0.91448414300000003</c:v>
                </c:pt>
                <c:pt idx="2390">
                  <c:v>0.91395282700000002</c:v>
                </c:pt>
                <c:pt idx="2391">
                  <c:v>0.91346162600000003</c:v>
                </c:pt>
                <c:pt idx="2392">
                  <c:v>0.91316080099999997</c:v>
                </c:pt>
                <c:pt idx="2393">
                  <c:v>0.91238892100000002</c:v>
                </c:pt>
                <c:pt idx="2394">
                  <c:v>0.91226863899999999</c:v>
                </c:pt>
                <c:pt idx="2395">
                  <c:v>0.911577046</c:v>
                </c:pt>
                <c:pt idx="2396">
                  <c:v>0.91102570299999996</c:v>
                </c:pt>
                <c:pt idx="2397">
                  <c:v>0.910514355</c:v>
                </c:pt>
                <c:pt idx="2398">
                  <c:v>0.91014355400000002</c:v>
                </c:pt>
                <c:pt idx="2399">
                  <c:v>0.90945184199999995</c:v>
                </c:pt>
                <c:pt idx="2400">
                  <c:v>0.90900069500000003</c:v>
                </c:pt>
                <c:pt idx="2401">
                  <c:v>0.90845930600000002</c:v>
                </c:pt>
                <c:pt idx="2402">
                  <c:v>0.90805840500000001</c:v>
                </c:pt>
                <c:pt idx="2403">
                  <c:v>0.90737664699999998</c:v>
                </c:pt>
                <c:pt idx="2404">
                  <c:v>0.90704584099999996</c:v>
                </c:pt>
                <c:pt idx="2405">
                  <c:v>0.90669512699999999</c:v>
                </c:pt>
                <c:pt idx="2406">
                  <c:v>0.90603339699999996</c:v>
                </c:pt>
                <c:pt idx="2407">
                  <c:v>0.90567255000000002</c:v>
                </c:pt>
                <c:pt idx="2408">
                  <c:v>0.90525150300000001</c:v>
                </c:pt>
                <c:pt idx="2409">
                  <c:v>0.90459907100000003</c:v>
                </c:pt>
                <c:pt idx="2410">
                  <c:v>0.90400844800000002</c:v>
                </c:pt>
                <c:pt idx="2411">
                  <c:v>0.90375900300000001</c:v>
                </c:pt>
                <c:pt idx="2412">
                  <c:v>0.903256595</c:v>
                </c:pt>
                <c:pt idx="2413">
                  <c:v>0.90261501099999997</c:v>
                </c:pt>
                <c:pt idx="2414">
                  <c:v>0.90195345900000001</c:v>
                </c:pt>
                <c:pt idx="2415">
                  <c:v>0.90147226999999996</c:v>
                </c:pt>
                <c:pt idx="2416">
                  <c:v>0.901121438</c:v>
                </c:pt>
                <c:pt idx="2417">
                  <c:v>0.90056002099999999</c:v>
                </c:pt>
                <c:pt idx="2418">
                  <c:v>0.90002870599999996</c:v>
                </c:pt>
                <c:pt idx="2419">
                  <c:v>0.89964777200000001</c:v>
                </c:pt>
                <c:pt idx="2420">
                  <c:v>0.89906638900000002</c:v>
                </c:pt>
                <c:pt idx="2421">
                  <c:v>0.89851504599999998</c:v>
                </c:pt>
                <c:pt idx="2422">
                  <c:v>0.89832454900000003</c:v>
                </c:pt>
                <c:pt idx="2423">
                  <c:v>0.89761275100000004</c:v>
                </c:pt>
                <c:pt idx="2424">
                  <c:v>0.89710158100000004</c:v>
                </c:pt>
                <c:pt idx="2425">
                  <c:v>0.89660030599999996</c:v>
                </c:pt>
                <c:pt idx="2426">
                  <c:v>0.89592874099999997</c:v>
                </c:pt>
                <c:pt idx="2427">
                  <c:v>0.89538747100000005</c:v>
                </c:pt>
                <c:pt idx="2428">
                  <c:v>0.89502650500000003</c:v>
                </c:pt>
                <c:pt idx="2429">
                  <c:v>0.89450520300000003</c:v>
                </c:pt>
                <c:pt idx="2430">
                  <c:v>0.89411425600000005</c:v>
                </c:pt>
                <c:pt idx="2431">
                  <c:v>0.89365315400000001</c:v>
                </c:pt>
                <c:pt idx="2432">
                  <c:v>0.89304167000000001</c:v>
                </c:pt>
                <c:pt idx="2433">
                  <c:v>0.89256042199999996</c:v>
                </c:pt>
                <c:pt idx="2434">
                  <c:v>0.89214944799999996</c:v>
                </c:pt>
                <c:pt idx="2435">
                  <c:v>0.89150786400000004</c:v>
                </c:pt>
                <c:pt idx="2436">
                  <c:v>0.89112693099999996</c:v>
                </c:pt>
                <c:pt idx="2437">
                  <c:v>0.89032500999999997</c:v>
                </c:pt>
                <c:pt idx="2438">
                  <c:v>0.89019459499999998</c:v>
                </c:pt>
                <c:pt idx="2439">
                  <c:v>0.88961327099999998</c:v>
                </c:pt>
                <c:pt idx="2440">
                  <c:v>0.88902175400000005</c:v>
                </c:pt>
                <c:pt idx="2441">
                  <c:v>0.88855063899999998</c:v>
                </c:pt>
                <c:pt idx="2442">
                  <c:v>0.88790905499999995</c:v>
                </c:pt>
                <c:pt idx="2443">
                  <c:v>0.88744795300000001</c:v>
                </c:pt>
                <c:pt idx="2444">
                  <c:v>0.887137234</c:v>
                </c:pt>
                <c:pt idx="2445">
                  <c:v>0.88661587200000003</c:v>
                </c:pt>
                <c:pt idx="2446">
                  <c:v>0.88618487099999999</c:v>
                </c:pt>
                <c:pt idx="2447">
                  <c:v>0.88569361000000002</c:v>
                </c:pt>
                <c:pt idx="2448">
                  <c:v>0.88489174800000003</c:v>
                </c:pt>
                <c:pt idx="2449">
                  <c:v>0.88440048699999996</c:v>
                </c:pt>
                <c:pt idx="2450">
                  <c:v>0.88412982200000001</c:v>
                </c:pt>
                <c:pt idx="2451">
                  <c:v>0.88358855199999997</c:v>
                </c:pt>
                <c:pt idx="2452">
                  <c:v>0.88312733200000004</c:v>
                </c:pt>
                <c:pt idx="2453">
                  <c:v>0.88259601600000004</c:v>
                </c:pt>
                <c:pt idx="2454">
                  <c:v>0.88202464599999997</c:v>
                </c:pt>
                <c:pt idx="2455">
                  <c:v>0.88166379900000003</c:v>
                </c:pt>
                <c:pt idx="2456">
                  <c:v>0.88112246999999999</c:v>
                </c:pt>
                <c:pt idx="2457">
                  <c:v>0.88078165100000005</c:v>
                </c:pt>
                <c:pt idx="2458">
                  <c:v>0.88026034799999997</c:v>
                </c:pt>
                <c:pt idx="2459">
                  <c:v>0.87957870999999999</c:v>
                </c:pt>
                <c:pt idx="2460">
                  <c:v>0.87898725300000002</c:v>
                </c:pt>
                <c:pt idx="2461">
                  <c:v>0.878245473</c:v>
                </c:pt>
                <c:pt idx="2462">
                  <c:v>0.87789499800000004</c:v>
                </c:pt>
                <c:pt idx="2463">
                  <c:v>0.87761503500000004</c:v>
                </c:pt>
                <c:pt idx="2464">
                  <c:v>0.87698239099999997</c:v>
                </c:pt>
                <c:pt idx="2465">
                  <c:v>0.87654119699999999</c:v>
                </c:pt>
                <c:pt idx="2466">
                  <c:v>0.87601995499999996</c:v>
                </c:pt>
                <c:pt idx="2467">
                  <c:v>0.87546861200000003</c:v>
                </c:pt>
                <c:pt idx="2468">
                  <c:v>0.87501746400000002</c:v>
                </c:pt>
                <c:pt idx="2469">
                  <c:v>0.87465661800000005</c:v>
                </c:pt>
                <c:pt idx="2470">
                  <c:v>0.87403512000000005</c:v>
                </c:pt>
                <c:pt idx="2471">
                  <c:v>0.87358409199999998</c:v>
                </c:pt>
                <c:pt idx="2472">
                  <c:v>0.87302267600000005</c:v>
                </c:pt>
                <c:pt idx="2473">
                  <c:v>0.87245124600000001</c:v>
                </c:pt>
                <c:pt idx="2474">
                  <c:v>0.87174946099999995</c:v>
                </c:pt>
                <c:pt idx="2475">
                  <c:v>0.87168937899999999</c:v>
                </c:pt>
                <c:pt idx="2476">
                  <c:v>0.870957553</c:v>
                </c:pt>
                <c:pt idx="2477">
                  <c:v>0.87041628400000004</c:v>
                </c:pt>
                <c:pt idx="2478">
                  <c:v>0.87014561899999998</c:v>
                </c:pt>
                <c:pt idx="2479">
                  <c:v>0.86949408100000003</c:v>
                </c:pt>
                <c:pt idx="2480">
                  <c:v>0.86904293300000002</c:v>
                </c:pt>
                <c:pt idx="2481">
                  <c:v>0.86866193999999997</c:v>
                </c:pt>
                <c:pt idx="2482">
                  <c:v>0.868331254</c:v>
                </c:pt>
                <c:pt idx="2483">
                  <c:v>0.86769962300000003</c:v>
                </c:pt>
                <c:pt idx="2484">
                  <c:v>0.86700791099999996</c:v>
                </c:pt>
                <c:pt idx="2485">
                  <c:v>0.86657691000000003</c:v>
                </c:pt>
                <c:pt idx="2486">
                  <c:v>0.86606562099999995</c:v>
                </c:pt>
                <c:pt idx="2487">
                  <c:v>0.86570483399999998</c:v>
                </c:pt>
                <c:pt idx="2488">
                  <c:v>0.86494290799999995</c:v>
                </c:pt>
                <c:pt idx="2489">
                  <c:v>0.86447173399999999</c:v>
                </c:pt>
                <c:pt idx="2490">
                  <c:v>0.86409074100000005</c:v>
                </c:pt>
                <c:pt idx="2491">
                  <c:v>0.86327880599999995</c:v>
                </c:pt>
                <c:pt idx="2492">
                  <c:v>0.86287778599999998</c:v>
                </c:pt>
                <c:pt idx="2493">
                  <c:v>0.86281770499999999</c:v>
                </c:pt>
                <c:pt idx="2494">
                  <c:v>0.86202573800000004</c:v>
                </c:pt>
                <c:pt idx="2495">
                  <c:v>0.86159467700000003</c:v>
                </c:pt>
                <c:pt idx="2496">
                  <c:v>0.86098319300000004</c:v>
                </c:pt>
                <c:pt idx="2497">
                  <c:v>0.86055219199999999</c:v>
                </c:pt>
                <c:pt idx="2498">
                  <c:v>0.86012107100000001</c:v>
                </c:pt>
                <c:pt idx="2499">
                  <c:v>0.85934919099999996</c:v>
                </c:pt>
                <c:pt idx="2500">
                  <c:v>0.85879784800000003</c:v>
                </c:pt>
                <c:pt idx="2501">
                  <c:v>0.85859733800000004</c:v>
                </c:pt>
                <c:pt idx="2502">
                  <c:v>0.85819631799999996</c:v>
                </c:pt>
                <c:pt idx="2503">
                  <c:v>0.85749465199999997</c:v>
                </c:pt>
                <c:pt idx="2504">
                  <c:v>0.85696333599999996</c:v>
                </c:pt>
                <c:pt idx="2505">
                  <c:v>0.85654228899999996</c:v>
                </c:pt>
                <c:pt idx="2506">
                  <c:v>0.85606116099999996</c:v>
                </c:pt>
                <c:pt idx="2507">
                  <c:v>0.85550981800000003</c:v>
                </c:pt>
                <c:pt idx="2508">
                  <c:v>0.85488825999999996</c:v>
                </c:pt>
                <c:pt idx="2509">
                  <c:v>0.85452735400000002</c:v>
                </c:pt>
                <c:pt idx="2510">
                  <c:v>0.85378557399999999</c:v>
                </c:pt>
                <c:pt idx="2511">
                  <c:v>0.85365527900000004</c:v>
                </c:pt>
                <c:pt idx="2512">
                  <c:v>0.85302376700000004</c:v>
                </c:pt>
                <c:pt idx="2513">
                  <c:v>0.85270291600000003</c:v>
                </c:pt>
                <c:pt idx="2514">
                  <c:v>0.85190164999999995</c:v>
                </c:pt>
                <c:pt idx="2515">
                  <c:v>0.85159009699999999</c:v>
                </c:pt>
                <c:pt idx="2516">
                  <c:v>0.85104888700000003</c:v>
                </c:pt>
                <c:pt idx="2517">
                  <c:v>0.85028696100000001</c:v>
                </c:pt>
                <c:pt idx="2518">
                  <c:v>0.84983593199999996</c:v>
                </c:pt>
                <c:pt idx="2519">
                  <c:v>0.84958529500000002</c:v>
                </c:pt>
                <c:pt idx="2520">
                  <c:v>0.84891360999999999</c:v>
                </c:pt>
                <c:pt idx="2521">
                  <c:v>0.84851270899999998</c:v>
                </c:pt>
                <c:pt idx="2522">
                  <c:v>0.84807151599999997</c:v>
                </c:pt>
                <c:pt idx="2523">
                  <c:v>0.84763044099999996</c:v>
                </c:pt>
                <c:pt idx="2524">
                  <c:v>0.84678846600000002</c:v>
                </c:pt>
                <c:pt idx="2525">
                  <c:v>0.84641748699999997</c:v>
                </c:pt>
                <c:pt idx="2526">
                  <c:v>0.84577590199999997</c:v>
                </c:pt>
                <c:pt idx="2527">
                  <c:v>0.84555548400000002</c:v>
                </c:pt>
                <c:pt idx="2528">
                  <c:v>0.84509426399999998</c:v>
                </c:pt>
                <c:pt idx="2529">
                  <c:v>0.84430235600000003</c:v>
                </c:pt>
                <c:pt idx="2530">
                  <c:v>0.84394150999999995</c:v>
                </c:pt>
                <c:pt idx="2531">
                  <c:v>0.84337002000000005</c:v>
                </c:pt>
                <c:pt idx="2532">
                  <c:v>0.84307938800000004</c:v>
                </c:pt>
                <c:pt idx="2533">
                  <c:v>0.84261828699999997</c:v>
                </c:pt>
                <c:pt idx="2534">
                  <c:v>0.84178620599999998</c:v>
                </c:pt>
                <c:pt idx="2535">
                  <c:v>0.84156578800000004</c:v>
                </c:pt>
                <c:pt idx="2536">
                  <c:v>0.840984285</c:v>
                </c:pt>
                <c:pt idx="2537">
                  <c:v>0.84042286899999996</c:v>
                </c:pt>
                <c:pt idx="2538">
                  <c:v>0.83979129799999996</c:v>
                </c:pt>
                <c:pt idx="2539">
                  <c:v>0.83950054600000001</c:v>
                </c:pt>
                <c:pt idx="2540">
                  <c:v>0.83884900799999995</c:v>
                </c:pt>
                <c:pt idx="2541">
                  <c:v>0.83821749700000003</c:v>
                </c:pt>
                <c:pt idx="2542">
                  <c:v>0.83814728299999997</c:v>
                </c:pt>
                <c:pt idx="2543">
                  <c:v>0.83742559000000005</c:v>
                </c:pt>
                <c:pt idx="2544">
                  <c:v>0.83701461600000004</c:v>
                </c:pt>
                <c:pt idx="2545">
                  <c:v>0.836413026</c:v>
                </c:pt>
                <c:pt idx="2546">
                  <c:v>0.83569127300000001</c:v>
                </c:pt>
                <c:pt idx="2547">
                  <c:v>0.83542060900000004</c:v>
                </c:pt>
                <c:pt idx="2548">
                  <c:v>0.83481919800000004</c:v>
                </c:pt>
                <c:pt idx="2549">
                  <c:v>0.83464872800000001</c:v>
                </c:pt>
                <c:pt idx="2550">
                  <c:v>0.83392697599999999</c:v>
                </c:pt>
                <c:pt idx="2551">
                  <c:v>0.83335560600000003</c:v>
                </c:pt>
                <c:pt idx="2552">
                  <c:v>0.83286434399999998</c:v>
                </c:pt>
                <c:pt idx="2553">
                  <c:v>0.83235311499999998</c:v>
                </c:pt>
                <c:pt idx="2554">
                  <c:v>0.83187198600000001</c:v>
                </c:pt>
                <c:pt idx="2555">
                  <c:v>0.831410706</c:v>
                </c:pt>
                <c:pt idx="2556">
                  <c:v>0.83080935499999997</c:v>
                </c:pt>
                <c:pt idx="2557">
                  <c:v>0.83044850800000003</c:v>
                </c:pt>
                <c:pt idx="2558">
                  <c:v>0.82995730599999995</c:v>
                </c:pt>
                <c:pt idx="2559">
                  <c:v>0.82937580300000002</c:v>
                </c:pt>
                <c:pt idx="2560">
                  <c:v>0.82888460200000003</c:v>
                </c:pt>
                <c:pt idx="2561">
                  <c:v>0.82847368700000001</c:v>
                </c:pt>
                <c:pt idx="2562">
                  <c:v>0.82777184199999998</c:v>
                </c:pt>
                <c:pt idx="2563">
                  <c:v>0.82747113699999997</c:v>
                </c:pt>
                <c:pt idx="2564">
                  <c:v>0.82691979400000004</c:v>
                </c:pt>
                <c:pt idx="2565">
                  <c:v>0.82632833699999997</c:v>
                </c:pt>
                <c:pt idx="2566">
                  <c:v>0.82583630100000005</c:v>
                </c:pt>
                <c:pt idx="2567">
                  <c:v>0.82550740199999995</c:v>
                </c:pt>
                <c:pt idx="2568">
                  <c:v>0.82479536499999995</c:v>
                </c:pt>
                <c:pt idx="2569">
                  <c:v>0.82441371699999999</c:v>
                </c:pt>
                <c:pt idx="2570">
                  <c:v>0.82390242800000002</c:v>
                </c:pt>
                <c:pt idx="2571">
                  <c:v>0.82349139500000001</c:v>
                </c:pt>
                <c:pt idx="2572">
                  <c:v>0.82305032</c:v>
                </c:pt>
                <c:pt idx="2573">
                  <c:v>0.82246893600000004</c:v>
                </c:pt>
                <c:pt idx="2574">
                  <c:v>0.82198780800000004</c:v>
                </c:pt>
                <c:pt idx="2575">
                  <c:v>0.82146644599999996</c:v>
                </c:pt>
                <c:pt idx="2576">
                  <c:v>0.82086509500000004</c:v>
                </c:pt>
                <c:pt idx="2577">
                  <c:v>0.82062441100000005</c:v>
                </c:pt>
                <c:pt idx="2578">
                  <c:v>0.81997275400000003</c:v>
                </c:pt>
                <c:pt idx="2579">
                  <c:v>0.81940144299999995</c:v>
                </c:pt>
                <c:pt idx="2580">
                  <c:v>0.81901043699999998</c:v>
                </c:pt>
                <c:pt idx="2581">
                  <c:v>0.81841903900000001</c:v>
                </c:pt>
                <c:pt idx="2582">
                  <c:v>0.81784766900000005</c:v>
                </c:pt>
                <c:pt idx="2583">
                  <c:v>0.81727623900000002</c:v>
                </c:pt>
                <c:pt idx="2584">
                  <c:v>0.81706577499999999</c:v>
                </c:pt>
                <c:pt idx="2585">
                  <c:v>0.81662470099999995</c:v>
                </c:pt>
                <c:pt idx="2586">
                  <c:v>0.81585270200000004</c:v>
                </c:pt>
                <c:pt idx="2587">
                  <c:v>0.81538164599999996</c:v>
                </c:pt>
                <c:pt idx="2588">
                  <c:v>0.81499069899999999</c:v>
                </c:pt>
                <c:pt idx="2589">
                  <c:v>0.81442928299999995</c:v>
                </c:pt>
                <c:pt idx="2590">
                  <c:v>0.81395810800000001</c:v>
                </c:pt>
                <c:pt idx="2591">
                  <c:v>0.81342679299999998</c:v>
                </c:pt>
                <c:pt idx="2592">
                  <c:v>0.81299579099999997</c:v>
                </c:pt>
                <c:pt idx="2593">
                  <c:v>0.81255459799999996</c:v>
                </c:pt>
                <c:pt idx="2594">
                  <c:v>0.81215369699999995</c:v>
                </c:pt>
                <c:pt idx="2595">
                  <c:v>0.81143200400000004</c:v>
                </c:pt>
                <c:pt idx="2596">
                  <c:v>0.81099080999999995</c:v>
                </c:pt>
                <c:pt idx="2597">
                  <c:v>0.81052970899999999</c:v>
                </c:pt>
                <c:pt idx="2598">
                  <c:v>0.80994832500000002</c:v>
                </c:pt>
                <c:pt idx="2599">
                  <c:v>0.80949717799999998</c:v>
                </c:pt>
                <c:pt idx="2600">
                  <c:v>0.80906617599999997</c:v>
                </c:pt>
                <c:pt idx="2601">
                  <c:v>0.80839455100000002</c:v>
                </c:pt>
                <c:pt idx="2602">
                  <c:v>0.80800360400000004</c:v>
                </c:pt>
                <c:pt idx="2603">
                  <c:v>0.80737197400000005</c:v>
                </c:pt>
                <c:pt idx="2604">
                  <c:v>0.80695104600000001</c:v>
                </c:pt>
                <c:pt idx="2605">
                  <c:v>0.80650985200000003</c:v>
                </c:pt>
                <c:pt idx="2606">
                  <c:v>0.805908442</c:v>
                </c:pt>
                <c:pt idx="2607">
                  <c:v>0.80543726699999996</c:v>
                </c:pt>
                <c:pt idx="2608">
                  <c:v>0.80498611900000006</c:v>
                </c:pt>
                <c:pt idx="2609">
                  <c:v>0.80446487700000002</c:v>
                </c:pt>
                <c:pt idx="2610">
                  <c:v>0.80418413899999996</c:v>
                </c:pt>
                <c:pt idx="2611">
                  <c:v>0.80366289599999996</c:v>
                </c:pt>
                <c:pt idx="2612">
                  <c:v>0.80308157199999997</c:v>
                </c:pt>
                <c:pt idx="2613">
                  <c:v>0.802570283</c:v>
                </c:pt>
                <c:pt idx="2614">
                  <c:v>0.80206900800000003</c:v>
                </c:pt>
                <c:pt idx="2615">
                  <c:v>0.80164796100000002</c:v>
                </c:pt>
                <c:pt idx="2616">
                  <c:v>0.80115681900000002</c:v>
                </c:pt>
                <c:pt idx="2617">
                  <c:v>0.80068564399999997</c:v>
                </c:pt>
                <c:pt idx="2618">
                  <c:v>0.80068588299999999</c:v>
                </c:pt>
                <c:pt idx="2619">
                  <c:v>0.800936282</c:v>
                </c:pt>
                <c:pt idx="2620">
                  <c:v>0.80129712799999997</c:v>
                </c:pt>
                <c:pt idx="2621">
                  <c:v>0.80178833000000005</c:v>
                </c:pt>
                <c:pt idx="2622">
                  <c:v>0.80219930399999995</c:v>
                </c:pt>
                <c:pt idx="2623">
                  <c:v>0.80291116200000001</c:v>
                </c:pt>
                <c:pt idx="2624">
                  <c:v>0.80323189500000003</c:v>
                </c:pt>
                <c:pt idx="2625">
                  <c:v>0.80352252700000004</c:v>
                </c:pt>
                <c:pt idx="2626">
                  <c:v>0.80436468100000003</c:v>
                </c:pt>
                <c:pt idx="2627">
                  <c:v>0.80483579599999999</c:v>
                </c:pt>
                <c:pt idx="2628">
                  <c:v>0.80502629299999995</c:v>
                </c:pt>
                <c:pt idx="2629">
                  <c:v>0.80569785800000004</c:v>
                </c:pt>
                <c:pt idx="2630">
                  <c:v>0.80608880500000002</c:v>
                </c:pt>
                <c:pt idx="2631">
                  <c:v>0.80648982499999999</c:v>
                </c:pt>
                <c:pt idx="2632">
                  <c:v>0.80733186000000001</c:v>
                </c:pt>
                <c:pt idx="2633">
                  <c:v>0.80778306700000002</c:v>
                </c:pt>
                <c:pt idx="2634">
                  <c:v>0.80802363200000005</c:v>
                </c:pt>
                <c:pt idx="2635">
                  <c:v>0.80878543899999999</c:v>
                </c:pt>
                <c:pt idx="2636">
                  <c:v>0.80915641800000004</c:v>
                </c:pt>
                <c:pt idx="2637">
                  <c:v>0.80954730500000005</c:v>
                </c:pt>
                <c:pt idx="2638">
                  <c:v>0.81020897599999997</c:v>
                </c:pt>
                <c:pt idx="2639">
                  <c:v>0.81059992300000006</c:v>
                </c:pt>
                <c:pt idx="2640">
                  <c:v>0.81116127999999998</c:v>
                </c:pt>
                <c:pt idx="2641">
                  <c:v>0.81168252200000002</c:v>
                </c:pt>
                <c:pt idx="2642">
                  <c:v>0.81228399299999998</c:v>
                </c:pt>
                <c:pt idx="2643">
                  <c:v>0.81265491199999995</c:v>
                </c:pt>
                <c:pt idx="2644">
                  <c:v>0.81335663800000002</c:v>
                </c:pt>
                <c:pt idx="2645">
                  <c:v>0.81369745699999996</c:v>
                </c:pt>
                <c:pt idx="2646">
                  <c:v>0.81432896899999996</c:v>
                </c:pt>
                <c:pt idx="2647">
                  <c:v>0.81463974699999997</c:v>
                </c:pt>
                <c:pt idx="2648">
                  <c:v>0.81507074800000001</c:v>
                </c:pt>
                <c:pt idx="2649">
                  <c:v>0.81554204200000002</c:v>
                </c:pt>
                <c:pt idx="2650">
                  <c:v>0.81624364900000002</c:v>
                </c:pt>
                <c:pt idx="2651">
                  <c:v>0.81662458199999999</c:v>
                </c:pt>
                <c:pt idx="2652">
                  <c:v>0.81724613899999998</c:v>
                </c:pt>
                <c:pt idx="2653">
                  <c:v>0.81739646200000005</c:v>
                </c:pt>
                <c:pt idx="2654">
                  <c:v>0.818088233</c:v>
                </c:pt>
                <c:pt idx="2655">
                  <c:v>0.81868970399999996</c:v>
                </c:pt>
                <c:pt idx="2656">
                  <c:v>0.81910067799999997</c:v>
                </c:pt>
                <c:pt idx="2657">
                  <c:v>0.81962197999999997</c:v>
                </c:pt>
                <c:pt idx="2658">
                  <c:v>0.82011324200000002</c:v>
                </c:pt>
                <c:pt idx="2659">
                  <c:v>0.82069462500000001</c:v>
                </c:pt>
                <c:pt idx="2660">
                  <c:v>0.82118582699999998</c:v>
                </c:pt>
                <c:pt idx="2661">
                  <c:v>0.82160687399999999</c:v>
                </c:pt>
                <c:pt idx="2662">
                  <c:v>0.82204788900000003</c:v>
                </c:pt>
                <c:pt idx="2663">
                  <c:v>0.82248902300000004</c:v>
                </c:pt>
                <c:pt idx="2664">
                  <c:v>0.82289999700000005</c:v>
                </c:pt>
                <c:pt idx="2665">
                  <c:v>0.82363176299999996</c:v>
                </c:pt>
                <c:pt idx="2666">
                  <c:v>0.82411295200000001</c:v>
                </c:pt>
                <c:pt idx="2667">
                  <c:v>0.82460415399999998</c:v>
                </c:pt>
                <c:pt idx="2668">
                  <c:v>0.82521372999999998</c:v>
                </c:pt>
                <c:pt idx="2669">
                  <c:v>0.82564699600000002</c:v>
                </c:pt>
                <c:pt idx="2670">
                  <c:v>0.82589739600000001</c:v>
                </c:pt>
                <c:pt idx="2671">
                  <c:v>0.82655900699999996</c:v>
                </c:pt>
                <c:pt idx="2672">
                  <c:v>0.82719051799999999</c:v>
                </c:pt>
                <c:pt idx="2673">
                  <c:v>0.827521324</c:v>
                </c:pt>
                <c:pt idx="2674">
                  <c:v>0.82780194299999998</c:v>
                </c:pt>
                <c:pt idx="2675">
                  <c:v>0.82847362800000002</c:v>
                </c:pt>
                <c:pt idx="2676">
                  <c:v>0.82918530700000004</c:v>
                </c:pt>
                <c:pt idx="2677">
                  <c:v>0.82986706499999996</c:v>
                </c:pt>
                <c:pt idx="2678">
                  <c:v>0.83028811199999997</c:v>
                </c:pt>
                <c:pt idx="2679">
                  <c:v>0.83071911300000001</c:v>
                </c:pt>
                <c:pt idx="2680">
                  <c:v>0.83105987299999995</c:v>
                </c:pt>
                <c:pt idx="2681">
                  <c:v>0.83185189999999998</c:v>
                </c:pt>
                <c:pt idx="2682">
                  <c:v>0.83201229600000004</c:v>
                </c:pt>
                <c:pt idx="2683">
                  <c:v>0.83270406699999999</c:v>
                </c:pt>
                <c:pt idx="2684">
                  <c:v>0.83320522299999999</c:v>
                </c:pt>
                <c:pt idx="2685">
                  <c:v>0.83369636499999999</c:v>
                </c:pt>
                <c:pt idx="2686">
                  <c:v>0.83405733100000001</c:v>
                </c:pt>
                <c:pt idx="2687">
                  <c:v>0.834758997</c:v>
                </c:pt>
                <c:pt idx="2688">
                  <c:v>0.83521014500000001</c:v>
                </c:pt>
                <c:pt idx="2689">
                  <c:v>0.83575153400000002</c:v>
                </c:pt>
                <c:pt idx="2690">
                  <c:v>0.83630275700000001</c:v>
                </c:pt>
                <c:pt idx="2691">
                  <c:v>0.83666366299999995</c:v>
                </c:pt>
                <c:pt idx="2692">
                  <c:v>0.83744561699999998</c:v>
                </c:pt>
                <c:pt idx="2693">
                  <c:v>0.83758592600000004</c:v>
                </c:pt>
                <c:pt idx="2694">
                  <c:v>0.83806705500000001</c:v>
                </c:pt>
                <c:pt idx="2695">
                  <c:v>0.83860838400000004</c:v>
                </c:pt>
                <c:pt idx="2696">
                  <c:v>0.83913970000000004</c:v>
                </c:pt>
                <c:pt idx="2697">
                  <c:v>0.83967101600000005</c:v>
                </c:pt>
                <c:pt idx="2698">
                  <c:v>0.84012210399999998</c:v>
                </c:pt>
                <c:pt idx="2699">
                  <c:v>0.84061342500000003</c:v>
                </c:pt>
                <c:pt idx="2700">
                  <c:v>0.84106445299999999</c:v>
                </c:pt>
                <c:pt idx="2701">
                  <c:v>0.84184640600000005</c:v>
                </c:pt>
                <c:pt idx="2702">
                  <c:v>0.84214711200000003</c:v>
                </c:pt>
                <c:pt idx="2703">
                  <c:v>0.84282875099999999</c:v>
                </c:pt>
                <c:pt idx="2704">
                  <c:v>0.84320974299999996</c:v>
                </c:pt>
                <c:pt idx="2705">
                  <c:v>0.84357053000000004</c:v>
                </c:pt>
                <c:pt idx="2706">
                  <c:v>0.84412187299999997</c:v>
                </c:pt>
                <c:pt idx="2707">
                  <c:v>0.84481358500000003</c:v>
                </c:pt>
                <c:pt idx="2708">
                  <c:v>0.84518450499999997</c:v>
                </c:pt>
                <c:pt idx="2709">
                  <c:v>0.84577590199999997</c:v>
                </c:pt>
                <c:pt idx="2710">
                  <c:v>0.84587621700000004</c:v>
                </c:pt>
                <c:pt idx="2711">
                  <c:v>0.84674841199999995</c:v>
                </c:pt>
                <c:pt idx="2712">
                  <c:v>0.84716933999999999</c:v>
                </c:pt>
                <c:pt idx="2713">
                  <c:v>0.84767061499999996</c:v>
                </c:pt>
                <c:pt idx="2714">
                  <c:v>0.848221958</c:v>
                </c:pt>
                <c:pt idx="2715">
                  <c:v>0.84882336899999999</c:v>
                </c:pt>
                <c:pt idx="2716">
                  <c:v>0.849254489</c:v>
                </c:pt>
                <c:pt idx="2717">
                  <c:v>0.84990602699999995</c:v>
                </c:pt>
                <c:pt idx="2718">
                  <c:v>0.850266933</c:v>
                </c:pt>
                <c:pt idx="2719">
                  <c:v>0.85077822199999997</c:v>
                </c:pt>
                <c:pt idx="2720">
                  <c:v>0.85111910099999999</c:v>
                </c:pt>
                <c:pt idx="2721">
                  <c:v>0.85190045800000003</c:v>
                </c:pt>
                <c:pt idx="2722">
                  <c:v>0.85232204199999995</c:v>
                </c:pt>
                <c:pt idx="2723">
                  <c:v>0.85292345300000005</c:v>
                </c:pt>
                <c:pt idx="2724">
                  <c:v>0.85333454600000003</c:v>
                </c:pt>
                <c:pt idx="2725">
                  <c:v>0.85373544700000004</c:v>
                </c:pt>
                <c:pt idx="2726">
                  <c:v>0.85417652099999997</c:v>
                </c:pt>
                <c:pt idx="2727">
                  <c:v>0.85485816000000003</c:v>
                </c:pt>
                <c:pt idx="2728">
                  <c:v>0.85506874300000002</c:v>
                </c:pt>
                <c:pt idx="2729">
                  <c:v>0.85568016800000002</c:v>
                </c:pt>
                <c:pt idx="2730">
                  <c:v>0.85618150199999998</c:v>
                </c:pt>
                <c:pt idx="2731">
                  <c:v>0.85676282599999998</c:v>
                </c:pt>
                <c:pt idx="2732">
                  <c:v>0.857113719</c:v>
                </c:pt>
                <c:pt idx="2733">
                  <c:v>0.85775524400000003</c:v>
                </c:pt>
                <c:pt idx="2734">
                  <c:v>0.85834670099999999</c:v>
                </c:pt>
                <c:pt idx="2735">
                  <c:v>0.85886800299999999</c:v>
                </c:pt>
                <c:pt idx="2736">
                  <c:v>0.85952961400000005</c:v>
                </c:pt>
                <c:pt idx="2737">
                  <c:v>0.86008095699999998</c:v>
                </c:pt>
                <c:pt idx="2738">
                  <c:v>0.86062228699999999</c:v>
                </c:pt>
                <c:pt idx="2739">
                  <c:v>0.86135417199999997</c:v>
                </c:pt>
                <c:pt idx="2740">
                  <c:v>0.86183524099999997</c:v>
                </c:pt>
                <c:pt idx="2741">
                  <c:v>0.86211597900000003</c:v>
                </c:pt>
                <c:pt idx="2742">
                  <c:v>0.86249685300000001</c:v>
                </c:pt>
                <c:pt idx="2743">
                  <c:v>0.86306822299999997</c:v>
                </c:pt>
                <c:pt idx="2744">
                  <c:v>0.863709807</c:v>
                </c:pt>
                <c:pt idx="2745">
                  <c:v>0.86412084099999997</c:v>
                </c:pt>
                <c:pt idx="2746">
                  <c:v>0.86481249299999996</c:v>
                </c:pt>
                <c:pt idx="2747">
                  <c:v>0.86523354100000005</c:v>
                </c:pt>
                <c:pt idx="2748">
                  <c:v>0.86564463400000002</c:v>
                </c:pt>
                <c:pt idx="2749">
                  <c:v>0.86619597699999995</c:v>
                </c:pt>
                <c:pt idx="2750">
                  <c:v>0.86669725200000003</c:v>
                </c:pt>
                <c:pt idx="2751">
                  <c:v>0.86725854899999999</c:v>
                </c:pt>
                <c:pt idx="2752">
                  <c:v>0.86784994599999998</c:v>
                </c:pt>
                <c:pt idx="2753">
                  <c:v>0.868180811</c:v>
                </c:pt>
                <c:pt idx="2754">
                  <c:v>0.868712068</c:v>
                </c:pt>
                <c:pt idx="2755">
                  <c:v>0.86921340199999997</c:v>
                </c:pt>
                <c:pt idx="2756">
                  <c:v>0.86953413499999999</c:v>
                </c:pt>
                <c:pt idx="2757">
                  <c:v>0.87017571900000001</c:v>
                </c:pt>
                <c:pt idx="2758">
                  <c:v>0.87096762699999997</c:v>
                </c:pt>
                <c:pt idx="2759">
                  <c:v>0.87118816399999999</c:v>
                </c:pt>
                <c:pt idx="2760">
                  <c:v>0.87166935199999995</c:v>
                </c:pt>
                <c:pt idx="2761">
                  <c:v>0.87207031300000004</c:v>
                </c:pt>
                <c:pt idx="2762">
                  <c:v>0.87257152800000004</c:v>
                </c:pt>
                <c:pt idx="2763">
                  <c:v>0.87311291700000004</c:v>
                </c:pt>
                <c:pt idx="2764">
                  <c:v>0.87375444199999996</c:v>
                </c:pt>
                <c:pt idx="2765">
                  <c:v>0.87404519300000005</c:v>
                </c:pt>
                <c:pt idx="2766">
                  <c:v>0.87448626799999996</c:v>
                </c:pt>
                <c:pt idx="2767">
                  <c:v>0.87521797400000001</c:v>
                </c:pt>
                <c:pt idx="2768">
                  <c:v>0.875458658</c:v>
                </c:pt>
                <c:pt idx="2769">
                  <c:v>0.87613022299999999</c:v>
                </c:pt>
                <c:pt idx="2770">
                  <c:v>0.87678188099999999</c:v>
                </c:pt>
                <c:pt idx="2771">
                  <c:v>0.87704211499999996</c:v>
                </c:pt>
                <c:pt idx="2772">
                  <c:v>0.87757378799999997</c:v>
                </c:pt>
                <c:pt idx="2773">
                  <c:v>0.87800478900000001</c:v>
                </c:pt>
                <c:pt idx="2774">
                  <c:v>0.87887698400000003</c:v>
                </c:pt>
                <c:pt idx="2775">
                  <c:v>0.87905734800000002</c:v>
                </c:pt>
                <c:pt idx="2776">
                  <c:v>0.87971895899999997</c:v>
                </c:pt>
                <c:pt idx="2777">
                  <c:v>0.88012003900000002</c:v>
                </c:pt>
                <c:pt idx="2778">
                  <c:v>0.88059115399999999</c:v>
                </c:pt>
                <c:pt idx="2779">
                  <c:v>0.88129293900000005</c:v>
                </c:pt>
                <c:pt idx="2780">
                  <c:v>0.88150340299999996</c:v>
                </c:pt>
                <c:pt idx="2781">
                  <c:v>0.88219511500000003</c:v>
                </c:pt>
                <c:pt idx="2782">
                  <c:v>0.88276654499999996</c:v>
                </c:pt>
                <c:pt idx="2783">
                  <c:v>0.88328778699999999</c:v>
                </c:pt>
                <c:pt idx="2784">
                  <c:v>0.88358855199999997</c:v>
                </c:pt>
                <c:pt idx="2785">
                  <c:v>0.88404965400000002</c:v>
                </c:pt>
                <c:pt idx="2786">
                  <c:v>0.88454079600000002</c:v>
                </c:pt>
                <c:pt idx="2787">
                  <c:v>0.88527262200000001</c:v>
                </c:pt>
                <c:pt idx="2788">
                  <c:v>0.88555335999999996</c:v>
                </c:pt>
                <c:pt idx="2789">
                  <c:v>0.88624495299999995</c:v>
                </c:pt>
                <c:pt idx="2790">
                  <c:v>0.88687658300000005</c:v>
                </c:pt>
                <c:pt idx="2791">
                  <c:v>0.88736772500000005</c:v>
                </c:pt>
                <c:pt idx="2792">
                  <c:v>0.88779878599999995</c:v>
                </c:pt>
                <c:pt idx="2793">
                  <c:v>0.88804948299999997</c:v>
                </c:pt>
                <c:pt idx="2794">
                  <c:v>0.88873100299999996</c:v>
                </c:pt>
                <c:pt idx="2795">
                  <c:v>0.88927239199999997</c:v>
                </c:pt>
                <c:pt idx="2796">
                  <c:v>0.88967341200000005</c:v>
                </c:pt>
                <c:pt idx="2797">
                  <c:v>0.89002424499999999</c:v>
                </c:pt>
                <c:pt idx="2798">
                  <c:v>0.89071595699999995</c:v>
                </c:pt>
                <c:pt idx="2799">
                  <c:v>0.89110690400000003</c:v>
                </c:pt>
                <c:pt idx="2800">
                  <c:v>0.89176851499999998</c:v>
                </c:pt>
                <c:pt idx="2801">
                  <c:v>0.89224964399999995</c:v>
                </c:pt>
                <c:pt idx="2802">
                  <c:v>0.89267081000000004</c:v>
                </c:pt>
                <c:pt idx="2803">
                  <c:v>0.89327216099999995</c:v>
                </c:pt>
                <c:pt idx="2804">
                  <c:v>0.89364308100000001</c:v>
                </c:pt>
                <c:pt idx="2805">
                  <c:v>0.89408415600000002</c:v>
                </c:pt>
                <c:pt idx="2806">
                  <c:v>0.89465552599999998</c:v>
                </c:pt>
                <c:pt idx="2807">
                  <c:v>0.89517688799999995</c:v>
                </c:pt>
                <c:pt idx="2808">
                  <c:v>0.89564806200000002</c:v>
                </c:pt>
                <c:pt idx="2809">
                  <c:v>0.896018922</c:v>
                </c:pt>
                <c:pt idx="2810">
                  <c:v>0.89673060199999999</c:v>
                </c:pt>
                <c:pt idx="2811">
                  <c:v>0.89731216400000002</c:v>
                </c:pt>
                <c:pt idx="2812">
                  <c:v>0.897682965</c:v>
                </c:pt>
                <c:pt idx="2813">
                  <c:v>0.89823430800000004</c:v>
                </c:pt>
                <c:pt idx="2814">
                  <c:v>0.898695409</c:v>
                </c:pt>
                <c:pt idx="2815">
                  <c:v>0.89935714</c:v>
                </c:pt>
                <c:pt idx="2816">
                  <c:v>0.89974808699999997</c:v>
                </c:pt>
                <c:pt idx="2817">
                  <c:v>0.90043967999999996</c:v>
                </c:pt>
                <c:pt idx="2818">
                  <c:v>0.90066021699999999</c:v>
                </c:pt>
                <c:pt idx="2819">
                  <c:v>0.90118157899999995</c:v>
                </c:pt>
                <c:pt idx="2820">
                  <c:v>0.90161263899999999</c:v>
                </c:pt>
                <c:pt idx="2821">
                  <c:v>0.90210378199999997</c:v>
                </c:pt>
                <c:pt idx="2822">
                  <c:v>0.90294587599999998</c:v>
                </c:pt>
                <c:pt idx="2823">
                  <c:v>0.90310627200000004</c:v>
                </c:pt>
                <c:pt idx="2824">
                  <c:v>0.90357625500000005</c:v>
                </c:pt>
                <c:pt idx="2825">
                  <c:v>0.90405964900000002</c:v>
                </c:pt>
                <c:pt idx="2826">
                  <c:v>0.90463995900000005</c:v>
                </c:pt>
                <c:pt idx="2827">
                  <c:v>0.90515124800000002</c:v>
                </c:pt>
                <c:pt idx="2828">
                  <c:v>0.90575271800000001</c:v>
                </c:pt>
                <c:pt idx="2829">
                  <c:v>0.90638423000000001</c:v>
                </c:pt>
                <c:pt idx="2830">
                  <c:v>0.90673518200000003</c:v>
                </c:pt>
                <c:pt idx="2831">
                  <c:v>0.90735661999999995</c:v>
                </c:pt>
                <c:pt idx="2832">
                  <c:v>0.90782791399999996</c:v>
                </c:pt>
                <c:pt idx="2833">
                  <c:v>0.908148646</c:v>
                </c:pt>
                <c:pt idx="2834">
                  <c:v>0.90865981600000001</c:v>
                </c:pt>
                <c:pt idx="2835">
                  <c:v>0.90909093600000002</c:v>
                </c:pt>
                <c:pt idx="2836">
                  <c:v>0.90973246100000005</c:v>
                </c:pt>
                <c:pt idx="2837">
                  <c:v>0.91000306600000003</c:v>
                </c:pt>
                <c:pt idx="2838">
                  <c:v>0.91062462300000002</c:v>
                </c:pt>
                <c:pt idx="2839">
                  <c:v>0.91118603899999995</c:v>
                </c:pt>
                <c:pt idx="2840">
                  <c:v>0.91167724100000003</c:v>
                </c:pt>
                <c:pt idx="2841">
                  <c:v>0.91214835599999999</c:v>
                </c:pt>
                <c:pt idx="2842">
                  <c:v>0.91333127000000003</c:v>
                </c:pt>
                <c:pt idx="2843">
                  <c:v>0.913231075</c:v>
                </c:pt>
                <c:pt idx="2844">
                  <c:v>0.91405302300000002</c:v>
                </c:pt>
                <c:pt idx="2845">
                  <c:v>0.91469460700000005</c:v>
                </c:pt>
                <c:pt idx="2846">
                  <c:v>0.91509562700000002</c:v>
                </c:pt>
                <c:pt idx="2847">
                  <c:v>0.91559690199999999</c:v>
                </c:pt>
                <c:pt idx="2848">
                  <c:v>0.91598778999999997</c:v>
                </c:pt>
                <c:pt idx="2849">
                  <c:v>0.916619301</c:v>
                </c:pt>
                <c:pt idx="2850">
                  <c:v>0.91714066299999997</c:v>
                </c:pt>
                <c:pt idx="2851">
                  <c:v>0.91759169100000004</c:v>
                </c:pt>
                <c:pt idx="2852">
                  <c:v>0.91801273800000005</c:v>
                </c:pt>
                <c:pt idx="2853">
                  <c:v>0.91865432300000005</c:v>
                </c:pt>
                <c:pt idx="2854">
                  <c:v>0.91925579300000004</c:v>
                </c:pt>
                <c:pt idx="2855">
                  <c:v>0.91978710900000005</c:v>
                </c:pt>
                <c:pt idx="2856">
                  <c:v>0.92003768699999999</c:v>
                </c:pt>
                <c:pt idx="2857">
                  <c:v>0.92049878799999996</c:v>
                </c:pt>
                <c:pt idx="2858">
                  <c:v>0.92113041900000003</c:v>
                </c:pt>
                <c:pt idx="2859">
                  <c:v>0.92163157500000004</c:v>
                </c:pt>
                <c:pt idx="2860">
                  <c:v>0.922092676</c:v>
                </c:pt>
                <c:pt idx="2861">
                  <c:v>0.922744334</c:v>
                </c:pt>
                <c:pt idx="2862">
                  <c:v>0.923245549</c:v>
                </c:pt>
                <c:pt idx="2863">
                  <c:v>0.92367666999999998</c:v>
                </c:pt>
                <c:pt idx="2864">
                  <c:v>0.92415779799999997</c:v>
                </c:pt>
                <c:pt idx="2865">
                  <c:v>0.92465901399999995</c:v>
                </c:pt>
                <c:pt idx="2866">
                  <c:v>0.92502987400000003</c:v>
                </c:pt>
                <c:pt idx="2867">
                  <c:v>0.92566150400000002</c:v>
                </c:pt>
                <c:pt idx="2868">
                  <c:v>0.926062465</c:v>
                </c:pt>
                <c:pt idx="2869">
                  <c:v>0.92659378100000001</c:v>
                </c:pt>
                <c:pt idx="2870">
                  <c:v>0.92731553300000003</c:v>
                </c:pt>
                <c:pt idx="2871">
                  <c:v>0.92744582900000005</c:v>
                </c:pt>
                <c:pt idx="2872">
                  <c:v>0.92806738600000005</c:v>
                </c:pt>
                <c:pt idx="2873">
                  <c:v>0.92867887000000005</c:v>
                </c:pt>
                <c:pt idx="2874">
                  <c:v>0.92915999900000001</c:v>
                </c:pt>
                <c:pt idx="2875">
                  <c:v>0.92962109999999998</c:v>
                </c:pt>
                <c:pt idx="2876">
                  <c:v>0.93021255700000005</c:v>
                </c:pt>
                <c:pt idx="2877">
                  <c:v>0.93083554499999999</c:v>
                </c:pt>
                <c:pt idx="2878">
                  <c:v>0.93116498000000003</c:v>
                </c:pt>
                <c:pt idx="2879">
                  <c:v>0.93168622300000004</c:v>
                </c:pt>
                <c:pt idx="2880">
                  <c:v>0.93241798899999995</c:v>
                </c:pt>
                <c:pt idx="2881">
                  <c:v>0.93268859400000004</c:v>
                </c:pt>
                <c:pt idx="2882">
                  <c:v>0.93325000999999996</c:v>
                </c:pt>
                <c:pt idx="2883">
                  <c:v>0.93398690200000001</c:v>
                </c:pt>
                <c:pt idx="2884">
                  <c:v>0.93471366199999995</c:v>
                </c:pt>
                <c:pt idx="2885">
                  <c:v>0.93517476300000002</c:v>
                </c:pt>
                <c:pt idx="2886">
                  <c:v>0.93552559599999996</c:v>
                </c:pt>
                <c:pt idx="2887">
                  <c:v>0.936066866</c:v>
                </c:pt>
                <c:pt idx="2888">
                  <c:v>0.93656814099999997</c:v>
                </c:pt>
                <c:pt idx="2889">
                  <c:v>0.93696916100000005</c:v>
                </c:pt>
                <c:pt idx="2890">
                  <c:v>0.93749040400000005</c:v>
                </c:pt>
                <c:pt idx="2891">
                  <c:v>0.93805170100000002</c:v>
                </c:pt>
                <c:pt idx="2892">
                  <c:v>0.93846279399999999</c:v>
                </c:pt>
                <c:pt idx="2893">
                  <c:v>0.93920463300000001</c:v>
                </c:pt>
                <c:pt idx="2894">
                  <c:v>0.93983614400000004</c:v>
                </c:pt>
                <c:pt idx="2895">
                  <c:v>0.93988627199999997</c:v>
                </c:pt>
                <c:pt idx="2896">
                  <c:v>0.94068819299999995</c:v>
                </c:pt>
                <c:pt idx="2897">
                  <c:v>0.94090872999999997</c:v>
                </c:pt>
                <c:pt idx="2898">
                  <c:v>0.94167065599999999</c:v>
                </c:pt>
                <c:pt idx="2899">
                  <c:v>0.94193124800000005</c:v>
                </c:pt>
                <c:pt idx="2900">
                  <c:v>0.94259291899999997</c:v>
                </c:pt>
                <c:pt idx="2901">
                  <c:v>0.94311422099999997</c:v>
                </c:pt>
                <c:pt idx="2902">
                  <c:v>0.94343495399999999</c:v>
                </c:pt>
                <c:pt idx="2903">
                  <c:v>0.94398629700000003</c:v>
                </c:pt>
                <c:pt idx="2904">
                  <c:v>0.94457775399999999</c:v>
                </c:pt>
                <c:pt idx="2905">
                  <c:v>0.94511908300000003</c:v>
                </c:pt>
                <c:pt idx="2906">
                  <c:v>0.94553005700000003</c:v>
                </c:pt>
                <c:pt idx="2907">
                  <c:v>0.94616156799999995</c:v>
                </c:pt>
                <c:pt idx="2908">
                  <c:v>0.94671291099999999</c:v>
                </c:pt>
                <c:pt idx="2909">
                  <c:v>0.94706386300000001</c:v>
                </c:pt>
                <c:pt idx="2910">
                  <c:v>0.94765526099999997</c:v>
                </c:pt>
                <c:pt idx="2911">
                  <c:v>0.94801610700000005</c:v>
                </c:pt>
                <c:pt idx="2912">
                  <c:v>0.94860762399999998</c:v>
                </c:pt>
                <c:pt idx="2913">
                  <c:v>0.948898256</c:v>
                </c:pt>
                <c:pt idx="2914">
                  <c:v>0.94966018200000002</c:v>
                </c:pt>
                <c:pt idx="2915">
                  <c:v>0.949970961</c:v>
                </c:pt>
                <c:pt idx="2916">
                  <c:v>0.95066255300000002</c:v>
                </c:pt>
                <c:pt idx="2917">
                  <c:v>0.95115387399999995</c:v>
                </c:pt>
                <c:pt idx="2918">
                  <c:v>0.95158487599999997</c:v>
                </c:pt>
                <c:pt idx="2919">
                  <c:v>0.95209616399999997</c:v>
                </c:pt>
                <c:pt idx="2920">
                  <c:v>0.95256733900000001</c:v>
                </c:pt>
                <c:pt idx="2921">
                  <c:v>0.95313870899999997</c:v>
                </c:pt>
                <c:pt idx="2922">
                  <c:v>0.95356971000000001</c:v>
                </c:pt>
                <c:pt idx="2923">
                  <c:v>0.95420134099999998</c:v>
                </c:pt>
                <c:pt idx="2924">
                  <c:v>0.95462238799999999</c:v>
                </c:pt>
                <c:pt idx="2925">
                  <c:v>0.95496314800000004</c:v>
                </c:pt>
                <c:pt idx="2926">
                  <c:v>0.95565485999999999</c:v>
                </c:pt>
                <c:pt idx="2927">
                  <c:v>0.95619630799999999</c:v>
                </c:pt>
                <c:pt idx="2928">
                  <c:v>0.956476569</c:v>
                </c:pt>
                <c:pt idx="2929">
                  <c:v>0.957188606</c:v>
                </c:pt>
                <c:pt idx="2930">
                  <c:v>0.95743924400000002</c:v>
                </c:pt>
                <c:pt idx="2931">
                  <c:v>0.95796048600000006</c:v>
                </c:pt>
                <c:pt idx="2932">
                  <c:v>0.95859205700000005</c:v>
                </c:pt>
                <c:pt idx="2933">
                  <c:v>0.95915347299999998</c:v>
                </c:pt>
                <c:pt idx="2934">
                  <c:v>0.95953434699999995</c:v>
                </c:pt>
                <c:pt idx="2935">
                  <c:v>0.95994532099999996</c:v>
                </c:pt>
                <c:pt idx="2936">
                  <c:v>0.96053671799999996</c:v>
                </c:pt>
                <c:pt idx="2937">
                  <c:v>0.96109825400000004</c:v>
                </c:pt>
                <c:pt idx="2938">
                  <c:v>0.96162945</c:v>
                </c:pt>
                <c:pt idx="2939">
                  <c:v>0.96212071200000004</c:v>
                </c:pt>
                <c:pt idx="2940">
                  <c:v>0.96243148999999995</c:v>
                </c:pt>
                <c:pt idx="2941">
                  <c:v>0.96307301499999998</c:v>
                </c:pt>
                <c:pt idx="2942">
                  <c:v>0.96366441199999997</c:v>
                </c:pt>
                <c:pt idx="2943">
                  <c:v>0.96390503599999999</c:v>
                </c:pt>
                <c:pt idx="2944">
                  <c:v>0.96467691700000002</c:v>
                </c:pt>
                <c:pt idx="2945">
                  <c:v>0.96524828699999998</c:v>
                </c:pt>
                <c:pt idx="2946">
                  <c:v>0.96571946099999995</c:v>
                </c:pt>
                <c:pt idx="2947">
                  <c:v>0.96604031300000004</c:v>
                </c:pt>
                <c:pt idx="2948">
                  <c:v>0.96649134199999998</c:v>
                </c:pt>
                <c:pt idx="2949">
                  <c:v>0.96719306699999996</c:v>
                </c:pt>
                <c:pt idx="2950">
                  <c:v>0.96777451000000003</c:v>
                </c:pt>
                <c:pt idx="2951">
                  <c:v>0.96808522900000005</c:v>
                </c:pt>
                <c:pt idx="2952">
                  <c:v>0.96857649099999998</c:v>
                </c:pt>
                <c:pt idx="2953">
                  <c:v>0.96883714200000004</c:v>
                </c:pt>
                <c:pt idx="2954">
                  <c:v>0.96926814299999997</c:v>
                </c:pt>
                <c:pt idx="2955">
                  <c:v>0.96995979499999996</c:v>
                </c:pt>
                <c:pt idx="2956">
                  <c:v>0.97046107100000001</c:v>
                </c:pt>
                <c:pt idx="2957">
                  <c:v>0.97096222600000004</c:v>
                </c:pt>
                <c:pt idx="2958">
                  <c:v>0.97123295099999996</c:v>
                </c:pt>
                <c:pt idx="2959">
                  <c:v>0.97185444799999998</c:v>
                </c:pt>
                <c:pt idx="2960">
                  <c:v>0.97242593799999999</c:v>
                </c:pt>
                <c:pt idx="2961">
                  <c:v>0.97294723999999999</c:v>
                </c:pt>
                <c:pt idx="2962">
                  <c:v>0.97342830899999999</c:v>
                </c:pt>
                <c:pt idx="2963">
                  <c:v>0.97401976599999995</c:v>
                </c:pt>
                <c:pt idx="2964">
                  <c:v>0.97429049000000001</c:v>
                </c:pt>
                <c:pt idx="2965">
                  <c:v>0.97506231099999996</c:v>
                </c:pt>
                <c:pt idx="2966">
                  <c:v>0.97530293499999998</c:v>
                </c:pt>
                <c:pt idx="2967">
                  <c:v>0.97595459200000001</c:v>
                </c:pt>
                <c:pt idx="2968">
                  <c:v>0.97656601700000001</c:v>
                </c:pt>
                <c:pt idx="2969">
                  <c:v>0.97699713700000002</c:v>
                </c:pt>
                <c:pt idx="2970">
                  <c:v>0.97751838000000002</c:v>
                </c:pt>
                <c:pt idx="2971">
                  <c:v>0.97802960900000002</c:v>
                </c:pt>
                <c:pt idx="2972">
                  <c:v>0.97851079699999999</c:v>
                </c:pt>
                <c:pt idx="2973">
                  <c:v>0.97900199899999996</c:v>
                </c:pt>
                <c:pt idx="2974">
                  <c:v>0.97940289999999997</c:v>
                </c:pt>
                <c:pt idx="2975">
                  <c:v>0.979964316</c:v>
                </c:pt>
                <c:pt idx="2976">
                  <c:v>0.98041534399999997</c:v>
                </c:pt>
                <c:pt idx="2977">
                  <c:v>0.98087656499999998</c:v>
                </c:pt>
                <c:pt idx="2978">
                  <c:v>0.98155826300000004</c:v>
                </c:pt>
                <c:pt idx="2979">
                  <c:v>0.98208957900000005</c:v>
                </c:pt>
                <c:pt idx="2980">
                  <c:v>0.98246979700000003</c:v>
                </c:pt>
                <c:pt idx="2981">
                  <c:v>0.98292124299999994</c:v>
                </c:pt>
                <c:pt idx="2982">
                  <c:v>0.98336273399999996</c:v>
                </c:pt>
                <c:pt idx="2983">
                  <c:v>0.98362326600000005</c:v>
                </c:pt>
                <c:pt idx="2984">
                  <c:v>0.98464578400000002</c:v>
                </c:pt>
                <c:pt idx="2985">
                  <c:v>0.98505675800000003</c:v>
                </c:pt>
                <c:pt idx="2986">
                  <c:v>0.985437691</c:v>
                </c:pt>
                <c:pt idx="2987">
                  <c:v>0.98611944900000004</c:v>
                </c:pt>
                <c:pt idx="2988">
                  <c:v>0.98626983199999996</c:v>
                </c:pt>
                <c:pt idx="2989">
                  <c:v>0.98695147000000005</c:v>
                </c:pt>
                <c:pt idx="2990">
                  <c:v>0.98743259900000002</c:v>
                </c:pt>
                <c:pt idx="2991">
                  <c:v>0.98791378699999999</c:v>
                </c:pt>
                <c:pt idx="2992">
                  <c:v>0.988364935</c:v>
                </c:pt>
                <c:pt idx="2993">
                  <c:v>0.98903662000000003</c:v>
                </c:pt>
                <c:pt idx="2994">
                  <c:v>0.98941743400000004</c:v>
                </c:pt>
                <c:pt idx="2995">
                  <c:v>0.990029037</c:v>
                </c:pt>
                <c:pt idx="2996">
                  <c:v>0.99042993800000001</c:v>
                </c:pt>
                <c:pt idx="2997">
                  <c:v>0.991021335</c:v>
                </c:pt>
                <c:pt idx="2998">
                  <c:v>0.99162286499999996</c:v>
                </c:pt>
                <c:pt idx="2999">
                  <c:v>0.99195367099999998</c:v>
                </c:pt>
                <c:pt idx="3000">
                  <c:v>0.99243491900000003</c:v>
                </c:pt>
                <c:pt idx="3001">
                  <c:v>0.99303633000000002</c:v>
                </c:pt>
                <c:pt idx="3002">
                  <c:v>0.99337714899999996</c:v>
                </c:pt>
                <c:pt idx="3003">
                  <c:v>0.99379819599999997</c:v>
                </c:pt>
                <c:pt idx="3004">
                  <c:v>0.99437958000000004</c:v>
                </c:pt>
                <c:pt idx="3005">
                  <c:v>0.99492090899999996</c:v>
                </c:pt>
                <c:pt idx="3006">
                  <c:v>0.99541217100000001</c:v>
                </c:pt>
                <c:pt idx="3007">
                  <c:v>0.99597358700000005</c:v>
                </c:pt>
                <c:pt idx="3008">
                  <c:v>0.99652481100000001</c:v>
                </c:pt>
                <c:pt idx="3009">
                  <c:v>0.99697595800000005</c:v>
                </c:pt>
                <c:pt idx="3010">
                  <c:v>0.99739700600000003</c:v>
                </c:pt>
                <c:pt idx="3011">
                  <c:v>0.99783807999999996</c:v>
                </c:pt>
                <c:pt idx="3012">
                  <c:v>0.99862998700000005</c:v>
                </c:pt>
                <c:pt idx="3013">
                  <c:v>0.99880039700000001</c:v>
                </c:pt>
                <c:pt idx="3014">
                  <c:v>0.99946212800000001</c:v>
                </c:pt>
                <c:pt idx="3015">
                  <c:v>0.99990308299999997</c:v>
                </c:pt>
                <c:pt idx="3016">
                  <c:v>1.0004444100000001</c:v>
                </c:pt>
                <c:pt idx="3017">
                  <c:v>1.0008053800000001</c:v>
                </c:pt>
                <c:pt idx="3018">
                  <c:v>1.0015070399999999</c:v>
                </c:pt>
                <c:pt idx="3019">
                  <c:v>1.00214863</c:v>
                </c:pt>
                <c:pt idx="3020">
                  <c:v>1.00243938</c:v>
                </c:pt>
                <c:pt idx="3021">
                  <c:v>1.00269008</c:v>
                </c:pt>
                <c:pt idx="3022">
                  <c:v>1.0035018899999999</c:v>
                </c:pt>
                <c:pt idx="3023">
                  <c:v>1.0039931499999999</c:v>
                </c:pt>
                <c:pt idx="3024">
                  <c:v>1.0043038099999999</c:v>
                </c:pt>
                <c:pt idx="3025">
                  <c:v>1.0049955800000001</c:v>
                </c:pt>
                <c:pt idx="3026">
                  <c:v>1.0055068700000001</c:v>
                </c:pt>
                <c:pt idx="3027">
                  <c:v>1.0059479499999999</c:v>
                </c:pt>
                <c:pt idx="3028">
                  <c:v>1.0065494800000001</c:v>
                </c:pt>
                <c:pt idx="3029">
                  <c:v>1.0069603899999999</c:v>
                </c:pt>
                <c:pt idx="3030">
                  <c:v>1.0074615499999999</c:v>
                </c:pt>
                <c:pt idx="3031">
                  <c:v>1.00808418</c:v>
                </c:pt>
                <c:pt idx="3032">
                  <c:v>1.0084039</c:v>
                </c:pt>
                <c:pt idx="3033">
                  <c:v>1.00882494</c:v>
                </c:pt>
                <c:pt idx="3034">
                  <c:v>1.0092560100000001</c:v>
                </c:pt>
                <c:pt idx="3035">
                  <c:v>1.01013815</c:v>
                </c:pt>
                <c:pt idx="3036">
                  <c:v>1.0104289099999999</c:v>
                </c:pt>
                <c:pt idx="3037">
                  <c:v>1.0110303199999999</c:v>
                </c:pt>
                <c:pt idx="3038">
                  <c:v>1.0113911600000001</c:v>
                </c:pt>
                <c:pt idx="3039">
                  <c:v>1.01208293</c:v>
                </c:pt>
                <c:pt idx="3040">
                  <c:v>1.0124537899999999</c:v>
                </c:pt>
                <c:pt idx="3041">
                  <c:v>1.0129650800000001</c:v>
                </c:pt>
                <c:pt idx="3042">
                  <c:v>1.01338613</c:v>
                </c:pt>
                <c:pt idx="3043">
                  <c:v>1.0141278499999999</c:v>
                </c:pt>
                <c:pt idx="3044">
                  <c:v>1.0146090999999999</c:v>
                </c:pt>
                <c:pt idx="3045">
                  <c:v>1.0151604400000001</c:v>
                </c:pt>
                <c:pt idx="3046">
                  <c:v>1.01547122</c:v>
                </c:pt>
                <c:pt idx="3047">
                  <c:v>1.01607263</c:v>
                </c:pt>
                <c:pt idx="3048">
                  <c:v>1.01655388</c:v>
                </c:pt>
                <c:pt idx="3049">
                  <c:v>1.0168445100000001</c:v>
                </c:pt>
                <c:pt idx="3050">
                  <c:v>1.0176163899999999</c:v>
                </c:pt>
                <c:pt idx="3051">
                  <c:v>1.01809752</c:v>
                </c:pt>
                <c:pt idx="3052">
                  <c:v>1.01863897</c:v>
                </c:pt>
                <c:pt idx="3053">
                  <c:v>1.0190398700000001</c:v>
                </c:pt>
                <c:pt idx="3054">
                  <c:v>1.01929045</c:v>
                </c:pt>
                <c:pt idx="3055">
                  <c:v>1.02015257</c:v>
                </c:pt>
                <c:pt idx="3056">
                  <c:v>1.0205335600000001</c:v>
                </c:pt>
                <c:pt idx="3057">
                  <c:v>1.02123523</c:v>
                </c:pt>
                <c:pt idx="3058">
                  <c:v>1.0213757800000001</c:v>
                </c:pt>
                <c:pt idx="3059">
                  <c:v>1.0219471499999999</c:v>
                </c:pt>
                <c:pt idx="3060">
                  <c:v>1.0224483</c:v>
                </c:pt>
                <c:pt idx="3061">
                  <c:v>1.0231097899999999</c:v>
                </c:pt>
                <c:pt idx="3062">
                  <c:v>1.02352095</c:v>
                </c:pt>
                <c:pt idx="3063">
                  <c:v>1.02394187</c:v>
                </c:pt>
                <c:pt idx="3064">
                  <c:v>1.0244932200000001</c:v>
                </c:pt>
                <c:pt idx="3065">
                  <c:v>1.02510488</c:v>
                </c:pt>
                <c:pt idx="3066">
                  <c:v>1.0253254199999999</c:v>
                </c:pt>
                <c:pt idx="3067">
                  <c:v>1.02612722</c:v>
                </c:pt>
                <c:pt idx="3068">
                  <c:v>1.0264581399999999</c:v>
                </c:pt>
                <c:pt idx="3069">
                  <c:v>1.02706969</c:v>
                </c:pt>
                <c:pt idx="3070">
                  <c:v>1.02750063</c:v>
                </c:pt>
                <c:pt idx="3071">
                  <c:v>1.02811217</c:v>
                </c:pt>
                <c:pt idx="3072">
                  <c:v>1.02851307</c:v>
                </c:pt>
                <c:pt idx="3073">
                  <c:v>1.02918482</c:v>
                </c:pt>
                <c:pt idx="3074">
                  <c:v>1.0294053599999999</c:v>
                </c:pt>
                <c:pt idx="3075">
                  <c:v>1.0299667100000001</c:v>
                </c:pt>
                <c:pt idx="3076">
                  <c:v>1.0304279300000001</c:v>
                </c:pt>
                <c:pt idx="3077">
                  <c:v>1.0308188199999999</c:v>
                </c:pt>
                <c:pt idx="3078">
                  <c:v>1.03150046</c:v>
                </c:pt>
                <c:pt idx="3079">
                  <c:v>1.03207183</c:v>
                </c:pt>
                <c:pt idx="3080">
                  <c:v>1.03248286</c:v>
                </c:pt>
                <c:pt idx="3081">
                  <c:v>1.0330241899999999</c:v>
                </c:pt>
                <c:pt idx="3082">
                  <c:v>1.03339505</c:v>
                </c:pt>
                <c:pt idx="3083">
                  <c:v>1.03398645</c:v>
                </c:pt>
                <c:pt idx="3084">
                  <c:v>1.0345469700000001</c:v>
                </c:pt>
                <c:pt idx="3085">
                  <c:v>1.0349187900000001</c:v>
                </c:pt>
                <c:pt idx="3086">
                  <c:v>1.0354901599999999</c:v>
                </c:pt>
                <c:pt idx="3087">
                  <c:v>1.0359914299999999</c:v>
                </c:pt>
                <c:pt idx="3088">
                  <c:v>1.0363422600000001</c:v>
                </c:pt>
                <c:pt idx="3089">
                  <c:v>1.0369938599999999</c:v>
                </c:pt>
                <c:pt idx="3090">
                  <c:v>1.0373948799999999</c:v>
                </c:pt>
                <c:pt idx="3091">
                  <c:v>1.03812671</c:v>
                </c:pt>
                <c:pt idx="3092">
                  <c:v>1.0384173400000001</c:v>
                </c:pt>
                <c:pt idx="3093">
                  <c:v>1.0390789499999999</c:v>
                </c:pt>
                <c:pt idx="3094">
                  <c:v>1.0395601999999999</c:v>
                </c:pt>
                <c:pt idx="3095">
                  <c:v>1.03997111</c:v>
                </c:pt>
                <c:pt idx="3096">
                  <c:v>1.0405726399999999</c:v>
                </c:pt>
                <c:pt idx="3097">
                  <c:v>1.0408633899999999</c:v>
                </c:pt>
                <c:pt idx="3098">
                  <c:v>1.0414748199999999</c:v>
                </c:pt>
                <c:pt idx="3099">
                  <c:v>1.0421966300000001</c:v>
                </c:pt>
                <c:pt idx="3100">
                  <c:v>1.0425776200000001</c:v>
                </c:pt>
                <c:pt idx="3101">
                  <c:v>1.0429785300000001</c:v>
                </c:pt>
                <c:pt idx="3102">
                  <c:v>1.04345965</c:v>
                </c:pt>
                <c:pt idx="3103">
                  <c:v>1.04402101</c:v>
                </c:pt>
                <c:pt idx="3104">
                  <c:v>1.04442203</c:v>
                </c:pt>
                <c:pt idx="3105">
                  <c:v>1.0451537399999999</c:v>
                </c:pt>
                <c:pt idx="3106">
                  <c:v>1.04538441</c:v>
                </c:pt>
                <c:pt idx="3107">
                  <c:v>1.0458555199999999</c:v>
                </c:pt>
                <c:pt idx="3108">
                  <c:v>1.0465872300000001</c:v>
                </c:pt>
                <c:pt idx="3109">
                  <c:v>1.04691815</c:v>
                </c:pt>
                <c:pt idx="3110">
                  <c:v>1.04757977</c:v>
                </c:pt>
                <c:pt idx="3111">
                  <c:v>1.04826128</c:v>
                </c:pt>
                <c:pt idx="3112">
                  <c:v>1.04860234</c:v>
                </c:pt>
                <c:pt idx="3113">
                  <c:v>1.0489630700000001</c:v>
                </c:pt>
                <c:pt idx="3114">
                  <c:v>1.0493640900000001</c:v>
                </c:pt>
                <c:pt idx="3115">
                  <c:v>1.04998565</c:v>
                </c:pt>
                <c:pt idx="3116">
                  <c:v>1.0507475100000001</c:v>
                </c:pt>
                <c:pt idx="3117">
                  <c:v>1.0510582900000001</c:v>
                </c:pt>
                <c:pt idx="3118">
                  <c:v>1.0513489199999999</c:v>
                </c:pt>
                <c:pt idx="3119">
                  <c:v>1.0521208</c:v>
                </c:pt>
                <c:pt idx="3120">
                  <c:v>1.05253196</c:v>
                </c:pt>
                <c:pt idx="3121">
                  <c:v>1.0529128299999999</c:v>
                </c:pt>
                <c:pt idx="3122">
                  <c:v>1.05344427</c:v>
                </c:pt>
                <c:pt idx="3123">
                  <c:v>1.05395532</c:v>
                </c:pt>
                <c:pt idx="3124">
                  <c:v>1.05445659</c:v>
                </c:pt>
                <c:pt idx="3125">
                  <c:v>1.0548676299999999</c:v>
                </c:pt>
                <c:pt idx="3126">
                  <c:v>1.0557097200000001</c:v>
                </c:pt>
                <c:pt idx="3127">
                  <c:v>1.05606055</c:v>
                </c:pt>
                <c:pt idx="3128">
                  <c:v>1.05654168</c:v>
                </c:pt>
                <c:pt idx="3129">
                  <c:v>1.05704284</c:v>
                </c:pt>
                <c:pt idx="3130">
                  <c:v>1.05755413</c:v>
                </c:pt>
                <c:pt idx="3131">
                  <c:v>1.0577246</c:v>
                </c:pt>
                <c:pt idx="3132">
                  <c:v>1.05865681</c:v>
                </c:pt>
                <c:pt idx="3133">
                  <c:v>1.0590276700000001</c:v>
                </c:pt>
                <c:pt idx="3134">
                  <c:v>1.0596185899999999</c:v>
                </c:pt>
                <c:pt idx="3135">
                  <c:v>1.06001067</c:v>
                </c:pt>
                <c:pt idx="3136">
                  <c:v>1.06051004</c:v>
                </c:pt>
                <c:pt idx="3137">
                  <c:v>1.06091237</c:v>
                </c:pt>
                <c:pt idx="3138">
                  <c:v>1.0612933600000001</c:v>
                </c:pt>
                <c:pt idx="3139">
                  <c:v>1.0620451</c:v>
                </c:pt>
                <c:pt idx="3140">
                  <c:v>1.0623558799999999</c:v>
                </c:pt>
                <c:pt idx="3141">
                  <c:v>1.0630576599999999</c:v>
                </c:pt>
                <c:pt idx="3142">
                  <c:v>1.0635689500000001</c:v>
                </c:pt>
                <c:pt idx="3143">
                  <c:v>1.0641603500000001</c:v>
                </c:pt>
                <c:pt idx="3144">
                  <c:v>1.06447113</c:v>
                </c:pt>
                <c:pt idx="3145">
                  <c:v>1.06483197</c:v>
                </c:pt>
                <c:pt idx="3146">
                  <c:v>1.06568408</c:v>
                </c:pt>
                <c:pt idx="3147">
                  <c:v>1.0660851</c:v>
                </c:pt>
                <c:pt idx="3148">
                  <c:v>1.0666564700000001</c:v>
                </c:pt>
                <c:pt idx="3149">
                  <c:v>1.06716776</c:v>
                </c:pt>
                <c:pt idx="3150">
                  <c:v>1.0677289999999999</c:v>
                </c:pt>
                <c:pt idx="3151">
                  <c:v>1.06804991</c:v>
                </c:pt>
                <c:pt idx="3152">
                  <c:v>1.0684407899999999</c:v>
                </c:pt>
                <c:pt idx="3153">
                  <c:v>1.06900215</c:v>
                </c:pt>
                <c:pt idx="3154">
                  <c:v>1.0695436</c:v>
                </c:pt>
                <c:pt idx="3155">
                  <c:v>1.0699244699999999</c:v>
                </c:pt>
                <c:pt idx="3156">
                  <c:v>1.0706261399999999</c:v>
                </c:pt>
                <c:pt idx="3157">
                  <c:v>1.0710572</c:v>
                </c:pt>
                <c:pt idx="3158">
                  <c:v>1.07165873</c:v>
                </c:pt>
                <c:pt idx="3159">
                  <c:v>1.0720897899999999</c:v>
                </c:pt>
                <c:pt idx="3160">
                  <c:v>1.0725007099999999</c:v>
                </c:pt>
                <c:pt idx="3161">
                  <c:v>1.07298195</c:v>
                </c:pt>
                <c:pt idx="3162">
                  <c:v>1.07346308</c:v>
                </c:pt>
                <c:pt idx="3163">
                  <c:v>1.0738741199999999</c:v>
                </c:pt>
                <c:pt idx="3164">
                  <c:v>1.0745056900000001</c:v>
                </c:pt>
                <c:pt idx="3165">
                  <c:v>1.0749166000000001</c:v>
                </c:pt>
                <c:pt idx="3166">
                  <c:v>1.0755883500000001</c:v>
                </c:pt>
                <c:pt idx="3167">
                  <c:v>1.07585895</c:v>
                </c:pt>
                <c:pt idx="3168">
                  <c:v>1.07654071</c:v>
                </c:pt>
                <c:pt idx="3169">
                  <c:v>1.0768514899999999</c:v>
                </c:pt>
                <c:pt idx="3170">
                  <c:v>1.0776032200000001</c:v>
                </c:pt>
                <c:pt idx="3171">
                  <c:v>1.0780644399999999</c:v>
                </c:pt>
                <c:pt idx="3172">
                  <c:v>1.07861578</c:v>
                </c:pt>
                <c:pt idx="3173">
                  <c:v>1.0790869000000001</c:v>
                </c:pt>
                <c:pt idx="3174">
                  <c:v>1.0796181</c:v>
                </c:pt>
                <c:pt idx="3175">
                  <c:v>1.0800292499999999</c:v>
                </c:pt>
                <c:pt idx="3176">
                  <c:v>1.0805904900000001</c:v>
                </c:pt>
                <c:pt idx="3177">
                  <c:v>1.08090127</c:v>
                </c:pt>
                <c:pt idx="3178">
                  <c:v>1.0815528599999999</c:v>
                </c:pt>
                <c:pt idx="3179">
                  <c:v>1.08214426</c:v>
                </c:pt>
                <c:pt idx="3180">
                  <c:v>1.08232474</c:v>
                </c:pt>
                <c:pt idx="3181">
                  <c:v>1.0830365399999999</c:v>
                </c:pt>
                <c:pt idx="3182">
                  <c:v>1.0834574699999999</c:v>
                </c:pt>
                <c:pt idx="3183">
                  <c:v>1.08411908</c:v>
                </c:pt>
                <c:pt idx="3184">
                  <c:v>1.0844700300000001</c:v>
                </c:pt>
                <c:pt idx="3185">
                  <c:v>1.0851616900000001</c:v>
                </c:pt>
                <c:pt idx="3186">
                  <c:v>1.08550251</c:v>
                </c:pt>
                <c:pt idx="3187">
                  <c:v>1.0858647800000001</c:v>
                </c:pt>
                <c:pt idx="3188">
                  <c:v>1.0863850100000001</c:v>
                </c:pt>
                <c:pt idx="3189">
                  <c:v>1.08701432</c:v>
                </c:pt>
                <c:pt idx="3190">
                  <c:v>1.08742714</c:v>
                </c:pt>
                <c:pt idx="3191">
                  <c:v>1.08800864</c:v>
                </c:pt>
                <c:pt idx="3192">
                  <c:v>1.0888106799999999</c:v>
                </c:pt>
                <c:pt idx="3193">
                  <c:v>1.08907127</c:v>
                </c:pt>
                <c:pt idx="3194">
                  <c:v>1.0896226200000001</c:v>
                </c:pt>
                <c:pt idx="3195">
                  <c:v>1.0899235</c:v>
                </c:pt>
                <c:pt idx="3196">
                  <c:v>1.09067512</c:v>
                </c:pt>
                <c:pt idx="3197">
                  <c:v>1.09105611</c:v>
                </c:pt>
                <c:pt idx="3198">
                  <c:v>1.0915674</c:v>
                </c:pt>
                <c:pt idx="3199">
                  <c:v>1.09206855</c:v>
                </c:pt>
                <c:pt idx="3200">
                  <c:v>1.0924795899999999</c:v>
                </c:pt>
                <c:pt idx="3201">
                  <c:v>1.09290051</c:v>
                </c:pt>
                <c:pt idx="3202">
                  <c:v>1.0935220699999999</c:v>
                </c:pt>
                <c:pt idx="3203">
                  <c:v>1.0939732799999999</c:v>
                </c:pt>
                <c:pt idx="3204">
                  <c:v>1.0945748099999999</c:v>
                </c:pt>
                <c:pt idx="3205">
                  <c:v>1.09504592</c:v>
                </c:pt>
                <c:pt idx="3206">
                  <c:v>1.0955972700000001</c:v>
                </c:pt>
                <c:pt idx="3207">
                  <c:v>1.09640932</c:v>
                </c:pt>
                <c:pt idx="3208">
                  <c:v>1.09661984</c:v>
                </c:pt>
                <c:pt idx="3209">
                  <c:v>1.0971108700000001</c:v>
                </c:pt>
                <c:pt idx="3210">
                  <c:v>1.0976121400000001</c:v>
                </c:pt>
                <c:pt idx="3211">
                  <c:v>1.09813344</c:v>
                </c:pt>
                <c:pt idx="3212">
                  <c:v>1.09853446</c:v>
                </c:pt>
                <c:pt idx="3213">
                  <c:v>1.0991659199999999</c:v>
                </c:pt>
                <c:pt idx="3214">
                  <c:v>1.09960711</c:v>
                </c:pt>
                <c:pt idx="3215">
                  <c:v>1.1001384299999999</c:v>
                </c:pt>
                <c:pt idx="3216">
                  <c:v>1.1007798900000001</c:v>
                </c:pt>
                <c:pt idx="3217">
                  <c:v>1.10101044</c:v>
                </c:pt>
                <c:pt idx="3218">
                  <c:v>1.1016420099999999</c:v>
                </c:pt>
                <c:pt idx="3219">
                  <c:v>1.10205317</c:v>
                </c:pt>
                <c:pt idx="3220">
                  <c:v>1.10260439</c:v>
                </c:pt>
                <c:pt idx="3221">
                  <c:v>1.10301542</c:v>
                </c:pt>
                <c:pt idx="3222">
                  <c:v>1.10356677</c:v>
                </c:pt>
                <c:pt idx="3223">
                  <c:v>1.1042383899999999</c:v>
                </c:pt>
                <c:pt idx="3224">
                  <c:v>1.10480976</c:v>
                </c:pt>
                <c:pt idx="3225">
                  <c:v>1.10510051</c:v>
                </c:pt>
                <c:pt idx="3226">
                  <c:v>1.1056318300000001</c:v>
                </c:pt>
                <c:pt idx="3227">
                  <c:v>1.1060128199999999</c:v>
                </c:pt>
                <c:pt idx="3228">
                  <c:v>1.10666442</c:v>
                </c:pt>
                <c:pt idx="3229">
                  <c:v>1.1071153899999999</c:v>
                </c:pt>
                <c:pt idx="3230">
                  <c:v>1.1074361800000001</c:v>
                </c:pt>
                <c:pt idx="3231">
                  <c:v>1.10806775</c:v>
                </c:pt>
                <c:pt idx="3232">
                  <c:v>1.10865927</c:v>
                </c:pt>
                <c:pt idx="3233">
                  <c:v>1.1091202499999999</c:v>
                </c:pt>
                <c:pt idx="3234">
                  <c:v>1.10958147</c:v>
                </c:pt>
                <c:pt idx="3235">
                  <c:v>1.1102029099999999</c:v>
                </c:pt>
                <c:pt idx="3236">
                  <c:v>1.11066413</c:v>
                </c:pt>
                <c:pt idx="3237">
                  <c:v>1.1110450000000001</c:v>
                </c:pt>
                <c:pt idx="3238">
                  <c:v>1.1117568</c:v>
                </c:pt>
                <c:pt idx="3239">
                  <c:v>1.1121488799999999</c:v>
                </c:pt>
                <c:pt idx="3240">
                  <c:v>1.11262858</c:v>
                </c:pt>
                <c:pt idx="3241">
                  <c:v>1.1130905200000001</c:v>
                </c:pt>
                <c:pt idx="3242">
                  <c:v>1.11344099</c:v>
                </c:pt>
                <c:pt idx="3243">
                  <c:v>1.11412263</c:v>
                </c:pt>
                <c:pt idx="3244">
                  <c:v>1.1144433</c:v>
                </c:pt>
                <c:pt idx="3245">
                  <c:v>1.1150449499999999</c:v>
                </c:pt>
                <c:pt idx="3246">
                  <c:v>1.1157465</c:v>
                </c:pt>
                <c:pt idx="3247">
                  <c:v>1.1157566299999999</c:v>
                </c:pt>
                <c:pt idx="3248">
                  <c:v>1.1164784400000001</c:v>
                </c:pt>
                <c:pt idx="3249">
                  <c:v>1.11710989</c:v>
                </c:pt>
                <c:pt idx="3250">
                  <c:v>1.1175108</c:v>
                </c:pt>
                <c:pt idx="3251">
                  <c:v>1.1178616299999999</c:v>
                </c:pt>
                <c:pt idx="3252">
                  <c:v>1.1186436399999999</c:v>
                </c:pt>
                <c:pt idx="3253">
                  <c:v>1.11913478</c:v>
                </c:pt>
                <c:pt idx="3254">
                  <c:v>1.119596</c:v>
                </c:pt>
                <c:pt idx="3255">
                  <c:v>1.1200771300000001</c:v>
                </c:pt>
                <c:pt idx="3256">
                  <c:v>1.12067866</c:v>
                </c:pt>
                <c:pt idx="3257">
                  <c:v>1.1210897</c:v>
                </c:pt>
                <c:pt idx="3258">
                  <c:v>1.1215707100000001</c:v>
                </c:pt>
                <c:pt idx="3259">
                  <c:v>1.12209213</c:v>
                </c:pt>
                <c:pt idx="3260">
                  <c:v>1.1224528600000001</c:v>
                </c:pt>
                <c:pt idx="3261">
                  <c:v>1.1230545000000001</c:v>
                </c:pt>
                <c:pt idx="3262">
                  <c:v>1.1236058499999999</c:v>
                </c:pt>
                <c:pt idx="3263">
                  <c:v>1.1241371600000001</c:v>
                </c:pt>
                <c:pt idx="3264">
                  <c:v>1.1244177799999999</c:v>
                </c:pt>
                <c:pt idx="3265">
                  <c:v>1.1252999299999999</c:v>
                </c:pt>
                <c:pt idx="3266">
                  <c:v>1.12559068</c:v>
                </c:pt>
                <c:pt idx="3267">
                  <c:v>1.12598157</c:v>
                </c:pt>
                <c:pt idx="3268">
                  <c:v>1.12659311</c:v>
                </c:pt>
                <c:pt idx="3269">
                  <c:v>1.1272246800000001</c:v>
                </c:pt>
                <c:pt idx="3270">
                  <c:v>1.12765574</c:v>
                </c:pt>
                <c:pt idx="3271">
                  <c:v>1.1279664</c:v>
                </c:pt>
                <c:pt idx="3272">
                  <c:v>1.12896895</c:v>
                </c:pt>
                <c:pt idx="3273">
                  <c:v>1.1290591999999999</c:v>
                </c:pt>
                <c:pt idx="3274">
                  <c:v>1.1296004100000001</c:v>
                </c:pt>
                <c:pt idx="3275">
                  <c:v>1.1300816499999999</c:v>
                </c:pt>
                <c:pt idx="3276">
                  <c:v>1.13064301</c:v>
                </c:pt>
                <c:pt idx="3277">
                  <c:v>1.13114417</c:v>
                </c:pt>
                <c:pt idx="3278">
                  <c:v>1.1316254100000001</c:v>
                </c:pt>
                <c:pt idx="3279">
                  <c:v>1.1319862599999999</c:v>
                </c:pt>
                <c:pt idx="3280">
                  <c:v>1.1326278400000001</c:v>
                </c:pt>
                <c:pt idx="3281">
                  <c:v>1.1330689199999999</c:v>
                </c:pt>
                <c:pt idx="3282">
                  <c:v>1.1334699399999999</c:v>
                </c:pt>
                <c:pt idx="3283">
                  <c:v>1.1339710999999999</c:v>
                </c:pt>
                <c:pt idx="3284">
                  <c:v>1.1345525999999999</c:v>
                </c:pt>
                <c:pt idx="3285">
                  <c:v>1.13493347</c:v>
                </c:pt>
                <c:pt idx="3286">
                  <c:v>1.13532448</c:v>
                </c:pt>
                <c:pt idx="3287">
                  <c:v>1.1358357699999999</c:v>
                </c:pt>
                <c:pt idx="3288">
                  <c:v>1.13660765</c:v>
                </c:pt>
                <c:pt idx="3289">
                  <c:v>1.1369484700000001</c:v>
                </c:pt>
                <c:pt idx="3290">
                  <c:v>1.1372592399999999</c:v>
                </c:pt>
                <c:pt idx="3291">
                  <c:v>1.1378706700000001</c:v>
                </c:pt>
                <c:pt idx="3292">
                  <c:v>1.13836205</c:v>
                </c:pt>
                <c:pt idx="3293">
                  <c:v>1.1391333299999999</c:v>
                </c:pt>
                <c:pt idx="3294">
                  <c:v>1.13937449</c:v>
                </c:pt>
                <c:pt idx="3295">
                  <c:v>1.13987565</c:v>
                </c:pt>
                <c:pt idx="3296">
                  <c:v>1.1404269899999999</c:v>
                </c:pt>
                <c:pt idx="3297">
                  <c:v>1.1410283999999999</c:v>
                </c:pt>
                <c:pt idx="3298">
                  <c:v>1.14157975</c:v>
                </c:pt>
                <c:pt idx="3299">
                  <c:v>1.14226139</c:v>
                </c:pt>
                <c:pt idx="3300">
                  <c:v>1.1426523900000001</c:v>
                </c:pt>
                <c:pt idx="3301">
                  <c:v>1.14303339</c:v>
                </c:pt>
                <c:pt idx="3302">
                  <c:v>1.1435044999999999</c:v>
                </c:pt>
                <c:pt idx="3303">
                  <c:v>1.1440557200000001</c:v>
                </c:pt>
                <c:pt idx="3304">
                  <c:v>1.1444969199999999</c:v>
                </c:pt>
                <c:pt idx="3305">
                  <c:v>1.14497805</c:v>
                </c:pt>
                <c:pt idx="3306">
                  <c:v>1.14554942</c:v>
                </c:pt>
                <c:pt idx="3307">
                  <c:v>1.1459906099999999</c:v>
                </c:pt>
                <c:pt idx="3308">
                  <c:v>1.1465820099999999</c:v>
                </c:pt>
                <c:pt idx="3309">
                  <c:v>1.1469228300000001</c:v>
                </c:pt>
                <c:pt idx="3310">
                  <c:v>1.14753437</c:v>
                </c:pt>
                <c:pt idx="3311">
                  <c:v>1.1481959799999999</c:v>
                </c:pt>
                <c:pt idx="3312">
                  <c:v>1.1483864800000001</c:v>
                </c:pt>
                <c:pt idx="3313">
                  <c:v>1.14884758</c:v>
                </c:pt>
                <c:pt idx="3314">
                  <c:v>1.1495894200000001</c:v>
                </c:pt>
                <c:pt idx="3315">
                  <c:v>1.15006053</c:v>
                </c:pt>
                <c:pt idx="3316">
                  <c:v>1.1507822299999999</c:v>
                </c:pt>
                <c:pt idx="3317">
                  <c:v>1.1508624599999999</c:v>
                </c:pt>
                <c:pt idx="3318">
                  <c:v>1.1514037800000001</c:v>
                </c:pt>
                <c:pt idx="3319">
                  <c:v>1.15182483</c:v>
                </c:pt>
                <c:pt idx="3320">
                  <c:v>1.15231609</c:v>
                </c:pt>
                <c:pt idx="3321">
                  <c:v>1.15305781</c:v>
                </c:pt>
                <c:pt idx="3322">
                  <c:v>1.15339875</c:v>
                </c:pt>
                <c:pt idx="3323">
                  <c:v>1.15371943</c:v>
                </c:pt>
                <c:pt idx="3324">
                  <c:v>1.1544512499999999</c:v>
                </c:pt>
                <c:pt idx="3325">
                  <c:v>1.15518308</c:v>
                </c:pt>
                <c:pt idx="3326">
                  <c:v>1.15549386</c:v>
                </c:pt>
                <c:pt idx="3327">
                  <c:v>1.1558546999999999</c:v>
                </c:pt>
                <c:pt idx="3328">
                  <c:v>1.1564561099999999</c:v>
                </c:pt>
                <c:pt idx="3329">
                  <c:v>1.15700746</c:v>
                </c:pt>
                <c:pt idx="3330">
                  <c:v>1.1573483899999999</c:v>
                </c:pt>
                <c:pt idx="3331">
                  <c:v>1.15797985</c:v>
                </c:pt>
                <c:pt idx="3332">
                  <c:v>1.1581503200000001</c:v>
                </c:pt>
                <c:pt idx="3333">
                  <c:v>1.1590224499999999</c:v>
                </c:pt>
                <c:pt idx="3334">
                  <c:v>1.15925312</c:v>
                </c:pt>
                <c:pt idx="3335">
                  <c:v>1.16000473</c:v>
                </c:pt>
                <c:pt idx="3336">
                  <c:v>1.1608167899999999</c:v>
                </c:pt>
                <c:pt idx="3337">
                  <c:v>1.16085696</c:v>
                </c:pt>
                <c:pt idx="3338">
                  <c:v>1.161268</c:v>
                </c:pt>
                <c:pt idx="3339">
                  <c:v>1.16196966</c:v>
                </c:pt>
                <c:pt idx="3340">
                  <c:v>1.16245091</c:v>
                </c:pt>
                <c:pt idx="3341">
                  <c:v>1.16285181</c:v>
                </c:pt>
                <c:pt idx="3342">
                  <c:v>1.16337311</c:v>
                </c:pt>
                <c:pt idx="3343">
                  <c:v>1.16413498</c:v>
                </c:pt>
                <c:pt idx="3344">
                  <c:v>1.16460812</c:v>
                </c:pt>
                <c:pt idx="3345">
                  <c:v>1.16498554</c:v>
                </c:pt>
                <c:pt idx="3346">
                  <c:v>1.1653979999999999</c:v>
                </c:pt>
                <c:pt idx="3347">
                  <c:v>1.16604972</c:v>
                </c:pt>
                <c:pt idx="3348">
                  <c:v>1.1666311</c:v>
                </c:pt>
                <c:pt idx="3349">
                  <c:v>1.1667613999999999</c:v>
                </c:pt>
                <c:pt idx="3350">
                  <c:v>1.1674028599999999</c:v>
                </c:pt>
                <c:pt idx="3351">
                  <c:v>1.1680043899999999</c:v>
                </c:pt>
                <c:pt idx="3352">
                  <c:v>1.1686860299999999</c:v>
                </c:pt>
                <c:pt idx="3353">
                  <c:v>1.1691774100000001</c:v>
                </c:pt>
                <c:pt idx="3354">
                  <c:v>1.16949809</c:v>
                </c:pt>
                <c:pt idx="3355">
                  <c:v>1.1699090000000001</c:v>
                </c:pt>
                <c:pt idx="3356">
                  <c:v>1.1703802299999999</c:v>
                </c:pt>
                <c:pt idx="3357">
                  <c:v>1.17102182</c:v>
                </c:pt>
                <c:pt idx="3358">
                  <c:v>1.17162323</c:v>
                </c:pt>
                <c:pt idx="3359">
                  <c:v>1.17210448</c:v>
                </c:pt>
                <c:pt idx="3360">
                  <c:v>1.17242527</c:v>
                </c:pt>
                <c:pt idx="3361">
                  <c:v>1.17291641</c:v>
                </c:pt>
                <c:pt idx="3362">
                  <c:v>1.17333734</c:v>
                </c:pt>
                <c:pt idx="3363">
                  <c:v>1.17406929</c:v>
                </c:pt>
                <c:pt idx="3364">
                  <c:v>1.17452037</c:v>
                </c:pt>
                <c:pt idx="3365">
                  <c:v>1.1749113799999999</c:v>
                </c:pt>
                <c:pt idx="3366">
                  <c:v>1.17568326</c:v>
                </c:pt>
                <c:pt idx="3367">
                  <c:v>1.1761142</c:v>
                </c:pt>
                <c:pt idx="3368">
                  <c:v>1.1764149699999999</c:v>
                </c:pt>
                <c:pt idx="3369">
                  <c:v>1.1770164999999999</c:v>
                </c:pt>
                <c:pt idx="3370">
                  <c:v>1.1775478100000001</c:v>
                </c:pt>
                <c:pt idx="3371">
                  <c:v>1.1781091699999999</c:v>
                </c:pt>
                <c:pt idx="3372">
                  <c:v>1.17848003</c:v>
                </c:pt>
                <c:pt idx="3373">
                  <c:v>1.17900133</c:v>
                </c:pt>
                <c:pt idx="3374">
                  <c:v>1.1797632</c:v>
                </c:pt>
                <c:pt idx="3375">
                  <c:v>1.1802242999999999</c:v>
                </c:pt>
                <c:pt idx="3376">
                  <c:v>1.18054521</c:v>
                </c:pt>
                <c:pt idx="3377">
                  <c:v>1.18094611</c:v>
                </c:pt>
                <c:pt idx="3378">
                  <c:v>1.18157768</c:v>
                </c:pt>
                <c:pt idx="3379">
                  <c:v>1.1820889699999999</c:v>
                </c:pt>
                <c:pt idx="3380">
                  <c:v>1.18256009</c:v>
                </c:pt>
                <c:pt idx="3381">
                  <c:v>1.1830312000000001</c:v>
                </c:pt>
                <c:pt idx="3382">
                  <c:v>1.1834722799999999</c:v>
                </c:pt>
                <c:pt idx="3383">
                  <c:v>1.18404365</c:v>
                </c:pt>
                <c:pt idx="3384">
                  <c:v>1.1846150200000001</c:v>
                </c:pt>
                <c:pt idx="3385">
                  <c:v>1.1850862499999999</c:v>
                </c:pt>
                <c:pt idx="3386">
                  <c:v>1.18548739</c:v>
                </c:pt>
                <c:pt idx="3387">
                  <c:v>1.1859685200000001</c:v>
                </c:pt>
                <c:pt idx="3388">
                  <c:v>1.18662</c:v>
                </c:pt>
                <c:pt idx="3389">
                  <c:v>1.1871714600000001</c:v>
                </c:pt>
                <c:pt idx="3390">
                  <c:v>1.18764246</c:v>
                </c:pt>
                <c:pt idx="3391">
                  <c:v>1.1877828800000001</c:v>
                </c:pt>
                <c:pt idx="3392">
                  <c:v>1.18847466</c:v>
                </c:pt>
                <c:pt idx="3393">
                  <c:v>1.1891663100000001</c:v>
                </c:pt>
                <c:pt idx="3394">
                  <c:v>1.18947709</c:v>
                </c:pt>
                <c:pt idx="3395">
                  <c:v>1.1899580999999999</c:v>
                </c:pt>
                <c:pt idx="3396">
                  <c:v>1.19055796</c:v>
                </c:pt>
                <c:pt idx="3397">
                  <c:v>1.19123197</c:v>
                </c:pt>
                <c:pt idx="3398">
                  <c:v>1.1915320199999999</c:v>
                </c:pt>
                <c:pt idx="3399">
                  <c:v>1.1919831000000001</c:v>
                </c:pt>
                <c:pt idx="3400">
                  <c:v>1.1926547300000001</c:v>
                </c:pt>
                <c:pt idx="3401">
                  <c:v>1.1929554899999999</c:v>
                </c:pt>
                <c:pt idx="3402">
                  <c:v>1.1936271199999999</c:v>
                </c:pt>
                <c:pt idx="3403">
                  <c:v>1.1940381499999999</c:v>
                </c:pt>
                <c:pt idx="3404">
                  <c:v>1.1944390499999999</c:v>
                </c:pt>
                <c:pt idx="3405">
                  <c:v>1.1950005299999999</c:v>
                </c:pt>
                <c:pt idx="3406">
                  <c:v>1.1954115599999999</c:v>
                </c:pt>
                <c:pt idx="3407">
                  <c:v>1.1959527700000001</c:v>
                </c:pt>
                <c:pt idx="3408">
                  <c:v>1.19652414</c:v>
                </c:pt>
                <c:pt idx="3409">
                  <c:v>1.1970554600000001</c:v>
                </c:pt>
                <c:pt idx="3410">
                  <c:v>1.1975467200000001</c:v>
                </c:pt>
                <c:pt idx="3411">
                  <c:v>1.19809806</c:v>
                </c:pt>
                <c:pt idx="3412">
                  <c:v>1.1983085899999999</c:v>
                </c:pt>
                <c:pt idx="3413">
                  <c:v>1.1988098599999999</c:v>
                </c:pt>
                <c:pt idx="3414">
                  <c:v>1.1994814899999999</c:v>
                </c:pt>
                <c:pt idx="3415">
                  <c:v>1.2003134499999999</c:v>
                </c:pt>
                <c:pt idx="3416">
                  <c:v>1.2006644</c:v>
                </c:pt>
                <c:pt idx="3417">
                  <c:v>1.20064437</c:v>
                </c:pt>
                <c:pt idx="3418">
                  <c:v>1.2015867200000001</c:v>
                </c:pt>
                <c:pt idx="3419">
                  <c:v>1.2022380800000001</c:v>
                </c:pt>
                <c:pt idx="3420">
                  <c:v>1.2023083000000001</c:v>
                </c:pt>
                <c:pt idx="3421">
                  <c:v>1.2030000700000001</c:v>
                </c:pt>
                <c:pt idx="3422">
                  <c:v>1.20366168</c:v>
                </c:pt>
                <c:pt idx="3423">
                  <c:v>1.2039423</c:v>
                </c:pt>
                <c:pt idx="3424">
                  <c:v>1.2045739900000001</c:v>
                </c:pt>
                <c:pt idx="3425">
                  <c:v>1.20503509</c:v>
                </c:pt>
                <c:pt idx="3426">
                  <c:v>1.2055764200000001</c:v>
                </c:pt>
                <c:pt idx="3427">
                  <c:v>1.2058771800000001</c:v>
                </c:pt>
                <c:pt idx="3428">
                  <c:v>1.2063482999999999</c:v>
                </c:pt>
                <c:pt idx="3429">
                  <c:v>1.2069598399999999</c:v>
                </c:pt>
                <c:pt idx="3430">
                  <c:v>1.2074810300000001</c:v>
                </c:pt>
                <c:pt idx="3431">
                  <c:v>1.20793211</c:v>
                </c:pt>
                <c:pt idx="3432">
                  <c:v>1.2087541799999999</c:v>
                </c:pt>
                <c:pt idx="3433">
                  <c:v>1.20900476</c:v>
                </c:pt>
                <c:pt idx="3434">
                  <c:v>1.20924532</c:v>
                </c:pt>
                <c:pt idx="3435">
                  <c:v>1.2100273399999999</c:v>
                </c:pt>
                <c:pt idx="3436">
                  <c:v>1.2104783100000001</c:v>
                </c:pt>
                <c:pt idx="3437">
                  <c:v>1.2109795800000001</c:v>
                </c:pt>
                <c:pt idx="3438">
                  <c:v>1.21160114</c:v>
                </c:pt>
                <c:pt idx="3439">
                  <c:v>1.211972</c:v>
                </c:pt>
                <c:pt idx="3440">
                  <c:v>1.21266377</c:v>
                </c:pt>
                <c:pt idx="3441">
                  <c:v>1.21310484</c:v>
                </c:pt>
                <c:pt idx="3442">
                  <c:v>1.21357596</c:v>
                </c:pt>
                <c:pt idx="3443">
                  <c:v>1.21406722</c:v>
                </c:pt>
                <c:pt idx="3444">
                  <c:v>1.21465862</c:v>
                </c:pt>
                <c:pt idx="3445">
                  <c:v>1.21513987</c:v>
                </c:pt>
                <c:pt idx="3446">
                  <c:v>1.2156410200000001</c:v>
                </c:pt>
                <c:pt idx="3447">
                  <c:v>1.21604204</c:v>
                </c:pt>
                <c:pt idx="3448">
                  <c:v>1.21655333</c:v>
                </c:pt>
                <c:pt idx="3449">
                  <c:v>1.21689475</c:v>
                </c:pt>
                <c:pt idx="3450">
                  <c:v>1.21756566</c:v>
                </c:pt>
                <c:pt idx="3451">
                  <c:v>1.2181772</c:v>
                </c:pt>
                <c:pt idx="3452">
                  <c:v>1.21845782</c:v>
                </c:pt>
                <c:pt idx="3453">
                  <c:v>1.2190694799999999</c:v>
                </c:pt>
                <c:pt idx="3454">
                  <c:v>1.2196608799999999</c:v>
                </c:pt>
                <c:pt idx="3455">
                  <c:v>1.22018206</c:v>
                </c:pt>
                <c:pt idx="3456">
                  <c:v>1.2204127300000001</c:v>
                </c:pt>
                <c:pt idx="3457">
                  <c:v>1.2208638199999999</c:v>
                </c:pt>
                <c:pt idx="3458">
                  <c:v>1.2216959000000001</c:v>
                </c:pt>
                <c:pt idx="3459">
                  <c:v>1.22185612</c:v>
                </c:pt>
                <c:pt idx="3460">
                  <c:v>1.2227484</c:v>
                </c:pt>
                <c:pt idx="3461">
                  <c:v>1.22330976</c:v>
                </c:pt>
                <c:pt idx="3462">
                  <c:v>1.2235704700000001</c:v>
                </c:pt>
                <c:pt idx="3463">
                  <c:v>1.22423196</c:v>
                </c:pt>
                <c:pt idx="3464">
                  <c:v>1.22464299</c:v>
                </c:pt>
                <c:pt idx="3465">
                  <c:v>1.2251642899999999</c:v>
                </c:pt>
                <c:pt idx="3466">
                  <c:v>1.2254349</c:v>
                </c:pt>
                <c:pt idx="3467">
                  <c:v>1.22603643</c:v>
                </c:pt>
                <c:pt idx="3468">
                  <c:v>1.2264975300000001</c:v>
                </c:pt>
                <c:pt idx="3469">
                  <c:v>1.22700882</c:v>
                </c:pt>
                <c:pt idx="3470">
                  <c:v>1.22761035</c:v>
                </c:pt>
                <c:pt idx="3471">
                  <c:v>1.2280312799999999</c:v>
                </c:pt>
                <c:pt idx="3472">
                  <c:v>1.2285325499999999</c:v>
                </c:pt>
                <c:pt idx="3473">
                  <c:v>1.2292243199999999</c:v>
                </c:pt>
                <c:pt idx="3474">
                  <c:v>1.2295150800000001</c:v>
                </c:pt>
                <c:pt idx="3475">
                  <c:v>1.2299560300000001</c:v>
                </c:pt>
                <c:pt idx="3476">
                  <c:v>1.2306276599999999</c:v>
                </c:pt>
                <c:pt idx="3477">
                  <c:v>1.2308281700000001</c:v>
                </c:pt>
                <c:pt idx="3478">
                  <c:v>1.23140955</c:v>
                </c:pt>
                <c:pt idx="3479">
                  <c:v>1.2320311100000001</c:v>
                </c:pt>
                <c:pt idx="3480">
                  <c:v>1.2325123499999999</c:v>
                </c:pt>
                <c:pt idx="3481">
                  <c:v>1.2329232699999999</c:v>
                </c:pt>
                <c:pt idx="3482">
                  <c:v>1.2334244299999999</c:v>
                </c:pt>
                <c:pt idx="3483">
                  <c:v>1.2339760099999999</c:v>
                </c:pt>
                <c:pt idx="3484">
                  <c:v>1.2344871799999999</c:v>
                </c:pt>
                <c:pt idx="3485">
                  <c:v>1.2351186300000001</c:v>
                </c:pt>
                <c:pt idx="3486">
                  <c:v>1.2354193899999999</c:v>
                </c:pt>
                <c:pt idx="3487">
                  <c:v>1.2361412000000001</c:v>
                </c:pt>
                <c:pt idx="3488">
                  <c:v>1.2366023100000001</c:v>
                </c:pt>
                <c:pt idx="3489">
                  <c:v>1.2367727799999999</c:v>
                </c:pt>
                <c:pt idx="3490">
                  <c:v>1.23740435</c:v>
                </c:pt>
                <c:pt idx="3491">
                  <c:v>1.2381962500000001</c:v>
                </c:pt>
                <c:pt idx="3492">
                  <c:v>1.2385369500000001</c:v>
                </c:pt>
                <c:pt idx="3493">
                  <c:v>1.2389981699999999</c:v>
                </c:pt>
                <c:pt idx="3494">
                  <c:v>1.2394594000000001</c:v>
                </c:pt>
                <c:pt idx="3495">
                  <c:v>1.24004066</c:v>
                </c:pt>
                <c:pt idx="3496">
                  <c:v>1.24055195</c:v>
                </c:pt>
                <c:pt idx="3497">
                  <c:v>1.24094284</c:v>
                </c:pt>
                <c:pt idx="3498">
                  <c:v>1.24140406</c:v>
                </c:pt>
                <c:pt idx="3499">
                  <c:v>1.24232638</c:v>
                </c:pt>
                <c:pt idx="3500">
                  <c:v>1.24261713</c:v>
                </c:pt>
                <c:pt idx="3501">
                  <c:v>1.2432087700000001</c:v>
                </c:pt>
                <c:pt idx="3502">
                  <c:v>1.2435894000000001</c:v>
                </c:pt>
                <c:pt idx="3503">
                  <c:v>1.24428034</c:v>
                </c:pt>
                <c:pt idx="3504">
                  <c:v>1.2443813100000001</c:v>
                </c:pt>
                <c:pt idx="3505">
                  <c:v>1.2448926</c:v>
                </c:pt>
                <c:pt idx="3506">
                  <c:v>1.24549401</c:v>
                </c:pt>
                <c:pt idx="3507">
                  <c:v>1.2459450999999999</c:v>
                </c:pt>
                <c:pt idx="3508">
                  <c:v>1.2465766700000001</c:v>
                </c:pt>
                <c:pt idx="3509">
                  <c:v>1.2470178599999999</c:v>
                </c:pt>
                <c:pt idx="3510">
                  <c:v>1.24779963</c:v>
                </c:pt>
                <c:pt idx="3511">
                  <c:v>1.24807036</c:v>
                </c:pt>
                <c:pt idx="3512">
                  <c:v>1.2485414699999999</c:v>
                </c:pt>
                <c:pt idx="3513">
                  <c:v>1.24906278</c:v>
                </c:pt>
                <c:pt idx="3514">
                  <c:v>1.24955404</c:v>
                </c:pt>
                <c:pt idx="3515">
                  <c:v>1.2503359300000001</c:v>
                </c:pt>
                <c:pt idx="3516">
                  <c:v>1.2505765</c:v>
                </c:pt>
                <c:pt idx="3517">
                  <c:v>1.25087726</c:v>
                </c:pt>
                <c:pt idx="3518">
                  <c:v>1.2513182199999999</c:v>
                </c:pt>
                <c:pt idx="3519">
                  <c:v>1.25206017</c:v>
                </c:pt>
                <c:pt idx="3520">
                  <c:v>1.25276184</c:v>
                </c:pt>
                <c:pt idx="3521">
                  <c:v>1.25315273</c:v>
                </c:pt>
                <c:pt idx="3522">
                  <c:v>1.2534234500000001</c:v>
                </c:pt>
                <c:pt idx="3523">
                  <c:v>1.2539849300000001</c:v>
                </c:pt>
                <c:pt idx="3524">
                  <c:v>1.25463641</c:v>
                </c:pt>
                <c:pt idx="3525">
                  <c:v>1.2550174000000001</c:v>
                </c:pt>
                <c:pt idx="3526">
                  <c:v>1.2554885099999999</c:v>
                </c:pt>
                <c:pt idx="3527">
                  <c:v>1.25591958</c:v>
                </c:pt>
                <c:pt idx="3528">
                  <c:v>1.2563906899999999</c:v>
                </c:pt>
                <c:pt idx="3529">
                  <c:v>1.2569721899999999</c:v>
                </c:pt>
                <c:pt idx="3530">
                  <c:v>1.25728285</c:v>
                </c:pt>
                <c:pt idx="3531">
                  <c:v>1.25824523</c:v>
                </c:pt>
                <c:pt idx="3532">
                  <c:v>1.2585158299999999</c:v>
                </c:pt>
                <c:pt idx="3533">
                  <c:v>1.2591975900000001</c:v>
                </c:pt>
                <c:pt idx="3534">
                  <c:v>1.2596588099999999</c:v>
                </c:pt>
                <c:pt idx="3535">
                  <c:v>1.26025009</c:v>
                </c:pt>
                <c:pt idx="3536">
                  <c:v>1.26083148</c:v>
                </c:pt>
                <c:pt idx="3537">
                  <c:v>1.2610921900000001</c:v>
                </c:pt>
                <c:pt idx="3538">
                  <c:v>1.2615734300000001</c:v>
                </c:pt>
                <c:pt idx="3539">
                  <c:v>1.26220489</c:v>
                </c:pt>
                <c:pt idx="3540">
                  <c:v>1.2624756100000001</c:v>
                </c:pt>
                <c:pt idx="3541">
                  <c:v>1.2631573700000001</c:v>
                </c:pt>
                <c:pt idx="3542">
                  <c:v>1.2636584</c:v>
                </c:pt>
                <c:pt idx="3543">
                  <c:v>1.2641196299999999</c:v>
                </c:pt>
                <c:pt idx="3544">
                  <c:v>1.2647612100000001</c:v>
                </c:pt>
                <c:pt idx="3545">
                  <c:v>1.26519227</c:v>
                </c:pt>
                <c:pt idx="3546">
                  <c:v>1.2654529800000001</c:v>
                </c:pt>
                <c:pt idx="3547">
                  <c:v>1.2660243499999999</c:v>
                </c:pt>
                <c:pt idx="3548">
                  <c:v>1.26649547</c:v>
                </c:pt>
                <c:pt idx="3549">
                  <c:v>1.26699674</c:v>
                </c:pt>
                <c:pt idx="3550">
                  <c:v>1.2675581</c:v>
                </c:pt>
                <c:pt idx="3551">
                  <c:v>1.2680191999999999</c:v>
                </c:pt>
                <c:pt idx="3552">
                  <c:v>1.2686105999999999</c:v>
                </c:pt>
                <c:pt idx="3553">
                  <c:v>1.2691433400000001</c:v>
                </c:pt>
                <c:pt idx="3554">
                  <c:v>1.2697936299999999</c:v>
                </c:pt>
                <c:pt idx="3555">
                  <c:v>1.2701144200000001</c:v>
                </c:pt>
                <c:pt idx="3556">
                  <c:v>1.2704951799999999</c:v>
                </c:pt>
                <c:pt idx="3557">
                  <c:v>1.2710365100000001</c:v>
                </c:pt>
                <c:pt idx="3558">
                  <c:v>1.27157795</c:v>
                </c:pt>
                <c:pt idx="3559">
                  <c:v>1.2722594700000001</c:v>
                </c:pt>
                <c:pt idx="3560">
                  <c:v>1.2727206900000001</c:v>
                </c:pt>
                <c:pt idx="3561">
                  <c:v>1.27315176</c:v>
                </c:pt>
                <c:pt idx="3562">
                  <c:v>1.27366304</c:v>
                </c:pt>
                <c:pt idx="3563">
                  <c:v>1.2740739599999999</c:v>
                </c:pt>
                <c:pt idx="3564">
                  <c:v>1.2744749799999999</c:v>
                </c:pt>
                <c:pt idx="3565">
                  <c:v>1.2749961599999999</c:v>
                </c:pt>
                <c:pt idx="3566">
                  <c:v>1.2756779199999999</c:v>
                </c:pt>
                <c:pt idx="3567">
                  <c:v>1.27613902</c:v>
                </c:pt>
                <c:pt idx="3568">
                  <c:v>1.2766101400000001</c:v>
                </c:pt>
                <c:pt idx="3569">
                  <c:v>1.27702129</c:v>
                </c:pt>
                <c:pt idx="3570">
                  <c:v>1.27759278</c:v>
                </c:pt>
                <c:pt idx="3571">
                  <c:v>1.2780236</c:v>
                </c:pt>
                <c:pt idx="3572">
                  <c:v>1.27862513</c:v>
                </c:pt>
                <c:pt idx="3573">
                  <c:v>1.2791564499999999</c:v>
                </c:pt>
                <c:pt idx="3574">
                  <c:v>1.27954733</c:v>
                </c:pt>
                <c:pt idx="3575">
                  <c:v>1.2799683799999999</c:v>
                </c:pt>
                <c:pt idx="3576">
                  <c:v>1.28062999</c:v>
                </c:pt>
                <c:pt idx="3577">
                  <c:v>1.2811312699999999</c:v>
                </c:pt>
                <c:pt idx="3578">
                  <c:v>1.2816826100000001</c:v>
                </c:pt>
                <c:pt idx="3579">
                  <c:v>1.28216386</c:v>
                </c:pt>
                <c:pt idx="3580">
                  <c:v>1.2827552600000001</c:v>
                </c:pt>
                <c:pt idx="3581">
                  <c:v>1.2830159699999999</c:v>
                </c:pt>
                <c:pt idx="3582">
                  <c:v>1.2833066</c:v>
                </c:pt>
                <c:pt idx="3583">
                  <c:v>1.2840383099999999</c:v>
                </c:pt>
                <c:pt idx="3584">
                  <c:v>1.28464997</c:v>
                </c:pt>
                <c:pt idx="3585">
                  <c:v>1.28508091</c:v>
                </c:pt>
                <c:pt idx="3586">
                  <c:v>1.28552198</c:v>
                </c:pt>
                <c:pt idx="3587">
                  <c:v>1.2862337800000001</c:v>
                </c:pt>
                <c:pt idx="3588">
                  <c:v>1.28660464</c:v>
                </c:pt>
                <c:pt idx="3589">
                  <c:v>1.2870557300000001</c:v>
                </c:pt>
                <c:pt idx="3590">
                  <c:v>1.2875769100000001</c:v>
                </c:pt>
                <c:pt idx="3591">
                  <c:v>1.2882286300000001</c:v>
                </c:pt>
                <c:pt idx="3592">
                  <c:v>1.2886595700000001</c:v>
                </c:pt>
                <c:pt idx="3593">
                  <c:v>1.2892310600000001</c:v>
                </c:pt>
                <c:pt idx="3594">
                  <c:v>1.2897123100000001</c:v>
                </c:pt>
                <c:pt idx="3595">
                  <c:v>1.29015338</c:v>
                </c:pt>
                <c:pt idx="3596">
                  <c:v>1.2905242400000001</c:v>
                </c:pt>
                <c:pt idx="3597">
                  <c:v>1.29102552</c:v>
                </c:pt>
                <c:pt idx="3598">
                  <c:v>1.2915568399999999</c:v>
                </c:pt>
                <c:pt idx="3599">
                  <c:v>1.29217827</c:v>
                </c:pt>
                <c:pt idx="3600">
                  <c:v>1.2925592699999999</c:v>
                </c:pt>
                <c:pt idx="3601">
                  <c:v>1.29295027</c:v>
                </c:pt>
                <c:pt idx="3602">
                  <c:v>1.2935718300000001</c:v>
                </c:pt>
                <c:pt idx="3603">
                  <c:v>1.29410303</c:v>
                </c:pt>
                <c:pt idx="3604">
                  <c:v>1.2944940300000001</c:v>
                </c:pt>
                <c:pt idx="3605">
                  <c:v>1.2949451199999999</c:v>
                </c:pt>
                <c:pt idx="3606">
                  <c:v>1.2955569</c:v>
                </c:pt>
                <c:pt idx="3607">
                  <c:v>1.29606903</c:v>
                </c:pt>
                <c:pt idx="3608">
                  <c:v>1.2966492199999999</c:v>
                </c:pt>
                <c:pt idx="3609">
                  <c:v>1.2969599999999999</c:v>
                </c:pt>
                <c:pt idx="3610">
                  <c:v>1.2975615300000001</c:v>
                </c:pt>
                <c:pt idx="3611">
                  <c:v>1.2979825700000001</c:v>
                </c:pt>
                <c:pt idx="3612">
                  <c:v>1.2984035</c:v>
                </c:pt>
                <c:pt idx="3613">
                  <c:v>1.29912531</c:v>
                </c:pt>
                <c:pt idx="3614">
                  <c:v>1.2993758900000001</c:v>
                </c:pt>
                <c:pt idx="3615">
                  <c:v>1.2997568799999999</c:v>
                </c:pt>
                <c:pt idx="3616">
                  <c:v>1.3004485400000001</c:v>
                </c:pt>
                <c:pt idx="3617">
                  <c:v>1.3011301799999999</c:v>
                </c:pt>
                <c:pt idx="3618">
                  <c:v>1.30130064</c:v>
                </c:pt>
                <c:pt idx="3619">
                  <c:v>1.3019621400000001</c:v>
                </c:pt>
                <c:pt idx="3620">
                  <c:v>1.3025537700000001</c:v>
                </c:pt>
                <c:pt idx="3621">
                  <c:v>1.3030349000000001</c:v>
                </c:pt>
                <c:pt idx="3622">
                  <c:v>1.3034257899999999</c:v>
                </c:pt>
                <c:pt idx="3623">
                  <c:v>1.30404735</c:v>
                </c:pt>
                <c:pt idx="3624">
                  <c:v>1.30448842</c:v>
                </c:pt>
                <c:pt idx="3625">
                  <c:v>1.3049997099999999</c:v>
                </c:pt>
                <c:pt idx="3626">
                  <c:v>1.30555105</c:v>
                </c:pt>
                <c:pt idx="3627">
                  <c:v>1.30598199</c:v>
                </c:pt>
                <c:pt idx="3628">
                  <c:v>1.3065133099999999</c:v>
                </c:pt>
                <c:pt idx="3629">
                  <c:v>1.3070045699999999</c:v>
                </c:pt>
                <c:pt idx="3630">
                  <c:v>1.3073053400000001</c:v>
                </c:pt>
                <c:pt idx="3631">
                  <c:v>1.3077964799999999</c:v>
                </c:pt>
                <c:pt idx="3632">
                  <c:v>1.3084882499999999</c:v>
                </c:pt>
                <c:pt idx="3633">
                  <c:v>1.3091197000000001</c:v>
                </c:pt>
                <c:pt idx="3634">
                  <c:v>1.30947053</c:v>
                </c:pt>
                <c:pt idx="3635">
                  <c:v>1.31005204</c:v>
                </c:pt>
                <c:pt idx="3636">
                  <c:v>1.31033266</c:v>
                </c:pt>
                <c:pt idx="3637">
                  <c:v>1.31090415</c:v>
                </c:pt>
                <c:pt idx="3638">
                  <c:v>1.31144536</c:v>
                </c:pt>
                <c:pt idx="3639">
                  <c:v>1.3118764199999999</c:v>
                </c:pt>
                <c:pt idx="3640">
                  <c:v>1.3124979699999999</c:v>
                </c:pt>
                <c:pt idx="3641">
                  <c:v>1.31313956</c:v>
                </c:pt>
                <c:pt idx="3642">
                  <c:v>1.3135807500000001</c:v>
                </c:pt>
                <c:pt idx="3643">
                  <c:v>1.3140218299999999</c:v>
                </c:pt>
                <c:pt idx="3644">
                  <c:v>1.31454301</c:v>
                </c:pt>
                <c:pt idx="3645">
                  <c:v>1.3150943500000001</c:v>
                </c:pt>
                <c:pt idx="3646">
                  <c:v>1.3154753400000001</c:v>
                </c:pt>
                <c:pt idx="3647">
                  <c:v>1.3158563400000001</c:v>
                </c:pt>
                <c:pt idx="3648">
                  <c:v>1.3167684099999999</c:v>
                </c:pt>
                <c:pt idx="3649">
                  <c:v>1.3169488899999999</c:v>
                </c:pt>
                <c:pt idx="3650">
                  <c:v>1.3176707000000001</c:v>
                </c:pt>
                <c:pt idx="3651">
                  <c:v>1.3178612000000001</c:v>
                </c:pt>
                <c:pt idx="3652">
                  <c:v>1.31833231</c:v>
                </c:pt>
                <c:pt idx="3653">
                  <c:v>1.31883347</c:v>
                </c:pt>
                <c:pt idx="3654">
                  <c:v>1.3194249899999999</c:v>
                </c:pt>
                <c:pt idx="3655">
                  <c:v>1.3197257499999999</c:v>
                </c:pt>
                <c:pt idx="3656">
                  <c:v>1.3205577100000001</c:v>
                </c:pt>
                <c:pt idx="3657">
                  <c:v>1.3208886399999999</c:v>
                </c:pt>
                <c:pt idx="3658">
                  <c:v>1.3215601400000001</c:v>
                </c:pt>
                <c:pt idx="3659">
                  <c:v>1.3218008299999999</c:v>
                </c:pt>
                <c:pt idx="3660">
                  <c:v>1.3224018799999999</c:v>
                </c:pt>
                <c:pt idx="3661">
                  <c:v>1.3229035099999999</c:v>
                </c:pt>
                <c:pt idx="3662">
                  <c:v>1.3236151899999999</c:v>
                </c:pt>
                <c:pt idx="3663">
                  <c:v>1.32398617</c:v>
                </c:pt>
                <c:pt idx="3664">
                  <c:v>1.3242768</c:v>
                </c:pt>
                <c:pt idx="3665">
                  <c:v>1.3249285200000001</c:v>
                </c:pt>
                <c:pt idx="3666">
                  <c:v>1.32555997</c:v>
                </c:pt>
                <c:pt idx="3667">
                  <c:v>1.32584071</c:v>
                </c:pt>
                <c:pt idx="3668">
                  <c:v>1.32654238</c:v>
                </c:pt>
                <c:pt idx="3669">
                  <c:v>1.3268029699999999</c:v>
                </c:pt>
                <c:pt idx="3670">
                  <c:v>1.32736444</c:v>
                </c:pt>
                <c:pt idx="3671">
                  <c:v>1.3279759900000001</c:v>
                </c:pt>
                <c:pt idx="3672">
                  <c:v>1.32854724</c:v>
                </c:pt>
                <c:pt idx="3673">
                  <c:v>1.3290885699999999</c:v>
                </c:pt>
                <c:pt idx="3674">
                  <c:v>1.3294995999999999</c:v>
                </c:pt>
                <c:pt idx="3675">
                  <c:v>1.3298103800000001</c:v>
                </c:pt>
                <c:pt idx="3676">
                  <c:v>1.33053219</c:v>
                </c:pt>
                <c:pt idx="3677">
                  <c:v>1.3309832800000001</c:v>
                </c:pt>
                <c:pt idx="3678">
                  <c:v>1.3316147300000001</c:v>
                </c:pt>
                <c:pt idx="3679">
                  <c:v>1.33193552</c:v>
                </c:pt>
                <c:pt idx="3680">
                  <c:v>1.3324469299999999</c:v>
                </c:pt>
                <c:pt idx="3681">
                  <c:v>1.3330483399999999</c:v>
                </c:pt>
                <c:pt idx="3682">
                  <c:v>1.3334993100000001</c:v>
                </c:pt>
                <c:pt idx="3683">
                  <c:v>1.3339705500000001</c:v>
                </c:pt>
                <c:pt idx="3684">
                  <c:v>1.3345420400000001</c:v>
                </c:pt>
                <c:pt idx="3685">
                  <c:v>1.33482265</c:v>
                </c:pt>
                <c:pt idx="3686">
                  <c:v>1.3355945300000001</c:v>
                </c:pt>
                <c:pt idx="3687">
                  <c:v>1.3361057000000001</c:v>
                </c:pt>
                <c:pt idx="3688">
                  <c:v>1.3365668100000001</c:v>
                </c:pt>
                <c:pt idx="3689">
                  <c:v>1.3370682</c:v>
                </c:pt>
                <c:pt idx="3690">
                  <c:v>1.3373289100000001</c:v>
                </c:pt>
                <c:pt idx="3691">
                  <c:v>1.33772969</c:v>
                </c:pt>
                <c:pt idx="3692">
                  <c:v>1.33848166</c:v>
                </c:pt>
                <c:pt idx="3693">
                  <c:v>1.33899283</c:v>
                </c:pt>
                <c:pt idx="3694">
                  <c:v>1.3394639500000001</c:v>
                </c:pt>
                <c:pt idx="3695">
                  <c:v>1.33989501</c:v>
                </c:pt>
                <c:pt idx="3696">
                  <c:v>1.34025598</c:v>
                </c:pt>
                <c:pt idx="3697">
                  <c:v>1.3411179799999999</c:v>
                </c:pt>
                <c:pt idx="3698">
                  <c:v>1.3414388900000001</c:v>
                </c:pt>
                <c:pt idx="3699">
                  <c:v>1.34206033</c:v>
                </c:pt>
                <c:pt idx="3700">
                  <c:v>1.34243131</c:v>
                </c:pt>
                <c:pt idx="3701">
                  <c:v>1.34307289</c:v>
                </c:pt>
                <c:pt idx="3702">
                  <c:v>1.34336352</c:v>
                </c:pt>
                <c:pt idx="3703">
                  <c:v>1.34379447</c:v>
                </c:pt>
                <c:pt idx="3704">
                  <c:v>1.3444061300000001</c:v>
                </c:pt>
                <c:pt idx="3705">
                  <c:v>1.3451178100000001</c:v>
                </c:pt>
                <c:pt idx="3706">
                  <c:v>1.3455288400000001</c:v>
                </c:pt>
                <c:pt idx="3707">
                  <c:v>1.34600008</c:v>
                </c:pt>
                <c:pt idx="3708">
                  <c:v>1.3464009800000001</c:v>
                </c:pt>
                <c:pt idx="3709">
                  <c:v>1.3470627100000001</c:v>
                </c:pt>
                <c:pt idx="3710">
                  <c:v>1.34766483</c:v>
                </c:pt>
                <c:pt idx="3711">
                  <c:v>1.3480056499999999</c:v>
                </c:pt>
                <c:pt idx="3712">
                  <c:v>1.34872663</c:v>
                </c:pt>
                <c:pt idx="3713">
                  <c:v>1.34914768</c:v>
                </c:pt>
                <c:pt idx="3714">
                  <c:v>1.34951866</c:v>
                </c:pt>
                <c:pt idx="3715">
                  <c:v>1.3501502299999999</c:v>
                </c:pt>
                <c:pt idx="3716">
                  <c:v>1.35051107</c:v>
                </c:pt>
                <c:pt idx="3717">
                  <c:v>1.3510523999999999</c:v>
                </c:pt>
                <c:pt idx="3718">
                  <c:v>1.3515535599999999</c:v>
                </c:pt>
                <c:pt idx="3719">
                  <c:v>1.3519746100000001</c:v>
                </c:pt>
                <c:pt idx="3720">
                  <c:v>1.3525860300000001</c:v>
                </c:pt>
                <c:pt idx="3721">
                  <c:v>1.3531174699999999</c:v>
                </c:pt>
                <c:pt idx="3722">
                  <c:v>1.35342813</c:v>
                </c:pt>
                <c:pt idx="3723">
                  <c:v>1.3540396699999999</c:v>
                </c:pt>
                <c:pt idx="3724">
                  <c:v>1.35459101</c:v>
                </c:pt>
                <c:pt idx="3725">
                  <c:v>1.35512221</c:v>
                </c:pt>
                <c:pt idx="3726">
                  <c:v>1.35542297</c:v>
                </c:pt>
                <c:pt idx="3727">
                  <c:v>1.3561447900000001</c:v>
                </c:pt>
                <c:pt idx="3728">
                  <c:v>1.3564957399999999</c:v>
                </c:pt>
                <c:pt idx="3729">
                  <c:v>1.35698688</c:v>
                </c:pt>
                <c:pt idx="3730">
                  <c:v>1.35747814</c:v>
                </c:pt>
                <c:pt idx="3731">
                  <c:v>1.3581999499999999</c:v>
                </c:pt>
                <c:pt idx="3732">
                  <c:v>1.35844052</c:v>
                </c:pt>
                <c:pt idx="3733">
                  <c:v>1.3590218999999999</c:v>
                </c:pt>
                <c:pt idx="3734">
                  <c:v>1.3596233099999999</c:v>
                </c:pt>
                <c:pt idx="3735">
                  <c:v>1.3599942899999999</c:v>
                </c:pt>
                <c:pt idx="3736">
                  <c:v>1.3604452600000001</c:v>
                </c:pt>
                <c:pt idx="3737">
                  <c:v>1.36096656</c:v>
                </c:pt>
                <c:pt idx="3738">
                  <c:v>1.36123729</c:v>
                </c:pt>
                <c:pt idx="3739">
                  <c:v>1.3620994099999999</c:v>
                </c:pt>
                <c:pt idx="3740">
                  <c:v>1.3624302100000001</c:v>
                </c:pt>
                <c:pt idx="3741">
                  <c:v>1.3631820699999999</c:v>
                </c:pt>
                <c:pt idx="3742">
                  <c:v>1.3635128700000001</c:v>
                </c:pt>
                <c:pt idx="3743">
                  <c:v>1.3638937499999999</c:v>
                </c:pt>
                <c:pt idx="3744">
                  <c:v>1.36445522</c:v>
                </c:pt>
                <c:pt idx="3745">
                  <c:v>1.36494637</c:v>
                </c:pt>
                <c:pt idx="3746">
                  <c:v>1.3655879500000001</c:v>
                </c:pt>
                <c:pt idx="3747">
                  <c:v>1.3659087400000001</c:v>
                </c:pt>
                <c:pt idx="3748">
                  <c:v>1.36675072</c:v>
                </c:pt>
                <c:pt idx="3749">
                  <c:v>1.36692119</c:v>
                </c:pt>
                <c:pt idx="3750">
                  <c:v>1.36738241</c:v>
                </c:pt>
                <c:pt idx="3751">
                  <c:v>1.3683548000000001</c:v>
                </c:pt>
                <c:pt idx="3752">
                  <c:v>1.36854517</c:v>
                </c:pt>
                <c:pt idx="3753">
                  <c:v>1.3689962600000001</c:v>
                </c:pt>
                <c:pt idx="3754">
                  <c:v>1.3695676299999999</c:v>
                </c:pt>
                <c:pt idx="3755">
                  <c:v>1.37009907</c:v>
                </c:pt>
                <c:pt idx="3756">
                  <c:v>1.3704298699999999</c:v>
                </c:pt>
                <c:pt idx="3757">
                  <c:v>1.3709411600000001</c:v>
                </c:pt>
                <c:pt idx="3758">
                  <c:v>1.37141216</c:v>
                </c:pt>
                <c:pt idx="3759">
                  <c:v>1.37206388</c:v>
                </c:pt>
                <c:pt idx="3760">
                  <c:v>1.3723444899999999</c:v>
                </c:pt>
                <c:pt idx="3761">
                  <c:v>1.37307632</c:v>
                </c:pt>
                <c:pt idx="3762">
                  <c:v>1.37347734</c:v>
                </c:pt>
                <c:pt idx="3763">
                  <c:v>1.3741983200000001</c:v>
                </c:pt>
                <c:pt idx="3764">
                  <c:v>1.37441897</c:v>
                </c:pt>
                <c:pt idx="3765">
                  <c:v>1.37497091</c:v>
                </c:pt>
                <c:pt idx="3766">
                  <c:v>1.3755022299999999</c:v>
                </c:pt>
                <c:pt idx="3767">
                  <c:v>1.37598336</c:v>
                </c:pt>
                <c:pt idx="3768">
                  <c:v>1.3765547300000001</c:v>
                </c:pt>
                <c:pt idx="3769">
                  <c:v>1.37697577</c:v>
                </c:pt>
                <c:pt idx="3770">
                  <c:v>1.37748706</c:v>
                </c:pt>
                <c:pt idx="3771">
                  <c:v>1.37796819</c:v>
                </c:pt>
                <c:pt idx="3772">
                  <c:v>1.37859976</c:v>
                </c:pt>
                <c:pt idx="3773">
                  <c:v>1.3790909099999999</c:v>
                </c:pt>
                <c:pt idx="3774">
                  <c:v>1.37967241</c:v>
                </c:pt>
                <c:pt idx="3775">
                  <c:v>1.38005328</c:v>
                </c:pt>
                <c:pt idx="3776">
                  <c:v>1.38052452</c:v>
                </c:pt>
                <c:pt idx="3777">
                  <c:v>1.3809956299999999</c:v>
                </c:pt>
                <c:pt idx="3778">
                  <c:v>1.38153696</c:v>
                </c:pt>
                <c:pt idx="3779">
                  <c:v>1.3818979300000001</c:v>
                </c:pt>
                <c:pt idx="3780">
                  <c:v>1.3823889499999999</c:v>
                </c:pt>
                <c:pt idx="3781">
                  <c:v>1.3828100000000001</c:v>
                </c:pt>
                <c:pt idx="3782">
                  <c:v>1.3833012600000001</c:v>
                </c:pt>
                <c:pt idx="3783">
                  <c:v>1.38402319</c:v>
                </c:pt>
                <c:pt idx="3784">
                  <c:v>1.38456428</c:v>
                </c:pt>
                <c:pt idx="3785">
                  <c:v>1.3849854500000001</c:v>
                </c:pt>
                <c:pt idx="3786">
                  <c:v>1.3855568199999999</c:v>
                </c:pt>
                <c:pt idx="3787">
                  <c:v>1.38600791</c:v>
                </c:pt>
                <c:pt idx="3788">
                  <c:v>1.3865891699999999</c:v>
                </c:pt>
                <c:pt idx="3789">
                  <c:v>1.38694012</c:v>
                </c:pt>
                <c:pt idx="3790">
                  <c:v>1.38759184</c:v>
                </c:pt>
                <c:pt idx="3791">
                  <c:v>1.3880929900000001</c:v>
                </c:pt>
                <c:pt idx="3792">
                  <c:v>1.38839376</c:v>
                </c:pt>
                <c:pt idx="3793">
                  <c:v>1.38910556</c:v>
                </c:pt>
                <c:pt idx="3794">
                  <c:v>1.3895666600000001</c:v>
                </c:pt>
                <c:pt idx="3795">
                  <c:v>1.39015818</c:v>
                </c:pt>
                <c:pt idx="3796">
                  <c:v>1.3906391899999999</c:v>
                </c:pt>
                <c:pt idx="3797">
                  <c:v>1.3910101699999999</c:v>
                </c:pt>
                <c:pt idx="3798">
                  <c:v>1.39170182</c:v>
                </c:pt>
                <c:pt idx="3799">
                  <c:v>1.39210272</c:v>
                </c:pt>
                <c:pt idx="3800">
                  <c:v>1.3925940999999999</c:v>
                </c:pt>
                <c:pt idx="3801">
                  <c:v>1.392995</c:v>
                </c:pt>
                <c:pt idx="3802">
                  <c:v>1.3934561000000001</c:v>
                </c:pt>
                <c:pt idx="3803">
                  <c:v>1.3941377399999999</c:v>
                </c:pt>
                <c:pt idx="3804">
                  <c:v>1.3945487700000001</c:v>
                </c:pt>
                <c:pt idx="3805">
                  <c:v>1.3948997299999999</c:v>
                </c:pt>
                <c:pt idx="3806">
                  <c:v>1.39559126</c:v>
                </c:pt>
                <c:pt idx="3807">
                  <c:v>1.39618289</c:v>
                </c:pt>
                <c:pt idx="3808">
                  <c:v>1.39668405</c:v>
                </c:pt>
                <c:pt idx="3809">
                  <c:v>1.39696467</c:v>
                </c:pt>
                <c:pt idx="3810">
                  <c:v>1.3974959899999999</c:v>
                </c:pt>
                <c:pt idx="3811">
                  <c:v>1.3979170299999999</c:v>
                </c:pt>
                <c:pt idx="3812">
                  <c:v>1.3985484800000001</c:v>
                </c:pt>
                <c:pt idx="3813">
                  <c:v>1.3990197200000001</c:v>
                </c:pt>
                <c:pt idx="3814">
                  <c:v>1.3996292400000001</c:v>
                </c:pt>
                <c:pt idx="3815">
                  <c:v>1.39996195</c:v>
                </c:pt>
                <c:pt idx="3816">
                  <c:v>1.4005234200000001</c:v>
                </c:pt>
                <c:pt idx="3817">
                  <c:v>1.4010345900000001</c:v>
                </c:pt>
                <c:pt idx="3818">
                  <c:v>1.4014256</c:v>
                </c:pt>
                <c:pt idx="3819">
                  <c:v>1.40204704</c:v>
                </c:pt>
                <c:pt idx="3820">
                  <c:v>1.4024782200000001</c:v>
                </c:pt>
                <c:pt idx="3821">
                  <c:v>1.40294933</c:v>
                </c:pt>
                <c:pt idx="3822">
                  <c:v>1.4032701299999999</c:v>
                </c:pt>
                <c:pt idx="3823">
                  <c:v>1.40399206</c:v>
                </c:pt>
                <c:pt idx="3824">
                  <c:v>1.40442288</c:v>
                </c:pt>
                <c:pt idx="3825">
                  <c:v>1.40506446</c:v>
                </c:pt>
                <c:pt idx="3826">
                  <c:v>1.4054454599999999</c:v>
                </c:pt>
                <c:pt idx="3827">
                  <c:v>1.4061271</c:v>
                </c:pt>
                <c:pt idx="3828">
                  <c:v>1.40650809</c:v>
                </c:pt>
                <c:pt idx="3829">
                  <c:v>1.4070794600000001</c:v>
                </c:pt>
                <c:pt idx="3830">
                  <c:v>1.4073501799999999</c:v>
                </c:pt>
                <c:pt idx="3831">
                  <c:v>1.40800178</c:v>
                </c:pt>
                <c:pt idx="3832">
                  <c:v>1.40839267</c:v>
                </c:pt>
                <c:pt idx="3833">
                  <c:v>1.40897417</c:v>
                </c:pt>
                <c:pt idx="3834">
                  <c:v>1.4094452900000001</c:v>
                </c:pt>
                <c:pt idx="3835">
                  <c:v>1.4100368000000001</c:v>
                </c:pt>
                <c:pt idx="3836">
                  <c:v>1.41047776</c:v>
                </c:pt>
                <c:pt idx="3837">
                  <c:v>1.4109689000000001</c:v>
                </c:pt>
                <c:pt idx="3838">
                  <c:v>1.41166079</c:v>
                </c:pt>
                <c:pt idx="3839">
                  <c:v>1.41213191</c:v>
                </c:pt>
                <c:pt idx="3840">
                  <c:v>1.4128135399999999</c:v>
                </c:pt>
                <c:pt idx="3841">
                  <c:v>1.4131342200000001</c:v>
                </c:pt>
                <c:pt idx="3842">
                  <c:v>1.4135452500000001</c:v>
                </c:pt>
                <c:pt idx="3843">
                  <c:v>1.41405654</c:v>
                </c:pt>
                <c:pt idx="3844">
                  <c:v>1.4146981199999999</c:v>
                </c:pt>
                <c:pt idx="3845">
                  <c:v>1.41520953</c:v>
                </c:pt>
                <c:pt idx="3846">
                  <c:v>1.4155302000000001</c:v>
                </c:pt>
                <c:pt idx="3847">
                  <c:v>1.4161015699999999</c:v>
                </c:pt>
                <c:pt idx="3848">
                  <c:v>1.4165025899999999</c:v>
                </c:pt>
                <c:pt idx="3849">
                  <c:v>1.4170037499999999</c:v>
                </c:pt>
                <c:pt idx="3850">
                  <c:v>1.41756511</c:v>
                </c:pt>
                <c:pt idx="3851">
                  <c:v>1.41815662</c:v>
                </c:pt>
                <c:pt idx="3852">
                  <c:v>1.41873801</c:v>
                </c:pt>
                <c:pt idx="3853">
                  <c:v>1.4192291500000001</c:v>
                </c:pt>
                <c:pt idx="3854">
                  <c:v>1.41967022</c:v>
                </c:pt>
                <c:pt idx="3855">
                  <c:v>1.41995096</c:v>
                </c:pt>
                <c:pt idx="3856">
                  <c:v>1.4205825299999999</c:v>
                </c:pt>
                <c:pt idx="3857">
                  <c:v>1.42095339</c:v>
                </c:pt>
                <c:pt idx="3858">
                  <c:v>1.4217354099999999</c:v>
                </c:pt>
                <c:pt idx="3859">
                  <c:v>1.4220761099999999</c:v>
                </c:pt>
                <c:pt idx="3860">
                  <c:v>1.4225473399999999</c:v>
                </c:pt>
                <c:pt idx="3861">
                  <c:v>1.42286801</c:v>
                </c:pt>
                <c:pt idx="3862">
                  <c:v>1.4236700499999999</c:v>
                </c:pt>
                <c:pt idx="3863">
                  <c:v>1.4239808300000001</c:v>
                </c:pt>
                <c:pt idx="3864">
                  <c:v>1.4247326899999999</c:v>
                </c:pt>
                <c:pt idx="3865">
                  <c:v>1.4251337100000001</c:v>
                </c:pt>
                <c:pt idx="3866">
                  <c:v>1.4257651600000001</c:v>
                </c:pt>
                <c:pt idx="3867">
                  <c:v>1.4263062500000001</c:v>
                </c:pt>
                <c:pt idx="3868">
                  <c:v>1.42677057</c:v>
                </c:pt>
                <c:pt idx="3869">
                  <c:v>1.42720866</c:v>
                </c:pt>
                <c:pt idx="3870">
                  <c:v>1.42768991</c:v>
                </c:pt>
                <c:pt idx="3871">
                  <c:v>1.4281810500000001</c:v>
                </c:pt>
                <c:pt idx="3872">
                  <c:v>1.42856205</c:v>
                </c:pt>
                <c:pt idx="3873">
                  <c:v>1.42920351</c:v>
                </c:pt>
                <c:pt idx="3874">
                  <c:v>1.42965472</c:v>
                </c:pt>
                <c:pt idx="3875">
                  <c:v>1.4301058099999999</c:v>
                </c:pt>
                <c:pt idx="3876">
                  <c:v>1.4307173500000001</c:v>
                </c:pt>
                <c:pt idx="3877">
                  <c:v>1.4310580500000001</c:v>
                </c:pt>
                <c:pt idx="3878">
                  <c:v>1.43157935</c:v>
                </c:pt>
                <c:pt idx="3879">
                  <c:v>1.43217087</c:v>
                </c:pt>
                <c:pt idx="3880">
                  <c:v>1.4325116899999999</c:v>
                </c:pt>
                <c:pt idx="3881">
                  <c:v>1.4330531399999999</c:v>
                </c:pt>
                <c:pt idx="3882">
                  <c:v>1.43354428</c:v>
                </c:pt>
                <c:pt idx="3883">
                  <c:v>1.4342560799999999</c:v>
                </c:pt>
                <c:pt idx="3884">
                  <c:v>1.43456662</c:v>
                </c:pt>
                <c:pt idx="3885">
                  <c:v>1.4351882899999999</c:v>
                </c:pt>
                <c:pt idx="3886">
                  <c:v>1.4356795499999999</c:v>
                </c:pt>
                <c:pt idx="3887">
                  <c:v>1.43603039</c:v>
                </c:pt>
                <c:pt idx="3888">
                  <c:v>1.4367921400000001</c:v>
                </c:pt>
                <c:pt idx="3889">
                  <c:v>1.4370728699999999</c:v>
                </c:pt>
                <c:pt idx="3890">
                  <c:v>1.4376844200000001</c:v>
                </c:pt>
                <c:pt idx="3891">
                  <c:v>1.43814552</c:v>
                </c:pt>
                <c:pt idx="3892">
                  <c:v>1.43875694</c:v>
                </c:pt>
                <c:pt idx="3893">
                  <c:v>1.4388571999999999</c:v>
                </c:pt>
                <c:pt idx="3894">
                  <c:v>1.43974936</c:v>
                </c:pt>
                <c:pt idx="3895">
                  <c:v>1.4402606499999999</c:v>
                </c:pt>
                <c:pt idx="3896">
                  <c:v>1.4406817000000001</c:v>
                </c:pt>
                <c:pt idx="3897">
                  <c:v>1.44102252</c:v>
                </c:pt>
                <c:pt idx="3898">
                  <c:v>1.4416440699999999</c:v>
                </c:pt>
                <c:pt idx="3899">
                  <c:v>1.4420551100000001</c:v>
                </c:pt>
                <c:pt idx="3900">
                  <c:v>1.44239593</c:v>
                </c:pt>
                <c:pt idx="3901">
                  <c:v>1.4431377599999999</c:v>
                </c:pt>
                <c:pt idx="3902">
                  <c:v>1.44360888</c:v>
                </c:pt>
                <c:pt idx="3903">
                  <c:v>1.44409001</c:v>
                </c:pt>
                <c:pt idx="3904">
                  <c:v>1.4446713900000001</c:v>
                </c:pt>
                <c:pt idx="3905">
                  <c:v>1.44506252</c:v>
                </c:pt>
                <c:pt idx="3906">
                  <c:v>1.44565392</c:v>
                </c:pt>
                <c:pt idx="3907">
                  <c:v>1.44599462</c:v>
                </c:pt>
                <c:pt idx="3908">
                  <c:v>1.44661617</c:v>
                </c:pt>
                <c:pt idx="3909">
                  <c:v>1.4473307099999999</c:v>
                </c:pt>
                <c:pt idx="3910">
                  <c:v>1.4480596800000001</c:v>
                </c:pt>
                <c:pt idx="3911">
                  <c:v>1.44849074</c:v>
                </c:pt>
                <c:pt idx="3912">
                  <c:v>1.44908226</c:v>
                </c:pt>
                <c:pt idx="3913">
                  <c:v>1.4493428500000001</c:v>
                </c:pt>
                <c:pt idx="3914">
                  <c:v>1.4500044599999999</c:v>
                </c:pt>
                <c:pt idx="3915">
                  <c:v>1.4504355200000001</c:v>
                </c:pt>
                <c:pt idx="3916">
                  <c:v>1.4509167700000001</c:v>
                </c:pt>
                <c:pt idx="3917">
                  <c:v>1.45137787</c:v>
                </c:pt>
                <c:pt idx="3918">
                  <c:v>1.45177877</c:v>
                </c:pt>
                <c:pt idx="3919">
                  <c:v>1.45234036</c:v>
                </c:pt>
                <c:pt idx="3920">
                  <c:v>1.45289242</c:v>
                </c:pt>
                <c:pt idx="3921">
                  <c:v>1.4533628199999999</c:v>
                </c:pt>
                <c:pt idx="3922">
                  <c:v>1.45395422</c:v>
                </c:pt>
                <c:pt idx="3923">
                  <c:v>1.4544153200000001</c:v>
                </c:pt>
                <c:pt idx="3924">
                  <c:v>1.45480633</c:v>
                </c:pt>
                <c:pt idx="3925">
                  <c:v>1.45545781</c:v>
                </c:pt>
                <c:pt idx="3926">
                  <c:v>1.4559690999999999</c:v>
                </c:pt>
                <c:pt idx="3927">
                  <c:v>1.4565104200000001</c:v>
                </c:pt>
                <c:pt idx="3928">
                  <c:v>1.45694149</c:v>
                </c:pt>
                <c:pt idx="3929">
                  <c:v>1.4575028400000001</c:v>
                </c:pt>
                <c:pt idx="3930">
                  <c:v>1.4579640599999999</c:v>
                </c:pt>
                <c:pt idx="3931">
                  <c:v>1.45820463</c:v>
                </c:pt>
                <c:pt idx="3932">
                  <c:v>1.4589863999999999</c:v>
                </c:pt>
                <c:pt idx="3933">
                  <c:v>1.4591769000000001</c:v>
                </c:pt>
                <c:pt idx="3934">
                  <c:v>1.45992875</c:v>
                </c:pt>
                <c:pt idx="3935">
                  <c:v>1.4601592999999999</c:v>
                </c:pt>
                <c:pt idx="3936">
                  <c:v>1.4609212899999999</c:v>
                </c:pt>
                <c:pt idx="3937">
                  <c:v>1.4613422199999999</c:v>
                </c:pt>
                <c:pt idx="3938">
                  <c:v>1.4617232099999999</c:v>
                </c:pt>
                <c:pt idx="3939">
                  <c:v>1.4621342399999999</c:v>
                </c:pt>
                <c:pt idx="3940">
                  <c:v>1.4627256399999999</c:v>
                </c:pt>
                <c:pt idx="3941">
                  <c:v>1.4632669700000001</c:v>
                </c:pt>
                <c:pt idx="3942">
                  <c:v>1.46389854</c:v>
                </c:pt>
                <c:pt idx="3943">
                  <c:v>1.4641390999999999</c:v>
                </c:pt>
                <c:pt idx="3944">
                  <c:v>1.4646503900000001</c:v>
                </c:pt>
                <c:pt idx="3945">
                  <c:v>1.46517158</c:v>
                </c:pt>
                <c:pt idx="3946">
                  <c:v>1.4659034</c:v>
                </c:pt>
                <c:pt idx="3947">
                  <c:v>1.46628439</c:v>
                </c:pt>
                <c:pt idx="3948">
                  <c:v>1.4669358699999999</c:v>
                </c:pt>
                <c:pt idx="3949">
                  <c:v>1.4672968399999999</c:v>
                </c:pt>
                <c:pt idx="3950">
                  <c:v>1.4677379100000001</c:v>
                </c:pt>
                <c:pt idx="3951">
                  <c:v>1.4684495900000001</c:v>
                </c:pt>
                <c:pt idx="3952">
                  <c:v>1.46876049</c:v>
                </c:pt>
                <c:pt idx="3953">
                  <c:v>1.46918142</c:v>
                </c:pt>
                <c:pt idx="3954">
                  <c:v>1.4696224899999999</c:v>
                </c:pt>
                <c:pt idx="3955">
                  <c:v>1.47005355</c:v>
                </c:pt>
                <c:pt idx="3956">
                  <c:v>1.4708755</c:v>
                </c:pt>
                <c:pt idx="3957">
                  <c:v>1.47127652</c:v>
                </c:pt>
                <c:pt idx="3958">
                  <c:v>1.4716475</c:v>
                </c:pt>
                <c:pt idx="3959">
                  <c:v>1.4724493000000001</c:v>
                </c:pt>
                <c:pt idx="3960">
                  <c:v>1.4726999999999999</c:v>
                </c:pt>
                <c:pt idx="3961">
                  <c:v>1.47324133</c:v>
                </c:pt>
                <c:pt idx="3962">
                  <c:v>1.4737025500000001</c:v>
                </c:pt>
                <c:pt idx="3963">
                  <c:v>1.474334</c:v>
                </c:pt>
                <c:pt idx="3964">
                  <c:v>1.47480524</c:v>
                </c:pt>
                <c:pt idx="3965">
                  <c:v>1.4753665899999999</c:v>
                </c:pt>
                <c:pt idx="3966">
                  <c:v>1.4757875199999999</c:v>
                </c:pt>
                <c:pt idx="3967">
                  <c:v>1.4762787799999999</c:v>
                </c:pt>
                <c:pt idx="3968">
                  <c:v>1.4769704299999999</c:v>
                </c:pt>
                <c:pt idx="3969">
                  <c:v>1.47732127</c:v>
                </c:pt>
                <c:pt idx="3970">
                  <c:v>1.4777323</c:v>
                </c:pt>
                <c:pt idx="3971">
                  <c:v>1.47834277</c:v>
                </c:pt>
                <c:pt idx="3972">
                  <c:v>1.4788452400000001</c:v>
                </c:pt>
                <c:pt idx="3973">
                  <c:v>1.4790957</c:v>
                </c:pt>
                <c:pt idx="3974">
                  <c:v>1.4798876000000001</c:v>
                </c:pt>
                <c:pt idx="3975">
                  <c:v>1.48039889</c:v>
                </c:pt>
                <c:pt idx="3976">
                  <c:v>1.48077989</c:v>
                </c:pt>
                <c:pt idx="3977">
                  <c:v>1.48139131</c:v>
                </c:pt>
                <c:pt idx="3978">
                  <c:v>1.48179233</c:v>
                </c:pt>
                <c:pt idx="3979">
                  <c:v>1.48237383</c:v>
                </c:pt>
                <c:pt idx="3980">
                  <c:v>1.48271453</c:v>
                </c:pt>
                <c:pt idx="3981">
                  <c:v>1.4832558600000001</c:v>
                </c:pt>
                <c:pt idx="3982">
                  <c:v>1.48367691</c:v>
                </c:pt>
                <c:pt idx="3983">
                  <c:v>1.4842382700000001</c:v>
                </c:pt>
                <c:pt idx="3984">
                  <c:v>1.4846593100000001</c:v>
                </c:pt>
                <c:pt idx="3985">
                  <c:v>1.48529077</c:v>
                </c:pt>
                <c:pt idx="3986">
                  <c:v>1.48580205</c:v>
                </c:pt>
                <c:pt idx="3987">
                  <c:v>1.4863233600000001</c:v>
                </c:pt>
                <c:pt idx="3988">
                  <c:v>1.48655391</c:v>
                </c:pt>
                <c:pt idx="3989">
                  <c:v>1.48716545</c:v>
                </c:pt>
                <c:pt idx="3990">
                  <c:v>1.4877468300000001</c:v>
                </c:pt>
                <c:pt idx="3991">
                  <c:v>1.4883382300000001</c:v>
                </c:pt>
                <c:pt idx="3992">
                  <c:v>1.48875928</c:v>
                </c:pt>
                <c:pt idx="3993">
                  <c:v>1.48926055</c:v>
                </c:pt>
                <c:pt idx="3994">
                  <c:v>1.4897818599999999</c:v>
                </c:pt>
                <c:pt idx="3995">
                  <c:v>1.49034321</c:v>
                </c:pt>
                <c:pt idx="3996">
                  <c:v>1.4905237</c:v>
                </c:pt>
                <c:pt idx="3997">
                  <c:v>1.49134564</c:v>
                </c:pt>
                <c:pt idx="3998">
                  <c:v>1.4917867199999999</c:v>
                </c:pt>
                <c:pt idx="3999">
                  <c:v>1.49232805</c:v>
                </c:pt>
                <c:pt idx="4000">
                  <c:v>1.4926888899999999</c:v>
                </c:pt>
                <c:pt idx="4001">
                  <c:v>1.4933506299999999</c:v>
                </c:pt>
                <c:pt idx="4002">
                  <c:v>1.49372149</c:v>
                </c:pt>
                <c:pt idx="4003">
                  <c:v>1.4944031200000001</c:v>
                </c:pt>
                <c:pt idx="4004">
                  <c:v>1.49491441</c:v>
                </c:pt>
                <c:pt idx="4005">
                  <c:v>1.4952752600000001</c:v>
                </c:pt>
                <c:pt idx="4006">
                  <c:v>1.4957665200000001</c:v>
                </c:pt>
                <c:pt idx="4007">
                  <c:v>1.4961774299999999</c:v>
                </c:pt>
                <c:pt idx="4008">
                  <c:v>1.49672878</c:v>
                </c:pt>
                <c:pt idx="4009">
                  <c:v>1.4973403199999999</c:v>
                </c:pt>
                <c:pt idx="4010">
                  <c:v>1.4976811400000001</c:v>
                </c:pt>
                <c:pt idx="4011">
                  <c:v>1.4982426200000001</c:v>
                </c:pt>
                <c:pt idx="4012">
                  <c:v>1.4989242599999999</c:v>
                </c:pt>
                <c:pt idx="4013">
                  <c:v>1.4991548100000001</c:v>
                </c:pt>
                <c:pt idx="4014">
                  <c:v>1.4998865100000001</c:v>
                </c:pt>
                <c:pt idx="4015">
                  <c:v>1.5002774000000001</c:v>
                </c:pt>
                <c:pt idx="4016">
                  <c:v>1.50075877</c:v>
                </c:pt>
                <c:pt idx="4017">
                  <c:v>1.50126994</c:v>
                </c:pt>
                <c:pt idx="4018">
                  <c:v>1.5018513200000001</c:v>
                </c:pt>
                <c:pt idx="4019">
                  <c:v>1.5024128000000001</c:v>
                </c:pt>
                <c:pt idx="4020">
                  <c:v>1.5028739</c:v>
                </c:pt>
                <c:pt idx="4021">
                  <c:v>1.50328481</c:v>
                </c:pt>
                <c:pt idx="4022">
                  <c:v>1.50371587</c:v>
                </c:pt>
                <c:pt idx="4023">
                  <c:v>1.50431812</c:v>
                </c:pt>
                <c:pt idx="4024">
                  <c:v>1.50489831</c:v>
                </c:pt>
                <c:pt idx="4025">
                  <c:v>1.5054287900000001</c:v>
                </c:pt>
                <c:pt idx="4026">
                  <c:v>1.5060315099999999</c:v>
                </c:pt>
                <c:pt idx="4027">
                  <c:v>1.50645268</c:v>
                </c:pt>
                <c:pt idx="4028">
                  <c:v>1.5066632</c:v>
                </c:pt>
                <c:pt idx="4029">
                  <c:v>1.50726461</c:v>
                </c:pt>
                <c:pt idx="4030">
                  <c:v>1.5078961799999999</c:v>
                </c:pt>
                <c:pt idx="4031">
                  <c:v>1.50832725</c:v>
                </c:pt>
                <c:pt idx="4032">
                  <c:v>1.5088986200000001</c:v>
                </c:pt>
                <c:pt idx="4033">
                  <c:v>1.5092696000000001</c:v>
                </c:pt>
                <c:pt idx="4034">
                  <c:v>1.5097307</c:v>
                </c:pt>
                <c:pt idx="4035">
                  <c:v>1.5102519999999999</c:v>
                </c:pt>
                <c:pt idx="4036">
                  <c:v>1.5105327399999999</c:v>
                </c:pt>
                <c:pt idx="4037">
                  <c:v>1.51144481</c:v>
                </c:pt>
                <c:pt idx="4038">
                  <c:v>1.51181579</c:v>
                </c:pt>
                <c:pt idx="4039">
                  <c:v>1.5123971700000001</c:v>
                </c:pt>
                <c:pt idx="4040">
                  <c:v>1.5127381099999999</c:v>
                </c:pt>
                <c:pt idx="4041">
                  <c:v>1.5133594299999999</c:v>
                </c:pt>
                <c:pt idx="4042">
                  <c:v>1.5138506899999999</c:v>
                </c:pt>
                <c:pt idx="4043">
                  <c:v>1.51415145</c:v>
                </c:pt>
                <c:pt idx="4044">
                  <c:v>1.5147429699999999</c:v>
                </c:pt>
                <c:pt idx="4045">
                  <c:v>1.5156451500000001</c:v>
                </c:pt>
                <c:pt idx="4046">
                  <c:v>1.5158957200000001</c:v>
                </c:pt>
                <c:pt idx="4047">
                  <c:v>1.5164771100000001</c:v>
                </c:pt>
                <c:pt idx="4048">
                  <c:v>1.51680791</c:v>
                </c:pt>
                <c:pt idx="4049">
                  <c:v>1.5173592600000001</c:v>
                </c:pt>
                <c:pt idx="4050">
                  <c:v>1.5178304899999999</c:v>
                </c:pt>
                <c:pt idx="4051">
                  <c:v>1.51848209</c:v>
                </c:pt>
                <c:pt idx="4052">
                  <c:v>1.51898336</c:v>
                </c:pt>
                <c:pt idx="4053">
                  <c:v>1.5196049199999999</c:v>
                </c:pt>
                <c:pt idx="4054">
                  <c:v>1.5199356100000001</c:v>
                </c:pt>
                <c:pt idx="4055">
                  <c:v>1.52040672</c:v>
                </c:pt>
                <c:pt idx="4056">
                  <c:v>1.52074778</c:v>
                </c:pt>
                <c:pt idx="4057">
                  <c:v>1.52128887</c:v>
                </c:pt>
                <c:pt idx="4058">
                  <c:v>1.5216799999999999</c:v>
                </c:pt>
                <c:pt idx="4059">
                  <c:v>1.5225119600000001</c:v>
                </c:pt>
                <c:pt idx="4060">
                  <c:v>1.5227525200000001</c:v>
                </c:pt>
                <c:pt idx="4061">
                  <c:v>1.5234241500000001</c:v>
                </c:pt>
                <c:pt idx="4062">
                  <c:v>1.52377498</c:v>
                </c:pt>
                <c:pt idx="4063">
                  <c:v>1.5242260700000001</c:v>
                </c:pt>
                <c:pt idx="4064">
                  <c:v>1.5249278500000001</c:v>
                </c:pt>
                <c:pt idx="4065">
                  <c:v>1.5252786899999999</c:v>
                </c:pt>
                <c:pt idx="4066">
                  <c:v>1.5257699499999999</c:v>
                </c:pt>
                <c:pt idx="4067">
                  <c:v>1.52638137</c:v>
                </c:pt>
                <c:pt idx="4068">
                  <c:v>1.52683258</c:v>
                </c:pt>
                <c:pt idx="4069">
                  <c:v>1.5273839199999999</c:v>
                </c:pt>
                <c:pt idx="4070">
                  <c:v>1.52784491</c:v>
                </c:pt>
                <c:pt idx="4071">
                  <c:v>1.52821589</c:v>
                </c:pt>
                <c:pt idx="4072">
                  <c:v>1.5288474599999999</c:v>
                </c:pt>
                <c:pt idx="4073">
                  <c:v>1.5293687600000001</c:v>
                </c:pt>
                <c:pt idx="4074">
                  <c:v>1.5299702900000001</c:v>
                </c:pt>
                <c:pt idx="4075">
                  <c:v>1.5302909600000001</c:v>
                </c:pt>
                <c:pt idx="4076">
                  <c:v>1.5307138</c:v>
                </c:pt>
                <c:pt idx="4077">
                  <c:v>1.53123331</c:v>
                </c:pt>
                <c:pt idx="4078">
                  <c:v>1.5318134999999999</c:v>
                </c:pt>
                <c:pt idx="4079">
                  <c:v>1.53241622</c:v>
                </c:pt>
                <c:pt idx="4080">
                  <c:v>1.53288734</c:v>
                </c:pt>
                <c:pt idx="4081">
                  <c:v>1.53351891</c:v>
                </c:pt>
                <c:pt idx="4082">
                  <c:v>1.5338497200000001</c:v>
                </c:pt>
                <c:pt idx="4083">
                  <c:v>1.5343508699999999</c:v>
                </c:pt>
                <c:pt idx="4084">
                  <c:v>1.5349724300000001</c:v>
                </c:pt>
                <c:pt idx="4085">
                  <c:v>1.53540349</c:v>
                </c:pt>
                <c:pt idx="4086">
                  <c:v>1.53580439</c:v>
                </c:pt>
                <c:pt idx="4087">
                  <c:v>1.5362355700000001</c:v>
                </c:pt>
                <c:pt idx="4088">
                  <c:v>1.5369172099999999</c:v>
                </c:pt>
                <c:pt idx="4089">
                  <c:v>1.53738832</c:v>
                </c:pt>
                <c:pt idx="4090">
                  <c:v>1.53784955</c:v>
                </c:pt>
                <c:pt idx="4091">
                  <c:v>1.5384008899999999</c:v>
                </c:pt>
                <c:pt idx="4092">
                  <c:v>1.53888202</c:v>
                </c:pt>
                <c:pt idx="4093">
                  <c:v>1.53953362</c:v>
                </c:pt>
                <c:pt idx="4094">
                  <c:v>1.53987443</c:v>
                </c:pt>
                <c:pt idx="4095">
                  <c:v>1.5401450400000001</c:v>
                </c:pt>
                <c:pt idx="4096">
                  <c:v>1.5407667199999999</c:v>
                </c:pt>
                <c:pt idx="4097">
                  <c:v>1.5414181899999999</c:v>
                </c:pt>
                <c:pt idx="4098">
                  <c:v>1.5420699099999999</c:v>
                </c:pt>
                <c:pt idx="4099">
                  <c:v>1.54223025</c:v>
                </c:pt>
                <c:pt idx="4100">
                  <c:v>1.5428617</c:v>
                </c:pt>
                <c:pt idx="4101">
                  <c:v>1.5433729899999999</c:v>
                </c:pt>
                <c:pt idx="4102">
                  <c:v>1.5437138100000001</c:v>
                </c:pt>
                <c:pt idx="4103">
                  <c:v>1.5443754199999999</c:v>
                </c:pt>
                <c:pt idx="4104">
                  <c:v>1.54485655</c:v>
                </c:pt>
                <c:pt idx="4105">
                  <c:v>1.5452976199999999</c:v>
                </c:pt>
                <c:pt idx="4106">
                  <c:v>1.5457788699999999</c:v>
                </c:pt>
                <c:pt idx="4107">
                  <c:v>1.5462099300000001</c:v>
                </c:pt>
                <c:pt idx="4108">
                  <c:v>1.5469618999999999</c:v>
                </c:pt>
                <c:pt idx="4109">
                  <c:v>1.54722238</c:v>
                </c:pt>
                <c:pt idx="4110">
                  <c:v>1.5477538099999999</c:v>
                </c:pt>
                <c:pt idx="4111">
                  <c:v>1.5481747400000001</c:v>
                </c:pt>
                <c:pt idx="4112">
                  <c:v>1.54882622</c:v>
                </c:pt>
                <c:pt idx="4113">
                  <c:v>1.5493476399999999</c:v>
                </c:pt>
                <c:pt idx="4114">
                  <c:v>1.5498688199999999</c:v>
                </c:pt>
                <c:pt idx="4115">
                  <c:v>1.5503901200000001</c:v>
                </c:pt>
                <c:pt idx="4116">
                  <c:v>1.5510216999999999</c:v>
                </c:pt>
                <c:pt idx="4117">
                  <c:v>1.5511820300000001</c:v>
                </c:pt>
                <c:pt idx="4118">
                  <c:v>1.5518437599999999</c:v>
                </c:pt>
                <c:pt idx="4119">
                  <c:v>1.5523650600000001</c:v>
                </c:pt>
                <c:pt idx="4120">
                  <c:v>1.5528261699999999</c:v>
                </c:pt>
                <c:pt idx="4121">
                  <c:v>1.5532472100000001</c:v>
                </c:pt>
                <c:pt idx="4122">
                  <c:v>1.5539188399999999</c:v>
                </c:pt>
                <c:pt idx="4123">
                  <c:v>1.5541693000000001</c:v>
                </c:pt>
                <c:pt idx="4124">
                  <c:v>1.55472064</c:v>
                </c:pt>
                <c:pt idx="4125">
                  <c:v>1.55520189</c:v>
                </c:pt>
                <c:pt idx="4126">
                  <c:v>1.55577338</c:v>
                </c:pt>
                <c:pt idx="4127">
                  <c:v>1.5563547600000001</c:v>
                </c:pt>
                <c:pt idx="4128">
                  <c:v>1.5567029699999999</c:v>
                </c:pt>
                <c:pt idx="4129">
                  <c:v>1.55729699</c:v>
                </c:pt>
                <c:pt idx="4130">
                  <c:v>1.5577982699999999</c:v>
                </c:pt>
                <c:pt idx="4131">
                  <c:v>1.55828941</c:v>
                </c:pt>
                <c:pt idx="4132">
                  <c:v>1.55890095</c:v>
                </c:pt>
                <c:pt idx="4133">
                  <c:v>1.55957258</c:v>
                </c:pt>
                <c:pt idx="4134">
                  <c:v>1.5598032500000001</c:v>
                </c:pt>
                <c:pt idx="4135">
                  <c:v>1.5604246900000001</c:v>
                </c:pt>
                <c:pt idx="4136">
                  <c:v>1.5607154400000001</c:v>
                </c:pt>
                <c:pt idx="4137">
                  <c:v>1.56125677</c:v>
                </c:pt>
                <c:pt idx="4138">
                  <c:v>1.5617880799999999</c:v>
                </c:pt>
                <c:pt idx="4139">
                  <c:v>1.5622390500000001</c:v>
                </c:pt>
                <c:pt idx="4140">
                  <c:v>1.56272006</c:v>
                </c:pt>
                <c:pt idx="4141">
                  <c:v>1.5632014299999999</c:v>
                </c:pt>
                <c:pt idx="4142">
                  <c:v>1.56381309</c:v>
                </c:pt>
                <c:pt idx="4143">
                  <c:v>1.5644745799999999</c:v>
                </c:pt>
                <c:pt idx="4144">
                  <c:v>1.5648755999999999</c:v>
                </c:pt>
                <c:pt idx="4145">
                  <c:v>1.5652766199999999</c:v>
                </c:pt>
                <c:pt idx="4146">
                  <c:v>1.56572771</c:v>
                </c:pt>
                <c:pt idx="4147">
                  <c:v>1.56624889</c:v>
                </c:pt>
                <c:pt idx="4148">
                  <c:v>1.56683028</c:v>
                </c:pt>
                <c:pt idx="4149">
                  <c:v>1.56735158</c:v>
                </c:pt>
                <c:pt idx="4150">
                  <c:v>1.5676924000000001</c:v>
                </c:pt>
                <c:pt idx="4151">
                  <c:v>1.5684843100000001</c:v>
                </c:pt>
                <c:pt idx="4152">
                  <c:v>1.5687649299999999</c:v>
                </c:pt>
                <c:pt idx="4153">
                  <c:v>1.5692561899999999</c:v>
                </c:pt>
                <c:pt idx="4154">
                  <c:v>1.56983769</c:v>
                </c:pt>
                <c:pt idx="4155">
                  <c:v>1.57048941</c:v>
                </c:pt>
                <c:pt idx="4156">
                  <c:v>1.5706797800000001</c:v>
                </c:pt>
                <c:pt idx="4157">
                  <c:v>1.5710805699999999</c:v>
                </c:pt>
                <c:pt idx="4158">
                  <c:v>1.5719831</c:v>
                </c:pt>
                <c:pt idx="4159">
                  <c:v>1.5722636000000001</c:v>
                </c:pt>
                <c:pt idx="4160">
                  <c:v>1.5725344400000001</c:v>
                </c:pt>
                <c:pt idx="4161">
                  <c:v>1.5733763000000001</c:v>
                </c:pt>
                <c:pt idx="4162">
                  <c:v>1.5736770600000001</c:v>
                </c:pt>
                <c:pt idx="4163">
                  <c:v>1.57417834</c:v>
                </c:pt>
                <c:pt idx="4164">
                  <c:v>1.5746293099999999</c:v>
                </c:pt>
                <c:pt idx="4165">
                  <c:v>1.5753412200000001</c:v>
                </c:pt>
                <c:pt idx="4166">
                  <c:v>1.57572198</c:v>
                </c:pt>
                <c:pt idx="4167">
                  <c:v>1.5764539200000001</c:v>
                </c:pt>
                <c:pt idx="4168">
                  <c:v>1.57673442</c:v>
                </c:pt>
                <c:pt idx="4169">
                  <c:v>1.57725585</c:v>
                </c:pt>
                <c:pt idx="4170">
                  <c:v>1.5778472400000001</c:v>
                </c:pt>
                <c:pt idx="4171">
                  <c:v>1.57828832</c:v>
                </c:pt>
                <c:pt idx="4172">
                  <c:v>1.57876945</c:v>
                </c:pt>
                <c:pt idx="4173">
                  <c:v>1.5792706000000001</c:v>
                </c:pt>
                <c:pt idx="4174">
                  <c:v>1.5800225699999999</c:v>
                </c:pt>
                <c:pt idx="4175">
                  <c:v>1.5803033099999999</c:v>
                </c:pt>
                <c:pt idx="4176">
                  <c:v>1.5808146000000001</c:v>
                </c:pt>
                <c:pt idx="4177">
                  <c:v>1.58135593</c:v>
                </c:pt>
                <c:pt idx="4178">
                  <c:v>1.5817969999999999</c:v>
                </c:pt>
                <c:pt idx="4179">
                  <c:v>1.58225799</c:v>
                </c:pt>
                <c:pt idx="4180">
                  <c:v>1.5826288500000001</c:v>
                </c:pt>
                <c:pt idx="4181">
                  <c:v>1.583359</c:v>
                </c:pt>
                <c:pt idx="4182">
                  <c:v>1.5838522900000001</c:v>
                </c:pt>
                <c:pt idx="4183">
                  <c:v>1.58426285</c:v>
                </c:pt>
                <c:pt idx="4184">
                  <c:v>1.5849846599999999</c:v>
                </c:pt>
                <c:pt idx="4185">
                  <c:v>1.5853054499999999</c:v>
                </c:pt>
                <c:pt idx="4186">
                  <c:v>1.5859571699999999</c:v>
                </c:pt>
                <c:pt idx="4187">
                  <c:v>1.58622777</c:v>
                </c:pt>
                <c:pt idx="4188">
                  <c:v>1.58671904</c:v>
                </c:pt>
                <c:pt idx="4189">
                  <c:v>1.5875910499999999</c:v>
                </c:pt>
                <c:pt idx="4190">
                  <c:v>1.5878115900000001</c:v>
                </c:pt>
                <c:pt idx="4191">
                  <c:v>1.5881925800000001</c:v>
                </c:pt>
                <c:pt idx="4192">
                  <c:v>1.58877409</c:v>
                </c:pt>
                <c:pt idx="4193">
                  <c:v>1.5897063</c:v>
                </c:pt>
                <c:pt idx="4194">
                  <c:v>1.58983648</c:v>
                </c:pt>
                <c:pt idx="4195">
                  <c:v>1.5903679100000001</c:v>
                </c:pt>
                <c:pt idx="4196">
                  <c:v>1.590819</c:v>
                </c:pt>
                <c:pt idx="4197">
                  <c:v>1.59127021</c:v>
                </c:pt>
                <c:pt idx="4198">
                  <c:v>1.5919718700000001</c:v>
                </c:pt>
                <c:pt idx="4199">
                  <c:v>1.59248316</c:v>
                </c:pt>
                <c:pt idx="4200">
                  <c:v>1.5928438899999999</c:v>
                </c:pt>
                <c:pt idx="4201">
                  <c:v>1.5931346399999999</c:v>
                </c:pt>
                <c:pt idx="4202">
                  <c:v>1.59382629</c:v>
                </c:pt>
                <c:pt idx="4203">
                  <c:v>1.5942574700000001</c:v>
                </c:pt>
                <c:pt idx="4204">
                  <c:v>1.5950293499999999</c:v>
                </c:pt>
                <c:pt idx="4205">
                  <c:v>1.5956107399999999</c:v>
                </c:pt>
                <c:pt idx="4206">
                  <c:v>1.5959215200000001</c:v>
                </c:pt>
                <c:pt idx="4207">
                  <c:v>1.5964427000000001</c:v>
                </c:pt>
                <c:pt idx="4208">
                  <c:v>1.5968036699999999</c:v>
                </c:pt>
                <c:pt idx="4209">
                  <c:v>1.5974250999999999</c:v>
                </c:pt>
                <c:pt idx="4210">
                  <c:v>1.5980066100000001</c:v>
                </c:pt>
                <c:pt idx="4211">
                  <c:v>1.59855795</c:v>
                </c:pt>
                <c:pt idx="4212">
                  <c:v>1.59887874</c:v>
                </c:pt>
                <c:pt idx="4213">
                  <c:v>1.5995906600000001</c:v>
                </c:pt>
                <c:pt idx="4214">
                  <c:v>1.59984112</c:v>
                </c:pt>
                <c:pt idx="4215">
                  <c:v>1.6005729399999999</c:v>
                </c:pt>
                <c:pt idx="4216">
                  <c:v>1.60096371</c:v>
                </c:pt>
                <c:pt idx="4217">
                  <c:v>1.60146499</c:v>
                </c:pt>
                <c:pt idx="4218">
                  <c:v>1.60187602</c:v>
                </c:pt>
                <c:pt idx="4219">
                  <c:v>1.6023974400000001</c:v>
                </c:pt>
                <c:pt idx="4220">
                  <c:v>1.6030087500000001</c:v>
                </c:pt>
                <c:pt idx="4221">
                  <c:v>1.6034197800000001</c:v>
                </c:pt>
                <c:pt idx="4222">
                  <c:v>1.60393119</c:v>
                </c:pt>
                <c:pt idx="4223">
                  <c:v>1.6044021799999999</c:v>
                </c:pt>
                <c:pt idx="4224">
                  <c:v>1.60488355</c:v>
                </c:pt>
                <c:pt idx="4225">
                  <c:v>1.60541475</c:v>
                </c:pt>
                <c:pt idx="4226">
                  <c:v>1.60594594</c:v>
                </c:pt>
                <c:pt idx="4227">
                  <c:v>1.60639727</c:v>
                </c:pt>
                <c:pt idx="4228">
                  <c:v>1.6071890600000001</c:v>
                </c:pt>
                <c:pt idx="4229">
                  <c:v>1.6073995800000001</c:v>
                </c:pt>
                <c:pt idx="4230">
                  <c:v>1.6079911</c:v>
                </c:pt>
                <c:pt idx="4231">
                  <c:v>1.60832179</c:v>
                </c:pt>
                <c:pt idx="4232">
                  <c:v>1.60879302</c:v>
                </c:pt>
                <c:pt idx="4233">
                  <c:v>1.6095660899999999</c:v>
                </c:pt>
                <c:pt idx="4234">
                  <c:v>1.6098556500000001</c:v>
                </c:pt>
                <c:pt idx="4235">
                  <c:v>1.61040699</c:v>
                </c:pt>
                <c:pt idx="4236">
                  <c:v>1.61098838</c:v>
                </c:pt>
                <c:pt idx="4237">
                  <c:v>1.6115397199999999</c:v>
                </c:pt>
                <c:pt idx="4238">
                  <c:v>1.6120309799999999</c:v>
                </c:pt>
                <c:pt idx="4239">
                  <c:v>1.6123716800000001</c:v>
                </c:pt>
                <c:pt idx="4240">
                  <c:v>1.6129031199999999</c:v>
                </c:pt>
                <c:pt idx="4241">
                  <c:v>1.61338425</c:v>
                </c:pt>
                <c:pt idx="4242">
                  <c:v>1.6138153099999999</c:v>
                </c:pt>
                <c:pt idx="4243">
                  <c:v>1.6145169699999999</c:v>
                </c:pt>
                <c:pt idx="4244">
                  <c:v>1.6148479</c:v>
                </c:pt>
                <c:pt idx="4245">
                  <c:v>1.6153290300000001</c:v>
                </c:pt>
                <c:pt idx="4246">
                  <c:v>1.61574996</c:v>
                </c:pt>
                <c:pt idx="4247">
                  <c:v>1.61629128</c:v>
                </c:pt>
                <c:pt idx="4248">
                  <c:v>1.6168125900000001</c:v>
                </c:pt>
                <c:pt idx="4249">
                  <c:v>1.61754441</c:v>
                </c:pt>
                <c:pt idx="4250">
                  <c:v>1.6180055099999999</c:v>
                </c:pt>
                <c:pt idx="4251">
                  <c:v>1.6184264399999999</c:v>
                </c:pt>
                <c:pt idx="4252">
                  <c:v>1.6190179600000001</c:v>
                </c:pt>
                <c:pt idx="4253">
                  <c:v>1.61955929</c:v>
                </c:pt>
                <c:pt idx="4254">
                  <c:v>1.61997032</c:v>
                </c:pt>
                <c:pt idx="4255">
                  <c:v>1.62034118</c:v>
                </c:pt>
                <c:pt idx="4256">
                  <c:v>1.62095273</c:v>
                </c:pt>
                <c:pt idx="4257">
                  <c:v>1.6214940499999999</c:v>
                </c:pt>
                <c:pt idx="4258">
                  <c:v>1.6217649000000001</c:v>
                </c:pt>
                <c:pt idx="4259">
                  <c:v>1.6224964900000001</c:v>
                </c:pt>
                <c:pt idx="4260">
                  <c:v>1.6229577100000001</c:v>
                </c:pt>
                <c:pt idx="4261">
                  <c:v>1.6235291999999999</c:v>
                </c:pt>
                <c:pt idx="4262">
                  <c:v>1.62374949</c:v>
                </c:pt>
                <c:pt idx="4263">
                  <c:v>1.62422073</c:v>
                </c:pt>
                <c:pt idx="4264">
                  <c:v>1.62474191</c:v>
                </c:pt>
                <c:pt idx="4265">
                  <c:v>1.62541354</c:v>
                </c:pt>
                <c:pt idx="4266">
                  <c:v>1.6258647399999999</c:v>
                </c:pt>
                <c:pt idx="4267">
                  <c:v>1.62618566</c:v>
                </c:pt>
                <c:pt idx="4268">
                  <c:v>1.6267269799999999</c:v>
                </c:pt>
                <c:pt idx="4269">
                  <c:v>1.62733829</c:v>
                </c:pt>
                <c:pt idx="4270">
                  <c:v>1.6276891200000001</c:v>
                </c:pt>
                <c:pt idx="4271">
                  <c:v>1.62848115</c:v>
                </c:pt>
                <c:pt idx="4272">
                  <c:v>1.6287717799999999</c:v>
                </c:pt>
                <c:pt idx="4273">
                  <c:v>1.6292530300000001</c:v>
                </c:pt>
                <c:pt idx="4274">
                  <c:v>1.6298645700000001</c:v>
                </c:pt>
                <c:pt idx="4275">
                  <c:v>1.63019538</c:v>
                </c:pt>
                <c:pt idx="4276">
                  <c:v>1.6307365899999999</c:v>
                </c:pt>
                <c:pt idx="4277">
                  <c:v>1.63135827</c:v>
                </c:pt>
                <c:pt idx="4278">
                  <c:v>1.6319695700000001</c:v>
                </c:pt>
                <c:pt idx="4279">
                  <c:v>1.63257122</c:v>
                </c:pt>
                <c:pt idx="4280">
                  <c:v>1.6327917599999999</c:v>
                </c:pt>
                <c:pt idx="4281">
                  <c:v>1.63327277</c:v>
                </c:pt>
                <c:pt idx="4282">
                  <c:v>1.6337239699999999</c:v>
                </c:pt>
                <c:pt idx="4283">
                  <c:v>1.63410509</c:v>
                </c:pt>
                <c:pt idx="4284">
                  <c:v>1.63482678</c:v>
                </c:pt>
                <c:pt idx="4285">
                  <c:v>1.63544917</c:v>
                </c:pt>
                <c:pt idx="4286">
                  <c:v>1.6357487399999999</c:v>
                </c:pt>
                <c:pt idx="4287">
                  <c:v>1.6363905700000001</c:v>
                </c:pt>
                <c:pt idx="4288">
                  <c:v>1.6367915900000001</c:v>
                </c:pt>
                <c:pt idx="4289">
                  <c:v>1.6371624499999999</c:v>
                </c:pt>
                <c:pt idx="4290">
                  <c:v>1.63768351</c:v>
                </c:pt>
                <c:pt idx="4291">
                  <c:v>1.638255</c:v>
                </c:pt>
                <c:pt idx="4292">
                  <c:v>1.6387764199999999</c:v>
                </c:pt>
                <c:pt idx="4293">
                  <c:v>1.63934767</c:v>
                </c:pt>
                <c:pt idx="4294">
                  <c:v>1.63986897</c:v>
                </c:pt>
                <c:pt idx="4295">
                  <c:v>1.64026999</c:v>
                </c:pt>
                <c:pt idx="4296">
                  <c:v>1.6407311</c:v>
                </c:pt>
                <c:pt idx="4297">
                  <c:v>1.6413927100000001</c:v>
                </c:pt>
                <c:pt idx="4298">
                  <c:v>1.64181376</c:v>
                </c:pt>
                <c:pt idx="4299">
                  <c:v>1.64241529</c:v>
                </c:pt>
                <c:pt idx="4300">
                  <c:v>1.64271605</c:v>
                </c:pt>
                <c:pt idx="4301">
                  <c:v>1.6433376099999999</c:v>
                </c:pt>
                <c:pt idx="4302">
                  <c:v>1.64380872</c:v>
                </c:pt>
                <c:pt idx="4303">
                  <c:v>1.6441795800000001</c:v>
                </c:pt>
                <c:pt idx="4304">
                  <c:v>1.6448313000000001</c:v>
                </c:pt>
                <c:pt idx="4305">
                  <c:v>1.64500153</c:v>
                </c:pt>
                <c:pt idx="4306">
                  <c:v>1.6456031799999999</c:v>
                </c:pt>
                <c:pt idx="4307">
                  <c:v>1.6463549099999999</c:v>
                </c:pt>
                <c:pt idx="4308">
                  <c:v>1.6468261500000001</c:v>
                </c:pt>
                <c:pt idx="4309">
                  <c:v>1.64712679</c:v>
                </c:pt>
                <c:pt idx="4310">
                  <c:v>1.64788866</c:v>
                </c:pt>
                <c:pt idx="4311">
                  <c:v>1.6483196</c:v>
                </c:pt>
                <c:pt idx="4312">
                  <c:v>1.6489411599999999</c:v>
                </c:pt>
                <c:pt idx="4313">
                  <c:v>1.64921188</c:v>
                </c:pt>
                <c:pt idx="4314">
                  <c:v>1.6497231699999999</c:v>
                </c:pt>
                <c:pt idx="4315">
                  <c:v>1.65030444</c:v>
                </c:pt>
                <c:pt idx="4316">
                  <c:v>1.65062547</c:v>
                </c:pt>
                <c:pt idx="4317">
                  <c:v>1.65128684</c:v>
                </c:pt>
                <c:pt idx="4318">
                  <c:v>1.65180814</c:v>
                </c:pt>
                <c:pt idx="4319">
                  <c:v>1.6524699899999999</c:v>
                </c:pt>
                <c:pt idx="4320">
                  <c:v>1.6527907799999999</c:v>
                </c:pt>
                <c:pt idx="4321">
                  <c:v>1.6532416299999999</c:v>
                </c:pt>
                <c:pt idx="4322">
                  <c:v>1.6535925899999999</c:v>
                </c:pt>
                <c:pt idx="4323">
                  <c:v>1.65418398</c:v>
                </c:pt>
                <c:pt idx="4324">
                  <c:v>1.6546253</c:v>
                </c:pt>
                <c:pt idx="4325">
                  <c:v>1.65534687</c:v>
                </c:pt>
                <c:pt idx="4326">
                  <c:v>1.65563762</c:v>
                </c:pt>
                <c:pt idx="4327">
                  <c:v>1.6561989800000001</c:v>
                </c:pt>
                <c:pt idx="4328">
                  <c:v>1.65671027</c:v>
                </c:pt>
                <c:pt idx="4329">
                  <c:v>1.65720153</c:v>
                </c:pt>
                <c:pt idx="4330">
                  <c:v>1.6577628900000001</c:v>
                </c:pt>
                <c:pt idx="4331">
                  <c:v>1.65821397</c:v>
                </c:pt>
                <c:pt idx="4332">
                  <c:v>1.6588152599999999</c:v>
                </c:pt>
                <c:pt idx="4333">
                  <c:v>1.65924644</c:v>
                </c:pt>
                <c:pt idx="4334">
                  <c:v>1.6595974</c:v>
                </c:pt>
                <c:pt idx="4335">
                  <c:v>1.66047955</c:v>
                </c:pt>
                <c:pt idx="4336">
                  <c:v>1.6607101</c:v>
                </c:pt>
                <c:pt idx="4337">
                  <c:v>1.66101074</c:v>
                </c:pt>
                <c:pt idx="4338">
                  <c:v>1.6616123899999999</c:v>
                </c:pt>
                <c:pt idx="4339">
                  <c:v>1.66229308</c:v>
                </c:pt>
                <c:pt idx="4340">
                  <c:v>1.66257465</c:v>
                </c:pt>
                <c:pt idx="4341">
                  <c:v>1.66319609</c:v>
                </c:pt>
                <c:pt idx="4342">
                  <c:v>1.6640079000000001</c:v>
                </c:pt>
                <c:pt idx="4343">
                  <c:v>1.6643289299999999</c:v>
                </c:pt>
                <c:pt idx="4344">
                  <c:v>1.66469979</c:v>
                </c:pt>
                <c:pt idx="4345">
                  <c:v>1.66519094</c:v>
                </c:pt>
                <c:pt idx="4346">
                  <c:v>1.66579235</c:v>
                </c:pt>
                <c:pt idx="4347">
                  <c:v>1.66635394</c:v>
                </c:pt>
                <c:pt idx="4348">
                  <c:v>1.66687512</c:v>
                </c:pt>
                <c:pt idx="4349">
                  <c:v>1.66734636</c:v>
                </c:pt>
                <c:pt idx="4350">
                  <c:v>1.66801786</c:v>
                </c:pt>
                <c:pt idx="4351">
                  <c:v>1.66844904</c:v>
                </c:pt>
                <c:pt idx="4352">
                  <c:v>1.6692109100000001</c:v>
                </c:pt>
                <c:pt idx="4353">
                  <c:v>1.669662</c:v>
                </c:pt>
                <c:pt idx="4354">
                  <c:v>1.6702133400000001</c:v>
                </c:pt>
                <c:pt idx="4355">
                  <c:v>1.6706944699999999</c:v>
                </c:pt>
                <c:pt idx="4356">
                  <c:v>1.67115569</c:v>
                </c:pt>
                <c:pt idx="4357">
                  <c:v>1.6715063999999999</c:v>
                </c:pt>
                <c:pt idx="4358">
                  <c:v>1.6721378600000001</c:v>
                </c:pt>
                <c:pt idx="4359">
                  <c:v>1.6727895699999999</c:v>
                </c:pt>
                <c:pt idx="4360">
                  <c:v>1.67347109</c:v>
                </c:pt>
                <c:pt idx="4361">
                  <c:v>1.67351139</c:v>
                </c:pt>
                <c:pt idx="4362">
                  <c:v>1.67445362</c:v>
                </c:pt>
                <c:pt idx="4363">
                  <c:v>1.67480457</c:v>
                </c:pt>
                <c:pt idx="4364">
                  <c:v>1.67524564</c:v>
                </c:pt>
                <c:pt idx="4365">
                  <c:v>1.6757668299999999</c:v>
                </c:pt>
                <c:pt idx="4366">
                  <c:v>1.6762680999999999</c:v>
                </c:pt>
                <c:pt idx="4367">
                  <c:v>1.67665899</c:v>
                </c:pt>
                <c:pt idx="4368">
                  <c:v>1.67724037</c:v>
                </c:pt>
                <c:pt idx="4369">
                  <c:v>1.6778520299999999</c:v>
                </c:pt>
                <c:pt idx="4370">
                  <c:v>1.67821288</c:v>
                </c:pt>
                <c:pt idx="4371">
                  <c:v>1.6786940100000001</c:v>
                </c:pt>
                <c:pt idx="4372">
                  <c:v>1.67928553</c:v>
                </c:pt>
                <c:pt idx="4373">
                  <c:v>1.6796665200000001</c:v>
                </c:pt>
                <c:pt idx="4374">
                  <c:v>1.6803782</c:v>
                </c:pt>
                <c:pt idx="4375">
                  <c:v>1.68079913</c:v>
                </c:pt>
                <c:pt idx="4376">
                  <c:v>1.6813305599999999</c:v>
                </c:pt>
                <c:pt idx="4377">
                  <c:v>1.68166137</c:v>
                </c:pt>
                <c:pt idx="4378">
                  <c:v>1.68238318</c:v>
                </c:pt>
                <c:pt idx="4379">
                  <c:v>1.6826537800000001</c:v>
                </c:pt>
                <c:pt idx="4380">
                  <c:v>1.6832552000000001</c:v>
                </c:pt>
                <c:pt idx="4381">
                  <c:v>1.6837464600000001</c:v>
                </c:pt>
                <c:pt idx="4382">
                  <c:v>1.6842978</c:v>
                </c:pt>
                <c:pt idx="4383">
                  <c:v>1.68478894</c:v>
                </c:pt>
                <c:pt idx="4384">
                  <c:v>1.68544066</c:v>
                </c:pt>
                <c:pt idx="4385">
                  <c:v>1.6856910000000001</c:v>
                </c:pt>
                <c:pt idx="4386">
                  <c:v>1.6862124199999999</c:v>
                </c:pt>
                <c:pt idx="4387">
                  <c:v>1.68688405</c:v>
                </c:pt>
                <c:pt idx="4388">
                  <c:v>1.6874352699999999</c:v>
                </c:pt>
                <c:pt idx="4389">
                  <c:v>1.6880168900000001</c:v>
                </c:pt>
                <c:pt idx="4390">
                  <c:v>1.6882073900000001</c:v>
                </c:pt>
                <c:pt idx="4391">
                  <c:v>1.6887284499999999</c:v>
                </c:pt>
                <c:pt idx="4392">
                  <c:v>1.6893301000000001</c:v>
                </c:pt>
                <c:pt idx="4393">
                  <c:v>1.6897811899999999</c:v>
                </c:pt>
                <c:pt idx="4394">
                  <c:v>1.6902523</c:v>
                </c:pt>
                <c:pt idx="4395">
                  <c:v>1.6909239300000001</c:v>
                </c:pt>
                <c:pt idx="4396">
                  <c:v>1.69130504</c:v>
                </c:pt>
                <c:pt idx="4397">
                  <c:v>1.69176602</c:v>
                </c:pt>
                <c:pt idx="4398">
                  <c:v>1.6921167399999999</c:v>
                </c:pt>
                <c:pt idx="4399">
                  <c:v>1.6926882299999999</c:v>
                </c:pt>
                <c:pt idx="4400">
                  <c:v>1.6932597199999999</c:v>
                </c:pt>
                <c:pt idx="4401">
                  <c:v>1.6937307100000001</c:v>
                </c:pt>
                <c:pt idx="4402">
                  <c:v>1.6941319699999999</c:v>
                </c:pt>
                <c:pt idx="4403">
                  <c:v>1.69475329</c:v>
                </c:pt>
                <c:pt idx="4404">
                  <c:v>1.6954048900000001</c:v>
                </c:pt>
                <c:pt idx="4405">
                  <c:v>1.69577599</c:v>
                </c:pt>
                <c:pt idx="4406">
                  <c:v>1.6962870400000001</c:v>
                </c:pt>
                <c:pt idx="4407">
                  <c:v>1.6967283500000001</c:v>
                </c:pt>
                <c:pt idx="4408">
                  <c:v>1.6973496699999999</c:v>
                </c:pt>
                <c:pt idx="4409">
                  <c:v>1.6979510799999999</c:v>
                </c:pt>
                <c:pt idx="4410">
                  <c:v>1.6982116700000001</c:v>
                </c:pt>
                <c:pt idx="4411">
                  <c:v>1.6988834100000001</c:v>
                </c:pt>
                <c:pt idx="4412">
                  <c:v>1.6993447500000001</c:v>
                </c:pt>
                <c:pt idx="4413">
                  <c:v>1.69971538</c:v>
                </c:pt>
                <c:pt idx="4414">
                  <c:v>1.7003570800000001</c:v>
                </c:pt>
                <c:pt idx="4415">
                  <c:v>1.7007279399999999</c:v>
                </c:pt>
                <c:pt idx="4416">
                  <c:v>1.7009583699999999</c:v>
                </c:pt>
                <c:pt idx="4417">
                  <c:v>1.70179057</c:v>
                </c:pt>
                <c:pt idx="4418">
                  <c:v>1.7022216299999999</c:v>
                </c:pt>
                <c:pt idx="4419">
                  <c:v>1.7027628400000001</c:v>
                </c:pt>
                <c:pt idx="4420">
                  <c:v>1.7032643599999999</c:v>
                </c:pt>
                <c:pt idx="4421">
                  <c:v>1.70359492</c:v>
                </c:pt>
                <c:pt idx="4422">
                  <c:v>1.7043167400000001</c:v>
                </c:pt>
                <c:pt idx="4423">
                  <c:v>1.7046978500000001</c:v>
                </c:pt>
                <c:pt idx="4424">
                  <c:v>1.70534933</c:v>
                </c:pt>
                <c:pt idx="4425">
                  <c:v>1.70577037</c:v>
                </c:pt>
                <c:pt idx="4426">
                  <c:v>1.7061412300000001</c:v>
                </c:pt>
                <c:pt idx="4427">
                  <c:v>1.7068730599999999</c:v>
                </c:pt>
                <c:pt idx="4428">
                  <c:v>1.70735419</c:v>
                </c:pt>
                <c:pt idx="4429">
                  <c:v>1.7079454700000001</c:v>
                </c:pt>
                <c:pt idx="4430">
                  <c:v>1.70825636</c:v>
                </c:pt>
                <c:pt idx="4431">
                  <c:v>1.7087274800000001</c:v>
                </c:pt>
                <c:pt idx="4432">
                  <c:v>1.7091285000000001</c:v>
                </c:pt>
                <c:pt idx="4433">
                  <c:v>1.7097901099999999</c:v>
                </c:pt>
                <c:pt idx="4434">
                  <c:v>1.7101510799999999</c:v>
                </c:pt>
                <c:pt idx="4435">
                  <c:v>1.7107925399999999</c:v>
                </c:pt>
                <c:pt idx="4436">
                  <c:v>1.71123362</c:v>
                </c:pt>
                <c:pt idx="4437">
                  <c:v>1.71190536</c:v>
                </c:pt>
                <c:pt idx="4438">
                  <c:v>1.71240652</c:v>
                </c:pt>
                <c:pt idx="4439">
                  <c:v>1.7128577199999999</c:v>
                </c:pt>
                <c:pt idx="4440">
                  <c:v>1.71311831</c:v>
                </c:pt>
                <c:pt idx="4441">
                  <c:v>1.71384048</c:v>
                </c:pt>
                <c:pt idx="4442">
                  <c:v>1.71421146</c:v>
                </c:pt>
                <c:pt idx="4443">
                  <c:v>1.7146018700000001</c:v>
                </c:pt>
                <c:pt idx="4444">
                  <c:v>1.71541393</c:v>
                </c:pt>
                <c:pt idx="4445">
                  <c:v>1.7156645100000001</c:v>
                </c:pt>
                <c:pt idx="4446">
                  <c:v>1.7162760500000001</c:v>
                </c:pt>
                <c:pt idx="4447">
                  <c:v>1.7166972199999999</c:v>
                </c:pt>
                <c:pt idx="4448">
                  <c:v>1.7172884900000001</c:v>
                </c:pt>
                <c:pt idx="4449">
                  <c:v>1.71777976</c:v>
                </c:pt>
                <c:pt idx="4450">
                  <c:v>1.7183610199999999</c:v>
                </c:pt>
                <c:pt idx="4451">
                  <c:v>1.7188122299999999</c:v>
                </c:pt>
                <c:pt idx="4452">
                  <c:v>1.7192431699999999</c:v>
                </c:pt>
                <c:pt idx="4453">
                  <c:v>1.7196742300000001</c:v>
                </c:pt>
                <c:pt idx="4454">
                  <c:v>1.7201554800000001</c:v>
                </c:pt>
                <c:pt idx="4455">
                  <c:v>1.7206668899999999</c:v>
                </c:pt>
                <c:pt idx="4456">
                  <c:v>1.72117794</c:v>
                </c:pt>
                <c:pt idx="4457">
                  <c:v>1.7217392899999999</c:v>
                </c:pt>
                <c:pt idx="4458">
                  <c:v>1.72218037</c:v>
                </c:pt>
                <c:pt idx="4459">
                  <c:v>1.72280192</c:v>
                </c:pt>
                <c:pt idx="4460">
                  <c:v>1.7231428600000001</c:v>
                </c:pt>
                <c:pt idx="4461">
                  <c:v>1.72364414</c:v>
                </c:pt>
                <c:pt idx="4462">
                  <c:v>1.7243256600000001</c:v>
                </c:pt>
                <c:pt idx="4463">
                  <c:v>1.72474682</c:v>
                </c:pt>
                <c:pt idx="4464">
                  <c:v>1.7250072999999999</c:v>
                </c:pt>
                <c:pt idx="4465">
                  <c:v>1.7257389999999999</c:v>
                </c:pt>
                <c:pt idx="4466">
                  <c:v>1.72659111</c:v>
                </c:pt>
                <c:pt idx="4467">
                  <c:v>1.72670162</c:v>
                </c:pt>
                <c:pt idx="4468">
                  <c:v>1.7272930099999999</c:v>
                </c:pt>
                <c:pt idx="4469">
                  <c:v>1.7275234500000001</c:v>
                </c:pt>
                <c:pt idx="4470">
                  <c:v>1.7282854299999999</c:v>
                </c:pt>
                <c:pt idx="4471">
                  <c:v>1.7287164900000001</c:v>
                </c:pt>
                <c:pt idx="4472">
                  <c:v>1.7294483199999999</c:v>
                </c:pt>
                <c:pt idx="4473">
                  <c:v>1.7298693700000001</c:v>
                </c:pt>
                <c:pt idx="4474">
                  <c:v>1.7302904100000001</c:v>
                </c:pt>
                <c:pt idx="4475">
                  <c:v>1.73072135</c:v>
                </c:pt>
                <c:pt idx="4476">
                  <c:v>1.7311823399999999</c:v>
                </c:pt>
                <c:pt idx="4477">
                  <c:v>1.7316035000000001</c:v>
                </c:pt>
                <c:pt idx="4478">
                  <c:v>1.7323051700000001</c:v>
                </c:pt>
                <c:pt idx="4479">
                  <c:v>1.7328465</c:v>
                </c:pt>
                <c:pt idx="4480">
                  <c:v>1.73331773</c:v>
                </c:pt>
                <c:pt idx="4481">
                  <c:v>1.73373866</c:v>
                </c:pt>
                <c:pt idx="4482">
                  <c:v>1.7341097599999999</c:v>
                </c:pt>
                <c:pt idx="4483">
                  <c:v>1.7348715100000001</c:v>
                </c:pt>
                <c:pt idx="4484">
                  <c:v>1.73511207</c:v>
                </c:pt>
                <c:pt idx="4485">
                  <c:v>1.73570359</c:v>
                </c:pt>
                <c:pt idx="4486">
                  <c:v>1.73607445</c:v>
                </c:pt>
                <c:pt idx="4487">
                  <c:v>1.7368363099999999</c:v>
                </c:pt>
                <c:pt idx="4488">
                  <c:v>1.7374578700000001</c:v>
                </c:pt>
                <c:pt idx="4489">
                  <c:v>1.7378586499999999</c:v>
                </c:pt>
                <c:pt idx="4490">
                  <c:v>1.73819959</c:v>
                </c:pt>
                <c:pt idx="4491">
                  <c:v>1.73857057</c:v>
                </c:pt>
                <c:pt idx="4492">
                  <c:v>1.7394125499999999</c:v>
                </c:pt>
                <c:pt idx="4493">
                  <c:v>1.73979354</c:v>
                </c:pt>
                <c:pt idx="4494">
                  <c:v>1.74019349</c:v>
                </c:pt>
                <c:pt idx="4495">
                  <c:v>1.7410060199999999</c:v>
                </c:pt>
                <c:pt idx="4496">
                  <c:v>1.7413974999999999</c:v>
                </c:pt>
                <c:pt idx="4497">
                  <c:v>1.7417985199999999</c:v>
                </c:pt>
                <c:pt idx="4498">
                  <c:v>1.74211907</c:v>
                </c:pt>
                <c:pt idx="4499">
                  <c:v>1.7427909399999999</c:v>
                </c:pt>
                <c:pt idx="4500">
                  <c:v>1.7434925999999999</c:v>
                </c:pt>
                <c:pt idx="4501">
                  <c:v>1.7436730899999999</c:v>
                </c:pt>
                <c:pt idx="4502">
                  <c:v>1.7443145499999999</c:v>
                </c:pt>
                <c:pt idx="4503">
                  <c:v>1.7447657599999999</c:v>
                </c:pt>
                <c:pt idx="4504">
                  <c:v>1.7454072199999999</c:v>
                </c:pt>
                <c:pt idx="4505">
                  <c:v>1.7456879599999999</c:v>
                </c:pt>
                <c:pt idx="4506">
                  <c:v>1.7461992500000001</c:v>
                </c:pt>
                <c:pt idx="4507">
                  <c:v>1.7466604699999999</c:v>
                </c:pt>
                <c:pt idx="4508">
                  <c:v>1.74714148</c:v>
                </c:pt>
                <c:pt idx="4509">
                  <c:v>1.7479133600000001</c:v>
                </c:pt>
                <c:pt idx="4510">
                  <c:v>1.7482643099999999</c:v>
                </c:pt>
                <c:pt idx="4511">
                  <c:v>1.7488456999999999</c:v>
                </c:pt>
                <c:pt idx="4512">
                  <c:v>1.74941719</c:v>
                </c:pt>
                <c:pt idx="4513">
                  <c:v>1.7496678800000001</c:v>
                </c:pt>
                <c:pt idx="4514">
                  <c:v>1.75037932</c:v>
                </c:pt>
                <c:pt idx="4515">
                  <c:v>1.7508204000000001</c:v>
                </c:pt>
                <c:pt idx="4516">
                  <c:v>1.75144196</c:v>
                </c:pt>
                <c:pt idx="4517">
                  <c:v>1.7518931600000001</c:v>
                </c:pt>
                <c:pt idx="4518">
                  <c:v>1.75241435</c:v>
                </c:pt>
                <c:pt idx="4519">
                  <c:v>1.7528855800000001</c:v>
                </c:pt>
                <c:pt idx="4520">
                  <c:v>1.7531962400000001</c:v>
                </c:pt>
                <c:pt idx="4521">
                  <c:v>1.7538380600000001</c:v>
                </c:pt>
                <c:pt idx="4522">
                  <c:v>1.7544494900000001</c:v>
                </c:pt>
                <c:pt idx="4523">
                  <c:v>1.7548403699999999</c:v>
                </c:pt>
                <c:pt idx="4524">
                  <c:v>1.75547206</c:v>
                </c:pt>
                <c:pt idx="4525">
                  <c:v>1.7558028699999999</c:v>
                </c:pt>
                <c:pt idx="4526">
                  <c:v>1.7561535800000001</c:v>
                </c:pt>
                <c:pt idx="4527">
                  <c:v>1.7569755300000001</c:v>
                </c:pt>
                <c:pt idx="4528">
                  <c:v>1.75747681</c:v>
                </c:pt>
                <c:pt idx="4529">
                  <c:v>1.7577774500000001</c:v>
                </c:pt>
                <c:pt idx="4530">
                  <c:v>1.7584391800000001</c:v>
                </c:pt>
                <c:pt idx="4531">
                  <c:v>1.7589606</c:v>
                </c:pt>
                <c:pt idx="4532">
                  <c:v>1.75923121</c:v>
                </c:pt>
                <c:pt idx="4533">
                  <c:v>1.75978243</c:v>
                </c:pt>
                <c:pt idx="4534">
                  <c:v>1.76028359</c:v>
                </c:pt>
                <c:pt idx="4535">
                  <c:v>1.7608349299999999</c:v>
                </c:pt>
                <c:pt idx="4536">
                  <c:v>1.76118588</c:v>
                </c:pt>
                <c:pt idx="4537">
                  <c:v>1.7619275999999999</c:v>
                </c:pt>
                <c:pt idx="4538">
                  <c:v>1.7623988399999999</c:v>
                </c:pt>
                <c:pt idx="4539">
                  <c:v>1.7628800899999999</c:v>
                </c:pt>
                <c:pt idx="4540">
                  <c:v>1.7633813599999999</c:v>
                </c:pt>
                <c:pt idx="4541">
                  <c:v>1.76386237</c:v>
                </c:pt>
                <c:pt idx="4542">
                  <c:v>1.76443398</c:v>
                </c:pt>
                <c:pt idx="4543">
                  <c:v>1.7648045999999999</c:v>
                </c:pt>
                <c:pt idx="4544">
                  <c:v>1.7651756999999999</c:v>
                </c:pt>
                <c:pt idx="4545">
                  <c:v>1.7660479499999999</c:v>
                </c:pt>
                <c:pt idx="4546">
                  <c:v>1.7664289500000001</c:v>
                </c:pt>
                <c:pt idx="4547">
                  <c:v>1.76683843</c:v>
                </c:pt>
                <c:pt idx="4548">
                  <c:v>1.7674011000000001</c:v>
                </c:pt>
                <c:pt idx="4549">
                  <c:v>1.7678722099999999</c:v>
                </c:pt>
                <c:pt idx="4550">
                  <c:v>1.76843357</c:v>
                </c:pt>
                <c:pt idx="4551">
                  <c:v>1.7688946699999999</c:v>
                </c:pt>
                <c:pt idx="4552">
                  <c:v>1.76930571</c:v>
                </c:pt>
                <c:pt idx="4553">
                  <c:v>1.7699573</c:v>
                </c:pt>
                <c:pt idx="4554">
                  <c:v>1.7702680799999999</c:v>
                </c:pt>
                <c:pt idx="4555">
                  <c:v>1.7708497000000001</c:v>
                </c:pt>
                <c:pt idx="4556">
                  <c:v>1.77149117</c:v>
                </c:pt>
                <c:pt idx="4557">
                  <c:v>1.7719823100000001</c:v>
                </c:pt>
                <c:pt idx="4558">
                  <c:v>1.7722429</c:v>
                </c:pt>
                <c:pt idx="4559">
                  <c:v>1.77288461</c:v>
                </c:pt>
                <c:pt idx="4560">
                  <c:v>1.7733455899999999</c:v>
                </c:pt>
                <c:pt idx="4561">
                  <c:v>1.77380681</c:v>
                </c:pt>
                <c:pt idx="4562">
                  <c:v>1.77436817</c:v>
                </c:pt>
                <c:pt idx="4563">
                  <c:v>1.77494967</c:v>
                </c:pt>
                <c:pt idx="4564">
                  <c:v>1.7754306799999999</c:v>
                </c:pt>
                <c:pt idx="4565">
                  <c:v>1.7756712400000001</c:v>
                </c:pt>
                <c:pt idx="4566">
                  <c:v>1.7762727700000001</c:v>
                </c:pt>
                <c:pt idx="4567">
                  <c:v>1.77681398</c:v>
                </c:pt>
                <c:pt idx="4568">
                  <c:v>1.77738547</c:v>
                </c:pt>
                <c:pt idx="4569">
                  <c:v>1.7778466900000001</c:v>
                </c:pt>
                <c:pt idx="4570">
                  <c:v>1.7781573500000001</c:v>
                </c:pt>
                <c:pt idx="4571">
                  <c:v>1.7786485000000001</c:v>
                </c:pt>
                <c:pt idx="4572">
                  <c:v>1.77924013</c:v>
                </c:pt>
                <c:pt idx="4573">
                  <c:v>1.7799216499999999</c:v>
                </c:pt>
                <c:pt idx="4574">
                  <c:v>1.7804831299999999</c:v>
                </c:pt>
                <c:pt idx="4575">
                  <c:v>1.7808541099999999</c:v>
                </c:pt>
                <c:pt idx="4576">
                  <c:v>1.78122497</c:v>
                </c:pt>
                <c:pt idx="4577">
                  <c:v>1.781636</c:v>
                </c:pt>
                <c:pt idx="4578">
                  <c:v>1.7821873399999999</c:v>
                </c:pt>
                <c:pt idx="4579">
                  <c:v>1.7826283000000001</c:v>
                </c:pt>
                <c:pt idx="4580">
                  <c:v>1.78324997</c:v>
                </c:pt>
                <c:pt idx="4581">
                  <c:v>1.7839416299999999</c:v>
                </c:pt>
                <c:pt idx="4582">
                  <c:v>1.7842823299999999</c:v>
                </c:pt>
                <c:pt idx="4583">
                  <c:v>1.78471351</c:v>
                </c:pt>
                <c:pt idx="4584">
                  <c:v>1.7852648499999999</c:v>
                </c:pt>
                <c:pt idx="4585">
                  <c:v>1.78581619</c:v>
                </c:pt>
                <c:pt idx="4586">
                  <c:v>1.78643763</c:v>
                </c:pt>
                <c:pt idx="4587">
                  <c:v>1.78703916</c:v>
                </c:pt>
                <c:pt idx="4588">
                  <c:v>1.7874301699999999</c:v>
                </c:pt>
                <c:pt idx="4589">
                  <c:v>1.7878612300000001</c:v>
                </c:pt>
                <c:pt idx="4590">
                  <c:v>1.7884726500000001</c:v>
                </c:pt>
                <c:pt idx="4591">
                  <c:v>1.7888236</c:v>
                </c:pt>
                <c:pt idx="4592">
                  <c:v>1.78939486</c:v>
                </c:pt>
                <c:pt idx="4593">
                  <c:v>1.78983593</c:v>
                </c:pt>
                <c:pt idx="4594">
                  <c:v>1.7901667400000001</c:v>
                </c:pt>
                <c:pt idx="4595">
                  <c:v>1.7907282099999999</c:v>
                </c:pt>
                <c:pt idx="4596">
                  <c:v>1.7911591499999999</c:v>
                </c:pt>
                <c:pt idx="4597">
                  <c:v>1.7917606800000001</c:v>
                </c:pt>
                <c:pt idx="4598">
                  <c:v>1.7923131000000001</c:v>
                </c:pt>
                <c:pt idx="4599">
                  <c:v>1.7928736199999999</c:v>
                </c:pt>
                <c:pt idx="4600">
                  <c:v>1.79297376</c:v>
                </c:pt>
                <c:pt idx="4601">
                  <c:v>1.7935349899999999</c:v>
                </c:pt>
                <c:pt idx="4602">
                  <c:v>1.7941164999999999</c:v>
                </c:pt>
                <c:pt idx="4603">
                  <c:v>1.7946277900000001</c:v>
                </c:pt>
                <c:pt idx="4604">
                  <c:v>1.79522932</c:v>
                </c:pt>
                <c:pt idx="4605">
                  <c:v>1.7956502400000001</c:v>
                </c:pt>
                <c:pt idx="4606">
                  <c:v>1.7963118600000001</c:v>
                </c:pt>
                <c:pt idx="4607">
                  <c:v>1.7966725800000001</c:v>
                </c:pt>
                <c:pt idx="4608">
                  <c:v>1.79731452</c:v>
                </c:pt>
                <c:pt idx="4609">
                  <c:v>1.7977956500000001</c:v>
                </c:pt>
                <c:pt idx="4610">
                  <c:v>1.79833686</c:v>
                </c:pt>
                <c:pt idx="4611">
                  <c:v>1.7986377499999999</c:v>
                </c:pt>
                <c:pt idx="4612">
                  <c:v>1.79907858</c:v>
                </c:pt>
                <c:pt idx="4613">
                  <c:v>1.79983056</c:v>
                </c:pt>
                <c:pt idx="4614">
                  <c:v>1.8001010399999999</c:v>
                </c:pt>
                <c:pt idx="4615">
                  <c:v>1.8010335</c:v>
                </c:pt>
                <c:pt idx="4616">
                  <c:v>1.8013041000000001</c:v>
                </c:pt>
                <c:pt idx="4617">
                  <c:v>1.8019556999999999</c:v>
                </c:pt>
                <c:pt idx="4618">
                  <c:v>1.8024669900000001</c:v>
                </c:pt>
                <c:pt idx="4619">
                  <c:v>1.80273759</c:v>
                </c:pt>
                <c:pt idx="4620">
                  <c:v>1.8033891900000001</c:v>
                </c:pt>
                <c:pt idx="4621">
                  <c:v>1.8034893299999999</c:v>
                </c:pt>
                <c:pt idx="4622">
                  <c:v>1.80426145</c:v>
                </c:pt>
                <c:pt idx="4623">
                  <c:v>1.8047425699999999</c:v>
                </c:pt>
                <c:pt idx="4624">
                  <c:v>1.8050433400000001</c:v>
                </c:pt>
                <c:pt idx="4625">
                  <c:v>1.8056647800000001</c:v>
                </c:pt>
                <c:pt idx="4626">
                  <c:v>1.80606556</c:v>
                </c:pt>
                <c:pt idx="4627">
                  <c:v>1.8068076399999999</c:v>
                </c:pt>
                <c:pt idx="4628">
                  <c:v>1.80733871</c:v>
                </c:pt>
                <c:pt idx="4629">
                  <c:v>1.8080105799999999</c:v>
                </c:pt>
                <c:pt idx="4630">
                  <c:v>1.80820096</c:v>
                </c:pt>
                <c:pt idx="4631">
                  <c:v>1.8087421699999999</c:v>
                </c:pt>
                <c:pt idx="4632">
                  <c:v>1.80913317</c:v>
                </c:pt>
                <c:pt idx="4633">
                  <c:v>1.80978477</c:v>
                </c:pt>
                <c:pt idx="4634">
                  <c:v>1.8102759100000001</c:v>
                </c:pt>
                <c:pt idx="4635">
                  <c:v>1.81070709</c:v>
                </c:pt>
                <c:pt idx="4636">
                  <c:v>1.8111581800000001</c:v>
                </c:pt>
                <c:pt idx="4637">
                  <c:v>1.81169951</c:v>
                </c:pt>
                <c:pt idx="4638">
                  <c:v>1.8121405799999999</c:v>
                </c:pt>
                <c:pt idx="4639">
                  <c:v>1.81256175</c:v>
                </c:pt>
                <c:pt idx="4640">
                  <c:v>1.8131931999999999</c:v>
                </c:pt>
                <c:pt idx="4641">
                  <c:v>1.8137144999999999</c:v>
                </c:pt>
                <c:pt idx="4642">
                  <c:v>1.8141354300000001</c:v>
                </c:pt>
                <c:pt idx="4643">
                  <c:v>1.81474698</c:v>
                </c:pt>
                <c:pt idx="4644">
                  <c:v>1.8152280999999999</c:v>
                </c:pt>
                <c:pt idx="4645">
                  <c:v>1.81584966</c:v>
                </c:pt>
                <c:pt idx="4646">
                  <c:v>1.81627059</c:v>
                </c:pt>
                <c:pt idx="4647">
                  <c:v>1.8166215400000001</c:v>
                </c:pt>
                <c:pt idx="4648">
                  <c:v>1.8171126799999999</c:v>
                </c:pt>
                <c:pt idx="4649">
                  <c:v>1.817644</c:v>
                </c:pt>
                <c:pt idx="4650">
                  <c:v>1.8182255</c:v>
                </c:pt>
                <c:pt idx="4651">
                  <c:v>1.81857622</c:v>
                </c:pt>
                <c:pt idx="4652">
                  <c:v>1.8192077900000001</c:v>
                </c:pt>
                <c:pt idx="4653">
                  <c:v>1.8197692599999999</c:v>
                </c:pt>
                <c:pt idx="4654">
                  <c:v>1.8202404999999999</c:v>
                </c:pt>
                <c:pt idx="4655">
                  <c:v>1.82078183</c:v>
                </c:pt>
                <c:pt idx="4656">
                  <c:v>1.82129312</c:v>
                </c:pt>
                <c:pt idx="4657">
                  <c:v>1.8216639800000001</c:v>
                </c:pt>
                <c:pt idx="4658">
                  <c:v>1.8222353499999999</c:v>
                </c:pt>
                <c:pt idx="4659">
                  <c:v>1.8228769300000001</c:v>
                </c:pt>
                <c:pt idx="4660">
                  <c:v>1.82333791</c:v>
                </c:pt>
                <c:pt idx="4661">
                  <c:v>1.8236185300000001</c:v>
                </c:pt>
                <c:pt idx="4662">
                  <c:v>1.82412982</c:v>
                </c:pt>
                <c:pt idx="4663">
                  <c:v>1.8247314699999999</c:v>
                </c:pt>
                <c:pt idx="4664">
                  <c:v>1.8252728</c:v>
                </c:pt>
                <c:pt idx="4665">
                  <c:v>1.8257638199999999</c:v>
                </c:pt>
                <c:pt idx="4666">
                  <c:v>1.82620502</c:v>
                </c:pt>
                <c:pt idx="4667">
                  <c:v>1.8267762700000001</c:v>
                </c:pt>
                <c:pt idx="4668">
                  <c:v>1.8273676599999999</c:v>
                </c:pt>
                <c:pt idx="4669">
                  <c:v>1.82776892</c:v>
                </c:pt>
                <c:pt idx="4670">
                  <c:v>1.82828009</c:v>
                </c:pt>
                <c:pt idx="4671">
                  <c:v>1.82854056</c:v>
                </c:pt>
                <c:pt idx="4672">
                  <c:v>1.82931244</c:v>
                </c:pt>
                <c:pt idx="4673">
                  <c:v>1.8298438800000001</c:v>
                </c:pt>
                <c:pt idx="4674">
                  <c:v>1.83025503</c:v>
                </c:pt>
                <c:pt idx="4675">
                  <c:v>1.8307459399999999</c:v>
                </c:pt>
                <c:pt idx="4676">
                  <c:v>1.83137763</c:v>
                </c:pt>
                <c:pt idx="4677">
                  <c:v>1.8316882800000001</c:v>
                </c:pt>
                <c:pt idx="4678">
                  <c:v>1.8323199699999999</c:v>
                </c:pt>
                <c:pt idx="4679">
                  <c:v>1.8328111199999999</c:v>
                </c:pt>
                <c:pt idx="4680">
                  <c:v>1.83313203</c:v>
                </c:pt>
                <c:pt idx="4681">
                  <c:v>1.83373344</c:v>
                </c:pt>
                <c:pt idx="4682">
                  <c:v>1.8342949200000001</c:v>
                </c:pt>
                <c:pt idx="4683">
                  <c:v>1.83499634</c:v>
                </c:pt>
                <c:pt idx="4684">
                  <c:v>1.83528709</c:v>
                </c:pt>
                <c:pt idx="4685">
                  <c:v>1.8356579500000001</c:v>
                </c:pt>
                <c:pt idx="4686">
                  <c:v>1.8363499599999999</c:v>
                </c:pt>
                <c:pt idx="4687">
                  <c:v>1.83683109</c:v>
                </c:pt>
                <c:pt idx="4688">
                  <c:v>1.83730233</c:v>
                </c:pt>
                <c:pt idx="4689">
                  <c:v>1.83761299</c:v>
                </c:pt>
                <c:pt idx="4690">
                  <c:v>1.8382645799999999</c:v>
                </c:pt>
                <c:pt idx="4691">
                  <c:v>1.8390666200000001</c:v>
                </c:pt>
                <c:pt idx="4692">
                  <c:v>1.83917665</c:v>
                </c:pt>
                <c:pt idx="4693">
                  <c:v>1.83969808</c:v>
                </c:pt>
                <c:pt idx="4694">
                  <c:v>1.84032953</c:v>
                </c:pt>
                <c:pt idx="4695">
                  <c:v>1.84098125</c:v>
                </c:pt>
                <c:pt idx="4696">
                  <c:v>1.8413322000000001</c:v>
                </c:pt>
                <c:pt idx="4697">
                  <c:v>1.84192336</c:v>
                </c:pt>
                <c:pt idx="4698">
                  <c:v>1.8423945900000001</c:v>
                </c:pt>
                <c:pt idx="4699">
                  <c:v>1.8427554399999999</c:v>
                </c:pt>
                <c:pt idx="4700">
                  <c:v>1.8431764799999999</c:v>
                </c:pt>
                <c:pt idx="4701">
                  <c:v>1.8437379599999999</c:v>
                </c:pt>
                <c:pt idx="4702">
                  <c:v>1.84412014</c:v>
                </c:pt>
                <c:pt idx="4703">
                  <c:v>1.84463179</c:v>
                </c:pt>
                <c:pt idx="4704">
                  <c:v>1.8453708900000001</c:v>
                </c:pt>
                <c:pt idx="4705">
                  <c:v>1.84582293</c:v>
                </c:pt>
                <c:pt idx="4706">
                  <c:v>1.84616387</c:v>
                </c:pt>
                <c:pt idx="4707">
                  <c:v>1.84660494</c:v>
                </c:pt>
                <c:pt idx="4708">
                  <c:v>1.8475472900000001</c:v>
                </c:pt>
                <c:pt idx="4709">
                  <c:v>1.8476975</c:v>
                </c:pt>
                <c:pt idx="4710">
                  <c:v>1.84829903</c:v>
                </c:pt>
                <c:pt idx="4711">
                  <c:v>1.8487100599999999</c:v>
                </c:pt>
                <c:pt idx="4712">
                  <c:v>1.8494018299999999</c:v>
                </c:pt>
                <c:pt idx="4713">
                  <c:v>1.8500131399999999</c:v>
                </c:pt>
                <c:pt idx="4714">
                  <c:v>1.8504442000000001</c:v>
                </c:pt>
                <c:pt idx="4715">
                  <c:v>1.8507349500000001</c:v>
                </c:pt>
                <c:pt idx="4716">
                  <c:v>1.8514968199999999</c:v>
                </c:pt>
                <c:pt idx="4717">
                  <c:v>1.8517676599999999</c:v>
                </c:pt>
                <c:pt idx="4718">
                  <c:v>1.8523088700000001</c:v>
                </c:pt>
                <c:pt idx="4719">
                  <c:v>1.8531009000000001</c:v>
                </c:pt>
                <c:pt idx="4720">
                  <c:v>1.85326123</c:v>
                </c:pt>
                <c:pt idx="4721">
                  <c:v>1.8540029499999999</c:v>
                </c:pt>
                <c:pt idx="4722">
                  <c:v>1.8542836899999999</c:v>
                </c:pt>
                <c:pt idx="4723">
                  <c:v>1.85492539</c:v>
                </c:pt>
                <c:pt idx="4724">
                  <c:v>1.8554966399999999</c:v>
                </c:pt>
                <c:pt idx="4725">
                  <c:v>1.8558976700000001</c:v>
                </c:pt>
                <c:pt idx="4726">
                  <c:v>1.8562685299999999</c:v>
                </c:pt>
                <c:pt idx="4727">
                  <c:v>1.85660958</c:v>
                </c:pt>
                <c:pt idx="4728">
                  <c:v>1.85725093</c:v>
                </c:pt>
                <c:pt idx="4729">
                  <c:v>1.85772216</c:v>
                </c:pt>
                <c:pt idx="4730">
                  <c:v>1.8582434699999999</c:v>
                </c:pt>
                <c:pt idx="4731">
                  <c:v>1.8587646499999999</c:v>
                </c:pt>
                <c:pt idx="4732">
                  <c:v>1.8591855799999999</c:v>
                </c:pt>
                <c:pt idx="4733">
                  <c:v>1.8596971</c:v>
                </c:pt>
                <c:pt idx="4734">
                  <c:v>1.8602885</c:v>
                </c:pt>
                <c:pt idx="4735">
                  <c:v>1.86067939</c:v>
                </c:pt>
                <c:pt idx="4736">
                  <c:v>1.8613710400000001</c:v>
                </c:pt>
                <c:pt idx="4737">
                  <c:v>1.8617020799999999</c:v>
                </c:pt>
                <c:pt idx="4738">
                  <c:v>1.8624037499999999</c:v>
                </c:pt>
                <c:pt idx="4739">
                  <c:v>1.86270428</c:v>
                </c:pt>
                <c:pt idx="4740">
                  <c:v>1.86330581</c:v>
                </c:pt>
                <c:pt idx="4741">
                  <c:v>1.86395752</c:v>
                </c:pt>
                <c:pt idx="4742">
                  <c:v>1.86411774</c:v>
                </c:pt>
                <c:pt idx="4743">
                  <c:v>1.8647493100000001</c:v>
                </c:pt>
                <c:pt idx="4744">
                  <c:v>1.8650400600000001</c:v>
                </c:pt>
                <c:pt idx="4745">
                  <c:v>1.8659522500000001</c:v>
                </c:pt>
                <c:pt idx="4746">
                  <c:v>1.8665035999999999</c:v>
                </c:pt>
                <c:pt idx="4747">
                  <c:v>1.8667441600000001</c:v>
                </c:pt>
                <c:pt idx="4748">
                  <c:v>1.8673355599999999</c:v>
                </c:pt>
                <c:pt idx="4749">
                  <c:v>1.8676563500000001</c:v>
                </c:pt>
                <c:pt idx="4750">
                  <c:v>1.8683080700000001</c:v>
                </c:pt>
                <c:pt idx="4751">
                  <c:v>1.86877918</c:v>
                </c:pt>
                <c:pt idx="4752">
                  <c:v>1.8693103799999999</c:v>
                </c:pt>
                <c:pt idx="4753">
                  <c:v>1.86973155</c:v>
                </c:pt>
                <c:pt idx="4754">
                  <c:v>1.87034309</c:v>
                </c:pt>
                <c:pt idx="4755">
                  <c:v>1.8708245800000001</c:v>
                </c:pt>
                <c:pt idx="4756">
                  <c:v>1.8712041399999999</c:v>
                </c:pt>
                <c:pt idx="4757">
                  <c:v>1.87172604</c:v>
                </c:pt>
                <c:pt idx="4758">
                  <c:v>1.8725283100000001</c:v>
                </c:pt>
                <c:pt idx="4759">
                  <c:v>1.8727790099999999</c:v>
                </c:pt>
                <c:pt idx="4760">
                  <c:v>1.8733102100000001</c:v>
                </c:pt>
                <c:pt idx="4761">
                  <c:v>1.8737814399999999</c:v>
                </c:pt>
                <c:pt idx="4762">
                  <c:v>1.87435269</c:v>
                </c:pt>
                <c:pt idx="4763">
                  <c:v>1.8749343199999999</c:v>
                </c:pt>
                <c:pt idx="4764">
                  <c:v>1.87519491</c:v>
                </c:pt>
                <c:pt idx="4765">
                  <c:v>1.8760870700000001</c:v>
                </c:pt>
                <c:pt idx="4766">
                  <c:v>1.8762474099999999</c:v>
                </c:pt>
                <c:pt idx="4767">
                  <c:v>1.87680888</c:v>
                </c:pt>
                <c:pt idx="4768">
                  <c:v>1.8774603599999999</c:v>
                </c:pt>
                <c:pt idx="4769">
                  <c:v>1.8777209500000001</c:v>
                </c:pt>
                <c:pt idx="4770">
                  <c:v>1.8783825599999999</c:v>
                </c:pt>
                <c:pt idx="4771">
                  <c:v>1.8789540499999999</c:v>
                </c:pt>
                <c:pt idx="4772">
                  <c:v>1.87939513</c:v>
                </c:pt>
                <c:pt idx="4773">
                  <c:v>1.8797460800000001</c:v>
                </c:pt>
                <c:pt idx="4774">
                  <c:v>1.88029742</c:v>
                </c:pt>
                <c:pt idx="4775">
                  <c:v>1.88079858</c:v>
                </c:pt>
                <c:pt idx="4776">
                  <c:v>1.8811495300000001</c:v>
                </c:pt>
                <c:pt idx="4777">
                  <c:v>1.881791</c:v>
                </c:pt>
                <c:pt idx="4778">
                  <c:v>1.8822621100000001</c:v>
                </c:pt>
                <c:pt idx="4779">
                  <c:v>1.8828736500000001</c:v>
                </c:pt>
                <c:pt idx="4780">
                  <c:v>1.8832445099999999</c:v>
                </c:pt>
                <c:pt idx="4781">
                  <c:v>1.8837157499999999</c:v>
                </c:pt>
                <c:pt idx="4782">
                  <c:v>1.88420689</c:v>
                </c:pt>
                <c:pt idx="4783">
                  <c:v>1.8849286999999999</c:v>
                </c:pt>
                <c:pt idx="4784">
                  <c:v>1.8854099499999999</c:v>
                </c:pt>
                <c:pt idx="4785">
                  <c:v>1.88596129</c:v>
                </c:pt>
                <c:pt idx="4786">
                  <c:v>1.8862218900000001</c:v>
                </c:pt>
                <c:pt idx="4787">
                  <c:v>1.8866831100000001</c:v>
                </c:pt>
                <c:pt idx="4788">
                  <c:v>1.88725436</c:v>
                </c:pt>
                <c:pt idx="4789">
                  <c:v>1.8877155800000001</c:v>
                </c:pt>
                <c:pt idx="4790">
                  <c:v>1.8883771899999999</c:v>
                </c:pt>
                <c:pt idx="4791">
                  <c:v>1.8886276500000001</c:v>
                </c:pt>
                <c:pt idx="4792">
                  <c:v>1.8894096600000001</c:v>
                </c:pt>
                <c:pt idx="4793">
                  <c:v>1.88986075</c:v>
                </c:pt>
                <c:pt idx="4794">
                  <c:v>1.89055252</c:v>
                </c:pt>
                <c:pt idx="4795">
                  <c:v>1.8907028400000001</c:v>
                </c:pt>
                <c:pt idx="4796">
                  <c:v>1.89137435</c:v>
                </c:pt>
                <c:pt idx="4797">
                  <c:v>1.89205611</c:v>
                </c:pt>
                <c:pt idx="4798">
                  <c:v>1.89242697</c:v>
                </c:pt>
                <c:pt idx="4799">
                  <c:v>1.8928982000000001</c:v>
                </c:pt>
                <c:pt idx="4800">
                  <c:v>1.8933594199999999</c:v>
                </c:pt>
                <c:pt idx="4801">
                  <c:v>1.89384043</c:v>
                </c:pt>
                <c:pt idx="4802">
                  <c:v>1.8943217999999999</c:v>
                </c:pt>
                <c:pt idx="4803">
                  <c:v>1.8947025500000001</c:v>
                </c:pt>
                <c:pt idx="4804">
                  <c:v>1.89511359</c:v>
                </c:pt>
                <c:pt idx="4805">
                  <c:v>1.89590561</c:v>
                </c:pt>
                <c:pt idx="4806">
                  <c:v>1.8964669700000001</c:v>
                </c:pt>
                <c:pt idx="4807">
                  <c:v>1.8969178200000001</c:v>
                </c:pt>
                <c:pt idx="4808">
                  <c:v>1.89733887</c:v>
                </c:pt>
                <c:pt idx="4809">
                  <c:v>1.89779019</c:v>
                </c:pt>
                <c:pt idx="4810">
                  <c:v>1.89830136</c:v>
                </c:pt>
                <c:pt idx="4811">
                  <c:v>1.8986523200000001</c:v>
                </c:pt>
                <c:pt idx="4812">
                  <c:v>1.8994441</c:v>
                </c:pt>
                <c:pt idx="4813">
                  <c:v>1.89992535</c:v>
                </c:pt>
                <c:pt idx="4814">
                  <c:v>1.9004668</c:v>
                </c:pt>
                <c:pt idx="4815">
                  <c:v>1.9008075</c:v>
                </c:pt>
                <c:pt idx="4816">
                  <c:v>1.90122843</c:v>
                </c:pt>
                <c:pt idx="4817">
                  <c:v>1.90188026</c:v>
                </c:pt>
                <c:pt idx="4818">
                  <c:v>1.90226114</c:v>
                </c:pt>
                <c:pt idx="4819">
                  <c:v>1.9029227500000001</c:v>
                </c:pt>
                <c:pt idx="4820">
                  <c:v>1.9031231399999999</c:v>
                </c:pt>
                <c:pt idx="4821">
                  <c:v>1.9039753699999999</c:v>
                </c:pt>
                <c:pt idx="4822">
                  <c:v>1.9045066799999999</c:v>
                </c:pt>
                <c:pt idx="4823">
                  <c:v>1.9047270999999999</c:v>
                </c:pt>
                <c:pt idx="4824">
                  <c:v>1.9051883199999999</c:v>
                </c:pt>
                <c:pt idx="4825">
                  <c:v>1.90584993</c:v>
                </c:pt>
                <c:pt idx="4826">
                  <c:v>1.9062910099999999</c:v>
                </c:pt>
                <c:pt idx="4827">
                  <c:v>1.90693259</c:v>
                </c:pt>
                <c:pt idx="4828">
                  <c:v>1.9072030799999999</c:v>
                </c:pt>
                <c:pt idx="4829">
                  <c:v>1.90795505</c:v>
                </c:pt>
                <c:pt idx="4830">
                  <c:v>1.90841627</c:v>
                </c:pt>
                <c:pt idx="4831">
                  <c:v>1.9088974000000001</c:v>
                </c:pt>
                <c:pt idx="4832">
                  <c:v>1.9093283400000001</c:v>
                </c:pt>
                <c:pt idx="4833">
                  <c:v>1.9097995800000001</c:v>
                </c:pt>
                <c:pt idx="4834">
                  <c:v>1.91012037</c:v>
                </c:pt>
                <c:pt idx="4835">
                  <c:v>1.9106616999999999</c:v>
                </c:pt>
                <c:pt idx="4836">
                  <c:v>1.9111027700000001</c:v>
                </c:pt>
                <c:pt idx="4837">
                  <c:v>1.9118647600000001</c:v>
                </c:pt>
                <c:pt idx="4838">
                  <c:v>1.91236579</c:v>
                </c:pt>
                <c:pt idx="4839">
                  <c:v>1.9129674400000001</c:v>
                </c:pt>
                <c:pt idx="4840">
                  <c:v>1.9131177699999999</c:v>
                </c:pt>
                <c:pt idx="4841">
                  <c:v>1.9139297</c:v>
                </c:pt>
                <c:pt idx="4842">
                  <c:v>1.9143407299999999</c:v>
                </c:pt>
                <c:pt idx="4843">
                  <c:v>1.9149122199999999</c:v>
                </c:pt>
                <c:pt idx="4844">
                  <c:v>1.9154434199999999</c:v>
                </c:pt>
                <c:pt idx="4845">
                  <c:v>1.9157642100000001</c:v>
                </c:pt>
                <c:pt idx="4846">
                  <c:v>1.91643572</c:v>
                </c:pt>
                <c:pt idx="4847">
                  <c:v>1.9168669</c:v>
                </c:pt>
                <c:pt idx="4848">
                  <c:v>1.91747844</c:v>
                </c:pt>
                <c:pt idx="4849">
                  <c:v>1.9180496899999999</c:v>
                </c:pt>
                <c:pt idx="4850">
                  <c:v>1.91831028</c:v>
                </c:pt>
                <c:pt idx="4851">
                  <c:v>1.9189119299999999</c:v>
                </c:pt>
                <c:pt idx="4852">
                  <c:v>1.9192427400000001</c:v>
                </c:pt>
                <c:pt idx="4853">
                  <c:v>1.92008483</c:v>
                </c:pt>
                <c:pt idx="4854">
                  <c:v>1.92040539</c:v>
                </c:pt>
                <c:pt idx="4855">
                  <c:v>1.9210170499999999</c:v>
                </c:pt>
                <c:pt idx="4856">
                  <c:v>1.9216485000000001</c:v>
                </c:pt>
                <c:pt idx="4857">
                  <c:v>1.9220393899999999</c:v>
                </c:pt>
                <c:pt idx="4858">
                  <c:v>1.92227006</c:v>
                </c:pt>
                <c:pt idx="4859">
                  <c:v>1.9227614399999999</c:v>
                </c:pt>
                <c:pt idx="4860">
                  <c:v>1.92337322</c:v>
                </c:pt>
                <c:pt idx="4861">
                  <c:v>1.9238836800000001</c:v>
                </c:pt>
                <c:pt idx="4862">
                  <c:v>1.9243351200000001</c:v>
                </c:pt>
                <c:pt idx="4863">
                  <c:v>1.9248765699999999</c:v>
                </c:pt>
                <c:pt idx="4864">
                  <c:v>1.92543781</c:v>
                </c:pt>
                <c:pt idx="4865">
                  <c:v>1.9259189400000001</c:v>
                </c:pt>
                <c:pt idx="4866">
                  <c:v>1.9262897999999999</c:v>
                </c:pt>
                <c:pt idx="4867">
                  <c:v>1.92673111</c:v>
                </c:pt>
                <c:pt idx="4868">
                  <c:v>1.9273625599999999</c:v>
                </c:pt>
                <c:pt idx="4869">
                  <c:v>1.9277934999999999</c:v>
                </c:pt>
                <c:pt idx="4870">
                  <c:v>1.9285656200000001</c:v>
                </c:pt>
                <c:pt idx="4871">
                  <c:v>1.9288662700000001</c:v>
                </c:pt>
                <c:pt idx="4872">
                  <c:v>1.9293974599999999</c:v>
                </c:pt>
                <c:pt idx="4873">
                  <c:v>1.9296381499999999</c:v>
                </c:pt>
                <c:pt idx="4874">
                  <c:v>1.9303299199999999</c:v>
                </c:pt>
                <c:pt idx="4875">
                  <c:v>1.9308510999999999</c:v>
                </c:pt>
                <c:pt idx="4876">
                  <c:v>1.9314726600000001</c:v>
                </c:pt>
                <c:pt idx="4877">
                  <c:v>1.9319036000000001</c:v>
                </c:pt>
                <c:pt idx="4878">
                  <c:v>1.93244517</c:v>
                </c:pt>
                <c:pt idx="4879">
                  <c:v>1.9328459499999999</c:v>
                </c:pt>
                <c:pt idx="4880">
                  <c:v>1.9334675100000001</c:v>
                </c:pt>
                <c:pt idx="4881">
                  <c:v>1.93394887</c:v>
                </c:pt>
                <c:pt idx="4882">
                  <c:v>1.9343396399999999</c:v>
                </c:pt>
                <c:pt idx="4883">
                  <c:v>1.9348708400000001</c:v>
                </c:pt>
                <c:pt idx="4884">
                  <c:v>1.9352418199999999</c:v>
                </c:pt>
                <c:pt idx="4885">
                  <c:v>1.93574297</c:v>
                </c:pt>
                <c:pt idx="4886">
                  <c:v>1.93631434</c:v>
                </c:pt>
                <c:pt idx="4887">
                  <c:v>1.9369059799999999</c:v>
                </c:pt>
                <c:pt idx="4888">
                  <c:v>1.9373269099999999</c:v>
                </c:pt>
                <c:pt idx="4889">
                  <c:v>1.9379185400000001</c:v>
                </c:pt>
                <c:pt idx="4890">
                  <c:v>1.93830931</c:v>
                </c:pt>
                <c:pt idx="4891">
                  <c:v>1.93889081</c:v>
                </c:pt>
                <c:pt idx="4892">
                  <c:v>1.93948221</c:v>
                </c:pt>
                <c:pt idx="4893">
                  <c:v>1.9398230299999999</c:v>
                </c:pt>
                <c:pt idx="4894">
                  <c:v>1.9403243100000001</c:v>
                </c:pt>
                <c:pt idx="4895">
                  <c:v>1.94068503</c:v>
                </c:pt>
                <c:pt idx="4896">
                  <c:v>1.9415671800000001</c:v>
                </c:pt>
                <c:pt idx="4897">
                  <c:v>1.9419883499999999</c:v>
                </c:pt>
                <c:pt idx="4898">
                  <c:v>1.9423191500000001</c:v>
                </c:pt>
                <c:pt idx="4899">
                  <c:v>1.9429304599999999</c:v>
                </c:pt>
                <c:pt idx="4900">
                  <c:v>1.9431512399999999</c:v>
                </c:pt>
                <c:pt idx="4901">
                  <c:v>1.94382286</c:v>
                </c:pt>
                <c:pt idx="4902">
                  <c:v>1.9444142600000001</c:v>
                </c:pt>
                <c:pt idx="4903">
                  <c:v>1.9449454500000001</c:v>
                </c:pt>
                <c:pt idx="4904">
                  <c:v>1.9453665</c:v>
                </c:pt>
                <c:pt idx="4905">
                  <c:v>1.9456371100000001</c:v>
                </c:pt>
                <c:pt idx="4906">
                  <c:v>1.94645929</c:v>
                </c:pt>
                <c:pt idx="4907">
                  <c:v>1.9468603099999999</c:v>
                </c:pt>
                <c:pt idx="4908">
                  <c:v>1.9473114</c:v>
                </c:pt>
                <c:pt idx="4909">
                  <c:v>1.94785249</c:v>
                </c:pt>
                <c:pt idx="4910">
                  <c:v>1.94840407</c:v>
                </c:pt>
                <c:pt idx="4911">
                  <c:v>1.9489954700000001</c:v>
                </c:pt>
                <c:pt idx="4912">
                  <c:v>1.94934666</c:v>
                </c:pt>
                <c:pt idx="4913">
                  <c:v>1.94992816</c:v>
                </c:pt>
                <c:pt idx="4914">
                  <c:v>1.9503592300000001</c:v>
                </c:pt>
                <c:pt idx="4915">
                  <c:v>1.9509002</c:v>
                </c:pt>
                <c:pt idx="4916">
                  <c:v>1.9515117399999999</c:v>
                </c:pt>
                <c:pt idx="4917">
                  <c:v>1.95213306</c:v>
                </c:pt>
                <c:pt idx="4918">
                  <c:v>1.9522433299999999</c:v>
                </c:pt>
                <c:pt idx="4919">
                  <c:v>1.9528349599999999</c:v>
                </c:pt>
                <c:pt idx="4920">
                  <c:v>1.9534463900000001</c:v>
                </c:pt>
                <c:pt idx="4921">
                  <c:v>1.9537870900000001</c:v>
                </c:pt>
                <c:pt idx="4922">
                  <c:v>1.95409799</c:v>
                </c:pt>
                <c:pt idx="4923">
                  <c:v>1.9547095299999999</c:v>
                </c:pt>
                <c:pt idx="4924">
                  <c:v>1.95527089</c:v>
                </c:pt>
                <c:pt idx="4925">
                  <c:v>1.95576203</c:v>
                </c:pt>
                <c:pt idx="4926">
                  <c:v>1.9562331399999999</c:v>
                </c:pt>
                <c:pt idx="4927">
                  <c:v>1.95659399</c:v>
                </c:pt>
                <c:pt idx="4928">
                  <c:v>1.95717561</c:v>
                </c:pt>
                <c:pt idx="4929">
                  <c:v>1.95786726</c:v>
                </c:pt>
                <c:pt idx="4930">
                  <c:v>1.9582480200000001</c:v>
                </c:pt>
                <c:pt idx="4931">
                  <c:v>1.95883954</c:v>
                </c:pt>
                <c:pt idx="4932">
                  <c:v>1.9591904899999999</c:v>
                </c:pt>
                <c:pt idx="4933">
                  <c:v>1.9596514700000001</c:v>
                </c:pt>
                <c:pt idx="4934">
                  <c:v>1.9602128299999999</c:v>
                </c:pt>
                <c:pt idx="4935">
                  <c:v>1.9605436300000001</c:v>
                </c:pt>
                <c:pt idx="4936">
                  <c:v>1.9611753199999999</c:v>
                </c:pt>
                <c:pt idx="4937">
                  <c:v>1.9616463200000001</c:v>
                </c:pt>
                <c:pt idx="4938">
                  <c:v>1.9622278200000001</c:v>
                </c:pt>
                <c:pt idx="4939">
                  <c:v>1.9627993100000001</c:v>
                </c:pt>
                <c:pt idx="4940">
                  <c:v>1.9633204900000001</c:v>
                </c:pt>
                <c:pt idx="4941">
                  <c:v>1.9637917300000001</c:v>
                </c:pt>
                <c:pt idx="4942">
                  <c:v>1.96434307</c:v>
                </c:pt>
                <c:pt idx="4943">
                  <c:v>1.9646638599999999</c:v>
                </c:pt>
                <c:pt idx="4944">
                  <c:v>1.9652050700000001</c:v>
                </c:pt>
                <c:pt idx="4945">
                  <c:v>1.96571648</c:v>
                </c:pt>
                <c:pt idx="4946">
                  <c:v>1.9664782300000001</c:v>
                </c:pt>
                <c:pt idx="4947">
                  <c:v>1.96661866</c:v>
                </c:pt>
                <c:pt idx="4948">
                  <c:v>1.9672801499999999</c:v>
                </c:pt>
                <c:pt idx="4949">
                  <c:v>1.96781158</c:v>
                </c:pt>
                <c:pt idx="4950">
                  <c:v>1.9682425299999999</c:v>
                </c:pt>
                <c:pt idx="4951">
                  <c:v>1.96876395</c:v>
                </c:pt>
                <c:pt idx="4952">
                  <c:v>1.96930516</c:v>
                </c:pt>
                <c:pt idx="4953">
                  <c:v>1.96982634</c:v>
                </c:pt>
                <c:pt idx="4954">
                  <c:v>1.97008717</c:v>
                </c:pt>
                <c:pt idx="4955">
                  <c:v>1.97077894</c:v>
                </c:pt>
                <c:pt idx="4956">
                  <c:v>1.9713501899999999</c:v>
                </c:pt>
                <c:pt idx="4957">
                  <c:v>1.9718114099999999</c:v>
                </c:pt>
                <c:pt idx="4958">
                  <c:v>1.9720518600000001</c:v>
                </c:pt>
                <c:pt idx="4959">
                  <c:v>1.9726933200000001</c:v>
                </c:pt>
                <c:pt idx="4960">
                  <c:v>1.9731446500000001</c:v>
                </c:pt>
                <c:pt idx="4961">
                  <c:v>1.9736357899999999</c:v>
                </c:pt>
                <c:pt idx="4962">
                  <c:v>1.97419703</c:v>
                </c:pt>
                <c:pt idx="4963">
                  <c:v>1.9750091999999999</c:v>
                </c:pt>
                <c:pt idx="4964">
                  <c:v>1.97522044</c:v>
                </c:pt>
                <c:pt idx="4965">
                  <c:v>1.97570157</c:v>
                </c:pt>
                <c:pt idx="4966">
                  <c:v>1.9761418100000001</c:v>
                </c:pt>
                <c:pt idx="4967">
                  <c:v>1.9766732499999999</c:v>
                </c:pt>
                <c:pt idx="4968">
                  <c:v>1.9773048200000001</c:v>
                </c:pt>
                <c:pt idx="4969">
                  <c:v>1.9778059699999999</c:v>
                </c:pt>
                <c:pt idx="4970">
                  <c:v>1.9782772099999999</c:v>
                </c:pt>
                <c:pt idx="4971">
                  <c:v>1.9787282900000001</c:v>
                </c:pt>
                <c:pt idx="4972">
                  <c:v>1.9793295900000001</c:v>
                </c:pt>
                <c:pt idx="4973">
                  <c:v>1.9797005700000001</c:v>
                </c:pt>
                <c:pt idx="4974">
                  <c:v>1.98012173</c:v>
                </c:pt>
                <c:pt idx="4975">
                  <c:v>1.98094368</c:v>
                </c:pt>
                <c:pt idx="4976">
                  <c:v>1.9812744900000001</c:v>
                </c:pt>
                <c:pt idx="4977">
                  <c:v>1.9817757600000001</c:v>
                </c:pt>
                <c:pt idx="4978">
                  <c:v>1.9822869299999999</c:v>
                </c:pt>
                <c:pt idx="4979">
                  <c:v>1.9826579099999999</c:v>
                </c:pt>
                <c:pt idx="4980">
                  <c:v>1.9830889700000001</c:v>
                </c:pt>
                <c:pt idx="4981">
                  <c:v>1.98394096</c:v>
                </c:pt>
                <c:pt idx="4982">
                  <c:v>1.98424172</c:v>
                </c:pt>
                <c:pt idx="4983">
                  <c:v>1.98448241</c:v>
                </c:pt>
                <c:pt idx="4984">
                  <c:v>1.98517418</c:v>
                </c:pt>
                <c:pt idx="4985">
                  <c:v>1.9857955</c:v>
                </c:pt>
                <c:pt idx="4986">
                  <c:v>1.98601604</c:v>
                </c:pt>
                <c:pt idx="4987">
                  <c:v>1.9865573599999999</c:v>
                </c:pt>
                <c:pt idx="4988">
                  <c:v>1.98718905</c:v>
                </c:pt>
                <c:pt idx="4989">
                  <c:v>1.98780036</c:v>
                </c:pt>
                <c:pt idx="4990">
                  <c:v>1.98821139</c:v>
                </c:pt>
                <c:pt idx="4991">
                  <c:v>1.9887527199999999</c:v>
                </c:pt>
                <c:pt idx="4992">
                  <c:v>1.9893641500000001</c:v>
                </c:pt>
                <c:pt idx="4993">
                  <c:v>1.9898654200000001</c:v>
                </c:pt>
                <c:pt idx="4994">
                  <c:v>1.9903565599999999</c:v>
                </c:pt>
                <c:pt idx="4995">
                  <c:v>1.9906073799999999</c:v>
                </c:pt>
                <c:pt idx="4996">
                  <c:v>1.99137926</c:v>
                </c:pt>
                <c:pt idx="4997">
                  <c:v>1.9918402399999999</c:v>
                </c:pt>
                <c:pt idx="4998">
                  <c:v>1.9921311100000001</c:v>
                </c:pt>
                <c:pt idx="4999">
                  <c:v>1.9928829699999999</c:v>
                </c:pt>
                <c:pt idx="5000">
                  <c:v>1.99327385</c:v>
                </c:pt>
                <c:pt idx="5001">
                  <c:v>1.99387538</c:v>
                </c:pt>
                <c:pt idx="5002">
                  <c:v>1.9942361099999999</c:v>
                </c:pt>
                <c:pt idx="5003">
                  <c:v>1.9946873199999999</c:v>
                </c:pt>
                <c:pt idx="5004">
                  <c:v>1.9951083700000001</c:v>
                </c:pt>
                <c:pt idx="5005">
                  <c:v>1.99563968</c:v>
                </c:pt>
                <c:pt idx="5006">
                  <c:v>1.99634147</c:v>
                </c:pt>
                <c:pt idx="5007">
                  <c:v>1.9966622599999999</c:v>
                </c:pt>
                <c:pt idx="5008">
                  <c:v>1.99724352</c:v>
                </c:pt>
                <c:pt idx="5009">
                  <c:v>1.99776471</c:v>
                </c:pt>
                <c:pt idx="5010">
                  <c:v>1.99850667</c:v>
                </c:pt>
                <c:pt idx="5011">
                  <c:v>1.9987773900000001</c:v>
                </c:pt>
                <c:pt idx="5012">
                  <c:v>1.99931872</c:v>
                </c:pt>
                <c:pt idx="5013">
                  <c:v>1.9999001000000001</c:v>
                </c:pt>
                <c:pt idx="5014">
                  <c:v>2.0004315400000001</c:v>
                </c:pt>
                <c:pt idx="5015">
                  <c:v>2.00084448</c:v>
                </c:pt>
                <c:pt idx="5016">
                  <c:v>2.0013935599999999</c:v>
                </c:pt>
                <c:pt idx="5017">
                  <c:v>2.0019445400000002</c:v>
                </c:pt>
                <c:pt idx="5018">
                  <c:v>2.0021548299999998</c:v>
                </c:pt>
                <c:pt idx="5019">
                  <c:v>2.0028872500000001</c:v>
                </c:pt>
                <c:pt idx="5020">
                  <c:v>2.0032982800000001</c:v>
                </c:pt>
                <c:pt idx="5021">
                  <c:v>2.0039999499999999</c:v>
                </c:pt>
                <c:pt idx="5022">
                  <c:v>2.0042405099999998</c:v>
                </c:pt>
                <c:pt idx="5023">
                  <c:v>2.00495219</c:v>
                </c:pt>
                <c:pt idx="5024">
                  <c:v>2.00573421</c:v>
                </c:pt>
                <c:pt idx="5025">
                  <c:v>2.00610518</c:v>
                </c:pt>
                <c:pt idx="5026">
                  <c:v>2.0066063399999998</c:v>
                </c:pt>
                <c:pt idx="5027">
                  <c:v>2.0071577999999999</c:v>
                </c:pt>
                <c:pt idx="5028">
                  <c:v>2.0078094000000002</c:v>
                </c:pt>
                <c:pt idx="5029">
                  <c:v>2.0082302099999998</c:v>
                </c:pt>
                <c:pt idx="5030">
                  <c:v>2.0087516299999999</c:v>
                </c:pt>
                <c:pt idx="5031">
                  <c:v>2.0093329</c:v>
                </c:pt>
                <c:pt idx="5032">
                  <c:v>2.0096139900000001</c:v>
                </c:pt>
                <c:pt idx="5033">
                  <c:v>2.0102150399999998</c:v>
                </c:pt>
                <c:pt idx="5034">
                  <c:v>2.0107965499999998</c:v>
                </c:pt>
                <c:pt idx="5035">
                  <c:v>2.0112879299999999</c:v>
                </c:pt>
                <c:pt idx="5036">
                  <c:v>2.0117390199999998</c:v>
                </c:pt>
                <c:pt idx="5037">
                  <c:v>2.0122401700000001</c:v>
                </c:pt>
                <c:pt idx="5038">
                  <c:v>2.01267123</c:v>
                </c:pt>
                <c:pt idx="5039">
                  <c:v>2.01345325</c:v>
                </c:pt>
                <c:pt idx="5040">
                  <c:v>2.0139844400000002</c:v>
                </c:pt>
                <c:pt idx="5041">
                  <c:v>2.01420522</c:v>
                </c:pt>
                <c:pt idx="5042">
                  <c:v>2.0148265400000001</c:v>
                </c:pt>
                <c:pt idx="5043">
                  <c:v>2.0151572199999999</c:v>
                </c:pt>
                <c:pt idx="5044">
                  <c:v>2.0155081699999999</c:v>
                </c:pt>
                <c:pt idx="5045">
                  <c:v>2.0163803100000002</c:v>
                </c:pt>
                <c:pt idx="5046">
                  <c:v>2.0168113700000001</c:v>
                </c:pt>
                <c:pt idx="5047">
                  <c:v>2.0171623200000002</c:v>
                </c:pt>
                <c:pt idx="5048">
                  <c:v>2.01781392</c:v>
                </c:pt>
                <c:pt idx="5049">
                  <c:v>2.0183150799999998</c:v>
                </c:pt>
                <c:pt idx="5050">
                  <c:v>2.0186457600000001</c:v>
                </c:pt>
                <c:pt idx="5051">
                  <c:v>2.01924729</c:v>
                </c:pt>
                <c:pt idx="5052">
                  <c:v>2.0199792400000001</c:v>
                </c:pt>
                <c:pt idx="5053">
                  <c:v>2.0204303299999999</c:v>
                </c:pt>
                <c:pt idx="5054">
                  <c:v>2.0206205800000001</c:v>
                </c:pt>
                <c:pt idx="5055">
                  <c:v>2.0212922099999999</c:v>
                </c:pt>
                <c:pt idx="5056">
                  <c:v>2.02180362</c:v>
                </c:pt>
                <c:pt idx="5057">
                  <c:v>2.0221746</c:v>
                </c:pt>
                <c:pt idx="5058">
                  <c:v>2.0227057899999998</c:v>
                </c:pt>
                <c:pt idx="5059">
                  <c:v>2.0230267</c:v>
                </c:pt>
                <c:pt idx="5060">
                  <c:v>2.0236983300000002</c:v>
                </c:pt>
                <c:pt idx="5061">
                  <c:v>2.0240993500000002</c:v>
                </c:pt>
                <c:pt idx="5062">
                  <c:v>2.0245902500000001</c:v>
                </c:pt>
                <c:pt idx="5063">
                  <c:v>2.0251817700000001</c:v>
                </c:pt>
                <c:pt idx="5064">
                  <c:v>2.0256628999999999</c:v>
                </c:pt>
                <c:pt idx="5065">
                  <c:v>2.02637482</c:v>
                </c:pt>
                <c:pt idx="5066">
                  <c:v>2.02677679</c:v>
                </c:pt>
                <c:pt idx="5067">
                  <c:v>2.02722764</c:v>
                </c:pt>
                <c:pt idx="5068">
                  <c:v>2.02767754</c:v>
                </c:pt>
                <c:pt idx="5069">
                  <c:v>2.02817917</c:v>
                </c:pt>
                <c:pt idx="5070">
                  <c:v>2.0286703099999999</c:v>
                </c:pt>
                <c:pt idx="5071">
                  <c:v>2.0291416600000001</c:v>
                </c:pt>
                <c:pt idx="5072">
                  <c:v>2.0298232999999999</c:v>
                </c:pt>
                <c:pt idx="5073">
                  <c:v>2.03017402</c:v>
                </c:pt>
                <c:pt idx="5074">
                  <c:v>2.0306551499999999</c:v>
                </c:pt>
                <c:pt idx="5075">
                  <c:v>2.0313568100000001</c:v>
                </c:pt>
                <c:pt idx="5076">
                  <c:v>2.0315875999999999</c:v>
                </c:pt>
                <c:pt idx="5077">
                  <c:v>2.0321288100000001</c:v>
                </c:pt>
                <c:pt idx="5078">
                  <c:v>2.0328304799999999</c:v>
                </c:pt>
                <c:pt idx="5079">
                  <c:v>2.03319144</c:v>
                </c:pt>
                <c:pt idx="5080">
                  <c:v>2.0338530499999998</c:v>
                </c:pt>
                <c:pt idx="5081">
                  <c:v>2.0340435499999998</c:v>
                </c:pt>
                <c:pt idx="5082">
                  <c:v>2.0348052999999999</c:v>
                </c:pt>
                <c:pt idx="5083">
                  <c:v>2.03535676</c:v>
                </c:pt>
                <c:pt idx="5084">
                  <c:v>2.0357880599999998</c:v>
                </c:pt>
                <c:pt idx="5085">
                  <c:v>2.0362486799999999</c:v>
                </c:pt>
                <c:pt idx="5086">
                  <c:v>2.0368604700000001</c:v>
                </c:pt>
                <c:pt idx="5087">
                  <c:v>2.0370910200000001</c:v>
                </c:pt>
                <c:pt idx="5088">
                  <c:v>2.0377025600000001</c:v>
                </c:pt>
                <c:pt idx="5089">
                  <c:v>2.0382738100000002</c:v>
                </c:pt>
                <c:pt idx="5090">
                  <c:v>2.0388252699999998</c:v>
                </c:pt>
                <c:pt idx="5091">
                  <c:v>2.0390958800000001</c:v>
                </c:pt>
                <c:pt idx="5092">
                  <c:v>2.0395772499999998</c:v>
                </c:pt>
                <c:pt idx="5093">
                  <c:v>2.0400784000000001</c:v>
                </c:pt>
                <c:pt idx="5094">
                  <c:v>2.0406496500000002</c:v>
                </c:pt>
                <c:pt idx="5095">
                  <c:v>2.0409905899999998</c:v>
                </c:pt>
                <c:pt idx="5096">
                  <c:v>2.0415420499999999</c:v>
                </c:pt>
                <c:pt idx="5097">
                  <c:v>2.04233384</c:v>
                </c:pt>
                <c:pt idx="5098">
                  <c:v>2.04270482</c:v>
                </c:pt>
                <c:pt idx="5099">
                  <c:v>2.0432961000000001</c:v>
                </c:pt>
                <c:pt idx="5100">
                  <c:v>2.04371715</c:v>
                </c:pt>
                <c:pt idx="5101">
                  <c:v>2.0443186799999999</c:v>
                </c:pt>
                <c:pt idx="5102">
                  <c:v>2.0445795100000002</c:v>
                </c:pt>
                <c:pt idx="5103">
                  <c:v>2.045331</c:v>
                </c:pt>
                <c:pt idx="5104">
                  <c:v>2.04569197</c:v>
                </c:pt>
                <c:pt idx="5105">
                  <c:v>2.04630351</c:v>
                </c:pt>
                <c:pt idx="5106">
                  <c:v>2.0465843700000002</c:v>
                </c:pt>
                <c:pt idx="5107">
                  <c:v>2.0472257100000002</c:v>
                </c:pt>
                <c:pt idx="5108">
                  <c:v>2.0476670299999999</c:v>
                </c:pt>
                <c:pt idx="5109">
                  <c:v>2.0482382800000001</c:v>
                </c:pt>
                <c:pt idx="5110">
                  <c:v>2.04883981</c:v>
                </c:pt>
                <c:pt idx="5111">
                  <c:v>2.0493309499999999</c:v>
                </c:pt>
                <c:pt idx="5112">
                  <c:v>2.04964185</c:v>
                </c:pt>
                <c:pt idx="5113">
                  <c:v>2.0498723999999999</c:v>
                </c:pt>
                <c:pt idx="5114">
                  <c:v>2.0506241300000001</c:v>
                </c:pt>
                <c:pt idx="5115">
                  <c:v>2.05141616</c:v>
                </c:pt>
                <c:pt idx="5116">
                  <c:v>2.0519273299999998</c:v>
                </c:pt>
                <c:pt idx="5117">
                  <c:v>2.05226898</c:v>
                </c:pt>
                <c:pt idx="5118">
                  <c:v>2.0525689100000002</c:v>
                </c:pt>
                <c:pt idx="5119">
                  <c:v>2.05342007</c:v>
                </c:pt>
                <c:pt idx="5120">
                  <c:v>2.0538730599999999</c:v>
                </c:pt>
                <c:pt idx="5121">
                  <c:v>2.0542736100000001</c:v>
                </c:pt>
                <c:pt idx="5122">
                  <c:v>2.0549144699999999</c:v>
                </c:pt>
                <c:pt idx="5123">
                  <c:v>2.0552654299999999</c:v>
                </c:pt>
                <c:pt idx="5124">
                  <c:v>2.0557367800000002</c:v>
                </c:pt>
                <c:pt idx="5125">
                  <c:v>2.0561676000000002</c:v>
                </c:pt>
                <c:pt idx="5126">
                  <c:v>2.0567991700000001</c:v>
                </c:pt>
                <c:pt idx="5127">
                  <c:v>2.0571198499999999</c:v>
                </c:pt>
                <c:pt idx="5128">
                  <c:v>2.0579421500000001</c:v>
                </c:pt>
                <c:pt idx="5129">
                  <c:v>2.05818272</c:v>
                </c:pt>
                <c:pt idx="5130">
                  <c:v>2.0587639800000002</c:v>
                </c:pt>
                <c:pt idx="5131">
                  <c:v>2.0591449700000002</c:v>
                </c:pt>
                <c:pt idx="5132">
                  <c:v>2.0597064500000002</c:v>
                </c:pt>
                <c:pt idx="5133">
                  <c:v>2.0599670400000001</c:v>
                </c:pt>
                <c:pt idx="5134">
                  <c:v>2.06056857</c:v>
                </c:pt>
                <c:pt idx="5135">
                  <c:v>2.06120992</c:v>
                </c:pt>
                <c:pt idx="5136">
                  <c:v>2.0615508600000001</c:v>
                </c:pt>
                <c:pt idx="5137">
                  <c:v>2.0622727900000002</c:v>
                </c:pt>
                <c:pt idx="5138">
                  <c:v>2.0625333800000001</c:v>
                </c:pt>
                <c:pt idx="5139">
                  <c:v>2.06332541</c:v>
                </c:pt>
                <c:pt idx="5140">
                  <c:v>2.0637362000000001</c:v>
                </c:pt>
                <c:pt idx="5141">
                  <c:v>2.0640270699999999</c:v>
                </c:pt>
                <c:pt idx="5142">
                  <c:v>2.0649693</c:v>
                </c:pt>
                <c:pt idx="5143">
                  <c:v>2.0653102400000001</c:v>
                </c:pt>
                <c:pt idx="5144">
                  <c:v>2.0659115300000002</c:v>
                </c:pt>
                <c:pt idx="5145">
                  <c:v>2.0662424599999998</c:v>
                </c:pt>
                <c:pt idx="5146">
                  <c:v>2.0667035600000001</c:v>
                </c:pt>
                <c:pt idx="5147">
                  <c:v>2.06735516</c:v>
                </c:pt>
                <c:pt idx="5148">
                  <c:v>2.0678362799999999</c:v>
                </c:pt>
                <c:pt idx="5149">
                  <c:v>2.0682172799999998</c:v>
                </c:pt>
                <c:pt idx="5150">
                  <c:v>2.0686380899999999</c:v>
                </c:pt>
                <c:pt idx="5151">
                  <c:v>2.0693998300000001</c:v>
                </c:pt>
                <c:pt idx="5152">
                  <c:v>2.0697507900000001</c:v>
                </c:pt>
                <c:pt idx="5153">
                  <c:v>2.0704727200000002</c:v>
                </c:pt>
                <c:pt idx="5154">
                  <c:v>2.0706932500000002</c:v>
                </c:pt>
                <c:pt idx="5155">
                  <c:v>2.0713048000000001</c:v>
                </c:pt>
                <c:pt idx="5156">
                  <c:v>2.0716555099999998</c:v>
                </c:pt>
                <c:pt idx="5157">
                  <c:v>2.07215667</c:v>
                </c:pt>
                <c:pt idx="5158">
                  <c:v>2.0726981200000001</c:v>
                </c:pt>
                <c:pt idx="5159">
                  <c:v>2.07335973</c:v>
                </c:pt>
                <c:pt idx="5160">
                  <c:v>2.0736303299999999</c:v>
                </c:pt>
                <c:pt idx="5161">
                  <c:v>2.07428217</c:v>
                </c:pt>
                <c:pt idx="5162">
                  <c:v>2.07476306</c:v>
                </c:pt>
                <c:pt idx="5163">
                  <c:v>2.0750138800000002</c:v>
                </c:pt>
                <c:pt idx="5164">
                  <c:v>2.0753545799999999</c:v>
                </c:pt>
                <c:pt idx="5165">
                  <c:v>2.0761063100000001</c:v>
                </c:pt>
                <c:pt idx="5166">
                  <c:v>2.0766677900000001</c:v>
                </c:pt>
                <c:pt idx="5167">
                  <c:v>2.0772593000000001</c:v>
                </c:pt>
                <c:pt idx="5168">
                  <c:v>2.0777204</c:v>
                </c:pt>
                <c:pt idx="5169">
                  <c:v>2.0780310599999998</c:v>
                </c:pt>
                <c:pt idx="5170">
                  <c:v>2.0788528899999998</c:v>
                </c:pt>
                <c:pt idx="5171">
                  <c:v>2.07915473</c:v>
                </c:pt>
                <c:pt idx="5172">
                  <c:v>2.0798366100000001</c:v>
                </c:pt>
                <c:pt idx="5173">
                  <c:v>2.0802569399999999</c:v>
                </c:pt>
                <c:pt idx="5174">
                  <c:v>2.0806481799999998</c:v>
                </c:pt>
                <c:pt idx="5175">
                  <c:v>2.0811286</c:v>
                </c:pt>
                <c:pt idx="5176">
                  <c:v>2.0819108499999999</c:v>
                </c:pt>
                <c:pt idx="5177">
                  <c:v>2.0824017499999998</c:v>
                </c:pt>
                <c:pt idx="5178">
                  <c:v>2.0827026399999999</c:v>
                </c:pt>
                <c:pt idx="5179">
                  <c:v>2.0833241899999999</c:v>
                </c:pt>
                <c:pt idx="5180">
                  <c:v>2.08391547</c:v>
                </c:pt>
                <c:pt idx="5181">
                  <c:v>2.0840861799999999</c:v>
                </c:pt>
                <c:pt idx="5182">
                  <c:v>2.0847375399999999</c:v>
                </c:pt>
                <c:pt idx="5183">
                  <c:v>2.0854392100000001</c:v>
                </c:pt>
                <c:pt idx="5184">
                  <c:v>2.08591032</c:v>
                </c:pt>
                <c:pt idx="5185">
                  <c:v>2.0862612700000001</c:v>
                </c:pt>
                <c:pt idx="5186">
                  <c:v>2.0865018399999999</c:v>
                </c:pt>
                <c:pt idx="5187">
                  <c:v>2.0870230200000002</c:v>
                </c:pt>
                <c:pt idx="5188">
                  <c:v>2.0878551000000001</c:v>
                </c:pt>
                <c:pt idx="5189">
                  <c:v>2.0883865400000001</c:v>
                </c:pt>
                <c:pt idx="5190">
                  <c:v>2.0889077199999999</c:v>
                </c:pt>
                <c:pt idx="5191">
                  <c:v>2.0894892199999999</c:v>
                </c:pt>
                <c:pt idx="5192">
                  <c:v>2.0900104000000002</c:v>
                </c:pt>
                <c:pt idx="5193">
                  <c:v>2.09029102</c:v>
                </c:pt>
                <c:pt idx="5194">
                  <c:v>2.0907421099999999</c:v>
                </c:pt>
                <c:pt idx="5195">
                  <c:v>2.0911734100000001</c:v>
                </c:pt>
                <c:pt idx="5196">
                  <c:v>2.09183502</c:v>
                </c:pt>
                <c:pt idx="5197">
                  <c:v>2.0921356699999998</c:v>
                </c:pt>
                <c:pt idx="5198">
                  <c:v>2.0925867600000001</c:v>
                </c:pt>
                <c:pt idx="5199">
                  <c:v>2.09321833</c:v>
                </c:pt>
                <c:pt idx="5200">
                  <c:v>2.0937395099999998</c:v>
                </c:pt>
                <c:pt idx="5201">
                  <c:v>2.0942306500000001</c:v>
                </c:pt>
                <c:pt idx="5202">
                  <c:v>2.0947718599999998</c:v>
                </c:pt>
                <c:pt idx="5203">
                  <c:v>2.0955138199999999</c:v>
                </c:pt>
                <c:pt idx="5204">
                  <c:v>2.09582472</c:v>
                </c:pt>
                <c:pt idx="5205">
                  <c:v>2.0963258699999998</c:v>
                </c:pt>
                <c:pt idx="5206">
                  <c:v>2.0968272699999999</c:v>
                </c:pt>
                <c:pt idx="5207">
                  <c:v>2.09706759</c:v>
                </c:pt>
                <c:pt idx="5208">
                  <c:v>2.09782958</c:v>
                </c:pt>
                <c:pt idx="5209">
                  <c:v>2.09818053</c:v>
                </c:pt>
                <c:pt idx="5210">
                  <c:v>2.0987618000000001</c:v>
                </c:pt>
                <c:pt idx="5211">
                  <c:v>2.0991427900000001</c:v>
                </c:pt>
                <c:pt idx="5212">
                  <c:v>2.0996942500000002</c:v>
                </c:pt>
                <c:pt idx="5213">
                  <c:v>2.1005361100000002</c:v>
                </c:pt>
                <c:pt idx="5214">
                  <c:v>2.1006164599999999</c:v>
                </c:pt>
                <c:pt idx="5215">
                  <c:v>2.1012783100000001</c:v>
                </c:pt>
                <c:pt idx="5216">
                  <c:v>2.1017191400000002</c:v>
                </c:pt>
                <c:pt idx="5217">
                  <c:v>2.1022403199999999</c:v>
                </c:pt>
                <c:pt idx="5218">
                  <c:v>2.1029922999999999</c:v>
                </c:pt>
                <c:pt idx="5219">
                  <c:v>2.10305214</c:v>
                </c:pt>
                <c:pt idx="5220">
                  <c:v>2.1038141299999999</c:v>
                </c:pt>
                <c:pt idx="5221">
                  <c:v>2.10439563</c:v>
                </c:pt>
                <c:pt idx="5222">
                  <c:v>2.1047368</c:v>
                </c:pt>
                <c:pt idx="5223">
                  <c:v>2.1052391500000001</c:v>
                </c:pt>
                <c:pt idx="5224">
                  <c:v>2.1059103000000001</c:v>
                </c:pt>
                <c:pt idx="5225">
                  <c:v>2.1063499499999998</c:v>
                </c:pt>
                <c:pt idx="5226">
                  <c:v>2.1068015099999999</c:v>
                </c:pt>
                <c:pt idx="5227">
                  <c:v>2.1072828800000001</c:v>
                </c:pt>
                <c:pt idx="5228">
                  <c:v>2.1078641400000002</c:v>
                </c:pt>
                <c:pt idx="5229">
                  <c:v>2.1084356299999998</c:v>
                </c:pt>
                <c:pt idx="5230">
                  <c:v>2.1087062400000001</c:v>
                </c:pt>
                <c:pt idx="5231">
                  <c:v>2.1091775899999998</c:v>
                </c:pt>
                <c:pt idx="5232">
                  <c:v>2.10989928</c:v>
                </c:pt>
                <c:pt idx="5233">
                  <c:v>2.1102099399999998</c:v>
                </c:pt>
                <c:pt idx="5234">
                  <c:v>2.11095166</c:v>
                </c:pt>
                <c:pt idx="5235">
                  <c:v>2.11132264</c:v>
                </c:pt>
                <c:pt idx="5236">
                  <c:v>2.11169362</c:v>
                </c:pt>
                <c:pt idx="5237">
                  <c:v>2.1124754000000001</c:v>
                </c:pt>
                <c:pt idx="5238">
                  <c:v>2.1126759100000001</c:v>
                </c:pt>
                <c:pt idx="5239">
                  <c:v>2.113518</c:v>
                </c:pt>
                <c:pt idx="5240">
                  <c:v>2.1137788300000002</c:v>
                </c:pt>
                <c:pt idx="5241">
                  <c:v>2.1143198000000001</c:v>
                </c:pt>
                <c:pt idx="5242">
                  <c:v>2.1147310699999999</c:v>
                </c:pt>
                <c:pt idx="5243">
                  <c:v>2.1154227300000001</c:v>
                </c:pt>
                <c:pt idx="5244">
                  <c:v>2.1158535500000002</c:v>
                </c:pt>
                <c:pt idx="5245">
                  <c:v>2.11612439</c:v>
                </c:pt>
                <c:pt idx="5246">
                  <c:v>2.11690617</c:v>
                </c:pt>
                <c:pt idx="5247">
                  <c:v>2.1171269399999999</c:v>
                </c:pt>
                <c:pt idx="5248">
                  <c:v>2.11771822</c:v>
                </c:pt>
                <c:pt idx="5249">
                  <c:v>2.1182894700000001</c:v>
                </c:pt>
                <c:pt idx="5250">
                  <c:v>2.1186103799999998</c:v>
                </c:pt>
                <c:pt idx="5251">
                  <c:v>2.1192719900000001</c:v>
                </c:pt>
                <c:pt idx="5252">
                  <c:v>2.1196329600000001</c:v>
                </c:pt>
                <c:pt idx="5253">
                  <c:v>2.1201541399999999</c:v>
                </c:pt>
                <c:pt idx="5254">
                  <c:v>2.1207356499999999</c:v>
                </c:pt>
                <c:pt idx="5255">
                  <c:v>2.12087607</c:v>
                </c:pt>
                <c:pt idx="5256">
                  <c:v>2.1216378200000001</c:v>
                </c:pt>
                <c:pt idx="5257">
                  <c:v>2.12208891</c:v>
                </c:pt>
                <c:pt idx="5258">
                  <c:v>2.12271023</c:v>
                </c:pt>
                <c:pt idx="5259">
                  <c:v>2.1231114899999999</c:v>
                </c:pt>
                <c:pt idx="5260">
                  <c:v>2.1235625699999998</c:v>
                </c:pt>
                <c:pt idx="5261">
                  <c:v>2.1242141700000001</c:v>
                </c:pt>
                <c:pt idx="5262">
                  <c:v>2.1245148199999999</c:v>
                </c:pt>
                <c:pt idx="5263">
                  <c:v>2.1250460100000002</c:v>
                </c:pt>
                <c:pt idx="5264">
                  <c:v>2.1256275200000001</c:v>
                </c:pt>
                <c:pt idx="5265">
                  <c:v>2.12606859</c:v>
                </c:pt>
                <c:pt idx="5266">
                  <c:v>2.12670016</c:v>
                </c:pt>
                <c:pt idx="5267">
                  <c:v>2.1272215800000001</c:v>
                </c:pt>
                <c:pt idx="5268">
                  <c:v>2.1278731799999999</c:v>
                </c:pt>
                <c:pt idx="5269">
                  <c:v>2.1281638100000002</c:v>
                </c:pt>
                <c:pt idx="5270">
                  <c:v>2.1287853700000001</c:v>
                </c:pt>
                <c:pt idx="5271">
                  <c:v>2.1291060399999999</c:v>
                </c:pt>
                <c:pt idx="5272">
                  <c:v>2.1295571299999998</c:v>
                </c:pt>
                <c:pt idx="5273">
                  <c:v>2.1301388700000001</c:v>
                </c:pt>
                <c:pt idx="5274">
                  <c:v>2.1306710199999999</c:v>
                </c:pt>
                <c:pt idx="5275">
                  <c:v>2.13108063</c:v>
                </c:pt>
                <c:pt idx="5276">
                  <c:v>2.13165212</c:v>
                </c:pt>
                <c:pt idx="5277">
                  <c:v>2.13217473</c:v>
                </c:pt>
                <c:pt idx="5278">
                  <c:v>2.1325950599999999</c:v>
                </c:pt>
                <c:pt idx="5279">
                  <c:v>2.13314629</c:v>
                </c:pt>
                <c:pt idx="5280">
                  <c:v>2.1335267999999998</c:v>
                </c:pt>
                <c:pt idx="5281">
                  <c:v>2.1340482199999999</c:v>
                </c:pt>
                <c:pt idx="5282">
                  <c:v>2.1347298600000002</c:v>
                </c:pt>
                <c:pt idx="5283">
                  <c:v>2.13520098</c:v>
                </c:pt>
                <c:pt idx="5284">
                  <c:v>2.1357224000000001</c:v>
                </c:pt>
                <c:pt idx="5285">
                  <c:v>2.1362736199999999</c:v>
                </c:pt>
                <c:pt idx="5286">
                  <c:v>2.1364541099999999</c:v>
                </c:pt>
                <c:pt idx="5287">
                  <c:v>2.1371657800000001</c:v>
                </c:pt>
                <c:pt idx="5288">
                  <c:v>2.1376869699999999</c:v>
                </c:pt>
                <c:pt idx="5289">
                  <c:v>2.1382987500000001</c:v>
                </c:pt>
                <c:pt idx="5290">
                  <c:v>2.1388802500000001</c:v>
                </c:pt>
                <c:pt idx="5291">
                  <c:v>2.13936138</c:v>
                </c:pt>
                <c:pt idx="5292">
                  <c:v>2.1397121000000001</c:v>
                </c:pt>
                <c:pt idx="5293">
                  <c:v>2.1402234999999998</c:v>
                </c:pt>
                <c:pt idx="5294">
                  <c:v>2.1406543299999998</c:v>
                </c:pt>
                <c:pt idx="5295">
                  <c:v>2.14114571</c:v>
                </c:pt>
                <c:pt idx="5296">
                  <c:v>2.1418173299999999</c:v>
                </c:pt>
                <c:pt idx="5297">
                  <c:v>2.1420478799999998</c:v>
                </c:pt>
                <c:pt idx="5298">
                  <c:v>2.1427094900000001</c:v>
                </c:pt>
                <c:pt idx="5299">
                  <c:v>2.1431906199999999</c:v>
                </c:pt>
                <c:pt idx="5300">
                  <c:v>2.1434211699999999</c:v>
                </c:pt>
                <c:pt idx="5301">
                  <c:v>2.14415288</c:v>
                </c:pt>
                <c:pt idx="5302">
                  <c:v>2.1445238600000001</c:v>
                </c:pt>
                <c:pt idx="5303">
                  <c:v>2.1452155099999999</c:v>
                </c:pt>
                <c:pt idx="5304">
                  <c:v>2.1453859799999999</c:v>
                </c:pt>
                <c:pt idx="5305">
                  <c:v>2.1460878800000001</c:v>
                </c:pt>
                <c:pt idx="5306">
                  <c:v>2.1465287200000001</c:v>
                </c:pt>
                <c:pt idx="5307">
                  <c:v>2.1470298799999998</c:v>
                </c:pt>
                <c:pt idx="5308">
                  <c:v>2.1477518099999999</c:v>
                </c:pt>
                <c:pt idx="5309">
                  <c:v>2.14817262</c:v>
                </c:pt>
                <c:pt idx="5310">
                  <c:v>2.14875412</c:v>
                </c:pt>
                <c:pt idx="5311">
                  <c:v>2.1491653899999998</c:v>
                </c:pt>
                <c:pt idx="5312">
                  <c:v>2.14972663</c:v>
                </c:pt>
                <c:pt idx="5313">
                  <c:v>2.1502378000000002</c:v>
                </c:pt>
                <c:pt idx="5314">
                  <c:v>2.1505286699999999</c:v>
                </c:pt>
                <c:pt idx="5315">
                  <c:v>2.1512303400000001</c:v>
                </c:pt>
                <c:pt idx="5316">
                  <c:v>2.1514809100000001</c:v>
                </c:pt>
                <c:pt idx="5317">
                  <c:v>2.1521728000000002</c:v>
                </c:pt>
                <c:pt idx="5318">
                  <c:v>2.1524131299999998</c:v>
                </c:pt>
                <c:pt idx="5319">
                  <c:v>2.1531751200000002</c:v>
                </c:pt>
                <c:pt idx="5320">
                  <c:v>2.1535861500000002</c:v>
                </c:pt>
                <c:pt idx="5321">
                  <c:v>2.1542577700000001</c:v>
                </c:pt>
                <c:pt idx="5322">
                  <c:v>2.1545383899999999</c:v>
                </c:pt>
                <c:pt idx="5323">
                  <c:v>2.15507984</c:v>
                </c:pt>
                <c:pt idx="5324">
                  <c:v>2.1556510900000001</c:v>
                </c:pt>
                <c:pt idx="5325">
                  <c:v>2.1562423700000002</c:v>
                </c:pt>
                <c:pt idx="5326">
                  <c:v>2.1566135900000001</c:v>
                </c:pt>
                <c:pt idx="5327">
                  <c:v>2.15710354</c:v>
                </c:pt>
                <c:pt idx="5328">
                  <c:v>2.1575868100000002</c:v>
                </c:pt>
                <c:pt idx="5329">
                  <c:v>2.1582171899999998</c:v>
                </c:pt>
                <c:pt idx="5330">
                  <c:v>2.1586878299999999</c:v>
                </c:pt>
                <c:pt idx="5331">
                  <c:v>2.1591517900000001</c:v>
                </c:pt>
                <c:pt idx="5332">
                  <c:v>2.1597411599999998</c:v>
                </c:pt>
                <c:pt idx="5333">
                  <c:v>2.1601319299999999</c:v>
                </c:pt>
                <c:pt idx="5334">
                  <c:v>2.1607234499999999</c:v>
                </c:pt>
                <c:pt idx="5335">
                  <c:v>2.16130471</c:v>
                </c:pt>
                <c:pt idx="5336">
                  <c:v>2.1619265099999998</c:v>
                </c:pt>
                <c:pt idx="5337">
                  <c:v>2.16219735</c:v>
                </c:pt>
                <c:pt idx="5338">
                  <c:v>2.1627583499999998</c:v>
                </c:pt>
                <c:pt idx="5339">
                  <c:v>2.16323972</c:v>
                </c:pt>
                <c:pt idx="5340">
                  <c:v>2.1637008199999999</c:v>
                </c:pt>
                <c:pt idx="5341">
                  <c:v>2.1642923399999998</c:v>
                </c:pt>
                <c:pt idx="5342">
                  <c:v>2.1648938700000002</c:v>
                </c:pt>
                <c:pt idx="5343">
                  <c:v>2.16521454</c:v>
                </c:pt>
                <c:pt idx="5344">
                  <c:v>2.1656455999999999</c:v>
                </c:pt>
                <c:pt idx="5345">
                  <c:v>2.1661667800000002</c:v>
                </c:pt>
                <c:pt idx="5346">
                  <c:v>2.1665978400000001</c:v>
                </c:pt>
                <c:pt idx="5347">
                  <c:v>2.1672694699999999</c:v>
                </c:pt>
                <c:pt idx="5348">
                  <c:v>2.1678409599999999</c:v>
                </c:pt>
                <c:pt idx="5349">
                  <c:v>2.16807127</c:v>
                </c:pt>
                <c:pt idx="5350">
                  <c:v>2.1687428999999998</c:v>
                </c:pt>
                <c:pt idx="5351">
                  <c:v>2.16922426</c:v>
                </c:pt>
                <c:pt idx="5352">
                  <c:v>2.1696453099999999</c:v>
                </c:pt>
                <c:pt idx="5353">
                  <c:v>2.17018676</c:v>
                </c:pt>
                <c:pt idx="5354">
                  <c:v>2.1706178199999999</c:v>
                </c:pt>
                <c:pt idx="5355">
                  <c:v>2.17139959</c:v>
                </c:pt>
                <c:pt idx="5356">
                  <c:v>2.1717906</c:v>
                </c:pt>
                <c:pt idx="5357">
                  <c:v>2.1723721</c:v>
                </c:pt>
                <c:pt idx="5358">
                  <c:v>2.1726427099999999</c:v>
                </c:pt>
                <c:pt idx="5359">
                  <c:v>2.1732642700000002</c:v>
                </c:pt>
                <c:pt idx="5360">
                  <c:v>2.17381549</c:v>
                </c:pt>
                <c:pt idx="5361">
                  <c:v>2.1742765899999998</c:v>
                </c:pt>
                <c:pt idx="5362">
                  <c:v>2.1745877299999998</c:v>
                </c:pt>
                <c:pt idx="5363">
                  <c:v>2.1752390899999998</c:v>
                </c:pt>
                <c:pt idx="5364">
                  <c:v>2.1754095599999999</c:v>
                </c:pt>
                <c:pt idx="5365">
                  <c:v>2.1762616600000002</c:v>
                </c:pt>
                <c:pt idx="5366">
                  <c:v>2.1767127500000001</c:v>
                </c:pt>
                <c:pt idx="5367">
                  <c:v>2.1772139099999999</c:v>
                </c:pt>
                <c:pt idx="5368">
                  <c:v>2.1777751400000001</c:v>
                </c:pt>
                <c:pt idx="5369">
                  <c:v>2.1782762999999998</c:v>
                </c:pt>
                <c:pt idx="5370">
                  <c:v>2.1786773199999998</c:v>
                </c:pt>
                <c:pt idx="5371">
                  <c:v>2.1792387999999998</c:v>
                </c:pt>
                <c:pt idx="5372">
                  <c:v>2.1798903900000002</c:v>
                </c:pt>
                <c:pt idx="5373">
                  <c:v>2.1804518700000002</c:v>
                </c:pt>
                <c:pt idx="5374">
                  <c:v>2.1805920599999999</c:v>
                </c:pt>
                <c:pt idx="5375">
                  <c:v>2.1812336399999999</c:v>
                </c:pt>
                <c:pt idx="5376">
                  <c:v>2.1817550699999999</c:v>
                </c:pt>
                <c:pt idx="5377">
                  <c:v>2.1821861299999998</c:v>
                </c:pt>
                <c:pt idx="5378">
                  <c:v>2.1825065600000002</c:v>
                </c:pt>
                <c:pt idx="5379">
                  <c:v>2.18333888</c:v>
                </c:pt>
                <c:pt idx="5380">
                  <c:v>2.1837401399999998</c:v>
                </c:pt>
                <c:pt idx="5381">
                  <c:v>2.1841912300000002</c:v>
                </c:pt>
                <c:pt idx="5382">
                  <c:v>2.1847023999999999</c:v>
                </c:pt>
                <c:pt idx="5383">
                  <c:v>2.1853737799999999</c:v>
                </c:pt>
                <c:pt idx="5384">
                  <c:v>2.1857747999999999</c:v>
                </c:pt>
                <c:pt idx="5385">
                  <c:v>2.1860656700000001</c:v>
                </c:pt>
                <c:pt idx="5386">
                  <c:v>2.1867873699999998</c:v>
                </c:pt>
                <c:pt idx="5387">
                  <c:v>2.1871783699999998</c:v>
                </c:pt>
                <c:pt idx="5388">
                  <c:v>2.1875891699999999</c:v>
                </c:pt>
                <c:pt idx="5389">
                  <c:v>2.1882107300000002</c:v>
                </c:pt>
                <c:pt idx="5390">
                  <c:v>2.1885616799999998</c:v>
                </c:pt>
                <c:pt idx="5391">
                  <c:v>2.1891832400000002</c:v>
                </c:pt>
                <c:pt idx="5392">
                  <c:v>2.18967438</c:v>
                </c:pt>
                <c:pt idx="5393">
                  <c:v>2.19011545</c:v>
                </c:pt>
                <c:pt idx="5394">
                  <c:v>2.1905965799999998</c:v>
                </c:pt>
                <c:pt idx="5395">
                  <c:v>2.1911380299999998</c:v>
                </c:pt>
                <c:pt idx="5396">
                  <c:v>2.1916492000000001</c:v>
                </c:pt>
                <c:pt idx="5397">
                  <c:v>2.1920700100000001</c:v>
                </c:pt>
                <c:pt idx="5398">
                  <c:v>2.1926114600000002</c:v>
                </c:pt>
                <c:pt idx="5399">
                  <c:v>2.1930525300000001</c:v>
                </c:pt>
                <c:pt idx="5400">
                  <c:v>2.19370413</c:v>
                </c:pt>
                <c:pt idx="5401">
                  <c:v>2.1939847499999998</c:v>
                </c:pt>
                <c:pt idx="5402">
                  <c:v>2.19489717</c:v>
                </c:pt>
                <c:pt idx="5403">
                  <c:v>2.1951680200000001</c:v>
                </c:pt>
                <c:pt idx="5404">
                  <c:v>2.1954986999999999</c:v>
                </c:pt>
                <c:pt idx="5405">
                  <c:v>2.19624043</c:v>
                </c:pt>
                <c:pt idx="5406">
                  <c:v>2.19669151</c:v>
                </c:pt>
                <c:pt idx="5407">
                  <c:v>2.1971125599999999</c:v>
                </c:pt>
                <c:pt idx="5408">
                  <c:v>2.1977644000000001</c:v>
                </c:pt>
                <c:pt idx="5409">
                  <c:v>2.19829535</c:v>
                </c:pt>
                <c:pt idx="5410">
                  <c:v>2.1988570699999999</c:v>
                </c:pt>
                <c:pt idx="5411">
                  <c:v>2.1991674899999998</c:v>
                </c:pt>
                <c:pt idx="5412">
                  <c:v>2.19961882</c:v>
                </c:pt>
                <c:pt idx="5413">
                  <c:v>2.2003605400000001</c:v>
                </c:pt>
                <c:pt idx="5414">
                  <c:v>2.20066118</c:v>
                </c:pt>
                <c:pt idx="5415">
                  <c:v>2.2009820900000001</c:v>
                </c:pt>
                <c:pt idx="5416">
                  <c:v>2.2018342</c:v>
                </c:pt>
                <c:pt idx="5417">
                  <c:v>2.2021849200000001</c:v>
                </c:pt>
                <c:pt idx="5418">
                  <c:v>2.2027161099999999</c:v>
                </c:pt>
                <c:pt idx="5419">
                  <c:v>2.2032475499999999</c:v>
                </c:pt>
                <c:pt idx="5420">
                  <c:v>2.20379901</c:v>
                </c:pt>
                <c:pt idx="5421">
                  <c:v>2.20421004</c:v>
                </c:pt>
                <c:pt idx="5422">
                  <c:v>2.2047312300000002</c:v>
                </c:pt>
                <c:pt idx="5423">
                  <c:v>2.2053124899999998</c:v>
                </c:pt>
                <c:pt idx="5424">
                  <c:v>2.2057135099999998</c:v>
                </c:pt>
                <c:pt idx="5425">
                  <c:v>2.20621467</c:v>
                </c:pt>
                <c:pt idx="5426">
                  <c:v>2.2067661300000001</c:v>
                </c:pt>
                <c:pt idx="5427">
                  <c:v>2.2073373799999998</c:v>
                </c:pt>
                <c:pt idx="5428">
                  <c:v>2.2074878199999999</c:v>
                </c:pt>
                <c:pt idx="5429">
                  <c:v>2.2083299200000002</c:v>
                </c:pt>
                <c:pt idx="5430">
                  <c:v>2.2087609800000001</c:v>
                </c:pt>
                <c:pt idx="5431">
                  <c:v>2.2091710600000001</c:v>
                </c:pt>
                <c:pt idx="5432">
                  <c:v>2.2097723500000002</c:v>
                </c:pt>
                <c:pt idx="5433">
                  <c:v>2.21020269</c:v>
                </c:pt>
                <c:pt idx="5434">
                  <c:v>2.2106068099999998</c:v>
                </c:pt>
                <c:pt idx="5435">
                  <c:v>2.2113668899999999</c:v>
                </c:pt>
                <c:pt idx="5436">
                  <c:v>2.2115075599999998</c:v>
                </c:pt>
                <c:pt idx="5437">
                  <c:v>2.2122998200000001</c:v>
                </c:pt>
                <c:pt idx="5438">
                  <c:v>2.2126307500000002</c:v>
                </c:pt>
                <c:pt idx="5439">
                  <c:v>2.2132718599999999</c:v>
                </c:pt>
                <c:pt idx="5440">
                  <c:v>2.2137229399999998</c:v>
                </c:pt>
                <c:pt idx="5441">
                  <c:v>2.21417427</c:v>
                </c:pt>
                <c:pt idx="5442">
                  <c:v>2.2145550300000001</c:v>
                </c:pt>
                <c:pt idx="5443">
                  <c:v>2.2151265100000002</c:v>
                </c:pt>
                <c:pt idx="5444">
                  <c:v>2.2156479400000002</c:v>
                </c:pt>
                <c:pt idx="5445">
                  <c:v>2.2162492299999998</c:v>
                </c:pt>
                <c:pt idx="5446">
                  <c:v>2.21658015</c:v>
                </c:pt>
                <c:pt idx="5447">
                  <c:v>2.21720147</c:v>
                </c:pt>
                <c:pt idx="5448">
                  <c:v>2.2176027299999999</c:v>
                </c:pt>
                <c:pt idx="5449">
                  <c:v>2.2183044000000001</c:v>
                </c:pt>
                <c:pt idx="5450">
                  <c:v>2.21870565</c:v>
                </c:pt>
                <c:pt idx="5451">
                  <c:v>2.2191965599999999</c:v>
                </c:pt>
                <c:pt idx="5452">
                  <c:v>2.2197380099999999</c:v>
                </c:pt>
                <c:pt idx="5453">
                  <c:v>2.2203895999999999</c:v>
                </c:pt>
                <c:pt idx="5454">
                  <c:v>2.2208507100000001</c:v>
                </c:pt>
                <c:pt idx="5455">
                  <c:v>2.22128177</c:v>
                </c:pt>
                <c:pt idx="5456">
                  <c:v>2.2215723999999999</c:v>
                </c:pt>
                <c:pt idx="5457">
                  <c:v>2.2222237599999999</c:v>
                </c:pt>
                <c:pt idx="5458">
                  <c:v>2.2227952499999999</c:v>
                </c:pt>
                <c:pt idx="5459">
                  <c:v>2.22328663</c:v>
                </c:pt>
                <c:pt idx="5460">
                  <c:v>2.2236275700000001</c:v>
                </c:pt>
                <c:pt idx="5461">
                  <c:v>2.22429919</c:v>
                </c:pt>
                <c:pt idx="5462">
                  <c:v>2.22454953</c:v>
                </c:pt>
                <c:pt idx="5463">
                  <c:v>2.22514105</c:v>
                </c:pt>
                <c:pt idx="5464">
                  <c:v>2.2256524600000001</c:v>
                </c:pt>
                <c:pt idx="5465">
                  <c:v>2.22606349</c:v>
                </c:pt>
                <c:pt idx="5466">
                  <c:v>2.2267150899999999</c:v>
                </c:pt>
                <c:pt idx="5467">
                  <c:v>2.2271461499999998</c:v>
                </c:pt>
                <c:pt idx="5468">
                  <c:v>2.2277975099999998</c:v>
                </c:pt>
                <c:pt idx="5469">
                  <c:v>2.22827888</c:v>
                </c:pt>
                <c:pt idx="5470">
                  <c:v>2.22865987</c:v>
                </c:pt>
                <c:pt idx="5471">
                  <c:v>2.2294817</c:v>
                </c:pt>
                <c:pt idx="5472">
                  <c:v>2.2297422899999999</c:v>
                </c:pt>
                <c:pt idx="5473">
                  <c:v>2.2302136400000001</c:v>
                </c:pt>
                <c:pt idx="5474">
                  <c:v>2.2309153099999999</c:v>
                </c:pt>
                <c:pt idx="5475">
                  <c:v>2.23124623</c:v>
                </c:pt>
                <c:pt idx="5476">
                  <c:v>2.2317476300000001</c:v>
                </c:pt>
                <c:pt idx="5477">
                  <c:v>2.2322084900000001</c:v>
                </c:pt>
                <c:pt idx="5478">
                  <c:v>2.2326893800000001</c:v>
                </c:pt>
                <c:pt idx="5479">
                  <c:v>2.23330092</c:v>
                </c:pt>
                <c:pt idx="5480">
                  <c:v>2.2338123300000001</c:v>
                </c:pt>
                <c:pt idx="5481">
                  <c:v>2.2343234999999999</c:v>
                </c:pt>
                <c:pt idx="5482">
                  <c:v>2.23442388</c:v>
                </c:pt>
                <c:pt idx="5483">
                  <c:v>2.2352354499999998</c:v>
                </c:pt>
                <c:pt idx="5484">
                  <c:v>2.23599696</c:v>
                </c:pt>
                <c:pt idx="5485">
                  <c:v>2.2359883800000002</c:v>
                </c:pt>
                <c:pt idx="5486">
                  <c:v>2.23665023</c:v>
                </c:pt>
                <c:pt idx="5487">
                  <c:v>2.2371993099999998</c:v>
                </c:pt>
                <c:pt idx="5488">
                  <c:v>2.2377421900000001</c:v>
                </c:pt>
                <c:pt idx="5489">
                  <c:v>2.2381129299999998</c:v>
                </c:pt>
                <c:pt idx="5490">
                  <c:v>2.23886466</c:v>
                </c:pt>
                <c:pt idx="5491">
                  <c:v>2.23925543</c:v>
                </c:pt>
                <c:pt idx="5492">
                  <c:v>2.2395563100000002</c:v>
                </c:pt>
                <c:pt idx="5493">
                  <c:v>2.2402682299999999</c:v>
                </c:pt>
                <c:pt idx="5494">
                  <c:v>2.24057913</c:v>
                </c:pt>
                <c:pt idx="5495">
                  <c:v>2.2411503800000001</c:v>
                </c:pt>
                <c:pt idx="5496">
                  <c:v>2.2417318800000001</c:v>
                </c:pt>
                <c:pt idx="5497">
                  <c:v>2.2424535799999998</c:v>
                </c:pt>
                <c:pt idx="5498">
                  <c:v>2.2430651199999998</c:v>
                </c:pt>
                <c:pt idx="5499">
                  <c:v>2.2431452300000001</c:v>
                </c:pt>
                <c:pt idx="5500">
                  <c:v>2.2436764199999999</c:v>
                </c:pt>
                <c:pt idx="5501">
                  <c:v>2.2443079899999998</c:v>
                </c:pt>
                <c:pt idx="5502">
                  <c:v>2.2448193999999999</c:v>
                </c:pt>
                <c:pt idx="5503">
                  <c:v>2.2454307099999999</c:v>
                </c:pt>
                <c:pt idx="5504">
                  <c:v>2.2458717799999999</c:v>
                </c:pt>
                <c:pt idx="5505">
                  <c:v>2.2462825799999999</c:v>
                </c:pt>
                <c:pt idx="5506">
                  <c:v>2.2467339000000002</c:v>
                </c:pt>
                <c:pt idx="5507">
                  <c:v>2.24737549</c:v>
                </c:pt>
                <c:pt idx="5508">
                  <c:v>2.24797702</c:v>
                </c:pt>
                <c:pt idx="5509">
                  <c:v>2.2482078099999998</c:v>
                </c:pt>
                <c:pt idx="5510">
                  <c:v>2.2487087200000002</c:v>
                </c:pt>
                <c:pt idx="5511">
                  <c:v>2.2491800799999999</c:v>
                </c:pt>
                <c:pt idx="5512">
                  <c:v>2.2497313000000001</c:v>
                </c:pt>
                <c:pt idx="5513">
                  <c:v>2.2501924</c:v>
                </c:pt>
                <c:pt idx="5514">
                  <c:v>2.2510545300000002</c:v>
                </c:pt>
                <c:pt idx="5515">
                  <c:v>2.25121474</c:v>
                </c:pt>
                <c:pt idx="5516">
                  <c:v>2.25175619</c:v>
                </c:pt>
                <c:pt idx="5517">
                  <c:v>2.2521472</c:v>
                </c:pt>
                <c:pt idx="5518">
                  <c:v>2.2526383399999999</c:v>
                </c:pt>
                <c:pt idx="5519">
                  <c:v>2.2536006</c:v>
                </c:pt>
                <c:pt idx="5520">
                  <c:v>2.2538113599999998</c:v>
                </c:pt>
                <c:pt idx="5521">
                  <c:v>2.25434256</c:v>
                </c:pt>
                <c:pt idx="5522">
                  <c:v>2.25494409</c:v>
                </c:pt>
                <c:pt idx="5523">
                  <c:v>2.2552847900000002</c:v>
                </c:pt>
                <c:pt idx="5524">
                  <c:v>2.2556757900000002</c:v>
                </c:pt>
                <c:pt idx="5525">
                  <c:v>2.2562573000000001</c:v>
                </c:pt>
                <c:pt idx="5526">
                  <c:v>2.2567784799999999</c:v>
                </c:pt>
                <c:pt idx="5527">
                  <c:v>2.2572796300000002</c:v>
                </c:pt>
                <c:pt idx="5528">
                  <c:v>2.2577908</c:v>
                </c:pt>
                <c:pt idx="5529">
                  <c:v>2.25848293</c:v>
                </c:pt>
                <c:pt idx="5530">
                  <c:v>2.2588334099999998</c:v>
                </c:pt>
                <c:pt idx="5531">
                  <c:v>2.2593348</c:v>
                </c:pt>
                <c:pt idx="5532">
                  <c:v>2.2599160700000001</c:v>
                </c:pt>
                <c:pt idx="5533">
                  <c:v>2.2602570100000001</c:v>
                </c:pt>
                <c:pt idx="5534">
                  <c:v>2.2609686899999999</c:v>
                </c:pt>
                <c:pt idx="5535">
                  <c:v>2.2613596899999999</c:v>
                </c:pt>
                <c:pt idx="5536">
                  <c:v>2.2617619000000002</c:v>
                </c:pt>
                <c:pt idx="5537">
                  <c:v>2.2623217100000002</c:v>
                </c:pt>
                <c:pt idx="5538">
                  <c:v>2.26279283</c:v>
                </c:pt>
                <c:pt idx="5539">
                  <c:v>2.2634358400000001</c:v>
                </c:pt>
                <c:pt idx="5540">
                  <c:v>2.2639560699999999</c:v>
                </c:pt>
                <c:pt idx="5541">
                  <c:v>2.2643070199999999</c:v>
                </c:pt>
                <c:pt idx="5542">
                  <c:v>2.2647480999999998</c:v>
                </c:pt>
                <c:pt idx="5543">
                  <c:v>2.2653596399999998</c:v>
                </c:pt>
                <c:pt idx="5544">
                  <c:v>2.2657206099999998</c:v>
                </c:pt>
                <c:pt idx="5545">
                  <c:v>2.2663118799999999</c:v>
                </c:pt>
                <c:pt idx="5546">
                  <c:v>2.2666525800000001</c:v>
                </c:pt>
                <c:pt idx="5547">
                  <c:v>2.2673044199999999</c:v>
                </c:pt>
                <c:pt idx="5548">
                  <c:v>2.2678055800000001</c:v>
                </c:pt>
                <c:pt idx="5549">
                  <c:v>2.2683267599999999</c:v>
                </c:pt>
                <c:pt idx="5550">
                  <c:v>2.2687780900000001</c:v>
                </c:pt>
                <c:pt idx="5551">
                  <c:v>2.2691988900000002</c:v>
                </c:pt>
                <c:pt idx="5552">
                  <c:v>2.27006102</c:v>
                </c:pt>
                <c:pt idx="5553">
                  <c:v>2.2703819300000001</c:v>
                </c:pt>
                <c:pt idx="5554">
                  <c:v>2.2708730699999999</c:v>
                </c:pt>
                <c:pt idx="5555">
                  <c:v>2.27123404</c:v>
                </c:pt>
                <c:pt idx="5556">
                  <c:v>2.2718153000000001</c:v>
                </c:pt>
                <c:pt idx="5557">
                  <c:v>2.27240682</c:v>
                </c:pt>
                <c:pt idx="5558">
                  <c:v>2.2727675399999998</c:v>
                </c:pt>
                <c:pt idx="5559">
                  <c:v>2.2734394099999999</c:v>
                </c:pt>
                <c:pt idx="5560">
                  <c:v>2.2738404299999999</c:v>
                </c:pt>
                <c:pt idx="5561">
                  <c:v>2.2742312</c:v>
                </c:pt>
                <c:pt idx="5562">
                  <c:v>2.2748026800000001</c:v>
                </c:pt>
                <c:pt idx="5563">
                  <c:v>2.2751834400000002</c:v>
                </c:pt>
                <c:pt idx="5564">
                  <c:v>2.2757451500000001</c:v>
                </c:pt>
                <c:pt idx="5565">
                  <c:v>2.2762160300000001</c:v>
                </c:pt>
                <c:pt idx="5566">
                  <c:v>2.2769477400000002</c:v>
                </c:pt>
                <c:pt idx="5567">
                  <c:v>2.2773690200000001</c:v>
                </c:pt>
                <c:pt idx="5568">
                  <c:v>2.2777798200000001</c:v>
                </c:pt>
                <c:pt idx="5569">
                  <c:v>2.2782711999999998</c:v>
                </c:pt>
                <c:pt idx="5570">
                  <c:v>2.2787923800000001</c:v>
                </c:pt>
                <c:pt idx="5571">
                  <c:v>2.2794842700000002</c:v>
                </c:pt>
                <c:pt idx="5572">
                  <c:v>2.2795441200000002</c:v>
                </c:pt>
                <c:pt idx="5573">
                  <c:v>2.28017592</c:v>
                </c:pt>
                <c:pt idx="5574">
                  <c:v>2.28096795</c:v>
                </c:pt>
                <c:pt idx="5575">
                  <c:v>2.2813990099999999</c:v>
                </c:pt>
                <c:pt idx="5576">
                  <c:v>2.2817695100000002</c:v>
                </c:pt>
                <c:pt idx="5577">
                  <c:v>2.2824914500000002</c:v>
                </c:pt>
                <c:pt idx="5578">
                  <c:v>2.2826821800000001</c:v>
                </c:pt>
                <c:pt idx="5579">
                  <c:v>2.2831029900000002</c:v>
                </c:pt>
                <c:pt idx="5580">
                  <c:v>2.28356409</c:v>
                </c:pt>
                <c:pt idx="5581">
                  <c:v>2.2843160600000001</c:v>
                </c:pt>
                <c:pt idx="5582">
                  <c:v>2.2846365</c:v>
                </c:pt>
                <c:pt idx="5583">
                  <c:v>2.2851982099999999</c:v>
                </c:pt>
                <c:pt idx="5584">
                  <c:v>2.2856493000000002</c:v>
                </c:pt>
                <c:pt idx="5585">
                  <c:v>2.28634095</c:v>
                </c:pt>
                <c:pt idx="5586">
                  <c:v>2.28656149</c:v>
                </c:pt>
                <c:pt idx="5587">
                  <c:v>2.28713298</c:v>
                </c:pt>
                <c:pt idx="5588">
                  <c:v>2.28780341</c:v>
                </c:pt>
                <c:pt idx="5589">
                  <c:v>2.2883143399999999</c:v>
                </c:pt>
                <c:pt idx="5590">
                  <c:v>2.2886853199999999</c:v>
                </c:pt>
                <c:pt idx="5591">
                  <c:v>2.2889876400000002</c:v>
                </c:pt>
                <c:pt idx="5592">
                  <c:v>2.2897794199999999</c:v>
                </c:pt>
                <c:pt idx="5593">
                  <c:v>2.29009938</c:v>
                </c:pt>
                <c:pt idx="5594">
                  <c:v>2.29057121</c:v>
                </c:pt>
                <c:pt idx="5595">
                  <c:v>2.2909822499999999</c:v>
                </c:pt>
                <c:pt idx="5596">
                  <c:v>2.2916438600000002</c:v>
                </c:pt>
                <c:pt idx="5597">
                  <c:v>2.2922251199999999</c:v>
                </c:pt>
                <c:pt idx="5598">
                  <c:v>2.2925963399999998</c:v>
                </c:pt>
                <c:pt idx="5599">
                  <c:v>2.2930171499999998</c:v>
                </c:pt>
                <c:pt idx="5600">
                  <c:v>2.2937891499999998</c:v>
                </c:pt>
                <c:pt idx="5601">
                  <c:v>2.2942302200000002</c:v>
                </c:pt>
                <c:pt idx="5602">
                  <c:v>2.2944808000000001</c:v>
                </c:pt>
                <c:pt idx="5603">
                  <c:v>2.2951226199999999</c:v>
                </c:pt>
                <c:pt idx="5604">
                  <c:v>2.2955534499999999</c:v>
                </c:pt>
                <c:pt idx="5605">
                  <c:v>2.2959344399999999</c:v>
                </c:pt>
                <c:pt idx="5606">
                  <c:v>2.2965857999999999</c:v>
                </c:pt>
                <c:pt idx="5607">
                  <c:v>2.29711723</c:v>
                </c:pt>
                <c:pt idx="5608">
                  <c:v>2.29759884</c:v>
                </c:pt>
                <c:pt idx="5609">
                  <c:v>2.2981898799999998</c:v>
                </c:pt>
                <c:pt idx="5610">
                  <c:v>2.2984604800000001</c:v>
                </c:pt>
                <c:pt idx="5611">
                  <c:v>2.2991723999999998</c:v>
                </c:pt>
                <c:pt idx="5612">
                  <c:v>2.2995932099999998</c:v>
                </c:pt>
                <c:pt idx="5613">
                  <c:v>2.3000443000000002</c:v>
                </c:pt>
                <c:pt idx="5614">
                  <c:v>2.3009567299999998</c:v>
                </c:pt>
                <c:pt idx="5615">
                  <c:v>2.3012473600000001</c:v>
                </c:pt>
                <c:pt idx="5616">
                  <c:v>2.3016586299999999</c:v>
                </c:pt>
                <c:pt idx="5617">
                  <c:v>2.3021097199999998</c:v>
                </c:pt>
                <c:pt idx="5618">
                  <c:v>2.3029515699999998</c:v>
                </c:pt>
                <c:pt idx="5619">
                  <c:v>2.3034126800000001</c:v>
                </c:pt>
                <c:pt idx="5620">
                  <c:v>2.3037433599999999</c:v>
                </c:pt>
                <c:pt idx="5621">
                  <c:v>2.3042345000000002</c:v>
                </c:pt>
                <c:pt idx="5622">
                  <c:v>2.3046655700000001</c:v>
                </c:pt>
                <c:pt idx="5623">
                  <c:v>2.30519724</c:v>
                </c:pt>
                <c:pt idx="5624">
                  <c:v>2.3055679800000002</c:v>
                </c:pt>
                <c:pt idx="5625">
                  <c:v>2.30624962</c:v>
                </c:pt>
                <c:pt idx="5626">
                  <c:v>2.3067710400000001</c:v>
                </c:pt>
                <c:pt idx="5627">
                  <c:v>2.3071317699999998</c:v>
                </c:pt>
                <c:pt idx="5628">
                  <c:v>2.3076527100000002</c:v>
                </c:pt>
                <c:pt idx="5629">
                  <c:v>2.30826449</c:v>
                </c:pt>
                <c:pt idx="5630">
                  <c:v>2.3084950399999999</c:v>
                </c:pt>
                <c:pt idx="5631">
                  <c:v>2.3092167400000001</c:v>
                </c:pt>
                <c:pt idx="5632">
                  <c:v>2.3096680599999999</c:v>
                </c:pt>
                <c:pt idx="5633">
                  <c:v>2.3101191499999998</c:v>
                </c:pt>
                <c:pt idx="5634">
                  <c:v>2.3106906399999998</c:v>
                </c:pt>
                <c:pt idx="5635">
                  <c:v>2.3110814099999999</c:v>
                </c:pt>
                <c:pt idx="5636">
                  <c:v>2.3117029699999998</c:v>
                </c:pt>
                <c:pt idx="5637">
                  <c:v>2.3121440400000002</c:v>
                </c:pt>
                <c:pt idx="5638">
                  <c:v>2.3126051400000001</c:v>
                </c:pt>
                <c:pt idx="5639">
                  <c:v>2.3129460800000001</c:v>
                </c:pt>
                <c:pt idx="5640">
                  <c:v>2.3134663099999999</c:v>
                </c:pt>
                <c:pt idx="5641">
                  <c:v>2.3140685599999999</c:v>
                </c:pt>
                <c:pt idx="5642">
                  <c:v>2.3146715200000001</c:v>
                </c:pt>
                <c:pt idx="5643">
                  <c:v>2.3152132000000001</c:v>
                </c:pt>
                <c:pt idx="5644">
                  <c:v>2.3158638499999999</c:v>
                </c:pt>
                <c:pt idx="5645">
                  <c:v>2.3162040699999999</c:v>
                </c:pt>
                <c:pt idx="5646">
                  <c:v>2.3165748100000001</c:v>
                </c:pt>
                <c:pt idx="5647">
                  <c:v>2.3172061400000001</c:v>
                </c:pt>
                <c:pt idx="5648">
                  <c:v>2.3176975299999998</c:v>
                </c:pt>
                <c:pt idx="5649">
                  <c:v>2.3180785199999998</c:v>
                </c:pt>
                <c:pt idx="5650">
                  <c:v>2.3185999399999999</c:v>
                </c:pt>
                <c:pt idx="5651">
                  <c:v>2.3191511600000001</c:v>
                </c:pt>
                <c:pt idx="5652">
                  <c:v>2.31981277</c:v>
                </c:pt>
                <c:pt idx="5653">
                  <c:v>2.32017374</c:v>
                </c:pt>
                <c:pt idx="5654">
                  <c:v>2.3206749000000002</c:v>
                </c:pt>
                <c:pt idx="5655">
                  <c:v>2.32135677</c:v>
                </c:pt>
                <c:pt idx="5656">
                  <c:v>2.3215069800000001</c:v>
                </c:pt>
                <c:pt idx="5657">
                  <c:v>2.3221886199999999</c:v>
                </c:pt>
                <c:pt idx="5658">
                  <c:v>2.3224294200000002</c:v>
                </c:pt>
                <c:pt idx="5659">
                  <c:v>2.32301044</c:v>
                </c:pt>
                <c:pt idx="5660">
                  <c:v>2.3236422499999998</c:v>
                </c:pt>
                <c:pt idx="5661">
                  <c:v>2.3241231400000002</c:v>
                </c:pt>
                <c:pt idx="5662">
                  <c:v>2.3245542000000001</c:v>
                </c:pt>
                <c:pt idx="5663">
                  <c:v>2.32537627</c:v>
                </c:pt>
                <c:pt idx="5664">
                  <c:v>2.3258276000000002</c:v>
                </c:pt>
                <c:pt idx="5665">
                  <c:v>2.3260581500000002</c:v>
                </c:pt>
                <c:pt idx="5666">
                  <c:v>2.32672977</c:v>
                </c:pt>
                <c:pt idx="5667">
                  <c:v>2.3270707100000001</c:v>
                </c:pt>
                <c:pt idx="5668">
                  <c:v>2.32754159</c:v>
                </c:pt>
                <c:pt idx="5669">
                  <c:v>2.3279929199999998</c:v>
                </c:pt>
                <c:pt idx="5670">
                  <c:v>2.3285841899999999</c:v>
                </c:pt>
                <c:pt idx="5671">
                  <c:v>2.3290352799999998</c:v>
                </c:pt>
                <c:pt idx="5672">
                  <c:v>2.32974696</c:v>
                </c:pt>
                <c:pt idx="5673">
                  <c:v>2.3302784000000001</c:v>
                </c:pt>
                <c:pt idx="5674">
                  <c:v>2.3306190999999998</c:v>
                </c:pt>
                <c:pt idx="5675">
                  <c:v>2.3312306399999998</c:v>
                </c:pt>
                <c:pt idx="5676">
                  <c:v>2.33155131</c:v>
                </c:pt>
                <c:pt idx="5677">
                  <c:v>2.3322131599999998</c:v>
                </c:pt>
                <c:pt idx="5678">
                  <c:v>2.3326942900000001</c:v>
                </c:pt>
                <c:pt idx="5679">
                  <c:v>2.33329582</c:v>
                </c:pt>
                <c:pt idx="5680">
                  <c:v>2.3337669399999998</c:v>
                </c:pt>
                <c:pt idx="5681">
                  <c:v>2.3341782100000001</c:v>
                </c:pt>
                <c:pt idx="5682">
                  <c:v>2.3347394499999998</c:v>
                </c:pt>
                <c:pt idx="5683">
                  <c:v>2.3353107</c:v>
                </c:pt>
                <c:pt idx="5684">
                  <c:v>2.3357617899999998</c:v>
                </c:pt>
                <c:pt idx="5685">
                  <c:v>2.3364334100000002</c:v>
                </c:pt>
                <c:pt idx="5686">
                  <c:v>2.33675408</c:v>
                </c:pt>
                <c:pt idx="5687">
                  <c:v>2.3372554800000001</c:v>
                </c:pt>
                <c:pt idx="5688">
                  <c:v>2.33787704</c:v>
                </c:pt>
                <c:pt idx="5689">
                  <c:v>2.3383581599999999</c:v>
                </c:pt>
                <c:pt idx="5690">
                  <c:v>2.3388693300000001</c:v>
                </c:pt>
                <c:pt idx="5691">
                  <c:v>2.3392605799999999</c:v>
                </c:pt>
                <c:pt idx="5692">
                  <c:v>2.33966136</c:v>
                </c:pt>
                <c:pt idx="5693">
                  <c:v>2.3403239299999998</c:v>
                </c:pt>
                <c:pt idx="5694">
                  <c:v>2.34084439</c:v>
                </c:pt>
                <c:pt idx="5695">
                  <c:v>2.34124446</c:v>
                </c:pt>
                <c:pt idx="5696">
                  <c:v>2.3416132900000002</c:v>
                </c:pt>
                <c:pt idx="5697">
                  <c:v>2.3419480300000002</c:v>
                </c:pt>
                <c:pt idx="5698">
                  <c:v>2.3426184700000001</c:v>
                </c:pt>
                <c:pt idx="5699">
                  <c:v>2.3434104900000001</c:v>
                </c:pt>
                <c:pt idx="5700">
                  <c:v>2.3435208799999998</c:v>
                </c:pt>
                <c:pt idx="5701">
                  <c:v>2.3443927800000002</c:v>
                </c:pt>
                <c:pt idx="5702">
                  <c:v>2.3445932900000002</c:v>
                </c:pt>
                <c:pt idx="5703">
                  <c:v>2.3454053400000001</c:v>
                </c:pt>
                <c:pt idx="5704">
                  <c:v>2.34567595</c:v>
                </c:pt>
                <c:pt idx="5705">
                  <c:v>2.3463375599999998</c:v>
                </c:pt>
                <c:pt idx="5706">
                  <c:v>2.3465580899999998</c:v>
                </c:pt>
                <c:pt idx="5707">
                  <c:v>2.3471396000000002</c:v>
                </c:pt>
                <c:pt idx="5708">
                  <c:v>2.3478515099999999</c:v>
                </c:pt>
                <c:pt idx="5709">
                  <c:v>2.3482625499999998</c:v>
                </c:pt>
                <c:pt idx="5710">
                  <c:v>2.34879375</c:v>
                </c:pt>
                <c:pt idx="5711">
                  <c:v>2.3491144199999998</c:v>
                </c:pt>
                <c:pt idx="5712">
                  <c:v>2.3498263399999999</c:v>
                </c:pt>
                <c:pt idx="5713">
                  <c:v>2.3502774199999998</c:v>
                </c:pt>
                <c:pt idx="5714">
                  <c:v>2.3506684299999998</c:v>
                </c:pt>
                <c:pt idx="5715">
                  <c:v>2.3514704700000002</c:v>
                </c:pt>
                <c:pt idx="5716">
                  <c:v>2.35157061</c:v>
                </c:pt>
                <c:pt idx="5717">
                  <c:v>2.3522422299999999</c:v>
                </c:pt>
                <c:pt idx="5718">
                  <c:v>2.3526830699999999</c:v>
                </c:pt>
                <c:pt idx="5719">
                  <c:v>2.3532645699999999</c:v>
                </c:pt>
                <c:pt idx="5720">
                  <c:v>2.35376596</c:v>
                </c:pt>
                <c:pt idx="5721">
                  <c:v>2.3544576199999998</c:v>
                </c:pt>
                <c:pt idx="5722">
                  <c:v>2.3546881700000002</c:v>
                </c:pt>
                <c:pt idx="5723">
                  <c:v>2.3554499099999999</c:v>
                </c:pt>
                <c:pt idx="5724">
                  <c:v>2.3556504199999999</c:v>
                </c:pt>
                <c:pt idx="5725">
                  <c:v>2.3560414299999999</c:v>
                </c:pt>
                <c:pt idx="5726">
                  <c:v>2.3565726300000001</c:v>
                </c:pt>
                <c:pt idx="5727">
                  <c:v>2.3571743999999999</c:v>
                </c:pt>
                <c:pt idx="5728">
                  <c:v>2.3576753099999999</c:v>
                </c:pt>
                <c:pt idx="5729">
                  <c:v>2.3583071200000001</c:v>
                </c:pt>
                <c:pt idx="5730">
                  <c:v>2.3588082799999999</c:v>
                </c:pt>
                <c:pt idx="5731">
                  <c:v>2.3591692399999999</c:v>
                </c:pt>
                <c:pt idx="5732">
                  <c:v>2.3595197200000002</c:v>
                </c:pt>
                <c:pt idx="5733">
                  <c:v>2.36019158</c:v>
                </c:pt>
                <c:pt idx="5734">
                  <c:v>2.3607027500000002</c:v>
                </c:pt>
                <c:pt idx="5735">
                  <c:v>2.3613645999999999</c:v>
                </c:pt>
                <c:pt idx="5736">
                  <c:v>2.3617255699999999</c:v>
                </c:pt>
                <c:pt idx="5737">
                  <c:v>2.3622565299999998</c:v>
                </c:pt>
                <c:pt idx="5738">
                  <c:v>2.36272788</c:v>
                </c:pt>
                <c:pt idx="5739">
                  <c:v>2.3633794799999999</c:v>
                </c:pt>
                <c:pt idx="5740">
                  <c:v>2.3636300600000002</c:v>
                </c:pt>
                <c:pt idx="5741">
                  <c:v>2.3642919099999999</c:v>
                </c:pt>
                <c:pt idx="5742">
                  <c:v>2.3648631600000001</c:v>
                </c:pt>
                <c:pt idx="5743">
                  <c:v>2.3654444200000002</c:v>
                </c:pt>
                <c:pt idx="5744">
                  <c:v>2.36567426</c:v>
                </c:pt>
                <c:pt idx="5745">
                  <c:v>2.3661262999999999</c:v>
                </c:pt>
                <c:pt idx="5746">
                  <c:v>2.36658597</c:v>
                </c:pt>
                <c:pt idx="5747">
                  <c:v>2.3672983599999999</c:v>
                </c:pt>
                <c:pt idx="5748">
                  <c:v>2.36758018</c:v>
                </c:pt>
                <c:pt idx="5749">
                  <c:v>2.3681809899999999</c:v>
                </c:pt>
                <c:pt idx="5750">
                  <c:v>2.3685617400000001</c:v>
                </c:pt>
                <c:pt idx="5751">
                  <c:v>2.3689429799999999</c:v>
                </c:pt>
                <c:pt idx="5752">
                  <c:v>2.3698651800000001</c:v>
                </c:pt>
                <c:pt idx="5753">
                  <c:v>2.3703064899999999</c:v>
                </c:pt>
                <c:pt idx="5754">
                  <c:v>2.37056684</c:v>
                </c:pt>
                <c:pt idx="5755">
                  <c:v>2.3712284600000002</c:v>
                </c:pt>
                <c:pt idx="5756">
                  <c:v>2.3718500100000002</c:v>
                </c:pt>
                <c:pt idx="5757">
                  <c:v>2.3719606400000002</c:v>
                </c:pt>
                <c:pt idx="5758">
                  <c:v>2.3726820900000001</c:v>
                </c:pt>
                <c:pt idx="5759">
                  <c:v>2.37328362</c:v>
                </c:pt>
                <c:pt idx="5760">
                  <c:v>2.3737246999999999</c:v>
                </c:pt>
                <c:pt idx="5761">
                  <c:v>2.3740956799999999</c:v>
                </c:pt>
                <c:pt idx="5762">
                  <c:v>2.37493753</c:v>
                </c:pt>
                <c:pt idx="5763">
                  <c:v>2.3752484300000001</c:v>
                </c:pt>
                <c:pt idx="5764">
                  <c:v>2.3757595999999999</c:v>
                </c:pt>
                <c:pt idx="5765">
                  <c:v>2.37645149</c:v>
                </c:pt>
                <c:pt idx="5766">
                  <c:v>2.3768925699999999</c:v>
                </c:pt>
                <c:pt idx="5767">
                  <c:v>2.3772132400000001</c:v>
                </c:pt>
                <c:pt idx="5768">
                  <c:v>2.3777346600000002</c:v>
                </c:pt>
                <c:pt idx="5769">
                  <c:v>2.37828588</c:v>
                </c:pt>
                <c:pt idx="5770">
                  <c:v>2.37864685</c:v>
                </c:pt>
                <c:pt idx="5771">
                  <c:v>2.3790678999999999</c:v>
                </c:pt>
                <c:pt idx="5772">
                  <c:v>2.3797195000000002</c:v>
                </c:pt>
                <c:pt idx="5773">
                  <c:v>2.3800704499999998</c:v>
                </c:pt>
                <c:pt idx="5774">
                  <c:v>2.3807218099999998</c:v>
                </c:pt>
                <c:pt idx="5775">
                  <c:v>2.3812129500000001</c:v>
                </c:pt>
                <c:pt idx="5776">
                  <c:v>2.3819448900000002</c:v>
                </c:pt>
                <c:pt idx="5777">
                  <c:v>2.3821754500000001</c:v>
                </c:pt>
                <c:pt idx="5778">
                  <c:v>2.38282704</c:v>
                </c:pt>
                <c:pt idx="5779">
                  <c:v>2.3832480899999999</c:v>
                </c:pt>
                <c:pt idx="5780">
                  <c:v>2.38362908</c:v>
                </c:pt>
                <c:pt idx="5781">
                  <c:v>2.3841500299999998</c:v>
                </c:pt>
                <c:pt idx="5782">
                  <c:v>2.3847417800000001</c:v>
                </c:pt>
                <c:pt idx="5783">
                  <c:v>2.3852629699999999</c:v>
                </c:pt>
                <c:pt idx="5784">
                  <c:v>2.3857240700000002</c:v>
                </c:pt>
                <c:pt idx="5785">
                  <c:v>2.3863756700000001</c:v>
                </c:pt>
                <c:pt idx="5786">
                  <c:v>2.3866963399999999</c:v>
                </c:pt>
                <c:pt idx="5787">
                  <c:v>2.3870973599999998</c:v>
                </c:pt>
                <c:pt idx="5788">
                  <c:v>2.3877186799999999</c:v>
                </c:pt>
                <c:pt idx="5789">
                  <c:v>2.3882000400000001</c:v>
                </c:pt>
                <c:pt idx="5790">
                  <c:v>2.38859105</c:v>
                </c:pt>
                <c:pt idx="5791">
                  <c:v>2.3891122299999998</c:v>
                </c:pt>
                <c:pt idx="5792">
                  <c:v>2.3897039900000001</c:v>
                </c:pt>
                <c:pt idx="5793">
                  <c:v>2.3901050100000001</c:v>
                </c:pt>
                <c:pt idx="5794">
                  <c:v>2.3909068100000002</c:v>
                </c:pt>
                <c:pt idx="5795">
                  <c:v>2.3912575199999999</c:v>
                </c:pt>
                <c:pt idx="5796">
                  <c:v>2.3916685599999998</c:v>
                </c:pt>
                <c:pt idx="5797">
                  <c:v>2.3921194099999998</c:v>
                </c:pt>
                <c:pt idx="5798">
                  <c:v>2.3927612300000001</c:v>
                </c:pt>
                <c:pt idx="5799">
                  <c:v>2.39323401</c:v>
                </c:pt>
                <c:pt idx="5800">
                  <c:v>2.3936941599999999</c:v>
                </c:pt>
                <c:pt idx="5801">
                  <c:v>2.3941943600000002</c:v>
                </c:pt>
                <c:pt idx="5802">
                  <c:v>2.3947660900000001</c:v>
                </c:pt>
                <c:pt idx="5803">
                  <c:v>2.39514709</c:v>
                </c:pt>
                <c:pt idx="5804">
                  <c:v>2.3958489900000002</c:v>
                </c:pt>
                <c:pt idx="5805">
                  <c:v>2.39637995</c:v>
                </c:pt>
                <c:pt idx="5806">
                  <c:v>2.3968212599999998</c:v>
                </c:pt>
                <c:pt idx="5807">
                  <c:v>2.3972823600000002</c:v>
                </c:pt>
                <c:pt idx="5808">
                  <c:v>2.3977336899999999</c:v>
                </c:pt>
                <c:pt idx="5809">
                  <c:v>2.3983047000000002</c:v>
                </c:pt>
                <c:pt idx="5810">
                  <c:v>2.3987257500000001</c:v>
                </c:pt>
                <c:pt idx="5811">
                  <c:v>2.3992068799999999</c:v>
                </c:pt>
                <c:pt idx="5812">
                  <c:v>2.39995885</c:v>
                </c:pt>
                <c:pt idx="5813">
                  <c:v>2.40012932</c:v>
                </c:pt>
                <c:pt idx="5814">
                  <c:v>2.40072083</c:v>
                </c:pt>
                <c:pt idx="5815">
                  <c:v>2.40137219</c:v>
                </c:pt>
                <c:pt idx="5816">
                  <c:v>2.40187383</c:v>
                </c:pt>
                <c:pt idx="5817">
                  <c:v>2.4020140200000002</c:v>
                </c:pt>
                <c:pt idx="5818">
                  <c:v>2.4026455900000001</c:v>
                </c:pt>
                <c:pt idx="5819">
                  <c:v>2.4031968099999999</c:v>
                </c:pt>
                <c:pt idx="5820">
                  <c:v>2.4037783099999999</c:v>
                </c:pt>
                <c:pt idx="5821">
                  <c:v>2.4043695899999999</c:v>
                </c:pt>
                <c:pt idx="5822">
                  <c:v>2.40470052</c:v>
                </c:pt>
                <c:pt idx="5823">
                  <c:v>2.4051818800000002</c:v>
                </c:pt>
                <c:pt idx="5824">
                  <c:v>2.4054722800000001</c:v>
                </c:pt>
                <c:pt idx="5825">
                  <c:v>2.4062044600000001</c:v>
                </c:pt>
                <c:pt idx="5826">
                  <c:v>2.4066152600000001</c:v>
                </c:pt>
                <c:pt idx="5827">
                  <c:v>2.4073071499999998</c:v>
                </c:pt>
                <c:pt idx="5828">
                  <c:v>2.4078383400000001</c:v>
                </c:pt>
                <c:pt idx="5829">
                  <c:v>2.4081890600000002</c:v>
                </c:pt>
                <c:pt idx="5830">
                  <c:v>2.4088103799999998</c:v>
                </c:pt>
                <c:pt idx="5831">
                  <c:v>2.4093120099999998</c:v>
                </c:pt>
                <c:pt idx="5832">
                  <c:v>2.4096324400000002</c:v>
                </c:pt>
                <c:pt idx="5833">
                  <c:v>2.4102842799999999</c:v>
                </c:pt>
                <c:pt idx="5834">
                  <c:v>2.4106550200000001</c:v>
                </c:pt>
                <c:pt idx="5835">
                  <c:v>2.4111363899999998</c:v>
                </c:pt>
                <c:pt idx="5836">
                  <c:v>2.41159773</c:v>
                </c:pt>
                <c:pt idx="5837">
                  <c:v>2.4123795000000001</c:v>
                </c:pt>
                <c:pt idx="5838">
                  <c:v>2.4128103300000001</c:v>
                </c:pt>
                <c:pt idx="5839">
                  <c:v>2.4131612800000002</c:v>
                </c:pt>
                <c:pt idx="5840">
                  <c:v>2.41403341</c:v>
                </c:pt>
                <c:pt idx="5841">
                  <c:v>2.4142842299999998</c:v>
                </c:pt>
                <c:pt idx="5842">
                  <c:v>2.41491532</c:v>
                </c:pt>
                <c:pt idx="5843">
                  <c:v>2.41548681</c:v>
                </c:pt>
                <c:pt idx="5844">
                  <c:v>2.4157173599999999</c:v>
                </c:pt>
                <c:pt idx="5845">
                  <c:v>2.4163191300000002</c:v>
                </c:pt>
                <c:pt idx="5846">
                  <c:v>2.4168100400000001</c:v>
                </c:pt>
                <c:pt idx="5847">
                  <c:v>2.4172813899999999</c:v>
                </c:pt>
                <c:pt idx="5848">
                  <c:v>2.4179530100000002</c:v>
                </c:pt>
                <c:pt idx="5849">
                  <c:v>2.4183538000000002</c:v>
                </c:pt>
                <c:pt idx="5850">
                  <c:v>2.4186050899999998</c:v>
                </c:pt>
                <c:pt idx="5851">
                  <c:v>2.4192359400000001</c:v>
                </c:pt>
                <c:pt idx="5852">
                  <c:v>2.41976762</c:v>
                </c:pt>
                <c:pt idx="5853">
                  <c:v>2.4204783399999998</c:v>
                </c:pt>
                <c:pt idx="5854">
                  <c:v>2.4208309699999999</c:v>
                </c:pt>
                <c:pt idx="5855">
                  <c:v>2.4213111399999998</c:v>
                </c:pt>
                <c:pt idx="5856">
                  <c:v>2.4219226800000002</c:v>
                </c:pt>
                <c:pt idx="5857">
                  <c:v>2.4223737700000001</c:v>
                </c:pt>
                <c:pt idx="5858">
                  <c:v>2.4228649099999999</c:v>
                </c:pt>
                <c:pt idx="5859">
                  <c:v>2.4232459099999999</c:v>
                </c:pt>
                <c:pt idx="5860">
                  <c:v>2.4239776100000001</c:v>
                </c:pt>
                <c:pt idx="5861">
                  <c:v>2.42418814</c:v>
                </c:pt>
                <c:pt idx="5862">
                  <c:v>2.42478967</c:v>
                </c:pt>
                <c:pt idx="5863">
                  <c:v>2.4252407599999999</c:v>
                </c:pt>
                <c:pt idx="5864">
                  <c:v>2.42575216</c:v>
                </c:pt>
                <c:pt idx="5865">
                  <c:v>2.4264640800000001</c:v>
                </c:pt>
                <c:pt idx="5866">
                  <c:v>2.4267041699999998</c:v>
                </c:pt>
                <c:pt idx="5867">
                  <c:v>2.4270851599999999</c:v>
                </c:pt>
                <c:pt idx="5868">
                  <c:v>2.4278371299999999</c:v>
                </c:pt>
                <c:pt idx="5869">
                  <c:v>2.4282381499999999</c:v>
                </c:pt>
                <c:pt idx="5870">
                  <c:v>2.4287896199999999</c:v>
                </c:pt>
                <c:pt idx="5871">
                  <c:v>2.4292707400000002</c:v>
                </c:pt>
                <c:pt idx="5872">
                  <c:v>2.4297218300000001</c:v>
                </c:pt>
                <c:pt idx="5873">
                  <c:v>2.43019271</c:v>
                </c:pt>
                <c:pt idx="5874">
                  <c:v>2.4307141300000001</c:v>
                </c:pt>
                <c:pt idx="5875">
                  <c:v>2.43133569</c:v>
                </c:pt>
                <c:pt idx="5876">
                  <c:v>2.43176675</c:v>
                </c:pt>
                <c:pt idx="5877">
                  <c:v>2.4322979500000002</c:v>
                </c:pt>
                <c:pt idx="5878">
                  <c:v>2.43277907</c:v>
                </c:pt>
                <c:pt idx="5879">
                  <c:v>2.4332604400000002</c:v>
                </c:pt>
                <c:pt idx="5880">
                  <c:v>2.4337818599999999</c:v>
                </c:pt>
                <c:pt idx="5881">
                  <c:v>2.4342830200000001</c:v>
                </c:pt>
                <c:pt idx="5882">
                  <c:v>2.4348239899999999</c:v>
                </c:pt>
                <c:pt idx="5883">
                  <c:v>2.4352753200000001</c:v>
                </c:pt>
                <c:pt idx="5884">
                  <c:v>2.4355962299999998</c:v>
                </c:pt>
                <c:pt idx="5885">
                  <c:v>2.4362075299999999</c:v>
                </c:pt>
                <c:pt idx="5886">
                  <c:v>2.4368491200000002</c:v>
                </c:pt>
                <c:pt idx="5887">
                  <c:v>2.4370796700000001</c:v>
                </c:pt>
                <c:pt idx="5888">
                  <c:v>2.4377112400000001</c:v>
                </c:pt>
                <c:pt idx="5889">
                  <c:v>2.4382827300000001</c:v>
                </c:pt>
                <c:pt idx="5890">
                  <c:v>2.4387938999999998</c:v>
                </c:pt>
                <c:pt idx="5891">
                  <c:v>2.4392850400000001</c:v>
                </c:pt>
                <c:pt idx="5892">
                  <c:v>2.4398565300000001</c:v>
                </c:pt>
                <c:pt idx="5893">
                  <c:v>2.4402575500000001</c:v>
                </c:pt>
                <c:pt idx="5894">
                  <c:v>2.4406786</c:v>
                </c:pt>
                <c:pt idx="5895">
                  <c:v>2.4414503600000002</c:v>
                </c:pt>
                <c:pt idx="5896">
                  <c:v>2.4417209600000001</c:v>
                </c:pt>
                <c:pt idx="5897">
                  <c:v>2.4424328800000001</c:v>
                </c:pt>
                <c:pt idx="5898">
                  <c:v>2.4428436800000002</c:v>
                </c:pt>
                <c:pt idx="5899">
                  <c:v>2.4432346800000002</c:v>
                </c:pt>
                <c:pt idx="5900">
                  <c:v>2.4437560999999999</c:v>
                </c:pt>
                <c:pt idx="5901">
                  <c:v>2.4443275899999999</c:v>
                </c:pt>
                <c:pt idx="5902">
                  <c:v>2.4447987100000002</c:v>
                </c:pt>
                <c:pt idx="5903">
                  <c:v>2.4451584799999999</c:v>
                </c:pt>
                <c:pt idx="5904">
                  <c:v>2.4458301100000002</c:v>
                </c:pt>
                <c:pt idx="5905">
                  <c:v>2.4463238700000001</c:v>
                </c:pt>
                <c:pt idx="5906">
                  <c:v>2.44669318</c:v>
                </c:pt>
                <c:pt idx="5907">
                  <c:v>2.4472844600000001</c:v>
                </c:pt>
                <c:pt idx="5908">
                  <c:v>2.4477760800000001</c:v>
                </c:pt>
                <c:pt idx="5909">
                  <c:v>2.4482171500000001</c:v>
                </c:pt>
                <c:pt idx="5910">
                  <c:v>2.4484977699999999</c:v>
                </c:pt>
                <c:pt idx="5911">
                  <c:v>2.4493195999999999</c:v>
                </c:pt>
                <c:pt idx="5912">
                  <c:v>2.4495704200000001</c:v>
                </c:pt>
                <c:pt idx="5913">
                  <c:v>2.4502217800000001</c:v>
                </c:pt>
                <c:pt idx="5914">
                  <c:v>2.45064306</c:v>
                </c:pt>
                <c:pt idx="5915">
                  <c:v>2.4511942900000001</c:v>
                </c:pt>
                <c:pt idx="5916">
                  <c:v>2.4515151999999998</c:v>
                </c:pt>
                <c:pt idx="5917">
                  <c:v>2.45225692</c:v>
                </c:pt>
                <c:pt idx="5918">
                  <c:v>2.4525475499999998</c:v>
                </c:pt>
                <c:pt idx="5919">
                  <c:v>2.4533696200000001</c:v>
                </c:pt>
                <c:pt idx="5920">
                  <c:v>2.4535400900000002</c:v>
                </c:pt>
                <c:pt idx="5921">
                  <c:v>2.4541113399999999</c:v>
                </c:pt>
                <c:pt idx="5922">
                  <c:v>2.45483327</c:v>
                </c:pt>
                <c:pt idx="5923">
                  <c:v>2.4551138899999998</c:v>
                </c:pt>
                <c:pt idx="5924">
                  <c:v>2.4558155500000001</c:v>
                </c:pt>
                <c:pt idx="5925">
                  <c:v>2.45619655</c:v>
                </c:pt>
                <c:pt idx="5926">
                  <c:v>2.45661759</c:v>
                </c:pt>
                <c:pt idx="5927">
                  <c:v>2.4570486499999999</c:v>
                </c:pt>
                <c:pt idx="5928">
                  <c:v>2.45762992</c:v>
                </c:pt>
                <c:pt idx="5929">
                  <c:v>2.4582815199999999</c:v>
                </c:pt>
                <c:pt idx="5930">
                  <c:v>2.4587628800000001</c:v>
                </c:pt>
                <c:pt idx="5931">
                  <c:v>2.4591138400000001</c:v>
                </c:pt>
                <c:pt idx="5932">
                  <c:v>2.4596450299999999</c:v>
                </c:pt>
                <c:pt idx="5933">
                  <c:v>2.4602863799999999</c:v>
                </c:pt>
                <c:pt idx="5934">
                  <c:v>2.4603970099999999</c:v>
                </c:pt>
                <c:pt idx="5935">
                  <c:v>2.4610683899999999</c:v>
                </c:pt>
                <c:pt idx="5936">
                  <c:v>2.46175027</c:v>
                </c:pt>
                <c:pt idx="5937">
                  <c:v>2.46212125</c:v>
                </c:pt>
                <c:pt idx="5938">
                  <c:v>2.4628729800000002</c:v>
                </c:pt>
                <c:pt idx="5939">
                  <c:v>2.4633441</c:v>
                </c:pt>
                <c:pt idx="5940">
                  <c:v>2.4637050600000001</c:v>
                </c:pt>
                <c:pt idx="5941">
                  <c:v>2.46415615</c:v>
                </c:pt>
                <c:pt idx="5942">
                  <c:v>2.46476746</c:v>
                </c:pt>
                <c:pt idx="5943">
                  <c:v>2.4651284200000001</c:v>
                </c:pt>
                <c:pt idx="5944">
                  <c:v>2.4658000499999999</c:v>
                </c:pt>
                <c:pt idx="5945">
                  <c:v>2.46624088</c:v>
                </c:pt>
                <c:pt idx="5946">
                  <c:v>2.4667122400000001</c:v>
                </c:pt>
                <c:pt idx="5947">
                  <c:v>2.46718335</c:v>
                </c:pt>
                <c:pt idx="5948">
                  <c:v>2.4676644799999998</c:v>
                </c:pt>
                <c:pt idx="5949">
                  <c:v>2.4681959199999999</c:v>
                </c:pt>
                <c:pt idx="5950">
                  <c:v>2.4688277200000002</c:v>
                </c:pt>
                <c:pt idx="5951">
                  <c:v>2.4692082399999999</c:v>
                </c:pt>
                <c:pt idx="5952">
                  <c:v>2.4696795900000001</c:v>
                </c:pt>
                <c:pt idx="5953">
                  <c:v>2.4700102799999999</c:v>
                </c:pt>
                <c:pt idx="5954">
                  <c:v>2.4705817699999999</c:v>
                </c:pt>
                <c:pt idx="5955">
                  <c:v>2.4711930799999999</c:v>
                </c:pt>
                <c:pt idx="5956">
                  <c:v>2.4716949499999998</c:v>
                </c:pt>
                <c:pt idx="5957">
                  <c:v>2.4722156499999999</c:v>
                </c:pt>
                <c:pt idx="5958">
                  <c:v>2.4724368999999999</c:v>
                </c:pt>
                <c:pt idx="5959">
                  <c:v>2.4732782800000002</c:v>
                </c:pt>
                <c:pt idx="5960">
                  <c:v>2.4732883000000001</c:v>
                </c:pt>
                <c:pt idx="5961">
                  <c:v>2.47415042</c:v>
                </c:pt>
                <c:pt idx="5962">
                  <c:v>2.4748320599999998</c:v>
                </c:pt>
                <c:pt idx="5963">
                  <c:v>2.4750225499999998</c:v>
                </c:pt>
                <c:pt idx="5964">
                  <c:v>2.47573423</c:v>
                </c:pt>
                <c:pt idx="5965">
                  <c:v>2.4762156000000002</c:v>
                </c:pt>
                <c:pt idx="5966">
                  <c:v>2.4767968699999998</c:v>
                </c:pt>
                <c:pt idx="5967">
                  <c:v>2.4770374300000002</c:v>
                </c:pt>
                <c:pt idx="5968">
                  <c:v>2.4777391</c:v>
                </c:pt>
                <c:pt idx="5969">
                  <c:v>2.4782104500000002</c:v>
                </c:pt>
                <c:pt idx="5970">
                  <c:v>2.4786412699999998</c:v>
                </c:pt>
                <c:pt idx="5971">
                  <c:v>2.4793732199999998</c:v>
                </c:pt>
                <c:pt idx="5972">
                  <c:v>2.47985458</c:v>
                </c:pt>
                <c:pt idx="5973">
                  <c:v>2.4800748800000001</c:v>
                </c:pt>
                <c:pt idx="5974">
                  <c:v>2.4807167099999998</c:v>
                </c:pt>
                <c:pt idx="5975">
                  <c:v>2.4811675499999999</c:v>
                </c:pt>
                <c:pt idx="5976">
                  <c:v>2.4818491900000001</c:v>
                </c:pt>
                <c:pt idx="5977">
                  <c:v>2.4820199000000001</c:v>
                </c:pt>
                <c:pt idx="5978">
                  <c:v>2.4828517400000001</c:v>
                </c:pt>
                <c:pt idx="5979">
                  <c:v>2.4831826700000001</c:v>
                </c:pt>
                <c:pt idx="5980">
                  <c:v>2.4837138699999999</c:v>
                </c:pt>
                <c:pt idx="5981">
                  <c:v>2.4842550800000001</c:v>
                </c:pt>
                <c:pt idx="5982">
                  <c:v>2.4846460800000001</c:v>
                </c:pt>
                <c:pt idx="5983">
                  <c:v>2.48505712</c:v>
                </c:pt>
                <c:pt idx="5984">
                  <c:v>2.4857387499999999</c:v>
                </c:pt>
                <c:pt idx="5985">
                  <c:v>2.4860999600000002</c:v>
                </c:pt>
                <c:pt idx="5986">
                  <c:v>2.4866409300000001</c:v>
                </c:pt>
                <c:pt idx="5987">
                  <c:v>2.48706198</c:v>
                </c:pt>
                <c:pt idx="5988">
                  <c:v>2.4875834000000001</c:v>
                </c:pt>
                <c:pt idx="5989">
                  <c:v>2.4880743000000001</c:v>
                </c:pt>
                <c:pt idx="5990">
                  <c:v>2.4887061099999999</c:v>
                </c:pt>
                <c:pt idx="5991">
                  <c:v>2.4892675899999999</c:v>
                </c:pt>
                <c:pt idx="5992">
                  <c:v>2.4898989199999999</c:v>
                </c:pt>
                <c:pt idx="5993">
                  <c:v>2.49043036</c:v>
                </c:pt>
                <c:pt idx="5994">
                  <c:v>2.4907610400000002</c:v>
                </c:pt>
                <c:pt idx="5995">
                  <c:v>2.4912121300000001</c:v>
                </c:pt>
                <c:pt idx="5996">
                  <c:v>2.4917235400000002</c:v>
                </c:pt>
                <c:pt idx="5997">
                  <c:v>2.4922947899999999</c:v>
                </c:pt>
                <c:pt idx="5998">
                  <c:v>2.4928963199999998</c:v>
                </c:pt>
                <c:pt idx="5999">
                  <c:v>2.4932672999999999</c:v>
                </c:pt>
                <c:pt idx="6000">
                  <c:v>2.4936282599999999</c:v>
                </c:pt>
                <c:pt idx="6001">
                  <c:v>2.4942498199999998</c:v>
                </c:pt>
                <c:pt idx="6002">
                  <c:v>2.49462056</c:v>
                </c:pt>
                <c:pt idx="6003">
                  <c:v>2.4952120799999999</c:v>
                </c:pt>
                <c:pt idx="6004">
                  <c:v>2.4957833300000001</c:v>
                </c:pt>
                <c:pt idx="6005">
                  <c:v>2.4962346599999998</c:v>
                </c:pt>
                <c:pt idx="6006">
                  <c:v>2.4968559699999999</c:v>
                </c:pt>
                <c:pt idx="6007">
                  <c:v>2.4970369300000002</c:v>
                </c:pt>
                <c:pt idx="6008">
                  <c:v>2.4977385999999999</c:v>
                </c:pt>
                <c:pt idx="6009">
                  <c:v>2.4982774299999999</c:v>
                </c:pt>
                <c:pt idx="6010">
                  <c:v>2.4988710900000002</c:v>
                </c:pt>
                <c:pt idx="6011">
                  <c:v>2.4992847399999998</c:v>
                </c:pt>
                <c:pt idx="6012">
                  <c:v>2.4998736400000001</c:v>
                </c:pt>
                <c:pt idx="6013">
                  <c:v>2.5003645400000001</c:v>
                </c:pt>
                <c:pt idx="6014">
                  <c:v>2.5009059900000001</c:v>
                </c:pt>
                <c:pt idx="6015">
                  <c:v>2.5012769700000002</c:v>
                </c:pt>
                <c:pt idx="6016">
                  <c:v>2.5016777499999998</c:v>
                </c:pt>
                <c:pt idx="6017">
                  <c:v>2.5022392299999998</c:v>
                </c:pt>
                <c:pt idx="6018">
                  <c:v>2.5025599000000001</c:v>
                </c:pt>
                <c:pt idx="6019">
                  <c:v>2.50353241</c:v>
                </c:pt>
                <c:pt idx="6020">
                  <c:v>2.5037932399999998</c:v>
                </c:pt>
                <c:pt idx="6021">
                  <c:v>2.5040638400000002</c:v>
                </c:pt>
                <c:pt idx="6022">
                  <c:v>2.5048556300000002</c:v>
                </c:pt>
                <c:pt idx="6023">
                  <c:v>2.5053668</c:v>
                </c:pt>
                <c:pt idx="6024">
                  <c:v>2.5055069900000002</c:v>
                </c:pt>
                <c:pt idx="6025">
                  <c:v>2.5064396900000001</c:v>
                </c:pt>
                <c:pt idx="6026">
                  <c:v>2.5066199299999998</c:v>
                </c:pt>
                <c:pt idx="6027">
                  <c:v>2.5074520100000002</c:v>
                </c:pt>
                <c:pt idx="6028">
                  <c:v>2.5077829399999998</c:v>
                </c:pt>
                <c:pt idx="6029">
                  <c:v>2.50796318</c:v>
                </c:pt>
                <c:pt idx="6030">
                  <c:v>2.5087652199999999</c:v>
                </c:pt>
                <c:pt idx="6031">
                  <c:v>2.5091762499999999</c:v>
                </c:pt>
                <c:pt idx="6032">
                  <c:v>2.5098075899999999</c:v>
                </c:pt>
                <c:pt idx="6033">
                  <c:v>2.5102188600000002</c:v>
                </c:pt>
                <c:pt idx="6034">
                  <c:v>2.5106499200000001</c:v>
                </c:pt>
                <c:pt idx="6035">
                  <c:v>2.5112612200000002</c:v>
                </c:pt>
                <c:pt idx="6036">
                  <c:v>2.5117225599999999</c:v>
                </c:pt>
                <c:pt idx="6037">
                  <c:v>2.5124039599999999</c:v>
                </c:pt>
                <c:pt idx="6038">
                  <c:v>2.5128750800000001</c:v>
                </c:pt>
                <c:pt idx="6039">
                  <c:v>2.51331639</c:v>
                </c:pt>
                <c:pt idx="6040">
                  <c:v>2.5137774899999998</c:v>
                </c:pt>
                <c:pt idx="6041">
                  <c:v>2.5143690099999998</c:v>
                </c:pt>
                <c:pt idx="6042">
                  <c:v>2.5146496300000001</c:v>
                </c:pt>
                <c:pt idx="6043">
                  <c:v>2.5150306200000001</c:v>
                </c:pt>
                <c:pt idx="6044">
                  <c:v>2.5157825900000002</c:v>
                </c:pt>
                <c:pt idx="6045">
                  <c:v>2.5161833800000002</c:v>
                </c:pt>
                <c:pt idx="6046">
                  <c:v>2.5167345999999999</c:v>
                </c:pt>
                <c:pt idx="6047">
                  <c:v>2.5172257400000002</c:v>
                </c:pt>
                <c:pt idx="6048">
                  <c:v>2.5179076199999999</c:v>
                </c:pt>
                <c:pt idx="6049">
                  <c:v>2.5181181399999999</c:v>
                </c:pt>
                <c:pt idx="6050">
                  <c:v>2.5186193000000001</c:v>
                </c:pt>
                <c:pt idx="6051">
                  <c:v>2.51926088</c:v>
                </c:pt>
                <c:pt idx="6052">
                  <c:v>2.5198221200000002</c:v>
                </c:pt>
                <c:pt idx="6053">
                  <c:v>2.5202331500000001</c:v>
                </c:pt>
                <c:pt idx="6054">
                  <c:v>2.5206041300000002</c:v>
                </c:pt>
                <c:pt idx="6055">
                  <c:v>2.5210251800000001</c:v>
                </c:pt>
                <c:pt idx="6056">
                  <c:v>2.5215663899999998</c:v>
                </c:pt>
                <c:pt idx="6057">
                  <c:v>2.5223684300000002</c:v>
                </c:pt>
                <c:pt idx="6058">
                  <c:v>2.5226998300000001</c:v>
                </c:pt>
                <c:pt idx="6059">
                  <c:v>2.5233507199999998</c:v>
                </c:pt>
                <c:pt idx="6060">
                  <c:v>2.5235328699999999</c:v>
                </c:pt>
                <c:pt idx="6061">
                  <c:v>2.5241448900000001</c:v>
                </c:pt>
                <c:pt idx="6062">
                  <c:v>2.52446437</c:v>
                </c:pt>
                <c:pt idx="6063">
                  <c:v>2.52527547</c:v>
                </c:pt>
                <c:pt idx="6064">
                  <c:v>2.5257067700000002</c:v>
                </c:pt>
                <c:pt idx="6065">
                  <c:v>2.5260875199999999</c:v>
                </c:pt>
                <c:pt idx="6066">
                  <c:v>2.5266587700000001</c:v>
                </c:pt>
                <c:pt idx="6067">
                  <c:v>2.5271801900000002</c:v>
                </c:pt>
                <c:pt idx="6068">
                  <c:v>2.5276615599999999</c:v>
                </c:pt>
                <c:pt idx="6069">
                  <c:v>2.5281124099999999</c:v>
                </c:pt>
                <c:pt idx="6070">
                  <c:v>2.5287039299999998</c:v>
                </c:pt>
                <c:pt idx="6071">
                  <c:v>2.52942562</c:v>
                </c:pt>
                <c:pt idx="6072">
                  <c:v>2.5295763</c:v>
                </c:pt>
                <c:pt idx="6073">
                  <c:v>2.5303277999999998</c:v>
                </c:pt>
                <c:pt idx="6074">
                  <c:v>2.5305485700000001</c:v>
                </c:pt>
                <c:pt idx="6075">
                  <c:v>2.5312502399999999</c:v>
                </c:pt>
                <c:pt idx="6076">
                  <c:v>2.5317013300000002</c:v>
                </c:pt>
                <c:pt idx="6077">
                  <c:v>2.53219247</c:v>
                </c:pt>
                <c:pt idx="6078">
                  <c:v>2.53259349</c:v>
                </c:pt>
                <c:pt idx="6079">
                  <c:v>2.5331447100000002</c:v>
                </c:pt>
                <c:pt idx="6080">
                  <c:v>2.5337061900000002</c:v>
                </c:pt>
                <c:pt idx="6081">
                  <c:v>2.5341169799999999</c:v>
                </c:pt>
                <c:pt idx="6082">
                  <c:v>2.5348992300000002</c:v>
                </c:pt>
                <c:pt idx="6083">
                  <c:v>2.53500938</c:v>
                </c:pt>
                <c:pt idx="6084">
                  <c:v>2.5355806400000001</c:v>
                </c:pt>
                <c:pt idx="6085">
                  <c:v>2.5362124399999999</c:v>
                </c:pt>
                <c:pt idx="6086">
                  <c:v>2.5366835600000002</c:v>
                </c:pt>
                <c:pt idx="6087">
                  <c:v>2.5371046100000001</c:v>
                </c:pt>
                <c:pt idx="6088">
                  <c:v>2.5376861100000001</c:v>
                </c:pt>
                <c:pt idx="6089">
                  <c:v>2.5382576000000001</c:v>
                </c:pt>
                <c:pt idx="6090">
                  <c:v>2.5388286099999999</c:v>
                </c:pt>
                <c:pt idx="6091">
                  <c:v>2.5392696899999998</c:v>
                </c:pt>
                <c:pt idx="6092">
                  <c:v>2.5398714500000001</c:v>
                </c:pt>
                <c:pt idx="6093">
                  <c:v>2.5403022800000001</c:v>
                </c:pt>
                <c:pt idx="6094">
                  <c:v>2.5406932800000002</c:v>
                </c:pt>
                <c:pt idx="6095">
                  <c:v>2.5412344899999999</c:v>
                </c:pt>
                <c:pt idx="6096">
                  <c:v>2.54190636</c:v>
                </c:pt>
                <c:pt idx="6097">
                  <c:v>2.54214692</c:v>
                </c:pt>
                <c:pt idx="6098">
                  <c:v>2.5427382000000001</c:v>
                </c:pt>
                <c:pt idx="6099">
                  <c:v>2.5431191900000001</c:v>
                </c:pt>
                <c:pt idx="6100">
                  <c:v>2.5437808</c:v>
                </c:pt>
                <c:pt idx="6101">
                  <c:v>2.54410172</c:v>
                </c:pt>
                <c:pt idx="6102">
                  <c:v>2.5447633299999999</c:v>
                </c:pt>
                <c:pt idx="6103">
                  <c:v>2.5453247999999999</c:v>
                </c:pt>
                <c:pt idx="6104">
                  <c:v>2.5458557599999998</c:v>
                </c:pt>
                <c:pt idx="6105">
                  <c:v>2.5462067099999999</c:v>
                </c:pt>
                <c:pt idx="6106">
                  <c:v>2.5466978500000002</c:v>
                </c:pt>
                <c:pt idx="6107">
                  <c:v>2.54706907</c:v>
                </c:pt>
                <c:pt idx="6108">
                  <c:v>2.54795098</c:v>
                </c:pt>
                <c:pt idx="6109">
                  <c:v>2.54815149</c:v>
                </c:pt>
                <c:pt idx="6110">
                  <c:v>2.5486729100000001</c:v>
                </c:pt>
                <c:pt idx="6111">
                  <c:v>2.5493144999999999</c:v>
                </c:pt>
                <c:pt idx="6112">
                  <c:v>2.5497355499999999</c:v>
                </c:pt>
                <c:pt idx="6113">
                  <c:v>2.5503683100000001</c:v>
                </c:pt>
                <c:pt idx="6114">
                  <c:v>2.5507774400000001</c:v>
                </c:pt>
                <c:pt idx="6115">
                  <c:v>2.5513289000000001</c:v>
                </c:pt>
                <c:pt idx="6116">
                  <c:v>2.55152965</c:v>
                </c:pt>
                <c:pt idx="6117">
                  <c:v>2.55209112</c:v>
                </c:pt>
                <c:pt idx="6118">
                  <c:v>2.5527527299999999</c:v>
                </c:pt>
                <c:pt idx="6119">
                  <c:v>2.5531637699999998</c:v>
                </c:pt>
                <c:pt idx="6120">
                  <c:v>2.55383563</c:v>
                </c:pt>
                <c:pt idx="6121">
                  <c:v>2.5543067499999998</c:v>
                </c:pt>
                <c:pt idx="6122">
                  <c:v>2.5547578299999998</c:v>
                </c:pt>
                <c:pt idx="6123">
                  <c:v>2.5552089200000001</c:v>
                </c:pt>
                <c:pt idx="6124">
                  <c:v>2.5556597700000001</c:v>
                </c:pt>
                <c:pt idx="6125">
                  <c:v>2.5563316299999999</c:v>
                </c:pt>
                <c:pt idx="6126">
                  <c:v>2.5567026099999999</c:v>
                </c:pt>
                <c:pt idx="6127">
                  <c:v>2.55726385</c:v>
                </c:pt>
                <c:pt idx="6128">
                  <c:v>2.5578053000000001</c:v>
                </c:pt>
                <c:pt idx="6129">
                  <c:v>2.5583965800000001</c:v>
                </c:pt>
                <c:pt idx="6130">
                  <c:v>2.5588276400000001</c:v>
                </c:pt>
                <c:pt idx="6131">
                  <c:v>2.5591285199999998</c:v>
                </c:pt>
                <c:pt idx="6132">
                  <c:v>2.5597801200000001</c:v>
                </c:pt>
                <c:pt idx="6133">
                  <c:v>2.5603816500000001</c:v>
                </c:pt>
                <c:pt idx="6134">
                  <c:v>2.5605020500000002</c:v>
                </c:pt>
                <c:pt idx="6135">
                  <c:v>2.5613639400000001</c:v>
                </c:pt>
                <c:pt idx="6136">
                  <c:v>2.5617146499999999</c:v>
                </c:pt>
                <c:pt idx="6137">
                  <c:v>2.5621557199999998</c:v>
                </c:pt>
                <c:pt idx="6138">
                  <c:v>2.56267691</c:v>
                </c:pt>
                <c:pt idx="6139">
                  <c:v>2.56306791</c:v>
                </c:pt>
                <c:pt idx="6140">
                  <c:v>2.5638597000000001</c:v>
                </c:pt>
                <c:pt idx="6141">
                  <c:v>2.5641305399999998</c:v>
                </c:pt>
                <c:pt idx="6142">
                  <c:v>2.5646619799999999</c:v>
                </c:pt>
                <c:pt idx="6143">
                  <c:v>2.5651330899999998</c:v>
                </c:pt>
                <c:pt idx="6144">
                  <c:v>2.5656945699999998</c:v>
                </c:pt>
                <c:pt idx="6145">
                  <c:v>2.5663759700000002</c:v>
                </c:pt>
                <c:pt idx="6146">
                  <c:v>2.5668473199999999</c:v>
                </c:pt>
                <c:pt idx="6147">
                  <c:v>2.5672383299999999</c:v>
                </c:pt>
                <c:pt idx="6148">
                  <c:v>2.5677394900000001</c:v>
                </c:pt>
                <c:pt idx="6149">
                  <c:v>2.5683610400000001</c:v>
                </c:pt>
                <c:pt idx="6150">
                  <c:v>2.5687518100000002</c:v>
                </c:pt>
                <c:pt idx="6151">
                  <c:v>2.5690727199999999</c:v>
                </c:pt>
                <c:pt idx="6152">
                  <c:v>2.5697443500000001</c:v>
                </c:pt>
                <c:pt idx="6153">
                  <c:v>2.57036614</c:v>
                </c:pt>
                <c:pt idx="6154">
                  <c:v>2.5707566700000002</c:v>
                </c:pt>
                <c:pt idx="6155">
                  <c:v>2.5713682200000001</c:v>
                </c:pt>
                <c:pt idx="6156">
                  <c:v>2.5718796300000002</c:v>
                </c:pt>
                <c:pt idx="6157">
                  <c:v>2.5723004299999999</c:v>
                </c:pt>
                <c:pt idx="6158">
                  <c:v>2.57294226</c:v>
                </c:pt>
                <c:pt idx="6159">
                  <c:v>2.5734333999999999</c:v>
                </c:pt>
                <c:pt idx="6160">
                  <c:v>2.5737843499999999</c:v>
                </c:pt>
                <c:pt idx="6161">
                  <c:v>2.5742254299999998</c:v>
                </c:pt>
                <c:pt idx="6162">
                  <c:v>2.5747265800000001</c:v>
                </c:pt>
                <c:pt idx="6163">
                  <c:v>2.5754485100000002</c:v>
                </c:pt>
                <c:pt idx="6164">
                  <c:v>2.5756697700000002</c:v>
                </c:pt>
                <c:pt idx="6165">
                  <c:v>2.5762817899999999</c:v>
                </c:pt>
                <c:pt idx="6166">
                  <c:v>2.5767493199999998</c:v>
                </c:pt>
                <c:pt idx="6167">
                  <c:v>2.57736301</c:v>
                </c:pt>
                <c:pt idx="6168">
                  <c:v>2.57781386</c:v>
                </c:pt>
                <c:pt idx="6169">
                  <c:v>2.5782351499999998</c:v>
                </c:pt>
                <c:pt idx="6170">
                  <c:v>2.5789268000000001</c:v>
                </c:pt>
                <c:pt idx="6171">
                  <c:v>2.5792975400000002</c:v>
                </c:pt>
                <c:pt idx="6172">
                  <c:v>2.5798993100000001</c:v>
                </c:pt>
                <c:pt idx="6173">
                  <c:v>2.5803201200000001</c:v>
                </c:pt>
                <c:pt idx="6174">
                  <c:v>2.58075118</c:v>
                </c:pt>
                <c:pt idx="6175">
                  <c:v>2.58146334</c:v>
                </c:pt>
                <c:pt idx="6176">
                  <c:v>2.5820345900000001</c:v>
                </c:pt>
                <c:pt idx="6177">
                  <c:v>2.58229518</c:v>
                </c:pt>
                <c:pt idx="6178">
                  <c:v>2.58290672</c:v>
                </c:pt>
                <c:pt idx="6179">
                  <c:v>2.5834078800000002</c:v>
                </c:pt>
                <c:pt idx="6180">
                  <c:v>2.5837085200000001</c:v>
                </c:pt>
                <c:pt idx="6181">
                  <c:v>2.58432007</c:v>
                </c:pt>
                <c:pt idx="6182">
                  <c:v>2.5848515000000001</c:v>
                </c:pt>
                <c:pt idx="6183">
                  <c:v>2.5852325</c:v>
                </c:pt>
                <c:pt idx="6184">
                  <c:v>2.5857436699999998</c:v>
                </c:pt>
                <c:pt idx="6185">
                  <c:v>2.5863552099999998</c:v>
                </c:pt>
                <c:pt idx="6186">
                  <c:v>2.58688641</c:v>
                </c:pt>
                <c:pt idx="6187">
                  <c:v>2.5873677700000002</c:v>
                </c:pt>
                <c:pt idx="6188">
                  <c:v>2.5877888200000001</c:v>
                </c:pt>
                <c:pt idx="6189">
                  <c:v>2.5885906200000002</c:v>
                </c:pt>
                <c:pt idx="6190">
                  <c:v>2.5885205299999998</c:v>
                </c:pt>
                <c:pt idx="6191">
                  <c:v>2.5892717799999998</c:v>
                </c:pt>
                <c:pt idx="6192">
                  <c:v>2.5897133399999999</c:v>
                </c:pt>
                <c:pt idx="6193">
                  <c:v>2.5902245000000002</c:v>
                </c:pt>
                <c:pt idx="6194">
                  <c:v>2.5909163999999998</c:v>
                </c:pt>
                <c:pt idx="6195">
                  <c:v>2.5913775000000001</c:v>
                </c:pt>
                <c:pt idx="6196">
                  <c:v>2.5917081799999999</c:v>
                </c:pt>
                <c:pt idx="6197">
                  <c:v>2.5921592699999998</c:v>
                </c:pt>
                <c:pt idx="6198">
                  <c:v>2.5929412799999998</c:v>
                </c:pt>
                <c:pt idx="6199">
                  <c:v>2.59343243</c:v>
                </c:pt>
                <c:pt idx="6200">
                  <c:v>2.5938332100000001</c:v>
                </c:pt>
                <c:pt idx="6201">
                  <c:v>2.59425449</c:v>
                </c:pt>
                <c:pt idx="6202">
                  <c:v>2.5947556500000002</c:v>
                </c:pt>
                <c:pt idx="6203">
                  <c:v>2.5953471700000001</c:v>
                </c:pt>
                <c:pt idx="6204">
                  <c:v>2.59580827</c:v>
                </c:pt>
                <c:pt idx="6205">
                  <c:v>2.5963294499999998</c:v>
                </c:pt>
                <c:pt idx="6206">
                  <c:v>2.5967304699999998</c:v>
                </c:pt>
                <c:pt idx="6207">
                  <c:v>2.5972919499999998</c:v>
                </c:pt>
                <c:pt idx="6208">
                  <c:v>2.5977931000000001</c:v>
                </c:pt>
                <c:pt idx="6209">
                  <c:v>2.5981340400000001</c:v>
                </c:pt>
                <c:pt idx="6210">
                  <c:v>2.59881568</c:v>
                </c:pt>
                <c:pt idx="6211">
                  <c:v>2.5991661499999998</c:v>
                </c:pt>
                <c:pt idx="6212">
                  <c:v>2.5995574000000001</c:v>
                </c:pt>
                <c:pt idx="6213">
                  <c:v>2.6003594400000001</c:v>
                </c:pt>
                <c:pt idx="6214">
                  <c:v>2.6008906399999998</c:v>
                </c:pt>
                <c:pt idx="6215">
                  <c:v>2.6010506200000001</c:v>
                </c:pt>
                <c:pt idx="6216">
                  <c:v>2.6017518000000002</c:v>
                </c:pt>
                <c:pt idx="6217">
                  <c:v>2.60239244</c:v>
                </c:pt>
                <c:pt idx="6218">
                  <c:v>2.6027057199999999</c:v>
                </c:pt>
                <c:pt idx="6219">
                  <c:v>2.6032884100000002</c:v>
                </c:pt>
                <c:pt idx="6220">
                  <c:v>2.6036672599999999</c:v>
                </c:pt>
                <c:pt idx="6221">
                  <c:v>2.60441923</c:v>
                </c:pt>
                <c:pt idx="6222">
                  <c:v>2.6046798199999999</c:v>
                </c:pt>
                <c:pt idx="6223">
                  <c:v>2.6053514500000001</c:v>
                </c:pt>
                <c:pt idx="6224">
                  <c:v>2.6056723599999998</c:v>
                </c:pt>
                <c:pt idx="6225">
                  <c:v>2.6063540000000001</c:v>
                </c:pt>
                <c:pt idx="6226">
                  <c:v>2.6067049500000001</c:v>
                </c:pt>
                <c:pt idx="6227">
                  <c:v>2.6073062400000002</c:v>
                </c:pt>
                <c:pt idx="6228">
                  <c:v>2.60778737</c:v>
                </c:pt>
                <c:pt idx="6229">
                  <c:v>2.60821843</c:v>
                </c:pt>
                <c:pt idx="6230">
                  <c:v>2.60876989</c:v>
                </c:pt>
                <c:pt idx="6231">
                  <c:v>2.6092810599999998</c:v>
                </c:pt>
                <c:pt idx="6232">
                  <c:v>2.6097421600000001</c:v>
                </c:pt>
                <c:pt idx="6233">
                  <c:v>2.6101532000000001</c:v>
                </c:pt>
                <c:pt idx="6234">
                  <c:v>2.61079478</c:v>
                </c:pt>
                <c:pt idx="6235">
                  <c:v>2.6111757799999999</c:v>
                </c:pt>
                <c:pt idx="6236">
                  <c:v>2.6115167100000001</c:v>
                </c:pt>
                <c:pt idx="6237">
                  <c:v>2.6122884800000001</c:v>
                </c:pt>
                <c:pt idx="6238">
                  <c:v>2.6128196699999999</c:v>
                </c:pt>
                <c:pt idx="6239">
                  <c:v>2.6132106799999999</c:v>
                </c:pt>
                <c:pt idx="6240">
                  <c:v>2.61375213</c:v>
                </c:pt>
                <c:pt idx="6241">
                  <c:v>2.6142432699999998</c:v>
                </c:pt>
                <c:pt idx="6242">
                  <c:v>2.61456394</c:v>
                </c:pt>
                <c:pt idx="6243">
                  <c:v>2.6150851199999998</c:v>
                </c:pt>
                <c:pt idx="6244">
                  <c:v>2.6156768800000001</c:v>
                </c:pt>
                <c:pt idx="6245">
                  <c:v>2.6161980599999999</c:v>
                </c:pt>
                <c:pt idx="6246">
                  <c:v>2.6166591600000002</c:v>
                </c:pt>
                <c:pt idx="6247">
                  <c:v>2.6172406700000002</c:v>
                </c:pt>
                <c:pt idx="6248">
                  <c:v>2.6176517000000001</c:v>
                </c:pt>
                <c:pt idx="6249">
                  <c:v>2.6182229499999998</c:v>
                </c:pt>
                <c:pt idx="6250">
                  <c:v>2.61892462</c:v>
                </c:pt>
                <c:pt idx="6251">
                  <c:v>2.6190750600000001</c:v>
                </c:pt>
                <c:pt idx="6252">
                  <c:v>2.6196866000000001</c:v>
                </c:pt>
                <c:pt idx="6253">
                  <c:v>2.6201777499999999</c:v>
                </c:pt>
                <c:pt idx="6254">
                  <c:v>2.6205787699999998</c:v>
                </c:pt>
                <c:pt idx="6255">
                  <c:v>2.6212303600000002</c:v>
                </c:pt>
                <c:pt idx="6256">
                  <c:v>2.6217517899999998</c:v>
                </c:pt>
                <c:pt idx="6257">
                  <c:v>2.6221127499999999</c:v>
                </c:pt>
                <c:pt idx="6258">
                  <c:v>2.6224434400000001</c:v>
                </c:pt>
                <c:pt idx="6259">
                  <c:v>2.6231050499999999</c:v>
                </c:pt>
                <c:pt idx="6260">
                  <c:v>2.62351584</c:v>
                </c:pt>
                <c:pt idx="6261">
                  <c:v>2.6240169999999998</c:v>
                </c:pt>
                <c:pt idx="6262">
                  <c:v>2.6247589599999999</c:v>
                </c:pt>
                <c:pt idx="6263">
                  <c:v>2.62504983</c:v>
                </c:pt>
                <c:pt idx="6264">
                  <c:v>2.6256713899999999</c:v>
                </c:pt>
                <c:pt idx="6265">
                  <c:v>2.62628269</c:v>
                </c:pt>
                <c:pt idx="6266">
                  <c:v>2.6266534300000002</c:v>
                </c:pt>
                <c:pt idx="6267">
                  <c:v>2.6272552</c:v>
                </c:pt>
                <c:pt idx="6268">
                  <c:v>2.6277573099999998</c:v>
                </c:pt>
                <c:pt idx="6269">
                  <c:v>2.6283500200000001</c:v>
                </c:pt>
                <c:pt idx="6270">
                  <c:v>2.6287291000000002</c:v>
                </c:pt>
                <c:pt idx="6271">
                  <c:v>2.62929916</c:v>
                </c:pt>
                <c:pt idx="6272">
                  <c:v>2.6295824099999998</c:v>
                </c:pt>
                <c:pt idx="6273">
                  <c:v>2.6299714999999999</c:v>
                </c:pt>
                <c:pt idx="6274">
                  <c:v>2.6306934399999999</c:v>
                </c:pt>
                <c:pt idx="6275">
                  <c:v>2.6311345099999999</c:v>
                </c:pt>
                <c:pt idx="6276">
                  <c:v>2.6318264</c:v>
                </c:pt>
                <c:pt idx="6277">
                  <c:v>2.6321070199999999</c:v>
                </c:pt>
                <c:pt idx="6278">
                  <c:v>2.6325581100000002</c:v>
                </c:pt>
                <c:pt idx="6279">
                  <c:v>2.63322973</c:v>
                </c:pt>
                <c:pt idx="6280">
                  <c:v>2.63364077</c:v>
                </c:pt>
                <c:pt idx="6281">
                  <c:v>2.6341118799999999</c:v>
                </c:pt>
                <c:pt idx="6282">
                  <c:v>2.6346333</c:v>
                </c:pt>
                <c:pt idx="6283">
                  <c:v>2.6354050600000001</c:v>
                </c:pt>
                <c:pt idx="6284">
                  <c:v>2.63541508</c:v>
                </c:pt>
                <c:pt idx="6285">
                  <c:v>2.6361770600000001</c:v>
                </c:pt>
                <c:pt idx="6286">
                  <c:v>2.6368186499999999</c:v>
                </c:pt>
                <c:pt idx="6287">
                  <c:v>2.6370387100000001</c:v>
                </c:pt>
                <c:pt idx="6288">
                  <c:v>2.63746977</c:v>
                </c:pt>
                <c:pt idx="6289">
                  <c:v>2.6381518800000001</c:v>
                </c:pt>
                <c:pt idx="6290">
                  <c:v>2.6386129899999999</c:v>
                </c:pt>
                <c:pt idx="6291">
                  <c:v>2.63902378</c:v>
                </c:pt>
                <c:pt idx="6292">
                  <c:v>2.6395051500000002</c:v>
                </c:pt>
                <c:pt idx="6293">
                  <c:v>2.6400666199999998</c:v>
                </c:pt>
                <c:pt idx="6294">
                  <c:v>2.6405375000000002</c:v>
                </c:pt>
                <c:pt idx="6295">
                  <c:v>2.6411991100000001</c:v>
                </c:pt>
                <c:pt idx="6296">
                  <c:v>2.6417005100000002</c:v>
                </c:pt>
                <c:pt idx="6297">
                  <c:v>2.64201117</c:v>
                </c:pt>
                <c:pt idx="6298">
                  <c:v>2.6428935500000001</c:v>
                </c:pt>
                <c:pt idx="6299">
                  <c:v>2.6431140900000001</c:v>
                </c:pt>
                <c:pt idx="6300">
                  <c:v>2.6438357799999999</c:v>
                </c:pt>
                <c:pt idx="6301">
                  <c:v>2.6442367999999998</c:v>
                </c:pt>
                <c:pt idx="6302">
                  <c:v>2.6447379600000001</c:v>
                </c:pt>
                <c:pt idx="6303">
                  <c:v>2.6450989200000001</c:v>
                </c:pt>
                <c:pt idx="6304">
                  <c:v>2.6455900699999999</c:v>
                </c:pt>
                <c:pt idx="6305">
                  <c:v>2.6460211299999998</c:v>
                </c:pt>
                <c:pt idx="6306">
                  <c:v>2.6468329399999999</c:v>
                </c:pt>
                <c:pt idx="6307">
                  <c:v>2.6470434699999998</c:v>
                </c:pt>
                <c:pt idx="6308">
                  <c:v>2.64773536</c:v>
                </c:pt>
                <c:pt idx="6309">
                  <c:v>2.6482565400000002</c:v>
                </c:pt>
                <c:pt idx="6310">
                  <c:v>2.6487176400000001</c:v>
                </c:pt>
                <c:pt idx="6311">
                  <c:v>2.64934921</c:v>
                </c:pt>
                <c:pt idx="6312">
                  <c:v>2.6496298299999999</c:v>
                </c:pt>
                <c:pt idx="6313">
                  <c:v>2.6503114700000001</c:v>
                </c:pt>
                <c:pt idx="6314">
                  <c:v>2.6506023399999998</c:v>
                </c:pt>
                <c:pt idx="6315">
                  <c:v>2.6512339100000002</c:v>
                </c:pt>
                <c:pt idx="6316">
                  <c:v>2.65175509</c:v>
                </c:pt>
                <c:pt idx="6317">
                  <c:v>2.6520757700000002</c:v>
                </c:pt>
                <c:pt idx="6318">
                  <c:v>2.6528179600000001</c:v>
                </c:pt>
                <c:pt idx="6319">
                  <c:v>2.6531884699999999</c:v>
                </c:pt>
                <c:pt idx="6320">
                  <c:v>2.6538510300000002</c:v>
                </c:pt>
                <c:pt idx="6321">
                  <c:v>2.6542928200000002</c:v>
                </c:pt>
                <c:pt idx="6322">
                  <c:v>2.6548821899999999</c:v>
                </c:pt>
                <c:pt idx="6323">
                  <c:v>2.6552422</c:v>
                </c:pt>
                <c:pt idx="6324">
                  <c:v>2.6556646800000001</c:v>
                </c:pt>
                <c:pt idx="6325">
                  <c:v>2.6563060300000001</c:v>
                </c:pt>
                <c:pt idx="6326">
                  <c:v>2.6567974099999998</c:v>
                </c:pt>
                <c:pt idx="6327">
                  <c:v>2.6572485000000001</c:v>
                </c:pt>
                <c:pt idx="6328">
                  <c:v>2.65774965</c:v>
                </c:pt>
                <c:pt idx="6329">
                  <c:v>2.6583313899999998</c:v>
                </c:pt>
                <c:pt idx="6330">
                  <c:v>2.6589326899999999</c:v>
                </c:pt>
                <c:pt idx="6331">
                  <c:v>2.6594038000000002</c:v>
                </c:pt>
                <c:pt idx="6332">
                  <c:v>2.65972447</c:v>
                </c:pt>
                <c:pt idx="6333">
                  <c:v>2.6604566599999999</c:v>
                </c:pt>
                <c:pt idx="6334">
                  <c:v>2.6607570599999999</c:v>
                </c:pt>
                <c:pt idx="6335">
                  <c:v>2.66130829</c:v>
                </c:pt>
                <c:pt idx="6336">
                  <c:v>2.66171932</c:v>
                </c:pt>
                <c:pt idx="6337">
                  <c:v>2.6625013399999999</c:v>
                </c:pt>
                <c:pt idx="6338">
                  <c:v>2.66266179</c:v>
                </c:pt>
                <c:pt idx="6339">
                  <c:v>2.6632330400000002</c:v>
                </c:pt>
                <c:pt idx="6340">
                  <c:v>2.66369414</c:v>
                </c:pt>
                <c:pt idx="6341">
                  <c:v>2.6641655000000002</c:v>
                </c:pt>
                <c:pt idx="6342">
                  <c:v>2.6647667899999998</c:v>
                </c:pt>
                <c:pt idx="6343">
                  <c:v>2.6651680500000001</c:v>
                </c:pt>
                <c:pt idx="6344">
                  <c:v>2.6657392999999998</c:v>
                </c:pt>
                <c:pt idx="6345">
                  <c:v>2.6663005399999999</c:v>
                </c:pt>
                <c:pt idx="6346">
                  <c:v>2.6668019300000001</c:v>
                </c:pt>
                <c:pt idx="6347">
                  <c:v>2.6674032200000002</c:v>
                </c:pt>
                <c:pt idx="6348">
                  <c:v>2.6677942300000002</c:v>
                </c:pt>
                <c:pt idx="6349">
                  <c:v>2.6683354399999999</c:v>
                </c:pt>
                <c:pt idx="6350">
                  <c:v>2.6687867600000001</c:v>
                </c:pt>
                <c:pt idx="6351">
                  <c:v>2.6692981699999998</c:v>
                </c:pt>
                <c:pt idx="6352">
                  <c:v>2.6695787900000001</c:v>
                </c:pt>
                <c:pt idx="6353">
                  <c:v>2.6701800800000002</c:v>
                </c:pt>
                <c:pt idx="6354">
                  <c:v>2.6706614499999999</c:v>
                </c:pt>
                <c:pt idx="6355">
                  <c:v>2.67126274</c:v>
                </c:pt>
                <c:pt idx="6356">
                  <c:v>2.67182422</c:v>
                </c:pt>
                <c:pt idx="6357">
                  <c:v>2.6722252399999999</c:v>
                </c:pt>
                <c:pt idx="6358">
                  <c:v>2.6729972399999999</c:v>
                </c:pt>
                <c:pt idx="6359">
                  <c:v>2.6732976399999999</c:v>
                </c:pt>
                <c:pt idx="6360">
                  <c:v>2.6736283300000001</c:v>
                </c:pt>
                <c:pt idx="6361">
                  <c:v>2.6742701499999999</c:v>
                </c:pt>
                <c:pt idx="6362">
                  <c:v>2.6746911999999998</c:v>
                </c:pt>
                <c:pt idx="6363">
                  <c:v>2.6750121099999999</c:v>
                </c:pt>
                <c:pt idx="6364">
                  <c:v>2.6757838700000001</c:v>
                </c:pt>
                <c:pt idx="6365">
                  <c:v>2.67636538</c:v>
                </c:pt>
                <c:pt idx="6366">
                  <c:v>2.6767861800000001</c:v>
                </c:pt>
                <c:pt idx="6367">
                  <c:v>2.6773476600000001</c:v>
                </c:pt>
                <c:pt idx="6368">
                  <c:v>2.6776683299999999</c:v>
                </c:pt>
                <c:pt idx="6369">
                  <c:v>2.67838025</c:v>
                </c:pt>
                <c:pt idx="6370">
                  <c:v>2.6788413499999999</c:v>
                </c:pt>
                <c:pt idx="6371">
                  <c:v>2.6793224800000002</c:v>
                </c:pt>
                <c:pt idx="6372">
                  <c:v>2.67974377</c:v>
                </c:pt>
                <c:pt idx="6373">
                  <c:v>2.6803331400000001</c:v>
                </c:pt>
                <c:pt idx="6374">
                  <c:v>2.6808755400000002</c:v>
                </c:pt>
                <c:pt idx="6375">
                  <c:v>2.68138838</c:v>
                </c:pt>
                <c:pt idx="6376">
                  <c:v>2.6817085700000001</c:v>
                </c:pt>
                <c:pt idx="6377">
                  <c:v>2.6821877999999999</c:v>
                </c:pt>
                <c:pt idx="6378">
                  <c:v>2.6826906199999998</c:v>
                </c:pt>
                <c:pt idx="6379">
                  <c:v>2.68315196</c:v>
                </c:pt>
                <c:pt idx="6380">
                  <c:v>2.68372345</c:v>
                </c:pt>
                <c:pt idx="6381">
                  <c:v>2.6843047100000001</c:v>
                </c:pt>
                <c:pt idx="6382">
                  <c:v>2.6848261400000002</c:v>
                </c:pt>
                <c:pt idx="6383">
                  <c:v>2.6853976199999998</c:v>
                </c:pt>
                <c:pt idx="6384">
                  <c:v>2.68573833</c:v>
                </c:pt>
                <c:pt idx="6385">
                  <c:v>2.68611932</c:v>
                </c:pt>
                <c:pt idx="6386">
                  <c:v>2.6866805600000001</c:v>
                </c:pt>
                <c:pt idx="6387">
                  <c:v>2.6873323899999999</c:v>
                </c:pt>
                <c:pt idx="6388">
                  <c:v>2.6876828700000002</c:v>
                </c:pt>
                <c:pt idx="6389">
                  <c:v>2.6880238099999998</c:v>
                </c:pt>
                <c:pt idx="6390">
                  <c:v>2.6885049300000001</c:v>
                </c:pt>
                <c:pt idx="6391">
                  <c:v>2.68911648</c:v>
                </c:pt>
                <c:pt idx="6392">
                  <c:v>2.6897582999999998</c:v>
                </c:pt>
                <c:pt idx="6393">
                  <c:v>2.6903896299999999</c:v>
                </c:pt>
                <c:pt idx="6394">
                  <c:v>2.69067049</c:v>
                </c:pt>
                <c:pt idx="6395">
                  <c:v>2.6910812900000001</c:v>
                </c:pt>
                <c:pt idx="6396">
                  <c:v>2.6917030799999999</c:v>
                </c:pt>
                <c:pt idx="6397">
                  <c:v>2.69226432</c:v>
                </c:pt>
                <c:pt idx="6398">
                  <c:v>2.69270539</c:v>
                </c:pt>
                <c:pt idx="6399">
                  <c:v>2.6931664899999999</c:v>
                </c:pt>
                <c:pt idx="6400">
                  <c:v>2.6937878099999999</c:v>
                </c:pt>
                <c:pt idx="6401">
                  <c:v>2.69426918</c:v>
                </c:pt>
                <c:pt idx="6402">
                  <c:v>2.69471002</c:v>
                </c:pt>
                <c:pt idx="6403">
                  <c:v>2.6953220400000002</c:v>
                </c:pt>
                <c:pt idx="6404">
                  <c:v>2.6957528599999998</c:v>
                </c:pt>
                <c:pt idx="6405">
                  <c:v>2.6961739100000002</c:v>
                </c:pt>
                <c:pt idx="6406">
                  <c:v>2.69667506</c:v>
                </c:pt>
                <c:pt idx="6407">
                  <c:v>2.6972360599999998</c:v>
                </c:pt>
                <c:pt idx="6408">
                  <c:v>2.6979379699999999</c:v>
                </c:pt>
                <c:pt idx="6409">
                  <c:v>2.6982288400000001</c:v>
                </c:pt>
                <c:pt idx="6410">
                  <c:v>2.6986997100000001</c:v>
                </c:pt>
                <c:pt idx="6411">
                  <c:v>2.6991009699999999</c:v>
                </c:pt>
                <c:pt idx="6412">
                  <c:v>2.6996622100000001</c:v>
                </c:pt>
                <c:pt idx="6413">
                  <c:v>2.70006323</c:v>
                </c:pt>
                <c:pt idx="6414">
                  <c:v>2.7006649999999999</c:v>
                </c:pt>
                <c:pt idx="6415">
                  <c:v>2.70126629</c:v>
                </c:pt>
                <c:pt idx="6416">
                  <c:v>2.7017173799999998</c:v>
                </c:pt>
                <c:pt idx="6417">
                  <c:v>2.7021484400000002</c:v>
                </c:pt>
                <c:pt idx="6418">
                  <c:v>2.70266962</c:v>
                </c:pt>
                <c:pt idx="6419">
                  <c:v>2.7032311</c:v>
                </c:pt>
                <c:pt idx="6420">
                  <c:v>2.7036621599999999</c:v>
                </c:pt>
                <c:pt idx="6421">
                  <c:v>2.7041833400000002</c:v>
                </c:pt>
                <c:pt idx="6422">
                  <c:v>2.7047848700000001</c:v>
                </c:pt>
                <c:pt idx="6423">
                  <c:v>2.7053060499999999</c:v>
                </c:pt>
                <c:pt idx="6424">
                  <c:v>2.7058463100000001</c:v>
                </c:pt>
                <c:pt idx="6425">
                  <c:v>2.7061677</c:v>
                </c:pt>
                <c:pt idx="6426">
                  <c:v>2.7067005599999998</c:v>
                </c:pt>
                <c:pt idx="6427">
                  <c:v>2.70711279</c:v>
                </c:pt>
                <c:pt idx="6428">
                  <c:v>2.70790219</c:v>
                </c:pt>
                <c:pt idx="6429">
                  <c:v>2.7083435100000002</c:v>
                </c:pt>
                <c:pt idx="6430">
                  <c:v>2.7088146200000001</c:v>
                </c:pt>
                <c:pt idx="6431">
                  <c:v>2.70924568</c:v>
                </c:pt>
                <c:pt idx="6432">
                  <c:v>2.7096569499999998</c:v>
                </c:pt>
                <c:pt idx="6433">
                  <c:v>2.7101681200000001</c:v>
                </c:pt>
                <c:pt idx="6434">
                  <c:v>2.71087956</c:v>
                </c:pt>
                <c:pt idx="6435">
                  <c:v>2.7113308900000002</c:v>
                </c:pt>
                <c:pt idx="6436">
                  <c:v>2.7117319100000001</c:v>
                </c:pt>
                <c:pt idx="6437">
                  <c:v>2.7121927700000001</c:v>
                </c:pt>
                <c:pt idx="6438">
                  <c:v>2.7125537400000002</c:v>
                </c:pt>
                <c:pt idx="6439">
                  <c:v>2.7131152200000002</c:v>
                </c:pt>
                <c:pt idx="6440">
                  <c:v>2.7138071099999999</c:v>
                </c:pt>
                <c:pt idx="6441">
                  <c:v>2.7141177700000001</c:v>
                </c:pt>
                <c:pt idx="6442">
                  <c:v>2.7147393200000001</c:v>
                </c:pt>
                <c:pt idx="6443">
                  <c:v>2.71533084</c:v>
                </c:pt>
                <c:pt idx="6444">
                  <c:v>2.7157015800000002</c:v>
                </c:pt>
                <c:pt idx="6445">
                  <c:v>2.7162931000000001</c:v>
                </c:pt>
                <c:pt idx="6446">
                  <c:v>2.7166838599999998</c:v>
                </c:pt>
                <c:pt idx="6447">
                  <c:v>2.7170848799999998</c:v>
                </c:pt>
                <c:pt idx="6448">
                  <c:v>2.7176263299999999</c:v>
                </c:pt>
                <c:pt idx="6449">
                  <c:v>2.71822762</c:v>
                </c:pt>
                <c:pt idx="6450">
                  <c:v>2.7187788500000001</c:v>
                </c:pt>
                <c:pt idx="6451">
                  <c:v>2.7194106599999999</c:v>
                </c:pt>
                <c:pt idx="6452">
                  <c:v>2.7196912800000002</c:v>
                </c:pt>
                <c:pt idx="6453">
                  <c:v>2.7202026799999999</c:v>
                </c:pt>
                <c:pt idx="6454">
                  <c:v>2.7208242399999998</c:v>
                </c:pt>
                <c:pt idx="6455">
                  <c:v>2.7213254</c:v>
                </c:pt>
                <c:pt idx="6456">
                  <c:v>2.7217564599999999</c:v>
                </c:pt>
                <c:pt idx="6457">
                  <c:v>2.72199678</c:v>
                </c:pt>
                <c:pt idx="6458">
                  <c:v>2.7227289699999999</c:v>
                </c:pt>
                <c:pt idx="6459">
                  <c:v>2.7231898299999999</c:v>
                </c:pt>
                <c:pt idx="6460">
                  <c:v>2.7238514399999998</c:v>
                </c:pt>
                <c:pt idx="6461">
                  <c:v>2.7242624800000002</c:v>
                </c:pt>
                <c:pt idx="6462">
                  <c:v>2.72449327</c:v>
                </c:pt>
                <c:pt idx="6463">
                  <c:v>2.7253951999999999</c:v>
                </c:pt>
                <c:pt idx="6464">
                  <c:v>2.7258362799999998</c:v>
                </c:pt>
                <c:pt idx="6465">
                  <c:v>2.7263174100000001</c:v>
                </c:pt>
                <c:pt idx="6466">
                  <c:v>2.7268889000000001</c:v>
                </c:pt>
                <c:pt idx="6467">
                  <c:v>2.7269992799999998</c:v>
                </c:pt>
                <c:pt idx="6468">
                  <c:v>2.7277510199999999</c:v>
                </c:pt>
                <c:pt idx="6469">
                  <c:v>2.7281823200000002</c:v>
                </c:pt>
                <c:pt idx="6470">
                  <c:v>2.7287836099999998</c:v>
                </c:pt>
                <c:pt idx="6471">
                  <c:v>2.7290642300000001</c:v>
                </c:pt>
                <c:pt idx="6472">
                  <c:v>2.72972584</c:v>
                </c:pt>
                <c:pt idx="6473">
                  <c:v>2.7302272300000001</c:v>
                </c:pt>
                <c:pt idx="6474">
                  <c:v>2.7307884699999998</c:v>
                </c:pt>
                <c:pt idx="6475">
                  <c:v>2.73150015</c:v>
                </c:pt>
                <c:pt idx="6476">
                  <c:v>2.7314100300000002</c:v>
                </c:pt>
                <c:pt idx="6477">
                  <c:v>2.7324326000000001</c:v>
                </c:pt>
                <c:pt idx="6478">
                  <c:v>2.73280287</c:v>
                </c:pt>
                <c:pt idx="6479">
                  <c:v>2.7333137999999999</c:v>
                </c:pt>
                <c:pt idx="6480">
                  <c:v>2.73366475</c:v>
                </c:pt>
                <c:pt idx="6481">
                  <c:v>2.73430705</c:v>
                </c:pt>
                <c:pt idx="6482">
                  <c:v>2.73464799</c:v>
                </c:pt>
                <c:pt idx="6483">
                  <c:v>2.7351190999999999</c:v>
                </c:pt>
                <c:pt idx="6484">
                  <c:v>2.7357807200000002</c:v>
                </c:pt>
                <c:pt idx="6485">
                  <c:v>2.7363920199999998</c:v>
                </c:pt>
                <c:pt idx="6486">
                  <c:v>2.73667288</c:v>
                </c:pt>
                <c:pt idx="6487">
                  <c:v>2.7374849299999999</c:v>
                </c:pt>
                <c:pt idx="6488">
                  <c:v>2.7380261400000001</c:v>
                </c:pt>
                <c:pt idx="6489">
                  <c:v>2.7382066200000001</c:v>
                </c:pt>
                <c:pt idx="6490">
                  <c:v>2.7388982799999999</c:v>
                </c:pt>
                <c:pt idx="6491">
                  <c:v>2.7391789000000002</c:v>
                </c:pt>
                <c:pt idx="6492">
                  <c:v>2.7397606400000001</c:v>
                </c:pt>
                <c:pt idx="6493">
                  <c:v>2.7403919700000001</c:v>
                </c:pt>
                <c:pt idx="6494">
                  <c:v>2.74066257</c:v>
                </c:pt>
                <c:pt idx="6495">
                  <c:v>2.74142456</c:v>
                </c:pt>
                <c:pt idx="6496">
                  <c:v>2.7416951699999998</c:v>
                </c:pt>
                <c:pt idx="6497">
                  <c:v>2.74219656</c:v>
                </c:pt>
                <c:pt idx="6498">
                  <c:v>2.7428281299999999</c:v>
                </c:pt>
                <c:pt idx="6499">
                  <c:v>2.74341941</c:v>
                </c:pt>
                <c:pt idx="6500">
                  <c:v>2.7438201900000001</c:v>
                </c:pt>
                <c:pt idx="6501">
                  <c:v>2.7444720299999998</c:v>
                </c:pt>
                <c:pt idx="6502">
                  <c:v>2.7448027100000001</c:v>
                </c:pt>
                <c:pt idx="6503">
                  <c:v>2.74524379</c:v>
                </c:pt>
                <c:pt idx="6504">
                  <c:v>2.74582529</c:v>
                </c:pt>
                <c:pt idx="6505">
                  <c:v>2.7462260700000001</c:v>
                </c:pt>
                <c:pt idx="6506">
                  <c:v>2.7469377499999998</c:v>
                </c:pt>
                <c:pt idx="6507">
                  <c:v>2.7473590400000001</c:v>
                </c:pt>
                <c:pt idx="6508">
                  <c:v>2.7477397899999998</c:v>
                </c:pt>
                <c:pt idx="6509">
                  <c:v>2.7482712299999998</c:v>
                </c:pt>
                <c:pt idx="6510">
                  <c:v>2.74884248</c:v>
                </c:pt>
                <c:pt idx="6511">
                  <c:v>2.7493538900000001</c:v>
                </c:pt>
                <c:pt idx="6512">
                  <c:v>2.7497248600000002</c:v>
                </c:pt>
                <c:pt idx="6513">
                  <c:v>2.7504968600000002</c:v>
                </c:pt>
                <c:pt idx="6514">
                  <c:v>2.7508175399999999</c:v>
                </c:pt>
                <c:pt idx="6515">
                  <c:v>2.7514390899999999</c:v>
                </c:pt>
                <c:pt idx="6516">
                  <c:v>2.75180984</c:v>
                </c:pt>
                <c:pt idx="6517">
                  <c:v>2.75219083</c:v>
                </c:pt>
                <c:pt idx="6518">
                  <c:v>2.7529127600000001</c:v>
                </c:pt>
                <c:pt idx="6519">
                  <c:v>2.7532432099999999</c:v>
                </c:pt>
                <c:pt idx="6520">
                  <c:v>2.7539048199999998</c:v>
                </c:pt>
                <c:pt idx="6521">
                  <c:v>2.75457668</c:v>
                </c:pt>
                <c:pt idx="6522">
                  <c:v>2.75474715</c:v>
                </c:pt>
                <c:pt idx="6523">
                  <c:v>2.7554488199999998</c:v>
                </c:pt>
                <c:pt idx="6524">
                  <c:v>2.7555289300000001</c:v>
                </c:pt>
                <c:pt idx="6525">
                  <c:v>2.7563106999999998</c:v>
                </c:pt>
                <c:pt idx="6526">
                  <c:v>2.75676203</c:v>
                </c:pt>
                <c:pt idx="6527">
                  <c:v>2.7574436699999998</c:v>
                </c:pt>
                <c:pt idx="6528">
                  <c:v>2.7577748299999998</c:v>
                </c:pt>
                <c:pt idx="6529">
                  <c:v>2.7583255800000002</c:v>
                </c:pt>
                <c:pt idx="6530">
                  <c:v>2.75871515</c:v>
                </c:pt>
                <c:pt idx="6531">
                  <c:v>2.7594790499999999</c:v>
                </c:pt>
                <c:pt idx="6532">
                  <c:v>2.7596919500000001</c:v>
                </c:pt>
                <c:pt idx="6533">
                  <c:v>2.7602205299999998</c:v>
                </c:pt>
                <c:pt idx="6534">
                  <c:v>2.76091123</c:v>
                </c:pt>
                <c:pt idx="6535">
                  <c:v>2.7612631300000001</c:v>
                </c:pt>
                <c:pt idx="6536">
                  <c:v>2.7618944600000002</c:v>
                </c:pt>
                <c:pt idx="6537">
                  <c:v>2.7624359100000002</c:v>
                </c:pt>
                <c:pt idx="6538">
                  <c:v>2.7630775000000001</c:v>
                </c:pt>
                <c:pt idx="6539">
                  <c:v>2.7633481</c:v>
                </c:pt>
                <c:pt idx="6540">
                  <c:v>2.7636489900000001</c:v>
                </c:pt>
                <c:pt idx="6541">
                  <c:v>2.76430058</c:v>
                </c:pt>
                <c:pt idx="6542">
                  <c:v>2.7645912199999998</c:v>
                </c:pt>
                <c:pt idx="6543">
                  <c:v>2.76548338</c:v>
                </c:pt>
                <c:pt idx="6544">
                  <c:v>2.7656335799999998</c:v>
                </c:pt>
                <c:pt idx="6545">
                  <c:v>2.7661850499999998</c:v>
                </c:pt>
                <c:pt idx="6546">
                  <c:v>2.7668368800000001</c:v>
                </c:pt>
                <c:pt idx="6547">
                  <c:v>2.7674784699999999</c:v>
                </c:pt>
                <c:pt idx="6548">
                  <c:v>2.7677490699999998</c:v>
                </c:pt>
                <c:pt idx="6549">
                  <c:v>2.7683403499999999</c:v>
                </c:pt>
                <c:pt idx="6550">
                  <c:v>2.76890182</c:v>
                </c:pt>
                <c:pt idx="6551">
                  <c:v>2.7693729399999998</c:v>
                </c:pt>
                <c:pt idx="6552">
                  <c:v>2.7698741</c:v>
                </c:pt>
                <c:pt idx="6553">
                  <c:v>2.77044559</c:v>
                </c:pt>
                <c:pt idx="6554">
                  <c:v>2.7707865200000001</c:v>
                </c:pt>
                <c:pt idx="6555">
                  <c:v>2.7714881899999999</c:v>
                </c:pt>
                <c:pt idx="6556">
                  <c:v>2.7717688100000002</c:v>
                </c:pt>
                <c:pt idx="6557">
                  <c:v>2.7722497000000001</c:v>
                </c:pt>
                <c:pt idx="6558">
                  <c:v>2.7727510899999999</c:v>
                </c:pt>
                <c:pt idx="6559">
                  <c:v>2.77339292</c:v>
                </c:pt>
                <c:pt idx="6560">
                  <c:v>2.77369332</c:v>
                </c:pt>
                <c:pt idx="6561">
                  <c:v>2.7741646800000002</c:v>
                </c:pt>
                <c:pt idx="6562">
                  <c:v>2.7748963799999999</c:v>
                </c:pt>
                <c:pt idx="6563">
                  <c:v>2.7753074199999999</c:v>
                </c:pt>
                <c:pt idx="6564">
                  <c:v>2.7758185900000001</c:v>
                </c:pt>
                <c:pt idx="6565">
                  <c:v>2.7761495100000002</c:v>
                </c:pt>
                <c:pt idx="6566">
                  <c:v>2.7767109900000002</c:v>
                </c:pt>
                <c:pt idx="6567">
                  <c:v>2.77726221</c:v>
                </c:pt>
                <c:pt idx="6568">
                  <c:v>2.7778637399999999</c:v>
                </c:pt>
                <c:pt idx="6569">
                  <c:v>2.7781543700000002</c:v>
                </c:pt>
                <c:pt idx="6570">
                  <c:v>2.7786154700000001</c:v>
                </c:pt>
                <c:pt idx="6571">
                  <c:v>2.77939749</c:v>
                </c:pt>
                <c:pt idx="6572">
                  <c:v>2.7795279000000002</c:v>
                </c:pt>
                <c:pt idx="6573">
                  <c:v>2.7802996599999998</c:v>
                </c:pt>
                <c:pt idx="6574">
                  <c:v>2.78065038</c:v>
                </c:pt>
                <c:pt idx="6575">
                  <c:v>2.7811718000000001</c:v>
                </c:pt>
                <c:pt idx="6576">
                  <c:v>2.78162289</c:v>
                </c:pt>
                <c:pt idx="6577">
                  <c:v>2.7823147800000001</c:v>
                </c:pt>
                <c:pt idx="6578">
                  <c:v>2.7826654899999999</c:v>
                </c:pt>
                <c:pt idx="6579">
                  <c:v>2.7832970600000002</c:v>
                </c:pt>
                <c:pt idx="6580">
                  <c:v>2.7836677999999999</c:v>
                </c:pt>
                <c:pt idx="6581">
                  <c:v>2.7842793499999998</c:v>
                </c:pt>
                <c:pt idx="6582">
                  <c:v>2.78479075</c:v>
                </c:pt>
                <c:pt idx="6583">
                  <c:v>2.78523159</c:v>
                </c:pt>
                <c:pt idx="6584">
                  <c:v>2.7858426600000001</c:v>
                </c:pt>
                <c:pt idx="6585">
                  <c:v>2.78632379</c:v>
                </c:pt>
                <c:pt idx="6586">
                  <c:v>2.78657508</c:v>
                </c:pt>
                <c:pt idx="6587">
                  <c:v>2.7872564799999999</c:v>
                </c:pt>
                <c:pt idx="6588">
                  <c:v>2.7878780399999998</c:v>
                </c:pt>
                <c:pt idx="6589">
                  <c:v>2.7882189799999999</c:v>
                </c:pt>
                <c:pt idx="6590">
                  <c:v>2.78879046</c:v>
                </c:pt>
                <c:pt idx="6591">
                  <c:v>2.78922129</c:v>
                </c:pt>
                <c:pt idx="6592">
                  <c:v>2.78957224</c:v>
                </c:pt>
                <c:pt idx="6593">
                  <c:v>2.79038429</c:v>
                </c:pt>
                <c:pt idx="6594">
                  <c:v>2.7908451599999999</c:v>
                </c:pt>
                <c:pt idx="6595">
                  <c:v>2.79120612</c:v>
                </c:pt>
                <c:pt idx="6596">
                  <c:v>2.7917075200000001</c:v>
                </c:pt>
                <c:pt idx="6597">
                  <c:v>2.79233909</c:v>
                </c:pt>
                <c:pt idx="6598">
                  <c:v>2.7927398700000001</c:v>
                </c:pt>
                <c:pt idx="6599">
                  <c:v>2.7933816899999999</c:v>
                </c:pt>
                <c:pt idx="6600">
                  <c:v>2.79376245</c:v>
                </c:pt>
                <c:pt idx="6601">
                  <c:v>2.79416347</c:v>
                </c:pt>
                <c:pt idx="6602">
                  <c:v>2.7947952699999998</c:v>
                </c:pt>
                <c:pt idx="6603">
                  <c:v>2.7952160799999999</c:v>
                </c:pt>
                <c:pt idx="6604">
                  <c:v>2.7955870599999999</c:v>
                </c:pt>
                <c:pt idx="6605">
                  <c:v>2.7959880799999999</c:v>
                </c:pt>
                <c:pt idx="6606">
                  <c:v>2.7968201600000002</c:v>
                </c:pt>
                <c:pt idx="6607">
                  <c:v>2.7971108</c:v>
                </c:pt>
                <c:pt idx="6608">
                  <c:v>2.7978828</c:v>
                </c:pt>
                <c:pt idx="6609">
                  <c:v>2.7982935900000001</c:v>
                </c:pt>
                <c:pt idx="6610">
                  <c:v>2.7985544199999999</c:v>
                </c:pt>
                <c:pt idx="6611">
                  <c:v>2.7992358199999998</c:v>
                </c:pt>
                <c:pt idx="6612">
                  <c:v>2.7996067999999998</c:v>
                </c:pt>
                <c:pt idx="6613">
                  <c:v>2.80026865</c:v>
                </c:pt>
                <c:pt idx="6614">
                  <c:v>2.8005893199999998</c:v>
                </c:pt>
                <c:pt idx="6615">
                  <c:v>2.8014614600000001</c:v>
                </c:pt>
                <c:pt idx="6616">
                  <c:v>2.8016822299999999</c:v>
                </c:pt>
                <c:pt idx="6617">
                  <c:v>2.8021729</c:v>
                </c:pt>
                <c:pt idx="6618">
                  <c:v>2.8027846799999998</c:v>
                </c:pt>
                <c:pt idx="6619">
                  <c:v>2.80326605</c:v>
                </c:pt>
                <c:pt idx="6620">
                  <c:v>2.8036668300000001</c:v>
                </c:pt>
                <c:pt idx="6621">
                  <c:v>2.8042578699999998</c:v>
                </c:pt>
                <c:pt idx="6622">
                  <c:v>2.8048098100000001</c:v>
                </c:pt>
                <c:pt idx="6623">
                  <c:v>2.80528069</c:v>
                </c:pt>
                <c:pt idx="6624">
                  <c:v>2.8057119799999999</c:v>
                </c:pt>
                <c:pt idx="6625">
                  <c:v>2.8062128999999998</c:v>
                </c:pt>
                <c:pt idx="6626">
                  <c:v>2.8067946400000001</c:v>
                </c:pt>
                <c:pt idx="6627">
                  <c:v>2.8071355800000002</c:v>
                </c:pt>
                <c:pt idx="6628">
                  <c:v>2.8077769300000002</c:v>
                </c:pt>
                <c:pt idx="6629">
                  <c:v>2.80830812</c:v>
                </c:pt>
                <c:pt idx="6630">
                  <c:v>2.80866909</c:v>
                </c:pt>
                <c:pt idx="6631">
                  <c:v>2.8092706199999999</c:v>
                </c:pt>
                <c:pt idx="6632">
                  <c:v>2.8096616299999999</c:v>
                </c:pt>
                <c:pt idx="6633">
                  <c:v>2.8101725599999998</c:v>
                </c:pt>
                <c:pt idx="6634">
                  <c:v>2.8106844400000002</c:v>
                </c:pt>
                <c:pt idx="6635">
                  <c:v>2.8111360099999998</c:v>
                </c:pt>
                <c:pt idx="6636">
                  <c:v>2.8117554199999999</c:v>
                </c:pt>
                <c:pt idx="6637">
                  <c:v>2.8123173700000001</c:v>
                </c:pt>
                <c:pt idx="6638">
                  <c:v>2.8126792900000002</c:v>
                </c:pt>
                <c:pt idx="6639">
                  <c:v>2.8129897100000001</c:v>
                </c:pt>
                <c:pt idx="6640">
                  <c:v>2.8138718599999999</c:v>
                </c:pt>
                <c:pt idx="6641">
                  <c:v>2.8141624900000002</c:v>
                </c:pt>
                <c:pt idx="6642">
                  <c:v>2.8145933200000002</c:v>
                </c:pt>
                <c:pt idx="6643">
                  <c:v>2.8150343900000001</c:v>
                </c:pt>
                <c:pt idx="6644">
                  <c:v>2.8158466799999999</c:v>
                </c:pt>
                <c:pt idx="6645">
                  <c:v>2.8164982799999998</c:v>
                </c:pt>
                <c:pt idx="6646">
                  <c:v>2.81662846</c:v>
                </c:pt>
                <c:pt idx="6647">
                  <c:v>2.8170795399999999</c:v>
                </c:pt>
                <c:pt idx="6648">
                  <c:v>2.8179218800000001</c:v>
                </c:pt>
                <c:pt idx="6649">
                  <c:v>2.8182725899999999</c:v>
                </c:pt>
                <c:pt idx="6650">
                  <c:v>2.8188738799999999</c:v>
                </c:pt>
                <c:pt idx="6651">
                  <c:v>2.8193352200000001</c:v>
                </c:pt>
                <c:pt idx="6652">
                  <c:v>2.81981635</c:v>
                </c:pt>
                <c:pt idx="6653">
                  <c:v>2.8203775900000001</c:v>
                </c:pt>
                <c:pt idx="6654">
                  <c:v>2.82079887</c:v>
                </c:pt>
                <c:pt idx="6655">
                  <c:v>2.8211097700000001</c:v>
                </c:pt>
                <c:pt idx="6656">
                  <c:v>2.8218913099999998</c:v>
                </c:pt>
                <c:pt idx="6657">
                  <c:v>2.8223326200000001</c:v>
                </c:pt>
                <c:pt idx="6658">
                  <c:v>2.8228137499999999</c:v>
                </c:pt>
                <c:pt idx="6659">
                  <c:v>2.8232848599999998</c:v>
                </c:pt>
                <c:pt idx="6660">
                  <c:v>2.8239264500000001</c:v>
                </c:pt>
                <c:pt idx="6661">
                  <c:v>2.8243372400000002</c:v>
                </c:pt>
                <c:pt idx="6662">
                  <c:v>2.8247382600000002</c:v>
                </c:pt>
                <c:pt idx="6663">
                  <c:v>2.8254101299999999</c:v>
                </c:pt>
                <c:pt idx="6664">
                  <c:v>2.8257811099999999</c:v>
                </c:pt>
                <c:pt idx="6665">
                  <c:v>2.8262622400000001</c:v>
                </c:pt>
                <c:pt idx="6666">
                  <c:v>2.8268437400000002</c:v>
                </c:pt>
                <c:pt idx="6667">
                  <c:v>2.8273446600000001</c:v>
                </c:pt>
                <c:pt idx="6668">
                  <c:v>2.8277356600000001</c:v>
                </c:pt>
                <c:pt idx="6669">
                  <c:v>2.8283975099999998</c:v>
                </c:pt>
                <c:pt idx="6670">
                  <c:v>2.8286678799999998</c:v>
                </c:pt>
                <c:pt idx="6671">
                  <c:v>2.8292894400000002</c:v>
                </c:pt>
                <c:pt idx="6672">
                  <c:v>2.8298008399999999</c:v>
                </c:pt>
                <c:pt idx="6673">
                  <c:v>2.83010173</c:v>
                </c:pt>
                <c:pt idx="6674">
                  <c:v>2.8307130300000001</c:v>
                </c:pt>
                <c:pt idx="6675">
                  <c:v>2.83130455</c:v>
                </c:pt>
                <c:pt idx="6676">
                  <c:v>2.83179545</c:v>
                </c:pt>
                <c:pt idx="6677">
                  <c:v>2.83232689</c:v>
                </c:pt>
                <c:pt idx="6678">
                  <c:v>2.83253741</c:v>
                </c:pt>
                <c:pt idx="6679">
                  <c:v>2.8334097900000002</c:v>
                </c:pt>
                <c:pt idx="6680">
                  <c:v>2.8337302200000001</c:v>
                </c:pt>
                <c:pt idx="6681">
                  <c:v>2.83430195</c:v>
                </c:pt>
                <c:pt idx="6682">
                  <c:v>2.8346326400000001</c:v>
                </c:pt>
                <c:pt idx="6683">
                  <c:v>2.83532429</c:v>
                </c:pt>
                <c:pt idx="6684">
                  <c:v>2.8359658699999999</c:v>
                </c:pt>
                <c:pt idx="6685">
                  <c:v>2.8364169600000002</c:v>
                </c:pt>
                <c:pt idx="6686">
                  <c:v>2.8366375000000001</c:v>
                </c:pt>
                <c:pt idx="6687">
                  <c:v>2.83726835</c:v>
                </c:pt>
                <c:pt idx="6688">
                  <c:v>2.8377995500000002</c:v>
                </c:pt>
                <c:pt idx="6689">
                  <c:v>2.83809209</c:v>
                </c:pt>
                <c:pt idx="6690">
                  <c:v>2.838943</c:v>
                </c:pt>
                <c:pt idx="6691">
                  <c:v>2.8392038300000002</c:v>
                </c:pt>
                <c:pt idx="6692">
                  <c:v>2.8396349000000001</c:v>
                </c:pt>
                <c:pt idx="6693">
                  <c:v>2.8404367000000001</c:v>
                </c:pt>
                <c:pt idx="6694">
                  <c:v>2.8406772600000001</c:v>
                </c:pt>
                <c:pt idx="6695">
                  <c:v>2.8411085599999999</c:v>
                </c:pt>
                <c:pt idx="6696">
                  <c:v>2.8415894499999999</c:v>
                </c:pt>
                <c:pt idx="6697">
                  <c:v>2.8421609399999999</c:v>
                </c:pt>
                <c:pt idx="6698">
                  <c:v>2.8426821200000001</c:v>
                </c:pt>
                <c:pt idx="6699">
                  <c:v>2.8430831400000001</c:v>
                </c:pt>
                <c:pt idx="6700">
                  <c:v>2.8438048399999998</c:v>
                </c:pt>
                <c:pt idx="6701">
                  <c:v>2.8444263900000002</c:v>
                </c:pt>
                <c:pt idx="6702">
                  <c:v>2.84464717</c:v>
                </c:pt>
                <c:pt idx="6703">
                  <c:v>2.84511805</c:v>
                </c:pt>
                <c:pt idx="6704">
                  <c:v>2.8459303399999998</c:v>
                </c:pt>
                <c:pt idx="6705">
                  <c:v>2.8462307500000001</c:v>
                </c:pt>
                <c:pt idx="6706">
                  <c:v>2.84681249</c:v>
                </c:pt>
                <c:pt idx="6707">
                  <c:v>2.8473737200000002</c:v>
                </c:pt>
                <c:pt idx="6708">
                  <c:v>2.8476946399999998</c:v>
                </c:pt>
                <c:pt idx="6709">
                  <c:v>2.84807539</c:v>
                </c:pt>
                <c:pt idx="6710">
                  <c:v>2.84881735</c:v>
                </c:pt>
                <c:pt idx="6711">
                  <c:v>2.8492684399999999</c:v>
                </c:pt>
                <c:pt idx="6712">
                  <c:v>2.8495891100000001</c:v>
                </c:pt>
                <c:pt idx="6713">
                  <c:v>2.8503511000000001</c:v>
                </c:pt>
                <c:pt idx="6714">
                  <c:v>2.85084224</c:v>
                </c:pt>
                <c:pt idx="6715">
                  <c:v>2.85119319</c:v>
                </c:pt>
                <c:pt idx="6716">
                  <c:v>2.8518547999999999</c:v>
                </c:pt>
                <c:pt idx="6717">
                  <c:v>2.8522958799999998</c:v>
                </c:pt>
                <c:pt idx="6718">
                  <c:v>2.85264659</c:v>
                </c:pt>
                <c:pt idx="6719">
                  <c:v>2.8532683799999998</c:v>
                </c:pt>
                <c:pt idx="6720">
                  <c:v>2.8538596599999999</c:v>
                </c:pt>
                <c:pt idx="6721">
                  <c:v>2.8541903500000001</c:v>
                </c:pt>
                <c:pt idx="6722">
                  <c:v>2.8546013800000001</c:v>
                </c:pt>
                <c:pt idx="6723">
                  <c:v>2.8552730099999999</c:v>
                </c:pt>
                <c:pt idx="6724">
                  <c:v>2.8557941900000001</c:v>
                </c:pt>
                <c:pt idx="6725">
                  <c:v>2.85635591</c:v>
                </c:pt>
                <c:pt idx="6726">
                  <c:v>2.8566665599999999</c:v>
                </c:pt>
                <c:pt idx="6727">
                  <c:v>2.85740829</c:v>
                </c:pt>
                <c:pt idx="6728">
                  <c:v>2.8576388399999999</c:v>
                </c:pt>
                <c:pt idx="6729">
                  <c:v>2.8585009600000002</c:v>
                </c:pt>
                <c:pt idx="6730">
                  <c:v>2.85876179</c:v>
                </c:pt>
                <c:pt idx="6731">
                  <c:v>2.8595235300000001</c:v>
                </c:pt>
                <c:pt idx="6732">
                  <c:v>2.85960364</c:v>
                </c:pt>
                <c:pt idx="6733">
                  <c:v>2.8603053100000002</c:v>
                </c:pt>
                <c:pt idx="6734">
                  <c:v>2.8607363700000001</c:v>
                </c:pt>
                <c:pt idx="6735">
                  <c:v>2.8610973400000002</c:v>
                </c:pt>
                <c:pt idx="6736">
                  <c:v>2.8617286700000002</c:v>
                </c:pt>
                <c:pt idx="6737">
                  <c:v>2.8621199100000001</c:v>
                </c:pt>
                <c:pt idx="6738">
                  <c:v>2.8627204900000001</c:v>
                </c:pt>
                <c:pt idx="6739">
                  <c:v>2.8632326099999998</c:v>
                </c:pt>
                <c:pt idx="6740">
                  <c:v>2.8637552300000002</c:v>
                </c:pt>
                <c:pt idx="6741">
                  <c:v>2.8641743700000002</c:v>
                </c:pt>
                <c:pt idx="6742">
                  <c:v>2.8648562399999999</c:v>
                </c:pt>
                <c:pt idx="6743">
                  <c:v>2.8652374699999998</c:v>
                </c:pt>
                <c:pt idx="6744">
                  <c:v>2.8656885600000002</c:v>
                </c:pt>
                <c:pt idx="6745">
                  <c:v>2.8662800800000001</c:v>
                </c:pt>
                <c:pt idx="6746">
                  <c:v>2.86670136</c:v>
                </c:pt>
                <c:pt idx="6747">
                  <c:v>2.8674125699999999</c:v>
                </c:pt>
                <c:pt idx="6748">
                  <c:v>2.8678438700000002</c:v>
                </c:pt>
                <c:pt idx="6749">
                  <c:v>2.8682146099999999</c:v>
                </c:pt>
                <c:pt idx="6750">
                  <c:v>2.86873603</c:v>
                </c:pt>
                <c:pt idx="6751">
                  <c:v>2.8694376899999998</c:v>
                </c:pt>
                <c:pt idx="6752">
                  <c:v>2.8698689900000001</c:v>
                </c:pt>
                <c:pt idx="6753">
                  <c:v>2.87015939</c:v>
                </c:pt>
                <c:pt idx="6754">
                  <c:v>2.87091136</c:v>
                </c:pt>
                <c:pt idx="6755">
                  <c:v>2.8712620700000002</c:v>
                </c:pt>
                <c:pt idx="6756">
                  <c:v>2.8717134</c:v>
                </c:pt>
                <c:pt idx="6757">
                  <c:v>2.8724353300000001</c:v>
                </c:pt>
                <c:pt idx="6758">
                  <c:v>2.8726456200000001</c:v>
                </c:pt>
                <c:pt idx="6759">
                  <c:v>2.8732171100000001</c:v>
                </c:pt>
                <c:pt idx="6760">
                  <c:v>2.8737683299999999</c:v>
                </c:pt>
                <c:pt idx="6761">
                  <c:v>2.87432957</c:v>
                </c:pt>
                <c:pt idx="6762">
                  <c:v>2.8748810300000001</c:v>
                </c:pt>
                <c:pt idx="6763">
                  <c:v>2.8753123299999999</c:v>
                </c:pt>
                <c:pt idx="6764">
                  <c:v>2.8759736999999999</c:v>
                </c:pt>
                <c:pt idx="6765">
                  <c:v>2.8763046299999999</c:v>
                </c:pt>
                <c:pt idx="6766">
                  <c:v>2.8767754999999999</c:v>
                </c:pt>
                <c:pt idx="6767">
                  <c:v>2.87709641</c:v>
                </c:pt>
                <c:pt idx="6768">
                  <c:v>2.87786841</c:v>
                </c:pt>
                <c:pt idx="6769">
                  <c:v>2.8783998500000001</c:v>
                </c:pt>
                <c:pt idx="6770">
                  <c:v>2.8788607100000001</c:v>
                </c:pt>
                <c:pt idx="6771">
                  <c:v>2.8792116600000002</c:v>
                </c:pt>
                <c:pt idx="6772">
                  <c:v>2.88006377</c:v>
                </c:pt>
                <c:pt idx="6773">
                  <c:v>2.88028431</c:v>
                </c:pt>
                <c:pt idx="6774">
                  <c:v>2.88064528</c:v>
                </c:pt>
                <c:pt idx="6775">
                  <c:v>2.8814773599999999</c:v>
                </c:pt>
                <c:pt idx="6776">
                  <c:v>2.8817379500000002</c:v>
                </c:pt>
                <c:pt idx="6777">
                  <c:v>2.88222909</c:v>
                </c:pt>
                <c:pt idx="6778">
                  <c:v>2.8825797999999998</c:v>
                </c:pt>
                <c:pt idx="6779">
                  <c:v>2.8830409000000001</c:v>
                </c:pt>
                <c:pt idx="6780">
                  <c:v>2.8836224100000001</c:v>
                </c:pt>
                <c:pt idx="6781">
                  <c:v>2.88409352</c:v>
                </c:pt>
                <c:pt idx="6782">
                  <c:v>2.8848552700000001</c:v>
                </c:pt>
                <c:pt idx="6783">
                  <c:v>2.8851962100000001</c:v>
                </c:pt>
                <c:pt idx="6784">
                  <c:v>2.8857877300000001</c:v>
                </c:pt>
                <c:pt idx="6785">
                  <c:v>2.8861184099999999</c:v>
                </c:pt>
                <c:pt idx="6786">
                  <c:v>2.8868806400000002</c:v>
                </c:pt>
                <c:pt idx="6787">
                  <c:v>2.8873515099999998</c:v>
                </c:pt>
                <c:pt idx="6788">
                  <c:v>2.88798332</c:v>
                </c:pt>
                <c:pt idx="6789">
                  <c:v>2.8884141400000001</c:v>
                </c:pt>
                <c:pt idx="6790">
                  <c:v>2.8886749699999998</c:v>
                </c:pt>
                <c:pt idx="6791">
                  <c:v>2.8891170000000002</c:v>
                </c:pt>
                <c:pt idx="6792">
                  <c:v>2.8897070899999999</c:v>
                </c:pt>
                <c:pt idx="6793">
                  <c:v>2.89021778</c:v>
                </c:pt>
                <c:pt idx="6794">
                  <c:v>2.8907399200000001</c:v>
                </c:pt>
                <c:pt idx="6795">
                  <c:v>2.8911612</c:v>
                </c:pt>
                <c:pt idx="6796">
                  <c:v>2.8917124300000001</c:v>
                </c:pt>
                <c:pt idx="6797">
                  <c:v>2.8923237300000002</c:v>
                </c:pt>
                <c:pt idx="6798">
                  <c:v>2.8927247500000002</c:v>
                </c:pt>
                <c:pt idx="6799">
                  <c:v>2.89303541</c:v>
                </c:pt>
                <c:pt idx="6800">
                  <c:v>2.8937072800000001</c:v>
                </c:pt>
                <c:pt idx="6801">
                  <c:v>2.89438891</c:v>
                </c:pt>
                <c:pt idx="6802">
                  <c:v>2.8946094499999999</c:v>
                </c:pt>
                <c:pt idx="6803">
                  <c:v>2.8952507999999999</c:v>
                </c:pt>
                <c:pt idx="6804">
                  <c:v>2.8957221500000001</c:v>
                </c:pt>
                <c:pt idx="6805">
                  <c:v>2.8962333199999999</c:v>
                </c:pt>
                <c:pt idx="6806">
                  <c:v>2.8967545000000001</c:v>
                </c:pt>
                <c:pt idx="6807">
                  <c:v>2.8972759199999998</c:v>
                </c:pt>
                <c:pt idx="6808">
                  <c:v>2.8977069900000001</c:v>
                </c:pt>
                <c:pt idx="6809">
                  <c:v>2.8982684600000002</c:v>
                </c:pt>
                <c:pt idx="6810">
                  <c:v>2.8986291899999999</c:v>
                </c:pt>
                <c:pt idx="6811">
                  <c:v>2.8994810599999998</c:v>
                </c:pt>
                <c:pt idx="6812">
                  <c:v>2.8995313600000001</c:v>
                </c:pt>
                <c:pt idx="6813">
                  <c:v>2.9003334000000001</c:v>
                </c:pt>
                <c:pt idx="6814">
                  <c:v>2.9008548300000001</c:v>
                </c:pt>
                <c:pt idx="6815">
                  <c:v>2.9014961700000002</c:v>
                </c:pt>
                <c:pt idx="6816">
                  <c:v>2.90195727</c:v>
                </c:pt>
                <c:pt idx="6817">
                  <c:v>2.90226841</c:v>
                </c:pt>
                <c:pt idx="6818">
                  <c:v>2.9028694599999998</c:v>
                </c:pt>
                <c:pt idx="6819">
                  <c:v>2.9032103999999999</c:v>
                </c:pt>
                <c:pt idx="6820">
                  <c:v>2.9037718799999999</c:v>
                </c:pt>
                <c:pt idx="6821">
                  <c:v>2.9043030700000001</c:v>
                </c:pt>
                <c:pt idx="6822">
                  <c:v>2.9047942199999999</c:v>
                </c:pt>
                <c:pt idx="6823">
                  <c:v>2.9054858700000001</c:v>
                </c:pt>
                <c:pt idx="6824">
                  <c:v>2.9058165599999999</c:v>
                </c:pt>
                <c:pt idx="6825">
                  <c:v>2.9063181899999999</c:v>
                </c:pt>
                <c:pt idx="6826">
                  <c:v>2.9068691699999998</c:v>
                </c:pt>
                <c:pt idx="6827">
                  <c:v>2.90717983</c:v>
                </c:pt>
                <c:pt idx="6828">
                  <c:v>2.90794182</c:v>
                </c:pt>
                <c:pt idx="6829">
                  <c:v>2.9083130399999999</c:v>
                </c:pt>
                <c:pt idx="6830">
                  <c:v>2.9088642600000001</c:v>
                </c:pt>
                <c:pt idx="6831">
                  <c:v>2.90931535</c:v>
                </c:pt>
                <c:pt idx="6832">
                  <c:v>2.9097964799999998</c:v>
                </c:pt>
                <c:pt idx="6833">
                  <c:v>2.91046834</c:v>
                </c:pt>
                <c:pt idx="6834">
                  <c:v>2.91091919</c:v>
                </c:pt>
                <c:pt idx="6835">
                  <c:v>2.91133022</c:v>
                </c:pt>
                <c:pt idx="6836">
                  <c:v>2.9116210900000001</c:v>
                </c:pt>
                <c:pt idx="6837">
                  <c:v>2.9123127499999999</c:v>
                </c:pt>
                <c:pt idx="6838">
                  <c:v>2.9127638299999998</c:v>
                </c:pt>
                <c:pt idx="6839">
                  <c:v>2.9133954000000002</c:v>
                </c:pt>
                <c:pt idx="6840">
                  <c:v>2.91390657</c:v>
                </c:pt>
                <c:pt idx="6841">
                  <c:v>2.9143576599999998</c:v>
                </c:pt>
                <c:pt idx="6842">
                  <c:v>2.9149510900000002</c:v>
                </c:pt>
                <c:pt idx="6843">
                  <c:v>2.91522908</c:v>
                </c:pt>
                <c:pt idx="6844">
                  <c:v>2.91599035</c:v>
                </c:pt>
                <c:pt idx="6845">
                  <c:v>2.9164543200000002</c:v>
                </c:pt>
                <c:pt idx="6846">
                  <c:v>2.91699529</c:v>
                </c:pt>
                <c:pt idx="6847">
                  <c:v>2.9173450500000002</c:v>
                </c:pt>
                <c:pt idx="6848">
                  <c:v>2.91788626</c:v>
                </c:pt>
                <c:pt idx="6849">
                  <c:v>2.9183275700000002</c:v>
                </c:pt>
                <c:pt idx="6850">
                  <c:v>2.9187984500000002</c:v>
                </c:pt>
                <c:pt idx="6851">
                  <c:v>2.9194400300000001</c:v>
                </c:pt>
                <c:pt idx="6852">
                  <c:v>2.9197206499999999</c:v>
                </c:pt>
                <c:pt idx="6853">
                  <c:v>2.9204225500000001</c:v>
                </c:pt>
                <c:pt idx="6854">
                  <c:v>2.9209537499999998</c:v>
                </c:pt>
                <c:pt idx="6855">
                  <c:v>2.9213948200000002</c:v>
                </c:pt>
                <c:pt idx="6856">
                  <c:v>2.9220466599999999</c:v>
                </c:pt>
                <c:pt idx="6857">
                  <c:v>2.9222271399999999</c:v>
                </c:pt>
                <c:pt idx="6858">
                  <c:v>2.9227881400000002</c:v>
                </c:pt>
                <c:pt idx="6859">
                  <c:v>2.9233596300000002</c:v>
                </c:pt>
                <c:pt idx="6860">
                  <c:v>2.9238910699999998</c:v>
                </c:pt>
                <c:pt idx="6861">
                  <c:v>2.9244523</c:v>
                </c:pt>
                <c:pt idx="6862">
                  <c:v>2.9249134099999998</c:v>
                </c:pt>
                <c:pt idx="6863">
                  <c:v>2.9253745100000002</c:v>
                </c:pt>
                <c:pt idx="6864">
                  <c:v>2.9257254599999998</c:v>
                </c:pt>
                <c:pt idx="6865">
                  <c:v>2.92623663</c:v>
                </c:pt>
                <c:pt idx="6866">
                  <c:v>2.9268484099999998</c:v>
                </c:pt>
                <c:pt idx="6867">
                  <c:v>2.92700863</c:v>
                </c:pt>
                <c:pt idx="6868">
                  <c:v>2.9277603600000002</c:v>
                </c:pt>
                <c:pt idx="6869">
                  <c:v>2.9283018099999998</c:v>
                </c:pt>
                <c:pt idx="6870">
                  <c:v>2.9289030999999999</c:v>
                </c:pt>
                <c:pt idx="6871">
                  <c:v>2.92939448</c:v>
                </c:pt>
                <c:pt idx="6872">
                  <c:v>2.9296750999999999</c:v>
                </c:pt>
                <c:pt idx="6873">
                  <c:v>2.9303166900000002</c:v>
                </c:pt>
                <c:pt idx="6874">
                  <c:v>2.9309682800000001</c:v>
                </c:pt>
                <c:pt idx="6875">
                  <c:v>2.9313290099999998</c:v>
                </c:pt>
                <c:pt idx="6876">
                  <c:v>2.9318504299999999</c:v>
                </c:pt>
                <c:pt idx="6877">
                  <c:v>2.9324317</c:v>
                </c:pt>
                <c:pt idx="6878">
                  <c:v>2.9328630000000002</c:v>
                </c:pt>
                <c:pt idx="6879">
                  <c:v>2.9333040700000002</c:v>
                </c:pt>
                <c:pt idx="6880">
                  <c:v>2.93376517</c:v>
                </c:pt>
                <c:pt idx="6881">
                  <c:v>2.9343063800000002</c:v>
                </c:pt>
                <c:pt idx="6882">
                  <c:v>2.9347174200000001</c:v>
                </c:pt>
                <c:pt idx="6883">
                  <c:v>2.9354393499999998</c:v>
                </c:pt>
                <c:pt idx="6884">
                  <c:v>2.9358701699999998</c:v>
                </c:pt>
                <c:pt idx="6885">
                  <c:v>2.9364817099999998</c:v>
                </c:pt>
                <c:pt idx="6886">
                  <c:v>2.9367122700000001</c:v>
                </c:pt>
                <c:pt idx="6887">
                  <c:v>2.93738389</c:v>
                </c:pt>
                <c:pt idx="6888">
                  <c:v>2.9381156000000002</c:v>
                </c:pt>
                <c:pt idx="6889">
                  <c:v>2.9381961799999998</c:v>
                </c:pt>
                <c:pt idx="6890">
                  <c:v>2.9388074899999999</c:v>
                </c:pt>
                <c:pt idx="6891">
                  <c:v>2.9392583399999999</c:v>
                </c:pt>
                <c:pt idx="6892">
                  <c:v>2.9398200499999998</c:v>
                </c:pt>
                <c:pt idx="6893">
                  <c:v>2.9402911700000001</c:v>
                </c:pt>
                <c:pt idx="6894">
                  <c:v>2.9405918099999999</c:v>
                </c:pt>
                <c:pt idx="6895">
                  <c:v>2.9414041000000002</c:v>
                </c:pt>
                <c:pt idx="6896">
                  <c:v>2.9416544400000002</c:v>
                </c:pt>
                <c:pt idx="6897">
                  <c:v>2.9423875800000001</c:v>
                </c:pt>
                <c:pt idx="6898">
                  <c:v>2.9428656100000001</c:v>
                </c:pt>
                <c:pt idx="6899">
                  <c:v>2.9431378800000001</c:v>
                </c:pt>
                <c:pt idx="6900">
                  <c:v>2.9438197599999998</c:v>
                </c:pt>
                <c:pt idx="6901">
                  <c:v>2.9440302800000002</c:v>
                </c:pt>
                <c:pt idx="6902">
                  <c:v>2.9445617199999998</c:v>
                </c:pt>
                <c:pt idx="6903">
                  <c:v>2.9449925399999999</c:v>
                </c:pt>
                <c:pt idx="6904">
                  <c:v>2.94591498</c:v>
                </c:pt>
                <c:pt idx="6905">
                  <c:v>2.9460451600000002</c:v>
                </c:pt>
                <c:pt idx="6906">
                  <c:v>2.9468171600000002</c:v>
                </c:pt>
                <c:pt idx="6907">
                  <c:v>2.9471881400000002</c:v>
                </c:pt>
                <c:pt idx="6908">
                  <c:v>2.9479699099999999</c:v>
                </c:pt>
                <c:pt idx="6909">
                  <c:v>2.94804025</c:v>
                </c:pt>
                <c:pt idx="6910">
                  <c:v>2.9486715800000001</c:v>
                </c:pt>
                <c:pt idx="6911">
                  <c:v>2.9492130300000001</c:v>
                </c:pt>
                <c:pt idx="6912">
                  <c:v>2.9496238199999998</c:v>
                </c:pt>
                <c:pt idx="6913">
                  <c:v>2.9500951799999999</c:v>
                </c:pt>
                <c:pt idx="6914">
                  <c:v>2.9505763100000002</c:v>
                </c:pt>
                <c:pt idx="6915">
                  <c:v>2.95126796</c:v>
                </c:pt>
                <c:pt idx="6916">
                  <c:v>2.9515187699999998</c:v>
                </c:pt>
                <c:pt idx="6917">
                  <c:v>2.95227051</c:v>
                </c:pt>
                <c:pt idx="6918">
                  <c:v>2.9527416199999998</c:v>
                </c:pt>
                <c:pt idx="6919">
                  <c:v>2.9531729200000001</c:v>
                </c:pt>
                <c:pt idx="6920">
                  <c:v>2.9537439299999999</c:v>
                </c:pt>
                <c:pt idx="6921">
                  <c:v>2.9541652200000001</c:v>
                </c:pt>
                <c:pt idx="6922">
                  <c:v>2.9547865400000002</c:v>
                </c:pt>
                <c:pt idx="6923">
                  <c:v>2.9552376300000001</c:v>
                </c:pt>
                <c:pt idx="6924">
                  <c:v>2.9557788399999998</c:v>
                </c:pt>
                <c:pt idx="6925">
                  <c:v>2.95603967</c:v>
                </c:pt>
                <c:pt idx="6926">
                  <c:v>2.9565811200000001</c:v>
                </c:pt>
                <c:pt idx="6927">
                  <c:v>2.95721269</c:v>
                </c:pt>
                <c:pt idx="6928">
                  <c:v>2.9576938199999998</c:v>
                </c:pt>
                <c:pt idx="6929">
                  <c:v>2.9580848199999998</c:v>
                </c:pt>
                <c:pt idx="6930">
                  <c:v>2.9588966399999999</c:v>
                </c:pt>
                <c:pt idx="6931">
                  <c:v>2.9593176799999998</c:v>
                </c:pt>
                <c:pt idx="6932">
                  <c:v>2.9596486099999999</c:v>
                </c:pt>
                <c:pt idx="6933">
                  <c:v>2.9601697900000001</c:v>
                </c:pt>
                <c:pt idx="6934">
                  <c:v>2.9608817099999998</c:v>
                </c:pt>
                <c:pt idx="6935">
                  <c:v>2.9613025199999998</c:v>
                </c:pt>
                <c:pt idx="6936">
                  <c:v>2.9618539799999999</c:v>
                </c:pt>
                <c:pt idx="6937">
                  <c:v>2.9622549999999999</c:v>
                </c:pt>
                <c:pt idx="6938">
                  <c:v>2.9626054800000001</c:v>
                </c:pt>
                <c:pt idx="6939">
                  <c:v>2.9632372899999999</c:v>
                </c:pt>
                <c:pt idx="6940">
                  <c:v>2.9637684800000001</c:v>
                </c:pt>
                <c:pt idx="6941">
                  <c:v>2.9641094200000002</c:v>
                </c:pt>
                <c:pt idx="6942">
                  <c:v>2.9647309800000001</c:v>
                </c:pt>
                <c:pt idx="6943">
                  <c:v>2.9653425200000001</c:v>
                </c:pt>
                <c:pt idx="6944">
                  <c:v>2.9656331499999999</c:v>
                </c:pt>
                <c:pt idx="6945">
                  <c:v>2.9662246699999999</c:v>
                </c:pt>
                <c:pt idx="6946">
                  <c:v>2.9665856399999999</c:v>
                </c:pt>
                <c:pt idx="6947">
                  <c:v>2.9674096099999998</c:v>
                </c:pt>
                <c:pt idx="6948">
                  <c:v>2.96765971</c:v>
                </c:pt>
                <c:pt idx="6949">
                  <c:v>2.96829009</c:v>
                </c:pt>
                <c:pt idx="6950">
                  <c:v>2.9686689400000001</c:v>
                </c:pt>
                <c:pt idx="6951">
                  <c:v>2.96919179</c:v>
                </c:pt>
                <c:pt idx="6952">
                  <c:v>2.9695425000000002</c:v>
                </c:pt>
                <c:pt idx="6953">
                  <c:v>2.9702844599999998</c:v>
                </c:pt>
                <c:pt idx="6954">
                  <c:v>2.9707756000000001</c:v>
                </c:pt>
                <c:pt idx="6955">
                  <c:v>2.9710462099999999</c:v>
                </c:pt>
                <c:pt idx="6956">
                  <c:v>2.9719085700000001</c:v>
                </c:pt>
                <c:pt idx="6957">
                  <c:v>2.9721891899999999</c:v>
                </c:pt>
                <c:pt idx="6958">
                  <c:v>2.9726703200000002</c:v>
                </c:pt>
                <c:pt idx="6959">
                  <c:v>2.9730012399999999</c:v>
                </c:pt>
                <c:pt idx="6960">
                  <c:v>2.9736227999999998</c:v>
                </c:pt>
                <c:pt idx="6961">
                  <c:v>2.97436452</c:v>
                </c:pt>
                <c:pt idx="6962">
                  <c:v>2.9746553900000001</c:v>
                </c:pt>
                <c:pt idx="6963">
                  <c:v>2.9751765699999999</c:v>
                </c:pt>
                <c:pt idx="6964">
                  <c:v>2.9758579699999999</c:v>
                </c:pt>
                <c:pt idx="6965">
                  <c:v>2.9761891399999998</c:v>
                </c:pt>
                <c:pt idx="6966">
                  <c:v>2.9767804099999999</c:v>
                </c:pt>
                <c:pt idx="6967">
                  <c:v>2.9771914499999999</c:v>
                </c:pt>
                <c:pt idx="6968">
                  <c:v>2.9776222699999999</c:v>
                </c:pt>
                <c:pt idx="6969">
                  <c:v>2.9781639599999998</c:v>
                </c:pt>
                <c:pt idx="6970">
                  <c:v>2.97871518</c:v>
                </c:pt>
                <c:pt idx="6971">
                  <c:v>2.9792864300000002</c:v>
                </c:pt>
                <c:pt idx="6972">
                  <c:v>2.97955704</c:v>
                </c:pt>
                <c:pt idx="6973">
                  <c:v>2.9801886099999999</c:v>
                </c:pt>
                <c:pt idx="6974">
                  <c:v>2.9806399300000002</c:v>
                </c:pt>
                <c:pt idx="6975">
                  <c:v>2.98132157</c:v>
                </c:pt>
                <c:pt idx="6976">
                  <c:v>2.9815018200000001</c:v>
                </c:pt>
                <c:pt idx="6977">
                  <c:v>2.9823141099999999</c:v>
                </c:pt>
                <c:pt idx="6978">
                  <c:v>2.98274493</c:v>
                </c:pt>
                <c:pt idx="6979">
                  <c:v>2.9832565799999999</c:v>
                </c:pt>
                <c:pt idx="6980">
                  <c:v>2.98373723</c:v>
                </c:pt>
                <c:pt idx="6981">
                  <c:v>2.9842789199999999</c:v>
                </c:pt>
                <c:pt idx="6982">
                  <c:v>2.9846797</c:v>
                </c:pt>
                <c:pt idx="6983">
                  <c:v>2.9851911100000001</c:v>
                </c:pt>
                <c:pt idx="6984">
                  <c:v>2.9856519700000002</c:v>
                </c:pt>
                <c:pt idx="6985">
                  <c:v>2.9860329600000002</c:v>
                </c:pt>
                <c:pt idx="6986">
                  <c:v>2.9868450200000001</c:v>
                </c:pt>
                <c:pt idx="6987">
                  <c:v>2.9872660600000001</c:v>
                </c:pt>
                <c:pt idx="6988">
                  <c:v>2.9875369100000002</c:v>
                </c:pt>
                <c:pt idx="6989">
                  <c:v>2.9882080599999998</c:v>
                </c:pt>
                <c:pt idx="6990">
                  <c:v>2.9886996699999999</c:v>
                </c:pt>
                <c:pt idx="6991">
                  <c:v>2.9893512699999998</c:v>
                </c:pt>
                <c:pt idx="6992">
                  <c:v>2.9897522900000002</c:v>
                </c:pt>
                <c:pt idx="6993">
                  <c:v>2.9902432000000001</c:v>
                </c:pt>
                <c:pt idx="6994">
                  <c:v>2.9909853900000001</c:v>
                </c:pt>
                <c:pt idx="6995">
                  <c:v>2.99124575</c:v>
                </c:pt>
                <c:pt idx="6996">
                  <c:v>2.9917170999999998</c:v>
                </c:pt>
                <c:pt idx="6997">
                  <c:v>2.9922883499999999</c:v>
                </c:pt>
                <c:pt idx="6998">
                  <c:v>2.9927194099999999</c:v>
                </c:pt>
                <c:pt idx="6999">
                  <c:v>2.9934124899999999</c:v>
                </c:pt>
                <c:pt idx="7000">
                  <c:v>2.9937701200000002</c:v>
                </c:pt>
                <c:pt idx="7001">
                  <c:v>2.9944419899999999</c:v>
                </c:pt>
                <c:pt idx="7002">
                  <c:v>2.9946947100000001</c:v>
                </c:pt>
                <c:pt idx="7003">
                  <c:v>2.9952755</c:v>
                </c:pt>
                <c:pt idx="7004">
                  <c:v>2.99589705</c:v>
                </c:pt>
                <c:pt idx="7005">
                  <c:v>2.99623799</c:v>
                </c:pt>
                <c:pt idx="7006">
                  <c:v>2.9967193600000002</c:v>
                </c:pt>
                <c:pt idx="7007">
                  <c:v>2.9973006199999999</c:v>
                </c:pt>
                <c:pt idx="7008">
                  <c:v>2.9975614500000001</c:v>
                </c:pt>
                <c:pt idx="7009">
                  <c:v>2.9979922800000001</c:v>
                </c:pt>
                <c:pt idx="7010">
                  <c:v>2.9987342400000001</c:v>
                </c:pt>
                <c:pt idx="7011">
                  <c:v>2.99918532</c:v>
                </c:pt>
                <c:pt idx="7012">
                  <c:v>2.9996864799999998</c:v>
                </c:pt>
                <c:pt idx="7013">
                  <c:v>3.00039816</c:v>
                </c:pt>
                <c:pt idx="7014">
                  <c:v>3.0009396100000001</c:v>
                </c:pt>
                <c:pt idx="7015">
                  <c:v>3.0014707999999999</c:v>
                </c:pt>
                <c:pt idx="7016">
                  <c:v>3.0016515300000002</c:v>
                </c:pt>
                <c:pt idx="7017">
                  <c:v>3.0022327899999999</c:v>
                </c:pt>
                <c:pt idx="7018">
                  <c:v>3.0027840100000001</c:v>
                </c:pt>
                <c:pt idx="7019">
                  <c:v>3.0034658900000002</c:v>
                </c:pt>
                <c:pt idx="7020">
                  <c:v>3.0036864300000001</c:v>
                </c:pt>
                <c:pt idx="7021">
                  <c:v>3.0043277700000002</c:v>
                </c:pt>
                <c:pt idx="7022">
                  <c:v>3.0044982400000002</c:v>
                </c:pt>
                <c:pt idx="7023">
                  <c:v>3.0052702400000002</c:v>
                </c:pt>
                <c:pt idx="7024">
                  <c:v>3.0058214699999999</c:v>
                </c:pt>
                <c:pt idx="7025">
                  <c:v>3.0062825700000002</c:v>
                </c:pt>
                <c:pt idx="7026">
                  <c:v>3.00673389</c:v>
                </c:pt>
                <c:pt idx="7027">
                  <c:v>3.00713491</c:v>
                </c:pt>
                <c:pt idx="7028">
                  <c:v>3.00756574</c:v>
                </c:pt>
                <c:pt idx="7029">
                  <c:v>3.0082774200000002</c:v>
                </c:pt>
                <c:pt idx="7030">
                  <c:v>3.0088489100000002</c:v>
                </c:pt>
                <c:pt idx="7031">
                  <c:v>3.0092298999999998</c:v>
                </c:pt>
                <c:pt idx="7032">
                  <c:v>3.0098915100000001</c:v>
                </c:pt>
                <c:pt idx="7033">
                  <c:v>3.0104026799999999</c:v>
                </c:pt>
                <c:pt idx="7034">
                  <c:v>3.0107233500000001</c:v>
                </c:pt>
                <c:pt idx="7035">
                  <c:v>3.0114152399999998</c:v>
                </c:pt>
                <c:pt idx="7036">
                  <c:v>3.0118262800000002</c:v>
                </c:pt>
                <c:pt idx="7037">
                  <c:v>3.0123472200000001</c:v>
                </c:pt>
                <c:pt idx="7038">
                  <c:v>3.0126481100000002</c:v>
                </c:pt>
                <c:pt idx="7039">
                  <c:v>3.0133800499999999</c:v>
                </c:pt>
                <c:pt idx="7040">
                  <c:v>3.0135705499999998</c:v>
                </c:pt>
                <c:pt idx="7041">
                  <c:v>3.0141718399999999</c:v>
                </c:pt>
                <c:pt idx="7042">
                  <c:v>3.0146830100000002</c:v>
                </c:pt>
                <c:pt idx="7043">
                  <c:v>3.0156052099999999</c:v>
                </c:pt>
                <c:pt idx="7044">
                  <c:v>3.01593614</c:v>
                </c:pt>
                <c:pt idx="7045">
                  <c:v>3.0161669299999998</c:v>
                </c:pt>
                <c:pt idx="7046">
                  <c:v>3.01671815</c:v>
                </c:pt>
                <c:pt idx="7047">
                  <c:v>3.01726961</c:v>
                </c:pt>
                <c:pt idx="7048">
                  <c:v>3.0179412399999999</c:v>
                </c:pt>
                <c:pt idx="7049">
                  <c:v>3.0183322399999999</c:v>
                </c:pt>
                <c:pt idx="7050">
                  <c:v>3.0186028500000002</c:v>
                </c:pt>
                <c:pt idx="7051">
                  <c:v>3.0191445400000001</c:v>
                </c:pt>
                <c:pt idx="7052">
                  <c:v>3.0196766899999998</c:v>
                </c:pt>
                <c:pt idx="7053">
                  <c:v>3.0203874100000001</c:v>
                </c:pt>
                <c:pt idx="7054">
                  <c:v>3.0206494300000002</c:v>
                </c:pt>
                <c:pt idx="7055">
                  <c:v>3.02117872</c:v>
                </c:pt>
                <c:pt idx="7056">
                  <c:v>3.0216600900000001</c:v>
                </c:pt>
                <c:pt idx="7057">
                  <c:v>3.0223217</c:v>
                </c:pt>
                <c:pt idx="7058">
                  <c:v>3.0227029299999999</c:v>
                </c:pt>
                <c:pt idx="7059">
                  <c:v>3.0232040900000001</c:v>
                </c:pt>
                <c:pt idx="7060">
                  <c:v>3.0237252699999999</c:v>
                </c:pt>
                <c:pt idx="7061">
                  <c:v>3.0242164100000002</c:v>
                </c:pt>
                <c:pt idx="7062">
                  <c:v>3.02460766</c:v>
                </c:pt>
                <c:pt idx="7063">
                  <c:v>3.0253391299999999</c:v>
                </c:pt>
                <c:pt idx="7064">
                  <c:v>3.02563</c:v>
                </c:pt>
                <c:pt idx="7065">
                  <c:v>3.0264017600000002</c:v>
                </c:pt>
                <c:pt idx="7066">
                  <c:v>3.02680302</c:v>
                </c:pt>
                <c:pt idx="7067">
                  <c:v>3.02722406</c:v>
                </c:pt>
                <c:pt idx="7068">
                  <c:v>3.02786541</c:v>
                </c:pt>
                <c:pt idx="7069">
                  <c:v>3.0282864599999999</c:v>
                </c:pt>
                <c:pt idx="7070">
                  <c:v>3.02885771</c:v>
                </c:pt>
                <c:pt idx="7071">
                  <c:v>3.0294492200000001</c:v>
                </c:pt>
                <c:pt idx="7072">
                  <c:v>3.02963972</c:v>
                </c:pt>
                <c:pt idx="7073">
                  <c:v>3.0301511300000001</c:v>
                </c:pt>
                <c:pt idx="7074">
                  <c:v>3.0308325300000001</c:v>
                </c:pt>
                <c:pt idx="7075">
                  <c:v>3.03143406</c:v>
                </c:pt>
                <c:pt idx="7076">
                  <c:v>3.0319354500000002</c:v>
                </c:pt>
                <c:pt idx="7077">
                  <c:v>3.0321660000000001</c:v>
                </c:pt>
                <c:pt idx="7078">
                  <c:v>3.0326671599999999</c:v>
                </c:pt>
                <c:pt idx="7079">
                  <c:v>3.0333185199999999</c:v>
                </c:pt>
                <c:pt idx="7080">
                  <c:v>3.0336897399999998</c:v>
                </c:pt>
                <c:pt idx="7081">
                  <c:v>3.0342712399999998</c:v>
                </c:pt>
                <c:pt idx="7082">
                  <c:v>3.0349628900000001</c:v>
                </c:pt>
                <c:pt idx="7083">
                  <c:v>3.0353035899999998</c:v>
                </c:pt>
                <c:pt idx="7084">
                  <c:v>3.0355742000000001</c:v>
                </c:pt>
                <c:pt idx="7085">
                  <c:v>3.03623581</c:v>
                </c:pt>
                <c:pt idx="7086">
                  <c:v>3.0368573699999999</c:v>
                </c:pt>
                <c:pt idx="7087">
                  <c:v>3.0372383599999999</c:v>
                </c:pt>
                <c:pt idx="7088">
                  <c:v>3.03774977</c:v>
                </c:pt>
                <c:pt idx="7089">
                  <c:v>3.03822064</c:v>
                </c:pt>
                <c:pt idx="7090">
                  <c:v>3.0388524499999998</c:v>
                </c:pt>
                <c:pt idx="7091">
                  <c:v>3.0392832799999998</c:v>
                </c:pt>
                <c:pt idx="7092">
                  <c:v>3.0398647799999998</c:v>
                </c:pt>
                <c:pt idx="7093">
                  <c:v>3.0403058500000002</c:v>
                </c:pt>
                <c:pt idx="7094">
                  <c:v>3.0410778500000002</c:v>
                </c:pt>
                <c:pt idx="7095">
                  <c:v>3.0413081599999998</c:v>
                </c:pt>
                <c:pt idx="7096">
                  <c:v>3.0416894000000001</c:v>
                </c:pt>
                <c:pt idx="7097">
                  <c:v>3.04236102</c:v>
                </c:pt>
                <c:pt idx="7098">
                  <c:v>3.04282188</c:v>
                </c:pt>
                <c:pt idx="7099">
                  <c:v>3.04334331</c:v>
                </c:pt>
                <c:pt idx="7100">
                  <c:v>3.04378438</c:v>
                </c:pt>
                <c:pt idx="7101">
                  <c:v>3.04412532</c:v>
                </c:pt>
                <c:pt idx="7102">
                  <c:v>3.0446665300000002</c:v>
                </c:pt>
                <c:pt idx="7103">
                  <c:v>3.0453684299999999</c:v>
                </c:pt>
                <c:pt idx="7104">
                  <c:v>3.04558945</c:v>
                </c:pt>
                <c:pt idx="7105">
                  <c:v>3.0463004100000002</c:v>
                </c:pt>
                <c:pt idx="7106">
                  <c:v>3.0468325599999999</c:v>
                </c:pt>
                <c:pt idx="7107">
                  <c:v>3.04731321</c:v>
                </c:pt>
                <c:pt idx="7108">
                  <c:v>3.0477242499999999</c:v>
                </c:pt>
                <c:pt idx="7109">
                  <c:v>3.0482053800000002</c:v>
                </c:pt>
                <c:pt idx="7110">
                  <c:v>3.0486264200000002</c:v>
                </c:pt>
                <c:pt idx="7111">
                  <c:v>3.0492176999999998</c:v>
                </c:pt>
                <c:pt idx="7112">
                  <c:v>3.0497591499999999</c:v>
                </c:pt>
                <c:pt idx="7113">
                  <c:v>3.05030036</c:v>
                </c:pt>
                <c:pt idx="7114">
                  <c:v>3.05069137</c:v>
                </c:pt>
                <c:pt idx="7115">
                  <c:v>3.0511322000000001</c:v>
                </c:pt>
                <c:pt idx="7116">
                  <c:v>3.0518338699999998</c:v>
                </c:pt>
                <c:pt idx="7117">
                  <c:v>3.05216479</c:v>
                </c:pt>
                <c:pt idx="7118">
                  <c:v>3.0526762000000001</c:v>
                </c:pt>
                <c:pt idx="7119">
                  <c:v>3.0531773599999998</c:v>
                </c:pt>
                <c:pt idx="7120">
                  <c:v>3.0537989099999998</c:v>
                </c:pt>
                <c:pt idx="7121">
                  <c:v>3.0542297399999998</c:v>
                </c:pt>
                <c:pt idx="7122">
                  <c:v>3.05473113</c:v>
                </c:pt>
                <c:pt idx="7123">
                  <c:v>3.0552225100000001</c:v>
                </c:pt>
                <c:pt idx="7124">
                  <c:v>3.0558137900000002</c:v>
                </c:pt>
                <c:pt idx="7125">
                  <c:v>3.0561847700000002</c:v>
                </c:pt>
                <c:pt idx="7126">
                  <c:v>3.0567262199999998</c:v>
                </c:pt>
                <c:pt idx="7127">
                  <c:v>3.0573477699999998</c:v>
                </c:pt>
                <c:pt idx="7128">
                  <c:v>3.0575783300000001</c:v>
                </c:pt>
                <c:pt idx="7129">
                  <c:v>3.0582597300000001</c:v>
                </c:pt>
                <c:pt idx="7130">
                  <c:v>3.0590515100000002</c:v>
                </c:pt>
                <c:pt idx="7131">
                  <c:v>3.0593826800000001</c:v>
                </c:pt>
                <c:pt idx="7132">
                  <c:v>3.0599739600000002</c:v>
                </c:pt>
                <c:pt idx="7133">
                  <c:v>3.0603048799999999</c:v>
                </c:pt>
                <c:pt idx="7134">
                  <c:v>3.0607159099999999</c:v>
                </c:pt>
                <c:pt idx="7135">
                  <c:v>3.0611267099999999</c:v>
                </c:pt>
                <c:pt idx="7136">
                  <c:v>3.06168818</c:v>
                </c:pt>
                <c:pt idx="7137">
                  <c:v>3.0623798400000002</c:v>
                </c:pt>
                <c:pt idx="7138">
                  <c:v>3.0627908700000002</c:v>
                </c:pt>
                <c:pt idx="7139">
                  <c:v>3.063272</c:v>
                </c:pt>
                <c:pt idx="7140">
                  <c:v>3.0635228200000002</c:v>
                </c:pt>
                <c:pt idx="7141">
                  <c:v>3.0643649100000001</c:v>
                </c:pt>
                <c:pt idx="7142">
                  <c:v>3.064816</c:v>
                </c:pt>
                <c:pt idx="7143">
                  <c:v>3.0651466799999998</c:v>
                </c:pt>
                <c:pt idx="7144">
                  <c:v>3.0660989299999999</c:v>
                </c:pt>
                <c:pt idx="7145">
                  <c:v>3.06622934</c:v>
                </c:pt>
                <c:pt idx="7146">
                  <c:v>3.0668506600000001</c:v>
                </c:pt>
                <c:pt idx="7147">
                  <c:v>3.0674924899999998</c:v>
                </c:pt>
                <c:pt idx="7148">
                  <c:v>3.0677731000000001</c:v>
                </c:pt>
                <c:pt idx="7149">
                  <c:v>3.0683546100000001</c:v>
                </c:pt>
                <c:pt idx="7150">
                  <c:v>3.0689261000000001</c:v>
                </c:pt>
                <c:pt idx="7151">
                  <c:v>3.0692968399999998</c:v>
                </c:pt>
                <c:pt idx="7152">
                  <c:v>3.0696778299999998</c:v>
                </c:pt>
                <c:pt idx="7153">
                  <c:v>3.07024908</c:v>
                </c:pt>
                <c:pt idx="7154">
                  <c:v>3.0710611299999999</c:v>
                </c:pt>
                <c:pt idx="7155">
                  <c:v>3.0713217300000002</c:v>
                </c:pt>
                <c:pt idx="7156">
                  <c:v>3.0717237000000002</c:v>
                </c:pt>
                <c:pt idx="7157">
                  <c:v>3.0720820400000002</c:v>
                </c:pt>
                <c:pt idx="7158">
                  <c:v>3.0728938600000002</c:v>
                </c:pt>
                <c:pt idx="7159">
                  <c:v>3.07351756</c:v>
                </c:pt>
                <c:pt idx="7160">
                  <c:v>3.07367802</c:v>
                </c:pt>
                <c:pt idx="7161">
                  <c:v>3.0743491600000001</c:v>
                </c:pt>
                <c:pt idx="7162">
                  <c:v>3.0749306700000001</c:v>
                </c:pt>
                <c:pt idx="7163">
                  <c:v>3.07519126</c:v>
                </c:pt>
                <c:pt idx="7164">
                  <c:v>3.0759630200000001</c:v>
                </c:pt>
                <c:pt idx="7165">
                  <c:v>3.07638407</c:v>
                </c:pt>
                <c:pt idx="7166">
                  <c:v>3.0769255200000001</c:v>
                </c:pt>
                <c:pt idx="7167">
                  <c:v>3.07740664</c:v>
                </c:pt>
                <c:pt idx="7168">
                  <c:v>3.0778877699999998</c:v>
                </c:pt>
                <c:pt idx="7169">
                  <c:v>3.0782387299999998</c:v>
                </c:pt>
                <c:pt idx="7170">
                  <c:v>3.0788402600000002</c:v>
                </c:pt>
                <c:pt idx="7171">
                  <c:v>3.07940149</c:v>
                </c:pt>
                <c:pt idx="7172">
                  <c:v>3.0798125299999999</c:v>
                </c:pt>
                <c:pt idx="7173">
                  <c:v>3.0803639899999999</c:v>
                </c:pt>
                <c:pt idx="7174">
                  <c:v>3.0807447400000001</c:v>
                </c:pt>
                <c:pt idx="7175">
                  <c:v>3.0812759399999998</c:v>
                </c:pt>
                <c:pt idx="7176">
                  <c:v>3.0819380299999999</c:v>
                </c:pt>
                <c:pt idx="7177">
                  <c:v>3.08255911</c:v>
                </c:pt>
                <c:pt idx="7178">
                  <c:v>3.08295035</c:v>
                </c:pt>
                <c:pt idx="7179">
                  <c:v>3.0834214700000002</c:v>
                </c:pt>
                <c:pt idx="7180">
                  <c:v>3.0836317499999999</c:v>
                </c:pt>
                <c:pt idx="7181">
                  <c:v>3.08431363</c:v>
                </c:pt>
                <c:pt idx="7182">
                  <c:v>3.0847344400000001</c:v>
                </c:pt>
                <c:pt idx="7183">
                  <c:v>3.0854761599999998</c:v>
                </c:pt>
                <c:pt idx="7184">
                  <c:v>3.0856568800000002</c:v>
                </c:pt>
                <c:pt idx="7185">
                  <c:v>3.08634853</c:v>
                </c:pt>
                <c:pt idx="7186">
                  <c:v>3.0867095</c:v>
                </c:pt>
                <c:pt idx="7187">
                  <c:v>3.08728099</c:v>
                </c:pt>
                <c:pt idx="7188">
                  <c:v>3.0876617400000002</c:v>
                </c:pt>
                <c:pt idx="7189">
                  <c:v>3.0883934499999999</c:v>
                </c:pt>
                <c:pt idx="7190">
                  <c:v>3.0887844599999998</c:v>
                </c:pt>
                <c:pt idx="7191">
                  <c:v>3.0892658200000001</c:v>
                </c:pt>
                <c:pt idx="7192">
                  <c:v>3.0899574799999998</c:v>
                </c:pt>
                <c:pt idx="7193">
                  <c:v>3.0901882600000001</c:v>
                </c:pt>
                <c:pt idx="7194">
                  <c:v>3.0910799500000001</c:v>
                </c:pt>
                <c:pt idx="7195">
                  <c:v>3.0912604300000002</c:v>
                </c:pt>
                <c:pt idx="7196">
                  <c:v>3.0917017499999999</c:v>
                </c:pt>
                <c:pt idx="7197">
                  <c:v>3.0924634900000001</c:v>
                </c:pt>
                <c:pt idx="7198">
                  <c:v>3.09289455</c:v>
                </c:pt>
                <c:pt idx="7199">
                  <c:v>3.09344602</c:v>
                </c:pt>
                <c:pt idx="7200">
                  <c:v>3.0937867200000002</c:v>
                </c:pt>
                <c:pt idx="7201">
                  <c:v>3.0942080000000001</c:v>
                </c:pt>
                <c:pt idx="7202">
                  <c:v>3.0948996499999999</c:v>
                </c:pt>
                <c:pt idx="7203">
                  <c:v>3.0951902900000001</c:v>
                </c:pt>
                <c:pt idx="7204">
                  <c:v>3.0958216200000002</c:v>
                </c:pt>
                <c:pt idx="7205">
                  <c:v>3.0963029899999999</c:v>
                </c:pt>
                <c:pt idx="7206">
                  <c:v>3.0969243</c:v>
                </c:pt>
                <c:pt idx="7207">
                  <c:v>3.09726524</c:v>
                </c:pt>
                <c:pt idx="7208">
                  <c:v>3.09770608</c:v>
                </c:pt>
                <c:pt idx="7209">
                  <c:v>3.0983462300000002</c:v>
                </c:pt>
                <c:pt idx="7210">
                  <c:v>3.09867859</c:v>
                </c:pt>
                <c:pt idx="7211">
                  <c:v>3.09914136</c:v>
                </c:pt>
                <c:pt idx="7212">
                  <c:v>3.0997509999999999</c:v>
                </c:pt>
                <c:pt idx="7213">
                  <c:v>3.1003329800000001</c:v>
                </c:pt>
                <c:pt idx="7214">
                  <c:v>3.1005532699999998</c:v>
                </c:pt>
                <c:pt idx="7215">
                  <c:v>3.1013953700000001</c:v>
                </c:pt>
                <c:pt idx="7216">
                  <c:v>3.1017460799999998</c:v>
                </c:pt>
                <c:pt idx="7217">
                  <c:v>3.1020770099999999</c:v>
                </c:pt>
                <c:pt idx="7218">
                  <c:v>3.1029090899999998</c:v>
                </c:pt>
                <c:pt idx="7219">
                  <c:v>3.10326982</c:v>
                </c:pt>
                <c:pt idx="7220">
                  <c:v>3.1037309199999998</c:v>
                </c:pt>
                <c:pt idx="7221">
                  <c:v>3.10420227</c:v>
                </c:pt>
                <c:pt idx="7222">
                  <c:v>3.10460329</c:v>
                </c:pt>
                <c:pt idx="7223">
                  <c:v>3.1052947</c:v>
                </c:pt>
                <c:pt idx="7224">
                  <c:v>3.1056358799999999</c:v>
                </c:pt>
                <c:pt idx="7225">
                  <c:v>3.1060466799999999</c:v>
                </c:pt>
                <c:pt idx="7226">
                  <c:v>3.1066582199999999</c:v>
                </c:pt>
                <c:pt idx="7227">
                  <c:v>3.10717964</c:v>
                </c:pt>
                <c:pt idx="7228">
                  <c:v>3.1078112099999999</c:v>
                </c:pt>
                <c:pt idx="7229">
                  <c:v>3.1082823300000002</c:v>
                </c:pt>
                <c:pt idx="7230">
                  <c:v>3.1087231599999998</c:v>
                </c:pt>
                <c:pt idx="7231">
                  <c:v>3.1091241799999998</c:v>
                </c:pt>
                <c:pt idx="7232">
                  <c:v>3.1095051800000002</c:v>
                </c:pt>
                <c:pt idx="7233">
                  <c:v>3.1101567700000001</c:v>
                </c:pt>
                <c:pt idx="7234">
                  <c:v>3.1107583000000001</c:v>
                </c:pt>
                <c:pt idx="7235">
                  <c:v>3.1111290500000002</c:v>
                </c:pt>
                <c:pt idx="7236">
                  <c:v>3.1117506000000001</c:v>
                </c:pt>
                <c:pt idx="7237">
                  <c:v>3.1122117</c:v>
                </c:pt>
                <c:pt idx="7238">
                  <c:v>3.11280322</c:v>
                </c:pt>
                <c:pt idx="7239">
                  <c:v>3.11316419</c:v>
                </c:pt>
                <c:pt idx="7240">
                  <c:v>3.1137554600000001</c:v>
                </c:pt>
                <c:pt idx="7241">
                  <c:v>3.11415672</c:v>
                </c:pt>
                <c:pt idx="7242">
                  <c:v>3.1146876799999998</c:v>
                </c:pt>
                <c:pt idx="7243">
                  <c:v>3.1151990899999999</c:v>
                </c:pt>
                <c:pt idx="7244">
                  <c:v>3.1159408100000001</c:v>
                </c:pt>
                <c:pt idx="7245">
                  <c:v>3.11631203</c:v>
                </c:pt>
                <c:pt idx="7246">
                  <c:v>3.1167931599999998</c:v>
                </c:pt>
                <c:pt idx="7247">
                  <c:v>3.11713386</c:v>
                </c:pt>
                <c:pt idx="7248">
                  <c:v>3.1175949599999999</c:v>
                </c:pt>
                <c:pt idx="7249">
                  <c:v>3.1182165099999999</c:v>
                </c:pt>
                <c:pt idx="7250">
                  <c:v>3.11868787</c:v>
                </c:pt>
                <c:pt idx="7251">
                  <c:v>3.1192190599999998</c:v>
                </c:pt>
                <c:pt idx="7252">
                  <c:v>3.1196901800000001</c:v>
                </c:pt>
                <c:pt idx="7253">
                  <c:v>3.12015128</c:v>
                </c:pt>
                <c:pt idx="7254">
                  <c:v>3.1208629600000002</c:v>
                </c:pt>
                <c:pt idx="7255">
                  <c:v>3.1213142899999999</c:v>
                </c:pt>
                <c:pt idx="7256">
                  <c:v>3.1217351</c:v>
                </c:pt>
                <c:pt idx="7257">
                  <c:v>3.1221761699999999</c:v>
                </c:pt>
                <c:pt idx="7258">
                  <c:v>3.1225071</c:v>
                </c:pt>
                <c:pt idx="7259">
                  <c:v>3.1234092699999998</c:v>
                </c:pt>
                <c:pt idx="7260">
                  <c:v>3.1238904000000001</c:v>
                </c:pt>
                <c:pt idx="7261">
                  <c:v>3.1239798099999998</c:v>
                </c:pt>
                <c:pt idx="7262">
                  <c:v>3.1248526600000002</c:v>
                </c:pt>
                <c:pt idx="7263">
                  <c:v>3.1254239099999999</c:v>
                </c:pt>
                <c:pt idx="7264">
                  <c:v>3.12574291</c:v>
                </c:pt>
                <c:pt idx="7265">
                  <c:v>3.1261465500000001</c:v>
                </c:pt>
                <c:pt idx="7266">
                  <c:v>3.1268374900000002</c:v>
                </c:pt>
                <c:pt idx="7267">
                  <c:v>3.1271779500000001</c:v>
                </c:pt>
                <c:pt idx="7268">
                  <c:v>3.1274487999999998</c:v>
                </c:pt>
                <c:pt idx="7269">
                  <c:v>3.1279804699999998</c:v>
                </c:pt>
                <c:pt idx="7270">
                  <c:v>3.1285514800000001</c:v>
                </c:pt>
                <c:pt idx="7271">
                  <c:v>3.1292634000000001</c:v>
                </c:pt>
                <c:pt idx="7272">
                  <c:v>3.1295640499999999</c:v>
                </c:pt>
                <c:pt idx="7273">
                  <c:v>3.13032603</c:v>
                </c:pt>
                <c:pt idx="7274">
                  <c:v>3.1307671099999999</c:v>
                </c:pt>
                <c:pt idx="7275">
                  <c:v>3.1310977900000001</c:v>
                </c:pt>
                <c:pt idx="7276">
                  <c:v>3.1316592700000001</c:v>
                </c:pt>
                <c:pt idx="7277">
                  <c:v>3.1322104899999998</c:v>
                </c:pt>
                <c:pt idx="7278">
                  <c:v>3.1326913799999998</c:v>
                </c:pt>
                <c:pt idx="7279">
                  <c:v>3.1333534699999999</c:v>
                </c:pt>
                <c:pt idx="7280">
                  <c:v>3.1337039500000001</c:v>
                </c:pt>
                <c:pt idx="7281">
                  <c:v>3.1342053399999998</c:v>
                </c:pt>
                <c:pt idx="7282">
                  <c:v>3.1348469300000001</c:v>
                </c:pt>
                <c:pt idx="7283">
                  <c:v>3.1351575899999999</c:v>
                </c:pt>
                <c:pt idx="7284">
                  <c:v>3.1357793799999998</c:v>
                </c:pt>
                <c:pt idx="7285">
                  <c:v>3.1363308399999998</c:v>
                </c:pt>
                <c:pt idx="7286">
                  <c:v>3.13650107</c:v>
                </c:pt>
                <c:pt idx="7287">
                  <c:v>3.13725305</c:v>
                </c:pt>
                <c:pt idx="7288">
                  <c:v>3.13772392</c:v>
                </c:pt>
                <c:pt idx="7289">
                  <c:v>3.1381750099999999</c:v>
                </c:pt>
                <c:pt idx="7290">
                  <c:v>3.1385762700000002</c:v>
                </c:pt>
                <c:pt idx="7291">
                  <c:v>3.1391377399999998</c:v>
                </c:pt>
                <c:pt idx="7292">
                  <c:v>3.1398491900000001</c:v>
                </c:pt>
                <c:pt idx="7293">
                  <c:v>3.1403005099999999</c:v>
                </c:pt>
                <c:pt idx="7294">
                  <c:v>3.1405406</c:v>
                </c:pt>
                <c:pt idx="7295">
                  <c:v>3.1411724099999998</c:v>
                </c:pt>
                <c:pt idx="7296">
                  <c:v>3.1417238699999999</c:v>
                </c:pt>
                <c:pt idx="7297">
                  <c:v>3.14225507</c:v>
                </c:pt>
                <c:pt idx="7298">
                  <c:v>3.1427166500000001</c:v>
                </c:pt>
                <c:pt idx="7299">
                  <c:v>3.1431675000000001</c:v>
                </c:pt>
                <c:pt idx="7300">
                  <c:v>3.1436986899999999</c:v>
                </c:pt>
                <c:pt idx="7301">
                  <c:v>3.1441195</c:v>
                </c:pt>
                <c:pt idx="7302">
                  <c:v>3.1448717099999999</c:v>
                </c:pt>
                <c:pt idx="7303">
                  <c:v>3.1451523300000002</c:v>
                </c:pt>
                <c:pt idx="7304">
                  <c:v>3.1457338300000002</c:v>
                </c:pt>
                <c:pt idx="7305">
                  <c:v>3.14621496</c:v>
                </c:pt>
                <c:pt idx="7306">
                  <c:v>3.1469266400000002</c:v>
                </c:pt>
                <c:pt idx="7307">
                  <c:v>3.1471672100000001</c:v>
                </c:pt>
                <c:pt idx="7308">
                  <c:v>3.1477286800000002</c:v>
                </c:pt>
                <c:pt idx="7309">
                  <c:v>3.14823985</c:v>
                </c:pt>
                <c:pt idx="7310">
                  <c:v>3.1485905600000001</c:v>
                </c:pt>
                <c:pt idx="7311">
                  <c:v>3.1492223699999999</c:v>
                </c:pt>
                <c:pt idx="7312">
                  <c:v>3.1497726400000001</c:v>
                </c:pt>
                <c:pt idx="7313">
                  <c:v>3.1504652499999999</c:v>
                </c:pt>
                <c:pt idx="7314">
                  <c:v>3.1507754299999999</c:v>
                </c:pt>
                <c:pt idx="7315">
                  <c:v>3.1512365299999998</c:v>
                </c:pt>
                <c:pt idx="7316">
                  <c:v>3.1518600000000001</c:v>
                </c:pt>
                <c:pt idx="7317">
                  <c:v>3.1521494400000001</c:v>
                </c:pt>
                <c:pt idx="7318">
                  <c:v>3.15291071</c:v>
                </c:pt>
                <c:pt idx="7319">
                  <c:v>3.1533122100000002</c:v>
                </c:pt>
                <c:pt idx="7320">
                  <c:v>3.1538734399999999</c:v>
                </c:pt>
                <c:pt idx="7321">
                  <c:v>3.1542344099999999</c:v>
                </c:pt>
                <c:pt idx="7322">
                  <c:v>3.1548058999999999</c:v>
                </c:pt>
                <c:pt idx="7323">
                  <c:v>3.1552469699999999</c:v>
                </c:pt>
                <c:pt idx="7324">
                  <c:v>3.1556980600000002</c:v>
                </c:pt>
                <c:pt idx="7325">
                  <c:v>3.1562993499999998</c:v>
                </c:pt>
                <c:pt idx="7326">
                  <c:v>3.15699124</c:v>
                </c:pt>
                <c:pt idx="7327">
                  <c:v>3.1573920200000001</c:v>
                </c:pt>
                <c:pt idx="7328">
                  <c:v>3.1579434900000001</c:v>
                </c:pt>
                <c:pt idx="7329">
                  <c:v>3.1583547599999999</c:v>
                </c:pt>
                <c:pt idx="7330">
                  <c:v>3.1589260100000001</c:v>
                </c:pt>
                <c:pt idx="7331">
                  <c:v>3.1592869800000001</c:v>
                </c:pt>
                <c:pt idx="7332">
                  <c:v>3.1598882700000002</c:v>
                </c:pt>
                <c:pt idx="7333">
                  <c:v>3.1602790399999998</c:v>
                </c:pt>
                <c:pt idx="7334">
                  <c:v>3.16096091</c:v>
                </c:pt>
                <c:pt idx="7335">
                  <c:v>3.1610312500000002</c:v>
                </c:pt>
                <c:pt idx="7336">
                  <c:v>3.1618530800000002</c:v>
                </c:pt>
                <c:pt idx="7337">
                  <c:v>3.1624946600000001</c:v>
                </c:pt>
                <c:pt idx="7338">
                  <c:v>3.1627049399999998</c:v>
                </c:pt>
                <c:pt idx="7339">
                  <c:v>3.1634969700000002</c:v>
                </c:pt>
                <c:pt idx="7340">
                  <c:v>3.1638479199999998</c:v>
                </c:pt>
                <c:pt idx="7341">
                  <c:v>3.16414857</c:v>
                </c:pt>
                <c:pt idx="7342">
                  <c:v>3.16495061</c:v>
                </c:pt>
                <c:pt idx="7343">
                  <c:v>3.1650910400000001</c:v>
                </c:pt>
                <c:pt idx="7344">
                  <c:v>3.1658027199999998</c:v>
                </c:pt>
                <c:pt idx="7345">
                  <c:v>3.16637397</c:v>
                </c:pt>
                <c:pt idx="7346">
                  <c:v>3.1666147699999998</c:v>
                </c:pt>
                <c:pt idx="7347">
                  <c:v>3.1673366999999999</c:v>
                </c:pt>
                <c:pt idx="7348">
                  <c:v>3.1677877900000002</c:v>
                </c:pt>
                <c:pt idx="7349">
                  <c:v>3.1681585299999999</c:v>
                </c:pt>
                <c:pt idx="7350">
                  <c:v>3.1688003500000002</c:v>
                </c:pt>
                <c:pt idx="7351">
                  <c:v>3.1694314499999998</c:v>
                </c:pt>
                <c:pt idx="7352">
                  <c:v>3.1696121700000002</c:v>
                </c:pt>
                <c:pt idx="7353">
                  <c:v>3.1703240899999998</c:v>
                </c:pt>
                <c:pt idx="7354">
                  <c:v>3.1708648199999998</c:v>
                </c:pt>
                <c:pt idx="7355">
                  <c:v>3.1713764699999998</c:v>
                </c:pt>
                <c:pt idx="7356">
                  <c:v>3.1717274199999999</c:v>
                </c:pt>
                <c:pt idx="7357">
                  <c:v>3.1721885200000002</c:v>
                </c:pt>
                <c:pt idx="7358">
                  <c:v>3.1729402499999999</c:v>
                </c:pt>
                <c:pt idx="7359">
                  <c:v>3.1733012199999999</c:v>
                </c:pt>
                <c:pt idx="7360">
                  <c:v>3.1738925</c:v>
                </c:pt>
                <c:pt idx="7361">
                  <c:v>3.1739327899999998</c:v>
                </c:pt>
                <c:pt idx="7362">
                  <c:v>3.1747548600000002</c:v>
                </c:pt>
                <c:pt idx="7363">
                  <c:v>3.1754159899999999</c:v>
                </c:pt>
                <c:pt idx="7364">
                  <c:v>3.1758570700000002</c:v>
                </c:pt>
                <c:pt idx="7365">
                  <c:v>3.1764278400000001</c:v>
                </c:pt>
                <c:pt idx="7366">
                  <c:v>3.1768105000000002</c:v>
                </c:pt>
                <c:pt idx="7367">
                  <c:v>3.1774628200000001</c:v>
                </c:pt>
                <c:pt idx="7368">
                  <c:v>3.17795205</c:v>
                </c:pt>
                <c:pt idx="7369">
                  <c:v>3.1782844099999998</c:v>
                </c:pt>
                <c:pt idx="7370">
                  <c:v>3.1786544299999999</c:v>
                </c:pt>
                <c:pt idx="7371">
                  <c:v>3.1791656000000001</c:v>
                </c:pt>
                <c:pt idx="7372">
                  <c:v>3.1799273499999998</c:v>
                </c:pt>
                <c:pt idx="7373">
                  <c:v>3.18045855</c:v>
                </c:pt>
                <c:pt idx="7374">
                  <c:v>3.1807491799999998</c:v>
                </c:pt>
                <c:pt idx="7375">
                  <c:v>3.1812608199999999</c:v>
                </c:pt>
                <c:pt idx="7376">
                  <c:v>3.1819021699999999</c:v>
                </c:pt>
                <c:pt idx="7377">
                  <c:v>3.1822731499999999</c:v>
                </c:pt>
                <c:pt idx="7378">
                  <c:v>3.1829147299999998</c:v>
                </c:pt>
                <c:pt idx="7379">
                  <c:v>3.1832652100000001</c:v>
                </c:pt>
                <c:pt idx="7380">
                  <c:v>3.1838166700000001</c:v>
                </c:pt>
                <c:pt idx="7381">
                  <c:v>3.1843583600000001</c:v>
                </c:pt>
                <c:pt idx="7382">
                  <c:v>3.1848194599999999</c:v>
                </c:pt>
                <c:pt idx="7383">
                  <c:v>3.1851604</c:v>
                </c:pt>
                <c:pt idx="7384">
                  <c:v>3.1857616900000001</c:v>
                </c:pt>
                <c:pt idx="7385">
                  <c:v>3.1863632200000001</c:v>
                </c:pt>
                <c:pt idx="7386">
                  <c:v>3.1868643799999998</c:v>
                </c:pt>
                <c:pt idx="7387">
                  <c:v>3.1872751699999999</c:v>
                </c:pt>
                <c:pt idx="7388">
                  <c:v>3.1879568100000002</c:v>
                </c:pt>
                <c:pt idx="7389">
                  <c:v>3.1882677099999999</c:v>
                </c:pt>
                <c:pt idx="7390">
                  <c:v>3.1887691</c:v>
                </c:pt>
                <c:pt idx="7391">
                  <c:v>3.18957114</c:v>
                </c:pt>
                <c:pt idx="7392">
                  <c:v>3.1898319700000002</c:v>
                </c:pt>
                <c:pt idx="7393">
                  <c:v>3.19021249</c:v>
                </c:pt>
                <c:pt idx="7394">
                  <c:v>3.1908242699999998</c:v>
                </c:pt>
                <c:pt idx="7395">
                  <c:v>3.1912751199999998</c:v>
                </c:pt>
                <c:pt idx="7396">
                  <c:v>3.19181633</c:v>
                </c:pt>
                <c:pt idx="7397">
                  <c:v>3.19237781</c:v>
                </c:pt>
                <c:pt idx="7398">
                  <c:v>3.1928489199999999</c:v>
                </c:pt>
                <c:pt idx="7399">
                  <c:v>3.19316983</c:v>
                </c:pt>
                <c:pt idx="7400">
                  <c:v>3.19378114</c:v>
                </c:pt>
                <c:pt idx="7401">
                  <c:v>3.19433284</c:v>
                </c:pt>
                <c:pt idx="7402">
                  <c:v>3.19476366</c:v>
                </c:pt>
                <c:pt idx="7403">
                  <c:v>3.1954052399999999</c:v>
                </c:pt>
                <c:pt idx="7404">
                  <c:v>3.1958262899999998</c:v>
                </c:pt>
                <c:pt idx="7405">
                  <c:v>3.19637752</c:v>
                </c:pt>
                <c:pt idx="7406">
                  <c:v>3.1968285999999999</c:v>
                </c:pt>
                <c:pt idx="7407">
                  <c:v>3.1972994799999999</c:v>
                </c:pt>
                <c:pt idx="7408">
                  <c:v>3.1978411699999998</c:v>
                </c:pt>
                <c:pt idx="7409">
                  <c:v>3.1981418100000001</c:v>
                </c:pt>
                <c:pt idx="7410">
                  <c:v>3.19858289</c:v>
                </c:pt>
                <c:pt idx="7411">
                  <c:v>3.1992847900000001</c:v>
                </c:pt>
                <c:pt idx="7412">
                  <c:v>3.1996755600000002</c:v>
                </c:pt>
                <c:pt idx="7413">
                  <c:v>3.2002470500000002</c:v>
                </c:pt>
                <c:pt idx="7414">
                  <c:v>3.2007081500000001</c:v>
                </c:pt>
                <c:pt idx="7415">
                  <c:v>3.2012198000000001</c:v>
                </c:pt>
                <c:pt idx="7416">
                  <c:v>3.2017710199999998</c:v>
                </c:pt>
                <c:pt idx="7417">
                  <c:v>3.2025022500000002</c:v>
                </c:pt>
                <c:pt idx="7418">
                  <c:v>3.20281482</c:v>
                </c:pt>
                <c:pt idx="7419">
                  <c:v>3.2035055200000002</c:v>
                </c:pt>
                <c:pt idx="7420">
                  <c:v>3.20374465</c:v>
                </c:pt>
                <c:pt idx="7421">
                  <c:v>3.2044160399999999</c:v>
                </c:pt>
                <c:pt idx="7422">
                  <c:v>3.20480871</c:v>
                </c:pt>
                <c:pt idx="7423">
                  <c:v>3.2053894999999999</c:v>
                </c:pt>
                <c:pt idx="7424">
                  <c:v>3.2057106499999999</c:v>
                </c:pt>
                <c:pt idx="7425">
                  <c:v>3.2060716199999999</c:v>
                </c:pt>
                <c:pt idx="7426">
                  <c:v>3.2067029499999999</c:v>
                </c:pt>
                <c:pt idx="7427">
                  <c:v>3.20730424</c:v>
                </c:pt>
                <c:pt idx="7428">
                  <c:v>3.2079460599999998</c:v>
                </c:pt>
                <c:pt idx="7429">
                  <c:v>3.2082467100000001</c:v>
                </c:pt>
                <c:pt idx="7430">
                  <c:v>3.20868778</c:v>
                </c:pt>
                <c:pt idx="7431">
                  <c:v>3.2094998399999999</c:v>
                </c:pt>
                <c:pt idx="7432">
                  <c:v>3.20963025</c:v>
                </c:pt>
                <c:pt idx="7433">
                  <c:v>3.2101314099999998</c:v>
                </c:pt>
                <c:pt idx="7434">
                  <c:v>3.2105522199999998</c:v>
                </c:pt>
                <c:pt idx="7435">
                  <c:v>3.2113542599999998</c:v>
                </c:pt>
                <c:pt idx="7436">
                  <c:v>3.2117354900000001</c:v>
                </c:pt>
                <c:pt idx="7437">
                  <c:v>3.2121162399999998</c:v>
                </c:pt>
                <c:pt idx="7438">
                  <c:v>3.2127778500000002</c:v>
                </c:pt>
                <c:pt idx="7439">
                  <c:v>3.2131586099999998</c:v>
                </c:pt>
                <c:pt idx="7440">
                  <c:v>3.2138705299999999</c:v>
                </c:pt>
                <c:pt idx="7441">
                  <c:v>3.2142012100000001</c:v>
                </c:pt>
                <c:pt idx="7442">
                  <c:v>3.2147727000000001</c:v>
                </c:pt>
                <c:pt idx="7443">
                  <c:v>3.2153441900000002</c:v>
                </c:pt>
                <c:pt idx="7444">
                  <c:v>3.2157249499999998</c:v>
                </c:pt>
                <c:pt idx="7445">
                  <c:v>3.21604562</c:v>
                </c:pt>
                <c:pt idx="7446">
                  <c:v>3.21679783</c:v>
                </c:pt>
                <c:pt idx="7447">
                  <c:v>3.2173390400000001</c:v>
                </c:pt>
                <c:pt idx="7448">
                  <c:v>3.2178802499999999</c:v>
                </c:pt>
                <c:pt idx="7449">
                  <c:v>3.2183213199999998</c:v>
                </c:pt>
                <c:pt idx="7450">
                  <c:v>3.21882248</c:v>
                </c:pt>
                <c:pt idx="7451">
                  <c:v>3.2193338900000001</c:v>
                </c:pt>
                <c:pt idx="7452">
                  <c:v>3.2198650799999999</c:v>
                </c:pt>
                <c:pt idx="7453">
                  <c:v>3.2203359599999999</c:v>
                </c:pt>
                <c:pt idx="7454">
                  <c:v>3.2209880399999999</c:v>
                </c:pt>
                <c:pt idx="7455">
                  <c:v>3.2213087100000002</c:v>
                </c:pt>
                <c:pt idx="7456">
                  <c:v>3.22163939</c:v>
                </c:pt>
                <c:pt idx="7457">
                  <c:v>3.2222211399999998</c:v>
                </c:pt>
                <c:pt idx="7458">
                  <c:v>3.22276235</c:v>
                </c:pt>
                <c:pt idx="7459">
                  <c:v>3.2232234499999999</c:v>
                </c:pt>
                <c:pt idx="7460">
                  <c:v>3.22361422</c:v>
                </c:pt>
                <c:pt idx="7461">
                  <c:v>3.2242357699999999</c:v>
                </c:pt>
                <c:pt idx="7462">
                  <c:v>3.2248876100000001</c:v>
                </c:pt>
                <c:pt idx="7463">
                  <c:v>3.2252983999999998</c:v>
                </c:pt>
                <c:pt idx="7464">
                  <c:v>3.2258498699999998</c:v>
                </c:pt>
                <c:pt idx="7465">
                  <c:v>3.2262406299999999</c:v>
                </c:pt>
                <c:pt idx="7466">
                  <c:v>3.2270426799999998</c:v>
                </c:pt>
                <c:pt idx="7467">
                  <c:v>3.2271528200000001</c:v>
                </c:pt>
                <c:pt idx="7468">
                  <c:v>3.2278346999999998</c:v>
                </c:pt>
                <c:pt idx="7469">
                  <c:v>3.22837591</c:v>
                </c:pt>
                <c:pt idx="7470">
                  <c:v>3.2289776799999999</c:v>
                </c:pt>
                <c:pt idx="7471">
                  <c:v>3.2292361299999999</c:v>
                </c:pt>
                <c:pt idx="7472">
                  <c:v>3.2300105100000001</c:v>
                </c:pt>
                <c:pt idx="7473">
                  <c:v>3.2304618399999998</c:v>
                </c:pt>
                <c:pt idx="7474">
                  <c:v>3.23094225</c:v>
                </c:pt>
                <c:pt idx="7475">
                  <c:v>3.2315235100000002</c:v>
                </c:pt>
                <c:pt idx="7476">
                  <c:v>3.2318944900000002</c:v>
                </c:pt>
                <c:pt idx="7477">
                  <c:v>3.23251629</c:v>
                </c:pt>
                <c:pt idx="7478">
                  <c:v>3.23277664</c:v>
                </c:pt>
                <c:pt idx="7479">
                  <c:v>3.23350859</c:v>
                </c:pt>
                <c:pt idx="7480">
                  <c:v>3.23395967</c:v>
                </c:pt>
                <c:pt idx="7481">
                  <c:v>3.2343103900000001</c:v>
                </c:pt>
                <c:pt idx="7482">
                  <c:v>3.2347116499999999</c:v>
                </c:pt>
                <c:pt idx="7483">
                  <c:v>3.2354130699999999</c:v>
                </c:pt>
                <c:pt idx="7484">
                  <c:v>3.23591447</c:v>
                </c:pt>
                <c:pt idx="7485">
                  <c:v>3.2362654200000001</c:v>
                </c:pt>
                <c:pt idx="7486">
                  <c:v>3.2369370499999999</c:v>
                </c:pt>
                <c:pt idx="7487">
                  <c:v>3.2373878999999999</c:v>
                </c:pt>
                <c:pt idx="7488">
                  <c:v>3.2378690200000002</c:v>
                </c:pt>
                <c:pt idx="7489">
                  <c:v>3.2385709299999998</c:v>
                </c:pt>
                <c:pt idx="7490">
                  <c:v>3.2388715700000001</c:v>
                </c:pt>
                <c:pt idx="7491">
                  <c:v>3.2393932300000001</c:v>
                </c:pt>
                <c:pt idx="7492">
                  <c:v>3.2396535900000001</c:v>
                </c:pt>
                <c:pt idx="7493">
                  <c:v>3.24048567</c:v>
                </c:pt>
                <c:pt idx="7494">
                  <c:v>3.24095654</c:v>
                </c:pt>
                <c:pt idx="7495">
                  <c:v>3.2412874700000001</c:v>
                </c:pt>
                <c:pt idx="7496">
                  <c:v>3.2419893700000002</c:v>
                </c:pt>
                <c:pt idx="7497">
                  <c:v>3.2424101799999998</c:v>
                </c:pt>
                <c:pt idx="7498">
                  <c:v>3.2429516299999999</c:v>
                </c:pt>
                <c:pt idx="7499">
                  <c:v>3.2433125999999999</c:v>
                </c:pt>
                <c:pt idx="7500">
                  <c:v>3.2441644699999999</c:v>
                </c:pt>
                <c:pt idx="7501">
                  <c:v>3.24449539</c:v>
                </c:pt>
                <c:pt idx="7502">
                  <c:v>3.2447359599999999</c:v>
                </c:pt>
                <c:pt idx="7503">
                  <c:v>3.2452168499999998</c:v>
                </c:pt>
                <c:pt idx="7504">
                  <c:v>3.2457883399999998</c:v>
                </c:pt>
                <c:pt idx="7505">
                  <c:v>3.24622989</c:v>
                </c:pt>
                <c:pt idx="7506">
                  <c:v>3.2469413299999998</c:v>
                </c:pt>
                <c:pt idx="7507">
                  <c:v>3.2475829100000002</c:v>
                </c:pt>
                <c:pt idx="7508">
                  <c:v>3.2478837999999999</c:v>
                </c:pt>
                <c:pt idx="7509">
                  <c:v>3.24838519</c:v>
                </c:pt>
                <c:pt idx="7510">
                  <c:v>3.2489261599999999</c:v>
                </c:pt>
                <c:pt idx="7511">
                  <c:v>3.2492671</c:v>
                </c:pt>
                <c:pt idx="7512">
                  <c:v>3.2499287099999998</c:v>
                </c:pt>
                <c:pt idx="7513">
                  <c:v>3.2504098400000001</c:v>
                </c:pt>
                <c:pt idx="7514">
                  <c:v>3.2506904599999999</c:v>
                </c:pt>
                <c:pt idx="7515">
                  <c:v>3.25141239</c:v>
                </c:pt>
                <c:pt idx="7516">
                  <c:v>3.2518534699999999</c:v>
                </c:pt>
                <c:pt idx="7517">
                  <c:v>3.2523846600000001</c:v>
                </c:pt>
                <c:pt idx="7518">
                  <c:v>3.25266528</c:v>
                </c:pt>
                <c:pt idx="7519">
                  <c:v>3.2534470600000001</c:v>
                </c:pt>
                <c:pt idx="7520">
                  <c:v>3.2539184099999998</c:v>
                </c:pt>
                <c:pt idx="7521">
                  <c:v>3.2542491</c:v>
                </c:pt>
                <c:pt idx="7522">
                  <c:v>3.2550811799999999</c:v>
                </c:pt>
                <c:pt idx="7523">
                  <c:v>3.2554821999999999</c:v>
                </c:pt>
                <c:pt idx="7524">
                  <c:v>3.2559039599999999</c:v>
                </c:pt>
                <c:pt idx="7525">
                  <c:v>3.2564730599999998</c:v>
                </c:pt>
                <c:pt idx="7526">
                  <c:v>3.2567350899999998</c:v>
                </c:pt>
                <c:pt idx="7527">
                  <c:v>3.2572662800000001</c:v>
                </c:pt>
                <c:pt idx="7528">
                  <c:v>3.2577476500000002</c:v>
                </c:pt>
                <c:pt idx="7529">
                  <c:v>3.25858998</c:v>
                </c:pt>
                <c:pt idx="7530">
                  <c:v>3.2587802400000001</c:v>
                </c:pt>
                <c:pt idx="7531">
                  <c:v>3.2595622500000001</c:v>
                </c:pt>
                <c:pt idx="7532">
                  <c:v>3.2603139900000002</c:v>
                </c:pt>
                <c:pt idx="7533">
                  <c:v>3.26099563</c:v>
                </c:pt>
                <c:pt idx="7534">
                  <c:v>3.2612867400000001</c:v>
                </c:pt>
                <c:pt idx="7535">
                  <c:v>3.2617075400000002</c:v>
                </c:pt>
                <c:pt idx="7536">
                  <c:v>3.26233912</c:v>
                </c:pt>
                <c:pt idx="7537">
                  <c:v>3.26262951</c:v>
                </c:pt>
                <c:pt idx="7538">
                  <c:v>3.2632112499999999</c:v>
                </c:pt>
                <c:pt idx="7539">
                  <c:v>3.2637927499999999</c:v>
                </c:pt>
                <c:pt idx="7540">
                  <c:v>3.2642738800000002</c:v>
                </c:pt>
                <c:pt idx="7541">
                  <c:v>3.2645242200000002</c:v>
                </c:pt>
                <c:pt idx="7542">
                  <c:v>3.2651457800000001</c:v>
                </c:pt>
                <c:pt idx="7543">
                  <c:v>3.2658877400000002</c:v>
                </c:pt>
                <c:pt idx="7544">
                  <c:v>3.26613855</c:v>
                </c:pt>
                <c:pt idx="7545">
                  <c:v>3.2668402200000002</c:v>
                </c:pt>
                <c:pt idx="7546">
                  <c:v>3.2672009499999999</c:v>
                </c:pt>
                <c:pt idx="7547">
                  <c:v>3.26771235</c:v>
                </c:pt>
                <c:pt idx="7548">
                  <c:v>3.2682235199999998</c:v>
                </c:pt>
                <c:pt idx="7549">
                  <c:v>3.2685241700000001</c:v>
                </c:pt>
                <c:pt idx="7550">
                  <c:v>3.2692859200000002</c:v>
                </c:pt>
                <c:pt idx="7551">
                  <c:v>3.26953673</c:v>
                </c:pt>
                <c:pt idx="7552">
                  <c:v>3.2699677899999999</c:v>
                </c:pt>
                <c:pt idx="7553">
                  <c:v>3.27067971</c:v>
                </c:pt>
                <c:pt idx="7554">
                  <c:v>3.2709903699999998</c:v>
                </c:pt>
                <c:pt idx="7555">
                  <c:v>3.2716016799999998</c:v>
                </c:pt>
                <c:pt idx="7556">
                  <c:v>3.2720527599999998</c:v>
                </c:pt>
                <c:pt idx="7557">
                  <c:v>3.2728044999999999</c:v>
                </c:pt>
                <c:pt idx="7558">
                  <c:v>3.2731456799999998</c:v>
                </c:pt>
                <c:pt idx="7559">
                  <c:v>3.2734563400000001</c:v>
                </c:pt>
                <c:pt idx="7560">
                  <c:v>3.2741179499999999</c:v>
                </c:pt>
                <c:pt idx="7561">
                  <c:v>3.2745687999999999</c:v>
                </c:pt>
                <c:pt idx="7562">
                  <c:v>3.2751805799999998</c:v>
                </c:pt>
                <c:pt idx="7563">
                  <c:v>3.2756316700000001</c:v>
                </c:pt>
                <c:pt idx="7564">
                  <c:v>3.27606273</c:v>
                </c:pt>
                <c:pt idx="7565">
                  <c:v>3.2765541100000002</c:v>
                </c:pt>
                <c:pt idx="7566">
                  <c:v>3.2769947099999999</c:v>
                </c:pt>
                <c:pt idx="7567">
                  <c:v>3.2776165000000002</c:v>
                </c:pt>
                <c:pt idx="7568">
                  <c:v>3.2779974900000002</c:v>
                </c:pt>
                <c:pt idx="7569">
                  <c:v>3.2785186799999999</c:v>
                </c:pt>
                <c:pt idx="7570">
                  <c:v>3.2790098200000002</c:v>
                </c:pt>
                <c:pt idx="7571">
                  <c:v>3.2795112099999999</c:v>
                </c:pt>
                <c:pt idx="7572">
                  <c:v>3.2801828400000002</c:v>
                </c:pt>
                <c:pt idx="7573">
                  <c:v>3.28054333</c:v>
                </c:pt>
                <c:pt idx="7574">
                  <c:v>3.2811033699999999</c:v>
                </c:pt>
                <c:pt idx="7575">
                  <c:v>3.2814753099999998</c:v>
                </c:pt>
                <c:pt idx="7576">
                  <c:v>3.2821981899999999</c:v>
                </c:pt>
                <c:pt idx="7577">
                  <c:v>3.2828276199999999</c:v>
                </c:pt>
                <c:pt idx="7578">
                  <c:v>3.2828688600000002</c:v>
                </c:pt>
                <c:pt idx="7579">
                  <c:v>3.2836914099999999</c:v>
                </c:pt>
                <c:pt idx="7580">
                  <c:v>3.2839319699999998</c:v>
                </c:pt>
                <c:pt idx="7581">
                  <c:v>3.2847738299999998</c:v>
                </c:pt>
                <c:pt idx="7582">
                  <c:v>3.2851550600000001</c:v>
                </c:pt>
                <c:pt idx="7583">
                  <c:v>3.2854657199999999</c:v>
                </c:pt>
                <c:pt idx="7584">
                  <c:v>3.2860472199999999</c:v>
                </c:pt>
                <c:pt idx="7585">
                  <c:v>3.28664851</c:v>
                </c:pt>
                <c:pt idx="7586">
                  <c:v>3.2871196299999998</c:v>
                </c:pt>
                <c:pt idx="7587">
                  <c:v>3.2876710899999999</c:v>
                </c:pt>
                <c:pt idx="7588">
                  <c:v>3.28802204</c:v>
                </c:pt>
                <c:pt idx="7589">
                  <c:v>3.2887334799999999</c:v>
                </c:pt>
                <c:pt idx="7590">
                  <c:v>3.2890641700000001</c:v>
                </c:pt>
                <c:pt idx="7591">
                  <c:v>3.2895455400000002</c:v>
                </c:pt>
                <c:pt idx="7592">
                  <c:v>3.2900571799999998</c:v>
                </c:pt>
                <c:pt idx="7593">
                  <c:v>3.2905781300000001</c:v>
                </c:pt>
                <c:pt idx="7594">
                  <c:v>3.2909090499999998</c:v>
                </c:pt>
                <c:pt idx="7595">
                  <c:v>3.29178119</c:v>
                </c:pt>
                <c:pt idx="7596">
                  <c:v>3.29199171</c:v>
                </c:pt>
                <c:pt idx="7597">
                  <c:v>3.2924225300000001</c:v>
                </c:pt>
                <c:pt idx="7598">
                  <c:v>3.29320455</c:v>
                </c:pt>
                <c:pt idx="7599">
                  <c:v>3.2935555000000001</c:v>
                </c:pt>
                <c:pt idx="7600">
                  <c:v>3.2942070999999999</c:v>
                </c:pt>
                <c:pt idx="7601">
                  <c:v>3.29467797</c:v>
                </c:pt>
                <c:pt idx="7602">
                  <c:v>3.29504895</c:v>
                </c:pt>
                <c:pt idx="7603">
                  <c:v>3.2954800099999999</c:v>
                </c:pt>
                <c:pt idx="7604">
                  <c:v>3.2960417299999998</c:v>
                </c:pt>
                <c:pt idx="7605">
                  <c:v>3.2965529</c:v>
                </c:pt>
                <c:pt idx="7606">
                  <c:v>3.2969133899999998</c:v>
                </c:pt>
                <c:pt idx="7607">
                  <c:v>3.29739475</c:v>
                </c:pt>
                <c:pt idx="7608">
                  <c:v>3.29819679</c:v>
                </c:pt>
                <c:pt idx="7609">
                  <c:v>3.29896879</c:v>
                </c:pt>
                <c:pt idx="7610">
                  <c:v>3.2989184900000001</c:v>
                </c:pt>
                <c:pt idx="7611">
                  <c:v>3.29959011</c:v>
                </c:pt>
                <c:pt idx="7612">
                  <c:v>3.30029225</c:v>
                </c:pt>
                <c:pt idx="7613">
                  <c:v>3.3006730100000001</c:v>
                </c:pt>
                <c:pt idx="7614">
                  <c:v>3.3010737899999998</c:v>
                </c:pt>
                <c:pt idx="7615">
                  <c:v>3.3017354000000001</c:v>
                </c:pt>
                <c:pt idx="7616">
                  <c:v>3.3020360499999999</c:v>
                </c:pt>
                <c:pt idx="7617">
                  <c:v>3.30274796</c:v>
                </c:pt>
                <c:pt idx="7618">
                  <c:v>3.30316901</c:v>
                </c:pt>
                <c:pt idx="7619">
                  <c:v>3.3037405</c:v>
                </c:pt>
                <c:pt idx="7620">
                  <c:v>3.3041815799999998</c:v>
                </c:pt>
                <c:pt idx="7621">
                  <c:v>3.3045923699999999</c:v>
                </c:pt>
                <c:pt idx="7622">
                  <c:v>3.3050434599999998</c:v>
                </c:pt>
                <c:pt idx="7623">
                  <c:v>3.3054845300000002</c:v>
                </c:pt>
                <c:pt idx="7624">
                  <c:v>3.3060360000000002</c:v>
                </c:pt>
                <c:pt idx="7625">
                  <c:v>3.3066175000000002</c:v>
                </c:pt>
                <c:pt idx="7626">
                  <c:v>3.3070499899999999</c:v>
                </c:pt>
                <c:pt idx="7627">
                  <c:v>3.3075697399999999</c:v>
                </c:pt>
                <c:pt idx="7628">
                  <c:v>3.3081708000000001</c:v>
                </c:pt>
                <c:pt idx="7629">
                  <c:v>3.30854201</c:v>
                </c:pt>
                <c:pt idx="7630">
                  <c:v>3.3091638099999998</c:v>
                </c:pt>
                <c:pt idx="7631">
                  <c:v>3.3096449400000001</c:v>
                </c:pt>
                <c:pt idx="7632">
                  <c:v>3.3102059399999999</c:v>
                </c:pt>
                <c:pt idx="7633">
                  <c:v>3.3106772900000001</c:v>
                </c:pt>
                <c:pt idx="7634">
                  <c:v>3.3110282400000002</c:v>
                </c:pt>
                <c:pt idx="7635">
                  <c:v>3.3115997300000002</c:v>
                </c:pt>
                <c:pt idx="7636">
                  <c:v>3.31227136</c:v>
                </c:pt>
                <c:pt idx="7637">
                  <c:v>3.3125820199999998</c:v>
                </c:pt>
                <c:pt idx="7638">
                  <c:v>3.3132939299999999</c:v>
                </c:pt>
                <c:pt idx="7639">
                  <c:v>3.31390524</c:v>
                </c:pt>
                <c:pt idx="7640">
                  <c:v>3.31399584</c:v>
                </c:pt>
                <c:pt idx="7641">
                  <c:v>3.3147773699999998</c:v>
                </c:pt>
                <c:pt idx="7642">
                  <c:v>3.3151481199999999</c:v>
                </c:pt>
                <c:pt idx="7643">
                  <c:v>3.3155894300000002</c:v>
                </c:pt>
                <c:pt idx="7644">
                  <c:v>3.31626105</c:v>
                </c:pt>
                <c:pt idx="7645">
                  <c:v>3.3166220200000001</c:v>
                </c:pt>
                <c:pt idx="7646">
                  <c:v>3.3171331899999998</c:v>
                </c:pt>
                <c:pt idx="7647">
                  <c:v>3.3176946599999999</c:v>
                </c:pt>
                <c:pt idx="7648">
                  <c:v>3.3181755499999999</c:v>
                </c:pt>
                <c:pt idx="7649">
                  <c:v>3.3187873400000001</c:v>
                </c:pt>
                <c:pt idx="7650">
                  <c:v>3.3191478299999999</c:v>
                </c:pt>
                <c:pt idx="7651">
                  <c:v>3.3196794999999999</c:v>
                </c:pt>
                <c:pt idx="7652">
                  <c:v>3.3202509899999999</c:v>
                </c:pt>
                <c:pt idx="7653">
                  <c:v>3.32086229</c:v>
                </c:pt>
                <c:pt idx="7654">
                  <c:v>3.3210928399999999</c:v>
                </c:pt>
                <c:pt idx="7655">
                  <c:v>3.3216340500000001</c:v>
                </c:pt>
                <c:pt idx="7656">
                  <c:v>3.3221557100000001</c:v>
                </c:pt>
                <c:pt idx="7657">
                  <c:v>3.3224763899999998</c:v>
                </c:pt>
                <c:pt idx="7658">
                  <c:v>3.32326794</c:v>
                </c:pt>
                <c:pt idx="7659">
                  <c:v>3.32383943</c:v>
                </c:pt>
                <c:pt idx="7660">
                  <c:v>3.3244612199999999</c:v>
                </c:pt>
                <c:pt idx="7661">
                  <c:v>3.3247818900000001</c:v>
                </c:pt>
                <c:pt idx="7662">
                  <c:v>3.3252332199999999</c:v>
                </c:pt>
                <c:pt idx="7663">
                  <c:v>3.3259143799999999</c:v>
                </c:pt>
                <c:pt idx="7664">
                  <c:v>3.3262956099999998</c:v>
                </c:pt>
                <c:pt idx="7665">
                  <c:v>3.3266360800000001</c:v>
                </c:pt>
                <c:pt idx="7666">
                  <c:v>3.3274385899999999</c:v>
                </c:pt>
                <c:pt idx="7667">
                  <c:v>3.3277492500000001</c:v>
                </c:pt>
                <c:pt idx="7668">
                  <c:v>3.3282406299999998</c:v>
                </c:pt>
                <c:pt idx="7669">
                  <c:v>3.3287515600000002</c:v>
                </c:pt>
                <c:pt idx="7670">
                  <c:v>3.3293428399999998</c:v>
                </c:pt>
                <c:pt idx="7671">
                  <c:v>3.3297138199999998</c:v>
                </c:pt>
                <c:pt idx="7672">
                  <c:v>3.3303754300000001</c:v>
                </c:pt>
                <c:pt idx="7673">
                  <c:v>3.33060622</c:v>
                </c:pt>
                <c:pt idx="7674">
                  <c:v>3.3313779800000001</c:v>
                </c:pt>
                <c:pt idx="7675">
                  <c:v>3.3316886399999999</c:v>
                </c:pt>
                <c:pt idx="7676">
                  <c:v>3.3322701499999998</c:v>
                </c:pt>
                <c:pt idx="7677">
                  <c:v>3.3327810800000002</c:v>
                </c:pt>
                <c:pt idx="7678">
                  <c:v>3.33307266</c:v>
                </c:pt>
                <c:pt idx="7679">
                  <c:v>3.3338422799999998</c:v>
                </c:pt>
                <c:pt idx="7680">
                  <c:v>3.3341746300000001</c:v>
                </c:pt>
                <c:pt idx="7681">
                  <c:v>3.3347666299999998</c:v>
                </c:pt>
                <c:pt idx="7682">
                  <c:v>3.3353073599999998</c:v>
                </c:pt>
                <c:pt idx="7683">
                  <c:v>3.3358788499999998</c:v>
                </c:pt>
                <c:pt idx="7684">
                  <c:v>3.33604908</c:v>
                </c:pt>
                <c:pt idx="7685">
                  <c:v>3.3366508499999998</c:v>
                </c:pt>
                <c:pt idx="7686">
                  <c:v>3.3370518699999998</c:v>
                </c:pt>
                <c:pt idx="7687">
                  <c:v>3.3376033299999999</c:v>
                </c:pt>
                <c:pt idx="7688">
                  <c:v>3.3383047600000002</c:v>
                </c:pt>
                <c:pt idx="7689">
                  <c:v>3.3385956299999999</c:v>
                </c:pt>
                <c:pt idx="7690">
                  <c:v>3.3392775100000001</c:v>
                </c:pt>
                <c:pt idx="7691">
                  <c:v>3.3396279799999999</c:v>
                </c:pt>
                <c:pt idx="7692">
                  <c:v>3.3400993300000001</c:v>
                </c:pt>
                <c:pt idx="7693">
                  <c:v>3.3406808400000001</c:v>
                </c:pt>
                <c:pt idx="7694">
                  <c:v>3.3410716100000002</c:v>
                </c:pt>
                <c:pt idx="7695">
                  <c:v>3.3418135599999998</c:v>
                </c:pt>
                <c:pt idx="7696">
                  <c:v>3.3422446300000002</c:v>
                </c:pt>
                <c:pt idx="7697">
                  <c:v>3.34273577</c:v>
                </c:pt>
                <c:pt idx="7698">
                  <c:v>3.34312677</c:v>
                </c:pt>
                <c:pt idx="7699">
                  <c:v>3.3436179199999998</c:v>
                </c:pt>
                <c:pt idx="7700">
                  <c:v>3.3441090600000001</c:v>
                </c:pt>
                <c:pt idx="7701">
                  <c:v>3.34455013</c:v>
                </c:pt>
                <c:pt idx="7702">
                  <c:v>3.3452818400000002</c:v>
                </c:pt>
                <c:pt idx="7703">
                  <c:v>3.34579301</c:v>
                </c:pt>
                <c:pt idx="7704">
                  <c:v>3.3464546199999998</c:v>
                </c:pt>
                <c:pt idx="7705">
                  <c:v>3.3468558800000001</c:v>
                </c:pt>
                <c:pt idx="7706">
                  <c:v>3.3473568</c:v>
                </c:pt>
                <c:pt idx="7707">
                  <c:v>3.3477380299999999</c:v>
                </c:pt>
                <c:pt idx="7708">
                  <c:v>3.3481991299999998</c:v>
                </c:pt>
                <c:pt idx="7709">
                  <c:v>3.3488910199999999</c:v>
                </c:pt>
                <c:pt idx="7710">
                  <c:v>3.3491814099999999</c:v>
                </c:pt>
                <c:pt idx="7711">
                  <c:v>3.3498230000000002</c:v>
                </c:pt>
                <c:pt idx="7712">
                  <c:v>3.3504247700000001</c:v>
                </c:pt>
                <c:pt idx="7713">
                  <c:v>3.3507554499999999</c:v>
                </c:pt>
                <c:pt idx="7714">
                  <c:v>3.3510360700000001</c:v>
                </c:pt>
                <c:pt idx="7715">
                  <c:v>3.3517680200000002</c:v>
                </c:pt>
                <c:pt idx="7716">
                  <c:v>3.3522593999999999</c:v>
                </c:pt>
                <c:pt idx="7717">
                  <c:v>3.3526899800000001</c:v>
                </c:pt>
                <c:pt idx="7718">
                  <c:v>3.35307121</c:v>
                </c:pt>
                <c:pt idx="7719">
                  <c:v>3.3536124200000001</c:v>
                </c:pt>
                <c:pt idx="7720">
                  <c:v>3.3543741699999998</c:v>
                </c:pt>
                <c:pt idx="7721">
                  <c:v>3.3547251199999999</c:v>
                </c:pt>
                <c:pt idx="7722">
                  <c:v>3.3552262800000001</c:v>
                </c:pt>
                <c:pt idx="7723">
                  <c:v>3.35584784</c:v>
                </c:pt>
                <c:pt idx="7724">
                  <c:v>3.3561787600000001</c:v>
                </c:pt>
                <c:pt idx="7725">
                  <c:v>3.3566496400000001</c:v>
                </c:pt>
                <c:pt idx="7726">
                  <c:v>3.3573615600000002</c:v>
                </c:pt>
                <c:pt idx="7727">
                  <c:v>3.3576324</c:v>
                </c:pt>
                <c:pt idx="7728">
                  <c:v>3.35825372</c:v>
                </c:pt>
                <c:pt idx="7729">
                  <c:v>3.3586146800000001</c:v>
                </c:pt>
                <c:pt idx="7730">
                  <c:v>3.3591849800000002</c:v>
                </c:pt>
                <c:pt idx="7731">
                  <c:v>3.3598690000000002</c:v>
                </c:pt>
                <c:pt idx="7732">
                  <c:v>3.36022782</c:v>
                </c:pt>
                <c:pt idx="7733">
                  <c:v>3.36084008</c:v>
                </c:pt>
                <c:pt idx="7734">
                  <c:v>3.36113024</c:v>
                </c:pt>
                <c:pt idx="7735">
                  <c:v>3.3615417500000002</c:v>
                </c:pt>
                <c:pt idx="7736">
                  <c:v>3.3623135099999999</c:v>
                </c:pt>
                <c:pt idx="7737">
                  <c:v>3.3626246499999999</c:v>
                </c:pt>
                <c:pt idx="7738">
                  <c:v>3.3630557099999998</c:v>
                </c:pt>
                <c:pt idx="7739">
                  <c:v>3.3637273300000001</c:v>
                </c:pt>
                <c:pt idx="7740">
                  <c:v>3.3640479999999999</c:v>
                </c:pt>
                <c:pt idx="7741">
                  <c:v>3.3645691900000001</c:v>
                </c:pt>
                <c:pt idx="7742">
                  <c:v>3.3652610799999998</c:v>
                </c:pt>
                <c:pt idx="7743">
                  <c:v>3.3657422100000001</c:v>
                </c:pt>
                <c:pt idx="7744">
                  <c:v>3.3663535100000002</c:v>
                </c:pt>
                <c:pt idx="7745">
                  <c:v>3.3667242499999999</c:v>
                </c:pt>
                <c:pt idx="7746">
                  <c:v>3.3672459099999998</c:v>
                </c:pt>
                <c:pt idx="7747">
                  <c:v>3.36777711</c:v>
                </c:pt>
                <c:pt idx="7748">
                  <c:v>3.3683183200000002</c:v>
                </c:pt>
                <c:pt idx="7749">
                  <c:v>3.3689196099999998</c:v>
                </c:pt>
                <c:pt idx="7750">
                  <c:v>3.3693807100000002</c:v>
                </c:pt>
                <c:pt idx="7751">
                  <c:v>3.3696615699999999</c:v>
                </c:pt>
                <c:pt idx="7752">
                  <c:v>3.3703031499999998</c:v>
                </c:pt>
                <c:pt idx="7753">
                  <c:v>3.3707141900000002</c:v>
                </c:pt>
                <c:pt idx="7754">
                  <c:v>3.3712754199999999</c:v>
                </c:pt>
                <c:pt idx="7755">
                  <c:v>3.3715965699999999</c:v>
                </c:pt>
                <c:pt idx="7756">
                  <c:v>3.3723080200000002</c:v>
                </c:pt>
                <c:pt idx="7757">
                  <c:v>3.3724887400000001</c:v>
                </c:pt>
                <c:pt idx="7758">
                  <c:v>3.3731000400000002</c:v>
                </c:pt>
                <c:pt idx="7759">
                  <c:v>3.37374163</c:v>
                </c:pt>
                <c:pt idx="7760">
                  <c:v>3.3742430200000002</c:v>
                </c:pt>
                <c:pt idx="7761">
                  <c:v>3.3746938700000002</c:v>
                </c:pt>
                <c:pt idx="7762">
                  <c:v>3.3751349400000001</c:v>
                </c:pt>
                <c:pt idx="7763">
                  <c:v>3.3755259500000001</c:v>
                </c:pt>
                <c:pt idx="7764">
                  <c:v>3.3763377700000001</c:v>
                </c:pt>
                <c:pt idx="7765">
                  <c:v>3.3767793199999998</c:v>
                </c:pt>
                <c:pt idx="7766">
                  <c:v>3.3770597000000002</c:v>
                </c:pt>
                <c:pt idx="7767">
                  <c:v>3.3776311899999998</c:v>
                </c:pt>
                <c:pt idx="7768">
                  <c:v>3.37815237</c:v>
                </c:pt>
                <c:pt idx="7769">
                  <c:v>3.3786735499999998</c:v>
                </c:pt>
                <c:pt idx="7770">
                  <c:v>3.37932539</c:v>
                </c:pt>
                <c:pt idx="7771">
                  <c:v>3.37987685</c:v>
                </c:pt>
                <c:pt idx="7772">
                  <c:v>3.3801271900000001</c:v>
                </c:pt>
                <c:pt idx="7773">
                  <c:v>3.3806586300000001</c:v>
                </c:pt>
                <c:pt idx="7774">
                  <c:v>3.3812599200000002</c:v>
                </c:pt>
                <c:pt idx="7775">
                  <c:v>3.38153076</c:v>
                </c:pt>
                <c:pt idx="7776">
                  <c:v>3.3820519400000002</c:v>
                </c:pt>
                <c:pt idx="7777">
                  <c:v>3.38291407</c:v>
                </c:pt>
                <c:pt idx="7778">
                  <c:v>3.3835156</c:v>
                </c:pt>
                <c:pt idx="7779">
                  <c:v>3.3838162399999998</c:v>
                </c:pt>
                <c:pt idx="7780">
                  <c:v>3.38423753</c:v>
                </c:pt>
                <c:pt idx="7781">
                  <c:v>3.38490891</c:v>
                </c:pt>
                <c:pt idx="7782">
                  <c:v>3.3849790099999999</c:v>
                </c:pt>
                <c:pt idx="7783">
                  <c:v>3.3855514499999999</c:v>
                </c:pt>
                <c:pt idx="7784">
                  <c:v>3.3861722900000002</c:v>
                </c:pt>
                <c:pt idx="7785">
                  <c:v>3.3867428300000002</c:v>
                </c:pt>
                <c:pt idx="7786">
                  <c:v>3.3871943999999998</c:v>
                </c:pt>
                <c:pt idx="7787">
                  <c:v>3.38769579</c:v>
                </c:pt>
                <c:pt idx="7788">
                  <c:v>3.3881771600000001</c:v>
                </c:pt>
                <c:pt idx="7789">
                  <c:v>3.3887884599999998</c:v>
                </c:pt>
                <c:pt idx="7790">
                  <c:v>3.3892495600000001</c:v>
                </c:pt>
                <c:pt idx="7791">
                  <c:v>3.3896708499999999</c:v>
                </c:pt>
                <c:pt idx="7792">
                  <c:v>3.3901917899999998</c:v>
                </c:pt>
                <c:pt idx="7793">
                  <c:v>3.39052248</c:v>
                </c:pt>
                <c:pt idx="7794">
                  <c:v>3.3911442799999998</c:v>
                </c:pt>
                <c:pt idx="7795">
                  <c:v>3.3917555799999999</c:v>
                </c:pt>
                <c:pt idx="7796">
                  <c:v>3.39218712</c:v>
                </c:pt>
                <c:pt idx="7797">
                  <c:v>3.3929085699999999</c:v>
                </c:pt>
                <c:pt idx="7798">
                  <c:v>3.3933494099999999</c:v>
                </c:pt>
                <c:pt idx="7799">
                  <c:v>3.3938305400000002</c:v>
                </c:pt>
                <c:pt idx="7800">
                  <c:v>3.39446235</c:v>
                </c:pt>
                <c:pt idx="7801">
                  <c:v>3.3947832600000001</c:v>
                </c:pt>
                <c:pt idx="7802">
                  <c:v>3.3953642799999999</c:v>
                </c:pt>
                <c:pt idx="7803">
                  <c:v>3.3959557999999999</c:v>
                </c:pt>
                <c:pt idx="7804">
                  <c:v>3.3962166300000001</c:v>
                </c:pt>
                <c:pt idx="7805">
                  <c:v>3.3969085200000002</c:v>
                </c:pt>
                <c:pt idx="7806">
                  <c:v>3.3973293299999998</c:v>
                </c:pt>
                <c:pt idx="7807">
                  <c:v>3.39782071</c:v>
                </c:pt>
                <c:pt idx="7808">
                  <c:v>3.3981416200000001</c:v>
                </c:pt>
                <c:pt idx="7809">
                  <c:v>3.39863253</c:v>
                </c:pt>
                <c:pt idx="7810">
                  <c:v>3.3991234299999999</c:v>
                </c:pt>
                <c:pt idx="7811">
                  <c:v>3.39967489</c:v>
                </c:pt>
                <c:pt idx="7812">
                  <c:v>3.4003267300000002</c:v>
                </c:pt>
                <c:pt idx="7813">
                  <c:v>3.4008681799999998</c:v>
                </c:pt>
                <c:pt idx="7814">
                  <c:v>3.40117884</c:v>
                </c:pt>
                <c:pt idx="7815">
                  <c:v>3.4017002600000001</c:v>
                </c:pt>
                <c:pt idx="7816">
                  <c:v>3.4023215800000002</c:v>
                </c:pt>
                <c:pt idx="7817">
                  <c:v>3.4028530099999998</c:v>
                </c:pt>
                <c:pt idx="7818">
                  <c:v>3.4032339999999999</c:v>
                </c:pt>
                <c:pt idx="7819">
                  <c:v>3.4036550499999998</c:v>
                </c:pt>
                <c:pt idx="7820">
                  <c:v>3.4043064099999998</c:v>
                </c:pt>
                <c:pt idx="7821">
                  <c:v>3.4047474900000001</c:v>
                </c:pt>
                <c:pt idx="7822">
                  <c:v>3.4051988099999999</c:v>
                </c:pt>
                <c:pt idx="7823">
                  <c:v>3.4057097399999998</c:v>
                </c:pt>
                <c:pt idx="7824">
                  <c:v>3.4062612099999998</c:v>
                </c:pt>
                <c:pt idx="7825">
                  <c:v>3.4068727499999998</c:v>
                </c:pt>
                <c:pt idx="7826">
                  <c:v>3.4075143300000001</c:v>
                </c:pt>
                <c:pt idx="7827">
                  <c:v>3.4078753000000002</c:v>
                </c:pt>
                <c:pt idx="7828">
                  <c:v>3.4082362700000002</c:v>
                </c:pt>
                <c:pt idx="7829">
                  <c:v>3.4088170500000001</c:v>
                </c:pt>
                <c:pt idx="7830">
                  <c:v>3.4092786300000002</c:v>
                </c:pt>
                <c:pt idx="7831">
                  <c:v>3.4098401100000002</c:v>
                </c:pt>
                <c:pt idx="7832">
                  <c:v>3.4103410200000002</c:v>
                </c:pt>
                <c:pt idx="7833">
                  <c:v>3.4109528099999999</c:v>
                </c:pt>
                <c:pt idx="7834">
                  <c:v>3.4112243699999998</c:v>
                </c:pt>
                <c:pt idx="7835">
                  <c:v>3.4117560400000002</c:v>
                </c:pt>
                <c:pt idx="7836">
                  <c:v>3.4122362100000001</c:v>
                </c:pt>
                <c:pt idx="7837">
                  <c:v>3.4126770500000001</c:v>
                </c:pt>
                <c:pt idx="7838">
                  <c:v>3.4134702699999999</c:v>
                </c:pt>
                <c:pt idx="7839">
                  <c:v>3.41378951</c:v>
                </c:pt>
                <c:pt idx="7840">
                  <c:v>3.4144511199999998</c:v>
                </c:pt>
                <c:pt idx="7841">
                  <c:v>3.4147920599999999</c:v>
                </c:pt>
                <c:pt idx="7842">
                  <c:v>3.4152331399999998</c:v>
                </c:pt>
                <c:pt idx="7843">
                  <c:v>3.4158246499999998</c:v>
                </c:pt>
                <c:pt idx="7844">
                  <c:v>3.41635585</c:v>
                </c:pt>
                <c:pt idx="7845">
                  <c:v>3.4166564899999998</c:v>
                </c:pt>
                <c:pt idx="7846">
                  <c:v>3.41736817</c:v>
                </c:pt>
                <c:pt idx="7847">
                  <c:v>3.4179499099999999</c:v>
                </c:pt>
                <c:pt idx="7848">
                  <c:v>3.4182205200000002</c:v>
                </c:pt>
                <c:pt idx="7849">
                  <c:v>3.41891217</c:v>
                </c:pt>
                <c:pt idx="7850">
                  <c:v>3.41913271</c:v>
                </c:pt>
                <c:pt idx="7851">
                  <c:v>3.4197340000000001</c:v>
                </c:pt>
                <c:pt idx="7852">
                  <c:v>3.4204056299999999</c:v>
                </c:pt>
                <c:pt idx="7853">
                  <c:v>3.4206061399999999</c:v>
                </c:pt>
                <c:pt idx="7854">
                  <c:v>3.4212179200000001</c:v>
                </c:pt>
                <c:pt idx="7855">
                  <c:v>3.4220898200000001</c:v>
                </c:pt>
                <c:pt idx="7856">
                  <c:v>3.4222500299999998</c:v>
                </c:pt>
                <c:pt idx="7857">
                  <c:v>3.4228215199999998</c:v>
                </c:pt>
                <c:pt idx="7858">
                  <c:v>3.4232327900000001</c:v>
                </c:pt>
                <c:pt idx="7859">
                  <c:v>3.4237041499999998</c:v>
                </c:pt>
                <c:pt idx="7860">
                  <c:v>3.42451572</c:v>
                </c:pt>
                <c:pt idx="7861">
                  <c:v>3.4249269999999998</c:v>
                </c:pt>
                <c:pt idx="7862">
                  <c:v>3.4250974699999999</c:v>
                </c:pt>
                <c:pt idx="7863">
                  <c:v>3.42586923</c:v>
                </c:pt>
                <c:pt idx="7864">
                  <c:v>3.4262700100000001</c:v>
                </c:pt>
                <c:pt idx="7865">
                  <c:v>3.42666125</c:v>
                </c:pt>
                <c:pt idx="7866">
                  <c:v>3.42722273</c:v>
                </c:pt>
                <c:pt idx="7867">
                  <c:v>3.42785406</c:v>
                </c:pt>
                <c:pt idx="7868">
                  <c:v>3.4283552199999998</c:v>
                </c:pt>
                <c:pt idx="7869">
                  <c:v>3.4286057900000002</c:v>
                </c:pt>
                <c:pt idx="7870">
                  <c:v>3.4292876699999999</c:v>
                </c:pt>
                <c:pt idx="7871">
                  <c:v>3.42985892</c:v>
                </c:pt>
                <c:pt idx="7872">
                  <c:v>3.4301595699999998</c:v>
                </c:pt>
                <c:pt idx="7873">
                  <c:v>3.4308011500000002</c:v>
                </c:pt>
                <c:pt idx="7874">
                  <c:v>3.4314429799999999</c:v>
                </c:pt>
                <c:pt idx="7875">
                  <c:v>3.4317634099999998</c:v>
                </c:pt>
                <c:pt idx="7876">
                  <c:v>3.4323248899999999</c:v>
                </c:pt>
                <c:pt idx="7877">
                  <c:v>3.4324953599999999</c:v>
                </c:pt>
                <c:pt idx="7878">
                  <c:v>3.4331867699999998</c:v>
                </c:pt>
                <c:pt idx="7879">
                  <c:v>3.4338383700000001</c:v>
                </c:pt>
                <c:pt idx="7880">
                  <c:v>3.4341495000000002</c:v>
                </c:pt>
                <c:pt idx="7881">
                  <c:v>3.43462062</c:v>
                </c:pt>
                <c:pt idx="7882">
                  <c:v>3.4353423099999998</c:v>
                </c:pt>
                <c:pt idx="7883">
                  <c:v>3.4355733399999999</c:v>
                </c:pt>
                <c:pt idx="7884">
                  <c:v>3.4362747699999998</c:v>
                </c:pt>
                <c:pt idx="7885">
                  <c:v>3.4366252400000001</c:v>
                </c:pt>
                <c:pt idx="7886">
                  <c:v>3.4370868200000002</c:v>
                </c:pt>
                <c:pt idx="7887">
                  <c:v>3.4375071500000001</c:v>
                </c:pt>
                <c:pt idx="7888">
                  <c:v>3.4383711799999999</c:v>
                </c:pt>
                <c:pt idx="7889">
                  <c:v>3.43867111</c:v>
                </c:pt>
                <c:pt idx="7890">
                  <c:v>3.4391014599999998</c:v>
                </c:pt>
                <c:pt idx="7891">
                  <c:v>3.4394609900000002</c:v>
                </c:pt>
                <c:pt idx="7892">
                  <c:v>3.4402446699999998</c:v>
                </c:pt>
                <c:pt idx="7893">
                  <c:v>3.4406452199999999</c:v>
                </c:pt>
                <c:pt idx="7894">
                  <c:v>3.44119668</c:v>
                </c:pt>
                <c:pt idx="7895">
                  <c:v>3.4416074800000001</c:v>
                </c:pt>
                <c:pt idx="7896">
                  <c:v>3.4421088700000002</c:v>
                </c:pt>
                <c:pt idx="7897">
                  <c:v>3.4425699700000001</c:v>
                </c:pt>
                <c:pt idx="7898">
                  <c:v>3.4429407099999998</c:v>
                </c:pt>
                <c:pt idx="7899">
                  <c:v>3.44378304</c:v>
                </c:pt>
                <c:pt idx="7900">
                  <c:v>3.4441537900000001</c:v>
                </c:pt>
                <c:pt idx="7901">
                  <c:v>3.44463491</c:v>
                </c:pt>
                <c:pt idx="7902">
                  <c:v>3.44535708</c:v>
                </c:pt>
                <c:pt idx="7903">
                  <c:v>3.44571805</c:v>
                </c:pt>
                <c:pt idx="7904">
                  <c:v>3.4462990800000002</c:v>
                </c:pt>
                <c:pt idx="7905">
                  <c:v>3.4467201200000002</c:v>
                </c:pt>
                <c:pt idx="7906">
                  <c:v>3.44718122</c:v>
                </c:pt>
                <c:pt idx="7907">
                  <c:v>3.4477224299999998</c:v>
                </c:pt>
                <c:pt idx="7908">
                  <c:v>3.4482738999999998</c:v>
                </c:pt>
                <c:pt idx="7909">
                  <c:v>3.4485044500000002</c:v>
                </c:pt>
                <c:pt idx="7910">
                  <c:v>3.44910622</c:v>
                </c:pt>
                <c:pt idx="7911">
                  <c:v>3.4498381600000001</c:v>
                </c:pt>
                <c:pt idx="7912">
                  <c:v>3.4499883699999998</c:v>
                </c:pt>
                <c:pt idx="7913">
                  <c:v>3.4505698699999998</c:v>
                </c:pt>
                <c:pt idx="7914">
                  <c:v>3.4510006899999999</c:v>
                </c:pt>
                <c:pt idx="7915">
                  <c:v>3.4515321299999999</c:v>
                </c:pt>
                <c:pt idx="7916">
                  <c:v>3.4520430599999998</c:v>
                </c:pt>
                <c:pt idx="7917">
                  <c:v>3.45270514</c:v>
                </c:pt>
                <c:pt idx="7918">
                  <c:v>3.4531762600000002</c:v>
                </c:pt>
                <c:pt idx="7919">
                  <c:v>3.4537978200000001</c:v>
                </c:pt>
                <c:pt idx="7920">
                  <c:v>3.4541985999999998</c:v>
                </c:pt>
                <c:pt idx="7921">
                  <c:v>3.4544892300000001</c:v>
                </c:pt>
                <c:pt idx="7922">
                  <c:v>3.45508075</c:v>
                </c:pt>
                <c:pt idx="7923">
                  <c:v>3.4556422200000001</c:v>
                </c:pt>
                <c:pt idx="7924">
                  <c:v>3.45610332</c:v>
                </c:pt>
                <c:pt idx="7925">
                  <c:v>3.4567747099999999</c:v>
                </c:pt>
                <c:pt idx="7926">
                  <c:v>3.4569954900000002</c:v>
                </c:pt>
                <c:pt idx="7927">
                  <c:v>3.4576270600000001</c:v>
                </c:pt>
                <c:pt idx="7928">
                  <c:v>3.4582784200000001</c:v>
                </c:pt>
                <c:pt idx="7929">
                  <c:v>3.4585695300000001</c:v>
                </c:pt>
                <c:pt idx="7930">
                  <c:v>3.4591305299999999</c:v>
                </c:pt>
                <c:pt idx="7931">
                  <c:v>3.4595317799999998</c:v>
                </c:pt>
                <c:pt idx="7932">
                  <c:v>3.4600327000000002</c:v>
                </c:pt>
                <c:pt idx="7933">
                  <c:v>3.4606041900000002</c:v>
                </c:pt>
                <c:pt idx="7934">
                  <c:v>3.4612960799999999</c:v>
                </c:pt>
                <c:pt idx="7935">
                  <c:v>3.4617869899999998</c:v>
                </c:pt>
                <c:pt idx="7936">
                  <c:v>3.46225834</c:v>
                </c:pt>
                <c:pt idx="7937">
                  <c:v>3.4624686200000001</c:v>
                </c:pt>
                <c:pt idx="7938">
                  <c:v>3.4632003299999998</c:v>
                </c:pt>
                <c:pt idx="7939">
                  <c:v>3.4635815600000002</c:v>
                </c:pt>
                <c:pt idx="7940">
                  <c:v>3.4642136099999998</c:v>
                </c:pt>
                <c:pt idx="7941">
                  <c:v>3.46466327</c:v>
                </c:pt>
                <c:pt idx="7942">
                  <c:v>3.46532464</c:v>
                </c:pt>
                <c:pt idx="7943">
                  <c:v>3.4658069600000001</c:v>
                </c:pt>
                <c:pt idx="7944">
                  <c:v>3.46597767</c:v>
                </c:pt>
                <c:pt idx="7945">
                  <c:v>3.4665889700000001</c:v>
                </c:pt>
                <c:pt idx="7946">
                  <c:v>3.4671401999999998</c:v>
                </c:pt>
                <c:pt idx="7947">
                  <c:v>3.46761155</c:v>
                </c:pt>
                <c:pt idx="7948">
                  <c:v>3.46823287</c:v>
                </c:pt>
                <c:pt idx="7949">
                  <c:v>3.4686539199999999</c:v>
                </c:pt>
                <c:pt idx="7950">
                  <c:v>3.4689846000000002</c:v>
                </c:pt>
                <c:pt idx="7951">
                  <c:v>3.46981692</c:v>
                </c:pt>
                <c:pt idx="7952">
                  <c:v>3.4703979500000002</c:v>
                </c:pt>
                <c:pt idx="7953">
                  <c:v>3.4707689300000002</c:v>
                </c:pt>
                <c:pt idx="7954">
                  <c:v>3.4710700499999998</c:v>
                </c:pt>
                <c:pt idx="7955">
                  <c:v>3.4717714800000001</c:v>
                </c:pt>
                <c:pt idx="7956">
                  <c:v>3.4721622499999998</c:v>
                </c:pt>
                <c:pt idx="7957">
                  <c:v>3.4728038300000001</c:v>
                </c:pt>
                <c:pt idx="7958">
                  <c:v>3.4732251199999999</c:v>
                </c:pt>
                <c:pt idx="7959">
                  <c:v>3.4737060099999999</c:v>
                </c:pt>
                <c:pt idx="7960">
                  <c:v>3.4742875099999999</c:v>
                </c:pt>
                <c:pt idx="7961">
                  <c:v>3.4747488500000001</c:v>
                </c:pt>
                <c:pt idx="7962">
                  <c:v>3.47525978</c:v>
                </c:pt>
                <c:pt idx="7963">
                  <c:v>3.4758815799999998</c:v>
                </c:pt>
                <c:pt idx="7964">
                  <c:v>3.4762225199999999</c:v>
                </c:pt>
                <c:pt idx="7965">
                  <c:v>3.47681379</c:v>
                </c:pt>
                <c:pt idx="7966">
                  <c:v>3.4772250699999998</c:v>
                </c:pt>
                <c:pt idx="7967">
                  <c:v>3.4777360000000002</c:v>
                </c:pt>
                <c:pt idx="7968">
                  <c:v>3.4782373899999999</c:v>
                </c:pt>
                <c:pt idx="7969">
                  <c:v>3.4787988699999999</c:v>
                </c:pt>
                <c:pt idx="7970">
                  <c:v>3.4792900100000002</c:v>
                </c:pt>
                <c:pt idx="7971">
                  <c:v>3.4796407199999999</c:v>
                </c:pt>
                <c:pt idx="7972">
                  <c:v>3.48024201</c:v>
                </c:pt>
                <c:pt idx="7973">
                  <c:v>3.4809339000000001</c:v>
                </c:pt>
                <c:pt idx="7974">
                  <c:v>3.48106384</c:v>
                </c:pt>
                <c:pt idx="7975">
                  <c:v>3.4816055299999999</c:v>
                </c:pt>
                <c:pt idx="7976">
                  <c:v>3.4822671399999998</c:v>
                </c:pt>
                <c:pt idx="7977">
                  <c:v>3.48273849</c:v>
                </c:pt>
                <c:pt idx="7978">
                  <c:v>3.4831593000000001</c:v>
                </c:pt>
                <c:pt idx="7979">
                  <c:v>3.4836506800000002</c:v>
                </c:pt>
                <c:pt idx="7980">
                  <c:v>3.4843022800000001</c:v>
                </c:pt>
                <c:pt idx="7981">
                  <c:v>3.4847531300000001</c:v>
                </c:pt>
                <c:pt idx="7982">
                  <c:v>3.48535466</c:v>
                </c:pt>
                <c:pt idx="7983">
                  <c:v>3.4857957399999999</c:v>
                </c:pt>
                <c:pt idx="7984">
                  <c:v>3.4861767299999999</c:v>
                </c:pt>
                <c:pt idx="7985">
                  <c:v>3.4868082999999999</c:v>
                </c:pt>
                <c:pt idx="7986">
                  <c:v>3.4874799300000001</c:v>
                </c:pt>
                <c:pt idx="7987">
                  <c:v>3.48794103</c:v>
                </c:pt>
                <c:pt idx="7988">
                  <c:v>3.48815155</c:v>
                </c:pt>
                <c:pt idx="7989">
                  <c:v>3.4887833600000002</c:v>
                </c:pt>
                <c:pt idx="7990">
                  <c:v>3.4893546099999999</c:v>
                </c:pt>
                <c:pt idx="7991">
                  <c:v>3.4897651700000001</c:v>
                </c:pt>
                <c:pt idx="7992">
                  <c:v>3.4903185400000001</c:v>
                </c:pt>
                <c:pt idx="7993">
                  <c:v>3.4908881200000001</c:v>
                </c:pt>
                <c:pt idx="7994">
                  <c:v>3.49129939</c:v>
                </c:pt>
                <c:pt idx="7995">
                  <c:v>3.4916400900000002</c:v>
                </c:pt>
                <c:pt idx="7996">
                  <c:v>3.4920911800000001</c:v>
                </c:pt>
                <c:pt idx="7997">
                  <c:v>3.4928331400000001</c:v>
                </c:pt>
                <c:pt idx="7998">
                  <c:v>3.4934043899999998</c:v>
                </c:pt>
                <c:pt idx="7999">
                  <c:v>3.4938256700000001</c:v>
                </c:pt>
                <c:pt idx="8000">
                  <c:v>3.4942364700000001</c:v>
                </c:pt>
                <c:pt idx="8001">
                  <c:v>3.4947376299999999</c:v>
                </c:pt>
                <c:pt idx="8002">
                  <c:v>3.4952888500000001</c:v>
                </c:pt>
                <c:pt idx="8003">
                  <c:v>3.49571991</c:v>
                </c:pt>
                <c:pt idx="8004">
                  <c:v>3.4963417099999998</c:v>
                </c:pt>
                <c:pt idx="8005">
                  <c:v>3.4966323400000001</c:v>
                </c:pt>
                <c:pt idx="8006">
                  <c:v>3.4971337299999998</c:v>
                </c:pt>
                <c:pt idx="8007">
                  <c:v>3.49769497</c:v>
                </c:pt>
                <c:pt idx="8008">
                  <c:v>3.49815583</c:v>
                </c:pt>
                <c:pt idx="8009">
                  <c:v>3.4987373399999999</c:v>
                </c:pt>
                <c:pt idx="8010">
                  <c:v>3.4992387300000001</c:v>
                </c:pt>
                <c:pt idx="8011">
                  <c:v>3.4999804499999998</c:v>
                </c:pt>
                <c:pt idx="8012">
                  <c:v>3.50044179</c:v>
                </c:pt>
                <c:pt idx="8013">
                  <c:v>3.5005822200000001</c:v>
                </c:pt>
                <c:pt idx="8014">
                  <c:v>3.50125384</c:v>
                </c:pt>
                <c:pt idx="8015">
                  <c:v>3.5017550000000002</c:v>
                </c:pt>
                <c:pt idx="8016">
                  <c:v>3.5021255</c:v>
                </c:pt>
                <c:pt idx="8017">
                  <c:v>3.5028378999999998</c:v>
                </c:pt>
                <c:pt idx="8018">
                  <c:v>3.50349903</c:v>
                </c:pt>
                <c:pt idx="8019">
                  <c:v>3.5037798900000001</c:v>
                </c:pt>
                <c:pt idx="8020">
                  <c:v>3.5043611499999998</c:v>
                </c:pt>
                <c:pt idx="8021">
                  <c:v>3.5045619000000001</c:v>
                </c:pt>
                <c:pt idx="8022">
                  <c:v>3.5051531800000002</c:v>
                </c:pt>
                <c:pt idx="8023">
                  <c:v>3.5057144199999999</c:v>
                </c:pt>
                <c:pt idx="8024">
                  <c:v>3.50605536</c:v>
                </c:pt>
                <c:pt idx="8025">
                  <c:v>3.5067269799999998</c:v>
                </c:pt>
                <c:pt idx="8026">
                  <c:v>3.5071482700000001</c:v>
                </c:pt>
                <c:pt idx="8027">
                  <c:v>3.5076091300000001</c:v>
                </c:pt>
                <c:pt idx="8028">
                  <c:v>3.5082108999999999</c:v>
                </c:pt>
                <c:pt idx="8029">
                  <c:v>3.5088222</c:v>
                </c:pt>
                <c:pt idx="8030">
                  <c:v>3.50918317</c:v>
                </c:pt>
                <c:pt idx="8031">
                  <c:v>3.5100250200000001</c:v>
                </c:pt>
                <c:pt idx="8032">
                  <c:v>3.51001501</c:v>
                </c:pt>
                <c:pt idx="8033">
                  <c:v>3.5107872499999999</c:v>
                </c:pt>
                <c:pt idx="8034">
                  <c:v>3.51142836</c:v>
                </c:pt>
                <c:pt idx="8035">
                  <c:v>3.5116891899999998</c:v>
                </c:pt>
                <c:pt idx="8036">
                  <c:v>3.5121805699999999</c:v>
                </c:pt>
                <c:pt idx="8037">
                  <c:v>3.5128722200000002</c:v>
                </c:pt>
                <c:pt idx="8038">
                  <c:v>3.5133027999999999</c:v>
                </c:pt>
                <c:pt idx="8039">
                  <c:v>3.51369452</c:v>
                </c:pt>
                <c:pt idx="8040">
                  <c:v>3.51444578</c:v>
                </c:pt>
                <c:pt idx="8041">
                  <c:v>3.51441574</c:v>
                </c:pt>
                <c:pt idx="8042">
                  <c:v>3.5153298400000002</c:v>
                </c:pt>
                <c:pt idx="8043">
                  <c:v>3.5156390700000002</c:v>
                </c:pt>
                <c:pt idx="8044">
                  <c:v>3.5165107299999998</c:v>
                </c:pt>
                <c:pt idx="8045">
                  <c:v>3.5168211500000002</c:v>
                </c:pt>
                <c:pt idx="8046">
                  <c:v>3.5172531600000001</c:v>
                </c:pt>
                <c:pt idx="8047">
                  <c:v>3.5179848699999998</c:v>
                </c:pt>
                <c:pt idx="8048">
                  <c:v>3.5182955300000001</c:v>
                </c:pt>
                <c:pt idx="8049">
                  <c:v>3.5188465099999999</c:v>
                </c:pt>
                <c:pt idx="8050">
                  <c:v>3.51929808</c:v>
                </c:pt>
                <c:pt idx="8051">
                  <c:v>3.51979899</c:v>
                </c:pt>
                <c:pt idx="8052">
                  <c:v>3.5203001500000002</c:v>
                </c:pt>
                <c:pt idx="8053">
                  <c:v>3.5207815199999999</c:v>
                </c:pt>
                <c:pt idx="8054">
                  <c:v>3.5211524999999999</c:v>
                </c:pt>
                <c:pt idx="8055">
                  <c:v>3.5216836900000001</c:v>
                </c:pt>
                <c:pt idx="8056">
                  <c:v>3.5221746</c:v>
                </c:pt>
                <c:pt idx="8057">
                  <c:v>3.52291679</c:v>
                </c:pt>
                <c:pt idx="8058">
                  <c:v>3.52319717</c:v>
                </c:pt>
                <c:pt idx="8059">
                  <c:v>3.5237889299999998</c:v>
                </c:pt>
                <c:pt idx="8060">
                  <c:v>3.5241498899999999</c:v>
                </c:pt>
                <c:pt idx="8061">
                  <c:v>3.5246710800000001</c:v>
                </c:pt>
                <c:pt idx="8062">
                  <c:v>3.5250320400000001</c:v>
                </c:pt>
                <c:pt idx="8063">
                  <c:v>3.52594399</c:v>
                </c:pt>
                <c:pt idx="8064">
                  <c:v>3.5262646700000002</c:v>
                </c:pt>
                <c:pt idx="8065">
                  <c:v>3.52674603</c:v>
                </c:pt>
                <c:pt idx="8066">
                  <c:v>3.5274176599999998</c:v>
                </c:pt>
                <c:pt idx="8067">
                  <c:v>3.5275883700000001</c:v>
                </c:pt>
                <c:pt idx="8068">
                  <c:v>3.52816939</c:v>
                </c:pt>
                <c:pt idx="8069">
                  <c:v>3.5288612800000001</c:v>
                </c:pt>
                <c:pt idx="8070">
                  <c:v>3.5293223899999999</c:v>
                </c:pt>
                <c:pt idx="8071">
                  <c:v>3.52967334</c:v>
                </c:pt>
                <c:pt idx="8072">
                  <c:v>3.5303449599999999</c:v>
                </c:pt>
                <c:pt idx="8073">
                  <c:v>3.5307960500000002</c:v>
                </c:pt>
                <c:pt idx="8074">
                  <c:v>3.5311467599999999</c:v>
                </c:pt>
                <c:pt idx="8075">
                  <c:v>3.5316782</c:v>
                </c:pt>
                <c:pt idx="8076">
                  <c:v>3.5322694800000001</c:v>
                </c:pt>
                <c:pt idx="8077">
                  <c:v>3.5326204300000001</c:v>
                </c:pt>
                <c:pt idx="8078">
                  <c:v>3.5333521399999999</c:v>
                </c:pt>
                <c:pt idx="8079">
                  <c:v>3.5337231199999999</c:v>
                </c:pt>
                <c:pt idx="8080">
                  <c:v>3.5341041099999999</c:v>
                </c:pt>
                <c:pt idx="8081">
                  <c:v>3.5349461999999998</c:v>
                </c:pt>
                <c:pt idx="8082">
                  <c:v>3.53543758</c:v>
                </c:pt>
                <c:pt idx="8083">
                  <c:v>3.5356278400000001</c:v>
                </c:pt>
                <c:pt idx="8084">
                  <c:v>3.5362093400000001</c:v>
                </c:pt>
                <c:pt idx="8085">
                  <c:v>3.5365901000000002</c:v>
                </c:pt>
                <c:pt idx="8086">
                  <c:v>3.5371515800000002</c:v>
                </c:pt>
                <c:pt idx="8087">
                  <c:v>3.5377032800000001</c:v>
                </c:pt>
                <c:pt idx="8088">
                  <c:v>3.5382842999999999</c:v>
                </c:pt>
                <c:pt idx="8089">
                  <c:v>3.5386655299999998</c:v>
                </c:pt>
                <c:pt idx="8090">
                  <c:v>3.5392968699999998</c:v>
                </c:pt>
                <c:pt idx="8091">
                  <c:v>3.5398483299999999</c:v>
                </c:pt>
                <c:pt idx="8092">
                  <c:v>3.5401890300000001</c:v>
                </c:pt>
                <c:pt idx="8093">
                  <c:v>3.5407304800000001</c:v>
                </c:pt>
                <c:pt idx="8094">
                  <c:v>3.5412213800000001</c:v>
                </c:pt>
                <c:pt idx="8095">
                  <c:v>3.5417530500000001</c:v>
                </c:pt>
                <c:pt idx="8096">
                  <c:v>3.54216599</c:v>
                </c:pt>
                <c:pt idx="8097">
                  <c:v>3.5427770600000001</c:v>
                </c:pt>
                <c:pt idx="8098">
                  <c:v>3.5431349299999999</c:v>
                </c:pt>
                <c:pt idx="8099">
                  <c:v>3.54370618</c:v>
                </c:pt>
                <c:pt idx="8100">
                  <c:v>3.5442590699999998</c:v>
                </c:pt>
                <c:pt idx="8101">
                  <c:v>3.5446600899999998</c:v>
                </c:pt>
                <c:pt idx="8102">
                  <c:v>3.5451812700000001</c:v>
                </c:pt>
                <c:pt idx="8103">
                  <c:v>3.5458128499999999</c:v>
                </c:pt>
                <c:pt idx="8104">
                  <c:v>3.5462937399999999</c:v>
                </c:pt>
                <c:pt idx="8105">
                  <c:v>3.54680514</c:v>
                </c:pt>
                <c:pt idx="8106">
                  <c:v>3.5472664800000002</c:v>
                </c:pt>
                <c:pt idx="8107">
                  <c:v>3.5478277199999999</c:v>
                </c:pt>
                <c:pt idx="8108">
                  <c:v>3.5481581699999998</c:v>
                </c:pt>
                <c:pt idx="8109">
                  <c:v>3.5486495499999999</c:v>
                </c:pt>
                <c:pt idx="8110">
                  <c:v>3.5492911299999998</c:v>
                </c:pt>
                <c:pt idx="8111">
                  <c:v>3.5497422200000002</c:v>
                </c:pt>
                <c:pt idx="8112">
                  <c:v>3.5504441299999998</c:v>
                </c:pt>
                <c:pt idx="8113">
                  <c:v>3.5507748100000001</c:v>
                </c:pt>
                <c:pt idx="8114">
                  <c:v>3.5512461700000002</c:v>
                </c:pt>
                <c:pt idx="8115">
                  <c:v>3.5517873799999999</c:v>
                </c:pt>
                <c:pt idx="8116">
                  <c:v>3.5524189499999999</c:v>
                </c:pt>
                <c:pt idx="8117">
                  <c:v>3.5525589000000002</c:v>
                </c:pt>
                <c:pt idx="8118">
                  <c:v>3.5533814399999999</c:v>
                </c:pt>
                <c:pt idx="8119">
                  <c:v>3.5536720800000001</c:v>
                </c:pt>
                <c:pt idx="8120">
                  <c:v>3.5541131500000001</c:v>
                </c:pt>
                <c:pt idx="8121">
                  <c:v>3.5547747599999999</c:v>
                </c:pt>
                <c:pt idx="8122">
                  <c:v>3.5552058199999999</c:v>
                </c:pt>
                <c:pt idx="8123">
                  <c:v>3.5558674300000002</c:v>
                </c:pt>
                <c:pt idx="8124">
                  <c:v>3.5564787400000002</c:v>
                </c:pt>
                <c:pt idx="8125">
                  <c:v>3.5567393300000001</c:v>
                </c:pt>
                <c:pt idx="8126">
                  <c:v>3.5573310899999999</c:v>
                </c:pt>
                <c:pt idx="8127">
                  <c:v>3.5577817</c:v>
                </c:pt>
                <c:pt idx="8128">
                  <c:v>3.5584635699999998</c:v>
                </c:pt>
                <c:pt idx="8129">
                  <c:v>3.5589447000000001</c:v>
                </c:pt>
                <c:pt idx="8130">
                  <c:v>3.5594360799999998</c:v>
                </c:pt>
                <c:pt idx="8131">
                  <c:v>3.5595962999999999</c:v>
                </c:pt>
                <c:pt idx="8132">
                  <c:v>3.5602579099999998</c:v>
                </c:pt>
                <c:pt idx="8133">
                  <c:v>3.5607795699999998</c:v>
                </c:pt>
                <c:pt idx="8134">
                  <c:v>3.5613808599999999</c:v>
                </c:pt>
                <c:pt idx="8135">
                  <c:v>3.5618116899999999</c:v>
                </c:pt>
                <c:pt idx="8136">
                  <c:v>3.5624034400000002</c:v>
                </c:pt>
                <c:pt idx="8137">
                  <c:v>3.5628445100000001</c:v>
                </c:pt>
                <c:pt idx="8138">
                  <c:v>3.5631651899999999</c:v>
                </c:pt>
                <c:pt idx="8139">
                  <c:v>3.56389713</c:v>
                </c:pt>
                <c:pt idx="8140">
                  <c:v>3.5644784</c:v>
                </c:pt>
                <c:pt idx="8141">
                  <c:v>3.5648896699999999</c:v>
                </c:pt>
                <c:pt idx="8142">
                  <c:v>3.5654306400000002</c:v>
                </c:pt>
                <c:pt idx="8143">
                  <c:v>3.5656812200000001</c:v>
                </c:pt>
                <c:pt idx="8144">
                  <c:v>3.56648326</c:v>
                </c:pt>
                <c:pt idx="8145">
                  <c:v>3.5667839099999998</c:v>
                </c:pt>
                <c:pt idx="8146">
                  <c:v>3.5673952099999999</c:v>
                </c:pt>
                <c:pt idx="8147">
                  <c:v>3.5677561799999999</c:v>
                </c:pt>
                <c:pt idx="8148">
                  <c:v>3.5681886700000001</c:v>
                </c:pt>
                <c:pt idx="8149">
                  <c:v>3.5689179900000001</c:v>
                </c:pt>
                <c:pt idx="8150">
                  <c:v>3.5693495300000002</c:v>
                </c:pt>
                <c:pt idx="8151">
                  <c:v>3.5698726199999999</c:v>
                </c:pt>
                <c:pt idx="8152">
                  <c:v>3.5701930499999999</c:v>
                </c:pt>
                <c:pt idx="8153">
                  <c:v>3.5709242799999998</c:v>
                </c:pt>
                <c:pt idx="8154">
                  <c:v>3.5712249300000001</c:v>
                </c:pt>
                <c:pt idx="8155">
                  <c:v>3.5719666499999998</c:v>
                </c:pt>
                <c:pt idx="8156">
                  <c:v>3.5724277500000001</c:v>
                </c:pt>
                <c:pt idx="8157">
                  <c:v>3.5729594200000001</c:v>
                </c:pt>
                <c:pt idx="8158">
                  <c:v>3.5734303000000001</c:v>
                </c:pt>
                <c:pt idx="8159">
                  <c:v>3.5737311799999998</c:v>
                </c:pt>
                <c:pt idx="8160">
                  <c:v>3.5743324799999998</c:v>
                </c:pt>
                <c:pt idx="8161">
                  <c:v>3.5750041000000001</c:v>
                </c:pt>
                <c:pt idx="8162">
                  <c:v>3.5752246400000001</c:v>
                </c:pt>
                <c:pt idx="8163">
                  <c:v>3.5757761000000001</c:v>
                </c:pt>
                <c:pt idx="8164">
                  <c:v>3.5762774899999998</c:v>
                </c:pt>
                <c:pt idx="8165">
                  <c:v>3.57684851</c:v>
                </c:pt>
                <c:pt idx="8166">
                  <c:v>3.5772297399999999</c:v>
                </c:pt>
                <c:pt idx="8167">
                  <c:v>3.5777006099999999</c:v>
                </c:pt>
                <c:pt idx="8168">
                  <c:v>3.5784027599999999</c:v>
                </c:pt>
                <c:pt idx="8169">
                  <c:v>3.5788133100000001</c:v>
                </c:pt>
                <c:pt idx="8170">
                  <c:v>3.5794451199999999</c:v>
                </c:pt>
                <c:pt idx="8171">
                  <c:v>3.5798060899999999</c:v>
                </c:pt>
                <c:pt idx="8172">
                  <c:v>3.5804974999999999</c:v>
                </c:pt>
                <c:pt idx="8173">
                  <c:v>3.5808684799999999</c:v>
                </c:pt>
                <c:pt idx="8174">
                  <c:v>3.5814797899999999</c:v>
                </c:pt>
                <c:pt idx="8175">
                  <c:v>3.5820915699999998</c:v>
                </c:pt>
                <c:pt idx="8176">
                  <c:v>3.5822818299999999</c:v>
                </c:pt>
                <c:pt idx="8177">
                  <c:v>3.5829434400000002</c:v>
                </c:pt>
                <c:pt idx="8178">
                  <c:v>3.5832545800000002</c:v>
                </c:pt>
                <c:pt idx="8179">
                  <c:v>3.5837554900000002</c:v>
                </c:pt>
                <c:pt idx="8180">
                  <c:v>3.5842571300000001</c:v>
                </c:pt>
                <c:pt idx="8181">
                  <c:v>3.5847783099999999</c:v>
                </c:pt>
                <c:pt idx="8182">
                  <c:v>3.58534956</c:v>
                </c:pt>
                <c:pt idx="8183">
                  <c:v>3.58575058</c:v>
                </c:pt>
                <c:pt idx="8184">
                  <c:v>3.58636212</c:v>
                </c:pt>
                <c:pt idx="8185">
                  <c:v>3.58676314</c:v>
                </c:pt>
                <c:pt idx="8186">
                  <c:v>3.58718395</c:v>
                </c:pt>
                <c:pt idx="8187">
                  <c:v>3.5879056500000002</c:v>
                </c:pt>
                <c:pt idx="8188">
                  <c:v>3.5883672199999999</c:v>
                </c:pt>
                <c:pt idx="8189">
                  <c:v>3.5887076900000001</c:v>
                </c:pt>
                <c:pt idx="8190">
                  <c:v>3.5892589099999999</c:v>
                </c:pt>
                <c:pt idx="8191">
                  <c:v>3.5897705599999998</c:v>
                </c:pt>
                <c:pt idx="8192">
                  <c:v>3.59058213</c:v>
                </c:pt>
                <c:pt idx="8193">
                  <c:v>3.5908727599999999</c:v>
                </c:pt>
                <c:pt idx="8194">
                  <c:v>3.5912740200000002</c:v>
                </c:pt>
                <c:pt idx="8195">
                  <c:v>3.5919656799999999</c:v>
                </c:pt>
                <c:pt idx="8196">
                  <c:v>3.5922262699999998</c:v>
                </c:pt>
                <c:pt idx="8197">
                  <c:v>3.5929481999999999</c:v>
                </c:pt>
                <c:pt idx="8198">
                  <c:v>3.5932488400000002</c:v>
                </c:pt>
                <c:pt idx="8199">
                  <c:v>3.5938911400000002</c:v>
                </c:pt>
                <c:pt idx="8200">
                  <c:v>3.5941812999999998</c:v>
                </c:pt>
                <c:pt idx="8201">
                  <c:v>3.59497285</c:v>
                </c:pt>
                <c:pt idx="8202">
                  <c:v>3.5952746900000001</c:v>
                </c:pt>
                <c:pt idx="8203">
                  <c:v>3.5958051700000002</c:v>
                </c:pt>
                <c:pt idx="8204">
                  <c:v>3.5962657899999999</c:v>
                </c:pt>
                <c:pt idx="8205">
                  <c:v>3.59668732</c:v>
                </c:pt>
                <c:pt idx="8206">
                  <c:v>3.5970482800000001</c:v>
                </c:pt>
                <c:pt idx="8207">
                  <c:v>3.5975694699999998</c:v>
                </c:pt>
                <c:pt idx="8208">
                  <c:v>3.59807086</c:v>
                </c:pt>
                <c:pt idx="8209">
                  <c:v>3.59848166</c:v>
                </c:pt>
                <c:pt idx="8210">
                  <c:v>3.59913325</c:v>
                </c:pt>
                <c:pt idx="8211">
                  <c:v>3.5996744600000001</c:v>
                </c:pt>
                <c:pt idx="8212">
                  <c:v>3.6003861399999999</c:v>
                </c:pt>
                <c:pt idx="8213">
                  <c:v>3.6007573599999998</c:v>
                </c:pt>
                <c:pt idx="8214">
                  <c:v>3.6011180899999999</c:v>
                </c:pt>
                <c:pt idx="8215">
                  <c:v>3.6016693100000001</c:v>
                </c:pt>
                <c:pt idx="8216">
                  <c:v>3.6023611999999998</c:v>
                </c:pt>
                <c:pt idx="8217">
                  <c:v>3.6025414499999999</c:v>
                </c:pt>
                <c:pt idx="8218">
                  <c:v>3.6030626300000002</c:v>
                </c:pt>
                <c:pt idx="8219">
                  <c:v>3.6036441300000002</c:v>
                </c:pt>
                <c:pt idx="8220">
                  <c:v>3.6041753299999999</c:v>
                </c:pt>
                <c:pt idx="8221">
                  <c:v>3.6047065300000001</c:v>
                </c:pt>
                <c:pt idx="8222">
                  <c:v>3.60518837</c:v>
                </c:pt>
                <c:pt idx="8223">
                  <c:v>3.60567927</c:v>
                </c:pt>
                <c:pt idx="8224">
                  <c:v>3.60623074</c:v>
                </c:pt>
                <c:pt idx="8225">
                  <c:v>3.6066515400000001</c:v>
                </c:pt>
                <c:pt idx="8226">
                  <c:v>3.6072130200000001</c:v>
                </c:pt>
                <c:pt idx="8227">
                  <c:v>3.6076943899999998</c:v>
                </c:pt>
                <c:pt idx="8228">
                  <c:v>3.6081552499999998</c:v>
                </c:pt>
                <c:pt idx="8229">
                  <c:v>3.6087865799999999</c:v>
                </c:pt>
                <c:pt idx="8230">
                  <c:v>3.60905743</c:v>
                </c:pt>
                <c:pt idx="8231">
                  <c:v>3.60962892</c:v>
                </c:pt>
                <c:pt idx="8232">
                  <c:v>3.6103308200000002</c:v>
                </c:pt>
                <c:pt idx="8233">
                  <c:v>3.61065149</c:v>
                </c:pt>
                <c:pt idx="8234">
                  <c:v>3.6109721700000001</c:v>
                </c:pt>
                <c:pt idx="8235">
                  <c:v>3.6118242700000001</c:v>
                </c:pt>
                <c:pt idx="8236">
                  <c:v>3.6121852400000001</c:v>
                </c:pt>
                <c:pt idx="8237">
                  <c:v>3.6126866299999998</c:v>
                </c:pt>
                <c:pt idx="8238">
                  <c:v>3.6128768899999999</c:v>
                </c:pt>
                <c:pt idx="8239">
                  <c:v>3.6136887099999999</c:v>
                </c:pt>
                <c:pt idx="8240">
                  <c:v>3.61404967</c:v>
                </c:pt>
                <c:pt idx="8241">
                  <c:v>3.6147415600000001</c:v>
                </c:pt>
                <c:pt idx="8242">
                  <c:v>3.61523247</c:v>
                </c:pt>
                <c:pt idx="8243">
                  <c:v>3.6157538900000001</c:v>
                </c:pt>
                <c:pt idx="8244">
                  <c:v>3.6161549100000001</c:v>
                </c:pt>
                <c:pt idx="8245">
                  <c:v>3.6168365499999999</c:v>
                </c:pt>
                <c:pt idx="8246">
                  <c:v>3.6173174399999999</c:v>
                </c:pt>
                <c:pt idx="8247">
                  <c:v>3.61781883</c:v>
                </c:pt>
                <c:pt idx="8248">
                  <c:v>3.6182701599999998</c:v>
                </c:pt>
                <c:pt idx="8249">
                  <c:v>3.61859083</c:v>
                </c:pt>
                <c:pt idx="8250">
                  <c:v>3.61918235</c:v>
                </c:pt>
                <c:pt idx="8251">
                  <c:v>3.61939287</c:v>
                </c:pt>
                <c:pt idx="8252">
                  <c:v>3.6200738000000001</c:v>
                </c:pt>
                <c:pt idx="8253">
                  <c:v>3.6208174199999998</c:v>
                </c:pt>
                <c:pt idx="8254">
                  <c:v>3.6211874499999999</c:v>
                </c:pt>
                <c:pt idx="8255">
                  <c:v>3.62159896</c:v>
                </c:pt>
                <c:pt idx="8256">
                  <c:v>3.62233019</c:v>
                </c:pt>
                <c:pt idx="8257">
                  <c:v>3.6226706499999999</c:v>
                </c:pt>
                <c:pt idx="8258">
                  <c:v>3.6230819200000002</c:v>
                </c:pt>
                <c:pt idx="8259">
                  <c:v>3.6235528000000001</c:v>
                </c:pt>
                <c:pt idx="8260">
                  <c:v>3.62414455</c:v>
                </c:pt>
                <c:pt idx="8261">
                  <c:v>3.62479591</c:v>
                </c:pt>
                <c:pt idx="8262">
                  <c:v>3.6251866800000001</c:v>
                </c:pt>
                <c:pt idx="8263">
                  <c:v>3.6258184899999999</c:v>
                </c:pt>
                <c:pt idx="8264">
                  <c:v>3.6260891000000002</c:v>
                </c:pt>
                <c:pt idx="8265">
                  <c:v>3.6265301700000001</c:v>
                </c:pt>
                <c:pt idx="8266">
                  <c:v>3.62708187</c:v>
                </c:pt>
                <c:pt idx="8267">
                  <c:v>3.6276428699999999</c:v>
                </c:pt>
                <c:pt idx="8268">
                  <c:v>3.62817407</c:v>
                </c:pt>
                <c:pt idx="8269">
                  <c:v>3.6285049900000002</c:v>
                </c:pt>
                <c:pt idx="8270">
                  <c:v>3.62949777</c:v>
                </c:pt>
                <c:pt idx="8271">
                  <c:v>3.6297781499999999</c:v>
                </c:pt>
                <c:pt idx="8272">
                  <c:v>3.6302495000000001</c:v>
                </c:pt>
                <c:pt idx="8273">
                  <c:v>3.6305801899999999</c:v>
                </c:pt>
                <c:pt idx="8274">
                  <c:v>3.63118148</c:v>
                </c:pt>
                <c:pt idx="8275">
                  <c:v>3.6318430899999998</c:v>
                </c:pt>
                <c:pt idx="8276">
                  <c:v>3.6321237100000001</c:v>
                </c:pt>
                <c:pt idx="8277">
                  <c:v>3.6327655299999999</c:v>
                </c:pt>
                <c:pt idx="8278">
                  <c:v>3.6332166199999998</c:v>
                </c:pt>
                <c:pt idx="8279">
                  <c:v>3.6335675699999999</c:v>
                </c:pt>
                <c:pt idx="8280">
                  <c:v>3.63395834</c:v>
                </c:pt>
                <c:pt idx="8281">
                  <c:v>3.6348304699999998</c:v>
                </c:pt>
                <c:pt idx="8282">
                  <c:v>3.6351814299999998</c:v>
                </c:pt>
                <c:pt idx="8283">
                  <c:v>3.63574266</c:v>
                </c:pt>
                <c:pt idx="8284">
                  <c:v>3.6361339099999999</c:v>
                </c:pt>
                <c:pt idx="8285">
                  <c:v>3.6364743700000002</c:v>
                </c:pt>
                <c:pt idx="8286">
                  <c:v>3.6371962999999998</c:v>
                </c:pt>
                <c:pt idx="8287">
                  <c:v>3.6378579100000001</c:v>
                </c:pt>
                <c:pt idx="8288">
                  <c:v>3.6381988500000002</c:v>
                </c:pt>
                <c:pt idx="8289">
                  <c:v>3.6389205499999999</c:v>
                </c:pt>
                <c:pt idx="8290">
                  <c:v>3.6392014000000001</c:v>
                </c:pt>
                <c:pt idx="8291">
                  <c:v>3.6399333500000002</c:v>
                </c:pt>
                <c:pt idx="8292">
                  <c:v>3.6401937000000002</c:v>
                </c:pt>
                <c:pt idx="8293">
                  <c:v>3.6407451599999998</c:v>
                </c:pt>
                <c:pt idx="8294">
                  <c:v>3.6411659699999999</c:v>
                </c:pt>
                <c:pt idx="8295">
                  <c:v>3.6416771400000001</c:v>
                </c:pt>
                <c:pt idx="8296">
                  <c:v>3.6422286000000001</c:v>
                </c:pt>
                <c:pt idx="8297">
                  <c:v>3.6428201200000001</c:v>
                </c:pt>
                <c:pt idx="8298">
                  <c:v>3.64349174</c:v>
                </c:pt>
                <c:pt idx="8299">
                  <c:v>3.6438322099999998</c:v>
                </c:pt>
                <c:pt idx="8300">
                  <c:v>3.6441836400000001</c:v>
                </c:pt>
                <c:pt idx="8301">
                  <c:v>3.6447949400000001</c:v>
                </c:pt>
                <c:pt idx="8302">
                  <c:v>3.6453664300000002</c:v>
                </c:pt>
                <c:pt idx="8303">
                  <c:v>3.6455566899999998</c:v>
                </c:pt>
                <c:pt idx="8304">
                  <c:v>3.6465201399999998</c:v>
                </c:pt>
                <c:pt idx="8305">
                  <c:v>3.6468310399999999</c:v>
                </c:pt>
                <c:pt idx="8306">
                  <c:v>3.64740062</c:v>
                </c:pt>
                <c:pt idx="8307">
                  <c:v>3.6477229599999998</c:v>
                </c:pt>
                <c:pt idx="8308">
                  <c:v>3.6483335499999998</c:v>
                </c:pt>
                <c:pt idx="8309">
                  <c:v>3.6488468599999999</c:v>
                </c:pt>
                <c:pt idx="8310">
                  <c:v>3.6493361000000002</c:v>
                </c:pt>
                <c:pt idx="8311">
                  <c:v>3.6498374899999999</c:v>
                </c:pt>
                <c:pt idx="8312">
                  <c:v>3.65021825</c:v>
                </c:pt>
                <c:pt idx="8313">
                  <c:v>3.6508798599999999</c:v>
                </c:pt>
                <c:pt idx="8314">
                  <c:v>3.6509900100000001</c:v>
                </c:pt>
                <c:pt idx="8315">
                  <c:v>3.6518218500000001</c:v>
                </c:pt>
                <c:pt idx="8316">
                  <c:v>3.6523332599999998</c:v>
                </c:pt>
                <c:pt idx="8317">
                  <c:v>3.65278459</c:v>
                </c:pt>
                <c:pt idx="8318">
                  <c:v>3.65295506</c:v>
                </c:pt>
                <c:pt idx="8319">
                  <c:v>3.6537265799999998</c:v>
                </c:pt>
                <c:pt idx="8320">
                  <c:v>3.65442848</c:v>
                </c:pt>
                <c:pt idx="8321">
                  <c:v>3.6546790599999999</c:v>
                </c:pt>
                <c:pt idx="8322">
                  <c:v>3.65521049</c:v>
                </c:pt>
                <c:pt idx="8323">
                  <c:v>3.65586185</c:v>
                </c:pt>
                <c:pt idx="8324">
                  <c:v>3.6562430899999998</c:v>
                </c:pt>
                <c:pt idx="8325">
                  <c:v>3.65675426</c:v>
                </c:pt>
                <c:pt idx="8326">
                  <c:v>3.65699482</c:v>
                </c:pt>
                <c:pt idx="8327">
                  <c:v>3.6579768700000002</c:v>
                </c:pt>
                <c:pt idx="8328">
                  <c:v>3.6583278199999998</c:v>
                </c:pt>
                <c:pt idx="8329">
                  <c:v>3.6588089500000001</c:v>
                </c:pt>
                <c:pt idx="8330">
                  <c:v>3.6592903099999998</c:v>
                </c:pt>
                <c:pt idx="8331">
                  <c:v>3.6599419100000001</c:v>
                </c:pt>
                <c:pt idx="8332">
                  <c:v>3.6601829499999998</c:v>
                </c:pt>
                <c:pt idx="8333">
                  <c:v>3.66059351</c:v>
                </c:pt>
                <c:pt idx="8334">
                  <c:v>3.6613652700000001</c:v>
                </c:pt>
                <c:pt idx="8335">
                  <c:v>3.6616260999999999</c:v>
                </c:pt>
                <c:pt idx="8336">
                  <c:v>3.6621975899999999</c:v>
                </c:pt>
                <c:pt idx="8337">
                  <c:v>3.66256833</c:v>
                </c:pt>
                <c:pt idx="8338">
                  <c:v>3.66315985</c:v>
                </c:pt>
                <c:pt idx="8339">
                  <c:v>3.66376138</c:v>
                </c:pt>
                <c:pt idx="8340">
                  <c:v>3.6641824199999999</c:v>
                </c:pt>
                <c:pt idx="8341">
                  <c:v>3.66490436</c:v>
                </c:pt>
                <c:pt idx="8342">
                  <c:v>3.6652147799999999</c:v>
                </c:pt>
                <c:pt idx="8343">
                  <c:v>3.6657261800000001</c:v>
                </c:pt>
                <c:pt idx="8344">
                  <c:v>3.6661972999999999</c:v>
                </c:pt>
                <c:pt idx="8345">
                  <c:v>3.6666989299999999</c:v>
                </c:pt>
                <c:pt idx="8346">
                  <c:v>3.66714954</c:v>
                </c:pt>
                <c:pt idx="8347">
                  <c:v>3.66762042</c:v>
                </c:pt>
                <c:pt idx="8348">
                  <c:v>3.6682522299999998</c:v>
                </c:pt>
                <c:pt idx="8349">
                  <c:v>3.6689841699999999</c:v>
                </c:pt>
                <c:pt idx="8350">
                  <c:v>3.6691248399999998</c:v>
                </c:pt>
                <c:pt idx="8351">
                  <c:v>3.6697063399999998</c:v>
                </c:pt>
                <c:pt idx="8352">
                  <c:v>3.6702973800000001</c:v>
                </c:pt>
                <c:pt idx="8353">
                  <c:v>3.6708285799999998</c:v>
                </c:pt>
                <c:pt idx="8354">
                  <c:v>3.6712794299999998</c:v>
                </c:pt>
                <c:pt idx="8355">
                  <c:v>3.67155027</c:v>
                </c:pt>
                <c:pt idx="8356">
                  <c:v>3.6719515299999999</c:v>
                </c:pt>
                <c:pt idx="8357">
                  <c:v>3.6727922</c:v>
                </c:pt>
                <c:pt idx="8358">
                  <c:v>3.6732337500000001</c:v>
                </c:pt>
                <c:pt idx="8359">
                  <c:v>3.6737873599999999</c:v>
                </c:pt>
                <c:pt idx="8360">
                  <c:v>3.6742172200000001</c:v>
                </c:pt>
                <c:pt idx="8361">
                  <c:v>3.6748471299999999</c:v>
                </c:pt>
                <c:pt idx="8362">
                  <c:v>3.6753194300000001</c:v>
                </c:pt>
                <c:pt idx="8363">
                  <c:v>3.6756503600000001</c:v>
                </c:pt>
                <c:pt idx="8364">
                  <c:v>3.6762821699999999</c:v>
                </c:pt>
                <c:pt idx="8365">
                  <c:v>3.6766326399999998</c:v>
                </c:pt>
                <c:pt idx="8366">
                  <c:v>3.6772241600000002</c:v>
                </c:pt>
                <c:pt idx="8367">
                  <c:v>3.6778662199999999</c:v>
                </c:pt>
                <c:pt idx="8368">
                  <c:v>3.67839742</c:v>
                </c:pt>
                <c:pt idx="8369">
                  <c:v>3.6786174800000002</c:v>
                </c:pt>
                <c:pt idx="8370">
                  <c:v>3.6791088599999999</c:v>
                </c:pt>
                <c:pt idx="8371">
                  <c:v>3.67966032</c:v>
                </c:pt>
                <c:pt idx="8372">
                  <c:v>3.6801617100000001</c:v>
                </c:pt>
                <c:pt idx="8373">
                  <c:v>3.68059278</c:v>
                </c:pt>
                <c:pt idx="8374">
                  <c:v>3.6812539100000001</c:v>
                </c:pt>
                <c:pt idx="8375">
                  <c:v>3.6817452899999998</c:v>
                </c:pt>
                <c:pt idx="8376">
                  <c:v>3.6823067699999998</c:v>
                </c:pt>
                <c:pt idx="8377">
                  <c:v>3.6826074100000001</c:v>
                </c:pt>
                <c:pt idx="8378">
                  <c:v>3.6832392199999999</c:v>
                </c:pt>
                <c:pt idx="8379">
                  <c:v>3.68365002</c:v>
                </c:pt>
                <c:pt idx="8380">
                  <c:v>3.6843216399999998</c:v>
                </c:pt>
                <c:pt idx="8381">
                  <c:v>3.6845824700000001</c:v>
                </c:pt>
                <c:pt idx="8382">
                  <c:v>3.6853141800000002</c:v>
                </c:pt>
                <c:pt idx="8383">
                  <c:v>3.6857449999999998</c:v>
                </c:pt>
                <c:pt idx="8384">
                  <c:v>3.6861062000000002</c:v>
                </c:pt>
                <c:pt idx="8385">
                  <c:v>3.6868276600000001</c:v>
                </c:pt>
                <c:pt idx="8386">
                  <c:v>3.6873290500000002</c:v>
                </c:pt>
                <c:pt idx="8387">
                  <c:v>3.6875894100000002</c:v>
                </c:pt>
                <c:pt idx="8388">
                  <c:v>3.6883814300000002</c:v>
                </c:pt>
                <c:pt idx="8389">
                  <c:v>3.68877268</c:v>
                </c:pt>
                <c:pt idx="8390">
                  <c:v>3.6891834700000001</c:v>
                </c:pt>
                <c:pt idx="8391">
                  <c:v>3.6899251899999999</c:v>
                </c:pt>
                <c:pt idx="8392">
                  <c:v>3.6903464800000001</c:v>
                </c:pt>
                <c:pt idx="8393">
                  <c:v>3.6908576499999999</c:v>
                </c:pt>
                <c:pt idx="8394">
                  <c:v>3.69133902</c:v>
                </c:pt>
                <c:pt idx="8395">
                  <c:v>3.6914091099999999</c:v>
                </c:pt>
                <c:pt idx="8396">
                  <c:v>3.6921007600000002</c:v>
                </c:pt>
                <c:pt idx="8397">
                  <c:v>3.69261193</c:v>
                </c:pt>
                <c:pt idx="8398">
                  <c:v>3.6933336300000001</c:v>
                </c:pt>
                <c:pt idx="8399">
                  <c:v>3.6938550499999998</c:v>
                </c:pt>
                <c:pt idx="8400">
                  <c:v>3.69437623</c:v>
                </c:pt>
                <c:pt idx="8401">
                  <c:v>3.6948676100000002</c:v>
                </c:pt>
                <c:pt idx="8402">
                  <c:v>3.69517827</c:v>
                </c:pt>
                <c:pt idx="8403">
                  <c:v>3.6957795600000001</c:v>
                </c:pt>
                <c:pt idx="8404">
                  <c:v>3.69633126</c:v>
                </c:pt>
                <c:pt idx="8405">
                  <c:v>3.6965618099999999</c:v>
                </c:pt>
                <c:pt idx="8406">
                  <c:v>3.6973133100000002</c:v>
                </c:pt>
                <c:pt idx="8407">
                  <c:v>3.6977644000000001</c:v>
                </c:pt>
                <c:pt idx="8408">
                  <c:v>3.6982955899999999</c:v>
                </c:pt>
                <c:pt idx="8409">
                  <c:v>3.6985061199999998</c:v>
                </c:pt>
                <c:pt idx="8410">
                  <c:v>3.6993095899999999</c:v>
                </c:pt>
                <c:pt idx="8411">
                  <c:v>3.69983006</c:v>
                </c:pt>
                <c:pt idx="8412">
                  <c:v>3.7001597899999998</c:v>
                </c:pt>
                <c:pt idx="8413">
                  <c:v>3.7007031399999999</c:v>
                </c:pt>
                <c:pt idx="8414">
                  <c:v>3.7012128799999999</c:v>
                </c:pt>
                <c:pt idx="8415">
                  <c:v>3.7015738499999999</c:v>
                </c:pt>
                <c:pt idx="8416">
                  <c:v>3.7024660100000002</c:v>
                </c:pt>
                <c:pt idx="8417">
                  <c:v>3.70277667</c:v>
                </c:pt>
                <c:pt idx="8418">
                  <c:v>3.7032680500000001</c:v>
                </c:pt>
                <c:pt idx="8419">
                  <c:v>3.70391965</c:v>
                </c:pt>
                <c:pt idx="8420">
                  <c:v>3.70415998</c:v>
                </c:pt>
                <c:pt idx="8421">
                  <c:v>3.7049221999999999</c:v>
                </c:pt>
                <c:pt idx="8422">
                  <c:v>3.7052025799999999</c:v>
                </c:pt>
                <c:pt idx="8423">
                  <c:v>3.7056939600000001</c:v>
                </c:pt>
                <c:pt idx="8424">
                  <c:v>3.7062952500000002</c:v>
                </c:pt>
                <c:pt idx="8425">
                  <c:v>3.7066960299999998</c:v>
                </c:pt>
                <c:pt idx="8426">
                  <c:v>3.7072474999999998</c:v>
                </c:pt>
                <c:pt idx="8427">
                  <c:v>3.70773888</c:v>
                </c:pt>
                <c:pt idx="8428">
                  <c:v>3.7081904400000001</c:v>
                </c:pt>
                <c:pt idx="8429">
                  <c:v>3.7086410500000002</c:v>
                </c:pt>
                <c:pt idx="8430">
                  <c:v>3.7091727300000001</c:v>
                </c:pt>
                <c:pt idx="8431">
                  <c:v>3.7098641400000001</c:v>
                </c:pt>
                <c:pt idx="8432">
                  <c:v>3.7101047</c:v>
                </c:pt>
                <c:pt idx="8433">
                  <c:v>3.7105860700000002</c:v>
                </c:pt>
                <c:pt idx="8434">
                  <c:v>3.71111703</c:v>
                </c:pt>
                <c:pt idx="8435">
                  <c:v>3.7117290500000002</c:v>
                </c:pt>
                <c:pt idx="8436">
                  <c:v>3.7122802699999999</c:v>
                </c:pt>
                <c:pt idx="8437">
                  <c:v>3.71286154</c:v>
                </c:pt>
                <c:pt idx="8438">
                  <c:v>3.7132124900000001</c:v>
                </c:pt>
                <c:pt idx="8439">
                  <c:v>3.7138841199999999</c:v>
                </c:pt>
                <c:pt idx="8440">
                  <c:v>3.7143452199999998</c:v>
                </c:pt>
                <c:pt idx="8441">
                  <c:v>3.7145855399999999</c:v>
                </c:pt>
                <c:pt idx="8442">
                  <c:v>3.71523738</c:v>
                </c:pt>
                <c:pt idx="8443">
                  <c:v>3.71570826</c:v>
                </c:pt>
                <c:pt idx="8444">
                  <c:v>3.7163000099999999</c:v>
                </c:pt>
                <c:pt idx="8445">
                  <c:v>3.71669078</c:v>
                </c:pt>
                <c:pt idx="8446">
                  <c:v>3.71726227</c:v>
                </c:pt>
                <c:pt idx="8447">
                  <c:v>3.7177536500000001</c:v>
                </c:pt>
                <c:pt idx="8448">
                  <c:v>3.71820474</c:v>
                </c:pt>
                <c:pt idx="8449">
                  <c:v>3.7187557199999999</c:v>
                </c:pt>
                <c:pt idx="8450">
                  <c:v>3.7192871599999999</c:v>
                </c:pt>
                <c:pt idx="8451">
                  <c:v>3.7198083400000002</c:v>
                </c:pt>
                <c:pt idx="8452">
                  <c:v>3.7201492799999998</c:v>
                </c:pt>
                <c:pt idx="8453">
                  <c:v>3.7207107499999998</c:v>
                </c:pt>
                <c:pt idx="8454">
                  <c:v>3.72129178</c:v>
                </c:pt>
                <c:pt idx="8455">
                  <c:v>3.7218833</c:v>
                </c:pt>
                <c:pt idx="8456">
                  <c:v>3.7225050899999998</c:v>
                </c:pt>
                <c:pt idx="8457">
                  <c:v>3.7227055999999998</c:v>
                </c:pt>
                <c:pt idx="8458">
                  <c:v>3.7232368</c:v>
                </c:pt>
                <c:pt idx="8459">
                  <c:v>3.7237680000000002</c:v>
                </c:pt>
                <c:pt idx="8460">
                  <c:v>3.7240791299999998</c:v>
                </c:pt>
                <c:pt idx="8461">
                  <c:v>3.7248508899999999</c:v>
                </c:pt>
                <c:pt idx="8462">
                  <c:v>3.7253816099999999</c:v>
                </c:pt>
                <c:pt idx="8463">
                  <c:v>3.72597194</c:v>
                </c:pt>
                <c:pt idx="8464">
                  <c:v>3.72639298</c:v>
                </c:pt>
                <c:pt idx="8465">
                  <c:v>3.7267641999999999</c:v>
                </c:pt>
                <c:pt idx="8466">
                  <c:v>3.7274091199999999</c:v>
                </c:pt>
                <c:pt idx="8467">
                  <c:v>3.7277178800000002</c:v>
                </c:pt>
                <c:pt idx="8468">
                  <c:v>3.7281189000000001</c:v>
                </c:pt>
                <c:pt idx="8469">
                  <c:v>3.72878051</c:v>
                </c:pt>
                <c:pt idx="8470">
                  <c:v>3.7293815600000002</c:v>
                </c:pt>
                <c:pt idx="8471">
                  <c:v>3.7299633000000001</c:v>
                </c:pt>
                <c:pt idx="8472">
                  <c:v>3.7303845899999999</c:v>
                </c:pt>
                <c:pt idx="8473">
                  <c:v>3.73077536</c:v>
                </c:pt>
                <c:pt idx="8474">
                  <c:v>3.7311561100000001</c:v>
                </c:pt>
                <c:pt idx="8475">
                  <c:v>3.7316978000000001</c:v>
                </c:pt>
                <c:pt idx="8476">
                  <c:v>3.7324595500000002</c:v>
                </c:pt>
                <c:pt idx="8477">
                  <c:v>3.7330007599999999</c:v>
                </c:pt>
                <c:pt idx="8478">
                  <c:v>3.7335121600000001</c:v>
                </c:pt>
                <c:pt idx="8479">
                  <c:v>3.73397303</c:v>
                </c:pt>
                <c:pt idx="8480">
                  <c:v>3.7343537800000002</c:v>
                </c:pt>
                <c:pt idx="8481">
                  <c:v>3.73476505</c:v>
                </c:pt>
                <c:pt idx="8482">
                  <c:v>3.7355268000000001</c:v>
                </c:pt>
                <c:pt idx="8483">
                  <c:v>3.7358376999999998</c:v>
                </c:pt>
                <c:pt idx="8484">
                  <c:v>3.73612857</c:v>
                </c:pt>
                <c:pt idx="8485">
                  <c:v>3.73691058</c:v>
                </c:pt>
                <c:pt idx="8486">
                  <c:v>3.7370908300000001</c:v>
                </c:pt>
                <c:pt idx="8487">
                  <c:v>3.73769236</c:v>
                </c:pt>
                <c:pt idx="8488">
                  <c:v>3.7384140499999998</c:v>
                </c:pt>
                <c:pt idx="8489">
                  <c:v>3.7389352300000001</c:v>
                </c:pt>
                <c:pt idx="8490">
                  <c:v>3.7393763099999999</c:v>
                </c:pt>
                <c:pt idx="8491">
                  <c:v>3.7397472899999999</c:v>
                </c:pt>
                <c:pt idx="8492">
                  <c:v>3.7402684700000002</c:v>
                </c:pt>
                <c:pt idx="8493">
                  <c:v>3.7409203099999999</c:v>
                </c:pt>
                <c:pt idx="8494">
                  <c:v>3.7412607699999998</c:v>
                </c:pt>
                <c:pt idx="8495">
                  <c:v>3.7417521499999999</c:v>
                </c:pt>
                <c:pt idx="8496">
                  <c:v>3.7423334100000001</c:v>
                </c:pt>
                <c:pt idx="8497">
                  <c:v>3.7428846400000002</c:v>
                </c:pt>
                <c:pt idx="8498">
                  <c:v>3.74351645</c:v>
                </c:pt>
                <c:pt idx="8499">
                  <c:v>3.7435262200000001</c:v>
                </c:pt>
                <c:pt idx="8500">
                  <c:v>3.7442884400000001</c:v>
                </c:pt>
                <c:pt idx="8501">
                  <c:v>3.7446494100000001</c:v>
                </c:pt>
                <c:pt idx="8502">
                  <c:v>3.74535084</c:v>
                </c:pt>
                <c:pt idx="8503">
                  <c:v>3.7457621099999998</c:v>
                </c:pt>
                <c:pt idx="8504">
                  <c:v>3.74628329</c:v>
                </c:pt>
                <c:pt idx="8505">
                  <c:v>3.7468347500000001</c:v>
                </c:pt>
                <c:pt idx="8506">
                  <c:v>3.7473859799999998</c:v>
                </c:pt>
                <c:pt idx="8507">
                  <c:v>3.7477269199999999</c:v>
                </c:pt>
                <c:pt idx="8508">
                  <c:v>3.7483482399999999</c:v>
                </c:pt>
                <c:pt idx="8509">
                  <c:v>3.7487993199999998</c:v>
                </c:pt>
                <c:pt idx="8510">
                  <c:v>3.7493908399999998</c:v>
                </c:pt>
                <c:pt idx="8511">
                  <c:v>3.74985218</c:v>
                </c:pt>
                <c:pt idx="8512">
                  <c:v>3.7502832399999999</c:v>
                </c:pt>
                <c:pt idx="8513">
                  <c:v>3.7507841599999998</c:v>
                </c:pt>
                <c:pt idx="8514">
                  <c:v>3.7512259499999998</c:v>
                </c:pt>
                <c:pt idx="8515">
                  <c:v>3.75197673</c:v>
                </c:pt>
                <c:pt idx="8516">
                  <c:v>3.7521185899999998</c:v>
                </c:pt>
                <c:pt idx="8517">
                  <c:v>3.7530696400000001</c:v>
                </c:pt>
                <c:pt idx="8518">
                  <c:v>3.7531890899999998</c:v>
                </c:pt>
                <c:pt idx="8519">
                  <c:v>3.7540020900000002</c:v>
                </c:pt>
                <c:pt idx="8520">
                  <c:v>3.7542026000000002</c:v>
                </c:pt>
                <c:pt idx="8521">
                  <c:v>3.7547740900000002</c:v>
                </c:pt>
                <c:pt idx="8522">
                  <c:v>3.7550449399999999</c:v>
                </c:pt>
                <c:pt idx="8523">
                  <c:v>3.7558867899999999</c:v>
                </c:pt>
                <c:pt idx="8524">
                  <c:v>3.7563982</c:v>
                </c:pt>
                <c:pt idx="8525">
                  <c:v>3.7567486799999998</c:v>
                </c:pt>
                <c:pt idx="8526">
                  <c:v>3.7572603199999999</c:v>
                </c:pt>
                <c:pt idx="8527">
                  <c:v>3.7577612399999998</c:v>
                </c:pt>
                <c:pt idx="8528">
                  <c:v>3.7581524800000001</c:v>
                </c:pt>
                <c:pt idx="8529">
                  <c:v>3.7586836799999999</c:v>
                </c:pt>
                <c:pt idx="8530">
                  <c:v>3.7593150099999999</c:v>
                </c:pt>
                <c:pt idx="8531">
                  <c:v>3.75979638</c:v>
                </c:pt>
                <c:pt idx="8532">
                  <c:v>3.7602977800000001</c:v>
                </c:pt>
                <c:pt idx="8533">
                  <c:v>3.7606685199999998</c:v>
                </c:pt>
                <c:pt idx="8534">
                  <c:v>3.7612395300000001</c:v>
                </c:pt>
                <c:pt idx="8535">
                  <c:v>3.7617111200000002</c:v>
                </c:pt>
                <c:pt idx="8536">
                  <c:v>3.7621724599999999</c:v>
                </c:pt>
                <c:pt idx="8537">
                  <c:v>3.7627136700000001</c:v>
                </c:pt>
                <c:pt idx="8538">
                  <c:v>3.7631845500000001</c:v>
                </c:pt>
                <c:pt idx="8539">
                  <c:v>3.7636659099999998</c:v>
                </c:pt>
                <c:pt idx="8540">
                  <c:v>3.7641673099999999</c:v>
                </c:pt>
                <c:pt idx="8541">
                  <c:v>3.7646481999999999</c:v>
                </c:pt>
                <c:pt idx="8542">
                  <c:v>3.7650191799999999</c:v>
                </c:pt>
                <c:pt idx="8543">
                  <c:v>3.76582098</c:v>
                </c:pt>
                <c:pt idx="8544">
                  <c:v>3.7662322499999998</c:v>
                </c:pt>
                <c:pt idx="8545">
                  <c:v>3.7667231600000002</c:v>
                </c:pt>
                <c:pt idx="8546">
                  <c:v>3.7670440699999999</c:v>
                </c:pt>
                <c:pt idx="8547">
                  <c:v>3.76754546</c:v>
                </c:pt>
                <c:pt idx="8548">
                  <c:v>3.7680666399999998</c:v>
                </c:pt>
                <c:pt idx="8549">
                  <c:v>3.7688283899999999</c:v>
                </c:pt>
                <c:pt idx="8550">
                  <c:v>3.7691190200000002</c:v>
                </c:pt>
                <c:pt idx="8551">
                  <c:v>3.76974082</c:v>
                </c:pt>
                <c:pt idx="8552">
                  <c:v>3.7702820300000002</c:v>
                </c:pt>
                <c:pt idx="8553">
                  <c:v>3.7706430000000002</c:v>
                </c:pt>
                <c:pt idx="8554">
                  <c:v>3.7713146200000001</c:v>
                </c:pt>
                <c:pt idx="8555">
                  <c:v>3.7716953800000002</c:v>
                </c:pt>
                <c:pt idx="8556">
                  <c:v>3.7721767399999999</c:v>
                </c:pt>
                <c:pt idx="8557">
                  <c:v>3.7726576299999999</c:v>
                </c:pt>
                <c:pt idx="8558">
                  <c:v>3.7731091999999999</c:v>
                </c:pt>
                <c:pt idx="8559">
                  <c:v>3.7736802100000002</c:v>
                </c:pt>
                <c:pt idx="8560">
                  <c:v>3.7741916199999999</c:v>
                </c:pt>
                <c:pt idx="8561">
                  <c:v>3.7748432200000002</c:v>
                </c:pt>
                <c:pt idx="8562">
                  <c:v>3.7750737700000001</c:v>
                </c:pt>
                <c:pt idx="8563">
                  <c:v>3.7756352400000002</c:v>
                </c:pt>
                <c:pt idx="8564">
                  <c:v>3.7761061200000001</c:v>
                </c:pt>
                <c:pt idx="8565">
                  <c:v>3.77655721</c:v>
                </c:pt>
                <c:pt idx="8566">
                  <c:v>3.7772288299999999</c:v>
                </c:pt>
                <c:pt idx="8567">
                  <c:v>3.77763319</c:v>
                </c:pt>
                <c:pt idx="8568">
                  <c:v>3.7781407800000002</c:v>
                </c:pt>
                <c:pt idx="8569">
                  <c:v>3.77862191</c:v>
                </c:pt>
                <c:pt idx="8570">
                  <c:v>3.77930403</c:v>
                </c:pt>
                <c:pt idx="8571">
                  <c:v>3.7796447299999998</c:v>
                </c:pt>
                <c:pt idx="8572">
                  <c:v>3.7801563699999998</c:v>
                </c:pt>
                <c:pt idx="8573">
                  <c:v>3.78071761</c:v>
                </c:pt>
                <c:pt idx="8574">
                  <c:v>3.78106856</c:v>
                </c:pt>
                <c:pt idx="8575">
                  <c:v>3.78195047</c:v>
                </c:pt>
                <c:pt idx="8576">
                  <c:v>3.7819507099999998</c:v>
                </c:pt>
                <c:pt idx="8577">
                  <c:v>3.78269243</c:v>
                </c:pt>
                <c:pt idx="8578">
                  <c:v>3.7830534</c:v>
                </c:pt>
                <c:pt idx="8579">
                  <c:v>3.7837150099999999</c:v>
                </c:pt>
                <c:pt idx="8580">
                  <c:v>3.78429627</c:v>
                </c:pt>
                <c:pt idx="8581">
                  <c:v>3.78468728</c:v>
                </c:pt>
                <c:pt idx="8582">
                  <c:v>3.7852084600000002</c:v>
                </c:pt>
                <c:pt idx="8583">
                  <c:v>3.7856698</c:v>
                </c:pt>
                <c:pt idx="8584">
                  <c:v>3.7862110100000002</c:v>
                </c:pt>
                <c:pt idx="8585">
                  <c:v>3.7867119300000001</c:v>
                </c:pt>
                <c:pt idx="8586">
                  <c:v>3.7871735100000001</c:v>
                </c:pt>
                <c:pt idx="8587">
                  <c:v>3.7875542599999998</c:v>
                </c:pt>
                <c:pt idx="8588">
                  <c:v>3.7882156400000002</c:v>
                </c:pt>
                <c:pt idx="8589">
                  <c:v>3.7886166600000002</c:v>
                </c:pt>
                <c:pt idx="8590">
                  <c:v>3.78943896</c:v>
                </c:pt>
                <c:pt idx="8591">
                  <c:v>3.78969932</c:v>
                </c:pt>
                <c:pt idx="8592">
                  <c:v>3.7902107200000001</c:v>
                </c:pt>
                <c:pt idx="8593">
                  <c:v>3.7905316400000002</c:v>
                </c:pt>
                <c:pt idx="8594">
                  <c:v>3.7909927400000001</c:v>
                </c:pt>
                <c:pt idx="8595">
                  <c:v>3.79170418</c:v>
                </c:pt>
                <c:pt idx="8596">
                  <c:v>3.7923760400000002</c:v>
                </c:pt>
                <c:pt idx="8597">
                  <c:v>3.7927370100000002</c:v>
                </c:pt>
                <c:pt idx="8598">
                  <c:v>3.7932682</c:v>
                </c:pt>
                <c:pt idx="8599">
                  <c:v>3.7935888800000002</c:v>
                </c:pt>
                <c:pt idx="8600">
                  <c:v>3.7943611100000001</c:v>
                </c:pt>
                <c:pt idx="8601">
                  <c:v>3.7945914300000001</c:v>
                </c:pt>
                <c:pt idx="8602">
                  <c:v>3.79525304</c:v>
                </c:pt>
                <c:pt idx="8603">
                  <c:v>3.79582453</c:v>
                </c:pt>
                <c:pt idx="8604">
                  <c:v>3.7962655999999999</c:v>
                </c:pt>
                <c:pt idx="8605">
                  <c:v>3.7966768700000002</c:v>
                </c:pt>
                <c:pt idx="8606">
                  <c:v>3.7971377400000002</c:v>
                </c:pt>
                <c:pt idx="8607">
                  <c:v>3.7976989699999999</c:v>
                </c:pt>
                <c:pt idx="8608">
                  <c:v>3.79824042</c:v>
                </c:pt>
                <c:pt idx="8609">
                  <c:v>3.7987215499999998</c:v>
                </c:pt>
                <c:pt idx="8610">
                  <c:v>3.7990620100000001</c:v>
                </c:pt>
                <c:pt idx="8611">
                  <c:v>3.7999143599999998</c:v>
                </c:pt>
                <c:pt idx="8612">
                  <c:v>3.8002352699999999</c:v>
                </c:pt>
                <c:pt idx="8613">
                  <c:v>3.80075669</c:v>
                </c:pt>
                <c:pt idx="8614">
                  <c:v>3.8012578499999998</c:v>
                </c:pt>
                <c:pt idx="8615">
                  <c:v>3.8014683699999998</c:v>
                </c:pt>
                <c:pt idx="8616">
                  <c:v>3.8021197299999998</c:v>
                </c:pt>
                <c:pt idx="8617">
                  <c:v>3.8027210199999999</c:v>
                </c:pt>
                <c:pt idx="8618">
                  <c:v>3.8031229999999998</c:v>
                </c:pt>
                <c:pt idx="8619">
                  <c:v>3.8036947300000001</c:v>
                </c:pt>
                <c:pt idx="8620">
                  <c:v>3.80428386</c:v>
                </c:pt>
                <c:pt idx="8621">
                  <c:v>3.8045563699999998</c:v>
                </c:pt>
                <c:pt idx="8622">
                  <c:v>3.8050680200000002</c:v>
                </c:pt>
                <c:pt idx="8623">
                  <c:v>3.8055281600000002</c:v>
                </c:pt>
                <c:pt idx="8624">
                  <c:v>3.80641031</c:v>
                </c:pt>
                <c:pt idx="8625">
                  <c:v>3.8068215799999998</c:v>
                </c:pt>
                <c:pt idx="8626">
                  <c:v>3.8072323799999999</c:v>
                </c:pt>
                <c:pt idx="8627">
                  <c:v>3.8076534299999998</c:v>
                </c:pt>
                <c:pt idx="8628">
                  <c:v>3.8082747499999998</c:v>
                </c:pt>
                <c:pt idx="8629">
                  <c:v>3.8087964099999998</c:v>
                </c:pt>
                <c:pt idx="8630">
                  <c:v>3.8092973200000002</c:v>
                </c:pt>
                <c:pt idx="8631">
                  <c:v>3.8098189800000002</c:v>
                </c:pt>
                <c:pt idx="8632">
                  <c:v>3.8104200399999999</c:v>
                </c:pt>
                <c:pt idx="8633">
                  <c:v>3.8109014000000001</c:v>
                </c:pt>
                <c:pt idx="8634">
                  <c:v>3.81132245</c:v>
                </c:pt>
                <c:pt idx="8635">
                  <c:v>3.8118636600000002</c:v>
                </c:pt>
                <c:pt idx="8636">
                  <c:v>3.8124048699999999</c:v>
                </c:pt>
                <c:pt idx="8637">
                  <c:v>3.8129663499999999</c:v>
                </c:pt>
                <c:pt idx="8638">
                  <c:v>3.8132972700000001</c:v>
                </c:pt>
                <c:pt idx="8639">
                  <c:v>3.8138988</c:v>
                </c:pt>
                <c:pt idx="8640">
                  <c:v>3.81409931</c:v>
                </c:pt>
                <c:pt idx="8641">
                  <c:v>3.8148610600000001</c:v>
                </c:pt>
                <c:pt idx="8642">
                  <c:v>3.8151717199999999</c:v>
                </c:pt>
                <c:pt idx="8643">
                  <c:v>3.8158333299999998</c:v>
                </c:pt>
                <c:pt idx="8644">
                  <c:v>3.8161742699999999</c:v>
                </c:pt>
                <c:pt idx="8645">
                  <c:v>3.8167357399999999</c:v>
                </c:pt>
                <c:pt idx="8646">
                  <c:v>3.8172869700000001</c:v>
                </c:pt>
                <c:pt idx="8647">
                  <c:v>3.8179686099999999</c:v>
                </c:pt>
                <c:pt idx="8648">
                  <c:v>3.81857991</c:v>
                </c:pt>
                <c:pt idx="8649">
                  <c:v>3.8189911799999998</c:v>
                </c:pt>
                <c:pt idx="8650">
                  <c:v>3.819242</c:v>
                </c:pt>
                <c:pt idx="8651">
                  <c:v>3.8197829699999999</c:v>
                </c:pt>
                <c:pt idx="8652">
                  <c:v>3.8202540900000002</c:v>
                </c:pt>
                <c:pt idx="8653">
                  <c:v>3.8208856600000001</c:v>
                </c:pt>
                <c:pt idx="8654">
                  <c:v>3.82143736</c:v>
                </c:pt>
                <c:pt idx="8655">
                  <c:v>3.8217783000000001</c:v>
                </c:pt>
                <c:pt idx="8656">
                  <c:v>3.82229924</c:v>
                </c:pt>
                <c:pt idx="8657">
                  <c:v>3.8228004000000002</c:v>
                </c:pt>
                <c:pt idx="8658">
                  <c:v>3.8233416099999999</c:v>
                </c:pt>
                <c:pt idx="8659">
                  <c:v>3.8238728000000002</c:v>
                </c:pt>
                <c:pt idx="8660">
                  <c:v>3.8243641899999998</c:v>
                </c:pt>
                <c:pt idx="8661">
                  <c:v>3.8249659500000002</c:v>
                </c:pt>
                <c:pt idx="8662">
                  <c:v>3.8252666</c:v>
                </c:pt>
                <c:pt idx="8663">
                  <c:v>3.8257780100000001</c:v>
                </c:pt>
                <c:pt idx="8664">
                  <c:v>3.82618904</c:v>
                </c:pt>
                <c:pt idx="8665">
                  <c:v>3.8268706799999999</c:v>
                </c:pt>
                <c:pt idx="8666">
                  <c:v>3.82731128</c:v>
                </c:pt>
                <c:pt idx="8667">
                  <c:v>3.82788277</c:v>
                </c:pt>
                <c:pt idx="8668">
                  <c:v>3.8282136900000001</c:v>
                </c:pt>
                <c:pt idx="8669">
                  <c:v>3.8285543899999999</c:v>
                </c:pt>
                <c:pt idx="8670">
                  <c:v>3.82926631</c:v>
                </c:pt>
                <c:pt idx="8671">
                  <c:v>3.8295164100000001</c:v>
                </c:pt>
                <c:pt idx="8672">
                  <c:v>3.8302581299999998</c:v>
                </c:pt>
                <c:pt idx="8673">
                  <c:v>3.83085108</c:v>
                </c:pt>
                <c:pt idx="8674">
                  <c:v>3.8312509100000001</c:v>
                </c:pt>
                <c:pt idx="8675">
                  <c:v>3.8317904500000002</c:v>
                </c:pt>
                <c:pt idx="8676">
                  <c:v>3.8323640800000001</c:v>
                </c:pt>
                <c:pt idx="8677">
                  <c:v>3.8327548500000002</c:v>
                </c:pt>
                <c:pt idx="8678">
                  <c:v>3.8333160899999998</c:v>
                </c:pt>
                <c:pt idx="8679">
                  <c:v>3.8336067200000001</c:v>
                </c:pt>
                <c:pt idx="8680">
                  <c:v>3.8342986099999998</c:v>
                </c:pt>
                <c:pt idx="8681">
                  <c:v>3.8346795999999999</c:v>
                </c:pt>
                <c:pt idx="8682">
                  <c:v>3.8351807600000001</c:v>
                </c:pt>
                <c:pt idx="8683">
                  <c:v>3.8357219699999998</c:v>
                </c:pt>
                <c:pt idx="8684">
                  <c:v>3.83635378</c:v>
                </c:pt>
                <c:pt idx="8685">
                  <c:v>3.8366041200000001</c:v>
                </c:pt>
                <c:pt idx="8686">
                  <c:v>3.8372359299999999</c:v>
                </c:pt>
                <c:pt idx="8687">
                  <c:v>3.8378272099999999</c:v>
                </c:pt>
                <c:pt idx="8688">
                  <c:v>3.8381280900000001</c:v>
                </c:pt>
                <c:pt idx="8689">
                  <c:v>3.8387394000000001</c:v>
                </c:pt>
                <c:pt idx="8690">
                  <c:v>3.8391201499999998</c:v>
                </c:pt>
                <c:pt idx="8691">
                  <c:v>3.8396718500000002</c:v>
                </c:pt>
                <c:pt idx="8692">
                  <c:v>3.840554</c:v>
                </c:pt>
                <c:pt idx="8693">
                  <c:v>3.8406844100000002</c:v>
                </c:pt>
                <c:pt idx="8694">
                  <c:v>3.8412156099999999</c:v>
                </c:pt>
                <c:pt idx="8695">
                  <c:v>3.8416168700000002</c:v>
                </c:pt>
                <c:pt idx="8696">
                  <c:v>3.8423984099999999</c:v>
                </c:pt>
                <c:pt idx="8697">
                  <c:v>3.8428194499999999</c:v>
                </c:pt>
                <c:pt idx="8698">
                  <c:v>3.8433103599999998</c:v>
                </c:pt>
                <c:pt idx="8699">
                  <c:v>3.84356141</c:v>
                </c:pt>
                <c:pt idx="8700">
                  <c:v>3.8441929799999999</c:v>
                </c:pt>
                <c:pt idx="8701">
                  <c:v>3.8446741100000001</c:v>
                </c:pt>
                <c:pt idx="8702">
                  <c:v>3.8451449900000001</c:v>
                </c:pt>
                <c:pt idx="8703">
                  <c:v>3.8458669200000002</c:v>
                </c:pt>
                <c:pt idx="8704">
                  <c:v>3.8462579300000002</c:v>
                </c:pt>
                <c:pt idx="8705">
                  <c:v>3.84691954</c:v>
                </c:pt>
                <c:pt idx="8706">
                  <c:v>3.84721994</c:v>
                </c:pt>
                <c:pt idx="8707">
                  <c:v>3.8478116999999998</c:v>
                </c:pt>
                <c:pt idx="8708">
                  <c:v>3.84835291</c:v>
                </c:pt>
                <c:pt idx="8709">
                  <c:v>3.8488039999999999</c:v>
                </c:pt>
                <c:pt idx="8710">
                  <c:v>3.8493151700000001</c:v>
                </c:pt>
                <c:pt idx="8711">
                  <c:v>3.8496861500000001</c:v>
                </c:pt>
                <c:pt idx="8712">
                  <c:v>3.8501071900000001</c:v>
                </c:pt>
                <c:pt idx="8713">
                  <c:v>3.85093927</c:v>
                </c:pt>
                <c:pt idx="8714">
                  <c:v>3.8511300099999999</c:v>
                </c:pt>
                <c:pt idx="8715">
                  <c:v>3.8517615799999998</c:v>
                </c:pt>
                <c:pt idx="8716">
                  <c:v>3.8522324600000002</c:v>
                </c:pt>
                <c:pt idx="8717">
                  <c:v>3.8527641300000002</c:v>
                </c:pt>
                <c:pt idx="8718">
                  <c:v>3.8532147399999999</c:v>
                </c:pt>
                <c:pt idx="8719">
                  <c:v>3.8537664399999998</c:v>
                </c:pt>
                <c:pt idx="8720">
                  <c:v>3.8542676</c:v>
                </c:pt>
                <c:pt idx="8721">
                  <c:v>3.8549191999999999</c:v>
                </c:pt>
                <c:pt idx="8722">
                  <c:v>3.85522008</c:v>
                </c:pt>
                <c:pt idx="8723">
                  <c:v>3.8557312499999998</c:v>
                </c:pt>
                <c:pt idx="8724">
                  <c:v>3.8561041399999998</c:v>
                </c:pt>
                <c:pt idx="8725">
                  <c:v>3.85686493</c:v>
                </c:pt>
                <c:pt idx="8726">
                  <c:v>3.8573243599999998</c:v>
                </c:pt>
                <c:pt idx="8727">
                  <c:v>3.8575549100000002</c:v>
                </c:pt>
                <c:pt idx="8728">
                  <c:v>3.8583877100000001</c:v>
                </c:pt>
                <c:pt idx="8729">
                  <c:v>3.8587484399999998</c:v>
                </c:pt>
                <c:pt idx="8730">
                  <c:v>3.8592796300000001</c:v>
                </c:pt>
                <c:pt idx="8731">
                  <c:v>3.8599414799999998</c:v>
                </c:pt>
                <c:pt idx="8732">
                  <c:v>3.86030221</c:v>
                </c:pt>
                <c:pt idx="8733">
                  <c:v>3.8607235000000002</c:v>
                </c:pt>
                <c:pt idx="8734">
                  <c:v>3.8615150499999999</c:v>
                </c:pt>
                <c:pt idx="8735">
                  <c:v>3.8616254300000001</c:v>
                </c:pt>
                <c:pt idx="8736">
                  <c:v>3.86234689</c:v>
                </c:pt>
                <c:pt idx="8737">
                  <c:v>3.8629088399999998</c:v>
                </c:pt>
                <c:pt idx="8738">
                  <c:v>3.8632998500000002</c:v>
                </c:pt>
                <c:pt idx="8739">
                  <c:v>3.8638412999999998</c:v>
                </c:pt>
                <c:pt idx="8740">
                  <c:v>3.8643019199999999</c:v>
                </c:pt>
                <c:pt idx="8741">
                  <c:v>3.8647131899999998</c:v>
                </c:pt>
                <c:pt idx="8742">
                  <c:v>3.8652944599999999</c:v>
                </c:pt>
                <c:pt idx="8743">
                  <c:v>3.8657953699999998</c:v>
                </c:pt>
                <c:pt idx="8744">
                  <c:v>3.8662369299999999</c:v>
                </c:pt>
                <c:pt idx="8745">
                  <c:v>3.8668682599999999</c:v>
                </c:pt>
                <c:pt idx="8746">
                  <c:v>3.86721921</c:v>
                </c:pt>
                <c:pt idx="8747">
                  <c:v>3.8677706700000001</c:v>
                </c:pt>
                <c:pt idx="8748">
                  <c:v>3.8684623199999999</c:v>
                </c:pt>
                <c:pt idx="8749">
                  <c:v>3.8687126599999999</c:v>
                </c:pt>
                <c:pt idx="8750">
                  <c:v>3.8690938899999998</c:v>
                </c:pt>
                <c:pt idx="8751">
                  <c:v>3.86971569</c:v>
                </c:pt>
                <c:pt idx="8752">
                  <c:v>3.8702766899999999</c:v>
                </c:pt>
                <c:pt idx="8753">
                  <c:v>3.87083793</c:v>
                </c:pt>
                <c:pt idx="8754">
                  <c:v>3.87137938</c:v>
                </c:pt>
                <c:pt idx="8755">
                  <c:v>3.8717100599999998</c:v>
                </c:pt>
                <c:pt idx="8756">
                  <c:v>3.8723218400000001</c:v>
                </c:pt>
                <c:pt idx="8757">
                  <c:v>3.87268233</c:v>
                </c:pt>
                <c:pt idx="8758">
                  <c:v>3.8732543000000001</c:v>
                </c:pt>
                <c:pt idx="8759">
                  <c:v>3.8737251800000001</c:v>
                </c:pt>
                <c:pt idx="8760">
                  <c:v>3.8744969399999998</c:v>
                </c:pt>
                <c:pt idx="8761">
                  <c:v>3.8748979600000002</c:v>
                </c:pt>
                <c:pt idx="8762">
                  <c:v>3.8753788500000002</c:v>
                </c:pt>
                <c:pt idx="8763">
                  <c:v>3.8758206400000002</c:v>
                </c:pt>
                <c:pt idx="8764">
                  <c:v>3.87638164</c:v>
                </c:pt>
                <c:pt idx="8765">
                  <c:v>3.87673259</c:v>
                </c:pt>
                <c:pt idx="8766">
                  <c:v>3.87720346</c:v>
                </c:pt>
                <c:pt idx="8767">
                  <c:v>3.8777551699999999</c:v>
                </c:pt>
                <c:pt idx="8768">
                  <c:v>3.8780755999999998</c:v>
                </c:pt>
                <c:pt idx="8769">
                  <c:v>3.87873745</c:v>
                </c:pt>
                <c:pt idx="8770">
                  <c:v>3.8791885399999999</c:v>
                </c:pt>
                <c:pt idx="8771">
                  <c:v>3.8796997100000001</c:v>
                </c:pt>
                <c:pt idx="8772">
                  <c:v>3.8801710599999999</c:v>
                </c:pt>
                <c:pt idx="8773">
                  <c:v>3.8808023899999999</c:v>
                </c:pt>
                <c:pt idx="8774">
                  <c:v>3.88130379</c:v>
                </c:pt>
                <c:pt idx="8775">
                  <c:v>3.8817029000000001</c:v>
                </c:pt>
                <c:pt idx="8776">
                  <c:v>3.8822176499999999</c:v>
                </c:pt>
                <c:pt idx="8777">
                  <c:v>3.8827395400000002</c:v>
                </c:pt>
                <c:pt idx="8778">
                  <c:v>3.8832182899999999</c:v>
                </c:pt>
                <c:pt idx="8779">
                  <c:v>3.8836109599999999</c:v>
                </c:pt>
                <c:pt idx="8780">
                  <c:v>3.8841307199999999</c:v>
                </c:pt>
                <c:pt idx="8781">
                  <c:v>3.88481188</c:v>
                </c:pt>
                <c:pt idx="8782">
                  <c:v>3.8854739700000001</c:v>
                </c:pt>
                <c:pt idx="8783">
                  <c:v>3.8857645999999999</c:v>
                </c:pt>
                <c:pt idx="8784">
                  <c:v>3.8864159599999999</c:v>
                </c:pt>
                <c:pt idx="8785">
                  <c:v>3.8869376199999999</c:v>
                </c:pt>
                <c:pt idx="8786">
                  <c:v>3.8873984799999999</c:v>
                </c:pt>
                <c:pt idx="8787">
                  <c:v>3.88774943</c:v>
                </c:pt>
                <c:pt idx="8788">
                  <c:v>3.8882403399999999</c:v>
                </c:pt>
                <c:pt idx="8789">
                  <c:v>3.8887119299999999</c:v>
                </c:pt>
                <c:pt idx="8790">
                  <c:v>3.8892829400000002</c:v>
                </c:pt>
                <c:pt idx="8791">
                  <c:v>3.8897643099999999</c:v>
                </c:pt>
                <c:pt idx="8792">
                  <c:v>3.8904159100000002</c:v>
                </c:pt>
                <c:pt idx="8793">
                  <c:v>3.8909072899999999</c:v>
                </c:pt>
                <c:pt idx="8794">
                  <c:v>3.8914485000000001</c:v>
                </c:pt>
                <c:pt idx="8795">
                  <c:v>3.89187956</c:v>
                </c:pt>
                <c:pt idx="8796">
                  <c:v>3.89237046</c:v>
                </c:pt>
                <c:pt idx="8797">
                  <c:v>3.8927717199999998</c:v>
                </c:pt>
                <c:pt idx="8798">
                  <c:v>3.8933935200000001</c:v>
                </c:pt>
                <c:pt idx="8799">
                  <c:v>3.8938942000000001</c:v>
                </c:pt>
                <c:pt idx="8800">
                  <c:v>3.8943755599999998</c:v>
                </c:pt>
                <c:pt idx="8801">
                  <c:v>3.89492679</c:v>
                </c:pt>
                <c:pt idx="8802">
                  <c:v>3.8953483100000001</c:v>
                </c:pt>
                <c:pt idx="8803">
                  <c:v>3.8958895199999999</c:v>
                </c:pt>
                <c:pt idx="8804">
                  <c:v>3.8963103299999999</c:v>
                </c:pt>
                <c:pt idx="8805">
                  <c:v>3.8969619299999998</c:v>
                </c:pt>
                <c:pt idx="8806">
                  <c:v>3.8975737100000001</c:v>
                </c:pt>
                <c:pt idx="8807">
                  <c:v>3.8978240500000001</c:v>
                </c:pt>
                <c:pt idx="8808">
                  <c:v>3.8984358299999999</c:v>
                </c:pt>
                <c:pt idx="8809">
                  <c:v>3.8989670300000001</c:v>
                </c:pt>
                <c:pt idx="8810">
                  <c:v>3.8992977099999999</c:v>
                </c:pt>
                <c:pt idx="8811">
                  <c:v>3.8997287799999998</c:v>
                </c:pt>
                <c:pt idx="8812">
                  <c:v>3.9003601099999998</c:v>
                </c:pt>
                <c:pt idx="8813">
                  <c:v>3.9005606199999998</c:v>
                </c:pt>
                <c:pt idx="8814">
                  <c:v>3.9015433800000001</c:v>
                </c:pt>
                <c:pt idx="8815">
                  <c:v>3.9019942300000001</c:v>
                </c:pt>
                <c:pt idx="8816">
                  <c:v>3.9024753599999999</c:v>
                </c:pt>
                <c:pt idx="8817">
                  <c:v>3.9029467100000002</c:v>
                </c:pt>
                <c:pt idx="8818">
                  <c:v>3.9033978</c:v>
                </c:pt>
                <c:pt idx="8819">
                  <c:v>3.9038887</c:v>
                </c:pt>
                <c:pt idx="8820">
                  <c:v>3.90441036</c:v>
                </c:pt>
                <c:pt idx="8821">
                  <c:v>3.90482116</c:v>
                </c:pt>
                <c:pt idx="8822">
                  <c:v>3.9051721100000001</c:v>
                </c:pt>
                <c:pt idx="8823">
                  <c:v>3.9057834100000002</c:v>
                </c:pt>
                <c:pt idx="8824">
                  <c:v>3.90637517</c:v>
                </c:pt>
                <c:pt idx="8825">
                  <c:v>3.9066958399999998</c:v>
                </c:pt>
                <c:pt idx="8826">
                  <c:v>3.9072973700000002</c:v>
                </c:pt>
                <c:pt idx="8827">
                  <c:v>3.9079189300000001</c:v>
                </c:pt>
                <c:pt idx="8828">
                  <c:v>3.90807796</c:v>
                </c:pt>
                <c:pt idx="8829">
                  <c:v>3.9086887799999999</c:v>
                </c:pt>
                <c:pt idx="8830">
                  <c:v>3.9093031900000001</c:v>
                </c:pt>
                <c:pt idx="8831">
                  <c:v>3.9099137800000001</c:v>
                </c:pt>
                <c:pt idx="8832">
                  <c:v>3.9104142199999998</c:v>
                </c:pt>
                <c:pt idx="8833">
                  <c:v>3.9111065900000002</c:v>
                </c:pt>
                <c:pt idx="8834">
                  <c:v>3.9113068599999998</c:v>
                </c:pt>
                <c:pt idx="8835">
                  <c:v>3.9118583199999999</c:v>
                </c:pt>
                <c:pt idx="8836">
                  <c:v>3.91220927</c:v>
                </c:pt>
                <c:pt idx="8837">
                  <c:v>3.9128608699999998</c:v>
                </c:pt>
                <c:pt idx="8838">
                  <c:v>3.91339207</c:v>
                </c:pt>
                <c:pt idx="8839">
                  <c:v>3.9138331399999999</c:v>
                </c:pt>
                <c:pt idx="8840">
                  <c:v>3.91420412</c:v>
                </c:pt>
                <c:pt idx="8841">
                  <c:v>3.9149558500000001</c:v>
                </c:pt>
                <c:pt idx="8842">
                  <c:v>3.9153471</c:v>
                </c:pt>
                <c:pt idx="8843">
                  <c:v>3.9158279899999999</c:v>
                </c:pt>
                <c:pt idx="8844">
                  <c:v>3.9163193700000001</c:v>
                </c:pt>
                <c:pt idx="8845">
                  <c:v>3.9168505699999998</c:v>
                </c:pt>
                <c:pt idx="8846">
                  <c:v>3.9174020299999999</c:v>
                </c:pt>
                <c:pt idx="8847">
                  <c:v>3.9178731400000002</c:v>
                </c:pt>
                <c:pt idx="8848">
                  <c:v>3.9182739299999998</c:v>
                </c:pt>
                <c:pt idx="8849">
                  <c:v>3.9187150000000002</c:v>
                </c:pt>
                <c:pt idx="8850">
                  <c:v>3.9194672100000001</c:v>
                </c:pt>
                <c:pt idx="8851">
                  <c:v>3.9198679900000002</c:v>
                </c:pt>
                <c:pt idx="8852">
                  <c:v>3.9202790300000001</c:v>
                </c:pt>
                <c:pt idx="8853">
                  <c:v>3.92095065</c:v>
                </c:pt>
                <c:pt idx="8854">
                  <c:v>3.92152214</c:v>
                </c:pt>
                <c:pt idx="8855">
                  <c:v>3.92189312</c:v>
                </c:pt>
                <c:pt idx="8856">
                  <c:v>3.9224243200000002</c:v>
                </c:pt>
                <c:pt idx="8857">
                  <c:v>3.92273498</c:v>
                </c:pt>
                <c:pt idx="8858">
                  <c:v>3.9234466600000002</c:v>
                </c:pt>
                <c:pt idx="8859">
                  <c:v>3.9235572799999998</c:v>
                </c:pt>
                <c:pt idx="8860">
                  <c:v>3.9242289100000001</c:v>
                </c:pt>
                <c:pt idx="8861">
                  <c:v>3.92469001</c:v>
                </c:pt>
                <c:pt idx="8862">
                  <c:v>3.9252309799999998</c:v>
                </c:pt>
                <c:pt idx="8863">
                  <c:v>3.92581296</c:v>
                </c:pt>
                <c:pt idx="8864">
                  <c:v>3.9263939899999998</c:v>
                </c:pt>
                <c:pt idx="8865">
                  <c:v>3.92671466</c:v>
                </c:pt>
                <c:pt idx="8866">
                  <c:v>3.9272661200000001</c:v>
                </c:pt>
                <c:pt idx="8867">
                  <c:v>3.9276769200000001</c:v>
                </c:pt>
                <c:pt idx="8868">
                  <c:v>3.9283688099999998</c:v>
                </c:pt>
                <c:pt idx="8869">
                  <c:v>3.9286594400000001</c:v>
                </c:pt>
                <c:pt idx="8870">
                  <c:v>3.9292409400000001</c:v>
                </c:pt>
                <c:pt idx="8871">
                  <c:v>3.9297821499999999</c:v>
                </c:pt>
                <c:pt idx="8872">
                  <c:v>3.93043399</c:v>
                </c:pt>
                <c:pt idx="8873">
                  <c:v>3.9307746899999998</c:v>
                </c:pt>
                <c:pt idx="8874">
                  <c:v>3.93129587</c:v>
                </c:pt>
                <c:pt idx="8875">
                  <c:v>3.9315364399999999</c:v>
                </c:pt>
                <c:pt idx="8876">
                  <c:v>3.9323086699999998</c:v>
                </c:pt>
                <c:pt idx="8877">
                  <c:v>3.9327595199999998</c:v>
                </c:pt>
                <c:pt idx="8878">
                  <c:v>3.9332909599999999</c:v>
                </c:pt>
                <c:pt idx="8879">
                  <c:v>3.9339625800000002</c:v>
                </c:pt>
                <c:pt idx="8880">
                  <c:v>3.9340426900000001</c:v>
                </c:pt>
                <c:pt idx="8881">
                  <c:v>3.9345750800000001</c:v>
                </c:pt>
                <c:pt idx="8882">
                  <c:v>3.93533468</c:v>
                </c:pt>
                <c:pt idx="8883">
                  <c:v>3.9356667999999999</c:v>
                </c:pt>
                <c:pt idx="8884">
                  <c:v>3.9364182900000002</c:v>
                </c:pt>
                <c:pt idx="8885">
                  <c:v>3.9367411099999998</c:v>
                </c:pt>
                <c:pt idx="8886">
                  <c:v>3.93725061</c:v>
                </c:pt>
                <c:pt idx="8887">
                  <c:v>3.93780208</c:v>
                </c:pt>
                <c:pt idx="8888">
                  <c:v>3.9382929799999999</c:v>
                </c:pt>
                <c:pt idx="8889">
                  <c:v>3.9387142700000002</c:v>
                </c:pt>
                <c:pt idx="8890">
                  <c:v>3.93920541</c:v>
                </c:pt>
                <c:pt idx="8891">
                  <c:v>3.9398367400000001</c:v>
                </c:pt>
                <c:pt idx="8892">
                  <c:v>3.9403581600000002</c:v>
                </c:pt>
                <c:pt idx="8893">
                  <c:v>3.9406790699999998</c:v>
                </c:pt>
                <c:pt idx="8894">
                  <c:v>3.9413003899999999</c:v>
                </c:pt>
                <c:pt idx="8895">
                  <c:v>3.9418220499999999</c:v>
                </c:pt>
                <c:pt idx="8896">
                  <c:v>3.94217277</c:v>
                </c:pt>
                <c:pt idx="8897">
                  <c:v>3.9426939499999998</c:v>
                </c:pt>
                <c:pt idx="8898">
                  <c:v>3.94300461</c:v>
                </c:pt>
                <c:pt idx="8899">
                  <c:v>3.9437065100000002</c:v>
                </c:pt>
                <c:pt idx="8900">
                  <c:v>3.94419765</c:v>
                </c:pt>
                <c:pt idx="8901">
                  <c:v>3.9446587599999998</c:v>
                </c:pt>
                <c:pt idx="8902">
                  <c:v>3.94519997</c:v>
                </c:pt>
                <c:pt idx="8903">
                  <c:v>3.9457311599999998</c:v>
                </c:pt>
                <c:pt idx="8904">
                  <c:v>3.9463229200000001</c:v>
                </c:pt>
                <c:pt idx="8905">
                  <c:v>3.9468040499999999</c:v>
                </c:pt>
                <c:pt idx="8906">
                  <c:v>3.9473249899999998</c:v>
                </c:pt>
                <c:pt idx="8907">
                  <c:v>3.9477965799999999</c:v>
                </c:pt>
                <c:pt idx="8908">
                  <c:v>3.9483277800000001</c:v>
                </c:pt>
                <c:pt idx="8909">
                  <c:v>3.9486587000000002</c:v>
                </c:pt>
                <c:pt idx="8910">
                  <c:v>3.9492299599999998</c:v>
                </c:pt>
                <c:pt idx="8911">
                  <c:v>3.94979119</c:v>
                </c:pt>
                <c:pt idx="8912">
                  <c:v>3.9503524300000001</c:v>
                </c:pt>
                <c:pt idx="8913">
                  <c:v>3.95073366</c:v>
                </c:pt>
                <c:pt idx="8914">
                  <c:v>3.9513549800000001</c:v>
                </c:pt>
                <c:pt idx="8915">
                  <c:v>3.9517159500000001</c:v>
                </c:pt>
                <c:pt idx="8916">
                  <c:v>3.9523377399999999</c:v>
                </c:pt>
                <c:pt idx="8917">
                  <c:v>3.9527985999999999</c:v>
                </c:pt>
                <c:pt idx="8918">
                  <c:v>3.9532797300000002</c:v>
                </c:pt>
                <c:pt idx="8919">
                  <c:v>3.9536306899999998</c:v>
                </c:pt>
                <c:pt idx="8920">
                  <c:v>3.9542519999999999</c:v>
                </c:pt>
                <c:pt idx="8921">
                  <c:v>3.9546632800000001</c:v>
                </c:pt>
                <c:pt idx="8922">
                  <c:v>3.9551947099999998</c:v>
                </c:pt>
                <c:pt idx="8923">
                  <c:v>3.9558563200000001</c:v>
                </c:pt>
                <c:pt idx="8924">
                  <c:v>3.9563274399999999</c:v>
                </c:pt>
                <c:pt idx="8925">
                  <c:v>3.9567480100000001</c:v>
                </c:pt>
                <c:pt idx="8926">
                  <c:v>3.95723987</c:v>
                </c:pt>
                <c:pt idx="8927">
                  <c:v>3.9576704500000002</c:v>
                </c:pt>
                <c:pt idx="8928">
                  <c:v>3.9581015100000001</c:v>
                </c:pt>
                <c:pt idx="8929">
                  <c:v>3.9587233099999999</c:v>
                </c:pt>
                <c:pt idx="8930">
                  <c:v>3.9591941799999999</c:v>
                </c:pt>
                <c:pt idx="8931">
                  <c:v>3.9598355299999999</c:v>
                </c:pt>
                <c:pt idx="8932">
                  <c:v>3.9603579</c:v>
                </c:pt>
                <c:pt idx="8933">
                  <c:v>3.9606976500000002</c:v>
                </c:pt>
                <c:pt idx="8934">
                  <c:v>3.9614684599999999</c:v>
                </c:pt>
                <c:pt idx="8935">
                  <c:v>3.9617807900000002</c:v>
                </c:pt>
                <c:pt idx="8936">
                  <c:v>3.9623434500000001</c:v>
                </c:pt>
                <c:pt idx="8937">
                  <c:v>3.96276283</c:v>
                </c:pt>
                <c:pt idx="8938">
                  <c:v>3.9633443399999999</c:v>
                </c:pt>
                <c:pt idx="8939">
                  <c:v>3.96363544</c:v>
                </c:pt>
                <c:pt idx="8940">
                  <c:v>3.96448731</c:v>
                </c:pt>
                <c:pt idx="8941">
                  <c:v>3.9649183799999999</c:v>
                </c:pt>
                <c:pt idx="8942">
                  <c:v>3.96531916</c:v>
                </c:pt>
                <c:pt idx="8943">
                  <c:v>3.96586061</c:v>
                </c:pt>
                <c:pt idx="8944">
                  <c:v>3.9663720100000002</c:v>
                </c:pt>
                <c:pt idx="8945">
                  <c:v>3.9669334900000002</c:v>
                </c:pt>
                <c:pt idx="8946">
                  <c:v>3.9673745600000001</c:v>
                </c:pt>
                <c:pt idx="8947">
                  <c:v>3.9677250399999999</c:v>
                </c:pt>
                <c:pt idx="8948">
                  <c:v>3.9681961499999998</c:v>
                </c:pt>
                <c:pt idx="8949">
                  <c:v>3.96870732</c:v>
                </c:pt>
                <c:pt idx="8950">
                  <c:v>3.9695193799999999</c:v>
                </c:pt>
                <c:pt idx="8951">
                  <c:v>3.9696197500000001</c:v>
                </c:pt>
                <c:pt idx="8952">
                  <c:v>3.97027135</c:v>
                </c:pt>
                <c:pt idx="8953">
                  <c:v>3.9708225700000002</c:v>
                </c:pt>
                <c:pt idx="8954">
                  <c:v>3.9712536300000001</c:v>
                </c:pt>
                <c:pt idx="8955">
                  <c:v>3.9716346300000001</c:v>
                </c:pt>
                <c:pt idx="8956">
                  <c:v>3.97243667</c:v>
                </c:pt>
                <c:pt idx="8957">
                  <c:v>3.9729180300000002</c:v>
                </c:pt>
                <c:pt idx="8958">
                  <c:v>3.9734392199999999</c:v>
                </c:pt>
                <c:pt idx="8959">
                  <c:v>3.9741208600000002</c:v>
                </c:pt>
                <c:pt idx="8960">
                  <c:v>3.9743213700000002</c:v>
                </c:pt>
                <c:pt idx="8961">
                  <c:v>3.9748728299999998</c:v>
                </c:pt>
                <c:pt idx="8962">
                  <c:v>3.9752035100000001</c:v>
                </c:pt>
                <c:pt idx="8963">
                  <c:v>3.9759650199999998</c:v>
                </c:pt>
                <c:pt idx="8964">
                  <c:v>3.9763359999999999</c:v>
                </c:pt>
                <c:pt idx="8965">
                  <c:v>3.9766769399999999</c:v>
                </c:pt>
                <c:pt idx="8966">
                  <c:v>3.9774189</c:v>
                </c:pt>
                <c:pt idx="8967">
                  <c:v>3.9779501000000002</c:v>
                </c:pt>
                <c:pt idx="8968">
                  <c:v>3.9783511200000001</c:v>
                </c:pt>
                <c:pt idx="8969">
                  <c:v>3.97881222</c:v>
                </c:pt>
                <c:pt idx="8970">
                  <c:v>3.9795241400000001</c:v>
                </c:pt>
                <c:pt idx="8971">
                  <c:v>3.9796943699999998</c:v>
                </c:pt>
                <c:pt idx="8972">
                  <c:v>3.98038626</c:v>
                </c:pt>
                <c:pt idx="8973">
                  <c:v>3.9808273299999999</c:v>
                </c:pt>
                <c:pt idx="8974">
                  <c:v>3.9813585300000001</c:v>
                </c:pt>
                <c:pt idx="8975">
                  <c:v>3.9817793400000001</c:v>
                </c:pt>
                <c:pt idx="8976">
                  <c:v>3.98242092</c:v>
                </c:pt>
                <c:pt idx="8977">
                  <c:v>3.9825916299999999</c:v>
                </c:pt>
                <c:pt idx="8978">
                  <c:v>3.98338342</c:v>
                </c:pt>
                <c:pt idx="8979">
                  <c:v>3.9838347399999998</c:v>
                </c:pt>
                <c:pt idx="8980">
                  <c:v>3.9842758200000001</c:v>
                </c:pt>
                <c:pt idx="8981">
                  <c:v>3.98475695</c:v>
                </c:pt>
                <c:pt idx="8982">
                  <c:v>3.98530841</c:v>
                </c:pt>
                <c:pt idx="8983">
                  <c:v>3.98583913</c:v>
                </c:pt>
                <c:pt idx="8984">
                  <c:v>3.9862005699999998</c:v>
                </c:pt>
                <c:pt idx="8985">
                  <c:v>3.9868311900000002</c:v>
                </c:pt>
                <c:pt idx="8986">
                  <c:v>3.98725343</c:v>
                </c:pt>
                <c:pt idx="8987">
                  <c:v>3.9878759399999999</c:v>
                </c:pt>
                <c:pt idx="8988">
                  <c:v>3.98810434</c:v>
                </c:pt>
                <c:pt idx="8989">
                  <c:v>3.9886267200000001</c:v>
                </c:pt>
                <c:pt idx="8990">
                  <c:v>3.98934817</c:v>
                </c:pt>
                <c:pt idx="8991">
                  <c:v>3.9897086599999998</c:v>
                </c:pt>
                <c:pt idx="8992">
                  <c:v>3.9903204400000001</c:v>
                </c:pt>
                <c:pt idx="8993">
                  <c:v>3.9906714000000001</c:v>
                </c:pt>
                <c:pt idx="8994">
                  <c:v>3.9912729300000001</c:v>
                </c:pt>
                <c:pt idx="8995">
                  <c:v>3.9917740799999999</c:v>
                </c:pt>
                <c:pt idx="8996">
                  <c:v>3.9925158000000001</c:v>
                </c:pt>
                <c:pt idx="8997">
                  <c:v>3.9927165499999999</c:v>
                </c:pt>
                <c:pt idx="8998">
                  <c:v>3.9934480200000002</c:v>
                </c:pt>
                <c:pt idx="8999">
                  <c:v>3.9938790800000001</c:v>
                </c:pt>
                <c:pt idx="9000">
                  <c:v>3.9945609599999998</c:v>
                </c:pt>
                <c:pt idx="9001">
                  <c:v>3.9948213099999998</c:v>
                </c:pt>
                <c:pt idx="9002">
                  <c:v>3.9951822799999999</c:v>
                </c:pt>
                <c:pt idx="9003">
                  <c:v>3.9956135700000002</c:v>
                </c:pt>
                <c:pt idx="9004">
                  <c:v>3.9962346599999998</c:v>
                </c:pt>
                <c:pt idx="9005">
                  <c:v>3.9968063800000002</c:v>
                </c:pt>
                <c:pt idx="9006">
                  <c:v>3.9974877800000002</c:v>
                </c:pt>
                <c:pt idx="9007">
                  <c:v>3.99767852</c:v>
                </c:pt>
                <c:pt idx="9008">
                  <c:v>3.99827003</c:v>
                </c:pt>
                <c:pt idx="9009">
                  <c:v>3.9988815799999999</c:v>
                </c:pt>
                <c:pt idx="9010">
                  <c:v>3.9993426799999998</c:v>
                </c:pt>
                <c:pt idx="9011">
                  <c:v>3.9997434599999999</c:v>
                </c:pt>
                <c:pt idx="9012">
                  <c:v>4.00032473</c:v>
                </c:pt>
                <c:pt idx="9013">
                  <c:v>4.0007357600000004</c:v>
                </c:pt>
                <c:pt idx="9014">
                  <c:v>4.0014977500000004</c:v>
                </c:pt>
                <c:pt idx="9015">
                  <c:v>4.0019989000000002</c:v>
                </c:pt>
                <c:pt idx="9016">
                  <c:v>4.0023899099999998</c:v>
                </c:pt>
                <c:pt idx="9017">
                  <c:v>4.0026407199999996</c:v>
                </c:pt>
                <c:pt idx="9018">
                  <c:v>4.0033421499999999</c:v>
                </c:pt>
                <c:pt idx="9019">
                  <c:v>4.0038533200000002</c:v>
                </c:pt>
                <c:pt idx="9020">
                  <c:v>4.0042944</c:v>
                </c:pt>
                <c:pt idx="9021">
                  <c:v>4.0047254600000004</c:v>
                </c:pt>
                <c:pt idx="9022">
                  <c:v>4.0053873099999997</c:v>
                </c:pt>
                <c:pt idx="9023">
                  <c:v>4.0059886000000002</c:v>
                </c:pt>
                <c:pt idx="9024">
                  <c:v>4.0062088999999999</c:v>
                </c:pt>
                <c:pt idx="9025">
                  <c:v>4.0069508599999999</c:v>
                </c:pt>
                <c:pt idx="9026">
                  <c:v>4.0072617499999996</c:v>
                </c:pt>
                <c:pt idx="9027">
                  <c:v>4.00784349</c:v>
                </c:pt>
                <c:pt idx="9028">
                  <c:v>4.0080442400000003</c:v>
                </c:pt>
                <c:pt idx="9029">
                  <c:v>4.0086755800000002</c:v>
                </c:pt>
                <c:pt idx="9030">
                  <c:v>4.00919676</c:v>
                </c:pt>
                <c:pt idx="9031">
                  <c:v>4.0097274799999996</c:v>
                </c:pt>
                <c:pt idx="9032">
                  <c:v>4.0103411700000002</c:v>
                </c:pt>
                <c:pt idx="9033">
                  <c:v>4.0106992699999999</c:v>
                </c:pt>
                <c:pt idx="9034">
                  <c:v>4.0111002899999999</c:v>
                </c:pt>
                <c:pt idx="9035">
                  <c:v>4.01155186</c:v>
                </c:pt>
                <c:pt idx="9036">
                  <c:v>4.0124525999999996</c:v>
                </c:pt>
                <c:pt idx="9037">
                  <c:v>4.0127258299999999</c:v>
                </c:pt>
                <c:pt idx="9038">
                  <c:v>4.0133886299999997</c:v>
                </c:pt>
                <c:pt idx="9039">
                  <c:v>4.01378536</c:v>
                </c:pt>
                <c:pt idx="9040">
                  <c:v>4.0142307300000004</c:v>
                </c:pt>
                <c:pt idx="9041">
                  <c:v>4.0149207100000002</c:v>
                </c:pt>
                <c:pt idx="9042">
                  <c:v>4.0153217300000001</c:v>
                </c:pt>
                <c:pt idx="9043">
                  <c:v>4.0156822200000004</c:v>
                </c:pt>
                <c:pt idx="9044">
                  <c:v>4.0160937299999997</c:v>
                </c:pt>
                <c:pt idx="9045">
                  <c:v>4.0166349400000003</c:v>
                </c:pt>
                <c:pt idx="9046">
                  <c:v>4.01732683</c:v>
                </c:pt>
                <c:pt idx="9047">
                  <c:v>4.0178279899999998</c:v>
                </c:pt>
                <c:pt idx="9048">
                  <c:v>4.0181889499999999</c:v>
                </c:pt>
                <c:pt idx="9049">
                  <c:v>4.0188303000000003</c:v>
                </c:pt>
                <c:pt idx="9050">
                  <c:v>4.0193614999999996</c:v>
                </c:pt>
                <c:pt idx="9051">
                  <c:v>4.0197825399999996</c:v>
                </c:pt>
                <c:pt idx="9052">
                  <c:v>4.0205645600000004</c:v>
                </c:pt>
                <c:pt idx="9053">
                  <c:v>4.0206346499999999</c:v>
                </c:pt>
                <c:pt idx="9054">
                  <c:v>4.0211558299999997</c:v>
                </c:pt>
                <c:pt idx="9055">
                  <c:v>4.0218777699999997</c:v>
                </c:pt>
                <c:pt idx="9056">
                  <c:v>4.0223083500000003</c:v>
                </c:pt>
                <c:pt idx="9057">
                  <c:v>4.0229201300000001</c:v>
                </c:pt>
                <c:pt idx="9058">
                  <c:v>4.0233111399999997</c:v>
                </c:pt>
                <c:pt idx="9059">
                  <c:v>4.0236320499999998</c:v>
                </c:pt>
                <c:pt idx="9060">
                  <c:v>4.0242433499999999</c:v>
                </c:pt>
                <c:pt idx="9061">
                  <c:v>4.0247745500000001</c:v>
                </c:pt>
                <c:pt idx="9062">
                  <c:v>4.0252857200000003</c:v>
                </c:pt>
                <c:pt idx="9063">
                  <c:v>4.0259175300000001</c:v>
                </c:pt>
                <c:pt idx="9064">
                  <c:v>4.0263085399999996</c:v>
                </c:pt>
                <c:pt idx="9065">
                  <c:v>4.0267796499999999</c:v>
                </c:pt>
                <c:pt idx="9066">
                  <c:v>4.0273108500000001</c:v>
                </c:pt>
                <c:pt idx="9067">
                  <c:v>4.0279827099999999</c:v>
                </c:pt>
                <c:pt idx="9068">
                  <c:v>4.0281634300000002</c:v>
                </c:pt>
                <c:pt idx="9069">
                  <c:v>4.0288548500000001</c:v>
                </c:pt>
                <c:pt idx="9070">
                  <c:v>4.0292553900000003</c:v>
                </c:pt>
                <c:pt idx="9071">
                  <c:v>4.0298972099999997</c:v>
                </c:pt>
                <c:pt idx="9072">
                  <c:v>4.03032827</c:v>
                </c:pt>
                <c:pt idx="9073">
                  <c:v>4.0306692100000001</c:v>
                </c:pt>
                <c:pt idx="9074">
                  <c:v>4.0312709800000004</c:v>
                </c:pt>
                <c:pt idx="9075">
                  <c:v>4.0319118500000002</c:v>
                </c:pt>
                <c:pt idx="9076">
                  <c:v>4.0323834400000003</c:v>
                </c:pt>
                <c:pt idx="9077">
                  <c:v>4.0326037399999999</c:v>
                </c:pt>
                <c:pt idx="9078">
                  <c:v>4.0331454300000003</c:v>
                </c:pt>
                <c:pt idx="9079">
                  <c:v>4.0336966500000004</c:v>
                </c:pt>
                <c:pt idx="9080">
                  <c:v>4.0342578900000001</c:v>
                </c:pt>
                <c:pt idx="9081">
                  <c:v>4.0348992299999997</c:v>
                </c:pt>
                <c:pt idx="9082">
                  <c:v>4.0352601999999997</c:v>
                </c:pt>
                <c:pt idx="9083">
                  <c:v>4.0359921500000002</c:v>
                </c:pt>
                <c:pt idx="9084">
                  <c:v>4.0361318600000002</c:v>
                </c:pt>
                <c:pt idx="9085">
                  <c:v>4.0368518800000004</c:v>
                </c:pt>
                <c:pt idx="9086">
                  <c:v>4.0373840300000001</c:v>
                </c:pt>
                <c:pt idx="9087">
                  <c:v>4.0378580099999999</c:v>
                </c:pt>
                <c:pt idx="9088">
                  <c:v>4.0382575999999997</c:v>
                </c:pt>
                <c:pt idx="9089">
                  <c:v>4.0388984700000004</c:v>
                </c:pt>
                <c:pt idx="9090">
                  <c:v>4.0393314399999998</c:v>
                </c:pt>
                <c:pt idx="9091">
                  <c:v>4.0398187600000002</c:v>
                </c:pt>
                <c:pt idx="9092">
                  <c:v>4.04023266</c:v>
                </c:pt>
                <c:pt idx="9093">
                  <c:v>4.0409445799999997</c:v>
                </c:pt>
                <c:pt idx="9094">
                  <c:v>4.04126501</c:v>
                </c:pt>
                <c:pt idx="9095">
                  <c:v>4.04177666</c:v>
                </c:pt>
                <c:pt idx="9096">
                  <c:v>4.0423579199999997</c:v>
                </c:pt>
                <c:pt idx="9097">
                  <c:v>4.0429592100000002</c:v>
                </c:pt>
                <c:pt idx="9098">
                  <c:v>4.0434904100000004</c:v>
                </c:pt>
                <c:pt idx="9099">
                  <c:v>4.0436606399999997</c:v>
                </c:pt>
                <c:pt idx="9100">
                  <c:v>4.0443825699999998</c:v>
                </c:pt>
                <c:pt idx="9101">
                  <c:v>4.0448441500000003</c:v>
                </c:pt>
                <c:pt idx="9102">
                  <c:v>4.0452847500000004</c:v>
                </c:pt>
                <c:pt idx="9103">
                  <c:v>4.0458259600000002</c:v>
                </c:pt>
                <c:pt idx="9104">
                  <c:v>4.0462770499999996</c:v>
                </c:pt>
                <c:pt idx="9105">
                  <c:v>4.0467581700000004</c:v>
                </c:pt>
                <c:pt idx="9106">
                  <c:v>4.0474200199999997</c:v>
                </c:pt>
                <c:pt idx="9107">
                  <c:v>4.0477008799999998</c:v>
                </c:pt>
                <c:pt idx="9108">
                  <c:v>4.0483422300000003</c:v>
                </c:pt>
                <c:pt idx="9109">
                  <c:v>4.0487332299999998</c:v>
                </c:pt>
                <c:pt idx="9110">
                  <c:v>4.0494046199999998</c:v>
                </c:pt>
                <c:pt idx="9111">
                  <c:v>4.0499062500000003</c:v>
                </c:pt>
                <c:pt idx="9112">
                  <c:v>4.0504879999999996</c:v>
                </c:pt>
                <c:pt idx="9113">
                  <c:v>4.0508785200000004</c:v>
                </c:pt>
                <c:pt idx="9114">
                  <c:v>4.0512595200000003</c:v>
                </c:pt>
                <c:pt idx="9115">
                  <c:v>4.0519509300000003</c:v>
                </c:pt>
                <c:pt idx="9116">
                  <c:v>4.0525326699999997</c:v>
                </c:pt>
                <c:pt idx="9117">
                  <c:v>4.0529637300000001</c:v>
                </c:pt>
                <c:pt idx="9118">
                  <c:v>4.0533247000000001</c:v>
                </c:pt>
                <c:pt idx="9119">
                  <c:v>4.0539159800000002</c:v>
                </c:pt>
                <c:pt idx="9120">
                  <c:v>4.0543470399999997</c:v>
                </c:pt>
                <c:pt idx="9121">
                  <c:v>4.05492878</c:v>
                </c:pt>
                <c:pt idx="9122">
                  <c:v>4.0552892700000003</c:v>
                </c:pt>
                <c:pt idx="9123">
                  <c:v>4.0557704000000001</c:v>
                </c:pt>
                <c:pt idx="9124">
                  <c:v>4.0564517999999996</c:v>
                </c:pt>
                <c:pt idx="9125">
                  <c:v>4.0568027500000001</c:v>
                </c:pt>
                <c:pt idx="9126">
                  <c:v>4.0574545899999999</c:v>
                </c:pt>
                <c:pt idx="9127">
                  <c:v>4.0577654799999996</c:v>
                </c:pt>
                <c:pt idx="9128">
                  <c:v>4.0581960700000002</c:v>
                </c:pt>
                <c:pt idx="9129">
                  <c:v>4.0590181400000001</c:v>
                </c:pt>
                <c:pt idx="9130">
                  <c:v>4.0595197699999996</c:v>
                </c:pt>
                <c:pt idx="9131">
                  <c:v>4.0598506900000002</c:v>
                </c:pt>
                <c:pt idx="9132">
                  <c:v>4.0604019200000003</c:v>
                </c:pt>
                <c:pt idx="9133">
                  <c:v>4.0610132200000004</c:v>
                </c:pt>
                <c:pt idx="9134">
                  <c:v>4.0613641700000001</c:v>
                </c:pt>
                <c:pt idx="9135">
                  <c:v>4.06165457</c:v>
                </c:pt>
                <c:pt idx="9136">
                  <c:v>4.0623464599999997</c:v>
                </c:pt>
                <c:pt idx="9137">
                  <c:v>4.0628375999999999</c:v>
                </c:pt>
                <c:pt idx="9138">
                  <c:v>4.06333828</c:v>
                </c:pt>
                <c:pt idx="9139">
                  <c:v>4.0638403900000002</c:v>
                </c:pt>
                <c:pt idx="9140">
                  <c:v>4.0643825500000004</c:v>
                </c:pt>
                <c:pt idx="9141">
                  <c:v>4.0647921599999997</c:v>
                </c:pt>
                <c:pt idx="9142">
                  <c:v>4.0656361600000004</c:v>
                </c:pt>
                <c:pt idx="9143">
                  <c:v>4.0661172900000002</c:v>
                </c:pt>
                <c:pt idx="9144">
                  <c:v>4.0664186500000001</c:v>
                </c:pt>
                <c:pt idx="9145">
                  <c:v>4.0666971199999997</c:v>
                </c:pt>
                <c:pt idx="9146">
                  <c:v>4.0673785200000001</c:v>
                </c:pt>
                <c:pt idx="9147">
                  <c:v>4.0681104699999997</c:v>
                </c:pt>
                <c:pt idx="9148">
                  <c:v>4.0684714299999998</c:v>
                </c:pt>
                <c:pt idx="9149">
                  <c:v>4.0689325299999997</c:v>
                </c:pt>
                <c:pt idx="9150">
                  <c:v>4.0693535799999996</c:v>
                </c:pt>
                <c:pt idx="9151">
                  <c:v>4.0698847799999998</c:v>
                </c:pt>
                <c:pt idx="9152">
                  <c:v>4.0705165900000004</c:v>
                </c:pt>
                <c:pt idx="9153">
                  <c:v>4.0709676699999999</c:v>
                </c:pt>
                <c:pt idx="9154">
                  <c:v>4.0713186300000004</c:v>
                </c:pt>
                <c:pt idx="9155">
                  <c:v>4.0719799999999999</c:v>
                </c:pt>
                <c:pt idx="9156">
                  <c:v>4.0723013899999998</c:v>
                </c:pt>
                <c:pt idx="9157">
                  <c:v>4.0728321100000002</c:v>
                </c:pt>
                <c:pt idx="9158">
                  <c:v>4.0733637800000002</c:v>
                </c:pt>
                <c:pt idx="9159">
                  <c:v>4.0739245400000001</c:v>
                </c:pt>
                <c:pt idx="9160">
                  <c:v>4.0740952500000001</c:v>
                </c:pt>
                <c:pt idx="9161">
                  <c:v>4.0747771300000002</c:v>
                </c:pt>
                <c:pt idx="9162">
                  <c:v>4.0753383599999999</c:v>
                </c:pt>
                <c:pt idx="9163">
                  <c:v>4.0761199000000001</c:v>
                </c:pt>
                <c:pt idx="9164">
                  <c:v>4.07633066</c:v>
                </c:pt>
                <c:pt idx="9165">
                  <c:v>4.0769023899999999</c:v>
                </c:pt>
                <c:pt idx="9166">
                  <c:v>4.0773434599999998</c:v>
                </c:pt>
                <c:pt idx="9167">
                  <c:v>4.0777745200000002</c:v>
                </c:pt>
                <c:pt idx="9168">
                  <c:v>4.0784864399999998</c:v>
                </c:pt>
                <c:pt idx="9169">
                  <c:v>4.0789570800000003</c:v>
                </c:pt>
                <c:pt idx="9170">
                  <c:v>4.07928801</c:v>
                </c:pt>
                <c:pt idx="9171">
                  <c:v>4.0799198199999998</c:v>
                </c:pt>
                <c:pt idx="9172">
                  <c:v>4.0803809199999996</c:v>
                </c:pt>
                <c:pt idx="9173">
                  <c:v>4.0810418100000003</c:v>
                </c:pt>
                <c:pt idx="9174">
                  <c:v>4.0813732099999998</c:v>
                </c:pt>
                <c:pt idx="9175">
                  <c:v>4.08186436</c:v>
                </c:pt>
                <c:pt idx="9176">
                  <c:v>4.0821952799999996</c:v>
                </c:pt>
                <c:pt idx="9177">
                  <c:v>4.0829973199999996</c:v>
                </c:pt>
                <c:pt idx="9178">
                  <c:v>4.0834984800000003</c:v>
                </c:pt>
                <c:pt idx="9179">
                  <c:v>4.0840196600000001</c:v>
                </c:pt>
                <c:pt idx="9180">
                  <c:v>4.0846214300000003</c:v>
                </c:pt>
                <c:pt idx="9181">
                  <c:v>4.0848417299999999</c:v>
                </c:pt>
                <c:pt idx="9182">
                  <c:v>4.0854635200000002</c:v>
                </c:pt>
                <c:pt idx="9183">
                  <c:v>4.0856437699999999</c:v>
                </c:pt>
                <c:pt idx="9184">
                  <c:v>4.08632565</c:v>
                </c:pt>
                <c:pt idx="9185">
                  <c:v>4.0869965600000002</c:v>
                </c:pt>
                <c:pt idx="9186">
                  <c:v>4.0872674</c:v>
                </c:pt>
                <c:pt idx="9187">
                  <c:v>4.0879688300000003</c:v>
                </c:pt>
                <c:pt idx="9188">
                  <c:v>4.0883302700000002</c:v>
                </c:pt>
                <c:pt idx="9189">
                  <c:v>4.0888628999999996</c:v>
                </c:pt>
                <c:pt idx="9190">
                  <c:v>4.0893034899999998</c:v>
                </c:pt>
                <c:pt idx="9191">
                  <c:v>4.08998346</c:v>
                </c:pt>
                <c:pt idx="9192">
                  <c:v>4.0905065499999997</c:v>
                </c:pt>
                <c:pt idx="9193">
                  <c:v>4.0911455200000004</c:v>
                </c:pt>
                <c:pt idx="9194">
                  <c:v>4.09121895</c:v>
                </c:pt>
                <c:pt idx="9195">
                  <c:v>4.0918998699999998</c:v>
                </c:pt>
                <c:pt idx="9196">
                  <c:v>4.0922794299999996</c:v>
                </c:pt>
                <c:pt idx="9197">
                  <c:v>4.0928516400000001</c:v>
                </c:pt>
                <c:pt idx="9198">
                  <c:v>4.0932426499999996</c:v>
                </c:pt>
                <c:pt idx="9199">
                  <c:v>4.0939841299999999</c:v>
                </c:pt>
                <c:pt idx="9200">
                  <c:v>4.0942749999999997</c:v>
                </c:pt>
                <c:pt idx="9201">
                  <c:v>4.0947456400000002</c:v>
                </c:pt>
                <c:pt idx="9202">
                  <c:v>4.0954275100000004</c:v>
                </c:pt>
                <c:pt idx="9203">
                  <c:v>4.0959787399999996</c:v>
                </c:pt>
                <c:pt idx="9204">
                  <c:v>4.0964198100000004</c:v>
                </c:pt>
                <c:pt idx="9205">
                  <c:v>4.09679079</c:v>
                </c:pt>
                <c:pt idx="9206">
                  <c:v>4.0972518899999999</c:v>
                </c:pt>
                <c:pt idx="9207">
                  <c:v>4.0977935800000003</c:v>
                </c:pt>
                <c:pt idx="9208">
                  <c:v>4.0981645599999998</c:v>
                </c:pt>
                <c:pt idx="9209">
                  <c:v>4.0984749799999998</c:v>
                </c:pt>
                <c:pt idx="9210">
                  <c:v>4.0991067900000004</c:v>
                </c:pt>
                <c:pt idx="9211">
                  <c:v>4.0996179599999998</c:v>
                </c:pt>
                <c:pt idx="9212">
                  <c:v>4.1003093699999997</c:v>
                </c:pt>
                <c:pt idx="9213">
                  <c:v>4.1007309000000003</c:v>
                </c:pt>
                <c:pt idx="9214">
                  <c:v>4.1012520800000001</c:v>
                </c:pt>
                <c:pt idx="9215">
                  <c:v>4.1017127000000002</c:v>
                </c:pt>
                <c:pt idx="9216">
                  <c:v>4.1021838199999996</c:v>
                </c:pt>
                <c:pt idx="9217">
                  <c:v>4.1026754399999996</c:v>
                </c:pt>
                <c:pt idx="9218">
                  <c:v>4.1034169199999999</c:v>
                </c:pt>
                <c:pt idx="9219">
                  <c:v>4.1038379699999998</c:v>
                </c:pt>
                <c:pt idx="9220">
                  <c:v>4.10424948</c:v>
                </c:pt>
                <c:pt idx="9221">
                  <c:v>4.1048908199999996</c:v>
                </c:pt>
                <c:pt idx="9222">
                  <c:v>4.1053514499999997</c:v>
                </c:pt>
                <c:pt idx="9223">
                  <c:v>4.1058530800000002</c:v>
                </c:pt>
                <c:pt idx="9224">
                  <c:v>4.1061840099999998</c:v>
                </c:pt>
                <c:pt idx="9225">
                  <c:v>4.1066846799999999</c:v>
                </c:pt>
                <c:pt idx="9226">
                  <c:v>4.1073570300000002</c:v>
                </c:pt>
                <c:pt idx="9227">
                  <c:v>4.1078481699999996</c:v>
                </c:pt>
                <c:pt idx="9228">
                  <c:v>4.1084194199999997</c:v>
                </c:pt>
                <c:pt idx="9229">
                  <c:v>4.1088404699999996</c:v>
                </c:pt>
                <c:pt idx="9230">
                  <c:v>4.1092414899999996</c:v>
                </c:pt>
                <c:pt idx="9231">
                  <c:v>4.1099829699999999</c:v>
                </c:pt>
                <c:pt idx="9232">
                  <c:v>4.1102838500000001</c:v>
                </c:pt>
                <c:pt idx="9233">
                  <c:v>4.1106853499999998</c:v>
                </c:pt>
                <c:pt idx="9234">
                  <c:v>4.1112856899999999</c:v>
                </c:pt>
                <c:pt idx="9235">
                  <c:v>4.11188793</c:v>
                </c:pt>
                <c:pt idx="9236">
                  <c:v>4.1123781199999998</c:v>
                </c:pt>
                <c:pt idx="9237">
                  <c:v>4.1128878599999998</c:v>
                </c:pt>
                <c:pt idx="9238">
                  <c:v>4.1133317900000002</c:v>
                </c:pt>
                <c:pt idx="9239">
                  <c:v>4.1137914699999998</c:v>
                </c:pt>
                <c:pt idx="9240">
                  <c:v>4.1142749800000002</c:v>
                </c:pt>
                <c:pt idx="9241">
                  <c:v>4.1147451400000001</c:v>
                </c:pt>
                <c:pt idx="9242">
                  <c:v>4.1151657100000003</c:v>
                </c:pt>
                <c:pt idx="9243">
                  <c:v>4.1158676099999996</c:v>
                </c:pt>
                <c:pt idx="9244">
                  <c:v>4.1163592299999996</c:v>
                </c:pt>
                <c:pt idx="9245">
                  <c:v>4.1169705399999996</c:v>
                </c:pt>
                <c:pt idx="9246">
                  <c:v>4.11738157</c:v>
                </c:pt>
                <c:pt idx="9247">
                  <c:v>4.1178622200000001</c:v>
                </c:pt>
                <c:pt idx="9248">
                  <c:v>4.1182737400000002</c:v>
                </c:pt>
                <c:pt idx="9249">
                  <c:v>4.1186943100000004</c:v>
                </c:pt>
                <c:pt idx="9250">
                  <c:v>4.1192560199999999</c:v>
                </c:pt>
                <c:pt idx="9251">
                  <c:v>4.1197571799999997</c:v>
                </c:pt>
                <c:pt idx="9252">
                  <c:v>4.1201682100000001</c:v>
                </c:pt>
                <c:pt idx="9253">
                  <c:v>4.1208400699999999</c:v>
                </c:pt>
                <c:pt idx="9254">
                  <c:v>4.1213407499999999</c:v>
                </c:pt>
                <c:pt idx="9255">
                  <c:v>4.1218223600000004</c:v>
                </c:pt>
                <c:pt idx="9256">
                  <c:v>4.1224536900000004</c:v>
                </c:pt>
                <c:pt idx="9257">
                  <c:v>4.1228747400000003</c:v>
                </c:pt>
                <c:pt idx="9258">
                  <c:v>4.12318563</c:v>
                </c:pt>
                <c:pt idx="9259">
                  <c:v>4.1236367200000004</c:v>
                </c:pt>
                <c:pt idx="9260">
                  <c:v>4.1241178500000002</c:v>
                </c:pt>
                <c:pt idx="9261">
                  <c:v>4.1247491800000002</c:v>
                </c:pt>
                <c:pt idx="9262">
                  <c:v>4.1252303100000001</c:v>
                </c:pt>
                <c:pt idx="9263">
                  <c:v>4.1258320800000003</c:v>
                </c:pt>
                <c:pt idx="9264">
                  <c:v>4.1261925699999997</c:v>
                </c:pt>
                <c:pt idx="9265">
                  <c:v>4.1268243800000004</c:v>
                </c:pt>
                <c:pt idx="9266">
                  <c:v>4.1272254000000004</c:v>
                </c:pt>
                <c:pt idx="9267">
                  <c:v>4.1277666100000001</c:v>
                </c:pt>
                <c:pt idx="9268">
                  <c:v>4.12833834</c:v>
                </c:pt>
                <c:pt idx="9269">
                  <c:v>4.12871933</c:v>
                </c:pt>
                <c:pt idx="9270">
                  <c:v>4.12941074</c:v>
                </c:pt>
                <c:pt idx="9271">
                  <c:v>4.12975168</c:v>
                </c:pt>
                <c:pt idx="9272">
                  <c:v>4.1302628500000003</c:v>
                </c:pt>
                <c:pt idx="9273">
                  <c:v>4.1306137999999999</c:v>
                </c:pt>
                <c:pt idx="9274">
                  <c:v>4.1315259900000001</c:v>
                </c:pt>
                <c:pt idx="9275">
                  <c:v>4.1317763300000001</c:v>
                </c:pt>
                <c:pt idx="9276">
                  <c:v>4.1324887300000004</c:v>
                </c:pt>
                <c:pt idx="9277">
                  <c:v>4.1330594999999999</c:v>
                </c:pt>
                <c:pt idx="9278">
                  <c:v>4.1334204699999999</c:v>
                </c:pt>
                <c:pt idx="9279">
                  <c:v>4.1338815699999998</c:v>
                </c:pt>
                <c:pt idx="9280">
                  <c:v>4.1342725800000002</c:v>
                </c:pt>
                <c:pt idx="9281">
                  <c:v>4.1348238000000004</c:v>
                </c:pt>
                <c:pt idx="9282">
                  <c:v>4.1354956600000001</c:v>
                </c:pt>
                <c:pt idx="9283">
                  <c:v>4.1357665099999998</c:v>
                </c:pt>
                <c:pt idx="9284">
                  <c:v>4.1365375499999999</c:v>
                </c:pt>
                <c:pt idx="9285">
                  <c:v>4.1369309400000001</c:v>
                </c:pt>
                <c:pt idx="9286">
                  <c:v>4.1374387700000002</c:v>
                </c:pt>
                <c:pt idx="9287">
                  <c:v>4.1377406099999998</c:v>
                </c:pt>
                <c:pt idx="9288">
                  <c:v>4.1385254900000001</c:v>
                </c:pt>
                <c:pt idx="9289">
                  <c:v>4.1387314799999997</c:v>
                </c:pt>
                <c:pt idx="9290">
                  <c:v>4.1394066799999996</c:v>
                </c:pt>
                <c:pt idx="9291">
                  <c:v>4.1400170300000001</c:v>
                </c:pt>
                <c:pt idx="9292">
                  <c:v>4.14034748</c:v>
                </c:pt>
                <c:pt idx="9293">
                  <c:v>4.1407885599999998</c:v>
                </c:pt>
                <c:pt idx="9294">
                  <c:v>4.14149046</c:v>
                </c:pt>
                <c:pt idx="9295">
                  <c:v>4.14189148</c:v>
                </c:pt>
                <c:pt idx="9296">
                  <c:v>4.1424126599999997</c:v>
                </c:pt>
                <c:pt idx="9297">
                  <c:v>4.1429338500000004</c:v>
                </c:pt>
                <c:pt idx="9298">
                  <c:v>4.1434149700000003</c:v>
                </c:pt>
                <c:pt idx="9299">
                  <c:v>4.1438360200000002</c:v>
                </c:pt>
                <c:pt idx="9300">
                  <c:v>4.1444878599999999</c:v>
                </c:pt>
                <c:pt idx="9301">
                  <c:v>4.1449084300000001</c:v>
                </c:pt>
                <c:pt idx="9302">
                  <c:v>4.1454396200000003</c:v>
                </c:pt>
                <c:pt idx="9303">
                  <c:v>4.1459307699999997</c:v>
                </c:pt>
                <c:pt idx="9304">
                  <c:v>4.1463322600000003</c:v>
                </c:pt>
                <c:pt idx="9305">
                  <c:v>4.1468834899999996</c:v>
                </c:pt>
                <c:pt idx="9306">
                  <c:v>4.1473846400000003</c:v>
                </c:pt>
                <c:pt idx="9307">
                  <c:v>4.1478858000000001</c:v>
                </c:pt>
                <c:pt idx="9308">
                  <c:v>4.1483468999999999</c:v>
                </c:pt>
                <c:pt idx="9309">
                  <c:v>4.1487674700000001</c:v>
                </c:pt>
                <c:pt idx="9310">
                  <c:v>4.1493692400000004</c:v>
                </c:pt>
                <c:pt idx="9311">
                  <c:v>4.14987087</c:v>
                </c:pt>
                <c:pt idx="9312">
                  <c:v>4.1502013199999999</c:v>
                </c:pt>
                <c:pt idx="9313">
                  <c:v>4.1507630300000002</c:v>
                </c:pt>
                <c:pt idx="9314">
                  <c:v>4.1514043799999998</c:v>
                </c:pt>
                <c:pt idx="9315">
                  <c:v>4.1518959999999998</c:v>
                </c:pt>
                <c:pt idx="9316">
                  <c:v>4.1523966799999998</c:v>
                </c:pt>
                <c:pt idx="9317">
                  <c:v>4.1529884299999997</c:v>
                </c:pt>
                <c:pt idx="9318">
                  <c:v>4.1534996</c:v>
                </c:pt>
                <c:pt idx="9319">
                  <c:v>4.1539712</c:v>
                </c:pt>
                <c:pt idx="9320">
                  <c:v>4.1542816199999999</c:v>
                </c:pt>
                <c:pt idx="9321">
                  <c:v>4.1549935299999996</c:v>
                </c:pt>
                <c:pt idx="9322">
                  <c:v>4.1554546400000003</c:v>
                </c:pt>
                <c:pt idx="9323">
                  <c:v>4.1559858299999997</c:v>
                </c:pt>
                <c:pt idx="9324">
                  <c:v>4.1562161399999997</c:v>
                </c:pt>
                <c:pt idx="9325">
                  <c:v>4.1570286799999998</c:v>
                </c:pt>
                <c:pt idx="9326">
                  <c:v>4.1573791499999997</c:v>
                </c:pt>
                <c:pt idx="9327">
                  <c:v>4.1579403900000003</c:v>
                </c:pt>
                <c:pt idx="9328">
                  <c:v>4.1583714499999997</c:v>
                </c:pt>
                <c:pt idx="9329">
                  <c:v>4.15886259</c:v>
                </c:pt>
                <c:pt idx="9330">
                  <c:v>4.1592836399999999</c:v>
                </c:pt>
                <c:pt idx="9331">
                  <c:v>4.1597447399999998</c:v>
                </c:pt>
                <c:pt idx="9332">
                  <c:v>4.1604366300000004</c:v>
                </c:pt>
                <c:pt idx="9333">
                  <c:v>4.1610879900000004</c:v>
                </c:pt>
                <c:pt idx="9334">
                  <c:v>4.1614494300000002</c:v>
                </c:pt>
                <c:pt idx="9335">
                  <c:v>4.1619005199999997</c:v>
                </c:pt>
                <c:pt idx="9336">
                  <c:v>4.1624307600000003</c:v>
                </c:pt>
                <c:pt idx="9337">
                  <c:v>4.1628804199999996</c:v>
                </c:pt>
                <c:pt idx="9338">
                  <c:v>4.1633739500000004</c:v>
                </c:pt>
                <c:pt idx="9339">
                  <c:v>4.16364527</c:v>
                </c:pt>
                <c:pt idx="9340">
                  <c:v>4.1642379800000002</c:v>
                </c:pt>
                <c:pt idx="9341">
                  <c:v>4.1647181499999997</c:v>
                </c:pt>
                <c:pt idx="9342">
                  <c:v>4.1654171900000003</c:v>
                </c:pt>
                <c:pt idx="9343">
                  <c:v>4.1658587499999999</c:v>
                </c:pt>
                <c:pt idx="9344">
                  <c:v>4.1664915100000002</c:v>
                </c:pt>
                <c:pt idx="9345">
                  <c:v>4.1667523400000004</c:v>
                </c:pt>
                <c:pt idx="9346">
                  <c:v>4.1670727699999999</c:v>
                </c:pt>
                <c:pt idx="9347">
                  <c:v>4.1678648000000003</c:v>
                </c:pt>
                <c:pt idx="9348">
                  <c:v>4.1682052599999997</c:v>
                </c:pt>
                <c:pt idx="9349">
                  <c:v>4.1689972900000001</c:v>
                </c:pt>
                <c:pt idx="9350">
                  <c:v>4.1693582500000002</c:v>
                </c:pt>
                <c:pt idx="9351">
                  <c:v>4.1699700399999999</c:v>
                </c:pt>
                <c:pt idx="9352">
                  <c:v>4.1703410099999996</c:v>
                </c:pt>
                <c:pt idx="9353">
                  <c:v>4.1709218000000003</c:v>
                </c:pt>
                <c:pt idx="9354">
                  <c:v>4.1714334500000003</c:v>
                </c:pt>
                <c:pt idx="9355">
                  <c:v>4.1717944100000004</c:v>
                </c:pt>
                <c:pt idx="9356">
                  <c:v>4.1724457700000004</c:v>
                </c:pt>
                <c:pt idx="9357">
                  <c:v>4.1729674299999999</c:v>
                </c:pt>
                <c:pt idx="9358">
                  <c:v>4.1734285399999997</c:v>
                </c:pt>
                <c:pt idx="9359">
                  <c:v>4.17382908</c:v>
                </c:pt>
                <c:pt idx="9360">
                  <c:v>4.1743702899999997</c:v>
                </c:pt>
                <c:pt idx="9361">
                  <c:v>4.1748418799999998</c:v>
                </c:pt>
                <c:pt idx="9362">
                  <c:v>4.1753425599999998</c:v>
                </c:pt>
                <c:pt idx="9363">
                  <c:v>4.17596436</c:v>
                </c:pt>
                <c:pt idx="9364">
                  <c:v>4.17636538</c:v>
                </c:pt>
                <c:pt idx="9365">
                  <c:v>4.1767764100000004</c:v>
                </c:pt>
                <c:pt idx="9366">
                  <c:v>4.1773381199999999</c:v>
                </c:pt>
                <c:pt idx="9367">
                  <c:v>4.1776885999999998</c:v>
                </c:pt>
                <c:pt idx="9368">
                  <c:v>4.1784606000000002</c:v>
                </c:pt>
                <c:pt idx="9369">
                  <c:v>4.1788816500000001</c:v>
                </c:pt>
                <c:pt idx="9370">
                  <c:v>4.1793527600000004</c:v>
                </c:pt>
                <c:pt idx="9371">
                  <c:v>4.1800646800000001</c:v>
                </c:pt>
                <c:pt idx="9372">
                  <c:v>4.1806459399999998</c:v>
                </c:pt>
                <c:pt idx="9373">
                  <c:v>4.18088675</c:v>
                </c:pt>
                <c:pt idx="9374">
                  <c:v>4.1814379700000002</c:v>
                </c:pt>
                <c:pt idx="9375">
                  <c:v>4.1820592899999998</c:v>
                </c:pt>
                <c:pt idx="9376">
                  <c:v>4.1824402799999998</c:v>
                </c:pt>
                <c:pt idx="9377">
                  <c:v>4.1829819700000002</c:v>
                </c:pt>
                <c:pt idx="9378">
                  <c:v>4.1832318300000004</c:v>
                </c:pt>
                <c:pt idx="9379">
                  <c:v>4.1840839399999998</c:v>
                </c:pt>
                <c:pt idx="9380">
                  <c:v>4.1845755599999999</c:v>
                </c:pt>
                <c:pt idx="9381">
                  <c:v>4.1847362500000003</c:v>
                </c:pt>
                <c:pt idx="9382">
                  <c:v>4.1853370700000001</c:v>
                </c:pt>
                <c:pt idx="9383">
                  <c:v>4.1858487100000001</c:v>
                </c:pt>
                <c:pt idx="9384">
                  <c:v>4.18644047</c:v>
                </c:pt>
                <c:pt idx="9385">
                  <c:v>4.1869010900000001</c:v>
                </c:pt>
                <c:pt idx="9386">
                  <c:v>4.1871719399999998</c:v>
                </c:pt>
                <c:pt idx="9387">
                  <c:v>4.1879243900000001</c:v>
                </c:pt>
                <c:pt idx="9388">
                  <c:v>4.1885156600000002</c:v>
                </c:pt>
                <c:pt idx="9389">
                  <c:v>4.1887564700000004</c:v>
                </c:pt>
                <c:pt idx="9390">
                  <c:v>4.1893897100000004</c:v>
                </c:pt>
                <c:pt idx="9391">
                  <c:v>4.1898493800000001</c:v>
                </c:pt>
                <c:pt idx="9392">
                  <c:v>4.1905503299999998</c:v>
                </c:pt>
                <c:pt idx="9393">
                  <c:v>4.19090176</c:v>
                </c:pt>
                <c:pt idx="9394">
                  <c:v>4.1912517500000002</c:v>
                </c:pt>
                <c:pt idx="9395">
                  <c:v>4.1917934399999996</c:v>
                </c:pt>
                <c:pt idx="9396">
                  <c:v>4.1923251199999996</c:v>
                </c:pt>
                <c:pt idx="9397">
                  <c:v>4.1927957500000002</c:v>
                </c:pt>
                <c:pt idx="9398">
                  <c:v>4.1932969099999999</c:v>
                </c:pt>
                <c:pt idx="9399">
                  <c:v>4.1939086899999998</c:v>
                </c:pt>
                <c:pt idx="9400">
                  <c:v>4.1942696599999998</c:v>
                </c:pt>
                <c:pt idx="9401">
                  <c:v>4.1948809599999999</c:v>
                </c:pt>
                <c:pt idx="9402">
                  <c:v>4.1953716300000004</c:v>
                </c:pt>
                <c:pt idx="9403">
                  <c:v>4.1959838899999999</c:v>
                </c:pt>
                <c:pt idx="9404">
                  <c:v>4.1965746900000003</c:v>
                </c:pt>
                <c:pt idx="9405">
                  <c:v>4.1969361300000001</c:v>
                </c:pt>
                <c:pt idx="9406">
                  <c:v>4.1972670599999997</c:v>
                </c:pt>
                <c:pt idx="9407">
                  <c:v>4.1979584699999997</c:v>
                </c:pt>
                <c:pt idx="9408">
                  <c:v>4.1983695000000001</c:v>
                </c:pt>
                <c:pt idx="9409">
                  <c:v>4.1989307399999998</c:v>
                </c:pt>
                <c:pt idx="9410">
                  <c:v>4.1993417700000002</c:v>
                </c:pt>
                <c:pt idx="9411">
                  <c:v>4.1998729700000004</c:v>
                </c:pt>
                <c:pt idx="9412">
                  <c:v>4.2004447000000003</c:v>
                </c:pt>
                <c:pt idx="9413">
                  <c:v>4.2007665599999999</c:v>
                </c:pt>
                <c:pt idx="9414">
                  <c:v>4.2001137699999997</c:v>
                </c:pt>
                <c:pt idx="9415">
                  <c:v>4.1997427900000002</c:v>
                </c:pt>
                <c:pt idx="9416">
                  <c:v>4.19919157</c:v>
                </c:pt>
                <c:pt idx="9417">
                  <c:v>4.1987400099999999</c:v>
                </c:pt>
                <c:pt idx="9418">
                  <c:v>4.1982693700000002</c:v>
                </c:pt>
                <c:pt idx="9419">
                  <c:v>4.1979184199999997</c:v>
                </c:pt>
                <c:pt idx="9420">
                  <c:v>4.1972770700000002</c:v>
                </c:pt>
                <c:pt idx="9421">
                  <c:v>4.1966953299999998</c:v>
                </c:pt>
                <c:pt idx="9422">
                  <c:v>4.1963143299999999</c:v>
                </c:pt>
                <c:pt idx="9423">
                  <c:v>4.1957931500000001</c:v>
                </c:pt>
                <c:pt idx="9424">
                  <c:v>4.1952519400000003</c:v>
                </c:pt>
                <c:pt idx="9425">
                  <c:v>4.1948809599999999</c:v>
                </c:pt>
                <c:pt idx="9426">
                  <c:v>4.1942997000000002</c:v>
                </c:pt>
                <c:pt idx="9427">
                  <c:v>4.1937279700000003</c:v>
                </c:pt>
                <c:pt idx="9428">
                  <c:v>4.19323683</c:v>
                </c:pt>
                <c:pt idx="9429">
                  <c:v>4.1926450700000002</c:v>
                </c:pt>
                <c:pt idx="9430">
                  <c:v>4.1922946000000003</c:v>
                </c:pt>
                <c:pt idx="9431">
                  <c:v>4.1916632700000003</c:v>
                </c:pt>
                <c:pt idx="9432">
                  <c:v>4.1911821399999996</c:v>
                </c:pt>
                <c:pt idx="9433">
                  <c:v>4.1907987599999998</c:v>
                </c:pt>
                <c:pt idx="9434">
                  <c:v>4.1902208300000003</c:v>
                </c:pt>
                <c:pt idx="9435">
                  <c:v>4.1897783300000002</c:v>
                </c:pt>
                <c:pt idx="9436">
                  <c:v>4.1891660699999997</c:v>
                </c:pt>
                <c:pt idx="9437">
                  <c:v>4.1888151200000001</c:v>
                </c:pt>
                <c:pt idx="9438">
                  <c:v>4.1882538800000004</c:v>
                </c:pt>
                <c:pt idx="9439">
                  <c:v>4.1877427100000002</c:v>
                </c:pt>
                <c:pt idx="9440">
                  <c:v>4.1873927100000001</c:v>
                </c:pt>
                <c:pt idx="9441">
                  <c:v>4.1867809300000003</c:v>
                </c:pt>
                <c:pt idx="9442">
                  <c:v>4.18628979</c:v>
                </c:pt>
                <c:pt idx="9443">
                  <c:v>4.1858091399999999</c:v>
                </c:pt>
                <c:pt idx="9444">
                  <c:v>4.1853580499999996</c:v>
                </c:pt>
                <c:pt idx="9445">
                  <c:v>4.1847362500000003</c:v>
                </c:pt>
                <c:pt idx="9446">
                  <c:v>4.1843252199999998</c:v>
                </c:pt>
                <c:pt idx="9447">
                  <c:v>4.1837234499999996</c:v>
                </c:pt>
                <c:pt idx="9448">
                  <c:v>4.1832923900000001</c:v>
                </c:pt>
                <c:pt idx="9449">
                  <c:v>4.1828012499999998</c:v>
                </c:pt>
                <c:pt idx="9450">
                  <c:v>4.1822099699999997</c:v>
                </c:pt>
                <c:pt idx="9451">
                  <c:v>4.1818089499999997</c:v>
                </c:pt>
                <c:pt idx="9452">
                  <c:v>4.1813778900000003</c:v>
                </c:pt>
                <c:pt idx="9453">
                  <c:v>4.18086672</c:v>
                </c:pt>
                <c:pt idx="9454">
                  <c:v>4.1800341599999999</c:v>
                </c:pt>
                <c:pt idx="9455">
                  <c:v>4.17976379</c:v>
                </c:pt>
                <c:pt idx="9456">
                  <c:v>4.1792521499999999</c:v>
                </c:pt>
                <c:pt idx="9457">
                  <c:v>4.1788415900000002</c:v>
                </c:pt>
                <c:pt idx="9458">
                  <c:v>4.17829037</c:v>
                </c:pt>
                <c:pt idx="9459">
                  <c:v>4.1779093700000001</c:v>
                </c:pt>
                <c:pt idx="9460">
                  <c:v>4.17727804</c:v>
                </c:pt>
                <c:pt idx="9461">
                  <c:v>4.1768069299999997</c:v>
                </c:pt>
                <c:pt idx="9462">
                  <c:v>4.17615509</c:v>
                </c:pt>
                <c:pt idx="9463">
                  <c:v>4.1757035299999998</c:v>
                </c:pt>
                <c:pt idx="9464">
                  <c:v>4.1753130000000001</c:v>
                </c:pt>
                <c:pt idx="9465">
                  <c:v>4.1746616400000001</c:v>
                </c:pt>
                <c:pt idx="9466">
                  <c:v>4.1743001900000003</c:v>
                </c:pt>
                <c:pt idx="9467">
                  <c:v>4.1737394300000004</c:v>
                </c:pt>
                <c:pt idx="9468">
                  <c:v>4.1731677100000004</c:v>
                </c:pt>
                <c:pt idx="9469">
                  <c:v>4.17288733</c:v>
                </c:pt>
                <c:pt idx="9470">
                  <c:v>4.1723356200000001</c:v>
                </c:pt>
                <c:pt idx="9471">
                  <c:v>4.1716742499999997</c:v>
                </c:pt>
                <c:pt idx="9472">
                  <c:v>4.1713233000000001</c:v>
                </c:pt>
                <c:pt idx="9473">
                  <c:v>4.1708922399999997</c:v>
                </c:pt>
                <c:pt idx="9474">
                  <c:v>4.1703605699999997</c:v>
                </c:pt>
                <c:pt idx="9475">
                  <c:v>4.1698298500000002</c:v>
                </c:pt>
                <c:pt idx="9476">
                  <c:v>4.1693687400000004</c:v>
                </c:pt>
                <c:pt idx="9477">
                  <c:v>4.1687469500000001</c:v>
                </c:pt>
                <c:pt idx="9478">
                  <c:v>4.1681752200000002</c:v>
                </c:pt>
                <c:pt idx="9479">
                  <c:v>4.16764402</c:v>
                </c:pt>
                <c:pt idx="9480">
                  <c:v>4.1672329899999996</c:v>
                </c:pt>
                <c:pt idx="9481">
                  <c:v>4.1667323100000004</c:v>
                </c:pt>
                <c:pt idx="9482">
                  <c:v>4.1661806099999996</c:v>
                </c:pt>
                <c:pt idx="9483">
                  <c:v>4.1657886499999996</c:v>
                </c:pt>
                <c:pt idx="9484">
                  <c:v>4.1652488700000001</c:v>
                </c:pt>
                <c:pt idx="9485">
                  <c:v>4.1646270799999998</c:v>
                </c:pt>
                <c:pt idx="9486">
                  <c:v>4.1641850500000004</c:v>
                </c:pt>
                <c:pt idx="9487">
                  <c:v>4.1639161099999997</c:v>
                </c:pt>
                <c:pt idx="9488">
                  <c:v>4.1633739500000004</c:v>
                </c:pt>
                <c:pt idx="9489">
                  <c:v>4.1628527599999998</c:v>
                </c:pt>
                <c:pt idx="9490">
                  <c:v>4.1622414599999997</c:v>
                </c:pt>
                <c:pt idx="9491">
                  <c:v>4.1617498399999997</c:v>
                </c:pt>
                <c:pt idx="9492">
                  <c:v>4.1611490199999999</c:v>
                </c:pt>
                <c:pt idx="9493">
                  <c:v>4.1608777000000003</c:v>
                </c:pt>
                <c:pt idx="9494">
                  <c:v>4.1601457599999998</c:v>
                </c:pt>
                <c:pt idx="9495">
                  <c:v>4.1597147000000003</c:v>
                </c:pt>
                <c:pt idx="9496">
                  <c:v>4.1592736199999996</c:v>
                </c:pt>
                <c:pt idx="9497">
                  <c:v>4.1588830899999998</c:v>
                </c:pt>
                <c:pt idx="9498">
                  <c:v>4.1581211099999997</c:v>
                </c:pt>
                <c:pt idx="9499">
                  <c:v>4.1577701600000001</c:v>
                </c:pt>
                <c:pt idx="9500">
                  <c:v>4.1570582399999996</c:v>
                </c:pt>
                <c:pt idx="9501">
                  <c:v>4.1566772500000004</c:v>
                </c:pt>
                <c:pt idx="9502">
                  <c:v>4.1563563300000004</c:v>
                </c:pt>
                <c:pt idx="9503">
                  <c:v>4.1558256099999999</c:v>
                </c:pt>
                <c:pt idx="9504">
                  <c:v>4.1553840600000003</c:v>
                </c:pt>
                <c:pt idx="9505">
                  <c:v>4.1548328400000001</c:v>
                </c:pt>
                <c:pt idx="9506">
                  <c:v>4.1542515800000004</c:v>
                </c:pt>
                <c:pt idx="9507">
                  <c:v>4.1537504199999997</c:v>
                </c:pt>
                <c:pt idx="9508">
                  <c:v>4.1533293699999998</c:v>
                </c:pt>
                <c:pt idx="9509">
                  <c:v>4.1529884299999997</c:v>
                </c:pt>
                <c:pt idx="9510">
                  <c:v>4.15231657</c:v>
                </c:pt>
                <c:pt idx="9511">
                  <c:v>4.1519761099999997</c:v>
                </c:pt>
                <c:pt idx="9512">
                  <c:v>4.1511139899999998</c:v>
                </c:pt>
                <c:pt idx="9513">
                  <c:v>4.1507224999999996</c:v>
                </c:pt>
                <c:pt idx="9514">
                  <c:v>4.1502914400000002</c:v>
                </c:pt>
                <c:pt idx="9515">
                  <c:v>4.1496601100000001</c:v>
                </c:pt>
                <c:pt idx="9516">
                  <c:v>4.1493496900000002</c:v>
                </c:pt>
                <c:pt idx="9517">
                  <c:v>4.14870787</c:v>
                </c:pt>
                <c:pt idx="9518">
                  <c:v>4.1484370200000003</c:v>
                </c:pt>
                <c:pt idx="9519">
                  <c:v>4.1477560999999996</c:v>
                </c:pt>
                <c:pt idx="9520">
                  <c:v>4.1473150299999997</c:v>
                </c:pt>
                <c:pt idx="9521">
                  <c:v>4.1468834899999996</c:v>
                </c:pt>
                <c:pt idx="9522">
                  <c:v>4.1463522900000003</c:v>
                </c:pt>
                <c:pt idx="9523">
                  <c:v>4.1457805600000004</c:v>
                </c:pt>
                <c:pt idx="9524">
                  <c:v>4.14548016</c:v>
                </c:pt>
                <c:pt idx="9525">
                  <c:v>4.1448783899999997</c:v>
                </c:pt>
                <c:pt idx="9526">
                  <c:v>4.1442565900000004</c:v>
                </c:pt>
                <c:pt idx="9527">
                  <c:v>4.14368582</c:v>
                </c:pt>
                <c:pt idx="9528">
                  <c:v>4.1432142299999999</c:v>
                </c:pt>
                <c:pt idx="9529">
                  <c:v>4.1427335699999999</c:v>
                </c:pt>
                <c:pt idx="9530">
                  <c:v>4.1421818699999999</c:v>
                </c:pt>
                <c:pt idx="9531">
                  <c:v>4.1418314000000001</c:v>
                </c:pt>
                <c:pt idx="9532">
                  <c:v>4.1412596700000002</c:v>
                </c:pt>
                <c:pt idx="9533">
                  <c:v>4.1408691400000004</c:v>
                </c:pt>
                <c:pt idx="9534">
                  <c:v>4.1403875399999999</c:v>
                </c:pt>
                <c:pt idx="9535">
                  <c:v>4.1397666900000001</c:v>
                </c:pt>
                <c:pt idx="9536">
                  <c:v>4.1393852200000003</c:v>
                </c:pt>
                <c:pt idx="9537">
                  <c:v>4.1387333899999996</c:v>
                </c:pt>
                <c:pt idx="9538">
                  <c:v>4.13842249</c:v>
                </c:pt>
                <c:pt idx="9539">
                  <c:v>4.1378335999999996</c:v>
                </c:pt>
                <c:pt idx="9540">
                  <c:v>4.1372108499999998</c:v>
                </c:pt>
                <c:pt idx="9541">
                  <c:v>4.1366682099999998</c:v>
                </c:pt>
                <c:pt idx="9542">
                  <c:v>4.1361274699999999</c:v>
                </c:pt>
                <c:pt idx="9543">
                  <c:v>4.13595676</c:v>
                </c:pt>
                <c:pt idx="9544">
                  <c:v>4.1351451900000002</c:v>
                </c:pt>
                <c:pt idx="9545">
                  <c:v>4.1347136500000001</c:v>
                </c:pt>
                <c:pt idx="9546">
                  <c:v>4.13418245</c:v>
                </c:pt>
                <c:pt idx="9547">
                  <c:v>4.1338419899999996</c:v>
                </c:pt>
                <c:pt idx="9548">
                  <c:v>4.1331901599999998</c:v>
                </c:pt>
                <c:pt idx="9549">
                  <c:v>4.1326084099999996</c:v>
                </c:pt>
                <c:pt idx="9550">
                  <c:v>4.1321477900000003</c:v>
                </c:pt>
                <c:pt idx="9551">
                  <c:v>4.1316060999999999</c:v>
                </c:pt>
                <c:pt idx="9552">
                  <c:v>4.13118505</c:v>
                </c:pt>
                <c:pt idx="9553">
                  <c:v>4.1307239500000001</c:v>
                </c:pt>
                <c:pt idx="9554">
                  <c:v>4.1302328099999999</c:v>
                </c:pt>
                <c:pt idx="9555">
                  <c:v>4.1296911200000004</c:v>
                </c:pt>
                <c:pt idx="9556">
                  <c:v>4.1291999800000001</c:v>
                </c:pt>
                <c:pt idx="9557">
                  <c:v>4.1287694000000004</c:v>
                </c:pt>
                <c:pt idx="9558">
                  <c:v>4.1283078199999999</c:v>
                </c:pt>
                <c:pt idx="9559">
                  <c:v>4.1276569399999996</c:v>
                </c:pt>
                <c:pt idx="9560">
                  <c:v>4.1271252599999997</c:v>
                </c:pt>
                <c:pt idx="9561">
                  <c:v>4.1266541500000002</c:v>
                </c:pt>
                <c:pt idx="9562">
                  <c:v>4.1263132100000002</c:v>
                </c:pt>
                <c:pt idx="9563">
                  <c:v>4.1257720000000004</c:v>
                </c:pt>
                <c:pt idx="9564">
                  <c:v>4.1251702300000002</c:v>
                </c:pt>
                <c:pt idx="9565">
                  <c:v>4.12461901</c:v>
                </c:pt>
                <c:pt idx="9566">
                  <c:v>4.1241378800000001</c:v>
                </c:pt>
                <c:pt idx="9567">
                  <c:v>4.1237268399999998</c:v>
                </c:pt>
                <c:pt idx="9568">
                  <c:v>4.1231756199999996</c:v>
                </c:pt>
                <c:pt idx="9569">
                  <c:v>4.1226344099999999</c:v>
                </c:pt>
                <c:pt idx="9570">
                  <c:v>4.12206268</c:v>
                </c:pt>
                <c:pt idx="9571">
                  <c:v>4.12168169</c:v>
                </c:pt>
                <c:pt idx="9572">
                  <c:v>4.1210804000000003</c:v>
                </c:pt>
                <c:pt idx="9573">
                  <c:v>4.1206793800000003</c:v>
                </c:pt>
                <c:pt idx="9574">
                  <c:v>4.1202082600000001</c:v>
                </c:pt>
                <c:pt idx="9575">
                  <c:v>4.11986732</c:v>
                </c:pt>
                <c:pt idx="9576">
                  <c:v>4.1190958000000002</c:v>
                </c:pt>
                <c:pt idx="9577">
                  <c:v>4.1186542499999996</c:v>
                </c:pt>
                <c:pt idx="9578">
                  <c:v>4.1182937600000002</c:v>
                </c:pt>
                <c:pt idx="9579">
                  <c:v>4.1175918600000001</c:v>
                </c:pt>
                <c:pt idx="9580">
                  <c:v>4.1172313699999998</c:v>
                </c:pt>
                <c:pt idx="9581">
                  <c:v>4.1167397499999998</c:v>
                </c:pt>
                <c:pt idx="9582">
                  <c:v>4.1161179499999996</c:v>
                </c:pt>
                <c:pt idx="9583">
                  <c:v>4.1155667300000003</c:v>
                </c:pt>
                <c:pt idx="9584">
                  <c:v>4.1150550800000003</c:v>
                </c:pt>
                <c:pt idx="9585">
                  <c:v>4.1146845799999996</c:v>
                </c:pt>
                <c:pt idx="9586">
                  <c:v>4.1144051599999996</c:v>
                </c:pt>
                <c:pt idx="9587">
                  <c:v>4.1136426899999998</c:v>
                </c:pt>
                <c:pt idx="9588">
                  <c:v>4.1132693299999996</c:v>
                </c:pt>
                <c:pt idx="9589">
                  <c:v>4.1125702899999999</c:v>
                </c:pt>
                <c:pt idx="9590">
                  <c:v>4.1119370499999999</c:v>
                </c:pt>
                <c:pt idx="9591">
                  <c:v>4.1115870499999998</c:v>
                </c:pt>
                <c:pt idx="9592">
                  <c:v>4.1110854100000003</c:v>
                </c:pt>
                <c:pt idx="9593">
                  <c:v>4.1105546999999998</c:v>
                </c:pt>
                <c:pt idx="9594">
                  <c:v>4.11009359</c:v>
                </c:pt>
                <c:pt idx="9595">
                  <c:v>4.1096825600000004</c:v>
                </c:pt>
                <c:pt idx="9596">
                  <c:v>4.1091413499999998</c:v>
                </c:pt>
                <c:pt idx="9597">
                  <c:v>4.1087202999999999</c:v>
                </c:pt>
                <c:pt idx="9598">
                  <c:v>4.1082487099999998</c:v>
                </c:pt>
                <c:pt idx="9599">
                  <c:v>4.1076774599999997</c:v>
                </c:pt>
                <c:pt idx="9600">
                  <c:v>4.1073365199999996</c:v>
                </c:pt>
                <c:pt idx="9601">
                  <c:v>4.1067152</c:v>
                </c:pt>
                <c:pt idx="9602">
                  <c:v>4.1061339400000003</c:v>
                </c:pt>
                <c:pt idx="9603">
                  <c:v>4.1056632999999998</c:v>
                </c:pt>
                <c:pt idx="9604">
                  <c:v>4.1052713399999998</c:v>
                </c:pt>
                <c:pt idx="9605">
                  <c:v>4.1046400099999998</c:v>
                </c:pt>
                <c:pt idx="9606">
                  <c:v>4.1040887799999997</c:v>
                </c:pt>
                <c:pt idx="9607">
                  <c:v>4.1034274100000001</c:v>
                </c:pt>
                <c:pt idx="9608">
                  <c:v>4.1031560899999997</c:v>
                </c:pt>
                <c:pt idx="9609">
                  <c:v>4.10272551</c:v>
                </c:pt>
                <c:pt idx="9610">
                  <c:v>4.1021642700000003</c:v>
                </c:pt>
                <c:pt idx="9611">
                  <c:v>4.1016125700000003</c:v>
                </c:pt>
                <c:pt idx="9612">
                  <c:v>4.1010513299999998</c:v>
                </c:pt>
                <c:pt idx="9613">
                  <c:v>4.1006507900000004</c:v>
                </c:pt>
                <c:pt idx="9614">
                  <c:v>4.1002492899999998</c:v>
                </c:pt>
                <c:pt idx="9615">
                  <c:v>4.0995778999999999</c:v>
                </c:pt>
                <c:pt idx="9616">
                  <c:v>4.0990867599999996</c:v>
                </c:pt>
                <c:pt idx="9617">
                  <c:v>4.0985250500000001</c:v>
                </c:pt>
                <c:pt idx="9618">
                  <c:v>4.0980043400000001</c:v>
                </c:pt>
                <c:pt idx="9619">
                  <c:v>4.0976333599999997</c:v>
                </c:pt>
                <c:pt idx="9620">
                  <c:v>4.0970916700000002</c:v>
                </c:pt>
                <c:pt idx="9621">
                  <c:v>4.0965604799999999</c:v>
                </c:pt>
                <c:pt idx="9622">
                  <c:v>4.0963492400000003</c:v>
                </c:pt>
                <c:pt idx="9623">
                  <c:v>4.0957183800000001</c:v>
                </c:pt>
                <c:pt idx="9624">
                  <c:v>4.0951571500000004</c:v>
                </c:pt>
                <c:pt idx="9625">
                  <c:v>4.0946960399999996</c:v>
                </c:pt>
                <c:pt idx="9626">
                  <c:v>4.0940742500000002</c:v>
                </c:pt>
                <c:pt idx="9627">
                  <c:v>4.0935330399999996</c:v>
                </c:pt>
                <c:pt idx="9628">
                  <c:v>4.0930113800000001</c:v>
                </c:pt>
                <c:pt idx="9629">
                  <c:v>4.0925703000000002</c:v>
                </c:pt>
                <c:pt idx="9630">
                  <c:v>4.0919389700000002</c:v>
                </c:pt>
                <c:pt idx="9631">
                  <c:v>4.0917682600000003</c:v>
                </c:pt>
                <c:pt idx="9632">
                  <c:v>4.0913076400000001</c:v>
                </c:pt>
                <c:pt idx="9633">
                  <c:v>4.0909466700000001</c:v>
                </c:pt>
                <c:pt idx="9634">
                  <c:v>4.0898542400000002</c:v>
                </c:pt>
                <c:pt idx="9635">
                  <c:v>4.0897436100000002</c:v>
                </c:pt>
                <c:pt idx="9636">
                  <c:v>4.0891623499999996</c:v>
                </c:pt>
                <c:pt idx="9637">
                  <c:v>4.08856106</c:v>
                </c:pt>
                <c:pt idx="9638">
                  <c:v>4.0884900100000001</c:v>
                </c:pt>
                <c:pt idx="9639">
                  <c:v>4.0877094300000003</c:v>
                </c:pt>
                <c:pt idx="9640">
                  <c:v>4.0873270000000002</c:v>
                </c:pt>
                <c:pt idx="9641">
                  <c:v>4.0866265300000002</c:v>
                </c:pt>
                <c:pt idx="9642">
                  <c:v>4.0863170599999998</c:v>
                </c:pt>
                <c:pt idx="9643">
                  <c:v>4.0856113399999998</c:v>
                </c:pt>
                <c:pt idx="9644">
                  <c:v>4.0854144100000003</c:v>
                </c:pt>
                <c:pt idx="9645">
                  <c:v>4.0848217</c:v>
                </c:pt>
                <c:pt idx="9646">
                  <c:v>4.0842189800000002</c:v>
                </c:pt>
                <c:pt idx="9647">
                  <c:v>4.0837688400000003</c:v>
                </c:pt>
                <c:pt idx="9648">
                  <c:v>4.0832276299999997</c:v>
                </c:pt>
                <c:pt idx="9649">
                  <c:v>4.0827565200000002</c:v>
                </c:pt>
                <c:pt idx="9650">
                  <c:v>4.0821447400000004</c:v>
                </c:pt>
                <c:pt idx="9651">
                  <c:v>4.0816941299999998</c:v>
                </c:pt>
                <c:pt idx="9652">
                  <c:v>4.0812926300000001</c:v>
                </c:pt>
                <c:pt idx="9653">
                  <c:v>4.0807919500000001</c:v>
                </c:pt>
                <c:pt idx="9654">
                  <c:v>4.0801701499999998</c:v>
                </c:pt>
                <c:pt idx="9655">
                  <c:v>4.0796890299999999</c:v>
                </c:pt>
                <c:pt idx="9656">
                  <c:v>4.0791273099999996</c:v>
                </c:pt>
                <c:pt idx="9657">
                  <c:v>4.0790677100000003</c:v>
                </c:pt>
                <c:pt idx="9658">
                  <c:v>4.0782856900000004</c:v>
                </c:pt>
                <c:pt idx="9659">
                  <c:v>4.0778946899999999</c:v>
                </c:pt>
                <c:pt idx="9660">
                  <c:v>4.0771026600000004</c:v>
                </c:pt>
                <c:pt idx="9661">
                  <c:v>4.0767922399999996</c:v>
                </c:pt>
                <c:pt idx="9662">
                  <c:v>4.07629061</c:v>
                </c:pt>
                <c:pt idx="9663">
                  <c:v>4.0757594099999999</c:v>
                </c:pt>
                <c:pt idx="9664">
                  <c:v>4.0750880199999999</c:v>
                </c:pt>
                <c:pt idx="9665">
                  <c:v>4.0749974299999998</c:v>
                </c:pt>
                <c:pt idx="9666">
                  <c:v>4.0742054000000003</c:v>
                </c:pt>
                <c:pt idx="9667">
                  <c:v>4.0735740700000003</c:v>
                </c:pt>
                <c:pt idx="9668">
                  <c:v>4.0731630299999999</c:v>
                </c:pt>
                <c:pt idx="9669">
                  <c:v>4.0726914399999998</c:v>
                </c:pt>
                <c:pt idx="9670">
                  <c:v>4.0722508399999997</c:v>
                </c:pt>
                <c:pt idx="9671">
                  <c:v>4.0718398100000002</c:v>
                </c:pt>
                <c:pt idx="9672">
                  <c:v>4.0711078599999997</c:v>
                </c:pt>
                <c:pt idx="9673">
                  <c:v>4.0709176100000004</c:v>
                </c:pt>
                <c:pt idx="9674">
                  <c:v>4.07014561</c:v>
                </c:pt>
                <c:pt idx="9675">
                  <c:v>4.0697746300000004</c:v>
                </c:pt>
                <c:pt idx="9676">
                  <c:v>4.0691933599999999</c:v>
                </c:pt>
                <c:pt idx="9677">
                  <c:v>4.0688729300000004</c:v>
                </c:pt>
                <c:pt idx="9678">
                  <c:v>4.0683112100000001</c:v>
                </c:pt>
                <c:pt idx="9679">
                  <c:v>4.0677199399999999</c:v>
                </c:pt>
                <c:pt idx="9680">
                  <c:v>4.0674090400000003</c:v>
                </c:pt>
                <c:pt idx="9681">
                  <c:v>4.0669374500000002</c:v>
                </c:pt>
                <c:pt idx="9682">
                  <c:v>4.0661654499999997</c:v>
                </c:pt>
                <c:pt idx="9683">
                  <c:v>4.0658354799999996</c:v>
                </c:pt>
                <c:pt idx="9684">
                  <c:v>4.0652136800000003</c:v>
                </c:pt>
                <c:pt idx="9685">
                  <c:v>4.0647926300000004</c:v>
                </c:pt>
                <c:pt idx="9686">
                  <c:v>4.0642008799999996</c:v>
                </c:pt>
                <c:pt idx="9687">
                  <c:v>4.0636501300000001</c:v>
                </c:pt>
                <c:pt idx="9688">
                  <c:v>4.0631384800000001</c:v>
                </c:pt>
                <c:pt idx="9689">
                  <c:v>4.0627779999999998</c:v>
                </c:pt>
                <c:pt idx="9690">
                  <c:v>4.0622348800000001</c:v>
                </c:pt>
                <c:pt idx="9691">
                  <c:v>4.0617151299999996</c:v>
                </c:pt>
                <c:pt idx="9692">
                  <c:v>4.0613527300000003</c:v>
                </c:pt>
                <c:pt idx="9693">
                  <c:v>4.0608329799999998</c:v>
                </c:pt>
                <c:pt idx="9694">
                  <c:v>4.0605235100000003</c:v>
                </c:pt>
                <c:pt idx="9695">
                  <c:v>4.0597214700000004</c:v>
                </c:pt>
                <c:pt idx="9696">
                  <c:v>4.0592265100000002</c:v>
                </c:pt>
                <c:pt idx="9697">
                  <c:v>4.0588870000000004</c:v>
                </c:pt>
                <c:pt idx="9698">
                  <c:v>4.0582666400000003</c:v>
                </c:pt>
                <c:pt idx="9699">
                  <c:v>4.0576872799999997</c:v>
                </c:pt>
                <c:pt idx="9700">
                  <c:v>4.0574846300000003</c:v>
                </c:pt>
                <c:pt idx="9701">
                  <c:v>4.0567226400000003</c:v>
                </c:pt>
                <c:pt idx="9702">
                  <c:v>4.0563116099999998</c:v>
                </c:pt>
                <c:pt idx="9703">
                  <c:v>4.0557908999999999</c:v>
                </c:pt>
                <c:pt idx="9704">
                  <c:v>4.0553193099999998</c:v>
                </c:pt>
                <c:pt idx="9705">
                  <c:v>4.0546479199999998</c:v>
                </c:pt>
                <c:pt idx="9706">
                  <c:v>4.0546679499999998</c:v>
                </c:pt>
                <c:pt idx="9707">
                  <c:v>4.0534849199999998</c:v>
                </c:pt>
                <c:pt idx="9708">
                  <c:v>4.0533247000000001</c:v>
                </c:pt>
                <c:pt idx="9709">
                  <c:v>4.0527028999999999</c:v>
                </c:pt>
                <c:pt idx="9710">
                  <c:v>4.0523219099999999</c:v>
                </c:pt>
                <c:pt idx="9711">
                  <c:v>4.0516705499999999</c:v>
                </c:pt>
                <c:pt idx="9712">
                  <c:v>4.0512995700000003</c:v>
                </c:pt>
                <c:pt idx="9713">
                  <c:v>4.0506181699999999</c:v>
                </c:pt>
                <c:pt idx="9714">
                  <c:v>4.0504980100000001</c:v>
                </c:pt>
                <c:pt idx="9715">
                  <c:v>4.0496959700000001</c:v>
                </c:pt>
                <c:pt idx="9716">
                  <c:v>4.0490541499999999</c:v>
                </c:pt>
                <c:pt idx="9717">
                  <c:v>4.0487632800000002</c:v>
                </c:pt>
                <c:pt idx="9718">
                  <c:v>4.0481219299999998</c:v>
                </c:pt>
                <c:pt idx="9719">
                  <c:v>4.0477910000000001</c:v>
                </c:pt>
                <c:pt idx="9720">
                  <c:v>4.0473299000000003</c:v>
                </c:pt>
                <c:pt idx="9721">
                  <c:v>4.0466985700000002</c:v>
                </c:pt>
                <c:pt idx="9722">
                  <c:v>4.0462269800000001</c:v>
                </c:pt>
                <c:pt idx="9723">
                  <c:v>4.0456857700000004</c:v>
                </c:pt>
                <c:pt idx="9724">
                  <c:v>4.0451645899999997</c:v>
                </c:pt>
                <c:pt idx="9725">
                  <c:v>4.04475403</c:v>
                </c:pt>
                <c:pt idx="9726">
                  <c:v>4.0440821600000003</c:v>
                </c:pt>
                <c:pt idx="9727">
                  <c:v>4.04359102</c:v>
                </c:pt>
                <c:pt idx="9728">
                  <c:v>4.0432601000000004</c:v>
                </c:pt>
                <c:pt idx="9729">
                  <c:v>4.0427989999999996</c:v>
                </c:pt>
                <c:pt idx="9730">
                  <c:v>4.0421876900000004</c:v>
                </c:pt>
                <c:pt idx="9731">
                  <c:v>4.0416259800000001</c:v>
                </c:pt>
                <c:pt idx="9732">
                  <c:v>4.0410347</c:v>
                </c:pt>
                <c:pt idx="9733">
                  <c:v>4.0407238000000003</c:v>
                </c:pt>
                <c:pt idx="9734">
                  <c:v>4.0403027500000004</c:v>
                </c:pt>
                <c:pt idx="9735">
                  <c:v>4.0397214899999998</c:v>
                </c:pt>
                <c:pt idx="9736">
                  <c:v>4.0390496300000001</c:v>
                </c:pt>
                <c:pt idx="9737">
                  <c:v>4.0384578700000002</c:v>
                </c:pt>
                <c:pt idx="9738">
                  <c:v>4.0381174099999999</c:v>
                </c:pt>
                <c:pt idx="9739">
                  <c:v>4.0376462899999996</c:v>
                </c:pt>
                <c:pt idx="9740">
                  <c:v>4.0373454100000004</c:v>
                </c:pt>
                <c:pt idx="9741">
                  <c:v>4.0368041999999997</c:v>
                </c:pt>
                <c:pt idx="9742">
                  <c:v>4.0362214999999999</c:v>
                </c:pt>
                <c:pt idx="9743">
                  <c:v>4.0356006600000001</c:v>
                </c:pt>
                <c:pt idx="9744">
                  <c:v>4.0352115599999996</c:v>
                </c:pt>
                <c:pt idx="9745">
                  <c:v>4.0345582999999996</c:v>
                </c:pt>
                <c:pt idx="9746">
                  <c:v>4.0341696699999998</c:v>
                </c:pt>
                <c:pt idx="9747">
                  <c:v>4.0334744499999999</c:v>
                </c:pt>
                <c:pt idx="9748">
                  <c:v>4.0329642300000001</c:v>
                </c:pt>
                <c:pt idx="9749">
                  <c:v>4.0328445400000001</c:v>
                </c:pt>
                <c:pt idx="9750">
                  <c:v>4.0321741099999997</c:v>
                </c:pt>
                <c:pt idx="9751">
                  <c:v>4.0317316099999996</c:v>
                </c:pt>
                <c:pt idx="9752">
                  <c:v>4.0311403300000004</c:v>
                </c:pt>
                <c:pt idx="9753">
                  <c:v>4.0305290200000004</c:v>
                </c:pt>
                <c:pt idx="9754">
                  <c:v>4.0301280000000004</c:v>
                </c:pt>
                <c:pt idx="9755">
                  <c:v>4.0296468699999997</c:v>
                </c:pt>
                <c:pt idx="9756">
                  <c:v>4.0290551199999998</c:v>
                </c:pt>
                <c:pt idx="9757">
                  <c:v>4.0286846199999999</c:v>
                </c:pt>
                <c:pt idx="9758">
                  <c:v>4.0281124100000003</c:v>
                </c:pt>
                <c:pt idx="9759">
                  <c:v>4.0277419099999996</c:v>
                </c:pt>
                <c:pt idx="9760">
                  <c:v>4.02716064</c:v>
                </c:pt>
                <c:pt idx="9761">
                  <c:v>4.0268597599999998</c:v>
                </c:pt>
                <c:pt idx="9762">
                  <c:v>4.0262083999999998</c:v>
                </c:pt>
                <c:pt idx="9763">
                  <c:v>4.0256667100000003</c:v>
                </c:pt>
                <c:pt idx="9764">
                  <c:v>4.0252857200000003</c:v>
                </c:pt>
                <c:pt idx="9765">
                  <c:v>4.0246343600000003</c:v>
                </c:pt>
                <c:pt idx="9766">
                  <c:v>4.0243234599999997</c:v>
                </c:pt>
                <c:pt idx="9767">
                  <c:v>4.0235419300000004</c:v>
                </c:pt>
                <c:pt idx="9768">
                  <c:v>4.0231905000000001</c:v>
                </c:pt>
                <c:pt idx="9769">
                  <c:v>4.0226197199999998</c:v>
                </c:pt>
                <c:pt idx="9770">
                  <c:v>4.0222387299999998</c:v>
                </c:pt>
                <c:pt idx="9771">
                  <c:v>4.0217070599999998</c:v>
                </c:pt>
                <c:pt idx="9772">
                  <c:v>4.0211062399999999</c:v>
                </c:pt>
                <c:pt idx="9773">
                  <c:v>4.0202636700000003</c:v>
                </c:pt>
                <c:pt idx="9774">
                  <c:v>4.0199327499999997</c:v>
                </c:pt>
                <c:pt idx="9775">
                  <c:v>4.0193114300000001</c:v>
                </c:pt>
                <c:pt idx="9776">
                  <c:v>4.0185689900000003</c:v>
                </c:pt>
                <c:pt idx="9777">
                  <c:v>4.0184888799999996</c:v>
                </c:pt>
                <c:pt idx="9778">
                  <c:v>4.0176372499999999</c:v>
                </c:pt>
                <c:pt idx="9779">
                  <c:v>4.0172662700000004</c:v>
                </c:pt>
                <c:pt idx="9780">
                  <c:v>4.0168952899999999</c:v>
                </c:pt>
                <c:pt idx="9781">
                  <c:v>4.0162935299999996</c:v>
                </c:pt>
                <c:pt idx="9782">
                  <c:v>4.0156226200000003</c:v>
                </c:pt>
                <c:pt idx="9783">
                  <c:v>4.01553249</c:v>
                </c:pt>
                <c:pt idx="9784">
                  <c:v>4.0148501400000001</c:v>
                </c:pt>
                <c:pt idx="9785">
                  <c:v>4.0142788899999999</c:v>
                </c:pt>
                <c:pt idx="9786">
                  <c:v>4.0136470800000001</c:v>
                </c:pt>
                <c:pt idx="9787">
                  <c:v>4.0131363899999997</c:v>
                </c:pt>
                <c:pt idx="9788">
                  <c:v>4.0127649300000003</c:v>
                </c:pt>
                <c:pt idx="9789">
                  <c:v>4.0123043100000002</c:v>
                </c:pt>
                <c:pt idx="9790">
                  <c:v>4.0118231800000004</c:v>
                </c:pt>
                <c:pt idx="9791">
                  <c:v>4.0114316900000002</c:v>
                </c:pt>
                <c:pt idx="9792">
                  <c:v>4.01078081</c:v>
                </c:pt>
                <c:pt idx="9793">
                  <c:v>4.0104198499999999</c:v>
                </c:pt>
                <c:pt idx="9794">
                  <c:v>4.0099072500000004</c:v>
                </c:pt>
                <c:pt idx="9795">
                  <c:v>4.0091571799999999</c:v>
                </c:pt>
                <c:pt idx="9796">
                  <c:v>4.0087547299999997</c:v>
                </c:pt>
                <c:pt idx="9797">
                  <c:v>4.00843477</c:v>
                </c:pt>
                <c:pt idx="9798">
                  <c:v>4.0077753100000004</c:v>
                </c:pt>
                <c:pt idx="9799">
                  <c:v>4.0075011299999996</c:v>
                </c:pt>
                <c:pt idx="9800">
                  <c:v>4.0066103899999996</c:v>
                </c:pt>
                <c:pt idx="9801">
                  <c:v>4.0063109399999997</c:v>
                </c:pt>
                <c:pt idx="9802">
                  <c:v>4.0058374399999996</c:v>
                </c:pt>
                <c:pt idx="9803">
                  <c:v>4.00509644</c:v>
                </c:pt>
                <c:pt idx="9804">
                  <c:v>4.0050163300000001</c:v>
                </c:pt>
                <c:pt idx="9805">
                  <c:v>4.0043044099999996</c:v>
                </c:pt>
                <c:pt idx="9806">
                  <c:v>4.0038332900000002</c:v>
                </c:pt>
                <c:pt idx="9807">
                  <c:v>4.0033927</c:v>
                </c:pt>
                <c:pt idx="9808">
                  <c:v>4.0028510099999997</c:v>
                </c:pt>
                <c:pt idx="9809">
                  <c:v>4.0022692700000002</c:v>
                </c:pt>
                <c:pt idx="9810">
                  <c:v>4.0016784699999999</c:v>
                </c:pt>
                <c:pt idx="9811">
                  <c:v>4.0011572800000001</c:v>
                </c:pt>
                <c:pt idx="9812">
                  <c:v>4.0008359000000002</c:v>
                </c:pt>
                <c:pt idx="9813">
                  <c:v>4.0002646400000001</c:v>
                </c:pt>
                <c:pt idx="9814">
                  <c:v>3.99985385</c:v>
                </c:pt>
                <c:pt idx="9815">
                  <c:v>3.9991724500000001</c:v>
                </c:pt>
                <c:pt idx="9816">
                  <c:v>3.9988613100000001</c:v>
                </c:pt>
                <c:pt idx="9817">
                  <c:v>3.9982698000000001</c:v>
                </c:pt>
                <c:pt idx="9818">
                  <c:v>3.9978187100000002</c:v>
                </c:pt>
                <c:pt idx="9819">
                  <c:v>3.99728751</c:v>
                </c:pt>
                <c:pt idx="9820">
                  <c:v>3.9966559400000001</c:v>
                </c:pt>
                <c:pt idx="9821">
                  <c:v>3.9962849600000001</c:v>
                </c:pt>
                <c:pt idx="9822">
                  <c:v>3.9958140900000001</c:v>
                </c:pt>
                <c:pt idx="9823">
                  <c:v>3.9953327199999999</c:v>
                </c:pt>
                <c:pt idx="9824">
                  <c:v>3.9948215500000002</c:v>
                </c:pt>
                <c:pt idx="9825">
                  <c:v>3.9942099999999998</c:v>
                </c:pt>
                <c:pt idx="9826">
                  <c:v>3.9937286400000001</c:v>
                </c:pt>
                <c:pt idx="9827">
                  <c:v>3.9930172000000002</c:v>
                </c:pt>
                <c:pt idx="9828">
                  <c:v>3.99281621</c:v>
                </c:pt>
                <c:pt idx="9829">
                  <c:v>3.99234533</c:v>
                </c:pt>
                <c:pt idx="9830">
                  <c:v>3.9915635599999999</c:v>
                </c:pt>
                <c:pt idx="9831">
                  <c:v>3.9912226199999998</c:v>
                </c:pt>
                <c:pt idx="9832">
                  <c:v>3.9909517800000001</c:v>
                </c:pt>
                <c:pt idx="9833">
                  <c:v>3.9904305899999999</c:v>
                </c:pt>
                <c:pt idx="9834">
                  <c:v>3.9897291699999999</c:v>
                </c:pt>
                <c:pt idx="9835">
                  <c:v>3.9893581899999999</c:v>
                </c:pt>
                <c:pt idx="9836">
                  <c:v>3.98892713</c:v>
                </c:pt>
                <c:pt idx="9837">
                  <c:v>3.98820519</c:v>
                </c:pt>
                <c:pt idx="9838">
                  <c:v>3.9875938899999999</c:v>
                </c:pt>
                <c:pt idx="9839">
                  <c:v>3.9873130300000001</c:v>
                </c:pt>
                <c:pt idx="9840">
                  <c:v>3.9868018599999999</c:v>
                </c:pt>
                <c:pt idx="9841">
                  <c:v>3.9864509099999998</c:v>
                </c:pt>
                <c:pt idx="9842">
                  <c:v>3.9857594999999999</c:v>
                </c:pt>
                <c:pt idx="9843">
                  <c:v>3.9854483599999999</c:v>
                </c:pt>
                <c:pt idx="9844">
                  <c:v>3.9847774500000002</c:v>
                </c:pt>
                <c:pt idx="9845">
                  <c:v>3.9840450299999999</c:v>
                </c:pt>
                <c:pt idx="9846">
                  <c:v>3.9839355900000002</c:v>
                </c:pt>
                <c:pt idx="9847">
                  <c:v>3.9833242900000001</c:v>
                </c:pt>
                <c:pt idx="9848">
                  <c:v>3.9828314800000002</c:v>
                </c:pt>
                <c:pt idx="9849">
                  <c:v>3.98222041</c:v>
                </c:pt>
                <c:pt idx="9850">
                  <c:v>3.98161912</c:v>
                </c:pt>
                <c:pt idx="9851">
                  <c:v>3.9813182399999998</c:v>
                </c:pt>
                <c:pt idx="9852">
                  <c:v>3.98077703</c:v>
                </c:pt>
                <c:pt idx="9853">
                  <c:v>3.9803061500000001</c:v>
                </c:pt>
                <c:pt idx="9854">
                  <c:v>3.97983479</c:v>
                </c:pt>
                <c:pt idx="9855">
                  <c:v>3.9793133699999998</c:v>
                </c:pt>
                <c:pt idx="9856">
                  <c:v>3.97883224</c:v>
                </c:pt>
                <c:pt idx="9857">
                  <c:v>3.9783611300000001</c:v>
                </c:pt>
                <c:pt idx="9858">
                  <c:v>3.9777796300000001</c:v>
                </c:pt>
                <c:pt idx="9859">
                  <c:v>3.9773087500000002</c:v>
                </c:pt>
                <c:pt idx="9860">
                  <c:v>3.9767875699999999</c:v>
                </c:pt>
                <c:pt idx="9861">
                  <c:v>3.9764265999999999</c:v>
                </c:pt>
                <c:pt idx="9862">
                  <c:v>3.97575498</c:v>
                </c:pt>
                <c:pt idx="9863">
                  <c:v>3.9753937700000002</c:v>
                </c:pt>
                <c:pt idx="9864">
                  <c:v>3.9748928499999998</c:v>
                </c:pt>
                <c:pt idx="9865">
                  <c:v>3.9742312399999999</c:v>
                </c:pt>
                <c:pt idx="9866">
                  <c:v>3.9737598900000002</c:v>
                </c:pt>
                <c:pt idx="9867">
                  <c:v>3.9732887699999999</c:v>
                </c:pt>
                <c:pt idx="9868">
                  <c:v>3.9727575800000001</c:v>
                </c:pt>
                <c:pt idx="9869">
                  <c:v>3.9723966100000001</c:v>
                </c:pt>
                <c:pt idx="9870">
                  <c:v>3.9717052000000002</c:v>
                </c:pt>
                <c:pt idx="9871">
                  <c:v>3.9711835400000002</c:v>
                </c:pt>
                <c:pt idx="9872">
                  <c:v>3.9706826199999998</c:v>
                </c:pt>
                <c:pt idx="9873">
                  <c:v>3.9703013899999999</c:v>
                </c:pt>
                <c:pt idx="9874">
                  <c:v>3.9697701900000002</c:v>
                </c:pt>
                <c:pt idx="9875">
                  <c:v>3.9692087200000001</c:v>
                </c:pt>
                <c:pt idx="9876">
                  <c:v>3.9687979200000001</c:v>
                </c:pt>
                <c:pt idx="9877">
                  <c:v>3.9683966599999998</c:v>
                </c:pt>
                <c:pt idx="9878">
                  <c:v>3.9676952399999998</c:v>
                </c:pt>
                <c:pt idx="9879">
                  <c:v>3.9672536799999998</c:v>
                </c:pt>
                <c:pt idx="9880">
                  <c:v>3.96666265</c:v>
                </c:pt>
                <c:pt idx="9881">
                  <c:v>3.96623182</c:v>
                </c:pt>
                <c:pt idx="9882">
                  <c:v>3.9657602299999999</c:v>
                </c:pt>
                <c:pt idx="9883">
                  <c:v>3.96510863</c:v>
                </c:pt>
                <c:pt idx="9884">
                  <c:v>3.9646475300000001</c:v>
                </c:pt>
                <c:pt idx="9885">
                  <c:v>3.9644470200000002</c:v>
                </c:pt>
                <c:pt idx="9886">
                  <c:v>3.9636249499999998</c:v>
                </c:pt>
                <c:pt idx="9887">
                  <c:v>3.9632844899999999</c:v>
                </c:pt>
                <c:pt idx="9888">
                  <c:v>3.96253228</c:v>
                </c:pt>
                <c:pt idx="9889">
                  <c:v>3.9622919599999999</c:v>
                </c:pt>
                <c:pt idx="9890">
                  <c:v>3.9614799000000001</c:v>
                </c:pt>
                <c:pt idx="9891">
                  <c:v>3.9610588600000001</c:v>
                </c:pt>
                <c:pt idx="9892">
                  <c:v>3.9608383200000001</c:v>
                </c:pt>
                <c:pt idx="9893">
                  <c:v>3.95998597</c:v>
                </c:pt>
                <c:pt idx="9894">
                  <c:v>3.9595348800000001</c:v>
                </c:pt>
                <c:pt idx="9895">
                  <c:v>3.9592545000000001</c:v>
                </c:pt>
                <c:pt idx="9896">
                  <c:v>3.9585928899999998</c:v>
                </c:pt>
                <c:pt idx="9897">
                  <c:v>3.95828223</c:v>
                </c:pt>
                <c:pt idx="9898">
                  <c:v>3.95766068</c:v>
                </c:pt>
                <c:pt idx="9899">
                  <c:v>3.9570977699999998</c:v>
                </c:pt>
                <c:pt idx="9900">
                  <c:v>3.9567792399999999</c:v>
                </c:pt>
                <c:pt idx="9901">
                  <c:v>3.95627737</c:v>
                </c:pt>
                <c:pt idx="9902">
                  <c:v>3.9558060199999998</c:v>
                </c:pt>
                <c:pt idx="9903">
                  <c:v>3.9550643000000001</c:v>
                </c:pt>
                <c:pt idx="9904">
                  <c:v>3.9548437600000002</c:v>
                </c:pt>
                <c:pt idx="9905">
                  <c:v>3.9542519999999999</c:v>
                </c:pt>
                <c:pt idx="9906">
                  <c:v>3.9536907700000001</c:v>
                </c:pt>
                <c:pt idx="9907">
                  <c:v>3.9531092600000002</c:v>
                </c:pt>
                <c:pt idx="9908">
                  <c:v>3.95272851</c:v>
                </c:pt>
                <c:pt idx="9909">
                  <c:v>3.9522774200000002</c:v>
                </c:pt>
                <c:pt idx="9910">
                  <c:v>3.9515655000000001</c:v>
                </c:pt>
                <c:pt idx="9911">
                  <c:v>3.95138502</c:v>
                </c:pt>
                <c:pt idx="9912">
                  <c:v>3.9507234100000002</c:v>
                </c:pt>
                <c:pt idx="9913">
                  <c:v>3.9503424200000001</c:v>
                </c:pt>
                <c:pt idx="9914">
                  <c:v>3.94962072</c:v>
                </c:pt>
                <c:pt idx="9915">
                  <c:v>3.9492597599999999</c:v>
                </c:pt>
                <c:pt idx="9916">
                  <c:v>3.9488289399999998</c:v>
                </c:pt>
                <c:pt idx="9917">
                  <c:v>3.9479064899999998</c:v>
                </c:pt>
                <c:pt idx="9918">
                  <c:v>3.9475257400000001</c:v>
                </c:pt>
                <c:pt idx="9919">
                  <c:v>3.94716501</c:v>
                </c:pt>
                <c:pt idx="9920">
                  <c:v>3.9467840199999999</c:v>
                </c:pt>
                <c:pt idx="9921">
                  <c:v>3.9464733600000002</c:v>
                </c:pt>
                <c:pt idx="9922">
                  <c:v>3.9457719299999998</c:v>
                </c:pt>
                <c:pt idx="9923">
                  <c:v>3.9452805500000001</c:v>
                </c:pt>
                <c:pt idx="9924">
                  <c:v>3.94479918</c:v>
                </c:pt>
                <c:pt idx="9925">
                  <c:v>3.9443380800000001</c:v>
                </c:pt>
                <c:pt idx="9926">
                  <c:v>3.9437668299999999</c:v>
                </c:pt>
                <c:pt idx="9927">
                  <c:v>3.9431750800000001</c:v>
                </c:pt>
                <c:pt idx="9928">
                  <c:v>3.9427540300000001</c:v>
                </c:pt>
                <c:pt idx="9929">
                  <c:v>3.9424030800000001</c:v>
                </c:pt>
                <c:pt idx="9930">
                  <c:v>3.9416010400000001</c:v>
                </c:pt>
                <c:pt idx="9931">
                  <c:v>3.94122028</c:v>
                </c:pt>
                <c:pt idx="9932">
                  <c:v>3.94079924</c:v>
                </c:pt>
                <c:pt idx="9933">
                  <c:v>3.9402279899999999</c:v>
                </c:pt>
                <c:pt idx="9934">
                  <c:v>3.9394760099999999</c:v>
                </c:pt>
                <c:pt idx="9935">
                  <c:v>3.93924546</c:v>
                </c:pt>
                <c:pt idx="9936">
                  <c:v>3.9386544200000002</c:v>
                </c:pt>
                <c:pt idx="9937">
                  <c:v>3.9381327599999998</c:v>
                </c:pt>
                <c:pt idx="9938">
                  <c:v>3.9377319800000001</c:v>
                </c:pt>
                <c:pt idx="9939">
                  <c:v>3.9371504800000001</c:v>
                </c:pt>
                <c:pt idx="9940">
                  <c:v>3.9367692500000002</c:v>
                </c:pt>
                <c:pt idx="9941">
                  <c:v>3.93624806</c:v>
                </c:pt>
                <c:pt idx="9942">
                  <c:v>3.93566656</c:v>
                </c:pt>
                <c:pt idx="9943">
                  <c:v>3.93531561</c:v>
                </c:pt>
                <c:pt idx="9944">
                  <c:v>3.9347844099999998</c:v>
                </c:pt>
                <c:pt idx="9945">
                  <c:v>3.9344940199999998</c:v>
                </c:pt>
                <c:pt idx="9946">
                  <c:v>3.9336113899999998</c:v>
                </c:pt>
                <c:pt idx="9947">
                  <c:v>3.9333410299999998</c:v>
                </c:pt>
                <c:pt idx="9948">
                  <c:v>3.9325892900000001</c:v>
                </c:pt>
                <c:pt idx="9949">
                  <c:v>3.9321880299999998</c:v>
                </c:pt>
                <c:pt idx="9950">
                  <c:v>3.9316863999999998</c:v>
                </c:pt>
                <c:pt idx="9951">
                  <c:v>3.9311268300000002</c:v>
                </c:pt>
                <c:pt idx="9952">
                  <c:v>3.93076706</c:v>
                </c:pt>
                <c:pt idx="9953">
                  <c:v>3.9301734000000002</c:v>
                </c:pt>
                <c:pt idx="9954">
                  <c:v>3.9296925100000002</c:v>
                </c:pt>
                <c:pt idx="9955">
                  <c:v>3.9292912499999999</c:v>
                </c:pt>
                <c:pt idx="9956">
                  <c:v>3.9288702</c:v>
                </c:pt>
                <c:pt idx="9957">
                  <c:v>3.9283487799999999</c:v>
                </c:pt>
                <c:pt idx="9958">
                  <c:v>3.92769718</c:v>
                </c:pt>
                <c:pt idx="9959">
                  <c:v>3.9272358399999998</c:v>
                </c:pt>
                <c:pt idx="9960">
                  <c:v>3.9267947699999999</c:v>
                </c:pt>
                <c:pt idx="9961">
                  <c:v>3.9262535600000001</c:v>
                </c:pt>
                <c:pt idx="9962">
                  <c:v>3.9259731800000002</c:v>
                </c:pt>
                <c:pt idx="9963">
                  <c:v>3.9253215799999999</c:v>
                </c:pt>
                <c:pt idx="9964">
                  <c:v>3.9248402100000002</c:v>
                </c:pt>
                <c:pt idx="9965">
                  <c:v>3.9244692300000001</c:v>
                </c:pt>
                <c:pt idx="9966">
                  <c:v>3.9238476800000002</c:v>
                </c:pt>
                <c:pt idx="9967">
                  <c:v>3.9232363700000001</c:v>
                </c:pt>
                <c:pt idx="9968">
                  <c:v>3.9227852799999998</c:v>
                </c:pt>
                <c:pt idx="9969">
                  <c:v>3.9222235699999999</c:v>
                </c:pt>
                <c:pt idx="9970">
                  <c:v>3.9219028900000001</c:v>
                </c:pt>
                <c:pt idx="9971">
                  <c:v>3.9213514300000001</c:v>
                </c:pt>
                <c:pt idx="9972">
                  <c:v>3.9206399900000002</c:v>
                </c:pt>
                <c:pt idx="9973">
                  <c:v>3.9204194499999998</c:v>
                </c:pt>
                <c:pt idx="9974">
                  <c:v>3.91988826</c:v>
                </c:pt>
                <c:pt idx="9975">
                  <c:v>3.91937661</c:v>
                </c:pt>
                <c:pt idx="9976">
                  <c:v>3.9186751800000001</c:v>
                </c:pt>
                <c:pt idx="9977">
                  <c:v>3.9184346200000002</c:v>
                </c:pt>
                <c:pt idx="9978">
                  <c:v>3.91794324</c:v>
                </c:pt>
                <c:pt idx="9979">
                  <c:v>3.9175424599999999</c:v>
                </c:pt>
                <c:pt idx="9980">
                  <c:v>3.9169008700000001</c:v>
                </c:pt>
                <c:pt idx="9981">
                  <c:v>3.9163894699999999</c:v>
                </c:pt>
                <c:pt idx="9982">
                  <c:v>3.9156975699999998</c:v>
                </c:pt>
                <c:pt idx="9983">
                  <c:v>3.9151563600000001</c:v>
                </c:pt>
                <c:pt idx="9984">
                  <c:v>3.91459489</c:v>
                </c:pt>
                <c:pt idx="9985">
                  <c:v>3.9142942399999998</c:v>
                </c:pt>
                <c:pt idx="9986">
                  <c:v>3.9138033399999999</c:v>
                </c:pt>
                <c:pt idx="9987">
                  <c:v>3.9132716699999999</c:v>
                </c:pt>
                <c:pt idx="9988">
                  <c:v>3.9127605000000001</c:v>
                </c:pt>
                <c:pt idx="9989">
                  <c:v>3.9124197999999999</c:v>
                </c:pt>
                <c:pt idx="9990">
                  <c:v>3.9119689499999999</c:v>
                </c:pt>
                <c:pt idx="9991">
                  <c:v>3.9112670399999998</c:v>
                </c:pt>
                <c:pt idx="9992">
                  <c:v>3.9107959299999999</c:v>
                </c:pt>
                <c:pt idx="9993">
                  <c:v>3.9102747400000002</c:v>
                </c:pt>
                <c:pt idx="9994">
                  <c:v>3.9098134</c:v>
                </c:pt>
                <c:pt idx="9995">
                  <c:v>3.90922189</c:v>
                </c:pt>
                <c:pt idx="9996">
                  <c:v>3.90885091</c:v>
                </c:pt>
                <c:pt idx="9997">
                  <c:v>3.90817952</c:v>
                </c:pt>
                <c:pt idx="9998">
                  <c:v>3.9078986599999999</c:v>
                </c:pt>
                <c:pt idx="9999">
                  <c:v>3.9072873600000002</c:v>
                </c:pt>
                <c:pt idx="10000">
                  <c:v>3.9069364100000001</c:v>
                </c:pt>
                <c:pt idx="10001">
                  <c:v>3.9062540499999998</c:v>
                </c:pt>
                <c:pt idx="10002">
                  <c:v>3.9058539900000002</c:v>
                </c:pt>
                <c:pt idx="10003">
                  <c:v>3.9052443499999998</c:v>
                </c:pt>
                <c:pt idx="10004">
                  <c:v>3.9046101599999998</c:v>
                </c:pt>
                <c:pt idx="10005">
                  <c:v>3.9041698</c:v>
                </c:pt>
                <c:pt idx="10006">
                  <c:v>3.90381885</c:v>
                </c:pt>
                <c:pt idx="10007">
                  <c:v>3.9034075700000002</c:v>
                </c:pt>
                <c:pt idx="10008">
                  <c:v>3.9027860200000002</c:v>
                </c:pt>
                <c:pt idx="10009">
                  <c:v>3.9023148999999999</c:v>
                </c:pt>
                <c:pt idx="10010">
                  <c:v>3.9017434099999999</c:v>
                </c:pt>
                <c:pt idx="10011">
                  <c:v>3.9013726700000002</c:v>
                </c:pt>
                <c:pt idx="10012">
                  <c:v>3.9008617399999999</c:v>
                </c:pt>
                <c:pt idx="10013">
                  <c:v>3.9003500899999999</c:v>
                </c:pt>
                <c:pt idx="10014">
                  <c:v>3.8997988700000001</c:v>
                </c:pt>
                <c:pt idx="10015">
                  <c:v>3.8992977099999999</c:v>
                </c:pt>
                <c:pt idx="10016">
                  <c:v>3.8986060600000001</c:v>
                </c:pt>
                <c:pt idx="10017">
                  <c:v>3.8984453700000001</c:v>
                </c:pt>
                <c:pt idx="10018">
                  <c:v>3.89771366</c:v>
                </c:pt>
                <c:pt idx="10019">
                  <c:v>3.8973331500000001</c:v>
                </c:pt>
                <c:pt idx="10020">
                  <c:v>3.89712214</c:v>
                </c:pt>
                <c:pt idx="10021">
                  <c:v>3.8964910499999998</c:v>
                </c:pt>
                <c:pt idx="10022">
                  <c:v>3.8957791300000002</c:v>
                </c:pt>
                <c:pt idx="10023">
                  <c:v>3.8951578100000002</c:v>
                </c:pt>
                <c:pt idx="10024">
                  <c:v>3.89489698</c:v>
                </c:pt>
                <c:pt idx="10025">
                  <c:v>3.8942153500000001</c:v>
                </c:pt>
                <c:pt idx="10026">
                  <c:v>3.8938643900000001</c:v>
                </c:pt>
                <c:pt idx="10027">
                  <c:v>3.8931126599999999</c:v>
                </c:pt>
                <c:pt idx="10028">
                  <c:v>3.8927416799999999</c:v>
                </c:pt>
                <c:pt idx="10029">
                  <c:v>3.8922808199999999</c:v>
                </c:pt>
                <c:pt idx="10030">
                  <c:v>3.89182973</c:v>
                </c:pt>
                <c:pt idx="10031">
                  <c:v>3.8913886500000001</c:v>
                </c:pt>
                <c:pt idx="10032">
                  <c:v>3.8908371900000001</c:v>
                </c:pt>
                <c:pt idx="10033">
                  <c:v>3.8902654600000002</c:v>
                </c:pt>
                <c:pt idx="10034">
                  <c:v>3.8897144799999999</c:v>
                </c:pt>
                <c:pt idx="10035">
                  <c:v>3.8893434999999998</c:v>
                </c:pt>
                <c:pt idx="10036">
                  <c:v>3.8887619999999998</c:v>
                </c:pt>
                <c:pt idx="10037">
                  <c:v>3.8884112800000001</c:v>
                </c:pt>
                <c:pt idx="10038">
                  <c:v>3.8877694599999999</c:v>
                </c:pt>
                <c:pt idx="10039">
                  <c:v>3.88734841</c:v>
                </c:pt>
                <c:pt idx="10040">
                  <c:v>3.88674688</c:v>
                </c:pt>
                <c:pt idx="10041">
                  <c:v>3.8862559800000001</c:v>
                </c:pt>
                <c:pt idx="10042">
                  <c:v>3.8856043800000002</c:v>
                </c:pt>
                <c:pt idx="10043">
                  <c:v>3.8852529499999999</c:v>
                </c:pt>
                <c:pt idx="10044">
                  <c:v>3.8847322499999999</c:v>
                </c:pt>
                <c:pt idx="10045">
                  <c:v>3.8842208399999998</c:v>
                </c:pt>
                <c:pt idx="10046">
                  <c:v>3.8836593599999998</c:v>
                </c:pt>
                <c:pt idx="10047">
                  <c:v>3.8829176400000001</c:v>
                </c:pt>
                <c:pt idx="10048">
                  <c:v>3.8827171300000001</c:v>
                </c:pt>
                <c:pt idx="10049">
                  <c:v>3.8821458799999999</c:v>
                </c:pt>
                <c:pt idx="10050">
                  <c:v>3.8819353599999999</c:v>
                </c:pt>
                <c:pt idx="10051">
                  <c:v>3.8812434699999998</c:v>
                </c:pt>
                <c:pt idx="10052">
                  <c:v>3.8810329399999999</c:v>
                </c:pt>
                <c:pt idx="10053">
                  <c:v>3.88035131</c:v>
                </c:pt>
                <c:pt idx="10054">
                  <c:v>3.8795495</c:v>
                </c:pt>
                <c:pt idx="10055">
                  <c:v>3.8792583899999999</c:v>
                </c:pt>
                <c:pt idx="10056">
                  <c:v>3.8787844200000001</c:v>
                </c:pt>
                <c:pt idx="10057">
                  <c:v>3.8782460699999999</c:v>
                </c:pt>
                <c:pt idx="10058">
                  <c:v>3.8774855100000001</c:v>
                </c:pt>
                <c:pt idx="10059">
                  <c:v>3.8771333700000001</c:v>
                </c:pt>
                <c:pt idx="10060">
                  <c:v>3.8767523800000001</c:v>
                </c:pt>
                <c:pt idx="10061">
                  <c:v>3.8763010499999999</c:v>
                </c:pt>
                <c:pt idx="10062">
                  <c:v>3.87581015</c:v>
                </c:pt>
                <c:pt idx="10063">
                  <c:v>3.8753891</c:v>
                </c:pt>
                <c:pt idx="10064">
                  <c:v>3.8747072199999999</c:v>
                </c:pt>
                <c:pt idx="10065">
                  <c:v>3.87414646</c:v>
                </c:pt>
                <c:pt idx="10066">
                  <c:v>3.87396574</c:v>
                </c:pt>
                <c:pt idx="10067">
                  <c:v>3.8732840999999998</c:v>
                </c:pt>
                <c:pt idx="10068">
                  <c:v>3.8727126100000002</c:v>
                </c:pt>
                <c:pt idx="10069">
                  <c:v>3.8723313799999999</c:v>
                </c:pt>
                <c:pt idx="10070">
                  <c:v>3.8718404799999999</c:v>
                </c:pt>
                <c:pt idx="10071">
                  <c:v>3.8710787299999998</c:v>
                </c:pt>
                <c:pt idx="10072">
                  <c:v>3.8707079900000001</c:v>
                </c:pt>
                <c:pt idx="10073">
                  <c:v>3.8700661699999999</c:v>
                </c:pt>
                <c:pt idx="10074">
                  <c:v>3.8697051999999998</c:v>
                </c:pt>
                <c:pt idx="10075">
                  <c:v>3.8691537399999998</c:v>
                </c:pt>
                <c:pt idx="10076">
                  <c:v>3.8690137899999999</c:v>
                </c:pt>
                <c:pt idx="10077">
                  <c:v>3.8683919900000001</c:v>
                </c:pt>
                <c:pt idx="10078">
                  <c:v>3.86774087</c:v>
                </c:pt>
                <c:pt idx="10079">
                  <c:v>3.8670887899999999</c:v>
                </c:pt>
                <c:pt idx="10080">
                  <c:v>3.8669085499999998</c:v>
                </c:pt>
                <c:pt idx="10081">
                  <c:v>3.8663270500000002</c:v>
                </c:pt>
                <c:pt idx="10082">
                  <c:v>3.8655753100000001</c:v>
                </c:pt>
                <c:pt idx="10083">
                  <c:v>3.8650844100000001</c:v>
                </c:pt>
                <c:pt idx="10084">
                  <c:v>3.8645527400000002</c:v>
                </c:pt>
                <c:pt idx="10085">
                  <c:v>3.8641519500000001</c:v>
                </c:pt>
                <c:pt idx="10086">
                  <c:v>3.8638911199999999</c:v>
                </c:pt>
                <c:pt idx="10087">
                  <c:v>3.86322951</c:v>
                </c:pt>
                <c:pt idx="10088">
                  <c:v>3.8629088399999998</c:v>
                </c:pt>
                <c:pt idx="10089">
                  <c:v>3.86238766</c:v>
                </c:pt>
                <c:pt idx="10090">
                  <c:v>3.8617658600000002</c:v>
                </c:pt>
                <c:pt idx="10091">
                  <c:v>3.8614552</c:v>
                </c:pt>
                <c:pt idx="10092">
                  <c:v>3.86063337</c:v>
                </c:pt>
                <c:pt idx="10093">
                  <c:v>3.8602924299999999</c:v>
                </c:pt>
                <c:pt idx="10094">
                  <c:v>3.8598010500000002</c:v>
                </c:pt>
                <c:pt idx="10095">
                  <c:v>3.8593399499999999</c:v>
                </c:pt>
                <c:pt idx="10096">
                  <c:v>3.8588187700000001</c:v>
                </c:pt>
                <c:pt idx="10097">
                  <c:v>3.8581371299999998</c:v>
                </c:pt>
                <c:pt idx="10098">
                  <c:v>3.8577961900000002</c:v>
                </c:pt>
                <c:pt idx="10099">
                  <c:v>3.8572444899999998</c:v>
                </c:pt>
                <c:pt idx="10100">
                  <c:v>3.85674334</c:v>
                </c:pt>
                <c:pt idx="10101">
                  <c:v>3.8564426900000002</c:v>
                </c:pt>
                <c:pt idx="10102">
                  <c:v>3.8557710599999999</c:v>
                </c:pt>
                <c:pt idx="10103">
                  <c:v>3.8552198400000002</c:v>
                </c:pt>
                <c:pt idx="10104">
                  <c:v>3.8549592499999998</c:v>
                </c:pt>
                <c:pt idx="10105">
                  <c:v>3.8544378300000002</c:v>
                </c:pt>
                <c:pt idx="10106">
                  <c:v>3.8538062599999998</c:v>
                </c:pt>
                <c:pt idx="10107">
                  <c:v>3.85333514</c:v>
                </c:pt>
                <c:pt idx="10108">
                  <c:v>3.85272288</c:v>
                </c:pt>
                <c:pt idx="10109">
                  <c:v>3.8522231599999999</c:v>
                </c:pt>
                <c:pt idx="10110">
                  <c:v>3.8516008899999998</c:v>
                </c:pt>
                <c:pt idx="10111">
                  <c:v>3.8513093</c:v>
                </c:pt>
                <c:pt idx="10112">
                  <c:v>3.85087943</c:v>
                </c:pt>
                <c:pt idx="10113">
                  <c:v>3.8502476200000002</c:v>
                </c:pt>
                <c:pt idx="10114">
                  <c:v>3.8496661200000002</c:v>
                </c:pt>
                <c:pt idx="10115">
                  <c:v>3.8492550799999998</c:v>
                </c:pt>
                <c:pt idx="10116">
                  <c:v>3.8489746999999999</c:v>
                </c:pt>
                <c:pt idx="10117">
                  <c:v>3.84831309</c:v>
                </c:pt>
                <c:pt idx="10118">
                  <c:v>3.8477113200000002</c:v>
                </c:pt>
                <c:pt idx="10119">
                  <c:v>3.8471601</c:v>
                </c:pt>
                <c:pt idx="10120">
                  <c:v>3.8468191599999999</c:v>
                </c:pt>
                <c:pt idx="10121">
                  <c:v>3.8460075900000001</c:v>
                </c:pt>
                <c:pt idx="10122">
                  <c:v>3.8455660300000001</c:v>
                </c:pt>
                <c:pt idx="10123">
                  <c:v>3.8452053099999999</c:v>
                </c:pt>
                <c:pt idx="10124">
                  <c:v>3.84458375</c:v>
                </c:pt>
                <c:pt idx="10125">
                  <c:v>3.8442831000000002</c:v>
                </c:pt>
                <c:pt idx="10126">
                  <c:v>3.8437714600000001</c:v>
                </c:pt>
                <c:pt idx="10127">
                  <c:v>3.8433108300000001</c:v>
                </c:pt>
                <c:pt idx="10128">
                  <c:v>3.8427293300000001</c:v>
                </c:pt>
                <c:pt idx="10129">
                  <c:v>3.8421978999999999</c:v>
                </c:pt>
                <c:pt idx="10130">
                  <c:v>3.8417866200000002</c:v>
                </c:pt>
                <c:pt idx="10131">
                  <c:v>3.8411552900000001</c:v>
                </c:pt>
                <c:pt idx="10132">
                  <c:v>3.84076452</c:v>
                </c:pt>
                <c:pt idx="10133">
                  <c:v>3.8402028100000001</c:v>
                </c:pt>
                <c:pt idx="10134">
                  <c:v>3.8397519600000001</c:v>
                </c:pt>
                <c:pt idx="10135">
                  <c:v>3.83940101</c:v>
                </c:pt>
                <c:pt idx="10136">
                  <c:v>3.8386990999999999</c:v>
                </c:pt>
                <c:pt idx="10137">
                  <c:v>3.83798766</c:v>
                </c:pt>
                <c:pt idx="10138">
                  <c:v>3.8378572499999999</c:v>
                </c:pt>
                <c:pt idx="10139">
                  <c:v>3.8373160400000002</c:v>
                </c:pt>
                <c:pt idx="10140">
                  <c:v>3.8369049999999998</c:v>
                </c:pt>
                <c:pt idx="10141">
                  <c:v>3.83620334</c:v>
                </c:pt>
                <c:pt idx="10142">
                  <c:v>3.8356921700000002</c:v>
                </c:pt>
                <c:pt idx="10143">
                  <c:v>3.835181</c:v>
                </c:pt>
                <c:pt idx="10144">
                  <c:v>3.83428836</c:v>
                </c:pt>
                <c:pt idx="10145">
                  <c:v>3.8336873100000002</c:v>
                </c:pt>
                <c:pt idx="10146">
                  <c:v>3.8333065500000001</c:v>
                </c:pt>
                <c:pt idx="10147">
                  <c:v>3.8326747399999999</c:v>
                </c:pt>
                <c:pt idx="10148">
                  <c:v>3.8323237899999998</c:v>
                </c:pt>
                <c:pt idx="10149">
                  <c:v>3.83180261</c:v>
                </c:pt>
                <c:pt idx="10150">
                  <c:v>3.8313212399999999</c:v>
                </c:pt>
                <c:pt idx="10151">
                  <c:v>3.83086014</c:v>
                </c:pt>
                <c:pt idx="10152">
                  <c:v>3.83038926</c:v>
                </c:pt>
                <c:pt idx="10153">
                  <c:v>3.8298978799999999</c:v>
                </c:pt>
                <c:pt idx="10154">
                  <c:v>3.8291561600000001</c:v>
                </c:pt>
                <c:pt idx="10155">
                  <c:v>3.8286848099999999</c:v>
                </c:pt>
                <c:pt idx="10156">
                  <c:v>3.8282840299999998</c:v>
                </c:pt>
                <c:pt idx="10157">
                  <c:v>3.8277726200000002</c:v>
                </c:pt>
                <c:pt idx="10158">
                  <c:v>3.8271410499999998</c:v>
                </c:pt>
                <c:pt idx="10159">
                  <c:v>3.8266892399999999</c:v>
                </c:pt>
                <c:pt idx="10160">
                  <c:v>3.8261499400000001</c:v>
                </c:pt>
                <c:pt idx="10161">
                  <c:v>3.8257982699999999</c:v>
                </c:pt>
                <c:pt idx="10162">
                  <c:v>3.8253467099999998</c:v>
                </c:pt>
                <c:pt idx="10163">
                  <c:v>3.8250057700000002</c:v>
                </c:pt>
                <c:pt idx="10164">
                  <c:v>3.8244347599999999</c:v>
                </c:pt>
                <c:pt idx="10165">
                  <c:v>3.8237428699999998</c:v>
                </c:pt>
                <c:pt idx="10166">
                  <c:v>3.8233718900000002</c:v>
                </c:pt>
                <c:pt idx="10167">
                  <c:v>3.8229911300000001</c:v>
                </c:pt>
                <c:pt idx="10168">
                  <c:v>3.8223693399999998</c:v>
                </c:pt>
                <c:pt idx="10169">
                  <c:v>3.8219983599999998</c:v>
                </c:pt>
                <c:pt idx="10170">
                  <c:v>3.8214070800000002</c:v>
                </c:pt>
                <c:pt idx="10171">
                  <c:v>3.8208956700000001</c:v>
                </c:pt>
                <c:pt idx="10172">
                  <c:v>3.8203744899999998</c:v>
                </c:pt>
                <c:pt idx="10173">
                  <c:v>3.8199036099999999</c:v>
                </c:pt>
                <c:pt idx="10174">
                  <c:v>3.8193821899999998</c:v>
                </c:pt>
                <c:pt idx="10175">
                  <c:v>3.8191318500000002</c:v>
                </c:pt>
                <c:pt idx="10176">
                  <c:v>3.81850004</c:v>
                </c:pt>
                <c:pt idx="10177">
                  <c:v>3.8178281799999998</c:v>
                </c:pt>
                <c:pt idx="10178">
                  <c:v>3.81724715</c:v>
                </c:pt>
                <c:pt idx="10179">
                  <c:v>3.8169863199999998</c:v>
                </c:pt>
                <c:pt idx="10180">
                  <c:v>3.8164351000000001</c:v>
                </c:pt>
                <c:pt idx="10181">
                  <c:v>3.8158132999999999</c:v>
                </c:pt>
                <c:pt idx="10182">
                  <c:v>3.81528234</c:v>
                </c:pt>
                <c:pt idx="10183">
                  <c:v>3.8149914699999998</c:v>
                </c:pt>
                <c:pt idx="10184">
                  <c:v>3.81430984</c:v>
                </c:pt>
                <c:pt idx="10185">
                  <c:v>3.8138485000000002</c:v>
                </c:pt>
                <c:pt idx="10186">
                  <c:v>3.8132874999999999</c:v>
                </c:pt>
                <c:pt idx="10187">
                  <c:v>3.8128860000000002</c:v>
                </c:pt>
                <c:pt idx="10188">
                  <c:v>3.81238484</c:v>
                </c:pt>
                <c:pt idx="10189">
                  <c:v>3.8120140999999998</c:v>
                </c:pt>
                <c:pt idx="10190">
                  <c:v>3.8114728900000001</c:v>
                </c:pt>
                <c:pt idx="10191">
                  <c:v>3.8107812399999998</c:v>
                </c:pt>
                <c:pt idx="10192">
                  <c:v>3.8104302900000002</c:v>
                </c:pt>
                <c:pt idx="10193">
                  <c:v>3.8096985800000001</c:v>
                </c:pt>
                <c:pt idx="10194">
                  <c:v>3.8094477699999998</c:v>
                </c:pt>
                <c:pt idx="10195">
                  <c:v>3.80878615</c:v>
                </c:pt>
                <c:pt idx="10196">
                  <c:v>3.8084654800000002</c:v>
                </c:pt>
                <c:pt idx="10197">
                  <c:v>3.8078839800000002</c:v>
                </c:pt>
                <c:pt idx="10198">
                  <c:v>3.80735278</c:v>
                </c:pt>
                <c:pt idx="10199">
                  <c:v>3.8068115699999998</c:v>
                </c:pt>
                <c:pt idx="10200">
                  <c:v>3.8063704999999999</c:v>
                </c:pt>
                <c:pt idx="10201">
                  <c:v>3.8058588499999999</c:v>
                </c:pt>
                <c:pt idx="10202">
                  <c:v>3.8054680799999998</c:v>
                </c:pt>
                <c:pt idx="10203">
                  <c:v>3.8048164799999999</c:v>
                </c:pt>
                <c:pt idx="10204">
                  <c:v>3.8043856599999999</c:v>
                </c:pt>
                <c:pt idx="10205">
                  <c:v>3.8038241899999998</c:v>
                </c:pt>
                <c:pt idx="10206">
                  <c:v>3.80352354</c:v>
                </c:pt>
                <c:pt idx="10207">
                  <c:v>3.8026912199999998</c:v>
                </c:pt>
                <c:pt idx="10208">
                  <c:v>3.8021500100000001</c:v>
                </c:pt>
                <c:pt idx="10209">
                  <c:v>3.8016686399999999</c:v>
                </c:pt>
                <c:pt idx="10210">
                  <c:v>3.8010063199999999</c:v>
                </c:pt>
                <c:pt idx="10211">
                  <c:v>3.8007974600000001</c:v>
                </c:pt>
                <c:pt idx="10212">
                  <c:v>3.8001756699999998</c:v>
                </c:pt>
                <c:pt idx="10213">
                  <c:v>3.7995321799999999</c:v>
                </c:pt>
                <c:pt idx="10214">
                  <c:v>3.79930353</c:v>
                </c:pt>
                <c:pt idx="10215">
                  <c:v>3.7986617100000002</c:v>
                </c:pt>
                <c:pt idx="10216">
                  <c:v>3.7980699499999999</c:v>
                </c:pt>
                <c:pt idx="10217">
                  <c:v>3.7977192400000002</c:v>
                </c:pt>
                <c:pt idx="10218">
                  <c:v>3.7972981899999998</c:v>
                </c:pt>
                <c:pt idx="10219">
                  <c:v>3.7967665199999998</c:v>
                </c:pt>
                <c:pt idx="10220">
                  <c:v>3.7962353200000001</c:v>
                </c:pt>
                <c:pt idx="10221">
                  <c:v>3.79584432</c:v>
                </c:pt>
                <c:pt idx="10222">
                  <c:v>3.79531288</c:v>
                </c:pt>
                <c:pt idx="10223">
                  <c:v>3.7946317199999999</c:v>
                </c:pt>
                <c:pt idx="10224">
                  <c:v>3.7943406099999999</c:v>
                </c:pt>
                <c:pt idx="10225">
                  <c:v>3.7934987499999999</c:v>
                </c:pt>
                <c:pt idx="10226">
                  <c:v>3.7932782199999999</c:v>
                </c:pt>
                <c:pt idx="10227">
                  <c:v>3.79279733</c:v>
                </c:pt>
                <c:pt idx="10228">
                  <c:v>3.7922959299999999</c:v>
                </c:pt>
                <c:pt idx="10229">
                  <c:v>3.7917742699999999</c:v>
                </c:pt>
                <c:pt idx="10230">
                  <c:v>3.7911832300000001</c:v>
                </c:pt>
                <c:pt idx="10231">
                  <c:v>3.7908825899999998</c:v>
                </c:pt>
                <c:pt idx="10232">
                  <c:v>3.79022098</c:v>
                </c:pt>
                <c:pt idx="10233">
                  <c:v>3.78970933</c:v>
                </c:pt>
                <c:pt idx="10234">
                  <c:v>3.78922844</c:v>
                </c:pt>
                <c:pt idx="10235">
                  <c:v>3.7887070199999999</c:v>
                </c:pt>
                <c:pt idx="10236">
                  <c:v>3.7881958500000001</c:v>
                </c:pt>
                <c:pt idx="10237">
                  <c:v>3.78770447</c:v>
                </c:pt>
                <c:pt idx="10238">
                  <c:v>3.7872033100000002</c:v>
                </c:pt>
                <c:pt idx="10239">
                  <c:v>3.7866218100000002</c:v>
                </c:pt>
                <c:pt idx="10240">
                  <c:v>3.7863714700000002</c:v>
                </c:pt>
                <c:pt idx="10241">
                  <c:v>3.78588009</c:v>
                </c:pt>
                <c:pt idx="10242">
                  <c:v>3.7852084600000002</c:v>
                </c:pt>
                <c:pt idx="10243">
                  <c:v>3.7847673899999998</c:v>
                </c:pt>
                <c:pt idx="10244">
                  <c:v>3.7841858899999998</c:v>
                </c:pt>
                <c:pt idx="10245">
                  <c:v>3.78383541</c:v>
                </c:pt>
                <c:pt idx="10246">
                  <c:v>3.7832236300000002</c:v>
                </c:pt>
                <c:pt idx="10247">
                  <c:v>3.7827825499999999</c:v>
                </c:pt>
                <c:pt idx="10248">
                  <c:v>3.78227139</c:v>
                </c:pt>
                <c:pt idx="10249">
                  <c:v>3.78172994</c:v>
                </c:pt>
                <c:pt idx="10250">
                  <c:v>3.7812087499999998</c:v>
                </c:pt>
                <c:pt idx="10251">
                  <c:v>3.7806773200000001</c:v>
                </c:pt>
                <c:pt idx="10252">
                  <c:v>3.7802763000000001</c:v>
                </c:pt>
                <c:pt idx="10253">
                  <c:v>3.77952456</c:v>
                </c:pt>
                <c:pt idx="10254">
                  <c:v>3.77932405</c:v>
                </c:pt>
                <c:pt idx="10255">
                  <c:v>3.7789633299999998</c:v>
                </c:pt>
                <c:pt idx="10256">
                  <c:v>3.77837157</c:v>
                </c:pt>
                <c:pt idx="10257">
                  <c:v>3.77783012</c:v>
                </c:pt>
                <c:pt idx="10258">
                  <c:v>3.77728939</c:v>
                </c:pt>
                <c:pt idx="10259">
                  <c:v>3.7767579599999999</c:v>
                </c:pt>
                <c:pt idx="10260">
                  <c:v>3.7760860900000002</c:v>
                </c:pt>
                <c:pt idx="10261">
                  <c:v>3.77575517</c:v>
                </c:pt>
                <c:pt idx="10262">
                  <c:v>3.77537251</c:v>
                </c:pt>
                <c:pt idx="10263">
                  <c:v>3.7747943400000001</c:v>
                </c:pt>
                <c:pt idx="10264">
                  <c:v>3.7744412399999998</c:v>
                </c:pt>
                <c:pt idx="10265">
                  <c:v>3.7740106600000001</c:v>
                </c:pt>
                <c:pt idx="10266">
                  <c:v>3.7732992200000002</c:v>
                </c:pt>
                <c:pt idx="10267">
                  <c:v>3.7727477600000001</c:v>
                </c:pt>
                <c:pt idx="10268">
                  <c:v>3.77235699</c:v>
                </c:pt>
                <c:pt idx="10269">
                  <c:v>3.7718761000000001</c:v>
                </c:pt>
                <c:pt idx="10270">
                  <c:v>3.77136469</c:v>
                </c:pt>
                <c:pt idx="10271">
                  <c:v>3.7709133600000002</c:v>
                </c:pt>
                <c:pt idx="10272">
                  <c:v>3.7702619999999998</c:v>
                </c:pt>
                <c:pt idx="10273">
                  <c:v>3.7697608499999999</c:v>
                </c:pt>
                <c:pt idx="10274">
                  <c:v>3.7693197700000001</c:v>
                </c:pt>
                <c:pt idx="10275">
                  <c:v>3.7688283899999999</c:v>
                </c:pt>
                <c:pt idx="10276">
                  <c:v>3.7682669199999999</c:v>
                </c:pt>
                <c:pt idx="10277">
                  <c:v>3.7677457300000001</c:v>
                </c:pt>
                <c:pt idx="10278">
                  <c:v>3.7670242799999998</c:v>
                </c:pt>
                <c:pt idx="10279">
                  <c:v>3.7668037399999998</c:v>
                </c:pt>
                <c:pt idx="10280">
                  <c:v>3.7661516700000002</c:v>
                </c:pt>
                <c:pt idx="10281">
                  <c:v>3.7656707800000002</c:v>
                </c:pt>
                <c:pt idx="10282">
                  <c:v>3.7650792599999998</c:v>
                </c:pt>
                <c:pt idx="10283">
                  <c:v>3.7646784800000002</c:v>
                </c:pt>
                <c:pt idx="10284">
                  <c:v>3.7640969800000001</c:v>
                </c:pt>
                <c:pt idx="10285">
                  <c:v>3.7636356399999999</c:v>
                </c:pt>
                <c:pt idx="10286">
                  <c:v>3.7634151</c:v>
                </c:pt>
                <c:pt idx="10287">
                  <c:v>3.7628538599999999</c:v>
                </c:pt>
                <c:pt idx="10288">
                  <c:v>3.7622425599999998</c:v>
                </c:pt>
                <c:pt idx="10289">
                  <c:v>3.76186132</c:v>
                </c:pt>
                <c:pt idx="10290">
                  <c:v>3.7610895599999998</c:v>
                </c:pt>
                <c:pt idx="10291">
                  <c:v>3.76058841</c:v>
                </c:pt>
                <c:pt idx="10292">
                  <c:v>3.76030803</c:v>
                </c:pt>
                <c:pt idx="10293">
                  <c:v>3.75978637</c:v>
                </c:pt>
                <c:pt idx="10294">
                  <c:v>3.7593150099999999</c:v>
                </c:pt>
                <c:pt idx="10295">
                  <c:v>3.7590341600000001</c:v>
                </c:pt>
                <c:pt idx="10296">
                  <c:v>3.75838304</c:v>
                </c:pt>
                <c:pt idx="10297">
                  <c:v>3.7578213200000001</c:v>
                </c:pt>
                <c:pt idx="10298">
                  <c:v>3.7573301799999999</c:v>
                </c:pt>
                <c:pt idx="10299">
                  <c:v>3.75685906</c:v>
                </c:pt>
                <c:pt idx="10300">
                  <c:v>3.75640821</c:v>
                </c:pt>
                <c:pt idx="10301">
                  <c:v>3.7556364499999999</c:v>
                </c:pt>
                <c:pt idx="10302">
                  <c:v>3.75545573</c:v>
                </c:pt>
                <c:pt idx="10303">
                  <c:v>3.7548339400000001</c:v>
                </c:pt>
                <c:pt idx="10304">
                  <c:v>3.75428271</c:v>
                </c:pt>
                <c:pt idx="10305">
                  <c:v>3.7539319999999998</c:v>
                </c:pt>
                <c:pt idx="10306">
                  <c:v>3.7535309799999999</c:v>
                </c:pt>
                <c:pt idx="10307">
                  <c:v>3.7529194399999999</c:v>
                </c:pt>
                <c:pt idx="10308">
                  <c:v>3.7524886099999999</c:v>
                </c:pt>
                <c:pt idx="10309">
                  <c:v>3.7516763200000001</c:v>
                </c:pt>
                <c:pt idx="10310">
                  <c:v>3.7511351099999999</c:v>
                </c:pt>
                <c:pt idx="10311">
                  <c:v>3.7509345999999999</c:v>
                </c:pt>
                <c:pt idx="10312">
                  <c:v>3.7504735</c:v>
                </c:pt>
                <c:pt idx="10313">
                  <c:v>3.7497818500000002</c:v>
                </c:pt>
                <c:pt idx="10314">
                  <c:v>3.7493708099999998</c:v>
                </c:pt>
                <c:pt idx="10315">
                  <c:v>3.7489490499999998</c:v>
                </c:pt>
                <c:pt idx="10316">
                  <c:v>3.7483687400000001</c:v>
                </c:pt>
                <c:pt idx="10317">
                  <c:v>3.7479066799999998</c:v>
                </c:pt>
                <c:pt idx="10318">
                  <c:v>3.7472960899999999</c:v>
                </c:pt>
                <c:pt idx="10319">
                  <c:v>3.7468648</c:v>
                </c:pt>
                <c:pt idx="10320">
                  <c:v>3.7463734099999999</c:v>
                </c:pt>
                <c:pt idx="10321">
                  <c:v>3.7457320699999999</c:v>
                </c:pt>
                <c:pt idx="10322">
                  <c:v>3.7451705899999999</c:v>
                </c:pt>
                <c:pt idx="10323">
                  <c:v>3.7448396700000002</c:v>
                </c:pt>
                <c:pt idx="10324">
                  <c:v>3.7443184899999999</c:v>
                </c:pt>
                <c:pt idx="10325">
                  <c:v>3.7438774100000001</c:v>
                </c:pt>
                <c:pt idx="10326">
                  <c:v>3.7435565</c:v>
                </c:pt>
                <c:pt idx="10327">
                  <c:v>3.7427546999999999</c:v>
                </c:pt>
                <c:pt idx="10328">
                  <c:v>3.7422835800000001</c:v>
                </c:pt>
                <c:pt idx="10329">
                  <c:v>3.7419526599999999</c:v>
                </c:pt>
                <c:pt idx="10330">
                  <c:v>3.74149156</c:v>
                </c:pt>
                <c:pt idx="10331">
                  <c:v>3.7407698599999999</c:v>
                </c:pt>
                <c:pt idx="10332">
                  <c:v>3.7403488199999999</c:v>
                </c:pt>
                <c:pt idx="10333">
                  <c:v>3.7396371400000001</c:v>
                </c:pt>
                <c:pt idx="10334">
                  <c:v>3.7393364899999999</c:v>
                </c:pt>
                <c:pt idx="10335">
                  <c:v>3.73915577</c:v>
                </c:pt>
                <c:pt idx="10336">
                  <c:v>3.7382135399999998</c:v>
                </c:pt>
                <c:pt idx="10337">
                  <c:v>3.73791289</c:v>
                </c:pt>
                <c:pt idx="10338">
                  <c:v>3.73756194</c:v>
                </c:pt>
                <c:pt idx="10339">
                  <c:v>3.7368803000000002</c:v>
                </c:pt>
                <c:pt idx="10340">
                  <c:v>3.73674989</c:v>
                </c:pt>
                <c:pt idx="10341">
                  <c:v>3.7360081699999999</c:v>
                </c:pt>
                <c:pt idx="10342">
                  <c:v>3.7354266599999999</c:v>
                </c:pt>
                <c:pt idx="10343">
                  <c:v>3.7348053499999998</c:v>
                </c:pt>
                <c:pt idx="10344">
                  <c:v>3.7343239800000001</c:v>
                </c:pt>
                <c:pt idx="10345">
                  <c:v>3.7336926500000001</c:v>
                </c:pt>
                <c:pt idx="10346">
                  <c:v>3.73333168</c:v>
                </c:pt>
                <c:pt idx="10347">
                  <c:v>3.7329404400000001</c:v>
                </c:pt>
                <c:pt idx="10348">
                  <c:v>3.7323391400000001</c:v>
                </c:pt>
                <c:pt idx="10349">
                  <c:v>3.7317576400000001</c:v>
                </c:pt>
                <c:pt idx="10350">
                  <c:v>3.7312767500000001</c:v>
                </c:pt>
                <c:pt idx="10351">
                  <c:v>3.7309358100000001</c:v>
                </c:pt>
                <c:pt idx="10352">
                  <c:v>3.7303039999999998</c:v>
                </c:pt>
                <c:pt idx="10353">
                  <c:v>3.7300636800000002</c:v>
                </c:pt>
                <c:pt idx="10354">
                  <c:v>3.72940183</c:v>
                </c:pt>
                <c:pt idx="10355">
                  <c:v>3.7288105499999999</c:v>
                </c:pt>
                <c:pt idx="10356">
                  <c:v>3.7284898800000001</c:v>
                </c:pt>
                <c:pt idx="10357">
                  <c:v>3.7280387899999998</c:v>
                </c:pt>
                <c:pt idx="10358">
                  <c:v>3.72741699</c:v>
                </c:pt>
                <c:pt idx="10359">
                  <c:v>3.7269158400000002</c:v>
                </c:pt>
                <c:pt idx="10360">
                  <c:v>3.7263243199999998</c:v>
                </c:pt>
                <c:pt idx="10361">
                  <c:v>3.72593307</c:v>
                </c:pt>
                <c:pt idx="10362">
                  <c:v>3.7254123699999999</c:v>
                </c:pt>
                <c:pt idx="10363">
                  <c:v>3.7249209900000002</c:v>
                </c:pt>
                <c:pt idx="10364">
                  <c:v>3.7243394900000002</c:v>
                </c:pt>
                <c:pt idx="10365">
                  <c:v>3.7240691199999998</c:v>
                </c:pt>
                <c:pt idx="10366">
                  <c:v>3.7233572000000001</c:v>
                </c:pt>
                <c:pt idx="10367">
                  <c:v>3.7228956200000001</c:v>
                </c:pt>
                <c:pt idx="10368">
                  <c:v>3.7224555000000001</c:v>
                </c:pt>
                <c:pt idx="10369">
                  <c:v>3.7219247800000002</c:v>
                </c:pt>
                <c:pt idx="10370">
                  <c:v>3.7215418800000002</c:v>
                </c:pt>
                <c:pt idx="10371">
                  <c:v>3.72091079</c:v>
                </c:pt>
                <c:pt idx="10372">
                  <c:v>3.7205002299999999</c:v>
                </c:pt>
                <c:pt idx="10373">
                  <c:v>3.7199387599999998</c:v>
                </c:pt>
                <c:pt idx="10374">
                  <c:v>3.7192373299999999</c:v>
                </c:pt>
                <c:pt idx="10375">
                  <c:v>3.7189161799999999</c:v>
                </c:pt>
                <c:pt idx="10376">
                  <c:v>3.71823478</c:v>
                </c:pt>
                <c:pt idx="10377">
                  <c:v>3.7179639299999998</c:v>
                </c:pt>
                <c:pt idx="10378">
                  <c:v>3.7173125699999998</c:v>
                </c:pt>
                <c:pt idx="10379">
                  <c:v>3.7166609799999999</c:v>
                </c:pt>
                <c:pt idx="10380">
                  <c:v>3.71649027</c:v>
                </c:pt>
                <c:pt idx="10381">
                  <c:v>3.7157888400000001</c:v>
                </c:pt>
                <c:pt idx="10382">
                  <c:v>3.71534729</c:v>
                </c:pt>
                <c:pt idx="10383">
                  <c:v>3.7148866699999998</c:v>
                </c:pt>
                <c:pt idx="10384">
                  <c:v>3.7143952800000002</c:v>
                </c:pt>
                <c:pt idx="10385">
                  <c:v>3.7138438200000001</c:v>
                </c:pt>
                <c:pt idx="10386">
                  <c:v>3.7134230100000001</c:v>
                </c:pt>
                <c:pt idx="10387">
                  <c:v>3.7127511499999999</c:v>
                </c:pt>
                <c:pt idx="10388">
                  <c:v>3.7123701599999999</c:v>
                </c:pt>
                <c:pt idx="10389">
                  <c:v>3.71187925</c:v>
                </c:pt>
                <c:pt idx="10390">
                  <c:v>3.7113676099999999</c:v>
                </c:pt>
                <c:pt idx="10391">
                  <c:v>3.71053576</c:v>
                </c:pt>
                <c:pt idx="10392">
                  <c:v>3.71053553</c:v>
                </c:pt>
                <c:pt idx="10393">
                  <c:v>3.7096033099999999</c:v>
                </c:pt>
                <c:pt idx="10394">
                  <c:v>3.7094130500000002</c:v>
                </c:pt>
                <c:pt idx="10395">
                  <c:v>3.7087216399999998</c:v>
                </c:pt>
                <c:pt idx="10396">
                  <c:v>3.70832038</c:v>
                </c:pt>
                <c:pt idx="10397">
                  <c:v>3.7080297500000001</c:v>
                </c:pt>
                <c:pt idx="10398">
                  <c:v>3.7072978000000001</c:v>
                </c:pt>
                <c:pt idx="10399">
                  <c:v>3.7068069000000001</c:v>
                </c:pt>
                <c:pt idx="10400">
                  <c:v>3.7063455599999999</c:v>
                </c:pt>
                <c:pt idx="10401">
                  <c:v>3.7059946099999999</c:v>
                </c:pt>
                <c:pt idx="10402">
                  <c:v>3.70527315</c:v>
                </c:pt>
                <c:pt idx="10403">
                  <c:v>3.7049322099999999</c:v>
                </c:pt>
                <c:pt idx="10404">
                  <c:v>3.7043204300000001</c:v>
                </c:pt>
                <c:pt idx="10405">
                  <c:v>3.7037393999999999</c:v>
                </c:pt>
                <c:pt idx="10406">
                  <c:v>3.7034885900000001</c:v>
                </c:pt>
                <c:pt idx="10407">
                  <c:v>3.7029469000000002</c:v>
                </c:pt>
                <c:pt idx="10408">
                  <c:v>3.7021150600000001</c:v>
                </c:pt>
                <c:pt idx="10409">
                  <c:v>3.7019248</c:v>
                </c:pt>
                <c:pt idx="10410">
                  <c:v>3.7012729599999998</c:v>
                </c:pt>
                <c:pt idx="10411">
                  <c:v>3.70056129</c:v>
                </c:pt>
                <c:pt idx="10412">
                  <c:v>3.7002406099999998</c:v>
                </c:pt>
                <c:pt idx="10413">
                  <c:v>3.6997895199999999</c:v>
                </c:pt>
                <c:pt idx="10414">
                  <c:v>3.6992182699999998</c:v>
                </c:pt>
                <c:pt idx="10415">
                  <c:v>3.6990275399999999</c:v>
                </c:pt>
                <c:pt idx="10416">
                  <c:v>3.69821548</c:v>
                </c:pt>
                <c:pt idx="10417">
                  <c:v>3.6977949099999998</c:v>
                </c:pt>
                <c:pt idx="10418">
                  <c:v>3.69714308</c:v>
                </c:pt>
                <c:pt idx="10419">
                  <c:v>3.6970241100000001</c:v>
                </c:pt>
                <c:pt idx="10420">
                  <c:v>3.6964416500000001</c:v>
                </c:pt>
                <c:pt idx="10421">
                  <c:v>3.6958379699999999</c:v>
                </c:pt>
                <c:pt idx="10422">
                  <c:v>3.69529796</c:v>
                </c:pt>
                <c:pt idx="10423">
                  <c:v>3.6947779700000001</c:v>
                </c:pt>
                <c:pt idx="10424">
                  <c:v>3.6943459500000002</c:v>
                </c:pt>
                <c:pt idx="10425">
                  <c:v>3.6937246300000002</c:v>
                </c:pt>
                <c:pt idx="10426">
                  <c:v>3.69344378</c:v>
                </c:pt>
                <c:pt idx="10427">
                  <c:v>3.6929628800000001</c:v>
                </c:pt>
                <c:pt idx="10428">
                  <c:v>3.6922912600000002</c:v>
                </c:pt>
                <c:pt idx="10429">
                  <c:v>3.6918799899999999</c:v>
                </c:pt>
                <c:pt idx="10430">
                  <c:v>3.6912987199999998</c:v>
                </c:pt>
                <c:pt idx="10431">
                  <c:v>3.6905968200000001</c:v>
                </c:pt>
                <c:pt idx="10432">
                  <c:v>3.6903064300000001</c:v>
                </c:pt>
                <c:pt idx="10433">
                  <c:v>3.68978524</c:v>
                </c:pt>
                <c:pt idx="10434">
                  <c:v>3.68922353</c:v>
                </c:pt>
                <c:pt idx="10435">
                  <c:v>3.6887223699999998</c:v>
                </c:pt>
                <c:pt idx="10436">
                  <c:v>3.6883714200000002</c:v>
                </c:pt>
                <c:pt idx="10437">
                  <c:v>3.68779039</c:v>
                </c:pt>
                <c:pt idx="10438">
                  <c:v>3.68723869</c:v>
                </c:pt>
                <c:pt idx="10439">
                  <c:v>3.6866674399999999</c:v>
                </c:pt>
                <c:pt idx="10440">
                  <c:v>3.68641686</c:v>
                </c:pt>
                <c:pt idx="10441">
                  <c:v>3.6857950700000002</c:v>
                </c:pt>
                <c:pt idx="10442">
                  <c:v>3.6853640099999998</c:v>
                </c:pt>
                <c:pt idx="10443">
                  <c:v>3.68486285</c:v>
                </c:pt>
                <c:pt idx="10444">
                  <c:v>3.6844022299999999</c:v>
                </c:pt>
                <c:pt idx="10445">
                  <c:v>3.6839108500000002</c:v>
                </c:pt>
                <c:pt idx="10446">
                  <c:v>3.6832492399999999</c:v>
                </c:pt>
                <c:pt idx="10447">
                  <c:v>3.68265748</c:v>
                </c:pt>
                <c:pt idx="10448">
                  <c:v>3.68223667</c:v>
                </c:pt>
                <c:pt idx="10449">
                  <c:v>3.68164515</c:v>
                </c:pt>
                <c:pt idx="10450">
                  <c:v>3.68146467</c:v>
                </c:pt>
                <c:pt idx="10451">
                  <c:v>3.6809835400000002</c:v>
                </c:pt>
                <c:pt idx="10452">
                  <c:v>3.6804120500000002</c:v>
                </c:pt>
                <c:pt idx="10453">
                  <c:v>3.6798408</c:v>
                </c:pt>
                <c:pt idx="10454">
                  <c:v>3.67945981</c:v>
                </c:pt>
                <c:pt idx="10455">
                  <c:v>3.6786677800000001</c:v>
                </c:pt>
                <c:pt idx="10456">
                  <c:v>3.6782169300000001</c:v>
                </c:pt>
                <c:pt idx="10457">
                  <c:v>3.6778557300000001</c:v>
                </c:pt>
                <c:pt idx="10458">
                  <c:v>3.6772141500000002</c:v>
                </c:pt>
                <c:pt idx="10459">
                  <c:v>3.6766629200000001</c:v>
                </c:pt>
                <c:pt idx="10460">
                  <c:v>3.67619205</c:v>
                </c:pt>
                <c:pt idx="10461">
                  <c:v>3.6760013100000002</c:v>
                </c:pt>
                <c:pt idx="10462">
                  <c:v>3.67525959</c:v>
                </c:pt>
                <c:pt idx="10463">
                  <c:v>3.67484856</c:v>
                </c:pt>
                <c:pt idx="10464">
                  <c:v>3.67413664</c:v>
                </c:pt>
                <c:pt idx="10465">
                  <c:v>3.67386627</c:v>
                </c:pt>
                <c:pt idx="10466">
                  <c:v>3.6732945400000001</c:v>
                </c:pt>
                <c:pt idx="10467">
                  <c:v>3.6726729900000001</c:v>
                </c:pt>
                <c:pt idx="10468">
                  <c:v>3.6722621900000001</c:v>
                </c:pt>
                <c:pt idx="10469">
                  <c:v>3.6716706800000001</c:v>
                </c:pt>
                <c:pt idx="10470">
                  <c:v>3.6711895499999998</c:v>
                </c:pt>
                <c:pt idx="10471">
                  <c:v>3.67091894</c:v>
                </c:pt>
                <c:pt idx="10472">
                  <c:v>3.67038822</c:v>
                </c:pt>
                <c:pt idx="10473">
                  <c:v>3.6698052900000002</c:v>
                </c:pt>
                <c:pt idx="10474">
                  <c:v>3.6692152</c:v>
                </c:pt>
                <c:pt idx="10475">
                  <c:v>3.66868353</c:v>
                </c:pt>
                <c:pt idx="10476">
                  <c:v>3.66832256</c:v>
                </c:pt>
                <c:pt idx="10477">
                  <c:v>3.6678514500000001</c:v>
                </c:pt>
                <c:pt idx="10478">
                  <c:v>3.6672496799999998</c:v>
                </c:pt>
                <c:pt idx="10479">
                  <c:v>3.6667787999999999</c:v>
                </c:pt>
                <c:pt idx="10480">
                  <c:v>3.6661672599999999</c:v>
                </c:pt>
                <c:pt idx="10481">
                  <c:v>3.6658566000000001</c:v>
                </c:pt>
                <c:pt idx="10482">
                  <c:v>3.6652347999999999</c:v>
                </c:pt>
                <c:pt idx="10483">
                  <c:v>3.66495419</c:v>
                </c:pt>
                <c:pt idx="10484">
                  <c:v>3.6643223800000002</c:v>
                </c:pt>
                <c:pt idx="10485">
                  <c:v>3.6638717700000001</c:v>
                </c:pt>
                <c:pt idx="10486">
                  <c:v>3.66333032</c:v>
                </c:pt>
                <c:pt idx="10487">
                  <c:v>3.6628189099999999</c:v>
                </c:pt>
                <c:pt idx="10488">
                  <c:v>3.6622075999999999</c:v>
                </c:pt>
                <c:pt idx="10489">
                  <c:v>3.6619367600000001</c:v>
                </c:pt>
                <c:pt idx="10490">
                  <c:v>3.6612253199999998</c:v>
                </c:pt>
                <c:pt idx="10491">
                  <c:v>3.66019249</c:v>
                </c:pt>
                <c:pt idx="10492">
                  <c:v>3.6599719500000001</c:v>
                </c:pt>
                <c:pt idx="10493">
                  <c:v>3.6594007</c:v>
                </c:pt>
                <c:pt idx="10494">
                  <c:v>3.6590099299999999</c:v>
                </c:pt>
                <c:pt idx="10495">
                  <c:v>3.65841818</c:v>
                </c:pt>
                <c:pt idx="10496">
                  <c:v>3.65793729</c:v>
                </c:pt>
                <c:pt idx="10497">
                  <c:v>3.6574056100000001</c:v>
                </c:pt>
                <c:pt idx="10498">
                  <c:v>3.65703464</c:v>
                </c:pt>
                <c:pt idx="10499">
                  <c:v>3.65668368</c:v>
                </c:pt>
                <c:pt idx="10500">
                  <c:v>3.6559219399999998</c:v>
                </c:pt>
                <c:pt idx="10501">
                  <c:v>3.6554007500000001</c:v>
                </c:pt>
                <c:pt idx="10502">
                  <c:v>3.6549193899999999</c:v>
                </c:pt>
                <c:pt idx="10503">
                  <c:v>3.65451908</c:v>
                </c:pt>
                <c:pt idx="10504">
                  <c:v>3.6540675199999999</c:v>
                </c:pt>
                <c:pt idx="10505">
                  <c:v>3.6535065200000001</c:v>
                </c:pt>
                <c:pt idx="10506">
                  <c:v>3.65285444</c:v>
                </c:pt>
                <c:pt idx="10507">
                  <c:v>3.6524238599999999</c:v>
                </c:pt>
                <c:pt idx="10508">
                  <c:v>3.6518721599999999</c:v>
                </c:pt>
                <c:pt idx="10509">
                  <c:v>3.6515014200000002</c:v>
                </c:pt>
                <c:pt idx="10510">
                  <c:v>3.65086961</c:v>
                </c:pt>
                <c:pt idx="10511">
                  <c:v>3.6501979800000002</c:v>
                </c:pt>
                <c:pt idx="10512">
                  <c:v>3.6499073499999999</c:v>
                </c:pt>
                <c:pt idx="10513">
                  <c:v>3.6496067000000001</c:v>
                </c:pt>
                <c:pt idx="10514">
                  <c:v>3.6488950299999998</c:v>
                </c:pt>
                <c:pt idx="10515">
                  <c:v>3.6485741100000002</c:v>
                </c:pt>
                <c:pt idx="10516">
                  <c:v>3.6479725799999998</c:v>
                </c:pt>
                <c:pt idx="10517">
                  <c:v>3.6474211200000002</c:v>
                </c:pt>
                <c:pt idx="10518">
                  <c:v>3.64689994</c:v>
                </c:pt>
                <c:pt idx="10519">
                  <c:v>3.6465389699999999</c:v>
                </c:pt>
                <c:pt idx="10520">
                  <c:v>3.6458873700000001</c:v>
                </c:pt>
                <c:pt idx="10521">
                  <c:v>3.6454262700000002</c:v>
                </c:pt>
                <c:pt idx="10522">
                  <c:v>3.6449356100000001</c:v>
                </c:pt>
                <c:pt idx="10523">
                  <c:v>3.6443738899999998</c:v>
                </c:pt>
                <c:pt idx="10524">
                  <c:v>3.64393163</c:v>
                </c:pt>
                <c:pt idx="10525">
                  <c:v>3.6433620499999999</c:v>
                </c:pt>
                <c:pt idx="10526">
                  <c:v>3.64305258</c:v>
                </c:pt>
                <c:pt idx="10527">
                  <c:v>3.6422989399999999</c:v>
                </c:pt>
                <c:pt idx="10528">
                  <c:v>3.64191771</c:v>
                </c:pt>
                <c:pt idx="10529">
                  <c:v>3.6413564699999998</c:v>
                </c:pt>
                <c:pt idx="10530">
                  <c:v>3.6407852200000002</c:v>
                </c:pt>
                <c:pt idx="10531">
                  <c:v>3.64046431</c:v>
                </c:pt>
                <c:pt idx="10532">
                  <c:v>3.63989305</c:v>
                </c:pt>
                <c:pt idx="10533">
                  <c:v>3.6394016699999998</c:v>
                </c:pt>
                <c:pt idx="10534">
                  <c:v>3.63898039</c:v>
                </c:pt>
                <c:pt idx="10535">
                  <c:v>3.6382689500000001</c:v>
                </c:pt>
                <c:pt idx="10536">
                  <c:v>3.6377477599999999</c:v>
                </c:pt>
                <c:pt idx="10537">
                  <c:v>3.6372366</c:v>
                </c:pt>
                <c:pt idx="10538">
                  <c:v>3.6366949100000001</c:v>
                </c:pt>
                <c:pt idx="10539">
                  <c:v>3.6364042799999998</c:v>
                </c:pt>
                <c:pt idx="10540">
                  <c:v>3.6358530500000001</c:v>
                </c:pt>
                <c:pt idx="10541">
                  <c:v>3.63544226</c:v>
                </c:pt>
                <c:pt idx="10542">
                  <c:v>3.6350410000000002</c:v>
                </c:pt>
                <c:pt idx="10543">
                  <c:v>3.6343395699999999</c:v>
                </c:pt>
                <c:pt idx="10544">
                  <c:v>3.6338984999999999</c:v>
                </c:pt>
                <c:pt idx="10545">
                  <c:v>3.6332867100000001</c:v>
                </c:pt>
                <c:pt idx="10546">
                  <c:v>3.6328358700000001</c:v>
                </c:pt>
                <c:pt idx="10547">
                  <c:v>3.63234448</c:v>
                </c:pt>
                <c:pt idx="10548">
                  <c:v>3.6319232000000001</c:v>
                </c:pt>
                <c:pt idx="10549">
                  <c:v>3.6314721099999998</c:v>
                </c:pt>
                <c:pt idx="10550">
                  <c:v>3.6309812099999998</c:v>
                </c:pt>
                <c:pt idx="10551">
                  <c:v>3.6302695300000001</c:v>
                </c:pt>
                <c:pt idx="10552">
                  <c:v>3.62955761</c:v>
                </c:pt>
                <c:pt idx="10553">
                  <c:v>3.6292469500000002</c:v>
                </c:pt>
                <c:pt idx="10554">
                  <c:v>3.6288960000000001</c:v>
                </c:pt>
                <c:pt idx="10555">
                  <c:v>3.6283049599999999</c:v>
                </c:pt>
                <c:pt idx="10556">
                  <c:v>3.6279435200000001</c:v>
                </c:pt>
                <c:pt idx="10557">
                  <c:v>3.6272621200000001</c:v>
                </c:pt>
                <c:pt idx="10558">
                  <c:v>3.6270513499999999</c:v>
                </c:pt>
                <c:pt idx="10559">
                  <c:v>3.6263799699999999</c:v>
                </c:pt>
                <c:pt idx="10560">
                  <c:v>3.6259691699999999</c:v>
                </c:pt>
                <c:pt idx="10561">
                  <c:v>3.6251766700000001</c:v>
                </c:pt>
                <c:pt idx="10562">
                  <c:v>3.62499642</c:v>
                </c:pt>
                <c:pt idx="10563">
                  <c:v>3.6242446899999998</c:v>
                </c:pt>
                <c:pt idx="10564">
                  <c:v>3.62392402</c:v>
                </c:pt>
                <c:pt idx="10565">
                  <c:v>3.62341237</c:v>
                </c:pt>
                <c:pt idx="10566">
                  <c:v>3.6226406099999999</c:v>
                </c:pt>
                <c:pt idx="10567">
                  <c:v>3.6222295799999999</c:v>
                </c:pt>
                <c:pt idx="10568">
                  <c:v>3.6217083900000002</c:v>
                </c:pt>
                <c:pt idx="10569">
                  <c:v>3.6213474300000001</c:v>
                </c:pt>
                <c:pt idx="10570">
                  <c:v>3.62083602</c:v>
                </c:pt>
                <c:pt idx="10571">
                  <c:v>3.6203651400000001</c:v>
                </c:pt>
                <c:pt idx="10572">
                  <c:v>3.6197936500000001</c:v>
                </c:pt>
                <c:pt idx="10573">
                  <c:v>3.6191821100000001</c:v>
                </c:pt>
                <c:pt idx="10574">
                  <c:v>3.6187815699999999</c:v>
                </c:pt>
                <c:pt idx="10575">
                  <c:v>3.6183095000000001</c:v>
                </c:pt>
                <c:pt idx="10576">
                  <c:v>3.6180582000000001</c:v>
                </c:pt>
                <c:pt idx="10577">
                  <c:v>3.6174194800000001</c:v>
                </c:pt>
                <c:pt idx="10578">
                  <c:v>3.6169884200000002</c:v>
                </c:pt>
                <c:pt idx="10579">
                  <c:v>3.6165244599999999</c:v>
                </c:pt>
                <c:pt idx="10580">
                  <c:v>3.6156935699999999</c:v>
                </c:pt>
                <c:pt idx="10581">
                  <c:v>3.6153929200000001</c:v>
                </c:pt>
                <c:pt idx="10582">
                  <c:v>3.6148316899999999</c:v>
                </c:pt>
                <c:pt idx="10583">
                  <c:v>3.61440063</c:v>
                </c:pt>
                <c:pt idx="10584">
                  <c:v>3.6138594199999998</c:v>
                </c:pt>
                <c:pt idx="10585">
                  <c:v>3.61347818</c:v>
                </c:pt>
                <c:pt idx="10586">
                  <c:v>3.6129167099999999</c:v>
                </c:pt>
                <c:pt idx="10587">
                  <c:v>3.6125662300000001</c:v>
                </c:pt>
                <c:pt idx="10588">
                  <c:v>3.6119444399999998</c:v>
                </c:pt>
                <c:pt idx="10589">
                  <c:v>3.6113529199999999</c:v>
                </c:pt>
                <c:pt idx="10590">
                  <c:v>3.6108417500000001</c:v>
                </c:pt>
                <c:pt idx="10591">
                  <c:v>3.6102905299999999</c:v>
                </c:pt>
                <c:pt idx="10592">
                  <c:v>3.6097993900000001</c:v>
                </c:pt>
                <c:pt idx="10593">
                  <c:v>3.609308</c:v>
                </c:pt>
                <c:pt idx="10594">
                  <c:v>3.6087467700000002</c:v>
                </c:pt>
                <c:pt idx="10595">
                  <c:v>3.6084058300000001</c:v>
                </c:pt>
                <c:pt idx="10596">
                  <c:v>3.6076843699999999</c:v>
                </c:pt>
                <c:pt idx="10597">
                  <c:v>3.6075136699999999</c:v>
                </c:pt>
                <c:pt idx="10598">
                  <c:v>3.6069323999999998</c:v>
                </c:pt>
                <c:pt idx="10599">
                  <c:v>3.6063806999999999</c:v>
                </c:pt>
                <c:pt idx="10600">
                  <c:v>3.6058096900000001</c:v>
                </c:pt>
                <c:pt idx="10601">
                  <c:v>3.6054184399999998</c:v>
                </c:pt>
                <c:pt idx="10602">
                  <c:v>3.6048471900000001</c:v>
                </c:pt>
                <c:pt idx="10603">
                  <c:v>3.6044664399999999</c:v>
                </c:pt>
                <c:pt idx="10604">
                  <c:v>3.6039950799999998</c:v>
                </c:pt>
                <c:pt idx="10605">
                  <c:v>3.6033334699999999</c:v>
                </c:pt>
                <c:pt idx="10606">
                  <c:v>3.6027221699999998</c:v>
                </c:pt>
                <c:pt idx="10607">
                  <c:v>3.6023109</c:v>
                </c:pt>
                <c:pt idx="10608">
                  <c:v>3.6017994899999999</c:v>
                </c:pt>
                <c:pt idx="10609">
                  <c:v>3.6013185999999999</c:v>
                </c:pt>
                <c:pt idx="10610">
                  <c:v>3.6007771499999999</c:v>
                </c:pt>
                <c:pt idx="10611">
                  <c:v>3.6001656099999999</c:v>
                </c:pt>
                <c:pt idx="10612">
                  <c:v>3.5999050100000001</c:v>
                </c:pt>
                <c:pt idx="10613">
                  <c:v>3.5993337599999999</c:v>
                </c:pt>
                <c:pt idx="10614">
                  <c:v>3.59892273</c:v>
                </c:pt>
                <c:pt idx="10615">
                  <c:v>3.5983412299999999</c:v>
                </c:pt>
                <c:pt idx="10616">
                  <c:v>3.5977797499999999</c:v>
                </c:pt>
                <c:pt idx="10617">
                  <c:v>3.5974690900000001</c:v>
                </c:pt>
                <c:pt idx="10618">
                  <c:v>3.5969579199999999</c:v>
                </c:pt>
                <c:pt idx="10619">
                  <c:v>3.5963664099999999</c:v>
                </c:pt>
                <c:pt idx="10620">
                  <c:v>3.5959455999999999</c:v>
                </c:pt>
                <c:pt idx="10621">
                  <c:v>3.5954742400000002</c:v>
                </c:pt>
                <c:pt idx="10622">
                  <c:v>3.5948529200000001</c:v>
                </c:pt>
                <c:pt idx="10623">
                  <c:v>3.5944318800000001</c:v>
                </c:pt>
                <c:pt idx="10624">
                  <c:v>3.5940809200000001</c:v>
                </c:pt>
                <c:pt idx="10625">
                  <c:v>3.5936596399999998</c:v>
                </c:pt>
                <c:pt idx="10626">
                  <c:v>3.5931084200000001</c:v>
                </c:pt>
                <c:pt idx="10627">
                  <c:v>3.5926470799999999</c:v>
                </c:pt>
                <c:pt idx="10628">
                  <c:v>3.5920364899999999</c:v>
                </c:pt>
                <c:pt idx="10629">
                  <c:v>3.5913949000000001</c:v>
                </c:pt>
                <c:pt idx="10630">
                  <c:v>3.5909822</c:v>
                </c:pt>
                <c:pt idx="10631">
                  <c:v>3.59057403</c:v>
                </c:pt>
                <c:pt idx="10632">
                  <c:v>3.5901510700000001</c:v>
                </c:pt>
                <c:pt idx="10633">
                  <c:v>3.5894997100000001</c:v>
                </c:pt>
                <c:pt idx="10634">
                  <c:v>3.5891587700000001</c:v>
                </c:pt>
                <c:pt idx="10635">
                  <c:v>3.5884170499999999</c:v>
                </c:pt>
                <c:pt idx="10636">
                  <c:v>3.5878658300000001</c:v>
                </c:pt>
                <c:pt idx="10637">
                  <c:v>3.58744431</c:v>
                </c:pt>
                <c:pt idx="10638">
                  <c:v>3.5870137199999999</c:v>
                </c:pt>
                <c:pt idx="10639">
                  <c:v>3.5865223400000001</c:v>
                </c:pt>
                <c:pt idx="10640">
                  <c:v>3.58604097</c:v>
                </c:pt>
                <c:pt idx="10641">
                  <c:v>3.5855803499999999</c:v>
                </c:pt>
                <c:pt idx="10642">
                  <c:v>3.5848481699999999</c:v>
                </c:pt>
                <c:pt idx="10643">
                  <c:v>3.5844573999999998</c:v>
                </c:pt>
                <c:pt idx="10644">
                  <c:v>3.5840763999999998</c:v>
                </c:pt>
                <c:pt idx="10645">
                  <c:v>3.58377576</c:v>
                </c:pt>
                <c:pt idx="10646">
                  <c:v>3.5828836000000002</c:v>
                </c:pt>
                <c:pt idx="10647">
                  <c:v>3.5822520299999998</c:v>
                </c:pt>
                <c:pt idx="10648">
                  <c:v>3.5821015799999998</c:v>
                </c:pt>
                <c:pt idx="10649">
                  <c:v>3.5818109499999999</c:v>
                </c:pt>
                <c:pt idx="10650">
                  <c:v>3.5809385800000002</c:v>
                </c:pt>
                <c:pt idx="10651">
                  <c:v>3.5804874899999999</c:v>
                </c:pt>
                <c:pt idx="10652">
                  <c:v>3.58014703</c:v>
                </c:pt>
                <c:pt idx="10653">
                  <c:v>3.5796856899999998</c:v>
                </c:pt>
                <c:pt idx="10654">
                  <c:v>3.5789339500000001</c:v>
                </c:pt>
                <c:pt idx="10655">
                  <c:v>3.5785529600000001</c:v>
                </c:pt>
                <c:pt idx="10656">
                  <c:v>3.5780115100000001</c:v>
                </c:pt>
                <c:pt idx="10657">
                  <c:v>3.5774803199999998</c:v>
                </c:pt>
                <c:pt idx="10658">
                  <c:v>3.5767784100000002</c:v>
                </c:pt>
                <c:pt idx="10659">
                  <c:v>3.5765080500000002</c:v>
                </c:pt>
                <c:pt idx="10660">
                  <c:v>3.5760164300000001</c:v>
                </c:pt>
                <c:pt idx="10661">
                  <c:v>3.5754754499999999</c:v>
                </c:pt>
                <c:pt idx="10662">
                  <c:v>3.57487369</c:v>
                </c:pt>
                <c:pt idx="10663">
                  <c:v>3.5744829199999999</c:v>
                </c:pt>
                <c:pt idx="10664">
                  <c:v>3.5741522300000002</c:v>
                </c:pt>
                <c:pt idx="10665">
                  <c:v>3.5735206599999998</c:v>
                </c:pt>
                <c:pt idx="10666">
                  <c:v>3.5731794799999999</c:v>
                </c:pt>
                <c:pt idx="10667">
                  <c:v>3.57250786</c:v>
                </c:pt>
                <c:pt idx="10668">
                  <c:v>3.5719468600000002</c:v>
                </c:pt>
                <c:pt idx="10669">
                  <c:v>3.5714054100000001</c:v>
                </c:pt>
                <c:pt idx="10670">
                  <c:v>3.5710845</c:v>
                </c:pt>
                <c:pt idx="10671">
                  <c:v>3.57032251</c:v>
                </c:pt>
                <c:pt idx="10672">
                  <c:v>3.5702323900000001</c:v>
                </c:pt>
                <c:pt idx="10673">
                  <c:v>3.5695707799999998</c:v>
                </c:pt>
                <c:pt idx="10674">
                  <c:v>3.5689692499999999</c:v>
                </c:pt>
                <c:pt idx="10675">
                  <c:v>3.5687289199999999</c:v>
                </c:pt>
                <c:pt idx="10676">
                  <c:v>3.5682976200000001</c:v>
                </c:pt>
                <c:pt idx="10677">
                  <c:v>3.56748581</c:v>
                </c:pt>
                <c:pt idx="10678">
                  <c:v>3.56696415</c:v>
                </c:pt>
                <c:pt idx="10679">
                  <c:v>3.5663747799999999</c:v>
                </c:pt>
                <c:pt idx="10680">
                  <c:v>3.5658316600000002</c:v>
                </c:pt>
                <c:pt idx="10681">
                  <c:v>3.5656724</c:v>
                </c:pt>
                <c:pt idx="10682">
                  <c:v>3.5648791800000001</c:v>
                </c:pt>
                <c:pt idx="10683">
                  <c:v>3.5643386800000001</c:v>
                </c:pt>
                <c:pt idx="10684">
                  <c:v>3.56412745</c:v>
                </c:pt>
                <c:pt idx="10685">
                  <c:v>3.5633652200000001</c:v>
                </c:pt>
                <c:pt idx="10686">
                  <c:v>3.56299448</c:v>
                </c:pt>
                <c:pt idx="10687">
                  <c:v>3.5624532699999998</c:v>
                </c:pt>
                <c:pt idx="10688">
                  <c:v>3.56215262</c:v>
                </c:pt>
                <c:pt idx="10689">
                  <c:v>3.5616314400000002</c:v>
                </c:pt>
                <c:pt idx="10690">
                  <c:v>3.5607993599999999</c:v>
                </c:pt>
                <c:pt idx="10691">
                  <c:v>3.5602278699999999</c:v>
                </c:pt>
                <c:pt idx="10692">
                  <c:v>3.5600976900000001</c:v>
                </c:pt>
                <c:pt idx="10693">
                  <c:v>3.5594463300000001</c:v>
                </c:pt>
                <c:pt idx="10694">
                  <c:v>3.55912542</c:v>
                </c:pt>
                <c:pt idx="10695">
                  <c:v>3.5587141500000001</c:v>
                </c:pt>
                <c:pt idx="10696">
                  <c:v>3.5579926999999998</c:v>
                </c:pt>
                <c:pt idx="10697">
                  <c:v>3.5574412299999998</c:v>
                </c:pt>
                <c:pt idx="10698">
                  <c:v>3.5570399799999999</c:v>
                </c:pt>
                <c:pt idx="10699">
                  <c:v>3.5563986299999999</c:v>
                </c:pt>
                <c:pt idx="10700">
                  <c:v>3.5561578300000001</c:v>
                </c:pt>
                <c:pt idx="10701">
                  <c:v>3.5554962200000002</c:v>
                </c:pt>
                <c:pt idx="10702">
                  <c:v>3.5550954300000002</c:v>
                </c:pt>
                <c:pt idx="10703">
                  <c:v>3.55435371</c:v>
                </c:pt>
                <c:pt idx="10704">
                  <c:v>3.5539124000000002</c:v>
                </c:pt>
                <c:pt idx="10705">
                  <c:v>3.5534515400000002</c:v>
                </c:pt>
                <c:pt idx="10706">
                  <c:v>3.5530302499999999</c:v>
                </c:pt>
                <c:pt idx="10707">
                  <c:v>3.5525789300000001</c:v>
                </c:pt>
                <c:pt idx="10708">
                  <c:v>3.5520079099999999</c:v>
                </c:pt>
                <c:pt idx="10709">
                  <c:v>3.5514965100000002</c:v>
                </c:pt>
                <c:pt idx="10710">
                  <c:v>3.5510556700000002</c:v>
                </c:pt>
                <c:pt idx="10711">
                  <c:v>3.5504343500000002</c:v>
                </c:pt>
                <c:pt idx="10712">
                  <c:v>3.5499129300000001</c:v>
                </c:pt>
                <c:pt idx="10713">
                  <c:v>3.5492911299999998</c:v>
                </c:pt>
                <c:pt idx="10714">
                  <c:v>3.5489103800000001</c:v>
                </c:pt>
                <c:pt idx="10715">
                  <c:v>3.5484390299999999</c:v>
                </c:pt>
                <c:pt idx="10716">
                  <c:v>3.5479679100000001</c:v>
                </c:pt>
                <c:pt idx="10717">
                  <c:v>3.5474164500000001</c:v>
                </c:pt>
                <c:pt idx="10718">
                  <c:v>3.5471658700000002</c:v>
                </c:pt>
                <c:pt idx="10719">
                  <c:v>3.5466248999999999</c:v>
                </c:pt>
                <c:pt idx="10720">
                  <c:v>3.54573274</c:v>
                </c:pt>
                <c:pt idx="10721">
                  <c:v>3.5454819199999998</c:v>
                </c:pt>
                <c:pt idx="10722">
                  <c:v>3.5449407100000001</c:v>
                </c:pt>
                <c:pt idx="10723">
                  <c:v>3.54454994</c:v>
                </c:pt>
                <c:pt idx="10724">
                  <c:v>3.54402828</c:v>
                </c:pt>
                <c:pt idx="10725">
                  <c:v>3.54366732</c:v>
                </c:pt>
                <c:pt idx="10726">
                  <c:v>3.54298592</c:v>
                </c:pt>
                <c:pt idx="10727">
                  <c:v>3.5423140499999999</c:v>
                </c:pt>
                <c:pt idx="10728">
                  <c:v>3.54188299</c:v>
                </c:pt>
                <c:pt idx="10729">
                  <c:v>3.5413618100000002</c:v>
                </c:pt>
                <c:pt idx="10730">
                  <c:v>3.5407705300000001</c:v>
                </c:pt>
                <c:pt idx="10731">
                  <c:v>3.5405497600000002</c:v>
                </c:pt>
                <c:pt idx="10732">
                  <c:v>3.54005861</c:v>
                </c:pt>
                <c:pt idx="10733">
                  <c:v>3.53940725</c:v>
                </c:pt>
                <c:pt idx="10734">
                  <c:v>3.5389769100000001</c:v>
                </c:pt>
                <c:pt idx="10735">
                  <c:v>3.5385060300000002</c:v>
                </c:pt>
                <c:pt idx="10736">
                  <c:v>3.5378830400000001</c:v>
                </c:pt>
                <c:pt idx="10737">
                  <c:v>3.5373921400000001</c:v>
                </c:pt>
                <c:pt idx="10738">
                  <c:v>3.53679085</c:v>
                </c:pt>
                <c:pt idx="10739">
                  <c:v>3.5365498099999999</c:v>
                </c:pt>
                <c:pt idx="10740">
                  <c:v>3.5357883000000001</c:v>
                </c:pt>
                <c:pt idx="10741">
                  <c:v>3.5354774</c:v>
                </c:pt>
                <c:pt idx="10742">
                  <c:v>3.53499651</c:v>
                </c:pt>
                <c:pt idx="10743">
                  <c:v>3.5344047500000002</c:v>
                </c:pt>
                <c:pt idx="10744">
                  <c:v>3.53408408</c:v>
                </c:pt>
                <c:pt idx="10745">
                  <c:v>3.5333921899999998</c:v>
                </c:pt>
                <c:pt idx="10746">
                  <c:v>3.5329713800000002</c:v>
                </c:pt>
                <c:pt idx="10747">
                  <c:v>3.53249002</c:v>
                </c:pt>
                <c:pt idx="10748">
                  <c:v>3.5318687</c:v>
                </c:pt>
                <c:pt idx="10749">
                  <c:v>3.5313374999999998</c:v>
                </c:pt>
                <c:pt idx="10750">
                  <c:v>3.5310967</c:v>
                </c:pt>
                <c:pt idx="10751">
                  <c:v>3.5305654999999998</c:v>
                </c:pt>
                <c:pt idx="10752">
                  <c:v>3.5299036500000001</c:v>
                </c:pt>
                <c:pt idx="10753">
                  <c:v>3.5293223899999999</c:v>
                </c:pt>
                <c:pt idx="10754">
                  <c:v>3.52890134</c:v>
                </c:pt>
                <c:pt idx="10755">
                  <c:v>3.5283698999999999</c:v>
                </c:pt>
                <c:pt idx="10756">
                  <c:v>3.5280592400000002</c:v>
                </c:pt>
                <c:pt idx="10757">
                  <c:v>3.5271370399999999</c:v>
                </c:pt>
                <c:pt idx="10758">
                  <c:v>3.5267660599999999</c:v>
                </c:pt>
                <c:pt idx="10759">
                  <c:v>3.5264852000000002</c:v>
                </c:pt>
                <c:pt idx="10760">
                  <c:v>3.52605462</c:v>
                </c:pt>
                <c:pt idx="10761">
                  <c:v>3.5257134400000001</c:v>
                </c:pt>
                <c:pt idx="10762">
                  <c:v>3.5249414400000001</c:v>
                </c:pt>
                <c:pt idx="10763">
                  <c:v>3.5245809600000002</c:v>
                </c:pt>
                <c:pt idx="10764">
                  <c:v>3.5239393699999999</c:v>
                </c:pt>
                <c:pt idx="10765">
                  <c:v>3.5232474800000002</c:v>
                </c:pt>
                <c:pt idx="10766">
                  <c:v>3.5227763699999999</c:v>
                </c:pt>
                <c:pt idx="10767">
                  <c:v>3.5224254099999999</c:v>
                </c:pt>
                <c:pt idx="10768">
                  <c:v>3.5219042300000001</c:v>
                </c:pt>
                <c:pt idx="10769">
                  <c:v>3.5214631600000001</c:v>
                </c:pt>
                <c:pt idx="10770">
                  <c:v>3.5208716400000002</c:v>
                </c:pt>
                <c:pt idx="10771">
                  <c:v>3.5206213000000002</c:v>
                </c:pt>
                <c:pt idx="10772">
                  <c:v>3.5197286600000002</c:v>
                </c:pt>
                <c:pt idx="10773">
                  <c:v>3.5194783200000002</c:v>
                </c:pt>
                <c:pt idx="10774">
                  <c:v>3.5188066999999998</c:v>
                </c:pt>
                <c:pt idx="10775">
                  <c:v>3.5184159300000002</c:v>
                </c:pt>
                <c:pt idx="10776">
                  <c:v>3.5179042800000002</c:v>
                </c:pt>
                <c:pt idx="10777">
                  <c:v>3.5172729500000002</c:v>
                </c:pt>
                <c:pt idx="10778">
                  <c:v>3.5168314000000001</c:v>
                </c:pt>
                <c:pt idx="10779">
                  <c:v>3.51641059</c:v>
                </c:pt>
                <c:pt idx="10780">
                  <c:v>3.5157191800000001</c:v>
                </c:pt>
                <c:pt idx="10781">
                  <c:v>3.5154981599999999</c:v>
                </c:pt>
                <c:pt idx="10782">
                  <c:v>3.51500726</c:v>
                </c:pt>
                <c:pt idx="10783">
                  <c:v>3.5145163500000001</c:v>
                </c:pt>
                <c:pt idx="10784">
                  <c:v>3.5141050800000002</c:v>
                </c:pt>
                <c:pt idx="10785">
                  <c:v>3.5134041300000001</c:v>
                </c:pt>
                <c:pt idx="10786">
                  <c:v>3.51314306</c:v>
                </c:pt>
                <c:pt idx="10787">
                  <c:v>3.5123381600000001</c:v>
                </c:pt>
                <c:pt idx="10788">
                  <c:v>3.51178956</c:v>
                </c:pt>
                <c:pt idx="10789">
                  <c:v>3.5114576799999999</c:v>
                </c:pt>
                <c:pt idx="10790">
                  <c:v>3.5109474700000001</c:v>
                </c:pt>
                <c:pt idx="10791">
                  <c:v>3.51054668</c:v>
                </c:pt>
                <c:pt idx="10792">
                  <c:v>3.5099046199999999</c:v>
                </c:pt>
                <c:pt idx="10793">
                  <c:v>3.50962424</c:v>
                </c:pt>
                <c:pt idx="10794">
                  <c:v>3.50884223</c:v>
                </c:pt>
                <c:pt idx="10795">
                  <c:v>3.5082209099999999</c:v>
                </c:pt>
                <c:pt idx="10796">
                  <c:v>3.5078098799999999</c:v>
                </c:pt>
                <c:pt idx="10797">
                  <c:v>3.5074889699999998</c:v>
                </c:pt>
                <c:pt idx="10798">
                  <c:v>3.5069174799999998</c:v>
                </c:pt>
                <c:pt idx="10799">
                  <c:v>3.50632572</c:v>
                </c:pt>
                <c:pt idx="10800">
                  <c:v>3.5059149299999999</c:v>
                </c:pt>
                <c:pt idx="10801">
                  <c:v>3.5054838699999999</c:v>
                </c:pt>
                <c:pt idx="10802">
                  <c:v>3.5052135</c:v>
                </c:pt>
                <c:pt idx="10803">
                  <c:v>3.5044713000000001</c:v>
                </c:pt>
                <c:pt idx="10804">
                  <c:v>3.5039102999999998</c:v>
                </c:pt>
                <c:pt idx="10805">
                  <c:v>3.5035493400000002</c:v>
                </c:pt>
                <c:pt idx="10806">
                  <c:v>3.5028676999999999</c:v>
                </c:pt>
                <c:pt idx="10807">
                  <c:v>3.5025267599999999</c:v>
                </c:pt>
                <c:pt idx="10808">
                  <c:v>3.5020055800000001</c:v>
                </c:pt>
                <c:pt idx="10809">
                  <c:v>3.5014543499999999</c:v>
                </c:pt>
                <c:pt idx="10810">
                  <c:v>3.5009527199999999</c:v>
                </c:pt>
                <c:pt idx="10811">
                  <c:v>3.50049162</c:v>
                </c:pt>
                <c:pt idx="10812">
                  <c:v>3.4997498999999999</c:v>
                </c:pt>
                <c:pt idx="10813">
                  <c:v>3.4994695199999999</c:v>
                </c:pt>
                <c:pt idx="10814">
                  <c:v>3.49882793</c:v>
                </c:pt>
                <c:pt idx="10815">
                  <c:v>3.4983465699999998</c:v>
                </c:pt>
                <c:pt idx="10816">
                  <c:v>3.49791527</c:v>
                </c:pt>
                <c:pt idx="10817">
                  <c:v>3.4975144899999999</c:v>
                </c:pt>
                <c:pt idx="10818">
                  <c:v>3.4969730399999999</c:v>
                </c:pt>
                <c:pt idx="10819">
                  <c:v>3.4966020599999998</c:v>
                </c:pt>
                <c:pt idx="10820">
                  <c:v>3.49605107</c:v>
                </c:pt>
                <c:pt idx="10821">
                  <c:v>3.4954392900000002</c:v>
                </c:pt>
                <c:pt idx="10822">
                  <c:v>3.49484825</c:v>
                </c:pt>
                <c:pt idx="10823">
                  <c:v>3.4945173299999999</c:v>
                </c:pt>
                <c:pt idx="10824">
                  <c:v>3.4941165399999998</c:v>
                </c:pt>
                <c:pt idx="10825">
                  <c:v>3.49333429</c:v>
                </c:pt>
                <c:pt idx="10826">
                  <c:v>3.49290323</c:v>
                </c:pt>
                <c:pt idx="10827">
                  <c:v>3.49253225</c:v>
                </c:pt>
                <c:pt idx="10828">
                  <c:v>3.49188089</c:v>
                </c:pt>
                <c:pt idx="10829">
                  <c:v>3.4914097800000001</c:v>
                </c:pt>
                <c:pt idx="10830">
                  <c:v>3.49087858</c:v>
                </c:pt>
                <c:pt idx="10831">
                  <c:v>3.4904773200000001</c:v>
                </c:pt>
                <c:pt idx="10832">
                  <c:v>3.4900860800000002</c:v>
                </c:pt>
                <c:pt idx="10833">
                  <c:v>3.4895649</c:v>
                </c:pt>
                <c:pt idx="10834">
                  <c:v>3.4890539600000001</c:v>
                </c:pt>
                <c:pt idx="10835">
                  <c:v>3.4885427999999998</c:v>
                </c:pt>
                <c:pt idx="10836">
                  <c:v>3.4879813199999998</c:v>
                </c:pt>
                <c:pt idx="10837">
                  <c:v>3.4875390500000001</c:v>
                </c:pt>
                <c:pt idx="10838">
                  <c:v>3.48675823</c:v>
                </c:pt>
                <c:pt idx="10839">
                  <c:v>3.4864282599999998</c:v>
                </c:pt>
                <c:pt idx="10840">
                  <c:v>3.4860076900000001</c:v>
                </c:pt>
                <c:pt idx="10841">
                  <c:v>3.4854447799999999</c:v>
                </c:pt>
                <c:pt idx="10842">
                  <c:v>3.4849336100000001</c:v>
                </c:pt>
                <c:pt idx="10843">
                  <c:v>3.48416185</c:v>
                </c:pt>
                <c:pt idx="10844">
                  <c:v>3.4839212900000001</c:v>
                </c:pt>
                <c:pt idx="10845">
                  <c:v>3.4836607000000002</c:v>
                </c:pt>
                <c:pt idx="10846">
                  <c:v>3.4829287500000001</c:v>
                </c:pt>
                <c:pt idx="10847">
                  <c:v>3.4824876800000002</c:v>
                </c:pt>
                <c:pt idx="10848">
                  <c:v>3.48197651</c:v>
                </c:pt>
                <c:pt idx="10849">
                  <c:v>3.4812748400000002</c:v>
                </c:pt>
                <c:pt idx="10850">
                  <c:v>3.4809036299999998</c:v>
                </c:pt>
                <c:pt idx="10851">
                  <c:v>3.48053312</c:v>
                </c:pt>
                <c:pt idx="10852">
                  <c:v>3.4800817999999998</c:v>
                </c:pt>
                <c:pt idx="10853">
                  <c:v>3.4794902799999998</c:v>
                </c:pt>
                <c:pt idx="10854">
                  <c:v>3.4789187899999998</c:v>
                </c:pt>
                <c:pt idx="10855">
                  <c:v>3.4781670600000001</c:v>
                </c:pt>
                <c:pt idx="10856">
                  <c:v>3.4778463799999999</c:v>
                </c:pt>
                <c:pt idx="10857">
                  <c:v>3.4772250699999998</c:v>
                </c:pt>
                <c:pt idx="10858">
                  <c:v>3.4767835100000002</c:v>
                </c:pt>
                <c:pt idx="10859">
                  <c:v>3.4762728200000002</c:v>
                </c:pt>
                <c:pt idx="10860">
                  <c:v>3.4759316400000002</c:v>
                </c:pt>
                <c:pt idx="10861">
                  <c:v>3.4752900599999998</c:v>
                </c:pt>
                <c:pt idx="10862">
                  <c:v>3.47487879</c:v>
                </c:pt>
                <c:pt idx="10863">
                  <c:v>3.4745483400000001</c:v>
                </c:pt>
                <c:pt idx="10864">
                  <c:v>3.47405696</c:v>
                </c:pt>
                <c:pt idx="10865">
                  <c:v>3.4734859500000002</c:v>
                </c:pt>
                <c:pt idx="10866">
                  <c:v>3.4732251199999999</c:v>
                </c:pt>
                <c:pt idx="10867">
                  <c:v>3.47238326</c:v>
                </c:pt>
                <c:pt idx="10868">
                  <c:v>3.4718616</c:v>
                </c:pt>
                <c:pt idx="10869">
                  <c:v>3.4714205300000001</c:v>
                </c:pt>
                <c:pt idx="10870">
                  <c:v>3.4710898399999999</c:v>
                </c:pt>
                <c:pt idx="10871">
                  <c:v>3.47043824</c:v>
                </c:pt>
                <c:pt idx="10872">
                  <c:v>3.4699270699999998</c:v>
                </c:pt>
                <c:pt idx="10873">
                  <c:v>3.4694559599999999</c:v>
                </c:pt>
                <c:pt idx="10874">
                  <c:v>3.4688844699999999</c:v>
                </c:pt>
                <c:pt idx="10875">
                  <c:v>3.4682929499999999</c:v>
                </c:pt>
                <c:pt idx="10876">
                  <c:v>3.4679019499999999</c:v>
                </c:pt>
                <c:pt idx="10877">
                  <c:v>3.46740103</c:v>
                </c:pt>
                <c:pt idx="10878">
                  <c:v>3.46704006</c:v>
                </c:pt>
                <c:pt idx="10879">
                  <c:v>3.4664382900000001</c:v>
                </c:pt>
                <c:pt idx="10880">
                  <c:v>3.4659171099999999</c:v>
                </c:pt>
                <c:pt idx="10881">
                  <c:v>3.46524549</c:v>
                </c:pt>
                <c:pt idx="10882">
                  <c:v>3.4647440899999999</c:v>
                </c:pt>
                <c:pt idx="10883">
                  <c:v>3.4645037699999999</c:v>
                </c:pt>
                <c:pt idx="10884">
                  <c:v>3.4638321400000001</c:v>
                </c:pt>
                <c:pt idx="10885">
                  <c:v>3.4633507699999999</c:v>
                </c:pt>
                <c:pt idx="10886">
                  <c:v>3.4626691300000001</c:v>
                </c:pt>
                <c:pt idx="10887">
                  <c:v>3.4623484599999999</c:v>
                </c:pt>
                <c:pt idx="10888">
                  <c:v>3.4617371600000002</c:v>
                </c:pt>
                <c:pt idx="10889">
                  <c:v>3.46140552</c:v>
                </c:pt>
                <c:pt idx="10890">
                  <c:v>3.4608955400000001</c:v>
                </c:pt>
                <c:pt idx="10891">
                  <c:v>3.4601345100000001</c:v>
                </c:pt>
                <c:pt idx="10892">
                  <c:v>3.4599828700000002</c:v>
                </c:pt>
                <c:pt idx="10893">
                  <c:v>3.4593913600000001</c:v>
                </c:pt>
                <c:pt idx="10894">
                  <c:v>3.4588897200000002</c:v>
                </c:pt>
                <c:pt idx="10895">
                  <c:v>3.4583187099999999</c:v>
                </c:pt>
                <c:pt idx="10896">
                  <c:v>3.4577472199999999</c:v>
                </c:pt>
                <c:pt idx="10897">
                  <c:v>3.4573962699999998</c:v>
                </c:pt>
                <c:pt idx="10898">
                  <c:v>3.45671463</c:v>
                </c:pt>
                <c:pt idx="10899">
                  <c:v>3.4564340100000002</c:v>
                </c:pt>
                <c:pt idx="10900">
                  <c:v>3.4556319700000002</c:v>
                </c:pt>
                <c:pt idx="10901">
                  <c:v>3.4554014199999998</c:v>
                </c:pt>
                <c:pt idx="10902">
                  <c:v>3.4547298</c:v>
                </c:pt>
                <c:pt idx="10903">
                  <c:v>3.4544389199999999</c:v>
                </c:pt>
                <c:pt idx="10904">
                  <c:v>3.4537673</c:v>
                </c:pt>
                <c:pt idx="10905">
                  <c:v>3.45330644</c:v>
                </c:pt>
                <c:pt idx="10906">
                  <c:v>3.4528152900000002</c:v>
                </c:pt>
                <c:pt idx="10907">
                  <c:v>3.4523239100000001</c:v>
                </c:pt>
                <c:pt idx="10908">
                  <c:v>3.4519126400000002</c:v>
                </c:pt>
                <c:pt idx="10909">
                  <c:v>3.45137143</c:v>
                </c:pt>
                <c:pt idx="10910">
                  <c:v>3.45075011</c:v>
                </c:pt>
                <c:pt idx="10911">
                  <c:v>3.4503693599999998</c:v>
                </c:pt>
                <c:pt idx="10912">
                  <c:v>3.4499382999999999</c:v>
                </c:pt>
                <c:pt idx="10913">
                  <c:v>3.4492969499999999</c:v>
                </c:pt>
                <c:pt idx="10914">
                  <c:v>3.4488055700000002</c:v>
                </c:pt>
                <c:pt idx="10915">
                  <c:v>3.4482939199999998</c:v>
                </c:pt>
                <c:pt idx="10916">
                  <c:v>3.4478428399999999</c:v>
                </c:pt>
                <c:pt idx="10917">
                  <c:v>3.4473216500000001</c:v>
                </c:pt>
                <c:pt idx="10918">
                  <c:v>3.4468207400000002</c:v>
                </c:pt>
                <c:pt idx="10919">
                  <c:v>3.4460985700000002</c:v>
                </c:pt>
                <c:pt idx="10920">
                  <c:v>3.4458680199999998</c:v>
                </c:pt>
                <c:pt idx="10921">
                  <c:v>3.4455373300000001</c:v>
                </c:pt>
                <c:pt idx="10922">
                  <c:v>3.44492602</c:v>
                </c:pt>
                <c:pt idx="10923">
                  <c:v>3.4444346399999999</c:v>
                </c:pt>
                <c:pt idx="10924">
                  <c:v>3.4439034500000001</c:v>
                </c:pt>
                <c:pt idx="10925">
                  <c:v>3.4432718800000002</c:v>
                </c:pt>
                <c:pt idx="10926">
                  <c:v>3.4430212999999998</c:v>
                </c:pt>
                <c:pt idx="10927">
                  <c:v>3.4422392799999999</c:v>
                </c:pt>
                <c:pt idx="10928">
                  <c:v>3.4417281200000001</c:v>
                </c:pt>
                <c:pt idx="10929">
                  <c:v>3.4413471200000001</c:v>
                </c:pt>
                <c:pt idx="10930">
                  <c:v>3.4408857799999999</c:v>
                </c:pt>
                <c:pt idx="10931">
                  <c:v>3.44037485</c:v>
                </c:pt>
                <c:pt idx="10932">
                  <c:v>3.4400439299999999</c:v>
                </c:pt>
                <c:pt idx="10933">
                  <c:v>3.4393219899999998</c:v>
                </c:pt>
                <c:pt idx="10934">
                  <c:v>3.4388105900000001</c:v>
                </c:pt>
                <c:pt idx="10935">
                  <c:v>3.4380390599999999</c:v>
                </c:pt>
                <c:pt idx="10936">
                  <c:v>3.4377181499999998</c:v>
                </c:pt>
                <c:pt idx="10937">
                  <c:v>3.4374177499999998</c:v>
                </c:pt>
                <c:pt idx="10938">
                  <c:v>3.43697667</c:v>
                </c:pt>
                <c:pt idx="10939">
                  <c:v>3.4365153300000002</c:v>
                </c:pt>
                <c:pt idx="10940">
                  <c:v>3.435673</c:v>
                </c:pt>
                <c:pt idx="10941">
                  <c:v>3.4354629499999998</c:v>
                </c:pt>
                <c:pt idx="10942">
                  <c:v>3.4347107399999999</c:v>
                </c:pt>
                <c:pt idx="10943">
                  <c:v>3.4342200799999998</c:v>
                </c:pt>
                <c:pt idx="10944">
                  <c:v>3.4339582900000001</c:v>
                </c:pt>
                <c:pt idx="10945">
                  <c:v>3.4334280499999998</c:v>
                </c:pt>
                <c:pt idx="10946">
                  <c:v>3.4328944699999999</c:v>
                </c:pt>
                <c:pt idx="10947">
                  <c:v>3.4323852100000001</c:v>
                </c:pt>
                <c:pt idx="10948">
                  <c:v>3.4317636500000002</c:v>
                </c:pt>
                <c:pt idx="10949">
                  <c:v>3.4313423599999999</c:v>
                </c:pt>
                <c:pt idx="10950">
                  <c:v>3.4308714899999999</c:v>
                </c:pt>
                <c:pt idx="10951">
                  <c:v>3.4305906300000002</c:v>
                </c:pt>
                <c:pt idx="10952">
                  <c:v>3.4299793200000002</c:v>
                </c:pt>
                <c:pt idx="10953">
                  <c:v>3.42946792</c:v>
                </c:pt>
                <c:pt idx="10954">
                  <c:v>3.4289367199999998</c:v>
                </c:pt>
                <c:pt idx="10955">
                  <c:v>3.4285554899999999</c:v>
                </c:pt>
                <c:pt idx="10956">
                  <c:v>3.4279541999999998</c:v>
                </c:pt>
                <c:pt idx="10957">
                  <c:v>3.4272122399999998</c:v>
                </c:pt>
                <c:pt idx="10958">
                  <c:v>3.4270822999999999</c:v>
                </c:pt>
                <c:pt idx="10959">
                  <c:v>3.4263804000000002</c:v>
                </c:pt>
                <c:pt idx="10960">
                  <c:v>3.4259195299999998</c:v>
                </c:pt>
                <c:pt idx="10961">
                  <c:v>3.4254479400000002</c:v>
                </c:pt>
                <c:pt idx="10962">
                  <c:v>3.4247865700000002</c:v>
                </c:pt>
                <c:pt idx="10963">
                  <c:v>3.4243454899999999</c:v>
                </c:pt>
                <c:pt idx="10964">
                  <c:v>3.4238240700000002</c:v>
                </c:pt>
                <c:pt idx="10965">
                  <c:v>3.4234030199999999</c:v>
                </c:pt>
                <c:pt idx="10966">
                  <c:v>3.42293191</c:v>
                </c:pt>
                <c:pt idx="10967">
                  <c:v>3.4223904599999999</c:v>
                </c:pt>
                <c:pt idx="10968">
                  <c:v>3.42192936</c:v>
                </c:pt>
                <c:pt idx="10969">
                  <c:v>3.42147851</c:v>
                </c:pt>
                <c:pt idx="10970">
                  <c:v>3.4207565799999999</c:v>
                </c:pt>
                <c:pt idx="10971">
                  <c:v>3.4205162499999999</c:v>
                </c:pt>
                <c:pt idx="10972">
                  <c:v>3.4200351200000001</c:v>
                </c:pt>
                <c:pt idx="10973">
                  <c:v>3.4195737799999999</c:v>
                </c:pt>
                <c:pt idx="10974">
                  <c:v>3.41911268</c:v>
                </c:pt>
                <c:pt idx="10975">
                  <c:v>3.4187118999999999</c:v>
                </c:pt>
                <c:pt idx="10976">
                  <c:v>3.4180200100000002</c:v>
                </c:pt>
                <c:pt idx="10977">
                  <c:v>3.4174788</c:v>
                </c:pt>
                <c:pt idx="10978">
                  <c:v>3.4170477400000001</c:v>
                </c:pt>
                <c:pt idx="10979">
                  <c:v>3.41634583</c:v>
                </c:pt>
                <c:pt idx="10980">
                  <c:v>3.4161152800000001</c:v>
                </c:pt>
                <c:pt idx="10981">
                  <c:v>3.41529346</c:v>
                </c:pt>
                <c:pt idx="10982">
                  <c:v>3.41488266</c:v>
                </c:pt>
                <c:pt idx="10983">
                  <c:v>3.4145515</c:v>
                </c:pt>
                <c:pt idx="10984">
                  <c:v>3.4140503400000002</c:v>
                </c:pt>
                <c:pt idx="10985">
                  <c:v>3.4133388999999998</c:v>
                </c:pt>
                <c:pt idx="10986">
                  <c:v>3.4129679199999998</c:v>
                </c:pt>
                <c:pt idx="10987">
                  <c:v>3.4122958200000002</c:v>
                </c:pt>
                <c:pt idx="10988">
                  <c:v>3.4121959199999998</c:v>
                </c:pt>
                <c:pt idx="10989">
                  <c:v>3.4114639800000002</c:v>
                </c:pt>
                <c:pt idx="10990">
                  <c:v>3.41094279</c:v>
                </c:pt>
                <c:pt idx="10991">
                  <c:v>3.4106619399999998</c:v>
                </c:pt>
                <c:pt idx="10992">
                  <c:v>3.4098501200000002</c:v>
                </c:pt>
                <c:pt idx="10993">
                  <c:v>3.4095594899999999</c:v>
                </c:pt>
                <c:pt idx="10994">
                  <c:v>3.4088766599999998</c:v>
                </c:pt>
                <c:pt idx="10995">
                  <c:v>3.4084363</c:v>
                </c:pt>
                <c:pt idx="10996">
                  <c:v>3.40810704</c:v>
                </c:pt>
                <c:pt idx="10997">
                  <c:v>3.4073545900000002</c:v>
                </c:pt>
                <c:pt idx="10998">
                  <c:v>3.40674257</c:v>
                </c:pt>
                <c:pt idx="10999">
                  <c:v>3.40653205</c:v>
                </c:pt>
                <c:pt idx="11000">
                  <c:v>3.4061207800000002</c:v>
                </c:pt>
                <c:pt idx="11001">
                  <c:v>3.40533924</c:v>
                </c:pt>
                <c:pt idx="11002">
                  <c:v>3.4049279700000001</c:v>
                </c:pt>
                <c:pt idx="11003">
                  <c:v>3.4045372</c:v>
                </c:pt>
                <c:pt idx="11004">
                  <c:v>3.4040558299999999</c:v>
                </c:pt>
                <c:pt idx="11005">
                  <c:v>3.4034848200000001</c:v>
                </c:pt>
                <c:pt idx="11006">
                  <c:v>3.4029736499999999</c:v>
                </c:pt>
                <c:pt idx="11007">
                  <c:v>3.4023215800000002</c:v>
                </c:pt>
                <c:pt idx="11008">
                  <c:v>3.4019405800000002</c:v>
                </c:pt>
                <c:pt idx="11009">
                  <c:v>3.4013791100000001</c:v>
                </c:pt>
                <c:pt idx="11010">
                  <c:v>3.4010584399999999</c:v>
                </c:pt>
                <c:pt idx="11011">
                  <c:v>3.4004371199999999</c:v>
                </c:pt>
                <c:pt idx="11012">
                  <c:v>3.3998954299999999</c:v>
                </c:pt>
                <c:pt idx="11013">
                  <c:v>3.3992941399999999</c:v>
                </c:pt>
                <c:pt idx="11014">
                  <c:v>3.39900351</c:v>
                </c:pt>
                <c:pt idx="11015">
                  <c:v>3.3985624300000001</c:v>
                </c:pt>
                <c:pt idx="11016">
                  <c:v>3.39817166</c:v>
                </c:pt>
                <c:pt idx="11017">
                  <c:v>3.3975796699999998</c:v>
                </c:pt>
                <c:pt idx="11018">
                  <c:v>3.3971290600000001</c:v>
                </c:pt>
                <c:pt idx="11019">
                  <c:v>3.3965575700000001</c:v>
                </c:pt>
                <c:pt idx="11020">
                  <c:v>3.3957855700000001</c:v>
                </c:pt>
                <c:pt idx="11021">
                  <c:v>3.3956151000000001</c:v>
                </c:pt>
                <c:pt idx="11022">
                  <c:v>3.3950736500000001</c:v>
                </c:pt>
                <c:pt idx="11023">
                  <c:v>3.3946325800000001</c:v>
                </c:pt>
                <c:pt idx="11024">
                  <c:v>3.3937606800000002</c:v>
                </c:pt>
                <c:pt idx="11025">
                  <c:v>3.3933794499999999</c:v>
                </c:pt>
                <c:pt idx="11026">
                  <c:v>3.3928382400000001</c:v>
                </c:pt>
                <c:pt idx="11027">
                  <c:v>3.3923170599999999</c:v>
                </c:pt>
                <c:pt idx="11028">
                  <c:v>3.3920164100000001</c:v>
                </c:pt>
                <c:pt idx="11029">
                  <c:v>3.3915150199999999</c:v>
                </c:pt>
                <c:pt idx="11030">
                  <c:v>3.3909838200000002</c:v>
                </c:pt>
                <c:pt idx="11031">
                  <c:v>3.39052248</c:v>
                </c:pt>
                <c:pt idx="11032">
                  <c:v>3.3900013000000002</c:v>
                </c:pt>
                <c:pt idx="11033">
                  <c:v>3.3893899900000002</c:v>
                </c:pt>
                <c:pt idx="11034">
                  <c:v>3.3889388999999999</c:v>
                </c:pt>
                <c:pt idx="11035">
                  <c:v>3.3883876800000001</c:v>
                </c:pt>
                <c:pt idx="11036">
                  <c:v>3.3879864199999998</c:v>
                </c:pt>
                <c:pt idx="11037">
                  <c:v>3.3872747400000001</c:v>
                </c:pt>
                <c:pt idx="11038">
                  <c:v>3.3868942299999998</c:v>
                </c:pt>
                <c:pt idx="11039">
                  <c:v>3.3863425299999999</c:v>
                </c:pt>
                <c:pt idx="11040">
                  <c:v>3.3858413700000001</c:v>
                </c:pt>
                <c:pt idx="11041">
                  <c:v>3.3851995499999998</c:v>
                </c:pt>
                <c:pt idx="11042">
                  <c:v>3.3849592199999998</c:v>
                </c:pt>
                <c:pt idx="11043">
                  <c:v>3.3842871200000002</c:v>
                </c:pt>
                <c:pt idx="11044">
                  <c:v>3.3837261199999999</c:v>
                </c:pt>
                <c:pt idx="11045">
                  <c:v>3.38333488</c:v>
                </c:pt>
                <c:pt idx="11046">
                  <c:v>3.3830936</c:v>
                </c:pt>
                <c:pt idx="11047">
                  <c:v>3.3824036099999999</c:v>
                </c:pt>
                <c:pt idx="11048">
                  <c:v>3.3816823999999999</c:v>
                </c:pt>
                <c:pt idx="11049">
                  <c:v>3.38153076</c:v>
                </c:pt>
                <c:pt idx="11050">
                  <c:v>3.38097811</c:v>
                </c:pt>
                <c:pt idx="11051">
                  <c:v>3.3802173099999999</c:v>
                </c:pt>
                <c:pt idx="11052">
                  <c:v>3.37986684</c:v>
                </c:pt>
                <c:pt idx="11053">
                  <c:v>3.37930536</c:v>
                </c:pt>
                <c:pt idx="11054">
                  <c:v>3.3789946999999998</c:v>
                </c:pt>
                <c:pt idx="11055">
                  <c:v>3.3784830600000002</c:v>
                </c:pt>
                <c:pt idx="11056">
                  <c:v>3.3778014199999999</c:v>
                </c:pt>
                <c:pt idx="11057">
                  <c:v>3.37731051</c:v>
                </c:pt>
                <c:pt idx="11058">
                  <c:v>3.3770799600000001</c:v>
                </c:pt>
                <c:pt idx="11059">
                  <c:v>3.3766787100000002</c:v>
                </c:pt>
                <c:pt idx="11060">
                  <c:v>3.3759167200000002</c:v>
                </c:pt>
                <c:pt idx="11061">
                  <c:v>3.3754756499999998</c:v>
                </c:pt>
                <c:pt idx="11062">
                  <c:v>3.37502456</c:v>
                </c:pt>
                <c:pt idx="11063">
                  <c:v>3.3743729600000001</c:v>
                </c:pt>
                <c:pt idx="11064">
                  <c:v>3.37398219</c:v>
                </c:pt>
                <c:pt idx="11065">
                  <c:v>3.3733503800000002</c:v>
                </c:pt>
                <c:pt idx="11066">
                  <c:v>3.3728096500000002</c:v>
                </c:pt>
                <c:pt idx="11067">
                  <c:v>3.3724687100000001</c:v>
                </c:pt>
                <c:pt idx="11068">
                  <c:v>3.3718469099999999</c:v>
                </c:pt>
                <c:pt idx="11069">
                  <c:v>3.3714661600000002</c:v>
                </c:pt>
                <c:pt idx="11070">
                  <c:v>3.3708348300000002</c:v>
                </c:pt>
                <c:pt idx="11071">
                  <c:v>3.3704435799999999</c:v>
                </c:pt>
                <c:pt idx="11072">
                  <c:v>3.3701026399999998</c:v>
                </c:pt>
                <c:pt idx="11073">
                  <c:v>3.3691203600000001</c:v>
                </c:pt>
                <c:pt idx="11074">
                  <c:v>3.36904001</c:v>
                </c:pt>
                <c:pt idx="11075">
                  <c:v>3.3684985599999999</c:v>
                </c:pt>
                <c:pt idx="11076">
                  <c:v>3.3679773800000001</c:v>
                </c:pt>
                <c:pt idx="11077">
                  <c:v>3.36726546</c:v>
                </c:pt>
                <c:pt idx="11078">
                  <c:v>3.36693525</c:v>
                </c:pt>
                <c:pt idx="11079">
                  <c:v>3.3662130800000001</c:v>
                </c:pt>
                <c:pt idx="11080">
                  <c:v>3.36585212</c:v>
                </c:pt>
                <c:pt idx="11081">
                  <c:v>3.3653011300000002</c:v>
                </c:pt>
                <c:pt idx="11082">
                  <c:v>3.3650803599999999</c:v>
                </c:pt>
                <c:pt idx="11083">
                  <c:v>3.3642783199999999</c:v>
                </c:pt>
                <c:pt idx="11084">
                  <c:v>3.3638374799999999</c:v>
                </c:pt>
                <c:pt idx="11085">
                  <c:v>3.3633563500000001</c:v>
                </c:pt>
                <c:pt idx="11086">
                  <c:v>3.3627347900000002</c:v>
                </c:pt>
                <c:pt idx="11087">
                  <c:v>3.3622934799999999</c:v>
                </c:pt>
                <c:pt idx="11088">
                  <c:v>3.36198306</c:v>
                </c:pt>
                <c:pt idx="11089">
                  <c:v>3.3614616399999999</c:v>
                </c:pt>
                <c:pt idx="11090">
                  <c:v>3.3609404600000001</c:v>
                </c:pt>
                <c:pt idx="11091">
                  <c:v>3.3605592299999998</c:v>
                </c:pt>
                <c:pt idx="11092">
                  <c:v>3.35989761</c:v>
                </c:pt>
                <c:pt idx="11093">
                  <c:v>3.3594062299999998</c:v>
                </c:pt>
                <c:pt idx="11094">
                  <c:v>3.3589556200000001</c:v>
                </c:pt>
                <c:pt idx="11095">
                  <c:v>3.35855484</c:v>
                </c:pt>
                <c:pt idx="11096">
                  <c:v>3.3578126400000001</c:v>
                </c:pt>
                <c:pt idx="11097">
                  <c:v>3.35745168</c:v>
                </c:pt>
                <c:pt idx="11098">
                  <c:v>3.3569591000000001</c:v>
                </c:pt>
                <c:pt idx="11099">
                  <c:v>3.35626888</c:v>
                </c:pt>
                <c:pt idx="11100">
                  <c:v>3.3557872799999999</c:v>
                </c:pt>
                <c:pt idx="11101">
                  <c:v>3.3552362900000001</c:v>
                </c:pt>
                <c:pt idx="11102">
                  <c:v>3.3546960399999999</c:v>
                </c:pt>
                <c:pt idx="11103">
                  <c:v>3.3544845599999999</c:v>
                </c:pt>
                <c:pt idx="11104">
                  <c:v>3.3540232200000002</c:v>
                </c:pt>
                <c:pt idx="11105">
                  <c:v>3.3533818700000002</c:v>
                </c:pt>
                <c:pt idx="11106">
                  <c:v>3.3528103800000002</c:v>
                </c:pt>
                <c:pt idx="11107">
                  <c:v>3.3522489100000001</c:v>
                </c:pt>
                <c:pt idx="11108">
                  <c:v>3.3517377399999999</c:v>
                </c:pt>
                <c:pt idx="11109">
                  <c:v>3.3515973099999998</c:v>
                </c:pt>
                <c:pt idx="11110">
                  <c:v>3.3508956400000001</c:v>
                </c:pt>
                <c:pt idx="11111">
                  <c:v>3.35035419</c:v>
                </c:pt>
                <c:pt idx="11112">
                  <c:v>3.3497528999999999</c:v>
                </c:pt>
                <c:pt idx="11113">
                  <c:v>3.34930182</c:v>
                </c:pt>
                <c:pt idx="11114">
                  <c:v>3.3490912900000001</c:v>
                </c:pt>
                <c:pt idx="11115">
                  <c:v>3.3483996399999998</c:v>
                </c:pt>
                <c:pt idx="11116">
                  <c:v>3.3478183700000002</c:v>
                </c:pt>
                <c:pt idx="11117">
                  <c:v>3.3473970899999999</c:v>
                </c:pt>
                <c:pt idx="11118">
                  <c:v>3.3469061899999999</c:v>
                </c:pt>
                <c:pt idx="11119">
                  <c:v>3.3465552299999999</c:v>
                </c:pt>
                <c:pt idx="11120">
                  <c:v>3.3457431799999999</c:v>
                </c:pt>
                <c:pt idx="11121">
                  <c:v>3.3454823500000002</c:v>
                </c:pt>
                <c:pt idx="11122">
                  <c:v>3.34483123</c:v>
                </c:pt>
                <c:pt idx="11123">
                  <c:v>3.3440589900000002</c:v>
                </c:pt>
                <c:pt idx="11124">
                  <c:v>3.3437280700000001</c:v>
                </c:pt>
                <c:pt idx="11125">
                  <c:v>3.34338713</c:v>
                </c:pt>
                <c:pt idx="11126">
                  <c:v>3.3426656700000001</c:v>
                </c:pt>
                <c:pt idx="11127">
                  <c:v>3.3422844399999998</c:v>
                </c:pt>
                <c:pt idx="11128">
                  <c:v>3.3419940499999998</c:v>
                </c:pt>
                <c:pt idx="11129">
                  <c:v>3.3412420699999998</c:v>
                </c:pt>
                <c:pt idx="11130">
                  <c:v>3.3409714699999999</c:v>
                </c:pt>
                <c:pt idx="11131">
                  <c:v>3.3402597900000002</c:v>
                </c:pt>
                <c:pt idx="11132">
                  <c:v>3.3397986899999998</c:v>
                </c:pt>
                <c:pt idx="11133">
                  <c:v>3.3394277099999998</c:v>
                </c:pt>
                <c:pt idx="11134">
                  <c:v>3.33890653</c:v>
                </c:pt>
                <c:pt idx="11135">
                  <c:v>3.3385353100000001</c:v>
                </c:pt>
                <c:pt idx="11136">
                  <c:v>3.3379442699999999</c:v>
                </c:pt>
                <c:pt idx="11137">
                  <c:v>3.3375227500000002</c:v>
                </c:pt>
                <c:pt idx="11138">
                  <c:v>3.3369617499999999</c:v>
                </c:pt>
                <c:pt idx="11139">
                  <c:v>3.33637023</c:v>
                </c:pt>
                <c:pt idx="11140">
                  <c:v>3.3358488099999999</c:v>
                </c:pt>
                <c:pt idx="11141">
                  <c:v>3.3353979599999999</c:v>
                </c:pt>
                <c:pt idx="11142">
                  <c:v>3.3349871599999998</c:v>
                </c:pt>
                <c:pt idx="11143">
                  <c:v>3.3343853999999999</c:v>
                </c:pt>
                <c:pt idx="11144">
                  <c:v>3.3338239199999999</c:v>
                </c:pt>
                <c:pt idx="11145">
                  <c:v>3.3334932300000002</c:v>
                </c:pt>
                <c:pt idx="11146">
                  <c:v>3.3327612900000001</c:v>
                </c:pt>
                <c:pt idx="11147">
                  <c:v>3.33245039</c:v>
                </c:pt>
                <c:pt idx="11148">
                  <c:v>3.3319792700000002</c:v>
                </c:pt>
                <c:pt idx="11149">
                  <c:v>3.3313679700000001</c:v>
                </c:pt>
                <c:pt idx="11150">
                  <c:v>3.33101702</c:v>
                </c:pt>
                <c:pt idx="11151">
                  <c:v>3.3302953199999998</c:v>
                </c:pt>
                <c:pt idx="11152">
                  <c:v>3.3298940699999999</c:v>
                </c:pt>
                <c:pt idx="11153">
                  <c:v>3.3294429800000001</c:v>
                </c:pt>
                <c:pt idx="11154">
                  <c:v>3.3289923699999999</c:v>
                </c:pt>
                <c:pt idx="11155">
                  <c:v>3.32854128</c:v>
                </c:pt>
                <c:pt idx="11156">
                  <c:v>3.3278694199999999</c:v>
                </c:pt>
                <c:pt idx="11157">
                  <c:v>3.3274481300000001</c:v>
                </c:pt>
                <c:pt idx="11158">
                  <c:v>3.3269770099999998</c:v>
                </c:pt>
                <c:pt idx="11159">
                  <c:v>3.3261249099999999</c:v>
                </c:pt>
                <c:pt idx="11160">
                  <c:v>3.3258745699999999</c:v>
                </c:pt>
                <c:pt idx="11161">
                  <c:v>3.32526302</c:v>
                </c:pt>
                <c:pt idx="11162">
                  <c:v>3.3249421099999998</c:v>
                </c:pt>
                <c:pt idx="11163">
                  <c:v>3.3245110499999999</c:v>
                </c:pt>
                <c:pt idx="11164">
                  <c:v>3.32384944</c:v>
                </c:pt>
                <c:pt idx="11165">
                  <c:v>3.32358909</c:v>
                </c:pt>
                <c:pt idx="11166">
                  <c:v>3.3230776799999999</c:v>
                </c:pt>
                <c:pt idx="11167">
                  <c:v>3.32261658</c:v>
                </c:pt>
                <c:pt idx="11168">
                  <c:v>3.3220253</c:v>
                </c:pt>
                <c:pt idx="11169">
                  <c:v>3.3214135200000001</c:v>
                </c:pt>
                <c:pt idx="11170">
                  <c:v>3.3209126000000002</c:v>
                </c:pt>
                <c:pt idx="11171">
                  <c:v>3.3205616500000001</c:v>
                </c:pt>
                <c:pt idx="11172">
                  <c:v>3.3199100499999998</c:v>
                </c:pt>
                <c:pt idx="11173">
                  <c:v>3.3193285499999998</c:v>
                </c:pt>
                <c:pt idx="11174">
                  <c:v>3.31901789</c:v>
                </c:pt>
                <c:pt idx="11175">
                  <c:v>3.3183259999999999</c:v>
                </c:pt>
                <c:pt idx="11176">
                  <c:v>3.3180153400000001</c:v>
                </c:pt>
                <c:pt idx="11177">
                  <c:v>3.3174238200000001</c:v>
                </c:pt>
                <c:pt idx="11178">
                  <c:v>3.3169329200000002</c:v>
                </c:pt>
                <c:pt idx="11179">
                  <c:v>3.3163511799999998</c:v>
                </c:pt>
                <c:pt idx="11180">
                  <c:v>3.3157093500000001</c:v>
                </c:pt>
                <c:pt idx="11181">
                  <c:v>3.3153286</c:v>
                </c:pt>
                <c:pt idx="11182">
                  <c:v>3.3147573499999998</c:v>
                </c:pt>
                <c:pt idx="11183">
                  <c:v>3.3143165099999998</c:v>
                </c:pt>
                <c:pt idx="11184">
                  <c:v>3.3136546600000001</c:v>
                </c:pt>
                <c:pt idx="11185">
                  <c:v>3.31357408</c:v>
                </c:pt>
                <c:pt idx="11186">
                  <c:v>3.3129632500000001</c:v>
                </c:pt>
                <c:pt idx="11187">
                  <c:v>3.3123314399999999</c:v>
                </c:pt>
                <c:pt idx="11188">
                  <c:v>3.3120608300000001</c:v>
                </c:pt>
                <c:pt idx="11189">
                  <c:v>3.3115196199999999</c:v>
                </c:pt>
                <c:pt idx="11190">
                  <c:v>3.3110580399999998</c:v>
                </c:pt>
                <c:pt idx="11191">
                  <c:v>3.31027651</c:v>
                </c:pt>
                <c:pt idx="11192">
                  <c:v>3.3099758600000002</c:v>
                </c:pt>
                <c:pt idx="11193">
                  <c:v>3.3092136399999998</c:v>
                </c:pt>
                <c:pt idx="11194">
                  <c:v>3.3086521599999998</c:v>
                </c:pt>
                <c:pt idx="11195">
                  <c:v>3.3080909300000001</c:v>
                </c:pt>
                <c:pt idx="11196">
                  <c:v>3.30772018</c:v>
                </c:pt>
                <c:pt idx="11197">
                  <c:v>3.30729914</c:v>
                </c:pt>
                <c:pt idx="11198">
                  <c:v>3.3066175000000002</c:v>
                </c:pt>
                <c:pt idx="11199">
                  <c:v>3.3062865700000001</c:v>
                </c:pt>
                <c:pt idx="11200">
                  <c:v>3.30572534</c:v>
                </c:pt>
                <c:pt idx="11201">
                  <c:v>3.3052141700000002</c:v>
                </c:pt>
                <c:pt idx="11202">
                  <c:v>3.3047924000000002</c:v>
                </c:pt>
                <c:pt idx="11203">
                  <c:v>3.3041992200000001</c:v>
                </c:pt>
                <c:pt idx="11204">
                  <c:v>3.3037414599999999</c:v>
                </c:pt>
                <c:pt idx="11205">
                  <c:v>3.303159</c:v>
                </c:pt>
                <c:pt idx="11206">
                  <c:v>3.30286765</c:v>
                </c:pt>
                <c:pt idx="11207">
                  <c:v>3.3025074000000001</c:v>
                </c:pt>
                <c:pt idx="11208">
                  <c:v>3.30195594</c:v>
                </c:pt>
                <c:pt idx="11209">
                  <c:v>3.30130458</c:v>
                </c:pt>
                <c:pt idx="11210">
                  <c:v>3.3006727699999998</c:v>
                </c:pt>
                <c:pt idx="11211">
                  <c:v>3.30014181</c:v>
                </c:pt>
                <c:pt idx="11212">
                  <c:v>3.29983044</c:v>
                </c:pt>
                <c:pt idx="11213">
                  <c:v>3.2993495500000001</c:v>
                </c:pt>
                <c:pt idx="11214">
                  <c:v>3.2988283599999999</c:v>
                </c:pt>
                <c:pt idx="11215">
                  <c:v>3.29813695</c:v>
                </c:pt>
                <c:pt idx="11216">
                  <c:v>3.2977256800000001</c:v>
                </c:pt>
                <c:pt idx="11217">
                  <c:v>3.2973246600000001</c:v>
                </c:pt>
                <c:pt idx="11218">
                  <c:v>3.2969336500000002</c:v>
                </c:pt>
                <c:pt idx="11219">
                  <c:v>3.2964527600000002</c:v>
                </c:pt>
                <c:pt idx="11220">
                  <c:v>3.2959310999999998</c:v>
                </c:pt>
                <c:pt idx="11221">
                  <c:v>3.29538989</c:v>
                </c:pt>
                <c:pt idx="11222">
                  <c:v>3.2946879899999999</c:v>
                </c:pt>
                <c:pt idx="11223">
                  <c:v>3.2943475200000001</c:v>
                </c:pt>
                <c:pt idx="11224">
                  <c:v>3.2938964400000001</c:v>
                </c:pt>
                <c:pt idx="11225">
                  <c:v>3.2932646299999999</c:v>
                </c:pt>
                <c:pt idx="11226">
                  <c:v>3.2926130300000001</c:v>
                </c:pt>
                <c:pt idx="11227">
                  <c:v>3.29224205</c:v>
                </c:pt>
                <c:pt idx="11228">
                  <c:v>3.29178119</c:v>
                </c:pt>
                <c:pt idx="11229">
                  <c:v>3.29121971</c:v>
                </c:pt>
                <c:pt idx="11230">
                  <c:v>3.2908289399999999</c:v>
                </c:pt>
                <c:pt idx="11231">
                  <c:v>3.29022741</c:v>
                </c:pt>
                <c:pt idx="11232">
                  <c:v>3.2898562</c:v>
                </c:pt>
                <c:pt idx="11233">
                  <c:v>3.2893853200000001</c:v>
                </c:pt>
                <c:pt idx="11234">
                  <c:v>3.2888240799999999</c:v>
                </c:pt>
                <c:pt idx="11235">
                  <c:v>3.2883825299999998</c:v>
                </c:pt>
                <c:pt idx="11236">
                  <c:v>3.2880017800000001</c:v>
                </c:pt>
                <c:pt idx="11237">
                  <c:v>3.2871196299999998</c:v>
                </c:pt>
                <c:pt idx="11238">
                  <c:v>3.2867288600000002</c:v>
                </c:pt>
                <c:pt idx="11239">
                  <c:v>3.28630757</c:v>
                </c:pt>
                <c:pt idx="11240">
                  <c:v>3.2858064200000001</c:v>
                </c:pt>
                <c:pt idx="11241">
                  <c:v>3.28525519</c:v>
                </c:pt>
                <c:pt idx="11242">
                  <c:v>3.2846334000000001</c:v>
                </c:pt>
                <c:pt idx="11243">
                  <c:v>3.2844328900000002</c:v>
                </c:pt>
                <c:pt idx="11244">
                  <c:v>3.2836411000000001</c:v>
                </c:pt>
                <c:pt idx="11245">
                  <c:v>3.2833604799999998</c:v>
                </c:pt>
                <c:pt idx="11246">
                  <c:v>3.2827589499999998</c:v>
                </c:pt>
                <c:pt idx="11247">
                  <c:v>3.2823378999999999</c:v>
                </c:pt>
                <c:pt idx="11248">
                  <c:v>3.2817864399999999</c:v>
                </c:pt>
                <c:pt idx="11249">
                  <c:v>3.2812049399999998</c:v>
                </c:pt>
                <c:pt idx="11250">
                  <c:v>3.2806837600000001</c:v>
                </c:pt>
                <c:pt idx="11251">
                  <c:v>3.2802529300000001</c:v>
                </c:pt>
                <c:pt idx="11252">
                  <c:v>3.2799823300000002</c:v>
                </c:pt>
                <c:pt idx="11253">
                  <c:v>3.2793390800000002</c:v>
                </c:pt>
                <c:pt idx="11254">
                  <c:v>3.2788794000000001</c:v>
                </c:pt>
                <c:pt idx="11255">
                  <c:v>3.2782390100000001</c:v>
                </c:pt>
                <c:pt idx="11256">
                  <c:v>3.2778582599999999</c:v>
                </c:pt>
                <c:pt idx="11257">
                  <c:v>3.2775657200000001</c:v>
                </c:pt>
                <c:pt idx="11258">
                  <c:v>3.27685475</c:v>
                </c:pt>
                <c:pt idx="11259">
                  <c:v>3.2764635100000001</c:v>
                </c:pt>
                <c:pt idx="11260">
                  <c:v>3.2758722300000001</c:v>
                </c:pt>
                <c:pt idx="11261">
                  <c:v>3.27530074</c:v>
                </c:pt>
                <c:pt idx="11262">
                  <c:v>3.27471924</c:v>
                </c:pt>
                <c:pt idx="11263">
                  <c:v>3.2741980599999998</c:v>
                </c:pt>
                <c:pt idx="11264">
                  <c:v>3.2739076599999999</c:v>
                </c:pt>
                <c:pt idx="11265">
                  <c:v>3.2734262900000002</c:v>
                </c:pt>
                <c:pt idx="11266">
                  <c:v>3.2728347800000002</c:v>
                </c:pt>
                <c:pt idx="11267">
                  <c:v>3.27235341</c:v>
                </c:pt>
                <c:pt idx="11268">
                  <c:v>3.2718622700000002</c:v>
                </c:pt>
                <c:pt idx="11269">
                  <c:v>3.2712409500000001</c:v>
                </c:pt>
                <c:pt idx="11270">
                  <c:v>3.27074957</c:v>
                </c:pt>
                <c:pt idx="11271">
                  <c:v>3.2702283900000002</c:v>
                </c:pt>
                <c:pt idx="11272">
                  <c:v>3.2698373799999998</c:v>
                </c:pt>
                <c:pt idx="11273">
                  <c:v>3.2693564899999998</c:v>
                </c:pt>
                <c:pt idx="11274">
                  <c:v>3.26876473</c:v>
                </c:pt>
                <c:pt idx="11275">
                  <c:v>3.2683136500000001</c:v>
                </c:pt>
                <c:pt idx="11276">
                  <c:v>3.2677421600000001</c:v>
                </c:pt>
                <c:pt idx="11277">
                  <c:v>3.2673010800000002</c:v>
                </c:pt>
                <c:pt idx="11278">
                  <c:v>3.2669305799999999</c:v>
                </c:pt>
                <c:pt idx="11279">
                  <c:v>3.26618838</c:v>
                </c:pt>
                <c:pt idx="11280">
                  <c:v>3.26596785</c:v>
                </c:pt>
                <c:pt idx="11281">
                  <c:v>3.2652962200000002</c:v>
                </c:pt>
                <c:pt idx="11282">
                  <c:v>3.26501536</c:v>
                </c:pt>
                <c:pt idx="11283">
                  <c:v>3.2644841699999998</c:v>
                </c:pt>
                <c:pt idx="11284">
                  <c:v>3.2638928900000002</c:v>
                </c:pt>
                <c:pt idx="11285">
                  <c:v>3.2636320599999999</c:v>
                </c:pt>
                <c:pt idx="11286">
                  <c:v>3.2628500499999999</c:v>
                </c:pt>
                <c:pt idx="11287">
                  <c:v>3.2625198399999999</c:v>
                </c:pt>
                <c:pt idx="11288">
                  <c:v>3.26197815</c:v>
                </c:pt>
                <c:pt idx="11289">
                  <c:v>3.2615470900000001</c:v>
                </c:pt>
                <c:pt idx="11290">
                  <c:v>3.2610259099999999</c:v>
                </c:pt>
                <c:pt idx="11291">
                  <c:v>3.2603642900000001</c:v>
                </c:pt>
                <c:pt idx="11292">
                  <c:v>3.2600536299999998</c:v>
                </c:pt>
                <c:pt idx="11293">
                  <c:v>3.2594518699999999</c:v>
                </c:pt>
                <c:pt idx="11294">
                  <c:v>3.2591114000000001</c:v>
                </c:pt>
                <c:pt idx="11295">
                  <c:v>3.2583091300000002</c:v>
                </c:pt>
                <c:pt idx="11296">
                  <c:v>3.2579581700000002</c:v>
                </c:pt>
                <c:pt idx="11297">
                  <c:v>3.2573869200000001</c:v>
                </c:pt>
                <c:pt idx="11298">
                  <c:v>3.2570159400000001</c:v>
                </c:pt>
                <c:pt idx="11299">
                  <c:v>3.25662494</c:v>
                </c:pt>
                <c:pt idx="11300">
                  <c:v>3.25580311</c:v>
                </c:pt>
                <c:pt idx="11301">
                  <c:v>3.2552919400000002</c:v>
                </c:pt>
                <c:pt idx="11302">
                  <c:v>3.2550811799999999</c:v>
                </c:pt>
                <c:pt idx="11303">
                  <c:v>3.25445962</c:v>
                </c:pt>
                <c:pt idx="11304">
                  <c:v>3.2539587000000001</c:v>
                </c:pt>
                <c:pt idx="11305">
                  <c:v>3.2537078899999998</c:v>
                </c:pt>
                <c:pt idx="11306">
                  <c:v>3.2530965799999998</c:v>
                </c:pt>
                <c:pt idx="11307">
                  <c:v>3.2525250899999998</c:v>
                </c:pt>
                <c:pt idx="11308">
                  <c:v>3.25185156</c:v>
                </c:pt>
                <c:pt idx="11309">
                  <c:v>3.2515845300000001</c:v>
                </c:pt>
                <c:pt idx="11310">
                  <c:v>3.2511510800000001</c:v>
                </c:pt>
                <c:pt idx="11311">
                  <c:v>3.2502896799999998</c:v>
                </c:pt>
                <c:pt idx="11312">
                  <c:v>3.2499985699999998</c:v>
                </c:pt>
                <c:pt idx="11313">
                  <c:v>3.2494876399999999</c:v>
                </c:pt>
                <c:pt idx="11314">
                  <c:v>3.2489161499999999</c:v>
                </c:pt>
                <c:pt idx="11315">
                  <c:v>3.2483849500000002</c:v>
                </c:pt>
                <c:pt idx="11316">
                  <c:v>3.2482247399999999</c:v>
                </c:pt>
                <c:pt idx="11317">
                  <c:v>3.24743271</c:v>
                </c:pt>
                <c:pt idx="11318">
                  <c:v>3.2470514800000001</c:v>
                </c:pt>
                <c:pt idx="11319">
                  <c:v>3.2465202799999999</c:v>
                </c:pt>
                <c:pt idx="11320">
                  <c:v>3.2458686800000001</c:v>
                </c:pt>
                <c:pt idx="11321">
                  <c:v>3.2452471300000001</c:v>
                </c:pt>
                <c:pt idx="11322">
                  <c:v>3.2450466200000001</c:v>
                </c:pt>
                <c:pt idx="11323">
                  <c:v>3.2445154199999999</c:v>
                </c:pt>
                <c:pt idx="11324">
                  <c:v>3.2439444100000001</c:v>
                </c:pt>
                <c:pt idx="11325">
                  <c:v>3.2436029899999999</c:v>
                </c:pt>
                <c:pt idx="11326">
                  <c:v>3.2429115799999999</c:v>
                </c:pt>
                <c:pt idx="11327">
                  <c:v>3.24229002</c:v>
                </c:pt>
                <c:pt idx="11328">
                  <c:v>3.2419691099999999</c:v>
                </c:pt>
                <c:pt idx="11329">
                  <c:v>3.2415881199999999</c:v>
                </c:pt>
                <c:pt idx="11330">
                  <c:v>3.2408564100000001</c:v>
                </c:pt>
                <c:pt idx="11331">
                  <c:v>3.2405054600000001</c:v>
                </c:pt>
                <c:pt idx="11332">
                  <c:v>3.2399439800000001</c:v>
                </c:pt>
                <c:pt idx="11333">
                  <c:v>3.2395734799999998</c:v>
                </c:pt>
                <c:pt idx="11334">
                  <c:v>3.2391822299999999</c:v>
                </c:pt>
                <c:pt idx="11335">
                  <c:v>3.23835015</c:v>
                </c:pt>
                <c:pt idx="11336">
                  <c:v>3.23788929</c:v>
                </c:pt>
                <c:pt idx="11337">
                  <c:v>3.23754835</c:v>
                </c:pt>
                <c:pt idx="11338">
                  <c:v>3.2368667100000001</c:v>
                </c:pt>
                <c:pt idx="11339">
                  <c:v>3.2365660699999999</c:v>
                </c:pt>
                <c:pt idx="11340">
                  <c:v>3.2358741800000002</c:v>
                </c:pt>
                <c:pt idx="11341">
                  <c:v>3.2355337099999999</c:v>
                </c:pt>
                <c:pt idx="11342">
                  <c:v>3.23510242</c:v>
                </c:pt>
                <c:pt idx="11343">
                  <c:v>3.23433042</c:v>
                </c:pt>
                <c:pt idx="11344">
                  <c:v>3.23408008</c:v>
                </c:pt>
                <c:pt idx="11345">
                  <c:v>3.2334880799999999</c:v>
                </c:pt>
                <c:pt idx="11346">
                  <c:v>3.23286724</c:v>
                </c:pt>
                <c:pt idx="11347">
                  <c:v>3.2324156799999999</c:v>
                </c:pt>
                <c:pt idx="11348">
                  <c:v>3.2319648299999999</c:v>
                </c:pt>
                <c:pt idx="11349">
                  <c:v>3.2315440199999999</c:v>
                </c:pt>
                <c:pt idx="11350">
                  <c:v>3.2309923199999999</c:v>
                </c:pt>
                <c:pt idx="11351">
                  <c:v>3.2304608799999999</c:v>
                </c:pt>
                <c:pt idx="11352">
                  <c:v>3.22987986</c:v>
                </c:pt>
                <c:pt idx="11353">
                  <c:v>3.2294685799999998</c:v>
                </c:pt>
                <c:pt idx="11354">
                  <c:v>3.2291276500000001</c:v>
                </c:pt>
                <c:pt idx="11355">
                  <c:v>3.2282555099999999</c:v>
                </c:pt>
                <c:pt idx="11356">
                  <c:v>3.22776437</c:v>
                </c:pt>
                <c:pt idx="11357">
                  <c:v>3.2273333100000001</c:v>
                </c:pt>
                <c:pt idx="11358">
                  <c:v>3.2269222700000002</c:v>
                </c:pt>
                <c:pt idx="11359">
                  <c:v>3.2262511300000001</c:v>
                </c:pt>
                <c:pt idx="11360">
                  <c:v>3.22577691</c:v>
                </c:pt>
                <c:pt idx="11361">
                  <c:v>3.2254795999999999</c:v>
                </c:pt>
                <c:pt idx="11362">
                  <c:v>3.22481632</c:v>
                </c:pt>
                <c:pt idx="11363">
                  <c:v>3.2245154399999998</c:v>
                </c:pt>
                <c:pt idx="11364">
                  <c:v>3.2239248800000002</c:v>
                </c:pt>
                <c:pt idx="11365">
                  <c:v>3.2235140800000002</c:v>
                </c:pt>
                <c:pt idx="11366">
                  <c:v>3.22278237</c:v>
                </c:pt>
                <c:pt idx="11367">
                  <c:v>3.2222206600000001</c:v>
                </c:pt>
                <c:pt idx="11368">
                  <c:v>3.22196031</c:v>
                </c:pt>
                <c:pt idx="11369">
                  <c:v>3.2214391199999999</c:v>
                </c:pt>
                <c:pt idx="11370">
                  <c:v>3.2208576199999999</c:v>
                </c:pt>
                <c:pt idx="11371">
                  <c:v>3.22040653</c:v>
                </c:pt>
                <c:pt idx="11372">
                  <c:v>3.2197549300000001</c:v>
                </c:pt>
                <c:pt idx="11373">
                  <c:v>3.2194039800000001</c:v>
                </c:pt>
                <c:pt idx="11374">
                  <c:v>3.2190127400000002</c:v>
                </c:pt>
                <c:pt idx="11375">
                  <c:v>3.2183113099999998</c:v>
                </c:pt>
                <c:pt idx="11376">
                  <c:v>3.21792006</c:v>
                </c:pt>
                <c:pt idx="11377">
                  <c:v>3.2173688399999998</c:v>
                </c:pt>
                <c:pt idx="11378">
                  <c:v>3.2169179899999998</c:v>
                </c:pt>
                <c:pt idx="11379">
                  <c:v>3.2163064499999998</c:v>
                </c:pt>
                <c:pt idx="11380">
                  <c:v>3.21570468</c:v>
                </c:pt>
                <c:pt idx="11381">
                  <c:v>3.21522379</c:v>
                </c:pt>
                <c:pt idx="11382">
                  <c:v>3.21490264</c:v>
                </c:pt>
                <c:pt idx="11383">
                  <c:v>3.2141411299999998</c:v>
                </c:pt>
                <c:pt idx="11384">
                  <c:v>3.2139005699999998</c:v>
                </c:pt>
                <c:pt idx="11385">
                  <c:v>3.2134892900000001</c:v>
                </c:pt>
                <c:pt idx="11386">
                  <c:v>3.2128980199999999</c:v>
                </c:pt>
                <c:pt idx="11387">
                  <c:v>3.2122969600000002</c:v>
                </c:pt>
                <c:pt idx="11388">
                  <c:v>3.2119157299999999</c:v>
                </c:pt>
                <c:pt idx="11389">
                  <c:v>3.2113542599999998</c:v>
                </c:pt>
                <c:pt idx="11390">
                  <c:v>3.2109932900000002</c:v>
                </c:pt>
                <c:pt idx="11391">
                  <c:v>3.2104320500000001</c:v>
                </c:pt>
                <c:pt idx="11392">
                  <c:v>3.2099707099999999</c:v>
                </c:pt>
                <c:pt idx="11393">
                  <c:v>3.2093892099999999</c:v>
                </c:pt>
                <c:pt idx="11394">
                  <c:v>3.2088282100000001</c:v>
                </c:pt>
                <c:pt idx="11395">
                  <c:v>3.2082366900000001</c:v>
                </c:pt>
                <c:pt idx="11396">
                  <c:v>3.2077054999999999</c:v>
                </c:pt>
                <c:pt idx="11397">
                  <c:v>3.2073347600000002</c:v>
                </c:pt>
                <c:pt idx="11398">
                  <c:v>3.2070539</c:v>
                </c:pt>
                <c:pt idx="11399">
                  <c:v>3.2063620099999999</c:v>
                </c:pt>
                <c:pt idx="11400">
                  <c:v>3.2060313200000001</c:v>
                </c:pt>
                <c:pt idx="11401">
                  <c:v>3.2054398100000001</c:v>
                </c:pt>
                <c:pt idx="11402">
                  <c:v>3.2050187600000002</c:v>
                </c:pt>
                <c:pt idx="11403">
                  <c:v>3.2044372600000002</c:v>
                </c:pt>
                <c:pt idx="11404">
                  <c:v>3.2039361</c:v>
                </c:pt>
                <c:pt idx="11405">
                  <c:v>3.20333457</c:v>
                </c:pt>
                <c:pt idx="11406">
                  <c:v>3.2027735700000002</c:v>
                </c:pt>
                <c:pt idx="11407">
                  <c:v>3.2023420300000001</c:v>
                </c:pt>
                <c:pt idx="11408">
                  <c:v>3.20207167</c:v>
                </c:pt>
                <c:pt idx="11409">
                  <c:v>3.2014000399999998</c:v>
                </c:pt>
                <c:pt idx="11410">
                  <c:v>3.2008779000000001</c:v>
                </c:pt>
                <c:pt idx="11411">
                  <c:v>3.2002272600000001</c:v>
                </c:pt>
                <c:pt idx="11412">
                  <c:v>3.1999475999999998</c:v>
                </c:pt>
                <c:pt idx="11413">
                  <c:v>3.19935489</c:v>
                </c:pt>
                <c:pt idx="11414">
                  <c:v>3.1987736199999999</c:v>
                </c:pt>
                <c:pt idx="11415">
                  <c:v>3.1984417399999998</c:v>
                </c:pt>
                <c:pt idx="11416">
                  <c:v>3.1979117399999999</c:v>
                </c:pt>
                <c:pt idx="11417">
                  <c:v>3.1974802000000002</c:v>
                </c:pt>
                <c:pt idx="11418">
                  <c:v>3.1971192400000001</c:v>
                </c:pt>
                <c:pt idx="11419">
                  <c:v>3.1962573500000002</c:v>
                </c:pt>
                <c:pt idx="11420">
                  <c:v>3.1959667199999999</c:v>
                </c:pt>
                <c:pt idx="11421">
                  <c:v>3.1951348799999999</c:v>
                </c:pt>
                <c:pt idx="11422">
                  <c:v>3.1948740500000001</c:v>
                </c:pt>
                <c:pt idx="11423">
                  <c:v>3.1944632500000001</c:v>
                </c:pt>
                <c:pt idx="11424">
                  <c:v>3.1939918999999999</c:v>
                </c:pt>
                <c:pt idx="11425">
                  <c:v>3.1932702100000001</c:v>
                </c:pt>
                <c:pt idx="11426">
                  <c:v>3.1927588</c:v>
                </c:pt>
                <c:pt idx="11427">
                  <c:v>3.19219732</c:v>
                </c:pt>
                <c:pt idx="11428">
                  <c:v>3.1920170799999998</c:v>
                </c:pt>
                <c:pt idx="11429">
                  <c:v>3.1913952800000001</c:v>
                </c:pt>
                <c:pt idx="11430">
                  <c:v>3.19100451</c:v>
                </c:pt>
                <c:pt idx="11431">
                  <c:v>3.19046283</c:v>
                </c:pt>
                <c:pt idx="11432">
                  <c:v>3.1897816699999999</c:v>
                </c:pt>
                <c:pt idx="11433">
                  <c:v>3.18935061</c:v>
                </c:pt>
                <c:pt idx="11434">
                  <c:v>3.1890196799999999</c:v>
                </c:pt>
                <c:pt idx="11435">
                  <c:v>3.1881876</c:v>
                </c:pt>
                <c:pt idx="11436">
                  <c:v>3.1879971</c:v>
                </c:pt>
                <c:pt idx="11437">
                  <c:v>3.18720508</c:v>
                </c:pt>
                <c:pt idx="11438">
                  <c:v>3.1867539900000001</c:v>
                </c:pt>
                <c:pt idx="11439">
                  <c:v>3.18635321</c:v>
                </c:pt>
                <c:pt idx="11440">
                  <c:v>3.18579173</c:v>
                </c:pt>
                <c:pt idx="11441">
                  <c:v>3.1855208899999998</c:v>
                </c:pt>
                <c:pt idx="11442">
                  <c:v>3.18464875</c:v>
                </c:pt>
                <c:pt idx="11443">
                  <c:v>3.1843583600000001</c:v>
                </c:pt>
                <c:pt idx="11444">
                  <c:v>3.18381691</c:v>
                </c:pt>
                <c:pt idx="11445">
                  <c:v>3.1835060099999999</c:v>
                </c:pt>
                <c:pt idx="11446">
                  <c:v>3.1827642900000002</c:v>
                </c:pt>
                <c:pt idx="11447">
                  <c:v>3.1823131999999998</c:v>
                </c:pt>
                <c:pt idx="11448">
                  <c:v>3.1818020300000001</c:v>
                </c:pt>
                <c:pt idx="11449">
                  <c:v>3.1813206699999999</c:v>
                </c:pt>
                <c:pt idx="11450">
                  <c:v>3.18097019</c:v>
                </c:pt>
                <c:pt idx="11451">
                  <c:v>3.1804788099999999</c:v>
                </c:pt>
                <c:pt idx="11452">
                  <c:v>3.1799173399999998</c:v>
                </c:pt>
                <c:pt idx="11453">
                  <c:v>3.1794762599999999</c:v>
                </c:pt>
                <c:pt idx="11454">
                  <c:v>3.1793057899999999</c:v>
                </c:pt>
                <c:pt idx="11455">
                  <c:v>3.1782431600000001</c:v>
                </c:pt>
                <c:pt idx="11456">
                  <c:v>3.1778926799999998</c:v>
                </c:pt>
                <c:pt idx="11457">
                  <c:v>3.1771707500000002</c:v>
                </c:pt>
                <c:pt idx="11458">
                  <c:v>3.1768701099999999</c:v>
                </c:pt>
                <c:pt idx="11459">
                  <c:v>3.17640901</c:v>
                </c:pt>
                <c:pt idx="11460">
                  <c:v>3.1758775699999999</c:v>
                </c:pt>
                <c:pt idx="11461">
                  <c:v>3.1755065899999999</c:v>
                </c:pt>
                <c:pt idx="11462">
                  <c:v>3.17468452</c:v>
                </c:pt>
                <c:pt idx="11463">
                  <c:v>3.17455482</c:v>
                </c:pt>
                <c:pt idx="11464">
                  <c:v>3.1738631700000002</c:v>
                </c:pt>
                <c:pt idx="11465">
                  <c:v>3.1733319799999999</c:v>
                </c:pt>
                <c:pt idx="11466">
                  <c:v>3.1730408699999999</c:v>
                </c:pt>
                <c:pt idx="11467">
                  <c:v>3.1724295599999999</c:v>
                </c:pt>
                <c:pt idx="11468">
                  <c:v>3.17191768</c:v>
                </c:pt>
                <c:pt idx="11469">
                  <c:v>3.1714065100000002</c:v>
                </c:pt>
                <c:pt idx="11470">
                  <c:v>3.1709353899999999</c:v>
                </c:pt>
                <c:pt idx="11471">
                  <c:v>3.17029381</c:v>
                </c:pt>
                <c:pt idx="11472">
                  <c:v>3.1698427200000001</c:v>
                </c:pt>
                <c:pt idx="11473">
                  <c:v>3.1694016500000002</c:v>
                </c:pt>
                <c:pt idx="11474">
                  <c:v>3.1689405399999999</c:v>
                </c:pt>
                <c:pt idx="11475">
                  <c:v>3.1683588</c:v>
                </c:pt>
                <c:pt idx="11476">
                  <c:v>3.16771746</c:v>
                </c:pt>
                <c:pt idx="11477">
                  <c:v>3.16746712</c:v>
                </c:pt>
                <c:pt idx="11478">
                  <c:v>3.16688561</c:v>
                </c:pt>
                <c:pt idx="11479">
                  <c:v>3.1662538100000002</c:v>
                </c:pt>
                <c:pt idx="11480">
                  <c:v>3.1660835700000001</c:v>
                </c:pt>
                <c:pt idx="11481">
                  <c:v>3.16554213</c:v>
                </c:pt>
                <c:pt idx="11482">
                  <c:v>3.16496062</c:v>
                </c:pt>
                <c:pt idx="11483">
                  <c:v>3.1643493199999999</c:v>
                </c:pt>
                <c:pt idx="11484">
                  <c:v>3.16385841</c:v>
                </c:pt>
                <c:pt idx="11485">
                  <c:v>3.1633670299999999</c:v>
                </c:pt>
                <c:pt idx="11486">
                  <c:v>3.1628756500000001</c:v>
                </c:pt>
                <c:pt idx="11487">
                  <c:v>3.16232443</c:v>
                </c:pt>
                <c:pt idx="11488">
                  <c:v>3.1616828400000001</c:v>
                </c:pt>
                <c:pt idx="11489">
                  <c:v>3.1613016100000002</c:v>
                </c:pt>
                <c:pt idx="11490">
                  <c:v>3.1609206200000002</c:v>
                </c:pt>
                <c:pt idx="11491">
                  <c:v>3.16042924</c:v>
                </c:pt>
                <c:pt idx="11492">
                  <c:v>3.1599283200000001</c:v>
                </c:pt>
                <c:pt idx="11493">
                  <c:v>3.15939689</c:v>
                </c:pt>
                <c:pt idx="11494">
                  <c:v>3.1589558100000001</c:v>
                </c:pt>
                <c:pt idx="11495">
                  <c:v>3.1582541499999999</c:v>
                </c:pt>
                <c:pt idx="11496">
                  <c:v>3.1578934200000002</c:v>
                </c:pt>
                <c:pt idx="11497">
                  <c:v>3.1571819799999998</c:v>
                </c:pt>
                <c:pt idx="11498">
                  <c:v>3.1567304100000002</c:v>
                </c:pt>
                <c:pt idx="11499">
                  <c:v>3.1564600500000002</c:v>
                </c:pt>
                <c:pt idx="11500">
                  <c:v>3.1558587600000001</c:v>
                </c:pt>
                <c:pt idx="11501">
                  <c:v>3.1552872700000001</c:v>
                </c:pt>
                <c:pt idx="11502">
                  <c:v>3.15477586</c:v>
                </c:pt>
                <c:pt idx="11503">
                  <c:v>3.1542646900000002</c:v>
                </c:pt>
                <c:pt idx="11504">
                  <c:v>3.1539037200000002</c:v>
                </c:pt>
                <c:pt idx="11505">
                  <c:v>3.15338254</c:v>
                </c:pt>
                <c:pt idx="11506">
                  <c:v>3.1529812800000001</c:v>
                </c:pt>
                <c:pt idx="11507">
                  <c:v>3.1523196699999998</c:v>
                </c:pt>
                <c:pt idx="11508">
                  <c:v>3.1518588099999998</c:v>
                </c:pt>
                <c:pt idx="11509">
                  <c:v>3.15141749</c:v>
                </c:pt>
                <c:pt idx="11510">
                  <c:v>3.1508162</c:v>
                </c:pt>
                <c:pt idx="11511">
                  <c:v>3.1504452199999999</c:v>
                </c:pt>
                <c:pt idx="11512">
                  <c:v>3.1498937599999999</c:v>
                </c:pt>
                <c:pt idx="11513">
                  <c:v>3.1493022399999999</c:v>
                </c:pt>
                <c:pt idx="11514">
                  <c:v>3.1486406300000001</c:v>
                </c:pt>
                <c:pt idx="11515">
                  <c:v>3.1482904</c:v>
                </c:pt>
                <c:pt idx="11516">
                  <c:v>3.1478371599999999</c:v>
                </c:pt>
                <c:pt idx="11517">
                  <c:v>3.1473982299999999</c:v>
                </c:pt>
                <c:pt idx="11518">
                  <c:v>3.1470272499999998</c:v>
                </c:pt>
                <c:pt idx="11519">
                  <c:v>3.1463427500000001</c:v>
                </c:pt>
                <c:pt idx="11520">
                  <c:v>3.1458625800000002</c:v>
                </c:pt>
                <c:pt idx="11521">
                  <c:v>3.1452322000000001</c:v>
                </c:pt>
                <c:pt idx="11522">
                  <c:v>3.14484143</c:v>
                </c:pt>
                <c:pt idx="11523">
                  <c:v>3.1442701799999999</c:v>
                </c:pt>
                <c:pt idx="11524">
                  <c:v>3.1437087099999999</c:v>
                </c:pt>
                <c:pt idx="11525">
                  <c:v>3.1433179400000002</c:v>
                </c:pt>
                <c:pt idx="11526">
                  <c:v>3.1429770000000001</c:v>
                </c:pt>
                <c:pt idx="11527">
                  <c:v>3.1423053699999999</c:v>
                </c:pt>
                <c:pt idx="11528">
                  <c:v>3.14192414</c:v>
                </c:pt>
                <c:pt idx="11529">
                  <c:v>3.1413028199999999</c:v>
                </c:pt>
                <c:pt idx="11530">
                  <c:v>3.1407015299999999</c:v>
                </c:pt>
                <c:pt idx="11531">
                  <c:v>3.1403803799999999</c:v>
                </c:pt>
                <c:pt idx="11532">
                  <c:v>3.1398594399999999</c:v>
                </c:pt>
                <c:pt idx="11533">
                  <c:v>3.1392881899999998</c:v>
                </c:pt>
                <c:pt idx="11534">
                  <c:v>3.1386961900000001</c:v>
                </c:pt>
                <c:pt idx="11535">
                  <c:v>3.1381051499999999</c:v>
                </c:pt>
                <c:pt idx="11536">
                  <c:v>3.1377339399999999</c:v>
                </c:pt>
                <c:pt idx="11537">
                  <c:v>3.1372628200000001</c:v>
                </c:pt>
                <c:pt idx="11538">
                  <c:v>3.1367113600000001</c:v>
                </c:pt>
                <c:pt idx="11539">
                  <c:v>3.1363308399999998</c:v>
                </c:pt>
                <c:pt idx="11540">
                  <c:v>3.1359097999999999</c:v>
                </c:pt>
                <c:pt idx="11541">
                  <c:v>3.13523817</c:v>
                </c:pt>
                <c:pt idx="11542">
                  <c:v>3.1348469300000001</c:v>
                </c:pt>
                <c:pt idx="11543">
                  <c:v>3.13431573</c:v>
                </c:pt>
                <c:pt idx="11544">
                  <c:v>3.1337344599999999</c:v>
                </c:pt>
                <c:pt idx="11545">
                  <c:v>3.1334435900000002</c:v>
                </c:pt>
                <c:pt idx="11546">
                  <c:v>3.1328721000000002</c:v>
                </c:pt>
                <c:pt idx="11547">
                  <c:v>3.1323711900000002</c:v>
                </c:pt>
                <c:pt idx="11548">
                  <c:v>3.1317195899999999</c:v>
                </c:pt>
                <c:pt idx="11549">
                  <c:v>3.1312081799999998</c:v>
                </c:pt>
                <c:pt idx="11550">
                  <c:v>3.13074684</c:v>
                </c:pt>
                <c:pt idx="11551">
                  <c:v>3.13036585</c:v>
                </c:pt>
                <c:pt idx="11552">
                  <c:v>3.1296944600000001</c:v>
                </c:pt>
                <c:pt idx="11553">
                  <c:v>3.1293938200000002</c:v>
                </c:pt>
                <c:pt idx="11554">
                  <c:v>3.1286418399999998</c:v>
                </c:pt>
                <c:pt idx="11555">
                  <c:v>3.1283109200000001</c:v>
                </c:pt>
                <c:pt idx="11556">
                  <c:v>3.1276292799999998</c:v>
                </c:pt>
                <c:pt idx="11557">
                  <c:v>3.1274089799999998</c:v>
                </c:pt>
                <c:pt idx="11558">
                  <c:v>3.1270279900000002</c:v>
                </c:pt>
                <c:pt idx="11559">
                  <c:v>3.1262660000000002</c:v>
                </c:pt>
                <c:pt idx="11560">
                  <c:v>3.12572479</c:v>
                </c:pt>
                <c:pt idx="11561">
                  <c:v>3.1253540499999999</c:v>
                </c:pt>
                <c:pt idx="11562">
                  <c:v>3.1249027300000001</c:v>
                </c:pt>
                <c:pt idx="11563">
                  <c:v>3.1241311999999999</c:v>
                </c:pt>
                <c:pt idx="11564">
                  <c:v>3.12395048</c:v>
                </c:pt>
                <c:pt idx="11565">
                  <c:v>3.1231486799999999</c:v>
                </c:pt>
                <c:pt idx="11566">
                  <c:v>3.1228177499999998</c:v>
                </c:pt>
                <c:pt idx="11567">
                  <c:v>3.12230659</c:v>
                </c:pt>
                <c:pt idx="11568">
                  <c:v>3.1218652699999998</c:v>
                </c:pt>
                <c:pt idx="11569">
                  <c:v>3.1213860499999999</c:v>
                </c:pt>
                <c:pt idx="11570">
                  <c:v>3.1206812899999998</c:v>
                </c:pt>
                <c:pt idx="11571">
                  <c:v>3.1202411699999999</c:v>
                </c:pt>
                <c:pt idx="11572">
                  <c:v>3.1197907900000001</c:v>
                </c:pt>
                <c:pt idx="11573">
                  <c:v>3.1193292100000001</c:v>
                </c:pt>
                <c:pt idx="11574">
                  <c:v>3.11890841</c:v>
                </c:pt>
                <c:pt idx="11575">
                  <c:v>3.1181261500000002</c:v>
                </c:pt>
                <c:pt idx="11576">
                  <c:v>3.1178455399999998</c:v>
                </c:pt>
                <c:pt idx="11577">
                  <c:v>3.1172039499999999</c:v>
                </c:pt>
                <c:pt idx="11578">
                  <c:v>3.1168732600000002</c:v>
                </c:pt>
                <c:pt idx="11579">
                  <c:v>3.11635208</c:v>
                </c:pt>
                <c:pt idx="11580">
                  <c:v>3.11575055</c:v>
                </c:pt>
                <c:pt idx="11581">
                  <c:v>3.1151592699999999</c:v>
                </c:pt>
                <c:pt idx="11582">
                  <c:v>3.1148083199999999</c:v>
                </c:pt>
                <c:pt idx="11583">
                  <c:v>3.1143569900000001</c:v>
                </c:pt>
                <c:pt idx="11584">
                  <c:v>3.1137957599999999</c:v>
                </c:pt>
                <c:pt idx="11585">
                  <c:v>3.1132543099999999</c:v>
                </c:pt>
                <c:pt idx="11586">
                  <c:v>3.11275339</c:v>
                </c:pt>
                <c:pt idx="11587">
                  <c:v>3.1122419799999999</c:v>
                </c:pt>
                <c:pt idx="11588">
                  <c:v>3.1115903899999999</c:v>
                </c:pt>
                <c:pt idx="11589">
                  <c:v>3.11118937</c:v>
                </c:pt>
                <c:pt idx="11590">
                  <c:v>3.1107282600000001</c:v>
                </c:pt>
                <c:pt idx="11591">
                  <c:v>3.1102468999999999</c:v>
                </c:pt>
                <c:pt idx="11592">
                  <c:v>3.1099662800000001</c:v>
                </c:pt>
                <c:pt idx="11593">
                  <c:v>3.1092047699999998</c:v>
                </c:pt>
                <c:pt idx="11594">
                  <c:v>3.1087534400000001</c:v>
                </c:pt>
                <c:pt idx="11595">
                  <c:v>3.1084725899999999</c:v>
                </c:pt>
                <c:pt idx="11596">
                  <c:v>3.1078312399999999</c:v>
                </c:pt>
                <c:pt idx="11597">
                  <c:v>3.1071593800000001</c:v>
                </c:pt>
                <c:pt idx="11598">
                  <c:v>3.1067585900000001</c:v>
                </c:pt>
                <c:pt idx="11599">
                  <c:v>3.1062972499999999</c:v>
                </c:pt>
                <c:pt idx="11600">
                  <c:v>3.1057758299999998</c:v>
                </c:pt>
                <c:pt idx="11601">
                  <c:v>3.1053047199999999</c:v>
                </c:pt>
                <c:pt idx="11602">
                  <c:v>3.1046833999999999</c:v>
                </c:pt>
                <c:pt idx="11603">
                  <c:v>3.1042723699999999</c:v>
                </c:pt>
                <c:pt idx="11604">
                  <c:v>3.1039113999999999</c:v>
                </c:pt>
                <c:pt idx="11605">
                  <c:v>3.1033198799999999</c:v>
                </c:pt>
                <c:pt idx="11606">
                  <c:v>3.10280895</c:v>
                </c:pt>
                <c:pt idx="11607">
                  <c:v>3.1024277200000001</c:v>
                </c:pt>
                <c:pt idx="11608">
                  <c:v>3.1016561999999999</c:v>
                </c:pt>
                <c:pt idx="11609">
                  <c:v>3.1012249000000001</c:v>
                </c:pt>
                <c:pt idx="11610">
                  <c:v>3.1009943500000001</c:v>
                </c:pt>
                <c:pt idx="11611">
                  <c:v>3.1005032099999998</c:v>
                </c:pt>
                <c:pt idx="11612">
                  <c:v>3.0999620000000001</c:v>
                </c:pt>
                <c:pt idx="11613">
                  <c:v>3.0993404400000002</c:v>
                </c:pt>
                <c:pt idx="11614">
                  <c:v>3.0987689500000002</c:v>
                </c:pt>
                <c:pt idx="11615">
                  <c:v>3.0984783199999999</c:v>
                </c:pt>
                <c:pt idx="11616">
                  <c:v>3.0978364900000002</c:v>
                </c:pt>
                <c:pt idx="11617">
                  <c:v>3.0971748799999999</c:v>
                </c:pt>
                <c:pt idx="11618">
                  <c:v>3.0969543499999999</c:v>
                </c:pt>
                <c:pt idx="11619">
                  <c:v>3.0962026100000002</c:v>
                </c:pt>
                <c:pt idx="11620">
                  <c:v>3.0958116100000002</c:v>
                </c:pt>
                <c:pt idx="11621">
                  <c:v>3.0954012899999999</c:v>
                </c:pt>
                <c:pt idx="11622">
                  <c:v>3.0949993099999999</c:v>
                </c:pt>
                <c:pt idx="11623">
                  <c:v>3.0943987399999999</c:v>
                </c:pt>
                <c:pt idx="11624">
                  <c:v>3.0938873299999998</c:v>
                </c:pt>
                <c:pt idx="11625">
                  <c:v>3.0934963199999999</c:v>
                </c:pt>
                <c:pt idx="11626">
                  <c:v>3.0930650200000001</c:v>
                </c:pt>
                <c:pt idx="11627">
                  <c:v>3.09252357</c:v>
                </c:pt>
                <c:pt idx="11628">
                  <c:v>3.0919723499999998</c:v>
                </c:pt>
                <c:pt idx="11629">
                  <c:v>3.0913710600000002</c:v>
                </c:pt>
                <c:pt idx="11630">
                  <c:v>3.0908496400000001</c:v>
                </c:pt>
                <c:pt idx="11631">
                  <c:v>3.0905888099999999</c:v>
                </c:pt>
                <c:pt idx="11632">
                  <c:v>3.0899774999999998</c:v>
                </c:pt>
                <c:pt idx="11633">
                  <c:v>3.0894360500000002</c:v>
                </c:pt>
                <c:pt idx="11634">
                  <c:v>3.08889484</c:v>
                </c:pt>
                <c:pt idx="11635">
                  <c:v>3.0885641599999998</c:v>
                </c:pt>
                <c:pt idx="11636">
                  <c:v>3.0877721299999998</c:v>
                </c:pt>
                <c:pt idx="11637">
                  <c:v>3.0876417200000001</c:v>
                </c:pt>
                <c:pt idx="11638">
                  <c:v>3.0867795899999999</c:v>
                </c:pt>
                <c:pt idx="11639">
                  <c:v>3.0862982300000001</c:v>
                </c:pt>
                <c:pt idx="11640">
                  <c:v>3.0859375</c:v>
                </c:pt>
                <c:pt idx="11641">
                  <c:v>3.0854563700000002</c:v>
                </c:pt>
                <c:pt idx="11642">
                  <c:v>3.0847847499999999</c:v>
                </c:pt>
                <c:pt idx="11643">
                  <c:v>3.08432364</c:v>
                </c:pt>
                <c:pt idx="11644">
                  <c:v>3.0838825700000001</c:v>
                </c:pt>
                <c:pt idx="11645">
                  <c:v>3.0833914299999998</c:v>
                </c:pt>
                <c:pt idx="11646">
                  <c:v>3.0829401000000001</c:v>
                </c:pt>
                <c:pt idx="11647">
                  <c:v>3.0826091799999999</c:v>
                </c:pt>
                <c:pt idx="11648">
                  <c:v>3.0820078799999999</c:v>
                </c:pt>
                <c:pt idx="11649">
                  <c:v>3.0814664399999998</c:v>
                </c:pt>
                <c:pt idx="11650">
                  <c:v>3.0810856800000002</c:v>
                </c:pt>
                <c:pt idx="11651">
                  <c:v>3.0805845299999999</c:v>
                </c:pt>
                <c:pt idx="11652">
                  <c:v>3.0798425699999998</c:v>
                </c:pt>
                <c:pt idx="11653">
                  <c:v>3.0792312599999998</c:v>
                </c:pt>
                <c:pt idx="11654">
                  <c:v>3.0790204999999999</c:v>
                </c:pt>
                <c:pt idx="11655">
                  <c:v>3.0785093300000002</c:v>
                </c:pt>
                <c:pt idx="11656">
                  <c:v>3.0778477199999998</c:v>
                </c:pt>
                <c:pt idx="11657">
                  <c:v>3.07755709</c:v>
                </c:pt>
                <c:pt idx="11658">
                  <c:v>3.0767951</c:v>
                </c:pt>
                <c:pt idx="11659">
                  <c:v>3.0763440100000001</c:v>
                </c:pt>
                <c:pt idx="11660">
                  <c:v>3.0758829099999998</c:v>
                </c:pt>
                <c:pt idx="11661">
                  <c:v>3.0751609800000002</c:v>
                </c:pt>
                <c:pt idx="11662">
                  <c:v>3.07484007</c:v>
                </c:pt>
                <c:pt idx="11663">
                  <c:v>3.0746500499999998</c:v>
                </c:pt>
                <c:pt idx="11664">
                  <c:v>3.0741889499999999</c:v>
                </c:pt>
                <c:pt idx="11665">
                  <c:v>3.0734970599999998</c:v>
                </c:pt>
                <c:pt idx="11666">
                  <c:v>3.0728955299999998</c:v>
                </c:pt>
                <c:pt idx="11667">
                  <c:v>3.0724744799999999</c:v>
                </c:pt>
                <c:pt idx="11668">
                  <c:v>3.0717928400000001</c:v>
                </c:pt>
                <c:pt idx="11669">
                  <c:v>3.07140207</c:v>
                </c:pt>
                <c:pt idx="11670">
                  <c:v>3.0709610000000001</c:v>
                </c:pt>
                <c:pt idx="11671">
                  <c:v>3.0704395799999999</c:v>
                </c:pt>
                <c:pt idx="11672">
                  <c:v>3.0699183900000002</c:v>
                </c:pt>
                <c:pt idx="11673">
                  <c:v>3.0692858699999999</c:v>
                </c:pt>
                <c:pt idx="11674">
                  <c:v>3.0689074999999999</c:v>
                </c:pt>
                <c:pt idx="11675">
                  <c:v>3.0685357999999998</c:v>
                </c:pt>
                <c:pt idx="11676">
                  <c:v>3.0680520499999999</c:v>
                </c:pt>
                <c:pt idx="11677">
                  <c:v>3.0673830500000001</c:v>
                </c:pt>
                <c:pt idx="11678">
                  <c:v>3.0669310099999998</c:v>
                </c:pt>
                <c:pt idx="11679">
                  <c:v>3.0665099599999999</c:v>
                </c:pt>
                <c:pt idx="11680">
                  <c:v>3.0658984199999999</c:v>
                </c:pt>
                <c:pt idx="11681">
                  <c:v>3.0652067700000001</c:v>
                </c:pt>
                <c:pt idx="11682">
                  <c:v>3.06486583</c:v>
                </c:pt>
                <c:pt idx="11683">
                  <c:v>3.0644152199999999</c:v>
                </c:pt>
                <c:pt idx="11684">
                  <c:v>3.0639536399999998</c:v>
                </c:pt>
                <c:pt idx="11685">
                  <c:v>3.0633320799999999</c:v>
                </c:pt>
                <c:pt idx="11686">
                  <c:v>3.0627207799999998</c:v>
                </c:pt>
                <c:pt idx="11687">
                  <c:v>3.0622897099999999</c:v>
                </c:pt>
                <c:pt idx="11688">
                  <c:v>3.0617682899999998</c:v>
                </c:pt>
                <c:pt idx="11689">
                  <c:v>3.06129718</c:v>
                </c:pt>
                <c:pt idx="11690">
                  <c:v>3.06089616</c:v>
                </c:pt>
                <c:pt idx="11691">
                  <c:v>3.0604353</c:v>
                </c:pt>
                <c:pt idx="11692">
                  <c:v>3.0598435400000001</c:v>
                </c:pt>
                <c:pt idx="11693">
                  <c:v>3.05926228</c:v>
                </c:pt>
                <c:pt idx="11694">
                  <c:v>3.0587008</c:v>
                </c:pt>
                <c:pt idx="11695">
                  <c:v>3.0583200499999998</c:v>
                </c:pt>
                <c:pt idx="11696">
                  <c:v>3.05786896</c:v>
                </c:pt>
                <c:pt idx="11697">
                  <c:v>3.0571970899999998</c:v>
                </c:pt>
                <c:pt idx="11698">
                  <c:v>3.0568063300000001</c:v>
                </c:pt>
                <c:pt idx="11699">
                  <c:v>3.0564050699999998</c:v>
                </c:pt>
                <c:pt idx="11700">
                  <c:v>3.0559039100000001</c:v>
                </c:pt>
                <c:pt idx="11701">
                  <c:v>3.05526257</c:v>
                </c:pt>
                <c:pt idx="11702">
                  <c:v>3.0547111</c:v>
                </c:pt>
                <c:pt idx="11703">
                  <c:v>3.05433011</c:v>
                </c:pt>
                <c:pt idx="11704">
                  <c:v>3.0538189400000002</c:v>
                </c:pt>
                <c:pt idx="11705">
                  <c:v>3.0534379500000002</c:v>
                </c:pt>
                <c:pt idx="11706">
                  <c:v>3.0530271500000001</c:v>
                </c:pt>
                <c:pt idx="11707">
                  <c:v>3.0523955800000002</c:v>
                </c:pt>
                <c:pt idx="11708">
                  <c:v>3.0516035600000002</c:v>
                </c:pt>
                <c:pt idx="11709">
                  <c:v>3.0513532200000002</c:v>
                </c:pt>
                <c:pt idx="11710">
                  <c:v>3.0508415699999998</c:v>
                </c:pt>
                <c:pt idx="11711">
                  <c:v>3.0504305399999998</c:v>
                </c:pt>
                <c:pt idx="11712">
                  <c:v>3.0498292400000002</c:v>
                </c:pt>
                <c:pt idx="11713">
                  <c:v>3.04930806</c:v>
                </c:pt>
                <c:pt idx="11714">
                  <c:v>3.0487563600000001</c:v>
                </c:pt>
                <c:pt idx="11715">
                  <c:v>3.0481352799999999</c:v>
                </c:pt>
                <c:pt idx="11716">
                  <c:v>3.0478842300000002</c:v>
                </c:pt>
                <c:pt idx="11717">
                  <c:v>3.0472125999999999</c:v>
                </c:pt>
                <c:pt idx="11718">
                  <c:v>3.0468421000000001</c:v>
                </c:pt>
                <c:pt idx="11719">
                  <c:v>3.0464808900000002</c:v>
                </c:pt>
                <c:pt idx="11720">
                  <c:v>3.0456891100000001</c:v>
                </c:pt>
                <c:pt idx="11721">
                  <c:v>3.0453281400000001</c:v>
                </c:pt>
                <c:pt idx="11722">
                  <c:v>3.0451376400000001</c:v>
                </c:pt>
                <c:pt idx="11723">
                  <c:v>3.0441853999999999</c:v>
                </c:pt>
                <c:pt idx="11724">
                  <c:v>3.04399467</c:v>
                </c:pt>
                <c:pt idx="11725">
                  <c:v>3.0432939499999998</c:v>
                </c:pt>
                <c:pt idx="11726">
                  <c:v>3.04281354</c:v>
                </c:pt>
                <c:pt idx="11727">
                  <c:v>3.0422890200000001</c:v>
                </c:pt>
                <c:pt idx="11728">
                  <c:v>3.0417583000000001</c:v>
                </c:pt>
                <c:pt idx="11729">
                  <c:v>3.0414490700000001</c:v>
                </c:pt>
                <c:pt idx="11730">
                  <c:v>3.0409676999999999</c:v>
                </c:pt>
                <c:pt idx="11731">
                  <c:v>3.0404562999999998</c:v>
                </c:pt>
                <c:pt idx="11732">
                  <c:v>3.0398848100000002</c:v>
                </c:pt>
                <c:pt idx="11733">
                  <c:v>3.03955412</c:v>
                </c:pt>
                <c:pt idx="11734">
                  <c:v>3.0387120200000002</c:v>
                </c:pt>
                <c:pt idx="11735">
                  <c:v>3.0381908399999999</c:v>
                </c:pt>
                <c:pt idx="11736">
                  <c:v>3.0379703</c:v>
                </c:pt>
                <c:pt idx="11737">
                  <c:v>3.0372383599999999</c:v>
                </c:pt>
                <c:pt idx="11738">
                  <c:v>3.03679729</c:v>
                </c:pt>
                <c:pt idx="11739">
                  <c:v>3.0363361800000002</c:v>
                </c:pt>
                <c:pt idx="11740">
                  <c:v>3.0357348900000001</c:v>
                </c:pt>
                <c:pt idx="11741">
                  <c:v>3.0353736900000001</c:v>
                </c:pt>
                <c:pt idx="11742">
                  <c:v>3.0349628900000001</c:v>
                </c:pt>
                <c:pt idx="11743">
                  <c:v>3.0341808800000001</c:v>
                </c:pt>
                <c:pt idx="11744">
                  <c:v>3.03365946</c:v>
                </c:pt>
                <c:pt idx="11745">
                  <c:v>3.0331783300000001</c:v>
                </c:pt>
                <c:pt idx="11746">
                  <c:v>3.0329077199999999</c:v>
                </c:pt>
                <c:pt idx="11747">
                  <c:v>3.0322463499999999</c:v>
                </c:pt>
                <c:pt idx="11748">
                  <c:v>3.0318851499999999</c:v>
                </c:pt>
                <c:pt idx="11749">
                  <c:v>3.0315244200000002</c:v>
                </c:pt>
                <c:pt idx="11750">
                  <c:v>3.03081274</c:v>
                </c:pt>
                <c:pt idx="11751">
                  <c:v>3.0302610400000001</c:v>
                </c:pt>
                <c:pt idx="11752">
                  <c:v>3.0301311000000002</c:v>
                </c:pt>
                <c:pt idx="11753">
                  <c:v>3.0293290599999998</c:v>
                </c:pt>
                <c:pt idx="11754">
                  <c:v>3.0286974899999999</c:v>
                </c:pt>
                <c:pt idx="11755">
                  <c:v>3.0284566900000001</c:v>
                </c:pt>
                <c:pt idx="11756">
                  <c:v>3.0279056999999998</c:v>
                </c:pt>
                <c:pt idx="11757">
                  <c:v>3.02742434</c:v>
                </c:pt>
                <c:pt idx="11758">
                  <c:v>3.0268630999999999</c:v>
                </c:pt>
                <c:pt idx="11759">
                  <c:v>3.0263414399999999</c:v>
                </c:pt>
                <c:pt idx="11760">
                  <c:v>3.02583051</c:v>
                </c:pt>
                <c:pt idx="11761">
                  <c:v>3.0252792799999999</c:v>
                </c:pt>
                <c:pt idx="11762">
                  <c:v>3.0249082999999999</c:v>
                </c:pt>
                <c:pt idx="11763">
                  <c:v>3.0244569800000001</c:v>
                </c:pt>
                <c:pt idx="11764">
                  <c:v>3.0238056200000001</c:v>
                </c:pt>
                <c:pt idx="11765">
                  <c:v>3.02346468</c:v>
                </c:pt>
                <c:pt idx="11766">
                  <c:v>3.0228231000000001</c:v>
                </c:pt>
                <c:pt idx="11767">
                  <c:v>3.0224220800000001</c:v>
                </c:pt>
                <c:pt idx="11768">
                  <c:v>3.0218906400000001</c:v>
                </c:pt>
                <c:pt idx="11769">
                  <c:v>3.0213894799999998</c:v>
                </c:pt>
                <c:pt idx="11770">
                  <c:v>3.0208482700000001</c:v>
                </c:pt>
                <c:pt idx="11771">
                  <c:v>3.0203971900000002</c:v>
                </c:pt>
                <c:pt idx="11772">
                  <c:v>3.0200064200000001</c:v>
                </c:pt>
                <c:pt idx="11773">
                  <c:v>3.0194349300000001</c:v>
                </c:pt>
                <c:pt idx="11774">
                  <c:v>3.0189435499999999</c:v>
                </c:pt>
                <c:pt idx="11775">
                  <c:v>3.0181918099999998</c:v>
                </c:pt>
                <c:pt idx="11776">
                  <c:v>3.0178008099999998</c:v>
                </c:pt>
                <c:pt idx="11777">
                  <c:v>3.0173096699999999</c:v>
                </c:pt>
                <c:pt idx="11778">
                  <c:v>3.01660752</c:v>
                </c:pt>
                <c:pt idx="11779">
                  <c:v>3.0164272799999998</c:v>
                </c:pt>
                <c:pt idx="11780">
                  <c:v>3.0157067799999999</c:v>
                </c:pt>
                <c:pt idx="11781">
                  <c:v>3.01525497</c:v>
                </c:pt>
                <c:pt idx="11782">
                  <c:v>3.0149538499999999</c:v>
                </c:pt>
                <c:pt idx="11783">
                  <c:v>3.0142321600000002</c:v>
                </c:pt>
                <c:pt idx="11784">
                  <c:v>3.0138912200000001</c:v>
                </c:pt>
                <c:pt idx="11785">
                  <c:v>3.0134401300000002</c:v>
                </c:pt>
                <c:pt idx="11786">
                  <c:v>3.0128788900000001</c:v>
                </c:pt>
                <c:pt idx="11787">
                  <c:v>3.01230741</c:v>
                </c:pt>
                <c:pt idx="11788">
                  <c:v>3.0116257700000002</c:v>
                </c:pt>
                <c:pt idx="11789">
                  <c:v>3.0112447699999998</c:v>
                </c:pt>
                <c:pt idx="11790">
                  <c:v>3.01098394</c:v>
                </c:pt>
                <c:pt idx="11791">
                  <c:v>3.0103626299999999</c:v>
                </c:pt>
                <c:pt idx="11792">
                  <c:v>3.0097909</c:v>
                </c:pt>
                <c:pt idx="11793">
                  <c:v>3.0092399099999998</c:v>
                </c:pt>
                <c:pt idx="11794">
                  <c:v>3.00899911</c:v>
                </c:pt>
                <c:pt idx="11795">
                  <c:v>3.0083877999999999</c:v>
                </c:pt>
                <c:pt idx="11796">
                  <c:v>3.0079166900000001</c:v>
                </c:pt>
                <c:pt idx="11797">
                  <c:v>3.00736523</c:v>
                </c:pt>
                <c:pt idx="11798">
                  <c:v>3.0068740799999998</c:v>
                </c:pt>
                <c:pt idx="11799">
                  <c:v>3.0064632900000001</c:v>
                </c:pt>
                <c:pt idx="11800">
                  <c:v>3.0058615199999998</c:v>
                </c:pt>
                <c:pt idx="11801">
                  <c:v>3.0053203100000001</c:v>
                </c:pt>
                <c:pt idx="11802">
                  <c:v>3.0048990199999999</c:v>
                </c:pt>
                <c:pt idx="11803">
                  <c:v>3.0041174900000001</c:v>
                </c:pt>
                <c:pt idx="11804">
                  <c:v>3.0038669100000002</c:v>
                </c:pt>
                <c:pt idx="11805">
                  <c:v>3.0032350999999999</c:v>
                </c:pt>
                <c:pt idx="11806">
                  <c:v>3.0030446099999999</c:v>
                </c:pt>
                <c:pt idx="11807">
                  <c:v>3.00235319</c:v>
                </c:pt>
                <c:pt idx="11808">
                  <c:v>3.0017714500000001</c:v>
                </c:pt>
                <c:pt idx="11809">
                  <c:v>3.00140071</c:v>
                </c:pt>
                <c:pt idx="11810">
                  <c:v>3.0010900500000002</c:v>
                </c:pt>
                <c:pt idx="11811">
                  <c:v>3.00043821</c:v>
                </c:pt>
                <c:pt idx="11812">
                  <c:v>2.9998769799999998</c:v>
                </c:pt>
                <c:pt idx="11813">
                  <c:v>2.99919534</c:v>
                </c:pt>
                <c:pt idx="11814">
                  <c:v>2.9987940800000001</c:v>
                </c:pt>
                <c:pt idx="11815">
                  <c:v>2.9982829099999999</c:v>
                </c:pt>
                <c:pt idx="11816">
                  <c:v>2.9975311800000002</c:v>
                </c:pt>
                <c:pt idx="11817">
                  <c:v>2.9972908500000002</c:v>
                </c:pt>
                <c:pt idx="11818">
                  <c:v>2.9968795799999999</c:v>
                </c:pt>
                <c:pt idx="11819">
                  <c:v>2.9963381299999998</c:v>
                </c:pt>
                <c:pt idx="11820">
                  <c:v>2.9958870399999999</c:v>
                </c:pt>
                <c:pt idx="11821">
                  <c:v>2.9955363300000002</c:v>
                </c:pt>
                <c:pt idx="11822">
                  <c:v>2.9945941</c:v>
                </c:pt>
                <c:pt idx="11823">
                  <c:v>2.9942834399999998</c:v>
                </c:pt>
                <c:pt idx="11824">
                  <c:v>2.9939224699999998</c:v>
                </c:pt>
                <c:pt idx="11825">
                  <c:v>2.9933509800000002</c:v>
                </c:pt>
                <c:pt idx="11826">
                  <c:v>2.9928998899999999</c:v>
                </c:pt>
                <c:pt idx="11827">
                  <c:v>2.9924285400000001</c:v>
                </c:pt>
                <c:pt idx="11828">
                  <c:v>2.9919073599999999</c:v>
                </c:pt>
                <c:pt idx="11829">
                  <c:v>2.99140549</c:v>
                </c:pt>
                <c:pt idx="11830">
                  <c:v>2.9910247299999999</c:v>
                </c:pt>
                <c:pt idx="11831">
                  <c:v>2.9902541600000001</c:v>
                </c:pt>
                <c:pt idx="11832">
                  <c:v>2.98986244</c:v>
                </c:pt>
                <c:pt idx="11833">
                  <c:v>2.9894404400000001</c:v>
                </c:pt>
                <c:pt idx="11834">
                  <c:v>2.98882008</c:v>
                </c:pt>
                <c:pt idx="11835">
                  <c:v>2.98826861</c:v>
                </c:pt>
                <c:pt idx="11836">
                  <c:v>2.9877371799999999</c:v>
                </c:pt>
                <c:pt idx="11837">
                  <c:v>2.9872260100000001</c:v>
                </c:pt>
                <c:pt idx="11838">
                  <c:v>2.9868650400000001</c:v>
                </c:pt>
                <c:pt idx="11839">
                  <c:v>2.98642421</c:v>
                </c:pt>
                <c:pt idx="11840">
                  <c:v>2.9858427000000001</c:v>
                </c:pt>
                <c:pt idx="11841">
                  <c:v>2.9852111300000002</c:v>
                </c:pt>
                <c:pt idx="11842">
                  <c:v>2.9848301400000001</c:v>
                </c:pt>
                <c:pt idx="11843">
                  <c:v>2.9842286100000002</c:v>
                </c:pt>
                <c:pt idx="11844">
                  <c:v>2.9837274599999999</c:v>
                </c:pt>
                <c:pt idx="11845">
                  <c:v>2.9834365799999998</c:v>
                </c:pt>
                <c:pt idx="11846">
                  <c:v>2.9826850899999999</c:v>
                </c:pt>
                <c:pt idx="11847">
                  <c:v>2.9825947300000002</c:v>
                </c:pt>
                <c:pt idx="11848">
                  <c:v>2.9818127200000002</c:v>
                </c:pt>
                <c:pt idx="11849">
                  <c:v>2.9813919100000001</c:v>
                </c:pt>
                <c:pt idx="11850">
                  <c:v>2.9806699800000001</c:v>
                </c:pt>
                <c:pt idx="11851">
                  <c:v>2.9804794800000001</c:v>
                </c:pt>
                <c:pt idx="11852">
                  <c:v>2.9798779500000001</c:v>
                </c:pt>
                <c:pt idx="11853">
                  <c:v>2.9790659000000002</c:v>
                </c:pt>
                <c:pt idx="11854">
                  <c:v>2.9786348299999998</c:v>
                </c:pt>
                <c:pt idx="11855">
                  <c:v>2.9782838800000002</c:v>
                </c:pt>
                <c:pt idx="11856">
                  <c:v>2.97773266</c:v>
                </c:pt>
                <c:pt idx="11857">
                  <c:v>2.9772715600000002</c:v>
                </c:pt>
                <c:pt idx="11858">
                  <c:v>2.9767603899999999</c:v>
                </c:pt>
                <c:pt idx="11859">
                  <c:v>2.9764797700000001</c:v>
                </c:pt>
                <c:pt idx="11860">
                  <c:v>2.9757278</c:v>
                </c:pt>
                <c:pt idx="11861">
                  <c:v>2.9752268800000001</c:v>
                </c:pt>
                <c:pt idx="11862">
                  <c:v>2.97450495</c:v>
                </c:pt>
                <c:pt idx="11863">
                  <c:v>2.9741742599999998</c:v>
                </c:pt>
                <c:pt idx="11864">
                  <c:v>2.9736728700000001</c:v>
                </c:pt>
                <c:pt idx="11865">
                  <c:v>2.9732818600000002</c:v>
                </c:pt>
                <c:pt idx="11866">
                  <c:v>2.9727806999999999</c:v>
                </c:pt>
                <c:pt idx="11867">
                  <c:v>2.9722893199999998</c:v>
                </c:pt>
                <c:pt idx="11868">
                  <c:v>2.9716980500000001</c:v>
                </c:pt>
                <c:pt idx="11869">
                  <c:v>2.9709260500000001</c:v>
                </c:pt>
                <c:pt idx="11870">
                  <c:v>2.9706153899999999</c:v>
                </c:pt>
                <c:pt idx="11871">
                  <c:v>2.9701643</c:v>
                </c:pt>
                <c:pt idx="11872">
                  <c:v>2.96978331</c:v>
                </c:pt>
                <c:pt idx="11873">
                  <c:v>2.9691216900000001</c:v>
                </c:pt>
                <c:pt idx="11874">
                  <c:v>2.9687206700000002</c:v>
                </c:pt>
                <c:pt idx="11875">
                  <c:v>2.9681994899999999</c:v>
                </c:pt>
                <c:pt idx="11876">
                  <c:v>2.9676783100000002</c:v>
                </c:pt>
                <c:pt idx="11877">
                  <c:v>2.9673371300000002</c:v>
                </c:pt>
                <c:pt idx="11878">
                  <c:v>2.9668061699999999</c:v>
                </c:pt>
                <c:pt idx="11879">
                  <c:v>2.9662847499999998</c:v>
                </c:pt>
                <c:pt idx="11880">
                  <c:v>2.9659338000000002</c:v>
                </c:pt>
                <c:pt idx="11881">
                  <c:v>2.9654126199999999</c:v>
                </c:pt>
                <c:pt idx="11882">
                  <c:v>2.9647519600000001</c:v>
                </c:pt>
                <c:pt idx="11883">
                  <c:v>2.9641294500000002</c:v>
                </c:pt>
                <c:pt idx="11884">
                  <c:v>2.96363902</c:v>
                </c:pt>
                <c:pt idx="11885">
                  <c:v>2.9630754000000001</c:v>
                </c:pt>
                <c:pt idx="11886">
                  <c:v>2.9626572100000002</c:v>
                </c:pt>
                <c:pt idx="11887">
                  <c:v>2.9624853099999999</c:v>
                </c:pt>
                <c:pt idx="11888">
                  <c:v>2.9616434599999999</c:v>
                </c:pt>
                <c:pt idx="11889">
                  <c:v>2.96120238</c:v>
                </c:pt>
                <c:pt idx="11890">
                  <c:v>2.96061087</c:v>
                </c:pt>
                <c:pt idx="11891">
                  <c:v>2.9605307600000002</c:v>
                </c:pt>
                <c:pt idx="11892">
                  <c:v>2.9596786499999999</c:v>
                </c:pt>
                <c:pt idx="11893">
                  <c:v>2.9593477199999998</c:v>
                </c:pt>
                <c:pt idx="11894">
                  <c:v>2.9586961299999999</c:v>
                </c:pt>
                <c:pt idx="11895">
                  <c:v>2.95828509</c:v>
                </c:pt>
                <c:pt idx="11896">
                  <c:v>2.9578940899999999</c:v>
                </c:pt>
                <c:pt idx="11897">
                  <c:v>2.9572124500000001</c:v>
                </c:pt>
                <c:pt idx="11898">
                  <c:v>2.9564304400000001</c:v>
                </c:pt>
                <c:pt idx="11899">
                  <c:v>2.9560599299999999</c:v>
                </c:pt>
                <c:pt idx="11900">
                  <c:v>2.9557991000000001</c:v>
                </c:pt>
                <c:pt idx="11901">
                  <c:v>2.9553279899999998</c:v>
                </c:pt>
                <c:pt idx="11902">
                  <c:v>2.9549169499999999</c:v>
                </c:pt>
                <c:pt idx="11903">
                  <c:v>2.9543356900000002</c:v>
                </c:pt>
                <c:pt idx="11904">
                  <c:v>2.95365381</c:v>
                </c:pt>
                <c:pt idx="11905">
                  <c:v>2.95330286</c:v>
                </c:pt>
                <c:pt idx="11906">
                  <c:v>2.9527516399999998</c:v>
                </c:pt>
                <c:pt idx="11907">
                  <c:v>2.95228052</c:v>
                </c:pt>
                <c:pt idx="11908">
                  <c:v>2.9517092699999998</c:v>
                </c:pt>
                <c:pt idx="11909">
                  <c:v>2.9513683300000002</c:v>
                </c:pt>
                <c:pt idx="11910">
                  <c:v>2.9506664300000001</c:v>
                </c:pt>
                <c:pt idx="11911">
                  <c:v>2.9500951799999999</c:v>
                </c:pt>
                <c:pt idx="11912">
                  <c:v>2.94991469</c:v>
                </c:pt>
                <c:pt idx="11913">
                  <c:v>2.9492130300000001</c:v>
                </c:pt>
                <c:pt idx="11914">
                  <c:v>2.94891214</c:v>
                </c:pt>
                <c:pt idx="11915">
                  <c:v>2.9483208699999999</c:v>
                </c:pt>
                <c:pt idx="11916">
                  <c:v>2.94770932</c:v>
                </c:pt>
                <c:pt idx="11917">
                  <c:v>2.9473583699999999</c:v>
                </c:pt>
                <c:pt idx="11918">
                  <c:v>2.9468772400000001</c:v>
                </c:pt>
                <c:pt idx="11919">
                  <c:v>2.9462456700000001</c:v>
                </c:pt>
                <c:pt idx="11920">
                  <c:v>2.9457945799999998</c:v>
                </c:pt>
                <c:pt idx="11921">
                  <c:v>2.9452433600000001</c:v>
                </c:pt>
                <c:pt idx="11922">
                  <c:v>2.94473195</c:v>
                </c:pt>
                <c:pt idx="11923">
                  <c:v>2.9444813700000001</c:v>
                </c:pt>
                <c:pt idx="11924">
                  <c:v>2.9439902299999998</c:v>
                </c:pt>
                <c:pt idx="11925">
                  <c:v>2.94318795</c:v>
                </c:pt>
                <c:pt idx="11926">
                  <c:v>2.9427371</c:v>
                </c:pt>
                <c:pt idx="11927">
                  <c:v>2.94232607</c:v>
                </c:pt>
                <c:pt idx="11928">
                  <c:v>2.9416844800000002</c:v>
                </c:pt>
                <c:pt idx="11929">
                  <c:v>2.9412934800000001</c:v>
                </c:pt>
                <c:pt idx="11930">
                  <c:v>2.9407520300000001</c:v>
                </c:pt>
                <c:pt idx="11931">
                  <c:v>2.9404516200000002</c:v>
                </c:pt>
                <c:pt idx="11932">
                  <c:v>2.9398500900000002</c:v>
                </c:pt>
                <c:pt idx="11933">
                  <c:v>2.9392986300000001</c:v>
                </c:pt>
                <c:pt idx="11934">
                  <c:v>2.9389379</c:v>
                </c:pt>
                <c:pt idx="11935">
                  <c:v>2.9386560899999998</c:v>
                </c:pt>
                <c:pt idx="11936">
                  <c:v>2.9381353899999998</c:v>
                </c:pt>
                <c:pt idx="11937">
                  <c:v>2.9375047699999999</c:v>
                </c:pt>
                <c:pt idx="11938">
                  <c:v>2.9368143099999999</c:v>
                </c:pt>
                <c:pt idx="11939">
                  <c:v>2.9364316499999998</c:v>
                </c:pt>
                <c:pt idx="11940">
                  <c:v>2.9358200999999999</c:v>
                </c:pt>
                <c:pt idx="11941">
                  <c:v>2.9352788900000002</c:v>
                </c:pt>
                <c:pt idx="11942">
                  <c:v>2.93478751</c:v>
                </c:pt>
                <c:pt idx="11943">
                  <c:v>2.9344568299999998</c:v>
                </c:pt>
                <c:pt idx="11944">
                  <c:v>2.9338555300000002</c:v>
                </c:pt>
                <c:pt idx="11945">
                  <c:v>2.9334442599999999</c:v>
                </c:pt>
                <c:pt idx="11946">
                  <c:v>2.9327426000000001</c:v>
                </c:pt>
                <c:pt idx="11947">
                  <c:v>2.9325020300000002</c:v>
                </c:pt>
                <c:pt idx="11948">
                  <c:v>2.9319004999999998</c:v>
                </c:pt>
                <c:pt idx="11949">
                  <c:v>2.9313392600000001</c:v>
                </c:pt>
                <c:pt idx="11950">
                  <c:v>2.9309182200000001</c:v>
                </c:pt>
                <c:pt idx="11951">
                  <c:v>2.9303968</c:v>
                </c:pt>
                <c:pt idx="11952">
                  <c:v>2.92997599</c:v>
                </c:pt>
                <c:pt idx="11953">
                  <c:v>2.9292643100000002</c:v>
                </c:pt>
                <c:pt idx="11954">
                  <c:v>2.9289331399999998</c:v>
                </c:pt>
                <c:pt idx="11955">
                  <c:v>2.9283018099999998</c:v>
                </c:pt>
                <c:pt idx="11956">
                  <c:v>2.92787051</c:v>
                </c:pt>
                <c:pt idx="11957">
                  <c:v>2.92737961</c:v>
                </c:pt>
                <c:pt idx="11958">
                  <c:v>2.9270286599999999</c:v>
                </c:pt>
                <c:pt idx="11959">
                  <c:v>2.92641711</c:v>
                </c:pt>
                <c:pt idx="11960">
                  <c:v>2.9257755300000001</c:v>
                </c:pt>
                <c:pt idx="11961">
                  <c:v>2.9251639800000002</c:v>
                </c:pt>
                <c:pt idx="11962">
                  <c:v>2.9249436900000001</c:v>
                </c:pt>
                <c:pt idx="11963">
                  <c:v>2.9242920899999998</c:v>
                </c:pt>
                <c:pt idx="11964">
                  <c:v>2.9237806800000001</c:v>
                </c:pt>
                <c:pt idx="11965">
                  <c:v>2.9235701600000001</c:v>
                </c:pt>
                <c:pt idx="11966">
                  <c:v>2.9228985299999999</c:v>
                </c:pt>
                <c:pt idx="11967">
                  <c:v>2.9225075199999999</c:v>
                </c:pt>
                <c:pt idx="11968">
                  <c:v>2.9217455399999999</c:v>
                </c:pt>
                <c:pt idx="11969">
                  <c:v>2.9214851899999998</c:v>
                </c:pt>
                <c:pt idx="11970">
                  <c:v>2.9209837900000002</c:v>
                </c:pt>
                <c:pt idx="11971">
                  <c:v>2.9203724900000001</c:v>
                </c:pt>
                <c:pt idx="11972">
                  <c:v>2.92003155</c:v>
                </c:pt>
                <c:pt idx="11973">
                  <c:v>2.9193496699999999</c:v>
                </c:pt>
                <c:pt idx="11974">
                  <c:v>2.9188385000000001</c:v>
                </c:pt>
                <c:pt idx="11975">
                  <c:v>2.91823721</c:v>
                </c:pt>
                <c:pt idx="11976">
                  <c:v>2.91790628</c:v>
                </c:pt>
                <c:pt idx="11977">
                  <c:v>2.9175355399999998</c:v>
                </c:pt>
                <c:pt idx="11978">
                  <c:v>2.9173049899999999</c:v>
                </c:pt>
                <c:pt idx="11979">
                  <c:v>2.91647291</c:v>
                </c:pt>
                <c:pt idx="11980">
                  <c:v>2.9159715199999998</c:v>
                </c:pt>
                <c:pt idx="11981">
                  <c:v>2.91546035</c:v>
                </c:pt>
                <c:pt idx="11982">
                  <c:v>2.9149591899999998</c:v>
                </c:pt>
                <c:pt idx="11983">
                  <c:v>2.9145784400000001</c:v>
                </c:pt>
                <c:pt idx="11984">
                  <c:v>2.91389656</c:v>
                </c:pt>
                <c:pt idx="11985">
                  <c:v>2.9136757900000001</c:v>
                </c:pt>
                <c:pt idx="11986">
                  <c:v>2.9128551499999999</c:v>
                </c:pt>
                <c:pt idx="11987">
                  <c:v>2.9124326699999998</c:v>
                </c:pt>
                <c:pt idx="11988">
                  <c:v>2.91173196</c:v>
                </c:pt>
                <c:pt idx="11989">
                  <c:v>2.9115409900000002</c:v>
                </c:pt>
                <c:pt idx="11990">
                  <c:v>2.9109895200000002</c:v>
                </c:pt>
                <c:pt idx="11991">
                  <c:v>2.9104681000000001</c:v>
                </c:pt>
                <c:pt idx="11992">
                  <c:v>2.91008735</c:v>
                </c:pt>
                <c:pt idx="11993">
                  <c:v>2.9093456299999998</c:v>
                </c:pt>
                <c:pt idx="11994">
                  <c:v>2.9090848</c:v>
                </c:pt>
                <c:pt idx="11995">
                  <c:v>2.9083931399999998</c:v>
                </c:pt>
                <c:pt idx="11996">
                  <c:v>2.90773153</c:v>
                </c:pt>
                <c:pt idx="11997">
                  <c:v>2.90752101</c:v>
                </c:pt>
                <c:pt idx="11998">
                  <c:v>2.9070398800000001</c:v>
                </c:pt>
                <c:pt idx="11999">
                  <c:v>2.9064283400000002</c:v>
                </c:pt>
                <c:pt idx="12000">
                  <c:v>2.9057967699999998</c:v>
                </c:pt>
                <c:pt idx="12001">
                  <c:v>2.9054658400000002</c:v>
                </c:pt>
                <c:pt idx="12002">
                  <c:v>2.9048042299999999</c:v>
                </c:pt>
                <c:pt idx="12003">
                  <c:v>2.9043734099999998</c:v>
                </c:pt>
                <c:pt idx="12004">
                  <c:v>2.9040324700000002</c:v>
                </c:pt>
                <c:pt idx="12005">
                  <c:v>2.9033105400000001</c:v>
                </c:pt>
                <c:pt idx="12006">
                  <c:v>2.9029798499999999</c:v>
                </c:pt>
                <c:pt idx="12007">
                  <c:v>2.9025788299999999</c:v>
                </c:pt>
                <c:pt idx="12008">
                  <c:v>2.9022178599999999</c:v>
                </c:pt>
                <c:pt idx="12009">
                  <c:v>2.9014263200000001</c:v>
                </c:pt>
                <c:pt idx="12010">
                  <c:v>2.9010751199999998</c:v>
                </c:pt>
                <c:pt idx="12011">
                  <c:v>2.9004735899999998</c:v>
                </c:pt>
                <c:pt idx="12012">
                  <c:v>2.8997519</c:v>
                </c:pt>
                <c:pt idx="12013">
                  <c:v>2.8994712800000002</c:v>
                </c:pt>
                <c:pt idx="12014">
                  <c:v>2.8987896399999999</c:v>
                </c:pt>
                <c:pt idx="12015">
                  <c:v>2.8984689700000001</c:v>
                </c:pt>
                <c:pt idx="12016">
                  <c:v>2.8979275200000001</c:v>
                </c:pt>
                <c:pt idx="12017">
                  <c:v>2.8972659100000002</c:v>
                </c:pt>
                <c:pt idx="12018">
                  <c:v>2.8969752799999999</c:v>
                </c:pt>
                <c:pt idx="12019">
                  <c:v>2.8963134300000002</c:v>
                </c:pt>
                <c:pt idx="12020">
                  <c:v>2.89598274</c:v>
                </c:pt>
                <c:pt idx="12021">
                  <c:v>2.8954312799999999</c:v>
                </c:pt>
                <c:pt idx="12022">
                  <c:v>2.8948500199999998</c:v>
                </c:pt>
                <c:pt idx="12023">
                  <c:v>2.8943786600000001</c:v>
                </c:pt>
                <c:pt idx="12024">
                  <c:v>2.8936367000000001</c:v>
                </c:pt>
                <c:pt idx="12025">
                  <c:v>2.89337635</c:v>
                </c:pt>
                <c:pt idx="12026">
                  <c:v>2.8927247500000002</c:v>
                </c:pt>
                <c:pt idx="12027">
                  <c:v>2.8923537700000002</c:v>
                </c:pt>
                <c:pt idx="12028">
                  <c:v>2.8917322200000002</c:v>
                </c:pt>
                <c:pt idx="12029">
                  <c:v>2.8913412100000002</c:v>
                </c:pt>
                <c:pt idx="12030">
                  <c:v>2.89081001</c:v>
                </c:pt>
                <c:pt idx="12031">
                  <c:v>2.89035916</c:v>
                </c:pt>
                <c:pt idx="12032">
                  <c:v>2.8899080800000001</c:v>
                </c:pt>
                <c:pt idx="12033">
                  <c:v>2.8893964300000001</c:v>
                </c:pt>
                <c:pt idx="12034">
                  <c:v>2.8888649900000001</c:v>
                </c:pt>
                <c:pt idx="12035">
                  <c:v>2.88843417</c:v>
                </c:pt>
                <c:pt idx="12036">
                  <c:v>2.8879630600000001</c:v>
                </c:pt>
                <c:pt idx="12037">
                  <c:v>2.8871412300000001</c:v>
                </c:pt>
                <c:pt idx="12038">
                  <c:v>2.88684034</c:v>
                </c:pt>
                <c:pt idx="12039">
                  <c:v>2.88636136</c:v>
                </c:pt>
                <c:pt idx="12040">
                  <c:v>2.8859472300000002</c:v>
                </c:pt>
                <c:pt idx="12041">
                  <c:v>2.88551688</c:v>
                </c:pt>
                <c:pt idx="12042">
                  <c:v>2.8847751599999998</c:v>
                </c:pt>
                <c:pt idx="12043">
                  <c:v>2.8844845299999999</c:v>
                </c:pt>
                <c:pt idx="12044">
                  <c:v>2.8839032599999999</c:v>
                </c:pt>
                <c:pt idx="12045">
                  <c:v>2.8835823500000002</c:v>
                </c:pt>
                <c:pt idx="12046">
                  <c:v>2.8830308900000001</c:v>
                </c:pt>
                <c:pt idx="12047">
                  <c:v>2.8823893100000002</c:v>
                </c:pt>
                <c:pt idx="12048">
                  <c:v>2.8817980300000001</c:v>
                </c:pt>
                <c:pt idx="12049">
                  <c:v>2.8811361799999999</c:v>
                </c:pt>
                <c:pt idx="12050">
                  <c:v>2.8807253799999999</c:v>
                </c:pt>
                <c:pt idx="12051">
                  <c:v>2.8803343799999999</c:v>
                </c:pt>
                <c:pt idx="12052">
                  <c:v>2.8798031800000001</c:v>
                </c:pt>
                <c:pt idx="12053">
                  <c:v>2.8793418399999999</c:v>
                </c:pt>
                <c:pt idx="12054">
                  <c:v>2.8788507000000001</c:v>
                </c:pt>
                <c:pt idx="12055">
                  <c:v>2.8783896000000002</c:v>
                </c:pt>
                <c:pt idx="12056">
                  <c:v>2.8779785599999999</c:v>
                </c:pt>
                <c:pt idx="12057">
                  <c:v>2.8773872900000002</c:v>
                </c:pt>
                <c:pt idx="12058">
                  <c:v>2.8769261799999999</c:v>
                </c:pt>
                <c:pt idx="12059">
                  <c:v>2.8764751</c:v>
                </c:pt>
                <c:pt idx="12060">
                  <c:v>2.87589359</c:v>
                </c:pt>
                <c:pt idx="12061">
                  <c:v>2.8756530300000001</c:v>
                </c:pt>
                <c:pt idx="12062">
                  <c:v>2.8748006799999999</c:v>
                </c:pt>
                <c:pt idx="12063">
                  <c:v>2.8743398199999999</c:v>
                </c:pt>
                <c:pt idx="12064">
                  <c:v>2.8739488099999999</c:v>
                </c:pt>
                <c:pt idx="12065">
                  <c:v>2.8734373999999998</c:v>
                </c:pt>
                <c:pt idx="12066">
                  <c:v>2.8726856700000001</c:v>
                </c:pt>
                <c:pt idx="12067">
                  <c:v>2.8724350900000002</c:v>
                </c:pt>
                <c:pt idx="12068">
                  <c:v>2.8719136700000001</c:v>
                </c:pt>
                <c:pt idx="12069">
                  <c:v>2.8713021300000001</c:v>
                </c:pt>
                <c:pt idx="12070">
                  <c:v>2.8708713100000001</c:v>
                </c:pt>
                <c:pt idx="12071">
                  <c:v>2.8702096899999998</c:v>
                </c:pt>
                <c:pt idx="12072">
                  <c:v>2.8698587400000002</c:v>
                </c:pt>
                <c:pt idx="12073">
                  <c:v>2.86931753</c:v>
                </c:pt>
                <c:pt idx="12074">
                  <c:v>2.86867619</c:v>
                </c:pt>
                <c:pt idx="12075">
                  <c:v>2.8682045899999999</c:v>
                </c:pt>
                <c:pt idx="12076">
                  <c:v>2.8677837799999999</c:v>
                </c:pt>
                <c:pt idx="12077">
                  <c:v>2.8672523499999998</c:v>
                </c:pt>
                <c:pt idx="12078">
                  <c:v>2.8668813700000002</c:v>
                </c:pt>
                <c:pt idx="12079">
                  <c:v>2.8664004799999998</c:v>
                </c:pt>
                <c:pt idx="12080">
                  <c:v>2.8659491500000001</c:v>
                </c:pt>
                <c:pt idx="12081">
                  <c:v>2.86550832</c:v>
                </c:pt>
                <c:pt idx="12082">
                  <c:v>2.8648467100000001</c:v>
                </c:pt>
                <c:pt idx="12083">
                  <c:v>2.8645157800000001</c:v>
                </c:pt>
                <c:pt idx="12084">
                  <c:v>2.86397433</c:v>
                </c:pt>
                <c:pt idx="12085">
                  <c:v>2.8634130999999998</c:v>
                </c:pt>
                <c:pt idx="12086">
                  <c:v>2.8625707600000001</c:v>
                </c:pt>
                <c:pt idx="12087">
                  <c:v>2.86215997</c:v>
                </c:pt>
                <c:pt idx="12088">
                  <c:v>2.8617188900000001</c:v>
                </c:pt>
                <c:pt idx="12089">
                  <c:v>2.8612778200000002</c:v>
                </c:pt>
                <c:pt idx="12090">
                  <c:v>2.86076665</c:v>
                </c:pt>
                <c:pt idx="12091">
                  <c:v>2.86043453</c:v>
                </c:pt>
                <c:pt idx="12092">
                  <c:v>2.8599355200000001</c:v>
                </c:pt>
                <c:pt idx="12093">
                  <c:v>2.8594439</c:v>
                </c:pt>
                <c:pt idx="12094">
                  <c:v>2.85881257</c:v>
                </c:pt>
                <c:pt idx="12095">
                  <c:v>2.85834074</c:v>
                </c:pt>
                <c:pt idx="12096">
                  <c:v>2.8578093099999999</c:v>
                </c:pt>
                <c:pt idx="12097">
                  <c:v>2.85738826</c:v>
                </c:pt>
                <c:pt idx="12098">
                  <c:v>2.8567066200000002</c:v>
                </c:pt>
                <c:pt idx="12099">
                  <c:v>2.8563456500000002</c:v>
                </c:pt>
                <c:pt idx="12100">
                  <c:v>2.8557443600000001</c:v>
                </c:pt>
                <c:pt idx="12101">
                  <c:v>2.8553733800000001</c:v>
                </c:pt>
                <c:pt idx="12102">
                  <c:v>2.8548920199999999</c:v>
                </c:pt>
                <c:pt idx="12103">
                  <c:v>2.8544311499999999</c:v>
                </c:pt>
                <c:pt idx="12104">
                  <c:v>2.8537693000000002</c:v>
                </c:pt>
                <c:pt idx="12105">
                  <c:v>2.8533184500000002</c:v>
                </c:pt>
                <c:pt idx="12106">
                  <c:v>2.8529574900000001</c:v>
                </c:pt>
                <c:pt idx="12107">
                  <c:v>2.85242605</c:v>
                </c:pt>
                <c:pt idx="12108">
                  <c:v>2.85203528</c:v>
                </c:pt>
                <c:pt idx="12109">
                  <c:v>2.8512835499999998</c:v>
                </c:pt>
                <c:pt idx="12110">
                  <c:v>2.8507718999999998</c:v>
                </c:pt>
                <c:pt idx="12111">
                  <c:v>2.8504312000000001</c:v>
                </c:pt>
                <c:pt idx="12112">
                  <c:v>2.8497796100000001</c:v>
                </c:pt>
                <c:pt idx="12113">
                  <c:v>2.8491783100000001</c:v>
                </c:pt>
                <c:pt idx="12114">
                  <c:v>2.8489577800000001</c:v>
                </c:pt>
                <c:pt idx="12115">
                  <c:v>2.8480954199999999</c:v>
                </c:pt>
                <c:pt idx="12116">
                  <c:v>2.8477947700000001</c:v>
                </c:pt>
                <c:pt idx="12117">
                  <c:v>2.8473436799999998</c:v>
                </c:pt>
                <c:pt idx="12118">
                  <c:v>2.8468122500000002</c:v>
                </c:pt>
                <c:pt idx="12119">
                  <c:v>2.8463211099999999</c:v>
                </c:pt>
                <c:pt idx="12120">
                  <c:v>2.8458299600000001</c:v>
                </c:pt>
                <c:pt idx="12121">
                  <c:v>2.8452484600000001</c:v>
                </c:pt>
                <c:pt idx="12122">
                  <c:v>2.84485769</c:v>
                </c:pt>
                <c:pt idx="12123">
                  <c:v>2.8442962199999999</c:v>
                </c:pt>
                <c:pt idx="12124">
                  <c:v>2.84383512</c:v>
                </c:pt>
                <c:pt idx="12125">
                  <c:v>2.8433637599999999</c:v>
                </c:pt>
                <c:pt idx="12126">
                  <c:v>2.8428623700000002</c:v>
                </c:pt>
                <c:pt idx="12127">
                  <c:v>2.8421609399999999</c:v>
                </c:pt>
                <c:pt idx="12128">
                  <c:v>2.8419604299999999</c:v>
                </c:pt>
                <c:pt idx="12129">
                  <c:v>2.8414292300000001</c:v>
                </c:pt>
                <c:pt idx="12130">
                  <c:v>2.8408377200000001</c:v>
                </c:pt>
                <c:pt idx="12131">
                  <c:v>2.8402562100000002</c:v>
                </c:pt>
                <c:pt idx="12132">
                  <c:v>2.8398153800000001</c:v>
                </c:pt>
                <c:pt idx="12133">
                  <c:v>2.8393642899999998</c:v>
                </c:pt>
                <c:pt idx="12134">
                  <c:v>2.83886313</c:v>
                </c:pt>
                <c:pt idx="12135">
                  <c:v>2.8383216899999999</c:v>
                </c:pt>
                <c:pt idx="12136">
                  <c:v>2.8379004000000001</c:v>
                </c:pt>
                <c:pt idx="12137">
                  <c:v>2.8374092599999998</c:v>
                </c:pt>
                <c:pt idx="12138">
                  <c:v>2.8370184900000002</c:v>
                </c:pt>
                <c:pt idx="12139">
                  <c:v>2.8363268399999999</c:v>
                </c:pt>
                <c:pt idx="12140">
                  <c:v>2.8358054199999998</c:v>
                </c:pt>
                <c:pt idx="12141">
                  <c:v>2.8354847400000001</c:v>
                </c:pt>
                <c:pt idx="12142">
                  <c:v>2.8348231300000002</c:v>
                </c:pt>
                <c:pt idx="12143">
                  <c:v>2.83423114</c:v>
                </c:pt>
                <c:pt idx="12144">
                  <c:v>2.8338322599999999</c:v>
                </c:pt>
                <c:pt idx="12145">
                  <c:v>2.8333404099999999</c:v>
                </c:pt>
                <c:pt idx="12146">
                  <c:v>2.83313894</c:v>
                </c:pt>
                <c:pt idx="12147">
                  <c:v>2.83241677</c:v>
                </c:pt>
                <c:pt idx="12148">
                  <c:v>2.83198595</c:v>
                </c:pt>
                <c:pt idx="12149">
                  <c:v>2.8313543800000001</c:v>
                </c:pt>
                <c:pt idx="12150">
                  <c:v>2.8308832599999998</c:v>
                </c:pt>
                <c:pt idx="12151">
                  <c:v>2.8302419200000002</c:v>
                </c:pt>
                <c:pt idx="12152">
                  <c:v>2.82996106</c:v>
                </c:pt>
                <c:pt idx="12153">
                  <c:v>2.8292994500000002</c:v>
                </c:pt>
                <c:pt idx="12154">
                  <c:v>2.8290188299999999</c:v>
                </c:pt>
                <c:pt idx="12155">
                  <c:v>2.82835722</c:v>
                </c:pt>
                <c:pt idx="12156">
                  <c:v>2.82778573</c:v>
                </c:pt>
                <c:pt idx="12157">
                  <c:v>2.8274550399999998</c:v>
                </c:pt>
                <c:pt idx="12158">
                  <c:v>2.82692385</c:v>
                </c:pt>
                <c:pt idx="12159">
                  <c:v>2.82652283</c:v>
                </c:pt>
                <c:pt idx="12160">
                  <c:v>2.82581091</c:v>
                </c:pt>
                <c:pt idx="12161">
                  <c:v>2.8255002500000002</c:v>
                </c:pt>
                <c:pt idx="12162">
                  <c:v>2.8250191199999999</c:v>
                </c:pt>
                <c:pt idx="12163">
                  <c:v>2.8242671499999998</c:v>
                </c:pt>
                <c:pt idx="12164">
                  <c:v>2.8239364600000001</c:v>
                </c:pt>
                <c:pt idx="12165">
                  <c:v>2.8233952499999999</c:v>
                </c:pt>
                <c:pt idx="12166">
                  <c:v>2.8229739700000001</c:v>
                </c:pt>
                <c:pt idx="12167">
                  <c:v>2.8223929399999999</c:v>
                </c:pt>
                <c:pt idx="12168">
                  <c:v>2.8217008099999998</c:v>
                </c:pt>
                <c:pt idx="12169">
                  <c:v>2.8214104199999999</c:v>
                </c:pt>
                <c:pt idx="12170">
                  <c:v>2.8208689699999998</c:v>
                </c:pt>
                <c:pt idx="12171">
                  <c:v>2.8204479199999999</c:v>
                </c:pt>
                <c:pt idx="12172">
                  <c:v>2.8199365099999998</c:v>
                </c:pt>
                <c:pt idx="12173">
                  <c:v>2.8195154699999998</c:v>
                </c:pt>
                <c:pt idx="12174">
                  <c:v>2.8187434699999998</c:v>
                </c:pt>
                <c:pt idx="12175">
                  <c:v>2.8183229000000001</c:v>
                </c:pt>
                <c:pt idx="12176">
                  <c:v>2.8177413900000001</c:v>
                </c:pt>
                <c:pt idx="12177">
                  <c:v>2.81742048</c:v>
                </c:pt>
                <c:pt idx="12178">
                  <c:v>2.8169794100000001</c:v>
                </c:pt>
                <c:pt idx="12179">
                  <c:v>2.8162877599999998</c:v>
                </c:pt>
                <c:pt idx="12180">
                  <c:v>2.8156962399999999</c:v>
                </c:pt>
                <c:pt idx="12181">
                  <c:v>2.81540561</c:v>
                </c:pt>
                <c:pt idx="12182">
                  <c:v>2.81480408</c:v>
                </c:pt>
                <c:pt idx="12183">
                  <c:v>2.8143329600000002</c:v>
                </c:pt>
                <c:pt idx="12184">
                  <c:v>2.8138618499999999</c:v>
                </c:pt>
                <c:pt idx="12185">
                  <c:v>2.8132906000000002</c:v>
                </c:pt>
                <c:pt idx="12186">
                  <c:v>2.8127892000000001</c:v>
                </c:pt>
                <c:pt idx="12187">
                  <c:v>2.81223774</c:v>
                </c:pt>
                <c:pt idx="12188">
                  <c:v>2.81182694</c:v>
                </c:pt>
                <c:pt idx="12189">
                  <c:v>2.8110949999999999</c:v>
                </c:pt>
                <c:pt idx="12190">
                  <c:v>2.8105838300000001</c:v>
                </c:pt>
                <c:pt idx="12191">
                  <c:v>2.8101525299999999</c:v>
                </c:pt>
                <c:pt idx="12192">
                  <c:v>2.80985212</c:v>
                </c:pt>
                <c:pt idx="12193">
                  <c:v>2.8093404799999999</c:v>
                </c:pt>
                <c:pt idx="12194">
                  <c:v>2.8087086700000001</c:v>
                </c:pt>
                <c:pt idx="12195">
                  <c:v>2.8081779500000001</c:v>
                </c:pt>
                <c:pt idx="12196">
                  <c:v>2.8076672600000001</c:v>
                </c:pt>
                <c:pt idx="12197">
                  <c:v>2.8072571800000001</c:v>
                </c:pt>
                <c:pt idx="12198">
                  <c:v>2.8066737700000002</c:v>
                </c:pt>
                <c:pt idx="12199">
                  <c:v>2.8063535700000002</c:v>
                </c:pt>
                <c:pt idx="12200">
                  <c:v>2.8058722</c:v>
                </c:pt>
                <c:pt idx="12201">
                  <c:v>2.8052306200000001</c:v>
                </c:pt>
                <c:pt idx="12202">
                  <c:v>2.8047995600000002</c:v>
                </c:pt>
                <c:pt idx="12203">
                  <c:v>2.8044185599999998</c:v>
                </c:pt>
                <c:pt idx="12204">
                  <c:v>2.80369687</c:v>
                </c:pt>
                <c:pt idx="12205">
                  <c:v>2.8032558000000001</c:v>
                </c:pt>
                <c:pt idx="12206">
                  <c:v>2.8028247400000001</c:v>
                </c:pt>
                <c:pt idx="12207">
                  <c:v>2.8022632600000001</c:v>
                </c:pt>
                <c:pt idx="12208">
                  <c:v>2.801682</c:v>
                </c:pt>
                <c:pt idx="12209">
                  <c:v>2.801301</c:v>
                </c:pt>
                <c:pt idx="12210">
                  <c:v>2.8008902099999999</c:v>
                </c:pt>
                <c:pt idx="12211">
                  <c:v>2.8001484900000002</c:v>
                </c:pt>
                <c:pt idx="12212">
                  <c:v>2.7996668800000002</c:v>
                </c:pt>
                <c:pt idx="12213">
                  <c:v>2.7992358199999998</c:v>
                </c:pt>
                <c:pt idx="12214">
                  <c:v>2.79875469</c:v>
                </c:pt>
                <c:pt idx="12215">
                  <c:v>2.79838371</c:v>
                </c:pt>
                <c:pt idx="12216">
                  <c:v>2.7979428799999999</c:v>
                </c:pt>
                <c:pt idx="12217">
                  <c:v>2.79728127</c:v>
                </c:pt>
                <c:pt idx="12218">
                  <c:v>2.79674983</c:v>
                </c:pt>
                <c:pt idx="12219">
                  <c:v>2.7963287800000001</c:v>
                </c:pt>
                <c:pt idx="12220">
                  <c:v>2.7958576700000002</c:v>
                </c:pt>
                <c:pt idx="12221">
                  <c:v>2.7951760299999999</c:v>
                </c:pt>
                <c:pt idx="12222">
                  <c:v>2.7949051900000002</c:v>
                </c:pt>
                <c:pt idx="12223">
                  <c:v>2.7943339300000001</c:v>
                </c:pt>
                <c:pt idx="12224">
                  <c:v>2.7937927199999999</c:v>
                </c:pt>
                <c:pt idx="12225">
                  <c:v>2.7933916999999999</c:v>
                </c:pt>
                <c:pt idx="12226">
                  <c:v>2.79271007</c:v>
                </c:pt>
                <c:pt idx="12227">
                  <c:v>2.79233909</c:v>
                </c:pt>
                <c:pt idx="12228">
                  <c:v>2.7916677000000001</c:v>
                </c:pt>
                <c:pt idx="12229">
                  <c:v>2.7910959700000002</c:v>
                </c:pt>
                <c:pt idx="12230">
                  <c:v>2.7908153499999999</c:v>
                </c:pt>
                <c:pt idx="12231">
                  <c:v>2.7902638899999999</c:v>
                </c:pt>
                <c:pt idx="12232">
                  <c:v>2.7896325599999998</c:v>
                </c:pt>
                <c:pt idx="12233">
                  <c:v>2.7892816100000002</c:v>
                </c:pt>
                <c:pt idx="12234">
                  <c:v>2.7888104899999999</c:v>
                </c:pt>
                <c:pt idx="12235">
                  <c:v>2.7883391400000002</c:v>
                </c:pt>
                <c:pt idx="12236">
                  <c:v>2.7879183300000001</c:v>
                </c:pt>
                <c:pt idx="12237">
                  <c:v>2.7872767399999998</c:v>
                </c:pt>
                <c:pt idx="12238">
                  <c:v>2.7866852299999998</c:v>
                </c:pt>
                <c:pt idx="12239">
                  <c:v>2.7861540300000001</c:v>
                </c:pt>
                <c:pt idx="12240">
                  <c:v>2.7858431299999999</c:v>
                </c:pt>
                <c:pt idx="12241">
                  <c:v>2.7852618699999998</c:v>
                </c:pt>
                <c:pt idx="12242">
                  <c:v>2.7848908899999998</c:v>
                </c:pt>
                <c:pt idx="12243">
                  <c:v>2.7843194000000002</c:v>
                </c:pt>
                <c:pt idx="12244">
                  <c:v>2.78379822</c:v>
                </c:pt>
                <c:pt idx="12245">
                  <c:v>2.7831866700000001</c:v>
                </c:pt>
                <c:pt idx="12246">
                  <c:v>2.7827956700000001</c:v>
                </c:pt>
                <c:pt idx="12247">
                  <c:v>2.7824358899999999</c:v>
                </c:pt>
                <c:pt idx="12248">
                  <c:v>2.7816326600000001</c:v>
                </c:pt>
                <c:pt idx="12249">
                  <c:v>2.78131247</c:v>
                </c:pt>
                <c:pt idx="12250">
                  <c:v>2.7808113099999998</c:v>
                </c:pt>
                <c:pt idx="12251">
                  <c:v>2.78032017</c:v>
                </c:pt>
                <c:pt idx="12252">
                  <c:v>2.7797081499999998</c:v>
                </c:pt>
                <c:pt idx="12253">
                  <c:v>2.7793273900000002</c:v>
                </c:pt>
                <c:pt idx="12254">
                  <c:v>2.7787659200000001</c:v>
                </c:pt>
                <c:pt idx="12255">
                  <c:v>2.7784852999999998</c:v>
                </c:pt>
                <c:pt idx="12256">
                  <c:v>2.77785349</c:v>
                </c:pt>
                <c:pt idx="12257">
                  <c:v>2.7773423199999998</c:v>
                </c:pt>
                <c:pt idx="12258">
                  <c:v>2.77664065</c:v>
                </c:pt>
                <c:pt idx="12259">
                  <c:v>2.7763199799999998</c:v>
                </c:pt>
                <c:pt idx="12260">
                  <c:v>2.7759389900000002</c:v>
                </c:pt>
                <c:pt idx="12261">
                  <c:v>2.7753474699999998</c:v>
                </c:pt>
                <c:pt idx="12262">
                  <c:v>2.77485633</c:v>
                </c:pt>
                <c:pt idx="12263">
                  <c:v>2.7744352800000001</c:v>
                </c:pt>
                <c:pt idx="12264">
                  <c:v>2.7737836800000002</c:v>
                </c:pt>
                <c:pt idx="12265">
                  <c:v>2.77322245</c:v>
                </c:pt>
                <c:pt idx="12266">
                  <c:v>2.77287149</c:v>
                </c:pt>
                <c:pt idx="12267">
                  <c:v>2.7723703400000002</c:v>
                </c:pt>
                <c:pt idx="12268">
                  <c:v>2.77206945</c:v>
                </c:pt>
                <c:pt idx="12269">
                  <c:v>2.7715683000000002</c:v>
                </c:pt>
                <c:pt idx="12270">
                  <c:v>2.7708163300000002</c:v>
                </c:pt>
                <c:pt idx="12271">
                  <c:v>2.7703955200000001</c:v>
                </c:pt>
                <c:pt idx="12272">
                  <c:v>2.7698741</c:v>
                </c:pt>
                <c:pt idx="12273">
                  <c:v>2.76943326</c:v>
                </c:pt>
                <c:pt idx="12274">
                  <c:v>2.7689619099999998</c:v>
                </c:pt>
                <c:pt idx="12275">
                  <c:v>2.76848078</c:v>
                </c:pt>
                <c:pt idx="12276">
                  <c:v>2.7678291800000001</c:v>
                </c:pt>
                <c:pt idx="12277">
                  <c:v>2.7672979799999999</c:v>
                </c:pt>
                <c:pt idx="12278">
                  <c:v>2.7668166200000002</c:v>
                </c:pt>
                <c:pt idx="12279">
                  <c:v>2.7663354899999999</c:v>
                </c:pt>
                <c:pt idx="12280">
                  <c:v>2.76590443</c:v>
                </c:pt>
                <c:pt idx="12281">
                  <c:v>2.76551342</c:v>
                </c:pt>
                <c:pt idx="12282">
                  <c:v>2.7650623300000001</c:v>
                </c:pt>
                <c:pt idx="12283">
                  <c:v>2.7643406399999999</c:v>
                </c:pt>
                <c:pt idx="12284">
                  <c:v>2.7638392399999998</c:v>
                </c:pt>
                <c:pt idx="12285">
                  <c:v>2.7633481</c:v>
                </c:pt>
                <c:pt idx="12286">
                  <c:v>2.7629272899999999</c:v>
                </c:pt>
                <c:pt idx="12287">
                  <c:v>2.7622153800000002</c:v>
                </c:pt>
                <c:pt idx="12288">
                  <c:v>2.7619044800000001</c:v>
                </c:pt>
                <c:pt idx="12289">
                  <c:v>2.76153374</c:v>
                </c:pt>
                <c:pt idx="12290">
                  <c:v>2.76093221</c:v>
                </c:pt>
                <c:pt idx="12291">
                  <c:v>2.76037073</c:v>
                </c:pt>
                <c:pt idx="12292">
                  <c:v>2.7597994799999999</c:v>
                </c:pt>
                <c:pt idx="12293">
                  <c:v>2.7592883100000001</c:v>
                </c:pt>
                <c:pt idx="12294">
                  <c:v>2.7588272100000002</c:v>
                </c:pt>
                <c:pt idx="12295">
                  <c:v>2.7584862700000001</c:v>
                </c:pt>
                <c:pt idx="12296">
                  <c:v>2.75790501</c:v>
                </c:pt>
                <c:pt idx="12297">
                  <c:v>2.7574536799999998</c:v>
                </c:pt>
                <c:pt idx="12298">
                  <c:v>2.7569122300000002</c:v>
                </c:pt>
                <c:pt idx="12299">
                  <c:v>2.7564210899999999</c:v>
                </c:pt>
                <c:pt idx="12300">
                  <c:v>2.7559497400000001</c:v>
                </c:pt>
                <c:pt idx="12301">
                  <c:v>2.7552390099999999</c:v>
                </c:pt>
                <c:pt idx="12302">
                  <c:v>2.7550976299999999</c:v>
                </c:pt>
                <c:pt idx="12303">
                  <c:v>2.7543456599999998</c:v>
                </c:pt>
                <c:pt idx="12304">
                  <c:v>2.7538161300000001</c:v>
                </c:pt>
                <c:pt idx="12305">
                  <c:v>2.7533638499999999</c:v>
                </c:pt>
                <c:pt idx="12306">
                  <c:v>2.7529625900000001</c:v>
                </c:pt>
                <c:pt idx="12307">
                  <c:v>2.75258183</c:v>
                </c:pt>
                <c:pt idx="12308">
                  <c:v>2.7518901800000002</c:v>
                </c:pt>
                <c:pt idx="12309">
                  <c:v>2.7513485000000002</c:v>
                </c:pt>
                <c:pt idx="12310">
                  <c:v>2.7508676099999998</c:v>
                </c:pt>
                <c:pt idx="12311">
                  <c:v>2.7505967600000001</c:v>
                </c:pt>
                <c:pt idx="12312">
                  <c:v>2.7498950999999998</c:v>
                </c:pt>
                <c:pt idx="12313">
                  <c:v>2.7492635299999999</c:v>
                </c:pt>
                <c:pt idx="12314">
                  <c:v>2.7488529700000002</c:v>
                </c:pt>
                <c:pt idx="12315">
                  <c:v>2.7485217999999998</c:v>
                </c:pt>
                <c:pt idx="12316">
                  <c:v>2.74780011</c:v>
                </c:pt>
                <c:pt idx="12317">
                  <c:v>2.74739909</c:v>
                </c:pt>
                <c:pt idx="12318">
                  <c:v>2.7469079500000002</c:v>
                </c:pt>
                <c:pt idx="12319">
                  <c:v>2.7464268199999999</c:v>
                </c:pt>
                <c:pt idx="12320">
                  <c:v>2.74601579</c:v>
                </c:pt>
                <c:pt idx="12321">
                  <c:v>2.74521375</c:v>
                </c:pt>
                <c:pt idx="12322">
                  <c:v>2.7449431400000002</c:v>
                </c:pt>
                <c:pt idx="12323">
                  <c:v>2.74436188</c:v>
                </c:pt>
                <c:pt idx="12324">
                  <c:v>2.7439806500000001</c:v>
                </c:pt>
                <c:pt idx="12325">
                  <c:v>2.74323893</c:v>
                </c:pt>
                <c:pt idx="12326">
                  <c:v>2.7428882099999998</c:v>
                </c:pt>
                <c:pt idx="12327">
                  <c:v>2.7425475100000001</c:v>
                </c:pt>
                <c:pt idx="12328">
                  <c:v>2.7419059300000002</c:v>
                </c:pt>
                <c:pt idx="12329">
                  <c:v>2.7413444500000002</c:v>
                </c:pt>
                <c:pt idx="12330">
                  <c:v>2.7409534500000001</c:v>
                </c:pt>
                <c:pt idx="12331">
                  <c:v>2.7404220100000001</c:v>
                </c:pt>
                <c:pt idx="12332">
                  <c:v>2.73983073</c:v>
                </c:pt>
                <c:pt idx="12333">
                  <c:v>2.7393693899999998</c:v>
                </c:pt>
                <c:pt idx="12334">
                  <c:v>2.7389686100000001</c:v>
                </c:pt>
                <c:pt idx="12335">
                  <c:v>2.73846722</c:v>
                </c:pt>
                <c:pt idx="12336">
                  <c:v>2.73786569</c:v>
                </c:pt>
                <c:pt idx="12337">
                  <c:v>2.7373848000000001</c:v>
                </c:pt>
                <c:pt idx="12338">
                  <c:v>2.7369837800000001</c:v>
                </c:pt>
                <c:pt idx="12339">
                  <c:v>2.7363419499999999</c:v>
                </c:pt>
                <c:pt idx="12340">
                  <c:v>2.7359411699999998</c:v>
                </c:pt>
                <c:pt idx="12341">
                  <c:v>2.73543</c:v>
                </c:pt>
                <c:pt idx="12342">
                  <c:v>2.7347981899999998</c:v>
                </c:pt>
                <c:pt idx="12343">
                  <c:v>2.7343971699999998</c:v>
                </c:pt>
                <c:pt idx="12344">
                  <c:v>2.73374557</c:v>
                </c:pt>
                <c:pt idx="12345">
                  <c:v>2.7332544300000001</c:v>
                </c:pt>
                <c:pt idx="12346">
                  <c:v>2.7327732999999998</c:v>
                </c:pt>
                <c:pt idx="12347">
                  <c:v>2.73248267</c:v>
                </c:pt>
                <c:pt idx="12348">
                  <c:v>2.7318410900000001</c:v>
                </c:pt>
                <c:pt idx="12349">
                  <c:v>2.73153019</c:v>
                </c:pt>
                <c:pt idx="12350">
                  <c:v>2.7307987200000001</c:v>
                </c:pt>
                <c:pt idx="12351">
                  <c:v>2.73051691</c:v>
                </c:pt>
                <c:pt idx="12352">
                  <c:v>2.7298169099999998</c:v>
                </c:pt>
                <c:pt idx="12353">
                  <c:v>2.7294242400000002</c:v>
                </c:pt>
                <c:pt idx="12354">
                  <c:v>2.7288732499999999</c:v>
                </c:pt>
                <c:pt idx="12355">
                  <c:v>2.72829247</c:v>
                </c:pt>
                <c:pt idx="12356">
                  <c:v>2.7277519699999999</c:v>
                </c:pt>
                <c:pt idx="12357">
                  <c:v>2.7273602499999998</c:v>
                </c:pt>
                <c:pt idx="12358">
                  <c:v>2.7270793900000001</c:v>
                </c:pt>
                <c:pt idx="12359">
                  <c:v>2.7264277899999998</c:v>
                </c:pt>
                <c:pt idx="12360">
                  <c:v>2.7260167599999998</c:v>
                </c:pt>
                <c:pt idx="12361">
                  <c:v>2.7253951999999999</c:v>
                </c:pt>
                <c:pt idx="12362">
                  <c:v>2.72472358</c:v>
                </c:pt>
                <c:pt idx="12363">
                  <c:v>2.7244429600000002</c:v>
                </c:pt>
                <c:pt idx="12364">
                  <c:v>2.7238915000000001</c:v>
                </c:pt>
                <c:pt idx="12365">
                  <c:v>2.7232101000000002</c:v>
                </c:pt>
                <c:pt idx="12366">
                  <c:v>2.7228190900000002</c:v>
                </c:pt>
                <c:pt idx="12367">
                  <c:v>2.7223076800000001</c:v>
                </c:pt>
                <c:pt idx="12368">
                  <c:v>2.72149587</c:v>
                </c:pt>
                <c:pt idx="12369">
                  <c:v>2.7212750899999998</c:v>
                </c:pt>
                <c:pt idx="12370">
                  <c:v>2.7209341500000002</c:v>
                </c:pt>
                <c:pt idx="12371">
                  <c:v>2.72048354</c:v>
                </c:pt>
                <c:pt idx="12372">
                  <c:v>2.7197814</c:v>
                </c:pt>
                <c:pt idx="12373">
                  <c:v>2.71893954</c:v>
                </c:pt>
                <c:pt idx="12374">
                  <c:v>2.7188994900000001</c:v>
                </c:pt>
                <c:pt idx="12375">
                  <c:v>2.7181074600000001</c:v>
                </c:pt>
                <c:pt idx="12376">
                  <c:v>2.71780658</c:v>
                </c:pt>
                <c:pt idx="12377">
                  <c:v>2.7171752499999999</c:v>
                </c:pt>
                <c:pt idx="12378">
                  <c:v>2.7169745000000001</c:v>
                </c:pt>
                <c:pt idx="12379">
                  <c:v>2.71637321</c:v>
                </c:pt>
                <c:pt idx="12380">
                  <c:v>2.71565127</c:v>
                </c:pt>
                <c:pt idx="12381">
                  <c:v>2.71537089</c:v>
                </c:pt>
                <c:pt idx="12382">
                  <c:v>2.7147691200000001</c:v>
                </c:pt>
                <c:pt idx="12383">
                  <c:v>2.7140974999999998</c:v>
                </c:pt>
                <c:pt idx="12384">
                  <c:v>2.7138471599999998</c:v>
                </c:pt>
                <c:pt idx="12385">
                  <c:v>2.7132856799999998</c:v>
                </c:pt>
                <c:pt idx="12386">
                  <c:v>2.7128143300000001</c:v>
                </c:pt>
                <c:pt idx="12387">
                  <c:v>2.7122733600000002</c:v>
                </c:pt>
                <c:pt idx="12388">
                  <c:v>2.71182203</c:v>
                </c:pt>
                <c:pt idx="12389">
                  <c:v>2.7114412799999998</c:v>
                </c:pt>
                <c:pt idx="12390">
                  <c:v>2.7109000700000001</c:v>
                </c:pt>
                <c:pt idx="12391">
                  <c:v>2.7106189700000001</c:v>
                </c:pt>
                <c:pt idx="12392">
                  <c:v>2.7098574599999998</c:v>
                </c:pt>
                <c:pt idx="12393">
                  <c:v>2.7093257899999998</c:v>
                </c:pt>
                <c:pt idx="12394">
                  <c:v>2.70885468</c:v>
                </c:pt>
                <c:pt idx="12395">
                  <c:v>2.7083435100000002</c:v>
                </c:pt>
                <c:pt idx="12396">
                  <c:v>2.70781231</c:v>
                </c:pt>
                <c:pt idx="12397">
                  <c:v>2.7075114299999998</c:v>
                </c:pt>
                <c:pt idx="12398">
                  <c:v>2.7066893599999999</c:v>
                </c:pt>
                <c:pt idx="12399">
                  <c:v>2.7062082300000001</c:v>
                </c:pt>
                <c:pt idx="12400">
                  <c:v>2.7058775399999999</c:v>
                </c:pt>
                <c:pt idx="12401">
                  <c:v>2.70524597</c:v>
                </c:pt>
                <c:pt idx="12402">
                  <c:v>2.7049353100000002</c:v>
                </c:pt>
                <c:pt idx="12403">
                  <c:v>2.7043240100000001</c:v>
                </c:pt>
                <c:pt idx="12404">
                  <c:v>2.7039229900000001</c:v>
                </c:pt>
                <c:pt idx="12405">
                  <c:v>2.7031497999999998</c:v>
                </c:pt>
                <c:pt idx="12406">
                  <c:v>2.7029192399999999</c:v>
                </c:pt>
                <c:pt idx="12407">
                  <c:v>2.7023580100000002</c:v>
                </c:pt>
                <c:pt idx="12408">
                  <c:v>2.701689</c:v>
                </c:pt>
                <c:pt idx="12409">
                  <c:v>2.7012763</c:v>
                </c:pt>
                <c:pt idx="12410">
                  <c:v>2.7009050800000001</c:v>
                </c:pt>
                <c:pt idx="12411">
                  <c:v>2.7001936400000002</c:v>
                </c:pt>
                <c:pt idx="12412">
                  <c:v>2.6999630899999998</c:v>
                </c:pt>
                <c:pt idx="12413">
                  <c:v>2.69936132</c:v>
                </c:pt>
                <c:pt idx="12414">
                  <c:v>2.69884038</c:v>
                </c:pt>
                <c:pt idx="12415">
                  <c:v>2.69849944</c:v>
                </c:pt>
                <c:pt idx="12416">
                  <c:v>2.6977076499999999</c:v>
                </c:pt>
                <c:pt idx="12417">
                  <c:v>2.6973967600000002</c:v>
                </c:pt>
                <c:pt idx="12418">
                  <c:v>2.6968452900000002</c:v>
                </c:pt>
                <c:pt idx="12419">
                  <c:v>2.6964242500000002</c:v>
                </c:pt>
                <c:pt idx="12420">
                  <c:v>2.6958129400000002</c:v>
                </c:pt>
                <c:pt idx="12421">
                  <c:v>2.6953916499999999</c:v>
                </c:pt>
                <c:pt idx="12422">
                  <c:v>2.6948304200000002</c:v>
                </c:pt>
                <c:pt idx="12423">
                  <c:v>2.6943392799999999</c:v>
                </c:pt>
                <c:pt idx="12424">
                  <c:v>2.69368768</c:v>
                </c:pt>
                <c:pt idx="12425">
                  <c:v>2.6933770199999998</c:v>
                </c:pt>
                <c:pt idx="12426">
                  <c:v>2.6927854999999998</c:v>
                </c:pt>
                <c:pt idx="12427">
                  <c:v>2.69212389</c:v>
                </c:pt>
                <c:pt idx="12428">
                  <c:v>2.6917831900000002</c:v>
                </c:pt>
                <c:pt idx="12429">
                  <c:v>2.6913621399999998</c:v>
                </c:pt>
                <c:pt idx="12430">
                  <c:v>2.6907205599999999</c:v>
                </c:pt>
                <c:pt idx="12431">
                  <c:v>2.6903996499999998</c:v>
                </c:pt>
                <c:pt idx="12432">
                  <c:v>2.6899986299999998</c:v>
                </c:pt>
                <c:pt idx="12433">
                  <c:v>2.6893069700000001</c:v>
                </c:pt>
                <c:pt idx="12434">
                  <c:v>2.6886253400000002</c:v>
                </c:pt>
                <c:pt idx="12435">
                  <c:v>2.6882743800000002</c:v>
                </c:pt>
                <c:pt idx="12436">
                  <c:v>2.6876728499999998</c:v>
                </c:pt>
                <c:pt idx="12437">
                  <c:v>2.6874022499999999</c:v>
                </c:pt>
                <c:pt idx="12438">
                  <c:v>2.68667078</c:v>
                </c:pt>
                <c:pt idx="12439">
                  <c:v>2.6861491200000001</c:v>
                </c:pt>
                <c:pt idx="12440">
                  <c:v>2.68591881</c:v>
                </c:pt>
                <c:pt idx="12441">
                  <c:v>2.6853673499999999</c:v>
                </c:pt>
                <c:pt idx="12442">
                  <c:v>2.68497634</c:v>
                </c:pt>
                <c:pt idx="12443">
                  <c:v>2.6842846900000001</c:v>
                </c:pt>
                <c:pt idx="12444">
                  <c:v>2.6839036900000002</c:v>
                </c:pt>
                <c:pt idx="12445">
                  <c:v>2.6832921500000002</c:v>
                </c:pt>
                <c:pt idx="12446">
                  <c:v>2.6829114000000001</c:v>
                </c:pt>
                <c:pt idx="12447">
                  <c:v>2.6823599300000001</c:v>
                </c:pt>
                <c:pt idx="12448">
                  <c:v>2.6817686599999999</c:v>
                </c:pt>
                <c:pt idx="12449">
                  <c:v>2.68154812</c:v>
                </c:pt>
                <c:pt idx="12450">
                  <c:v>2.6807258100000002</c:v>
                </c:pt>
                <c:pt idx="12451">
                  <c:v>2.68020463</c:v>
                </c:pt>
                <c:pt idx="12452">
                  <c:v>2.6798937299999999</c:v>
                </c:pt>
                <c:pt idx="12453">
                  <c:v>2.6791520100000001</c:v>
                </c:pt>
                <c:pt idx="12454">
                  <c:v>2.6789016700000001</c:v>
                </c:pt>
                <c:pt idx="12455">
                  <c:v>2.6782801200000002</c:v>
                </c:pt>
                <c:pt idx="12456">
                  <c:v>2.6778895899999999</c:v>
                </c:pt>
                <c:pt idx="12457">
                  <c:v>2.6772470500000001</c:v>
                </c:pt>
                <c:pt idx="12458">
                  <c:v>2.6766562500000002</c:v>
                </c:pt>
                <c:pt idx="12459">
                  <c:v>2.6764264099999999</c:v>
                </c:pt>
                <c:pt idx="12460">
                  <c:v>2.67575479</c:v>
                </c:pt>
                <c:pt idx="12461">
                  <c:v>2.6753728400000001</c:v>
                </c:pt>
                <c:pt idx="12462">
                  <c:v>2.6747112300000002</c:v>
                </c:pt>
                <c:pt idx="12463">
                  <c:v>2.6741998200000001</c:v>
                </c:pt>
                <c:pt idx="12464">
                  <c:v>2.6738693699999998</c:v>
                </c:pt>
                <c:pt idx="12465">
                  <c:v>2.6733379400000001</c:v>
                </c:pt>
                <c:pt idx="12466">
                  <c:v>2.6729469300000002</c:v>
                </c:pt>
                <c:pt idx="12467">
                  <c:v>2.6723554100000002</c:v>
                </c:pt>
                <c:pt idx="12468">
                  <c:v>2.67184424</c:v>
                </c:pt>
                <c:pt idx="12469">
                  <c:v>2.6713330700000002</c:v>
                </c:pt>
                <c:pt idx="12470">
                  <c:v>2.6708819899999998</c:v>
                </c:pt>
                <c:pt idx="12471">
                  <c:v>2.6702904699999999</c:v>
                </c:pt>
                <c:pt idx="12472">
                  <c:v>2.6699595500000002</c:v>
                </c:pt>
                <c:pt idx="12473">
                  <c:v>2.6695087000000002</c:v>
                </c:pt>
                <c:pt idx="12474">
                  <c:v>2.6685762400000002</c:v>
                </c:pt>
                <c:pt idx="12475">
                  <c:v>2.66829538</c:v>
                </c:pt>
                <c:pt idx="12476">
                  <c:v>2.6675937200000002</c:v>
                </c:pt>
                <c:pt idx="12477">
                  <c:v>2.6673331299999998</c:v>
                </c:pt>
                <c:pt idx="12478">
                  <c:v>2.6669220899999999</c:v>
                </c:pt>
                <c:pt idx="12479">
                  <c:v>2.6664409600000001</c:v>
                </c:pt>
                <c:pt idx="12480">
                  <c:v>2.6657290499999999</c:v>
                </c:pt>
                <c:pt idx="12481">
                  <c:v>2.6653485300000002</c:v>
                </c:pt>
                <c:pt idx="12482">
                  <c:v>2.66488719</c:v>
                </c:pt>
                <c:pt idx="12483">
                  <c:v>2.6641554799999998</c:v>
                </c:pt>
                <c:pt idx="12484">
                  <c:v>2.6637244199999999</c:v>
                </c:pt>
                <c:pt idx="12485">
                  <c:v>2.66324329</c:v>
                </c:pt>
                <c:pt idx="12486">
                  <c:v>2.6627020799999999</c:v>
                </c:pt>
                <c:pt idx="12487">
                  <c:v>2.6625215999999998</c:v>
                </c:pt>
                <c:pt idx="12488">
                  <c:v>2.6617994299999999</c:v>
                </c:pt>
                <c:pt idx="12489">
                  <c:v>2.6614587300000001</c:v>
                </c:pt>
                <c:pt idx="12490">
                  <c:v>2.6609175199999999</c:v>
                </c:pt>
                <c:pt idx="12491">
                  <c:v>2.6603460299999999</c:v>
                </c:pt>
                <c:pt idx="12492">
                  <c:v>2.65998483</c:v>
                </c:pt>
                <c:pt idx="12493">
                  <c:v>2.65933347</c:v>
                </c:pt>
                <c:pt idx="12494">
                  <c:v>2.6590728800000001</c:v>
                </c:pt>
                <c:pt idx="12495">
                  <c:v>2.6583514199999998</c:v>
                </c:pt>
                <c:pt idx="12496">
                  <c:v>2.6578099700000002</c:v>
                </c:pt>
                <c:pt idx="12497">
                  <c:v>2.65752912</c:v>
                </c:pt>
                <c:pt idx="12498">
                  <c:v>2.6565968999999998</c:v>
                </c:pt>
                <c:pt idx="12499">
                  <c:v>2.6563663499999999</c:v>
                </c:pt>
                <c:pt idx="12500">
                  <c:v>2.6556747000000001</c:v>
                </c:pt>
                <c:pt idx="12501">
                  <c:v>2.6552836900000001</c:v>
                </c:pt>
                <c:pt idx="12502">
                  <c:v>2.6547925499999998</c:v>
                </c:pt>
                <c:pt idx="12503">
                  <c:v>2.6544218100000001</c:v>
                </c:pt>
                <c:pt idx="12504">
                  <c:v>2.6538503200000001</c:v>
                </c:pt>
                <c:pt idx="12505">
                  <c:v>2.65333891</c:v>
                </c:pt>
                <c:pt idx="12506">
                  <c:v>2.6526672800000002</c:v>
                </c:pt>
                <c:pt idx="12507">
                  <c:v>2.6522562500000002</c:v>
                </c:pt>
                <c:pt idx="12508">
                  <c:v>2.6516649700000001</c:v>
                </c:pt>
                <c:pt idx="12509">
                  <c:v>2.6514260799999998</c:v>
                </c:pt>
                <c:pt idx="12510">
                  <c:v>2.65074348</c:v>
                </c:pt>
                <c:pt idx="12511">
                  <c:v>2.6502404199999998</c:v>
                </c:pt>
                <c:pt idx="12512">
                  <c:v>2.64992881</c:v>
                </c:pt>
                <c:pt idx="12513">
                  <c:v>2.6491203300000001</c:v>
                </c:pt>
                <c:pt idx="12514">
                  <c:v>2.6488177799999999</c:v>
                </c:pt>
                <c:pt idx="12515">
                  <c:v>2.6482665500000002</c:v>
                </c:pt>
                <c:pt idx="12516">
                  <c:v>2.6476850500000002</c:v>
                </c:pt>
                <c:pt idx="12517">
                  <c:v>2.6472639999999998</c:v>
                </c:pt>
                <c:pt idx="12518">
                  <c:v>2.6465926199999998</c:v>
                </c:pt>
                <c:pt idx="12519">
                  <c:v>2.6459708200000001</c:v>
                </c:pt>
                <c:pt idx="12520">
                  <c:v>2.6456301199999999</c:v>
                </c:pt>
                <c:pt idx="12521">
                  <c:v>2.6452693900000002</c:v>
                </c:pt>
                <c:pt idx="12522">
                  <c:v>2.64455748</c:v>
                </c:pt>
                <c:pt idx="12523">
                  <c:v>2.6443469500000001</c:v>
                </c:pt>
                <c:pt idx="12524">
                  <c:v>2.6438057399999999</c:v>
                </c:pt>
                <c:pt idx="12525">
                  <c:v>2.6433544200000001</c:v>
                </c:pt>
                <c:pt idx="12526">
                  <c:v>2.6427428700000002</c:v>
                </c:pt>
                <c:pt idx="12527">
                  <c:v>2.6422619799999998</c:v>
                </c:pt>
                <c:pt idx="12528">
                  <c:v>2.6416203999999999</c:v>
                </c:pt>
                <c:pt idx="12529">
                  <c:v>2.6410288799999999</c:v>
                </c:pt>
                <c:pt idx="12530">
                  <c:v>2.6408183599999999</c:v>
                </c:pt>
                <c:pt idx="12531">
                  <c:v>2.6403272200000001</c:v>
                </c:pt>
                <c:pt idx="12532">
                  <c:v>2.6397056600000002</c:v>
                </c:pt>
                <c:pt idx="12533">
                  <c:v>2.6389937400000001</c:v>
                </c:pt>
                <c:pt idx="12534">
                  <c:v>2.6389436700000002</c:v>
                </c:pt>
                <c:pt idx="12535">
                  <c:v>2.6380918000000002</c:v>
                </c:pt>
                <c:pt idx="12536">
                  <c:v>2.6377005599999999</c:v>
                </c:pt>
                <c:pt idx="12537">
                  <c:v>2.6371393200000002</c:v>
                </c:pt>
                <c:pt idx="12538">
                  <c:v>2.6367485500000001</c:v>
                </c:pt>
                <c:pt idx="12539">
                  <c:v>2.63619709</c:v>
                </c:pt>
                <c:pt idx="12540">
                  <c:v>2.6356956999999999</c:v>
                </c:pt>
                <c:pt idx="12541">
                  <c:v>2.6353049300000002</c:v>
                </c:pt>
                <c:pt idx="12542">
                  <c:v>2.63466311</c:v>
                </c:pt>
                <c:pt idx="12543">
                  <c:v>2.6342425299999999</c:v>
                </c:pt>
                <c:pt idx="12544">
                  <c:v>2.6338012200000001</c:v>
                </c:pt>
                <c:pt idx="12545">
                  <c:v>2.6332900499999998</c:v>
                </c:pt>
                <c:pt idx="12546">
                  <c:v>2.6326684999999999</c:v>
                </c:pt>
                <c:pt idx="12547">
                  <c:v>2.6323375699999998</c:v>
                </c:pt>
                <c:pt idx="12548">
                  <c:v>2.6317560699999998</c:v>
                </c:pt>
                <c:pt idx="12549">
                  <c:v>2.63129473</c:v>
                </c:pt>
                <c:pt idx="12550">
                  <c:v>2.6307234799999999</c:v>
                </c:pt>
                <c:pt idx="12551">
                  <c:v>2.6302123100000001</c:v>
                </c:pt>
                <c:pt idx="12552">
                  <c:v>2.6297812500000002</c:v>
                </c:pt>
                <c:pt idx="12553">
                  <c:v>2.6291396599999999</c:v>
                </c:pt>
                <c:pt idx="12554">
                  <c:v>2.6287689200000002</c:v>
                </c:pt>
                <c:pt idx="12555">
                  <c:v>2.6284279800000001</c:v>
                </c:pt>
                <c:pt idx="12556">
                  <c:v>2.6277463399999998</c:v>
                </c:pt>
                <c:pt idx="12557">
                  <c:v>2.6274356800000001</c:v>
                </c:pt>
                <c:pt idx="12558">
                  <c:v>2.6268038699999998</c:v>
                </c:pt>
                <c:pt idx="12559">
                  <c:v>2.62629271</c:v>
                </c:pt>
                <c:pt idx="12560">
                  <c:v>2.6256010500000002</c:v>
                </c:pt>
                <c:pt idx="12561">
                  <c:v>2.6252701300000001</c:v>
                </c:pt>
                <c:pt idx="12562">
                  <c:v>2.6247177100000001</c:v>
                </c:pt>
                <c:pt idx="12563">
                  <c:v>2.62417722</c:v>
                </c:pt>
                <c:pt idx="12564">
                  <c:v>2.6236076399999999</c:v>
                </c:pt>
                <c:pt idx="12565">
                  <c:v>2.6233060400000001</c:v>
                </c:pt>
                <c:pt idx="12566">
                  <c:v>2.62271404</c:v>
                </c:pt>
                <c:pt idx="12567">
                  <c:v>2.62213254</c:v>
                </c:pt>
                <c:pt idx="12568">
                  <c:v>2.6216514100000001</c:v>
                </c:pt>
                <c:pt idx="12569">
                  <c:v>2.6211502599999998</c:v>
                </c:pt>
                <c:pt idx="12570">
                  <c:v>2.6208396</c:v>
                </c:pt>
                <c:pt idx="12571">
                  <c:v>2.6201178999999999</c:v>
                </c:pt>
                <c:pt idx="12572">
                  <c:v>2.6196963800000002</c:v>
                </c:pt>
                <c:pt idx="12573">
                  <c:v>2.6192755700000001</c:v>
                </c:pt>
                <c:pt idx="12574">
                  <c:v>2.6185338499999999</c:v>
                </c:pt>
                <c:pt idx="12575">
                  <c:v>2.6182131800000001</c:v>
                </c:pt>
                <c:pt idx="12576">
                  <c:v>2.61757135</c:v>
                </c:pt>
                <c:pt idx="12577">
                  <c:v>2.6172304199999998</c:v>
                </c:pt>
                <c:pt idx="12578">
                  <c:v>2.6168096099999998</c:v>
                </c:pt>
                <c:pt idx="12579">
                  <c:v>2.6162280999999998</c:v>
                </c:pt>
                <c:pt idx="12580">
                  <c:v>2.61592746</c:v>
                </c:pt>
                <c:pt idx="12581">
                  <c:v>2.6153562099999998</c:v>
                </c:pt>
                <c:pt idx="12582">
                  <c:v>2.6147143800000001</c:v>
                </c:pt>
                <c:pt idx="12583">
                  <c:v>2.61409307</c:v>
                </c:pt>
                <c:pt idx="12584">
                  <c:v>2.6136217099999999</c:v>
                </c:pt>
                <c:pt idx="12585">
                  <c:v>2.6136016799999999</c:v>
                </c:pt>
                <c:pt idx="12586">
                  <c:v>2.6126895000000001</c:v>
                </c:pt>
                <c:pt idx="12587">
                  <c:v>2.6122083699999998</c:v>
                </c:pt>
                <c:pt idx="12588">
                  <c:v>2.61172724</c:v>
                </c:pt>
                <c:pt idx="12589">
                  <c:v>2.6111755400000001</c:v>
                </c:pt>
                <c:pt idx="12590">
                  <c:v>2.61075473</c:v>
                </c:pt>
                <c:pt idx="12591">
                  <c:v>2.6101934899999999</c:v>
                </c:pt>
                <c:pt idx="12592">
                  <c:v>2.60977221</c:v>
                </c:pt>
                <c:pt idx="12593">
                  <c:v>2.6093814399999999</c:v>
                </c:pt>
                <c:pt idx="12594">
                  <c:v>2.6086995599999998</c:v>
                </c:pt>
                <c:pt idx="12595">
                  <c:v>2.60821843</c:v>
                </c:pt>
                <c:pt idx="12596">
                  <c:v>2.6078977600000002</c:v>
                </c:pt>
                <c:pt idx="12597">
                  <c:v>2.6074168700000002</c:v>
                </c:pt>
                <c:pt idx="12598">
                  <c:v>2.6069154700000001</c:v>
                </c:pt>
                <c:pt idx="12599">
                  <c:v>2.6066548799999998</c:v>
                </c:pt>
                <c:pt idx="12600">
                  <c:v>2.6056823699999998</c:v>
                </c:pt>
                <c:pt idx="12601">
                  <c:v>2.60521102</c:v>
                </c:pt>
                <c:pt idx="12602">
                  <c:v>2.6046700500000002</c:v>
                </c:pt>
                <c:pt idx="12603">
                  <c:v>2.6042389899999998</c:v>
                </c:pt>
                <c:pt idx="12604">
                  <c:v>2.6039681400000001</c:v>
                </c:pt>
                <c:pt idx="12605">
                  <c:v>2.60341668</c:v>
                </c:pt>
                <c:pt idx="12606">
                  <c:v>2.6027550700000002</c:v>
                </c:pt>
                <c:pt idx="12607">
                  <c:v>2.6023643000000001</c:v>
                </c:pt>
                <c:pt idx="12608">
                  <c:v>2.60183287</c:v>
                </c:pt>
                <c:pt idx="12609">
                  <c:v>2.6013617500000001</c:v>
                </c:pt>
                <c:pt idx="12610">
                  <c:v>2.6007404300000001</c:v>
                </c:pt>
                <c:pt idx="12611">
                  <c:v>2.6003491900000002</c:v>
                </c:pt>
                <c:pt idx="12612">
                  <c:v>2.5997178600000002</c:v>
                </c:pt>
                <c:pt idx="12613">
                  <c:v>2.5993573699999999</c:v>
                </c:pt>
                <c:pt idx="12614">
                  <c:v>2.5988044700000001</c:v>
                </c:pt>
                <c:pt idx="12615">
                  <c:v>2.59836388</c:v>
                </c:pt>
                <c:pt idx="12616">
                  <c:v>2.5977528099999998</c:v>
                </c:pt>
                <c:pt idx="12617">
                  <c:v>2.5973420100000002</c:v>
                </c:pt>
                <c:pt idx="12618">
                  <c:v>2.5969409899999998</c:v>
                </c:pt>
                <c:pt idx="12619">
                  <c:v>2.59627914</c:v>
                </c:pt>
                <c:pt idx="12620">
                  <c:v>2.5958983899999999</c:v>
                </c:pt>
                <c:pt idx="12621">
                  <c:v>2.5953869799999998</c:v>
                </c:pt>
                <c:pt idx="12622">
                  <c:v>2.5947656600000002</c:v>
                </c:pt>
                <c:pt idx="12623">
                  <c:v>2.5941641299999998</c:v>
                </c:pt>
                <c:pt idx="12624">
                  <c:v>2.5939636199999998</c:v>
                </c:pt>
                <c:pt idx="12625">
                  <c:v>2.5933623300000002</c:v>
                </c:pt>
                <c:pt idx="12626">
                  <c:v>2.5928108700000001</c:v>
                </c:pt>
                <c:pt idx="12627">
                  <c:v>2.5923595399999999</c:v>
                </c:pt>
                <c:pt idx="12628">
                  <c:v>2.5919287199999999</c:v>
                </c:pt>
                <c:pt idx="12629">
                  <c:v>2.5914175500000001</c:v>
                </c:pt>
                <c:pt idx="12630">
                  <c:v>2.5908160200000001</c:v>
                </c:pt>
                <c:pt idx="12631">
                  <c:v>2.5904250100000001</c:v>
                </c:pt>
                <c:pt idx="12632">
                  <c:v>2.5898637799999999</c:v>
                </c:pt>
                <c:pt idx="12633">
                  <c:v>2.5894927999999999</c:v>
                </c:pt>
                <c:pt idx="12634">
                  <c:v>2.5888109199999998</c:v>
                </c:pt>
                <c:pt idx="12635">
                  <c:v>2.58846021</c:v>
                </c:pt>
                <c:pt idx="12636">
                  <c:v>2.5880391600000001</c:v>
                </c:pt>
                <c:pt idx="12637">
                  <c:v>2.5873174699999999</c:v>
                </c:pt>
                <c:pt idx="12638">
                  <c:v>2.5868561300000001</c:v>
                </c:pt>
                <c:pt idx="12639">
                  <c:v>2.5862748600000001</c:v>
                </c:pt>
                <c:pt idx="12640">
                  <c:v>2.58593392</c:v>
                </c:pt>
                <c:pt idx="12641">
                  <c:v>2.5854528000000001</c:v>
                </c:pt>
                <c:pt idx="12642">
                  <c:v>2.5848913200000001</c:v>
                </c:pt>
                <c:pt idx="12643">
                  <c:v>2.5842802499999999</c:v>
                </c:pt>
                <c:pt idx="12644">
                  <c:v>2.5839090300000001</c:v>
                </c:pt>
                <c:pt idx="12645">
                  <c:v>2.5832474200000002</c:v>
                </c:pt>
                <c:pt idx="12646">
                  <c:v>2.5828867</c:v>
                </c:pt>
                <c:pt idx="12647">
                  <c:v>2.5823953199999998</c:v>
                </c:pt>
                <c:pt idx="12648">
                  <c:v>2.58196425</c:v>
                </c:pt>
                <c:pt idx="12649">
                  <c:v>2.5812625900000001</c:v>
                </c:pt>
                <c:pt idx="12650">
                  <c:v>2.5808312899999999</c:v>
                </c:pt>
                <c:pt idx="12651">
                  <c:v>2.5804004699999998</c:v>
                </c:pt>
                <c:pt idx="12652">
                  <c:v>2.57997918</c:v>
                </c:pt>
                <c:pt idx="12653">
                  <c:v>2.5794282000000002</c:v>
                </c:pt>
                <c:pt idx="12654">
                  <c:v>2.5788466900000002</c:v>
                </c:pt>
                <c:pt idx="12655">
                  <c:v>2.5785760899999999</c:v>
                </c:pt>
                <c:pt idx="12656">
                  <c:v>2.5778641699999998</c:v>
                </c:pt>
                <c:pt idx="12657">
                  <c:v>2.5772728900000001</c:v>
                </c:pt>
                <c:pt idx="12658">
                  <c:v>2.5768618600000002</c:v>
                </c:pt>
                <c:pt idx="12659">
                  <c:v>2.5764808700000001</c:v>
                </c:pt>
                <c:pt idx="12660">
                  <c:v>2.57582903</c:v>
                </c:pt>
                <c:pt idx="12661">
                  <c:v>2.57534814</c:v>
                </c:pt>
                <c:pt idx="12662">
                  <c:v>2.5748167</c:v>
                </c:pt>
                <c:pt idx="12663">
                  <c:v>2.5742654800000002</c:v>
                </c:pt>
                <c:pt idx="12664">
                  <c:v>2.5740349299999998</c:v>
                </c:pt>
                <c:pt idx="12665">
                  <c:v>2.5732729399999998</c:v>
                </c:pt>
                <c:pt idx="12666">
                  <c:v>2.5727722599999998</c:v>
                </c:pt>
                <c:pt idx="12667">
                  <c:v>2.57234001</c:v>
                </c:pt>
                <c:pt idx="12668">
                  <c:v>2.5721187599999999</c:v>
                </c:pt>
                <c:pt idx="12669">
                  <c:v>2.5714485599999999</c:v>
                </c:pt>
                <c:pt idx="12670">
                  <c:v>2.5708596699999999</c:v>
                </c:pt>
                <c:pt idx="12671">
                  <c:v>2.5701654</c:v>
                </c:pt>
                <c:pt idx="12672">
                  <c:v>2.5698447199999999</c:v>
                </c:pt>
                <c:pt idx="12673">
                  <c:v>2.5694837599999998</c:v>
                </c:pt>
                <c:pt idx="12674">
                  <c:v>2.5687019800000002</c:v>
                </c:pt>
                <c:pt idx="12675">
                  <c:v>2.5684611799999999</c:v>
                </c:pt>
                <c:pt idx="12676">
                  <c:v>2.56778979</c:v>
                </c:pt>
                <c:pt idx="12677">
                  <c:v>2.5673584900000002</c:v>
                </c:pt>
                <c:pt idx="12678">
                  <c:v>2.5667469500000002</c:v>
                </c:pt>
                <c:pt idx="12679">
                  <c:v>2.56622577</c:v>
                </c:pt>
                <c:pt idx="12680">
                  <c:v>2.5657346200000002</c:v>
                </c:pt>
                <c:pt idx="12681">
                  <c:v>2.56523323</c:v>
                </c:pt>
                <c:pt idx="12682">
                  <c:v>2.5648222000000001</c:v>
                </c:pt>
                <c:pt idx="12683">
                  <c:v>2.5641706000000002</c:v>
                </c:pt>
                <c:pt idx="12684">
                  <c:v>2.5637795900000002</c:v>
                </c:pt>
                <c:pt idx="12685">
                  <c:v>2.5633990799999999</c:v>
                </c:pt>
                <c:pt idx="12686">
                  <c:v>2.5630378700000001</c:v>
                </c:pt>
                <c:pt idx="12687">
                  <c:v>2.5623865100000001</c:v>
                </c:pt>
                <c:pt idx="12688">
                  <c:v>2.5619351899999998</c:v>
                </c:pt>
                <c:pt idx="12689">
                  <c:v>2.56123352</c:v>
                </c:pt>
                <c:pt idx="12690">
                  <c:v>2.5608124700000001</c:v>
                </c:pt>
                <c:pt idx="12691">
                  <c:v>2.5604517499999999</c:v>
                </c:pt>
                <c:pt idx="12692">
                  <c:v>2.5599904100000002</c:v>
                </c:pt>
                <c:pt idx="12693">
                  <c:v>2.5592589399999999</c:v>
                </c:pt>
                <c:pt idx="12694">
                  <c:v>2.5586171200000001</c:v>
                </c:pt>
                <c:pt idx="12695">
                  <c:v>2.5582962</c:v>
                </c:pt>
                <c:pt idx="12696">
                  <c:v>2.5575945400000002</c:v>
                </c:pt>
                <c:pt idx="12697">
                  <c:v>2.55744433</c:v>
                </c:pt>
                <c:pt idx="12698">
                  <c:v>2.5566320400000002</c:v>
                </c:pt>
                <c:pt idx="12699">
                  <c:v>2.5563418900000001</c:v>
                </c:pt>
                <c:pt idx="12700">
                  <c:v>2.5557303400000002</c:v>
                </c:pt>
                <c:pt idx="12701">
                  <c:v>2.5553190699999999</c:v>
                </c:pt>
                <c:pt idx="12702">
                  <c:v>2.55504847</c:v>
                </c:pt>
                <c:pt idx="12703">
                  <c:v>2.5542464300000001</c:v>
                </c:pt>
                <c:pt idx="12704">
                  <c:v>2.5538053500000002</c:v>
                </c:pt>
                <c:pt idx="12705">
                  <c:v>2.5533943200000002</c:v>
                </c:pt>
                <c:pt idx="12706">
                  <c:v>2.5527527299999999</c:v>
                </c:pt>
                <c:pt idx="12707">
                  <c:v>2.5522515800000001</c:v>
                </c:pt>
                <c:pt idx="12708">
                  <c:v>2.5518705800000001</c:v>
                </c:pt>
                <c:pt idx="12709">
                  <c:v>2.55128932</c:v>
                </c:pt>
                <c:pt idx="12710">
                  <c:v>2.55092835</c:v>
                </c:pt>
                <c:pt idx="12711">
                  <c:v>2.5504272000000001</c:v>
                </c:pt>
                <c:pt idx="12712">
                  <c:v>2.54970527</c:v>
                </c:pt>
                <c:pt idx="12713">
                  <c:v>2.54947495</c:v>
                </c:pt>
                <c:pt idx="12714">
                  <c:v>2.5486927000000001</c:v>
                </c:pt>
                <c:pt idx="12715">
                  <c:v>2.5482118100000002</c:v>
                </c:pt>
                <c:pt idx="12716">
                  <c:v>2.5476803800000001</c:v>
                </c:pt>
                <c:pt idx="12717">
                  <c:v>2.5474300400000001</c:v>
                </c:pt>
                <c:pt idx="12718">
                  <c:v>2.5467681899999999</c:v>
                </c:pt>
                <c:pt idx="12719">
                  <c:v>2.54647589</c:v>
                </c:pt>
                <c:pt idx="12720">
                  <c:v>2.5458469400000001</c:v>
                </c:pt>
                <c:pt idx="12721">
                  <c:v>2.5453448299999999</c:v>
                </c:pt>
                <c:pt idx="12722">
                  <c:v>2.5449938799999998</c:v>
                </c:pt>
                <c:pt idx="12723">
                  <c:v>2.54448271</c:v>
                </c:pt>
                <c:pt idx="12724">
                  <c:v>2.5436406100000002</c:v>
                </c:pt>
                <c:pt idx="12725">
                  <c:v>2.5434701400000002</c:v>
                </c:pt>
                <c:pt idx="12726">
                  <c:v>2.54292893</c:v>
                </c:pt>
                <c:pt idx="12727">
                  <c:v>2.5423674599999999</c:v>
                </c:pt>
                <c:pt idx="12728">
                  <c:v>2.5419566599999999</c:v>
                </c:pt>
                <c:pt idx="12729">
                  <c:v>2.5412547600000002</c:v>
                </c:pt>
                <c:pt idx="12730">
                  <c:v>2.54072356</c:v>
                </c:pt>
                <c:pt idx="12731">
                  <c:v>2.5400819800000001</c:v>
                </c:pt>
                <c:pt idx="12732">
                  <c:v>2.5398812300000002</c:v>
                </c:pt>
                <c:pt idx="12733">
                  <c:v>2.53935003</c:v>
                </c:pt>
                <c:pt idx="12734">
                  <c:v>2.5388388599999998</c:v>
                </c:pt>
                <c:pt idx="12735">
                  <c:v>2.5382473499999998</c:v>
                </c:pt>
                <c:pt idx="12736">
                  <c:v>2.5378963899999998</c:v>
                </c:pt>
                <c:pt idx="12737">
                  <c:v>2.5372951000000001</c:v>
                </c:pt>
                <c:pt idx="12738">
                  <c:v>2.5369441500000001</c:v>
                </c:pt>
                <c:pt idx="12739">
                  <c:v>2.5362422499999999</c:v>
                </c:pt>
                <c:pt idx="12740">
                  <c:v>2.5356509699999998</c:v>
                </c:pt>
                <c:pt idx="12741">
                  <c:v>2.5352499499999999</c:v>
                </c:pt>
                <c:pt idx="12742">
                  <c:v>2.5349292800000001</c:v>
                </c:pt>
                <c:pt idx="12743">
                  <c:v>2.5341572800000001</c:v>
                </c:pt>
                <c:pt idx="12744">
                  <c:v>2.5338566299999998</c:v>
                </c:pt>
                <c:pt idx="12745">
                  <c:v>2.53334546</c:v>
                </c:pt>
                <c:pt idx="12746">
                  <c:v>2.53300452</c:v>
                </c:pt>
                <c:pt idx="12747">
                  <c:v>2.5324633099999998</c:v>
                </c:pt>
                <c:pt idx="12748">
                  <c:v>2.5319015999999999</c:v>
                </c:pt>
                <c:pt idx="12749">
                  <c:v>2.53123999</c:v>
                </c:pt>
                <c:pt idx="12750">
                  <c:v>2.5307288200000002</c:v>
                </c:pt>
                <c:pt idx="12751">
                  <c:v>2.5303180200000002</c:v>
                </c:pt>
                <c:pt idx="12752">
                  <c:v>2.53002715</c:v>
                </c:pt>
                <c:pt idx="12753">
                  <c:v>2.5292754199999998</c:v>
                </c:pt>
                <c:pt idx="12754">
                  <c:v>2.5286035500000001</c:v>
                </c:pt>
                <c:pt idx="12755">
                  <c:v>2.5283429599999998</c:v>
                </c:pt>
                <c:pt idx="12756">
                  <c:v>2.5279519600000002</c:v>
                </c:pt>
                <c:pt idx="12757">
                  <c:v>2.5273506600000002</c:v>
                </c:pt>
                <c:pt idx="12758">
                  <c:v>2.5267591500000002</c:v>
                </c:pt>
                <c:pt idx="12759">
                  <c:v>2.5264584999999999</c:v>
                </c:pt>
                <c:pt idx="12760">
                  <c:v>2.5258972599999998</c:v>
                </c:pt>
                <c:pt idx="12761">
                  <c:v>2.5253858600000001</c:v>
                </c:pt>
                <c:pt idx="12762">
                  <c:v>2.5247643000000002</c:v>
                </c:pt>
                <c:pt idx="12763">
                  <c:v>2.5242428800000001</c:v>
                </c:pt>
                <c:pt idx="12764">
                  <c:v>2.5236816399999999</c:v>
                </c:pt>
                <c:pt idx="12765">
                  <c:v>2.52326059</c:v>
                </c:pt>
                <c:pt idx="12766">
                  <c:v>2.52271914</c:v>
                </c:pt>
                <c:pt idx="12767">
                  <c:v>2.5221278699999998</c:v>
                </c:pt>
                <c:pt idx="12768">
                  <c:v>2.5216066800000001</c:v>
                </c:pt>
                <c:pt idx="12769">
                  <c:v>2.5213057999999999</c:v>
                </c:pt>
                <c:pt idx="12770">
                  <c:v>2.5208447</c:v>
                </c:pt>
                <c:pt idx="12771">
                  <c:v>2.5201833200000001</c:v>
                </c:pt>
                <c:pt idx="12772">
                  <c:v>2.5196335300000001</c:v>
                </c:pt>
                <c:pt idx="12773">
                  <c:v>2.5193812800000002</c:v>
                </c:pt>
                <c:pt idx="12774">
                  <c:v>2.5187704599999998</c:v>
                </c:pt>
                <c:pt idx="12775">
                  <c:v>2.5182583300000001</c:v>
                </c:pt>
                <c:pt idx="12776">
                  <c:v>2.5175666799999998</c:v>
                </c:pt>
                <c:pt idx="12777">
                  <c:v>2.5171256099999999</c:v>
                </c:pt>
                <c:pt idx="12778">
                  <c:v>2.51690507</c:v>
                </c:pt>
                <c:pt idx="12779">
                  <c:v>2.5164842599999999</c:v>
                </c:pt>
                <c:pt idx="12780">
                  <c:v>2.51589251</c:v>
                </c:pt>
                <c:pt idx="12781">
                  <c:v>2.5152008499999998</c:v>
                </c:pt>
                <c:pt idx="12782">
                  <c:v>2.5148000700000002</c:v>
                </c:pt>
                <c:pt idx="12783">
                  <c:v>2.5142486100000001</c:v>
                </c:pt>
                <c:pt idx="12784">
                  <c:v>2.5140380900000001</c:v>
                </c:pt>
                <c:pt idx="12785">
                  <c:v>2.51331639</c:v>
                </c:pt>
                <c:pt idx="12786">
                  <c:v>2.5128049899999998</c:v>
                </c:pt>
                <c:pt idx="12787">
                  <c:v>2.5122838000000001</c:v>
                </c:pt>
                <c:pt idx="12788">
                  <c:v>2.5118928</c:v>
                </c:pt>
                <c:pt idx="12789">
                  <c:v>2.5111410599999999</c:v>
                </c:pt>
                <c:pt idx="12790">
                  <c:v>2.51072001</c:v>
                </c:pt>
                <c:pt idx="12791">
                  <c:v>2.51031899</c:v>
                </c:pt>
                <c:pt idx="12792">
                  <c:v>2.5097074500000001</c:v>
                </c:pt>
                <c:pt idx="12793">
                  <c:v>2.5092663800000001</c:v>
                </c:pt>
                <c:pt idx="12794">
                  <c:v>2.5089456999999999</c:v>
                </c:pt>
                <c:pt idx="12795">
                  <c:v>2.50832415</c:v>
                </c:pt>
                <c:pt idx="12796">
                  <c:v>2.5079131100000001</c:v>
                </c:pt>
                <c:pt idx="12797">
                  <c:v>2.5071814099999998</c:v>
                </c:pt>
                <c:pt idx="12798">
                  <c:v>2.50696063</c:v>
                </c:pt>
                <c:pt idx="12799">
                  <c:v>2.5062589599999998</c:v>
                </c:pt>
                <c:pt idx="12800">
                  <c:v>2.5058379199999998</c:v>
                </c:pt>
                <c:pt idx="12801">
                  <c:v>2.5053167300000001</c:v>
                </c:pt>
                <c:pt idx="12802">
                  <c:v>2.5048153399999999</c:v>
                </c:pt>
                <c:pt idx="12803">
                  <c:v>2.5044548500000001</c:v>
                </c:pt>
                <c:pt idx="12804">
                  <c:v>2.5038931400000002</c:v>
                </c:pt>
                <c:pt idx="12805">
                  <c:v>2.50331211</c:v>
                </c:pt>
                <c:pt idx="12806">
                  <c:v>2.50282049</c:v>
                </c:pt>
                <c:pt idx="12807">
                  <c:v>2.5025599000000001</c:v>
                </c:pt>
                <c:pt idx="12808">
                  <c:v>2.5017583399999999</c:v>
                </c:pt>
                <c:pt idx="12809">
                  <c:v>2.50158763</c:v>
                </c:pt>
                <c:pt idx="12810">
                  <c:v>2.50080562</c:v>
                </c:pt>
                <c:pt idx="12811">
                  <c:v>2.50015426</c:v>
                </c:pt>
                <c:pt idx="12812">
                  <c:v>2.4998533699999999</c:v>
                </c:pt>
                <c:pt idx="12813">
                  <c:v>2.4993221800000001</c:v>
                </c:pt>
                <c:pt idx="12814">
                  <c:v>2.4990615799999998</c:v>
                </c:pt>
                <c:pt idx="12815">
                  <c:v>2.49841976</c:v>
                </c:pt>
                <c:pt idx="12816">
                  <c:v>2.4976980700000002</c:v>
                </c:pt>
                <c:pt idx="12817">
                  <c:v>2.4972870299999999</c:v>
                </c:pt>
                <c:pt idx="12818">
                  <c:v>2.49698639</c:v>
                </c:pt>
                <c:pt idx="12819">
                  <c:v>2.4962246399999999</c:v>
                </c:pt>
                <c:pt idx="12820">
                  <c:v>2.49563289</c:v>
                </c:pt>
                <c:pt idx="12821">
                  <c:v>2.4954316599999999</c:v>
                </c:pt>
                <c:pt idx="12822">
                  <c:v>2.4949312199999998</c:v>
                </c:pt>
                <c:pt idx="12823">
                  <c:v>2.4943616400000002</c:v>
                </c:pt>
                <c:pt idx="12824">
                  <c:v>2.49365711</c:v>
                </c:pt>
                <c:pt idx="12825">
                  <c:v>2.4933643299999999</c:v>
                </c:pt>
                <c:pt idx="12826">
                  <c:v>2.4926559899999998</c:v>
                </c:pt>
                <c:pt idx="12827">
                  <c:v>2.4921042899999999</c:v>
                </c:pt>
                <c:pt idx="12828">
                  <c:v>2.49181366</c:v>
                </c:pt>
                <c:pt idx="12829">
                  <c:v>2.4911420299999998</c:v>
                </c:pt>
                <c:pt idx="12830">
                  <c:v>2.4907112100000002</c:v>
                </c:pt>
                <c:pt idx="12831">
                  <c:v>2.4903900600000002</c:v>
                </c:pt>
                <c:pt idx="12832">
                  <c:v>2.4899289599999999</c:v>
                </c:pt>
                <c:pt idx="12833">
                  <c:v>2.48927736</c:v>
                </c:pt>
                <c:pt idx="12834">
                  <c:v>2.4889466800000002</c:v>
                </c:pt>
                <c:pt idx="12835">
                  <c:v>2.4884052300000001</c:v>
                </c:pt>
                <c:pt idx="12836">
                  <c:v>2.48767352</c:v>
                </c:pt>
                <c:pt idx="12837">
                  <c:v>2.4873228100000002</c:v>
                </c:pt>
                <c:pt idx="12838">
                  <c:v>2.4869518300000002</c:v>
                </c:pt>
                <c:pt idx="12839">
                  <c:v>2.4861698200000002</c:v>
                </c:pt>
                <c:pt idx="12840">
                  <c:v>2.4858191000000001</c:v>
                </c:pt>
                <c:pt idx="12841">
                  <c:v>2.4852979199999998</c:v>
                </c:pt>
                <c:pt idx="12842">
                  <c:v>2.4847464600000002</c:v>
                </c:pt>
                <c:pt idx="12843">
                  <c:v>2.4841248999999999</c:v>
                </c:pt>
                <c:pt idx="12844">
                  <c:v>2.4839043599999999</c:v>
                </c:pt>
                <c:pt idx="12845">
                  <c:v>2.4831225899999998</c:v>
                </c:pt>
                <c:pt idx="12846">
                  <c:v>2.48267126</c:v>
                </c:pt>
                <c:pt idx="12847">
                  <c:v>2.4822905099999999</c:v>
                </c:pt>
                <c:pt idx="12848">
                  <c:v>2.4817490599999998</c:v>
                </c:pt>
                <c:pt idx="12849">
                  <c:v>2.4812378900000001</c:v>
                </c:pt>
                <c:pt idx="12850">
                  <c:v>2.4806561500000002</c:v>
                </c:pt>
                <c:pt idx="12851">
                  <c:v>2.4804055699999998</c:v>
                </c:pt>
                <c:pt idx="12852">
                  <c:v>2.4796438200000002</c:v>
                </c:pt>
                <c:pt idx="12853">
                  <c:v>2.4795236599999999</c:v>
                </c:pt>
                <c:pt idx="12854">
                  <c:v>2.4788420200000001</c:v>
                </c:pt>
                <c:pt idx="12855">
                  <c:v>2.4783706699999999</c:v>
                </c:pt>
                <c:pt idx="12856">
                  <c:v>2.4777393299999999</c:v>
                </c:pt>
                <c:pt idx="12857">
                  <c:v>2.4773383099999999</c:v>
                </c:pt>
                <c:pt idx="12858">
                  <c:v>2.4767270099999998</c:v>
                </c:pt>
                <c:pt idx="12859">
                  <c:v>2.4762756800000001</c:v>
                </c:pt>
                <c:pt idx="12860">
                  <c:v>2.4757444899999999</c:v>
                </c:pt>
                <c:pt idx="12861">
                  <c:v>2.4751830099999999</c:v>
                </c:pt>
                <c:pt idx="12862">
                  <c:v>2.4746518100000001</c:v>
                </c:pt>
                <c:pt idx="12863">
                  <c:v>2.47413039</c:v>
                </c:pt>
                <c:pt idx="12864">
                  <c:v>2.4736292400000002</c:v>
                </c:pt>
                <c:pt idx="12865">
                  <c:v>2.4732582600000002</c:v>
                </c:pt>
                <c:pt idx="12866">
                  <c:v>2.4727871399999999</c:v>
                </c:pt>
                <c:pt idx="12867">
                  <c:v>2.4723761099999999</c:v>
                </c:pt>
                <c:pt idx="12868">
                  <c:v>2.4717848299999998</c:v>
                </c:pt>
                <c:pt idx="12869">
                  <c:v>2.4713034600000001</c:v>
                </c:pt>
                <c:pt idx="12870">
                  <c:v>2.47070217</c:v>
                </c:pt>
                <c:pt idx="12871">
                  <c:v>2.4703812599999999</c:v>
                </c:pt>
                <c:pt idx="12872">
                  <c:v>2.46954918</c:v>
                </c:pt>
                <c:pt idx="12873">
                  <c:v>2.4692082399999999</c:v>
                </c:pt>
                <c:pt idx="12874">
                  <c:v>2.4687879100000001</c:v>
                </c:pt>
                <c:pt idx="12875">
                  <c:v>2.4684157400000002</c:v>
                </c:pt>
                <c:pt idx="12876">
                  <c:v>2.4678449599999999</c:v>
                </c:pt>
                <c:pt idx="12877">
                  <c:v>2.4673650299999998</c:v>
                </c:pt>
                <c:pt idx="12878">
                  <c:v>2.4669528000000001</c:v>
                </c:pt>
                <c:pt idx="12879">
                  <c:v>2.4662911900000002</c:v>
                </c:pt>
                <c:pt idx="12880">
                  <c:v>2.4658601299999998</c:v>
                </c:pt>
                <c:pt idx="12881">
                  <c:v>2.46536899</c:v>
                </c:pt>
                <c:pt idx="12882">
                  <c:v>2.4647173900000001</c:v>
                </c:pt>
                <c:pt idx="12883">
                  <c:v>2.4644567999999998</c:v>
                </c:pt>
                <c:pt idx="12884">
                  <c:v>2.4637050600000001</c:v>
                </c:pt>
                <c:pt idx="12885">
                  <c:v>2.46335411</c:v>
                </c:pt>
                <c:pt idx="12886">
                  <c:v>2.4627325500000001</c:v>
                </c:pt>
                <c:pt idx="12887">
                  <c:v>2.46234179</c:v>
                </c:pt>
                <c:pt idx="12888">
                  <c:v>2.4615798</c:v>
                </c:pt>
                <c:pt idx="12889">
                  <c:v>2.4611485000000002</c:v>
                </c:pt>
                <c:pt idx="12890">
                  <c:v>2.46057725</c:v>
                </c:pt>
                <c:pt idx="12891">
                  <c:v>2.4603366900000001</c:v>
                </c:pt>
                <c:pt idx="12892">
                  <c:v>2.4597051099999998</c:v>
                </c:pt>
                <c:pt idx="12893">
                  <c:v>2.4593644100000001</c:v>
                </c:pt>
                <c:pt idx="12894">
                  <c:v>2.45881295</c:v>
                </c:pt>
                <c:pt idx="12895">
                  <c:v>2.4583015399999999</c:v>
                </c:pt>
                <c:pt idx="12896">
                  <c:v>2.4577600999999998</c:v>
                </c:pt>
                <c:pt idx="12897">
                  <c:v>2.4570586699999999</c:v>
                </c:pt>
                <c:pt idx="12898">
                  <c:v>2.45677805</c:v>
                </c:pt>
                <c:pt idx="12899">
                  <c:v>2.45644712</c:v>
                </c:pt>
                <c:pt idx="12900">
                  <c:v>2.45563507</c:v>
                </c:pt>
                <c:pt idx="12901">
                  <c:v>2.4552442999999999</c:v>
                </c:pt>
                <c:pt idx="12902">
                  <c:v>2.4547529199999998</c:v>
                </c:pt>
                <c:pt idx="12903">
                  <c:v>2.4543821800000001</c:v>
                </c:pt>
                <c:pt idx="12904">
                  <c:v>2.4537403599999998</c:v>
                </c:pt>
                <c:pt idx="12905">
                  <c:v>2.4532995199999998</c:v>
                </c:pt>
                <c:pt idx="12906">
                  <c:v>2.4525473099999999</c:v>
                </c:pt>
                <c:pt idx="12907">
                  <c:v>2.4521164899999999</c:v>
                </c:pt>
                <c:pt idx="12908">
                  <c:v>2.45182586</c:v>
                </c:pt>
                <c:pt idx="12909">
                  <c:v>2.4513647600000001</c:v>
                </c:pt>
                <c:pt idx="12910">
                  <c:v>2.4508333200000001</c:v>
                </c:pt>
                <c:pt idx="12911">
                  <c:v>2.45043254</c:v>
                </c:pt>
                <c:pt idx="12912">
                  <c:v>2.4495701799999998</c:v>
                </c:pt>
                <c:pt idx="12913">
                  <c:v>2.44926953</c:v>
                </c:pt>
                <c:pt idx="12914">
                  <c:v>2.4487082999999998</c:v>
                </c:pt>
                <c:pt idx="12915">
                  <c:v>2.4481670900000001</c:v>
                </c:pt>
                <c:pt idx="12916">
                  <c:v>2.44768572</c:v>
                </c:pt>
                <c:pt idx="12917">
                  <c:v>2.4471342599999999</c:v>
                </c:pt>
                <c:pt idx="12918">
                  <c:v>2.4469339799999998</c:v>
                </c:pt>
                <c:pt idx="12919">
                  <c:v>2.4461820099999998</c:v>
                </c:pt>
                <c:pt idx="12920">
                  <c:v>2.44586134</c:v>
                </c:pt>
                <c:pt idx="12921">
                  <c:v>2.4452197600000001</c:v>
                </c:pt>
                <c:pt idx="12922">
                  <c:v>2.44494867</c:v>
                </c:pt>
                <c:pt idx="12923">
                  <c:v>2.4445481299999998</c:v>
                </c:pt>
                <c:pt idx="12924">
                  <c:v>2.4437661199999998</c:v>
                </c:pt>
                <c:pt idx="12925">
                  <c:v>2.4434852600000001</c:v>
                </c:pt>
                <c:pt idx="12926">
                  <c:v>2.4427437799999998</c:v>
                </c:pt>
                <c:pt idx="12927">
                  <c:v>2.44234347</c:v>
                </c:pt>
                <c:pt idx="12928">
                  <c:v>2.44212031</c:v>
                </c:pt>
                <c:pt idx="12929">
                  <c:v>2.4412491300000001</c:v>
                </c:pt>
                <c:pt idx="12930">
                  <c:v>2.4409992699999998</c:v>
                </c:pt>
                <c:pt idx="12931">
                  <c:v>2.44055891</c:v>
                </c:pt>
                <c:pt idx="12932">
                  <c:v>2.4397363699999999</c:v>
                </c:pt>
                <c:pt idx="12933">
                  <c:v>2.4395155900000001</c:v>
                </c:pt>
                <c:pt idx="12934">
                  <c:v>2.4390447100000001</c:v>
                </c:pt>
                <c:pt idx="12935">
                  <c:v>2.4383828599999999</c:v>
                </c:pt>
                <c:pt idx="12936">
                  <c:v>2.4378917200000001</c:v>
                </c:pt>
                <c:pt idx="12937">
                  <c:v>2.4375510199999999</c:v>
                </c:pt>
                <c:pt idx="12938">
                  <c:v>2.4368891700000002</c:v>
                </c:pt>
                <c:pt idx="12939">
                  <c:v>2.4364783800000001</c:v>
                </c:pt>
                <c:pt idx="12940">
                  <c:v>2.4356863500000001</c:v>
                </c:pt>
                <c:pt idx="12941">
                  <c:v>2.4354255199999999</c:v>
                </c:pt>
                <c:pt idx="12942">
                  <c:v>2.4346437500000002</c:v>
                </c:pt>
                <c:pt idx="12943">
                  <c:v>2.4341423500000001</c:v>
                </c:pt>
                <c:pt idx="12944">
                  <c:v>2.43390203</c:v>
                </c:pt>
                <c:pt idx="12945">
                  <c:v>2.4334306699999999</c:v>
                </c:pt>
                <c:pt idx="12946">
                  <c:v>2.4328191299999999</c:v>
                </c:pt>
                <c:pt idx="12947">
                  <c:v>2.4320073099999999</c:v>
                </c:pt>
                <c:pt idx="12948">
                  <c:v>2.4316763899999998</c:v>
                </c:pt>
                <c:pt idx="12949">
                  <c:v>2.43137574</c:v>
                </c:pt>
                <c:pt idx="12950">
                  <c:v>2.4309344300000002</c:v>
                </c:pt>
                <c:pt idx="12951">
                  <c:v>2.4304635499999998</c:v>
                </c:pt>
                <c:pt idx="12952">
                  <c:v>2.4298622600000002</c:v>
                </c:pt>
                <c:pt idx="12953">
                  <c:v>2.4295311000000002</c:v>
                </c:pt>
                <c:pt idx="12954">
                  <c:v>2.4288597099999998</c:v>
                </c:pt>
                <c:pt idx="12955">
                  <c:v>2.4284887300000002</c:v>
                </c:pt>
                <c:pt idx="12956">
                  <c:v>2.42783689</c:v>
                </c:pt>
                <c:pt idx="12957">
                  <c:v>2.42736602</c:v>
                </c:pt>
                <c:pt idx="12958">
                  <c:v>2.4268546099999999</c:v>
                </c:pt>
                <c:pt idx="12959">
                  <c:v>2.4263134000000002</c:v>
                </c:pt>
                <c:pt idx="12960">
                  <c:v>2.4259324100000002</c:v>
                </c:pt>
                <c:pt idx="12961">
                  <c:v>2.4253211000000001</c:v>
                </c:pt>
                <c:pt idx="12962">
                  <c:v>2.4249398700000002</c:v>
                </c:pt>
                <c:pt idx="12963">
                  <c:v>2.4243085400000002</c:v>
                </c:pt>
                <c:pt idx="12964">
                  <c:v>2.4239976400000001</c:v>
                </c:pt>
                <c:pt idx="12965">
                  <c:v>2.42336631</c:v>
                </c:pt>
                <c:pt idx="12966">
                  <c:v>2.4228949499999999</c:v>
                </c:pt>
                <c:pt idx="12967">
                  <c:v>2.4225041900000002</c:v>
                </c:pt>
                <c:pt idx="12968">
                  <c:v>2.42201281</c:v>
                </c:pt>
                <c:pt idx="12969">
                  <c:v>2.4212513000000002</c:v>
                </c:pt>
                <c:pt idx="12970">
                  <c:v>2.42078996</c:v>
                </c:pt>
                <c:pt idx="12971">
                  <c:v>2.4203085899999999</c:v>
                </c:pt>
                <c:pt idx="12972">
                  <c:v>2.4199178200000002</c:v>
                </c:pt>
                <c:pt idx="12973">
                  <c:v>2.4193062799999998</c:v>
                </c:pt>
                <c:pt idx="12974">
                  <c:v>2.41903567</c:v>
                </c:pt>
                <c:pt idx="12975">
                  <c:v>2.4182438899999998</c:v>
                </c:pt>
                <c:pt idx="12976">
                  <c:v>2.4181535200000002</c:v>
                </c:pt>
                <c:pt idx="12977">
                  <c:v>2.4172913999999999</c:v>
                </c:pt>
                <c:pt idx="12978">
                  <c:v>2.4169991</c:v>
                </c:pt>
                <c:pt idx="12979">
                  <c:v>2.41623878</c:v>
                </c:pt>
                <c:pt idx="12980">
                  <c:v>2.4158392000000002</c:v>
                </c:pt>
                <c:pt idx="12981">
                  <c:v>2.4154584400000001</c:v>
                </c:pt>
                <c:pt idx="12982">
                  <c:v>2.4147644000000001</c:v>
                </c:pt>
                <c:pt idx="12983">
                  <c:v>2.41429567</c:v>
                </c:pt>
                <c:pt idx="12984">
                  <c:v>2.41389298</c:v>
                </c:pt>
                <c:pt idx="12985">
                  <c:v>2.4134921999999999</c:v>
                </c:pt>
                <c:pt idx="12986">
                  <c:v>2.4129507499999998</c:v>
                </c:pt>
                <c:pt idx="12987">
                  <c:v>2.4122591</c:v>
                </c:pt>
                <c:pt idx="12988">
                  <c:v>2.4118983699999998</c:v>
                </c:pt>
                <c:pt idx="12989">
                  <c:v>2.4114871</c:v>
                </c:pt>
                <c:pt idx="12990">
                  <c:v>2.4110159900000001</c:v>
                </c:pt>
                <c:pt idx="12991">
                  <c:v>2.4105448699999998</c:v>
                </c:pt>
                <c:pt idx="12992">
                  <c:v>2.4099535900000002</c:v>
                </c:pt>
                <c:pt idx="12993">
                  <c:v>2.40948224</c:v>
                </c:pt>
                <c:pt idx="12994">
                  <c:v>2.4088606800000001</c:v>
                </c:pt>
                <c:pt idx="12995">
                  <c:v>2.40831923</c:v>
                </c:pt>
                <c:pt idx="12996">
                  <c:v>2.4078581300000002</c:v>
                </c:pt>
                <c:pt idx="12997">
                  <c:v>2.40746737</c:v>
                </c:pt>
                <c:pt idx="12998">
                  <c:v>2.40671539</c:v>
                </c:pt>
                <c:pt idx="12999">
                  <c:v>2.406425</c:v>
                </c:pt>
                <c:pt idx="13000">
                  <c:v>2.4055829000000002</c:v>
                </c:pt>
                <c:pt idx="13001">
                  <c:v>2.40550256</c:v>
                </c:pt>
                <c:pt idx="13002">
                  <c:v>2.40487099</c:v>
                </c:pt>
                <c:pt idx="13003">
                  <c:v>2.4041793299999998</c:v>
                </c:pt>
                <c:pt idx="13004">
                  <c:v>2.4037883299999998</c:v>
                </c:pt>
                <c:pt idx="13005">
                  <c:v>2.40307665</c:v>
                </c:pt>
                <c:pt idx="13006">
                  <c:v>2.40291619</c:v>
                </c:pt>
                <c:pt idx="13007">
                  <c:v>2.40231466</c:v>
                </c:pt>
                <c:pt idx="13008">
                  <c:v>2.40177321</c:v>
                </c:pt>
                <c:pt idx="13009">
                  <c:v>2.4013524099999999</c:v>
                </c:pt>
                <c:pt idx="13010">
                  <c:v>2.4006705300000002</c:v>
                </c:pt>
                <c:pt idx="13011">
                  <c:v>2.4004299599999999</c:v>
                </c:pt>
                <c:pt idx="13012">
                  <c:v>2.39954782</c:v>
                </c:pt>
                <c:pt idx="13013">
                  <c:v>2.39914703</c:v>
                </c:pt>
                <c:pt idx="13014">
                  <c:v>2.3988060999999998</c:v>
                </c:pt>
                <c:pt idx="13015">
                  <c:v>2.39833498</c:v>
                </c:pt>
                <c:pt idx="13016">
                  <c:v>2.3976733700000001</c:v>
                </c:pt>
                <c:pt idx="13017">
                  <c:v>2.3973124000000001</c:v>
                </c:pt>
                <c:pt idx="13018">
                  <c:v>2.39673114</c:v>
                </c:pt>
                <c:pt idx="13019">
                  <c:v>2.3962895899999999</c:v>
                </c:pt>
                <c:pt idx="13020">
                  <c:v>2.3958086999999999</c:v>
                </c:pt>
                <c:pt idx="13021">
                  <c:v>2.3952071699999999</c:v>
                </c:pt>
                <c:pt idx="13022">
                  <c:v>2.3949565900000001</c:v>
                </c:pt>
                <c:pt idx="13023">
                  <c:v>2.3943049900000002</c:v>
                </c:pt>
                <c:pt idx="13024">
                  <c:v>2.39378381</c:v>
                </c:pt>
                <c:pt idx="13025">
                  <c:v>2.3932826500000002</c:v>
                </c:pt>
                <c:pt idx="13026">
                  <c:v>2.3929517300000001</c:v>
                </c:pt>
                <c:pt idx="13027">
                  <c:v>2.3925106500000002</c:v>
                </c:pt>
                <c:pt idx="13028">
                  <c:v>2.3916985999999998</c:v>
                </c:pt>
                <c:pt idx="13029">
                  <c:v>2.3913579</c:v>
                </c:pt>
                <c:pt idx="13030">
                  <c:v>2.3909368500000001</c:v>
                </c:pt>
                <c:pt idx="13031">
                  <c:v>2.3900556599999998</c:v>
                </c:pt>
                <c:pt idx="13032">
                  <c:v>2.3897135299999999</c:v>
                </c:pt>
                <c:pt idx="13033">
                  <c:v>2.3892228599999998</c:v>
                </c:pt>
                <c:pt idx="13034">
                  <c:v>2.3888812100000001</c:v>
                </c:pt>
                <c:pt idx="13035">
                  <c:v>2.38829994</c:v>
                </c:pt>
                <c:pt idx="13036">
                  <c:v>2.3877689800000002</c:v>
                </c:pt>
                <c:pt idx="13037">
                  <c:v>2.3873179000000002</c:v>
                </c:pt>
                <c:pt idx="13038">
                  <c:v>2.3867065900000002</c:v>
                </c:pt>
                <c:pt idx="13039">
                  <c:v>2.3862454899999999</c:v>
                </c:pt>
                <c:pt idx="13040">
                  <c:v>2.3859243399999999</c:v>
                </c:pt>
                <c:pt idx="13041">
                  <c:v>2.3850824799999999</c:v>
                </c:pt>
                <c:pt idx="13042">
                  <c:v>2.38478184</c:v>
                </c:pt>
                <c:pt idx="13043">
                  <c:v>2.3844609299999999</c:v>
                </c:pt>
                <c:pt idx="13044">
                  <c:v>2.38362885</c:v>
                </c:pt>
                <c:pt idx="13045">
                  <c:v>2.3831374599999999</c:v>
                </c:pt>
                <c:pt idx="13046">
                  <c:v>2.3825561999999998</c:v>
                </c:pt>
                <c:pt idx="13047">
                  <c:v>2.3823559300000001</c:v>
                </c:pt>
                <c:pt idx="13048">
                  <c:v>2.38186455</c:v>
                </c:pt>
                <c:pt idx="13049">
                  <c:v>2.3814437399999999</c:v>
                </c:pt>
                <c:pt idx="13050">
                  <c:v>2.38062167</c:v>
                </c:pt>
                <c:pt idx="13051">
                  <c:v>2.38027072</c:v>
                </c:pt>
                <c:pt idx="13052">
                  <c:v>2.3799097499999999</c:v>
                </c:pt>
                <c:pt idx="13053">
                  <c:v>2.3791480100000002</c:v>
                </c:pt>
                <c:pt idx="13054">
                  <c:v>2.3789074399999999</c:v>
                </c:pt>
                <c:pt idx="13055">
                  <c:v>2.37828588</c:v>
                </c:pt>
                <c:pt idx="13056">
                  <c:v>2.3779849999999998</c:v>
                </c:pt>
                <c:pt idx="13057">
                  <c:v>2.37727332</c:v>
                </c:pt>
                <c:pt idx="13058">
                  <c:v>2.3768823100000001</c:v>
                </c:pt>
                <c:pt idx="13059">
                  <c:v>2.3763310899999999</c:v>
                </c:pt>
                <c:pt idx="13060">
                  <c:v>2.3757696199999998</c:v>
                </c:pt>
                <c:pt idx="13061">
                  <c:v>2.3754189000000001</c:v>
                </c:pt>
                <c:pt idx="13062">
                  <c:v>2.37506795</c:v>
                </c:pt>
                <c:pt idx="13063">
                  <c:v>2.37428617</c:v>
                </c:pt>
                <c:pt idx="13064">
                  <c:v>2.3740053200000002</c:v>
                </c:pt>
                <c:pt idx="13065">
                  <c:v>2.3733236799999999</c:v>
                </c:pt>
                <c:pt idx="13066">
                  <c:v>2.3727524299999998</c:v>
                </c:pt>
                <c:pt idx="13067">
                  <c:v>2.3723914599999998</c:v>
                </c:pt>
                <c:pt idx="13068">
                  <c:v>2.37186027</c:v>
                </c:pt>
                <c:pt idx="13069">
                  <c:v>2.37128878</c:v>
                </c:pt>
                <c:pt idx="13070">
                  <c:v>2.3705771000000002</c:v>
                </c:pt>
                <c:pt idx="13071">
                  <c:v>2.3704068700000001</c:v>
                </c:pt>
                <c:pt idx="13072">
                  <c:v>2.36972475</c:v>
                </c:pt>
                <c:pt idx="13073">
                  <c:v>2.3691935499999999</c:v>
                </c:pt>
                <c:pt idx="13074">
                  <c:v>2.3687424699999999</c:v>
                </c:pt>
                <c:pt idx="13075">
                  <c:v>2.3684921299999999</c:v>
                </c:pt>
                <c:pt idx="13076">
                  <c:v>2.3680508100000002</c:v>
                </c:pt>
                <c:pt idx="13077">
                  <c:v>2.3671786799999999</c:v>
                </c:pt>
                <c:pt idx="13078">
                  <c:v>2.3667578699999998</c:v>
                </c:pt>
                <c:pt idx="13079">
                  <c:v>2.3663868899999998</c:v>
                </c:pt>
                <c:pt idx="13080">
                  <c:v>2.3656950000000001</c:v>
                </c:pt>
                <c:pt idx="13081">
                  <c:v>2.3653643099999999</c:v>
                </c:pt>
                <c:pt idx="13082">
                  <c:v>2.3646524000000002</c:v>
                </c:pt>
                <c:pt idx="13083">
                  <c:v>2.3643002499999999</c:v>
                </c:pt>
                <c:pt idx="13084">
                  <c:v>2.3639705200000001</c:v>
                </c:pt>
                <c:pt idx="13085">
                  <c:v>2.3633513499999999</c:v>
                </c:pt>
                <c:pt idx="13086">
                  <c:v>2.3626873499999999</c:v>
                </c:pt>
                <c:pt idx="13087">
                  <c:v>2.3623254299999998</c:v>
                </c:pt>
                <c:pt idx="13088">
                  <c:v>2.3616244800000001</c:v>
                </c:pt>
                <c:pt idx="13089">
                  <c:v>2.3613343200000001</c:v>
                </c:pt>
                <c:pt idx="13090">
                  <c:v>2.3608734600000001</c:v>
                </c:pt>
                <c:pt idx="13091">
                  <c:v>2.3605122600000001</c:v>
                </c:pt>
                <c:pt idx="13092">
                  <c:v>2.35976052</c:v>
                </c:pt>
                <c:pt idx="13093">
                  <c:v>2.3591589900000001</c:v>
                </c:pt>
                <c:pt idx="13094">
                  <c:v>2.35875821</c:v>
                </c:pt>
                <c:pt idx="13095">
                  <c:v>2.3583369300000001</c:v>
                </c:pt>
                <c:pt idx="13096">
                  <c:v>2.3577654400000001</c:v>
                </c:pt>
                <c:pt idx="13097">
                  <c:v>2.3571240900000001</c:v>
                </c:pt>
                <c:pt idx="13098">
                  <c:v>2.3568634999999998</c:v>
                </c:pt>
                <c:pt idx="13099">
                  <c:v>2.3561115300000002</c:v>
                </c:pt>
                <c:pt idx="13100">
                  <c:v>2.35579085</c:v>
                </c:pt>
                <c:pt idx="13101">
                  <c:v>2.3553297500000001</c:v>
                </c:pt>
                <c:pt idx="13102">
                  <c:v>2.3545877900000001</c:v>
                </c:pt>
                <c:pt idx="13103">
                  <c:v>2.3542771299999998</c:v>
                </c:pt>
                <c:pt idx="13104">
                  <c:v>2.3538260499999999</c:v>
                </c:pt>
                <c:pt idx="13105">
                  <c:v>2.35337496</c:v>
                </c:pt>
                <c:pt idx="13106">
                  <c:v>2.3527333700000002</c:v>
                </c:pt>
                <c:pt idx="13107">
                  <c:v>2.3524627699999998</c:v>
                </c:pt>
                <c:pt idx="13108">
                  <c:v>2.3519413500000002</c:v>
                </c:pt>
                <c:pt idx="13109">
                  <c:v>2.3514301799999999</c:v>
                </c:pt>
                <c:pt idx="13110">
                  <c:v>2.3507585500000001</c:v>
                </c:pt>
                <c:pt idx="13111">
                  <c:v>2.3502771899999999</c:v>
                </c:pt>
                <c:pt idx="13112">
                  <c:v>2.3497962999999999</c:v>
                </c:pt>
                <c:pt idx="13113">
                  <c:v>2.3493051500000002</c:v>
                </c:pt>
                <c:pt idx="13114">
                  <c:v>2.3488338</c:v>
                </c:pt>
                <c:pt idx="13115">
                  <c:v>2.3484830900000002</c:v>
                </c:pt>
                <c:pt idx="13116">
                  <c:v>2.3480117300000001</c:v>
                </c:pt>
                <c:pt idx="13117">
                  <c:v>2.34724998</c:v>
                </c:pt>
                <c:pt idx="13118">
                  <c:v>2.3465082599999998</c:v>
                </c:pt>
                <c:pt idx="13119">
                  <c:v>2.3461573100000002</c:v>
                </c:pt>
                <c:pt idx="13120">
                  <c:v>2.3458063600000001</c:v>
                </c:pt>
                <c:pt idx="13121">
                  <c:v>2.3453550299999999</c:v>
                </c:pt>
                <c:pt idx="13122">
                  <c:v>2.34487391</c:v>
                </c:pt>
                <c:pt idx="13123">
                  <c:v>2.3442928799999998</c:v>
                </c:pt>
                <c:pt idx="13124">
                  <c:v>2.3438417899999999</c:v>
                </c:pt>
                <c:pt idx="13125">
                  <c:v>2.3433404000000002</c:v>
                </c:pt>
                <c:pt idx="13126">
                  <c:v>2.34304953</c:v>
                </c:pt>
                <c:pt idx="13127">
                  <c:v>2.34223771</c:v>
                </c:pt>
                <c:pt idx="13128">
                  <c:v>2.3417363199999999</c:v>
                </c:pt>
                <c:pt idx="13129">
                  <c:v>2.3412151300000001</c:v>
                </c:pt>
                <c:pt idx="13130">
                  <c:v>2.34067369</c:v>
                </c:pt>
                <c:pt idx="13131">
                  <c:v>2.34009242</c:v>
                </c:pt>
                <c:pt idx="13132">
                  <c:v>2.3397114299999999</c:v>
                </c:pt>
                <c:pt idx="13133">
                  <c:v>2.3392403100000001</c:v>
                </c:pt>
                <c:pt idx="13134">
                  <c:v>2.33886957</c:v>
                </c:pt>
                <c:pt idx="13135">
                  <c:v>2.3383975000000001</c:v>
                </c:pt>
                <c:pt idx="13136">
                  <c:v>2.3379578599999999</c:v>
                </c:pt>
                <c:pt idx="13137">
                  <c:v>2.3372259099999999</c:v>
                </c:pt>
                <c:pt idx="13138">
                  <c:v>2.3369243100000001</c:v>
                </c:pt>
                <c:pt idx="13139">
                  <c:v>2.3363237400000001</c:v>
                </c:pt>
                <c:pt idx="13140">
                  <c:v>2.3358628700000001</c:v>
                </c:pt>
                <c:pt idx="13141">
                  <c:v>2.3354110700000001</c:v>
                </c:pt>
                <c:pt idx="13142">
                  <c:v>2.33465934</c:v>
                </c:pt>
                <c:pt idx="13143">
                  <c:v>2.3342080100000002</c:v>
                </c:pt>
                <c:pt idx="13144">
                  <c:v>2.3338069899999998</c:v>
                </c:pt>
                <c:pt idx="13145">
                  <c:v>2.3331854299999999</c:v>
                </c:pt>
                <c:pt idx="13146">
                  <c:v>2.3326642500000001</c:v>
                </c:pt>
                <c:pt idx="13147">
                  <c:v>2.3321630999999998</c:v>
                </c:pt>
                <c:pt idx="13148">
                  <c:v>2.3320426900000002</c:v>
                </c:pt>
                <c:pt idx="13149">
                  <c:v>2.3314514200000001</c:v>
                </c:pt>
                <c:pt idx="13150">
                  <c:v>2.3307797899999998</c:v>
                </c:pt>
                <c:pt idx="13151">
                  <c:v>2.3303286999999999</c:v>
                </c:pt>
                <c:pt idx="13152">
                  <c:v>2.3299977799999998</c:v>
                </c:pt>
                <c:pt idx="13153">
                  <c:v>2.3292861</c:v>
                </c:pt>
                <c:pt idx="13154">
                  <c:v>2.3287846999999999</c:v>
                </c:pt>
                <c:pt idx="13155">
                  <c:v>2.3284440000000002</c:v>
                </c:pt>
                <c:pt idx="13156">
                  <c:v>2.3280129399999998</c:v>
                </c:pt>
                <c:pt idx="13157">
                  <c:v>2.3272509600000002</c:v>
                </c:pt>
                <c:pt idx="13158">
                  <c:v>2.32652926</c:v>
                </c:pt>
                <c:pt idx="13159">
                  <c:v>2.3263988499999999</c:v>
                </c:pt>
                <c:pt idx="13160">
                  <c:v>2.3256971800000001</c:v>
                </c:pt>
                <c:pt idx="13161">
                  <c:v>2.32537627</c:v>
                </c:pt>
                <c:pt idx="13162">
                  <c:v>2.3246645899999998</c:v>
                </c:pt>
                <c:pt idx="13163">
                  <c:v>2.3243138800000001</c:v>
                </c:pt>
                <c:pt idx="13164">
                  <c:v>2.3236422499999998</c:v>
                </c:pt>
                <c:pt idx="13165">
                  <c:v>2.3231811499999999</c:v>
                </c:pt>
                <c:pt idx="13166">
                  <c:v>2.3224992800000002</c:v>
                </c:pt>
                <c:pt idx="13167">
                  <c:v>2.32215858</c:v>
                </c:pt>
                <c:pt idx="13168">
                  <c:v>2.3217876</c:v>
                </c:pt>
                <c:pt idx="13169">
                  <c:v>2.32116604</c:v>
                </c:pt>
                <c:pt idx="13170">
                  <c:v>2.3206348399999999</c:v>
                </c:pt>
                <c:pt idx="13171">
                  <c:v>2.32050467</c:v>
                </c:pt>
                <c:pt idx="13172">
                  <c:v>2.3197526900000001</c:v>
                </c:pt>
                <c:pt idx="13173">
                  <c:v>2.3190510299999998</c:v>
                </c:pt>
                <c:pt idx="13174">
                  <c:v>2.3186397599999999</c:v>
                </c:pt>
                <c:pt idx="13175">
                  <c:v>2.31835938</c:v>
                </c:pt>
                <c:pt idx="13176">
                  <c:v>2.3178279399999999</c:v>
                </c:pt>
                <c:pt idx="13177">
                  <c:v>2.3170559399999999</c:v>
                </c:pt>
                <c:pt idx="13178">
                  <c:v>2.3166251199999999</c:v>
                </c:pt>
                <c:pt idx="13179">
                  <c:v>2.3161737900000001</c:v>
                </c:pt>
                <c:pt idx="13180">
                  <c:v>2.3156726399999998</c:v>
                </c:pt>
                <c:pt idx="13181">
                  <c:v>2.3150811199999999</c:v>
                </c:pt>
                <c:pt idx="13182">
                  <c:v>2.3146800999999999</c:v>
                </c:pt>
                <c:pt idx="13183">
                  <c:v>2.3140788099999998</c:v>
                </c:pt>
                <c:pt idx="13184">
                  <c:v>2.3135576200000001</c:v>
                </c:pt>
                <c:pt idx="13185">
                  <c:v>2.3133070500000001</c:v>
                </c:pt>
                <c:pt idx="13186">
                  <c:v>2.3126852499999999</c:v>
                </c:pt>
                <c:pt idx="13187">
                  <c:v>2.31224418</c:v>
                </c:pt>
                <c:pt idx="13188">
                  <c:v>2.3116629099999999</c:v>
                </c:pt>
                <c:pt idx="13189">
                  <c:v>2.3111410100000001</c:v>
                </c:pt>
                <c:pt idx="13190">
                  <c:v>2.3105997999999999</c:v>
                </c:pt>
                <c:pt idx="13191">
                  <c:v>2.3102400300000001</c:v>
                </c:pt>
                <c:pt idx="13192">
                  <c:v>2.3095669700000001</c:v>
                </c:pt>
                <c:pt idx="13193">
                  <c:v>2.3092467800000001</c:v>
                </c:pt>
                <c:pt idx="13194">
                  <c:v>2.3085851700000002</c:v>
                </c:pt>
                <c:pt idx="13195">
                  <c:v>2.3081841500000002</c:v>
                </c:pt>
                <c:pt idx="13196">
                  <c:v>2.3077931399999998</c:v>
                </c:pt>
                <c:pt idx="13197">
                  <c:v>2.30702162</c:v>
                </c:pt>
                <c:pt idx="13198">
                  <c:v>2.3067610300000001</c:v>
                </c:pt>
                <c:pt idx="13199">
                  <c:v>2.3061695100000001</c:v>
                </c:pt>
                <c:pt idx="13200">
                  <c:v>2.30568814</c:v>
                </c:pt>
                <c:pt idx="13201">
                  <c:v>2.3050766</c:v>
                </c:pt>
                <c:pt idx="13202">
                  <c:v>2.30481625</c:v>
                </c:pt>
                <c:pt idx="13203">
                  <c:v>2.3042347400000001</c:v>
                </c:pt>
                <c:pt idx="13204">
                  <c:v>2.3034629799999999</c:v>
                </c:pt>
                <c:pt idx="13205">
                  <c:v>2.30309176</c:v>
                </c:pt>
                <c:pt idx="13206">
                  <c:v>2.3027410499999998</c:v>
                </c:pt>
                <c:pt idx="13207">
                  <c:v>2.3024003500000001</c:v>
                </c:pt>
                <c:pt idx="13208">
                  <c:v>2.3016986799999999</c:v>
                </c:pt>
                <c:pt idx="13209">
                  <c:v>2.3011271999999998</c:v>
                </c:pt>
                <c:pt idx="13210">
                  <c:v>2.30086637</c:v>
                </c:pt>
                <c:pt idx="13211">
                  <c:v>2.3003351699999999</c:v>
                </c:pt>
                <c:pt idx="13212">
                  <c:v>2.2998137500000002</c:v>
                </c:pt>
                <c:pt idx="13213">
                  <c:v>2.2993626599999999</c:v>
                </c:pt>
                <c:pt idx="13214">
                  <c:v>2.2988615000000001</c:v>
                </c:pt>
                <c:pt idx="13215">
                  <c:v>2.2982800000000001</c:v>
                </c:pt>
                <c:pt idx="13216">
                  <c:v>2.2977988699999998</c:v>
                </c:pt>
                <c:pt idx="13217">
                  <c:v>2.29710722</c:v>
                </c:pt>
                <c:pt idx="13218">
                  <c:v>2.2966661500000001</c:v>
                </c:pt>
                <c:pt idx="13219">
                  <c:v>2.2962751400000001</c:v>
                </c:pt>
                <c:pt idx="13220">
                  <c:v>2.2957437000000001</c:v>
                </c:pt>
                <c:pt idx="13221">
                  <c:v>2.2951126099999999</c:v>
                </c:pt>
                <c:pt idx="13222">
                  <c:v>2.2947514099999999</c:v>
                </c:pt>
                <c:pt idx="13223">
                  <c:v>2.2942099599999999</c:v>
                </c:pt>
                <c:pt idx="13224">
                  <c:v>2.2937490899999999</c:v>
                </c:pt>
                <c:pt idx="13225">
                  <c:v>2.2932677300000002</c:v>
                </c:pt>
                <c:pt idx="13226">
                  <c:v>2.29269648</c:v>
                </c:pt>
                <c:pt idx="13227">
                  <c:v>2.2923955899999999</c:v>
                </c:pt>
                <c:pt idx="13228">
                  <c:v>2.2916536299999999</c:v>
                </c:pt>
                <c:pt idx="13229">
                  <c:v>2.2912330600000002</c:v>
                </c:pt>
                <c:pt idx="13230">
                  <c:v>2.29094219</c:v>
                </c:pt>
                <c:pt idx="13231">
                  <c:v>2.2904510500000002</c:v>
                </c:pt>
                <c:pt idx="13232">
                  <c:v>2.2896590200000002</c:v>
                </c:pt>
                <c:pt idx="13233">
                  <c:v>2.2891078</c:v>
                </c:pt>
                <c:pt idx="13234">
                  <c:v>2.2886767400000001</c:v>
                </c:pt>
                <c:pt idx="13235">
                  <c:v>2.2883157700000001</c:v>
                </c:pt>
                <c:pt idx="13236">
                  <c:v>2.2877242600000001</c:v>
                </c:pt>
                <c:pt idx="13237">
                  <c:v>2.2872631499999998</c:v>
                </c:pt>
                <c:pt idx="13238">
                  <c:v>2.2867219400000001</c:v>
                </c:pt>
                <c:pt idx="13239">
                  <c:v>2.2862408200000002</c:v>
                </c:pt>
                <c:pt idx="13240">
                  <c:v>2.2856593100000002</c:v>
                </c:pt>
                <c:pt idx="13241">
                  <c:v>2.2853071699999998</c:v>
                </c:pt>
                <c:pt idx="13242">
                  <c:v>2.2847192299999999</c:v>
                </c:pt>
                <c:pt idx="13243">
                  <c:v>2.2842679000000001</c:v>
                </c:pt>
                <c:pt idx="13244">
                  <c:v>2.2836136800000002</c:v>
                </c:pt>
                <c:pt idx="13245">
                  <c:v>2.2831828600000001</c:v>
                </c:pt>
                <c:pt idx="13246">
                  <c:v>2.2827320100000001</c:v>
                </c:pt>
                <c:pt idx="13247">
                  <c:v>2.2822508799999999</c:v>
                </c:pt>
                <c:pt idx="13248">
                  <c:v>2.28175974</c:v>
                </c:pt>
                <c:pt idx="13249">
                  <c:v>2.2814590899999998</c:v>
                </c:pt>
                <c:pt idx="13250">
                  <c:v>2.2809076300000002</c:v>
                </c:pt>
                <c:pt idx="13251">
                  <c:v>2.2805266400000002</c:v>
                </c:pt>
                <c:pt idx="13252">
                  <c:v>2.2797446300000002</c:v>
                </c:pt>
                <c:pt idx="13253">
                  <c:v>2.27922344</c:v>
                </c:pt>
                <c:pt idx="13254">
                  <c:v>2.27881241</c:v>
                </c:pt>
                <c:pt idx="13255">
                  <c:v>2.2781908500000001</c:v>
                </c:pt>
                <c:pt idx="13256">
                  <c:v>2.2778100999999999</c:v>
                </c:pt>
                <c:pt idx="13257">
                  <c:v>2.27717853</c:v>
                </c:pt>
                <c:pt idx="13258">
                  <c:v>2.2767775100000001</c:v>
                </c:pt>
                <c:pt idx="13259">
                  <c:v>2.2764968900000002</c:v>
                </c:pt>
                <c:pt idx="13260">
                  <c:v>2.2758150100000001</c:v>
                </c:pt>
                <c:pt idx="13261">
                  <c:v>2.2754943399999998</c:v>
                </c:pt>
                <c:pt idx="13262">
                  <c:v>2.2747423599999999</c:v>
                </c:pt>
                <c:pt idx="13263">
                  <c:v>2.2743315700000002</c:v>
                </c:pt>
                <c:pt idx="13264">
                  <c:v>2.2739305500000002</c:v>
                </c:pt>
                <c:pt idx="13265">
                  <c:v>2.2733690700000002</c:v>
                </c:pt>
                <c:pt idx="13266">
                  <c:v>2.27302837</c:v>
                </c:pt>
                <c:pt idx="13267">
                  <c:v>2.2725870600000002</c:v>
                </c:pt>
                <c:pt idx="13268">
                  <c:v>2.2717051499999998</c:v>
                </c:pt>
                <c:pt idx="13269">
                  <c:v>2.2713544400000001</c:v>
                </c:pt>
                <c:pt idx="13270">
                  <c:v>2.2710135</c:v>
                </c:pt>
                <c:pt idx="13271">
                  <c:v>2.2702412600000001</c:v>
                </c:pt>
                <c:pt idx="13272">
                  <c:v>2.26983047</c:v>
                </c:pt>
                <c:pt idx="13273">
                  <c:v>2.2695198099999998</c:v>
                </c:pt>
                <c:pt idx="13274">
                  <c:v>2.2687978700000002</c:v>
                </c:pt>
                <c:pt idx="13275">
                  <c:v>2.26867771</c:v>
                </c:pt>
                <c:pt idx="13276">
                  <c:v>2.2679457699999999</c:v>
                </c:pt>
                <c:pt idx="13277">
                  <c:v>2.2671840200000002</c:v>
                </c:pt>
                <c:pt idx="13278">
                  <c:v>2.26705384</c:v>
                </c:pt>
                <c:pt idx="13279">
                  <c:v>2.26624179</c:v>
                </c:pt>
                <c:pt idx="13280">
                  <c:v>2.26569033</c:v>
                </c:pt>
                <c:pt idx="13281">
                  <c:v>2.2651190799999998</c:v>
                </c:pt>
                <c:pt idx="13282">
                  <c:v>2.2648282100000001</c:v>
                </c:pt>
                <c:pt idx="13283">
                  <c:v>2.2644672400000001</c:v>
                </c:pt>
                <c:pt idx="13284">
                  <c:v>2.2639160199999999</c:v>
                </c:pt>
                <c:pt idx="13285">
                  <c:v>2.2633948300000002</c:v>
                </c:pt>
                <c:pt idx="13286">
                  <c:v>2.2630536600000002</c:v>
                </c:pt>
                <c:pt idx="13287">
                  <c:v>2.2625427199999999</c:v>
                </c:pt>
                <c:pt idx="13288">
                  <c:v>2.26211166</c:v>
                </c:pt>
                <c:pt idx="13289">
                  <c:v>2.2613599299999998</c:v>
                </c:pt>
                <c:pt idx="13290">
                  <c:v>2.26108932</c:v>
                </c:pt>
                <c:pt idx="13291">
                  <c:v>2.2605678999999999</c:v>
                </c:pt>
                <c:pt idx="13292">
                  <c:v>2.2600965500000001</c:v>
                </c:pt>
                <c:pt idx="13293">
                  <c:v>2.2595250600000001</c:v>
                </c:pt>
                <c:pt idx="13294">
                  <c:v>2.25924587</c:v>
                </c:pt>
                <c:pt idx="13295">
                  <c:v>2.2586631800000001</c:v>
                </c:pt>
                <c:pt idx="13296">
                  <c:v>2.2578918899999998</c:v>
                </c:pt>
                <c:pt idx="13297">
                  <c:v>2.2574017</c:v>
                </c:pt>
                <c:pt idx="13298">
                  <c:v>2.2568185299999999</c:v>
                </c:pt>
                <c:pt idx="13299">
                  <c:v>2.2561972099999998</c:v>
                </c:pt>
                <c:pt idx="13300">
                  <c:v>2.2558159799999999</c:v>
                </c:pt>
                <c:pt idx="13301">
                  <c:v>2.25552559</c:v>
                </c:pt>
                <c:pt idx="13302">
                  <c:v>2.25475359</c:v>
                </c:pt>
                <c:pt idx="13303">
                  <c:v>2.2544527099999998</c:v>
                </c:pt>
                <c:pt idx="13304">
                  <c:v>2.2539315200000001</c:v>
                </c:pt>
                <c:pt idx="13305">
                  <c:v>2.25313973</c:v>
                </c:pt>
                <c:pt idx="13306">
                  <c:v>2.2530093199999999</c:v>
                </c:pt>
                <c:pt idx="13307">
                  <c:v>2.2524380700000002</c:v>
                </c:pt>
                <c:pt idx="13308">
                  <c:v>2.2518966200000001</c:v>
                </c:pt>
                <c:pt idx="13309">
                  <c:v>2.2514355199999998</c:v>
                </c:pt>
                <c:pt idx="13310">
                  <c:v>2.2508442400000002</c:v>
                </c:pt>
                <c:pt idx="13311">
                  <c:v>2.2503228200000001</c:v>
                </c:pt>
                <c:pt idx="13312">
                  <c:v>2.24999189</c:v>
                </c:pt>
                <c:pt idx="13313">
                  <c:v>2.24937034</c:v>
                </c:pt>
                <c:pt idx="13314">
                  <c:v>2.24900937</c:v>
                </c:pt>
                <c:pt idx="13315">
                  <c:v>2.2482376099999999</c:v>
                </c:pt>
                <c:pt idx="13316">
                  <c:v>2.24781656</c:v>
                </c:pt>
                <c:pt idx="13317">
                  <c:v>2.2474355699999999</c:v>
                </c:pt>
                <c:pt idx="13318">
                  <c:v>2.2469143900000002</c:v>
                </c:pt>
                <c:pt idx="13319">
                  <c:v>2.2463729400000001</c:v>
                </c:pt>
                <c:pt idx="13320">
                  <c:v>2.24580169</c:v>
                </c:pt>
                <c:pt idx="13321">
                  <c:v>2.24537063</c:v>
                </c:pt>
                <c:pt idx="13322">
                  <c:v>2.2449595900000001</c:v>
                </c:pt>
                <c:pt idx="13323">
                  <c:v>2.2442579299999998</c:v>
                </c:pt>
                <c:pt idx="13324">
                  <c:v>2.2436563999999999</c:v>
                </c:pt>
                <c:pt idx="13325">
                  <c:v>2.2433056800000002</c:v>
                </c:pt>
                <c:pt idx="13326">
                  <c:v>2.24282432</c:v>
                </c:pt>
                <c:pt idx="13327">
                  <c:v>2.2423131500000002</c:v>
                </c:pt>
                <c:pt idx="13328">
                  <c:v>2.24197245</c:v>
                </c:pt>
                <c:pt idx="13329">
                  <c:v>2.2413609000000001</c:v>
                </c:pt>
                <c:pt idx="13330">
                  <c:v>2.2407193200000002</c:v>
                </c:pt>
                <c:pt idx="13331">
                  <c:v>2.2402281799999999</c:v>
                </c:pt>
                <c:pt idx="13332">
                  <c:v>2.2397568200000002</c:v>
                </c:pt>
                <c:pt idx="13333">
                  <c:v>2.2392756899999999</c:v>
                </c:pt>
                <c:pt idx="13334">
                  <c:v>2.2387645200000001</c:v>
                </c:pt>
                <c:pt idx="13335">
                  <c:v>2.2383034199999998</c:v>
                </c:pt>
                <c:pt idx="13336">
                  <c:v>2.2377622100000001</c:v>
                </c:pt>
                <c:pt idx="13337">
                  <c:v>2.2374110200000001</c:v>
                </c:pt>
                <c:pt idx="13338">
                  <c:v>2.2367093599999999</c:v>
                </c:pt>
                <c:pt idx="13339">
                  <c:v>2.2363686600000001</c:v>
                </c:pt>
                <c:pt idx="13340">
                  <c:v>2.23561692</c:v>
                </c:pt>
                <c:pt idx="13341">
                  <c:v>2.2350652200000001</c:v>
                </c:pt>
                <c:pt idx="13342">
                  <c:v>2.23467445</c:v>
                </c:pt>
                <c:pt idx="13343">
                  <c:v>2.2343936000000002</c:v>
                </c:pt>
                <c:pt idx="13344">
                  <c:v>2.2337322199999998</c:v>
                </c:pt>
                <c:pt idx="13345">
                  <c:v>2.23320103</c:v>
                </c:pt>
                <c:pt idx="13346">
                  <c:v>2.23292899</c:v>
                </c:pt>
                <c:pt idx="13347">
                  <c:v>2.2321486500000001</c:v>
                </c:pt>
                <c:pt idx="13348">
                  <c:v>2.2317972199999998</c:v>
                </c:pt>
                <c:pt idx="13349">
                  <c:v>2.2314877499999999</c:v>
                </c:pt>
                <c:pt idx="13350">
                  <c:v>2.2309052899999999</c:v>
                </c:pt>
                <c:pt idx="13351">
                  <c:v>2.2303640800000002</c:v>
                </c:pt>
                <c:pt idx="13352">
                  <c:v>2.22986269</c:v>
                </c:pt>
                <c:pt idx="13353">
                  <c:v>2.2294216200000001</c:v>
                </c:pt>
                <c:pt idx="13354">
                  <c:v>2.2288501300000001</c:v>
                </c:pt>
                <c:pt idx="13355">
                  <c:v>2.2281484599999999</c:v>
                </c:pt>
                <c:pt idx="13356">
                  <c:v>2.2278277900000001</c:v>
                </c:pt>
                <c:pt idx="13357">
                  <c:v>2.2273564299999999</c:v>
                </c:pt>
                <c:pt idx="13358">
                  <c:v>2.2268252400000002</c:v>
                </c:pt>
                <c:pt idx="13359">
                  <c:v>2.2261536099999999</c:v>
                </c:pt>
                <c:pt idx="13360">
                  <c:v>2.2256825</c:v>
                </c:pt>
                <c:pt idx="13361">
                  <c:v>2.2253818500000002</c:v>
                </c:pt>
                <c:pt idx="13362">
                  <c:v>2.22507119</c:v>
                </c:pt>
                <c:pt idx="13363">
                  <c:v>2.22434902</c:v>
                </c:pt>
                <c:pt idx="13364">
                  <c:v>2.2237877799999999</c:v>
                </c:pt>
                <c:pt idx="13365">
                  <c:v>2.2233667399999999</c:v>
                </c:pt>
                <c:pt idx="13366">
                  <c:v>2.2228255300000002</c:v>
                </c:pt>
                <c:pt idx="13367">
                  <c:v>2.2222440200000002</c:v>
                </c:pt>
                <c:pt idx="13368">
                  <c:v>2.22172284</c:v>
                </c:pt>
                <c:pt idx="13369">
                  <c:v>2.2213017900000001</c:v>
                </c:pt>
                <c:pt idx="13370">
                  <c:v>2.2208607200000001</c:v>
                </c:pt>
                <c:pt idx="13371">
                  <c:v>2.2203292800000001</c:v>
                </c:pt>
                <c:pt idx="13372">
                  <c:v>2.2199485299999999</c:v>
                </c:pt>
                <c:pt idx="13373">
                  <c:v>2.2193970699999999</c:v>
                </c:pt>
                <c:pt idx="13374">
                  <c:v>2.2188959100000001</c:v>
                </c:pt>
                <c:pt idx="13375">
                  <c:v>2.2182943800000001</c:v>
                </c:pt>
                <c:pt idx="13376">
                  <c:v>2.2178530699999999</c:v>
                </c:pt>
                <c:pt idx="13377">
                  <c:v>2.2171716699999999</c:v>
                </c:pt>
                <c:pt idx="13378">
                  <c:v>2.21677065</c:v>
                </c:pt>
                <c:pt idx="13379">
                  <c:v>2.2164998100000002</c:v>
                </c:pt>
                <c:pt idx="13380">
                  <c:v>2.2157280400000001</c:v>
                </c:pt>
                <c:pt idx="13381">
                  <c:v>2.21535707</c:v>
                </c:pt>
                <c:pt idx="13382">
                  <c:v>2.2149763099999999</c:v>
                </c:pt>
                <c:pt idx="13383">
                  <c:v>2.2144048199999999</c:v>
                </c:pt>
                <c:pt idx="13384">
                  <c:v>2.21379328</c:v>
                </c:pt>
                <c:pt idx="13385">
                  <c:v>2.2133924999999999</c:v>
                </c:pt>
                <c:pt idx="13386">
                  <c:v>2.2128708399999999</c:v>
                </c:pt>
                <c:pt idx="13387">
                  <c:v>2.2122495199999999</c:v>
                </c:pt>
                <c:pt idx="13388">
                  <c:v>2.2116882800000002</c:v>
                </c:pt>
                <c:pt idx="13389">
                  <c:v>2.2111568500000001</c:v>
                </c:pt>
                <c:pt idx="13390">
                  <c:v>2.2108962499999998</c:v>
                </c:pt>
                <c:pt idx="13391">
                  <c:v>2.2102947199999998</c:v>
                </c:pt>
                <c:pt idx="13392">
                  <c:v>2.2098438699999998</c:v>
                </c:pt>
                <c:pt idx="13393">
                  <c:v>2.2093324700000001</c:v>
                </c:pt>
                <c:pt idx="13394">
                  <c:v>2.2088913899999998</c:v>
                </c:pt>
                <c:pt idx="13395">
                  <c:v>2.2080392799999999</c:v>
                </c:pt>
                <c:pt idx="13396">
                  <c:v>2.2079491600000001</c:v>
                </c:pt>
                <c:pt idx="13397">
                  <c:v>2.2072374799999999</c:v>
                </c:pt>
                <c:pt idx="13398">
                  <c:v>2.2070148000000001</c:v>
                </c:pt>
                <c:pt idx="13399">
                  <c:v>2.2063663</c:v>
                </c:pt>
                <c:pt idx="13400">
                  <c:v>2.20577383</c:v>
                </c:pt>
                <c:pt idx="13401">
                  <c:v>2.2052917500000002</c:v>
                </c:pt>
                <c:pt idx="13402">
                  <c:v>2.2045807800000001</c:v>
                </c:pt>
                <c:pt idx="13403">
                  <c:v>2.2044205699999999</c:v>
                </c:pt>
                <c:pt idx="13404">
                  <c:v>2.20376897</c:v>
                </c:pt>
                <c:pt idx="13405">
                  <c:v>2.2034780999999999</c:v>
                </c:pt>
                <c:pt idx="13406">
                  <c:v>2.20285654</c:v>
                </c:pt>
                <c:pt idx="13407">
                  <c:v>2.2023150899999999</c:v>
                </c:pt>
                <c:pt idx="13408">
                  <c:v>2.20188403</c:v>
                </c:pt>
                <c:pt idx="13409">
                  <c:v>2.2011022599999999</c:v>
                </c:pt>
                <c:pt idx="13410">
                  <c:v>2.2006711999999999</c:v>
                </c:pt>
                <c:pt idx="13411">
                  <c:v>2.2002902</c:v>
                </c:pt>
                <c:pt idx="13412">
                  <c:v>2.1997590100000002</c:v>
                </c:pt>
                <c:pt idx="13413">
                  <c:v>2.1994080500000002</c:v>
                </c:pt>
                <c:pt idx="13414">
                  <c:v>2.1987466800000002</c:v>
                </c:pt>
                <c:pt idx="13415">
                  <c:v>2.19828534</c:v>
                </c:pt>
                <c:pt idx="13416">
                  <c:v>2.19787431</c:v>
                </c:pt>
                <c:pt idx="13417">
                  <c:v>2.197263</c:v>
                </c:pt>
                <c:pt idx="13418">
                  <c:v>2.1966714899999999</c:v>
                </c:pt>
                <c:pt idx="13419">
                  <c:v>2.1961400499999999</c:v>
                </c:pt>
                <c:pt idx="13420">
                  <c:v>2.1959798300000002</c:v>
                </c:pt>
                <c:pt idx="13421">
                  <c:v>2.1952278600000001</c:v>
                </c:pt>
                <c:pt idx="13422">
                  <c:v>2.1947267099999999</c:v>
                </c:pt>
                <c:pt idx="13423">
                  <c:v>2.1941955100000001</c:v>
                </c:pt>
                <c:pt idx="13424">
                  <c:v>2.1938948599999999</c:v>
                </c:pt>
                <c:pt idx="13425">
                  <c:v>2.1932129900000001</c:v>
                </c:pt>
                <c:pt idx="13426">
                  <c:v>2.19285226</c:v>
                </c:pt>
                <c:pt idx="13427">
                  <c:v>2.19225073</c:v>
                </c:pt>
                <c:pt idx="13428">
                  <c:v>2.1918396900000001</c:v>
                </c:pt>
                <c:pt idx="13429">
                  <c:v>2.1914186500000001</c:v>
                </c:pt>
                <c:pt idx="13430">
                  <c:v>2.1906366300000002</c:v>
                </c:pt>
                <c:pt idx="13431">
                  <c:v>2.1903560199999998</c:v>
                </c:pt>
                <c:pt idx="13432">
                  <c:v>2.1897444699999999</c:v>
                </c:pt>
                <c:pt idx="13433">
                  <c:v>2.1892333000000002</c:v>
                </c:pt>
                <c:pt idx="13434">
                  <c:v>2.1888122600000002</c:v>
                </c:pt>
                <c:pt idx="13435">
                  <c:v>2.1882407700000002</c:v>
                </c:pt>
                <c:pt idx="13436">
                  <c:v>2.18770957</c:v>
                </c:pt>
                <c:pt idx="13437">
                  <c:v>2.1872484700000001</c:v>
                </c:pt>
                <c:pt idx="13438">
                  <c:v>2.1868073899999998</c:v>
                </c:pt>
                <c:pt idx="13439">
                  <c:v>2.18636608</c:v>
                </c:pt>
                <c:pt idx="13440">
                  <c:v>2.1857247399999999</c:v>
                </c:pt>
                <c:pt idx="13441">
                  <c:v>2.1853139399999999</c:v>
                </c:pt>
                <c:pt idx="13442">
                  <c:v>2.1846921400000001</c:v>
                </c:pt>
                <c:pt idx="13443">
                  <c:v>2.1845016500000001</c:v>
                </c:pt>
                <c:pt idx="13444">
                  <c:v>2.1837399</c:v>
                </c:pt>
                <c:pt idx="13445">
                  <c:v>2.1835191200000001</c:v>
                </c:pt>
                <c:pt idx="13446">
                  <c:v>2.18257689</c:v>
                </c:pt>
                <c:pt idx="13447">
                  <c:v>2.1822361899999998</c:v>
                </c:pt>
                <c:pt idx="13448">
                  <c:v>2.1818654500000001</c:v>
                </c:pt>
                <c:pt idx="13449">
                  <c:v>2.1812236299999999</c:v>
                </c:pt>
                <c:pt idx="13450">
                  <c:v>2.1806035000000001</c:v>
                </c:pt>
                <c:pt idx="13451">
                  <c:v>2.1802423000000002</c:v>
                </c:pt>
                <c:pt idx="13452">
                  <c:v>2.1799793200000002</c:v>
                </c:pt>
                <c:pt idx="13453">
                  <c:v>2.1793580100000001</c:v>
                </c:pt>
                <c:pt idx="13454">
                  <c:v>2.1787278699999999</c:v>
                </c:pt>
                <c:pt idx="13455">
                  <c:v>2.17816615</c:v>
                </c:pt>
                <c:pt idx="13456">
                  <c:v>2.1779255900000001</c:v>
                </c:pt>
                <c:pt idx="13457">
                  <c:v>2.1773943899999999</c:v>
                </c:pt>
                <c:pt idx="13458">
                  <c:v>2.1767930999999998</c:v>
                </c:pt>
                <c:pt idx="13459">
                  <c:v>2.1764719499999998</c:v>
                </c:pt>
                <c:pt idx="13460">
                  <c:v>2.1759407500000001</c:v>
                </c:pt>
                <c:pt idx="13461">
                  <c:v>2.1752390899999998</c:v>
                </c:pt>
                <c:pt idx="13462">
                  <c:v>2.1748178</c:v>
                </c:pt>
                <c:pt idx="13463">
                  <c:v>2.1744070099999999</c:v>
                </c:pt>
                <c:pt idx="13464">
                  <c:v>2.1741263900000001</c:v>
                </c:pt>
                <c:pt idx="13465">
                  <c:v>2.1733043200000002</c:v>
                </c:pt>
                <c:pt idx="13466">
                  <c:v>2.1727829000000001</c:v>
                </c:pt>
                <c:pt idx="13467">
                  <c:v>2.17220163</c:v>
                </c:pt>
                <c:pt idx="13468">
                  <c:v>2.1718506799999999</c:v>
                </c:pt>
                <c:pt idx="13469">
                  <c:v>2.1714098499999999</c:v>
                </c:pt>
                <c:pt idx="13470">
                  <c:v>2.17081809</c:v>
                </c:pt>
                <c:pt idx="13471">
                  <c:v>2.1703472100000001</c:v>
                </c:pt>
                <c:pt idx="13472">
                  <c:v>2.1699964999999999</c:v>
                </c:pt>
                <c:pt idx="13473">
                  <c:v>2.16958523</c:v>
                </c:pt>
                <c:pt idx="13474">
                  <c:v>2.1687831900000001</c:v>
                </c:pt>
                <c:pt idx="13475">
                  <c:v>2.1683821700000001</c:v>
                </c:pt>
                <c:pt idx="13476">
                  <c:v>2.1679711300000002</c:v>
                </c:pt>
                <c:pt idx="13477">
                  <c:v>2.1673498200000001</c:v>
                </c:pt>
                <c:pt idx="13478">
                  <c:v>2.1668987300000002</c:v>
                </c:pt>
                <c:pt idx="13479">
                  <c:v>2.1663372500000002</c:v>
                </c:pt>
                <c:pt idx="13480">
                  <c:v>2.1657259500000001</c:v>
                </c:pt>
                <c:pt idx="13481">
                  <c:v>2.1653749900000001</c:v>
                </c:pt>
                <c:pt idx="13482">
                  <c:v>2.16488361</c:v>
                </c:pt>
                <c:pt idx="13483">
                  <c:v>2.1642119900000001</c:v>
                </c:pt>
                <c:pt idx="13484">
                  <c:v>2.1638310000000001</c:v>
                </c:pt>
                <c:pt idx="13485">
                  <c:v>2.1633799100000002</c:v>
                </c:pt>
                <c:pt idx="13486">
                  <c:v>2.1627283099999999</c:v>
                </c:pt>
                <c:pt idx="13487">
                  <c:v>2.1623776000000001</c:v>
                </c:pt>
                <c:pt idx="13488">
                  <c:v>2.1618161200000001</c:v>
                </c:pt>
                <c:pt idx="13489">
                  <c:v>2.1615757900000001</c:v>
                </c:pt>
                <c:pt idx="13490">
                  <c:v>2.1605830199999998</c:v>
                </c:pt>
                <c:pt idx="13491">
                  <c:v>2.1603226699999998</c:v>
                </c:pt>
                <c:pt idx="13492">
                  <c:v>2.15991139</c:v>
                </c:pt>
                <c:pt idx="13493">
                  <c:v>2.15925002</c:v>
                </c:pt>
                <c:pt idx="13494">
                  <c:v>2.15864849</c:v>
                </c:pt>
                <c:pt idx="13495">
                  <c:v>2.1581871499999998</c:v>
                </c:pt>
                <c:pt idx="13496">
                  <c:v>2.1577963800000002</c:v>
                </c:pt>
                <c:pt idx="13497">
                  <c:v>2.1572449200000001</c:v>
                </c:pt>
                <c:pt idx="13498">
                  <c:v>2.1567738099999998</c:v>
                </c:pt>
                <c:pt idx="13499">
                  <c:v>2.1562225800000001</c:v>
                </c:pt>
                <c:pt idx="13500">
                  <c:v>2.1557214299999998</c:v>
                </c:pt>
                <c:pt idx="13501">
                  <c:v>2.1552300500000001</c:v>
                </c:pt>
                <c:pt idx="13502">
                  <c:v>2.1546585600000001</c:v>
                </c:pt>
                <c:pt idx="13503">
                  <c:v>2.1541159200000002</c:v>
                </c:pt>
                <c:pt idx="13504">
                  <c:v>2.1536152400000002</c:v>
                </c:pt>
                <c:pt idx="13505">
                  <c:v>2.1531948999999999</c:v>
                </c:pt>
                <c:pt idx="13506">
                  <c:v>2.1526951799999998</c:v>
                </c:pt>
                <c:pt idx="13507">
                  <c:v>2.1523530499999999</c:v>
                </c:pt>
                <c:pt idx="13508">
                  <c:v>2.15169144</c:v>
                </c:pt>
                <c:pt idx="13509">
                  <c:v>2.15112996</c:v>
                </c:pt>
                <c:pt idx="13510">
                  <c:v>2.1507492099999999</c:v>
                </c:pt>
                <c:pt idx="13511">
                  <c:v>2.1502277900000002</c:v>
                </c:pt>
                <c:pt idx="13512">
                  <c:v>2.1496563000000002</c:v>
                </c:pt>
                <c:pt idx="13513">
                  <c:v>2.1490449900000002</c:v>
                </c:pt>
                <c:pt idx="13514">
                  <c:v>2.14850378</c:v>
                </c:pt>
                <c:pt idx="13515">
                  <c:v>2.1481928799999999</c:v>
                </c:pt>
                <c:pt idx="13516">
                  <c:v>2.14772177</c:v>
                </c:pt>
                <c:pt idx="13517">
                  <c:v>2.14715028</c:v>
                </c:pt>
                <c:pt idx="13518">
                  <c:v>2.1466591400000001</c:v>
                </c:pt>
                <c:pt idx="13519">
                  <c:v>2.1461479699999999</c:v>
                </c:pt>
                <c:pt idx="13520">
                  <c:v>2.1456265399999999</c:v>
                </c:pt>
                <c:pt idx="13521">
                  <c:v>2.1451957199999998</c:v>
                </c:pt>
                <c:pt idx="13522">
                  <c:v>2.1448645599999998</c:v>
                </c:pt>
                <c:pt idx="13523">
                  <c:v>2.1441431</c:v>
                </c:pt>
                <c:pt idx="13524">
                  <c:v>2.14369202</c:v>
                </c:pt>
                <c:pt idx="13525">
                  <c:v>2.1431207699999999</c:v>
                </c:pt>
                <c:pt idx="13526">
                  <c:v>2.14274955</c:v>
                </c:pt>
                <c:pt idx="13527">
                  <c:v>2.1422784300000002</c:v>
                </c:pt>
                <c:pt idx="13528">
                  <c:v>2.1417872899999999</c:v>
                </c:pt>
                <c:pt idx="13529">
                  <c:v>2.1412157999999999</c:v>
                </c:pt>
                <c:pt idx="13530">
                  <c:v>2.1408848800000002</c:v>
                </c:pt>
                <c:pt idx="13531">
                  <c:v>2.1402635600000002</c:v>
                </c:pt>
                <c:pt idx="13532">
                  <c:v>2.1397121000000001</c:v>
                </c:pt>
                <c:pt idx="13533">
                  <c:v>2.13936138</c:v>
                </c:pt>
                <c:pt idx="13534">
                  <c:v>2.1386294399999999</c:v>
                </c:pt>
                <c:pt idx="13535">
                  <c:v>2.1381485499999999</c:v>
                </c:pt>
                <c:pt idx="13536">
                  <c:v>2.1379077400000002</c:v>
                </c:pt>
                <c:pt idx="13537">
                  <c:v>2.1372661599999998</c:v>
                </c:pt>
                <c:pt idx="13538">
                  <c:v>2.1366646299999998</c:v>
                </c:pt>
                <c:pt idx="13539">
                  <c:v>2.1362032900000001</c:v>
                </c:pt>
                <c:pt idx="13540">
                  <c:v>2.1355819700000001</c:v>
                </c:pt>
                <c:pt idx="13541">
                  <c:v>2.13520098</c:v>
                </c:pt>
                <c:pt idx="13542">
                  <c:v>2.1347496499999998</c:v>
                </c:pt>
                <c:pt idx="13543">
                  <c:v>2.1341383500000002</c:v>
                </c:pt>
                <c:pt idx="13544">
                  <c:v>2.1338577299999999</c:v>
                </c:pt>
                <c:pt idx="13545">
                  <c:v>2.1331760900000001</c:v>
                </c:pt>
                <c:pt idx="13546">
                  <c:v>2.13267469</c:v>
                </c:pt>
                <c:pt idx="13547">
                  <c:v>2.1322839299999998</c:v>
                </c:pt>
                <c:pt idx="13548">
                  <c:v>2.1316525899999998</c:v>
                </c:pt>
                <c:pt idx="13549">
                  <c:v>2.1312813799999999</c:v>
                </c:pt>
                <c:pt idx="13550">
                  <c:v>2.13076043</c:v>
                </c:pt>
                <c:pt idx="13551">
                  <c:v>2.1300284899999999</c:v>
                </c:pt>
                <c:pt idx="13552">
                  <c:v>2.1297075699999999</c:v>
                </c:pt>
                <c:pt idx="13553">
                  <c:v>2.1292865299999999</c:v>
                </c:pt>
                <c:pt idx="13554">
                  <c:v>2.1288967099999998</c:v>
                </c:pt>
                <c:pt idx="13555">
                  <c:v>2.1281137499999998</c:v>
                </c:pt>
                <c:pt idx="13556">
                  <c:v>2.1275546599999999</c:v>
                </c:pt>
                <c:pt idx="13557">
                  <c:v>2.1271221599999999</c:v>
                </c:pt>
                <c:pt idx="13558">
                  <c:v>2.1266703599999999</c:v>
                </c:pt>
                <c:pt idx="13559">
                  <c:v>2.1262290500000001</c:v>
                </c:pt>
                <c:pt idx="13560">
                  <c:v>2.1258080000000001</c:v>
                </c:pt>
                <c:pt idx="13561">
                  <c:v>2.1251967</c:v>
                </c:pt>
                <c:pt idx="13562">
                  <c:v>2.1247453699999999</c:v>
                </c:pt>
                <c:pt idx="13563">
                  <c:v>2.1242442100000001</c:v>
                </c:pt>
                <c:pt idx="13564">
                  <c:v>2.12385321</c:v>
                </c:pt>
                <c:pt idx="13565">
                  <c:v>2.12328172</c:v>
                </c:pt>
                <c:pt idx="13566">
                  <c:v>2.1226604</c:v>
                </c:pt>
                <c:pt idx="13567">
                  <c:v>2.12234926</c:v>
                </c:pt>
                <c:pt idx="13568">
                  <c:v>2.1217882600000002</c:v>
                </c:pt>
                <c:pt idx="13569">
                  <c:v>2.1212468100000001</c:v>
                </c:pt>
                <c:pt idx="13570">
                  <c:v>2.1207756999999998</c:v>
                </c:pt>
                <c:pt idx="13571">
                  <c:v>2.1203849300000002</c:v>
                </c:pt>
                <c:pt idx="13572">
                  <c:v>2.1195728800000002</c:v>
                </c:pt>
                <c:pt idx="13573">
                  <c:v>2.1192419500000002</c:v>
                </c:pt>
                <c:pt idx="13574">
                  <c:v>2.11872053</c:v>
                </c:pt>
                <c:pt idx="13575">
                  <c:v>2.1180892</c:v>
                </c:pt>
                <c:pt idx="13576">
                  <c:v>2.1177983299999998</c:v>
                </c:pt>
                <c:pt idx="13577">
                  <c:v>2.1173672699999999</c:v>
                </c:pt>
                <c:pt idx="13578">
                  <c:v>2.1168861400000001</c:v>
                </c:pt>
                <c:pt idx="13579">
                  <c:v>2.1163649599999999</c:v>
                </c:pt>
                <c:pt idx="13580">
                  <c:v>2.1156632900000001</c:v>
                </c:pt>
                <c:pt idx="13581">
                  <c:v>2.1151421099999999</c:v>
                </c:pt>
                <c:pt idx="13582">
                  <c:v>2.1148312100000002</c:v>
                </c:pt>
                <c:pt idx="13583">
                  <c:v>2.1143097900000001</c:v>
                </c:pt>
                <c:pt idx="13584">
                  <c:v>2.1138687100000002</c:v>
                </c:pt>
                <c:pt idx="13585">
                  <c:v>2.11334753</c:v>
                </c:pt>
                <c:pt idx="13586">
                  <c:v>2.1127462399999999</c:v>
                </c:pt>
                <c:pt idx="13587">
                  <c:v>2.1123652499999999</c:v>
                </c:pt>
                <c:pt idx="13588">
                  <c:v>2.1116235300000001</c:v>
                </c:pt>
                <c:pt idx="13589">
                  <c:v>2.1111922299999999</c:v>
                </c:pt>
                <c:pt idx="13590">
                  <c:v>2.1109418899999999</c:v>
                </c:pt>
                <c:pt idx="13591">
                  <c:v>2.1103036400000001</c:v>
                </c:pt>
                <c:pt idx="13592">
                  <c:v>2.1103708700000001</c:v>
                </c:pt>
              </c:numCache>
            </c:numRef>
          </c:xVal>
          <c:yVal>
            <c:numRef>
              <c:f>'Zyklische Voltametrie'!$J$29632:$J$43224</c:f>
              <c:numCache>
                <c:formatCode>General</c:formatCode>
                <c:ptCount val="13593"/>
                <c:pt idx="0">
                  <c:v>-4.6189095824956797E-2</c:v>
                </c:pt>
                <c:pt idx="1">
                  <c:v>-4.5102725853211997E-2</c:v>
                </c:pt>
                <c:pt idx="2">
                  <c:v>-4.38869330488766E-2</c:v>
                </c:pt>
                <c:pt idx="3">
                  <c:v>-4.3307449474620403E-2</c:v>
                </c:pt>
                <c:pt idx="4">
                  <c:v>-4.29118526614427E-2</c:v>
                </c:pt>
                <c:pt idx="5">
                  <c:v>-4.2668982709680503E-2</c:v>
                </c:pt>
                <c:pt idx="6">
                  <c:v>-4.2660023328304798E-2</c:v>
                </c:pt>
                <c:pt idx="7">
                  <c:v>-4.2506292707011603E-2</c:v>
                </c:pt>
                <c:pt idx="8">
                  <c:v>-4.2380161568534802E-2</c:v>
                </c:pt>
                <c:pt idx="9">
                  <c:v>-4.2567174121706998E-2</c:v>
                </c:pt>
                <c:pt idx="10">
                  <c:v>-4.2488670451954501E-2</c:v>
                </c:pt>
                <c:pt idx="11">
                  <c:v>-4.24822792831187E-2</c:v>
                </c:pt>
                <c:pt idx="12">
                  <c:v>-4.2607754265191103E-2</c:v>
                </c:pt>
                <c:pt idx="13">
                  <c:v>-4.2555794925041003E-2</c:v>
                </c:pt>
                <c:pt idx="14">
                  <c:v>-4.2521050762540397E-2</c:v>
                </c:pt>
                <c:pt idx="15">
                  <c:v>-4.2638845246983602E-2</c:v>
                </c:pt>
                <c:pt idx="16">
                  <c:v>-4.2656943512459397E-2</c:v>
                </c:pt>
                <c:pt idx="17">
                  <c:v>-4.2615675561440601E-2</c:v>
                </c:pt>
                <c:pt idx="18">
                  <c:v>-4.2664293277387702E-2</c:v>
                </c:pt>
                <c:pt idx="19">
                  <c:v>-4.2713076555325302E-2</c:v>
                </c:pt>
                <c:pt idx="20">
                  <c:v>-4.2687122176478902E-2</c:v>
                </c:pt>
                <c:pt idx="21">
                  <c:v>-4.2678244198517297E-2</c:v>
                </c:pt>
                <c:pt idx="22">
                  <c:v>-4.2892335584232E-2</c:v>
                </c:pt>
                <c:pt idx="23">
                  <c:v>-4.2805956113928102E-2</c:v>
                </c:pt>
                <c:pt idx="24">
                  <c:v>-4.2784509045304703E-2</c:v>
                </c:pt>
                <c:pt idx="25">
                  <c:v>-4.2722157222063503E-2</c:v>
                </c:pt>
                <c:pt idx="26">
                  <c:v>-4.2720980942249201E-2</c:v>
                </c:pt>
                <c:pt idx="27">
                  <c:v>-4.2724295858837101E-2</c:v>
                </c:pt>
                <c:pt idx="28">
                  <c:v>-4.2943979312743401E-2</c:v>
                </c:pt>
                <c:pt idx="29">
                  <c:v>-4.2922602432857698E-2</c:v>
                </c:pt>
                <c:pt idx="30">
                  <c:v>-4.2867626897835402E-2</c:v>
                </c:pt>
                <c:pt idx="31">
                  <c:v>-4.2954430750493502E-2</c:v>
                </c:pt>
                <c:pt idx="32">
                  <c:v>-4.3016980732014903E-2</c:v>
                </c:pt>
                <c:pt idx="33">
                  <c:v>-4.2986457371929201E-2</c:v>
                </c:pt>
                <c:pt idx="34">
                  <c:v>-4.30641364267405E-2</c:v>
                </c:pt>
                <c:pt idx="35">
                  <c:v>-4.3153140170033903E-2</c:v>
                </c:pt>
                <c:pt idx="36">
                  <c:v>-4.31175044698952E-2</c:v>
                </c:pt>
                <c:pt idx="37">
                  <c:v>-4.3067887279903398E-2</c:v>
                </c:pt>
                <c:pt idx="38">
                  <c:v>-4.2974709630167897E-2</c:v>
                </c:pt>
                <c:pt idx="39">
                  <c:v>-4.2994319723220403E-2</c:v>
                </c:pt>
                <c:pt idx="40">
                  <c:v>-4.2991955764591597E-2</c:v>
                </c:pt>
                <c:pt idx="41">
                  <c:v>-4.32220971172987E-2</c:v>
                </c:pt>
                <c:pt idx="42">
                  <c:v>-4.3211663937351402E-2</c:v>
                </c:pt>
                <c:pt idx="43">
                  <c:v>-4.3165773221213899E-2</c:v>
                </c:pt>
                <c:pt idx="44">
                  <c:v>-4.32897652402362E-2</c:v>
                </c:pt>
                <c:pt idx="45">
                  <c:v>-4.32650406340448E-2</c:v>
                </c:pt>
                <c:pt idx="46">
                  <c:v>-4.3252366119607803E-2</c:v>
                </c:pt>
                <c:pt idx="47">
                  <c:v>-4.3410708206162503E-2</c:v>
                </c:pt>
                <c:pt idx="48">
                  <c:v>-4.3455379859854801E-2</c:v>
                </c:pt>
                <c:pt idx="49">
                  <c:v>-4.3405483340999799E-2</c:v>
                </c:pt>
                <c:pt idx="50">
                  <c:v>-4.33443145011553E-2</c:v>
                </c:pt>
                <c:pt idx="51">
                  <c:v>-4.3309212623474397E-2</c:v>
                </c:pt>
                <c:pt idx="52">
                  <c:v>-4.33063421708842E-2</c:v>
                </c:pt>
                <c:pt idx="53">
                  <c:v>-4.3357975227991098E-2</c:v>
                </c:pt>
                <c:pt idx="54">
                  <c:v>-4.3549102139271302E-2</c:v>
                </c:pt>
                <c:pt idx="55">
                  <c:v>-4.3503075100791801E-2</c:v>
                </c:pt>
                <c:pt idx="56">
                  <c:v>-4.3500003579538399E-2</c:v>
                </c:pt>
                <c:pt idx="57">
                  <c:v>-4.3620024739842299E-2</c:v>
                </c:pt>
                <c:pt idx="58">
                  <c:v>-4.3560207054392702E-2</c:v>
                </c:pt>
                <c:pt idx="59">
                  <c:v>-4.3545850103407301E-2</c:v>
                </c:pt>
                <c:pt idx="60">
                  <c:v>-4.3726767742824198E-2</c:v>
                </c:pt>
                <c:pt idx="61">
                  <c:v>-4.3686602307635797E-2</c:v>
                </c:pt>
                <c:pt idx="62">
                  <c:v>-4.36738202617383E-2</c:v>
                </c:pt>
                <c:pt idx="63">
                  <c:v>-4.3747816341541103E-2</c:v>
                </c:pt>
                <c:pt idx="64">
                  <c:v>-4.3790485418867202E-2</c:v>
                </c:pt>
                <c:pt idx="65">
                  <c:v>-4.3724595074309203E-2</c:v>
                </c:pt>
                <c:pt idx="66">
                  <c:v>-4.3779362565449703E-2</c:v>
                </c:pt>
                <c:pt idx="67">
                  <c:v>-4.3879267662608301E-2</c:v>
                </c:pt>
                <c:pt idx="68">
                  <c:v>-4.3822016596095602E-2</c:v>
                </c:pt>
                <c:pt idx="69">
                  <c:v>-4.3829284967311401E-2</c:v>
                </c:pt>
                <c:pt idx="70">
                  <c:v>-4.3925917658876899E-2</c:v>
                </c:pt>
                <c:pt idx="71">
                  <c:v>-4.3893452646443502E-2</c:v>
                </c:pt>
                <c:pt idx="72">
                  <c:v>-4.3860950284094202E-2</c:v>
                </c:pt>
                <c:pt idx="73">
                  <c:v>-4.4081054899531201E-2</c:v>
                </c:pt>
                <c:pt idx="74">
                  <c:v>-4.4010448822518797E-2</c:v>
                </c:pt>
                <c:pt idx="75">
                  <c:v>-4.39776322455145E-2</c:v>
                </c:pt>
                <c:pt idx="76">
                  <c:v>-4.3898969675259102E-2</c:v>
                </c:pt>
                <c:pt idx="77">
                  <c:v>-4.3879197435065402E-2</c:v>
                </c:pt>
                <c:pt idx="78">
                  <c:v>-4.39074935081104E-2</c:v>
                </c:pt>
                <c:pt idx="79">
                  <c:v>-4.4047400510559498E-2</c:v>
                </c:pt>
                <c:pt idx="80">
                  <c:v>-4.4084739813115503E-2</c:v>
                </c:pt>
                <c:pt idx="81">
                  <c:v>-4.4065629558948299E-2</c:v>
                </c:pt>
                <c:pt idx="82">
                  <c:v>-4.4133800974426103E-2</c:v>
                </c:pt>
                <c:pt idx="83">
                  <c:v>-4.4204818560198401E-2</c:v>
                </c:pt>
                <c:pt idx="84">
                  <c:v>-4.4152988926119602E-2</c:v>
                </c:pt>
                <c:pt idx="85">
                  <c:v>-4.4180908036651E-2</c:v>
                </c:pt>
                <c:pt idx="86">
                  <c:v>-4.4350874105778801E-2</c:v>
                </c:pt>
                <c:pt idx="87">
                  <c:v>-4.4267226088171102E-2</c:v>
                </c:pt>
                <c:pt idx="88">
                  <c:v>-4.4248643069295303E-2</c:v>
                </c:pt>
                <c:pt idx="89">
                  <c:v>-4.4332396219639698E-2</c:v>
                </c:pt>
                <c:pt idx="90">
                  <c:v>-4.4310429385707999E-2</c:v>
                </c:pt>
                <c:pt idx="91">
                  <c:v>-4.4286039211631899E-2</c:v>
                </c:pt>
                <c:pt idx="92">
                  <c:v>-4.4471721048466702E-2</c:v>
                </c:pt>
                <c:pt idx="93">
                  <c:v>-4.4410865695681298E-2</c:v>
                </c:pt>
                <c:pt idx="94">
                  <c:v>-4.43951000731128E-2</c:v>
                </c:pt>
                <c:pt idx="95">
                  <c:v>-4.4460197027850298E-2</c:v>
                </c:pt>
                <c:pt idx="96">
                  <c:v>-4.4501594471512397E-2</c:v>
                </c:pt>
                <c:pt idx="97">
                  <c:v>-4.44337024625081E-2</c:v>
                </c:pt>
                <c:pt idx="98">
                  <c:v>-4.45392514714818E-2</c:v>
                </c:pt>
                <c:pt idx="99">
                  <c:v>-4.4627568713622098E-2</c:v>
                </c:pt>
                <c:pt idx="100">
                  <c:v>-4.4549655722221401E-2</c:v>
                </c:pt>
                <c:pt idx="101">
                  <c:v>-4.4513653798882398E-2</c:v>
                </c:pt>
                <c:pt idx="102">
                  <c:v>-4.4456805005514403E-2</c:v>
                </c:pt>
                <c:pt idx="103">
                  <c:v>-4.4465260124222E-2</c:v>
                </c:pt>
                <c:pt idx="104">
                  <c:v>-4.4472690885110501E-2</c:v>
                </c:pt>
                <c:pt idx="105">
                  <c:v>-4.4718133916224402E-2</c:v>
                </c:pt>
                <c:pt idx="106">
                  <c:v>-4.46564488811418E-2</c:v>
                </c:pt>
                <c:pt idx="107">
                  <c:v>-4.46332670010939E-2</c:v>
                </c:pt>
                <c:pt idx="108">
                  <c:v>-4.47607327272029E-2</c:v>
                </c:pt>
                <c:pt idx="109">
                  <c:v>-4.4725547030490399E-2</c:v>
                </c:pt>
                <c:pt idx="110">
                  <c:v>-4.47091376699972E-2</c:v>
                </c:pt>
                <c:pt idx="111">
                  <c:v>-4.4814498413023499E-2</c:v>
                </c:pt>
                <c:pt idx="112">
                  <c:v>-4.4863074042827501E-2</c:v>
                </c:pt>
                <c:pt idx="113">
                  <c:v>-4.4809215147758798E-2</c:v>
                </c:pt>
                <c:pt idx="114">
                  <c:v>-4.4883989832167397E-2</c:v>
                </c:pt>
                <c:pt idx="115">
                  <c:v>-4.4962704977360698E-2</c:v>
                </c:pt>
                <c:pt idx="116">
                  <c:v>-4.4915621605469101E-2</c:v>
                </c:pt>
                <c:pt idx="117">
                  <c:v>-4.4891872656687003E-2</c:v>
                </c:pt>
                <c:pt idx="118">
                  <c:v>-4.5031047503774103E-2</c:v>
                </c:pt>
                <c:pt idx="119">
                  <c:v>-4.4953412657681303E-2</c:v>
                </c:pt>
                <c:pt idx="120">
                  <c:v>-4.4919923665778197E-2</c:v>
                </c:pt>
                <c:pt idx="121">
                  <c:v>-4.5057174119089403E-2</c:v>
                </c:pt>
                <c:pt idx="122">
                  <c:v>-4.50345327553806E-2</c:v>
                </c:pt>
                <c:pt idx="123">
                  <c:v>-4.50152332681076E-2</c:v>
                </c:pt>
                <c:pt idx="124">
                  <c:v>-4.51890724749925E-2</c:v>
                </c:pt>
                <c:pt idx="125">
                  <c:v>-4.5134317896251198E-2</c:v>
                </c:pt>
                <c:pt idx="126">
                  <c:v>-4.5085965743055602E-2</c:v>
                </c:pt>
                <c:pt idx="127">
                  <c:v>-4.5023604199135203E-2</c:v>
                </c:pt>
                <c:pt idx="128">
                  <c:v>-4.50529169562894E-2</c:v>
                </c:pt>
                <c:pt idx="129">
                  <c:v>-4.5051731353548202E-2</c:v>
                </c:pt>
                <c:pt idx="130">
                  <c:v>-4.5105527125997497E-2</c:v>
                </c:pt>
                <c:pt idx="131">
                  <c:v>-4.5205734282111297E-2</c:v>
                </c:pt>
                <c:pt idx="132">
                  <c:v>-4.5171781704994002E-2</c:v>
                </c:pt>
                <c:pt idx="133">
                  <c:v>-4.5176371349952997E-2</c:v>
                </c:pt>
                <c:pt idx="134">
                  <c:v>-4.5298743682602803E-2</c:v>
                </c:pt>
                <c:pt idx="135">
                  <c:v>-4.5268120952338502E-2</c:v>
                </c:pt>
                <c:pt idx="136">
                  <c:v>-4.5245662593515701E-2</c:v>
                </c:pt>
                <c:pt idx="137">
                  <c:v>-4.5443300332408301E-2</c:v>
                </c:pt>
                <c:pt idx="138">
                  <c:v>-4.5396813637732097E-2</c:v>
                </c:pt>
                <c:pt idx="139">
                  <c:v>-4.5309324312256698E-2</c:v>
                </c:pt>
                <c:pt idx="140">
                  <c:v>-4.5419987194084799E-2</c:v>
                </c:pt>
                <c:pt idx="141">
                  <c:v>-4.5390880395037497E-2</c:v>
                </c:pt>
                <c:pt idx="142">
                  <c:v>-4.5375395216979003E-2</c:v>
                </c:pt>
                <c:pt idx="143">
                  <c:v>-4.5506786147598399E-2</c:v>
                </c:pt>
                <c:pt idx="144">
                  <c:v>-4.55373697623144E-2</c:v>
                </c:pt>
                <c:pt idx="145">
                  <c:v>-4.5542095060227501E-2</c:v>
                </c:pt>
                <c:pt idx="146">
                  <c:v>-4.5565104742612203E-2</c:v>
                </c:pt>
                <c:pt idx="147">
                  <c:v>-4.5604463899508098E-2</c:v>
                </c:pt>
                <c:pt idx="148">
                  <c:v>-4.5570186533344097E-2</c:v>
                </c:pt>
                <c:pt idx="149">
                  <c:v>-4.5575283186432301E-2</c:v>
                </c:pt>
                <c:pt idx="150">
                  <c:v>-4.5725810196017798E-2</c:v>
                </c:pt>
                <c:pt idx="151">
                  <c:v>-4.5683928590733697E-2</c:v>
                </c:pt>
                <c:pt idx="152">
                  <c:v>-4.5636800583452201E-2</c:v>
                </c:pt>
                <c:pt idx="153">
                  <c:v>-4.5550664042821098E-2</c:v>
                </c:pt>
                <c:pt idx="154">
                  <c:v>-4.5561932522105102E-2</c:v>
                </c:pt>
                <c:pt idx="155">
                  <c:v>-4.5561156390855603E-2</c:v>
                </c:pt>
                <c:pt idx="156">
                  <c:v>-4.5770129916491202E-2</c:v>
                </c:pt>
                <c:pt idx="157">
                  <c:v>-4.5717938589708199E-2</c:v>
                </c:pt>
                <c:pt idx="158">
                  <c:v>-4.5703806962895499E-2</c:v>
                </c:pt>
                <c:pt idx="159">
                  <c:v>-4.5803350871817097E-2</c:v>
                </c:pt>
                <c:pt idx="160">
                  <c:v>-4.5815383491572097E-2</c:v>
                </c:pt>
                <c:pt idx="161">
                  <c:v>-4.5777033587607298E-2</c:v>
                </c:pt>
                <c:pt idx="162">
                  <c:v>-4.58540902764073E-2</c:v>
                </c:pt>
                <c:pt idx="163">
                  <c:v>-4.5953954579696803E-2</c:v>
                </c:pt>
                <c:pt idx="164">
                  <c:v>-4.5922070147393697E-2</c:v>
                </c:pt>
                <c:pt idx="165">
                  <c:v>-4.5927610828019098E-2</c:v>
                </c:pt>
                <c:pt idx="166">
                  <c:v>-4.6044792081482398E-2</c:v>
                </c:pt>
                <c:pt idx="167">
                  <c:v>-4.5970510624659601E-2</c:v>
                </c:pt>
                <c:pt idx="168">
                  <c:v>-4.5920080340389802E-2</c:v>
                </c:pt>
                <c:pt idx="169">
                  <c:v>-4.6144458145135903E-2</c:v>
                </c:pt>
                <c:pt idx="170">
                  <c:v>-4.6073109348071697E-2</c:v>
                </c:pt>
                <c:pt idx="171">
                  <c:v>-4.6048705611610702E-2</c:v>
                </c:pt>
                <c:pt idx="172">
                  <c:v>-4.6176078748734001E-2</c:v>
                </c:pt>
                <c:pt idx="173">
                  <c:v>-4.6127877275769801E-2</c:v>
                </c:pt>
                <c:pt idx="174">
                  <c:v>-4.6111657701355099E-2</c:v>
                </c:pt>
                <c:pt idx="175">
                  <c:v>-4.6223521562448397E-2</c:v>
                </c:pt>
                <c:pt idx="176">
                  <c:v>-4.6248842176282702E-2</c:v>
                </c:pt>
                <c:pt idx="177">
                  <c:v>-4.6193143808826199E-2</c:v>
                </c:pt>
                <c:pt idx="178">
                  <c:v>-4.6136432705680103E-2</c:v>
                </c:pt>
                <c:pt idx="179">
                  <c:v>-4.6118913635534102E-2</c:v>
                </c:pt>
                <c:pt idx="180">
                  <c:v>-4.6114295187483799E-2</c:v>
                </c:pt>
                <c:pt idx="181">
                  <c:v>-4.6148698873973201E-2</c:v>
                </c:pt>
                <c:pt idx="182">
                  <c:v>-4.6310443848294101E-2</c:v>
                </c:pt>
                <c:pt idx="183">
                  <c:v>-4.62745326706984E-2</c:v>
                </c:pt>
                <c:pt idx="184">
                  <c:v>-4.62866476251899E-2</c:v>
                </c:pt>
                <c:pt idx="185">
                  <c:v>-4.6418535299987199E-2</c:v>
                </c:pt>
                <c:pt idx="186">
                  <c:v>-4.6393327696326501E-2</c:v>
                </c:pt>
                <c:pt idx="187">
                  <c:v>-4.6378874336369502E-2</c:v>
                </c:pt>
                <c:pt idx="188">
                  <c:v>-4.6541012134790997E-2</c:v>
                </c:pt>
                <c:pt idx="189">
                  <c:v>-4.65011776250321E-2</c:v>
                </c:pt>
                <c:pt idx="190">
                  <c:v>-4.64561124196433E-2</c:v>
                </c:pt>
                <c:pt idx="191">
                  <c:v>-4.6500933822244198E-2</c:v>
                </c:pt>
                <c:pt idx="192">
                  <c:v>-4.6515189402271E-2</c:v>
                </c:pt>
                <c:pt idx="193">
                  <c:v>-4.6480690381334601E-2</c:v>
                </c:pt>
                <c:pt idx="194">
                  <c:v>-4.6552932724201503E-2</c:v>
                </c:pt>
                <c:pt idx="195">
                  <c:v>-4.6662741845163301E-2</c:v>
                </c:pt>
                <c:pt idx="196">
                  <c:v>-4.6622529344555602E-2</c:v>
                </c:pt>
                <c:pt idx="197">
                  <c:v>-4.6614419649510401E-2</c:v>
                </c:pt>
                <c:pt idx="198">
                  <c:v>-4.6707206512413398E-2</c:v>
                </c:pt>
                <c:pt idx="199">
                  <c:v>-4.6637070549574298E-2</c:v>
                </c:pt>
                <c:pt idx="200">
                  <c:v>-4.6606545753699297E-2</c:v>
                </c:pt>
                <c:pt idx="201">
                  <c:v>-4.68204088295655E-2</c:v>
                </c:pt>
                <c:pt idx="202">
                  <c:v>-4.6791176787034199E-2</c:v>
                </c:pt>
                <c:pt idx="203">
                  <c:v>-4.6753660766019799E-2</c:v>
                </c:pt>
                <c:pt idx="204">
                  <c:v>-4.6659268497023898E-2</c:v>
                </c:pt>
                <c:pt idx="205">
                  <c:v>-4.6661466389195903E-2</c:v>
                </c:pt>
                <c:pt idx="206">
                  <c:v>-4.66806688345969E-2</c:v>
                </c:pt>
                <c:pt idx="207">
                  <c:v>-4.6833929460262803E-2</c:v>
                </c:pt>
                <c:pt idx="208">
                  <c:v>-4.6862847142620102E-2</c:v>
                </c:pt>
                <c:pt idx="209">
                  <c:v>-4.6834404851930703E-2</c:v>
                </c:pt>
                <c:pt idx="210">
                  <c:v>-4.6866390427264003E-2</c:v>
                </c:pt>
                <c:pt idx="211">
                  <c:v>-4.6944183384766802E-2</c:v>
                </c:pt>
                <c:pt idx="212">
                  <c:v>-4.6907284316451497E-2</c:v>
                </c:pt>
                <c:pt idx="213">
                  <c:v>-4.69081766495947E-2</c:v>
                </c:pt>
                <c:pt idx="214">
                  <c:v>-4.7051227874665903E-2</c:v>
                </c:pt>
                <c:pt idx="215">
                  <c:v>-4.7017383968803499E-2</c:v>
                </c:pt>
                <c:pt idx="216">
                  <c:v>-4.6972565903477002E-2</c:v>
                </c:pt>
                <c:pt idx="217">
                  <c:v>-4.7159142555952299E-2</c:v>
                </c:pt>
                <c:pt idx="218">
                  <c:v>-4.7103651455621898E-2</c:v>
                </c:pt>
                <c:pt idx="219">
                  <c:v>-4.7064963441531701E-2</c:v>
                </c:pt>
                <c:pt idx="220">
                  <c:v>-4.72359372361097E-2</c:v>
                </c:pt>
                <c:pt idx="221">
                  <c:v>-4.7207334534808298E-2</c:v>
                </c:pt>
                <c:pt idx="222">
                  <c:v>-4.7166546117902698E-2</c:v>
                </c:pt>
                <c:pt idx="223">
                  <c:v>-4.7236508748028497E-2</c:v>
                </c:pt>
                <c:pt idx="224">
                  <c:v>-4.7230138162073498E-2</c:v>
                </c:pt>
                <c:pt idx="225">
                  <c:v>-4.7201436410735501E-2</c:v>
                </c:pt>
                <c:pt idx="226">
                  <c:v>-4.7280638954058901E-2</c:v>
                </c:pt>
                <c:pt idx="227">
                  <c:v>-4.7334185927562902E-2</c:v>
                </c:pt>
                <c:pt idx="228">
                  <c:v>-4.7280341192769498E-2</c:v>
                </c:pt>
                <c:pt idx="229">
                  <c:v>-4.7225884055175603E-2</c:v>
                </c:pt>
                <c:pt idx="230">
                  <c:v>-4.72010406277453E-2</c:v>
                </c:pt>
                <c:pt idx="231">
                  <c:v>-4.7188309389942701E-2</c:v>
                </c:pt>
                <c:pt idx="232">
                  <c:v>-4.7204163953817303E-2</c:v>
                </c:pt>
                <c:pt idx="233">
                  <c:v>-4.7424410101181501E-2</c:v>
                </c:pt>
                <c:pt idx="234">
                  <c:v>-4.7410731087438901E-2</c:v>
                </c:pt>
                <c:pt idx="235">
                  <c:v>-4.7395571503633098E-2</c:v>
                </c:pt>
                <c:pt idx="236">
                  <c:v>-4.7537773081179097E-2</c:v>
                </c:pt>
                <c:pt idx="237">
                  <c:v>-4.7497716606206698E-2</c:v>
                </c:pt>
                <c:pt idx="238">
                  <c:v>-4.74763992921605E-2</c:v>
                </c:pt>
                <c:pt idx="239">
                  <c:v>-4.7597973413454897E-2</c:v>
                </c:pt>
                <c:pt idx="240">
                  <c:v>-4.76200455450453E-2</c:v>
                </c:pt>
                <c:pt idx="241">
                  <c:v>-4.7576602257322402E-2</c:v>
                </c:pt>
                <c:pt idx="242">
                  <c:v>-4.7575064304207097E-2</c:v>
                </c:pt>
                <c:pt idx="243">
                  <c:v>-4.7585801260235698E-2</c:v>
                </c:pt>
                <c:pt idx="244">
                  <c:v>-4.7584191546775401E-2</c:v>
                </c:pt>
                <c:pt idx="245">
                  <c:v>-4.7591741128902097E-2</c:v>
                </c:pt>
                <c:pt idx="246">
                  <c:v>-4.7724601182077699E-2</c:v>
                </c:pt>
                <c:pt idx="247">
                  <c:v>-4.7703472276528699E-2</c:v>
                </c:pt>
                <c:pt idx="248">
                  <c:v>-4.7690433159004897E-2</c:v>
                </c:pt>
                <c:pt idx="249">
                  <c:v>-4.7838058206252802E-2</c:v>
                </c:pt>
                <c:pt idx="250">
                  <c:v>-4.7768910580392197E-2</c:v>
                </c:pt>
                <c:pt idx="251">
                  <c:v>-4.7750532520391603E-2</c:v>
                </c:pt>
                <c:pt idx="252">
                  <c:v>-4.7925210519073003E-2</c:v>
                </c:pt>
                <c:pt idx="253">
                  <c:v>-4.7888606757623998E-2</c:v>
                </c:pt>
                <c:pt idx="254">
                  <c:v>-4.7857492647987401E-2</c:v>
                </c:pt>
                <c:pt idx="255">
                  <c:v>-4.7782342308588799E-2</c:v>
                </c:pt>
                <c:pt idx="256">
                  <c:v>-4.7759479367717503E-2</c:v>
                </c:pt>
                <c:pt idx="257">
                  <c:v>-4.7777864577559198E-2</c:v>
                </c:pt>
                <c:pt idx="258">
                  <c:v>-4.7867159873324697E-2</c:v>
                </c:pt>
                <c:pt idx="259">
                  <c:v>-4.7976311354432297E-2</c:v>
                </c:pt>
                <c:pt idx="260">
                  <c:v>-4.7934400490097E-2</c:v>
                </c:pt>
                <c:pt idx="261">
                  <c:v>-4.79578187320535E-2</c:v>
                </c:pt>
                <c:pt idx="262">
                  <c:v>-4.8081215762067503E-2</c:v>
                </c:pt>
                <c:pt idx="263">
                  <c:v>-4.80357506700482E-2</c:v>
                </c:pt>
                <c:pt idx="264">
                  <c:v>-4.8000116560918599E-2</c:v>
                </c:pt>
                <c:pt idx="265">
                  <c:v>-4.8218527032683402E-2</c:v>
                </c:pt>
                <c:pt idx="266">
                  <c:v>-4.8177123360801398E-2</c:v>
                </c:pt>
                <c:pt idx="267">
                  <c:v>-4.8155713515977097E-2</c:v>
                </c:pt>
                <c:pt idx="268">
                  <c:v>-4.8287076200829601E-2</c:v>
                </c:pt>
                <c:pt idx="269">
                  <c:v>-4.8247793202852399E-2</c:v>
                </c:pt>
                <c:pt idx="270">
                  <c:v>-4.8195599901955502E-2</c:v>
                </c:pt>
                <c:pt idx="271">
                  <c:v>-4.8308472294593202E-2</c:v>
                </c:pt>
                <c:pt idx="272">
                  <c:v>-4.8339302205325299E-2</c:v>
                </c:pt>
                <c:pt idx="273">
                  <c:v>-4.8320057559370501E-2</c:v>
                </c:pt>
                <c:pt idx="274">
                  <c:v>-4.8341292296148197E-2</c:v>
                </c:pt>
                <c:pt idx="275">
                  <c:v>-4.8393241925320199E-2</c:v>
                </c:pt>
                <c:pt idx="276">
                  <c:v>-4.8354559568300301E-2</c:v>
                </c:pt>
                <c:pt idx="277">
                  <c:v>-4.8352693042640199E-2</c:v>
                </c:pt>
                <c:pt idx="278">
                  <c:v>-4.85207320792444E-2</c:v>
                </c:pt>
                <c:pt idx="279">
                  <c:v>-4.8470477398950697E-2</c:v>
                </c:pt>
                <c:pt idx="280">
                  <c:v>-4.8439316228420001E-2</c:v>
                </c:pt>
                <c:pt idx="281">
                  <c:v>-4.8358540070087802E-2</c:v>
                </c:pt>
                <c:pt idx="282">
                  <c:v>-4.8350130683199197E-2</c:v>
                </c:pt>
                <c:pt idx="283">
                  <c:v>-4.8355237668147401E-2</c:v>
                </c:pt>
                <c:pt idx="284">
                  <c:v>-4.8561446717940299E-2</c:v>
                </c:pt>
                <c:pt idx="285">
                  <c:v>-4.8551925273689699E-2</c:v>
                </c:pt>
                <c:pt idx="286">
                  <c:v>-4.8532313172472502E-2</c:v>
                </c:pt>
                <c:pt idx="287">
                  <c:v>-4.8627596125394801E-2</c:v>
                </c:pt>
                <c:pt idx="288">
                  <c:v>-4.8649025644408601E-2</c:v>
                </c:pt>
                <c:pt idx="289">
                  <c:v>-4.86247543109736E-2</c:v>
                </c:pt>
                <c:pt idx="290">
                  <c:v>-4.8694122243129301E-2</c:v>
                </c:pt>
                <c:pt idx="291">
                  <c:v>-4.8770653607789503E-2</c:v>
                </c:pt>
                <c:pt idx="292">
                  <c:v>-4.8727855649000798E-2</c:v>
                </c:pt>
                <c:pt idx="293">
                  <c:v>-4.8715621300895399E-2</c:v>
                </c:pt>
                <c:pt idx="294">
                  <c:v>-4.8810468501566603E-2</c:v>
                </c:pt>
                <c:pt idx="295">
                  <c:v>-4.87720295398806E-2</c:v>
                </c:pt>
                <c:pt idx="296">
                  <c:v>-4.8744480600968601E-2</c:v>
                </c:pt>
                <c:pt idx="297">
                  <c:v>-4.8911268881056402E-2</c:v>
                </c:pt>
                <c:pt idx="298">
                  <c:v>-4.8878669331316002E-2</c:v>
                </c:pt>
                <c:pt idx="299">
                  <c:v>-4.8872014468846502E-2</c:v>
                </c:pt>
                <c:pt idx="300">
                  <c:v>-4.8965830375285103E-2</c:v>
                </c:pt>
                <c:pt idx="301">
                  <c:v>-4.89453232148662E-2</c:v>
                </c:pt>
                <c:pt idx="302">
                  <c:v>-4.8915005056187601E-2</c:v>
                </c:pt>
                <c:pt idx="303">
                  <c:v>-4.9055008120679498E-2</c:v>
                </c:pt>
                <c:pt idx="304">
                  <c:v>-4.9059524608310298E-2</c:v>
                </c:pt>
                <c:pt idx="305">
                  <c:v>-4.9037845320223497E-2</c:v>
                </c:pt>
                <c:pt idx="306">
                  <c:v>-4.8978065994257997E-2</c:v>
                </c:pt>
                <c:pt idx="307">
                  <c:v>-4.8929666091377499E-2</c:v>
                </c:pt>
                <c:pt idx="308">
                  <c:v>-4.8937352975675398E-2</c:v>
                </c:pt>
                <c:pt idx="309">
                  <c:v>-4.8981146343673301E-2</c:v>
                </c:pt>
                <c:pt idx="310">
                  <c:v>-4.9145070913558103E-2</c:v>
                </c:pt>
                <c:pt idx="311">
                  <c:v>-4.91325768525714E-2</c:v>
                </c:pt>
                <c:pt idx="312">
                  <c:v>-4.9102587353748499E-2</c:v>
                </c:pt>
                <c:pt idx="313">
                  <c:v>-4.9281181360129198E-2</c:v>
                </c:pt>
                <c:pt idx="314">
                  <c:v>-4.9246469861827902E-2</c:v>
                </c:pt>
                <c:pt idx="315">
                  <c:v>-4.9222875095438101E-2</c:v>
                </c:pt>
                <c:pt idx="316">
                  <c:v>-4.9406234427199998E-2</c:v>
                </c:pt>
                <c:pt idx="317">
                  <c:v>-4.9373964391028001E-2</c:v>
                </c:pt>
                <c:pt idx="318">
                  <c:v>-4.9331543132817797E-2</c:v>
                </c:pt>
                <c:pt idx="319">
                  <c:v>-4.9433444878862698E-2</c:v>
                </c:pt>
                <c:pt idx="320">
                  <c:v>-4.9425086211442301E-2</c:v>
                </c:pt>
                <c:pt idx="321">
                  <c:v>-4.9385651342407098E-2</c:v>
                </c:pt>
                <c:pt idx="322">
                  <c:v>-4.9463284337738E-2</c:v>
                </c:pt>
                <c:pt idx="323">
                  <c:v>-4.9550937139429298E-2</c:v>
                </c:pt>
                <c:pt idx="324">
                  <c:v>-4.94893633876929E-2</c:v>
                </c:pt>
                <c:pt idx="325">
                  <c:v>-4.9496115806202098E-2</c:v>
                </c:pt>
                <c:pt idx="326">
                  <c:v>-4.9625469837337899E-2</c:v>
                </c:pt>
                <c:pt idx="327">
                  <c:v>-4.9560410766086103E-2</c:v>
                </c:pt>
                <c:pt idx="328">
                  <c:v>-4.95293362376589E-2</c:v>
                </c:pt>
                <c:pt idx="329">
                  <c:v>-4.9710714917940498E-2</c:v>
                </c:pt>
                <c:pt idx="330">
                  <c:v>-4.96458547422663E-2</c:v>
                </c:pt>
                <c:pt idx="331">
                  <c:v>-4.96264785566988E-2</c:v>
                </c:pt>
                <c:pt idx="332">
                  <c:v>-4.9573572488346297E-2</c:v>
                </c:pt>
                <c:pt idx="333">
                  <c:v>-4.9581099301576601E-2</c:v>
                </c:pt>
                <c:pt idx="334">
                  <c:v>-4.9576398780724597E-2</c:v>
                </c:pt>
                <c:pt idx="335">
                  <c:v>-4.9711130423626598E-2</c:v>
                </c:pt>
                <c:pt idx="336">
                  <c:v>-4.9776671706543402E-2</c:v>
                </c:pt>
                <c:pt idx="337">
                  <c:v>-4.97465909575113E-2</c:v>
                </c:pt>
                <c:pt idx="338">
                  <c:v>-4.9791803874541199E-2</c:v>
                </c:pt>
                <c:pt idx="339">
                  <c:v>-4.9865380142970497E-2</c:v>
                </c:pt>
                <c:pt idx="340">
                  <c:v>-4.98280948377215E-2</c:v>
                </c:pt>
                <c:pt idx="341">
                  <c:v>-4.9834498456524198E-2</c:v>
                </c:pt>
                <c:pt idx="342">
                  <c:v>-5.0010744365863398E-2</c:v>
                </c:pt>
                <c:pt idx="343">
                  <c:v>-4.9951913417317098E-2</c:v>
                </c:pt>
                <c:pt idx="344">
                  <c:v>-4.9922032242951303E-2</c:v>
                </c:pt>
                <c:pt idx="345">
                  <c:v>-5.0014854796851499E-2</c:v>
                </c:pt>
                <c:pt idx="346">
                  <c:v>-4.9970271900141E-2</c:v>
                </c:pt>
                <c:pt idx="347">
                  <c:v>-4.9964313802774898E-2</c:v>
                </c:pt>
                <c:pt idx="348">
                  <c:v>-5.01371710949267E-2</c:v>
                </c:pt>
                <c:pt idx="349">
                  <c:v>-5.0108796819889397E-2</c:v>
                </c:pt>
                <c:pt idx="350">
                  <c:v>-5.0079649566517503E-2</c:v>
                </c:pt>
                <c:pt idx="351">
                  <c:v>-5.0169259135145701E-2</c:v>
                </c:pt>
                <c:pt idx="352">
                  <c:v>-5.0185450915402399E-2</c:v>
                </c:pt>
                <c:pt idx="353">
                  <c:v>-5.0142665704091399E-2</c:v>
                </c:pt>
                <c:pt idx="354">
                  <c:v>-5.0206846285921897E-2</c:v>
                </c:pt>
                <c:pt idx="355">
                  <c:v>-5.0309171415089303E-2</c:v>
                </c:pt>
                <c:pt idx="356">
                  <c:v>-5.0259565488280103E-2</c:v>
                </c:pt>
                <c:pt idx="357">
                  <c:v>-5.0225913136576698E-2</c:v>
                </c:pt>
                <c:pt idx="358">
                  <c:v>-5.01425662466016E-2</c:v>
                </c:pt>
                <c:pt idx="359">
                  <c:v>-5.0155186695822702E-2</c:v>
                </c:pt>
                <c:pt idx="360">
                  <c:v>-5.0163169449661101E-2</c:v>
                </c:pt>
                <c:pt idx="361">
                  <c:v>-5.0399045091277503E-2</c:v>
                </c:pt>
                <c:pt idx="362">
                  <c:v>-5.0352791615296301E-2</c:v>
                </c:pt>
                <c:pt idx="363">
                  <c:v>-5.0342411307307502E-2</c:v>
                </c:pt>
                <c:pt idx="364">
                  <c:v>-5.0479397216501097E-2</c:v>
                </c:pt>
                <c:pt idx="365">
                  <c:v>-5.0446691534792497E-2</c:v>
                </c:pt>
                <c:pt idx="366">
                  <c:v>-5.0430777152845101E-2</c:v>
                </c:pt>
                <c:pt idx="367">
                  <c:v>-5.0575846049469103E-2</c:v>
                </c:pt>
                <c:pt idx="368">
                  <c:v>-5.0596891436726001E-2</c:v>
                </c:pt>
                <c:pt idx="369">
                  <c:v>-5.0558770812737498E-2</c:v>
                </c:pt>
                <c:pt idx="370">
                  <c:v>-5.0618188766142103E-2</c:v>
                </c:pt>
                <c:pt idx="371">
                  <c:v>-5.0691423394406701E-2</c:v>
                </c:pt>
                <c:pt idx="372">
                  <c:v>-5.0640610614451603E-2</c:v>
                </c:pt>
                <c:pt idx="373">
                  <c:v>-5.06182633096081E-2</c:v>
                </c:pt>
                <c:pt idx="374">
                  <c:v>-5.07787196405362E-2</c:v>
                </c:pt>
                <c:pt idx="375">
                  <c:v>-5.0730610945417497E-2</c:v>
                </c:pt>
                <c:pt idx="376">
                  <c:v>-5.0693546790474699E-2</c:v>
                </c:pt>
                <c:pt idx="377">
                  <c:v>-5.0848106698443502E-2</c:v>
                </c:pt>
                <c:pt idx="378">
                  <c:v>-5.0775187730323697E-2</c:v>
                </c:pt>
                <c:pt idx="379">
                  <c:v>-5.0767255287307002E-2</c:v>
                </c:pt>
                <c:pt idx="380">
                  <c:v>-5.09434694928739E-2</c:v>
                </c:pt>
                <c:pt idx="381">
                  <c:v>-5.0893264240584997E-2</c:v>
                </c:pt>
                <c:pt idx="382">
                  <c:v>-5.0867107289377503E-2</c:v>
                </c:pt>
                <c:pt idx="383">
                  <c:v>-5.0805028392157302E-2</c:v>
                </c:pt>
                <c:pt idx="384">
                  <c:v>-5.0771571113728098E-2</c:v>
                </c:pt>
                <c:pt idx="385">
                  <c:v>-5.0766082383537102E-2</c:v>
                </c:pt>
                <c:pt idx="386">
                  <c:v>-5.0866175016077701E-2</c:v>
                </c:pt>
                <c:pt idx="387">
                  <c:v>-5.0985169655177701E-2</c:v>
                </c:pt>
                <c:pt idx="388">
                  <c:v>-5.0956020286927403E-2</c:v>
                </c:pt>
                <c:pt idx="389">
                  <c:v>-5.0969491130672499E-2</c:v>
                </c:pt>
                <c:pt idx="390">
                  <c:v>-5.10910758942675E-2</c:v>
                </c:pt>
                <c:pt idx="391">
                  <c:v>-5.1061824293962298E-2</c:v>
                </c:pt>
                <c:pt idx="392">
                  <c:v>-5.1044347269149998E-2</c:v>
                </c:pt>
                <c:pt idx="393">
                  <c:v>-5.1230480622810701E-2</c:v>
                </c:pt>
                <c:pt idx="394">
                  <c:v>-5.1175870874430901E-2</c:v>
                </c:pt>
                <c:pt idx="395">
                  <c:v>-5.11510996730066E-2</c:v>
                </c:pt>
                <c:pt idx="396">
                  <c:v>-5.1251447565543201E-2</c:v>
                </c:pt>
                <c:pt idx="397">
                  <c:v>-5.1232283469289402E-2</c:v>
                </c:pt>
                <c:pt idx="398">
                  <c:v>-5.1204434246756199E-2</c:v>
                </c:pt>
                <c:pt idx="399">
                  <c:v>-5.13382125839901E-2</c:v>
                </c:pt>
                <c:pt idx="400">
                  <c:v>-5.1372538475940803E-2</c:v>
                </c:pt>
                <c:pt idx="401">
                  <c:v>-5.1336199898894097E-2</c:v>
                </c:pt>
                <c:pt idx="402">
                  <c:v>-5.1373350375797697E-2</c:v>
                </c:pt>
                <c:pt idx="403">
                  <c:v>-5.1469551748596298E-2</c:v>
                </c:pt>
                <c:pt idx="404">
                  <c:v>-5.14419607352464E-2</c:v>
                </c:pt>
                <c:pt idx="405">
                  <c:v>-5.1439425112524598E-2</c:v>
                </c:pt>
                <c:pt idx="406">
                  <c:v>-5.1564387259228697E-2</c:v>
                </c:pt>
                <c:pt idx="407">
                  <c:v>-5.1525420742109203E-2</c:v>
                </c:pt>
                <c:pt idx="408">
                  <c:v>-5.1520490650242799E-2</c:v>
                </c:pt>
                <c:pt idx="409">
                  <c:v>-5.1428527319027598E-2</c:v>
                </c:pt>
                <c:pt idx="410">
                  <c:v>-5.1434231728004903E-2</c:v>
                </c:pt>
                <c:pt idx="411">
                  <c:v>-5.14187760612307E-2</c:v>
                </c:pt>
                <c:pt idx="412">
                  <c:v>-5.1626498655726397E-2</c:v>
                </c:pt>
                <c:pt idx="413">
                  <c:v>-5.1612322994818299E-2</c:v>
                </c:pt>
                <c:pt idx="414">
                  <c:v>-5.1627687586005798E-2</c:v>
                </c:pt>
                <c:pt idx="415">
                  <c:v>-5.1705848930093098E-2</c:v>
                </c:pt>
                <c:pt idx="416">
                  <c:v>-5.1705594911860803E-2</c:v>
                </c:pt>
                <c:pt idx="417">
                  <c:v>-5.1708420078891003E-2</c:v>
                </c:pt>
                <c:pt idx="418">
                  <c:v>-5.1787659448261102E-2</c:v>
                </c:pt>
                <c:pt idx="419">
                  <c:v>-5.1873585830132199E-2</c:v>
                </c:pt>
                <c:pt idx="420">
                  <c:v>-5.1824206350526703E-2</c:v>
                </c:pt>
                <c:pt idx="421">
                  <c:v>-5.1828737351267397E-2</c:v>
                </c:pt>
                <c:pt idx="422">
                  <c:v>-5.1953526737634301E-2</c:v>
                </c:pt>
                <c:pt idx="423">
                  <c:v>-5.1902511079485202E-2</c:v>
                </c:pt>
                <c:pt idx="424">
                  <c:v>-5.1860807327709098E-2</c:v>
                </c:pt>
                <c:pt idx="425">
                  <c:v>-5.2065054348995998E-2</c:v>
                </c:pt>
                <c:pt idx="426">
                  <c:v>-5.1989450822489E-2</c:v>
                </c:pt>
                <c:pt idx="427">
                  <c:v>-5.1981119289469198E-2</c:v>
                </c:pt>
                <c:pt idx="428">
                  <c:v>-5.2118371687053501E-2</c:v>
                </c:pt>
                <c:pt idx="429">
                  <c:v>-5.2082805351043801E-2</c:v>
                </c:pt>
                <c:pt idx="430">
                  <c:v>-5.20475789477736E-2</c:v>
                </c:pt>
                <c:pt idx="431">
                  <c:v>-5.2152381841248499E-2</c:v>
                </c:pt>
                <c:pt idx="432">
                  <c:v>-5.2190703533900401E-2</c:v>
                </c:pt>
                <c:pt idx="433">
                  <c:v>-5.2160451576734303E-2</c:v>
                </c:pt>
                <c:pt idx="434">
                  <c:v>-5.2090738900005797E-2</c:v>
                </c:pt>
                <c:pt idx="435">
                  <c:v>-5.2071897836867699E-2</c:v>
                </c:pt>
                <c:pt idx="436">
                  <c:v>-5.2072270521118E-2</c:v>
                </c:pt>
                <c:pt idx="437">
                  <c:v>-5.2104658757646902E-2</c:v>
                </c:pt>
                <c:pt idx="438">
                  <c:v>-5.2282883203588502E-2</c:v>
                </c:pt>
                <c:pt idx="439">
                  <c:v>-5.2263007266447101E-2</c:v>
                </c:pt>
                <c:pt idx="440">
                  <c:v>-5.2235749666579102E-2</c:v>
                </c:pt>
                <c:pt idx="441">
                  <c:v>-5.2404091751668699E-2</c:v>
                </c:pt>
                <c:pt idx="442">
                  <c:v>-5.23632690892556E-2</c:v>
                </c:pt>
                <c:pt idx="443">
                  <c:v>-5.23580525186845E-2</c:v>
                </c:pt>
                <c:pt idx="444">
                  <c:v>-5.2548021058707498E-2</c:v>
                </c:pt>
                <c:pt idx="445">
                  <c:v>-5.2516715038412903E-2</c:v>
                </c:pt>
                <c:pt idx="446">
                  <c:v>-5.2510539613043299E-2</c:v>
                </c:pt>
                <c:pt idx="447">
                  <c:v>-5.2560278913006103E-2</c:v>
                </c:pt>
                <c:pt idx="448">
                  <c:v>-5.2561195664262997E-2</c:v>
                </c:pt>
                <c:pt idx="449">
                  <c:v>-5.2530646673403701E-2</c:v>
                </c:pt>
                <c:pt idx="450">
                  <c:v>-5.26272682473065E-2</c:v>
                </c:pt>
                <c:pt idx="451">
                  <c:v>-5.26859290936652E-2</c:v>
                </c:pt>
                <c:pt idx="452">
                  <c:v>-5.2635145858706399E-2</c:v>
                </c:pt>
                <c:pt idx="453">
                  <c:v>-5.2638320873181099E-2</c:v>
                </c:pt>
                <c:pt idx="454">
                  <c:v>-5.2766239891449601E-2</c:v>
                </c:pt>
                <c:pt idx="455">
                  <c:v>-5.2736077108420501E-2</c:v>
                </c:pt>
                <c:pt idx="456">
                  <c:v>-5.2734555909410001E-2</c:v>
                </c:pt>
                <c:pt idx="457">
                  <c:v>-5.2927213429939002E-2</c:v>
                </c:pt>
                <c:pt idx="458">
                  <c:v>-5.2841864254635898E-2</c:v>
                </c:pt>
                <c:pt idx="459">
                  <c:v>-5.2813284855801501E-2</c:v>
                </c:pt>
                <c:pt idx="460">
                  <c:v>-5.2772783441468997E-2</c:v>
                </c:pt>
                <c:pt idx="461">
                  <c:v>-5.2764323656447398E-2</c:v>
                </c:pt>
                <c:pt idx="462">
                  <c:v>-5.2768940785123702E-2</c:v>
                </c:pt>
                <c:pt idx="463">
                  <c:v>-5.2931944762046199E-2</c:v>
                </c:pt>
                <c:pt idx="464">
                  <c:v>-5.2973296105240902E-2</c:v>
                </c:pt>
                <c:pt idx="465">
                  <c:v>-5.2944638979776498E-2</c:v>
                </c:pt>
                <c:pt idx="466">
                  <c:v>-5.30097300264364E-2</c:v>
                </c:pt>
                <c:pt idx="467">
                  <c:v>-5.3084124713980899E-2</c:v>
                </c:pt>
                <c:pt idx="468">
                  <c:v>-5.3062605535766902E-2</c:v>
                </c:pt>
                <c:pt idx="469">
                  <c:v>-5.3097709159677098E-2</c:v>
                </c:pt>
                <c:pt idx="470">
                  <c:v>-5.3265086666215003E-2</c:v>
                </c:pt>
                <c:pt idx="471">
                  <c:v>-5.3213687225555403E-2</c:v>
                </c:pt>
                <c:pt idx="472">
                  <c:v>-5.3196576540358399E-2</c:v>
                </c:pt>
                <c:pt idx="473">
                  <c:v>-5.3350192494690599E-2</c:v>
                </c:pt>
                <c:pt idx="474">
                  <c:v>-5.3301420412026297E-2</c:v>
                </c:pt>
                <c:pt idx="475">
                  <c:v>-5.3265167497253602E-2</c:v>
                </c:pt>
                <c:pt idx="476">
                  <c:v>-5.3452303652496501E-2</c:v>
                </c:pt>
                <c:pt idx="477">
                  <c:v>-5.3410725717721499E-2</c:v>
                </c:pt>
                <c:pt idx="478">
                  <c:v>-5.3380795775358397E-2</c:v>
                </c:pt>
                <c:pt idx="479">
                  <c:v>-5.3470000469436299E-2</c:v>
                </c:pt>
                <c:pt idx="480">
                  <c:v>-5.3494544195321597E-2</c:v>
                </c:pt>
                <c:pt idx="481">
                  <c:v>-5.34672253997997E-2</c:v>
                </c:pt>
                <c:pt idx="482">
                  <c:v>-5.3542644619786299E-2</c:v>
                </c:pt>
                <c:pt idx="483">
                  <c:v>-5.3624664627326103E-2</c:v>
                </c:pt>
                <c:pt idx="484">
                  <c:v>-5.3585853020195001E-2</c:v>
                </c:pt>
                <c:pt idx="485">
                  <c:v>-5.3540242467230902E-2</c:v>
                </c:pt>
                <c:pt idx="486">
                  <c:v>-5.3471848174619002E-2</c:v>
                </c:pt>
                <c:pt idx="487">
                  <c:v>-5.3510793989213802E-2</c:v>
                </c:pt>
                <c:pt idx="488">
                  <c:v>-5.3524627156245203E-2</c:v>
                </c:pt>
                <c:pt idx="489">
                  <c:v>-5.3758511183938797E-2</c:v>
                </c:pt>
                <c:pt idx="490">
                  <c:v>-5.3702027498123403E-2</c:v>
                </c:pt>
                <c:pt idx="491">
                  <c:v>-5.3661997779272497E-2</c:v>
                </c:pt>
                <c:pt idx="492">
                  <c:v>-5.3816452777633798E-2</c:v>
                </c:pt>
                <c:pt idx="493">
                  <c:v>-5.37985386132886E-2</c:v>
                </c:pt>
                <c:pt idx="494">
                  <c:v>-5.3794746306569899E-2</c:v>
                </c:pt>
                <c:pt idx="495">
                  <c:v>-5.3889320212571597E-2</c:v>
                </c:pt>
                <c:pt idx="496">
                  <c:v>-5.3943346138112101E-2</c:v>
                </c:pt>
                <c:pt idx="497">
                  <c:v>-5.3922871030711798E-2</c:v>
                </c:pt>
                <c:pt idx="498">
                  <c:v>-5.3946928897251799E-2</c:v>
                </c:pt>
                <c:pt idx="499">
                  <c:v>-5.3984197787940398E-2</c:v>
                </c:pt>
                <c:pt idx="500">
                  <c:v>-5.40040512181197E-2</c:v>
                </c:pt>
                <c:pt idx="501">
                  <c:v>-5.4022869289231799E-2</c:v>
                </c:pt>
                <c:pt idx="502">
                  <c:v>-5.4187370231374897E-2</c:v>
                </c:pt>
                <c:pt idx="503">
                  <c:v>-5.4138619860168602E-2</c:v>
                </c:pt>
                <c:pt idx="504">
                  <c:v>-5.4113181172093898E-2</c:v>
                </c:pt>
                <c:pt idx="505">
                  <c:v>-5.4281828905611E-2</c:v>
                </c:pt>
                <c:pt idx="506">
                  <c:v>-5.4220551954737503E-2</c:v>
                </c:pt>
                <c:pt idx="507">
                  <c:v>-5.4209202838440801E-2</c:v>
                </c:pt>
                <c:pt idx="508">
                  <c:v>-5.4398548653504401E-2</c:v>
                </c:pt>
                <c:pt idx="509">
                  <c:v>-5.4359866616626701E-2</c:v>
                </c:pt>
                <c:pt idx="510">
                  <c:v>-5.4347014869563302E-2</c:v>
                </c:pt>
                <c:pt idx="511">
                  <c:v>-5.4274423688184498E-2</c:v>
                </c:pt>
                <c:pt idx="512">
                  <c:v>-5.4277186941665799E-2</c:v>
                </c:pt>
                <c:pt idx="513">
                  <c:v>-5.4280364381459799E-2</c:v>
                </c:pt>
                <c:pt idx="514">
                  <c:v>-5.4383972834329997E-2</c:v>
                </c:pt>
                <c:pt idx="515">
                  <c:v>-5.4499215601633101E-2</c:v>
                </c:pt>
                <c:pt idx="516">
                  <c:v>-5.4478564571278802E-2</c:v>
                </c:pt>
                <c:pt idx="517">
                  <c:v>-5.4485183927075402E-2</c:v>
                </c:pt>
                <c:pt idx="518">
                  <c:v>-5.4611948920258502E-2</c:v>
                </c:pt>
                <c:pt idx="519">
                  <c:v>-5.4578508813089503E-2</c:v>
                </c:pt>
                <c:pt idx="520">
                  <c:v>-5.4588748239136002E-2</c:v>
                </c:pt>
                <c:pt idx="521">
                  <c:v>-5.47821372747418E-2</c:v>
                </c:pt>
                <c:pt idx="522">
                  <c:v>-5.4713724976560602E-2</c:v>
                </c:pt>
                <c:pt idx="523">
                  <c:v>-5.4689976018077201E-2</c:v>
                </c:pt>
                <c:pt idx="524">
                  <c:v>-5.48840768751689E-2</c:v>
                </c:pt>
                <c:pt idx="525">
                  <c:v>-5.4834468969299201E-2</c:v>
                </c:pt>
                <c:pt idx="526">
                  <c:v>-5.4817216994706597E-2</c:v>
                </c:pt>
                <c:pt idx="527">
                  <c:v>-5.4939616626749198E-2</c:v>
                </c:pt>
                <c:pt idx="528">
                  <c:v>-5.49868963037927E-2</c:v>
                </c:pt>
                <c:pt idx="529">
                  <c:v>-5.4952248853320902E-2</c:v>
                </c:pt>
                <c:pt idx="530">
                  <c:v>-5.4965358882489698E-2</c:v>
                </c:pt>
                <c:pt idx="531">
                  <c:v>-5.5042508083579397E-2</c:v>
                </c:pt>
                <c:pt idx="532">
                  <c:v>-5.501499287008E-2</c:v>
                </c:pt>
                <c:pt idx="533">
                  <c:v>-5.5038215126842101E-2</c:v>
                </c:pt>
                <c:pt idx="534">
                  <c:v>-5.5218280157229599E-2</c:v>
                </c:pt>
                <c:pt idx="535">
                  <c:v>-5.5147698614746297E-2</c:v>
                </c:pt>
                <c:pt idx="536">
                  <c:v>-5.5106146416316497E-2</c:v>
                </c:pt>
                <c:pt idx="537">
                  <c:v>-5.5036699962026002E-2</c:v>
                </c:pt>
                <c:pt idx="538">
                  <c:v>-5.5054746684618003E-2</c:v>
                </c:pt>
                <c:pt idx="539">
                  <c:v>-5.5056982421471397E-2</c:v>
                </c:pt>
                <c:pt idx="540">
                  <c:v>-5.5290226029076898E-2</c:v>
                </c:pt>
                <c:pt idx="541">
                  <c:v>-5.5326820661624303E-2</c:v>
                </c:pt>
                <c:pt idx="542">
                  <c:v>-5.5304421538797499E-2</c:v>
                </c:pt>
                <c:pt idx="543">
                  <c:v>-5.5388848180882598E-2</c:v>
                </c:pt>
                <c:pt idx="544">
                  <c:v>-5.54169791090924E-2</c:v>
                </c:pt>
                <c:pt idx="545">
                  <c:v>-5.5401613256738903E-2</c:v>
                </c:pt>
                <c:pt idx="546">
                  <c:v>-5.5504950093260501E-2</c:v>
                </c:pt>
                <c:pt idx="547">
                  <c:v>-5.5604951980058298E-2</c:v>
                </c:pt>
                <c:pt idx="548">
                  <c:v>-5.5549053203625097E-2</c:v>
                </c:pt>
                <c:pt idx="549">
                  <c:v>-5.5559938404864499E-2</c:v>
                </c:pt>
                <c:pt idx="550">
                  <c:v>-5.5657830593797301E-2</c:v>
                </c:pt>
                <c:pt idx="551">
                  <c:v>-5.5620894670331301E-2</c:v>
                </c:pt>
                <c:pt idx="552">
                  <c:v>-5.5631513202873503E-2</c:v>
                </c:pt>
                <c:pt idx="553">
                  <c:v>-5.5824803052625098E-2</c:v>
                </c:pt>
                <c:pt idx="554">
                  <c:v>-5.5781872632603001E-2</c:v>
                </c:pt>
                <c:pt idx="555">
                  <c:v>-5.5740416806656902E-2</c:v>
                </c:pt>
                <c:pt idx="556">
                  <c:v>-5.5899996776133699E-2</c:v>
                </c:pt>
                <c:pt idx="557">
                  <c:v>-5.5855555809102897E-2</c:v>
                </c:pt>
                <c:pt idx="558">
                  <c:v>-5.5817695062918102E-2</c:v>
                </c:pt>
                <c:pt idx="559">
                  <c:v>-5.5941308848560002E-2</c:v>
                </c:pt>
                <c:pt idx="560">
                  <c:v>-5.59553372828911E-2</c:v>
                </c:pt>
                <c:pt idx="561">
                  <c:v>-5.5955463787541002E-2</c:v>
                </c:pt>
                <c:pt idx="562">
                  <c:v>-5.5909866117872499E-2</c:v>
                </c:pt>
                <c:pt idx="563">
                  <c:v>-5.5890375457238198E-2</c:v>
                </c:pt>
                <c:pt idx="564">
                  <c:v>-5.5908666438578301E-2</c:v>
                </c:pt>
                <c:pt idx="565">
                  <c:v>-5.5959435936529099E-2</c:v>
                </c:pt>
                <c:pt idx="566">
                  <c:v>-5.6159691904516099E-2</c:v>
                </c:pt>
                <c:pt idx="567">
                  <c:v>-5.6134664996837502E-2</c:v>
                </c:pt>
                <c:pt idx="568">
                  <c:v>-5.6115419371053701E-2</c:v>
                </c:pt>
                <c:pt idx="569">
                  <c:v>-5.6290269790527599E-2</c:v>
                </c:pt>
                <c:pt idx="570">
                  <c:v>-5.6277647595076502E-2</c:v>
                </c:pt>
                <c:pt idx="571">
                  <c:v>-5.6304106333603499E-2</c:v>
                </c:pt>
                <c:pt idx="572">
                  <c:v>-5.6516594913167198E-2</c:v>
                </c:pt>
                <c:pt idx="573">
                  <c:v>-5.6458837682536497E-2</c:v>
                </c:pt>
                <c:pt idx="574">
                  <c:v>-5.63930482409584E-2</c:v>
                </c:pt>
                <c:pt idx="575">
                  <c:v>-5.6547082145698299E-2</c:v>
                </c:pt>
                <c:pt idx="576">
                  <c:v>-5.6626594567205701E-2</c:v>
                </c:pt>
                <c:pt idx="577">
                  <c:v>-5.6593399630704297E-2</c:v>
                </c:pt>
                <c:pt idx="578">
                  <c:v>-5.6633697395834098E-2</c:v>
                </c:pt>
                <c:pt idx="579">
                  <c:v>-5.67241928656586E-2</c:v>
                </c:pt>
                <c:pt idx="580">
                  <c:v>-5.6626686923361001E-2</c:v>
                </c:pt>
                <c:pt idx="581">
                  <c:v>-5.6633112719282598E-2</c:v>
                </c:pt>
                <c:pt idx="582">
                  <c:v>-5.6844902411504798E-2</c:v>
                </c:pt>
                <c:pt idx="583">
                  <c:v>-5.67838099086658E-2</c:v>
                </c:pt>
                <c:pt idx="584">
                  <c:v>-5.6765368984391398E-2</c:v>
                </c:pt>
                <c:pt idx="585">
                  <c:v>-5.6953868285442397E-2</c:v>
                </c:pt>
                <c:pt idx="586">
                  <c:v>-5.6849686157268903E-2</c:v>
                </c:pt>
                <c:pt idx="587">
                  <c:v>-5.6841919412060599E-2</c:v>
                </c:pt>
                <c:pt idx="588">
                  <c:v>-5.6790899388336903E-2</c:v>
                </c:pt>
                <c:pt idx="589">
                  <c:v>-5.6799385192183E-2</c:v>
                </c:pt>
                <c:pt idx="590">
                  <c:v>-5.68280549099048E-2</c:v>
                </c:pt>
                <c:pt idx="591">
                  <c:v>-5.7073182465198297E-2</c:v>
                </c:pt>
                <c:pt idx="592">
                  <c:v>-5.7130317126090097E-2</c:v>
                </c:pt>
                <c:pt idx="593">
                  <c:v>-5.7087812766743302E-2</c:v>
                </c:pt>
                <c:pt idx="594">
                  <c:v>-5.7080986152868898E-2</c:v>
                </c:pt>
                <c:pt idx="595">
                  <c:v>-5.7177059216580103E-2</c:v>
                </c:pt>
                <c:pt idx="596">
                  <c:v>-5.7169013229819599E-2</c:v>
                </c:pt>
                <c:pt idx="597">
                  <c:v>-5.7204999883348803E-2</c:v>
                </c:pt>
                <c:pt idx="598">
                  <c:v>-5.7380241206071103E-2</c:v>
                </c:pt>
                <c:pt idx="599">
                  <c:v>-5.7337717812818899E-2</c:v>
                </c:pt>
                <c:pt idx="600">
                  <c:v>-5.7317820300037702E-2</c:v>
                </c:pt>
                <c:pt idx="601">
                  <c:v>-5.7442063271688902E-2</c:v>
                </c:pt>
                <c:pt idx="602">
                  <c:v>-5.7409513062642102E-2</c:v>
                </c:pt>
                <c:pt idx="603">
                  <c:v>-5.7409019713911102E-2</c:v>
                </c:pt>
                <c:pt idx="604">
                  <c:v>-5.7595224391358599E-2</c:v>
                </c:pt>
                <c:pt idx="605">
                  <c:v>-5.7592621888033997E-2</c:v>
                </c:pt>
                <c:pt idx="606">
                  <c:v>-5.76023293930727E-2</c:v>
                </c:pt>
                <c:pt idx="607">
                  <c:v>-5.7704019418452102E-2</c:v>
                </c:pt>
                <c:pt idx="608">
                  <c:v>-5.7725911940603197E-2</c:v>
                </c:pt>
                <c:pt idx="609">
                  <c:v>-5.7672853426386797E-2</c:v>
                </c:pt>
                <c:pt idx="610">
                  <c:v>-5.7746652319716901E-2</c:v>
                </c:pt>
                <c:pt idx="611">
                  <c:v>-5.7872052750705401E-2</c:v>
                </c:pt>
                <c:pt idx="612">
                  <c:v>-5.7845723718249697E-2</c:v>
                </c:pt>
                <c:pt idx="613">
                  <c:v>-5.7815352396573698E-2</c:v>
                </c:pt>
                <c:pt idx="614">
                  <c:v>-5.7759007361406899E-2</c:v>
                </c:pt>
                <c:pt idx="615">
                  <c:v>-5.7778563719087697E-2</c:v>
                </c:pt>
                <c:pt idx="616">
                  <c:v>-5.7798051585753699E-2</c:v>
                </c:pt>
                <c:pt idx="617">
                  <c:v>-5.8039877466702298E-2</c:v>
                </c:pt>
                <c:pt idx="618">
                  <c:v>-5.8027352866095797E-2</c:v>
                </c:pt>
                <c:pt idx="619">
                  <c:v>-5.8043881164242701E-2</c:v>
                </c:pt>
                <c:pt idx="620">
                  <c:v>-5.8155867115905001E-2</c:v>
                </c:pt>
                <c:pt idx="621">
                  <c:v>-5.8152968840052603E-2</c:v>
                </c:pt>
                <c:pt idx="622">
                  <c:v>-5.81583922806507E-2</c:v>
                </c:pt>
                <c:pt idx="623">
                  <c:v>-5.8282813503562202E-2</c:v>
                </c:pt>
                <c:pt idx="624">
                  <c:v>-5.8359839274392603E-2</c:v>
                </c:pt>
                <c:pt idx="625">
                  <c:v>-5.83777085024242E-2</c:v>
                </c:pt>
                <c:pt idx="626">
                  <c:v>-5.8424998113574898E-2</c:v>
                </c:pt>
                <c:pt idx="627">
                  <c:v>-5.85093894042076E-2</c:v>
                </c:pt>
                <c:pt idx="628">
                  <c:v>-5.84261143036807E-2</c:v>
                </c:pt>
                <c:pt idx="629">
                  <c:v>-5.8465041258993197E-2</c:v>
                </c:pt>
                <c:pt idx="630">
                  <c:v>-5.8603214332833803E-2</c:v>
                </c:pt>
                <c:pt idx="631">
                  <c:v>-5.8593775223319801E-2</c:v>
                </c:pt>
                <c:pt idx="632">
                  <c:v>-5.8587105498494101E-2</c:v>
                </c:pt>
                <c:pt idx="633">
                  <c:v>-5.8751144659860498E-2</c:v>
                </c:pt>
                <c:pt idx="634">
                  <c:v>-5.8705614860239598E-2</c:v>
                </c:pt>
                <c:pt idx="635">
                  <c:v>-5.8683628555198999E-2</c:v>
                </c:pt>
                <c:pt idx="636">
                  <c:v>-5.88968184504969E-2</c:v>
                </c:pt>
                <c:pt idx="637">
                  <c:v>-5.8853903824152801E-2</c:v>
                </c:pt>
                <c:pt idx="638">
                  <c:v>-5.8827249255652303E-2</c:v>
                </c:pt>
                <c:pt idx="639">
                  <c:v>-5.8787402735712403E-2</c:v>
                </c:pt>
                <c:pt idx="640">
                  <c:v>-5.8770225732587202E-2</c:v>
                </c:pt>
                <c:pt idx="641">
                  <c:v>-5.8807304924509203E-2</c:v>
                </c:pt>
                <c:pt idx="642">
                  <c:v>-5.8899139830221603E-2</c:v>
                </c:pt>
                <c:pt idx="643">
                  <c:v>-5.9014620142988798E-2</c:v>
                </c:pt>
                <c:pt idx="644">
                  <c:v>-5.9009799054668501E-2</c:v>
                </c:pt>
                <c:pt idx="645">
                  <c:v>-5.9058140361837E-2</c:v>
                </c:pt>
                <c:pt idx="646">
                  <c:v>-5.91700133906366E-2</c:v>
                </c:pt>
                <c:pt idx="647">
                  <c:v>-5.9201826360852999E-2</c:v>
                </c:pt>
                <c:pt idx="648">
                  <c:v>-5.9201543296997602E-2</c:v>
                </c:pt>
                <c:pt idx="649">
                  <c:v>-5.9419085291059201E-2</c:v>
                </c:pt>
                <c:pt idx="650">
                  <c:v>-5.9384078757526999E-2</c:v>
                </c:pt>
                <c:pt idx="651">
                  <c:v>-5.9352344833314398E-2</c:v>
                </c:pt>
                <c:pt idx="652">
                  <c:v>-5.93674526705096E-2</c:v>
                </c:pt>
                <c:pt idx="653">
                  <c:v>-5.9374664929540501E-2</c:v>
                </c:pt>
                <c:pt idx="654">
                  <c:v>-5.93853982087846E-2</c:v>
                </c:pt>
                <c:pt idx="655">
                  <c:v>-5.9533417321896702E-2</c:v>
                </c:pt>
                <c:pt idx="656">
                  <c:v>-5.9597378480248202E-2</c:v>
                </c:pt>
                <c:pt idx="657">
                  <c:v>-5.9567919621865001E-2</c:v>
                </c:pt>
                <c:pt idx="658">
                  <c:v>-5.9669627846839601E-2</c:v>
                </c:pt>
                <c:pt idx="659">
                  <c:v>-5.9746421019857103E-2</c:v>
                </c:pt>
                <c:pt idx="660">
                  <c:v>-5.9688081052930303E-2</c:v>
                </c:pt>
                <c:pt idx="661">
                  <c:v>-5.9738834834813098E-2</c:v>
                </c:pt>
                <c:pt idx="662">
                  <c:v>-5.9894986101425997E-2</c:v>
                </c:pt>
                <c:pt idx="663">
                  <c:v>-5.9868843663328501E-2</c:v>
                </c:pt>
                <c:pt idx="664">
                  <c:v>-5.9853301286542301E-2</c:v>
                </c:pt>
                <c:pt idx="665">
                  <c:v>-5.9789036148383101E-2</c:v>
                </c:pt>
                <c:pt idx="666">
                  <c:v>-5.9823254356160697E-2</c:v>
                </c:pt>
                <c:pt idx="667">
                  <c:v>-5.9862027468625401E-2</c:v>
                </c:pt>
                <c:pt idx="668">
                  <c:v>-6.0085838718805601E-2</c:v>
                </c:pt>
                <c:pt idx="669">
                  <c:v>-6.0091486511131199E-2</c:v>
                </c:pt>
                <c:pt idx="670">
                  <c:v>-6.0120095421249499E-2</c:v>
                </c:pt>
                <c:pt idx="671">
                  <c:v>-6.0240608640015098E-2</c:v>
                </c:pt>
                <c:pt idx="672">
                  <c:v>-6.0244568740017698E-2</c:v>
                </c:pt>
                <c:pt idx="673">
                  <c:v>-6.02611168675748E-2</c:v>
                </c:pt>
                <c:pt idx="674">
                  <c:v>-6.0350553540047203E-2</c:v>
                </c:pt>
                <c:pt idx="675">
                  <c:v>-6.0500116048691002E-2</c:v>
                </c:pt>
                <c:pt idx="676">
                  <c:v>-6.0471939873726399E-2</c:v>
                </c:pt>
                <c:pt idx="677">
                  <c:v>-6.0449542167285999E-2</c:v>
                </c:pt>
                <c:pt idx="678">
                  <c:v>-6.06117106508463E-2</c:v>
                </c:pt>
                <c:pt idx="679">
                  <c:v>-6.05715305428021E-2</c:v>
                </c:pt>
                <c:pt idx="680">
                  <c:v>-6.0565173199090001E-2</c:v>
                </c:pt>
                <c:pt idx="681">
                  <c:v>-6.0783003224059898E-2</c:v>
                </c:pt>
                <c:pt idx="682">
                  <c:v>-6.0742316883988602E-2</c:v>
                </c:pt>
                <c:pt idx="683">
                  <c:v>-6.0732114167573598E-2</c:v>
                </c:pt>
                <c:pt idx="684">
                  <c:v>-6.0907575418241301E-2</c:v>
                </c:pt>
                <c:pt idx="685">
                  <c:v>-6.08767258042162E-2</c:v>
                </c:pt>
                <c:pt idx="686">
                  <c:v>-6.0865643938692898E-2</c:v>
                </c:pt>
                <c:pt idx="687">
                  <c:v>-6.0999696080107101E-2</c:v>
                </c:pt>
                <c:pt idx="688">
                  <c:v>-6.1051367227455001E-2</c:v>
                </c:pt>
                <c:pt idx="689">
                  <c:v>-6.1007740829760897E-2</c:v>
                </c:pt>
                <c:pt idx="690">
                  <c:v>-6.0981601108020797E-2</c:v>
                </c:pt>
                <c:pt idx="691">
                  <c:v>-6.0967041819821897E-2</c:v>
                </c:pt>
                <c:pt idx="692">
                  <c:v>-6.1006014778589197E-2</c:v>
                </c:pt>
                <c:pt idx="693">
                  <c:v>-6.10529859744324E-2</c:v>
                </c:pt>
                <c:pt idx="694">
                  <c:v>-6.1263012408744599E-2</c:v>
                </c:pt>
                <c:pt idx="695">
                  <c:v>-6.1250420694705203E-2</c:v>
                </c:pt>
                <c:pt idx="696">
                  <c:v>-6.1265136794342402E-2</c:v>
                </c:pt>
                <c:pt idx="697">
                  <c:v>-6.1445420316886198E-2</c:v>
                </c:pt>
                <c:pt idx="698">
                  <c:v>-6.1455013560286403E-2</c:v>
                </c:pt>
                <c:pt idx="699">
                  <c:v>-6.1446336020405098E-2</c:v>
                </c:pt>
                <c:pt idx="700">
                  <c:v>-6.1593639082275303E-2</c:v>
                </c:pt>
                <c:pt idx="701">
                  <c:v>-6.1609289337260002E-2</c:v>
                </c:pt>
                <c:pt idx="702">
                  <c:v>-6.16424891826075E-2</c:v>
                </c:pt>
                <c:pt idx="703">
                  <c:v>-6.1718406000484803E-2</c:v>
                </c:pt>
                <c:pt idx="704">
                  <c:v>-6.1755999282468103E-2</c:v>
                </c:pt>
                <c:pt idx="705">
                  <c:v>-6.1738884813773202E-2</c:v>
                </c:pt>
                <c:pt idx="706">
                  <c:v>-6.1843017562447797E-2</c:v>
                </c:pt>
                <c:pt idx="707">
                  <c:v>-6.19300794593678E-2</c:v>
                </c:pt>
                <c:pt idx="708">
                  <c:v>-6.19155761087311E-2</c:v>
                </c:pt>
                <c:pt idx="709">
                  <c:v>-6.1973803075185602E-2</c:v>
                </c:pt>
                <c:pt idx="710">
                  <c:v>-6.2116856453940397E-2</c:v>
                </c:pt>
                <c:pt idx="711">
                  <c:v>-6.2119671842083397E-2</c:v>
                </c:pt>
                <c:pt idx="712">
                  <c:v>-6.2118065155421703E-2</c:v>
                </c:pt>
                <c:pt idx="713">
                  <c:v>-6.2342891915856499E-2</c:v>
                </c:pt>
                <c:pt idx="714">
                  <c:v>-6.2331253410472E-2</c:v>
                </c:pt>
                <c:pt idx="715">
                  <c:v>-6.2317584602472602E-2</c:v>
                </c:pt>
                <c:pt idx="716">
                  <c:v>-6.2265326967463001E-2</c:v>
                </c:pt>
                <c:pt idx="717">
                  <c:v>-6.2269753582465101E-2</c:v>
                </c:pt>
                <c:pt idx="718">
                  <c:v>-6.2298809702042199E-2</c:v>
                </c:pt>
                <c:pt idx="719">
                  <c:v>-6.2459341114542197E-2</c:v>
                </c:pt>
                <c:pt idx="720">
                  <c:v>-6.2510877401412895E-2</c:v>
                </c:pt>
                <c:pt idx="721">
                  <c:v>-6.2525963507747806E-2</c:v>
                </c:pt>
                <c:pt idx="722">
                  <c:v>-6.2603868330673995E-2</c:v>
                </c:pt>
                <c:pt idx="723">
                  <c:v>-6.2679124918455897E-2</c:v>
                </c:pt>
                <c:pt idx="724">
                  <c:v>-6.2669688467091506E-2</c:v>
                </c:pt>
                <c:pt idx="725">
                  <c:v>-6.2745311666124903E-2</c:v>
                </c:pt>
                <c:pt idx="726">
                  <c:v>-6.2922412122134105E-2</c:v>
                </c:pt>
                <c:pt idx="727">
                  <c:v>-6.2898812272275506E-2</c:v>
                </c:pt>
                <c:pt idx="728">
                  <c:v>-6.29095982488556E-2</c:v>
                </c:pt>
                <c:pt idx="729">
                  <c:v>-6.3127393038788698E-2</c:v>
                </c:pt>
                <c:pt idx="730">
                  <c:v>-6.3093598000705006E-2</c:v>
                </c:pt>
                <c:pt idx="731">
                  <c:v>-6.3094863183020197E-2</c:v>
                </c:pt>
                <c:pt idx="732">
                  <c:v>-6.3278821588028597E-2</c:v>
                </c:pt>
                <c:pt idx="733">
                  <c:v>-6.3278825196903296E-2</c:v>
                </c:pt>
                <c:pt idx="734">
                  <c:v>-6.3270545952643004E-2</c:v>
                </c:pt>
                <c:pt idx="735">
                  <c:v>-6.33745339194621E-2</c:v>
                </c:pt>
                <c:pt idx="736">
                  <c:v>-6.3425624141624795E-2</c:v>
                </c:pt>
                <c:pt idx="737">
                  <c:v>-6.3437945364664003E-2</c:v>
                </c:pt>
                <c:pt idx="738">
                  <c:v>-6.3539644356891398E-2</c:v>
                </c:pt>
                <c:pt idx="739">
                  <c:v>-6.3660226254067698E-2</c:v>
                </c:pt>
                <c:pt idx="740">
                  <c:v>-6.3620565711364999E-2</c:v>
                </c:pt>
                <c:pt idx="741">
                  <c:v>-6.3600421786153105E-2</c:v>
                </c:pt>
                <c:pt idx="742">
                  <c:v>-6.3569174633206202E-2</c:v>
                </c:pt>
                <c:pt idx="743">
                  <c:v>-6.3594086309118794E-2</c:v>
                </c:pt>
                <c:pt idx="744">
                  <c:v>-6.3631163987641404E-2</c:v>
                </c:pt>
                <c:pt idx="745">
                  <c:v>-6.3911364297382395E-2</c:v>
                </c:pt>
                <c:pt idx="746">
                  <c:v>-6.3917405883936698E-2</c:v>
                </c:pt>
                <c:pt idx="747">
                  <c:v>-6.38927748271573E-2</c:v>
                </c:pt>
                <c:pt idx="748">
                  <c:v>-6.4069281157572003E-2</c:v>
                </c:pt>
                <c:pt idx="749">
                  <c:v>-6.4108759455848902E-2</c:v>
                </c:pt>
                <c:pt idx="750">
                  <c:v>-6.4119475505625301E-2</c:v>
                </c:pt>
                <c:pt idx="751">
                  <c:v>-6.4260455391680293E-2</c:v>
                </c:pt>
                <c:pt idx="752">
                  <c:v>-6.4347264997195397E-2</c:v>
                </c:pt>
                <c:pt idx="753">
                  <c:v>-6.4351199039568402E-2</c:v>
                </c:pt>
                <c:pt idx="754">
                  <c:v>-6.4376028390446205E-2</c:v>
                </c:pt>
                <c:pt idx="755">
                  <c:v>-6.4467324273816004E-2</c:v>
                </c:pt>
                <c:pt idx="756">
                  <c:v>-6.44323886178121E-2</c:v>
                </c:pt>
                <c:pt idx="757">
                  <c:v>-6.4507932052947498E-2</c:v>
                </c:pt>
                <c:pt idx="758">
                  <c:v>-6.4693206048104995E-2</c:v>
                </c:pt>
                <c:pt idx="759">
                  <c:v>-6.4671627963737793E-2</c:v>
                </c:pt>
                <c:pt idx="760">
                  <c:v>-6.4662956943114497E-2</c:v>
                </c:pt>
                <c:pt idx="761">
                  <c:v>-6.4860338830233705E-2</c:v>
                </c:pt>
                <c:pt idx="762">
                  <c:v>-6.4844250679016294E-2</c:v>
                </c:pt>
                <c:pt idx="763">
                  <c:v>-6.4851604266247198E-2</c:v>
                </c:pt>
                <c:pt idx="764">
                  <c:v>-6.5071140571187E-2</c:v>
                </c:pt>
                <c:pt idx="765">
                  <c:v>-6.5095602010842496E-2</c:v>
                </c:pt>
                <c:pt idx="766">
                  <c:v>-6.5083012954952696E-2</c:v>
                </c:pt>
                <c:pt idx="767">
                  <c:v>-6.5052353272524899E-2</c:v>
                </c:pt>
                <c:pt idx="768">
                  <c:v>-6.5062245043615699E-2</c:v>
                </c:pt>
                <c:pt idx="769">
                  <c:v>-6.5085468891386805E-2</c:v>
                </c:pt>
                <c:pt idx="770">
                  <c:v>-6.5241480459614407E-2</c:v>
                </c:pt>
                <c:pt idx="771">
                  <c:v>-6.5365730610210407E-2</c:v>
                </c:pt>
                <c:pt idx="772">
                  <c:v>-6.5366429412582402E-2</c:v>
                </c:pt>
                <c:pt idx="773">
                  <c:v>-6.54181466864735E-2</c:v>
                </c:pt>
                <c:pt idx="774">
                  <c:v>-6.5583236981182999E-2</c:v>
                </c:pt>
                <c:pt idx="775">
                  <c:v>-6.56175597687252E-2</c:v>
                </c:pt>
                <c:pt idx="776">
                  <c:v>-6.5635254257358597E-2</c:v>
                </c:pt>
                <c:pt idx="777">
                  <c:v>-6.5870465788369498E-2</c:v>
                </c:pt>
                <c:pt idx="778">
                  <c:v>-6.5845786749075E-2</c:v>
                </c:pt>
                <c:pt idx="779">
                  <c:v>-6.5833949289905505E-2</c:v>
                </c:pt>
                <c:pt idx="780">
                  <c:v>-6.6033615206833901E-2</c:v>
                </c:pt>
                <c:pt idx="781">
                  <c:v>-6.6042567409264105E-2</c:v>
                </c:pt>
                <c:pt idx="782">
                  <c:v>-6.6047509550116901E-2</c:v>
                </c:pt>
                <c:pt idx="783">
                  <c:v>-6.6199126556360302E-2</c:v>
                </c:pt>
                <c:pt idx="784">
                  <c:v>-6.6262075619306304E-2</c:v>
                </c:pt>
                <c:pt idx="785">
                  <c:v>-6.6267608160463801E-2</c:v>
                </c:pt>
                <c:pt idx="786">
                  <c:v>-6.6304281703196799E-2</c:v>
                </c:pt>
                <c:pt idx="787">
                  <c:v>-6.6435474009873999E-2</c:v>
                </c:pt>
                <c:pt idx="788">
                  <c:v>-6.6436658516371094E-2</c:v>
                </c:pt>
                <c:pt idx="789">
                  <c:v>-6.6484348984280101E-2</c:v>
                </c:pt>
                <c:pt idx="790">
                  <c:v>-6.6658058708223597E-2</c:v>
                </c:pt>
                <c:pt idx="791">
                  <c:v>-6.66501542852935E-2</c:v>
                </c:pt>
                <c:pt idx="792">
                  <c:v>-6.6658793831036997E-2</c:v>
                </c:pt>
                <c:pt idx="793">
                  <c:v>-6.6597388145358802E-2</c:v>
                </c:pt>
                <c:pt idx="794">
                  <c:v>-6.6664183706355698E-2</c:v>
                </c:pt>
                <c:pt idx="795">
                  <c:v>-6.6715684622370805E-2</c:v>
                </c:pt>
                <c:pt idx="796">
                  <c:v>-6.6951019864063599E-2</c:v>
                </c:pt>
                <c:pt idx="797">
                  <c:v>-6.6999667343528593E-2</c:v>
                </c:pt>
                <c:pt idx="798">
                  <c:v>-6.6999532010716706E-2</c:v>
                </c:pt>
                <c:pt idx="799">
                  <c:v>-6.7139710338475794E-2</c:v>
                </c:pt>
                <c:pt idx="800">
                  <c:v>-6.7191704156964002E-2</c:v>
                </c:pt>
                <c:pt idx="801">
                  <c:v>-6.7197087240250003E-2</c:v>
                </c:pt>
                <c:pt idx="802">
                  <c:v>-6.7305163674367494E-2</c:v>
                </c:pt>
                <c:pt idx="803">
                  <c:v>-6.7452364484779301E-2</c:v>
                </c:pt>
                <c:pt idx="804">
                  <c:v>-6.7408701773577606E-2</c:v>
                </c:pt>
                <c:pt idx="805">
                  <c:v>-6.7446887667756597E-2</c:v>
                </c:pt>
                <c:pt idx="806">
                  <c:v>-6.7563598296449895E-2</c:v>
                </c:pt>
                <c:pt idx="807">
                  <c:v>-6.7592400242574499E-2</c:v>
                </c:pt>
                <c:pt idx="808">
                  <c:v>-6.7638871221182104E-2</c:v>
                </c:pt>
                <c:pt idx="809">
                  <c:v>-6.7896381971271194E-2</c:v>
                </c:pt>
                <c:pt idx="810">
                  <c:v>-6.7867817473597797E-2</c:v>
                </c:pt>
                <c:pt idx="811">
                  <c:v>-6.7867217294406298E-2</c:v>
                </c:pt>
                <c:pt idx="812">
                  <c:v>-6.8039612572950797E-2</c:v>
                </c:pt>
                <c:pt idx="813">
                  <c:v>-6.8043715960811699E-2</c:v>
                </c:pt>
                <c:pt idx="814">
                  <c:v>-6.8050205940380401E-2</c:v>
                </c:pt>
                <c:pt idx="815">
                  <c:v>-6.8233325767020306E-2</c:v>
                </c:pt>
                <c:pt idx="816">
                  <c:v>-6.8300425598863707E-2</c:v>
                </c:pt>
                <c:pt idx="817">
                  <c:v>-6.8297153882061507E-2</c:v>
                </c:pt>
                <c:pt idx="818">
                  <c:v>-6.8296142116499398E-2</c:v>
                </c:pt>
                <c:pt idx="819">
                  <c:v>-6.8287655711173997E-2</c:v>
                </c:pt>
                <c:pt idx="820">
                  <c:v>-6.8328534835018398E-2</c:v>
                </c:pt>
                <c:pt idx="821">
                  <c:v>-6.8426266118573997E-2</c:v>
                </c:pt>
                <c:pt idx="822">
                  <c:v>-6.8684962830351096E-2</c:v>
                </c:pt>
                <c:pt idx="823">
                  <c:v>-6.8641717390467594E-2</c:v>
                </c:pt>
                <c:pt idx="824">
                  <c:v>-6.8689659509497403E-2</c:v>
                </c:pt>
                <c:pt idx="825">
                  <c:v>-6.8861530337017099E-2</c:v>
                </c:pt>
                <c:pt idx="826">
                  <c:v>-6.8883202271535895E-2</c:v>
                </c:pt>
                <c:pt idx="827">
                  <c:v>-6.8876824225299102E-2</c:v>
                </c:pt>
                <c:pt idx="828">
                  <c:v>-6.9132936555737295E-2</c:v>
                </c:pt>
                <c:pt idx="829">
                  <c:v>-6.9154215743765401E-2</c:v>
                </c:pt>
                <c:pt idx="830">
                  <c:v>-6.9151476161399106E-2</c:v>
                </c:pt>
                <c:pt idx="831">
                  <c:v>-6.9306484850434003E-2</c:v>
                </c:pt>
                <c:pt idx="832">
                  <c:v>-6.9387980562168897E-2</c:v>
                </c:pt>
                <c:pt idx="833">
                  <c:v>-6.9372570995862498E-2</c:v>
                </c:pt>
                <c:pt idx="834">
                  <c:v>-6.9479263814476305E-2</c:v>
                </c:pt>
                <c:pt idx="835">
                  <c:v>-6.9596244099860705E-2</c:v>
                </c:pt>
                <c:pt idx="836">
                  <c:v>-6.9583968201185994E-2</c:v>
                </c:pt>
                <c:pt idx="837">
                  <c:v>-6.9605463824700606E-2</c:v>
                </c:pt>
                <c:pt idx="838">
                  <c:v>-6.97679569711908E-2</c:v>
                </c:pt>
                <c:pt idx="839">
                  <c:v>-6.9781316793523604E-2</c:v>
                </c:pt>
                <c:pt idx="840">
                  <c:v>-6.9802933294946898E-2</c:v>
                </c:pt>
                <c:pt idx="841">
                  <c:v>-7.0061803620774396E-2</c:v>
                </c:pt>
                <c:pt idx="842">
                  <c:v>-7.00397575856187E-2</c:v>
                </c:pt>
                <c:pt idx="843">
                  <c:v>-7.0044941230056404E-2</c:v>
                </c:pt>
                <c:pt idx="844">
                  <c:v>-6.9998584916076995E-2</c:v>
                </c:pt>
                <c:pt idx="845">
                  <c:v>-7.0034987451227895E-2</c:v>
                </c:pt>
                <c:pt idx="846">
                  <c:v>-7.0112156468288403E-2</c:v>
                </c:pt>
                <c:pt idx="847">
                  <c:v>-7.03103764099067E-2</c:v>
                </c:pt>
                <c:pt idx="848">
                  <c:v>-7.0394984950932396E-2</c:v>
                </c:pt>
                <c:pt idx="849">
                  <c:v>-7.0416989464622895E-2</c:v>
                </c:pt>
                <c:pt idx="850">
                  <c:v>-7.0501506250972401E-2</c:v>
                </c:pt>
                <c:pt idx="851">
                  <c:v>-7.0623522760191501E-2</c:v>
                </c:pt>
                <c:pt idx="852">
                  <c:v>-7.0637369528412999E-2</c:v>
                </c:pt>
                <c:pt idx="853">
                  <c:v>-7.0686591381672895E-2</c:v>
                </c:pt>
                <c:pt idx="854">
                  <c:v>-7.0890148403123202E-2</c:v>
                </c:pt>
                <c:pt idx="855">
                  <c:v>-7.0892817709439504E-2</c:v>
                </c:pt>
                <c:pt idx="856">
                  <c:v>-7.0930758529963597E-2</c:v>
                </c:pt>
                <c:pt idx="857">
                  <c:v>-7.1180061553604596E-2</c:v>
                </c:pt>
                <c:pt idx="858">
                  <c:v>-7.1135836323568097E-2</c:v>
                </c:pt>
                <c:pt idx="859">
                  <c:v>-7.1115761646069794E-2</c:v>
                </c:pt>
                <c:pt idx="860">
                  <c:v>-7.1367686129330601E-2</c:v>
                </c:pt>
                <c:pt idx="861">
                  <c:v>-7.1366088464856106E-2</c:v>
                </c:pt>
                <c:pt idx="862">
                  <c:v>-7.1388834097888501E-2</c:v>
                </c:pt>
                <c:pt idx="863">
                  <c:v>-7.1501253463793601E-2</c:v>
                </c:pt>
                <c:pt idx="864">
                  <c:v>-7.1597927075345097E-2</c:v>
                </c:pt>
                <c:pt idx="865">
                  <c:v>-7.1576751865601904E-2</c:v>
                </c:pt>
                <c:pt idx="866">
                  <c:v>-7.1671073286173101E-2</c:v>
                </c:pt>
                <c:pt idx="867">
                  <c:v>-7.1790708830424904E-2</c:v>
                </c:pt>
                <c:pt idx="868">
                  <c:v>-7.1798776237604403E-2</c:v>
                </c:pt>
                <c:pt idx="869">
                  <c:v>-7.1822146108995399E-2</c:v>
                </c:pt>
                <c:pt idx="870">
                  <c:v>-7.1819581673480501E-2</c:v>
                </c:pt>
                <c:pt idx="871">
                  <c:v>-7.1875189392206398E-2</c:v>
                </c:pt>
                <c:pt idx="872">
                  <c:v>-7.1888289084502899E-2</c:v>
                </c:pt>
                <c:pt idx="873">
                  <c:v>-7.2147114279990404E-2</c:v>
                </c:pt>
                <c:pt idx="874">
                  <c:v>-7.2151361382566503E-2</c:v>
                </c:pt>
                <c:pt idx="875">
                  <c:v>-7.2179916198365293E-2</c:v>
                </c:pt>
                <c:pt idx="876">
                  <c:v>-7.2369468844651202E-2</c:v>
                </c:pt>
                <c:pt idx="877">
                  <c:v>-7.2381200734526099E-2</c:v>
                </c:pt>
                <c:pt idx="878">
                  <c:v>-7.2405329323374096E-2</c:v>
                </c:pt>
                <c:pt idx="879">
                  <c:v>-7.2602196965211196E-2</c:v>
                </c:pt>
                <c:pt idx="880">
                  <c:v>-7.2694579973661494E-2</c:v>
                </c:pt>
                <c:pt idx="881">
                  <c:v>-7.2682770454169404E-2</c:v>
                </c:pt>
                <c:pt idx="882">
                  <c:v>-7.2774188515419697E-2</c:v>
                </c:pt>
                <c:pt idx="883">
                  <c:v>-7.2928191376073995E-2</c:v>
                </c:pt>
                <c:pt idx="884">
                  <c:v>-7.2935412715499706E-2</c:v>
                </c:pt>
                <c:pt idx="885">
                  <c:v>-7.29736621336389E-2</c:v>
                </c:pt>
                <c:pt idx="886">
                  <c:v>-7.3171778737257095E-2</c:v>
                </c:pt>
                <c:pt idx="887">
                  <c:v>-7.3164278175681996E-2</c:v>
                </c:pt>
                <c:pt idx="888">
                  <c:v>-7.3159755789674097E-2</c:v>
                </c:pt>
                <c:pt idx="889">
                  <c:v>-7.3355622395562398E-2</c:v>
                </c:pt>
                <c:pt idx="890">
                  <c:v>-7.3342002210362398E-2</c:v>
                </c:pt>
                <c:pt idx="891">
                  <c:v>-7.3391490887540101E-2</c:v>
                </c:pt>
                <c:pt idx="892">
                  <c:v>-7.3630343152520705E-2</c:v>
                </c:pt>
                <c:pt idx="893">
                  <c:v>-7.3635900470738494E-2</c:v>
                </c:pt>
                <c:pt idx="894">
                  <c:v>-7.3604762864609499E-2</c:v>
                </c:pt>
                <c:pt idx="895">
                  <c:v>-7.3587051608150406E-2</c:v>
                </c:pt>
                <c:pt idx="896">
                  <c:v>-7.3613039923973805E-2</c:v>
                </c:pt>
                <c:pt idx="897">
                  <c:v>-7.3647784006316205E-2</c:v>
                </c:pt>
                <c:pt idx="898">
                  <c:v>-7.3795518022961498E-2</c:v>
                </c:pt>
                <c:pt idx="899">
                  <c:v>-7.3958657507319003E-2</c:v>
                </c:pt>
                <c:pt idx="900">
                  <c:v>-7.3972270125523196E-2</c:v>
                </c:pt>
                <c:pt idx="901">
                  <c:v>-7.4038446919682005E-2</c:v>
                </c:pt>
                <c:pt idx="902">
                  <c:v>-7.4198311679841103E-2</c:v>
                </c:pt>
                <c:pt idx="903">
                  <c:v>-7.4208108591847094E-2</c:v>
                </c:pt>
                <c:pt idx="904">
                  <c:v>-7.4241802659041095E-2</c:v>
                </c:pt>
                <c:pt idx="905">
                  <c:v>-7.4499616438212499E-2</c:v>
                </c:pt>
                <c:pt idx="906">
                  <c:v>-7.4490398595420101E-2</c:v>
                </c:pt>
                <c:pt idx="907">
                  <c:v>-7.4499366979580497E-2</c:v>
                </c:pt>
                <c:pt idx="908">
                  <c:v>-7.4627499154303598E-2</c:v>
                </c:pt>
                <c:pt idx="909">
                  <c:v>-7.4669749340197697E-2</c:v>
                </c:pt>
                <c:pt idx="910">
                  <c:v>-7.4686074163764396E-2</c:v>
                </c:pt>
                <c:pt idx="911">
                  <c:v>-7.4867994718564104E-2</c:v>
                </c:pt>
                <c:pt idx="912">
                  <c:v>-7.49429791273237E-2</c:v>
                </c:pt>
                <c:pt idx="913">
                  <c:v>-7.4953592925642895E-2</c:v>
                </c:pt>
                <c:pt idx="914">
                  <c:v>-7.5044614592722506E-2</c:v>
                </c:pt>
                <c:pt idx="915">
                  <c:v>-7.5177869972928094E-2</c:v>
                </c:pt>
                <c:pt idx="916">
                  <c:v>-7.5197097922985803E-2</c:v>
                </c:pt>
                <c:pt idx="917">
                  <c:v>-7.5249738428586399E-2</c:v>
                </c:pt>
                <c:pt idx="918">
                  <c:v>-7.5476802846727101E-2</c:v>
                </c:pt>
                <c:pt idx="919">
                  <c:v>-7.5462140724994298E-2</c:v>
                </c:pt>
                <c:pt idx="920">
                  <c:v>-7.5490020118498299E-2</c:v>
                </c:pt>
                <c:pt idx="921">
                  <c:v>-7.5452374818269094E-2</c:v>
                </c:pt>
                <c:pt idx="922">
                  <c:v>-7.5509228937638104E-2</c:v>
                </c:pt>
                <c:pt idx="923">
                  <c:v>-7.5537945105073195E-2</c:v>
                </c:pt>
                <c:pt idx="924">
                  <c:v>-7.5804954297685495E-2</c:v>
                </c:pt>
                <c:pt idx="925">
                  <c:v>-7.58471644755144E-2</c:v>
                </c:pt>
                <c:pt idx="926">
                  <c:v>-7.5840831753642396E-2</c:v>
                </c:pt>
                <c:pt idx="927">
                  <c:v>-7.5998106854967801E-2</c:v>
                </c:pt>
                <c:pt idx="928">
                  <c:v>-7.6074451770788795E-2</c:v>
                </c:pt>
                <c:pt idx="929">
                  <c:v>-7.6087385862289802E-2</c:v>
                </c:pt>
                <c:pt idx="930">
                  <c:v>-7.6217760719980002E-2</c:v>
                </c:pt>
                <c:pt idx="931">
                  <c:v>-7.6379729415445297E-2</c:v>
                </c:pt>
                <c:pt idx="932">
                  <c:v>-7.6386735793979296E-2</c:v>
                </c:pt>
                <c:pt idx="933">
                  <c:v>-7.6439680454010506E-2</c:v>
                </c:pt>
                <c:pt idx="934">
                  <c:v>-7.6608586066868295E-2</c:v>
                </c:pt>
                <c:pt idx="935">
                  <c:v>-7.6626478480951096E-2</c:v>
                </c:pt>
                <c:pt idx="936">
                  <c:v>-7.6637848610213805E-2</c:v>
                </c:pt>
                <c:pt idx="937">
                  <c:v>-7.6901362199956899E-2</c:v>
                </c:pt>
                <c:pt idx="938">
                  <c:v>-7.6925354621683706E-2</c:v>
                </c:pt>
                <c:pt idx="939">
                  <c:v>-7.69156973304536E-2</c:v>
                </c:pt>
                <c:pt idx="940">
                  <c:v>-7.70524426479825E-2</c:v>
                </c:pt>
                <c:pt idx="941">
                  <c:v>-7.7099147252738198E-2</c:v>
                </c:pt>
                <c:pt idx="942">
                  <c:v>-7.7141337251911496E-2</c:v>
                </c:pt>
                <c:pt idx="943">
                  <c:v>-7.7308187028392997E-2</c:v>
                </c:pt>
                <c:pt idx="944">
                  <c:v>-7.7390165533870403E-2</c:v>
                </c:pt>
                <c:pt idx="945">
                  <c:v>-7.7401211737499601E-2</c:v>
                </c:pt>
                <c:pt idx="946">
                  <c:v>-7.7454404245751604E-2</c:v>
                </c:pt>
                <c:pt idx="947">
                  <c:v>-7.7442848860906494E-2</c:v>
                </c:pt>
                <c:pt idx="948">
                  <c:v>-7.7494600658948906E-2</c:v>
                </c:pt>
                <c:pt idx="949">
                  <c:v>-7.76067359125686E-2</c:v>
                </c:pt>
                <c:pt idx="950">
                  <c:v>-7.7832407027017297E-2</c:v>
                </c:pt>
                <c:pt idx="951">
                  <c:v>-7.7852389794619198E-2</c:v>
                </c:pt>
                <c:pt idx="952">
                  <c:v>-7.7873358037322898E-2</c:v>
                </c:pt>
                <c:pt idx="953">
                  <c:v>-7.8065804826716503E-2</c:v>
                </c:pt>
                <c:pt idx="954">
                  <c:v>-7.8049247385934203E-2</c:v>
                </c:pt>
                <c:pt idx="955">
                  <c:v>-7.8106484104258106E-2</c:v>
                </c:pt>
                <c:pt idx="956">
                  <c:v>-7.8324141892759602E-2</c:v>
                </c:pt>
                <c:pt idx="957">
                  <c:v>-7.8404456803885497E-2</c:v>
                </c:pt>
                <c:pt idx="958">
                  <c:v>-7.8427234586949099E-2</c:v>
                </c:pt>
                <c:pt idx="959">
                  <c:v>-7.8553007838005701E-2</c:v>
                </c:pt>
                <c:pt idx="960">
                  <c:v>-7.8632339311297803E-2</c:v>
                </c:pt>
                <c:pt idx="961">
                  <c:v>-7.8617631787589001E-2</c:v>
                </c:pt>
                <c:pt idx="962">
                  <c:v>-7.8723960381466798E-2</c:v>
                </c:pt>
                <c:pt idx="963">
                  <c:v>-7.8906739518667501E-2</c:v>
                </c:pt>
                <c:pt idx="964">
                  <c:v>-7.8919730731286095E-2</c:v>
                </c:pt>
                <c:pt idx="965">
                  <c:v>-7.9010541492607403E-2</c:v>
                </c:pt>
                <c:pt idx="966">
                  <c:v>-7.9202467148813196E-2</c:v>
                </c:pt>
                <c:pt idx="967">
                  <c:v>-7.9210089888268803E-2</c:v>
                </c:pt>
                <c:pt idx="968">
                  <c:v>-7.9220144019927996E-2</c:v>
                </c:pt>
                <c:pt idx="969">
                  <c:v>-7.9474760801531402E-2</c:v>
                </c:pt>
                <c:pt idx="970">
                  <c:v>-7.9495682187068206E-2</c:v>
                </c:pt>
                <c:pt idx="971">
                  <c:v>-7.9549950993774904E-2</c:v>
                </c:pt>
                <c:pt idx="972">
                  <c:v>-7.9541583467895804E-2</c:v>
                </c:pt>
                <c:pt idx="973">
                  <c:v>-7.9614861228037598E-2</c:v>
                </c:pt>
                <c:pt idx="974">
                  <c:v>-7.9654085449874595E-2</c:v>
                </c:pt>
                <c:pt idx="975">
                  <c:v>-7.9865888343192595E-2</c:v>
                </c:pt>
                <c:pt idx="976">
                  <c:v>-7.9957573247763397E-2</c:v>
                </c:pt>
                <c:pt idx="977">
                  <c:v>-7.9991914176692699E-2</c:v>
                </c:pt>
                <c:pt idx="978">
                  <c:v>-8.0117896335044403E-2</c:v>
                </c:pt>
                <c:pt idx="979">
                  <c:v>-8.0269428028259399E-2</c:v>
                </c:pt>
                <c:pt idx="980">
                  <c:v>-8.0304518536043798E-2</c:v>
                </c:pt>
                <c:pt idx="981">
                  <c:v>-8.03664185999272E-2</c:v>
                </c:pt>
                <c:pt idx="982">
                  <c:v>-8.0604999753025805E-2</c:v>
                </c:pt>
                <c:pt idx="983">
                  <c:v>-8.0634609660289E-2</c:v>
                </c:pt>
                <c:pt idx="984">
                  <c:v>-8.0685714880625703E-2</c:v>
                </c:pt>
                <c:pt idx="985">
                  <c:v>-8.0929568483649003E-2</c:v>
                </c:pt>
                <c:pt idx="986">
                  <c:v>-8.09479667805134E-2</c:v>
                </c:pt>
                <c:pt idx="987">
                  <c:v>-8.0977378219055901E-2</c:v>
                </c:pt>
                <c:pt idx="988">
                  <c:v>-8.1226950123285097E-2</c:v>
                </c:pt>
                <c:pt idx="989">
                  <c:v>-8.1265611108392394E-2</c:v>
                </c:pt>
                <c:pt idx="990">
                  <c:v>-8.1290930509566997E-2</c:v>
                </c:pt>
                <c:pt idx="991">
                  <c:v>-8.1450187057877502E-2</c:v>
                </c:pt>
                <c:pt idx="992">
                  <c:v>-8.1560318979123997E-2</c:v>
                </c:pt>
                <c:pt idx="993">
                  <c:v>-8.1592945187973498E-2</c:v>
                </c:pt>
                <c:pt idx="994">
                  <c:v>-8.17129442002624E-2</c:v>
                </c:pt>
                <c:pt idx="995">
                  <c:v>-8.18563637440093E-2</c:v>
                </c:pt>
                <c:pt idx="996">
                  <c:v>-8.1912427519758593E-2</c:v>
                </c:pt>
                <c:pt idx="997">
                  <c:v>-8.1979257539690695E-2</c:v>
                </c:pt>
                <c:pt idx="998">
                  <c:v>-8.1961482025993695E-2</c:v>
                </c:pt>
                <c:pt idx="999">
                  <c:v>-8.2013383798767103E-2</c:v>
                </c:pt>
                <c:pt idx="1000">
                  <c:v>-8.2083954572832601E-2</c:v>
                </c:pt>
                <c:pt idx="1001">
                  <c:v>-8.2363360303131503E-2</c:v>
                </c:pt>
                <c:pt idx="1002">
                  <c:v>-8.24011115861744E-2</c:v>
                </c:pt>
                <c:pt idx="1003">
                  <c:v>-8.2494718430098299E-2</c:v>
                </c:pt>
                <c:pt idx="1004">
                  <c:v>-8.2717971721043296E-2</c:v>
                </c:pt>
                <c:pt idx="1005">
                  <c:v>-8.2788332656491603E-2</c:v>
                </c:pt>
                <c:pt idx="1006">
                  <c:v>-8.2843066290176195E-2</c:v>
                </c:pt>
                <c:pt idx="1007">
                  <c:v>-8.3026282508702295E-2</c:v>
                </c:pt>
                <c:pt idx="1008">
                  <c:v>-8.3147152967285198E-2</c:v>
                </c:pt>
                <c:pt idx="1009">
                  <c:v>-8.3213039363423905E-2</c:v>
                </c:pt>
                <c:pt idx="1010">
                  <c:v>-8.3304920097967999E-2</c:v>
                </c:pt>
                <c:pt idx="1011">
                  <c:v>-8.3425290436328695E-2</c:v>
                </c:pt>
                <c:pt idx="1012">
                  <c:v>-8.3449999879425099E-2</c:v>
                </c:pt>
                <c:pt idx="1013">
                  <c:v>-8.3553941998010195E-2</c:v>
                </c:pt>
                <c:pt idx="1014">
                  <c:v>-8.3806783834006804E-2</c:v>
                </c:pt>
                <c:pt idx="1015">
                  <c:v>-8.3852136410617797E-2</c:v>
                </c:pt>
                <c:pt idx="1016">
                  <c:v>-8.3911475997107798E-2</c:v>
                </c:pt>
                <c:pt idx="1017">
                  <c:v>-8.4156990342308002E-2</c:v>
                </c:pt>
                <c:pt idx="1018">
                  <c:v>-8.4218730878395404E-2</c:v>
                </c:pt>
                <c:pt idx="1019">
                  <c:v>-8.4258834113521905E-2</c:v>
                </c:pt>
                <c:pt idx="1020">
                  <c:v>-8.4524229537540602E-2</c:v>
                </c:pt>
                <c:pt idx="1021">
                  <c:v>-8.4566996297022995E-2</c:v>
                </c:pt>
                <c:pt idx="1022">
                  <c:v>-8.4642780401433498E-2</c:v>
                </c:pt>
                <c:pt idx="1023">
                  <c:v>-8.4654800458034696E-2</c:v>
                </c:pt>
                <c:pt idx="1024">
                  <c:v>-8.4741549081324294E-2</c:v>
                </c:pt>
                <c:pt idx="1025">
                  <c:v>-8.4832752608539203E-2</c:v>
                </c:pt>
                <c:pt idx="1026">
                  <c:v>-8.4999772060351905E-2</c:v>
                </c:pt>
                <c:pt idx="1027">
                  <c:v>-8.5215470346156494E-2</c:v>
                </c:pt>
                <c:pt idx="1028">
                  <c:v>-8.52642517808513E-2</c:v>
                </c:pt>
                <c:pt idx="1029">
                  <c:v>-8.5358755430206795E-2</c:v>
                </c:pt>
                <c:pt idx="1030">
                  <c:v>-8.5598262725398097E-2</c:v>
                </c:pt>
                <c:pt idx="1031">
                  <c:v>-8.5652931457541104E-2</c:v>
                </c:pt>
                <c:pt idx="1032">
                  <c:v>-8.5745989442026896E-2</c:v>
                </c:pt>
                <c:pt idx="1033">
                  <c:v>-8.6032270240442105E-2</c:v>
                </c:pt>
                <c:pt idx="1034">
                  <c:v>-8.6073984896454001E-2</c:v>
                </c:pt>
                <c:pt idx="1035">
                  <c:v>-8.6146889409671704E-2</c:v>
                </c:pt>
                <c:pt idx="1036">
                  <c:v>-8.6441618817237401E-2</c:v>
                </c:pt>
                <c:pt idx="1037">
                  <c:v>-8.6512966605369099E-2</c:v>
                </c:pt>
                <c:pt idx="1038">
                  <c:v>-8.6553284258116106E-2</c:v>
                </c:pt>
                <c:pt idx="1039">
                  <c:v>-8.6807516849755503E-2</c:v>
                </c:pt>
                <c:pt idx="1040">
                  <c:v>-8.6903564961782601E-2</c:v>
                </c:pt>
                <c:pt idx="1041">
                  <c:v>-8.6966065301870205E-2</c:v>
                </c:pt>
                <c:pt idx="1042">
                  <c:v>-8.7117220003468596E-2</c:v>
                </c:pt>
                <c:pt idx="1043">
                  <c:v>-8.72891742619685E-2</c:v>
                </c:pt>
                <c:pt idx="1044">
                  <c:v>-8.7415041460189899E-2</c:v>
                </c:pt>
                <c:pt idx="1045">
                  <c:v>-8.7530476254566503E-2</c:v>
                </c:pt>
                <c:pt idx="1046">
                  <c:v>-8.7796934763900797E-2</c:v>
                </c:pt>
                <c:pt idx="1047">
                  <c:v>-8.7834500998724294E-2</c:v>
                </c:pt>
                <c:pt idx="1048">
                  <c:v>-8.7929874154118196E-2</c:v>
                </c:pt>
                <c:pt idx="1049">
                  <c:v>-8.7924244444972502E-2</c:v>
                </c:pt>
                <c:pt idx="1050">
                  <c:v>-8.8050843294089201E-2</c:v>
                </c:pt>
                <c:pt idx="1051">
                  <c:v>-8.8144241618768299E-2</c:v>
                </c:pt>
                <c:pt idx="1052">
                  <c:v>-8.84581422768103E-2</c:v>
                </c:pt>
                <c:pt idx="1053">
                  <c:v>-8.8560916921560096E-2</c:v>
                </c:pt>
                <c:pt idx="1054">
                  <c:v>-8.8615020317956705E-2</c:v>
                </c:pt>
                <c:pt idx="1055">
                  <c:v>-8.8827268821963706E-2</c:v>
                </c:pt>
                <c:pt idx="1056">
                  <c:v>-8.89783405000346E-2</c:v>
                </c:pt>
                <c:pt idx="1057">
                  <c:v>-8.9062677638139603E-2</c:v>
                </c:pt>
                <c:pt idx="1058">
                  <c:v>-8.9262858886892602E-2</c:v>
                </c:pt>
                <c:pt idx="1059">
                  <c:v>-8.9509280010436995E-2</c:v>
                </c:pt>
                <c:pt idx="1060">
                  <c:v>-8.9596731413621206E-2</c:v>
                </c:pt>
                <c:pt idx="1061">
                  <c:v>-8.9708051702473299E-2</c:v>
                </c:pt>
                <c:pt idx="1062">
                  <c:v>-8.9847325560792196E-2</c:v>
                </c:pt>
                <c:pt idx="1063">
                  <c:v>-8.9978099005141601E-2</c:v>
                </c:pt>
                <c:pt idx="1064">
                  <c:v>-9.01041306594077E-2</c:v>
                </c:pt>
                <c:pt idx="1065">
                  <c:v>-9.0454837870007798E-2</c:v>
                </c:pt>
                <c:pt idx="1066">
                  <c:v>-9.0545184832687101E-2</c:v>
                </c:pt>
                <c:pt idx="1067">
                  <c:v>-9.066531539429E-2</c:v>
                </c:pt>
                <c:pt idx="1068">
                  <c:v>-9.0912630315870005E-2</c:v>
                </c:pt>
                <c:pt idx="1069">
                  <c:v>-9.1039924106250197E-2</c:v>
                </c:pt>
                <c:pt idx="1070">
                  <c:v>-9.1156239291497701E-2</c:v>
                </c:pt>
                <c:pt idx="1071">
                  <c:v>-9.1414548961135295E-2</c:v>
                </c:pt>
                <c:pt idx="1072">
                  <c:v>-9.1600007765615998E-2</c:v>
                </c:pt>
                <c:pt idx="1073">
                  <c:v>-9.1674501600209596E-2</c:v>
                </c:pt>
                <c:pt idx="1074">
                  <c:v>-9.1749003040604196E-2</c:v>
                </c:pt>
                <c:pt idx="1075">
                  <c:v>-9.1851263151814494E-2</c:v>
                </c:pt>
                <c:pt idx="1076">
                  <c:v>-9.1986575163900602E-2</c:v>
                </c:pt>
                <c:pt idx="1077">
                  <c:v>-9.2159137614846995E-2</c:v>
                </c:pt>
                <c:pt idx="1078">
                  <c:v>-9.2493420699611195E-2</c:v>
                </c:pt>
                <c:pt idx="1079">
                  <c:v>-9.2606797872577098E-2</c:v>
                </c:pt>
                <c:pt idx="1080">
                  <c:v>-9.2740235229333307E-2</c:v>
                </c:pt>
                <c:pt idx="1081">
                  <c:v>-9.3085715294970797E-2</c:v>
                </c:pt>
                <c:pt idx="1082">
                  <c:v>-9.3192979518789604E-2</c:v>
                </c:pt>
                <c:pt idx="1083">
                  <c:v>-9.3355447015104301E-2</c:v>
                </c:pt>
                <c:pt idx="1084">
                  <c:v>-9.3688366197359901E-2</c:v>
                </c:pt>
                <c:pt idx="1085">
                  <c:v>-9.3815163185354503E-2</c:v>
                </c:pt>
                <c:pt idx="1086">
                  <c:v>-9.3935424403752701E-2</c:v>
                </c:pt>
                <c:pt idx="1087">
                  <c:v>-9.4202407480527897E-2</c:v>
                </c:pt>
                <c:pt idx="1088">
                  <c:v>-9.4415040861349497E-2</c:v>
                </c:pt>
                <c:pt idx="1089">
                  <c:v>-9.4551416075167399E-2</c:v>
                </c:pt>
                <c:pt idx="1090">
                  <c:v>-9.4785572980375404E-2</c:v>
                </c:pt>
                <c:pt idx="1091">
                  <c:v>-9.5031655956215405E-2</c:v>
                </c:pt>
                <c:pt idx="1092">
                  <c:v>-9.5110850001219799E-2</c:v>
                </c:pt>
                <c:pt idx="1093">
                  <c:v>-9.5315394903688205E-2</c:v>
                </c:pt>
                <c:pt idx="1094">
                  <c:v>-9.5628180599305695E-2</c:v>
                </c:pt>
                <c:pt idx="1095">
                  <c:v>-9.5772720349487001E-2</c:v>
                </c:pt>
                <c:pt idx="1096">
                  <c:v>-9.5927432548099295E-2</c:v>
                </c:pt>
                <c:pt idx="1097">
                  <c:v>-9.6317044110037595E-2</c:v>
                </c:pt>
                <c:pt idx="1098">
                  <c:v>-9.6441290205499797E-2</c:v>
                </c:pt>
                <c:pt idx="1099">
                  <c:v>-9.6603513016210202E-2</c:v>
                </c:pt>
                <c:pt idx="1100">
                  <c:v>-9.6715477605660904E-2</c:v>
                </c:pt>
                <c:pt idx="1101">
                  <c:v>-9.6886237481764503E-2</c:v>
                </c:pt>
                <c:pt idx="1102">
                  <c:v>-9.7052754931307106E-2</c:v>
                </c:pt>
                <c:pt idx="1103">
                  <c:v>-9.7358824510593106E-2</c:v>
                </c:pt>
                <c:pt idx="1104">
                  <c:v>-9.7622009479286107E-2</c:v>
                </c:pt>
                <c:pt idx="1105">
                  <c:v>-9.7825703983833195E-2</c:v>
                </c:pt>
                <c:pt idx="1106">
                  <c:v>-9.8087449802511203E-2</c:v>
                </c:pt>
                <c:pt idx="1107">
                  <c:v>-9.83566530048849E-2</c:v>
                </c:pt>
                <c:pt idx="1108">
                  <c:v>-9.8537859856151405E-2</c:v>
                </c:pt>
                <c:pt idx="1109">
                  <c:v>-9.8700337732831198E-2</c:v>
                </c:pt>
                <c:pt idx="1110">
                  <c:v>-9.9093043206570197E-2</c:v>
                </c:pt>
                <c:pt idx="1111">
                  <c:v>-9.9234240866887105E-2</c:v>
                </c:pt>
                <c:pt idx="1112">
                  <c:v>-9.9540900128583396E-2</c:v>
                </c:pt>
                <c:pt idx="1113">
                  <c:v>-9.9743741836088598E-2</c:v>
                </c:pt>
                <c:pt idx="1114">
                  <c:v>-9.9950891880628806E-2</c:v>
                </c:pt>
                <c:pt idx="1115">
                  <c:v>-0.100288305004748</c:v>
                </c:pt>
                <c:pt idx="1116">
                  <c:v>-0.10056156412853499</c:v>
                </c:pt>
                <c:pt idx="1117">
                  <c:v>-0.10076325444970299</c:v>
                </c:pt>
                <c:pt idx="1118">
                  <c:v>-0.101061422300214</c:v>
                </c:pt>
                <c:pt idx="1119">
                  <c:v>-0.101361643290147</c:v>
                </c:pt>
                <c:pt idx="1120">
                  <c:v>-0.101639511451746</c:v>
                </c:pt>
                <c:pt idx="1121">
                  <c:v>-0.101891507433417</c:v>
                </c:pt>
                <c:pt idx="1122">
                  <c:v>-0.102309448528103</c:v>
                </c:pt>
                <c:pt idx="1123">
                  <c:v>-0.102481190464459</c:v>
                </c:pt>
                <c:pt idx="1124">
                  <c:v>-0.102668228986052</c:v>
                </c:pt>
                <c:pt idx="1125">
                  <c:v>-0.102799933364925</c:v>
                </c:pt>
                <c:pt idx="1126">
                  <c:v>-0.10303536305824899</c:v>
                </c:pt>
                <c:pt idx="1127">
                  <c:v>-0.103283089818433</c:v>
                </c:pt>
                <c:pt idx="1128">
                  <c:v>-0.103730949417998</c:v>
                </c:pt>
                <c:pt idx="1129">
                  <c:v>-0.10400728621364801</c:v>
                </c:pt>
                <c:pt idx="1130">
                  <c:v>-0.10425007230757399</c:v>
                </c:pt>
                <c:pt idx="1131">
                  <c:v>-0.10462843382265299</c:v>
                </c:pt>
                <c:pt idx="1132">
                  <c:v>-0.104889074883734</c:v>
                </c:pt>
                <c:pt idx="1133">
                  <c:v>-0.105155680871879</c:v>
                </c:pt>
                <c:pt idx="1134">
                  <c:v>-0.105513570131734</c:v>
                </c:pt>
                <c:pt idx="1135">
                  <c:v>-0.105920016377543</c:v>
                </c:pt>
                <c:pt idx="1136">
                  <c:v>-0.106169064917291</c:v>
                </c:pt>
                <c:pt idx="1137">
                  <c:v>-0.10645607820091101</c:v>
                </c:pt>
                <c:pt idx="1138">
                  <c:v>-0.106881799836022</c:v>
                </c:pt>
                <c:pt idx="1139">
                  <c:v>-0.107143963531901</c:v>
                </c:pt>
                <c:pt idx="1140">
                  <c:v>-0.107398513006046</c:v>
                </c:pt>
                <c:pt idx="1141">
                  <c:v>-0.107898798189126</c:v>
                </c:pt>
                <c:pt idx="1142">
                  <c:v>-0.10815510134367801</c:v>
                </c:pt>
                <c:pt idx="1143">
                  <c:v>-0.108423823917595</c:v>
                </c:pt>
                <c:pt idx="1144">
                  <c:v>-0.108840007179727</c:v>
                </c:pt>
                <c:pt idx="1145">
                  <c:v>-0.109121422749012</c:v>
                </c:pt>
                <c:pt idx="1146">
                  <c:v>-0.109417142773357</c:v>
                </c:pt>
                <c:pt idx="1147">
                  <c:v>-0.109870723254668</c:v>
                </c:pt>
                <c:pt idx="1148">
                  <c:v>-0.11025500778729699</c:v>
                </c:pt>
                <c:pt idx="1149">
                  <c:v>-0.110525562505548</c:v>
                </c:pt>
                <c:pt idx="1150">
                  <c:v>-0.11077305127400899</c:v>
                </c:pt>
                <c:pt idx="1151">
                  <c:v>-0.111051541908333</c:v>
                </c:pt>
                <c:pt idx="1152">
                  <c:v>-0.111383994963641</c:v>
                </c:pt>
                <c:pt idx="1153">
                  <c:v>-0.11172671259070401</c:v>
                </c:pt>
                <c:pt idx="1154">
                  <c:v>-0.112238360219635</c:v>
                </c:pt>
                <c:pt idx="1155">
                  <c:v>-0.112568134403167</c:v>
                </c:pt>
                <c:pt idx="1156">
                  <c:v>-0.112912107908631</c:v>
                </c:pt>
                <c:pt idx="1157">
                  <c:v>-0.113401297155743</c:v>
                </c:pt>
                <c:pt idx="1158">
                  <c:v>-0.113714004556338</c:v>
                </c:pt>
                <c:pt idx="1159">
                  <c:v>-0.114054407264727</c:v>
                </c:pt>
                <c:pt idx="1160">
                  <c:v>-0.11462160374503499</c:v>
                </c:pt>
                <c:pt idx="1161">
                  <c:v>-0.114978723577223</c:v>
                </c:pt>
                <c:pt idx="1162">
                  <c:v>-0.115322544782732</c:v>
                </c:pt>
                <c:pt idx="1163">
                  <c:v>-0.115752642275765</c:v>
                </c:pt>
                <c:pt idx="1164">
                  <c:v>-0.11611588881351</c:v>
                </c:pt>
                <c:pt idx="1165">
                  <c:v>-0.116481963040617</c:v>
                </c:pt>
                <c:pt idx="1166">
                  <c:v>-0.116924482087294</c:v>
                </c:pt>
                <c:pt idx="1167">
                  <c:v>-0.117433780998302</c:v>
                </c:pt>
                <c:pt idx="1168">
                  <c:v>-0.117784446338191</c:v>
                </c:pt>
                <c:pt idx="1169">
                  <c:v>-0.118172082545546</c:v>
                </c:pt>
                <c:pt idx="1170">
                  <c:v>-0.118728806613944</c:v>
                </c:pt>
                <c:pt idx="1171">
                  <c:v>-0.119104417778241</c:v>
                </c:pt>
                <c:pt idx="1172">
                  <c:v>-0.119474930533518</c:v>
                </c:pt>
                <c:pt idx="1173">
                  <c:v>-0.120111049890207</c:v>
                </c:pt>
                <c:pt idx="1174">
                  <c:v>-0.120468242870022</c:v>
                </c:pt>
                <c:pt idx="1175">
                  <c:v>-0.120863829584171</c:v>
                </c:pt>
                <c:pt idx="1176">
                  <c:v>-0.12128925886160399</c:v>
                </c:pt>
                <c:pt idx="1177">
                  <c:v>-0.12170136211595201</c:v>
                </c:pt>
                <c:pt idx="1178">
                  <c:v>-0.122108275497642</c:v>
                </c:pt>
                <c:pt idx="1179">
                  <c:v>-0.122624453545237</c:v>
                </c:pt>
                <c:pt idx="1180">
                  <c:v>-0.123108180239797</c:v>
                </c:pt>
                <c:pt idx="1181">
                  <c:v>-0.123554248168754</c:v>
                </c:pt>
                <c:pt idx="1182">
                  <c:v>-0.124056349818905</c:v>
                </c:pt>
                <c:pt idx="1183">
                  <c:v>-0.124596713421245</c:v>
                </c:pt>
                <c:pt idx="1184">
                  <c:v>-0.1250373578708</c:v>
                </c:pt>
                <c:pt idx="1185">
                  <c:v>-0.125529614471209</c:v>
                </c:pt>
                <c:pt idx="1186">
                  <c:v>-0.126177254443367</c:v>
                </c:pt>
                <c:pt idx="1187">
                  <c:v>-0.126601925236172</c:v>
                </c:pt>
                <c:pt idx="1188">
                  <c:v>-0.127046375108573</c:v>
                </c:pt>
                <c:pt idx="1189">
                  <c:v>-0.12769823323469601</c:v>
                </c:pt>
                <c:pt idx="1190">
                  <c:v>-0.128144386690109</c:v>
                </c:pt>
                <c:pt idx="1191">
                  <c:v>-0.12863353115972101</c:v>
                </c:pt>
                <c:pt idx="1192">
                  <c:v>-0.12931467332721999</c:v>
                </c:pt>
                <c:pt idx="1193">
                  <c:v>-0.12977629931022699</c:v>
                </c:pt>
                <c:pt idx="1194">
                  <c:v>-0.130284865464394</c:v>
                </c:pt>
                <c:pt idx="1195">
                  <c:v>-0.13086422253400101</c:v>
                </c:pt>
                <c:pt idx="1196">
                  <c:v>-0.13145644772642501</c:v>
                </c:pt>
                <c:pt idx="1197">
                  <c:v>-0.13196782756131101</c:v>
                </c:pt>
                <c:pt idx="1198">
                  <c:v>-0.13246493254943401</c:v>
                </c:pt>
                <c:pt idx="1199">
                  <c:v>-0.133099506104676</c:v>
                </c:pt>
                <c:pt idx="1200">
                  <c:v>-0.133609328729411</c:v>
                </c:pt>
                <c:pt idx="1201">
                  <c:v>-0.13410894285576999</c:v>
                </c:pt>
                <c:pt idx="1202">
                  <c:v>-0.13456937507726199</c:v>
                </c:pt>
                <c:pt idx="1203">
                  <c:v>-0.13512611668557001</c:v>
                </c:pt>
                <c:pt idx="1204">
                  <c:v>-0.135684793737406</c:v>
                </c:pt>
                <c:pt idx="1205">
                  <c:v>-0.136442299272554</c:v>
                </c:pt>
                <c:pt idx="1206">
                  <c:v>-0.13696912443265399</c:v>
                </c:pt>
                <c:pt idx="1207">
                  <c:v>-0.13751361914910301</c:v>
                </c:pt>
                <c:pt idx="1208">
                  <c:v>-0.13823831234880901</c:v>
                </c:pt>
                <c:pt idx="1209">
                  <c:v>-0.138787686052257</c:v>
                </c:pt>
                <c:pt idx="1210">
                  <c:v>-0.13937129069496501</c:v>
                </c:pt>
                <c:pt idx="1211">
                  <c:v>-0.14007687188374601</c:v>
                </c:pt>
                <c:pt idx="1212">
                  <c:v>-0.140737115056254</c:v>
                </c:pt>
                <c:pt idx="1213">
                  <c:v>-0.141360318288206</c:v>
                </c:pt>
                <c:pt idx="1214">
                  <c:v>-0.14198593244266999</c:v>
                </c:pt>
                <c:pt idx="1215">
                  <c:v>-0.14260755382323001</c:v>
                </c:pt>
                <c:pt idx="1216">
                  <c:v>-0.1431344934972</c:v>
                </c:pt>
                <c:pt idx="1217">
                  <c:v>-0.14377880426278999</c:v>
                </c:pt>
                <c:pt idx="1218">
                  <c:v>-0.14456718869041599</c:v>
                </c:pt>
                <c:pt idx="1219">
                  <c:v>-0.14517293730750699</c:v>
                </c:pt>
                <c:pt idx="1220">
                  <c:v>-0.14577606048745401</c:v>
                </c:pt>
                <c:pt idx="1221">
                  <c:v>-0.146549375960603</c:v>
                </c:pt>
                <c:pt idx="1222">
                  <c:v>-0.14715572857918799</c:v>
                </c:pt>
                <c:pt idx="1223">
                  <c:v>-0.14778687308232</c:v>
                </c:pt>
                <c:pt idx="1224">
                  <c:v>-0.14864263279984399</c:v>
                </c:pt>
                <c:pt idx="1225">
                  <c:v>-0.14931157347746199</c:v>
                </c:pt>
                <c:pt idx="1226">
                  <c:v>-0.149949904259604</c:v>
                </c:pt>
                <c:pt idx="1227">
                  <c:v>-0.15054873609915401</c:v>
                </c:pt>
                <c:pt idx="1228">
                  <c:v>-0.15116399002727099</c:v>
                </c:pt>
                <c:pt idx="1229">
                  <c:v>-0.15182286675553699</c:v>
                </c:pt>
                <c:pt idx="1230">
                  <c:v>-0.152676972871025</c:v>
                </c:pt>
                <c:pt idx="1231">
                  <c:v>-0.153474325779825</c:v>
                </c:pt>
                <c:pt idx="1232">
                  <c:v>-0.154166231203514</c:v>
                </c:pt>
                <c:pt idx="1233">
                  <c:v>-0.154858033716057</c:v>
                </c:pt>
                <c:pt idx="1234">
                  <c:v>-0.15569155391616099</c:v>
                </c:pt>
                <c:pt idx="1235">
                  <c:v>-0.15636885527055699</c:v>
                </c:pt>
                <c:pt idx="1236">
                  <c:v>-0.157034044231599</c:v>
                </c:pt>
                <c:pt idx="1237">
                  <c:v>-0.157977670275916</c:v>
                </c:pt>
                <c:pt idx="1238">
                  <c:v>-0.15864340910532801</c:v>
                </c:pt>
                <c:pt idx="1239">
                  <c:v>-0.15931990564179799</c:v>
                </c:pt>
                <c:pt idx="1240">
                  <c:v>-0.16018377450139501</c:v>
                </c:pt>
                <c:pt idx="1241">
                  <c:v>-0.16091233748011199</c:v>
                </c:pt>
                <c:pt idx="1242">
                  <c:v>-0.16170661318271101</c:v>
                </c:pt>
                <c:pt idx="1243">
                  <c:v>-0.16252121457364399</c:v>
                </c:pt>
                <c:pt idx="1244">
                  <c:v>-0.16331173611494401</c:v>
                </c:pt>
                <c:pt idx="1245">
                  <c:v>-0.16405653833256401</c:v>
                </c:pt>
                <c:pt idx="1246">
                  <c:v>-0.16486656378644199</c:v>
                </c:pt>
                <c:pt idx="1247">
                  <c:v>-0.165707140966939</c:v>
                </c:pt>
                <c:pt idx="1248">
                  <c:v>-0.16642239123272401</c:v>
                </c:pt>
                <c:pt idx="1249">
                  <c:v>-0.16723151252760199</c:v>
                </c:pt>
                <c:pt idx="1250">
                  <c:v>-0.16816140889810899</c:v>
                </c:pt>
                <c:pt idx="1251">
                  <c:v>-0.16891765334488201</c:v>
                </c:pt>
                <c:pt idx="1252">
                  <c:v>-0.16965446182681801</c:v>
                </c:pt>
                <c:pt idx="1253">
                  <c:v>-0.17038281459826901</c:v>
                </c:pt>
                <c:pt idx="1254">
                  <c:v>-0.17118768653987601</c:v>
                </c:pt>
                <c:pt idx="1255">
                  <c:v>-0.17200405717206299</c:v>
                </c:pt>
                <c:pt idx="1256">
                  <c:v>-0.173023536646117</c:v>
                </c:pt>
                <c:pt idx="1257">
                  <c:v>-0.17386081547010601</c:v>
                </c:pt>
                <c:pt idx="1258">
                  <c:v>-0.174642204772681</c:v>
                </c:pt>
                <c:pt idx="1259">
                  <c:v>-0.175571502613214</c:v>
                </c:pt>
                <c:pt idx="1260">
                  <c:v>-0.176421331940218</c:v>
                </c:pt>
                <c:pt idx="1261">
                  <c:v>-0.177257333893582</c:v>
                </c:pt>
                <c:pt idx="1262">
                  <c:v>-0.17817590546918799</c:v>
                </c:pt>
                <c:pt idx="1263">
                  <c:v>-0.179136156256544</c:v>
                </c:pt>
                <c:pt idx="1264">
                  <c:v>-0.179970327531918</c:v>
                </c:pt>
                <c:pt idx="1265">
                  <c:v>-0.18081346189137501</c:v>
                </c:pt>
                <c:pt idx="1266">
                  <c:v>-0.18172194509922199</c:v>
                </c:pt>
                <c:pt idx="1267">
                  <c:v>-0.18260213872417699</c:v>
                </c:pt>
                <c:pt idx="1268">
                  <c:v>-0.183464525927168</c:v>
                </c:pt>
                <c:pt idx="1269">
                  <c:v>-0.18458046224744301</c:v>
                </c:pt>
                <c:pt idx="1270">
                  <c:v>-0.185401859382788</c:v>
                </c:pt>
                <c:pt idx="1271">
                  <c:v>-0.18627428930873599</c:v>
                </c:pt>
                <c:pt idx="1272">
                  <c:v>-0.187305216367046</c:v>
                </c:pt>
                <c:pt idx="1273">
                  <c:v>-0.188201854160677</c:v>
                </c:pt>
                <c:pt idx="1274">
                  <c:v>-0.18907698818172</c:v>
                </c:pt>
                <c:pt idx="1275">
                  <c:v>-0.19011307135224401</c:v>
                </c:pt>
                <c:pt idx="1276">
                  <c:v>-0.191078255108247</c:v>
                </c:pt>
                <c:pt idx="1277">
                  <c:v>-0.19196826782232801</c:v>
                </c:pt>
                <c:pt idx="1278">
                  <c:v>-0.19286843986871299</c:v>
                </c:pt>
                <c:pt idx="1279">
                  <c:v>-0.193728829811638</c:v>
                </c:pt>
                <c:pt idx="1280">
                  <c:v>-0.19464861209659501</c:v>
                </c:pt>
                <c:pt idx="1281">
                  <c:v>-0.195590994514835</c:v>
                </c:pt>
                <c:pt idx="1282">
                  <c:v>-0.19673759001307101</c:v>
                </c:pt>
                <c:pt idx="1283">
                  <c:v>-0.19768110817919199</c:v>
                </c:pt>
                <c:pt idx="1284">
                  <c:v>-0.19860005363201</c:v>
                </c:pt>
                <c:pt idx="1285">
                  <c:v>-0.19973320374265399</c:v>
                </c:pt>
                <c:pt idx="1286">
                  <c:v>-0.20066061026106299</c:v>
                </c:pt>
                <c:pt idx="1287">
                  <c:v>-0.20165421968946701</c:v>
                </c:pt>
                <c:pt idx="1288">
                  <c:v>-0.20277671857426599</c:v>
                </c:pt>
                <c:pt idx="1289">
                  <c:v>-0.20374472726446799</c:v>
                </c:pt>
                <c:pt idx="1290">
                  <c:v>-0.20469038630835801</c:v>
                </c:pt>
                <c:pt idx="1291">
                  <c:v>-0.205783915162707</c:v>
                </c:pt>
                <c:pt idx="1292">
                  <c:v>-0.20680720622961701</c:v>
                </c:pt>
                <c:pt idx="1293">
                  <c:v>-0.2077807818229</c:v>
                </c:pt>
                <c:pt idx="1294">
                  <c:v>-0.208889856391275</c:v>
                </c:pt>
                <c:pt idx="1295">
                  <c:v>-0.20995018390628201</c:v>
                </c:pt>
                <c:pt idx="1296">
                  <c:v>-0.21093383051144499</c:v>
                </c:pt>
                <c:pt idx="1297">
                  <c:v>-0.211924204447616</c:v>
                </c:pt>
                <c:pt idx="1298">
                  <c:v>-0.213102843379601</c:v>
                </c:pt>
                <c:pt idx="1299">
                  <c:v>-0.21413257570626801</c:v>
                </c:pt>
                <c:pt idx="1300">
                  <c:v>-0.21517506490151</c:v>
                </c:pt>
                <c:pt idx="1301">
                  <c:v>-0.21641596523113599</c:v>
                </c:pt>
                <c:pt idx="1302">
                  <c:v>-0.21739139951144701</c:v>
                </c:pt>
                <c:pt idx="1303">
                  <c:v>-0.21841347900529601</c:v>
                </c:pt>
                <c:pt idx="1304">
                  <c:v>-0.21937235041211001</c:v>
                </c:pt>
                <c:pt idx="1305">
                  <c:v>-0.220348053534205</c:v>
                </c:pt>
                <c:pt idx="1306">
                  <c:v>-0.221382181781033</c:v>
                </c:pt>
                <c:pt idx="1307">
                  <c:v>-0.222596713496992</c:v>
                </c:pt>
                <c:pt idx="1308">
                  <c:v>-0.223728490139668</c:v>
                </c:pt>
                <c:pt idx="1309">
                  <c:v>-0.22475978359580001</c:v>
                </c:pt>
                <c:pt idx="1310">
                  <c:v>-0.22587893903255399</c:v>
                </c:pt>
                <c:pt idx="1311">
                  <c:v>-0.227070694401239</c:v>
                </c:pt>
                <c:pt idx="1312">
                  <c:v>-0.22809744478824201</c:v>
                </c:pt>
                <c:pt idx="1313">
                  <c:v>-0.229158301040853</c:v>
                </c:pt>
                <c:pt idx="1314">
                  <c:v>-0.230482057623973</c:v>
                </c:pt>
                <c:pt idx="1315">
                  <c:v>-0.231571755915259</c:v>
                </c:pt>
                <c:pt idx="1316">
                  <c:v>-0.23267861168521201</c:v>
                </c:pt>
                <c:pt idx="1317">
                  <c:v>-0.23385668902968401</c:v>
                </c:pt>
                <c:pt idx="1318">
                  <c:v>-0.234897559896732</c:v>
                </c:pt>
                <c:pt idx="1319">
                  <c:v>-0.23602031823247599</c:v>
                </c:pt>
                <c:pt idx="1320">
                  <c:v>-0.23731472498426801</c:v>
                </c:pt>
                <c:pt idx="1321">
                  <c:v>-0.238414236965279</c:v>
                </c:pt>
                <c:pt idx="1322">
                  <c:v>-0.23950257237690101</c:v>
                </c:pt>
                <c:pt idx="1323">
                  <c:v>-0.24071473721414699</c:v>
                </c:pt>
                <c:pt idx="1324">
                  <c:v>-0.241842348904659</c:v>
                </c:pt>
                <c:pt idx="1325">
                  <c:v>-0.242987705782677</c:v>
                </c:pt>
                <c:pt idx="1326">
                  <c:v>-0.24415375734679401</c:v>
                </c:pt>
                <c:pt idx="1327">
                  <c:v>-0.24544457586792501</c:v>
                </c:pt>
                <c:pt idx="1328">
                  <c:v>-0.24653109582141</c:v>
                </c:pt>
                <c:pt idx="1329">
                  <c:v>-0.24769257474690701</c:v>
                </c:pt>
                <c:pt idx="1330">
                  <c:v>-0.24876419198699201</c:v>
                </c:pt>
                <c:pt idx="1331">
                  <c:v>-0.249877578346059</c:v>
                </c:pt>
                <c:pt idx="1332">
                  <c:v>-0.25102012883871799</c:v>
                </c:pt>
                <c:pt idx="1333">
                  <c:v>-0.25238876681153999</c:v>
                </c:pt>
                <c:pt idx="1334">
                  <c:v>-0.25351261339771203</c:v>
                </c:pt>
                <c:pt idx="1335">
                  <c:v>-0.254641436583675</c:v>
                </c:pt>
                <c:pt idx="1336">
                  <c:v>-0.25596487234967402</c:v>
                </c:pt>
                <c:pt idx="1337">
                  <c:v>-0.257132649111251</c:v>
                </c:pt>
                <c:pt idx="1338">
                  <c:v>-0.258299459082386</c:v>
                </c:pt>
                <c:pt idx="1339">
                  <c:v>-0.25965359519856701</c:v>
                </c:pt>
                <c:pt idx="1340">
                  <c:v>-0.26085463732791397</c:v>
                </c:pt>
                <c:pt idx="1341">
                  <c:v>-0.26202707365155298</c:v>
                </c:pt>
                <c:pt idx="1342">
                  <c:v>-0.26328659686259798</c:v>
                </c:pt>
                <c:pt idx="1343">
                  <c:v>-0.26455534055518498</c:v>
                </c:pt>
                <c:pt idx="1344">
                  <c:v>-0.26575574829863902</c:v>
                </c:pt>
                <c:pt idx="1345">
                  <c:v>-0.26701596239581699</c:v>
                </c:pt>
                <c:pt idx="1346">
                  <c:v>-0.26839757912481699</c:v>
                </c:pt>
                <c:pt idx="1347">
                  <c:v>-0.26951720813910002</c:v>
                </c:pt>
                <c:pt idx="1348">
                  <c:v>-0.27070612421569701</c:v>
                </c:pt>
                <c:pt idx="1349">
                  <c:v>-0.272075017215685</c:v>
                </c:pt>
                <c:pt idx="1350">
                  <c:v>-0.27328431940016601</c:v>
                </c:pt>
                <c:pt idx="1351">
                  <c:v>-0.27449711528606702</c:v>
                </c:pt>
                <c:pt idx="1352">
                  <c:v>-0.27588504886565102</c:v>
                </c:pt>
                <c:pt idx="1353">
                  <c:v>-0.27711271789545799</c:v>
                </c:pt>
                <c:pt idx="1354">
                  <c:v>-0.27834530555022202</c:v>
                </c:pt>
                <c:pt idx="1355">
                  <c:v>-0.27949225405851902</c:v>
                </c:pt>
                <c:pt idx="1356">
                  <c:v>-0.28068312505880899</c:v>
                </c:pt>
                <c:pt idx="1357">
                  <c:v>-0.28193508748275498</c:v>
                </c:pt>
                <c:pt idx="1358">
                  <c:v>-0.28323901087666697</c:v>
                </c:pt>
                <c:pt idx="1359">
                  <c:v>-0.28455648462598498</c:v>
                </c:pt>
                <c:pt idx="1360">
                  <c:v>-0.28578995827895898</c:v>
                </c:pt>
                <c:pt idx="1361">
                  <c:v>-0.28706029119590898</c:v>
                </c:pt>
                <c:pt idx="1362">
                  <c:v>-0.28843961058494999</c:v>
                </c:pt>
                <c:pt idx="1363">
                  <c:v>-0.289705733613422</c:v>
                </c:pt>
                <c:pt idx="1364">
                  <c:v>-0.29095372611967202</c:v>
                </c:pt>
                <c:pt idx="1365">
                  <c:v>-0.29246672747346197</c:v>
                </c:pt>
                <c:pt idx="1366">
                  <c:v>-0.29368409327931999</c:v>
                </c:pt>
                <c:pt idx="1367">
                  <c:v>-0.294921982817685</c:v>
                </c:pt>
                <c:pt idx="1368">
                  <c:v>-0.296325037566324</c:v>
                </c:pt>
                <c:pt idx="1369">
                  <c:v>-0.29757238140640202</c:v>
                </c:pt>
                <c:pt idx="1370">
                  <c:v>-0.29878952796570901</c:v>
                </c:pt>
                <c:pt idx="1371">
                  <c:v>-0.30021644321580698</c:v>
                </c:pt>
                <c:pt idx="1372">
                  <c:v>-0.30159493411580701</c:v>
                </c:pt>
                <c:pt idx="1373">
                  <c:v>-0.30282836609209401</c:v>
                </c:pt>
                <c:pt idx="1374">
                  <c:v>-0.30416632125464599</c:v>
                </c:pt>
                <c:pt idx="1375">
                  <c:v>-0.30556970842493097</c:v>
                </c:pt>
                <c:pt idx="1376">
                  <c:v>-0.30683714104816301</c:v>
                </c:pt>
                <c:pt idx="1377">
                  <c:v>-0.30816443613730299</c:v>
                </c:pt>
                <c:pt idx="1378">
                  <c:v>-0.30959972009683501</c:v>
                </c:pt>
                <c:pt idx="1379">
                  <c:v>-0.31085226490783202</c:v>
                </c:pt>
                <c:pt idx="1380">
                  <c:v>-0.31213505923127099</c:v>
                </c:pt>
                <c:pt idx="1381">
                  <c:v>-0.31332167920967002</c:v>
                </c:pt>
                <c:pt idx="1382">
                  <c:v>-0.31459140071335001</c:v>
                </c:pt>
                <c:pt idx="1383">
                  <c:v>-0.315890558141594</c:v>
                </c:pt>
                <c:pt idx="1384">
                  <c:v>-0.31739546909617899</c:v>
                </c:pt>
                <c:pt idx="1385">
                  <c:v>-0.31879402076204699</c:v>
                </c:pt>
                <c:pt idx="1386">
                  <c:v>-0.32008242482940302</c:v>
                </c:pt>
                <c:pt idx="1387">
                  <c:v>-0.32147715333849097</c:v>
                </c:pt>
                <c:pt idx="1388">
                  <c:v>-0.32288754048446799</c:v>
                </c:pt>
                <c:pt idx="1389">
                  <c:v>-0.32412985223345497</c:v>
                </c:pt>
                <c:pt idx="1390">
                  <c:v>-0.32559076246495</c:v>
                </c:pt>
                <c:pt idx="1391">
                  <c:v>-0.32702282272900102</c:v>
                </c:pt>
                <c:pt idx="1392">
                  <c:v>-0.32826375115352402</c:v>
                </c:pt>
                <c:pt idx="1393">
                  <c:v>-0.32957706887585603</c:v>
                </c:pt>
                <c:pt idx="1394">
                  <c:v>-0.33105714184542501</c:v>
                </c:pt>
                <c:pt idx="1395">
                  <c:v>-0.33234868206394202</c:v>
                </c:pt>
                <c:pt idx="1396">
                  <c:v>-0.33366898214444501</c:v>
                </c:pt>
                <c:pt idx="1397">
                  <c:v>-0.33526352257467801</c:v>
                </c:pt>
                <c:pt idx="1398">
                  <c:v>-0.33654674841090998</c:v>
                </c:pt>
                <c:pt idx="1399">
                  <c:v>-0.337933430215344</c:v>
                </c:pt>
                <c:pt idx="1400">
                  <c:v>-0.33935606805607599</c:v>
                </c:pt>
                <c:pt idx="1401">
                  <c:v>-0.34068346287434298</c:v>
                </c:pt>
                <c:pt idx="1402">
                  <c:v>-0.34201861436789199</c:v>
                </c:pt>
                <c:pt idx="1403">
                  <c:v>-0.34346778318286098</c:v>
                </c:pt>
                <c:pt idx="1404">
                  <c:v>-0.34490794758312399</c:v>
                </c:pt>
                <c:pt idx="1405">
                  <c:v>-0.346268943355729</c:v>
                </c:pt>
                <c:pt idx="1406">
                  <c:v>-0.34755826873394202</c:v>
                </c:pt>
                <c:pt idx="1407">
                  <c:v>-0.348844847331444</c:v>
                </c:pt>
                <c:pt idx="1408">
                  <c:v>-0.35017967907090902</c:v>
                </c:pt>
                <c:pt idx="1409">
                  <c:v>-0.351598691195249</c:v>
                </c:pt>
                <c:pt idx="1410">
                  <c:v>-0.35310387184532999</c:v>
                </c:pt>
                <c:pt idx="1411">
                  <c:v>-0.35444274715458202</c:v>
                </c:pt>
                <c:pt idx="1412">
                  <c:v>-0.35584008460864502</c:v>
                </c:pt>
                <c:pt idx="1413">
                  <c:v>-0.35737265980181698</c:v>
                </c:pt>
                <c:pt idx="1414">
                  <c:v>-0.35873473854735399</c:v>
                </c:pt>
                <c:pt idx="1415">
                  <c:v>-0.36009785649366699</c:v>
                </c:pt>
                <c:pt idx="1416">
                  <c:v>-0.36156016751192399</c:v>
                </c:pt>
                <c:pt idx="1417">
                  <c:v>-0.36294551527438201</c:v>
                </c:pt>
                <c:pt idx="1418">
                  <c:v>-0.36428198340792201</c:v>
                </c:pt>
                <c:pt idx="1419">
                  <c:v>-0.36566123723362798</c:v>
                </c:pt>
                <c:pt idx="1420">
                  <c:v>-0.36704633192944303</c:v>
                </c:pt>
                <c:pt idx="1421">
                  <c:v>-0.36849803469764603</c:v>
                </c:pt>
                <c:pt idx="1422">
                  <c:v>-0.36996811589536499</c:v>
                </c:pt>
                <c:pt idx="1423">
                  <c:v>-0.37142294319346603</c:v>
                </c:pt>
                <c:pt idx="1424">
                  <c:v>-0.372787079308182</c:v>
                </c:pt>
                <c:pt idx="1425">
                  <c:v>-0.37414089411807699</c:v>
                </c:pt>
                <c:pt idx="1426">
                  <c:v>-0.375644897421202</c:v>
                </c:pt>
                <c:pt idx="1427">
                  <c:v>-0.37698535248637199</c:v>
                </c:pt>
                <c:pt idx="1428">
                  <c:v>-0.37833795137703402</c:v>
                </c:pt>
                <c:pt idx="1429">
                  <c:v>-0.380008022223289</c:v>
                </c:pt>
                <c:pt idx="1430">
                  <c:v>-0.38134969126743601</c:v>
                </c:pt>
                <c:pt idx="1431">
                  <c:v>-0.382701967920487</c:v>
                </c:pt>
                <c:pt idx="1432">
                  <c:v>-0.38397624079758902</c:v>
                </c:pt>
                <c:pt idx="1433">
                  <c:v>-0.38533765349226701</c:v>
                </c:pt>
                <c:pt idx="1434">
                  <c:v>-0.38675834750756599</c:v>
                </c:pt>
                <c:pt idx="1435">
                  <c:v>-0.38829973239141202</c:v>
                </c:pt>
                <c:pt idx="1436">
                  <c:v>-0.38970679929479901</c:v>
                </c:pt>
                <c:pt idx="1437">
                  <c:v>-0.391101885276534</c:v>
                </c:pt>
                <c:pt idx="1438">
                  <c:v>-0.39251568183923802</c:v>
                </c:pt>
                <c:pt idx="1439">
                  <c:v>-0.39398990555976798</c:v>
                </c:pt>
                <c:pt idx="1440">
                  <c:v>-0.39538980803142199</c:v>
                </c:pt>
                <c:pt idx="1441">
                  <c:v>-0.39678694618244797</c:v>
                </c:pt>
                <c:pt idx="1442">
                  <c:v>-0.39840676061188202</c:v>
                </c:pt>
                <c:pt idx="1443">
                  <c:v>-0.399771853039665</c:v>
                </c:pt>
                <c:pt idx="1444">
                  <c:v>-0.40109444906314401</c:v>
                </c:pt>
                <c:pt idx="1445">
                  <c:v>-0.402704673043142</c:v>
                </c:pt>
                <c:pt idx="1446">
                  <c:v>-0.40406905083606598</c:v>
                </c:pt>
                <c:pt idx="1447">
                  <c:v>-0.405464119433116</c:v>
                </c:pt>
                <c:pt idx="1448">
                  <c:v>-0.407063406892122</c:v>
                </c:pt>
                <c:pt idx="1449">
                  <c:v>-0.40843094435209898</c:v>
                </c:pt>
                <c:pt idx="1450">
                  <c:v>-0.40986570979778802</c:v>
                </c:pt>
                <c:pt idx="1451">
                  <c:v>-0.41140211311479402</c:v>
                </c:pt>
                <c:pt idx="1452">
                  <c:v>-0.41285721492021998</c:v>
                </c:pt>
                <c:pt idx="1453">
                  <c:v>-0.41420642488325399</c:v>
                </c:pt>
                <c:pt idx="1454">
                  <c:v>-0.41563387354836001</c:v>
                </c:pt>
                <c:pt idx="1455">
                  <c:v>-0.41712745279073699</c:v>
                </c:pt>
                <c:pt idx="1456">
                  <c:v>-0.41851281033207999</c:v>
                </c:pt>
                <c:pt idx="1457">
                  <c:v>-0.41986718059827799</c:v>
                </c:pt>
                <c:pt idx="1458">
                  <c:v>-0.42117818212136798</c:v>
                </c:pt>
                <c:pt idx="1459">
                  <c:v>-0.42259681116168801</c:v>
                </c:pt>
                <c:pt idx="1460">
                  <c:v>-0.424006292596461</c:v>
                </c:pt>
                <c:pt idx="1461">
                  <c:v>-0.42562935625513598</c:v>
                </c:pt>
                <c:pt idx="1462">
                  <c:v>-0.42706914525478901</c:v>
                </c:pt>
                <c:pt idx="1463">
                  <c:v>-0.428423683314274</c:v>
                </c:pt>
                <c:pt idx="1464">
                  <c:v>-0.42996612253288302</c:v>
                </c:pt>
                <c:pt idx="1465">
                  <c:v>-0.43138863053172799</c:v>
                </c:pt>
                <c:pt idx="1466">
                  <c:v>-0.43284158393119798</c:v>
                </c:pt>
                <c:pt idx="1467">
                  <c:v>-0.434337540840111</c:v>
                </c:pt>
                <c:pt idx="1468">
                  <c:v>-0.43577449908480098</c:v>
                </c:pt>
                <c:pt idx="1469">
                  <c:v>-0.43721742214014098</c:v>
                </c:pt>
                <c:pt idx="1470">
                  <c:v>-0.43867168475431101</c:v>
                </c:pt>
                <c:pt idx="1471">
                  <c:v>-0.44004972144924398</c:v>
                </c:pt>
                <c:pt idx="1472">
                  <c:v>-0.44141979205111698</c:v>
                </c:pt>
                <c:pt idx="1473">
                  <c:v>-0.442864847369493</c:v>
                </c:pt>
                <c:pt idx="1474">
                  <c:v>-0.44447786345457102</c:v>
                </c:pt>
                <c:pt idx="1475">
                  <c:v>-0.44588441432763998</c:v>
                </c:pt>
                <c:pt idx="1476">
                  <c:v>-0.447282004791001</c:v>
                </c:pt>
                <c:pt idx="1477">
                  <c:v>-0.44882743308941397</c:v>
                </c:pt>
                <c:pt idx="1478">
                  <c:v>-0.45023689915736398</c:v>
                </c:pt>
                <c:pt idx="1479">
                  <c:v>-0.45163000654429097</c:v>
                </c:pt>
                <c:pt idx="1480">
                  <c:v>-0.45319120042646999</c:v>
                </c:pt>
                <c:pt idx="1481">
                  <c:v>-0.45461752902095398</c:v>
                </c:pt>
                <c:pt idx="1482">
                  <c:v>-0.45600809560467698</c:v>
                </c:pt>
                <c:pt idx="1483">
                  <c:v>-0.457380158050607</c:v>
                </c:pt>
                <c:pt idx="1484">
                  <c:v>-0.45876346776882898</c:v>
                </c:pt>
                <c:pt idx="1485">
                  <c:v>-0.46015799635400301</c:v>
                </c:pt>
                <c:pt idx="1486">
                  <c:v>-0.461650357892114</c:v>
                </c:pt>
                <c:pt idx="1487">
                  <c:v>-0.46319080144166802</c:v>
                </c:pt>
                <c:pt idx="1488">
                  <c:v>-0.46452184751008802</c:v>
                </c:pt>
                <c:pt idx="1489">
                  <c:v>-0.46595070992285798</c:v>
                </c:pt>
                <c:pt idx="1490">
                  <c:v>-0.46751032583415603</c:v>
                </c:pt>
                <c:pt idx="1491">
                  <c:v>-0.468868628299484</c:v>
                </c:pt>
                <c:pt idx="1492">
                  <c:v>-0.47028913193692901</c:v>
                </c:pt>
                <c:pt idx="1493">
                  <c:v>-0.47191051424791203</c:v>
                </c:pt>
                <c:pt idx="1494">
                  <c:v>-0.47330548350388901</c:v>
                </c:pt>
                <c:pt idx="1495">
                  <c:v>-0.47473944195856699</c:v>
                </c:pt>
                <c:pt idx="1496">
                  <c:v>-0.47627895201245801</c:v>
                </c:pt>
                <c:pt idx="1497">
                  <c:v>-0.47762815064440201</c:v>
                </c:pt>
                <c:pt idx="1498">
                  <c:v>-0.478982317106177</c:v>
                </c:pt>
                <c:pt idx="1499">
                  <c:v>-0.48054975084960599</c:v>
                </c:pt>
                <c:pt idx="1500">
                  <c:v>-0.48213878134265498</c:v>
                </c:pt>
                <c:pt idx="1501">
                  <c:v>-0.48348536776999501</c:v>
                </c:pt>
                <c:pt idx="1502">
                  <c:v>-0.48501707116762899</c:v>
                </c:pt>
                <c:pt idx="1503">
                  <c:v>-0.48650144506245901</c:v>
                </c:pt>
                <c:pt idx="1504">
                  <c:v>-0.48782805912196697</c:v>
                </c:pt>
                <c:pt idx="1505">
                  <c:v>-0.48927520712216699</c:v>
                </c:pt>
                <c:pt idx="1506">
                  <c:v>-0.49093871594717298</c:v>
                </c:pt>
                <c:pt idx="1507">
                  <c:v>-0.49226703618963702</c:v>
                </c:pt>
                <c:pt idx="1508">
                  <c:v>-0.493680684051166</c:v>
                </c:pt>
                <c:pt idx="1509">
                  <c:v>-0.49496771193420103</c:v>
                </c:pt>
                <c:pt idx="1510">
                  <c:v>-0.496354780780773</c:v>
                </c:pt>
                <c:pt idx="1511">
                  <c:v>-0.49771300905073701</c:v>
                </c:pt>
                <c:pt idx="1512">
                  <c:v>-0.49930636615802698</c:v>
                </c:pt>
                <c:pt idx="1513">
                  <c:v>-0.50073803635314096</c:v>
                </c:pt>
                <c:pt idx="1514">
                  <c:v>-0.50212091021239802</c:v>
                </c:pt>
                <c:pt idx="1515">
                  <c:v>-0.50365351714814799</c:v>
                </c:pt>
                <c:pt idx="1516">
                  <c:v>-0.50516087406625398</c:v>
                </c:pt>
                <c:pt idx="1517">
                  <c:v>-0.50658444268628899</c:v>
                </c:pt>
                <c:pt idx="1518">
                  <c:v>-0.50805465131997996</c:v>
                </c:pt>
                <c:pt idx="1519">
                  <c:v>-0.50955338294928298</c:v>
                </c:pt>
                <c:pt idx="1520">
                  <c:v>-0.51089441388224399</c:v>
                </c:pt>
                <c:pt idx="1521">
                  <c:v>-0.51239963698511204</c:v>
                </c:pt>
                <c:pt idx="1522">
                  <c:v>-0.51387381382907305</c:v>
                </c:pt>
                <c:pt idx="1523">
                  <c:v>-0.51519828911870802</c:v>
                </c:pt>
                <c:pt idx="1524">
                  <c:v>-0.51654801815122797</c:v>
                </c:pt>
                <c:pt idx="1525">
                  <c:v>-0.51815457828343003</c:v>
                </c:pt>
                <c:pt idx="1526">
                  <c:v>-0.51956571017702302</c:v>
                </c:pt>
                <c:pt idx="1527">
                  <c:v>-0.52095443569123701</c:v>
                </c:pt>
                <c:pt idx="1528">
                  <c:v>-0.52246995316818301</c:v>
                </c:pt>
                <c:pt idx="1529">
                  <c:v>-0.52385659857342504</c:v>
                </c:pt>
                <c:pt idx="1530">
                  <c:v>-0.52523474721238095</c:v>
                </c:pt>
                <c:pt idx="1531">
                  <c:v>-0.52673698170110705</c:v>
                </c:pt>
                <c:pt idx="1532">
                  <c:v>-0.52818362213050296</c:v>
                </c:pt>
                <c:pt idx="1533">
                  <c:v>-0.52958206382269402</c:v>
                </c:pt>
                <c:pt idx="1534">
                  <c:v>-0.53093563423802603</c:v>
                </c:pt>
                <c:pt idx="1535">
                  <c:v>-0.53235728961105</c:v>
                </c:pt>
                <c:pt idx="1536">
                  <c:v>-0.53372897983839096</c:v>
                </c:pt>
                <c:pt idx="1537">
                  <c:v>-0.535114339397598</c:v>
                </c:pt>
                <c:pt idx="1538">
                  <c:v>-0.53674755323057399</c:v>
                </c:pt>
                <c:pt idx="1539">
                  <c:v>-0.53810576846201996</c:v>
                </c:pt>
                <c:pt idx="1540">
                  <c:v>-0.53950913312534898</c:v>
                </c:pt>
                <c:pt idx="1541">
                  <c:v>-0.54106558595473397</c:v>
                </c:pt>
                <c:pt idx="1542">
                  <c:v>-0.54242825818558604</c:v>
                </c:pt>
                <c:pt idx="1543">
                  <c:v>-0.54381079878657801</c:v>
                </c:pt>
                <c:pt idx="1544">
                  <c:v>-0.54540581426893597</c:v>
                </c:pt>
                <c:pt idx="1545">
                  <c:v>-0.546770403627307</c:v>
                </c:pt>
                <c:pt idx="1546">
                  <c:v>-0.54811521045242595</c:v>
                </c:pt>
                <c:pt idx="1547">
                  <c:v>-0.54964999963218897</c:v>
                </c:pt>
                <c:pt idx="1548">
                  <c:v>-0.55112070807566005</c:v>
                </c:pt>
                <c:pt idx="1549">
                  <c:v>-0.55252103010813503</c:v>
                </c:pt>
                <c:pt idx="1550">
                  <c:v>-0.55390693076575803</c:v>
                </c:pt>
                <c:pt idx="1551">
                  <c:v>-0.55544279298434696</c:v>
                </c:pt>
                <c:pt idx="1552">
                  <c:v>-0.55681084096431699</c:v>
                </c:pt>
                <c:pt idx="1553">
                  <c:v>-0.55816970160231105</c:v>
                </c:pt>
                <c:pt idx="1554">
                  <c:v>-0.55969024061535599</c:v>
                </c:pt>
                <c:pt idx="1555">
                  <c:v>-0.56100512233873601</c:v>
                </c:pt>
                <c:pt idx="1556">
                  <c:v>-0.56232297684376598</c:v>
                </c:pt>
                <c:pt idx="1557">
                  <c:v>-0.56401025162388996</c:v>
                </c:pt>
                <c:pt idx="1558">
                  <c:v>-0.56543022037173396</c:v>
                </c:pt>
                <c:pt idx="1559">
                  <c:v>-0.56668811151757903</c:v>
                </c:pt>
                <c:pt idx="1560">
                  <c:v>-0.568030832024912</c:v>
                </c:pt>
                <c:pt idx="1561">
                  <c:v>-0.56938644203667999</c:v>
                </c:pt>
                <c:pt idx="1562">
                  <c:v>-0.57081933210914304</c:v>
                </c:pt>
                <c:pt idx="1563">
                  <c:v>-0.57232924100632498</c:v>
                </c:pt>
                <c:pt idx="1564">
                  <c:v>-0.57378815968210495</c:v>
                </c:pt>
                <c:pt idx="1565">
                  <c:v>-0.57514023190985397</c:v>
                </c:pt>
                <c:pt idx="1566">
                  <c:v>-0.57653474605952804</c:v>
                </c:pt>
                <c:pt idx="1567">
                  <c:v>-0.57799005570510897</c:v>
                </c:pt>
                <c:pt idx="1568">
                  <c:v>-0.57933742428819301</c:v>
                </c:pt>
                <c:pt idx="1569">
                  <c:v>-0.58079005917534199</c:v>
                </c:pt>
                <c:pt idx="1570">
                  <c:v>-0.58230740576982298</c:v>
                </c:pt>
                <c:pt idx="1571">
                  <c:v>-0.58365977772821698</c:v>
                </c:pt>
                <c:pt idx="1572">
                  <c:v>-0.58497365160534698</c:v>
                </c:pt>
                <c:pt idx="1573">
                  <c:v>-0.58647293892378705</c:v>
                </c:pt>
                <c:pt idx="1574">
                  <c:v>-0.58779881244606302</c:v>
                </c:pt>
                <c:pt idx="1575">
                  <c:v>-0.58918043260006803</c:v>
                </c:pt>
                <c:pt idx="1576">
                  <c:v>-0.59077371113623101</c:v>
                </c:pt>
                <c:pt idx="1577">
                  <c:v>-0.59215389890596304</c:v>
                </c:pt>
                <c:pt idx="1578">
                  <c:v>-0.59347206850846701</c:v>
                </c:pt>
                <c:pt idx="1579">
                  <c:v>-0.59491194970905603</c:v>
                </c:pt>
                <c:pt idx="1580">
                  <c:v>-0.59623544026787201</c:v>
                </c:pt>
                <c:pt idx="1581">
                  <c:v>-0.59757470215360198</c:v>
                </c:pt>
                <c:pt idx="1582">
                  <c:v>-0.599048833828421</c:v>
                </c:pt>
                <c:pt idx="1583">
                  <c:v>-0.60048591687033603</c:v>
                </c:pt>
                <c:pt idx="1584">
                  <c:v>-0.60178550363828798</c:v>
                </c:pt>
                <c:pt idx="1585">
                  <c:v>-0.60310514597222498</c:v>
                </c:pt>
                <c:pt idx="1586">
                  <c:v>-0.60441542090848099</c:v>
                </c:pt>
                <c:pt idx="1587">
                  <c:v>-0.60576780342186398</c:v>
                </c:pt>
                <c:pt idx="1588">
                  <c:v>-0.60708035792534598</c:v>
                </c:pt>
                <c:pt idx="1589">
                  <c:v>-0.60873170833414003</c:v>
                </c:pt>
                <c:pt idx="1590">
                  <c:v>-0.61001908173784702</c:v>
                </c:pt>
                <c:pt idx="1591">
                  <c:v>-0.61137850442901398</c:v>
                </c:pt>
                <c:pt idx="1592">
                  <c:v>-0.61288758227601803</c:v>
                </c:pt>
                <c:pt idx="1593">
                  <c:v>-0.61429692928989699</c:v>
                </c:pt>
                <c:pt idx="1594">
                  <c:v>-0.615545517454545</c:v>
                </c:pt>
                <c:pt idx="1595">
                  <c:v>-0.61710021644830704</c:v>
                </c:pt>
                <c:pt idx="1596">
                  <c:v>-0.61847651066879705</c:v>
                </c:pt>
                <c:pt idx="1597">
                  <c:v>-0.61975289167215297</c:v>
                </c:pt>
                <c:pt idx="1598">
                  <c:v>-0.62110406983022604</c:v>
                </c:pt>
                <c:pt idx="1599">
                  <c:v>-0.62255416220674997</c:v>
                </c:pt>
                <c:pt idx="1600">
                  <c:v>-0.62388158263638405</c:v>
                </c:pt>
                <c:pt idx="1601">
                  <c:v>-0.62524056155234697</c:v>
                </c:pt>
                <c:pt idx="1602">
                  <c:v>-0.62674433551729103</c:v>
                </c:pt>
                <c:pt idx="1603">
                  <c:v>-0.62808232180153201</c:v>
                </c:pt>
                <c:pt idx="1604">
                  <c:v>-0.62938233061382898</c:v>
                </c:pt>
                <c:pt idx="1605">
                  <c:v>-0.63093648059293606</c:v>
                </c:pt>
                <c:pt idx="1606">
                  <c:v>-0.632228444796056</c:v>
                </c:pt>
                <c:pt idx="1607">
                  <c:v>-0.63356518885120805</c:v>
                </c:pt>
                <c:pt idx="1608">
                  <c:v>-0.63515055676301102</c:v>
                </c:pt>
                <c:pt idx="1609">
                  <c:v>-0.636485880551239</c:v>
                </c:pt>
                <c:pt idx="1610">
                  <c:v>-0.63778209453448798</c:v>
                </c:pt>
                <c:pt idx="1611">
                  <c:v>-0.63906787894666295</c:v>
                </c:pt>
                <c:pt idx="1612">
                  <c:v>-0.64030353895699099</c:v>
                </c:pt>
                <c:pt idx="1613">
                  <c:v>-0.64156826057781802</c:v>
                </c:pt>
                <c:pt idx="1614">
                  <c:v>-0.64298708193625198</c:v>
                </c:pt>
                <c:pt idx="1615">
                  <c:v>-0.64444803555185504</c:v>
                </c:pt>
                <c:pt idx="1616">
                  <c:v>-0.64572362260272098</c:v>
                </c:pt>
                <c:pt idx="1617">
                  <c:v>-0.64704875616977997</c:v>
                </c:pt>
                <c:pt idx="1618">
                  <c:v>-0.64849455375224296</c:v>
                </c:pt>
                <c:pt idx="1619">
                  <c:v>-0.64983115810901104</c:v>
                </c:pt>
                <c:pt idx="1620">
                  <c:v>-0.65109967471410901</c:v>
                </c:pt>
                <c:pt idx="1621">
                  <c:v>-0.65264850901440097</c:v>
                </c:pt>
                <c:pt idx="1622">
                  <c:v>-0.653970061025274</c:v>
                </c:pt>
                <c:pt idx="1623">
                  <c:v>-0.65530601982027104</c:v>
                </c:pt>
                <c:pt idx="1624">
                  <c:v>-0.65671776436890195</c:v>
                </c:pt>
                <c:pt idx="1625">
                  <c:v>-0.65804769610985903</c:v>
                </c:pt>
                <c:pt idx="1626">
                  <c:v>-0.65934415673837199</c:v>
                </c:pt>
                <c:pt idx="1627">
                  <c:v>-0.66075575287489297</c:v>
                </c:pt>
                <c:pt idx="1628">
                  <c:v>-0.66210271800922005</c:v>
                </c:pt>
                <c:pt idx="1629">
                  <c:v>-0.66341563143456905</c:v>
                </c:pt>
                <c:pt idx="1630">
                  <c:v>-0.66469083090002201</c:v>
                </c:pt>
                <c:pt idx="1631">
                  <c:v>-0.66617822305609797</c:v>
                </c:pt>
                <c:pt idx="1632">
                  <c:v>-0.66749948977182205</c:v>
                </c:pt>
                <c:pt idx="1633">
                  <c:v>-0.66881584050133402</c:v>
                </c:pt>
                <c:pt idx="1634">
                  <c:v>-0.67027977962667595</c:v>
                </c:pt>
                <c:pt idx="1635">
                  <c:v>-0.67160408074656996</c:v>
                </c:pt>
                <c:pt idx="1636">
                  <c:v>-0.67289495669926003</c:v>
                </c:pt>
                <c:pt idx="1637">
                  <c:v>-0.67408607853576696</c:v>
                </c:pt>
                <c:pt idx="1638">
                  <c:v>-0.675390602399905</c:v>
                </c:pt>
                <c:pt idx="1639">
                  <c:v>-0.67672383769725897</c:v>
                </c:pt>
                <c:pt idx="1640">
                  <c:v>-0.67821719544008097</c:v>
                </c:pt>
                <c:pt idx="1641">
                  <c:v>-0.67952830080563897</c:v>
                </c:pt>
                <c:pt idx="1642">
                  <c:v>-0.68081938242539797</c:v>
                </c:pt>
                <c:pt idx="1643">
                  <c:v>-0.68218778384228596</c:v>
                </c:pt>
                <c:pt idx="1644">
                  <c:v>-0.68349867469320402</c:v>
                </c:pt>
                <c:pt idx="1645">
                  <c:v>-0.68479164255162295</c:v>
                </c:pt>
                <c:pt idx="1646">
                  <c:v>-0.68613182924067195</c:v>
                </c:pt>
                <c:pt idx="1647">
                  <c:v>-0.68755938330044397</c:v>
                </c:pt>
                <c:pt idx="1648">
                  <c:v>-0.68885112926363801</c:v>
                </c:pt>
                <c:pt idx="1649">
                  <c:v>-0.69008369045332096</c:v>
                </c:pt>
                <c:pt idx="1650">
                  <c:v>-0.69157504197209996</c:v>
                </c:pt>
                <c:pt idx="1651">
                  <c:v>-0.69269119047870198</c:v>
                </c:pt>
                <c:pt idx="1652">
                  <c:v>-0.694039033260198</c:v>
                </c:pt>
                <c:pt idx="1653">
                  <c:v>-0.69560482275362101</c:v>
                </c:pt>
                <c:pt idx="1654">
                  <c:v>-0.69686817207063301</c:v>
                </c:pt>
                <c:pt idx="1655">
                  <c:v>-0.69816623923058196</c:v>
                </c:pt>
                <c:pt idx="1656">
                  <c:v>-0.69960137518743604</c:v>
                </c:pt>
                <c:pt idx="1657">
                  <c:v>-0.70086253931125098</c:v>
                </c:pt>
                <c:pt idx="1658">
                  <c:v>-0.70215207462509499</c:v>
                </c:pt>
                <c:pt idx="1659">
                  <c:v>-0.70352530883004405</c:v>
                </c:pt>
                <c:pt idx="1660">
                  <c:v>-0.70480204001069102</c:v>
                </c:pt>
                <c:pt idx="1661">
                  <c:v>-0.706047290160011</c:v>
                </c:pt>
                <c:pt idx="1662">
                  <c:v>-0.70731075868631299</c:v>
                </c:pt>
                <c:pt idx="1663">
                  <c:v>-0.70845938613638504</c:v>
                </c:pt>
                <c:pt idx="1664">
                  <c:v>-0.70971553058674197</c:v>
                </c:pt>
                <c:pt idx="1665">
                  <c:v>-0.71105074603110596</c:v>
                </c:pt>
                <c:pt idx="1666">
                  <c:v>-0.71253081302469201</c:v>
                </c:pt>
                <c:pt idx="1667">
                  <c:v>-0.71367109380662397</c:v>
                </c:pt>
                <c:pt idx="1668">
                  <c:v>-0.71496117425461703</c:v>
                </c:pt>
                <c:pt idx="1669">
                  <c:v>-0.716378133899221</c:v>
                </c:pt>
                <c:pt idx="1670">
                  <c:v>-0.71767930019026005</c:v>
                </c:pt>
                <c:pt idx="1671">
                  <c:v>-0.71888653716693895</c:v>
                </c:pt>
                <c:pt idx="1672">
                  <c:v>-0.72036342089995697</c:v>
                </c:pt>
                <c:pt idx="1673">
                  <c:v>-0.72165089892223799</c:v>
                </c:pt>
                <c:pt idx="1674">
                  <c:v>-0.72287382154415003</c:v>
                </c:pt>
                <c:pt idx="1675">
                  <c:v>-0.72406691607708995</c:v>
                </c:pt>
                <c:pt idx="1676">
                  <c:v>-0.72533593497549498</c:v>
                </c:pt>
                <c:pt idx="1677">
                  <c:v>-0.72656829298163605</c:v>
                </c:pt>
                <c:pt idx="1678">
                  <c:v>-0.72793661275257804</c:v>
                </c:pt>
                <c:pt idx="1679">
                  <c:v>-0.72933874481047301</c:v>
                </c:pt>
                <c:pt idx="1680">
                  <c:v>-0.73061477620531401</c:v>
                </c:pt>
                <c:pt idx="1681">
                  <c:v>-0.73184651485297203</c:v>
                </c:pt>
                <c:pt idx="1682">
                  <c:v>-0.73316796279202201</c:v>
                </c:pt>
                <c:pt idx="1683">
                  <c:v>-0.73447624842325898</c:v>
                </c:pt>
                <c:pt idx="1684">
                  <c:v>-0.73566658717269795</c:v>
                </c:pt>
                <c:pt idx="1685">
                  <c:v>-0.73729973441610996</c:v>
                </c:pt>
                <c:pt idx="1686">
                  <c:v>-0.738484267300617</c:v>
                </c:pt>
                <c:pt idx="1687">
                  <c:v>-0.73971729135761599</c:v>
                </c:pt>
                <c:pt idx="1688">
                  <c:v>-0.74089674061785205</c:v>
                </c:pt>
                <c:pt idx="1689">
                  <c:v>-0.74214242926488405</c:v>
                </c:pt>
                <c:pt idx="1690">
                  <c:v>-0.74342832993716301</c:v>
                </c:pt>
                <c:pt idx="1691">
                  <c:v>-0.74489208388452699</c:v>
                </c:pt>
                <c:pt idx="1692">
                  <c:v>-0.74618673650548095</c:v>
                </c:pt>
                <c:pt idx="1693">
                  <c:v>-0.74740726345529496</c:v>
                </c:pt>
                <c:pt idx="1694">
                  <c:v>-0.74872262356802899</c:v>
                </c:pt>
                <c:pt idx="1695">
                  <c:v>-0.750096077875543</c:v>
                </c:pt>
                <c:pt idx="1696">
                  <c:v>-0.75136952536801704</c:v>
                </c:pt>
                <c:pt idx="1697">
                  <c:v>-0.75267911097034901</c:v>
                </c:pt>
                <c:pt idx="1698">
                  <c:v>-0.75411834288388302</c:v>
                </c:pt>
                <c:pt idx="1699">
                  <c:v>-0.75539740221574703</c:v>
                </c:pt>
                <c:pt idx="1700">
                  <c:v>-0.75669155859699</c:v>
                </c:pt>
                <c:pt idx="1701">
                  <c:v>-0.75814808392897104</c:v>
                </c:pt>
                <c:pt idx="1702">
                  <c:v>-0.75945272203534997</c:v>
                </c:pt>
                <c:pt idx="1703">
                  <c:v>-0.76074712552751</c:v>
                </c:pt>
                <c:pt idx="1704">
                  <c:v>-0.76220183462525404</c:v>
                </c:pt>
                <c:pt idx="1705">
                  <c:v>-0.76360286539420497</c:v>
                </c:pt>
                <c:pt idx="1706">
                  <c:v>-0.76491689806183105</c:v>
                </c:pt>
                <c:pt idx="1707">
                  <c:v>-0.76627284071097701</c:v>
                </c:pt>
                <c:pt idx="1708">
                  <c:v>-0.76768128635982702</c:v>
                </c:pt>
                <c:pt idx="1709">
                  <c:v>-0.768967264021438</c:v>
                </c:pt>
                <c:pt idx="1710">
                  <c:v>-0.77042545843869603</c:v>
                </c:pt>
                <c:pt idx="1711">
                  <c:v>-0.77183179495235299</c:v>
                </c:pt>
                <c:pt idx="1712">
                  <c:v>-0.77317977075775501</c:v>
                </c:pt>
                <c:pt idx="1713">
                  <c:v>-0.77445131959393698</c:v>
                </c:pt>
                <c:pt idx="1714">
                  <c:v>-0.77573132080336504</c:v>
                </c:pt>
                <c:pt idx="1715">
                  <c:v>-0.77704812989880701</c:v>
                </c:pt>
                <c:pt idx="1716">
                  <c:v>-0.77837215658898096</c:v>
                </c:pt>
                <c:pt idx="1717">
                  <c:v>-0.77999698976054699</c:v>
                </c:pt>
                <c:pt idx="1718">
                  <c:v>-0.78131458582356905</c:v>
                </c:pt>
                <c:pt idx="1719">
                  <c:v>-0.782718861165147</c:v>
                </c:pt>
                <c:pt idx="1720">
                  <c:v>-0.78409889216224204</c:v>
                </c:pt>
                <c:pt idx="1721">
                  <c:v>-0.78549723451336595</c:v>
                </c:pt>
                <c:pt idx="1722">
                  <c:v>-0.78686829221745502</c:v>
                </c:pt>
                <c:pt idx="1723">
                  <c:v>-0.78836318446944198</c:v>
                </c:pt>
                <c:pt idx="1724">
                  <c:v>-0.78986403128753402</c:v>
                </c:pt>
                <c:pt idx="1725">
                  <c:v>-0.79120806076874195</c:v>
                </c:pt>
                <c:pt idx="1726">
                  <c:v>-0.79259605892002705</c:v>
                </c:pt>
                <c:pt idx="1727">
                  <c:v>-0.79406191905339796</c:v>
                </c:pt>
                <c:pt idx="1728">
                  <c:v>-0.79545507486909905</c:v>
                </c:pt>
                <c:pt idx="1729">
                  <c:v>-0.79683089784036099</c:v>
                </c:pt>
                <c:pt idx="1730">
                  <c:v>-0.79842354667683602</c:v>
                </c:pt>
                <c:pt idx="1731">
                  <c:v>-0.79981860328654597</c:v>
                </c:pt>
                <c:pt idx="1732">
                  <c:v>-0.80126287043094901</c:v>
                </c:pt>
                <c:pt idx="1733">
                  <c:v>-0.80283335489531604</c:v>
                </c:pt>
                <c:pt idx="1734">
                  <c:v>-0.80425168573856698</c:v>
                </c:pt>
                <c:pt idx="1735">
                  <c:v>-0.80562947504222304</c:v>
                </c:pt>
                <c:pt idx="1736">
                  <c:v>-0.80729985609650701</c:v>
                </c:pt>
                <c:pt idx="1737">
                  <c:v>-0.80872957035899096</c:v>
                </c:pt>
                <c:pt idx="1738">
                  <c:v>-0.810100789492329</c:v>
                </c:pt>
                <c:pt idx="1739">
                  <c:v>-0.81142435781657996</c:v>
                </c:pt>
                <c:pt idx="1740">
                  <c:v>-0.81286968197673604</c:v>
                </c:pt>
                <c:pt idx="1741">
                  <c:v>-0.81431927811354299</c:v>
                </c:pt>
                <c:pt idx="1742">
                  <c:v>-0.81589896076669099</c:v>
                </c:pt>
                <c:pt idx="1743">
                  <c:v>-0.81745520389328796</c:v>
                </c:pt>
                <c:pt idx="1744">
                  <c:v>-0.81892276617387805</c:v>
                </c:pt>
                <c:pt idx="1745">
                  <c:v>-0.820216316108901</c:v>
                </c:pt>
                <c:pt idx="1746">
                  <c:v>-0.82181139197200503</c:v>
                </c:pt>
                <c:pt idx="1747">
                  <c:v>-0.82318423657367501</c:v>
                </c:pt>
                <c:pt idx="1748">
                  <c:v>-0.82465830072760504</c:v>
                </c:pt>
                <c:pt idx="1749">
                  <c:v>-0.82638296888520502</c:v>
                </c:pt>
                <c:pt idx="1750">
                  <c:v>-0.82776590219388302</c:v>
                </c:pt>
                <c:pt idx="1751">
                  <c:v>-0.82921873157223303</c:v>
                </c:pt>
                <c:pt idx="1752">
                  <c:v>-0.83087530266493703</c:v>
                </c:pt>
                <c:pt idx="1753">
                  <c:v>-0.83228806219995199</c:v>
                </c:pt>
                <c:pt idx="1754">
                  <c:v>-0.83380234831323297</c:v>
                </c:pt>
                <c:pt idx="1755">
                  <c:v>-0.83537888651092695</c:v>
                </c:pt>
                <c:pt idx="1756">
                  <c:v>-0.83691672049462695</c:v>
                </c:pt>
                <c:pt idx="1757">
                  <c:v>-0.83831357738624002</c:v>
                </c:pt>
                <c:pt idx="1758">
                  <c:v>-0.83983440200487702</c:v>
                </c:pt>
                <c:pt idx="1759">
                  <c:v>-0.84136632519464005</c:v>
                </c:pt>
                <c:pt idx="1760">
                  <c:v>-0.84281909900407004</c:v>
                </c:pt>
                <c:pt idx="1761">
                  <c:v>-0.84430522223313698</c:v>
                </c:pt>
                <c:pt idx="1762">
                  <c:v>-0.84591681386033701</c:v>
                </c:pt>
                <c:pt idx="1763">
                  <c:v>-0.84735260748615204</c:v>
                </c:pt>
                <c:pt idx="1764">
                  <c:v>-0.84875670292725403</c:v>
                </c:pt>
                <c:pt idx="1765">
                  <c:v>-0.85006341058760804</c:v>
                </c:pt>
                <c:pt idx="1766">
                  <c:v>-0.85151485384752401</c:v>
                </c:pt>
                <c:pt idx="1767">
                  <c:v>-0.85301767258594496</c:v>
                </c:pt>
                <c:pt idx="1768">
                  <c:v>-0.85469392935434996</c:v>
                </c:pt>
                <c:pt idx="1769">
                  <c:v>-0.85621881578117698</c:v>
                </c:pt>
                <c:pt idx="1770">
                  <c:v>-0.85754624443749705</c:v>
                </c:pt>
                <c:pt idx="1771">
                  <c:v>-0.859200917805235</c:v>
                </c:pt>
                <c:pt idx="1772">
                  <c:v>-0.86072608362883296</c:v>
                </c:pt>
                <c:pt idx="1773">
                  <c:v>-0.86214271839708001</c:v>
                </c:pt>
                <c:pt idx="1774">
                  <c:v>-0.86368819481382697</c:v>
                </c:pt>
                <c:pt idx="1775">
                  <c:v>-0.86524281588693497</c:v>
                </c:pt>
                <c:pt idx="1776">
                  <c:v>-0.86666981658587905</c:v>
                </c:pt>
                <c:pt idx="1777">
                  <c:v>-0.86821821176757596</c:v>
                </c:pt>
                <c:pt idx="1778">
                  <c:v>-0.86977606980750799</c:v>
                </c:pt>
                <c:pt idx="1779">
                  <c:v>-0.87124769979467098</c:v>
                </c:pt>
                <c:pt idx="1780">
                  <c:v>-0.87263288442045805</c:v>
                </c:pt>
                <c:pt idx="1781">
                  <c:v>-0.87437327454487201</c:v>
                </c:pt>
                <c:pt idx="1782">
                  <c:v>-0.875896785718701</c:v>
                </c:pt>
                <c:pt idx="1783">
                  <c:v>-0.87725094829996597</c:v>
                </c:pt>
                <c:pt idx="1784">
                  <c:v>-0.87874634864713996</c:v>
                </c:pt>
                <c:pt idx="1785">
                  <c:v>-0.88024811946291004</c:v>
                </c:pt>
                <c:pt idx="1786">
                  <c:v>-0.88176521006971897</c:v>
                </c:pt>
                <c:pt idx="1787">
                  <c:v>-0.88350848294794704</c:v>
                </c:pt>
                <c:pt idx="1788">
                  <c:v>-0.88493622529010196</c:v>
                </c:pt>
                <c:pt idx="1789">
                  <c:v>-0.88642583663264995</c:v>
                </c:pt>
                <c:pt idx="1790">
                  <c:v>-0.88784379946689096</c:v>
                </c:pt>
                <c:pt idx="1791">
                  <c:v>-0.88913417421281404</c:v>
                </c:pt>
                <c:pt idx="1792">
                  <c:v>-0.89063305780291302</c:v>
                </c:pt>
                <c:pt idx="1793">
                  <c:v>-0.89207565101484199</c:v>
                </c:pt>
                <c:pt idx="1794">
                  <c:v>-0.89367869185904703</c:v>
                </c:pt>
                <c:pt idx="1795">
                  <c:v>-0.89511718818297203</c:v>
                </c:pt>
                <c:pt idx="1796">
                  <c:v>-0.896640144598981</c:v>
                </c:pt>
                <c:pt idx="1797">
                  <c:v>-0.89819665097942103</c:v>
                </c:pt>
                <c:pt idx="1798">
                  <c:v>-0.89967131055891503</c:v>
                </c:pt>
                <c:pt idx="1799">
                  <c:v>-0.901025478728114</c:v>
                </c:pt>
                <c:pt idx="1800">
                  <c:v>-0.902736401495838</c:v>
                </c:pt>
                <c:pt idx="1801">
                  <c:v>-0.90414454073955397</c:v>
                </c:pt>
                <c:pt idx="1802">
                  <c:v>-0.905518202421568</c:v>
                </c:pt>
                <c:pt idx="1803">
                  <c:v>-0.90704303203771097</c:v>
                </c:pt>
                <c:pt idx="1804">
                  <c:v>-0.90850401297211802</c:v>
                </c:pt>
                <c:pt idx="1805">
                  <c:v>-0.90997305170943499</c:v>
                </c:pt>
                <c:pt idx="1806">
                  <c:v>-0.91145500416557101</c:v>
                </c:pt>
                <c:pt idx="1807">
                  <c:v>-0.913045550075676</c:v>
                </c:pt>
                <c:pt idx="1808">
                  <c:v>-0.91433007425318402</c:v>
                </c:pt>
                <c:pt idx="1809">
                  <c:v>-0.91576102717469399</c:v>
                </c:pt>
                <c:pt idx="1810">
                  <c:v>-0.91739860332260603</c:v>
                </c:pt>
                <c:pt idx="1811">
                  <c:v>-0.91868916619568997</c:v>
                </c:pt>
                <c:pt idx="1812">
                  <c:v>-0.92012230710436704</c:v>
                </c:pt>
                <c:pt idx="1813">
                  <c:v>-0.92179627778629503</c:v>
                </c:pt>
                <c:pt idx="1814">
                  <c:v>-0.92306210162739399</c:v>
                </c:pt>
                <c:pt idx="1815">
                  <c:v>-0.92440991258869298</c:v>
                </c:pt>
                <c:pt idx="1816">
                  <c:v>-0.92574153685321403</c:v>
                </c:pt>
                <c:pt idx="1817">
                  <c:v>-0.92716278384129602</c:v>
                </c:pt>
                <c:pt idx="1818">
                  <c:v>-0.92843473423272105</c:v>
                </c:pt>
                <c:pt idx="1819">
                  <c:v>-0.93007713463157204</c:v>
                </c:pt>
                <c:pt idx="1820">
                  <c:v>-0.93150745704769899</c:v>
                </c:pt>
                <c:pt idx="1821">
                  <c:v>-0.93282736962040103</c:v>
                </c:pt>
                <c:pt idx="1822">
                  <c:v>-0.93428708178301501</c:v>
                </c:pt>
                <c:pt idx="1823">
                  <c:v>-0.93579466640949904</c:v>
                </c:pt>
                <c:pt idx="1824">
                  <c:v>-0.93713380489498499</c:v>
                </c:pt>
                <c:pt idx="1825">
                  <c:v>-0.93843036144971903</c:v>
                </c:pt>
                <c:pt idx="1826">
                  <c:v>-0.93994912629326399</c:v>
                </c:pt>
                <c:pt idx="1827">
                  <c:v>-0.94136390027900496</c:v>
                </c:pt>
                <c:pt idx="1828">
                  <c:v>-0.94265565865983603</c:v>
                </c:pt>
                <c:pt idx="1829">
                  <c:v>-0.94410521102448197</c:v>
                </c:pt>
                <c:pt idx="1830">
                  <c:v>-0.94549083368231701</c:v>
                </c:pt>
                <c:pt idx="1831">
                  <c:v>-0.94672271981835299</c:v>
                </c:pt>
                <c:pt idx="1832">
                  <c:v>-0.94825356081128198</c:v>
                </c:pt>
                <c:pt idx="1833">
                  <c:v>-0.94959064759314404</c:v>
                </c:pt>
                <c:pt idx="1834">
                  <c:v>-0.95092981339742899</c:v>
                </c:pt>
                <c:pt idx="1835">
                  <c:v>-0.95240952850629901</c:v>
                </c:pt>
                <c:pt idx="1836">
                  <c:v>-0.95377813000231904</c:v>
                </c:pt>
                <c:pt idx="1837">
                  <c:v>-0.95500931648151599</c:v>
                </c:pt>
                <c:pt idx="1838">
                  <c:v>-0.95647575532930196</c:v>
                </c:pt>
                <c:pt idx="1839">
                  <c:v>-0.95790075107167005</c:v>
                </c:pt>
                <c:pt idx="1840">
                  <c:v>-0.95913849895199099</c:v>
                </c:pt>
                <c:pt idx="1841">
                  <c:v>-0.96045562438666798</c:v>
                </c:pt>
                <c:pt idx="1842">
                  <c:v>-0.96165445540100603</c:v>
                </c:pt>
                <c:pt idx="1843">
                  <c:v>-0.96287606346110599</c:v>
                </c:pt>
                <c:pt idx="1844">
                  <c:v>-0.96409170236438502</c:v>
                </c:pt>
                <c:pt idx="1845">
                  <c:v>-0.96577999896059197</c:v>
                </c:pt>
                <c:pt idx="1846">
                  <c:v>-0.96703930851072195</c:v>
                </c:pt>
                <c:pt idx="1847">
                  <c:v>-0.96825534539918301</c:v>
                </c:pt>
                <c:pt idx="1848">
                  <c:v>-0.96969984440754298</c:v>
                </c:pt>
                <c:pt idx="1849">
                  <c:v>-0.97087983507663</c:v>
                </c:pt>
                <c:pt idx="1850">
                  <c:v>-0.97220233517388199</c:v>
                </c:pt>
                <c:pt idx="1851">
                  <c:v>-0.97360954061150895</c:v>
                </c:pt>
                <c:pt idx="1852">
                  <c:v>-0.97496726519118004</c:v>
                </c:pt>
                <c:pt idx="1853">
                  <c:v>-0.97615770250559197</c:v>
                </c:pt>
                <c:pt idx="1854">
                  <c:v>-0.977457711473108</c:v>
                </c:pt>
                <c:pt idx="1855">
                  <c:v>-0.97883792656163404</c:v>
                </c:pt>
                <c:pt idx="1856">
                  <c:v>-0.98006431447963305</c:v>
                </c:pt>
                <c:pt idx="1857">
                  <c:v>-0.98129155486822395</c:v>
                </c:pt>
                <c:pt idx="1858">
                  <c:v>-0.98269299728175197</c:v>
                </c:pt>
                <c:pt idx="1859">
                  <c:v>-0.98402931417028205</c:v>
                </c:pt>
                <c:pt idx="1860">
                  <c:v>-0.98519687758137597</c:v>
                </c:pt>
                <c:pt idx="1861">
                  <c:v>-0.98667951455960401</c:v>
                </c:pt>
                <c:pt idx="1862">
                  <c:v>-0.98778934714694999</c:v>
                </c:pt>
                <c:pt idx="1863">
                  <c:v>-0.98906358703970998</c:v>
                </c:pt>
                <c:pt idx="1864">
                  <c:v>-0.99051604202638099</c:v>
                </c:pt>
                <c:pt idx="1865">
                  <c:v>-0.99164308762798803</c:v>
                </c:pt>
                <c:pt idx="1866">
                  <c:v>-0.99275417532771404</c:v>
                </c:pt>
                <c:pt idx="1867">
                  <c:v>-0.99395228549838499</c:v>
                </c:pt>
                <c:pt idx="1868">
                  <c:v>-0.99516715854406301</c:v>
                </c:pt>
                <c:pt idx="1869">
                  <c:v>-0.99639358619848595</c:v>
                </c:pt>
                <c:pt idx="1870">
                  <c:v>-0.99764677447577499</c:v>
                </c:pt>
                <c:pt idx="1871">
                  <c:v>-0.99924884596839803</c:v>
                </c:pt>
                <c:pt idx="1872">
                  <c:v>-1.0007258901993401</c:v>
                </c:pt>
                <c:pt idx="1873">
                  <c:v>-1.0021172498042401</c:v>
                </c:pt>
                <c:pt idx="1874">
                  <c:v>-1.0033161627749601</c:v>
                </c:pt>
                <c:pt idx="1875">
                  <c:v>-1.00444009155034</c:v>
                </c:pt>
                <c:pt idx="1876">
                  <c:v>-1.0059336430082699</c:v>
                </c:pt>
                <c:pt idx="1877">
                  <c:v>-1.0070668635889899</c:v>
                </c:pt>
                <c:pt idx="1878">
                  <c:v>-1.0083883084977601</c:v>
                </c:pt>
                <c:pt idx="1879">
                  <c:v>-1.0093585016826701</c:v>
                </c:pt>
                <c:pt idx="1880">
                  <c:v>-1.0105712246149801</c:v>
                </c:pt>
                <c:pt idx="1881">
                  <c:v>-1.01174958671132</c:v>
                </c:pt>
                <c:pt idx="1882">
                  <c:v>-1.01295841050644</c:v>
                </c:pt>
                <c:pt idx="1883">
                  <c:v>-1.0142573264117001</c:v>
                </c:pt>
                <c:pt idx="1884">
                  <c:v>-1.0151993458469599</c:v>
                </c:pt>
                <c:pt idx="1885">
                  <c:v>-1.0164750460535299</c:v>
                </c:pt>
                <c:pt idx="1886">
                  <c:v>-1.0177174347142299</c:v>
                </c:pt>
                <c:pt idx="1887">
                  <c:v>-1.0186746204986701</c:v>
                </c:pt>
                <c:pt idx="1888">
                  <c:v>-1.01994265266662</c:v>
                </c:pt>
                <c:pt idx="1889">
                  <c:v>-1.02138782021714</c:v>
                </c:pt>
                <c:pt idx="1890">
                  <c:v>-1.02234974286208</c:v>
                </c:pt>
                <c:pt idx="1891">
                  <c:v>-1.02335643147429</c:v>
                </c:pt>
                <c:pt idx="1892">
                  <c:v>-1.02433391598363</c:v>
                </c:pt>
                <c:pt idx="1893">
                  <c:v>-1.0254774950444701</c:v>
                </c:pt>
                <c:pt idx="1894">
                  <c:v>-1.02653583946327</c:v>
                </c:pt>
                <c:pt idx="1895">
                  <c:v>-1.0277979436019999</c:v>
                </c:pt>
                <c:pt idx="1896">
                  <c:v>-1.0289248389502299</c:v>
                </c:pt>
                <c:pt idx="1897">
                  <c:v>-1.0300979344174199</c:v>
                </c:pt>
                <c:pt idx="1898">
                  <c:v>-1.03117117316772</c:v>
                </c:pt>
                <c:pt idx="1899">
                  <c:v>-1.0322815909360901</c:v>
                </c:pt>
                <c:pt idx="1900">
                  <c:v>-1.03331973683088</c:v>
                </c:pt>
                <c:pt idx="1901">
                  <c:v>-1.0343748070299601</c:v>
                </c:pt>
                <c:pt idx="1902">
                  <c:v>-1.0357309750591699</c:v>
                </c:pt>
                <c:pt idx="1903">
                  <c:v>-1.0366700838009499</c:v>
                </c:pt>
                <c:pt idx="1904">
                  <c:v>-1.03782555988678</c:v>
                </c:pt>
                <c:pt idx="1905">
                  <c:v>-1.03910862406094</c:v>
                </c:pt>
                <c:pt idx="1906">
                  <c:v>-1.0402169488370401</c:v>
                </c:pt>
                <c:pt idx="1907">
                  <c:v>-1.0412554492552999</c:v>
                </c:pt>
                <c:pt idx="1908">
                  <c:v>-1.04240427942325</c:v>
                </c:pt>
                <c:pt idx="1909">
                  <c:v>-1.0435812712336501</c:v>
                </c:pt>
                <c:pt idx="1910">
                  <c:v>-1.04448593221604</c:v>
                </c:pt>
                <c:pt idx="1911">
                  <c:v>-1.0457282072553999</c:v>
                </c:pt>
                <c:pt idx="1912">
                  <c:v>-1.0467271575083199</c:v>
                </c:pt>
                <c:pt idx="1913">
                  <c:v>-1.04773255903274</c:v>
                </c:pt>
                <c:pt idx="1914">
                  <c:v>-1.0488552103439901</c:v>
                </c:pt>
                <c:pt idx="1915">
                  <c:v>-1.0499071904147601</c:v>
                </c:pt>
                <c:pt idx="1916">
                  <c:v>-1.05096664652228</c:v>
                </c:pt>
                <c:pt idx="1917">
                  <c:v>-1.0518794078379801</c:v>
                </c:pt>
                <c:pt idx="1918">
                  <c:v>-1.0528999939560899</c:v>
                </c:pt>
                <c:pt idx="1919">
                  <c:v>-1.0538097362344401</c:v>
                </c:pt>
                <c:pt idx="1920">
                  <c:v>-1.05487965916593</c:v>
                </c:pt>
                <c:pt idx="1921">
                  <c:v>-1.05605090285341</c:v>
                </c:pt>
                <c:pt idx="1922">
                  <c:v>-1.0570380839829601</c:v>
                </c:pt>
                <c:pt idx="1923">
                  <c:v>-1.0579947369794001</c:v>
                </c:pt>
                <c:pt idx="1924">
                  <c:v>-1.0590566520889599</c:v>
                </c:pt>
                <c:pt idx="1925">
                  <c:v>-1.06003225160141</c:v>
                </c:pt>
                <c:pt idx="1926">
                  <c:v>-1.06103822775184</c:v>
                </c:pt>
                <c:pt idx="1927">
                  <c:v>-1.06219502507398</c:v>
                </c:pt>
                <c:pt idx="1928">
                  <c:v>-1.06313042125354</c:v>
                </c:pt>
                <c:pt idx="1929">
                  <c:v>-1.0639927014708499</c:v>
                </c:pt>
                <c:pt idx="1930">
                  <c:v>-1.0650380579754599</c:v>
                </c:pt>
                <c:pt idx="1931">
                  <c:v>-1.06607125047594</c:v>
                </c:pt>
                <c:pt idx="1932">
                  <c:v>-1.06691220713158</c:v>
                </c:pt>
                <c:pt idx="1933">
                  <c:v>-1.0679967555527801</c:v>
                </c:pt>
                <c:pt idx="1934">
                  <c:v>-1.0691459504887399</c:v>
                </c:pt>
                <c:pt idx="1935">
                  <c:v>-1.0700217510263099</c:v>
                </c:pt>
                <c:pt idx="1936">
                  <c:v>-1.0708911682789499</c:v>
                </c:pt>
                <c:pt idx="1937">
                  <c:v>-1.07198629869769</c:v>
                </c:pt>
                <c:pt idx="1938">
                  <c:v>-1.0727891968563199</c:v>
                </c:pt>
                <c:pt idx="1939">
                  <c:v>-1.0737077329928699</c:v>
                </c:pt>
                <c:pt idx="1940">
                  <c:v>-1.07489712794522</c:v>
                </c:pt>
                <c:pt idx="1941">
                  <c:v>-1.07574310965902</c:v>
                </c:pt>
                <c:pt idx="1942">
                  <c:v>-1.07644261228541</c:v>
                </c:pt>
                <c:pt idx="1943">
                  <c:v>-1.0774478021388201</c:v>
                </c:pt>
                <c:pt idx="1944">
                  <c:v>-1.07829745703687</c:v>
                </c:pt>
                <c:pt idx="1945">
                  <c:v>-1.0791022594397199</c:v>
                </c:pt>
                <c:pt idx="1946">
                  <c:v>-1.0800532164673</c:v>
                </c:pt>
                <c:pt idx="1947">
                  <c:v>-1.0811149633179</c:v>
                </c:pt>
                <c:pt idx="1948">
                  <c:v>-1.0819642112279899</c:v>
                </c:pt>
                <c:pt idx="1949">
                  <c:v>-1.0828896804402199</c:v>
                </c:pt>
                <c:pt idx="1950">
                  <c:v>-1.0838139019906501</c:v>
                </c:pt>
                <c:pt idx="1951">
                  <c:v>-1.08476783738781</c:v>
                </c:pt>
                <c:pt idx="1952">
                  <c:v>-1.08550750588377</c:v>
                </c:pt>
                <c:pt idx="1953">
                  <c:v>-1.08661090396344</c:v>
                </c:pt>
                <c:pt idx="1954">
                  <c:v>-1.0874982311700701</c:v>
                </c:pt>
                <c:pt idx="1955">
                  <c:v>-1.08832965884357</c:v>
                </c:pt>
                <c:pt idx="1956">
                  <c:v>-1.0892659847935</c:v>
                </c:pt>
                <c:pt idx="1957">
                  <c:v>-1.09008881729095</c:v>
                </c:pt>
                <c:pt idx="1958">
                  <c:v>-1.09102949344863</c:v>
                </c:pt>
                <c:pt idx="1959">
                  <c:v>-1.0920133717978899</c:v>
                </c:pt>
                <c:pt idx="1960">
                  <c:v>-1.09288308117539</c:v>
                </c:pt>
                <c:pt idx="1961">
                  <c:v>-1.0936508498465001</c:v>
                </c:pt>
                <c:pt idx="1962">
                  <c:v>-1.0945415723448</c:v>
                </c:pt>
                <c:pt idx="1963">
                  <c:v>-1.09539541322738</c:v>
                </c:pt>
                <c:pt idx="1964">
                  <c:v>-1.0962640149518801</c:v>
                </c:pt>
                <c:pt idx="1965">
                  <c:v>-1.09709106416752</c:v>
                </c:pt>
                <c:pt idx="1966">
                  <c:v>-1.09795259280751</c:v>
                </c:pt>
                <c:pt idx="1967">
                  <c:v>-1.0986789151405301</c:v>
                </c:pt>
                <c:pt idx="1968">
                  <c:v>-1.09941628358016</c:v>
                </c:pt>
                <c:pt idx="1969">
                  <c:v>-1.1000477212170701</c:v>
                </c:pt>
                <c:pt idx="1970">
                  <c:v>-1.1009096698835501</c:v>
                </c:pt>
                <c:pt idx="1971">
                  <c:v>-1.1017072020719401</c:v>
                </c:pt>
                <c:pt idx="1972">
                  <c:v>-1.10262813419103</c:v>
                </c:pt>
                <c:pt idx="1973">
                  <c:v>-1.1033544332409799</c:v>
                </c:pt>
                <c:pt idx="1974">
                  <c:v>-1.1042126622051001</c:v>
                </c:pt>
                <c:pt idx="1975">
                  <c:v>-1.1050940522303201</c:v>
                </c:pt>
                <c:pt idx="1976">
                  <c:v>-1.1060345039392501</c:v>
                </c:pt>
                <c:pt idx="1977">
                  <c:v>-1.1068125022575199</c:v>
                </c:pt>
                <c:pt idx="1978">
                  <c:v>-1.1074675337101001</c:v>
                </c:pt>
                <c:pt idx="1979">
                  <c:v>-1.10836326361944</c:v>
                </c:pt>
                <c:pt idx="1980">
                  <c:v>-1.1089348054180499</c:v>
                </c:pt>
                <c:pt idx="1981">
                  <c:v>-1.1096665554990299</c:v>
                </c:pt>
                <c:pt idx="1982">
                  <c:v>-1.1105929752811801</c:v>
                </c:pt>
                <c:pt idx="1983">
                  <c:v>-1.1113166877378999</c:v>
                </c:pt>
                <c:pt idx="1984">
                  <c:v>-1.11199828951309</c:v>
                </c:pt>
                <c:pt idx="1985">
                  <c:v>-1.1129337362945</c:v>
                </c:pt>
                <c:pt idx="1986">
                  <c:v>-1.11367153314252</c:v>
                </c:pt>
                <c:pt idx="1987">
                  <c:v>-1.1143999382232599</c:v>
                </c:pt>
                <c:pt idx="1988">
                  <c:v>-1.1153264483437</c:v>
                </c:pt>
                <c:pt idx="1989">
                  <c:v>-1.1160026838382</c:v>
                </c:pt>
                <c:pt idx="1990">
                  <c:v>-1.1166318875426999</c:v>
                </c:pt>
                <c:pt idx="1991">
                  <c:v>-1.1175441717108101</c:v>
                </c:pt>
                <c:pt idx="1992">
                  <c:v>-1.1183546553710699</c:v>
                </c:pt>
                <c:pt idx="1993">
                  <c:v>-1.1188944504035601</c:v>
                </c:pt>
                <c:pt idx="1994">
                  <c:v>-1.1194394377699901</c:v>
                </c:pt>
                <c:pt idx="1995">
                  <c:v>-1.1201485170299901</c:v>
                </c:pt>
                <c:pt idx="1996">
                  <c:v>-1.12091382717092</c:v>
                </c:pt>
                <c:pt idx="1997">
                  <c:v>-1.12149397842586</c:v>
                </c:pt>
                <c:pt idx="1998">
                  <c:v>-1.12240992765873</c:v>
                </c:pt>
                <c:pt idx="1999">
                  <c:v>-1.1231069794545601</c:v>
                </c:pt>
                <c:pt idx="2000">
                  <c:v>-1.1237472534800499</c:v>
                </c:pt>
                <c:pt idx="2001">
                  <c:v>-1.12450834891448</c:v>
                </c:pt>
                <c:pt idx="2002">
                  <c:v>-1.12516938739766</c:v>
                </c:pt>
                <c:pt idx="2003">
                  <c:v>-1.12573208473622</c:v>
                </c:pt>
                <c:pt idx="2004">
                  <c:v>-1.1265972697486499</c:v>
                </c:pt>
                <c:pt idx="2005">
                  <c:v>-1.12721160116295</c:v>
                </c:pt>
                <c:pt idx="2006">
                  <c:v>-1.12791832505414</c:v>
                </c:pt>
                <c:pt idx="2007">
                  <c:v>-1.12863020319491</c:v>
                </c:pt>
                <c:pt idx="2008">
                  <c:v>-1.12925206404179</c:v>
                </c:pt>
                <c:pt idx="2009">
                  <c:v>-1.1297195786610199</c:v>
                </c:pt>
                <c:pt idx="2010">
                  <c:v>-1.1304688714444699</c:v>
                </c:pt>
                <c:pt idx="2011">
                  <c:v>-1.1312253236149701</c:v>
                </c:pt>
                <c:pt idx="2012">
                  <c:v>-1.13177673363437</c:v>
                </c:pt>
                <c:pt idx="2013">
                  <c:v>-1.1324593766281901</c:v>
                </c:pt>
                <c:pt idx="2014">
                  <c:v>-1.1333019615461299</c:v>
                </c:pt>
                <c:pt idx="2015">
                  <c:v>-1.13388748746364</c:v>
                </c:pt>
                <c:pt idx="2016">
                  <c:v>-1.1343645621091101</c:v>
                </c:pt>
                <c:pt idx="2017">
                  <c:v>-1.1352186029156099</c:v>
                </c:pt>
                <c:pt idx="2018">
                  <c:v>-1.13584221651156</c:v>
                </c:pt>
                <c:pt idx="2019">
                  <c:v>-1.1364809619262799</c:v>
                </c:pt>
                <c:pt idx="2020">
                  <c:v>-1.13689020462334</c:v>
                </c:pt>
                <c:pt idx="2021">
                  <c:v>-1.13756788956622</c:v>
                </c:pt>
                <c:pt idx="2022">
                  <c:v>-1.13802417833358</c:v>
                </c:pt>
                <c:pt idx="2023">
                  <c:v>-1.1387936137616601</c:v>
                </c:pt>
                <c:pt idx="2024">
                  <c:v>-1.1393621147920701</c:v>
                </c:pt>
                <c:pt idx="2025">
                  <c:v>-1.1400053147226601</c:v>
                </c:pt>
                <c:pt idx="2026">
                  <c:v>-1.14060639776289</c:v>
                </c:pt>
                <c:pt idx="2027">
                  <c:v>-1.14128602389246</c:v>
                </c:pt>
                <c:pt idx="2028">
                  <c:v>-1.1418138798326201</c:v>
                </c:pt>
                <c:pt idx="2029">
                  <c:v>-1.1423705828686499</c:v>
                </c:pt>
                <c:pt idx="2030">
                  <c:v>-1.14310587042322</c:v>
                </c:pt>
                <c:pt idx="2031">
                  <c:v>-1.1436798184489201</c:v>
                </c:pt>
                <c:pt idx="2032">
                  <c:v>-1.14417053914318</c:v>
                </c:pt>
                <c:pt idx="2033">
                  <c:v>-1.1448097269361199</c:v>
                </c:pt>
                <c:pt idx="2034">
                  <c:v>-1.1453309245407499</c:v>
                </c:pt>
                <c:pt idx="2035">
                  <c:v>-1.14589630501965</c:v>
                </c:pt>
                <c:pt idx="2036">
                  <c:v>-1.1467010860020901</c:v>
                </c:pt>
                <c:pt idx="2037">
                  <c:v>-1.14712418150155</c:v>
                </c:pt>
                <c:pt idx="2038">
                  <c:v>-1.14764705114066</c:v>
                </c:pt>
                <c:pt idx="2039">
                  <c:v>-1.14822731011857</c:v>
                </c:pt>
                <c:pt idx="2040">
                  <c:v>-1.1487813151131101</c:v>
                </c:pt>
                <c:pt idx="2041">
                  <c:v>-1.14931054444362</c:v>
                </c:pt>
                <c:pt idx="2042">
                  <c:v>-1.14980689622462</c:v>
                </c:pt>
                <c:pt idx="2043">
                  <c:v>-1.1505961725488301</c:v>
                </c:pt>
                <c:pt idx="2044">
                  <c:v>-1.15101717032059</c:v>
                </c:pt>
                <c:pt idx="2045">
                  <c:v>-1.1515843043515299</c:v>
                </c:pt>
                <c:pt idx="2046">
                  <c:v>-1.15186822060131</c:v>
                </c:pt>
                <c:pt idx="2047">
                  <c:v>-1.1524451564376501</c:v>
                </c:pt>
                <c:pt idx="2048">
                  <c:v>-1.1529309780647301</c:v>
                </c:pt>
                <c:pt idx="2049">
                  <c:v>-1.1535871385907099</c:v>
                </c:pt>
                <c:pt idx="2050">
                  <c:v>-1.1539227670679399</c:v>
                </c:pt>
                <c:pt idx="2051">
                  <c:v>-1.1545327696949199</c:v>
                </c:pt>
                <c:pt idx="2052">
                  <c:v>-1.15513754108299</c:v>
                </c:pt>
                <c:pt idx="2053">
                  <c:v>-1.1556388043488</c:v>
                </c:pt>
                <c:pt idx="2054">
                  <c:v>-1.15610472951085</c:v>
                </c:pt>
                <c:pt idx="2055">
                  <c:v>-1.15676880783091</c:v>
                </c:pt>
                <c:pt idx="2056">
                  <c:v>-1.15719652269035</c:v>
                </c:pt>
                <c:pt idx="2057">
                  <c:v>-1.1576038490359899</c:v>
                </c:pt>
                <c:pt idx="2058">
                  <c:v>-1.1581770619377501</c:v>
                </c:pt>
                <c:pt idx="2059">
                  <c:v>-1.15870984923094</c:v>
                </c:pt>
                <c:pt idx="2060">
                  <c:v>-1.1591750762114901</c:v>
                </c:pt>
                <c:pt idx="2061">
                  <c:v>-1.15967188123613</c:v>
                </c:pt>
                <c:pt idx="2062">
                  <c:v>-1.16034643476207</c:v>
                </c:pt>
                <c:pt idx="2063">
                  <c:v>-1.16073248007645</c:v>
                </c:pt>
                <c:pt idx="2064">
                  <c:v>-1.1610635506610001</c:v>
                </c:pt>
                <c:pt idx="2065">
                  <c:v>-1.16180543725689</c:v>
                </c:pt>
                <c:pt idx="2066">
                  <c:v>-1.16220973866681</c:v>
                </c:pt>
                <c:pt idx="2067">
                  <c:v>-1.16251291303585</c:v>
                </c:pt>
                <c:pt idx="2068">
                  <c:v>-1.1632756364221299</c:v>
                </c:pt>
                <c:pt idx="2069">
                  <c:v>-1.16355530420939</c:v>
                </c:pt>
                <c:pt idx="2070">
                  <c:v>-1.16402383924772</c:v>
                </c:pt>
                <c:pt idx="2071">
                  <c:v>-1.1643340634182</c:v>
                </c:pt>
                <c:pt idx="2072">
                  <c:v>-1.1646375656127901</c:v>
                </c:pt>
                <c:pt idx="2073">
                  <c:v>-1.16495464586963</c:v>
                </c:pt>
                <c:pt idx="2074">
                  <c:v>-1.16542254108935</c:v>
                </c:pt>
                <c:pt idx="2075">
                  <c:v>-1.1661744148780899</c:v>
                </c:pt>
                <c:pt idx="2076">
                  <c:v>-1.16646239596108</c:v>
                </c:pt>
                <c:pt idx="2077">
                  <c:v>-1.1669568133850801</c:v>
                </c:pt>
                <c:pt idx="2078">
                  <c:v>-1.1674342410017999</c:v>
                </c:pt>
                <c:pt idx="2079">
                  <c:v>-1.16770927080263</c:v>
                </c:pt>
                <c:pt idx="2080">
                  <c:v>-1.1680982463682701</c:v>
                </c:pt>
                <c:pt idx="2081">
                  <c:v>-1.1687602751577799</c:v>
                </c:pt>
                <c:pt idx="2082">
                  <c:v>-1.1689558041592401</c:v>
                </c:pt>
                <c:pt idx="2083">
                  <c:v>-1.1694780355319301</c:v>
                </c:pt>
                <c:pt idx="2084">
                  <c:v>-1.1699515410388499</c:v>
                </c:pt>
                <c:pt idx="2085">
                  <c:v>-1.1702634155129299</c:v>
                </c:pt>
                <c:pt idx="2086">
                  <c:v>-1.17057685429851</c:v>
                </c:pt>
                <c:pt idx="2087">
                  <c:v>-1.17106828807542</c:v>
                </c:pt>
                <c:pt idx="2088">
                  <c:v>-1.17158914512644</c:v>
                </c:pt>
                <c:pt idx="2089">
                  <c:v>-1.1719029104957901</c:v>
                </c:pt>
                <c:pt idx="2090">
                  <c:v>-1.1724182333176301</c:v>
                </c:pt>
                <c:pt idx="2091">
                  <c:v>-1.1728853841001801</c:v>
                </c:pt>
                <c:pt idx="2092">
                  <c:v>-1.1731650605797701</c:v>
                </c:pt>
                <c:pt idx="2093">
                  <c:v>-1.17354143969714</c:v>
                </c:pt>
                <c:pt idx="2094">
                  <c:v>-1.1740746504316699</c:v>
                </c:pt>
                <c:pt idx="2095">
                  <c:v>-1.1743336931491799</c:v>
                </c:pt>
                <c:pt idx="2096">
                  <c:v>-1.17465321626514</c:v>
                </c:pt>
                <c:pt idx="2097">
                  <c:v>-1.17488785207716</c:v>
                </c:pt>
                <c:pt idx="2098">
                  <c:v>-1.17522132111393</c:v>
                </c:pt>
                <c:pt idx="2099">
                  <c:v>-1.1753813991133399</c:v>
                </c:pt>
                <c:pt idx="2100">
                  <c:v>-1.17599689494818</c:v>
                </c:pt>
                <c:pt idx="2101">
                  <c:v>-1.1762477410957199</c:v>
                </c:pt>
                <c:pt idx="2102">
                  <c:v>-1.1767586451023799</c:v>
                </c:pt>
                <c:pt idx="2103">
                  <c:v>-1.17712839351346</c:v>
                </c:pt>
                <c:pt idx="2104">
                  <c:v>-1.17733958611885</c:v>
                </c:pt>
                <c:pt idx="2105">
                  <c:v>-1.1777113576730101</c:v>
                </c:pt>
                <c:pt idx="2106">
                  <c:v>-1.1780745219439299</c:v>
                </c:pt>
                <c:pt idx="2107">
                  <c:v>-1.1785235262165501</c:v>
                </c:pt>
                <c:pt idx="2108">
                  <c:v>-1.17879458734145</c:v>
                </c:pt>
                <c:pt idx="2109">
                  <c:v>-1.1789705026894799</c:v>
                </c:pt>
                <c:pt idx="2110">
                  <c:v>-1.1794715179130399</c:v>
                </c:pt>
                <c:pt idx="2111">
                  <c:v>-1.1797004789114001</c:v>
                </c:pt>
                <c:pt idx="2112">
                  <c:v>-1.17996381595731</c:v>
                </c:pt>
                <c:pt idx="2113">
                  <c:v>-1.1806581287334399</c:v>
                </c:pt>
                <c:pt idx="2114">
                  <c:v>-1.1808970381195301</c:v>
                </c:pt>
                <c:pt idx="2115">
                  <c:v>-1.1810712609439999</c:v>
                </c:pt>
                <c:pt idx="2116">
                  <c:v>-1.1815464704607901</c:v>
                </c:pt>
                <c:pt idx="2117">
                  <c:v>-1.18175790986667</c:v>
                </c:pt>
                <c:pt idx="2118">
                  <c:v>-1.1819851861024799</c:v>
                </c:pt>
                <c:pt idx="2119">
                  <c:v>-1.1823828145861599</c:v>
                </c:pt>
                <c:pt idx="2120">
                  <c:v>-1.1827790929625399</c:v>
                </c:pt>
                <c:pt idx="2121">
                  <c:v>-1.18287189366916</c:v>
                </c:pt>
                <c:pt idx="2122">
                  <c:v>-1.1830710526555801</c:v>
                </c:pt>
                <c:pt idx="2123">
                  <c:v>-1.18312575761228</c:v>
                </c:pt>
                <c:pt idx="2124">
                  <c:v>-1.18349816339711</c:v>
                </c:pt>
                <c:pt idx="2125">
                  <c:v>-1.18374665236721</c:v>
                </c:pt>
                <c:pt idx="2126">
                  <c:v>-1.18413444298009</c:v>
                </c:pt>
                <c:pt idx="2127">
                  <c:v>-1.1843503738443</c:v>
                </c:pt>
                <c:pt idx="2128">
                  <c:v>-1.18466951853284</c:v>
                </c:pt>
                <c:pt idx="2129">
                  <c:v>-1.1851161594192099</c:v>
                </c:pt>
                <c:pt idx="2130">
                  <c:v>-1.1851910778010899</c:v>
                </c:pt>
                <c:pt idx="2131">
                  <c:v>-1.1853202860802401</c:v>
                </c:pt>
                <c:pt idx="2132">
                  <c:v>-1.1857581119984399</c:v>
                </c:pt>
                <c:pt idx="2133">
                  <c:v>-1.1859711619714901</c:v>
                </c:pt>
                <c:pt idx="2134">
                  <c:v>-1.1861716546118199</c:v>
                </c:pt>
                <c:pt idx="2135">
                  <c:v>-1.1864675267909901</c:v>
                </c:pt>
                <c:pt idx="2136">
                  <c:v>-1.1865977452447001</c:v>
                </c:pt>
                <c:pt idx="2137">
                  <c:v>-1.18686544926217</c:v>
                </c:pt>
                <c:pt idx="2138">
                  <c:v>-1.187124222517</c:v>
                </c:pt>
                <c:pt idx="2139">
                  <c:v>-1.1874324008822399</c:v>
                </c:pt>
                <c:pt idx="2140">
                  <c:v>-1.1876175819585699</c:v>
                </c:pt>
                <c:pt idx="2141">
                  <c:v>-1.18772331563134</c:v>
                </c:pt>
                <c:pt idx="2142">
                  <c:v>-1.18816677108407</c:v>
                </c:pt>
                <c:pt idx="2143">
                  <c:v>-1.1883406608055</c:v>
                </c:pt>
                <c:pt idx="2144">
                  <c:v>-1.1885381688674199</c:v>
                </c:pt>
                <c:pt idx="2145">
                  <c:v>-1.1889981164907399</c:v>
                </c:pt>
                <c:pt idx="2146">
                  <c:v>-1.1891730222851</c:v>
                </c:pt>
                <c:pt idx="2147">
                  <c:v>-1.1893138581266001</c:v>
                </c:pt>
                <c:pt idx="2148">
                  <c:v>-1.1892313777158701</c:v>
                </c:pt>
                <c:pt idx="2149">
                  <c:v>-1.1894051896084199</c:v>
                </c:pt>
                <c:pt idx="2150">
                  <c:v>-1.1895322571558899</c:v>
                </c:pt>
                <c:pt idx="2151">
                  <c:v>-1.18986753684779</c:v>
                </c:pt>
                <c:pt idx="2152">
                  <c:v>-1.1901307096704801</c:v>
                </c:pt>
                <c:pt idx="2153">
                  <c:v>-1.1901966522758101</c:v>
                </c:pt>
                <c:pt idx="2154">
                  <c:v>-1.19033047370612</c:v>
                </c:pt>
                <c:pt idx="2155">
                  <c:v>-1.1906320092578699</c:v>
                </c:pt>
                <c:pt idx="2156">
                  <c:v>-1.1908229179680301</c:v>
                </c:pt>
                <c:pt idx="2157">
                  <c:v>-1.1909623543421399</c:v>
                </c:pt>
                <c:pt idx="2158">
                  <c:v>-1.1912165451794801</c:v>
                </c:pt>
                <c:pt idx="2159">
                  <c:v>-1.19129467351982</c:v>
                </c:pt>
                <c:pt idx="2160">
                  <c:v>-1.19137261994182</c:v>
                </c:pt>
                <c:pt idx="2161">
                  <c:v>-1.19172386762996</c:v>
                </c:pt>
                <c:pt idx="2162">
                  <c:v>-1.19183548477788</c:v>
                </c:pt>
                <c:pt idx="2163">
                  <c:v>-1.1919941973561901</c:v>
                </c:pt>
                <c:pt idx="2164">
                  <c:v>-1.1923159739623499</c:v>
                </c:pt>
                <c:pt idx="2165">
                  <c:v>-1.1923534441739301</c:v>
                </c:pt>
                <c:pt idx="2166">
                  <c:v>-1.1923733126992899</c:v>
                </c:pt>
                <c:pt idx="2167">
                  <c:v>-1.1924621282766299</c:v>
                </c:pt>
                <c:pt idx="2168">
                  <c:v>-1.1927106197302499</c:v>
                </c:pt>
                <c:pt idx="2169">
                  <c:v>-1.1927600133543199</c:v>
                </c:pt>
                <c:pt idx="2170">
                  <c:v>-1.19280370511114</c:v>
                </c:pt>
                <c:pt idx="2171">
                  <c:v>-1.1930960404376101</c:v>
                </c:pt>
                <c:pt idx="2172">
                  <c:v>-1.19315624206016</c:v>
                </c:pt>
                <c:pt idx="2173">
                  <c:v>-1.1932884606843199</c:v>
                </c:pt>
                <c:pt idx="2174">
                  <c:v>-1.19313274013499</c:v>
                </c:pt>
                <c:pt idx="2175">
                  <c:v>-1.1933355654279401</c:v>
                </c:pt>
                <c:pt idx="2176">
                  <c:v>-1.1933195910726899</c:v>
                </c:pt>
                <c:pt idx="2177">
                  <c:v>-1.1935227314631101</c:v>
                </c:pt>
                <c:pt idx="2178">
                  <c:v>-1.1936463986833801</c:v>
                </c:pt>
                <c:pt idx="2179">
                  <c:v>-1.19365968151638</c:v>
                </c:pt>
                <c:pt idx="2180">
                  <c:v>-1.1938560884445899</c:v>
                </c:pt>
                <c:pt idx="2181">
                  <c:v>-1.1938488036394099</c:v>
                </c:pt>
                <c:pt idx="2182">
                  <c:v>-1.19377587456255</c:v>
                </c:pt>
                <c:pt idx="2183">
                  <c:v>-1.1939790180573799</c:v>
                </c:pt>
                <c:pt idx="2184">
                  <c:v>-1.1941547375172299</c:v>
                </c:pt>
                <c:pt idx="2185">
                  <c:v>-1.1941254564250501</c:v>
                </c:pt>
                <c:pt idx="2186">
                  <c:v>-1.1941967302312499</c:v>
                </c:pt>
                <c:pt idx="2187">
                  <c:v>-1.19417920305083</c:v>
                </c:pt>
                <c:pt idx="2188">
                  <c:v>-1.1941672557344001</c:v>
                </c:pt>
                <c:pt idx="2189">
                  <c:v>-1.1942971711978301</c:v>
                </c:pt>
                <c:pt idx="2190">
                  <c:v>-1.1945320504407</c:v>
                </c:pt>
                <c:pt idx="2191">
                  <c:v>-1.1944924192502999</c:v>
                </c:pt>
                <c:pt idx="2192">
                  <c:v>-1.19445749682684</c:v>
                </c:pt>
                <c:pt idx="2193">
                  <c:v>-1.1946159536018901</c:v>
                </c:pt>
                <c:pt idx="2194">
                  <c:v>-1.1945297991235999</c:v>
                </c:pt>
                <c:pt idx="2195">
                  <c:v>-1.1946033273512999</c:v>
                </c:pt>
                <c:pt idx="2196">
                  <c:v>-1.1947215987990301</c:v>
                </c:pt>
                <c:pt idx="2197">
                  <c:v>-1.1947828984508899</c:v>
                </c:pt>
                <c:pt idx="2198">
                  <c:v>-1.1948193578670401</c:v>
                </c:pt>
                <c:pt idx="2199">
                  <c:v>-1.1946669816970801</c:v>
                </c:pt>
                <c:pt idx="2200">
                  <c:v>-1.194633881251</c:v>
                </c:pt>
                <c:pt idx="2201">
                  <c:v>-1.1945145915572799</c:v>
                </c:pt>
                <c:pt idx="2202">
                  <c:v>-1.1943976677681201</c:v>
                </c:pt>
                <c:pt idx="2203">
                  <c:v>-1.19466694127021</c:v>
                </c:pt>
                <c:pt idx="2204">
                  <c:v>-1.1945281183968</c:v>
                </c:pt>
                <c:pt idx="2205">
                  <c:v>-1.194455829449</c:v>
                </c:pt>
                <c:pt idx="2206">
                  <c:v>-1.1946231927722599</c:v>
                </c:pt>
                <c:pt idx="2207">
                  <c:v>-1.1944316877052199</c:v>
                </c:pt>
                <c:pt idx="2208">
                  <c:v>-1.1944227172061701</c:v>
                </c:pt>
                <c:pt idx="2209">
                  <c:v>-1.19459041052808</c:v>
                </c:pt>
                <c:pt idx="2210">
                  <c:v>-1.19452651993681</c:v>
                </c:pt>
                <c:pt idx="2211">
                  <c:v>-1.1944707641378001</c:v>
                </c:pt>
                <c:pt idx="2212">
                  <c:v>-1.1945205731317301</c:v>
                </c:pt>
                <c:pt idx="2213">
                  <c:v>-1.19440458746006</c:v>
                </c:pt>
                <c:pt idx="2214">
                  <c:v>-1.1943694672857701</c:v>
                </c:pt>
                <c:pt idx="2215">
                  <c:v>-1.1944598229601999</c:v>
                </c:pt>
                <c:pt idx="2216">
                  <c:v>-1.19442542269826</c:v>
                </c:pt>
                <c:pt idx="2217">
                  <c:v>-1.19428895693272</c:v>
                </c:pt>
                <c:pt idx="2218">
                  <c:v>-1.19421103348334</c:v>
                </c:pt>
                <c:pt idx="2219">
                  <c:v>-1.19420138125618</c:v>
                </c:pt>
                <c:pt idx="2220">
                  <c:v>-1.1939783891042</c:v>
                </c:pt>
                <c:pt idx="2221">
                  <c:v>-1.1939174241075801</c:v>
                </c:pt>
                <c:pt idx="2222">
                  <c:v>-1.1940410475557</c:v>
                </c:pt>
                <c:pt idx="2223">
                  <c:v>-1.1938611560811601</c:v>
                </c:pt>
                <c:pt idx="2224">
                  <c:v>-1.1937023603046899</c:v>
                </c:pt>
                <c:pt idx="2225">
                  <c:v>-1.1934822856759</c:v>
                </c:pt>
                <c:pt idx="2226">
                  <c:v>-1.1932765124365601</c:v>
                </c:pt>
                <c:pt idx="2227">
                  <c:v>-1.19323280019064</c:v>
                </c:pt>
                <c:pt idx="2228">
                  <c:v>-1.1933074009915201</c:v>
                </c:pt>
                <c:pt idx="2229">
                  <c:v>-1.19324574526399</c:v>
                </c:pt>
                <c:pt idx="2230">
                  <c:v>-1.1930041449765301</c:v>
                </c:pt>
                <c:pt idx="2231">
                  <c:v>-1.1930065260579099</c:v>
                </c:pt>
                <c:pt idx="2232">
                  <c:v>-1.19289151175568</c:v>
                </c:pt>
                <c:pt idx="2233">
                  <c:v>-1.19269337505102</c:v>
                </c:pt>
                <c:pt idx="2234">
                  <c:v>-1.1925750626251099</c:v>
                </c:pt>
                <c:pt idx="2235">
                  <c:v>-1.1926277615129901</c:v>
                </c:pt>
                <c:pt idx="2236">
                  <c:v>-1.1924100810041001</c:v>
                </c:pt>
                <c:pt idx="2237">
                  <c:v>-1.19229677009086</c:v>
                </c:pt>
                <c:pt idx="2238">
                  <c:v>-1.1922268001362599</c:v>
                </c:pt>
                <c:pt idx="2239">
                  <c:v>-1.1920094263429399</c:v>
                </c:pt>
                <c:pt idx="2240">
                  <c:v>-1.1917778433610999</c:v>
                </c:pt>
                <c:pt idx="2241">
                  <c:v>-1.1918338717271799</c:v>
                </c:pt>
                <c:pt idx="2242">
                  <c:v>-1.1915117946142899</c:v>
                </c:pt>
                <c:pt idx="2243">
                  <c:v>-1.19129840067277</c:v>
                </c:pt>
                <c:pt idx="2244">
                  <c:v>-1.1912566491713099</c:v>
                </c:pt>
                <c:pt idx="2245">
                  <c:v>-1.1910621710121601</c:v>
                </c:pt>
                <c:pt idx="2246">
                  <c:v>-1.19090702726195</c:v>
                </c:pt>
                <c:pt idx="2247">
                  <c:v>-1.1907811205213199</c:v>
                </c:pt>
                <c:pt idx="2248">
                  <c:v>-1.1906496041143899</c:v>
                </c:pt>
                <c:pt idx="2249">
                  <c:v>-1.19044217063735</c:v>
                </c:pt>
                <c:pt idx="2250">
                  <c:v>-1.1900331921254601</c:v>
                </c:pt>
                <c:pt idx="2251">
                  <c:v>-1.18976248241961</c:v>
                </c:pt>
                <c:pt idx="2252">
                  <c:v>-1.1895520574432701</c:v>
                </c:pt>
                <c:pt idx="2253">
                  <c:v>-1.18931543717124</c:v>
                </c:pt>
                <c:pt idx="2254">
                  <c:v>-1.1893272295097499</c:v>
                </c:pt>
                <c:pt idx="2255">
                  <c:v>-1.1889913889268999</c:v>
                </c:pt>
                <c:pt idx="2256">
                  <c:v>-1.1887559108436101</c:v>
                </c:pt>
                <c:pt idx="2257">
                  <c:v>-1.1886100831131099</c:v>
                </c:pt>
                <c:pt idx="2258">
                  <c:v>-1.1884314920753101</c:v>
                </c:pt>
                <c:pt idx="2259">
                  <c:v>-1.18805762783934</c:v>
                </c:pt>
                <c:pt idx="2260">
                  <c:v>-1.1879678918048699</c:v>
                </c:pt>
                <c:pt idx="2261">
                  <c:v>-1.1877482365816801</c:v>
                </c:pt>
                <c:pt idx="2262">
                  <c:v>-1.1873389693598</c:v>
                </c:pt>
                <c:pt idx="2263">
                  <c:v>-1.18723919584105</c:v>
                </c:pt>
                <c:pt idx="2264">
                  <c:v>-1.1869644982119401</c:v>
                </c:pt>
                <c:pt idx="2265">
                  <c:v>-1.1867792721216901</c:v>
                </c:pt>
                <c:pt idx="2266">
                  <c:v>-1.1865529765685301</c:v>
                </c:pt>
                <c:pt idx="2267">
                  <c:v>-1.1863455477481</c:v>
                </c:pt>
                <c:pt idx="2268">
                  <c:v>-1.1860211721311</c:v>
                </c:pt>
                <c:pt idx="2269">
                  <c:v>-1.1856367575625499</c:v>
                </c:pt>
                <c:pt idx="2270">
                  <c:v>-1.1854389989748499</c:v>
                </c:pt>
                <c:pt idx="2271">
                  <c:v>-1.18509924660126</c:v>
                </c:pt>
                <c:pt idx="2272">
                  <c:v>-1.1847781781107201</c:v>
                </c:pt>
                <c:pt idx="2273">
                  <c:v>-1.1846823819602501</c:v>
                </c:pt>
                <c:pt idx="2274">
                  <c:v>-1.1843567006289899</c:v>
                </c:pt>
                <c:pt idx="2275">
                  <c:v>-1.1839521927759</c:v>
                </c:pt>
                <c:pt idx="2276">
                  <c:v>-1.1836015144362999</c:v>
                </c:pt>
                <c:pt idx="2277">
                  <c:v>-1.1831522441158699</c:v>
                </c:pt>
                <c:pt idx="2278">
                  <c:v>-1.1827644460524001</c:v>
                </c:pt>
                <c:pt idx="2279">
                  <c:v>-1.18268261570483</c:v>
                </c:pt>
                <c:pt idx="2280">
                  <c:v>-1.18239317244539</c:v>
                </c:pt>
                <c:pt idx="2281">
                  <c:v>-1.1819553747773199</c:v>
                </c:pt>
                <c:pt idx="2282">
                  <c:v>-1.18176885011295</c:v>
                </c:pt>
                <c:pt idx="2283">
                  <c:v>-1.18146930324535</c:v>
                </c:pt>
                <c:pt idx="2284">
                  <c:v>-1.1810862269873399</c:v>
                </c:pt>
                <c:pt idx="2285">
                  <c:v>-1.18075683247298</c:v>
                </c:pt>
                <c:pt idx="2286">
                  <c:v>-1.1805865739782599</c:v>
                </c:pt>
                <c:pt idx="2287">
                  <c:v>-1.18018791017432</c:v>
                </c:pt>
                <c:pt idx="2288">
                  <c:v>-1.1797329438850299</c:v>
                </c:pt>
                <c:pt idx="2289">
                  <c:v>-1.17940393617998</c:v>
                </c:pt>
                <c:pt idx="2290">
                  <c:v>-1.17907586880028</c:v>
                </c:pt>
                <c:pt idx="2291">
                  <c:v>-1.1787302639956201</c:v>
                </c:pt>
                <c:pt idx="2292">
                  <c:v>-1.1785192117095</c:v>
                </c:pt>
                <c:pt idx="2293">
                  <c:v>-1.1781086133172101</c:v>
                </c:pt>
                <c:pt idx="2294">
                  <c:v>-1.1776347892979799</c:v>
                </c:pt>
                <c:pt idx="2295">
                  <c:v>-1.1772393987824501</c:v>
                </c:pt>
                <c:pt idx="2296">
                  <c:v>-1.1768803199132301</c:v>
                </c:pt>
                <c:pt idx="2297">
                  <c:v>-1.1764598020042001</c:v>
                </c:pt>
                <c:pt idx="2298">
                  <c:v>-1.1760966827471999</c:v>
                </c:pt>
                <c:pt idx="2299">
                  <c:v>-1.1757403317218</c:v>
                </c:pt>
                <c:pt idx="2300">
                  <c:v>-1.1752545783917101</c:v>
                </c:pt>
                <c:pt idx="2301">
                  <c:v>-1.17478113031635</c:v>
                </c:pt>
                <c:pt idx="2302">
                  <c:v>-1.17422436922788</c:v>
                </c:pt>
                <c:pt idx="2303">
                  <c:v>-1.17374790087342</c:v>
                </c:pt>
                <c:pt idx="2304">
                  <c:v>-1.1733241472393201</c:v>
                </c:pt>
                <c:pt idx="2305">
                  <c:v>-1.17318335202845</c:v>
                </c:pt>
                <c:pt idx="2306">
                  <c:v>-1.1725636323933299</c:v>
                </c:pt>
                <c:pt idx="2307">
                  <c:v>-1.1720724414785599</c:v>
                </c:pt>
                <c:pt idx="2308">
                  <c:v>-1.17179287380228</c:v>
                </c:pt>
                <c:pt idx="2309">
                  <c:v>-1.1713349862644999</c:v>
                </c:pt>
                <c:pt idx="2310">
                  <c:v>-1.1708015256250901</c:v>
                </c:pt>
                <c:pt idx="2311">
                  <c:v>-1.1704565466692001</c:v>
                </c:pt>
                <c:pt idx="2312">
                  <c:v>-1.1699791053930899</c:v>
                </c:pt>
                <c:pt idx="2313">
                  <c:v>-1.16956055692086</c:v>
                </c:pt>
                <c:pt idx="2314">
                  <c:v>-1.1689822711050499</c:v>
                </c:pt>
                <c:pt idx="2315">
                  <c:v>-1.1687407415981099</c:v>
                </c:pt>
                <c:pt idx="2316">
                  <c:v>-1.1681897329787401</c:v>
                </c:pt>
                <c:pt idx="2317">
                  <c:v>-1.16775892705967</c:v>
                </c:pt>
                <c:pt idx="2318">
                  <c:v>-1.16747999936342</c:v>
                </c:pt>
                <c:pt idx="2319">
                  <c:v>-1.1668261463443399</c:v>
                </c:pt>
                <c:pt idx="2320">
                  <c:v>-1.16634307832767</c:v>
                </c:pt>
                <c:pt idx="2321">
                  <c:v>-1.1659411403040001</c:v>
                </c:pt>
                <c:pt idx="2322">
                  <c:v>-1.1655435105785601</c:v>
                </c:pt>
                <c:pt idx="2323">
                  <c:v>-1.16494181317588</c:v>
                </c:pt>
                <c:pt idx="2324">
                  <c:v>-1.16443848299483</c:v>
                </c:pt>
                <c:pt idx="2325">
                  <c:v>-1.1639864050472799</c:v>
                </c:pt>
                <c:pt idx="2326">
                  <c:v>-1.16344991605728</c:v>
                </c:pt>
                <c:pt idx="2327">
                  <c:v>-1.1627593900387401</c:v>
                </c:pt>
                <c:pt idx="2328">
                  <c:v>-1.1622255239635699</c:v>
                </c:pt>
                <c:pt idx="2329">
                  <c:v>-1.1615953637907901</c:v>
                </c:pt>
                <c:pt idx="2330">
                  <c:v>-1.1610993382831301</c:v>
                </c:pt>
                <c:pt idx="2331">
                  <c:v>-1.1608100002631501</c:v>
                </c:pt>
                <c:pt idx="2332">
                  <c:v>-1.16020167836299</c:v>
                </c:pt>
                <c:pt idx="2333">
                  <c:v>-1.15960459193835</c:v>
                </c:pt>
                <c:pt idx="2334">
                  <c:v>-1.15917048044502</c:v>
                </c:pt>
                <c:pt idx="2335">
                  <c:v>-1.1585023757070301</c:v>
                </c:pt>
                <c:pt idx="2336">
                  <c:v>-1.15796967688948</c:v>
                </c:pt>
                <c:pt idx="2337">
                  <c:v>-1.1576309492811501</c:v>
                </c:pt>
                <c:pt idx="2338">
                  <c:v>-1.1569689549505699</c:v>
                </c:pt>
                <c:pt idx="2339">
                  <c:v>-1.15644467590997</c:v>
                </c:pt>
                <c:pt idx="2340">
                  <c:v>-1.1559444420660401</c:v>
                </c:pt>
                <c:pt idx="2341">
                  <c:v>-1.15533469182749</c:v>
                </c:pt>
                <c:pt idx="2342">
                  <c:v>-1.1546341547121499</c:v>
                </c:pt>
                <c:pt idx="2343">
                  <c:v>-1.1542468390738001</c:v>
                </c:pt>
                <c:pt idx="2344">
                  <c:v>-1.1537454264859299</c:v>
                </c:pt>
                <c:pt idx="2345">
                  <c:v>-1.15297433454543</c:v>
                </c:pt>
                <c:pt idx="2346">
                  <c:v>-1.1524319943661501</c:v>
                </c:pt>
                <c:pt idx="2347">
                  <c:v>-1.1518660432969501</c:v>
                </c:pt>
                <c:pt idx="2348">
                  <c:v>-1.1513042803853699</c:v>
                </c:pt>
                <c:pt idx="2349">
                  <c:v>-1.15069926343858</c:v>
                </c:pt>
                <c:pt idx="2350">
                  <c:v>-1.1502953323846099</c:v>
                </c:pt>
                <c:pt idx="2351">
                  <c:v>-1.14968834041307</c:v>
                </c:pt>
                <c:pt idx="2352">
                  <c:v>-1.1489454408486599</c:v>
                </c:pt>
                <c:pt idx="2353">
                  <c:v>-1.1482412762319001</c:v>
                </c:pt>
                <c:pt idx="2354">
                  <c:v>-1.1475444141154401</c:v>
                </c:pt>
                <c:pt idx="2355">
                  <c:v>-1.1468943770353901</c:v>
                </c:pt>
                <c:pt idx="2356">
                  <c:v>-1.1465082565943401</c:v>
                </c:pt>
                <c:pt idx="2357">
                  <c:v>-1.14589002617281</c:v>
                </c:pt>
                <c:pt idx="2358">
                  <c:v>-1.1452673456394</c:v>
                </c:pt>
                <c:pt idx="2359">
                  <c:v>-1.14468548074365</c:v>
                </c:pt>
                <c:pt idx="2360">
                  <c:v>-1.1441582503418</c:v>
                </c:pt>
                <c:pt idx="2361">
                  <c:v>-1.1434186597665099</c:v>
                </c:pt>
                <c:pt idx="2362">
                  <c:v>-1.1427522872885001</c:v>
                </c:pt>
                <c:pt idx="2363">
                  <c:v>-1.14234566998978</c:v>
                </c:pt>
                <c:pt idx="2364">
                  <c:v>-1.1416581456238999</c:v>
                </c:pt>
                <c:pt idx="2365">
                  <c:v>-1.1408055691669301</c:v>
                </c:pt>
                <c:pt idx="2366">
                  <c:v>-1.1403695254896999</c:v>
                </c:pt>
                <c:pt idx="2367">
                  <c:v>-1.13966074430694</c:v>
                </c:pt>
                <c:pt idx="2368">
                  <c:v>-1.13898573101808</c:v>
                </c:pt>
                <c:pt idx="2369">
                  <c:v>-1.13859677469979</c:v>
                </c:pt>
                <c:pt idx="2370">
                  <c:v>-1.1378213008865701</c:v>
                </c:pt>
                <c:pt idx="2371">
                  <c:v>-1.13715133288254</c:v>
                </c:pt>
                <c:pt idx="2372">
                  <c:v>-1.1366052515804701</c:v>
                </c:pt>
                <c:pt idx="2373">
                  <c:v>-1.1359922426442299</c:v>
                </c:pt>
                <c:pt idx="2374">
                  <c:v>-1.13522191718221</c:v>
                </c:pt>
                <c:pt idx="2375">
                  <c:v>-1.1347520106161599</c:v>
                </c:pt>
                <c:pt idx="2376">
                  <c:v>-1.13409785243372</c:v>
                </c:pt>
                <c:pt idx="2377">
                  <c:v>-1.1333483885973601</c:v>
                </c:pt>
                <c:pt idx="2378">
                  <c:v>-1.13268199500938</c:v>
                </c:pt>
                <c:pt idx="2379">
                  <c:v>-1.1318479739129499</c:v>
                </c:pt>
                <c:pt idx="2380">
                  <c:v>-1.1311275695140099</c:v>
                </c:pt>
                <c:pt idx="2381">
                  <c:v>-1.1303763780742799</c:v>
                </c:pt>
                <c:pt idx="2382">
                  <c:v>-1.12997877256323</c:v>
                </c:pt>
                <c:pt idx="2383">
                  <c:v>-1.12928024151673</c:v>
                </c:pt>
                <c:pt idx="2384">
                  <c:v>-1.1284956618522499</c:v>
                </c:pt>
                <c:pt idx="2385">
                  <c:v>-1.12810400469849</c:v>
                </c:pt>
                <c:pt idx="2386">
                  <c:v>-1.12734733552982</c:v>
                </c:pt>
                <c:pt idx="2387">
                  <c:v>-1.12660027916232</c:v>
                </c:pt>
                <c:pt idx="2388">
                  <c:v>-1.12614132898549</c:v>
                </c:pt>
                <c:pt idx="2389">
                  <c:v>-1.1254335281749499</c:v>
                </c:pt>
                <c:pt idx="2390">
                  <c:v>-1.12484573324521</c:v>
                </c:pt>
                <c:pt idx="2391">
                  <c:v>-1.1241505288829401</c:v>
                </c:pt>
                <c:pt idx="2392">
                  <c:v>-1.12347984500229</c:v>
                </c:pt>
                <c:pt idx="2393">
                  <c:v>-1.12273025916268</c:v>
                </c:pt>
                <c:pt idx="2394">
                  <c:v>-1.1221384219825199</c:v>
                </c:pt>
                <c:pt idx="2395">
                  <c:v>-1.1215546528498299</c:v>
                </c:pt>
                <c:pt idx="2396">
                  <c:v>-1.12093989613155</c:v>
                </c:pt>
                <c:pt idx="2397">
                  <c:v>-1.1202653475726601</c:v>
                </c:pt>
                <c:pt idx="2398">
                  <c:v>-1.1197033803909999</c:v>
                </c:pt>
                <c:pt idx="2399">
                  <c:v>-1.1189941925307101</c:v>
                </c:pt>
                <c:pt idx="2400">
                  <c:v>-1.11821810404459</c:v>
                </c:pt>
                <c:pt idx="2401">
                  <c:v>-1.1178570215900701</c:v>
                </c:pt>
                <c:pt idx="2402">
                  <c:v>-1.11702199342349</c:v>
                </c:pt>
                <c:pt idx="2403">
                  <c:v>-1.11630889493972</c:v>
                </c:pt>
                <c:pt idx="2404">
                  <c:v>-1.1155209690332399</c:v>
                </c:pt>
                <c:pt idx="2405">
                  <c:v>-1.1147601539269001</c:v>
                </c:pt>
                <c:pt idx="2406">
                  <c:v>-1.11414372548461</c:v>
                </c:pt>
                <c:pt idx="2407">
                  <c:v>-1.1136970312024099</c:v>
                </c:pt>
                <c:pt idx="2408">
                  <c:v>-1.1130383775259101</c:v>
                </c:pt>
                <c:pt idx="2409">
                  <c:v>-1.11227669514925</c:v>
                </c:pt>
                <c:pt idx="2410">
                  <c:v>-1.11167312291312</c:v>
                </c:pt>
                <c:pt idx="2411">
                  <c:v>-1.11100366819162</c:v>
                </c:pt>
                <c:pt idx="2412">
                  <c:v>-1.1103861493368901</c:v>
                </c:pt>
                <c:pt idx="2413">
                  <c:v>-1.1096320593108699</c:v>
                </c:pt>
                <c:pt idx="2414">
                  <c:v>-1.1091840174049099</c:v>
                </c:pt>
                <c:pt idx="2415">
                  <c:v>-1.10858125984668</c:v>
                </c:pt>
                <c:pt idx="2416">
                  <c:v>-1.1078588670740399</c:v>
                </c:pt>
                <c:pt idx="2417">
                  <c:v>-1.1073903953656501</c:v>
                </c:pt>
                <c:pt idx="2418">
                  <c:v>-1.10674593318253</c:v>
                </c:pt>
                <c:pt idx="2419">
                  <c:v>-1.1060046320781001</c:v>
                </c:pt>
                <c:pt idx="2420">
                  <c:v>-1.1056066630408199</c:v>
                </c:pt>
                <c:pt idx="2421">
                  <c:v>-1.10492601835479</c:v>
                </c:pt>
                <c:pt idx="2422">
                  <c:v>-1.10426564359416</c:v>
                </c:pt>
                <c:pt idx="2423">
                  <c:v>-1.10364009967694</c:v>
                </c:pt>
                <c:pt idx="2424">
                  <c:v>-1.10307511469969</c:v>
                </c:pt>
                <c:pt idx="2425">
                  <c:v>-1.10241303779185</c:v>
                </c:pt>
                <c:pt idx="2426">
                  <c:v>-1.1018397935355699</c:v>
                </c:pt>
                <c:pt idx="2427">
                  <c:v>-1.1014087457830699</c:v>
                </c:pt>
                <c:pt idx="2428">
                  <c:v>-1.1007313396160801</c:v>
                </c:pt>
                <c:pt idx="2429">
                  <c:v>-1.1000305702909801</c:v>
                </c:pt>
                <c:pt idx="2430">
                  <c:v>-1.09935226198286</c:v>
                </c:pt>
                <c:pt idx="2431">
                  <c:v>-1.0987661024555599</c:v>
                </c:pt>
                <c:pt idx="2432">
                  <c:v>-1.09813216204444</c:v>
                </c:pt>
                <c:pt idx="2433">
                  <c:v>-1.09790524747222</c:v>
                </c:pt>
                <c:pt idx="2434">
                  <c:v>-1.09725871651123</c:v>
                </c:pt>
                <c:pt idx="2435">
                  <c:v>-1.09655431068192</c:v>
                </c:pt>
                <c:pt idx="2436">
                  <c:v>-1.09618817269802</c:v>
                </c:pt>
                <c:pt idx="2437">
                  <c:v>-1.0956264451766999</c:v>
                </c:pt>
                <c:pt idx="2438">
                  <c:v>-1.09518441340576</c:v>
                </c:pt>
                <c:pt idx="2439">
                  <c:v>-1.0946983344232</c:v>
                </c:pt>
                <c:pt idx="2440">
                  <c:v>-1.0942784768218801</c:v>
                </c:pt>
                <c:pt idx="2441">
                  <c:v>-1.09365223379184</c:v>
                </c:pt>
                <c:pt idx="2442">
                  <c:v>-1.0932008872429499</c:v>
                </c:pt>
                <c:pt idx="2443">
                  <c:v>-1.0927542112767701</c:v>
                </c:pt>
                <c:pt idx="2444">
                  <c:v>-1.0921683072422901</c:v>
                </c:pt>
                <c:pt idx="2445">
                  <c:v>-1.0916587334747101</c:v>
                </c:pt>
                <c:pt idx="2446">
                  <c:v>-1.0913708560789599</c:v>
                </c:pt>
                <c:pt idx="2447">
                  <c:v>-1.09094265879442</c:v>
                </c:pt>
                <c:pt idx="2448">
                  <c:v>-1.0903790431717999</c:v>
                </c:pt>
                <c:pt idx="2449">
                  <c:v>-1.0900185226152299</c:v>
                </c:pt>
                <c:pt idx="2450">
                  <c:v>-1.0895569212734699</c:v>
                </c:pt>
                <c:pt idx="2451">
                  <c:v>-1.0890367971733199</c:v>
                </c:pt>
                <c:pt idx="2452">
                  <c:v>-1.0889158143351401</c:v>
                </c:pt>
                <c:pt idx="2453">
                  <c:v>-1.0884217483301999</c:v>
                </c:pt>
                <c:pt idx="2454">
                  <c:v>-1.0878524978955499</c:v>
                </c:pt>
                <c:pt idx="2455">
                  <c:v>-1.08739057773103</c:v>
                </c:pt>
                <c:pt idx="2456">
                  <c:v>-1.08691502331446</c:v>
                </c:pt>
                <c:pt idx="2457">
                  <c:v>-1.08649917133152</c:v>
                </c:pt>
                <c:pt idx="2458">
                  <c:v>-1.0861631951605299</c:v>
                </c:pt>
                <c:pt idx="2459">
                  <c:v>-1.0860273872191699</c:v>
                </c:pt>
                <c:pt idx="2460">
                  <c:v>-1.08566545136273</c:v>
                </c:pt>
                <c:pt idx="2461">
                  <c:v>-1.08528511350353</c:v>
                </c:pt>
                <c:pt idx="2462">
                  <c:v>-1.0850543742833201</c:v>
                </c:pt>
                <c:pt idx="2463">
                  <c:v>-1.08476439672553</c:v>
                </c:pt>
                <c:pt idx="2464">
                  <c:v>-1.08437553055584</c:v>
                </c:pt>
                <c:pt idx="2465">
                  <c:v>-1.0842568902298799</c:v>
                </c:pt>
                <c:pt idx="2466">
                  <c:v>-1.0839772156129199</c:v>
                </c:pt>
                <c:pt idx="2467">
                  <c:v>-1.08374751048783</c:v>
                </c:pt>
                <c:pt idx="2468">
                  <c:v>-1.08355037681758</c:v>
                </c:pt>
                <c:pt idx="2469">
                  <c:v>-1.08337080851197</c:v>
                </c:pt>
                <c:pt idx="2470">
                  <c:v>-1.0831014278034301</c:v>
                </c:pt>
                <c:pt idx="2471">
                  <c:v>-1.0830358363067001</c:v>
                </c:pt>
                <c:pt idx="2472">
                  <c:v>-1.0828595512236101</c:v>
                </c:pt>
                <c:pt idx="2473">
                  <c:v>-1.0827429176618599</c:v>
                </c:pt>
                <c:pt idx="2474">
                  <c:v>-1.08256433624774</c:v>
                </c:pt>
                <c:pt idx="2475">
                  <c:v>-1.0825338074937401</c:v>
                </c:pt>
                <c:pt idx="2476">
                  <c:v>-1.0823615705594301</c:v>
                </c:pt>
                <c:pt idx="2477">
                  <c:v>-1.0822007497772499</c:v>
                </c:pt>
                <c:pt idx="2478">
                  <c:v>-1.08236646093428</c:v>
                </c:pt>
                <c:pt idx="2479">
                  <c:v>-1.08222565396378</c:v>
                </c:pt>
                <c:pt idx="2480">
                  <c:v>-1.0820795409381301</c:v>
                </c:pt>
                <c:pt idx="2481">
                  <c:v>-1.08188832178711</c:v>
                </c:pt>
                <c:pt idx="2482">
                  <c:v>-1.0818578352530801</c:v>
                </c:pt>
                <c:pt idx="2483">
                  <c:v>-1.08177199525137</c:v>
                </c:pt>
                <c:pt idx="2484">
                  <c:v>-1.08201954855272</c:v>
                </c:pt>
                <c:pt idx="2485">
                  <c:v>-1.08199894676605</c:v>
                </c:pt>
                <c:pt idx="2486">
                  <c:v>-1.0819406335552499</c:v>
                </c:pt>
                <c:pt idx="2487">
                  <c:v>-1.0821716931338099</c:v>
                </c:pt>
                <c:pt idx="2488">
                  <c:v>-1.0822600877533299</c:v>
                </c:pt>
                <c:pt idx="2489">
                  <c:v>-1.0822706995531901</c:v>
                </c:pt>
                <c:pt idx="2490">
                  <c:v>-1.08236940329273</c:v>
                </c:pt>
                <c:pt idx="2491">
                  <c:v>-1.0825655857721901</c:v>
                </c:pt>
                <c:pt idx="2492">
                  <c:v>-1.0825643409043499</c:v>
                </c:pt>
                <c:pt idx="2493">
                  <c:v>-1.08276811831941</c:v>
                </c:pt>
                <c:pt idx="2494">
                  <c:v>-1.0830672799299199</c:v>
                </c:pt>
                <c:pt idx="2495">
                  <c:v>-1.0832250180343701</c:v>
                </c:pt>
                <c:pt idx="2496">
                  <c:v>-1.08334769463787</c:v>
                </c:pt>
                <c:pt idx="2497">
                  <c:v>-1.0837738253176099</c:v>
                </c:pt>
                <c:pt idx="2498">
                  <c:v>-1.08406971550236</c:v>
                </c:pt>
                <c:pt idx="2499">
                  <c:v>-1.0841806686172799</c:v>
                </c:pt>
                <c:pt idx="2500">
                  <c:v>-1.0845530815422499</c:v>
                </c:pt>
                <c:pt idx="2501">
                  <c:v>-1.0848327878241699</c:v>
                </c:pt>
                <c:pt idx="2502">
                  <c:v>-1.0850396264965301</c:v>
                </c:pt>
                <c:pt idx="2503">
                  <c:v>-1.0854036969443099</c:v>
                </c:pt>
                <c:pt idx="2504">
                  <c:v>-1.0857218354940299</c:v>
                </c:pt>
                <c:pt idx="2505">
                  <c:v>-1.08609895346065</c:v>
                </c:pt>
                <c:pt idx="2506">
                  <c:v>-1.0863706159094899</c:v>
                </c:pt>
                <c:pt idx="2507">
                  <c:v>-1.0866059338053</c:v>
                </c:pt>
                <c:pt idx="2508">
                  <c:v>-1.0869783352439599</c:v>
                </c:pt>
                <c:pt idx="2509">
                  <c:v>-1.08731462527066</c:v>
                </c:pt>
                <c:pt idx="2510">
                  <c:v>-1.0879478566348499</c:v>
                </c:pt>
                <c:pt idx="2511">
                  <c:v>-1.0883226562291299</c:v>
                </c:pt>
                <c:pt idx="2512">
                  <c:v>-1.0887080164005301</c:v>
                </c:pt>
                <c:pt idx="2513">
                  <c:v>-1.0893836294611301</c:v>
                </c:pt>
                <c:pt idx="2514">
                  <c:v>-1.08977529707424</c:v>
                </c:pt>
                <c:pt idx="2515">
                  <c:v>-1.0901425228886901</c:v>
                </c:pt>
                <c:pt idx="2516">
                  <c:v>-1.0908535256361001</c:v>
                </c:pt>
                <c:pt idx="2517">
                  <c:v>-1.0913996820648499</c:v>
                </c:pt>
                <c:pt idx="2518">
                  <c:v>-1.0919706408555301</c:v>
                </c:pt>
                <c:pt idx="2519">
                  <c:v>-1.0927568301558399</c:v>
                </c:pt>
                <c:pt idx="2520">
                  <c:v>-1.09335461786638</c:v>
                </c:pt>
                <c:pt idx="2521">
                  <c:v>-1.09388355196763</c:v>
                </c:pt>
                <c:pt idx="2522">
                  <c:v>-1.09457766792426</c:v>
                </c:pt>
                <c:pt idx="2523">
                  <c:v>-1.0953096564238201</c:v>
                </c:pt>
                <c:pt idx="2524">
                  <c:v>-1.0959697595486999</c:v>
                </c:pt>
                <c:pt idx="2525">
                  <c:v>-1.09662545565515</c:v>
                </c:pt>
                <c:pt idx="2526">
                  <c:v>-1.0974903386086201</c:v>
                </c:pt>
                <c:pt idx="2527">
                  <c:v>-1.0981438091645599</c:v>
                </c:pt>
                <c:pt idx="2528">
                  <c:v>-1.0988532593473801</c:v>
                </c:pt>
                <c:pt idx="2529">
                  <c:v>-1.0997886508703101</c:v>
                </c:pt>
                <c:pt idx="2530">
                  <c:v>-1.1005063951015399</c:v>
                </c:pt>
                <c:pt idx="2531">
                  <c:v>-1.10119235639771</c:v>
                </c:pt>
                <c:pt idx="2532">
                  <c:v>-1.1019574472059801</c:v>
                </c:pt>
                <c:pt idx="2533">
                  <c:v>-1.10280902901043</c:v>
                </c:pt>
                <c:pt idx="2534">
                  <c:v>-1.1035859749342001</c:v>
                </c:pt>
                <c:pt idx="2535">
                  <c:v>-1.10455851070582</c:v>
                </c:pt>
                <c:pt idx="2536">
                  <c:v>-1.1054866341873999</c:v>
                </c:pt>
                <c:pt idx="2537">
                  <c:v>-1.10636678586403</c:v>
                </c:pt>
                <c:pt idx="2538">
                  <c:v>-1.1074172214915301</c:v>
                </c:pt>
                <c:pt idx="2539">
                  <c:v>-1.1084765391424201</c:v>
                </c:pt>
                <c:pt idx="2540">
                  <c:v>-1.10940208969017</c:v>
                </c:pt>
                <c:pt idx="2541">
                  <c:v>-1.11031457843879</c:v>
                </c:pt>
                <c:pt idx="2542">
                  <c:v>-1.1114316840345599</c:v>
                </c:pt>
                <c:pt idx="2543">
                  <c:v>-1.1124230629453999</c:v>
                </c:pt>
                <c:pt idx="2544">
                  <c:v>-1.1134240515530101</c:v>
                </c:pt>
                <c:pt idx="2545">
                  <c:v>-1.11455273814499</c:v>
                </c:pt>
                <c:pt idx="2546">
                  <c:v>-1.1156073408201299</c:v>
                </c:pt>
                <c:pt idx="2547">
                  <c:v>-1.1167376882707101</c:v>
                </c:pt>
                <c:pt idx="2548">
                  <c:v>-1.1180590804045401</c:v>
                </c:pt>
                <c:pt idx="2549">
                  <c:v>-1.11910058868427</c:v>
                </c:pt>
                <c:pt idx="2550">
                  <c:v>-1.1202202889447299</c:v>
                </c:pt>
                <c:pt idx="2551">
                  <c:v>-1.1213627705971401</c:v>
                </c:pt>
                <c:pt idx="2552">
                  <c:v>-1.12256101518869</c:v>
                </c:pt>
                <c:pt idx="2553">
                  <c:v>-1.1236643732214999</c:v>
                </c:pt>
                <c:pt idx="2554">
                  <c:v>-1.1249103148778301</c:v>
                </c:pt>
                <c:pt idx="2555">
                  <c:v>-1.1262559688960501</c:v>
                </c:pt>
                <c:pt idx="2556">
                  <c:v>-1.1273861980686599</c:v>
                </c:pt>
                <c:pt idx="2557">
                  <c:v>-1.1286258349815901</c:v>
                </c:pt>
                <c:pt idx="2558">
                  <c:v>-1.1297484890868299</c:v>
                </c:pt>
                <c:pt idx="2559">
                  <c:v>-1.1309091870983401</c:v>
                </c:pt>
                <c:pt idx="2560">
                  <c:v>-1.1321485300237899</c:v>
                </c:pt>
                <c:pt idx="2561">
                  <c:v>-1.13376589119434</c:v>
                </c:pt>
                <c:pt idx="2562">
                  <c:v>-1.1350396495933299</c:v>
                </c:pt>
                <c:pt idx="2563">
                  <c:v>-1.1362911531080699</c:v>
                </c:pt>
                <c:pt idx="2564">
                  <c:v>-1.1377497591699099</c:v>
                </c:pt>
                <c:pt idx="2565">
                  <c:v>-1.13906391958395</c:v>
                </c:pt>
                <c:pt idx="2566">
                  <c:v>-1.1405446096533201</c:v>
                </c:pt>
                <c:pt idx="2567">
                  <c:v>-1.1420662757045801</c:v>
                </c:pt>
                <c:pt idx="2568">
                  <c:v>-1.1435355172796799</c:v>
                </c:pt>
                <c:pt idx="2569">
                  <c:v>-1.14495448892315</c:v>
                </c:pt>
                <c:pt idx="2570">
                  <c:v>-1.1464612757166199</c:v>
                </c:pt>
                <c:pt idx="2571">
                  <c:v>-1.14797977761676</c:v>
                </c:pt>
                <c:pt idx="2572">
                  <c:v>-1.1494199329366299</c:v>
                </c:pt>
                <c:pt idx="2573">
                  <c:v>-1.15100946711997</c:v>
                </c:pt>
                <c:pt idx="2574">
                  <c:v>-1.1526543305565899</c:v>
                </c:pt>
                <c:pt idx="2575">
                  <c:v>-1.15413119240353</c:v>
                </c:pt>
                <c:pt idx="2576">
                  <c:v>-1.15556930998961</c:v>
                </c:pt>
                <c:pt idx="2577">
                  <c:v>-1.1572807695095699</c:v>
                </c:pt>
                <c:pt idx="2578">
                  <c:v>-1.15890703412393</c:v>
                </c:pt>
                <c:pt idx="2579">
                  <c:v>-1.1604511700570601</c:v>
                </c:pt>
                <c:pt idx="2580">
                  <c:v>-1.16226271074265</c:v>
                </c:pt>
                <c:pt idx="2581">
                  <c:v>-1.16390467838694</c:v>
                </c:pt>
                <c:pt idx="2582">
                  <c:v>-1.16548516259839</c:v>
                </c:pt>
                <c:pt idx="2583">
                  <c:v>-1.16693160931269</c:v>
                </c:pt>
                <c:pt idx="2584">
                  <c:v>-1.16849926393479</c:v>
                </c:pt>
                <c:pt idx="2585">
                  <c:v>-1.17017851676791</c:v>
                </c:pt>
                <c:pt idx="2586">
                  <c:v>-1.17196555404613</c:v>
                </c:pt>
                <c:pt idx="2587">
                  <c:v>-1.17385826570292</c:v>
                </c:pt>
                <c:pt idx="2588">
                  <c:v>-1.1755837459738001</c:v>
                </c:pt>
                <c:pt idx="2589">
                  <c:v>-1.1772322412580201</c:v>
                </c:pt>
                <c:pt idx="2590">
                  <c:v>-1.1791232728088801</c:v>
                </c:pt>
                <c:pt idx="2591">
                  <c:v>-1.18072974092016</c:v>
                </c:pt>
                <c:pt idx="2592">
                  <c:v>-1.18238415693243</c:v>
                </c:pt>
                <c:pt idx="2593">
                  <c:v>-1.1843477735916801</c:v>
                </c:pt>
                <c:pt idx="2594">
                  <c:v>-1.1861264711866699</c:v>
                </c:pt>
                <c:pt idx="2595">
                  <c:v>-1.1879102817426099</c:v>
                </c:pt>
                <c:pt idx="2596">
                  <c:v>-1.1897859998668201</c:v>
                </c:pt>
                <c:pt idx="2597">
                  <c:v>-1.19168674449126</c:v>
                </c:pt>
                <c:pt idx="2598">
                  <c:v>-1.1933358690390901</c:v>
                </c:pt>
                <c:pt idx="2599">
                  <c:v>-1.19534455550213</c:v>
                </c:pt>
                <c:pt idx="2600">
                  <c:v>-1.1972287464886799</c:v>
                </c:pt>
                <c:pt idx="2601">
                  <c:v>-1.1989842420443799</c:v>
                </c:pt>
                <c:pt idx="2602">
                  <c:v>-1.20093593653291</c:v>
                </c:pt>
                <c:pt idx="2603">
                  <c:v>-1.2030085527027601</c:v>
                </c:pt>
                <c:pt idx="2604">
                  <c:v>-1.2048300504684399</c:v>
                </c:pt>
                <c:pt idx="2605">
                  <c:v>-1.2067280706639101</c:v>
                </c:pt>
                <c:pt idx="2606">
                  <c:v>-1.2087573157623399</c:v>
                </c:pt>
                <c:pt idx="2607">
                  <c:v>-1.21063848864287</c:v>
                </c:pt>
                <c:pt idx="2608">
                  <c:v>-1.21243775791178</c:v>
                </c:pt>
                <c:pt idx="2609">
                  <c:v>-1.2143413651113699</c:v>
                </c:pt>
                <c:pt idx="2610">
                  <c:v>-1.2162960004061401</c:v>
                </c:pt>
                <c:pt idx="2611">
                  <c:v>-1.21822484986235</c:v>
                </c:pt>
                <c:pt idx="2612">
                  <c:v>-1.22049447490523</c:v>
                </c:pt>
                <c:pt idx="2613">
                  <c:v>-1.22231354936957</c:v>
                </c:pt>
                <c:pt idx="2614">
                  <c:v>-1.22418738808482</c:v>
                </c:pt>
                <c:pt idx="2615">
                  <c:v>-1.2262292355299</c:v>
                </c:pt>
                <c:pt idx="2616">
                  <c:v>-1.2282547553380301</c:v>
                </c:pt>
                <c:pt idx="2617">
                  <c:v>-1.22990630567074</c:v>
                </c:pt>
                <c:pt idx="2618">
                  <c:v>-1.23058713807</c:v>
                </c:pt>
                <c:pt idx="2619">
                  <c:v>-1.2248603167633201</c:v>
                </c:pt>
                <c:pt idx="2620">
                  <c:v>-1.2160508604720199</c:v>
                </c:pt>
                <c:pt idx="2621">
                  <c:v>-1.2071147390330801</c:v>
                </c:pt>
                <c:pt idx="2622">
                  <c:v>-1.1985097738603701</c:v>
                </c:pt>
                <c:pt idx="2623">
                  <c:v>-1.1901093491663499</c:v>
                </c:pt>
                <c:pt idx="2624">
                  <c:v>-1.1815163356562399</c:v>
                </c:pt>
                <c:pt idx="2625">
                  <c:v>-1.1730554004510201</c:v>
                </c:pt>
                <c:pt idx="2626">
                  <c:v>-1.1648705117404401</c:v>
                </c:pt>
                <c:pt idx="2627">
                  <c:v>-1.15672502170006</c:v>
                </c:pt>
                <c:pt idx="2628">
                  <c:v>-1.1486339867115001</c:v>
                </c:pt>
                <c:pt idx="2629">
                  <c:v>-1.1407111641019501</c:v>
                </c:pt>
                <c:pt idx="2630">
                  <c:v>-1.1328317861383099</c:v>
                </c:pt>
                <c:pt idx="2631">
                  <c:v>-1.1248062072942699</c:v>
                </c:pt>
                <c:pt idx="2632">
                  <c:v>-1.1170865170036799</c:v>
                </c:pt>
                <c:pt idx="2633">
                  <c:v>-1.1092509919156599</c:v>
                </c:pt>
                <c:pt idx="2634">
                  <c:v>-1.1014073907087301</c:v>
                </c:pt>
                <c:pt idx="2635">
                  <c:v>-1.0938393914451101</c:v>
                </c:pt>
                <c:pt idx="2636">
                  <c:v>-1.0863725710660099</c:v>
                </c:pt>
                <c:pt idx="2637">
                  <c:v>-1.0785830079888199</c:v>
                </c:pt>
                <c:pt idx="2638">
                  <c:v>-1.0712108643104601</c:v>
                </c:pt>
                <c:pt idx="2639">
                  <c:v>-1.0638743657618699</c:v>
                </c:pt>
                <c:pt idx="2640">
                  <c:v>-1.05640854996939</c:v>
                </c:pt>
                <c:pt idx="2641">
                  <c:v>-1.04906395698587</c:v>
                </c:pt>
                <c:pt idx="2642">
                  <c:v>-1.04190067667514</c:v>
                </c:pt>
                <c:pt idx="2643">
                  <c:v>-1.0345424584423499</c:v>
                </c:pt>
                <c:pt idx="2644">
                  <c:v>-1.02730288573851</c:v>
                </c:pt>
                <c:pt idx="2645">
                  <c:v>-1.02032307256013</c:v>
                </c:pt>
                <c:pt idx="2646">
                  <c:v>-1.0132274612163401</c:v>
                </c:pt>
                <c:pt idx="2647">
                  <c:v>-1.00602863604823</c:v>
                </c:pt>
                <c:pt idx="2648">
                  <c:v>-0.99899386273075996</c:v>
                </c:pt>
                <c:pt idx="2649">
                  <c:v>-0.99205584451556195</c:v>
                </c:pt>
                <c:pt idx="2650">
                  <c:v>-0.98499330195287604</c:v>
                </c:pt>
                <c:pt idx="2651">
                  <c:v>-0.97806057675431601</c:v>
                </c:pt>
                <c:pt idx="2652">
                  <c:v>-0.97126739223798197</c:v>
                </c:pt>
                <c:pt idx="2653">
                  <c:v>-0.96446126295874002</c:v>
                </c:pt>
                <c:pt idx="2654">
                  <c:v>-0.95783578169842798</c:v>
                </c:pt>
                <c:pt idx="2655">
                  <c:v>-0.95105948361257997</c:v>
                </c:pt>
                <c:pt idx="2656">
                  <c:v>-0.94426763864855001</c:v>
                </c:pt>
                <c:pt idx="2657">
                  <c:v>-0.93748211301863404</c:v>
                </c:pt>
                <c:pt idx="2658">
                  <c:v>-0.93087842998405101</c:v>
                </c:pt>
                <c:pt idx="2659">
                  <c:v>-0.92436090546349703</c:v>
                </c:pt>
                <c:pt idx="2660">
                  <c:v>-0.91770692293842504</c:v>
                </c:pt>
                <c:pt idx="2661">
                  <c:v>-0.91122584696858999</c:v>
                </c:pt>
                <c:pt idx="2662">
                  <c:v>-0.90466328244656602</c:v>
                </c:pt>
                <c:pt idx="2663">
                  <c:v>-0.89801393387218498</c:v>
                </c:pt>
                <c:pt idx="2664">
                  <c:v>-0.89163628810396001</c:v>
                </c:pt>
                <c:pt idx="2665">
                  <c:v>-0.88530597494294405</c:v>
                </c:pt>
                <c:pt idx="2666">
                  <c:v>-0.87884913105517903</c:v>
                </c:pt>
                <c:pt idx="2667">
                  <c:v>-0.87266727195431804</c:v>
                </c:pt>
                <c:pt idx="2668">
                  <c:v>-0.86649444855248703</c:v>
                </c:pt>
                <c:pt idx="2669">
                  <c:v>-0.85992939919406497</c:v>
                </c:pt>
                <c:pt idx="2670">
                  <c:v>-0.85373313724994604</c:v>
                </c:pt>
                <c:pt idx="2671">
                  <c:v>-0.84748928373058996</c:v>
                </c:pt>
                <c:pt idx="2672">
                  <c:v>-0.84115870638440104</c:v>
                </c:pt>
                <c:pt idx="2673">
                  <c:v>-0.83500968447575996</c:v>
                </c:pt>
                <c:pt idx="2674">
                  <c:v>-0.82906445581465904</c:v>
                </c:pt>
                <c:pt idx="2675">
                  <c:v>-0.82288030690203395</c:v>
                </c:pt>
                <c:pt idx="2676">
                  <c:v>-0.81674353374789199</c:v>
                </c:pt>
                <c:pt idx="2677">
                  <c:v>-0.81064060578744002</c:v>
                </c:pt>
                <c:pt idx="2678">
                  <c:v>-0.80467874122162597</c:v>
                </c:pt>
                <c:pt idx="2679">
                  <c:v>-0.79875836428255498</c:v>
                </c:pt>
                <c:pt idx="2680">
                  <c:v>-0.79283299886932201</c:v>
                </c:pt>
                <c:pt idx="2681">
                  <c:v>-0.78695507595936198</c:v>
                </c:pt>
                <c:pt idx="2682">
                  <c:v>-0.78068303487573798</c:v>
                </c:pt>
                <c:pt idx="2683">
                  <c:v>-0.77485384279862202</c:v>
                </c:pt>
                <c:pt idx="2684">
                  <c:v>-0.76908785089229204</c:v>
                </c:pt>
                <c:pt idx="2685">
                  <c:v>-0.76305847521871495</c:v>
                </c:pt>
                <c:pt idx="2686">
                  <c:v>-0.757297737679136</c:v>
                </c:pt>
                <c:pt idx="2687">
                  <c:v>-0.75151223735883799</c:v>
                </c:pt>
                <c:pt idx="2688">
                  <c:v>-0.74560279957950004</c:v>
                </c:pt>
                <c:pt idx="2689">
                  <c:v>-0.73972518260901199</c:v>
                </c:pt>
                <c:pt idx="2690">
                  <c:v>-0.73414141576116299</c:v>
                </c:pt>
                <c:pt idx="2691">
                  <c:v>-0.72847783720741699</c:v>
                </c:pt>
                <c:pt idx="2692">
                  <c:v>-0.72275126911699905</c:v>
                </c:pt>
                <c:pt idx="2693">
                  <c:v>-0.71704961778595999</c:v>
                </c:pt>
                <c:pt idx="2694">
                  <c:v>-0.711394655518236</c:v>
                </c:pt>
                <c:pt idx="2695">
                  <c:v>-0.70564424991607599</c:v>
                </c:pt>
                <c:pt idx="2696">
                  <c:v>-0.700027031358334</c:v>
                </c:pt>
                <c:pt idx="2697">
                  <c:v>-0.69450726189339995</c:v>
                </c:pt>
                <c:pt idx="2698">
                  <c:v>-0.68883073904241099</c:v>
                </c:pt>
                <c:pt idx="2699">
                  <c:v>-0.68333618932714102</c:v>
                </c:pt>
                <c:pt idx="2700">
                  <c:v>-0.67792574812968598</c:v>
                </c:pt>
                <c:pt idx="2701">
                  <c:v>-0.67227010413383603</c:v>
                </c:pt>
                <c:pt idx="2702">
                  <c:v>-0.66693091470127297</c:v>
                </c:pt>
                <c:pt idx="2703">
                  <c:v>-0.66145288183664197</c:v>
                </c:pt>
                <c:pt idx="2704">
                  <c:v>-0.656161091600857</c:v>
                </c:pt>
                <c:pt idx="2705">
                  <c:v>-0.65082485492651798</c:v>
                </c:pt>
                <c:pt idx="2706">
                  <c:v>-0.64548233896493901</c:v>
                </c:pt>
                <c:pt idx="2707">
                  <c:v>-0.64003681003426505</c:v>
                </c:pt>
                <c:pt idx="2708">
                  <c:v>-0.63461709131176403</c:v>
                </c:pt>
                <c:pt idx="2709">
                  <c:v>-0.62940847625334995</c:v>
                </c:pt>
                <c:pt idx="2710">
                  <c:v>-0.62400870847826295</c:v>
                </c:pt>
                <c:pt idx="2711">
                  <c:v>-0.61863802932202905</c:v>
                </c:pt>
                <c:pt idx="2712">
                  <c:v>-0.61329157433161796</c:v>
                </c:pt>
                <c:pt idx="2713">
                  <c:v>-0.60819329585259196</c:v>
                </c:pt>
                <c:pt idx="2714">
                  <c:v>-0.60274605918676005</c:v>
                </c:pt>
                <c:pt idx="2715">
                  <c:v>-0.59750198417653599</c:v>
                </c:pt>
                <c:pt idx="2716">
                  <c:v>-0.59236759428555597</c:v>
                </c:pt>
                <c:pt idx="2717">
                  <c:v>-0.58696705785890602</c:v>
                </c:pt>
                <c:pt idx="2718">
                  <c:v>-0.58178328707193305</c:v>
                </c:pt>
                <c:pt idx="2719">
                  <c:v>-0.57665950339287497</c:v>
                </c:pt>
                <c:pt idx="2720">
                  <c:v>-0.57138861451919098</c:v>
                </c:pt>
                <c:pt idx="2721">
                  <c:v>-0.56624518273631796</c:v>
                </c:pt>
                <c:pt idx="2722">
                  <c:v>-0.56123937530427503</c:v>
                </c:pt>
                <c:pt idx="2723">
                  <c:v>-0.55609705206006699</c:v>
                </c:pt>
                <c:pt idx="2724">
                  <c:v>-0.55102324221903998</c:v>
                </c:pt>
                <c:pt idx="2725">
                  <c:v>-0.54598798369989099</c:v>
                </c:pt>
                <c:pt idx="2726">
                  <c:v>-0.54096817147607601</c:v>
                </c:pt>
                <c:pt idx="2727">
                  <c:v>-0.53580462917064597</c:v>
                </c:pt>
                <c:pt idx="2728">
                  <c:v>-0.53096579636136798</c:v>
                </c:pt>
                <c:pt idx="2729">
                  <c:v>-0.52593147909889604</c:v>
                </c:pt>
                <c:pt idx="2730">
                  <c:v>-0.52112012170255095</c:v>
                </c:pt>
                <c:pt idx="2731">
                  <c:v>-0.516237219174705</c:v>
                </c:pt>
                <c:pt idx="2732">
                  <c:v>-0.51127742401634502</c:v>
                </c:pt>
                <c:pt idx="2733">
                  <c:v>-0.50615429738536299</c:v>
                </c:pt>
                <c:pt idx="2734">
                  <c:v>-0.50139332422986704</c:v>
                </c:pt>
                <c:pt idx="2735">
                  <c:v>-0.49652032523105599</c:v>
                </c:pt>
                <c:pt idx="2736">
                  <c:v>-0.48818234400823801</c:v>
                </c:pt>
                <c:pt idx="2737">
                  <c:v>-0.48340846070398702</c:v>
                </c:pt>
                <c:pt idx="2738">
                  <c:v>-0.47857995890080901</c:v>
                </c:pt>
                <c:pt idx="2739">
                  <c:v>-0.47363177780061899</c:v>
                </c:pt>
                <c:pt idx="2740">
                  <c:v>-0.46889330446720201</c:v>
                </c:pt>
                <c:pt idx="2741">
                  <c:v>-0.46417408064007898</c:v>
                </c:pt>
                <c:pt idx="2742">
                  <c:v>-0.45914478879421999</c:v>
                </c:pt>
                <c:pt idx="2743">
                  <c:v>-0.45444248492519101</c:v>
                </c:pt>
                <c:pt idx="2744">
                  <c:v>-0.44975303749864198</c:v>
                </c:pt>
                <c:pt idx="2745">
                  <c:v>-0.44483481316516699</c:v>
                </c:pt>
                <c:pt idx="2746">
                  <c:v>-0.440151136368513</c:v>
                </c:pt>
                <c:pt idx="2747">
                  <c:v>-0.435545243633288</c:v>
                </c:pt>
                <c:pt idx="2748">
                  <c:v>-0.43078317291413598</c:v>
                </c:pt>
                <c:pt idx="2749">
                  <c:v>-0.42611153967057702</c:v>
                </c:pt>
                <c:pt idx="2750">
                  <c:v>-0.421498932254809</c:v>
                </c:pt>
                <c:pt idx="2751">
                  <c:v>-0.416825521892558</c:v>
                </c:pt>
                <c:pt idx="2752">
                  <c:v>-0.41209830064326303</c:v>
                </c:pt>
                <c:pt idx="2753">
                  <c:v>-0.40754665667191198</c:v>
                </c:pt>
                <c:pt idx="2754">
                  <c:v>-0.40303064479182099</c:v>
                </c:pt>
                <c:pt idx="2755">
                  <c:v>-0.39860587830965599</c:v>
                </c:pt>
                <c:pt idx="2756">
                  <c:v>-0.394083815626801</c:v>
                </c:pt>
                <c:pt idx="2757">
                  <c:v>-0.38960833288729102</c:v>
                </c:pt>
                <c:pt idx="2758">
                  <c:v>-0.384867225696022</c:v>
                </c:pt>
                <c:pt idx="2759">
                  <c:v>-0.38038984484349803</c:v>
                </c:pt>
                <c:pt idx="2760">
                  <c:v>-0.37593845433245099</c:v>
                </c:pt>
                <c:pt idx="2761">
                  <c:v>-0.37131083888622501</c:v>
                </c:pt>
                <c:pt idx="2762">
                  <c:v>-0.36685275045844201</c:v>
                </c:pt>
                <c:pt idx="2763">
                  <c:v>-0.36245559722495602</c:v>
                </c:pt>
                <c:pt idx="2764">
                  <c:v>-0.35787574426891999</c:v>
                </c:pt>
                <c:pt idx="2765">
                  <c:v>-0.353394449300443</c:v>
                </c:pt>
                <c:pt idx="2766">
                  <c:v>-0.34900468502504001</c:v>
                </c:pt>
                <c:pt idx="2767">
                  <c:v>-0.34456988556000101</c:v>
                </c:pt>
                <c:pt idx="2768">
                  <c:v>-0.34006551008982</c:v>
                </c:pt>
                <c:pt idx="2769">
                  <c:v>-0.33574700572838401</c:v>
                </c:pt>
                <c:pt idx="2770">
                  <c:v>-0.331376069380592</c:v>
                </c:pt>
                <c:pt idx="2771">
                  <c:v>-0.32682513208587499</c:v>
                </c:pt>
                <c:pt idx="2772">
                  <c:v>-0.32254857709631501</c:v>
                </c:pt>
                <c:pt idx="2773">
                  <c:v>-0.31826352519604101</c:v>
                </c:pt>
                <c:pt idx="2774">
                  <c:v>-0.31377610331401101</c:v>
                </c:pt>
                <c:pt idx="2775">
                  <c:v>-0.30953723083560603</c:v>
                </c:pt>
                <c:pt idx="2776">
                  <c:v>-0.30532449895205499</c:v>
                </c:pt>
                <c:pt idx="2777">
                  <c:v>-0.30081653253485602</c:v>
                </c:pt>
                <c:pt idx="2778">
                  <c:v>-0.29655596357770198</c:v>
                </c:pt>
                <c:pt idx="2779">
                  <c:v>-0.29233383216584602</c:v>
                </c:pt>
                <c:pt idx="2780">
                  <c:v>-0.28818622627295498</c:v>
                </c:pt>
                <c:pt idx="2781">
                  <c:v>-0.28403963878129901</c:v>
                </c:pt>
                <c:pt idx="2782">
                  <c:v>-0.279845826405411</c:v>
                </c:pt>
                <c:pt idx="2783">
                  <c:v>-0.27555614414935298</c:v>
                </c:pt>
                <c:pt idx="2784">
                  <c:v>-0.27125671575777099</c:v>
                </c:pt>
                <c:pt idx="2785">
                  <c:v>-0.26709049303705401</c:v>
                </c:pt>
                <c:pt idx="2786">
                  <c:v>-0.26295140214885299</c:v>
                </c:pt>
                <c:pt idx="2787">
                  <c:v>-0.25863581135248198</c:v>
                </c:pt>
                <c:pt idx="2788">
                  <c:v>-0.254517432457457</c:v>
                </c:pt>
                <c:pt idx="2789">
                  <c:v>-0.25039396520393697</c:v>
                </c:pt>
                <c:pt idx="2790">
                  <c:v>-0.246024156920612</c:v>
                </c:pt>
                <c:pt idx="2791">
                  <c:v>-0.242008925105135</c:v>
                </c:pt>
                <c:pt idx="2792">
                  <c:v>-0.23792765747445299</c:v>
                </c:pt>
                <c:pt idx="2793">
                  <c:v>-0.23375433869659801</c:v>
                </c:pt>
                <c:pt idx="2794">
                  <c:v>-0.229685455250242</c:v>
                </c:pt>
                <c:pt idx="2795">
                  <c:v>-0.22566843537303299</c:v>
                </c:pt>
                <c:pt idx="2796">
                  <c:v>-0.22147974503847401</c:v>
                </c:pt>
                <c:pt idx="2797">
                  <c:v>-0.217347393743693</c:v>
                </c:pt>
                <c:pt idx="2798">
                  <c:v>-0.21333608846180099</c:v>
                </c:pt>
                <c:pt idx="2799">
                  <c:v>-0.20924507842088799</c:v>
                </c:pt>
                <c:pt idx="2800">
                  <c:v>-0.20516596036031801</c:v>
                </c:pt>
                <c:pt idx="2801">
                  <c:v>-0.201192864294474</c:v>
                </c:pt>
                <c:pt idx="2802">
                  <c:v>-0.19718803379995101</c:v>
                </c:pt>
                <c:pt idx="2803">
                  <c:v>-0.19301593086371799</c:v>
                </c:pt>
                <c:pt idx="2804">
                  <c:v>-0.18908735531537499</c:v>
                </c:pt>
                <c:pt idx="2805">
                  <c:v>-0.185156662055912</c:v>
                </c:pt>
                <c:pt idx="2806">
                  <c:v>-0.18130876290767101</c:v>
                </c:pt>
                <c:pt idx="2807">
                  <c:v>-0.17739533349716399</c:v>
                </c:pt>
                <c:pt idx="2808">
                  <c:v>-0.173469040077179</c:v>
                </c:pt>
                <c:pt idx="2809">
                  <c:v>-0.169358715492611</c:v>
                </c:pt>
                <c:pt idx="2810">
                  <c:v>-0.16548439592588601</c:v>
                </c:pt>
                <c:pt idx="2811">
                  <c:v>-0.16163272922858599</c:v>
                </c:pt>
                <c:pt idx="2812">
                  <c:v>-0.157663238196012</c:v>
                </c:pt>
                <c:pt idx="2813">
                  <c:v>-0.15376582893077201</c:v>
                </c:pt>
                <c:pt idx="2814">
                  <c:v>-0.149936293213007</c:v>
                </c:pt>
                <c:pt idx="2815">
                  <c:v>-0.14598812058102301</c:v>
                </c:pt>
                <c:pt idx="2816">
                  <c:v>-0.142000554323506</c:v>
                </c:pt>
                <c:pt idx="2817">
                  <c:v>-0.13817144526789499</c:v>
                </c:pt>
                <c:pt idx="2818">
                  <c:v>-0.13435544515959899</c:v>
                </c:pt>
                <c:pt idx="2819">
                  <c:v>-0.130363999245067</c:v>
                </c:pt>
                <c:pt idx="2820">
                  <c:v>-0.12661034039532101</c:v>
                </c:pt>
                <c:pt idx="2821">
                  <c:v>-0.122837671195157</c:v>
                </c:pt>
                <c:pt idx="2822">
                  <c:v>-0.11881009112888299</c:v>
                </c:pt>
                <c:pt idx="2823">
                  <c:v>-0.115064951552388</c:v>
                </c:pt>
                <c:pt idx="2824">
                  <c:v>-0.111316932138723</c:v>
                </c:pt>
                <c:pt idx="2825">
                  <c:v>-0.10742931999968799</c:v>
                </c:pt>
                <c:pt idx="2826">
                  <c:v>-0.103686492502068</c:v>
                </c:pt>
                <c:pt idx="2827">
                  <c:v>-9.9974469204122701E-2</c:v>
                </c:pt>
                <c:pt idx="2828">
                  <c:v>-9.6080036659259502E-2</c:v>
                </c:pt>
                <c:pt idx="2829">
                  <c:v>-9.2299618913481804E-2</c:v>
                </c:pt>
                <c:pt idx="2830">
                  <c:v>-8.8635495281778096E-2</c:v>
                </c:pt>
                <c:pt idx="2831">
                  <c:v>-8.5020358441397506E-2</c:v>
                </c:pt>
                <c:pt idx="2832">
                  <c:v>-8.1404855571842405E-2</c:v>
                </c:pt>
                <c:pt idx="2833">
                  <c:v>-7.7737219185412904E-2</c:v>
                </c:pt>
                <c:pt idx="2834">
                  <c:v>-7.4038384521070005E-2</c:v>
                </c:pt>
                <c:pt idx="2835">
                  <c:v>-7.0145212715336594E-2</c:v>
                </c:pt>
                <c:pt idx="2836">
                  <c:v>-6.6538287404303398E-2</c:v>
                </c:pt>
                <c:pt idx="2837">
                  <c:v>-6.2934842853186096E-2</c:v>
                </c:pt>
                <c:pt idx="2838">
                  <c:v>-5.9079099853988702E-2</c:v>
                </c:pt>
                <c:pt idx="2839">
                  <c:v>-5.5502224558343499E-2</c:v>
                </c:pt>
                <c:pt idx="2840">
                  <c:v>-5.1892715021191999E-2</c:v>
                </c:pt>
                <c:pt idx="2841">
                  <c:v>-4.8062642153430098E-2</c:v>
                </c:pt>
                <c:pt idx="2842">
                  <c:v>-4.1671124772013499E-2</c:v>
                </c:pt>
                <c:pt idx="2843">
                  <c:v>-3.80625773007826E-2</c:v>
                </c:pt>
                <c:pt idx="2844">
                  <c:v>-3.43945288138153E-2</c:v>
                </c:pt>
                <c:pt idx="2845">
                  <c:v>-3.08564797548266E-2</c:v>
                </c:pt>
                <c:pt idx="2846">
                  <c:v>-2.7259815416376301E-2</c:v>
                </c:pt>
                <c:pt idx="2847">
                  <c:v>-2.3510478572764702E-2</c:v>
                </c:pt>
                <c:pt idx="2848">
                  <c:v>-2.0007057421025699E-2</c:v>
                </c:pt>
                <c:pt idx="2849">
                  <c:v>-1.6492709459271299E-2</c:v>
                </c:pt>
                <c:pt idx="2850">
                  <c:v>-1.27731350755008E-2</c:v>
                </c:pt>
                <c:pt idx="2851">
                  <c:v>-9.2779112601420102E-3</c:v>
                </c:pt>
                <c:pt idx="2852">
                  <c:v>-5.7860871990366696E-3</c:v>
                </c:pt>
                <c:pt idx="2853">
                  <c:v>-2.0623546412631799E-3</c:v>
                </c:pt>
                <c:pt idx="2854">
                  <c:v>1.34154765544872E-3</c:v>
                </c:pt>
                <c:pt idx="2855">
                  <c:v>4.8259561384232704E-3</c:v>
                </c:pt>
                <c:pt idx="2856">
                  <c:v>8.2157660460021806E-3</c:v>
                </c:pt>
                <c:pt idx="2857">
                  <c:v>1.1648202230086601E-2</c:v>
                </c:pt>
                <c:pt idx="2858">
                  <c:v>1.5105332859093301E-2</c:v>
                </c:pt>
                <c:pt idx="2859">
                  <c:v>1.8648325771209701E-2</c:v>
                </c:pt>
                <c:pt idx="2860">
                  <c:v>2.2242978787592901E-2</c:v>
                </c:pt>
                <c:pt idx="2861">
                  <c:v>2.5660809798864599E-2</c:v>
                </c:pt>
                <c:pt idx="2862">
                  <c:v>2.91042357954817E-2</c:v>
                </c:pt>
                <c:pt idx="2863">
                  <c:v>3.2658847980201099E-2</c:v>
                </c:pt>
                <c:pt idx="2864">
                  <c:v>3.60745105717796E-2</c:v>
                </c:pt>
                <c:pt idx="2865">
                  <c:v>3.9432887017028399E-2</c:v>
                </c:pt>
                <c:pt idx="2866">
                  <c:v>4.3069333604459303E-2</c:v>
                </c:pt>
                <c:pt idx="2867">
                  <c:v>4.6455819314966597E-2</c:v>
                </c:pt>
                <c:pt idx="2868">
                  <c:v>4.9814688226130097E-2</c:v>
                </c:pt>
                <c:pt idx="2869">
                  <c:v>5.3388362672800699E-2</c:v>
                </c:pt>
                <c:pt idx="2870">
                  <c:v>5.6744434540935897E-2</c:v>
                </c:pt>
                <c:pt idx="2871">
                  <c:v>6.0107821559843802E-2</c:v>
                </c:pt>
                <c:pt idx="2872">
                  <c:v>6.3588305725716193E-2</c:v>
                </c:pt>
                <c:pt idx="2873">
                  <c:v>6.7008585164633802E-2</c:v>
                </c:pt>
                <c:pt idx="2874">
                  <c:v>7.0309528363092302E-2</c:v>
                </c:pt>
                <c:pt idx="2875">
                  <c:v>7.3711269612734595E-2</c:v>
                </c:pt>
                <c:pt idx="2876">
                  <c:v>7.7152424392909494E-2</c:v>
                </c:pt>
                <c:pt idx="2877">
                  <c:v>8.0457939703207901E-2</c:v>
                </c:pt>
                <c:pt idx="2878">
                  <c:v>8.3767750649712494E-2</c:v>
                </c:pt>
                <c:pt idx="2879">
                  <c:v>8.7268633632144196E-2</c:v>
                </c:pt>
                <c:pt idx="2880">
                  <c:v>9.0550216632740002E-2</c:v>
                </c:pt>
                <c:pt idx="2881">
                  <c:v>9.3822369875851797E-2</c:v>
                </c:pt>
                <c:pt idx="2882">
                  <c:v>9.6985931178399307E-2</c:v>
                </c:pt>
                <c:pt idx="2883">
                  <c:v>0.101553986722137</c:v>
                </c:pt>
                <c:pt idx="2884">
                  <c:v>0.106277792947366</c:v>
                </c:pt>
                <c:pt idx="2885">
                  <c:v>0.109564947041993</c:v>
                </c:pt>
                <c:pt idx="2886">
                  <c:v>0.112798811130535</c:v>
                </c:pt>
                <c:pt idx="2887">
                  <c:v>0.116102558017397</c:v>
                </c:pt>
                <c:pt idx="2888">
                  <c:v>0.119431847551216</c:v>
                </c:pt>
                <c:pt idx="2889">
                  <c:v>0.12267614598385899</c:v>
                </c:pt>
                <c:pt idx="2890">
                  <c:v>0.125908998035205</c:v>
                </c:pt>
                <c:pt idx="2891">
                  <c:v>0.12934388274637301</c:v>
                </c:pt>
                <c:pt idx="2892">
                  <c:v>0.132506931899115</c:v>
                </c:pt>
                <c:pt idx="2893">
                  <c:v>0.13572168637377399</c:v>
                </c:pt>
                <c:pt idx="2894">
                  <c:v>0.13903831434436101</c:v>
                </c:pt>
                <c:pt idx="2895">
                  <c:v>0.14219613481933899</c:v>
                </c:pt>
                <c:pt idx="2896">
                  <c:v>0.14535560846949599</c:v>
                </c:pt>
                <c:pt idx="2897">
                  <c:v>0.14872768924881899</c:v>
                </c:pt>
                <c:pt idx="2898">
                  <c:v>0.151913787781571</c:v>
                </c:pt>
                <c:pt idx="2899">
                  <c:v>0.15504999482072901</c:v>
                </c:pt>
                <c:pt idx="2900">
                  <c:v>0.15831861823486701</c:v>
                </c:pt>
                <c:pt idx="2901">
                  <c:v>0.16152690665330699</c:v>
                </c:pt>
                <c:pt idx="2902">
                  <c:v>0.16466497808384301</c:v>
                </c:pt>
                <c:pt idx="2903">
                  <c:v>0.167883871705271</c:v>
                </c:pt>
                <c:pt idx="2904">
                  <c:v>0.17114913917612301</c:v>
                </c:pt>
                <c:pt idx="2905">
                  <c:v>0.17429048168317701</c:v>
                </c:pt>
                <c:pt idx="2906">
                  <c:v>0.17736171539096801</c:v>
                </c:pt>
                <c:pt idx="2907">
                  <c:v>0.18039319264547199</c:v>
                </c:pt>
                <c:pt idx="2908">
                  <c:v>0.183469068259</c:v>
                </c:pt>
                <c:pt idx="2909">
                  <c:v>0.18655089614912801</c:v>
                </c:pt>
                <c:pt idx="2910">
                  <c:v>0.18992629880085499</c:v>
                </c:pt>
                <c:pt idx="2911">
                  <c:v>0.19299510198955699</c:v>
                </c:pt>
                <c:pt idx="2912">
                  <c:v>0.19605318670316099</c:v>
                </c:pt>
                <c:pt idx="2913">
                  <c:v>0.19930795510299501</c:v>
                </c:pt>
                <c:pt idx="2914">
                  <c:v>0.202397758917262</c:v>
                </c:pt>
                <c:pt idx="2915">
                  <c:v>0.20545544358901599</c:v>
                </c:pt>
                <c:pt idx="2916">
                  <c:v>0.20866721224350199</c:v>
                </c:pt>
                <c:pt idx="2917">
                  <c:v>0.21178694325499201</c:v>
                </c:pt>
                <c:pt idx="2918">
                  <c:v>0.21479065863725899</c:v>
                </c:pt>
                <c:pt idx="2919">
                  <c:v>0.217921437695621</c:v>
                </c:pt>
                <c:pt idx="2920">
                  <c:v>0.22108789944710699</c:v>
                </c:pt>
                <c:pt idx="2921">
                  <c:v>0.22412863528976801</c:v>
                </c:pt>
                <c:pt idx="2922">
                  <c:v>0.22714411405225601</c:v>
                </c:pt>
                <c:pt idx="2923">
                  <c:v>0.230352843180298</c:v>
                </c:pt>
                <c:pt idx="2924">
                  <c:v>0.23338507891943</c:v>
                </c:pt>
                <c:pt idx="2925">
                  <c:v>0.236359262683738</c:v>
                </c:pt>
                <c:pt idx="2926">
                  <c:v>0.239597478648646</c:v>
                </c:pt>
                <c:pt idx="2927">
                  <c:v>0.24254866899331901</c:v>
                </c:pt>
                <c:pt idx="2928">
                  <c:v>0.24549413485437099</c:v>
                </c:pt>
                <c:pt idx="2929">
                  <c:v>0.24874742631800301</c:v>
                </c:pt>
                <c:pt idx="2930">
                  <c:v>0.25169580561729799</c:v>
                </c:pt>
                <c:pt idx="2931">
                  <c:v>0.25466249246771</c:v>
                </c:pt>
                <c:pt idx="2932">
                  <c:v>0.257629034807905</c:v>
                </c:pt>
                <c:pt idx="2933">
                  <c:v>0.260545798034096</c:v>
                </c:pt>
                <c:pt idx="2934">
                  <c:v>0.26348536197716899</c:v>
                </c:pt>
                <c:pt idx="2935">
                  <c:v>0.26652384681316599</c:v>
                </c:pt>
                <c:pt idx="2936">
                  <c:v>0.26964240373733001</c:v>
                </c:pt>
                <c:pt idx="2937">
                  <c:v>0.27258599332223199</c:v>
                </c:pt>
                <c:pt idx="2938">
                  <c:v>0.27553123709124699</c:v>
                </c:pt>
                <c:pt idx="2939">
                  <c:v>0.27864238037727701</c:v>
                </c:pt>
                <c:pt idx="2940">
                  <c:v>0.28154867460640698</c:v>
                </c:pt>
                <c:pt idx="2941">
                  <c:v>0.28442638662333197</c:v>
                </c:pt>
                <c:pt idx="2942">
                  <c:v>0.28763739438727398</c:v>
                </c:pt>
                <c:pt idx="2943">
                  <c:v>0.29051624936982801</c:v>
                </c:pt>
                <c:pt idx="2944">
                  <c:v>0.29341777095881499</c:v>
                </c:pt>
                <c:pt idx="2945">
                  <c:v>0.296437973311792</c:v>
                </c:pt>
                <c:pt idx="2946">
                  <c:v>0.29933637691040699</c:v>
                </c:pt>
                <c:pt idx="2947">
                  <c:v>0.30220106593333101</c:v>
                </c:pt>
                <c:pt idx="2948">
                  <c:v>0.30525032749088998</c:v>
                </c:pt>
                <c:pt idx="2949">
                  <c:v>0.30824220514235301</c:v>
                </c:pt>
                <c:pt idx="2950">
                  <c:v>0.31109752599149898</c:v>
                </c:pt>
                <c:pt idx="2951">
                  <c:v>0.313971885635207</c:v>
                </c:pt>
                <c:pt idx="2952">
                  <c:v>0.31697062201177001</c:v>
                </c:pt>
                <c:pt idx="2953">
                  <c:v>0.31984290907469798</c:v>
                </c:pt>
                <c:pt idx="2954">
                  <c:v>0.32273740127372202</c:v>
                </c:pt>
                <c:pt idx="2955">
                  <c:v>0.32583793446731901</c:v>
                </c:pt>
                <c:pt idx="2956">
                  <c:v>0.32866082014516002</c:v>
                </c:pt>
                <c:pt idx="2957">
                  <c:v>0.33151007032332203</c:v>
                </c:pt>
                <c:pt idx="2958">
                  <c:v>0.33423715635823598</c:v>
                </c:pt>
                <c:pt idx="2959">
                  <c:v>0.33706372293333198</c:v>
                </c:pt>
                <c:pt idx="2960">
                  <c:v>0.339907738535353</c:v>
                </c:pt>
                <c:pt idx="2961">
                  <c:v>0.343012207265321</c:v>
                </c:pt>
                <c:pt idx="2962">
                  <c:v>0.34584230867524901</c:v>
                </c:pt>
                <c:pt idx="2963">
                  <c:v>0.34865915868431302</c:v>
                </c:pt>
                <c:pt idx="2964">
                  <c:v>0.35159266002786399</c:v>
                </c:pt>
                <c:pt idx="2965">
                  <c:v>0.354438265707964</c:v>
                </c:pt>
                <c:pt idx="2966">
                  <c:v>0.35727550609347603</c:v>
                </c:pt>
                <c:pt idx="2967">
                  <c:v>0.36014001847555199</c:v>
                </c:pt>
                <c:pt idx="2968">
                  <c:v>0.363074372832974</c:v>
                </c:pt>
                <c:pt idx="2969">
                  <c:v>0.36586745587798403</c:v>
                </c:pt>
                <c:pt idx="2970">
                  <c:v>0.368619044854614</c:v>
                </c:pt>
                <c:pt idx="2971">
                  <c:v>0.37163087151323798</c:v>
                </c:pt>
                <c:pt idx="2972">
                  <c:v>0.37435118202119999</c:v>
                </c:pt>
                <c:pt idx="2973">
                  <c:v>0.377132124655569</c:v>
                </c:pt>
                <c:pt idx="2974">
                  <c:v>0.38014275790191998</c:v>
                </c:pt>
                <c:pt idx="2975">
                  <c:v>0.38281951410074899</c:v>
                </c:pt>
                <c:pt idx="2976">
                  <c:v>0.385555330353477</c:v>
                </c:pt>
                <c:pt idx="2977">
                  <c:v>0.388404647897306</c:v>
                </c:pt>
                <c:pt idx="2978">
                  <c:v>0.39115445183900299</c:v>
                </c:pt>
                <c:pt idx="2979">
                  <c:v>0.393874682330835</c:v>
                </c:pt>
                <c:pt idx="2980">
                  <c:v>0.396746442224509</c:v>
                </c:pt>
                <c:pt idx="2981">
                  <c:v>0.39951212433230099</c:v>
                </c:pt>
                <c:pt idx="2982">
                  <c:v>0.40220988743628</c:v>
                </c:pt>
                <c:pt idx="2983">
                  <c:v>0.40487049100920502</c:v>
                </c:pt>
                <c:pt idx="2984">
                  <c:v>0.40751054743304799</c:v>
                </c:pt>
                <c:pt idx="2985">
                  <c:v>0.41019971746330502</c:v>
                </c:pt>
                <c:pt idx="2986">
                  <c:v>0.41288869859029897</c:v>
                </c:pt>
                <c:pt idx="2987">
                  <c:v>0.41579112255324802</c:v>
                </c:pt>
                <c:pt idx="2988">
                  <c:v>0.41845475478718602</c:v>
                </c:pt>
                <c:pt idx="2989">
                  <c:v>0.42109317596380702</c:v>
                </c:pt>
                <c:pt idx="2990">
                  <c:v>0.42388131376355698</c:v>
                </c:pt>
                <c:pt idx="2991">
                  <c:v>0.42646489711478103</c:v>
                </c:pt>
                <c:pt idx="2992">
                  <c:v>0.42910563868160001</c:v>
                </c:pt>
                <c:pt idx="2993">
                  <c:v>0.43195512440676398</c:v>
                </c:pt>
                <c:pt idx="2994">
                  <c:v>0.43460017489269398</c:v>
                </c:pt>
                <c:pt idx="2995">
                  <c:v>0.43716036621481003</c:v>
                </c:pt>
                <c:pt idx="2996">
                  <c:v>0.43982459496085702</c:v>
                </c:pt>
                <c:pt idx="2997">
                  <c:v>0.44243570510297903</c:v>
                </c:pt>
                <c:pt idx="2998">
                  <c:v>0.44499199356262698</c:v>
                </c:pt>
                <c:pt idx="2999">
                  <c:v>0.44764266333853198</c:v>
                </c:pt>
                <c:pt idx="3000">
                  <c:v>0.450357664997379</c:v>
                </c:pt>
                <c:pt idx="3001">
                  <c:v>0.45287578258042699</c:v>
                </c:pt>
                <c:pt idx="3002">
                  <c:v>0.45543442806228801</c:v>
                </c:pt>
                <c:pt idx="3003">
                  <c:v>0.45811072721456503</c:v>
                </c:pt>
                <c:pt idx="3004">
                  <c:v>0.460569828748701</c:v>
                </c:pt>
                <c:pt idx="3005">
                  <c:v>0.46300797319660703</c:v>
                </c:pt>
                <c:pt idx="3006">
                  <c:v>0.46575137320905802</c:v>
                </c:pt>
                <c:pt idx="3007">
                  <c:v>0.46820147832234499</c:v>
                </c:pt>
                <c:pt idx="3008">
                  <c:v>0.47059582142780099</c:v>
                </c:pt>
                <c:pt idx="3009">
                  <c:v>0.47297773975878898</c:v>
                </c:pt>
                <c:pt idx="3010">
                  <c:v>0.47534356452524601</c:v>
                </c:pt>
                <c:pt idx="3011">
                  <c:v>0.47777241204554599</c:v>
                </c:pt>
                <c:pt idx="3012">
                  <c:v>0.48028226786603401</c:v>
                </c:pt>
                <c:pt idx="3013">
                  <c:v>0.48273359534020099</c:v>
                </c:pt>
                <c:pt idx="3014">
                  <c:v>0.48508648869270998</c:v>
                </c:pt>
                <c:pt idx="3015">
                  <c:v>0.48751705170919502</c:v>
                </c:pt>
                <c:pt idx="3016">
                  <c:v>0.48992337053641799</c:v>
                </c:pt>
                <c:pt idx="3017">
                  <c:v>0.492216839455068</c:v>
                </c:pt>
                <c:pt idx="3018">
                  <c:v>0.494517664425074</c:v>
                </c:pt>
                <c:pt idx="3019">
                  <c:v>0.49702274007722702</c:v>
                </c:pt>
                <c:pt idx="3020">
                  <c:v>0.49919653342415898</c:v>
                </c:pt>
                <c:pt idx="3021">
                  <c:v>0.50144046995167901</c:v>
                </c:pt>
                <c:pt idx="3022">
                  <c:v>0.50387383500734995</c:v>
                </c:pt>
                <c:pt idx="3023">
                  <c:v>0.50609213439747702</c:v>
                </c:pt>
                <c:pt idx="3024">
                  <c:v>0.50821340053031705</c:v>
                </c:pt>
                <c:pt idx="3025">
                  <c:v>0.51060061389580402</c:v>
                </c:pt>
                <c:pt idx="3026">
                  <c:v>0.51276726275682205</c:v>
                </c:pt>
                <c:pt idx="3027">
                  <c:v>0.51485531125217499</c:v>
                </c:pt>
                <c:pt idx="3028">
                  <c:v>0.51707412007575204</c:v>
                </c:pt>
                <c:pt idx="3029">
                  <c:v>0.51916094745198604</c:v>
                </c:pt>
                <c:pt idx="3030">
                  <c:v>0.52120309386210595</c:v>
                </c:pt>
                <c:pt idx="3031">
                  <c:v>0.523340511389358</c:v>
                </c:pt>
                <c:pt idx="3032">
                  <c:v>0.52545494211216603</c:v>
                </c:pt>
                <c:pt idx="3033">
                  <c:v>0.52742163045332002</c:v>
                </c:pt>
                <c:pt idx="3034">
                  <c:v>0.52931433605651101</c:v>
                </c:pt>
                <c:pt idx="3035">
                  <c:v>0.53115888607377904</c:v>
                </c:pt>
                <c:pt idx="3036">
                  <c:v>0.533054000698029</c:v>
                </c:pt>
                <c:pt idx="3037">
                  <c:v>0.53495632670819604</c:v>
                </c:pt>
                <c:pt idx="3038">
                  <c:v>0.53701617025459703</c:v>
                </c:pt>
                <c:pt idx="3039">
                  <c:v>0.538785290283463</c:v>
                </c:pt>
                <c:pt idx="3040">
                  <c:v>0.540588620584456</c:v>
                </c:pt>
                <c:pt idx="3041">
                  <c:v>0.54252534499391702</c:v>
                </c:pt>
                <c:pt idx="3042">
                  <c:v>0.544266960583628</c:v>
                </c:pt>
                <c:pt idx="3043">
                  <c:v>0.545952995618183</c:v>
                </c:pt>
                <c:pt idx="3044">
                  <c:v>0.54780479598169696</c:v>
                </c:pt>
                <c:pt idx="3045">
                  <c:v>0.54950206649179201</c:v>
                </c:pt>
                <c:pt idx="3046">
                  <c:v>0.55115012715881095</c:v>
                </c:pt>
                <c:pt idx="3047">
                  <c:v>0.55277026413629304</c:v>
                </c:pt>
                <c:pt idx="3048">
                  <c:v>0.55438189487903999</c:v>
                </c:pt>
                <c:pt idx="3049">
                  <c:v>0.55591405772914504</c:v>
                </c:pt>
                <c:pt idx="3050">
                  <c:v>0.55736309460674704</c:v>
                </c:pt>
                <c:pt idx="3051">
                  <c:v>0.55906642600893897</c:v>
                </c:pt>
                <c:pt idx="3052">
                  <c:v>0.56047325829664796</c:v>
                </c:pt>
                <c:pt idx="3053">
                  <c:v>0.56180455023422404</c:v>
                </c:pt>
                <c:pt idx="3054">
                  <c:v>0.56340645455444704</c:v>
                </c:pt>
                <c:pt idx="3055">
                  <c:v>0.56470780679955901</c:v>
                </c:pt>
                <c:pt idx="3056">
                  <c:v>0.56602025063087402</c:v>
                </c:pt>
                <c:pt idx="3057">
                  <c:v>0.56748014502227195</c:v>
                </c:pt>
                <c:pt idx="3058">
                  <c:v>0.56868849166979196</c:v>
                </c:pt>
                <c:pt idx="3059">
                  <c:v>0.56992498971521099</c:v>
                </c:pt>
                <c:pt idx="3060">
                  <c:v>0.57096875117470802</c:v>
                </c:pt>
                <c:pt idx="3061">
                  <c:v>0.57203678367659405</c:v>
                </c:pt>
                <c:pt idx="3062">
                  <c:v>0.573118336498738</c:v>
                </c:pt>
                <c:pt idx="3063">
                  <c:v>0.57425258557001602</c:v>
                </c:pt>
                <c:pt idx="3064">
                  <c:v>0.57542307364443601</c:v>
                </c:pt>
                <c:pt idx="3065">
                  <c:v>0.57641841952378803</c:v>
                </c:pt>
                <c:pt idx="3066">
                  <c:v>0.57731161577006196</c:v>
                </c:pt>
                <c:pt idx="3067">
                  <c:v>0.57835787457103305</c:v>
                </c:pt>
                <c:pt idx="3068">
                  <c:v>0.57921685402591905</c:v>
                </c:pt>
                <c:pt idx="3069">
                  <c:v>0.58006944227963597</c:v>
                </c:pt>
                <c:pt idx="3070">
                  <c:v>0.58115084174399501</c:v>
                </c:pt>
                <c:pt idx="3071">
                  <c:v>0.581938676536081</c:v>
                </c:pt>
                <c:pt idx="3072">
                  <c:v>0.58255301089957301</c:v>
                </c:pt>
                <c:pt idx="3073">
                  <c:v>0.58349132568886097</c:v>
                </c:pt>
                <c:pt idx="3074">
                  <c:v>0.58414275928710602</c:v>
                </c:pt>
                <c:pt idx="3075">
                  <c:v>0.58472066295022695</c:v>
                </c:pt>
                <c:pt idx="3076">
                  <c:v>0.58547150623053101</c:v>
                </c:pt>
                <c:pt idx="3077">
                  <c:v>0.58608329746251198</c:v>
                </c:pt>
                <c:pt idx="3078">
                  <c:v>0.58659070047239603</c:v>
                </c:pt>
                <c:pt idx="3079">
                  <c:v>0.58706371719017503</c:v>
                </c:pt>
                <c:pt idx="3080">
                  <c:v>0.58761191197360696</c:v>
                </c:pt>
                <c:pt idx="3081">
                  <c:v>0.58799892369036799</c:v>
                </c:pt>
                <c:pt idx="3082">
                  <c:v>0.58837574596206299</c:v>
                </c:pt>
                <c:pt idx="3083">
                  <c:v>0.58891169985604896</c:v>
                </c:pt>
                <c:pt idx="3084">
                  <c:v>0.58914614784942998</c:v>
                </c:pt>
                <c:pt idx="3085">
                  <c:v>0.58937666658312005</c:v>
                </c:pt>
                <c:pt idx="3086">
                  <c:v>0.58952880200619295</c:v>
                </c:pt>
                <c:pt idx="3087">
                  <c:v>0.589730426048236</c:v>
                </c:pt>
                <c:pt idx="3088">
                  <c:v>0.58983646053820804</c:v>
                </c:pt>
                <c:pt idx="3089">
                  <c:v>0.59016877925023303</c:v>
                </c:pt>
                <c:pt idx="3090">
                  <c:v>0.59023491867507605</c:v>
                </c:pt>
                <c:pt idx="3091">
                  <c:v>0.59030060066531198</c:v>
                </c:pt>
                <c:pt idx="3092">
                  <c:v>0.59041295278196504</c:v>
                </c:pt>
                <c:pt idx="3093">
                  <c:v>0.59046189688766704</c:v>
                </c:pt>
                <c:pt idx="3094">
                  <c:v>0.59038353788976905</c:v>
                </c:pt>
                <c:pt idx="3095">
                  <c:v>0.59035284553343903</c:v>
                </c:pt>
                <c:pt idx="3096">
                  <c:v>0.59037726807097501</c:v>
                </c:pt>
                <c:pt idx="3097">
                  <c:v>0.59020686134074896</c:v>
                </c:pt>
                <c:pt idx="3098">
                  <c:v>0.590017394938813</c:v>
                </c:pt>
                <c:pt idx="3099">
                  <c:v>0.58991210861131305</c:v>
                </c:pt>
                <c:pt idx="3100">
                  <c:v>0.58963220038761499</c:v>
                </c:pt>
                <c:pt idx="3101">
                  <c:v>0.58932639736061698</c:v>
                </c:pt>
                <c:pt idx="3102">
                  <c:v>0.58925604696074996</c:v>
                </c:pt>
                <c:pt idx="3103">
                  <c:v>0.58894099062308503</c:v>
                </c:pt>
                <c:pt idx="3104">
                  <c:v>0.58852904227872704</c:v>
                </c:pt>
                <c:pt idx="3105">
                  <c:v>0.58833038077379296</c:v>
                </c:pt>
                <c:pt idx="3106">
                  <c:v>0.58795521827414798</c:v>
                </c:pt>
                <c:pt idx="3107">
                  <c:v>0.58748884902646004</c:v>
                </c:pt>
                <c:pt idx="3108">
                  <c:v>0.58714596120019602</c:v>
                </c:pt>
                <c:pt idx="3109">
                  <c:v>0.58674533929054795</c:v>
                </c:pt>
                <c:pt idx="3110">
                  <c:v>0.58622865828995696</c:v>
                </c:pt>
                <c:pt idx="3111">
                  <c:v>0.58563704462721899</c:v>
                </c:pt>
                <c:pt idx="3112">
                  <c:v>0.58500926584626001</c:v>
                </c:pt>
                <c:pt idx="3113">
                  <c:v>0.58440916985273395</c:v>
                </c:pt>
                <c:pt idx="3114">
                  <c:v>0.58383450750261501</c:v>
                </c:pt>
                <c:pt idx="3115">
                  <c:v>0.58347732977320899</c:v>
                </c:pt>
                <c:pt idx="3116">
                  <c:v>0.58280461110795501</c:v>
                </c:pt>
                <c:pt idx="3117">
                  <c:v>0.58217090197528498</c:v>
                </c:pt>
                <c:pt idx="3118">
                  <c:v>0.58169788603360495</c:v>
                </c:pt>
                <c:pt idx="3119">
                  <c:v>0.58099801465869205</c:v>
                </c:pt>
                <c:pt idx="3120">
                  <c:v>0.58033337521676998</c:v>
                </c:pt>
                <c:pt idx="3121">
                  <c:v>0.57979684649035201</c:v>
                </c:pt>
                <c:pt idx="3122">
                  <c:v>0.57907323632389296</c:v>
                </c:pt>
                <c:pt idx="3123">
                  <c:v>0.57827543265496395</c:v>
                </c:pt>
                <c:pt idx="3124">
                  <c:v>0.57767351142441103</c:v>
                </c:pt>
                <c:pt idx="3125">
                  <c:v>0.57696531387045902</c:v>
                </c:pt>
                <c:pt idx="3126">
                  <c:v>0.57620316154012996</c:v>
                </c:pt>
                <c:pt idx="3127">
                  <c:v>0.57551395070428402</c:v>
                </c:pt>
                <c:pt idx="3128">
                  <c:v>0.57489227581148095</c:v>
                </c:pt>
                <c:pt idx="3129">
                  <c:v>0.57407236564904496</c:v>
                </c:pt>
                <c:pt idx="3130">
                  <c:v>0.57326965002963703</c:v>
                </c:pt>
                <c:pt idx="3131">
                  <c:v>0.57257579406723202</c:v>
                </c:pt>
                <c:pt idx="3132">
                  <c:v>0.57175378159930301</c:v>
                </c:pt>
                <c:pt idx="3133">
                  <c:v>0.57092027598991901</c:v>
                </c:pt>
                <c:pt idx="3134">
                  <c:v>0.57033472031923105</c:v>
                </c:pt>
                <c:pt idx="3135">
                  <c:v>0.56948460279342095</c:v>
                </c:pt>
                <c:pt idx="3136">
                  <c:v>0.56861488628743295</c:v>
                </c:pt>
                <c:pt idx="3137">
                  <c:v>0.56764037472506101</c:v>
                </c:pt>
                <c:pt idx="3138">
                  <c:v>0.56682945679252394</c:v>
                </c:pt>
                <c:pt idx="3139">
                  <c:v>0.56595302311082396</c:v>
                </c:pt>
                <c:pt idx="3140">
                  <c:v>0.56524635090802999</c:v>
                </c:pt>
                <c:pt idx="3141">
                  <c:v>0.56449304288252999</c:v>
                </c:pt>
                <c:pt idx="3142">
                  <c:v>0.56365848223989101</c:v>
                </c:pt>
                <c:pt idx="3143">
                  <c:v>0.562887713157881</c:v>
                </c:pt>
                <c:pt idx="3144">
                  <c:v>0.56219435452173205</c:v>
                </c:pt>
                <c:pt idx="3145">
                  <c:v>0.56134587045137996</c:v>
                </c:pt>
                <c:pt idx="3146">
                  <c:v>0.56050873765101406</c:v>
                </c:pt>
                <c:pt idx="3147">
                  <c:v>0.55988539615646005</c:v>
                </c:pt>
                <c:pt idx="3148">
                  <c:v>0.55902419596289599</c:v>
                </c:pt>
                <c:pt idx="3149">
                  <c:v>0.55817640231301502</c:v>
                </c:pt>
                <c:pt idx="3150">
                  <c:v>0.557468600881599</c:v>
                </c:pt>
                <c:pt idx="3151">
                  <c:v>0.55667261267080703</c:v>
                </c:pt>
                <c:pt idx="3152">
                  <c:v>0.55586402490734999</c:v>
                </c:pt>
                <c:pt idx="3153">
                  <c:v>0.55526917396734099</c:v>
                </c:pt>
                <c:pt idx="3154">
                  <c:v>0.55446338638042403</c:v>
                </c:pt>
                <c:pt idx="3155">
                  <c:v>0.55371086175243101</c:v>
                </c:pt>
                <c:pt idx="3156">
                  <c:v>0.55306762441371704</c:v>
                </c:pt>
                <c:pt idx="3157">
                  <c:v>0.55236258280152795</c:v>
                </c:pt>
                <c:pt idx="3158">
                  <c:v>0.55161203676834702</c:v>
                </c:pt>
                <c:pt idx="3159">
                  <c:v>0.55092095118016005</c:v>
                </c:pt>
                <c:pt idx="3160">
                  <c:v>0.55031877197325096</c:v>
                </c:pt>
                <c:pt idx="3161">
                  <c:v>0.549596078538647</c:v>
                </c:pt>
                <c:pt idx="3162">
                  <c:v>0.54883725009858597</c:v>
                </c:pt>
                <c:pt idx="3163">
                  <c:v>0.54804466261217699</c:v>
                </c:pt>
                <c:pt idx="3164">
                  <c:v>0.54738022790600904</c:v>
                </c:pt>
                <c:pt idx="3165">
                  <c:v>0.54665000938499897</c:v>
                </c:pt>
                <c:pt idx="3166">
                  <c:v>0.54622609447687598</c:v>
                </c:pt>
                <c:pt idx="3167">
                  <c:v>0.54549207134793098</c:v>
                </c:pt>
                <c:pt idx="3168">
                  <c:v>0.54481146484613197</c:v>
                </c:pt>
                <c:pt idx="3169">
                  <c:v>0.54431867630531305</c:v>
                </c:pt>
                <c:pt idx="3170">
                  <c:v>0.54372630609820005</c:v>
                </c:pt>
                <c:pt idx="3171">
                  <c:v>0.54306911009674097</c:v>
                </c:pt>
                <c:pt idx="3172">
                  <c:v>0.54258333332836395</c:v>
                </c:pt>
                <c:pt idx="3173">
                  <c:v>0.54207824263721405</c:v>
                </c:pt>
                <c:pt idx="3174">
                  <c:v>0.54144995876897795</c:v>
                </c:pt>
                <c:pt idx="3175">
                  <c:v>0.54094641376286801</c:v>
                </c:pt>
                <c:pt idx="3176">
                  <c:v>0.54053954174742203</c:v>
                </c:pt>
                <c:pt idx="3177">
                  <c:v>0.53990353178232897</c:v>
                </c:pt>
                <c:pt idx="3178">
                  <c:v>0.53938804846256905</c:v>
                </c:pt>
                <c:pt idx="3179">
                  <c:v>0.53903712130462</c:v>
                </c:pt>
                <c:pt idx="3180">
                  <c:v>0.53845164831727699</c:v>
                </c:pt>
                <c:pt idx="3181">
                  <c:v>0.53794507899631805</c:v>
                </c:pt>
                <c:pt idx="3182">
                  <c:v>0.53763962800924703</c:v>
                </c:pt>
                <c:pt idx="3183">
                  <c:v>0.53713719205309596</c:v>
                </c:pt>
                <c:pt idx="3184">
                  <c:v>0.53667004623760595</c:v>
                </c:pt>
                <c:pt idx="3185">
                  <c:v>0.53647120855748398</c:v>
                </c:pt>
                <c:pt idx="3186">
                  <c:v>0.535941199709972</c:v>
                </c:pt>
                <c:pt idx="3187">
                  <c:v>0.53546011256884996</c:v>
                </c:pt>
                <c:pt idx="3188">
                  <c:v>0.534976765542718</c:v>
                </c:pt>
                <c:pt idx="3189">
                  <c:v>0.53454422306856197</c:v>
                </c:pt>
                <c:pt idx="3190">
                  <c:v>0.534093517654884</c:v>
                </c:pt>
                <c:pt idx="3191">
                  <c:v>0.53378871781751602</c:v>
                </c:pt>
                <c:pt idx="3192">
                  <c:v>0.53357176436111298</c:v>
                </c:pt>
                <c:pt idx="3193">
                  <c:v>0.53321627449864994</c:v>
                </c:pt>
                <c:pt idx="3194">
                  <c:v>0.53286219450334504</c:v>
                </c:pt>
                <c:pt idx="3195">
                  <c:v>0.53267175937071598</c:v>
                </c:pt>
                <c:pt idx="3196">
                  <c:v>0.53228003888701403</c:v>
                </c:pt>
                <c:pt idx="3197">
                  <c:v>0.53196310345083297</c:v>
                </c:pt>
                <c:pt idx="3198">
                  <c:v>0.53190850714842297</c:v>
                </c:pt>
                <c:pt idx="3199">
                  <c:v>0.53155992568160004</c:v>
                </c:pt>
                <c:pt idx="3200">
                  <c:v>0.53126423542077095</c:v>
                </c:pt>
                <c:pt idx="3201">
                  <c:v>0.53114545671269298</c:v>
                </c:pt>
                <c:pt idx="3202">
                  <c:v>0.53084637876600205</c:v>
                </c:pt>
                <c:pt idx="3203">
                  <c:v>0.53057122044265403</c:v>
                </c:pt>
                <c:pt idx="3204">
                  <c:v>0.53045830984289299</c:v>
                </c:pt>
                <c:pt idx="3205">
                  <c:v>0.53028477557624198</c:v>
                </c:pt>
                <c:pt idx="3206">
                  <c:v>0.530082638685901</c:v>
                </c:pt>
                <c:pt idx="3207">
                  <c:v>0.52994970775519801</c:v>
                </c:pt>
                <c:pt idx="3208">
                  <c:v>0.52985941370328304</c:v>
                </c:pt>
                <c:pt idx="3209">
                  <c:v>0.529612355244653</c:v>
                </c:pt>
                <c:pt idx="3210">
                  <c:v>0.52945988811552602</c:v>
                </c:pt>
                <c:pt idx="3211">
                  <c:v>0.52952061034738995</c:v>
                </c:pt>
                <c:pt idx="3212">
                  <c:v>0.52932301970819495</c:v>
                </c:pt>
                <c:pt idx="3213">
                  <c:v>0.52915006286153898</c:v>
                </c:pt>
                <c:pt idx="3214">
                  <c:v>0.52892745146527897</c:v>
                </c:pt>
                <c:pt idx="3215">
                  <c:v>0.528735828741142</c:v>
                </c:pt>
                <c:pt idx="3216">
                  <c:v>0.52858579965929198</c:v>
                </c:pt>
                <c:pt idx="3217">
                  <c:v>0.52874482392022704</c:v>
                </c:pt>
                <c:pt idx="3218">
                  <c:v>0.52869643519321996</c:v>
                </c:pt>
                <c:pt idx="3219">
                  <c:v>0.52861536651228802</c:v>
                </c:pt>
                <c:pt idx="3220">
                  <c:v>0.52862967985371601</c:v>
                </c:pt>
                <c:pt idx="3221">
                  <c:v>0.52858634572476304</c:v>
                </c:pt>
                <c:pt idx="3222">
                  <c:v>0.52850087483723796</c:v>
                </c:pt>
                <c:pt idx="3223">
                  <c:v>0.52856423736860403</c:v>
                </c:pt>
                <c:pt idx="3224">
                  <c:v>0.52865135747318603</c:v>
                </c:pt>
                <c:pt idx="3225">
                  <c:v>0.52861463309576295</c:v>
                </c:pt>
                <c:pt idx="3226">
                  <c:v>0.52858878547946897</c:v>
                </c:pt>
                <c:pt idx="3227">
                  <c:v>0.52876233728602595</c:v>
                </c:pt>
                <c:pt idx="3228">
                  <c:v>0.52874851739034001</c:v>
                </c:pt>
                <c:pt idx="3229">
                  <c:v>0.52872661485646599</c:v>
                </c:pt>
                <c:pt idx="3230">
                  <c:v>0.52905927443256195</c:v>
                </c:pt>
                <c:pt idx="3231">
                  <c:v>0.52904193817327405</c:v>
                </c:pt>
                <c:pt idx="3232">
                  <c:v>0.52911234584947298</c:v>
                </c:pt>
                <c:pt idx="3233">
                  <c:v>0.52926308180516202</c:v>
                </c:pt>
                <c:pt idx="3234">
                  <c:v>0.52928228474532402</c:v>
                </c:pt>
                <c:pt idx="3235">
                  <c:v>0.52938604525600896</c:v>
                </c:pt>
                <c:pt idx="3236">
                  <c:v>0.52960894877711995</c:v>
                </c:pt>
                <c:pt idx="3237">
                  <c:v>0.529725630457201</c:v>
                </c:pt>
                <c:pt idx="3238">
                  <c:v>0.52979598209882695</c:v>
                </c:pt>
                <c:pt idx="3239">
                  <c:v>0.52981426525320896</c:v>
                </c:pt>
                <c:pt idx="3240">
                  <c:v>0.52987260826759697</c:v>
                </c:pt>
                <c:pt idx="3241">
                  <c:v>0.52992523108259704</c:v>
                </c:pt>
                <c:pt idx="3242">
                  <c:v>0.53008322276795805</c:v>
                </c:pt>
                <c:pt idx="3243">
                  <c:v>0.53044409817084504</c:v>
                </c:pt>
                <c:pt idx="3244">
                  <c:v>0.53062141221016601</c:v>
                </c:pt>
                <c:pt idx="3245">
                  <c:v>0.53071614075452</c:v>
                </c:pt>
                <c:pt idx="3246">
                  <c:v>0.53104068447524999</c:v>
                </c:pt>
                <c:pt idx="3247">
                  <c:v>0.53118110851695099</c:v>
                </c:pt>
                <c:pt idx="3248">
                  <c:v>0.53132642603789704</c:v>
                </c:pt>
                <c:pt idx="3249">
                  <c:v>0.53171098961805097</c:v>
                </c:pt>
                <c:pt idx="3250">
                  <c:v>0.53189160690332704</c:v>
                </c:pt>
                <c:pt idx="3251">
                  <c:v>0.53211926156654799</c:v>
                </c:pt>
                <c:pt idx="3252">
                  <c:v>0.53238468694810903</c:v>
                </c:pt>
                <c:pt idx="3253">
                  <c:v>0.53264393331482796</c:v>
                </c:pt>
                <c:pt idx="3254">
                  <c:v>0.53286256516973096</c:v>
                </c:pt>
                <c:pt idx="3255">
                  <c:v>0.53314816858619496</c:v>
                </c:pt>
                <c:pt idx="3256">
                  <c:v>0.53353496113170995</c:v>
                </c:pt>
                <c:pt idx="3257">
                  <c:v>0.53374226391315305</c:v>
                </c:pt>
                <c:pt idx="3258">
                  <c:v>0.53399599778155404</c:v>
                </c:pt>
                <c:pt idx="3259">
                  <c:v>0.53444140885646096</c:v>
                </c:pt>
                <c:pt idx="3260">
                  <c:v>0.53466938187678703</c:v>
                </c:pt>
                <c:pt idx="3261">
                  <c:v>0.53486540184045495</c:v>
                </c:pt>
                <c:pt idx="3262">
                  <c:v>0.535412679581592</c:v>
                </c:pt>
                <c:pt idx="3263">
                  <c:v>0.535618082775426</c:v>
                </c:pt>
                <c:pt idx="3264">
                  <c:v>0.53589145652949599</c:v>
                </c:pt>
                <c:pt idx="3265">
                  <c:v>0.53611795883625701</c:v>
                </c:pt>
                <c:pt idx="3266">
                  <c:v>0.53636135114356798</c:v>
                </c:pt>
                <c:pt idx="3267">
                  <c:v>0.53664685987556904</c:v>
                </c:pt>
                <c:pt idx="3268">
                  <c:v>0.53714530961587803</c:v>
                </c:pt>
                <c:pt idx="3269">
                  <c:v>0.53757650451734595</c:v>
                </c:pt>
                <c:pt idx="3270">
                  <c:v>0.53786844589437099</c:v>
                </c:pt>
                <c:pt idx="3271">
                  <c:v>0.53824953610698301</c:v>
                </c:pt>
                <c:pt idx="3272">
                  <c:v>0.53870316191265899</c:v>
                </c:pt>
                <c:pt idx="3273">
                  <c:v>0.53903265343979101</c:v>
                </c:pt>
                <c:pt idx="3274">
                  <c:v>0.53943599558745703</c:v>
                </c:pt>
                <c:pt idx="3275">
                  <c:v>0.53997845388948595</c:v>
                </c:pt>
                <c:pt idx="3276">
                  <c:v>0.54032211316128498</c:v>
                </c:pt>
                <c:pt idx="3277">
                  <c:v>0.54064496218537095</c:v>
                </c:pt>
                <c:pt idx="3278">
                  <c:v>0.54126207390800096</c:v>
                </c:pt>
                <c:pt idx="3279">
                  <c:v>0.54159625355774899</c:v>
                </c:pt>
                <c:pt idx="3280">
                  <c:v>0.54198991507291405</c:v>
                </c:pt>
                <c:pt idx="3281">
                  <c:v>0.54259615515669202</c:v>
                </c:pt>
                <c:pt idx="3282">
                  <c:v>0.54295795969664995</c:v>
                </c:pt>
                <c:pt idx="3283">
                  <c:v>0.54336576831216399</c:v>
                </c:pt>
                <c:pt idx="3284">
                  <c:v>0.54386359189326405</c:v>
                </c:pt>
                <c:pt idx="3285">
                  <c:v>0.54433725370715003</c:v>
                </c:pt>
                <c:pt idx="3286">
                  <c:v>0.54470523400232096</c:v>
                </c:pt>
                <c:pt idx="3287">
                  <c:v>0.54517597223942404</c:v>
                </c:pt>
                <c:pt idx="3288">
                  <c:v>0.54573022698362905</c:v>
                </c:pt>
                <c:pt idx="3289">
                  <c:v>0.54622393551592896</c:v>
                </c:pt>
                <c:pt idx="3290">
                  <c:v>0.54664431232958999</c:v>
                </c:pt>
                <c:pt idx="3291">
                  <c:v>0.54699754420046698</c:v>
                </c:pt>
                <c:pt idx="3292">
                  <c:v>0.54742722979026803</c:v>
                </c:pt>
                <c:pt idx="3293">
                  <c:v>0.54779974843113999</c:v>
                </c:pt>
                <c:pt idx="3294">
                  <c:v>0.54858832061290697</c:v>
                </c:pt>
                <c:pt idx="3295">
                  <c:v>0.54900859311843697</c:v>
                </c:pt>
                <c:pt idx="3296">
                  <c:v>0.54947824543341905</c:v>
                </c:pt>
                <c:pt idx="3297">
                  <c:v>0.55015564461548905</c:v>
                </c:pt>
                <c:pt idx="3298">
                  <c:v>0.55063052040835003</c:v>
                </c:pt>
                <c:pt idx="3299">
                  <c:v>0.55107381055131699</c:v>
                </c:pt>
                <c:pt idx="3300">
                  <c:v>0.55170846497639803</c:v>
                </c:pt>
                <c:pt idx="3301">
                  <c:v>0.55225916579365697</c:v>
                </c:pt>
                <c:pt idx="3302">
                  <c:v>0.55275816579038395</c:v>
                </c:pt>
                <c:pt idx="3303">
                  <c:v>0.55322109628468896</c:v>
                </c:pt>
                <c:pt idx="3304">
                  <c:v>0.55381709709763705</c:v>
                </c:pt>
                <c:pt idx="3305">
                  <c:v>0.55432663749282596</c:v>
                </c:pt>
                <c:pt idx="3306">
                  <c:v>0.55485113275547704</c:v>
                </c:pt>
                <c:pt idx="3307">
                  <c:v>0.55559526663273795</c:v>
                </c:pt>
                <c:pt idx="3308">
                  <c:v>0.55611491668969204</c:v>
                </c:pt>
                <c:pt idx="3309">
                  <c:v>0.55663157487287895</c:v>
                </c:pt>
                <c:pt idx="3310">
                  <c:v>0.55731189095725697</c:v>
                </c:pt>
                <c:pt idx="3311">
                  <c:v>0.55782956816256202</c:v>
                </c:pt>
                <c:pt idx="3312">
                  <c:v>0.55837040239323699</c:v>
                </c:pt>
                <c:pt idx="3313">
                  <c:v>0.55919640418142003</c:v>
                </c:pt>
                <c:pt idx="3314">
                  <c:v>0.55971684089551299</c:v>
                </c:pt>
                <c:pt idx="3315">
                  <c:v>0.56025237124412797</c:v>
                </c:pt>
                <c:pt idx="3316">
                  <c:v>0.56070957301805302</c:v>
                </c:pt>
                <c:pt idx="3317">
                  <c:v>0.56125241362800304</c:v>
                </c:pt>
                <c:pt idx="3318">
                  <c:v>0.56181467324495005</c:v>
                </c:pt>
                <c:pt idx="3319">
                  <c:v>0.56240838036561902</c:v>
                </c:pt>
                <c:pt idx="3320">
                  <c:v>0.56311766849830602</c:v>
                </c:pt>
                <c:pt idx="3321">
                  <c:v>0.56374411688496695</c:v>
                </c:pt>
                <c:pt idx="3322">
                  <c:v>0.564367761525012</c:v>
                </c:pt>
                <c:pt idx="3323">
                  <c:v>0.56511358451098204</c:v>
                </c:pt>
                <c:pt idx="3324">
                  <c:v>0.56570892486100099</c:v>
                </c:pt>
                <c:pt idx="3325">
                  <c:v>0.56625795317813599</c:v>
                </c:pt>
                <c:pt idx="3326">
                  <c:v>0.56712538003921498</c:v>
                </c:pt>
                <c:pt idx="3327">
                  <c:v>0.56769107747823</c:v>
                </c:pt>
                <c:pt idx="3328">
                  <c:v>0.56829875614493996</c:v>
                </c:pt>
                <c:pt idx="3329">
                  <c:v>0.569092103745787</c:v>
                </c:pt>
                <c:pt idx="3330">
                  <c:v>0.56973312127714004</c:v>
                </c:pt>
                <c:pt idx="3331">
                  <c:v>0.57031296798959097</c:v>
                </c:pt>
                <c:pt idx="3332">
                  <c:v>0.57112733786925796</c:v>
                </c:pt>
                <c:pt idx="3333">
                  <c:v>0.57176097513487001</c:v>
                </c:pt>
                <c:pt idx="3334">
                  <c:v>0.57233906537293999</c:v>
                </c:pt>
                <c:pt idx="3335">
                  <c:v>0.573016894515605</c:v>
                </c:pt>
                <c:pt idx="3336">
                  <c:v>0.57377170150478596</c:v>
                </c:pt>
                <c:pt idx="3337">
                  <c:v>0.57441742050771805</c:v>
                </c:pt>
                <c:pt idx="3338">
                  <c:v>0.57505901809781901</c:v>
                </c:pt>
                <c:pt idx="3339">
                  <c:v>0.57594008495410398</c:v>
                </c:pt>
                <c:pt idx="3340">
                  <c:v>0.576484361197801</c:v>
                </c:pt>
                <c:pt idx="3341">
                  <c:v>0.57711040321737295</c:v>
                </c:pt>
                <c:pt idx="3342">
                  <c:v>0.57765141890074101</c:v>
                </c:pt>
                <c:pt idx="3343">
                  <c:v>0.57833768256629403</c:v>
                </c:pt>
                <c:pt idx="3344">
                  <c:v>0.57902516772967305</c:v>
                </c:pt>
                <c:pt idx="3345">
                  <c:v>0.57989482905472001</c:v>
                </c:pt>
                <c:pt idx="3346">
                  <c:v>0.58056407189710102</c:v>
                </c:pt>
                <c:pt idx="3347">
                  <c:v>0.58122879810010597</c:v>
                </c:pt>
                <c:pt idx="3348">
                  <c:v>0.58197033576046497</c:v>
                </c:pt>
                <c:pt idx="3349">
                  <c:v>0.58268964073310003</c:v>
                </c:pt>
                <c:pt idx="3350">
                  <c:v>0.583329210989178</c:v>
                </c:pt>
                <c:pt idx="3351">
                  <c:v>0.58415622652197696</c:v>
                </c:pt>
                <c:pt idx="3352">
                  <c:v>0.58498322653273505</c:v>
                </c:pt>
                <c:pt idx="3353">
                  <c:v>0.58564840862527401</c:v>
                </c:pt>
                <c:pt idx="3354">
                  <c:v>0.58633788442238899</c:v>
                </c:pt>
                <c:pt idx="3355">
                  <c:v>0.58701784334455798</c:v>
                </c:pt>
                <c:pt idx="3356">
                  <c:v>0.58768879001339203</c:v>
                </c:pt>
                <c:pt idx="3357">
                  <c:v>0.58839364117011295</c:v>
                </c:pt>
                <c:pt idx="3358">
                  <c:v>0.58939479275916995</c:v>
                </c:pt>
                <c:pt idx="3359">
                  <c:v>0.59006638731807304</c:v>
                </c:pt>
                <c:pt idx="3360">
                  <c:v>0.590792246318111</c:v>
                </c:pt>
                <c:pt idx="3361">
                  <c:v>0.59165166458114904</c:v>
                </c:pt>
                <c:pt idx="3362">
                  <c:v>0.59237467901160101</c:v>
                </c:pt>
                <c:pt idx="3363">
                  <c:v>0.59307829771811604</c:v>
                </c:pt>
                <c:pt idx="3364">
                  <c:v>0.59398125313842998</c:v>
                </c:pt>
                <c:pt idx="3365">
                  <c:v>0.594795630158237</c:v>
                </c:pt>
                <c:pt idx="3366">
                  <c:v>0.59549486932034401</c:v>
                </c:pt>
                <c:pt idx="3367">
                  <c:v>0.59608919716750697</c:v>
                </c:pt>
                <c:pt idx="3368">
                  <c:v>0.59678746744369404</c:v>
                </c:pt>
                <c:pt idx="3369">
                  <c:v>0.59748111028844797</c:v>
                </c:pt>
                <c:pt idx="3370">
                  <c:v>0.59826407752310395</c:v>
                </c:pt>
                <c:pt idx="3371">
                  <c:v>0.59913579312463405</c:v>
                </c:pt>
                <c:pt idx="3372">
                  <c:v>0.59985737766448999</c:v>
                </c:pt>
                <c:pt idx="3373">
                  <c:v>0.60060373693704405</c:v>
                </c:pt>
                <c:pt idx="3374">
                  <c:v>0.60147941795488602</c:v>
                </c:pt>
                <c:pt idx="3375">
                  <c:v>0.60221147242312401</c:v>
                </c:pt>
                <c:pt idx="3376">
                  <c:v>0.60294503097732799</c:v>
                </c:pt>
                <c:pt idx="3377">
                  <c:v>0.60391335003077795</c:v>
                </c:pt>
                <c:pt idx="3378">
                  <c:v>0.60458211321383704</c:v>
                </c:pt>
                <c:pt idx="3379">
                  <c:v>0.60531645423421898</c:v>
                </c:pt>
                <c:pt idx="3380">
                  <c:v>0.60621921066194695</c:v>
                </c:pt>
                <c:pt idx="3381">
                  <c:v>0.60703845260044098</c:v>
                </c:pt>
                <c:pt idx="3382">
                  <c:v>0.60782586177810805</c:v>
                </c:pt>
                <c:pt idx="3383">
                  <c:v>0.60864440988128399</c:v>
                </c:pt>
                <c:pt idx="3384">
                  <c:v>0.60954779215777799</c:v>
                </c:pt>
                <c:pt idx="3385">
                  <c:v>0.61034562004109105</c:v>
                </c:pt>
                <c:pt idx="3386">
                  <c:v>0.61114026342208105</c:v>
                </c:pt>
                <c:pt idx="3387">
                  <c:v>0.61200196792682304</c:v>
                </c:pt>
                <c:pt idx="3388">
                  <c:v>0.61278440617024699</c:v>
                </c:pt>
                <c:pt idx="3389">
                  <c:v>0.61354488972574195</c:v>
                </c:pt>
                <c:pt idx="3390">
                  <c:v>0.61453598566973899</c:v>
                </c:pt>
                <c:pt idx="3391">
                  <c:v>0.61525558462986896</c:v>
                </c:pt>
                <c:pt idx="3392">
                  <c:v>0.61602098758642698</c:v>
                </c:pt>
                <c:pt idx="3393">
                  <c:v>0.61667641267801598</c:v>
                </c:pt>
                <c:pt idx="3394">
                  <c:v>0.61748342045272298</c:v>
                </c:pt>
                <c:pt idx="3395">
                  <c:v>0.61826400489856703</c:v>
                </c:pt>
                <c:pt idx="3396">
                  <c:v>0.61918201382447202</c:v>
                </c:pt>
                <c:pt idx="3397">
                  <c:v>0.62002123471169901</c:v>
                </c:pt>
                <c:pt idx="3398">
                  <c:v>0.62070953380316296</c:v>
                </c:pt>
                <c:pt idx="3399">
                  <c:v>0.62156355815629105</c:v>
                </c:pt>
                <c:pt idx="3400">
                  <c:v>0.62248897319659802</c:v>
                </c:pt>
                <c:pt idx="3401">
                  <c:v>0.62337558887278099</c:v>
                </c:pt>
                <c:pt idx="3402">
                  <c:v>0.62415389654537101</c:v>
                </c:pt>
                <c:pt idx="3403">
                  <c:v>0.62513965228572599</c:v>
                </c:pt>
                <c:pt idx="3404">
                  <c:v>0.62584618447969198</c:v>
                </c:pt>
                <c:pt idx="3405">
                  <c:v>0.62662546662613805</c:v>
                </c:pt>
                <c:pt idx="3406">
                  <c:v>0.62757259281351896</c:v>
                </c:pt>
                <c:pt idx="3407">
                  <c:v>0.62833488499745704</c:v>
                </c:pt>
                <c:pt idx="3408">
                  <c:v>0.62907517437512706</c:v>
                </c:pt>
                <c:pt idx="3409">
                  <c:v>0.63015164869526896</c:v>
                </c:pt>
                <c:pt idx="3410">
                  <c:v>0.63089833874254997</c:v>
                </c:pt>
                <c:pt idx="3411">
                  <c:v>0.63170403164500699</c:v>
                </c:pt>
                <c:pt idx="3412">
                  <c:v>0.63268006639554997</c:v>
                </c:pt>
                <c:pt idx="3413">
                  <c:v>0.63352304060633102</c:v>
                </c:pt>
                <c:pt idx="3414">
                  <c:v>0.63434300944208899</c:v>
                </c:pt>
                <c:pt idx="3415">
                  <c:v>0.63525139711176104</c:v>
                </c:pt>
                <c:pt idx="3416">
                  <c:v>0.63616383681073396</c:v>
                </c:pt>
                <c:pt idx="3417">
                  <c:v>0.63697139639407296</c:v>
                </c:pt>
                <c:pt idx="3418">
                  <c:v>0.63777380203828204</c:v>
                </c:pt>
                <c:pt idx="3419">
                  <c:v>0.63849027020235705</c:v>
                </c:pt>
                <c:pt idx="3420">
                  <c:v>0.63933282500753696</c:v>
                </c:pt>
                <c:pt idx="3421">
                  <c:v>0.64014358228693302</c:v>
                </c:pt>
                <c:pt idx="3422">
                  <c:v>0.64121095122148397</c:v>
                </c:pt>
                <c:pt idx="3423">
                  <c:v>0.64205383633573498</c:v>
                </c:pt>
                <c:pt idx="3424">
                  <c:v>0.642867851847161</c:v>
                </c:pt>
                <c:pt idx="3425">
                  <c:v>0.64387292523557704</c:v>
                </c:pt>
                <c:pt idx="3426">
                  <c:v>0.64470901122937496</c:v>
                </c:pt>
                <c:pt idx="3427">
                  <c:v>0.64549399089688997</c:v>
                </c:pt>
                <c:pt idx="3428">
                  <c:v>0.64644979747633302</c:v>
                </c:pt>
                <c:pt idx="3429">
                  <c:v>0.64740210492163797</c:v>
                </c:pt>
                <c:pt idx="3430">
                  <c:v>0.64819217224915804</c:v>
                </c:pt>
                <c:pt idx="3431">
                  <c:v>0.64907262939959498</c:v>
                </c:pt>
                <c:pt idx="3432">
                  <c:v>0.650030970107765</c:v>
                </c:pt>
                <c:pt idx="3433">
                  <c:v>0.65085616024832005</c:v>
                </c:pt>
                <c:pt idx="3434">
                  <c:v>0.65169091041510097</c:v>
                </c:pt>
                <c:pt idx="3435">
                  <c:v>0.65273173308620602</c:v>
                </c:pt>
                <c:pt idx="3436">
                  <c:v>0.65351557545363903</c:v>
                </c:pt>
                <c:pt idx="3437">
                  <c:v>0.65436018103112803</c:v>
                </c:pt>
                <c:pt idx="3438">
                  <c:v>0.65537362933779597</c:v>
                </c:pt>
                <c:pt idx="3439">
                  <c:v>0.65617702404657896</c:v>
                </c:pt>
                <c:pt idx="3440">
                  <c:v>0.65702646784484398</c:v>
                </c:pt>
                <c:pt idx="3441">
                  <c:v>0.65810263125847301</c:v>
                </c:pt>
                <c:pt idx="3442">
                  <c:v>0.65889155818149403</c:v>
                </c:pt>
                <c:pt idx="3443">
                  <c:v>0.65976065412784701</c:v>
                </c:pt>
                <c:pt idx="3444">
                  <c:v>0.66053070919588197</c:v>
                </c:pt>
                <c:pt idx="3445">
                  <c:v>0.66136371266717597</c:v>
                </c:pt>
                <c:pt idx="3446">
                  <c:v>0.66218542074784603</c:v>
                </c:pt>
                <c:pt idx="3447">
                  <c:v>0.66309099489201795</c:v>
                </c:pt>
                <c:pt idx="3448">
                  <c:v>0.66408671780178996</c:v>
                </c:pt>
                <c:pt idx="3449">
                  <c:v>0.66487819947995297</c:v>
                </c:pt>
                <c:pt idx="3450">
                  <c:v>0.66574434574810504</c:v>
                </c:pt>
                <c:pt idx="3451">
                  <c:v>0.66679097758605899</c:v>
                </c:pt>
                <c:pt idx="3452">
                  <c:v>0.66764140641316505</c:v>
                </c:pt>
                <c:pt idx="3453">
                  <c:v>0.66846121009438997</c:v>
                </c:pt>
                <c:pt idx="3454">
                  <c:v>0.66960767578954605</c:v>
                </c:pt>
                <c:pt idx="3455">
                  <c:v>0.67042823663602202</c:v>
                </c:pt>
                <c:pt idx="3456">
                  <c:v>0.67123949651916603</c:v>
                </c:pt>
                <c:pt idx="3457">
                  <c:v>0.67224376260613306</c:v>
                </c:pt>
                <c:pt idx="3458">
                  <c:v>0.67309849848970704</c:v>
                </c:pt>
                <c:pt idx="3459">
                  <c:v>0.67396469910939405</c:v>
                </c:pt>
                <c:pt idx="3460">
                  <c:v>0.67497502903764395</c:v>
                </c:pt>
                <c:pt idx="3461">
                  <c:v>0.67587346816435201</c:v>
                </c:pt>
                <c:pt idx="3462">
                  <c:v>0.67670103053872599</c:v>
                </c:pt>
                <c:pt idx="3463">
                  <c:v>0.67765768431126805</c:v>
                </c:pt>
                <c:pt idx="3464">
                  <c:v>0.67859983257949197</c:v>
                </c:pt>
                <c:pt idx="3465">
                  <c:v>0.67935420836632099</c:v>
                </c:pt>
                <c:pt idx="3466">
                  <c:v>0.68019328390558598</c:v>
                </c:pt>
                <c:pt idx="3467">
                  <c:v>0.68135319200033495</c:v>
                </c:pt>
                <c:pt idx="3468">
                  <c:v>0.682141026947647</c:v>
                </c:pt>
                <c:pt idx="3469">
                  <c:v>0.68298352447648703</c:v>
                </c:pt>
                <c:pt idx="3470">
                  <c:v>0.68375254732867097</c:v>
                </c:pt>
                <c:pt idx="3471">
                  <c:v>0.684599421142287</c:v>
                </c:pt>
                <c:pt idx="3472">
                  <c:v>0.68542312520245796</c:v>
                </c:pt>
                <c:pt idx="3473">
                  <c:v>0.68655530518541596</c:v>
                </c:pt>
                <c:pt idx="3474">
                  <c:v>0.68741418529922504</c:v>
                </c:pt>
                <c:pt idx="3475">
                  <c:v>0.68820919794961799</c:v>
                </c:pt>
                <c:pt idx="3476">
                  <c:v>0.68914220559720996</c:v>
                </c:pt>
                <c:pt idx="3477">
                  <c:v>0.69003580774490902</c:v>
                </c:pt>
                <c:pt idx="3478">
                  <c:v>0.690929334455477</c:v>
                </c:pt>
                <c:pt idx="3479">
                  <c:v>0.69185751785213701</c:v>
                </c:pt>
                <c:pt idx="3480">
                  <c:v>0.69291610037908202</c:v>
                </c:pt>
                <c:pt idx="3481">
                  <c:v>0.69374652098243295</c:v>
                </c:pt>
                <c:pt idx="3482">
                  <c:v>0.694638273678718</c:v>
                </c:pt>
                <c:pt idx="3483">
                  <c:v>0.69574246974661702</c:v>
                </c:pt>
                <c:pt idx="3484">
                  <c:v>0.69657785569627995</c:v>
                </c:pt>
                <c:pt idx="3485">
                  <c:v>0.69739838596433501</c:v>
                </c:pt>
                <c:pt idx="3486">
                  <c:v>0.69855706191932199</c:v>
                </c:pt>
                <c:pt idx="3487">
                  <c:v>0.69939177033181199</c:v>
                </c:pt>
                <c:pt idx="3488">
                  <c:v>0.70028215227648405</c:v>
                </c:pt>
                <c:pt idx="3489">
                  <c:v>0.70125734278311003</c:v>
                </c:pt>
                <c:pt idx="3490">
                  <c:v>0.70217383032043501</c:v>
                </c:pt>
                <c:pt idx="3491">
                  <c:v>0.70307404128834505</c:v>
                </c:pt>
                <c:pt idx="3492">
                  <c:v>0.70401918686305198</c:v>
                </c:pt>
                <c:pt idx="3493">
                  <c:v>0.70500575564801604</c:v>
                </c:pt>
                <c:pt idx="3494">
                  <c:v>0.70586581543708704</c:v>
                </c:pt>
                <c:pt idx="3495">
                  <c:v>0.70667641190811903</c:v>
                </c:pt>
                <c:pt idx="3496">
                  <c:v>0.70741834165528195</c:v>
                </c:pt>
                <c:pt idx="3497">
                  <c:v>0.70829018236448005</c:v>
                </c:pt>
                <c:pt idx="3498">
                  <c:v>0.70914920326322095</c:v>
                </c:pt>
                <c:pt idx="3499">
                  <c:v>0.710255320183931</c:v>
                </c:pt>
                <c:pt idx="3500">
                  <c:v>0.71114940320451703</c:v>
                </c:pt>
                <c:pt idx="3501">
                  <c:v>0.71203439976272498</c:v>
                </c:pt>
                <c:pt idx="3502">
                  <c:v>0.713083405358093</c:v>
                </c:pt>
                <c:pt idx="3503">
                  <c:v>0.71390892407984696</c:v>
                </c:pt>
                <c:pt idx="3504">
                  <c:v>0.71472137855986595</c:v>
                </c:pt>
                <c:pt idx="3505">
                  <c:v>0.71578706319754204</c:v>
                </c:pt>
                <c:pt idx="3506">
                  <c:v>0.71662521439915094</c:v>
                </c:pt>
                <c:pt idx="3507">
                  <c:v>0.71746360712374102</c:v>
                </c:pt>
                <c:pt idx="3508">
                  <c:v>0.71840157189095699</c:v>
                </c:pt>
                <c:pt idx="3509">
                  <c:v>0.71924857872848402</c:v>
                </c:pt>
                <c:pt idx="3510">
                  <c:v>0.72015635188048099</c:v>
                </c:pt>
                <c:pt idx="3511">
                  <c:v>0.72107452604298605</c:v>
                </c:pt>
                <c:pt idx="3512">
                  <c:v>0.72206674469634502</c:v>
                </c:pt>
                <c:pt idx="3513">
                  <c:v>0.72284096044798496</c:v>
                </c:pt>
                <c:pt idx="3514">
                  <c:v>0.72368661345292995</c:v>
                </c:pt>
                <c:pt idx="3515">
                  <c:v>0.72465772849196997</c:v>
                </c:pt>
                <c:pt idx="3516">
                  <c:v>0.72548134764656202</c:v>
                </c:pt>
                <c:pt idx="3517">
                  <c:v>0.72636455514778697</c:v>
                </c:pt>
                <c:pt idx="3518">
                  <c:v>0.72744142388304001</c:v>
                </c:pt>
                <c:pt idx="3519">
                  <c:v>0.72825298970565</c:v>
                </c:pt>
                <c:pt idx="3520">
                  <c:v>0.72907672667254997</c:v>
                </c:pt>
                <c:pt idx="3521">
                  <c:v>0.72986208942408204</c:v>
                </c:pt>
                <c:pt idx="3522">
                  <c:v>0.73072661630188296</c:v>
                </c:pt>
                <c:pt idx="3523">
                  <c:v>0.73151086441551405</c:v>
                </c:pt>
                <c:pt idx="3524">
                  <c:v>0.73252861667423996</c:v>
                </c:pt>
                <c:pt idx="3525">
                  <c:v>0.73341260322679702</c:v>
                </c:pt>
                <c:pt idx="3526">
                  <c:v>0.73424701594437203</c:v>
                </c:pt>
                <c:pt idx="3527">
                  <c:v>0.73513876988242</c:v>
                </c:pt>
                <c:pt idx="3528">
                  <c:v>0.73607933024565297</c:v>
                </c:pt>
                <c:pt idx="3529">
                  <c:v>0.73686964266622901</c:v>
                </c:pt>
                <c:pt idx="3530">
                  <c:v>0.73778073629364105</c:v>
                </c:pt>
                <c:pt idx="3531">
                  <c:v>0.738786747368674</c:v>
                </c:pt>
                <c:pt idx="3532">
                  <c:v>0.739654891037694</c:v>
                </c:pt>
                <c:pt idx="3533">
                  <c:v>0.74050818461303702</c:v>
                </c:pt>
                <c:pt idx="3534">
                  <c:v>0.74158869047338705</c:v>
                </c:pt>
                <c:pt idx="3535">
                  <c:v>0.74238540697842803</c:v>
                </c:pt>
                <c:pt idx="3536">
                  <c:v>0.743191466201097</c:v>
                </c:pt>
                <c:pt idx="3537">
                  <c:v>0.74423229647800204</c:v>
                </c:pt>
                <c:pt idx="3538">
                  <c:v>0.74507896291712805</c:v>
                </c:pt>
                <c:pt idx="3539">
                  <c:v>0.74588872880364199</c:v>
                </c:pt>
                <c:pt idx="3540">
                  <c:v>0.74688718949134003</c:v>
                </c:pt>
                <c:pt idx="3541">
                  <c:v>0.74769276706501697</c:v>
                </c:pt>
                <c:pt idx="3542">
                  <c:v>0.74856460032363703</c:v>
                </c:pt>
                <c:pt idx="3543">
                  <c:v>0.74943537078797695</c:v>
                </c:pt>
                <c:pt idx="3544">
                  <c:v>0.75041945402820598</c:v>
                </c:pt>
                <c:pt idx="3545">
                  <c:v>0.75120105609918397</c:v>
                </c:pt>
                <c:pt idx="3546">
                  <c:v>0.75206154678016801</c:v>
                </c:pt>
                <c:pt idx="3547">
                  <c:v>0.75261640083044701</c:v>
                </c:pt>
                <c:pt idx="3548">
                  <c:v>0.75328514895712195</c:v>
                </c:pt>
                <c:pt idx="3549">
                  <c:v>0.75413678415740404</c:v>
                </c:pt>
                <c:pt idx="3550">
                  <c:v>0.75529408066843695</c:v>
                </c:pt>
                <c:pt idx="3551">
                  <c:v>0.75632256471241499</c:v>
                </c:pt>
                <c:pt idx="3552">
                  <c:v>0.75721305453529097</c:v>
                </c:pt>
                <c:pt idx="3553">
                  <c:v>0.75823997477872696</c:v>
                </c:pt>
                <c:pt idx="3554">
                  <c:v>0.75918094591294505</c:v>
                </c:pt>
                <c:pt idx="3555">
                  <c:v>0.76001445576548698</c:v>
                </c:pt>
                <c:pt idx="3556">
                  <c:v>0.76104925448695504</c:v>
                </c:pt>
                <c:pt idx="3557">
                  <c:v>0.76191408761466295</c:v>
                </c:pt>
                <c:pt idx="3558">
                  <c:v>0.76270009561752505</c:v>
                </c:pt>
                <c:pt idx="3559">
                  <c:v>0.76343457028269501</c:v>
                </c:pt>
                <c:pt idx="3560">
                  <c:v>0.76418041034291295</c:v>
                </c:pt>
                <c:pt idx="3561">
                  <c:v>0.76499696852018395</c:v>
                </c:pt>
                <c:pt idx="3562">
                  <c:v>0.76586323697119696</c:v>
                </c:pt>
                <c:pt idx="3563">
                  <c:v>0.76687537040561204</c:v>
                </c:pt>
                <c:pt idx="3564">
                  <c:v>0.767650327955681</c:v>
                </c:pt>
                <c:pt idx="3565">
                  <c:v>0.76841094143067601</c:v>
                </c:pt>
                <c:pt idx="3566">
                  <c:v>0.76936061416442103</c:v>
                </c:pt>
                <c:pt idx="3567">
                  <c:v>0.77015612476194395</c:v>
                </c:pt>
                <c:pt idx="3568">
                  <c:v>0.77101234734679003</c:v>
                </c:pt>
                <c:pt idx="3569">
                  <c:v>0.77194678876548695</c:v>
                </c:pt>
                <c:pt idx="3570">
                  <c:v>0.77275906316936005</c:v>
                </c:pt>
                <c:pt idx="3571">
                  <c:v>0.77352870302274801</c:v>
                </c:pt>
                <c:pt idx="3572">
                  <c:v>0.77429671228552499</c:v>
                </c:pt>
                <c:pt idx="3573">
                  <c:v>0.77510296211888197</c:v>
                </c:pt>
                <c:pt idx="3574">
                  <c:v>0.77585476326445602</c:v>
                </c:pt>
                <c:pt idx="3575">
                  <c:v>0.77669854446624598</c:v>
                </c:pt>
                <c:pt idx="3576">
                  <c:v>0.77764748549088802</c:v>
                </c:pt>
                <c:pt idx="3577">
                  <c:v>0.77845407417043799</c:v>
                </c:pt>
                <c:pt idx="3578">
                  <c:v>0.77918942272663005</c:v>
                </c:pt>
                <c:pt idx="3579">
                  <c:v>0.78014261585970401</c:v>
                </c:pt>
                <c:pt idx="3580">
                  <c:v>0.78089868028958498</c:v>
                </c:pt>
                <c:pt idx="3581">
                  <c:v>0.78170130463938003</c:v>
                </c:pt>
                <c:pt idx="3582">
                  <c:v>0.78267427937438305</c:v>
                </c:pt>
                <c:pt idx="3583">
                  <c:v>0.78350563999265599</c:v>
                </c:pt>
                <c:pt idx="3584">
                  <c:v>0.78425871891280097</c:v>
                </c:pt>
                <c:pt idx="3585">
                  <c:v>0.78524943968901695</c:v>
                </c:pt>
                <c:pt idx="3586">
                  <c:v>0.786093917364874</c:v>
                </c:pt>
                <c:pt idx="3587">
                  <c:v>0.78686873242259003</c:v>
                </c:pt>
                <c:pt idx="3588">
                  <c:v>0.78780823666602395</c:v>
                </c:pt>
                <c:pt idx="3589">
                  <c:v>0.78867427259683598</c:v>
                </c:pt>
                <c:pt idx="3590">
                  <c:v>0.78940115248163201</c:v>
                </c:pt>
                <c:pt idx="3591">
                  <c:v>0.79021430326004705</c:v>
                </c:pt>
                <c:pt idx="3592">
                  <c:v>0.79113814855614994</c:v>
                </c:pt>
                <c:pt idx="3593">
                  <c:v>0.79183513422806795</c:v>
                </c:pt>
                <c:pt idx="3594">
                  <c:v>0.79266842578847696</c:v>
                </c:pt>
                <c:pt idx="3595">
                  <c:v>0.79364798994113805</c:v>
                </c:pt>
                <c:pt idx="3596">
                  <c:v>0.79439713526517097</c:v>
                </c:pt>
                <c:pt idx="3597">
                  <c:v>0.79516191904743305</c:v>
                </c:pt>
                <c:pt idx="3598">
                  <c:v>0.79589722305536204</c:v>
                </c:pt>
                <c:pt idx="3599">
                  <c:v>0.79666540088752802</c:v>
                </c:pt>
                <c:pt idx="3600">
                  <c:v>0.79733005072921104</c:v>
                </c:pt>
                <c:pt idx="3601">
                  <c:v>0.79838619691629997</c:v>
                </c:pt>
                <c:pt idx="3602">
                  <c:v>0.79919550598908895</c:v>
                </c:pt>
                <c:pt idx="3603">
                  <c:v>0.79987069343526995</c:v>
                </c:pt>
                <c:pt idx="3604">
                  <c:v>0.80075286701321602</c:v>
                </c:pt>
                <c:pt idx="3605">
                  <c:v>0.80152539101739595</c:v>
                </c:pt>
                <c:pt idx="3606">
                  <c:v>0.80232031128561798</c:v>
                </c:pt>
                <c:pt idx="3607">
                  <c:v>0.80317626001921505</c:v>
                </c:pt>
                <c:pt idx="3608">
                  <c:v>0.804038622726995</c:v>
                </c:pt>
                <c:pt idx="3609">
                  <c:v>0.80478758520136195</c:v>
                </c:pt>
                <c:pt idx="3610">
                  <c:v>0.80550081965823805</c:v>
                </c:pt>
                <c:pt idx="3611">
                  <c:v>0.80637931978950805</c:v>
                </c:pt>
                <c:pt idx="3612">
                  <c:v>0.80716917787988796</c:v>
                </c:pt>
                <c:pt idx="3613">
                  <c:v>0.80786003451794197</c:v>
                </c:pt>
                <c:pt idx="3614">
                  <c:v>0.80882172007113295</c:v>
                </c:pt>
                <c:pt idx="3615">
                  <c:v>0.80952526535838398</c:v>
                </c:pt>
                <c:pt idx="3616">
                  <c:v>0.81026019714772302</c:v>
                </c:pt>
                <c:pt idx="3617">
                  <c:v>0.81123050892104198</c:v>
                </c:pt>
                <c:pt idx="3618">
                  <c:v>0.81192158566167005</c:v>
                </c:pt>
                <c:pt idx="3619">
                  <c:v>0.81262838095426504</c:v>
                </c:pt>
                <c:pt idx="3620">
                  <c:v>0.81352893697718498</c:v>
                </c:pt>
                <c:pt idx="3621">
                  <c:v>0.814301627998546</c:v>
                </c:pt>
                <c:pt idx="3622">
                  <c:v>0.81506244838237396</c:v>
                </c:pt>
                <c:pt idx="3623">
                  <c:v>0.815716425577798</c:v>
                </c:pt>
                <c:pt idx="3624">
                  <c:v>0.81645417244484098</c:v>
                </c:pt>
                <c:pt idx="3625">
                  <c:v>0.81722917159398201</c:v>
                </c:pt>
                <c:pt idx="3626">
                  <c:v>0.818015836179252</c:v>
                </c:pt>
                <c:pt idx="3627">
                  <c:v>0.81895679514855102</c:v>
                </c:pt>
                <c:pt idx="3628">
                  <c:v>0.81965950969606205</c:v>
                </c:pt>
                <c:pt idx="3629">
                  <c:v>0.82033360749482997</c:v>
                </c:pt>
                <c:pt idx="3630">
                  <c:v>0.82129920180887095</c:v>
                </c:pt>
                <c:pt idx="3631">
                  <c:v>0.82190545462071696</c:v>
                </c:pt>
                <c:pt idx="3632">
                  <c:v>0.82264937429378104</c:v>
                </c:pt>
                <c:pt idx="3633">
                  <c:v>0.82369111571460896</c:v>
                </c:pt>
                <c:pt idx="3634">
                  <c:v>0.82440048859764903</c:v>
                </c:pt>
                <c:pt idx="3635">
                  <c:v>0.82510155501464999</c:v>
                </c:pt>
                <c:pt idx="3636">
                  <c:v>0.82601837720722104</c:v>
                </c:pt>
                <c:pt idx="3637">
                  <c:v>0.82679877709597505</c:v>
                </c:pt>
                <c:pt idx="3638">
                  <c:v>0.82755289816607902</c:v>
                </c:pt>
                <c:pt idx="3639">
                  <c:v>0.82833793852478599</c:v>
                </c:pt>
                <c:pt idx="3640">
                  <c:v>0.82920195441693001</c:v>
                </c:pt>
                <c:pt idx="3641">
                  <c:v>0.829874117237828</c:v>
                </c:pt>
                <c:pt idx="3642">
                  <c:v>0.83060584900279999</c:v>
                </c:pt>
                <c:pt idx="3643">
                  <c:v>0.83140751440077598</c:v>
                </c:pt>
                <c:pt idx="3644">
                  <c:v>0.83217867153386704</c:v>
                </c:pt>
                <c:pt idx="3645">
                  <c:v>0.83289250545203497</c:v>
                </c:pt>
                <c:pt idx="3646">
                  <c:v>0.83386649812261004</c:v>
                </c:pt>
                <c:pt idx="3647">
                  <c:v>0.83454867793867704</c:v>
                </c:pt>
                <c:pt idx="3648">
                  <c:v>0.83523158822208599</c:v>
                </c:pt>
                <c:pt idx="3649">
                  <c:v>0.83576116710901205</c:v>
                </c:pt>
                <c:pt idx="3650">
                  <c:v>0.83644299053897098</c:v>
                </c:pt>
                <c:pt idx="3651">
                  <c:v>0.83716527279466302</c:v>
                </c:pt>
                <c:pt idx="3652">
                  <c:v>0.83803658032168804</c:v>
                </c:pt>
                <c:pt idx="3653">
                  <c:v>0.83880762383341601</c:v>
                </c:pt>
                <c:pt idx="3654">
                  <c:v>0.83943458522359105</c:v>
                </c:pt>
                <c:pt idx="3655">
                  <c:v>0.84014408507694505</c:v>
                </c:pt>
                <c:pt idx="3656">
                  <c:v>0.84090770035981899</c:v>
                </c:pt>
                <c:pt idx="3657">
                  <c:v>0.84164463014651802</c:v>
                </c:pt>
                <c:pt idx="3658">
                  <c:v>0.84235949721186898</c:v>
                </c:pt>
                <c:pt idx="3659">
                  <c:v>0.84319949783384596</c:v>
                </c:pt>
                <c:pt idx="3660">
                  <c:v>0.84391216812515402</c:v>
                </c:pt>
                <c:pt idx="3661">
                  <c:v>0.84461006025473295</c:v>
                </c:pt>
                <c:pt idx="3662">
                  <c:v>0.84545153751969204</c:v>
                </c:pt>
                <c:pt idx="3663">
                  <c:v>0.84613594847420603</c:v>
                </c:pt>
                <c:pt idx="3664">
                  <c:v>0.846831173015136</c:v>
                </c:pt>
                <c:pt idx="3665">
                  <c:v>0.84768772901346301</c:v>
                </c:pt>
                <c:pt idx="3666">
                  <c:v>0.84840527394165199</c:v>
                </c:pt>
                <c:pt idx="3667">
                  <c:v>0.84912669410308195</c:v>
                </c:pt>
                <c:pt idx="3668">
                  <c:v>0.84983212097237504</c:v>
                </c:pt>
                <c:pt idx="3669">
                  <c:v>0.85056414206822395</c:v>
                </c:pt>
                <c:pt idx="3670">
                  <c:v>0.85123540740459902</c:v>
                </c:pt>
                <c:pt idx="3671">
                  <c:v>0.85204196472962401</c:v>
                </c:pt>
                <c:pt idx="3672">
                  <c:v>0.85282739438116495</c:v>
                </c:pt>
                <c:pt idx="3673">
                  <c:v>0.85357745115955497</c:v>
                </c:pt>
                <c:pt idx="3674">
                  <c:v>0.854208109589915</c:v>
                </c:pt>
                <c:pt idx="3675">
                  <c:v>0.85474154166877203</c:v>
                </c:pt>
                <c:pt idx="3676">
                  <c:v>0.85518198211987695</c:v>
                </c:pt>
                <c:pt idx="3677">
                  <c:v>0.85605807633449604</c:v>
                </c:pt>
                <c:pt idx="3678">
                  <c:v>0.85732844130446395</c:v>
                </c:pt>
                <c:pt idx="3679">
                  <c:v>0.85825598022590099</c:v>
                </c:pt>
                <c:pt idx="3680">
                  <c:v>0.85921473894267997</c:v>
                </c:pt>
                <c:pt idx="3681">
                  <c:v>0.86022458784281797</c:v>
                </c:pt>
                <c:pt idx="3682">
                  <c:v>0.86105122293035297</c:v>
                </c:pt>
                <c:pt idx="3683">
                  <c:v>0.86187632444004103</c:v>
                </c:pt>
                <c:pt idx="3684">
                  <c:v>0.862751826333504</c:v>
                </c:pt>
                <c:pt idx="3685">
                  <c:v>0.86348586467405197</c:v>
                </c:pt>
                <c:pt idx="3686">
                  <c:v>0.86421111815919105</c:v>
                </c:pt>
                <c:pt idx="3687">
                  <c:v>0.86506883210191798</c:v>
                </c:pt>
                <c:pt idx="3688">
                  <c:v>0.86593484009305499</c:v>
                </c:pt>
                <c:pt idx="3689">
                  <c:v>0.86663689961036094</c:v>
                </c:pt>
                <c:pt idx="3690">
                  <c:v>0.86730434310932802</c:v>
                </c:pt>
                <c:pt idx="3691">
                  <c:v>0.86816695022085999</c:v>
                </c:pt>
                <c:pt idx="3692">
                  <c:v>0.86877745638290904</c:v>
                </c:pt>
                <c:pt idx="3693">
                  <c:v>0.86952148005366303</c:v>
                </c:pt>
                <c:pt idx="3694">
                  <c:v>0.87028954426448002</c:v>
                </c:pt>
                <c:pt idx="3695">
                  <c:v>0.87093581569691203</c:v>
                </c:pt>
                <c:pt idx="3696">
                  <c:v>0.87160072351495299</c:v>
                </c:pt>
                <c:pt idx="3697">
                  <c:v>0.87245253566652303</c:v>
                </c:pt>
                <c:pt idx="3698">
                  <c:v>0.873115994036195</c:v>
                </c:pt>
                <c:pt idx="3699">
                  <c:v>0.8737589319547</c:v>
                </c:pt>
                <c:pt idx="3700">
                  <c:v>0.87432320136576602</c:v>
                </c:pt>
                <c:pt idx="3701">
                  <c:v>0.87492421145240395</c:v>
                </c:pt>
                <c:pt idx="3702">
                  <c:v>0.87548517435789097</c:v>
                </c:pt>
                <c:pt idx="3703">
                  <c:v>0.87624313247700403</c:v>
                </c:pt>
                <c:pt idx="3704">
                  <c:v>0.87698871021469305</c:v>
                </c:pt>
                <c:pt idx="3705">
                  <c:v>0.87765938291946799</c:v>
                </c:pt>
                <c:pt idx="3706">
                  <c:v>0.87822908225158702</c:v>
                </c:pt>
                <c:pt idx="3707">
                  <c:v>0.87906846621384405</c:v>
                </c:pt>
                <c:pt idx="3708">
                  <c:v>0.87965597957372299</c:v>
                </c:pt>
                <c:pt idx="3709">
                  <c:v>0.88019031006842896</c:v>
                </c:pt>
                <c:pt idx="3710">
                  <c:v>0.88114427340760704</c:v>
                </c:pt>
                <c:pt idx="3711">
                  <c:v>0.88172878555693701</c:v>
                </c:pt>
                <c:pt idx="3712">
                  <c:v>0.88231311459094197</c:v>
                </c:pt>
                <c:pt idx="3713">
                  <c:v>0.88301853897671001</c:v>
                </c:pt>
                <c:pt idx="3714">
                  <c:v>0.88362595035383795</c:v>
                </c:pt>
                <c:pt idx="3715">
                  <c:v>0.88419303173820296</c:v>
                </c:pt>
                <c:pt idx="3716">
                  <c:v>0.884930678332842</c:v>
                </c:pt>
                <c:pt idx="3717">
                  <c:v>0.88565054008116695</c:v>
                </c:pt>
                <c:pt idx="3718">
                  <c:v>0.88625224369267697</c:v>
                </c:pt>
                <c:pt idx="3719">
                  <c:v>0.88689967369039702</c:v>
                </c:pt>
                <c:pt idx="3720">
                  <c:v>0.88761680759489703</c:v>
                </c:pt>
                <c:pt idx="3721">
                  <c:v>0.88823028374462898</c:v>
                </c:pt>
                <c:pt idx="3722">
                  <c:v>0.88879260296622797</c:v>
                </c:pt>
                <c:pt idx="3723">
                  <c:v>0.88961157575249294</c:v>
                </c:pt>
                <c:pt idx="3724">
                  <c:v>0.89017028113205998</c:v>
                </c:pt>
                <c:pt idx="3725">
                  <c:v>0.89074507883439502</c:v>
                </c:pt>
                <c:pt idx="3726">
                  <c:v>0.89126340734462395</c:v>
                </c:pt>
                <c:pt idx="3727">
                  <c:v>0.89185726984093505</c:v>
                </c:pt>
                <c:pt idx="3728">
                  <c:v>0.892479150556029</c:v>
                </c:pt>
                <c:pt idx="3729">
                  <c:v>0.893264675202466</c:v>
                </c:pt>
                <c:pt idx="3730">
                  <c:v>0.89387419385214295</c:v>
                </c:pt>
                <c:pt idx="3731">
                  <c:v>0.89447269495576598</c:v>
                </c:pt>
                <c:pt idx="3732">
                  <c:v>0.895148561956983</c:v>
                </c:pt>
                <c:pt idx="3733">
                  <c:v>0.89580338976035601</c:v>
                </c:pt>
                <c:pt idx="3734">
                  <c:v>0.89639678783714705</c:v>
                </c:pt>
                <c:pt idx="3735">
                  <c:v>0.89695617804924499</c:v>
                </c:pt>
                <c:pt idx="3736">
                  <c:v>0.89769829126695599</c:v>
                </c:pt>
                <c:pt idx="3737">
                  <c:v>0.89830525343616596</c:v>
                </c:pt>
                <c:pt idx="3738">
                  <c:v>0.89883826021104796</c:v>
                </c:pt>
                <c:pt idx="3739">
                  <c:v>0.89964887592941101</c:v>
                </c:pt>
                <c:pt idx="3740">
                  <c:v>0.900244709725182</c:v>
                </c:pt>
                <c:pt idx="3741">
                  <c:v>0.90072735740492804</c:v>
                </c:pt>
                <c:pt idx="3742">
                  <c:v>0.90149941233296804</c:v>
                </c:pt>
                <c:pt idx="3743">
                  <c:v>0.90212634019553395</c:v>
                </c:pt>
                <c:pt idx="3744">
                  <c:v>0.90258354507386496</c:v>
                </c:pt>
                <c:pt idx="3745">
                  <c:v>0.90333240665495296</c:v>
                </c:pt>
                <c:pt idx="3746">
                  <c:v>0.90395398500064705</c:v>
                </c:pt>
                <c:pt idx="3747">
                  <c:v>0.90448150566468399</c:v>
                </c:pt>
                <c:pt idx="3748">
                  <c:v>0.90519650249431605</c:v>
                </c:pt>
                <c:pt idx="3749">
                  <c:v>0.90579135747005401</c:v>
                </c:pt>
                <c:pt idx="3750">
                  <c:v>0.90630332566797001</c:v>
                </c:pt>
                <c:pt idx="3751">
                  <c:v>0.90693257407595396</c:v>
                </c:pt>
                <c:pt idx="3752">
                  <c:v>0.90738424627730996</c:v>
                </c:pt>
                <c:pt idx="3753">
                  <c:v>0.907976107982296</c:v>
                </c:pt>
                <c:pt idx="3754">
                  <c:v>0.908475882994629</c:v>
                </c:pt>
                <c:pt idx="3755">
                  <c:v>0.90925057015070898</c:v>
                </c:pt>
                <c:pt idx="3756">
                  <c:v>0.90979907475411503</c:v>
                </c:pt>
                <c:pt idx="3757">
                  <c:v>0.91038545935103998</c:v>
                </c:pt>
                <c:pt idx="3758">
                  <c:v>0.91118546047558202</c:v>
                </c:pt>
                <c:pt idx="3759">
                  <c:v>0.91165198509891698</c:v>
                </c:pt>
                <c:pt idx="3760">
                  <c:v>0.91221408452838604</c:v>
                </c:pt>
                <c:pt idx="3761">
                  <c:v>0.912954588420685</c:v>
                </c:pt>
                <c:pt idx="3762">
                  <c:v>0.913455275818705</c:v>
                </c:pt>
                <c:pt idx="3763">
                  <c:v>0.91401740490129701</c:v>
                </c:pt>
                <c:pt idx="3764">
                  <c:v>0.91460309976741105</c:v>
                </c:pt>
                <c:pt idx="3765">
                  <c:v>0.91518003152062299</c:v>
                </c:pt>
                <c:pt idx="3766">
                  <c:v>0.915746086587508</c:v>
                </c:pt>
                <c:pt idx="3767">
                  <c:v>0.91627904834846496</c:v>
                </c:pt>
                <c:pt idx="3768">
                  <c:v>0.916919349382321</c:v>
                </c:pt>
                <c:pt idx="3769">
                  <c:v>0.91745867269733905</c:v>
                </c:pt>
                <c:pt idx="3770">
                  <c:v>0.91802282165735605</c:v>
                </c:pt>
                <c:pt idx="3771">
                  <c:v>0.91865029775847795</c:v>
                </c:pt>
                <c:pt idx="3772">
                  <c:v>0.91916067246347399</c:v>
                </c:pt>
                <c:pt idx="3773">
                  <c:v>0.91967487956086802</c:v>
                </c:pt>
                <c:pt idx="3774">
                  <c:v>0.92043779417872196</c:v>
                </c:pt>
                <c:pt idx="3775">
                  <c:v>0.92092500564952895</c:v>
                </c:pt>
                <c:pt idx="3776">
                  <c:v>0.92139537880817801</c:v>
                </c:pt>
                <c:pt idx="3777">
                  <c:v>0.92183687786261304</c:v>
                </c:pt>
                <c:pt idx="3778">
                  <c:v>0.922346288027865</c:v>
                </c:pt>
                <c:pt idx="3779">
                  <c:v>0.92289635694274996</c:v>
                </c:pt>
                <c:pt idx="3780">
                  <c:v>0.923602340742945</c:v>
                </c:pt>
                <c:pt idx="3781">
                  <c:v>0.92418112233280703</c:v>
                </c:pt>
                <c:pt idx="3782">
                  <c:v>0.92469512950628896</c:v>
                </c:pt>
                <c:pt idx="3783">
                  <c:v>0.92526777678479799</c:v>
                </c:pt>
                <c:pt idx="3784">
                  <c:v>0.92592802271246499</c:v>
                </c:pt>
                <c:pt idx="3785">
                  <c:v>0.92642481283594902</c:v>
                </c:pt>
                <c:pt idx="3786">
                  <c:v>0.926922219805415</c:v>
                </c:pt>
                <c:pt idx="3787">
                  <c:v>0.92766983838131001</c:v>
                </c:pt>
                <c:pt idx="3788">
                  <c:v>0.92816426356633697</c:v>
                </c:pt>
                <c:pt idx="3789">
                  <c:v>0.92861416252950402</c:v>
                </c:pt>
                <c:pt idx="3790">
                  <c:v>0.92932093019286899</c:v>
                </c:pt>
                <c:pt idx="3791">
                  <c:v>0.92980687413364604</c:v>
                </c:pt>
                <c:pt idx="3792">
                  <c:v>0.93028154317289402</c:v>
                </c:pt>
                <c:pt idx="3793">
                  <c:v>0.93098752852529199</c:v>
                </c:pt>
                <c:pt idx="3794">
                  <c:v>0.93151390614608998</c:v>
                </c:pt>
                <c:pt idx="3795">
                  <c:v>0.93199895446499104</c:v>
                </c:pt>
                <c:pt idx="3796">
                  <c:v>0.93272869413097903</c:v>
                </c:pt>
                <c:pt idx="3797">
                  <c:v>0.93325247149914503</c:v>
                </c:pt>
                <c:pt idx="3798">
                  <c:v>0.93373893015086795</c:v>
                </c:pt>
                <c:pt idx="3799">
                  <c:v>0.934300735903278</c:v>
                </c:pt>
                <c:pt idx="3800">
                  <c:v>0.93483664498974195</c:v>
                </c:pt>
                <c:pt idx="3801">
                  <c:v>0.93534251178304195</c:v>
                </c:pt>
                <c:pt idx="3802">
                  <c:v>0.93583186653753103</c:v>
                </c:pt>
                <c:pt idx="3803">
                  <c:v>0.93626971822231997</c:v>
                </c:pt>
                <c:pt idx="3804">
                  <c:v>0.93679533402124804</c:v>
                </c:pt>
                <c:pt idx="3805">
                  <c:v>0.93723740242421605</c:v>
                </c:pt>
                <c:pt idx="3806">
                  <c:v>0.937904275022447</c:v>
                </c:pt>
                <c:pt idx="3807">
                  <c:v>0.93834424080947898</c:v>
                </c:pt>
                <c:pt idx="3808">
                  <c:v>0.93885990294316801</c:v>
                </c:pt>
                <c:pt idx="3809">
                  <c:v>0.93951031969239496</c:v>
                </c:pt>
                <c:pt idx="3810">
                  <c:v>0.93997735499093704</c:v>
                </c:pt>
                <c:pt idx="3811">
                  <c:v>0.94044305384159399</c:v>
                </c:pt>
                <c:pt idx="3812">
                  <c:v>0.941069269863266</c:v>
                </c:pt>
                <c:pt idx="3813">
                  <c:v>0.94159864323834397</c:v>
                </c:pt>
                <c:pt idx="3814">
                  <c:v>0.94198673276824496</c:v>
                </c:pt>
                <c:pt idx="3815">
                  <c:v>0.94259032917519203</c:v>
                </c:pt>
                <c:pt idx="3816">
                  <c:v>0.94313581307729</c:v>
                </c:pt>
                <c:pt idx="3817">
                  <c:v>0.94358982083697895</c:v>
                </c:pt>
                <c:pt idx="3818">
                  <c:v>0.94412080291658595</c:v>
                </c:pt>
                <c:pt idx="3819">
                  <c:v>0.94488131968925304</c:v>
                </c:pt>
                <c:pt idx="3820">
                  <c:v>0.94526986343165098</c:v>
                </c:pt>
                <c:pt idx="3821">
                  <c:v>0.94571501296013405</c:v>
                </c:pt>
                <c:pt idx="3822">
                  <c:v>0.94633751331517502</c:v>
                </c:pt>
                <c:pt idx="3823">
                  <c:v>0.94685955066233896</c:v>
                </c:pt>
                <c:pt idx="3824">
                  <c:v>0.94733788662900398</c:v>
                </c:pt>
                <c:pt idx="3825">
                  <c:v>0.94802256363133497</c:v>
                </c:pt>
                <c:pt idx="3826">
                  <c:v>0.94842962827533295</c:v>
                </c:pt>
                <c:pt idx="3827">
                  <c:v>0.94893481923888001</c:v>
                </c:pt>
                <c:pt idx="3828">
                  <c:v>0.949338116372622</c:v>
                </c:pt>
                <c:pt idx="3829">
                  <c:v>0.94986725412309403</c:v>
                </c:pt>
                <c:pt idx="3830">
                  <c:v>0.95025039215882501</c:v>
                </c:pt>
                <c:pt idx="3831">
                  <c:v>0.950815246750909</c:v>
                </c:pt>
                <c:pt idx="3832">
                  <c:v>0.951381415439147</c:v>
                </c:pt>
                <c:pt idx="3833">
                  <c:v>0.95177880829820705</c:v>
                </c:pt>
                <c:pt idx="3834">
                  <c:v>0.95219928553948596</c:v>
                </c:pt>
                <c:pt idx="3835">
                  <c:v>0.95290745453287795</c:v>
                </c:pt>
                <c:pt idx="3836">
                  <c:v>0.95330370155473299</c:v>
                </c:pt>
                <c:pt idx="3837">
                  <c:v>0.95375347572068203</c:v>
                </c:pt>
                <c:pt idx="3838">
                  <c:v>0.95442757941782397</c:v>
                </c:pt>
                <c:pt idx="3839">
                  <c:v>0.95485664935161496</c:v>
                </c:pt>
                <c:pt idx="3840">
                  <c:v>0.95525469134250995</c:v>
                </c:pt>
                <c:pt idx="3841">
                  <c:v>0.95582488179206804</c:v>
                </c:pt>
                <c:pt idx="3842">
                  <c:v>0.95631403165558804</c:v>
                </c:pt>
                <c:pt idx="3843">
                  <c:v>0.95680310887594899</c:v>
                </c:pt>
                <c:pt idx="3844">
                  <c:v>0.957443739287553</c:v>
                </c:pt>
                <c:pt idx="3845">
                  <c:v>0.95791554450988403</c:v>
                </c:pt>
                <c:pt idx="3846">
                  <c:v>0.95840630400925797</c:v>
                </c:pt>
                <c:pt idx="3847">
                  <c:v>0.95893392525613297</c:v>
                </c:pt>
                <c:pt idx="3848">
                  <c:v>0.95946148751924298</c:v>
                </c:pt>
                <c:pt idx="3849">
                  <c:v>0.95980984220902199</c:v>
                </c:pt>
                <c:pt idx="3850">
                  <c:v>0.96024026597539303</c:v>
                </c:pt>
                <c:pt idx="3851">
                  <c:v>0.96082875349869501</c:v>
                </c:pt>
                <c:pt idx="3852">
                  <c:v>0.96134736326833603</c:v>
                </c:pt>
                <c:pt idx="3853">
                  <c:v>0.961847158148881</c:v>
                </c:pt>
                <c:pt idx="3854">
                  <c:v>0.96214902400970304</c:v>
                </c:pt>
                <c:pt idx="3855">
                  <c:v>0.96256220495948996</c:v>
                </c:pt>
                <c:pt idx="3856">
                  <c:v>0.96298543301721196</c:v>
                </c:pt>
                <c:pt idx="3857">
                  <c:v>0.963647092692552</c:v>
                </c:pt>
                <c:pt idx="3858">
                  <c:v>0.964084524040421</c:v>
                </c:pt>
                <c:pt idx="3859">
                  <c:v>0.96454530488699597</c:v>
                </c:pt>
                <c:pt idx="3860">
                  <c:v>0.96520077250897596</c:v>
                </c:pt>
                <c:pt idx="3861">
                  <c:v>0.96573639381676901</c:v>
                </c:pt>
                <c:pt idx="3862">
                  <c:v>0.96609082072973196</c:v>
                </c:pt>
                <c:pt idx="3863">
                  <c:v>0.96651706472039201</c:v>
                </c:pt>
                <c:pt idx="3864">
                  <c:v>0.96715189795941103</c:v>
                </c:pt>
                <c:pt idx="3865">
                  <c:v>0.96758497972041002</c:v>
                </c:pt>
                <c:pt idx="3866">
                  <c:v>0.96807161656518204</c:v>
                </c:pt>
                <c:pt idx="3867">
                  <c:v>0.96854038558492295</c:v>
                </c:pt>
                <c:pt idx="3868">
                  <c:v>0.96916689588802196</c:v>
                </c:pt>
                <c:pt idx="3869">
                  <c:v>0.96957039398451705</c:v>
                </c:pt>
                <c:pt idx="3870">
                  <c:v>0.97024989066024503</c:v>
                </c:pt>
                <c:pt idx="3871">
                  <c:v>0.97079006520410205</c:v>
                </c:pt>
                <c:pt idx="3872">
                  <c:v>0.971291048452254</c:v>
                </c:pt>
                <c:pt idx="3873">
                  <c:v>0.97203837304065299</c:v>
                </c:pt>
                <c:pt idx="3874">
                  <c:v>0.97257439264406598</c:v>
                </c:pt>
                <c:pt idx="3875">
                  <c:v>0.97298743606855498</c:v>
                </c:pt>
                <c:pt idx="3876">
                  <c:v>0.97360140333572898</c:v>
                </c:pt>
                <c:pt idx="3877">
                  <c:v>0.97424195551623605</c:v>
                </c:pt>
                <c:pt idx="3878">
                  <c:v>0.97480198740959101</c:v>
                </c:pt>
                <c:pt idx="3879">
                  <c:v>0.97528813562045202</c:v>
                </c:pt>
                <c:pt idx="3880">
                  <c:v>0.97572335973381596</c:v>
                </c:pt>
                <c:pt idx="3881">
                  <c:v>0.97629631590098398</c:v>
                </c:pt>
                <c:pt idx="3882">
                  <c:v>0.97674487996846404</c:v>
                </c:pt>
                <c:pt idx="3883">
                  <c:v>0.97752231142173196</c:v>
                </c:pt>
                <c:pt idx="3884">
                  <c:v>0.97815812968959603</c:v>
                </c:pt>
                <c:pt idx="3885">
                  <c:v>0.97883059581120602</c:v>
                </c:pt>
                <c:pt idx="3886">
                  <c:v>0.97970670213301703</c:v>
                </c:pt>
                <c:pt idx="3887">
                  <c:v>0.98032602264235102</c:v>
                </c:pt>
                <c:pt idx="3888">
                  <c:v>0.98088635845730598</c:v>
                </c:pt>
                <c:pt idx="3889">
                  <c:v>0.98184501193463702</c:v>
                </c:pt>
                <c:pt idx="3890">
                  <c:v>0.98240528162568796</c:v>
                </c:pt>
                <c:pt idx="3891">
                  <c:v>0.98308576643466505</c:v>
                </c:pt>
                <c:pt idx="3892">
                  <c:v>0.98402089346199995</c:v>
                </c:pt>
                <c:pt idx="3893">
                  <c:v>0.98475884335736197</c:v>
                </c:pt>
                <c:pt idx="3894">
                  <c:v>0.98539945234854798</c:v>
                </c:pt>
                <c:pt idx="3895">
                  <c:v>0.98620264170070704</c:v>
                </c:pt>
                <c:pt idx="3896">
                  <c:v>0.98721055903782595</c:v>
                </c:pt>
                <c:pt idx="3897">
                  <c:v>0.98803591945519298</c:v>
                </c:pt>
                <c:pt idx="3898">
                  <c:v>0.988824057082337</c:v>
                </c:pt>
                <c:pt idx="3899">
                  <c:v>0.98984027219314996</c:v>
                </c:pt>
                <c:pt idx="3900">
                  <c:v>0.99075745170314899</c:v>
                </c:pt>
                <c:pt idx="3901">
                  <c:v>0.99164758032808398</c:v>
                </c:pt>
                <c:pt idx="3902">
                  <c:v>0.99255629846205096</c:v>
                </c:pt>
                <c:pt idx="3903">
                  <c:v>0.99335024723162102</c:v>
                </c:pt>
                <c:pt idx="3904">
                  <c:v>0.99413963407277695</c:v>
                </c:pt>
                <c:pt idx="3905">
                  <c:v>0.99501202472795502</c:v>
                </c:pt>
                <c:pt idx="3906">
                  <c:v>0.99595306068658196</c:v>
                </c:pt>
                <c:pt idx="3907">
                  <c:v>0.99680600998302504</c:v>
                </c:pt>
                <c:pt idx="3908">
                  <c:v>0.997751173252859</c:v>
                </c:pt>
                <c:pt idx="3909">
                  <c:v>0.999152989437183</c:v>
                </c:pt>
                <c:pt idx="3910">
                  <c:v>1.00081513418505</c:v>
                </c:pt>
                <c:pt idx="3911">
                  <c:v>1.00194404957195</c:v>
                </c:pt>
                <c:pt idx="3912">
                  <c:v>1.0028022859866299</c:v>
                </c:pt>
                <c:pt idx="3913">
                  <c:v>1.00364294213552</c:v>
                </c:pt>
                <c:pt idx="3914">
                  <c:v>1.0046343002468301</c:v>
                </c:pt>
                <c:pt idx="3915">
                  <c:v>1.0055757658555999</c:v>
                </c:pt>
                <c:pt idx="3916">
                  <c:v>1.00654598108182</c:v>
                </c:pt>
                <c:pt idx="3917">
                  <c:v>1.00757284400363</c:v>
                </c:pt>
                <c:pt idx="3918">
                  <c:v>1.00853443021575</c:v>
                </c:pt>
                <c:pt idx="3919">
                  <c:v>1.00941693300581</c:v>
                </c:pt>
                <c:pt idx="3920">
                  <c:v>1.01041004079062</c:v>
                </c:pt>
                <c:pt idx="3921">
                  <c:v>1.01159418019155</c:v>
                </c:pt>
                <c:pt idx="3922">
                  <c:v>1.0125024405618399</c:v>
                </c:pt>
                <c:pt idx="3923">
                  <c:v>1.01358999125659</c:v>
                </c:pt>
                <c:pt idx="3924">
                  <c:v>1.0148720772316</c:v>
                </c:pt>
                <c:pt idx="3925">
                  <c:v>1.0158710367977599</c:v>
                </c:pt>
                <c:pt idx="3926">
                  <c:v>1.0168654536828301</c:v>
                </c:pt>
                <c:pt idx="3927">
                  <c:v>1.0180699539681299</c:v>
                </c:pt>
                <c:pt idx="3928">
                  <c:v>1.0191369034970801</c:v>
                </c:pt>
                <c:pt idx="3929">
                  <c:v>1.02009948032597</c:v>
                </c:pt>
                <c:pt idx="3930">
                  <c:v>1.02115856142093</c:v>
                </c:pt>
                <c:pt idx="3931">
                  <c:v>1.0221678192416701</c:v>
                </c:pt>
                <c:pt idx="3932">
                  <c:v>1.0233146874234</c:v>
                </c:pt>
                <c:pt idx="3933">
                  <c:v>1.0246308756371301</c:v>
                </c:pt>
                <c:pt idx="3934">
                  <c:v>1.0257458525399299</c:v>
                </c:pt>
                <c:pt idx="3935">
                  <c:v>1.02676188666372</c:v>
                </c:pt>
                <c:pt idx="3936">
                  <c:v>1.0279132956638899</c:v>
                </c:pt>
                <c:pt idx="3937">
                  <c:v>1.0292298421263599</c:v>
                </c:pt>
                <c:pt idx="3938">
                  <c:v>1.0302477115765101</c:v>
                </c:pt>
                <c:pt idx="3939">
                  <c:v>1.03136443657179</c:v>
                </c:pt>
                <c:pt idx="3940">
                  <c:v>1.03266598222156</c:v>
                </c:pt>
                <c:pt idx="3941">
                  <c:v>1.03388080062965</c:v>
                </c:pt>
                <c:pt idx="3942">
                  <c:v>1.0350444664557701</c:v>
                </c:pt>
                <c:pt idx="3943">
                  <c:v>1.0364215566466199</c:v>
                </c:pt>
                <c:pt idx="3944">
                  <c:v>1.03767382726073</c:v>
                </c:pt>
                <c:pt idx="3945">
                  <c:v>1.0389366413776999</c:v>
                </c:pt>
                <c:pt idx="3946">
                  <c:v>1.04017160739749</c:v>
                </c:pt>
                <c:pt idx="3947">
                  <c:v>1.0414125096673701</c:v>
                </c:pt>
                <c:pt idx="3948">
                  <c:v>1.04251827796299</c:v>
                </c:pt>
                <c:pt idx="3949">
                  <c:v>1.0438188472762699</c:v>
                </c:pt>
                <c:pt idx="3950">
                  <c:v>1.04500410115967</c:v>
                </c:pt>
                <c:pt idx="3951">
                  <c:v>1.0463228194663901</c:v>
                </c:pt>
                <c:pt idx="3952">
                  <c:v>1.04758909624069</c:v>
                </c:pt>
                <c:pt idx="3953">
                  <c:v>1.0489675868302499</c:v>
                </c:pt>
                <c:pt idx="3954">
                  <c:v>1.0501401300231601</c:v>
                </c:pt>
                <c:pt idx="3955">
                  <c:v>1.05127639975398</c:v>
                </c:pt>
                <c:pt idx="3956">
                  <c:v>1.05253327575822</c:v>
                </c:pt>
                <c:pt idx="3957">
                  <c:v>1.05367208303263</c:v>
                </c:pt>
                <c:pt idx="3958">
                  <c:v>1.0550154733161099</c:v>
                </c:pt>
                <c:pt idx="3959">
                  <c:v>1.0562902539968499</c:v>
                </c:pt>
                <c:pt idx="3960">
                  <c:v>1.05758450956393</c:v>
                </c:pt>
                <c:pt idx="3961">
                  <c:v>1.05873934117455</c:v>
                </c:pt>
                <c:pt idx="3962">
                  <c:v>1.06035638134926</c:v>
                </c:pt>
                <c:pt idx="3963">
                  <c:v>1.06148156461615</c:v>
                </c:pt>
                <c:pt idx="3964">
                  <c:v>1.06280243955552</c:v>
                </c:pt>
                <c:pt idx="3965">
                  <c:v>1.06432233098894</c:v>
                </c:pt>
                <c:pt idx="3966">
                  <c:v>1.0655123032629401</c:v>
                </c:pt>
                <c:pt idx="3967">
                  <c:v>1.0668702277665201</c:v>
                </c:pt>
                <c:pt idx="3968">
                  <c:v>1.0682151777048801</c:v>
                </c:pt>
                <c:pt idx="3969">
                  <c:v>1.06953861936926</c:v>
                </c:pt>
                <c:pt idx="3970">
                  <c:v>1.07054664194583</c:v>
                </c:pt>
                <c:pt idx="3971">
                  <c:v>1.0717913788081901</c:v>
                </c:pt>
                <c:pt idx="3972">
                  <c:v>1.0731844958885399</c:v>
                </c:pt>
                <c:pt idx="3973">
                  <c:v>1.0743927514801299</c:v>
                </c:pt>
                <c:pt idx="3974">
                  <c:v>1.07573768589645</c:v>
                </c:pt>
                <c:pt idx="3975">
                  <c:v>1.0771734320248101</c:v>
                </c:pt>
                <c:pt idx="3976">
                  <c:v>1.0783633335183</c:v>
                </c:pt>
                <c:pt idx="3977">
                  <c:v>1.07973125732193</c:v>
                </c:pt>
                <c:pt idx="3978">
                  <c:v>1.08118650875985</c:v>
                </c:pt>
                <c:pt idx="3979">
                  <c:v>1.08237181759129</c:v>
                </c:pt>
                <c:pt idx="3980">
                  <c:v>1.0836919844150501</c:v>
                </c:pt>
                <c:pt idx="3981">
                  <c:v>1.0848715736841099</c:v>
                </c:pt>
                <c:pt idx="3982">
                  <c:v>1.0860117813572201</c:v>
                </c:pt>
                <c:pt idx="3983">
                  <c:v>1.08739888699104</c:v>
                </c:pt>
                <c:pt idx="3984">
                  <c:v>1.0887328706060799</c:v>
                </c:pt>
                <c:pt idx="3985">
                  <c:v>1.09021948215861</c:v>
                </c:pt>
                <c:pt idx="3986">
                  <c:v>1.09136185236275</c:v>
                </c:pt>
                <c:pt idx="3987">
                  <c:v>1.09265616318831</c:v>
                </c:pt>
                <c:pt idx="3988">
                  <c:v>1.09413642995059</c:v>
                </c:pt>
                <c:pt idx="3989">
                  <c:v>1.09539387561381</c:v>
                </c:pt>
                <c:pt idx="3990">
                  <c:v>1.0966354915872201</c:v>
                </c:pt>
                <c:pt idx="3991">
                  <c:v>1.0981680229306201</c:v>
                </c:pt>
                <c:pt idx="3992">
                  <c:v>1.0994682442396899</c:v>
                </c:pt>
                <c:pt idx="3993">
                  <c:v>1.1005776381740999</c:v>
                </c:pt>
                <c:pt idx="3994">
                  <c:v>1.10207407176493</c:v>
                </c:pt>
                <c:pt idx="3995">
                  <c:v>1.1033186183000501</c:v>
                </c:pt>
                <c:pt idx="3996">
                  <c:v>1.1044727275148001</c:v>
                </c:pt>
                <c:pt idx="3997">
                  <c:v>1.1057763375962799</c:v>
                </c:pt>
                <c:pt idx="3998">
                  <c:v>1.1070385087902299</c:v>
                </c:pt>
                <c:pt idx="3999">
                  <c:v>1.1082367803901401</c:v>
                </c:pt>
                <c:pt idx="4000">
                  <c:v>1.1094276141375301</c:v>
                </c:pt>
                <c:pt idx="4001">
                  <c:v>1.11073150454709</c:v>
                </c:pt>
                <c:pt idx="4002">
                  <c:v>1.1121510366598699</c:v>
                </c:pt>
                <c:pt idx="4003">
                  <c:v>1.11322660651058</c:v>
                </c:pt>
                <c:pt idx="4004">
                  <c:v>1.11456302584459</c:v>
                </c:pt>
                <c:pt idx="4005">
                  <c:v>1.11565509438514</c:v>
                </c:pt>
                <c:pt idx="4006">
                  <c:v>1.1168503742664999</c:v>
                </c:pt>
                <c:pt idx="4007">
                  <c:v>1.1179581061005499</c:v>
                </c:pt>
                <c:pt idx="4008">
                  <c:v>1.1191682945936801</c:v>
                </c:pt>
                <c:pt idx="4009">
                  <c:v>1.1202179631218301</c:v>
                </c:pt>
                <c:pt idx="4010">
                  <c:v>1.12147321458906</c:v>
                </c:pt>
                <c:pt idx="4011">
                  <c:v>1.1227213600650401</c:v>
                </c:pt>
                <c:pt idx="4012">
                  <c:v>1.1237472152958301</c:v>
                </c:pt>
                <c:pt idx="4013">
                  <c:v>1.1249769621839001</c:v>
                </c:pt>
                <c:pt idx="4014">
                  <c:v>1.12611517185966</c:v>
                </c:pt>
                <c:pt idx="4015">
                  <c:v>1.12710817406575</c:v>
                </c:pt>
                <c:pt idx="4016">
                  <c:v>1.12824471822629</c:v>
                </c:pt>
                <c:pt idx="4017">
                  <c:v>1.1293034823611301</c:v>
                </c:pt>
                <c:pt idx="4018">
                  <c:v>1.1304122184713701</c:v>
                </c:pt>
                <c:pt idx="4019">
                  <c:v>1.1314470513413299</c:v>
                </c:pt>
                <c:pt idx="4020">
                  <c:v>1.1327310465276199</c:v>
                </c:pt>
                <c:pt idx="4021">
                  <c:v>1.13371555072565</c:v>
                </c:pt>
                <c:pt idx="4022">
                  <c:v>1.1347993978609601</c:v>
                </c:pt>
                <c:pt idx="4023">
                  <c:v>1.13613567907566</c:v>
                </c:pt>
                <c:pt idx="4024">
                  <c:v>1.1369917351161301</c:v>
                </c:pt>
                <c:pt idx="4025">
                  <c:v>1.1379553997368299</c:v>
                </c:pt>
                <c:pt idx="4026">
                  <c:v>1.1391216407840401</c:v>
                </c:pt>
                <c:pt idx="4027">
                  <c:v>1.1402223960806801</c:v>
                </c:pt>
                <c:pt idx="4028">
                  <c:v>1.1411754153668801</c:v>
                </c:pt>
                <c:pt idx="4029">
                  <c:v>1.1422851265718501</c:v>
                </c:pt>
                <c:pt idx="4030">
                  <c:v>1.1434664946670301</c:v>
                </c:pt>
                <c:pt idx="4031">
                  <c:v>1.14419245719909</c:v>
                </c:pt>
                <c:pt idx="4032">
                  <c:v>1.1451109563931701</c:v>
                </c:pt>
                <c:pt idx="4033">
                  <c:v>1.1460895206158299</c:v>
                </c:pt>
                <c:pt idx="4034">
                  <c:v>1.14703284266094</c:v>
                </c:pt>
                <c:pt idx="4035">
                  <c:v>1.1478562764823399</c:v>
                </c:pt>
                <c:pt idx="4036">
                  <c:v>1.1489971115564299</c:v>
                </c:pt>
                <c:pt idx="4037">
                  <c:v>1.14985199086368</c:v>
                </c:pt>
                <c:pt idx="4038">
                  <c:v>1.15067276389648</c:v>
                </c:pt>
                <c:pt idx="4039">
                  <c:v>1.15173247270285</c:v>
                </c:pt>
                <c:pt idx="4040">
                  <c:v>1.1525284778326701</c:v>
                </c:pt>
                <c:pt idx="4041">
                  <c:v>1.1533956139658801</c:v>
                </c:pt>
                <c:pt idx="4042">
                  <c:v>1.15439028851687</c:v>
                </c:pt>
                <c:pt idx="4043">
                  <c:v>1.1552803562953999</c:v>
                </c:pt>
                <c:pt idx="4044">
                  <c:v>1.15609321681162</c:v>
                </c:pt>
                <c:pt idx="4045">
                  <c:v>1.15718139739085</c:v>
                </c:pt>
                <c:pt idx="4046">
                  <c:v>1.15802670828997</c:v>
                </c:pt>
                <c:pt idx="4047">
                  <c:v>1.15882858416686</c:v>
                </c:pt>
                <c:pt idx="4048">
                  <c:v>1.1597653338685601</c:v>
                </c:pt>
                <c:pt idx="4049">
                  <c:v>1.1605247380211801</c:v>
                </c:pt>
                <c:pt idx="4050">
                  <c:v>1.16124782928575</c:v>
                </c:pt>
                <c:pt idx="4051">
                  <c:v>1.16209504318733</c:v>
                </c:pt>
                <c:pt idx="4052">
                  <c:v>1.16281248349696</c:v>
                </c:pt>
                <c:pt idx="4053">
                  <c:v>1.1636670604348101</c:v>
                </c:pt>
                <c:pt idx="4054">
                  <c:v>1.1642906246706799</c:v>
                </c:pt>
                <c:pt idx="4055">
                  <c:v>1.16533839050679</c:v>
                </c:pt>
                <c:pt idx="4056">
                  <c:v>1.16581990321476</c:v>
                </c:pt>
                <c:pt idx="4057">
                  <c:v>1.16654956775406</c:v>
                </c:pt>
                <c:pt idx="4058">
                  <c:v>1.1673266446838699</c:v>
                </c:pt>
                <c:pt idx="4059">
                  <c:v>1.16776224877685</c:v>
                </c:pt>
                <c:pt idx="4060">
                  <c:v>1.1685489621013301</c:v>
                </c:pt>
                <c:pt idx="4061">
                  <c:v>1.1692865910008501</c:v>
                </c:pt>
                <c:pt idx="4062">
                  <c:v>1.1699506038178999</c:v>
                </c:pt>
                <c:pt idx="4063">
                  <c:v>1.1705503637591901</c:v>
                </c:pt>
                <c:pt idx="4064">
                  <c:v>1.17124483641237</c:v>
                </c:pt>
                <c:pt idx="4065">
                  <c:v>1.17205169207105</c:v>
                </c:pt>
                <c:pt idx="4066">
                  <c:v>1.17246231716126</c:v>
                </c:pt>
                <c:pt idx="4067">
                  <c:v>1.1731959690029401</c:v>
                </c:pt>
                <c:pt idx="4068">
                  <c:v>1.1739318401863099</c:v>
                </c:pt>
                <c:pt idx="4069">
                  <c:v>1.1745276870205901</c:v>
                </c:pt>
                <c:pt idx="4070">
                  <c:v>1.17522016943742</c:v>
                </c:pt>
                <c:pt idx="4071">
                  <c:v>1.17574902654935</c:v>
                </c:pt>
                <c:pt idx="4072">
                  <c:v>1.17616791961093</c:v>
                </c:pt>
                <c:pt idx="4073">
                  <c:v>1.17666158173232</c:v>
                </c:pt>
                <c:pt idx="4074">
                  <c:v>1.1772849907477601</c:v>
                </c:pt>
                <c:pt idx="4075">
                  <c:v>1.17780950013548</c:v>
                </c:pt>
                <c:pt idx="4076">
                  <c:v>1.1783305693498001</c:v>
                </c:pt>
                <c:pt idx="4077">
                  <c:v>1.17885157186537</c:v>
                </c:pt>
                <c:pt idx="4078">
                  <c:v>1.1793060325392599</c:v>
                </c:pt>
                <c:pt idx="4079">
                  <c:v>1.17988805007188</c:v>
                </c:pt>
                <c:pt idx="4080">
                  <c:v>1.18027479760348</c:v>
                </c:pt>
                <c:pt idx="4081">
                  <c:v>1.1807469446212</c:v>
                </c:pt>
                <c:pt idx="4082">
                  <c:v>1.1810871809721</c:v>
                </c:pt>
                <c:pt idx="4083">
                  <c:v>1.1815266292542099</c:v>
                </c:pt>
                <c:pt idx="4084">
                  <c:v>1.18178674640755</c:v>
                </c:pt>
                <c:pt idx="4085">
                  <c:v>1.1821568257485799</c:v>
                </c:pt>
                <c:pt idx="4086">
                  <c:v>1.18253466238578</c:v>
                </c:pt>
                <c:pt idx="4087">
                  <c:v>1.18297040152052</c:v>
                </c:pt>
                <c:pt idx="4088">
                  <c:v>1.18322249067325</c:v>
                </c:pt>
                <c:pt idx="4089">
                  <c:v>1.18343056521068</c:v>
                </c:pt>
                <c:pt idx="4090">
                  <c:v>1.1839216727142401</c:v>
                </c:pt>
                <c:pt idx="4091">
                  <c:v>1.1841462499772499</c:v>
                </c:pt>
                <c:pt idx="4092">
                  <c:v>1.1843206603080001</c:v>
                </c:pt>
                <c:pt idx="4093">
                  <c:v>1.1847182800993299</c:v>
                </c:pt>
                <c:pt idx="4094">
                  <c:v>1.18497273915757</c:v>
                </c:pt>
                <c:pt idx="4095">
                  <c:v>1.1852401342863801</c:v>
                </c:pt>
                <c:pt idx="4096">
                  <c:v>1.18532098581392</c:v>
                </c:pt>
                <c:pt idx="4097">
                  <c:v>1.1856868347773799</c:v>
                </c:pt>
                <c:pt idx="4098">
                  <c:v>1.1858939770609001</c:v>
                </c:pt>
                <c:pt idx="4099">
                  <c:v>1.1860136212781101</c:v>
                </c:pt>
                <c:pt idx="4100">
                  <c:v>1.1863966255138301</c:v>
                </c:pt>
                <c:pt idx="4101">
                  <c:v>1.1863932978982701</c:v>
                </c:pt>
                <c:pt idx="4102">
                  <c:v>1.18650891880195</c:v>
                </c:pt>
                <c:pt idx="4103">
                  <c:v>1.1869486284752599</c:v>
                </c:pt>
                <c:pt idx="4104">
                  <c:v>1.1867478775481299</c:v>
                </c:pt>
                <c:pt idx="4105">
                  <c:v>1.18687941879033</c:v>
                </c:pt>
                <c:pt idx="4106">
                  <c:v>1.18713415134698</c:v>
                </c:pt>
                <c:pt idx="4107">
                  <c:v>1.1871080473065301</c:v>
                </c:pt>
                <c:pt idx="4108">
                  <c:v>1.1871438873931699</c:v>
                </c:pt>
                <c:pt idx="4109">
                  <c:v>1.18700363983711</c:v>
                </c:pt>
                <c:pt idx="4110">
                  <c:v>1.18674293160438</c:v>
                </c:pt>
                <c:pt idx="4111">
                  <c:v>1.1866564340889401</c:v>
                </c:pt>
                <c:pt idx="4112">
                  <c:v>1.1866364432498699</c:v>
                </c:pt>
                <c:pt idx="4113">
                  <c:v>1.1867458618556399</c:v>
                </c:pt>
                <c:pt idx="4114">
                  <c:v>1.18660962488502</c:v>
                </c:pt>
                <c:pt idx="4115">
                  <c:v>1.18640749280651</c:v>
                </c:pt>
                <c:pt idx="4116">
                  <c:v>1.18644431512802</c:v>
                </c:pt>
                <c:pt idx="4117">
                  <c:v>1.1862429287284499</c:v>
                </c:pt>
                <c:pt idx="4118">
                  <c:v>1.1860284383098301</c:v>
                </c:pt>
                <c:pt idx="4119">
                  <c:v>1.1859449936697799</c:v>
                </c:pt>
                <c:pt idx="4120">
                  <c:v>1.18567681343605</c:v>
                </c:pt>
                <c:pt idx="4121">
                  <c:v>1.18555797791728</c:v>
                </c:pt>
                <c:pt idx="4122">
                  <c:v>1.1853754082694601</c:v>
                </c:pt>
                <c:pt idx="4123">
                  <c:v>1.1849601560582701</c:v>
                </c:pt>
                <c:pt idx="4124">
                  <c:v>1.18457972227285</c:v>
                </c:pt>
                <c:pt idx="4125">
                  <c:v>1.1844564853236099</c:v>
                </c:pt>
                <c:pt idx="4126">
                  <c:v>1.18407602794468</c:v>
                </c:pt>
                <c:pt idx="4127">
                  <c:v>1.1836658654113601</c:v>
                </c:pt>
                <c:pt idx="4128">
                  <c:v>1.18325093992354</c:v>
                </c:pt>
                <c:pt idx="4129">
                  <c:v>1.1828088675510999</c:v>
                </c:pt>
                <c:pt idx="4130">
                  <c:v>1.18237624006967</c:v>
                </c:pt>
                <c:pt idx="4131">
                  <c:v>1.1818983573466499</c:v>
                </c:pt>
                <c:pt idx="4132">
                  <c:v>1.1816359634200699</c:v>
                </c:pt>
                <c:pt idx="4133">
                  <c:v>1.1810922274986799</c:v>
                </c:pt>
                <c:pt idx="4134">
                  <c:v>1.1804954878364899</c:v>
                </c:pt>
                <c:pt idx="4135">
                  <c:v>1.1797333660845899</c:v>
                </c:pt>
                <c:pt idx="4136">
                  <c:v>1.1791245642428501</c:v>
                </c:pt>
                <c:pt idx="4137">
                  <c:v>1.17852095421404</c:v>
                </c:pt>
                <c:pt idx="4138">
                  <c:v>1.17810632505764</c:v>
                </c:pt>
                <c:pt idx="4139">
                  <c:v>1.17733136378228</c:v>
                </c:pt>
                <c:pt idx="4140">
                  <c:v>1.17666663012157</c:v>
                </c:pt>
                <c:pt idx="4141">
                  <c:v>1.1760273190836099</c:v>
                </c:pt>
                <c:pt idx="4142">
                  <c:v>1.17539584791908</c:v>
                </c:pt>
                <c:pt idx="4143">
                  <c:v>1.1746334082757399</c:v>
                </c:pt>
                <c:pt idx="4144">
                  <c:v>1.17392288241535</c:v>
                </c:pt>
                <c:pt idx="4145">
                  <c:v>1.1731488356987601</c:v>
                </c:pt>
                <c:pt idx="4146">
                  <c:v>1.17243708080301</c:v>
                </c:pt>
                <c:pt idx="4147">
                  <c:v>1.1714245087156601</c:v>
                </c:pt>
                <c:pt idx="4148">
                  <c:v>1.1707047633826699</c:v>
                </c:pt>
                <c:pt idx="4149">
                  <c:v>1.16971967524538</c:v>
                </c:pt>
                <c:pt idx="4150">
                  <c:v>1.16884982741127</c:v>
                </c:pt>
                <c:pt idx="4151">
                  <c:v>1.1679711071774299</c:v>
                </c:pt>
                <c:pt idx="4152">
                  <c:v>1.16693254529187</c:v>
                </c:pt>
                <c:pt idx="4153">
                  <c:v>1.1657950064788201</c:v>
                </c:pt>
                <c:pt idx="4154">
                  <c:v>1.16498814771573</c:v>
                </c:pt>
                <c:pt idx="4155">
                  <c:v>1.16386093323429</c:v>
                </c:pt>
                <c:pt idx="4156">
                  <c:v>1.1627485463395599</c:v>
                </c:pt>
                <c:pt idx="4157">
                  <c:v>1.1618316185971</c:v>
                </c:pt>
                <c:pt idx="4158">
                  <c:v>1.16066826693713</c:v>
                </c:pt>
                <c:pt idx="4159">
                  <c:v>1.1595532552649499</c:v>
                </c:pt>
                <c:pt idx="4160">
                  <c:v>1.1582267293706501</c:v>
                </c:pt>
                <c:pt idx="4161">
                  <c:v>1.15698155450323</c:v>
                </c:pt>
                <c:pt idx="4162">
                  <c:v>1.1556299477815599</c:v>
                </c:pt>
                <c:pt idx="4163">
                  <c:v>1.15434524975717</c:v>
                </c:pt>
                <c:pt idx="4164">
                  <c:v>1.15317988147337</c:v>
                </c:pt>
                <c:pt idx="4165">
                  <c:v>1.1517115722720801</c:v>
                </c:pt>
                <c:pt idx="4166">
                  <c:v>1.1505552182595</c:v>
                </c:pt>
                <c:pt idx="4167">
                  <c:v>1.14926048399259</c:v>
                </c:pt>
                <c:pt idx="4168">
                  <c:v>1.1476395508895301</c:v>
                </c:pt>
                <c:pt idx="4169">
                  <c:v>1.1461586598306801</c:v>
                </c:pt>
                <c:pt idx="4170">
                  <c:v>1.1449465947225499</c:v>
                </c:pt>
                <c:pt idx="4171">
                  <c:v>1.14339713255564</c:v>
                </c:pt>
                <c:pt idx="4172">
                  <c:v>1.14177515730261</c:v>
                </c:pt>
                <c:pt idx="4173">
                  <c:v>1.14017369505017</c:v>
                </c:pt>
                <c:pt idx="4174">
                  <c:v>1.1386093764255401</c:v>
                </c:pt>
                <c:pt idx="4175">
                  <c:v>1.13694367899249</c:v>
                </c:pt>
                <c:pt idx="4176">
                  <c:v>1.1353448644901301</c:v>
                </c:pt>
                <c:pt idx="4177">
                  <c:v>1.1337648689126001</c:v>
                </c:pt>
                <c:pt idx="4178">
                  <c:v>1.1319398687531499</c:v>
                </c:pt>
                <c:pt idx="4179">
                  <c:v>1.13021168578415</c:v>
                </c:pt>
                <c:pt idx="4180">
                  <c:v>1.12851976789534</c:v>
                </c:pt>
                <c:pt idx="4181">
                  <c:v>1.1268926436284501</c:v>
                </c:pt>
                <c:pt idx="4182">
                  <c:v>1.1250014757324101</c:v>
                </c:pt>
                <c:pt idx="4183">
                  <c:v>1.1234794876848699</c:v>
                </c:pt>
                <c:pt idx="4184">
                  <c:v>1.1215168582275501</c:v>
                </c:pt>
                <c:pt idx="4185">
                  <c:v>1.11968048227329</c:v>
                </c:pt>
                <c:pt idx="4186">
                  <c:v>1.1177602941170299</c:v>
                </c:pt>
                <c:pt idx="4187">
                  <c:v>1.11571935502191</c:v>
                </c:pt>
                <c:pt idx="4188">
                  <c:v>1.11373159165183</c:v>
                </c:pt>
                <c:pt idx="4189">
                  <c:v>1.11192765428373</c:v>
                </c:pt>
                <c:pt idx="4190">
                  <c:v>1.1099262448648499</c:v>
                </c:pt>
                <c:pt idx="4191">
                  <c:v>1.10783371608704</c:v>
                </c:pt>
                <c:pt idx="4192">
                  <c:v>1.10562753832588</c:v>
                </c:pt>
                <c:pt idx="4193">
                  <c:v>1.10363747738302</c:v>
                </c:pt>
                <c:pt idx="4194">
                  <c:v>1.10141567202905</c:v>
                </c:pt>
                <c:pt idx="4195">
                  <c:v>1.0992740492026001</c:v>
                </c:pt>
                <c:pt idx="4196">
                  <c:v>1.09724318484465</c:v>
                </c:pt>
                <c:pt idx="4197">
                  <c:v>1.09487594570964</c:v>
                </c:pt>
                <c:pt idx="4198">
                  <c:v>1.0925492138291399</c:v>
                </c:pt>
                <c:pt idx="4199">
                  <c:v>1.0906312198688599</c:v>
                </c:pt>
                <c:pt idx="4200">
                  <c:v>1.0883611446867301</c:v>
                </c:pt>
                <c:pt idx="4201">
                  <c:v>1.0859014612312099</c:v>
                </c:pt>
                <c:pt idx="4202">
                  <c:v>1.08376945958782</c:v>
                </c:pt>
                <c:pt idx="4203">
                  <c:v>1.08133073151111</c:v>
                </c:pt>
                <c:pt idx="4204">
                  <c:v>1.0789319705217999</c:v>
                </c:pt>
                <c:pt idx="4205">
                  <c:v>1.0766715044155699</c:v>
                </c:pt>
                <c:pt idx="4206">
                  <c:v>1.0742760902891499</c:v>
                </c:pt>
                <c:pt idx="4207">
                  <c:v>1.0717921998972699</c:v>
                </c:pt>
                <c:pt idx="4208">
                  <c:v>1.0693726340929599</c:v>
                </c:pt>
                <c:pt idx="4209">
                  <c:v>1.0669817961752399</c:v>
                </c:pt>
                <c:pt idx="4210">
                  <c:v>1.0644536192218499</c:v>
                </c:pt>
                <c:pt idx="4211">
                  <c:v>1.0618560422832699</c:v>
                </c:pt>
                <c:pt idx="4212">
                  <c:v>1.0591084746023001</c:v>
                </c:pt>
                <c:pt idx="4213">
                  <c:v>1.05642507225275</c:v>
                </c:pt>
                <c:pt idx="4214">
                  <c:v>1.0536748205001101</c:v>
                </c:pt>
                <c:pt idx="4215">
                  <c:v>1.05125188579161</c:v>
                </c:pt>
                <c:pt idx="4216">
                  <c:v>1.0486636307711299</c:v>
                </c:pt>
                <c:pt idx="4217">
                  <c:v>1.0456863331297901</c:v>
                </c:pt>
                <c:pt idx="4218">
                  <c:v>1.0431521289671399</c:v>
                </c:pt>
                <c:pt idx="4219">
                  <c:v>1.04024616504709</c:v>
                </c:pt>
                <c:pt idx="4220">
                  <c:v>1.03739075331638</c:v>
                </c:pt>
                <c:pt idx="4221">
                  <c:v>1.0345884831622201</c:v>
                </c:pt>
                <c:pt idx="4222">
                  <c:v>1.0317355000103401</c:v>
                </c:pt>
                <c:pt idx="4223">
                  <c:v>1.0289076557382899</c:v>
                </c:pt>
                <c:pt idx="4224">
                  <c:v>1.0260173265511701</c:v>
                </c:pt>
                <c:pt idx="4225">
                  <c:v>1.02318580386539</c:v>
                </c:pt>
                <c:pt idx="4226">
                  <c:v>1.0200677076354601</c:v>
                </c:pt>
                <c:pt idx="4227">
                  <c:v>1.0169820468872699</c:v>
                </c:pt>
                <c:pt idx="4228">
                  <c:v>1.0141969937831099</c:v>
                </c:pt>
                <c:pt idx="4229">
                  <c:v>1.0110961291939</c:v>
                </c:pt>
                <c:pt idx="4230">
                  <c:v>1.00787273639192</c:v>
                </c:pt>
                <c:pt idx="4231">
                  <c:v>1.0050468615566599</c:v>
                </c:pt>
                <c:pt idx="4232">
                  <c:v>1.00174745886275</c:v>
                </c:pt>
                <c:pt idx="4233">
                  <c:v>0.998511980529597</c:v>
                </c:pt>
                <c:pt idx="4234">
                  <c:v>0.99566819767157</c:v>
                </c:pt>
                <c:pt idx="4235">
                  <c:v>0.99238311840841997</c:v>
                </c:pt>
                <c:pt idx="4236">
                  <c:v>0.989119231700896</c:v>
                </c:pt>
                <c:pt idx="4237">
                  <c:v>0.98579175894459303</c:v>
                </c:pt>
                <c:pt idx="4238">
                  <c:v>0.98238371902455901</c:v>
                </c:pt>
                <c:pt idx="4239">
                  <c:v>0.97911779241015295</c:v>
                </c:pt>
                <c:pt idx="4240">
                  <c:v>0.97577873089660905</c:v>
                </c:pt>
                <c:pt idx="4241">
                  <c:v>0.972445569311577</c:v>
                </c:pt>
                <c:pt idx="4242">
                  <c:v>0.96904950371632903</c:v>
                </c:pt>
                <c:pt idx="4243">
                  <c:v>0.96560998695591804</c:v>
                </c:pt>
                <c:pt idx="4244">
                  <c:v>0.96224603801965702</c:v>
                </c:pt>
                <c:pt idx="4245">
                  <c:v>0.95878166177620405</c:v>
                </c:pt>
                <c:pt idx="4246">
                  <c:v>0.95532493634770099</c:v>
                </c:pt>
                <c:pt idx="4247">
                  <c:v>0.95196930505335298</c:v>
                </c:pt>
                <c:pt idx="4248">
                  <c:v>0.94833587203174796</c:v>
                </c:pt>
                <c:pt idx="4249">
                  <c:v>0.94483409232149596</c:v>
                </c:pt>
                <c:pt idx="4250">
                  <c:v>0.94150527442494703</c:v>
                </c:pt>
                <c:pt idx="4251">
                  <c:v>0.93763200938701596</c:v>
                </c:pt>
                <c:pt idx="4252">
                  <c:v>0.93392017856239995</c:v>
                </c:pt>
                <c:pt idx="4253">
                  <c:v>0.93046377599239105</c:v>
                </c:pt>
                <c:pt idx="4254">
                  <c:v>0.92686983725676297</c:v>
                </c:pt>
                <c:pt idx="4255">
                  <c:v>0.923266321420665</c:v>
                </c:pt>
                <c:pt idx="4256">
                  <c:v>0.91958989140887903</c:v>
                </c:pt>
                <c:pt idx="4257">
                  <c:v>0.91582131820420098</c:v>
                </c:pt>
                <c:pt idx="4258">
                  <c:v>0.91198851633816602</c:v>
                </c:pt>
                <c:pt idx="4259">
                  <c:v>0.90828259320308602</c:v>
                </c:pt>
                <c:pt idx="4260">
                  <c:v>0.90467904290805301</c:v>
                </c:pt>
                <c:pt idx="4261">
                  <c:v>0.90072991171230699</c:v>
                </c:pt>
                <c:pt idx="4262">
                  <c:v>0.89672909397631695</c:v>
                </c:pt>
                <c:pt idx="4263">
                  <c:v>0.89264610347648699</c:v>
                </c:pt>
                <c:pt idx="4264">
                  <c:v>0.88877053341517898</c:v>
                </c:pt>
                <c:pt idx="4265">
                  <c:v>0.88493504840880799</c:v>
                </c:pt>
                <c:pt idx="4266">
                  <c:v>0.88131363596767098</c:v>
                </c:pt>
                <c:pt idx="4267">
                  <c:v>0.87726116739213</c:v>
                </c:pt>
                <c:pt idx="4268">
                  <c:v>0.87322482715050298</c:v>
                </c:pt>
                <c:pt idx="4269">
                  <c:v>0.86929788254201201</c:v>
                </c:pt>
                <c:pt idx="4270">
                  <c:v>0.86539689203103198</c:v>
                </c:pt>
                <c:pt idx="4271">
                  <c:v>0.86145700700580996</c:v>
                </c:pt>
                <c:pt idx="4272">
                  <c:v>0.85753562177220999</c:v>
                </c:pt>
                <c:pt idx="4273">
                  <c:v>0.85354316296676802</c:v>
                </c:pt>
                <c:pt idx="4274">
                  <c:v>0.84930072352289698</c:v>
                </c:pt>
                <c:pt idx="4275">
                  <c:v>0.84523397156347801</c:v>
                </c:pt>
                <c:pt idx="4276">
                  <c:v>0.84132426138967398</c:v>
                </c:pt>
                <c:pt idx="4277">
                  <c:v>0.83710605961580797</c:v>
                </c:pt>
                <c:pt idx="4278">
                  <c:v>0.83295013848692501</c:v>
                </c:pt>
                <c:pt idx="4279">
                  <c:v>0.82913061510771502</c:v>
                </c:pt>
                <c:pt idx="4280">
                  <c:v>0.82493725543220298</c:v>
                </c:pt>
                <c:pt idx="4281">
                  <c:v>0.82089998014271204</c:v>
                </c:pt>
                <c:pt idx="4282">
                  <c:v>0.81693627964704796</c:v>
                </c:pt>
                <c:pt idx="4283">
                  <c:v>0.81254604210456205</c:v>
                </c:pt>
                <c:pt idx="4284">
                  <c:v>0.80835376152147298</c:v>
                </c:pt>
                <c:pt idx="4285">
                  <c:v>0.80427379916243202</c:v>
                </c:pt>
                <c:pt idx="4286">
                  <c:v>0.80001821373627802</c:v>
                </c:pt>
                <c:pt idx="4287">
                  <c:v>0.79573561965177497</c:v>
                </c:pt>
                <c:pt idx="4288">
                  <c:v>0.79145081434398501</c:v>
                </c:pt>
                <c:pt idx="4289">
                  <c:v>0.78712788720925497</c:v>
                </c:pt>
                <c:pt idx="4290">
                  <c:v>0.78296104042480297</c:v>
                </c:pt>
                <c:pt idx="4291">
                  <c:v>0.77859436611955302</c:v>
                </c:pt>
                <c:pt idx="4292">
                  <c:v>0.77452565993492595</c:v>
                </c:pt>
                <c:pt idx="4293">
                  <c:v>0.77023061023403905</c:v>
                </c:pt>
                <c:pt idx="4294">
                  <c:v>0.76599717745557205</c:v>
                </c:pt>
                <c:pt idx="4295">
                  <c:v>0.761893578649812</c:v>
                </c:pt>
                <c:pt idx="4296">
                  <c:v>0.75758225532869305</c:v>
                </c:pt>
                <c:pt idx="4297">
                  <c:v>0.75318317518879996</c:v>
                </c:pt>
                <c:pt idx="4298">
                  <c:v>0.74902366039653601</c:v>
                </c:pt>
                <c:pt idx="4299">
                  <c:v>0.744681821980823</c:v>
                </c:pt>
                <c:pt idx="4300">
                  <c:v>0.74029923044145096</c:v>
                </c:pt>
                <c:pt idx="4301">
                  <c:v>0.73611985938623203</c:v>
                </c:pt>
                <c:pt idx="4302">
                  <c:v>0.73184926994144905</c:v>
                </c:pt>
                <c:pt idx="4303">
                  <c:v>0.72752404802789505</c:v>
                </c:pt>
                <c:pt idx="4304">
                  <c:v>0.72325384228800704</c:v>
                </c:pt>
                <c:pt idx="4305">
                  <c:v>0.71895976706097897</c:v>
                </c:pt>
                <c:pt idx="4306">
                  <c:v>0.71455601618314901</c:v>
                </c:pt>
                <c:pt idx="4307">
                  <c:v>0.71017478220164398</c:v>
                </c:pt>
                <c:pt idx="4308">
                  <c:v>0.70583332019547995</c:v>
                </c:pt>
                <c:pt idx="4309">
                  <c:v>0.70141996986542998</c:v>
                </c:pt>
                <c:pt idx="4310">
                  <c:v>0.69706653865674995</c:v>
                </c:pt>
                <c:pt idx="4311">
                  <c:v>0.69269067468121703</c:v>
                </c:pt>
                <c:pt idx="4312">
                  <c:v>0.68833887002741101</c:v>
                </c:pt>
                <c:pt idx="4313">
                  <c:v>0.68381983414292502</c:v>
                </c:pt>
                <c:pt idx="4314">
                  <c:v>0.67946112823362304</c:v>
                </c:pt>
                <c:pt idx="4315">
                  <c:v>0.67501763859763497</c:v>
                </c:pt>
                <c:pt idx="4316">
                  <c:v>0.67061881038049698</c:v>
                </c:pt>
                <c:pt idx="4317">
                  <c:v>0.66621969065939401</c:v>
                </c:pt>
                <c:pt idx="4318">
                  <c:v>0.66185702166209703</c:v>
                </c:pt>
                <c:pt idx="4319">
                  <c:v>0.65724053218339895</c:v>
                </c:pt>
                <c:pt idx="4320">
                  <c:v>0.65271349763497699</c:v>
                </c:pt>
                <c:pt idx="4321">
                  <c:v>0.64827798539772696</c:v>
                </c:pt>
                <c:pt idx="4322">
                  <c:v>0.64362830808385696</c:v>
                </c:pt>
                <c:pt idx="4323">
                  <c:v>0.63898001440490404</c:v>
                </c:pt>
                <c:pt idx="4324">
                  <c:v>0.63462328724563</c:v>
                </c:pt>
                <c:pt idx="4325">
                  <c:v>0.62996304733678599</c:v>
                </c:pt>
                <c:pt idx="4326">
                  <c:v>0.62519647895048103</c:v>
                </c:pt>
                <c:pt idx="4327">
                  <c:v>0.62049313339714995</c:v>
                </c:pt>
                <c:pt idx="4328">
                  <c:v>0.61581337094928001</c:v>
                </c:pt>
                <c:pt idx="4329">
                  <c:v>0.61100169007355698</c:v>
                </c:pt>
                <c:pt idx="4330">
                  <c:v>0.606353092007339</c:v>
                </c:pt>
                <c:pt idx="4331">
                  <c:v>0.60143638728186499</c:v>
                </c:pt>
                <c:pt idx="4332">
                  <c:v>0.59646566165610904</c:v>
                </c:pt>
                <c:pt idx="4333">
                  <c:v>0.59170931810513006</c:v>
                </c:pt>
                <c:pt idx="4334">
                  <c:v>0.58685391924033603</c:v>
                </c:pt>
                <c:pt idx="4335">
                  <c:v>0.58181301411241204</c:v>
                </c:pt>
                <c:pt idx="4336">
                  <c:v>0.57697577712436598</c:v>
                </c:pt>
                <c:pt idx="4337">
                  <c:v>0.57206239178776697</c:v>
                </c:pt>
                <c:pt idx="4338">
                  <c:v>0.56674425329391998</c:v>
                </c:pt>
                <c:pt idx="4339">
                  <c:v>0.56164517145467396</c:v>
                </c:pt>
                <c:pt idx="4340">
                  <c:v>0.55636464323227597</c:v>
                </c:pt>
                <c:pt idx="4341">
                  <c:v>0.55122358398511695</c:v>
                </c:pt>
                <c:pt idx="4342">
                  <c:v>0.54588604889188996</c:v>
                </c:pt>
                <c:pt idx="4343">
                  <c:v>0.54090834952269895</c:v>
                </c:pt>
                <c:pt idx="4344">
                  <c:v>0.53554468384633402</c:v>
                </c:pt>
                <c:pt idx="4345">
                  <c:v>0.53036821587011296</c:v>
                </c:pt>
                <c:pt idx="4346">
                  <c:v>0.525068765195706</c:v>
                </c:pt>
                <c:pt idx="4347">
                  <c:v>0.51965302834287297</c:v>
                </c:pt>
                <c:pt idx="4348">
                  <c:v>0.51406037124494597</c:v>
                </c:pt>
                <c:pt idx="4349">
                  <c:v>0.50870459713041805</c:v>
                </c:pt>
                <c:pt idx="4350">
                  <c:v>0.50312483605618297</c:v>
                </c:pt>
                <c:pt idx="4351">
                  <c:v>0.49759120494127201</c:v>
                </c:pt>
                <c:pt idx="4352">
                  <c:v>0.48935640913744599</c:v>
                </c:pt>
                <c:pt idx="4353">
                  <c:v>0.48108270997181501</c:v>
                </c:pt>
                <c:pt idx="4354">
                  <c:v>0.47528397757559998</c:v>
                </c:pt>
                <c:pt idx="4355">
                  <c:v>0.46974853798747002</c:v>
                </c:pt>
                <c:pt idx="4356">
                  <c:v>0.46389848583688398</c:v>
                </c:pt>
                <c:pt idx="4357">
                  <c:v>0.45800954382866399</c:v>
                </c:pt>
                <c:pt idx="4358">
                  <c:v>0.45221854016805402</c:v>
                </c:pt>
                <c:pt idx="4359">
                  <c:v>0.44621650408953401</c:v>
                </c:pt>
                <c:pt idx="4360">
                  <c:v>0.44027438076833703</c:v>
                </c:pt>
                <c:pt idx="4361">
                  <c:v>0.43441341491415902</c:v>
                </c:pt>
                <c:pt idx="4362">
                  <c:v>0.42835312460859498</c:v>
                </c:pt>
                <c:pt idx="4363">
                  <c:v>0.42228583960483201</c:v>
                </c:pt>
                <c:pt idx="4364">
                  <c:v>0.41618345972771398</c:v>
                </c:pt>
                <c:pt idx="4365">
                  <c:v>0.41006173410763402</c:v>
                </c:pt>
                <c:pt idx="4366">
                  <c:v>0.40394228867565402</c:v>
                </c:pt>
                <c:pt idx="4367">
                  <c:v>0.39788659398133402</c:v>
                </c:pt>
                <c:pt idx="4368">
                  <c:v>0.391964055830612</c:v>
                </c:pt>
                <c:pt idx="4369">
                  <c:v>0.385790017666295</c:v>
                </c:pt>
                <c:pt idx="4370">
                  <c:v>0.379664681619032</c:v>
                </c:pt>
                <c:pt idx="4371">
                  <c:v>0.37378093949518998</c:v>
                </c:pt>
                <c:pt idx="4372">
                  <c:v>0.36764226069984302</c:v>
                </c:pt>
                <c:pt idx="4373">
                  <c:v>0.36157503305003003</c:v>
                </c:pt>
                <c:pt idx="4374">
                  <c:v>0.355757292127234</c:v>
                </c:pt>
                <c:pt idx="4375">
                  <c:v>0.34978080238215598</c:v>
                </c:pt>
                <c:pt idx="4376">
                  <c:v>0.34378254972398098</c:v>
                </c:pt>
                <c:pt idx="4377">
                  <c:v>0.33803114217395602</c:v>
                </c:pt>
                <c:pt idx="4378">
                  <c:v>0.332246984820812</c:v>
                </c:pt>
                <c:pt idx="4379">
                  <c:v>0.326433741953225</c:v>
                </c:pt>
                <c:pt idx="4380">
                  <c:v>0.32072904659435097</c:v>
                </c:pt>
                <c:pt idx="4381">
                  <c:v>0.315164645900948</c:v>
                </c:pt>
                <c:pt idx="4382">
                  <c:v>0.30953795850897697</c:v>
                </c:pt>
                <c:pt idx="4383">
                  <c:v>0.30395759122135502</c:v>
                </c:pt>
                <c:pt idx="4384">
                  <c:v>0.29859900342610901</c:v>
                </c:pt>
                <c:pt idx="4385">
                  <c:v>0.29317683835203301</c:v>
                </c:pt>
                <c:pt idx="4386">
                  <c:v>0.28778493877810701</c:v>
                </c:pt>
                <c:pt idx="4387">
                  <c:v>0.28272497537545699</c:v>
                </c:pt>
                <c:pt idx="4388">
                  <c:v>0.27749613786403299</c:v>
                </c:pt>
                <c:pt idx="4389">
                  <c:v>0.27232329962788598</c:v>
                </c:pt>
                <c:pt idx="4390">
                  <c:v>0.26718908172100703</c:v>
                </c:pt>
                <c:pt idx="4391">
                  <c:v>0.26226226449943901</c:v>
                </c:pt>
                <c:pt idx="4392">
                  <c:v>0.25743077136576098</c:v>
                </c:pt>
                <c:pt idx="4393">
                  <c:v>0.25282825195851499</c:v>
                </c:pt>
                <c:pt idx="4394">
                  <c:v>0.24817036945993601</c:v>
                </c:pt>
                <c:pt idx="4395">
                  <c:v>0.24354090712343601</c:v>
                </c:pt>
                <c:pt idx="4396">
                  <c:v>0.239077697119985</c:v>
                </c:pt>
                <c:pt idx="4397">
                  <c:v>0.23473695355157001</c:v>
                </c:pt>
                <c:pt idx="4398">
                  <c:v>0.230423094316696</c:v>
                </c:pt>
                <c:pt idx="4399">
                  <c:v>0.22615948296152</c:v>
                </c:pt>
                <c:pt idx="4400">
                  <c:v>0.22218847949989001</c:v>
                </c:pt>
                <c:pt idx="4401">
                  <c:v>0.218127598132316</c:v>
                </c:pt>
                <c:pt idx="4402">
                  <c:v>0.21410137857310299</c:v>
                </c:pt>
                <c:pt idx="4403">
                  <c:v>0.21042732475325299</c:v>
                </c:pt>
                <c:pt idx="4404">
                  <c:v>0.20658283533218</c:v>
                </c:pt>
                <c:pt idx="4405">
                  <c:v>0.20287148623416801</c:v>
                </c:pt>
                <c:pt idx="4406">
                  <c:v>0.19945677268939599</c:v>
                </c:pt>
                <c:pt idx="4407">
                  <c:v>0.195898329295838</c:v>
                </c:pt>
                <c:pt idx="4408">
                  <c:v>0.192429232411086</c:v>
                </c:pt>
                <c:pt idx="4409">
                  <c:v>0.18916122502802499</c:v>
                </c:pt>
                <c:pt idx="4410">
                  <c:v>0.18594583733162401</c:v>
                </c:pt>
                <c:pt idx="4411">
                  <c:v>0.182766870673124</c:v>
                </c:pt>
                <c:pt idx="4412">
                  <c:v>0.17974953279675199</c:v>
                </c:pt>
                <c:pt idx="4413">
                  <c:v>0.17682578663031201</c:v>
                </c:pt>
                <c:pt idx="4414">
                  <c:v>0.17388937296345799</c:v>
                </c:pt>
                <c:pt idx="4415">
                  <c:v>0.171068246942013</c:v>
                </c:pt>
                <c:pt idx="4416">
                  <c:v>0.16822567015575801</c:v>
                </c:pt>
                <c:pt idx="4417">
                  <c:v>0.16557214595377401</c:v>
                </c:pt>
                <c:pt idx="4418">
                  <c:v>0.16300683080529199</c:v>
                </c:pt>
                <c:pt idx="4419">
                  <c:v>0.160729242954403</c:v>
                </c:pt>
                <c:pt idx="4420">
                  <c:v>0.15831871109548901</c:v>
                </c:pt>
                <c:pt idx="4421">
                  <c:v>0.155954787313627</c:v>
                </c:pt>
                <c:pt idx="4422">
                  <c:v>0.153833304027406</c:v>
                </c:pt>
                <c:pt idx="4423">
                  <c:v>0.151621446711942</c:v>
                </c:pt>
                <c:pt idx="4424">
                  <c:v>0.149496732551293</c:v>
                </c:pt>
                <c:pt idx="4425">
                  <c:v>0.14753383755062999</c:v>
                </c:pt>
                <c:pt idx="4426">
                  <c:v>0.14560985495336301</c:v>
                </c:pt>
                <c:pt idx="4427">
                  <c:v>0.14366648551852701</c:v>
                </c:pt>
                <c:pt idx="4428">
                  <c:v>0.14187484762320901</c:v>
                </c:pt>
                <c:pt idx="4429">
                  <c:v>0.140100823404887</c:v>
                </c:pt>
                <c:pt idx="4430">
                  <c:v>0.13837692622716199</c:v>
                </c:pt>
                <c:pt idx="4431">
                  <c:v>0.13676097507898899</c:v>
                </c:pt>
                <c:pt idx="4432">
                  <c:v>0.13529788881229801</c:v>
                </c:pt>
                <c:pt idx="4433">
                  <c:v>0.13368756995381101</c:v>
                </c:pt>
                <c:pt idx="4434">
                  <c:v>0.13216729256479601</c:v>
                </c:pt>
                <c:pt idx="4435">
                  <c:v>0.130893169941069</c:v>
                </c:pt>
                <c:pt idx="4436">
                  <c:v>0.12944958157216499</c:v>
                </c:pt>
                <c:pt idx="4437">
                  <c:v>0.12806620988218601</c:v>
                </c:pt>
                <c:pt idx="4438">
                  <c:v>0.12697145230292001</c:v>
                </c:pt>
                <c:pt idx="4439">
                  <c:v>0.12566678253157701</c:v>
                </c:pt>
                <c:pt idx="4440">
                  <c:v>0.124428140814416</c:v>
                </c:pt>
                <c:pt idx="4441">
                  <c:v>0.123179386488716</c:v>
                </c:pt>
                <c:pt idx="4442">
                  <c:v>0.12203045830725499</c:v>
                </c:pt>
                <c:pt idx="4443">
                  <c:v>0.120932253839758</c:v>
                </c:pt>
                <c:pt idx="4444">
                  <c:v>0.119981985422782</c:v>
                </c:pt>
                <c:pt idx="4445">
                  <c:v>0.119057329914843</c:v>
                </c:pt>
                <c:pt idx="4446">
                  <c:v>0.118061008669125</c:v>
                </c:pt>
                <c:pt idx="4447">
                  <c:v>0.117087033033991</c:v>
                </c:pt>
                <c:pt idx="4448">
                  <c:v>0.11630398229074999</c:v>
                </c:pt>
                <c:pt idx="4449">
                  <c:v>0.115352760146681</c:v>
                </c:pt>
                <c:pt idx="4450">
                  <c:v>0.114450966900525</c:v>
                </c:pt>
                <c:pt idx="4451">
                  <c:v>0.11382504820358</c:v>
                </c:pt>
                <c:pt idx="4452">
                  <c:v>0.112974984454922</c:v>
                </c:pt>
                <c:pt idx="4453">
                  <c:v>0.112122374159904</c:v>
                </c:pt>
                <c:pt idx="4454">
                  <c:v>0.111519380860651</c:v>
                </c:pt>
                <c:pt idx="4455">
                  <c:v>0.11070705643699801</c:v>
                </c:pt>
                <c:pt idx="4456">
                  <c:v>0.109963443945162</c:v>
                </c:pt>
                <c:pt idx="4457">
                  <c:v>0.109377634944393</c:v>
                </c:pt>
                <c:pt idx="4458">
                  <c:v>0.108696570425915</c:v>
                </c:pt>
                <c:pt idx="4459">
                  <c:v>0.10801467427518199</c:v>
                </c:pt>
                <c:pt idx="4460">
                  <c:v>0.107416282446744</c:v>
                </c:pt>
                <c:pt idx="4461">
                  <c:v>0.106825175229459</c:v>
                </c:pt>
                <c:pt idx="4462">
                  <c:v>0.10614681899702701</c:v>
                </c:pt>
                <c:pt idx="4463">
                  <c:v>0.10556909767910699</c:v>
                </c:pt>
                <c:pt idx="4464">
                  <c:v>0.105133368711297</c:v>
                </c:pt>
                <c:pt idx="4465">
                  <c:v>0.10449350850346099</c:v>
                </c:pt>
                <c:pt idx="4466">
                  <c:v>0.103881297904687</c:v>
                </c:pt>
                <c:pt idx="4467">
                  <c:v>0.103258365842824</c:v>
                </c:pt>
                <c:pt idx="4468">
                  <c:v>0.10272223948656201</c:v>
                </c:pt>
                <c:pt idx="4469">
                  <c:v>0.102198767669809</c:v>
                </c:pt>
                <c:pt idx="4470">
                  <c:v>0.10189125981802701</c:v>
                </c:pt>
                <c:pt idx="4471">
                  <c:v>0.10135347667771</c:v>
                </c:pt>
                <c:pt idx="4472">
                  <c:v>0.10085286487204299</c:v>
                </c:pt>
                <c:pt idx="4473">
                  <c:v>0.10043227385419</c:v>
                </c:pt>
                <c:pt idx="4474">
                  <c:v>9.9990776468378798E-2</c:v>
                </c:pt>
                <c:pt idx="4475">
                  <c:v>9.9440416243548005E-2</c:v>
                </c:pt>
                <c:pt idx="4476">
                  <c:v>9.9047548292825596E-2</c:v>
                </c:pt>
                <c:pt idx="4477">
                  <c:v>9.8714234035772702E-2</c:v>
                </c:pt>
                <c:pt idx="4478">
                  <c:v>9.8295764105083699E-2</c:v>
                </c:pt>
                <c:pt idx="4479">
                  <c:v>9.7862452579041095E-2</c:v>
                </c:pt>
                <c:pt idx="4480">
                  <c:v>9.7472371979771599E-2</c:v>
                </c:pt>
                <c:pt idx="4481">
                  <c:v>9.7009777751130302E-2</c:v>
                </c:pt>
                <c:pt idx="4482">
                  <c:v>9.6579214596810403E-2</c:v>
                </c:pt>
                <c:pt idx="4483">
                  <c:v>9.6407378208823502E-2</c:v>
                </c:pt>
                <c:pt idx="4484">
                  <c:v>9.5943262237900298E-2</c:v>
                </c:pt>
                <c:pt idx="4485">
                  <c:v>9.5514090654129399E-2</c:v>
                </c:pt>
                <c:pt idx="4486">
                  <c:v>9.5231488114222704E-2</c:v>
                </c:pt>
                <c:pt idx="4487">
                  <c:v>9.4812951167113996E-2</c:v>
                </c:pt>
                <c:pt idx="4488">
                  <c:v>9.4387824394895195E-2</c:v>
                </c:pt>
                <c:pt idx="4489">
                  <c:v>9.4173719136354694E-2</c:v>
                </c:pt>
                <c:pt idx="4490">
                  <c:v>9.3861537112388496E-2</c:v>
                </c:pt>
                <c:pt idx="4491">
                  <c:v>9.3469960556831197E-2</c:v>
                </c:pt>
                <c:pt idx="4492">
                  <c:v>9.3075738579500203E-2</c:v>
                </c:pt>
                <c:pt idx="4493">
                  <c:v>9.2650279732575599E-2</c:v>
                </c:pt>
                <c:pt idx="4494">
                  <c:v>9.2318860513418796E-2</c:v>
                </c:pt>
                <c:pt idx="4495">
                  <c:v>9.1991731524552603E-2</c:v>
                </c:pt>
                <c:pt idx="4496">
                  <c:v>9.1819959129982795E-2</c:v>
                </c:pt>
                <c:pt idx="4497">
                  <c:v>9.1459713604611706E-2</c:v>
                </c:pt>
                <c:pt idx="4498">
                  <c:v>9.1141474316827897E-2</c:v>
                </c:pt>
                <c:pt idx="4499">
                  <c:v>9.0981623332481804E-2</c:v>
                </c:pt>
                <c:pt idx="4500">
                  <c:v>9.0606576666080393E-2</c:v>
                </c:pt>
                <c:pt idx="4501">
                  <c:v>9.0260413708165205E-2</c:v>
                </c:pt>
                <c:pt idx="4502">
                  <c:v>9.0130768056648297E-2</c:v>
                </c:pt>
                <c:pt idx="4503">
                  <c:v>8.9783375112650401E-2</c:v>
                </c:pt>
                <c:pt idx="4504">
                  <c:v>8.9441291095378003E-2</c:v>
                </c:pt>
                <c:pt idx="4505">
                  <c:v>8.9245202951133196E-2</c:v>
                </c:pt>
                <c:pt idx="4506">
                  <c:v>8.8935537438373694E-2</c:v>
                </c:pt>
                <c:pt idx="4507">
                  <c:v>8.8647699313393294E-2</c:v>
                </c:pt>
                <c:pt idx="4508">
                  <c:v>8.8459463188579807E-2</c:v>
                </c:pt>
                <c:pt idx="4509">
                  <c:v>8.8262127421330799E-2</c:v>
                </c:pt>
                <c:pt idx="4510">
                  <c:v>8.7920428234307596E-2</c:v>
                </c:pt>
                <c:pt idx="4511">
                  <c:v>8.7644448872500197E-2</c:v>
                </c:pt>
                <c:pt idx="4512">
                  <c:v>8.7450849726640606E-2</c:v>
                </c:pt>
                <c:pt idx="4513">
                  <c:v>8.7136877933516793E-2</c:v>
                </c:pt>
                <c:pt idx="4514">
                  <c:v>8.6827213507300396E-2</c:v>
                </c:pt>
                <c:pt idx="4515">
                  <c:v>8.67546435911207E-2</c:v>
                </c:pt>
                <c:pt idx="4516">
                  <c:v>8.6447006654149297E-2</c:v>
                </c:pt>
                <c:pt idx="4517">
                  <c:v>8.6142604860166505E-2</c:v>
                </c:pt>
                <c:pt idx="4518">
                  <c:v>8.5799785874162801E-2</c:v>
                </c:pt>
                <c:pt idx="4519">
                  <c:v>8.5536694348168393E-2</c:v>
                </c:pt>
                <c:pt idx="4520">
                  <c:v>8.5295228753238903E-2</c:v>
                </c:pt>
                <c:pt idx="4521">
                  <c:v>8.5184596207303495E-2</c:v>
                </c:pt>
                <c:pt idx="4522">
                  <c:v>8.4979906891627599E-2</c:v>
                </c:pt>
                <c:pt idx="4523">
                  <c:v>8.46852743222066E-2</c:v>
                </c:pt>
                <c:pt idx="4524">
                  <c:v>8.4488993879252197E-2</c:v>
                </c:pt>
                <c:pt idx="4525">
                  <c:v>8.4306220310584601E-2</c:v>
                </c:pt>
                <c:pt idx="4526">
                  <c:v>8.4060250878489007E-2</c:v>
                </c:pt>
                <c:pt idx="4527">
                  <c:v>8.3823325519915406E-2</c:v>
                </c:pt>
                <c:pt idx="4528">
                  <c:v>8.37585024613266E-2</c:v>
                </c:pt>
                <c:pt idx="4529">
                  <c:v>8.34747055002176E-2</c:v>
                </c:pt>
                <c:pt idx="4530">
                  <c:v>8.3212375349831003E-2</c:v>
                </c:pt>
                <c:pt idx="4531">
                  <c:v>8.3074024218754899E-2</c:v>
                </c:pt>
                <c:pt idx="4532">
                  <c:v>8.2815861426448895E-2</c:v>
                </c:pt>
                <c:pt idx="4533">
                  <c:v>8.2577279691273597E-2</c:v>
                </c:pt>
                <c:pt idx="4534">
                  <c:v>8.2526469389752902E-2</c:v>
                </c:pt>
                <c:pt idx="4535">
                  <c:v>8.2267282860508606E-2</c:v>
                </c:pt>
                <c:pt idx="4536">
                  <c:v>8.20068429263002E-2</c:v>
                </c:pt>
                <c:pt idx="4537">
                  <c:v>8.1843080911009294E-2</c:v>
                </c:pt>
                <c:pt idx="4538">
                  <c:v>8.1646567520995694E-2</c:v>
                </c:pt>
                <c:pt idx="4539">
                  <c:v>8.1409609042263104E-2</c:v>
                </c:pt>
                <c:pt idx="4540">
                  <c:v>8.1276325567159594E-2</c:v>
                </c:pt>
                <c:pt idx="4541">
                  <c:v>8.1164173141587706E-2</c:v>
                </c:pt>
                <c:pt idx="4542">
                  <c:v>8.0896005810548705E-2</c:v>
                </c:pt>
                <c:pt idx="4543">
                  <c:v>8.0618939828127706E-2</c:v>
                </c:pt>
                <c:pt idx="4544">
                  <c:v>8.0348691612015993E-2</c:v>
                </c:pt>
                <c:pt idx="4545">
                  <c:v>8.0142437704587205E-2</c:v>
                </c:pt>
                <c:pt idx="4546">
                  <c:v>7.9935221469032203E-2</c:v>
                </c:pt>
                <c:pt idx="4547">
                  <c:v>7.9922529474289697E-2</c:v>
                </c:pt>
                <c:pt idx="4548">
                  <c:v>7.9687031956079096E-2</c:v>
                </c:pt>
                <c:pt idx="4549">
                  <c:v>7.9487633930208801E-2</c:v>
                </c:pt>
                <c:pt idx="4550">
                  <c:v>7.9426725763672198E-2</c:v>
                </c:pt>
                <c:pt idx="4551">
                  <c:v>7.9208739877988502E-2</c:v>
                </c:pt>
                <c:pt idx="4552">
                  <c:v>7.8997485300836501E-2</c:v>
                </c:pt>
                <c:pt idx="4553">
                  <c:v>7.8927137384501606E-2</c:v>
                </c:pt>
                <c:pt idx="4554">
                  <c:v>7.8772882484675399E-2</c:v>
                </c:pt>
                <c:pt idx="4555">
                  <c:v>7.8554442035965802E-2</c:v>
                </c:pt>
                <c:pt idx="4556">
                  <c:v>7.8411944016503698E-2</c:v>
                </c:pt>
                <c:pt idx="4557">
                  <c:v>7.8289022921429405E-2</c:v>
                </c:pt>
                <c:pt idx="4558">
                  <c:v>7.8070714972758096E-2</c:v>
                </c:pt>
                <c:pt idx="4559">
                  <c:v>7.7858431031927397E-2</c:v>
                </c:pt>
                <c:pt idx="4560">
                  <c:v>7.7844348639093994E-2</c:v>
                </c:pt>
                <c:pt idx="4561">
                  <c:v>7.7615805571743496E-2</c:v>
                </c:pt>
                <c:pt idx="4562">
                  <c:v>7.7383058339667701E-2</c:v>
                </c:pt>
                <c:pt idx="4563">
                  <c:v>7.7343472648256806E-2</c:v>
                </c:pt>
                <c:pt idx="4564">
                  <c:v>7.7073486094983601E-2</c:v>
                </c:pt>
                <c:pt idx="4565">
                  <c:v>7.6865508007661704E-2</c:v>
                </c:pt>
                <c:pt idx="4566">
                  <c:v>7.68708437875225E-2</c:v>
                </c:pt>
                <c:pt idx="4567">
                  <c:v>7.6664493516242299E-2</c:v>
                </c:pt>
                <c:pt idx="4568">
                  <c:v>7.6430777863909505E-2</c:v>
                </c:pt>
                <c:pt idx="4569">
                  <c:v>7.6191065018065204E-2</c:v>
                </c:pt>
                <c:pt idx="4570">
                  <c:v>7.6000782292491298E-2</c:v>
                </c:pt>
                <c:pt idx="4571">
                  <c:v>7.5803236861247306E-2</c:v>
                </c:pt>
                <c:pt idx="4572">
                  <c:v>7.5747124967165097E-2</c:v>
                </c:pt>
                <c:pt idx="4573">
                  <c:v>7.5702114341159601E-2</c:v>
                </c:pt>
                <c:pt idx="4574">
                  <c:v>7.5488537879815604E-2</c:v>
                </c:pt>
                <c:pt idx="4575">
                  <c:v>7.5315575192992798E-2</c:v>
                </c:pt>
                <c:pt idx="4576">
                  <c:v>7.5198485535414097E-2</c:v>
                </c:pt>
                <c:pt idx="4577">
                  <c:v>7.4987856108539697E-2</c:v>
                </c:pt>
                <c:pt idx="4578">
                  <c:v>7.4800045404116999E-2</c:v>
                </c:pt>
                <c:pt idx="4579">
                  <c:v>7.4863183040482201E-2</c:v>
                </c:pt>
                <c:pt idx="4580">
                  <c:v>7.4628115825665198E-2</c:v>
                </c:pt>
                <c:pt idx="4581">
                  <c:v>7.4537755203588504E-2</c:v>
                </c:pt>
                <c:pt idx="4582">
                  <c:v>7.4378264932116897E-2</c:v>
                </c:pt>
                <c:pt idx="4583">
                  <c:v>7.41857584798708E-2</c:v>
                </c:pt>
                <c:pt idx="4584">
                  <c:v>7.4022660070719795E-2</c:v>
                </c:pt>
                <c:pt idx="4585">
                  <c:v>7.39548897642332E-2</c:v>
                </c:pt>
                <c:pt idx="4586">
                  <c:v>7.3810608106820302E-2</c:v>
                </c:pt>
                <c:pt idx="4587">
                  <c:v>7.36288741463796E-2</c:v>
                </c:pt>
                <c:pt idx="4588">
                  <c:v>7.3592471657320593E-2</c:v>
                </c:pt>
                <c:pt idx="4589">
                  <c:v>7.3464742454234302E-2</c:v>
                </c:pt>
                <c:pt idx="4590">
                  <c:v>7.3229173392367702E-2</c:v>
                </c:pt>
                <c:pt idx="4591">
                  <c:v>7.3154455380669503E-2</c:v>
                </c:pt>
                <c:pt idx="4592">
                  <c:v>7.3166241791719794E-2</c:v>
                </c:pt>
                <c:pt idx="4593">
                  <c:v>7.2934287483804094E-2</c:v>
                </c:pt>
                <c:pt idx="4594">
                  <c:v>7.2739564658452799E-2</c:v>
                </c:pt>
                <c:pt idx="4595">
                  <c:v>7.2512668615672501E-2</c:v>
                </c:pt>
                <c:pt idx="4596">
                  <c:v>7.2315552213694997E-2</c:v>
                </c:pt>
                <c:pt idx="4597">
                  <c:v>7.2178623309203799E-2</c:v>
                </c:pt>
                <c:pt idx="4598">
                  <c:v>7.2204190371851301E-2</c:v>
                </c:pt>
                <c:pt idx="4599">
                  <c:v>7.2017088018053593E-2</c:v>
                </c:pt>
                <c:pt idx="4600">
                  <c:v>7.1878780745125104E-2</c:v>
                </c:pt>
                <c:pt idx="4601">
                  <c:v>7.1851740086761304E-2</c:v>
                </c:pt>
                <c:pt idx="4602">
                  <c:v>7.1728919632732605E-2</c:v>
                </c:pt>
                <c:pt idx="4603">
                  <c:v>7.1535284456330797E-2</c:v>
                </c:pt>
                <c:pt idx="4604">
                  <c:v>7.1468838005481899E-2</c:v>
                </c:pt>
                <c:pt idx="4605">
                  <c:v>7.1432306373025903E-2</c:v>
                </c:pt>
                <c:pt idx="4606">
                  <c:v>7.12527208961546E-2</c:v>
                </c:pt>
                <c:pt idx="4607">
                  <c:v>7.1118799368074803E-2</c:v>
                </c:pt>
                <c:pt idx="4608">
                  <c:v>7.1116016343390903E-2</c:v>
                </c:pt>
                <c:pt idx="4609">
                  <c:v>7.0888532907702098E-2</c:v>
                </c:pt>
                <c:pt idx="4610">
                  <c:v>7.0702947152312498E-2</c:v>
                </c:pt>
                <c:pt idx="4611">
                  <c:v>7.0764786078749906E-2</c:v>
                </c:pt>
                <c:pt idx="4612">
                  <c:v>7.0605665406522605E-2</c:v>
                </c:pt>
                <c:pt idx="4613">
                  <c:v>7.0421934671079101E-2</c:v>
                </c:pt>
                <c:pt idx="4614">
                  <c:v>7.0393322675954398E-2</c:v>
                </c:pt>
                <c:pt idx="4615">
                  <c:v>7.0250719999118499E-2</c:v>
                </c:pt>
                <c:pt idx="4616">
                  <c:v>7.0059136332322997E-2</c:v>
                </c:pt>
                <c:pt idx="4617">
                  <c:v>7.0045990015690202E-2</c:v>
                </c:pt>
                <c:pt idx="4618">
                  <c:v>6.9909592159092607E-2</c:v>
                </c:pt>
                <c:pt idx="4619">
                  <c:v>6.9724442689524005E-2</c:v>
                </c:pt>
                <c:pt idx="4620">
                  <c:v>6.9539220712613301E-2</c:v>
                </c:pt>
                <c:pt idx="4621">
                  <c:v>6.93653242390911E-2</c:v>
                </c:pt>
                <c:pt idx="4622">
                  <c:v>6.9281257863622298E-2</c:v>
                </c:pt>
                <c:pt idx="4623">
                  <c:v>6.9192582702574501E-2</c:v>
                </c:pt>
                <c:pt idx="4624">
                  <c:v>6.9205373991280406E-2</c:v>
                </c:pt>
                <c:pt idx="4625">
                  <c:v>6.90677116120548E-2</c:v>
                </c:pt>
                <c:pt idx="4626">
                  <c:v>6.8899451968414904E-2</c:v>
                </c:pt>
                <c:pt idx="4627">
                  <c:v>6.8948901782277999E-2</c:v>
                </c:pt>
                <c:pt idx="4628">
                  <c:v>6.87806110169428E-2</c:v>
                </c:pt>
                <c:pt idx="4629">
                  <c:v>6.86178130175297E-2</c:v>
                </c:pt>
                <c:pt idx="4630">
                  <c:v>6.8663950039384095E-2</c:v>
                </c:pt>
                <c:pt idx="4631">
                  <c:v>6.84784964347879E-2</c:v>
                </c:pt>
                <c:pt idx="4632">
                  <c:v>6.8325669834545397E-2</c:v>
                </c:pt>
                <c:pt idx="4633">
                  <c:v>6.8309536494780401E-2</c:v>
                </c:pt>
                <c:pt idx="4634">
                  <c:v>6.8201097698571606E-2</c:v>
                </c:pt>
                <c:pt idx="4635">
                  <c:v>6.8046377021043297E-2</c:v>
                </c:pt>
                <c:pt idx="4636">
                  <c:v>6.7986361798829803E-2</c:v>
                </c:pt>
                <c:pt idx="4637">
                  <c:v>6.79346539739831E-2</c:v>
                </c:pt>
                <c:pt idx="4638">
                  <c:v>6.7770997586194398E-2</c:v>
                </c:pt>
                <c:pt idx="4639">
                  <c:v>6.7619067752577797E-2</c:v>
                </c:pt>
                <c:pt idx="4640">
                  <c:v>6.76171470355863E-2</c:v>
                </c:pt>
                <c:pt idx="4641">
                  <c:v>6.7454578704200602E-2</c:v>
                </c:pt>
                <c:pt idx="4642">
                  <c:v>6.7307112292230797E-2</c:v>
                </c:pt>
                <c:pt idx="4643">
                  <c:v>6.7394888979228004E-2</c:v>
                </c:pt>
                <c:pt idx="4644">
                  <c:v>6.7242293579814302E-2</c:v>
                </c:pt>
                <c:pt idx="4645">
                  <c:v>6.70952659759982E-2</c:v>
                </c:pt>
                <c:pt idx="4646">
                  <c:v>6.6876754222903095E-2</c:v>
                </c:pt>
                <c:pt idx="4647">
                  <c:v>6.6765101141451594E-2</c:v>
                </c:pt>
                <c:pt idx="4648">
                  <c:v>6.6654234620121697E-2</c:v>
                </c:pt>
                <c:pt idx="4649">
                  <c:v>6.66795764700511E-2</c:v>
                </c:pt>
                <c:pt idx="4650">
                  <c:v>6.65948471481288E-2</c:v>
                </c:pt>
                <c:pt idx="4651">
                  <c:v>6.6437351220993202E-2</c:v>
                </c:pt>
                <c:pt idx="4652">
                  <c:v>6.6364477310950604E-2</c:v>
                </c:pt>
                <c:pt idx="4653">
                  <c:v>6.6344638626712304E-2</c:v>
                </c:pt>
                <c:pt idx="4654">
                  <c:v>6.6174318470681504E-2</c:v>
                </c:pt>
                <c:pt idx="4655">
                  <c:v>6.6066973668057402E-2</c:v>
                </c:pt>
                <c:pt idx="4656">
                  <c:v>6.6130236489697902E-2</c:v>
                </c:pt>
                <c:pt idx="4657">
                  <c:v>6.5977206570095898E-2</c:v>
                </c:pt>
                <c:pt idx="4658">
                  <c:v>6.5827161170696993E-2</c:v>
                </c:pt>
                <c:pt idx="4659">
                  <c:v>6.5898606437258006E-2</c:v>
                </c:pt>
                <c:pt idx="4660">
                  <c:v>6.5695868902063401E-2</c:v>
                </c:pt>
                <c:pt idx="4661">
                  <c:v>6.5560757628797303E-2</c:v>
                </c:pt>
                <c:pt idx="4662">
                  <c:v>6.5641810438440598E-2</c:v>
                </c:pt>
                <c:pt idx="4663">
                  <c:v>6.5486365172546607E-2</c:v>
                </c:pt>
                <c:pt idx="4664">
                  <c:v>6.5320947420938802E-2</c:v>
                </c:pt>
                <c:pt idx="4665">
                  <c:v>6.52529796158582E-2</c:v>
                </c:pt>
                <c:pt idx="4666">
                  <c:v>6.51751439630361E-2</c:v>
                </c:pt>
                <c:pt idx="4667">
                  <c:v>6.5025857339302801E-2</c:v>
                </c:pt>
                <c:pt idx="4668">
                  <c:v>6.4985982802075598E-2</c:v>
                </c:pt>
                <c:pt idx="4669">
                  <c:v>6.4988724247086599E-2</c:v>
                </c:pt>
                <c:pt idx="4670">
                  <c:v>6.4826623924697194E-2</c:v>
                </c:pt>
                <c:pt idx="4671">
                  <c:v>6.4670955121982801E-2</c:v>
                </c:pt>
                <c:pt idx="4672">
                  <c:v>6.4494570930643494E-2</c:v>
                </c:pt>
                <c:pt idx="4673">
                  <c:v>6.4407198418242398E-2</c:v>
                </c:pt>
                <c:pt idx="4674">
                  <c:v>6.4286892438152096E-2</c:v>
                </c:pt>
                <c:pt idx="4675">
                  <c:v>6.4412257265454798E-2</c:v>
                </c:pt>
                <c:pt idx="4676">
                  <c:v>6.4272383033918301E-2</c:v>
                </c:pt>
                <c:pt idx="4677">
                  <c:v>6.4167722613395206E-2</c:v>
                </c:pt>
                <c:pt idx="4678">
                  <c:v>6.4182421658187702E-2</c:v>
                </c:pt>
                <c:pt idx="4679">
                  <c:v>6.4045100278842096E-2</c:v>
                </c:pt>
                <c:pt idx="4680">
                  <c:v>6.3916877300167999E-2</c:v>
                </c:pt>
                <c:pt idx="4681">
                  <c:v>6.3951693960310294E-2</c:v>
                </c:pt>
                <c:pt idx="4682">
                  <c:v>6.3851362967398198E-2</c:v>
                </c:pt>
                <c:pt idx="4683">
                  <c:v>6.3725468644406605E-2</c:v>
                </c:pt>
                <c:pt idx="4684">
                  <c:v>6.3665381574537397E-2</c:v>
                </c:pt>
                <c:pt idx="4685">
                  <c:v>6.3603111911409896E-2</c:v>
                </c:pt>
                <c:pt idx="4686">
                  <c:v>6.3459158525801904E-2</c:v>
                </c:pt>
                <c:pt idx="4687">
                  <c:v>6.3380786605799905E-2</c:v>
                </c:pt>
                <c:pt idx="4688">
                  <c:v>6.3429682302133597E-2</c:v>
                </c:pt>
                <c:pt idx="4689">
                  <c:v>6.3280262363453896E-2</c:v>
                </c:pt>
                <c:pt idx="4690">
                  <c:v>6.3154861059350198E-2</c:v>
                </c:pt>
                <c:pt idx="4691">
                  <c:v>6.3192655953267798E-2</c:v>
                </c:pt>
                <c:pt idx="4692">
                  <c:v>6.3030220529374903E-2</c:v>
                </c:pt>
                <c:pt idx="4693">
                  <c:v>6.2897597827637999E-2</c:v>
                </c:pt>
                <c:pt idx="4694">
                  <c:v>6.2978119783413597E-2</c:v>
                </c:pt>
                <c:pt idx="4695">
                  <c:v>6.2864276017838394E-2</c:v>
                </c:pt>
                <c:pt idx="4696">
                  <c:v>6.2730723080070105E-2</c:v>
                </c:pt>
                <c:pt idx="4697">
                  <c:v>6.2542720620209796E-2</c:v>
                </c:pt>
                <c:pt idx="4698">
                  <c:v>6.2418616764868297E-2</c:v>
                </c:pt>
                <c:pt idx="4699">
                  <c:v>6.2329583878939103E-2</c:v>
                </c:pt>
                <c:pt idx="4700">
                  <c:v>6.2353166169486697E-2</c:v>
                </c:pt>
                <c:pt idx="4701">
                  <c:v>6.2344587582629098E-2</c:v>
                </c:pt>
                <c:pt idx="4702">
                  <c:v>6.2204187418029702E-2</c:v>
                </c:pt>
                <c:pt idx="4703">
                  <c:v>6.2119754335179002E-2</c:v>
                </c:pt>
                <c:pt idx="4704">
                  <c:v>6.2128657290115602E-2</c:v>
                </c:pt>
                <c:pt idx="4705">
                  <c:v>6.2023961974773299E-2</c:v>
                </c:pt>
                <c:pt idx="4706">
                  <c:v>6.1916873809725902E-2</c:v>
                </c:pt>
                <c:pt idx="4707">
                  <c:v>6.2006074062082903E-2</c:v>
                </c:pt>
                <c:pt idx="4708">
                  <c:v>6.1860733025241803E-2</c:v>
                </c:pt>
                <c:pt idx="4709">
                  <c:v>6.1744271389519101E-2</c:v>
                </c:pt>
                <c:pt idx="4710">
                  <c:v>6.1777958316573102E-2</c:v>
                </c:pt>
                <c:pt idx="4711">
                  <c:v>6.1671366624068399E-2</c:v>
                </c:pt>
                <c:pt idx="4712">
                  <c:v>6.1545865707254503E-2</c:v>
                </c:pt>
                <c:pt idx="4713">
                  <c:v>6.1581274901982397E-2</c:v>
                </c:pt>
                <c:pt idx="4714">
                  <c:v>6.1512246456307401E-2</c:v>
                </c:pt>
                <c:pt idx="4715">
                  <c:v>6.1348590417765102E-2</c:v>
                </c:pt>
                <c:pt idx="4716">
                  <c:v>6.1310926646304498E-2</c:v>
                </c:pt>
                <c:pt idx="4717">
                  <c:v>6.1308378450727501E-2</c:v>
                </c:pt>
                <c:pt idx="4718">
                  <c:v>6.11393180831021E-2</c:v>
                </c:pt>
                <c:pt idx="4719">
                  <c:v>6.1072876638111798E-2</c:v>
                </c:pt>
                <c:pt idx="4720">
                  <c:v>6.1151837212188802E-2</c:v>
                </c:pt>
                <c:pt idx="4721">
                  <c:v>6.0978708167870703E-2</c:v>
                </c:pt>
                <c:pt idx="4722">
                  <c:v>6.0845325700938702E-2</c:v>
                </c:pt>
                <c:pt idx="4723">
                  <c:v>6.0707568928288803E-2</c:v>
                </c:pt>
                <c:pt idx="4724">
                  <c:v>6.0605716173692301E-2</c:v>
                </c:pt>
                <c:pt idx="4725">
                  <c:v>6.0532945926145901E-2</c:v>
                </c:pt>
                <c:pt idx="4726">
                  <c:v>6.0625853812477301E-2</c:v>
                </c:pt>
                <c:pt idx="4727">
                  <c:v>6.0506875587937797E-2</c:v>
                </c:pt>
                <c:pt idx="4728">
                  <c:v>6.0409464252491898E-2</c:v>
                </c:pt>
                <c:pt idx="4729">
                  <c:v>6.04280095431022E-2</c:v>
                </c:pt>
                <c:pt idx="4730">
                  <c:v>6.0352720572457899E-2</c:v>
                </c:pt>
                <c:pt idx="4731">
                  <c:v>6.02307669857206E-2</c:v>
                </c:pt>
                <c:pt idx="4732">
                  <c:v>6.0221988416742499E-2</c:v>
                </c:pt>
                <c:pt idx="4733">
                  <c:v>6.0220365858791799E-2</c:v>
                </c:pt>
                <c:pt idx="4734">
                  <c:v>6.0098672111052999E-2</c:v>
                </c:pt>
                <c:pt idx="4735">
                  <c:v>5.9958892525173703E-2</c:v>
                </c:pt>
                <c:pt idx="4736">
                  <c:v>5.9949785393352203E-2</c:v>
                </c:pt>
                <c:pt idx="4737">
                  <c:v>5.9857009599605999E-2</c:v>
                </c:pt>
                <c:pt idx="4738">
                  <c:v>5.9749194983547999E-2</c:v>
                </c:pt>
                <c:pt idx="4739">
                  <c:v>5.9874003035171201E-2</c:v>
                </c:pt>
                <c:pt idx="4740">
                  <c:v>5.9738898591603799E-2</c:v>
                </c:pt>
                <c:pt idx="4741">
                  <c:v>5.9624061298867E-2</c:v>
                </c:pt>
                <c:pt idx="4742">
                  <c:v>5.9644891686427101E-2</c:v>
                </c:pt>
                <c:pt idx="4743">
                  <c:v>5.9540757094509997E-2</c:v>
                </c:pt>
                <c:pt idx="4744">
                  <c:v>5.9466726476481699E-2</c:v>
                </c:pt>
                <c:pt idx="4745">
                  <c:v>5.9490144854256202E-2</c:v>
                </c:pt>
                <c:pt idx="4746">
                  <c:v>5.9430554722590997E-2</c:v>
                </c:pt>
                <c:pt idx="4747">
                  <c:v>5.9307472508710997E-2</c:v>
                </c:pt>
                <c:pt idx="4748">
                  <c:v>5.9176240640226502E-2</c:v>
                </c:pt>
                <c:pt idx="4749">
                  <c:v>5.90406385987685E-2</c:v>
                </c:pt>
                <c:pt idx="4750">
                  <c:v>5.8947263033284299E-2</c:v>
                </c:pt>
                <c:pt idx="4751">
                  <c:v>5.8911459753289701E-2</c:v>
                </c:pt>
                <c:pt idx="4752">
                  <c:v>5.9016787544048002E-2</c:v>
                </c:pt>
                <c:pt idx="4753">
                  <c:v>5.8903507907719602E-2</c:v>
                </c:pt>
                <c:pt idx="4754">
                  <c:v>5.88008635677396E-2</c:v>
                </c:pt>
                <c:pt idx="4755">
                  <c:v>5.8872771811876598E-2</c:v>
                </c:pt>
                <c:pt idx="4756">
                  <c:v>5.8730380733041397E-2</c:v>
                </c:pt>
                <c:pt idx="4757">
                  <c:v>5.8626396764288997E-2</c:v>
                </c:pt>
                <c:pt idx="4758">
                  <c:v>5.8725010196212603E-2</c:v>
                </c:pt>
                <c:pt idx="4759">
                  <c:v>5.8603217728280699E-2</c:v>
                </c:pt>
                <c:pt idx="4760">
                  <c:v>5.8485963905695597E-2</c:v>
                </c:pt>
                <c:pt idx="4761">
                  <c:v>5.8525247906800103E-2</c:v>
                </c:pt>
                <c:pt idx="4762">
                  <c:v>5.8467881307781903E-2</c:v>
                </c:pt>
                <c:pt idx="4763">
                  <c:v>5.8351419225800699E-2</c:v>
                </c:pt>
                <c:pt idx="4764">
                  <c:v>5.8337210580551101E-2</c:v>
                </c:pt>
                <c:pt idx="4765">
                  <c:v>5.83519841505524E-2</c:v>
                </c:pt>
                <c:pt idx="4766">
                  <c:v>5.8217803850614702E-2</c:v>
                </c:pt>
                <c:pt idx="4767">
                  <c:v>5.8138209472720699E-2</c:v>
                </c:pt>
                <c:pt idx="4768">
                  <c:v>5.8184782140112003E-2</c:v>
                </c:pt>
                <c:pt idx="4769">
                  <c:v>5.8044607848084101E-2</c:v>
                </c:pt>
                <c:pt idx="4770">
                  <c:v>5.7925296753334299E-2</c:v>
                </c:pt>
                <c:pt idx="4771">
                  <c:v>5.80556006752884E-2</c:v>
                </c:pt>
                <c:pt idx="4772">
                  <c:v>5.79108220020619E-2</c:v>
                </c:pt>
                <c:pt idx="4773">
                  <c:v>5.7796452039231699E-2</c:v>
                </c:pt>
                <c:pt idx="4774">
                  <c:v>5.7622990493351803E-2</c:v>
                </c:pt>
                <c:pt idx="4775">
                  <c:v>5.7542731888436997E-2</c:v>
                </c:pt>
                <c:pt idx="4776">
                  <c:v>5.7492385094519802E-2</c:v>
                </c:pt>
                <c:pt idx="4777">
                  <c:v>5.7550086406990698E-2</c:v>
                </c:pt>
                <c:pt idx="4778">
                  <c:v>5.7507557503413201E-2</c:v>
                </c:pt>
                <c:pt idx="4779">
                  <c:v>5.7422759011387797E-2</c:v>
                </c:pt>
                <c:pt idx="4780">
                  <c:v>5.7399542129132598E-2</c:v>
                </c:pt>
                <c:pt idx="4781">
                  <c:v>5.73921555769627E-2</c:v>
                </c:pt>
                <c:pt idx="4782">
                  <c:v>5.7288614897212403E-2</c:v>
                </c:pt>
                <c:pt idx="4783">
                  <c:v>5.7200841392235198E-2</c:v>
                </c:pt>
                <c:pt idx="4784">
                  <c:v>5.7325680158101099E-2</c:v>
                </c:pt>
                <c:pt idx="4785">
                  <c:v>5.7178677738799401E-2</c:v>
                </c:pt>
                <c:pt idx="4786">
                  <c:v>5.7097827414205903E-2</c:v>
                </c:pt>
                <c:pt idx="4787">
                  <c:v>5.7077256865644098E-2</c:v>
                </c:pt>
                <c:pt idx="4788">
                  <c:v>5.6978982465807397E-2</c:v>
                </c:pt>
                <c:pt idx="4789">
                  <c:v>5.6893361654753297E-2</c:v>
                </c:pt>
                <c:pt idx="4790">
                  <c:v>5.6998890921628603E-2</c:v>
                </c:pt>
                <c:pt idx="4791">
                  <c:v>5.6906182241315599E-2</c:v>
                </c:pt>
                <c:pt idx="4792">
                  <c:v>5.6799061169537299E-2</c:v>
                </c:pt>
                <c:pt idx="4793">
                  <c:v>5.6842884048819403E-2</c:v>
                </c:pt>
                <c:pt idx="4794">
                  <c:v>5.6760408042464301E-2</c:v>
                </c:pt>
                <c:pt idx="4795">
                  <c:v>5.6667731783818398E-2</c:v>
                </c:pt>
                <c:pt idx="4796">
                  <c:v>5.66723368441064E-2</c:v>
                </c:pt>
                <c:pt idx="4797">
                  <c:v>5.6654281138131903E-2</c:v>
                </c:pt>
                <c:pt idx="4798">
                  <c:v>5.6552528558919603E-2</c:v>
                </c:pt>
                <c:pt idx="4799">
                  <c:v>5.6436236811956801E-2</c:v>
                </c:pt>
                <c:pt idx="4800">
                  <c:v>5.62876810824188E-2</c:v>
                </c:pt>
                <c:pt idx="4801">
                  <c:v>5.6229847890790302E-2</c:v>
                </c:pt>
                <c:pt idx="4802">
                  <c:v>5.6172681855969103E-2</c:v>
                </c:pt>
                <c:pt idx="4803">
                  <c:v>5.63091435275659E-2</c:v>
                </c:pt>
                <c:pt idx="4804">
                  <c:v>5.6180233853713901E-2</c:v>
                </c:pt>
                <c:pt idx="4805">
                  <c:v>5.6097060907632001E-2</c:v>
                </c:pt>
                <c:pt idx="4806">
                  <c:v>5.6164366018492798E-2</c:v>
                </c:pt>
                <c:pt idx="4807">
                  <c:v>5.6080570841807897E-2</c:v>
                </c:pt>
                <c:pt idx="4808">
                  <c:v>5.5981960319998803E-2</c:v>
                </c:pt>
                <c:pt idx="4809">
                  <c:v>5.6030749906009703E-2</c:v>
                </c:pt>
                <c:pt idx="4810">
                  <c:v>5.5989810149185297E-2</c:v>
                </c:pt>
                <c:pt idx="4811">
                  <c:v>5.5906572437379502E-2</c:v>
                </c:pt>
                <c:pt idx="4812">
                  <c:v>5.5877788652045103E-2</c:v>
                </c:pt>
                <c:pt idx="4813">
                  <c:v>5.5893091232670902E-2</c:v>
                </c:pt>
                <c:pt idx="4814">
                  <c:v>5.5769843049347498E-2</c:v>
                </c:pt>
                <c:pt idx="4815">
                  <c:v>5.5713431502226497E-2</c:v>
                </c:pt>
                <c:pt idx="4816">
                  <c:v>5.5796307414614797E-2</c:v>
                </c:pt>
                <c:pt idx="4817">
                  <c:v>5.5661665760756401E-2</c:v>
                </c:pt>
                <c:pt idx="4818">
                  <c:v>5.55816387641241E-2</c:v>
                </c:pt>
                <c:pt idx="4819">
                  <c:v>5.5628144356887503E-2</c:v>
                </c:pt>
                <c:pt idx="4820">
                  <c:v>5.5506651464384001E-2</c:v>
                </c:pt>
                <c:pt idx="4821">
                  <c:v>5.5422882394243998E-2</c:v>
                </c:pt>
                <c:pt idx="4822">
                  <c:v>5.5541298119350997E-2</c:v>
                </c:pt>
                <c:pt idx="4823">
                  <c:v>5.54181131301449E-2</c:v>
                </c:pt>
                <c:pt idx="4824">
                  <c:v>5.5315864835089601E-2</c:v>
                </c:pt>
                <c:pt idx="4825">
                  <c:v>5.5197083080808097E-2</c:v>
                </c:pt>
                <c:pt idx="4826">
                  <c:v>5.5095299573925297E-2</c:v>
                </c:pt>
                <c:pt idx="4827">
                  <c:v>5.5070128660493801E-2</c:v>
                </c:pt>
                <c:pt idx="4828">
                  <c:v>5.5090827809181002E-2</c:v>
                </c:pt>
                <c:pt idx="4829">
                  <c:v>5.5128785917380102E-2</c:v>
                </c:pt>
                <c:pt idx="4830">
                  <c:v>5.5022263821835102E-2</c:v>
                </c:pt>
                <c:pt idx="4831">
                  <c:v>5.4951613865947803E-2</c:v>
                </c:pt>
                <c:pt idx="4832">
                  <c:v>5.49850998795589E-2</c:v>
                </c:pt>
                <c:pt idx="4833">
                  <c:v>5.4910442035179502E-2</c:v>
                </c:pt>
                <c:pt idx="4834">
                  <c:v>5.4805243465428498E-2</c:v>
                </c:pt>
                <c:pt idx="4835">
                  <c:v>5.4953072588735399E-2</c:v>
                </c:pt>
                <c:pt idx="4836">
                  <c:v>5.4835418472066397E-2</c:v>
                </c:pt>
                <c:pt idx="4837">
                  <c:v>5.4738304209119397E-2</c:v>
                </c:pt>
                <c:pt idx="4838">
                  <c:v>5.4771923770507103E-2</c:v>
                </c:pt>
                <c:pt idx="4839">
                  <c:v>5.46677554375491E-2</c:v>
                </c:pt>
                <c:pt idx="4840">
                  <c:v>5.4586967919021699E-2</c:v>
                </c:pt>
                <c:pt idx="4841">
                  <c:v>5.4660068126395102E-2</c:v>
                </c:pt>
                <c:pt idx="4842">
                  <c:v>5.4610813444014597E-2</c:v>
                </c:pt>
                <c:pt idx="4843">
                  <c:v>5.45128370285963E-2</c:v>
                </c:pt>
                <c:pt idx="4844">
                  <c:v>5.4496114200446699E-2</c:v>
                </c:pt>
                <c:pt idx="4845">
                  <c:v>5.4486241443858399E-2</c:v>
                </c:pt>
                <c:pt idx="4846">
                  <c:v>5.4394788458011802E-2</c:v>
                </c:pt>
                <c:pt idx="4847">
                  <c:v>5.4348482245889701E-2</c:v>
                </c:pt>
                <c:pt idx="4848">
                  <c:v>5.4444838936130301E-2</c:v>
                </c:pt>
                <c:pt idx="4849">
                  <c:v>5.4334570847761998E-2</c:v>
                </c:pt>
                <c:pt idx="4850">
                  <c:v>5.4239509394392302E-2</c:v>
                </c:pt>
                <c:pt idx="4851">
                  <c:v>5.4092379189872503E-2</c:v>
                </c:pt>
                <c:pt idx="4852">
                  <c:v>5.4038753247975101E-2</c:v>
                </c:pt>
                <c:pt idx="4853">
                  <c:v>5.3989568259566897E-2</c:v>
                </c:pt>
                <c:pt idx="4854">
                  <c:v>5.4123280899754198E-2</c:v>
                </c:pt>
                <c:pt idx="4855">
                  <c:v>5.4031237067344202E-2</c:v>
                </c:pt>
                <c:pt idx="4856">
                  <c:v>5.3954889823216903E-2</c:v>
                </c:pt>
                <c:pt idx="4857">
                  <c:v>5.4003744793590103E-2</c:v>
                </c:pt>
                <c:pt idx="4858">
                  <c:v>5.3945943480357597E-2</c:v>
                </c:pt>
                <c:pt idx="4859">
                  <c:v>5.3871449277115298E-2</c:v>
                </c:pt>
                <c:pt idx="4860">
                  <c:v>5.3873765320976701E-2</c:v>
                </c:pt>
                <c:pt idx="4861">
                  <c:v>5.38903871740972E-2</c:v>
                </c:pt>
                <c:pt idx="4862">
                  <c:v>5.3782880655489702E-2</c:v>
                </c:pt>
                <c:pt idx="4863">
                  <c:v>5.3721408611939601E-2</c:v>
                </c:pt>
                <c:pt idx="4864">
                  <c:v>5.3800602385308302E-2</c:v>
                </c:pt>
                <c:pt idx="4865">
                  <c:v>5.3692589940813697E-2</c:v>
                </c:pt>
                <c:pt idx="4866">
                  <c:v>5.3600343118887103E-2</c:v>
                </c:pt>
                <c:pt idx="4867">
                  <c:v>5.3738164715468897E-2</c:v>
                </c:pt>
                <c:pt idx="4868">
                  <c:v>5.3617832328503402E-2</c:v>
                </c:pt>
                <c:pt idx="4869">
                  <c:v>5.35150527721268E-2</c:v>
                </c:pt>
                <c:pt idx="4870">
                  <c:v>5.3606404573656299E-2</c:v>
                </c:pt>
                <c:pt idx="4871">
                  <c:v>5.3528598412715803E-2</c:v>
                </c:pt>
                <c:pt idx="4872">
                  <c:v>5.3423400017587899E-2</c:v>
                </c:pt>
                <c:pt idx="4873">
                  <c:v>5.3469871597674599E-2</c:v>
                </c:pt>
                <c:pt idx="4874">
                  <c:v>5.3450198009765297E-2</c:v>
                </c:pt>
                <c:pt idx="4875">
                  <c:v>5.3321616995768997E-2</c:v>
                </c:pt>
                <c:pt idx="4876">
                  <c:v>5.3229765015809297E-2</c:v>
                </c:pt>
                <c:pt idx="4877">
                  <c:v>5.3124931330482003E-2</c:v>
                </c:pt>
                <c:pt idx="4878">
                  <c:v>5.3063193336129098E-2</c:v>
                </c:pt>
                <c:pt idx="4879">
                  <c:v>5.3033316178092003E-2</c:v>
                </c:pt>
                <c:pt idx="4880">
                  <c:v>5.3169978782534398E-2</c:v>
                </c:pt>
                <c:pt idx="4881">
                  <c:v>5.30859471376363E-2</c:v>
                </c:pt>
                <c:pt idx="4882">
                  <c:v>5.3002710163127603E-2</c:v>
                </c:pt>
                <c:pt idx="4883">
                  <c:v>5.3096813790034197E-2</c:v>
                </c:pt>
                <c:pt idx="4884">
                  <c:v>5.3012184177835701E-2</c:v>
                </c:pt>
                <c:pt idx="4885">
                  <c:v>5.2921430363009399E-2</c:v>
                </c:pt>
                <c:pt idx="4886">
                  <c:v>5.3028513561002903E-2</c:v>
                </c:pt>
                <c:pt idx="4887">
                  <c:v>5.2961574886770203E-2</c:v>
                </c:pt>
                <c:pt idx="4888">
                  <c:v>5.2861778007354497E-2</c:v>
                </c:pt>
                <c:pt idx="4889">
                  <c:v>5.2855148639840303E-2</c:v>
                </c:pt>
                <c:pt idx="4890">
                  <c:v>5.2805364578186201E-2</c:v>
                </c:pt>
                <c:pt idx="4891">
                  <c:v>5.2729646132017097E-2</c:v>
                </c:pt>
                <c:pt idx="4892">
                  <c:v>5.2744256080283401E-2</c:v>
                </c:pt>
                <c:pt idx="4893">
                  <c:v>5.2767838564856298E-2</c:v>
                </c:pt>
                <c:pt idx="4894">
                  <c:v>5.2669698256067897E-2</c:v>
                </c:pt>
                <c:pt idx="4895">
                  <c:v>5.2623720529178603E-2</c:v>
                </c:pt>
                <c:pt idx="4896">
                  <c:v>5.2680229205482598E-2</c:v>
                </c:pt>
                <c:pt idx="4897">
                  <c:v>5.2556450323512097E-2</c:v>
                </c:pt>
                <c:pt idx="4898">
                  <c:v>5.2477616001851898E-2</c:v>
                </c:pt>
                <c:pt idx="4899">
                  <c:v>5.2622065801794397E-2</c:v>
                </c:pt>
                <c:pt idx="4900">
                  <c:v>5.2523459909328399E-2</c:v>
                </c:pt>
                <c:pt idx="4901">
                  <c:v>5.2431376204670699E-2</c:v>
                </c:pt>
                <c:pt idx="4902">
                  <c:v>5.2310115638344298E-2</c:v>
                </c:pt>
                <c:pt idx="4903">
                  <c:v>5.2258839753145603E-2</c:v>
                </c:pt>
                <c:pt idx="4904">
                  <c:v>5.22032952479397E-2</c:v>
                </c:pt>
                <c:pt idx="4905">
                  <c:v>5.2302230750986597E-2</c:v>
                </c:pt>
                <c:pt idx="4906">
                  <c:v>5.2285207648916802E-2</c:v>
                </c:pt>
                <c:pt idx="4907">
                  <c:v>5.2207699647017797E-2</c:v>
                </c:pt>
                <c:pt idx="4908">
                  <c:v>5.2210018096957397E-2</c:v>
                </c:pt>
                <c:pt idx="4909">
                  <c:v>5.2221743040718097E-2</c:v>
                </c:pt>
                <c:pt idx="4910">
                  <c:v>5.21617588625908E-2</c:v>
                </c:pt>
                <c:pt idx="4911">
                  <c:v>5.2111844279958401E-2</c:v>
                </c:pt>
                <c:pt idx="4912">
                  <c:v>5.2214538830581102E-2</c:v>
                </c:pt>
                <c:pt idx="4913">
                  <c:v>5.20819635221689E-2</c:v>
                </c:pt>
                <c:pt idx="4914">
                  <c:v>5.2016042699329801E-2</c:v>
                </c:pt>
                <c:pt idx="4915">
                  <c:v>5.2143575293788103E-2</c:v>
                </c:pt>
                <c:pt idx="4916">
                  <c:v>5.2039504652687703E-2</c:v>
                </c:pt>
                <c:pt idx="4917">
                  <c:v>5.19476542055297E-2</c:v>
                </c:pt>
                <c:pt idx="4918">
                  <c:v>5.2072160896689597E-2</c:v>
                </c:pt>
                <c:pt idx="4919">
                  <c:v>5.1977892619712703E-2</c:v>
                </c:pt>
                <c:pt idx="4920">
                  <c:v>5.1899960322771402E-2</c:v>
                </c:pt>
                <c:pt idx="4921">
                  <c:v>5.1911945571191602E-2</c:v>
                </c:pt>
                <c:pt idx="4922">
                  <c:v>5.1877898222301003E-2</c:v>
                </c:pt>
                <c:pt idx="4923">
                  <c:v>5.1791316519180702E-2</c:v>
                </c:pt>
                <c:pt idx="4924">
                  <c:v>5.1809864448538898E-2</c:v>
                </c:pt>
                <c:pt idx="4925">
                  <c:v>5.18448764923959E-2</c:v>
                </c:pt>
                <c:pt idx="4926">
                  <c:v>5.1740965689532299E-2</c:v>
                </c:pt>
                <c:pt idx="4927">
                  <c:v>5.1627920280831602E-2</c:v>
                </c:pt>
                <c:pt idx="4928">
                  <c:v>5.1530938207482301E-2</c:v>
                </c:pt>
                <c:pt idx="4929">
                  <c:v>5.14680717024023E-2</c:v>
                </c:pt>
                <c:pt idx="4930">
                  <c:v>5.1469730407309899E-2</c:v>
                </c:pt>
                <c:pt idx="4931">
                  <c:v>5.1640639275622603E-2</c:v>
                </c:pt>
                <c:pt idx="4932">
                  <c:v>5.1548064084878699E-2</c:v>
                </c:pt>
                <c:pt idx="4933">
                  <c:v>5.1470124880627702E-2</c:v>
                </c:pt>
                <c:pt idx="4934">
                  <c:v>5.1558559993282002E-2</c:v>
                </c:pt>
                <c:pt idx="4935">
                  <c:v>5.1479498331900603E-2</c:v>
                </c:pt>
                <c:pt idx="4936">
                  <c:v>5.1417659638294297E-2</c:v>
                </c:pt>
                <c:pt idx="4937">
                  <c:v>5.1476848350527397E-2</c:v>
                </c:pt>
                <c:pt idx="4938">
                  <c:v>5.1426669699139803E-2</c:v>
                </c:pt>
                <c:pt idx="4939">
                  <c:v>5.1351477896483998E-2</c:v>
                </c:pt>
                <c:pt idx="4940">
                  <c:v>5.1350521214772002E-2</c:v>
                </c:pt>
                <c:pt idx="4941">
                  <c:v>5.1335482373057503E-2</c:v>
                </c:pt>
                <c:pt idx="4942">
                  <c:v>5.1246382645331198E-2</c:v>
                </c:pt>
                <c:pt idx="4943">
                  <c:v>5.1207493524998197E-2</c:v>
                </c:pt>
                <c:pt idx="4944">
                  <c:v>5.13344206653224E-2</c:v>
                </c:pt>
                <c:pt idx="4945">
                  <c:v>5.1227701556247701E-2</c:v>
                </c:pt>
                <c:pt idx="4946">
                  <c:v>5.1154530607163899E-2</c:v>
                </c:pt>
                <c:pt idx="4947">
                  <c:v>5.1264398789498802E-2</c:v>
                </c:pt>
                <c:pt idx="4948">
                  <c:v>5.1135354209691099E-2</c:v>
                </c:pt>
                <c:pt idx="4949">
                  <c:v>5.1084972840423203E-2</c:v>
                </c:pt>
                <c:pt idx="4950">
                  <c:v>5.1211668741113103E-2</c:v>
                </c:pt>
                <c:pt idx="4951">
                  <c:v>5.1119324498965203E-2</c:v>
                </c:pt>
                <c:pt idx="4952">
                  <c:v>5.1048007813127197E-2</c:v>
                </c:pt>
                <c:pt idx="4953">
                  <c:v>5.0944798800628702E-2</c:v>
                </c:pt>
                <c:pt idx="4954">
                  <c:v>5.08718316365653E-2</c:v>
                </c:pt>
                <c:pt idx="4955">
                  <c:v>5.0824430499536201E-2</c:v>
                </c:pt>
                <c:pt idx="4956">
                  <c:v>5.0870009562155802E-2</c:v>
                </c:pt>
                <c:pt idx="4957">
                  <c:v>5.0939035989964798E-2</c:v>
                </c:pt>
                <c:pt idx="4958">
                  <c:v>5.0855235390675602E-2</c:v>
                </c:pt>
                <c:pt idx="4959">
                  <c:v>5.0816947497272003E-2</c:v>
                </c:pt>
                <c:pt idx="4960">
                  <c:v>5.0882530980743301E-2</c:v>
                </c:pt>
                <c:pt idx="4961">
                  <c:v>5.0792135860926103E-2</c:v>
                </c:pt>
                <c:pt idx="4962">
                  <c:v>5.07433144763733E-2</c:v>
                </c:pt>
                <c:pt idx="4963">
                  <c:v>5.0889618617171901E-2</c:v>
                </c:pt>
                <c:pt idx="4964">
                  <c:v>5.0773662971286E-2</c:v>
                </c:pt>
                <c:pt idx="4965">
                  <c:v>5.0695084196424302E-2</c:v>
                </c:pt>
                <c:pt idx="4966">
                  <c:v>5.0793529235913001E-2</c:v>
                </c:pt>
                <c:pt idx="4967">
                  <c:v>5.0725926004815701E-2</c:v>
                </c:pt>
                <c:pt idx="4968">
                  <c:v>5.0657558836974197E-2</c:v>
                </c:pt>
                <c:pt idx="4969">
                  <c:v>5.0758947598903002E-2</c:v>
                </c:pt>
                <c:pt idx="4970">
                  <c:v>5.0720626294302198E-2</c:v>
                </c:pt>
                <c:pt idx="4971">
                  <c:v>5.0622020557056897E-2</c:v>
                </c:pt>
                <c:pt idx="4972">
                  <c:v>5.0620267245297501E-2</c:v>
                </c:pt>
                <c:pt idx="4973">
                  <c:v>5.0636461276250398E-2</c:v>
                </c:pt>
                <c:pt idx="4974">
                  <c:v>5.0528118968941202E-2</c:v>
                </c:pt>
                <c:pt idx="4975">
                  <c:v>5.0508341034098E-2</c:v>
                </c:pt>
                <c:pt idx="4976">
                  <c:v>5.0627585228842899E-2</c:v>
                </c:pt>
                <c:pt idx="4977">
                  <c:v>5.0499932743453602E-2</c:v>
                </c:pt>
                <c:pt idx="4978">
                  <c:v>5.0431730613733197E-2</c:v>
                </c:pt>
                <c:pt idx="4979">
                  <c:v>5.0305332581046698E-2</c:v>
                </c:pt>
                <c:pt idx="4980">
                  <c:v>5.02645598220018E-2</c:v>
                </c:pt>
                <c:pt idx="4981">
                  <c:v>5.02260055897445E-2</c:v>
                </c:pt>
                <c:pt idx="4982">
                  <c:v>5.0411592703312601E-2</c:v>
                </c:pt>
                <c:pt idx="4983">
                  <c:v>5.0331334156604998E-2</c:v>
                </c:pt>
                <c:pt idx="4984">
                  <c:v>5.0261414512836597E-2</c:v>
                </c:pt>
                <c:pt idx="4985">
                  <c:v>5.0325935454262997E-2</c:v>
                </c:pt>
                <c:pt idx="4986">
                  <c:v>5.02823163211965E-2</c:v>
                </c:pt>
                <c:pt idx="4987">
                  <c:v>5.0209278745266199E-2</c:v>
                </c:pt>
                <c:pt idx="4988">
                  <c:v>5.0238525242700102E-2</c:v>
                </c:pt>
                <c:pt idx="4989">
                  <c:v>5.03033775021322E-2</c:v>
                </c:pt>
                <c:pt idx="4990">
                  <c:v>5.0222195355066203E-2</c:v>
                </c:pt>
                <c:pt idx="4991">
                  <c:v>5.0148401215362001E-2</c:v>
                </c:pt>
                <c:pt idx="4992">
                  <c:v>5.0137104136714003E-2</c:v>
                </c:pt>
                <c:pt idx="4993">
                  <c:v>5.0071556218123502E-2</c:v>
                </c:pt>
                <c:pt idx="4994">
                  <c:v>5.0030879734549498E-2</c:v>
                </c:pt>
                <c:pt idx="4995">
                  <c:v>5.0182216994774501E-2</c:v>
                </c:pt>
                <c:pt idx="4996">
                  <c:v>5.0085566743897802E-2</c:v>
                </c:pt>
                <c:pt idx="4997">
                  <c:v>5.0027501652948503E-2</c:v>
                </c:pt>
                <c:pt idx="4998">
                  <c:v>5.0096097150041201E-2</c:v>
                </c:pt>
                <c:pt idx="4999">
                  <c:v>5.0005145176934697E-2</c:v>
                </c:pt>
                <c:pt idx="5000">
                  <c:v>4.9968709761742502E-2</c:v>
                </c:pt>
                <c:pt idx="5001">
                  <c:v>5.0044693343806901E-2</c:v>
                </c:pt>
                <c:pt idx="5002">
                  <c:v>5.0053401268087098E-2</c:v>
                </c:pt>
                <c:pt idx="5003">
                  <c:v>4.9942875630222199E-2</c:v>
                </c:pt>
                <c:pt idx="5004">
                  <c:v>4.9847346187258702E-2</c:v>
                </c:pt>
                <c:pt idx="5005">
                  <c:v>4.9776037126624199E-2</c:v>
                </c:pt>
                <c:pt idx="5006">
                  <c:v>4.9738704537351998E-2</c:v>
                </c:pt>
                <c:pt idx="5007">
                  <c:v>4.97419505457702E-2</c:v>
                </c:pt>
                <c:pt idx="5008">
                  <c:v>4.9867024179547803E-2</c:v>
                </c:pt>
                <c:pt idx="5009">
                  <c:v>4.9803492690747103E-2</c:v>
                </c:pt>
                <c:pt idx="5010">
                  <c:v>4.9756260278324103E-2</c:v>
                </c:pt>
                <c:pt idx="5011">
                  <c:v>4.9856754369102398E-2</c:v>
                </c:pt>
                <c:pt idx="5012">
                  <c:v>4.9755102275715397E-2</c:v>
                </c:pt>
                <c:pt idx="5013">
                  <c:v>4.9704424047376697E-2</c:v>
                </c:pt>
                <c:pt idx="5014">
                  <c:v>4.9844256604914997E-2</c:v>
                </c:pt>
                <c:pt idx="5015">
                  <c:v>4.9764080503000102E-2</c:v>
                </c:pt>
                <c:pt idx="5016">
                  <c:v>4.96742315740204E-2</c:v>
                </c:pt>
                <c:pt idx="5017">
                  <c:v>4.9730344796110201E-2</c:v>
                </c:pt>
                <c:pt idx="5018">
                  <c:v>4.9740670013772498E-2</c:v>
                </c:pt>
                <c:pt idx="5019">
                  <c:v>4.9658582507011703E-2</c:v>
                </c:pt>
                <c:pt idx="5020">
                  <c:v>4.9649905258168703E-2</c:v>
                </c:pt>
                <c:pt idx="5021">
                  <c:v>4.9708033679052903E-2</c:v>
                </c:pt>
                <c:pt idx="5022">
                  <c:v>4.96311885848017E-2</c:v>
                </c:pt>
                <c:pt idx="5023">
                  <c:v>4.9628858163486902E-2</c:v>
                </c:pt>
                <c:pt idx="5024">
                  <c:v>4.9602390557993002E-2</c:v>
                </c:pt>
                <c:pt idx="5025">
                  <c:v>4.9517822781732702E-2</c:v>
                </c:pt>
                <c:pt idx="5026">
                  <c:v>4.9651217588688901E-2</c:v>
                </c:pt>
                <c:pt idx="5027">
                  <c:v>4.9563738905514097E-2</c:v>
                </c:pt>
                <c:pt idx="5028">
                  <c:v>4.9460880167316597E-2</c:v>
                </c:pt>
                <c:pt idx="5029">
                  <c:v>4.9349510537770799E-2</c:v>
                </c:pt>
                <c:pt idx="5030">
                  <c:v>4.9277923050491598E-2</c:v>
                </c:pt>
                <c:pt idx="5031">
                  <c:v>4.9245477207780899E-2</c:v>
                </c:pt>
                <c:pt idx="5032">
                  <c:v>4.9308505957014602E-2</c:v>
                </c:pt>
                <c:pt idx="5033">
                  <c:v>4.9369620489111601E-2</c:v>
                </c:pt>
                <c:pt idx="5034">
                  <c:v>4.92839180127096E-2</c:v>
                </c:pt>
                <c:pt idx="5035">
                  <c:v>4.9261982610914599E-2</c:v>
                </c:pt>
                <c:pt idx="5036">
                  <c:v>4.9335545122933797E-2</c:v>
                </c:pt>
                <c:pt idx="5037">
                  <c:v>4.9269231890017799E-2</c:v>
                </c:pt>
                <c:pt idx="5038">
                  <c:v>4.91850321801999E-2</c:v>
                </c:pt>
                <c:pt idx="5039">
                  <c:v>4.9354079567516897E-2</c:v>
                </c:pt>
                <c:pt idx="5040">
                  <c:v>4.9260420472516303E-2</c:v>
                </c:pt>
                <c:pt idx="5041">
                  <c:v>4.9192044651135601E-2</c:v>
                </c:pt>
                <c:pt idx="5042">
                  <c:v>4.9217632292614298E-2</c:v>
                </c:pt>
                <c:pt idx="5043">
                  <c:v>4.91524489286045E-2</c:v>
                </c:pt>
                <c:pt idx="5044">
                  <c:v>4.9085905173948702E-2</c:v>
                </c:pt>
                <c:pt idx="5045">
                  <c:v>4.9161726123808501E-2</c:v>
                </c:pt>
                <c:pt idx="5046">
                  <c:v>4.91480171137176E-2</c:v>
                </c:pt>
                <c:pt idx="5047">
                  <c:v>4.9070592154748703E-2</c:v>
                </c:pt>
                <c:pt idx="5048">
                  <c:v>4.9078737812427199E-2</c:v>
                </c:pt>
                <c:pt idx="5049">
                  <c:v>4.9079304890862201E-2</c:v>
                </c:pt>
                <c:pt idx="5050">
                  <c:v>4.90022141408799E-2</c:v>
                </c:pt>
                <c:pt idx="5051">
                  <c:v>4.8984194989315999E-2</c:v>
                </c:pt>
                <c:pt idx="5052">
                  <c:v>4.9102442106231797E-2</c:v>
                </c:pt>
                <c:pt idx="5053">
                  <c:v>4.9002400754640497E-2</c:v>
                </c:pt>
                <c:pt idx="5054">
                  <c:v>4.8913445459523502E-2</c:v>
                </c:pt>
                <c:pt idx="5055">
                  <c:v>4.8805855835477301E-2</c:v>
                </c:pt>
                <c:pt idx="5056">
                  <c:v>4.8782133846543597E-2</c:v>
                </c:pt>
                <c:pt idx="5057">
                  <c:v>4.8748900687011501E-2</c:v>
                </c:pt>
                <c:pt idx="5058">
                  <c:v>4.8907173351229398E-2</c:v>
                </c:pt>
                <c:pt idx="5059">
                  <c:v>4.8855664033908501E-2</c:v>
                </c:pt>
                <c:pt idx="5060">
                  <c:v>4.87969931176244E-2</c:v>
                </c:pt>
                <c:pt idx="5061">
                  <c:v>4.88192628836258E-2</c:v>
                </c:pt>
                <c:pt idx="5062">
                  <c:v>4.8808499346099099E-2</c:v>
                </c:pt>
                <c:pt idx="5063">
                  <c:v>4.87450930134702E-2</c:v>
                </c:pt>
                <c:pt idx="5064">
                  <c:v>4.8775899194879201E-2</c:v>
                </c:pt>
                <c:pt idx="5065">
                  <c:v>4.8825543140992501E-2</c:v>
                </c:pt>
                <c:pt idx="5066">
                  <c:v>4.8740425188600202E-2</c:v>
                </c:pt>
                <c:pt idx="5067">
                  <c:v>4.8700469631300002E-2</c:v>
                </c:pt>
                <c:pt idx="5068">
                  <c:v>4.8786707377952002E-2</c:v>
                </c:pt>
                <c:pt idx="5069">
                  <c:v>4.86787247498673E-2</c:v>
                </c:pt>
                <c:pt idx="5070">
                  <c:v>4.8621780316655899E-2</c:v>
                </c:pt>
                <c:pt idx="5071">
                  <c:v>4.8770022132278802E-2</c:v>
                </c:pt>
                <c:pt idx="5072">
                  <c:v>4.8676955203215203E-2</c:v>
                </c:pt>
                <c:pt idx="5073">
                  <c:v>4.8601719696307298E-2</c:v>
                </c:pt>
                <c:pt idx="5074">
                  <c:v>4.86604978311031E-2</c:v>
                </c:pt>
                <c:pt idx="5075">
                  <c:v>4.8611077402407797E-2</c:v>
                </c:pt>
                <c:pt idx="5076">
                  <c:v>4.85304826773547E-2</c:v>
                </c:pt>
                <c:pt idx="5077">
                  <c:v>4.8616852378472603E-2</c:v>
                </c:pt>
                <c:pt idx="5078">
                  <c:v>4.8592376027954701E-2</c:v>
                </c:pt>
                <c:pt idx="5079">
                  <c:v>4.8513231042306697E-2</c:v>
                </c:pt>
                <c:pt idx="5080">
                  <c:v>4.84190071001648E-2</c:v>
                </c:pt>
                <c:pt idx="5081">
                  <c:v>4.8331569230261398E-2</c:v>
                </c:pt>
                <c:pt idx="5082">
                  <c:v>4.8309009890848201E-2</c:v>
                </c:pt>
                <c:pt idx="5083">
                  <c:v>4.8296819858175501E-2</c:v>
                </c:pt>
                <c:pt idx="5084">
                  <c:v>4.8434280800089803E-2</c:v>
                </c:pt>
                <c:pt idx="5085">
                  <c:v>4.8379037936683598E-2</c:v>
                </c:pt>
                <c:pt idx="5086">
                  <c:v>4.8316393978893701E-2</c:v>
                </c:pt>
                <c:pt idx="5087">
                  <c:v>4.8416279072019598E-2</c:v>
                </c:pt>
                <c:pt idx="5088">
                  <c:v>4.8321538963743103E-2</c:v>
                </c:pt>
                <c:pt idx="5089">
                  <c:v>4.8262825759593203E-2</c:v>
                </c:pt>
                <c:pt idx="5090">
                  <c:v>4.8416021580730099E-2</c:v>
                </c:pt>
                <c:pt idx="5091">
                  <c:v>4.8335002288998202E-2</c:v>
                </c:pt>
                <c:pt idx="5092">
                  <c:v>4.8249089663537803E-2</c:v>
                </c:pt>
                <c:pt idx="5093">
                  <c:v>4.8282436851877698E-2</c:v>
                </c:pt>
                <c:pt idx="5094">
                  <c:v>4.8222047402911597E-2</c:v>
                </c:pt>
                <c:pt idx="5095">
                  <c:v>4.8162659009297497E-2</c:v>
                </c:pt>
                <c:pt idx="5096">
                  <c:v>4.8213665266909199E-2</c:v>
                </c:pt>
                <c:pt idx="5097">
                  <c:v>4.8257862266230599E-2</c:v>
                </c:pt>
                <c:pt idx="5098">
                  <c:v>4.8163658444536801E-2</c:v>
                </c:pt>
                <c:pt idx="5099">
                  <c:v>4.8145137620546598E-2</c:v>
                </c:pt>
                <c:pt idx="5100">
                  <c:v>4.8210806494656297E-2</c:v>
                </c:pt>
                <c:pt idx="5101">
                  <c:v>4.8120473763750199E-2</c:v>
                </c:pt>
                <c:pt idx="5102">
                  <c:v>4.8065554874483399E-2</c:v>
                </c:pt>
                <c:pt idx="5103">
                  <c:v>4.8228337963033899E-2</c:v>
                </c:pt>
                <c:pt idx="5104">
                  <c:v>4.8113207672334603E-2</c:v>
                </c:pt>
                <c:pt idx="5105">
                  <c:v>4.8059235647087799E-2</c:v>
                </c:pt>
                <c:pt idx="5106">
                  <c:v>4.79263819094434E-2</c:v>
                </c:pt>
                <c:pt idx="5107">
                  <c:v>4.7916694874099101E-2</c:v>
                </c:pt>
                <c:pt idx="5108">
                  <c:v>4.7859455196885302E-2</c:v>
                </c:pt>
                <c:pt idx="5109">
                  <c:v>4.7974628250813202E-2</c:v>
                </c:pt>
                <c:pt idx="5110">
                  <c:v>4.7980469971662297E-2</c:v>
                </c:pt>
                <c:pt idx="5111">
                  <c:v>4.7905575435530999E-2</c:v>
                </c:pt>
                <c:pt idx="5112">
                  <c:v>4.7931995320444301E-2</c:v>
                </c:pt>
                <c:pt idx="5113">
                  <c:v>4.7923836682457401E-2</c:v>
                </c:pt>
                <c:pt idx="5114">
                  <c:v>4.7844234165192102E-2</c:v>
                </c:pt>
                <c:pt idx="5115">
                  <c:v>4.7837320715188897E-2</c:v>
                </c:pt>
                <c:pt idx="5116">
                  <c:v>4.7951389239945699E-2</c:v>
                </c:pt>
                <c:pt idx="5117">
                  <c:v>4.7877362937794599E-2</c:v>
                </c:pt>
                <c:pt idx="5118">
                  <c:v>4.7791897678626197E-2</c:v>
                </c:pt>
                <c:pt idx="5119">
                  <c:v>4.7927927074336497E-2</c:v>
                </c:pt>
                <c:pt idx="5120">
                  <c:v>4.7835497811114701E-2</c:v>
                </c:pt>
                <c:pt idx="5121">
                  <c:v>4.7767936594996001E-2</c:v>
                </c:pt>
                <c:pt idx="5122">
                  <c:v>4.7908108574726403E-2</c:v>
                </c:pt>
                <c:pt idx="5123">
                  <c:v>4.7833057954752102E-2</c:v>
                </c:pt>
                <c:pt idx="5124">
                  <c:v>4.7733261511893901E-2</c:v>
                </c:pt>
                <c:pt idx="5125">
                  <c:v>4.7798466538855E-2</c:v>
                </c:pt>
                <c:pt idx="5126">
                  <c:v>4.7770481876796098E-2</c:v>
                </c:pt>
                <c:pt idx="5127">
                  <c:v>4.7698556726875903E-2</c:v>
                </c:pt>
                <c:pt idx="5128">
                  <c:v>4.7709668947694198E-2</c:v>
                </c:pt>
                <c:pt idx="5129">
                  <c:v>4.7768316037642498E-2</c:v>
                </c:pt>
                <c:pt idx="5130">
                  <c:v>4.7688016231404298E-2</c:v>
                </c:pt>
                <c:pt idx="5131">
                  <c:v>4.7613572697931199E-2</c:v>
                </c:pt>
                <c:pt idx="5132">
                  <c:v>4.7518942107368803E-2</c:v>
                </c:pt>
                <c:pt idx="5133">
                  <c:v>4.74858736852182E-2</c:v>
                </c:pt>
                <c:pt idx="5134">
                  <c:v>4.74360741791316E-2</c:v>
                </c:pt>
                <c:pt idx="5135">
                  <c:v>4.7614524810342097E-2</c:v>
                </c:pt>
                <c:pt idx="5136">
                  <c:v>4.75431244509915E-2</c:v>
                </c:pt>
                <c:pt idx="5137">
                  <c:v>4.7507474722806198E-2</c:v>
                </c:pt>
                <c:pt idx="5138">
                  <c:v>4.7589808508443202E-2</c:v>
                </c:pt>
                <c:pt idx="5139">
                  <c:v>4.7532156614276101E-2</c:v>
                </c:pt>
                <c:pt idx="5140">
                  <c:v>4.7479538838767002E-2</c:v>
                </c:pt>
                <c:pt idx="5141">
                  <c:v>4.7548866413611002E-2</c:v>
                </c:pt>
                <c:pt idx="5142">
                  <c:v>4.7569042993321299E-2</c:v>
                </c:pt>
                <c:pt idx="5143">
                  <c:v>4.7488521377090302E-2</c:v>
                </c:pt>
                <c:pt idx="5144">
                  <c:v>4.74689500988459E-2</c:v>
                </c:pt>
                <c:pt idx="5145">
                  <c:v>4.7468609564627097E-2</c:v>
                </c:pt>
                <c:pt idx="5146">
                  <c:v>4.7397208710511403E-2</c:v>
                </c:pt>
                <c:pt idx="5147">
                  <c:v>4.7379211542041298E-2</c:v>
                </c:pt>
                <c:pt idx="5148">
                  <c:v>4.7500897218317899E-2</c:v>
                </c:pt>
                <c:pt idx="5149">
                  <c:v>4.73879657317108E-2</c:v>
                </c:pt>
                <c:pt idx="5150">
                  <c:v>4.7318890729608598E-2</c:v>
                </c:pt>
                <c:pt idx="5151">
                  <c:v>4.7434773257312698E-2</c:v>
                </c:pt>
                <c:pt idx="5152">
                  <c:v>4.7353152825962801E-2</c:v>
                </c:pt>
                <c:pt idx="5153">
                  <c:v>4.7287504140209803E-2</c:v>
                </c:pt>
                <c:pt idx="5154">
                  <c:v>4.7433580960690197E-2</c:v>
                </c:pt>
                <c:pt idx="5155">
                  <c:v>4.7344154319337799E-2</c:v>
                </c:pt>
                <c:pt idx="5156">
                  <c:v>4.7267845987031702E-2</c:v>
                </c:pt>
                <c:pt idx="5157">
                  <c:v>4.71970408107154E-2</c:v>
                </c:pt>
                <c:pt idx="5158">
                  <c:v>4.7128598506484702E-2</c:v>
                </c:pt>
                <c:pt idx="5159">
                  <c:v>4.7095877331836601E-2</c:v>
                </c:pt>
                <c:pt idx="5160">
                  <c:v>4.7161004855297499E-2</c:v>
                </c:pt>
                <c:pt idx="5161">
                  <c:v>4.7236825591729197E-2</c:v>
                </c:pt>
                <c:pt idx="5162">
                  <c:v>4.7161888447590103E-2</c:v>
                </c:pt>
                <c:pt idx="5163">
                  <c:v>4.7138069067538299E-2</c:v>
                </c:pt>
                <c:pt idx="5164">
                  <c:v>4.7227551442725897E-2</c:v>
                </c:pt>
                <c:pt idx="5165">
                  <c:v>4.7135252563748398E-2</c:v>
                </c:pt>
                <c:pt idx="5166">
                  <c:v>4.7080251106914599E-2</c:v>
                </c:pt>
                <c:pt idx="5167">
                  <c:v>4.7250821148433403E-2</c:v>
                </c:pt>
                <c:pt idx="5168">
                  <c:v>4.71493082004599E-2</c:v>
                </c:pt>
                <c:pt idx="5169">
                  <c:v>4.7091272378262598E-2</c:v>
                </c:pt>
                <c:pt idx="5170">
                  <c:v>4.71884857477834E-2</c:v>
                </c:pt>
                <c:pt idx="5171">
                  <c:v>4.7131248753759798E-2</c:v>
                </c:pt>
                <c:pt idx="5172">
                  <c:v>4.7056470274846197E-2</c:v>
                </c:pt>
                <c:pt idx="5173">
                  <c:v>4.7139611383537998E-2</c:v>
                </c:pt>
                <c:pt idx="5174">
                  <c:v>4.7122862912718499E-2</c:v>
                </c:pt>
                <c:pt idx="5175">
                  <c:v>4.7038319326626603E-2</c:v>
                </c:pt>
                <c:pt idx="5176">
                  <c:v>4.7057973851527102E-2</c:v>
                </c:pt>
                <c:pt idx="5177">
                  <c:v>4.7074857255211003E-2</c:v>
                </c:pt>
                <c:pt idx="5178">
                  <c:v>4.6975097880931502E-2</c:v>
                </c:pt>
                <c:pt idx="5179">
                  <c:v>4.6968394211337999E-2</c:v>
                </c:pt>
                <c:pt idx="5180">
                  <c:v>4.70805553389557E-2</c:v>
                </c:pt>
                <c:pt idx="5181">
                  <c:v>4.69989816871626E-2</c:v>
                </c:pt>
                <c:pt idx="5182">
                  <c:v>4.6940290407898502E-2</c:v>
                </c:pt>
                <c:pt idx="5183">
                  <c:v>4.68300518114119E-2</c:v>
                </c:pt>
                <c:pt idx="5184">
                  <c:v>4.6804387093288803E-2</c:v>
                </c:pt>
                <c:pt idx="5185">
                  <c:v>4.67681023195229E-2</c:v>
                </c:pt>
                <c:pt idx="5186">
                  <c:v>4.6924141468480202E-2</c:v>
                </c:pt>
                <c:pt idx="5187">
                  <c:v>4.6894528369496903E-2</c:v>
                </c:pt>
                <c:pt idx="5188">
                  <c:v>4.68489493456824E-2</c:v>
                </c:pt>
                <c:pt idx="5189">
                  <c:v>4.6897064632503302E-2</c:v>
                </c:pt>
                <c:pt idx="5190">
                  <c:v>4.6885277377441498E-2</c:v>
                </c:pt>
                <c:pt idx="5191">
                  <c:v>4.68106764698554E-2</c:v>
                </c:pt>
                <c:pt idx="5192">
                  <c:v>4.6865409715489102E-2</c:v>
                </c:pt>
                <c:pt idx="5193">
                  <c:v>4.6910293206261999E-2</c:v>
                </c:pt>
                <c:pt idx="5194">
                  <c:v>4.68325637630186E-2</c:v>
                </c:pt>
                <c:pt idx="5195">
                  <c:v>4.67499942557573E-2</c:v>
                </c:pt>
                <c:pt idx="5196">
                  <c:v>4.66273795464077E-2</c:v>
                </c:pt>
                <c:pt idx="5197">
                  <c:v>4.6585640850631903E-2</c:v>
                </c:pt>
                <c:pt idx="5198">
                  <c:v>4.6584122329174103E-2</c:v>
                </c:pt>
                <c:pt idx="5199">
                  <c:v>4.6776921119696099E-2</c:v>
                </c:pt>
                <c:pt idx="5200">
                  <c:v>4.67066958469027E-2</c:v>
                </c:pt>
                <c:pt idx="5201">
                  <c:v>4.6626210144798397E-2</c:v>
                </c:pt>
                <c:pt idx="5202">
                  <c:v>4.6756918464476702E-2</c:v>
                </c:pt>
                <c:pt idx="5203">
                  <c:v>4.6705530267596697E-2</c:v>
                </c:pt>
                <c:pt idx="5204">
                  <c:v>4.6620474429800801E-2</c:v>
                </c:pt>
                <c:pt idx="5205">
                  <c:v>4.6741652991234499E-2</c:v>
                </c:pt>
                <c:pt idx="5206">
                  <c:v>4.6721815694278801E-2</c:v>
                </c:pt>
                <c:pt idx="5207">
                  <c:v>4.6650600357679699E-2</c:v>
                </c:pt>
                <c:pt idx="5208">
                  <c:v>4.6575002643900597E-2</c:v>
                </c:pt>
                <c:pt idx="5209">
                  <c:v>4.65189567961109E-2</c:v>
                </c:pt>
                <c:pt idx="5210">
                  <c:v>4.6467594715067999E-2</c:v>
                </c:pt>
                <c:pt idx="5211">
                  <c:v>4.6491139238545101E-2</c:v>
                </c:pt>
                <c:pt idx="5212">
                  <c:v>4.66297760334176E-2</c:v>
                </c:pt>
                <c:pt idx="5213">
                  <c:v>4.6568627197605697E-2</c:v>
                </c:pt>
                <c:pt idx="5214">
                  <c:v>4.65178795081252E-2</c:v>
                </c:pt>
                <c:pt idx="5215">
                  <c:v>4.66289938388703E-2</c:v>
                </c:pt>
                <c:pt idx="5216">
                  <c:v>4.6543311347098298E-2</c:v>
                </c:pt>
                <c:pt idx="5217">
                  <c:v>4.6482037733464203E-2</c:v>
                </c:pt>
                <c:pt idx="5218">
                  <c:v>4.6643183256188797E-2</c:v>
                </c:pt>
                <c:pt idx="5219">
                  <c:v>4.6575028769439197E-2</c:v>
                </c:pt>
                <c:pt idx="5220">
                  <c:v>4.6513080228275001E-2</c:v>
                </c:pt>
                <c:pt idx="5221">
                  <c:v>4.6587904177916403E-2</c:v>
                </c:pt>
                <c:pt idx="5222">
                  <c:v>4.6545223627352902E-2</c:v>
                </c:pt>
                <c:pt idx="5223">
                  <c:v>4.64842842885239E-2</c:v>
                </c:pt>
                <c:pt idx="5224">
                  <c:v>4.6510319250534102E-2</c:v>
                </c:pt>
                <c:pt idx="5225">
                  <c:v>4.6540774238579198E-2</c:v>
                </c:pt>
                <c:pt idx="5226">
                  <c:v>4.6469859133940201E-2</c:v>
                </c:pt>
                <c:pt idx="5227">
                  <c:v>4.6434610276870701E-2</c:v>
                </c:pt>
                <c:pt idx="5228">
                  <c:v>4.6508699946571197E-2</c:v>
                </c:pt>
                <c:pt idx="5229">
                  <c:v>4.6441998041700502E-2</c:v>
                </c:pt>
                <c:pt idx="5230">
                  <c:v>4.6389034570893099E-2</c:v>
                </c:pt>
                <c:pt idx="5231">
                  <c:v>4.6547274105250801E-2</c:v>
                </c:pt>
                <c:pt idx="5232">
                  <c:v>4.6456884893511102E-2</c:v>
                </c:pt>
                <c:pt idx="5233">
                  <c:v>4.63772495568264E-2</c:v>
                </c:pt>
                <c:pt idx="5234">
                  <c:v>4.6270006423583303E-2</c:v>
                </c:pt>
                <c:pt idx="5235">
                  <c:v>4.6226464231343301E-2</c:v>
                </c:pt>
                <c:pt idx="5236">
                  <c:v>4.6196356066502603E-2</c:v>
                </c:pt>
                <c:pt idx="5237">
                  <c:v>4.6328552028474697E-2</c:v>
                </c:pt>
                <c:pt idx="5238">
                  <c:v>4.6316161237579402E-2</c:v>
                </c:pt>
                <c:pt idx="5239">
                  <c:v>4.6276819504176503E-2</c:v>
                </c:pt>
                <c:pt idx="5240">
                  <c:v>4.6296023230145797E-2</c:v>
                </c:pt>
                <c:pt idx="5241">
                  <c:v>4.6322691302824098E-2</c:v>
                </c:pt>
                <c:pt idx="5242">
                  <c:v>4.6250924371027603E-2</c:v>
                </c:pt>
                <c:pt idx="5243">
                  <c:v>4.6231224366541299E-2</c:v>
                </c:pt>
                <c:pt idx="5244">
                  <c:v>4.63376226349888E-2</c:v>
                </c:pt>
                <c:pt idx="5245">
                  <c:v>4.6272694016806601E-2</c:v>
                </c:pt>
                <c:pt idx="5246">
                  <c:v>4.6202168043236999E-2</c:v>
                </c:pt>
                <c:pt idx="5247">
                  <c:v>4.6288057065491203E-2</c:v>
                </c:pt>
                <c:pt idx="5248">
                  <c:v>4.6227093844208901E-2</c:v>
                </c:pt>
                <c:pt idx="5249">
                  <c:v>4.6165757298391598E-2</c:v>
                </c:pt>
                <c:pt idx="5250">
                  <c:v>4.6302819129778003E-2</c:v>
                </c:pt>
                <c:pt idx="5251">
                  <c:v>4.6251661900896503E-2</c:v>
                </c:pt>
                <c:pt idx="5252">
                  <c:v>4.6201840013963803E-2</c:v>
                </c:pt>
                <c:pt idx="5253">
                  <c:v>4.6241346086996302E-2</c:v>
                </c:pt>
                <c:pt idx="5254">
                  <c:v>4.62056358810514E-2</c:v>
                </c:pt>
                <c:pt idx="5255">
                  <c:v>4.6157028128315299E-2</c:v>
                </c:pt>
                <c:pt idx="5256">
                  <c:v>4.6193446769999598E-2</c:v>
                </c:pt>
                <c:pt idx="5257">
                  <c:v>4.6244564980345897E-2</c:v>
                </c:pt>
                <c:pt idx="5258">
                  <c:v>4.6169773597890901E-2</c:v>
                </c:pt>
                <c:pt idx="5259">
                  <c:v>4.6110916785740502E-2</c:v>
                </c:pt>
                <c:pt idx="5260">
                  <c:v>4.6010154697190199E-2</c:v>
                </c:pt>
                <c:pt idx="5261">
                  <c:v>4.5999958354514002E-2</c:v>
                </c:pt>
                <c:pt idx="5262">
                  <c:v>4.5949836484699698E-2</c:v>
                </c:pt>
                <c:pt idx="5263">
                  <c:v>4.6159655913167098E-2</c:v>
                </c:pt>
                <c:pt idx="5264">
                  <c:v>4.6079424219593899E-2</c:v>
                </c:pt>
                <c:pt idx="5265">
                  <c:v>4.6033427225968801E-2</c:v>
                </c:pt>
                <c:pt idx="5266">
                  <c:v>4.6122388254540597E-2</c:v>
                </c:pt>
                <c:pt idx="5267">
                  <c:v>4.6064324754600601E-2</c:v>
                </c:pt>
                <c:pt idx="5268">
                  <c:v>4.6019590993334199E-2</c:v>
                </c:pt>
                <c:pt idx="5269">
                  <c:v>4.6128259253843201E-2</c:v>
                </c:pt>
                <c:pt idx="5270">
                  <c:v>4.6105907803090602E-2</c:v>
                </c:pt>
                <c:pt idx="5271">
                  <c:v>4.6061072935117298E-2</c:v>
                </c:pt>
                <c:pt idx="5272">
                  <c:v>4.6058793290285199E-2</c:v>
                </c:pt>
                <c:pt idx="5273">
                  <c:v>4.61116097382425E-2</c:v>
                </c:pt>
                <c:pt idx="5274">
                  <c:v>4.6034940129862499E-2</c:v>
                </c:pt>
                <c:pt idx="5275">
                  <c:v>4.6008709401070998E-2</c:v>
                </c:pt>
                <c:pt idx="5276">
                  <c:v>4.61287211333705E-2</c:v>
                </c:pt>
                <c:pt idx="5277">
                  <c:v>4.6024682856450803E-2</c:v>
                </c:pt>
                <c:pt idx="5278">
                  <c:v>4.5974698875070802E-2</c:v>
                </c:pt>
                <c:pt idx="5279">
                  <c:v>4.6062401185432998E-2</c:v>
                </c:pt>
                <c:pt idx="5280">
                  <c:v>4.5984578648737201E-2</c:v>
                </c:pt>
                <c:pt idx="5281">
                  <c:v>4.5933731220429701E-2</c:v>
                </c:pt>
                <c:pt idx="5282">
                  <c:v>4.60769506753421E-2</c:v>
                </c:pt>
                <c:pt idx="5283">
                  <c:v>4.6024430494677797E-2</c:v>
                </c:pt>
                <c:pt idx="5284">
                  <c:v>4.5934799030267801E-2</c:v>
                </c:pt>
                <c:pt idx="5285">
                  <c:v>4.5840911867950598E-2</c:v>
                </c:pt>
                <c:pt idx="5286">
                  <c:v>4.58197772483495E-2</c:v>
                </c:pt>
                <c:pt idx="5287">
                  <c:v>4.5776653443075098E-2</c:v>
                </c:pt>
                <c:pt idx="5288">
                  <c:v>4.5854828097314199E-2</c:v>
                </c:pt>
                <c:pt idx="5289">
                  <c:v>4.5921653644957802E-2</c:v>
                </c:pt>
                <c:pt idx="5290">
                  <c:v>4.5846307087534302E-2</c:v>
                </c:pt>
                <c:pt idx="5291">
                  <c:v>4.5830919378204098E-2</c:v>
                </c:pt>
                <c:pt idx="5292">
                  <c:v>4.5913004801453501E-2</c:v>
                </c:pt>
                <c:pt idx="5293">
                  <c:v>4.5866454893257302E-2</c:v>
                </c:pt>
                <c:pt idx="5294">
                  <c:v>4.58079657789007E-2</c:v>
                </c:pt>
                <c:pt idx="5295">
                  <c:v>4.59901715803425E-2</c:v>
                </c:pt>
                <c:pt idx="5296">
                  <c:v>4.5884609241814797E-2</c:v>
                </c:pt>
                <c:pt idx="5297">
                  <c:v>4.5814791209219601E-2</c:v>
                </c:pt>
                <c:pt idx="5298">
                  <c:v>4.5867844931005201E-2</c:v>
                </c:pt>
                <c:pt idx="5299">
                  <c:v>4.5819181104889202E-2</c:v>
                </c:pt>
                <c:pt idx="5300">
                  <c:v>4.5756964488342697E-2</c:v>
                </c:pt>
                <c:pt idx="5301">
                  <c:v>4.5879741567962998E-2</c:v>
                </c:pt>
                <c:pt idx="5302">
                  <c:v>4.5870415575336498E-2</c:v>
                </c:pt>
                <c:pt idx="5303">
                  <c:v>4.5816843135980903E-2</c:v>
                </c:pt>
                <c:pt idx="5304">
                  <c:v>4.5814522367436203E-2</c:v>
                </c:pt>
                <c:pt idx="5305">
                  <c:v>4.5839958717503099E-2</c:v>
                </c:pt>
                <c:pt idx="5306">
                  <c:v>4.5789859742702298E-2</c:v>
                </c:pt>
                <c:pt idx="5307">
                  <c:v>4.57711219496559E-2</c:v>
                </c:pt>
                <c:pt idx="5308">
                  <c:v>4.5891381324811999E-2</c:v>
                </c:pt>
                <c:pt idx="5309">
                  <c:v>4.5799888369704798E-2</c:v>
                </c:pt>
                <c:pt idx="5310">
                  <c:v>4.5724830376760298E-2</c:v>
                </c:pt>
                <c:pt idx="5311">
                  <c:v>4.5632098035033403E-2</c:v>
                </c:pt>
                <c:pt idx="5312">
                  <c:v>4.5596963667776297E-2</c:v>
                </c:pt>
                <c:pt idx="5313">
                  <c:v>4.5564304212651299E-2</c:v>
                </c:pt>
                <c:pt idx="5314">
                  <c:v>4.5745466961913603E-2</c:v>
                </c:pt>
                <c:pt idx="5315">
                  <c:v>4.5714725245488801E-2</c:v>
                </c:pt>
                <c:pt idx="5316">
                  <c:v>4.5670858594045599E-2</c:v>
                </c:pt>
                <c:pt idx="5317">
                  <c:v>4.57217384246177E-2</c:v>
                </c:pt>
                <c:pt idx="5318">
                  <c:v>4.57310903584583E-2</c:v>
                </c:pt>
                <c:pt idx="5319">
                  <c:v>4.5663617454313903E-2</c:v>
                </c:pt>
                <c:pt idx="5320">
                  <c:v>4.5707668410614001E-2</c:v>
                </c:pt>
                <c:pt idx="5321">
                  <c:v>4.5769404328893898E-2</c:v>
                </c:pt>
                <c:pt idx="5322">
                  <c:v>4.5694090484175699E-2</c:v>
                </c:pt>
                <c:pt idx="5323">
                  <c:v>4.5661880896659603E-2</c:v>
                </c:pt>
                <c:pt idx="5324">
                  <c:v>4.5756395198016601E-2</c:v>
                </c:pt>
                <c:pt idx="5325">
                  <c:v>4.5683638551660397E-2</c:v>
                </c:pt>
                <c:pt idx="5326">
                  <c:v>4.5636426880567703E-2</c:v>
                </c:pt>
                <c:pt idx="5327">
                  <c:v>4.5797954774191497E-2</c:v>
                </c:pt>
                <c:pt idx="5328">
                  <c:v>4.56937785592147E-2</c:v>
                </c:pt>
                <c:pt idx="5329">
                  <c:v>4.5628827387304997E-2</c:v>
                </c:pt>
                <c:pt idx="5330">
                  <c:v>4.5726321877644999E-2</c:v>
                </c:pt>
                <c:pt idx="5331">
                  <c:v>4.5664533422317098E-2</c:v>
                </c:pt>
                <c:pt idx="5332">
                  <c:v>4.5599744199231698E-2</c:v>
                </c:pt>
                <c:pt idx="5333">
                  <c:v>4.57032911654097E-2</c:v>
                </c:pt>
                <c:pt idx="5334">
                  <c:v>4.5684576024844603E-2</c:v>
                </c:pt>
                <c:pt idx="5335">
                  <c:v>4.5624080618533E-2</c:v>
                </c:pt>
                <c:pt idx="5336">
                  <c:v>4.5546264775718097E-2</c:v>
                </c:pt>
                <c:pt idx="5337">
                  <c:v>4.5483971509383797E-2</c:v>
                </c:pt>
                <c:pt idx="5338">
                  <c:v>4.5438040678466803E-2</c:v>
                </c:pt>
                <c:pt idx="5339">
                  <c:v>4.5445273737034997E-2</c:v>
                </c:pt>
                <c:pt idx="5340">
                  <c:v>4.5576204448783103E-2</c:v>
                </c:pt>
                <c:pt idx="5341">
                  <c:v>4.5546763140009702E-2</c:v>
                </c:pt>
                <c:pt idx="5342">
                  <c:v>4.5482818987996602E-2</c:v>
                </c:pt>
                <c:pt idx="5343">
                  <c:v>4.5607275348932802E-2</c:v>
                </c:pt>
                <c:pt idx="5344">
                  <c:v>4.5553188179231499E-2</c:v>
                </c:pt>
                <c:pt idx="5345">
                  <c:v>4.5505802632154299E-2</c:v>
                </c:pt>
                <c:pt idx="5346">
                  <c:v>4.5643358045102403E-2</c:v>
                </c:pt>
                <c:pt idx="5347">
                  <c:v>4.5582470687804598E-2</c:v>
                </c:pt>
                <c:pt idx="5348">
                  <c:v>4.5538115848709503E-2</c:v>
                </c:pt>
                <c:pt idx="5349">
                  <c:v>4.5562814203246003E-2</c:v>
                </c:pt>
                <c:pt idx="5350">
                  <c:v>4.5527703313079301E-2</c:v>
                </c:pt>
                <c:pt idx="5351">
                  <c:v>4.5480772668573199E-2</c:v>
                </c:pt>
                <c:pt idx="5352">
                  <c:v>4.5521668750249503E-2</c:v>
                </c:pt>
                <c:pt idx="5353">
                  <c:v>4.5585007280654601E-2</c:v>
                </c:pt>
                <c:pt idx="5354">
                  <c:v>4.5526112216369402E-2</c:v>
                </c:pt>
                <c:pt idx="5355">
                  <c:v>4.5476670503073101E-2</c:v>
                </c:pt>
                <c:pt idx="5356">
                  <c:v>4.5556624575207698E-2</c:v>
                </c:pt>
                <c:pt idx="5357">
                  <c:v>4.55026954490068E-2</c:v>
                </c:pt>
                <c:pt idx="5358">
                  <c:v>4.5432105990281801E-2</c:v>
                </c:pt>
                <c:pt idx="5359">
                  <c:v>4.56058861648974E-2</c:v>
                </c:pt>
                <c:pt idx="5360">
                  <c:v>4.5540365768829298E-2</c:v>
                </c:pt>
                <c:pt idx="5361">
                  <c:v>4.54439585446378E-2</c:v>
                </c:pt>
                <c:pt idx="5362">
                  <c:v>4.53608905760726E-2</c:v>
                </c:pt>
                <c:pt idx="5363">
                  <c:v>4.5334088858604703E-2</c:v>
                </c:pt>
                <c:pt idx="5364">
                  <c:v>4.5289498210574097E-2</c:v>
                </c:pt>
                <c:pt idx="5365">
                  <c:v>4.5425392396282099E-2</c:v>
                </c:pt>
                <c:pt idx="5366">
                  <c:v>4.5437724116102897E-2</c:v>
                </c:pt>
                <c:pt idx="5367">
                  <c:v>4.5393078607351603E-2</c:v>
                </c:pt>
                <c:pt idx="5368">
                  <c:v>4.5416709404283599E-2</c:v>
                </c:pt>
                <c:pt idx="5369">
                  <c:v>4.5464151354584197E-2</c:v>
                </c:pt>
                <c:pt idx="5370">
                  <c:v>4.53784889735592E-2</c:v>
                </c:pt>
                <c:pt idx="5371">
                  <c:v>4.5362021580028E-2</c:v>
                </c:pt>
                <c:pt idx="5372">
                  <c:v>4.5492440859864799E-2</c:v>
                </c:pt>
                <c:pt idx="5373">
                  <c:v>4.5433730478786398E-2</c:v>
                </c:pt>
                <c:pt idx="5374">
                  <c:v>4.5384558480388103E-2</c:v>
                </c:pt>
                <c:pt idx="5375">
                  <c:v>4.5525077856533702E-2</c:v>
                </c:pt>
                <c:pt idx="5376">
                  <c:v>4.5441579655744101E-2</c:v>
                </c:pt>
                <c:pt idx="5377">
                  <c:v>4.5384533218263301E-2</c:v>
                </c:pt>
                <c:pt idx="5378">
                  <c:v>4.5522038533817998E-2</c:v>
                </c:pt>
                <c:pt idx="5379">
                  <c:v>4.5456635931227299E-2</c:v>
                </c:pt>
                <c:pt idx="5380">
                  <c:v>4.5386538384167799E-2</c:v>
                </c:pt>
                <c:pt idx="5381">
                  <c:v>4.5441981337734097E-2</c:v>
                </c:pt>
                <c:pt idx="5382">
                  <c:v>4.5424054771665397E-2</c:v>
                </c:pt>
                <c:pt idx="5383">
                  <c:v>4.53656166299089E-2</c:v>
                </c:pt>
                <c:pt idx="5384">
                  <c:v>4.5407083050425297E-2</c:v>
                </c:pt>
                <c:pt idx="5385">
                  <c:v>4.5463913120329297E-2</c:v>
                </c:pt>
                <c:pt idx="5386">
                  <c:v>4.5384046670126903E-2</c:v>
                </c:pt>
                <c:pt idx="5387">
                  <c:v>4.5318626371833003E-2</c:v>
                </c:pt>
                <c:pt idx="5388">
                  <c:v>4.5233904781828899E-2</c:v>
                </c:pt>
                <c:pt idx="5389">
                  <c:v>4.5214488258352302E-2</c:v>
                </c:pt>
                <c:pt idx="5390">
                  <c:v>4.5186149713117602E-2</c:v>
                </c:pt>
                <c:pt idx="5391">
                  <c:v>4.5385865048350099E-2</c:v>
                </c:pt>
                <c:pt idx="5392">
                  <c:v>4.5319728553295101E-2</c:v>
                </c:pt>
                <c:pt idx="5393">
                  <c:v>4.5268322835909203E-2</c:v>
                </c:pt>
                <c:pt idx="5394">
                  <c:v>4.5369416067842297E-2</c:v>
                </c:pt>
                <c:pt idx="5395">
                  <c:v>4.5330122316954602E-2</c:v>
                </c:pt>
                <c:pt idx="5396">
                  <c:v>4.5265279428955703E-2</c:v>
                </c:pt>
                <c:pt idx="5397">
                  <c:v>4.5391291341123297E-2</c:v>
                </c:pt>
                <c:pt idx="5398">
                  <c:v>4.5385532294555199E-2</c:v>
                </c:pt>
                <c:pt idx="5399">
                  <c:v>4.5320725485604799E-2</c:v>
                </c:pt>
                <c:pt idx="5400">
                  <c:v>4.52967061040302E-2</c:v>
                </c:pt>
                <c:pt idx="5401">
                  <c:v>4.5266919623827499E-2</c:v>
                </c:pt>
                <c:pt idx="5402">
                  <c:v>4.5237845372563798E-2</c:v>
                </c:pt>
                <c:pt idx="5403">
                  <c:v>4.5218347183739002E-2</c:v>
                </c:pt>
                <c:pt idx="5404">
                  <c:v>4.5365503552602701E-2</c:v>
                </c:pt>
                <c:pt idx="5405">
                  <c:v>4.5289358842031398E-2</c:v>
                </c:pt>
                <c:pt idx="5406">
                  <c:v>4.5245498360600302E-2</c:v>
                </c:pt>
                <c:pt idx="5407">
                  <c:v>4.5366697585753298E-2</c:v>
                </c:pt>
                <c:pt idx="5408">
                  <c:v>4.5306164829526097E-2</c:v>
                </c:pt>
                <c:pt idx="5409">
                  <c:v>4.52554871250564E-2</c:v>
                </c:pt>
                <c:pt idx="5410">
                  <c:v>4.5371574145974397E-2</c:v>
                </c:pt>
                <c:pt idx="5411">
                  <c:v>4.5332952160000203E-2</c:v>
                </c:pt>
                <c:pt idx="5412">
                  <c:v>4.5265234861289999E-2</c:v>
                </c:pt>
                <c:pt idx="5413">
                  <c:v>4.5188340455448797E-2</c:v>
                </c:pt>
                <c:pt idx="5414">
                  <c:v>4.5122217522778701E-2</c:v>
                </c:pt>
                <c:pt idx="5415">
                  <c:v>4.5114158254970303E-2</c:v>
                </c:pt>
                <c:pt idx="5416">
                  <c:v>4.5185487183819803E-2</c:v>
                </c:pt>
                <c:pt idx="5417">
                  <c:v>4.5252751956771302E-2</c:v>
                </c:pt>
                <c:pt idx="5418">
                  <c:v>4.5216084545245297E-2</c:v>
                </c:pt>
                <c:pt idx="5419">
                  <c:v>4.5189139520516501E-2</c:v>
                </c:pt>
                <c:pt idx="5420">
                  <c:v>4.5278349396539699E-2</c:v>
                </c:pt>
                <c:pt idx="5421">
                  <c:v>4.5210894265134298E-2</c:v>
                </c:pt>
                <c:pt idx="5422">
                  <c:v>4.5173626790831999E-2</c:v>
                </c:pt>
                <c:pt idx="5423">
                  <c:v>4.5348229973266298E-2</c:v>
                </c:pt>
                <c:pt idx="5424">
                  <c:v>4.52550493743425E-2</c:v>
                </c:pt>
                <c:pt idx="5425">
                  <c:v>4.5194343421220098E-2</c:v>
                </c:pt>
                <c:pt idx="5426">
                  <c:v>4.5338390918914201E-2</c:v>
                </c:pt>
                <c:pt idx="5427">
                  <c:v>4.5281015773070997E-2</c:v>
                </c:pt>
                <c:pt idx="5428">
                  <c:v>4.52071092440747E-2</c:v>
                </c:pt>
                <c:pt idx="5429">
                  <c:v>4.5323234226088902E-2</c:v>
                </c:pt>
                <c:pt idx="5430">
                  <c:v>4.5314111145368298E-2</c:v>
                </c:pt>
                <c:pt idx="5431">
                  <c:v>4.5244860345154701E-2</c:v>
                </c:pt>
                <c:pt idx="5432">
                  <c:v>4.5239347019941201E-2</c:v>
                </c:pt>
                <c:pt idx="5433">
                  <c:v>4.5270382800321599E-2</c:v>
                </c:pt>
                <c:pt idx="5434">
                  <c:v>4.5220079427643903E-2</c:v>
                </c:pt>
                <c:pt idx="5435">
                  <c:v>4.5208252020413703E-2</c:v>
                </c:pt>
                <c:pt idx="5436">
                  <c:v>4.53203764433662E-2</c:v>
                </c:pt>
                <c:pt idx="5437">
                  <c:v>4.5251160180972E-2</c:v>
                </c:pt>
                <c:pt idx="5438">
                  <c:v>4.5174724985069199E-2</c:v>
                </c:pt>
                <c:pt idx="5439">
                  <c:v>4.5087813642263899E-2</c:v>
                </c:pt>
                <c:pt idx="5440">
                  <c:v>4.5069370690422501E-2</c:v>
                </c:pt>
                <c:pt idx="5441">
                  <c:v>4.5030751479013503E-2</c:v>
                </c:pt>
                <c:pt idx="5442">
                  <c:v>4.5229307996729799E-2</c:v>
                </c:pt>
                <c:pt idx="5443">
                  <c:v>4.5185691308385199E-2</c:v>
                </c:pt>
                <c:pt idx="5444">
                  <c:v>4.5142207905882997E-2</c:v>
                </c:pt>
                <c:pt idx="5445">
                  <c:v>4.5202623509491398E-2</c:v>
                </c:pt>
                <c:pt idx="5446">
                  <c:v>4.5188848278485003E-2</c:v>
                </c:pt>
                <c:pt idx="5447">
                  <c:v>4.5151228541120303E-2</c:v>
                </c:pt>
                <c:pt idx="5448">
                  <c:v>4.5191001670900503E-2</c:v>
                </c:pt>
                <c:pt idx="5449">
                  <c:v>4.5260999303233303E-2</c:v>
                </c:pt>
                <c:pt idx="5450">
                  <c:v>4.5169024970770397E-2</c:v>
                </c:pt>
                <c:pt idx="5451">
                  <c:v>4.51378190773538E-2</c:v>
                </c:pt>
                <c:pt idx="5452">
                  <c:v>4.5209175606335701E-2</c:v>
                </c:pt>
                <c:pt idx="5453">
                  <c:v>4.5144197880290303E-2</c:v>
                </c:pt>
                <c:pt idx="5454">
                  <c:v>4.5101985577881802E-2</c:v>
                </c:pt>
                <c:pt idx="5455">
                  <c:v>4.5270086663852703E-2</c:v>
                </c:pt>
                <c:pt idx="5456">
                  <c:v>4.5195066127538E-2</c:v>
                </c:pt>
                <c:pt idx="5457">
                  <c:v>4.5124627465459602E-2</c:v>
                </c:pt>
                <c:pt idx="5458">
                  <c:v>4.5245546925192101E-2</c:v>
                </c:pt>
                <c:pt idx="5459">
                  <c:v>4.5199654802369302E-2</c:v>
                </c:pt>
                <c:pt idx="5460">
                  <c:v>4.5133637671824503E-2</c:v>
                </c:pt>
                <c:pt idx="5461">
                  <c:v>4.5248221887353203E-2</c:v>
                </c:pt>
                <c:pt idx="5462">
                  <c:v>4.5236225317542497E-2</c:v>
                </c:pt>
                <c:pt idx="5463">
                  <c:v>4.5170295546995302E-2</c:v>
                </c:pt>
                <c:pt idx="5464">
                  <c:v>4.5089651481248397E-2</c:v>
                </c:pt>
                <c:pt idx="5465">
                  <c:v>4.5007874675017497E-2</c:v>
                </c:pt>
                <c:pt idx="5466">
                  <c:v>4.5012854049370402E-2</c:v>
                </c:pt>
                <c:pt idx="5467">
                  <c:v>4.5017912101078299E-2</c:v>
                </c:pt>
                <c:pt idx="5468">
                  <c:v>4.5187264593550797E-2</c:v>
                </c:pt>
                <c:pt idx="5469">
                  <c:v>4.5110553192595597E-2</c:v>
                </c:pt>
                <c:pt idx="5470">
                  <c:v>4.50821133660304E-2</c:v>
                </c:pt>
                <c:pt idx="5471">
                  <c:v>4.5203789253719297E-2</c:v>
                </c:pt>
                <c:pt idx="5472">
                  <c:v>4.5129097115325902E-2</c:v>
                </c:pt>
                <c:pt idx="5473">
                  <c:v>4.5087728532962501E-2</c:v>
                </c:pt>
                <c:pt idx="5474">
                  <c:v>4.5250621362356497E-2</c:v>
                </c:pt>
                <c:pt idx="5475">
                  <c:v>4.5189045815883802E-2</c:v>
                </c:pt>
                <c:pt idx="5476">
                  <c:v>4.5120787845614102E-2</c:v>
                </c:pt>
                <c:pt idx="5477">
                  <c:v>4.5211852673673801E-2</c:v>
                </c:pt>
                <c:pt idx="5478">
                  <c:v>4.5176700941131603E-2</c:v>
                </c:pt>
                <c:pt idx="5479">
                  <c:v>4.5127525760714701E-2</c:v>
                </c:pt>
                <c:pt idx="5480">
                  <c:v>4.5176225830800699E-2</c:v>
                </c:pt>
                <c:pt idx="5481">
                  <c:v>4.5239943778142298E-2</c:v>
                </c:pt>
                <c:pt idx="5482">
                  <c:v>4.5157701524052102E-2</c:v>
                </c:pt>
                <c:pt idx="5483">
                  <c:v>4.5142259485243398E-2</c:v>
                </c:pt>
                <c:pt idx="5484">
                  <c:v>4.5215267817375199E-2</c:v>
                </c:pt>
                <c:pt idx="5485">
                  <c:v>4.5141090505098201E-2</c:v>
                </c:pt>
                <c:pt idx="5486">
                  <c:v>4.5095316514904497E-2</c:v>
                </c:pt>
                <c:pt idx="5487">
                  <c:v>4.5262843236640302E-2</c:v>
                </c:pt>
                <c:pt idx="5488">
                  <c:v>4.5185662059035597E-2</c:v>
                </c:pt>
                <c:pt idx="5489">
                  <c:v>4.5119416182084503E-2</c:v>
                </c:pt>
                <c:pt idx="5490">
                  <c:v>4.5016274768083002E-2</c:v>
                </c:pt>
                <c:pt idx="5491">
                  <c:v>4.5007924219438E-2</c:v>
                </c:pt>
                <c:pt idx="5492">
                  <c:v>4.4977710000239299E-2</c:v>
                </c:pt>
                <c:pt idx="5493">
                  <c:v>4.5101564319338601E-2</c:v>
                </c:pt>
                <c:pt idx="5494">
                  <c:v>4.5128283605057003E-2</c:v>
                </c:pt>
                <c:pt idx="5495">
                  <c:v>4.50778156130884E-2</c:v>
                </c:pt>
                <c:pt idx="5496">
                  <c:v>4.5106505072908303E-2</c:v>
                </c:pt>
                <c:pt idx="5497">
                  <c:v>4.5151863489687902E-2</c:v>
                </c:pt>
                <c:pt idx="5498">
                  <c:v>4.50981667575737E-2</c:v>
                </c:pt>
                <c:pt idx="5499">
                  <c:v>4.5087772237214399E-2</c:v>
                </c:pt>
                <c:pt idx="5500">
                  <c:v>4.5207577951562897E-2</c:v>
                </c:pt>
                <c:pt idx="5501">
                  <c:v>4.5132059633033302E-2</c:v>
                </c:pt>
                <c:pt idx="5502">
                  <c:v>4.5100520762692498E-2</c:v>
                </c:pt>
                <c:pt idx="5503">
                  <c:v>4.5148074064248499E-2</c:v>
                </c:pt>
                <c:pt idx="5504">
                  <c:v>4.5080515362011797E-2</c:v>
                </c:pt>
                <c:pt idx="5505">
                  <c:v>4.5067305375899397E-2</c:v>
                </c:pt>
                <c:pt idx="5506">
                  <c:v>4.52136889313502E-2</c:v>
                </c:pt>
                <c:pt idx="5507">
                  <c:v>4.5163374180749997E-2</c:v>
                </c:pt>
                <c:pt idx="5508">
                  <c:v>4.5114190637832501E-2</c:v>
                </c:pt>
                <c:pt idx="5509">
                  <c:v>4.51563414535485E-2</c:v>
                </c:pt>
                <c:pt idx="5510">
                  <c:v>4.5163411918716999E-2</c:v>
                </c:pt>
                <c:pt idx="5511">
                  <c:v>4.5084092445904403E-2</c:v>
                </c:pt>
                <c:pt idx="5512">
                  <c:v>4.5159845147281601E-2</c:v>
                </c:pt>
                <c:pt idx="5513">
                  <c:v>4.5208875933894797E-2</c:v>
                </c:pt>
                <c:pt idx="5514">
                  <c:v>4.51436643682731E-2</c:v>
                </c:pt>
                <c:pt idx="5515">
                  <c:v>4.5089844381436699E-2</c:v>
                </c:pt>
                <c:pt idx="5516">
                  <c:v>4.4993005198193499E-2</c:v>
                </c:pt>
                <c:pt idx="5517">
                  <c:v>4.4988478999584899E-2</c:v>
                </c:pt>
                <c:pt idx="5518">
                  <c:v>4.4966692851933797E-2</c:v>
                </c:pt>
                <c:pt idx="5519">
                  <c:v>4.5158964610891299E-2</c:v>
                </c:pt>
                <c:pt idx="5520">
                  <c:v>4.5093242340954E-2</c:v>
                </c:pt>
                <c:pt idx="5521">
                  <c:v>4.5066734222927902E-2</c:v>
                </c:pt>
                <c:pt idx="5522">
                  <c:v>4.5173677150159901E-2</c:v>
                </c:pt>
                <c:pt idx="5523">
                  <c:v>4.5125309930881402E-2</c:v>
                </c:pt>
                <c:pt idx="5524">
                  <c:v>4.50836915309384E-2</c:v>
                </c:pt>
                <c:pt idx="5525">
                  <c:v>4.5194048628521298E-2</c:v>
                </c:pt>
                <c:pt idx="5526">
                  <c:v>4.5196869138938597E-2</c:v>
                </c:pt>
                <c:pt idx="5527">
                  <c:v>4.5131094394794798E-2</c:v>
                </c:pt>
                <c:pt idx="5528">
                  <c:v>4.5158121686351201E-2</c:v>
                </c:pt>
                <c:pt idx="5529">
                  <c:v>4.5205966802313903E-2</c:v>
                </c:pt>
                <c:pt idx="5530">
                  <c:v>4.5148461387725401E-2</c:v>
                </c:pt>
                <c:pt idx="5531">
                  <c:v>4.5121189012813E-2</c:v>
                </c:pt>
                <c:pt idx="5532">
                  <c:v>4.5247507087575897E-2</c:v>
                </c:pt>
                <c:pt idx="5533">
                  <c:v>4.5170497876824797E-2</c:v>
                </c:pt>
                <c:pt idx="5534">
                  <c:v>4.5123907902355501E-2</c:v>
                </c:pt>
                <c:pt idx="5535">
                  <c:v>4.5239004510222003E-2</c:v>
                </c:pt>
                <c:pt idx="5536">
                  <c:v>4.5159771941906998E-2</c:v>
                </c:pt>
                <c:pt idx="5537">
                  <c:v>4.51046352447785E-2</c:v>
                </c:pt>
                <c:pt idx="5538">
                  <c:v>4.5269627050926901E-2</c:v>
                </c:pt>
                <c:pt idx="5539">
                  <c:v>4.5202384792052699E-2</c:v>
                </c:pt>
                <c:pt idx="5540">
                  <c:v>4.5143853831881103E-2</c:v>
                </c:pt>
                <c:pt idx="5541">
                  <c:v>4.5065685854448499E-2</c:v>
                </c:pt>
                <c:pt idx="5542">
                  <c:v>4.5013122309077003E-2</c:v>
                </c:pt>
                <c:pt idx="5543">
                  <c:v>4.50142905950391E-2</c:v>
                </c:pt>
                <c:pt idx="5544">
                  <c:v>4.5069199627808601E-2</c:v>
                </c:pt>
                <c:pt idx="5545">
                  <c:v>4.5165032012543301E-2</c:v>
                </c:pt>
                <c:pt idx="5546">
                  <c:v>4.5101400833421602E-2</c:v>
                </c:pt>
                <c:pt idx="5547">
                  <c:v>4.5093794450318997E-2</c:v>
                </c:pt>
                <c:pt idx="5548">
                  <c:v>4.5187817023057998E-2</c:v>
                </c:pt>
                <c:pt idx="5549">
                  <c:v>4.5146885793656097E-2</c:v>
                </c:pt>
                <c:pt idx="5550">
                  <c:v>4.5092943590134403E-2</c:v>
                </c:pt>
                <c:pt idx="5551">
                  <c:v>4.5283836118566297E-2</c:v>
                </c:pt>
                <c:pt idx="5552">
                  <c:v>4.5201166959789901E-2</c:v>
                </c:pt>
                <c:pt idx="5553">
                  <c:v>4.51443170992811E-2</c:v>
                </c:pt>
                <c:pt idx="5554">
                  <c:v>4.5204105854888099E-2</c:v>
                </c:pt>
                <c:pt idx="5555">
                  <c:v>4.5157905571007399E-2</c:v>
                </c:pt>
                <c:pt idx="5556">
                  <c:v>4.5114849858994797E-2</c:v>
                </c:pt>
                <c:pt idx="5557">
                  <c:v>4.5224368465520901E-2</c:v>
                </c:pt>
                <c:pt idx="5558">
                  <c:v>4.5225719727265398E-2</c:v>
                </c:pt>
                <c:pt idx="5559">
                  <c:v>4.5180496575388397E-2</c:v>
                </c:pt>
                <c:pt idx="5560">
                  <c:v>4.5197974308393798E-2</c:v>
                </c:pt>
                <c:pt idx="5561">
                  <c:v>4.5243896495473203E-2</c:v>
                </c:pt>
                <c:pt idx="5562">
                  <c:v>4.51782427262514E-2</c:v>
                </c:pt>
                <c:pt idx="5563">
                  <c:v>4.5178603788372101E-2</c:v>
                </c:pt>
                <c:pt idx="5564">
                  <c:v>4.5307462113365997E-2</c:v>
                </c:pt>
                <c:pt idx="5565">
                  <c:v>4.5216420141514502E-2</c:v>
                </c:pt>
                <c:pt idx="5566">
                  <c:v>4.5169528670764202E-2</c:v>
                </c:pt>
                <c:pt idx="5567">
                  <c:v>4.5081542096643903E-2</c:v>
                </c:pt>
                <c:pt idx="5568">
                  <c:v>4.5053967468750802E-2</c:v>
                </c:pt>
                <c:pt idx="5569">
                  <c:v>4.5042474007156302E-2</c:v>
                </c:pt>
                <c:pt idx="5570">
                  <c:v>4.5239188475534202E-2</c:v>
                </c:pt>
                <c:pt idx="5571">
                  <c:v>4.5180726097896702E-2</c:v>
                </c:pt>
                <c:pt idx="5572">
                  <c:v>4.5132953460172903E-2</c:v>
                </c:pt>
                <c:pt idx="5573">
                  <c:v>4.5232771507774598E-2</c:v>
                </c:pt>
                <c:pt idx="5574">
                  <c:v>4.5230705999225899E-2</c:v>
                </c:pt>
                <c:pt idx="5575">
                  <c:v>4.5184639049694102E-2</c:v>
                </c:pt>
                <c:pt idx="5576">
                  <c:v>4.5250679686432503E-2</c:v>
                </c:pt>
                <c:pt idx="5577">
                  <c:v>4.5301249988066603E-2</c:v>
                </c:pt>
                <c:pt idx="5578">
                  <c:v>4.5236815514120697E-2</c:v>
                </c:pt>
                <c:pt idx="5579">
                  <c:v>4.5209735932682203E-2</c:v>
                </c:pt>
                <c:pt idx="5580">
                  <c:v>4.5321280728482197E-2</c:v>
                </c:pt>
                <c:pt idx="5581">
                  <c:v>4.5263443016059203E-2</c:v>
                </c:pt>
                <c:pt idx="5582">
                  <c:v>4.5215830905363102E-2</c:v>
                </c:pt>
                <c:pt idx="5583">
                  <c:v>4.5388105616439002E-2</c:v>
                </c:pt>
                <c:pt idx="5584">
                  <c:v>4.5322161691728903E-2</c:v>
                </c:pt>
                <c:pt idx="5585">
                  <c:v>4.5255903969518702E-2</c:v>
                </c:pt>
                <c:pt idx="5586">
                  <c:v>4.5332552438291297E-2</c:v>
                </c:pt>
                <c:pt idx="5587">
                  <c:v>4.5301139762159298E-2</c:v>
                </c:pt>
                <c:pt idx="5588">
                  <c:v>4.5226653416750598E-2</c:v>
                </c:pt>
                <c:pt idx="5589">
                  <c:v>4.5338676814647698E-2</c:v>
                </c:pt>
                <c:pt idx="5590">
                  <c:v>4.5360145560951602E-2</c:v>
                </c:pt>
                <c:pt idx="5591">
                  <c:v>4.5270333601767701E-2</c:v>
                </c:pt>
                <c:pt idx="5592">
                  <c:v>4.5224975740582797E-2</c:v>
                </c:pt>
                <c:pt idx="5593">
                  <c:v>4.5145380972174798E-2</c:v>
                </c:pt>
                <c:pt idx="5594">
                  <c:v>4.51396140657985E-2</c:v>
                </c:pt>
                <c:pt idx="5595">
                  <c:v>4.5151548925787197E-2</c:v>
                </c:pt>
                <c:pt idx="5596">
                  <c:v>4.5321052001478603E-2</c:v>
                </c:pt>
                <c:pt idx="5597">
                  <c:v>4.5252844962912299E-2</c:v>
                </c:pt>
                <c:pt idx="5598">
                  <c:v>4.5213952563547898E-2</c:v>
                </c:pt>
                <c:pt idx="5599">
                  <c:v>4.53462016788155E-2</c:v>
                </c:pt>
                <c:pt idx="5600">
                  <c:v>4.5300318762504697E-2</c:v>
                </c:pt>
                <c:pt idx="5601">
                  <c:v>4.5261077883575501E-2</c:v>
                </c:pt>
                <c:pt idx="5602">
                  <c:v>4.5408685022266498E-2</c:v>
                </c:pt>
                <c:pt idx="5603">
                  <c:v>4.53758712586326E-2</c:v>
                </c:pt>
                <c:pt idx="5604">
                  <c:v>4.53152195744526E-2</c:v>
                </c:pt>
                <c:pt idx="5605">
                  <c:v>4.5343913884911102E-2</c:v>
                </c:pt>
                <c:pt idx="5606">
                  <c:v>4.5307401208750202E-2</c:v>
                </c:pt>
                <c:pt idx="5607">
                  <c:v>4.5275113428942602E-2</c:v>
                </c:pt>
                <c:pt idx="5608">
                  <c:v>4.5321829267777398E-2</c:v>
                </c:pt>
                <c:pt idx="5609">
                  <c:v>4.5425869252843198E-2</c:v>
                </c:pt>
                <c:pt idx="5610">
                  <c:v>4.5357328897807699E-2</c:v>
                </c:pt>
                <c:pt idx="5611">
                  <c:v>4.5335427848234099E-2</c:v>
                </c:pt>
                <c:pt idx="5612">
                  <c:v>4.5426084621188301E-2</c:v>
                </c:pt>
                <c:pt idx="5613">
                  <c:v>4.53727651620284E-2</c:v>
                </c:pt>
                <c:pt idx="5614">
                  <c:v>4.5337658569526998E-2</c:v>
                </c:pt>
                <c:pt idx="5615">
                  <c:v>4.5524708635639302E-2</c:v>
                </c:pt>
                <c:pt idx="5616">
                  <c:v>4.5433369397263203E-2</c:v>
                </c:pt>
                <c:pt idx="5617">
                  <c:v>4.5386593944082503E-2</c:v>
                </c:pt>
                <c:pt idx="5618">
                  <c:v>4.5284705944747303E-2</c:v>
                </c:pt>
                <c:pt idx="5619">
                  <c:v>4.5264598564244599E-2</c:v>
                </c:pt>
                <c:pt idx="5620">
                  <c:v>4.5262447199395997E-2</c:v>
                </c:pt>
                <c:pt idx="5621">
                  <c:v>4.5395720565769099E-2</c:v>
                </c:pt>
                <c:pt idx="5622">
                  <c:v>4.5406777479608203E-2</c:v>
                </c:pt>
                <c:pt idx="5623">
                  <c:v>4.53584425073736E-2</c:v>
                </c:pt>
                <c:pt idx="5624">
                  <c:v>4.5402423003300302E-2</c:v>
                </c:pt>
                <c:pt idx="5625">
                  <c:v>4.5450677260911697E-2</c:v>
                </c:pt>
                <c:pt idx="5626">
                  <c:v>4.5401712345968202E-2</c:v>
                </c:pt>
                <c:pt idx="5627">
                  <c:v>4.5393058564513998E-2</c:v>
                </c:pt>
                <c:pt idx="5628">
                  <c:v>4.5540556466827697E-2</c:v>
                </c:pt>
                <c:pt idx="5629">
                  <c:v>4.5474912699622297E-2</c:v>
                </c:pt>
                <c:pt idx="5630">
                  <c:v>4.5427329712159202E-2</c:v>
                </c:pt>
                <c:pt idx="5631">
                  <c:v>4.5577689976198599E-2</c:v>
                </c:pt>
                <c:pt idx="5632">
                  <c:v>4.5511988321474399E-2</c:v>
                </c:pt>
                <c:pt idx="5633">
                  <c:v>4.5458377241933003E-2</c:v>
                </c:pt>
                <c:pt idx="5634">
                  <c:v>4.5612737439417302E-2</c:v>
                </c:pt>
                <c:pt idx="5635">
                  <c:v>4.5551731823555403E-2</c:v>
                </c:pt>
                <c:pt idx="5636">
                  <c:v>4.5493800978874697E-2</c:v>
                </c:pt>
                <c:pt idx="5637">
                  <c:v>4.5567080068091598E-2</c:v>
                </c:pt>
                <c:pt idx="5638">
                  <c:v>4.5565177657408501E-2</c:v>
                </c:pt>
                <c:pt idx="5639">
                  <c:v>4.5509000279707799E-2</c:v>
                </c:pt>
                <c:pt idx="5640">
                  <c:v>4.5553172658065702E-2</c:v>
                </c:pt>
                <c:pt idx="5641">
                  <c:v>4.5609419584945701E-2</c:v>
                </c:pt>
                <c:pt idx="5642">
                  <c:v>4.5551583446430698E-2</c:v>
                </c:pt>
                <c:pt idx="5643">
                  <c:v>4.5498006181246803E-2</c:v>
                </c:pt>
                <c:pt idx="5644">
                  <c:v>4.54150839879746E-2</c:v>
                </c:pt>
                <c:pt idx="5645">
                  <c:v>4.5410025835735703E-2</c:v>
                </c:pt>
                <c:pt idx="5646">
                  <c:v>4.5380681675548103E-2</c:v>
                </c:pt>
                <c:pt idx="5647">
                  <c:v>4.5586268339926801E-2</c:v>
                </c:pt>
                <c:pt idx="5648">
                  <c:v>4.55446195458835E-2</c:v>
                </c:pt>
                <c:pt idx="5649">
                  <c:v>4.5507232289916398E-2</c:v>
                </c:pt>
                <c:pt idx="5650">
                  <c:v>4.5637504673019497E-2</c:v>
                </c:pt>
                <c:pt idx="5651">
                  <c:v>4.55942948465234E-2</c:v>
                </c:pt>
                <c:pt idx="5652">
                  <c:v>4.5549393175558103E-2</c:v>
                </c:pt>
                <c:pt idx="5653">
                  <c:v>4.5674573067420302E-2</c:v>
                </c:pt>
                <c:pt idx="5654">
                  <c:v>4.5669030660064801E-2</c:v>
                </c:pt>
                <c:pt idx="5655">
                  <c:v>4.5603320768956498E-2</c:v>
                </c:pt>
                <c:pt idx="5656">
                  <c:v>4.5621711857772002E-2</c:v>
                </c:pt>
                <c:pt idx="5657">
                  <c:v>4.56354855947817E-2</c:v>
                </c:pt>
                <c:pt idx="5658">
                  <c:v>4.5581257766267799E-2</c:v>
                </c:pt>
                <c:pt idx="5659">
                  <c:v>4.5603185465248899E-2</c:v>
                </c:pt>
                <c:pt idx="5660">
                  <c:v>4.5758013138159498E-2</c:v>
                </c:pt>
                <c:pt idx="5661">
                  <c:v>4.5687218128781001E-2</c:v>
                </c:pt>
                <c:pt idx="5662">
                  <c:v>4.56488456596464E-2</c:v>
                </c:pt>
                <c:pt idx="5663">
                  <c:v>4.5761569179982503E-2</c:v>
                </c:pt>
                <c:pt idx="5664">
                  <c:v>4.5690893389594998E-2</c:v>
                </c:pt>
                <c:pt idx="5665">
                  <c:v>4.56520051811821E-2</c:v>
                </c:pt>
                <c:pt idx="5666">
                  <c:v>4.5816734404070303E-2</c:v>
                </c:pt>
                <c:pt idx="5667">
                  <c:v>4.5737635625603901E-2</c:v>
                </c:pt>
                <c:pt idx="5668">
                  <c:v>4.5678035026260999E-2</c:v>
                </c:pt>
                <c:pt idx="5669">
                  <c:v>4.5622769490970903E-2</c:v>
                </c:pt>
                <c:pt idx="5670">
                  <c:v>4.5578031878297502E-2</c:v>
                </c:pt>
                <c:pt idx="5671">
                  <c:v>4.5566304654736697E-2</c:v>
                </c:pt>
                <c:pt idx="5672">
                  <c:v>4.5657378631100698E-2</c:v>
                </c:pt>
                <c:pt idx="5673">
                  <c:v>4.57557467937778E-2</c:v>
                </c:pt>
                <c:pt idx="5674">
                  <c:v>4.5711134434289702E-2</c:v>
                </c:pt>
                <c:pt idx="5675">
                  <c:v>4.5691787536876603E-2</c:v>
                </c:pt>
                <c:pt idx="5676">
                  <c:v>4.5783709142900399E-2</c:v>
                </c:pt>
                <c:pt idx="5677">
                  <c:v>4.5754955547939402E-2</c:v>
                </c:pt>
                <c:pt idx="5678">
                  <c:v>4.5702559417501697E-2</c:v>
                </c:pt>
                <c:pt idx="5679">
                  <c:v>4.5876931020757197E-2</c:v>
                </c:pt>
                <c:pt idx="5680">
                  <c:v>4.5808062296903998E-2</c:v>
                </c:pt>
                <c:pt idx="5681">
                  <c:v>4.5752894443770203E-2</c:v>
                </c:pt>
                <c:pt idx="5682">
                  <c:v>4.5912276371382302E-2</c:v>
                </c:pt>
                <c:pt idx="5683">
                  <c:v>4.5849435807516201E-2</c:v>
                </c:pt>
                <c:pt idx="5684">
                  <c:v>4.5808202063199098E-2</c:v>
                </c:pt>
                <c:pt idx="5685">
                  <c:v>4.59119775914585E-2</c:v>
                </c:pt>
                <c:pt idx="5686">
                  <c:v>4.59058035921769E-2</c:v>
                </c:pt>
                <c:pt idx="5687">
                  <c:v>4.5834849840805998E-2</c:v>
                </c:pt>
                <c:pt idx="5688">
                  <c:v>4.5862950627148701E-2</c:v>
                </c:pt>
                <c:pt idx="5689">
                  <c:v>4.5913092821137799E-2</c:v>
                </c:pt>
                <c:pt idx="5690">
                  <c:v>4.5850786981948798E-2</c:v>
                </c:pt>
                <c:pt idx="5691">
                  <c:v>4.5834545375934302E-2</c:v>
                </c:pt>
                <c:pt idx="5692">
                  <c:v>4.5997206829876201E-2</c:v>
                </c:pt>
                <c:pt idx="5693">
                  <c:v>4.59203117554806E-2</c:v>
                </c:pt>
                <c:pt idx="5694">
                  <c:v>4.58535741903267E-2</c:v>
                </c:pt>
                <c:pt idx="5695">
                  <c:v>4.5747946396763502E-2</c:v>
                </c:pt>
                <c:pt idx="5696">
                  <c:v>4.5745693368092602E-2</c:v>
                </c:pt>
                <c:pt idx="5697">
                  <c:v>4.5733942775235098E-2</c:v>
                </c:pt>
                <c:pt idx="5698">
                  <c:v>4.5931403447563399E-2</c:v>
                </c:pt>
                <c:pt idx="5699">
                  <c:v>4.58813039973998E-2</c:v>
                </c:pt>
                <c:pt idx="5700">
                  <c:v>4.5848597859730798E-2</c:v>
                </c:pt>
                <c:pt idx="5701">
                  <c:v>4.5941132266307097E-2</c:v>
                </c:pt>
                <c:pt idx="5702">
                  <c:v>4.5918780136465401E-2</c:v>
                </c:pt>
                <c:pt idx="5703">
                  <c:v>4.5877121340405801E-2</c:v>
                </c:pt>
                <c:pt idx="5704">
                  <c:v>4.5959525363287103E-2</c:v>
                </c:pt>
                <c:pt idx="5705">
                  <c:v>4.6004148976256397E-2</c:v>
                </c:pt>
                <c:pt idx="5706">
                  <c:v>4.59598476397029E-2</c:v>
                </c:pt>
                <c:pt idx="5707">
                  <c:v>4.5932493191988298E-2</c:v>
                </c:pt>
                <c:pt idx="5708">
                  <c:v>4.5986152884627998E-2</c:v>
                </c:pt>
                <c:pt idx="5709">
                  <c:v>4.5935845972659602E-2</c:v>
                </c:pt>
                <c:pt idx="5710">
                  <c:v>4.5899043451451398E-2</c:v>
                </c:pt>
                <c:pt idx="5711">
                  <c:v>4.6067916303096798E-2</c:v>
                </c:pt>
                <c:pt idx="5712">
                  <c:v>4.6012762807852901E-2</c:v>
                </c:pt>
                <c:pt idx="5713">
                  <c:v>4.5975562815632101E-2</c:v>
                </c:pt>
                <c:pt idx="5714">
                  <c:v>4.6069155689716999E-2</c:v>
                </c:pt>
                <c:pt idx="5715">
                  <c:v>4.6010096993995699E-2</c:v>
                </c:pt>
                <c:pt idx="5716">
                  <c:v>4.5970713108544899E-2</c:v>
                </c:pt>
                <c:pt idx="5717">
                  <c:v>4.6089395793387701E-2</c:v>
                </c:pt>
                <c:pt idx="5718">
                  <c:v>4.6099229948595E-2</c:v>
                </c:pt>
                <c:pt idx="5719">
                  <c:v>4.6036622263879098E-2</c:v>
                </c:pt>
                <c:pt idx="5720">
                  <c:v>4.5972379535669301E-2</c:v>
                </c:pt>
                <c:pt idx="5721">
                  <c:v>4.5912434725323498E-2</c:v>
                </c:pt>
                <c:pt idx="5722">
                  <c:v>4.5923515717731601E-2</c:v>
                </c:pt>
                <c:pt idx="5723">
                  <c:v>4.5930523415639399E-2</c:v>
                </c:pt>
                <c:pt idx="5724">
                  <c:v>4.6103869797661901E-2</c:v>
                </c:pt>
                <c:pt idx="5725">
                  <c:v>4.6039038822830801E-2</c:v>
                </c:pt>
                <c:pt idx="5726">
                  <c:v>4.5996894148023201E-2</c:v>
                </c:pt>
                <c:pt idx="5727">
                  <c:v>4.61346357284734E-2</c:v>
                </c:pt>
                <c:pt idx="5728">
                  <c:v>4.6086399738366202E-2</c:v>
                </c:pt>
                <c:pt idx="5729">
                  <c:v>4.6024046217401901E-2</c:v>
                </c:pt>
                <c:pt idx="5730">
                  <c:v>4.6192887860039798E-2</c:v>
                </c:pt>
                <c:pt idx="5731">
                  <c:v>4.61422999602897E-2</c:v>
                </c:pt>
                <c:pt idx="5732">
                  <c:v>4.6096034823373599E-2</c:v>
                </c:pt>
                <c:pt idx="5733">
                  <c:v>4.6189312813415297E-2</c:v>
                </c:pt>
                <c:pt idx="5734">
                  <c:v>4.6187038543090801E-2</c:v>
                </c:pt>
                <c:pt idx="5735">
                  <c:v>4.6135124779539197E-2</c:v>
                </c:pt>
                <c:pt idx="5736">
                  <c:v>4.6179946958242499E-2</c:v>
                </c:pt>
                <c:pt idx="5737">
                  <c:v>4.6237152467559502E-2</c:v>
                </c:pt>
                <c:pt idx="5738">
                  <c:v>4.6187098865630001E-2</c:v>
                </c:pt>
                <c:pt idx="5739">
                  <c:v>4.6151750158363397E-2</c:v>
                </c:pt>
                <c:pt idx="5740">
                  <c:v>4.6239123078218203E-2</c:v>
                </c:pt>
                <c:pt idx="5741">
                  <c:v>4.6176342924202897E-2</c:v>
                </c:pt>
                <c:pt idx="5742">
                  <c:v>4.61374332953709E-2</c:v>
                </c:pt>
                <c:pt idx="5743">
                  <c:v>4.6310720538409997E-2</c:v>
                </c:pt>
                <c:pt idx="5744">
                  <c:v>4.6226623748796797E-2</c:v>
                </c:pt>
                <c:pt idx="5745">
                  <c:v>4.6186736912959298E-2</c:v>
                </c:pt>
                <c:pt idx="5746">
                  <c:v>4.60765710172404E-2</c:v>
                </c:pt>
                <c:pt idx="5747">
                  <c:v>4.6058782120948397E-2</c:v>
                </c:pt>
                <c:pt idx="5748">
                  <c:v>4.6055323472539898E-2</c:v>
                </c:pt>
                <c:pt idx="5749">
                  <c:v>4.6186710717544502E-2</c:v>
                </c:pt>
                <c:pt idx="5750">
                  <c:v>4.6217166859393498E-2</c:v>
                </c:pt>
                <c:pt idx="5751">
                  <c:v>4.61634777699753E-2</c:v>
                </c:pt>
                <c:pt idx="5752">
                  <c:v>4.61833543668035E-2</c:v>
                </c:pt>
                <c:pt idx="5753">
                  <c:v>4.6267901731577299E-2</c:v>
                </c:pt>
                <c:pt idx="5754">
                  <c:v>4.62312031401476E-2</c:v>
                </c:pt>
                <c:pt idx="5755">
                  <c:v>4.6210788190364803E-2</c:v>
                </c:pt>
                <c:pt idx="5756">
                  <c:v>4.6357167137708898E-2</c:v>
                </c:pt>
                <c:pt idx="5757">
                  <c:v>4.6296890175047498E-2</c:v>
                </c:pt>
                <c:pt idx="5758">
                  <c:v>4.6249733287064998E-2</c:v>
                </c:pt>
                <c:pt idx="5759">
                  <c:v>4.63260847415463E-2</c:v>
                </c:pt>
                <c:pt idx="5760">
                  <c:v>4.6262594512275601E-2</c:v>
                </c:pt>
                <c:pt idx="5761">
                  <c:v>4.6231898935123597E-2</c:v>
                </c:pt>
                <c:pt idx="5762">
                  <c:v>4.63988639724753E-2</c:v>
                </c:pt>
                <c:pt idx="5763">
                  <c:v>4.63529521172555E-2</c:v>
                </c:pt>
                <c:pt idx="5764">
                  <c:v>4.6285231985772397E-2</c:v>
                </c:pt>
                <c:pt idx="5765">
                  <c:v>4.6377281609844903E-2</c:v>
                </c:pt>
                <c:pt idx="5766">
                  <c:v>4.6359809862527301E-2</c:v>
                </c:pt>
                <c:pt idx="5767">
                  <c:v>4.6313014783663599E-2</c:v>
                </c:pt>
                <c:pt idx="5768">
                  <c:v>4.6367158521509799E-2</c:v>
                </c:pt>
                <c:pt idx="5769">
                  <c:v>4.6433530592669997E-2</c:v>
                </c:pt>
                <c:pt idx="5770">
                  <c:v>4.63662683129464E-2</c:v>
                </c:pt>
                <c:pt idx="5771">
                  <c:v>4.63185876142235E-2</c:v>
                </c:pt>
                <c:pt idx="5772">
                  <c:v>4.6236460203847897E-2</c:v>
                </c:pt>
                <c:pt idx="5773">
                  <c:v>4.6221240171386402E-2</c:v>
                </c:pt>
                <c:pt idx="5774">
                  <c:v>4.6238617321553703E-2</c:v>
                </c:pt>
                <c:pt idx="5775">
                  <c:v>4.6440174240463698E-2</c:v>
                </c:pt>
                <c:pt idx="5776">
                  <c:v>4.6387425187276503E-2</c:v>
                </c:pt>
                <c:pt idx="5777">
                  <c:v>4.63489744191369E-2</c:v>
                </c:pt>
                <c:pt idx="5778">
                  <c:v>4.6446361656610903E-2</c:v>
                </c:pt>
                <c:pt idx="5779">
                  <c:v>4.6393702320832099E-2</c:v>
                </c:pt>
                <c:pt idx="5780">
                  <c:v>4.6369256994997401E-2</c:v>
                </c:pt>
                <c:pt idx="5781">
                  <c:v>4.6482242847560001E-2</c:v>
                </c:pt>
                <c:pt idx="5782">
                  <c:v>4.6490255956693101E-2</c:v>
                </c:pt>
                <c:pt idx="5783">
                  <c:v>4.6448938519460997E-2</c:v>
                </c:pt>
                <c:pt idx="5784">
                  <c:v>4.6489444648614098E-2</c:v>
                </c:pt>
                <c:pt idx="5785">
                  <c:v>4.6555216171933901E-2</c:v>
                </c:pt>
                <c:pt idx="5786">
                  <c:v>4.6492225791249897E-2</c:v>
                </c:pt>
                <c:pt idx="5787">
                  <c:v>4.6468659973470501E-2</c:v>
                </c:pt>
                <c:pt idx="5788">
                  <c:v>4.65998884853129E-2</c:v>
                </c:pt>
                <c:pt idx="5789">
                  <c:v>4.6539808468272402E-2</c:v>
                </c:pt>
                <c:pt idx="5790">
                  <c:v>4.6486873383400899E-2</c:v>
                </c:pt>
                <c:pt idx="5791">
                  <c:v>4.6603298435608502E-2</c:v>
                </c:pt>
                <c:pt idx="5792">
                  <c:v>4.6541749713166401E-2</c:v>
                </c:pt>
                <c:pt idx="5793">
                  <c:v>4.6485381647168297E-2</c:v>
                </c:pt>
                <c:pt idx="5794">
                  <c:v>4.6652193540163901E-2</c:v>
                </c:pt>
                <c:pt idx="5795">
                  <c:v>4.6604383630134603E-2</c:v>
                </c:pt>
                <c:pt idx="5796">
                  <c:v>4.65552544143671E-2</c:v>
                </c:pt>
                <c:pt idx="5797">
                  <c:v>4.6482728242307203E-2</c:v>
                </c:pt>
                <c:pt idx="5798">
                  <c:v>4.6427239586288402E-2</c:v>
                </c:pt>
                <c:pt idx="5799">
                  <c:v>4.6430854952306901E-2</c:v>
                </c:pt>
                <c:pt idx="5800">
                  <c:v>4.6507549289375699E-2</c:v>
                </c:pt>
                <c:pt idx="5801">
                  <c:v>4.6598467530103903E-2</c:v>
                </c:pt>
                <c:pt idx="5802">
                  <c:v>4.6536699044129902E-2</c:v>
                </c:pt>
                <c:pt idx="5803">
                  <c:v>4.6541309925184203E-2</c:v>
                </c:pt>
                <c:pt idx="5804">
                  <c:v>4.6639579270655901E-2</c:v>
                </c:pt>
                <c:pt idx="5805">
                  <c:v>4.6601767806957101E-2</c:v>
                </c:pt>
                <c:pt idx="5806">
                  <c:v>4.6555995601617203E-2</c:v>
                </c:pt>
                <c:pt idx="5807">
                  <c:v>4.6778084060254799E-2</c:v>
                </c:pt>
                <c:pt idx="5808">
                  <c:v>4.6708636179876702E-2</c:v>
                </c:pt>
                <c:pt idx="5809">
                  <c:v>4.6662982863684303E-2</c:v>
                </c:pt>
                <c:pt idx="5810">
                  <c:v>4.6675541379954798E-2</c:v>
                </c:pt>
                <c:pt idx="5811">
                  <c:v>4.6609602053649501E-2</c:v>
                </c:pt>
                <c:pt idx="5812">
                  <c:v>4.6554406028007998E-2</c:v>
                </c:pt>
                <c:pt idx="5813">
                  <c:v>4.6691630772935797E-2</c:v>
                </c:pt>
                <c:pt idx="5814">
                  <c:v>4.6740631990056999E-2</c:v>
                </c:pt>
                <c:pt idx="5815">
                  <c:v>4.6696896344656097E-2</c:v>
                </c:pt>
                <c:pt idx="5816">
                  <c:v>4.6720284638771203E-2</c:v>
                </c:pt>
                <c:pt idx="5817">
                  <c:v>4.6771574590820798E-2</c:v>
                </c:pt>
                <c:pt idx="5818">
                  <c:v>4.67350033480518E-2</c:v>
                </c:pt>
                <c:pt idx="5819">
                  <c:v>4.6730268746614297E-2</c:v>
                </c:pt>
                <c:pt idx="5820">
                  <c:v>4.6846155998840101E-2</c:v>
                </c:pt>
                <c:pt idx="5821">
                  <c:v>4.67840161290951E-2</c:v>
                </c:pt>
                <c:pt idx="5822">
                  <c:v>4.6761564376841397E-2</c:v>
                </c:pt>
                <c:pt idx="5823">
                  <c:v>4.6676022058818302E-2</c:v>
                </c:pt>
                <c:pt idx="5824">
                  <c:v>4.6670498966704797E-2</c:v>
                </c:pt>
                <c:pt idx="5825">
                  <c:v>4.6666697016917003E-2</c:v>
                </c:pt>
                <c:pt idx="5826">
                  <c:v>4.6841080882586497E-2</c:v>
                </c:pt>
                <c:pt idx="5827">
                  <c:v>4.68067605785717E-2</c:v>
                </c:pt>
                <c:pt idx="5828">
                  <c:v>4.6784136444330202E-2</c:v>
                </c:pt>
                <c:pt idx="5829">
                  <c:v>4.6834442948844798E-2</c:v>
                </c:pt>
                <c:pt idx="5830">
                  <c:v>4.6852785424562102E-2</c:v>
                </c:pt>
                <c:pt idx="5831">
                  <c:v>4.6823557058814601E-2</c:v>
                </c:pt>
                <c:pt idx="5832">
                  <c:v>4.6892977125632403E-2</c:v>
                </c:pt>
                <c:pt idx="5833">
                  <c:v>4.6962249985275199E-2</c:v>
                </c:pt>
                <c:pt idx="5834">
                  <c:v>4.6907628779687502E-2</c:v>
                </c:pt>
                <c:pt idx="5835">
                  <c:v>4.6889893274055898E-2</c:v>
                </c:pt>
                <c:pt idx="5836">
                  <c:v>4.70120089206221E-2</c:v>
                </c:pt>
                <c:pt idx="5837">
                  <c:v>4.6953924543534802E-2</c:v>
                </c:pt>
                <c:pt idx="5838">
                  <c:v>4.6907822601497201E-2</c:v>
                </c:pt>
                <c:pt idx="5839">
                  <c:v>4.7059922993260603E-2</c:v>
                </c:pt>
                <c:pt idx="5840">
                  <c:v>4.69824709192228E-2</c:v>
                </c:pt>
                <c:pt idx="5841">
                  <c:v>4.6984165402439701E-2</c:v>
                </c:pt>
                <c:pt idx="5842">
                  <c:v>4.7075719815135399E-2</c:v>
                </c:pt>
                <c:pt idx="5843">
                  <c:v>4.7012689533100102E-2</c:v>
                </c:pt>
                <c:pt idx="5844">
                  <c:v>4.6983067276111297E-2</c:v>
                </c:pt>
                <c:pt idx="5845">
                  <c:v>4.7056861600139901E-2</c:v>
                </c:pt>
                <c:pt idx="5846">
                  <c:v>4.70737344100296E-2</c:v>
                </c:pt>
                <c:pt idx="5847">
                  <c:v>4.7035447564364001E-2</c:v>
                </c:pt>
                <c:pt idx="5848">
                  <c:v>4.69768017840883E-2</c:v>
                </c:pt>
                <c:pt idx="5849">
                  <c:v>4.6922168345190397E-2</c:v>
                </c:pt>
                <c:pt idx="5850">
                  <c:v>4.6925854912661297E-2</c:v>
                </c:pt>
                <c:pt idx="5851">
                  <c:v>4.6959564263934099E-2</c:v>
                </c:pt>
                <c:pt idx="5852">
                  <c:v>4.7108598399208799E-2</c:v>
                </c:pt>
                <c:pt idx="5853">
                  <c:v>4.7054823671992797E-2</c:v>
                </c:pt>
                <c:pt idx="5854">
                  <c:v>4.7032461403864301E-2</c:v>
                </c:pt>
                <c:pt idx="5855">
                  <c:v>4.7156567520384399E-2</c:v>
                </c:pt>
                <c:pt idx="5856">
                  <c:v>4.7116391341357103E-2</c:v>
                </c:pt>
                <c:pt idx="5857">
                  <c:v>4.7086335320879101E-2</c:v>
                </c:pt>
                <c:pt idx="5858">
                  <c:v>4.7254693975749502E-2</c:v>
                </c:pt>
                <c:pt idx="5859">
                  <c:v>4.72143920487723E-2</c:v>
                </c:pt>
                <c:pt idx="5860">
                  <c:v>4.7155625817443397E-2</c:v>
                </c:pt>
                <c:pt idx="5861">
                  <c:v>4.7220129849544198E-2</c:v>
                </c:pt>
                <c:pt idx="5862">
                  <c:v>4.7203713019067998E-2</c:v>
                </c:pt>
                <c:pt idx="5863">
                  <c:v>4.7169003189386098E-2</c:v>
                </c:pt>
                <c:pt idx="5864">
                  <c:v>4.7241445591983601E-2</c:v>
                </c:pt>
                <c:pt idx="5865">
                  <c:v>4.7316393679163099E-2</c:v>
                </c:pt>
                <c:pt idx="5866">
                  <c:v>4.72641508871069E-2</c:v>
                </c:pt>
                <c:pt idx="5867">
                  <c:v>4.7271341143641503E-2</c:v>
                </c:pt>
                <c:pt idx="5868">
                  <c:v>4.7350394015666E-2</c:v>
                </c:pt>
                <c:pt idx="5869">
                  <c:v>4.7310401375094797E-2</c:v>
                </c:pt>
                <c:pt idx="5870">
                  <c:v>4.7262426232919E-2</c:v>
                </c:pt>
                <c:pt idx="5871">
                  <c:v>4.7455661183145502E-2</c:v>
                </c:pt>
                <c:pt idx="5872">
                  <c:v>4.73788540208867E-2</c:v>
                </c:pt>
                <c:pt idx="5873">
                  <c:v>4.7343634156277299E-2</c:v>
                </c:pt>
                <c:pt idx="5874">
                  <c:v>4.7259080815516899E-2</c:v>
                </c:pt>
                <c:pt idx="5875">
                  <c:v>4.72326604649424E-2</c:v>
                </c:pt>
                <c:pt idx="5876">
                  <c:v>4.7246452382144803E-2</c:v>
                </c:pt>
                <c:pt idx="5877">
                  <c:v>4.7381501043370397E-2</c:v>
                </c:pt>
                <c:pt idx="5878">
                  <c:v>4.7436168912099501E-2</c:v>
                </c:pt>
                <c:pt idx="5879">
                  <c:v>4.7380398250728199E-2</c:v>
                </c:pt>
                <c:pt idx="5880">
                  <c:v>4.7444924644272003E-2</c:v>
                </c:pt>
                <c:pt idx="5881">
                  <c:v>4.7483995653844001E-2</c:v>
                </c:pt>
                <c:pt idx="5882">
                  <c:v>4.7443871143817103E-2</c:v>
                </c:pt>
                <c:pt idx="5883">
                  <c:v>4.7430228180019102E-2</c:v>
                </c:pt>
                <c:pt idx="5884">
                  <c:v>4.7587196536672503E-2</c:v>
                </c:pt>
                <c:pt idx="5885">
                  <c:v>4.7528135561151402E-2</c:v>
                </c:pt>
                <c:pt idx="5886">
                  <c:v>4.7488502750638803E-2</c:v>
                </c:pt>
                <c:pt idx="5887">
                  <c:v>4.7657405084464498E-2</c:v>
                </c:pt>
                <c:pt idx="5888">
                  <c:v>4.7594432166078997E-2</c:v>
                </c:pt>
                <c:pt idx="5889">
                  <c:v>4.7554858902003602E-2</c:v>
                </c:pt>
                <c:pt idx="5890">
                  <c:v>4.7722966206492801E-2</c:v>
                </c:pt>
                <c:pt idx="5891">
                  <c:v>4.7678505468259802E-2</c:v>
                </c:pt>
                <c:pt idx="5892">
                  <c:v>4.7628175079201598E-2</c:v>
                </c:pt>
                <c:pt idx="5893">
                  <c:v>4.7696619246077099E-2</c:v>
                </c:pt>
                <c:pt idx="5894">
                  <c:v>4.7707601159345199E-2</c:v>
                </c:pt>
                <c:pt idx="5895">
                  <c:v>4.7666177755066701E-2</c:v>
                </c:pt>
                <c:pt idx="5896">
                  <c:v>4.7734492671830997E-2</c:v>
                </c:pt>
                <c:pt idx="5897">
                  <c:v>4.77967832412102E-2</c:v>
                </c:pt>
                <c:pt idx="5898">
                  <c:v>4.77454099939979E-2</c:v>
                </c:pt>
                <c:pt idx="5899">
                  <c:v>4.7712035040604103E-2</c:v>
                </c:pt>
                <c:pt idx="5900">
                  <c:v>4.7625281624883997E-2</c:v>
                </c:pt>
                <c:pt idx="5901">
                  <c:v>4.7617397465122203E-2</c:v>
                </c:pt>
                <c:pt idx="5902">
                  <c:v>4.7635089441124899E-2</c:v>
                </c:pt>
                <c:pt idx="5903">
                  <c:v>4.7842077108191099E-2</c:v>
                </c:pt>
                <c:pt idx="5904">
                  <c:v>4.77912720528922E-2</c:v>
                </c:pt>
                <c:pt idx="5905">
                  <c:v>4.7748076299743897E-2</c:v>
                </c:pt>
                <c:pt idx="5906">
                  <c:v>4.7880381607683299E-2</c:v>
                </c:pt>
                <c:pt idx="5907">
                  <c:v>4.7854644400635402E-2</c:v>
                </c:pt>
                <c:pt idx="5908">
                  <c:v>4.7809894526532497E-2</c:v>
                </c:pt>
                <c:pt idx="5909">
                  <c:v>4.7936725294372699E-2</c:v>
                </c:pt>
                <c:pt idx="5910">
                  <c:v>4.7963409461469E-2</c:v>
                </c:pt>
                <c:pt idx="5911">
                  <c:v>4.7915410036997202E-2</c:v>
                </c:pt>
                <c:pt idx="5912">
                  <c:v>4.7921318289202902E-2</c:v>
                </c:pt>
                <c:pt idx="5913">
                  <c:v>4.79609333560801E-2</c:v>
                </c:pt>
                <c:pt idx="5914">
                  <c:v>4.7924153138106898E-2</c:v>
                </c:pt>
                <c:pt idx="5915">
                  <c:v>4.7942687117028801E-2</c:v>
                </c:pt>
                <c:pt idx="5916">
                  <c:v>4.8097389594962098E-2</c:v>
                </c:pt>
                <c:pt idx="5917">
                  <c:v>4.8041012526179101E-2</c:v>
                </c:pt>
                <c:pt idx="5918">
                  <c:v>4.80144816198542E-2</c:v>
                </c:pt>
                <c:pt idx="5919">
                  <c:v>4.8129857808817102E-2</c:v>
                </c:pt>
                <c:pt idx="5920">
                  <c:v>4.8088650316155203E-2</c:v>
                </c:pt>
                <c:pt idx="5921">
                  <c:v>4.8027603595983098E-2</c:v>
                </c:pt>
                <c:pt idx="5922">
                  <c:v>4.8237491408750797E-2</c:v>
                </c:pt>
                <c:pt idx="5923">
                  <c:v>4.8169765184866299E-2</c:v>
                </c:pt>
                <c:pt idx="5924">
                  <c:v>4.81344472791531E-2</c:v>
                </c:pt>
                <c:pt idx="5925">
                  <c:v>4.8076418024720603E-2</c:v>
                </c:pt>
                <c:pt idx="5926">
                  <c:v>4.8041012167232E-2</c:v>
                </c:pt>
                <c:pt idx="5927">
                  <c:v>4.8041444601646201E-2</c:v>
                </c:pt>
                <c:pt idx="5928">
                  <c:v>4.8128711573857098E-2</c:v>
                </c:pt>
                <c:pt idx="5929">
                  <c:v>4.82228035010243E-2</c:v>
                </c:pt>
                <c:pt idx="5930">
                  <c:v>4.81835833440225E-2</c:v>
                </c:pt>
                <c:pt idx="5931">
                  <c:v>4.81851001095491E-2</c:v>
                </c:pt>
                <c:pt idx="5932">
                  <c:v>4.8305441635117498E-2</c:v>
                </c:pt>
                <c:pt idx="5933">
                  <c:v>4.8273787523309103E-2</c:v>
                </c:pt>
                <c:pt idx="5934">
                  <c:v>4.82299030409193E-2</c:v>
                </c:pt>
                <c:pt idx="5935">
                  <c:v>4.8427964531583698E-2</c:v>
                </c:pt>
                <c:pt idx="5936">
                  <c:v>4.8374812070202597E-2</c:v>
                </c:pt>
                <c:pt idx="5937">
                  <c:v>4.8324977105948998E-2</c:v>
                </c:pt>
                <c:pt idx="5938">
                  <c:v>4.8492724638587302E-2</c:v>
                </c:pt>
                <c:pt idx="5939">
                  <c:v>4.8449370971260002E-2</c:v>
                </c:pt>
                <c:pt idx="5940">
                  <c:v>4.8398330603959101E-2</c:v>
                </c:pt>
                <c:pt idx="5941">
                  <c:v>4.8503432413175E-2</c:v>
                </c:pt>
                <c:pt idx="5942">
                  <c:v>4.8531470083010599E-2</c:v>
                </c:pt>
                <c:pt idx="5943">
                  <c:v>4.8484998619339102E-2</c:v>
                </c:pt>
                <c:pt idx="5944">
                  <c:v>4.8522443287462802E-2</c:v>
                </c:pt>
                <c:pt idx="5945">
                  <c:v>4.85630336819061E-2</c:v>
                </c:pt>
                <c:pt idx="5946">
                  <c:v>4.8524764560473298E-2</c:v>
                </c:pt>
                <c:pt idx="5947">
                  <c:v>4.85341581612979E-2</c:v>
                </c:pt>
                <c:pt idx="5948">
                  <c:v>4.8679031790622301E-2</c:v>
                </c:pt>
                <c:pt idx="5949">
                  <c:v>4.8631881276378297E-2</c:v>
                </c:pt>
                <c:pt idx="5950">
                  <c:v>4.8578728824698797E-2</c:v>
                </c:pt>
                <c:pt idx="5951">
                  <c:v>4.8488481950092303E-2</c:v>
                </c:pt>
                <c:pt idx="5952">
                  <c:v>4.8513214356110598E-2</c:v>
                </c:pt>
                <c:pt idx="5953">
                  <c:v>4.8488192997562303E-2</c:v>
                </c:pt>
                <c:pt idx="5954">
                  <c:v>4.8667062179445199E-2</c:v>
                </c:pt>
                <c:pt idx="5955">
                  <c:v>4.8652696539647898E-2</c:v>
                </c:pt>
                <c:pt idx="5956">
                  <c:v>4.8627902408851197E-2</c:v>
                </c:pt>
                <c:pt idx="5957">
                  <c:v>4.8697534384631598E-2</c:v>
                </c:pt>
                <c:pt idx="5958">
                  <c:v>4.8730800246124702E-2</c:v>
                </c:pt>
                <c:pt idx="5959">
                  <c:v>4.8682134307455202E-2</c:v>
                </c:pt>
                <c:pt idx="5960">
                  <c:v>4.87522632368683E-2</c:v>
                </c:pt>
                <c:pt idx="5961">
                  <c:v>4.88255792006385E-2</c:v>
                </c:pt>
                <c:pt idx="5962">
                  <c:v>4.8796109273098499E-2</c:v>
                </c:pt>
                <c:pt idx="5963">
                  <c:v>4.8779640453479503E-2</c:v>
                </c:pt>
                <c:pt idx="5964">
                  <c:v>4.8845264983052902E-2</c:v>
                </c:pt>
                <c:pt idx="5965">
                  <c:v>4.88158496348962E-2</c:v>
                </c:pt>
                <c:pt idx="5966">
                  <c:v>4.8780284327221902E-2</c:v>
                </c:pt>
                <c:pt idx="5967">
                  <c:v>4.8982574235802899E-2</c:v>
                </c:pt>
                <c:pt idx="5968">
                  <c:v>4.8912828438915201E-2</c:v>
                </c:pt>
                <c:pt idx="5969">
                  <c:v>4.8880854563322203E-2</c:v>
                </c:pt>
                <c:pt idx="5970">
                  <c:v>4.9001349601894603E-2</c:v>
                </c:pt>
                <c:pt idx="5971">
                  <c:v>4.89673196376922E-2</c:v>
                </c:pt>
                <c:pt idx="5972">
                  <c:v>4.8935507734616503E-2</c:v>
                </c:pt>
                <c:pt idx="5973">
                  <c:v>4.9050282803364001E-2</c:v>
                </c:pt>
                <c:pt idx="5974">
                  <c:v>4.9053023181234702E-2</c:v>
                </c:pt>
                <c:pt idx="5975">
                  <c:v>4.8999346249426298E-2</c:v>
                </c:pt>
                <c:pt idx="5976">
                  <c:v>4.8967279765444398E-2</c:v>
                </c:pt>
                <c:pt idx="5977">
                  <c:v>4.8901941181005097E-2</c:v>
                </c:pt>
                <c:pt idx="5978">
                  <c:v>4.8907156005346397E-2</c:v>
                </c:pt>
                <c:pt idx="5979">
                  <c:v>4.8953703197184902E-2</c:v>
                </c:pt>
                <c:pt idx="5980">
                  <c:v>4.9116145450776798E-2</c:v>
                </c:pt>
                <c:pt idx="5981">
                  <c:v>4.9060184430951802E-2</c:v>
                </c:pt>
                <c:pt idx="5982">
                  <c:v>4.9051032692659403E-2</c:v>
                </c:pt>
                <c:pt idx="5983">
                  <c:v>4.91896865423768E-2</c:v>
                </c:pt>
                <c:pt idx="5984">
                  <c:v>4.9148654933863598E-2</c:v>
                </c:pt>
                <c:pt idx="5985">
                  <c:v>4.9111226534780998E-2</c:v>
                </c:pt>
                <c:pt idx="5986">
                  <c:v>4.9295841017737901E-2</c:v>
                </c:pt>
                <c:pt idx="5987">
                  <c:v>4.9237792341348903E-2</c:v>
                </c:pt>
                <c:pt idx="5988">
                  <c:v>4.9197485262993702E-2</c:v>
                </c:pt>
                <c:pt idx="5989">
                  <c:v>4.9282666276364302E-2</c:v>
                </c:pt>
                <c:pt idx="5990">
                  <c:v>4.9279125950609501E-2</c:v>
                </c:pt>
                <c:pt idx="5991">
                  <c:v>4.9244103856229397E-2</c:v>
                </c:pt>
                <c:pt idx="5992">
                  <c:v>4.9313655821606399E-2</c:v>
                </c:pt>
                <c:pt idx="5993">
                  <c:v>4.9386346576890602E-2</c:v>
                </c:pt>
                <c:pt idx="5994">
                  <c:v>4.93225333824132E-2</c:v>
                </c:pt>
                <c:pt idx="5995">
                  <c:v>4.9321140104438797E-2</c:v>
                </c:pt>
                <c:pt idx="5996">
                  <c:v>4.9420518975239199E-2</c:v>
                </c:pt>
                <c:pt idx="5997">
                  <c:v>4.9375051904159098E-2</c:v>
                </c:pt>
                <c:pt idx="5998">
                  <c:v>4.9335834977682597E-2</c:v>
                </c:pt>
                <c:pt idx="5999">
                  <c:v>4.9523110695493699E-2</c:v>
                </c:pt>
                <c:pt idx="6000">
                  <c:v>4.9428842670749699E-2</c:v>
                </c:pt>
                <c:pt idx="6001">
                  <c:v>4.9411414986631402E-2</c:v>
                </c:pt>
                <c:pt idx="6002">
                  <c:v>4.9313651572447201E-2</c:v>
                </c:pt>
                <c:pt idx="6003">
                  <c:v>4.9319554857599299E-2</c:v>
                </c:pt>
                <c:pt idx="6004">
                  <c:v>4.93033387659427E-2</c:v>
                </c:pt>
                <c:pt idx="6005">
                  <c:v>4.9447217568134097E-2</c:v>
                </c:pt>
                <c:pt idx="6006">
                  <c:v>4.9479237233754199E-2</c:v>
                </c:pt>
                <c:pt idx="6007">
                  <c:v>4.9441031012110503E-2</c:v>
                </c:pt>
                <c:pt idx="6008">
                  <c:v>4.9489928535232902E-2</c:v>
                </c:pt>
                <c:pt idx="6009">
                  <c:v>4.9533890833744099E-2</c:v>
                </c:pt>
                <c:pt idx="6010">
                  <c:v>4.9510924820788303E-2</c:v>
                </c:pt>
                <c:pt idx="6011">
                  <c:v>4.9501443352212703E-2</c:v>
                </c:pt>
                <c:pt idx="6012">
                  <c:v>4.9659673066344001E-2</c:v>
                </c:pt>
                <c:pt idx="6013">
                  <c:v>4.9601847441711797E-2</c:v>
                </c:pt>
                <c:pt idx="6014">
                  <c:v>4.9569482895700699E-2</c:v>
                </c:pt>
                <c:pt idx="6015">
                  <c:v>4.9359063016405802E-2</c:v>
                </c:pt>
                <c:pt idx="6016">
                  <c:v>4.9402473804851403E-2</c:v>
                </c:pt>
                <c:pt idx="6017">
                  <c:v>4.9412688104590798E-2</c:v>
                </c:pt>
                <c:pt idx="6018">
                  <c:v>4.9616141011938203E-2</c:v>
                </c:pt>
                <c:pt idx="6019">
                  <c:v>4.9603357464851103E-2</c:v>
                </c:pt>
                <c:pt idx="6020">
                  <c:v>4.9588157484928598E-2</c:v>
                </c:pt>
                <c:pt idx="6021">
                  <c:v>4.9695169669575899E-2</c:v>
                </c:pt>
                <c:pt idx="6022">
                  <c:v>4.9693254055455299E-2</c:v>
                </c:pt>
                <c:pt idx="6023">
                  <c:v>4.9669165979139202E-2</c:v>
                </c:pt>
                <c:pt idx="6024">
                  <c:v>4.9736985296476403E-2</c:v>
                </c:pt>
                <c:pt idx="6025">
                  <c:v>4.9832052337781797E-2</c:v>
                </c:pt>
                <c:pt idx="6026">
                  <c:v>4.9779564491473298E-2</c:v>
                </c:pt>
                <c:pt idx="6027">
                  <c:v>4.9713978505072101E-2</c:v>
                </c:pt>
                <c:pt idx="6028">
                  <c:v>4.9651311962709901E-2</c:v>
                </c:pt>
                <c:pt idx="6029">
                  <c:v>4.9637788072383698E-2</c:v>
                </c:pt>
                <c:pt idx="6030">
                  <c:v>4.96554315128983E-2</c:v>
                </c:pt>
                <c:pt idx="6031">
                  <c:v>4.9867836991325E-2</c:v>
                </c:pt>
                <c:pt idx="6032">
                  <c:v>4.9809849161344497E-2</c:v>
                </c:pt>
                <c:pt idx="6033">
                  <c:v>4.9790663955112197E-2</c:v>
                </c:pt>
                <c:pt idx="6034">
                  <c:v>4.9908201947497802E-2</c:v>
                </c:pt>
                <c:pt idx="6035">
                  <c:v>4.98692604596725E-2</c:v>
                </c:pt>
                <c:pt idx="6036">
                  <c:v>4.9829711089842001E-2</c:v>
                </c:pt>
                <c:pt idx="6037">
                  <c:v>4.9955685758807898E-2</c:v>
                </c:pt>
                <c:pt idx="6038">
                  <c:v>4.99669435666871E-2</c:v>
                </c:pt>
                <c:pt idx="6039">
                  <c:v>4.9930490436963598E-2</c:v>
                </c:pt>
                <c:pt idx="6040">
                  <c:v>4.9979525191398998E-2</c:v>
                </c:pt>
                <c:pt idx="6041">
                  <c:v>5.00509038489933E-2</c:v>
                </c:pt>
                <c:pt idx="6042">
                  <c:v>4.9994918944624503E-2</c:v>
                </c:pt>
                <c:pt idx="6043">
                  <c:v>4.9984238964195002E-2</c:v>
                </c:pt>
                <c:pt idx="6044">
                  <c:v>5.0115651237622898E-2</c:v>
                </c:pt>
                <c:pt idx="6045">
                  <c:v>5.0062578093881302E-2</c:v>
                </c:pt>
                <c:pt idx="6046">
                  <c:v>5.0032486421211199E-2</c:v>
                </c:pt>
                <c:pt idx="6047">
                  <c:v>5.0155515491496702E-2</c:v>
                </c:pt>
                <c:pt idx="6048">
                  <c:v>5.0099821450809399E-2</c:v>
                </c:pt>
                <c:pt idx="6049">
                  <c:v>5.0050188826086597E-2</c:v>
                </c:pt>
                <c:pt idx="6050">
                  <c:v>5.02234668238088E-2</c:v>
                </c:pt>
                <c:pt idx="6051">
                  <c:v>5.0146248036374699E-2</c:v>
                </c:pt>
                <c:pt idx="6052">
                  <c:v>5.0139357141839903E-2</c:v>
                </c:pt>
                <c:pt idx="6053">
                  <c:v>5.00698470859786E-2</c:v>
                </c:pt>
                <c:pt idx="6054">
                  <c:v>5.0025258523722298E-2</c:v>
                </c:pt>
                <c:pt idx="6055">
                  <c:v>5.0040958720880498E-2</c:v>
                </c:pt>
                <c:pt idx="6056">
                  <c:v>5.01249482622367E-2</c:v>
                </c:pt>
                <c:pt idx="6057">
                  <c:v>5.0220134765064699E-2</c:v>
                </c:pt>
                <c:pt idx="6058">
                  <c:v>5.0165705661726401E-2</c:v>
                </c:pt>
                <c:pt idx="6059">
                  <c:v>5.0161099736241201E-2</c:v>
                </c:pt>
                <c:pt idx="6060">
                  <c:v>5.0277080294250799E-2</c:v>
                </c:pt>
                <c:pt idx="6061">
                  <c:v>5.0213436436688103E-2</c:v>
                </c:pt>
                <c:pt idx="6062">
                  <c:v>5.0193948793568699E-2</c:v>
                </c:pt>
                <c:pt idx="6063">
                  <c:v>5.0384750318092503E-2</c:v>
                </c:pt>
                <c:pt idx="6064">
                  <c:v>5.0331922810679698E-2</c:v>
                </c:pt>
                <c:pt idx="6065">
                  <c:v>5.0292447248163202E-2</c:v>
                </c:pt>
                <c:pt idx="6066">
                  <c:v>5.03673354784646E-2</c:v>
                </c:pt>
                <c:pt idx="6067">
                  <c:v>5.0313507206737801E-2</c:v>
                </c:pt>
                <c:pt idx="6068">
                  <c:v>5.0295504605552599E-2</c:v>
                </c:pt>
                <c:pt idx="6069">
                  <c:v>5.0428802128105001E-2</c:v>
                </c:pt>
                <c:pt idx="6070">
                  <c:v>5.0437646626960299E-2</c:v>
                </c:pt>
                <c:pt idx="6071">
                  <c:v>5.0398298092962403E-2</c:v>
                </c:pt>
                <c:pt idx="6072">
                  <c:v>5.0401448175156002E-2</c:v>
                </c:pt>
                <c:pt idx="6073">
                  <c:v>5.0482785445638001E-2</c:v>
                </c:pt>
                <c:pt idx="6074">
                  <c:v>5.0429417305470597E-2</c:v>
                </c:pt>
                <c:pt idx="6075">
                  <c:v>5.0446187495253703E-2</c:v>
                </c:pt>
                <c:pt idx="6076">
                  <c:v>5.0590725343985003E-2</c:v>
                </c:pt>
                <c:pt idx="6077">
                  <c:v>5.0513509505738699E-2</c:v>
                </c:pt>
                <c:pt idx="6078">
                  <c:v>5.0468222315733599E-2</c:v>
                </c:pt>
                <c:pt idx="6079">
                  <c:v>5.0381894378612201E-2</c:v>
                </c:pt>
                <c:pt idx="6080">
                  <c:v>5.0380355309850203E-2</c:v>
                </c:pt>
                <c:pt idx="6081">
                  <c:v>5.0376026056861901E-2</c:v>
                </c:pt>
                <c:pt idx="6082">
                  <c:v>5.0600110281569098E-2</c:v>
                </c:pt>
                <c:pt idx="6083">
                  <c:v>5.0569752852121903E-2</c:v>
                </c:pt>
                <c:pt idx="6084">
                  <c:v>5.0550652454452102E-2</c:v>
                </c:pt>
                <c:pt idx="6085">
                  <c:v>5.0633577746338997E-2</c:v>
                </c:pt>
                <c:pt idx="6086">
                  <c:v>5.0637294790552401E-2</c:v>
                </c:pt>
                <c:pt idx="6087">
                  <c:v>5.0600026656562901E-2</c:v>
                </c:pt>
                <c:pt idx="6088">
                  <c:v>5.0677810737397397E-2</c:v>
                </c:pt>
                <c:pt idx="6089">
                  <c:v>5.0747304262282897E-2</c:v>
                </c:pt>
                <c:pt idx="6090">
                  <c:v>5.07008197600953E-2</c:v>
                </c:pt>
                <c:pt idx="6091">
                  <c:v>5.0685550183212802E-2</c:v>
                </c:pt>
                <c:pt idx="6092">
                  <c:v>5.0805585575290003E-2</c:v>
                </c:pt>
                <c:pt idx="6093">
                  <c:v>5.0753300427459097E-2</c:v>
                </c:pt>
                <c:pt idx="6094">
                  <c:v>5.0722140411380803E-2</c:v>
                </c:pt>
                <c:pt idx="6095">
                  <c:v>5.0908767424213498E-2</c:v>
                </c:pt>
                <c:pt idx="6096">
                  <c:v>5.0839950155932498E-2</c:v>
                </c:pt>
                <c:pt idx="6097">
                  <c:v>5.08072404966994E-2</c:v>
                </c:pt>
                <c:pt idx="6098">
                  <c:v>5.0910481736839902E-2</c:v>
                </c:pt>
                <c:pt idx="6099">
                  <c:v>5.0876345019787397E-2</c:v>
                </c:pt>
                <c:pt idx="6100">
                  <c:v>5.0830187276005703E-2</c:v>
                </c:pt>
                <c:pt idx="6101">
                  <c:v>5.0941421863778001E-2</c:v>
                </c:pt>
                <c:pt idx="6102">
                  <c:v>5.0954577222000703E-2</c:v>
                </c:pt>
                <c:pt idx="6103">
                  <c:v>5.0895273530234701E-2</c:v>
                </c:pt>
                <c:pt idx="6104">
                  <c:v>5.0856353618049403E-2</c:v>
                </c:pt>
                <c:pt idx="6105">
                  <c:v>5.0789820340772701E-2</c:v>
                </c:pt>
                <c:pt idx="6106">
                  <c:v>5.0813927489798502E-2</c:v>
                </c:pt>
                <c:pt idx="6107">
                  <c:v>5.08311746913628E-2</c:v>
                </c:pt>
                <c:pt idx="6108">
                  <c:v>5.1004782202653497E-2</c:v>
                </c:pt>
                <c:pt idx="6109">
                  <c:v>5.0957596705605498E-2</c:v>
                </c:pt>
                <c:pt idx="6110">
                  <c:v>5.0938291184138298E-2</c:v>
                </c:pt>
                <c:pt idx="6111">
                  <c:v>5.1054395734234599E-2</c:v>
                </c:pt>
                <c:pt idx="6112">
                  <c:v>5.1005173596043299E-2</c:v>
                </c:pt>
                <c:pt idx="6113">
                  <c:v>5.0970344380568598E-2</c:v>
                </c:pt>
                <c:pt idx="6114">
                  <c:v>5.1149019368696001E-2</c:v>
                </c:pt>
                <c:pt idx="6115">
                  <c:v>5.1103509830287899E-2</c:v>
                </c:pt>
                <c:pt idx="6116">
                  <c:v>5.1063769341756902E-2</c:v>
                </c:pt>
                <c:pt idx="6117">
                  <c:v>5.1123370862721097E-2</c:v>
                </c:pt>
                <c:pt idx="6118">
                  <c:v>5.1119136255389601E-2</c:v>
                </c:pt>
                <c:pt idx="6119">
                  <c:v>5.1097040316866002E-2</c:v>
                </c:pt>
                <c:pt idx="6120">
                  <c:v>5.1177243915541397E-2</c:v>
                </c:pt>
                <c:pt idx="6121">
                  <c:v>5.1241402242643098E-2</c:v>
                </c:pt>
                <c:pt idx="6122">
                  <c:v>5.1195900382784501E-2</c:v>
                </c:pt>
                <c:pt idx="6123">
                  <c:v>5.1198180842523797E-2</c:v>
                </c:pt>
                <c:pt idx="6124">
                  <c:v>5.12852510631394E-2</c:v>
                </c:pt>
                <c:pt idx="6125">
                  <c:v>5.1245352350330398E-2</c:v>
                </c:pt>
                <c:pt idx="6126">
                  <c:v>5.1227273497109503E-2</c:v>
                </c:pt>
                <c:pt idx="6127">
                  <c:v>5.1425797942404601E-2</c:v>
                </c:pt>
                <c:pt idx="6128">
                  <c:v>5.1333126786630497E-2</c:v>
                </c:pt>
                <c:pt idx="6129">
                  <c:v>5.1305224575723E-2</c:v>
                </c:pt>
                <c:pt idx="6130">
                  <c:v>5.12233960713879E-2</c:v>
                </c:pt>
                <c:pt idx="6131">
                  <c:v>5.1203201369693002E-2</c:v>
                </c:pt>
                <c:pt idx="6132">
                  <c:v>5.1224706442250398E-2</c:v>
                </c:pt>
                <c:pt idx="6133">
                  <c:v>5.1377260494821698E-2</c:v>
                </c:pt>
                <c:pt idx="6134">
                  <c:v>5.1404546946287002E-2</c:v>
                </c:pt>
                <c:pt idx="6135">
                  <c:v>5.1356089631250698E-2</c:v>
                </c:pt>
                <c:pt idx="6136">
                  <c:v>5.1418230247994003E-2</c:v>
                </c:pt>
                <c:pt idx="6137">
                  <c:v>5.1478390232659703E-2</c:v>
                </c:pt>
                <c:pt idx="6138">
                  <c:v>5.14391603452772E-2</c:v>
                </c:pt>
                <c:pt idx="6139">
                  <c:v>5.1425280670324799E-2</c:v>
                </c:pt>
                <c:pt idx="6140">
                  <c:v>5.1592926436569299E-2</c:v>
                </c:pt>
                <c:pt idx="6141">
                  <c:v>5.1528789374666803E-2</c:v>
                </c:pt>
                <c:pt idx="6142">
                  <c:v>5.1496137826082498E-2</c:v>
                </c:pt>
                <c:pt idx="6143">
                  <c:v>5.1662822254001803E-2</c:v>
                </c:pt>
                <c:pt idx="6144">
                  <c:v>5.16054265899583E-2</c:v>
                </c:pt>
                <c:pt idx="6145">
                  <c:v>5.1586508634500101E-2</c:v>
                </c:pt>
                <c:pt idx="6146">
                  <c:v>5.17515896935948E-2</c:v>
                </c:pt>
                <c:pt idx="6147">
                  <c:v>5.1701661917225701E-2</c:v>
                </c:pt>
                <c:pt idx="6148">
                  <c:v>5.1647448815250102E-2</c:v>
                </c:pt>
                <c:pt idx="6149">
                  <c:v>5.1735002334074402E-2</c:v>
                </c:pt>
                <c:pt idx="6150">
                  <c:v>5.17273881705477E-2</c:v>
                </c:pt>
                <c:pt idx="6151">
                  <c:v>5.1688642085840203E-2</c:v>
                </c:pt>
                <c:pt idx="6152">
                  <c:v>5.1743326592258901E-2</c:v>
                </c:pt>
                <c:pt idx="6153">
                  <c:v>5.1844847660201102E-2</c:v>
                </c:pt>
                <c:pt idx="6154">
                  <c:v>5.1766222032407903E-2</c:v>
                </c:pt>
                <c:pt idx="6155">
                  <c:v>5.1733537460677097E-2</c:v>
                </c:pt>
                <c:pt idx="6156">
                  <c:v>5.1666351772534501E-2</c:v>
                </c:pt>
                <c:pt idx="6157">
                  <c:v>5.1668592107792601E-2</c:v>
                </c:pt>
                <c:pt idx="6158">
                  <c:v>5.1669450767803903E-2</c:v>
                </c:pt>
                <c:pt idx="6159">
                  <c:v>5.18924362258983E-2</c:v>
                </c:pt>
                <c:pt idx="6160">
                  <c:v>5.1820487540680797E-2</c:v>
                </c:pt>
                <c:pt idx="6161">
                  <c:v>5.1790863430748298E-2</c:v>
                </c:pt>
                <c:pt idx="6162">
                  <c:v>5.1929362913748597E-2</c:v>
                </c:pt>
                <c:pt idx="6163">
                  <c:v>5.18995345531338E-2</c:v>
                </c:pt>
                <c:pt idx="6164">
                  <c:v>5.1871933931444701E-2</c:v>
                </c:pt>
                <c:pt idx="6165">
                  <c:v>5.1993499297676202E-2</c:v>
                </c:pt>
                <c:pt idx="6166">
                  <c:v>5.2022109443179899E-2</c:v>
                </c:pt>
                <c:pt idx="6167">
                  <c:v>5.1925760571224E-2</c:v>
                </c:pt>
                <c:pt idx="6168">
                  <c:v>5.1954256972142697E-2</c:v>
                </c:pt>
                <c:pt idx="6169">
                  <c:v>5.1978986205843597E-2</c:v>
                </c:pt>
                <c:pt idx="6170">
                  <c:v>5.1960626966319902E-2</c:v>
                </c:pt>
                <c:pt idx="6171">
                  <c:v>5.1983374073946098E-2</c:v>
                </c:pt>
                <c:pt idx="6172">
                  <c:v>5.2121501105526997E-2</c:v>
                </c:pt>
                <c:pt idx="6173">
                  <c:v>5.2072192678072803E-2</c:v>
                </c:pt>
                <c:pt idx="6174">
                  <c:v>5.2039761076836402E-2</c:v>
                </c:pt>
                <c:pt idx="6175">
                  <c:v>5.2191144515139197E-2</c:v>
                </c:pt>
                <c:pt idx="6176">
                  <c:v>5.2142472394431399E-2</c:v>
                </c:pt>
                <c:pt idx="6177">
                  <c:v>5.2111340376237797E-2</c:v>
                </c:pt>
                <c:pt idx="6178">
                  <c:v>5.2300358288145297E-2</c:v>
                </c:pt>
                <c:pt idx="6179">
                  <c:v>5.2251322272543803E-2</c:v>
                </c:pt>
                <c:pt idx="6180">
                  <c:v>5.22109806964485E-2</c:v>
                </c:pt>
                <c:pt idx="6181">
                  <c:v>5.2129538399943602E-2</c:v>
                </c:pt>
                <c:pt idx="6182">
                  <c:v>5.2104847893739703E-2</c:v>
                </c:pt>
                <c:pt idx="6183">
                  <c:v>5.2111039190397598E-2</c:v>
                </c:pt>
                <c:pt idx="6184">
                  <c:v>5.2198302990291198E-2</c:v>
                </c:pt>
                <c:pt idx="6185">
                  <c:v>5.2312871324829702E-2</c:v>
                </c:pt>
                <c:pt idx="6186">
                  <c:v>5.2270945258593597E-2</c:v>
                </c:pt>
                <c:pt idx="6187">
                  <c:v>5.2272224895811403E-2</c:v>
                </c:pt>
                <c:pt idx="6188">
                  <c:v>5.2391573476294598E-2</c:v>
                </c:pt>
                <c:pt idx="6189">
                  <c:v>5.2331267565023099E-2</c:v>
                </c:pt>
                <c:pt idx="6190">
                  <c:v>5.2316884762452297E-2</c:v>
                </c:pt>
                <c:pt idx="6191">
                  <c:v>5.2509215932028702E-2</c:v>
                </c:pt>
                <c:pt idx="6192">
                  <c:v>5.2453218377195202E-2</c:v>
                </c:pt>
                <c:pt idx="6193">
                  <c:v>5.2429552034784999E-2</c:v>
                </c:pt>
                <c:pt idx="6194">
                  <c:v>5.2552827129450697E-2</c:v>
                </c:pt>
                <c:pt idx="6195">
                  <c:v>5.2523035575480298E-2</c:v>
                </c:pt>
                <c:pt idx="6196">
                  <c:v>5.2489094707804503E-2</c:v>
                </c:pt>
                <c:pt idx="6197">
                  <c:v>5.2589362681222301E-2</c:v>
                </c:pt>
                <c:pt idx="6198">
                  <c:v>5.2607351118543401E-2</c:v>
                </c:pt>
                <c:pt idx="6199">
                  <c:v>5.2575790284511897E-2</c:v>
                </c:pt>
                <c:pt idx="6200">
                  <c:v>5.2603278212093998E-2</c:v>
                </c:pt>
                <c:pt idx="6201">
                  <c:v>5.2653218192668799E-2</c:v>
                </c:pt>
                <c:pt idx="6202">
                  <c:v>5.26009786020342E-2</c:v>
                </c:pt>
                <c:pt idx="6203">
                  <c:v>5.2619261492509103E-2</c:v>
                </c:pt>
                <c:pt idx="6204">
                  <c:v>5.2785452222451401E-2</c:v>
                </c:pt>
                <c:pt idx="6205">
                  <c:v>5.2724047350541897E-2</c:v>
                </c:pt>
                <c:pt idx="6206">
                  <c:v>5.2679765329230299E-2</c:v>
                </c:pt>
                <c:pt idx="6207">
                  <c:v>5.2610559971071502E-2</c:v>
                </c:pt>
                <c:pt idx="6208">
                  <c:v>5.2596540209681901E-2</c:v>
                </c:pt>
                <c:pt idx="6209">
                  <c:v>5.2608923676113098E-2</c:v>
                </c:pt>
                <c:pt idx="6210">
                  <c:v>5.2805410989094401E-2</c:v>
                </c:pt>
                <c:pt idx="6211">
                  <c:v>5.2759313936500199E-2</c:v>
                </c:pt>
                <c:pt idx="6212">
                  <c:v>5.2732316738304898E-2</c:v>
                </c:pt>
                <c:pt idx="6213">
                  <c:v>5.2831213125804098E-2</c:v>
                </c:pt>
                <c:pt idx="6214">
                  <c:v>5.2854377776384201E-2</c:v>
                </c:pt>
                <c:pt idx="6215">
                  <c:v>5.2803293762645198E-2</c:v>
                </c:pt>
                <c:pt idx="6216">
                  <c:v>5.2880785806286697E-2</c:v>
                </c:pt>
                <c:pt idx="6217">
                  <c:v>5.2978965392761403E-2</c:v>
                </c:pt>
                <c:pt idx="6218">
                  <c:v>5.2896139268787397E-2</c:v>
                </c:pt>
                <c:pt idx="6219">
                  <c:v>5.2877386231046902E-2</c:v>
                </c:pt>
                <c:pt idx="6220">
                  <c:v>5.2914024330675401E-2</c:v>
                </c:pt>
                <c:pt idx="6221">
                  <c:v>5.28862629046973E-2</c:v>
                </c:pt>
                <c:pt idx="6222">
                  <c:v>5.2854152144087903E-2</c:v>
                </c:pt>
                <c:pt idx="6223">
                  <c:v>5.3081131617848901E-2</c:v>
                </c:pt>
                <c:pt idx="6224">
                  <c:v>5.3022445781001203E-2</c:v>
                </c:pt>
                <c:pt idx="6225">
                  <c:v>5.2976022823713699E-2</c:v>
                </c:pt>
                <c:pt idx="6226">
                  <c:v>5.3111606161110103E-2</c:v>
                </c:pt>
                <c:pt idx="6227">
                  <c:v>5.30847470120836E-2</c:v>
                </c:pt>
                <c:pt idx="6228">
                  <c:v>5.3066307407182899E-2</c:v>
                </c:pt>
                <c:pt idx="6229">
                  <c:v>5.3192532504908602E-2</c:v>
                </c:pt>
                <c:pt idx="6230">
                  <c:v>5.3178185189608401E-2</c:v>
                </c:pt>
                <c:pt idx="6231">
                  <c:v>5.3132682049181E-2</c:v>
                </c:pt>
                <c:pt idx="6232">
                  <c:v>5.3088257457905699E-2</c:v>
                </c:pt>
                <c:pt idx="6233">
                  <c:v>5.3033669285165702E-2</c:v>
                </c:pt>
                <c:pt idx="6234">
                  <c:v>5.30303808821673E-2</c:v>
                </c:pt>
                <c:pt idx="6235">
                  <c:v>5.3086111031006702E-2</c:v>
                </c:pt>
                <c:pt idx="6236">
                  <c:v>5.3249706552984603E-2</c:v>
                </c:pt>
                <c:pt idx="6237">
                  <c:v>5.32235139786887E-2</c:v>
                </c:pt>
                <c:pt idx="6238">
                  <c:v>5.3203823801595398E-2</c:v>
                </c:pt>
                <c:pt idx="6239">
                  <c:v>5.3358460194431197E-2</c:v>
                </c:pt>
                <c:pt idx="6240">
                  <c:v>5.3301746995809203E-2</c:v>
                </c:pt>
                <c:pt idx="6241">
                  <c:v>5.3274497991272499E-2</c:v>
                </c:pt>
                <c:pt idx="6242">
                  <c:v>5.3454657764329401E-2</c:v>
                </c:pt>
                <c:pt idx="6243">
                  <c:v>5.3401005085712702E-2</c:v>
                </c:pt>
                <c:pt idx="6244">
                  <c:v>5.3369782302373402E-2</c:v>
                </c:pt>
                <c:pt idx="6245">
                  <c:v>5.3473351969538702E-2</c:v>
                </c:pt>
                <c:pt idx="6246">
                  <c:v>5.3502010821830502E-2</c:v>
                </c:pt>
                <c:pt idx="6247">
                  <c:v>5.3474507042362097E-2</c:v>
                </c:pt>
                <c:pt idx="6248">
                  <c:v>5.3517374035436799E-2</c:v>
                </c:pt>
                <c:pt idx="6249">
                  <c:v>5.3598148088591702E-2</c:v>
                </c:pt>
                <c:pt idx="6250">
                  <c:v>5.3554231281547501E-2</c:v>
                </c:pt>
                <c:pt idx="6251">
                  <c:v>5.3527788259088799E-2</c:v>
                </c:pt>
                <c:pt idx="6252">
                  <c:v>5.3644766177361101E-2</c:v>
                </c:pt>
                <c:pt idx="6253">
                  <c:v>5.3574346743213402E-2</c:v>
                </c:pt>
                <c:pt idx="6254">
                  <c:v>5.3542948269750902E-2</c:v>
                </c:pt>
                <c:pt idx="6255">
                  <c:v>5.3744019455431703E-2</c:v>
                </c:pt>
                <c:pt idx="6256">
                  <c:v>5.3673367151835197E-2</c:v>
                </c:pt>
                <c:pt idx="6257">
                  <c:v>5.3630118995594202E-2</c:v>
                </c:pt>
                <c:pt idx="6258">
                  <c:v>5.3570084040984497E-2</c:v>
                </c:pt>
                <c:pt idx="6259">
                  <c:v>5.3542738334120397E-2</c:v>
                </c:pt>
                <c:pt idx="6260">
                  <c:v>5.3560994196838303E-2</c:v>
                </c:pt>
                <c:pt idx="6261">
                  <c:v>5.3714831185061401E-2</c:v>
                </c:pt>
                <c:pt idx="6262">
                  <c:v>5.3751999667535098E-2</c:v>
                </c:pt>
                <c:pt idx="6263">
                  <c:v>5.3711119010889402E-2</c:v>
                </c:pt>
                <c:pt idx="6264">
                  <c:v>5.3776954203688901E-2</c:v>
                </c:pt>
                <c:pt idx="6265">
                  <c:v>5.3848051504852799E-2</c:v>
                </c:pt>
                <c:pt idx="6266">
                  <c:v>5.38032712065614E-2</c:v>
                </c:pt>
                <c:pt idx="6267">
                  <c:v>5.3812889964319703E-2</c:v>
                </c:pt>
                <c:pt idx="6268">
                  <c:v>5.39481623940831E-2</c:v>
                </c:pt>
                <c:pt idx="6269">
                  <c:v>5.3871574388786501E-2</c:v>
                </c:pt>
                <c:pt idx="6270">
                  <c:v>5.38523322313334E-2</c:v>
                </c:pt>
                <c:pt idx="6271">
                  <c:v>5.3945279175561897E-2</c:v>
                </c:pt>
                <c:pt idx="6272">
                  <c:v>5.3924811788422101E-2</c:v>
                </c:pt>
                <c:pt idx="6273">
                  <c:v>5.3880413295701098E-2</c:v>
                </c:pt>
                <c:pt idx="6274">
                  <c:v>5.4071345599368201E-2</c:v>
                </c:pt>
                <c:pt idx="6275">
                  <c:v>5.40506374672984E-2</c:v>
                </c:pt>
                <c:pt idx="6276">
                  <c:v>5.4009818277942503E-2</c:v>
                </c:pt>
                <c:pt idx="6277">
                  <c:v>5.4068009291465102E-2</c:v>
                </c:pt>
                <c:pt idx="6278">
                  <c:v>5.41191866698984E-2</c:v>
                </c:pt>
                <c:pt idx="6279">
                  <c:v>5.4074198182206601E-2</c:v>
                </c:pt>
                <c:pt idx="6280">
                  <c:v>5.4144450948418403E-2</c:v>
                </c:pt>
                <c:pt idx="6281">
                  <c:v>5.4222581617068201E-2</c:v>
                </c:pt>
                <c:pt idx="6282">
                  <c:v>5.4185396642424097E-2</c:v>
                </c:pt>
                <c:pt idx="6283">
                  <c:v>5.4138104780576998E-2</c:v>
                </c:pt>
                <c:pt idx="6284">
                  <c:v>5.40755405478799E-2</c:v>
                </c:pt>
                <c:pt idx="6285">
                  <c:v>5.4053677459402399E-2</c:v>
                </c:pt>
                <c:pt idx="6286">
                  <c:v>5.4081608560712299E-2</c:v>
                </c:pt>
                <c:pt idx="6287">
                  <c:v>5.4306809654614499E-2</c:v>
                </c:pt>
                <c:pt idx="6288">
                  <c:v>5.42633774651523E-2</c:v>
                </c:pt>
                <c:pt idx="6289">
                  <c:v>5.4236494722620703E-2</c:v>
                </c:pt>
                <c:pt idx="6290">
                  <c:v>5.4378205599883801E-2</c:v>
                </c:pt>
                <c:pt idx="6291">
                  <c:v>5.43493609099336E-2</c:v>
                </c:pt>
                <c:pt idx="6292">
                  <c:v>5.4304789169691503E-2</c:v>
                </c:pt>
                <c:pt idx="6293">
                  <c:v>5.4436356430717703E-2</c:v>
                </c:pt>
                <c:pt idx="6294">
                  <c:v>5.4457038757391198E-2</c:v>
                </c:pt>
                <c:pt idx="6295">
                  <c:v>5.4425890751493199E-2</c:v>
                </c:pt>
                <c:pt idx="6296">
                  <c:v>5.4487949567070898E-2</c:v>
                </c:pt>
                <c:pt idx="6297">
                  <c:v>5.4562319982020803E-2</c:v>
                </c:pt>
                <c:pt idx="6298">
                  <c:v>5.4514878216044303E-2</c:v>
                </c:pt>
                <c:pt idx="6299">
                  <c:v>5.4519074115281001E-2</c:v>
                </c:pt>
                <c:pt idx="6300">
                  <c:v>5.4651908382462901E-2</c:v>
                </c:pt>
                <c:pt idx="6301">
                  <c:v>5.4602700169198201E-2</c:v>
                </c:pt>
                <c:pt idx="6302">
                  <c:v>5.45799710865442E-2</c:v>
                </c:pt>
                <c:pt idx="6303">
                  <c:v>5.4689543457546702E-2</c:v>
                </c:pt>
                <c:pt idx="6304">
                  <c:v>5.4649139851486797E-2</c:v>
                </c:pt>
                <c:pt idx="6305">
                  <c:v>5.4623773864780699E-2</c:v>
                </c:pt>
                <c:pt idx="6306">
                  <c:v>5.47652149301334E-2</c:v>
                </c:pt>
                <c:pt idx="6307">
                  <c:v>5.4756587429437502E-2</c:v>
                </c:pt>
                <c:pt idx="6308">
                  <c:v>5.4712462335979997E-2</c:v>
                </c:pt>
                <c:pt idx="6309">
                  <c:v>5.4647662250014398E-2</c:v>
                </c:pt>
                <c:pt idx="6310">
                  <c:v>5.46379545315476E-2</c:v>
                </c:pt>
                <c:pt idx="6311">
                  <c:v>5.46165796501248E-2</c:v>
                </c:pt>
                <c:pt idx="6312">
                  <c:v>5.4730738222133299E-2</c:v>
                </c:pt>
                <c:pt idx="6313">
                  <c:v>5.48343200547E-2</c:v>
                </c:pt>
                <c:pt idx="6314">
                  <c:v>5.4792392048208502E-2</c:v>
                </c:pt>
                <c:pt idx="6315">
                  <c:v>5.4802294413093498E-2</c:v>
                </c:pt>
                <c:pt idx="6316">
                  <c:v>5.4901789699215199E-2</c:v>
                </c:pt>
                <c:pt idx="6317">
                  <c:v>5.4865240565656198E-2</c:v>
                </c:pt>
                <c:pt idx="6318">
                  <c:v>5.4843582096509497E-2</c:v>
                </c:pt>
                <c:pt idx="6319">
                  <c:v>5.5049585217299399E-2</c:v>
                </c:pt>
                <c:pt idx="6320">
                  <c:v>5.4978824018848599E-2</c:v>
                </c:pt>
                <c:pt idx="6321">
                  <c:v>5.4935573694604202E-2</c:v>
                </c:pt>
                <c:pt idx="6322">
                  <c:v>5.5036904903361897E-2</c:v>
                </c:pt>
                <c:pt idx="6323">
                  <c:v>5.5015673457502898E-2</c:v>
                </c:pt>
                <c:pt idx="6324">
                  <c:v>5.4977832845567398E-2</c:v>
                </c:pt>
                <c:pt idx="6325">
                  <c:v>5.51038664416411E-2</c:v>
                </c:pt>
                <c:pt idx="6326">
                  <c:v>5.5117854693283501E-2</c:v>
                </c:pt>
                <c:pt idx="6327">
                  <c:v>5.5083553151538102E-2</c:v>
                </c:pt>
                <c:pt idx="6328">
                  <c:v>5.5138529239532698E-2</c:v>
                </c:pt>
                <c:pt idx="6329">
                  <c:v>5.5184135543337703E-2</c:v>
                </c:pt>
                <c:pt idx="6330">
                  <c:v>5.5157093059581899E-2</c:v>
                </c:pt>
                <c:pt idx="6331">
                  <c:v>5.5182424529144999E-2</c:v>
                </c:pt>
                <c:pt idx="6332">
                  <c:v>5.5322105336623899E-2</c:v>
                </c:pt>
                <c:pt idx="6333">
                  <c:v>5.5282311843863202E-2</c:v>
                </c:pt>
                <c:pt idx="6334">
                  <c:v>5.5260905433290798E-2</c:v>
                </c:pt>
                <c:pt idx="6335">
                  <c:v>5.5142679911416997E-2</c:v>
                </c:pt>
                <c:pt idx="6336">
                  <c:v>5.5148905550595102E-2</c:v>
                </c:pt>
                <c:pt idx="6337">
                  <c:v>5.5151990867064703E-2</c:v>
                </c:pt>
                <c:pt idx="6338">
                  <c:v>5.5369942837084303E-2</c:v>
                </c:pt>
                <c:pt idx="6339">
                  <c:v>5.53478802903557E-2</c:v>
                </c:pt>
                <c:pt idx="6340">
                  <c:v>5.5334950816662197E-2</c:v>
                </c:pt>
                <c:pt idx="6341">
                  <c:v>5.5428670137189301E-2</c:v>
                </c:pt>
                <c:pt idx="6342">
                  <c:v>5.54399381896169E-2</c:v>
                </c:pt>
                <c:pt idx="6343">
                  <c:v>5.5423982363814898E-2</c:v>
                </c:pt>
                <c:pt idx="6344">
                  <c:v>5.5479448152861099E-2</c:v>
                </c:pt>
                <c:pt idx="6345">
                  <c:v>5.55916251032611E-2</c:v>
                </c:pt>
                <c:pt idx="6346">
                  <c:v>5.5545021585809498E-2</c:v>
                </c:pt>
                <c:pt idx="6347">
                  <c:v>5.5531261120146599E-2</c:v>
                </c:pt>
                <c:pt idx="6348">
                  <c:v>5.5684884544461702E-2</c:v>
                </c:pt>
                <c:pt idx="6349">
                  <c:v>5.5618765065446003E-2</c:v>
                </c:pt>
                <c:pt idx="6350">
                  <c:v>5.5589623244789603E-2</c:v>
                </c:pt>
                <c:pt idx="6351">
                  <c:v>5.57849957452465E-2</c:v>
                </c:pt>
                <c:pt idx="6352">
                  <c:v>5.5719623497376601E-2</c:v>
                </c:pt>
                <c:pt idx="6353">
                  <c:v>5.5689252699569897E-2</c:v>
                </c:pt>
                <c:pt idx="6354">
                  <c:v>5.5794637378615501E-2</c:v>
                </c:pt>
                <c:pt idx="6355">
                  <c:v>5.5756539416809699E-2</c:v>
                </c:pt>
                <c:pt idx="6356">
                  <c:v>5.5726239729361998E-2</c:v>
                </c:pt>
                <c:pt idx="6357">
                  <c:v>5.5869320446314701E-2</c:v>
                </c:pt>
                <c:pt idx="6358">
                  <c:v>5.5888516906027898E-2</c:v>
                </c:pt>
                <c:pt idx="6359">
                  <c:v>5.5856914356505999E-2</c:v>
                </c:pt>
                <c:pt idx="6360">
                  <c:v>5.5776512677160099E-2</c:v>
                </c:pt>
                <c:pt idx="6361">
                  <c:v>5.5734412473005299E-2</c:v>
                </c:pt>
                <c:pt idx="6362">
                  <c:v>5.5749787502766802E-2</c:v>
                </c:pt>
                <c:pt idx="6363">
                  <c:v>5.5794058406414902E-2</c:v>
                </c:pt>
                <c:pt idx="6364">
                  <c:v>5.59485211075905E-2</c:v>
                </c:pt>
                <c:pt idx="6365">
                  <c:v>5.5941322546762602E-2</c:v>
                </c:pt>
                <c:pt idx="6366">
                  <c:v>5.5917169821138202E-2</c:v>
                </c:pt>
                <c:pt idx="6367">
                  <c:v>5.6087168593270002E-2</c:v>
                </c:pt>
                <c:pt idx="6368">
                  <c:v>5.6038637742555297E-2</c:v>
                </c:pt>
                <c:pt idx="6369">
                  <c:v>5.6001265416853102E-2</c:v>
                </c:pt>
                <c:pt idx="6370">
                  <c:v>5.6171538715716202E-2</c:v>
                </c:pt>
                <c:pt idx="6371">
                  <c:v>5.611579704176E-2</c:v>
                </c:pt>
                <c:pt idx="6372">
                  <c:v>5.6109665311860402E-2</c:v>
                </c:pt>
                <c:pt idx="6373">
                  <c:v>5.61484076690765E-2</c:v>
                </c:pt>
                <c:pt idx="6374">
                  <c:v>5.6130245126753402E-2</c:v>
                </c:pt>
                <c:pt idx="6375">
                  <c:v>5.61341247163792E-2</c:v>
                </c:pt>
                <c:pt idx="6376">
                  <c:v>5.6204191552061501E-2</c:v>
                </c:pt>
                <c:pt idx="6377">
                  <c:v>5.6307694316553199E-2</c:v>
                </c:pt>
                <c:pt idx="6378">
                  <c:v>5.6249907259673999E-2</c:v>
                </c:pt>
                <c:pt idx="6379">
                  <c:v>5.6242328816248403E-2</c:v>
                </c:pt>
                <c:pt idx="6380">
                  <c:v>5.6371739755074E-2</c:v>
                </c:pt>
                <c:pt idx="6381">
                  <c:v>5.6317629700060899E-2</c:v>
                </c:pt>
                <c:pt idx="6382">
                  <c:v>5.6301268477303199E-2</c:v>
                </c:pt>
                <c:pt idx="6383">
                  <c:v>5.6523209069079199E-2</c:v>
                </c:pt>
                <c:pt idx="6384">
                  <c:v>5.6453278171829602E-2</c:v>
                </c:pt>
                <c:pt idx="6385">
                  <c:v>5.6419682417375203E-2</c:v>
                </c:pt>
                <c:pt idx="6386">
                  <c:v>5.63295979518443E-2</c:v>
                </c:pt>
                <c:pt idx="6387">
                  <c:v>5.63211868672319E-2</c:v>
                </c:pt>
                <c:pt idx="6388">
                  <c:v>5.63217458159972E-2</c:v>
                </c:pt>
                <c:pt idx="6389">
                  <c:v>5.6496096386884298E-2</c:v>
                </c:pt>
                <c:pt idx="6390">
                  <c:v>5.6543386560709299E-2</c:v>
                </c:pt>
                <c:pt idx="6391">
                  <c:v>5.65178219694644E-2</c:v>
                </c:pt>
                <c:pt idx="6392">
                  <c:v>5.6562278613758898E-2</c:v>
                </c:pt>
                <c:pt idx="6393">
                  <c:v>5.6619504699483202E-2</c:v>
                </c:pt>
                <c:pt idx="6394">
                  <c:v>5.6588694724875203E-2</c:v>
                </c:pt>
                <c:pt idx="6395">
                  <c:v>5.6616942146016903E-2</c:v>
                </c:pt>
                <c:pt idx="6396">
                  <c:v>5.6768358820893997E-2</c:v>
                </c:pt>
                <c:pt idx="6397">
                  <c:v>5.6712133266652399E-2</c:v>
                </c:pt>
                <c:pt idx="6398">
                  <c:v>5.6684551644138902E-2</c:v>
                </c:pt>
                <c:pt idx="6399">
                  <c:v>5.6841415585949899E-2</c:v>
                </c:pt>
                <c:pt idx="6400">
                  <c:v>5.6787218568691303E-2</c:v>
                </c:pt>
                <c:pt idx="6401">
                  <c:v>5.6772508794286497E-2</c:v>
                </c:pt>
                <c:pt idx="6402">
                  <c:v>5.69461760072347E-2</c:v>
                </c:pt>
                <c:pt idx="6403">
                  <c:v>5.6902552004127402E-2</c:v>
                </c:pt>
                <c:pt idx="6404">
                  <c:v>5.6870461111732801E-2</c:v>
                </c:pt>
                <c:pt idx="6405">
                  <c:v>5.6942911488780099E-2</c:v>
                </c:pt>
                <c:pt idx="6406">
                  <c:v>5.6933798827230701E-2</c:v>
                </c:pt>
                <c:pt idx="6407">
                  <c:v>5.6912586054143802E-2</c:v>
                </c:pt>
                <c:pt idx="6408">
                  <c:v>5.69976318123128E-2</c:v>
                </c:pt>
                <c:pt idx="6409">
                  <c:v>5.7058372884057303E-2</c:v>
                </c:pt>
                <c:pt idx="6410">
                  <c:v>5.7009206192257397E-2</c:v>
                </c:pt>
                <c:pt idx="6411">
                  <c:v>5.69751136742222E-2</c:v>
                </c:pt>
                <c:pt idx="6412">
                  <c:v>5.6929578112127698E-2</c:v>
                </c:pt>
                <c:pt idx="6413">
                  <c:v>5.6928193468290103E-2</c:v>
                </c:pt>
                <c:pt idx="6414">
                  <c:v>5.6939883778492503E-2</c:v>
                </c:pt>
                <c:pt idx="6415">
                  <c:v>5.7159414282068298E-2</c:v>
                </c:pt>
                <c:pt idx="6416">
                  <c:v>5.7108176969147002E-2</c:v>
                </c:pt>
                <c:pt idx="6417">
                  <c:v>5.7083704431230897E-2</c:v>
                </c:pt>
                <c:pt idx="6418">
                  <c:v>5.7211979350540697E-2</c:v>
                </c:pt>
                <c:pt idx="6419">
                  <c:v>5.7173518463969002E-2</c:v>
                </c:pt>
                <c:pt idx="6420">
                  <c:v>5.7170921354554503E-2</c:v>
                </c:pt>
                <c:pt idx="6421">
                  <c:v>5.73135260492562E-2</c:v>
                </c:pt>
                <c:pt idx="6422">
                  <c:v>5.7319840920778499E-2</c:v>
                </c:pt>
                <c:pt idx="6423">
                  <c:v>5.7292862853500902E-2</c:v>
                </c:pt>
                <c:pt idx="6424">
                  <c:v>5.7309170726355899E-2</c:v>
                </c:pt>
                <c:pt idx="6425">
                  <c:v>5.7335438496142997E-2</c:v>
                </c:pt>
                <c:pt idx="6426">
                  <c:v>5.7308707398629602E-2</c:v>
                </c:pt>
                <c:pt idx="6427">
                  <c:v>5.7317867712334998E-2</c:v>
                </c:pt>
                <c:pt idx="6428">
                  <c:v>5.7473608476009602E-2</c:v>
                </c:pt>
                <c:pt idx="6429">
                  <c:v>5.7423643030536597E-2</c:v>
                </c:pt>
                <c:pt idx="6430">
                  <c:v>5.7419354445300698E-2</c:v>
                </c:pt>
                <c:pt idx="6431">
                  <c:v>5.7542546477634397E-2</c:v>
                </c:pt>
                <c:pt idx="6432">
                  <c:v>5.75218036926042E-2</c:v>
                </c:pt>
                <c:pt idx="6433">
                  <c:v>5.7476836256682803E-2</c:v>
                </c:pt>
                <c:pt idx="6434">
                  <c:v>5.7650329545140197E-2</c:v>
                </c:pt>
                <c:pt idx="6435">
                  <c:v>5.7629192849465799E-2</c:v>
                </c:pt>
                <c:pt idx="6436">
                  <c:v>5.7601057846719803E-2</c:v>
                </c:pt>
                <c:pt idx="6437">
                  <c:v>5.7543927648415302E-2</c:v>
                </c:pt>
                <c:pt idx="6438">
                  <c:v>5.7508796240047802E-2</c:v>
                </c:pt>
                <c:pt idx="6439">
                  <c:v>5.7517079714064397E-2</c:v>
                </c:pt>
                <c:pt idx="6440">
                  <c:v>5.7622911427945997E-2</c:v>
                </c:pt>
                <c:pt idx="6441">
                  <c:v>5.77115296230961E-2</c:v>
                </c:pt>
                <c:pt idx="6442">
                  <c:v>5.7686777474979599E-2</c:v>
                </c:pt>
                <c:pt idx="6443">
                  <c:v>5.7679880720873399E-2</c:v>
                </c:pt>
                <c:pt idx="6444">
                  <c:v>5.7793653182064399E-2</c:v>
                </c:pt>
                <c:pt idx="6445">
                  <c:v>5.7781666245621803E-2</c:v>
                </c:pt>
                <c:pt idx="6446">
                  <c:v>5.7763681708214103E-2</c:v>
                </c:pt>
                <c:pt idx="6447">
                  <c:v>5.7954261603299403E-2</c:v>
                </c:pt>
                <c:pt idx="6448">
                  <c:v>5.7908295944798599E-2</c:v>
                </c:pt>
                <c:pt idx="6449">
                  <c:v>5.78807844819186E-2</c:v>
                </c:pt>
                <c:pt idx="6450">
                  <c:v>5.8047683502081698E-2</c:v>
                </c:pt>
                <c:pt idx="6451">
                  <c:v>5.8010504813864799E-2</c:v>
                </c:pt>
                <c:pt idx="6452">
                  <c:v>5.7980660620766303E-2</c:v>
                </c:pt>
                <c:pt idx="6453">
                  <c:v>5.8098045216562699E-2</c:v>
                </c:pt>
                <c:pt idx="6454">
                  <c:v>5.8118224842473601E-2</c:v>
                </c:pt>
                <c:pt idx="6455">
                  <c:v>5.8076511001369499E-2</c:v>
                </c:pt>
                <c:pt idx="6456">
                  <c:v>5.8113704028073497E-2</c:v>
                </c:pt>
                <c:pt idx="6457">
                  <c:v>5.8174218904847801E-2</c:v>
                </c:pt>
                <c:pt idx="6458">
                  <c:v>5.8131286486362302E-2</c:v>
                </c:pt>
                <c:pt idx="6459">
                  <c:v>5.8122343247911303E-2</c:v>
                </c:pt>
                <c:pt idx="6460">
                  <c:v>5.82895331899633E-2</c:v>
                </c:pt>
                <c:pt idx="6461">
                  <c:v>5.8237733008960499E-2</c:v>
                </c:pt>
                <c:pt idx="6462">
                  <c:v>5.8213731662059599E-2</c:v>
                </c:pt>
                <c:pt idx="6463">
                  <c:v>5.8126339708299599E-2</c:v>
                </c:pt>
                <c:pt idx="6464">
                  <c:v>5.8116310993985502E-2</c:v>
                </c:pt>
                <c:pt idx="6465">
                  <c:v>5.8126174243322198E-2</c:v>
                </c:pt>
                <c:pt idx="6466">
                  <c:v>5.8333374986735402E-2</c:v>
                </c:pt>
                <c:pt idx="6467">
                  <c:v>5.8320836241667597E-2</c:v>
                </c:pt>
                <c:pt idx="6468">
                  <c:v>5.8284231985453502E-2</c:v>
                </c:pt>
                <c:pt idx="6469">
                  <c:v>5.8364098697590398E-2</c:v>
                </c:pt>
                <c:pt idx="6470">
                  <c:v>5.8399057229204597E-2</c:v>
                </c:pt>
                <c:pt idx="6471">
                  <c:v>5.8397996336376802E-2</c:v>
                </c:pt>
                <c:pt idx="6472">
                  <c:v>5.84550076164305E-2</c:v>
                </c:pt>
                <c:pt idx="6473">
                  <c:v>5.8564529404975398E-2</c:v>
                </c:pt>
                <c:pt idx="6474">
                  <c:v>5.85073754191398E-2</c:v>
                </c:pt>
                <c:pt idx="6475">
                  <c:v>5.8504146174527802E-2</c:v>
                </c:pt>
                <c:pt idx="6476">
                  <c:v>5.8572924909337097E-2</c:v>
                </c:pt>
                <c:pt idx="6477">
                  <c:v>5.8543516343172897E-2</c:v>
                </c:pt>
                <c:pt idx="6478">
                  <c:v>5.8530216591016898E-2</c:v>
                </c:pt>
                <c:pt idx="6479">
                  <c:v>5.8731088625246702E-2</c:v>
                </c:pt>
                <c:pt idx="6480">
                  <c:v>5.8666626696992401E-2</c:v>
                </c:pt>
                <c:pt idx="6481">
                  <c:v>5.86362718059453E-2</c:v>
                </c:pt>
                <c:pt idx="6482">
                  <c:v>5.8752244474210701E-2</c:v>
                </c:pt>
                <c:pt idx="6483">
                  <c:v>5.8738423744216298E-2</c:v>
                </c:pt>
                <c:pt idx="6484">
                  <c:v>5.8713979592236301E-2</c:v>
                </c:pt>
                <c:pt idx="6485">
                  <c:v>5.8842311186405503E-2</c:v>
                </c:pt>
                <c:pt idx="6486">
                  <c:v>5.8856726022592502E-2</c:v>
                </c:pt>
                <c:pt idx="6487">
                  <c:v>5.88212849300664E-2</c:v>
                </c:pt>
                <c:pt idx="6488">
                  <c:v>5.8751660476748999E-2</c:v>
                </c:pt>
                <c:pt idx="6489">
                  <c:v>5.8707340756275803E-2</c:v>
                </c:pt>
                <c:pt idx="6490">
                  <c:v>5.8735349254372002E-2</c:v>
                </c:pt>
                <c:pt idx="6491">
                  <c:v>5.8756511425599497E-2</c:v>
                </c:pt>
                <c:pt idx="6492">
                  <c:v>5.8932853008930898E-2</c:v>
                </c:pt>
                <c:pt idx="6493">
                  <c:v>5.8897295966744402E-2</c:v>
                </c:pt>
                <c:pt idx="6494">
                  <c:v>5.8855108218267498E-2</c:v>
                </c:pt>
                <c:pt idx="6495">
                  <c:v>5.9028315260850797E-2</c:v>
                </c:pt>
                <c:pt idx="6496">
                  <c:v>5.9028299137328898E-2</c:v>
                </c:pt>
                <c:pt idx="6497">
                  <c:v>5.8969786739908103E-2</c:v>
                </c:pt>
                <c:pt idx="6498">
                  <c:v>5.9154269537733097E-2</c:v>
                </c:pt>
                <c:pt idx="6499">
                  <c:v>5.91363790445028E-2</c:v>
                </c:pt>
                <c:pt idx="6500">
                  <c:v>5.9082010198229402E-2</c:v>
                </c:pt>
                <c:pt idx="6501">
                  <c:v>5.9208431785615599E-2</c:v>
                </c:pt>
                <c:pt idx="6502">
                  <c:v>5.9221936545024202E-2</c:v>
                </c:pt>
                <c:pt idx="6503">
                  <c:v>5.9186990974315699E-2</c:v>
                </c:pt>
                <c:pt idx="6504">
                  <c:v>5.9250995613789603E-2</c:v>
                </c:pt>
                <c:pt idx="6505">
                  <c:v>5.9341581926370401E-2</c:v>
                </c:pt>
                <c:pt idx="6506">
                  <c:v>5.9287678857799397E-2</c:v>
                </c:pt>
                <c:pt idx="6507">
                  <c:v>5.9273883700370698E-2</c:v>
                </c:pt>
                <c:pt idx="6508">
                  <c:v>5.9380159596912598E-2</c:v>
                </c:pt>
                <c:pt idx="6509">
                  <c:v>5.9378006767170997E-2</c:v>
                </c:pt>
                <c:pt idx="6510">
                  <c:v>5.9324623687037503E-2</c:v>
                </c:pt>
                <c:pt idx="6511">
                  <c:v>5.9512653601510902E-2</c:v>
                </c:pt>
                <c:pt idx="6512">
                  <c:v>5.9443404956255198E-2</c:v>
                </c:pt>
                <c:pt idx="6513">
                  <c:v>5.9424432867672003E-2</c:v>
                </c:pt>
                <c:pt idx="6514">
                  <c:v>5.9338363081527297E-2</c:v>
                </c:pt>
                <c:pt idx="6515">
                  <c:v>5.9328511590138001E-2</c:v>
                </c:pt>
                <c:pt idx="6516">
                  <c:v>5.9344274787387297E-2</c:v>
                </c:pt>
                <c:pt idx="6517">
                  <c:v>5.9526118061815701E-2</c:v>
                </c:pt>
                <c:pt idx="6518">
                  <c:v>5.9584591576518901E-2</c:v>
                </c:pt>
                <c:pt idx="6519">
                  <c:v>5.9549575768566197E-2</c:v>
                </c:pt>
                <c:pt idx="6520">
                  <c:v>5.9603159238273799E-2</c:v>
                </c:pt>
                <c:pt idx="6521">
                  <c:v>5.9666334146943799E-2</c:v>
                </c:pt>
                <c:pt idx="6522">
                  <c:v>5.9617841402844603E-2</c:v>
                </c:pt>
                <c:pt idx="6523">
                  <c:v>5.96172328805551E-2</c:v>
                </c:pt>
                <c:pt idx="6524">
                  <c:v>5.9784690383821899E-2</c:v>
                </c:pt>
                <c:pt idx="6525">
                  <c:v>5.9743281259822298E-2</c:v>
                </c:pt>
                <c:pt idx="6526">
                  <c:v>5.9707950276788199E-2</c:v>
                </c:pt>
                <c:pt idx="6527">
                  <c:v>5.9809340687934302E-2</c:v>
                </c:pt>
                <c:pt idx="6528">
                  <c:v>5.9759568331132003E-2</c:v>
                </c:pt>
                <c:pt idx="6529">
                  <c:v>5.97406866666002E-2</c:v>
                </c:pt>
                <c:pt idx="6530">
                  <c:v>5.9909739265441103E-2</c:v>
                </c:pt>
                <c:pt idx="6531">
                  <c:v>5.9886748558552798E-2</c:v>
                </c:pt>
                <c:pt idx="6532">
                  <c:v>5.9866007079528098E-2</c:v>
                </c:pt>
                <c:pt idx="6533">
                  <c:v>5.9949862848346303E-2</c:v>
                </c:pt>
                <c:pt idx="6534">
                  <c:v>5.9961684867199598E-2</c:v>
                </c:pt>
                <c:pt idx="6535">
                  <c:v>5.9932661436808497E-2</c:v>
                </c:pt>
                <c:pt idx="6536">
                  <c:v>5.9973402627898798E-2</c:v>
                </c:pt>
                <c:pt idx="6537">
                  <c:v>6.0086002243527399E-2</c:v>
                </c:pt>
                <c:pt idx="6538">
                  <c:v>6.0038990224711798E-2</c:v>
                </c:pt>
                <c:pt idx="6539">
                  <c:v>5.9997471689712201E-2</c:v>
                </c:pt>
                <c:pt idx="6540">
                  <c:v>5.9931073143767798E-2</c:v>
                </c:pt>
                <c:pt idx="6541">
                  <c:v>5.9947480389382399E-2</c:v>
                </c:pt>
                <c:pt idx="6542">
                  <c:v>5.9963483673830698E-2</c:v>
                </c:pt>
                <c:pt idx="6543">
                  <c:v>6.0173403316488003E-2</c:v>
                </c:pt>
                <c:pt idx="6544">
                  <c:v>6.0147988454749099E-2</c:v>
                </c:pt>
                <c:pt idx="6545">
                  <c:v>6.0116937345204402E-2</c:v>
                </c:pt>
                <c:pt idx="6546">
                  <c:v>6.0262996722788703E-2</c:v>
                </c:pt>
                <c:pt idx="6547">
                  <c:v>6.0239149994838002E-2</c:v>
                </c:pt>
                <c:pt idx="6548">
                  <c:v>6.0202776396181303E-2</c:v>
                </c:pt>
                <c:pt idx="6549">
                  <c:v>6.0340472632863698E-2</c:v>
                </c:pt>
                <c:pt idx="6550">
                  <c:v>6.0375324178797499E-2</c:v>
                </c:pt>
                <c:pt idx="6551">
                  <c:v>6.0345070708232397E-2</c:v>
                </c:pt>
                <c:pt idx="6552">
                  <c:v>6.0390832775737799E-2</c:v>
                </c:pt>
                <c:pt idx="6553">
                  <c:v>6.0468619902773503E-2</c:v>
                </c:pt>
                <c:pt idx="6554">
                  <c:v>6.0419341219433799E-2</c:v>
                </c:pt>
                <c:pt idx="6555">
                  <c:v>6.0434529829459703E-2</c:v>
                </c:pt>
                <c:pt idx="6556">
                  <c:v>6.0600191296543801E-2</c:v>
                </c:pt>
                <c:pt idx="6557">
                  <c:v>6.0530414901828797E-2</c:v>
                </c:pt>
                <c:pt idx="6558">
                  <c:v>6.0498429093665103E-2</c:v>
                </c:pt>
                <c:pt idx="6559">
                  <c:v>6.0664345471499001E-2</c:v>
                </c:pt>
                <c:pt idx="6560">
                  <c:v>6.0602105727108599E-2</c:v>
                </c:pt>
                <c:pt idx="6561">
                  <c:v>6.0580389768195797E-2</c:v>
                </c:pt>
                <c:pt idx="6562">
                  <c:v>6.0729706892743797E-2</c:v>
                </c:pt>
                <c:pt idx="6563">
                  <c:v>6.0701785434502803E-2</c:v>
                </c:pt>
                <c:pt idx="6564">
                  <c:v>6.0662114934530199E-2</c:v>
                </c:pt>
                <c:pt idx="6565">
                  <c:v>6.0600933715856099E-2</c:v>
                </c:pt>
                <c:pt idx="6566">
                  <c:v>6.0586223107141901E-2</c:v>
                </c:pt>
                <c:pt idx="6567">
                  <c:v>6.0596550892417299E-2</c:v>
                </c:pt>
                <c:pt idx="6568">
                  <c:v>6.0678585238444202E-2</c:v>
                </c:pt>
                <c:pt idx="6569">
                  <c:v>6.0792933877867598E-2</c:v>
                </c:pt>
                <c:pt idx="6570">
                  <c:v>6.0762452892959097E-2</c:v>
                </c:pt>
                <c:pt idx="6571">
                  <c:v>6.0767847074505901E-2</c:v>
                </c:pt>
                <c:pt idx="6572">
                  <c:v>6.0886716955186E-2</c:v>
                </c:pt>
                <c:pt idx="6573">
                  <c:v>6.0849949116042502E-2</c:v>
                </c:pt>
                <c:pt idx="6574">
                  <c:v>6.0816931305453001E-2</c:v>
                </c:pt>
                <c:pt idx="6575">
                  <c:v>6.1033245719348497E-2</c:v>
                </c:pt>
                <c:pt idx="6576">
                  <c:v>6.0987374318453198E-2</c:v>
                </c:pt>
                <c:pt idx="6577">
                  <c:v>6.0957125659721403E-2</c:v>
                </c:pt>
                <c:pt idx="6578">
                  <c:v>6.1048393681024403E-2</c:v>
                </c:pt>
                <c:pt idx="6579">
                  <c:v>6.10122268941874E-2</c:v>
                </c:pt>
                <c:pt idx="6580">
                  <c:v>6.0996620450168702E-2</c:v>
                </c:pt>
                <c:pt idx="6581">
                  <c:v>6.1122911583034803E-2</c:v>
                </c:pt>
                <c:pt idx="6582">
                  <c:v>6.1155671370215402E-2</c:v>
                </c:pt>
                <c:pt idx="6583">
                  <c:v>6.1114302609140303E-2</c:v>
                </c:pt>
                <c:pt idx="6584">
                  <c:v>6.1165685325459102E-2</c:v>
                </c:pt>
                <c:pt idx="6585">
                  <c:v>6.1241195536311598E-2</c:v>
                </c:pt>
                <c:pt idx="6586">
                  <c:v>6.1185819484914E-2</c:v>
                </c:pt>
                <c:pt idx="6587">
                  <c:v>6.1207091668620497E-2</c:v>
                </c:pt>
                <c:pt idx="6588">
                  <c:v>6.1377832704844301E-2</c:v>
                </c:pt>
                <c:pt idx="6589">
                  <c:v>6.1313574241163897E-2</c:v>
                </c:pt>
                <c:pt idx="6590">
                  <c:v>6.1268135109761299E-2</c:v>
                </c:pt>
                <c:pt idx="6591">
                  <c:v>6.11957286794979E-2</c:v>
                </c:pt>
                <c:pt idx="6592">
                  <c:v>6.1202816141303899E-2</c:v>
                </c:pt>
                <c:pt idx="6593">
                  <c:v>6.1226238224965798E-2</c:v>
                </c:pt>
                <c:pt idx="6594">
                  <c:v>6.1422703263815298E-2</c:v>
                </c:pt>
                <c:pt idx="6595">
                  <c:v>6.1408153211232198E-2</c:v>
                </c:pt>
                <c:pt idx="6596">
                  <c:v>6.1413380472610399E-2</c:v>
                </c:pt>
                <c:pt idx="6597">
                  <c:v>6.1488700855989002E-2</c:v>
                </c:pt>
                <c:pt idx="6598">
                  <c:v>6.1506615524801099E-2</c:v>
                </c:pt>
                <c:pt idx="6599">
                  <c:v>6.1487824151602997E-2</c:v>
                </c:pt>
                <c:pt idx="6600">
                  <c:v>6.1547251185401997E-2</c:v>
                </c:pt>
                <c:pt idx="6601">
                  <c:v>6.1632769453959999E-2</c:v>
                </c:pt>
                <c:pt idx="6602">
                  <c:v>6.1609144167353601E-2</c:v>
                </c:pt>
                <c:pt idx="6603">
                  <c:v>6.1602557931715797E-2</c:v>
                </c:pt>
                <c:pt idx="6604">
                  <c:v>6.1751799134071597E-2</c:v>
                </c:pt>
                <c:pt idx="6605">
                  <c:v>6.16832982826356E-2</c:v>
                </c:pt>
                <c:pt idx="6606">
                  <c:v>6.16638127636783E-2</c:v>
                </c:pt>
                <c:pt idx="6607">
                  <c:v>6.18824077537284E-2</c:v>
                </c:pt>
                <c:pt idx="6608">
                  <c:v>6.18180294598763E-2</c:v>
                </c:pt>
                <c:pt idx="6609">
                  <c:v>6.17896040009022E-2</c:v>
                </c:pt>
                <c:pt idx="6610">
                  <c:v>6.19194076862183E-2</c:v>
                </c:pt>
                <c:pt idx="6611">
                  <c:v>6.1866699213472202E-2</c:v>
                </c:pt>
                <c:pt idx="6612">
                  <c:v>6.1830674278704902E-2</c:v>
                </c:pt>
                <c:pt idx="6613">
                  <c:v>6.1953952477779198E-2</c:v>
                </c:pt>
                <c:pt idx="6614">
                  <c:v>6.1978146530843103E-2</c:v>
                </c:pt>
                <c:pt idx="6615">
                  <c:v>6.19595480578332E-2</c:v>
                </c:pt>
                <c:pt idx="6616">
                  <c:v>6.1891169267861798E-2</c:v>
                </c:pt>
                <c:pt idx="6617">
                  <c:v>6.1847249860875197E-2</c:v>
                </c:pt>
                <c:pt idx="6618">
                  <c:v>6.1864635460854703E-2</c:v>
                </c:pt>
                <c:pt idx="6619">
                  <c:v>6.1910217084611301E-2</c:v>
                </c:pt>
                <c:pt idx="6620">
                  <c:v>6.2092012725770099E-2</c:v>
                </c:pt>
                <c:pt idx="6621">
                  <c:v>6.2054431647993499E-2</c:v>
                </c:pt>
                <c:pt idx="6622">
                  <c:v>6.2024060074084501E-2</c:v>
                </c:pt>
                <c:pt idx="6623">
                  <c:v>6.2184685317333697E-2</c:v>
                </c:pt>
                <c:pt idx="6624">
                  <c:v>6.2162507325410898E-2</c:v>
                </c:pt>
                <c:pt idx="6625">
                  <c:v>6.2132724929445597E-2</c:v>
                </c:pt>
                <c:pt idx="6626">
                  <c:v>6.2312055301541998E-2</c:v>
                </c:pt>
                <c:pt idx="6627">
                  <c:v>6.2289639026857802E-2</c:v>
                </c:pt>
                <c:pt idx="6628">
                  <c:v>6.2249736161902498E-2</c:v>
                </c:pt>
                <c:pt idx="6629">
                  <c:v>6.2274099405233797E-2</c:v>
                </c:pt>
                <c:pt idx="6630">
                  <c:v>6.2289544594629202E-2</c:v>
                </c:pt>
                <c:pt idx="6631">
                  <c:v>6.2281554758858999E-2</c:v>
                </c:pt>
                <c:pt idx="6632">
                  <c:v>6.2311024851320701E-2</c:v>
                </c:pt>
                <c:pt idx="6633">
                  <c:v>6.2436988868284901E-2</c:v>
                </c:pt>
                <c:pt idx="6634">
                  <c:v>6.2411718968349801E-2</c:v>
                </c:pt>
                <c:pt idx="6635">
                  <c:v>6.2397699207199703E-2</c:v>
                </c:pt>
                <c:pt idx="6636">
                  <c:v>6.2518379877361904E-2</c:v>
                </c:pt>
                <c:pt idx="6637">
                  <c:v>6.2472869804692202E-2</c:v>
                </c:pt>
                <c:pt idx="6638">
                  <c:v>6.2465082922391502E-2</c:v>
                </c:pt>
                <c:pt idx="6639">
                  <c:v>6.2639848154503699E-2</c:v>
                </c:pt>
                <c:pt idx="6640">
                  <c:v>6.2602179377184403E-2</c:v>
                </c:pt>
                <c:pt idx="6641">
                  <c:v>6.2564502256767102E-2</c:v>
                </c:pt>
                <c:pt idx="6642">
                  <c:v>6.2497681297827498E-2</c:v>
                </c:pt>
                <c:pt idx="6643">
                  <c:v>6.2499819672666199E-2</c:v>
                </c:pt>
                <c:pt idx="6644">
                  <c:v>6.2507892997625006E-2</c:v>
                </c:pt>
                <c:pt idx="6645">
                  <c:v>6.2650836305692806E-2</c:v>
                </c:pt>
                <c:pt idx="6646">
                  <c:v>6.2690118191918706E-2</c:v>
                </c:pt>
                <c:pt idx="6647">
                  <c:v>6.2675191846210607E-2</c:v>
                </c:pt>
                <c:pt idx="6648">
                  <c:v>6.2730943551287E-2</c:v>
                </c:pt>
                <c:pt idx="6649">
                  <c:v>6.2782362316890106E-2</c:v>
                </c:pt>
                <c:pt idx="6650">
                  <c:v>6.2764429952949105E-2</c:v>
                </c:pt>
                <c:pt idx="6651">
                  <c:v>6.2771215336397193E-2</c:v>
                </c:pt>
                <c:pt idx="6652">
                  <c:v>6.2932203349191404E-2</c:v>
                </c:pt>
                <c:pt idx="6653">
                  <c:v>6.2911356430655999E-2</c:v>
                </c:pt>
                <c:pt idx="6654">
                  <c:v>6.2886891711968901E-2</c:v>
                </c:pt>
                <c:pt idx="6655">
                  <c:v>6.3046822382602605E-2</c:v>
                </c:pt>
                <c:pt idx="6656">
                  <c:v>6.2984250873947406E-2</c:v>
                </c:pt>
                <c:pt idx="6657">
                  <c:v>6.2963997615345907E-2</c:v>
                </c:pt>
                <c:pt idx="6658">
                  <c:v>6.3151753507554503E-2</c:v>
                </c:pt>
                <c:pt idx="6659">
                  <c:v>6.3118093472439796E-2</c:v>
                </c:pt>
                <c:pt idx="6660">
                  <c:v>6.3095190678723004E-2</c:v>
                </c:pt>
                <c:pt idx="6661">
                  <c:v>6.3163568149320698E-2</c:v>
                </c:pt>
                <c:pt idx="6662">
                  <c:v>6.3200881762895594E-2</c:v>
                </c:pt>
                <c:pt idx="6663">
                  <c:v>6.3160779711324902E-2</c:v>
                </c:pt>
                <c:pt idx="6664">
                  <c:v>6.32192732688657E-2</c:v>
                </c:pt>
                <c:pt idx="6665">
                  <c:v>6.3303960176805202E-2</c:v>
                </c:pt>
                <c:pt idx="6666">
                  <c:v>6.3211673327410803E-2</c:v>
                </c:pt>
                <c:pt idx="6667">
                  <c:v>6.3222246108731894E-2</c:v>
                </c:pt>
                <c:pt idx="6668">
                  <c:v>6.3153944637936804E-2</c:v>
                </c:pt>
                <c:pt idx="6669">
                  <c:v>6.3173806003760505E-2</c:v>
                </c:pt>
                <c:pt idx="6670">
                  <c:v>6.3179279522349294E-2</c:v>
                </c:pt>
                <c:pt idx="6671">
                  <c:v>6.3401721437306102E-2</c:v>
                </c:pt>
                <c:pt idx="6672">
                  <c:v>6.3345124983849199E-2</c:v>
                </c:pt>
                <c:pt idx="6673">
                  <c:v>6.3341876239671094E-2</c:v>
                </c:pt>
                <c:pt idx="6674">
                  <c:v>6.3474445661995602E-2</c:v>
                </c:pt>
                <c:pt idx="6675">
                  <c:v>6.3459516522319098E-2</c:v>
                </c:pt>
                <c:pt idx="6676">
                  <c:v>6.3430490205064402E-2</c:v>
                </c:pt>
                <c:pt idx="6677">
                  <c:v>6.3568073247248294E-2</c:v>
                </c:pt>
                <c:pt idx="6678">
                  <c:v>6.3582469786827606E-2</c:v>
                </c:pt>
                <c:pt idx="6679">
                  <c:v>6.3551941207454707E-2</c:v>
                </c:pt>
                <c:pt idx="6680">
                  <c:v>6.3587686648436906E-2</c:v>
                </c:pt>
                <c:pt idx="6681">
                  <c:v>6.3629247073549694E-2</c:v>
                </c:pt>
                <c:pt idx="6682">
                  <c:v>6.3598456346274507E-2</c:v>
                </c:pt>
                <c:pt idx="6683">
                  <c:v>6.3615595572627998E-2</c:v>
                </c:pt>
                <c:pt idx="6684">
                  <c:v>6.3799015110513696E-2</c:v>
                </c:pt>
                <c:pt idx="6685">
                  <c:v>6.3744553423020905E-2</c:v>
                </c:pt>
                <c:pt idx="6686">
                  <c:v>6.3700810288233906E-2</c:v>
                </c:pt>
                <c:pt idx="6687">
                  <c:v>6.3848553430795194E-2</c:v>
                </c:pt>
                <c:pt idx="6688">
                  <c:v>6.3811869341074204E-2</c:v>
                </c:pt>
                <c:pt idx="6689">
                  <c:v>6.3780166673886807E-2</c:v>
                </c:pt>
                <c:pt idx="6690">
                  <c:v>6.3974808028433597E-2</c:v>
                </c:pt>
                <c:pt idx="6691">
                  <c:v>6.39257533021972E-2</c:v>
                </c:pt>
                <c:pt idx="6692">
                  <c:v>6.3895727022706503E-2</c:v>
                </c:pt>
                <c:pt idx="6693">
                  <c:v>6.3828999331841899E-2</c:v>
                </c:pt>
                <c:pt idx="6694">
                  <c:v>6.3789294450543904E-2</c:v>
                </c:pt>
                <c:pt idx="6695">
                  <c:v>6.3811442775961902E-2</c:v>
                </c:pt>
                <c:pt idx="6696">
                  <c:v>6.3917821292610005E-2</c:v>
                </c:pt>
                <c:pt idx="6697">
                  <c:v>6.4031527125431503E-2</c:v>
                </c:pt>
                <c:pt idx="6698">
                  <c:v>6.40096647548489E-2</c:v>
                </c:pt>
                <c:pt idx="6699">
                  <c:v>6.4035297759497997E-2</c:v>
                </c:pt>
                <c:pt idx="6700">
                  <c:v>6.4138481160625802E-2</c:v>
                </c:pt>
                <c:pt idx="6701">
                  <c:v>6.4108597308707604E-2</c:v>
                </c:pt>
                <c:pt idx="6702">
                  <c:v>6.4083464831734702E-2</c:v>
                </c:pt>
                <c:pt idx="6703">
                  <c:v>6.4302653016056699E-2</c:v>
                </c:pt>
                <c:pt idx="6704">
                  <c:v>6.4270588064876802E-2</c:v>
                </c:pt>
                <c:pt idx="6705">
                  <c:v>6.4231539242124602E-2</c:v>
                </c:pt>
                <c:pt idx="6706">
                  <c:v>6.4381449172893707E-2</c:v>
                </c:pt>
                <c:pt idx="6707">
                  <c:v>6.4364361227489994E-2</c:v>
                </c:pt>
                <c:pt idx="6708">
                  <c:v>6.4327853751213707E-2</c:v>
                </c:pt>
                <c:pt idx="6709">
                  <c:v>6.4439274234852503E-2</c:v>
                </c:pt>
                <c:pt idx="6710">
                  <c:v>6.4465778220134107E-2</c:v>
                </c:pt>
                <c:pt idx="6711">
                  <c:v>6.4431718899868304E-2</c:v>
                </c:pt>
                <c:pt idx="6712">
                  <c:v>6.4455389394424897E-2</c:v>
                </c:pt>
                <c:pt idx="6713">
                  <c:v>6.4504275544701603E-2</c:v>
                </c:pt>
                <c:pt idx="6714">
                  <c:v>6.4491867456429805E-2</c:v>
                </c:pt>
                <c:pt idx="6715">
                  <c:v>6.4502067281864098E-2</c:v>
                </c:pt>
                <c:pt idx="6716">
                  <c:v>6.4669775698954698E-2</c:v>
                </c:pt>
                <c:pt idx="6717">
                  <c:v>6.46342325683993E-2</c:v>
                </c:pt>
                <c:pt idx="6718">
                  <c:v>6.4590266381855999E-2</c:v>
                </c:pt>
                <c:pt idx="6719">
                  <c:v>6.4510042701537401E-2</c:v>
                </c:pt>
                <c:pt idx="6720">
                  <c:v>6.4525191924379194E-2</c:v>
                </c:pt>
                <c:pt idx="6721">
                  <c:v>6.4538338978309198E-2</c:v>
                </c:pt>
                <c:pt idx="6722">
                  <c:v>6.4742701302747896E-2</c:v>
                </c:pt>
                <c:pt idx="6723">
                  <c:v>6.47281641334604E-2</c:v>
                </c:pt>
                <c:pt idx="6724">
                  <c:v>6.4697445486672306E-2</c:v>
                </c:pt>
                <c:pt idx="6725">
                  <c:v>6.4786827502151506E-2</c:v>
                </c:pt>
                <c:pt idx="6726">
                  <c:v>6.4824762327286095E-2</c:v>
                </c:pt>
                <c:pt idx="6727">
                  <c:v>6.4794647604382499E-2</c:v>
                </c:pt>
                <c:pt idx="6728">
                  <c:v>6.4870258773832096E-2</c:v>
                </c:pt>
                <c:pt idx="6729">
                  <c:v>6.4951391036932399E-2</c:v>
                </c:pt>
                <c:pt idx="6730">
                  <c:v>6.4935127214994198E-2</c:v>
                </c:pt>
                <c:pt idx="6731">
                  <c:v>6.4903200953267501E-2</c:v>
                </c:pt>
                <c:pt idx="6732">
                  <c:v>6.4994359136714405E-2</c:v>
                </c:pt>
                <c:pt idx="6733">
                  <c:v>6.4962329245948303E-2</c:v>
                </c:pt>
                <c:pt idx="6734">
                  <c:v>6.49569454447676E-2</c:v>
                </c:pt>
                <c:pt idx="6735">
                  <c:v>6.5166098608945497E-2</c:v>
                </c:pt>
                <c:pt idx="6736">
                  <c:v>6.5109004674013399E-2</c:v>
                </c:pt>
                <c:pt idx="6737">
                  <c:v>6.5092953232427295E-2</c:v>
                </c:pt>
                <c:pt idx="6738">
                  <c:v>6.52141574988193E-2</c:v>
                </c:pt>
                <c:pt idx="6739">
                  <c:v>6.5201768127735801E-2</c:v>
                </c:pt>
                <c:pt idx="6740">
                  <c:v>6.5172070772905294E-2</c:v>
                </c:pt>
                <c:pt idx="6741">
                  <c:v>6.5307040734494406E-2</c:v>
                </c:pt>
                <c:pt idx="6742">
                  <c:v>6.5326526957859593E-2</c:v>
                </c:pt>
                <c:pt idx="6743">
                  <c:v>6.5269271493889294E-2</c:v>
                </c:pt>
                <c:pt idx="6744">
                  <c:v>6.5247804217506297E-2</c:v>
                </c:pt>
                <c:pt idx="6745">
                  <c:v>6.5212255033353594E-2</c:v>
                </c:pt>
                <c:pt idx="6746">
                  <c:v>6.5219753751686496E-2</c:v>
                </c:pt>
                <c:pt idx="6747">
                  <c:v>6.5266995166893799E-2</c:v>
                </c:pt>
                <c:pt idx="6748">
                  <c:v>6.5435601980425001E-2</c:v>
                </c:pt>
                <c:pt idx="6749">
                  <c:v>6.5404923186482194E-2</c:v>
                </c:pt>
                <c:pt idx="6750">
                  <c:v>6.53872173085496E-2</c:v>
                </c:pt>
                <c:pt idx="6751">
                  <c:v>6.5545203435855598E-2</c:v>
                </c:pt>
                <c:pt idx="6752">
                  <c:v>6.5496494120452498E-2</c:v>
                </c:pt>
                <c:pt idx="6753">
                  <c:v>6.5487618383485602E-2</c:v>
                </c:pt>
                <c:pt idx="6754">
                  <c:v>6.5679527120664702E-2</c:v>
                </c:pt>
                <c:pt idx="6755">
                  <c:v>6.5642079202613099E-2</c:v>
                </c:pt>
                <c:pt idx="6756">
                  <c:v>6.5638557677933404E-2</c:v>
                </c:pt>
                <c:pt idx="6757">
                  <c:v>6.5757975409117694E-2</c:v>
                </c:pt>
                <c:pt idx="6758">
                  <c:v>6.5735964744817493E-2</c:v>
                </c:pt>
                <c:pt idx="6759">
                  <c:v>6.5706217913733003E-2</c:v>
                </c:pt>
                <c:pt idx="6760">
                  <c:v>6.5777427012410905E-2</c:v>
                </c:pt>
                <c:pt idx="6761">
                  <c:v>6.5883458630802499E-2</c:v>
                </c:pt>
                <c:pt idx="6762">
                  <c:v>6.5845371728452701E-2</c:v>
                </c:pt>
                <c:pt idx="6763">
                  <c:v>6.5827009617350496E-2</c:v>
                </c:pt>
                <c:pt idx="6764">
                  <c:v>6.5921702189370907E-2</c:v>
                </c:pt>
                <c:pt idx="6765">
                  <c:v>6.5882759537392505E-2</c:v>
                </c:pt>
                <c:pt idx="6766">
                  <c:v>6.5886041692768293E-2</c:v>
                </c:pt>
                <c:pt idx="6767">
                  <c:v>6.6106685592482201E-2</c:v>
                </c:pt>
                <c:pt idx="6768">
                  <c:v>6.6041087828731998E-2</c:v>
                </c:pt>
                <c:pt idx="6769">
                  <c:v>6.5997531850977606E-2</c:v>
                </c:pt>
                <c:pt idx="6770">
                  <c:v>6.5929176654511298E-2</c:v>
                </c:pt>
                <c:pt idx="6771">
                  <c:v>6.5926979101883706E-2</c:v>
                </c:pt>
                <c:pt idx="6772">
                  <c:v>6.59384723403489E-2</c:v>
                </c:pt>
                <c:pt idx="6773">
                  <c:v>6.6078956103107406E-2</c:v>
                </c:pt>
                <c:pt idx="6774">
                  <c:v>6.6141690049941401E-2</c:v>
                </c:pt>
                <c:pt idx="6775">
                  <c:v>6.6095499690466894E-2</c:v>
                </c:pt>
                <c:pt idx="6776">
                  <c:v>6.6147422301582701E-2</c:v>
                </c:pt>
                <c:pt idx="6777">
                  <c:v>6.6229845280758801E-2</c:v>
                </c:pt>
                <c:pt idx="6778">
                  <c:v>6.62075572957595E-2</c:v>
                </c:pt>
                <c:pt idx="6779">
                  <c:v>6.6232696214380604E-2</c:v>
                </c:pt>
                <c:pt idx="6780">
                  <c:v>6.6389328644921294E-2</c:v>
                </c:pt>
                <c:pt idx="6781">
                  <c:v>6.6352950234431801E-2</c:v>
                </c:pt>
                <c:pt idx="6782">
                  <c:v>6.6330902317228296E-2</c:v>
                </c:pt>
                <c:pt idx="6783">
                  <c:v>6.6424350351249994E-2</c:v>
                </c:pt>
                <c:pt idx="6784">
                  <c:v>6.6392838974328003E-2</c:v>
                </c:pt>
                <c:pt idx="6785">
                  <c:v>6.6364884861589604E-2</c:v>
                </c:pt>
                <c:pt idx="6786">
                  <c:v>6.6571920295246098E-2</c:v>
                </c:pt>
                <c:pt idx="6787">
                  <c:v>6.6523922180446296E-2</c:v>
                </c:pt>
                <c:pt idx="6788">
                  <c:v>6.6487050712263698E-2</c:v>
                </c:pt>
                <c:pt idx="6789">
                  <c:v>6.6578010989663206E-2</c:v>
                </c:pt>
                <c:pt idx="6790">
                  <c:v>6.6602835334682198E-2</c:v>
                </c:pt>
                <c:pt idx="6791">
                  <c:v>6.65966990098774E-2</c:v>
                </c:pt>
                <c:pt idx="6792">
                  <c:v>6.6670021846783306E-2</c:v>
                </c:pt>
                <c:pt idx="6793">
                  <c:v>6.6766591693132898E-2</c:v>
                </c:pt>
                <c:pt idx="6794">
                  <c:v>6.6715507059513499E-2</c:v>
                </c:pt>
                <c:pt idx="6795">
                  <c:v>6.6680147014608199E-2</c:v>
                </c:pt>
                <c:pt idx="6796">
                  <c:v>6.6612681490369099E-2</c:v>
                </c:pt>
                <c:pt idx="6797">
                  <c:v>6.6643940963937401E-2</c:v>
                </c:pt>
                <c:pt idx="6798">
                  <c:v>6.6648588787454E-2</c:v>
                </c:pt>
                <c:pt idx="6799">
                  <c:v>6.6881897005562893E-2</c:v>
                </c:pt>
                <c:pt idx="6800">
                  <c:v>6.6835232835728606E-2</c:v>
                </c:pt>
                <c:pt idx="6801">
                  <c:v>6.6815883406282806E-2</c:v>
                </c:pt>
                <c:pt idx="6802">
                  <c:v>6.6970362347395701E-2</c:v>
                </c:pt>
                <c:pt idx="6803">
                  <c:v>6.6970487164022804E-2</c:v>
                </c:pt>
                <c:pt idx="6804">
                  <c:v>6.6925684300561603E-2</c:v>
                </c:pt>
                <c:pt idx="6805">
                  <c:v>6.70485776499848E-2</c:v>
                </c:pt>
                <c:pt idx="6806">
                  <c:v>6.7093253601342301E-2</c:v>
                </c:pt>
                <c:pt idx="6807">
                  <c:v>6.7060196248348802E-2</c:v>
                </c:pt>
                <c:pt idx="6808">
                  <c:v>6.7120082792825803E-2</c:v>
                </c:pt>
                <c:pt idx="6809">
                  <c:v>6.7204713452762396E-2</c:v>
                </c:pt>
                <c:pt idx="6810">
                  <c:v>6.7182155849877703E-2</c:v>
                </c:pt>
                <c:pt idx="6811">
                  <c:v>6.7164895939640895E-2</c:v>
                </c:pt>
                <c:pt idx="6812">
                  <c:v>6.7350392734321293E-2</c:v>
                </c:pt>
                <c:pt idx="6813">
                  <c:v>6.7284426981738199E-2</c:v>
                </c:pt>
                <c:pt idx="6814">
                  <c:v>6.7258631577715E-2</c:v>
                </c:pt>
                <c:pt idx="6815">
                  <c:v>6.7414074748133407E-2</c:v>
                </c:pt>
                <c:pt idx="6816">
                  <c:v>6.7339321850643896E-2</c:v>
                </c:pt>
                <c:pt idx="6817">
                  <c:v>6.7332729968863594E-2</c:v>
                </c:pt>
                <c:pt idx="6818">
                  <c:v>6.7508592289717007E-2</c:v>
                </c:pt>
                <c:pt idx="6819">
                  <c:v>6.7483007636231607E-2</c:v>
                </c:pt>
                <c:pt idx="6820">
                  <c:v>6.7449784119768597E-2</c:v>
                </c:pt>
                <c:pt idx="6821">
                  <c:v>6.7390188691206096E-2</c:v>
                </c:pt>
                <c:pt idx="6822">
                  <c:v>6.7382302988941295E-2</c:v>
                </c:pt>
                <c:pt idx="6823">
                  <c:v>6.7396713711787098E-2</c:v>
                </c:pt>
                <c:pt idx="6824">
                  <c:v>6.7475870057629797E-2</c:v>
                </c:pt>
                <c:pt idx="6825">
                  <c:v>6.7587389649512802E-2</c:v>
                </c:pt>
                <c:pt idx="6826">
                  <c:v>6.7551826456716896E-2</c:v>
                </c:pt>
                <c:pt idx="6827">
                  <c:v>6.7554794639969801E-2</c:v>
                </c:pt>
                <c:pt idx="6828">
                  <c:v>6.76959307941917E-2</c:v>
                </c:pt>
                <c:pt idx="6829">
                  <c:v>6.7664881663707002E-2</c:v>
                </c:pt>
                <c:pt idx="6830">
                  <c:v>6.7640992890422399E-2</c:v>
                </c:pt>
                <c:pt idx="6831">
                  <c:v>6.7862344498279895E-2</c:v>
                </c:pt>
                <c:pt idx="6832">
                  <c:v>6.7821382506129194E-2</c:v>
                </c:pt>
                <c:pt idx="6833">
                  <c:v>6.7790512946279205E-2</c:v>
                </c:pt>
                <c:pt idx="6834">
                  <c:v>6.7665783630218496E-2</c:v>
                </c:pt>
                <c:pt idx="6835">
                  <c:v>6.7672443576157301E-2</c:v>
                </c:pt>
                <c:pt idx="6836">
                  <c:v>6.7694406122124004E-2</c:v>
                </c:pt>
                <c:pt idx="6837">
                  <c:v>6.7851679671245599E-2</c:v>
                </c:pt>
                <c:pt idx="6838">
                  <c:v>6.7911156472594797E-2</c:v>
                </c:pt>
                <c:pt idx="6839">
                  <c:v>6.7898593978800797E-2</c:v>
                </c:pt>
                <c:pt idx="6840">
                  <c:v>6.7957511016477803E-2</c:v>
                </c:pt>
                <c:pt idx="6841">
                  <c:v>6.8036034276398205E-2</c:v>
                </c:pt>
                <c:pt idx="6842">
                  <c:v>6.8015032315635798E-2</c:v>
                </c:pt>
                <c:pt idx="6843">
                  <c:v>6.8028854808088499E-2</c:v>
                </c:pt>
                <c:pt idx="6844">
                  <c:v>6.8185993350799307E-2</c:v>
                </c:pt>
                <c:pt idx="6845">
                  <c:v>6.8152747519650198E-2</c:v>
                </c:pt>
                <c:pt idx="6846">
                  <c:v>6.8135524779712103E-2</c:v>
                </c:pt>
                <c:pt idx="6847">
                  <c:v>6.8049690550348305E-2</c:v>
                </c:pt>
                <c:pt idx="6848">
                  <c:v>6.8066025637865998E-2</c:v>
                </c:pt>
                <c:pt idx="6849">
                  <c:v>6.8112553291332895E-2</c:v>
                </c:pt>
                <c:pt idx="6850">
                  <c:v>6.8296306514336297E-2</c:v>
                </c:pt>
                <c:pt idx="6851">
                  <c:v>6.8291611445601794E-2</c:v>
                </c:pt>
                <c:pt idx="6852">
                  <c:v>6.8275296226299395E-2</c:v>
                </c:pt>
                <c:pt idx="6853">
                  <c:v>6.8362824735231503E-2</c:v>
                </c:pt>
                <c:pt idx="6854">
                  <c:v>6.8375282086587302E-2</c:v>
                </c:pt>
                <c:pt idx="6855">
                  <c:v>6.83539002396477E-2</c:v>
                </c:pt>
                <c:pt idx="6856">
                  <c:v>6.8447946415593E-2</c:v>
                </c:pt>
                <c:pt idx="6857">
                  <c:v>6.8536355975084104E-2</c:v>
                </c:pt>
                <c:pt idx="6858">
                  <c:v>6.8510958672656205E-2</c:v>
                </c:pt>
                <c:pt idx="6859">
                  <c:v>6.8514934837973399E-2</c:v>
                </c:pt>
                <c:pt idx="6860">
                  <c:v>6.8645097315311293E-2</c:v>
                </c:pt>
                <c:pt idx="6861">
                  <c:v>6.8605886714067005E-2</c:v>
                </c:pt>
                <c:pt idx="6862">
                  <c:v>6.8581188446841898E-2</c:v>
                </c:pt>
                <c:pt idx="6863">
                  <c:v>6.8790609715506199E-2</c:v>
                </c:pt>
                <c:pt idx="6864">
                  <c:v>6.8741579559475893E-2</c:v>
                </c:pt>
                <c:pt idx="6865">
                  <c:v>6.8703829504860203E-2</c:v>
                </c:pt>
                <c:pt idx="6866">
                  <c:v>6.8829347709349106E-2</c:v>
                </c:pt>
                <c:pt idx="6867">
                  <c:v>6.8821810884401202E-2</c:v>
                </c:pt>
                <c:pt idx="6868">
                  <c:v>6.8780233947715194E-2</c:v>
                </c:pt>
                <c:pt idx="6869">
                  <c:v>6.8921595695428606E-2</c:v>
                </c:pt>
                <c:pt idx="6870">
                  <c:v>6.8940220633522106E-2</c:v>
                </c:pt>
                <c:pt idx="6871">
                  <c:v>6.88906264452573E-2</c:v>
                </c:pt>
                <c:pt idx="6872">
                  <c:v>6.8854054222659195E-2</c:v>
                </c:pt>
                <c:pt idx="6873">
                  <c:v>6.8807239236775994E-2</c:v>
                </c:pt>
                <c:pt idx="6874">
                  <c:v>6.8810419994406E-2</c:v>
                </c:pt>
                <c:pt idx="6875">
                  <c:v>6.8852782618098796E-2</c:v>
                </c:pt>
                <c:pt idx="6876">
                  <c:v>6.9052643666509206E-2</c:v>
                </c:pt>
                <c:pt idx="6877">
                  <c:v>6.9027150554272096E-2</c:v>
                </c:pt>
                <c:pt idx="6878">
                  <c:v>6.9014787479924497E-2</c:v>
                </c:pt>
                <c:pt idx="6879">
                  <c:v>6.9162218812076806E-2</c:v>
                </c:pt>
                <c:pt idx="6880">
                  <c:v>6.9123185685990698E-2</c:v>
                </c:pt>
                <c:pt idx="6881">
                  <c:v>6.9098143760735101E-2</c:v>
                </c:pt>
                <c:pt idx="6882">
                  <c:v>6.9295927882194297E-2</c:v>
                </c:pt>
                <c:pt idx="6883">
                  <c:v>6.9278268919636898E-2</c:v>
                </c:pt>
                <c:pt idx="6884">
                  <c:v>6.92448661817852E-2</c:v>
                </c:pt>
                <c:pt idx="6885">
                  <c:v>6.9291929578563602E-2</c:v>
                </c:pt>
                <c:pt idx="6886">
                  <c:v>6.9297903663634003E-2</c:v>
                </c:pt>
                <c:pt idx="6887">
                  <c:v>6.9284745433832895E-2</c:v>
                </c:pt>
                <c:pt idx="6888">
                  <c:v>6.9368945007833499E-2</c:v>
                </c:pt>
                <c:pt idx="6889">
                  <c:v>6.9457976069921795E-2</c:v>
                </c:pt>
                <c:pt idx="6890">
                  <c:v>6.9420330847302703E-2</c:v>
                </c:pt>
                <c:pt idx="6891">
                  <c:v>6.9452068283377799E-2</c:v>
                </c:pt>
                <c:pt idx="6892">
                  <c:v>6.9561190612148299E-2</c:v>
                </c:pt>
                <c:pt idx="6893">
                  <c:v>6.9524234180183206E-2</c:v>
                </c:pt>
                <c:pt idx="6894">
                  <c:v>6.9501863811941095E-2</c:v>
                </c:pt>
                <c:pt idx="6895">
                  <c:v>6.9698200457783396E-2</c:v>
                </c:pt>
                <c:pt idx="6896">
                  <c:v>6.9648555354961103E-2</c:v>
                </c:pt>
                <c:pt idx="6897">
                  <c:v>6.9603970755997099E-2</c:v>
                </c:pt>
                <c:pt idx="6898">
                  <c:v>6.9512268978116798E-2</c:v>
                </c:pt>
                <c:pt idx="6899">
                  <c:v>6.95265502716408E-2</c:v>
                </c:pt>
                <c:pt idx="6900">
                  <c:v>6.9539584859739906E-2</c:v>
                </c:pt>
                <c:pt idx="6901">
                  <c:v>6.97096762208579E-2</c:v>
                </c:pt>
                <c:pt idx="6902">
                  <c:v>6.9758050124315907E-2</c:v>
                </c:pt>
                <c:pt idx="6903">
                  <c:v>6.9728250169039704E-2</c:v>
                </c:pt>
                <c:pt idx="6904">
                  <c:v>6.9784117843179505E-2</c:v>
                </c:pt>
                <c:pt idx="6905">
                  <c:v>6.9862439898618595E-2</c:v>
                </c:pt>
                <c:pt idx="6906">
                  <c:v>6.9842607345587004E-2</c:v>
                </c:pt>
                <c:pt idx="6907">
                  <c:v>6.9867454158763095E-2</c:v>
                </c:pt>
                <c:pt idx="6908">
                  <c:v>7.0040890287297694E-2</c:v>
                </c:pt>
                <c:pt idx="6909">
                  <c:v>7.0006595517042997E-2</c:v>
                </c:pt>
                <c:pt idx="6910">
                  <c:v>6.99834143548895E-2</c:v>
                </c:pt>
                <c:pt idx="6911">
                  <c:v>7.0148149602270393E-2</c:v>
                </c:pt>
                <c:pt idx="6912">
                  <c:v>7.0110045567465404E-2</c:v>
                </c:pt>
                <c:pt idx="6913">
                  <c:v>7.0072626074155001E-2</c:v>
                </c:pt>
                <c:pt idx="6914">
                  <c:v>7.0261368062347104E-2</c:v>
                </c:pt>
                <c:pt idx="6915">
                  <c:v>7.0232772462379994E-2</c:v>
                </c:pt>
                <c:pt idx="6916">
                  <c:v>7.0202476383807694E-2</c:v>
                </c:pt>
                <c:pt idx="6917">
                  <c:v>7.02816320893664E-2</c:v>
                </c:pt>
                <c:pt idx="6918">
                  <c:v>7.0312590241276798E-2</c:v>
                </c:pt>
                <c:pt idx="6919">
                  <c:v>7.0284353996005799E-2</c:v>
                </c:pt>
                <c:pt idx="6920">
                  <c:v>7.03605476107136E-2</c:v>
                </c:pt>
                <c:pt idx="6921">
                  <c:v>7.0442867445914506E-2</c:v>
                </c:pt>
                <c:pt idx="6922">
                  <c:v>7.0394456638799494E-2</c:v>
                </c:pt>
                <c:pt idx="6923">
                  <c:v>7.0378380885813302E-2</c:v>
                </c:pt>
                <c:pt idx="6924">
                  <c:v>7.0302477145257003E-2</c:v>
                </c:pt>
                <c:pt idx="6925">
                  <c:v>7.0321453715829596E-2</c:v>
                </c:pt>
                <c:pt idx="6926">
                  <c:v>7.0332703820895098E-2</c:v>
                </c:pt>
                <c:pt idx="6927">
                  <c:v>7.0571607929499E-2</c:v>
                </c:pt>
                <c:pt idx="6928">
                  <c:v>7.0523525665824496E-2</c:v>
                </c:pt>
                <c:pt idx="6929">
                  <c:v>7.0506335992831501E-2</c:v>
                </c:pt>
                <c:pt idx="6930">
                  <c:v>7.0643530033219007E-2</c:v>
                </c:pt>
                <c:pt idx="6931">
                  <c:v>7.0637020107824106E-2</c:v>
                </c:pt>
                <c:pt idx="6932">
                  <c:v>7.0596152509096496E-2</c:v>
                </c:pt>
                <c:pt idx="6933">
                  <c:v>7.0728256910418397E-2</c:v>
                </c:pt>
                <c:pt idx="6934">
                  <c:v>7.0746890890101596E-2</c:v>
                </c:pt>
                <c:pt idx="6935">
                  <c:v>7.0731714600696896E-2</c:v>
                </c:pt>
                <c:pt idx="6936">
                  <c:v>7.0758318761363695E-2</c:v>
                </c:pt>
                <c:pt idx="6937">
                  <c:v>7.08061920013279E-2</c:v>
                </c:pt>
                <c:pt idx="6938">
                  <c:v>7.0800629735458406E-2</c:v>
                </c:pt>
                <c:pt idx="6939">
                  <c:v>7.0824974119508194E-2</c:v>
                </c:pt>
                <c:pt idx="6940">
                  <c:v>7.1009808103554006E-2</c:v>
                </c:pt>
                <c:pt idx="6941">
                  <c:v>7.0949607276513102E-2</c:v>
                </c:pt>
                <c:pt idx="6942">
                  <c:v>7.0932021966048503E-2</c:v>
                </c:pt>
                <c:pt idx="6943">
                  <c:v>7.1088239065526401E-2</c:v>
                </c:pt>
                <c:pt idx="6944">
                  <c:v>7.1035616255054904E-2</c:v>
                </c:pt>
                <c:pt idx="6945">
                  <c:v>7.1024088557654103E-2</c:v>
                </c:pt>
                <c:pt idx="6946">
                  <c:v>7.1197983731204798E-2</c:v>
                </c:pt>
                <c:pt idx="6947">
                  <c:v>7.1194829034507995E-2</c:v>
                </c:pt>
                <c:pt idx="6948">
                  <c:v>7.1169903220651601E-2</c:v>
                </c:pt>
                <c:pt idx="6949">
                  <c:v>7.1105589675619196E-2</c:v>
                </c:pt>
                <c:pt idx="6950">
                  <c:v>7.1094301440341998E-2</c:v>
                </c:pt>
                <c:pt idx="6951">
                  <c:v>7.1106688755098499E-2</c:v>
                </c:pt>
                <c:pt idx="6952">
                  <c:v>7.1206791695052105E-2</c:v>
                </c:pt>
                <c:pt idx="6953">
                  <c:v>7.1318333832702099E-2</c:v>
                </c:pt>
                <c:pt idx="6954">
                  <c:v>7.1280849302032004E-2</c:v>
                </c:pt>
                <c:pt idx="6955">
                  <c:v>7.1284846790755502E-2</c:v>
                </c:pt>
                <c:pt idx="6956">
                  <c:v>7.1423506616459104E-2</c:v>
                </c:pt>
                <c:pt idx="6957">
                  <c:v>7.1401857499343399E-2</c:v>
                </c:pt>
                <c:pt idx="6958">
                  <c:v>7.1394836297258499E-2</c:v>
                </c:pt>
                <c:pt idx="6959">
                  <c:v>7.1585049736313494E-2</c:v>
                </c:pt>
                <c:pt idx="6960">
                  <c:v>7.1557126551245603E-2</c:v>
                </c:pt>
                <c:pt idx="6961">
                  <c:v>7.1545047336257897E-2</c:v>
                </c:pt>
                <c:pt idx="6962">
                  <c:v>7.1689208891863601E-2</c:v>
                </c:pt>
                <c:pt idx="6963">
                  <c:v>7.1686720145710897E-2</c:v>
                </c:pt>
                <c:pt idx="6964">
                  <c:v>7.1650237155457194E-2</c:v>
                </c:pt>
                <c:pt idx="6965">
                  <c:v>7.1781068691052399E-2</c:v>
                </c:pt>
                <c:pt idx="6966">
                  <c:v>7.1817517338786205E-2</c:v>
                </c:pt>
                <c:pt idx="6967">
                  <c:v>7.1800500154495198E-2</c:v>
                </c:pt>
                <c:pt idx="6968">
                  <c:v>7.1825356959986097E-2</c:v>
                </c:pt>
                <c:pt idx="6969">
                  <c:v>7.1903406234923598E-2</c:v>
                </c:pt>
                <c:pt idx="6970">
                  <c:v>7.1859228036676701E-2</c:v>
                </c:pt>
                <c:pt idx="6971">
                  <c:v>7.1860336679189105E-2</c:v>
                </c:pt>
                <c:pt idx="6972">
                  <c:v>7.2033822187222596E-2</c:v>
                </c:pt>
                <c:pt idx="6973">
                  <c:v>7.2003998871272096E-2</c:v>
                </c:pt>
                <c:pt idx="6974">
                  <c:v>7.1969061197402706E-2</c:v>
                </c:pt>
                <c:pt idx="6975">
                  <c:v>7.1888541996789401E-2</c:v>
                </c:pt>
                <c:pt idx="6976">
                  <c:v>7.1911120360406394E-2</c:v>
                </c:pt>
                <c:pt idx="6977">
                  <c:v>7.1916491685745501E-2</c:v>
                </c:pt>
                <c:pt idx="6978">
                  <c:v>7.2147576642843506E-2</c:v>
                </c:pt>
                <c:pt idx="6979">
                  <c:v>7.21290727184771E-2</c:v>
                </c:pt>
                <c:pt idx="6980">
                  <c:v>7.2137020120862705E-2</c:v>
                </c:pt>
                <c:pt idx="6981">
                  <c:v>7.2227599855978403E-2</c:v>
                </c:pt>
                <c:pt idx="6982">
                  <c:v>7.2235624305903606E-2</c:v>
                </c:pt>
                <c:pt idx="6983">
                  <c:v>7.2220427624415606E-2</c:v>
                </c:pt>
                <c:pt idx="6984">
                  <c:v>7.2291246634752601E-2</c:v>
                </c:pt>
                <c:pt idx="6985">
                  <c:v>7.2412564729650894E-2</c:v>
                </c:pt>
                <c:pt idx="6986">
                  <c:v>7.2392263857182199E-2</c:v>
                </c:pt>
                <c:pt idx="6987">
                  <c:v>7.23991472429283E-2</c:v>
                </c:pt>
                <c:pt idx="6988">
                  <c:v>7.2480187479716907E-2</c:v>
                </c:pt>
                <c:pt idx="6989">
                  <c:v>7.2463569173123896E-2</c:v>
                </c:pt>
                <c:pt idx="6990">
                  <c:v>7.2441202821209999E-2</c:v>
                </c:pt>
                <c:pt idx="6991">
                  <c:v>7.2645575506612395E-2</c:v>
                </c:pt>
                <c:pt idx="6992">
                  <c:v>7.26306832123855E-2</c:v>
                </c:pt>
                <c:pt idx="6993">
                  <c:v>7.2585535158092601E-2</c:v>
                </c:pt>
                <c:pt idx="6994">
                  <c:v>7.2721570807819505E-2</c:v>
                </c:pt>
                <c:pt idx="6995">
                  <c:v>7.2719648946076604E-2</c:v>
                </c:pt>
                <c:pt idx="6996">
                  <c:v>7.2686695435549994E-2</c:v>
                </c:pt>
                <c:pt idx="6997">
                  <c:v>7.2819577471818497E-2</c:v>
                </c:pt>
                <c:pt idx="6998">
                  <c:v>7.2849755835098395E-2</c:v>
                </c:pt>
                <c:pt idx="6999">
                  <c:v>7.2818569293860103E-2</c:v>
                </c:pt>
                <c:pt idx="7000">
                  <c:v>7.2772459377149795E-2</c:v>
                </c:pt>
                <c:pt idx="7001">
                  <c:v>7.2743055640679302E-2</c:v>
                </c:pt>
                <c:pt idx="7002">
                  <c:v>7.2753037282399194E-2</c:v>
                </c:pt>
                <c:pt idx="7003">
                  <c:v>7.2814069330472103E-2</c:v>
                </c:pt>
                <c:pt idx="7004">
                  <c:v>7.2987482630802999E-2</c:v>
                </c:pt>
                <c:pt idx="7005">
                  <c:v>7.2979764256160595E-2</c:v>
                </c:pt>
                <c:pt idx="7006">
                  <c:v>7.2974950521407997E-2</c:v>
                </c:pt>
                <c:pt idx="7007">
                  <c:v>7.3120779493668506E-2</c:v>
                </c:pt>
                <c:pt idx="7008">
                  <c:v>7.3094957876795402E-2</c:v>
                </c:pt>
                <c:pt idx="7009">
                  <c:v>7.3086606377425298E-2</c:v>
                </c:pt>
                <c:pt idx="7010">
                  <c:v>7.3273672586462099E-2</c:v>
                </c:pt>
                <c:pt idx="7011">
                  <c:v>7.32599567466726E-2</c:v>
                </c:pt>
                <c:pt idx="7012">
                  <c:v>7.3229329796352605E-2</c:v>
                </c:pt>
                <c:pt idx="7013">
                  <c:v>7.3354929685592596E-2</c:v>
                </c:pt>
                <c:pt idx="7014">
                  <c:v>7.3372090817429098E-2</c:v>
                </c:pt>
                <c:pt idx="7015">
                  <c:v>7.3338463630837597E-2</c:v>
                </c:pt>
                <c:pt idx="7016">
                  <c:v>7.3430343802707895E-2</c:v>
                </c:pt>
                <c:pt idx="7017">
                  <c:v>7.3536964987093806E-2</c:v>
                </c:pt>
                <c:pt idx="7018">
                  <c:v>7.3486321974389798E-2</c:v>
                </c:pt>
                <c:pt idx="7019">
                  <c:v>7.3487946453193606E-2</c:v>
                </c:pt>
                <c:pt idx="7020">
                  <c:v>7.3612297671691307E-2</c:v>
                </c:pt>
                <c:pt idx="7021">
                  <c:v>7.3581325588747595E-2</c:v>
                </c:pt>
                <c:pt idx="7022">
                  <c:v>7.3550604477834999E-2</c:v>
                </c:pt>
                <c:pt idx="7023">
                  <c:v>7.3778122721705697E-2</c:v>
                </c:pt>
                <c:pt idx="7024">
                  <c:v>7.3714973870664793E-2</c:v>
                </c:pt>
                <c:pt idx="7025">
                  <c:v>7.3726897283146797E-2</c:v>
                </c:pt>
                <c:pt idx="7026">
                  <c:v>7.3638000991195704E-2</c:v>
                </c:pt>
                <c:pt idx="7027">
                  <c:v>7.36563180301648E-2</c:v>
                </c:pt>
                <c:pt idx="7028">
                  <c:v>7.3676251379462404E-2</c:v>
                </c:pt>
                <c:pt idx="7029">
                  <c:v>7.3823754927919705E-2</c:v>
                </c:pt>
                <c:pt idx="7030">
                  <c:v>7.3882433644029993E-2</c:v>
                </c:pt>
                <c:pt idx="7031">
                  <c:v>7.3877446877304603E-2</c:v>
                </c:pt>
                <c:pt idx="7032">
                  <c:v>7.3926513296707005E-2</c:v>
                </c:pt>
                <c:pt idx="7033">
                  <c:v>7.4004886439070106E-2</c:v>
                </c:pt>
                <c:pt idx="7034">
                  <c:v>7.3992547773135103E-2</c:v>
                </c:pt>
                <c:pt idx="7035">
                  <c:v>7.4033596164857093E-2</c:v>
                </c:pt>
                <c:pt idx="7036">
                  <c:v>7.4197726071967202E-2</c:v>
                </c:pt>
                <c:pt idx="7037">
                  <c:v>7.4160906486212902E-2</c:v>
                </c:pt>
                <c:pt idx="7038">
                  <c:v>7.4128371663391299E-2</c:v>
                </c:pt>
                <c:pt idx="7039">
                  <c:v>7.4183875345624997E-2</c:v>
                </c:pt>
                <c:pt idx="7040">
                  <c:v>7.4164224633326198E-2</c:v>
                </c:pt>
                <c:pt idx="7041">
                  <c:v>7.4159624152041206E-2</c:v>
                </c:pt>
                <c:pt idx="7042">
                  <c:v>7.4382198993892604E-2</c:v>
                </c:pt>
                <c:pt idx="7043">
                  <c:v>7.4335760747392995E-2</c:v>
                </c:pt>
                <c:pt idx="7044">
                  <c:v>7.4327036699590704E-2</c:v>
                </c:pt>
                <c:pt idx="7045">
                  <c:v>7.4438496958464204E-2</c:v>
                </c:pt>
                <c:pt idx="7046">
                  <c:v>7.4466884582458495E-2</c:v>
                </c:pt>
                <c:pt idx="7047">
                  <c:v>7.4470977240707698E-2</c:v>
                </c:pt>
                <c:pt idx="7048">
                  <c:v>7.4540390303203002E-2</c:v>
                </c:pt>
                <c:pt idx="7049">
                  <c:v>7.4641869325811502E-2</c:v>
                </c:pt>
                <c:pt idx="7050">
                  <c:v>7.4597322556655701E-2</c:v>
                </c:pt>
                <c:pt idx="7051">
                  <c:v>7.4608250281780003E-2</c:v>
                </c:pt>
                <c:pt idx="7052">
                  <c:v>7.4538424382816507E-2</c:v>
                </c:pt>
                <c:pt idx="7053">
                  <c:v>7.4555056296637001E-2</c:v>
                </c:pt>
                <c:pt idx="7054">
                  <c:v>7.4579544352687197E-2</c:v>
                </c:pt>
                <c:pt idx="7055">
                  <c:v>7.4803923219309607E-2</c:v>
                </c:pt>
                <c:pt idx="7056">
                  <c:v>7.4765136601248297E-2</c:v>
                </c:pt>
                <c:pt idx="7057">
                  <c:v>7.4764771154149895E-2</c:v>
                </c:pt>
                <c:pt idx="7058">
                  <c:v>7.4898151486801595E-2</c:v>
                </c:pt>
                <c:pt idx="7059">
                  <c:v>7.4907578236889302E-2</c:v>
                </c:pt>
                <c:pt idx="7060">
                  <c:v>7.4908720115975894E-2</c:v>
                </c:pt>
                <c:pt idx="7061">
                  <c:v>7.5040258273171997E-2</c:v>
                </c:pt>
                <c:pt idx="7062">
                  <c:v>7.5068314850796194E-2</c:v>
                </c:pt>
                <c:pt idx="7063">
                  <c:v>7.5054123221586194E-2</c:v>
                </c:pt>
                <c:pt idx="7064">
                  <c:v>7.5119224512794E-2</c:v>
                </c:pt>
                <c:pt idx="7065">
                  <c:v>7.5204881432000506E-2</c:v>
                </c:pt>
                <c:pt idx="7066">
                  <c:v>7.5188292384457997E-2</c:v>
                </c:pt>
                <c:pt idx="7067">
                  <c:v>7.5206294228943704E-2</c:v>
                </c:pt>
                <c:pt idx="7068">
                  <c:v>7.53738805845693E-2</c:v>
                </c:pt>
                <c:pt idx="7069">
                  <c:v>7.5329673495919403E-2</c:v>
                </c:pt>
                <c:pt idx="7070">
                  <c:v>7.53085523222881E-2</c:v>
                </c:pt>
                <c:pt idx="7071">
                  <c:v>7.5473020008454295E-2</c:v>
                </c:pt>
                <c:pt idx="7072">
                  <c:v>7.5427196570671998E-2</c:v>
                </c:pt>
                <c:pt idx="7073">
                  <c:v>7.5431422602074596E-2</c:v>
                </c:pt>
                <c:pt idx="7074">
                  <c:v>7.5621204799972197E-2</c:v>
                </c:pt>
                <c:pt idx="7075">
                  <c:v>7.5610312458593107E-2</c:v>
                </c:pt>
                <c:pt idx="7076">
                  <c:v>7.5559199613053102E-2</c:v>
                </c:pt>
                <c:pt idx="7077">
                  <c:v>7.5514242227654502E-2</c:v>
                </c:pt>
                <c:pt idx="7078">
                  <c:v>7.5508223671931801E-2</c:v>
                </c:pt>
                <c:pt idx="7079">
                  <c:v>7.5520609990538501E-2</c:v>
                </c:pt>
                <c:pt idx="7080">
                  <c:v>7.5637667692111096E-2</c:v>
                </c:pt>
                <c:pt idx="7081">
                  <c:v>7.5739233482939206E-2</c:v>
                </c:pt>
                <c:pt idx="7082">
                  <c:v>7.5726516544818906E-2</c:v>
                </c:pt>
                <c:pt idx="7083">
                  <c:v>7.5740570396495205E-2</c:v>
                </c:pt>
                <c:pt idx="7084">
                  <c:v>7.58694201358594E-2</c:v>
                </c:pt>
                <c:pt idx="7085">
                  <c:v>7.5879127660300499E-2</c:v>
                </c:pt>
                <c:pt idx="7086">
                  <c:v>7.5861888491393303E-2</c:v>
                </c:pt>
                <c:pt idx="7087">
                  <c:v>7.6070489323077306E-2</c:v>
                </c:pt>
                <c:pt idx="7088">
                  <c:v>7.6052231209663201E-2</c:v>
                </c:pt>
                <c:pt idx="7089">
                  <c:v>7.6027083055426298E-2</c:v>
                </c:pt>
                <c:pt idx="7090">
                  <c:v>7.6124699495267303E-2</c:v>
                </c:pt>
                <c:pt idx="7091">
                  <c:v>7.61298630580617E-2</c:v>
                </c:pt>
                <c:pt idx="7092">
                  <c:v>7.6123515532041594E-2</c:v>
                </c:pt>
                <c:pt idx="7093">
                  <c:v>7.6257601205725195E-2</c:v>
                </c:pt>
                <c:pt idx="7094">
                  <c:v>7.6311660232021905E-2</c:v>
                </c:pt>
                <c:pt idx="7095">
                  <c:v>7.6274209481198202E-2</c:v>
                </c:pt>
                <c:pt idx="7096">
                  <c:v>7.6338215731084305E-2</c:v>
                </c:pt>
                <c:pt idx="7097">
                  <c:v>7.6427175741021897E-2</c:v>
                </c:pt>
                <c:pt idx="7098">
                  <c:v>7.6396074980341996E-2</c:v>
                </c:pt>
                <c:pt idx="7099">
                  <c:v>7.64157119750353E-2</c:v>
                </c:pt>
                <c:pt idx="7100">
                  <c:v>7.6602303287169604E-2</c:v>
                </c:pt>
                <c:pt idx="7101">
                  <c:v>7.6560409138134097E-2</c:v>
                </c:pt>
                <c:pt idx="7102">
                  <c:v>7.6526472170371396E-2</c:v>
                </c:pt>
                <c:pt idx="7103">
                  <c:v>7.6480396479989401E-2</c:v>
                </c:pt>
                <c:pt idx="7104">
                  <c:v>7.6479988865099699E-2</c:v>
                </c:pt>
                <c:pt idx="7105">
                  <c:v>7.6492585297661897E-2</c:v>
                </c:pt>
                <c:pt idx="7106">
                  <c:v>7.6701526666264494E-2</c:v>
                </c:pt>
                <c:pt idx="7107">
                  <c:v>7.6714503177106805E-2</c:v>
                </c:pt>
                <c:pt idx="7108">
                  <c:v>7.6707235227028395E-2</c:v>
                </c:pt>
                <c:pt idx="7109">
                  <c:v>7.6816386989472796E-2</c:v>
                </c:pt>
                <c:pt idx="7110">
                  <c:v>7.6870120460322905E-2</c:v>
                </c:pt>
                <c:pt idx="7111">
                  <c:v>7.68565223746311E-2</c:v>
                </c:pt>
                <c:pt idx="7112">
                  <c:v>7.6935028075240705E-2</c:v>
                </c:pt>
                <c:pt idx="7113">
                  <c:v>7.7052624120066499E-2</c:v>
                </c:pt>
                <c:pt idx="7114">
                  <c:v>7.7032946457620696E-2</c:v>
                </c:pt>
                <c:pt idx="7115">
                  <c:v>7.7043533538623504E-2</c:v>
                </c:pt>
                <c:pt idx="7116">
                  <c:v>7.7185539839167996E-2</c:v>
                </c:pt>
                <c:pt idx="7117">
                  <c:v>7.7148547318453595E-2</c:v>
                </c:pt>
                <c:pt idx="7118">
                  <c:v>7.7139832952525106E-2</c:v>
                </c:pt>
                <c:pt idx="7119">
                  <c:v>7.7364616522875601E-2</c:v>
                </c:pt>
                <c:pt idx="7120">
                  <c:v>7.7326990489382602E-2</c:v>
                </c:pt>
                <c:pt idx="7121">
                  <c:v>7.7298017160501095E-2</c:v>
                </c:pt>
                <c:pt idx="7122">
                  <c:v>7.7429381121570398E-2</c:v>
                </c:pt>
                <c:pt idx="7123">
                  <c:v>7.7407883460788598E-2</c:v>
                </c:pt>
                <c:pt idx="7124">
                  <c:v>7.7412226198551704E-2</c:v>
                </c:pt>
                <c:pt idx="7125">
                  <c:v>7.7547618304379201E-2</c:v>
                </c:pt>
                <c:pt idx="7126">
                  <c:v>7.7594481447401095E-2</c:v>
                </c:pt>
                <c:pt idx="7127">
                  <c:v>7.7556870916547796E-2</c:v>
                </c:pt>
                <c:pt idx="7128">
                  <c:v>7.7505863310458306E-2</c:v>
                </c:pt>
                <c:pt idx="7129">
                  <c:v>7.7473672339692906E-2</c:v>
                </c:pt>
                <c:pt idx="7130">
                  <c:v>7.7528426443071494E-2</c:v>
                </c:pt>
                <c:pt idx="7131">
                  <c:v>7.7583268478823103E-2</c:v>
                </c:pt>
                <c:pt idx="7132">
                  <c:v>7.7775279642082307E-2</c:v>
                </c:pt>
                <c:pt idx="7133">
                  <c:v>7.7760810925004503E-2</c:v>
                </c:pt>
                <c:pt idx="7134">
                  <c:v>7.7759325950561398E-2</c:v>
                </c:pt>
                <c:pt idx="7135">
                  <c:v>7.7939239621627798E-2</c:v>
                </c:pt>
                <c:pt idx="7136">
                  <c:v>7.7911840072677999E-2</c:v>
                </c:pt>
                <c:pt idx="7137">
                  <c:v>7.7898012920438006E-2</c:v>
                </c:pt>
                <c:pt idx="7138">
                  <c:v>7.8081622195895803E-2</c:v>
                </c:pt>
                <c:pt idx="7139">
                  <c:v>7.8083947650156693E-2</c:v>
                </c:pt>
                <c:pt idx="7140">
                  <c:v>7.8055202243073302E-2</c:v>
                </c:pt>
                <c:pt idx="7141">
                  <c:v>7.8130567232922707E-2</c:v>
                </c:pt>
                <c:pt idx="7142">
                  <c:v>7.8156111412681403E-2</c:v>
                </c:pt>
                <c:pt idx="7143">
                  <c:v>7.8160208669335998E-2</c:v>
                </c:pt>
                <c:pt idx="7144">
                  <c:v>7.8241362546880994E-2</c:v>
                </c:pt>
                <c:pt idx="7145">
                  <c:v>7.8338319765558898E-2</c:v>
                </c:pt>
                <c:pt idx="7146">
                  <c:v>7.8311397422415802E-2</c:v>
                </c:pt>
                <c:pt idx="7147">
                  <c:v>7.8336945443879494E-2</c:v>
                </c:pt>
                <c:pt idx="7148">
                  <c:v>7.84735577180979E-2</c:v>
                </c:pt>
                <c:pt idx="7149">
                  <c:v>7.8436741391972695E-2</c:v>
                </c:pt>
                <c:pt idx="7150">
                  <c:v>7.8418380309206795E-2</c:v>
                </c:pt>
                <c:pt idx="7151">
                  <c:v>7.8623773588333501E-2</c:v>
                </c:pt>
                <c:pt idx="7152">
                  <c:v>7.8601628173297702E-2</c:v>
                </c:pt>
                <c:pt idx="7153">
                  <c:v>7.8576874822222795E-2</c:v>
                </c:pt>
                <c:pt idx="7154">
                  <c:v>7.8516155714169103E-2</c:v>
                </c:pt>
                <c:pt idx="7155">
                  <c:v>7.8526400320697701E-2</c:v>
                </c:pt>
                <c:pt idx="7156">
                  <c:v>7.8552140169568199E-2</c:v>
                </c:pt>
                <c:pt idx="7157">
                  <c:v>7.8718774113803902E-2</c:v>
                </c:pt>
                <c:pt idx="7158">
                  <c:v>7.8796369453649498E-2</c:v>
                </c:pt>
                <c:pt idx="7159">
                  <c:v>7.8778118014930898E-2</c:v>
                </c:pt>
                <c:pt idx="7160">
                  <c:v>7.8838258502123601E-2</c:v>
                </c:pt>
                <c:pt idx="7161">
                  <c:v>7.8930993545024405E-2</c:v>
                </c:pt>
                <c:pt idx="7162">
                  <c:v>7.8926899897244704E-2</c:v>
                </c:pt>
                <c:pt idx="7163">
                  <c:v>7.89634877388984E-2</c:v>
                </c:pt>
                <c:pt idx="7164">
                  <c:v>7.9142614190156405E-2</c:v>
                </c:pt>
                <c:pt idx="7165">
                  <c:v>7.9110547434538506E-2</c:v>
                </c:pt>
                <c:pt idx="7166">
                  <c:v>7.9090351956741106E-2</c:v>
                </c:pt>
                <c:pt idx="7167">
                  <c:v>7.92889587464745E-2</c:v>
                </c:pt>
                <c:pt idx="7168">
                  <c:v>7.9259937435077699E-2</c:v>
                </c:pt>
                <c:pt idx="7169">
                  <c:v>7.9240781895350401E-2</c:v>
                </c:pt>
                <c:pt idx="7170">
                  <c:v>7.9420335784865001E-2</c:v>
                </c:pt>
                <c:pt idx="7171">
                  <c:v>7.9413421452045094E-2</c:v>
                </c:pt>
                <c:pt idx="7172">
                  <c:v>7.9391923810665899E-2</c:v>
                </c:pt>
                <c:pt idx="7173">
                  <c:v>7.9492240309870205E-2</c:v>
                </c:pt>
                <c:pt idx="7174">
                  <c:v>7.9512887614934399E-2</c:v>
                </c:pt>
                <c:pt idx="7175">
                  <c:v>7.95245622090687E-2</c:v>
                </c:pt>
                <c:pt idx="7176">
                  <c:v>7.9613226291257597E-2</c:v>
                </c:pt>
                <c:pt idx="7177">
                  <c:v>7.9703598651879898E-2</c:v>
                </c:pt>
                <c:pt idx="7178">
                  <c:v>7.9681055368079401E-2</c:v>
                </c:pt>
                <c:pt idx="7179">
                  <c:v>7.9665936219195502E-2</c:v>
                </c:pt>
                <c:pt idx="7180">
                  <c:v>7.9592980289210899E-2</c:v>
                </c:pt>
                <c:pt idx="7181">
                  <c:v>7.9632500419393404E-2</c:v>
                </c:pt>
                <c:pt idx="7182">
                  <c:v>7.9641036825099501E-2</c:v>
                </c:pt>
                <c:pt idx="7183">
                  <c:v>7.9887973455091202E-2</c:v>
                </c:pt>
                <c:pt idx="7184">
                  <c:v>7.9843634933543101E-2</c:v>
                </c:pt>
                <c:pt idx="7185">
                  <c:v>7.9840282327495196E-2</c:v>
                </c:pt>
                <c:pt idx="7186">
                  <c:v>7.9990009777247906E-2</c:v>
                </c:pt>
                <c:pt idx="7187">
                  <c:v>7.9995767096988704E-2</c:v>
                </c:pt>
                <c:pt idx="7188">
                  <c:v>7.9980296276820101E-2</c:v>
                </c:pt>
                <c:pt idx="7189">
                  <c:v>8.0150560611703406E-2</c:v>
                </c:pt>
                <c:pt idx="7190">
                  <c:v>8.0206534340201502E-2</c:v>
                </c:pt>
                <c:pt idx="7191">
                  <c:v>8.0162443317628396E-2</c:v>
                </c:pt>
                <c:pt idx="7192">
                  <c:v>8.0201050771089896E-2</c:v>
                </c:pt>
                <c:pt idx="7193">
                  <c:v>8.0272125662304405E-2</c:v>
                </c:pt>
                <c:pt idx="7194">
                  <c:v>8.0273321150647101E-2</c:v>
                </c:pt>
                <c:pt idx="7195">
                  <c:v>8.0301398974067198E-2</c:v>
                </c:pt>
                <c:pt idx="7196">
                  <c:v>8.0486642604227804E-2</c:v>
                </c:pt>
                <c:pt idx="7197">
                  <c:v>8.04503784165716E-2</c:v>
                </c:pt>
                <c:pt idx="7198">
                  <c:v>8.0436118179932098E-2</c:v>
                </c:pt>
                <c:pt idx="7199">
                  <c:v>8.0605724574222104E-2</c:v>
                </c:pt>
                <c:pt idx="7200">
                  <c:v>8.0596039246302306E-2</c:v>
                </c:pt>
                <c:pt idx="7201">
                  <c:v>8.0554179303968701E-2</c:v>
                </c:pt>
                <c:pt idx="7202">
                  <c:v>8.0759898740021999E-2</c:v>
                </c:pt>
                <c:pt idx="7203">
                  <c:v>8.0743597180116797E-2</c:v>
                </c:pt>
                <c:pt idx="7204">
                  <c:v>8.0740155302919794E-2</c:v>
                </c:pt>
                <c:pt idx="7205">
                  <c:v>8.0712109454907796E-2</c:v>
                </c:pt>
                <c:pt idx="7206">
                  <c:v>8.0672419377757806E-2</c:v>
                </c:pt>
                <c:pt idx="7207">
                  <c:v>8.0686954936633595E-2</c:v>
                </c:pt>
                <c:pt idx="7208">
                  <c:v>8.08146282229774E-2</c:v>
                </c:pt>
                <c:pt idx="7209">
                  <c:v>8.0945531905669096E-2</c:v>
                </c:pt>
                <c:pt idx="7210">
                  <c:v>8.0922497378451599E-2</c:v>
                </c:pt>
                <c:pt idx="7211">
                  <c:v>8.0961802295958105E-2</c:v>
                </c:pt>
                <c:pt idx="7212">
                  <c:v>8.10893342426591E-2</c:v>
                </c:pt>
                <c:pt idx="7213">
                  <c:v>8.1063912657555304E-2</c:v>
                </c:pt>
                <c:pt idx="7214">
                  <c:v>8.1077262099521805E-2</c:v>
                </c:pt>
                <c:pt idx="7215">
                  <c:v>8.1316618054794801E-2</c:v>
                </c:pt>
                <c:pt idx="7216">
                  <c:v>8.1279301181590699E-2</c:v>
                </c:pt>
                <c:pt idx="7217">
                  <c:v>8.1264383508823701E-2</c:v>
                </c:pt>
                <c:pt idx="7218">
                  <c:v>8.1426328649588903E-2</c:v>
                </c:pt>
                <c:pt idx="7219">
                  <c:v>8.1415744149125599E-2</c:v>
                </c:pt>
                <c:pt idx="7220">
                  <c:v>8.1394572955710995E-2</c:v>
                </c:pt>
                <c:pt idx="7221">
                  <c:v>8.1548651117675897E-2</c:v>
                </c:pt>
                <c:pt idx="7222">
                  <c:v>8.1617251329589594E-2</c:v>
                </c:pt>
                <c:pt idx="7223">
                  <c:v>8.1581214539861696E-2</c:v>
                </c:pt>
                <c:pt idx="7224">
                  <c:v>8.1624442769680297E-2</c:v>
                </c:pt>
                <c:pt idx="7225">
                  <c:v>8.1717471456310004E-2</c:v>
                </c:pt>
                <c:pt idx="7226">
                  <c:v>8.1699073004226103E-2</c:v>
                </c:pt>
                <c:pt idx="7227">
                  <c:v>8.1689423435212294E-2</c:v>
                </c:pt>
                <c:pt idx="7228">
                  <c:v>8.1866300936477704E-2</c:v>
                </c:pt>
                <c:pt idx="7229">
                  <c:v>8.1847070813334297E-2</c:v>
                </c:pt>
                <c:pt idx="7230">
                  <c:v>8.1845343326373193E-2</c:v>
                </c:pt>
                <c:pt idx="7231">
                  <c:v>8.1790200337612001E-2</c:v>
                </c:pt>
                <c:pt idx="7232">
                  <c:v>8.1811682088300405E-2</c:v>
                </c:pt>
                <c:pt idx="7233">
                  <c:v>8.1818190674918204E-2</c:v>
                </c:pt>
                <c:pt idx="7234">
                  <c:v>8.20433736856407E-2</c:v>
                </c:pt>
                <c:pt idx="7235">
                  <c:v>8.2041091596086302E-2</c:v>
                </c:pt>
                <c:pt idx="7236">
                  <c:v>8.2034493039827697E-2</c:v>
                </c:pt>
                <c:pt idx="7237">
                  <c:v>8.2154557710358095E-2</c:v>
                </c:pt>
                <c:pt idx="7238">
                  <c:v>8.2201175643907096E-2</c:v>
                </c:pt>
                <c:pt idx="7239">
                  <c:v>8.2204385602381094E-2</c:v>
                </c:pt>
                <c:pt idx="7240">
                  <c:v>8.22883627455058E-2</c:v>
                </c:pt>
                <c:pt idx="7241">
                  <c:v>8.2410616761383601E-2</c:v>
                </c:pt>
                <c:pt idx="7242">
                  <c:v>8.2373094706175098E-2</c:v>
                </c:pt>
                <c:pt idx="7243">
                  <c:v>8.2370541756972407E-2</c:v>
                </c:pt>
                <c:pt idx="7244">
                  <c:v>8.24661126631933E-2</c:v>
                </c:pt>
                <c:pt idx="7245">
                  <c:v>8.2466168523145006E-2</c:v>
                </c:pt>
                <c:pt idx="7246">
                  <c:v>8.2462092395871794E-2</c:v>
                </c:pt>
                <c:pt idx="7247">
                  <c:v>8.2697934005409507E-2</c:v>
                </c:pt>
                <c:pt idx="7248">
                  <c:v>8.2660249667241906E-2</c:v>
                </c:pt>
                <c:pt idx="7249">
                  <c:v>8.2662266950743704E-2</c:v>
                </c:pt>
                <c:pt idx="7250">
                  <c:v>8.2809461338910997E-2</c:v>
                </c:pt>
                <c:pt idx="7251">
                  <c:v>8.2811033295001807E-2</c:v>
                </c:pt>
                <c:pt idx="7252">
                  <c:v>8.2783607086942698E-2</c:v>
                </c:pt>
                <c:pt idx="7253">
                  <c:v>8.2928463700227301E-2</c:v>
                </c:pt>
                <c:pt idx="7254">
                  <c:v>8.2994458382017605E-2</c:v>
                </c:pt>
                <c:pt idx="7255">
                  <c:v>8.2976171436408702E-2</c:v>
                </c:pt>
                <c:pt idx="7256">
                  <c:v>8.2943333060635699E-2</c:v>
                </c:pt>
                <c:pt idx="7257">
                  <c:v>8.2892215849521306E-2</c:v>
                </c:pt>
                <c:pt idx="7258">
                  <c:v>8.2940461676722602E-2</c:v>
                </c:pt>
                <c:pt idx="7259">
                  <c:v>8.2971604017075207E-2</c:v>
                </c:pt>
                <c:pt idx="7260">
                  <c:v>8.3170915526958794E-2</c:v>
                </c:pt>
                <c:pt idx="7261">
                  <c:v>8.3161542020168705E-2</c:v>
                </c:pt>
                <c:pt idx="7262">
                  <c:v>8.3160885902619303E-2</c:v>
                </c:pt>
                <c:pt idx="7263">
                  <c:v>8.3323262016806607E-2</c:v>
                </c:pt>
                <c:pt idx="7264">
                  <c:v>8.3307461992187401E-2</c:v>
                </c:pt>
                <c:pt idx="7265">
                  <c:v>8.3323499776294593E-2</c:v>
                </c:pt>
                <c:pt idx="7266">
                  <c:v>8.3538383381286205E-2</c:v>
                </c:pt>
                <c:pt idx="7267">
                  <c:v>8.3516220329329094E-2</c:v>
                </c:pt>
                <c:pt idx="7268">
                  <c:v>8.3501288919554301E-2</c:v>
                </c:pt>
                <c:pt idx="7269">
                  <c:v>8.3658868214115598E-2</c:v>
                </c:pt>
                <c:pt idx="7270">
                  <c:v>8.3691941127956998E-2</c:v>
                </c:pt>
                <c:pt idx="7271">
                  <c:v>8.3686245372518606E-2</c:v>
                </c:pt>
                <c:pt idx="7272">
                  <c:v>8.3757321136848306E-2</c:v>
                </c:pt>
                <c:pt idx="7273">
                  <c:v>8.3872723393142196E-2</c:v>
                </c:pt>
                <c:pt idx="7274">
                  <c:v>8.3862280104464296E-2</c:v>
                </c:pt>
                <c:pt idx="7275">
                  <c:v>8.3869323638888604E-2</c:v>
                </c:pt>
                <c:pt idx="7276">
                  <c:v>8.4001727246989802E-2</c:v>
                </c:pt>
                <c:pt idx="7277">
                  <c:v>8.3982049545738902E-2</c:v>
                </c:pt>
                <c:pt idx="7278">
                  <c:v>8.3961665436314795E-2</c:v>
                </c:pt>
                <c:pt idx="7279">
                  <c:v>8.4203450203252095E-2</c:v>
                </c:pt>
                <c:pt idx="7280">
                  <c:v>8.4176747380600506E-2</c:v>
                </c:pt>
                <c:pt idx="7281">
                  <c:v>8.4144572087097594E-2</c:v>
                </c:pt>
                <c:pt idx="7282">
                  <c:v>8.4088849311228994E-2</c:v>
                </c:pt>
                <c:pt idx="7283">
                  <c:v>8.4084667362428006E-2</c:v>
                </c:pt>
                <c:pt idx="7284">
                  <c:v>8.4131085255648899E-2</c:v>
                </c:pt>
                <c:pt idx="7285">
                  <c:v>8.42748729628508E-2</c:v>
                </c:pt>
                <c:pt idx="7286">
                  <c:v>8.4370822587516103E-2</c:v>
                </c:pt>
                <c:pt idx="7287">
                  <c:v>8.4378772260000096E-2</c:v>
                </c:pt>
                <c:pt idx="7288">
                  <c:v>8.4454177238512798E-2</c:v>
                </c:pt>
                <c:pt idx="7289">
                  <c:v>8.4551239541421394E-2</c:v>
                </c:pt>
                <c:pt idx="7290">
                  <c:v>8.4547162308202195E-2</c:v>
                </c:pt>
                <c:pt idx="7291">
                  <c:v>8.4566189383622203E-2</c:v>
                </c:pt>
                <c:pt idx="7292">
                  <c:v>8.4766445371011495E-2</c:v>
                </c:pt>
                <c:pt idx="7293">
                  <c:v>8.4737765525157299E-2</c:v>
                </c:pt>
                <c:pt idx="7294">
                  <c:v>8.4716608515009006E-2</c:v>
                </c:pt>
                <c:pt idx="7295">
                  <c:v>8.48298608907498E-2</c:v>
                </c:pt>
                <c:pt idx="7296">
                  <c:v>8.4834302406913101E-2</c:v>
                </c:pt>
                <c:pt idx="7297">
                  <c:v>8.4849411699299701E-2</c:v>
                </c:pt>
                <c:pt idx="7298">
                  <c:v>8.5069985846833202E-2</c:v>
                </c:pt>
                <c:pt idx="7299">
                  <c:v>8.5039587691426E-2</c:v>
                </c:pt>
                <c:pt idx="7300">
                  <c:v>8.5038784018252003E-2</c:v>
                </c:pt>
                <c:pt idx="7301">
                  <c:v>8.5148425733980904E-2</c:v>
                </c:pt>
                <c:pt idx="7302">
                  <c:v>8.5189166071358804E-2</c:v>
                </c:pt>
                <c:pt idx="7303">
                  <c:v>8.5183118780453898E-2</c:v>
                </c:pt>
                <c:pt idx="7304">
                  <c:v>8.52649227793639E-2</c:v>
                </c:pt>
                <c:pt idx="7305">
                  <c:v>8.5380552181353098E-2</c:v>
                </c:pt>
                <c:pt idx="7306">
                  <c:v>8.5343264625407797E-2</c:v>
                </c:pt>
                <c:pt idx="7307">
                  <c:v>8.5318522915864795E-2</c:v>
                </c:pt>
                <c:pt idx="7308">
                  <c:v>8.5280159061464106E-2</c:v>
                </c:pt>
                <c:pt idx="7309">
                  <c:v>8.53167828560496E-2</c:v>
                </c:pt>
                <c:pt idx="7310">
                  <c:v>8.5363530728499601E-2</c:v>
                </c:pt>
                <c:pt idx="7311">
                  <c:v>8.5620062483939996E-2</c:v>
                </c:pt>
                <c:pt idx="7312">
                  <c:v>8.5581777055133396E-2</c:v>
                </c:pt>
                <c:pt idx="7313">
                  <c:v>8.5607184384382501E-2</c:v>
                </c:pt>
                <c:pt idx="7314">
                  <c:v>8.5753837468345404E-2</c:v>
                </c:pt>
                <c:pt idx="7315">
                  <c:v>8.5727274448297294E-2</c:v>
                </c:pt>
                <c:pt idx="7316">
                  <c:v>8.5773363870706207E-2</c:v>
                </c:pt>
                <c:pt idx="7317">
                  <c:v>8.5917351728615296E-2</c:v>
                </c:pt>
                <c:pt idx="7318">
                  <c:v>8.5960330149391806E-2</c:v>
                </c:pt>
                <c:pt idx="7319">
                  <c:v>8.5944161769778801E-2</c:v>
                </c:pt>
                <c:pt idx="7320">
                  <c:v>8.6022270688165703E-2</c:v>
                </c:pt>
                <c:pt idx="7321">
                  <c:v>8.6129515160185605E-2</c:v>
                </c:pt>
                <c:pt idx="7322">
                  <c:v>8.6112020964113301E-2</c:v>
                </c:pt>
                <c:pt idx="7323">
                  <c:v>8.6168229502315299E-2</c:v>
                </c:pt>
                <c:pt idx="7324">
                  <c:v>8.6342780423971602E-2</c:v>
                </c:pt>
                <c:pt idx="7325">
                  <c:v>8.62980770568052E-2</c:v>
                </c:pt>
                <c:pt idx="7326">
                  <c:v>8.6277743277605401E-2</c:v>
                </c:pt>
                <c:pt idx="7327">
                  <c:v>8.6466484800135995E-2</c:v>
                </c:pt>
                <c:pt idx="7328">
                  <c:v>8.6452784249559197E-2</c:v>
                </c:pt>
                <c:pt idx="7329">
                  <c:v>8.6444640221695096E-2</c:v>
                </c:pt>
                <c:pt idx="7330">
                  <c:v>8.6642536198875394E-2</c:v>
                </c:pt>
                <c:pt idx="7331">
                  <c:v>8.6632105153209196E-2</c:v>
                </c:pt>
                <c:pt idx="7332">
                  <c:v>8.6637502536177899E-2</c:v>
                </c:pt>
                <c:pt idx="7333">
                  <c:v>8.6588382682142001E-2</c:v>
                </c:pt>
                <c:pt idx="7334">
                  <c:v>8.6594400616983605E-2</c:v>
                </c:pt>
                <c:pt idx="7335">
                  <c:v>8.6595645251994494E-2</c:v>
                </c:pt>
                <c:pt idx="7336">
                  <c:v>8.6716451643345002E-2</c:v>
                </c:pt>
                <c:pt idx="7337">
                  <c:v>8.6877665269033497E-2</c:v>
                </c:pt>
                <c:pt idx="7338">
                  <c:v>8.6881933966651295E-2</c:v>
                </c:pt>
                <c:pt idx="7339">
                  <c:v>8.6907266309329503E-2</c:v>
                </c:pt>
                <c:pt idx="7340">
                  <c:v>8.70507446816189E-2</c:v>
                </c:pt>
                <c:pt idx="7341">
                  <c:v>8.7066178869766406E-2</c:v>
                </c:pt>
                <c:pt idx="7342">
                  <c:v>8.7067758974929299E-2</c:v>
                </c:pt>
                <c:pt idx="7343">
                  <c:v>8.7291346067407405E-2</c:v>
                </c:pt>
                <c:pt idx="7344">
                  <c:v>8.7238574128908203E-2</c:v>
                </c:pt>
                <c:pt idx="7345">
                  <c:v>8.7254973516489101E-2</c:v>
                </c:pt>
                <c:pt idx="7346">
                  <c:v>8.7379599649769393E-2</c:v>
                </c:pt>
                <c:pt idx="7347">
                  <c:v>8.7355977758610204E-2</c:v>
                </c:pt>
                <c:pt idx="7348">
                  <c:v>8.7363354182646596E-2</c:v>
                </c:pt>
                <c:pt idx="7349">
                  <c:v>8.7536661808068295E-2</c:v>
                </c:pt>
                <c:pt idx="7350">
                  <c:v>8.7615504802670205E-2</c:v>
                </c:pt>
                <c:pt idx="7351">
                  <c:v>8.7600676032403901E-2</c:v>
                </c:pt>
                <c:pt idx="7352">
                  <c:v>8.7672389248230703E-2</c:v>
                </c:pt>
                <c:pt idx="7353">
                  <c:v>8.7759331431394805E-2</c:v>
                </c:pt>
                <c:pt idx="7354">
                  <c:v>8.7737903891441496E-2</c:v>
                </c:pt>
                <c:pt idx="7355">
                  <c:v>8.7795137408344798E-2</c:v>
                </c:pt>
                <c:pt idx="7356">
                  <c:v>8.7998354923911296E-2</c:v>
                </c:pt>
                <c:pt idx="7357">
                  <c:v>8.7960248133943805E-2</c:v>
                </c:pt>
                <c:pt idx="7358">
                  <c:v>8.7937475958218006E-2</c:v>
                </c:pt>
                <c:pt idx="7359">
                  <c:v>8.7871269710982997E-2</c:v>
                </c:pt>
                <c:pt idx="7360">
                  <c:v>8.7917676525345503E-2</c:v>
                </c:pt>
                <c:pt idx="7361">
                  <c:v>8.79422446790461E-2</c:v>
                </c:pt>
                <c:pt idx="7362">
                  <c:v>8.8185878567552597E-2</c:v>
                </c:pt>
                <c:pt idx="7363">
                  <c:v>8.8186331132116699E-2</c:v>
                </c:pt>
                <c:pt idx="7364">
                  <c:v>8.8229412756238995E-2</c:v>
                </c:pt>
                <c:pt idx="7365">
                  <c:v>8.8333800720739403E-2</c:v>
                </c:pt>
                <c:pt idx="7366">
                  <c:v>8.8368731088855401E-2</c:v>
                </c:pt>
                <c:pt idx="7367">
                  <c:v>8.8397280039415396E-2</c:v>
                </c:pt>
                <c:pt idx="7368">
                  <c:v>8.8495149255095495E-2</c:v>
                </c:pt>
                <c:pt idx="7369">
                  <c:v>8.86214215777653E-2</c:v>
                </c:pt>
                <c:pt idx="7370">
                  <c:v>8.8606068107765001E-2</c:v>
                </c:pt>
                <c:pt idx="7371">
                  <c:v>8.86396812081027E-2</c:v>
                </c:pt>
                <c:pt idx="7372">
                  <c:v>8.8791164084492696E-2</c:v>
                </c:pt>
                <c:pt idx="7373">
                  <c:v>8.8777697858555493E-2</c:v>
                </c:pt>
                <c:pt idx="7374">
                  <c:v>8.87692219112068E-2</c:v>
                </c:pt>
                <c:pt idx="7375">
                  <c:v>8.8992430343447795E-2</c:v>
                </c:pt>
                <c:pt idx="7376">
                  <c:v>8.89952725653224E-2</c:v>
                </c:pt>
                <c:pt idx="7377">
                  <c:v>8.8985723404524097E-2</c:v>
                </c:pt>
                <c:pt idx="7378">
                  <c:v>8.9135801244992693E-2</c:v>
                </c:pt>
                <c:pt idx="7379">
                  <c:v>8.9137041553234306E-2</c:v>
                </c:pt>
                <c:pt idx="7380">
                  <c:v>8.9144905757469306E-2</c:v>
                </c:pt>
                <c:pt idx="7381">
                  <c:v>8.9308326637062202E-2</c:v>
                </c:pt>
                <c:pt idx="7382">
                  <c:v>8.9351499763627495E-2</c:v>
                </c:pt>
                <c:pt idx="7383">
                  <c:v>8.93417618353846E-2</c:v>
                </c:pt>
                <c:pt idx="7384">
                  <c:v>8.9289473369717404E-2</c:v>
                </c:pt>
                <c:pt idx="7385">
                  <c:v>8.9298688534957496E-2</c:v>
                </c:pt>
                <c:pt idx="7386">
                  <c:v>8.9355483806381406E-2</c:v>
                </c:pt>
                <c:pt idx="7387">
                  <c:v>8.9412511209956996E-2</c:v>
                </c:pt>
                <c:pt idx="7388">
                  <c:v>8.9623243431560404E-2</c:v>
                </c:pt>
                <c:pt idx="7389">
                  <c:v>8.9621109364088597E-2</c:v>
                </c:pt>
                <c:pt idx="7390">
                  <c:v>8.9641643959718506E-2</c:v>
                </c:pt>
                <c:pt idx="7391">
                  <c:v>8.9822170247013403E-2</c:v>
                </c:pt>
                <c:pt idx="7392">
                  <c:v>8.9774644797822906E-2</c:v>
                </c:pt>
                <c:pt idx="7393">
                  <c:v>8.9809442152424201E-2</c:v>
                </c:pt>
                <c:pt idx="7394">
                  <c:v>9.0038036733555094E-2</c:v>
                </c:pt>
                <c:pt idx="7395">
                  <c:v>9.00312271163176E-2</c:v>
                </c:pt>
                <c:pt idx="7396">
                  <c:v>9.0031781912936398E-2</c:v>
                </c:pt>
                <c:pt idx="7397">
                  <c:v>9.0123435598797902E-2</c:v>
                </c:pt>
                <c:pt idx="7398">
                  <c:v>9.0161763286838906E-2</c:v>
                </c:pt>
                <c:pt idx="7399">
                  <c:v>9.0163556063392603E-2</c:v>
                </c:pt>
                <c:pt idx="7400">
                  <c:v>9.0275646691831399E-2</c:v>
                </c:pt>
                <c:pt idx="7401">
                  <c:v>9.0398574694215E-2</c:v>
                </c:pt>
                <c:pt idx="7402">
                  <c:v>9.0410210813084896E-2</c:v>
                </c:pt>
                <c:pt idx="7403">
                  <c:v>9.0447281720116707E-2</c:v>
                </c:pt>
                <c:pt idx="7404">
                  <c:v>9.0574783389456501E-2</c:v>
                </c:pt>
                <c:pt idx="7405">
                  <c:v>9.0581425213410297E-2</c:v>
                </c:pt>
                <c:pt idx="7406">
                  <c:v>9.0590940477947204E-2</c:v>
                </c:pt>
                <c:pt idx="7407">
                  <c:v>9.0829213499091302E-2</c:v>
                </c:pt>
                <c:pt idx="7408">
                  <c:v>9.0798640875921793E-2</c:v>
                </c:pt>
                <c:pt idx="7409">
                  <c:v>9.0817048524816701E-2</c:v>
                </c:pt>
                <c:pt idx="7410">
                  <c:v>9.0747265804869304E-2</c:v>
                </c:pt>
                <c:pt idx="7411">
                  <c:v>9.0772466966882306E-2</c:v>
                </c:pt>
                <c:pt idx="7412">
                  <c:v>9.0815082464056604E-2</c:v>
                </c:pt>
                <c:pt idx="7413">
                  <c:v>9.0992510454574099E-2</c:v>
                </c:pt>
                <c:pt idx="7414">
                  <c:v>9.1095456989326501E-2</c:v>
                </c:pt>
                <c:pt idx="7415">
                  <c:v>9.1111289996964107E-2</c:v>
                </c:pt>
                <c:pt idx="7416">
                  <c:v>9.12025807774626E-2</c:v>
                </c:pt>
                <c:pt idx="7417">
                  <c:v>9.1293125355150398E-2</c:v>
                </c:pt>
                <c:pt idx="7418">
                  <c:v>9.1293402847453103E-2</c:v>
                </c:pt>
                <c:pt idx="7419">
                  <c:v>9.1320095785512506E-2</c:v>
                </c:pt>
                <c:pt idx="7420">
                  <c:v>9.1537856623814001E-2</c:v>
                </c:pt>
                <c:pt idx="7421">
                  <c:v>9.1521632981471396E-2</c:v>
                </c:pt>
                <c:pt idx="7422">
                  <c:v>9.1530722663139594E-2</c:v>
                </c:pt>
                <c:pt idx="7423">
                  <c:v>9.1737057140562406E-2</c:v>
                </c:pt>
                <c:pt idx="7424">
                  <c:v>9.1739893813307202E-2</c:v>
                </c:pt>
                <c:pt idx="7425">
                  <c:v>9.1745155184374205E-2</c:v>
                </c:pt>
                <c:pt idx="7426">
                  <c:v>9.1932377428747797E-2</c:v>
                </c:pt>
                <c:pt idx="7427">
                  <c:v>9.1953806811943595E-2</c:v>
                </c:pt>
                <c:pt idx="7428">
                  <c:v>9.1944418731145505E-2</c:v>
                </c:pt>
                <c:pt idx="7429">
                  <c:v>9.2061223889079793E-2</c:v>
                </c:pt>
                <c:pt idx="7430">
                  <c:v>9.2116289849703104E-2</c:v>
                </c:pt>
                <c:pt idx="7431">
                  <c:v>9.2128055888072796E-2</c:v>
                </c:pt>
                <c:pt idx="7432">
                  <c:v>9.2226886539719596E-2</c:v>
                </c:pt>
                <c:pt idx="7433">
                  <c:v>9.2362550552934797E-2</c:v>
                </c:pt>
                <c:pt idx="7434">
                  <c:v>9.2345150498052295E-2</c:v>
                </c:pt>
                <c:pt idx="7435">
                  <c:v>9.2337832301079101E-2</c:v>
                </c:pt>
                <c:pt idx="7436">
                  <c:v>9.2312523648918801E-2</c:v>
                </c:pt>
                <c:pt idx="7437">
                  <c:v>9.2329084931406902E-2</c:v>
                </c:pt>
                <c:pt idx="7438">
                  <c:v>9.2387793740878299E-2</c:v>
                </c:pt>
                <c:pt idx="7439">
                  <c:v>9.2649005275840607E-2</c:v>
                </c:pt>
                <c:pt idx="7440">
                  <c:v>9.26555145027423E-2</c:v>
                </c:pt>
                <c:pt idx="7441">
                  <c:v>9.2675055396587797E-2</c:v>
                </c:pt>
                <c:pt idx="7442">
                  <c:v>9.2866689510022707E-2</c:v>
                </c:pt>
                <c:pt idx="7443">
                  <c:v>9.2848015347650498E-2</c:v>
                </c:pt>
                <c:pt idx="7444">
                  <c:v>9.2875329389547207E-2</c:v>
                </c:pt>
                <c:pt idx="7445">
                  <c:v>9.3044819426722505E-2</c:v>
                </c:pt>
                <c:pt idx="7446">
                  <c:v>9.3130334629677E-2</c:v>
                </c:pt>
                <c:pt idx="7447">
                  <c:v>9.3112476926762805E-2</c:v>
                </c:pt>
                <c:pt idx="7448">
                  <c:v>9.3161337388058499E-2</c:v>
                </c:pt>
                <c:pt idx="7449">
                  <c:v>9.3229076592251603E-2</c:v>
                </c:pt>
                <c:pt idx="7450">
                  <c:v>9.3255994026548897E-2</c:v>
                </c:pt>
                <c:pt idx="7451">
                  <c:v>9.3302992482980199E-2</c:v>
                </c:pt>
                <c:pt idx="7452">
                  <c:v>9.3521997022131598E-2</c:v>
                </c:pt>
                <c:pt idx="7453">
                  <c:v>9.3522829023034298E-2</c:v>
                </c:pt>
                <c:pt idx="7454">
                  <c:v>9.3554117348199906E-2</c:v>
                </c:pt>
                <c:pt idx="7455">
                  <c:v>9.3721331989703296E-2</c:v>
                </c:pt>
                <c:pt idx="7456">
                  <c:v>9.3732342337413302E-2</c:v>
                </c:pt>
                <c:pt idx="7457">
                  <c:v>9.3738837536268896E-2</c:v>
                </c:pt>
                <c:pt idx="7458">
                  <c:v>9.3943604287536203E-2</c:v>
                </c:pt>
                <c:pt idx="7459">
                  <c:v>9.3956313387024995E-2</c:v>
                </c:pt>
                <c:pt idx="7460">
                  <c:v>9.3975735634254695E-2</c:v>
                </c:pt>
                <c:pt idx="7461">
                  <c:v>9.3932776964114201E-2</c:v>
                </c:pt>
                <c:pt idx="7462">
                  <c:v>9.3969114202385004E-2</c:v>
                </c:pt>
                <c:pt idx="7463">
                  <c:v>9.39967628025139E-2</c:v>
                </c:pt>
                <c:pt idx="7464">
                  <c:v>9.4142939080483906E-2</c:v>
                </c:pt>
                <c:pt idx="7465">
                  <c:v>9.4283185821647394E-2</c:v>
                </c:pt>
                <c:pt idx="7466">
                  <c:v>9.4319114015282396E-2</c:v>
                </c:pt>
                <c:pt idx="7467">
                  <c:v>9.4356495013925706E-2</c:v>
                </c:pt>
                <c:pt idx="7468">
                  <c:v>9.4517507415730395E-2</c:v>
                </c:pt>
                <c:pt idx="7469">
                  <c:v>9.4521338721581694E-2</c:v>
                </c:pt>
                <c:pt idx="7470">
                  <c:v>9.4523412932176101E-2</c:v>
                </c:pt>
                <c:pt idx="7471">
                  <c:v>9.4795048166693999E-2</c:v>
                </c:pt>
                <c:pt idx="7472">
                  <c:v>9.4782026857462801E-2</c:v>
                </c:pt>
                <c:pt idx="7473">
                  <c:v>9.4788335136842303E-2</c:v>
                </c:pt>
                <c:pt idx="7474">
                  <c:v>9.4975466160879707E-2</c:v>
                </c:pt>
                <c:pt idx="7475">
                  <c:v>9.5023470122457696E-2</c:v>
                </c:pt>
                <c:pt idx="7476">
                  <c:v>9.5025501349785602E-2</c:v>
                </c:pt>
                <c:pt idx="7477">
                  <c:v>9.5177511296545295E-2</c:v>
                </c:pt>
                <c:pt idx="7478">
                  <c:v>9.5258408439500702E-2</c:v>
                </c:pt>
                <c:pt idx="7479">
                  <c:v>9.5239120457941903E-2</c:v>
                </c:pt>
                <c:pt idx="7480">
                  <c:v>9.5356362968838301E-2</c:v>
                </c:pt>
                <c:pt idx="7481">
                  <c:v>9.5473026507533795E-2</c:v>
                </c:pt>
                <c:pt idx="7482">
                  <c:v>9.54774022296382E-2</c:v>
                </c:pt>
                <c:pt idx="7483">
                  <c:v>9.5494622772093404E-2</c:v>
                </c:pt>
                <c:pt idx="7484">
                  <c:v>9.5723212017522499E-2</c:v>
                </c:pt>
                <c:pt idx="7485">
                  <c:v>9.5698135284085897E-2</c:v>
                </c:pt>
                <c:pt idx="7486">
                  <c:v>9.5707399246747801E-2</c:v>
                </c:pt>
                <c:pt idx="7487">
                  <c:v>9.5657768174229593E-2</c:v>
                </c:pt>
                <c:pt idx="7488">
                  <c:v>9.5723188618042604E-2</c:v>
                </c:pt>
                <c:pt idx="7489">
                  <c:v>9.5754253192960395E-2</c:v>
                </c:pt>
                <c:pt idx="7490">
                  <c:v>9.60164195275863E-2</c:v>
                </c:pt>
                <c:pt idx="7491">
                  <c:v>9.6051649151680102E-2</c:v>
                </c:pt>
                <c:pt idx="7492">
                  <c:v>9.6097031278380707E-2</c:v>
                </c:pt>
                <c:pt idx="7493">
                  <c:v>9.6216695421995999E-2</c:v>
                </c:pt>
                <c:pt idx="7494">
                  <c:v>9.62835671768211E-2</c:v>
                </c:pt>
                <c:pt idx="7495">
                  <c:v>9.6295214316342095E-2</c:v>
                </c:pt>
                <c:pt idx="7496">
                  <c:v>9.6439185552298995E-2</c:v>
                </c:pt>
                <c:pt idx="7497">
                  <c:v>9.6599431941285896E-2</c:v>
                </c:pt>
                <c:pt idx="7498">
                  <c:v>9.6607178507838301E-2</c:v>
                </c:pt>
                <c:pt idx="7499">
                  <c:v>9.6628916954310806E-2</c:v>
                </c:pt>
                <c:pt idx="7500">
                  <c:v>9.6762470163715003E-2</c:v>
                </c:pt>
                <c:pt idx="7501">
                  <c:v>9.6774419109957502E-2</c:v>
                </c:pt>
                <c:pt idx="7502">
                  <c:v>9.6799181832465997E-2</c:v>
                </c:pt>
                <c:pt idx="7503">
                  <c:v>9.7052231935473604E-2</c:v>
                </c:pt>
                <c:pt idx="7504">
                  <c:v>9.7054240701254596E-2</c:v>
                </c:pt>
                <c:pt idx="7505">
                  <c:v>9.7054987583153896E-2</c:v>
                </c:pt>
                <c:pt idx="7506">
                  <c:v>9.7232843574602296E-2</c:v>
                </c:pt>
                <c:pt idx="7507">
                  <c:v>9.7274007915984298E-2</c:v>
                </c:pt>
                <c:pt idx="7508">
                  <c:v>9.7288696696826299E-2</c:v>
                </c:pt>
                <c:pt idx="7509">
                  <c:v>9.7478746067887798E-2</c:v>
                </c:pt>
                <c:pt idx="7510">
                  <c:v>9.7563729311028899E-2</c:v>
                </c:pt>
                <c:pt idx="7511">
                  <c:v>9.7549871269923899E-2</c:v>
                </c:pt>
                <c:pt idx="7512">
                  <c:v>9.7552111352948903E-2</c:v>
                </c:pt>
                <c:pt idx="7513">
                  <c:v>9.7544303610144503E-2</c:v>
                </c:pt>
                <c:pt idx="7514">
                  <c:v>9.7604095935821297E-2</c:v>
                </c:pt>
                <c:pt idx="7515">
                  <c:v>9.7695124820650694E-2</c:v>
                </c:pt>
                <c:pt idx="7516">
                  <c:v>9.7920790508699798E-2</c:v>
                </c:pt>
                <c:pt idx="7517">
                  <c:v>9.7928352576370101E-2</c:v>
                </c:pt>
                <c:pt idx="7518">
                  <c:v>9.7967782872728504E-2</c:v>
                </c:pt>
                <c:pt idx="7519">
                  <c:v>9.8163141636178203E-2</c:v>
                </c:pt>
                <c:pt idx="7520">
                  <c:v>9.8195019760168797E-2</c:v>
                </c:pt>
                <c:pt idx="7521">
                  <c:v>9.8209273962614099E-2</c:v>
                </c:pt>
                <c:pt idx="7522">
                  <c:v>9.8462123573770793E-2</c:v>
                </c:pt>
                <c:pt idx="7523">
                  <c:v>9.8498885403386804E-2</c:v>
                </c:pt>
                <c:pt idx="7524">
                  <c:v>9.8494446046929598E-2</c:v>
                </c:pt>
                <c:pt idx="7525">
                  <c:v>9.8650972517031393E-2</c:v>
                </c:pt>
                <c:pt idx="7526">
                  <c:v>9.8714584102458397E-2</c:v>
                </c:pt>
                <c:pt idx="7527">
                  <c:v>9.8719941568560801E-2</c:v>
                </c:pt>
                <c:pt idx="7528">
                  <c:v>9.8862820266124904E-2</c:v>
                </c:pt>
                <c:pt idx="7529">
                  <c:v>9.8988433213283003E-2</c:v>
                </c:pt>
                <c:pt idx="7530">
                  <c:v>9.9007106696565997E-2</c:v>
                </c:pt>
                <c:pt idx="7531">
                  <c:v>9.9055803885372995E-2</c:v>
                </c:pt>
                <c:pt idx="7532">
                  <c:v>9.9158872423382893E-2</c:v>
                </c:pt>
                <c:pt idx="7533">
                  <c:v>9.9187620333395704E-2</c:v>
                </c:pt>
                <c:pt idx="7534">
                  <c:v>9.9467573376993093E-2</c:v>
                </c:pt>
                <c:pt idx="7535">
                  <c:v>9.9510563615088504E-2</c:v>
                </c:pt>
                <c:pt idx="7536">
                  <c:v>9.9543490524714506E-2</c:v>
                </c:pt>
                <c:pt idx="7537">
                  <c:v>9.9517160793766296E-2</c:v>
                </c:pt>
                <c:pt idx="7538">
                  <c:v>9.9544113191465305E-2</c:v>
                </c:pt>
                <c:pt idx="7539">
                  <c:v>9.9618808521578395E-2</c:v>
                </c:pt>
                <c:pt idx="7540">
                  <c:v>9.9755945499055004E-2</c:v>
                </c:pt>
                <c:pt idx="7541">
                  <c:v>9.9942780410249704E-2</c:v>
                </c:pt>
                <c:pt idx="7542">
                  <c:v>9.9967493132377599E-2</c:v>
                </c:pt>
                <c:pt idx="7543">
                  <c:v>0.100034070705684</c:v>
                </c:pt>
                <c:pt idx="7544">
                  <c:v>0.100211081793532</c:v>
                </c:pt>
                <c:pt idx="7545">
                  <c:v>0.100238206796347</c:v>
                </c:pt>
                <c:pt idx="7546">
                  <c:v>0.100273381297786</c:v>
                </c:pt>
                <c:pt idx="7547">
                  <c:v>0.100539220652232</c:v>
                </c:pt>
                <c:pt idx="7548">
                  <c:v>0.100528990733437</c:v>
                </c:pt>
                <c:pt idx="7549">
                  <c:v>0.100571480152817</c:v>
                </c:pt>
                <c:pt idx="7550">
                  <c:v>0.100715237902477</c:v>
                </c:pt>
                <c:pt idx="7551">
                  <c:v>0.100726928484315</c:v>
                </c:pt>
                <c:pt idx="7552">
                  <c:v>0.10079195323244899</c:v>
                </c:pt>
                <c:pt idx="7553">
                  <c:v>0.10097087613151599</c:v>
                </c:pt>
                <c:pt idx="7554">
                  <c:v>0.10108160355593999</c:v>
                </c:pt>
                <c:pt idx="7555">
                  <c:v>0.10110048829422601</c:v>
                </c:pt>
                <c:pt idx="7556">
                  <c:v>0.101207638120588</c:v>
                </c:pt>
                <c:pt idx="7557">
                  <c:v>0.101334832026623</c:v>
                </c:pt>
                <c:pt idx="7558">
                  <c:v>0.101360040173555</c:v>
                </c:pt>
                <c:pt idx="7559">
                  <c:v>0.101404415715175</c:v>
                </c:pt>
                <c:pt idx="7560">
                  <c:v>0.101658770698122</c:v>
                </c:pt>
                <c:pt idx="7561">
                  <c:v>0.10166877706069399</c:v>
                </c:pt>
                <c:pt idx="7562">
                  <c:v>0.10165714165971899</c:v>
                </c:pt>
                <c:pt idx="7563">
                  <c:v>0.101635750693579</c:v>
                </c:pt>
                <c:pt idx="7564">
                  <c:v>0.101711931987665</c:v>
                </c:pt>
                <c:pt idx="7565">
                  <c:v>0.10179360952072999</c:v>
                </c:pt>
                <c:pt idx="7566">
                  <c:v>0.102048595319502</c:v>
                </c:pt>
                <c:pt idx="7567">
                  <c:v>0.102087902176814</c:v>
                </c:pt>
                <c:pt idx="7568">
                  <c:v>0.102129576533722</c:v>
                </c:pt>
                <c:pt idx="7569">
                  <c:v>0.102312217117287</c:v>
                </c:pt>
                <c:pt idx="7570">
                  <c:v>0.10239667755862</c:v>
                </c:pt>
                <c:pt idx="7571">
                  <c:v>0.102399093913845</c:v>
                </c:pt>
                <c:pt idx="7572">
                  <c:v>0.10253770959873899</c:v>
                </c:pt>
                <c:pt idx="7573">
                  <c:v>0.10270901726714</c:v>
                </c:pt>
                <c:pt idx="7574">
                  <c:v>0.102730105531881</c:v>
                </c:pt>
                <c:pt idx="7575">
                  <c:v>0.102775448213115</c:v>
                </c:pt>
                <c:pt idx="7576">
                  <c:v>0.102976841744399</c:v>
                </c:pt>
                <c:pt idx="7577">
                  <c:v>0.10299745883433201</c:v>
                </c:pt>
                <c:pt idx="7578">
                  <c:v>0.10303541657488401</c:v>
                </c:pt>
                <c:pt idx="7579">
                  <c:v>0.10330532836572499</c:v>
                </c:pt>
                <c:pt idx="7580">
                  <c:v>0.103307707312827</c:v>
                </c:pt>
                <c:pt idx="7581">
                  <c:v>0.103339704840133</c:v>
                </c:pt>
                <c:pt idx="7582">
                  <c:v>0.103551897530754</c:v>
                </c:pt>
                <c:pt idx="7583">
                  <c:v>0.103567693654137</c:v>
                </c:pt>
                <c:pt idx="7584">
                  <c:v>0.103615788859314</c:v>
                </c:pt>
                <c:pt idx="7585">
                  <c:v>0.10383879893924899</c:v>
                </c:pt>
                <c:pt idx="7586">
                  <c:v>0.103901344390275</c:v>
                </c:pt>
                <c:pt idx="7587">
                  <c:v>0.103919357138996</c:v>
                </c:pt>
                <c:pt idx="7588">
                  <c:v>0.103946947221023</c:v>
                </c:pt>
                <c:pt idx="7589">
                  <c:v>0.103985037150171</c:v>
                </c:pt>
                <c:pt idx="7590">
                  <c:v>0.104038608338063</c:v>
                </c:pt>
                <c:pt idx="7591">
                  <c:v>0.104133597730348</c:v>
                </c:pt>
                <c:pt idx="7592">
                  <c:v>0.104377112778214</c:v>
                </c:pt>
                <c:pt idx="7593">
                  <c:v>0.10443063348066001</c:v>
                </c:pt>
                <c:pt idx="7594">
                  <c:v>0.104471075969437</c:v>
                </c:pt>
                <c:pt idx="7595">
                  <c:v>0.10470790858380399</c:v>
                </c:pt>
                <c:pt idx="7596">
                  <c:v>0.104695154858442</c:v>
                </c:pt>
                <c:pt idx="7597">
                  <c:v>0.104779219992148</c:v>
                </c:pt>
                <c:pt idx="7598">
                  <c:v>0.10506012919358899</c:v>
                </c:pt>
                <c:pt idx="7599">
                  <c:v>0.105073082183176</c:v>
                </c:pt>
                <c:pt idx="7600">
                  <c:v>0.10511326615232899</c:v>
                </c:pt>
                <c:pt idx="7601">
                  <c:v>0.105219386944857</c:v>
                </c:pt>
                <c:pt idx="7602">
                  <c:v>0.10531802471571899</c:v>
                </c:pt>
                <c:pt idx="7603">
                  <c:v>0.10534866848805199</c:v>
                </c:pt>
                <c:pt idx="7604">
                  <c:v>0.10551848658360399</c:v>
                </c:pt>
                <c:pt idx="7605">
                  <c:v>0.105647795562011</c:v>
                </c:pt>
                <c:pt idx="7606">
                  <c:v>0.105725806167659</c:v>
                </c:pt>
                <c:pt idx="7607">
                  <c:v>0.10576366555566501</c:v>
                </c:pt>
                <c:pt idx="7608">
                  <c:v>0.10596249679413899</c:v>
                </c:pt>
                <c:pt idx="7609">
                  <c:v>0.105978622528103</c:v>
                </c:pt>
                <c:pt idx="7610">
                  <c:v>0.106036983857241</c:v>
                </c:pt>
                <c:pt idx="7611">
                  <c:v>0.106313792678216</c:v>
                </c:pt>
                <c:pt idx="7612">
                  <c:v>0.106319857761263</c:v>
                </c:pt>
                <c:pt idx="7613">
                  <c:v>0.10635168555503099</c:v>
                </c:pt>
                <c:pt idx="7614">
                  <c:v>0.10634128190577</c:v>
                </c:pt>
                <c:pt idx="7615">
                  <c:v>0.10643270615643501</c:v>
                </c:pt>
                <c:pt idx="7616">
                  <c:v>0.106505835467638</c:v>
                </c:pt>
                <c:pt idx="7617">
                  <c:v>0.106734254824308</c:v>
                </c:pt>
                <c:pt idx="7618">
                  <c:v>0.106872208843317</c:v>
                </c:pt>
                <c:pt idx="7619">
                  <c:v>0.10690884439584999</c:v>
                </c:pt>
                <c:pt idx="7620">
                  <c:v>0.107047129150789</c:v>
                </c:pt>
                <c:pt idx="7621">
                  <c:v>0.107189622280808</c:v>
                </c:pt>
                <c:pt idx="7622">
                  <c:v>0.10722317651379799</c:v>
                </c:pt>
                <c:pt idx="7623">
                  <c:v>0.107329300294319</c:v>
                </c:pt>
                <c:pt idx="7624">
                  <c:v>0.107561690034344</c:v>
                </c:pt>
                <c:pt idx="7625">
                  <c:v>0.107584576083657</c:v>
                </c:pt>
                <c:pt idx="7626">
                  <c:v>0.10759752747784</c:v>
                </c:pt>
                <c:pt idx="7627">
                  <c:v>0.107879551823498</c:v>
                </c:pt>
                <c:pt idx="7628">
                  <c:v>0.10790471999493199</c:v>
                </c:pt>
                <c:pt idx="7629">
                  <c:v>0.107928898858069</c:v>
                </c:pt>
                <c:pt idx="7630">
                  <c:v>0.108182994783855</c:v>
                </c:pt>
                <c:pt idx="7631">
                  <c:v>0.108210626756772</c:v>
                </c:pt>
                <c:pt idx="7632">
                  <c:v>0.10825686288687</c:v>
                </c:pt>
                <c:pt idx="7633">
                  <c:v>0.10842946846969399</c:v>
                </c:pt>
                <c:pt idx="7634">
                  <c:v>0.10852270569497</c:v>
                </c:pt>
                <c:pt idx="7635">
                  <c:v>0.108568090712651</c:v>
                </c:pt>
                <c:pt idx="7636">
                  <c:v>0.10870200038577101</c:v>
                </c:pt>
                <c:pt idx="7637">
                  <c:v>0.10887380840722399</c:v>
                </c:pt>
                <c:pt idx="7638">
                  <c:v>0.108936579781584</c:v>
                </c:pt>
                <c:pt idx="7639">
                  <c:v>0.10898728773463399</c:v>
                </c:pt>
                <c:pt idx="7640">
                  <c:v>0.108993018046021</c:v>
                </c:pt>
                <c:pt idx="7641">
                  <c:v>0.109038528054952</c:v>
                </c:pt>
                <c:pt idx="7642">
                  <c:v>0.109161649520197</c:v>
                </c:pt>
                <c:pt idx="7643">
                  <c:v>0.10943583053691799</c:v>
                </c:pt>
                <c:pt idx="7644">
                  <c:v>0.10949823788056701</c:v>
                </c:pt>
                <c:pt idx="7645">
                  <c:v>0.109564024062516</c:v>
                </c:pt>
                <c:pt idx="7646">
                  <c:v>0.109798691468313</c:v>
                </c:pt>
                <c:pt idx="7647">
                  <c:v>0.109838279002966</c:v>
                </c:pt>
                <c:pt idx="7648">
                  <c:v>0.109891039280531</c:v>
                </c:pt>
                <c:pt idx="7649">
                  <c:v>0.110074344983634</c:v>
                </c:pt>
                <c:pt idx="7650">
                  <c:v>0.11021951900329301</c:v>
                </c:pt>
                <c:pt idx="7651">
                  <c:v>0.110256882539639</c:v>
                </c:pt>
                <c:pt idx="7652">
                  <c:v>0.110406688569734</c:v>
                </c:pt>
                <c:pt idx="7653">
                  <c:v>0.110594766369709</c:v>
                </c:pt>
                <c:pt idx="7654">
                  <c:v>0.110640475953307</c:v>
                </c:pt>
                <c:pt idx="7655">
                  <c:v>0.110729974306498</c:v>
                </c:pt>
                <c:pt idx="7656">
                  <c:v>0.110990283777937</c:v>
                </c:pt>
                <c:pt idx="7657">
                  <c:v>0.11099786598545799</c:v>
                </c:pt>
                <c:pt idx="7658">
                  <c:v>0.11105933742752901</c:v>
                </c:pt>
                <c:pt idx="7659">
                  <c:v>0.111274471273645</c:v>
                </c:pt>
                <c:pt idx="7660">
                  <c:v>0.11130762387377501</c:v>
                </c:pt>
                <c:pt idx="7661">
                  <c:v>0.111362445827883</c:v>
                </c:pt>
                <c:pt idx="7662">
                  <c:v>0.11161905142944201</c:v>
                </c:pt>
                <c:pt idx="7663">
                  <c:v>0.111698207406637</c:v>
                </c:pt>
                <c:pt idx="7664">
                  <c:v>0.11175898869987499</c:v>
                </c:pt>
                <c:pt idx="7665">
                  <c:v>0.111752860286893</c:v>
                </c:pt>
                <c:pt idx="7666">
                  <c:v>0.111801683669909</c:v>
                </c:pt>
                <c:pt idx="7667">
                  <c:v>0.11191337792358</c:v>
                </c:pt>
                <c:pt idx="7668">
                  <c:v>0.112094386286723</c:v>
                </c:pt>
                <c:pt idx="7669">
                  <c:v>0.112302299433697</c:v>
                </c:pt>
                <c:pt idx="7670">
                  <c:v>0.112329236852626</c:v>
                </c:pt>
                <c:pt idx="7671">
                  <c:v>0.112417840903314</c:v>
                </c:pt>
                <c:pt idx="7672">
                  <c:v>0.11265688179992001</c:v>
                </c:pt>
                <c:pt idx="7673">
                  <c:v>0.112713184634534</c:v>
                </c:pt>
                <c:pt idx="7674">
                  <c:v>0.112776586824717</c:v>
                </c:pt>
                <c:pt idx="7675">
                  <c:v>0.1130716081243</c:v>
                </c:pt>
                <c:pt idx="7676">
                  <c:v>0.113105659838766</c:v>
                </c:pt>
                <c:pt idx="7677">
                  <c:v>0.11316751492301</c:v>
                </c:pt>
                <c:pt idx="7678">
                  <c:v>0.113395966024495</c:v>
                </c:pt>
                <c:pt idx="7679">
                  <c:v>0.113467363478089</c:v>
                </c:pt>
                <c:pt idx="7680">
                  <c:v>0.11352879168997</c:v>
                </c:pt>
                <c:pt idx="7681">
                  <c:v>0.113773150104181</c:v>
                </c:pt>
                <c:pt idx="7682">
                  <c:v>0.113876418870253</c:v>
                </c:pt>
                <c:pt idx="7683">
                  <c:v>0.113916995159039</c:v>
                </c:pt>
                <c:pt idx="7684">
                  <c:v>0.114034582666742</c:v>
                </c:pt>
                <c:pt idx="7685">
                  <c:v>0.11419757921248599</c:v>
                </c:pt>
                <c:pt idx="7686">
                  <c:v>0.11425952302912901</c:v>
                </c:pt>
                <c:pt idx="7687">
                  <c:v>0.114365481771528</c:v>
                </c:pt>
                <c:pt idx="7688">
                  <c:v>0.11462559011609599</c:v>
                </c:pt>
                <c:pt idx="7689">
                  <c:v>0.114655362054084</c:v>
                </c:pt>
                <c:pt idx="7690">
                  <c:v>0.114718126327109</c:v>
                </c:pt>
                <c:pt idx="7691">
                  <c:v>0.114713899170359</c:v>
                </c:pt>
                <c:pt idx="7692">
                  <c:v>0.114788056196023</c:v>
                </c:pt>
                <c:pt idx="7693">
                  <c:v>0.114911201332385</c:v>
                </c:pt>
                <c:pt idx="7694">
                  <c:v>0.115223025359834</c:v>
                </c:pt>
                <c:pt idx="7695">
                  <c:v>0.11530725727789</c:v>
                </c:pt>
                <c:pt idx="7696">
                  <c:v>0.11538837015784</c:v>
                </c:pt>
                <c:pt idx="7697">
                  <c:v>0.11555928426484199</c:v>
                </c:pt>
                <c:pt idx="7698">
                  <c:v>0.115690413008754</c:v>
                </c:pt>
                <c:pt idx="7699">
                  <c:v>0.115757625627641</c:v>
                </c:pt>
                <c:pt idx="7700">
                  <c:v>0.115928202906313</c:v>
                </c:pt>
                <c:pt idx="7701">
                  <c:v>0.11611451775146001</c:v>
                </c:pt>
                <c:pt idx="7702">
                  <c:v>0.11616801171718701</c:v>
                </c:pt>
                <c:pt idx="7703">
                  <c:v>0.116261449293233</c:v>
                </c:pt>
                <c:pt idx="7704">
                  <c:v>0.11643782583996599</c:v>
                </c:pt>
                <c:pt idx="7705">
                  <c:v>0.11650718519619301</c:v>
                </c:pt>
                <c:pt idx="7706">
                  <c:v>0.116590756185663</c:v>
                </c:pt>
                <c:pt idx="7707">
                  <c:v>0.116892267018556</c:v>
                </c:pt>
                <c:pt idx="7708">
                  <c:v>0.116958048660308</c:v>
                </c:pt>
                <c:pt idx="7709">
                  <c:v>0.11700889021934199</c:v>
                </c:pt>
                <c:pt idx="7710">
                  <c:v>0.117240657137396</c:v>
                </c:pt>
                <c:pt idx="7711">
                  <c:v>0.117298690058911</c:v>
                </c:pt>
                <c:pt idx="7712">
                  <c:v>0.117390537867322</c:v>
                </c:pt>
                <c:pt idx="7713">
                  <c:v>0.11763564524396</c:v>
                </c:pt>
                <c:pt idx="7714">
                  <c:v>0.117768131235303</c:v>
                </c:pt>
                <c:pt idx="7715">
                  <c:v>0.11779903942563801</c:v>
                </c:pt>
                <c:pt idx="7716">
                  <c:v>0.117860347925064</c:v>
                </c:pt>
                <c:pt idx="7717">
                  <c:v>0.117906581804466</c:v>
                </c:pt>
                <c:pt idx="7718">
                  <c:v>0.11802920307188</c:v>
                </c:pt>
                <c:pt idx="7719">
                  <c:v>0.118143051629885</c:v>
                </c:pt>
                <c:pt idx="7720">
                  <c:v>0.11842942816050001</c:v>
                </c:pt>
                <c:pt idx="7721">
                  <c:v>0.118503290965842</c:v>
                </c:pt>
                <c:pt idx="7722">
                  <c:v>0.118604285642504</c:v>
                </c:pt>
                <c:pt idx="7723">
                  <c:v>0.118822294248578</c:v>
                </c:pt>
                <c:pt idx="7724">
                  <c:v>0.118887383063944</c:v>
                </c:pt>
                <c:pt idx="7725">
                  <c:v>0.118947823066264</c:v>
                </c:pt>
                <c:pt idx="7726">
                  <c:v>0.119275544808866</c:v>
                </c:pt>
                <c:pt idx="7727">
                  <c:v>0.119363481217684</c:v>
                </c:pt>
                <c:pt idx="7728">
                  <c:v>0.119450363912619</c:v>
                </c:pt>
                <c:pt idx="7729">
                  <c:v>0.119678183148304</c:v>
                </c:pt>
                <c:pt idx="7730">
                  <c:v>0.1197959943798</c:v>
                </c:pt>
                <c:pt idx="7731">
                  <c:v>0.119848817343464</c:v>
                </c:pt>
                <c:pt idx="7732">
                  <c:v>0.120010528738367</c:v>
                </c:pt>
                <c:pt idx="7733">
                  <c:v>0.120200825273059</c:v>
                </c:pt>
                <c:pt idx="7734">
                  <c:v>0.120295025000698</c:v>
                </c:pt>
                <c:pt idx="7735">
                  <c:v>0.12035716491906499</c:v>
                </c:pt>
                <c:pt idx="7736">
                  <c:v>0.120610421562256</c:v>
                </c:pt>
                <c:pt idx="7737">
                  <c:v>0.120677860376114</c:v>
                </c:pt>
                <c:pt idx="7738">
                  <c:v>0.120721616355392</c:v>
                </c:pt>
                <c:pt idx="7739">
                  <c:v>0.12104578261884499</c:v>
                </c:pt>
                <c:pt idx="7740">
                  <c:v>0.121106765737446</c:v>
                </c:pt>
                <c:pt idx="7741">
                  <c:v>0.121220270637422</c:v>
                </c:pt>
                <c:pt idx="7742">
                  <c:v>0.12120377803997399</c:v>
                </c:pt>
                <c:pt idx="7743">
                  <c:v>0.121298441314138</c:v>
                </c:pt>
                <c:pt idx="7744">
                  <c:v>0.121406388275015</c:v>
                </c:pt>
                <c:pt idx="7745">
                  <c:v>0.12166775856167</c:v>
                </c:pt>
                <c:pt idx="7746">
                  <c:v>0.12180302812096901</c:v>
                </c:pt>
                <c:pt idx="7747">
                  <c:v>0.121910979622043</c:v>
                </c:pt>
                <c:pt idx="7748">
                  <c:v>0.12206619069911399</c:v>
                </c:pt>
                <c:pt idx="7749">
                  <c:v>0.122290897609976</c:v>
                </c:pt>
                <c:pt idx="7750">
                  <c:v>0.122343991495047</c:v>
                </c:pt>
                <c:pt idx="7751">
                  <c:v>0.122468333768968</c:v>
                </c:pt>
                <c:pt idx="7752">
                  <c:v>0.12274175793087599</c:v>
                </c:pt>
                <c:pt idx="7753">
                  <c:v>0.122816813061945</c:v>
                </c:pt>
                <c:pt idx="7754">
                  <c:v>0.12288680501903</c:v>
                </c:pt>
                <c:pt idx="7755">
                  <c:v>0.123124990573463</c:v>
                </c:pt>
                <c:pt idx="7756">
                  <c:v>0.123186801327392</c:v>
                </c:pt>
                <c:pt idx="7757">
                  <c:v>0.123293426043042</c:v>
                </c:pt>
                <c:pt idx="7758">
                  <c:v>0.12356760830152699</c:v>
                </c:pt>
                <c:pt idx="7759">
                  <c:v>0.123641307892587</c:v>
                </c:pt>
                <c:pt idx="7760">
                  <c:v>0.123743454615274</c:v>
                </c:pt>
                <c:pt idx="7761">
                  <c:v>0.12395848512339</c:v>
                </c:pt>
                <c:pt idx="7762">
                  <c:v>0.12410578123914701</c:v>
                </c:pt>
                <c:pt idx="7763">
                  <c:v>0.12416090323434401</c:v>
                </c:pt>
                <c:pt idx="7764">
                  <c:v>0.124351919279433</c:v>
                </c:pt>
                <c:pt idx="7765">
                  <c:v>0.12456678133457801</c:v>
                </c:pt>
                <c:pt idx="7766">
                  <c:v>0.124635319962786</c:v>
                </c:pt>
                <c:pt idx="7767">
                  <c:v>0.124705265702989</c:v>
                </c:pt>
                <c:pt idx="7768">
                  <c:v>0.12475449029201</c:v>
                </c:pt>
                <c:pt idx="7769">
                  <c:v>0.124923122503484</c:v>
                </c:pt>
                <c:pt idx="7770">
                  <c:v>0.12504042669509799</c:v>
                </c:pt>
                <c:pt idx="7771">
                  <c:v>0.12539107806514899</c:v>
                </c:pt>
                <c:pt idx="7772">
                  <c:v>0.12542906065937101</c:v>
                </c:pt>
                <c:pt idx="7773">
                  <c:v>0.12552021412799699</c:v>
                </c:pt>
                <c:pt idx="7774">
                  <c:v>0.12578718814377901</c:v>
                </c:pt>
                <c:pt idx="7775">
                  <c:v>0.125877039002565</c:v>
                </c:pt>
                <c:pt idx="7776">
                  <c:v>0.12598667883624601</c:v>
                </c:pt>
                <c:pt idx="7777">
                  <c:v>0.126246299284199</c:v>
                </c:pt>
                <c:pt idx="7778">
                  <c:v>0.12640885624568901</c:v>
                </c:pt>
                <c:pt idx="7779">
                  <c:v>0.126489082273716</c:v>
                </c:pt>
                <c:pt idx="7780">
                  <c:v>0.12666890999147001</c:v>
                </c:pt>
                <c:pt idx="7781">
                  <c:v>0.126832807802567</c:v>
                </c:pt>
                <c:pt idx="7782">
                  <c:v>0.12693626895391599</c:v>
                </c:pt>
                <c:pt idx="7783">
                  <c:v>0.127043891304018</c:v>
                </c:pt>
                <c:pt idx="7784">
                  <c:v>0.127330019344397</c:v>
                </c:pt>
                <c:pt idx="7785">
                  <c:v>0.12741324514784799</c:v>
                </c:pt>
                <c:pt idx="7786">
                  <c:v>0.12749630465016901</c:v>
                </c:pt>
                <c:pt idx="7787">
                  <c:v>0.12773274944629401</c:v>
                </c:pt>
                <c:pt idx="7788">
                  <c:v>0.12782216479536099</c:v>
                </c:pt>
                <c:pt idx="7789">
                  <c:v>0.12792547613692701</c:v>
                </c:pt>
                <c:pt idx="7790">
                  <c:v>0.12822178526160499</c:v>
                </c:pt>
                <c:pt idx="7791">
                  <c:v>0.12831526036218999</c:v>
                </c:pt>
                <c:pt idx="7792">
                  <c:v>0.128410120223027</c:v>
                </c:pt>
                <c:pt idx="7793">
                  <c:v>0.12845933666297499</c:v>
                </c:pt>
                <c:pt idx="7794">
                  <c:v>0.128566889247546</c:v>
                </c:pt>
                <c:pt idx="7795">
                  <c:v>0.12871574206898601</c:v>
                </c:pt>
                <c:pt idx="7796">
                  <c:v>0.12891802665156599</c:v>
                </c:pt>
                <c:pt idx="7797">
                  <c:v>0.129152211903904</c:v>
                </c:pt>
                <c:pt idx="7798">
                  <c:v>0.12924936541821699</c:v>
                </c:pt>
                <c:pt idx="7799">
                  <c:v>0.129366392890612</c:v>
                </c:pt>
                <c:pt idx="7800">
                  <c:v>0.12961188917203401</c:v>
                </c:pt>
                <c:pt idx="7801">
                  <c:v>0.12971896103893699</c:v>
                </c:pt>
                <c:pt idx="7802">
                  <c:v>0.129837810993194</c:v>
                </c:pt>
                <c:pt idx="7803">
                  <c:v>0.130196866928599</c:v>
                </c:pt>
                <c:pt idx="7804">
                  <c:v>0.130244781806444</c:v>
                </c:pt>
                <c:pt idx="7805">
                  <c:v>0.130351642069096</c:v>
                </c:pt>
                <c:pt idx="7806">
                  <c:v>0.130580787973788</c:v>
                </c:pt>
                <c:pt idx="7807">
                  <c:v>0.13066397948811301</c:v>
                </c:pt>
                <c:pt idx="7808">
                  <c:v>0.13076524708109499</c:v>
                </c:pt>
                <c:pt idx="7809">
                  <c:v>0.131021885977436</c:v>
                </c:pt>
                <c:pt idx="7810">
                  <c:v>0.131194067226412</c:v>
                </c:pt>
                <c:pt idx="7811">
                  <c:v>0.13128452096134399</c:v>
                </c:pt>
                <c:pt idx="7812">
                  <c:v>0.13147739033835501</c:v>
                </c:pt>
                <c:pt idx="7813">
                  <c:v>0.13166425621602601</c:v>
                </c:pt>
                <c:pt idx="7814">
                  <c:v>0.13174630709302901</c:v>
                </c:pt>
                <c:pt idx="7815">
                  <c:v>0.131902279215865</c:v>
                </c:pt>
                <c:pt idx="7816">
                  <c:v>0.132184550204935</c:v>
                </c:pt>
                <c:pt idx="7817">
                  <c:v>0.132245496536294</c:v>
                </c:pt>
                <c:pt idx="7818">
                  <c:v>0.13236006846030501</c:v>
                </c:pt>
                <c:pt idx="7819">
                  <c:v>0.13244274452639099</c:v>
                </c:pt>
                <c:pt idx="7820">
                  <c:v>0.13255058426875599</c:v>
                </c:pt>
                <c:pt idx="7821">
                  <c:v>0.13268768403213399</c:v>
                </c:pt>
                <c:pt idx="7822">
                  <c:v>0.133008455663609</c:v>
                </c:pt>
                <c:pt idx="7823">
                  <c:v>0.13314197674238401</c:v>
                </c:pt>
                <c:pt idx="7824">
                  <c:v>0.13326644990593101</c:v>
                </c:pt>
                <c:pt idx="7825">
                  <c:v>0.13348538964055501</c:v>
                </c:pt>
                <c:pt idx="7826">
                  <c:v>0.13365377978576901</c:v>
                </c:pt>
                <c:pt idx="7827">
                  <c:v>0.13377080388211901</c:v>
                </c:pt>
                <c:pt idx="7828">
                  <c:v>0.13398112251888999</c:v>
                </c:pt>
                <c:pt idx="7829">
                  <c:v>0.134216566337272</c:v>
                </c:pt>
                <c:pt idx="7830">
                  <c:v>0.13429154052088499</c:v>
                </c:pt>
                <c:pt idx="7831">
                  <c:v>0.13442808059820299</c:v>
                </c:pt>
                <c:pt idx="7832">
                  <c:v>0.13472081581130599</c:v>
                </c:pt>
                <c:pt idx="7833">
                  <c:v>0.134792431568105</c:v>
                </c:pt>
                <c:pt idx="7834">
                  <c:v>0.13488831680250499</c:v>
                </c:pt>
                <c:pt idx="7835">
                  <c:v>0.13525399390050399</c:v>
                </c:pt>
                <c:pt idx="7836">
                  <c:v>0.13532909826233799</c:v>
                </c:pt>
                <c:pt idx="7837">
                  <c:v>0.13541503061336399</c:v>
                </c:pt>
                <c:pt idx="7838">
                  <c:v>0.13567476077803001</c:v>
                </c:pt>
                <c:pt idx="7839">
                  <c:v>0.13577882763153501</c:v>
                </c:pt>
                <c:pt idx="7840">
                  <c:v>0.13591354002710401</c:v>
                </c:pt>
                <c:pt idx="7841">
                  <c:v>0.13618099697244601</c:v>
                </c:pt>
                <c:pt idx="7842">
                  <c:v>0.136336804639237</c:v>
                </c:pt>
                <c:pt idx="7843">
                  <c:v>0.13643411927235499</c:v>
                </c:pt>
                <c:pt idx="7844">
                  <c:v>0.136534480727277</c:v>
                </c:pt>
                <c:pt idx="7845">
                  <c:v>0.136620868075018</c:v>
                </c:pt>
                <c:pt idx="7846">
                  <c:v>0.13676763593684901</c:v>
                </c:pt>
                <c:pt idx="7847">
                  <c:v>0.13693169147397</c:v>
                </c:pt>
                <c:pt idx="7848">
                  <c:v>0.13725460545780599</c:v>
                </c:pt>
                <c:pt idx="7849">
                  <c:v>0.137365197374795</c:v>
                </c:pt>
                <c:pt idx="7850">
                  <c:v>0.13750332430936299</c:v>
                </c:pt>
                <c:pt idx="7851">
                  <c:v>0.13775186749019799</c:v>
                </c:pt>
                <c:pt idx="7852">
                  <c:v>0.13783354548892601</c:v>
                </c:pt>
                <c:pt idx="7853">
                  <c:v>0.137917844306987</c:v>
                </c:pt>
                <c:pt idx="7854">
                  <c:v>0.13828377798199601</c:v>
                </c:pt>
                <c:pt idx="7855">
                  <c:v>0.138408521966387</c:v>
                </c:pt>
                <c:pt idx="7856">
                  <c:v>0.13849377414832501</c:v>
                </c:pt>
                <c:pt idx="7857">
                  <c:v>0.13866919837892</c:v>
                </c:pt>
                <c:pt idx="7858">
                  <c:v>0.138807237536336</c:v>
                </c:pt>
                <c:pt idx="7859">
                  <c:v>0.13896340329665699</c:v>
                </c:pt>
                <c:pt idx="7860">
                  <c:v>0.13917890416147799</c:v>
                </c:pt>
                <c:pt idx="7861">
                  <c:v>0.13941025404104301</c:v>
                </c:pt>
                <c:pt idx="7862">
                  <c:v>0.13952012449347601</c:v>
                </c:pt>
                <c:pt idx="7863">
                  <c:v>0.13964800827670701</c:v>
                </c:pt>
                <c:pt idx="7864">
                  <c:v>0.13994326628744599</c:v>
                </c:pt>
                <c:pt idx="7865">
                  <c:v>0.140057475228482</c:v>
                </c:pt>
                <c:pt idx="7866">
                  <c:v>0.140175059010896</c:v>
                </c:pt>
                <c:pt idx="7867">
                  <c:v>0.14051436916148799</c:v>
                </c:pt>
                <c:pt idx="7868">
                  <c:v>0.14058846460344801</c:v>
                </c:pt>
                <c:pt idx="7869">
                  <c:v>0.140716349744858</c:v>
                </c:pt>
                <c:pt idx="7870">
                  <c:v>0.140814300820542</c:v>
                </c:pt>
                <c:pt idx="7871">
                  <c:v>0.140929302239479</c:v>
                </c:pt>
                <c:pt idx="7872">
                  <c:v>0.14108216343447399</c:v>
                </c:pt>
                <c:pt idx="7873">
                  <c:v>0.14135085143304099</c:v>
                </c:pt>
                <c:pt idx="7874">
                  <c:v>0.141540793236344</c:v>
                </c:pt>
                <c:pt idx="7875">
                  <c:v>0.14165927857781299</c:v>
                </c:pt>
                <c:pt idx="7876">
                  <c:v>0.141846817956926</c:v>
                </c:pt>
                <c:pt idx="7877">
                  <c:v>0.14206559579664199</c:v>
                </c:pt>
                <c:pt idx="7878">
                  <c:v>0.14217606264476901</c:v>
                </c:pt>
                <c:pt idx="7879">
                  <c:v>0.14231984588938401</c:v>
                </c:pt>
                <c:pt idx="7880">
                  <c:v>0.14262590914343801</c:v>
                </c:pt>
                <c:pt idx="7881">
                  <c:v>0.14271931753804301</c:v>
                </c:pt>
                <c:pt idx="7882">
                  <c:v>0.14284557185601399</c:v>
                </c:pt>
                <c:pt idx="7883">
                  <c:v>0.14317020913585901</c:v>
                </c:pt>
                <c:pt idx="7884">
                  <c:v>0.143273115158081</c:v>
                </c:pt>
                <c:pt idx="7885">
                  <c:v>0.14338890723108</c:v>
                </c:pt>
                <c:pt idx="7886">
                  <c:v>0.14371351315639899</c:v>
                </c:pt>
                <c:pt idx="7887">
                  <c:v>0.14382558846218499</c:v>
                </c:pt>
                <c:pt idx="7888">
                  <c:v>0.143923566389245</c:v>
                </c:pt>
                <c:pt idx="7889">
                  <c:v>0.144163330847073</c:v>
                </c:pt>
                <c:pt idx="7890">
                  <c:v>0.14434003608766799</c:v>
                </c:pt>
                <c:pt idx="7891">
                  <c:v>0.144420032755603</c:v>
                </c:pt>
                <c:pt idx="7892">
                  <c:v>0.14465340001818999</c:v>
                </c:pt>
                <c:pt idx="7893">
                  <c:v>0.14489987593454601</c:v>
                </c:pt>
                <c:pt idx="7894">
                  <c:v>0.14499175020803901</c:v>
                </c:pt>
                <c:pt idx="7895">
                  <c:v>0.14508530039650699</c:v>
                </c:pt>
                <c:pt idx="7896">
                  <c:v>0.145170582186741</c:v>
                </c:pt>
                <c:pt idx="7897">
                  <c:v>0.145321326097473</c:v>
                </c:pt>
                <c:pt idx="7898">
                  <c:v>0.14545434371878699</c:v>
                </c:pt>
                <c:pt idx="7899">
                  <c:v>0.14585227053612401</c:v>
                </c:pt>
                <c:pt idx="7900">
                  <c:v>0.14598436964054901</c:v>
                </c:pt>
                <c:pt idx="7901">
                  <c:v>0.14606524856450601</c:v>
                </c:pt>
                <c:pt idx="7902">
                  <c:v>0.146368192431206</c:v>
                </c:pt>
                <c:pt idx="7903">
                  <c:v>0.14646703183340501</c:v>
                </c:pt>
                <c:pt idx="7904">
                  <c:v>0.14661708303416701</c:v>
                </c:pt>
                <c:pt idx="7905">
                  <c:v>0.146865542201946</c:v>
                </c:pt>
                <c:pt idx="7906">
                  <c:v>0.14704247824071501</c:v>
                </c:pt>
                <c:pt idx="7907">
                  <c:v>0.147177906512903</c:v>
                </c:pt>
                <c:pt idx="7908">
                  <c:v>0.14733183267526301</c:v>
                </c:pt>
                <c:pt idx="7909">
                  <c:v>0.14752537116874001</c:v>
                </c:pt>
                <c:pt idx="7910">
                  <c:v>0.147671727191967</c:v>
                </c:pt>
                <c:pt idx="7911">
                  <c:v>0.14781856796859399</c:v>
                </c:pt>
                <c:pt idx="7912">
                  <c:v>0.14813912923758099</c:v>
                </c:pt>
                <c:pt idx="7913">
                  <c:v>0.14822653327913299</c:v>
                </c:pt>
                <c:pt idx="7914">
                  <c:v>0.148358066411067</c:v>
                </c:pt>
                <c:pt idx="7915">
                  <c:v>0.14863588160369501</c:v>
                </c:pt>
                <c:pt idx="7916">
                  <c:v>0.14871529920492299</c:v>
                </c:pt>
                <c:pt idx="7917">
                  <c:v>0.14886529635017101</c:v>
                </c:pt>
                <c:pt idx="7918">
                  <c:v>0.14922314370051001</c:v>
                </c:pt>
                <c:pt idx="7919">
                  <c:v>0.149347512012657</c:v>
                </c:pt>
                <c:pt idx="7920">
                  <c:v>0.14941780707643601</c:v>
                </c:pt>
                <c:pt idx="7921">
                  <c:v>0.14953746336201801</c:v>
                </c:pt>
                <c:pt idx="7922">
                  <c:v>0.14968960355812</c:v>
                </c:pt>
                <c:pt idx="7923">
                  <c:v>0.14983169358068399</c:v>
                </c:pt>
                <c:pt idx="7924">
                  <c:v>0.150053674665589</c:v>
                </c:pt>
                <c:pt idx="7925">
                  <c:v>0.150342349079437</c:v>
                </c:pt>
                <c:pt idx="7926">
                  <c:v>0.150436853795933</c:v>
                </c:pt>
                <c:pt idx="7927">
                  <c:v>0.15060547964336901</c:v>
                </c:pt>
                <c:pt idx="7928">
                  <c:v>0.15087443563000599</c:v>
                </c:pt>
                <c:pt idx="7929">
                  <c:v>0.150997157208621</c:v>
                </c:pt>
                <c:pt idx="7930">
                  <c:v>0.15112434564313501</c:v>
                </c:pt>
                <c:pt idx="7931">
                  <c:v>0.15150430313466601</c:v>
                </c:pt>
                <c:pt idx="7932">
                  <c:v>0.151603620615787</c:v>
                </c:pt>
                <c:pt idx="7933">
                  <c:v>0.15174250785882201</c:v>
                </c:pt>
                <c:pt idx="7934">
                  <c:v>0.152022262259075</c:v>
                </c:pt>
                <c:pt idx="7935">
                  <c:v>0.15214498119894199</c:v>
                </c:pt>
                <c:pt idx="7936">
                  <c:v>0.152271983989824</c:v>
                </c:pt>
                <c:pt idx="7937">
                  <c:v>0.152541469627369</c:v>
                </c:pt>
                <c:pt idx="7938">
                  <c:v>0.15272427993327101</c:v>
                </c:pt>
                <c:pt idx="7939">
                  <c:v>0.15283986755336301</c:v>
                </c:pt>
                <c:pt idx="7940">
                  <c:v>0.15300872628468501</c:v>
                </c:pt>
                <c:pt idx="7941">
                  <c:v>0.153238132090459</c:v>
                </c:pt>
                <c:pt idx="7942">
                  <c:v>0.15335255401102099</c:v>
                </c:pt>
                <c:pt idx="7943">
                  <c:v>0.15349655229753401</c:v>
                </c:pt>
                <c:pt idx="7944">
                  <c:v>0.153844904969446</c:v>
                </c:pt>
                <c:pt idx="7945">
                  <c:v>0.15394529211334801</c:v>
                </c:pt>
                <c:pt idx="7946">
                  <c:v>0.15407053105688201</c:v>
                </c:pt>
                <c:pt idx="7947">
                  <c:v>0.154146591589475</c:v>
                </c:pt>
                <c:pt idx="7948">
                  <c:v>0.154290805182729</c:v>
                </c:pt>
                <c:pt idx="7949">
                  <c:v>0.154473411967046</c:v>
                </c:pt>
                <c:pt idx="7950">
                  <c:v>0.154835904637972</c:v>
                </c:pt>
                <c:pt idx="7951">
                  <c:v>0.154978987217571</c:v>
                </c:pt>
                <c:pt idx="7952">
                  <c:v>0.15511830686591499</c:v>
                </c:pt>
                <c:pt idx="7953">
                  <c:v>0.15537348711707899</c:v>
                </c:pt>
                <c:pt idx="7954">
                  <c:v>0.155533239943906</c:v>
                </c:pt>
                <c:pt idx="7955">
                  <c:v>0.15566962464557299</c:v>
                </c:pt>
                <c:pt idx="7956">
                  <c:v>0.155903568374924</c:v>
                </c:pt>
                <c:pt idx="7957">
                  <c:v>0.15616326030188499</c:v>
                </c:pt>
                <c:pt idx="7958">
                  <c:v>0.15630750447356401</c:v>
                </c:pt>
                <c:pt idx="7959">
                  <c:v>0.156419980921782</c:v>
                </c:pt>
                <c:pt idx="7960">
                  <c:v>0.15666987339500199</c:v>
                </c:pt>
                <c:pt idx="7961">
                  <c:v>0.15681203675921901</c:v>
                </c:pt>
                <c:pt idx="7962">
                  <c:v>0.156944524884845</c:v>
                </c:pt>
                <c:pt idx="7963">
                  <c:v>0.15733693113239999</c:v>
                </c:pt>
                <c:pt idx="7964">
                  <c:v>0.15741975721903101</c:v>
                </c:pt>
                <c:pt idx="7965">
                  <c:v>0.157536689657717</c:v>
                </c:pt>
                <c:pt idx="7966">
                  <c:v>0.157857042814915</c:v>
                </c:pt>
                <c:pt idx="7967">
                  <c:v>0.15797941049095199</c:v>
                </c:pt>
                <c:pt idx="7968">
                  <c:v>0.15810762578621401</c:v>
                </c:pt>
                <c:pt idx="7969">
                  <c:v>0.15838741743937099</c:v>
                </c:pt>
                <c:pt idx="7970">
                  <c:v>0.158571812518251</c:v>
                </c:pt>
                <c:pt idx="7971">
                  <c:v>0.158714504912495</c:v>
                </c:pt>
                <c:pt idx="7972">
                  <c:v>0.15884596097748599</c:v>
                </c:pt>
                <c:pt idx="7973">
                  <c:v>0.15892236842773799</c:v>
                </c:pt>
                <c:pt idx="7974">
                  <c:v>0.15910713836395399</c:v>
                </c:pt>
                <c:pt idx="7975">
                  <c:v>0.15930997234924299</c:v>
                </c:pt>
                <c:pt idx="7976">
                  <c:v>0.15965756285004301</c:v>
                </c:pt>
                <c:pt idx="7977">
                  <c:v>0.159775244964597</c:v>
                </c:pt>
                <c:pt idx="7978">
                  <c:v>0.15993947027406299</c:v>
                </c:pt>
                <c:pt idx="7979">
                  <c:v>0.160234701548082</c:v>
                </c:pt>
                <c:pt idx="7980">
                  <c:v>0.16036029555834799</c:v>
                </c:pt>
                <c:pt idx="7981">
                  <c:v>0.16051487791507199</c:v>
                </c:pt>
                <c:pt idx="7982">
                  <c:v>0.16087021271232499</c:v>
                </c:pt>
                <c:pt idx="7983">
                  <c:v>0.161014805780724</c:v>
                </c:pt>
                <c:pt idx="7984">
                  <c:v>0.161128610799399</c:v>
                </c:pt>
                <c:pt idx="7985">
                  <c:v>0.161392857437022</c:v>
                </c:pt>
                <c:pt idx="7986">
                  <c:v>0.161610141629352</c:v>
                </c:pt>
                <c:pt idx="7987">
                  <c:v>0.16174809712295601</c:v>
                </c:pt>
                <c:pt idx="7988">
                  <c:v>0.16196074569597699</c:v>
                </c:pt>
                <c:pt idx="7989">
                  <c:v>0.16224388902386</c:v>
                </c:pt>
                <c:pt idx="7990">
                  <c:v>0.162326096789912</c:v>
                </c:pt>
                <c:pt idx="7991">
                  <c:v>0.16249282747656199</c:v>
                </c:pt>
                <c:pt idx="7992">
                  <c:v>0.16279093828024299</c:v>
                </c:pt>
                <c:pt idx="7993">
                  <c:v>0.16293183310463499</c:v>
                </c:pt>
                <c:pt idx="7994">
                  <c:v>0.16305960595918201</c:v>
                </c:pt>
                <c:pt idx="7995">
                  <c:v>0.16342937598018201</c:v>
                </c:pt>
                <c:pt idx="7996">
                  <c:v>0.16353880229871601</c:v>
                </c:pt>
                <c:pt idx="7997">
                  <c:v>0.16366983519401301</c:v>
                </c:pt>
                <c:pt idx="7998">
                  <c:v>0.163770334019014</c:v>
                </c:pt>
                <c:pt idx="7999">
                  <c:v>0.16393133590463499</c:v>
                </c:pt>
                <c:pt idx="8000">
                  <c:v>0.16411590265730999</c:v>
                </c:pt>
                <c:pt idx="8001">
                  <c:v>0.164426471921615</c:v>
                </c:pt>
                <c:pt idx="8002">
                  <c:v>0.16463673207908799</c:v>
                </c:pt>
                <c:pt idx="8003">
                  <c:v>0.16477776827135299</c:v>
                </c:pt>
                <c:pt idx="8004">
                  <c:v>0.165000442958747</c:v>
                </c:pt>
                <c:pt idx="8005">
                  <c:v>0.16526851065767201</c:v>
                </c:pt>
                <c:pt idx="8006">
                  <c:v>0.16539854164390499</c:v>
                </c:pt>
                <c:pt idx="8007">
                  <c:v>0.16558711339409099</c:v>
                </c:pt>
                <c:pt idx="8008">
                  <c:v>0.16594119866689</c:v>
                </c:pt>
                <c:pt idx="8009">
                  <c:v>0.166072655430373</c:v>
                </c:pt>
                <c:pt idx="8010">
                  <c:v>0.16621899263312401</c:v>
                </c:pt>
                <c:pt idx="8011">
                  <c:v>0.16649178904481099</c:v>
                </c:pt>
                <c:pt idx="8012">
                  <c:v>0.16660791837299799</c:v>
                </c:pt>
                <c:pt idx="8013">
                  <c:v>0.16676959302276401</c:v>
                </c:pt>
                <c:pt idx="8014">
                  <c:v>0.16710764468492301</c:v>
                </c:pt>
                <c:pt idx="8015">
                  <c:v>0.16730551510894001</c:v>
                </c:pt>
                <c:pt idx="8016">
                  <c:v>0.16741197327307</c:v>
                </c:pt>
                <c:pt idx="8017">
                  <c:v>0.16770030818103401</c:v>
                </c:pt>
                <c:pt idx="8018">
                  <c:v>0.16787275202417001</c:v>
                </c:pt>
                <c:pt idx="8019">
                  <c:v>0.16802437459894901</c:v>
                </c:pt>
                <c:pt idx="8020">
                  <c:v>0.168281573452986</c:v>
                </c:pt>
                <c:pt idx="8021">
                  <c:v>0.168561900267377</c:v>
                </c:pt>
                <c:pt idx="8022">
                  <c:v>0.16870180979215799</c:v>
                </c:pt>
                <c:pt idx="8023">
                  <c:v>0.16883426636922999</c:v>
                </c:pt>
                <c:pt idx="8024">
                  <c:v>0.16892747806074701</c:v>
                </c:pt>
                <c:pt idx="8025">
                  <c:v>0.16911146145624301</c:v>
                </c:pt>
                <c:pt idx="8026">
                  <c:v>0.16931976746612401</c:v>
                </c:pt>
                <c:pt idx="8027">
                  <c:v>0.169712042241977</c:v>
                </c:pt>
                <c:pt idx="8028">
                  <c:v>0.169878849682088</c:v>
                </c:pt>
                <c:pt idx="8029">
                  <c:v>0.17001691421804199</c:v>
                </c:pt>
                <c:pt idx="8030">
                  <c:v>0.17033508350141299</c:v>
                </c:pt>
                <c:pt idx="8031">
                  <c:v>0.17049499317848299</c:v>
                </c:pt>
                <c:pt idx="8032">
                  <c:v>0.170660702046007</c:v>
                </c:pt>
                <c:pt idx="8033">
                  <c:v>0.17096742789726599</c:v>
                </c:pt>
                <c:pt idx="8034">
                  <c:v>0.17116794172519201</c:v>
                </c:pt>
                <c:pt idx="8035">
                  <c:v>0.171333000762388</c:v>
                </c:pt>
                <c:pt idx="8036">
                  <c:v>0.17156975933660901</c:v>
                </c:pt>
                <c:pt idx="8037">
                  <c:v>0.171809960932781</c:v>
                </c:pt>
                <c:pt idx="8038">
                  <c:v>0.171947793569415</c:v>
                </c:pt>
                <c:pt idx="8039">
                  <c:v>0.17213162550857899</c:v>
                </c:pt>
                <c:pt idx="8040">
                  <c:v>0.17249796306714299</c:v>
                </c:pt>
                <c:pt idx="8041">
                  <c:v>0.17265287460759199</c:v>
                </c:pt>
                <c:pt idx="8042">
                  <c:v>0.172791959967458</c:v>
                </c:pt>
                <c:pt idx="8043">
                  <c:v>0.17313723252796001</c:v>
                </c:pt>
                <c:pt idx="8044">
                  <c:v>0.17324094795824299</c:v>
                </c:pt>
                <c:pt idx="8045">
                  <c:v>0.17341096213256299</c:v>
                </c:pt>
                <c:pt idx="8046">
                  <c:v>0.173774291304263</c:v>
                </c:pt>
                <c:pt idx="8047">
                  <c:v>0.173924785029763</c:v>
                </c:pt>
                <c:pt idx="8048">
                  <c:v>0.174086900473993</c:v>
                </c:pt>
                <c:pt idx="8049">
                  <c:v>0.17420980640842201</c:v>
                </c:pt>
                <c:pt idx="8050">
                  <c:v>0.17436203810696799</c:v>
                </c:pt>
                <c:pt idx="8051">
                  <c:v>0.174540864769369</c:v>
                </c:pt>
                <c:pt idx="8052">
                  <c:v>0.174837471335195</c:v>
                </c:pt>
                <c:pt idx="8053">
                  <c:v>0.175118682246344</c:v>
                </c:pt>
                <c:pt idx="8054">
                  <c:v>0.175303677640234</c:v>
                </c:pt>
                <c:pt idx="8055">
                  <c:v>0.175494467218716</c:v>
                </c:pt>
                <c:pt idx="8056">
                  <c:v>0.17579591739922701</c:v>
                </c:pt>
                <c:pt idx="8057">
                  <c:v>0.17594490875489899</c:v>
                </c:pt>
                <c:pt idx="8058">
                  <c:v>0.17612568587840799</c:v>
                </c:pt>
                <c:pt idx="8059">
                  <c:v>0.17652855600075101</c:v>
                </c:pt>
                <c:pt idx="8060">
                  <c:v>0.17668743613952101</c:v>
                </c:pt>
                <c:pt idx="8061">
                  <c:v>0.17681698338128601</c:v>
                </c:pt>
                <c:pt idx="8062">
                  <c:v>0.17710418013545301</c:v>
                </c:pt>
                <c:pt idx="8063">
                  <c:v>0.177254827188637</c:v>
                </c:pt>
                <c:pt idx="8064">
                  <c:v>0.17745694347346799</c:v>
                </c:pt>
                <c:pt idx="8065">
                  <c:v>0.17776892745556899</c:v>
                </c:pt>
                <c:pt idx="8066">
                  <c:v>0.178014860100423</c:v>
                </c:pt>
                <c:pt idx="8067">
                  <c:v>0.178166696840587</c:v>
                </c:pt>
                <c:pt idx="8068">
                  <c:v>0.17841585515998301</c:v>
                </c:pt>
                <c:pt idx="8069">
                  <c:v>0.178665664590275</c:v>
                </c:pt>
                <c:pt idx="8070">
                  <c:v>0.178824515159552</c:v>
                </c:pt>
                <c:pt idx="8071">
                  <c:v>0.17901198402978399</c:v>
                </c:pt>
                <c:pt idx="8072">
                  <c:v>0.17933897293793599</c:v>
                </c:pt>
                <c:pt idx="8073">
                  <c:v>0.17946572504782299</c:v>
                </c:pt>
                <c:pt idx="8074">
                  <c:v>0.179644453998965</c:v>
                </c:pt>
                <c:pt idx="8075">
                  <c:v>0.17978212768988</c:v>
                </c:pt>
                <c:pt idx="8076">
                  <c:v>0.17998258571606099</c:v>
                </c:pt>
                <c:pt idx="8077">
                  <c:v>0.18023501026133601</c:v>
                </c:pt>
                <c:pt idx="8078">
                  <c:v>0.180614362005143</c:v>
                </c:pt>
                <c:pt idx="8079">
                  <c:v>0.180807008834865</c:v>
                </c:pt>
                <c:pt idx="8080">
                  <c:v>0.18095691897906299</c:v>
                </c:pt>
                <c:pt idx="8081">
                  <c:v>0.18127786853195399</c:v>
                </c:pt>
                <c:pt idx="8082">
                  <c:v>0.181476562594373</c:v>
                </c:pt>
                <c:pt idx="8083">
                  <c:v>0.18165550994065899</c:v>
                </c:pt>
                <c:pt idx="8084">
                  <c:v>0.18189681003180599</c:v>
                </c:pt>
                <c:pt idx="8085">
                  <c:v>0.18219084579807901</c:v>
                </c:pt>
                <c:pt idx="8086">
                  <c:v>0.182370131951756</c:v>
                </c:pt>
                <c:pt idx="8087">
                  <c:v>0.18257151734239099</c:v>
                </c:pt>
                <c:pt idx="8088">
                  <c:v>0.18291426058082499</c:v>
                </c:pt>
                <c:pt idx="8089">
                  <c:v>0.18306878317768299</c:v>
                </c:pt>
                <c:pt idx="8090">
                  <c:v>0.183212233435672</c:v>
                </c:pt>
                <c:pt idx="8091">
                  <c:v>0.18365534938250899</c:v>
                </c:pt>
                <c:pt idx="8092">
                  <c:v>0.183768461419579</c:v>
                </c:pt>
                <c:pt idx="8093">
                  <c:v>0.18394630239345</c:v>
                </c:pt>
                <c:pt idx="8094">
                  <c:v>0.184267762621554</c:v>
                </c:pt>
                <c:pt idx="8095">
                  <c:v>0.184464083141445</c:v>
                </c:pt>
                <c:pt idx="8096">
                  <c:v>0.18466034869782799</c:v>
                </c:pt>
                <c:pt idx="8097">
                  <c:v>0.18499347888165599</c:v>
                </c:pt>
                <c:pt idx="8098">
                  <c:v>0.18520408337703501</c:v>
                </c:pt>
                <c:pt idx="8099">
                  <c:v>0.185345913742303</c:v>
                </c:pt>
                <c:pt idx="8100">
                  <c:v>0.18550622820854201</c:v>
                </c:pt>
                <c:pt idx="8101">
                  <c:v>0.185667129815555</c:v>
                </c:pt>
                <c:pt idx="8102">
                  <c:v>0.18585883368117101</c:v>
                </c:pt>
                <c:pt idx="8103">
                  <c:v>0.186112152528949</c:v>
                </c:pt>
                <c:pt idx="8104">
                  <c:v>0.186479823780246</c:v>
                </c:pt>
                <c:pt idx="8105">
                  <c:v>0.18664420919958499</c:v>
                </c:pt>
                <c:pt idx="8106">
                  <c:v>0.186853003998597</c:v>
                </c:pt>
                <c:pt idx="8107">
                  <c:v>0.18721004261169499</c:v>
                </c:pt>
                <c:pt idx="8108">
                  <c:v>0.18742348374022799</c:v>
                </c:pt>
                <c:pt idx="8109">
                  <c:v>0.187605889164842</c:v>
                </c:pt>
                <c:pt idx="8110">
                  <c:v>0.18798921016665701</c:v>
                </c:pt>
                <c:pt idx="8111">
                  <c:v>0.18820394280677</c:v>
                </c:pt>
                <c:pt idx="8112">
                  <c:v>0.18836833835424099</c:v>
                </c:pt>
                <c:pt idx="8113">
                  <c:v>0.18865275483888799</c:v>
                </c:pt>
                <c:pt idx="8114">
                  <c:v>0.18886053604849801</c:v>
                </c:pt>
                <c:pt idx="8115">
                  <c:v>0.189043152728117</c:v>
                </c:pt>
                <c:pt idx="8116">
                  <c:v>0.18931664274229301</c:v>
                </c:pt>
                <c:pt idx="8117">
                  <c:v>0.18963468237780101</c:v>
                </c:pt>
                <c:pt idx="8118">
                  <c:v>0.18982616420059101</c:v>
                </c:pt>
                <c:pt idx="8119">
                  <c:v>0.19000950102538999</c:v>
                </c:pt>
                <c:pt idx="8120">
                  <c:v>0.19034598825965099</c:v>
                </c:pt>
                <c:pt idx="8121">
                  <c:v>0.19055074872448899</c:v>
                </c:pt>
                <c:pt idx="8122">
                  <c:v>0.19073544027438899</c:v>
                </c:pt>
                <c:pt idx="8123">
                  <c:v>0.19112427350288799</c:v>
                </c:pt>
                <c:pt idx="8124">
                  <c:v>0.19129190337844099</c:v>
                </c:pt>
                <c:pt idx="8125">
                  <c:v>0.191461100514667</c:v>
                </c:pt>
                <c:pt idx="8126">
                  <c:v>0.19159578132287899</c:v>
                </c:pt>
                <c:pt idx="8127">
                  <c:v>0.191781027514176</c:v>
                </c:pt>
                <c:pt idx="8128">
                  <c:v>0.19201422859138501</c:v>
                </c:pt>
                <c:pt idx="8129">
                  <c:v>0.192347628607725</c:v>
                </c:pt>
                <c:pt idx="8130">
                  <c:v>0.19263807191358201</c:v>
                </c:pt>
                <c:pt idx="8131">
                  <c:v>0.192860668059438</c:v>
                </c:pt>
                <c:pt idx="8132">
                  <c:v>0.19311908124169899</c:v>
                </c:pt>
                <c:pt idx="8133">
                  <c:v>0.19341434130910701</c:v>
                </c:pt>
                <c:pt idx="8134">
                  <c:v>0.19358814317577799</c:v>
                </c:pt>
                <c:pt idx="8135">
                  <c:v>0.19380595767870501</c:v>
                </c:pt>
                <c:pt idx="8136">
                  <c:v>0.19420902000274501</c:v>
                </c:pt>
                <c:pt idx="8137">
                  <c:v>0.19438931578770199</c:v>
                </c:pt>
                <c:pt idx="8138">
                  <c:v>0.19459105771966301</c:v>
                </c:pt>
                <c:pt idx="8139">
                  <c:v>0.19496387790422801</c:v>
                </c:pt>
                <c:pt idx="8140">
                  <c:v>0.195134270587005</c:v>
                </c:pt>
                <c:pt idx="8141">
                  <c:v>0.19531200368267801</c:v>
                </c:pt>
                <c:pt idx="8142">
                  <c:v>0.19575683120638099</c:v>
                </c:pt>
                <c:pt idx="8143">
                  <c:v>0.19589691702276299</c:v>
                </c:pt>
                <c:pt idx="8144">
                  <c:v>0.19613696091498101</c:v>
                </c:pt>
                <c:pt idx="8145">
                  <c:v>0.196405934480328</c:v>
                </c:pt>
                <c:pt idx="8146">
                  <c:v>0.19667637837119301</c:v>
                </c:pt>
                <c:pt idx="8147">
                  <c:v>0.19684050627984101</c:v>
                </c:pt>
                <c:pt idx="8148">
                  <c:v>0.197143131868636</c:v>
                </c:pt>
                <c:pt idx="8149">
                  <c:v>0.19746980226663999</c:v>
                </c:pt>
                <c:pt idx="8150">
                  <c:v>0.197629084296159</c:v>
                </c:pt>
                <c:pt idx="8151">
                  <c:v>0.19782679397318201</c:v>
                </c:pt>
                <c:pt idx="8152">
                  <c:v>0.19797184573842599</c:v>
                </c:pt>
                <c:pt idx="8153">
                  <c:v>0.19820145991009899</c:v>
                </c:pt>
                <c:pt idx="8154">
                  <c:v>0.198426613661769</c:v>
                </c:pt>
                <c:pt idx="8155">
                  <c:v>0.19888911078063101</c:v>
                </c:pt>
                <c:pt idx="8156">
                  <c:v>0.19908397326556301</c:v>
                </c:pt>
                <c:pt idx="8157">
                  <c:v>0.19928138850567201</c:v>
                </c:pt>
                <c:pt idx="8158">
                  <c:v>0.199666135633985</c:v>
                </c:pt>
                <c:pt idx="8159">
                  <c:v>0.199836785361791</c:v>
                </c:pt>
                <c:pt idx="8160">
                  <c:v>0.200073622089499</c:v>
                </c:pt>
                <c:pt idx="8161">
                  <c:v>0.200432756294807</c:v>
                </c:pt>
                <c:pt idx="8162">
                  <c:v>0.20070105465129001</c:v>
                </c:pt>
                <c:pt idx="8163">
                  <c:v>0.200924917745093</c:v>
                </c:pt>
                <c:pt idx="8164">
                  <c:v>0.201139826249951</c:v>
                </c:pt>
                <c:pt idx="8165">
                  <c:v>0.20140024422047001</c:v>
                </c:pt>
                <c:pt idx="8166">
                  <c:v>0.20160089192601499</c:v>
                </c:pt>
                <c:pt idx="8167">
                  <c:v>0.201867401367053</c:v>
                </c:pt>
                <c:pt idx="8168">
                  <c:v>0.20225424692034699</c:v>
                </c:pt>
                <c:pt idx="8169">
                  <c:v>0.20242888821909799</c:v>
                </c:pt>
                <c:pt idx="8170">
                  <c:v>0.202637499043096</c:v>
                </c:pt>
                <c:pt idx="8171">
                  <c:v>0.203021791996435</c:v>
                </c:pt>
                <c:pt idx="8172">
                  <c:v>0.20324490203832499</c:v>
                </c:pt>
                <c:pt idx="8173">
                  <c:v>0.20343190998149199</c:v>
                </c:pt>
                <c:pt idx="8174">
                  <c:v>0.20381898114768099</c:v>
                </c:pt>
                <c:pt idx="8175">
                  <c:v>0.204029612087954</c:v>
                </c:pt>
                <c:pt idx="8176">
                  <c:v>0.20423718766930099</c:v>
                </c:pt>
                <c:pt idx="8177">
                  <c:v>0.204419095146779</c:v>
                </c:pt>
                <c:pt idx="8178">
                  <c:v>0.20457145975281699</c:v>
                </c:pt>
                <c:pt idx="8179">
                  <c:v>0.204830106658239</c:v>
                </c:pt>
                <c:pt idx="8180">
                  <c:v>0.20511785498820201</c:v>
                </c:pt>
                <c:pt idx="8181">
                  <c:v>0.20549390534870199</c:v>
                </c:pt>
                <c:pt idx="8182">
                  <c:v>0.20570158322031201</c:v>
                </c:pt>
                <c:pt idx="8183">
                  <c:v>0.20596411094690301</c:v>
                </c:pt>
                <c:pt idx="8184">
                  <c:v>0.206287416008611</c:v>
                </c:pt>
                <c:pt idx="8185">
                  <c:v>0.20646236231550399</c:v>
                </c:pt>
                <c:pt idx="8186">
                  <c:v>0.206680813726658</c:v>
                </c:pt>
                <c:pt idx="8187">
                  <c:v>0.20716265418256399</c:v>
                </c:pt>
                <c:pt idx="8188">
                  <c:v>0.20736642864843199</c:v>
                </c:pt>
                <c:pt idx="8189">
                  <c:v>0.207538826856762</c:v>
                </c:pt>
                <c:pt idx="8190">
                  <c:v>0.20793941368659299</c:v>
                </c:pt>
                <c:pt idx="8191">
                  <c:v>0.20815443138902401</c:v>
                </c:pt>
                <c:pt idx="8192">
                  <c:v>0.208348903649796</c:v>
                </c:pt>
                <c:pt idx="8193">
                  <c:v>0.208736040319005</c:v>
                </c:pt>
                <c:pt idx="8194">
                  <c:v>0.20897302466134199</c:v>
                </c:pt>
                <c:pt idx="8195">
                  <c:v>0.209179696394131</c:v>
                </c:pt>
                <c:pt idx="8196">
                  <c:v>0.209479923360049</c:v>
                </c:pt>
                <c:pt idx="8197">
                  <c:v>0.209777887444942</c:v>
                </c:pt>
                <c:pt idx="8198">
                  <c:v>0.20997079120327899</c:v>
                </c:pt>
                <c:pt idx="8199">
                  <c:v>0.21020125690569499</c:v>
                </c:pt>
                <c:pt idx="8200">
                  <c:v>0.21061582643997701</c:v>
                </c:pt>
                <c:pt idx="8201">
                  <c:v>0.210791089867605</c:v>
                </c:pt>
                <c:pt idx="8202">
                  <c:v>0.21098627106803</c:v>
                </c:pt>
                <c:pt idx="8203">
                  <c:v>0.211158479945183</c:v>
                </c:pt>
                <c:pt idx="8204">
                  <c:v>0.21134847551185501</c:v>
                </c:pt>
                <c:pt idx="8205">
                  <c:v>0.21163911046460299</c:v>
                </c:pt>
                <c:pt idx="8206">
                  <c:v>0.21208597083265501</c:v>
                </c:pt>
                <c:pt idx="8207">
                  <c:v>0.212302218346546</c:v>
                </c:pt>
                <c:pt idx="8208">
                  <c:v>0.21252982923760999</c:v>
                </c:pt>
                <c:pt idx="8209">
                  <c:v>0.212848615056524</c:v>
                </c:pt>
                <c:pt idx="8210">
                  <c:v>0.213148249002793</c:v>
                </c:pt>
                <c:pt idx="8211">
                  <c:v>0.213318199773008</c:v>
                </c:pt>
                <c:pt idx="8212">
                  <c:v>0.21363266208209</c:v>
                </c:pt>
                <c:pt idx="8213">
                  <c:v>0.214000389212742</c:v>
                </c:pt>
                <c:pt idx="8214">
                  <c:v>0.214220293719943</c:v>
                </c:pt>
                <c:pt idx="8215">
                  <c:v>0.21446298148172499</c:v>
                </c:pt>
                <c:pt idx="8216">
                  <c:v>0.214756454961994</c:v>
                </c:pt>
                <c:pt idx="8217">
                  <c:v>0.214952241784582</c:v>
                </c:pt>
                <c:pt idx="8218">
                  <c:v>0.21519827105415401</c:v>
                </c:pt>
                <c:pt idx="8219">
                  <c:v>0.21563277207314899</c:v>
                </c:pt>
                <c:pt idx="8220">
                  <c:v>0.21578964482371901</c:v>
                </c:pt>
                <c:pt idx="8221">
                  <c:v>0.21598993676404099</c:v>
                </c:pt>
                <c:pt idx="8222">
                  <c:v>0.21636007827085599</c:v>
                </c:pt>
                <c:pt idx="8223">
                  <c:v>0.21656905688966199</c:v>
                </c:pt>
                <c:pt idx="8224">
                  <c:v>0.216824572145317</c:v>
                </c:pt>
                <c:pt idx="8225">
                  <c:v>0.217200602948043</c:v>
                </c:pt>
                <c:pt idx="8226">
                  <c:v>0.21747579037522199</c:v>
                </c:pt>
                <c:pt idx="8227">
                  <c:v>0.21768375284348901</c:v>
                </c:pt>
                <c:pt idx="8228">
                  <c:v>0.21784255630336599</c:v>
                </c:pt>
                <c:pt idx="8229">
                  <c:v>0.21807490723828499</c:v>
                </c:pt>
                <c:pt idx="8230">
                  <c:v>0.21831573429517301</c:v>
                </c:pt>
                <c:pt idx="8231">
                  <c:v>0.218579894785458</c:v>
                </c:pt>
                <c:pt idx="8232">
                  <c:v>0.21904063294641599</c:v>
                </c:pt>
                <c:pt idx="8233">
                  <c:v>0.21925613695445101</c:v>
                </c:pt>
                <c:pt idx="8234">
                  <c:v>0.219470191436509</c:v>
                </c:pt>
                <c:pt idx="8235">
                  <c:v>0.21985332171121999</c:v>
                </c:pt>
                <c:pt idx="8236">
                  <c:v>0.220031981278831</c:v>
                </c:pt>
                <c:pt idx="8237">
                  <c:v>0.220260992180556</c:v>
                </c:pt>
                <c:pt idx="8238">
                  <c:v>0.22065170939701301</c:v>
                </c:pt>
                <c:pt idx="8239">
                  <c:v>0.22088671886983</c:v>
                </c:pt>
                <c:pt idx="8240">
                  <c:v>0.22109164949506499</c:v>
                </c:pt>
                <c:pt idx="8241">
                  <c:v>0.221440203875922</c:v>
                </c:pt>
                <c:pt idx="8242">
                  <c:v>0.22171819784367999</c:v>
                </c:pt>
                <c:pt idx="8243">
                  <c:v>0.22190344845876001</c:v>
                </c:pt>
                <c:pt idx="8244">
                  <c:v>0.22222208068706001</c:v>
                </c:pt>
                <c:pt idx="8245">
                  <c:v>0.222554810500393</c:v>
                </c:pt>
                <c:pt idx="8246">
                  <c:v>0.22275374713353699</c:v>
                </c:pt>
                <c:pt idx="8247">
                  <c:v>0.22298951400443801</c:v>
                </c:pt>
                <c:pt idx="8248">
                  <c:v>0.22331985272467</c:v>
                </c:pt>
                <c:pt idx="8249">
                  <c:v>0.223529076436534</c:v>
                </c:pt>
                <c:pt idx="8250">
                  <c:v>0.22377550648525299</c:v>
                </c:pt>
                <c:pt idx="8251">
                  <c:v>0.224235914492358</c:v>
                </c:pt>
                <c:pt idx="8252">
                  <c:v>0.224389303621187</c:v>
                </c:pt>
                <c:pt idx="8253">
                  <c:v>0.22456639357992</c:v>
                </c:pt>
                <c:pt idx="8254">
                  <c:v>0.22470229470262501</c:v>
                </c:pt>
                <c:pt idx="8255">
                  <c:v>0.22493810130524999</c:v>
                </c:pt>
                <c:pt idx="8256">
                  <c:v>0.22517074957692301</c:v>
                </c:pt>
                <c:pt idx="8257">
                  <c:v>0.22552280841084699</c:v>
                </c:pt>
                <c:pt idx="8258">
                  <c:v>0.22584537719376199</c:v>
                </c:pt>
                <c:pt idx="8259">
                  <c:v>0.22602728505929301</c:v>
                </c:pt>
                <c:pt idx="8260">
                  <c:v>0.226297401435052</c:v>
                </c:pt>
                <c:pt idx="8261">
                  <c:v>0.22662717204851399</c:v>
                </c:pt>
                <c:pt idx="8262">
                  <c:v>0.22683281156544799</c:v>
                </c:pt>
                <c:pt idx="8263">
                  <c:v>0.227101985520372</c:v>
                </c:pt>
                <c:pt idx="8264">
                  <c:v>0.22751086197483</c:v>
                </c:pt>
                <c:pt idx="8265">
                  <c:v>0.2276961702543</c:v>
                </c:pt>
                <c:pt idx="8266">
                  <c:v>0.22789085377007701</c:v>
                </c:pt>
                <c:pt idx="8267">
                  <c:v>0.22817077875758199</c:v>
                </c:pt>
                <c:pt idx="8268">
                  <c:v>0.22841426000619899</c:v>
                </c:pt>
                <c:pt idx="8269">
                  <c:v>0.22858063907672899</c:v>
                </c:pt>
                <c:pt idx="8270">
                  <c:v>0.22899260084765599</c:v>
                </c:pt>
                <c:pt idx="8271">
                  <c:v>0.22921109758317401</c:v>
                </c:pt>
                <c:pt idx="8272">
                  <c:v>0.229428256008152</c:v>
                </c:pt>
                <c:pt idx="8273">
                  <c:v>0.22973916959017601</c:v>
                </c:pt>
                <c:pt idx="8274">
                  <c:v>0.230011378337318</c:v>
                </c:pt>
                <c:pt idx="8275">
                  <c:v>0.230223250575363</c:v>
                </c:pt>
                <c:pt idx="8276">
                  <c:v>0.23049446086709699</c:v>
                </c:pt>
                <c:pt idx="8277">
                  <c:v>0.230804557524</c:v>
                </c:pt>
                <c:pt idx="8278">
                  <c:v>0.231005351214359</c:v>
                </c:pt>
                <c:pt idx="8279">
                  <c:v>0.23120572317081101</c:v>
                </c:pt>
                <c:pt idx="8280">
                  <c:v>0.23132299461091599</c:v>
                </c:pt>
                <c:pt idx="8281">
                  <c:v>0.23156658668691801</c:v>
                </c:pt>
                <c:pt idx="8282">
                  <c:v>0.231832656466091</c:v>
                </c:pt>
                <c:pt idx="8283">
                  <c:v>0.23227955051697699</c:v>
                </c:pt>
                <c:pt idx="8284">
                  <c:v>0.23246709816157701</c:v>
                </c:pt>
                <c:pt idx="8285">
                  <c:v>0.232676166730622</c:v>
                </c:pt>
                <c:pt idx="8286">
                  <c:v>0.23303660013092001</c:v>
                </c:pt>
                <c:pt idx="8287">
                  <c:v>0.23322090071936299</c:v>
                </c:pt>
                <c:pt idx="8288">
                  <c:v>0.233420614541197</c:v>
                </c:pt>
                <c:pt idx="8289">
                  <c:v>0.23379980710645401</c:v>
                </c:pt>
                <c:pt idx="8290">
                  <c:v>0.23404791081945001</c:v>
                </c:pt>
                <c:pt idx="8291">
                  <c:v>0.23422387715739401</c:v>
                </c:pt>
                <c:pt idx="8292">
                  <c:v>0.23447216333200399</c:v>
                </c:pt>
                <c:pt idx="8293">
                  <c:v>0.234767998801543</c:v>
                </c:pt>
                <c:pt idx="8294">
                  <c:v>0.23496555723249901</c:v>
                </c:pt>
                <c:pt idx="8295">
                  <c:v>0.23516492902611599</c:v>
                </c:pt>
                <c:pt idx="8296">
                  <c:v>0.23553420952521101</c:v>
                </c:pt>
                <c:pt idx="8297">
                  <c:v>0.2357278514343</c:v>
                </c:pt>
                <c:pt idx="8298">
                  <c:v>0.235920156740272</c:v>
                </c:pt>
                <c:pt idx="8299">
                  <c:v>0.23627228600283501</c:v>
                </c:pt>
                <c:pt idx="8300">
                  <c:v>0.23645955882966399</c:v>
                </c:pt>
                <c:pt idx="8301">
                  <c:v>0.236635322992999</c:v>
                </c:pt>
                <c:pt idx="8302">
                  <c:v>0.23702739163612299</c:v>
                </c:pt>
                <c:pt idx="8303">
                  <c:v>0.23718643739508899</c:v>
                </c:pt>
                <c:pt idx="8304">
                  <c:v>0.23737376598688301</c:v>
                </c:pt>
                <c:pt idx="8305">
                  <c:v>0.23749702243409199</c:v>
                </c:pt>
                <c:pt idx="8306">
                  <c:v>0.23765543796810301</c:v>
                </c:pt>
                <c:pt idx="8307">
                  <c:v>0.237899681840536</c:v>
                </c:pt>
                <c:pt idx="8308">
                  <c:v>0.238190391746611</c:v>
                </c:pt>
                <c:pt idx="8309">
                  <c:v>0.23847783276648099</c:v>
                </c:pt>
                <c:pt idx="8310">
                  <c:v>0.238678082978973</c:v>
                </c:pt>
                <c:pt idx="8311">
                  <c:v>0.23890718693534499</c:v>
                </c:pt>
                <c:pt idx="8312">
                  <c:v>0.239224743408462</c:v>
                </c:pt>
                <c:pt idx="8313">
                  <c:v>0.23938687471672801</c:v>
                </c:pt>
                <c:pt idx="8314">
                  <c:v>0.239522968263675</c:v>
                </c:pt>
                <c:pt idx="8315">
                  <c:v>0.23995051672682</c:v>
                </c:pt>
                <c:pt idx="8316">
                  <c:v>0.240082645012686</c:v>
                </c:pt>
                <c:pt idx="8317">
                  <c:v>0.24024133717951601</c:v>
                </c:pt>
                <c:pt idx="8318">
                  <c:v>0.240586171625182</c:v>
                </c:pt>
                <c:pt idx="8319">
                  <c:v>0.24075510088975199</c:v>
                </c:pt>
                <c:pt idx="8320">
                  <c:v>0.24090413066248001</c:v>
                </c:pt>
                <c:pt idx="8321">
                  <c:v>0.24125088355503899</c:v>
                </c:pt>
                <c:pt idx="8322">
                  <c:v>0.24146631709299901</c:v>
                </c:pt>
                <c:pt idx="8323">
                  <c:v>0.24158681331512699</c:v>
                </c:pt>
                <c:pt idx="8324">
                  <c:v>0.241827806923538</c:v>
                </c:pt>
                <c:pt idx="8325">
                  <c:v>0.242120542718717</c:v>
                </c:pt>
                <c:pt idx="8326">
                  <c:v>0.242281693965195</c:v>
                </c:pt>
                <c:pt idx="8327">
                  <c:v>0.24246089051788</c:v>
                </c:pt>
                <c:pt idx="8328">
                  <c:v>0.24280234899682199</c:v>
                </c:pt>
                <c:pt idx="8329">
                  <c:v>0.24292010689775001</c:v>
                </c:pt>
                <c:pt idx="8330">
                  <c:v>0.24310670738729301</c:v>
                </c:pt>
                <c:pt idx="8331">
                  <c:v>0.24320087869030699</c:v>
                </c:pt>
                <c:pt idx="8332">
                  <c:v>0.24336593179032201</c:v>
                </c:pt>
                <c:pt idx="8333">
                  <c:v>0.24355324024024</c:v>
                </c:pt>
                <c:pt idx="8334">
                  <c:v>0.243939047989744</c:v>
                </c:pt>
                <c:pt idx="8335">
                  <c:v>0.244121226482093</c:v>
                </c:pt>
                <c:pt idx="8336">
                  <c:v>0.244248858808228</c:v>
                </c:pt>
                <c:pt idx="8337">
                  <c:v>0.24455602909438301</c:v>
                </c:pt>
                <c:pt idx="8338">
                  <c:v>0.244727632263675</c:v>
                </c:pt>
                <c:pt idx="8339">
                  <c:v>0.24491542934750399</c:v>
                </c:pt>
                <c:pt idx="8340">
                  <c:v>0.24516197790701999</c:v>
                </c:pt>
                <c:pt idx="8341">
                  <c:v>0.24540241404126001</c:v>
                </c:pt>
                <c:pt idx="8342">
                  <c:v>0.24554851022548799</c:v>
                </c:pt>
                <c:pt idx="8343">
                  <c:v>0.24572100855099599</c:v>
                </c:pt>
                <c:pt idx="8344">
                  <c:v>0.24600812622035501</c:v>
                </c:pt>
                <c:pt idx="8345">
                  <c:v>0.24613164008284499</c:v>
                </c:pt>
                <c:pt idx="8346">
                  <c:v>0.24626522092148601</c:v>
                </c:pt>
                <c:pt idx="8347">
                  <c:v>0.24668171101560099</c:v>
                </c:pt>
                <c:pt idx="8348">
                  <c:v>0.24679084882760999</c:v>
                </c:pt>
                <c:pt idx="8349">
                  <c:v>0.24691008660010899</c:v>
                </c:pt>
                <c:pt idx="8350">
                  <c:v>0.24721752774591199</c:v>
                </c:pt>
                <c:pt idx="8351">
                  <c:v>0.24735075669984</c:v>
                </c:pt>
                <c:pt idx="8352">
                  <c:v>0.24749472783878401</c:v>
                </c:pt>
                <c:pt idx="8353">
                  <c:v>0.247784277579436</c:v>
                </c:pt>
                <c:pt idx="8354">
                  <c:v>0.24795060232281499</c:v>
                </c:pt>
                <c:pt idx="8355">
                  <c:v>0.24806146083089101</c:v>
                </c:pt>
                <c:pt idx="8356">
                  <c:v>0.248148282912248</c:v>
                </c:pt>
                <c:pt idx="8357">
                  <c:v>0.24830180744775501</c:v>
                </c:pt>
                <c:pt idx="8358">
                  <c:v>0.24845008352805001</c:v>
                </c:pt>
                <c:pt idx="8359">
                  <c:v>0.24863533053224801</c:v>
                </c:pt>
                <c:pt idx="8360">
                  <c:v>0.24897772563659101</c:v>
                </c:pt>
                <c:pt idx="8361">
                  <c:v>0.249098854026192</c:v>
                </c:pt>
                <c:pt idx="8362">
                  <c:v>0.24920823044764501</c:v>
                </c:pt>
                <c:pt idx="8363">
                  <c:v>0.24951983778737399</c:v>
                </c:pt>
                <c:pt idx="8364">
                  <c:v>0.249639579405387</c:v>
                </c:pt>
                <c:pt idx="8365">
                  <c:v>0.24977770952197301</c:v>
                </c:pt>
                <c:pt idx="8366">
                  <c:v>0.25012298882938799</c:v>
                </c:pt>
                <c:pt idx="8367">
                  <c:v>0.250208668876438</c:v>
                </c:pt>
                <c:pt idx="8368">
                  <c:v>0.250337790620203</c:v>
                </c:pt>
                <c:pt idx="8369">
                  <c:v>0.25054422680598898</c:v>
                </c:pt>
                <c:pt idx="8370">
                  <c:v>0.25071725063025901</c:v>
                </c:pt>
                <c:pt idx="8371">
                  <c:v>0.25082578610939299</c:v>
                </c:pt>
                <c:pt idx="8372">
                  <c:v>0.25104345916770399</c:v>
                </c:pt>
                <c:pt idx="8373">
                  <c:v>0.25128870767851602</c:v>
                </c:pt>
                <c:pt idx="8374">
                  <c:v>0.25137350591830898</c:v>
                </c:pt>
                <c:pt idx="8375">
                  <c:v>0.25149676785804298</c:v>
                </c:pt>
                <c:pt idx="8376">
                  <c:v>0.25177500668602498</c:v>
                </c:pt>
                <c:pt idx="8377">
                  <c:v>0.25185867523153499</c:v>
                </c:pt>
                <c:pt idx="8378">
                  <c:v>0.25200042229456199</c:v>
                </c:pt>
                <c:pt idx="8379">
                  <c:v>0.25233008728052198</c:v>
                </c:pt>
                <c:pt idx="8380">
                  <c:v>0.25244898232631302</c:v>
                </c:pt>
                <c:pt idx="8381">
                  <c:v>0.25253269604096701</c:v>
                </c:pt>
                <c:pt idx="8382">
                  <c:v>0.25256770756095598</c:v>
                </c:pt>
                <c:pt idx="8383">
                  <c:v>0.25268599724707402</c:v>
                </c:pt>
                <c:pt idx="8384">
                  <c:v>0.25283631876421397</c:v>
                </c:pt>
                <c:pt idx="8385">
                  <c:v>0.253109972613551</c:v>
                </c:pt>
                <c:pt idx="8386">
                  <c:v>0.25331246899440801</c:v>
                </c:pt>
                <c:pt idx="8387">
                  <c:v>0.25338071398436901</c:v>
                </c:pt>
                <c:pt idx="8388">
                  <c:v>0.25360032310709202</c:v>
                </c:pt>
                <c:pt idx="8389">
                  <c:v>0.25382488523609797</c:v>
                </c:pt>
                <c:pt idx="8390">
                  <c:v>0.25387903884984397</c:v>
                </c:pt>
                <c:pt idx="8391">
                  <c:v>0.25405255984514902</c:v>
                </c:pt>
                <c:pt idx="8392">
                  <c:v>0.25436397804878502</c:v>
                </c:pt>
                <c:pt idx="8393">
                  <c:v>0.25442690751515201</c:v>
                </c:pt>
                <c:pt idx="8394">
                  <c:v>0.25451423996127998</c:v>
                </c:pt>
                <c:pt idx="8395">
                  <c:v>0.254805596933388</c:v>
                </c:pt>
                <c:pt idx="8396">
                  <c:v>0.25490582517037802</c:v>
                </c:pt>
                <c:pt idx="8397">
                  <c:v>0.25498238019645098</c:v>
                </c:pt>
                <c:pt idx="8398">
                  <c:v>0.255281650150815</c:v>
                </c:pt>
                <c:pt idx="8399">
                  <c:v>0.25537720004407</c:v>
                </c:pt>
                <c:pt idx="8400">
                  <c:v>0.25543365945729002</c:v>
                </c:pt>
                <c:pt idx="8401">
                  <c:v>0.25563879831073</c:v>
                </c:pt>
                <c:pt idx="8402">
                  <c:v>0.255789366628353</c:v>
                </c:pt>
                <c:pt idx="8403">
                  <c:v>0.255883046270658</c:v>
                </c:pt>
                <c:pt idx="8404">
                  <c:v>0.25607821842034401</c:v>
                </c:pt>
                <c:pt idx="8405">
                  <c:v>0.25631784958143999</c:v>
                </c:pt>
                <c:pt idx="8406">
                  <c:v>0.25635813750947301</c:v>
                </c:pt>
                <c:pt idx="8407">
                  <c:v>0.25641237990930499</c:v>
                </c:pt>
                <c:pt idx="8408">
                  <c:v>0.256454292917624</c:v>
                </c:pt>
                <c:pt idx="8409">
                  <c:v>0.25658689858391798</c:v>
                </c:pt>
                <c:pt idx="8410">
                  <c:v>0.25672453556804797</c:v>
                </c:pt>
                <c:pt idx="8411">
                  <c:v>0.25705522995708802</c:v>
                </c:pt>
                <c:pt idx="8412">
                  <c:v>0.25713522170855602</c:v>
                </c:pt>
                <c:pt idx="8413">
                  <c:v>0.257233136385005</c:v>
                </c:pt>
                <c:pt idx="8414">
                  <c:v>0.25745229880325399</c:v>
                </c:pt>
                <c:pt idx="8415">
                  <c:v>0.25756024336442201</c:v>
                </c:pt>
                <c:pt idx="8416">
                  <c:v>0.257649205469835</c:v>
                </c:pt>
                <c:pt idx="8417">
                  <c:v>0.25790011362793502</c:v>
                </c:pt>
                <c:pt idx="8418">
                  <c:v>0.25804117973893897</c:v>
                </c:pt>
                <c:pt idx="8419">
                  <c:v>0.25813483074307397</c:v>
                </c:pt>
                <c:pt idx="8420">
                  <c:v>0.25822645037745301</c:v>
                </c:pt>
                <c:pt idx="8421">
                  <c:v>0.25839290783430102</c:v>
                </c:pt>
                <c:pt idx="8422">
                  <c:v>0.25848734580601201</c:v>
                </c:pt>
                <c:pt idx="8423">
                  <c:v>0.25859901363340398</c:v>
                </c:pt>
                <c:pt idx="8424">
                  <c:v>0.25889108640452102</c:v>
                </c:pt>
                <c:pt idx="8425">
                  <c:v>0.25891887776863998</c:v>
                </c:pt>
                <c:pt idx="8426">
                  <c:v>0.25899592150623502</c:v>
                </c:pt>
                <c:pt idx="8427">
                  <c:v>0.25926732481457199</c:v>
                </c:pt>
                <c:pt idx="8428">
                  <c:v>0.25935155580130698</c:v>
                </c:pt>
                <c:pt idx="8429">
                  <c:v>0.259427507407963</c:v>
                </c:pt>
                <c:pt idx="8430">
                  <c:v>0.259692884360749</c:v>
                </c:pt>
                <c:pt idx="8431">
                  <c:v>0.25974831893108602</c:v>
                </c:pt>
                <c:pt idx="8432">
                  <c:v>0.25983491912484002</c:v>
                </c:pt>
                <c:pt idx="8433">
                  <c:v>0.25988976098597</c:v>
                </c:pt>
                <c:pt idx="8434">
                  <c:v>0.25996341323479899</c:v>
                </c:pt>
                <c:pt idx="8435">
                  <c:v>0.260055631399153</c:v>
                </c:pt>
                <c:pt idx="8436">
                  <c:v>0.26024981890804899</c:v>
                </c:pt>
                <c:pt idx="8437">
                  <c:v>0.26050800364464499</c:v>
                </c:pt>
                <c:pt idx="8438">
                  <c:v>0.260561268699045</c:v>
                </c:pt>
                <c:pt idx="8439">
                  <c:v>0.26067864832778798</c:v>
                </c:pt>
                <c:pt idx="8440">
                  <c:v>0.26091015230243397</c:v>
                </c:pt>
                <c:pt idx="8441">
                  <c:v>0.26096492128757098</c:v>
                </c:pt>
                <c:pt idx="8442">
                  <c:v>0.26103561162017203</c:v>
                </c:pt>
                <c:pt idx="8443">
                  <c:v>0.26133846095763102</c:v>
                </c:pt>
                <c:pt idx="8444">
                  <c:v>0.26137312625845199</c:v>
                </c:pt>
                <c:pt idx="8445">
                  <c:v>0.26143188107137699</c:v>
                </c:pt>
                <c:pt idx="8446">
                  <c:v>0.261695140817511</c:v>
                </c:pt>
                <c:pt idx="8447">
                  <c:v>0.26176958259505301</c:v>
                </c:pt>
                <c:pt idx="8448">
                  <c:v>0.26183185687598998</c:v>
                </c:pt>
                <c:pt idx="8449">
                  <c:v>0.26206607736336601</c:v>
                </c:pt>
                <c:pt idx="8450">
                  <c:v>0.26221029988179601</c:v>
                </c:pt>
                <c:pt idx="8451">
                  <c:v>0.262251267132038</c:v>
                </c:pt>
                <c:pt idx="8452">
                  <c:v>0.26238420349545699</c:v>
                </c:pt>
                <c:pt idx="8453">
                  <c:v>0.26254344708286198</c:v>
                </c:pt>
                <c:pt idx="8454">
                  <c:v>0.26261908599796302</c:v>
                </c:pt>
                <c:pt idx="8455">
                  <c:v>0.26271934170896699</c:v>
                </c:pt>
                <c:pt idx="8456">
                  <c:v>0.26296190218999899</c:v>
                </c:pt>
                <c:pt idx="8457">
                  <c:v>0.26301336800679498</c:v>
                </c:pt>
                <c:pt idx="8458">
                  <c:v>0.263033888768403</c:v>
                </c:pt>
                <c:pt idx="8459">
                  <c:v>0.26305890354948702</c:v>
                </c:pt>
                <c:pt idx="8460">
                  <c:v>0.26315426120224</c:v>
                </c:pt>
                <c:pt idx="8461">
                  <c:v>0.263269004800047</c:v>
                </c:pt>
                <c:pt idx="8462">
                  <c:v>0.26353436792704898</c:v>
                </c:pt>
                <c:pt idx="8463">
                  <c:v>0.26359445836151901</c:v>
                </c:pt>
                <c:pt idx="8464">
                  <c:v>0.26369872828459501</c:v>
                </c:pt>
                <c:pt idx="8465">
                  <c:v>0.26388180618644502</c:v>
                </c:pt>
                <c:pt idx="8466">
                  <c:v>0.26397224461515501</c:v>
                </c:pt>
                <c:pt idx="8467">
                  <c:v>0.264075729219863</c:v>
                </c:pt>
                <c:pt idx="8468">
                  <c:v>0.26423845005531998</c:v>
                </c:pt>
                <c:pt idx="8469">
                  <c:v>0.26444386799509301</c:v>
                </c:pt>
                <c:pt idx="8470">
                  <c:v>0.26447718202446802</c:v>
                </c:pt>
                <c:pt idx="8471">
                  <c:v>0.26451403407069501</c:v>
                </c:pt>
                <c:pt idx="8472">
                  <c:v>0.26450922456569897</c:v>
                </c:pt>
                <c:pt idx="8473">
                  <c:v>0.26461065335509698</c:v>
                </c:pt>
                <c:pt idx="8474">
                  <c:v>0.26470663530441502</c:v>
                </c:pt>
                <c:pt idx="8475">
                  <c:v>0.26504554195950297</c:v>
                </c:pt>
                <c:pt idx="8476">
                  <c:v>0.26509381396075099</c:v>
                </c:pt>
                <c:pt idx="8477">
                  <c:v>0.26513911310272698</c:v>
                </c:pt>
                <c:pt idx="8478">
                  <c:v>0.265365490767482</c:v>
                </c:pt>
                <c:pt idx="8479">
                  <c:v>0.26542686965937301</c:v>
                </c:pt>
                <c:pt idx="8480">
                  <c:v>0.26550025384252102</c:v>
                </c:pt>
                <c:pt idx="8481">
                  <c:v>0.26576742778221701</c:v>
                </c:pt>
                <c:pt idx="8482">
                  <c:v>0.26585486003507902</c:v>
                </c:pt>
                <c:pt idx="8483">
                  <c:v>0.265936640479292</c:v>
                </c:pt>
                <c:pt idx="8484">
                  <c:v>0.26597423246130197</c:v>
                </c:pt>
                <c:pt idx="8485">
                  <c:v>0.26599380599024403</c:v>
                </c:pt>
                <c:pt idx="8486">
                  <c:v>0.26608776518454202</c:v>
                </c:pt>
                <c:pt idx="8487">
                  <c:v>0.26620330894365901</c:v>
                </c:pt>
                <c:pt idx="8488">
                  <c:v>0.26652327226474798</c:v>
                </c:pt>
                <c:pt idx="8489">
                  <c:v>0.26655722246505198</c:v>
                </c:pt>
                <c:pt idx="8490">
                  <c:v>0.26660730573348701</c:v>
                </c:pt>
                <c:pt idx="8491">
                  <c:v>0.26686531887389803</c:v>
                </c:pt>
                <c:pt idx="8492">
                  <c:v>0.26691017377500698</c:v>
                </c:pt>
                <c:pt idx="8493">
                  <c:v>0.26700992121671602</c:v>
                </c:pt>
                <c:pt idx="8494">
                  <c:v>0.26724227331578598</c:v>
                </c:pt>
                <c:pt idx="8495">
                  <c:v>0.26734416768885999</c:v>
                </c:pt>
                <c:pt idx="8496">
                  <c:v>0.267340450702856</c:v>
                </c:pt>
                <c:pt idx="8497">
                  <c:v>0.26760810613632202</c:v>
                </c:pt>
                <c:pt idx="8498">
                  <c:v>0.26767838684221101</c:v>
                </c:pt>
                <c:pt idx="8499">
                  <c:v>0.267740068724378</c:v>
                </c:pt>
                <c:pt idx="8500">
                  <c:v>0.26785957153576101</c:v>
                </c:pt>
                <c:pt idx="8501">
                  <c:v>0.26801493243935298</c:v>
                </c:pt>
                <c:pt idx="8502">
                  <c:v>0.26808849434989102</c:v>
                </c:pt>
                <c:pt idx="8503">
                  <c:v>0.26817268971353803</c:v>
                </c:pt>
                <c:pt idx="8504">
                  <c:v>0.26837018209819902</c:v>
                </c:pt>
                <c:pt idx="8505">
                  <c:v>0.268441854820897</c:v>
                </c:pt>
                <c:pt idx="8506">
                  <c:v>0.26852641409883898</c:v>
                </c:pt>
                <c:pt idx="8507">
                  <c:v>0.26876997365616101</c:v>
                </c:pt>
                <c:pt idx="8508">
                  <c:v>0.26878743564399499</c:v>
                </c:pt>
                <c:pt idx="8509">
                  <c:v>0.26887216209433801</c:v>
                </c:pt>
                <c:pt idx="8510">
                  <c:v>0.26886248945569102</c:v>
                </c:pt>
                <c:pt idx="8511">
                  <c:v>0.26893113972619098</c:v>
                </c:pt>
                <c:pt idx="8512">
                  <c:v>0.26901945619223</c:v>
                </c:pt>
                <c:pt idx="8513">
                  <c:v>0.26924364749962998</c:v>
                </c:pt>
                <c:pt idx="8514">
                  <c:v>0.26936021491696199</c:v>
                </c:pt>
                <c:pt idx="8515">
                  <c:v>0.26944775370853902</c:v>
                </c:pt>
                <c:pt idx="8516">
                  <c:v>0.26955496859655598</c:v>
                </c:pt>
                <c:pt idx="8517">
                  <c:v>0.26973296141770797</c:v>
                </c:pt>
                <c:pt idx="8518">
                  <c:v>0.26977557854607997</c:v>
                </c:pt>
                <c:pt idx="8519">
                  <c:v>0.26987182085091899</c:v>
                </c:pt>
                <c:pt idx="8520">
                  <c:v>0.27012626058422001</c:v>
                </c:pt>
                <c:pt idx="8521">
                  <c:v>0.27018960169516498</c:v>
                </c:pt>
                <c:pt idx="8522">
                  <c:v>0.27024071314372</c:v>
                </c:pt>
                <c:pt idx="8523">
                  <c:v>0.27043590166916498</c:v>
                </c:pt>
                <c:pt idx="8524">
                  <c:v>0.270459835960839</c:v>
                </c:pt>
                <c:pt idx="8525">
                  <c:v>0.27050923168038199</c:v>
                </c:pt>
                <c:pt idx="8526">
                  <c:v>0.27079496261042701</c:v>
                </c:pt>
                <c:pt idx="8527">
                  <c:v>0.27086327139598498</c:v>
                </c:pt>
                <c:pt idx="8528">
                  <c:v>0.270916283053035</c:v>
                </c:pt>
                <c:pt idx="8529">
                  <c:v>0.27111145784147</c:v>
                </c:pt>
                <c:pt idx="8530">
                  <c:v>0.27120954481263898</c:v>
                </c:pt>
                <c:pt idx="8531">
                  <c:v>0.27126586941691599</c:v>
                </c:pt>
                <c:pt idx="8532">
                  <c:v>0.271407520631328</c:v>
                </c:pt>
                <c:pt idx="8533">
                  <c:v>0.27156460999200799</c:v>
                </c:pt>
                <c:pt idx="8534">
                  <c:v>0.271631176816299</c:v>
                </c:pt>
                <c:pt idx="8535">
                  <c:v>0.27166210440918798</c:v>
                </c:pt>
                <c:pt idx="8536">
                  <c:v>0.271686575220277</c:v>
                </c:pt>
                <c:pt idx="8537">
                  <c:v>0.27177115731562201</c:v>
                </c:pt>
                <c:pt idx="8538">
                  <c:v>0.27185891102999299</c:v>
                </c:pt>
                <c:pt idx="8539">
                  <c:v>0.27214268362149602</c:v>
                </c:pt>
                <c:pt idx="8540">
                  <c:v>0.27218481494734698</c:v>
                </c:pt>
                <c:pt idx="8541">
                  <c:v>0.27224919324119901</c:v>
                </c:pt>
                <c:pt idx="8542">
                  <c:v>0.27246135481012301</c:v>
                </c:pt>
                <c:pt idx="8543">
                  <c:v>0.27255264576524502</c:v>
                </c:pt>
                <c:pt idx="8544">
                  <c:v>0.27260911068878901</c:v>
                </c:pt>
                <c:pt idx="8545">
                  <c:v>0.27280973666347502</c:v>
                </c:pt>
                <c:pt idx="8546">
                  <c:v>0.27295764628797597</c:v>
                </c:pt>
                <c:pt idx="8547">
                  <c:v>0.27299332455731801</c:v>
                </c:pt>
                <c:pt idx="8548">
                  <c:v>0.273132078427201</c:v>
                </c:pt>
                <c:pt idx="8549">
                  <c:v>0.27328161546028901</c:v>
                </c:pt>
                <c:pt idx="8550">
                  <c:v>0.27331922094648198</c:v>
                </c:pt>
                <c:pt idx="8551">
                  <c:v>0.27342858460421299</c:v>
                </c:pt>
                <c:pt idx="8552">
                  <c:v>0.27367426975009301</c:v>
                </c:pt>
                <c:pt idx="8553">
                  <c:v>0.27369302231818399</c:v>
                </c:pt>
                <c:pt idx="8554">
                  <c:v>0.27375457614349602</c:v>
                </c:pt>
                <c:pt idx="8555">
                  <c:v>0.27398245680766697</c:v>
                </c:pt>
                <c:pt idx="8556">
                  <c:v>0.27400805482951202</c:v>
                </c:pt>
                <c:pt idx="8557">
                  <c:v>0.27407739396827702</c:v>
                </c:pt>
                <c:pt idx="8558">
                  <c:v>0.274340909284849</c:v>
                </c:pt>
                <c:pt idx="8559">
                  <c:v>0.27439375834849999</c:v>
                </c:pt>
                <c:pt idx="8560">
                  <c:v>0.27444928263624402</c:v>
                </c:pt>
                <c:pt idx="8561">
                  <c:v>0.27446170702265998</c:v>
                </c:pt>
                <c:pt idx="8562">
                  <c:v>0.27452238555997399</c:v>
                </c:pt>
                <c:pt idx="8563">
                  <c:v>0.27458710107021</c:v>
                </c:pt>
                <c:pt idx="8564">
                  <c:v>0.27478122788791798</c:v>
                </c:pt>
                <c:pt idx="8565">
                  <c:v>0.27496815170161398</c:v>
                </c:pt>
                <c:pt idx="8566">
                  <c:v>0.27498880587518099</c:v>
                </c:pt>
                <c:pt idx="8567">
                  <c:v>0.27505868179864501</c:v>
                </c:pt>
                <c:pt idx="8568">
                  <c:v>0.27529555398156202</c:v>
                </c:pt>
                <c:pt idx="8569">
                  <c:v>0.27530740796369402</c:v>
                </c:pt>
                <c:pt idx="8570">
                  <c:v>0.27537352552549299</c:v>
                </c:pt>
                <c:pt idx="8571">
                  <c:v>0.27566787429153899</c:v>
                </c:pt>
                <c:pt idx="8572">
                  <c:v>0.27571440154376098</c:v>
                </c:pt>
                <c:pt idx="8573">
                  <c:v>0.27576473626929099</c:v>
                </c:pt>
                <c:pt idx="8574">
                  <c:v>0.27595133023957302</c:v>
                </c:pt>
                <c:pt idx="8575">
                  <c:v>0.27602835915361801</c:v>
                </c:pt>
                <c:pt idx="8576">
                  <c:v>0.27608538791537102</c:v>
                </c:pt>
                <c:pt idx="8577">
                  <c:v>0.27629324149650802</c:v>
                </c:pt>
                <c:pt idx="8578">
                  <c:v>0.27642481913790001</c:v>
                </c:pt>
                <c:pt idx="8579">
                  <c:v>0.27647858563189598</c:v>
                </c:pt>
                <c:pt idx="8580">
                  <c:v>0.27658375872609497</c:v>
                </c:pt>
                <c:pt idx="8581">
                  <c:v>0.276712436384211</c:v>
                </c:pt>
                <c:pt idx="8582">
                  <c:v>0.27679249504581099</c:v>
                </c:pt>
                <c:pt idx="8583">
                  <c:v>0.27688623235250198</c:v>
                </c:pt>
                <c:pt idx="8584">
                  <c:v>0.27714767113017402</c:v>
                </c:pt>
                <c:pt idx="8585">
                  <c:v>0.27720324307059302</c:v>
                </c:pt>
                <c:pt idx="8586">
                  <c:v>0.27724959584884201</c:v>
                </c:pt>
                <c:pt idx="8587">
                  <c:v>0.27722264104522598</c:v>
                </c:pt>
                <c:pt idx="8588">
                  <c:v>0.27727672931117198</c:v>
                </c:pt>
                <c:pt idx="8589">
                  <c:v>0.277366996509952</c:v>
                </c:pt>
                <c:pt idx="8590">
                  <c:v>0.27766517340205399</c:v>
                </c:pt>
                <c:pt idx="8591">
                  <c:v>0.27773234147268</c:v>
                </c:pt>
                <c:pt idx="8592">
                  <c:v>0.27780839831878701</c:v>
                </c:pt>
                <c:pt idx="8593">
                  <c:v>0.27802129803846098</c:v>
                </c:pt>
                <c:pt idx="8594">
                  <c:v>0.27809736691415299</c:v>
                </c:pt>
                <c:pt idx="8595">
                  <c:v>0.27815642075923602</c:v>
                </c:pt>
                <c:pt idx="8596">
                  <c:v>0.27833554319416298</c:v>
                </c:pt>
                <c:pt idx="8597">
                  <c:v>0.27845753193832901</c:v>
                </c:pt>
                <c:pt idx="8598">
                  <c:v>0.27853631049705002</c:v>
                </c:pt>
                <c:pt idx="8599">
                  <c:v>0.27861142104181003</c:v>
                </c:pt>
                <c:pt idx="8600">
                  <c:v>0.27884833103356299</c:v>
                </c:pt>
                <c:pt idx="8601">
                  <c:v>0.27889252818810201</c:v>
                </c:pt>
                <c:pt idx="8602">
                  <c:v>0.27897215999352398</c:v>
                </c:pt>
                <c:pt idx="8603">
                  <c:v>0.27926505341504898</c:v>
                </c:pt>
                <c:pt idx="8604">
                  <c:v>0.27929547871463001</c:v>
                </c:pt>
                <c:pt idx="8605">
                  <c:v>0.27934165671467598</c:v>
                </c:pt>
                <c:pt idx="8606">
                  <c:v>0.27954598423093402</c:v>
                </c:pt>
                <c:pt idx="8607">
                  <c:v>0.27956276697416999</c:v>
                </c:pt>
                <c:pt idx="8608">
                  <c:v>0.27962401416152599</c:v>
                </c:pt>
                <c:pt idx="8609">
                  <c:v>0.279863406205548</c:v>
                </c:pt>
                <c:pt idx="8610">
                  <c:v>0.27997224832264</c:v>
                </c:pt>
                <c:pt idx="8611">
                  <c:v>0.28005906745480902</c:v>
                </c:pt>
                <c:pt idx="8612">
                  <c:v>0.28006705036386798</c:v>
                </c:pt>
                <c:pt idx="8613">
                  <c:v>0.28008869142892301</c:v>
                </c:pt>
                <c:pt idx="8614">
                  <c:v>0.28015470543565801</c:v>
                </c:pt>
                <c:pt idx="8615">
                  <c:v>0.28027584667627797</c:v>
                </c:pt>
                <c:pt idx="8616">
                  <c:v>0.28057681753610503</c:v>
                </c:pt>
                <c:pt idx="8617">
                  <c:v>0.28065706416964398</c:v>
                </c:pt>
                <c:pt idx="8618">
                  <c:v>0.28072517709050598</c:v>
                </c:pt>
                <c:pt idx="8619">
                  <c:v>0.28096490853214201</c:v>
                </c:pt>
                <c:pt idx="8620">
                  <c:v>0.28100947655291902</c:v>
                </c:pt>
                <c:pt idx="8621">
                  <c:v>0.28109160310924303</c:v>
                </c:pt>
                <c:pt idx="8622">
                  <c:v>0.281354660302709</c:v>
                </c:pt>
                <c:pt idx="8623">
                  <c:v>0.281402608302109</c:v>
                </c:pt>
                <c:pt idx="8624">
                  <c:v>0.281435358803719</c:v>
                </c:pt>
                <c:pt idx="8625">
                  <c:v>0.28163736422235602</c:v>
                </c:pt>
                <c:pt idx="8626">
                  <c:v>0.28171160677447898</c:v>
                </c:pt>
                <c:pt idx="8627">
                  <c:v>0.28177127490440901</c:v>
                </c:pt>
                <c:pt idx="8628">
                  <c:v>0.28192798319893497</c:v>
                </c:pt>
                <c:pt idx="8629">
                  <c:v>0.28209654443586801</c:v>
                </c:pt>
                <c:pt idx="8630">
                  <c:v>0.28218412818387001</c:v>
                </c:pt>
                <c:pt idx="8631">
                  <c:v>0.28228109974103699</c:v>
                </c:pt>
                <c:pt idx="8632">
                  <c:v>0.28247099819903498</c:v>
                </c:pt>
                <c:pt idx="8633">
                  <c:v>0.28252250002697099</c:v>
                </c:pt>
                <c:pt idx="8634">
                  <c:v>0.28259845466042499</c:v>
                </c:pt>
                <c:pt idx="8635">
                  <c:v>0.28292815022480899</c:v>
                </c:pt>
                <c:pt idx="8636">
                  <c:v>0.28294608773042801</c:v>
                </c:pt>
                <c:pt idx="8637">
                  <c:v>0.28301552015666998</c:v>
                </c:pt>
                <c:pt idx="8638">
                  <c:v>0.28300542167077303</c:v>
                </c:pt>
                <c:pt idx="8639">
                  <c:v>0.28308500877270998</c:v>
                </c:pt>
                <c:pt idx="8640">
                  <c:v>0.28315228899009498</c:v>
                </c:pt>
                <c:pt idx="8641">
                  <c:v>0.28340070399765999</c:v>
                </c:pt>
                <c:pt idx="8642">
                  <c:v>0.28351911987799</c:v>
                </c:pt>
                <c:pt idx="8643">
                  <c:v>0.28359616772892399</c:v>
                </c:pt>
                <c:pt idx="8644">
                  <c:v>0.283782270969821</c:v>
                </c:pt>
                <c:pt idx="8645">
                  <c:v>0.28391042887233098</c:v>
                </c:pt>
                <c:pt idx="8646">
                  <c:v>0.28393565506363799</c:v>
                </c:pt>
                <c:pt idx="8647">
                  <c:v>0.28409859297486501</c:v>
                </c:pt>
                <c:pt idx="8648">
                  <c:v>0.28433651360682999</c:v>
                </c:pt>
                <c:pt idx="8649">
                  <c:v>0.28438434074632801</c:v>
                </c:pt>
                <c:pt idx="8650">
                  <c:v>0.28447970367657499</c:v>
                </c:pt>
                <c:pt idx="8651">
                  <c:v>0.28471123450435698</c:v>
                </c:pt>
                <c:pt idx="8652">
                  <c:v>0.28478789345050798</c:v>
                </c:pt>
                <c:pt idx="8653">
                  <c:v>0.28482145420275601</c:v>
                </c:pt>
                <c:pt idx="8654">
                  <c:v>0.28510719817131602</c:v>
                </c:pt>
                <c:pt idx="8655">
                  <c:v>0.28516119951382102</c:v>
                </c:pt>
                <c:pt idx="8656">
                  <c:v>0.28523218321303501</c:v>
                </c:pt>
                <c:pt idx="8657">
                  <c:v>0.28537669475190203</c:v>
                </c:pt>
                <c:pt idx="8658">
                  <c:v>0.28551717537144899</c:v>
                </c:pt>
                <c:pt idx="8659">
                  <c:v>0.28558868317243802</c:v>
                </c:pt>
                <c:pt idx="8660">
                  <c:v>0.2857024052646</c:v>
                </c:pt>
                <c:pt idx="8661">
                  <c:v>0.28592763127137999</c:v>
                </c:pt>
                <c:pt idx="8662">
                  <c:v>0.28597782218518403</c:v>
                </c:pt>
                <c:pt idx="8663">
                  <c:v>0.28604650078341398</c:v>
                </c:pt>
                <c:pt idx="8664">
                  <c:v>0.28607073977279102</c:v>
                </c:pt>
                <c:pt idx="8665">
                  <c:v>0.28617729696755501</c:v>
                </c:pt>
                <c:pt idx="8666">
                  <c:v>0.28626048766697498</c:v>
                </c:pt>
                <c:pt idx="8667">
                  <c:v>0.28660657016250002</c:v>
                </c:pt>
                <c:pt idx="8668">
                  <c:v>0.28661564745319301</c:v>
                </c:pt>
                <c:pt idx="8669">
                  <c:v>0.28673088379825301</c:v>
                </c:pt>
                <c:pt idx="8670">
                  <c:v>0.28693373097727598</c:v>
                </c:pt>
                <c:pt idx="8671">
                  <c:v>0.28700845979113698</c:v>
                </c:pt>
                <c:pt idx="8672">
                  <c:v>0.28710970994989299</c:v>
                </c:pt>
                <c:pt idx="8673">
                  <c:v>0.28733261622086798</c:v>
                </c:pt>
                <c:pt idx="8674">
                  <c:v>0.28747535263798801</c:v>
                </c:pt>
                <c:pt idx="8675">
                  <c:v>0.2875402663769</c:v>
                </c:pt>
                <c:pt idx="8676">
                  <c:v>0.28763610396223799</c:v>
                </c:pt>
                <c:pt idx="8677">
                  <c:v>0.28775766390996499</c:v>
                </c:pt>
                <c:pt idx="8678">
                  <c:v>0.28784965793602002</c:v>
                </c:pt>
                <c:pt idx="8679">
                  <c:v>0.28796368177669701</c:v>
                </c:pt>
                <c:pt idx="8680">
                  <c:v>0.28820400560895498</c:v>
                </c:pt>
                <c:pt idx="8681">
                  <c:v>0.28828146766560903</c:v>
                </c:pt>
                <c:pt idx="8682">
                  <c:v>0.28834239401233502</c:v>
                </c:pt>
                <c:pt idx="8683">
                  <c:v>0.28858492554475901</c:v>
                </c:pt>
                <c:pt idx="8684">
                  <c:v>0.28863068344071402</c:v>
                </c:pt>
                <c:pt idx="8685">
                  <c:v>0.28871358193767499</c:v>
                </c:pt>
                <c:pt idx="8686">
                  <c:v>0.28898034570738501</c:v>
                </c:pt>
                <c:pt idx="8687">
                  <c:v>0.28905400952013899</c:v>
                </c:pt>
                <c:pt idx="8688">
                  <c:v>0.28915604506619202</c:v>
                </c:pt>
                <c:pt idx="8689">
                  <c:v>0.28917341353371701</c:v>
                </c:pt>
                <c:pt idx="8690">
                  <c:v>0.289273728616535</c:v>
                </c:pt>
                <c:pt idx="8691">
                  <c:v>0.28937505845290901</c:v>
                </c:pt>
                <c:pt idx="8692">
                  <c:v>0.28956504686114698</c:v>
                </c:pt>
                <c:pt idx="8693">
                  <c:v>0.28976372396573202</c:v>
                </c:pt>
                <c:pt idx="8694">
                  <c:v>0.28988992841914302</c:v>
                </c:pt>
                <c:pt idx="8695">
                  <c:v>0.28995487970920703</c:v>
                </c:pt>
                <c:pt idx="8696">
                  <c:v>0.29017382596308899</c:v>
                </c:pt>
                <c:pt idx="8697">
                  <c:v>0.290225764891753</c:v>
                </c:pt>
                <c:pt idx="8698">
                  <c:v>0.29033265612087999</c:v>
                </c:pt>
                <c:pt idx="8699">
                  <c:v>0.29068304924294303</c:v>
                </c:pt>
                <c:pt idx="8700">
                  <c:v>0.29073547998753702</c:v>
                </c:pt>
                <c:pt idx="8701">
                  <c:v>0.29078316719581598</c:v>
                </c:pt>
                <c:pt idx="8702">
                  <c:v>0.29103805582659897</c:v>
                </c:pt>
                <c:pt idx="8703">
                  <c:v>0.29110848042182502</c:v>
                </c:pt>
                <c:pt idx="8704">
                  <c:v>0.29116112808696898</c:v>
                </c:pt>
                <c:pt idx="8705">
                  <c:v>0.29139598870339301</c:v>
                </c:pt>
                <c:pt idx="8706">
                  <c:v>0.291541835991665</c:v>
                </c:pt>
                <c:pt idx="8707">
                  <c:v>0.29159290126214399</c:v>
                </c:pt>
                <c:pt idx="8708">
                  <c:v>0.29175024627086898</c:v>
                </c:pt>
                <c:pt idx="8709">
                  <c:v>0.29187315966312899</c:v>
                </c:pt>
                <c:pt idx="8710">
                  <c:v>0.29198452333608998</c:v>
                </c:pt>
                <c:pt idx="8711">
                  <c:v>0.29210738333252401</c:v>
                </c:pt>
                <c:pt idx="8712">
                  <c:v>0.29240307320530101</c:v>
                </c:pt>
                <c:pt idx="8713">
                  <c:v>0.29246480359385202</c:v>
                </c:pt>
                <c:pt idx="8714">
                  <c:v>0.292536517139524</c:v>
                </c:pt>
                <c:pt idx="8715">
                  <c:v>0.29251674927460503</c:v>
                </c:pt>
                <c:pt idx="8716">
                  <c:v>0.29262569857140303</c:v>
                </c:pt>
                <c:pt idx="8717">
                  <c:v>0.292678472120313</c:v>
                </c:pt>
                <c:pt idx="8718">
                  <c:v>0.29300594849822398</c:v>
                </c:pt>
                <c:pt idx="8719">
                  <c:v>0.29319846459353899</c:v>
                </c:pt>
                <c:pt idx="8720">
                  <c:v>0.29319842951372199</c:v>
                </c:pt>
                <c:pt idx="8721">
                  <c:v>0.29341143928468</c:v>
                </c:pt>
                <c:pt idx="8722">
                  <c:v>0.29357234179042202</c:v>
                </c:pt>
                <c:pt idx="8723">
                  <c:v>0.29363125182377697</c:v>
                </c:pt>
                <c:pt idx="8724">
                  <c:v>0.29381353256597098</c:v>
                </c:pt>
                <c:pt idx="8725">
                  <c:v>0.294045558669211</c:v>
                </c:pt>
                <c:pt idx="8726">
                  <c:v>0.29408431296391402</c:v>
                </c:pt>
                <c:pt idx="8727">
                  <c:v>0.29417053596751802</c:v>
                </c:pt>
                <c:pt idx="8728">
                  <c:v>0.29437420702849698</c:v>
                </c:pt>
                <c:pt idx="8729">
                  <c:v>0.29446106815400103</c:v>
                </c:pt>
                <c:pt idx="8730">
                  <c:v>0.29454103151025901</c:v>
                </c:pt>
                <c:pt idx="8731">
                  <c:v>0.29483590608773103</c:v>
                </c:pt>
                <c:pt idx="8732">
                  <c:v>0.29488870183316201</c:v>
                </c:pt>
                <c:pt idx="8733">
                  <c:v>0.29494498219961801</c:v>
                </c:pt>
                <c:pt idx="8734">
                  <c:v>0.29522499931044799</c:v>
                </c:pt>
                <c:pt idx="8735">
                  <c:v>0.29531624998586897</c:v>
                </c:pt>
                <c:pt idx="8736">
                  <c:v>0.29538890323601602</c:v>
                </c:pt>
                <c:pt idx="8737">
                  <c:v>0.29561915396091798</c:v>
                </c:pt>
                <c:pt idx="8738">
                  <c:v>0.29575969992826101</c:v>
                </c:pt>
                <c:pt idx="8739">
                  <c:v>0.29581817573246799</c:v>
                </c:pt>
                <c:pt idx="8740">
                  <c:v>0.29584581373880198</c:v>
                </c:pt>
                <c:pt idx="8741">
                  <c:v>0.29591856516587001</c:v>
                </c:pt>
                <c:pt idx="8742">
                  <c:v>0.29606389595816501</c:v>
                </c:pt>
                <c:pt idx="8743">
                  <c:v>0.296197584054122</c:v>
                </c:pt>
                <c:pt idx="8744">
                  <c:v>0.29649196945441197</c:v>
                </c:pt>
                <c:pt idx="8745">
                  <c:v>0.29658049996942298</c:v>
                </c:pt>
                <c:pt idx="8746">
                  <c:v>0.29666907324766101</c:v>
                </c:pt>
                <c:pt idx="8747">
                  <c:v>0.29695949672410799</c:v>
                </c:pt>
                <c:pt idx="8748">
                  <c:v>0.29702249743665299</c:v>
                </c:pt>
                <c:pt idx="8749">
                  <c:v>0.29711741271118203</c:v>
                </c:pt>
                <c:pt idx="8750">
                  <c:v>0.297436424919092</c:v>
                </c:pt>
                <c:pt idx="8751">
                  <c:v>0.297525727422907</c:v>
                </c:pt>
                <c:pt idx="8752">
                  <c:v>0.29755375666233302</c:v>
                </c:pt>
                <c:pt idx="8753">
                  <c:v>0.29778677085414501</c:v>
                </c:pt>
                <c:pt idx="8754">
                  <c:v>0.29791720653884102</c:v>
                </c:pt>
                <c:pt idx="8755">
                  <c:v>0.29797181091271202</c:v>
                </c:pt>
                <c:pt idx="8756">
                  <c:v>0.29818416099685002</c:v>
                </c:pt>
                <c:pt idx="8757">
                  <c:v>0.29840417540011199</c:v>
                </c:pt>
                <c:pt idx="8758">
                  <c:v>0.29845043915944802</c:v>
                </c:pt>
                <c:pt idx="8759">
                  <c:v>0.298538152206068</c:v>
                </c:pt>
                <c:pt idx="8760">
                  <c:v>0.29882127822687199</c:v>
                </c:pt>
                <c:pt idx="8761">
                  <c:v>0.29887089886081603</c:v>
                </c:pt>
                <c:pt idx="8762">
                  <c:v>0.29898071832334</c:v>
                </c:pt>
                <c:pt idx="8763">
                  <c:v>0.29930199015264602</c:v>
                </c:pt>
                <c:pt idx="8764">
                  <c:v>0.29933578621906398</c:v>
                </c:pt>
                <c:pt idx="8765">
                  <c:v>0.29944834889223199</c:v>
                </c:pt>
                <c:pt idx="8766">
                  <c:v>0.299431056172276</c:v>
                </c:pt>
                <c:pt idx="8767">
                  <c:v>0.299521122438211</c:v>
                </c:pt>
                <c:pt idx="8768">
                  <c:v>0.29965837718918797</c:v>
                </c:pt>
                <c:pt idx="8769">
                  <c:v>0.29989476005236199</c:v>
                </c:pt>
                <c:pt idx="8770">
                  <c:v>0.30006561040257301</c:v>
                </c:pt>
                <c:pt idx="8771">
                  <c:v>0.30015768747155602</c:v>
                </c:pt>
                <c:pt idx="8772">
                  <c:v>0.30032233459253899</c:v>
                </c:pt>
                <c:pt idx="8773">
                  <c:v>0.300542150468875</c:v>
                </c:pt>
                <c:pt idx="8774">
                  <c:v>0.30059101595543403</c:v>
                </c:pt>
                <c:pt idx="8775">
                  <c:v>0.30072285934661802</c:v>
                </c:pt>
                <c:pt idx="8776">
                  <c:v>0.30104222843624101</c:v>
                </c:pt>
                <c:pt idx="8777">
                  <c:v>0.30112510955204103</c:v>
                </c:pt>
                <c:pt idx="8778">
                  <c:v>0.30122018567338599</c:v>
                </c:pt>
                <c:pt idx="8779">
                  <c:v>0.30138766218130603</c:v>
                </c:pt>
                <c:pt idx="8780">
                  <c:v>0.30145123003361102</c:v>
                </c:pt>
                <c:pt idx="8781">
                  <c:v>0.30157041076260199</c:v>
                </c:pt>
                <c:pt idx="8782">
                  <c:v>0.30190898951453199</c:v>
                </c:pt>
                <c:pt idx="8783">
                  <c:v>0.30201906594447903</c:v>
                </c:pt>
                <c:pt idx="8784">
                  <c:v>0.30208793818019303</c:v>
                </c:pt>
                <c:pt idx="8785">
                  <c:v>0.302259299050396</c:v>
                </c:pt>
                <c:pt idx="8786">
                  <c:v>0.30241467400143401</c:v>
                </c:pt>
                <c:pt idx="8787">
                  <c:v>0.30249521920146799</c:v>
                </c:pt>
                <c:pt idx="8788">
                  <c:v>0.30266088581022998</c:v>
                </c:pt>
                <c:pt idx="8789">
                  <c:v>0.30290535612342101</c:v>
                </c:pt>
                <c:pt idx="8790">
                  <c:v>0.302928626537322</c:v>
                </c:pt>
                <c:pt idx="8791">
                  <c:v>0.30305789830162999</c:v>
                </c:pt>
                <c:pt idx="8792">
                  <c:v>0.30312534336310998</c:v>
                </c:pt>
                <c:pt idx="8793">
                  <c:v>0.30320178337084502</c:v>
                </c:pt>
                <c:pt idx="8794">
                  <c:v>0.30336240733352798</c:v>
                </c:pt>
                <c:pt idx="8795">
                  <c:v>0.30369959011052799</c:v>
                </c:pt>
                <c:pt idx="8796">
                  <c:v>0.30372575988682499</c:v>
                </c:pt>
                <c:pt idx="8797">
                  <c:v>0.30381322535686101</c:v>
                </c:pt>
                <c:pt idx="8798">
                  <c:v>0.30408724436225898</c:v>
                </c:pt>
                <c:pt idx="8799">
                  <c:v>0.30422422809836702</c:v>
                </c:pt>
                <c:pt idx="8800">
                  <c:v>0.30429246354227102</c:v>
                </c:pt>
                <c:pt idx="8801">
                  <c:v>0.30455534866389999</c:v>
                </c:pt>
                <c:pt idx="8802">
                  <c:v>0.30470341676846002</c:v>
                </c:pt>
                <c:pt idx="8803">
                  <c:v>0.304792552255094</c:v>
                </c:pt>
                <c:pt idx="8804">
                  <c:v>0.304939743907501</c:v>
                </c:pt>
                <c:pt idx="8805">
                  <c:v>0.30514974465283201</c:v>
                </c:pt>
                <c:pt idx="8806">
                  <c:v>0.305229405717303</c:v>
                </c:pt>
                <c:pt idx="8807">
                  <c:v>0.305374560567239</c:v>
                </c:pt>
                <c:pt idx="8808">
                  <c:v>0.305647102883085</c:v>
                </c:pt>
                <c:pt idx="8809">
                  <c:v>0.305732630814115</c:v>
                </c:pt>
                <c:pt idx="8810">
                  <c:v>0.30583963574220602</c:v>
                </c:pt>
                <c:pt idx="8811">
                  <c:v>0.306107617759456</c:v>
                </c:pt>
                <c:pt idx="8812">
                  <c:v>0.30614831298589701</c:v>
                </c:pt>
                <c:pt idx="8813">
                  <c:v>0.306269832964364</c:v>
                </c:pt>
                <c:pt idx="8814">
                  <c:v>0.30658441161115901</c:v>
                </c:pt>
                <c:pt idx="8815">
                  <c:v>0.30664441268891002</c:v>
                </c:pt>
                <c:pt idx="8816">
                  <c:v>0.30673189057657901</c:v>
                </c:pt>
                <c:pt idx="8817">
                  <c:v>0.306800638713562</c:v>
                </c:pt>
                <c:pt idx="8818">
                  <c:v>0.30690984008833799</c:v>
                </c:pt>
                <c:pt idx="8819">
                  <c:v>0.30702829663641701</c:v>
                </c:pt>
                <c:pt idx="8820">
                  <c:v>0.30724415811710099</c:v>
                </c:pt>
                <c:pt idx="8821">
                  <c:v>0.30748087804143598</c:v>
                </c:pt>
                <c:pt idx="8822">
                  <c:v>0.30757195153273598</c:v>
                </c:pt>
                <c:pt idx="8823">
                  <c:v>0.30768602558721803</c:v>
                </c:pt>
                <c:pt idx="8824">
                  <c:v>0.30799889036764699</c:v>
                </c:pt>
                <c:pt idx="8825">
                  <c:v>0.308055246947332</c:v>
                </c:pt>
                <c:pt idx="8826">
                  <c:v>0.30816384948169101</c:v>
                </c:pt>
                <c:pt idx="8827">
                  <c:v>0.308497995138167</c:v>
                </c:pt>
                <c:pt idx="8828">
                  <c:v>0.30853321213518198</c:v>
                </c:pt>
                <c:pt idx="8829">
                  <c:v>0.30862727591873301</c:v>
                </c:pt>
                <c:pt idx="8830">
                  <c:v>0.308835597205177</c:v>
                </c:pt>
                <c:pt idx="8831">
                  <c:v>0.30894112804283602</c:v>
                </c:pt>
                <c:pt idx="8832">
                  <c:v>0.30904471892235702</c:v>
                </c:pt>
                <c:pt idx="8833">
                  <c:v>0.30931547633372197</c:v>
                </c:pt>
                <c:pt idx="8834">
                  <c:v>0.309481958936278</c:v>
                </c:pt>
                <c:pt idx="8835">
                  <c:v>0.30953931909364901</c:v>
                </c:pt>
                <c:pt idx="8836">
                  <c:v>0.30973630041504802</c:v>
                </c:pt>
                <c:pt idx="8837">
                  <c:v>0.30991549332005303</c:v>
                </c:pt>
                <c:pt idx="8838">
                  <c:v>0.31000529633214002</c:v>
                </c:pt>
                <c:pt idx="8839">
                  <c:v>0.31016344026041498</c:v>
                </c:pt>
                <c:pt idx="8840">
                  <c:v>0.31041932261238497</c:v>
                </c:pt>
                <c:pt idx="8841">
                  <c:v>0.31051445938646699</c:v>
                </c:pt>
                <c:pt idx="8842">
                  <c:v>0.31060286316399699</c:v>
                </c:pt>
                <c:pt idx="8843">
                  <c:v>0.31066901624823601</c:v>
                </c:pt>
                <c:pt idx="8844">
                  <c:v>0.31078077441391899</c:v>
                </c:pt>
                <c:pt idx="8845">
                  <c:v>0.31091439343678301</c:v>
                </c:pt>
                <c:pt idx="8846">
                  <c:v>0.31127544282935499</c:v>
                </c:pt>
                <c:pt idx="8847">
                  <c:v>0.31138468215552401</c:v>
                </c:pt>
                <c:pt idx="8848">
                  <c:v>0.31144335966867498</c:v>
                </c:pt>
                <c:pt idx="8849">
                  <c:v>0.31168788772386702</c:v>
                </c:pt>
                <c:pt idx="8850">
                  <c:v>0.31185960521300599</c:v>
                </c:pt>
                <c:pt idx="8851">
                  <c:v>0.31192817360473102</c:v>
                </c:pt>
                <c:pt idx="8852">
                  <c:v>0.31213355646468599</c:v>
                </c:pt>
                <c:pt idx="8853">
                  <c:v>0.31241047529814098</c:v>
                </c:pt>
                <c:pt idx="8854">
                  <c:v>0.312514365650713</c:v>
                </c:pt>
                <c:pt idx="8855">
                  <c:v>0.31262396741658299</c:v>
                </c:pt>
                <c:pt idx="8856">
                  <c:v>0.31288094034728903</c:v>
                </c:pt>
                <c:pt idx="8857">
                  <c:v>0.31298597777883103</c:v>
                </c:pt>
                <c:pt idx="8858">
                  <c:v>0.31310319621115801</c:v>
                </c:pt>
                <c:pt idx="8859">
                  <c:v>0.31343042873777499</c:v>
                </c:pt>
                <c:pt idx="8860">
                  <c:v>0.31350390970086001</c:v>
                </c:pt>
                <c:pt idx="8861">
                  <c:v>0.31357023189775501</c:v>
                </c:pt>
                <c:pt idx="8862">
                  <c:v>0.31380018234873702</c:v>
                </c:pt>
                <c:pt idx="8863">
                  <c:v>0.31388332780139999</c:v>
                </c:pt>
                <c:pt idx="8864">
                  <c:v>0.31400547122272299</c:v>
                </c:pt>
                <c:pt idx="8865">
                  <c:v>0.31427320480967602</c:v>
                </c:pt>
                <c:pt idx="8866">
                  <c:v>0.31445584601411902</c:v>
                </c:pt>
                <c:pt idx="8867">
                  <c:v>0.31455617126387903</c:v>
                </c:pt>
                <c:pt idx="8868">
                  <c:v>0.31460360554046601</c:v>
                </c:pt>
                <c:pt idx="8869">
                  <c:v>0.314729410766934</c:v>
                </c:pt>
                <c:pt idx="8870">
                  <c:v>0.31487014315401501</c:v>
                </c:pt>
                <c:pt idx="8871">
                  <c:v>0.31505903764627902</c:v>
                </c:pt>
                <c:pt idx="8872">
                  <c:v>0.31534891389310199</c:v>
                </c:pt>
                <c:pt idx="8873">
                  <c:v>0.31543797603808399</c:v>
                </c:pt>
                <c:pt idx="8874">
                  <c:v>0.31555691772761402</c:v>
                </c:pt>
                <c:pt idx="8875">
                  <c:v>0.31589098748130101</c:v>
                </c:pt>
                <c:pt idx="8876">
                  <c:v>0.315928449854253</c:v>
                </c:pt>
                <c:pt idx="8877">
                  <c:v>0.31605458880464099</c:v>
                </c:pt>
                <c:pt idx="8878">
                  <c:v>0.31635853795645003</c:v>
                </c:pt>
                <c:pt idx="8879">
                  <c:v>0.31648968498208901</c:v>
                </c:pt>
                <c:pt idx="8880">
                  <c:v>0.316584307778004</c:v>
                </c:pt>
                <c:pt idx="8881">
                  <c:v>0.31675032644205298</c:v>
                </c:pt>
                <c:pt idx="8882">
                  <c:v>0.31689921699975199</c:v>
                </c:pt>
                <c:pt idx="8883">
                  <c:v>0.31701871563865602</c:v>
                </c:pt>
                <c:pt idx="8884">
                  <c:v>0.31722682885204601</c:v>
                </c:pt>
                <c:pt idx="8885">
                  <c:v>0.31745931352044199</c:v>
                </c:pt>
                <c:pt idx="8886">
                  <c:v>0.31758174633917702</c:v>
                </c:pt>
                <c:pt idx="8887">
                  <c:v>0.317727656879772</c:v>
                </c:pt>
                <c:pt idx="8888">
                  <c:v>0.31797986943274698</c:v>
                </c:pt>
                <c:pt idx="8889">
                  <c:v>0.31805088658196101</c:v>
                </c:pt>
                <c:pt idx="8890">
                  <c:v>0.31815605564042898</c:v>
                </c:pt>
                <c:pt idx="8891">
                  <c:v>0.31849058344960202</c:v>
                </c:pt>
                <c:pt idx="8892">
                  <c:v>0.31853260581071102</c:v>
                </c:pt>
                <c:pt idx="8893">
                  <c:v>0.318674746900796</c:v>
                </c:pt>
                <c:pt idx="8894">
                  <c:v>0.318717949868488</c:v>
                </c:pt>
                <c:pt idx="8895">
                  <c:v>0.318853222687418</c:v>
                </c:pt>
                <c:pt idx="8896">
                  <c:v>0.31901618923681402</c:v>
                </c:pt>
                <c:pt idx="8897">
                  <c:v>0.31929836150569102</c:v>
                </c:pt>
                <c:pt idx="8898">
                  <c:v>0.31949487297485202</c:v>
                </c:pt>
                <c:pt idx="8899">
                  <c:v>0.31961303514738898</c:v>
                </c:pt>
                <c:pt idx="8900">
                  <c:v>0.31976979621686002</c:v>
                </c:pt>
                <c:pt idx="8901">
                  <c:v>0.31997785383525001</c:v>
                </c:pt>
                <c:pt idx="8902">
                  <c:v>0.32011809758841903</c:v>
                </c:pt>
                <c:pt idx="8903">
                  <c:v>0.32023027267617299</c:v>
                </c:pt>
                <c:pt idx="8904">
                  <c:v>0.320563964700946</c:v>
                </c:pt>
                <c:pt idx="8905">
                  <c:v>0.32064336352050199</c:v>
                </c:pt>
                <c:pt idx="8906">
                  <c:v>0.32078071559468802</c:v>
                </c:pt>
                <c:pt idx="8907">
                  <c:v>0.32110563013702598</c:v>
                </c:pt>
                <c:pt idx="8908">
                  <c:v>0.32119718054309498</c:v>
                </c:pt>
                <c:pt idx="8909">
                  <c:v>0.32130985311232502</c:v>
                </c:pt>
                <c:pt idx="8910">
                  <c:v>0.32162305014207898</c:v>
                </c:pt>
                <c:pt idx="8911">
                  <c:v>0.321693936440474</c:v>
                </c:pt>
                <c:pt idx="8912">
                  <c:v>0.321846749555941</c:v>
                </c:pt>
                <c:pt idx="8913">
                  <c:v>0.32204932339178999</c:v>
                </c:pt>
                <c:pt idx="8914">
                  <c:v>0.32219970397030201</c:v>
                </c:pt>
                <c:pt idx="8915">
                  <c:v>0.32226583741915699</c:v>
                </c:pt>
                <c:pt idx="8916">
                  <c:v>0.322542122487599</c:v>
                </c:pt>
                <c:pt idx="8917">
                  <c:v>0.32281592503810902</c:v>
                </c:pt>
                <c:pt idx="8918">
                  <c:v>0.32288895966485098</c:v>
                </c:pt>
                <c:pt idx="8919">
                  <c:v>0.323025140057627</c:v>
                </c:pt>
                <c:pt idx="8920">
                  <c:v>0.32308065798133501</c:v>
                </c:pt>
                <c:pt idx="8921">
                  <c:v>0.323200185550376</c:v>
                </c:pt>
                <c:pt idx="8922">
                  <c:v>0.32334783153297902</c:v>
                </c:pt>
                <c:pt idx="8923">
                  <c:v>0.32370663628292601</c:v>
                </c:pt>
                <c:pt idx="8924">
                  <c:v>0.32380986982025201</c:v>
                </c:pt>
                <c:pt idx="8925">
                  <c:v>0.32396986444170101</c:v>
                </c:pt>
                <c:pt idx="8926">
                  <c:v>0.324220126339542</c:v>
                </c:pt>
                <c:pt idx="8927">
                  <c:v>0.32430615780564498</c:v>
                </c:pt>
                <c:pt idx="8928">
                  <c:v>0.32441791434151301</c:v>
                </c:pt>
                <c:pt idx="8929">
                  <c:v>0.32471883917848299</c:v>
                </c:pt>
                <c:pt idx="8930">
                  <c:v>0.32489677557411201</c:v>
                </c:pt>
                <c:pt idx="8931">
                  <c:v>0.325015820097177</c:v>
                </c:pt>
                <c:pt idx="8932">
                  <c:v>0.32515519105702101</c:v>
                </c:pt>
                <c:pt idx="8933">
                  <c:v>0.32533653681652602</c:v>
                </c:pt>
                <c:pt idx="8934">
                  <c:v>0.32546658144656299</c:v>
                </c:pt>
                <c:pt idx="8935">
                  <c:v>0.32563006066995198</c:v>
                </c:pt>
                <c:pt idx="8936">
                  <c:v>0.325936277517692</c:v>
                </c:pt>
                <c:pt idx="8937">
                  <c:v>0.326037532029053</c:v>
                </c:pt>
                <c:pt idx="8938">
                  <c:v>0.326183117538069</c:v>
                </c:pt>
                <c:pt idx="8939">
                  <c:v>0.32644504929582202</c:v>
                </c:pt>
                <c:pt idx="8940">
                  <c:v>0.32655700777346802</c:v>
                </c:pt>
                <c:pt idx="8941">
                  <c:v>0.32666752339961602</c:v>
                </c:pt>
                <c:pt idx="8942">
                  <c:v>0.32703085678319099</c:v>
                </c:pt>
                <c:pt idx="8943">
                  <c:v>0.32711943774483998</c:v>
                </c:pt>
                <c:pt idx="8944">
                  <c:v>0.32722661217364002</c:v>
                </c:pt>
                <c:pt idx="8945">
                  <c:v>0.32731542037799899</c:v>
                </c:pt>
                <c:pt idx="8946">
                  <c:v>0.32742805150337301</c:v>
                </c:pt>
                <c:pt idx="8947">
                  <c:v>0.32762024706850401</c:v>
                </c:pt>
                <c:pt idx="8948">
                  <c:v>0.32789983887535801</c:v>
                </c:pt>
                <c:pt idx="8949">
                  <c:v>0.32811335093962501</c:v>
                </c:pt>
                <c:pt idx="8950">
                  <c:v>0.32825675816275302</c:v>
                </c:pt>
                <c:pt idx="8951">
                  <c:v>0.32839357612344</c:v>
                </c:pt>
                <c:pt idx="8952">
                  <c:v>0.328617017949</c:v>
                </c:pt>
                <c:pt idx="8953">
                  <c:v>0.32873903959989498</c:v>
                </c:pt>
                <c:pt idx="8954">
                  <c:v>0.32888078961210898</c:v>
                </c:pt>
                <c:pt idx="8955">
                  <c:v>0.32923370770489102</c:v>
                </c:pt>
                <c:pt idx="8956">
                  <c:v>0.32928875003320601</c:v>
                </c:pt>
                <c:pt idx="8957">
                  <c:v>0.32937589761179997</c:v>
                </c:pt>
                <c:pt idx="8958">
                  <c:v>0.32972767017781901</c:v>
                </c:pt>
                <c:pt idx="8959">
                  <c:v>0.32981249488269199</c:v>
                </c:pt>
                <c:pt idx="8960">
                  <c:v>0.329932608641684</c:v>
                </c:pt>
                <c:pt idx="8961">
                  <c:v>0.33019389770925001</c:v>
                </c:pt>
                <c:pt idx="8962">
                  <c:v>0.33037700310038998</c:v>
                </c:pt>
                <c:pt idx="8963">
                  <c:v>0.33046099854012301</c:v>
                </c:pt>
                <c:pt idx="8964">
                  <c:v>0.33064930777375701</c:v>
                </c:pt>
                <c:pt idx="8965">
                  <c:v>0.33085803058929703</c:v>
                </c:pt>
                <c:pt idx="8966">
                  <c:v>0.33096780426179301</c:v>
                </c:pt>
                <c:pt idx="8967">
                  <c:v>0.331124280346558</c:v>
                </c:pt>
                <c:pt idx="8968">
                  <c:v>0.33144110961196299</c:v>
                </c:pt>
                <c:pt idx="8969">
                  <c:v>0.33153886611883698</c:v>
                </c:pt>
                <c:pt idx="8970">
                  <c:v>0.331628315926839</c:v>
                </c:pt>
                <c:pt idx="8971">
                  <c:v>0.33166462051061402</c:v>
                </c:pt>
                <c:pt idx="8972">
                  <c:v>0.33181702120539902</c:v>
                </c:pt>
                <c:pt idx="8973">
                  <c:v>0.33198239592214301</c:v>
                </c:pt>
                <c:pt idx="8974">
                  <c:v>0.33229747111909202</c:v>
                </c:pt>
                <c:pt idx="8975">
                  <c:v>0.33246203271361702</c:v>
                </c:pt>
                <c:pt idx="8976">
                  <c:v>0.33255898424734498</c:v>
                </c:pt>
                <c:pt idx="8977">
                  <c:v>0.332801039563491</c:v>
                </c:pt>
                <c:pt idx="8978">
                  <c:v>0.33295679356281799</c:v>
                </c:pt>
                <c:pt idx="8979">
                  <c:v>0.33308023229862199</c:v>
                </c:pt>
                <c:pt idx="8980">
                  <c:v>0.33327479132761401</c:v>
                </c:pt>
                <c:pt idx="8981">
                  <c:v>0.33354769204743201</c:v>
                </c:pt>
                <c:pt idx="8982">
                  <c:v>0.33368023438379102</c:v>
                </c:pt>
                <c:pt idx="8983">
                  <c:v>0.33380677465659703</c:v>
                </c:pt>
                <c:pt idx="8984">
                  <c:v>0.334028218717624</c:v>
                </c:pt>
                <c:pt idx="8985">
                  <c:v>0.33414476616955902</c:v>
                </c:pt>
                <c:pt idx="8986">
                  <c:v>0.334234689691633</c:v>
                </c:pt>
                <c:pt idx="8987">
                  <c:v>0.33460341955774903</c:v>
                </c:pt>
                <c:pt idx="8988">
                  <c:v>0.33474611890082001</c:v>
                </c:pt>
                <c:pt idx="8989">
                  <c:v>0.334889582519042</c:v>
                </c:pt>
                <c:pt idx="8990">
                  <c:v>0.33514824959759798</c:v>
                </c:pt>
                <c:pt idx="8991">
                  <c:v>0.33522538243172001</c:v>
                </c:pt>
                <c:pt idx="8992">
                  <c:v>0.33530784010266101</c:v>
                </c:pt>
                <c:pt idx="8993">
                  <c:v>0.33557241743740801</c:v>
                </c:pt>
                <c:pt idx="8994">
                  <c:v>0.335757608680675</c:v>
                </c:pt>
                <c:pt idx="8995">
                  <c:v>0.33584635378792799</c:v>
                </c:pt>
                <c:pt idx="8996">
                  <c:v>0.33592621043013998</c:v>
                </c:pt>
                <c:pt idx="8997">
                  <c:v>0.33606496624027599</c:v>
                </c:pt>
                <c:pt idx="8998">
                  <c:v>0.33615916462925599</c:v>
                </c:pt>
                <c:pt idx="8999">
                  <c:v>0.33632612794948002</c:v>
                </c:pt>
                <c:pt idx="9000">
                  <c:v>0.33664107392542097</c:v>
                </c:pt>
                <c:pt idx="9001">
                  <c:v>0.33673166491401602</c:v>
                </c:pt>
                <c:pt idx="9002">
                  <c:v>0.33689942428221198</c:v>
                </c:pt>
                <c:pt idx="9003">
                  <c:v>0.33717845838206401</c:v>
                </c:pt>
                <c:pt idx="9004">
                  <c:v>0.337267961275452</c:v>
                </c:pt>
                <c:pt idx="9005">
                  <c:v>0.33741081242138898</c:v>
                </c:pt>
                <c:pt idx="9006">
                  <c:v>0.337716702992717</c:v>
                </c:pt>
                <c:pt idx="9007">
                  <c:v>0.33781537242854598</c:v>
                </c:pt>
                <c:pt idx="9008">
                  <c:v>0.33793574237885599</c:v>
                </c:pt>
                <c:pt idx="9009">
                  <c:v>0.33819467877037701</c:v>
                </c:pt>
                <c:pt idx="9010">
                  <c:v>0.33839832657637497</c:v>
                </c:pt>
                <c:pt idx="9011">
                  <c:v>0.33850171463563899</c:v>
                </c:pt>
                <c:pt idx="9012">
                  <c:v>0.33869280898943499</c:v>
                </c:pt>
                <c:pt idx="9013">
                  <c:v>0.33889434230513799</c:v>
                </c:pt>
                <c:pt idx="9014">
                  <c:v>0.339003104871759</c:v>
                </c:pt>
                <c:pt idx="9015">
                  <c:v>0.33907106262631598</c:v>
                </c:pt>
                <c:pt idx="9016">
                  <c:v>0.33936309713559698</c:v>
                </c:pt>
                <c:pt idx="9017">
                  <c:v>0.33948594999189202</c:v>
                </c:pt>
                <c:pt idx="9018">
                  <c:v>0.339610268439476</c:v>
                </c:pt>
                <c:pt idx="9019">
                  <c:v>0.33994399391425001</c:v>
                </c:pt>
                <c:pt idx="9020">
                  <c:v>0.34003009577281701</c:v>
                </c:pt>
                <c:pt idx="9021">
                  <c:v>0.34013452722380499</c:v>
                </c:pt>
                <c:pt idx="9022">
                  <c:v>0.34015931662482402</c:v>
                </c:pt>
                <c:pt idx="9023">
                  <c:v>0.34032148712624999</c:v>
                </c:pt>
                <c:pt idx="9024">
                  <c:v>0.34046662622131302</c:v>
                </c:pt>
                <c:pt idx="9025">
                  <c:v>0.34075897916530501</c:v>
                </c:pt>
                <c:pt idx="9026">
                  <c:v>0.34095249627716701</c:v>
                </c:pt>
                <c:pt idx="9027">
                  <c:v>0.34102293476462298</c:v>
                </c:pt>
                <c:pt idx="9028">
                  <c:v>0.34124304928506399</c:v>
                </c:pt>
                <c:pt idx="9029">
                  <c:v>0.341459369519724</c:v>
                </c:pt>
                <c:pt idx="9030">
                  <c:v>0.34156377947268401</c:v>
                </c:pt>
                <c:pt idx="9031">
                  <c:v>0.34173593974928701</c:v>
                </c:pt>
                <c:pt idx="9032">
                  <c:v>0.341980571764123</c:v>
                </c:pt>
                <c:pt idx="9033">
                  <c:v>0.342071554101328</c:v>
                </c:pt>
                <c:pt idx="9034">
                  <c:v>0.34214867092425999</c:v>
                </c:pt>
                <c:pt idx="9035">
                  <c:v>0.34242003033193402</c:v>
                </c:pt>
                <c:pt idx="9036">
                  <c:v>0.34254041466685903</c:v>
                </c:pt>
                <c:pt idx="9037">
                  <c:v>0.342667584768309</c:v>
                </c:pt>
                <c:pt idx="9038">
                  <c:v>0.34298375997381902</c:v>
                </c:pt>
                <c:pt idx="9039">
                  <c:v>0.34308717401713101</c:v>
                </c:pt>
                <c:pt idx="9040">
                  <c:v>0.34319650530307499</c:v>
                </c:pt>
                <c:pt idx="9041">
                  <c:v>0.34341861843131399</c:v>
                </c:pt>
                <c:pt idx="9042">
                  <c:v>0.34358605517384899</c:v>
                </c:pt>
                <c:pt idx="9043">
                  <c:v>0.34369422821328</c:v>
                </c:pt>
                <c:pt idx="9044">
                  <c:v>0.34384238432782299</c:v>
                </c:pt>
                <c:pt idx="9045">
                  <c:v>0.34414272623447001</c:v>
                </c:pt>
                <c:pt idx="9046">
                  <c:v>0.34428465149054899</c:v>
                </c:pt>
                <c:pt idx="9047">
                  <c:v>0.34434783419904502</c:v>
                </c:pt>
                <c:pt idx="9048">
                  <c:v>0.34437821153551301</c:v>
                </c:pt>
                <c:pt idx="9049">
                  <c:v>0.34449857768292202</c:v>
                </c:pt>
                <c:pt idx="9050">
                  <c:v>0.34464279422536498</c:v>
                </c:pt>
                <c:pt idx="9051">
                  <c:v>0.34498415460499499</c:v>
                </c:pt>
                <c:pt idx="9052">
                  <c:v>0.34514293229828202</c:v>
                </c:pt>
                <c:pt idx="9053">
                  <c:v>0.34522738292192401</c:v>
                </c:pt>
                <c:pt idx="9054">
                  <c:v>0.34549961006268698</c:v>
                </c:pt>
                <c:pt idx="9055">
                  <c:v>0.34563179787558801</c:v>
                </c:pt>
                <c:pt idx="9056">
                  <c:v>0.34574427106417699</c:v>
                </c:pt>
                <c:pt idx="9057">
                  <c:v>0.346056137233971</c:v>
                </c:pt>
                <c:pt idx="9058">
                  <c:v>0.34618681351033298</c:v>
                </c:pt>
                <c:pt idx="9059">
                  <c:v>0.34630001010373102</c:v>
                </c:pt>
                <c:pt idx="9060">
                  <c:v>0.34649469897461399</c:v>
                </c:pt>
                <c:pt idx="9061">
                  <c:v>0.346719484698647</c:v>
                </c:pt>
                <c:pt idx="9062">
                  <c:v>0.34680606944796799</c:v>
                </c:pt>
                <c:pt idx="9063">
                  <c:v>0.34694459258268301</c:v>
                </c:pt>
                <c:pt idx="9064">
                  <c:v>0.34725791650513699</c:v>
                </c:pt>
                <c:pt idx="9065">
                  <c:v>0.34731050262538099</c:v>
                </c:pt>
                <c:pt idx="9066">
                  <c:v>0.34739273010442601</c:v>
                </c:pt>
                <c:pt idx="9067">
                  <c:v>0.34770674157577097</c:v>
                </c:pt>
                <c:pt idx="9068">
                  <c:v>0.34776658432868501</c:v>
                </c:pt>
                <c:pt idx="9069">
                  <c:v>0.34794685601567199</c:v>
                </c:pt>
                <c:pt idx="9070">
                  <c:v>0.34824681693377502</c:v>
                </c:pt>
                <c:pt idx="9071">
                  <c:v>0.34837933808254601</c:v>
                </c:pt>
                <c:pt idx="9072">
                  <c:v>0.34846207996209499</c:v>
                </c:pt>
                <c:pt idx="9073">
                  <c:v>0.34853605103368501</c:v>
                </c:pt>
                <c:pt idx="9074">
                  <c:v>0.34862421786722902</c:v>
                </c:pt>
                <c:pt idx="9075">
                  <c:v>0.34874400054104598</c:v>
                </c:pt>
                <c:pt idx="9076">
                  <c:v>0.34900635139395803</c:v>
                </c:pt>
                <c:pt idx="9077">
                  <c:v>0.34928054098660799</c:v>
                </c:pt>
                <c:pt idx="9078">
                  <c:v>0.349392202449962</c:v>
                </c:pt>
                <c:pt idx="9079">
                  <c:v>0.34951827613015901</c:v>
                </c:pt>
                <c:pt idx="9080">
                  <c:v>0.34979929852609698</c:v>
                </c:pt>
                <c:pt idx="9081">
                  <c:v>0.34993033530190398</c:v>
                </c:pt>
                <c:pt idx="9082">
                  <c:v>0.35005359995799701</c:v>
                </c:pt>
                <c:pt idx="9083">
                  <c:v>0.35038408800028198</c:v>
                </c:pt>
                <c:pt idx="9084">
                  <c:v>0.350476050240702</c:v>
                </c:pt>
                <c:pt idx="9085">
                  <c:v>0.350597082544927</c:v>
                </c:pt>
                <c:pt idx="9086">
                  <c:v>0.35075896519883998</c:v>
                </c:pt>
                <c:pt idx="9087">
                  <c:v>0.35085979445826498</c:v>
                </c:pt>
                <c:pt idx="9088">
                  <c:v>0.35095256649338302</c:v>
                </c:pt>
                <c:pt idx="9089">
                  <c:v>0.351253865899192</c:v>
                </c:pt>
                <c:pt idx="9090">
                  <c:v>0.351444773533378</c:v>
                </c:pt>
                <c:pt idx="9091">
                  <c:v>0.35151145577480802</c:v>
                </c:pt>
                <c:pt idx="9092">
                  <c:v>0.351730203821012</c:v>
                </c:pt>
                <c:pt idx="9093">
                  <c:v>0.35194216102470199</c:v>
                </c:pt>
                <c:pt idx="9094">
                  <c:v>0.35204652207903497</c:v>
                </c:pt>
                <c:pt idx="9095">
                  <c:v>0.35217443395716402</c:v>
                </c:pt>
                <c:pt idx="9096">
                  <c:v>0.35249375590743998</c:v>
                </c:pt>
                <c:pt idx="9097">
                  <c:v>0.352593032876028</c:v>
                </c:pt>
                <c:pt idx="9098">
                  <c:v>0.35268349006461502</c:v>
                </c:pt>
                <c:pt idx="9099">
                  <c:v>0.35275272023864002</c:v>
                </c:pt>
                <c:pt idx="9100">
                  <c:v>0.35289748548529998</c:v>
                </c:pt>
                <c:pt idx="9101">
                  <c:v>0.35302033531479399</c:v>
                </c:pt>
                <c:pt idx="9102">
                  <c:v>0.353350157461438</c:v>
                </c:pt>
                <c:pt idx="9103">
                  <c:v>0.35348341109541498</c:v>
                </c:pt>
                <c:pt idx="9104">
                  <c:v>0.353613323532043</c:v>
                </c:pt>
                <c:pt idx="9105">
                  <c:v>0.35388914410335198</c:v>
                </c:pt>
                <c:pt idx="9106">
                  <c:v>0.35398825009663898</c:v>
                </c:pt>
                <c:pt idx="9107">
                  <c:v>0.35405356747408601</c:v>
                </c:pt>
                <c:pt idx="9108">
                  <c:v>0.35429442650638499</c:v>
                </c:pt>
                <c:pt idx="9109">
                  <c:v>0.35452731512486901</c:v>
                </c:pt>
                <c:pt idx="9110">
                  <c:v>0.35463121781746398</c:v>
                </c:pt>
                <c:pt idx="9111">
                  <c:v>0.35476950362014198</c:v>
                </c:pt>
                <c:pt idx="9112">
                  <c:v>0.355046992655844</c:v>
                </c:pt>
                <c:pt idx="9113">
                  <c:v>0.35513633404237399</c:v>
                </c:pt>
                <c:pt idx="9114">
                  <c:v>0.355224760171646</c:v>
                </c:pt>
                <c:pt idx="9115">
                  <c:v>0.35559391602873802</c:v>
                </c:pt>
                <c:pt idx="9116">
                  <c:v>0.355673348453516</c:v>
                </c:pt>
                <c:pt idx="9117">
                  <c:v>0.35578820000713002</c:v>
                </c:pt>
                <c:pt idx="9118">
                  <c:v>0.35604322787063603</c:v>
                </c:pt>
                <c:pt idx="9119">
                  <c:v>0.35614422367264698</c:v>
                </c:pt>
                <c:pt idx="9120">
                  <c:v>0.35622271173633502</c:v>
                </c:pt>
                <c:pt idx="9121">
                  <c:v>0.356512756862987</c:v>
                </c:pt>
                <c:pt idx="9122">
                  <c:v>0.35666112066246503</c:v>
                </c:pt>
                <c:pt idx="9123">
                  <c:v>0.35673866133826398</c:v>
                </c:pt>
                <c:pt idx="9124">
                  <c:v>0.356829374873389</c:v>
                </c:pt>
                <c:pt idx="9125">
                  <c:v>0.35689628318262601</c:v>
                </c:pt>
                <c:pt idx="9126">
                  <c:v>0.35702565514172002</c:v>
                </c:pt>
                <c:pt idx="9127">
                  <c:v>0.35718723720250001</c:v>
                </c:pt>
                <c:pt idx="9128">
                  <c:v>0.35751733152816501</c:v>
                </c:pt>
                <c:pt idx="9129">
                  <c:v>0.35759789015476801</c:v>
                </c:pt>
                <c:pt idx="9130">
                  <c:v>0.35771068775405401</c:v>
                </c:pt>
                <c:pt idx="9131">
                  <c:v>0.35797694022767101</c:v>
                </c:pt>
                <c:pt idx="9132">
                  <c:v>0.35807913394334201</c:v>
                </c:pt>
                <c:pt idx="9133">
                  <c:v>0.358174379449337</c:v>
                </c:pt>
                <c:pt idx="9134">
                  <c:v>0.35851077075737198</c:v>
                </c:pt>
                <c:pt idx="9135">
                  <c:v>0.35859344441754099</c:v>
                </c:pt>
                <c:pt idx="9136">
                  <c:v>0.35872542811557601</c:v>
                </c:pt>
                <c:pt idx="9137">
                  <c:v>0.35889726581611697</c:v>
                </c:pt>
                <c:pt idx="9138">
                  <c:v>0.35904716686480598</c:v>
                </c:pt>
                <c:pt idx="9139">
                  <c:v>0.35911670770998699</c:v>
                </c:pt>
                <c:pt idx="9140">
                  <c:v>0.35937596051568299</c:v>
                </c:pt>
                <c:pt idx="9141">
                  <c:v>0.35959718097152898</c:v>
                </c:pt>
                <c:pt idx="9142">
                  <c:v>0.35962367032881298</c:v>
                </c:pt>
                <c:pt idx="9143">
                  <c:v>0.35972563109179001</c:v>
                </c:pt>
                <c:pt idx="9144">
                  <c:v>0.35998571493043202</c:v>
                </c:pt>
                <c:pt idx="9145">
                  <c:v>0.36007597351757198</c:v>
                </c:pt>
                <c:pt idx="9146">
                  <c:v>0.36019500833936002</c:v>
                </c:pt>
                <c:pt idx="9147">
                  <c:v>0.36052091070450898</c:v>
                </c:pt>
                <c:pt idx="9148">
                  <c:v>0.36060646176338101</c:v>
                </c:pt>
                <c:pt idx="9149">
                  <c:v>0.36065253661945301</c:v>
                </c:pt>
                <c:pt idx="9150">
                  <c:v>0.36066388292238</c:v>
                </c:pt>
                <c:pt idx="9151">
                  <c:v>0.36079914541914798</c:v>
                </c:pt>
                <c:pt idx="9152">
                  <c:v>0.36095652434353898</c:v>
                </c:pt>
                <c:pt idx="9153">
                  <c:v>0.36123159271664801</c:v>
                </c:pt>
                <c:pt idx="9154">
                  <c:v>0.361402724869548</c:v>
                </c:pt>
                <c:pt idx="9155">
                  <c:v>0.36143024933213902</c:v>
                </c:pt>
                <c:pt idx="9156">
                  <c:v>0.361598571684831</c:v>
                </c:pt>
                <c:pt idx="9157">
                  <c:v>0.36182310020861402</c:v>
                </c:pt>
                <c:pt idx="9158">
                  <c:v>0.36186268685075201</c:v>
                </c:pt>
                <c:pt idx="9159">
                  <c:v>0.361990990427632</c:v>
                </c:pt>
                <c:pt idx="9160">
                  <c:v>0.36225955910049301</c:v>
                </c:pt>
                <c:pt idx="9161">
                  <c:v>0.36232098060038898</c:v>
                </c:pt>
                <c:pt idx="9162">
                  <c:v>0.36237310866514599</c:v>
                </c:pt>
                <c:pt idx="9163">
                  <c:v>0.36269452632404697</c:v>
                </c:pt>
                <c:pt idx="9164">
                  <c:v>0.36273906053975202</c:v>
                </c:pt>
                <c:pt idx="9165">
                  <c:v>0.36282867589034101</c:v>
                </c:pt>
                <c:pt idx="9166">
                  <c:v>0.36315122006150502</c:v>
                </c:pt>
                <c:pt idx="9167">
                  <c:v>0.363201529020443</c:v>
                </c:pt>
                <c:pt idx="9168">
                  <c:v>0.36322519346140297</c:v>
                </c:pt>
                <c:pt idx="9169">
                  <c:v>0.363445286561422</c:v>
                </c:pt>
                <c:pt idx="9170">
                  <c:v>0.36358976581444202</c:v>
                </c:pt>
                <c:pt idx="9171">
                  <c:v>0.36365418819089701</c:v>
                </c:pt>
                <c:pt idx="9172">
                  <c:v>0.36385358303474802</c:v>
                </c:pt>
                <c:pt idx="9173">
                  <c:v>0.36400935061586498</c:v>
                </c:pt>
                <c:pt idx="9174">
                  <c:v>0.364106247977663</c:v>
                </c:pt>
                <c:pt idx="9175">
                  <c:v>0.36417382427801398</c:v>
                </c:pt>
                <c:pt idx="9176">
                  <c:v>0.36418476390341897</c:v>
                </c:pt>
                <c:pt idx="9177">
                  <c:v>0.36430301175763202</c:v>
                </c:pt>
                <c:pt idx="9178">
                  <c:v>0.36436894163489197</c:v>
                </c:pt>
                <c:pt idx="9179">
                  <c:v>0.36470592402231999</c:v>
                </c:pt>
                <c:pt idx="9180">
                  <c:v>0.36478835515057001</c:v>
                </c:pt>
                <c:pt idx="9181">
                  <c:v>0.364848933803537</c:v>
                </c:pt>
                <c:pt idx="9182">
                  <c:v>0.36506508810756</c:v>
                </c:pt>
                <c:pt idx="9183">
                  <c:v>0.36516299432453903</c:v>
                </c:pt>
                <c:pt idx="9184">
                  <c:v>0.36520136458178198</c:v>
                </c:pt>
                <c:pt idx="9185">
                  <c:v>0.36539626657031499</c:v>
                </c:pt>
                <c:pt idx="9186">
                  <c:v>0.365560333554942</c:v>
                </c:pt>
                <c:pt idx="9187">
                  <c:v>0.36559376205938499</c:v>
                </c:pt>
                <c:pt idx="9188">
                  <c:v>0.36570609232221901</c:v>
                </c:pt>
                <c:pt idx="9189">
                  <c:v>0.36587304464854797</c:v>
                </c:pt>
                <c:pt idx="9190">
                  <c:v>0.36591520929371602</c:v>
                </c:pt>
                <c:pt idx="9191">
                  <c:v>0.36601926744352298</c:v>
                </c:pt>
                <c:pt idx="9192">
                  <c:v>0.36632449156366598</c:v>
                </c:pt>
                <c:pt idx="9193">
                  <c:v>0.36635473516654699</c:v>
                </c:pt>
                <c:pt idx="9194">
                  <c:v>0.36636857160484798</c:v>
                </c:pt>
                <c:pt idx="9195">
                  <c:v>0.36662491008487003</c:v>
                </c:pt>
                <c:pt idx="9196">
                  <c:v>0.36667436205105503</c:v>
                </c:pt>
                <c:pt idx="9197">
                  <c:v>0.36672785457500001</c:v>
                </c:pt>
                <c:pt idx="9198">
                  <c:v>0.36699962841036299</c:v>
                </c:pt>
                <c:pt idx="9199">
                  <c:v>0.36705726858538801</c:v>
                </c:pt>
                <c:pt idx="9200">
                  <c:v>0.36710657683822001</c:v>
                </c:pt>
                <c:pt idx="9201">
                  <c:v>0.36711230369595099</c:v>
                </c:pt>
                <c:pt idx="9202">
                  <c:v>0.36714489144893803</c:v>
                </c:pt>
                <c:pt idx="9203">
                  <c:v>0.367222282414634</c:v>
                </c:pt>
                <c:pt idx="9204">
                  <c:v>0.36736261107337898</c:v>
                </c:pt>
                <c:pt idx="9205">
                  <c:v>0.36757377465255597</c:v>
                </c:pt>
                <c:pt idx="9206">
                  <c:v>0.36763324805845699</c:v>
                </c:pt>
                <c:pt idx="9207">
                  <c:v>0.36769337214839898</c:v>
                </c:pt>
                <c:pt idx="9208">
                  <c:v>0.367927562057351</c:v>
                </c:pt>
                <c:pt idx="9209">
                  <c:v>0.36792493642618102</c:v>
                </c:pt>
                <c:pt idx="9210">
                  <c:v>0.36798879830166598</c:v>
                </c:pt>
                <c:pt idx="9211">
                  <c:v>0.36829743557609501</c:v>
                </c:pt>
                <c:pt idx="9212">
                  <c:v>0.368301767623051</c:v>
                </c:pt>
                <c:pt idx="9213">
                  <c:v>0.368335723256071</c:v>
                </c:pt>
                <c:pt idx="9214">
                  <c:v>0.36858817003667199</c:v>
                </c:pt>
                <c:pt idx="9215">
                  <c:v>0.36864230494635702</c:v>
                </c:pt>
                <c:pt idx="9216">
                  <c:v>0.36864186062787901</c:v>
                </c:pt>
                <c:pt idx="9217">
                  <c:v>0.36880787353341699</c:v>
                </c:pt>
                <c:pt idx="9218">
                  <c:v>0.368941689142958</c:v>
                </c:pt>
                <c:pt idx="9219">
                  <c:v>0.36897116666659702</c:v>
                </c:pt>
                <c:pt idx="9220">
                  <c:v>0.369080839911474</c:v>
                </c:pt>
                <c:pt idx="9221">
                  <c:v>0.369201730626323</c:v>
                </c:pt>
                <c:pt idx="9222">
                  <c:v>0.36923625537504901</c:v>
                </c:pt>
                <c:pt idx="9223">
                  <c:v>0.36928189188862698</c:v>
                </c:pt>
                <c:pt idx="9224">
                  <c:v>0.36951548823465802</c:v>
                </c:pt>
                <c:pt idx="9225">
                  <c:v>0.369559503238027</c:v>
                </c:pt>
                <c:pt idx="9226">
                  <c:v>0.36959191908438899</c:v>
                </c:pt>
                <c:pt idx="9227">
                  <c:v>0.36957272786336498</c:v>
                </c:pt>
                <c:pt idx="9228">
                  <c:v>0.36962807915794299</c:v>
                </c:pt>
                <c:pt idx="9229">
                  <c:v>0.369677702353025</c:v>
                </c:pt>
                <c:pt idx="9230">
                  <c:v>0.36995351834533102</c:v>
                </c:pt>
                <c:pt idx="9231">
                  <c:v>0.36998952537154101</c:v>
                </c:pt>
                <c:pt idx="9232">
                  <c:v>0.37001156574115002</c:v>
                </c:pt>
                <c:pt idx="9233">
                  <c:v>0.370233733661748</c:v>
                </c:pt>
                <c:pt idx="9234">
                  <c:v>0.37028596596171298</c:v>
                </c:pt>
                <c:pt idx="9235">
                  <c:v>0.37028707101355401</c:v>
                </c:pt>
                <c:pt idx="9236">
                  <c:v>0.37042023653469602</c:v>
                </c:pt>
                <c:pt idx="9237">
                  <c:v>0.37054109595997797</c:v>
                </c:pt>
                <c:pt idx="9238">
                  <c:v>0.37054694517291398</c:v>
                </c:pt>
                <c:pt idx="9239">
                  <c:v>0.37063252877486502</c:v>
                </c:pt>
                <c:pt idx="9240">
                  <c:v>0.370751549611121</c:v>
                </c:pt>
                <c:pt idx="9241">
                  <c:v>0.37082553150442799</c:v>
                </c:pt>
                <c:pt idx="9242">
                  <c:v>0.37084856582805498</c:v>
                </c:pt>
                <c:pt idx="9243">
                  <c:v>0.37108158180490097</c:v>
                </c:pt>
                <c:pt idx="9244">
                  <c:v>0.37101695826276998</c:v>
                </c:pt>
                <c:pt idx="9245">
                  <c:v>0.37104404050236001</c:v>
                </c:pt>
                <c:pt idx="9246">
                  <c:v>0.37121483210163703</c:v>
                </c:pt>
                <c:pt idx="9247">
                  <c:v>0.37131228732565802</c:v>
                </c:pt>
                <c:pt idx="9248">
                  <c:v>0.37131296773441003</c:v>
                </c:pt>
                <c:pt idx="9249">
                  <c:v>0.37147796029845798</c:v>
                </c:pt>
                <c:pt idx="9250">
                  <c:v>0.37155043217353401</c:v>
                </c:pt>
                <c:pt idx="9251">
                  <c:v>0.37159341177902999</c:v>
                </c:pt>
                <c:pt idx="9252">
                  <c:v>0.37156154937110802</c:v>
                </c:pt>
                <c:pt idx="9253">
                  <c:v>0.37158200664756003</c:v>
                </c:pt>
                <c:pt idx="9254">
                  <c:v>0.37164693046361102</c:v>
                </c:pt>
                <c:pt idx="9255">
                  <c:v>0.37170372065156398</c:v>
                </c:pt>
                <c:pt idx="9256">
                  <c:v>0.37195359519682902</c:v>
                </c:pt>
                <c:pt idx="9257">
                  <c:v>0.371925212986145</c:v>
                </c:pt>
                <c:pt idx="9258">
                  <c:v>0.371974024067942</c:v>
                </c:pt>
                <c:pt idx="9259">
                  <c:v>0.37216362869366798</c:v>
                </c:pt>
                <c:pt idx="9260">
                  <c:v>0.372179170604794</c:v>
                </c:pt>
                <c:pt idx="9261">
                  <c:v>0.37217661311539402</c:v>
                </c:pt>
                <c:pt idx="9262">
                  <c:v>0.37245378495814802</c:v>
                </c:pt>
                <c:pt idx="9263">
                  <c:v>0.37244242732413002</c:v>
                </c:pt>
                <c:pt idx="9264">
                  <c:v>0.37239661556668802</c:v>
                </c:pt>
                <c:pt idx="9265">
                  <c:v>0.37259140300254001</c:v>
                </c:pt>
                <c:pt idx="9266">
                  <c:v>0.37263395280266698</c:v>
                </c:pt>
                <c:pt idx="9267">
                  <c:v>0.37268978450447499</c:v>
                </c:pt>
                <c:pt idx="9268">
                  <c:v>0.37279101135209203</c:v>
                </c:pt>
                <c:pt idx="9269">
                  <c:v>0.37289660377428102</c:v>
                </c:pt>
                <c:pt idx="9270">
                  <c:v>0.37293122212092</c:v>
                </c:pt>
                <c:pt idx="9271">
                  <c:v>0.37295532987142499</c:v>
                </c:pt>
                <c:pt idx="9272">
                  <c:v>0.373119056069602</c:v>
                </c:pt>
                <c:pt idx="9273">
                  <c:v>0.37315869083007103</c:v>
                </c:pt>
                <c:pt idx="9274">
                  <c:v>0.37314317755711501</c:v>
                </c:pt>
                <c:pt idx="9275">
                  <c:v>0.37337193638086302</c:v>
                </c:pt>
                <c:pt idx="9276">
                  <c:v>0.37335588565716998</c:v>
                </c:pt>
                <c:pt idx="9277">
                  <c:v>0.37339463310005699</c:v>
                </c:pt>
                <c:pt idx="9278">
                  <c:v>0.373338528055076</c:v>
                </c:pt>
                <c:pt idx="9279">
                  <c:v>0.373349249207724</c:v>
                </c:pt>
                <c:pt idx="9280">
                  <c:v>0.37339413127241</c:v>
                </c:pt>
                <c:pt idx="9281">
                  <c:v>0.37359347683377397</c:v>
                </c:pt>
                <c:pt idx="9282">
                  <c:v>0.373684133558223</c:v>
                </c:pt>
                <c:pt idx="9283">
                  <c:v>0.37371525882432799</c:v>
                </c:pt>
                <c:pt idx="9284">
                  <c:v>0.37381968523119102</c:v>
                </c:pt>
                <c:pt idx="9285">
                  <c:v>0.37391237501543001</c:v>
                </c:pt>
                <c:pt idx="9286">
                  <c:v>0.37397324345708899</c:v>
                </c:pt>
                <c:pt idx="9287">
                  <c:v>0.373998705702631</c:v>
                </c:pt>
                <c:pt idx="9288">
                  <c:v>0.37424925119833502</c:v>
                </c:pt>
                <c:pt idx="9289">
                  <c:v>0.37422838669276598</c:v>
                </c:pt>
                <c:pt idx="9290">
                  <c:v>0.37422002449352598</c:v>
                </c:pt>
                <c:pt idx="9291">
                  <c:v>0.37449174009574099</c:v>
                </c:pt>
                <c:pt idx="9292">
                  <c:v>0.37449425101900902</c:v>
                </c:pt>
                <c:pt idx="9293">
                  <c:v>0.37444913977136102</c:v>
                </c:pt>
                <c:pt idx="9294">
                  <c:v>0.37474207021296002</c:v>
                </c:pt>
                <c:pt idx="9295">
                  <c:v>0.37472539395093901</c:v>
                </c:pt>
                <c:pt idx="9296">
                  <c:v>0.374736604435988</c:v>
                </c:pt>
                <c:pt idx="9297">
                  <c:v>0.374865435607111</c:v>
                </c:pt>
                <c:pt idx="9298">
                  <c:v>0.374920108976462</c:v>
                </c:pt>
                <c:pt idx="9299">
                  <c:v>0.374936366919427</c:v>
                </c:pt>
                <c:pt idx="9300">
                  <c:v>0.37500456930137999</c:v>
                </c:pt>
                <c:pt idx="9301">
                  <c:v>0.37513626141784101</c:v>
                </c:pt>
                <c:pt idx="9302">
                  <c:v>0.37520608647415898</c:v>
                </c:pt>
                <c:pt idx="9303">
                  <c:v>0.37516502679015201</c:v>
                </c:pt>
                <c:pt idx="9304">
                  <c:v>0.37519759576146799</c:v>
                </c:pt>
                <c:pt idx="9305">
                  <c:v>0.37521650292910502</c:v>
                </c:pt>
                <c:pt idx="9306">
                  <c:v>0.375241693186884</c:v>
                </c:pt>
                <c:pt idx="9307">
                  <c:v>0.37555516224044</c:v>
                </c:pt>
                <c:pt idx="9308">
                  <c:v>0.37558993992085099</c:v>
                </c:pt>
                <c:pt idx="9309">
                  <c:v>0.37562605117758102</c:v>
                </c:pt>
                <c:pt idx="9310">
                  <c:v>0.37575746529425202</c:v>
                </c:pt>
                <c:pt idx="9311">
                  <c:v>0.37578228348866</c:v>
                </c:pt>
                <c:pt idx="9312">
                  <c:v>0.37582132065047802</c:v>
                </c:pt>
                <c:pt idx="9313">
                  <c:v>0.37599736095095698</c:v>
                </c:pt>
                <c:pt idx="9314">
                  <c:v>0.37609291480233198</c:v>
                </c:pt>
                <c:pt idx="9315">
                  <c:v>0.37609917678249299</c:v>
                </c:pt>
                <c:pt idx="9316">
                  <c:v>0.376214717514812</c:v>
                </c:pt>
                <c:pt idx="9317">
                  <c:v>0.37635061292288102</c:v>
                </c:pt>
                <c:pt idx="9318">
                  <c:v>0.37632891970376198</c:v>
                </c:pt>
                <c:pt idx="9319">
                  <c:v>0.37642785363520198</c:v>
                </c:pt>
                <c:pt idx="9320">
                  <c:v>0.37662115700853399</c:v>
                </c:pt>
                <c:pt idx="9321">
                  <c:v>0.376594951997199</c:v>
                </c:pt>
                <c:pt idx="9322">
                  <c:v>0.37657205364666801</c:v>
                </c:pt>
                <c:pt idx="9323">
                  <c:v>0.37682045220086902</c:v>
                </c:pt>
                <c:pt idx="9324">
                  <c:v>0.37684466495799401</c:v>
                </c:pt>
                <c:pt idx="9325">
                  <c:v>0.37688712372133898</c:v>
                </c:pt>
                <c:pt idx="9326">
                  <c:v>0.37710711134907898</c:v>
                </c:pt>
                <c:pt idx="9327">
                  <c:v>0.37717862900656901</c:v>
                </c:pt>
                <c:pt idx="9328">
                  <c:v>0.37721463168660702</c:v>
                </c:pt>
                <c:pt idx="9329">
                  <c:v>0.377191273262723</c:v>
                </c:pt>
                <c:pt idx="9330">
                  <c:v>0.37722646856369901</c:v>
                </c:pt>
                <c:pt idx="9331">
                  <c:v>0.37727644418676698</c:v>
                </c:pt>
                <c:pt idx="9332">
                  <c:v>0.37740978109650197</c:v>
                </c:pt>
                <c:pt idx="9333">
                  <c:v>0.377586360710362</c:v>
                </c:pt>
                <c:pt idx="9334">
                  <c:v>0.37761849790730501</c:v>
                </c:pt>
                <c:pt idx="9335">
                  <c:v>0.377680570123404</c:v>
                </c:pt>
                <c:pt idx="9336">
                  <c:v>0.37785879266772099</c:v>
                </c:pt>
                <c:pt idx="9337">
                  <c:v>0.37790722601603599</c:v>
                </c:pt>
                <c:pt idx="9338">
                  <c:v>0.37794202540793098</c:v>
                </c:pt>
                <c:pt idx="9339">
                  <c:v>0.37821092517070798</c:v>
                </c:pt>
                <c:pt idx="9340">
                  <c:v>0.37821400438451003</c:v>
                </c:pt>
                <c:pt idx="9341">
                  <c:v>0.37825589993333503</c:v>
                </c:pt>
                <c:pt idx="9342">
                  <c:v>0.37842068505334803</c:v>
                </c:pt>
                <c:pt idx="9343">
                  <c:v>0.37849729653053699</c:v>
                </c:pt>
                <c:pt idx="9344">
                  <c:v>0.378479696344585</c:v>
                </c:pt>
                <c:pt idx="9345">
                  <c:v>0.37871335827124603</c:v>
                </c:pt>
                <c:pt idx="9346">
                  <c:v>0.37881445302627897</c:v>
                </c:pt>
                <c:pt idx="9347">
                  <c:v>0.37885474405872299</c:v>
                </c:pt>
                <c:pt idx="9348">
                  <c:v>0.37895142007618898</c:v>
                </c:pt>
                <c:pt idx="9349">
                  <c:v>0.379059760986515</c:v>
                </c:pt>
                <c:pt idx="9350">
                  <c:v>0.37911250193913598</c:v>
                </c:pt>
                <c:pt idx="9351">
                  <c:v>0.37916646307955099</c:v>
                </c:pt>
                <c:pt idx="9352">
                  <c:v>0.37942025383623901</c:v>
                </c:pt>
                <c:pt idx="9353">
                  <c:v>0.37943268458669199</c:v>
                </c:pt>
                <c:pt idx="9354">
                  <c:v>0.37949596003939501</c:v>
                </c:pt>
                <c:pt idx="9355">
                  <c:v>0.37949359960233098</c:v>
                </c:pt>
                <c:pt idx="9356">
                  <c:v>0.37957552502242098</c:v>
                </c:pt>
                <c:pt idx="9357">
                  <c:v>0.37970518685566701</c:v>
                </c:pt>
                <c:pt idx="9358">
                  <c:v>0.37995199362436799</c:v>
                </c:pt>
                <c:pt idx="9359">
                  <c:v>0.380029825881744</c:v>
                </c:pt>
                <c:pt idx="9360">
                  <c:v>0.38004715259497102</c:v>
                </c:pt>
                <c:pt idx="9361">
                  <c:v>0.38020484785859598</c:v>
                </c:pt>
                <c:pt idx="9362">
                  <c:v>0.380299590838451</c:v>
                </c:pt>
                <c:pt idx="9363">
                  <c:v>0.38039045928356502</c:v>
                </c:pt>
                <c:pt idx="9364">
                  <c:v>0.38051730953156798</c:v>
                </c:pt>
                <c:pt idx="9365">
                  <c:v>0.38071408045167399</c:v>
                </c:pt>
                <c:pt idx="9366">
                  <c:v>0.380742129636927</c:v>
                </c:pt>
                <c:pt idx="9367">
                  <c:v>0.38081557614107803</c:v>
                </c:pt>
                <c:pt idx="9368">
                  <c:v>0.38107931047367399</c:v>
                </c:pt>
                <c:pt idx="9369">
                  <c:v>0.38112796043666503</c:v>
                </c:pt>
                <c:pt idx="9370">
                  <c:v>0.381163543400664</c:v>
                </c:pt>
                <c:pt idx="9371">
                  <c:v>0.38144373583296798</c:v>
                </c:pt>
                <c:pt idx="9372">
                  <c:v>0.381458997183168</c:v>
                </c:pt>
                <c:pt idx="9373">
                  <c:v>0.38152933353558099</c:v>
                </c:pt>
                <c:pt idx="9374">
                  <c:v>0.38169739418662901</c:v>
                </c:pt>
                <c:pt idx="9375">
                  <c:v>0.38176780473440802</c:v>
                </c:pt>
                <c:pt idx="9376">
                  <c:v>0.38182896034171199</c:v>
                </c:pt>
                <c:pt idx="9377">
                  <c:v>0.38201895845122502</c:v>
                </c:pt>
                <c:pt idx="9378">
                  <c:v>0.38215235822523602</c:v>
                </c:pt>
                <c:pt idx="9379">
                  <c:v>0.38224914351788702</c:v>
                </c:pt>
                <c:pt idx="9380">
                  <c:v>0.38229032776628702</c:v>
                </c:pt>
                <c:pt idx="9381">
                  <c:v>0.38232333624424902</c:v>
                </c:pt>
                <c:pt idx="9382">
                  <c:v>0.38240745190220499</c:v>
                </c:pt>
                <c:pt idx="9383">
                  <c:v>0.38255427063753</c:v>
                </c:pt>
                <c:pt idx="9384">
                  <c:v>0.38283141423016698</c:v>
                </c:pt>
                <c:pt idx="9385">
                  <c:v>0.38289064603547301</c:v>
                </c:pt>
                <c:pt idx="9386">
                  <c:v>0.382942020660265</c:v>
                </c:pt>
                <c:pt idx="9387">
                  <c:v>0.38320839397622602</c:v>
                </c:pt>
                <c:pt idx="9388">
                  <c:v>0.383273538767262</c:v>
                </c:pt>
                <c:pt idx="9389">
                  <c:v>0.38336941565697502</c:v>
                </c:pt>
                <c:pt idx="9390">
                  <c:v>0.38361787097984801</c:v>
                </c:pt>
                <c:pt idx="9391">
                  <c:v>0.38372254246957499</c:v>
                </c:pt>
                <c:pt idx="9392">
                  <c:v>0.38375154790972199</c:v>
                </c:pt>
                <c:pt idx="9393">
                  <c:v>0.38392681738639101</c:v>
                </c:pt>
                <c:pt idx="9394">
                  <c:v>0.38402234847262101</c:v>
                </c:pt>
                <c:pt idx="9395">
                  <c:v>0.38411545484326698</c:v>
                </c:pt>
                <c:pt idx="9396">
                  <c:v>0.38427362523421099</c:v>
                </c:pt>
                <c:pt idx="9397">
                  <c:v>0.38445814458342797</c:v>
                </c:pt>
                <c:pt idx="9398">
                  <c:v>0.38455183082260103</c:v>
                </c:pt>
                <c:pt idx="9399">
                  <c:v>0.38464688463136398</c:v>
                </c:pt>
                <c:pt idx="9400">
                  <c:v>0.38486602413467902</c:v>
                </c:pt>
                <c:pt idx="9401">
                  <c:v>0.384959766718869</c:v>
                </c:pt>
                <c:pt idx="9402">
                  <c:v>0.38503542146645398</c:v>
                </c:pt>
                <c:pt idx="9403">
                  <c:v>0.38534627202898297</c:v>
                </c:pt>
                <c:pt idx="9404">
                  <c:v>0.38541637733578499</c:v>
                </c:pt>
                <c:pt idx="9405">
                  <c:v>0.38549566796670398</c:v>
                </c:pt>
                <c:pt idx="9406">
                  <c:v>0.38550445235644898</c:v>
                </c:pt>
                <c:pt idx="9407">
                  <c:v>0.38559977042799098</c:v>
                </c:pt>
                <c:pt idx="9408">
                  <c:v>0.38569599211526401</c:v>
                </c:pt>
                <c:pt idx="9409">
                  <c:v>0.38595864037051703</c:v>
                </c:pt>
                <c:pt idx="9410">
                  <c:v>0.38618805895870001</c:v>
                </c:pt>
                <c:pt idx="9411">
                  <c:v>0.38625605986453498</c:v>
                </c:pt>
                <c:pt idx="9412">
                  <c:v>0.38636059790021898</c:v>
                </c:pt>
                <c:pt idx="9413">
                  <c:v>0.38651279990489601</c:v>
                </c:pt>
                <c:pt idx="9414">
                  <c:v>0.38073865339780699</c:v>
                </c:pt>
                <c:pt idx="9415">
                  <c:v>0.37295864964835101</c:v>
                </c:pt>
                <c:pt idx="9416">
                  <c:v>0.36641306686215103</c:v>
                </c:pt>
                <c:pt idx="9417">
                  <c:v>0.36059443256817603</c:v>
                </c:pt>
                <c:pt idx="9418">
                  <c:v>0.35543045820668201</c:v>
                </c:pt>
                <c:pt idx="9419">
                  <c:v>0.35084834244723101</c:v>
                </c:pt>
                <c:pt idx="9420">
                  <c:v>0.34660940462102502</c:v>
                </c:pt>
                <c:pt idx="9421">
                  <c:v>0.34262082275623901</c:v>
                </c:pt>
                <c:pt idx="9422">
                  <c:v>0.33879231382161301</c:v>
                </c:pt>
                <c:pt idx="9423">
                  <c:v>0.33519929701772899</c:v>
                </c:pt>
                <c:pt idx="9424">
                  <c:v>0.33151334221474699</c:v>
                </c:pt>
                <c:pt idx="9425">
                  <c:v>0.32820068835280602</c:v>
                </c:pt>
                <c:pt idx="9426">
                  <c:v>0.32500914569633699</c:v>
                </c:pt>
                <c:pt idx="9427">
                  <c:v>0.32173308093721498</c:v>
                </c:pt>
                <c:pt idx="9428">
                  <c:v>0.31869692107041703</c:v>
                </c:pt>
                <c:pt idx="9429">
                  <c:v>0.315727507773164</c:v>
                </c:pt>
                <c:pt idx="9430">
                  <c:v>0.31267574673140602</c:v>
                </c:pt>
                <c:pt idx="9431">
                  <c:v>0.309932707254302</c:v>
                </c:pt>
                <c:pt idx="9432">
                  <c:v>0.30720549522332102</c:v>
                </c:pt>
                <c:pt idx="9433">
                  <c:v>0.30441456763712399</c:v>
                </c:pt>
                <c:pt idx="9434">
                  <c:v>0.30175489449251602</c:v>
                </c:pt>
                <c:pt idx="9435">
                  <c:v>0.29915387459643999</c:v>
                </c:pt>
                <c:pt idx="9436">
                  <c:v>0.29649018143990702</c:v>
                </c:pt>
                <c:pt idx="9437">
                  <c:v>0.293921682311793</c:v>
                </c:pt>
                <c:pt idx="9438">
                  <c:v>0.29144849465050798</c:v>
                </c:pt>
                <c:pt idx="9439">
                  <c:v>0.28893110793801402</c:v>
                </c:pt>
                <c:pt idx="9440">
                  <c:v>0.28646663716062798</c:v>
                </c:pt>
                <c:pt idx="9441">
                  <c:v>0.28415597191390901</c:v>
                </c:pt>
                <c:pt idx="9442">
                  <c:v>0.28187906416133002</c:v>
                </c:pt>
                <c:pt idx="9443">
                  <c:v>0.27936608662518297</c:v>
                </c:pt>
                <c:pt idx="9444">
                  <c:v>0.27717232308350398</c:v>
                </c:pt>
                <c:pt idx="9445">
                  <c:v>0.27498457417823202</c:v>
                </c:pt>
                <c:pt idx="9446">
                  <c:v>0.27291052617753597</c:v>
                </c:pt>
                <c:pt idx="9447">
                  <c:v>0.27075846920100299</c:v>
                </c:pt>
                <c:pt idx="9448">
                  <c:v>0.268663038189212</c:v>
                </c:pt>
                <c:pt idx="9449">
                  <c:v>0.26638400500329801</c:v>
                </c:pt>
                <c:pt idx="9450">
                  <c:v>0.26430443682087001</c:v>
                </c:pt>
                <c:pt idx="9451">
                  <c:v>0.26232421646515502</c:v>
                </c:pt>
                <c:pt idx="9452">
                  <c:v>0.26028127308624399</c:v>
                </c:pt>
                <c:pt idx="9453">
                  <c:v>0.25819578239073099</c:v>
                </c:pt>
                <c:pt idx="9454">
                  <c:v>0.25625757182327302</c:v>
                </c:pt>
                <c:pt idx="9455">
                  <c:v>0.25433949210370399</c:v>
                </c:pt>
                <c:pt idx="9456">
                  <c:v>0.252258126934369</c:v>
                </c:pt>
                <c:pt idx="9457">
                  <c:v>0.25042356969788598</c:v>
                </c:pt>
                <c:pt idx="9458">
                  <c:v>0.248664919519796</c:v>
                </c:pt>
                <c:pt idx="9459">
                  <c:v>0.246618997538462</c:v>
                </c:pt>
                <c:pt idx="9460">
                  <c:v>0.24484902985083401</c:v>
                </c:pt>
                <c:pt idx="9461">
                  <c:v>0.243109756692623</c:v>
                </c:pt>
                <c:pt idx="9462">
                  <c:v>0.24117476725950801</c:v>
                </c:pt>
                <c:pt idx="9463">
                  <c:v>0.23945931384029501</c:v>
                </c:pt>
                <c:pt idx="9464">
                  <c:v>0.23777233840276599</c:v>
                </c:pt>
                <c:pt idx="9465">
                  <c:v>0.236010190720359</c:v>
                </c:pt>
                <c:pt idx="9466">
                  <c:v>0.23432109652397501</c:v>
                </c:pt>
                <c:pt idx="9467">
                  <c:v>0.232715285615994</c:v>
                </c:pt>
                <c:pt idx="9468">
                  <c:v>0.23101909885493399</c:v>
                </c:pt>
                <c:pt idx="9469">
                  <c:v>0.22933471660750601</c:v>
                </c:pt>
                <c:pt idx="9470">
                  <c:v>0.22775622340850399</c:v>
                </c:pt>
                <c:pt idx="9471">
                  <c:v>0.22619792213663301</c:v>
                </c:pt>
                <c:pt idx="9472">
                  <c:v>0.224748225494598</c:v>
                </c:pt>
                <c:pt idx="9473">
                  <c:v>0.223238567976902</c:v>
                </c:pt>
                <c:pt idx="9474">
                  <c:v>0.22170030985337899</c:v>
                </c:pt>
                <c:pt idx="9475">
                  <c:v>0.21998688594127599</c:v>
                </c:pt>
                <c:pt idx="9476">
                  <c:v>0.21850649779662401</c:v>
                </c:pt>
                <c:pt idx="9477">
                  <c:v>0.21705472081278801</c:v>
                </c:pt>
                <c:pt idx="9478">
                  <c:v>0.21546087530441499</c:v>
                </c:pt>
                <c:pt idx="9479">
                  <c:v>0.214086702481532</c:v>
                </c:pt>
                <c:pt idx="9480">
                  <c:v>0.21269953631175001</c:v>
                </c:pt>
                <c:pt idx="9481">
                  <c:v>0.21113547667240201</c:v>
                </c:pt>
                <c:pt idx="9482">
                  <c:v>0.209720574396972</c:v>
                </c:pt>
                <c:pt idx="9483">
                  <c:v>0.20838040693697399</c:v>
                </c:pt>
                <c:pt idx="9484">
                  <c:v>0.20698517273666001</c:v>
                </c:pt>
                <c:pt idx="9485">
                  <c:v>0.20562349937301999</c:v>
                </c:pt>
                <c:pt idx="9486">
                  <c:v>0.204310093564946</c:v>
                </c:pt>
                <c:pt idx="9487">
                  <c:v>0.20298085619028899</c:v>
                </c:pt>
                <c:pt idx="9488">
                  <c:v>0.20144766231615599</c:v>
                </c:pt>
                <c:pt idx="9489">
                  <c:v>0.20024094623173</c:v>
                </c:pt>
                <c:pt idx="9490">
                  <c:v>0.19896495437801501</c:v>
                </c:pt>
                <c:pt idx="9491">
                  <c:v>0.19756622992766401</c:v>
                </c:pt>
                <c:pt idx="9492">
                  <c:v>0.19636236127078799</c:v>
                </c:pt>
                <c:pt idx="9493">
                  <c:v>0.19517082243692099</c:v>
                </c:pt>
                <c:pt idx="9494">
                  <c:v>0.193745601184976</c:v>
                </c:pt>
                <c:pt idx="9495">
                  <c:v>0.19256301309602999</c:v>
                </c:pt>
                <c:pt idx="9496">
                  <c:v>0.19141882568752899</c:v>
                </c:pt>
                <c:pt idx="9497">
                  <c:v>0.190338119942073</c:v>
                </c:pt>
                <c:pt idx="9498">
                  <c:v>0.189178978325799</c:v>
                </c:pt>
                <c:pt idx="9499">
                  <c:v>0.18801631060584101</c:v>
                </c:pt>
                <c:pt idx="9500">
                  <c:v>0.18677483196370301</c:v>
                </c:pt>
                <c:pt idx="9501">
                  <c:v>0.18551519257016399</c:v>
                </c:pt>
                <c:pt idx="9502">
                  <c:v>0.18442538295251501</c:v>
                </c:pt>
                <c:pt idx="9503">
                  <c:v>0.183324829558841</c:v>
                </c:pt>
                <c:pt idx="9504">
                  <c:v>0.18205543203900099</c:v>
                </c:pt>
                <c:pt idx="9505">
                  <c:v>0.181036699446849</c:v>
                </c:pt>
                <c:pt idx="9506">
                  <c:v>0.17997324963410599</c:v>
                </c:pt>
                <c:pt idx="9507">
                  <c:v>0.178677736626316</c:v>
                </c:pt>
                <c:pt idx="9508">
                  <c:v>0.17768721565759299</c:v>
                </c:pt>
                <c:pt idx="9509">
                  <c:v>0.17663864958255199</c:v>
                </c:pt>
                <c:pt idx="9510">
                  <c:v>0.17541326951080299</c:v>
                </c:pt>
                <c:pt idx="9511">
                  <c:v>0.174425008667943</c:v>
                </c:pt>
                <c:pt idx="9512">
                  <c:v>0.17343771057979601</c:v>
                </c:pt>
                <c:pt idx="9513">
                  <c:v>0.17229011088299201</c:v>
                </c:pt>
                <c:pt idx="9514">
                  <c:v>0.17128345137462</c:v>
                </c:pt>
                <c:pt idx="9515">
                  <c:v>0.17031379009131301</c:v>
                </c:pt>
                <c:pt idx="9516">
                  <c:v>0.169319141966601</c:v>
                </c:pt>
                <c:pt idx="9517">
                  <c:v>0.168273807231648</c:v>
                </c:pt>
                <c:pt idx="9518">
                  <c:v>0.16730044273814801</c:v>
                </c:pt>
                <c:pt idx="9519">
                  <c:v>0.16634972866934999</c:v>
                </c:pt>
                <c:pt idx="9520">
                  <c:v>0.16525072325021001</c:v>
                </c:pt>
                <c:pt idx="9521">
                  <c:v>0.164359102374874</c:v>
                </c:pt>
                <c:pt idx="9522">
                  <c:v>0.16349177043108701</c:v>
                </c:pt>
                <c:pt idx="9523">
                  <c:v>0.16263263866615801</c:v>
                </c:pt>
                <c:pt idx="9524">
                  <c:v>0.16172418269949601</c:v>
                </c:pt>
                <c:pt idx="9525">
                  <c:v>0.160813016467727</c:v>
                </c:pt>
                <c:pt idx="9526">
                  <c:v>0.15969409234821699</c:v>
                </c:pt>
                <c:pt idx="9527">
                  <c:v>0.15882599314985099</c:v>
                </c:pt>
                <c:pt idx="9528">
                  <c:v>0.157958641764708</c:v>
                </c:pt>
                <c:pt idx="9529">
                  <c:v>0.15698801900725701</c:v>
                </c:pt>
                <c:pt idx="9530">
                  <c:v>0.156124311266466</c:v>
                </c:pt>
                <c:pt idx="9531">
                  <c:v>0.15531060573024</c:v>
                </c:pt>
                <c:pt idx="9532">
                  <c:v>0.15437158884014901</c:v>
                </c:pt>
                <c:pt idx="9533">
                  <c:v>0.153402520770516</c:v>
                </c:pt>
                <c:pt idx="9534">
                  <c:v>0.15262487480261699</c:v>
                </c:pt>
                <c:pt idx="9535">
                  <c:v>0.15179495287827399</c:v>
                </c:pt>
                <c:pt idx="9536">
                  <c:v>0.15078371903968801</c:v>
                </c:pt>
                <c:pt idx="9537">
                  <c:v>0.15003176298582199</c:v>
                </c:pt>
                <c:pt idx="9538">
                  <c:v>0.149255504252574</c:v>
                </c:pt>
                <c:pt idx="9539">
                  <c:v>0.14823240593115899</c:v>
                </c:pt>
                <c:pt idx="9540">
                  <c:v>0.14749125953824899</c:v>
                </c:pt>
                <c:pt idx="9541">
                  <c:v>0.14675824883549099</c:v>
                </c:pt>
                <c:pt idx="9542">
                  <c:v>0.145879906204087</c:v>
                </c:pt>
                <c:pt idx="9543">
                  <c:v>0.145121067645959</c:v>
                </c:pt>
                <c:pt idx="9544">
                  <c:v>0.14440349016028101</c:v>
                </c:pt>
                <c:pt idx="9545">
                  <c:v>0.14349269331432801</c:v>
                </c:pt>
                <c:pt idx="9546">
                  <c:v>0.14272706268820901</c:v>
                </c:pt>
                <c:pt idx="9547">
                  <c:v>0.14203996498448099</c:v>
                </c:pt>
                <c:pt idx="9548">
                  <c:v>0.14135378661254999</c:v>
                </c:pt>
                <c:pt idx="9549">
                  <c:v>0.14066149674666301</c:v>
                </c:pt>
                <c:pt idx="9550">
                  <c:v>0.13991987697469599</c:v>
                </c:pt>
                <c:pt idx="9551">
                  <c:v>0.13918445977227101</c:v>
                </c:pt>
                <c:pt idx="9552">
                  <c:v>0.13825854992804401</c:v>
                </c:pt>
                <c:pt idx="9553">
                  <c:v>0.137583439781641</c:v>
                </c:pt>
                <c:pt idx="9554">
                  <c:v>0.13691483453536901</c:v>
                </c:pt>
                <c:pt idx="9555">
                  <c:v>0.13603770383633701</c:v>
                </c:pt>
                <c:pt idx="9556">
                  <c:v>0.13535283273085899</c:v>
                </c:pt>
                <c:pt idx="9557">
                  <c:v>0.13469842398383899</c:v>
                </c:pt>
                <c:pt idx="9558">
                  <c:v>0.13386638990292801</c:v>
                </c:pt>
                <c:pt idx="9559">
                  <c:v>0.13318813064446</c:v>
                </c:pt>
                <c:pt idx="9560">
                  <c:v>0.132541980128734</c:v>
                </c:pt>
                <c:pt idx="9561">
                  <c:v>0.131788630775796</c:v>
                </c:pt>
                <c:pt idx="9562">
                  <c:v>0.131077229976654</c:v>
                </c:pt>
                <c:pt idx="9563">
                  <c:v>0.130449014599435</c:v>
                </c:pt>
                <c:pt idx="9564">
                  <c:v>0.12974761876588001</c:v>
                </c:pt>
                <c:pt idx="9565">
                  <c:v>0.129015346639788</c:v>
                </c:pt>
                <c:pt idx="9566">
                  <c:v>0.128389059721181</c:v>
                </c:pt>
                <c:pt idx="9567">
                  <c:v>0.12778415170032401</c:v>
                </c:pt>
                <c:pt idx="9568">
                  <c:v>0.12704591876051</c:v>
                </c:pt>
                <c:pt idx="9569">
                  <c:v>0.12644992403996499</c:v>
                </c:pt>
                <c:pt idx="9570">
                  <c:v>0.12585823082675501</c:v>
                </c:pt>
                <c:pt idx="9571">
                  <c:v>0.12503947084769501</c:v>
                </c:pt>
                <c:pt idx="9572">
                  <c:v>0.124489876519267</c:v>
                </c:pt>
                <c:pt idx="9573">
                  <c:v>0.123873989873876</c:v>
                </c:pt>
                <c:pt idx="9574">
                  <c:v>0.123378479465221</c:v>
                </c:pt>
                <c:pt idx="9575">
                  <c:v>0.12280207235986899</c:v>
                </c:pt>
                <c:pt idx="9576">
                  <c:v>0.12221875557831099</c:v>
                </c:pt>
                <c:pt idx="9577">
                  <c:v>0.121458127202156</c:v>
                </c:pt>
                <c:pt idx="9578">
                  <c:v>0.12082111047735999</c:v>
                </c:pt>
                <c:pt idx="9579">
                  <c:v>0.120262597260686</c:v>
                </c:pt>
                <c:pt idx="9580">
                  <c:v>0.119634327750342</c:v>
                </c:pt>
                <c:pt idx="9581">
                  <c:v>0.118991576212768</c:v>
                </c:pt>
                <c:pt idx="9582">
                  <c:v>0.118404950403298</c:v>
                </c:pt>
                <c:pt idx="9583">
                  <c:v>0.11787226765106</c:v>
                </c:pt>
                <c:pt idx="9584">
                  <c:v>0.117140127345919</c:v>
                </c:pt>
                <c:pt idx="9585">
                  <c:v>0.11663634522776301</c:v>
                </c:pt>
                <c:pt idx="9586">
                  <c:v>0.11611964759926401</c:v>
                </c:pt>
                <c:pt idx="9587">
                  <c:v>0.11545528115930601</c:v>
                </c:pt>
                <c:pt idx="9588">
                  <c:v>0.11494404405504099</c:v>
                </c:pt>
                <c:pt idx="9589">
                  <c:v>0.11443261287362901</c:v>
                </c:pt>
                <c:pt idx="9590">
                  <c:v>0.113675115360304</c:v>
                </c:pt>
                <c:pt idx="9591">
                  <c:v>0.113200735391808</c:v>
                </c:pt>
                <c:pt idx="9592">
                  <c:v>0.112700537207624</c:v>
                </c:pt>
                <c:pt idx="9593">
                  <c:v>0.112064372822958</c:v>
                </c:pt>
                <c:pt idx="9594">
                  <c:v>0.11153070942964299</c:v>
                </c:pt>
                <c:pt idx="9595">
                  <c:v>0.111043212430861</c:v>
                </c:pt>
                <c:pt idx="9596">
                  <c:v>0.110461806412786</c:v>
                </c:pt>
                <c:pt idx="9597">
                  <c:v>0.10986818827222999</c:v>
                </c:pt>
                <c:pt idx="9598">
                  <c:v>0.109393901734923</c:v>
                </c:pt>
                <c:pt idx="9599">
                  <c:v>0.10891385298843199</c:v>
                </c:pt>
                <c:pt idx="9600">
                  <c:v>0.108494554064236</c:v>
                </c:pt>
                <c:pt idx="9601">
                  <c:v>0.10799881272638701</c:v>
                </c:pt>
                <c:pt idx="9602">
                  <c:v>0.107541648477004</c:v>
                </c:pt>
                <c:pt idx="9603">
                  <c:v>0.106838585847678</c:v>
                </c:pt>
                <c:pt idx="9604">
                  <c:v>0.106365265635152</c:v>
                </c:pt>
                <c:pt idx="9605">
                  <c:v>0.105890920463328</c:v>
                </c:pt>
                <c:pt idx="9606">
                  <c:v>0.105300206380586</c:v>
                </c:pt>
                <c:pt idx="9607">
                  <c:v>0.104838977529045</c:v>
                </c:pt>
                <c:pt idx="9608">
                  <c:v>0.104378106965062</c:v>
                </c:pt>
                <c:pt idx="9609">
                  <c:v>0.103751592570915</c:v>
                </c:pt>
                <c:pt idx="9610">
                  <c:v>0.103249024910231</c:v>
                </c:pt>
                <c:pt idx="9611">
                  <c:v>0.102852346297974</c:v>
                </c:pt>
                <c:pt idx="9612">
                  <c:v>0.102356533170677</c:v>
                </c:pt>
                <c:pt idx="9613">
                  <c:v>0.10178241510099401</c:v>
                </c:pt>
                <c:pt idx="9614">
                  <c:v>0.101357717144613</c:v>
                </c:pt>
                <c:pt idx="9615">
                  <c:v>0.100890124371896</c:v>
                </c:pt>
                <c:pt idx="9616">
                  <c:v>0.100288279820233</c:v>
                </c:pt>
                <c:pt idx="9617">
                  <c:v>9.9878597306087294E-2</c:v>
                </c:pt>
                <c:pt idx="9618">
                  <c:v>9.9469068770606503E-2</c:v>
                </c:pt>
                <c:pt idx="9619">
                  <c:v>9.8884446740460999E-2</c:v>
                </c:pt>
                <c:pt idx="9620">
                  <c:v>9.8485422165443398E-2</c:v>
                </c:pt>
                <c:pt idx="9621">
                  <c:v>9.8098847432993699E-2</c:v>
                </c:pt>
                <c:pt idx="9622">
                  <c:v>9.7508671712906295E-2</c:v>
                </c:pt>
                <c:pt idx="9623">
                  <c:v>9.7094873917133701E-2</c:v>
                </c:pt>
                <c:pt idx="9624">
                  <c:v>9.6700019086710498E-2</c:v>
                </c:pt>
                <c:pt idx="9625">
                  <c:v>9.6343154339895598E-2</c:v>
                </c:pt>
                <c:pt idx="9626">
                  <c:v>9.5956907180758499E-2</c:v>
                </c:pt>
                <c:pt idx="9627">
                  <c:v>9.5550530299078701E-2</c:v>
                </c:pt>
                <c:pt idx="9628">
                  <c:v>9.5011091422444599E-2</c:v>
                </c:pt>
                <c:pt idx="9629">
                  <c:v>9.4484539256275799E-2</c:v>
                </c:pt>
                <c:pt idx="9630">
                  <c:v>9.4107105222064794E-2</c:v>
                </c:pt>
                <c:pt idx="9631">
                  <c:v>9.3677309885000101E-2</c:v>
                </c:pt>
                <c:pt idx="9632">
                  <c:v>9.3164640362374707E-2</c:v>
                </c:pt>
                <c:pt idx="9633">
                  <c:v>9.2772228643297705E-2</c:v>
                </c:pt>
                <c:pt idx="9634">
                  <c:v>9.2414148035459096E-2</c:v>
                </c:pt>
                <c:pt idx="9635">
                  <c:v>9.1780771559569901E-2</c:v>
                </c:pt>
                <c:pt idx="9636">
                  <c:v>9.1452392148009001E-2</c:v>
                </c:pt>
                <c:pt idx="9637">
                  <c:v>9.1100661581200004E-2</c:v>
                </c:pt>
                <c:pt idx="9638">
                  <c:v>9.0589615114107402E-2</c:v>
                </c:pt>
                <c:pt idx="9639">
                  <c:v>9.0244112816315503E-2</c:v>
                </c:pt>
                <c:pt idx="9640">
                  <c:v>8.9872211912653696E-2</c:v>
                </c:pt>
                <c:pt idx="9641">
                  <c:v>8.9362950220335496E-2</c:v>
                </c:pt>
                <c:pt idx="9642">
                  <c:v>8.8943429953637396E-2</c:v>
                </c:pt>
                <c:pt idx="9643">
                  <c:v>8.8595598389263494E-2</c:v>
                </c:pt>
                <c:pt idx="9644">
                  <c:v>8.8181054243690701E-2</c:v>
                </c:pt>
                <c:pt idx="9645">
                  <c:v>8.7736243278098203E-2</c:v>
                </c:pt>
                <c:pt idx="9646">
                  <c:v>8.7404755856544405E-2</c:v>
                </c:pt>
                <c:pt idx="9647">
                  <c:v>8.7052913828907993E-2</c:v>
                </c:pt>
                <c:pt idx="9648">
                  <c:v>8.64986043695046E-2</c:v>
                </c:pt>
                <c:pt idx="9649">
                  <c:v>8.6174040179078898E-2</c:v>
                </c:pt>
                <c:pt idx="9650">
                  <c:v>8.5851519349186195E-2</c:v>
                </c:pt>
                <c:pt idx="9651">
                  <c:v>8.5559352533892005E-2</c:v>
                </c:pt>
                <c:pt idx="9652">
                  <c:v>8.5213052361116898E-2</c:v>
                </c:pt>
                <c:pt idx="9653">
                  <c:v>8.4848998909971093E-2</c:v>
                </c:pt>
                <c:pt idx="9654">
                  <c:v>8.4271305977987807E-2</c:v>
                </c:pt>
                <c:pt idx="9655">
                  <c:v>8.3946140871072605E-2</c:v>
                </c:pt>
                <c:pt idx="9656">
                  <c:v>8.3599681830188899E-2</c:v>
                </c:pt>
                <c:pt idx="9657">
                  <c:v>8.3168854413087898E-2</c:v>
                </c:pt>
                <c:pt idx="9658">
                  <c:v>8.2802047778386401E-2</c:v>
                </c:pt>
                <c:pt idx="9659">
                  <c:v>8.2462442903003405E-2</c:v>
                </c:pt>
                <c:pt idx="9660">
                  <c:v>8.2060134814431293E-2</c:v>
                </c:pt>
                <c:pt idx="9661">
                  <c:v>8.1614738660088407E-2</c:v>
                </c:pt>
                <c:pt idx="9662">
                  <c:v>8.1295801268424603E-2</c:v>
                </c:pt>
                <c:pt idx="9663">
                  <c:v>8.0966562149114796E-2</c:v>
                </c:pt>
                <c:pt idx="9664">
                  <c:v>8.0486841771441206E-2</c:v>
                </c:pt>
                <c:pt idx="9665">
                  <c:v>8.0210101868336298E-2</c:v>
                </c:pt>
                <c:pt idx="9666">
                  <c:v>7.9910375158457697E-2</c:v>
                </c:pt>
                <c:pt idx="9667">
                  <c:v>7.9345246000836298E-2</c:v>
                </c:pt>
                <c:pt idx="9668">
                  <c:v>7.9083600430749301E-2</c:v>
                </c:pt>
                <c:pt idx="9669">
                  <c:v>7.8802360241145994E-2</c:v>
                </c:pt>
                <c:pt idx="9670">
                  <c:v>7.8350174007937007E-2</c:v>
                </c:pt>
                <c:pt idx="9671">
                  <c:v>7.80657141973881E-2</c:v>
                </c:pt>
                <c:pt idx="9672">
                  <c:v>7.7786855554829004E-2</c:v>
                </c:pt>
                <c:pt idx="9673">
                  <c:v>7.7320284598196495E-2</c:v>
                </c:pt>
                <c:pt idx="9674">
                  <c:v>7.6987936142055693E-2</c:v>
                </c:pt>
                <c:pt idx="9675">
                  <c:v>7.6690687700950694E-2</c:v>
                </c:pt>
                <c:pt idx="9676">
                  <c:v>7.6425216451752806E-2</c:v>
                </c:pt>
                <c:pt idx="9677">
                  <c:v>7.6167354942299398E-2</c:v>
                </c:pt>
                <c:pt idx="9678">
                  <c:v>7.5847983690133694E-2</c:v>
                </c:pt>
                <c:pt idx="9679">
                  <c:v>7.5513941391060602E-2</c:v>
                </c:pt>
                <c:pt idx="9680">
                  <c:v>7.5009682953047302E-2</c:v>
                </c:pt>
                <c:pt idx="9681">
                  <c:v>7.4712174847566898E-2</c:v>
                </c:pt>
                <c:pt idx="9682">
                  <c:v>7.4451168281180993E-2</c:v>
                </c:pt>
                <c:pt idx="9683">
                  <c:v>7.3988611829311796E-2</c:v>
                </c:pt>
                <c:pt idx="9684">
                  <c:v>7.3739296873100005E-2</c:v>
                </c:pt>
                <c:pt idx="9685">
                  <c:v>7.3463817359879599E-2</c:v>
                </c:pt>
                <c:pt idx="9686">
                  <c:v>7.2976680200857499E-2</c:v>
                </c:pt>
                <c:pt idx="9687">
                  <c:v>7.2679611466203803E-2</c:v>
                </c:pt>
                <c:pt idx="9688">
                  <c:v>7.2441386951444101E-2</c:v>
                </c:pt>
                <c:pt idx="9689">
                  <c:v>7.2084291566473696E-2</c:v>
                </c:pt>
                <c:pt idx="9690">
                  <c:v>7.1801402432345895E-2</c:v>
                </c:pt>
                <c:pt idx="9691">
                  <c:v>7.15311002427967E-2</c:v>
                </c:pt>
                <c:pt idx="9692">
                  <c:v>7.1165318374678099E-2</c:v>
                </c:pt>
                <c:pt idx="9693">
                  <c:v>7.0779546287860706E-2</c:v>
                </c:pt>
                <c:pt idx="9694">
                  <c:v>7.0527099613274094E-2</c:v>
                </c:pt>
                <c:pt idx="9695">
                  <c:v>7.0288302484666304E-2</c:v>
                </c:pt>
                <c:pt idx="9696">
                  <c:v>6.9839871558270705E-2</c:v>
                </c:pt>
                <c:pt idx="9697">
                  <c:v>6.9592916694276793E-2</c:v>
                </c:pt>
                <c:pt idx="9698">
                  <c:v>6.9352237624115895E-2</c:v>
                </c:pt>
                <c:pt idx="9699">
                  <c:v>6.88798151263567E-2</c:v>
                </c:pt>
                <c:pt idx="9700">
                  <c:v>6.8643515114671802E-2</c:v>
                </c:pt>
                <c:pt idx="9701">
                  <c:v>6.8421231369332799E-2</c:v>
                </c:pt>
                <c:pt idx="9702">
                  <c:v>6.8253827533529293E-2</c:v>
                </c:pt>
                <c:pt idx="9703">
                  <c:v>6.7987157284126798E-2</c:v>
                </c:pt>
                <c:pt idx="9704">
                  <c:v>6.7717768174285195E-2</c:v>
                </c:pt>
                <c:pt idx="9705">
                  <c:v>6.7273165099322699E-2</c:v>
                </c:pt>
                <c:pt idx="9706">
                  <c:v>6.6925412412577601E-2</c:v>
                </c:pt>
                <c:pt idx="9707">
                  <c:v>6.6693982749711597E-2</c:v>
                </c:pt>
                <c:pt idx="9708">
                  <c:v>6.6398828212792804E-2</c:v>
                </c:pt>
                <c:pt idx="9709">
                  <c:v>6.6052098758518404E-2</c:v>
                </c:pt>
                <c:pt idx="9710">
                  <c:v>6.5851770574227406E-2</c:v>
                </c:pt>
                <c:pt idx="9711">
                  <c:v>6.5545618728113597E-2</c:v>
                </c:pt>
                <c:pt idx="9712">
                  <c:v>6.5098629294273902E-2</c:v>
                </c:pt>
                <c:pt idx="9713">
                  <c:v>6.4904502107916803E-2</c:v>
                </c:pt>
                <c:pt idx="9714">
                  <c:v>6.4670319397312798E-2</c:v>
                </c:pt>
                <c:pt idx="9715">
                  <c:v>6.4234161846494997E-2</c:v>
                </c:pt>
                <c:pt idx="9716">
                  <c:v>6.4048670814372502E-2</c:v>
                </c:pt>
                <c:pt idx="9717">
                  <c:v>6.3811184896621603E-2</c:v>
                </c:pt>
                <c:pt idx="9718">
                  <c:v>6.3383636026022205E-2</c:v>
                </c:pt>
                <c:pt idx="9719">
                  <c:v>6.3141274285347604E-2</c:v>
                </c:pt>
                <c:pt idx="9720">
                  <c:v>6.2966264260467197E-2</c:v>
                </c:pt>
                <c:pt idx="9721">
                  <c:v>6.2615099207808195E-2</c:v>
                </c:pt>
                <c:pt idx="9722">
                  <c:v>6.23449833365156E-2</c:v>
                </c:pt>
                <c:pt idx="9723">
                  <c:v>6.21456508524715E-2</c:v>
                </c:pt>
                <c:pt idx="9724">
                  <c:v>6.18137646233664E-2</c:v>
                </c:pt>
                <c:pt idx="9725">
                  <c:v>6.1506814071132301E-2</c:v>
                </c:pt>
                <c:pt idx="9726">
                  <c:v>6.1282871795507697E-2</c:v>
                </c:pt>
                <c:pt idx="9727">
                  <c:v>6.1089041177183299E-2</c:v>
                </c:pt>
                <c:pt idx="9728">
                  <c:v>6.0948138493888998E-2</c:v>
                </c:pt>
                <c:pt idx="9729">
                  <c:v>6.0688355918197497E-2</c:v>
                </c:pt>
                <c:pt idx="9730">
                  <c:v>6.0437251774904402E-2</c:v>
                </c:pt>
                <c:pt idx="9731">
                  <c:v>5.9965385085282097E-2</c:v>
                </c:pt>
                <c:pt idx="9732">
                  <c:v>5.9739491727668501E-2</c:v>
                </c:pt>
                <c:pt idx="9733">
                  <c:v>5.9565594846692903E-2</c:v>
                </c:pt>
                <c:pt idx="9734">
                  <c:v>5.9173060949736601E-2</c:v>
                </c:pt>
                <c:pt idx="9735">
                  <c:v>5.8994231260536698E-2</c:v>
                </c:pt>
                <c:pt idx="9736">
                  <c:v>5.8788140634229803E-2</c:v>
                </c:pt>
                <c:pt idx="9737">
                  <c:v>5.8413627615663898E-2</c:v>
                </c:pt>
                <c:pt idx="9738">
                  <c:v>5.8161759244588399E-2</c:v>
                </c:pt>
                <c:pt idx="9739">
                  <c:v>5.7981341359360901E-2</c:v>
                </c:pt>
                <c:pt idx="9740">
                  <c:v>5.7742991426494097E-2</c:v>
                </c:pt>
                <c:pt idx="9741">
                  <c:v>5.7482493211231799E-2</c:v>
                </c:pt>
                <c:pt idx="9742">
                  <c:v>5.72681146045717E-2</c:v>
                </c:pt>
                <c:pt idx="9743">
                  <c:v>5.7030068332940102E-2</c:v>
                </c:pt>
                <c:pt idx="9744">
                  <c:v>5.6630551504726998E-2</c:v>
                </c:pt>
                <c:pt idx="9745">
                  <c:v>5.6454049216479202E-2</c:v>
                </c:pt>
                <c:pt idx="9746">
                  <c:v>5.6257064389861798E-2</c:v>
                </c:pt>
                <c:pt idx="9747">
                  <c:v>5.5882906703858599E-2</c:v>
                </c:pt>
                <c:pt idx="9748">
                  <c:v>5.5723079897655403E-2</c:v>
                </c:pt>
                <c:pt idx="9749">
                  <c:v>5.55255944450515E-2</c:v>
                </c:pt>
                <c:pt idx="9750">
                  <c:v>5.5124688062043702E-2</c:v>
                </c:pt>
                <c:pt idx="9751">
                  <c:v>5.49339942323663E-2</c:v>
                </c:pt>
                <c:pt idx="9752">
                  <c:v>5.4733434071143297E-2</c:v>
                </c:pt>
                <c:pt idx="9753">
                  <c:v>5.4615118657238698E-2</c:v>
                </c:pt>
                <c:pt idx="9754">
                  <c:v>5.4415659008858003E-2</c:v>
                </c:pt>
                <c:pt idx="9755">
                  <c:v>5.4228743344234699E-2</c:v>
                </c:pt>
                <c:pt idx="9756">
                  <c:v>5.3910406539216402E-2</c:v>
                </c:pt>
                <c:pt idx="9757">
                  <c:v>5.3589677457542298E-2</c:v>
                </c:pt>
                <c:pt idx="9758">
                  <c:v>5.3407403077774897E-2</c:v>
                </c:pt>
                <c:pt idx="9759">
                  <c:v>5.3186606208327998E-2</c:v>
                </c:pt>
                <c:pt idx="9760">
                  <c:v>5.28535932923355E-2</c:v>
                </c:pt>
                <c:pt idx="9761">
                  <c:v>5.2690693895176902E-2</c:v>
                </c:pt>
                <c:pt idx="9762">
                  <c:v>5.2501564340976303E-2</c:v>
                </c:pt>
                <c:pt idx="9763">
                  <c:v>5.2076832507736898E-2</c:v>
                </c:pt>
                <c:pt idx="9764">
                  <c:v>5.1947553952534899E-2</c:v>
                </c:pt>
                <c:pt idx="9765">
                  <c:v>5.1759915251750603E-2</c:v>
                </c:pt>
                <c:pt idx="9766">
                  <c:v>5.1390465601192099E-2</c:v>
                </c:pt>
                <c:pt idx="9767">
                  <c:v>5.1235681923571898E-2</c:v>
                </c:pt>
                <c:pt idx="9768">
                  <c:v>5.1059605107487402E-2</c:v>
                </c:pt>
                <c:pt idx="9769">
                  <c:v>5.0731888525964199E-2</c:v>
                </c:pt>
                <c:pt idx="9770">
                  <c:v>5.0511288262593199E-2</c:v>
                </c:pt>
                <c:pt idx="9771">
                  <c:v>5.0344090520714799E-2</c:v>
                </c:pt>
                <c:pt idx="9772">
                  <c:v>5.0008517690002897E-2</c:v>
                </c:pt>
                <c:pt idx="9773">
                  <c:v>4.9719235510565202E-2</c:v>
                </c:pt>
                <c:pt idx="9774">
                  <c:v>4.9556691606994503E-2</c:v>
                </c:pt>
                <c:pt idx="9775">
                  <c:v>4.9139368270213001E-2</c:v>
                </c:pt>
                <c:pt idx="9776">
                  <c:v>4.8991458374075501E-2</c:v>
                </c:pt>
                <c:pt idx="9777">
                  <c:v>4.88424212477791E-2</c:v>
                </c:pt>
                <c:pt idx="9778">
                  <c:v>4.8747767568177697E-2</c:v>
                </c:pt>
                <c:pt idx="9779">
                  <c:v>4.8570767908434703E-2</c:v>
                </c:pt>
                <c:pt idx="9780">
                  <c:v>4.8364566037586702E-2</c:v>
                </c:pt>
                <c:pt idx="9781">
                  <c:v>4.8027180406885597E-2</c:v>
                </c:pt>
                <c:pt idx="9782">
                  <c:v>4.7764959793615502E-2</c:v>
                </c:pt>
                <c:pt idx="9783">
                  <c:v>4.7611647363131199E-2</c:v>
                </c:pt>
                <c:pt idx="9784">
                  <c:v>4.73698400504265E-2</c:v>
                </c:pt>
                <c:pt idx="9785">
                  <c:v>4.7111267806030803E-2</c:v>
                </c:pt>
                <c:pt idx="9786">
                  <c:v>4.6980141438931797E-2</c:v>
                </c:pt>
                <c:pt idx="9787">
                  <c:v>4.6784959908109103E-2</c:v>
                </c:pt>
                <c:pt idx="9788">
                  <c:v>4.6406299360872399E-2</c:v>
                </c:pt>
                <c:pt idx="9789">
                  <c:v>4.6293223965525002E-2</c:v>
                </c:pt>
                <c:pt idx="9790">
                  <c:v>4.61446502595209E-2</c:v>
                </c:pt>
                <c:pt idx="9791">
                  <c:v>4.5863417122745602E-2</c:v>
                </c:pt>
                <c:pt idx="9792">
                  <c:v>4.5733460545306803E-2</c:v>
                </c:pt>
                <c:pt idx="9793">
                  <c:v>4.5587476947668702E-2</c:v>
                </c:pt>
                <c:pt idx="9794">
                  <c:v>4.5190583712762897E-2</c:v>
                </c:pt>
                <c:pt idx="9795">
                  <c:v>4.5067963249157898E-2</c:v>
                </c:pt>
                <c:pt idx="9796">
                  <c:v>4.4931720797434002E-2</c:v>
                </c:pt>
                <c:pt idx="9797">
                  <c:v>4.4648955267388199E-2</c:v>
                </c:pt>
                <c:pt idx="9798">
                  <c:v>4.4445172821376E-2</c:v>
                </c:pt>
                <c:pt idx="9799">
                  <c:v>4.4306599680056701E-2</c:v>
                </c:pt>
                <c:pt idx="9800">
                  <c:v>4.4078047225009902E-2</c:v>
                </c:pt>
                <c:pt idx="9801">
                  <c:v>4.37942141000442E-2</c:v>
                </c:pt>
                <c:pt idx="9802">
                  <c:v>4.3673007864377299E-2</c:v>
                </c:pt>
                <c:pt idx="9803">
                  <c:v>4.3551863239069198E-2</c:v>
                </c:pt>
                <c:pt idx="9804">
                  <c:v>4.3474202034606703E-2</c:v>
                </c:pt>
                <c:pt idx="9805">
                  <c:v>4.3298183736623898E-2</c:v>
                </c:pt>
                <c:pt idx="9806">
                  <c:v>4.3115968961501397E-2</c:v>
                </c:pt>
                <c:pt idx="9807">
                  <c:v>4.2710192482142403E-2</c:v>
                </c:pt>
                <c:pt idx="9808">
                  <c:v>4.2608207935700103E-2</c:v>
                </c:pt>
                <c:pt idx="9809">
                  <c:v>4.2462598765268797E-2</c:v>
                </c:pt>
                <c:pt idx="9810">
                  <c:v>4.2152543474609602E-2</c:v>
                </c:pt>
                <c:pt idx="9811">
                  <c:v>4.2007853131508302E-2</c:v>
                </c:pt>
                <c:pt idx="9812">
                  <c:v>4.1884752853851001E-2</c:v>
                </c:pt>
                <c:pt idx="9813">
                  <c:v>4.1579786018701298E-2</c:v>
                </c:pt>
                <c:pt idx="9814">
                  <c:v>4.13853928427367E-2</c:v>
                </c:pt>
                <c:pt idx="9815">
                  <c:v>4.1258680372265898E-2</c:v>
                </c:pt>
                <c:pt idx="9816">
                  <c:v>4.1037294557706001E-2</c:v>
                </c:pt>
                <c:pt idx="9817">
                  <c:v>4.0813014211986798E-2</c:v>
                </c:pt>
                <c:pt idx="9818">
                  <c:v>4.0690835419809501E-2</c:v>
                </c:pt>
                <c:pt idx="9819">
                  <c:v>4.0527846916423499E-2</c:v>
                </c:pt>
                <c:pt idx="9820">
                  <c:v>4.01974461177209E-2</c:v>
                </c:pt>
                <c:pt idx="9821">
                  <c:v>4.0107193577568902E-2</c:v>
                </c:pt>
                <c:pt idx="9822">
                  <c:v>3.99959673328944E-2</c:v>
                </c:pt>
                <c:pt idx="9823">
                  <c:v>3.9685983880190102E-2</c:v>
                </c:pt>
                <c:pt idx="9824">
                  <c:v>3.9569391616775099E-2</c:v>
                </c:pt>
                <c:pt idx="9825">
                  <c:v>3.9438855475358102E-2</c:v>
                </c:pt>
                <c:pt idx="9826">
                  <c:v>3.91247224664159E-2</c:v>
                </c:pt>
                <c:pt idx="9827">
                  <c:v>3.90126031416001E-2</c:v>
                </c:pt>
                <c:pt idx="9828">
                  <c:v>3.89051213957523E-2</c:v>
                </c:pt>
                <c:pt idx="9829">
                  <c:v>3.8821306710209003E-2</c:v>
                </c:pt>
                <c:pt idx="9830">
                  <c:v>3.8697105706281203E-2</c:v>
                </c:pt>
                <c:pt idx="9831">
                  <c:v>3.8523129100212702E-2</c:v>
                </c:pt>
                <c:pt idx="9832">
                  <c:v>3.8298189213188998E-2</c:v>
                </c:pt>
                <c:pt idx="9833">
                  <c:v>3.8045524774740103E-2</c:v>
                </c:pt>
                <c:pt idx="9834">
                  <c:v>3.79126729870524E-2</c:v>
                </c:pt>
                <c:pt idx="9835">
                  <c:v>3.7755787712133698E-2</c:v>
                </c:pt>
                <c:pt idx="9836">
                  <c:v>3.7482648224492099E-2</c:v>
                </c:pt>
                <c:pt idx="9837">
                  <c:v>3.7380343826953197E-2</c:v>
                </c:pt>
                <c:pt idx="9838">
                  <c:v>3.7269079485364801E-2</c:v>
                </c:pt>
                <c:pt idx="9839">
                  <c:v>3.6911782178018798E-2</c:v>
                </c:pt>
                <c:pt idx="9840">
                  <c:v>3.6820131877902798E-2</c:v>
                </c:pt>
                <c:pt idx="9841">
                  <c:v>3.6714487621793503E-2</c:v>
                </c:pt>
                <c:pt idx="9842">
                  <c:v>3.6466597230173599E-2</c:v>
                </c:pt>
                <c:pt idx="9843">
                  <c:v>3.6349558358779198E-2</c:v>
                </c:pt>
                <c:pt idx="9844">
                  <c:v>3.6246805702879401E-2</c:v>
                </c:pt>
                <c:pt idx="9845">
                  <c:v>3.5968105337815297E-2</c:v>
                </c:pt>
                <c:pt idx="9846">
                  <c:v>3.5784388788844101E-2</c:v>
                </c:pt>
                <c:pt idx="9847">
                  <c:v>3.5692160006284897E-2</c:v>
                </c:pt>
                <c:pt idx="9848">
                  <c:v>3.5504375132612502E-2</c:v>
                </c:pt>
                <c:pt idx="9849">
                  <c:v>3.5309519987398098E-2</c:v>
                </c:pt>
                <c:pt idx="9850">
                  <c:v>3.5220400779507902E-2</c:v>
                </c:pt>
                <c:pt idx="9851">
                  <c:v>3.50870043039321E-2</c:v>
                </c:pt>
                <c:pt idx="9852">
                  <c:v>3.4771477143900997E-2</c:v>
                </c:pt>
                <c:pt idx="9853">
                  <c:v>3.4678790504888701E-2</c:v>
                </c:pt>
                <c:pt idx="9854">
                  <c:v>3.4589690253293698E-2</c:v>
                </c:pt>
                <c:pt idx="9855">
                  <c:v>3.4517781197791898E-2</c:v>
                </c:pt>
                <c:pt idx="9856">
                  <c:v>3.4403998521156803E-2</c:v>
                </c:pt>
                <c:pt idx="9857">
                  <c:v>3.4239467272224398E-2</c:v>
                </c:pt>
                <c:pt idx="9858">
                  <c:v>3.3918291446752701E-2</c:v>
                </c:pt>
                <c:pt idx="9859">
                  <c:v>3.3800925205771798E-2</c:v>
                </c:pt>
                <c:pt idx="9860">
                  <c:v>3.3682593484020897E-2</c:v>
                </c:pt>
                <c:pt idx="9861">
                  <c:v>3.3447547621714403E-2</c:v>
                </c:pt>
                <c:pt idx="9862">
                  <c:v>3.3292710082605502E-2</c:v>
                </c:pt>
                <c:pt idx="9863">
                  <c:v>3.3191668626386499E-2</c:v>
                </c:pt>
                <c:pt idx="9864">
                  <c:v>3.3010858664056203E-2</c:v>
                </c:pt>
                <c:pt idx="9865">
                  <c:v>3.2773864911481099E-2</c:v>
                </c:pt>
                <c:pt idx="9866">
                  <c:v>3.2686780206859001E-2</c:v>
                </c:pt>
                <c:pt idx="9867">
                  <c:v>3.2557399177069998E-2</c:v>
                </c:pt>
                <c:pt idx="9868">
                  <c:v>3.2281218581677602E-2</c:v>
                </c:pt>
                <c:pt idx="9869">
                  <c:v>3.2200901992230899E-2</c:v>
                </c:pt>
                <c:pt idx="9870">
                  <c:v>3.20941583389261E-2</c:v>
                </c:pt>
                <c:pt idx="9871">
                  <c:v>3.17643662468374E-2</c:v>
                </c:pt>
                <c:pt idx="9872">
                  <c:v>3.1709149266437801E-2</c:v>
                </c:pt>
                <c:pt idx="9873">
                  <c:v>3.1623720754092997E-2</c:v>
                </c:pt>
                <c:pt idx="9874">
                  <c:v>3.1382189035260299E-2</c:v>
                </c:pt>
                <c:pt idx="9875">
                  <c:v>3.1296269085335698E-2</c:v>
                </c:pt>
                <c:pt idx="9876">
                  <c:v>3.1221472532100201E-2</c:v>
                </c:pt>
                <c:pt idx="9877">
                  <c:v>3.09658037246359E-2</c:v>
                </c:pt>
                <c:pt idx="9878">
                  <c:v>3.0800318374531298E-2</c:v>
                </c:pt>
                <c:pt idx="9879">
                  <c:v>3.0725626129424199E-2</c:v>
                </c:pt>
                <c:pt idx="9880">
                  <c:v>3.0678808805532701E-2</c:v>
                </c:pt>
                <c:pt idx="9881">
                  <c:v>3.06040044039642E-2</c:v>
                </c:pt>
                <c:pt idx="9882">
                  <c:v>3.0490338103845601E-2</c:v>
                </c:pt>
                <c:pt idx="9883">
                  <c:v>3.0321302988644099E-2</c:v>
                </c:pt>
                <c:pt idx="9884">
                  <c:v>3.00071000334961E-2</c:v>
                </c:pt>
                <c:pt idx="9885">
                  <c:v>2.9930769068111301E-2</c:v>
                </c:pt>
                <c:pt idx="9886">
                  <c:v>2.9826338548446001E-2</c:v>
                </c:pt>
                <c:pt idx="9887">
                  <c:v>2.9545536914762801E-2</c:v>
                </c:pt>
                <c:pt idx="9888">
                  <c:v>2.9478183336322999E-2</c:v>
                </c:pt>
                <c:pt idx="9889">
                  <c:v>2.93855166722399E-2</c:v>
                </c:pt>
                <c:pt idx="9890">
                  <c:v>2.9070434480672699E-2</c:v>
                </c:pt>
                <c:pt idx="9891">
                  <c:v>2.8974082980615299E-2</c:v>
                </c:pt>
                <c:pt idx="9892">
                  <c:v>2.8920451664210499E-2</c:v>
                </c:pt>
                <c:pt idx="9893">
                  <c:v>2.8732705579992999E-2</c:v>
                </c:pt>
                <c:pt idx="9894">
                  <c:v>2.8607402268486699E-2</c:v>
                </c:pt>
                <c:pt idx="9895">
                  <c:v>2.85129695160624E-2</c:v>
                </c:pt>
                <c:pt idx="9896">
                  <c:v>2.83463451487476E-2</c:v>
                </c:pt>
                <c:pt idx="9897">
                  <c:v>2.8105217421122E-2</c:v>
                </c:pt>
                <c:pt idx="9898">
                  <c:v>2.8054620682572199E-2</c:v>
                </c:pt>
                <c:pt idx="9899">
                  <c:v>2.7956028205184499E-2</c:v>
                </c:pt>
                <c:pt idx="9900">
                  <c:v>2.7732078767299499E-2</c:v>
                </c:pt>
                <c:pt idx="9901">
                  <c:v>2.7642901505507599E-2</c:v>
                </c:pt>
                <c:pt idx="9902">
                  <c:v>2.75874644188055E-2</c:v>
                </c:pt>
                <c:pt idx="9903">
                  <c:v>2.72318998080056E-2</c:v>
                </c:pt>
                <c:pt idx="9904">
                  <c:v>2.7186302730114999E-2</c:v>
                </c:pt>
                <c:pt idx="9905">
                  <c:v>2.71211095872179E-2</c:v>
                </c:pt>
                <c:pt idx="9906">
                  <c:v>2.7085465699201401E-2</c:v>
                </c:pt>
                <c:pt idx="9907">
                  <c:v>2.6990091631887401E-2</c:v>
                </c:pt>
                <c:pt idx="9908">
                  <c:v>2.6888801299112999E-2</c:v>
                </c:pt>
                <c:pt idx="9909">
                  <c:v>2.6624173643843601E-2</c:v>
                </c:pt>
                <c:pt idx="9910">
                  <c:v>2.6457213437728E-2</c:v>
                </c:pt>
                <c:pt idx="9911">
                  <c:v>2.6382713404018401E-2</c:v>
                </c:pt>
                <c:pt idx="9912">
                  <c:v>2.6230417677045901E-2</c:v>
                </c:pt>
                <c:pt idx="9913">
                  <c:v>2.60493581105644E-2</c:v>
                </c:pt>
                <c:pt idx="9914">
                  <c:v>2.5960770445332501E-2</c:v>
                </c:pt>
                <c:pt idx="9915">
                  <c:v>2.5852740703461E-2</c:v>
                </c:pt>
                <c:pt idx="9916">
                  <c:v>2.5578232656698601E-2</c:v>
                </c:pt>
                <c:pt idx="9917">
                  <c:v>2.5534727406920699E-2</c:v>
                </c:pt>
                <c:pt idx="9918">
                  <c:v>2.5458126746040401E-2</c:v>
                </c:pt>
                <c:pt idx="9919">
                  <c:v>2.5159166320615201E-2</c:v>
                </c:pt>
                <c:pt idx="9920">
                  <c:v>2.5127887696726098E-2</c:v>
                </c:pt>
                <c:pt idx="9921">
                  <c:v>2.5053215504158202E-2</c:v>
                </c:pt>
                <c:pt idx="9922">
                  <c:v>2.4771496983400101E-2</c:v>
                </c:pt>
                <c:pt idx="9923">
                  <c:v>2.47061123469999E-2</c:v>
                </c:pt>
                <c:pt idx="9924">
                  <c:v>2.4640990372669501E-2</c:v>
                </c:pt>
                <c:pt idx="9925">
                  <c:v>2.44612527361216E-2</c:v>
                </c:pt>
                <c:pt idx="9926">
                  <c:v>2.43434665365687E-2</c:v>
                </c:pt>
                <c:pt idx="9927">
                  <c:v>2.4300377384255001E-2</c:v>
                </c:pt>
                <c:pt idx="9928">
                  <c:v>2.4112374109487598E-2</c:v>
                </c:pt>
                <c:pt idx="9929">
                  <c:v>2.3952072006068002E-2</c:v>
                </c:pt>
                <c:pt idx="9930">
                  <c:v>2.38810939287455E-2</c:v>
                </c:pt>
                <c:pt idx="9931">
                  <c:v>2.3817680543288498E-2</c:v>
                </c:pt>
                <c:pt idx="9932">
                  <c:v>2.3788705570041199E-2</c:v>
                </c:pt>
                <c:pt idx="9933">
                  <c:v>2.3704873674432601E-2</c:v>
                </c:pt>
                <c:pt idx="9934">
                  <c:v>2.3613687992716799E-2</c:v>
                </c:pt>
                <c:pt idx="9935">
                  <c:v>2.3288238667494899E-2</c:v>
                </c:pt>
                <c:pt idx="9936">
                  <c:v>2.3233284499534899E-2</c:v>
                </c:pt>
                <c:pt idx="9937">
                  <c:v>2.3165299062384199E-2</c:v>
                </c:pt>
                <c:pt idx="9938">
                  <c:v>2.2924121968874899E-2</c:v>
                </c:pt>
                <c:pt idx="9939">
                  <c:v>2.2852697007086399E-2</c:v>
                </c:pt>
                <c:pt idx="9940">
                  <c:v>2.27718201349488E-2</c:v>
                </c:pt>
                <c:pt idx="9941">
                  <c:v>2.2544622455219099E-2</c:v>
                </c:pt>
                <c:pt idx="9942">
                  <c:v>2.2429058565952099E-2</c:v>
                </c:pt>
                <c:pt idx="9943">
                  <c:v>2.2403050796128799E-2</c:v>
                </c:pt>
                <c:pt idx="9944">
                  <c:v>2.22794786774708E-2</c:v>
                </c:pt>
                <c:pt idx="9945">
                  <c:v>2.21594968509937E-2</c:v>
                </c:pt>
                <c:pt idx="9946">
                  <c:v>2.2104333935809999E-2</c:v>
                </c:pt>
                <c:pt idx="9947">
                  <c:v>2.1981489490523601E-2</c:v>
                </c:pt>
                <c:pt idx="9948">
                  <c:v>2.1723024469489802E-2</c:v>
                </c:pt>
                <c:pt idx="9949">
                  <c:v>2.16580817699044E-2</c:v>
                </c:pt>
                <c:pt idx="9950">
                  <c:v>2.1602889841831101E-2</c:v>
                </c:pt>
                <c:pt idx="9951">
                  <c:v>2.1371647645982102E-2</c:v>
                </c:pt>
                <c:pt idx="9952">
                  <c:v>2.1318480451591199E-2</c:v>
                </c:pt>
                <c:pt idx="9953">
                  <c:v>2.1290141458739399E-2</c:v>
                </c:pt>
                <c:pt idx="9954">
                  <c:v>2.09847359060292E-2</c:v>
                </c:pt>
                <c:pt idx="9955">
                  <c:v>2.0929325187656299E-2</c:v>
                </c:pt>
                <c:pt idx="9956">
                  <c:v>2.088666689815E-2</c:v>
                </c:pt>
                <c:pt idx="9957">
                  <c:v>2.08691618851541E-2</c:v>
                </c:pt>
                <c:pt idx="9958">
                  <c:v>2.0811970554253399E-2</c:v>
                </c:pt>
                <c:pt idx="9959">
                  <c:v>2.0729999965017998E-2</c:v>
                </c:pt>
                <c:pt idx="9960">
                  <c:v>2.0533386947742201E-2</c:v>
                </c:pt>
                <c:pt idx="9961">
                  <c:v>2.0344542407353099E-2</c:v>
                </c:pt>
                <c:pt idx="9962">
                  <c:v>2.0306177859310898E-2</c:v>
                </c:pt>
                <c:pt idx="9963">
                  <c:v>2.0177687848142001E-2</c:v>
                </c:pt>
                <c:pt idx="9964">
                  <c:v>1.99647193512646E-2</c:v>
                </c:pt>
                <c:pt idx="9965">
                  <c:v>1.99233389964017E-2</c:v>
                </c:pt>
                <c:pt idx="9966">
                  <c:v>1.9867038519199201E-2</c:v>
                </c:pt>
                <c:pt idx="9967">
                  <c:v>1.9565028822398699E-2</c:v>
                </c:pt>
                <c:pt idx="9968">
                  <c:v>1.9542745537667799E-2</c:v>
                </c:pt>
                <c:pt idx="9969">
                  <c:v>1.9484830297490801E-2</c:v>
                </c:pt>
                <c:pt idx="9970">
                  <c:v>1.92403645293476E-2</c:v>
                </c:pt>
                <c:pt idx="9971">
                  <c:v>1.9197583610851599E-2</c:v>
                </c:pt>
                <c:pt idx="9972">
                  <c:v>1.91722663391071E-2</c:v>
                </c:pt>
                <c:pt idx="9973">
                  <c:v>1.8941755804310699E-2</c:v>
                </c:pt>
                <c:pt idx="9974">
                  <c:v>1.88477263630678E-2</c:v>
                </c:pt>
                <c:pt idx="9975">
                  <c:v>1.8802782806839401E-2</c:v>
                </c:pt>
                <c:pt idx="9976">
                  <c:v>1.8685745448844101E-2</c:v>
                </c:pt>
                <c:pt idx="9977">
                  <c:v>1.85475343023426E-2</c:v>
                </c:pt>
                <c:pt idx="9978">
                  <c:v>1.8530411015187001E-2</c:v>
                </c:pt>
                <c:pt idx="9979">
                  <c:v>1.8414488692845499E-2</c:v>
                </c:pt>
                <c:pt idx="9980">
                  <c:v>1.8166736185473001E-2</c:v>
                </c:pt>
                <c:pt idx="9981">
                  <c:v>1.8162312121906599E-2</c:v>
                </c:pt>
                <c:pt idx="9982">
                  <c:v>1.81056398626726E-2</c:v>
                </c:pt>
                <c:pt idx="9983">
                  <c:v>1.8129277406842399E-2</c:v>
                </c:pt>
                <c:pt idx="9984">
                  <c:v>1.8037527896618999E-2</c:v>
                </c:pt>
                <c:pt idx="9985">
                  <c:v>1.7965085295145299E-2</c:v>
                </c:pt>
                <c:pt idx="9986">
                  <c:v>1.7672637259238299E-2</c:v>
                </c:pt>
                <c:pt idx="9987">
                  <c:v>1.76221654983237E-2</c:v>
                </c:pt>
                <c:pt idx="9988">
                  <c:v>1.7573834173769301E-2</c:v>
                </c:pt>
                <c:pt idx="9989">
                  <c:v>1.7404299015955301E-2</c:v>
                </c:pt>
                <c:pt idx="9990">
                  <c:v>1.7300173344362301E-2</c:v>
                </c:pt>
                <c:pt idx="9991">
                  <c:v>1.7251905635930501E-2</c:v>
                </c:pt>
                <c:pt idx="9992">
                  <c:v>1.7100567701466601E-2</c:v>
                </c:pt>
                <c:pt idx="9993">
                  <c:v>1.6913477923177701E-2</c:v>
                </c:pt>
                <c:pt idx="9994">
                  <c:v>1.68911071765857E-2</c:v>
                </c:pt>
                <c:pt idx="9995">
                  <c:v>1.6848402500424201E-2</c:v>
                </c:pt>
                <c:pt idx="9996">
                  <c:v>1.6690592519201599E-2</c:v>
                </c:pt>
                <c:pt idx="9997">
                  <c:v>1.6630784288281499E-2</c:v>
                </c:pt>
                <c:pt idx="9998">
                  <c:v>1.6582867222799301E-2</c:v>
                </c:pt>
                <c:pt idx="9999">
                  <c:v>1.6325145988957901E-2</c:v>
                </c:pt>
                <c:pt idx="10000">
                  <c:v>1.6263425156163702E-2</c:v>
                </c:pt>
                <c:pt idx="10001">
                  <c:v>1.6261972915929401E-2</c:v>
                </c:pt>
                <c:pt idx="10002">
                  <c:v>1.6036529198585801E-2</c:v>
                </c:pt>
                <c:pt idx="10003">
                  <c:v>1.5989570449101199E-2</c:v>
                </c:pt>
                <c:pt idx="10004">
                  <c:v>1.59623478809558E-2</c:v>
                </c:pt>
                <c:pt idx="10005">
                  <c:v>1.5762207357205699E-2</c:v>
                </c:pt>
                <c:pt idx="10006">
                  <c:v>1.56811496514517E-2</c:v>
                </c:pt>
                <c:pt idx="10007">
                  <c:v>1.5656036800161501E-2</c:v>
                </c:pt>
                <c:pt idx="10008">
                  <c:v>1.5653748671562901E-2</c:v>
                </c:pt>
                <c:pt idx="10009">
                  <c:v>1.56201575349161E-2</c:v>
                </c:pt>
                <c:pt idx="10010">
                  <c:v>1.55557466253715E-2</c:v>
                </c:pt>
                <c:pt idx="10011">
                  <c:v>1.54625867192711E-2</c:v>
                </c:pt>
                <c:pt idx="10012">
                  <c:v>1.5193798065107801E-2</c:v>
                </c:pt>
                <c:pt idx="10013">
                  <c:v>1.51531168521614E-2</c:v>
                </c:pt>
                <c:pt idx="10014">
                  <c:v>1.51136253019406E-2</c:v>
                </c:pt>
                <c:pt idx="10015">
                  <c:v>1.48891698530253E-2</c:v>
                </c:pt>
                <c:pt idx="10016">
                  <c:v>1.48460403142962E-2</c:v>
                </c:pt>
                <c:pt idx="10017">
                  <c:v>1.4809951419010699E-2</c:v>
                </c:pt>
                <c:pt idx="10018">
                  <c:v>1.4563646342139599E-2</c:v>
                </c:pt>
                <c:pt idx="10019">
                  <c:v>1.4523737995962901E-2</c:v>
                </c:pt>
                <c:pt idx="10020">
                  <c:v>1.4478359230755199E-2</c:v>
                </c:pt>
                <c:pt idx="10021">
                  <c:v>1.43086549457317E-2</c:v>
                </c:pt>
                <c:pt idx="10022">
                  <c:v>1.4209726345143199E-2</c:v>
                </c:pt>
                <c:pt idx="10023">
                  <c:v>1.41989341306422E-2</c:v>
                </c:pt>
                <c:pt idx="10024">
                  <c:v>1.40656902561507E-2</c:v>
                </c:pt>
                <c:pt idx="10025">
                  <c:v>1.3897381106895999E-2</c:v>
                </c:pt>
                <c:pt idx="10026">
                  <c:v>1.38949922547908E-2</c:v>
                </c:pt>
                <c:pt idx="10027">
                  <c:v>1.3829404240823301E-2</c:v>
                </c:pt>
                <c:pt idx="10028">
                  <c:v>1.3656244991579899E-2</c:v>
                </c:pt>
                <c:pt idx="10029">
                  <c:v>1.36340722965542E-2</c:v>
                </c:pt>
                <c:pt idx="10030">
                  <c:v>1.3608553102433901E-2</c:v>
                </c:pt>
                <c:pt idx="10031">
                  <c:v>1.33451556369739E-2</c:v>
                </c:pt>
                <c:pt idx="10032">
                  <c:v>1.3346719346979201E-2</c:v>
                </c:pt>
                <c:pt idx="10033">
                  <c:v>1.33298271927439E-2</c:v>
                </c:pt>
                <c:pt idx="10034">
                  <c:v>1.3321196660399401E-2</c:v>
                </c:pt>
                <c:pt idx="10035">
                  <c:v>1.32825964828952E-2</c:v>
                </c:pt>
                <c:pt idx="10036">
                  <c:v>1.32084022237298E-2</c:v>
                </c:pt>
                <c:pt idx="10037">
                  <c:v>1.3013122564492101E-2</c:v>
                </c:pt>
                <c:pt idx="10038">
                  <c:v>1.2884768395451799E-2</c:v>
                </c:pt>
                <c:pt idx="10039">
                  <c:v>1.2858870769074699E-2</c:v>
                </c:pt>
                <c:pt idx="10040">
                  <c:v>1.27385455173983E-2</c:v>
                </c:pt>
                <c:pt idx="10041">
                  <c:v>1.26182697810387E-2</c:v>
                </c:pt>
                <c:pt idx="10042">
                  <c:v>1.26019841991364E-2</c:v>
                </c:pt>
                <c:pt idx="10043">
                  <c:v>1.25029954942874E-2</c:v>
                </c:pt>
                <c:pt idx="10044">
                  <c:v>1.22868084242024E-2</c:v>
                </c:pt>
                <c:pt idx="10045">
                  <c:v>1.2266535302236E-2</c:v>
                </c:pt>
                <c:pt idx="10046">
                  <c:v>1.2240945565281399E-2</c:v>
                </c:pt>
                <c:pt idx="10047">
                  <c:v>1.20735914291192E-2</c:v>
                </c:pt>
                <c:pt idx="10048">
                  <c:v>1.20564453948948E-2</c:v>
                </c:pt>
                <c:pt idx="10049">
                  <c:v>1.2027271443609201E-2</c:v>
                </c:pt>
                <c:pt idx="10050">
                  <c:v>1.1775161850285499E-2</c:v>
                </c:pt>
                <c:pt idx="10051">
                  <c:v>1.1746558280719899E-2</c:v>
                </c:pt>
                <c:pt idx="10052">
                  <c:v>1.17347460569968E-2</c:v>
                </c:pt>
                <c:pt idx="10053">
                  <c:v>1.15823502953086E-2</c:v>
                </c:pt>
                <c:pt idx="10054">
                  <c:v>1.15161478848017E-2</c:v>
                </c:pt>
                <c:pt idx="10055">
                  <c:v>1.1505399645951601E-2</c:v>
                </c:pt>
                <c:pt idx="10056">
                  <c:v>1.1383183637722401E-2</c:v>
                </c:pt>
                <c:pt idx="10057">
                  <c:v>1.1218277428786901E-2</c:v>
                </c:pt>
                <c:pt idx="10058">
                  <c:v>1.11995023768247E-2</c:v>
                </c:pt>
                <c:pt idx="10059">
                  <c:v>1.11979936264106E-2</c:v>
                </c:pt>
                <c:pt idx="10060">
                  <c:v>1.1235417713275299E-2</c:v>
                </c:pt>
                <c:pt idx="10061">
                  <c:v>1.11664676248134E-2</c:v>
                </c:pt>
                <c:pt idx="10062">
                  <c:v>1.1116264383114499E-2</c:v>
                </c:pt>
                <c:pt idx="10063">
                  <c:v>1.08069835599355E-2</c:v>
                </c:pt>
                <c:pt idx="10064">
                  <c:v>1.08046981016135E-2</c:v>
                </c:pt>
                <c:pt idx="10065">
                  <c:v>1.0787601473566499E-2</c:v>
                </c:pt>
                <c:pt idx="10066">
                  <c:v>1.05892999029795E-2</c:v>
                </c:pt>
                <c:pt idx="10067">
                  <c:v>1.0565275338497699E-2</c:v>
                </c:pt>
                <c:pt idx="10068">
                  <c:v>1.05229068843376E-2</c:v>
                </c:pt>
                <c:pt idx="10069">
                  <c:v>1.03352284980549E-2</c:v>
                </c:pt>
                <c:pt idx="10070">
                  <c:v>1.02512858332677E-2</c:v>
                </c:pt>
                <c:pt idx="10071">
                  <c:v>1.02304451235492E-2</c:v>
                </c:pt>
                <c:pt idx="10072">
                  <c:v>1.0128067027835599E-2</c:v>
                </c:pt>
                <c:pt idx="10073">
                  <c:v>9.9872415667050692E-3</c:v>
                </c:pt>
                <c:pt idx="10074">
                  <c:v>9.9745414481731097E-3</c:v>
                </c:pt>
                <c:pt idx="10075">
                  <c:v>9.9177743832115292E-3</c:v>
                </c:pt>
                <c:pt idx="10076">
                  <c:v>9.7294262086507002E-3</c:v>
                </c:pt>
                <c:pt idx="10077">
                  <c:v>9.7248676029266495E-3</c:v>
                </c:pt>
                <c:pt idx="10078">
                  <c:v>9.7087118386601206E-3</c:v>
                </c:pt>
                <c:pt idx="10079">
                  <c:v>9.5212782252929399E-3</c:v>
                </c:pt>
                <c:pt idx="10080">
                  <c:v>9.5174576514789003E-3</c:v>
                </c:pt>
                <c:pt idx="10081">
                  <c:v>9.4929923361632904E-3</c:v>
                </c:pt>
                <c:pt idx="10082">
                  <c:v>9.2578869201436695E-3</c:v>
                </c:pt>
                <c:pt idx="10083">
                  <c:v>9.24716793573074E-3</c:v>
                </c:pt>
                <c:pt idx="10084">
                  <c:v>9.2591324694997704E-3</c:v>
                </c:pt>
                <c:pt idx="10085">
                  <c:v>9.2703014427873692E-3</c:v>
                </c:pt>
                <c:pt idx="10086">
                  <c:v>9.2479530042813406E-3</c:v>
                </c:pt>
                <c:pt idx="10087">
                  <c:v>9.1855444867784894E-3</c:v>
                </c:pt>
                <c:pt idx="10088">
                  <c:v>9.0576972337051403E-3</c:v>
                </c:pt>
                <c:pt idx="10089">
                  <c:v>8.8895231068211802E-3</c:v>
                </c:pt>
                <c:pt idx="10090">
                  <c:v>8.88913223510218E-3</c:v>
                </c:pt>
                <c:pt idx="10091">
                  <c:v>8.8282169575298695E-3</c:v>
                </c:pt>
                <c:pt idx="10092">
                  <c:v>8.6547921212816997E-3</c:v>
                </c:pt>
                <c:pt idx="10093">
                  <c:v>8.6521218521132398E-3</c:v>
                </c:pt>
                <c:pt idx="10094">
                  <c:v>8.6300120165106308E-3</c:v>
                </c:pt>
                <c:pt idx="10095">
                  <c:v>8.3439515437930493E-3</c:v>
                </c:pt>
                <c:pt idx="10096">
                  <c:v>8.3493582545391097E-3</c:v>
                </c:pt>
                <c:pt idx="10097">
                  <c:v>8.3311254008246096E-3</c:v>
                </c:pt>
                <c:pt idx="10098">
                  <c:v>8.2082644124360296E-3</c:v>
                </c:pt>
                <c:pt idx="10099">
                  <c:v>8.1900476919448094E-3</c:v>
                </c:pt>
                <c:pt idx="10100">
                  <c:v>8.1574084397288606E-3</c:v>
                </c:pt>
                <c:pt idx="10101">
                  <c:v>7.9783702143080004E-3</c:v>
                </c:pt>
                <c:pt idx="10102">
                  <c:v>7.9053417648537998E-3</c:v>
                </c:pt>
                <c:pt idx="10103">
                  <c:v>7.8915580719088503E-3</c:v>
                </c:pt>
                <c:pt idx="10104">
                  <c:v>7.8186066966736498E-3</c:v>
                </c:pt>
                <c:pt idx="10105">
                  <c:v>7.70820066342517E-3</c:v>
                </c:pt>
                <c:pt idx="10106">
                  <c:v>7.7061733730564297E-3</c:v>
                </c:pt>
                <c:pt idx="10107">
                  <c:v>7.6708864783102603E-3</c:v>
                </c:pt>
                <c:pt idx="10108">
                  <c:v>7.4454561236250404E-3</c:v>
                </c:pt>
                <c:pt idx="10109">
                  <c:v>7.4597659617859401E-3</c:v>
                </c:pt>
                <c:pt idx="10110">
                  <c:v>7.4604118963664499E-3</c:v>
                </c:pt>
                <c:pt idx="10111">
                  <c:v>7.5023522063842598E-3</c:v>
                </c:pt>
                <c:pt idx="10112">
                  <c:v>7.4634606183583601E-3</c:v>
                </c:pt>
                <c:pt idx="10113">
                  <c:v>7.4163187867574004E-3</c:v>
                </c:pt>
                <c:pt idx="10114">
                  <c:v>7.1452339155560502E-3</c:v>
                </c:pt>
                <c:pt idx="10115">
                  <c:v>7.1129689871062196E-3</c:v>
                </c:pt>
                <c:pt idx="10116">
                  <c:v>7.0990894285690104E-3</c:v>
                </c:pt>
                <c:pt idx="10117">
                  <c:v>6.9452000510257699E-3</c:v>
                </c:pt>
                <c:pt idx="10118">
                  <c:v>6.8914643949634898E-3</c:v>
                </c:pt>
                <c:pt idx="10119">
                  <c:v>6.8709152910741596E-3</c:v>
                </c:pt>
                <c:pt idx="10120">
                  <c:v>6.7673215307877399E-3</c:v>
                </c:pt>
                <c:pt idx="10121">
                  <c:v>6.6364095400786097E-3</c:v>
                </c:pt>
                <c:pt idx="10122">
                  <c:v>6.6231730476526297E-3</c:v>
                </c:pt>
                <c:pt idx="10123">
                  <c:v>6.6089653021966302E-3</c:v>
                </c:pt>
                <c:pt idx="10124">
                  <c:v>6.4012146031018E-3</c:v>
                </c:pt>
                <c:pt idx="10125">
                  <c:v>6.4138447584506297E-3</c:v>
                </c:pt>
                <c:pt idx="10126">
                  <c:v>6.4125529218775302E-3</c:v>
                </c:pt>
                <c:pt idx="10127">
                  <c:v>6.1507084246841199E-3</c:v>
                </c:pt>
                <c:pt idx="10128">
                  <c:v>6.19105793884953E-3</c:v>
                </c:pt>
                <c:pt idx="10129">
                  <c:v>6.1790504114469201E-3</c:v>
                </c:pt>
                <c:pt idx="10130">
                  <c:v>6.0074647020276796E-3</c:v>
                </c:pt>
                <c:pt idx="10131">
                  <c:v>6.0089590285011801E-3</c:v>
                </c:pt>
                <c:pt idx="10132">
                  <c:v>6.0066793957957798E-3</c:v>
                </c:pt>
                <c:pt idx="10133">
                  <c:v>5.8603939360181902E-3</c:v>
                </c:pt>
                <c:pt idx="10134">
                  <c:v>5.7722793972061603E-3</c:v>
                </c:pt>
                <c:pt idx="10135">
                  <c:v>5.7844224817623696E-3</c:v>
                </c:pt>
                <c:pt idx="10136">
                  <c:v>5.7940645286483402E-3</c:v>
                </c:pt>
                <c:pt idx="10137">
                  <c:v>5.8219028142047899E-3</c:v>
                </c:pt>
                <c:pt idx="10138">
                  <c:v>5.7904129729043604E-3</c:v>
                </c:pt>
                <c:pt idx="10139">
                  <c:v>5.7035848197604499E-3</c:v>
                </c:pt>
                <c:pt idx="10140">
                  <c:v>5.4790685292876503E-3</c:v>
                </c:pt>
                <c:pt idx="10141">
                  <c:v>5.4876829356847404E-3</c:v>
                </c:pt>
                <c:pt idx="10142">
                  <c:v>5.4672529768140304E-3</c:v>
                </c:pt>
                <c:pt idx="10143">
                  <c:v>5.1905299169447798E-3</c:v>
                </c:pt>
                <c:pt idx="10144">
                  <c:v>5.08260525748481E-3</c:v>
                </c:pt>
                <c:pt idx="10145">
                  <c:v>4.9019668307058303E-3</c:v>
                </c:pt>
                <c:pt idx="10146">
                  <c:v>4.8279635387492303E-3</c:v>
                </c:pt>
                <c:pt idx="10147">
                  <c:v>4.8161141021410099E-3</c:v>
                </c:pt>
                <c:pt idx="10148">
                  <c:v>4.7724607017395702E-3</c:v>
                </c:pt>
                <c:pt idx="10149">
                  <c:v>4.7234069534169898E-3</c:v>
                </c:pt>
                <c:pt idx="10150">
                  <c:v>4.7101830326331199E-3</c:v>
                </c:pt>
                <c:pt idx="10151">
                  <c:v>4.6481244826281701E-3</c:v>
                </c:pt>
                <c:pt idx="10152">
                  <c:v>4.4289423470521196E-3</c:v>
                </c:pt>
                <c:pt idx="10153">
                  <c:v>4.43070604281576E-3</c:v>
                </c:pt>
                <c:pt idx="10154">
                  <c:v>4.4338359681811703E-3</c:v>
                </c:pt>
                <c:pt idx="10155">
                  <c:v>4.2447329712255498E-3</c:v>
                </c:pt>
                <c:pt idx="10156">
                  <c:v>4.2693618233897498E-3</c:v>
                </c:pt>
                <c:pt idx="10157">
                  <c:v>4.2554756558577699E-3</c:v>
                </c:pt>
                <c:pt idx="10158">
                  <c:v>4.0367051743180598E-3</c:v>
                </c:pt>
                <c:pt idx="10159">
                  <c:v>4.0308344263601604E-3</c:v>
                </c:pt>
                <c:pt idx="10160">
                  <c:v>4.03805882935062E-3</c:v>
                </c:pt>
                <c:pt idx="10161">
                  <c:v>4.0753971416601E-3</c:v>
                </c:pt>
                <c:pt idx="10162">
                  <c:v>4.0792501873026304E-3</c:v>
                </c:pt>
                <c:pt idx="10163">
                  <c:v>4.0578906203639397E-3</c:v>
                </c:pt>
                <c:pt idx="10164">
                  <c:v>3.9005874411183498E-3</c:v>
                </c:pt>
                <c:pt idx="10165">
                  <c:v>3.7632790639084502E-3</c:v>
                </c:pt>
                <c:pt idx="10166">
                  <c:v>3.7507752022065701E-3</c:v>
                </c:pt>
                <c:pt idx="10167">
                  <c:v>3.7275874625872E-3</c:v>
                </c:pt>
                <c:pt idx="10168">
                  <c:v>3.5599380268346598E-3</c:v>
                </c:pt>
                <c:pt idx="10169">
                  <c:v>3.5487623378382101E-3</c:v>
                </c:pt>
                <c:pt idx="10170">
                  <c:v>3.5452277055204201E-3</c:v>
                </c:pt>
                <c:pt idx="10171">
                  <c:v>3.30032745235561E-3</c:v>
                </c:pt>
                <c:pt idx="10172">
                  <c:v>3.3262418304123801E-3</c:v>
                </c:pt>
                <c:pt idx="10173">
                  <c:v>3.3243018127298799E-3</c:v>
                </c:pt>
                <c:pt idx="10174">
                  <c:v>3.1489080550575802E-3</c:v>
                </c:pt>
                <c:pt idx="10175">
                  <c:v>3.1556250639065602E-3</c:v>
                </c:pt>
                <c:pt idx="10176">
                  <c:v>3.1657254100233901E-3</c:v>
                </c:pt>
                <c:pt idx="10177">
                  <c:v>2.99499598016458E-3</c:v>
                </c:pt>
                <c:pt idx="10178">
                  <c:v>2.9342297026838998E-3</c:v>
                </c:pt>
                <c:pt idx="10179">
                  <c:v>2.9510588368187301E-3</c:v>
                </c:pt>
                <c:pt idx="10180">
                  <c:v>2.8871421576089499E-3</c:v>
                </c:pt>
                <c:pt idx="10181">
                  <c:v>2.7826544840839499E-3</c:v>
                </c:pt>
                <c:pt idx="10182">
                  <c:v>2.79070492009243E-3</c:v>
                </c:pt>
                <c:pt idx="10183">
                  <c:v>2.7643956733906299E-3</c:v>
                </c:pt>
                <c:pt idx="10184">
                  <c:v>2.5547530640324099E-3</c:v>
                </c:pt>
                <c:pt idx="10185">
                  <c:v>2.5771506813422598E-3</c:v>
                </c:pt>
                <c:pt idx="10186">
                  <c:v>2.6026347986771599E-3</c:v>
                </c:pt>
                <c:pt idx="10187">
                  <c:v>2.6815634640418701E-3</c:v>
                </c:pt>
                <c:pt idx="10188">
                  <c:v>2.62527764243713E-3</c:v>
                </c:pt>
                <c:pt idx="10189">
                  <c:v>2.6047015320121501E-3</c:v>
                </c:pt>
                <c:pt idx="10190">
                  <c:v>2.3593700552737599E-3</c:v>
                </c:pt>
                <c:pt idx="10191">
                  <c:v>2.3536137262756898E-3</c:v>
                </c:pt>
                <c:pt idx="10192">
                  <c:v>2.3328682691499099E-3</c:v>
                </c:pt>
                <c:pt idx="10193">
                  <c:v>2.2203707746181502E-3</c:v>
                </c:pt>
                <c:pt idx="10194">
                  <c:v>2.16615317306908E-3</c:v>
                </c:pt>
                <c:pt idx="10195">
                  <c:v>2.16488356030215E-3</c:v>
                </c:pt>
                <c:pt idx="10196">
                  <c:v>2.05836227360123E-3</c:v>
                </c:pt>
                <c:pt idx="10197">
                  <c:v>1.91910336737539E-3</c:v>
                </c:pt>
                <c:pt idx="10198">
                  <c:v>1.9361778849997699E-3</c:v>
                </c:pt>
                <c:pt idx="10199">
                  <c:v>1.9332166048116001E-3</c:v>
                </c:pt>
                <c:pt idx="10200">
                  <c:v>1.8226824461938301E-3</c:v>
                </c:pt>
                <c:pt idx="10201">
                  <c:v>1.8278115373201701E-3</c:v>
                </c:pt>
                <c:pt idx="10202">
                  <c:v>1.81528617031289E-3</c:v>
                </c:pt>
                <c:pt idx="10203">
                  <c:v>1.59811182493285E-3</c:v>
                </c:pt>
                <c:pt idx="10204">
                  <c:v>1.6139868354609001E-3</c:v>
                </c:pt>
                <c:pt idx="10205">
                  <c:v>1.6311308663716801E-3</c:v>
                </c:pt>
                <c:pt idx="10206">
                  <c:v>1.4714779984691E-3</c:v>
                </c:pt>
                <c:pt idx="10207">
                  <c:v>1.4767748910647399E-3</c:v>
                </c:pt>
                <c:pt idx="10208">
                  <c:v>1.46833633395241E-3</c:v>
                </c:pt>
                <c:pt idx="10209">
                  <c:v>1.3034187662318199E-3</c:v>
                </c:pt>
                <c:pt idx="10210">
                  <c:v>1.2609211365593E-3</c:v>
                </c:pt>
                <c:pt idx="10211">
                  <c:v>1.2844141121193199E-3</c:v>
                </c:pt>
                <c:pt idx="10212">
                  <c:v>1.3236171570837399E-3</c:v>
                </c:pt>
                <c:pt idx="10213">
                  <c:v>1.36301518451743E-3</c:v>
                </c:pt>
                <c:pt idx="10214">
                  <c:v>1.3174534286809301E-3</c:v>
                </c:pt>
                <c:pt idx="10215">
                  <c:v>1.26940128363155E-3</c:v>
                </c:pt>
                <c:pt idx="10216">
                  <c:v>1.0395650918629401E-3</c:v>
                </c:pt>
                <c:pt idx="10217">
                  <c:v>1.0506789403734601E-3</c:v>
                </c:pt>
                <c:pt idx="10218">
                  <c:v>1.0455538222231501E-3</c:v>
                </c:pt>
                <c:pt idx="10219">
                  <c:v>8.64677682936115E-4</c:v>
                </c:pt>
                <c:pt idx="10220">
                  <c:v>8.8311798754148001E-4</c:v>
                </c:pt>
                <c:pt idx="10221">
                  <c:v>8.7191229855913095E-4</c:v>
                </c:pt>
                <c:pt idx="10222">
                  <c:v>6.5422989579625801E-4</c:v>
                </c:pt>
                <c:pt idx="10223">
                  <c:v>6.7588594947665104E-4</c:v>
                </c:pt>
                <c:pt idx="10224">
                  <c:v>6.9090888700884296E-4</c:v>
                </c:pt>
                <c:pt idx="10225">
                  <c:v>5.3920893803175698E-4</c:v>
                </c:pt>
                <c:pt idx="10226">
                  <c:v>5.2704486688526101E-4</c:v>
                </c:pt>
                <c:pt idx="10227">
                  <c:v>5.2966554646142203E-4</c:v>
                </c:pt>
                <c:pt idx="10228">
                  <c:v>4.3482548975740901E-4</c:v>
                </c:pt>
                <c:pt idx="10229">
                  <c:v>3.0507048362930198E-4</c:v>
                </c:pt>
                <c:pt idx="10230">
                  <c:v>3.4026272176864298E-4</c:v>
                </c:pt>
                <c:pt idx="10231">
                  <c:v>3.3938748113844898E-4</c:v>
                </c:pt>
                <c:pt idx="10232">
                  <c:v>1.8078512374586201E-4</c:v>
                </c:pt>
                <c:pt idx="10233">
                  <c:v>1.8438606639392601E-4</c:v>
                </c:pt>
                <c:pt idx="10234">
                  <c:v>2.1579149737741799E-4</c:v>
                </c:pt>
                <c:pt idx="10235">
                  <c:v>3.1051292262181698E-5</c:v>
                </c:pt>
                <c:pt idx="10236">
                  <c:v>5.8460563702548601E-5</c:v>
                </c:pt>
                <c:pt idx="10237">
                  <c:v>8.7069711771192498E-5</c:v>
                </c:pt>
                <c:pt idx="10238">
                  <c:v>1.34568104606695E-4</c:v>
                </c:pt>
                <c:pt idx="10239">
                  <c:v>1.14425317398728E-4</c:v>
                </c:pt>
                <c:pt idx="10240">
                  <c:v>9.1351756466906395E-5</c:v>
                </c:pt>
                <c:pt idx="10241">
                  <c:v>-5.8226712055168701E-5</c:v>
                </c:pt>
                <c:pt idx="10242">
                  <c:v>-1.2719860996845901E-4</c:v>
                </c:pt>
                <c:pt idx="10243">
                  <c:v>-1.3989900052457899E-4</c:v>
                </c:pt>
                <c:pt idx="10244">
                  <c:v>-1.97995174503991E-4</c:v>
                </c:pt>
                <c:pt idx="10245">
                  <c:v>-3.0151496537200701E-4</c:v>
                </c:pt>
                <c:pt idx="10246">
                  <c:v>-2.9642131422254599E-4</c:v>
                </c:pt>
                <c:pt idx="10247">
                  <c:v>-3.3845832952768702E-4</c:v>
                </c:pt>
                <c:pt idx="10248">
                  <c:v>-5.3248750661320603E-4</c:v>
                </c:pt>
                <c:pt idx="10249">
                  <c:v>-5.0645566989260401E-4</c:v>
                </c:pt>
                <c:pt idx="10250">
                  <c:v>-4.9474284545188596E-4</c:v>
                </c:pt>
                <c:pt idx="10251">
                  <c:v>-6.30033429388277E-4</c:v>
                </c:pt>
                <c:pt idx="10252">
                  <c:v>-6.01487856935515E-4</c:v>
                </c:pt>
                <c:pt idx="10253">
                  <c:v>-6.0768466861797201E-4</c:v>
                </c:pt>
                <c:pt idx="10254">
                  <c:v>-8.1872907367142196E-4</c:v>
                </c:pt>
                <c:pt idx="10255">
                  <c:v>-7.9579665210379499E-4</c:v>
                </c:pt>
                <c:pt idx="10256">
                  <c:v>-7.8929340876735996E-4</c:v>
                </c:pt>
                <c:pt idx="10257">
                  <c:v>-9.0084756205518297E-4</c:v>
                </c:pt>
                <c:pt idx="10258">
                  <c:v>-9.3287150896988495E-4</c:v>
                </c:pt>
                <c:pt idx="10259">
                  <c:v>-9.2618080786147701E-4</c:v>
                </c:pt>
                <c:pt idx="10260">
                  <c:v>-1.0157900633203001E-3</c:v>
                </c:pt>
                <c:pt idx="10261">
                  <c:v>-1.14107388768995E-3</c:v>
                </c:pt>
                <c:pt idx="10262">
                  <c:v>-1.1015032646081199E-3</c:v>
                </c:pt>
                <c:pt idx="10263">
                  <c:v>-1.08943400645106E-3</c:v>
                </c:pt>
                <c:pt idx="10264">
                  <c:v>-9.984235882254831E-4</c:v>
                </c:pt>
                <c:pt idx="10265">
                  <c:v>-1.0371608952368899E-3</c:v>
                </c:pt>
                <c:pt idx="10266">
                  <c:v>-1.0610549932757E-3</c:v>
                </c:pt>
                <c:pt idx="10267">
                  <c:v>-1.29881259817921E-3</c:v>
                </c:pt>
                <c:pt idx="10268">
                  <c:v>-1.27788834561215E-3</c:v>
                </c:pt>
                <c:pt idx="10269">
                  <c:v>-1.2776777051234001E-3</c:v>
                </c:pt>
                <c:pt idx="10270">
                  <c:v>-1.4295012479124099E-3</c:v>
                </c:pt>
                <c:pt idx="10271">
                  <c:v>-1.44154474431464E-3</c:v>
                </c:pt>
                <c:pt idx="10272">
                  <c:v>-1.4485249933689601E-3</c:v>
                </c:pt>
                <c:pt idx="10273">
                  <c:v>-1.6121183198265401E-3</c:v>
                </c:pt>
                <c:pt idx="10274">
                  <c:v>-1.64739799159482E-3</c:v>
                </c:pt>
                <c:pt idx="10275">
                  <c:v>-1.6089208541719201E-3</c:v>
                </c:pt>
                <c:pt idx="10276">
                  <c:v>-1.6864485890740299E-3</c:v>
                </c:pt>
                <c:pt idx="10277">
                  <c:v>-1.79946766365901E-3</c:v>
                </c:pt>
                <c:pt idx="10278">
                  <c:v>-1.78516613535369E-3</c:v>
                </c:pt>
                <c:pt idx="10279">
                  <c:v>-1.79382115978417E-3</c:v>
                </c:pt>
                <c:pt idx="10280">
                  <c:v>-1.9915122017361399E-3</c:v>
                </c:pt>
                <c:pt idx="10281">
                  <c:v>-1.9450045274425E-3</c:v>
                </c:pt>
                <c:pt idx="10282">
                  <c:v>-1.9295778098846E-3</c:v>
                </c:pt>
                <c:pt idx="10283">
                  <c:v>-2.07857302909057E-3</c:v>
                </c:pt>
                <c:pt idx="10284">
                  <c:v>-2.04775094122548E-3</c:v>
                </c:pt>
                <c:pt idx="10285">
                  <c:v>-2.0314212021427499E-3</c:v>
                </c:pt>
                <c:pt idx="10286">
                  <c:v>-2.2306706123345001E-3</c:v>
                </c:pt>
                <c:pt idx="10287">
                  <c:v>-2.19847465511217E-3</c:v>
                </c:pt>
                <c:pt idx="10288">
                  <c:v>-2.1928464272302E-3</c:v>
                </c:pt>
                <c:pt idx="10289">
                  <c:v>-2.13252147113962E-3</c:v>
                </c:pt>
                <c:pt idx="10290">
                  <c:v>-2.1134037918576001E-3</c:v>
                </c:pt>
                <c:pt idx="10291">
                  <c:v>-2.14234600207419E-3</c:v>
                </c:pt>
                <c:pt idx="10292">
                  <c:v>-2.2695955897991801E-3</c:v>
                </c:pt>
                <c:pt idx="10293">
                  <c:v>-2.3909590339220199E-3</c:v>
                </c:pt>
                <c:pt idx="10294">
                  <c:v>-2.3784995980046702E-3</c:v>
                </c:pt>
                <c:pt idx="10295">
                  <c:v>-2.3864367873708599E-3</c:v>
                </c:pt>
                <c:pt idx="10296">
                  <c:v>-2.52995608995358E-3</c:v>
                </c:pt>
                <c:pt idx="10297">
                  <c:v>-2.5068735728079098E-3</c:v>
                </c:pt>
                <c:pt idx="10298">
                  <c:v>-2.5146657511262E-3</c:v>
                </c:pt>
                <c:pt idx="10299">
                  <c:v>-2.7536714448312101E-3</c:v>
                </c:pt>
                <c:pt idx="10300">
                  <c:v>-2.71179830209196E-3</c:v>
                </c:pt>
                <c:pt idx="10301">
                  <c:v>-2.6775434992790301E-3</c:v>
                </c:pt>
                <c:pt idx="10302">
                  <c:v>-2.78858916923734E-3</c:v>
                </c:pt>
                <c:pt idx="10303">
                  <c:v>-2.7754598007353002E-3</c:v>
                </c:pt>
                <c:pt idx="10304">
                  <c:v>-2.7679425656970099E-3</c:v>
                </c:pt>
                <c:pt idx="10305">
                  <c:v>-2.8976150745923801E-3</c:v>
                </c:pt>
                <c:pt idx="10306">
                  <c:v>-2.9760379760167201E-3</c:v>
                </c:pt>
                <c:pt idx="10307">
                  <c:v>-2.9435548452359699E-3</c:v>
                </c:pt>
                <c:pt idx="10308">
                  <c:v>-3.0099285480294702E-3</c:v>
                </c:pt>
                <c:pt idx="10309">
                  <c:v>-3.0974825058365202E-3</c:v>
                </c:pt>
                <c:pt idx="10310">
                  <c:v>-3.0674207652433899E-3</c:v>
                </c:pt>
                <c:pt idx="10311">
                  <c:v>-3.0919622646858199E-3</c:v>
                </c:pt>
                <c:pt idx="10312">
                  <c:v>-3.28126052287795E-3</c:v>
                </c:pt>
                <c:pt idx="10313">
                  <c:v>-3.2254226850151699E-3</c:v>
                </c:pt>
                <c:pt idx="10314">
                  <c:v>-3.2183124252090599E-3</c:v>
                </c:pt>
                <c:pt idx="10315">
                  <c:v>-3.13669267726024E-3</c:v>
                </c:pt>
                <c:pt idx="10316">
                  <c:v>-3.1569567323727799E-3</c:v>
                </c:pt>
                <c:pt idx="10317">
                  <c:v>-3.1594209069398301E-3</c:v>
                </c:pt>
                <c:pt idx="10318">
                  <c:v>-3.38630995307075E-3</c:v>
                </c:pt>
                <c:pt idx="10319">
                  <c:v>-3.4086170446244101E-3</c:v>
                </c:pt>
                <c:pt idx="10320">
                  <c:v>-3.4102011413779101E-3</c:v>
                </c:pt>
                <c:pt idx="10321">
                  <c:v>-3.4994049589537599E-3</c:v>
                </c:pt>
                <c:pt idx="10322">
                  <c:v>-3.5332442712388001E-3</c:v>
                </c:pt>
                <c:pt idx="10323">
                  <c:v>-3.5327126521830701E-3</c:v>
                </c:pt>
                <c:pt idx="10324">
                  <c:v>-3.6245483412736998E-3</c:v>
                </c:pt>
                <c:pt idx="10325">
                  <c:v>-3.7469459712155899E-3</c:v>
                </c:pt>
                <c:pt idx="10326">
                  <c:v>-3.6957970126725902E-3</c:v>
                </c:pt>
                <c:pt idx="10327">
                  <c:v>-3.7139215273782598E-3</c:v>
                </c:pt>
                <c:pt idx="10328">
                  <c:v>-3.8809679887587501E-3</c:v>
                </c:pt>
                <c:pt idx="10329">
                  <c:v>-3.8547557014680998E-3</c:v>
                </c:pt>
                <c:pt idx="10330">
                  <c:v>-3.8307348137701998E-3</c:v>
                </c:pt>
                <c:pt idx="10331">
                  <c:v>-4.0602887311251903E-3</c:v>
                </c:pt>
                <c:pt idx="10332">
                  <c:v>-3.9855372791256201E-3</c:v>
                </c:pt>
                <c:pt idx="10333">
                  <c:v>-3.9814378239195003E-3</c:v>
                </c:pt>
                <c:pt idx="10334">
                  <c:v>-4.1124214524946396E-3</c:v>
                </c:pt>
                <c:pt idx="10335">
                  <c:v>-4.10996826879758E-3</c:v>
                </c:pt>
                <c:pt idx="10336">
                  <c:v>-4.0881902532419398E-3</c:v>
                </c:pt>
                <c:pt idx="10337">
                  <c:v>-4.2071925890923003E-3</c:v>
                </c:pt>
                <c:pt idx="10338">
                  <c:v>-4.2575335780081196E-3</c:v>
                </c:pt>
                <c:pt idx="10339">
                  <c:v>-4.2283418491327303E-3</c:v>
                </c:pt>
                <c:pt idx="10340">
                  <c:v>-4.16284801516059E-3</c:v>
                </c:pt>
                <c:pt idx="10341">
                  <c:v>-4.1434904499813704E-3</c:v>
                </c:pt>
                <c:pt idx="10342">
                  <c:v>-4.1538765168904201E-3</c:v>
                </c:pt>
                <c:pt idx="10343">
                  <c:v>-4.1967944149897901E-3</c:v>
                </c:pt>
                <c:pt idx="10344">
                  <c:v>-4.4295370535110097E-3</c:v>
                </c:pt>
                <c:pt idx="10345">
                  <c:v>-4.39367488919137E-3</c:v>
                </c:pt>
                <c:pt idx="10346">
                  <c:v>-4.39823095439349E-3</c:v>
                </c:pt>
                <c:pt idx="10347">
                  <c:v>-4.5485730406653697E-3</c:v>
                </c:pt>
                <c:pt idx="10348">
                  <c:v>-4.5210103841479199E-3</c:v>
                </c:pt>
                <c:pt idx="10349">
                  <c:v>-4.5260755117245196E-3</c:v>
                </c:pt>
                <c:pt idx="10350">
                  <c:v>-4.7222980259296801E-3</c:v>
                </c:pt>
                <c:pt idx="10351">
                  <c:v>-4.7077420058485499E-3</c:v>
                </c:pt>
                <c:pt idx="10352">
                  <c:v>-4.6935824854396398E-3</c:v>
                </c:pt>
                <c:pt idx="10353">
                  <c:v>-4.6036596456057498E-3</c:v>
                </c:pt>
                <c:pt idx="10354">
                  <c:v>-4.5796031833257598E-3</c:v>
                </c:pt>
                <c:pt idx="10355">
                  <c:v>-4.5981992249532399E-3</c:v>
                </c:pt>
                <c:pt idx="10356">
                  <c:v>-4.7075521045674799E-3</c:v>
                </c:pt>
                <c:pt idx="10357">
                  <c:v>-4.8357113446399896E-3</c:v>
                </c:pt>
                <c:pt idx="10358">
                  <c:v>-4.8358794738305603E-3</c:v>
                </c:pt>
                <c:pt idx="10359">
                  <c:v>-4.8612229184072896E-3</c:v>
                </c:pt>
                <c:pt idx="10360">
                  <c:v>-4.99983225987914E-3</c:v>
                </c:pt>
                <c:pt idx="10361">
                  <c:v>-4.9991569721896398E-3</c:v>
                </c:pt>
                <c:pt idx="10362">
                  <c:v>-4.9790949124144503E-3</c:v>
                </c:pt>
                <c:pt idx="10363">
                  <c:v>-5.2271114521621103E-3</c:v>
                </c:pt>
                <c:pt idx="10364">
                  <c:v>-5.1783887259564997E-3</c:v>
                </c:pt>
                <c:pt idx="10365">
                  <c:v>-5.1467266542507099E-3</c:v>
                </c:pt>
                <c:pt idx="10366">
                  <c:v>-5.0705578093280801E-3</c:v>
                </c:pt>
                <c:pt idx="10367">
                  <c:v>-5.0757542838015196E-3</c:v>
                </c:pt>
                <c:pt idx="10368">
                  <c:v>-5.0832603081083904E-3</c:v>
                </c:pt>
                <c:pt idx="10369">
                  <c:v>-5.2635007524994403E-3</c:v>
                </c:pt>
                <c:pt idx="10370">
                  <c:v>-5.3245195903289799E-3</c:v>
                </c:pt>
                <c:pt idx="10371">
                  <c:v>-5.30309966851458E-3</c:v>
                </c:pt>
                <c:pt idx="10372">
                  <c:v>-5.3690570942611301E-3</c:v>
                </c:pt>
                <c:pt idx="10373">
                  <c:v>-5.47091021871893E-3</c:v>
                </c:pt>
                <c:pt idx="10374">
                  <c:v>-5.4434198767315299E-3</c:v>
                </c:pt>
                <c:pt idx="10375">
                  <c:v>-5.4749270238971803E-3</c:v>
                </c:pt>
                <c:pt idx="10376">
                  <c:v>-5.6714391660837903E-3</c:v>
                </c:pt>
                <c:pt idx="10377">
                  <c:v>-5.6218629021410997E-3</c:v>
                </c:pt>
                <c:pt idx="10378">
                  <c:v>-5.5924124414256596E-3</c:v>
                </c:pt>
                <c:pt idx="10379">
                  <c:v>-5.7953827842235402E-3</c:v>
                </c:pt>
                <c:pt idx="10380">
                  <c:v>-5.7472763279898999E-3</c:v>
                </c:pt>
                <c:pt idx="10381">
                  <c:v>-5.7261222827946897E-3</c:v>
                </c:pt>
                <c:pt idx="10382">
                  <c:v>-5.9458065382689898E-3</c:v>
                </c:pt>
                <c:pt idx="10383">
                  <c:v>-5.9113558587948201E-3</c:v>
                </c:pt>
                <c:pt idx="10384">
                  <c:v>-5.8877896068831002E-3</c:v>
                </c:pt>
                <c:pt idx="10385">
                  <c:v>-5.99146557093871E-3</c:v>
                </c:pt>
                <c:pt idx="10386">
                  <c:v>-5.9994294594313399E-3</c:v>
                </c:pt>
                <c:pt idx="10387">
                  <c:v>-5.9733865200541896E-3</c:v>
                </c:pt>
                <c:pt idx="10388">
                  <c:v>-6.0428556450157897E-3</c:v>
                </c:pt>
                <c:pt idx="10389">
                  <c:v>-6.1533413148329996E-3</c:v>
                </c:pt>
                <c:pt idx="10390">
                  <c:v>-6.1334532389688799E-3</c:v>
                </c:pt>
                <c:pt idx="10391">
                  <c:v>-6.1016664779648096E-3</c:v>
                </c:pt>
                <c:pt idx="10392">
                  <c:v>-6.0453022694370497E-3</c:v>
                </c:pt>
                <c:pt idx="10393">
                  <c:v>-6.0477478752242698E-3</c:v>
                </c:pt>
                <c:pt idx="10394">
                  <c:v>-6.06575564233937E-3</c:v>
                </c:pt>
                <c:pt idx="10395">
                  <c:v>-6.2856407263704398E-3</c:v>
                </c:pt>
                <c:pt idx="10396">
                  <c:v>-6.2590796636262302E-3</c:v>
                </c:pt>
                <c:pt idx="10397">
                  <c:v>-6.2544632140391597E-3</c:v>
                </c:pt>
                <c:pt idx="10398">
                  <c:v>-6.4092375129500201E-3</c:v>
                </c:pt>
                <c:pt idx="10399">
                  <c:v>-6.4111280371435403E-3</c:v>
                </c:pt>
                <c:pt idx="10400">
                  <c:v>-6.3752636851859201E-3</c:v>
                </c:pt>
                <c:pt idx="10401">
                  <c:v>-6.5460101977805503E-3</c:v>
                </c:pt>
                <c:pt idx="10402">
                  <c:v>-6.58510121381067E-3</c:v>
                </c:pt>
                <c:pt idx="10403">
                  <c:v>-6.5429884222491502E-3</c:v>
                </c:pt>
                <c:pt idx="10404">
                  <c:v>-6.5722423702633597E-3</c:v>
                </c:pt>
                <c:pt idx="10405">
                  <c:v>-6.6596132843794098E-3</c:v>
                </c:pt>
                <c:pt idx="10406">
                  <c:v>-6.6315954197004303E-3</c:v>
                </c:pt>
                <c:pt idx="10407">
                  <c:v>-6.6480583991506397E-3</c:v>
                </c:pt>
                <c:pt idx="10408">
                  <c:v>-6.8504076528673602E-3</c:v>
                </c:pt>
                <c:pt idx="10409">
                  <c:v>-6.7968468283652302E-3</c:v>
                </c:pt>
                <c:pt idx="10410">
                  <c:v>-6.7779931390153604E-3</c:v>
                </c:pt>
                <c:pt idx="10411">
                  <c:v>-6.9356493137699201E-3</c:v>
                </c:pt>
                <c:pt idx="10412">
                  <c:v>-6.8980407474252096E-3</c:v>
                </c:pt>
                <c:pt idx="10413">
                  <c:v>-6.8884881111443896E-3</c:v>
                </c:pt>
                <c:pt idx="10414">
                  <c:v>-7.0907778499531499E-3</c:v>
                </c:pt>
                <c:pt idx="10415">
                  <c:v>-7.0694441310479497E-3</c:v>
                </c:pt>
                <c:pt idx="10416">
                  <c:v>-7.0557518362572196E-3</c:v>
                </c:pt>
                <c:pt idx="10417">
                  <c:v>-6.9840173722089801E-3</c:v>
                </c:pt>
                <c:pt idx="10418">
                  <c:v>-6.9533842179225697E-3</c:v>
                </c:pt>
                <c:pt idx="10419">
                  <c:v>-6.9574347438469599E-3</c:v>
                </c:pt>
                <c:pt idx="10420">
                  <c:v>-7.0634979906996397E-3</c:v>
                </c:pt>
                <c:pt idx="10421">
                  <c:v>-7.1763490995888296E-3</c:v>
                </c:pt>
                <c:pt idx="10422">
                  <c:v>-7.1797952243606196E-3</c:v>
                </c:pt>
                <c:pt idx="10423">
                  <c:v>-7.1675210503649098E-3</c:v>
                </c:pt>
                <c:pt idx="10424">
                  <c:v>-7.3270357558309898E-3</c:v>
                </c:pt>
                <c:pt idx="10425">
                  <c:v>-7.3187694773271901E-3</c:v>
                </c:pt>
                <c:pt idx="10426">
                  <c:v>-7.2920498011323403E-3</c:v>
                </c:pt>
                <c:pt idx="10427">
                  <c:v>-7.5314730856916997E-3</c:v>
                </c:pt>
                <c:pt idx="10428">
                  <c:v>-7.4840319527235497E-3</c:v>
                </c:pt>
                <c:pt idx="10429">
                  <c:v>-7.4469584263473203E-3</c:v>
                </c:pt>
                <c:pt idx="10430">
                  <c:v>-7.6362506176034699E-3</c:v>
                </c:pt>
                <c:pt idx="10431">
                  <c:v>-7.63190150610171E-3</c:v>
                </c:pt>
                <c:pt idx="10432">
                  <c:v>-7.6041063706118999E-3</c:v>
                </c:pt>
                <c:pt idx="10433">
                  <c:v>-7.7314324904970396E-3</c:v>
                </c:pt>
                <c:pt idx="10434">
                  <c:v>-7.7613930091805002E-3</c:v>
                </c:pt>
                <c:pt idx="10435">
                  <c:v>-7.7311322432554201E-3</c:v>
                </c:pt>
                <c:pt idx="10436">
                  <c:v>-7.7754561837840202E-3</c:v>
                </c:pt>
                <c:pt idx="10437">
                  <c:v>-7.8595589196386994E-3</c:v>
                </c:pt>
                <c:pt idx="10438">
                  <c:v>-7.8420114053490697E-3</c:v>
                </c:pt>
                <c:pt idx="10439">
                  <c:v>-7.8382045976468206E-3</c:v>
                </c:pt>
                <c:pt idx="10440">
                  <c:v>-8.0274857003435705E-3</c:v>
                </c:pt>
                <c:pt idx="10441">
                  <c:v>-7.9608423111495099E-3</c:v>
                </c:pt>
                <c:pt idx="10442">
                  <c:v>-7.95971991950261E-3</c:v>
                </c:pt>
                <c:pt idx="10443">
                  <c:v>-7.8684749290308595E-3</c:v>
                </c:pt>
                <c:pt idx="10444">
                  <c:v>-7.8922771281213604E-3</c:v>
                </c:pt>
                <c:pt idx="10445">
                  <c:v>-7.8924604798279296E-3</c:v>
                </c:pt>
                <c:pt idx="10446">
                  <c:v>-8.1093684736212104E-3</c:v>
                </c:pt>
                <c:pt idx="10447">
                  <c:v>-8.1199917913181794E-3</c:v>
                </c:pt>
                <c:pt idx="10448">
                  <c:v>-8.0913371469553599E-3</c:v>
                </c:pt>
                <c:pt idx="10449">
                  <c:v>-8.1774220210111895E-3</c:v>
                </c:pt>
                <c:pt idx="10450">
                  <c:v>-8.2349900694680296E-3</c:v>
                </c:pt>
                <c:pt idx="10451">
                  <c:v>-8.2131933086202601E-3</c:v>
                </c:pt>
                <c:pt idx="10452">
                  <c:v>-8.30452799952279E-3</c:v>
                </c:pt>
                <c:pt idx="10453">
                  <c:v>-8.4156708423203507E-3</c:v>
                </c:pt>
                <c:pt idx="10454">
                  <c:v>-8.3861031186340199E-3</c:v>
                </c:pt>
                <c:pt idx="10455">
                  <c:v>-8.3942067115761708E-3</c:v>
                </c:pt>
                <c:pt idx="10456">
                  <c:v>-8.4737651995965401E-3</c:v>
                </c:pt>
                <c:pt idx="10457">
                  <c:v>-8.45418799872278E-3</c:v>
                </c:pt>
                <c:pt idx="10458">
                  <c:v>-8.4476092645976095E-3</c:v>
                </c:pt>
                <c:pt idx="10459">
                  <c:v>-8.6648233797557098E-3</c:v>
                </c:pt>
                <c:pt idx="10460">
                  <c:v>-8.6258237182240093E-3</c:v>
                </c:pt>
                <c:pt idx="10461">
                  <c:v>-8.5912600552546896E-3</c:v>
                </c:pt>
                <c:pt idx="10462">
                  <c:v>-8.7279714352916891E-3</c:v>
                </c:pt>
                <c:pt idx="10463">
                  <c:v>-8.7267404427014503E-3</c:v>
                </c:pt>
                <c:pt idx="10464">
                  <c:v>-8.7169331236509606E-3</c:v>
                </c:pt>
                <c:pt idx="10465">
                  <c:v>-8.85506932536375E-3</c:v>
                </c:pt>
                <c:pt idx="10466">
                  <c:v>-8.8806932059621504E-3</c:v>
                </c:pt>
                <c:pt idx="10467">
                  <c:v>-8.8592230871048193E-3</c:v>
                </c:pt>
                <c:pt idx="10468">
                  <c:v>-8.8006361887285802E-3</c:v>
                </c:pt>
                <c:pt idx="10469">
                  <c:v>-8.7708786765384999E-3</c:v>
                </c:pt>
                <c:pt idx="10470">
                  <c:v>-8.7806555044759906E-3</c:v>
                </c:pt>
                <c:pt idx="10471">
                  <c:v>-8.8302647952028992E-3</c:v>
                </c:pt>
                <c:pt idx="10472">
                  <c:v>-9.0427707956190605E-3</c:v>
                </c:pt>
                <c:pt idx="10473">
                  <c:v>-8.9978293648076899E-3</c:v>
                </c:pt>
                <c:pt idx="10474">
                  <c:v>-8.9785304592278001E-3</c:v>
                </c:pt>
                <c:pt idx="10475">
                  <c:v>-9.1407690296595404E-3</c:v>
                </c:pt>
                <c:pt idx="10476">
                  <c:v>-9.1168341962423304E-3</c:v>
                </c:pt>
                <c:pt idx="10477">
                  <c:v>-9.1044997316203306E-3</c:v>
                </c:pt>
                <c:pt idx="10478">
                  <c:v>-9.29177551491496E-3</c:v>
                </c:pt>
                <c:pt idx="10479">
                  <c:v>-9.2834371316712298E-3</c:v>
                </c:pt>
                <c:pt idx="10480">
                  <c:v>-9.2565538191896196E-3</c:v>
                </c:pt>
                <c:pt idx="10481">
                  <c:v>-9.3763305073177108E-3</c:v>
                </c:pt>
                <c:pt idx="10482">
                  <c:v>-9.4162048966002707E-3</c:v>
                </c:pt>
                <c:pt idx="10483">
                  <c:v>-9.3927653457891794E-3</c:v>
                </c:pt>
                <c:pt idx="10484">
                  <c:v>-9.4622939892966898E-3</c:v>
                </c:pt>
                <c:pt idx="10485">
                  <c:v>-9.5632829713091696E-3</c:v>
                </c:pt>
                <c:pt idx="10486">
                  <c:v>-9.5193292363546893E-3</c:v>
                </c:pt>
                <c:pt idx="10487">
                  <c:v>-9.5302337989172595E-3</c:v>
                </c:pt>
                <c:pt idx="10488">
                  <c:v>-9.6416532614967097E-3</c:v>
                </c:pt>
                <c:pt idx="10489">
                  <c:v>-9.60055370281525E-3</c:v>
                </c:pt>
                <c:pt idx="10490">
                  <c:v>-9.5810118582448905E-3</c:v>
                </c:pt>
                <c:pt idx="10491">
                  <c:v>-9.4219473394332696E-3</c:v>
                </c:pt>
                <c:pt idx="10492">
                  <c:v>-9.4189745699016607E-3</c:v>
                </c:pt>
                <c:pt idx="10493">
                  <c:v>-9.3667609956658397E-3</c:v>
                </c:pt>
                <c:pt idx="10494">
                  <c:v>-9.3538053406519005E-3</c:v>
                </c:pt>
                <c:pt idx="10495">
                  <c:v>-9.3869424793713799E-3</c:v>
                </c:pt>
                <c:pt idx="10496">
                  <c:v>-9.4920602156586802E-3</c:v>
                </c:pt>
                <c:pt idx="10497">
                  <c:v>-9.6304469965010301E-3</c:v>
                </c:pt>
                <c:pt idx="10498">
                  <c:v>-9.6421855317506099E-3</c:v>
                </c:pt>
                <c:pt idx="10499">
                  <c:v>-9.6405360309290405E-3</c:v>
                </c:pt>
                <c:pt idx="10500">
                  <c:v>-9.7918479004874808E-3</c:v>
                </c:pt>
                <c:pt idx="10501">
                  <c:v>-9.7485889637028093E-3</c:v>
                </c:pt>
                <c:pt idx="10502">
                  <c:v>-9.7483340893328996E-3</c:v>
                </c:pt>
                <c:pt idx="10503">
                  <c:v>-9.9863893507669207E-3</c:v>
                </c:pt>
                <c:pt idx="10504">
                  <c:v>-9.9379180464893406E-3</c:v>
                </c:pt>
                <c:pt idx="10505">
                  <c:v>-9.89773107479173E-3</c:v>
                </c:pt>
                <c:pt idx="10506">
                  <c:v>-1.0003037971425001E-2</c:v>
                </c:pt>
                <c:pt idx="10507">
                  <c:v>-1.00096781219083E-2</c:v>
                </c:pt>
                <c:pt idx="10508">
                  <c:v>-9.9884031054292399E-3</c:v>
                </c:pt>
                <c:pt idx="10509">
                  <c:v>-1.0121524675923799E-2</c:v>
                </c:pt>
                <c:pt idx="10510">
                  <c:v>-1.0168130713282099E-2</c:v>
                </c:pt>
                <c:pt idx="10511">
                  <c:v>-1.0162998129089801E-2</c:v>
                </c:pt>
                <c:pt idx="10512">
                  <c:v>-1.01844348876814E-2</c:v>
                </c:pt>
                <c:pt idx="10513">
                  <c:v>-1.02677650890351E-2</c:v>
                </c:pt>
                <c:pt idx="10514">
                  <c:v>-1.02398992748931E-2</c:v>
                </c:pt>
                <c:pt idx="10515">
                  <c:v>-1.02481071056293E-2</c:v>
                </c:pt>
                <c:pt idx="10516">
                  <c:v>-1.04266743389113E-2</c:v>
                </c:pt>
                <c:pt idx="10517">
                  <c:v>-1.03799000717117E-2</c:v>
                </c:pt>
                <c:pt idx="10518">
                  <c:v>-1.03472574895325E-2</c:v>
                </c:pt>
                <c:pt idx="10519">
                  <c:v>-1.02683610797006E-2</c:v>
                </c:pt>
                <c:pt idx="10520">
                  <c:v>-1.02688943855658E-2</c:v>
                </c:pt>
                <c:pt idx="10521">
                  <c:v>-1.02975212454718E-2</c:v>
                </c:pt>
                <c:pt idx="10522">
                  <c:v>-1.0518957184858801E-2</c:v>
                </c:pt>
                <c:pt idx="10523">
                  <c:v>-1.05275019013788E-2</c:v>
                </c:pt>
                <c:pt idx="10524">
                  <c:v>-1.05054209227597E-2</c:v>
                </c:pt>
                <c:pt idx="10525">
                  <c:v>-1.06263646055683E-2</c:v>
                </c:pt>
                <c:pt idx="10526">
                  <c:v>-1.0636998152615901E-2</c:v>
                </c:pt>
                <c:pt idx="10527">
                  <c:v>-1.06051291812521E-2</c:v>
                </c:pt>
                <c:pt idx="10528">
                  <c:v>-1.0695471791229001E-2</c:v>
                </c:pt>
                <c:pt idx="10529">
                  <c:v>-1.07774144319894E-2</c:v>
                </c:pt>
                <c:pt idx="10530">
                  <c:v>-1.07497648108013E-2</c:v>
                </c:pt>
                <c:pt idx="10531">
                  <c:v>-1.07540656560256E-2</c:v>
                </c:pt>
                <c:pt idx="10532">
                  <c:v>-1.09088963969649E-2</c:v>
                </c:pt>
                <c:pt idx="10533">
                  <c:v>-1.08934436381484E-2</c:v>
                </c:pt>
                <c:pt idx="10534">
                  <c:v>-1.08801864237951E-2</c:v>
                </c:pt>
                <c:pt idx="10535">
                  <c:v>-1.10862309617611E-2</c:v>
                </c:pt>
                <c:pt idx="10536">
                  <c:v>-1.10375589429168E-2</c:v>
                </c:pt>
                <c:pt idx="10537">
                  <c:v>-1.0993823132594E-2</c:v>
                </c:pt>
                <c:pt idx="10538">
                  <c:v>-1.1136755546128E-2</c:v>
                </c:pt>
                <c:pt idx="10539">
                  <c:v>-1.11269484526322E-2</c:v>
                </c:pt>
                <c:pt idx="10540">
                  <c:v>-1.10796548469807E-2</c:v>
                </c:pt>
                <c:pt idx="10541">
                  <c:v>-1.12260558768563E-2</c:v>
                </c:pt>
                <c:pt idx="10542">
                  <c:v>-1.12592388953392E-2</c:v>
                </c:pt>
                <c:pt idx="10543">
                  <c:v>-1.1232864684037201E-2</c:v>
                </c:pt>
                <c:pt idx="10544">
                  <c:v>-1.12126113114452E-2</c:v>
                </c:pt>
                <c:pt idx="10545">
                  <c:v>-1.1160369998833601E-2</c:v>
                </c:pt>
                <c:pt idx="10546">
                  <c:v>-1.11594323655784E-2</c:v>
                </c:pt>
                <c:pt idx="10547">
                  <c:v>-1.12074355250418E-2</c:v>
                </c:pt>
                <c:pt idx="10548">
                  <c:v>-1.1383792385458899E-2</c:v>
                </c:pt>
                <c:pt idx="10549">
                  <c:v>-1.1361792739383701E-2</c:v>
                </c:pt>
                <c:pt idx="10550">
                  <c:v>-1.1354824642088099E-2</c:v>
                </c:pt>
                <c:pt idx="10551">
                  <c:v>-1.15084665521863E-2</c:v>
                </c:pt>
                <c:pt idx="10552">
                  <c:v>-1.1486233796555599E-2</c:v>
                </c:pt>
                <c:pt idx="10553">
                  <c:v>-1.14586074535812E-2</c:v>
                </c:pt>
                <c:pt idx="10554">
                  <c:v>-1.16665699873313E-2</c:v>
                </c:pt>
                <c:pt idx="10555">
                  <c:v>-1.16446092385255E-2</c:v>
                </c:pt>
                <c:pt idx="10556">
                  <c:v>-1.1616450067473701E-2</c:v>
                </c:pt>
                <c:pt idx="10557">
                  <c:v>-1.1646965297889699E-2</c:v>
                </c:pt>
                <c:pt idx="10558">
                  <c:v>-1.1641468646606199E-2</c:v>
                </c:pt>
                <c:pt idx="10559">
                  <c:v>-1.16316940523877E-2</c:v>
                </c:pt>
                <c:pt idx="10560">
                  <c:v>-1.17213428408528E-2</c:v>
                </c:pt>
                <c:pt idx="10561">
                  <c:v>-1.18408829973002E-2</c:v>
                </c:pt>
                <c:pt idx="10562">
                  <c:v>-1.18090787000255E-2</c:v>
                </c:pt>
                <c:pt idx="10563">
                  <c:v>-1.18223786145487E-2</c:v>
                </c:pt>
                <c:pt idx="10564">
                  <c:v>-1.19388710712276E-2</c:v>
                </c:pt>
                <c:pt idx="10565">
                  <c:v>-1.19017946805494E-2</c:v>
                </c:pt>
                <c:pt idx="10566">
                  <c:v>-1.1903474827704499E-2</c:v>
                </c:pt>
                <c:pt idx="10567">
                  <c:v>-1.2093389991302101E-2</c:v>
                </c:pt>
                <c:pt idx="10568">
                  <c:v>-1.2050777901701301E-2</c:v>
                </c:pt>
                <c:pt idx="10569">
                  <c:v>-1.2022899674775499E-2</c:v>
                </c:pt>
                <c:pt idx="10570">
                  <c:v>-1.19676171452738E-2</c:v>
                </c:pt>
                <c:pt idx="10571">
                  <c:v>-1.19728185551745E-2</c:v>
                </c:pt>
                <c:pt idx="10572">
                  <c:v>-1.1958283483787999E-2</c:v>
                </c:pt>
                <c:pt idx="10573">
                  <c:v>-1.2120595514716099E-2</c:v>
                </c:pt>
                <c:pt idx="10574">
                  <c:v>-1.2167753588679799E-2</c:v>
                </c:pt>
                <c:pt idx="10575">
                  <c:v>-1.2142462847128201E-2</c:v>
                </c:pt>
                <c:pt idx="10576">
                  <c:v>-1.22277952008603E-2</c:v>
                </c:pt>
                <c:pt idx="10577">
                  <c:v>-1.2296673560732699E-2</c:v>
                </c:pt>
                <c:pt idx="10578">
                  <c:v>-1.2269439498145299E-2</c:v>
                </c:pt>
                <c:pt idx="10579">
                  <c:v>-1.2299598896860201E-2</c:v>
                </c:pt>
                <c:pt idx="10580">
                  <c:v>-1.2476514680505099E-2</c:v>
                </c:pt>
                <c:pt idx="10581">
                  <c:v>-1.2420841167719699E-2</c:v>
                </c:pt>
                <c:pt idx="10582">
                  <c:v>-1.2422229658113799E-2</c:v>
                </c:pt>
                <c:pt idx="10583">
                  <c:v>-1.25893956671158E-2</c:v>
                </c:pt>
                <c:pt idx="10584">
                  <c:v>-1.2526969823132599E-2</c:v>
                </c:pt>
                <c:pt idx="10585">
                  <c:v>-1.2513646618269E-2</c:v>
                </c:pt>
                <c:pt idx="10586">
                  <c:v>-1.26967039298809E-2</c:v>
                </c:pt>
                <c:pt idx="10587">
                  <c:v>-1.26709499115046E-2</c:v>
                </c:pt>
                <c:pt idx="10588">
                  <c:v>-1.2638995889574201E-2</c:v>
                </c:pt>
                <c:pt idx="10589">
                  <c:v>-1.27258340410965E-2</c:v>
                </c:pt>
                <c:pt idx="10590">
                  <c:v>-1.27377988489267E-2</c:v>
                </c:pt>
                <c:pt idx="10591">
                  <c:v>-1.27125869233472E-2</c:v>
                </c:pt>
                <c:pt idx="10592">
                  <c:v>-1.27819550349765E-2</c:v>
                </c:pt>
                <c:pt idx="10593">
                  <c:v>-1.2886313978621401E-2</c:v>
                </c:pt>
                <c:pt idx="10594">
                  <c:v>-1.28382252102407E-2</c:v>
                </c:pt>
                <c:pt idx="10595">
                  <c:v>-1.2805231216286E-2</c:v>
                </c:pt>
                <c:pt idx="10596">
                  <c:v>-1.27471744199283E-2</c:v>
                </c:pt>
                <c:pt idx="10597">
                  <c:v>-1.2754302695005401E-2</c:v>
                </c:pt>
                <c:pt idx="10598">
                  <c:v>-1.2763731186472199E-2</c:v>
                </c:pt>
                <c:pt idx="10599">
                  <c:v>-1.29980156586194E-2</c:v>
                </c:pt>
                <c:pt idx="10600">
                  <c:v>-1.29598568746587E-2</c:v>
                </c:pt>
                <c:pt idx="10601">
                  <c:v>-1.29442767356522E-2</c:v>
                </c:pt>
                <c:pt idx="10602">
                  <c:v>-1.3079609440562001E-2</c:v>
                </c:pt>
                <c:pt idx="10603">
                  <c:v>-1.30692488601197E-2</c:v>
                </c:pt>
                <c:pt idx="10604">
                  <c:v>-1.30345182309005E-2</c:v>
                </c:pt>
                <c:pt idx="10605">
                  <c:v>-1.31910124085455E-2</c:v>
                </c:pt>
                <c:pt idx="10606">
                  <c:v>-1.32161206080734E-2</c:v>
                </c:pt>
                <c:pt idx="10607">
                  <c:v>-1.3201168015560399E-2</c:v>
                </c:pt>
                <c:pt idx="10608">
                  <c:v>-1.32450125626443E-2</c:v>
                </c:pt>
                <c:pt idx="10609">
                  <c:v>-1.32819987823798E-2</c:v>
                </c:pt>
                <c:pt idx="10610">
                  <c:v>-1.32581931732905E-2</c:v>
                </c:pt>
                <c:pt idx="10611">
                  <c:v>-1.3264915469335401E-2</c:v>
                </c:pt>
                <c:pt idx="10612">
                  <c:v>-1.3435858762629E-2</c:v>
                </c:pt>
                <c:pt idx="10613">
                  <c:v>-1.3383048106334099E-2</c:v>
                </c:pt>
                <c:pt idx="10614">
                  <c:v>-1.3350047704686001E-2</c:v>
                </c:pt>
                <c:pt idx="10615">
                  <c:v>-1.34979968473392E-2</c:v>
                </c:pt>
                <c:pt idx="10616">
                  <c:v>-1.3457272395802E-2</c:v>
                </c:pt>
                <c:pt idx="10617">
                  <c:v>-1.34442252553223E-2</c:v>
                </c:pt>
                <c:pt idx="10618">
                  <c:v>-1.36324536676208E-2</c:v>
                </c:pt>
                <c:pt idx="10619">
                  <c:v>-1.35974359194127E-2</c:v>
                </c:pt>
                <c:pt idx="10620">
                  <c:v>-1.35656542115613E-2</c:v>
                </c:pt>
                <c:pt idx="10621">
                  <c:v>-1.35170154292912E-2</c:v>
                </c:pt>
                <c:pt idx="10622">
                  <c:v>-1.3467378458396099E-2</c:v>
                </c:pt>
                <c:pt idx="10623">
                  <c:v>-1.34769503735394E-2</c:v>
                </c:pt>
                <c:pt idx="10624">
                  <c:v>-1.36052452289732E-2</c:v>
                </c:pt>
                <c:pt idx="10625">
                  <c:v>-1.37246868544025E-2</c:v>
                </c:pt>
                <c:pt idx="10626">
                  <c:v>-1.3708096904641301E-2</c:v>
                </c:pt>
                <c:pt idx="10627">
                  <c:v>-1.3703796852496401E-2</c:v>
                </c:pt>
                <c:pt idx="10628">
                  <c:v>-1.38144336573136E-2</c:v>
                </c:pt>
                <c:pt idx="10629">
                  <c:v>-1.37949925643492E-2</c:v>
                </c:pt>
                <c:pt idx="10630">
                  <c:v>-1.3790172882300099E-2</c:v>
                </c:pt>
                <c:pt idx="10631">
                  <c:v>-1.3975887733701099E-2</c:v>
                </c:pt>
                <c:pt idx="10632">
                  <c:v>-1.39558011791527E-2</c:v>
                </c:pt>
                <c:pt idx="10633">
                  <c:v>-1.38911773537984E-2</c:v>
                </c:pt>
                <c:pt idx="10634">
                  <c:v>-1.4060619243536999E-2</c:v>
                </c:pt>
                <c:pt idx="10635">
                  <c:v>-1.40301828748003E-2</c:v>
                </c:pt>
                <c:pt idx="10636">
                  <c:v>-1.39977462822571E-2</c:v>
                </c:pt>
                <c:pt idx="10637">
                  <c:v>-1.41367390315281E-2</c:v>
                </c:pt>
                <c:pt idx="10638">
                  <c:v>-1.4159866278835901E-2</c:v>
                </c:pt>
                <c:pt idx="10639">
                  <c:v>-1.4123423447017501E-2</c:v>
                </c:pt>
                <c:pt idx="10640">
                  <c:v>-1.4163464603674E-2</c:v>
                </c:pt>
                <c:pt idx="10641">
                  <c:v>-1.42115537892096E-2</c:v>
                </c:pt>
                <c:pt idx="10642">
                  <c:v>-1.4192273520166001E-2</c:v>
                </c:pt>
                <c:pt idx="10643">
                  <c:v>-1.42146178938371E-2</c:v>
                </c:pt>
                <c:pt idx="10644">
                  <c:v>-1.4359221565731099E-2</c:v>
                </c:pt>
                <c:pt idx="10645">
                  <c:v>-1.4310996465307301E-2</c:v>
                </c:pt>
                <c:pt idx="10646">
                  <c:v>-1.4273161733096101E-2</c:v>
                </c:pt>
                <c:pt idx="10647">
                  <c:v>-1.41901296398525E-2</c:v>
                </c:pt>
                <c:pt idx="10648">
                  <c:v>-1.42056993305838E-2</c:v>
                </c:pt>
                <c:pt idx="10649">
                  <c:v>-1.4214492951092899E-2</c:v>
                </c:pt>
                <c:pt idx="10650">
                  <c:v>-1.4456453757399301E-2</c:v>
                </c:pt>
                <c:pt idx="10651">
                  <c:v>-1.44100806016165E-2</c:v>
                </c:pt>
                <c:pt idx="10652">
                  <c:v>-1.43756983258451E-2</c:v>
                </c:pt>
                <c:pt idx="10653">
                  <c:v>-1.4465475042622199E-2</c:v>
                </c:pt>
                <c:pt idx="10654">
                  <c:v>-1.45051588430457E-2</c:v>
                </c:pt>
                <c:pt idx="10655">
                  <c:v>-1.44921676352776E-2</c:v>
                </c:pt>
                <c:pt idx="10656">
                  <c:v>-1.4581557081934701E-2</c:v>
                </c:pt>
                <c:pt idx="10657">
                  <c:v>-1.4661670109489801E-2</c:v>
                </c:pt>
                <c:pt idx="10658">
                  <c:v>-1.46145676068651E-2</c:v>
                </c:pt>
                <c:pt idx="10659">
                  <c:v>-1.4593776815066401E-2</c:v>
                </c:pt>
                <c:pt idx="10660">
                  <c:v>-1.4673700299075099E-2</c:v>
                </c:pt>
                <c:pt idx="10661">
                  <c:v>-1.4645705867830301E-2</c:v>
                </c:pt>
                <c:pt idx="10662">
                  <c:v>-1.46503743744688E-2</c:v>
                </c:pt>
                <c:pt idx="10663">
                  <c:v>-1.4862469208310299E-2</c:v>
                </c:pt>
                <c:pt idx="10664">
                  <c:v>-1.4782857028573401E-2</c:v>
                </c:pt>
                <c:pt idx="10665">
                  <c:v>-1.4767344788803399E-2</c:v>
                </c:pt>
                <c:pt idx="10666">
                  <c:v>-1.48963122143565E-2</c:v>
                </c:pt>
                <c:pt idx="10667">
                  <c:v>-1.4865046299140299E-2</c:v>
                </c:pt>
                <c:pt idx="10668">
                  <c:v>-1.4832198998192299E-2</c:v>
                </c:pt>
                <c:pt idx="10669">
                  <c:v>-1.49692505171212E-2</c:v>
                </c:pt>
                <c:pt idx="10670">
                  <c:v>-1.50144068951098E-2</c:v>
                </c:pt>
                <c:pt idx="10671">
                  <c:v>-1.49668939023589E-2</c:v>
                </c:pt>
                <c:pt idx="10672">
                  <c:v>-1.489527101027E-2</c:v>
                </c:pt>
                <c:pt idx="10673">
                  <c:v>-1.4855875269859001E-2</c:v>
                </c:pt>
                <c:pt idx="10674">
                  <c:v>-1.4854739342505601E-2</c:v>
                </c:pt>
                <c:pt idx="10675">
                  <c:v>-1.4894462437951001E-2</c:v>
                </c:pt>
                <c:pt idx="10676">
                  <c:v>-1.51002878362002E-2</c:v>
                </c:pt>
                <c:pt idx="10677">
                  <c:v>-1.5057656351321599E-2</c:v>
                </c:pt>
                <c:pt idx="10678">
                  <c:v>-1.5050840142066599E-2</c:v>
                </c:pt>
                <c:pt idx="10679">
                  <c:v>-1.5195426282281399E-2</c:v>
                </c:pt>
                <c:pt idx="10680">
                  <c:v>-1.5176872300798901E-2</c:v>
                </c:pt>
                <c:pt idx="10681">
                  <c:v>-1.51393540324534E-2</c:v>
                </c:pt>
                <c:pt idx="10682">
                  <c:v>-1.5329707330263001E-2</c:v>
                </c:pt>
                <c:pt idx="10683">
                  <c:v>-1.52901489438195E-2</c:v>
                </c:pt>
                <c:pt idx="10684">
                  <c:v>-1.5249016218003701E-2</c:v>
                </c:pt>
                <c:pt idx="10685">
                  <c:v>-1.53423658503454E-2</c:v>
                </c:pt>
                <c:pt idx="10686">
                  <c:v>-1.53726156568155E-2</c:v>
                </c:pt>
                <c:pt idx="10687">
                  <c:v>-1.53359579077611E-2</c:v>
                </c:pt>
                <c:pt idx="10688">
                  <c:v>-1.54193922595974E-2</c:v>
                </c:pt>
                <c:pt idx="10689">
                  <c:v>-1.5516161302608999E-2</c:v>
                </c:pt>
                <c:pt idx="10690">
                  <c:v>-1.54623005170529E-2</c:v>
                </c:pt>
                <c:pt idx="10691">
                  <c:v>-1.54577407180719E-2</c:v>
                </c:pt>
                <c:pt idx="10692">
                  <c:v>-1.5570157881787301E-2</c:v>
                </c:pt>
                <c:pt idx="10693">
                  <c:v>-1.55312106993127E-2</c:v>
                </c:pt>
                <c:pt idx="10694">
                  <c:v>-1.54964703785177E-2</c:v>
                </c:pt>
                <c:pt idx="10695">
                  <c:v>-1.5681430639233399E-2</c:v>
                </c:pt>
                <c:pt idx="10696">
                  <c:v>-1.5621574503408399E-2</c:v>
                </c:pt>
                <c:pt idx="10697">
                  <c:v>-1.55848029535263E-2</c:v>
                </c:pt>
                <c:pt idx="10698">
                  <c:v>-1.5499100583838301E-2</c:v>
                </c:pt>
                <c:pt idx="10699">
                  <c:v>-1.54892440138307E-2</c:v>
                </c:pt>
                <c:pt idx="10700">
                  <c:v>-1.5505478450601601E-2</c:v>
                </c:pt>
                <c:pt idx="10701">
                  <c:v>-1.5647577660274699E-2</c:v>
                </c:pt>
                <c:pt idx="10702">
                  <c:v>-1.5681582764955199E-2</c:v>
                </c:pt>
                <c:pt idx="10703">
                  <c:v>-1.5645198126245902E-2</c:v>
                </c:pt>
                <c:pt idx="10704">
                  <c:v>-1.5714801809129601E-2</c:v>
                </c:pt>
                <c:pt idx="10705">
                  <c:v>-1.5774783285451101E-2</c:v>
                </c:pt>
                <c:pt idx="10706">
                  <c:v>-1.5747461501935799E-2</c:v>
                </c:pt>
                <c:pt idx="10707">
                  <c:v>-1.5765597835221901E-2</c:v>
                </c:pt>
                <c:pt idx="10708">
                  <c:v>-1.5933518627813701E-2</c:v>
                </c:pt>
                <c:pt idx="10709">
                  <c:v>-1.5892753057414701E-2</c:v>
                </c:pt>
                <c:pt idx="10710">
                  <c:v>-1.5860659608733799E-2</c:v>
                </c:pt>
                <c:pt idx="10711">
                  <c:v>-1.5957187468302401E-2</c:v>
                </c:pt>
                <c:pt idx="10712">
                  <c:v>-1.5914274593038999E-2</c:v>
                </c:pt>
                <c:pt idx="10713">
                  <c:v>-1.5899645125803798E-2</c:v>
                </c:pt>
                <c:pt idx="10714">
                  <c:v>-1.6087373306315E-2</c:v>
                </c:pt>
                <c:pt idx="10715">
                  <c:v>-1.6048955047153798E-2</c:v>
                </c:pt>
                <c:pt idx="10716">
                  <c:v>-1.59927015192807E-2</c:v>
                </c:pt>
                <c:pt idx="10717">
                  <c:v>-1.6096940821929199E-2</c:v>
                </c:pt>
                <c:pt idx="10718">
                  <c:v>-1.6110884544711199E-2</c:v>
                </c:pt>
                <c:pt idx="10719">
                  <c:v>-1.60736830487925E-2</c:v>
                </c:pt>
                <c:pt idx="10720">
                  <c:v>-1.61337925528642E-2</c:v>
                </c:pt>
                <c:pt idx="10721">
                  <c:v>-1.6226511700855002E-2</c:v>
                </c:pt>
                <c:pt idx="10722">
                  <c:v>-1.6186768533467899E-2</c:v>
                </c:pt>
                <c:pt idx="10723">
                  <c:v>-1.6149583005850801E-2</c:v>
                </c:pt>
                <c:pt idx="10724">
                  <c:v>-1.6065808405983199E-2</c:v>
                </c:pt>
                <c:pt idx="10725">
                  <c:v>-1.6060355386192202E-2</c:v>
                </c:pt>
                <c:pt idx="10726">
                  <c:v>-1.6074944350596702E-2</c:v>
                </c:pt>
                <c:pt idx="10727">
                  <c:v>-1.6295551957834199E-2</c:v>
                </c:pt>
                <c:pt idx="10728">
                  <c:v>-1.6260913180303701E-2</c:v>
                </c:pt>
                <c:pt idx="10729">
                  <c:v>-1.6243882031024701E-2</c:v>
                </c:pt>
                <c:pt idx="10730">
                  <c:v>-1.63808451616205E-2</c:v>
                </c:pt>
                <c:pt idx="10731">
                  <c:v>-1.6351569642817299E-2</c:v>
                </c:pt>
                <c:pt idx="10732">
                  <c:v>-1.6318857860017799E-2</c:v>
                </c:pt>
                <c:pt idx="10733">
                  <c:v>-1.64563193401841E-2</c:v>
                </c:pt>
                <c:pt idx="10734">
                  <c:v>-1.64747518907635E-2</c:v>
                </c:pt>
                <c:pt idx="10735">
                  <c:v>-1.6433232911271099E-2</c:v>
                </c:pt>
                <c:pt idx="10736">
                  <c:v>-1.6481098341719801E-2</c:v>
                </c:pt>
                <c:pt idx="10737">
                  <c:v>-1.6543631024736299E-2</c:v>
                </c:pt>
                <c:pt idx="10738">
                  <c:v>-1.64958593134845E-2</c:v>
                </c:pt>
                <c:pt idx="10739">
                  <c:v>-1.65096536220516E-2</c:v>
                </c:pt>
                <c:pt idx="10740">
                  <c:v>-1.6659611418920799E-2</c:v>
                </c:pt>
                <c:pt idx="10741">
                  <c:v>-1.66090059986648E-2</c:v>
                </c:pt>
                <c:pt idx="10742">
                  <c:v>-1.6568228869194498E-2</c:v>
                </c:pt>
                <c:pt idx="10743">
                  <c:v>-1.6709674043037599E-2</c:v>
                </c:pt>
                <c:pt idx="10744">
                  <c:v>-1.6650151456512101E-2</c:v>
                </c:pt>
                <c:pt idx="10745">
                  <c:v>-1.6627358757735501E-2</c:v>
                </c:pt>
                <c:pt idx="10746">
                  <c:v>-1.6824364264417999E-2</c:v>
                </c:pt>
                <c:pt idx="10747">
                  <c:v>-1.67722350403588E-2</c:v>
                </c:pt>
                <c:pt idx="10748">
                  <c:v>-1.6714230034267499E-2</c:v>
                </c:pt>
                <c:pt idx="10749">
                  <c:v>-1.66397014351484E-2</c:v>
                </c:pt>
                <c:pt idx="10750">
                  <c:v>-1.6607871022036601E-2</c:v>
                </c:pt>
                <c:pt idx="10751">
                  <c:v>-1.6606626644109699E-2</c:v>
                </c:pt>
                <c:pt idx="10752">
                  <c:v>-1.6722857884208998E-2</c:v>
                </c:pt>
                <c:pt idx="10753">
                  <c:v>-1.6814643822726801E-2</c:v>
                </c:pt>
                <c:pt idx="10754">
                  <c:v>-1.67851521303721E-2</c:v>
                </c:pt>
                <c:pt idx="10755">
                  <c:v>-1.6780437785200601E-2</c:v>
                </c:pt>
                <c:pt idx="10756">
                  <c:v>-1.6917108790949001E-2</c:v>
                </c:pt>
                <c:pt idx="10757">
                  <c:v>-1.6874248511157899E-2</c:v>
                </c:pt>
                <c:pt idx="10758">
                  <c:v>-1.68392506602686E-2</c:v>
                </c:pt>
                <c:pt idx="10759">
                  <c:v>-1.7045242925329801E-2</c:v>
                </c:pt>
                <c:pt idx="10760">
                  <c:v>-1.69780251502137E-2</c:v>
                </c:pt>
                <c:pt idx="10761">
                  <c:v>-1.6953816031066899E-2</c:v>
                </c:pt>
                <c:pt idx="10762">
                  <c:v>-1.7010800846037299E-2</c:v>
                </c:pt>
                <c:pt idx="10763">
                  <c:v>-1.6984486768099698E-2</c:v>
                </c:pt>
                <c:pt idx="10764">
                  <c:v>-1.69833374869389E-2</c:v>
                </c:pt>
                <c:pt idx="10765">
                  <c:v>-1.70916777763825E-2</c:v>
                </c:pt>
                <c:pt idx="10766">
                  <c:v>-1.71322634463042E-2</c:v>
                </c:pt>
                <c:pt idx="10767">
                  <c:v>-1.7083574532686399E-2</c:v>
                </c:pt>
                <c:pt idx="10768">
                  <c:v>-1.71160057701247E-2</c:v>
                </c:pt>
                <c:pt idx="10769">
                  <c:v>-1.71895144934145E-2</c:v>
                </c:pt>
                <c:pt idx="10770">
                  <c:v>-1.71540289011319E-2</c:v>
                </c:pt>
                <c:pt idx="10771">
                  <c:v>-1.71319091071685E-2</c:v>
                </c:pt>
                <c:pt idx="10772">
                  <c:v>-1.7307272564115399E-2</c:v>
                </c:pt>
                <c:pt idx="10773">
                  <c:v>-1.7230998137771701E-2</c:v>
                </c:pt>
                <c:pt idx="10774">
                  <c:v>-1.71927310342046E-2</c:v>
                </c:pt>
                <c:pt idx="10775">
                  <c:v>-1.7112992674810701E-2</c:v>
                </c:pt>
                <c:pt idx="10776">
                  <c:v>-1.70981190458405E-2</c:v>
                </c:pt>
                <c:pt idx="10777">
                  <c:v>-1.7085453868882401E-2</c:v>
                </c:pt>
                <c:pt idx="10778">
                  <c:v>-1.7300043943881401E-2</c:v>
                </c:pt>
                <c:pt idx="10779">
                  <c:v>-1.7291046887597201E-2</c:v>
                </c:pt>
                <c:pt idx="10780">
                  <c:v>-1.7271336648263899E-2</c:v>
                </c:pt>
                <c:pt idx="10781">
                  <c:v>-1.73484200592307E-2</c:v>
                </c:pt>
                <c:pt idx="10782">
                  <c:v>-1.7383035049230298E-2</c:v>
                </c:pt>
                <c:pt idx="10783">
                  <c:v>-1.7345540545647999E-2</c:v>
                </c:pt>
                <c:pt idx="10784">
                  <c:v>-1.7431455188974099E-2</c:v>
                </c:pt>
                <c:pt idx="10785">
                  <c:v>-1.7511176015899899E-2</c:v>
                </c:pt>
                <c:pt idx="10786">
                  <c:v>-1.7455544085989299E-2</c:v>
                </c:pt>
                <c:pt idx="10787">
                  <c:v>-1.7439004338612701E-2</c:v>
                </c:pt>
                <c:pt idx="10788">
                  <c:v>-1.7573575067265E-2</c:v>
                </c:pt>
                <c:pt idx="10789">
                  <c:v>-1.7527371453044699E-2</c:v>
                </c:pt>
                <c:pt idx="10790">
                  <c:v>-1.7488394514657599E-2</c:v>
                </c:pt>
                <c:pt idx="10791">
                  <c:v>-1.7694256637090101E-2</c:v>
                </c:pt>
                <c:pt idx="10792">
                  <c:v>-1.7636326476349499E-2</c:v>
                </c:pt>
                <c:pt idx="10793">
                  <c:v>-1.75886652917445E-2</c:v>
                </c:pt>
                <c:pt idx="10794">
                  <c:v>-1.77044510783162E-2</c:v>
                </c:pt>
                <c:pt idx="10795">
                  <c:v>-1.7664732018602101E-2</c:v>
                </c:pt>
                <c:pt idx="10796">
                  <c:v>-1.7628941534591502E-2</c:v>
                </c:pt>
                <c:pt idx="10797">
                  <c:v>-1.7751848199016599E-2</c:v>
                </c:pt>
                <c:pt idx="10798">
                  <c:v>-1.77584520667248E-2</c:v>
                </c:pt>
                <c:pt idx="10799">
                  <c:v>-1.77157765137963E-2</c:v>
                </c:pt>
                <c:pt idx="10800">
                  <c:v>-1.76433115023731E-2</c:v>
                </c:pt>
                <c:pt idx="10801">
                  <c:v>-1.7587535747831302E-2</c:v>
                </c:pt>
                <c:pt idx="10802">
                  <c:v>-1.7584921554468301E-2</c:v>
                </c:pt>
                <c:pt idx="10803">
                  <c:v>-1.7634261452864501E-2</c:v>
                </c:pt>
                <c:pt idx="10804">
                  <c:v>-1.7809210723498801E-2</c:v>
                </c:pt>
                <c:pt idx="10805">
                  <c:v>-1.7771069445492099E-2</c:v>
                </c:pt>
                <c:pt idx="10806">
                  <c:v>-1.7735924508694201E-2</c:v>
                </c:pt>
                <c:pt idx="10807">
                  <c:v>-1.7894280822171399E-2</c:v>
                </c:pt>
                <c:pt idx="10808">
                  <c:v>-1.78437288947558E-2</c:v>
                </c:pt>
                <c:pt idx="10809">
                  <c:v>-1.78168336569797E-2</c:v>
                </c:pt>
                <c:pt idx="10810">
                  <c:v>-1.7991568529396301E-2</c:v>
                </c:pt>
                <c:pt idx="10811">
                  <c:v>-1.7981099032719199E-2</c:v>
                </c:pt>
                <c:pt idx="10812">
                  <c:v>-1.79406178552502E-2</c:v>
                </c:pt>
                <c:pt idx="10813">
                  <c:v>-1.7994349987323702E-2</c:v>
                </c:pt>
                <c:pt idx="10814">
                  <c:v>-1.7969257950123E-2</c:v>
                </c:pt>
                <c:pt idx="10815">
                  <c:v>-1.7928662399450901E-2</c:v>
                </c:pt>
                <c:pt idx="10816">
                  <c:v>-1.80050472360259E-2</c:v>
                </c:pt>
                <c:pt idx="10817">
                  <c:v>-1.8077559807958599E-2</c:v>
                </c:pt>
                <c:pt idx="10818">
                  <c:v>-1.8033906628261299E-2</c:v>
                </c:pt>
                <c:pt idx="10819">
                  <c:v>-1.80169480445329E-2</c:v>
                </c:pt>
                <c:pt idx="10820">
                  <c:v>-1.8146460415058002E-2</c:v>
                </c:pt>
                <c:pt idx="10821">
                  <c:v>-1.80877223222826E-2</c:v>
                </c:pt>
                <c:pt idx="10822">
                  <c:v>-1.8042981838031401E-2</c:v>
                </c:pt>
                <c:pt idx="10823">
                  <c:v>-1.8258930479836E-2</c:v>
                </c:pt>
                <c:pt idx="10824">
                  <c:v>-1.8194516679310799E-2</c:v>
                </c:pt>
                <c:pt idx="10825">
                  <c:v>-1.8146784583223101E-2</c:v>
                </c:pt>
                <c:pt idx="10826">
                  <c:v>-1.8043306287533301E-2</c:v>
                </c:pt>
                <c:pt idx="10827">
                  <c:v>-1.80408679249618E-2</c:v>
                </c:pt>
                <c:pt idx="10828">
                  <c:v>-1.8046838658240898E-2</c:v>
                </c:pt>
                <c:pt idx="10829">
                  <c:v>-1.81790324228738E-2</c:v>
                </c:pt>
                <c:pt idx="10830">
                  <c:v>-1.8224405706860101E-2</c:v>
                </c:pt>
                <c:pt idx="10831">
                  <c:v>-1.8207607169945999E-2</c:v>
                </c:pt>
                <c:pt idx="10832">
                  <c:v>-1.8256746261613301E-2</c:v>
                </c:pt>
                <c:pt idx="10833">
                  <c:v>-1.83246828382835E-2</c:v>
                </c:pt>
                <c:pt idx="10834">
                  <c:v>-1.8288086905765E-2</c:v>
                </c:pt>
                <c:pt idx="10835">
                  <c:v>-1.8309060217385702E-2</c:v>
                </c:pt>
                <c:pt idx="10836">
                  <c:v>-1.8446535400774601E-2</c:v>
                </c:pt>
                <c:pt idx="10837">
                  <c:v>-1.8389409819664901E-2</c:v>
                </c:pt>
                <c:pt idx="10838">
                  <c:v>-1.8330949019650801E-2</c:v>
                </c:pt>
                <c:pt idx="10839">
                  <c:v>-1.8501708092357499E-2</c:v>
                </c:pt>
                <c:pt idx="10840">
                  <c:v>-1.8444048057350702E-2</c:v>
                </c:pt>
                <c:pt idx="10841">
                  <c:v>-1.84024604945443E-2</c:v>
                </c:pt>
                <c:pt idx="10842">
                  <c:v>-1.8564227381527101E-2</c:v>
                </c:pt>
                <c:pt idx="10843">
                  <c:v>-1.85379010896819E-2</c:v>
                </c:pt>
                <c:pt idx="10844">
                  <c:v>-1.8495209747925401E-2</c:v>
                </c:pt>
                <c:pt idx="10845">
                  <c:v>-1.8584463046863599E-2</c:v>
                </c:pt>
                <c:pt idx="10846">
                  <c:v>-1.8585098495047199E-2</c:v>
                </c:pt>
                <c:pt idx="10847">
                  <c:v>-1.8550726924634799E-2</c:v>
                </c:pt>
                <c:pt idx="10848">
                  <c:v>-1.86070153868058E-2</c:v>
                </c:pt>
                <c:pt idx="10849">
                  <c:v>-1.8691226238540099E-2</c:v>
                </c:pt>
                <c:pt idx="10850">
                  <c:v>-1.8633324948799199E-2</c:v>
                </c:pt>
                <c:pt idx="10851">
                  <c:v>-1.8593298174285702E-2</c:v>
                </c:pt>
                <c:pt idx="10852">
                  <c:v>-1.8494064196905399E-2</c:v>
                </c:pt>
                <c:pt idx="10853">
                  <c:v>-1.84950457817953E-2</c:v>
                </c:pt>
                <c:pt idx="10854">
                  <c:v>-1.8473523208134199E-2</c:v>
                </c:pt>
                <c:pt idx="10855">
                  <c:v>-1.87100863695378E-2</c:v>
                </c:pt>
                <c:pt idx="10856">
                  <c:v>-1.8659550929442E-2</c:v>
                </c:pt>
                <c:pt idx="10857">
                  <c:v>-1.8614215756921699E-2</c:v>
                </c:pt>
                <c:pt idx="10858">
                  <c:v>-1.8760891694303901E-2</c:v>
                </c:pt>
                <c:pt idx="10859">
                  <c:v>-1.86971055372851E-2</c:v>
                </c:pt>
                <c:pt idx="10860">
                  <c:v>-1.8672539071606601E-2</c:v>
                </c:pt>
                <c:pt idx="10861">
                  <c:v>-1.88117809884716E-2</c:v>
                </c:pt>
                <c:pt idx="10862">
                  <c:v>-1.8823431761120401E-2</c:v>
                </c:pt>
                <c:pt idx="10863">
                  <c:v>-1.8786929232495201E-2</c:v>
                </c:pt>
                <c:pt idx="10864">
                  <c:v>-1.88134051471327E-2</c:v>
                </c:pt>
                <c:pt idx="10865">
                  <c:v>-1.88504979353941E-2</c:v>
                </c:pt>
                <c:pt idx="10866">
                  <c:v>-1.8798237336644201E-2</c:v>
                </c:pt>
                <c:pt idx="10867">
                  <c:v>-1.8804373287518199E-2</c:v>
                </c:pt>
                <c:pt idx="10868">
                  <c:v>-1.8984262414354199E-2</c:v>
                </c:pt>
                <c:pt idx="10869">
                  <c:v>-1.8926614235776199E-2</c:v>
                </c:pt>
                <c:pt idx="10870">
                  <c:v>-1.88824270686988E-2</c:v>
                </c:pt>
                <c:pt idx="10871">
                  <c:v>-1.9024164905810301E-2</c:v>
                </c:pt>
                <c:pt idx="10872">
                  <c:v>-1.8969488883158199E-2</c:v>
                </c:pt>
                <c:pt idx="10873">
                  <c:v>-1.8913576102932001E-2</c:v>
                </c:pt>
                <c:pt idx="10874">
                  <c:v>-1.9092097359437701E-2</c:v>
                </c:pt>
                <c:pt idx="10875">
                  <c:v>-1.9072565793370199E-2</c:v>
                </c:pt>
                <c:pt idx="10876">
                  <c:v>-1.90331038611475E-2</c:v>
                </c:pt>
                <c:pt idx="10877">
                  <c:v>-1.8946884491015299E-2</c:v>
                </c:pt>
                <c:pt idx="10878">
                  <c:v>-1.8892039287796598E-2</c:v>
                </c:pt>
                <c:pt idx="10879">
                  <c:v>-1.8900210421027901E-2</c:v>
                </c:pt>
                <c:pt idx="10880">
                  <c:v>-1.89994399794766E-2</c:v>
                </c:pt>
                <c:pt idx="10881">
                  <c:v>-1.9086180298472699E-2</c:v>
                </c:pt>
                <c:pt idx="10882">
                  <c:v>-1.9064747073571201E-2</c:v>
                </c:pt>
                <c:pt idx="10883">
                  <c:v>-1.9064861699007399E-2</c:v>
                </c:pt>
                <c:pt idx="10884">
                  <c:v>-1.9172959500186399E-2</c:v>
                </c:pt>
                <c:pt idx="10885">
                  <c:v>-1.91407204789962E-2</c:v>
                </c:pt>
                <c:pt idx="10886">
                  <c:v>-1.9105065516972299E-2</c:v>
                </c:pt>
                <c:pt idx="10887">
                  <c:v>-1.9303044236342701E-2</c:v>
                </c:pt>
                <c:pt idx="10888">
                  <c:v>-1.9240457428774501E-2</c:v>
                </c:pt>
                <c:pt idx="10889">
                  <c:v>-1.9233275287889699E-2</c:v>
                </c:pt>
                <c:pt idx="10890">
                  <c:v>-1.9348046530132501E-2</c:v>
                </c:pt>
                <c:pt idx="10891">
                  <c:v>-1.9306717478472801E-2</c:v>
                </c:pt>
                <c:pt idx="10892">
                  <c:v>-1.92594578346795E-2</c:v>
                </c:pt>
                <c:pt idx="10893">
                  <c:v>-1.9367088200601699E-2</c:v>
                </c:pt>
                <c:pt idx="10894">
                  <c:v>-1.9373695152656498E-2</c:v>
                </c:pt>
                <c:pt idx="10895">
                  <c:v>-1.9342180176560399E-2</c:v>
                </c:pt>
                <c:pt idx="10896">
                  <c:v>-1.93757066250934E-2</c:v>
                </c:pt>
                <c:pt idx="10897">
                  <c:v>-1.9410930418719798E-2</c:v>
                </c:pt>
                <c:pt idx="10898">
                  <c:v>-1.9355497997215299E-2</c:v>
                </c:pt>
                <c:pt idx="10899">
                  <c:v>-1.9353915165993298E-2</c:v>
                </c:pt>
                <c:pt idx="10900">
                  <c:v>-1.9520504754230599E-2</c:v>
                </c:pt>
                <c:pt idx="10901">
                  <c:v>-1.94639587571146E-2</c:v>
                </c:pt>
                <c:pt idx="10902">
                  <c:v>-1.94077251750665E-2</c:v>
                </c:pt>
                <c:pt idx="10903">
                  <c:v>-1.93122999335173E-2</c:v>
                </c:pt>
                <c:pt idx="10904">
                  <c:v>-1.9296219373548602E-2</c:v>
                </c:pt>
                <c:pt idx="10905">
                  <c:v>-1.93158348023038E-2</c:v>
                </c:pt>
                <c:pt idx="10906">
                  <c:v>-1.9492410031186101E-2</c:v>
                </c:pt>
                <c:pt idx="10907">
                  <c:v>-1.9485907255633102E-2</c:v>
                </c:pt>
                <c:pt idx="10908">
                  <c:v>-1.94430724707974E-2</c:v>
                </c:pt>
                <c:pt idx="10909">
                  <c:v>-1.9524173141689902E-2</c:v>
                </c:pt>
                <c:pt idx="10910">
                  <c:v>-1.9542988389730401E-2</c:v>
                </c:pt>
                <c:pt idx="10911">
                  <c:v>-1.95168107748032E-2</c:v>
                </c:pt>
                <c:pt idx="10912">
                  <c:v>-1.9582204637117601E-2</c:v>
                </c:pt>
                <c:pt idx="10913">
                  <c:v>-1.9669620921680099E-2</c:v>
                </c:pt>
                <c:pt idx="10914">
                  <c:v>-1.9619718480195499E-2</c:v>
                </c:pt>
                <c:pt idx="10915">
                  <c:v>-1.9612982505350301E-2</c:v>
                </c:pt>
                <c:pt idx="10916">
                  <c:v>-1.9677799912945701E-2</c:v>
                </c:pt>
                <c:pt idx="10917">
                  <c:v>-1.9627600326202799E-2</c:v>
                </c:pt>
                <c:pt idx="10918">
                  <c:v>-1.9605997309554299E-2</c:v>
                </c:pt>
                <c:pt idx="10919">
                  <c:v>-1.98035670764511E-2</c:v>
                </c:pt>
                <c:pt idx="10920">
                  <c:v>-1.9742790255501599E-2</c:v>
                </c:pt>
                <c:pt idx="10921">
                  <c:v>-1.96856198163004E-2</c:v>
                </c:pt>
                <c:pt idx="10922">
                  <c:v>-1.98134033271344E-2</c:v>
                </c:pt>
                <c:pt idx="10923">
                  <c:v>-1.97683164005866E-2</c:v>
                </c:pt>
                <c:pt idx="10924">
                  <c:v>-1.9737549106745699E-2</c:v>
                </c:pt>
                <c:pt idx="10925">
                  <c:v>-1.9865967168395102E-2</c:v>
                </c:pt>
                <c:pt idx="10926">
                  <c:v>-1.98770054751852E-2</c:v>
                </c:pt>
                <c:pt idx="10927">
                  <c:v>-1.9804594349504202E-2</c:v>
                </c:pt>
                <c:pt idx="10928">
                  <c:v>-1.9750414120304899E-2</c:v>
                </c:pt>
                <c:pt idx="10929">
                  <c:v>-1.9686138887967299E-2</c:v>
                </c:pt>
                <c:pt idx="10930">
                  <c:v>-1.9675796138472E-2</c:v>
                </c:pt>
                <c:pt idx="10931">
                  <c:v>-1.9714722341935401E-2</c:v>
                </c:pt>
                <c:pt idx="10932">
                  <c:v>-1.9890736482921102E-2</c:v>
                </c:pt>
                <c:pt idx="10933">
                  <c:v>-1.9855814238932502E-2</c:v>
                </c:pt>
                <c:pt idx="10934">
                  <c:v>-1.9836793173453701E-2</c:v>
                </c:pt>
                <c:pt idx="10935">
                  <c:v>-1.9981136152637202E-2</c:v>
                </c:pt>
                <c:pt idx="10936">
                  <c:v>-1.9915507441813401E-2</c:v>
                </c:pt>
                <c:pt idx="10937">
                  <c:v>-1.9899046257099401E-2</c:v>
                </c:pt>
                <c:pt idx="10938">
                  <c:v>-2.0066417045503201E-2</c:v>
                </c:pt>
                <c:pt idx="10939">
                  <c:v>-2.0029662603822801E-2</c:v>
                </c:pt>
                <c:pt idx="10940">
                  <c:v>-1.9975119590526402E-2</c:v>
                </c:pt>
                <c:pt idx="10941">
                  <c:v>-2.0061925587166698E-2</c:v>
                </c:pt>
                <c:pt idx="10942">
                  <c:v>-2.00743196733916E-2</c:v>
                </c:pt>
                <c:pt idx="10943">
                  <c:v>-2.0031990047249999E-2</c:v>
                </c:pt>
                <c:pt idx="10944">
                  <c:v>-2.0108436930804101E-2</c:v>
                </c:pt>
                <c:pt idx="10945">
                  <c:v>-2.01569869330975E-2</c:v>
                </c:pt>
                <c:pt idx="10946">
                  <c:v>-2.0128968386400999E-2</c:v>
                </c:pt>
                <c:pt idx="10947">
                  <c:v>-2.0093109929196801E-2</c:v>
                </c:pt>
                <c:pt idx="10948">
                  <c:v>-2.0190425003723401E-2</c:v>
                </c:pt>
                <c:pt idx="10949">
                  <c:v>-2.0164139869545201E-2</c:v>
                </c:pt>
                <c:pt idx="10950">
                  <c:v>-2.0090198057005099E-2</c:v>
                </c:pt>
                <c:pt idx="10951">
                  <c:v>-2.0277309847491098E-2</c:v>
                </c:pt>
                <c:pt idx="10952">
                  <c:v>-2.0211337793928901E-2</c:v>
                </c:pt>
                <c:pt idx="10953">
                  <c:v>-2.0184352635017899E-2</c:v>
                </c:pt>
                <c:pt idx="10954">
                  <c:v>-2.0105131324574602E-2</c:v>
                </c:pt>
                <c:pt idx="10955">
                  <c:v>-2.0061643774776299E-2</c:v>
                </c:pt>
                <c:pt idx="10956">
                  <c:v>-2.00658810402576E-2</c:v>
                </c:pt>
                <c:pt idx="10957">
                  <c:v>-2.0211653463775299E-2</c:v>
                </c:pt>
                <c:pt idx="10958">
                  <c:v>-2.0252467720031999E-2</c:v>
                </c:pt>
                <c:pt idx="10959">
                  <c:v>-2.02424542076187E-2</c:v>
                </c:pt>
                <c:pt idx="10960">
                  <c:v>-2.02756521709185E-2</c:v>
                </c:pt>
                <c:pt idx="10961">
                  <c:v>-2.0330014119584301E-2</c:v>
                </c:pt>
                <c:pt idx="10962">
                  <c:v>-2.0282177511641401E-2</c:v>
                </c:pt>
                <c:pt idx="10963">
                  <c:v>-2.0287819536558001E-2</c:v>
                </c:pt>
                <c:pt idx="10964">
                  <c:v>-2.0445717974022601E-2</c:v>
                </c:pt>
                <c:pt idx="10965">
                  <c:v>-2.0393265648939E-2</c:v>
                </c:pt>
                <c:pt idx="10966">
                  <c:v>-2.0359013103491901E-2</c:v>
                </c:pt>
                <c:pt idx="10967">
                  <c:v>-2.0381795921518099E-2</c:v>
                </c:pt>
                <c:pt idx="10968">
                  <c:v>-2.0357836469580899E-2</c:v>
                </c:pt>
                <c:pt idx="10969">
                  <c:v>-2.03429128499313E-2</c:v>
                </c:pt>
                <c:pt idx="10970">
                  <c:v>-2.0516871101184199E-2</c:v>
                </c:pt>
                <c:pt idx="10971">
                  <c:v>-2.04804723083119E-2</c:v>
                </c:pt>
                <c:pt idx="10972">
                  <c:v>-2.04374693033362E-2</c:v>
                </c:pt>
                <c:pt idx="10973">
                  <c:v>-2.05214929398304E-2</c:v>
                </c:pt>
                <c:pt idx="10974">
                  <c:v>-2.0526237819770699E-2</c:v>
                </c:pt>
                <c:pt idx="10975">
                  <c:v>-2.0505675745274201E-2</c:v>
                </c:pt>
                <c:pt idx="10976">
                  <c:v>-2.0553124884221102E-2</c:v>
                </c:pt>
                <c:pt idx="10977">
                  <c:v>-2.0642727671656699E-2</c:v>
                </c:pt>
                <c:pt idx="10978">
                  <c:v>-2.0603839599061698E-2</c:v>
                </c:pt>
                <c:pt idx="10979">
                  <c:v>-2.0536681991264499E-2</c:v>
                </c:pt>
                <c:pt idx="10980">
                  <c:v>-2.0419938252113402E-2</c:v>
                </c:pt>
                <c:pt idx="10981">
                  <c:v>-2.04521792717666E-2</c:v>
                </c:pt>
                <c:pt idx="10982">
                  <c:v>-2.0413726539118101E-2</c:v>
                </c:pt>
                <c:pt idx="10983">
                  <c:v>-2.0642086334798099E-2</c:v>
                </c:pt>
                <c:pt idx="10984">
                  <c:v>-2.05839692401544E-2</c:v>
                </c:pt>
                <c:pt idx="10985">
                  <c:v>-2.0586183100628399E-2</c:v>
                </c:pt>
                <c:pt idx="10986">
                  <c:v>-2.0704917740658801E-2</c:v>
                </c:pt>
                <c:pt idx="10987">
                  <c:v>-2.0686045405454899E-2</c:v>
                </c:pt>
                <c:pt idx="10988">
                  <c:v>-2.0632394230536501E-2</c:v>
                </c:pt>
                <c:pt idx="10989">
                  <c:v>-2.0753586165179999E-2</c:v>
                </c:pt>
                <c:pt idx="10990">
                  <c:v>-2.0773490536763899E-2</c:v>
                </c:pt>
                <c:pt idx="10991">
                  <c:v>-2.07315053315444E-2</c:v>
                </c:pt>
                <c:pt idx="10992">
                  <c:v>-2.0768124091167201E-2</c:v>
                </c:pt>
                <c:pt idx="10993">
                  <c:v>-2.0850317785516301E-2</c:v>
                </c:pt>
                <c:pt idx="10994">
                  <c:v>-2.0785926600576099E-2</c:v>
                </c:pt>
                <c:pt idx="10995">
                  <c:v>-2.07722023539509E-2</c:v>
                </c:pt>
                <c:pt idx="10996">
                  <c:v>-2.0922938614410601E-2</c:v>
                </c:pt>
                <c:pt idx="10997">
                  <c:v>-2.08770672958748E-2</c:v>
                </c:pt>
                <c:pt idx="10998">
                  <c:v>-2.0817363520618502E-2</c:v>
                </c:pt>
                <c:pt idx="10999">
                  <c:v>-2.0957691963606698E-2</c:v>
                </c:pt>
                <c:pt idx="11000">
                  <c:v>-2.089547374635E-2</c:v>
                </c:pt>
                <c:pt idx="11001">
                  <c:v>-2.0843449756891098E-2</c:v>
                </c:pt>
                <c:pt idx="11002">
                  <c:v>-2.1038446774279299E-2</c:v>
                </c:pt>
                <c:pt idx="11003">
                  <c:v>-2.0985102499252999E-2</c:v>
                </c:pt>
                <c:pt idx="11004">
                  <c:v>-2.0943249367216199E-2</c:v>
                </c:pt>
                <c:pt idx="11005">
                  <c:v>-2.08634676819201E-2</c:v>
                </c:pt>
                <c:pt idx="11006">
                  <c:v>-2.08196581855494E-2</c:v>
                </c:pt>
                <c:pt idx="11007">
                  <c:v>-2.0800922206641599E-2</c:v>
                </c:pt>
                <c:pt idx="11008">
                  <c:v>-2.09057313913945E-2</c:v>
                </c:pt>
                <c:pt idx="11009">
                  <c:v>-2.1017983162891999E-2</c:v>
                </c:pt>
                <c:pt idx="11010">
                  <c:v>-2.0970670952616899E-2</c:v>
                </c:pt>
                <c:pt idx="11011">
                  <c:v>-2.09653326746774E-2</c:v>
                </c:pt>
                <c:pt idx="11012">
                  <c:v>-2.1067905681169001E-2</c:v>
                </c:pt>
                <c:pt idx="11013">
                  <c:v>-2.1040194211915799E-2</c:v>
                </c:pt>
                <c:pt idx="11014">
                  <c:v>-2.0992005360312701E-2</c:v>
                </c:pt>
                <c:pt idx="11015">
                  <c:v>-2.1201124744645E-2</c:v>
                </c:pt>
                <c:pt idx="11016">
                  <c:v>-2.11300761632932E-2</c:v>
                </c:pt>
                <c:pt idx="11017">
                  <c:v>-2.10765271767741E-2</c:v>
                </c:pt>
                <c:pt idx="11018">
                  <c:v>-2.1152163448277899E-2</c:v>
                </c:pt>
                <c:pt idx="11019">
                  <c:v>-2.1122728197951801E-2</c:v>
                </c:pt>
                <c:pt idx="11020">
                  <c:v>-2.1098736406808399E-2</c:v>
                </c:pt>
                <c:pt idx="11021">
                  <c:v>-2.1196502779882099E-2</c:v>
                </c:pt>
                <c:pt idx="11022">
                  <c:v>-2.1228380996035402E-2</c:v>
                </c:pt>
                <c:pt idx="11023">
                  <c:v>-2.1174338369746599E-2</c:v>
                </c:pt>
                <c:pt idx="11024">
                  <c:v>-2.1212716810017102E-2</c:v>
                </c:pt>
                <c:pt idx="11025">
                  <c:v>-2.1270001011240901E-2</c:v>
                </c:pt>
                <c:pt idx="11026">
                  <c:v>-2.12284416532686E-2</c:v>
                </c:pt>
                <c:pt idx="11027">
                  <c:v>-2.12207312336735E-2</c:v>
                </c:pt>
                <c:pt idx="11028">
                  <c:v>-2.1366084125474999E-2</c:v>
                </c:pt>
                <c:pt idx="11029">
                  <c:v>-2.1306839136135101E-2</c:v>
                </c:pt>
                <c:pt idx="11030">
                  <c:v>-2.1270104203722402E-2</c:v>
                </c:pt>
                <c:pt idx="11031">
                  <c:v>-2.1165140336961499E-2</c:v>
                </c:pt>
                <c:pt idx="11032">
                  <c:v>-2.1159084169388099E-2</c:v>
                </c:pt>
                <c:pt idx="11033">
                  <c:v>-2.1148204148630698E-2</c:v>
                </c:pt>
                <c:pt idx="11034">
                  <c:v>-2.13620184464768E-2</c:v>
                </c:pt>
                <c:pt idx="11035">
                  <c:v>-2.1333634538071598E-2</c:v>
                </c:pt>
                <c:pt idx="11036">
                  <c:v>-2.1306852150398001E-2</c:v>
                </c:pt>
                <c:pt idx="11037">
                  <c:v>-2.13866686099209E-2</c:v>
                </c:pt>
                <c:pt idx="11038">
                  <c:v>-2.1388568076266198E-2</c:v>
                </c:pt>
                <c:pt idx="11039">
                  <c:v>-2.13609839605245E-2</c:v>
                </c:pt>
                <c:pt idx="11040">
                  <c:v>-2.1419894643865199E-2</c:v>
                </c:pt>
                <c:pt idx="11041">
                  <c:v>-2.1493085339898198E-2</c:v>
                </c:pt>
                <c:pt idx="11042">
                  <c:v>-2.1458071050195301E-2</c:v>
                </c:pt>
                <c:pt idx="11043">
                  <c:v>-2.1413255381048699E-2</c:v>
                </c:pt>
                <c:pt idx="11044">
                  <c:v>-2.1567873821671298E-2</c:v>
                </c:pt>
                <c:pt idx="11045">
                  <c:v>-2.15246385390249E-2</c:v>
                </c:pt>
                <c:pt idx="11046">
                  <c:v>-2.1459638666420301E-2</c:v>
                </c:pt>
                <c:pt idx="11047">
                  <c:v>-2.16651994299288E-2</c:v>
                </c:pt>
                <c:pt idx="11048">
                  <c:v>-2.1568439204407701E-2</c:v>
                </c:pt>
                <c:pt idx="11049">
                  <c:v>-2.1533485908949102E-2</c:v>
                </c:pt>
                <c:pt idx="11050">
                  <c:v>-2.1667508762445099E-2</c:v>
                </c:pt>
                <c:pt idx="11051">
                  <c:v>-2.1615304188647499E-2</c:v>
                </c:pt>
                <c:pt idx="11052">
                  <c:v>-2.1592688208329502E-2</c:v>
                </c:pt>
                <c:pt idx="11053">
                  <c:v>-2.1697396912107501E-2</c:v>
                </c:pt>
                <c:pt idx="11054">
                  <c:v>-2.1692391606241701E-2</c:v>
                </c:pt>
                <c:pt idx="11055">
                  <c:v>-2.1630283396613499E-2</c:v>
                </c:pt>
                <c:pt idx="11056">
                  <c:v>-2.15689071046654E-2</c:v>
                </c:pt>
                <c:pt idx="11057">
                  <c:v>-2.1514307673593601E-2</c:v>
                </c:pt>
                <c:pt idx="11058">
                  <c:v>-2.15067756653298E-2</c:v>
                </c:pt>
                <c:pt idx="11059">
                  <c:v>-2.1542453910418199E-2</c:v>
                </c:pt>
                <c:pt idx="11060">
                  <c:v>-2.1708583502913801E-2</c:v>
                </c:pt>
                <c:pt idx="11061">
                  <c:v>-2.1656488926964701E-2</c:v>
                </c:pt>
                <c:pt idx="11062">
                  <c:v>-2.1636137336220902E-2</c:v>
                </c:pt>
                <c:pt idx="11063">
                  <c:v>-2.17783120945872E-2</c:v>
                </c:pt>
                <c:pt idx="11064">
                  <c:v>-2.1723046248856299E-2</c:v>
                </c:pt>
                <c:pt idx="11065">
                  <c:v>-2.1689645480364499E-2</c:v>
                </c:pt>
                <c:pt idx="11066">
                  <c:v>-2.1862000294883301E-2</c:v>
                </c:pt>
                <c:pt idx="11067">
                  <c:v>-2.18231433391337E-2</c:v>
                </c:pt>
                <c:pt idx="11068">
                  <c:v>-2.1775525344613401E-2</c:v>
                </c:pt>
                <c:pt idx="11069">
                  <c:v>-2.1827325574122401E-2</c:v>
                </c:pt>
                <c:pt idx="11070">
                  <c:v>-2.18312530729842E-2</c:v>
                </c:pt>
                <c:pt idx="11071">
                  <c:v>-2.1794128920494801E-2</c:v>
                </c:pt>
                <c:pt idx="11072">
                  <c:v>-2.1847358463370801E-2</c:v>
                </c:pt>
                <c:pt idx="11073">
                  <c:v>-2.1923053791397199E-2</c:v>
                </c:pt>
                <c:pt idx="11074">
                  <c:v>-2.18879918102175E-2</c:v>
                </c:pt>
                <c:pt idx="11075">
                  <c:v>-2.1873752829075398E-2</c:v>
                </c:pt>
                <c:pt idx="11076">
                  <c:v>-2.1990409329494701E-2</c:v>
                </c:pt>
                <c:pt idx="11077">
                  <c:v>-2.19223744400854E-2</c:v>
                </c:pt>
                <c:pt idx="11078">
                  <c:v>-2.18902547300482E-2</c:v>
                </c:pt>
                <c:pt idx="11079">
                  <c:v>-2.2078287370580499E-2</c:v>
                </c:pt>
                <c:pt idx="11080">
                  <c:v>-2.2004425409249899E-2</c:v>
                </c:pt>
                <c:pt idx="11081">
                  <c:v>-2.1950266081451699E-2</c:v>
                </c:pt>
                <c:pt idx="11082">
                  <c:v>-2.1878079040713299E-2</c:v>
                </c:pt>
                <c:pt idx="11083">
                  <c:v>-2.1852827262288599E-2</c:v>
                </c:pt>
                <c:pt idx="11084">
                  <c:v>-2.1873748414994499E-2</c:v>
                </c:pt>
                <c:pt idx="11085">
                  <c:v>-2.1989402084727799E-2</c:v>
                </c:pt>
                <c:pt idx="11086">
                  <c:v>-2.2042332251051601E-2</c:v>
                </c:pt>
                <c:pt idx="11087">
                  <c:v>-2.2005568874495399E-2</c:v>
                </c:pt>
                <c:pt idx="11088">
                  <c:v>-2.2032879181400199E-2</c:v>
                </c:pt>
                <c:pt idx="11089">
                  <c:v>-2.2089069005839099E-2</c:v>
                </c:pt>
                <c:pt idx="11090">
                  <c:v>-2.2062527394155099E-2</c:v>
                </c:pt>
                <c:pt idx="11091">
                  <c:v>-2.2047571250974701E-2</c:v>
                </c:pt>
                <c:pt idx="11092">
                  <c:v>-2.2217985029177101E-2</c:v>
                </c:pt>
                <c:pt idx="11093">
                  <c:v>-2.21502932593769E-2</c:v>
                </c:pt>
                <c:pt idx="11094">
                  <c:v>-2.21284119276485E-2</c:v>
                </c:pt>
                <c:pt idx="11095">
                  <c:v>-2.2285258363505499E-2</c:v>
                </c:pt>
                <c:pt idx="11096">
                  <c:v>-2.22342629519213E-2</c:v>
                </c:pt>
                <c:pt idx="11097">
                  <c:v>-2.21902759997951E-2</c:v>
                </c:pt>
                <c:pt idx="11098">
                  <c:v>-2.2354879808136399E-2</c:v>
                </c:pt>
                <c:pt idx="11099">
                  <c:v>-2.2295863768895599E-2</c:v>
                </c:pt>
                <c:pt idx="11100">
                  <c:v>-2.2226941977985901E-2</c:v>
                </c:pt>
                <c:pt idx="11101">
                  <c:v>-2.2320069131518998E-2</c:v>
                </c:pt>
                <c:pt idx="11102">
                  <c:v>-2.2295796634514899E-2</c:v>
                </c:pt>
                <c:pt idx="11103">
                  <c:v>-2.22591035853839E-2</c:v>
                </c:pt>
                <c:pt idx="11104">
                  <c:v>-2.2324748104437998E-2</c:v>
                </c:pt>
                <c:pt idx="11105">
                  <c:v>-2.23764025043541E-2</c:v>
                </c:pt>
                <c:pt idx="11106">
                  <c:v>-2.23168710896667E-2</c:v>
                </c:pt>
                <c:pt idx="11107">
                  <c:v>-2.22763979885106E-2</c:v>
                </c:pt>
                <c:pt idx="11108">
                  <c:v>-2.2188253821999099E-2</c:v>
                </c:pt>
                <c:pt idx="11109">
                  <c:v>-2.22036113700597E-2</c:v>
                </c:pt>
                <c:pt idx="11110">
                  <c:v>-2.2179297530480299E-2</c:v>
                </c:pt>
                <c:pt idx="11111">
                  <c:v>-2.24058818081781E-2</c:v>
                </c:pt>
                <c:pt idx="11112">
                  <c:v>-2.2357629767308498E-2</c:v>
                </c:pt>
                <c:pt idx="11113">
                  <c:v>-2.2313137829769399E-2</c:v>
                </c:pt>
                <c:pt idx="11114">
                  <c:v>-2.24680586155349E-2</c:v>
                </c:pt>
                <c:pt idx="11115">
                  <c:v>-2.2427513923806399E-2</c:v>
                </c:pt>
                <c:pt idx="11116">
                  <c:v>-2.2382486281761201E-2</c:v>
                </c:pt>
                <c:pt idx="11117">
                  <c:v>-2.25096040667267E-2</c:v>
                </c:pt>
                <c:pt idx="11118">
                  <c:v>-2.2505466263586099E-2</c:v>
                </c:pt>
                <c:pt idx="11119">
                  <c:v>-2.2487365417570598E-2</c:v>
                </c:pt>
                <c:pt idx="11120">
                  <c:v>-2.25108055359063E-2</c:v>
                </c:pt>
                <c:pt idx="11121">
                  <c:v>-2.25366220159533E-2</c:v>
                </c:pt>
                <c:pt idx="11122">
                  <c:v>-2.2514893028225499E-2</c:v>
                </c:pt>
                <c:pt idx="11123">
                  <c:v>-2.2494600969366702E-2</c:v>
                </c:pt>
                <c:pt idx="11124">
                  <c:v>-2.2629970558530901E-2</c:v>
                </c:pt>
                <c:pt idx="11125">
                  <c:v>-2.2579590363117501E-2</c:v>
                </c:pt>
                <c:pt idx="11126">
                  <c:v>-2.2531168055138599E-2</c:v>
                </c:pt>
                <c:pt idx="11127">
                  <c:v>-2.2672901439364099E-2</c:v>
                </c:pt>
                <c:pt idx="11128">
                  <c:v>-2.2622831393770498E-2</c:v>
                </c:pt>
                <c:pt idx="11129">
                  <c:v>-2.2584376555945099E-2</c:v>
                </c:pt>
                <c:pt idx="11130">
                  <c:v>-2.2753355655974399E-2</c:v>
                </c:pt>
                <c:pt idx="11131">
                  <c:v>-2.27080324354271E-2</c:v>
                </c:pt>
                <c:pt idx="11132">
                  <c:v>-2.2663796863829001E-2</c:v>
                </c:pt>
                <c:pt idx="11133">
                  <c:v>-2.2582011049962599E-2</c:v>
                </c:pt>
                <c:pt idx="11134">
                  <c:v>-2.2534642955482399E-2</c:v>
                </c:pt>
                <c:pt idx="11135">
                  <c:v>-2.25271214439999E-2</c:v>
                </c:pt>
                <c:pt idx="11136">
                  <c:v>-2.2606241274237E-2</c:v>
                </c:pt>
                <c:pt idx="11137">
                  <c:v>-2.2707237158707899E-2</c:v>
                </c:pt>
                <c:pt idx="11138">
                  <c:v>-2.2667589936948701E-2</c:v>
                </c:pt>
                <c:pt idx="11139">
                  <c:v>-2.2667181159098E-2</c:v>
                </c:pt>
                <c:pt idx="11140">
                  <c:v>-2.2783810903395801E-2</c:v>
                </c:pt>
                <c:pt idx="11141">
                  <c:v>-2.2746499918866899E-2</c:v>
                </c:pt>
                <c:pt idx="11142">
                  <c:v>-2.27243771029557E-2</c:v>
                </c:pt>
                <c:pt idx="11143">
                  <c:v>-2.2926531251869098E-2</c:v>
                </c:pt>
                <c:pt idx="11144">
                  <c:v>-2.2856328733420601E-2</c:v>
                </c:pt>
                <c:pt idx="11145">
                  <c:v>-2.2806509897539601E-2</c:v>
                </c:pt>
                <c:pt idx="11146">
                  <c:v>-2.2942685929592602E-2</c:v>
                </c:pt>
                <c:pt idx="11147">
                  <c:v>-2.28853903342193E-2</c:v>
                </c:pt>
                <c:pt idx="11148">
                  <c:v>-2.2855140331860899E-2</c:v>
                </c:pt>
                <c:pt idx="11149">
                  <c:v>-2.2988019894304101E-2</c:v>
                </c:pt>
                <c:pt idx="11150">
                  <c:v>-2.29961931715176E-2</c:v>
                </c:pt>
                <c:pt idx="11151">
                  <c:v>-2.2929823497866798E-2</c:v>
                </c:pt>
                <c:pt idx="11152">
                  <c:v>-2.2963300229879299E-2</c:v>
                </c:pt>
                <c:pt idx="11153">
                  <c:v>-2.2988572978104801E-2</c:v>
                </c:pt>
                <c:pt idx="11154">
                  <c:v>-2.2949438086546901E-2</c:v>
                </c:pt>
                <c:pt idx="11155">
                  <c:v>-2.2924740324960901E-2</c:v>
                </c:pt>
                <c:pt idx="11156">
                  <c:v>-2.3087866017400899E-2</c:v>
                </c:pt>
                <c:pt idx="11157">
                  <c:v>-2.3027153147268001E-2</c:v>
                </c:pt>
                <c:pt idx="11158">
                  <c:v>-2.3005862041221299E-2</c:v>
                </c:pt>
                <c:pt idx="11159">
                  <c:v>-2.2879448957004E-2</c:v>
                </c:pt>
                <c:pt idx="11160">
                  <c:v>-2.28863769589225E-2</c:v>
                </c:pt>
                <c:pt idx="11161">
                  <c:v>-2.2868082203785899E-2</c:v>
                </c:pt>
                <c:pt idx="11162">
                  <c:v>-2.3067456965994399E-2</c:v>
                </c:pt>
                <c:pt idx="11163">
                  <c:v>-2.3052960910717801E-2</c:v>
                </c:pt>
                <c:pt idx="11164">
                  <c:v>-2.3030111124777899E-2</c:v>
                </c:pt>
                <c:pt idx="11165">
                  <c:v>-2.3110683992854299E-2</c:v>
                </c:pt>
                <c:pt idx="11166">
                  <c:v>-2.3108389209179798E-2</c:v>
                </c:pt>
                <c:pt idx="11167">
                  <c:v>-2.30893955692105E-2</c:v>
                </c:pt>
                <c:pt idx="11168">
                  <c:v>-2.31234815776892E-2</c:v>
                </c:pt>
                <c:pt idx="11169">
                  <c:v>-2.3214932274034501E-2</c:v>
                </c:pt>
                <c:pt idx="11170">
                  <c:v>-2.3168660821587202E-2</c:v>
                </c:pt>
                <c:pt idx="11171">
                  <c:v>-2.3156318284842801E-2</c:v>
                </c:pt>
                <c:pt idx="11172">
                  <c:v>-2.33508902989948E-2</c:v>
                </c:pt>
                <c:pt idx="11173">
                  <c:v>-2.3266039764469702E-2</c:v>
                </c:pt>
                <c:pt idx="11174">
                  <c:v>-2.3197566794503199E-2</c:v>
                </c:pt>
                <c:pt idx="11175">
                  <c:v>-2.3397077364885801E-2</c:v>
                </c:pt>
                <c:pt idx="11176">
                  <c:v>-2.3314907860670499E-2</c:v>
                </c:pt>
                <c:pt idx="11177">
                  <c:v>-2.32673058684062E-2</c:v>
                </c:pt>
                <c:pt idx="11178">
                  <c:v>-2.3375551749874601E-2</c:v>
                </c:pt>
                <c:pt idx="11179">
                  <c:v>-2.3324837646214298E-2</c:v>
                </c:pt>
                <c:pt idx="11180">
                  <c:v>-2.3291130099096301E-2</c:v>
                </c:pt>
                <c:pt idx="11181">
                  <c:v>-2.3378529319112801E-2</c:v>
                </c:pt>
                <c:pt idx="11182">
                  <c:v>-2.3411778796192498E-2</c:v>
                </c:pt>
                <c:pt idx="11183">
                  <c:v>-2.3352608676456599E-2</c:v>
                </c:pt>
                <c:pt idx="11184">
                  <c:v>-2.32689116625504E-2</c:v>
                </c:pt>
                <c:pt idx="11185">
                  <c:v>-2.32217797893099E-2</c:v>
                </c:pt>
                <c:pt idx="11186">
                  <c:v>-2.3203405022892701E-2</c:v>
                </c:pt>
                <c:pt idx="11187">
                  <c:v>-2.32301357076115E-2</c:v>
                </c:pt>
                <c:pt idx="11188">
                  <c:v>-2.3384114518800399E-2</c:v>
                </c:pt>
                <c:pt idx="11189">
                  <c:v>-2.33506805913445E-2</c:v>
                </c:pt>
                <c:pt idx="11190">
                  <c:v>-2.3308154180995199E-2</c:v>
                </c:pt>
                <c:pt idx="11191">
                  <c:v>-2.3476421527447999E-2</c:v>
                </c:pt>
                <c:pt idx="11192">
                  <c:v>-2.3412623937474501E-2</c:v>
                </c:pt>
                <c:pt idx="11193">
                  <c:v>-2.3376805853331399E-2</c:v>
                </c:pt>
                <c:pt idx="11194">
                  <c:v>-2.35560131841339E-2</c:v>
                </c:pt>
                <c:pt idx="11195">
                  <c:v>-2.3507780191721301E-2</c:v>
                </c:pt>
                <c:pt idx="11196">
                  <c:v>-2.3466917380574201E-2</c:v>
                </c:pt>
                <c:pt idx="11197">
                  <c:v>-2.3569435196501801E-2</c:v>
                </c:pt>
                <c:pt idx="11198">
                  <c:v>-2.3582486091375601E-2</c:v>
                </c:pt>
                <c:pt idx="11199">
                  <c:v>-2.3535540487500801E-2</c:v>
                </c:pt>
                <c:pt idx="11200">
                  <c:v>-2.3585924447009601E-2</c:v>
                </c:pt>
                <c:pt idx="11201">
                  <c:v>-2.3657063002853199E-2</c:v>
                </c:pt>
                <c:pt idx="11202">
                  <c:v>-2.35939771332658E-2</c:v>
                </c:pt>
                <c:pt idx="11203">
                  <c:v>-2.35827322009615E-2</c:v>
                </c:pt>
                <c:pt idx="11204">
                  <c:v>-2.3667969431085401E-2</c:v>
                </c:pt>
                <c:pt idx="11205">
                  <c:v>-2.36128289541617E-2</c:v>
                </c:pt>
                <c:pt idx="11206">
                  <c:v>-2.3583363722135198E-2</c:v>
                </c:pt>
                <c:pt idx="11207">
                  <c:v>-2.3761050761095099E-2</c:v>
                </c:pt>
                <c:pt idx="11208">
                  <c:v>-2.3677080209987902E-2</c:v>
                </c:pt>
                <c:pt idx="11209">
                  <c:v>-2.3634173368918598E-2</c:v>
                </c:pt>
                <c:pt idx="11210">
                  <c:v>-2.3557011372759E-2</c:v>
                </c:pt>
                <c:pt idx="11211">
                  <c:v>-2.3542849909669299E-2</c:v>
                </c:pt>
                <c:pt idx="11212">
                  <c:v>-2.35318558358509E-2</c:v>
                </c:pt>
                <c:pt idx="11213">
                  <c:v>-2.36731225838109E-2</c:v>
                </c:pt>
                <c:pt idx="11214">
                  <c:v>-2.36906859014803E-2</c:v>
                </c:pt>
                <c:pt idx="11215">
                  <c:v>-2.36683843007389E-2</c:v>
                </c:pt>
                <c:pt idx="11216">
                  <c:v>-2.3719306482235001E-2</c:v>
                </c:pt>
                <c:pt idx="11217">
                  <c:v>-2.37751620200773E-2</c:v>
                </c:pt>
                <c:pt idx="11218">
                  <c:v>-2.3730190562976702E-2</c:v>
                </c:pt>
                <c:pt idx="11219">
                  <c:v>-2.3706890749357001E-2</c:v>
                </c:pt>
                <c:pt idx="11220">
                  <c:v>-2.38778613080891E-2</c:v>
                </c:pt>
                <c:pt idx="11221">
                  <c:v>-2.3817904327491601E-2</c:v>
                </c:pt>
                <c:pt idx="11222">
                  <c:v>-2.3782892283634199E-2</c:v>
                </c:pt>
                <c:pt idx="11223">
                  <c:v>-2.3878386559469299E-2</c:v>
                </c:pt>
                <c:pt idx="11224">
                  <c:v>-2.38290367318163E-2</c:v>
                </c:pt>
                <c:pt idx="11225">
                  <c:v>-2.3789358640594001E-2</c:v>
                </c:pt>
                <c:pt idx="11226">
                  <c:v>-2.39685990430493E-2</c:v>
                </c:pt>
                <c:pt idx="11227">
                  <c:v>-2.3905036393747001E-2</c:v>
                </c:pt>
                <c:pt idx="11228">
                  <c:v>-2.3863395186102199E-2</c:v>
                </c:pt>
                <c:pt idx="11229">
                  <c:v>-2.39546832453926E-2</c:v>
                </c:pt>
                <c:pt idx="11230">
                  <c:v>-2.3966792898136201E-2</c:v>
                </c:pt>
                <c:pt idx="11231">
                  <c:v>-2.3921061244133599E-2</c:v>
                </c:pt>
                <c:pt idx="11232">
                  <c:v>-2.3968458141704702E-2</c:v>
                </c:pt>
                <c:pt idx="11233">
                  <c:v>-2.40540468803375E-2</c:v>
                </c:pt>
                <c:pt idx="11234">
                  <c:v>-2.4000049112752699E-2</c:v>
                </c:pt>
                <c:pt idx="11235">
                  <c:v>-2.3956194597606801E-2</c:v>
                </c:pt>
                <c:pt idx="11236">
                  <c:v>-2.38729703657252E-2</c:v>
                </c:pt>
                <c:pt idx="11237">
                  <c:v>-2.3851927626916802E-2</c:v>
                </c:pt>
                <c:pt idx="11238">
                  <c:v>-2.3854502137206999E-2</c:v>
                </c:pt>
                <c:pt idx="11239">
                  <c:v>-2.4058939767807399E-2</c:v>
                </c:pt>
                <c:pt idx="11240">
                  <c:v>-2.40179248066851E-2</c:v>
                </c:pt>
                <c:pt idx="11241">
                  <c:v>-2.4000413696436799E-2</c:v>
                </c:pt>
                <c:pt idx="11242">
                  <c:v>-2.4121096842767E-2</c:v>
                </c:pt>
                <c:pt idx="11243">
                  <c:v>-2.4089197327460399E-2</c:v>
                </c:pt>
                <c:pt idx="11244">
                  <c:v>-2.4037214515071001E-2</c:v>
                </c:pt>
                <c:pt idx="11245">
                  <c:v>-2.41551362269092E-2</c:v>
                </c:pt>
                <c:pt idx="11246">
                  <c:v>-2.41820754405732E-2</c:v>
                </c:pt>
                <c:pt idx="11247">
                  <c:v>-2.41288865800015E-2</c:v>
                </c:pt>
                <c:pt idx="11248">
                  <c:v>-2.4174301380602E-2</c:v>
                </c:pt>
                <c:pt idx="11249">
                  <c:v>-2.42436043821119E-2</c:v>
                </c:pt>
                <c:pt idx="11250">
                  <c:v>-2.41956604634955E-2</c:v>
                </c:pt>
                <c:pt idx="11251">
                  <c:v>-2.4175952474858198E-2</c:v>
                </c:pt>
                <c:pt idx="11252">
                  <c:v>-2.4330753367394198E-2</c:v>
                </c:pt>
                <c:pt idx="11253">
                  <c:v>-2.4243667114604701E-2</c:v>
                </c:pt>
                <c:pt idx="11254">
                  <c:v>-2.4207428325493999E-2</c:v>
                </c:pt>
                <c:pt idx="11255">
                  <c:v>-2.4346831976031099E-2</c:v>
                </c:pt>
                <c:pt idx="11256">
                  <c:v>-2.4273588938453598E-2</c:v>
                </c:pt>
                <c:pt idx="11257">
                  <c:v>-2.4243554744091001E-2</c:v>
                </c:pt>
                <c:pt idx="11258">
                  <c:v>-2.4389846817939501E-2</c:v>
                </c:pt>
                <c:pt idx="11259">
                  <c:v>-2.4337993808633902E-2</c:v>
                </c:pt>
                <c:pt idx="11260">
                  <c:v>-2.4294294407203199E-2</c:v>
                </c:pt>
                <c:pt idx="11261">
                  <c:v>-2.4234345667840301E-2</c:v>
                </c:pt>
                <c:pt idx="11262">
                  <c:v>-2.4196691170800401E-2</c:v>
                </c:pt>
                <c:pt idx="11263">
                  <c:v>-2.4180108429088101E-2</c:v>
                </c:pt>
                <c:pt idx="11264">
                  <c:v>-2.4272110929208099E-2</c:v>
                </c:pt>
                <c:pt idx="11265">
                  <c:v>-2.4379379562257601E-2</c:v>
                </c:pt>
                <c:pt idx="11266">
                  <c:v>-2.4318806254692901E-2</c:v>
                </c:pt>
                <c:pt idx="11267">
                  <c:v>-2.43272746156434E-2</c:v>
                </c:pt>
                <c:pt idx="11268">
                  <c:v>-2.4422400500043399E-2</c:v>
                </c:pt>
                <c:pt idx="11269">
                  <c:v>-2.4391828133957402E-2</c:v>
                </c:pt>
                <c:pt idx="11270">
                  <c:v>-2.4333078938070601E-2</c:v>
                </c:pt>
                <c:pt idx="11271">
                  <c:v>-2.4545300266860599E-2</c:v>
                </c:pt>
                <c:pt idx="11272">
                  <c:v>-2.4481556533525399E-2</c:v>
                </c:pt>
                <c:pt idx="11273">
                  <c:v>-2.4439532033284299E-2</c:v>
                </c:pt>
                <c:pt idx="11274">
                  <c:v>-2.4494782187200002E-2</c:v>
                </c:pt>
                <c:pt idx="11275">
                  <c:v>-2.4458481658560498E-2</c:v>
                </c:pt>
                <c:pt idx="11276">
                  <c:v>-2.44127517459371E-2</c:v>
                </c:pt>
                <c:pt idx="11277">
                  <c:v>-2.45415555982617E-2</c:v>
                </c:pt>
                <c:pt idx="11278">
                  <c:v>-2.4569946108386E-2</c:v>
                </c:pt>
                <c:pt idx="11279">
                  <c:v>-2.4530730802022602E-2</c:v>
                </c:pt>
                <c:pt idx="11280">
                  <c:v>-2.4559760786360098E-2</c:v>
                </c:pt>
                <c:pt idx="11281">
                  <c:v>-2.46132318376719E-2</c:v>
                </c:pt>
                <c:pt idx="11282">
                  <c:v>-2.4564425014735401E-2</c:v>
                </c:pt>
                <c:pt idx="11283">
                  <c:v>-2.4568423939247901E-2</c:v>
                </c:pt>
                <c:pt idx="11284">
                  <c:v>-2.4705998997281601E-2</c:v>
                </c:pt>
                <c:pt idx="11285">
                  <c:v>-2.4651403558285299E-2</c:v>
                </c:pt>
                <c:pt idx="11286">
                  <c:v>-2.45824163818422E-2</c:v>
                </c:pt>
                <c:pt idx="11287">
                  <c:v>-2.45101288504277E-2</c:v>
                </c:pt>
                <c:pt idx="11288">
                  <c:v>-2.44921785100208E-2</c:v>
                </c:pt>
                <c:pt idx="11289">
                  <c:v>-2.4477913781690099E-2</c:v>
                </c:pt>
                <c:pt idx="11290">
                  <c:v>-2.4671693904868501E-2</c:v>
                </c:pt>
                <c:pt idx="11291">
                  <c:v>-2.4678932949124401E-2</c:v>
                </c:pt>
                <c:pt idx="11292">
                  <c:v>-2.4601710620724301E-2</c:v>
                </c:pt>
                <c:pt idx="11293">
                  <c:v>-2.4711525960204601E-2</c:v>
                </c:pt>
                <c:pt idx="11294">
                  <c:v>-2.4708203263192698E-2</c:v>
                </c:pt>
                <c:pt idx="11295">
                  <c:v>-2.4695691885426599E-2</c:v>
                </c:pt>
                <c:pt idx="11296">
                  <c:v>-2.4739459661456398E-2</c:v>
                </c:pt>
                <c:pt idx="11297">
                  <c:v>-2.4826319665104801E-2</c:v>
                </c:pt>
                <c:pt idx="11298">
                  <c:v>-2.4791618469559198E-2</c:v>
                </c:pt>
                <c:pt idx="11299">
                  <c:v>-2.4755454137145201E-2</c:v>
                </c:pt>
                <c:pt idx="11300">
                  <c:v>-2.4883638174893901E-2</c:v>
                </c:pt>
                <c:pt idx="11301">
                  <c:v>-2.4841124870969501E-2</c:v>
                </c:pt>
                <c:pt idx="11302">
                  <c:v>-2.47975813302522E-2</c:v>
                </c:pt>
                <c:pt idx="11303">
                  <c:v>-2.4984518483203402E-2</c:v>
                </c:pt>
                <c:pt idx="11304">
                  <c:v>-2.4902375094825301E-2</c:v>
                </c:pt>
                <c:pt idx="11305">
                  <c:v>-2.4851129176871201E-2</c:v>
                </c:pt>
                <c:pt idx="11306">
                  <c:v>-2.49735351159419E-2</c:v>
                </c:pt>
                <c:pt idx="11307">
                  <c:v>-2.49335668040182E-2</c:v>
                </c:pt>
                <c:pt idx="11308">
                  <c:v>-2.48635942526628E-2</c:v>
                </c:pt>
                <c:pt idx="11309">
                  <c:v>-2.4961678998997198E-2</c:v>
                </c:pt>
                <c:pt idx="11310">
                  <c:v>-2.50055553413468E-2</c:v>
                </c:pt>
                <c:pt idx="11311">
                  <c:v>-2.4939972354331999E-2</c:v>
                </c:pt>
                <c:pt idx="11312">
                  <c:v>-2.4859093808724201E-2</c:v>
                </c:pt>
                <c:pt idx="11313">
                  <c:v>-2.4807394084443098E-2</c:v>
                </c:pt>
                <c:pt idx="11314">
                  <c:v>-2.47911688153786E-2</c:v>
                </c:pt>
                <c:pt idx="11315">
                  <c:v>-2.4806995400770901E-2</c:v>
                </c:pt>
                <c:pt idx="11316">
                  <c:v>-2.5012642300377301E-2</c:v>
                </c:pt>
                <c:pt idx="11317">
                  <c:v>-2.4966007797047399E-2</c:v>
                </c:pt>
                <c:pt idx="11318">
                  <c:v>-2.4922690092353102E-2</c:v>
                </c:pt>
                <c:pt idx="11319">
                  <c:v>-2.5048927306973699E-2</c:v>
                </c:pt>
                <c:pt idx="11320">
                  <c:v>-2.5012260710354901E-2</c:v>
                </c:pt>
                <c:pt idx="11321">
                  <c:v>-2.4976998441464601E-2</c:v>
                </c:pt>
                <c:pt idx="11322">
                  <c:v>-2.51745420973747E-2</c:v>
                </c:pt>
                <c:pt idx="11323">
                  <c:v>-2.5122604449279499E-2</c:v>
                </c:pt>
                <c:pt idx="11324">
                  <c:v>-2.5071003464593698E-2</c:v>
                </c:pt>
                <c:pt idx="11325">
                  <c:v>-2.5118306065754301E-2</c:v>
                </c:pt>
                <c:pt idx="11326">
                  <c:v>-2.5096270663198E-2</c:v>
                </c:pt>
                <c:pt idx="11327">
                  <c:v>-2.5062563499280498E-2</c:v>
                </c:pt>
                <c:pt idx="11328">
                  <c:v>-2.5124090820706099E-2</c:v>
                </c:pt>
                <c:pt idx="11329">
                  <c:v>-2.5219397493250001E-2</c:v>
                </c:pt>
                <c:pt idx="11330">
                  <c:v>-2.5165755864388E-2</c:v>
                </c:pt>
                <c:pt idx="11331">
                  <c:v>-2.51378349203151E-2</c:v>
                </c:pt>
                <c:pt idx="11332">
                  <c:v>-2.5235688362348199E-2</c:v>
                </c:pt>
                <c:pt idx="11333">
                  <c:v>-2.5175982232515999E-2</c:v>
                </c:pt>
                <c:pt idx="11334">
                  <c:v>-2.51516907204253E-2</c:v>
                </c:pt>
                <c:pt idx="11335">
                  <c:v>-2.5334492995170901E-2</c:v>
                </c:pt>
                <c:pt idx="11336">
                  <c:v>-2.5261666945880199E-2</c:v>
                </c:pt>
                <c:pt idx="11337">
                  <c:v>-2.5223922867250299E-2</c:v>
                </c:pt>
                <c:pt idx="11338">
                  <c:v>-2.5115000229561701E-2</c:v>
                </c:pt>
                <c:pt idx="11339">
                  <c:v>-2.5110643793595799E-2</c:v>
                </c:pt>
                <c:pt idx="11340">
                  <c:v>-2.5087472895393099E-2</c:v>
                </c:pt>
                <c:pt idx="11341">
                  <c:v>-2.5248025417871099E-2</c:v>
                </c:pt>
                <c:pt idx="11342">
                  <c:v>-2.5267088106678201E-2</c:v>
                </c:pt>
                <c:pt idx="11343">
                  <c:v>-2.5239833213466501E-2</c:v>
                </c:pt>
                <c:pt idx="11344">
                  <c:v>-2.5283808625924099E-2</c:v>
                </c:pt>
                <c:pt idx="11345">
                  <c:v>-2.5338980408074901E-2</c:v>
                </c:pt>
                <c:pt idx="11346">
                  <c:v>-2.5307934013350599E-2</c:v>
                </c:pt>
                <c:pt idx="11347">
                  <c:v>-2.5304763228632499E-2</c:v>
                </c:pt>
                <c:pt idx="11348">
                  <c:v>-2.5460892958411301E-2</c:v>
                </c:pt>
                <c:pt idx="11349">
                  <c:v>-2.5399264607889101E-2</c:v>
                </c:pt>
                <c:pt idx="11350">
                  <c:v>-2.53244760194016E-2</c:v>
                </c:pt>
                <c:pt idx="11351">
                  <c:v>-2.54997504331793E-2</c:v>
                </c:pt>
                <c:pt idx="11352">
                  <c:v>-2.5436654745135501E-2</c:v>
                </c:pt>
                <c:pt idx="11353">
                  <c:v>-2.5393831563026801E-2</c:v>
                </c:pt>
                <c:pt idx="11354">
                  <c:v>-2.5583662723268698E-2</c:v>
                </c:pt>
                <c:pt idx="11355">
                  <c:v>-2.55240330589004E-2</c:v>
                </c:pt>
                <c:pt idx="11356">
                  <c:v>-2.5464649816664499E-2</c:v>
                </c:pt>
                <c:pt idx="11357">
                  <c:v>-2.5546796125126999E-2</c:v>
                </c:pt>
                <c:pt idx="11358">
                  <c:v>-2.5552038559302E-2</c:v>
                </c:pt>
                <c:pt idx="11359">
                  <c:v>-2.5468485627077E-2</c:v>
                </c:pt>
                <c:pt idx="11360">
                  <c:v>-2.5537763937650001E-2</c:v>
                </c:pt>
                <c:pt idx="11361">
                  <c:v>-2.5614236043918E-2</c:v>
                </c:pt>
                <c:pt idx="11362">
                  <c:v>-2.5553207224218701E-2</c:v>
                </c:pt>
                <c:pt idx="11363">
                  <c:v>-2.54850379732454E-2</c:v>
                </c:pt>
                <c:pt idx="11364">
                  <c:v>-2.5401889569669302E-2</c:v>
                </c:pt>
                <c:pt idx="11365">
                  <c:v>-2.5409857364138599E-2</c:v>
                </c:pt>
                <c:pt idx="11366">
                  <c:v>-2.53869883502678E-2</c:v>
                </c:pt>
                <c:pt idx="11367">
                  <c:v>-2.56041207176167E-2</c:v>
                </c:pt>
                <c:pt idx="11368">
                  <c:v>-2.5555855963223899E-2</c:v>
                </c:pt>
                <c:pt idx="11369">
                  <c:v>-2.55088778212667E-2</c:v>
                </c:pt>
                <c:pt idx="11370">
                  <c:v>-2.56459998975818E-2</c:v>
                </c:pt>
                <c:pt idx="11371">
                  <c:v>-2.5595489501332301E-2</c:v>
                </c:pt>
                <c:pt idx="11372">
                  <c:v>-2.55686575158811E-2</c:v>
                </c:pt>
                <c:pt idx="11373">
                  <c:v>-2.5703033509974701E-2</c:v>
                </c:pt>
                <c:pt idx="11374">
                  <c:v>-2.57258346440115E-2</c:v>
                </c:pt>
                <c:pt idx="11375">
                  <c:v>-2.5651500114084499E-2</c:v>
                </c:pt>
                <c:pt idx="11376">
                  <c:v>-2.56653437487935E-2</c:v>
                </c:pt>
                <c:pt idx="11377">
                  <c:v>-2.5666154018836301E-2</c:v>
                </c:pt>
                <c:pt idx="11378">
                  <c:v>-2.5629970070440398E-2</c:v>
                </c:pt>
                <c:pt idx="11379">
                  <c:v>-2.5637401326093701E-2</c:v>
                </c:pt>
                <c:pt idx="11380">
                  <c:v>-2.5797636296677699E-2</c:v>
                </c:pt>
                <c:pt idx="11381">
                  <c:v>-2.5737314708142799E-2</c:v>
                </c:pt>
                <c:pt idx="11382">
                  <c:v>-2.56968069685777E-2</c:v>
                </c:pt>
                <c:pt idx="11383">
                  <c:v>-2.5852872514709201E-2</c:v>
                </c:pt>
                <c:pt idx="11384">
                  <c:v>-2.5779022971013001E-2</c:v>
                </c:pt>
                <c:pt idx="11385">
                  <c:v>-2.57365233555901E-2</c:v>
                </c:pt>
                <c:pt idx="11386">
                  <c:v>-2.5909262476489E-2</c:v>
                </c:pt>
                <c:pt idx="11387">
                  <c:v>-2.5853569667864E-2</c:v>
                </c:pt>
                <c:pt idx="11388">
                  <c:v>-2.5817024046167099E-2</c:v>
                </c:pt>
                <c:pt idx="11389">
                  <c:v>-2.57214875503755E-2</c:v>
                </c:pt>
                <c:pt idx="11390">
                  <c:v>-2.5699978092840501E-2</c:v>
                </c:pt>
                <c:pt idx="11391">
                  <c:v>-2.56933368121584E-2</c:v>
                </c:pt>
                <c:pt idx="11392">
                  <c:v>-2.57795719759693E-2</c:v>
                </c:pt>
                <c:pt idx="11393">
                  <c:v>-2.5886751284512299E-2</c:v>
                </c:pt>
                <c:pt idx="11394">
                  <c:v>-2.58403191013107E-2</c:v>
                </c:pt>
                <c:pt idx="11395">
                  <c:v>-2.5826635557071601E-2</c:v>
                </c:pt>
                <c:pt idx="11396">
                  <c:v>-2.59420208943387E-2</c:v>
                </c:pt>
                <c:pt idx="11397">
                  <c:v>-2.59008099674248E-2</c:v>
                </c:pt>
                <c:pt idx="11398">
                  <c:v>-2.5860113790258699E-2</c:v>
                </c:pt>
                <c:pt idx="11399">
                  <c:v>-2.60509735671802E-2</c:v>
                </c:pt>
                <c:pt idx="11400">
                  <c:v>-2.5981759021912399E-2</c:v>
                </c:pt>
                <c:pt idx="11401">
                  <c:v>-2.5941378252658399E-2</c:v>
                </c:pt>
                <c:pt idx="11402">
                  <c:v>-2.6079642712526701E-2</c:v>
                </c:pt>
                <c:pt idx="11403">
                  <c:v>-2.6042789259615E-2</c:v>
                </c:pt>
                <c:pt idx="11404">
                  <c:v>-2.6003399349671601E-2</c:v>
                </c:pt>
                <c:pt idx="11405">
                  <c:v>-2.6103034828944702E-2</c:v>
                </c:pt>
                <c:pt idx="11406">
                  <c:v>-2.6109882300564401E-2</c:v>
                </c:pt>
                <c:pt idx="11407">
                  <c:v>-2.60570651153103E-2</c:v>
                </c:pt>
                <c:pt idx="11408">
                  <c:v>-2.6062456008124499E-2</c:v>
                </c:pt>
                <c:pt idx="11409">
                  <c:v>-2.6125925466961599E-2</c:v>
                </c:pt>
                <c:pt idx="11410">
                  <c:v>-2.6076750234858299E-2</c:v>
                </c:pt>
                <c:pt idx="11411">
                  <c:v>-2.6076317126643302E-2</c:v>
                </c:pt>
                <c:pt idx="11412">
                  <c:v>-2.6206227750213699E-2</c:v>
                </c:pt>
                <c:pt idx="11413">
                  <c:v>-2.6131455190721801E-2</c:v>
                </c:pt>
                <c:pt idx="11414">
                  <c:v>-2.6068604561109401E-2</c:v>
                </c:pt>
                <c:pt idx="11415">
                  <c:v>-2.5983189107265599E-2</c:v>
                </c:pt>
                <c:pt idx="11416">
                  <c:v>-2.59648928088912E-2</c:v>
                </c:pt>
                <c:pt idx="11417">
                  <c:v>-2.5978026242228201E-2</c:v>
                </c:pt>
                <c:pt idx="11418">
                  <c:v>-2.6161549321841501E-2</c:v>
                </c:pt>
                <c:pt idx="11419">
                  <c:v>-2.6106662602008501E-2</c:v>
                </c:pt>
                <c:pt idx="11420">
                  <c:v>-2.6091746044888502E-2</c:v>
                </c:pt>
                <c:pt idx="11421">
                  <c:v>-2.6180485370180799E-2</c:v>
                </c:pt>
                <c:pt idx="11422">
                  <c:v>-2.6179164861484101E-2</c:v>
                </c:pt>
                <c:pt idx="11423">
                  <c:v>-2.6150092744501301E-2</c:v>
                </c:pt>
                <c:pt idx="11424">
                  <c:v>-2.6204627599023901E-2</c:v>
                </c:pt>
                <c:pt idx="11425">
                  <c:v>-2.6288480672519599E-2</c:v>
                </c:pt>
                <c:pt idx="11426">
                  <c:v>-2.6238030307770902E-2</c:v>
                </c:pt>
                <c:pt idx="11427">
                  <c:v>-2.6212158438283999E-2</c:v>
                </c:pt>
                <c:pt idx="11428">
                  <c:v>-2.62827895542917E-2</c:v>
                </c:pt>
                <c:pt idx="11429">
                  <c:v>-2.6242376266357802E-2</c:v>
                </c:pt>
                <c:pt idx="11430">
                  <c:v>-2.6201154396403602E-2</c:v>
                </c:pt>
                <c:pt idx="11431">
                  <c:v>-2.64218940283171E-2</c:v>
                </c:pt>
                <c:pt idx="11432">
                  <c:v>-2.63376231693352E-2</c:v>
                </c:pt>
                <c:pt idx="11433">
                  <c:v>-2.6293686853023301E-2</c:v>
                </c:pt>
                <c:pt idx="11434">
                  <c:v>-2.64025863919716E-2</c:v>
                </c:pt>
                <c:pt idx="11435">
                  <c:v>-2.63437788429049E-2</c:v>
                </c:pt>
                <c:pt idx="11436">
                  <c:v>-2.6297695003449899E-2</c:v>
                </c:pt>
                <c:pt idx="11437">
                  <c:v>-2.6422354198681799E-2</c:v>
                </c:pt>
                <c:pt idx="11438">
                  <c:v>-2.6456007006345299E-2</c:v>
                </c:pt>
                <c:pt idx="11439">
                  <c:v>-2.6399978465633401E-2</c:v>
                </c:pt>
                <c:pt idx="11440">
                  <c:v>-2.6316726124302098E-2</c:v>
                </c:pt>
                <c:pt idx="11441">
                  <c:v>-2.6244702370604601E-2</c:v>
                </c:pt>
                <c:pt idx="11442">
                  <c:v>-2.6223122074346499E-2</c:v>
                </c:pt>
                <c:pt idx="11443">
                  <c:v>-2.6271879818523199E-2</c:v>
                </c:pt>
                <c:pt idx="11444">
                  <c:v>-2.6444539922522398E-2</c:v>
                </c:pt>
                <c:pt idx="11445">
                  <c:v>-2.6401747881512401E-2</c:v>
                </c:pt>
                <c:pt idx="11446">
                  <c:v>-2.63658350449987E-2</c:v>
                </c:pt>
                <c:pt idx="11447">
                  <c:v>-2.6512863977889801E-2</c:v>
                </c:pt>
                <c:pt idx="11448">
                  <c:v>-2.64552692242432E-2</c:v>
                </c:pt>
                <c:pt idx="11449">
                  <c:v>-2.6411721550781801E-2</c:v>
                </c:pt>
                <c:pt idx="11450">
                  <c:v>-2.6579037851964499E-2</c:v>
                </c:pt>
                <c:pt idx="11451">
                  <c:v>-2.6544605284773998E-2</c:v>
                </c:pt>
                <c:pt idx="11452">
                  <c:v>-2.6481752206260999E-2</c:v>
                </c:pt>
                <c:pt idx="11453">
                  <c:v>-2.6586608437355701E-2</c:v>
                </c:pt>
                <c:pt idx="11454">
                  <c:v>-2.6583092723740199E-2</c:v>
                </c:pt>
                <c:pt idx="11455">
                  <c:v>-2.65271135237223E-2</c:v>
                </c:pt>
                <c:pt idx="11456">
                  <c:v>-2.65951330851142E-2</c:v>
                </c:pt>
                <c:pt idx="11457">
                  <c:v>-2.66578182151231E-2</c:v>
                </c:pt>
                <c:pt idx="11458">
                  <c:v>-2.66028633050156E-2</c:v>
                </c:pt>
                <c:pt idx="11459">
                  <c:v>-2.6584981998894398E-2</c:v>
                </c:pt>
                <c:pt idx="11460">
                  <c:v>-2.66843763044259E-2</c:v>
                </c:pt>
                <c:pt idx="11461">
                  <c:v>-2.6621743095650699E-2</c:v>
                </c:pt>
                <c:pt idx="11462">
                  <c:v>-2.6571489404886899E-2</c:v>
                </c:pt>
                <c:pt idx="11463">
                  <c:v>-2.6773240467663301E-2</c:v>
                </c:pt>
                <c:pt idx="11464">
                  <c:v>-2.6684264330632701E-2</c:v>
                </c:pt>
                <c:pt idx="11465">
                  <c:v>-2.6643752779623001E-2</c:v>
                </c:pt>
                <c:pt idx="11466">
                  <c:v>-2.6538098100906501E-2</c:v>
                </c:pt>
                <c:pt idx="11467">
                  <c:v>-2.6522505289506001E-2</c:v>
                </c:pt>
                <c:pt idx="11468">
                  <c:v>-2.65095589651415E-2</c:v>
                </c:pt>
                <c:pt idx="11469">
                  <c:v>-2.6648752886103501E-2</c:v>
                </c:pt>
                <c:pt idx="11470">
                  <c:v>-2.6686792552936801E-2</c:v>
                </c:pt>
                <c:pt idx="11471">
                  <c:v>-2.6649619733992401E-2</c:v>
                </c:pt>
                <c:pt idx="11472">
                  <c:v>-2.6682600951365501E-2</c:v>
                </c:pt>
                <c:pt idx="11473">
                  <c:v>-2.6732067703657499E-2</c:v>
                </c:pt>
                <c:pt idx="11474">
                  <c:v>-2.66999219117376E-2</c:v>
                </c:pt>
                <c:pt idx="11475">
                  <c:v>-2.66846520050119E-2</c:v>
                </c:pt>
                <c:pt idx="11476">
                  <c:v>-2.6834817515918999E-2</c:v>
                </c:pt>
                <c:pt idx="11477">
                  <c:v>-2.6772551840016E-2</c:v>
                </c:pt>
                <c:pt idx="11478">
                  <c:v>-2.6722095014217E-2</c:v>
                </c:pt>
                <c:pt idx="11479">
                  <c:v>-2.6837398521214102E-2</c:v>
                </c:pt>
                <c:pt idx="11480">
                  <c:v>-2.6760357073120099E-2</c:v>
                </c:pt>
                <c:pt idx="11481">
                  <c:v>-2.6715648670991399E-2</c:v>
                </c:pt>
                <c:pt idx="11482">
                  <c:v>-2.6914025394944401E-2</c:v>
                </c:pt>
                <c:pt idx="11483">
                  <c:v>-2.68512485296621E-2</c:v>
                </c:pt>
                <c:pt idx="11484">
                  <c:v>-2.6811838887321499E-2</c:v>
                </c:pt>
                <c:pt idx="11485">
                  <c:v>-2.6868889962012501E-2</c:v>
                </c:pt>
                <c:pt idx="11486">
                  <c:v>-2.6875088786861401E-2</c:v>
                </c:pt>
                <c:pt idx="11487">
                  <c:v>-2.6825901654471199E-2</c:v>
                </c:pt>
                <c:pt idx="11488">
                  <c:v>-2.68968225088126E-2</c:v>
                </c:pt>
                <c:pt idx="11489">
                  <c:v>-2.6961889438098199E-2</c:v>
                </c:pt>
                <c:pt idx="11490">
                  <c:v>-2.69131817428085E-2</c:v>
                </c:pt>
                <c:pt idx="11491">
                  <c:v>-2.68797733200094E-2</c:v>
                </c:pt>
                <c:pt idx="11492">
                  <c:v>-2.6777879082752899E-2</c:v>
                </c:pt>
                <c:pt idx="11493">
                  <c:v>-2.6774964790092799E-2</c:v>
                </c:pt>
                <c:pt idx="11494">
                  <c:v>-2.67602245536788E-2</c:v>
                </c:pt>
                <c:pt idx="11495">
                  <c:v>-2.6981607836205498E-2</c:v>
                </c:pt>
                <c:pt idx="11496">
                  <c:v>-2.6919052819721401E-2</c:v>
                </c:pt>
                <c:pt idx="11497">
                  <c:v>-2.6871261225702801E-2</c:v>
                </c:pt>
                <c:pt idx="11498">
                  <c:v>-2.7019066154025401E-2</c:v>
                </c:pt>
                <c:pt idx="11499">
                  <c:v>-2.69791148894E-2</c:v>
                </c:pt>
                <c:pt idx="11500">
                  <c:v>-2.6937209603299001E-2</c:v>
                </c:pt>
                <c:pt idx="11501">
                  <c:v>-2.7043465922664201E-2</c:v>
                </c:pt>
                <c:pt idx="11502">
                  <c:v>-2.70732301093328E-2</c:v>
                </c:pt>
                <c:pt idx="11503">
                  <c:v>-2.7006174757843799E-2</c:v>
                </c:pt>
                <c:pt idx="11504">
                  <c:v>-2.7050381487545801E-2</c:v>
                </c:pt>
                <c:pt idx="11505">
                  <c:v>-2.7116157541361902E-2</c:v>
                </c:pt>
                <c:pt idx="11506">
                  <c:v>-2.7062538467968401E-2</c:v>
                </c:pt>
                <c:pt idx="11507">
                  <c:v>-2.7038597482411698E-2</c:v>
                </c:pt>
                <c:pt idx="11508">
                  <c:v>-2.7209002126861899E-2</c:v>
                </c:pt>
                <c:pt idx="11509">
                  <c:v>-2.71428744890727E-2</c:v>
                </c:pt>
                <c:pt idx="11510">
                  <c:v>-2.7082766212212402E-2</c:v>
                </c:pt>
                <c:pt idx="11511">
                  <c:v>-2.7207777670507E-2</c:v>
                </c:pt>
                <c:pt idx="11512">
                  <c:v>-2.71463011740707E-2</c:v>
                </c:pt>
                <c:pt idx="11513">
                  <c:v>-2.7096264685193699E-2</c:v>
                </c:pt>
                <c:pt idx="11514">
                  <c:v>-2.72640533512458E-2</c:v>
                </c:pt>
                <c:pt idx="11515">
                  <c:v>-2.71996304504755E-2</c:v>
                </c:pt>
                <c:pt idx="11516">
                  <c:v>-2.7138200215161199E-2</c:v>
                </c:pt>
                <c:pt idx="11517">
                  <c:v>-2.7066825656979401E-2</c:v>
                </c:pt>
                <c:pt idx="11518">
                  <c:v>-2.7012197776525498E-2</c:v>
                </c:pt>
                <c:pt idx="11519">
                  <c:v>-2.69954641548188E-2</c:v>
                </c:pt>
                <c:pt idx="11520">
                  <c:v>-2.70947495984422E-2</c:v>
                </c:pt>
                <c:pt idx="11521">
                  <c:v>-2.71887192017553E-2</c:v>
                </c:pt>
                <c:pt idx="11522">
                  <c:v>-2.7140976288744002E-2</c:v>
                </c:pt>
                <c:pt idx="11523">
                  <c:v>-2.7139622727796998E-2</c:v>
                </c:pt>
                <c:pt idx="11524">
                  <c:v>-2.7253499477713598E-2</c:v>
                </c:pt>
                <c:pt idx="11525">
                  <c:v>-2.7200881964139001E-2</c:v>
                </c:pt>
                <c:pt idx="11526">
                  <c:v>-2.7156947141823599E-2</c:v>
                </c:pt>
                <c:pt idx="11527">
                  <c:v>-2.7331542669950699E-2</c:v>
                </c:pt>
                <c:pt idx="11528">
                  <c:v>-2.72582746983971E-2</c:v>
                </c:pt>
                <c:pt idx="11529">
                  <c:v>-2.7224976132856699E-2</c:v>
                </c:pt>
                <c:pt idx="11530">
                  <c:v>-2.7310913748806301E-2</c:v>
                </c:pt>
                <c:pt idx="11531">
                  <c:v>-2.7263735964273499E-2</c:v>
                </c:pt>
                <c:pt idx="11532">
                  <c:v>-2.72433148832836E-2</c:v>
                </c:pt>
                <c:pt idx="11533">
                  <c:v>-2.73438736136692E-2</c:v>
                </c:pt>
                <c:pt idx="11534">
                  <c:v>-2.7361637485834402E-2</c:v>
                </c:pt>
                <c:pt idx="11535">
                  <c:v>-2.7319485894016299E-2</c:v>
                </c:pt>
                <c:pt idx="11536">
                  <c:v>-2.7352047220726101E-2</c:v>
                </c:pt>
                <c:pt idx="11537">
                  <c:v>-2.7402934230242999E-2</c:v>
                </c:pt>
                <c:pt idx="11538">
                  <c:v>-2.73416497220751E-2</c:v>
                </c:pt>
                <c:pt idx="11539">
                  <c:v>-2.7326506077467099E-2</c:v>
                </c:pt>
                <c:pt idx="11540">
                  <c:v>-2.7471901441458699E-2</c:v>
                </c:pt>
                <c:pt idx="11541">
                  <c:v>-2.7411574129170301E-2</c:v>
                </c:pt>
                <c:pt idx="11542">
                  <c:v>-2.7369545239101602E-2</c:v>
                </c:pt>
                <c:pt idx="11543">
                  <c:v>-2.7267731910493899E-2</c:v>
                </c:pt>
                <c:pt idx="11544">
                  <c:v>-2.7253972288842E-2</c:v>
                </c:pt>
                <c:pt idx="11545">
                  <c:v>-2.7245591889368401E-2</c:v>
                </c:pt>
                <c:pt idx="11546">
                  <c:v>-2.74431410070974E-2</c:v>
                </c:pt>
                <c:pt idx="11547">
                  <c:v>-2.7399994811276002E-2</c:v>
                </c:pt>
                <c:pt idx="11548">
                  <c:v>-2.7361604307467698E-2</c:v>
                </c:pt>
                <c:pt idx="11549">
                  <c:v>-2.7455900834562799E-2</c:v>
                </c:pt>
                <c:pt idx="11550">
                  <c:v>-2.7470548287965399E-2</c:v>
                </c:pt>
                <c:pt idx="11551">
                  <c:v>-2.7409215205504399E-2</c:v>
                </c:pt>
                <c:pt idx="11552">
                  <c:v>-2.7487922653866299E-2</c:v>
                </c:pt>
                <c:pt idx="11553">
                  <c:v>-2.7542508537104899E-2</c:v>
                </c:pt>
                <c:pt idx="11554">
                  <c:v>-2.7504044701345199E-2</c:v>
                </c:pt>
                <c:pt idx="11555">
                  <c:v>-2.7463690358369201E-2</c:v>
                </c:pt>
                <c:pt idx="11556">
                  <c:v>-2.75929817095554E-2</c:v>
                </c:pt>
                <c:pt idx="11557">
                  <c:v>-2.7516019627607E-2</c:v>
                </c:pt>
                <c:pt idx="11558">
                  <c:v>-2.7488823456223999E-2</c:v>
                </c:pt>
                <c:pt idx="11559">
                  <c:v>-2.7663270263777399E-2</c:v>
                </c:pt>
                <c:pt idx="11560">
                  <c:v>-2.7596271693861699E-2</c:v>
                </c:pt>
                <c:pt idx="11561">
                  <c:v>-2.7529503441959001E-2</c:v>
                </c:pt>
                <c:pt idx="11562">
                  <c:v>-2.7658753892562098E-2</c:v>
                </c:pt>
                <c:pt idx="11563">
                  <c:v>-2.759735812045E-2</c:v>
                </c:pt>
                <c:pt idx="11564">
                  <c:v>-2.7555747171087702E-2</c:v>
                </c:pt>
                <c:pt idx="11565">
                  <c:v>-2.7673086898478999E-2</c:v>
                </c:pt>
                <c:pt idx="11566">
                  <c:v>-2.7677607276321601E-2</c:v>
                </c:pt>
                <c:pt idx="11567">
                  <c:v>-2.76205974708622E-2</c:v>
                </c:pt>
                <c:pt idx="11568">
                  <c:v>-2.7543418260858099E-2</c:v>
                </c:pt>
                <c:pt idx="11569">
                  <c:v>-2.74800241999901E-2</c:v>
                </c:pt>
                <c:pt idx="11570">
                  <c:v>-2.7456807471641601E-2</c:v>
                </c:pt>
                <c:pt idx="11571">
                  <c:v>-2.7491511535107999E-2</c:v>
                </c:pt>
                <c:pt idx="11572">
                  <c:v>-2.7666550670465102E-2</c:v>
                </c:pt>
                <c:pt idx="11573">
                  <c:v>-2.7617411649165001E-2</c:v>
                </c:pt>
                <c:pt idx="11574">
                  <c:v>-2.7566412444381599E-2</c:v>
                </c:pt>
                <c:pt idx="11575">
                  <c:v>-2.7710606897017001E-2</c:v>
                </c:pt>
                <c:pt idx="11576">
                  <c:v>-2.76636341198657E-2</c:v>
                </c:pt>
                <c:pt idx="11577">
                  <c:v>-2.7619521938807599E-2</c:v>
                </c:pt>
                <c:pt idx="11578">
                  <c:v>-2.7786486306771E-2</c:v>
                </c:pt>
                <c:pt idx="11579">
                  <c:v>-2.77506948138278E-2</c:v>
                </c:pt>
                <c:pt idx="11580">
                  <c:v>-2.76816990808583E-2</c:v>
                </c:pt>
                <c:pt idx="11581">
                  <c:v>-2.7726435442067199E-2</c:v>
                </c:pt>
                <c:pt idx="11582">
                  <c:v>-2.76961306614491E-2</c:v>
                </c:pt>
                <c:pt idx="11583">
                  <c:v>-2.76984009154452E-2</c:v>
                </c:pt>
                <c:pt idx="11584">
                  <c:v>-2.7762103156419599E-2</c:v>
                </c:pt>
                <c:pt idx="11585">
                  <c:v>-2.78521664440631E-2</c:v>
                </c:pt>
                <c:pt idx="11586">
                  <c:v>-2.7769245740879901E-2</c:v>
                </c:pt>
                <c:pt idx="11587">
                  <c:v>-2.7737928040247901E-2</c:v>
                </c:pt>
                <c:pt idx="11588">
                  <c:v>-2.78496998168218E-2</c:v>
                </c:pt>
                <c:pt idx="11589">
                  <c:v>-2.77854081553718E-2</c:v>
                </c:pt>
                <c:pt idx="11590">
                  <c:v>-2.7759367027707999E-2</c:v>
                </c:pt>
                <c:pt idx="11591">
                  <c:v>-2.7936072612646998E-2</c:v>
                </c:pt>
                <c:pt idx="11592">
                  <c:v>-2.78547895237958E-2</c:v>
                </c:pt>
                <c:pt idx="11593">
                  <c:v>-2.7821301201280801E-2</c:v>
                </c:pt>
                <c:pt idx="11594">
                  <c:v>-2.77079206619722E-2</c:v>
                </c:pt>
                <c:pt idx="11595">
                  <c:v>-2.77043278620113E-2</c:v>
                </c:pt>
                <c:pt idx="11596">
                  <c:v>-2.7688673231750598E-2</c:v>
                </c:pt>
                <c:pt idx="11597">
                  <c:v>-2.7817103381191002E-2</c:v>
                </c:pt>
                <c:pt idx="11598">
                  <c:v>-2.7843242520854499E-2</c:v>
                </c:pt>
                <c:pt idx="11599">
                  <c:v>-2.7820242006176402E-2</c:v>
                </c:pt>
                <c:pt idx="11600">
                  <c:v>-2.7854398348911999E-2</c:v>
                </c:pt>
                <c:pt idx="11601">
                  <c:v>-2.79065561868873E-2</c:v>
                </c:pt>
                <c:pt idx="11602">
                  <c:v>-2.7878565112283999E-2</c:v>
                </c:pt>
                <c:pt idx="11603">
                  <c:v>-2.78480817990687E-2</c:v>
                </c:pt>
                <c:pt idx="11604">
                  <c:v>-2.7991653080486501E-2</c:v>
                </c:pt>
                <c:pt idx="11605">
                  <c:v>-2.7927062610009101E-2</c:v>
                </c:pt>
                <c:pt idx="11606">
                  <c:v>-2.7887454896699599E-2</c:v>
                </c:pt>
                <c:pt idx="11607">
                  <c:v>-2.80386855883989E-2</c:v>
                </c:pt>
                <c:pt idx="11608">
                  <c:v>-2.7982902858639101E-2</c:v>
                </c:pt>
                <c:pt idx="11609">
                  <c:v>-2.7931589051149699E-2</c:v>
                </c:pt>
                <c:pt idx="11610">
                  <c:v>-2.8087584942113601E-2</c:v>
                </c:pt>
                <c:pt idx="11611">
                  <c:v>-2.8052371169906099E-2</c:v>
                </c:pt>
                <c:pt idx="11612">
                  <c:v>-2.79702321568037E-2</c:v>
                </c:pt>
                <c:pt idx="11613">
                  <c:v>-2.80502593668643E-2</c:v>
                </c:pt>
                <c:pt idx="11614">
                  <c:v>-2.80524318610939E-2</c:v>
                </c:pt>
                <c:pt idx="11615">
                  <c:v>-2.80018668563571E-2</c:v>
                </c:pt>
                <c:pt idx="11616">
                  <c:v>-2.8062365396181101E-2</c:v>
                </c:pt>
                <c:pt idx="11617">
                  <c:v>-2.8134338926368699E-2</c:v>
                </c:pt>
                <c:pt idx="11618">
                  <c:v>-2.80784578062593E-2</c:v>
                </c:pt>
                <c:pt idx="11619">
                  <c:v>-2.8014084848109699E-2</c:v>
                </c:pt>
                <c:pt idx="11620">
                  <c:v>-2.7922932068273999E-2</c:v>
                </c:pt>
                <c:pt idx="11621">
                  <c:v>-2.7907084141467999E-2</c:v>
                </c:pt>
                <c:pt idx="11622">
                  <c:v>-2.7899890080046199E-2</c:v>
                </c:pt>
                <c:pt idx="11623">
                  <c:v>-2.80912358849634E-2</c:v>
                </c:pt>
                <c:pt idx="11624">
                  <c:v>-2.8037478697550602E-2</c:v>
                </c:pt>
                <c:pt idx="11625">
                  <c:v>-2.8010961766898101E-2</c:v>
                </c:pt>
                <c:pt idx="11626">
                  <c:v>-2.8135781380115001E-2</c:v>
                </c:pt>
                <c:pt idx="11627">
                  <c:v>-2.80746640152452E-2</c:v>
                </c:pt>
                <c:pt idx="11628">
                  <c:v>-2.80489556995842E-2</c:v>
                </c:pt>
                <c:pt idx="11629">
                  <c:v>-2.81660384207498E-2</c:v>
                </c:pt>
                <c:pt idx="11630">
                  <c:v>-2.81685692219374E-2</c:v>
                </c:pt>
                <c:pt idx="11631">
                  <c:v>-2.81321818086629E-2</c:v>
                </c:pt>
                <c:pt idx="11632">
                  <c:v>-2.81276587920729E-2</c:v>
                </c:pt>
                <c:pt idx="11633">
                  <c:v>-2.8144474374130399E-2</c:v>
                </c:pt>
                <c:pt idx="11634">
                  <c:v>-2.80988768790849E-2</c:v>
                </c:pt>
                <c:pt idx="11635">
                  <c:v>-2.8108674528387698E-2</c:v>
                </c:pt>
                <c:pt idx="11636">
                  <c:v>-2.82686045296335E-2</c:v>
                </c:pt>
                <c:pt idx="11637">
                  <c:v>-2.8193997772177501E-2</c:v>
                </c:pt>
                <c:pt idx="11638">
                  <c:v>-2.81433160222756E-2</c:v>
                </c:pt>
                <c:pt idx="11639">
                  <c:v>-2.8281519189476901E-2</c:v>
                </c:pt>
                <c:pt idx="11640">
                  <c:v>-2.8191385713095402E-2</c:v>
                </c:pt>
                <c:pt idx="11641">
                  <c:v>-2.8153586046149301E-2</c:v>
                </c:pt>
                <c:pt idx="11642">
                  <c:v>-2.8330007364274799E-2</c:v>
                </c:pt>
                <c:pt idx="11643">
                  <c:v>-2.82911650234988E-2</c:v>
                </c:pt>
                <c:pt idx="11644">
                  <c:v>-2.82321988100496E-2</c:v>
                </c:pt>
                <c:pt idx="11645">
                  <c:v>-2.81356643051064E-2</c:v>
                </c:pt>
                <c:pt idx="11646">
                  <c:v>-2.8088628333838E-2</c:v>
                </c:pt>
                <c:pt idx="11647">
                  <c:v>-2.80832754118212E-2</c:v>
                </c:pt>
                <c:pt idx="11648">
                  <c:v>-2.81621359366304E-2</c:v>
                </c:pt>
                <c:pt idx="11649">
                  <c:v>-2.82600460244187E-2</c:v>
                </c:pt>
                <c:pt idx="11650">
                  <c:v>-2.8219802392413802E-2</c:v>
                </c:pt>
                <c:pt idx="11651">
                  <c:v>-2.8213799543057801E-2</c:v>
                </c:pt>
                <c:pt idx="11652">
                  <c:v>-2.8310875388948799E-2</c:v>
                </c:pt>
                <c:pt idx="11653">
                  <c:v>-2.8246521319185001E-2</c:v>
                </c:pt>
                <c:pt idx="11654">
                  <c:v>-2.8221108698441501E-2</c:v>
                </c:pt>
                <c:pt idx="11655">
                  <c:v>-2.8395200254938802E-2</c:v>
                </c:pt>
                <c:pt idx="11656">
                  <c:v>-2.8321265592239901E-2</c:v>
                </c:pt>
                <c:pt idx="11657">
                  <c:v>-2.8285746870096801E-2</c:v>
                </c:pt>
                <c:pt idx="11658">
                  <c:v>-2.8433344579146501E-2</c:v>
                </c:pt>
                <c:pt idx="11659">
                  <c:v>-2.8371635300573E-2</c:v>
                </c:pt>
                <c:pt idx="11660">
                  <c:v>-2.8332502552075301E-2</c:v>
                </c:pt>
                <c:pt idx="11661">
                  <c:v>-2.8422985022189099E-2</c:v>
                </c:pt>
                <c:pt idx="11662">
                  <c:v>-2.84369098662864E-2</c:v>
                </c:pt>
                <c:pt idx="11663">
                  <c:v>-2.8390627121552801E-2</c:v>
                </c:pt>
                <c:pt idx="11664">
                  <c:v>-2.8402830891233501E-2</c:v>
                </c:pt>
                <c:pt idx="11665">
                  <c:v>-2.84544597767914E-2</c:v>
                </c:pt>
                <c:pt idx="11666">
                  <c:v>-2.8376900008879598E-2</c:v>
                </c:pt>
                <c:pt idx="11667">
                  <c:v>-2.8397121942058699E-2</c:v>
                </c:pt>
                <c:pt idx="11668">
                  <c:v>-2.8522953100036798E-2</c:v>
                </c:pt>
                <c:pt idx="11669">
                  <c:v>-2.8447814819325401E-2</c:v>
                </c:pt>
                <c:pt idx="11670">
                  <c:v>-2.8398929629474799E-2</c:v>
                </c:pt>
                <c:pt idx="11671">
                  <c:v>-2.8304201803014899E-2</c:v>
                </c:pt>
                <c:pt idx="11672">
                  <c:v>-2.8286877068846202E-2</c:v>
                </c:pt>
                <c:pt idx="11673">
                  <c:v>-2.8274170342967399E-2</c:v>
                </c:pt>
                <c:pt idx="11674">
                  <c:v>-2.8439042041756402E-2</c:v>
                </c:pt>
                <c:pt idx="11675">
                  <c:v>-2.8409109706636099E-2</c:v>
                </c:pt>
                <c:pt idx="11676">
                  <c:v>-2.8379960909271799E-2</c:v>
                </c:pt>
                <c:pt idx="11677">
                  <c:v>-2.8464598590309701E-2</c:v>
                </c:pt>
                <c:pt idx="11678">
                  <c:v>-2.84618511504959E-2</c:v>
                </c:pt>
                <c:pt idx="11679">
                  <c:v>-2.8405824724662399E-2</c:v>
                </c:pt>
                <c:pt idx="11680">
                  <c:v>-2.8463089072223099E-2</c:v>
                </c:pt>
                <c:pt idx="11681">
                  <c:v>-2.85561834073936E-2</c:v>
                </c:pt>
                <c:pt idx="11682">
                  <c:v>-2.84683348727412E-2</c:v>
                </c:pt>
                <c:pt idx="11683">
                  <c:v>-2.8469562608127701E-2</c:v>
                </c:pt>
                <c:pt idx="11684">
                  <c:v>-2.8528629559635501E-2</c:v>
                </c:pt>
                <c:pt idx="11685">
                  <c:v>-2.8465504272996298E-2</c:v>
                </c:pt>
                <c:pt idx="11686">
                  <c:v>-2.8435481217456898E-2</c:v>
                </c:pt>
                <c:pt idx="11687">
                  <c:v>-2.8638674421623999E-2</c:v>
                </c:pt>
                <c:pt idx="11688">
                  <c:v>-2.8556713776197298E-2</c:v>
                </c:pt>
                <c:pt idx="11689">
                  <c:v>-2.8510757954791199E-2</c:v>
                </c:pt>
                <c:pt idx="11690">
                  <c:v>-2.8618500073207501E-2</c:v>
                </c:pt>
                <c:pt idx="11691">
                  <c:v>-2.8570026702558E-2</c:v>
                </c:pt>
                <c:pt idx="11692">
                  <c:v>-2.8519156330730801E-2</c:v>
                </c:pt>
                <c:pt idx="11693">
                  <c:v>-2.8626815503230301E-2</c:v>
                </c:pt>
                <c:pt idx="11694">
                  <c:v>-2.8655673804071899E-2</c:v>
                </c:pt>
                <c:pt idx="11695">
                  <c:v>-2.8590426789984798E-2</c:v>
                </c:pt>
                <c:pt idx="11696">
                  <c:v>-2.8536560654174498E-2</c:v>
                </c:pt>
                <c:pt idx="11697">
                  <c:v>-2.8443903186901699E-2</c:v>
                </c:pt>
                <c:pt idx="11698">
                  <c:v>-2.84526977144803E-2</c:v>
                </c:pt>
                <c:pt idx="11699">
                  <c:v>-2.8475299060422302E-2</c:v>
                </c:pt>
                <c:pt idx="11700">
                  <c:v>-2.8622710252723799E-2</c:v>
                </c:pt>
                <c:pt idx="11701">
                  <c:v>-2.8569587875002501E-2</c:v>
                </c:pt>
                <c:pt idx="11702">
                  <c:v>-2.8529798563492199E-2</c:v>
                </c:pt>
                <c:pt idx="11703">
                  <c:v>-2.8682400123216201E-2</c:v>
                </c:pt>
                <c:pt idx="11704">
                  <c:v>-2.8612029137245101E-2</c:v>
                </c:pt>
                <c:pt idx="11705">
                  <c:v>-2.85584217053838E-2</c:v>
                </c:pt>
                <c:pt idx="11706">
                  <c:v>-2.8733686349975501E-2</c:v>
                </c:pt>
                <c:pt idx="11707">
                  <c:v>-2.8674534628710901E-2</c:v>
                </c:pt>
                <c:pt idx="11708">
                  <c:v>-2.86458867582647E-2</c:v>
                </c:pt>
                <c:pt idx="11709">
                  <c:v>-2.8741321594376801E-2</c:v>
                </c:pt>
                <c:pt idx="11710">
                  <c:v>-2.8722431559193198E-2</c:v>
                </c:pt>
                <c:pt idx="11711">
                  <c:v>-2.8677457710728001E-2</c:v>
                </c:pt>
                <c:pt idx="11712">
                  <c:v>-2.87095929379577E-2</c:v>
                </c:pt>
                <c:pt idx="11713">
                  <c:v>-2.8806235010658099E-2</c:v>
                </c:pt>
                <c:pt idx="11714">
                  <c:v>-2.8738266710812799E-2</c:v>
                </c:pt>
                <c:pt idx="11715">
                  <c:v>-2.86964616097975E-2</c:v>
                </c:pt>
                <c:pt idx="11716">
                  <c:v>-2.8781067385959098E-2</c:v>
                </c:pt>
                <c:pt idx="11717">
                  <c:v>-2.8722415726709399E-2</c:v>
                </c:pt>
                <c:pt idx="11718">
                  <c:v>-2.8674017143203001E-2</c:v>
                </c:pt>
                <c:pt idx="11719">
                  <c:v>-2.8875500157785901E-2</c:v>
                </c:pt>
                <c:pt idx="11720">
                  <c:v>-2.8787869513810901E-2</c:v>
                </c:pt>
                <c:pt idx="11721">
                  <c:v>-2.8713791107293201E-2</c:v>
                </c:pt>
                <c:pt idx="11722">
                  <c:v>-2.8621534341558199E-2</c:v>
                </c:pt>
                <c:pt idx="11723">
                  <c:v>-2.8610489146861699E-2</c:v>
                </c:pt>
                <c:pt idx="11724">
                  <c:v>-2.8609537800851698E-2</c:v>
                </c:pt>
                <c:pt idx="11725">
                  <c:v>-2.8733747741915901E-2</c:v>
                </c:pt>
                <c:pt idx="11726">
                  <c:v>-2.8746961441128899E-2</c:v>
                </c:pt>
                <c:pt idx="11727">
                  <c:v>-2.8709935081353201E-2</c:v>
                </c:pt>
                <c:pt idx="11728">
                  <c:v>-2.8737551733196798E-2</c:v>
                </c:pt>
                <c:pt idx="11729">
                  <c:v>-2.8802090468030599E-2</c:v>
                </c:pt>
                <c:pt idx="11730">
                  <c:v>-2.87591661520612E-2</c:v>
                </c:pt>
                <c:pt idx="11731">
                  <c:v>-2.87568375933915E-2</c:v>
                </c:pt>
                <c:pt idx="11732">
                  <c:v>-2.8894604154629602E-2</c:v>
                </c:pt>
                <c:pt idx="11733">
                  <c:v>-2.8812261948284401E-2</c:v>
                </c:pt>
                <c:pt idx="11734">
                  <c:v>-2.8758506591354201E-2</c:v>
                </c:pt>
                <c:pt idx="11735">
                  <c:v>-2.88543940211335E-2</c:v>
                </c:pt>
                <c:pt idx="11736">
                  <c:v>-2.8803316798682001E-2</c:v>
                </c:pt>
                <c:pt idx="11737">
                  <c:v>-2.8753698619160099E-2</c:v>
                </c:pt>
                <c:pt idx="11738">
                  <c:v>-2.8932859965910499E-2</c:v>
                </c:pt>
                <c:pt idx="11739">
                  <c:v>-2.8894805640447899E-2</c:v>
                </c:pt>
                <c:pt idx="11740">
                  <c:v>-2.8841849057547098E-2</c:v>
                </c:pt>
                <c:pt idx="11741">
                  <c:v>-2.8928516743083801E-2</c:v>
                </c:pt>
                <c:pt idx="11742">
                  <c:v>-2.89047486148774E-2</c:v>
                </c:pt>
                <c:pt idx="11743">
                  <c:v>-2.8824856058539201E-2</c:v>
                </c:pt>
                <c:pt idx="11744">
                  <c:v>-2.8900297048191099E-2</c:v>
                </c:pt>
                <c:pt idx="11745">
                  <c:v>-2.89490424232401E-2</c:v>
                </c:pt>
                <c:pt idx="11746">
                  <c:v>-2.8898985037812901E-2</c:v>
                </c:pt>
                <c:pt idx="11747">
                  <c:v>-2.8852581104729401E-2</c:v>
                </c:pt>
                <c:pt idx="11748">
                  <c:v>-2.8760667463454001E-2</c:v>
                </c:pt>
                <c:pt idx="11749">
                  <c:v>-2.87425718076216E-2</c:v>
                </c:pt>
                <c:pt idx="11750">
                  <c:v>-2.8740089367299E-2</c:v>
                </c:pt>
                <c:pt idx="11751">
                  <c:v>-2.8941974819948299E-2</c:v>
                </c:pt>
                <c:pt idx="11752">
                  <c:v>-2.8880101162940298E-2</c:v>
                </c:pt>
                <c:pt idx="11753">
                  <c:v>-2.88581729788954E-2</c:v>
                </c:pt>
                <c:pt idx="11754">
                  <c:v>-2.89717512690306E-2</c:v>
                </c:pt>
                <c:pt idx="11755">
                  <c:v>-2.89336037628041E-2</c:v>
                </c:pt>
                <c:pt idx="11756">
                  <c:v>-2.88749563721163E-2</c:v>
                </c:pt>
                <c:pt idx="11757">
                  <c:v>-2.9023776267422401E-2</c:v>
                </c:pt>
                <c:pt idx="11758">
                  <c:v>-2.90181511760845E-2</c:v>
                </c:pt>
                <c:pt idx="11759">
                  <c:v>-2.8948948621594799E-2</c:v>
                </c:pt>
                <c:pt idx="11760">
                  <c:v>-2.8993393420629902E-2</c:v>
                </c:pt>
                <c:pt idx="11761">
                  <c:v>-2.9047370393527599E-2</c:v>
                </c:pt>
                <c:pt idx="11762">
                  <c:v>-2.89968159243775E-2</c:v>
                </c:pt>
                <c:pt idx="11763">
                  <c:v>-2.8972798289032601E-2</c:v>
                </c:pt>
                <c:pt idx="11764">
                  <c:v>-2.9111969721270701E-2</c:v>
                </c:pt>
                <c:pt idx="11765">
                  <c:v>-2.9049971984932099E-2</c:v>
                </c:pt>
                <c:pt idx="11766">
                  <c:v>-2.8974846461399702E-2</c:v>
                </c:pt>
                <c:pt idx="11767">
                  <c:v>-2.91099915921222E-2</c:v>
                </c:pt>
                <c:pt idx="11768">
                  <c:v>-2.9042890848358999E-2</c:v>
                </c:pt>
                <c:pt idx="11769">
                  <c:v>-2.8987241132805801E-2</c:v>
                </c:pt>
                <c:pt idx="11770">
                  <c:v>-2.91572879553617E-2</c:v>
                </c:pt>
                <c:pt idx="11771">
                  <c:v>-2.9106634901836501E-2</c:v>
                </c:pt>
                <c:pt idx="11772">
                  <c:v>-2.90425500910108E-2</c:v>
                </c:pt>
                <c:pt idx="11773">
                  <c:v>-2.8950783909143199E-2</c:v>
                </c:pt>
                <c:pt idx="11774">
                  <c:v>-2.8910057172955299E-2</c:v>
                </c:pt>
                <c:pt idx="11775">
                  <c:v>-2.8886673331726401E-2</c:v>
                </c:pt>
                <c:pt idx="11776">
                  <c:v>-2.8982694852553899E-2</c:v>
                </c:pt>
                <c:pt idx="11777">
                  <c:v>-2.9068552675501898E-2</c:v>
                </c:pt>
                <c:pt idx="11778">
                  <c:v>-2.90156780148026E-2</c:v>
                </c:pt>
                <c:pt idx="11779">
                  <c:v>-2.9008186459971299E-2</c:v>
                </c:pt>
                <c:pt idx="11780">
                  <c:v>-2.91129224733787E-2</c:v>
                </c:pt>
                <c:pt idx="11781">
                  <c:v>-2.90447911168508E-2</c:v>
                </c:pt>
                <c:pt idx="11782">
                  <c:v>-2.9000937852542801E-2</c:v>
                </c:pt>
                <c:pt idx="11783">
                  <c:v>-2.9184415354393499E-2</c:v>
                </c:pt>
                <c:pt idx="11784">
                  <c:v>-2.9125697639149899E-2</c:v>
                </c:pt>
                <c:pt idx="11785">
                  <c:v>-2.9087289488719099E-2</c:v>
                </c:pt>
                <c:pt idx="11786">
                  <c:v>-2.9101149314859201E-2</c:v>
                </c:pt>
                <c:pt idx="11787">
                  <c:v>-2.90830491964395E-2</c:v>
                </c:pt>
                <c:pt idx="11788">
                  <c:v>-2.9037694184808002E-2</c:v>
                </c:pt>
                <c:pt idx="11789">
                  <c:v>-2.9146011763562699E-2</c:v>
                </c:pt>
                <c:pt idx="11790">
                  <c:v>-2.9167080851038901E-2</c:v>
                </c:pt>
                <c:pt idx="11791">
                  <c:v>-2.9113137066209101E-2</c:v>
                </c:pt>
                <c:pt idx="11792">
                  <c:v>-2.9126108963585799E-2</c:v>
                </c:pt>
                <c:pt idx="11793">
                  <c:v>-2.9158094189672999E-2</c:v>
                </c:pt>
                <c:pt idx="11794">
                  <c:v>-2.91164026615056E-2</c:v>
                </c:pt>
                <c:pt idx="11795">
                  <c:v>-2.9122085300817498E-2</c:v>
                </c:pt>
                <c:pt idx="11796">
                  <c:v>-2.9243852535728299E-2</c:v>
                </c:pt>
                <c:pt idx="11797">
                  <c:v>-2.91724777198396E-2</c:v>
                </c:pt>
                <c:pt idx="11798">
                  <c:v>-2.9138229370194699E-2</c:v>
                </c:pt>
                <c:pt idx="11799">
                  <c:v>-2.90473662995888E-2</c:v>
                </c:pt>
                <c:pt idx="11800">
                  <c:v>-2.90224202326499E-2</c:v>
                </c:pt>
                <c:pt idx="11801">
                  <c:v>-2.9001212843771398E-2</c:v>
                </c:pt>
                <c:pt idx="11802">
                  <c:v>-2.92027753118115E-2</c:v>
                </c:pt>
                <c:pt idx="11803">
                  <c:v>-2.9163800684424701E-2</c:v>
                </c:pt>
                <c:pt idx="11804">
                  <c:v>-2.9143943752084601E-2</c:v>
                </c:pt>
                <c:pt idx="11805">
                  <c:v>-2.9214116560372799E-2</c:v>
                </c:pt>
                <c:pt idx="11806">
                  <c:v>-2.92100767546799E-2</c:v>
                </c:pt>
                <c:pt idx="11807">
                  <c:v>-2.9172508375874401E-2</c:v>
                </c:pt>
                <c:pt idx="11808">
                  <c:v>-2.9215322215653199E-2</c:v>
                </c:pt>
                <c:pt idx="11809">
                  <c:v>-2.92980860394891E-2</c:v>
                </c:pt>
                <c:pt idx="11810">
                  <c:v>-2.9227106104372E-2</c:v>
                </c:pt>
                <c:pt idx="11811">
                  <c:v>-2.9216814126508998E-2</c:v>
                </c:pt>
                <c:pt idx="11812">
                  <c:v>-2.9312169712890499E-2</c:v>
                </c:pt>
                <c:pt idx="11813">
                  <c:v>-2.92867504855772E-2</c:v>
                </c:pt>
                <c:pt idx="11814">
                  <c:v>-2.9206051927758301E-2</c:v>
                </c:pt>
                <c:pt idx="11815">
                  <c:v>-2.93771830426218E-2</c:v>
                </c:pt>
                <c:pt idx="11816">
                  <c:v>-2.9304115353928298E-2</c:v>
                </c:pt>
                <c:pt idx="11817">
                  <c:v>-2.9260425372437199E-2</c:v>
                </c:pt>
                <c:pt idx="11818">
                  <c:v>-2.9372618106814699E-2</c:v>
                </c:pt>
                <c:pt idx="11819">
                  <c:v>-2.9321529388350101E-2</c:v>
                </c:pt>
                <c:pt idx="11820">
                  <c:v>-2.92702271156789E-2</c:v>
                </c:pt>
                <c:pt idx="11821">
                  <c:v>-2.93687405549766E-2</c:v>
                </c:pt>
                <c:pt idx="11822">
                  <c:v>-2.93693681499765E-2</c:v>
                </c:pt>
                <c:pt idx="11823">
                  <c:v>-2.9304224211955499E-2</c:v>
                </c:pt>
                <c:pt idx="11824">
                  <c:v>-2.9214083158876698E-2</c:v>
                </c:pt>
                <c:pt idx="11825">
                  <c:v>-2.9161824893283901E-2</c:v>
                </c:pt>
                <c:pt idx="11826">
                  <c:v>-2.9149604563523598E-2</c:v>
                </c:pt>
                <c:pt idx="11827">
                  <c:v>-2.91775996350527E-2</c:v>
                </c:pt>
                <c:pt idx="11828">
                  <c:v>-2.93397067774398E-2</c:v>
                </c:pt>
                <c:pt idx="11829">
                  <c:v>-2.93131543797241E-2</c:v>
                </c:pt>
                <c:pt idx="11830">
                  <c:v>-2.9259670847226801E-2</c:v>
                </c:pt>
                <c:pt idx="11831">
                  <c:v>-2.9393833510972401E-2</c:v>
                </c:pt>
                <c:pt idx="11832">
                  <c:v>-2.9328876415777999E-2</c:v>
                </c:pt>
                <c:pt idx="11833">
                  <c:v>-2.9271648881592501E-2</c:v>
                </c:pt>
                <c:pt idx="11834">
                  <c:v>-2.9428884949690402E-2</c:v>
                </c:pt>
                <c:pt idx="11835">
                  <c:v>-2.9395616506614299E-2</c:v>
                </c:pt>
                <c:pt idx="11836">
                  <c:v>-2.9349967420178699E-2</c:v>
                </c:pt>
                <c:pt idx="11837">
                  <c:v>-2.9388611408648999E-2</c:v>
                </c:pt>
                <c:pt idx="11838">
                  <c:v>-2.9374738912641401E-2</c:v>
                </c:pt>
                <c:pt idx="11839">
                  <c:v>-2.93424011227519E-2</c:v>
                </c:pt>
                <c:pt idx="11840">
                  <c:v>-2.9380804577764701E-2</c:v>
                </c:pt>
                <c:pt idx="11841">
                  <c:v>-2.9429574031382699E-2</c:v>
                </c:pt>
                <c:pt idx="11842">
                  <c:v>-2.9357879830058602E-2</c:v>
                </c:pt>
                <c:pt idx="11843">
                  <c:v>-2.9336367801685401E-2</c:v>
                </c:pt>
                <c:pt idx="11844">
                  <c:v>-2.9447701555909499E-2</c:v>
                </c:pt>
                <c:pt idx="11845">
                  <c:v>-2.93704451857289E-2</c:v>
                </c:pt>
                <c:pt idx="11846">
                  <c:v>-2.9359378075848E-2</c:v>
                </c:pt>
                <c:pt idx="11847">
                  <c:v>-2.95251272909808E-2</c:v>
                </c:pt>
                <c:pt idx="11848">
                  <c:v>-2.9454416527490399E-2</c:v>
                </c:pt>
                <c:pt idx="11849">
                  <c:v>-2.93899704605186E-2</c:v>
                </c:pt>
                <c:pt idx="11850">
                  <c:v>-2.92814741745436E-2</c:v>
                </c:pt>
                <c:pt idx="11851">
                  <c:v>-2.9267307545524101E-2</c:v>
                </c:pt>
                <c:pt idx="11852">
                  <c:v>-2.9234224687873601E-2</c:v>
                </c:pt>
                <c:pt idx="11853">
                  <c:v>-2.9381613402317101E-2</c:v>
                </c:pt>
                <c:pt idx="11854">
                  <c:v>-2.9416996180467898E-2</c:v>
                </c:pt>
                <c:pt idx="11855">
                  <c:v>-2.9363853856921199E-2</c:v>
                </c:pt>
                <c:pt idx="11856">
                  <c:v>-2.9402819074069601E-2</c:v>
                </c:pt>
                <c:pt idx="11857">
                  <c:v>-2.9449544294038801E-2</c:v>
                </c:pt>
                <c:pt idx="11858">
                  <c:v>-2.9414827217503201E-2</c:v>
                </c:pt>
                <c:pt idx="11859">
                  <c:v>-2.9421056164816699E-2</c:v>
                </c:pt>
                <c:pt idx="11860">
                  <c:v>-2.9558581144859399E-2</c:v>
                </c:pt>
                <c:pt idx="11861">
                  <c:v>-2.9467935208231301E-2</c:v>
                </c:pt>
                <c:pt idx="11862">
                  <c:v>-2.9431043833028601E-2</c:v>
                </c:pt>
                <c:pt idx="11863">
                  <c:v>-2.95851592090913E-2</c:v>
                </c:pt>
                <c:pt idx="11864">
                  <c:v>-2.95039247042343E-2</c:v>
                </c:pt>
                <c:pt idx="11865">
                  <c:v>-2.9458427268158002E-2</c:v>
                </c:pt>
                <c:pt idx="11866">
                  <c:v>-2.9612657352117801E-2</c:v>
                </c:pt>
                <c:pt idx="11867">
                  <c:v>-2.9556565995638599E-2</c:v>
                </c:pt>
                <c:pt idx="11868">
                  <c:v>-2.9506095219403498E-2</c:v>
                </c:pt>
                <c:pt idx="11869">
                  <c:v>-2.9553650432111001E-2</c:v>
                </c:pt>
                <c:pt idx="11870">
                  <c:v>-2.95613306516316E-2</c:v>
                </c:pt>
                <c:pt idx="11871">
                  <c:v>-2.9522379743866602E-2</c:v>
                </c:pt>
                <c:pt idx="11872">
                  <c:v>-2.95897302761053E-2</c:v>
                </c:pt>
                <c:pt idx="11873">
                  <c:v>-2.96404581361761E-2</c:v>
                </c:pt>
                <c:pt idx="11874">
                  <c:v>-2.9546785760127502E-2</c:v>
                </c:pt>
                <c:pt idx="11875">
                  <c:v>-2.9501824397205698E-2</c:v>
                </c:pt>
                <c:pt idx="11876">
                  <c:v>-2.94088888331316E-2</c:v>
                </c:pt>
                <c:pt idx="11877">
                  <c:v>-2.93901725284135E-2</c:v>
                </c:pt>
                <c:pt idx="11878">
                  <c:v>-2.9350594345790602E-2</c:v>
                </c:pt>
                <c:pt idx="11879">
                  <c:v>-2.9572851519333199E-2</c:v>
                </c:pt>
                <c:pt idx="11880">
                  <c:v>-2.9514565530310701E-2</c:v>
                </c:pt>
                <c:pt idx="11881">
                  <c:v>-2.9459702093542199E-2</c:v>
                </c:pt>
                <c:pt idx="11882">
                  <c:v>-2.9583413757373701E-2</c:v>
                </c:pt>
                <c:pt idx="11883">
                  <c:v>-2.95601967102729E-2</c:v>
                </c:pt>
                <c:pt idx="11884">
                  <c:v>-2.9492584637805502E-2</c:v>
                </c:pt>
                <c:pt idx="11885">
                  <c:v>-2.9618693749983799E-2</c:v>
                </c:pt>
                <c:pt idx="11886">
                  <c:v>-2.96268838839653E-2</c:v>
                </c:pt>
                <c:pt idx="11887">
                  <c:v>-2.9539738665334801E-2</c:v>
                </c:pt>
                <c:pt idx="11888">
                  <c:v>-2.9578337950321401E-2</c:v>
                </c:pt>
                <c:pt idx="11889">
                  <c:v>-2.9592747615727801E-2</c:v>
                </c:pt>
                <c:pt idx="11890">
                  <c:v>-2.9538916860474301E-2</c:v>
                </c:pt>
                <c:pt idx="11891">
                  <c:v>-2.9522458741363802E-2</c:v>
                </c:pt>
                <c:pt idx="11892">
                  <c:v>-2.9674589614539101E-2</c:v>
                </c:pt>
                <c:pt idx="11893">
                  <c:v>-2.9618199119189201E-2</c:v>
                </c:pt>
                <c:pt idx="11894">
                  <c:v>-2.9560429131379198E-2</c:v>
                </c:pt>
                <c:pt idx="11895">
                  <c:v>-2.9692792682908399E-2</c:v>
                </c:pt>
                <c:pt idx="11896">
                  <c:v>-2.9609350361473202E-2</c:v>
                </c:pt>
                <c:pt idx="11897">
                  <c:v>-2.9576863181622101E-2</c:v>
                </c:pt>
                <c:pt idx="11898">
                  <c:v>-2.9731187038123399E-2</c:v>
                </c:pt>
                <c:pt idx="11899">
                  <c:v>-2.9680968194346399E-2</c:v>
                </c:pt>
                <c:pt idx="11900">
                  <c:v>-2.9637838752629798E-2</c:v>
                </c:pt>
                <c:pt idx="11901">
                  <c:v>-2.9544240601050299E-2</c:v>
                </c:pt>
                <c:pt idx="11902">
                  <c:v>-2.95035610906779E-2</c:v>
                </c:pt>
                <c:pt idx="11903">
                  <c:v>-2.9492801714998899E-2</c:v>
                </c:pt>
                <c:pt idx="11904">
                  <c:v>-2.95734594692477E-2</c:v>
                </c:pt>
                <c:pt idx="11905">
                  <c:v>-2.9665950792453599E-2</c:v>
                </c:pt>
                <c:pt idx="11906">
                  <c:v>-2.96044471712473E-2</c:v>
                </c:pt>
                <c:pt idx="11907">
                  <c:v>-2.9604389739688399E-2</c:v>
                </c:pt>
                <c:pt idx="11908">
                  <c:v>-2.9697397869313E-2</c:v>
                </c:pt>
                <c:pt idx="11909">
                  <c:v>-2.9635790822794598E-2</c:v>
                </c:pt>
                <c:pt idx="11910">
                  <c:v>-2.96025132314146E-2</c:v>
                </c:pt>
                <c:pt idx="11911">
                  <c:v>-2.97818142862524E-2</c:v>
                </c:pt>
                <c:pt idx="11912">
                  <c:v>-2.9723666152373499E-2</c:v>
                </c:pt>
                <c:pt idx="11913">
                  <c:v>-2.96492686999652E-2</c:v>
                </c:pt>
                <c:pt idx="11914">
                  <c:v>-2.9787270895515899E-2</c:v>
                </c:pt>
                <c:pt idx="11915">
                  <c:v>-2.97349809552542E-2</c:v>
                </c:pt>
                <c:pt idx="11916">
                  <c:v>-2.9680075909709499E-2</c:v>
                </c:pt>
                <c:pt idx="11917">
                  <c:v>-2.98044053779449E-2</c:v>
                </c:pt>
                <c:pt idx="11918">
                  <c:v>-2.97853101025491E-2</c:v>
                </c:pt>
                <c:pt idx="11919">
                  <c:v>-2.9716768515451599E-2</c:v>
                </c:pt>
                <c:pt idx="11920">
                  <c:v>-2.9744953140228399E-2</c:v>
                </c:pt>
                <c:pt idx="11921">
                  <c:v>-2.9768906582224398E-2</c:v>
                </c:pt>
                <c:pt idx="11922">
                  <c:v>-2.9739105220263101E-2</c:v>
                </c:pt>
                <c:pt idx="11923">
                  <c:v>-2.9709681383489301E-2</c:v>
                </c:pt>
                <c:pt idx="11924">
                  <c:v>-2.9839641705620899E-2</c:v>
                </c:pt>
                <c:pt idx="11925">
                  <c:v>-2.9765228828182399E-2</c:v>
                </c:pt>
                <c:pt idx="11926">
                  <c:v>-2.9696708845828299E-2</c:v>
                </c:pt>
                <c:pt idx="11927">
                  <c:v>-2.95821922287966E-2</c:v>
                </c:pt>
                <c:pt idx="11928">
                  <c:v>-2.9585136973764699E-2</c:v>
                </c:pt>
                <c:pt idx="11929">
                  <c:v>-2.9583509565175799E-2</c:v>
                </c:pt>
                <c:pt idx="11930">
                  <c:v>-2.9775979977178599E-2</c:v>
                </c:pt>
                <c:pt idx="11931">
                  <c:v>-2.9739275021711399E-2</c:v>
                </c:pt>
                <c:pt idx="11932">
                  <c:v>-2.9720177233684801E-2</c:v>
                </c:pt>
                <c:pt idx="11933">
                  <c:v>-2.97772098662487E-2</c:v>
                </c:pt>
                <c:pt idx="11934">
                  <c:v>-2.9781513876514499E-2</c:v>
                </c:pt>
                <c:pt idx="11935">
                  <c:v>-2.9723784663113099E-2</c:v>
                </c:pt>
                <c:pt idx="11936">
                  <c:v>-2.9777804820394899E-2</c:v>
                </c:pt>
                <c:pt idx="11937">
                  <c:v>-2.9851258124652998E-2</c:v>
                </c:pt>
                <c:pt idx="11938">
                  <c:v>-2.97903679639215E-2</c:v>
                </c:pt>
                <c:pt idx="11939">
                  <c:v>-2.9757284545727701E-2</c:v>
                </c:pt>
                <c:pt idx="11940">
                  <c:v>-2.9817492070530201E-2</c:v>
                </c:pt>
                <c:pt idx="11941">
                  <c:v>-2.9724344640271801E-2</c:v>
                </c:pt>
                <c:pt idx="11942">
                  <c:v>-2.9694995590640798E-2</c:v>
                </c:pt>
                <c:pt idx="11943">
                  <c:v>-2.98875584073055E-2</c:v>
                </c:pt>
                <c:pt idx="11944">
                  <c:v>-2.9820488319576999E-2</c:v>
                </c:pt>
                <c:pt idx="11945">
                  <c:v>-2.97653943125624E-2</c:v>
                </c:pt>
                <c:pt idx="11946">
                  <c:v>-2.98700824011272E-2</c:v>
                </c:pt>
                <c:pt idx="11947">
                  <c:v>-2.9820424999343301E-2</c:v>
                </c:pt>
                <c:pt idx="11948">
                  <c:v>-2.9773163618907899E-2</c:v>
                </c:pt>
                <c:pt idx="11949">
                  <c:v>-2.9897772057059499E-2</c:v>
                </c:pt>
                <c:pt idx="11950">
                  <c:v>-2.9889937412614601E-2</c:v>
                </c:pt>
                <c:pt idx="11951">
                  <c:v>-2.9825633255920001E-2</c:v>
                </c:pt>
                <c:pt idx="11952">
                  <c:v>-2.9732072007997601E-2</c:v>
                </c:pt>
                <c:pt idx="11953">
                  <c:v>-2.9692518340501201E-2</c:v>
                </c:pt>
                <c:pt idx="11954">
                  <c:v>-2.96898062127487E-2</c:v>
                </c:pt>
                <c:pt idx="11955">
                  <c:v>-2.9699119457897299E-2</c:v>
                </c:pt>
                <c:pt idx="11956">
                  <c:v>-2.98624772015804E-2</c:v>
                </c:pt>
                <c:pt idx="11957">
                  <c:v>-2.9821015428751801E-2</c:v>
                </c:pt>
                <c:pt idx="11958">
                  <c:v>-2.9781913869859001E-2</c:v>
                </c:pt>
                <c:pt idx="11959">
                  <c:v>-2.99029400630389E-2</c:v>
                </c:pt>
                <c:pt idx="11960">
                  <c:v>-2.98353051475715E-2</c:v>
                </c:pt>
                <c:pt idx="11961">
                  <c:v>-2.9802105001484398E-2</c:v>
                </c:pt>
                <c:pt idx="11962">
                  <c:v>-2.9959612370779001E-2</c:v>
                </c:pt>
                <c:pt idx="11963">
                  <c:v>-2.9912976033908099E-2</c:v>
                </c:pt>
                <c:pt idx="11964">
                  <c:v>-2.9864846505612701E-2</c:v>
                </c:pt>
                <c:pt idx="11965">
                  <c:v>-2.9959538097803901E-2</c:v>
                </c:pt>
                <c:pt idx="11966">
                  <c:v>-2.9958280909340801E-2</c:v>
                </c:pt>
                <c:pt idx="11967">
                  <c:v>-2.9866194614441999E-2</c:v>
                </c:pt>
                <c:pt idx="11968">
                  <c:v>-2.9913406130314402E-2</c:v>
                </c:pt>
                <c:pt idx="11969">
                  <c:v>-2.9982498652922601E-2</c:v>
                </c:pt>
                <c:pt idx="11970">
                  <c:v>-2.9929653877237099E-2</c:v>
                </c:pt>
                <c:pt idx="11971">
                  <c:v>-2.9870460294963E-2</c:v>
                </c:pt>
                <c:pt idx="11972">
                  <c:v>-2.9973244420640699E-2</c:v>
                </c:pt>
                <c:pt idx="11973">
                  <c:v>-2.9925260518211799E-2</c:v>
                </c:pt>
                <c:pt idx="11974">
                  <c:v>-2.9868480380779602E-2</c:v>
                </c:pt>
                <c:pt idx="11975">
                  <c:v>-3.0030061141587801E-2</c:v>
                </c:pt>
                <c:pt idx="11976">
                  <c:v>-2.9942235628065399E-2</c:v>
                </c:pt>
                <c:pt idx="11977">
                  <c:v>-2.98784537396082E-2</c:v>
                </c:pt>
                <c:pt idx="11978">
                  <c:v>-2.97717986492596E-2</c:v>
                </c:pt>
                <c:pt idx="11979">
                  <c:v>-2.9737330361968E-2</c:v>
                </c:pt>
                <c:pt idx="11980">
                  <c:v>-2.9750567375837401E-2</c:v>
                </c:pt>
                <c:pt idx="11981">
                  <c:v>-2.99083360490233E-2</c:v>
                </c:pt>
                <c:pt idx="11982">
                  <c:v>-2.9925260741341199E-2</c:v>
                </c:pt>
                <c:pt idx="11983">
                  <c:v>-2.98710452916566E-2</c:v>
                </c:pt>
                <c:pt idx="11984">
                  <c:v>-2.9926791728939799E-2</c:v>
                </c:pt>
                <c:pt idx="11985">
                  <c:v>-2.9942400772900599E-2</c:v>
                </c:pt>
                <c:pt idx="11986">
                  <c:v>-2.99016476445409E-2</c:v>
                </c:pt>
                <c:pt idx="11987">
                  <c:v>-2.9887278886553601E-2</c:v>
                </c:pt>
                <c:pt idx="11988">
                  <c:v>-3.00259152466795E-2</c:v>
                </c:pt>
                <c:pt idx="11989">
                  <c:v>-2.9951125731961702E-2</c:v>
                </c:pt>
                <c:pt idx="11990">
                  <c:v>-2.9914167322245399E-2</c:v>
                </c:pt>
                <c:pt idx="11991">
                  <c:v>-2.9754744871752298E-2</c:v>
                </c:pt>
                <c:pt idx="11992">
                  <c:v>-2.9773126686147001E-2</c:v>
                </c:pt>
                <c:pt idx="11993">
                  <c:v>-2.9791343025863101E-2</c:v>
                </c:pt>
                <c:pt idx="11994">
                  <c:v>-2.99868187673079E-2</c:v>
                </c:pt>
                <c:pt idx="11995">
                  <c:v>-2.9935729932428198E-2</c:v>
                </c:pt>
                <c:pt idx="11996">
                  <c:v>-2.98872446680131E-2</c:v>
                </c:pt>
                <c:pt idx="11997">
                  <c:v>-2.9992281973439599E-2</c:v>
                </c:pt>
                <c:pt idx="11998">
                  <c:v>-2.9964763059979398E-2</c:v>
                </c:pt>
                <c:pt idx="11999">
                  <c:v>-2.9912681085988799E-2</c:v>
                </c:pt>
                <c:pt idx="12000">
                  <c:v>-2.99727612485488E-2</c:v>
                </c:pt>
                <c:pt idx="12001">
                  <c:v>-3.0045100875819599E-2</c:v>
                </c:pt>
                <c:pt idx="12002">
                  <c:v>-2.9961420203714301E-2</c:v>
                </c:pt>
                <c:pt idx="12003">
                  <c:v>-2.9936485952930501E-2</c:v>
                </c:pt>
                <c:pt idx="12004">
                  <c:v>-2.9860269889468299E-2</c:v>
                </c:pt>
                <c:pt idx="12005">
                  <c:v>-2.9828884988091799E-2</c:v>
                </c:pt>
                <c:pt idx="12006">
                  <c:v>-2.98225779940063E-2</c:v>
                </c:pt>
                <c:pt idx="12007">
                  <c:v>-3.0038164385283998E-2</c:v>
                </c:pt>
                <c:pt idx="12008">
                  <c:v>-2.9953913714659001E-2</c:v>
                </c:pt>
                <c:pt idx="12009">
                  <c:v>-2.9881903484541301E-2</c:v>
                </c:pt>
                <c:pt idx="12010">
                  <c:v>-3.0009762956372799E-2</c:v>
                </c:pt>
                <c:pt idx="12011">
                  <c:v>-2.9987769172293999E-2</c:v>
                </c:pt>
                <c:pt idx="12012">
                  <c:v>-2.9950664320495E-2</c:v>
                </c:pt>
                <c:pt idx="12013">
                  <c:v>-3.0071396273948801E-2</c:v>
                </c:pt>
                <c:pt idx="12014">
                  <c:v>-3.0070869096865301E-2</c:v>
                </c:pt>
                <c:pt idx="12015">
                  <c:v>-3.00081028156758E-2</c:v>
                </c:pt>
                <c:pt idx="12016">
                  <c:v>-3.0040030833333699E-2</c:v>
                </c:pt>
                <c:pt idx="12017">
                  <c:v>-3.0120352593560999E-2</c:v>
                </c:pt>
                <c:pt idx="12018">
                  <c:v>-3.00556727549217E-2</c:v>
                </c:pt>
                <c:pt idx="12019">
                  <c:v>-3.00331251637545E-2</c:v>
                </c:pt>
                <c:pt idx="12020">
                  <c:v>-3.0150516375821699E-2</c:v>
                </c:pt>
                <c:pt idx="12021">
                  <c:v>-3.00791836634745E-2</c:v>
                </c:pt>
                <c:pt idx="12022">
                  <c:v>-3.00158169702626E-2</c:v>
                </c:pt>
                <c:pt idx="12023">
                  <c:v>-3.0145089248738498E-2</c:v>
                </c:pt>
                <c:pt idx="12024">
                  <c:v>-3.00573883481168E-2</c:v>
                </c:pt>
                <c:pt idx="12025">
                  <c:v>-3.0015829203572701E-2</c:v>
                </c:pt>
                <c:pt idx="12026">
                  <c:v>-3.01828542433214E-2</c:v>
                </c:pt>
                <c:pt idx="12027">
                  <c:v>-3.0131149716908098E-2</c:v>
                </c:pt>
                <c:pt idx="12028">
                  <c:v>-3.0057243440144901E-2</c:v>
                </c:pt>
                <c:pt idx="12029">
                  <c:v>-2.9976779274875302E-2</c:v>
                </c:pt>
                <c:pt idx="12030">
                  <c:v>-2.9932202586981801E-2</c:v>
                </c:pt>
                <c:pt idx="12031">
                  <c:v>-2.9911845204575599E-2</c:v>
                </c:pt>
                <c:pt idx="12032">
                  <c:v>-2.9990930158722399E-2</c:v>
                </c:pt>
                <c:pt idx="12033">
                  <c:v>-3.00785143335815E-2</c:v>
                </c:pt>
                <c:pt idx="12034">
                  <c:v>-3.0020432071372199E-2</c:v>
                </c:pt>
                <c:pt idx="12035">
                  <c:v>-3.00055787665768E-2</c:v>
                </c:pt>
                <c:pt idx="12036">
                  <c:v>-3.0119413975626199E-2</c:v>
                </c:pt>
                <c:pt idx="12037">
                  <c:v>-3.0045216761461501E-2</c:v>
                </c:pt>
                <c:pt idx="12038">
                  <c:v>-3.00033007983787E-2</c:v>
                </c:pt>
                <c:pt idx="12039">
                  <c:v>-3.0186811924745E-2</c:v>
                </c:pt>
                <c:pt idx="12040">
                  <c:v>-3.0119970036913302E-2</c:v>
                </c:pt>
                <c:pt idx="12041">
                  <c:v>-3.0069456464608998E-2</c:v>
                </c:pt>
                <c:pt idx="12042">
                  <c:v>-3.0137338423325302E-2</c:v>
                </c:pt>
                <c:pt idx="12043">
                  <c:v>-3.0074436586194998E-2</c:v>
                </c:pt>
                <c:pt idx="12044">
                  <c:v>-3.0050135751177199E-2</c:v>
                </c:pt>
                <c:pt idx="12045">
                  <c:v>-3.0159198708133699E-2</c:v>
                </c:pt>
                <c:pt idx="12046">
                  <c:v>-3.0172250961186298E-2</c:v>
                </c:pt>
                <c:pt idx="12047">
                  <c:v>-3.01077541371341E-2</c:v>
                </c:pt>
                <c:pt idx="12048">
                  <c:v>-3.0134111099565899E-2</c:v>
                </c:pt>
                <c:pt idx="12049">
                  <c:v>-3.0147719158170098E-2</c:v>
                </c:pt>
                <c:pt idx="12050">
                  <c:v>-3.0095150131577E-2</c:v>
                </c:pt>
                <c:pt idx="12051">
                  <c:v>-3.0078893003519701E-2</c:v>
                </c:pt>
                <c:pt idx="12052">
                  <c:v>-3.0227544601075299E-2</c:v>
                </c:pt>
                <c:pt idx="12053">
                  <c:v>-3.0148477662199399E-2</c:v>
                </c:pt>
                <c:pt idx="12054">
                  <c:v>-3.00934145925566E-2</c:v>
                </c:pt>
                <c:pt idx="12055">
                  <c:v>-3.00130272613995E-2</c:v>
                </c:pt>
                <c:pt idx="12056">
                  <c:v>-2.99856419248196E-2</c:v>
                </c:pt>
                <c:pt idx="12057">
                  <c:v>-2.9963177298971799E-2</c:v>
                </c:pt>
                <c:pt idx="12058">
                  <c:v>-3.01648549114664E-2</c:v>
                </c:pt>
                <c:pt idx="12059">
                  <c:v>-3.0113576552442699E-2</c:v>
                </c:pt>
                <c:pt idx="12060">
                  <c:v>-3.00681288645137E-2</c:v>
                </c:pt>
                <c:pt idx="12061">
                  <c:v>-3.0129578692140099E-2</c:v>
                </c:pt>
                <c:pt idx="12062">
                  <c:v>-3.0136401338192498E-2</c:v>
                </c:pt>
                <c:pt idx="12063">
                  <c:v>-3.0096640170086099E-2</c:v>
                </c:pt>
                <c:pt idx="12064">
                  <c:v>-3.0152156114733399E-2</c:v>
                </c:pt>
                <c:pt idx="12065">
                  <c:v>-3.02268586722978E-2</c:v>
                </c:pt>
                <c:pt idx="12066">
                  <c:v>-3.0144628224661501E-2</c:v>
                </c:pt>
                <c:pt idx="12067">
                  <c:v>-3.01499588919493E-2</c:v>
                </c:pt>
                <c:pt idx="12068">
                  <c:v>-3.0240266748781601E-2</c:v>
                </c:pt>
                <c:pt idx="12069">
                  <c:v>-3.0170732313611798E-2</c:v>
                </c:pt>
                <c:pt idx="12070">
                  <c:v>-3.01137283386195E-2</c:v>
                </c:pt>
                <c:pt idx="12071">
                  <c:v>-3.02888741231679E-2</c:v>
                </c:pt>
                <c:pt idx="12072">
                  <c:v>-3.02174943499268E-2</c:v>
                </c:pt>
                <c:pt idx="12073">
                  <c:v>-3.01710861191774E-2</c:v>
                </c:pt>
                <c:pt idx="12074">
                  <c:v>-3.02718867217967E-2</c:v>
                </c:pt>
                <c:pt idx="12075">
                  <c:v>-3.0201806618909699E-2</c:v>
                </c:pt>
                <c:pt idx="12076">
                  <c:v>-3.0163992749294301E-2</c:v>
                </c:pt>
                <c:pt idx="12077">
                  <c:v>-3.0251819533683999E-2</c:v>
                </c:pt>
                <c:pt idx="12078">
                  <c:v>-3.0246551303813901E-2</c:v>
                </c:pt>
                <c:pt idx="12079">
                  <c:v>-3.0207140215982999E-2</c:v>
                </c:pt>
                <c:pt idx="12080">
                  <c:v>-3.01110446162056E-2</c:v>
                </c:pt>
                <c:pt idx="12081">
                  <c:v>-3.0062051024287901E-2</c:v>
                </c:pt>
                <c:pt idx="12082">
                  <c:v>-3.0043470110588999E-2</c:v>
                </c:pt>
                <c:pt idx="12083">
                  <c:v>-3.0059831022905902E-2</c:v>
                </c:pt>
                <c:pt idx="12084">
                  <c:v>-3.02249494610198E-2</c:v>
                </c:pt>
                <c:pt idx="12085">
                  <c:v>-3.0172771095142999E-2</c:v>
                </c:pt>
                <c:pt idx="12086">
                  <c:v>-3.0117095040623001E-2</c:v>
                </c:pt>
                <c:pt idx="12087">
                  <c:v>-3.02481009663704E-2</c:v>
                </c:pt>
                <c:pt idx="12088">
                  <c:v>-3.0182494539379299E-2</c:v>
                </c:pt>
                <c:pt idx="12089">
                  <c:v>-3.0144862287367399E-2</c:v>
                </c:pt>
                <c:pt idx="12090">
                  <c:v>-3.02954062578383E-2</c:v>
                </c:pt>
                <c:pt idx="12091">
                  <c:v>-3.0239884257799401E-2</c:v>
                </c:pt>
                <c:pt idx="12092">
                  <c:v>-3.0163255163512901E-2</c:v>
                </c:pt>
                <c:pt idx="12093">
                  <c:v>-3.0189276803887999E-2</c:v>
                </c:pt>
                <c:pt idx="12094">
                  <c:v>-3.0214568104304701E-2</c:v>
                </c:pt>
                <c:pt idx="12095">
                  <c:v>-3.0169018835294902E-2</c:v>
                </c:pt>
                <c:pt idx="12096">
                  <c:v>-3.0227832243932998E-2</c:v>
                </c:pt>
                <c:pt idx="12097">
                  <c:v>-3.0287037904296699E-2</c:v>
                </c:pt>
                <c:pt idx="12098">
                  <c:v>-3.02122189605144E-2</c:v>
                </c:pt>
                <c:pt idx="12099">
                  <c:v>-3.0175810844715E-2</c:v>
                </c:pt>
                <c:pt idx="12100">
                  <c:v>-3.0270751400773101E-2</c:v>
                </c:pt>
                <c:pt idx="12101">
                  <c:v>-3.0180295327833499E-2</c:v>
                </c:pt>
                <c:pt idx="12102">
                  <c:v>-3.0138502731764098E-2</c:v>
                </c:pt>
                <c:pt idx="12103">
                  <c:v>-3.0319461162434998E-2</c:v>
                </c:pt>
                <c:pt idx="12104">
                  <c:v>-3.0245797000437301E-2</c:v>
                </c:pt>
                <c:pt idx="12105">
                  <c:v>-3.0177834579565899E-2</c:v>
                </c:pt>
                <c:pt idx="12106">
                  <c:v>-3.0095952592091701E-2</c:v>
                </c:pt>
                <c:pt idx="12107">
                  <c:v>-3.0090135493082901E-2</c:v>
                </c:pt>
                <c:pt idx="12108">
                  <c:v>-3.0066623381571699E-2</c:v>
                </c:pt>
                <c:pt idx="12109">
                  <c:v>-3.0218886250319599E-2</c:v>
                </c:pt>
                <c:pt idx="12110">
                  <c:v>-3.02195017672298E-2</c:v>
                </c:pt>
                <c:pt idx="12111">
                  <c:v>-3.0194441477457701E-2</c:v>
                </c:pt>
                <c:pt idx="12112">
                  <c:v>-3.0221327984084601E-2</c:v>
                </c:pt>
                <c:pt idx="12113">
                  <c:v>-3.02637608547228E-2</c:v>
                </c:pt>
                <c:pt idx="12114">
                  <c:v>-3.02128897455986E-2</c:v>
                </c:pt>
                <c:pt idx="12115">
                  <c:v>-3.0211575785263799E-2</c:v>
                </c:pt>
                <c:pt idx="12116">
                  <c:v>-3.0368197127245301E-2</c:v>
                </c:pt>
                <c:pt idx="12117">
                  <c:v>-3.0324746573266202E-2</c:v>
                </c:pt>
                <c:pt idx="12118">
                  <c:v>-3.0279303716573201E-2</c:v>
                </c:pt>
                <c:pt idx="12119">
                  <c:v>-3.0409352155402299E-2</c:v>
                </c:pt>
                <c:pt idx="12120">
                  <c:v>-3.0307231849292401E-2</c:v>
                </c:pt>
                <c:pt idx="12121">
                  <c:v>-3.0263205340209699E-2</c:v>
                </c:pt>
                <c:pt idx="12122">
                  <c:v>-3.0422502517467299E-2</c:v>
                </c:pt>
                <c:pt idx="12123">
                  <c:v>-3.0340185718766101E-2</c:v>
                </c:pt>
                <c:pt idx="12124">
                  <c:v>-3.0269754090113499E-2</c:v>
                </c:pt>
                <c:pt idx="12125">
                  <c:v>-3.0343760319131802E-2</c:v>
                </c:pt>
                <c:pt idx="12126">
                  <c:v>-3.0272307165432701E-2</c:v>
                </c:pt>
                <c:pt idx="12127">
                  <c:v>-3.0239122599596199E-2</c:v>
                </c:pt>
                <c:pt idx="12128">
                  <c:v>-3.03093482313367E-2</c:v>
                </c:pt>
                <c:pt idx="12129">
                  <c:v>-3.0376409122254699E-2</c:v>
                </c:pt>
                <c:pt idx="12130">
                  <c:v>-3.0284393782494499E-2</c:v>
                </c:pt>
                <c:pt idx="12131">
                  <c:v>-3.0225729375767198E-2</c:v>
                </c:pt>
                <c:pt idx="12132">
                  <c:v>-3.0135358043480699E-2</c:v>
                </c:pt>
                <c:pt idx="12133">
                  <c:v>-3.0133526025262401E-2</c:v>
                </c:pt>
                <c:pt idx="12134">
                  <c:v>-3.0124900115576201E-2</c:v>
                </c:pt>
                <c:pt idx="12135">
                  <c:v>-3.0310344814400501E-2</c:v>
                </c:pt>
                <c:pt idx="12136">
                  <c:v>-3.0249928492897399E-2</c:v>
                </c:pt>
                <c:pt idx="12137">
                  <c:v>-3.02164037517892E-2</c:v>
                </c:pt>
                <c:pt idx="12138">
                  <c:v>-3.0344100339182899E-2</c:v>
                </c:pt>
                <c:pt idx="12139">
                  <c:v>-3.03165032431328E-2</c:v>
                </c:pt>
                <c:pt idx="12140">
                  <c:v>-3.02621042646933E-2</c:v>
                </c:pt>
                <c:pt idx="12141">
                  <c:v>-3.03407998386926E-2</c:v>
                </c:pt>
                <c:pt idx="12142">
                  <c:v>-3.0356121928586301E-2</c:v>
                </c:pt>
                <c:pt idx="12143">
                  <c:v>-3.0290255748913499E-2</c:v>
                </c:pt>
                <c:pt idx="12144">
                  <c:v>-3.03341678740034E-2</c:v>
                </c:pt>
                <c:pt idx="12145">
                  <c:v>-3.0324432134486601E-2</c:v>
                </c:pt>
                <c:pt idx="12146">
                  <c:v>-3.0254644736026699E-2</c:v>
                </c:pt>
                <c:pt idx="12147">
                  <c:v>-3.0273199584714298E-2</c:v>
                </c:pt>
                <c:pt idx="12148">
                  <c:v>-3.0397370923310501E-2</c:v>
                </c:pt>
                <c:pt idx="12149">
                  <c:v>-3.0318799380135299E-2</c:v>
                </c:pt>
                <c:pt idx="12150">
                  <c:v>-3.0278253485448599E-2</c:v>
                </c:pt>
                <c:pt idx="12151">
                  <c:v>-3.0399329455879798E-2</c:v>
                </c:pt>
                <c:pt idx="12152">
                  <c:v>-3.03238373599015E-2</c:v>
                </c:pt>
                <c:pt idx="12153">
                  <c:v>-3.0273300614984001E-2</c:v>
                </c:pt>
                <c:pt idx="12154">
                  <c:v>-3.0416222910086301E-2</c:v>
                </c:pt>
                <c:pt idx="12155">
                  <c:v>-3.03851320059038E-2</c:v>
                </c:pt>
                <c:pt idx="12156">
                  <c:v>-3.0314733478007699E-2</c:v>
                </c:pt>
                <c:pt idx="12157">
                  <c:v>-3.0218482337659201E-2</c:v>
                </c:pt>
                <c:pt idx="12158">
                  <c:v>-3.0165439064148699E-2</c:v>
                </c:pt>
                <c:pt idx="12159">
                  <c:v>-3.013656376667E-2</c:v>
                </c:pt>
                <c:pt idx="12160">
                  <c:v>-3.0230418730449599E-2</c:v>
                </c:pt>
                <c:pt idx="12161">
                  <c:v>-3.0328040544797302E-2</c:v>
                </c:pt>
                <c:pt idx="12162">
                  <c:v>-3.02945660174978E-2</c:v>
                </c:pt>
                <c:pt idx="12163">
                  <c:v>-3.0261530560285899E-2</c:v>
                </c:pt>
                <c:pt idx="12164">
                  <c:v>-3.0359000840690001E-2</c:v>
                </c:pt>
                <c:pt idx="12165">
                  <c:v>-3.03021805496731E-2</c:v>
                </c:pt>
                <c:pt idx="12166">
                  <c:v>-3.0245945352362399E-2</c:v>
                </c:pt>
                <c:pt idx="12167">
                  <c:v>-3.0426233211376899E-2</c:v>
                </c:pt>
                <c:pt idx="12168">
                  <c:v>-3.0351557283817599E-2</c:v>
                </c:pt>
                <c:pt idx="12169">
                  <c:v>-3.0327757801084401E-2</c:v>
                </c:pt>
                <c:pt idx="12170">
                  <c:v>-3.0463735786421801E-2</c:v>
                </c:pt>
                <c:pt idx="12171">
                  <c:v>-3.03721828871251E-2</c:v>
                </c:pt>
                <c:pt idx="12172">
                  <c:v>-3.0301208724267701E-2</c:v>
                </c:pt>
                <c:pt idx="12173">
                  <c:v>-3.0407665481713201E-2</c:v>
                </c:pt>
                <c:pt idx="12174">
                  <c:v>-3.0407552219306501E-2</c:v>
                </c:pt>
                <c:pt idx="12175">
                  <c:v>-3.0346254847245201E-2</c:v>
                </c:pt>
                <c:pt idx="12176">
                  <c:v>-3.0367136952312E-2</c:v>
                </c:pt>
                <c:pt idx="12177">
                  <c:v>-3.0415758703990398E-2</c:v>
                </c:pt>
                <c:pt idx="12178">
                  <c:v>-3.0352914492444399E-2</c:v>
                </c:pt>
                <c:pt idx="12179">
                  <c:v>-3.0335626555218698E-2</c:v>
                </c:pt>
                <c:pt idx="12180">
                  <c:v>-3.0461651001436E-2</c:v>
                </c:pt>
                <c:pt idx="12181">
                  <c:v>-3.04051689454354E-2</c:v>
                </c:pt>
                <c:pt idx="12182">
                  <c:v>-3.0332519013124101E-2</c:v>
                </c:pt>
                <c:pt idx="12183">
                  <c:v>-3.0206391471438099E-2</c:v>
                </c:pt>
                <c:pt idx="12184">
                  <c:v>-3.0212995654437601E-2</c:v>
                </c:pt>
                <c:pt idx="12185">
                  <c:v>-3.0190455184007599E-2</c:v>
                </c:pt>
                <c:pt idx="12186">
                  <c:v>-3.03867897794892E-2</c:v>
                </c:pt>
                <c:pt idx="12187">
                  <c:v>-3.0338891519932E-2</c:v>
                </c:pt>
                <c:pt idx="12188">
                  <c:v>-3.0297753672736401E-2</c:v>
                </c:pt>
                <c:pt idx="12189">
                  <c:v>-3.0369055360400299E-2</c:v>
                </c:pt>
                <c:pt idx="12190">
                  <c:v>-3.0362467504649701E-2</c:v>
                </c:pt>
                <c:pt idx="12191">
                  <c:v>-3.03261220785014E-2</c:v>
                </c:pt>
                <c:pt idx="12192">
                  <c:v>-3.0367136971714601E-2</c:v>
                </c:pt>
                <c:pt idx="12193">
                  <c:v>-3.0442530987784301E-2</c:v>
                </c:pt>
                <c:pt idx="12194">
                  <c:v>-3.0367051595536199E-2</c:v>
                </c:pt>
                <c:pt idx="12195">
                  <c:v>-3.03388055231745E-2</c:v>
                </c:pt>
                <c:pt idx="12196">
                  <c:v>-3.0345422920654501E-2</c:v>
                </c:pt>
                <c:pt idx="12197">
                  <c:v>-3.02890626020452E-2</c:v>
                </c:pt>
                <c:pt idx="12198">
                  <c:v>-3.02879798248369E-2</c:v>
                </c:pt>
                <c:pt idx="12199">
                  <c:v>-3.0459792092426299E-2</c:v>
                </c:pt>
                <c:pt idx="12200">
                  <c:v>-3.03753940097523E-2</c:v>
                </c:pt>
                <c:pt idx="12201">
                  <c:v>-3.03237562281235E-2</c:v>
                </c:pt>
                <c:pt idx="12202">
                  <c:v>-3.0449370349136501E-2</c:v>
                </c:pt>
                <c:pt idx="12203">
                  <c:v>-3.0393325607292399E-2</c:v>
                </c:pt>
                <c:pt idx="12204">
                  <c:v>-3.03536083859701E-2</c:v>
                </c:pt>
                <c:pt idx="12205">
                  <c:v>-3.04515300570832E-2</c:v>
                </c:pt>
                <c:pt idx="12206">
                  <c:v>-3.0460254502638E-2</c:v>
                </c:pt>
                <c:pt idx="12207">
                  <c:v>-3.03908502392005E-2</c:v>
                </c:pt>
                <c:pt idx="12208">
                  <c:v>-3.03041240355621E-2</c:v>
                </c:pt>
                <c:pt idx="12209">
                  <c:v>-3.02388052417275E-2</c:v>
                </c:pt>
                <c:pt idx="12210">
                  <c:v>-3.0224171573839199E-2</c:v>
                </c:pt>
                <c:pt idx="12211">
                  <c:v>-3.0243863768798101E-2</c:v>
                </c:pt>
                <c:pt idx="12212">
                  <c:v>-3.0400428503829201E-2</c:v>
                </c:pt>
                <c:pt idx="12213">
                  <c:v>-3.0348437479309098E-2</c:v>
                </c:pt>
                <c:pt idx="12214">
                  <c:v>-3.0307403804423799E-2</c:v>
                </c:pt>
                <c:pt idx="12215">
                  <c:v>-3.0424635236461901E-2</c:v>
                </c:pt>
                <c:pt idx="12216">
                  <c:v>-3.0370303652792498E-2</c:v>
                </c:pt>
                <c:pt idx="12217">
                  <c:v>-3.0341699147053602E-2</c:v>
                </c:pt>
                <c:pt idx="12218">
                  <c:v>-3.04976635282702E-2</c:v>
                </c:pt>
                <c:pt idx="12219">
                  <c:v>-3.04198743251618E-2</c:v>
                </c:pt>
                <c:pt idx="12220">
                  <c:v>-3.0372269480722001E-2</c:v>
                </c:pt>
                <c:pt idx="12221">
                  <c:v>-3.0447970949656501E-2</c:v>
                </c:pt>
                <c:pt idx="12222">
                  <c:v>-3.0452093031878302E-2</c:v>
                </c:pt>
                <c:pt idx="12223">
                  <c:v>-3.03987067115183E-2</c:v>
                </c:pt>
                <c:pt idx="12224">
                  <c:v>-3.0407791297572401E-2</c:v>
                </c:pt>
                <c:pt idx="12225">
                  <c:v>-3.0492393212625701E-2</c:v>
                </c:pt>
                <c:pt idx="12226">
                  <c:v>-3.0435247938536601E-2</c:v>
                </c:pt>
                <c:pt idx="12227">
                  <c:v>-3.03979374002665E-2</c:v>
                </c:pt>
                <c:pt idx="12228">
                  <c:v>-3.0489787381763198E-2</c:v>
                </c:pt>
                <c:pt idx="12229">
                  <c:v>-3.04140740869722E-2</c:v>
                </c:pt>
                <c:pt idx="12230">
                  <c:v>-3.0370138042295901E-2</c:v>
                </c:pt>
                <c:pt idx="12231">
                  <c:v>-3.0529552343068599E-2</c:v>
                </c:pt>
                <c:pt idx="12232">
                  <c:v>-3.0442152851416399E-2</c:v>
                </c:pt>
                <c:pt idx="12233">
                  <c:v>-3.0395598315711401E-2</c:v>
                </c:pt>
                <c:pt idx="12234">
                  <c:v>-3.0310396755036498E-2</c:v>
                </c:pt>
                <c:pt idx="12235">
                  <c:v>-3.02764270066594E-2</c:v>
                </c:pt>
                <c:pt idx="12236">
                  <c:v>-3.0247469743092802E-2</c:v>
                </c:pt>
                <c:pt idx="12237">
                  <c:v>-3.0366570485057399E-2</c:v>
                </c:pt>
                <c:pt idx="12238">
                  <c:v>-3.0395027997049798E-2</c:v>
                </c:pt>
                <c:pt idx="12239">
                  <c:v>-3.0348562315339202E-2</c:v>
                </c:pt>
                <c:pt idx="12240">
                  <c:v>-3.03807378028675E-2</c:v>
                </c:pt>
                <c:pt idx="12241">
                  <c:v>-3.04195661447011E-2</c:v>
                </c:pt>
                <c:pt idx="12242">
                  <c:v>-3.0376236158190201E-2</c:v>
                </c:pt>
                <c:pt idx="12243">
                  <c:v>-3.0359840719029401E-2</c:v>
                </c:pt>
                <c:pt idx="12244">
                  <c:v>-3.0504181437815098E-2</c:v>
                </c:pt>
                <c:pt idx="12245">
                  <c:v>-3.04146937075227E-2</c:v>
                </c:pt>
                <c:pt idx="12246">
                  <c:v>-3.0407200412203801E-2</c:v>
                </c:pt>
                <c:pt idx="12247">
                  <c:v>-3.0470487161520898E-2</c:v>
                </c:pt>
                <c:pt idx="12248">
                  <c:v>-3.0409534479435799E-2</c:v>
                </c:pt>
                <c:pt idx="12249">
                  <c:v>-3.0337995527340601E-2</c:v>
                </c:pt>
                <c:pt idx="12250">
                  <c:v>-3.0511901511955299E-2</c:v>
                </c:pt>
                <c:pt idx="12251">
                  <c:v>-3.0450663838107E-2</c:v>
                </c:pt>
                <c:pt idx="12252">
                  <c:v>-3.03952697191077E-2</c:v>
                </c:pt>
                <c:pt idx="12253">
                  <c:v>-3.0469003773760099E-2</c:v>
                </c:pt>
                <c:pt idx="12254">
                  <c:v>-3.0485768802464001E-2</c:v>
                </c:pt>
                <c:pt idx="12255">
                  <c:v>-3.0407049266310899E-2</c:v>
                </c:pt>
                <c:pt idx="12256">
                  <c:v>-3.0445211566984699E-2</c:v>
                </c:pt>
                <c:pt idx="12257">
                  <c:v>-3.0490218525907602E-2</c:v>
                </c:pt>
                <c:pt idx="12258">
                  <c:v>-3.0456696316832701E-2</c:v>
                </c:pt>
                <c:pt idx="12259">
                  <c:v>-3.0425046512391401E-2</c:v>
                </c:pt>
                <c:pt idx="12260">
                  <c:v>-3.0294783578331898E-2</c:v>
                </c:pt>
                <c:pt idx="12261">
                  <c:v>-3.02913598716259E-2</c:v>
                </c:pt>
                <c:pt idx="12262">
                  <c:v>-3.0261938984040001E-2</c:v>
                </c:pt>
                <c:pt idx="12263">
                  <c:v>-3.0479680271431098E-2</c:v>
                </c:pt>
                <c:pt idx="12264">
                  <c:v>-3.0399447859963499E-2</c:v>
                </c:pt>
                <c:pt idx="12265">
                  <c:v>-3.0372705068051099E-2</c:v>
                </c:pt>
                <c:pt idx="12266">
                  <c:v>-3.04638412975086E-2</c:v>
                </c:pt>
                <c:pt idx="12267">
                  <c:v>-3.0431218862455998E-2</c:v>
                </c:pt>
                <c:pt idx="12268">
                  <c:v>-3.0368586885742802E-2</c:v>
                </c:pt>
                <c:pt idx="12269">
                  <c:v>-3.0481815774692202E-2</c:v>
                </c:pt>
                <c:pt idx="12270">
                  <c:v>-3.0507226232051099E-2</c:v>
                </c:pt>
                <c:pt idx="12271">
                  <c:v>-3.0422206162863001E-2</c:v>
                </c:pt>
                <c:pt idx="12272">
                  <c:v>-3.0427613703068401E-2</c:v>
                </c:pt>
                <c:pt idx="12273">
                  <c:v>-3.0486630964636201E-2</c:v>
                </c:pt>
                <c:pt idx="12274">
                  <c:v>-3.0438664553609399E-2</c:v>
                </c:pt>
                <c:pt idx="12275">
                  <c:v>-3.0405017149557002E-2</c:v>
                </c:pt>
                <c:pt idx="12276">
                  <c:v>-3.0576338409446201E-2</c:v>
                </c:pt>
                <c:pt idx="12277">
                  <c:v>-3.0484016877986998E-2</c:v>
                </c:pt>
                <c:pt idx="12278">
                  <c:v>-3.0437296654175199E-2</c:v>
                </c:pt>
                <c:pt idx="12279">
                  <c:v>-3.0556373889946101E-2</c:v>
                </c:pt>
                <c:pt idx="12280">
                  <c:v>-3.04575045593082E-2</c:v>
                </c:pt>
                <c:pt idx="12281">
                  <c:v>-3.0411346602098498E-2</c:v>
                </c:pt>
                <c:pt idx="12282">
                  <c:v>-3.06076918786857E-2</c:v>
                </c:pt>
                <c:pt idx="12283">
                  <c:v>-3.0494364812814902E-2</c:v>
                </c:pt>
                <c:pt idx="12284">
                  <c:v>-3.0464020538299101E-2</c:v>
                </c:pt>
                <c:pt idx="12285">
                  <c:v>-3.0365958829255101E-2</c:v>
                </c:pt>
                <c:pt idx="12286">
                  <c:v>-3.0327463173307399E-2</c:v>
                </c:pt>
                <c:pt idx="12287">
                  <c:v>-3.0313778503720201E-2</c:v>
                </c:pt>
                <c:pt idx="12288">
                  <c:v>-3.0405673324518399E-2</c:v>
                </c:pt>
                <c:pt idx="12289">
                  <c:v>-3.0476832325803001E-2</c:v>
                </c:pt>
                <c:pt idx="12290">
                  <c:v>-3.0414118276288201E-2</c:v>
                </c:pt>
                <c:pt idx="12291">
                  <c:v>-3.0401642230572099E-2</c:v>
                </c:pt>
                <c:pt idx="12292">
                  <c:v>-3.0478024370192199E-2</c:v>
                </c:pt>
                <c:pt idx="12293">
                  <c:v>-3.0438005157824001E-2</c:v>
                </c:pt>
                <c:pt idx="12294">
                  <c:v>-3.0382968601770598E-2</c:v>
                </c:pt>
                <c:pt idx="12295">
                  <c:v>-3.05774908047169E-2</c:v>
                </c:pt>
                <c:pt idx="12296">
                  <c:v>-3.0483427098564199E-2</c:v>
                </c:pt>
                <c:pt idx="12297">
                  <c:v>-3.04343066721533E-2</c:v>
                </c:pt>
                <c:pt idx="12298">
                  <c:v>-3.04929099705382E-2</c:v>
                </c:pt>
                <c:pt idx="12299">
                  <c:v>-3.0444598614162401E-2</c:v>
                </c:pt>
                <c:pt idx="12300">
                  <c:v>-3.0385493085741601E-2</c:v>
                </c:pt>
                <c:pt idx="12301">
                  <c:v>-3.05016702785075E-2</c:v>
                </c:pt>
                <c:pt idx="12302">
                  <c:v>-3.04976163232577E-2</c:v>
                </c:pt>
                <c:pt idx="12303">
                  <c:v>-3.0424966733765699E-2</c:v>
                </c:pt>
                <c:pt idx="12304">
                  <c:v>-3.04598859247758E-2</c:v>
                </c:pt>
                <c:pt idx="12305">
                  <c:v>-3.0483317716667999E-2</c:v>
                </c:pt>
                <c:pt idx="12306">
                  <c:v>-3.0432687470844599E-2</c:v>
                </c:pt>
                <c:pt idx="12307">
                  <c:v>-3.04095580941065E-2</c:v>
                </c:pt>
                <c:pt idx="12308">
                  <c:v>-3.05622277761965E-2</c:v>
                </c:pt>
                <c:pt idx="12309">
                  <c:v>-3.0490845888076899E-2</c:v>
                </c:pt>
                <c:pt idx="12310">
                  <c:v>-3.0438336660154101E-2</c:v>
                </c:pt>
                <c:pt idx="12311">
                  <c:v>-3.03372186220561E-2</c:v>
                </c:pt>
                <c:pt idx="12312">
                  <c:v>-3.0320284053838398E-2</c:v>
                </c:pt>
                <c:pt idx="12313">
                  <c:v>-3.0318209561907498E-2</c:v>
                </c:pt>
                <c:pt idx="12314">
                  <c:v>-3.0514393622676599E-2</c:v>
                </c:pt>
                <c:pt idx="12315">
                  <c:v>-3.0458904414748099E-2</c:v>
                </c:pt>
                <c:pt idx="12316">
                  <c:v>-3.04024168193185E-2</c:v>
                </c:pt>
                <c:pt idx="12317">
                  <c:v>-3.0476539502463498E-2</c:v>
                </c:pt>
                <c:pt idx="12318">
                  <c:v>-3.0460812966339301E-2</c:v>
                </c:pt>
                <c:pt idx="12319">
                  <c:v>-3.0427802994381602E-2</c:v>
                </c:pt>
                <c:pt idx="12320">
                  <c:v>-3.0503775041627899E-2</c:v>
                </c:pt>
                <c:pt idx="12321">
                  <c:v>-3.0553572607459299E-2</c:v>
                </c:pt>
                <c:pt idx="12322">
                  <c:v>-3.0475232313619899E-2</c:v>
                </c:pt>
                <c:pt idx="12323">
                  <c:v>-3.04498996119947E-2</c:v>
                </c:pt>
                <c:pt idx="12324">
                  <c:v>-3.05747043748852E-2</c:v>
                </c:pt>
                <c:pt idx="12325">
                  <c:v>-3.0504242041691599E-2</c:v>
                </c:pt>
                <c:pt idx="12326">
                  <c:v>-3.04259874295288E-2</c:v>
                </c:pt>
                <c:pt idx="12327">
                  <c:v>-3.0609955089554799E-2</c:v>
                </c:pt>
                <c:pt idx="12328">
                  <c:v>-3.0530403348772401E-2</c:v>
                </c:pt>
                <c:pt idx="12329">
                  <c:v>-3.0458215721106699E-2</c:v>
                </c:pt>
                <c:pt idx="12330">
                  <c:v>-3.0545778194209599E-2</c:v>
                </c:pt>
                <c:pt idx="12331">
                  <c:v>-3.0523962166625999E-2</c:v>
                </c:pt>
                <c:pt idx="12332">
                  <c:v>-3.0465424982442799E-2</c:v>
                </c:pt>
                <c:pt idx="12333">
                  <c:v>-3.05699714711711E-2</c:v>
                </c:pt>
                <c:pt idx="12334">
                  <c:v>-3.0566992150852401E-2</c:v>
                </c:pt>
                <c:pt idx="12335">
                  <c:v>-3.0514310667058401E-2</c:v>
                </c:pt>
                <c:pt idx="12336">
                  <c:v>-3.0417160528789601E-2</c:v>
                </c:pt>
                <c:pt idx="12337">
                  <c:v>-3.03608454220619E-2</c:v>
                </c:pt>
                <c:pt idx="12338">
                  <c:v>-3.0347517681851299E-2</c:v>
                </c:pt>
                <c:pt idx="12339">
                  <c:v>-3.03532293473836E-2</c:v>
                </c:pt>
                <c:pt idx="12340">
                  <c:v>-3.0508521808466599E-2</c:v>
                </c:pt>
                <c:pt idx="12341">
                  <c:v>-3.0450457474216701E-2</c:v>
                </c:pt>
                <c:pt idx="12342">
                  <c:v>-3.03959134519876E-2</c:v>
                </c:pt>
                <c:pt idx="12343">
                  <c:v>-3.0547621669635899E-2</c:v>
                </c:pt>
                <c:pt idx="12344">
                  <c:v>-3.0463829083600999E-2</c:v>
                </c:pt>
                <c:pt idx="12345">
                  <c:v>-3.0413228135633599E-2</c:v>
                </c:pt>
                <c:pt idx="12346">
                  <c:v>-3.0605743677976398E-2</c:v>
                </c:pt>
                <c:pt idx="12347">
                  <c:v>-3.05422233553449E-2</c:v>
                </c:pt>
                <c:pt idx="12348">
                  <c:v>-3.0462536398166099E-2</c:v>
                </c:pt>
                <c:pt idx="12349">
                  <c:v>-3.0513825942762099E-2</c:v>
                </c:pt>
                <c:pt idx="12350">
                  <c:v>-3.0487576625697899E-2</c:v>
                </c:pt>
                <c:pt idx="12351">
                  <c:v>-3.0450681061437598E-2</c:v>
                </c:pt>
                <c:pt idx="12352">
                  <c:v>-3.0502986237710399E-2</c:v>
                </c:pt>
                <c:pt idx="12353">
                  <c:v>-3.0558238754156902E-2</c:v>
                </c:pt>
                <c:pt idx="12354">
                  <c:v>-3.0491513262594E-2</c:v>
                </c:pt>
                <c:pt idx="12355">
                  <c:v>-3.04670363975642E-2</c:v>
                </c:pt>
                <c:pt idx="12356">
                  <c:v>-3.0556731988911599E-2</c:v>
                </c:pt>
                <c:pt idx="12357">
                  <c:v>-3.0498926333772599E-2</c:v>
                </c:pt>
                <c:pt idx="12358">
                  <c:v>-3.0452049705975901E-2</c:v>
                </c:pt>
                <c:pt idx="12359">
                  <c:v>-3.0618649441748799E-2</c:v>
                </c:pt>
                <c:pt idx="12360">
                  <c:v>-3.05473570091029E-2</c:v>
                </c:pt>
                <c:pt idx="12361">
                  <c:v>-3.04826119196757E-2</c:v>
                </c:pt>
                <c:pt idx="12362">
                  <c:v>-3.0390750577983801E-2</c:v>
                </c:pt>
                <c:pt idx="12363">
                  <c:v>-3.03573091320384E-2</c:v>
                </c:pt>
                <c:pt idx="12364">
                  <c:v>-3.0339921805231599E-2</c:v>
                </c:pt>
                <c:pt idx="12365">
                  <c:v>-3.0474447305702299E-2</c:v>
                </c:pt>
                <c:pt idx="12366">
                  <c:v>-3.0498277978040299E-2</c:v>
                </c:pt>
                <c:pt idx="12367">
                  <c:v>-3.0454536482769402E-2</c:v>
                </c:pt>
                <c:pt idx="12368">
                  <c:v>-3.0488615283199301E-2</c:v>
                </c:pt>
                <c:pt idx="12369">
                  <c:v>-3.05401305182991E-2</c:v>
                </c:pt>
                <c:pt idx="12370">
                  <c:v>-3.0473174459378499E-2</c:v>
                </c:pt>
                <c:pt idx="12371">
                  <c:v>-3.0465887005751199E-2</c:v>
                </c:pt>
                <c:pt idx="12372">
                  <c:v>-3.0601053149439401E-2</c:v>
                </c:pt>
                <c:pt idx="12373">
                  <c:v>-3.05322586500552E-2</c:v>
                </c:pt>
                <c:pt idx="12374">
                  <c:v>-3.04929390549659E-2</c:v>
                </c:pt>
                <c:pt idx="12375">
                  <c:v>-3.0623964519084699E-2</c:v>
                </c:pt>
                <c:pt idx="12376">
                  <c:v>-3.0551770837822199E-2</c:v>
                </c:pt>
                <c:pt idx="12377">
                  <c:v>-3.04834539031919E-2</c:v>
                </c:pt>
                <c:pt idx="12378">
                  <c:v>-3.0614833066162399E-2</c:v>
                </c:pt>
                <c:pt idx="12379">
                  <c:v>-3.0563280102796801E-2</c:v>
                </c:pt>
                <c:pt idx="12380">
                  <c:v>-3.0525824249101E-2</c:v>
                </c:pt>
                <c:pt idx="12381">
                  <c:v>-3.05881504221663E-2</c:v>
                </c:pt>
                <c:pt idx="12382">
                  <c:v>-3.05632577995614E-2</c:v>
                </c:pt>
                <c:pt idx="12383">
                  <c:v>-3.0501645591963701E-2</c:v>
                </c:pt>
                <c:pt idx="12384">
                  <c:v>-3.0545852622405199E-2</c:v>
                </c:pt>
                <c:pt idx="12385">
                  <c:v>-3.0620616880090299E-2</c:v>
                </c:pt>
                <c:pt idx="12386">
                  <c:v>-3.0545133592871299E-2</c:v>
                </c:pt>
                <c:pt idx="12387">
                  <c:v>-3.04829365923069E-2</c:v>
                </c:pt>
                <c:pt idx="12388">
                  <c:v>-3.0379979813005699E-2</c:v>
                </c:pt>
                <c:pt idx="12389">
                  <c:v>-3.03787430069253E-2</c:v>
                </c:pt>
                <c:pt idx="12390">
                  <c:v>-3.0361357989022501E-2</c:v>
                </c:pt>
                <c:pt idx="12391">
                  <c:v>-3.0586582463001801E-2</c:v>
                </c:pt>
                <c:pt idx="12392">
                  <c:v>-3.0505937582347601E-2</c:v>
                </c:pt>
                <c:pt idx="12393">
                  <c:v>-3.04642753326335E-2</c:v>
                </c:pt>
                <c:pt idx="12394">
                  <c:v>-3.0578644994723899E-2</c:v>
                </c:pt>
                <c:pt idx="12395">
                  <c:v>-3.0528269358910599E-2</c:v>
                </c:pt>
                <c:pt idx="12396">
                  <c:v>-3.0475322807130001E-2</c:v>
                </c:pt>
                <c:pt idx="12397">
                  <c:v>-3.05894694271652E-2</c:v>
                </c:pt>
                <c:pt idx="12398">
                  <c:v>-3.0592315694472499E-2</c:v>
                </c:pt>
                <c:pt idx="12399">
                  <c:v>-3.0531356964881198E-2</c:v>
                </c:pt>
                <c:pt idx="12400">
                  <c:v>-3.05084516779364E-2</c:v>
                </c:pt>
                <c:pt idx="12401">
                  <c:v>-3.05263406577677E-2</c:v>
                </c:pt>
                <c:pt idx="12402">
                  <c:v>-3.0491743285286501E-2</c:v>
                </c:pt>
                <c:pt idx="12403">
                  <c:v>-3.0470500047760599E-2</c:v>
                </c:pt>
                <c:pt idx="12404">
                  <c:v>-3.06231365248095E-2</c:v>
                </c:pt>
                <c:pt idx="12405">
                  <c:v>-3.0550746932093299E-2</c:v>
                </c:pt>
                <c:pt idx="12406">
                  <c:v>-3.0479612615716401E-2</c:v>
                </c:pt>
                <c:pt idx="12407">
                  <c:v>-3.06146488874342E-2</c:v>
                </c:pt>
                <c:pt idx="12408">
                  <c:v>-3.0550970069367599E-2</c:v>
                </c:pt>
                <c:pt idx="12409">
                  <c:v>-3.04888141803288E-2</c:v>
                </c:pt>
                <c:pt idx="12410">
                  <c:v>-3.0640444223536199E-2</c:v>
                </c:pt>
                <c:pt idx="12411">
                  <c:v>-3.0583814484998501E-2</c:v>
                </c:pt>
                <c:pt idx="12412">
                  <c:v>-3.0514258357773799E-2</c:v>
                </c:pt>
                <c:pt idx="12413">
                  <c:v>-3.04219554527662E-2</c:v>
                </c:pt>
                <c:pt idx="12414">
                  <c:v>-3.0392705676301202E-2</c:v>
                </c:pt>
                <c:pt idx="12415">
                  <c:v>-3.0372170547101E-2</c:v>
                </c:pt>
                <c:pt idx="12416">
                  <c:v>-3.0467926786513898E-2</c:v>
                </c:pt>
                <c:pt idx="12417">
                  <c:v>-3.0551357398508099E-2</c:v>
                </c:pt>
                <c:pt idx="12418">
                  <c:v>-3.0494098570974001E-2</c:v>
                </c:pt>
                <c:pt idx="12419">
                  <c:v>-3.04730153778414E-2</c:v>
                </c:pt>
                <c:pt idx="12420">
                  <c:v>-3.05541667815609E-2</c:v>
                </c:pt>
                <c:pt idx="12421">
                  <c:v>-3.0507313718165601E-2</c:v>
                </c:pt>
                <c:pt idx="12422">
                  <c:v>-3.0473001029652801E-2</c:v>
                </c:pt>
                <c:pt idx="12423">
                  <c:v>-3.0652326289176201E-2</c:v>
                </c:pt>
                <c:pt idx="12424">
                  <c:v>-3.05904476069069E-2</c:v>
                </c:pt>
                <c:pt idx="12425">
                  <c:v>-3.0523246959395098E-2</c:v>
                </c:pt>
                <c:pt idx="12426">
                  <c:v>-3.0652872946423899E-2</c:v>
                </c:pt>
                <c:pt idx="12427">
                  <c:v>-3.0594535346608599E-2</c:v>
                </c:pt>
                <c:pt idx="12428">
                  <c:v>-3.0540373836023E-2</c:v>
                </c:pt>
                <c:pt idx="12429">
                  <c:v>-3.06525840229976E-2</c:v>
                </c:pt>
                <c:pt idx="12430">
                  <c:v>-3.0631099342523699E-2</c:v>
                </c:pt>
                <c:pt idx="12431">
                  <c:v>-3.0576519939737999E-2</c:v>
                </c:pt>
                <c:pt idx="12432">
                  <c:v>-3.0603754120723602E-2</c:v>
                </c:pt>
                <c:pt idx="12433">
                  <c:v>-3.06232053747711E-2</c:v>
                </c:pt>
                <c:pt idx="12434">
                  <c:v>-3.0555253130539001E-2</c:v>
                </c:pt>
                <c:pt idx="12435">
                  <c:v>-3.0541387017971499E-2</c:v>
                </c:pt>
                <c:pt idx="12436">
                  <c:v>-3.0685850962375499E-2</c:v>
                </c:pt>
                <c:pt idx="12437">
                  <c:v>-3.0609686858952E-2</c:v>
                </c:pt>
                <c:pt idx="12438">
                  <c:v>-3.0537969209641799E-2</c:v>
                </c:pt>
                <c:pt idx="12439">
                  <c:v>-3.0434125578418899E-2</c:v>
                </c:pt>
                <c:pt idx="12440">
                  <c:v>-3.0425204769320299E-2</c:v>
                </c:pt>
                <c:pt idx="12441">
                  <c:v>-3.0400654533877899E-2</c:v>
                </c:pt>
                <c:pt idx="12442">
                  <c:v>-3.05917782728405E-2</c:v>
                </c:pt>
                <c:pt idx="12443">
                  <c:v>-3.0543535802280398E-2</c:v>
                </c:pt>
                <c:pt idx="12444">
                  <c:v>-3.0500814813422001E-2</c:v>
                </c:pt>
                <c:pt idx="12445">
                  <c:v>-3.0587168352212701E-2</c:v>
                </c:pt>
                <c:pt idx="12446">
                  <c:v>-3.0574748612707401E-2</c:v>
                </c:pt>
                <c:pt idx="12447">
                  <c:v>-3.0536084426178899E-2</c:v>
                </c:pt>
                <c:pt idx="12448">
                  <c:v>-3.0589738336857401E-2</c:v>
                </c:pt>
                <c:pt idx="12449">
                  <c:v>-3.0662046619302798E-2</c:v>
                </c:pt>
                <c:pt idx="12450">
                  <c:v>-3.0580563499824999E-2</c:v>
                </c:pt>
                <c:pt idx="12451">
                  <c:v>-3.05534691821472E-2</c:v>
                </c:pt>
                <c:pt idx="12452">
                  <c:v>-3.0609439592808499E-2</c:v>
                </c:pt>
                <c:pt idx="12453">
                  <c:v>-3.0552708456525499E-2</c:v>
                </c:pt>
                <c:pt idx="12454">
                  <c:v>-3.0532385174107501E-2</c:v>
                </c:pt>
                <c:pt idx="12455">
                  <c:v>-3.06971227497949E-2</c:v>
                </c:pt>
                <c:pt idx="12456">
                  <c:v>-3.0613797779744999E-2</c:v>
                </c:pt>
                <c:pt idx="12457">
                  <c:v>-3.0573198852842699E-2</c:v>
                </c:pt>
                <c:pt idx="12458">
                  <c:v>-3.0652106649232101E-2</c:v>
                </c:pt>
                <c:pt idx="12459">
                  <c:v>-3.0603476719980999E-2</c:v>
                </c:pt>
                <c:pt idx="12460">
                  <c:v>-3.0553406236859901E-2</c:v>
                </c:pt>
                <c:pt idx="12461">
                  <c:v>-3.0660162864175299E-2</c:v>
                </c:pt>
                <c:pt idx="12462">
                  <c:v>-3.0660146177979099E-2</c:v>
                </c:pt>
                <c:pt idx="12463">
                  <c:v>-3.06029737112113E-2</c:v>
                </c:pt>
                <c:pt idx="12464">
                  <c:v>-3.0532653103970599E-2</c:v>
                </c:pt>
                <c:pt idx="12465">
                  <c:v>-3.04491846472956E-2</c:v>
                </c:pt>
                <c:pt idx="12466">
                  <c:v>-3.04389483838651E-2</c:v>
                </c:pt>
                <c:pt idx="12467">
                  <c:v>-3.0449765346323501E-2</c:v>
                </c:pt>
                <c:pt idx="12468">
                  <c:v>-3.0621072325933099E-2</c:v>
                </c:pt>
                <c:pt idx="12469">
                  <c:v>-3.0566371812407501E-2</c:v>
                </c:pt>
                <c:pt idx="12470">
                  <c:v>-3.05261274528069E-2</c:v>
                </c:pt>
                <c:pt idx="12471">
                  <c:v>-3.0643071843466398E-2</c:v>
                </c:pt>
                <c:pt idx="12472">
                  <c:v>-3.0581083333042099E-2</c:v>
                </c:pt>
                <c:pt idx="12473">
                  <c:v>-3.0530703496575901E-2</c:v>
                </c:pt>
                <c:pt idx="12474">
                  <c:v>-3.07072549573301E-2</c:v>
                </c:pt>
                <c:pt idx="12475">
                  <c:v>-3.0655266561855798E-2</c:v>
                </c:pt>
                <c:pt idx="12476">
                  <c:v>-3.0589704295076899E-2</c:v>
                </c:pt>
                <c:pt idx="12477">
                  <c:v>-3.0673242921087099E-2</c:v>
                </c:pt>
                <c:pt idx="12478">
                  <c:v>-3.06846860621591E-2</c:v>
                </c:pt>
                <c:pt idx="12479">
                  <c:v>-3.06065367670574E-2</c:v>
                </c:pt>
                <c:pt idx="12480">
                  <c:v>-3.06579058621234E-2</c:v>
                </c:pt>
                <c:pt idx="12481">
                  <c:v>-3.07268276228569E-2</c:v>
                </c:pt>
                <c:pt idx="12482">
                  <c:v>-3.06431143835652E-2</c:v>
                </c:pt>
                <c:pt idx="12483">
                  <c:v>-3.0635554110631302E-2</c:v>
                </c:pt>
                <c:pt idx="12484">
                  <c:v>-3.0705745681189001E-2</c:v>
                </c:pt>
                <c:pt idx="12485">
                  <c:v>-3.0627545929746799E-2</c:v>
                </c:pt>
                <c:pt idx="12486">
                  <c:v>-3.0589370939803E-2</c:v>
                </c:pt>
                <c:pt idx="12487">
                  <c:v>-3.0768830173959299E-2</c:v>
                </c:pt>
                <c:pt idx="12488">
                  <c:v>-3.0704308107184799E-2</c:v>
                </c:pt>
                <c:pt idx="12489">
                  <c:v>-3.06400806778886E-2</c:v>
                </c:pt>
                <c:pt idx="12490">
                  <c:v>-3.0527651765927099E-2</c:v>
                </c:pt>
                <c:pt idx="12491">
                  <c:v>-3.04892987187486E-2</c:v>
                </c:pt>
                <c:pt idx="12492">
                  <c:v>-3.0489822286957201E-2</c:v>
                </c:pt>
                <c:pt idx="12493">
                  <c:v>-3.0630799747693001E-2</c:v>
                </c:pt>
                <c:pt idx="12494">
                  <c:v>-3.0661609993937002E-2</c:v>
                </c:pt>
                <c:pt idx="12495">
                  <c:v>-3.0606185833069701E-2</c:v>
                </c:pt>
                <c:pt idx="12496">
                  <c:v>-3.06223436588575E-2</c:v>
                </c:pt>
                <c:pt idx="12497">
                  <c:v>-3.0668579255385901E-2</c:v>
                </c:pt>
                <c:pt idx="12498">
                  <c:v>-3.0623582735036702E-2</c:v>
                </c:pt>
                <c:pt idx="12499">
                  <c:v>-3.0619193479651498E-2</c:v>
                </c:pt>
                <c:pt idx="12500">
                  <c:v>-3.07544018238937E-2</c:v>
                </c:pt>
                <c:pt idx="12501">
                  <c:v>-3.06764436342442E-2</c:v>
                </c:pt>
                <c:pt idx="12502">
                  <c:v>-3.0614635887711E-2</c:v>
                </c:pt>
                <c:pt idx="12503">
                  <c:v>-3.0701194909245999E-2</c:v>
                </c:pt>
                <c:pt idx="12504">
                  <c:v>-3.0635162761124601E-2</c:v>
                </c:pt>
                <c:pt idx="12505">
                  <c:v>-3.0615499010309601E-2</c:v>
                </c:pt>
                <c:pt idx="12506">
                  <c:v>-3.0755055204887499E-2</c:v>
                </c:pt>
                <c:pt idx="12507">
                  <c:v>-3.06969590019435E-2</c:v>
                </c:pt>
                <c:pt idx="12508">
                  <c:v>-3.0658087314804901E-2</c:v>
                </c:pt>
                <c:pt idx="12509">
                  <c:v>-3.0723273924643E-2</c:v>
                </c:pt>
                <c:pt idx="12510">
                  <c:v>-3.0703805957505801E-2</c:v>
                </c:pt>
                <c:pt idx="12511">
                  <c:v>-3.0633913112124E-2</c:v>
                </c:pt>
                <c:pt idx="12512">
                  <c:v>-3.07057858739537E-2</c:v>
                </c:pt>
                <c:pt idx="12513">
                  <c:v>-3.0743026352273401E-2</c:v>
                </c:pt>
                <c:pt idx="12514">
                  <c:v>-3.06907509511802E-2</c:v>
                </c:pt>
                <c:pt idx="12515">
                  <c:v>-3.06408055863963E-2</c:v>
                </c:pt>
                <c:pt idx="12516">
                  <c:v>-3.0565748874020499E-2</c:v>
                </c:pt>
                <c:pt idx="12517">
                  <c:v>-3.0528866569511599E-2</c:v>
                </c:pt>
                <c:pt idx="12518">
                  <c:v>-3.0520261769803901E-2</c:v>
                </c:pt>
                <c:pt idx="12519">
                  <c:v>-3.0747276488303499E-2</c:v>
                </c:pt>
                <c:pt idx="12520">
                  <c:v>-3.0680867659005701E-2</c:v>
                </c:pt>
                <c:pt idx="12521">
                  <c:v>-3.0634059619236001E-2</c:v>
                </c:pt>
                <c:pt idx="12522">
                  <c:v>-3.07437469406673E-2</c:v>
                </c:pt>
                <c:pt idx="12523">
                  <c:v>-3.0700747350541201E-2</c:v>
                </c:pt>
                <c:pt idx="12524">
                  <c:v>-3.06531911289008E-2</c:v>
                </c:pt>
                <c:pt idx="12525">
                  <c:v>-3.0753108963835901E-2</c:v>
                </c:pt>
                <c:pt idx="12526">
                  <c:v>-3.0759797955397499E-2</c:v>
                </c:pt>
                <c:pt idx="12527">
                  <c:v>-3.07045739221696E-2</c:v>
                </c:pt>
                <c:pt idx="12528">
                  <c:v>-3.0756394679580499E-2</c:v>
                </c:pt>
                <c:pt idx="12529">
                  <c:v>-3.0800801808557699E-2</c:v>
                </c:pt>
                <c:pt idx="12530">
                  <c:v>-3.07256453670561E-2</c:v>
                </c:pt>
                <c:pt idx="12531">
                  <c:v>-3.0701456096721799E-2</c:v>
                </c:pt>
                <c:pt idx="12532">
                  <c:v>-3.08488900870241E-2</c:v>
                </c:pt>
                <c:pt idx="12533">
                  <c:v>-3.0779384687775701E-2</c:v>
                </c:pt>
                <c:pt idx="12534">
                  <c:v>-3.0714134908824499E-2</c:v>
                </c:pt>
                <c:pt idx="12535">
                  <c:v>-3.0813578108791199E-2</c:v>
                </c:pt>
                <c:pt idx="12536">
                  <c:v>-3.0756519292481299E-2</c:v>
                </c:pt>
                <c:pt idx="12537">
                  <c:v>-3.0703612642052201E-2</c:v>
                </c:pt>
                <c:pt idx="12538">
                  <c:v>-3.0858575599267999E-2</c:v>
                </c:pt>
                <c:pt idx="12539">
                  <c:v>-3.0802923429291602E-2</c:v>
                </c:pt>
                <c:pt idx="12540">
                  <c:v>-3.0760750785702801E-2</c:v>
                </c:pt>
                <c:pt idx="12541">
                  <c:v>-3.0639335910867201E-2</c:v>
                </c:pt>
                <c:pt idx="12542">
                  <c:v>-3.05984046814653E-2</c:v>
                </c:pt>
                <c:pt idx="12543">
                  <c:v>-3.0613593039258001E-2</c:v>
                </c:pt>
                <c:pt idx="12544">
                  <c:v>-3.0703411156234001E-2</c:v>
                </c:pt>
                <c:pt idx="12545">
                  <c:v>-3.0765909138911599E-2</c:v>
                </c:pt>
                <c:pt idx="12546">
                  <c:v>-3.0715429146463601E-2</c:v>
                </c:pt>
                <c:pt idx="12547">
                  <c:v>-3.06946831406094E-2</c:v>
                </c:pt>
                <c:pt idx="12548">
                  <c:v>-3.0804860240702201E-2</c:v>
                </c:pt>
                <c:pt idx="12549">
                  <c:v>-3.07539721349409E-2</c:v>
                </c:pt>
                <c:pt idx="12550">
                  <c:v>-3.0714348569745101E-2</c:v>
                </c:pt>
                <c:pt idx="12551">
                  <c:v>-3.0900278167488599E-2</c:v>
                </c:pt>
                <c:pt idx="12552">
                  <c:v>-3.0807777695978599E-2</c:v>
                </c:pt>
                <c:pt idx="12553">
                  <c:v>-3.0757431522943E-2</c:v>
                </c:pt>
                <c:pt idx="12554">
                  <c:v>-3.0829305430719E-2</c:v>
                </c:pt>
                <c:pt idx="12555">
                  <c:v>-3.0789566197199799E-2</c:v>
                </c:pt>
                <c:pt idx="12556">
                  <c:v>-3.0734670338764199E-2</c:v>
                </c:pt>
                <c:pt idx="12557">
                  <c:v>-3.0833765660645399E-2</c:v>
                </c:pt>
                <c:pt idx="12558">
                  <c:v>-3.0851409906366201E-2</c:v>
                </c:pt>
                <c:pt idx="12559">
                  <c:v>-3.08055976250519E-2</c:v>
                </c:pt>
                <c:pt idx="12560">
                  <c:v>-3.0816431089382101E-2</c:v>
                </c:pt>
                <c:pt idx="12561">
                  <c:v>-3.08610789264398E-2</c:v>
                </c:pt>
                <c:pt idx="12562">
                  <c:v>-3.07817192259143E-2</c:v>
                </c:pt>
                <c:pt idx="12563">
                  <c:v>-3.0766299834685401E-2</c:v>
                </c:pt>
                <c:pt idx="12564">
                  <c:v>-3.0909256110028399E-2</c:v>
                </c:pt>
                <c:pt idx="12565">
                  <c:v>-3.0840838814470799E-2</c:v>
                </c:pt>
                <c:pt idx="12566">
                  <c:v>-3.07896942769488E-2</c:v>
                </c:pt>
                <c:pt idx="12567">
                  <c:v>-3.0685170175274799E-2</c:v>
                </c:pt>
                <c:pt idx="12568">
                  <c:v>-3.0692086865504599E-2</c:v>
                </c:pt>
                <c:pt idx="12569">
                  <c:v>-3.0668243232260799E-2</c:v>
                </c:pt>
                <c:pt idx="12570">
                  <c:v>-3.0852800118736801E-2</c:v>
                </c:pt>
                <c:pt idx="12571">
                  <c:v>-3.08090888720471E-2</c:v>
                </c:pt>
                <c:pt idx="12572">
                  <c:v>-3.0786613836729301E-2</c:v>
                </c:pt>
                <c:pt idx="12573">
                  <c:v>-3.0847397739610899E-2</c:v>
                </c:pt>
                <c:pt idx="12574">
                  <c:v>-3.0859433861527001E-2</c:v>
                </c:pt>
                <c:pt idx="12575">
                  <c:v>-3.0809131373340799E-2</c:v>
                </c:pt>
                <c:pt idx="12576">
                  <c:v>-3.0864224691564999E-2</c:v>
                </c:pt>
                <c:pt idx="12577">
                  <c:v>-3.0921722529455999E-2</c:v>
                </c:pt>
                <c:pt idx="12578">
                  <c:v>-3.0860006033132398E-2</c:v>
                </c:pt>
                <c:pt idx="12579">
                  <c:v>-3.0837924986068702E-2</c:v>
                </c:pt>
                <c:pt idx="12580">
                  <c:v>-3.0956610872332601E-2</c:v>
                </c:pt>
                <c:pt idx="12581">
                  <c:v>-3.0888570938259401E-2</c:v>
                </c:pt>
                <c:pt idx="12582">
                  <c:v>-3.0851867612606301E-2</c:v>
                </c:pt>
                <c:pt idx="12583">
                  <c:v>-3.1022624539521801E-2</c:v>
                </c:pt>
                <c:pt idx="12584">
                  <c:v>-3.0940716086964502E-2</c:v>
                </c:pt>
                <c:pt idx="12585">
                  <c:v>-3.0883149195384901E-2</c:v>
                </c:pt>
                <c:pt idx="12586">
                  <c:v>-3.0980933981481999E-2</c:v>
                </c:pt>
                <c:pt idx="12587">
                  <c:v>-3.09284081255706E-2</c:v>
                </c:pt>
                <c:pt idx="12588">
                  <c:v>-3.0867926339851599E-2</c:v>
                </c:pt>
                <c:pt idx="12589">
                  <c:v>-3.0985235644038801E-2</c:v>
                </c:pt>
                <c:pt idx="12590">
                  <c:v>-3.0986435973318401E-2</c:v>
                </c:pt>
                <c:pt idx="12591">
                  <c:v>-3.0934784076331701E-2</c:v>
                </c:pt>
                <c:pt idx="12592">
                  <c:v>-3.0840347006839301E-2</c:v>
                </c:pt>
                <c:pt idx="12593">
                  <c:v>-3.0801894909624698E-2</c:v>
                </c:pt>
                <c:pt idx="12594">
                  <c:v>-3.0768063549961401E-2</c:v>
                </c:pt>
                <c:pt idx="12595">
                  <c:v>-3.0793423832316601E-2</c:v>
                </c:pt>
                <c:pt idx="12596">
                  <c:v>-3.09594041124607E-2</c:v>
                </c:pt>
                <c:pt idx="12597">
                  <c:v>-3.0902994903347698E-2</c:v>
                </c:pt>
                <c:pt idx="12598">
                  <c:v>-3.08729652412391E-2</c:v>
                </c:pt>
                <c:pt idx="12599">
                  <c:v>-3.0997401763064199E-2</c:v>
                </c:pt>
                <c:pt idx="12600">
                  <c:v>-3.0926688807085202E-2</c:v>
                </c:pt>
                <c:pt idx="12601">
                  <c:v>-3.0882381407233501E-2</c:v>
                </c:pt>
                <c:pt idx="12602">
                  <c:v>-3.1054040320062402E-2</c:v>
                </c:pt>
                <c:pt idx="12603">
                  <c:v>-3.0995783541584401E-2</c:v>
                </c:pt>
                <c:pt idx="12604">
                  <c:v>-3.09515777335037E-2</c:v>
                </c:pt>
                <c:pt idx="12605">
                  <c:v>-3.0958140298025599E-2</c:v>
                </c:pt>
                <c:pt idx="12606">
                  <c:v>-3.0911677846840301E-2</c:v>
                </c:pt>
                <c:pt idx="12607">
                  <c:v>-3.08794671339758E-2</c:v>
                </c:pt>
                <c:pt idx="12608">
                  <c:v>-3.0964426085120102E-2</c:v>
                </c:pt>
                <c:pt idx="12609">
                  <c:v>-3.1035666189078898E-2</c:v>
                </c:pt>
                <c:pt idx="12610">
                  <c:v>-3.0972388369264001E-2</c:v>
                </c:pt>
                <c:pt idx="12611">
                  <c:v>-3.0961825260116399E-2</c:v>
                </c:pt>
                <c:pt idx="12612">
                  <c:v>-3.1051199175029399E-2</c:v>
                </c:pt>
                <c:pt idx="12613">
                  <c:v>-3.0988889966808899E-2</c:v>
                </c:pt>
                <c:pt idx="12614">
                  <c:v>-3.0950626837709699E-2</c:v>
                </c:pt>
                <c:pt idx="12615">
                  <c:v>-3.1109875780631398E-2</c:v>
                </c:pt>
                <c:pt idx="12616">
                  <c:v>-3.1041015726119201E-2</c:v>
                </c:pt>
                <c:pt idx="12617">
                  <c:v>-3.0992416338920099E-2</c:v>
                </c:pt>
                <c:pt idx="12618">
                  <c:v>-3.0893906378575298E-2</c:v>
                </c:pt>
                <c:pt idx="12619">
                  <c:v>-3.08550828291725E-2</c:v>
                </c:pt>
                <c:pt idx="12620">
                  <c:v>-3.0872264207573601E-2</c:v>
                </c:pt>
                <c:pt idx="12621">
                  <c:v>-3.0998134316178001E-2</c:v>
                </c:pt>
                <c:pt idx="12622">
                  <c:v>-3.10171682601019E-2</c:v>
                </c:pt>
                <c:pt idx="12623">
                  <c:v>-3.0991631647339E-2</c:v>
                </c:pt>
                <c:pt idx="12624">
                  <c:v>-3.1010381518474999E-2</c:v>
                </c:pt>
                <c:pt idx="12625">
                  <c:v>-3.1059911930545601E-2</c:v>
                </c:pt>
                <c:pt idx="12626">
                  <c:v>-3.1009976344648801E-2</c:v>
                </c:pt>
                <c:pt idx="12627">
                  <c:v>-3.0998575995909099E-2</c:v>
                </c:pt>
                <c:pt idx="12628">
                  <c:v>-3.1149202055530699E-2</c:v>
                </c:pt>
                <c:pt idx="12629">
                  <c:v>-3.1081174713714702E-2</c:v>
                </c:pt>
                <c:pt idx="12630">
                  <c:v>-3.1032474721238702E-2</c:v>
                </c:pt>
                <c:pt idx="12631">
                  <c:v>-3.11781470566833E-2</c:v>
                </c:pt>
                <c:pt idx="12632">
                  <c:v>-3.1107374893811698E-2</c:v>
                </c:pt>
                <c:pt idx="12633">
                  <c:v>-3.1056257905826602E-2</c:v>
                </c:pt>
                <c:pt idx="12634">
                  <c:v>-3.1188181174608601E-2</c:v>
                </c:pt>
                <c:pt idx="12635">
                  <c:v>-3.1136625698612301E-2</c:v>
                </c:pt>
                <c:pt idx="12636">
                  <c:v>-3.11114749347325E-2</c:v>
                </c:pt>
                <c:pt idx="12637">
                  <c:v>-3.1156704809594201E-2</c:v>
                </c:pt>
                <c:pt idx="12638">
                  <c:v>-3.11613391774394E-2</c:v>
                </c:pt>
                <c:pt idx="12639">
                  <c:v>-3.10841485237081E-2</c:v>
                </c:pt>
                <c:pt idx="12640">
                  <c:v>-3.1151518206267301E-2</c:v>
                </c:pt>
                <c:pt idx="12641">
                  <c:v>-3.1217436703930901E-2</c:v>
                </c:pt>
                <c:pt idx="12642">
                  <c:v>-3.11569601472001E-2</c:v>
                </c:pt>
                <c:pt idx="12643">
                  <c:v>-3.1102781193718902E-2</c:v>
                </c:pt>
                <c:pt idx="12644">
                  <c:v>-3.0993021015698799E-2</c:v>
                </c:pt>
                <c:pt idx="12645">
                  <c:v>-3.0989024254571E-2</c:v>
                </c:pt>
                <c:pt idx="12646">
                  <c:v>-3.1003071315353799E-2</c:v>
                </c:pt>
                <c:pt idx="12647">
                  <c:v>-3.11755447182804E-2</c:v>
                </c:pt>
                <c:pt idx="12648">
                  <c:v>-3.1114707962842599E-2</c:v>
                </c:pt>
                <c:pt idx="12649">
                  <c:v>-3.10825219979355E-2</c:v>
                </c:pt>
                <c:pt idx="12650">
                  <c:v>-3.11891118666002E-2</c:v>
                </c:pt>
                <c:pt idx="12651">
                  <c:v>-3.1152102630585401E-2</c:v>
                </c:pt>
                <c:pt idx="12652">
                  <c:v>-3.11169123548704E-2</c:v>
                </c:pt>
                <c:pt idx="12653">
                  <c:v>-3.12118650569271E-2</c:v>
                </c:pt>
                <c:pt idx="12654">
                  <c:v>-3.1233307750274601E-2</c:v>
                </c:pt>
                <c:pt idx="12655">
                  <c:v>-3.1174066340706099E-2</c:v>
                </c:pt>
                <c:pt idx="12656">
                  <c:v>-3.1187219690764201E-2</c:v>
                </c:pt>
                <c:pt idx="12657">
                  <c:v>-3.12067305203526E-2</c:v>
                </c:pt>
                <c:pt idx="12658">
                  <c:v>-3.11682281511215E-2</c:v>
                </c:pt>
                <c:pt idx="12659">
                  <c:v>-3.1164770402635E-2</c:v>
                </c:pt>
                <c:pt idx="12660">
                  <c:v>-3.1292135943658497E-2</c:v>
                </c:pt>
                <c:pt idx="12661">
                  <c:v>-3.1214763720830301E-2</c:v>
                </c:pt>
                <c:pt idx="12662">
                  <c:v>-3.11999979021493E-2</c:v>
                </c:pt>
                <c:pt idx="12663">
                  <c:v>-3.1309932489724197E-2</c:v>
                </c:pt>
                <c:pt idx="12664">
                  <c:v>-3.1250984728103497E-2</c:v>
                </c:pt>
                <c:pt idx="12665">
                  <c:v>-3.1194176961435002E-2</c:v>
                </c:pt>
                <c:pt idx="12666">
                  <c:v>-3.1340699251968897E-2</c:v>
                </c:pt>
                <c:pt idx="12667">
                  <c:v>-3.1305478399999198E-2</c:v>
                </c:pt>
                <c:pt idx="12668">
                  <c:v>-3.1244990085992502E-2</c:v>
                </c:pt>
                <c:pt idx="12669">
                  <c:v>-3.1139922522318699E-2</c:v>
                </c:pt>
                <c:pt idx="12670">
                  <c:v>-3.11405338440803E-2</c:v>
                </c:pt>
                <c:pt idx="12671">
                  <c:v>-3.1122477278889501E-2</c:v>
                </c:pt>
                <c:pt idx="12672">
                  <c:v>-3.1184475412980299E-2</c:v>
                </c:pt>
                <c:pt idx="12673">
                  <c:v>-3.1284031079849298E-2</c:v>
                </c:pt>
                <c:pt idx="12674">
                  <c:v>-3.12428504015165E-2</c:v>
                </c:pt>
                <c:pt idx="12675">
                  <c:v>-3.1243930085717402E-2</c:v>
                </c:pt>
                <c:pt idx="12676">
                  <c:v>-3.1334992672782301E-2</c:v>
                </c:pt>
                <c:pt idx="12677">
                  <c:v>-3.1274675100576202E-2</c:v>
                </c:pt>
                <c:pt idx="12678">
                  <c:v>-3.1242283924560299E-2</c:v>
                </c:pt>
                <c:pt idx="12679">
                  <c:v>-3.1420818122569298E-2</c:v>
                </c:pt>
                <c:pt idx="12680">
                  <c:v>-3.13534974605622E-2</c:v>
                </c:pt>
                <c:pt idx="12681">
                  <c:v>-3.1299896024089897E-2</c:v>
                </c:pt>
                <c:pt idx="12682">
                  <c:v>-3.14201202127153E-2</c:v>
                </c:pt>
                <c:pt idx="12683">
                  <c:v>-3.1359586864709701E-2</c:v>
                </c:pt>
                <c:pt idx="12684">
                  <c:v>-3.1328719992113001E-2</c:v>
                </c:pt>
                <c:pt idx="12685">
                  <c:v>-3.1427484704181601E-2</c:v>
                </c:pt>
                <c:pt idx="12686">
                  <c:v>-3.1427320170526699E-2</c:v>
                </c:pt>
                <c:pt idx="12687">
                  <c:v>-3.1379449734231402E-2</c:v>
                </c:pt>
                <c:pt idx="12688">
                  <c:v>-3.1396915233926799E-2</c:v>
                </c:pt>
                <c:pt idx="12689">
                  <c:v>-3.1433201036027897E-2</c:v>
                </c:pt>
                <c:pt idx="12690">
                  <c:v>-3.1383428402477702E-2</c:v>
                </c:pt>
                <c:pt idx="12691">
                  <c:v>-3.1370489993908901E-2</c:v>
                </c:pt>
                <c:pt idx="12692">
                  <c:v>-3.1503874527212698E-2</c:v>
                </c:pt>
                <c:pt idx="12693">
                  <c:v>-3.1437459760733498E-2</c:v>
                </c:pt>
                <c:pt idx="12694">
                  <c:v>-3.1395814197215502E-2</c:v>
                </c:pt>
                <c:pt idx="12695">
                  <c:v>-3.1292858358938302E-2</c:v>
                </c:pt>
                <c:pt idx="12696">
                  <c:v>-3.1305741276203898E-2</c:v>
                </c:pt>
                <c:pt idx="12697">
                  <c:v>-3.1270817339342699E-2</c:v>
                </c:pt>
                <c:pt idx="12698">
                  <c:v>-3.1455479125725098E-2</c:v>
                </c:pt>
                <c:pt idx="12699">
                  <c:v>-3.1417516516133601E-2</c:v>
                </c:pt>
                <c:pt idx="12700">
                  <c:v>-3.13888260861859E-2</c:v>
                </c:pt>
                <c:pt idx="12701">
                  <c:v>-3.1460023582137099E-2</c:v>
                </c:pt>
                <c:pt idx="12702">
                  <c:v>-3.1467293913010501E-2</c:v>
                </c:pt>
                <c:pt idx="12703">
                  <c:v>-3.1398089136928403E-2</c:v>
                </c:pt>
                <c:pt idx="12704">
                  <c:v>-3.1500131803719897E-2</c:v>
                </c:pt>
                <c:pt idx="12705">
                  <c:v>-3.1556267737566097E-2</c:v>
                </c:pt>
                <c:pt idx="12706">
                  <c:v>-3.1485476249751301E-2</c:v>
                </c:pt>
                <c:pt idx="12707">
                  <c:v>-3.1434350171669699E-2</c:v>
                </c:pt>
                <c:pt idx="12708">
                  <c:v>-3.1511702351660197E-2</c:v>
                </c:pt>
                <c:pt idx="12709">
                  <c:v>-3.1447823101189099E-2</c:v>
                </c:pt>
                <c:pt idx="12710">
                  <c:v>-3.1425845430931E-2</c:v>
                </c:pt>
                <c:pt idx="12711">
                  <c:v>-3.16154504253063E-2</c:v>
                </c:pt>
                <c:pt idx="12712">
                  <c:v>-3.1531888137881901E-2</c:v>
                </c:pt>
                <c:pt idx="12713">
                  <c:v>-3.1496114330366198E-2</c:v>
                </c:pt>
                <c:pt idx="12714">
                  <c:v>-3.1604733822556699E-2</c:v>
                </c:pt>
                <c:pt idx="12715">
                  <c:v>-3.1569411182620903E-2</c:v>
                </c:pt>
                <c:pt idx="12716">
                  <c:v>-3.15039416503472E-2</c:v>
                </c:pt>
                <c:pt idx="12717">
                  <c:v>-3.1595349953462699E-2</c:v>
                </c:pt>
                <c:pt idx="12718">
                  <c:v>-3.1630005745682699E-2</c:v>
                </c:pt>
                <c:pt idx="12719">
                  <c:v>-3.15829341837549E-2</c:v>
                </c:pt>
                <c:pt idx="12720">
                  <c:v>-3.1500025859870898E-2</c:v>
                </c:pt>
                <c:pt idx="12721">
                  <c:v>-3.1444414423456898E-2</c:v>
                </c:pt>
                <c:pt idx="12722">
                  <c:v>-3.1452750321477603E-2</c:v>
                </c:pt>
                <c:pt idx="12723">
                  <c:v>-3.1461403656673201E-2</c:v>
                </c:pt>
                <c:pt idx="12724">
                  <c:v>-3.1613360062086399E-2</c:v>
                </c:pt>
                <c:pt idx="12725">
                  <c:v>-3.1564478713941503E-2</c:v>
                </c:pt>
                <c:pt idx="12726">
                  <c:v>-3.1535762265169402E-2</c:v>
                </c:pt>
                <c:pt idx="12727">
                  <c:v>-3.1665369577240303E-2</c:v>
                </c:pt>
                <c:pt idx="12728">
                  <c:v>-3.1609001579151301E-2</c:v>
                </c:pt>
                <c:pt idx="12729">
                  <c:v>-3.1569674290949597E-2</c:v>
                </c:pt>
                <c:pt idx="12730">
                  <c:v>-3.1752528166786503E-2</c:v>
                </c:pt>
                <c:pt idx="12731">
                  <c:v>-3.1679077558995503E-2</c:v>
                </c:pt>
                <c:pt idx="12732">
                  <c:v>-3.1631383773249699E-2</c:v>
                </c:pt>
                <c:pt idx="12733">
                  <c:v>-3.1735256362783897E-2</c:v>
                </c:pt>
                <c:pt idx="12734">
                  <c:v>-3.1744624090303299E-2</c:v>
                </c:pt>
                <c:pt idx="12735">
                  <c:v>-3.1677595960597202E-2</c:v>
                </c:pt>
                <c:pt idx="12736">
                  <c:v>-3.1705334142316299E-2</c:v>
                </c:pt>
                <c:pt idx="12737">
                  <c:v>-3.1770754906271299E-2</c:v>
                </c:pt>
                <c:pt idx="12738">
                  <c:v>-3.1719367757129198E-2</c:v>
                </c:pt>
                <c:pt idx="12739">
                  <c:v>-3.1708770790525302E-2</c:v>
                </c:pt>
                <c:pt idx="12740">
                  <c:v>-3.1799211972004901E-2</c:v>
                </c:pt>
                <c:pt idx="12741">
                  <c:v>-3.1724002386908902E-2</c:v>
                </c:pt>
                <c:pt idx="12742">
                  <c:v>-3.1682626761418399E-2</c:v>
                </c:pt>
                <c:pt idx="12743">
                  <c:v>-3.18492961426576E-2</c:v>
                </c:pt>
                <c:pt idx="12744">
                  <c:v>-3.1807780537443799E-2</c:v>
                </c:pt>
                <c:pt idx="12745">
                  <c:v>-3.1768095679581103E-2</c:v>
                </c:pt>
                <c:pt idx="12746">
                  <c:v>-3.1664215969310003E-2</c:v>
                </c:pt>
                <c:pt idx="12747">
                  <c:v>-3.1642596334374197E-2</c:v>
                </c:pt>
                <c:pt idx="12748">
                  <c:v>-3.1632618124907197E-2</c:v>
                </c:pt>
                <c:pt idx="12749">
                  <c:v>-3.1775727441223901E-2</c:v>
                </c:pt>
                <c:pt idx="12750">
                  <c:v>-3.1812316301511601E-2</c:v>
                </c:pt>
                <c:pt idx="12751">
                  <c:v>-3.1782098822683701E-2</c:v>
                </c:pt>
                <c:pt idx="12752">
                  <c:v>-3.1808103754883701E-2</c:v>
                </c:pt>
                <c:pt idx="12753">
                  <c:v>-3.18524653751713E-2</c:v>
                </c:pt>
                <c:pt idx="12754">
                  <c:v>-3.1806242244783699E-2</c:v>
                </c:pt>
                <c:pt idx="12755">
                  <c:v>-3.17943966753471E-2</c:v>
                </c:pt>
                <c:pt idx="12756">
                  <c:v>-3.1951823553147997E-2</c:v>
                </c:pt>
                <c:pt idx="12757">
                  <c:v>-3.1880303741975903E-2</c:v>
                </c:pt>
                <c:pt idx="12758">
                  <c:v>-3.1823343529443403E-2</c:v>
                </c:pt>
                <c:pt idx="12759">
                  <c:v>-3.1916110611443102E-2</c:v>
                </c:pt>
                <c:pt idx="12760">
                  <c:v>-3.1852793045497201E-2</c:v>
                </c:pt>
                <c:pt idx="12761">
                  <c:v>-3.18441461131444E-2</c:v>
                </c:pt>
                <c:pt idx="12762">
                  <c:v>-3.1997945945477099E-2</c:v>
                </c:pt>
                <c:pt idx="12763">
                  <c:v>-3.1943722249707297E-2</c:v>
                </c:pt>
                <c:pt idx="12764">
                  <c:v>-3.1900837105543603E-2</c:v>
                </c:pt>
                <c:pt idx="12765">
                  <c:v>-3.19821915763897E-2</c:v>
                </c:pt>
                <c:pt idx="12766">
                  <c:v>-3.1968562689144199E-2</c:v>
                </c:pt>
                <c:pt idx="12767">
                  <c:v>-3.1921586438935903E-2</c:v>
                </c:pt>
                <c:pt idx="12768">
                  <c:v>-3.1962684287767301E-2</c:v>
                </c:pt>
                <c:pt idx="12769">
                  <c:v>-3.2047119554287302E-2</c:v>
                </c:pt>
                <c:pt idx="12770">
                  <c:v>-3.1983777626343503E-2</c:v>
                </c:pt>
                <c:pt idx="12771">
                  <c:v>-3.1942381855033598E-2</c:v>
                </c:pt>
                <c:pt idx="12772">
                  <c:v>-3.1854029303193802E-2</c:v>
                </c:pt>
                <c:pt idx="12773">
                  <c:v>-3.1831323688384199E-2</c:v>
                </c:pt>
                <c:pt idx="12774">
                  <c:v>-3.1832141341851999E-2</c:v>
                </c:pt>
                <c:pt idx="12775">
                  <c:v>-3.20295319058157E-2</c:v>
                </c:pt>
                <c:pt idx="12776">
                  <c:v>-3.19831486073478E-2</c:v>
                </c:pt>
                <c:pt idx="12777">
                  <c:v>-3.1945372427192802E-2</c:v>
                </c:pt>
                <c:pt idx="12778">
                  <c:v>-3.2069572771433699E-2</c:v>
                </c:pt>
                <c:pt idx="12779">
                  <c:v>-3.2029981530892399E-2</c:v>
                </c:pt>
                <c:pt idx="12780">
                  <c:v>-3.19939134448455E-2</c:v>
                </c:pt>
                <c:pt idx="12781">
                  <c:v>-3.21043050595715E-2</c:v>
                </c:pt>
                <c:pt idx="12782">
                  <c:v>-3.2109859884561401E-2</c:v>
                </c:pt>
                <c:pt idx="12783">
                  <c:v>-3.2045544066932101E-2</c:v>
                </c:pt>
                <c:pt idx="12784">
                  <c:v>-3.2099314489945199E-2</c:v>
                </c:pt>
                <c:pt idx="12785">
                  <c:v>-3.2163759276348403E-2</c:v>
                </c:pt>
                <c:pt idx="12786">
                  <c:v>-3.2100133782174897E-2</c:v>
                </c:pt>
                <c:pt idx="12787">
                  <c:v>-3.2077816305293903E-2</c:v>
                </c:pt>
                <c:pt idx="12788">
                  <c:v>-3.2226331706624402E-2</c:v>
                </c:pt>
                <c:pt idx="12789">
                  <c:v>-3.2162630115635603E-2</c:v>
                </c:pt>
                <c:pt idx="12790">
                  <c:v>-3.2103999925311703E-2</c:v>
                </c:pt>
                <c:pt idx="12791">
                  <c:v>-3.2231300254352301E-2</c:v>
                </c:pt>
                <c:pt idx="12792">
                  <c:v>-3.2156574229399298E-2</c:v>
                </c:pt>
                <c:pt idx="12793">
                  <c:v>-3.21281766809988E-2</c:v>
                </c:pt>
                <c:pt idx="12794">
                  <c:v>-3.22997877956369E-2</c:v>
                </c:pt>
                <c:pt idx="12795">
                  <c:v>-3.2251953254065803E-2</c:v>
                </c:pt>
                <c:pt idx="12796">
                  <c:v>-3.2199841894907703E-2</c:v>
                </c:pt>
                <c:pt idx="12797">
                  <c:v>-3.2112989749293698E-2</c:v>
                </c:pt>
                <c:pt idx="12798">
                  <c:v>-3.20848331029992E-2</c:v>
                </c:pt>
                <c:pt idx="12799">
                  <c:v>-3.2078825703744498E-2</c:v>
                </c:pt>
                <c:pt idx="12800">
                  <c:v>-3.2152082305401598E-2</c:v>
                </c:pt>
                <c:pt idx="12801">
                  <c:v>-3.22590395323155E-2</c:v>
                </c:pt>
                <c:pt idx="12802">
                  <c:v>-3.2221830129856202E-2</c:v>
                </c:pt>
                <c:pt idx="12803">
                  <c:v>-3.2211414499518698E-2</c:v>
                </c:pt>
                <c:pt idx="12804">
                  <c:v>-3.2310823686809001E-2</c:v>
                </c:pt>
                <c:pt idx="12805">
                  <c:v>-3.2264538992118702E-2</c:v>
                </c:pt>
                <c:pt idx="12806">
                  <c:v>-3.2233189597415397E-2</c:v>
                </c:pt>
                <c:pt idx="12807">
                  <c:v>-3.2410085831846298E-2</c:v>
                </c:pt>
                <c:pt idx="12808">
                  <c:v>-3.2320405647624201E-2</c:v>
                </c:pt>
                <c:pt idx="12809">
                  <c:v>-3.2276007783366402E-2</c:v>
                </c:pt>
                <c:pt idx="12810">
                  <c:v>-3.2093245768919497E-2</c:v>
                </c:pt>
                <c:pt idx="12811">
                  <c:v>-3.2079796529918297E-2</c:v>
                </c:pt>
                <c:pt idx="12812">
                  <c:v>-3.2109703761913598E-2</c:v>
                </c:pt>
                <c:pt idx="12813">
                  <c:v>-3.2266654345827699E-2</c:v>
                </c:pt>
                <c:pt idx="12814">
                  <c:v>-3.2305163079096498E-2</c:v>
                </c:pt>
                <c:pt idx="12815">
                  <c:v>-3.2282864257770799E-2</c:v>
                </c:pt>
                <c:pt idx="12816">
                  <c:v>-3.23199600388763E-2</c:v>
                </c:pt>
                <c:pt idx="12817">
                  <c:v>-3.2356358938462601E-2</c:v>
                </c:pt>
                <c:pt idx="12818">
                  <c:v>-3.2329164523010399E-2</c:v>
                </c:pt>
                <c:pt idx="12819">
                  <c:v>-3.23245204538882E-2</c:v>
                </c:pt>
                <c:pt idx="12820">
                  <c:v>-3.2464235244939597E-2</c:v>
                </c:pt>
                <c:pt idx="12821">
                  <c:v>-3.24057863702902E-2</c:v>
                </c:pt>
                <c:pt idx="12822">
                  <c:v>-3.2371645050538397E-2</c:v>
                </c:pt>
                <c:pt idx="12823">
                  <c:v>-3.2280166315157802E-2</c:v>
                </c:pt>
                <c:pt idx="12824">
                  <c:v>-3.2290006953617001E-2</c:v>
                </c:pt>
                <c:pt idx="12825">
                  <c:v>-3.2281704242219697E-2</c:v>
                </c:pt>
                <c:pt idx="12826">
                  <c:v>-3.2474775992644402E-2</c:v>
                </c:pt>
                <c:pt idx="12827">
                  <c:v>-3.2458335471650099E-2</c:v>
                </c:pt>
                <c:pt idx="12828">
                  <c:v>-3.2402281610605599E-2</c:v>
                </c:pt>
                <c:pt idx="12829">
                  <c:v>-3.2480943462966497E-2</c:v>
                </c:pt>
                <c:pt idx="12830">
                  <c:v>-3.2487516757100897E-2</c:v>
                </c:pt>
                <c:pt idx="12831">
                  <c:v>-3.2432424399303203E-2</c:v>
                </c:pt>
                <c:pt idx="12832">
                  <c:v>-3.2501429299979102E-2</c:v>
                </c:pt>
                <c:pt idx="12833">
                  <c:v>-3.2587556954240399E-2</c:v>
                </c:pt>
                <c:pt idx="12834">
                  <c:v>-3.25172058267829E-2</c:v>
                </c:pt>
                <c:pt idx="12835">
                  <c:v>-3.2512973741783399E-2</c:v>
                </c:pt>
                <c:pt idx="12836">
                  <c:v>-3.2655189269765697E-2</c:v>
                </c:pt>
                <c:pt idx="12837">
                  <c:v>-3.2576839788817001E-2</c:v>
                </c:pt>
                <c:pt idx="12838">
                  <c:v>-3.2537978482044698E-2</c:v>
                </c:pt>
                <c:pt idx="12839">
                  <c:v>-3.2724335896394403E-2</c:v>
                </c:pt>
                <c:pt idx="12840">
                  <c:v>-3.26353533697935E-2</c:v>
                </c:pt>
                <c:pt idx="12841">
                  <c:v>-3.2593059925905603E-2</c:v>
                </c:pt>
                <c:pt idx="12842">
                  <c:v>-3.27047194975119E-2</c:v>
                </c:pt>
                <c:pt idx="12843">
                  <c:v>-3.2677252350064502E-2</c:v>
                </c:pt>
                <c:pt idx="12844">
                  <c:v>-3.26252444259202E-2</c:v>
                </c:pt>
                <c:pt idx="12845">
                  <c:v>-3.2730416035822898E-2</c:v>
                </c:pt>
                <c:pt idx="12846">
                  <c:v>-3.2737552741309801E-2</c:v>
                </c:pt>
                <c:pt idx="12847">
                  <c:v>-3.2685168165092503E-2</c:v>
                </c:pt>
                <c:pt idx="12848">
                  <c:v>-3.2616975639636198E-2</c:v>
                </c:pt>
                <c:pt idx="12849">
                  <c:v>-3.2544379365087098E-2</c:v>
                </c:pt>
                <c:pt idx="12850">
                  <c:v>-3.25627391769861E-2</c:v>
                </c:pt>
                <c:pt idx="12851">
                  <c:v>-3.2583060509447703E-2</c:v>
                </c:pt>
                <c:pt idx="12852">
                  <c:v>-3.2757027909004401E-2</c:v>
                </c:pt>
                <c:pt idx="12853">
                  <c:v>-3.2684148570600299E-2</c:v>
                </c:pt>
                <c:pt idx="12854">
                  <c:v>-3.2650093353974299E-2</c:v>
                </c:pt>
                <c:pt idx="12855">
                  <c:v>-3.2784354960312997E-2</c:v>
                </c:pt>
                <c:pt idx="12856">
                  <c:v>-3.2752224195670997E-2</c:v>
                </c:pt>
                <c:pt idx="12857">
                  <c:v>-3.27069053698021E-2</c:v>
                </c:pt>
                <c:pt idx="12858">
                  <c:v>-3.2889492392617597E-2</c:v>
                </c:pt>
                <c:pt idx="12859">
                  <c:v>-3.2841590650301997E-2</c:v>
                </c:pt>
                <c:pt idx="12860">
                  <c:v>-3.2797102903714501E-2</c:v>
                </c:pt>
                <c:pt idx="12861">
                  <c:v>-3.2842621789313797E-2</c:v>
                </c:pt>
                <c:pt idx="12862">
                  <c:v>-3.2832284652007201E-2</c:v>
                </c:pt>
                <c:pt idx="12863">
                  <c:v>-3.2801162238077497E-2</c:v>
                </c:pt>
                <c:pt idx="12864">
                  <c:v>-3.2864263979717999E-2</c:v>
                </c:pt>
                <c:pt idx="12865">
                  <c:v>-3.2918658980633897E-2</c:v>
                </c:pt>
                <c:pt idx="12866">
                  <c:v>-3.2867748920883399E-2</c:v>
                </c:pt>
                <c:pt idx="12867">
                  <c:v>-3.2858048575387003E-2</c:v>
                </c:pt>
                <c:pt idx="12868">
                  <c:v>-3.2946128941451401E-2</c:v>
                </c:pt>
                <c:pt idx="12869">
                  <c:v>-3.2900679555799298E-2</c:v>
                </c:pt>
                <c:pt idx="12870">
                  <c:v>-3.2846357993548798E-2</c:v>
                </c:pt>
                <c:pt idx="12871">
                  <c:v>-3.3033863689827997E-2</c:v>
                </c:pt>
                <c:pt idx="12872">
                  <c:v>-3.2962537894491002E-2</c:v>
                </c:pt>
                <c:pt idx="12873">
                  <c:v>-3.29395276688349E-2</c:v>
                </c:pt>
                <c:pt idx="12874">
                  <c:v>-3.28364267584908E-2</c:v>
                </c:pt>
                <c:pt idx="12875">
                  <c:v>-3.2828872221423097E-2</c:v>
                </c:pt>
                <c:pt idx="12876">
                  <c:v>-3.2803882897141E-2</c:v>
                </c:pt>
                <c:pt idx="12877">
                  <c:v>-3.2943430262882101E-2</c:v>
                </c:pt>
                <c:pt idx="12878">
                  <c:v>-3.2990464110147603E-2</c:v>
                </c:pt>
                <c:pt idx="12879">
                  <c:v>-3.2965038563512898E-2</c:v>
                </c:pt>
                <c:pt idx="12880">
                  <c:v>-3.2972742095201797E-2</c:v>
                </c:pt>
                <c:pt idx="12881">
                  <c:v>-3.3045379027802101E-2</c:v>
                </c:pt>
                <c:pt idx="12882">
                  <c:v>-3.3004756648248701E-2</c:v>
                </c:pt>
                <c:pt idx="12883">
                  <c:v>-3.3006428692412201E-2</c:v>
                </c:pt>
                <c:pt idx="12884">
                  <c:v>-3.3147677265029998E-2</c:v>
                </c:pt>
                <c:pt idx="12885">
                  <c:v>-3.30841065442656E-2</c:v>
                </c:pt>
                <c:pt idx="12886">
                  <c:v>-3.30448274811109E-2</c:v>
                </c:pt>
                <c:pt idx="12887">
                  <c:v>-3.32165794388855E-2</c:v>
                </c:pt>
                <c:pt idx="12888">
                  <c:v>-3.3138204288358501E-2</c:v>
                </c:pt>
                <c:pt idx="12889">
                  <c:v>-3.3096933223229298E-2</c:v>
                </c:pt>
                <c:pt idx="12890">
                  <c:v>-3.3257133958007501E-2</c:v>
                </c:pt>
                <c:pt idx="12891">
                  <c:v>-3.31978414906191E-2</c:v>
                </c:pt>
                <c:pt idx="12892">
                  <c:v>-3.3112299550945599E-2</c:v>
                </c:pt>
                <c:pt idx="12893">
                  <c:v>-3.3205431265135497E-2</c:v>
                </c:pt>
                <c:pt idx="12894">
                  <c:v>-3.3212490505927103E-2</c:v>
                </c:pt>
                <c:pt idx="12895">
                  <c:v>-3.3166459480222801E-2</c:v>
                </c:pt>
                <c:pt idx="12896">
                  <c:v>-3.32195844869905E-2</c:v>
                </c:pt>
                <c:pt idx="12897">
                  <c:v>-3.3302160843352899E-2</c:v>
                </c:pt>
                <c:pt idx="12898">
                  <c:v>-3.3236851488860998E-2</c:v>
                </c:pt>
                <c:pt idx="12899">
                  <c:v>-3.3180422489143303E-2</c:v>
                </c:pt>
                <c:pt idx="12900">
                  <c:v>-3.31032651592977E-2</c:v>
                </c:pt>
                <c:pt idx="12901">
                  <c:v>-3.3076174945260002E-2</c:v>
                </c:pt>
                <c:pt idx="12902">
                  <c:v>-3.3111607151416401E-2</c:v>
                </c:pt>
                <c:pt idx="12903">
                  <c:v>-3.3335660952919503E-2</c:v>
                </c:pt>
                <c:pt idx="12904">
                  <c:v>-3.3257801337943697E-2</c:v>
                </c:pt>
                <c:pt idx="12905">
                  <c:v>-3.3242814698799798E-2</c:v>
                </c:pt>
                <c:pt idx="12906">
                  <c:v>-3.3376560672574301E-2</c:v>
                </c:pt>
                <c:pt idx="12907">
                  <c:v>-3.3324760336351497E-2</c:v>
                </c:pt>
                <c:pt idx="12908">
                  <c:v>-3.3298383845249101E-2</c:v>
                </c:pt>
                <c:pt idx="12909">
                  <c:v>-3.3386285804832799E-2</c:v>
                </c:pt>
                <c:pt idx="12910">
                  <c:v>-3.3403348167970297E-2</c:v>
                </c:pt>
                <c:pt idx="12911">
                  <c:v>-3.3358775797144802E-2</c:v>
                </c:pt>
                <c:pt idx="12912">
                  <c:v>-3.3352963112217103E-2</c:v>
                </c:pt>
                <c:pt idx="12913">
                  <c:v>-3.3374275303989002E-2</c:v>
                </c:pt>
                <c:pt idx="12914">
                  <c:v>-3.3350687910569901E-2</c:v>
                </c:pt>
                <c:pt idx="12915">
                  <c:v>-3.3357311292396198E-2</c:v>
                </c:pt>
                <c:pt idx="12916">
                  <c:v>-3.3492066829542803E-2</c:v>
                </c:pt>
                <c:pt idx="12917">
                  <c:v>-3.3428159639394599E-2</c:v>
                </c:pt>
                <c:pt idx="12918">
                  <c:v>-3.3391367973915002E-2</c:v>
                </c:pt>
                <c:pt idx="12919">
                  <c:v>-3.3520438524040602E-2</c:v>
                </c:pt>
                <c:pt idx="12920">
                  <c:v>-3.3458338332517601E-2</c:v>
                </c:pt>
                <c:pt idx="12921">
                  <c:v>-3.3410285531620697E-2</c:v>
                </c:pt>
                <c:pt idx="12922">
                  <c:v>-3.35793916407661E-2</c:v>
                </c:pt>
                <c:pt idx="12923">
                  <c:v>-3.35395522415637E-2</c:v>
                </c:pt>
                <c:pt idx="12924">
                  <c:v>-3.3508312781729499E-2</c:v>
                </c:pt>
                <c:pt idx="12925">
                  <c:v>-3.3415850630262797E-2</c:v>
                </c:pt>
                <c:pt idx="12926">
                  <c:v>-3.3381145379583602E-2</c:v>
                </c:pt>
                <c:pt idx="12927">
                  <c:v>-3.3383082947072797E-2</c:v>
                </c:pt>
                <c:pt idx="12928">
                  <c:v>-3.3480140053317203E-2</c:v>
                </c:pt>
                <c:pt idx="12929">
                  <c:v>-3.3567122666813103E-2</c:v>
                </c:pt>
                <c:pt idx="12930">
                  <c:v>-3.3538533832179099E-2</c:v>
                </c:pt>
                <c:pt idx="12931">
                  <c:v>-3.3507111292490399E-2</c:v>
                </c:pt>
                <c:pt idx="12932">
                  <c:v>-3.3614789378285902E-2</c:v>
                </c:pt>
                <c:pt idx="12933">
                  <c:v>-3.3579900239904703E-2</c:v>
                </c:pt>
                <c:pt idx="12934">
                  <c:v>-3.3555902773514397E-2</c:v>
                </c:pt>
                <c:pt idx="12935">
                  <c:v>-3.37315563422938E-2</c:v>
                </c:pt>
                <c:pt idx="12936">
                  <c:v>-3.36513845055985E-2</c:v>
                </c:pt>
                <c:pt idx="12937">
                  <c:v>-3.3619398775044898E-2</c:v>
                </c:pt>
                <c:pt idx="12938">
                  <c:v>-3.3777122279085803E-2</c:v>
                </c:pt>
                <c:pt idx="12939">
                  <c:v>-3.3722029562341001E-2</c:v>
                </c:pt>
                <c:pt idx="12940">
                  <c:v>-3.3671506796963603E-2</c:v>
                </c:pt>
                <c:pt idx="12941">
                  <c:v>-3.3783908516246103E-2</c:v>
                </c:pt>
                <c:pt idx="12942">
                  <c:v>-3.3785302492712201E-2</c:v>
                </c:pt>
                <c:pt idx="12943">
                  <c:v>-3.3741735717436799E-2</c:v>
                </c:pt>
                <c:pt idx="12944">
                  <c:v>-3.3774365166512797E-2</c:v>
                </c:pt>
                <c:pt idx="12945">
                  <c:v>-3.3826633463225703E-2</c:v>
                </c:pt>
                <c:pt idx="12946">
                  <c:v>-3.3773231378290802E-2</c:v>
                </c:pt>
                <c:pt idx="12947">
                  <c:v>-3.3759135248449999E-2</c:v>
                </c:pt>
                <c:pt idx="12948">
                  <c:v>-3.3876464750695501E-2</c:v>
                </c:pt>
                <c:pt idx="12949">
                  <c:v>-3.3838941861176697E-2</c:v>
                </c:pt>
                <c:pt idx="12950">
                  <c:v>-3.3777368303465997E-2</c:v>
                </c:pt>
                <c:pt idx="12951">
                  <c:v>-3.3697248620834799E-2</c:v>
                </c:pt>
                <c:pt idx="12952">
                  <c:v>-3.3691246896827003E-2</c:v>
                </c:pt>
                <c:pt idx="12953">
                  <c:v>-3.3693701145239098E-2</c:v>
                </c:pt>
                <c:pt idx="12954">
                  <c:v>-3.3882088930113199E-2</c:v>
                </c:pt>
                <c:pt idx="12955">
                  <c:v>-3.3860922393311503E-2</c:v>
                </c:pt>
                <c:pt idx="12956">
                  <c:v>-3.3815499501846001E-2</c:v>
                </c:pt>
                <c:pt idx="12957">
                  <c:v>-3.3917545661097302E-2</c:v>
                </c:pt>
                <c:pt idx="12958">
                  <c:v>-3.3900179764410898E-2</c:v>
                </c:pt>
                <c:pt idx="12959">
                  <c:v>-3.3871256988883797E-2</c:v>
                </c:pt>
                <c:pt idx="12960">
                  <c:v>-3.3922999524899501E-2</c:v>
                </c:pt>
                <c:pt idx="12961">
                  <c:v>-3.4000337298493798E-2</c:v>
                </c:pt>
                <c:pt idx="12962">
                  <c:v>-3.3956476234986203E-2</c:v>
                </c:pt>
                <c:pt idx="12963">
                  <c:v>-3.3942514147687099E-2</c:v>
                </c:pt>
                <c:pt idx="12964">
                  <c:v>-3.40086033102125E-2</c:v>
                </c:pt>
                <c:pt idx="12965">
                  <c:v>-3.3952413767110501E-2</c:v>
                </c:pt>
                <c:pt idx="12966">
                  <c:v>-3.3924455647744697E-2</c:v>
                </c:pt>
                <c:pt idx="12967">
                  <c:v>-3.41256312676705E-2</c:v>
                </c:pt>
                <c:pt idx="12968">
                  <c:v>-3.40459806126698E-2</c:v>
                </c:pt>
                <c:pt idx="12969">
                  <c:v>-3.3997765984774199E-2</c:v>
                </c:pt>
                <c:pt idx="12970">
                  <c:v>-3.4130871247422499E-2</c:v>
                </c:pt>
                <c:pt idx="12971">
                  <c:v>-3.40756838656186E-2</c:v>
                </c:pt>
                <c:pt idx="12972">
                  <c:v>-3.40351454991226E-2</c:v>
                </c:pt>
                <c:pt idx="12973">
                  <c:v>-3.4146714208570003E-2</c:v>
                </c:pt>
                <c:pt idx="12974">
                  <c:v>-3.4162181740006001E-2</c:v>
                </c:pt>
                <c:pt idx="12975">
                  <c:v>-3.4117401558129701E-2</c:v>
                </c:pt>
                <c:pt idx="12976">
                  <c:v>-3.4042565724424399E-2</c:v>
                </c:pt>
                <c:pt idx="12977">
                  <c:v>-3.4007857369336501E-2</c:v>
                </c:pt>
                <c:pt idx="12978">
                  <c:v>-3.4009601089850003E-2</c:v>
                </c:pt>
                <c:pt idx="12979">
                  <c:v>-3.4044881200289603E-2</c:v>
                </c:pt>
                <c:pt idx="12980">
                  <c:v>-3.4204553520792803E-2</c:v>
                </c:pt>
                <c:pt idx="12981">
                  <c:v>-3.4134379886752102E-2</c:v>
                </c:pt>
                <c:pt idx="12982">
                  <c:v>-3.4100830082305897E-2</c:v>
                </c:pt>
                <c:pt idx="12983">
                  <c:v>-3.4254688327317297E-2</c:v>
                </c:pt>
                <c:pt idx="12984">
                  <c:v>-3.4182298006877901E-2</c:v>
                </c:pt>
                <c:pt idx="12985">
                  <c:v>-3.4152638021623702E-2</c:v>
                </c:pt>
                <c:pt idx="12986">
                  <c:v>-3.4333858755417099E-2</c:v>
                </c:pt>
                <c:pt idx="12987">
                  <c:v>-3.4285803529200999E-2</c:v>
                </c:pt>
                <c:pt idx="12988">
                  <c:v>-3.4254857426276403E-2</c:v>
                </c:pt>
                <c:pt idx="12989">
                  <c:v>-3.43404555945502E-2</c:v>
                </c:pt>
                <c:pt idx="12990">
                  <c:v>-3.43415331929766E-2</c:v>
                </c:pt>
                <c:pt idx="12991">
                  <c:v>-3.4302370050378797E-2</c:v>
                </c:pt>
                <c:pt idx="12992">
                  <c:v>-3.4343720336134101E-2</c:v>
                </c:pt>
                <c:pt idx="12993">
                  <c:v>-3.4417153161484797E-2</c:v>
                </c:pt>
                <c:pt idx="12994">
                  <c:v>-3.4335870965151297E-2</c:v>
                </c:pt>
                <c:pt idx="12995">
                  <c:v>-3.4341262061692301E-2</c:v>
                </c:pt>
                <c:pt idx="12996">
                  <c:v>-3.4427921161598901E-2</c:v>
                </c:pt>
                <c:pt idx="12997">
                  <c:v>-3.4382810340806202E-2</c:v>
                </c:pt>
                <c:pt idx="12998">
                  <c:v>-3.4351295384112801E-2</c:v>
                </c:pt>
                <c:pt idx="12999">
                  <c:v>-3.4534838700589397E-2</c:v>
                </c:pt>
                <c:pt idx="13000">
                  <c:v>-3.4460228819322501E-2</c:v>
                </c:pt>
                <c:pt idx="13001">
                  <c:v>-3.44166593276896E-2</c:v>
                </c:pt>
                <c:pt idx="13002">
                  <c:v>-3.4327615392006301E-2</c:v>
                </c:pt>
                <c:pt idx="13003">
                  <c:v>-3.4295845185018298E-2</c:v>
                </c:pt>
                <c:pt idx="13004">
                  <c:v>-3.4324460876329503E-2</c:v>
                </c:pt>
                <c:pt idx="13005">
                  <c:v>-3.44610587053467E-2</c:v>
                </c:pt>
                <c:pt idx="13006">
                  <c:v>-3.4487394092138898E-2</c:v>
                </c:pt>
                <c:pt idx="13007">
                  <c:v>-3.4461017921178901E-2</c:v>
                </c:pt>
                <c:pt idx="13008">
                  <c:v>-3.4494882905467601E-2</c:v>
                </c:pt>
                <c:pt idx="13009">
                  <c:v>-3.4545496697925698E-2</c:v>
                </c:pt>
                <c:pt idx="13010">
                  <c:v>-3.4508860437199501E-2</c:v>
                </c:pt>
                <c:pt idx="13011">
                  <c:v>-3.4518767827345601E-2</c:v>
                </c:pt>
                <c:pt idx="13012">
                  <c:v>-3.4655581461265801E-2</c:v>
                </c:pt>
                <c:pt idx="13013">
                  <c:v>-3.4587194658039798E-2</c:v>
                </c:pt>
                <c:pt idx="13014">
                  <c:v>-3.4543758908208898E-2</c:v>
                </c:pt>
                <c:pt idx="13015">
                  <c:v>-3.4579330046350797E-2</c:v>
                </c:pt>
                <c:pt idx="13016">
                  <c:v>-3.4549740366249602E-2</c:v>
                </c:pt>
                <c:pt idx="13017">
                  <c:v>-3.4546944846321398E-2</c:v>
                </c:pt>
                <c:pt idx="13018">
                  <c:v>-3.4716014857015899E-2</c:v>
                </c:pt>
                <c:pt idx="13019">
                  <c:v>-3.46688491505725E-2</c:v>
                </c:pt>
                <c:pt idx="13020">
                  <c:v>-3.4629339924625399E-2</c:v>
                </c:pt>
                <c:pt idx="13021">
                  <c:v>-3.4709863820656599E-2</c:v>
                </c:pt>
                <c:pt idx="13022">
                  <c:v>-3.4713186682589998E-2</c:v>
                </c:pt>
                <c:pt idx="13023">
                  <c:v>-3.4684436812919398E-2</c:v>
                </c:pt>
                <c:pt idx="13024">
                  <c:v>-3.4729739059305903E-2</c:v>
                </c:pt>
                <c:pt idx="13025">
                  <c:v>-3.4805480934058601E-2</c:v>
                </c:pt>
                <c:pt idx="13026">
                  <c:v>-3.4750991830757597E-2</c:v>
                </c:pt>
                <c:pt idx="13027">
                  <c:v>-3.46991599362809E-2</c:v>
                </c:pt>
                <c:pt idx="13028">
                  <c:v>-3.4629088758568502E-2</c:v>
                </c:pt>
                <c:pt idx="13029">
                  <c:v>-3.4641410689800901E-2</c:v>
                </c:pt>
                <c:pt idx="13030">
                  <c:v>-3.4638410007270699E-2</c:v>
                </c:pt>
                <c:pt idx="13031">
                  <c:v>-3.48404618156265E-2</c:v>
                </c:pt>
                <c:pt idx="13032">
                  <c:v>-3.47835343974763E-2</c:v>
                </c:pt>
                <c:pt idx="13033">
                  <c:v>-3.4746145354189198E-2</c:v>
                </c:pt>
                <c:pt idx="13034">
                  <c:v>-3.4882672482439203E-2</c:v>
                </c:pt>
                <c:pt idx="13035">
                  <c:v>-3.4842428573992099E-2</c:v>
                </c:pt>
                <c:pt idx="13036">
                  <c:v>-3.4806307773882002E-2</c:v>
                </c:pt>
                <c:pt idx="13037">
                  <c:v>-3.4918765469531703E-2</c:v>
                </c:pt>
                <c:pt idx="13038">
                  <c:v>-3.4927895816508597E-2</c:v>
                </c:pt>
                <c:pt idx="13039">
                  <c:v>-3.4889130465065497E-2</c:v>
                </c:pt>
                <c:pt idx="13040">
                  <c:v>-3.4941744942140598E-2</c:v>
                </c:pt>
                <c:pt idx="13041">
                  <c:v>-3.50018852138115E-2</c:v>
                </c:pt>
                <c:pt idx="13042">
                  <c:v>-3.49509953133142E-2</c:v>
                </c:pt>
                <c:pt idx="13043">
                  <c:v>-3.4946707339258802E-2</c:v>
                </c:pt>
                <c:pt idx="13044">
                  <c:v>-3.5079754268129697E-2</c:v>
                </c:pt>
                <c:pt idx="13045">
                  <c:v>-3.5014084375386001E-2</c:v>
                </c:pt>
                <c:pt idx="13046">
                  <c:v>-3.4992139699170498E-2</c:v>
                </c:pt>
                <c:pt idx="13047">
                  <c:v>-3.5105864371871701E-2</c:v>
                </c:pt>
                <c:pt idx="13048">
                  <c:v>-3.5030953712218003E-2</c:v>
                </c:pt>
                <c:pt idx="13049">
                  <c:v>-3.4978236721750898E-2</c:v>
                </c:pt>
                <c:pt idx="13050">
                  <c:v>-3.5154581826645999E-2</c:v>
                </c:pt>
                <c:pt idx="13051">
                  <c:v>-3.51117746807477E-2</c:v>
                </c:pt>
                <c:pt idx="13052">
                  <c:v>-3.5083019252245599E-2</c:v>
                </c:pt>
                <c:pt idx="13053">
                  <c:v>-3.5000724155300401E-2</c:v>
                </c:pt>
                <c:pt idx="13054">
                  <c:v>-3.49704847127821E-2</c:v>
                </c:pt>
                <c:pt idx="13055">
                  <c:v>-3.4954123034064602E-2</c:v>
                </c:pt>
                <c:pt idx="13056">
                  <c:v>-3.5050783616801001E-2</c:v>
                </c:pt>
                <c:pt idx="13057">
                  <c:v>-3.5128730552969403E-2</c:v>
                </c:pt>
                <c:pt idx="13058">
                  <c:v>-3.5096308779126499E-2</c:v>
                </c:pt>
                <c:pt idx="13059">
                  <c:v>-3.5094681622770803E-2</c:v>
                </c:pt>
                <c:pt idx="13060">
                  <c:v>-3.5194466734537903E-2</c:v>
                </c:pt>
                <c:pt idx="13061">
                  <c:v>-3.5166316558995103E-2</c:v>
                </c:pt>
                <c:pt idx="13062">
                  <c:v>-3.5146241338224998E-2</c:v>
                </c:pt>
                <c:pt idx="13063">
                  <c:v>-3.5345218037643102E-2</c:v>
                </c:pt>
                <c:pt idx="13064">
                  <c:v>-3.5267819495250798E-2</c:v>
                </c:pt>
                <c:pt idx="13065">
                  <c:v>-3.5210047625393197E-2</c:v>
                </c:pt>
                <c:pt idx="13066">
                  <c:v>-3.5302575619425597E-2</c:v>
                </c:pt>
                <c:pt idx="13067">
                  <c:v>-3.5259356295379303E-2</c:v>
                </c:pt>
                <c:pt idx="13068">
                  <c:v>-3.5242249364576698E-2</c:v>
                </c:pt>
                <c:pt idx="13069">
                  <c:v>-3.5349109161567603E-2</c:v>
                </c:pt>
                <c:pt idx="13070">
                  <c:v>-3.5355524509213802E-2</c:v>
                </c:pt>
                <c:pt idx="13071">
                  <c:v>-3.5309507734685497E-2</c:v>
                </c:pt>
                <c:pt idx="13072">
                  <c:v>-3.53486311699572E-2</c:v>
                </c:pt>
                <c:pt idx="13073">
                  <c:v>-3.5398241423536002E-2</c:v>
                </c:pt>
                <c:pt idx="13074">
                  <c:v>-3.5358842510807703E-2</c:v>
                </c:pt>
                <c:pt idx="13075">
                  <c:v>-3.5352130449609803E-2</c:v>
                </c:pt>
                <c:pt idx="13076">
                  <c:v>-3.54927616232696E-2</c:v>
                </c:pt>
                <c:pt idx="13077">
                  <c:v>-3.5431209379263799E-2</c:v>
                </c:pt>
                <c:pt idx="13078">
                  <c:v>-3.5397284499291901E-2</c:v>
                </c:pt>
                <c:pt idx="13079">
                  <c:v>-3.5311647661728798E-2</c:v>
                </c:pt>
                <c:pt idx="13080">
                  <c:v>-3.5290647259292499E-2</c:v>
                </c:pt>
                <c:pt idx="13081">
                  <c:v>-3.5295045468956399E-2</c:v>
                </c:pt>
                <c:pt idx="13082">
                  <c:v>-3.5495594211776497E-2</c:v>
                </c:pt>
                <c:pt idx="13083">
                  <c:v>-3.5458624136373101E-2</c:v>
                </c:pt>
                <c:pt idx="13084">
                  <c:v>-3.54397096891809E-2</c:v>
                </c:pt>
                <c:pt idx="13085">
                  <c:v>-3.5509298870279198E-2</c:v>
                </c:pt>
                <c:pt idx="13086">
                  <c:v>-3.5534877673186298E-2</c:v>
                </c:pt>
                <c:pt idx="13087">
                  <c:v>-3.5499400148879597E-2</c:v>
                </c:pt>
                <c:pt idx="13088">
                  <c:v>-3.5582844378202499E-2</c:v>
                </c:pt>
                <c:pt idx="13089">
                  <c:v>-3.5643507125011402E-2</c:v>
                </c:pt>
                <c:pt idx="13090">
                  <c:v>-3.55778262989285E-2</c:v>
                </c:pt>
                <c:pt idx="13091">
                  <c:v>-3.5569501274342899E-2</c:v>
                </c:pt>
                <c:pt idx="13092">
                  <c:v>-3.5699285838442597E-2</c:v>
                </c:pt>
                <c:pt idx="13093">
                  <c:v>-3.5645282934031602E-2</c:v>
                </c:pt>
                <c:pt idx="13094">
                  <c:v>-3.55846256522152E-2</c:v>
                </c:pt>
                <c:pt idx="13095">
                  <c:v>-3.5789452105139702E-2</c:v>
                </c:pt>
                <c:pt idx="13096">
                  <c:v>-3.57111881894525E-2</c:v>
                </c:pt>
                <c:pt idx="13097">
                  <c:v>-3.5676348129830601E-2</c:v>
                </c:pt>
                <c:pt idx="13098">
                  <c:v>-3.5769221460213801E-2</c:v>
                </c:pt>
                <c:pt idx="13099">
                  <c:v>-3.5725035200205799E-2</c:v>
                </c:pt>
                <c:pt idx="13100">
                  <c:v>-3.5676520259585197E-2</c:v>
                </c:pt>
                <c:pt idx="13101">
                  <c:v>-3.5803689155727597E-2</c:v>
                </c:pt>
                <c:pt idx="13102">
                  <c:v>-3.5819616275451403E-2</c:v>
                </c:pt>
                <c:pt idx="13103">
                  <c:v>-3.5759448529764301E-2</c:v>
                </c:pt>
                <c:pt idx="13104">
                  <c:v>-3.5692495284213803E-2</c:v>
                </c:pt>
                <c:pt idx="13105">
                  <c:v>-3.5650382924359299E-2</c:v>
                </c:pt>
                <c:pt idx="13106">
                  <c:v>-3.5639169150575502E-2</c:v>
                </c:pt>
                <c:pt idx="13107">
                  <c:v>-3.5680654662428403E-2</c:v>
                </c:pt>
                <c:pt idx="13108">
                  <c:v>-3.5855562028397597E-2</c:v>
                </c:pt>
                <c:pt idx="13109">
                  <c:v>-3.5822264869542202E-2</c:v>
                </c:pt>
                <c:pt idx="13110">
                  <c:v>-3.5776358514946503E-2</c:v>
                </c:pt>
                <c:pt idx="13111">
                  <c:v>-3.5924638776729398E-2</c:v>
                </c:pt>
                <c:pt idx="13112">
                  <c:v>-3.5881524401096099E-2</c:v>
                </c:pt>
                <c:pt idx="13113">
                  <c:v>-3.5838465604077399E-2</c:v>
                </c:pt>
                <c:pt idx="13114">
                  <c:v>-3.6004517586358503E-2</c:v>
                </c:pt>
                <c:pt idx="13115">
                  <c:v>-3.5960520928104797E-2</c:v>
                </c:pt>
                <c:pt idx="13116">
                  <c:v>-3.5910994677882099E-2</c:v>
                </c:pt>
                <c:pt idx="13117">
                  <c:v>-3.5954824406265698E-2</c:v>
                </c:pt>
                <c:pt idx="13118">
                  <c:v>-3.5944063148538999E-2</c:v>
                </c:pt>
                <c:pt idx="13119">
                  <c:v>-3.59172553192669E-2</c:v>
                </c:pt>
                <c:pt idx="13120">
                  <c:v>-3.5976539647284402E-2</c:v>
                </c:pt>
                <c:pt idx="13121">
                  <c:v>-3.6059413551507997E-2</c:v>
                </c:pt>
                <c:pt idx="13122">
                  <c:v>-3.6011758114909802E-2</c:v>
                </c:pt>
                <c:pt idx="13123">
                  <c:v>-3.6006555591787497E-2</c:v>
                </c:pt>
                <c:pt idx="13124">
                  <c:v>-3.6086638496878203E-2</c:v>
                </c:pt>
                <c:pt idx="13125">
                  <c:v>-3.6057550751138298E-2</c:v>
                </c:pt>
                <c:pt idx="13126">
                  <c:v>-3.6015335994307202E-2</c:v>
                </c:pt>
                <c:pt idx="13127">
                  <c:v>-3.6195655702613197E-2</c:v>
                </c:pt>
                <c:pt idx="13128">
                  <c:v>-3.6124926516398002E-2</c:v>
                </c:pt>
                <c:pt idx="13129">
                  <c:v>-3.6098688093867702E-2</c:v>
                </c:pt>
                <c:pt idx="13130">
                  <c:v>-3.60024918142395E-2</c:v>
                </c:pt>
                <c:pt idx="13131">
                  <c:v>-3.5993187368149097E-2</c:v>
                </c:pt>
                <c:pt idx="13132">
                  <c:v>-3.5993091082976603E-2</c:v>
                </c:pt>
                <c:pt idx="13133">
                  <c:v>-3.6143737602591E-2</c:v>
                </c:pt>
                <c:pt idx="13134">
                  <c:v>-3.6167232853282903E-2</c:v>
                </c:pt>
                <c:pt idx="13135">
                  <c:v>-3.6144923121880002E-2</c:v>
                </c:pt>
                <c:pt idx="13136">
                  <c:v>-3.6167983434068497E-2</c:v>
                </c:pt>
                <c:pt idx="13137">
                  <c:v>-3.6223891175173203E-2</c:v>
                </c:pt>
                <c:pt idx="13138">
                  <c:v>-3.6170613757310302E-2</c:v>
                </c:pt>
                <c:pt idx="13139">
                  <c:v>-3.6191015457924199E-2</c:v>
                </c:pt>
                <c:pt idx="13140">
                  <c:v>-3.6326020813649003E-2</c:v>
                </c:pt>
                <c:pt idx="13141">
                  <c:v>-3.6278479276612902E-2</c:v>
                </c:pt>
                <c:pt idx="13142">
                  <c:v>-3.6236233582409703E-2</c:v>
                </c:pt>
                <c:pt idx="13143">
                  <c:v>-3.64059794228523E-2</c:v>
                </c:pt>
                <c:pt idx="13144">
                  <c:v>-3.6340567438552802E-2</c:v>
                </c:pt>
                <c:pt idx="13145">
                  <c:v>-3.6297895994115002E-2</c:v>
                </c:pt>
                <c:pt idx="13146">
                  <c:v>-3.6469843490825202E-2</c:v>
                </c:pt>
                <c:pt idx="13147">
                  <c:v>-3.6388242044874203E-2</c:v>
                </c:pt>
                <c:pt idx="13148">
                  <c:v>-3.6366205681891403E-2</c:v>
                </c:pt>
                <c:pt idx="13149">
                  <c:v>-3.64340840800043E-2</c:v>
                </c:pt>
                <c:pt idx="13150">
                  <c:v>-3.6449014626365697E-2</c:v>
                </c:pt>
                <c:pt idx="13151">
                  <c:v>-3.6393135562926997E-2</c:v>
                </c:pt>
                <c:pt idx="13152">
                  <c:v>-3.6457532483230602E-2</c:v>
                </c:pt>
                <c:pt idx="13153">
                  <c:v>-3.6522069354153801E-2</c:v>
                </c:pt>
                <c:pt idx="13154">
                  <c:v>-3.6493252642685499E-2</c:v>
                </c:pt>
                <c:pt idx="13155">
                  <c:v>-3.6411441455129499E-2</c:v>
                </c:pt>
                <c:pt idx="13156">
                  <c:v>-3.6340000651155897E-2</c:v>
                </c:pt>
                <c:pt idx="13157">
                  <c:v>-3.6342882997511497E-2</c:v>
                </c:pt>
                <c:pt idx="13158">
                  <c:v>-3.63269635126926E-2</c:v>
                </c:pt>
                <c:pt idx="13159">
                  <c:v>-3.6576659011188999E-2</c:v>
                </c:pt>
                <c:pt idx="13160">
                  <c:v>-3.6507200313887198E-2</c:v>
                </c:pt>
                <c:pt idx="13161">
                  <c:v>-3.6452107732960398E-2</c:v>
                </c:pt>
                <c:pt idx="13162">
                  <c:v>-3.6590251838788397E-2</c:v>
                </c:pt>
                <c:pt idx="13163">
                  <c:v>-3.6557099917748401E-2</c:v>
                </c:pt>
                <c:pt idx="13164">
                  <c:v>-3.6510043399175601E-2</c:v>
                </c:pt>
                <c:pt idx="13165">
                  <c:v>-3.6660877231042999E-2</c:v>
                </c:pt>
                <c:pt idx="13166">
                  <c:v>-3.6648934251085501E-2</c:v>
                </c:pt>
                <c:pt idx="13167">
                  <c:v>-3.6614180862670799E-2</c:v>
                </c:pt>
                <c:pt idx="13168">
                  <c:v>-3.6638724724373802E-2</c:v>
                </c:pt>
                <c:pt idx="13169">
                  <c:v>-3.6679092018554502E-2</c:v>
                </c:pt>
                <c:pt idx="13170">
                  <c:v>-3.6627717015411197E-2</c:v>
                </c:pt>
                <c:pt idx="13171">
                  <c:v>-3.6638508929172503E-2</c:v>
                </c:pt>
                <c:pt idx="13172">
                  <c:v>-3.6793716872731801E-2</c:v>
                </c:pt>
                <c:pt idx="13173">
                  <c:v>-3.6733260960318197E-2</c:v>
                </c:pt>
                <c:pt idx="13174">
                  <c:v>-3.66999769466929E-2</c:v>
                </c:pt>
                <c:pt idx="13175">
                  <c:v>-3.6830380830603401E-2</c:v>
                </c:pt>
                <c:pt idx="13176">
                  <c:v>-3.6779928040535301E-2</c:v>
                </c:pt>
                <c:pt idx="13177">
                  <c:v>-3.6737137503223598E-2</c:v>
                </c:pt>
                <c:pt idx="13178">
                  <c:v>-3.6889211468709097E-2</c:v>
                </c:pt>
                <c:pt idx="13179">
                  <c:v>-3.6852068752826601E-2</c:v>
                </c:pt>
                <c:pt idx="13180">
                  <c:v>-3.6818861476300799E-2</c:v>
                </c:pt>
                <c:pt idx="13181">
                  <c:v>-3.67352640023456E-2</c:v>
                </c:pt>
                <c:pt idx="13182">
                  <c:v>-3.6691836760534502E-2</c:v>
                </c:pt>
                <c:pt idx="13183">
                  <c:v>-3.6699548800243099E-2</c:v>
                </c:pt>
                <c:pt idx="13184">
                  <c:v>-3.6788036416207003E-2</c:v>
                </c:pt>
                <c:pt idx="13185">
                  <c:v>-3.6892109831872799E-2</c:v>
                </c:pt>
                <c:pt idx="13186">
                  <c:v>-3.6853172855141302E-2</c:v>
                </c:pt>
                <c:pt idx="13187">
                  <c:v>-3.6855201460033002E-2</c:v>
                </c:pt>
                <c:pt idx="13188">
                  <c:v>-3.6946064550041499E-2</c:v>
                </c:pt>
                <c:pt idx="13189">
                  <c:v>-3.69096594769453E-2</c:v>
                </c:pt>
                <c:pt idx="13190">
                  <c:v>-3.6869787727123099E-2</c:v>
                </c:pt>
                <c:pt idx="13191">
                  <c:v>-3.7070736482748001E-2</c:v>
                </c:pt>
                <c:pt idx="13192">
                  <c:v>-3.7025206334742801E-2</c:v>
                </c:pt>
                <c:pt idx="13193">
                  <c:v>-3.6953795748995703E-2</c:v>
                </c:pt>
                <c:pt idx="13194">
                  <c:v>-3.7103932564302E-2</c:v>
                </c:pt>
                <c:pt idx="13195">
                  <c:v>-3.70725975953973E-2</c:v>
                </c:pt>
                <c:pt idx="13196">
                  <c:v>-3.7017420225311001E-2</c:v>
                </c:pt>
                <c:pt idx="13197">
                  <c:v>-3.7130281348557503E-2</c:v>
                </c:pt>
                <c:pt idx="13198">
                  <c:v>-3.7132125357553801E-2</c:v>
                </c:pt>
                <c:pt idx="13199">
                  <c:v>-3.7064219495126297E-2</c:v>
                </c:pt>
                <c:pt idx="13200">
                  <c:v>-3.71247261355164E-2</c:v>
                </c:pt>
                <c:pt idx="13201">
                  <c:v>-3.71744963728513E-2</c:v>
                </c:pt>
                <c:pt idx="13202">
                  <c:v>-3.71205616587151E-2</c:v>
                </c:pt>
                <c:pt idx="13203">
                  <c:v>-3.7120928202057098E-2</c:v>
                </c:pt>
                <c:pt idx="13204">
                  <c:v>-3.72784557403067E-2</c:v>
                </c:pt>
                <c:pt idx="13205">
                  <c:v>-3.7200366515511001E-2</c:v>
                </c:pt>
                <c:pt idx="13206">
                  <c:v>-3.71451112053666E-2</c:v>
                </c:pt>
                <c:pt idx="13207">
                  <c:v>-3.7072000520614198E-2</c:v>
                </c:pt>
                <c:pt idx="13208">
                  <c:v>-3.7056789898391201E-2</c:v>
                </c:pt>
                <c:pt idx="13209">
                  <c:v>-3.7058012123452597E-2</c:v>
                </c:pt>
                <c:pt idx="13210">
                  <c:v>-3.7270323771129897E-2</c:v>
                </c:pt>
                <c:pt idx="13211">
                  <c:v>-3.7234764517052002E-2</c:v>
                </c:pt>
                <c:pt idx="13212">
                  <c:v>-3.7201725751704801E-2</c:v>
                </c:pt>
                <c:pt idx="13213">
                  <c:v>-3.7291814252967001E-2</c:v>
                </c:pt>
                <c:pt idx="13214">
                  <c:v>-3.7313371790029602E-2</c:v>
                </c:pt>
                <c:pt idx="13215">
                  <c:v>-3.7276673140392298E-2</c:v>
                </c:pt>
                <c:pt idx="13216">
                  <c:v>-3.7321227214609502E-2</c:v>
                </c:pt>
                <c:pt idx="13217">
                  <c:v>-3.7409590043050202E-2</c:v>
                </c:pt>
                <c:pt idx="13218">
                  <c:v>-3.73534294970643E-2</c:v>
                </c:pt>
                <c:pt idx="13219">
                  <c:v>-3.7324861516632599E-2</c:v>
                </c:pt>
                <c:pt idx="13220">
                  <c:v>-3.7392031537213599E-2</c:v>
                </c:pt>
                <c:pt idx="13221">
                  <c:v>-3.7333365035010502E-2</c:v>
                </c:pt>
                <c:pt idx="13222">
                  <c:v>-3.7318232275235202E-2</c:v>
                </c:pt>
                <c:pt idx="13223">
                  <c:v>-3.7520253293526699E-2</c:v>
                </c:pt>
                <c:pt idx="13224">
                  <c:v>-3.7446684039120298E-2</c:v>
                </c:pt>
                <c:pt idx="13225">
                  <c:v>-3.7418279408787697E-2</c:v>
                </c:pt>
                <c:pt idx="13226">
                  <c:v>-3.7548027069230203E-2</c:v>
                </c:pt>
                <c:pt idx="13227">
                  <c:v>-3.7511698193460001E-2</c:v>
                </c:pt>
                <c:pt idx="13228">
                  <c:v>-3.7468637805432102E-2</c:v>
                </c:pt>
                <c:pt idx="13229">
                  <c:v>-3.7588725972454801E-2</c:v>
                </c:pt>
                <c:pt idx="13230">
                  <c:v>-3.7590141670079603E-2</c:v>
                </c:pt>
                <c:pt idx="13231">
                  <c:v>-3.7544262382046702E-2</c:v>
                </c:pt>
                <c:pt idx="13232">
                  <c:v>-3.7491563338941401E-2</c:v>
                </c:pt>
                <c:pt idx="13233">
                  <c:v>-3.7436981336213503E-2</c:v>
                </c:pt>
                <c:pt idx="13234">
                  <c:v>-3.7427729403134602E-2</c:v>
                </c:pt>
                <c:pt idx="13235">
                  <c:v>-3.7466012785444099E-2</c:v>
                </c:pt>
                <c:pt idx="13236">
                  <c:v>-3.7624049223571397E-2</c:v>
                </c:pt>
                <c:pt idx="13237">
                  <c:v>-3.7580713552112302E-2</c:v>
                </c:pt>
                <c:pt idx="13238">
                  <c:v>-3.756614800659E-2</c:v>
                </c:pt>
                <c:pt idx="13239">
                  <c:v>-3.7690943689085599E-2</c:v>
                </c:pt>
                <c:pt idx="13240">
                  <c:v>-3.7625291598184701E-2</c:v>
                </c:pt>
                <c:pt idx="13241">
                  <c:v>-3.7612366647865603E-2</c:v>
                </c:pt>
                <c:pt idx="13242">
                  <c:v>-3.7786709669187797E-2</c:v>
                </c:pt>
                <c:pt idx="13243">
                  <c:v>-3.7755221611233097E-2</c:v>
                </c:pt>
                <c:pt idx="13244">
                  <c:v>-3.7698805353480101E-2</c:v>
                </c:pt>
                <c:pt idx="13245">
                  <c:v>-3.78006163004415E-2</c:v>
                </c:pt>
                <c:pt idx="13246">
                  <c:v>-3.7805992304735199E-2</c:v>
                </c:pt>
                <c:pt idx="13247">
                  <c:v>-3.7755015150954301E-2</c:v>
                </c:pt>
                <c:pt idx="13248">
                  <c:v>-3.7816784693859601E-2</c:v>
                </c:pt>
                <c:pt idx="13249">
                  <c:v>-3.7880484994578599E-2</c:v>
                </c:pt>
                <c:pt idx="13250">
                  <c:v>-3.78201448960074E-2</c:v>
                </c:pt>
                <c:pt idx="13251">
                  <c:v>-3.7814279009277599E-2</c:v>
                </c:pt>
                <c:pt idx="13252">
                  <c:v>-3.7909628241323101E-2</c:v>
                </c:pt>
                <c:pt idx="13253">
                  <c:v>-3.7866871920414297E-2</c:v>
                </c:pt>
                <c:pt idx="13254">
                  <c:v>-3.7832926202099902E-2</c:v>
                </c:pt>
                <c:pt idx="13255">
                  <c:v>-3.80235433306855E-2</c:v>
                </c:pt>
                <c:pt idx="13256">
                  <c:v>-3.7952993647195399E-2</c:v>
                </c:pt>
                <c:pt idx="13257">
                  <c:v>-3.7913851090706802E-2</c:v>
                </c:pt>
                <c:pt idx="13258">
                  <c:v>-3.7830669937344998E-2</c:v>
                </c:pt>
                <c:pt idx="13259">
                  <c:v>-3.7804602732648997E-2</c:v>
                </c:pt>
                <c:pt idx="13260">
                  <c:v>-3.7813468584014603E-2</c:v>
                </c:pt>
                <c:pt idx="13261">
                  <c:v>-3.7933104351395699E-2</c:v>
                </c:pt>
                <c:pt idx="13262">
                  <c:v>-3.7988665387577801E-2</c:v>
                </c:pt>
                <c:pt idx="13263">
                  <c:v>-3.7969584062617898E-2</c:v>
                </c:pt>
                <c:pt idx="13264">
                  <c:v>-3.7987112523599799E-2</c:v>
                </c:pt>
                <c:pt idx="13265">
                  <c:v>-3.8042417397567398E-2</c:v>
                </c:pt>
                <c:pt idx="13266">
                  <c:v>-3.80078503318751E-2</c:v>
                </c:pt>
                <c:pt idx="13267">
                  <c:v>-3.8018022421359397E-2</c:v>
                </c:pt>
                <c:pt idx="13268">
                  <c:v>-3.8157525132798298E-2</c:v>
                </c:pt>
                <c:pt idx="13269">
                  <c:v>-3.8111266747970697E-2</c:v>
                </c:pt>
                <c:pt idx="13270">
                  <c:v>-3.8058046513470001E-2</c:v>
                </c:pt>
                <c:pt idx="13271">
                  <c:v>-3.8160895298157797E-2</c:v>
                </c:pt>
                <c:pt idx="13272">
                  <c:v>-3.8125864133083602E-2</c:v>
                </c:pt>
                <c:pt idx="13273">
                  <c:v>-3.8077473572533001E-2</c:v>
                </c:pt>
                <c:pt idx="13274">
                  <c:v>-3.8250022111848699E-2</c:v>
                </c:pt>
                <c:pt idx="13275">
                  <c:v>-3.8228086904079202E-2</c:v>
                </c:pt>
                <c:pt idx="13276">
                  <c:v>-3.8177266716956801E-2</c:v>
                </c:pt>
                <c:pt idx="13277">
                  <c:v>-3.82543288384719E-2</c:v>
                </c:pt>
                <c:pt idx="13278">
                  <c:v>-3.8248487670595598E-2</c:v>
                </c:pt>
                <c:pt idx="13279">
                  <c:v>-3.8219341251533402E-2</c:v>
                </c:pt>
                <c:pt idx="13280">
                  <c:v>-3.8288406959812303E-2</c:v>
                </c:pt>
                <c:pt idx="13281">
                  <c:v>-3.8370039779692999E-2</c:v>
                </c:pt>
                <c:pt idx="13282">
                  <c:v>-3.8302702227762601E-2</c:v>
                </c:pt>
                <c:pt idx="13283">
                  <c:v>-3.8253534895678301E-2</c:v>
                </c:pt>
                <c:pt idx="13284">
                  <c:v>-3.8180387384879E-2</c:v>
                </c:pt>
                <c:pt idx="13285">
                  <c:v>-3.8171042144919003E-2</c:v>
                </c:pt>
                <c:pt idx="13286">
                  <c:v>-3.8201852934434899E-2</c:v>
                </c:pt>
                <c:pt idx="13287">
                  <c:v>-3.8405968458391802E-2</c:v>
                </c:pt>
                <c:pt idx="13288">
                  <c:v>-3.8351279324463798E-2</c:v>
                </c:pt>
                <c:pt idx="13289">
                  <c:v>-3.8321588993615902E-2</c:v>
                </c:pt>
                <c:pt idx="13290">
                  <c:v>-3.8441910815890698E-2</c:v>
                </c:pt>
                <c:pt idx="13291">
                  <c:v>-3.8405648122231198E-2</c:v>
                </c:pt>
                <c:pt idx="13292">
                  <c:v>-3.8371971662854699E-2</c:v>
                </c:pt>
                <c:pt idx="13293">
                  <c:v>-3.8502030735413799E-2</c:v>
                </c:pt>
                <c:pt idx="13294">
                  <c:v>-3.85216665636594E-2</c:v>
                </c:pt>
                <c:pt idx="13295">
                  <c:v>-3.8466781295625301E-2</c:v>
                </c:pt>
                <c:pt idx="13296">
                  <c:v>-3.8495919275816103E-2</c:v>
                </c:pt>
                <c:pt idx="13297">
                  <c:v>-3.8558821608046703E-2</c:v>
                </c:pt>
                <c:pt idx="13298">
                  <c:v>-3.8534697892221803E-2</c:v>
                </c:pt>
                <c:pt idx="13299">
                  <c:v>-3.8532901807533097E-2</c:v>
                </c:pt>
                <c:pt idx="13300">
                  <c:v>-3.8670672850761201E-2</c:v>
                </c:pt>
                <c:pt idx="13301">
                  <c:v>-3.8600190532936902E-2</c:v>
                </c:pt>
                <c:pt idx="13302">
                  <c:v>-3.85563854069913E-2</c:v>
                </c:pt>
                <c:pt idx="13303">
                  <c:v>-3.8710724193757998E-2</c:v>
                </c:pt>
                <c:pt idx="13304">
                  <c:v>-3.8633439175706899E-2</c:v>
                </c:pt>
                <c:pt idx="13305">
                  <c:v>-3.85951207620868E-2</c:v>
                </c:pt>
                <c:pt idx="13306">
                  <c:v>-3.8765170456220799E-2</c:v>
                </c:pt>
                <c:pt idx="13307">
                  <c:v>-3.8726067636162098E-2</c:v>
                </c:pt>
                <c:pt idx="13308">
                  <c:v>-3.8676296661530198E-2</c:v>
                </c:pt>
                <c:pt idx="13309">
                  <c:v>-3.8593848711267899E-2</c:v>
                </c:pt>
                <c:pt idx="13310">
                  <c:v>-3.8593240809859798E-2</c:v>
                </c:pt>
                <c:pt idx="13311">
                  <c:v>-3.8550822665759703E-2</c:v>
                </c:pt>
                <c:pt idx="13312">
                  <c:v>-3.8669935961176301E-2</c:v>
                </c:pt>
                <c:pt idx="13313">
                  <c:v>-3.8768501088876903E-2</c:v>
                </c:pt>
                <c:pt idx="13314">
                  <c:v>-3.8728743733372498E-2</c:v>
                </c:pt>
                <c:pt idx="13315">
                  <c:v>-3.8719152536941602E-2</c:v>
                </c:pt>
                <c:pt idx="13316">
                  <c:v>-3.8837857680239903E-2</c:v>
                </c:pt>
                <c:pt idx="13317">
                  <c:v>-3.8809012980588399E-2</c:v>
                </c:pt>
                <c:pt idx="13318">
                  <c:v>-3.87489645023983E-2</c:v>
                </c:pt>
                <c:pt idx="13319">
                  <c:v>-3.8960538377674797E-2</c:v>
                </c:pt>
                <c:pt idx="13320">
                  <c:v>-3.8879075592073598E-2</c:v>
                </c:pt>
                <c:pt idx="13321">
                  <c:v>-3.8829636740653498E-2</c:v>
                </c:pt>
                <c:pt idx="13322">
                  <c:v>-3.8903095022154298E-2</c:v>
                </c:pt>
                <c:pt idx="13323">
                  <c:v>-3.88623728261639E-2</c:v>
                </c:pt>
                <c:pt idx="13324">
                  <c:v>-3.8857630696535597E-2</c:v>
                </c:pt>
                <c:pt idx="13325">
                  <c:v>-3.8976247946266099E-2</c:v>
                </c:pt>
                <c:pt idx="13326">
                  <c:v>-3.9013945400559601E-2</c:v>
                </c:pt>
                <c:pt idx="13327">
                  <c:v>-3.8963907407984798E-2</c:v>
                </c:pt>
                <c:pt idx="13328">
                  <c:v>-3.8989316545970099E-2</c:v>
                </c:pt>
                <c:pt idx="13329">
                  <c:v>-3.9035894335635597E-2</c:v>
                </c:pt>
                <c:pt idx="13330">
                  <c:v>-3.8984586960092799E-2</c:v>
                </c:pt>
                <c:pt idx="13331">
                  <c:v>-3.8993428655279001E-2</c:v>
                </c:pt>
                <c:pt idx="13332">
                  <c:v>-3.91245338638933E-2</c:v>
                </c:pt>
                <c:pt idx="13333">
                  <c:v>-3.9082900553087899E-2</c:v>
                </c:pt>
                <c:pt idx="13334">
                  <c:v>-3.9046250409834497E-2</c:v>
                </c:pt>
                <c:pt idx="13335">
                  <c:v>-3.89551851646198E-2</c:v>
                </c:pt>
                <c:pt idx="13336">
                  <c:v>-3.8952178835946399E-2</c:v>
                </c:pt>
                <c:pt idx="13337">
                  <c:v>-3.89518618079212E-2</c:v>
                </c:pt>
                <c:pt idx="13338">
                  <c:v>-3.91492811904754E-2</c:v>
                </c:pt>
                <c:pt idx="13339">
                  <c:v>-3.9103164308471702E-2</c:v>
                </c:pt>
                <c:pt idx="13340">
                  <c:v>-3.9078214574450099E-2</c:v>
                </c:pt>
                <c:pt idx="13341">
                  <c:v>-3.9180814113933697E-2</c:v>
                </c:pt>
                <c:pt idx="13342">
                  <c:v>-3.9173635877280802E-2</c:v>
                </c:pt>
                <c:pt idx="13343">
                  <c:v>-3.9146826651024903E-2</c:v>
                </c:pt>
                <c:pt idx="13344">
                  <c:v>-3.9219926897203501E-2</c:v>
                </c:pt>
                <c:pt idx="13345">
                  <c:v>-3.9296849330033599E-2</c:v>
                </c:pt>
                <c:pt idx="13346">
                  <c:v>-3.9233462347395998E-2</c:v>
                </c:pt>
                <c:pt idx="13347">
                  <c:v>-3.92320049353167E-2</c:v>
                </c:pt>
                <c:pt idx="13348">
                  <c:v>-3.9349015368854497E-2</c:v>
                </c:pt>
                <c:pt idx="13349">
                  <c:v>-3.9291121956345203E-2</c:v>
                </c:pt>
                <c:pt idx="13350">
                  <c:v>-3.9256027961770502E-2</c:v>
                </c:pt>
                <c:pt idx="13351">
                  <c:v>-3.9437995175830902E-2</c:v>
                </c:pt>
                <c:pt idx="13352">
                  <c:v>-3.9381544319136701E-2</c:v>
                </c:pt>
                <c:pt idx="13353">
                  <c:v>-3.9332788408501101E-2</c:v>
                </c:pt>
                <c:pt idx="13354">
                  <c:v>-3.94504343663961E-2</c:v>
                </c:pt>
                <c:pt idx="13355">
                  <c:v>-3.9409172362259798E-2</c:v>
                </c:pt>
                <c:pt idx="13356">
                  <c:v>-3.9365254575386401E-2</c:v>
                </c:pt>
                <c:pt idx="13357">
                  <c:v>-3.94964597653596E-2</c:v>
                </c:pt>
                <c:pt idx="13358">
                  <c:v>-3.9497372820430199E-2</c:v>
                </c:pt>
                <c:pt idx="13359">
                  <c:v>-3.9465102619336299E-2</c:v>
                </c:pt>
                <c:pt idx="13360">
                  <c:v>-3.9398363733198397E-2</c:v>
                </c:pt>
                <c:pt idx="13361">
                  <c:v>-3.93344764209662E-2</c:v>
                </c:pt>
                <c:pt idx="13362">
                  <c:v>-3.9337296417215901E-2</c:v>
                </c:pt>
                <c:pt idx="13363">
                  <c:v>-3.9364584547001702E-2</c:v>
                </c:pt>
                <c:pt idx="13364">
                  <c:v>-3.9536356208069799E-2</c:v>
                </c:pt>
                <c:pt idx="13365">
                  <c:v>-3.9485563136016297E-2</c:v>
                </c:pt>
                <c:pt idx="13366">
                  <c:v>-3.9456530561437698E-2</c:v>
                </c:pt>
                <c:pt idx="13367">
                  <c:v>-3.9603012468432799E-2</c:v>
                </c:pt>
                <c:pt idx="13368">
                  <c:v>-3.9560908005417603E-2</c:v>
                </c:pt>
                <c:pt idx="13369">
                  <c:v>-3.9543347860065699E-2</c:v>
                </c:pt>
                <c:pt idx="13370">
                  <c:v>-3.9705795032204998E-2</c:v>
                </c:pt>
                <c:pt idx="13371">
                  <c:v>-3.96777420828585E-2</c:v>
                </c:pt>
                <c:pt idx="13372">
                  <c:v>-3.9621133105053101E-2</c:v>
                </c:pt>
                <c:pt idx="13373">
                  <c:v>-3.9669811240552501E-2</c:v>
                </c:pt>
                <c:pt idx="13374">
                  <c:v>-3.9661523643492999E-2</c:v>
                </c:pt>
                <c:pt idx="13375">
                  <c:v>-3.9648764388403E-2</c:v>
                </c:pt>
                <c:pt idx="13376">
                  <c:v>-3.9704423640311397E-2</c:v>
                </c:pt>
                <c:pt idx="13377">
                  <c:v>-3.9787317403048798E-2</c:v>
                </c:pt>
                <c:pt idx="13378">
                  <c:v>-3.97466639988125E-2</c:v>
                </c:pt>
                <c:pt idx="13379">
                  <c:v>-3.97416164341848E-2</c:v>
                </c:pt>
                <c:pt idx="13380">
                  <c:v>-3.9848870869415402E-2</c:v>
                </c:pt>
                <c:pt idx="13381">
                  <c:v>-3.9793225490332998E-2</c:v>
                </c:pt>
                <c:pt idx="13382">
                  <c:v>-3.9752467419020797E-2</c:v>
                </c:pt>
                <c:pt idx="13383">
                  <c:v>-3.9938147296197601E-2</c:v>
                </c:pt>
                <c:pt idx="13384">
                  <c:v>-3.98877936919841E-2</c:v>
                </c:pt>
                <c:pt idx="13385">
                  <c:v>-3.9828023572529701E-2</c:v>
                </c:pt>
                <c:pt idx="13386">
                  <c:v>-3.9743011254662099E-2</c:v>
                </c:pt>
                <c:pt idx="13387">
                  <c:v>-3.9731203927658602E-2</c:v>
                </c:pt>
                <c:pt idx="13388">
                  <c:v>-3.9733574764492602E-2</c:v>
                </c:pt>
                <c:pt idx="13389">
                  <c:v>-3.9886993608282101E-2</c:v>
                </c:pt>
                <c:pt idx="13390">
                  <c:v>-3.9914649135122597E-2</c:v>
                </c:pt>
                <c:pt idx="13391">
                  <c:v>-3.98700316727627E-2</c:v>
                </c:pt>
                <c:pt idx="13392">
                  <c:v>-3.9927289151819402E-2</c:v>
                </c:pt>
                <c:pt idx="13393">
                  <c:v>-3.9983857733507898E-2</c:v>
                </c:pt>
                <c:pt idx="13394">
                  <c:v>-3.9952340749247403E-2</c:v>
                </c:pt>
                <c:pt idx="13395">
                  <c:v>-3.9938213924566902E-2</c:v>
                </c:pt>
                <c:pt idx="13396">
                  <c:v>-4.0099964768160197E-2</c:v>
                </c:pt>
                <c:pt idx="13397">
                  <c:v>-4.0046859394144603E-2</c:v>
                </c:pt>
                <c:pt idx="13398">
                  <c:v>-4.0000903584900202E-2</c:v>
                </c:pt>
                <c:pt idx="13399">
                  <c:v>-4.0171136099986897E-2</c:v>
                </c:pt>
                <c:pt idx="13400">
                  <c:v>-4.0100161741651E-2</c:v>
                </c:pt>
                <c:pt idx="13401">
                  <c:v>-4.00670019858861E-2</c:v>
                </c:pt>
                <c:pt idx="13402">
                  <c:v>-4.0230508806416897E-2</c:v>
                </c:pt>
                <c:pt idx="13403">
                  <c:v>-4.0167345616888901E-2</c:v>
                </c:pt>
                <c:pt idx="13404">
                  <c:v>-4.0124878597756201E-2</c:v>
                </c:pt>
                <c:pt idx="13405">
                  <c:v>-4.0203131997259403E-2</c:v>
                </c:pt>
                <c:pt idx="13406">
                  <c:v>-4.0200862412651299E-2</c:v>
                </c:pt>
                <c:pt idx="13407">
                  <c:v>-4.0170358998390603E-2</c:v>
                </c:pt>
                <c:pt idx="13408">
                  <c:v>-4.0235131833469502E-2</c:v>
                </c:pt>
                <c:pt idx="13409">
                  <c:v>-4.0305655653355699E-2</c:v>
                </c:pt>
                <c:pt idx="13410">
                  <c:v>-4.0254060081982297E-2</c:v>
                </c:pt>
                <c:pt idx="13411">
                  <c:v>-4.0212187634703203E-2</c:v>
                </c:pt>
                <c:pt idx="13412">
                  <c:v>-4.0158659083923999E-2</c:v>
                </c:pt>
                <c:pt idx="13413">
                  <c:v>-4.0152861523286801E-2</c:v>
                </c:pt>
                <c:pt idx="13414">
                  <c:v>-4.0130291376651001E-2</c:v>
                </c:pt>
                <c:pt idx="13415">
                  <c:v>-4.0342781343497398E-2</c:v>
                </c:pt>
                <c:pt idx="13416">
                  <c:v>-4.0306602459168103E-2</c:v>
                </c:pt>
                <c:pt idx="13417">
                  <c:v>-4.0264725374678803E-2</c:v>
                </c:pt>
                <c:pt idx="13418">
                  <c:v>-4.0406670227336398E-2</c:v>
                </c:pt>
                <c:pt idx="13419">
                  <c:v>-4.0379890386247799E-2</c:v>
                </c:pt>
                <c:pt idx="13420">
                  <c:v>-4.0324565294819502E-2</c:v>
                </c:pt>
                <c:pt idx="13421">
                  <c:v>-4.0455427777487597E-2</c:v>
                </c:pt>
                <c:pt idx="13422">
                  <c:v>-4.0483433966679999E-2</c:v>
                </c:pt>
                <c:pt idx="13423">
                  <c:v>-4.0435000031720798E-2</c:v>
                </c:pt>
                <c:pt idx="13424">
                  <c:v>-4.0425468430233397E-2</c:v>
                </c:pt>
                <c:pt idx="13425">
                  <c:v>-4.0422353883817097E-2</c:v>
                </c:pt>
                <c:pt idx="13426">
                  <c:v>-4.0407678985502599E-2</c:v>
                </c:pt>
                <c:pt idx="13427">
                  <c:v>-4.04274840354144E-2</c:v>
                </c:pt>
                <c:pt idx="13428">
                  <c:v>-4.0578088587305099E-2</c:v>
                </c:pt>
                <c:pt idx="13429">
                  <c:v>-4.0535580716096101E-2</c:v>
                </c:pt>
                <c:pt idx="13430">
                  <c:v>-4.0511345073658202E-2</c:v>
                </c:pt>
                <c:pt idx="13431">
                  <c:v>-4.0630457292233198E-2</c:v>
                </c:pt>
                <c:pt idx="13432">
                  <c:v>-4.0566611394751803E-2</c:v>
                </c:pt>
                <c:pt idx="13433">
                  <c:v>-4.0549036998224E-2</c:v>
                </c:pt>
                <c:pt idx="13434">
                  <c:v>-4.0719259501202199E-2</c:v>
                </c:pt>
                <c:pt idx="13435">
                  <c:v>-4.0670593094546299E-2</c:v>
                </c:pt>
                <c:pt idx="13436">
                  <c:v>-4.0656206042816299E-2</c:v>
                </c:pt>
                <c:pt idx="13437">
                  <c:v>-4.0569902504406299E-2</c:v>
                </c:pt>
                <c:pt idx="13438">
                  <c:v>-4.0516361089733798E-2</c:v>
                </c:pt>
                <c:pt idx="13439">
                  <c:v>-4.0539681445807302E-2</c:v>
                </c:pt>
                <c:pt idx="13440">
                  <c:v>-4.0611653685725203E-2</c:v>
                </c:pt>
                <c:pt idx="13441">
                  <c:v>-4.0727536339545498E-2</c:v>
                </c:pt>
                <c:pt idx="13442">
                  <c:v>-4.0687781710100103E-2</c:v>
                </c:pt>
                <c:pt idx="13443">
                  <c:v>-4.0689579841758403E-2</c:v>
                </c:pt>
                <c:pt idx="13444">
                  <c:v>-4.0807178893980403E-2</c:v>
                </c:pt>
                <c:pt idx="13445">
                  <c:v>-4.0768312872387497E-2</c:v>
                </c:pt>
                <c:pt idx="13446">
                  <c:v>-4.0736249492814097E-2</c:v>
                </c:pt>
                <c:pt idx="13447">
                  <c:v>-4.09181780026606E-2</c:v>
                </c:pt>
                <c:pt idx="13448">
                  <c:v>-4.0866945346351602E-2</c:v>
                </c:pt>
                <c:pt idx="13449">
                  <c:v>-4.0824278771954901E-2</c:v>
                </c:pt>
                <c:pt idx="13450">
                  <c:v>-4.0965167199838497E-2</c:v>
                </c:pt>
                <c:pt idx="13451">
                  <c:v>-4.09236508810156E-2</c:v>
                </c:pt>
                <c:pt idx="13452">
                  <c:v>-4.0874950248620603E-2</c:v>
                </c:pt>
                <c:pt idx="13453">
                  <c:v>-4.0990415139821101E-2</c:v>
                </c:pt>
                <c:pt idx="13454">
                  <c:v>-4.0998756786833498E-2</c:v>
                </c:pt>
                <c:pt idx="13455">
                  <c:v>-4.0957040114638597E-2</c:v>
                </c:pt>
                <c:pt idx="13456">
                  <c:v>-4.0988013022191197E-2</c:v>
                </c:pt>
                <c:pt idx="13457">
                  <c:v>-4.1040658174703502E-2</c:v>
                </c:pt>
                <c:pt idx="13458">
                  <c:v>-4.0987614338518899E-2</c:v>
                </c:pt>
                <c:pt idx="13459">
                  <c:v>-4.0982415036220798E-2</c:v>
                </c:pt>
                <c:pt idx="13460">
                  <c:v>-4.1141991949795502E-2</c:v>
                </c:pt>
                <c:pt idx="13461">
                  <c:v>-4.1071020580905802E-2</c:v>
                </c:pt>
                <c:pt idx="13462">
                  <c:v>-4.1048547728375101E-2</c:v>
                </c:pt>
                <c:pt idx="13463">
                  <c:v>-4.0964772265093999E-2</c:v>
                </c:pt>
                <c:pt idx="13464">
                  <c:v>-4.0936186259690199E-2</c:v>
                </c:pt>
                <c:pt idx="13465">
                  <c:v>-4.0947087458334801E-2</c:v>
                </c:pt>
                <c:pt idx="13466">
                  <c:v>-4.1144388592025898E-2</c:v>
                </c:pt>
                <c:pt idx="13467">
                  <c:v>-4.11269390994373E-2</c:v>
                </c:pt>
                <c:pt idx="13468">
                  <c:v>-4.1093119749954603E-2</c:v>
                </c:pt>
                <c:pt idx="13469">
                  <c:v>-4.1182332216218802E-2</c:v>
                </c:pt>
                <c:pt idx="13470">
                  <c:v>-4.1204761917470002E-2</c:v>
                </c:pt>
                <c:pt idx="13471">
                  <c:v>-4.1168668773025302E-2</c:v>
                </c:pt>
                <c:pt idx="13472">
                  <c:v>-4.1240065271267598E-2</c:v>
                </c:pt>
                <c:pt idx="13473">
                  <c:v>-4.1313559321376099E-2</c:v>
                </c:pt>
                <c:pt idx="13474">
                  <c:v>-4.1252930629222299E-2</c:v>
                </c:pt>
                <c:pt idx="13475">
                  <c:v>-4.1250925889471199E-2</c:v>
                </c:pt>
                <c:pt idx="13476">
                  <c:v>-4.1318938097295699E-2</c:v>
                </c:pt>
                <c:pt idx="13477">
                  <c:v>-4.1284814971732003E-2</c:v>
                </c:pt>
                <c:pt idx="13478">
                  <c:v>-4.1260200678758803E-2</c:v>
                </c:pt>
                <c:pt idx="13479">
                  <c:v>-4.1452110939038299E-2</c:v>
                </c:pt>
                <c:pt idx="13480">
                  <c:v>-4.13839043564318E-2</c:v>
                </c:pt>
                <c:pt idx="13481">
                  <c:v>-4.1338469881641901E-2</c:v>
                </c:pt>
                <c:pt idx="13482">
                  <c:v>-4.1473890858469697E-2</c:v>
                </c:pt>
                <c:pt idx="13483">
                  <c:v>-4.1437745695778398E-2</c:v>
                </c:pt>
                <c:pt idx="13484">
                  <c:v>-4.1394486315160399E-2</c:v>
                </c:pt>
                <c:pt idx="13485">
                  <c:v>-4.1495459891545197E-2</c:v>
                </c:pt>
                <c:pt idx="13486">
                  <c:v>-4.1490104175560802E-2</c:v>
                </c:pt>
                <c:pt idx="13487">
                  <c:v>-4.1461272611437901E-2</c:v>
                </c:pt>
                <c:pt idx="13488">
                  <c:v>-4.1416802288343602E-2</c:v>
                </c:pt>
                <c:pt idx="13489">
                  <c:v>-4.1371824704886602E-2</c:v>
                </c:pt>
                <c:pt idx="13490">
                  <c:v>-4.1374136645269198E-2</c:v>
                </c:pt>
                <c:pt idx="13491">
                  <c:v>-4.1394583589863101E-2</c:v>
                </c:pt>
                <c:pt idx="13492">
                  <c:v>-4.1562144518441702E-2</c:v>
                </c:pt>
                <c:pt idx="13493">
                  <c:v>-4.1531224288822402E-2</c:v>
                </c:pt>
                <c:pt idx="13494">
                  <c:v>-4.14986065200839E-2</c:v>
                </c:pt>
                <c:pt idx="13495">
                  <c:v>-4.1640538693172802E-2</c:v>
                </c:pt>
                <c:pt idx="13496">
                  <c:v>-4.1592001022460703E-2</c:v>
                </c:pt>
                <c:pt idx="13497">
                  <c:v>-4.1582502870975903E-2</c:v>
                </c:pt>
                <c:pt idx="13498">
                  <c:v>-4.1743040366175599E-2</c:v>
                </c:pt>
                <c:pt idx="13499">
                  <c:v>-4.1704154476368202E-2</c:v>
                </c:pt>
                <c:pt idx="13500">
                  <c:v>-4.1668807185487801E-2</c:v>
                </c:pt>
                <c:pt idx="13501">
                  <c:v>-4.1754320865341601E-2</c:v>
                </c:pt>
                <c:pt idx="13502">
                  <c:v>-4.17706431956806E-2</c:v>
                </c:pt>
                <c:pt idx="13503">
                  <c:v>-4.1720316538293598E-2</c:v>
                </c:pt>
                <c:pt idx="13504">
                  <c:v>-4.1805155279004101E-2</c:v>
                </c:pt>
                <c:pt idx="13505">
                  <c:v>-4.1862412330786497E-2</c:v>
                </c:pt>
                <c:pt idx="13506">
                  <c:v>-4.18025854589461E-2</c:v>
                </c:pt>
                <c:pt idx="13507">
                  <c:v>-4.1795964790120099E-2</c:v>
                </c:pt>
                <c:pt idx="13508">
                  <c:v>-4.1885702356618301E-2</c:v>
                </c:pt>
                <c:pt idx="13509">
                  <c:v>-4.1841558724020997E-2</c:v>
                </c:pt>
                <c:pt idx="13510">
                  <c:v>-4.1797071928158298E-2</c:v>
                </c:pt>
                <c:pt idx="13511">
                  <c:v>-4.2007924406789202E-2</c:v>
                </c:pt>
                <c:pt idx="13512">
                  <c:v>-4.1928246559109497E-2</c:v>
                </c:pt>
                <c:pt idx="13513">
                  <c:v>-4.1887030442012398E-2</c:v>
                </c:pt>
                <c:pt idx="13514">
                  <c:v>-4.18055164724742E-2</c:v>
                </c:pt>
                <c:pt idx="13515">
                  <c:v>-4.1805820966449803E-2</c:v>
                </c:pt>
                <c:pt idx="13516">
                  <c:v>-4.1797350422712203E-2</c:v>
                </c:pt>
                <c:pt idx="13517">
                  <c:v>-4.1941712377592998E-2</c:v>
                </c:pt>
                <c:pt idx="13518">
                  <c:v>-4.1973308786206601E-2</c:v>
                </c:pt>
                <c:pt idx="13519">
                  <c:v>-4.1964977455791003E-2</c:v>
                </c:pt>
                <c:pt idx="13520">
                  <c:v>-4.20017247864354E-2</c:v>
                </c:pt>
                <c:pt idx="13521">
                  <c:v>-4.2074736527865801E-2</c:v>
                </c:pt>
                <c:pt idx="13522">
                  <c:v>-4.2004958551842803E-2</c:v>
                </c:pt>
                <c:pt idx="13523">
                  <c:v>-4.2012427749189701E-2</c:v>
                </c:pt>
                <c:pt idx="13524">
                  <c:v>-4.2182660554923902E-2</c:v>
                </c:pt>
                <c:pt idx="13525">
                  <c:v>-4.2104434086165002E-2</c:v>
                </c:pt>
                <c:pt idx="13526">
                  <c:v>-4.2088139520880703E-2</c:v>
                </c:pt>
                <c:pt idx="13527">
                  <c:v>-4.21771245310084E-2</c:v>
                </c:pt>
                <c:pt idx="13528">
                  <c:v>-4.2134649265790601E-2</c:v>
                </c:pt>
                <c:pt idx="13529">
                  <c:v>-4.20998152306616E-2</c:v>
                </c:pt>
                <c:pt idx="13530">
                  <c:v>-4.2290203758360102E-2</c:v>
                </c:pt>
                <c:pt idx="13531">
                  <c:v>-4.2248274946662799E-2</c:v>
                </c:pt>
                <c:pt idx="13532">
                  <c:v>-4.2206923108703102E-2</c:v>
                </c:pt>
                <c:pt idx="13533">
                  <c:v>-4.2293547575051701E-2</c:v>
                </c:pt>
                <c:pt idx="13534">
                  <c:v>-4.2288893397199101E-2</c:v>
                </c:pt>
                <c:pt idx="13535">
                  <c:v>-4.2251108806036899E-2</c:v>
                </c:pt>
                <c:pt idx="13536">
                  <c:v>-4.2323038311830402E-2</c:v>
                </c:pt>
                <c:pt idx="13537">
                  <c:v>-4.2406786921977302E-2</c:v>
                </c:pt>
                <c:pt idx="13538">
                  <c:v>-4.2340959131252097E-2</c:v>
                </c:pt>
                <c:pt idx="13539">
                  <c:v>-4.23129871293592E-2</c:v>
                </c:pt>
                <c:pt idx="13540">
                  <c:v>-4.2237186135025501E-2</c:v>
                </c:pt>
                <c:pt idx="13541">
                  <c:v>-4.2219315645828197E-2</c:v>
                </c:pt>
                <c:pt idx="13542">
                  <c:v>-4.2229416314512602E-2</c:v>
                </c:pt>
                <c:pt idx="13543">
                  <c:v>-4.2452767268211303E-2</c:v>
                </c:pt>
                <c:pt idx="13544">
                  <c:v>-4.24087525267774E-2</c:v>
                </c:pt>
                <c:pt idx="13545">
                  <c:v>-4.2371438049788802E-2</c:v>
                </c:pt>
                <c:pt idx="13546">
                  <c:v>-4.2492559596818601E-2</c:v>
                </c:pt>
                <c:pt idx="13547">
                  <c:v>-4.24473274421567E-2</c:v>
                </c:pt>
                <c:pt idx="13548">
                  <c:v>-4.2431914752038703E-2</c:v>
                </c:pt>
                <c:pt idx="13549">
                  <c:v>-4.2558687962203502E-2</c:v>
                </c:pt>
                <c:pt idx="13550">
                  <c:v>-4.2573074946024601E-2</c:v>
                </c:pt>
                <c:pt idx="13551">
                  <c:v>-4.2525244381977197E-2</c:v>
                </c:pt>
                <c:pt idx="13552">
                  <c:v>-4.2582441034028203E-2</c:v>
                </c:pt>
                <c:pt idx="13553">
                  <c:v>-4.2662620845172999E-2</c:v>
                </c:pt>
                <c:pt idx="13554">
                  <c:v>-4.2604375203811801E-2</c:v>
                </c:pt>
                <c:pt idx="13555">
                  <c:v>-4.2611202815498198E-2</c:v>
                </c:pt>
                <c:pt idx="13556">
                  <c:v>-4.27430978389053E-2</c:v>
                </c:pt>
                <c:pt idx="13557">
                  <c:v>-4.2696874784627102E-2</c:v>
                </c:pt>
                <c:pt idx="13558">
                  <c:v>-4.2637571354596303E-2</c:v>
                </c:pt>
                <c:pt idx="13559">
                  <c:v>-4.27819148753769E-2</c:v>
                </c:pt>
                <c:pt idx="13560">
                  <c:v>-4.2729944572784E-2</c:v>
                </c:pt>
                <c:pt idx="13561">
                  <c:v>-4.2698033512958103E-2</c:v>
                </c:pt>
                <c:pt idx="13562">
                  <c:v>-4.2861680412897799E-2</c:v>
                </c:pt>
                <c:pt idx="13563">
                  <c:v>-4.28153001509297E-2</c:v>
                </c:pt>
                <c:pt idx="13564">
                  <c:v>-4.2769045035432302E-2</c:v>
                </c:pt>
                <c:pt idx="13565">
                  <c:v>-4.2706001375336297E-2</c:v>
                </c:pt>
                <c:pt idx="13566">
                  <c:v>-4.2674436330950603E-2</c:v>
                </c:pt>
                <c:pt idx="13567">
                  <c:v>-4.2674851021729403E-2</c:v>
                </c:pt>
                <c:pt idx="13568">
                  <c:v>-4.2760723474202803E-2</c:v>
                </c:pt>
                <c:pt idx="13569">
                  <c:v>-4.2857625376200401E-2</c:v>
                </c:pt>
                <c:pt idx="13570">
                  <c:v>-4.2845017092379901E-2</c:v>
                </c:pt>
                <c:pt idx="13571">
                  <c:v>-4.2828655869622402E-2</c:v>
                </c:pt>
                <c:pt idx="13572">
                  <c:v>-4.2933829575000901E-2</c:v>
                </c:pt>
                <c:pt idx="13573">
                  <c:v>-4.2901945154881098E-2</c:v>
                </c:pt>
                <c:pt idx="13574">
                  <c:v>-4.2867381804777803E-2</c:v>
                </c:pt>
                <c:pt idx="13575">
                  <c:v>-4.3066067145749301E-2</c:v>
                </c:pt>
                <c:pt idx="13576">
                  <c:v>-4.2999414251729103E-2</c:v>
                </c:pt>
                <c:pt idx="13577">
                  <c:v>-4.2970851684609998E-2</c:v>
                </c:pt>
                <c:pt idx="13578">
                  <c:v>-4.3053190660430098E-2</c:v>
                </c:pt>
                <c:pt idx="13579">
                  <c:v>-4.3023656345515797E-2</c:v>
                </c:pt>
                <c:pt idx="13580">
                  <c:v>-4.2996864077091801E-2</c:v>
                </c:pt>
                <c:pt idx="13581">
                  <c:v>-4.3126331108699699E-2</c:v>
                </c:pt>
                <c:pt idx="13582">
                  <c:v>-4.3152774946065599E-2</c:v>
                </c:pt>
                <c:pt idx="13583">
                  <c:v>-4.3114654312376002E-2</c:v>
                </c:pt>
                <c:pt idx="13584">
                  <c:v>-4.3145370844285998E-2</c:v>
                </c:pt>
                <c:pt idx="13585">
                  <c:v>-4.3199922171576602E-2</c:v>
                </c:pt>
                <c:pt idx="13586">
                  <c:v>-4.3138414873586203E-2</c:v>
                </c:pt>
                <c:pt idx="13587">
                  <c:v>-4.3148130469489697E-2</c:v>
                </c:pt>
                <c:pt idx="13588">
                  <c:v>-4.3295932380715302E-2</c:v>
                </c:pt>
                <c:pt idx="13589">
                  <c:v>-4.3232171379107502E-2</c:v>
                </c:pt>
                <c:pt idx="13590">
                  <c:v>-4.31989547796547E-2</c:v>
                </c:pt>
                <c:pt idx="13591">
                  <c:v>-4.3103402855599098E-2</c:v>
                </c:pt>
                <c:pt idx="13592">
                  <c:v>-4.3754194370087401E-2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766816"/>
        <c:axId val="203767208"/>
      </c:scatterChart>
      <c:valAx>
        <c:axId val="20376681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7208"/>
        <c:crosses val="autoZero"/>
        <c:crossBetween val="midCat"/>
      </c:valAx>
      <c:valAx>
        <c:axId val="20376720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Strom in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681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4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Lade- &amp; </a:t>
            </a:r>
            <a:r>
              <a:rPr lang="en-US" dirty="0" err="1" smtClean="0"/>
              <a:t>Entladelinie</a:t>
            </a:r>
            <a:r>
              <a:rPr lang="en-US" dirty="0" smtClean="0"/>
              <a:t> </a:t>
            </a:r>
            <a:r>
              <a:rPr lang="en-US" dirty="0" err="1"/>
              <a:t>LiS</a:t>
            </a:r>
            <a:endParaRPr lang="en-US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4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Lade-\Entladelinie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'Lade-Entladekennlinie'!$S$34:$S$10318</c:f>
              <c:numCache>
                <c:formatCode>General</c:formatCode>
                <c:ptCount val="10285"/>
                <c:pt idx="0">
                  <c:v>0</c:v>
                </c:pt>
                <c:pt idx="1">
                  <c:v>1.3722222222289915E-5</c:v>
                </c:pt>
                <c:pt idx="2">
                  <c:v>2.5444444444522318E-5</c:v>
                </c:pt>
                <c:pt idx="3">
                  <c:v>3.872222222223165E-5</c:v>
                </c:pt>
                <c:pt idx="4">
                  <c:v>5.4444444444579077E-5</c:v>
                </c:pt>
                <c:pt idx="5">
                  <c:v>7.4777777777867982E-5</c:v>
                </c:pt>
                <c:pt idx="6">
                  <c:v>1.0094444444452844E-4</c:v>
                </c:pt>
                <c:pt idx="7">
                  <c:v>1.3661111111118451E-4</c:v>
                </c:pt>
                <c:pt idx="8">
                  <c:v>1.8877777777792648E-4</c:v>
                </c:pt>
                <c:pt idx="9">
                  <c:v>2.642777777779326E-4</c:v>
                </c:pt>
                <c:pt idx="10">
                  <c:v>3.6444444444461155E-4</c:v>
                </c:pt>
                <c:pt idx="11">
                  <c:v>4.9577777777787269E-4</c:v>
                </c:pt>
                <c:pt idx="12">
                  <c:v>6.7372222222228384E-4</c:v>
                </c:pt>
                <c:pt idx="13">
                  <c:v>9.3016666666678738E-4</c:v>
                </c:pt>
                <c:pt idx="14">
                  <c:v>1.2976111111111521E-3</c:v>
                </c:pt>
                <c:pt idx="15">
                  <c:v>1.8755555555557413E-3</c:v>
                </c:pt>
                <c:pt idx="16">
                  <c:v>2.8032222222222902E-3</c:v>
                </c:pt>
                <c:pt idx="17">
                  <c:v>4.4746111111111375E-3</c:v>
                </c:pt>
                <c:pt idx="18">
                  <c:v>7.2523888888889054E-3</c:v>
                </c:pt>
                <c:pt idx="19">
                  <c:v>1.0030166666666673E-2</c:v>
                </c:pt>
                <c:pt idx="20">
                  <c:v>1.2807944444444441E-2</c:v>
                </c:pt>
                <c:pt idx="21">
                  <c:v>1.5585722222222209E-2</c:v>
                </c:pt>
                <c:pt idx="22">
                  <c:v>1.8363499999999977E-2</c:v>
                </c:pt>
                <c:pt idx="23">
                  <c:v>2.1141277777777856E-2</c:v>
                </c:pt>
                <c:pt idx="24">
                  <c:v>2.3919055555555624E-2</c:v>
                </c:pt>
                <c:pt idx="25">
                  <c:v>2.6696833333333392E-2</c:v>
                </c:pt>
                <c:pt idx="26">
                  <c:v>2.947461111111116E-2</c:v>
                </c:pt>
                <c:pt idx="27">
                  <c:v>3.2252388888888928E-2</c:v>
                </c:pt>
                <c:pt idx="28">
                  <c:v>3.5030166666666696E-2</c:v>
                </c:pt>
                <c:pt idx="29">
                  <c:v>3.7807944444444463E-2</c:v>
                </c:pt>
                <c:pt idx="30">
                  <c:v>4.0585722222222231E-2</c:v>
                </c:pt>
                <c:pt idx="31">
                  <c:v>4.3363499999999999E-2</c:v>
                </c:pt>
                <c:pt idx="32">
                  <c:v>4.6141277777777767E-2</c:v>
                </c:pt>
                <c:pt idx="33">
                  <c:v>4.8919055555555535E-2</c:v>
                </c:pt>
                <c:pt idx="34">
                  <c:v>5.1696833333333303E-2</c:v>
                </c:pt>
                <c:pt idx="35">
                  <c:v>5.4474611111111182E-2</c:v>
                </c:pt>
                <c:pt idx="36">
                  <c:v>5.725238888888895E-2</c:v>
                </c:pt>
                <c:pt idx="37">
                  <c:v>6.0030166666666718E-2</c:v>
                </c:pt>
                <c:pt idx="38">
                  <c:v>6.2807944444444486E-2</c:v>
                </c:pt>
                <c:pt idx="39">
                  <c:v>6.5585722222222254E-2</c:v>
                </c:pt>
                <c:pt idx="40">
                  <c:v>6.8363500000000021E-2</c:v>
                </c:pt>
                <c:pt idx="41">
                  <c:v>7.1141277777777789E-2</c:v>
                </c:pt>
                <c:pt idx="42">
                  <c:v>7.3919055555555557E-2</c:v>
                </c:pt>
                <c:pt idx="43">
                  <c:v>7.6696833333333325E-2</c:v>
                </c:pt>
                <c:pt idx="44">
                  <c:v>7.9474611111111093E-2</c:v>
                </c:pt>
                <c:pt idx="45">
                  <c:v>8.2252388888888861E-2</c:v>
                </c:pt>
                <c:pt idx="46">
                  <c:v>8.503016666666674E-2</c:v>
                </c:pt>
                <c:pt idx="47">
                  <c:v>8.7807944444444508E-2</c:v>
                </c:pt>
                <c:pt idx="48">
                  <c:v>9.0585722222222276E-2</c:v>
                </c:pt>
                <c:pt idx="49">
                  <c:v>9.3363500000000044E-2</c:v>
                </c:pt>
                <c:pt idx="50">
                  <c:v>9.6141277777777812E-2</c:v>
                </c:pt>
                <c:pt idx="51">
                  <c:v>9.8919055555555579E-2</c:v>
                </c:pt>
                <c:pt idx="52">
                  <c:v>0.10169683333333335</c:v>
                </c:pt>
                <c:pt idx="53">
                  <c:v>0.10447461111111112</c:v>
                </c:pt>
                <c:pt idx="54">
                  <c:v>0.10725238888888888</c:v>
                </c:pt>
                <c:pt idx="55">
                  <c:v>0.11003016666666665</c:v>
                </c:pt>
                <c:pt idx="56">
                  <c:v>0.11280794444444442</c:v>
                </c:pt>
                <c:pt idx="57">
                  <c:v>0.11558572222222219</c:v>
                </c:pt>
                <c:pt idx="58">
                  <c:v>0.11836349999999995</c:v>
                </c:pt>
                <c:pt idx="59">
                  <c:v>0.12114127777777772</c:v>
                </c:pt>
                <c:pt idx="60">
                  <c:v>0.12391905555555549</c:v>
                </c:pt>
                <c:pt idx="61">
                  <c:v>0.12669683333333326</c:v>
                </c:pt>
                <c:pt idx="62">
                  <c:v>0.12947461111111103</c:v>
                </c:pt>
                <c:pt idx="63">
                  <c:v>0.13225238888888902</c:v>
                </c:pt>
                <c:pt idx="64">
                  <c:v>0.13503016666666678</c:v>
                </c:pt>
                <c:pt idx="65">
                  <c:v>0.13780794444444455</c:v>
                </c:pt>
                <c:pt idx="66">
                  <c:v>0.14058572222222232</c:v>
                </c:pt>
                <c:pt idx="67">
                  <c:v>0.14336350000000009</c:v>
                </c:pt>
                <c:pt idx="68">
                  <c:v>0.14614127777777786</c:v>
                </c:pt>
                <c:pt idx="69">
                  <c:v>0.14891905555555562</c:v>
                </c:pt>
                <c:pt idx="70">
                  <c:v>0.15169683333333339</c:v>
                </c:pt>
                <c:pt idx="71">
                  <c:v>0.15447461111111116</c:v>
                </c:pt>
                <c:pt idx="72">
                  <c:v>0.15725238888888893</c:v>
                </c:pt>
                <c:pt idx="73">
                  <c:v>0.1600301666666667</c:v>
                </c:pt>
                <c:pt idx="74">
                  <c:v>0.16280794444444446</c:v>
                </c:pt>
                <c:pt idx="75">
                  <c:v>0.16558572222222223</c:v>
                </c:pt>
                <c:pt idx="76">
                  <c:v>0.1683635</c:v>
                </c:pt>
                <c:pt idx="77">
                  <c:v>0.17114127777777777</c:v>
                </c:pt>
                <c:pt idx="78">
                  <c:v>0.17391905555555554</c:v>
                </c:pt>
                <c:pt idx="79">
                  <c:v>0.1766968333333333</c:v>
                </c:pt>
                <c:pt idx="80">
                  <c:v>0.17947461111111107</c:v>
                </c:pt>
                <c:pt idx="81">
                  <c:v>0.18225238888888884</c:v>
                </c:pt>
                <c:pt idx="82">
                  <c:v>0.18503016666666661</c:v>
                </c:pt>
                <c:pt idx="83">
                  <c:v>0.18780794444444437</c:v>
                </c:pt>
                <c:pt idx="84">
                  <c:v>0.19058572222222214</c:v>
                </c:pt>
                <c:pt idx="85">
                  <c:v>0.19336350000000013</c:v>
                </c:pt>
                <c:pt idx="86">
                  <c:v>0.1961412777777779</c:v>
                </c:pt>
                <c:pt idx="87">
                  <c:v>0.19891905555555567</c:v>
                </c:pt>
                <c:pt idx="88">
                  <c:v>0.20169683333333344</c:v>
                </c:pt>
                <c:pt idx="89">
                  <c:v>0.2044746111111112</c:v>
                </c:pt>
                <c:pt idx="90">
                  <c:v>0.20725238888888897</c:v>
                </c:pt>
                <c:pt idx="91">
                  <c:v>0.21003016666666674</c:v>
                </c:pt>
                <c:pt idx="92">
                  <c:v>0.21280794444444451</c:v>
                </c:pt>
                <c:pt idx="93">
                  <c:v>0.21558572222222228</c:v>
                </c:pt>
                <c:pt idx="94">
                  <c:v>0.21836350000000004</c:v>
                </c:pt>
                <c:pt idx="95">
                  <c:v>0.22114127777777781</c:v>
                </c:pt>
                <c:pt idx="96">
                  <c:v>0.22391905555555558</c:v>
                </c:pt>
                <c:pt idx="97">
                  <c:v>0.22669683333333335</c:v>
                </c:pt>
                <c:pt idx="98">
                  <c:v>0.22947461111111112</c:v>
                </c:pt>
                <c:pt idx="99">
                  <c:v>0.23225238888888888</c:v>
                </c:pt>
                <c:pt idx="100">
                  <c:v>0.23503016666666665</c:v>
                </c:pt>
                <c:pt idx="101">
                  <c:v>0.23780794444444442</c:v>
                </c:pt>
                <c:pt idx="102">
                  <c:v>0.24058572222222219</c:v>
                </c:pt>
                <c:pt idx="103">
                  <c:v>0.24336349999999995</c:v>
                </c:pt>
                <c:pt idx="104">
                  <c:v>0.24614127777777772</c:v>
                </c:pt>
                <c:pt idx="105">
                  <c:v>0.24891905555555549</c:v>
                </c:pt>
                <c:pt idx="106">
                  <c:v>0.25169683333333326</c:v>
                </c:pt>
                <c:pt idx="107">
                  <c:v>0.25447461111111103</c:v>
                </c:pt>
                <c:pt idx="108">
                  <c:v>0.25725238888888902</c:v>
                </c:pt>
                <c:pt idx="109">
                  <c:v>0.26003016666666678</c:v>
                </c:pt>
                <c:pt idx="110">
                  <c:v>0.26280794444444455</c:v>
                </c:pt>
                <c:pt idx="111">
                  <c:v>0.26558572222222232</c:v>
                </c:pt>
                <c:pt idx="112">
                  <c:v>0.26836350000000009</c:v>
                </c:pt>
                <c:pt idx="113">
                  <c:v>0.27114127777777786</c:v>
                </c:pt>
                <c:pt idx="114">
                  <c:v>0.27391905555555562</c:v>
                </c:pt>
                <c:pt idx="115">
                  <c:v>0.27669683333333339</c:v>
                </c:pt>
                <c:pt idx="116">
                  <c:v>0.27947461111111116</c:v>
                </c:pt>
                <c:pt idx="117">
                  <c:v>0.28225238888888893</c:v>
                </c:pt>
                <c:pt idx="118">
                  <c:v>0.2850301666666667</c:v>
                </c:pt>
                <c:pt idx="119">
                  <c:v>0.28780794444444446</c:v>
                </c:pt>
                <c:pt idx="120">
                  <c:v>0.29058572222222223</c:v>
                </c:pt>
                <c:pt idx="121">
                  <c:v>0.2933635</c:v>
                </c:pt>
                <c:pt idx="122">
                  <c:v>0.29614127777777777</c:v>
                </c:pt>
                <c:pt idx="123">
                  <c:v>0.29891905555555554</c:v>
                </c:pt>
                <c:pt idx="124">
                  <c:v>0.3016968333333333</c:v>
                </c:pt>
                <c:pt idx="125">
                  <c:v>0.30447461111111107</c:v>
                </c:pt>
                <c:pt idx="126">
                  <c:v>0.30725238888888884</c:v>
                </c:pt>
                <c:pt idx="127">
                  <c:v>0.31003016666666661</c:v>
                </c:pt>
                <c:pt idx="128">
                  <c:v>0.31280794444444437</c:v>
                </c:pt>
                <c:pt idx="129">
                  <c:v>0.31558572222222214</c:v>
                </c:pt>
                <c:pt idx="130">
                  <c:v>0.31836350000000013</c:v>
                </c:pt>
                <c:pt idx="131">
                  <c:v>0.3211412777777779</c:v>
                </c:pt>
                <c:pt idx="132">
                  <c:v>0.32391905555555567</c:v>
                </c:pt>
                <c:pt idx="133">
                  <c:v>0.32669683333333344</c:v>
                </c:pt>
                <c:pt idx="134">
                  <c:v>0.3294746111111112</c:v>
                </c:pt>
                <c:pt idx="135">
                  <c:v>0.33225238888888897</c:v>
                </c:pt>
                <c:pt idx="136">
                  <c:v>0.33503016666666674</c:v>
                </c:pt>
                <c:pt idx="137">
                  <c:v>0.33780794444444451</c:v>
                </c:pt>
                <c:pt idx="138">
                  <c:v>0.34058572222222228</c:v>
                </c:pt>
                <c:pt idx="139">
                  <c:v>0.34336350000000004</c:v>
                </c:pt>
                <c:pt idx="140">
                  <c:v>0.34614127777777781</c:v>
                </c:pt>
                <c:pt idx="141">
                  <c:v>0.34891905555555558</c:v>
                </c:pt>
                <c:pt idx="142">
                  <c:v>0.35169683333333335</c:v>
                </c:pt>
                <c:pt idx="143">
                  <c:v>0.35447461111111112</c:v>
                </c:pt>
                <c:pt idx="144">
                  <c:v>0.35725238888888888</c:v>
                </c:pt>
                <c:pt idx="145">
                  <c:v>0.36003016666666665</c:v>
                </c:pt>
                <c:pt idx="146">
                  <c:v>0.36280794444444442</c:v>
                </c:pt>
                <c:pt idx="147">
                  <c:v>0.36558572222222219</c:v>
                </c:pt>
                <c:pt idx="148">
                  <c:v>0.36836349999999995</c:v>
                </c:pt>
                <c:pt idx="149">
                  <c:v>0.37114127777777772</c:v>
                </c:pt>
                <c:pt idx="150">
                  <c:v>0.37391905555555549</c:v>
                </c:pt>
                <c:pt idx="151">
                  <c:v>0.37669683333333326</c:v>
                </c:pt>
                <c:pt idx="152">
                  <c:v>0.37947461111111103</c:v>
                </c:pt>
                <c:pt idx="153">
                  <c:v>0.38225238888888902</c:v>
                </c:pt>
                <c:pt idx="154">
                  <c:v>0.38503016666666678</c:v>
                </c:pt>
                <c:pt idx="155">
                  <c:v>0.38780794444444455</c:v>
                </c:pt>
                <c:pt idx="156">
                  <c:v>0.39058572222222232</c:v>
                </c:pt>
                <c:pt idx="157">
                  <c:v>0.39336350000000009</c:v>
                </c:pt>
                <c:pt idx="158">
                  <c:v>0.39614127777777786</c:v>
                </c:pt>
                <c:pt idx="159">
                  <c:v>0.39891905555555562</c:v>
                </c:pt>
                <c:pt idx="160">
                  <c:v>0.40169683333333339</c:v>
                </c:pt>
                <c:pt idx="161">
                  <c:v>0.40447461111111116</c:v>
                </c:pt>
                <c:pt idx="162">
                  <c:v>0.40725238888888893</c:v>
                </c:pt>
                <c:pt idx="163">
                  <c:v>0.4100301666666667</c:v>
                </c:pt>
                <c:pt idx="164">
                  <c:v>0.41280794444444446</c:v>
                </c:pt>
                <c:pt idx="165">
                  <c:v>0.41558572222222223</c:v>
                </c:pt>
                <c:pt idx="166">
                  <c:v>0.4183635</c:v>
                </c:pt>
                <c:pt idx="167">
                  <c:v>0.42114127777777777</c:v>
                </c:pt>
                <c:pt idx="168">
                  <c:v>0.42391905555555554</c:v>
                </c:pt>
                <c:pt idx="169">
                  <c:v>0.4266968333333333</c:v>
                </c:pt>
                <c:pt idx="170">
                  <c:v>0.42947461111111107</c:v>
                </c:pt>
                <c:pt idx="171">
                  <c:v>0.43225238888888884</c:v>
                </c:pt>
                <c:pt idx="172">
                  <c:v>0.43503016666666661</c:v>
                </c:pt>
                <c:pt idx="173">
                  <c:v>0.43780794444444437</c:v>
                </c:pt>
                <c:pt idx="174">
                  <c:v>0.44058572222222214</c:v>
                </c:pt>
                <c:pt idx="175">
                  <c:v>0.44336350000000013</c:v>
                </c:pt>
                <c:pt idx="176">
                  <c:v>0.4461412777777779</c:v>
                </c:pt>
                <c:pt idx="177">
                  <c:v>0.44891905555555567</c:v>
                </c:pt>
                <c:pt idx="178">
                  <c:v>0.45169683333333344</c:v>
                </c:pt>
                <c:pt idx="179">
                  <c:v>0.4544746111111112</c:v>
                </c:pt>
                <c:pt idx="180">
                  <c:v>0.45725238888888897</c:v>
                </c:pt>
                <c:pt idx="181">
                  <c:v>0.46003016666666674</c:v>
                </c:pt>
                <c:pt idx="182">
                  <c:v>0.46280794444444451</c:v>
                </c:pt>
                <c:pt idx="183">
                  <c:v>0.46558572222222228</c:v>
                </c:pt>
                <c:pt idx="184">
                  <c:v>0.46836350000000004</c:v>
                </c:pt>
                <c:pt idx="185">
                  <c:v>0.47114127777777781</c:v>
                </c:pt>
                <c:pt idx="186">
                  <c:v>0.47391905555555558</c:v>
                </c:pt>
                <c:pt idx="187">
                  <c:v>0.47669683333333335</c:v>
                </c:pt>
                <c:pt idx="188">
                  <c:v>0.47947461111111112</c:v>
                </c:pt>
                <c:pt idx="189">
                  <c:v>0.48225238888888888</c:v>
                </c:pt>
                <c:pt idx="190">
                  <c:v>0.48503016666666665</c:v>
                </c:pt>
                <c:pt idx="191">
                  <c:v>0.48780794444444442</c:v>
                </c:pt>
                <c:pt idx="192">
                  <c:v>0.49058572222222219</c:v>
                </c:pt>
                <c:pt idx="193">
                  <c:v>0.49336349999999995</c:v>
                </c:pt>
                <c:pt idx="194">
                  <c:v>0.49614127777777772</c:v>
                </c:pt>
                <c:pt idx="195">
                  <c:v>0.49891905555555549</c:v>
                </c:pt>
                <c:pt idx="196">
                  <c:v>0.50169683333333326</c:v>
                </c:pt>
                <c:pt idx="197">
                  <c:v>0.50447461111111103</c:v>
                </c:pt>
                <c:pt idx="198">
                  <c:v>0.50725238888888902</c:v>
                </c:pt>
                <c:pt idx="199">
                  <c:v>0.51003016666666678</c:v>
                </c:pt>
                <c:pt idx="200">
                  <c:v>0.51280794444444455</c:v>
                </c:pt>
                <c:pt idx="201">
                  <c:v>0.51558572222222232</c:v>
                </c:pt>
                <c:pt idx="202">
                  <c:v>0.51836350000000009</c:v>
                </c:pt>
                <c:pt idx="203">
                  <c:v>0.52114127777777786</c:v>
                </c:pt>
                <c:pt idx="204">
                  <c:v>0.52391905555555562</c:v>
                </c:pt>
                <c:pt idx="205">
                  <c:v>0.52669683333333339</c:v>
                </c:pt>
                <c:pt idx="206">
                  <c:v>0.52947461111111116</c:v>
                </c:pt>
                <c:pt idx="207">
                  <c:v>0.53225238888888893</c:v>
                </c:pt>
                <c:pt idx="208">
                  <c:v>0.5350301666666667</c:v>
                </c:pt>
                <c:pt idx="209">
                  <c:v>0.53780794444444446</c:v>
                </c:pt>
                <c:pt idx="210">
                  <c:v>0.54058572222222223</c:v>
                </c:pt>
                <c:pt idx="211">
                  <c:v>0.5433635</c:v>
                </c:pt>
                <c:pt idx="212">
                  <c:v>0.54614127777777777</c:v>
                </c:pt>
                <c:pt idx="213">
                  <c:v>0.54891905555555554</c:v>
                </c:pt>
                <c:pt idx="214">
                  <c:v>0.5516968333333333</c:v>
                </c:pt>
                <c:pt idx="215">
                  <c:v>0.55447461111111107</c:v>
                </c:pt>
                <c:pt idx="216">
                  <c:v>0.55725238888888884</c:v>
                </c:pt>
                <c:pt idx="217">
                  <c:v>0.56003016666666661</c:v>
                </c:pt>
                <c:pt idx="218">
                  <c:v>0.56280794444444437</c:v>
                </c:pt>
                <c:pt idx="219">
                  <c:v>0.56558572222222214</c:v>
                </c:pt>
                <c:pt idx="220">
                  <c:v>0.56836350000000013</c:v>
                </c:pt>
                <c:pt idx="221">
                  <c:v>0.5711412777777779</c:v>
                </c:pt>
                <c:pt idx="222">
                  <c:v>0.57391905555555567</c:v>
                </c:pt>
                <c:pt idx="223">
                  <c:v>0.57669683333333344</c:v>
                </c:pt>
                <c:pt idx="224">
                  <c:v>0.5794746111111112</c:v>
                </c:pt>
                <c:pt idx="225">
                  <c:v>0.58225238888888897</c:v>
                </c:pt>
                <c:pt idx="226">
                  <c:v>0.58503016666666674</c:v>
                </c:pt>
                <c:pt idx="227">
                  <c:v>0.58780794444444451</c:v>
                </c:pt>
                <c:pt idx="228">
                  <c:v>0.59058572222222228</c:v>
                </c:pt>
                <c:pt idx="229">
                  <c:v>0.59336350000000004</c:v>
                </c:pt>
                <c:pt idx="230">
                  <c:v>0.59614127777777781</c:v>
                </c:pt>
                <c:pt idx="231">
                  <c:v>0.59891905555555558</c:v>
                </c:pt>
                <c:pt idx="232">
                  <c:v>0.60169683333333335</c:v>
                </c:pt>
                <c:pt idx="233">
                  <c:v>0.60447461111111112</c:v>
                </c:pt>
                <c:pt idx="234">
                  <c:v>0.60725238888888888</c:v>
                </c:pt>
                <c:pt idx="235">
                  <c:v>0.61003016666666665</c:v>
                </c:pt>
                <c:pt idx="236">
                  <c:v>0.61280794444444442</c:v>
                </c:pt>
                <c:pt idx="237">
                  <c:v>0.61558572222222219</c:v>
                </c:pt>
                <c:pt idx="238">
                  <c:v>0.61836349999999995</c:v>
                </c:pt>
                <c:pt idx="239">
                  <c:v>0.62114127777777772</c:v>
                </c:pt>
                <c:pt idx="240">
                  <c:v>0.62391905555555549</c:v>
                </c:pt>
                <c:pt idx="241">
                  <c:v>0.62669683333333326</c:v>
                </c:pt>
                <c:pt idx="242">
                  <c:v>0.62947461111111103</c:v>
                </c:pt>
                <c:pt idx="243">
                  <c:v>0.63225238888888902</c:v>
                </c:pt>
                <c:pt idx="244">
                  <c:v>0.63503016666666678</c:v>
                </c:pt>
                <c:pt idx="245">
                  <c:v>0.63780794444444455</c:v>
                </c:pt>
                <c:pt idx="246">
                  <c:v>0.64058572222222232</c:v>
                </c:pt>
                <c:pt idx="247">
                  <c:v>0.64336350000000009</c:v>
                </c:pt>
                <c:pt idx="248">
                  <c:v>0.64614127777777786</c:v>
                </c:pt>
                <c:pt idx="249">
                  <c:v>0.64891905555555562</c:v>
                </c:pt>
                <c:pt idx="250">
                  <c:v>0.65169683333333339</c:v>
                </c:pt>
                <c:pt idx="251">
                  <c:v>0.65447461111111116</c:v>
                </c:pt>
                <c:pt idx="252">
                  <c:v>0.65725238888888893</c:v>
                </c:pt>
                <c:pt idx="253">
                  <c:v>0.6600301666666667</c:v>
                </c:pt>
                <c:pt idx="254">
                  <c:v>0.66280794444444446</c:v>
                </c:pt>
                <c:pt idx="255">
                  <c:v>0.66558572222222223</c:v>
                </c:pt>
                <c:pt idx="256">
                  <c:v>0.6683635</c:v>
                </c:pt>
                <c:pt idx="257">
                  <c:v>0.67114127777777777</c:v>
                </c:pt>
                <c:pt idx="258">
                  <c:v>0.67391905555555554</c:v>
                </c:pt>
                <c:pt idx="259">
                  <c:v>0.6766968333333333</c:v>
                </c:pt>
                <c:pt idx="260">
                  <c:v>0.67947461111111107</c:v>
                </c:pt>
                <c:pt idx="261">
                  <c:v>0.68225238888888884</c:v>
                </c:pt>
                <c:pt idx="262">
                  <c:v>0.68503016666666661</c:v>
                </c:pt>
                <c:pt idx="263">
                  <c:v>0.68780794444444437</c:v>
                </c:pt>
                <c:pt idx="264">
                  <c:v>0.69058572222222214</c:v>
                </c:pt>
                <c:pt idx="265">
                  <c:v>0.69336350000000013</c:v>
                </c:pt>
                <c:pt idx="266">
                  <c:v>0.6961412777777779</c:v>
                </c:pt>
                <c:pt idx="267">
                  <c:v>0.69891905555555567</c:v>
                </c:pt>
                <c:pt idx="268">
                  <c:v>0.70169683333333344</c:v>
                </c:pt>
                <c:pt idx="269">
                  <c:v>0.7044746111111112</c:v>
                </c:pt>
                <c:pt idx="270">
                  <c:v>0.70725238888888897</c:v>
                </c:pt>
                <c:pt idx="271">
                  <c:v>0.71003016666666674</c:v>
                </c:pt>
                <c:pt idx="272">
                  <c:v>0.71280794444444451</c:v>
                </c:pt>
                <c:pt idx="273">
                  <c:v>0.71558572222222228</c:v>
                </c:pt>
                <c:pt idx="274">
                  <c:v>0.71836350000000004</c:v>
                </c:pt>
                <c:pt idx="275">
                  <c:v>0.72114127777777781</c:v>
                </c:pt>
                <c:pt idx="276">
                  <c:v>0.72391905555555558</c:v>
                </c:pt>
                <c:pt idx="277">
                  <c:v>0.72669683333333335</c:v>
                </c:pt>
                <c:pt idx="278">
                  <c:v>0.72947461111111112</c:v>
                </c:pt>
                <c:pt idx="279">
                  <c:v>0.73225238888888888</c:v>
                </c:pt>
                <c:pt idx="280">
                  <c:v>0.73503016666666665</c:v>
                </c:pt>
                <c:pt idx="281">
                  <c:v>0.73780794444444442</c:v>
                </c:pt>
                <c:pt idx="282">
                  <c:v>0.74058572222222219</c:v>
                </c:pt>
                <c:pt idx="283">
                  <c:v>0.74336349999999995</c:v>
                </c:pt>
                <c:pt idx="284">
                  <c:v>0.74614127777777772</c:v>
                </c:pt>
                <c:pt idx="285">
                  <c:v>0.74891905555555549</c:v>
                </c:pt>
                <c:pt idx="286">
                  <c:v>0.75169683333333326</c:v>
                </c:pt>
                <c:pt idx="287">
                  <c:v>0.75447461111111103</c:v>
                </c:pt>
                <c:pt idx="288">
                  <c:v>0.75725238888888902</c:v>
                </c:pt>
                <c:pt idx="289">
                  <c:v>0.76003016666666678</c:v>
                </c:pt>
                <c:pt idx="290">
                  <c:v>0.76280794444444455</c:v>
                </c:pt>
                <c:pt idx="291">
                  <c:v>0.76558572222222232</c:v>
                </c:pt>
                <c:pt idx="292">
                  <c:v>0.76836350000000009</c:v>
                </c:pt>
                <c:pt idx="293">
                  <c:v>0.77114127777777786</c:v>
                </c:pt>
                <c:pt idx="294">
                  <c:v>0.77391905555555562</c:v>
                </c:pt>
                <c:pt idx="295">
                  <c:v>0.77669683333333339</c:v>
                </c:pt>
                <c:pt idx="296">
                  <c:v>0.77947461111111116</c:v>
                </c:pt>
                <c:pt idx="297">
                  <c:v>0.78225238888888893</c:v>
                </c:pt>
                <c:pt idx="298">
                  <c:v>0.7850301666666667</c:v>
                </c:pt>
                <c:pt idx="299">
                  <c:v>0.78780794444444446</c:v>
                </c:pt>
                <c:pt idx="300">
                  <c:v>0.79058572222222223</c:v>
                </c:pt>
                <c:pt idx="301">
                  <c:v>0.7933635</c:v>
                </c:pt>
                <c:pt idx="302">
                  <c:v>0.79614127777777777</c:v>
                </c:pt>
                <c:pt idx="303">
                  <c:v>0.79891905555555554</c:v>
                </c:pt>
                <c:pt idx="304">
                  <c:v>0.8016968333333333</c:v>
                </c:pt>
                <c:pt idx="305">
                  <c:v>0.80447461111111107</c:v>
                </c:pt>
                <c:pt idx="306">
                  <c:v>0.80725238888888884</c:v>
                </c:pt>
                <c:pt idx="307">
                  <c:v>0.81003016666666661</c:v>
                </c:pt>
                <c:pt idx="308">
                  <c:v>0.81280794444444437</c:v>
                </c:pt>
                <c:pt idx="309">
                  <c:v>0.81558572222222214</c:v>
                </c:pt>
                <c:pt idx="310">
                  <c:v>0.81836350000000013</c:v>
                </c:pt>
                <c:pt idx="311">
                  <c:v>0.8211412777777779</c:v>
                </c:pt>
                <c:pt idx="312">
                  <c:v>0.82391905555555567</c:v>
                </c:pt>
                <c:pt idx="313">
                  <c:v>0.82669683333333344</c:v>
                </c:pt>
                <c:pt idx="314">
                  <c:v>0.8294746111111112</c:v>
                </c:pt>
                <c:pt idx="315">
                  <c:v>0.83225238888888897</c:v>
                </c:pt>
                <c:pt idx="316">
                  <c:v>0.83503016666666674</c:v>
                </c:pt>
                <c:pt idx="317">
                  <c:v>0.83780794444444451</c:v>
                </c:pt>
                <c:pt idx="318">
                  <c:v>0.84058572222222228</c:v>
                </c:pt>
                <c:pt idx="319">
                  <c:v>0.84336350000000004</c:v>
                </c:pt>
                <c:pt idx="320">
                  <c:v>0.84614127777777781</c:v>
                </c:pt>
                <c:pt idx="321">
                  <c:v>0.84891905555555558</c:v>
                </c:pt>
                <c:pt idx="322">
                  <c:v>0.85169683333333335</c:v>
                </c:pt>
                <c:pt idx="323">
                  <c:v>0.85447461111111112</c:v>
                </c:pt>
                <c:pt idx="324">
                  <c:v>0.85725238888888888</c:v>
                </c:pt>
                <c:pt idx="325">
                  <c:v>0.86003016666666665</c:v>
                </c:pt>
                <c:pt idx="326">
                  <c:v>0.86280794444444442</c:v>
                </c:pt>
                <c:pt idx="327">
                  <c:v>0.86558572222222219</c:v>
                </c:pt>
                <c:pt idx="328">
                  <c:v>0.86836349999999995</c:v>
                </c:pt>
                <c:pt idx="329">
                  <c:v>0.87114127777777772</c:v>
                </c:pt>
                <c:pt idx="330">
                  <c:v>0.87391905555555549</c:v>
                </c:pt>
                <c:pt idx="331">
                  <c:v>0.87669683333333326</c:v>
                </c:pt>
                <c:pt idx="332">
                  <c:v>0.87947461111111103</c:v>
                </c:pt>
                <c:pt idx="333">
                  <c:v>0.88225238888888902</c:v>
                </c:pt>
                <c:pt idx="334">
                  <c:v>0.88503016666666678</c:v>
                </c:pt>
                <c:pt idx="335">
                  <c:v>0.88780794444444455</c:v>
                </c:pt>
                <c:pt idx="336">
                  <c:v>0.89058572222222232</c:v>
                </c:pt>
                <c:pt idx="337">
                  <c:v>0.89336350000000009</c:v>
                </c:pt>
                <c:pt idx="338">
                  <c:v>0.89614127777777786</c:v>
                </c:pt>
                <c:pt idx="339">
                  <c:v>0.89891905555555562</c:v>
                </c:pt>
                <c:pt idx="340">
                  <c:v>0.90169683333333339</c:v>
                </c:pt>
                <c:pt idx="341">
                  <c:v>0.90447461111111116</c:v>
                </c:pt>
                <c:pt idx="342">
                  <c:v>0.90725238888888893</c:v>
                </c:pt>
                <c:pt idx="343">
                  <c:v>0.9100301666666667</c:v>
                </c:pt>
                <c:pt idx="344">
                  <c:v>0.91280794444444446</c:v>
                </c:pt>
                <c:pt idx="345">
                  <c:v>0.91558572222222223</c:v>
                </c:pt>
                <c:pt idx="346">
                  <c:v>0.9183635</c:v>
                </c:pt>
                <c:pt idx="347">
                  <c:v>0.92114127777777777</c:v>
                </c:pt>
                <c:pt idx="348">
                  <c:v>0.92391905555555554</c:v>
                </c:pt>
                <c:pt idx="349">
                  <c:v>0.9266968333333333</c:v>
                </c:pt>
                <c:pt idx="350">
                  <c:v>0.92947461111111107</c:v>
                </c:pt>
                <c:pt idx="351">
                  <c:v>0.93225238888888884</c:v>
                </c:pt>
                <c:pt idx="352">
                  <c:v>0.93503016666666661</c:v>
                </c:pt>
                <c:pt idx="353">
                  <c:v>0.93780794444444437</c:v>
                </c:pt>
                <c:pt idx="354">
                  <c:v>0.94058572222222214</c:v>
                </c:pt>
                <c:pt idx="355">
                  <c:v>0.94336350000000013</c:v>
                </c:pt>
                <c:pt idx="356">
                  <c:v>0.9461412777777779</c:v>
                </c:pt>
                <c:pt idx="357">
                  <c:v>0.94891905555555567</c:v>
                </c:pt>
                <c:pt idx="358">
                  <c:v>0.95169683333333344</c:v>
                </c:pt>
                <c:pt idx="359">
                  <c:v>0.9544746111111112</c:v>
                </c:pt>
                <c:pt idx="360">
                  <c:v>0.95725238888888897</c:v>
                </c:pt>
                <c:pt idx="361">
                  <c:v>0.96003016666666674</c:v>
                </c:pt>
                <c:pt idx="362">
                  <c:v>0.96280794444444451</c:v>
                </c:pt>
                <c:pt idx="363">
                  <c:v>0.96558572222222228</c:v>
                </c:pt>
                <c:pt idx="364">
                  <c:v>0.96836350000000004</c:v>
                </c:pt>
                <c:pt idx="365">
                  <c:v>0.97114127777777781</c:v>
                </c:pt>
                <c:pt idx="366">
                  <c:v>0.97391905555555558</c:v>
                </c:pt>
                <c:pt idx="367">
                  <c:v>0.97669683333333335</c:v>
                </c:pt>
                <c:pt idx="368">
                  <c:v>0.97947461111111112</c:v>
                </c:pt>
                <c:pt idx="369">
                  <c:v>0.98225238888888888</c:v>
                </c:pt>
                <c:pt idx="370">
                  <c:v>0.98503016666666665</c:v>
                </c:pt>
                <c:pt idx="371">
                  <c:v>0.98780794444444442</c:v>
                </c:pt>
                <c:pt idx="372">
                  <c:v>0.99058572222222219</c:v>
                </c:pt>
                <c:pt idx="373">
                  <c:v>0.99336349999999995</c:v>
                </c:pt>
                <c:pt idx="374">
                  <c:v>0.99614127777777772</c:v>
                </c:pt>
                <c:pt idx="375">
                  <c:v>0.99891905555555549</c:v>
                </c:pt>
                <c:pt idx="376">
                  <c:v>1.0016968333333334</c:v>
                </c:pt>
                <c:pt idx="377">
                  <c:v>1.0044746111111111</c:v>
                </c:pt>
                <c:pt idx="378">
                  <c:v>1.0072523888888889</c:v>
                </c:pt>
                <c:pt idx="379">
                  <c:v>1.0100301666666667</c:v>
                </c:pt>
                <c:pt idx="380">
                  <c:v>1.0128079444444444</c:v>
                </c:pt>
                <c:pt idx="381">
                  <c:v>1.0155857222222222</c:v>
                </c:pt>
                <c:pt idx="382">
                  <c:v>1.0183635</c:v>
                </c:pt>
                <c:pt idx="383">
                  <c:v>1.0211412777777777</c:v>
                </c:pt>
                <c:pt idx="384">
                  <c:v>1.0239190555555555</c:v>
                </c:pt>
                <c:pt idx="385">
                  <c:v>1.0266968333333333</c:v>
                </c:pt>
                <c:pt idx="386">
                  <c:v>1.029474611111111</c:v>
                </c:pt>
                <c:pt idx="387">
                  <c:v>1.0322523888888888</c:v>
                </c:pt>
                <c:pt idx="388">
                  <c:v>1.0350301666666666</c:v>
                </c:pt>
                <c:pt idx="389">
                  <c:v>1.0378079444444444</c:v>
                </c:pt>
                <c:pt idx="390">
                  <c:v>1.0405857222222221</c:v>
                </c:pt>
                <c:pt idx="391">
                  <c:v>1.0433634999999999</c:v>
                </c:pt>
                <c:pt idx="392">
                  <c:v>1.0461412777777777</c:v>
                </c:pt>
                <c:pt idx="393">
                  <c:v>1.0489190555555554</c:v>
                </c:pt>
                <c:pt idx="394">
                  <c:v>1.0516968333333332</c:v>
                </c:pt>
                <c:pt idx="395">
                  <c:v>1.054474611111111</c:v>
                </c:pt>
                <c:pt idx="396">
                  <c:v>1.0572523888888887</c:v>
                </c:pt>
                <c:pt idx="397">
                  <c:v>1.0600301666666665</c:v>
                </c:pt>
                <c:pt idx="398">
                  <c:v>1.0628079444444443</c:v>
                </c:pt>
                <c:pt idx="399">
                  <c:v>1.065585722222222</c:v>
                </c:pt>
                <c:pt idx="400">
                  <c:v>1.0683635000000002</c:v>
                </c:pt>
                <c:pt idx="401">
                  <c:v>1.071141277777778</c:v>
                </c:pt>
                <c:pt idx="402">
                  <c:v>1.0739190555555558</c:v>
                </c:pt>
                <c:pt idx="403">
                  <c:v>1.0766968333333335</c:v>
                </c:pt>
                <c:pt idx="404">
                  <c:v>1.0794746111111113</c:v>
                </c:pt>
                <c:pt idx="405">
                  <c:v>1.0822523888888891</c:v>
                </c:pt>
                <c:pt idx="406">
                  <c:v>1.0850301666666669</c:v>
                </c:pt>
                <c:pt idx="407">
                  <c:v>1.0878079444444446</c:v>
                </c:pt>
                <c:pt idx="408">
                  <c:v>1.0905857222222224</c:v>
                </c:pt>
                <c:pt idx="409">
                  <c:v>1.0933635000000002</c:v>
                </c:pt>
                <c:pt idx="410">
                  <c:v>1.0961412777777779</c:v>
                </c:pt>
                <c:pt idx="411">
                  <c:v>1.0989190555555557</c:v>
                </c:pt>
                <c:pt idx="412">
                  <c:v>1.1016968333333335</c:v>
                </c:pt>
                <c:pt idx="413">
                  <c:v>1.1044746111111112</c:v>
                </c:pt>
                <c:pt idx="414">
                  <c:v>1.107252388888889</c:v>
                </c:pt>
                <c:pt idx="415">
                  <c:v>1.1100301666666668</c:v>
                </c:pt>
                <c:pt idx="416">
                  <c:v>1.1128079444444445</c:v>
                </c:pt>
                <c:pt idx="417">
                  <c:v>1.1155857222222223</c:v>
                </c:pt>
                <c:pt idx="418">
                  <c:v>1.1183635000000001</c:v>
                </c:pt>
                <c:pt idx="419">
                  <c:v>1.1211412777777778</c:v>
                </c:pt>
                <c:pt idx="420">
                  <c:v>1.1239190555555556</c:v>
                </c:pt>
                <c:pt idx="421">
                  <c:v>1.1266968333333334</c:v>
                </c:pt>
                <c:pt idx="422">
                  <c:v>1.1294746111111111</c:v>
                </c:pt>
                <c:pt idx="423">
                  <c:v>1.1322523888888889</c:v>
                </c:pt>
                <c:pt idx="424">
                  <c:v>1.1350301666666667</c:v>
                </c:pt>
                <c:pt idx="425">
                  <c:v>1.1378079444444444</c:v>
                </c:pt>
                <c:pt idx="426">
                  <c:v>1.1405857222222222</c:v>
                </c:pt>
                <c:pt idx="427">
                  <c:v>1.1433635</c:v>
                </c:pt>
                <c:pt idx="428">
                  <c:v>1.1461412777777777</c:v>
                </c:pt>
                <c:pt idx="429">
                  <c:v>1.1489190555555555</c:v>
                </c:pt>
                <c:pt idx="430">
                  <c:v>1.1516968333333333</c:v>
                </c:pt>
                <c:pt idx="431">
                  <c:v>1.154474611111111</c:v>
                </c:pt>
                <c:pt idx="432">
                  <c:v>1.1572523888888888</c:v>
                </c:pt>
                <c:pt idx="433">
                  <c:v>1.1600301666666666</c:v>
                </c:pt>
                <c:pt idx="434">
                  <c:v>1.1628079444444448</c:v>
                </c:pt>
                <c:pt idx="435">
                  <c:v>1.1655857222222226</c:v>
                </c:pt>
                <c:pt idx="436">
                  <c:v>1.1683635000000003</c:v>
                </c:pt>
                <c:pt idx="437">
                  <c:v>1.1711412777777781</c:v>
                </c:pt>
                <c:pt idx="438">
                  <c:v>1.1739190555555559</c:v>
                </c:pt>
                <c:pt idx="439">
                  <c:v>1.1766968333333336</c:v>
                </c:pt>
                <c:pt idx="440">
                  <c:v>1.1794746111111114</c:v>
                </c:pt>
                <c:pt idx="441">
                  <c:v>1.1822523888888892</c:v>
                </c:pt>
                <c:pt idx="442">
                  <c:v>1.1850301666666669</c:v>
                </c:pt>
                <c:pt idx="443">
                  <c:v>1.1878079444444447</c:v>
                </c:pt>
                <c:pt idx="444">
                  <c:v>1.1905857222222225</c:v>
                </c:pt>
                <c:pt idx="445">
                  <c:v>1.1933635000000002</c:v>
                </c:pt>
                <c:pt idx="446">
                  <c:v>1.196141277777778</c:v>
                </c:pt>
                <c:pt idx="447">
                  <c:v>1.1989190555555558</c:v>
                </c:pt>
                <c:pt idx="448">
                  <c:v>1.2016968333333335</c:v>
                </c:pt>
                <c:pt idx="449">
                  <c:v>1.2044746111111113</c:v>
                </c:pt>
                <c:pt idx="450">
                  <c:v>1.2072523888888891</c:v>
                </c:pt>
                <c:pt idx="451">
                  <c:v>1.2100301666666669</c:v>
                </c:pt>
                <c:pt idx="452">
                  <c:v>1.2128079444444446</c:v>
                </c:pt>
                <c:pt idx="453">
                  <c:v>1.2155857222222224</c:v>
                </c:pt>
                <c:pt idx="454">
                  <c:v>1.2183635000000002</c:v>
                </c:pt>
                <c:pt idx="455">
                  <c:v>1.2211412777777779</c:v>
                </c:pt>
                <c:pt idx="456">
                  <c:v>1.2239190555555557</c:v>
                </c:pt>
                <c:pt idx="457">
                  <c:v>1.2266968333333335</c:v>
                </c:pt>
                <c:pt idx="458">
                  <c:v>1.2294746111111112</c:v>
                </c:pt>
                <c:pt idx="459">
                  <c:v>1.232252388888889</c:v>
                </c:pt>
                <c:pt idx="460">
                  <c:v>1.2350301666666668</c:v>
                </c:pt>
                <c:pt idx="461">
                  <c:v>1.2378079444444445</c:v>
                </c:pt>
                <c:pt idx="462">
                  <c:v>1.2405857222222223</c:v>
                </c:pt>
                <c:pt idx="463">
                  <c:v>1.2433635000000001</c:v>
                </c:pt>
                <c:pt idx="464">
                  <c:v>1.2461412777777778</c:v>
                </c:pt>
                <c:pt idx="465">
                  <c:v>1.2489190555555556</c:v>
                </c:pt>
                <c:pt idx="466">
                  <c:v>1.2516968333333334</c:v>
                </c:pt>
                <c:pt idx="467">
                  <c:v>1.2544746111111111</c:v>
                </c:pt>
                <c:pt idx="468">
                  <c:v>1.2572523888888889</c:v>
                </c:pt>
                <c:pt idx="469">
                  <c:v>1.2600301666666667</c:v>
                </c:pt>
                <c:pt idx="470">
                  <c:v>1.2628079444444444</c:v>
                </c:pt>
                <c:pt idx="471">
                  <c:v>1.2655857222222222</c:v>
                </c:pt>
                <c:pt idx="472">
                  <c:v>1.2683635</c:v>
                </c:pt>
                <c:pt idx="473">
                  <c:v>1.2711412777777777</c:v>
                </c:pt>
                <c:pt idx="474">
                  <c:v>1.2739190555555555</c:v>
                </c:pt>
                <c:pt idx="475">
                  <c:v>1.2766968333333333</c:v>
                </c:pt>
                <c:pt idx="476">
                  <c:v>1.279474611111111</c:v>
                </c:pt>
                <c:pt idx="477">
                  <c:v>1.2822523888888888</c:v>
                </c:pt>
                <c:pt idx="478">
                  <c:v>1.2850301666666666</c:v>
                </c:pt>
                <c:pt idx="479">
                  <c:v>1.2878079444444448</c:v>
                </c:pt>
                <c:pt idx="480">
                  <c:v>1.2905857222222226</c:v>
                </c:pt>
                <c:pt idx="481">
                  <c:v>1.2933635000000003</c:v>
                </c:pt>
                <c:pt idx="482">
                  <c:v>1.2961412777777781</c:v>
                </c:pt>
                <c:pt idx="483">
                  <c:v>1.2989190555555559</c:v>
                </c:pt>
                <c:pt idx="484">
                  <c:v>1.3016968333333336</c:v>
                </c:pt>
                <c:pt idx="485">
                  <c:v>1.3044746111111114</c:v>
                </c:pt>
                <c:pt idx="486">
                  <c:v>1.3072523888888892</c:v>
                </c:pt>
                <c:pt idx="487">
                  <c:v>1.3100301666666669</c:v>
                </c:pt>
                <c:pt idx="488">
                  <c:v>1.3128079444444447</c:v>
                </c:pt>
                <c:pt idx="489">
                  <c:v>1.3155857222222225</c:v>
                </c:pt>
                <c:pt idx="490">
                  <c:v>1.3183635000000002</c:v>
                </c:pt>
                <c:pt idx="491">
                  <c:v>1.321141277777778</c:v>
                </c:pt>
                <c:pt idx="492">
                  <c:v>1.3239190555555558</c:v>
                </c:pt>
                <c:pt idx="493">
                  <c:v>1.3266968333333335</c:v>
                </c:pt>
                <c:pt idx="494">
                  <c:v>1.3294746111111113</c:v>
                </c:pt>
                <c:pt idx="495">
                  <c:v>1.3322523888888891</c:v>
                </c:pt>
                <c:pt idx="496">
                  <c:v>1.3350301666666669</c:v>
                </c:pt>
                <c:pt idx="497">
                  <c:v>1.3378079444444446</c:v>
                </c:pt>
                <c:pt idx="498">
                  <c:v>1.3405857222222224</c:v>
                </c:pt>
                <c:pt idx="499">
                  <c:v>1.3433634722222223</c:v>
                </c:pt>
                <c:pt idx="500">
                  <c:v>1.3461412500000001</c:v>
                </c:pt>
                <c:pt idx="501">
                  <c:v>1.3489190277777778</c:v>
                </c:pt>
                <c:pt idx="502">
                  <c:v>1.3516968055555556</c:v>
                </c:pt>
                <c:pt idx="503">
                  <c:v>1.3544745833333334</c:v>
                </c:pt>
                <c:pt idx="504">
                  <c:v>1.3572523611111111</c:v>
                </c:pt>
                <c:pt idx="505">
                  <c:v>1.3600301388888889</c:v>
                </c:pt>
                <c:pt idx="506">
                  <c:v>1.3628079166666667</c:v>
                </c:pt>
                <c:pt idx="507">
                  <c:v>1.3655856944444444</c:v>
                </c:pt>
                <c:pt idx="508">
                  <c:v>1.3683634722222222</c:v>
                </c:pt>
                <c:pt idx="509">
                  <c:v>1.37114125</c:v>
                </c:pt>
                <c:pt idx="510">
                  <c:v>1.3739190277777777</c:v>
                </c:pt>
                <c:pt idx="511">
                  <c:v>1.3766968055555555</c:v>
                </c:pt>
                <c:pt idx="512">
                  <c:v>1.3794745833333333</c:v>
                </c:pt>
                <c:pt idx="513">
                  <c:v>1.382252361111111</c:v>
                </c:pt>
                <c:pt idx="514">
                  <c:v>1.3850301388888888</c:v>
                </c:pt>
                <c:pt idx="515">
                  <c:v>1.3878079166666666</c:v>
                </c:pt>
                <c:pt idx="516">
                  <c:v>1.3905856944444444</c:v>
                </c:pt>
                <c:pt idx="517">
                  <c:v>1.3933634722222221</c:v>
                </c:pt>
                <c:pt idx="518">
                  <c:v>1.3961412499999999</c:v>
                </c:pt>
                <c:pt idx="519">
                  <c:v>1.3989190277777777</c:v>
                </c:pt>
                <c:pt idx="520">
                  <c:v>1.4016968055555554</c:v>
                </c:pt>
                <c:pt idx="521">
                  <c:v>1.4044745833333332</c:v>
                </c:pt>
                <c:pt idx="522">
                  <c:v>1.4072523611111114</c:v>
                </c:pt>
                <c:pt idx="523">
                  <c:v>1.4100301388888892</c:v>
                </c:pt>
                <c:pt idx="524">
                  <c:v>1.4128079166666669</c:v>
                </c:pt>
                <c:pt idx="525">
                  <c:v>1.4155856944444447</c:v>
                </c:pt>
                <c:pt idx="526">
                  <c:v>1.4183634722222225</c:v>
                </c:pt>
                <c:pt idx="527">
                  <c:v>1.4211412500000002</c:v>
                </c:pt>
                <c:pt idx="528">
                  <c:v>1.423919027777778</c:v>
                </c:pt>
                <c:pt idx="529">
                  <c:v>1.4266968055555558</c:v>
                </c:pt>
                <c:pt idx="530">
                  <c:v>1.4294745833333335</c:v>
                </c:pt>
                <c:pt idx="531">
                  <c:v>1.4322523611111113</c:v>
                </c:pt>
                <c:pt idx="532">
                  <c:v>1.4350301388888891</c:v>
                </c:pt>
                <c:pt idx="533">
                  <c:v>1.4378079166666669</c:v>
                </c:pt>
                <c:pt idx="534">
                  <c:v>1.4405856944444446</c:v>
                </c:pt>
                <c:pt idx="535">
                  <c:v>1.4433634722222224</c:v>
                </c:pt>
                <c:pt idx="536">
                  <c:v>1.4461412500000002</c:v>
                </c:pt>
                <c:pt idx="537">
                  <c:v>1.4489190277777779</c:v>
                </c:pt>
                <c:pt idx="538">
                  <c:v>1.4516968055555557</c:v>
                </c:pt>
                <c:pt idx="539">
                  <c:v>1.4544745833333335</c:v>
                </c:pt>
                <c:pt idx="540">
                  <c:v>1.4572523611111112</c:v>
                </c:pt>
                <c:pt idx="541">
                  <c:v>1.460030138888889</c:v>
                </c:pt>
                <c:pt idx="542">
                  <c:v>1.4628079166666668</c:v>
                </c:pt>
                <c:pt idx="543">
                  <c:v>1.4655856944444445</c:v>
                </c:pt>
                <c:pt idx="544">
                  <c:v>1.4683634722222223</c:v>
                </c:pt>
                <c:pt idx="545">
                  <c:v>1.4711412500000001</c:v>
                </c:pt>
                <c:pt idx="546">
                  <c:v>1.4739190277777778</c:v>
                </c:pt>
                <c:pt idx="547">
                  <c:v>1.4766968055555556</c:v>
                </c:pt>
                <c:pt idx="548">
                  <c:v>1.4794745833333334</c:v>
                </c:pt>
                <c:pt idx="549">
                  <c:v>1.4822523611111111</c:v>
                </c:pt>
                <c:pt idx="550">
                  <c:v>1.4850301388888889</c:v>
                </c:pt>
                <c:pt idx="551">
                  <c:v>1.4878079166666667</c:v>
                </c:pt>
                <c:pt idx="552">
                  <c:v>1.4905856944444444</c:v>
                </c:pt>
                <c:pt idx="553">
                  <c:v>1.4933634722222222</c:v>
                </c:pt>
                <c:pt idx="554">
                  <c:v>1.49614125</c:v>
                </c:pt>
                <c:pt idx="555">
                  <c:v>1.4989190277777777</c:v>
                </c:pt>
                <c:pt idx="556">
                  <c:v>1.5016968055555555</c:v>
                </c:pt>
                <c:pt idx="557">
                  <c:v>1.5044745833333333</c:v>
                </c:pt>
                <c:pt idx="558">
                  <c:v>1.507252361111111</c:v>
                </c:pt>
                <c:pt idx="559">
                  <c:v>1.5100301388888888</c:v>
                </c:pt>
                <c:pt idx="560">
                  <c:v>1.5128079166666666</c:v>
                </c:pt>
                <c:pt idx="561">
                  <c:v>1.5155856944444444</c:v>
                </c:pt>
                <c:pt idx="562">
                  <c:v>1.5183634722222221</c:v>
                </c:pt>
                <c:pt idx="563">
                  <c:v>1.5211412499999999</c:v>
                </c:pt>
                <c:pt idx="564">
                  <c:v>1.5239190277777777</c:v>
                </c:pt>
                <c:pt idx="565">
                  <c:v>1.5266968055555554</c:v>
                </c:pt>
                <c:pt idx="566">
                  <c:v>1.5294745833333332</c:v>
                </c:pt>
                <c:pt idx="567">
                  <c:v>1.5322523611111114</c:v>
                </c:pt>
                <c:pt idx="568">
                  <c:v>1.5350301388888892</c:v>
                </c:pt>
                <c:pt idx="569">
                  <c:v>1.5378079166666669</c:v>
                </c:pt>
                <c:pt idx="570">
                  <c:v>1.5405856944444447</c:v>
                </c:pt>
                <c:pt idx="571">
                  <c:v>1.5433634722222225</c:v>
                </c:pt>
                <c:pt idx="572">
                  <c:v>1.5461412500000002</c:v>
                </c:pt>
                <c:pt idx="573">
                  <c:v>1.548919027777778</c:v>
                </c:pt>
                <c:pt idx="574">
                  <c:v>1.5516968055555558</c:v>
                </c:pt>
                <c:pt idx="575">
                  <c:v>1.5544745833333335</c:v>
                </c:pt>
                <c:pt idx="576">
                  <c:v>1.5572523611111113</c:v>
                </c:pt>
                <c:pt idx="577">
                  <c:v>1.5600301388888891</c:v>
                </c:pt>
                <c:pt idx="578">
                  <c:v>1.5628079166666669</c:v>
                </c:pt>
                <c:pt idx="579">
                  <c:v>1.5655856944444446</c:v>
                </c:pt>
                <c:pt idx="580">
                  <c:v>1.5683634722222224</c:v>
                </c:pt>
                <c:pt idx="581">
                  <c:v>1.5711412500000002</c:v>
                </c:pt>
                <c:pt idx="582">
                  <c:v>1.5739190277777779</c:v>
                </c:pt>
                <c:pt idx="583">
                  <c:v>1.5766968055555557</c:v>
                </c:pt>
                <c:pt idx="584">
                  <c:v>1.5794745833333335</c:v>
                </c:pt>
                <c:pt idx="585">
                  <c:v>1.5822523611111112</c:v>
                </c:pt>
                <c:pt idx="586">
                  <c:v>1.585030138888889</c:v>
                </c:pt>
                <c:pt idx="587">
                  <c:v>1.5878079166666668</c:v>
                </c:pt>
                <c:pt idx="588">
                  <c:v>1.5905856944444445</c:v>
                </c:pt>
                <c:pt idx="589">
                  <c:v>1.5933634722222223</c:v>
                </c:pt>
                <c:pt idx="590">
                  <c:v>1.5961412500000001</c:v>
                </c:pt>
                <c:pt idx="591">
                  <c:v>1.5989190277777778</c:v>
                </c:pt>
                <c:pt idx="592">
                  <c:v>1.6016968055555556</c:v>
                </c:pt>
                <c:pt idx="593">
                  <c:v>1.6044745833333334</c:v>
                </c:pt>
                <c:pt idx="594">
                  <c:v>1.6072523611111111</c:v>
                </c:pt>
                <c:pt idx="595">
                  <c:v>1.6100301388888889</c:v>
                </c:pt>
                <c:pt idx="596">
                  <c:v>1.6128079166666667</c:v>
                </c:pt>
                <c:pt idx="597">
                  <c:v>1.6155856944444444</c:v>
                </c:pt>
                <c:pt idx="598">
                  <c:v>1.6183634722222222</c:v>
                </c:pt>
                <c:pt idx="599">
                  <c:v>1.62114125</c:v>
                </c:pt>
                <c:pt idx="600">
                  <c:v>1.6239190277777777</c:v>
                </c:pt>
                <c:pt idx="601">
                  <c:v>1.6266968055555555</c:v>
                </c:pt>
                <c:pt idx="602">
                  <c:v>1.6294745833333333</c:v>
                </c:pt>
                <c:pt idx="603">
                  <c:v>1.632252361111111</c:v>
                </c:pt>
                <c:pt idx="604">
                  <c:v>1.6350301388888888</c:v>
                </c:pt>
                <c:pt idx="605">
                  <c:v>1.6378079166666666</c:v>
                </c:pt>
                <c:pt idx="606">
                  <c:v>1.6405856944444444</c:v>
                </c:pt>
                <c:pt idx="607">
                  <c:v>1.6433634722222221</c:v>
                </c:pt>
                <c:pt idx="608">
                  <c:v>1.6461412499999999</c:v>
                </c:pt>
                <c:pt idx="609">
                  <c:v>1.6489190277777777</c:v>
                </c:pt>
                <c:pt idx="610">
                  <c:v>1.6516968055555554</c:v>
                </c:pt>
                <c:pt idx="611">
                  <c:v>1.6544745833333332</c:v>
                </c:pt>
                <c:pt idx="612">
                  <c:v>1.6572523611111114</c:v>
                </c:pt>
                <c:pt idx="613">
                  <c:v>1.6600301388888892</c:v>
                </c:pt>
                <c:pt idx="614">
                  <c:v>1.6628079166666669</c:v>
                </c:pt>
                <c:pt idx="615">
                  <c:v>1.6655856944444447</c:v>
                </c:pt>
                <c:pt idx="616">
                  <c:v>1.6683634722222225</c:v>
                </c:pt>
                <c:pt idx="617">
                  <c:v>1.6711412500000002</c:v>
                </c:pt>
                <c:pt idx="618">
                  <c:v>1.673919027777778</c:v>
                </c:pt>
                <c:pt idx="619">
                  <c:v>1.6766968055555558</c:v>
                </c:pt>
                <c:pt idx="620">
                  <c:v>1.6794745833333335</c:v>
                </c:pt>
                <c:pt idx="621">
                  <c:v>1.6822523611111113</c:v>
                </c:pt>
                <c:pt idx="622">
                  <c:v>1.6850301388888891</c:v>
                </c:pt>
                <c:pt idx="623">
                  <c:v>1.6878079166666669</c:v>
                </c:pt>
                <c:pt idx="624">
                  <c:v>1.6905856944444446</c:v>
                </c:pt>
                <c:pt idx="625">
                  <c:v>1.6933634722222224</c:v>
                </c:pt>
                <c:pt idx="626">
                  <c:v>1.6961412500000002</c:v>
                </c:pt>
                <c:pt idx="627">
                  <c:v>1.6989190277777779</c:v>
                </c:pt>
                <c:pt idx="628">
                  <c:v>1.7016968055555557</c:v>
                </c:pt>
                <c:pt idx="629">
                  <c:v>1.7044745833333335</c:v>
                </c:pt>
                <c:pt idx="630">
                  <c:v>1.7072523611111112</c:v>
                </c:pt>
                <c:pt idx="631">
                  <c:v>1.710030138888889</c:v>
                </c:pt>
                <c:pt idx="632">
                  <c:v>1.7128079166666668</c:v>
                </c:pt>
                <c:pt idx="633">
                  <c:v>1.7155856944444445</c:v>
                </c:pt>
                <c:pt idx="634">
                  <c:v>1.7183634722222223</c:v>
                </c:pt>
                <c:pt idx="635">
                  <c:v>1.7211412500000001</c:v>
                </c:pt>
                <c:pt idx="636">
                  <c:v>1.7239190277777778</c:v>
                </c:pt>
                <c:pt idx="637">
                  <c:v>1.7266968055555556</c:v>
                </c:pt>
                <c:pt idx="638">
                  <c:v>1.7294745833333334</c:v>
                </c:pt>
                <c:pt idx="639">
                  <c:v>1.7322523611111111</c:v>
                </c:pt>
                <c:pt idx="640">
                  <c:v>1.7350301388888889</c:v>
                </c:pt>
                <c:pt idx="641">
                  <c:v>1.7378079166666667</c:v>
                </c:pt>
                <c:pt idx="642">
                  <c:v>1.7405856944444444</c:v>
                </c:pt>
                <c:pt idx="643">
                  <c:v>1.7433634722222222</c:v>
                </c:pt>
                <c:pt idx="644">
                  <c:v>1.74614125</c:v>
                </c:pt>
                <c:pt idx="645">
                  <c:v>1.7489190277777777</c:v>
                </c:pt>
                <c:pt idx="646">
                  <c:v>1.7516968055555555</c:v>
                </c:pt>
                <c:pt idx="647">
                  <c:v>1.7544745833333333</c:v>
                </c:pt>
                <c:pt idx="648">
                  <c:v>1.757252361111111</c:v>
                </c:pt>
                <c:pt idx="649">
                  <c:v>1.7600301388888888</c:v>
                </c:pt>
                <c:pt idx="650">
                  <c:v>1.7628079166666666</c:v>
                </c:pt>
                <c:pt idx="651">
                  <c:v>1.7655856944444444</c:v>
                </c:pt>
                <c:pt idx="652">
                  <c:v>1.7683634722222221</c:v>
                </c:pt>
                <c:pt idx="653">
                  <c:v>1.7711412499999999</c:v>
                </c:pt>
                <c:pt idx="654">
                  <c:v>1.7739190277777777</c:v>
                </c:pt>
                <c:pt idx="655">
                  <c:v>1.7766968055555554</c:v>
                </c:pt>
                <c:pt idx="656">
                  <c:v>1.7794745833333332</c:v>
                </c:pt>
                <c:pt idx="657">
                  <c:v>1.7822523611111114</c:v>
                </c:pt>
                <c:pt idx="658">
                  <c:v>1.7850301388888892</c:v>
                </c:pt>
                <c:pt idx="659">
                  <c:v>1.7878079166666669</c:v>
                </c:pt>
                <c:pt idx="660">
                  <c:v>1.7905856944444447</c:v>
                </c:pt>
                <c:pt idx="661">
                  <c:v>1.7933634722222225</c:v>
                </c:pt>
                <c:pt idx="662">
                  <c:v>1.7961412500000002</c:v>
                </c:pt>
                <c:pt idx="663">
                  <c:v>1.798919027777778</c:v>
                </c:pt>
                <c:pt idx="664">
                  <c:v>1.8016968055555558</c:v>
                </c:pt>
                <c:pt idx="665">
                  <c:v>1.8044745833333335</c:v>
                </c:pt>
                <c:pt idx="666">
                  <c:v>1.8072523611111113</c:v>
                </c:pt>
                <c:pt idx="667">
                  <c:v>1.8100301388888891</c:v>
                </c:pt>
                <c:pt idx="668">
                  <c:v>1.8128079166666669</c:v>
                </c:pt>
                <c:pt idx="669">
                  <c:v>1.8155856944444446</c:v>
                </c:pt>
                <c:pt idx="670">
                  <c:v>1.8183634722222224</c:v>
                </c:pt>
                <c:pt idx="671">
                  <c:v>1.8211412500000002</c:v>
                </c:pt>
                <c:pt idx="672">
                  <c:v>1.8239190277777779</c:v>
                </c:pt>
                <c:pt idx="673">
                  <c:v>1.8266968055555557</c:v>
                </c:pt>
                <c:pt idx="674">
                  <c:v>1.8294745833333335</c:v>
                </c:pt>
                <c:pt idx="675">
                  <c:v>1.8322523611111112</c:v>
                </c:pt>
                <c:pt idx="676">
                  <c:v>1.835030138888889</c:v>
                </c:pt>
                <c:pt idx="677">
                  <c:v>1.8378079166666668</c:v>
                </c:pt>
                <c:pt idx="678">
                  <c:v>1.8405856944444445</c:v>
                </c:pt>
                <c:pt idx="679">
                  <c:v>1.8433634722222223</c:v>
                </c:pt>
                <c:pt idx="680">
                  <c:v>1.8461412500000001</c:v>
                </c:pt>
                <c:pt idx="681">
                  <c:v>1.8489190277777778</c:v>
                </c:pt>
                <c:pt idx="682">
                  <c:v>1.8516968055555556</c:v>
                </c:pt>
                <c:pt idx="683">
                  <c:v>1.8544745833333334</c:v>
                </c:pt>
                <c:pt idx="684">
                  <c:v>1.8572523611111111</c:v>
                </c:pt>
                <c:pt idx="685">
                  <c:v>1.8600301388888889</c:v>
                </c:pt>
                <c:pt idx="686">
                  <c:v>1.8628079166666667</c:v>
                </c:pt>
                <c:pt idx="687">
                  <c:v>1.8655856944444444</c:v>
                </c:pt>
                <c:pt idx="688">
                  <c:v>1.8683634722222222</c:v>
                </c:pt>
                <c:pt idx="689">
                  <c:v>1.87114125</c:v>
                </c:pt>
                <c:pt idx="690">
                  <c:v>1.8739190277777777</c:v>
                </c:pt>
                <c:pt idx="691">
                  <c:v>1.8766968055555555</c:v>
                </c:pt>
                <c:pt idx="692">
                  <c:v>1.8794745833333333</c:v>
                </c:pt>
                <c:pt idx="693">
                  <c:v>1.882252361111111</c:v>
                </c:pt>
                <c:pt idx="694">
                  <c:v>1.8850301388888888</c:v>
                </c:pt>
                <c:pt idx="695">
                  <c:v>1.8878079166666666</c:v>
                </c:pt>
                <c:pt idx="696">
                  <c:v>1.8905856944444444</c:v>
                </c:pt>
                <c:pt idx="697">
                  <c:v>1.8933634722222221</c:v>
                </c:pt>
                <c:pt idx="698">
                  <c:v>1.8961412499999999</c:v>
                </c:pt>
                <c:pt idx="699">
                  <c:v>1.8989190277777777</c:v>
                </c:pt>
                <c:pt idx="700">
                  <c:v>1.9016968055555554</c:v>
                </c:pt>
                <c:pt idx="701">
                  <c:v>1.9044745833333332</c:v>
                </c:pt>
                <c:pt idx="702">
                  <c:v>1.9072523611111114</c:v>
                </c:pt>
                <c:pt idx="703">
                  <c:v>1.9100301388888892</c:v>
                </c:pt>
                <c:pt idx="704">
                  <c:v>1.9128079166666669</c:v>
                </c:pt>
                <c:pt idx="705">
                  <c:v>1.9155856944444447</c:v>
                </c:pt>
                <c:pt idx="706">
                  <c:v>1.9183634722222225</c:v>
                </c:pt>
                <c:pt idx="707">
                  <c:v>1.9211412500000002</c:v>
                </c:pt>
                <c:pt idx="708">
                  <c:v>1.923919027777778</c:v>
                </c:pt>
                <c:pt idx="709">
                  <c:v>1.9266968055555558</c:v>
                </c:pt>
                <c:pt idx="710">
                  <c:v>1.9294745833333335</c:v>
                </c:pt>
                <c:pt idx="711">
                  <c:v>1.9322523611111113</c:v>
                </c:pt>
                <c:pt idx="712">
                  <c:v>1.9350301388888891</c:v>
                </c:pt>
                <c:pt idx="713">
                  <c:v>1.9378079166666669</c:v>
                </c:pt>
                <c:pt idx="714">
                  <c:v>1.9405856944444446</c:v>
                </c:pt>
                <c:pt idx="715">
                  <c:v>1.9433634722222224</c:v>
                </c:pt>
                <c:pt idx="716">
                  <c:v>1.9461412500000002</c:v>
                </c:pt>
                <c:pt idx="717">
                  <c:v>1.9489190277777779</c:v>
                </c:pt>
                <c:pt idx="718">
                  <c:v>1.9516968055555557</c:v>
                </c:pt>
                <c:pt idx="719">
                  <c:v>1.9544745833333335</c:v>
                </c:pt>
                <c:pt idx="720">
                  <c:v>1.9572523611111112</c:v>
                </c:pt>
                <c:pt idx="721">
                  <c:v>1.960030138888889</c:v>
                </c:pt>
                <c:pt idx="722">
                  <c:v>1.9628079166666668</c:v>
                </c:pt>
                <c:pt idx="723">
                  <c:v>1.9655856944444445</c:v>
                </c:pt>
                <c:pt idx="724">
                  <c:v>1.9683634722222223</c:v>
                </c:pt>
                <c:pt idx="725">
                  <c:v>1.9711412500000001</c:v>
                </c:pt>
                <c:pt idx="726">
                  <c:v>1.9739190277777778</c:v>
                </c:pt>
                <c:pt idx="727">
                  <c:v>1.9766968055555556</c:v>
                </c:pt>
                <c:pt idx="728">
                  <c:v>1.9794745833333334</c:v>
                </c:pt>
                <c:pt idx="729">
                  <c:v>1.9822523611111111</c:v>
                </c:pt>
                <c:pt idx="730">
                  <c:v>1.9850301388888889</c:v>
                </c:pt>
                <c:pt idx="731">
                  <c:v>1.9878079166666667</c:v>
                </c:pt>
                <c:pt idx="732">
                  <c:v>1.9905856944444444</c:v>
                </c:pt>
                <c:pt idx="733">
                  <c:v>1.9933634722222222</c:v>
                </c:pt>
                <c:pt idx="734">
                  <c:v>1.99614125</c:v>
                </c:pt>
                <c:pt idx="735">
                  <c:v>1.9989190277777777</c:v>
                </c:pt>
                <c:pt idx="736">
                  <c:v>2.0016968055555555</c:v>
                </c:pt>
                <c:pt idx="737">
                  <c:v>2.0044745833333333</c:v>
                </c:pt>
                <c:pt idx="738">
                  <c:v>2.007252361111111</c:v>
                </c:pt>
                <c:pt idx="739">
                  <c:v>2.0100301388888888</c:v>
                </c:pt>
                <c:pt idx="740">
                  <c:v>2.0128079166666666</c:v>
                </c:pt>
                <c:pt idx="741">
                  <c:v>2.0155856944444444</c:v>
                </c:pt>
                <c:pt idx="742">
                  <c:v>2.0183634722222221</c:v>
                </c:pt>
                <c:pt idx="743">
                  <c:v>2.0211412499999999</c:v>
                </c:pt>
                <c:pt idx="744">
                  <c:v>2.0239190277777777</c:v>
                </c:pt>
                <c:pt idx="745">
                  <c:v>2.0266968055555554</c:v>
                </c:pt>
                <c:pt idx="746">
                  <c:v>2.0294745833333332</c:v>
                </c:pt>
                <c:pt idx="747">
                  <c:v>2.0322523611111114</c:v>
                </c:pt>
                <c:pt idx="748">
                  <c:v>2.0350301388888892</c:v>
                </c:pt>
                <c:pt idx="749">
                  <c:v>2.0378079166666669</c:v>
                </c:pt>
                <c:pt idx="750">
                  <c:v>2.0405856944444447</c:v>
                </c:pt>
                <c:pt idx="751">
                  <c:v>2.0433634722222225</c:v>
                </c:pt>
                <c:pt idx="752">
                  <c:v>2.0461412500000002</c:v>
                </c:pt>
                <c:pt idx="753">
                  <c:v>2.048919027777778</c:v>
                </c:pt>
                <c:pt idx="754">
                  <c:v>2.0516968055555558</c:v>
                </c:pt>
                <c:pt idx="755">
                  <c:v>2.0544745833333335</c:v>
                </c:pt>
                <c:pt idx="756">
                  <c:v>2.0572523611111113</c:v>
                </c:pt>
                <c:pt idx="757">
                  <c:v>2.0600301388888891</c:v>
                </c:pt>
                <c:pt idx="758">
                  <c:v>2.0628079166666669</c:v>
                </c:pt>
                <c:pt idx="759">
                  <c:v>2.0655856944444446</c:v>
                </c:pt>
                <c:pt idx="760">
                  <c:v>2.0683634722222224</c:v>
                </c:pt>
                <c:pt idx="761">
                  <c:v>2.0711412500000002</c:v>
                </c:pt>
                <c:pt idx="762">
                  <c:v>2.0739190277777779</c:v>
                </c:pt>
                <c:pt idx="763">
                  <c:v>2.0766968055555557</c:v>
                </c:pt>
                <c:pt idx="764">
                  <c:v>2.0794745833333335</c:v>
                </c:pt>
                <c:pt idx="765">
                  <c:v>2.0822523611111112</c:v>
                </c:pt>
                <c:pt idx="766">
                  <c:v>2.085030138888889</c:v>
                </c:pt>
                <c:pt idx="767">
                  <c:v>2.0878079166666668</c:v>
                </c:pt>
                <c:pt idx="768">
                  <c:v>2.0905856944444445</c:v>
                </c:pt>
                <c:pt idx="769">
                  <c:v>2.0933634722222223</c:v>
                </c:pt>
                <c:pt idx="770">
                  <c:v>2.0961412500000001</c:v>
                </c:pt>
                <c:pt idx="771">
                  <c:v>2.0989190277777778</c:v>
                </c:pt>
                <c:pt idx="772">
                  <c:v>2.1016968055555556</c:v>
                </c:pt>
                <c:pt idx="773">
                  <c:v>2.1044745833333334</c:v>
                </c:pt>
                <c:pt idx="774">
                  <c:v>2.1072523611111111</c:v>
                </c:pt>
                <c:pt idx="775">
                  <c:v>2.1100301388888889</c:v>
                </c:pt>
                <c:pt idx="776">
                  <c:v>2.1128079166666667</c:v>
                </c:pt>
                <c:pt idx="777">
                  <c:v>2.1155856944444444</c:v>
                </c:pt>
                <c:pt idx="778">
                  <c:v>2.1183634722222222</c:v>
                </c:pt>
                <c:pt idx="779">
                  <c:v>2.12114125</c:v>
                </c:pt>
                <c:pt idx="780">
                  <c:v>2.1239190277777777</c:v>
                </c:pt>
                <c:pt idx="781">
                  <c:v>2.1266968055555555</c:v>
                </c:pt>
                <c:pt idx="782">
                  <c:v>2.1294745833333333</c:v>
                </c:pt>
                <c:pt idx="783">
                  <c:v>2.132252361111111</c:v>
                </c:pt>
                <c:pt idx="784">
                  <c:v>2.1350301388888888</c:v>
                </c:pt>
                <c:pt idx="785">
                  <c:v>2.1378079166666666</c:v>
                </c:pt>
                <c:pt idx="786">
                  <c:v>2.1405856944444444</c:v>
                </c:pt>
                <c:pt idx="787">
                  <c:v>2.1433634722222221</c:v>
                </c:pt>
                <c:pt idx="788">
                  <c:v>2.1461412499999999</c:v>
                </c:pt>
                <c:pt idx="789">
                  <c:v>2.1489190277777777</c:v>
                </c:pt>
                <c:pt idx="790">
                  <c:v>2.1516968055555554</c:v>
                </c:pt>
                <c:pt idx="791">
                  <c:v>2.1544745833333332</c:v>
                </c:pt>
                <c:pt idx="792">
                  <c:v>2.1572523611111114</c:v>
                </c:pt>
                <c:pt idx="793">
                  <c:v>2.1600301388888892</c:v>
                </c:pt>
                <c:pt idx="794">
                  <c:v>2.1628079166666669</c:v>
                </c:pt>
                <c:pt idx="795">
                  <c:v>2.1655856944444447</c:v>
                </c:pt>
                <c:pt idx="796">
                  <c:v>2.1683634722222225</c:v>
                </c:pt>
                <c:pt idx="797">
                  <c:v>2.1711412500000002</c:v>
                </c:pt>
                <c:pt idx="798">
                  <c:v>2.173919027777778</c:v>
                </c:pt>
                <c:pt idx="799">
                  <c:v>2.1766968055555558</c:v>
                </c:pt>
                <c:pt idx="800">
                  <c:v>2.1794745833333335</c:v>
                </c:pt>
                <c:pt idx="801">
                  <c:v>2.1822523611111113</c:v>
                </c:pt>
                <c:pt idx="802">
                  <c:v>2.1850301388888891</c:v>
                </c:pt>
                <c:pt idx="803">
                  <c:v>2.1878079166666669</c:v>
                </c:pt>
                <c:pt idx="804">
                  <c:v>2.1905856944444446</c:v>
                </c:pt>
                <c:pt idx="805">
                  <c:v>2.1933634722222224</c:v>
                </c:pt>
                <c:pt idx="806">
                  <c:v>2.1961412500000002</c:v>
                </c:pt>
                <c:pt idx="807">
                  <c:v>2.1989190277777779</c:v>
                </c:pt>
                <c:pt idx="808">
                  <c:v>2.2016968055555557</c:v>
                </c:pt>
                <c:pt idx="809">
                  <c:v>2.2044745833333335</c:v>
                </c:pt>
                <c:pt idx="810">
                  <c:v>2.2072523611111112</c:v>
                </c:pt>
                <c:pt idx="811">
                  <c:v>2.210030138888889</c:v>
                </c:pt>
                <c:pt idx="812">
                  <c:v>2.2128079166666668</c:v>
                </c:pt>
                <c:pt idx="813">
                  <c:v>2.2155856944444445</c:v>
                </c:pt>
                <c:pt idx="814">
                  <c:v>2.2183634722222223</c:v>
                </c:pt>
                <c:pt idx="815">
                  <c:v>2.2211412500000001</c:v>
                </c:pt>
                <c:pt idx="816">
                  <c:v>2.2239190277777778</c:v>
                </c:pt>
                <c:pt idx="817">
                  <c:v>2.2266968055555556</c:v>
                </c:pt>
                <c:pt idx="818">
                  <c:v>2.2294745833333334</c:v>
                </c:pt>
                <c:pt idx="819">
                  <c:v>2.2322523611111111</c:v>
                </c:pt>
                <c:pt idx="820">
                  <c:v>2.2350301388888889</c:v>
                </c:pt>
                <c:pt idx="821">
                  <c:v>2.2378079166666667</c:v>
                </c:pt>
                <c:pt idx="822">
                  <c:v>2.2405856944444444</c:v>
                </c:pt>
                <c:pt idx="823">
                  <c:v>2.2433634722222222</c:v>
                </c:pt>
                <c:pt idx="824">
                  <c:v>2.24614125</c:v>
                </c:pt>
                <c:pt idx="825">
                  <c:v>2.2489190277777777</c:v>
                </c:pt>
                <c:pt idx="826">
                  <c:v>2.2516968055555555</c:v>
                </c:pt>
                <c:pt idx="827">
                  <c:v>2.2544745833333333</c:v>
                </c:pt>
                <c:pt idx="828">
                  <c:v>2.257252361111111</c:v>
                </c:pt>
                <c:pt idx="829">
                  <c:v>2.2600301388888888</c:v>
                </c:pt>
                <c:pt idx="830">
                  <c:v>2.2628079166666666</c:v>
                </c:pt>
                <c:pt idx="831">
                  <c:v>2.2655856944444444</c:v>
                </c:pt>
                <c:pt idx="832">
                  <c:v>2.2683634722222221</c:v>
                </c:pt>
                <c:pt idx="833">
                  <c:v>2.2711412499999999</c:v>
                </c:pt>
                <c:pt idx="834">
                  <c:v>2.2739190277777777</c:v>
                </c:pt>
                <c:pt idx="835">
                  <c:v>2.2766968055555554</c:v>
                </c:pt>
                <c:pt idx="836">
                  <c:v>2.2794745833333332</c:v>
                </c:pt>
                <c:pt idx="837">
                  <c:v>2.2822523611111114</c:v>
                </c:pt>
                <c:pt idx="838">
                  <c:v>2.2850301388888892</c:v>
                </c:pt>
                <c:pt idx="839">
                  <c:v>2.2878079166666669</c:v>
                </c:pt>
                <c:pt idx="840">
                  <c:v>2.2905856944444447</c:v>
                </c:pt>
                <c:pt idx="841">
                  <c:v>2.2933634722222225</c:v>
                </c:pt>
                <c:pt idx="842">
                  <c:v>2.2961412500000002</c:v>
                </c:pt>
                <c:pt idx="843">
                  <c:v>2.298919027777778</c:v>
                </c:pt>
                <c:pt idx="844">
                  <c:v>2.3016968055555558</c:v>
                </c:pt>
                <c:pt idx="845">
                  <c:v>2.3044745833333335</c:v>
                </c:pt>
                <c:pt idx="846">
                  <c:v>2.3072523611111113</c:v>
                </c:pt>
                <c:pt idx="847">
                  <c:v>2.3100301388888891</c:v>
                </c:pt>
                <c:pt idx="848">
                  <c:v>2.3128079166666669</c:v>
                </c:pt>
                <c:pt idx="849">
                  <c:v>2.3155856944444446</c:v>
                </c:pt>
                <c:pt idx="850">
                  <c:v>2.3183634722222224</c:v>
                </c:pt>
                <c:pt idx="851">
                  <c:v>2.3211412500000002</c:v>
                </c:pt>
                <c:pt idx="852">
                  <c:v>2.3239190277777779</c:v>
                </c:pt>
                <c:pt idx="853">
                  <c:v>2.3266968055555557</c:v>
                </c:pt>
                <c:pt idx="854">
                  <c:v>2.3294745833333335</c:v>
                </c:pt>
                <c:pt idx="855">
                  <c:v>2.3322523611111112</c:v>
                </c:pt>
                <c:pt idx="856">
                  <c:v>2.335030138888889</c:v>
                </c:pt>
                <c:pt idx="857">
                  <c:v>2.3378079166666668</c:v>
                </c:pt>
                <c:pt idx="858">
                  <c:v>2.3405856944444445</c:v>
                </c:pt>
                <c:pt idx="859">
                  <c:v>2.3433634722222223</c:v>
                </c:pt>
                <c:pt idx="860">
                  <c:v>2.3461412500000001</c:v>
                </c:pt>
                <c:pt idx="861">
                  <c:v>2.3489190277777778</c:v>
                </c:pt>
                <c:pt idx="862">
                  <c:v>2.3516968055555556</c:v>
                </c:pt>
                <c:pt idx="863">
                  <c:v>2.3544745833333334</c:v>
                </c:pt>
                <c:pt idx="864">
                  <c:v>2.3572523611111111</c:v>
                </c:pt>
                <c:pt idx="865">
                  <c:v>2.3600301388888889</c:v>
                </c:pt>
                <c:pt idx="866">
                  <c:v>2.3628079166666667</c:v>
                </c:pt>
                <c:pt idx="867">
                  <c:v>2.3655856944444444</c:v>
                </c:pt>
                <c:pt idx="868">
                  <c:v>2.3683634722222222</c:v>
                </c:pt>
                <c:pt idx="869">
                  <c:v>2.37114125</c:v>
                </c:pt>
                <c:pt idx="870">
                  <c:v>2.3739190277777777</c:v>
                </c:pt>
                <c:pt idx="871">
                  <c:v>2.3766968055555555</c:v>
                </c:pt>
                <c:pt idx="872">
                  <c:v>2.3794745833333333</c:v>
                </c:pt>
                <c:pt idx="873">
                  <c:v>2.382252361111111</c:v>
                </c:pt>
                <c:pt idx="874">
                  <c:v>2.3850301388888888</c:v>
                </c:pt>
                <c:pt idx="875">
                  <c:v>2.3878079166666666</c:v>
                </c:pt>
                <c:pt idx="876">
                  <c:v>2.3905856944444444</c:v>
                </c:pt>
                <c:pt idx="877">
                  <c:v>2.3933634722222221</c:v>
                </c:pt>
                <c:pt idx="878">
                  <c:v>2.3961412499999999</c:v>
                </c:pt>
                <c:pt idx="879">
                  <c:v>2.3989190277777777</c:v>
                </c:pt>
                <c:pt idx="880">
                  <c:v>2.4016968055555554</c:v>
                </c:pt>
                <c:pt idx="881">
                  <c:v>2.4044745833333332</c:v>
                </c:pt>
                <c:pt idx="882">
                  <c:v>2.4072523611111114</c:v>
                </c:pt>
                <c:pt idx="883">
                  <c:v>2.4100301388888892</c:v>
                </c:pt>
                <c:pt idx="884">
                  <c:v>2.4128079166666669</c:v>
                </c:pt>
                <c:pt idx="885">
                  <c:v>2.4155856944444447</c:v>
                </c:pt>
                <c:pt idx="886">
                  <c:v>2.4183634722222225</c:v>
                </c:pt>
                <c:pt idx="887">
                  <c:v>2.4211412500000002</c:v>
                </c:pt>
                <c:pt idx="888">
                  <c:v>2.423919027777778</c:v>
                </c:pt>
                <c:pt idx="889">
                  <c:v>2.4266968055555558</c:v>
                </c:pt>
                <c:pt idx="890">
                  <c:v>2.4294745833333335</c:v>
                </c:pt>
                <c:pt idx="891">
                  <c:v>2.4322523611111113</c:v>
                </c:pt>
                <c:pt idx="892">
                  <c:v>2.4350301388888891</c:v>
                </c:pt>
                <c:pt idx="893">
                  <c:v>2.4378079166666669</c:v>
                </c:pt>
                <c:pt idx="894">
                  <c:v>2.4405856944444446</c:v>
                </c:pt>
                <c:pt idx="895">
                  <c:v>2.4433634722222224</c:v>
                </c:pt>
                <c:pt idx="896">
                  <c:v>2.4461412500000002</c:v>
                </c:pt>
                <c:pt idx="897">
                  <c:v>2.4489190277777779</c:v>
                </c:pt>
                <c:pt idx="898">
                  <c:v>2.4516968055555557</c:v>
                </c:pt>
                <c:pt idx="899">
                  <c:v>2.4544745833333335</c:v>
                </c:pt>
                <c:pt idx="900">
                  <c:v>2.4572523611111112</c:v>
                </c:pt>
                <c:pt idx="901">
                  <c:v>2.460030138888889</c:v>
                </c:pt>
                <c:pt idx="902">
                  <c:v>2.4628079166666668</c:v>
                </c:pt>
                <c:pt idx="903">
                  <c:v>2.4655856944444445</c:v>
                </c:pt>
                <c:pt idx="904">
                  <c:v>2.4683634722222223</c:v>
                </c:pt>
                <c:pt idx="905">
                  <c:v>2.4711412500000001</c:v>
                </c:pt>
                <c:pt idx="906">
                  <c:v>2.4739190277777778</c:v>
                </c:pt>
                <c:pt idx="907">
                  <c:v>2.4766968055555556</c:v>
                </c:pt>
                <c:pt idx="908">
                  <c:v>2.4794745833333334</c:v>
                </c:pt>
                <c:pt idx="909">
                  <c:v>2.4822523611111111</c:v>
                </c:pt>
                <c:pt idx="910">
                  <c:v>2.4850301388888889</c:v>
                </c:pt>
                <c:pt idx="911">
                  <c:v>2.4878079166666667</c:v>
                </c:pt>
                <c:pt idx="912">
                  <c:v>2.4905856944444444</c:v>
                </c:pt>
                <c:pt idx="913">
                  <c:v>2.4933634722222222</c:v>
                </c:pt>
                <c:pt idx="914">
                  <c:v>2.49614125</c:v>
                </c:pt>
                <c:pt idx="915">
                  <c:v>2.4989190277777777</c:v>
                </c:pt>
                <c:pt idx="916">
                  <c:v>2.5016968055555555</c:v>
                </c:pt>
                <c:pt idx="917">
                  <c:v>2.5044745833333333</c:v>
                </c:pt>
                <c:pt idx="918">
                  <c:v>2.507252361111111</c:v>
                </c:pt>
                <c:pt idx="919">
                  <c:v>2.5100301388888888</c:v>
                </c:pt>
                <c:pt idx="920">
                  <c:v>2.5128079166666666</c:v>
                </c:pt>
                <c:pt idx="921">
                  <c:v>2.5155856944444444</c:v>
                </c:pt>
                <c:pt idx="922">
                  <c:v>2.5183634722222221</c:v>
                </c:pt>
                <c:pt idx="923">
                  <c:v>2.5211412499999999</c:v>
                </c:pt>
                <c:pt idx="924">
                  <c:v>2.5239190277777777</c:v>
                </c:pt>
                <c:pt idx="925">
                  <c:v>2.5266968055555554</c:v>
                </c:pt>
                <c:pt idx="926">
                  <c:v>2.5294745833333332</c:v>
                </c:pt>
                <c:pt idx="927">
                  <c:v>2.5322523611111114</c:v>
                </c:pt>
                <c:pt idx="928">
                  <c:v>2.5350301388888892</c:v>
                </c:pt>
                <c:pt idx="929">
                  <c:v>2.5378079166666669</c:v>
                </c:pt>
                <c:pt idx="930">
                  <c:v>2.5405856944444447</c:v>
                </c:pt>
                <c:pt idx="931">
                  <c:v>2.5433634722222225</c:v>
                </c:pt>
                <c:pt idx="932">
                  <c:v>2.5461412500000002</c:v>
                </c:pt>
                <c:pt idx="933">
                  <c:v>2.548919027777778</c:v>
                </c:pt>
                <c:pt idx="934">
                  <c:v>2.5516968055555558</c:v>
                </c:pt>
                <c:pt idx="935">
                  <c:v>2.5544745833333335</c:v>
                </c:pt>
                <c:pt idx="936">
                  <c:v>2.5572523611111113</c:v>
                </c:pt>
                <c:pt idx="937">
                  <c:v>2.5600301388888891</c:v>
                </c:pt>
                <c:pt idx="938">
                  <c:v>2.5628079166666669</c:v>
                </c:pt>
                <c:pt idx="939">
                  <c:v>2.5655856944444446</c:v>
                </c:pt>
                <c:pt idx="940">
                  <c:v>2.5683634722222224</c:v>
                </c:pt>
                <c:pt idx="941">
                  <c:v>2.5711412500000002</c:v>
                </c:pt>
                <c:pt idx="942">
                  <c:v>2.5739190277777779</c:v>
                </c:pt>
                <c:pt idx="943">
                  <c:v>2.5766968055555557</c:v>
                </c:pt>
                <c:pt idx="944">
                  <c:v>2.5794745833333335</c:v>
                </c:pt>
                <c:pt idx="945">
                  <c:v>2.5822523611111112</c:v>
                </c:pt>
                <c:pt idx="946">
                  <c:v>2.585030138888889</c:v>
                </c:pt>
                <c:pt idx="947">
                  <c:v>2.5878079166666668</c:v>
                </c:pt>
                <c:pt idx="948">
                  <c:v>2.5905856944444445</c:v>
                </c:pt>
                <c:pt idx="949">
                  <c:v>2.5933634722222223</c:v>
                </c:pt>
                <c:pt idx="950">
                  <c:v>2.5961412500000001</c:v>
                </c:pt>
                <c:pt idx="951">
                  <c:v>2.5989190277777778</c:v>
                </c:pt>
                <c:pt idx="952">
                  <c:v>2.6016968055555556</c:v>
                </c:pt>
                <c:pt idx="953">
                  <c:v>2.6044745833333334</c:v>
                </c:pt>
                <c:pt idx="954">
                  <c:v>2.6072523611111111</c:v>
                </c:pt>
                <c:pt idx="955">
                  <c:v>2.6100301388888889</c:v>
                </c:pt>
                <c:pt idx="956">
                  <c:v>2.6128079166666667</c:v>
                </c:pt>
                <c:pt idx="957">
                  <c:v>2.6155856944444444</c:v>
                </c:pt>
                <c:pt idx="958">
                  <c:v>2.6183634722222222</c:v>
                </c:pt>
                <c:pt idx="959">
                  <c:v>2.62114125</c:v>
                </c:pt>
                <c:pt idx="960">
                  <c:v>2.6239190277777777</c:v>
                </c:pt>
                <c:pt idx="961">
                  <c:v>2.6266968055555555</c:v>
                </c:pt>
                <c:pt idx="962">
                  <c:v>2.6294745833333333</c:v>
                </c:pt>
                <c:pt idx="963">
                  <c:v>2.632252361111111</c:v>
                </c:pt>
                <c:pt idx="964">
                  <c:v>2.6350301388888888</c:v>
                </c:pt>
                <c:pt idx="965">
                  <c:v>2.6378079166666666</c:v>
                </c:pt>
                <c:pt idx="966">
                  <c:v>2.6405856944444444</c:v>
                </c:pt>
                <c:pt idx="967">
                  <c:v>2.6433634722222221</c:v>
                </c:pt>
                <c:pt idx="968">
                  <c:v>2.6461412499999999</c:v>
                </c:pt>
                <c:pt idx="969">
                  <c:v>2.6489190277777777</c:v>
                </c:pt>
                <c:pt idx="970">
                  <c:v>2.6516968055555554</c:v>
                </c:pt>
                <c:pt idx="971">
                  <c:v>2.6544745833333332</c:v>
                </c:pt>
                <c:pt idx="972">
                  <c:v>2.6572523611111114</c:v>
                </c:pt>
                <c:pt idx="973">
                  <c:v>2.6600301388888892</c:v>
                </c:pt>
                <c:pt idx="974">
                  <c:v>2.6628079166666669</c:v>
                </c:pt>
                <c:pt idx="975">
                  <c:v>2.6655856944444447</c:v>
                </c:pt>
                <c:pt idx="976">
                  <c:v>2.6683634722222225</c:v>
                </c:pt>
                <c:pt idx="977">
                  <c:v>2.6711412500000002</c:v>
                </c:pt>
                <c:pt idx="978">
                  <c:v>2.673919027777778</c:v>
                </c:pt>
                <c:pt idx="979">
                  <c:v>2.6766968055555558</c:v>
                </c:pt>
                <c:pt idx="980">
                  <c:v>2.6794745833333335</c:v>
                </c:pt>
                <c:pt idx="981">
                  <c:v>2.6822523611111113</c:v>
                </c:pt>
                <c:pt idx="982">
                  <c:v>2.6850301388888891</c:v>
                </c:pt>
                <c:pt idx="983">
                  <c:v>2.6878079166666669</c:v>
                </c:pt>
                <c:pt idx="984">
                  <c:v>2.6905856944444446</c:v>
                </c:pt>
                <c:pt idx="985">
                  <c:v>2.6933634722222224</c:v>
                </c:pt>
                <c:pt idx="986">
                  <c:v>2.6961412500000002</c:v>
                </c:pt>
                <c:pt idx="987">
                  <c:v>2.6989190277777779</c:v>
                </c:pt>
                <c:pt idx="988">
                  <c:v>2.7016968055555557</c:v>
                </c:pt>
                <c:pt idx="989">
                  <c:v>2.7044745833333335</c:v>
                </c:pt>
                <c:pt idx="990">
                  <c:v>2.7072523611111112</c:v>
                </c:pt>
                <c:pt idx="991">
                  <c:v>2.710030138888889</c:v>
                </c:pt>
                <c:pt idx="992">
                  <c:v>2.7128079166666668</c:v>
                </c:pt>
                <c:pt idx="993">
                  <c:v>2.7155856944444445</c:v>
                </c:pt>
                <c:pt idx="994">
                  <c:v>2.7183634722222223</c:v>
                </c:pt>
                <c:pt idx="995">
                  <c:v>2.7211412500000001</c:v>
                </c:pt>
                <c:pt idx="996">
                  <c:v>2.7239190277777778</c:v>
                </c:pt>
                <c:pt idx="997">
                  <c:v>2.7266968055555556</c:v>
                </c:pt>
                <c:pt idx="998">
                  <c:v>2.7294745833333334</c:v>
                </c:pt>
                <c:pt idx="999">
                  <c:v>2.7322523611111111</c:v>
                </c:pt>
                <c:pt idx="1000">
                  <c:v>2.7350301388888889</c:v>
                </c:pt>
                <c:pt idx="1001">
                  <c:v>2.7378079166666667</c:v>
                </c:pt>
                <c:pt idx="1002">
                  <c:v>2.7405856944444444</c:v>
                </c:pt>
                <c:pt idx="1003">
                  <c:v>2.7433634722222222</c:v>
                </c:pt>
                <c:pt idx="1004">
                  <c:v>2.74614125</c:v>
                </c:pt>
                <c:pt idx="1005">
                  <c:v>2.7489190277777777</c:v>
                </c:pt>
                <c:pt idx="1006">
                  <c:v>2.7516968055555555</c:v>
                </c:pt>
                <c:pt idx="1007">
                  <c:v>2.7544745833333333</c:v>
                </c:pt>
                <c:pt idx="1008">
                  <c:v>2.757252361111111</c:v>
                </c:pt>
                <c:pt idx="1009">
                  <c:v>2.7600301388888888</c:v>
                </c:pt>
                <c:pt idx="1010">
                  <c:v>2.7628079166666666</c:v>
                </c:pt>
                <c:pt idx="1011">
                  <c:v>2.7655856944444444</c:v>
                </c:pt>
                <c:pt idx="1012">
                  <c:v>2.7683634722222221</c:v>
                </c:pt>
                <c:pt idx="1013">
                  <c:v>2.7711412499999999</c:v>
                </c:pt>
                <c:pt idx="1014">
                  <c:v>2.7739190277777777</c:v>
                </c:pt>
                <c:pt idx="1015">
                  <c:v>2.7766968055555554</c:v>
                </c:pt>
                <c:pt idx="1016">
                  <c:v>2.7794745833333332</c:v>
                </c:pt>
                <c:pt idx="1017">
                  <c:v>2.7822523611111114</c:v>
                </c:pt>
                <c:pt idx="1018">
                  <c:v>2.7850301388888892</c:v>
                </c:pt>
                <c:pt idx="1019">
                  <c:v>2.7878079166666669</c:v>
                </c:pt>
                <c:pt idx="1020">
                  <c:v>2.7905856944444447</c:v>
                </c:pt>
                <c:pt idx="1021">
                  <c:v>2.7933634722222225</c:v>
                </c:pt>
                <c:pt idx="1022">
                  <c:v>2.7961412500000002</c:v>
                </c:pt>
                <c:pt idx="1023">
                  <c:v>2.798919027777778</c:v>
                </c:pt>
                <c:pt idx="1024">
                  <c:v>2.8016968055555558</c:v>
                </c:pt>
                <c:pt idx="1025">
                  <c:v>2.8044745833333335</c:v>
                </c:pt>
                <c:pt idx="1026">
                  <c:v>2.8072523611111113</c:v>
                </c:pt>
                <c:pt idx="1027">
                  <c:v>2.8100301388888891</c:v>
                </c:pt>
                <c:pt idx="1028">
                  <c:v>2.8128079166666669</c:v>
                </c:pt>
                <c:pt idx="1029">
                  <c:v>2.8155856944444446</c:v>
                </c:pt>
                <c:pt idx="1030">
                  <c:v>2.8183634722222224</c:v>
                </c:pt>
                <c:pt idx="1031">
                  <c:v>2.8211412500000002</c:v>
                </c:pt>
                <c:pt idx="1032">
                  <c:v>2.8239190277777779</c:v>
                </c:pt>
                <c:pt idx="1033">
                  <c:v>2.8266968055555557</c:v>
                </c:pt>
                <c:pt idx="1034">
                  <c:v>2.8294745833333335</c:v>
                </c:pt>
                <c:pt idx="1035">
                  <c:v>2.8322523611111112</c:v>
                </c:pt>
                <c:pt idx="1036">
                  <c:v>2.835030138888889</c:v>
                </c:pt>
                <c:pt idx="1037">
                  <c:v>2.8378079166666668</c:v>
                </c:pt>
                <c:pt idx="1038">
                  <c:v>2.8405856944444445</c:v>
                </c:pt>
                <c:pt idx="1039">
                  <c:v>2.8433634722222223</c:v>
                </c:pt>
                <c:pt idx="1040">
                  <c:v>2.8461412500000001</c:v>
                </c:pt>
                <c:pt idx="1041">
                  <c:v>2.8489190277777778</c:v>
                </c:pt>
                <c:pt idx="1042">
                  <c:v>2.8516968055555556</c:v>
                </c:pt>
                <c:pt idx="1043">
                  <c:v>2.8544745833333334</c:v>
                </c:pt>
                <c:pt idx="1044">
                  <c:v>2.8572523611111111</c:v>
                </c:pt>
                <c:pt idx="1045">
                  <c:v>2.8600301388888889</c:v>
                </c:pt>
                <c:pt idx="1046">
                  <c:v>2.8628079166666667</c:v>
                </c:pt>
                <c:pt idx="1047">
                  <c:v>2.8655856944444444</c:v>
                </c:pt>
                <c:pt idx="1048">
                  <c:v>2.8683634722222222</c:v>
                </c:pt>
                <c:pt idx="1049">
                  <c:v>2.87114125</c:v>
                </c:pt>
                <c:pt idx="1050">
                  <c:v>2.8739190277777777</c:v>
                </c:pt>
                <c:pt idx="1051">
                  <c:v>2.8766968055555555</c:v>
                </c:pt>
                <c:pt idx="1052">
                  <c:v>2.8794745833333333</c:v>
                </c:pt>
                <c:pt idx="1053">
                  <c:v>2.882252361111111</c:v>
                </c:pt>
                <c:pt idx="1054">
                  <c:v>2.8850301388888888</c:v>
                </c:pt>
                <c:pt idx="1055">
                  <c:v>2.8878079166666666</c:v>
                </c:pt>
                <c:pt idx="1056">
                  <c:v>2.8905856944444444</c:v>
                </c:pt>
                <c:pt idx="1057">
                  <c:v>2.8933634722222221</c:v>
                </c:pt>
                <c:pt idx="1058">
                  <c:v>2.8961412499999999</c:v>
                </c:pt>
                <c:pt idx="1059">
                  <c:v>2.8989190277777777</c:v>
                </c:pt>
                <c:pt idx="1060">
                  <c:v>2.9016968055555554</c:v>
                </c:pt>
                <c:pt idx="1061">
                  <c:v>2.9044745833333332</c:v>
                </c:pt>
                <c:pt idx="1062">
                  <c:v>2.9072523611111114</c:v>
                </c:pt>
                <c:pt idx="1063">
                  <c:v>2.9100301388888892</c:v>
                </c:pt>
                <c:pt idx="1064">
                  <c:v>2.9128079166666669</c:v>
                </c:pt>
                <c:pt idx="1065">
                  <c:v>2.9155856944444447</c:v>
                </c:pt>
                <c:pt idx="1066">
                  <c:v>2.9183634722222225</c:v>
                </c:pt>
                <c:pt idx="1067">
                  <c:v>2.9211412500000002</c:v>
                </c:pt>
                <c:pt idx="1068">
                  <c:v>2.923919027777778</c:v>
                </c:pt>
                <c:pt idx="1069">
                  <c:v>2.9266968055555558</c:v>
                </c:pt>
                <c:pt idx="1070">
                  <c:v>2.9294745833333335</c:v>
                </c:pt>
                <c:pt idx="1071">
                  <c:v>2.9322523611111113</c:v>
                </c:pt>
                <c:pt idx="1072">
                  <c:v>2.9350301388888891</c:v>
                </c:pt>
                <c:pt idx="1073">
                  <c:v>2.9378079166666669</c:v>
                </c:pt>
                <c:pt idx="1074">
                  <c:v>2.9405856944444446</c:v>
                </c:pt>
                <c:pt idx="1075">
                  <c:v>2.9433634722222224</c:v>
                </c:pt>
                <c:pt idx="1076">
                  <c:v>2.9461412500000002</c:v>
                </c:pt>
                <c:pt idx="1077">
                  <c:v>2.9489190277777779</c:v>
                </c:pt>
                <c:pt idx="1078">
                  <c:v>2.9516968055555557</c:v>
                </c:pt>
                <c:pt idx="1079">
                  <c:v>2.9544745833333335</c:v>
                </c:pt>
                <c:pt idx="1080">
                  <c:v>2.9572523611111112</c:v>
                </c:pt>
                <c:pt idx="1081">
                  <c:v>2.960030138888889</c:v>
                </c:pt>
                <c:pt idx="1082">
                  <c:v>2.9628079166666668</c:v>
                </c:pt>
                <c:pt idx="1083">
                  <c:v>2.9655856944444445</c:v>
                </c:pt>
                <c:pt idx="1084">
                  <c:v>2.9683634722222223</c:v>
                </c:pt>
                <c:pt idx="1085">
                  <c:v>2.9711412500000001</c:v>
                </c:pt>
                <c:pt idx="1086">
                  <c:v>2.9739190277777778</c:v>
                </c:pt>
                <c:pt idx="1087">
                  <c:v>2.9766968055555556</c:v>
                </c:pt>
                <c:pt idx="1088">
                  <c:v>2.9794745833333334</c:v>
                </c:pt>
                <c:pt idx="1089">
                  <c:v>2.9822523611111111</c:v>
                </c:pt>
                <c:pt idx="1090">
                  <c:v>2.9850301388888889</c:v>
                </c:pt>
                <c:pt idx="1091">
                  <c:v>2.9878079166666667</c:v>
                </c:pt>
                <c:pt idx="1092">
                  <c:v>2.9905856944444444</c:v>
                </c:pt>
                <c:pt idx="1093">
                  <c:v>2.9933634722222222</c:v>
                </c:pt>
                <c:pt idx="1094">
                  <c:v>2.99614125</c:v>
                </c:pt>
                <c:pt idx="1095">
                  <c:v>2.9989190277777777</c:v>
                </c:pt>
                <c:pt idx="1096">
                  <c:v>3.0016968055555555</c:v>
                </c:pt>
                <c:pt idx="1097">
                  <c:v>3.0044745833333333</c:v>
                </c:pt>
                <c:pt idx="1098">
                  <c:v>3.007252361111111</c:v>
                </c:pt>
                <c:pt idx="1099">
                  <c:v>3.0100301388888888</c:v>
                </c:pt>
                <c:pt idx="1100">
                  <c:v>3.0128079166666666</c:v>
                </c:pt>
                <c:pt idx="1101">
                  <c:v>3.0155856944444444</c:v>
                </c:pt>
                <c:pt idx="1102">
                  <c:v>3.0183634722222221</c:v>
                </c:pt>
                <c:pt idx="1103">
                  <c:v>3.0211412499999999</c:v>
                </c:pt>
                <c:pt idx="1104">
                  <c:v>3.0239190277777777</c:v>
                </c:pt>
                <c:pt idx="1105">
                  <c:v>3.0266968055555554</c:v>
                </c:pt>
                <c:pt idx="1106">
                  <c:v>3.0294745833333332</c:v>
                </c:pt>
                <c:pt idx="1107">
                  <c:v>3.0322523611111114</c:v>
                </c:pt>
                <c:pt idx="1108">
                  <c:v>3.0350301388888892</c:v>
                </c:pt>
                <c:pt idx="1109">
                  <c:v>3.0378079166666669</c:v>
                </c:pt>
                <c:pt idx="1110">
                  <c:v>3.0405856944444447</c:v>
                </c:pt>
                <c:pt idx="1111">
                  <c:v>3.0433634722222225</c:v>
                </c:pt>
                <c:pt idx="1112">
                  <c:v>3.0461412500000002</c:v>
                </c:pt>
                <c:pt idx="1113">
                  <c:v>3.048919027777778</c:v>
                </c:pt>
                <c:pt idx="1114">
                  <c:v>3.0516968055555558</c:v>
                </c:pt>
                <c:pt idx="1115">
                  <c:v>3.0544745833333335</c:v>
                </c:pt>
                <c:pt idx="1116">
                  <c:v>3.0572523611111113</c:v>
                </c:pt>
                <c:pt idx="1117">
                  <c:v>3.0600301388888891</c:v>
                </c:pt>
                <c:pt idx="1118">
                  <c:v>3.0628079166666669</c:v>
                </c:pt>
                <c:pt idx="1119">
                  <c:v>3.0655856944444446</c:v>
                </c:pt>
                <c:pt idx="1120">
                  <c:v>3.0683634722222224</c:v>
                </c:pt>
                <c:pt idx="1121">
                  <c:v>3.0711412500000002</c:v>
                </c:pt>
                <c:pt idx="1122">
                  <c:v>3.0739190277777779</c:v>
                </c:pt>
                <c:pt idx="1123">
                  <c:v>3.0766968055555557</c:v>
                </c:pt>
                <c:pt idx="1124">
                  <c:v>3.0794745833333335</c:v>
                </c:pt>
                <c:pt idx="1125">
                  <c:v>3.0822523611111112</c:v>
                </c:pt>
                <c:pt idx="1126">
                  <c:v>3.085030138888889</c:v>
                </c:pt>
                <c:pt idx="1127">
                  <c:v>3.0878079166666668</c:v>
                </c:pt>
                <c:pt idx="1128">
                  <c:v>3.0905856944444445</c:v>
                </c:pt>
                <c:pt idx="1129">
                  <c:v>3.0933634722222223</c:v>
                </c:pt>
                <c:pt idx="1130">
                  <c:v>3.0961412500000001</c:v>
                </c:pt>
                <c:pt idx="1131">
                  <c:v>3.0989190277777778</c:v>
                </c:pt>
                <c:pt idx="1132">
                  <c:v>3.1016968055555556</c:v>
                </c:pt>
                <c:pt idx="1133">
                  <c:v>3.1044745833333338</c:v>
                </c:pt>
                <c:pt idx="1134">
                  <c:v>3.1072523611111111</c:v>
                </c:pt>
                <c:pt idx="1135">
                  <c:v>3.1100301388888894</c:v>
                </c:pt>
                <c:pt idx="1136">
                  <c:v>3.1128079166666667</c:v>
                </c:pt>
                <c:pt idx="1137">
                  <c:v>3.1155856944444449</c:v>
                </c:pt>
                <c:pt idx="1138">
                  <c:v>3.1183634722222222</c:v>
                </c:pt>
                <c:pt idx="1139">
                  <c:v>3.1211412500000004</c:v>
                </c:pt>
                <c:pt idx="1140">
                  <c:v>3.1239190277777777</c:v>
                </c:pt>
                <c:pt idx="1141">
                  <c:v>3.126696805555556</c:v>
                </c:pt>
                <c:pt idx="1142">
                  <c:v>3.1294745833333333</c:v>
                </c:pt>
                <c:pt idx="1143">
                  <c:v>3.1322523611111115</c:v>
                </c:pt>
                <c:pt idx="1144">
                  <c:v>3.1350301388888888</c:v>
                </c:pt>
                <c:pt idx="1145">
                  <c:v>3.137807916666667</c:v>
                </c:pt>
                <c:pt idx="1146">
                  <c:v>3.1405856944444444</c:v>
                </c:pt>
                <c:pt idx="1147">
                  <c:v>3.1433634722222226</c:v>
                </c:pt>
                <c:pt idx="1148">
                  <c:v>3.1461412499999999</c:v>
                </c:pt>
                <c:pt idx="1149">
                  <c:v>3.1489190277777781</c:v>
                </c:pt>
                <c:pt idx="1150">
                  <c:v>3.1516968055555554</c:v>
                </c:pt>
                <c:pt idx="1151">
                  <c:v>3.1544745833333336</c:v>
                </c:pt>
                <c:pt idx="1152">
                  <c:v>3.157252361111111</c:v>
                </c:pt>
                <c:pt idx="1153">
                  <c:v>3.1600301388888892</c:v>
                </c:pt>
                <c:pt idx="1154">
                  <c:v>3.1628079166666665</c:v>
                </c:pt>
                <c:pt idx="1155">
                  <c:v>3.1655856944444447</c:v>
                </c:pt>
                <c:pt idx="1156">
                  <c:v>3.168363472222222</c:v>
                </c:pt>
                <c:pt idx="1157">
                  <c:v>3.1711412500000002</c:v>
                </c:pt>
                <c:pt idx="1158">
                  <c:v>3.1739190277777776</c:v>
                </c:pt>
                <c:pt idx="1159">
                  <c:v>3.1766968055555558</c:v>
                </c:pt>
                <c:pt idx="1160">
                  <c:v>3.1794745833333331</c:v>
                </c:pt>
                <c:pt idx="1161">
                  <c:v>3.1822523611111113</c:v>
                </c:pt>
                <c:pt idx="1162">
                  <c:v>3.1850301388888886</c:v>
                </c:pt>
                <c:pt idx="1163">
                  <c:v>3.1878079166666669</c:v>
                </c:pt>
                <c:pt idx="1164">
                  <c:v>3.1905856944444442</c:v>
                </c:pt>
                <c:pt idx="1165">
                  <c:v>3.1933634722222224</c:v>
                </c:pt>
                <c:pt idx="1166">
                  <c:v>3.1961412499999997</c:v>
                </c:pt>
                <c:pt idx="1167">
                  <c:v>3.1989190277777779</c:v>
                </c:pt>
                <c:pt idx="1168">
                  <c:v>3.2016968055555552</c:v>
                </c:pt>
                <c:pt idx="1169">
                  <c:v>3.2044745833333335</c:v>
                </c:pt>
                <c:pt idx="1170">
                  <c:v>3.2072523611111108</c:v>
                </c:pt>
                <c:pt idx="1171">
                  <c:v>3.210030138888889</c:v>
                </c:pt>
                <c:pt idx="1172">
                  <c:v>3.2128079166666663</c:v>
                </c:pt>
                <c:pt idx="1173">
                  <c:v>3.2155856944444445</c:v>
                </c:pt>
                <c:pt idx="1174">
                  <c:v>3.2183634722222227</c:v>
                </c:pt>
                <c:pt idx="1175">
                  <c:v>3.2211412500000001</c:v>
                </c:pt>
                <c:pt idx="1176">
                  <c:v>3.2239190277777783</c:v>
                </c:pt>
                <c:pt idx="1177">
                  <c:v>3.2266968055555556</c:v>
                </c:pt>
                <c:pt idx="1178">
                  <c:v>3.2294745833333338</c:v>
                </c:pt>
                <c:pt idx="1179">
                  <c:v>3.2322523611111111</c:v>
                </c:pt>
                <c:pt idx="1180">
                  <c:v>3.2350301388888894</c:v>
                </c:pt>
                <c:pt idx="1181">
                  <c:v>3.2378079166666667</c:v>
                </c:pt>
                <c:pt idx="1182">
                  <c:v>3.2405856944444449</c:v>
                </c:pt>
                <c:pt idx="1183">
                  <c:v>3.2433634722222222</c:v>
                </c:pt>
                <c:pt idx="1184">
                  <c:v>3.2461412500000004</c:v>
                </c:pt>
                <c:pt idx="1185">
                  <c:v>3.2489190277777777</c:v>
                </c:pt>
                <c:pt idx="1186">
                  <c:v>3.251696805555556</c:v>
                </c:pt>
                <c:pt idx="1187">
                  <c:v>3.2544745833333333</c:v>
                </c:pt>
                <c:pt idx="1188">
                  <c:v>3.2572523611111115</c:v>
                </c:pt>
                <c:pt idx="1189">
                  <c:v>3.2600301388888888</c:v>
                </c:pt>
                <c:pt idx="1190">
                  <c:v>3.262807916666667</c:v>
                </c:pt>
                <c:pt idx="1191">
                  <c:v>3.2655856944444444</c:v>
                </c:pt>
                <c:pt idx="1192">
                  <c:v>3.2683634722222226</c:v>
                </c:pt>
                <c:pt idx="1193">
                  <c:v>3.2711412499999999</c:v>
                </c:pt>
                <c:pt idx="1194">
                  <c:v>3.2739190277777781</c:v>
                </c:pt>
                <c:pt idx="1195">
                  <c:v>3.2766968055555554</c:v>
                </c:pt>
                <c:pt idx="1196">
                  <c:v>3.2794745833333336</c:v>
                </c:pt>
                <c:pt idx="1197">
                  <c:v>3.282252361111111</c:v>
                </c:pt>
                <c:pt idx="1198">
                  <c:v>3.2850301388888892</c:v>
                </c:pt>
                <c:pt idx="1199">
                  <c:v>3.2878079166666665</c:v>
                </c:pt>
                <c:pt idx="1200">
                  <c:v>3.2905856944444447</c:v>
                </c:pt>
                <c:pt idx="1201">
                  <c:v>3.293363472222222</c:v>
                </c:pt>
                <c:pt idx="1202">
                  <c:v>3.2961412500000002</c:v>
                </c:pt>
                <c:pt idx="1203">
                  <c:v>3.2989190277777776</c:v>
                </c:pt>
                <c:pt idx="1204">
                  <c:v>3.3016968055555558</c:v>
                </c:pt>
                <c:pt idx="1205">
                  <c:v>3.3044745833333331</c:v>
                </c:pt>
                <c:pt idx="1206">
                  <c:v>3.3072523611111113</c:v>
                </c:pt>
                <c:pt idx="1207">
                  <c:v>3.3100301388888886</c:v>
                </c:pt>
                <c:pt idx="1208">
                  <c:v>3.3128079166666669</c:v>
                </c:pt>
                <c:pt idx="1209">
                  <c:v>3.3155856944444442</c:v>
                </c:pt>
                <c:pt idx="1210">
                  <c:v>3.3183634722222224</c:v>
                </c:pt>
                <c:pt idx="1211">
                  <c:v>3.3211412499999997</c:v>
                </c:pt>
                <c:pt idx="1212">
                  <c:v>3.3239190277777779</c:v>
                </c:pt>
                <c:pt idx="1213">
                  <c:v>3.3266968055555552</c:v>
                </c:pt>
                <c:pt idx="1214">
                  <c:v>3.3294745833333335</c:v>
                </c:pt>
                <c:pt idx="1215">
                  <c:v>3.3322523611111108</c:v>
                </c:pt>
                <c:pt idx="1216">
                  <c:v>3.335030138888889</c:v>
                </c:pt>
                <c:pt idx="1217">
                  <c:v>3.3378079166666663</c:v>
                </c:pt>
                <c:pt idx="1218">
                  <c:v>3.3405856944444445</c:v>
                </c:pt>
                <c:pt idx="1219">
                  <c:v>3.3433634722222227</c:v>
                </c:pt>
                <c:pt idx="1220">
                  <c:v>3.3461412500000001</c:v>
                </c:pt>
                <c:pt idx="1221">
                  <c:v>3.3489190277777783</c:v>
                </c:pt>
                <c:pt idx="1222">
                  <c:v>3.3516968055555556</c:v>
                </c:pt>
                <c:pt idx="1223">
                  <c:v>3.3544745833333338</c:v>
                </c:pt>
                <c:pt idx="1224">
                  <c:v>3.3572523611111111</c:v>
                </c:pt>
                <c:pt idx="1225">
                  <c:v>3.3600301388888894</c:v>
                </c:pt>
                <c:pt idx="1226">
                  <c:v>3.3628079166666667</c:v>
                </c:pt>
                <c:pt idx="1227">
                  <c:v>3.3655856944444449</c:v>
                </c:pt>
                <c:pt idx="1228">
                  <c:v>3.3683634722222222</c:v>
                </c:pt>
                <c:pt idx="1229">
                  <c:v>3.3711412500000004</c:v>
                </c:pt>
                <c:pt idx="1230">
                  <c:v>3.3739190277777777</c:v>
                </c:pt>
                <c:pt idx="1231">
                  <c:v>3.376696805555556</c:v>
                </c:pt>
                <c:pt idx="1232">
                  <c:v>3.3794745833333333</c:v>
                </c:pt>
                <c:pt idx="1233">
                  <c:v>3.3822523611111115</c:v>
                </c:pt>
                <c:pt idx="1234">
                  <c:v>3.3850301388888888</c:v>
                </c:pt>
                <c:pt idx="1235">
                  <c:v>3.387807916666667</c:v>
                </c:pt>
                <c:pt idx="1236">
                  <c:v>3.3905856944444444</c:v>
                </c:pt>
                <c:pt idx="1237">
                  <c:v>3.3933634722222226</c:v>
                </c:pt>
                <c:pt idx="1238">
                  <c:v>3.3961412499999999</c:v>
                </c:pt>
                <c:pt idx="1239">
                  <c:v>3.3989190277777781</c:v>
                </c:pt>
                <c:pt idx="1240">
                  <c:v>3.4016968055555554</c:v>
                </c:pt>
                <c:pt idx="1241">
                  <c:v>3.4044745833333336</c:v>
                </c:pt>
                <c:pt idx="1242">
                  <c:v>3.407252361111111</c:v>
                </c:pt>
                <c:pt idx="1243">
                  <c:v>3.4100301388888892</c:v>
                </c:pt>
                <c:pt idx="1244">
                  <c:v>3.4128079166666665</c:v>
                </c:pt>
                <c:pt idx="1245">
                  <c:v>3.4155856944444447</c:v>
                </c:pt>
                <c:pt idx="1246">
                  <c:v>3.418363472222222</c:v>
                </c:pt>
                <c:pt idx="1247">
                  <c:v>3.4211412500000002</c:v>
                </c:pt>
                <c:pt idx="1248">
                  <c:v>3.4239190277777776</c:v>
                </c:pt>
                <c:pt idx="1249">
                  <c:v>3.4266968055555558</c:v>
                </c:pt>
                <c:pt idx="1250">
                  <c:v>3.4294745833333331</c:v>
                </c:pt>
                <c:pt idx="1251">
                  <c:v>3.4322523611111113</c:v>
                </c:pt>
                <c:pt idx="1252">
                  <c:v>3.4350301388888886</c:v>
                </c:pt>
                <c:pt idx="1253">
                  <c:v>3.4378079166666669</c:v>
                </c:pt>
                <c:pt idx="1254">
                  <c:v>3.4405856944444442</c:v>
                </c:pt>
                <c:pt idx="1255">
                  <c:v>3.4433634722222224</c:v>
                </c:pt>
                <c:pt idx="1256">
                  <c:v>3.4461412499999997</c:v>
                </c:pt>
                <c:pt idx="1257">
                  <c:v>3.4489190277777779</c:v>
                </c:pt>
                <c:pt idx="1258">
                  <c:v>3.4516968055555552</c:v>
                </c:pt>
                <c:pt idx="1259">
                  <c:v>3.4544745833333335</c:v>
                </c:pt>
                <c:pt idx="1260">
                  <c:v>3.4572523611111108</c:v>
                </c:pt>
                <c:pt idx="1261">
                  <c:v>3.460030138888889</c:v>
                </c:pt>
                <c:pt idx="1262">
                  <c:v>3.4628079166666663</c:v>
                </c:pt>
                <c:pt idx="1263">
                  <c:v>3.4655856944444445</c:v>
                </c:pt>
                <c:pt idx="1264">
                  <c:v>3.4683634722222227</c:v>
                </c:pt>
                <c:pt idx="1265">
                  <c:v>3.4711412500000001</c:v>
                </c:pt>
                <c:pt idx="1266">
                  <c:v>3.4739190277777783</c:v>
                </c:pt>
                <c:pt idx="1267">
                  <c:v>3.4766968055555556</c:v>
                </c:pt>
                <c:pt idx="1268">
                  <c:v>3.4794745833333338</c:v>
                </c:pt>
                <c:pt idx="1269">
                  <c:v>3.4822523611111111</c:v>
                </c:pt>
                <c:pt idx="1270">
                  <c:v>3.4850301388888894</c:v>
                </c:pt>
                <c:pt idx="1271">
                  <c:v>3.4878079166666667</c:v>
                </c:pt>
                <c:pt idx="1272">
                  <c:v>3.4905856944444449</c:v>
                </c:pt>
                <c:pt idx="1273">
                  <c:v>3.4933634722222222</c:v>
                </c:pt>
                <c:pt idx="1274">
                  <c:v>3.4961412500000004</c:v>
                </c:pt>
                <c:pt idx="1275">
                  <c:v>3.4989190277777777</c:v>
                </c:pt>
                <c:pt idx="1276">
                  <c:v>3.501696805555556</c:v>
                </c:pt>
                <c:pt idx="1277">
                  <c:v>3.5044745833333333</c:v>
                </c:pt>
                <c:pt idx="1278">
                  <c:v>3.5072523611111115</c:v>
                </c:pt>
                <c:pt idx="1279">
                  <c:v>3.5100301388888888</c:v>
                </c:pt>
                <c:pt idx="1280">
                  <c:v>3.512807916666667</c:v>
                </c:pt>
                <c:pt idx="1281">
                  <c:v>3.5155856944444444</c:v>
                </c:pt>
                <c:pt idx="1282">
                  <c:v>3.5183634722222226</c:v>
                </c:pt>
                <c:pt idx="1283">
                  <c:v>3.5211412499999999</c:v>
                </c:pt>
                <c:pt idx="1284">
                  <c:v>3.5239190277777781</c:v>
                </c:pt>
                <c:pt idx="1285">
                  <c:v>3.5266968055555554</c:v>
                </c:pt>
                <c:pt idx="1286">
                  <c:v>3.5294745833333336</c:v>
                </c:pt>
                <c:pt idx="1287">
                  <c:v>3.532252361111111</c:v>
                </c:pt>
                <c:pt idx="1288">
                  <c:v>3.5350301388888892</c:v>
                </c:pt>
                <c:pt idx="1289">
                  <c:v>3.5378079166666665</c:v>
                </c:pt>
                <c:pt idx="1290">
                  <c:v>3.5405856944444447</c:v>
                </c:pt>
                <c:pt idx="1291">
                  <c:v>3.543363472222222</c:v>
                </c:pt>
                <c:pt idx="1292">
                  <c:v>3.5461412500000002</c:v>
                </c:pt>
                <c:pt idx="1293">
                  <c:v>3.5489190277777776</c:v>
                </c:pt>
                <c:pt idx="1294">
                  <c:v>3.5516968055555558</c:v>
                </c:pt>
                <c:pt idx="1295">
                  <c:v>3.5544745833333331</c:v>
                </c:pt>
                <c:pt idx="1296">
                  <c:v>3.5572523611111113</c:v>
                </c:pt>
                <c:pt idx="1297">
                  <c:v>3.5600301388888886</c:v>
                </c:pt>
                <c:pt idx="1298">
                  <c:v>3.5628079166666669</c:v>
                </c:pt>
                <c:pt idx="1299">
                  <c:v>3.5655856944444442</c:v>
                </c:pt>
                <c:pt idx="1300">
                  <c:v>3.5683634722222224</c:v>
                </c:pt>
                <c:pt idx="1301">
                  <c:v>3.5711412499999997</c:v>
                </c:pt>
                <c:pt idx="1302">
                  <c:v>3.5739190277777779</c:v>
                </c:pt>
                <c:pt idx="1303">
                  <c:v>3.5766968055555552</c:v>
                </c:pt>
                <c:pt idx="1304">
                  <c:v>3.5794745833333335</c:v>
                </c:pt>
                <c:pt idx="1305">
                  <c:v>3.5822523611111108</c:v>
                </c:pt>
                <c:pt idx="1306">
                  <c:v>3.585030138888889</c:v>
                </c:pt>
                <c:pt idx="1307">
                  <c:v>3.5878079166666663</c:v>
                </c:pt>
                <c:pt idx="1308">
                  <c:v>3.5905856944444445</c:v>
                </c:pt>
                <c:pt idx="1309">
                  <c:v>3.5933634722222227</c:v>
                </c:pt>
                <c:pt idx="1310">
                  <c:v>3.5961412500000001</c:v>
                </c:pt>
                <c:pt idx="1311">
                  <c:v>3.5989190277777783</c:v>
                </c:pt>
                <c:pt idx="1312">
                  <c:v>3.6016968055555556</c:v>
                </c:pt>
                <c:pt idx="1313">
                  <c:v>3.6044745833333338</c:v>
                </c:pt>
                <c:pt idx="1314">
                  <c:v>3.6072523611111111</c:v>
                </c:pt>
                <c:pt idx="1315">
                  <c:v>3.6100301388888894</c:v>
                </c:pt>
                <c:pt idx="1316">
                  <c:v>3.6128079166666667</c:v>
                </c:pt>
                <c:pt idx="1317">
                  <c:v>3.6155856944444449</c:v>
                </c:pt>
                <c:pt idx="1318">
                  <c:v>3.6183634722222222</c:v>
                </c:pt>
                <c:pt idx="1319">
                  <c:v>3.6211412500000004</c:v>
                </c:pt>
                <c:pt idx="1320">
                  <c:v>3.6239190277777777</c:v>
                </c:pt>
                <c:pt idx="1321">
                  <c:v>3.626696805555556</c:v>
                </c:pt>
                <c:pt idx="1322">
                  <c:v>3.6294745833333333</c:v>
                </c:pt>
                <c:pt idx="1323">
                  <c:v>3.6322523611111115</c:v>
                </c:pt>
                <c:pt idx="1324">
                  <c:v>3.6350301388888888</c:v>
                </c:pt>
                <c:pt idx="1325">
                  <c:v>3.6378078888888887</c:v>
                </c:pt>
                <c:pt idx="1326">
                  <c:v>3.6405856666666669</c:v>
                </c:pt>
                <c:pt idx="1327">
                  <c:v>3.6433634444444452</c:v>
                </c:pt>
                <c:pt idx="1328">
                  <c:v>3.6461412222222225</c:v>
                </c:pt>
                <c:pt idx="1329">
                  <c:v>3.6489190000000007</c:v>
                </c:pt>
                <c:pt idx="1330">
                  <c:v>3.651696777777778</c:v>
                </c:pt>
                <c:pt idx="1331">
                  <c:v>3.6544745555555562</c:v>
                </c:pt>
                <c:pt idx="1332">
                  <c:v>3.6572523333333335</c:v>
                </c:pt>
                <c:pt idx="1333">
                  <c:v>3.6600301111111118</c:v>
                </c:pt>
                <c:pt idx="1334">
                  <c:v>3.6628078888888891</c:v>
                </c:pt>
                <c:pt idx="1335">
                  <c:v>3.6655856666666673</c:v>
                </c:pt>
                <c:pt idx="1336">
                  <c:v>3.6683634444444446</c:v>
                </c:pt>
                <c:pt idx="1337">
                  <c:v>3.6711412222222228</c:v>
                </c:pt>
                <c:pt idx="1338">
                  <c:v>3.6739190000000002</c:v>
                </c:pt>
                <c:pt idx="1339">
                  <c:v>3.6766967777777784</c:v>
                </c:pt>
                <c:pt idx="1340">
                  <c:v>3.6794745555555557</c:v>
                </c:pt>
                <c:pt idx="1341">
                  <c:v>3.6822523333333339</c:v>
                </c:pt>
                <c:pt idx="1342">
                  <c:v>3.6850301111111112</c:v>
                </c:pt>
                <c:pt idx="1343">
                  <c:v>3.6878078888888894</c:v>
                </c:pt>
                <c:pt idx="1344">
                  <c:v>3.6905856666666668</c:v>
                </c:pt>
                <c:pt idx="1345">
                  <c:v>3.693363444444445</c:v>
                </c:pt>
                <c:pt idx="1346">
                  <c:v>3.6961412222222223</c:v>
                </c:pt>
                <c:pt idx="1347">
                  <c:v>3.6989190000000005</c:v>
                </c:pt>
                <c:pt idx="1348">
                  <c:v>3.7016967777777778</c:v>
                </c:pt>
                <c:pt idx="1349">
                  <c:v>3.704474555555556</c:v>
                </c:pt>
                <c:pt idx="1350">
                  <c:v>3.7072523333333334</c:v>
                </c:pt>
                <c:pt idx="1351">
                  <c:v>3.7100301111111116</c:v>
                </c:pt>
                <c:pt idx="1352">
                  <c:v>3.7128078888888889</c:v>
                </c:pt>
                <c:pt idx="1353">
                  <c:v>3.7155856666666671</c:v>
                </c:pt>
                <c:pt idx="1354">
                  <c:v>3.7183634444444444</c:v>
                </c:pt>
                <c:pt idx="1355">
                  <c:v>3.7211412222222227</c:v>
                </c:pt>
                <c:pt idx="1356">
                  <c:v>3.723919</c:v>
                </c:pt>
                <c:pt idx="1357">
                  <c:v>3.7266967777777782</c:v>
                </c:pt>
                <c:pt idx="1358">
                  <c:v>3.7294745555555555</c:v>
                </c:pt>
                <c:pt idx="1359">
                  <c:v>3.7322523333333337</c:v>
                </c:pt>
                <c:pt idx="1360">
                  <c:v>3.7350301111111111</c:v>
                </c:pt>
                <c:pt idx="1361">
                  <c:v>3.7378078888888893</c:v>
                </c:pt>
                <c:pt idx="1362">
                  <c:v>3.7405856666666666</c:v>
                </c:pt>
                <c:pt idx="1363">
                  <c:v>3.7433634444444448</c:v>
                </c:pt>
                <c:pt idx="1364">
                  <c:v>3.7461412222222221</c:v>
                </c:pt>
                <c:pt idx="1365">
                  <c:v>3.7489190000000003</c:v>
                </c:pt>
                <c:pt idx="1366">
                  <c:v>3.7516967777777777</c:v>
                </c:pt>
                <c:pt idx="1367">
                  <c:v>3.7544745555555559</c:v>
                </c:pt>
                <c:pt idx="1368">
                  <c:v>3.7572523333333332</c:v>
                </c:pt>
                <c:pt idx="1369">
                  <c:v>3.7600301111111114</c:v>
                </c:pt>
                <c:pt idx="1370">
                  <c:v>3.7628078888888887</c:v>
                </c:pt>
                <c:pt idx="1371">
                  <c:v>3.7655856666666669</c:v>
                </c:pt>
                <c:pt idx="1372">
                  <c:v>3.7683634444444452</c:v>
                </c:pt>
                <c:pt idx="1373">
                  <c:v>3.7711412222222225</c:v>
                </c:pt>
                <c:pt idx="1374">
                  <c:v>3.7739190000000007</c:v>
                </c:pt>
                <c:pt idx="1375">
                  <c:v>3.776696777777778</c:v>
                </c:pt>
                <c:pt idx="1376">
                  <c:v>3.7794745555555562</c:v>
                </c:pt>
                <c:pt idx="1377">
                  <c:v>3.7822523333333335</c:v>
                </c:pt>
                <c:pt idx="1378">
                  <c:v>3.7850301111111118</c:v>
                </c:pt>
                <c:pt idx="1379">
                  <c:v>3.7878078888888891</c:v>
                </c:pt>
                <c:pt idx="1380">
                  <c:v>3.7905856666666673</c:v>
                </c:pt>
                <c:pt idx="1381">
                  <c:v>3.7933634444444446</c:v>
                </c:pt>
                <c:pt idx="1382">
                  <c:v>3.7961412222222228</c:v>
                </c:pt>
                <c:pt idx="1383">
                  <c:v>3.7989190000000002</c:v>
                </c:pt>
                <c:pt idx="1384">
                  <c:v>3.8016967777777784</c:v>
                </c:pt>
                <c:pt idx="1385">
                  <c:v>3.8044745555555557</c:v>
                </c:pt>
                <c:pt idx="1386">
                  <c:v>3.8072523333333339</c:v>
                </c:pt>
                <c:pt idx="1387">
                  <c:v>3.8100301111111112</c:v>
                </c:pt>
                <c:pt idx="1388">
                  <c:v>3.8128078888888894</c:v>
                </c:pt>
                <c:pt idx="1389">
                  <c:v>3.8155856666666668</c:v>
                </c:pt>
                <c:pt idx="1390">
                  <c:v>3.818363444444445</c:v>
                </c:pt>
                <c:pt idx="1391">
                  <c:v>3.8211412222222223</c:v>
                </c:pt>
                <c:pt idx="1392">
                  <c:v>3.8239190000000005</c:v>
                </c:pt>
                <c:pt idx="1393">
                  <c:v>3.8266967777777778</c:v>
                </c:pt>
                <c:pt idx="1394">
                  <c:v>3.829474555555556</c:v>
                </c:pt>
                <c:pt idx="1395">
                  <c:v>3.8322523333333334</c:v>
                </c:pt>
                <c:pt idx="1396">
                  <c:v>3.8350301111111116</c:v>
                </c:pt>
                <c:pt idx="1397">
                  <c:v>3.8378078888888889</c:v>
                </c:pt>
                <c:pt idx="1398">
                  <c:v>3.8405856666666671</c:v>
                </c:pt>
                <c:pt idx="1399">
                  <c:v>3.8433634444444444</c:v>
                </c:pt>
                <c:pt idx="1400">
                  <c:v>3.8461412222222227</c:v>
                </c:pt>
                <c:pt idx="1401">
                  <c:v>3.848919</c:v>
                </c:pt>
                <c:pt idx="1402">
                  <c:v>3.8516967777777782</c:v>
                </c:pt>
                <c:pt idx="1403">
                  <c:v>3.8544745555555555</c:v>
                </c:pt>
                <c:pt idx="1404">
                  <c:v>3.8572523333333337</c:v>
                </c:pt>
                <c:pt idx="1405">
                  <c:v>3.8600301111111111</c:v>
                </c:pt>
                <c:pt idx="1406">
                  <c:v>3.8628078888888893</c:v>
                </c:pt>
                <c:pt idx="1407">
                  <c:v>3.8655856666666666</c:v>
                </c:pt>
                <c:pt idx="1408">
                  <c:v>3.8683634444444448</c:v>
                </c:pt>
                <c:pt idx="1409">
                  <c:v>3.8711412222222221</c:v>
                </c:pt>
                <c:pt idx="1410">
                  <c:v>3.8739190000000003</c:v>
                </c:pt>
                <c:pt idx="1411">
                  <c:v>3.8766967777777777</c:v>
                </c:pt>
                <c:pt idx="1412">
                  <c:v>3.8794745555555559</c:v>
                </c:pt>
                <c:pt idx="1413">
                  <c:v>3.8822523333333332</c:v>
                </c:pt>
                <c:pt idx="1414">
                  <c:v>3.8850301111111114</c:v>
                </c:pt>
                <c:pt idx="1415">
                  <c:v>3.8878078888888887</c:v>
                </c:pt>
                <c:pt idx="1416">
                  <c:v>3.8905856666666669</c:v>
                </c:pt>
                <c:pt idx="1417">
                  <c:v>3.8933634444444452</c:v>
                </c:pt>
                <c:pt idx="1418">
                  <c:v>3.8961412222222225</c:v>
                </c:pt>
                <c:pt idx="1419">
                  <c:v>3.8989190000000007</c:v>
                </c:pt>
                <c:pt idx="1420">
                  <c:v>3.901696777777778</c:v>
                </c:pt>
                <c:pt idx="1421">
                  <c:v>3.9044745555555562</c:v>
                </c:pt>
                <c:pt idx="1422">
                  <c:v>3.9072523333333335</c:v>
                </c:pt>
                <c:pt idx="1423">
                  <c:v>3.9100301111111118</c:v>
                </c:pt>
                <c:pt idx="1424">
                  <c:v>3.9128078888888891</c:v>
                </c:pt>
                <c:pt idx="1425">
                  <c:v>3.9155856666666673</c:v>
                </c:pt>
                <c:pt idx="1426">
                  <c:v>3.9183634444444446</c:v>
                </c:pt>
                <c:pt idx="1427">
                  <c:v>3.9211412222222228</c:v>
                </c:pt>
                <c:pt idx="1428">
                  <c:v>3.9239190000000002</c:v>
                </c:pt>
                <c:pt idx="1429">
                  <c:v>3.9266967777777784</c:v>
                </c:pt>
                <c:pt idx="1430">
                  <c:v>3.9294745555555557</c:v>
                </c:pt>
                <c:pt idx="1431">
                  <c:v>3.9322523333333339</c:v>
                </c:pt>
                <c:pt idx="1432">
                  <c:v>3.9350301111111112</c:v>
                </c:pt>
                <c:pt idx="1433">
                  <c:v>3.9378078888888894</c:v>
                </c:pt>
                <c:pt idx="1434">
                  <c:v>3.9405856666666668</c:v>
                </c:pt>
                <c:pt idx="1435">
                  <c:v>3.943363444444445</c:v>
                </c:pt>
                <c:pt idx="1436">
                  <c:v>3.9461412222222223</c:v>
                </c:pt>
                <c:pt idx="1437">
                  <c:v>3.9489190000000005</c:v>
                </c:pt>
                <c:pt idx="1438">
                  <c:v>3.9516967777777778</c:v>
                </c:pt>
                <c:pt idx="1439">
                  <c:v>3.954474555555556</c:v>
                </c:pt>
                <c:pt idx="1440">
                  <c:v>3.9572523333333334</c:v>
                </c:pt>
                <c:pt idx="1441">
                  <c:v>3.9600301111111116</c:v>
                </c:pt>
                <c:pt idx="1442">
                  <c:v>3.9628078888888889</c:v>
                </c:pt>
                <c:pt idx="1443">
                  <c:v>3.9655856666666671</c:v>
                </c:pt>
                <c:pt idx="1444">
                  <c:v>3.9683634444444444</c:v>
                </c:pt>
                <c:pt idx="1445">
                  <c:v>3.9711412222222227</c:v>
                </c:pt>
                <c:pt idx="1446">
                  <c:v>3.973919</c:v>
                </c:pt>
                <c:pt idx="1447">
                  <c:v>3.9766967777777782</c:v>
                </c:pt>
                <c:pt idx="1448">
                  <c:v>3.9794745555555555</c:v>
                </c:pt>
                <c:pt idx="1449">
                  <c:v>3.9822523333333337</c:v>
                </c:pt>
                <c:pt idx="1450">
                  <c:v>3.9850301111111111</c:v>
                </c:pt>
                <c:pt idx="1451">
                  <c:v>3.9878078888888893</c:v>
                </c:pt>
                <c:pt idx="1452">
                  <c:v>3.9905856666666666</c:v>
                </c:pt>
                <c:pt idx="1453">
                  <c:v>3.9933634444444448</c:v>
                </c:pt>
                <c:pt idx="1454">
                  <c:v>3.9961412222222221</c:v>
                </c:pt>
                <c:pt idx="1455">
                  <c:v>3.9989190000000003</c:v>
                </c:pt>
                <c:pt idx="1456">
                  <c:v>4.0016967777777772</c:v>
                </c:pt>
                <c:pt idx="1457">
                  <c:v>4.0044745555555554</c:v>
                </c:pt>
                <c:pt idx="1458">
                  <c:v>4.0072523333333327</c:v>
                </c:pt>
                <c:pt idx="1459">
                  <c:v>4.010030111111111</c:v>
                </c:pt>
                <c:pt idx="1460">
                  <c:v>4.0128078888888883</c:v>
                </c:pt>
                <c:pt idx="1461">
                  <c:v>4.0155856666666665</c:v>
                </c:pt>
                <c:pt idx="1462">
                  <c:v>4.0183634444444447</c:v>
                </c:pt>
                <c:pt idx="1463">
                  <c:v>4.021141222222222</c:v>
                </c:pt>
                <c:pt idx="1464">
                  <c:v>4.0239190000000002</c:v>
                </c:pt>
                <c:pt idx="1465">
                  <c:v>4.0266967777777776</c:v>
                </c:pt>
                <c:pt idx="1466">
                  <c:v>4.0294745555555558</c:v>
                </c:pt>
                <c:pt idx="1467">
                  <c:v>4.0322523333333331</c:v>
                </c:pt>
                <c:pt idx="1468">
                  <c:v>4.0350301111111113</c:v>
                </c:pt>
                <c:pt idx="1469">
                  <c:v>4.0378078888888886</c:v>
                </c:pt>
                <c:pt idx="1470">
                  <c:v>4.0405856666666669</c:v>
                </c:pt>
                <c:pt idx="1471">
                  <c:v>4.0433634444444442</c:v>
                </c:pt>
                <c:pt idx="1472">
                  <c:v>4.0461412222222224</c:v>
                </c:pt>
                <c:pt idx="1473">
                  <c:v>4.0489189999999997</c:v>
                </c:pt>
                <c:pt idx="1474">
                  <c:v>4.0516967777777779</c:v>
                </c:pt>
                <c:pt idx="1475">
                  <c:v>4.0544745555555552</c:v>
                </c:pt>
                <c:pt idx="1476">
                  <c:v>4.0572523333333335</c:v>
                </c:pt>
                <c:pt idx="1477">
                  <c:v>4.0600301111111108</c:v>
                </c:pt>
                <c:pt idx="1478">
                  <c:v>4.062807888888889</c:v>
                </c:pt>
                <c:pt idx="1479">
                  <c:v>4.0655856666666663</c:v>
                </c:pt>
                <c:pt idx="1480">
                  <c:v>4.0683634444444445</c:v>
                </c:pt>
                <c:pt idx="1481">
                  <c:v>4.0711412222222219</c:v>
                </c:pt>
                <c:pt idx="1482">
                  <c:v>4.0739190000000001</c:v>
                </c:pt>
                <c:pt idx="1483">
                  <c:v>4.0766967777777774</c:v>
                </c:pt>
                <c:pt idx="1484">
                  <c:v>4.0794745555555556</c:v>
                </c:pt>
                <c:pt idx="1485">
                  <c:v>4.0822523333333329</c:v>
                </c:pt>
                <c:pt idx="1486">
                  <c:v>4.0850301111111111</c:v>
                </c:pt>
                <c:pt idx="1487">
                  <c:v>4.0878078888888885</c:v>
                </c:pt>
                <c:pt idx="1488">
                  <c:v>4.0905856666666667</c:v>
                </c:pt>
                <c:pt idx="1489">
                  <c:v>4.093363444444444</c:v>
                </c:pt>
                <c:pt idx="1490">
                  <c:v>4.0961412222222222</c:v>
                </c:pt>
                <c:pt idx="1491">
                  <c:v>4.0989189999999995</c:v>
                </c:pt>
                <c:pt idx="1492">
                  <c:v>4.1016967777777777</c:v>
                </c:pt>
                <c:pt idx="1493">
                  <c:v>4.1044745555555551</c:v>
                </c:pt>
                <c:pt idx="1494">
                  <c:v>4.1072523333333333</c:v>
                </c:pt>
                <c:pt idx="1495">
                  <c:v>4.1100301111111106</c:v>
                </c:pt>
                <c:pt idx="1496">
                  <c:v>4.1128078888888888</c:v>
                </c:pt>
                <c:pt idx="1497">
                  <c:v>4.1155856666666661</c:v>
                </c:pt>
                <c:pt idx="1498">
                  <c:v>4.1183634444444444</c:v>
                </c:pt>
                <c:pt idx="1499">
                  <c:v>4.1211412222222217</c:v>
                </c:pt>
                <c:pt idx="1500">
                  <c:v>4.1239189999999999</c:v>
                </c:pt>
                <c:pt idx="1501">
                  <c:v>4.1266967777777772</c:v>
                </c:pt>
                <c:pt idx="1502">
                  <c:v>4.1294745555555554</c:v>
                </c:pt>
                <c:pt idx="1503">
                  <c:v>4.1322523333333327</c:v>
                </c:pt>
                <c:pt idx="1504">
                  <c:v>4.135030111111111</c:v>
                </c:pt>
                <c:pt idx="1505">
                  <c:v>4.1378078888888883</c:v>
                </c:pt>
                <c:pt idx="1506">
                  <c:v>4.1405856666666665</c:v>
                </c:pt>
                <c:pt idx="1507">
                  <c:v>4.1433634444444447</c:v>
                </c:pt>
                <c:pt idx="1508">
                  <c:v>4.146141222222222</c:v>
                </c:pt>
                <c:pt idx="1509">
                  <c:v>4.1489190000000002</c:v>
                </c:pt>
                <c:pt idx="1510">
                  <c:v>4.1516967777777776</c:v>
                </c:pt>
                <c:pt idx="1511">
                  <c:v>4.1544745555555558</c:v>
                </c:pt>
                <c:pt idx="1512">
                  <c:v>4.1572523333333331</c:v>
                </c:pt>
                <c:pt idx="1513">
                  <c:v>4.1600301111111113</c:v>
                </c:pt>
                <c:pt idx="1514">
                  <c:v>4.1628078888888886</c:v>
                </c:pt>
                <c:pt idx="1515">
                  <c:v>4.1655856666666669</c:v>
                </c:pt>
                <c:pt idx="1516">
                  <c:v>4.1683634444444442</c:v>
                </c:pt>
                <c:pt idx="1517">
                  <c:v>4.1711412222222224</c:v>
                </c:pt>
                <c:pt idx="1518">
                  <c:v>4.1739189999999997</c:v>
                </c:pt>
                <c:pt idx="1519">
                  <c:v>4.1766967777777779</c:v>
                </c:pt>
                <c:pt idx="1520">
                  <c:v>4.1794745555555552</c:v>
                </c:pt>
                <c:pt idx="1521">
                  <c:v>4.1822523333333335</c:v>
                </c:pt>
                <c:pt idx="1522">
                  <c:v>4.1850301111111108</c:v>
                </c:pt>
                <c:pt idx="1523">
                  <c:v>4.187807888888889</c:v>
                </c:pt>
                <c:pt idx="1524">
                  <c:v>4.1905856666666663</c:v>
                </c:pt>
                <c:pt idx="1525">
                  <c:v>4.1933634444444445</c:v>
                </c:pt>
                <c:pt idx="1526">
                  <c:v>4.1961412222222219</c:v>
                </c:pt>
                <c:pt idx="1527">
                  <c:v>4.1989190000000001</c:v>
                </c:pt>
                <c:pt idx="1528">
                  <c:v>4.2016967777777774</c:v>
                </c:pt>
                <c:pt idx="1529">
                  <c:v>4.2044745555555556</c:v>
                </c:pt>
                <c:pt idx="1530">
                  <c:v>4.2072523333333329</c:v>
                </c:pt>
                <c:pt idx="1531">
                  <c:v>4.2100301111111111</c:v>
                </c:pt>
                <c:pt idx="1532">
                  <c:v>4.2128078888888885</c:v>
                </c:pt>
                <c:pt idx="1533">
                  <c:v>4.2155856666666667</c:v>
                </c:pt>
                <c:pt idx="1534">
                  <c:v>4.218363444444444</c:v>
                </c:pt>
                <c:pt idx="1535">
                  <c:v>4.2211412222222222</c:v>
                </c:pt>
                <c:pt idx="1536">
                  <c:v>4.2239189999999995</c:v>
                </c:pt>
                <c:pt idx="1537">
                  <c:v>4.2266967777777777</c:v>
                </c:pt>
                <c:pt idx="1538">
                  <c:v>4.2294745555555551</c:v>
                </c:pt>
                <c:pt idx="1539">
                  <c:v>4.2322523333333333</c:v>
                </c:pt>
                <c:pt idx="1540">
                  <c:v>4.2350301111111106</c:v>
                </c:pt>
                <c:pt idx="1541">
                  <c:v>4.2378078888888888</c:v>
                </c:pt>
                <c:pt idx="1542">
                  <c:v>4.2405856666666661</c:v>
                </c:pt>
                <c:pt idx="1543">
                  <c:v>4.2433634444444444</c:v>
                </c:pt>
                <c:pt idx="1544">
                  <c:v>4.2461412222222217</c:v>
                </c:pt>
                <c:pt idx="1545">
                  <c:v>4.2489189999999999</c:v>
                </c:pt>
                <c:pt idx="1546">
                  <c:v>4.2516967777777772</c:v>
                </c:pt>
                <c:pt idx="1547">
                  <c:v>4.2544745555555554</c:v>
                </c:pt>
                <c:pt idx="1548">
                  <c:v>4.2572523333333327</c:v>
                </c:pt>
                <c:pt idx="1549">
                  <c:v>4.260030111111111</c:v>
                </c:pt>
                <c:pt idx="1550">
                  <c:v>4.2628078888888883</c:v>
                </c:pt>
                <c:pt idx="1551">
                  <c:v>4.2655856666666665</c:v>
                </c:pt>
                <c:pt idx="1552">
                  <c:v>4.2683634444444447</c:v>
                </c:pt>
                <c:pt idx="1553">
                  <c:v>4.271141222222222</c:v>
                </c:pt>
                <c:pt idx="1554">
                  <c:v>4.2739190000000002</c:v>
                </c:pt>
                <c:pt idx="1555">
                  <c:v>4.2766967777777776</c:v>
                </c:pt>
                <c:pt idx="1556">
                  <c:v>4.2794745555555558</c:v>
                </c:pt>
                <c:pt idx="1557">
                  <c:v>4.2822523333333331</c:v>
                </c:pt>
                <c:pt idx="1558">
                  <c:v>4.2850301111111113</c:v>
                </c:pt>
                <c:pt idx="1559">
                  <c:v>4.2878078888888886</c:v>
                </c:pt>
                <c:pt idx="1560">
                  <c:v>4.2905856666666669</c:v>
                </c:pt>
                <c:pt idx="1561">
                  <c:v>4.2933634444444442</c:v>
                </c:pt>
                <c:pt idx="1562">
                  <c:v>4.2961412222222224</c:v>
                </c:pt>
                <c:pt idx="1563">
                  <c:v>4.2989189999999997</c:v>
                </c:pt>
                <c:pt idx="1564">
                  <c:v>4.3016967777777779</c:v>
                </c:pt>
                <c:pt idx="1565">
                  <c:v>4.3044745555555552</c:v>
                </c:pt>
                <c:pt idx="1566">
                  <c:v>4.3072523333333335</c:v>
                </c:pt>
                <c:pt idx="1567">
                  <c:v>4.3100301111111108</c:v>
                </c:pt>
                <c:pt idx="1568">
                  <c:v>4.312807888888889</c:v>
                </c:pt>
                <c:pt idx="1569">
                  <c:v>4.3155856666666663</c:v>
                </c:pt>
                <c:pt idx="1570">
                  <c:v>4.3183634444444445</c:v>
                </c:pt>
                <c:pt idx="1571">
                  <c:v>4.3211412222222219</c:v>
                </c:pt>
                <c:pt idx="1572">
                  <c:v>4.3239190000000001</c:v>
                </c:pt>
                <c:pt idx="1573">
                  <c:v>4.3266967777777774</c:v>
                </c:pt>
                <c:pt idx="1574">
                  <c:v>4.3294745555555556</c:v>
                </c:pt>
                <c:pt idx="1575">
                  <c:v>4.3322523333333329</c:v>
                </c:pt>
                <c:pt idx="1576">
                  <c:v>4.3350301111111111</c:v>
                </c:pt>
                <c:pt idx="1577">
                  <c:v>4.3378078888888885</c:v>
                </c:pt>
                <c:pt idx="1578">
                  <c:v>4.3405856666666667</c:v>
                </c:pt>
                <c:pt idx="1579">
                  <c:v>4.343363444444444</c:v>
                </c:pt>
                <c:pt idx="1580">
                  <c:v>4.3461412222222222</c:v>
                </c:pt>
                <c:pt idx="1581">
                  <c:v>4.3489189999999995</c:v>
                </c:pt>
                <c:pt idx="1582">
                  <c:v>4.3516967777777777</c:v>
                </c:pt>
                <c:pt idx="1583">
                  <c:v>4.3544745555555551</c:v>
                </c:pt>
                <c:pt idx="1584">
                  <c:v>4.3572523333333333</c:v>
                </c:pt>
                <c:pt idx="1585">
                  <c:v>4.3600301111111106</c:v>
                </c:pt>
                <c:pt idx="1586">
                  <c:v>4.3628078888888888</c:v>
                </c:pt>
                <c:pt idx="1587">
                  <c:v>4.3655856666666661</c:v>
                </c:pt>
                <c:pt idx="1588">
                  <c:v>4.3683634444444444</c:v>
                </c:pt>
                <c:pt idx="1589">
                  <c:v>4.3711412222222217</c:v>
                </c:pt>
                <c:pt idx="1590">
                  <c:v>4.3739189999999999</c:v>
                </c:pt>
                <c:pt idx="1591">
                  <c:v>4.3766967777777772</c:v>
                </c:pt>
                <c:pt idx="1592">
                  <c:v>4.3794745555555554</c:v>
                </c:pt>
                <c:pt idx="1593">
                  <c:v>4.3822523333333327</c:v>
                </c:pt>
                <c:pt idx="1594">
                  <c:v>4.385030111111111</c:v>
                </c:pt>
                <c:pt idx="1595">
                  <c:v>4.3878078888888883</c:v>
                </c:pt>
                <c:pt idx="1596">
                  <c:v>4.3905856666666665</c:v>
                </c:pt>
                <c:pt idx="1597">
                  <c:v>4.3933634444444447</c:v>
                </c:pt>
                <c:pt idx="1598">
                  <c:v>4.396141222222222</c:v>
                </c:pt>
                <c:pt idx="1599">
                  <c:v>4.3989190000000002</c:v>
                </c:pt>
                <c:pt idx="1600">
                  <c:v>4.4016967777777776</c:v>
                </c:pt>
                <c:pt idx="1601">
                  <c:v>4.4044745555555558</c:v>
                </c:pt>
                <c:pt idx="1602">
                  <c:v>4.4072523333333331</c:v>
                </c:pt>
                <c:pt idx="1603">
                  <c:v>4.4100301111111113</c:v>
                </c:pt>
                <c:pt idx="1604">
                  <c:v>4.4128078888888886</c:v>
                </c:pt>
                <c:pt idx="1605">
                  <c:v>4.4155856666666669</c:v>
                </c:pt>
                <c:pt idx="1606">
                  <c:v>4.4183634444444442</c:v>
                </c:pt>
                <c:pt idx="1607">
                  <c:v>4.4211412222222224</c:v>
                </c:pt>
                <c:pt idx="1608">
                  <c:v>4.4239189999999997</c:v>
                </c:pt>
                <c:pt idx="1609">
                  <c:v>4.4266967777777779</c:v>
                </c:pt>
                <c:pt idx="1610">
                  <c:v>4.4294745555555552</c:v>
                </c:pt>
                <c:pt idx="1611">
                  <c:v>4.4322523333333335</c:v>
                </c:pt>
                <c:pt idx="1612">
                  <c:v>4.4350301111111108</c:v>
                </c:pt>
                <c:pt idx="1613">
                  <c:v>4.437807888888889</c:v>
                </c:pt>
                <c:pt idx="1614">
                  <c:v>4.4405856666666663</c:v>
                </c:pt>
                <c:pt idx="1615">
                  <c:v>4.4433634444444445</c:v>
                </c:pt>
                <c:pt idx="1616">
                  <c:v>4.4461412222222219</c:v>
                </c:pt>
                <c:pt idx="1617">
                  <c:v>4.4489190000000001</c:v>
                </c:pt>
                <c:pt idx="1618">
                  <c:v>4.4516967777777774</c:v>
                </c:pt>
                <c:pt idx="1619">
                  <c:v>4.4544745555555556</c:v>
                </c:pt>
                <c:pt idx="1620">
                  <c:v>4.4572523333333329</c:v>
                </c:pt>
                <c:pt idx="1621">
                  <c:v>4.4600301111111111</c:v>
                </c:pt>
                <c:pt idx="1622">
                  <c:v>4.4628078888888885</c:v>
                </c:pt>
                <c:pt idx="1623">
                  <c:v>4.4655856666666667</c:v>
                </c:pt>
                <c:pt idx="1624">
                  <c:v>4.468363444444444</c:v>
                </c:pt>
                <c:pt idx="1625">
                  <c:v>4.4711412222222222</c:v>
                </c:pt>
                <c:pt idx="1626">
                  <c:v>4.4739189999999995</c:v>
                </c:pt>
                <c:pt idx="1627">
                  <c:v>4.4766967777777777</c:v>
                </c:pt>
                <c:pt idx="1628">
                  <c:v>4.4794745555555551</c:v>
                </c:pt>
                <c:pt idx="1629">
                  <c:v>4.4822523333333333</c:v>
                </c:pt>
                <c:pt idx="1630">
                  <c:v>4.4850301111111106</c:v>
                </c:pt>
                <c:pt idx="1631">
                  <c:v>4.4878078888888888</c:v>
                </c:pt>
                <c:pt idx="1632">
                  <c:v>4.4905856666666661</c:v>
                </c:pt>
                <c:pt idx="1633">
                  <c:v>4.4933634444444444</c:v>
                </c:pt>
                <c:pt idx="1634">
                  <c:v>4.4961412222222217</c:v>
                </c:pt>
                <c:pt idx="1635">
                  <c:v>4.4989189999999999</c:v>
                </c:pt>
                <c:pt idx="1636">
                  <c:v>4.5016967777777772</c:v>
                </c:pt>
                <c:pt idx="1637">
                  <c:v>4.5044745555555554</c:v>
                </c:pt>
                <c:pt idx="1638">
                  <c:v>4.5072523333333327</c:v>
                </c:pt>
                <c:pt idx="1639">
                  <c:v>4.510030111111111</c:v>
                </c:pt>
                <c:pt idx="1640">
                  <c:v>4.5128078888888883</c:v>
                </c:pt>
                <c:pt idx="1641">
                  <c:v>4.5155856666666665</c:v>
                </c:pt>
                <c:pt idx="1642">
                  <c:v>4.5183634444444447</c:v>
                </c:pt>
                <c:pt idx="1643">
                  <c:v>4.521141222222222</c:v>
                </c:pt>
                <c:pt idx="1644">
                  <c:v>4.5239190000000002</c:v>
                </c:pt>
                <c:pt idx="1645">
                  <c:v>4.5266967777777776</c:v>
                </c:pt>
                <c:pt idx="1646">
                  <c:v>4.5294745555555558</c:v>
                </c:pt>
                <c:pt idx="1647">
                  <c:v>4.5322523333333331</c:v>
                </c:pt>
                <c:pt idx="1648">
                  <c:v>4.5350301111111113</c:v>
                </c:pt>
                <c:pt idx="1649">
                  <c:v>4.5378078888888886</c:v>
                </c:pt>
                <c:pt idx="1650">
                  <c:v>4.5405856666666669</c:v>
                </c:pt>
                <c:pt idx="1651">
                  <c:v>4.5433634444444442</c:v>
                </c:pt>
                <c:pt idx="1652">
                  <c:v>4.5461412222222224</c:v>
                </c:pt>
                <c:pt idx="1653">
                  <c:v>4.5489189999999997</c:v>
                </c:pt>
                <c:pt idx="1654">
                  <c:v>4.5516967777777779</c:v>
                </c:pt>
                <c:pt idx="1655">
                  <c:v>4.5544745555555552</c:v>
                </c:pt>
                <c:pt idx="1656">
                  <c:v>4.5572523333333335</c:v>
                </c:pt>
                <c:pt idx="1657">
                  <c:v>4.5600301111111108</c:v>
                </c:pt>
                <c:pt idx="1658">
                  <c:v>4.562807888888889</c:v>
                </c:pt>
                <c:pt idx="1659">
                  <c:v>4.5655856666666663</c:v>
                </c:pt>
                <c:pt idx="1660">
                  <c:v>4.5683634444444445</c:v>
                </c:pt>
                <c:pt idx="1661">
                  <c:v>4.5711412222222219</c:v>
                </c:pt>
                <c:pt idx="1662">
                  <c:v>4.5739190000000001</c:v>
                </c:pt>
                <c:pt idx="1663">
                  <c:v>4.5766967777777774</c:v>
                </c:pt>
                <c:pt idx="1664">
                  <c:v>4.5794745555555556</c:v>
                </c:pt>
                <c:pt idx="1665">
                  <c:v>4.5822523333333329</c:v>
                </c:pt>
                <c:pt idx="1666">
                  <c:v>4.5850301111111111</c:v>
                </c:pt>
                <c:pt idx="1667">
                  <c:v>4.5878078888888885</c:v>
                </c:pt>
                <c:pt idx="1668">
                  <c:v>4.5905856666666667</c:v>
                </c:pt>
                <c:pt idx="1669">
                  <c:v>4.593363444444444</c:v>
                </c:pt>
                <c:pt idx="1670">
                  <c:v>4.5961412222222222</c:v>
                </c:pt>
                <c:pt idx="1671">
                  <c:v>4.5989189999999995</c:v>
                </c:pt>
                <c:pt idx="1672">
                  <c:v>4.6016967777777777</c:v>
                </c:pt>
                <c:pt idx="1673">
                  <c:v>4.6044745555555551</c:v>
                </c:pt>
                <c:pt idx="1674">
                  <c:v>4.6072523333333333</c:v>
                </c:pt>
                <c:pt idx="1675">
                  <c:v>4.6100301111111106</c:v>
                </c:pt>
                <c:pt idx="1676">
                  <c:v>4.6128078888888888</c:v>
                </c:pt>
                <c:pt idx="1677">
                  <c:v>4.6155856666666661</c:v>
                </c:pt>
                <c:pt idx="1678">
                  <c:v>4.6183634444444444</c:v>
                </c:pt>
                <c:pt idx="1679">
                  <c:v>4.6211412222222217</c:v>
                </c:pt>
                <c:pt idx="1680">
                  <c:v>4.6239189999999999</c:v>
                </c:pt>
                <c:pt idx="1681">
                  <c:v>4.6266967777777772</c:v>
                </c:pt>
                <c:pt idx="1682">
                  <c:v>4.6294745555555554</c:v>
                </c:pt>
                <c:pt idx="1683">
                  <c:v>4.6322523333333327</c:v>
                </c:pt>
                <c:pt idx="1684">
                  <c:v>4.635030111111111</c:v>
                </c:pt>
                <c:pt idx="1685">
                  <c:v>4.6378078888888883</c:v>
                </c:pt>
                <c:pt idx="1686">
                  <c:v>4.6405856666666665</c:v>
                </c:pt>
                <c:pt idx="1687">
                  <c:v>4.6433634444444447</c:v>
                </c:pt>
                <c:pt idx="1688">
                  <c:v>4.646141222222222</c:v>
                </c:pt>
                <c:pt idx="1689">
                  <c:v>4.6489190000000002</c:v>
                </c:pt>
                <c:pt idx="1690">
                  <c:v>4.6516967777777776</c:v>
                </c:pt>
                <c:pt idx="1691">
                  <c:v>4.6544745555555558</c:v>
                </c:pt>
                <c:pt idx="1692">
                  <c:v>4.6572523333333331</c:v>
                </c:pt>
                <c:pt idx="1693">
                  <c:v>4.6600301111111113</c:v>
                </c:pt>
                <c:pt idx="1694">
                  <c:v>4.6628078888888886</c:v>
                </c:pt>
                <c:pt idx="1695">
                  <c:v>4.6655856666666669</c:v>
                </c:pt>
                <c:pt idx="1696">
                  <c:v>4.6683634444444442</c:v>
                </c:pt>
                <c:pt idx="1697">
                  <c:v>4.6711412222222224</c:v>
                </c:pt>
                <c:pt idx="1698">
                  <c:v>4.6739189999999997</c:v>
                </c:pt>
                <c:pt idx="1699">
                  <c:v>4.6766967777777779</c:v>
                </c:pt>
                <c:pt idx="1700">
                  <c:v>4.6794745555555552</c:v>
                </c:pt>
                <c:pt idx="1701">
                  <c:v>4.6822523333333335</c:v>
                </c:pt>
                <c:pt idx="1702">
                  <c:v>4.6850301111111108</c:v>
                </c:pt>
                <c:pt idx="1703">
                  <c:v>4.687807888888889</c:v>
                </c:pt>
                <c:pt idx="1704">
                  <c:v>4.6905856666666663</c:v>
                </c:pt>
                <c:pt idx="1705">
                  <c:v>4.6933634444444445</c:v>
                </c:pt>
                <c:pt idx="1706">
                  <c:v>4.6961412222222219</c:v>
                </c:pt>
                <c:pt idx="1707">
                  <c:v>4.6989190000000001</c:v>
                </c:pt>
                <c:pt idx="1708">
                  <c:v>4.7016967777777774</c:v>
                </c:pt>
                <c:pt idx="1709">
                  <c:v>4.7044745555555556</c:v>
                </c:pt>
                <c:pt idx="1710">
                  <c:v>4.7072523333333329</c:v>
                </c:pt>
                <c:pt idx="1711">
                  <c:v>4.7100301111111111</c:v>
                </c:pt>
                <c:pt idx="1712">
                  <c:v>4.7128078888888885</c:v>
                </c:pt>
                <c:pt idx="1713">
                  <c:v>4.7155856666666667</c:v>
                </c:pt>
                <c:pt idx="1714">
                  <c:v>4.718363444444444</c:v>
                </c:pt>
                <c:pt idx="1715">
                  <c:v>4.7211412222222222</c:v>
                </c:pt>
                <c:pt idx="1716">
                  <c:v>4.7239189999999995</c:v>
                </c:pt>
                <c:pt idx="1717">
                  <c:v>4.7266967777777777</c:v>
                </c:pt>
                <c:pt idx="1718">
                  <c:v>4.7294745555555551</c:v>
                </c:pt>
                <c:pt idx="1719">
                  <c:v>4.7322523333333333</c:v>
                </c:pt>
                <c:pt idx="1720">
                  <c:v>4.7350301111111106</c:v>
                </c:pt>
                <c:pt idx="1721">
                  <c:v>4.7378078888888888</c:v>
                </c:pt>
                <c:pt idx="1722">
                  <c:v>4.7405856666666661</c:v>
                </c:pt>
                <c:pt idx="1723">
                  <c:v>4.7433634444444444</c:v>
                </c:pt>
                <c:pt idx="1724">
                  <c:v>4.7461412222222217</c:v>
                </c:pt>
                <c:pt idx="1725">
                  <c:v>4.7489189999999999</c:v>
                </c:pt>
                <c:pt idx="1726">
                  <c:v>4.7516967777777772</c:v>
                </c:pt>
                <c:pt idx="1727">
                  <c:v>4.7544745555555554</c:v>
                </c:pt>
                <c:pt idx="1728">
                  <c:v>4.7572523333333327</c:v>
                </c:pt>
                <c:pt idx="1729">
                  <c:v>4.760030111111111</c:v>
                </c:pt>
                <c:pt idx="1730">
                  <c:v>4.7628078888888883</c:v>
                </c:pt>
                <c:pt idx="1731">
                  <c:v>4.7655856666666665</c:v>
                </c:pt>
                <c:pt idx="1732">
                  <c:v>4.7683634444444447</c:v>
                </c:pt>
                <c:pt idx="1733">
                  <c:v>4.771141222222222</c:v>
                </c:pt>
                <c:pt idx="1734">
                  <c:v>4.7739190000000002</c:v>
                </c:pt>
                <c:pt idx="1735">
                  <c:v>4.7766967777777776</c:v>
                </c:pt>
                <c:pt idx="1736">
                  <c:v>4.7794745555555558</c:v>
                </c:pt>
                <c:pt idx="1737">
                  <c:v>4.7822523333333331</c:v>
                </c:pt>
                <c:pt idx="1738">
                  <c:v>4.7850301111111113</c:v>
                </c:pt>
                <c:pt idx="1739">
                  <c:v>4.7878078888888886</c:v>
                </c:pt>
                <c:pt idx="1740">
                  <c:v>4.7905856666666669</c:v>
                </c:pt>
                <c:pt idx="1741">
                  <c:v>4.7933634444444442</c:v>
                </c:pt>
                <c:pt idx="1742">
                  <c:v>4.7961412222222224</c:v>
                </c:pt>
                <c:pt idx="1743">
                  <c:v>4.7989189999999997</c:v>
                </c:pt>
                <c:pt idx="1744">
                  <c:v>4.8016967777777779</c:v>
                </c:pt>
                <c:pt idx="1745">
                  <c:v>4.8044745555555552</c:v>
                </c:pt>
                <c:pt idx="1746">
                  <c:v>4.8072523333333335</c:v>
                </c:pt>
                <c:pt idx="1747">
                  <c:v>4.8100301111111108</c:v>
                </c:pt>
                <c:pt idx="1748">
                  <c:v>4.812807888888889</c:v>
                </c:pt>
                <c:pt idx="1749">
                  <c:v>4.8155856666666663</c:v>
                </c:pt>
                <c:pt idx="1750">
                  <c:v>4.8183634444444445</c:v>
                </c:pt>
                <c:pt idx="1751">
                  <c:v>4.8211412222222219</c:v>
                </c:pt>
                <c:pt idx="1752">
                  <c:v>4.8239190000000001</c:v>
                </c:pt>
                <c:pt idx="1753">
                  <c:v>4.8266967777777774</c:v>
                </c:pt>
                <c:pt idx="1754">
                  <c:v>4.8294745555555556</c:v>
                </c:pt>
                <c:pt idx="1755">
                  <c:v>4.8322523333333329</c:v>
                </c:pt>
                <c:pt idx="1756">
                  <c:v>4.8350301111111111</c:v>
                </c:pt>
                <c:pt idx="1757">
                  <c:v>4.8378078888888885</c:v>
                </c:pt>
                <c:pt idx="1758">
                  <c:v>4.8405856666666667</c:v>
                </c:pt>
                <c:pt idx="1759">
                  <c:v>4.843363444444444</c:v>
                </c:pt>
                <c:pt idx="1760">
                  <c:v>4.8461412222222222</c:v>
                </c:pt>
                <c:pt idx="1761">
                  <c:v>4.8489189999999995</c:v>
                </c:pt>
                <c:pt idx="1762">
                  <c:v>4.8516967777777777</c:v>
                </c:pt>
                <c:pt idx="1763">
                  <c:v>4.8544745555555551</c:v>
                </c:pt>
                <c:pt idx="1764">
                  <c:v>4.8572523333333333</c:v>
                </c:pt>
                <c:pt idx="1765">
                  <c:v>4.8600301111111106</c:v>
                </c:pt>
                <c:pt idx="1766">
                  <c:v>4.8628078888888888</c:v>
                </c:pt>
                <c:pt idx="1767">
                  <c:v>4.8655856666666661</c:v>
                </c:pt>
                <c:pt idx="1768">
                  <c:v>4.8683634444444444</c:v>
                </c:pt>
                <c:pt idx="1769">
                  <c:v>4.8711412222222217</c:v>
                </c:pt>
                <c:pt idx="1770">
                  <c:v>4.8739189999999999</c:v>
                </c:pt>
                <c:pt idx="1771">
                  <c:v>4.8766967777777772</c:v>
                </c:pt>
                <c:pt idx="1772">
                  <c:v>4.8794745555555554</c:v>
                </c:pt>
                <c:pt idx="1773">
                  <c:v>4.8822523333333327</c:v>
                </c:pt>
                <c:pt idx="1774">
                  <c:v>4.885030111111111</c:v>
                </c:pt>
                <c:pt idx="1775">
                  <c:v>4.8878078888888883</c:v>
                </c:pt>
                <c:pt idx="1776">
                  <c:v>4.8905856666666665</c:v>
                </c:pt>
                <c:pt idx="1777">
                  <c:v>4.8933634444444447</c:v>
                </c:pt>
                <c:pt idx="1778">
                  <c:v>4.896141222222222</c:v>
                </c:pt>
                <c:pt idx="1779">
                  <c:v>4.8989190000000002</c:v>
                </c:pt>
                <c:pt idx="1780">
                  <c:v>4.9016967777777776</c:v>
                </c:pt>
                <c:pt idx="1781">
                  <c:v>4.9044745555555558</c:v>
                </c:pt>
                <c:pt idx="1782">
                  <c:v>4.9072523333333331</c:v>
                </c:pt>
                <c:pt idx="1783">
                  <c:v>4.9100301111111113</c:v>
                </c:pt>
                <c:pt idx="1784">
                  <c:v>4.9128078888888886</c:v>
                </c:pt>
                <c:pt idx="1785">
                  <c:v>4.9155856666666669</c:v>
                </c:pt>
                <c:pt idx="1786">
                  <c:v>4.9183634444444442</c:v>
                </c:pt>
                <c:pt idx="1787">
                  <c:v>4.9211412222222224</c:v>
                </c:pt>
                <c:pt idx="1788">
                  <c:v>4.9239189999999997</c:v>
                </c:pt>
                <c:pt idx="1789">
                  <c:v>4.9266967777777779</c:v>
                </c:pt>
                <c:pt idx="1790">
                  <c:v>4.9294745555555552</c:v>
                </c:pt>
                <c:pt idx="1791">
                  <c:v>4.9322523333333335</c:v>
                </c:pt>
                <c:pt idx="1792">
                  <c:v>4.9350301111111108</c:v>
                </c:pt>
                <c:pt idx="1793">
                  <c:v>4.937807888888889</c:v>
                </c:pt>
                <c:pt idx="1794">
                  <c:v>4.9405856666666663</c:v>
                </c:pt>
                <c:pt idx="1795">
                  <c:v>4.9433634444444445</c:v>
                </c:pt>
                <c:pt idx="1796">
                  <c:v>4.9461412222222219</c:v>
                </c:pt>
                <c:pt idx="1797">
                  <c:v>4.9489190000000001</c:v>
                </c:pt>
                <c:pt idx="1798">
                  <c:v>4.9516967777777774</c:v>
                </c:pt>
                <c:pt idx="1799">
                  <c:v>4.9544745555555556</c:v>
                </c:pt>
                <c:pt idx="1800">
                  <c:v>4.9572523333333329</c:v>
                </c:pt>
                <c:pt idx="1801">
                  <c:v>4.9600301111111111</c:v>
                </c:pt>
                <c:pt idx="1802">
                  <c:v>4.9628078888888885</c:v>
                </c:pt>
                <c:pt idx="1803">
                  <c:v>4.9655856666666667</c:v>
                </c:pt>
                <c:pt idx="1804">
                  <c:v>4.968363444444444</c:v>
                </c:pt>
                <c:pt idx="1805">
                  <c:v>4.9711412222222222</c:v>
                </c:pt>
                <c:pt idx="1806">
                  <c:v>4.9739189999999995</c:v>
                </c:pt>
                <c:pt idx="1807">
                  <c:v>4.9766967777777777</c:v>
                </c:pt>
                <c:pt idx="1808">
                  <c:v>4.9794745555555551</c:v>
                </c:pt>
                <c:pt idx="1809">
                  <c:v>4.9822523333333333</c:v>
                </c:pt>
                <c:pt idx="1810">
                  <c:v>4.9850301111111106</c:v>
                </c:pt>
                <c:pt idx="1811">
                  <c:v>4.9878078888888888</c:v>
                </c:pt>
                <c:pt idx="1812">
                  <c:v>4.9905856666666661</c:v>
                </c:pt>
                <c:pt idx="1813">
                  <c:v>4.9933634444444444</c:v>
                </c:pt>
                <c:pt idx="1814">
                  <c:v>4.9961412222222217</c:v>
                </c:pt>
                <c:pt idx="1815">
                  <c:v>4.9989189999999999</c:v>
                </c:pt>
                <c:pt idx="1816">
                  <c:v>5.0016967777777772</c:v>
                </c:pt>
                <c:pt idx="1817">
                  <c:v>5.0044745555555554</c:v>
                </c:pt>
                <c:pt idx="1818">
                  <c:v>5.0072523333333327</c:v>
                </c:pt>
                <c:pt idx="1819">
                  <c:v>5.010030111111111</c:v>
                </c:pt>
                <c:pt idx="1820">
                  <c:v>5.0128078888888883</c:v>
                </c:pt>
                <c:pt idx="1821">
                  <c:v>5.0155856666666665</c:v>
                </c:pt>
                <c:pt idx="1822">
                  <c:v>5.0183634444444447</c:v>
                </c:pt>
                <c:pt idx="1823">
                  <c:v>5.021141222222222</c:v>
                </c:pt>
                <c:pt idx="1824">
                  <c:v>5.0239190000000002</c:v>
                </c:pt>
                <c:pt idx="1825">
                  <c:v>5.0266967777777776</c:v>
                </c:pt>
                <c:pt idx="1826">
                  <c:v>5.0294745555555558</c:v>
                </c:pt>
                <c:pt idx="1827">
                  <c:v>5.0322523333333331</c:v>
                </c:pt>
                <c:pt idx="1828">
                  <c:v>5.0350301111111113</c:v>
                </c:pt>
                <c:pt idx="1829">
                  <c:v>5.0378078888888886</c:v>
                </c:pt>
                <c:pt idx="1830">
                  <c:v>5.0405856666666669</c:v>
                </c:pt>
                <c:pt idx="1831">
                  <c:v>5.0433634444444442</c:v>
                </c:pt>
                <c:pt idx="1832">
                  <c:v>5.0461412222222224</c:v>
                </c:pt>
                <c:pt idx="1833">
                  <c:v>5.0489189999999997</c:v>
                </c:pt>
                <c:pt idx="1834">
                  <c:v>5.0516967777777779</c:v>
                </c:pt>
                <c:pt idx="1835">
                  <c:v>5.0544745555555552</c:v>
                </c:pt>
                <c:pt idx="1836">
                  <c:v>5.0572523333333335</c:v>
                </c:pt>
                <c:pt idx="1837">
                  <c:v>5.0600301111111108</c:v>
                </c:pt>
                <c:pt idx="1838">
                  <c:v>5.062807888888889</c:v>
                </c:pt>
                <c:pt idx="1839">
                  <c:v>5.0655856666666663</c:v>
                </c:pt>
                <c:pt idx="1840">
                  <c:v>5.0683634444444445</c:v>
                </c:pt>
                <c:pt idx="1841">
                  <c:v>5.0711412222222219</c:v>
                </c:pt>
                <c:pt idx="1842">
                  <c:v>5.0739190000000001</c:v>
                </c:pt>
                <c:pt idx="1843">
                  <c:v>5.0766967777777774</c:v>
                </c:pt>
                <c:pt idx="1844">
                  <c:v>5.0794745555555556</c:v>
                </c:pt>
                <c:pt idx="1845">
                  <c:v>5.0822523333333329</c:v>
                </c:pt>
                <c:pt idx="1846">
                  <c:v>5.0850301111111111</c:v>
                </c:pt>
                <c:pt idx="1847">
                  <c:v>5.0878078888888885</c:v>
                </c:pt>
                <c:pt idx="1848">
                  <c:v>5.0905856666666667</c:v>
                </c:pt>
                <c:pt idx="1849">
                  <c:v>5.093363444444444</c:v>
                </c:pt>
                <c:pt idx="1850">
                  <c:v>5.0961412222222222</c:v>
                </c:pt>
                <c:pt idx="1851">
                  <c:v>5.0989189999999995</c:v>
                </c:pt>
                <c:pt idx="1852">
                  <c:v>5.1016967777777777</c:v>
                </c:pt>
                <c:pt idx="1853">
                  <c:v>5.1044745555555551</c:v>
                </c:pt>
                <c:pt idx="1854">
                  <c:v>5.1072523333333333</c:v>
                </c:pt>
                <c:pt idx="1855">
                  <c:v>5.1100301111111106</c:v>
                </c:pt>
                <c:pt idx="1856">
                  <c:v>5.1128078888888888</c:v>
                </c:pt>
                <c:pt idx="1857">
                  <c:v>5.1155856666666661</c:v>
                </c:pt>
                <c:pt idx="1858">
                  <c:v>5.1183634444444444</c:v>
                </c:pt>
                <c:pt idx="1859">
                  <c:v>5.1211412222222217</c:v>
                </c:pt>
                <c:pt idx="1860">
                  <c:v>5.1239189999999999</c:v>
                </c:pt>
                <c:pt idx="1861">
                  <c:v>5.1266967777777772</c:v>
                </c:pt>
                <c:pt idx="1862">
                  <c:v>5.1294745555555554</c:v>
                </c:pt>
                <c:pt idx="1863">
                  <c:v>5.1322523333333327</c:v>
                </c:pt>
                <c:pt idx="1864">
                  <c:v>5.135030111111111</c:v>
                </c:pt>
                <c:pt idx="1865">
                  <c:v>5.1378078888888883</c:v>
                </c:pt>
                <c:pt idx="1866">
                  <c:v>5.1405856666666665</c:v>
                </c:pt>
                <c:pt idx="1867">
                  <c:v>5.1433634444444447</c:v>
                </c:pt>
                <c:pt idx="1868">
                  <c:v>5.146141222222222</c:v>
                </c:pt>
                <c:pt idx="1869">
                  <c:v>5.1489190000000002</c:v>
                </c:pt>
                <c:pt idx="1870">
                  <c:v>5.1516967777777776</c:v>
                </c:pt>
                <c:pt idx="1871">
                  <c:v>5.1544745555555558</c:v>
                </c:pt>
                <c:pt idx="1872">
                  <c:v>5.1572523333333331</c:v>
                </c:pt>
                <c:pt idx="1873">
                  <c:v>5.1600301111111113</c:v>
                </c:pt>
                <c:pt idx="1874">
                  <c:v>5.1628078888888886</c:v>
                </c:pt>
                <c:pt idx="1875">
                  <c:v>5.1655856666666669</c:v>
                </c:pt>
                <c:pt idx="1876">
                  <c:v>5.1683634444444442</c:v>
                </c:pt>
                <c:pt idx="1877">
                  <c:v>5.1711412222222224</c:v>
                </c:pt>
                <c:pt idx="1878">
                  <c:v>5.1739189999999997</c:v>
                </c:pt>
                <c:pt idx="1879">
                  <c:v>5.1766967777777779</c:v>
                </c:pt>
                <c:pt idx="1880">
                  <c:v>5.1794745555555552</c:v>
                </c:pt>
                <c:pt idx="1881">
                  <c:v>5.1822523333333335</c:v>
                </c:pt>
                <c:pt idx="1882">
                  <c:v>5.1850301111111108</c:v>
                </c:pt>
                <c:pt idx="1883">
                  <c:v>5.187807888888889</c:v>
                </c:pt>
                <c:pt idx="1884">
                  <c:v>5.1905856666666663</c:v>
                </c:pt>
                <c:pt idx="1885">
                  <c:v>5.1933634444444445</c:v>
                </c:pt>
                <c:pt idx="1886">
                  <c:v>5.1961412222222219</c:v>
                </c:pt>
                <c:pt idx="1887">
                  <c:v>5.1989190000000001</c:v>
                </c:pt>
                <c:pt idx="1888">
                  <c:v>5.2016967777777774</c:v>
                </c:pt>
                <c:pt idx="1889">
                  <c:v>5.2044745555555556</c:v>
                </c:pt>
                <c:pt idx="1890">
                  <c:v>5.2072523333333329</c:v>
                </c:pt>
                <c:pt idx="1891">
                  <c:v>5.2100301111111111</c:v>
                </c:pt>
                <c:pt idx="1892">
                  <c:v>5.2128078888888885</c:v>
                </c:pt>
                <c:pt idx="1893">
                  <c:v>5.2155856666666667</c:v>
                </c:pt>
                <c:pt idx="1894">
                  <c:v>5.218363444444444</c:v>
                </c:pt>
                <c:pt idx="1895">
                  <c:v>5.2211412222222222</c:v>
                </c:pt>
                <c:pt idx="1896">
                  <c:v>5.2239189999999995</c:v>
                </c:pt>
                <c:pt idx="1897">
                  <c:v>5.2266967777777777</c:v>
                </c:pt>
                <c:pt idx="1898">
                  <c:v>5.2294745555555551</c:v>
                </c:pt>
                <c:pt idx="1899">
                  <c:v>5.2322523333333333</c:v>
                </c:pt>
                <c:pt idx="1900">
                  <c:v>5.2350301111111106</c:v>
                </c:pt>
                <c:pt idx="1901">
                  <c:v>5.2378078888888888</c:v>
                </c:pt>
                <c:pt idx="1902">
                  <c:v>5.2405856666666661</c:v>
                </c:pt>
                <c:pt idx="1903">
                  <c:v>5.2433634444444444</c:v>
                </c:pt>
                <c:pt idx="1904">
                  <c:v>5.2461412222222217</c:v>
                </c:pt>
                <c:pt idx="1905">
                  <c:v>5.2489189999999999</c:v>
                </c:pt>
                <c:pt idx="1906">
                  <c:v>5.2516967777777772</c:v>
                </c:pt>
                <c:pt idx="1907">
                  <c:v>5.2544745555555554</c:v>
                </c:pt>
                <c:pt idx="1908">
                  <c:v>5.2572523333333327</c:v>
                </c:pt>
                <c:pt idx="1909">
                  <c:v>5.260030111111111</c:v>
                </c:pt>
                <c:pt idx="1910">
                  <c:v>5.2628078888888883</c:v>
                </c:pt>
                <c:pt idx="1911">
                  <c:v>5.2655856666666665</c:v>
                </c:pt>
                <c:pt idx="1912">
                  <c:v>5.2683634444444447</c:v>
                </c:pt>
                <c:pt idx="1913">
                  <c:v>5.271141222222222</c:v>
                </c:pt>
                <c:pt idx="1914">
                  <c:v>5.2739190000000002</c:v>
                </c:pt>
                <c:pt idx="1915">
                  <c:v>5.2766967777777776</c:v>
                </c:pt>
                <c:pt idx="1916">
                  <c:v>5.2794745555555558</c:v>
                </c:pt>
                <c:pt idx="1917">
                  <c:v>5.2822523333333331</c:v>
                </c:pt>
                <c:pt idx="1918">
                  <c:v>5.2850301111111113</c:v>
                </c:pt>
                <c:pt idx="1919">
                  <c:v>5.2878078888888886</c:v>
                </c:pt>
                <c:pt idx="1920">
                  <c:v>5.2905856666666669</c:v>
                </c:pt>
                <c:pt idx="1921">
                  <c:v>5.2933634444444442</c:v>
                </c:pt>
                <c:pt idx="1922">
                  <c:v>5.2961412222222224</c:v>
                </c:pt>
                <c:pt idx="1923">
                  <c:v>5.2989189999999997</c:v>
                </c:pt>
                <c:pt idx="1924">
                  <c:v>5.3016967777777779</c:v>
                </c:pt>
                <c:pt idx="1925">
                  <c:v>5.3044745555555552</c:v>
                </c:pt>
                <c:pt idx="1926">
                  <c:v>5.3072523333333335</c:v>
                </c:pt>
                <c:pt idx="1927">
                  <c:v>5.3100301111111108</c:v>
                </c:pt>
                <c:pt idx="1928">
                  <c:v>5.312807888888889</c:v>
                </c:pt>
                <c:pt idx="1929">
                  <c:v>5.3155856666666663</c:v>
                </c:pt>
                <c:pt idx="1930">
                  <c:v>5.3183634444444445</c:v>
                </c:pt>
                <c:pt idx="1931">
                  <c:v>5.3211412222222219</c:v>
                </c:pt>
                <c:pt idx="1932">
                  <c:v>5.3239190000000001</c:v>
                </c:pt>
                <c:pt idx="1933">
                  <c:v>5.3266967777777774</c:v>
                </c:pt>
                <c:pt idx="1934">
                  <c:v>5.3294745555555556</c:v>
                </c:pt>
                <c:pt idx="1935">
                  <c:v>5.3322523333333329</c:v>
                </c:pt>
                <c:pt idx="1936">
                  <c:v>5.3350301111111111</c:v>
                </c:pt>
                <c:pt idx="1937">
                  <c:v>5.3378078888888885</c:v>
                </c:pt>
                <c:pt idx="1938">
                  <c:v>5.3405856666666667</c:v>
                </c:pt>
                <c:pt idx="1939">
                  <c:v>5.343363444444444</c:v>
                </c:pt>
                <c:pt idx="1940">
                  <c:v>5.3461412222222222</c:v>
                </c:pt>
                <c:pt idx="1941">
                  <c:v>5.3489189999999995</c:v>
                </c:pt>
                <c:pt idx="1942">
                  <c:v>5.3516967777777777</c:v>
                </c:pt>
                <c:pt idx="1943">
                  <c:v>5.3544745555555551</c:v>
                </c:pt>
                <c:pt idx="1944">
                  <c:v>5.3572523333333333</c:v>
                </c:pt>
                <c:pt idx="1945">
                  <c:v>5.3600301111111106</c:v>
                </c:pt>
                <c:pt idx="1946">
                  <c:v>5.3628078888888888</c:v>
                </c:pt>
                <c:pt idx="1947">
                  <c:v>5.3655856666666661</c:v>
                </c:pt>
                <c:pt idx="1948">
                  <c:v>5.3683634444444444</c:v>
                </c:pt>
                <c:pt idx="1949">
                  <c:v>5.3711412222222217</c:v>
                </c:pt>
                <c:pt idx="1950">
                  <c:v>5.3739189999999999</c:v>
                </c:pt>
                <c:pt idx="1951">
                  <c:v>5.3766967777777772</c:v>
                </c:pt>
                <c:pt idx="1952">
                  <c:v>5.3794745555555554</c:v>
                </c:pt>
                <c:pt idx="1953">
                  <c:v>5.3822523333333327</c:v>
                </c:pt>
                <c:pt idx="1954">
                  <c:v>5.385030111111111</c:v>
                </c:pt>
                <c:pt idx="1955">
                  <c:v>5.3878078888888883</c:v>
                </c:pt>
                <c:pt idx="1956">
                  <c:v>5.3905856666666665</c:v>
                </c:pt>
                <c:pt idx="1957">
                  <c:v>5.3933634444444447</c:v>
                </c:pt>
                <c:pt idx="1958">
                  <c:v>5.396141222222222</c:v>
                </c:pt>
                <c:pt idx="1959">
                  <c:v>5.3989190000000002</c:v>
                </c:pt>
                <c:pt idx="1960">
                  <c:v>5.4016967777777776</c:v>
                </c:pt>
                <c:pt idx="1961">
                  <c:v>5.4044745555555558</c:v>
                </c:pt>
                <c:pt idx="1962">
                  <c:v>5.4072523333333331</c:v>
                </c:pt>
                <c:pt idx="1963">
                  <c:v>5.4100301111111113</c:v>
                </c:pt>
                <c:pt idx="1964">
                  <c:v>5.4128078888888886</c:v>
                </c:pt>
                <c:pt idx="1965">
                  <c:v>5.4155856666666669</c:v>
                </c:pt>
                <c:pt idx="1966">
                  <c:v>5.4183634444444442</c:v>
                </c:pt>
                <c:pt idx="1967">
                  <c:v>5.4211412222222224</c:v>
                </c:pt>
                <c:pt idx="1968">
                  <c:v>5.4239189999999997</c:v>
                </c:pt>
                <c:pt idx="1969">
                  <c:v>5.4266967777777779</c:v>
                </c:pt>
                <c:pt idx="1970">
                  <c:v>5.4294745555555552</c:v>
                </c:pt>
                <c:pt idx="1971">
                  <c:v>5.4322523333333335</c:v>
                </c:pt>
                <c:pt idx="1972">
                  <c:v>5.4350301111111108</c:v>
                </c:pt>
                <c:pt idx="1973">
                  <c:v>5.437807888888889</c:v>
                </c:pt>
                <c:pt idx="1974">
                  <c:v>5.4405856666666663</c:v>
                </c:pt>
                <c:pt idx="1975">
                  <c:v>5.4433634444444445</c:v>
                </c:pt>
                <c:pt idx="1976">
                  <c:v>5.4461412222222219</c:v>
                </c:pt>
                <c:pt idx="1977">
                  <c:v>5.4489190000000001</c:v>
                </c:pt>
                <c:pt idx="1978">
                  <c:v>5.4516967777777774</c:v>
                </c:pt>
                <c:pt idx="1979">
                  <c:v>5.4544745555555556</c:v>
                </c:pt>
                <c:pt idx="1980">
                  <c:v>5.4572523333333329</c:v>
                </c:pt>
                <c:pt idx="1981">
                  <c:v>5.4600301111111111</c:v>
                </c:pt>
                <c:pt idx="1982">
                  <c:v>5.4628078888888885</c:v>
                </c:pt>
                <c:pt idx="1983">
                  <c:v>5.4655856666666667</c:v>
                </c:pt>
                <c:pt idx="1984">
                  <c:v>5.468363444444444</c:v>
                </c:pt>
                <c:pt idx="1985">
                  <c:v>5.4711412222222222</c:v>
                </c:pt>
                <c:pt idx="1986">
                  <c:v>5.4739189999999995</c:v>
                </c:pt>
                <c:pt idx="1987">
                  <c:v>5.4766967777777777</c:v>
                </c:pt>
                <c:pt idx="1988">
                  <c:v>5.4794745555555551</c:v>
                </c:pt>
                <c:pt idx="1989">
                  <c:v>5.4822523333333333</c:v>
                </c:pt>
                <c:pt idx="1990">
                  <c:v>5.4850301111111106</c:v>
                </c:pt>
                <c:pt idx="1991">
                  <c:v>5.4878078888888888</c:v>
                </c:pt>
                <c:pt idx="1992">
                  <c:v>5.4905856666666661</c:v>
                </c:pt>
                <c:pt idx="1993">
                  <c:v>5.4933634444444444</c:v>
                </c:pt>
                <c:pt idx="1994">
                  <c:v>5.4961412222222217</c:v>
                </c:pt>
                <c:pt idx="1995">
                  <c:v>5.4989189999999999</c:v>
                </c:pt>
                <c:pt idx="1996">
                  <c:v>5.5016967777777772</c:v>
                </c:pt>
                <c:pt idx="1997">
                  <c:v>5.5044745555555554</c:v>
                </c:pt>
                <c:pt idx="1998">
                  <c:v>5.5072523333333327</c:v>
                </c:pt>
                <c:pt idx="1999">
                  <c:v>5.510030111111111</c:v>
                </c:pt>
                <c:pt idx="2000">
                  <c:v>5.5128078888888883</c:v>
                </c:pt>
                <c:pt idx="2001">
                  <c:v>5.5155856666666665</c:v>
                </c:pt>
                <c:pt idx="2002">
                  <c:v>5.5183634444444447</c:v>
                </c:pt>
                <c:pt idx="2003">
                  <c:v>5.521141222222222</c:v>
                </c:pt>
                <c:pt idx="2004">
                  <c:v>5.5239190000000002</c:v>
                </c:pt>
                <c:pt idx="2005">
                  <c:v>5.5266967777777776</c:v>
                </c:pt>
                <c:pt idx="2006">
                  <c:v>5.5294745555555558</c:v>
                </c:pt>
                <c:pt idx="2007">
                  <c:v>5.5322523333333331</c:v>
                </c:pt>
                <c:pt idx="2008">
                  <c:v>5.5350301111111113</c:v>
                </c:pt>
                <c:pt idx="2009">
                  <c:v>5.5378078888888886</c:v>
                </c:pt>
                <c:pt idx="2010">
                  <c:v>5.5405856666666669</c:v>
                </c:pt>
                <c:pt idx="2011">
                  <c:v>5.5433634444444442</c:v>
                </c:pt>
                <c:pt idx="2012">
                  <c:v>5.5461412222222224</c:v>
                </c:pt>
                <c:pt idx="2013">
                  <c:v>5.5489189999999997</c:v>
                </c:pt>
                <c:pt idx="2014">
                  <c:v>5.5516967777777779</c:v>
                </c:pt>
                <c:pt idx="2015">
                  <c:v>5.5544745555555552</c:v>
                </c:pt>
                <c:pt idx="2016">
                  <c:v>5.5572523333333335</c:v>
                </c:pt>
                <c:pt idx="2017">
                  <c:v>5.5600301111111108</c:v>
                </c:pt>
                <c:pt idx="2018">
                  <c:v>5.562807888888889</c:v>
                </c:pt>
                <c:pt idx="2019">
                  <c:v>5.5655856666666663</c:v>
                </c:pt>
                <c:pt idx="2020">
                  <c:v>5.5683634444444445</c:v>
                </c:pt>
                <c:pt idx="2021">
                  <c:v>5.5711412222222219</c:v>
                </c:pt>
                <c:pt idx="2022">
                  <c:v>5.5739190000000001</c:v>
                </c:pt>
                <c:pt idx="2023">
                  <c:v>5.5766967777777774</c:v>
                </c:pt>
                <c:pt idx="2024">
                  <c:v>5.5794745555555556</c:v>
                </c:pt>
                <c:pt idx="2025">
                  <c:v>5.5822523333333329</c:v>
                </c:pt>
                <c:pt idx="2026">
                  <c:v>5.5850301111111111</c:v>
                </c:pt>
                <c:pt idx="2027">
                  <c:v>5.5878078888888885</c:v>
                </c:pt>
                <c:pt idx="2028">
                  <c:v>5.5905856666666667</c:v>
                </c:pt>
                <c:pt idx="2029">
                  <c:v>5.593363444444444</c:v>
                </c:pt>
                <c:pt idx="2030">
                  <c:v>5.5961412222222222</c:v>
                </c:pt>
                <c:pt idx="2031">
                  <c:v>5.5989189999999995</c:v>
                </c:pt>
                <c:pt idx="2032">
                  <c:v>5.6016967777777777</c:v>
                </c:pt>
                <c:pt idx="2033">
                  <c:v>5.6044745555555551</c:v>
                </c:pt>
                <c:pt idx="2034">
                  <c:v>5.6072523333333333</c:v>
                </c:pt>
                <c:pt idx="2035">
                  <c:v>5.6100301111111106</c:v>
                </c:pt>
                <c:pt idx="2036">
                  <c:v>5.6128078888888888</c:v>
                </c:pt>
                <c:pt idx="2037">
                  <c:v>5.6155856666666661</c:v>
                </c:pt>
                <c:pt idx="2038">
                  <c:v>5.6183634444444444</c:v>
                </c:pt>
                <c:pt idx="2039">
                  <c:v>5.6211412222222217</c:v>
                </c:pt>
                <c:pt idx="2040">
                  <c:v>5.6239189999999999</c:v>
                </c:pt>
                <c:pt idx="2041">
                  <c:v>5.6266967777777772</c:v>
                </c:pt>
                <c:pt idx="2042">
                  <c:v>5.6294745555555554</c:v>
                </c:pt>
                <c:pt idx="2043">
                  <c:v>5.6322523333333327</c:v>
                </c:pt>
                <c:pt idx="2044">
                  <c:v>5.635030111111111</c:v>
                </c:pt>
                <c:pt idx="2045">
                  <c:v>5.6378078888888883</c:v>
                </c:pt>
                <c:pt idx="2046">
                  <c:v>5.6405856666666665</c:v>
                </c:pt>
                <c:pt idx="2047">
                  <c:v>5.6433634444444447</c:v>
                </c:pt>
                <c:pt idx="2048">
                  <c:v>5.646141222222222</c:v>
                </c:pt>
                <c:pt idx="2049">
                  <c:v>5.6489190000000002</c:v>
                </c:pt>
                <c:pt idx="2050">
                  <c:v>5.6516967777777776</c:v>
                </c:pt>
                <c:pt idx="2051">
                  <c:v>5.6544745555555558</c:v>
                </c:pt>
                <c:pt idx="2052">
                  <c:v>5.6572523333333331</c:v>
                </c:pt>
                <c:pt idx="2053">
                  <c:v>5.6600301111111113</c:v>
                </c:pt>
                <c:pt idx="2054">
                  <c:v>5.6628078888888886</c:v>
                </c:pt>
                <c:pt idx="2055">
                  <c:v>5.6655856666666669</c:v>
                </c:pt>
                <c:pt idx="2056">
                  <c:v>5.6683634444444442</c:v>
                </c:pt>
                <c:pt idx="2057">
                  <c:v>5.6711412222222224</c:v>
                </c:pt>
                <c:pt idx="2058">
                  <c:v>5.6739189999999997</c:v>
                </c:pt>
                <c:pt idx="2059">
                  <c:v>5.6766967777777779</c:v>
                </c:pt>
                <c:pt idx="2060">
                  <c:v>5.6794745555555552</c:v>
                </c:pt>
                <c:pt idx="2061">
                  <c:v>5.6822523333333335</c:v>
                </c:pt>
                <c:pt idx="2062">
                  <c:v>5.6850301111111108</c:v>
                </c:pt>
                <c:pt idx="2063">
                  <c:v>5.687807888888889</c:v>
                </c:pt>
                <c:pt idx="2064">
                  <c:v>5.6905856666666663</c:v>
                </c:pt>
                <c:pt idx="2065">
                  <c:v>5.6933634444444445</c:v>
                </c:pt>
                <c:pt idx="2066">
                  <c:v>5.6961412222222219</c:v>
                </c:pt>
                <c:pt idx="2067">
                  <c:v>5.6989190000000001</c:v>
                </c:pt>
                <c:pt idx="2068">
                  <c:v>5.7016967777777774</c:v>
                </c:pt>
                <c:pt idx="2069">
                  <c:v>5.7044745555555556</c:v>
                </c:pt>
                <c:pt idx="2070">
                  <c:v>5.7072523333333329</c:v>
                </c:pt>
                <c:pt idx="2071">
                  <c:v>5.7100301111111111</c:v>
                </c:pt>
                <c:pt idx="2072">
                  <c:v>5.7128078888888885</c:v>
                </c:pt>
                <c:pt idx="2073">
                  <c:v>5.7155856666666667</c:v>
                </c:pt>
                <c:pt idx="2074">
                  <c:v>5.718363444444444</c:v>
                </c:pt>
                <c:pt idx="2075">
                  <c:v>5.7211412222222222</c:v>
                </c:pt>
                <c:pt idx="2076">
                  <c:v>5.7239189999999995</c:v>
                </c:pt>
                <c:pt idx="2077">
                  <c:v>5.7266967777777777</c:v>
                </c:pt>
                <c:pt idx="2078">
                  <c:v>5.7294745555555551</c:v>
                </c:pt>
                <c:pt idx="2079">
                  <c:v>5.7322523333333333</c:v>
                </c:pt>
                <c:pt idx="2080">
                  <c:v>5.7350301111111106</c:v>
                </c:pt>
                <c:pt idx="2081">
                  <c:v>5.7378078888888888</c:v>
                </c:pt>
                <c:pt idx="2082">
                  <c:v>5.7405856666666661</c:v>
                </c:pt>
                <c:pt idx="2083">
                  <c:v>5.7433634444444444</c:v>
                </c:pt>
                <c:pt idx="2084">
                  <c:v>5.7461412222222217</c:v>
                </c:pt>
                <c:pt idx="2085">
                  <c:v>5.7489189999999999</c:v>
                </c:pt>
                <c:pt idx="2086">
                  <c:v>5.7516967777777772</c:v>
                </c:pt>
                <c:pt idx="2087">
                  <c:v>5.7544745555555554</c:v>
                </c:pt>
                <c:pt idx="2088">
                  <c:v>5.7572523333333327</c:v>
                </c:pt>
                <c:pt idx="2089">
                  <c:v>5.760030111111111</c:v>
                </c:pt>
                <c:pt idx="2090">
                  <c:v>5.7628078888888883</c:v>
                </c:pt>
                <c:pt idx="2091">
                  <c:v>5.7655856666666665</c:v>
                </c:pt>
                <c:pt idx="2092">
                  <c:v>5.7683634444444447</c:v>
                </c:pt>
                <c:pt idx="2093">
                  <c:v>5.771141222222222</c:v>
                </c:pt>
                <c:pt idx="2094">
                  <c:v>5.7739190000000002</c:v>
                </c:pt>
                <c:pt idx="2095">
                  <c:v>5.7766967777777776</c:v>
                </c:pt>
                <c:pt idx="2096">
                  <c:v>5.7794745555555558</c:v>
                </c:pt>
                <c:pt idx="2097">
                  <c:v>5.7822523333333331</c:v>
                </c:pt>
                <c:pt idx="2098">
                  <c:v>5.7850301111111113</c:v>
                </c:pt>
                <c:pt idx="2099">
                  <c:v>5.7878078888888886</c:v>
                </c:pt>
                <c:pt idx="2100">
                  <c:v>5.7905856666666669</c:v>
                </c:pt>
                <c:pt idx="2101">
                  <c:v>5.7933634444444442</c:v>
                </c:pt>
                <c:pt idx="2102">
                  <c:v>5.7961412222222224</c:v>
                </c:pt>
                <c:pt idx="2103">
                  <c:v>5.7989189999999997</c:v>
                </c:pt>
                <c:pt idx="2104">
                  <c:v>5.8016967777777779</c:v>
                </c:pt>
                <c:pt idx="2105">
                  <c:v>5.8044745555555552</c:v>
                </c:pt>
                <c:pt idx="2106">
                  <c:v>5.8072523333333335</c:v>
                </c:pt>
                <c:pt idx="2107">
                  <c:v>5.8100301111111108</c:v>
                </c:pt>
                <c:pt idx="2108">
                  <c:v>5.812807888888889</c:v>
                </c:pt>
                <c:pt idx="2109">
                  <c:v>5.8155856666666663</c:v>
                </c:pt>
                <c:pt idx="2110">
                  <c:v>5.8183634444444445</c:v>
                </c:pt>
                <c:pt idx="2111">
                  <c:v>5.8211412222222219</c:v>
                </c:pt>
                <c:pt idx="2112">
                  <c:v>5.8239190000000001</c:v>
                </c:pt>
                <c:pt idx="2113">
                  <c:v>5.8266967777777774</c:v>
                </c:pt>
                <c:pt idx="2114">
                  <c:v>5.8294745555555556</c:v>
                </c:pt>
                <c:pt idx="2115">
                  <c:v>5.8322523333333329</c:v>
                </c:pt>
                <c:pt idx="2116">
                  <c:v>5.8350301111111111</c:v>
                </c:pt>
                <c:pt idx="2117">
                  <c:v>5.8378078888888885</c:v>
                </c:pt>
                <c:pt idx="2118">
                  <c:v>5.8405856666666667</c:v>
                </c:pt>
                <c:pt idx="2119">
                  <c:v>5.843363444444444</c:v>
                </c:pt>
                <c:pt idx="2120">
                  <c:v>5.8461412222222222</c:v>
                </c:pt>
                <c:pt idx="2121">
                  <c:v>5.8489189999999995</c:v>
                </c:pt>
                <c:pt idx="2122">
                  <c:v>5.8516967777777777</c:v>
                </c:pt>
                <c:pt idx="2123">
                  <c:v>5.8544745555555551</c:v>
                </c:pt>
                <c:pt idx="2124">
                  <c:v>5.8572523333333333</c:v>
                </c:pt>
                <c:pt idx="2125">
                  <c:v>5.8600301111111106</c:v>
                </c:pt>
                <c:pt idx="2126">
                  <c:v>5.8628078888888888</c:v>
                </c:pt>
                <c:pt idx="2127">
                  <c:v>5.8655856666666661</c:v>
                </c:pt>
                <c:pt idx="2128">
                  <c:v>5.8683634444444444</c:v>
                </c:pt>
                <c:pt idx="2129">
                  <c:v>5.8711412222222217</c:v>
                </c:pt>
                <c:pt idx="2130">
                  <c:v>5.8739189999999999</c:v>
                </c:pt>
                <c:pt idx="2131">
                  <c:v>5.8766967777777772</c:v>
                </c:pt>
                <c:pt idx="2132">
                  <c:v>5.8794745555555554</c:v>
                </c:pt>
                <c:pt idx="2133">
                  <c:v>5.8822523333333327</c:v>
                </c:pt>
                <c:pt idx="2134">
                  <c:v>5.885030111111111</c:v>
                </c:pt>
                <c:pt idx="2135">
                  <c:v>5.8878078888888883</c:v>
                </c:pt>
                <c:pt idx="2136">
                  <c:v>5.8905856666666665</c:v>
                </c:pt>
                <c:pt idx="2137">
                  <c:v>5.8933634444444447</c:v>
                </c:pt>
                <c:pt idx="2138">
                  <c:v>5.896141222222222</c:v>
                </c:pt>
                <c:pt idx="2139">
                  <c:v>5.8989190000000002</c:v>
                </c:pt>
                <c:pt idx="2140">
                  <c:v>5.9016967777777776</c:v>
                </c:pt>
                <c:pt idx="2141">
                  <c:v>5.9044745555555558</c:v>
                </c:pt>
                <c:pt idx="2142">
                  <c:v>5.9072523333333331</c:v>
                </c:pt>
                <c:pt idx="2143">
                  <c:v>5.9100301111111113</c:v>
                </c:pt>
                <c:pt idx="2144">
                  <c:v>5.9128078888888886</c:v>
                </c:pt>
                <c:pt idx="2145">
                  <c:v>5.9155856666666669</c:v>
                </c:pt>
                <c:pt idx="2146">
                  <c:v>5.9183634444444442</c:v>
                </c:pt>
                <c:pt idx="2147">
                  <c:v>5.9211412222222224</c:v>
                </c:pt>
                <c:pt idx="2148">
                  <c:v>5.9239189999999997</c:v>
                </c:pt>
                <c:pt idx="2149">
                  <c:v>5.9266967777777779</c:v>
                </c:pt>
                <c:pt idx="2150">
                  <c:v>5.9294745555555552</c:v>
                </c:pt>
                <c:pt idx="2151">
                  <c:v>5.9322523055555552</c:v>
                </c:pt>
                <c:pt idx="2152">
                  <c:v>5.9350300833333325</c:v>
                </c:pt>
                <c:pt idx="2153">
                  <c:v>5.9378078611111107</c:v>
                </c:pt>
                <c:pt idx="2154">
                  <c:v>5.940585638888888</c:v>
                </c:pt>
                <c:pt idx="2155">
                  <c:v>5.9433634166666662</c:v>
                </c:pt>
                <c:pt idx="2156">
                  <c:v>5.9461411944444436</c:v>
                </c:pt>
                <c:pt idx="2157">
                  <c:v>5.9489189722222218</c:v>
                </c:pt>
                <c:pt idx="2158">
                  <c:v>5.9516967499999991</c:v>
                </c:pt>
                <c:pt idx="2159">
                  <c:v>5.9544745277777773</c:v>
                </c:pt>
                <c:pt idx="2160">
                  <c:v>5.9572523055555555</c:v>
                </c:pt>
                <c:pt idx="2161">
                  <c:v>5.9600300833333328</c:v>
                </c:pt>
                <c:pt idx="2162">
                  <c:v>5.9628078611111111</c:v>
                </c:pt>
                <c:pt idx="2163">
                  <c:v>5.9655856388888884</c:v>
                </c:pt>
                <c:pt idx="2164">
                  <c:v>5.9683634166666666</c:v>
                </c:pt>
                <c:pt idx="2165">
                  <c:v>5.9711411944444439</c:v>
                </c:pt>
                <c:pt idx="2166">
                  <c:v>5.9739189722222221</c:v>
                </c:pt>
                <c:pt idx="2167">
                  <c:v>5.9766967499999994</c:v>
                </c:pt>
                <c:pt idx="2168">
                  <c:v>5.9794745277777777</c:v>
                </c:pt>
                <c:pt idx="2169">
                  <c:v>5.982252305555555</c:v>
                </c:pt>
                <c:pt idx="2170">
                  <c:v>5.9850300833333332</c:v>
                </c:pt>
                <c:pt idx="2171">
                  <c:v>5.9878078611111105</c:v>
                </c:pt>
                <c:pt idx="2172">
                  <c:v>5.9905856388888887</c:v>
                </c:pt>
                <c:pt idx="2173">
                  <c:v>5.9933634166666661</c:v>
                </c:pt>
                <c:pt idx="2174">
                  <c:v>5.9961411944444443</c:v>
                </c:pt>
                <c:pt idx="2175">
                  <c:v>5.9989189722222216</c:v>
                </c:pt>
                <c:pt idx="2176">
                  <c:v>6.0016967499999998</c:v>
                </c:pt>
                <c:pt idx="2177">
                  <c:v>6.0044745277777771</c:v>
                </c:pt>
                <c:pt idx="2178">
                  <c:v>6.0072523055555553</c:v>
                </c:pt>
                <c:pt idx="2179">
                  <c:v>6.0100300833333327</c:v>
                </c:pt>
                <c:pt idx="2180">
                  <c:v>6.0128078611111109</c:v>
                </c:pt>
                <c:pt idx="2181">
                  <c:v>6.0155856388888882</c:v>
                </c:pt>
                <c:pt idx="2182">
                  <c:v>6.0183634166666664</c:v>
                </c:pt>
                <c:pt idx="2183">
                  <c:v>6.0211411944444437</c:v>
                </c:pt>
                <c:pt idx="2184">
                  <c:v>6.0239189722222219</c:v>
                </c:pt>
                <c:pt idx="2185">
                  <c:v>6.0266967499999993</c:v>
                </c:pt>
                <c:pt idx="2186">
                  <c:v>6.0294745277777775</c:v>
                </c:pt>
                <c:pt idx="2187">
                  <c:v>6.0322523055555548</c:v>
                </c:pt>
                <c:pt idx="2188">
                  <c:v>6.035030083333333</c:v>
                </c:pt>
                <c:pt idx="2189">
                  <c:v>6.0378078611111103</c:v>
                </c:pt>
                <c:pt idx="2190">
                  <c:v>6.0405856388888886</c:v>
                </c:pt>
                <c:pt idx="2191">
                  <c:v>6.0433634166666659</c:v>
                </c:pt>
                <c:pt idx="2192">
                  <c:v>6.0461411944444441</c:v>
                </c:pt>
                <c:pt idx="2193">
                  <c:v>6.0489189722222214</c:v>
                </c:pt>
                <c:pt idx="2194">
                  <c:v>6.0516967499999996</c:v>
                </c:pt>
                <c:pt idx="2195">
                  <c:v>6.0544745277777769</c:v>
                </c:pt>
                <c:pt idx="2196">
                  <c:v>6.0572523055555552</c:v>
                </c:pt>
                <c:pt idx="2197">
                  <c:v>6.0600300833333325</c:v>
                </c:pt>
                <c:pt idx="2198">
                  <c:v>6.0628078611111107</c:v>
                </c:pt>
                <c:pt idx="2199">
                  <c:v>6.065585638888888</c:v>
                </c:pt>
                <c:pt idx="2200">
                  <c:v>6.0683634166666662</c:v>
                </c:pt>
                <c:pt idx="2201">
                  <c:v>6.0711411944444436</c:v>
                </c:pt>
                <c:pt idx="2202">
                  <c:v>6.0739189722222218</c:v>
                </c:pt>
                <c:pt idx="2203">
                  <c:v>6.0766967499999991</c:v>
                </c:pt>
                <c:pt idx="2204">
                  <c:v>6.0794745277777773</c:v>
                </c:pt>
                <c:pt idx="2205">
                  <c:v>6.0822523055555555</c:v>
                </c:pt>
                <c:pt idx="2206">
                  <c:v>6.0850300833333328</c:v>
                </c:pt>
                <c:pt idx="2207">
                  <c:v>6.0878078611111111</c:v>
                </c:pt>
                <c:pt idx="2208">
                  <c:v>6.0905856388888884</c:v>
                </c:pt>
                <c:pt idx="2209">
                  <c:v>6.0933634166666666</c:v>
                </c:pt>
                <c:pt idx="2210">
                  <c:v>6.0961411944444439</c:v>
                </c:pt>
                <c:pt idx="2211">
                  <c:v>6.0989189722222221</c:v>
                </c:pt>
                <c:pt idx="2212">
                  <c:v>6.1016967499999994</c:v>
                </c:pt>
                <c:pt idx="2213">
                  <c:v>6.1044745277777777</c:v>
                </c:pt>
                <c:pt idx="2214">
                  <c:v>6.107252305555555</c:v>
                </c:pt>
                <c:pt idx="2215">
                  <c:v>6.1100300833333332</c:v>
                </c:pt>
                <c:pt idx="2216">
                  <c:v>6.1128078611111105</c:v>
                </c:pt>
                <c:pt idx="2217">
                  <c:v>6.1155856388888887</c:v>
                </c:pt>
                <c:pt idx="2218">
                  <c:v>6.1183634166666661</c:v>
                </c:pt>
                <c:pt idx="2219">
                  <c:v>6.1211411944444443</c:v>
                </c:pt>
                <c:pt idx="2220">
                  <c:v>6.1239189722222216</c:v>
                </c:pt>
                <c:pt idx="2221">
                  <c:v>6.1266967499999998</c:v>
                </c:pt>
                <c:pt idx="2222">
                  <c:v>6.1294745277777771</c:v>
                </c:pt>
                <c:pt idx="2223">
                  <c:v>6.1322523055555553</c:v>
                </c:pt>
                <c:pt idx="2224">
                  <c:v>6.1350300833333327</c:v>
                </c:pt>
                <c:pt idx="2225">
                  <c:v>6.1378078611111109</c:v>
                </c:pt>
                <c:pt idx="2226">
                  <c:v>6.1405856388888882</c:v>
                </c:pt>
                <c:pt idx="2227">
                  <c:v>6.1433634166666664</c:v>
                </c:pt>
                <c:pt idx="2228">
                  <c:v>6.1461411944444437</c:v>
                </c:pt>
                <c:pt idx="2229">
                  <c:v>6.1489189722222219</c:v>
                </c:pt>
                <c:pt idx="2230">
                  <c:v>6.1516967499999993</c:v>
                </c:pt>
                <c:pt idx="2231">
                  <c:v>6.1544745277777775</c:v>
                </c:pt>
                <c:pt idx="2232">
                  <c:v>6.1572523055555548</c:v>
                </c:pt>
                <c:pt idx="2233">
                  <c:v>6.160030083333333</c:v>
                </c:pt>
                <c:pt idx="2234">
                  <c:v>6.1628078611111103</c:v>
                </c:pt>
                <c:pt idx="2235">
                  <c:v>6.1655856388888886</c:v>
                </c:pt>
                <c:pt idx="2236">
                  <c:v>6.1683634166666659</c:v>
                </c:pt>
                <c:pt idx="2237">
                  <c:v>6.1711411944444441</c:v>
                </c:pt>
                <c:pt idx="2238">
                  <c:v>6.1739189722222214</c:v>
                </c:pt>
                <c:pt idx="2239">
                  <c:v>6.1766967499999996</c:v>
                </c:pt>
                <c:pt idx="2240">
                  <c:v>6.1794745277777769</c:v>
                </c:pt>
                <c:pt idx="2241">
                  <c:v>6.1822523055555552</c:v>
                </c:pt>
                <c:pt idx="2242">
                  <c:v>6.1850300833333325</c:v>
                </c:pt>
                <c:pt idx="2243">
                  <c:v>6.1878078611111107</c:v>
                </c:pt>
                <c:pt idx="2244">
                  <c:v>6.190585638888888</c:v>
                </c:pt>
                <c:pt idx="2245">
                  <c:v>6.1933634166666662</c:v>
                </c:pt>
                <c:pt idx="2246">
                  <c:v>6.1961411944444436</c:v>
                </c:pt>
                <c:pt idx="2247">
                  <c:v>6.1989189722222218</c:v>
                </c:pt>
                <c:pt idx="2248">
                  <c:v>6.2016967499999991</c:v>
                </c:pt>
                <c:pt idx="2249">
                  <c:v>6.2044745277777773</c:v>
                </c:pt>
                <c:pt idx="2250">
                  <c:v>6.2072523055555555</c:v>
                </c:pt>
                <c:pt idx="2251">
                  <c:v>6.2100300833333328</c:v>
                </c:pt>
                <c:pt idx="2252">
                  <c:v>6.2128078611111111</c:v>
                </c:pt>
                <c:pt idx="2253">
                  <c:v>6.2155856388888884</c:v>
                </c:pt>
                <c:pt idx="2254">
                  <c:v>6.2183634166666666</c:v>
                </c:pt>
                <c:pt idx="2255">
                  <c:v>6.2211411944444439</c:v>
                </c:pt>
                <c:pt idx="2256">
                  <c:v>6.2239189722222221</c:v>
                </c:pt>
                <c:pt idx="2257">
                  <c:v>6.2266967499999994</c:v>
                </c:pt>
                <c:pt idx="2258">
                  <c:v>6.2294745277777777</c:v>
                </c:pt>
                <c:pt idx="2259">
                  <c:v>6.232252305555555</c:v>
                </c:pt>
                <c:pt idx="2260">
                  <c:v>6.2350300833333332</c:v>
                </c:pt>
                <c:pt idx="2261">
                  <c:v>6.2378078611111105</c:v>
                </c:pt>
                <c:pt idx="2262">
                  <c:v>6.2405856388888887</c:v>
                </c:pt>
                <c:pt idx="2263">
                  <c:v>6.2433634166666661</c:v>
                </c:pt>
                <c:pt idx="2264">
                  <c:v>6.2461411944444443</c:v>
                </c:pt>
                <c:pt idx="2265">
                  <c:v>6.2489189722222216</c:v>
                </c:pt>
                <c:pt idx="2266">
                  <c:v>6.2516967499999998</c:v>
                </c:pt>
                <c:pt idx="2267">
                  <c:v>6.2544745277777771</c:v>
                </c:pt>
                <c:pt idx="2268">
                  <c:v>6.2572523055555553</c:v>
                </c:pt>
                <c:pt idx="2269">
                  <c:v>6.2600300833333327</c:v>
                </c:pt>
                <c:pt idx="2270">
                  <c:v>6.2628078611111109</c:v>
                </c:pt>
                <c:pt idx="2271">
                  <c:v>6.2655856388888882</c:v>
                </c:pt>
                <c:pt idx="2272">
                  <c:v>6.2683634166666664</c:v>
                </c:pt>
                <c:pt idx="2273">
                  <c:v>6.2711411944444437</c:v>
                </c:pt>
                <c:pt idx="2274">
                  <c:v>6.2739189722222219</c:v>
                </c:pt>
                <c:pt idx="2275">
                  <c:v>6.2766967499999993</c:v>
                </c:pt>
                <c:pt idx="2276">
                  <c:v>6.2794745277777775</c:v>
                </c:pt>
                <c:pt idx="2277">
                  <c:v>6.2822523055555548</c:v>
                </c:pt>
                <c:pt idx="2278">
                  <c:v>6.285030083333333</c:v>
                </c:pt>
                <c:pt idx="2279">
                  <c:v>6.2878078611111103</c:v>
                </c:pt>
                <c:pt idx="2280">
                  <c:v>6.2905856388888886</c:v>
                </c:pt>
                <c:pt idx="2281">
                  <c:v>6.2933634166666659</c:v>
                </c:pt>
                <c:pt idx="2282">
                  <c:v>6.2961411944444441</c:v>
                </c:pt>
                <c:pt idx="2283">
                  <c:v>6.2989189722222214</c:v>
                </c:pt>
                <c:pt idx="2284">
                  <c:v>6.3016967499999996</c:v>
                </c:pt>
                <c:pt idx="2285">
                  <c:v>6.3044745277777769</c:v>
                </c:pt>
                <c:pt idx="2286">
                  <c:v>6.3072523055555552</c:v>
                </c:pt>
                <c:pt idx="2287">
                  <c:v>6.3100300833333325</c:v>
                </c:pt>
                <c:pt idx="2288">
                  <c:v>6.3128078611111107</c:v>
                </c:pt>
                <c:pt idx="2289">
                  <c:v>6.315585638888888</c:v>
                </c:pt>
                <c:pt idx="2290">
                  <c:v>6.3183634166666662</c:v>
                </c:pt>
                <c:pt idx="2291">
                  <c:v>6.3211411944444436</c:v>
                </c:pt>
                <c:pt idx="2292">
                  <c:v>6.3239189722222218</c:v>
                </c:pt>
                <c:pt idx="2293">
                  <c:v>6.3266967499999991</c:v>
                </c:pt>
                <c:pt idx="2294">
                  <c:v>6.3294745277777773</c:v>
                </c:pt>
                <c:pt idx="2295">
                  <c:v>6.3322523055555555</c:v>
                </c:pt>
                <c:pt idx="2296">
                  <c:v>6.3350300833333328</c:v>
                </c:pt>
                <c:pt idx="2297">
                  <c:v>6.3378078611111111</c:v>
                </c:pt>
                <c:pt idx="2298">
                  <c:v>6.3405856388888884</c:v>
                </c:pt>
                <c:pt idx="2299">
                  <c:v>6.3433634166666666</c:v>
                </c:pt>
                <c:pt idx="2300">
                  <c:v>6.3461411944444439</c:v>
                </c:pt>
                <c:pt idx="2301">
                  <c:v>6.3483931944444443</c:v>
                </c:pt>
                <c:pt idx="2302">
                  <c:v>6.3483933055555548</c:v>
                </c:pt>
                <c:pt idx="2303">
                  <c:v>6.3483933611111114</c:v>
                </c:pt>
                <c:pt idx="2304">
                  <c:v>6.3484009166666668</c:v>
                </c:pt>
                <c:pt idx="2305">
                  <c:v>6.3484343055555552</c:v>
                </c:pt>
                <c:pt idx="2306">
                  <c:v>6.348482861111111</c:v>
                </c:pt>
                <c:pt idx="2307">
                  <c:v>6.348542972222222</c:v>
                </c:pt>
                <c:pt idx="2308">
                  <c:v>6.3486157499999996</c:v>
                </c:pt>
                <c:pt idx="2309">
                  <c:v>6.3486994166666664</c:v>
                </c:pt>
                <c:pt idx="2310">
                  <c:v>6.3487951944444445</c:v>
                </c:pt>
                <c:pt idx="2311">
                  <c:v>6.3489028055555554</c:v>
                </c:pt>
                <c:pt idx="2312">
                  <c:v>6.3490242499999994</c:v>
                </c:pt>
                <c:pt idx="2313">
                  <c:v>6.3491559166666658</c:v>
                </c:pt>
                <c:pt idx="2314">
                  <c:v>6.3493028055555545</c:v>
                </c:pt>
                <c:pt idx="2315">
                  <c:v>6.3494621388888888</c:v>
                </c:pt>
                <c:pt idx="2316">
                  <c:v>6.3496372499999998</c:v>
                </c:pt>
                <c:pt idx="2317">
                  <c:v>6.3498259722222219</c:v>
                </c:pt>
                <c:pt idx="2318">
                  <c:v>6.3500321388888894</c:v>
                </c:pt>
                <c:pt idx="2319">
                  <c:v>6.3502509722222218</c:v>
                </c:pt>
                <c:pt idx="2320">
                  <c:v>6.3504843055555549</c:v>
                </c:pt>
                <c:pt idx="2321">
                  <c:v>6.3507338611111113</c:v>
                </c:pt>
                <c:pt idx="2322">
                  <c:v>6.3510058055555554</c:v>
                </c:pt>
                <c:pt idx="2323">
                  <c:v>6.3513071388888891</c:v>
                </c:pt>
                <c:pt idx="2324">
                  <c:v>6.3516499722222219</c:v>
                </c:pt>
                <c:pt idx="2325">
                  <c:v>6.3520365833333337</c:v>
                </c:pt>
                <c:pt idx="2326">
                  <c:v>6.3524780277777779</c:v>
                </c:pt>
                <c:pt idx="2327">
                  <c:v>6.3529813611111106</c:v>
                </c:pt>
                <c:pt idx="2328">
                  <c:v>6.353543138888889</c:v>
                </c:pt>
                <c:pt idx="2329">
                  <c:v>6.3541765277777777</c:v>
                </c:pt>
                <c:pt idx="2330">
                  <c:v>6.3548749722222224</c:v>
                </c:pt>
                <c:pt idx="2331">
                  <c:v>6.3557087499999998</c:v>
                </c:pt>
                <c:pt idx="2332">
                  <c:v>6.3564227500000001</c:v>
                </c:pt>
                <c:pt idx="2333">
                  <c:v>6.3578834166666667</c:v>
                </c:pt>
                <c:pt idx="2334">
                  <c:v>6.3591594722222213</c:v>
                </c:pt>
                <c:pt idx="2335">
                  <c:v>6.3605962499999995</c:v>
                </c:pt>
                <c:pt idx="2336">
                  <c:v>6.3622131944444451</c:v>
                </c:pt>
                <c:pt idx="2337">
                  <c:v>6.3640727499999992</c:v>
                </c:pt>
                <c:pt idx="2338">
                  <c:v>6.3664225833333328</c:v>
                </c:pt>
                <c:pt idx="2339">
                  <c:v>6.3692003611111101</c:v>
                </c:pt>
                <c:pt idx="2340">
                  <c:v>6.3719781388888883</c:v>
                </c:pt>
                <c:pt idx="2341">
                  <c:v>6.3747559166666656</c:v>
                </c:pt>
                <c:pt idx="2342">
                  <c:v>6.3775336944444438</c:v>
                </c:pt>
                <c:pt idx="2343">
                  <c:v>6.3803114722222212</c:v>
                </c:pt>
                <c:pt idx="2344">
                  <c:v>6.3830892499999994</c:v>
                </c:pt>
                <c:pt idx="2345">
                  <c:v>6.3858670277777767</c:v>
                </c:pt>
                <c:pt idx="2346">
                  <c:v>6.3886448055555549</c:v>
                </c:pt>
                <c:pt idx="2347">
                  <c:v>6.3914225833333322</c:v>
                </c:pt>
                <c:pt idx="2348">
                  <c:v>6.3942003611111105</c:v>
                </c:pt>
                <c:pt idx="2349">
                  <c:v>6.3969781388888878</c:v>
                </c:pt>
                <c:pt idx="2350">
                  <c:v>6.399755916666666</c:v>
                </c:pt>
                <c:pt idx="2351">
                  <c:v>6.4025336944444433</c:v>
                </c:pt>
                <c:pt idx="2352">
                  <c:v>6.4053114722222215</c:v>
                </c:pt>
                <c:pt idx="2353">
                  <c:v>6.4080892499999988</c:v>
                </c:pt>
                <c:pt idx="2354">
                  <c:v>6.4108670277777771</c:v>
                </c:pt>
                <c:pt idx="2355">
                  <c:v>6.4136448055555544</c:v>
                </c:pt>
                <c:pt idx="2356">
                  <c:v>6.4164225833333326</c:v>
                </c:pt>
                <c:pt idx="2357">
                  <c:v>6.4192003611111099</c:v>
                </c:pt>
                <c:pt idx="2358">
                  <c:v>6.4219781388888881</c:v>
                </c:pt>
                <c:pt idx="2359">
                  <c:v>6.4247559166666663</c:v>
                </c:pt>
                <c:pt idx="2360">
                  <c:v>6.4275336944444437</c:v>
                </c:pt>
                <c:pt idx="2361">
                  <c:v>6.4303114722222219</c:v>
                </c:pt>
                <c:pt idx="2362">
                  <c:v>6.4330892499999992</c:v>
                </c:pt>
                <c:pt idx="2363">
                  <c:v>6.4358670277777774</c:v>
                </c:pt>
                <c:pt idx="2364">
                  <c:v>6.4386448055555547</c:v>
                </c:pt>
                <c:pt idx="2365">
                  <c:v>6.441422583333333</c:v>
                </c:pt>
                <c:pt idx="2366">
                  <c:v>6.4442003611111103</c:v>
                </c:pt>
                <c:pt idx="2367">
                  <c:v>6.4469781388888885</c:v>
                </c:pt>
                <c:pt idx="2368">
                  <c:v>6.4497559166666658</c:v>
                </c:pt>
                <c:pt idx="2369">
                  <c:v>6.452533694444444</c:v>
                </c:pt>
                <c:pt idx="2370">
                  <c:v>6.4553114722222213</c:v>
                </c:pt>
                <c:pt idx="2371">
                  <c:v>6.4580892499999996</c:v>
                </c:pt>
                <c:pt idx="2372">
                  <c:v>6.4608670277777769</c:v>
                </c:pt>
                <c:pt idx="2373">
                  <c:v>6.4636448055555551</c:v>
                </c:pt>
                <c:pt idx="2374">
                  <c:v>6.4664225833333324</c:v>
                </c:pt>
                <c:pt idx="2375">
                  <c:v>6.4692003611111106</c:v>
                </c:pt>
                <c:pt idx="2376">
                  <c:v>6.471978138888888</c:v>
                </c:pt>
                <c:pt idx="2377">
                  <c:v>6.4747559166666662</c:v>
                </c:pt>
                <c:pt idx="2378">
                  <c:v>6.4775336944444435</c:v>
                </c:pt>
                <c:pt idx="2379">
                  <c:v>6.4803114722222217</c:v>
                </c:pt>
                <c:pt idx="2380">
                  <c:v>6.483089249999999</c:v>
                </c:pt>
                <c:pt idx="2381">
                  <c:v>6.4858670277777772</c:v>
                </c:pt>
                <c:pt idx="2382">
                  <c:v>6.4886448055555546</c:v>
                </c:pt>
                <c:pt idx="2383">
                  <c:v>6.4914225833333328</c:v>
                </c:pt>
                <c:pt idx="2384">
                  <c:v>6.4942003611111101</c:v>
                </c:pt>
                <c:pt idx="2385">
                  <c:v>6.4969781388888883</c:v>
                </c:pt>
                <c:pt idx="2386">
                  <c:v>6.4997559166666656</c:v>
                </c:pt>
                <c:pt idx="2387">
                  <c:v>6.5025336944444438</c:v>
                </c:pt>
                <c:pt idx="2388">
                  <c:v>6.5053114722222212</c:v>
                </c:pt>
                <c:pt idx="2389">
                  <c:v>6.5080892499999994</c:v>
                </c:pt>
                <c:pt idx="2390">
                  <c:v>6.5108670277777767</c:v>
                </c:pt>
                <c:pt idx="2391">
                  <c:v>6.5136448055555549</c:v>
                </c:pt>
                <c:pt idx="2392">
                  <c:v>6.5164225833333322</c:v>
                </c:pt>
                <c:pt idx="2393">
                  <c:v>6.5192003611111105</c:v>
                </c:pt>
                <c:pt idx="2394">
                  <c:v>6.5219781388888878</c:v>
                </c:pt>
                <c:pt idx="2395">
                  <c:v>6.524755916666666</c:v>
                </c:pt>
                <c:pt idx="2396">
                  <c:v>6.5275336944444433</c:v>
                </c:pt>
                <c:pt idx="2397">
                  <c:v>6.5303114722222215</c:v>
                </c:pt>
                <c:pt idx="2398">
                  <c:v>6.5330892499999988</c:v>
                </c:pt>
                <c:pt idx="2399">
                  <c:v>6.5358670277777771</c:v>
                </c:pt>
                <c:pt idx="2400">
                  <c:v>6.5386448055555544</c:v>
                </c:pt>
                <c:pt idx="2401">
                  <c:v>6.5414225833333326</c:v>
                </c:pt>
                <c:pt idx="2402">
                  <c:v>6.5442003611111099</c:v>
                </c:pt>
                <c:pt idx="2403">
                  <c:v>6.5469781388888881</c:v>
                </c:pt>
                <c:pt idx="2404">
                  <c:v>6.5497559166666663</c:v>
                </c:pt>
                <c:pt idx="2405">
                  <c:v>6.5525336944444437</c:v>
                </c:pt>
                <c:pt idx="2406">
                  <c:v>6.5553114722222219</c:v>
                </c:pt>
                <c:pt idx="2407">
                  <c:v>6.5580892499999992</c:v>
                </c:pt>
                <c:pt idx="2408">
                  <c:v>6.5608670277777774</c:v>
                </c:pt>
                <c:pt idx="2409">
                  <c:v>6.5636448055555547</c:v>
                </c:pt>
                <c:pt idx="2410">
                  <c:v>6.566422583333333</c:v>
                </c:pt>
                <c:pt idx="2411">
                  <c:v>6.5692003611111103</c:v>
                </c:pt>
                <c:pt idx="2412">
                  <c:v>6.5719781388888885</c:v>
                </c:pt>
                <c:pt idx="2413">
                  <c:v>6.5747559166666658</c:v>
                </c:pt>
                <c:pt idx="2414">
                  <c:v>6.577533694444444</c:v>
                </c:pt>
                <c:pt idx="2415">
                  <c:v>6.5803114722222213</c:v>
                </c:pt>
                <c:pt idx="2416">
                  <c:v>6.5830892499999996</c:v>
                </c:pt>
                <c:pt idx="2417">
                  <c:v>6.5858670277777769</c:v>
                </c:pt>
                <c:pt idx="2418">
                  <c:v>6.5886448055555551</c:v>
                </c:pt>
                <c:pt idx="2419">
                  <c:v>6.5914225833333324</c:v>
                </c:pt>
                <c:pt idx="2420">
                  <c:v>6.5942003611111106</c:v>
                </c:pt>
                <c:pt idx="2421">
                  <c:v>6.596978138888888</c:v>
                </c:pt>
                <c:pt idx="2422">
                  <c:v>6.5997559166666662</c:v>
                </c:pt>
                <c:pt idx="2423">
                  <c:v>6.6025336944444435</c:v>
                </c:pt>
                <c:pt idx="2424">
                  <c:v>6.6053114722222217</c:v>
                </c:pt>
                <c:pt idx="2425">
                  <c:v>6.608089249999999</c:v>
                </c:pt>
                <c:pt idx="2426">
                  <c:v>6.6108670277777772</c:v>
                </c:pt>
                <c:pt idx="2427">
                  <c:v>6.6136448055555546</c:v>
                </c:pt>
                <c:pt idx="2428">
                  <c:v>6.6164225833333328</c:v>
                </c:pt>
                <c:pt idx="2429">
                  <c:v>6.6192003611111101</c:v>
                </c:pt>
                <c:pt idx="2430">
                  <c:v>6.6219781388888883</c:v>
                </c:pt>
                <c:pt idx="2431">
                  <c:v>6.6247559166666656</c:v>
                </c:pt>
                <c:pt idx="2432">
                  <c:v>6.6275336944444438</c:v>
                </c:pt>
                <c:pt idx="2433">
                  <c:v>6.6303114722222212</c:v>
                </c:pt>
                <c:pt idx="2434">
                  <c:v>6.6330892499999994</c:v>
                </c:pt>
                <c:pt idx="2435">
                  <c:v>6.6358670277777767</c:v>
                </c:pt>
                <c:pt idx="2436">
                  <c:v>6.6386448055555549</c:v>
                </c:pt>
                <c:pt idx="2437">
                  <c:v>6.6414225833333322</c:v>
                </c:pt>
                <c:pt idx="2438">
                  <c:v>6.6442003611111105</c:v>
                </c:pt>
                <c:pt idx="2439">
                  <c:v>6.6469781388888878</c:v>
                </c:pt>
                <c:pt idx="2440">
                  <c:v>6.649755916666666</c:v>
                </c:pt>
                <c:pt idx="2441">
                  <c:v>6.6525336944444433</c:v>
                </c:pt>
                <c:pt idx="2442">
                  <c:v>6.6553114722222215</c:v>
                </c:pt>
                <c:pt idx="2443">
                  <c:v>6.6580892499999988</c:v>
                </c:pt>
                <c:pt idx="2444">
                  <c:v>6.6608670277777771</c:v>
                </c:pt>
                <c:pt idx="2445">
                  <c:v>6.6636448055555544</c:v>
                </c:pt>
                <c:pt idx="2446">
                  <c:v>6.6664225833333326</c:v>
                </c:pt>
                <c:pt idx="2447">
                  <c:v>6.6692003611111099</c:v>
                </c:pt>
                <c:pt idx="2448">
                  <c:v>6.6719781388888881</c:v>
                </c:pt>
                <c:pt idx="2449">
                  <c:v>6.6747559166666663</c:v>
                </c:pt>
                <c:pt idx="2450">
                  <c:v>6.6775336944444437</c:v>
                </c:pt>
                <c:pt idx="2451">
                  <c:v>6.6803114722222219</c:v>
                </c:pt>
                <c:pt idx="2452">
                  <c:v>6.6830892499999992</c:v>
                </c:pt>
                <c:pt idx="2453">
                  <c:v>6.6858670277777774</c:v>
                </c:pt>
                <c:pt idx="2454">
                  <c:v>6.6886448055555547</c:v>
                </c:pt>
                <c:pt idx="2455">
                  <c:v>6.691422583333333</c:v>
                </c:pt>
                <c:pt idx="2456">
                  <c:v>6.6942003611111103</c:v>
                </c:pt>
                <c:pt idx="2457">
                  <c:v>6.6969781388888885</c:v>
                </c:pt>
                <c:pt idx="2458">
                  <c:v>6.6997559166666658</c:v>
                </c:pt>
                <c:pt idx="2459">
                  <c:v>6.702533694444444</c:v>
                </c:pt>
                <c:pt idx="2460">
                  <c:v>6.7053114722222213</c:v>
                </c:pt>
                <c:pt idx="2461">
                  <c:v>6.7080892499999996</c:v>
                </c:pt>
                <c:pt idx="2462">
                  <c:v>6.7108670277777769</c:v>
                </c:pt>
                <c:pt idx="2463">
                  <c:v>6.7136448055555551</c:v>
                </c:pt>
                <c:pt idx="2464">
                  <c:v>6.7164225833333324</c:v>
                </c:pt>
                <c:pt idx="2465">
                  <c:v>6.7192003611111106</c:v>
                </c:pt>
                <c:pt idx="2466">
                  <c:v>6.721978138888888</c:v>
                </c:pt>
                <c:pt idx="2467">
                  <c:v>6.7247559166666662</c:v>
                </c:pt>
                <c:pt idx="2468">
                  <c:v>6.7275336944444435</c:v>
                </c:pt>
                <c:pt idx="2469">
                  <c:v>6.7303114722222217</c:v>
                </c:pt>
                <c:pt idx="2470">
                  <c:v>6.733089249999999</c:v>
                </c:pt>
                <c:pt idx="2471">
                  <c:v>6.7358670277777772</c:v>
                </c:pt>
                <c:pt idx="2472">
                  <c:v>6.7386448055555546</c:v>
                </c:pt>
                <c:pt idx="2473">
                  <c:v>6.7414225833333328</c:v>
                </c:pt>
                <c:pt idx="2474">
                  <c:v>6.7442003611111101</c:v>
                </c:pt>
                <c:pt idx="2475">
                  <c:v>6.7469781388888883</c:v>
                </c:pt>
                <c:pt idx="2476">
                  <c:v>6.7497559166666656</c:v>
                </c:pt>
                <c:pt idx="2477">
                  <c:v>6.7525336944444438</c:v>
                </c:pt>
                <c:pt idx="2478">
                  <c:v>6.7553114722222212</c:v>
                </c:pt>
                <c:pt idx="2479">
                  <c:v>6.7580892499999994</c:v>
                </c:pt>
                <c:pt idx="2480">
                  <c:v>6.7608670277777767</c:v>
                </c:pt>
                <c:pt idx="2481">
                  <c:v>6.7636448055555549</c:v>
                </c:pt>
                <c:pt idx="2482">
                  <c:v>6.7664225833333322</c:v>
                </c:pt>
                <c:pt idx="2483">
                  <c:v>6.7692003611111105</c:v>
                </c:pt>
                <c:pt idx="2484">
                  <c:v>6.7719781388888878</c:v>
                </c:pt>
                <c:pt idx="2485">
                  <c:v>6.774755916666666</c:v>
                </c:pt>
                <c:pt idx="2486">
                  <c:v>6.7775336944444433</c:v>
                </c:pt>
                <c:pt idx="2487">
                  <c:v>6.7803114722222215</c:v>
                </c:pt>
                <c:pt idx="2488">
                  <c:v>6.7830892499999988</c:v>
                </c:pt>
                <c:pt idx="2489">
                  <c:v>6.7858670277777771</c:v>
                </c:pt>
                <c:pt idx="2490">
                  <c:v>6.7886448055555544</c:v>
                </c:pt>
                <c:pt idx="2491">
                  <c:v>6.7914225833333326</c:v>
                </c:pt>
                <c:pt idx="2492">
                  <c:v>6.7942003611111099</c:v>
                </c:pt>
                <c:pt idx="2493">
                  <c:v>6.7969781388888881</c:v>
                </c:pt>
                <c:pt idx="2494">
                  <c:v>6.7997559166666663</c:v>
                </c:pt>
                <c:pt idx="2495">
                  <c:v>6.8025336944444437</c:v>
                </c:pt>
                <c:pt idx="2496">
                  <c:v>6.8053114722222219</c:v>
                </c:pt>
                <c:pt idx="2497">
                  <c:v>6.8080892499999992</c:v>
                </c:pt>
                <c:pt idx="2498">
                  <c:v>6.8108670277777774</c:v>
                </c:pt>
                <c:pt idx="2499">
                  <c:v>6.8136448055555547</c:v>
                </c:pt>
                <c:pt idx="2500">
                  <c:v>6.816422583333333</c:v>
                </c:pt>
                <c:pt idx="2501">
                  <c:v>6.8192003611111103</c:v>
                </c:pt>
                <c:pt idx="2502">
                  <c:v>6.8219781388888885</c:v>
                </c:pt>
                <c:pt idx="2503">
                  <c:v>6.8247559166666658</c:v>
                </c:pt>
                <c:pt idx="2504">
                  <c:v>6.827533694444444</c:v>
                </c:pt>
                <c:pt idx="2505">
                  <c:v>6.8303114722222213</c:v>
                </c:pt>
                <c:pt idx="2506">
                  <c:v>6.8330892499999996</c:v>
                </c:pt>
                <c:pt idx="2507">
                  <c:v>6.8358670277777769</c:v>
                </c:pt>
                <c:pt idx="2508">
                  <c:v>6.8386448055555551</c:v>
                </c:pt>
                <c:pt idx="2509">
                  <c:v>6.8414225833333324</c:v>
                </c:pt>
                <c:pt idx="2510">
                  <c:v>6.8442003611111106</c:v>
                </c:pt>
                <c:pt idx="2511">
                  <c:v>6.846978138888888</c:v>
                </c:pt>
                <c:pt idx="2512">
                  <c:v>6.8497559166666662</c:v>
                </c:pt>
                <c:pt idx="2513">
                  <c:v>6.8525336944444435</c:v>
                </c:pt>
                <c:pt idx="2514">
                  <c:v>6.8553114722222217</c:v>
                </c:pt>
                <c:pt idx="2515">
                  <c:v>6.858089249999999</c:v>
                </c:pt>
                <c:pt idx="2516">
                  <c:v>6.8608670277777772</c:v>
                </c:pt>
                <c:pt idx="2517">
                  <c:v>6.8636448055555546</c:v>
                </c:pt>
                <c:pt idx="2518">
                  <c:v>6.8664225833333328</c:v>
                </c:pt>
                <c:pt idx="2519">
                  <c:v>6.8692003611111101</c:v>
                </c:pt>
                <c:pt idx="2520">
                  <c:v>6.8719781388888883</c:v>
                </c:pt>
                <c:pt idx="2521">
                  <c:v>6.8747559166666656</c:v>
                </c:pt>
                <c:pt idx="2522">
                  <c:v>6.8775336944444438</c:v>
                </c:pt>
                <c:pt idx="2523">
                  <c:v>6.8803114722222212</c:v>
                </c:pt>
                <c:pt idx="2524">
                  <c:v>6.8830892499999994</c:v>
                </c:pt>
                <c:pt idx="2525">
                  <c:v>6.8858670277777767</c:v>
                </c:pt>
                <c:pt idx="2526">
                  <c:v>6.8886448055555549</c:v>
                </c:pt>
                <c:pt idx="2527">
                  <c:v>6.8914225833333322</c:v>
                </c:pt>
                <c:pt idx="2528">
                  <c:v>6.8942003611111105</c:v>
                </c:pt>
                <c:pt idx="2529">
                  <c:v>6.8969781388888878</c:v>
                </c:pt>
                <c:pt idx="2530">
                  <c:v>6.899755916666666</c:v>
                </c:pt>
                <c:pt idx="2531">
                  <c:v>6.9025336944444433</c:v>
                </c:pt>
                <c:pt idx="2532">
                  <c:v>6.9053114722222215</c:v>
                </c:pt>
                <c:pt idx="2533">
                  <c:v>6.9080892499999988</c:v>
                </c:pt>
                <c:pt idx="2534">
                  <c:v>6.9108670277777771</c:v>
                </c:pt>
                <c:pt idx="2535">
                  <c:v>6.9136448055555544</c:v>
                </c:pt>
                <c:pt idx="2536">
                  <c:v>6.9164225833333326</c:v>
                </c:pt>
                <c:pt idx="2537">
                  <c:v>6.9192003611111099</c:v>
                </c:pt>
                <c:pt idx="2538">
                  <c:v>6.9219781388888881</c:v>
                </c:pt>
                <c:pt idx="2539">
                  <c:v>6.9247559166666663</c:v>
                </c:pt>
                <c:pt idx="2540">
                  <c:v>6.9275336944444437</c:v>
                </c:pt>
                <c:pt idx="2541">
                  <c:v>6.9303114722222219</c:v>
                </c:pt>
                <c:pt idx="2542">
                  <c:v>6.9330892499999992</c:v>
                </c:pt>
                <c:pt idx="2543">
                  <c:v>6.9358670277777774</c:v>
                </c:pt>
                <c:pt idx="2544">
                  <c:v>6.9386448055555547</c:v>
                </c:pt>
                <c:pt idx="2545">
                  <c:v>6.941422583333333</c:v>
                </c:pt>
                <c:pt idx="2546">
                  <c:v>6.9442003611111103</c:v>
                </c:pt>
                <c:pt idx="2547">
                  <c:v>6.9469781388888885</c:v>
                </c:pt>
                <c:pt idx="2548">
                  <c:v>6.9497559166666658</c:v>
                </c:pt>
                <c:pt idx="2549">
                  <c:v>6.952533694444444</c:v>
                </c:pt>
                <c:pt idx="2550">
                  <c:v>6.9553114722222213</c:v>
                </c:pt>
                <c:pt idx="2551">
                  <c:v>6.9580892499999996</c:v>
                </c:pt>
                <c:pt idx="2552">
                  <c:v>6.9608670277777769</c:v>
                </c:pt>
                <c:pt idx="2553">
                  <c:v>6.9636448055555551</c:v>
                </c:pt>
                <c:pt idx="2554">
                  <c:v>6.9664225833333324</c:v>
                </c:pt>
                <c:pt idx="2555">
                  <c:v>6.9692003611111106</c:v>
                </c:pt>
                <c:pt idx="2556">
                  <c:v>6.971978138888888</c:v>
                </c:pt>
                <c:pt idx="2557">
                  <c:v>6.9747559166666662</c:v>
                </c:pt>
                <c:pt idx="2558">
                  <c:v>6.9775336944444435</c:v>
                </c:pt>
                <c:pt idx="2559">
                  <c:v>6.9803114722222217</c:v>
                </c:pt>
                <c:pt idx="2560">
                  <c:v>6.983089249999999</c:v>
                </c:pt>
                <c:pt idx="2561">
                  <c:v>6.9858670277777772</c:v>
                </c:pt>
                <c:pt idx="2562">
                  <c:v>6.9886448055555546</c:v>
                </c:pt>
                <c:pt idx="2563">
                  <c:v>6.9914225833333328</c:v>
                </c:pt>
                <c:pt idx="2564">
                  <c:v>6.9942003611111101</c:v>
                </c:pt>
                <c:pt idx="2565">
                  <c:v>6.9969781388888883</c:v>
                </c:pt>
                <c:pt idx="2566">
                  <c:v>6.9997559166666656</c:v>
                </c:pt>
                <c:pt idx="2567">
                  <c:v>7.0025336944444438</c:v>
                </c:pt>
                <c:pt idx="2568">
                  <c:v>7.0053114722222212</c:v>
                </c:pt>
                <c:pt idx="2569">
                  <c:v>7.0080892499999994</c:v>
                </c:pt>
                <c:pt idx="2570">
                  <c:v>7.0108670277777767</c:v>
                </c:pt>
                <c:pt idx="2571">
                  <c:v>7.0136448055555549</c:v>
                </c:pt>
                <c:pt idx="2572">
                  <c:v>7.0164225833333322</c:v>
                </c:pt>
                <c:pt idx="2573">
                  <c:v>7.0192003611111105</c:v>
                </c:pt>
                <c:pt idx="2574">
                  <c:v>7.0219781388888878</c:v>
                </c:pt>
                <c:pt idx="2575">
                  <c:v>7.024755916666666</c:v>
                </c:pt>
                <c:pt idx="2576">
                  <c:v>7.0275336944444433</c:v>
                </c:pt>
                <c:pt idx="2577">
                  <c:v>7.0303114722222215</c:v>
                </c:pt>
                <c:pt idx="2578">
                  <c:v>7.0330892499999988</c:v>
                </c:pt>
                <c:pt idx="2579">
                  <c:v>7.0358670277777771</c:v>
                </c:pt>
                <c:pt idx="2580">
                  <c:v>7.0386448055555544</c:v>
                </c:pt>
                <c:pt idx="2581">
                  <c:v>7.0414225833333326</c:v>
                </c:pt>
                <c:pt idx="2582">
                  <c:v>7.0442003611111099</c:v>
                </c:pt>
                <c:pt idx="2583">
                  <c:v>7.0469781388888881</c:v>
                </c:pt>
                <c:pt idx="2584">
                  <c:v>7.0497559166666663</c:v>
                </c:pt>
                <c:pt idx="2585">
                  <c:v>7.0525336944444437</c:v>
                </c:pt>
                <c:pt idx="2586">
                  <c:v>7.0553114722222219</c:v>
                </c:pt>
                <c:pt idx="2587">
                  <c:v>7.0580892499999992</c:v>
                </c:pt>
                <c:pt idx="2588">
                  <c:v>7.0608670277777774</c:v>
                </c:pt>
                <c:pt idx="2589">
                  <c:v>7.0636448055555547</c:v>
                </c:pt>
                <c:pt idx="2590">
                  <c:v>7.066422583333333</c:v>
                </c:pt>
                <c:pt idx="2591">
                  <c:v>7.0692003611111103</c:v>
                </c:pt>
                <c:pt idx="2592">
                  <c:v>7.0719781388888885</c:v>
                </c:pt>
                <c:pt idx="2593">
                  <c:v>7.0747559166666658</c:v>
                </c:pt>
                <c:pt idx="2594">
                  <c:v>7.077533694444444</c:v>
                </c:pt>
                <c:pt idx="2595">
                  <c:v>7.0803114722222213</c:v>
                </c:pt>
                <c:pt idx="2596">
                  <c:v>7.0830892499999996</c:v>
                </c:pt>
                <c:pt idx="2597">
                  <c:v>7.0858670277777769</c:v>
                </c:pt>
                <c:pt idx="2598">
                  <c:v>7.0886448055555551</c:v>
                </c:pt>
                <c:pt idx="2599">
                  <c:v>7.0914225833333324</c:v>
                </c:pt>
                <c:pt idx="2600">
                  <c:v>7.0942003611111106</c:v>
                </c:pt>
                <c:pt idx="2601">
                  <c:v>7.096978138888888</c:v>
                </c:pt>
                <c:pt idx="2602">
                  <c:v>7.0997559166666662</c:v>
                </c:pt>
                <c:pt idx="2603">
                  <c:v>7.1025336944444444</c:v>
                </c:pt>
                <c:pt idx="2604">
                  <c:v>7.1053114722222208</c:v>
                </c:pt>
                <c:pt idx="2605">
                  <c:v>7.108089249999999</c:v>
                </c:pt>
                <c:pt idx="2606">
                  <c:v>7.1108670277777772</c:v>
                </c:pt>
                <c:pt idx="2607">
                  <c:v>7.1136448055555555</c:v>
                </c:pt>
                <c:pt idx="2608">
                  <c:v>7.1164225833333319</c:v>
                </c:pt>
                <c:pt idx="2609">
                  <c:v>7.1192003611111101</c:v>
                </c:pt>
                <c:pt idx="2610">
                  <c:v>7.1219781388888883</c:v>
                </c:pt>
                <c:pt idx="2611">
                  <c:v>7.1247559166666665</c:v>
                </c:pt>
                <c:pt idx="2612">
                  <c:v>7.127533694444443</c:v>
                </c:pt>
                <c:pt idx="2613">
                  <c:v>7.1303114722222212</c:v>
                </c:pt>
                <c:pt idx="2614">
                  <c:v>7.1330892499999994</c:v>
                </c:pt>
                <c:pt idx="2615">
                  <c:v>7.1358670277777776</c:v>
                </c:pt>
                <c:pt idx="2616">
                  <c:v>7.138644805555554</c:v>
                </c:pt>
                <c:pt idx="2617">
                  <c:v>7.1414225833333322</c:v>
                </c:pt>
                <c:pt idx="2618">
                  <c:v>7.1442003611111105</c:v>
                </c:pt>
                <c:pt idx="2619">
                  <c:v>7.1469781388888887</c:v>
                </c:pt>
                <c:pt idx="2620">
                  <c:v>7.1497559166666651</c:v>
                </c:pt>
                <c:pt idx="2621">
                  <c:v>7.1525336944444433</c:v>
                </c:pt>
                <c:pt idx="2622">
                  <c:v>7.1553114722222215</c:v>
                </c:pt>
                <c:pt idx="2623">
                  <c:v>7.1580892499999997</c:v>
                </c:pt>
                <c:pt idx="2624">
                  <c:v>7.1608670277777762</c:v>
                </c:pt>
                <c:pt idx="2625">
                  <c:v>7.1636448055555544</c:v>
                </c:pt>
                <c:pt idx="2626">
                  <c:v>7.1664225833333326</c:v>
                </c:pt>
                <c:pt idx="2627">
                  <c:v>7.1692003611111108</c:v>
                </c:pt>
                <c:pt idx="2628">
                  <c:v>7.171978138888889</c:v>
                </c:pt>
                <c:pt idx="2629">
                  <c:v>7.1747559166666655</c:v>
                </c:pt>
                <c:pt idx="2630">
                  <c:v>7.1775336944444437</c:v>
                </c:pt>
                <c:pt idx="2631">
                  <c:v>7.1803114722222219</c:v>
                </c:pt>
                <c:pt idx="2632">
                  <c:v>7.1830892500000001</c:v>
                </c:pt>
                <c:pt idx="2633">
                  <c:v>7.1858670277777765</c:v>
                </c:pt>
                <c:pt idx="2634">
                  <c:v>7.1886448055555547</c:v>
                </c:pt>
                <c:pt idx="2635">
                  <c:v>7.191422583333333</c:v>
                </c:pt>
                <c:pt idx="2636">
                  <c:v>7.1942003611111112</c:v>
                </c:pt>
                <c:pt idx="2637">
                  <c:v>7.1969781388888876</c:v>
                </c:pt>
                <c:pt idx="2638">
                  <c:v>7.1997559166666658</c:v>
                </c:pt>
                <c:pt idx="2639">
                  <c:v>7.202533694444444</c:v>
                </c:pt>
                <c:pt idx="2640">
                  <c:v>7.2053114722222222</c:v>
                </c:pt>
                <c:pt idx="2641">
                  <c:v>7.2080892499999987</c:v>
                </c:pt>
                <c:pt idx="2642">
                  <c:v>7.2108670277777769</c:v>
                </c:pt>
                <c:pt idx="2643">
                  <c:v>7.2136448055555551</c:v>
                </c:pt>
                <c:pt idx="2644">
                  <c:v>7.2164225833333333</c:v>
                </c:pt>
                <c:pt idx="2645">
                  <c:v>7.2192003611111097</c:v>
                </c:pt>
                <c:pt idx="2646">
                  <c:v>7.221978138888888</c:v>
                </c:pt>
                <c:pt idx="2647">
                  <c:v>7.2247559166666662</c:v>
                </c:pt>
                <c:pt idx="2648">
                  <c:v>7.2275336944444444</c:v>
                </c:pt>
                <c:pt idx="2649">
                  <c:v>7.2303114722222208</c:v>
                </c:pt>
                <c:pt idx="2650">
                  <c:v>7.233089249999999</c:v>
                </c:pt>
                <c:pt idx="2651">
                  <c:v>7.2358670277777772</c:v>
                </c:pt>
                <c:pt idx="2652">
                  <c:v>7.2386448055555555</c:v>
                </c:pt>
                <c:pt idx="2653">
                  <c:v>7.2414225833333319</c:v>
                </c:pt>
                <c:pt idx="2654">
                  <c:v>7.2442003611111101</c:v>
                </c:pt>
                <c:pt idx="2655">
                  <c:v>7.2469781388888883</c:v>
                </c:pt>
                <c:pt idx="2656">
                  <c:v>7.2497559166666665</c:v>
                </c:pt>
                <c:pt idx="2657">
                  <c:v>7.252533694444443</c:v>
                </c:pt>
                <c:pt idx="2658">
                  <c:v>7.2553114722222212</c:v>
                </c:pt>
                <c:pt idx="2659">
                  <c:v>7.2580892499999994</c:v>
                </c:pt>
                <c:pt idx="2660">
                  <c:v>7.2608670277777776</c:v>
                </c:pt>
                <c:pt idx="2661">
                  <c:v>7.263644805555554</c:v>
                </c:pt>
                <c:pt idx="2662">
                  <c:v>7.2664225833333322</c:v>
                </c:pt>
                <c:pt idx="2663">
                  <c:v>7.2692003611111105</c:v>
                </c:pt>
                <c:pt idx="2664">
                  <c:v>7.2719781388888887</c:v>
                </c:pt>
                <c:pt idx="2665">
                  <c:v>7.2747559166666651</c:v>
                </c:pt>
                <c:pt idx="2666">
                  <c:v>7.2775336944444433</c:v>
                </c:pt>
                <c:pt idx="2667">
                  <c:v>7.2803114722222215</c:v>
                </c:pt>
                <c:pt idx="2668">
                  <c:v>7.2830892499999997</c:v>
                </c:pt>
                <c:pt idx="2669">
                  <c:v>7.2858670277777762</c:v>
                </c:pt>
                <c:pt idx="2670">
                  <c:v>7.2886448055555544</c:v>
                </c:pt>
                <c:pt idx="2671">
                  <c:v>7.2914225833333326</c:v>
                </c:pt>
                <c:pt idx="2672">
                  <c:v>7.2942003611111108</c:v>
                </c:pt>
                <c:pt idx="2673">
                  <c:v>7.296978138888889</c:v>
                </c:pt>
                <c:pt idx="2674">
                  <c:v>7.2997559166666655</c:v>
                </c:pt>
                <c:pt idx="2675">
                  <c:v>7.3025336944444437</c:v>
                </c:pt>
                <c:pt idx="2676">
                  <c:v>7.3053114722222219</c:v>
                </c:pt>
                <c:pt idx="2677">
                  <c:v>7.3080892500000001</c:v>
                </c:pt>
                <c:pt idx="2678">
                  <c:v>7.3108670277777765</c:v>
                </c:pt>
                <c:pt idx="2679">
                  <c:v>7.3136448055555547</c:v>
                </c:pt>
                <c:pt idx="2680">
                  <c:v>7.316422583333333</c:v>
                </c:pt>
                <c:pt idx="2681">
                  <c:v>7.3192003611111112</c:v>
                </c:pt>
                <c:pt idx="2682">
                  <c:v>7.3219781388888876</c:v>
                </c:pt>
                <c:pt idx="2683">
                  <c:v>7.3247559166666658</c:v>
                </c:pt>
                <c:pt idx="2684">
                  <c:v>7.327533694444444</c:v>
                </c:pt>
                <c:pt idx="2685">
                  <c:v>7.3303114722222222</c:v>
                </c:pt>
                <c:pt idx="2686">
                  <c:v>7.3330892499999987</c:v>
                </c:pt>
                <c:pt idx="2687">
                  <c:v>7.3358670277777769</c:v>
                </c:pt>
                <c:pt idx="2688">
                  <c:v>7.3386448055555551</c:v>
                </c:pt>
                <c:pt idx="2689">
                  <c:v>7.3414225833333333</c:v>
                </c:pt>
                <c:pt idx="2690">
                  <c:v>7.3442003611111097</c:v>
                </c:pt>
                <c:pt idx="2691">
                  <c:v>7.346978138888888</c:v>
                </c:pt>
                <c:pt idx="2692">
                  <c:v>7.3497559166666662</c:v>
                </c:pt>
                <c:pt idx="2693">
                  <c:v>7.3525336944444444</c:v>
                </c:pt>
                <c:pt idx="2694">
                  <c:v>7.3553114722222208</c:v>
                </c:pt>
                <c:pt idx="2695">
                  <c:v>7.358089249999999</c:v>
                </c:pt>
                <c:pt idx="2696">
                  <c:v>7.3608670277777772</c:v>
                </c:pt>
                <c:pt idx="2697">
                  <c:v>7.3636448055555555</c:v>
                </c:pt>
                <c:pt idx="2698">
                  <c:v>7.3664225833333319</c:v>
                </c:pt>
                <c:pt idx="2699">
                  <c:v>7.3692003611111101</c:v>
                </c:pt>
                <c:pt idx="2700">
                  <c:v>7.3719781388888883</c:v>
                </c:pt>
                <c:pt idx="2701">
                  <c:v>7.3747559166666665</c:v>
                </c:pt>
                <c:pt idx="2702">
                  <c:v>7.377533694444443</c:v>
                </c:pt>
                <c:pt idx="2703">
                  <c:v>7.3803114722222212</c:v>
                </c:pt>
                <c:pt idx="2704">
                  <c:v>7.3830892499999994</c:v>
                </c:pt>
                <c:pt idx="2705">
                  <c:v>7.3858670277777776</c:v>
                </c:pt>
                <c:pt idx="2706">
                  <c:v>7.388644805555554</c:v>
                </c:pt>
                <c:pt idx="2707">
                  <c:v>7.3914225833333322</c:v>
                </c:pt>
                <c:pt idx="2708">
                  <c:v>7.3942003611111105</c:v>
                </c:pt>
                <c:pt idx="2709">
                  <c:v>7.3969781388888887</c:v>
                </c:pt>
                <c:pt idx="2710">
                  <c:v>7.3997559166666651</c:v>
                </c:pt>
                <c:pt idx="2711">
                  <c:v>7.4025336944444433</c:v>
                </c:pt>
                <c:pt idx="2712">
                  <c:v>7.4053114722222215</c:v>
                </c:pt>
                <c:pt idx="2713">
                  <c:v>7.4080892499999997</c:v>
                </c:pt>
                <c:pt idx="2714">
                  <c:v>7.4108670277777762</c:v>
                </c:pt>
                <c:pt idx="2715">
                  <c:v>7.4136448055555544</c:v>
                </c:pt>
                <c:pt idx="2716">
                  <c:v>7.4164225833333326</c:v>
                </c:pt>
                <c:pt idx="2717">
                  <c:v>7.4192003611111108</c:v>
                </c:pt>
                <c:pt idx="2718">
                  <c:v>7.421978138888889</c:v>
                </c:pt>
                <c:pt idx="2719">
                  <c:v>7.4247559166666655</c:v>
                </c:pt>
                <c:pt idx="2720">
                  <c:v>7.4275336944444437</c:v>
                </c:pt>
                <c:pt idx="2721">
                  <c:v>7.4303114722222219</c:v>
                </c:pt>
                <c:pt idx="2722">
                  <c:v>7.4330892500000001</c:v>
                </c:pt>
                <c:pt idx="2723">
                  <c:v>7.4358670277777765</c:v>
                </c:pt>
                <c:pt idx="2724">
                  <c:v>7.4386448055555547</c:v>
                </c:pt>
                <c:pt idx="2725">
                  <c:v>7.441422583333333</c:v>
                </c:pt>
                <c:pt idx="2726">
                  <c:v>7.4442003611111112</c:v>
                </c:pt>
                <c:pt idx="2727">
                  <c:v>7.4469781388888876</c:v>
                </c:pt>
                <c:pt idx="2728">
                  <c:v>7.4497559166666658</c:v>
                </c:pt>
                <c:pt idx="2729">
                  <c:v>7.452533694444444</c:v>
                </c:pt>
                <c:pt idx="2730">
                  <c:v>7.4553114722222222</c:v>
                </c:pt>
                <c:pt idx="2731">
                  <c:v>7.4580892499999987</c:v>
                </c:pt>
                <c:pt idx="2732">
                  <c:v>7.4608670277777769</c:v>
                </c:pt>
                <c:pt idx="2733">
                  <c:v>7.4636448055555551</c:v>
                </c:pt>
                <c:pt idx="2734">
                  <c:v>7.4664225833333333</c:v>
                </c:pt>
                <c:pt idx="2735">
                  <c:v>7.4692003611111097</c:v>
                </c:pt>
                <c:pt idx="2736">
                  <c:v>7.471978138888888</c:v>
                </c:pt>
                <c:pt idx="2737">
                  <c:v>7.4747559166666662</c:v>
                </c:pt>
                <c:pt idx="2738">
                  <c:v>7.4775336944444444</c:v>
                </c:pt>
                <c:pt idx="2739">
                  <c:v>7.4803114722222208</c:v>
                </c:pt>
                <c:pt idx="2740">
                  <c:v>7.483089249999999</c:v>
                </c:pt>
                <c:pt idx="2741">
                  <c:v>7.4858670277777772</c:v>
                </c:pt>
                <c:pt idx="2742">
                  <c:v>7.4886448055555555</c:v>
                </c:pt>
                <c:pt idx="2743">
                  <c:v>7.4914225833333319</c:v>
                </c:pt>
                <c:pt idx="2744">
                  <c:v>7.4942003611111101</c:v>
                </c:pt>
                <c:pt idx="2745">
                  <c:v>7.4969781388888883</c:v>
                </c:pt>
                <c:pt idx="2746">
                  <c:v>7.4997559166666665</c:v>
                </c:pt>
                <c:pt idx="2747">
                  <c:v>7.502533694444443</c:v>
                </c:pt>
                <c:pt idx="2748">
                  <c:v>7.5053114722222212</c:v>
                </c:pt>
                <c:pt idx="2749">
                  <c:v>7.5080892499999994</c:v>
                </c:pt>
                <c:pt idx="2750">
                  <c:v>7.5108670277777776</c:v>
                </c:pt>
                <c:pt idx="2751">
                  <c:v>7.513644805555554</c:v>
                </c:pt>
                <c:pt idx="2752">
                  <c:v>7.5164225833333322</c:v>
                </c:pt>
                <c:pt idx="2753">
                  <c:v>7.5192003611111105</c:v>
                </c:pt>
                <c:pt idx="2754">
                  <c:v>7.5219781388888887</c:v>
                </c:pt>
                <c:pt idx="2755">
                  <c:v>7.5247559166666651</c:v>
                </c:pt>
                <c:pt idx="2756">
                  <c:v>7.5275336944444433</c:v>
                </c:pt>
                <c:pt idx="2757">
                  <c:v>7.5303114722222215</c:v>
                </c:pt>
                <c:pt idx="2758">
                  <c:v>7.5330892499999997</c:v>
                </c:pt>
                <c:pt idx="2759">
                  <c:v>7.5358670277777762</c:v>
                </c:pt>
                <c:pt idx="2760">
                  <c:v>7.5386448055555544</c:v>
                </c:pt>
                <c:pt idx="2761">
                  <c:v>7.5414225833333326</c:v>
                </c:pt>
                <c:pt idx="2762">
                  <c:v>7.5442003611111108</c:v>
                </c:pt>
                <c:pt idx="2763">
                  <c:v>7.546978138888889</c:v>
                </c:pt>
                <c:pt idx="2764">
                  <c:v>7.5497559166666655</c:v>
                </c:pt>
                <c:pt idx="2765">
                  <c:v>7.5525336944444437</c:v>
                </c:pt>
                <c:pt idx="2766">
                  <c:v>7.5553114722222219</c:v>
                </c:pt>
                <c:pt idx="2767">
                  <c:v>7.5580892500000001</c:v>
                </c:pt>
                <c:pt idx="2768">
                  <c:v>7.5608670277777765</c:v>
                </c:pt>
                <c:pt idx="2769">
                  <c:v>7.5636448055555547</c:v>
                </c:pt>
                <c:pt idx="2770">
                  <c:v>7.566422583333333</c:v>
                </c:pt>
                <c:pt idx="2771">
                  <c:v>7.5692003611111112</c:v>
                </c:pt>
                <c:pt idx="2772">
                  <c:v>7.5719781388888876</c:v>
                </c:pt>
                <c:pt idx="2773">
                  <c:v>7.5747559166666658</c:v>
                </c:pt>
                <c:pt idx="2774">
                  <c:v>7.577533694444444</c:v>
                </c:pt>
                <c:pt idx="2775">
                  <c:v>7.5803114722222222</c:v>
                </c:pt>
                <c:pt idx="2776">
                  <c:v>7.5830892499999987</c:v>
                </c:pt>
                <c:pt idx="2777">
                  <c:v>7.5858670277777769</c:v>
                </c:pt>
                <c:pt idx="2778">
                  <c:v>7.5886448055555551</c:v>
                </c:pt>
                <c:pt idx="2779">
                  <c:v>7.5914225833333333</c:v>
                </c:pt>
                <c:pt idx="2780">
                  <c:v>7.5942003611111097</c:v>
                </c:pt>
                <c:pt idx="2781">
                  <c:v>7.596978138888888</c:v>
                </c:pt>
                <c:pt idx="2782">
                  <c:v>7.5997559166666662</c:v>
                </c:pt>
                <c:pt idx="2783">
                  <c:v>7.6025336944444444</c:v>
                </c:pt>
                <c:pt idx="2784">
                  <c:v>7.6053114722222208</c:v>
                </c:pt>
                <c:pt idx="2785">
                  <c:v>7.608089249999999</c:v>
                </c:pt>
                <c:pt idx="2786">
                  <c:v>7.6108670277777772</c:v>
                </c:pt>
                <c:pt idx="2787">
                  <c:v>7.6136448055555555</c:v>
                </c:pt>
                <c:pt idx="2788">
                  <c:v>7.6164225833333319</c:v>
                </c:pt>
                <c:pt idx="2789">
                  <c:v>7.6192003611111101</c:v>
                </c:pt>
                <c:pt idx="2790">
                  <c:v>7.6219781388888883</c:v>
                </c:pt>
                <c:pt idx="2791">
                  <c:v>7.6247559166666665</c:v>
                </c:pt>
                <c:pt idx="2792">
                  <c:v>7.627533694444443</c:v>
                </c:pt>
                <c:pt idx="2793">
                  <c:v>7.6303114722222212</c:v>
                </c:pt>
                <c:pt idx="2794">
                  <c:v>7.6330892499999994</c:v>
                </c:pt>
                <c:pt idx="2795">
                  <c:v>7.6358670277777776</c:v>
                </c:pt>
                <c:pt idx="2796">
                  <c:v>7.638644805555554</c:v>
                </c:pt>
                <c:pt idx="2797">
                  <c:v>7.6414225833333322</c:v>
                </c:pt>
                <c:pt idx="2798">
                  <c:v>7.6442003611111105</c:v>
                </c:pt>
                <c:pt idx="2799">
                  <c:v>7.6469781388888887</c:v>
                </c:pt>
                <c:pt idx="2800">
                  <c:v>7.6497559166666651</c:v>
                </c:pt>
                <c:pt idx="2801">
                  <c:v>7.6525336944444433</c:v>
                </c:pt>
                <c:pt idx="2802">
                  <c:v>7.6553114722222215</c:v>
                </c:pt>
                <c:pt idx="2803">
                  <c:v>7.6580892499999997</c:v>
                </c:pt>
                <c:pt idx="2804">
                  <c:v>7.6608670277777762</c:v>
                </c:pt>
                <c:pt idx="2805">
                  <c:v>7.6636448055555544</c:v>
                </c:pt>
                <c:pt idx="2806">
                  <c:v>7.6664225833333326</c:v>
                </c:pt>
                <c:pt idx="2807">
                  <c:v>7.6692003611111108</c:v>
                </c:pt>
                <c:pt idx="2808">
                  <c:v>7.671978138888889</c:v>
                </c:pt>
                <c:pt idx="2809">
                  <c:v>7.6747559166666655</c:v>
                </c:pt>
                <c:pt idx="2810">
                  <c:v>7.6775336944444437</c:v>
                </c:pt>
                <c:pt idx="2811">
                  <c:v>7.6803114722222219</c:v>
                </c:pt>
                <c:pt idx="2812">
                  <c:v>7.6830892500000001</c:v>
                </c:pt>
                <c:pt idx="2813">
                  <c:v>7.6858670277777765</c:v>
                </c:pt>
                <c:pt idx="2814">
                  <c:v>7.6886448055555547</c:v>
                </c:pt>
                <c:pt idx="2815">
                  <c:v>7.691422583333333</c:v>
                </c:pt>
                <c:pt idx="2816">
                  <c:v>7.6942003611111112</c:v>
                </c:pt>
                <c:pt idx="2817">
                  <c:v>7.6969781388888876</c:v>
                </c:pt>
                <c:pt idx="2818">
                  <c:v>7.6997559166666658</c:v>
                </c:pt>
                <c:pt idx="2819">
                  <c:v>7.702533694444444</c:v>
                </c:pt>
                <c:pt idx="2820">
                  <c:v>7.7053114722222222</c:v>
                </c:pt>
                <c:pt idx="2821">
                  <c:v>7.7080892499999987</c:v>
                </c:pt>
                <c:pt idx="2822">
                  <c:v>7.7108670277777769</c:v>
                </c:pt>
                <c:pt idx="2823">
                  <c:v>7.7136448055555551</c:v>
                </c:pt>
                <c:pt idx="2824">
                  <c:v>7.7164225833333333</c:v>
                </c:pt>
                <c:pt idx="2825">
                  <c:v>7.7192003611111097</c:v>
                </c:pt>
                <c:pt idx="2826">
                  <c:v>7.721978138888888</c:v>
                </c:pt>
                <c:pt idx="2827">
                  <c:v>7.7247559166666662</c:v>
                </c:pt>
                <c:pt idx="2828">
                  <c:v>7.7275336944444444</c:v>
                </c:pt>
                <c:pt idx="2829">
                  <c:v>7.7303114722222208</c:v>
                </c:pt>
                <c:pt idx="2830">
                  <c:v>7.733089249999999</c:v>
                </c:pt>
                <c:pt idx="2831">
                  <c:v>7.7358670277777772</c:v>
                </c:pt>
                <c:pt idx="2832">
                  <c:v>7.7386448055555555</c:v>
                </c:pt>
                <c:pt idx="2833">
                  <c:v>7.7414225833333319</c:v>
                </c:pt>
                <c:pt idx="2834">
                  <c:v>7.7442003611111101</c:v>
                </c:pt>
                <c:pt idx="2835">
                  <c:v>7.7469781388888883</c:v>
                </c:pt>
                <c:pt idx="2836">
                  <c:v>7.7497559166666665</c:v>
                </c:pt>
                <c:pt idx="2837">
                  <c:v>7.752533694444443</c:v>
                </c:pt>
                <c:pt idx="2838">
                  <c:v>7.7553114722222212</c:v>
                </c:pt>
                <c:pt idx="2839">
                  <c:v>7.7580892499999994</c:v>
                </c:pt>
                <c:pt idx="2840">
                  <c:v>7.7608670277777776</c:v>
                </c:pt>
                <c:pt idx="2841">
                  <c:v>7.763644805555554</c:v>
                </c:pt>
                <c:pt idx="2842">
                  <c:v>7.7664225833333322</c:v>
                </c:pt>
                <c:pt idx="2843">
                  <c:v>7.7692003611111105</c:v>
                </c:pt>
                <c:pt idx="2844">
                  <c:v>7.7719781388888887</c:v>
                </c:pt>
                <c:pt idx="2845">
                  <c:v>7.7747559166666651</c:v>
                </c:pt>
                <c:pt idx="2846">
                  <c:v>7.7775336944444433</c:v>
                </c:pt>
                <c:pt idx="2847">
                  <c:v>7.7803114722222215</c:v>
                </c:pt>
                <c:pt idx="2848">
                  <c:v>7.7830892499999997</c:v>
                </c:pt>
                <c:pt idx="2849">
                  <c:v>7.7858670277777762</c:v>
                </c:pt>
                <c:pt idx="2850">
                  <c:v>7.7886448055555544</c:v>
                </c:pt>
                <c:pt idx="2851">
                  <c:v>7.7914225833333326</c:v>
                </c:pt>
                <c:pt idx="2852">
                  <c:v>7.7942003611111108</c:v>
                </c:pt>
                <c:pt idx="2853">
                  <c:v>7.796978138888889</c:v>
                </c:pt>
                <c:pt idx="2854">
                  <c:v>7.7997559166666655</c:v>
                </c:pt>
                <c:pt idx="2855">
                  <c:v>7.8025336944444437</c:v>
                </c:pt>
                <c:pt idx="2856">
                  <c:v>7.8053114722222219</c:v>
                </c:pt>
                <c:pt idx="2857">
                  <c:v>7.8080892500000001</c:v>
                </c:pt>
                <c:pt idx="2858">
                  <c:v>7.8108670277777765</c:v>
                </c:pt>
                <c:pt idx="2859">
                  <c:v>7.8136448055555547</c:v>
                </c:pt>
                <c:pt idx="2860">
                  <c:v>7.816422583333333</c:v>
                </c:pt>
                <c:pt idx="2861">
                  <c:v>7.8192003611111112</c:v>
                </c:pt>
                <c:pt idx="2862">
                  <c:v>7.8219781388888876</c:v>
                </c:pt>
                <c:pt idx="2863">
                  <c:v>7.8247559166666658</c:v>
                </c:pt>
                <c:pt idx="2864">
                  <c:v>7.827533694444444</c:v>
                </c:pt>
                <c:pt idx="2865">
                  <c:v>7.8303114722222222</c:v>
                </c:pt>
                <c:pt idx="2866">
                  <c:v>7.8330892499999987</c:v>
                </c:pt>
                <c:pt idx="2867">
                  <c:v>7.8358670277777769</c:v>
                </c:pt>
                <c:pt idx="2868">
                  <c:v>7.8386448055555551</c:v>
                </c:pt>
                <c:pt idx="2869">
                  <c:v>7.8414225833333333</c:v>
                </c:pt>
                <c:pt idx="2870">
                  <c:v>7.8442003611111097</c:v>
                </c:pt>
                <c:pt idx="2871">
                  <c:v>7.846978138888888</c:v>
                </c:pt>
                <c:pt idx="2872">
                  <c:v>7.8497559166666662</c:v>
                </c:pt>
                <c:pt idx="2873">
                  <c:v>7.8525336944444444</c:v>
                </c:pt>
                <c:pt idx="2874">
                  <c:v>7.8553114722222208</c:v>
                </c:pt>
                <c:pt idx="2875">
                  <c:v>7.858089249999999</c:v>
                </c:pt>
                <c:pt idx="2876">
                  <c:v>7.8608670277777772</c:v>
                </c:pt>
                <c:pt idx="2877">
                  <c:v>7.8636448055555555</c:v>
                </c:pt>
                <c:pt idx="2878">
                  <c:v>7.8664225833333319</c:v>
                </c:pt>
                <c:pt idx="2879">
                  <c:v>7.8692003611111101</c:v>
                </c:pt>
                <c:pt idx="2880">
                  <c:v>7.8719781388888883</c:v>
                </c:pt>
                <c:pt idx="2881">
                  <c:v>7.8747559166666665</c:v>
                </c:pt>
                <c:pt idx="2882">
                  <c:v>7.877533694444443</c:v>
                </c:pt>
                <c:pt idx="2883">
                  <c:v>7.8803114722222212</c:v>
                </c:pt>
                <c:pt idx="2884">
                  <c:v>7.8830892499999994</c:v>
                </c:pt>
                <c:pt idx="2885">
                  <c:v>7.8858670277777776</c:v>
                </c:pt>
                <c:pt idx="2886">
                  <c:v>7.888644805555554</c:v>
                </c:pt>
                <c:pt idx="2887">
                  <c:v>7.8914225833333322</c:v>
                </c:pt>
                <c:pt idx="2888">
                  <c:v>7.8942003611111105</c:v>
                </c:pt>
                <c:pt idx="2889">
                  <c:v>7.8969781388888887</c:v>
                </c:pt>
                <c:pt idx="2890">
                  <c:v>7.8997559166666651</c:v>
                </c:pt>
                <c:pt idx="2891">
                  <c:v>7.9025336944444433</c:v>
                </c:pt>
                <c:pt idx="2892">
                  <c:v>7.9053114722222215</c:v>
                </c:pt>
                <c:pt idx="2893">
                  <c:v>7.9080892499999997</c:v>
                </c:pt>
                <c:pt idx="2894">
                  <c:v>7.9108670277777762</c:v>
                </c:pt>
                <c:pt idx="2895">
                  <c:v>7.9136448055555544</c:v>
                </c:pt>
                <c:pt idx="2896">
                  <c:v>7.9164225833333326</c:v>
                </c:pt>
                <c:pt idx="2897">
                  <c:v>7.9192003611111108</c:v>
                </c:pt>
                <c:pt idx="2898">
                  <c:v>7.921978138888889</c:v>
                </c:pt>
                <c:pt idx="2899">
                  <c:v>7.9247559166666655</c:v>
                </c:pt>
                <c:pt idx="2900">
                  <c:v>7.9275336944444437</c:v>
                </c:pt>
                <c:pt idx="2901">
                  <c:v>7.9303114722222219</c:v>
                </c:pt>
                <c:pt idx="2902">
                  <c:v>7.9330892500000001</c:v>
                </c:pt>
                <c:pt idx="2903">
                  <c:v>7.9358670277777765</c:v>
                </c:pt>
                <c:pt idx="2904">
                  <c:v>7.9386448055555547</c:v>
                </c:pt>
                <c:pt idx="2905">
                  <c:v>7.941422583333333</c:v>
                </c:pt>
                <c:pt idx="2906">
                  <c:v>7.9442003611111112</c:v>
                </c:pt>
                <c:pt idx="2907">
                  <c:v>7.9469781388888876</c:v>
                </c:pt>
                <c:pt idx="2908">
                  <c:v>7.9497559166666658</c:v>
                </c:pt>
                <c:pt idx="2909">
                  <c:v>7.952533694444444</c:v>
                </c:pt>
                <c:pt idx="2910">
                  <c:v>7.9553114722222222</c:v>
                </c:pt>
                <c:pt idx="2911">
                  <c:v>7.9580892499999987</c:v>
                </c:pt>
                <c:pt idx="2912">
                  <c:v>7.9608670277777769</c:v>
                </c:pt>
                <c:pt idx="2913">
                  <c:v>7.9636448055555551</c:v>
                </c:pt>
                <c:pt idx="2914">
                  <c:v>7.9664225833333333</c:v>
                </c:pt>
                <c:pt idx="2915">
                  <c:v>7.9692003611111097</c:v>
                </c:pt>
                <c:pt idx="2916">
                  <c:v>7.971978138888888</c:v>
                </c:pt>
                <c:pt idx="2917">
                  <c:v>7.9747559166666662</c:v>
                </c:pt>
                <c:pt idx="2918">
                  <c:v>7.9775336944444444</c:v>
                </c:pt>
                <c:pt idx="2919">
                  <c:v>7.9803114722222208</c:v>
                </c:pt>
                <c:pt idx="2920">
                  <c:v>7.983089249999999</c:v>
                </c:pt>
                <c:pt idx="2921">
                  <c:v>7.9858670277777772</c:v>
                </c:pt>
                <c:pt idx="2922">
                  <c:v>7.9886448055555555</c:v>
                </c:pt>
                <c:pt idx="2923">
                  <c:v>7.9914225833333319</c:v>
                </c:pt>
                <c:pt idx="2924">
                  <c:v>7.9942003611111101</c:v>
                </c:pt>
                <c:pt idx="2925">
                  <c:v>7.9969781388888883</c:v>
                </c:pt>
                <c:pt idx="2926">
                  <c:v>7.9997559166666665</c:v>
                </c:pt>
                <c:pt idx="2927">
                  <c:v>8.002533694444443</c:v>
                </c:pt>
                <c:pt idx="2928">
                  <c:v>8.0053114722222212</c:v>
                </c:pt>
                <c:pt idx="2929">
                  <c:v>8.0080892499999994</c:v>
                </c:pt>
                <c:pt idx="2930">
                  <c:v>8.0108670277777776</c:v>
                </c:pt>
                <c:pt idx="2931">
                  <c:v>8.013644805555554</c:v>
                </c:pt>
                <c:pt idx="2932">
                  <c:v>8.0164225833333322</c:v>
                </c:pt>
                <c:pt idx="2933">
                  <c:v>8.0192003611111105</c:v>
                </c:pt>
                <c:pt idx="2934">
                  <c:v>8.0219781388888887</c:v>
                </c:pt>
                <c:pt idx="2935">
                  <c:v>8.0247559166666651</c:v>
                </c:pt>
                <c:pt idx="2936">
                  <c:v>8.0275336944444433</c:v>
                </c:pt>
                <c:pt idx="2937">
                  <c:v>8.0303114722222215</c:v>
                </c:pt>
                <c:pt idx="2938">
                  <c:v>8.0330892499999997</c:v>
                </c:pt>
                <c:pt idx="2939">
                  <c:v>8.0358670277777762</c:v>
                </c:pt>
                <c:pt idx="2940">
                  <c:v>8.0386448055555544</c:v>
                </c:pt>
                <c:pt idx="2941">
                  <c:v>8.0414225833333326</c:v>
                </c:pt>
                <c:pt idx="2942">
                  <c:v>8.0442003611111108</c:v>
                </c:pt>
                <c:pt idx="2943">
                  <c:v>8.046978138888889</c:v>
                </c:pt>
                <c:pt idx="2944">
                  <c:v>8.0497559166666655</c:v>
                </c:pt>
                <c:pt idx="2945">
                  <c:v>8.0525336944444437</c:v>
                </c:pt>
                <c:pt idx="2946">
                  <c:v>8.0553114722222219</c:v>
                </c:pt>
                <c:pt idx="2947">
                  <c:v>8.0580892500000001</c:v>
                </c:pt>
                <c:pt idx="2948">
                  <c:v>8.0608670277777765</c:v>
                </c:pt>
                <c:pt idx="2949">
                  <c:v>8.0636448055555547</c:v>
                </c:pt>
                <c:pt idx="2950">
                  <c:v>8.066422583333333</c:v>
                </c:pt>
                <c:pt idx="2951">
                  <c:v>8.0692003611111112</c:v>
                </c:pt>
                <c:pt idx="2952">
                  <c:v>8.0719781388888876</c:v>
                </c:pt>
                <c:pt idx="2953">
                  <c:v>8.0747559166666658</c:v>
                </c:pt>
                <c:pt idx="2954">
                  <c:v>8.077533694444444</c:v>
                </c:pt>
                <c:pt idx="2955">
                  <c:v>8.0803114722222222</c:v>
                </c:pt>
                <c:pt idx="2956">
                  <c:v>8.0830892499999987</c:v>
                </c:pt>
                <c:pt idx="2957">
                  <c:v>8.0858670277777769</c:v>
                </c:pt>
                <c:pt idx="2958">
                  <c:v>8.0886448055555551</c:v>
                </c:pt>
                <c:pt idx="2959">
                  <c:v>8.0914225833333333</c:v>
                </c:pt>
                <c:pt idx="2960">
                  <c:v>8.0942003611111097</c:v>
                </c:pt>
                <c:pt idx="2961">
                  <c:v>8.096978138888888</c:v>
                </c:pt>
                <c:pt idx="2962">
                  <c:v>8.0997559166666662</c:v>
                </c:pt>
                <c:pt idx="2963">
                  <c:v>8.1025336944444444</c:v>
                </c:pt>
                <c:pt idx="2964">
                  <c:v>8.1053114722222208</c:v>
                </c:pt>
                <c:pt idx="2965">
                  <c:v>8.108089249999999</c:v>
                </c:pt>
                <c:pt idx="2966">
                  <c:v>8.1108670277777772</c:v>
                </c:pt>
                <c:pt idx="2967">
                  <c:v>8.1136448055555555</c:v>
                </c:pt>
                <c:pt idx="2968">
                  <c:v>8.1164225833333319</c:v>
                </c:pt>
                <c:pt idx="2969">
                  <c:v>8.1192003611111101</c:v>
                </c:pt>
                <c:pt idx="2970">
                  <c:v>8.1219781388888883</c:v>
                </c:pt>
                <c:pt idx="2971">
                  <c:v>8.1247559166666665</c:v>
                </c:pt>
                <c:pt idx="2972">
                  <c:v>8.127533694444443</c:v>
                </c:pt>
                <c:pt idx="2973">
                  <c:v>8.1303114722222212</c:v>
                </c:pt>
                <c:pt idx="2974">
                  <c:v>8.1330892499999994</c:v>
                </c:pt>
                <c:pt idx="2975">
                  <c:v>8.1358670277777776</c:v>
                </c:pt>
                <c:pt idx="2976">
                  <c:v>8.138644805555554</c:v>
                </c:pt>
                <c:pt idx="2977">
                  <c:v>8.1414225833333322</c:v>
                </c:pt>
                <c:pt idx="2978">
                  <c:v>8.1442003611111105</c:v>
                </c:pt>
                <c:pt idx="2979">
                  <c:v>8.1469781388888887</c:v>
                </c:pt>
                <c:pt idx="2980">
                  <c:v>8.1497559166666651</c:v>
                </c:pt>
                <c:pt idx="2981">
                  <c:v>8.1525336944444433</c:v>
                </c:pt>
                <c:pt idx="2982">
                  <c:v>8.1553114722222215</c:v>
                </c:pt>
                <c:pt idx="2983">
                  <c:v>8.1580892499999997</c:v>
                </c:pt>
                <c:pt idx="2984">
                  <c:v>8.1608670277777762</c:v>
                </c:pt>
                <c:pt idx="2985">
                  <c:v>8.1636448055555544</c:v>
                </c:pt>
                <c:pt idx="2986">
                  <c:v>8.1664225833333326</c:v>
                </c:pt>
                <c:pt idx="2987">
                  <c:v>8.1692003611111108</c:v>
                </c:pt>
                <c:pt idx="2988">
                  <c:v>8.171978138888889</c:v>
                </c:pt>
                <c:pt idx="2989">
                  <c:v>8.1747559166666655</c:v>
                </c:pt>
                <c:pt idx="2990">
                  <c:v>8.1775336944444437</c:v>
                </c:pt>
                <c:pt idx="2991">
                  <c:v>8.1803114722222219</c:v>
                </c:pt>
                <c:pt idx="2992">
                  <c:v>8.1830892500000001</c:v>
                </c:pt>
                <c:pt idx="2993">
                  <c:v>8.1858670277777765</c:v>
                </c:pt>
                <c:pt idx="2994">
                  <c:v>8.1886448055555547</c:v>
                </c:pt>
                <c:pt idx="2995">
                  <c:v>8.191422583333333</c:v>
                </c:pt>
                <c:pt idx="2996">
                  <c:v>8.1942003611111112</c:v>
                </c:pt>
                <c:pt idx="2997">
                  <c:v>8.1969781388888876</c:v>
                </c:pt>
                <c:pt idx="2998">
                  <c:v>8.1997559166666658</c:v>
                </c:pt>
                <c:pt idx="2999">
                  <c:v>8.202533694444444</c:v>
                </c:pt>
                <c:pt idx="3000">
                  <c:v>8.2053114722222222</c:v>
                </c:pt>
                <c:pt idx="3001">
                  <c:v>8.2080892500000004</c:v>
                </c:pt>
                <c:pt idx="3002">
                  <c:v>8.2108670277777787</c:v>
                </c:pt>
                <c:pt idx="3003">
                  <c:v>8.2136448055555551</c:v>
                </c:pt>
                <c:pt idx="3004">
                  <c:v>8.2164225833333333</c:v>
                </c:pt>
                <c:pt idx="3005">
                  <c:v>8.2192003611111115</c:v>
                </c:pt>
                <c:pt idx="3006">
                  <c:v>8.2219781388888897</c:v>
                </c:pt>
                <c:pt idx="3007">
                  <c:v>8.2247559166666662</c:v>
                </c:pt>
                <c:pt idx="3008">
                  <c:v>8.2275336944444444</c:v>
                </c:pt>
                <c:pt idx="3009">
                  <c:v>8.2303114722222226</c:v>
                </c:pt>
                <c:pt idx="3010">
                  <c:v>8.2330892500000008</c:v>
                </c:pt>
                <c:pt idx="3011">
                  <c:v>8.2358670277777772</c:v>
                </c:pt>
                <c:pt idx="3012">
                  <c:v>8.2386448055555555</c:v>
                </c:pt>
                <c:pt idx="3013">
                  <c:v>8.2414225833333337</c:v>
                </c:pt>
                <c:pt idx="3014">
                  <c:v>8.2442003611111119</c:v>
                </c:pt>
                <c:pt idx="3015">
                  <c:v>8.2469781388888883</c:v>
                </c:pt>
                <c:pt idx="3016">
                  <c:v>8.2497559166666665</c:v>
                </c:pt>
                <c:pt idx="3017">
                  <c:v>8.2525336944444447</c:v>
                </c:pt>
                <c:pt idx="3018">
                  <c:v>8.2553114722222229</c:v>
                </c:pt>
                <c:pt idx="3019">
                  <c:v>8.2580892499999994</c:v>
                </c:pt>
                <c:pt idx="3020">
                  <c:v>8.2608670277777776</c:v>
                </c:pt>
                <c:pt idx="3021">
                  <c:v>8.2636448055555558</c:v>
                </c:pt>
                <c:pt idx="3022">
                  <c:v>8.266422583333334</c:v>
                </c:pt>
                <c:pt idx="3023">
                  <c:v>8.2692003611111122</c:v>
                </c:pt>
                <c:pt idx="3024">
                  <c:v>8.2719781388888887</c:v>
                </c:pt>
                <c:pt idx="3025">
                  <c:v>8.2747559166666669</c:v>
                </c:pt>
                <c:pt idx="3026">
                  <c:v>8.2775336944444451</c:v>
                </c:pt>
                <c:pt idx="3027">
                  <c:v>8.2803114722222233</c:v>
                </c:pt>
                <c:pt idx="3028">
                  <c:v>8.2830892499999997</c:v>
                </c:pt>
                <c:pt idx="3029">
                  <c:v>8.2858670277777779</c:v>
                </c:pt>
                <c:pt idx="3030">
                  <c:v>8.2886448055555562</c:v>
                </c:pt>
                <c:pt idx="3031">
                  <c:v>8.2914225833333344</c:v>
                </c:pt>
                <c:pt idx="3032">
                  <c:v>8.2942003611111108</c:v>
                </c:pt>
                <c:pt idx="3033">
                  <c:v>8.296978138888889</c:v>
                </c:pt>
                <c:pt idx="3034">
                  <c:v>8.2997559166666672</c:v>
                </c:pt>
                <c:pt idx="3035">
                  <c:v>8.3025336944444454</c:v>
                </c:pt>
                <c:pt idx="3036">
                  <c:v>8.3053114722222219</c:v>
                </c:pt>
                <c:pt idx="3037">
                  <c:v>8.3080892500000001</c:v>
                </c:pt>
                <c:pt idx="3038">
                  <c:v>8.3108670277777783</c:v>
                </c:pt>
                <c:pt idx="3039">
                  <c:v>8.3136448055555565</c:v>
                </c:pt>
                <c:pt idx="3040">
                  <c:v>8.316422583333333</c:v>
                </c:pt>
                <c:pt idx="3041">
                  <c:v>8.3192003611111112</c:v>
                </c:pt>
                <c:pt idx="3042">
                  <c:v>8.3219781388888894</c:v>
                </c:pt>
                <c:pt idx="3043">
                  <c:v>8.3247559166666676</c:v>
                </c:pt>
                <c:pt idx="3044">
                  <c:v>8.327533694444444</c:v>
                </c:pt>
                <c:pt idx="3045">
                  <c:v>8.3303114722222222</c:v>
                </c:pt>
                <c:pt idx="3046">
                  <c:v>8.3330892500000004</c:v>
                </c:pt>
                <c:pt idx="3047">
                  <c:v>8.3358670277777787</c:v>
                </c:pt>
                <c:pt idx="3048">
                  <c:v>8.3386448055555551</c:v>
                </c:pt>
                <c:pt idx="3049">
                  <c:v>8.3414225833333333</c:v>
                </c:pt>
                <c:pt idx="3050">
                  <c:v>8.3442003611111115</c:v>
                </c:pt>
                <c:pt idx="3051">
                  <c:v>8.3469781388888897</c:v>
                </c:pt>
                <c:pt idx="3052">
                  <c:v>8.3497559166666662</c:v>
                </c:pt>
                <c:pt idx="3053">
                  <c:v>8.3525336944444444</c:v>
                </c:pt>
                <c:pt idx="3054">
                  <c:v>8.3553114722222226</c:v>
                </c:pt>
                <c:pt idx="3055">
                  <c:v>8.3580892500000008</c:v>
                </c:pt>
                <c:pt idx="3056">
                  <c:v>8.3608670277777772</c:v>
                </c:pt>
                <c:pt idx="3057">
                  <c:v>8.3636448055555555</c:v>
                </c:pt>
                <c:pt idx="3058">
                  <c:v>8.3664225833333337</c:v>
                </c:pt>
                <c:pt idx="3059">
                  <c:v>8.3692003611111119</c:v>
                </c:pt>
                <c:pt idx="3060">
                  <c:v>8.3719781388888883</c:v>
                </c:pt>
                <c:pt idx="3061">
                  <c:v>8.3747559166666665</c:v>
                </c:pt>
                <c:pt idx="3062">
                  <c:v>8.3775336944444447</c:v>
                </c:pt>
                <c:pt idx="3063">
                  <c:v>8.3803114722222229</c:v>
                </c:pt>
                <c:pt idx="3064">
                  <c:v>8.3830892499999994</c:v>
                </c:pt>
                <c:pt idx="3065">
                  <c:v>8.3858670277777776</c:v>
                </c:pt>
                <c:pt idx="3066">
                  <c:v>8.3886448055555558</c:v>
                </c:pt>
                <c:pt idx="3067">
                  <c:v>8.391422583333334</c:v>
                </c:pt>
                <c:pt idx="3068">
                  <c:v>8.3942003611111122</c:v>
                </c:pt>
                <c:pt idx="3069">
                  <c:v>8.3969781388888887</c:v>
                </c:pt>
                <c:pt idx="3070">
                  <c:v>8.3997559166666669</c:v>
                </c:pt>
                <c:pt idx="3071">
                  <c:v>8.4025336944444451</c:v>
                </c:pt>
                <c:pt idx="3072">
                  <c:v>8.4053114722222233</c:v>
                </c:pt>
                <c:pt idx="3073">
                  <c:v>8.4080892499999997</c:v>
                </c:pt>
                <c:pt idx="3074">
                  <c:v>8.4108670277777779</c:v>
                </c:pt>
                <c:pt idx="3075">
                  <c:v>8.4136448055555562</c:v>
                </c:pt>
                <c:pt idx="3076">
                  <c:v>8.4164225833333344</c:v>
                </c:pt>
                <c:pt idx="3077">
                  <c:v>8.4192003611111108</c:v>
                </c:pt>
                <c:pt idx="3078">
                  <c:v>8.421978138888889</c:v>
                </c:pt>
                <c:pt idx="3079">
                  <c:v>8.4247559166666672</c:v>
                </c:pt>
                <c:pt idx="3080">
                  <c:v>8.4275336944444454</c:v>
                </c:pt>
                <c:pt idx="3081">
                  <c:v>8.4303114722222219</c:v>
                </c:pt>
                <c:pt idx="3082">
                  <c:v>8.4330892500000001</c:v>
                </c:pt>
                <c:pt idx="3083">
                  <c:v>8.4358670277777783</c:v>
                </c:pt>
                <c:pt idx="3084">
                  <c:v>8.4386448055555565</c:v>
                </c:pt>
                <c:pt idx="3085">
                  <c:v>8.441422583333333</c:v>
                </c:pt>
                <c:pt idx="3086">
                  <c:v>8.4442003611111112</c:v>
                </c:pt>
                <c:pt idx="3087">
                  <c:v>8.4469781388888894</c:v>
                </c:pt>
                <c:pt idx="3088">
                  <c:v>8.4497559166666676</c:v>
                </c:pt>
                <c:pt idx="3089">
                  <c:v>8.452533694444444</c:v>
                </c:pt>
                <c:pt idx="3090">
                  <c:v>8.4553114722222222</c:v>
                </c:pt>
                <c:pt idx="3091">
                  <c:v>8.4580892500000004</c:v>
                </c:pt>
                <c:pt idx="3092">
                  <c:v>8.4608670277777787</c:v>
                </c:pt>
                <c:pt idx="3093">
                  <c:v>8.4636448055555551</c:v>
                </c:pt>
                <c:pt idx="3094">
                  <c:v>8.4664225833333333</c:v>
                </c:pt>
                <c:pt idx="3095">
                  <c:v>8.4692003611111115</c:v>
                </c:pt>
                <c:pt idx="3096">
                  <c:v>8.4719781388888897</c:v>
                </c:pt>
                <c:pt idx="3097">
                  <c:v>8.4747559166666662</c:v>
                </c:pt>
                <c:pt idx="3098">
                  <c:v>8.4775336944444444</c:v>
                </c:pt>
                <c:pt idx="3099">
                  <c:v>8.4803114722222226</c:v>
                </c:pt>
                <c:pt idx="3100">
                  <c:v>8.4830892500000008</c:v>
                </c:pt>
                <c:pt idx="3101">
                  <c:v>8.4858670277777772</c:v>
                </c:pt>
                <c:pt idx="3102">
                  <c:v>8.4886448055555555</c:v>
                </c:pt>
                <c:pt idx="3103">
                  <c:v>8.4914225833333337</c:v>
                </c:pt>
                <c:pt idx="3104">
                  <c:v>8.4942003611111119</c:v>
                </c:pt>
                <c:pt idx="3105">
                  <c:v>8.4969781388888883</c:v>
                </c:pt>
                <c:pt idx="3106">
                  <c:v>8.4997559166666665</c:v>
                </c:pt>
                <c:pt idx="3107">
                  <c:v>8.5025336944444447</c:v>
                </c:pt>
                <c:pt idx="3108">
                  <c:v>8.5053114722222229</c:v>
                </c:pt>
                <c:pt idx="3109">
                  <c:v>8.5080892499999994</c:v>
                </c:pt>
                <c:pt idx="3110">
                  <c:v>8.5108670277777776</c:v>
                </c:pt>
                <c:pt idx="3111">
                  <c:v>8.5136448055555558</c:v>
                </c:pt>
                <c:pt idx="3112">
                  <c:v>8.516422583333334</c:v>
                </c:pt>
                <c:pt idx="3113">
                  <c:v>8.5192003611111122</c:v>
                </c:pt>
                <c:pt idx="3114">
                  <c:v>8.5219781388888887</c:v>
                </c:pt>
                <c:pt idx="3115">
                  <c:v>8.5247559166666669</c:v>
                </c:pt>
                <c:pt idx="3116">
                  <c:v>8.5275336944444451</c:v>
                </c:pt>
                <c:pt idx="3117">
                  <c:v>8.5303114722222233</c:v>
                </c:pt>
                <c:pt idx="3118">
                  <c:v>8.5330892499999997</c:v>
                </c:pt>
                <c:pt idx="3119">
                  <c:v>8.5358670277777779</c:v>
                </c:pt>
                <c:pt idx="3120">
                  <c:v>8.5386448055555562</c:v>
                </c:pt>
                <c:pt idx="3121">
                  <c:v>8.5414225833333344</c:v>
                </c:pt>
                <c:pt idx="3122">
                  <c:v>8.5442003611111108</c:v>
                </c:pt>
                <c:pt idx="3123">
                  <c:v>8.546978138888889</c:v>
                </c:pt>
                <c:pt idx="3124">
                  <c:v>8.5497559166666672</c:v>
                </c:pt>
                <c:pt idx="3125">
                  <c:v>8.5525336944444454</c:v>
                </c:pt>
                <c:pt idx="3126">
                  <c:v>8.5553114722222219</c:v>
                </c:pt>
                <c:pt idx="3127">
                  <c:v>8.5580892500000001</c:v>
                </c:pt>
                <c:pt idx="3128">
                  <c:v>8.5608670277777783</c:v>
                </c:pt>
                <c:pt idx="3129">
                  <c:v>8.5636448055555565</c:v>
                </c:pt>
                <c:pt idx="3130">
                  <c:v>8.566422583333333</c:v>
                </c:pt>
                <c:pt idx="3131">
                  <c:v>8.5692003611111112</c:v>
                </c:pt>
                <c:pt idx="3132">
                  <c:v>8.5719781388888894</c:v>
                </c:pt>
                <c:pt idx="3133">
                  <c:v>8.5747559166666676</c:v>
                </c:pt>
                <c:pt idx="3134">
                  <c:v>8.577533694444444</c:v>
                </c:pt>
                <c:pt idx="3135">
                  <c:v>8.5803114722222222</c:v>
                </c:pt>
                <c:pt idx="3136">
                  <c:v>8.5830892500000004</c:v>
                </c:pt>
                <c:pt idx="3137">
                  <c:v>8.5858670277777787</c:v>
                </c:pt>
                <c:pt idx="3138">
                  <c:v>8.5886448055555551</c:v>
                </c:pt>
                <c:pt idx="3139">
                  <c:v>8.5914225833333333</c:v>
                </c:pt>
                <c:pt idx="3140">
                  <c:v>8.5942003611111115</c:v>
                </c:pt>
                <c:pt idx="3141">
                  <c:v>8.5969781388888897</c:v>
                </c:pt>
                <c:pt idx="3142">
                  <c:v>8.5997559166666662</c:v>
                </c:pt>
                <c:pt idx="3143">
                  <c:v>8.6025336944444444</c:v>
                </c:pt>
                <c:pt idx="3144">
                  <c:v>8.6053114722222226</c:v>
                </c:pt>
                <c:pt idx="3145">
                  <c:v>8.6080892500000008</c:v>
                </c:pt>
                <c:pt idx="3146">
                  <c:v>8.6108670277777772</c:v>
                </c:pt>
                <c:pt idx="3147">
                  <c:v>8.6136448055555555</c:v>
                </c:pt>
                <c:pt idx="3148">
                  <c:v>8.6164225833333337</c:v>
                </c:pt>
                <c:pt idx="3149">
                  <c:v>8.6192003611111119</c:v>
                </c:pt>
                <c:pt idx="3150">
                  <c:v>8.6219781388888883</c:v>
                </c:pt>
                <c:pt idx="3151">
                  <c:v>8.6247559166666665</c:v>
                </c:pt>
                <c:pt idx="3152">
                  <c:v>8.6275336944444447</c:v>
                </c:pt>
                <c:pt idx="3153">
                  <c:v>8.6303114722222229</c:v>
                </c:pt>
                <c:pt idx="3154">
                  <c:v>8.6330892499999994</c:v>
                </c:pt>
                <c:pt idx="3155">
                  <c:v>8.6358670277777776</c:v>
                </c:pt>
                <c:pt idx="3156">
                  <c:v>8.6386448055555558</c:v>
                </c:pt>
                <c:pt idx="3157">
                  <c:v>8.641422583333334</c:v>
                </c:pt>
                <c:pt idx="3158">
                  <c:v>8.6442003611111122</c:v>
                </c:pt>
                <c:pt idx="3159">
                  <c:v>8.6469781388888887</c:v>
                </c:pt>
                <c:pt idx="3160">
                  <c:v>8.6497559166666669</c:v>
                </c:pt>
                <c:pt idx="3161">
                  <c:v>8.6525336944444451</c:v>
                </c:pt>
                <c:pt idx="3162">
                  <c:v>8.6553114722222233</c:v>
                </c:pt>
                <c:pt idx="3163">
                  <c:v>8.6580892499999997</c:v>
                </c:pt>
                <c:pt idx="3164">
                  <c:v>8.6608670277777779</c:v>
                </c:pt>
                <c:pt idx="3165">
                  <c:v>8.6636448055555562</c:v>
                </c:pt>
                <c:pt idx="3166">
                  <c:v>8.6664225833333344</c:v>
                </c:pt>
                <c:pt idx="3167">
                  <c:v>8.6692003611111108</c:v>
                </c:pt>
                <c:pt idx="3168">
                  <c:v>8.671978138888889</c:v>
                </c:pt>
                <c:pt idx="3169">
                  <c:v>8.6747559166666672</c:v>
                </c:pt>
                <c:pt idx="3170">
                  <c:v>8.6775336944444454</c:v>
                </c:pt>
                <c:pt idx="3171">
                  <c:v>8.6803114722222219</c:v>
                </c:pt>
                <c:pt idx="3172">
                  <c:v>8.6830892500000001</c:v>
                </c:pt>
                <c:pt idx="3173">
                  <c:v>8.6858670277777783</c:v>
                </c:pt>
                <c:pt idx="3174">
                  <c:v>8.6886448055555565</c:v>
                </c:pt>
                <c:pt idx="3175">
                  <c:v>8.691422583333333</c:v>
                </c:pt>
                <c:pt idx="3176">
                  <c:v>8.6942003611111112</c:v>
                </c:pt>
                <c:pt idx="3177">
                  <c:v>8.6969781388888894</c:v>
                </c:pt>
                <c:pt idx="3178">
                  <c:v>8.6997559166666676</c:v>
                </c:pt>
                <c:pt idx="3179">
                  <c:v>8.702533694444444</c:v>
                </c:pt>
                <c:pt idx="3180">
                  <c:v>8.7053114722222222</c:v>
                </c:pt>
                <c:pt idx="3181">
                  <c:v>8.7080892500000004</c:v>
                </c:pt>
                <c:pt idx="3182">
                  <c:v>8.7108670277777787</c:v>
                </c:pt>
                <c:pt idx="3183">
                  <c:v>8.7136448055555551</c:v>
                </c:pt>
                <c:pt idx="3184">
                  <c:v>8.7164225833333333</c:v>
                </c:pt>
                <c:pt idx="3185">
                  <c:v>8.7192003611111115</c:v>
                </c:pt>
                <c:pt idx="3186">
                  <c:v>8.7219781388888897</c:v>
                </c:pt>
                <c:pt idx="3187">
                  <c:v>8.7247559166666662</c:v>
                </c:pt>
                <c:pt idx="3188">
                  <c:v>8.7275336944444444</c:v>
                </c:pt>
                <c:pt idx="3189">
                  <c:v>8.7303114722222226</c:v>
                </c:pt>
                <c:pt idx="3190">
                  <c:v>8.7330892500000008</c:v>
                </c:pt>
                <c:pt idx="3191">
                  <c:v>8.7358670277777772</c:v>
                </c:pt>
                <c:pt idx="3192">
                  <c:v>8.7386448055555555</c:v>
                </c:pt>
                <c:pt idx="3193">
                  <c:v>8.7414225833333337</c:v>
                </c:pt>
                <c:pt idx="3194">
                  <c:v>8.7442003611111119</c:v>
                </c:pt>
                <c:pt idx="3195">
                  <c:v>8.7469781388888883</c:v>
                </c:pt>
                <c:pt idx="3196">
                  <c:v>8.7497559166666665</c:v>
                </c:pt>
                <c:pt idx="3197">
                  <c:v>8.7525336944444447</c:v>
                </c:pt>
                <c:pt idx="3198">
                  <c:v>8.7553114722222229</c:v>
                </c:pt>
                <c:pt idx="3199">
                  <c:v>8.7580892499999994</c:v>
                </c:pt>
                <c:pt idx="3200">
                  <c:v>8.7608670277777776</c:v>
                </c:pt>
                <c:pt idx="3201">
                  <c:v>8.7636448055555558</c:v>
                </c:pt>
                <c:pt idx="3202">
                  <c:v>8.766422583333334</c:v>
                </c:pt>
                <c:pt idx="3203">
                  <c:v>8.7692003611111122</c:v>
                </c:pt>
                <c:pt idx="3204">
                  <c:v>8.7719781388888887</c:v>
                </c:pt>
                <c:pt idx="3205">
                  <c:v>8.7747559166666669</c:v>
                </c:pt>
                <c:pt idx="3206">
                  <c:v>8.7775336944444451</c:v>
                </c:pt>
                <c:pt idx="3207">
                  <c:v>8.7803114722222233</c:v>
                </c:pt>
                <c:pt idx="3208">
                  <c:v>8.7830892499999997</c:v>
                </c:pt>
                <c:pt idx="3209">
                  <c:v>8.7858670277777779</c:v>
                </c:pt>
                <c:pt idx="3210">
                  <c:v>8.7886448055555562</c:v>
                </c:pt>
                <c:pt idx="3211">
                  <c:v>8.7914225833333344</c:v>
                </c:pt>
                <c:pt idx="3212">
                  <c:v>8.7942003611111108</c:v>
                </c:pt>
                <c:pt idx="3213">
                  <c:v>8.796978138888889</c:v>
                </c:pt>
                <c:pt idx="3214">
                  <c:v>8.7997559166666672</c:v>
                </c:pt>
                <c:pt idx="3215">
                  <c:v>8.8025336944444454</c:v>
                </c:pt>
                <c:pt idx="3216">
                  <c:v>8.8053114722222219</c:v>
                </c:pt>
                <c:pt idx="3217">
                  <c:v>8.8080892500000001</c:v>
                </c:pt>
                <c:pt idx="3218">
                  <c:v>8.8108670277777783</c:v>
                </c:pt>
                <c:pt idx="3219">
                  <c:v>8.8136448055555565</c:v>
                </c:pt>
                <c:pt idx="3220">
                  <c:v>8.816422583333333</c:v>
                </c:pt>
                <c:pt idx="3221">
                  <c:v>8.8192003611111112</c:v>
                </c:pt>
                <c:pt idx="3222">
                  <c:v>8.8219781388888894</c:v>
                </c:pt>
                <c:pt idx="3223">
                  <c:v>8.8247559166666676</c:v>
                </c:pt>
                <c:pt idx="3224">
                  <c:v>8.827533694444444</c:v>
                </c:pt>
                <c:pt idx="3225">
                  <c:v>8.8303114722222222</c:v>
                </c:pt>
                <c:pt idx="3226">
                  <c:v>8.8330892500000004</c:v>
                </c:pt>
                <c:pt idx="3227">
                  <c:v>8.8358670277777787</c:v>
                </c:pt>
                <c:pt idx="3228">
                  <c:v>8.8386448055555551</c:v>
                </c:pt>
                <c:pt idx="3229">
                  <c:v>8.8414225833333333</c:v>
                </c:pt>
                <c:pt idx="3230">
                  <c:v>8.8442003611111115</c:v>
                </c:pt>
                <c:pt idx="3231">
                  <c:v>8.8469781388888897</c:v>
                </c:pt>
                <c:pt idx="3232">
                  <c:v>8.8497559166666662</c:v>
                </c:pt>
                <c:pt idx="3233">
                  <c:v>8.8525336944444444</c:v>
                </c:pt>
                <c:pt idx="3234">
                  <c:v>8.8553114722222226</c:v>
                </c:pt>
                <c:pt idx="3235">
                  <c:v>8.8580892500000008</c:v>
                </c:pt>
                <c:pt idx="3236">
                  <c:v>8.8608670277777772</c:v>
                </c:pt>
                <c:pt idx="3237">
                  <c:v>8.8636448055555555</c:v>
                </c:pt>
                <c:pt idx="3238">
                  <c:v>8.8664225833333337</c:v>
                </c:pt>
                <c:pt idx="3239">
                  <c:v>8.8692003611111119</c:v>
                </c:pt>
                <c:pt idx="3240">
                  <c:v>8.8719781388888883</c:v>
                </c:pt>
                <c:pt idx="3241">
                  <c:v>8.8747559166666665</c:v>
                </c:pt>
                <c:pt idx="3242">
                  <c:v>8.8775336944444447</c:v>
                </c:pt>
                <c:pt idx="3243">
                  <c:v>8.8803114722222229</c:v>
                </c:pt>
                <c:pt idx="3244">
                  <c:v>8.8830892499999994</c:v>
                </c:pt>
                <c:pt idx="3245">
                  <c:v>8.8858670277777776</c:v>
                </c:pt>
                <c:pt idx="3246">
                  <c:v>8.8886448055555558</c:v>
                </c:pt>
                <c:pt idx="3247">
                  <c:v>8.891422583333334</c:v>
                </c:pt>
                <c:pt idx="3248">
                  <c:v>8.8942003611111122</c:v>
                </c:pt>
                <c:pt idx="3249">
                  <c:v>8.8969781388888887</c:v>
                </c:pt>
                <c:pt idx="3250">
                  <c:v>8.8997559166666669</c:v>
                </c:pt>
                <c:pt idx="3251">
                  <c:v>8.9025336944444451</c:v>
                </c:pt>
                <c:pt idx="3252">
                  <c:v>8.9053114722222233</c:v>
                </c:pt>
                <c:pt idx="3253">
                  <c:v>8.9080892499999997</c:v>
                </c:pt>
                <c:pt idx="3254">
                  <c:v>8.9108670277777779</c:v>
                </c:pt>
                <c:pt idx="3255">
                  <c:v>8.9136448055555562</c:v>
                </c:pt>
                <c:pt idx="3256">
                  <c:v>8.9164225833333344</c:v>
                </c:pt>
                <c:pt idx="3257">
                  <c:v>8.9192003611111108</c:v>
                </c:pt>
                <c:pt idx="3258">
                  <c:v>8.921978138888889</c:v>
                </c:pt>
                <c:pt idx="3259">
                  <c:v>8.9247559166666672</c:v>
                </c:pt>
                <c:pt idx="3260">
                  <c:v>8.9275336944444454</c:v>
                </c:pt>
                <c:pt idx="3261">
                  <c:v>8.9303114722222219</c:v>
                </c:pt>
                <c:pt idx="3262">
                  <c:v>8.9330892500000001</c:v>
                </c:pt>
                <c:pt idx="3263">
                  <c:v>8.9358670277777783</c:v>
                </c:pt>
                <c:pt idx="3264">
                  <c:v>8.9386448055555565</c:v>
                </c:pt>
                <c:pt idx="3265">
                  <c:v>8.941422583333333</c:v>
                </c:pt>
                <c:pt idx="3266">
                  <c:v>8.9442003611111112</c:v>
                </c:pt>
                <c:pt idx="3267">
                  <c:v>8.9469781388888894</c:v>
                </c:pt>
                <c:pt idx="3268">
                  <c:v>8.9497559166666676</c:v>
                </c:pt>
                <c:pt idx="3269">
                  <c:v>8.952533694444444</c:v>
                </c:pt>
                <c:pt idx="3270">
                  <c:v>8.9553114722222222</c:v>
                </c:pt>
                <c:pt idx="3271">
                  <c:v>8.9580892500000004</c:v>
                </c:pt>
                <c:pt idx="3272">
                  <c:v>8.9608670277777787</c:v>
                </c:pt>
                <c:pt idx="3273">
                  <c:v>8.9636448055555551</c:v>
                </c:pt>
                <c:pt idx="3274">
                  <c:v>8.9664225833333333</c:v>
                </c:pt>
                <c:pt idx="3275">
                  <c:v>8.9692003611111115</c:v>
                </c:pt>
                <c:pt idx="3276">
                  <c:v>8.9719781388888897</c:v>
                </c:pt>
                <c:pt idx="3277">
                  <c:v>8.9747559166666662</c:v>
                </c:pt>
                <c:pt idx="3278">
                  <c:v>8.9775336944444444</c:v>
                </c:pt>
                <c:pt idx="3279">
                  <c:v>8.9803114722222226</c:v>
                </c:pt>
                <c:pt idx="3280">
                  <c:v>8.9830892500000008</c:v>
                </c:pt>
                <c:pt idx="3281">
                  <c:v>8.9858670277777772</c:v>
                </c:pt>
                <c:pt idx="3282">
                  <c:v>8.9886448055555555</c:v>
                </c:pt>
                <c:pt idx="3283">
                  <c:v>8.9914225833333337</c:v>
                </c:pt>
                <c:pt idx="3284">
                  <c:v>8.9942003611111119</c:v>
                </c:pt>
                <c:pt idx="3285">
                  <c:v>8.9969781388888883</c:v>
                </c:pt>
                <c:pt idx="3286">
                  <c:v>8.9997559166666665</c:v>
                </c:pt>
                <c:pt idx="3287">
                  <c:v>9.0025336944444447</c:v>
                </c:pt>
                <c:pt idx="3288">
                  <c:v>9.0053114722222229</c:v>
                </c:pt>
                <c:pt idx="3289">
                  <c:v>9.0080892499999994</c:v>
                </c:pt>
                <c:pt idx="3290">
                  <c:v>9.0108670277777776</c:v>
                </c:pt>
                <c:pt idx="3291">
                  <c:v>9.0136448055555558</c:v>
                </c:pt>
                <c:pt idx="3292">
                  <c:v>9.016422583333334</c:v>
                </c:pt>
                <c:pt idx="3293">
                  <c:v>9.0192003611111122</c:v>
                </c:pt>
                <c:pt idx="3294">
                  <c:v>9.0219781388888887</c:v>
                </c:pt>
                <c:pt idx="3295">
                  <c:v>9.0247559166666669</c:v>
                </c:pt>
                <c:pt idx="3296">
                  <c:v>9.0275336944444451</c:v>
                </c:pt>
                <c:pt idx="3297">
                  <c:v>9.0303114722222233</c:v>
                </c:pt>
                <c:pt idx="3298">
                  <c:v>9.0330892499999997</c:v>
                </c:pt>
                <c:pt idx="3299">
                  <c:v>9.0358670277777779</c:v>
                </c:pt>
                <c:pt idx="3300">
                  <c:v>9.0386448055555562</c:v>
                </c:pt>
                <c:pt idx="3301">
                  <c:v>9.0414225833333344</c:v>
                </c:pt>
                <c:pt idx="3302">
                  <c:v>9.0442003611111108</c:v>
                </c:pt>
                <c:pt idx="3303">
                  <c:v>9.046978138888889</c:v>
                </c:pt>
                <c:pt idx="3304">
                  <c:v>9.0497559166666672</c:v>
                </c:pt>
                <c:pt idx="3305">
                  <c:v>9.0525336944444454</c:v>
                </c:pt>
                <c:pt idx="3306">
                  <c:v>9.0553114722222219</c:v>
                </c:pt>
                <c:pt idx="3307">
                  <c:v>9.0580892500000001</c:v>
                </c:pt>
                <c:pt idx="3308">
                  <c:v>9.0608670277777783</c:v>
                </c:pt>
                <c:pt idx="3309">
                  <c:v>9.0636448055555565</c:v>
                </c:pt>
                <c:pt idx="3310">
                  <c:v>9.066422583333333</c:v>
                </c:pt>
                <c:pt idx="3311">
                  <c:v>9.0692003611111112</c:v>
                </c:pt>
                <c:pt idx="3312">
                  <c:v>9.0719781388888894</c:v>
                </c:pt>
                <c:pt idx="3313">
                  <c:v>9.0747559166666676</c:v>
                </c:pt>
                <c:pt idx="3314">
                  <c:v>9.077533694444444</c:v>
                </c:pt>
                <c:pt idx="3315">
                  <c:v>9.0803114722222222</c:v>
                </c:pt>
                <c:pt idx="3316">
                  <c:v>9.0830892500000004</c:v>
                </c:pt>
                <c:pt idx="3317">
                  <c:v>9.0858670277777787</c:v>
                </c:pt>
                <c:pt idx="3318">
                  <c:v>9.0886448055555551</c:v>
                </c:pt>
                <c:pt idx="3319">
                  <c:v>9.0914225833333333</c:v>
                </c:pt>
                <c:pt idx="3320">
                  <c:v>9.0942003611111115</c:v>
                </c:pt>
                <c:pt idx="3321">
                  <c:v>9.0969781388888897</c:v>
                </c:pt>
                <c:pt idx="3322">
                  <c:v>9.0997559166666662</c:v>
                </c:pt>
                <c:pt idx="3323">
                  <c:v>9.1025336944444444</c:v>
                </c:pt>
                <c:pt idx="3324">
                  <c:v>9.1053114722222226</c:v>
                </c:pt>
                <c:pt idx="3325">
                  <c:v>9.1080892500000008</c:v>
                </c:pt>
                <c:pt idx="3326">
                  <c:v>9.1108670277777772</c:v>
                </c:pt>
                <c:pt idx="3327">
                  <c:v>9.1136448055555555</c:v>
                </c:pt>
                <c:pt idx="3328">
                  <c:v>9.1164225833333337</c:v>
                </c:pt>
                <c:pt idx="3329">
                  <c:v>9.1192003611111119</c:v>
                </c:pt>
                <c:pt idx="3330">
                  <c:v>9.1219781388888883</c:v>
                </c:pt>
                <c:pt idx="3331">
                  <c:v>9.1247559166666665</c:v>
                </c:pt>
                <c:pt idx="3332">
                  <c:v>9.1275336944444447</c:v>
                </c:pt>
                <c:pt idx="3333">
                  <c:v>9.1303114722222229</c:v>
                </c:pt>
                <c:pt idx="3334">
                  <c:v>9.1330892499999994</c:v>
                </c:pt>
                <c:pt idx="3335">
                  <c:v>9.1358670277777776</c:v>
                </c:pt>
                <c:pt idx="3336">
                  <c:v>9.1386448055555558</c:v>
                </c:pt>
                <c:pt idx="3337">
                  <c:v>9.141422583333334</c:v>
                </c:pt>
                <c:pt idx="3338">
                  <c:v>9.1442003611111122</c:v>
                </c:pt>
                <c:pt idx="3339">
                  <c:v>9.1469781388888887</c:v>
                </c:pt>
                <c:pt idx="3340">
                  <c:v>9.1497559166666669</c:v>
                </c:pt>
                <c:pt idx="3341">
                  <c:v>9.1525336944444451</c:v>
                </c:pt>
                <c:pt idx="3342">
                  <c:v>9.1553114722222233</c:v>
                </c:pt>
                <c:pt idx="3343">
                  <c:v>9.1580892499999997</c:v>
                </c:pt>
                <c:pt idx="3344">
                  <c:v>9.1608670277777779</c:v>
                </c:pt>
                <c:pt idx="3345">
                  <c:v>9.1636448055555562</c:v>
                </c:pt>
                <c:pt idx="3346">
                  <c:v>9.1664225833333344</c:v>
                </c:pt>
                <c:pt idx="3347">
                  <c:v>9.1692003611111108</c:v>
                </c:pt>
                <c:pt idx="3348">
                  <c:v>9.171978138888889</c:v>
                </c:pt>
                <c:pt idx="3349">
                  <c:v>9.1747559166666672</c:v>
                </c:pt>
                <c:pt idx="3350">
                  <c:v>9.1775336944444454</c:v>
                </c:pt>
                <c:pt idx="3351">
                  <c:v>9.1803114722222219</c:v>
                </c:pt>
                <c:pt idx="3352">
                  <c:v>9.1830892500000001</c:v>
                </c:pt>
                <c:pt idx="3353">
                  <c:v>9.1858670277777783</c:v>
                </c:pt>
                <c:pt idx="3354">
                  <c:v>9.1886448055555565</c:v>
                </c:pt>
                <c:pt idx="3355">
                  <c:v>9.191422583333333</c:v>
                </c:pt>
                <c:pt idx="3356">
                  <c:v>9.1942003611111112</c:v>
                </c:pt>
                <c:pt idx="3357">
                  <c:v>9.1969781388888894</c:v>
                </c:pt>
                <c:pt idx="3358">
                  <c:v>9.1997559166666676</c:v>
                </c:pt>
                <c:pt idx="3359">
                  <c:v>9.202533694444444</c:v>
                </c:pt>
                <c:pt idx="3360">
                  <c:v>9.2053114722222222</c:v>
                </c:pt>
                <c:pt idx="3361">
                  <c:v>9.2080892500000004</c:v>
                </c:pt>
                <c:pt idx="3362">
                  <c:v>9.2108670277777787</c:v>
                </c:pt>
                <c:pt idx="3363">
                  <c:v>9.2136448055555551</c:v>
                </c:pt>
                <c:pt idx="3364">
                  <c:v>9.2164225833333333</c:v>
                </c:pt>
                <c:pt idx="3365">
                  <c:v>9.2192003611111115</c:v>
                </c:pt>
                <c:pt idx="3366">
                  <c:v>9.2219781388888897</c:v>
                </c:pt>
                <c:pt idx="3367">
                  <c:v>9.2247559166666662</c:v>
                </c:pt>
                <c:pt idx="3368">
                  <c:v>9.2275336944444444</c:v>
                </c:pt>
                <c:pt idx="3369">
                  <c:v>9.2303114722222226</c:v>
                </c:pt>
                <c:pt idx="3370">
                  <c:v>9.2330892500000008</c:v>
                </c:pt>
                <c:pt idx="3371">
                  <c:v>9.2358670277777772</c:v>
                </c:pt>
                <c:pt idx="3372">
                  <c:v>9.2386448055555555</c:v>
                </c:pt>
                <c:pt idx="3373">
                  <c:v>9.2414225833333337</c:v>
                </c:pt>
                <c:pt idx="3374">
                  <c:v>9.2442003611111119</c:v>
                </c:pt>
                <c:pt idx="3375">
                  <c:v>9.2469781388888883</c:v>
                </c:pt>
                <c:pt idx="3376">
                  <c:v>9.2497559166666665</c:v>
                </c:pt>
                <c:pt idx="3377">
                  <c:v>9.2525336944444447</c:v>
                </c:pt>
                <c:pt idx="3378">
                  <c:v>9.2553114722222229</c:v>
                </c:pt>
                <c:pt idx="3379">
                  <c:v>9.2580892499999994</c:v>
                </c:pt>
                <c:pt idx="3380">
                  <c:v>9.2608670277777776</c:v>
                </c:pt>
                <c:pt idx="3381">
                  <c:v>9.2636448055555558</c:v>
                </c:pt>
                <c:pt idx="3382">
                  <c:v>9.266422583333334</c:v>
                </c:pt>
                <c:pt idx="3383">
                  <c:v>9.2692003611111122</c:v>
                </c:pt>
                <c:pt idx="3384">
                  <c:v>9.2719781388888887</c:v>
                </c:pt>
                <c:pt idx="3385">
                  <c:v>9.2747559166666669</c:v>
                </c:pt>
                <c:pt idx="3386">
                  <c:v>9.2775336944444451</c:v>
                </c:pt>
                <c:pt idx="3387">
                  <c:v>9.2803114722222233</c:v>
                </c:pt>
                <c:pt idx="3388">
                  <c:v>9.2830892499999997</c:v>
                </c:pt>
                <c:pt idx="3389">
                  <c:v>9.2858670277777779</c:v>
                </c:pt>
                <c:pt idx="3390">
                  <c:v>9.2886448055555562</c:v>
                </c:pt>
                <c:pt idx="3391">
                  <c:v>9.2914225833333344</c:v>
                </c:pt>
                <c:pt idx="3392">
                  <c:v>9.2942003611111108</c:v>
                </c:pt>
                <c:pt idx="3393">
                  <c:v>9.296978138888889</c:v>
                </c:pt>
                <c:pt idx="3394">
                  <c:v>9.2997559166666672</c:v>
                </c:pt>
                <c:pt idx="3395">
                  <c:v>9.3025336944444454</c:v>
                </c:pt>
                <c:pt idx="3396">
                  <c:v>9.3053114722222219</c:v>
                </c:pt>
                <c:pt idx="3397">
                  <c:v>9.3080892500000001</c:v>
                </c:pt>
                <c:pt idx="3398">
                  <c:v>9.3108670277777783</c:v>
                </c:pt>
                <c:pt idx="3399">
                  <c:v>9.3136448055555565</c:v>
                </c:pt>
                <c:pt idx="3400">
                  <c:v>9.316422583333333</c:v>
                </c:pt>
                <c:pt idx="3401">
                  <c:v>9.3192003611111112</c:v>
                </c:pt>
                <c:pt idx="3402">
                  <c:v>9.3219781388888894</c:v>
                </c:pt>
                <c:pt idx="3403">
                  <c:v>9.3247559166666676</c:v>
                </c:pt>
                <c:pt idx="3404">
                  <c:v>9.327533694444444</c:v>
                </c:pt>
                <c:pt idx="3405">
                  <c:v>9.3303114722222222</c:v>
                </c:pt>
                <c:pt idx="3406">
                  <c:v>9.3330892500000004</c:v>
                </c:pt>
                <c:pt idx="3407">
                  <c:v>9.3358670277777787</c:v>
                </c:pt>
                <c:pt idx="3408">
                  <c:v>9.3386448055555551</c:v>
                </c:pt>
                <c:pt idx="3409">
                  <c:v>9.3414225833333333</c:v>
                </c:pt>
                <c:pt idx="3410">
                  <c:v>9.3442003611111115</c:v>
                </c:pt>
                <c:pt idx="3411">
                  <c:v>9.3469781388888897</c:v>
                </c:pt>
                <c:pt idx="3412">
                  <c:v>9.3497559166666662</c:v>
                </c:pt>
                <c:pt idx="3413">
                  <c:v>9.3525336944444444</c:v>
                </c:pt>
                <c:pt idx="3414">
                  <c:v>9.3553114722222226</c:v>
                </c:pt>
                <c:pt idx="3415">
                  <c:v>9.3580892500000008</c:v>
                </c:pt>
                <c:pt idx="3416">
                  <c:v>9.3608670277777772</c:v>
                </c:pt>
                <c:pt idx="3417">
                  <c:v>9.3636448055555555</c:v>
                </c:pt>
                <c:pt idx="3418">
                  <c:v>9.3664225833333337</c:v>
                </c:pt>
                <c:pt idx="3419">
                  <c:v>9.3692003611111119</c:v>
                </c:pt>
                <c:pt idx="3420">
                  <c:v>9.3719781388888883</c:v>
                </c:pt>
                <c:pt idx="3421">
                  <c:v>9.3747559166666665</c:v>
                </c:pt>
                <c:pt idx="3422">
                  <c:v>9.3775336944444447</c:v>
                </c:pt>
                <c:pt idx="3423">
                  <c:v>9.3803114722222229</c:v>
                </c:pt>
                <c:pt idx="3424">
                  <c:v>9.3830892499999994</c:v>
                </c:pt>
                <c:pt idx="3425">
                  <c:v>9.3858670277777776</c:v>
                </c:pt>
                <c:pt idx="3426">
                  <c:v>9.3886448055555558</c:v>
                </c:pt>
                <c:pt idx="3427">
                  <c:v>9.391422583333334</c:v>
                </c:pt>
                <c:pt idx="3428">
                  <c:v>9.3942003611111122</c:v>
                </c:pt>
                <c:pt idx="3429">
                  <c:v>9.3969781388888887</c:v>
                </c:pt>
                <c:pt idx="3430">
                  <c:v>9.3997559166666669</c:v>
                </c:pt>
                <c:pt idx="3431">
                  <c:v>9.4025336944444451</c:v>
                </c:pt>
                <c:pt idx="3432">
                  <c:v>9.4053114722222233</c:v>
                </c:pt>
                <c:pt idx="3433">
                  <c:v>9.4080892499999997</c:v>
                </c:pt>
                <c:pt idx="3434">
                  <c:v>9.4108670277777779</c:v>
                </c:pt>
                <c:pt idx="3435">
                  <c:v>9.4136448055555562</c:v>
                </c:pt>
                <c:pt idx="3436">
                  <c:v>9.4164225833333344</c:v>
                </c:pt>
                <c:pt idx="3437">
                  <c:v>9.4192003611111108</c:v>
                </c:pt>
                <c:pt idx="3438">
                  <c:v>9.421978138888889</c:v>
                </c:pt>
                <c:pt idx="3439">
                  <c:v>9.4247559166666672</c:v>
                </c:pt>
                <c:pt idx="3440">
                  <c:v>9.4275336944444454</c:v>
                </c:pt>
                <c:pt idx="3441">
                  <c:v>9.4303114722222219</c:v>
                </c:pt>
                <c:pt idx="3442">
                  <c:v>9.4330892500000001</c:v>
                </c:pt>
                <c:pt idx="3443">
                  <c:v>9.4358670277777783</c:v>
                </c:pt>
                <c:pt idx="3444">
                  <c:v>9.4386448055555565</c:v>
                </c:pt>
                <c:pt idx="3445">
                  <c:v>9.441422583333333</c:v>
                </c:pt>
                <c:pt idx="3446">
                  <c:v>9.4442003611111112</c:v>
                </c:pt>
                <c:pt idx="3447">
                  <c:v>9.4469781388888894</c:v>
                </c:pt>
                <c:pt idx="3448">
                  <c:v>9.4497559166666676</c:v>
                </c:pt>
                <c:pt idx="3449">
                  <c:v>9.452533694444444</c:v>
                </c:pt>
                <c:pt idx="3450">
                  <c:v>9.4553114722222222</c:v>
                </c:pt>
                <c:pt idx="3451">
                  <c:v>9.4580892500000004</c:v>
                </c:pt>
                <c:pt idx="3452">
                  <c:v>9.4608670277777787</c:v>
                </c:pt>
                <c:pt idx="3453">
                  <c:v>9.4636448055555551</c:v>
                </c:pt>
                <c:pt idx="3454">
                  <c:v>9.4664225833333333</c:v>
                </c:pt>
                <c:pt idx="3455">
                  <c:v>9.4692003611111115</c:v>
                </c:pt>
                <c:pt idx="3456">
                  <c:v>9.4719781388888897</c:v>
                </c:pt>
                <c:pt idx="3457">
                  <c:v>9.4747559166666662</c:v>
                </c:pt>
                <c:pt idx="3458">
                  <c:v>9.4775336944444444</c:v>
                </c:pt>
                <c:pt idx="3459">
                  <c:v>9.4803114722222226</c:v>
                </c:pt>
                <c:pt idx="3460">
                  <c:v>9.4830892500000008</c:v>
                </c:pt>
                <c:pt idx="3461">
                  <c:v>9.4858670277777772</c:v>
                </c:pt>
                <c:pt idx="3462">
                  <c:v>9.4886448055555555</c:v>
                </c:pt>
                <c:pt idx="3463">
                  <c:v>9.4914225833333337</c:v>
                </c:pt>
                <c:pt idx="3464">
                  <c:v>9.4942003611111119</c:v>
                </c:pt>
                <c:pt idx="3465">
                  <c:v>9.4969781388888883</c:v>
                </c:pt>
                <c:pt idx="3466">
                  <c:v>9.4997559166666665</c:v>
                </c:pt>
                <c:pt idx="3467">
                  <c:v>9.5025336944444447</c:v>
                </c:pt>
                <c:pt idx="3468">
                  <c:v>9.5053114722222229</c:v>
                </c:pt>
                <c:pt idx="3469">
                  <c:v>9.5080892499999994</c:v>
                </c:pt>
                <c:pt idx="3470">
                  <c:v>9.5108670277777776</c:v>
                </c:pt>
                <c:pt idx="3471">
                  <c:v>9.5136448055555558</c:v>
                </c:pt>
                <c:pt idx="3472">
                  <c:v>9.516422583333334</c:v>
                </c:pt>
                <c:pt idx="3473">
                  <c:v>9.5192003611111122</c:v>
                </c:pt>
                <c:pt idx="3474">
                  <c:v>9.5219781388888887</c:v>
                </c:pt>
                <c:pt idx="3475">
                  <c:v>9.5247559166666669</c:v>
                </c:pt>
                <c:pt idx="3476">
                  <c:v>9.5275336944444451</c:v>
                </c:pt>
                <c:pt idx="3477">
                  <c:v>9.5303114722222233</c:v>
                </c:pt>
                <c:pt idx="3478">
                  <c:v>9.5330892499999997</c:v>
                </c:pt>
                <c:pt idx="3479">
                  <c:v>9.5358670277777779</c:v>
                </c:pt>
                <c:pt idx="3480">
                  <c:v>9.5386448055555562</c:v>
                </c:pt>
                <c:pt idx="3481">
                  <c:v>9.5414225833333344</c:v>
                </c:pt>
                <c:pt idx="3482">
                  <c:v>9.5442003611111108</c:v>
                </c:pt>
                <c:pt idx="3483">
                  <c:v>9.546978138888889</c:v>
                </c:pt>
                <c:pt idx="3484">
                  <c:v>9.5497559166666672</c:v>
                </c:pt>
                <c:pt idx="3485">
                  <c:v>9.5525336944444454</c:v>
                </c:pt>
                <c:pt idx="3486">
                  <c:v>9.5553114722222219</c:v>
                </c:pt>
                <c:pt idx="3487">
                  <c:v>9.5580892500000001</c:v>
                </c:pt>
                <c:pt idx="3488">
                  <c:v>9.5608670277777783</c:v>
                </c:pt>
                <c:pt idx="3489">
                  <c:v>9.5636448055555565</c:v>
                </c:pt>
                <c:pt idx="3490">
                  <c:v>9.566422583333333</c:v>
                </c:pt>
                <c:pt idx="3491">
                  <c:v>9.5692003611111112</c:v>
                </c:pt>
                <c:pt idx="3492">
                  <c:v>9.5719781388888894</c:v>
                </c:pt>
                <c:pt idx="3493">
                  <c:v>9.5747559166666676</c:v>
                </c:pt>
                <c:pt idx="3494">
                  <c:v>9.577533694444444</c:v>
                </c:pt>
                <c:pt idx="3495">
                  <c:v>9.5803114722222222</c:v>
                </c:pt>
                <c:pt idx="3496">
                  <c:v>9.5830892500000004</c:v>
                </c:pt>
                <c:pt idx="3497">
                  <c:v>9.5858670277777787</c:v>
                </c:pt>
                <c:pt idx="3498">
                  <c:v>9.5886448055555551</c:v>
                </c:pt>
                <c:pt idx="3499">
                  <c:v>9.5914225833333333</c:v>
                </c:pt>
                <c:pt idx="3500">
                  <c:v>9.5942003611111115</c:v>
                </c:pt>
                <c:pt idx="3501">
                  <c:v>9.5969781388888897</c:v>
                </c:pt>
                <c:pt idx="3502">
                  <c:v>9.5997559166666662</c:v>
                </c:pt>
                <c:pt idx="3503">
                  <c:v>9.6025336944444444</c:v>
                </c:pt>
                <c:pt idx="3504">
                  <c:v>9.6053114722222226</c:v>
                </c:pt>
                <c:pt idx="3505">
                  <c:v>9.6080892500000008</c:v>
                </c:pt>
                <c:pt idx="3506">
                  <c:v>9.6108670277777772</c:v>
                </c:pt>
                <c:pt idx="3507">
                  <c:v>9.6136448055555555</c:v>
                </c:pt>
                <c:pt idx="3508">
                  <c:v>9.6164225833333337</c:v>
                </c:pt>
                <c:pt idx="3509">
                  <c:v>9.6192003611111119</c:v>
                </c:pt>
                <c:pt idx="3510">
                  <c:v>9.6219781388888883</c:v>
                </c:pt>
                <c:pt idx="3511">
                  <c:v>9.6247559166666665</c:v>
                </c:pt>
                <c:pt idx="3512">
                  <c:v>9.6275336944444447</c:v>
                </c:pt>
                <c:pt idx="3513">
                  <c:v>9.6303114722222229</c:v>
                </c:pt>
                <c:pt idx="3514">
                  <c:v>9.6330892499999994</c:v>
                </c:pt>
                <c:pt idx="3515">
                  <c:v>9.6358670277777776</c:v>
                </c:pt>
                <c:pt idx="3516">
                  <c:v>9.6386448055555558</c:v>
                </c:pt>
                <c:pt idx="3517">
                  <c:v>9.641422583333334</c:v>
                </c:pt>
                <c:pt idx="3518">
                  <c:v>9.6442003611111122</c:v>
                </c:pt>
                <c:pt idx="3519">
                  <c:v>9.6469781388888887</c:v>
                </c:pt>
                <c:pt idx="3520">
                  <c:v>9.6497559166666669</c:v>
                </c:pt>
                <c:pt idx="3521">
                  <c:v>9.6525336944444451</c:v>
                </c:pt>
                <c:pt idx="3522">
                  <c:v>9.6553114722222233</c:v>
                </c:pt>
                <c:pt idx="3523">
                  <c:v>9.6580892499999997</c:v>
                </c:pt>
                <c:pt idx="3524">
                  <c:v>9.6608670277777779</c:v>
                </c:pt>
                <c:pt idx="3525">
                  <c:v>9.6636448055555562</c:v>
                </c:pt>
                <c:pt idx="3526">
                  <c:v>9.6664225833333344</c:v>
                </c:pt>
                <c:pt idx="3527">
                  <c:v>9.6692003611111108</c:v>
                </c:pt>
                <c:pt idx="3528">
                  <c:v>9.671978138888889</c:v>
                </c:pt>
                <c:pt idx="3529">
                  <c:v>9.6747559166666672</c:v>
                </c:pt>
                <c:pt idx="3530">
                  <c:v>9.6775336944444454</c:v>
                </c:pt>
                <c:pt idx="3531">
                  <c:v>9.6803114722222219</c:v>
                </c:pt>
                <c:pt idx="3532">
                  <c:v>9.6830892500000001</c:v>
                </c:pt>
                <c:pt idx="3533">
                  <c:v>9.6858670277777783</c:v>
                </c:pt>
                <c:pt idx="3534">
                  <c:v>9.6886448055555565</c:v>
                </c:pt>
                <c:pt idx="3535">
                  <c:v>9.691422583333333</c:v>
                </c:pt>
                <c:pt idx="3536">
                  <c:v>9.6942003611111112</c:v>
                </c:pt>
                <c:pt idx="3537">
                  <c:v>9.6969781388888894</c:v>
                </c:pt>
                <c:pt idx="3538">
                  <c:v>9.6997559166666676</c:v>
                </c:pt>
                <c:pt idx="3539">
                  <c:v>9.702533694444444</c:v>
                </c:pt>
                <c:pt idx="3540">
                  <c:v>9.7053114722222222</c:v>
                </c:pt>
                <c:pt idx="3541">
                  <c:v>9.7080892500000004</c:v>
                </c:pt>
                <c:pt idx="3542">
                  <c:v>9.7108670277777787</c:v>
                </c:pt>
                <c:pt idx="3543">
                  <c:v>9.7136448055555551</c:v>
                </c:pt>
                <c:pt idx="3544">
                  <c:v>9.7164225833333333</c:v>
                </c:pt>
                <c:pt idx="3545">
                  <c:v>9.7192003611111115</c:v>
                </c:pt>
                <c:pt idx="3546">
                  <c:v>9.7219781388888897</c:v>
                </c:pt>
                <c:pt idx="3547">
                  <c:v>9.7247559166666662</c:v>
                </c:pt>
                <c:pt idx="3548">
                  <c:v>9.7275336944444444</c:v>
                </c:pt>
                <c:pt idx="3549">
                  <c:v>9.7303114722222226</c:v>
                </c:pt>
                <c:pt idx="3550">
                  <c:v>9.7330892500000008</c:v>
                </c:pt>
                <c:pt idx="3551">
                  <c:v>9.7358670277777772</c:v>
                </c:pt>
                <c:pt idx="3552">
                  <c:v>9.7386448055555555</c:v>
                </c:pt>
                <c:pt idx="3553">
                  <c:v>9.7414225833333337</c:v>
                </c:pt>
                <c:pt idx="3554">
                  <c:v>9.7442003611111119</c:v>
                </c:pt>
                <c:pt idx="3555">
                  <c:v>9.7469781388888883</c:v>
                </c:pt>
                <c:pt idx="3556">
                  <c:v>9.7497559166666665</c:v>
                </c:pt>
                <c:pt idx="3557">
                  <c:v>9.7525336944444447</c:v>
                </c:pt>
                <c:pt idx="3558">
                  <c:v>9.7553114722222229</c:v>
                </c:pt>
                <c:pt idx="3559">
                  <c:v>9.7580892499999994</c:v>
                </c:pt>
                <c:pt idx="3560">
                  <c:v>9.7608670277777776</c:v>
                </c:pt>
                <c:pt idx="3561">
                  <c:v>9.7636448055555558</c:v>
                </c:pt>
                <c:pt idx="3562">
                  <c:v>9.766422583333334</c:v>
                </c:pt>
                <c:pt idx="3563">
                  <c:v>9.7692003611111122</c:v>
                </c:pt>
                <c:pt idx="3564">
                  <c:v>9.7719781388888887</c:v>
                </c:pt>
                <c:pt idx="3565">
                  <c:v>9.7747559166666669</c:v>
                </c:pt>
                <c:pt idx="3566">
                  <c:v>9.7775336944444451</c:v>
                </c:pt>
                <c:pt idx="3567">
                  <c:v>9.7803114722222233</c:v>
                </c:pt>
                <c:pt idx="3568">
                  <c:v>9.7830892499999997</c:v>
                </c:pt>
                <c:pt idx="3569">
                  <c:v>9.7858670277777779</c:v>
                </c:pt>
                <c:pt idx="3570">
                  <c:v>9.7886448055555562</c:v>
                </c:pt>
                <c:pt idx="3571">
                  <c:v>9.7914225833333344</c:v>
                </c:pt>
                <c:pt idx="3572">
                  <c:v>9.7942003611111108</c:v>
                </c:pt>
                <c:pt idx="3573">
                  <c:v>9.796978138888889</c:v>
                </c:pt>
                <c:pt idx="3574">
                  <c:v>9.7997559166666672</c:v>
                </c:pt>
                <c:pt idx="3575">
                  <c:v>9.8025336944444454</c:v>
                </c:pt>
                <c:pt idx="3576">
                  <c:v>9.8053114722222219</c:v>
                </c:pt>
                <c:pt idx="3577">
                  <c:v>9.8080892500000001</c:v>
                </c:pt>
                <c:pt idx="3578">
                  <c:v>9.8108670277777783</c:v>
                </c:pt>
                <c:pt idx="3579">
                  <c:v>9.8136448055555565</c:v>
                </c:pt>
                <c:pt idx="3580">
                  <c:v>9.816422583333333</c:v>
                </c:pt>
                <c:pt idx="3581">
                  <c:v>9.8192003611111112</c:v>
                </c:pt>
                <c:pt idx="3582">
                  <c:v>9.8219781388888894</c:v>
                </c:pt>
                <c:pt idx="3583">
                  <c:v>9.8247559166666676</c:v>
                </c:pt>
                <c:pt idx="3584">
                  <c:v>9.827533694444444</c:v>
                </c:pt>
                <c:pt idx="3585">
                  <c:v>9.8303114722222222</c:v>
                </c:pt>
                <c:pt idx="3586">
                  <c:v>9.8330892500000004</c:v>
                </c:pt>
                <c:pt idx="3587">
                  <c:v>9.8358670277777787</c:v>
                </c:pt>
                <c:pt idx="3588">
                  <c:v>9.8386448055555551</c:v>
                </c:pt>
                <c:pt idx="3589">
                  <c:v>9.8414225833333333</c:v>
                </c:pt>
                <c:pt idx="3590">
                  <c:v>9.8442003611111115</c:v>
                </c:pt>
                <c:pt idx="3591">
                  <c:v>9.8469781388888897</c:v>
                </c:pt>
                <c:pt idx="3592">
                  <c:v>9.8497559166666662</c:v>
                </c:pt>
                <c:pt idx="3593">
                  <c:v>9.8525336944444444</c:v>
                </c:pt>
                <c:pt idx="3594">
                  <c:v>9.8553114722222226</c:v>
                </c:pt>
                <c:pt idx="3595">
                  <c:v>9.8580892500000008</c:v>
                </c:pt>
                <c:pt idx="3596">
                  <c:v>9.8608670277777772</c:v>
                </c:pt>
                <c:pt idx="3597">
                  <c:v>9.8636448055555555</c:v>
                </c:pt>
                <c:pt idx="3598">
                  <c:v>9.8664225833333337</c:v>
                </c:pt>
                <c:pt idx="3599">
                  <c:v>9.8692003611111119</c:v>
                </c:pt>
                <c:pt idx="3600">
                  <c:v>9.8719781388888883</c:v>
                </c:pt>
                <c:pt idx="3601">
                  <c:v>9.8747559166666665</c:v>
                </c:pt>
                <c:pt idx="3602">
                  <c:v>9.8775336944444447</c:v>
                </c:pt>
                <c:pt idx="3603">
                  <c:v>9.8803114722222229</c:v>
                </c:pt>
                <c:pt idx="3604">
                  <c:v>9.8830892499999994</c:v>
                </c:pt>
                <c:pt idx="3605">
                  <c:v>9.8858670277777776</c:v>
                </c:pt>
                <c:pt idx="3606">
                  <c:v>9.8886448055555558</c:v>
                </c:pt>
                <c:pt idx="3607">
                  <c:v>9.891422583333334</c:v>
                </c:pt>
                <c:pt idx="3608">
                  <c:v>9.8942003611111122</c:v>
                </c:pt>
                <c:pt idx="3609">
                  <c:v>9.8969781388888887</c:v>
                </c:pt>
                <c:pt idx="3610">
                  <c:v>9.8997559166666669</c:v>
                </c:pt>
                <c:pt idx="3611">
                  <c:v>9.9025336944444451</c:v>
                </c:pt>
                <c:pt idx="3612">
                  <c:v>9.9053114722222233</c:v>
                </c:pt>
                <c:pt idx="3613">
                  <c:v>9.9080892499999997</c:v>
                </c:pt>
                <c:pt idx="3614">
                  <c:v>9.9108670277777779</c:v>
                </c:pt>
                <c:pt idx="3615">
                  <c:v>9.9136448055555562</c:v>
                </c:pt>
                <c:pt idx="3616">
                  <c:v>9.9164225833333344</c:v>
                </c:pt>
                <c:pt idx="3617">
                  <c:v>9.9192003611111108</c:v>
                </c:pt>
                <c:pt idx="3618">
                  <c:v>9.921978138888889</c:v>
                </c:pt>
                <c:pt idx="3619">
                  <c:v>9.9247559166666672</c:v>
                </c:pt>
                <c:pt idx="3620">
                  <c:v>9.9275336944444454</c:v>
                </c:pt>
                <c:pt idx="3621">
                  <c:v>9.9303114722222219</c:v>
                </c:pt>
                <c:pt idx="3622">
                  <c:v>9.9330892500000001</c:v>
                </c:pt>
                <c:pt idx="3623">
                  <c:v>9.9358670277777783</c:v>
                </c:pt>
                <c:pt idx="3624">
                  <c:v>9.9386448055555565</c:v>
                </c:pt>
                <c:pt idx="3625">
                  <c:v>9.941422583333333</c:v>
                </c:pt>
                <c:pt idx="3626">
                  <c:v>9.9442003611111112</c:v>
                </c:pt>
                <c:pt idx="3627">
                  <c:v>9.9469781388888894</c:v>
                </c:pt>
                <c:pt idx="3628">
                  <c:v>9.9497559166666676</c:v>
                </c:pt>
                <c:pt idx="3629">
                  <c:v>9.952533694444444</c:v>
                </c:pt>
                <c:pt idx="3630">
                  <c:v>9.9553114722222222</c:v>
                </c:pt>
                <c:pt idx="3631">
                  <c:v>9.9580892500000004</c:v>
                </c:pt>
                <c:pt idx="3632">
                  <c:v>9.9608670277777787</c:v>
                </c:pt>
                <c:pt idx="3633">
                  <c:v>9.9636448055555551</c:v>
                </c:pt>
                <c:pt idx="3634">
                  <c:v>9.9664225833333333</c:v>
                </c:pt>
                <c:pt idx="3635">
                  <c:v>9.9692003611111115</c:v>
                </c:pt>
                <c:pt idx="3636">
                  <c:v>9.9719781388888897</c:v>
                </c:pt>
                <c:pt idx="3637">
                  <c:v>9.9747559166666662</c:v>
                </c:pt>
                <c:pt idx="3638">
                  <c:v>9.9775336944444444</c:v>
                </c:pt>
                <c:pt idx="3639">
                  <c:v>9.9803114722222226</c:v>
                </c:pt>
                <c:pt idx="3640">
                  <c:v>9.9830892500000008</c:v>
                </c:pt>
                <c:pt idx="3641">
                  <c:v>9.9858670277777772</c:v>
                </c:pt>
                <c:pt idx="3642">
                  <c:v>9.9886448055555555</c:v>
                </c:pt>
                <c:pt idx="3643">
                  <c:v>9.9914225833333337</c:v>
                </c:pt>
                <c:pt idx="3644">
                  <c:v>9.9942003611111119</c:v>
                </c:pt>
                <c:pt idx="3645">
                  <c:v>9.9969781388888883</c:v>
                </c:pt>
                <c:pt idx="3646">
                  <c:v>9.9997559166666665</c:v>
                </c:pt>
                <c:pt idx="3647">
                  <c:v>10.002533694444445</c:v>
                </c:pt>
                <c:pt idx="3648">
                  <c:v>10.005311472222223</c:v>
                </c:pt>
                <c:pt idx="3649">
                  <c:v>10.008089249999999</c:v>
                </c:pt>
                <c:pt idx="3650">
                  <c:v>10.010867027777778</c:v>
                </c:pt>
                <c:pt idx="3651">
                  <c:v>10.013644805555556</c:v>
                </c:pt>
                <c:pt idx="3652">
                  <c:v>10.016422583333334</c:v>
                </c:pt>
                <c:pt idx="3653">
                  <c:v>10.019200361111112</c:v>
                </c:pt>
                <c:pt idx="3654">
                  <c:v>10.021978138888889</c:v>
                </c:pt>
                <c:pt idx="3655">
                  <c:v>10.024755916666667</c:v>
                </c:pt>
                <c:pt idx="3656">
                  <c:v>10.027533694444445</c:v>
                </c:pt>
                <c:pt idx="3657">
                  <c:v>10.030311472222223</c:v>
                </c:pt>
                <c:pt idx="3658">
                  <c:v>10.03308925</c:v>
                </c:pt>
                <c:pt idx="3659">
                  <c:v>10.035867027777778</c:v>
                </c:pt>
                <c:pt idx="3660">
                  <c:v>10.038644805555556</c:v>
                </c:pt>
                <c:pt idx="3661">
                  <c:v>10.041422583333334</c:v>
                </c:pt>
                <c:pt idx="3662">
                  <c:v>10.044200361111111</c:v>
                </c:pt>
                <c:pt idx="3663">
                  <c:v>10.046978138888889</c:v>
                </c:pt>
                <c:pt idx="3664">
                  <c:v>10.049755916666667</c:v>
                </c:pt>
                <c:pt idx="3665">
                  <c:v>10.052533694444445</c:v>
                </c:pt>
                <c:pt idx="3666">
                  <c:v>10.055311472222222</c:v>
                </c:pt>
                <c:pt idx="3667">
                  <c:v>10.05808925</c:v>
                </c:pt>
                <c:pt idx="3668">
                  <c:v>10.060867027777778</c:v>
                </c:pt>
                <c:pt idx="3669">
                  <c:v>10.063644805555557</c:v>
                </c:pt>
                <c:pt idx="3670">
                  <c:v>10.066422583333333</c:v>
                </c:pt>
                <c:pt idx="3671">
                  <c:v>10.069200361111111</c:v>
                </c:pt>
                <c:pt idx="3672">
                  <c:v>10.071978138888889</c:v>
                </c:pt>
                <c:pt idx="3673">
                  <c:v>10.074755916666668</c:v>
                </c:pt>
                <c:pt idx="3674">
                  <c:v>10.077533694444444</c:v>
                </c:pt>
                <c:pt idx="3675">
                  <c:v>10.080311472222222</c:v>
                </c:pt>
                <c:pt idx="3676">
                  <c:v>10.08308925</c:v>
                </c:pt>
                <c:pt idx="3677">
                  <c:v>10.085867027777779</c:v>
                </c:pt>
                <c:pt idx="3678">
                  <c:v>10.088644805555555</c:v>
                </c:pt>
                <c:pt idx="3679">
                  <c:v>10.091422583333333</c:v>
                </c:pt>
                <c:pt idx="3680">
                  <c:v>10.094200361111112</c:v>
                </c:pt>
                <c:pt idx="3681">
                  <c:v>10.09697813888889</c:v>
                </c:pt>
                <c:pt idx="3682">
                  <c:v>10.099755916666666</c:v>
                </c:pt>
                <c:pt idx="3683">
                  <c:v>10.102533694444444</c:v>
                </c:pt>
                <c:pt idx="3684">
                  <c:v>10.105311472222223</c:v>
                </c:pt>
                <c:pt idx="3685">
                  <c:v>10.108089250000001</c:v>
                </c:pt>
                <c:pt idx="3686">
                  <c:v>10.110867027777777</c:v>
                </c:pt>
                <c:pt idx="3687">
                  <c:v>10.113644805555555</c:v>
                </c:pt>
                <c:pt idx="3688">
                  <c:v>10.116422583333334</c:v>
                </c:pt>
                <c:pt idx="3689">
                  <c:v>10.119200361111112</c:v>
                </c:pt>
                <c:pt idx="3690">
                  <c:v>10.121978138888888</c:v>
                </c:pt>
                <c:pt idx="3691">
                  <c:v>10.124755916666667</c:v>
                </c:pt>
                <c:pt idx="3692">
                  <c:v>10.127533694444445</c:v>
                </c:pt>
                <c:pt idx="3693">
                  <c:v>10.130311472222223</c:v>
                </c:pt>
                <c:pt idx="3694">
                  <c:v>10.133089249999999</c:v>
                </c:pt>
                <c:pt idx="3695">
                  <c:v>10.135867027777778</c:v>
                </c:pt>
                <c:pt idx="3696">
                  <c:v>10.138644805555556</c:v>
                </c:pt>
                <c:pt idx="3697">
                  <c:v>10.141422583333334</c:v>
                </c:pt>
                <c:pt idx="3698">
                  <c:v>10.144200361111112</c:v>
                </c:pt>
                <c:pt idx="3699">
                  <c:v>10.146978138888889</c:v>
                </c:pt>
                <c:pt idx="3700">
                  <c:v>10.149755916666667</c:v>
                </c:pt>
                <c:pt idx="3701">
                  <c:v>10.152533694444445</c:v>
                </c:pt>
                <c:pt idx="3702">
                  <c:v>10.155311472222223</c:v>
                </c:pt>
                <c:pt idx="3703">
                  <c:v>10.15808925</c:v>
                </c:pt>
                <c:pt idx="3704">
                  <c:v>10.160867027777778</c:v>
                </c:pt>
                <c:pt idx="3705">
                  <c:v>10.163644805555556</c:v>
                </c:pt>
                <c:pt idx="3706">
                  <c:v>10.166422583333334</c:v>
                </c:pt>
                <c:pt idx="3707">
                  <c:v>10.169200361111111</c:v>
                </c:pt>
                <c:pt idx="3708">
                  <c:v>10.171978138888889</c:v>
                </c:pt>
                <c:pt idx="3709">
                  <c:v>10.174755916666667</c:v>
                </c:pt>
                <c:pt idx="3710">
                  <c:v>10.177533694444445</c:v>
                </c:pt>
                <c:pt idx="3711">
                  <c:v>10.180311472222222</c:v>
                </c:pt>
                <c:pt idx="3712">
                  <c:v>10.18308925</c:v>
                </c:pt>
                <c:pt idx="3713">
                  <c:v>10.185867027777778</c:v>
                </c:pt>
                <c:pt idx="3714">
                  <c:v>10.188644805555557</c:v>
                </c:pt>
                <c:pt idx="3715">
                  <c:v>10.191422583333333</c:v>
                </c:pt>
                <c:pt idx="3716">
                  <c:v>10.194200361111111</c:v>
                </c:pt>
                <c:pt idx="3717">
                  <c:v>10.196978138888889</c:v>
                </c:pt>
                <c:pt idx="3718">
                  <c:v>10.199755916666668</c:v>
                </c:pt>
                <c:pt idx="3719">
                  <c:v>10.202533694444444</c:v>
                </c:pt>
                <c:pt idx="3720">
                  <c:v>10.205311472222222</c:v>
                </c:pt>
                <c:pt idx="3721">
                  <c:v>10.20808925</c:v>
                </c:pt>
                <c:pt idx="3722">
                  <c:v>10.210867027777779</c:v>
                </c:pt>
                <c:pt idx="3723">
                  <c:v>10.213644805555555</c:v>
                </c:pt>
                <c:pt idx="3724">
                  <c:v>10.216422583333333</c:v>
                </c:pt>
                <c:pt idx="3725">
                  <c:v>10.219200361111112</c:v>
                </c:pt>
                <c:pt idx="3726">
                  <c:v>10.22197813888889</c:v>
                </c:pt>
                <c:pt idx="3727">
                  <c:v>10.224755916666666</c:v>
                </c:pt>
                <c:pt idx="3728">
                  <c:v>10.227533694444444</c:v>
                </c:pt>
                <c:pt idx="3729">
                  <c:v>10.230311472222223</c:v>
                </c:pt>
                <c:pt idx="3730">
                  <c:v>10.233089250000001</c:v>
                </c:pt>
                <c:pt idx="3731">
                  <c:v>10.235867027777777</c:v>
                </c:pt>
                <c:pt idx="3732">
                  <c:v>10.238644805555555</c:v>
                </c:pt>
                <c:pt idx="3733">
                  <c:v>10.241422583333334</c:v>
                </c:pt>
                <c:pt idx="3734">
                  <c:v>10.244200361111112</c:v>
                </c:pt>
                <c:pt idx="3735">
                  <c:v>10.246978138888888</c:v>
                </c:pt>
                <c:pt idx="3736">
                  <c:v>10.249755916666667</c:v>
                </c:pt>
                <c:pt idx="3737">
                  <c:v>10.252533694444445</c:v>
                </c:pt>
                <c:pt idx="3738">
                  <c:v>10.255311472222223</c:v>
                </c:pt>
                <c:pt idx="3739">
                  <c:v>10.258089249999999</c:v>
                </c:pt>
                <c:pt idx="3740">
                  <c:v>10.260867027777778</c:v>
                </c:pt>
                <c:pt idx="3741">
                  <c:v>10.263644805555556</c:v>
                </c:pt>
                <c:pt idx="3742">
                  <c:v>10.266422583333334</c:v>
                </c:pt>
                <c:pt idx="3743">
                  <c:v>10.269200361111112</c:v>
                </c:pt>
                <c:pt idx="3744">
                  <c:v>10.271978138888889</c:v>
                </c:pt>
                <c:pt idx="3745">
                  <c:v>10.274755916666667</c:v>
                </c:pt>
                <c:pt idx="3746">
                  <c:v>10.277533694444445</c:v>
                </c:pt>
                <c:pt idx="3747">
                  <c:v>10.280311472222223</c:v>
                </c:pt>
                <c:pt idx="3748">
                  <c:v>10.28308925</c:v>
                </c:pt>
                <c:pt idx="3749">
                  <c:v>10.285867027777778</c:v>
                </c:pt>
                <c:pt idx="3750">
                  <c:v>10.288644805555556</c:v>
                </c:pt>
                <c:pt idx="3751">
                  <c:v>10.291422583333334</c:v>
                </c:pt>
                <c:pt idx="3752">
                  <c:v>10.294200361111111</c:v>
                </c:pt>
                <c:pt idx="3753">
                  <c:v>10.296978138888889</c:v>
                </c:pt>
                <c:pt idx="3754">
                  <c:v>10.299755916666667</c:v>
                </c:pt>
                <c:pt idx="3755">
                  <c:v>10.302533694444445</c:v>
                </c:pt>
                <c:pt idx="3756">
                  <c:v>10.305311472222222</c:v>
                </c:pt>
                <c:pt idx="3757">
                  <c:v>10.30808925</c:v>
                </c:pt>
                <c:pt idx="3758">
                  <c:v>10.310867027777778</c:v>
                </c:pt>
                <c:pt idx="3759">
                  <c:v>10.313644805555557</c:v>
                </c:pt>
                <c:pt idx="3760">
                  <c:v>10.316422583333333</c:v>
                </c:pt>
                <c:pt idx="3761">
                  <c:v>10.319200361111111</c:v>
                </c:pt>
                <c:pt idx="3762">
                  <c:v>10.321978138888889</c:v>
                </c:pt>
                <c:pt idx="3763">
                  <c:v>10.324755916666668</c:v>
                </c:pt>
                <c:pt idx="3764">
                  <c:v>10.327533694444444</c:v>
                </c:pt>
                <c:pt idx="3765">
                  <c:v>10.330311472222222</c:v>
                </c:pt>
                <c:pt idx="3766">
                  <c:v>10.33308925</c:v>
                </c:pt>
                <c:pt idx="3767">
                  <c:v>10.335867027777779</c:v>
                </c:pt>
                <c:pt idx="3768">
                  <c:v>10.338644805555555</c:v>
                </c:pt>
                <c:pt idx="3769">
                  <c:v>10.341422583333333</c:v>
                </c:pt>
                <c:pt idx="3770">
                  <c:v>10.344200361111112</c:v>
                </c:pt>
                <c:pt idx="3771">
                  <c:v>10.34697813888889</c:v>
                </c:pt>
                <c:pt idx="3772">
                  <c:v>10.349755916666666</c:v>
                </c:pt>
                <c:pt idx="3773">
                  <c:v>10.352533694444444</c:v>
                </c:pt>
                <c:pt idx="3774">
                  <c:v>10.355311472222223</c:v>
                </c:pt>
                <c:pt idx="3775">
                  <c:v>10.358089250000001</c:v>
                </c:pt>
                <c:pt idx="3776">
                  <c:v>10.360867027777777</c:v>
                </c:pt>
                <c:pt idx="3777">
                  <c:v>10.363644805555555</c:v>
                </c:pt>
                <c:pt idx="3778">
                  <c:v>10.366422583333334</c:v>
                </c:pt>
                <c:pt idx="3779">
                  <c:v>10.369200361111112</c:v>
                </c:pt>
                <c:pt idx="3780">
                  <c:v>10.371978138888888</c:v>
                </c:pt>
                <c:pt idx="3781">
                  <c:v>10.374755916666667</c:v>
                </c:pt>
                <c:pt idx="3782">
                  <c:v>10.377533694444445</c:v>
                </c:pt>
                <c:pt idx="3783">
                  <c:v>10.380311472222223</c:v>
                </c:pt>
                <c:pt idx="3784">
                  <c:v>10.383089249999999</c:v>
                </c:pt>
                <c:pt idx="3785">
                  <c:v>10.385867027777778</c:v>
                </c:pt>
                <c:pt idx="3786">
                  <c:v>10.388644805555556</c:v>
                </c:pt>
                <c:pt idx="3787">
                  <c:v>10.391422583333334</c:v>
                </c:pt>
                <c:pt idx="3788">
                  <c:v>10.394200361111112</c:v>
                </c:pt>
                <c:pt idx="3789">
                  <c:v>10.396978138888889</c:v>
                </c:pt>
                <c:pt idx="3790">
                  <c:v>10.399755916666667</c:v>
                </c:pt>
                <c:pt idx="3791">
                  <c:v>10.402533694444445</c:v>
                </c:pt>
                <c:pt idx="3792">
                  <c:v>10.405311472222223</c:v>
                </c:pt>
                <c:pt idx="3793">
                  <c:v>10.40808925</c:v>
                </c:pt>
                <c:pt idx="3794">
                  <c:v>10.410867027777778</c:v>
                </c:pt>
                <c:pt idx="3795">
                  <c:v>10.413644805555556</c:v>
                </c:pt>
                <c:pt idx="3796">
                  <c:v>10.416422583333334</c:v>
                </c:pt>
                <c:pt idx="3797">
                  <c:v>10.419200361111111</c:v>
                </c:pt>
                <c:pt idx="3798">
                  <c:v>10.421978138888889</c:v>
                </c:pt>
                <c:pt idx="3799">
                  <c:v>10.424755916666667</c:v>
                </c:pt>
                <c:pt idx="3800">
                  <c:v>10.427533694444445</c:v>
                </c:pt>
                <c:pt idx="3801">
                  <c:v>10.430311472222222</c:v>
                </c:pt>
                <c:pt idx="3802">
                  <c:v>10.43308925</c:v>
                </c:pt>
                <c:pt idx="3803">
                  <c:v>10.435867027777778</c:v>
                </c:pt>
                <c:pt idx="3804">
                  <c:v>10.438644805555557</c:v>
                </c:pt>
                <c:pt idx="3805">
                  <c:v>10.441422583333333</c:v>
                </c:pt>
                <c:pt idx="3806">
                  <c:v>10.444200361111111</c:v>
                </c:pt>
                <c:pt idx="3807">
                  <c:v>10.446978138888889</c:v>
                </c:pt>
                <c:pt idx="3808">
                  <c:v>10.449755916666668</c:v>
                </c:pt>
                <c:pt idx="3809">
                  <c:v>10.452533694444444</c:v>
                </c:pt>
                <c:pt idx="3810">
                  <c:v>10.455311472222222</c:v>
                </c:pt>
                <c:pt idx="3811">
                  <c:v>10.45808925</c:v>
                </c:pt>
                <c:pt idx="3812">
                  <c:v>10.460867027777779</c:v>
                </c:pt>
                <c:pt idx="3813">
                  <c:v>10.463644805555555</c:v>
                </c:pt>
                <c:pt idx="3814">
                  <c:v>10.466422583333333</c:v>
                </c:pt>
                <c:pt idx="3815">
                  <c:v>10.469200361111112</c:v>
                </c:pt>
                <c:pt idx="3816">
                  <c:v>10.47197813888889</c:v>
                </c:pt>
                <c:pt idx="3817">
                  <c:v>10.474755916666666</c:v>
                </c:pt>
                <c:pt idx="3818">
                  <c:v>10.477533694444444</c:v>
                </c:pt>
                <c:pt idx="3819">
                  <c:v>10.480311472222223</c:v>
                </c:pt>
                <c:pt idx="3820">
                  <c:v>10.483089250000001</c:v>
                </c:pt>
                <c:pt idx="3821">
                  <c:v>10.485867027777777</c:v>
                </c:pt>
                <c:pt idx="3822">
                  <c:v>10.488644805555555</c:v>
                </c:pt>
                <c:pt idx="3823">
                  <c:v>10.491422583333334</c:v>
                </c:pt>
                <c:pt idx="3824">
                  <c:v>10.494200361111112</c:v>
                </c:pt>
                <c:pt idx="3825">
                  <c:v>10.496978138888888</c:v>
                </c:pt>
                <c:pt idx="3826">
                  <c:v>10.499755916666667</c:v>
                </c:pt>
                <c:pt idx="3827">
                  <c:v>10.502533694444445</c:v>
                </c:pt>
                <c:pt idx="3828">
                  <c:v>10.505311472222223</c:v>
                </c:pt>
                <c:pt idx="3829">
                  <c:v>10.508089249999999</c:v>
                </c:pt>
                <c:pt idx="3830">
                  <c:v>10.510867027777778</c:v>
                </c:pt>
                <c:pt idx="3831">
                  <c:v>10.513644805555556</c:v>
                </c:pt>
                <c:pt idx="3832">
                  <c:v>10.516422583333334</c:v>
                </c:pt>
                <c:pt idx="3833">
                  <c:v>10.519200361111112</c:v>
                </c:pt>
                <c:pt idx="3834">
                  <c:v>10.521978138888889</c:v>
                </c:pt>
                <c:pt idx="3835">
                  <c:v>10.524755916666667</c:v>
                </c:pt>
                <c:pt idx="3836">
                  <c:v>10.527533694444445</c:v>
                </c:pt>
                <c:pt idx="3837">
                  <c:v>10.530311472222223</c:v>
                </c:pt>
                <c:pt idx="3838">
                  <c:v>10.53308925</c:v>
                </c:pt>
                <c:pt idx="3839">
                  <c:v>10.535867027777778</c:v>
                </c:pt>
                <c:pt idx="3840">
                  <c:v>10.538644805555556</c:v>
                </c:pt>
                <c:pt idx="3841">
                  <c:v>10.541422583333334</c:v>
                </c:pt>
                <c:pt idx="3842">
                  <c:v>10.544200361111111</c:v>
                </c:pt>
                <c:pt idx="3843">
                  <c:v>10.546978138888889</c:v>
                </c:pt>
                <c:pt idx="3844">
                  <c:v>10.549755916666667</c:v>
                </c:pt>
                <c:pt idx="3845">
                  <c:v>10.552533694444445</c:v>
                </c:pt>
                <c:pt idx="3846">
                  <c:v>10.555311472222222</c:v>
                </c:pt>
                <c:pt idx="3847">
                  <c:v>10.55808925</c:v>
                </c:pt>
                <c:pt idx="3848">
                  <c:v>10.560867027777778</c:v>
                </c:pt>
                <c:pt idx="3849">
                  <c:v>10.563644805555557</c:v>
                </c:pt>
                <c:pt idx="3850">
                  <c:v>10.566422583333333</c:v>
                </c:pt>
                <c:pt idx="3851">
                  <c:v>10.569200361111111</c:v>
                </c:pt>
                <c:pt idx="3852">
                  <c:v>10.571978138888889</c:v>
                </c:pt>
                <c:pt idx="3853">
                  <c:v>10.574755916666668</c:v>
                </c:pt>
                <c:pt idx="3854">
                  <c:v>10.577533694444444</c:v>
                </c:pt>
                <c:pt idx="3855">
                  <c:v>10.580311472222222</c:v>
                </c:pt>
                <c:pt idx="3856">
                  <c:v>10.58308925</c:v>
                </c:pt>
                <c:pt idx="3857">
                  <c:v>10.585867027777779</c:v>
                </c:pt>
                <c:pt idx="3858">
                  <c:v>10.588644805555555</c:v>
                </c:pt>
                <c:pt idx="3859">
                  <c:v>10.591422583333333</c:v>
                </c:pt>
                <c:pt idx="3860">
                  <c:v>10.594200361111112</c:v>
                </c:pt>
                <c:pt idx="3861">
                  <c:v>10.59697813888889</c:v>
                </c:pt>
                <c:pt idx="3862">
                  <c:v>10.599755916666666</c:v>
                </c:pt>
                <c:pt idx="3863">
                  <c:v>10.602533694444444</c:v>
                </c:pt>
                <c:pt idx="3864">
                  <c:v>10.605311472222223</c:v>
                </c:pt>
                <c:pt idx="3865">
                  <c:v>10.608089250000001</c:v>
                </c:pt>
                <c:pt idx="3866">
                  <c:v>10.610867027777777</c:v>
                </c:pt>
                <c:pt idx="3867">
                  <c:v>10.613644805555555</c:v>
                </c:pt>
                <c:pt idx="3868">
                  <c:v>10.616422583333334</c:v>
                </c:pt>
                <c:pt idx="3869">
                  <c:v>10.619200361111112</c:v>
                </c:pt>
                <c:pt idx="3870">
                  <c:v>10.621978138888888</c:v>
                </c:pt>
                <c:pt idx="3871">
                  <c:v>10.624755916666667</c:v>
                </c:pt>
                <c:pt idx="3872">
                  <c:v>10.627533694444445</c:v>
                </c:pt>
                <c:pt idx="3873">
                  <c:v>10.630311472222223</c:v>
                </c:pt>
                <c:pt idx="3874">
                  <c:v>10.633089249999999</c:v>
                </c:pt>
                <c:pt idx="3875">
                  <c:v>10.635867027777778</c:v>
                </c:pt>
                <c:pt idx="3876">
                  <c:v>10.638644805555556</c:v>
                </c:pt>
                <c:pt idx="3877">
                  <c:v>10.641422583333334</c:v>
                </c:pt>
                <c:pt idx="3878">
                  <c:v>10.644200361111112</c:v>
                </c:pt>
                <c:pt idx="3879">
                  <c:v>10.646978138888889</c:v>
                </c:pt>
                <c:pt idx="3880">
                  <c:v>10.649755916666667</c:v>
                </c:pt>
                <c:pt idx="3881">
                  <c:v>10.652533694444445</c:v>
                </c:pt>
                <c:pt idx="3882">
                  <c:v>10.655311472222223</c:v>
                </c:pt>
                <c:pt idx="3883">
                  <c:v>10.65808925</c:v>
                </c:pt>
                <c:pt idx="3884">
                  <c:v>10.660867027777778</c:v>
                </c:pt>
                <c:pt idx="3885">
                  <c:v>10.663644805555556</c:v>
                </c:pt>
                <c:pt idx="3886">
                  <c:v>10.666422583333334</c:v>
                </c:pt>
                <c:pt idx="3887">
                  <c:v>10.669200361111111</c:v>
                </c:pt>
                <c:pt idx="3888">
                  <c:v>10.671978138888889</c:v>
                </c:pt>
                <c:pt idx="3889">
                  <c:v>10.674755916666667</c:v>
                </c:pt>
                <c:pt idx="3890">
                  <c:v>10.677533694444445</c:v>
                </c:pt>
                <c:pt idx="3891">
                  <c:v>10.680311472222222</c:v>
                </c:pt>
                <c:pt idx="3892">
                  <c:v>10.68308925</c:v>
                </c:pt>
                <c:pt idx="3893">
                  <c:v>10.685867027777778</c:v>
                </c:pt>
                <c:pt idx="3894">
                  <c:v>10.688644805555557</c:v>
                </c:pt>
                <c:pt idx="3895">
                  <c:v>10.691422583333333</c:v>
                </c:pt>
                <c:pt idx="3896">
                  <c:v>10.694200361111111</c:v>
                </c:pt>
                <c:pt idx="3897">
                  <c:v>10.696978138888889</c:v>
                </c:pt>
                <c:pt idx="3898">
                  <c:v>10.699755916666668</c:v>
                </c:pt>
                <c:pt idx="3899">
                  <c:v>10.702533694444444</c:v>
                </c:pt>
                <c:pt idx="3900">
                  <c:v>10.705311472222222</c:v>
                </c:pt>
                <c:pt idx="3901">
                  <c:v>10.70808925</c:v>
                </c:pt>
                <c:pt idx="3902">
                  <c:v>10.710867027777779</c:v>
                </c:pt>
                <c:pt idx="3903">
                  <c:v>10.713644805555555</c:v>
                </c:pt>
                <c:pt idx="3904">
                  <c:v>10.716422583333333</c:v>
                </c:pt>
                <c:pt idx="3905">
                  <c:v>10.719200361111112</c:v>
                </c:pt>
                <c:pt idx="3906">
                  <c:v>10.72197813888889</c:v>
                </c:pt>
                <c:pt idx="3907">
                  <c:v>10.724755916666666</c:v>
                </c:pt>
                <c:pt idx="3908">
                  <c:v>10.727533694444444</c:v>
                </c:pt>
                <c:pt idx="3909">
                  <c:v>10.730311472222223</c:v>
                </c:pt>
                <c:pt idx="3910">
                  <c:v>10.733089250000001</c:v>
                </c:pt>
                <c:pt idx="3911">
                  <c:v>10.735867027777777</c:v>
                </c:pt>
                <c:pt idx="3912">
                  <c:v>10.738644805555555</c:v>
                </c:pt>
                <c:pt idx="3913">
                  <c:v>10.741422583333334</c:v>
                </c:pt>
                <c:pt idx="3914">
                  <c:v>10.744200361111112</c:v>
                </c:pt>
                <c:pt idx="3915">
                  <c:v>10.746978138888888</c:v>
                </c:pt>
                <c:pt idx="3916">
                  <c:v>10.749755916666667</c:v>
                </c:pt>
                <c:pt idx="3917">
                  <c:v>10.752533694444445</c:v>
                </c:pt>
                <c:pt idx="3918">
                  <c:v>10.755311472222223</c:v>
                </c:pt>
                <c:pt idx="3919">
                  <c:v>10.758089249999999</c:v>
                </c:pt>
                <c:pt idx="3920">
                  <c:v>10.760867027777778</c:v>
                </c:pt>
                <c:pt idx="3921">
                  <c:v>10.763644805555556</c:v>
                </c:pt>
                <c:pt idx="3922">
                  <c:v>10.766422583333334</c:v>
                </c:pt>
                <c:pt idx="3923">
                  <c:v>10.769200361111112</c:v>
                </c:pt>
                <c:pt idx="3924">
                  <c:v>10.771978138888889</c:v>
                </c:pt>
                <c:pt idx="3925">
                  <c:v>10.774755916666667</c:v>
                </c:pt>
                <c:pt idx="3926">
                  <c:v>10.777533694444445</c:v>
                </c:pt>
                <c:pt idx="3927">
                  <c:v>10.780311472222223</c:v>
                </c:pt>
                <c:pt idx="3928">
                  <c:v>10.78308925</c:v>
                </c:pt>
                <c:pt idx="3929">
                  <c:v>10.785867027777778</c:v>
                </c:pt>
                <c:pt idx="3930">
                  <c:v>10.788644805555556</c:v>
                </c:pt>
                <c:pt idx="3931">
                  <c:v>10.791422583333334</c:v>
                </c:pt>
                <c:pt idx="3932">
                  <c:v>10.794200361111111</c:v>
                </c:pt>
                <c:pt idx="3933">
                  <c:v>10.796978138888889</c:v>
                </c:pt>
                <c:pt idx="3934">
                  <c:v>10.799755916666667</c:v>
                </c:pt>
                <c:pt idx="3935">
                  <c:v>10.802533694444445</c:v>
                </c:pt>
                <c:pt idx="3936">
                  <c:v>10.805311472222222</c:v>
                </c:pt>
                <c:pt idx="3937">
                  <c:v>10.80808925</c:v>
                </c:pt>
                <c:pt idx="3938">
                  <c:v>10.810867027777778</c:v>
                </c:pt>
                <c:pt idx="3939">
                  <c:v>10.813644805555557</c:v>
                </c:pt>
                <c:pt idx="3940">
                  <c:v>10.816422583333333</c:v>
                </c:pt>
                <c:pt idx="3941">
                  <c:v>10.819200361111111</c:v>
                </c:pt>
                <c:pt idx="3942">
                  <c:v>10.821978138888889</c:v>
                </c:pt>
                <c:pt idx="3943">
                  <c:v>10.824755916666668</c:v>
                </c:pt>
                <c:pt idx="3944">
                  <c:v>10.827533694444444</c:v>
                </c:pt>
                <c:pt idx="3945">
                  <c:v>10.830311472222222</c:v>
                </c:pt>
                <c:pt idx="3946">
                  <c:v>10.83308925</c:v>
                </c:pt>
                <c:pt idx="3947">
                  <c:v>10.835867027777779</c:v>
                </c:pt>
                <c:pt idx="3948">
                  <c:v>10.838644805555555</c:v>
                </c:pt>
                <c:pt idx="3949">
                  <c:v>10.841422583333333</c:v>
                </c:pt>
                <c:pt idx="3950">
                  <c:v>10.844200361111112</c:v>
                </c:pt>
                <c:pt idx="3951">
                  <c:v>10.84697813888889</c:v>
                </c:pt>
                <c:pt idx="3952">
                  <c:v>10.849755916666666</c:v>
                </c:pt>
                <c:pt idx="3953">
                  <c:v>10.852533694444444</c:v>
                </c:pt>
                <c:pt idx="3954">
                  <c:v>10.855311472222223</c:v>
                </c:pt>
                <c:pt idx="3955">
                  <c:v>10.858089250000001</c:v>
                </c:pt>
                <c:pt idx="3956">
                  <c:v>10.860867027777777</c:v>
                </c:pt>
                <c:pt idx="3957">
                  <c:v>10.863644805555555</c:v>
                </c:pt>
                <c:pt idx="3958">
                  <c:v>10.866422583333334</c:v>
                </c:pt>
                <c:pt idx="3959">
                  <c:v>10.869200361111112</c:v>
                </c:pt>
                <c:pt idx="3960">
                  <c:v>10.871978138888888</c:v>
                </c:pt>
                <c:pt idx="3961">
                  <c:v>10.874755916666667</c:v>
                </c:pt>
                <c:pt idx="3962">
                  <c:v>10.877533694444445</c:v>
                </c:pt>
                <c:pt idx="3963">
                  <c:v>10.880311472222223</c:v>
                </c:pt>
                <c:pt idx="3964">
                  <c:v>10.883089249999999</c:v>
                </c:pt>
                <c:pt idx="3965">
                  <c:v>10.885867027777778</c:v>
                </c:pt>
                <c:pt idx="3966">
                  <c:v>10.888644805555556</c:v>
                </c:pt>
                <c:pt idx="3967">
                  <c:v>10.891422583333334</c:v>
                </c:pt>
                <c:pt idx="3968">
                  <c:v>10.894200361111112</c:v>
                </c:pt>
                <c:pt idx="3969">
                  <c:v>10.896978138888889</c:v>
                </c:pt>
                <c:pt idx="3970">
                  <c:v>10.899755916666667</c:v>
                </c:pt>
                <c:pt idx="3971">
                  <c:v>10.902533694444445</c:v>
                </c:pt>
                <c:pt idx="3972">
                  <c:v>10.905311472222223</c:v>
                </c:pt>
                <c:pt idx="3973">
                  <c:v>10.90808925</c:v>
                </c:pt>
                <c:pt idx="3974">
                  <c:v>10.910867027777778</c:v>
                </c:pt>
                <c:pt idx="3975">
                  <c:v>10.913644805555556</c:v>
                </c:pt>
                <c:pt idx="3976">
                  <c:v>10.916422583333334</c:v>
                </c:pt>
                <c:pt idx="3977">
                  <c:v>10.919200361111111</c:v>
                </c:pt>
                <c:pt idx="3978">
                  <c:v>10.921978138888889</c:v>
                </c:pt>
                <c:pt idx="3979">
                  <c:v>10.924755916666667</c:v>
                </c:pt>
                <c:pt idx="3980">
                  <c:v>10.927533694444445</c:v>
                </c:pt>
                <c:pt idx="3981">
                  <c:v>10.930311472222222</c:v>
                </c:pt>
                <c:pt idx="3982">
                  <c:v>10.93308925</c:v>
                </c:pt>
                <c:pt idx="3983">
                  <c:v>10.935867027777778</c:v>
                </c:pt>
                <c:pt idx="3984">
                  <c:v>10.938644805555557</c:v>
                </c:pt>
                <c:pt idx="3985">
                  <c:v>10.941422583333333</c:v>
                </c:pt>
                <c:pt idx="3986">
                  <c:v>10.944200361111111</c:v>
                </c:pt>
                <c:pt idx="3987">
                  <c:v>10.946978138888889</c:v>
                </c:pt>
                <c:pt idx="3988">
                  <c:v>10.949755916666668</c:v>
                </c:pt>
                <c:pt idx="3989">
                  <c:v>10.952533694444444</c:v>
                </c:pt>
                <c:pt idx="3990">
                  <c:v>10.955311472222222</c:v>
                </c:pt>
                <c:pt idx="3991">
                  <c:v>10.95808925</c:v>
                </c:pt>
                <c:pt idx="3992">
                  <c:v>10.960867027777779</c:v>
                </c:pt>
                <c:pt idx="3993">
                  <c:v>10.963644805555555</c:v>
                </c:pt>
                <c:pt idx="3994">
                  <c:v>10.966422583333333</c:v>
                </c:pt>
                <c:pt idx="3995">
                  <c:v>10.969200361111112</c:v>
                </c:pt>
                <c:pt idx="3996">
                  <c:v>10.97197813888889</c:v>
                </c:pt>
                <c:pt idx="3997">
                  <c:v>10.974755916666666</c:v>
                </c:pt>
                <c:pt idx="3998">
                  <c:v>10.977533694444444</c:v>
                </c:pt>
                <c:pt idx="3999">
                  <c:v>10.980311472222223</c:v>
                </c:pt>
                <c:pt idx="4000">
                  <c:v>10.983089250000001</c:v>
                </c:pt>
                <c:pt idx="4001">
                  <c:v>10.985867027777777</c:v>
                </c:pt>
                <c:pt idx="4002">
                  <c:v>10.988644805555555</c:v>
                </c:pt>
                <c:pt idx="4003">
                  <c:v>10.991422583333334</c:v>
                </c:pt>
                <c:pt idx="4004">
                  <c:v>10.994200361111112</c:v>
                </c:pt>
                <c:pt idx="4005">
                  <c:v>10.996978138888888</c:v>
                </c:pt>
                <c:pt idx="4006">
                  <c:v>10.999755916666667</c:v>
                </c:pt>
                <c:pt idx="4007">
                  <c:v>11.002533694444445</c:v>
                </c:pt>
                <c:pt idx="4008">
                  <c:v>11.005311472222223</c:v>
                </c:pt>
                <c:pt idx="4009">
                  <c:v>11.008089249999999</c:v>
                </c:pt>
                <c:pt idx="4010">
                  <c:v>11.010867027777778</c:v>
                </c:pt>
                <c:pt idx="4011">
                  <c:v>11.013644805555556</c:v>
                </c:pt>
                <c:pt idx="4012">
                  <c:v>11.016422583333334</c:v>
                </c:pt>
                <c:pt idx="4013">
                  <c:v>11.019200361111112</c:v>
                </c:pt>
                <c:pt idx="4014">
                  <c:v>11.021978138888889</c:v>
                </c:pt>
                <c:pt idx="4015">
                  <c:v>11.024755916666667</c:v>
                </c:pt>
                <c:pt idx="4016">
                  <c:v>11.027533694444445</c:v>
                </c:pt>
                <c:pt idx="4017">
                  <c:v>11.030311472222223</c:v>
                </c:pt>
                <c:pt idx="4018">
                  <c:v>11.03308925</c:v>
                </c:pt>
                <c:pt idx="4019">
                  <c:v>11.035867027777778</c:v>
                </c:pt>
                <c:pt idx="4020">
                  <c:v>11.038644805555556</c:v>
                </c:pt>
                <c:pt idx="4021">
                  <c:v>11.041422583333334</c:v>
                </c:pt>
                <c:pt idx="4022">
                  <c:v>11.044200361111111</c:v>
                </c:pt>
                <c:pt idx="4023">
                  <c:v>11.046978138888889</c:v>
                </c:pt>
                <c:pt idx="4024">
                  <c:v>11.049755916666667</c:v>
                </c:pt>
                <c:pt idx="4025">
                  <c:v>11.052533694444445</c:v>
                </c:pt>
                <c:pt idx="4026">
                  <c:v>11.055311472222222</c:v>
                </c:pt>
                <c:pt idx="4027">
                  <c:v>11.05808925</c:v>
                </c:pt>
                <c:pt idx="4028">
                  <c:v>11.060867027777778</c:v>
                </c:pt>
                <c:pt idx="4029">
                  <c:v>11.063644805555557</c:v>
                </c:pt>
                <c:pt idx="4030">
                  <c:v>11.066422583333333</c:v>
                </c:pt>
                <c:pt idx="4031">
                  <c:v>11.069200361111111</c:v>
                </c:pt>
                <c:pt idx="4032">
                  <c:v>11.071978138888889</c:v>
                </c:pt>
                <c:pt idx="4033">
                  <c:v>11.074755916666668</c:v>
                </c:pt>
                <c:pt idx="4034">
                  <c:v>11.077533694444444</c:v>
                </c:pt>
                <c:pt idx="4035">
                  <c:v>11.080311472222222</c:v>
                </c:pt>
                <c:pt idx="4036">
                  <c:v>11.08308925</c:v>
                </c:pt>
                <c:pt idx="4037">
                  <c:v>11.085867027777779</c:v>
                </c:pt>
                <c:pt idx="4038">
                  <c:v>11.088644805555555</c:v>
                </c:pt>
                <c:pt idx="4039">
                  <c:v>11.091422583333333</c:v>
                </c:pt>
                <c:pt idx="4040">
                  <c:v>11.094200361111112</c:v>
                </c:pt>
                <c:pt idx="4041">
                  <c:v>11.09697813888889</c:v>
                </c:pt>
                <c:pt idx="4042">
                  <c:v>11.099755916666666</c:v>
                </c:pt>
                <c:pt idx="4043">
                  <c:v>11.102533694444444</c:v>
                </c:pt>
                <c:pt idx="4044">
                  <c:v>11.105311472222223</c:v>
                </c:pt>
                <c:pt idx="4045">
                  <c:v>11.108089250000001</c:v>
                </c:pt>
                <c:pt idx="4046">
                  <c:v>11.110867027777777</c:v>
                </c:pt>
                <c:pt idx="4047">
                  <c:v>11.113644805555555</c:v>
                </c:pt>
                <c:pt idx="4048">
                  <c:v>11.116422583333334</c:v>
                </c:pt>
                <c:pt idx="4049">
                  <c:v>11.119200361111112</c:v>
                </c:pt>
                <c:pt idx="4050">
                  <c:v>11.121978138888888</c:v>
                </c:pt>
                <c:pt idx="4051">
                  <c:v>11.124755916666667</c:v>
                </c:pt>
                <c:pt idx="4052">
                  <c:v>11.127533694444445</c:v>
                </c:pt>
                <c:pt idx="4053">
                  <c:v>11.130311472222223</c:v>
                </c:pt>
                <c:pt idx="4054">
                  <c:v>11.133089249999999</c:v>
                </c:pt>
                <c:pt idx="4055">
                  <c:v>11.135867027777778</c:v>
                </c:pt>
                <c:pt idx="4056">
                  <c:v>11.138644805555556</c:v>
                </c:pt>
                <c:pt idx="4057">
                  <c:v>11.141422583333334</c:v>
                </c:pt>
                <c:pt idx="4058">
                  <c:v>11.144200361111112</c:v>
                </c:pt>
                <c:pt idx="4059">
                  <c:v>11.146978138888889</c:v>
                </c:pt>
                <c:pt idx="4060">
                  <c:v>11.149755916666667</c:v>
                </c:pt>
                <c:pt idx="4061">
                  <c:v>11.152533694444445</c:v>
                </c:pt>
                <c:pt idx="4062">
                  <c:v>11.155311472222223</c:v>
                </c:pt>
                <c:pt idx="4063">
                  <c:v>11.15808925</c:v>
                </c:pt>
                <c:pt idx="4064">
                  <c:v>11.160867027777778</c:v>
                </c:pt>
                <c:pt idx="4065">
                  <c:v>11.163644805555556</c:v>
                </c:pt>
                <c:pt idx="4066">
                  <c:v>11.166422583333334</c:v>
                </c:pt>
                <c:pt idx="4067">
                  <c:v>11.169200361111111</c:v>
                </c:pt>
                <c:pt idx="4068">
                  <c:v>11.171978138888889</c:v>
                </c:pt>
                <c:pt idx="4069">
                  <c:v>11.174755916666667</c:v>
                </c:pt>
                <c:pt idx="4070">
                  <c:v>11.177533694444445</c:v>
                </c:pt>
                <c:pt idx="4071">
                  <c:v>11.180311472222222</c:v>
                </c:pt>
                <c:pt idx="4072">
                  <c:v>11.18308925</c:v>
                </c:pt>
                <c:pt idx="4073">
                  <c:v>11.185867027777778</c:v>
                </c:pt>
                <c:pt idx="4074">
                  <c:v>11.188644805555557</c:v>
                </c:pt>
                <c:pt idx="4075">
                  <c:v>11.191422583333333</c:v>
                </c:pt>
                <c:pt idx="4076">
                  <c:v>11.194200361111111</c:v>
                </c:pt>
                <c:pt idx="4077">
                  <c:v>11.196978138888889</c:v>
                </c:pt>
                <c:pt idx="4078">
                  <c:v>11.199755916666668</c:v>
                </c:pt>
                <c:pt idx="4079">
                  <c:v>11.202533694444444</c:v>
                </c:pt>
                <c:pt idx="4080">
                  <c:v>11.205311472222222</c:v>
                </c:pt>
                <c:pt idx="4081">
                  <c:v>11.20808925</c:v>
                </c:pt>
                <c:pt idx="4082">
                  <c:v>11.210867027777779</c:v>
                </c:pt>
                <c:pt idx="4083">
                  <c:v>11.213644805555555</c:v>
                </c:pt>
                <c:pt idx="4084">
                  <c:v>11.216422583333333</c:v>
                </c:pt>
                <c:pt idx="4085">
                  <c:v>11.219200361111112</c:v>
                </c:pt>
                <c:pt idx="4086">
                  <c:v>11.22197813888889</c:v>
                </c:pt>
                <c:pt idx="4087">
                  <c:v>11.224755916666666</c:v>
                </c:pt>
                <c:pt idx="4088">
                  <c:v>11.227533694444444</c:v>
                </c:pt>
                <c:pt idx="4089">
                  <c:v>11.230311472222223</c:v>
                </c:pt>
                <c:pt idx="4090">
                  <c:v>11.233089250000001</c:v>
                </c:pt>
                <c:pt idx="4091">
                  <c:v>11.235867027777777</c:v>
                </c:pt>
                <c:pt idx="4092">
                  <c:v>11.238644805555555</c:v>
                </c:pt>
                <c:pt idx="4093">
                  <c:v>11.241422583333334</c:v>
                </c:pt>
                <c:pt idx="4094">
                  <c:v>11.244200361111112</c:v>
                </c:pt>
                <c:pt idx="4095">
                  <c:v>11.246978138888888</c:v>
                </c:pt>
                <c:pt idx="4096">
                  <c:v>11.249755916666667</c:v>
                </c:pt>
                <c:pt idx="4097">
                  <c:v>11.252533694444445</c:v>
                </c:pt>
                <c:pt idx="4098">
                  <c:v>11.255311472222223</c:v>
                </c:pt>
                <c:pt idx="4099">
                  <c:v>11.258089249999999</c:v>
                </c:pt>
                <c:pt idx="4100">
                  <c:v>11.260867027777778</c:v>
                </c:pt>
                <c:pt idx="4101">
                  <c:v>11.263644805555556</c:v>
                </c:pt>
                <c:pt idx="4102">
                  <c:v>11.266422583333334</c:v>
                </c:pt>
                <c:pt idx="4103">
                  <c:v>11.269200361111112</c:v>
                </c:pt>
                <c:pt idx="4104">
                  <c:v>11.271978138888889</c:v>
                </c:pt>
                <c:pt idx="4105">
                  <c:v>11.274755916666667</c:v>
                </c:pt>
                <c:pt idx="4106">
                  <c:v>11.277533694444445</c:v>
                </c:pt>
                <c:pt idx="4107">
                  <c:v>11.280311472222223</c:v>
                </c:pt>
                <c:pt idx="4108">
                  <c:v>11.28308925</c:v>
                </c:pt>
                <c:pt idx="4109">
                  <c:v>11.285867027777778</c:v>
                </c:pt>
                <c:pt idx="4110">
                  <c:v>11.288644805555556</c:v>
                </c:pt>
                <c:pt idx="4111">
                  <c:v>11.291422583333334</c:v>
                </c:pt>
                <c:pt idx="4112">
                  <c:v>11.294200361111111</c:v>
                </c:pt>
                <c:pt idx="4113">
                  <c:v>11.296978138888889</c:v>
                </c:pt>
                <c:pt idx="4114">
                  <c:v>11.299755916666667</c:v>
                </c:pt>
                <c:pt idx="4115">
                  <c:v>11.302533694444445</c:v>
                </c:pt>
                <c:pt idx="4116">
                  <c:v>11.305311472222222</c:v>
                </c:pt>
                <c:pt idx="4117">
                  <c:v>11.30808925</c:v>
                </c:pt>
                <c:pt idx="4118">
                  <c:v>11.310867027777778</c:v>
                </c:pt>
                <c:pt idx="4119">
                  <c:v>11.313644805555557</c:v>
                </c:pt>
                <c:pt idx="4120">
                  <c:v>11.316422583333333</c:v>
                </c:pt>
                <c:pt idx="4121">
                  <c:v>11.319200361111111</c:v>
                </c:pt>
                <c:pt idx="4122">
                  <c:v>11.321978138888889</c:v>
                </c:pt>
                <c:pt idx="4123">
                  <c:v>11.324755916666668</c:v>
                </c:pt>
                <c:pt idx="4124">
                  <c:v>11.327533694444444</c:v>
                </c:pt>
                <c:pt idx="4125">
                  <c:v>11.330311472222222</c:v>
                </c:pt>
                <c:pt idx="4126">
                  <c:v>11.33308925</c:v>
                </c:pt>
                <c:pt idx="4127">
                  <c:v>11.335867027777779</c:v>
                </c:pt>
                <c:pt idx="4128">
                  <c:v>11.338644805555555</c:v>
                </c:pt>
                <c:pt idx="4129">
                  <c:v>11.341422583333333</c:v>
                </c:pt>
                <c:pt idx="4130">
                  <c:v>11.344200361111112</c:v>
                </c:pt>
                <c:pt idx="4131">
                  <c:v>11.34697813888889</c:v>
                </c:pt>
                <c:pt idx="4132">
                  <c:v>11.349755916666666</c:v>
                </c:pt>
                <c:pt idx="4133">
                  <c:v>11.352533694444444</c:v>
                </c:pt>
                <c:pt idx="4134">
                  <c:v>11.355311472222223</c:v>
                </c:pt>
                <c:pt idx="4135">
                  <c:v>11.358089250000001</c:v>
                </c:pt>
                <c:pt idx="4136">
                  <c:v>11.360867027777777</c:v>
                </c:pt>
                <c:pt idx="4137">
                  <c:v>11.363644805555555</c:v>
                </c:pt>
                <c:pt idx="4138">
                  <c:v>11.366422583333334</c:v>
                </c:pt>
                <c:pt idx="4139">
                  <c:v>11.369200361111112</c:v>
                </c:pt>
                <c:pt idx="4140">
                  <c:v>11.371978138888888</c:v>
                </c:pt>
                <c:pt idx="4141">
                  <c:v>11.374755916666667</c:v>
                </c:pt>
                <c:pt idx="4142">
                  <c:v>11.377533694444445</c:v>
                </c:pt>
                <c:pt idx="4143">
                  <c:v>11.380311472222223</c:v>
                </c:pt>
                <c:pt idx="4144">
                  <c:v>11.383089249999999</c:v>
                </c:pt>
                <c:pt idx="4145">
                  <c:v>11.385867027777778</c:v>
                </c:pt>
                <c:pt idx="4146">
                  <c:v>11.388644805555556</c:v>
                </c:pt>
                <c:pt idx="4147">
                  <c:v>11.391422583333334</c:v>
                </c:pt>
                <c:pt idx="4148">
                  <c:v>11.394200361111112</c:v>
                </c:pt>
                <c:pt idx="4149">
                  <c:v>11.396978138888889</c:v>
                </c:pt>
                <c:pt idx="4150">
                  <c:v>11.399755916666667</c:v>
                </c:pt>
                <c:pt idx="4151">
                  <c:v>11.402533694444445</c:v>
                </c:pt>
                <c:pt idx="4152">
                  <c:v>11.405311472222223</c:v>
                </c:pt>
                <c:pt idx="4153">
                  <c:v>11.40808925</c:v>
                </c:pt>
                <c:pt idx="4154">
                  <c:v>11.410867027777778</c:v>
                </c:pt>
                <c:pt idx="4155">
                  <c:v>11.413644805555556</c:v>
                </c:pt>
                <c:pt idx="4156">
                  <c:v>11.416422583333334</c:v>
                </c:pt>
                <c:pt idx="4157">
                  <c:v>11.419200361111111</c:v>
                </c:pt>
                <c:pt idx="4158">
                  <c:v>11.421978138888889</c:v>
                </c:pt>
                <c:pt idx="4159">
                  <c:v>11.424755916666667</c:v>
                </c:pt>
                <c:pt idx="4160">
                  <c:v>11.427533694444445</c:v>
                </c:pt>
                <c:pt idx="4161">
                  <c:v>11.430311472222222</c:v>
                </c:pt>
                <c:pt idx="4162">
                  <c:v>11.43308925</c:v>
                </c:pt>
                <c:pt idx="4163">
                  <c:v>11.435867027777778</c:v>
                </c:pt>
                <c:pt idx="4164">
                  <c:v>11.438644805555557</c:v>
                </c:pt>
                <c:pt idx="4165">
                  <c:v>11.441422583333333</c:v>
                </c:pt>
                <c:pt idx="4166">
                  <c:v>11.444200361111111</c:v>
                </c:pt>
                <c:pt idx="4167">
                  <c:v>11.446978138888889</c:v>
                </c:pt>
                <c:pt idx="4168">
                  <c:v>11.449755916666668</c:v>
                </c:pt>
                <c:pt idx="4169">
                  <c:v>11.452533694444444</c:v>
                </c:pt>
                <c:pt idx="4170">
                  <c:v>11.455311472222222</c:v>
                </c:pt>
                <c:pt idx="4171">
                  <c:v>11.45808925</c:v>
                </c:pt>
                <c:pt idx="4172">
                  <c:v>11.460867027777779</c:v>
                </c:pt>
                <c:pt idx="4173">
                  <c:v>11.463644805555555</c:v>
                </c:pt>
                <c:pt idx="4174">
                  <c:v>11.466422583333333</c:v>
                </c:pt>
                <c:pt idx="4175">
                  <c:v>11.469200361111112</c:v>
                </c:pt>
                <c:pt idx="4176">
                  <c:v>11.47197813888889</c:v>
                </c:pt>
                <c:pt idx="4177">
                  <c:v>11.474755916666666</c:v>
                </c:pt>
                <c:pt idx="4178">
                  <c:v>11.477533694444444</c:v>
                </c:pt>
                <c:pt idx="4179">
                  <c:v>11.480311472222223</c:v>
                </c:pt>
                <c:pt idx="4180">
                  <c:v>11.483089250000001</c:v>
                </c:pt>
                <c:pt idx="4181">
                  <c:v>11.485867027777777</c:v>
                </c:pt>
                <c:pt idx="4182">
                  <c:v>11.488644805555555</c:v>
                </c:pt>
                <c:pt idx="4183">
                  <c:v>11.491422583333334</c:v>
                </c:pt>
                <c:pt idx="4184">
                  <c:v>11.494200361111112</c:v>
                </c:pt>
                <c:pt idx="4185">
                  <c:v>11.496978138888888</c:v>
                </c:pt>
                <c:pt idx="4186">
                  <c:v>11.499755916666667</c:v>
                </c:pt>
                <c:pt idx="4187">
                  <c:v>11.502533694444445</c:v>
                </c:pt>
                <c:pt idx="4188">
                  <c:v>11.505311472222223</c:v>
                </c:pt>
                <c:pt idx="4189">
                  <c:v>11.508089249999999</c:v>
                </c:pt>
                <c:pt idx="4190">
                  <c:v>11.510867027777778</c:v>
                </c:pt>
                <c:pt idx="4191">
                  <c:v>11.513644805555556</c:v>
                </c:pt>
                <c:pt idx="4192">
                  <c:v>11.516422583333334</c:v>
                </c:pt>
                <c:pt idx="4193">
                  <c:v>11.519200361111112</c:v>
                </c:pt>
                <c:pt idx="4194">
                  <c:v>11.521978138888889</c:v>
                </c:pt>
                <c:pt idx="4195">
                  <c:v>11.524755916666667</c:v>
                </c:pt>
                <c:pt idx="4196">
                  <c:v>11.527533694444445</c:v>
                </c:pt>
                <c:pt idx="4197">
                  <c:v>11.530311472222223</c:v>
                </c:pt>
                <c:pt idx="4198">
                  <c:v>11.53308925</c:v>
                </c:pt>
                <c:pt idx="4199">
                  <c:v>11.535867027777778</c:v>
                </c:pt>
                <c:pt idx="4200">
                  <c:v>11.538644805555556</c:v>
                </c:pt>
                <c:pt idx="4201">
                  <c:v>11.541422583333334</c:v>
                </c:pt>
                <c:pt idx="4202">
                  <c:v>11.544200361111111</c:v>
                </c:pt>
                <c:pt idx="4203">
                  <c:v>11.546978138888889</c:v>
                </c:pt>
                <c:pt idx="4204">
                  <c:v>11.549755916666667</c:v>
                </c:pt>
                <c:pt idx="4205">
                  <c:v>11.552533694444445</c:v>
                </c:pt>
                <c:pt idx="4206">
                  <c:v>11.555311472222222</c:v>
                </c:pt>
                <c:pt idx="4207">
                  <c:v>11.55808925</c:v>
                </c:pt>
                <c:pt idx="4208">
                  <c:v>11.560867027777778</c:v>
                </c:pt>
                <c:pt idx="4209">
                  <c:v>11.563644805555557</c:v>
                </c:pt>
                <c:pt idx="4210">
                  <c:v>11.566422583333333</c:v>
                </c:pt>
                <c:pt idx="4211">
                  <c:v>11.569200361111111</c:v>
                </c:pt>
                <c:pt idx="4212">
                  <c:v>11.571978138888889</c:v>
                </c:pt>
                <c:pt idx="4213">
                  <c:v>11.574755916666668</c:v>
                </c:pt>
                <c:pt idx="4214">
                  <c:v>11.577533694444444</c:v>
                </c:pt>
                <c:pt idx="4215">
                  <c:v>11.580311472222222</c:v>
                </c:pt>
                <c:pt idx="4216">
                  <c:v>11.58308925</c:v>
                </c:pt>
                <c:pt idx="4217">
                  <c:v>11.585867027777779</c:v>
                </c:pt>
                <c:pt idx="4218">
                  <c:v>11.588644805555555</c:v>
                </c:pt>
                <c:pt idx="4219">
                  <c:v>11.591422583333333</c:v>
                </c:pt>
                <c:pt idx="4220">
                  <c:v>11.594200361111112</c:v>
                </c:pt>
                <c:pt idx="4221">
                  <c:v>11.59697813888889</c:v>
                </c:pt>
                <c:pt idx="4222">
                  <c:v>11.599755916666666</c:v>
                </c:pt>
                <c:pt idx="4223">
                  <c:v>11.602533694444444</c:v>
                </c:pt>
                <c:pt idx="4224">
                  <c:v>11.605311472222223</c:v>
                </c:pt>
                <c:pt idx="4225">
                  <c:v>11.608089250000001</c:v>
                </c:pt>
                <c:pt idx="4226">
                  <c:v>11.610867027777777</c:v>
                </c:pt>
                <c:pt idx="4227">
                  <c:v>11.613644805555555</c:v>
                </c:pt>
                <c:pt idx="4228">
                  <c:v>11.616422583333334</c:v>
                </c:pt>
                <c:pt idx="4229">
                  <c:v>11.619200361111112</c:v>
                </c:pt>
                <c:pt idx="4230">
                  <c:v>11.621978138888888</c:v>
                </c:pt>
                <c:pt idx="4231">
                  <c:v>11.624755916666667</c:v>
                </c:pt>
                <c:pt idx="4232">
                  <c:v>11.627533694444445</c:v>
                </c:pt>
                <c:pt idx="4233">
                  <c:v>11.630311472222223</c:v>
                </c:pt>
                <c:pt idx="4234">
                  <c:v>11.633089249999999</c:v>
                </c:pt>
                <c:pt idx="4235">
                  <c:v>11.635867027777778</c:v>
                </c:pt>
                <c:pt idx="4236">
                  <c:v>11.638644805555556</c:v>
                </c:pt>
                <c:pt idx="4237">
                  <c:v>11.641422583333334</c:v>
                </c:pt>
                <c:pt idx="4238">
                  <c:v>11.644200361111112</c:v>
                </c:pt>
                <c:pt idx="4239">
                  <c:v>11.646978138888889</c:v>
                </c:pt>
                <c:pt idx="4240">
                  <c:v>11.649755916666667</c:v>
                </c:pt>
                <c:pt idx="4241">
                  <c:v>11.652533694444445</c:v>
                </c:pt>
                <c:pt idx="4242">
                  <c:v>11.655311472222223</c:v>
                </c:pt>
                <c:pt idx="4243">
                  <c:v>11.65808925</c:v>
                </c:pt>
                <c:pt idx="4244">
                  <c:v>11.660867027777778</c:v>
                </c:pt>
                <c:pt idx="4245">
                  <c:v>11.663644805555556</c:v>
                </c:pt>
                <c:pt idx="4246">
                  <c:v>11.666422583333334</c:v>
                </c:pt>
                <c:pt idx="4247">
                  <c:v>11.669200361111111</c:v>
                </c:pt>
                <c:pt idx="4248">
                  <c:v>11.671978138888889</c:v>
                </c:pt>
                <c:pt idx="4249">
                  <c:v>11.674755916666667</c:v>
                </c:pt>
                <c:pt idx="4250">
                  <c:v>11.677533694444445</c:v>
                </c:pt>
                <c:pt idx="4251">
                  <c:v>11.680311472222222</c:v>
                </c:pt>
                <c:pt idx="4252">
                  <c:v>11.68308925</c:v>
                </c:pt>
                <c:pt idx="4253">
                  <c:v>11.685867027777778</c:v>
                </c:pt>
                <c:pt idx="4254">
                  <c:v>11.688644805555557</c:v>
                </c:pt>
                <c:pt idx="4255">
                  <c:v>11.691422583333333</c:v>
                </c:pt>
                <c:pt idx="4256">
                  <c:v>11.694200361111111</c:v>
                </c:pt>
                <c:pt idx="4257">
                  <c:v>11.696978138888889</c:v>
                </c:pt>
                <c:pt idx="4258">
                  <c:v>11.699755916666668</c:v>
                </c:pt>
                <c:pt idx="4259">
                  <c:v>11.702533694444444</c:v>
                </c:pt>
                <c:pt idx="4260">
                  <c:v>11.705311472222222</c:v>
                </c:pt>
                <c:pt idx="4261">
                  <c:v>11.70808925</c:v>
                </c:pt>
                <c:pt idx="4262">
                  <c:v>11.710867027777779</c:v>
                </c:pt>
                <c:pt idx="4263">
                  <c:v>11.713644805555555</c:v>
                </c:pt>
                <c:pt idx="4264">
                  <c:v>11.716422583333333</c:v>
                </c:pt>
                <c:pt idx="4265">
                  <c:v>11.719200361111112</c:v>
                </c:pt>
                <c:pt idx="4266">
                  <c:v>11.72197813888889</c:v>
                </c:pt>
                <c:pt idx="4267">
                  <c:v>11.724755916666666</c:v>
                </c:pt>
                <c:pt idx="4268">
                  <c:v>11.727533694444444</c:v>
                </c:pt>
                <c:pt idx="4269">
                  <c:v>11.730311472222223</c:v>
                </c:pt>
                <c:pt idx="4270">
                  <c:v>11.733089250000001</c:v>
                </c:pt>
                <c:pt idx="4271">
                  <c:v>11.735867027777777</c:v>
                </c:pt>
                <c:pt idx="4272">
                  <c:v>11.738644805555555</c:v>
                </c:pt>
                <c:pt idx="4273">
                  <c:v>11.741422583333334</c:v>
                </c:pt>
                <c:pt idx="4274">
                  <c:v>11.744200361111112</c:v>
                </c:pt>
                <c:pt idx="4275">
                  <c:v>11.746978138888888</c:v>
                </c:pt>
                <c:pt idx="4276">
                  <c:v>11.749755916666667</c:v>
                </c:pt>
                <c:pt idx="4277">
                  <c:v>11.752533694444445</c:v>
                </c:pt>
                <c:pt idx="4278">
                  <c:v>11.755311472222223</c:v>
                </c:pt>
                <c:pt idx="4279">
                  <c:v>11.758089249999999</c:v>
                </c:pt>
                <c:pt idx="4280">
                  <c:v>11.760867027777778</c:v>
                </c:pt>
                <c:pt idx="4281">
                  <c:v>11.763644805555556</c:v>
                </c:pt>
                <c:pt idx="4282">
                  <c:v>11.766422583333334</c:v>
                </c:pt>
                <c:pt idx="4283">
                  <c:v>11.769200361111112</c:v>
                </c:pt>
                <c:pt idx="4284">
                  <c:v>11.771978138888889</c:v>
                </c:pt>
                <c:pt idx="4285">
                  <c:v>11.774755916666667</c:v>
                </c:pt>
                <c:pt idx="4286">
                  <c:v>11.777533694444445</c:v>
                </c:pt>
                <c:pt idx="4287">
                  <c:v>11.780311472222223</c:v>
                </c:pt>
                <c:pt idx="4288">
                  <c:v>11.78308925</c:v>
                </c:pt>
                <c:pt idx="4289">
                  <c:v>11.785867027777778</c:v>
                </c:pt>
                <c:pt idx="4290">
                  <c:v>11.788644805555556</c:v>
                </c:pt>
                <c:pt idx="4291">
                  <c:v>11.791422583333334</c:v>
                </c:pt>
                <c:pt idx="4292">
                  <c:v>11.794200361111111</c:v>
                </c:pt>
                <c:pt idx="4293">
                  <c:v>11.796978138888889</c:v>
                </c:pt>
                <c:pt idx="4294">
                  <c:v>11.799755916666667</c:v>
                </c:pt>
                <c:pt idx="4295">
                  <c:v>11.802533694444445</c:v>
                </c:pt>
                <c:pt idx="4296">
                  <c:v>11.805311472222222</c:v>
                </c:pt>
                <c:pt idx="4297">
                  <c:v>11.80808925</c:v>
                </c:pt>
                <c:pt idx="4298">
                  <c:v>11.810867027777778</c:v>
                </c:pt>
                <c:pt idx="4299">
                  <c:v>11.813644805555557</c:v>
                </c:pt>
                <c:pt idx="4300">
                  <c:v>11.816422583333333</c:v>
                </c:pt>
                <c:pt idx="4301">
                  <c:v>11.819200361111111</c:v>
                </c:pt>
                <c:pt idx="4302">
                  <c:v>11.821978138888889</c:v>
                </c:pt>
                <c:pt idx="4303">
                  <c:v>11.824755916666668</c:v>
                </c:pt>
                <c:pt idx="4304">
                  <c:v>11.827533694444444</c:v>
                </c:pt>
                <c:pt idx="4305">
                  <c:v>11.830311472222222</c:v>
                </c:pt>
                <c:pt idx="4306">
                  <c:v>11.83308925</c:v>
                </c:pt>
                <c:pt idx="4307">
                  <c:v>11.835867027777779</c:v>
                </c:pt>
                <c:pt idx="4308">
                  <c:v>11.838644805555555</c:v>
                </c:pt>
                <c:pt idx="4309">
                  <c:v>11.841422583333333</c:v>
                </c:pt>
                <c:pt idx="4310">
                  <c:v>11.844200361111112</c:v>
                </c:pt>
                <c:pt idx="4311">
                  <c:v>11.84697813888889</c:v>
                </c:pt>
                <c:pt idx="4312">
                  <c:v>11.849755916666666</c:v>
                </c:pt>
                <c:pt idx="4313">
                  <c:v>11.852533694444444</c:v>
                </c:pt>
                <c:pt idx="4314">
                  <c:v>11.855311472222223</c:v>
                </c:pt>
                <c:pt idx="4315">
                  <c:v>11.858089250000001</c:v>
                </c:pt>
                <c:pt idx="4316">
                  <c:v>11.860867027777777</c:v>
                </c:pt>
                <c:pt idx="4317">
                  <c:v>11.863644805555555</c:v>
                </c:pt>
                <c:pt idx="4318">
                  <c:v>11.866422583333334</c:v>
                </c:pt>
                <c:pt idx="4319">
                  <c:v>11.869200361111112</c:v>
                </c:pt>
                <c:pt idx="4320">
                  <c:v>11.871978138888888</c:v>
                </c:pt>
                <c:pt idx="4321">
                  <c:v>11.874755916666667</c:v>
                </c:pt>
                <c:pt idx="4322">
                  <c:v>11.877533694444445</c:v>
                </c:pt>
                <c:pt idx="4323">
                  <c:v>11.880311472222223</c:v>
                </c:pt>
                <c:pt idx="4324">
                  <c:v>11.883089249999999</c:v>
                </c:pt>
                <c:pt idx="4325">
                  <c:v>11.885867027777778</c:v>
                </c:pt>
                <c:pt idx="4326">
                  <c:v>11.888644805555556</c:v>
                </c:pt>
                <c:pt idx="4327">
                  <c:v>11.891422583333334</c:v>
                </c:pt>
                <c:pt idx="4328">
                  <c:v>11.894200361111112</c:v>
                </c:pt>
                <c:pt idx="4329">
                  <c:v>11.896978138888889</c:v>
                </c:pt>
                <c:pt idx="4330">
                  <c:v>11.899755916666667</c:v>
                </c:pt>
                <c:pt idx="4331">
                  <c:v>11.902533694444445</c:v>
                </c:pt>
                <c:pt idx="4332">
                  <c:v>11.905311472222223</c:v>
                </c:pt>
                <c:pt idx="4333">
                  <c:v>11.90808925</c:v>
                </c:pt>
                <c:pt idx="4334">
                  <c:v>11.910867027777778</c:v>
                </c:pt>
                <c:pt idx="4335">
                  <c:v>11.913644805555556</c:v>
                </c:pt>
                <c:pt idx="4336">
                  <c:v>11.916422583333334</c:v>
                </c:pt>
                <c:pt idx="4337">
                  <c:v>11.919200361111111</c:v>
                </c:pt>
                <c:pt idx="4338">
                  <c:v>11.921978138888889</c:v>
                </c:pt>
                <c:pt idx="4339">
                  <c:v>11.924755916666667</c:v>
                </c:pt>
                <c:pt idx="4340">
                  <c:v>11.927533694444445</c:v>
                </c:pt>
                <c:pt idx="4341">
                  <c:v>11.930311472222222</c:v>
                </c:pt>
                <c:pt idx="4342">
                  <c:v>11.93308925</c:v>
                </c:pt>
                <c:pt idx="4343">
                  <c:v>11.935867027777778</c:v>
                </c:pt>
                <c:pt idx="4344">
                  <c:v>11.938644805555557</c:v>
                </c:pt>
                <c:pt idx="4345">
                  <c:v>11.941422583333333</c:v>
                </c:pt>
                <c:pt idx="4346">
                  <c:v>11.944200361111111</c:v>
                </c:pt>
                <c:pt idx="4347">
                  <c:v>11.946978138888889</c:v>
                </c:pt>
                <c:pt idx="4348">
                  <c:v>11.949755916666668</c:v>
                </c:pt>
                <c:pt idx="4349">
                  <c:v>11.952533694444444</c:v>
                </c:pt>
                <c:pt idx="4350">
                  <c:v>11.955311472222222</c:v>
                </c:pt>
                <c:pt idx="4351">
                  <c:v>11.95808925</c:v>
                </c:pt>
                <c:pt idx="4352">
                  <c:v>11.960867027777779</c:v>
                </c:pt>
                <c:pt idx="4353">
                  <c:v>11.963644805555555</c:v>
                </c:pt>
                <c:pt idx="4354">
                  <c:v>11.966422583333333</c:v>
                </c:pt>
                <c:pt idx="4355">
                  <c:v>11.969200361111112</c:v>
                </c:pt>
                <c:pt idx="4356">
                  <c:v>11.97197813888889</c:v>
                </c:pt>
                <c:pt idx="4357">
                  <c:v>11.974755916666666</c:v>
                </c:pt>
                <c:pt idx="4358">
                  <c:v>11.977533694444444</c:v>
                </c:pt>
                <c:pt idx="4359">
                  <c:v>11.980311472222223</c:v>
                </c:pt>
                <c:pt idx="4360">
                  <c:v>11.983089250000001</c:v>
                </c:pt>
                <c:pt idx="4361">
                  <c:v>11.985867027777777</c:v>
                </c:pt>
                <c:pt idx="4362">
                  <c:v>11.988644805555555</c:v>
                </c:pt>
                <c:pt idx="4363">
                  <c:v>11.991422583333334</c:v>
                </c:pt>
                <c:pt idx="4364">
                  <c:v>11.994200361111112</c:v>
                </c:pt>
                <c:pt idx="4365">
                  <c:v>11.996978138888888</c:v>
                </c:pt>
                <c:pt idx="4366">
                  <c:v>11.999755916666667</c:v>
                </c:pt>
                <c:pt idx="4367">
                  <c:v>12.002533694444445</c:v>
                </c:pt>
                <c:pt idx="4368">
                  <c:v>12.005311472222223</c:v>
                </c:pt>
                <c:pt idx="4369">
                  <c:v>12.008089249999999</c:v>
                </c:pt>
                <c:pt idx="4370">
                  <c:v>12.010867027777778</c:v>
                </c:pt>
                <c:pt idx="4371">
                  <c:v>12.013644805555556</c:v>
                </c:pt>
                <c:pt idx="4372">
                  <c:v>12.016422583333334</c:v>
                </c:pt>
                <c:pt idx="4373">
                  <c:v>12.019200361111112</c:v>
                </c:pt>
                <c:pt idx="4374">
                  <c:v>12.021978138888889</c:v>
                </c:pt>
                <c:pt idx="4375">
                  <c:v>12.024755916666667</c:v>
                </c:pt>
                <c:pt idx="4376">
                  <c:v>12.027533694444445</c:v>
                </c:pt>
                <c:pt idx="4377">
                  <c:v>12.030311472222223</c:v>
                </c:pt>
                <c:pt idx="4378">
                  <c:v>12.03308925</c:v>
                </c:pt>
                <c:pt idx="4379">
                  <c:v>12.035867027777778</c:v>
                </c:pt>
                <c:pt idx="4380">
                  <c:v>12.038644805555556</c:v>
                </c:pt>
                <c:pt idx="4381">
                  <c:v>12.041422583333334</c:v>
                </c:pt>
                <c:pt idx="4382">
                  <c:v>12.044200361111111</c:v>
                </c:pt>
                <c:pt idx="4383">
                  <c:v>12.046978138888889</c:v>
                </c:pt>
                <c:pt idx="4384">
                  <c:v>12.049755916666667</c:v>
                </c:pt>
                <c:pt idx="4385">
                  <c:v>12.052533694444445</c:v>
                </c:pt>
                <c:pt idx="4386">
                  <c:v>12.055311472222222</c:v>
                </c:pt>
                <c:pt idx="4387">
                  <c:v>12.05808925</c:v>
                </c:pt>
                <c:pt idx="4388">
                  <c:v>12.060867027777778</c:v>
                </c:pt>
                <c:pt idx="4389">
                  <c:v>12.063644805555557</c:v>
                </c:pt>
                <c:pt idx="4390">
                  <c:v>12.066422583333333</c:v>
                </c:pt>
                <c:pt idx="4391">
                  <c:v>12.069200361111111</c:v>
                </c:pt>
                <c:pt idx="4392">
                  <c:v>12.071978138888889</c:v>
                </c:pt>
                <c:pt idx="4393">
                  <c:v>12.074755916666668</c:v>
                </c:pt>
                <c:pt idx="4394">
                  <c:v>12.077533694444444</c:v>
                </c:pt>
                <c:pt idx="4395">
                  <c:v>12.080311472222222</c:v>
                </c:pt>
                <c:pt idx="4396">
                  <c:v>12.08308925</c:v>
                </c:pt>
                <c:pt idx="4397">
                  <c:v>12.085867027777779</c:v>
                </c:pt>
                <c:pt idx="4398">
                  <c:v>12.088644805555555</c:v>
                </c:pt>
                <c:pt idx="4399">
                  <c:v>12.091422583333333</c:v>
                </c:pt>
                <c:pt idx="4400">
                  <c:v>12.094200361111112</c:v>
                </c:pt>
                <c:pt idx="4401">
                  <c:v>12.09697813888889</c:v>
                </c:pt>
                <c:pt idx="4402">
                  <c:v>12.099755916666666</c:v>
                </c:pt>
                <c:pt idx="4403">
                  <c:v>12.102533694444444</c:v>
                </c:pt>
                <c:pt idx="4404">
                  <c:v>12.105311472222223</c:v>
                </c:pt>
                <c:pt idx="4405">
                  <c:v>12.108089250000001</c:v>
                </c:pt>
                <c:pt idx="4406">
                  <c:v>12.110867027777777</c:v>
                </c:pt>
                <c:pt idx="4407">
                  <c:v>12.113644805555555</c:v>
                </c:pt>
                <c:pt idx="4408">
                  <c:v>12.116422583333334</c:v>
                </c:pt>
                <c:pt idx="4409">
                  <c:v>12.119200361111112</c:v>
                </c:pt>
                <c:pt idx="4410">
                  <c:v>12.121978138888888</c:v>
                </c:pt>
                <c:pt idx="4411">
                  <c:v>12.124755916666667</c:v>
                </c:pt>
                <c:pt idx="4412">
                  <c:v>12.127533694444445</c:v>
                </c:pt>
                <c:pt idx="4413">
                  <c:v>12.130311472222223</c:v>
                </c:pt>
                <c:pt idx="4414">
                  <c:v>12.133089249999999</c:v>
                </c:pt>
                <c:pt idx="4415">
                  <c:v>12.135867027777778</c:v>
                </c:pt>
                <c:pt idx="4416">
                  <c:v>12.138644805555556</c:v>
                </c:pt>
                <c:pt idx="4417">
                  <c:v>12.141422583333334</c:v>
                </c:pt>
                <c:pt idx="4418">
                  <c:v>12.144200361111112</c:v>
                </c:pt>
                <c:pt idx="4419">
                  <c:v>12.146978138888889</c:v>
                </c:pt>
                <c:pt idx="4420">
                  <c:v>12.149755916666667</c:v>
                </c:pt>
                <c:pt idx="4421">
                  <c:v>12.152533694444445</c:v>
                </c:pt>
                <c:pt idx="4422">
                  <c:v>12.155311472222223</c:v>
                </c:pt>
                <c:pt idx="4423">
                  <c:v>12.15808925</c:v>
                </c:pt>
                <c:pt idx="4424">
                  <c:v>12.160867027777778</c:v>
                </c:pt>
                <c:pt idx="4425">
                  <c:v>12.163644805555556</c:v>
                </c:pt>
                <c:pt idx="4426">
                  <c:v>12.166422583333334</c:v>
                </c:pt>
                <c:pt idx="4427">
                  <c:v>12.169200361111111</c:v>
                </c:pt>
                <c:pt idx="4428">
                  <c:v>12.171978138888889</c:v>
                </c:pt>
                <c:pt idx="4429">
                  <c:v>12.174755916666667</c:v>
                </c:pt>
                <c:pt idx="4430">
                  <c:v>12.177533694444445</c:v>
                </c:pt>
                <c:pt idx="4431">
                  <c:v>12.180311472222222</c:v>
                </c:pt>
                <c:pt idx="4432">
                  <c:v>12.18308925</c:v>
                </c:pt>
                <c:pt idx="4433">
                  <c:v>12.185867027777778</c:v>
                </c:pt>
                <c:pt idx="4434">
                  <c:v>12.188644805555557</c:v>
                </c:pt>
                <c:pt idx="4435">
                  <c:v>12.191422583333333</c:v>
                </c:pt>
                <c:pt idx="4436">
                  <c:v>12.194200361111111</c:v>
                </c:pt>
                <c:pt idx="4437">
                  <c:v>12.196978138888889</c:v>
                </c:pt>
                <c:pt idx="4438">
                  <c:v>12.199755916666668</c:v>
                </c:pt>
                <c:pt idx="4439">
                  <c:v>12.202533694444444</c:v>
                </c:pt>
                <c:pt idx="4440">
                  <c:v>12.205311472222222</c:v>
                </c:pt>
                <c:pt idx="4441">
                  <c:v>12.20808925</c:v>
                </c:pt>
                <c:pt idx="4442">
                  <c:v>12.210867027777779</c:v>
                </c:pt>
                <c:pt idx="4443">
                  <c:v>12.213644805555555</c:v>
                </c:pt>
                <c:pt idx="4444">
                  <c:v>12.216422583333333</c:v>
                </c:pt>
                <c:pt idx="4445">
                  <c:v>12.219200361111112</c:v>
                </c:pt>
                <c:pt idx="4446">
                  <c:v>12.22197813888889</c:v>
                </c:pt>
                <c:pt idx="4447">
                  <c:v>12.224755916666666</c:v>
                </c:pt>
                <c:pt idx="4448">
                  <c:v>12.227533694444444</c:v>
                </c:pt>
                <c:pt idx="4449">
                  <c:v>12.230311472222223</c:v>
                </c:pt>
                <c:pt idx="4450">
                  <c:v>12.233089250000001</c:v>
                </c:pt>
                <c:pt idx="4451">
                  <c:v>12.235867027777777</c:v>
                </c:pt>
                <c:pt idx="4452">
                  <c:v>12.238644805555555</c:v>
                </c:pt>
                <c:pt idx="4453">
                  <c:v>12.241422583333334</c:v>
                </c:pt>
                <c:pt idx="4454">
                  <c:v>12.244200361111112</c:v>
                </c:pt>
                <c:pt idx="4455">
                  <c:v>12.246978138888888</c:v>
                </c:pt>
                <c:pt idx="4456">
                  <c:v>12.249755916666667</c:v>
                </c:pt>
                <c:pt idx="4457">
                  <c:v>12.252533694444445</c:v>
                </c:pt>
                <c:pt idx="4458">
                  <c:v>12.255311472222223</c:v>
                </c:pt>
                <c:pt idx="4459">
                  <c:v>12.258089249999999</c:v>
                </c:pt>
                <c:pt idx="4460">
                  <c:v>12.260867027777778</c:v>
                </c:pt>
                <c:pt idx="4461">
                  <c:v>12.263644805555556</c:v>
                </c:pt>
                <c:pt idx="4462">
                  <c:v>12.266422583333334</c:v>
                </c:pt>
                <c:pt idx="4463">
                  <c:v>12.269200361111112</c:v>
                </c:pt>
                <c:pt idx="4464">
                  <c:v>12.271978138888889</c:v>
                </c:pt>
                <c:pt idx="4465">
                  <c:v>12.274755916666667</c:v>
                </c:pt>
                <c:pt idx="4466">
                  <c:v>12.277533694444445</c:v>
                </c:pt>
                <c:pt idx="4467">
                  <c:v>12.280311472222223</c:v>
                </c:pt>
                <c:pt idx="4468">
                  <c:v>12.28308925</c:v>
                </c:pt>
                <c:pt idx="4469">
                  <c:v>12.285867027777778</c:v>
                </c:pt>
                <c:pt idx="4470">
                  <c:v>12.288644805555556</c:v>
                </c:pt>
                <c:pt idx="4471">
                  <c:v>12.291422583333334</c:v>
                </c:pt>
                <c:pt idx="4472">
                  <c:v>12.294200361111111</c:v>
                </c:pt>
                <c:pt idx="4473">
                  <c:v>12.296978138888889</c:v>
                </c:pt>
                <c:pt idx="4474">
                  <c:v>12.299755916666667</c:v>
                </c:pt>
                <c:pt idx="4475">
                  <c:v>12.302533694444445</c:v>
                </c:pt>
                <c:pt idx="4476">
                  <c:v>12.305311472222222</c:v>
                </c:pt>
                <c:pt idx="4477">
                  <c:v>12.30808925</c:v>
                </c:pt>
                <c:pt idx="4478">
                  <c:v>12.310867027777778</c:v>
                </c:pt>
                <c:pt idx="4479">
                  <c:v>12.313644805555557</c:v>
                </c:pt>
                <c:pt idx="4480">
                  <c:v>12.316422583333333</c:v>
                </c:pt>
                <c:pt idx="4481">
                  <c:v>12.319200361111111</c:v>
                </c:pt>
                <c:pt idx="4482">
                  <c:v>12.321978138888889</c:v>
                </c:pt>
                <c:pt idx="4483">
                  <c:v>12.324755916666668</c:v>
                </c:pt>
                <c:pt idx="4484">
                  <c:v>12.327533694444444</c:v>
                </c:pt>
                <c:pt idx="4485">
                  <c:v>12.330311472222222</c:v>
                </c:pt>
                <c:pt idx="4486">
                  <c:v>12.33308925</c:v>
                </c:pt>
                <c:pt idx="4487">
                  <c:v>12.335867027777779</c:v>
                </c:pt>
                <c:pt idx="4488">
                  <c:v>12.338644805555555</c:v>
                </c:pt>
                <c:pt idx="4489">
                  <c:v>12.341422583333333</c:v>
                </c:pt>
                <c:pt idx="4490">
                  <c:v>12.344200361111112</c:v>
                </c:pt>
                <c:pt idx="4491">
                  <c:v>12.34697813888889</c:v>
                </c:pt>
                <c:pt idx="4492">
                  <c:v>12.349755916666666</c:v>
                </c:pt>
                <c:pt idx="4493">
                  <c:v>12.352533694444444</c:v>
                </c:pt>
                <c:pt idx="4494">
                  <c:v>12.355311472222223</c:v>
                </c:pt>
                <c:pt idx="4495">
                  <c:v>12.358089250000001</c:v>
                </c:pt>
                <c:pt idx="4496">
                  <c:v>12.360867027777777</c:v>
                </c:pt>
                <c:pt idx="4497">
                  <c:v>12.363644805555555</c:v>
                </c:pt>
                <c:pt idx="4498">
                  <c:v>12.366422583333334</c:v>
                </c:pt>
                <c:pt idx="4499">
                  <c:v>12.369200361111112</c:v>
                </c:pt>
                <c:pt idx="4500">
                  <c:v>12.371978138888888</c:v>
                </c:pt>
                <c:pt idx="4501">
                  <c:v>12.374755916666667</c:v>
                </c:pt>
                <c:pt idx="4502">
                  <c:v>12.377533694444445</c:v>
                </c:pt>
                <c:pt idx="4503">
                  <c:v>12.380311472222223</c:v>
                </c:pt>
                <c:pt idx="4504">
                  <c:v>12.383089249999999</c:v>
                </c:pt>
                <c:pt idx="4505">
                  <c:v>12.385867027777778</c:v>
                </c:pt>
                <c:pt idx="4506">
                  <c:v>12.388644805555556</c:v>
                </c:pt>
                <c:pt idx="4507">
                  <c:v>12.391422583333334</c:v>
                </c:pt>
                <c:pt idx="4508">
                  <c:v>12.394200361111112</c:v>
                </c:pt>
                <c:pt idx="4509">
                  <c:v>12.396978138888889</c:v>
                </c:pt>
                <c:pt idx="4510">
                  <c:v>12.399755916666667</c:v>
                </c:pt>
                <c:pt idx="4511">
                  <c:v>12.402533694444445</c:v>
                </c:pt>
                <c:pt idx="4512">
                  <c:v>12.405311472222223</c:v>
                </c:pt>
                <c:pt idx="4513">
                  <c:v>12.40808925</c:v>
                </c:pt>
                <c:pt idx="4514">
                  <c:v>12.410867027777778</c:v>
                </c:pt>
                <c:pt idx="4515">
                  <c:v>12.413644805555556</c:v>
                </c:pt>
                <c:pt idx="4516">
                  <c:v>12.416422583333334</c:v>
                </c:pt>
                <c:pt idx="4517">
                  <c:v>12.419200361111111</c:v>
                </c:pt>
                <c:pt idx="4518">
                  <c:v>12.421978138888889</c:v>
                </c:pt>
                <c:pt idx="4519">
                  <c:v>12.424755916666667</c:v>
                </c:pt>
                <c:pt idx="4520">
                  <c:v>12.427533694444445</c:v>
                </c:pt>
                <c:pt idx="4521">
                  <c:v>12.430311472222222</c:v>
                </c:pt>
                <c:pt idx="4522">
                  <c:v>12.43308925</c:v>
                </c:pt>
                <c:pt idx="4523">
                  <c:v>12.435867027777778</c:v>
                </c:pt>
                <c:pt idx="4524">
                  <c:v>12.438644805555557</c:v>
                </c:pt>
                <c:pt idx="4525">
                  <c:v>12.441422583333333</c:v>
                </c:pt>
                <c:pt idx="4526">
                  <c:v>12.444200361111111</c:v>
                </c:pt>
                <c:pt idx="4527">
                  <c:v>12.446978138888889</c:v>
                </c:pt>
                <c:pt idx="4528">
                  <c:v>12.449755916666668</c:v>
                </c:pt>
                <c:pt idx="4529">
                  <c:v>12.452533694444444</c:v>
                </c:pt>
                <c:pt idx="4530">
                  <c:v>12.455311472222222</c:v>
                </c:pt>
                <c:pt idx="4531">
                  <c:v>12.45808925</c:v>
                </c:pt>
                <c:pt idx="4532">
                  <c:v>12.460867027777779</c:v>
                </c:pt>
                <c:pt idx="4533">
                  <c:v>12.463644805555555</c:v>
                </c:pt>
                <c:pt idx="4534">
                  <c:v>12.466422583333333</c:v>
                </c:pt>
                <c:pt idx="4535">
                  <c:v>12.469200361111112</c:v>
                </c:pt>
                <c:pt idx="4536">
                  <c:v>12.47197813888889</c:v>
                </c:pt>
                <c:pt idx="4537">
                  <c:v>12.474755916666666</c:v>
                </c:pt>
                <c:pt idx="4538">
                  <c:v>12.477533694444444</c:v>
                </c:pt>
                <c:pt idx="4539">
                  <c:v>12.480311472222223</c:v>
                </c:pt>
                <c:pt idx="4540">
                  <c:v>12.483089250000001</c:v>
                </c:pt>
                <c:pt idx="4541">
                  <c:v>12.485867027777777</c:v>
                </c:pt>
                <c:pt idx="4542">
                  <c:v>12.488644805555555</c:v>
                </c:pt>
                <c:pt idx="4543">
                  <c:v>12.491422583333334</c:v>
                </c:pt>
                <c:pt idx="4544">
                  <c:v>12.494200361111112</c:v>
                </c:pt>
                <c:pt idx="4545">
                  <c:v>12.496978138888888</c:v>
                </c:pt>
                <c:pt idx="4546">
                  <c:v>12.499755916666667</c:v>
                </c:pt>
                <c:pt idx="4547">
                  <c:v>12.502533694444445</c:v>
                </c:pt>
                <c:pt idx="4548">
                  <c:v>12.505311472222223</c:v>
                </c:pt>
                <c:pt idx="4549">
                  <c:v>12.508089249999999</c:v>
                </c:pt>
                <c:pt idx="4550">
                  <c:v>12.510867027777778</c:v>
                </c:pt>
                <c:pt idx="4551">
                  <c:v>12.513644805555556</c:v>
                </c:pt>
                <c:pt idx="4552">
                  <c:v>12.516422583333334</c:v>
                </c:pt>
                <c:pt idx="4553">
                  <c:v>12.519200361111112</c:v>
                </c:pt>
                <c:pt idx="4554">
                  <c:v>12.521978138888889</c:v>
                </c:pt>
                <c:pt idx="4555">
                  <c:v>12.524755916666667</c:v>
                </c:pt>
                <c:pt idx="4556">
                  <c:v>12.527533694444445</c:v>
                </c:pt>
                <c:pt idx="4557">
                  <c:v>12.530311472222223</c:v>
                </c:pt>
                <c:pt idx="4558">
                  <c:v>12.53308925</c:v>
                </c:pt>
                <c:pt idx="4559">
                  <c:v>12.535867027777778</c:v>
                </c:pt>
                <c:pt idx="4560">
                  <c:v>12.538644805555556</c:v>
                </c:pt>
                <c:pt idx="4561">
                  <c:v>12.541422583333334</c:v>
                </c:pt>
                <c:pt idx="4562">
                  <c:v>12.544200361111111</c:v>
                </c:pt>
                <c:pt idx="4563">
                  <c:v>12.546978138888889</c:v>
                </c:pt>
                <c:pt idx="4564">
                  <c:v>12.549755916666667</c:v>
                </c:pt>
                <c:pt idx="4565">
                  <c:v>12.552533694444445</c:v>
                </c:pt>
                <c:pt idx="4566">
                  <c:v>12.555311472222222</c:v>
                </c:pt>
                <c:pt idx="4567">
                  <c:v>12.55808925</c:v>
                </c:pt>
                <c:pt idx="4568">
                  <c:v>12.560867027777778</c:v>
                </c:pt>
                <c:pt idx="4569">
                  <c:v>12.563644805555557</c:v>
                </c:pt>
                <c:pt idx="4570">
                  <c:v>12.566422583333333</c:v>
                </c:pt>
                <c:pt idx="4571">
                  <c:v>12.569200361111111</c:v>
                </c:pt>
                <c:pt idx="4572">
                  <c:v>12.571978138888889</c:v>
                </c:pt>
                <c:pt idx="4573">
                  <c:v>12.574755916666668</c:v>
                </c:pt>
                <c:pt idx="4574">
                  <c:v>12.577533694444444</c:v>
                </c:pt>
                <c:pt idx="4575">
                  <c:v>12.580311472222222</c:v>
                </c:pt>
                <c:pt idx="4576">
                  <c:v>12.58308925</c:v>
                </c:pt>
                <c:pt idx="4577">
                  <c:v>12.585867027777779</c:v>
                </c:pt>
                <c:pt idx="4578">
                  <c:v>12.588644805555555</c:v>
                </c:pt>
                <c:pt idx="4579">
                  <c:v>12.591422583333333</c:v>
                </c:pt>
                <c:pt idx="4580">
                  <c:v>12.594200361111112</c:v>
                </c:pt>
                <c:pt idx="4581">
                  <c:v>12.59697813888889</c:v>
                </c:pt>
                <c:pt idx="4582">
                  <c:v>12.599755916666666</c:v>
                </c:pt>
                <c:pt idx="4583">
                  <c:v>12.602533694444444</c:v>
                </c:pt>
                <c:pt idx="4584">
                  <c:v>12.605311472222223</c:v>
                </c:pt>
                <c:pt idx="4585">
                  <c:v>12.608089250000001</c:v>
                </c:pt>
                <c:pt idx="4586">
                  <c:v>12.610867027777777</c:v>
                </c:pt>
                <c:pt idx="4587">
                  <c:v>12.613644805555555</c:v>
                </c:pt>
                <c:pt idx="4588">
                  <c:v>12.616422583333334</c:v>
                </c:pt>
                <c:pt idx="4589">
                  <c:v>12.619200361111112</c:v>
                </c:pt>
                <c:pt idx="4590">
                  <c:v>12.621978138888888</c:v>
                </c:pt>
                <c:pt idx="4591">
                  <c:v>12.624755916666667</c:v>
                </c:pt>
                <c:pt idx="4592">
                  <c:v>12.627533694444445</c:v>
                </c:pt>
                <c:pt idx="4593">
                  <c:v>12.630311472222223</c:v>
                </c:pt>
                <c:pt idx="4594">
                  <c:v>12.633089249999999</c:v>
                </c:pt>
                <c:pt idx="4595">
                  <c:v>12.635867027777778</c:v>
                </c:pt>
                <c:pt idx="4596">
                  <c:v>12.638644805555556</c:v>
                </c:pt>
                <c:pt idx="4597">
                  <c:v>12.641422583333334</c:v>
                </c:pt>
                <c:pt idx="4598">
                  <c:v>12.644200361111112</c:v>
                </c:pt>
                <c:pt idx="4599">
                  <c:v>12.646978138888889</c:v>
                </c:pt>
                <c:pt idx="4600">
                  <c:v>12.649755916666667</c:v>
                </c:pt>
                <c:pt idx="4601">
                  <c:v>12.652533694444445</c:v>
                </c:pt>
                <c:pt idx="4602">
                  <c:v>12.655311472222223</c:v>
                </c:pt>
                <c:pt idx="4603">
                  <c:v>12.65808925</c:v>
                </c:pt>
                <c:pt idx="4604">
                  <c:v>12.660867027777778</c:v>
                </c:pt>
                <c:pt idx="4605">
                  <c:v>12.663644805555556</c:v>
                </c:pt>
                <c:pt idx="4606">
                  <c:v>12.666422583333334</c:v>
                </c:pt>
                <c:pt idx="4607">
                  <c:v>12.669200361111111</c:v>
                </c:pt>
                <c:pt idx="4608">
                  <c:v>12.671978138888889</c:v>
                </c:pt>
                <c:pt idx="4609">
                  <c:v>12.674755916666667</c:v>
                </c:pt>
                <c:pt idx="4610">
                  <c:v>12.677533694444445</c:v>
                </c:pt>
                <c:pt idx="4611">
                  <c:v>12.680311472222222</c:v>
                </c:pt>
                <c:pt idx="4612">
                  <c:v>12.68308925</c:v>
                </c:pt>
                <c:pt idx="4613">
                  <c:v>12.685867027777778</c:v>
                </c:pt>
                <c:pt idx="4614">
                  <c:v>12.688644805555557</c:v>
                </c:pt>
                <c:pt idx="4615">
                  <c:v>12.691422583333333</c:v>
                </c:pt>
                <c:pt idx="4616">
                  <c:v>12.694200361111111</c:v>
                </c:pt>
                <c:pt idx="4617">
                  <c:v>12.696978138888889</c:v>
                </c:pt>
                <c:pt idx="4618">
                  <c:v>12.699755916666668</c:v>
                </c:pt>
                <c:pt idx="4619">
                  <c:v>12.702533694444444</c:v>
                </c:pt>
                <c:pt idx="4620">
                  <c:v>12.705311472222222</c:v>
                </c:pt>
                <c:pt idx="4621">
                  <c:v>12.70808925</c:v>
                </c:pt>
                <c:pt idx="4622">
                  <c:v>12.710867027777779</c:v>
                </c:pt>
                <c:pt idx="4623">
                  <c:v>12.713644805555555</c:v>
                </c:pt>
                <c:pt idx="4624">
                  <c:v>12.716422583333333</c:v>
                </c:pt>
                <c:pt idx="4625">
                  <c:v>12.719200361111112</c:v>
                </c:pt>
                <c:pt idx="4626">
                  <c:v>12.72197813888889</c:v>
                </c:pt>
                <c:pt idx="4627">
                  <c:v>12.724755916666666</c:v>
                </c:pt>
                <c:pt idx="4628">
                  <c:v>12.727533694444444</c:v>
                </c:pt>
                <c:pt idx="4629">
                  <c:v>12.730311472222223</c:v>
                </c:pt>
                <c:pt idx="4630">
                  <c:v>12.733089250000001</c:v>
                </c:pt>
                <c:pt idx="4631">
                  <c:v>12.735867027777777</c:v>
                </c:pt>
                <c:pt idx="4632">
                  <c:v>12.738644805555555</c:v>
                </c:pt>
                <c:pt idx="4633">
                  <c:v>12.741422583333334</c:v>
                </c:pt>
                <c:pt idx="4634">
                  <c:v>12.744200361111112</c:v>
                </c:pt>
                <c:pt idx="4635">
                  <c:v>12.746978138888888</c:v>
                </c:pt>
                <c:pt idx="4636">
                  <c:v>12.749755916666667</c:v>
                </c:pt>
                <c:pt idx="4637">
                  <c:v>12.752533694444445</c:v>
                </c:pt>
                <c:pt idx="4638">
                  <c:v>12.755311472222223</c:v>
                </c:pt>
                <c:pt idx="4639">
                  <c:v>12.758089249999999</c:v>
                </c:pt>
                <c:pt idx="4640">
                  <c:v>12.760867027777778</c:v>
                </c:pt>
                <c:pt idx="4641">
                  <c:v>12.763644805555556</c:v>
                </c:pt>
                <c:pt idx="4642">
                  <c:v>12.766422583333334</c:v>
                </c:pt>
                <c:pt idx="4643">
                  <c:v>12.769200361111112</c:v>
                </c:pt>
                <c:pt idx="4644">
                  <c:v>12.771978138888889</c:v>
                </c:pt>
                <c:pt idx="4645">
                  <c:v>12.774755916666667</c:v>
                </c:pt>
                <c:pt idx="4646">
                  <c:v>12.777533694444445</c:v>
                </c:pt>
                <c:pt idx="4647">
                  <c:v>12.780311472222223</c:v>
                </c:pt>
                <c:pt idx="4648">
                  <c:v>12.78308925</c:v>
                </c:pt>
                <c:pt idx="4649">
                  <c:v>12.785867027777778</c:v>
                </c:pt>
                <c:pt idx="4650">
                  <c:v>12.788644805555556</c:v>
                </c:pt>
                <c:pt idx="4651">
                  <c:v>12.791422583333334</c:v>
                </c:pt>
                <c:pt idx="4652">
                  <c:v>12.794200361111111</c:v>
                </c:pt>
                <c:pt idx="4653">
                  <c:v>12.796978138888889</c:v>
                </c:pt>
                <c:pt idx="4654">
                  <c:v>12.799755916666667</c:v>
                </c:pt>
                <c:pt idx="4655">
                  <c:v>12.802533694444445</c:v>
                </c:pt>
                <c:pt idx="4656">
                  <c:v>12.805311472222222</c:v>
                </c:pt>
                <c:pt idx="4657">
                  <c:v>12.80808925</c:v>
                </c:pt>
                <c:pt idx="4658">
                  <c:v>12.810867027777778</c:v>
                </c:pt>
                <c:pt idx="4659">
                  <c:v>12.813644805555557</c:v>
                </c:pt>
                <c:pt idx="4660">
                  <c:v>12.816422583333333</c:v>
                </c:pt>
                <c:pt idx="4661">
                  <c:v>12.819200361111111</c:v>
                </c:pt>
                <c:pt idx="4662">
                  <c:v>12.821978138888889</c:v>
                </c:pt>
                <c:pt idx="4663">
                  <c:v>12.824755916666668</c:v>
                </c:pt>
                <c:pt idx="4664">
                  <c:v>12.827533694444444</c:v>
                </c:pt>
                <c:pt idx="4665">
                  <c:v>12.830311472222222</c:v>
                </c:pt>
                <c:pt idx="4666">
                  <c:v>12.83308925</c:v>
                </c:pt>
                <c:pt idx="4667">
                  <c:v>12.835867027777779</c:v>
                </c:pt>
                <c:pt idx="4668">
                  <c:v>12.838644805555555</c:v>
                </c:pt>
                <c:pt idx="4669">
                  <c:v>12.841422583333333</c:v>
                </c:pt>
                <c:pt idx="4670">
                  <c:v>12.844200361111112</c:v>
                </c:pt>
                <c:pt idx="4671">
                  <c:v>12.84697813888889</c:v>
                </c:pt>
                <c:pt idx="4672">
                  <c:v>12.849755916666666</c:v>
                </c:pt>
                <c:pt idx="4673">
                  <c:v>12.852533694444444</c:v>
                </c:pt>
                <c:pt idx="4674">
                  <c:v>12.855311472222223</c:v>
                </c:pt>
                <c:pt idx="4675">
                  <c:v>12.858089250000001</c:v>
                </c:pt>
                <c:pt idx="4676">
                  <c:v>12.860867027777777</c:v>
                </c:pt>
                <c:pt idx="4677">
                  <c:v>12.863644805555555</c:v>
                </c:pt>
                <c:pt idx="4678">
                  <c:v>12.866422583333334</c:v>
                </c:pt>
                <c:pt idx="4679">
                  <c:v>12.869200361111112</c:v>
                </c:pt>
                <c:pt idx="4680">
                  <c:v>12.871978138888888</c:v>
                </c:pt>
                <c:pt idx="4681">
                  <c:v>12.874755916666667</c:v>
                </c:pt>
                <c:pt idx="4682">
                  <c:v>12.877533694444445</c:v>
                </c:pt>
                <c:pt idx="4683">
                  <c:v>12.880311472222223</c:v>
                </c:pt>
                <c:pt idx="4684">
                  <c:v>12.883089249999999</c:v>
                </c:pt>
                <c:pt idx="4685">
                  <c:v>12.885867027777778</c:v>
                </c:pt>
                <c:pt idx="4686">
                  <c:v>12.888644805555556</c:v>
                </c:pt>
                <c:pt idx="4687">
                  <c:v>12.891422583333334</c:v>
                </c:pt>
                <c:pt idx="4688">
                  <c:v>12.894200361111112</c:v>
                </c:pt>
                <c:pt idx="4689">
                  <c:v>12.896978138888889</c:v>
                </c:pt>
                <c:pt idx="4690">
                  <c:v>12.899755916666667</c:v>
                </c:pt>
                <c:pt idx="4691">
                  <c:v>12.902533694444445</c:v>
                </c:pt>
                <c:pt idx="4692">
                  <c:v>12.905311472222223</c:v>
                </c:pt>
                <c:pt idx="4693">
                  <c:v>12.90808925</c:v>
                </c:pt>
                <c:pt idx="4694">
                  <c:v>12.910867027777778</c:v>
                </c:pt>
                <c:pt idx="4695">
                  <c:v>12.913644805555556</c:v>
                </c:pt>
                <c:pt idx="4696">
                  <c:v>12.916422583333334</c:v>
                </c:pt>
                <c:pt idx="4697">
                  <c:v>12.919200361111111</c:v>
                </c:pt>
                <c:pt idx="4698">
                  <c:v>12.921978138888889</c:v>
                </c:pt>
                <c:pt idx="4699">
                  <c:v>12.924755916666667</c:v>
                </c:pt>
                <c:pt idx="4700">
                  <c:v>12.927533694444445</c:v>
                </c:pt>
                <c:pt idx="4701">
                  <c:v>12.930311472222222</c:v>
                </c:pt>
                <c:pt idx="4702">
                  <c:v>12.93308925</c:v>
                </c:pt>
                <c:pt idx="4703">
                  <c:v>12.935867027777778</c:v>
                </c:pt>
                <c:pt idx="4704">
                  <c:v>12.938644805555557</c:v>
                </c:pt>
                <c:pt idx="4705">
                  <c:v>12.941422583333333</c:v>
                </c:pt>
                <c:pt idx="4706">
                  <c:v>12.944200361111111</c:v>
                </c:pt>
                <c:pt idx="4707">
                  <c:v>12.946978138888889</c:v>
                </c:pt>
                <c:pt idx="4708">
                  <c:v>12.949755916666668</c:v>
                </c:pt>
                <c:pt idx="4709">
                  <c:v>12.952533694444444</c:v>
                </c:pt>
                <c:pt idx="4710">
                  <c:v>12.955311472222222</c:v>
                </c:pt>
                <c:pt idx="4711">
                  <c:v>12.95808925</c:v>
                </c:pt>
                <c:pt idx="4712">
                  <c:v>12.960867027777779</c:v>
                </c:pt>
                <c:pt idx="4713">
                  <c:v>12.963644805555555</c:v>
                </c:pt>
                <c:pt idx="4714">
                  <c:v>12.966422583333333</c:v>
                </c:pt>
                <c:pt idx="4715">
                  <c:v>12.969200361111112</c:v>
                </c:pt>
                <c:pt idx="4716">
                  <c:v>12.97197813888889</c:v>
                </c:pt>
                <c:pt idx="4717">
                  <c:v>12.974755916666666</c:v>
                </c:pt>
                <c:pt idx="4718">
                  <c:v>12.977533694444444</c:v>
                </c:pt>
                <c:pt idx="4719">
                  <c:v>12.980311472222223</c:v>
                </c:pt>
                <c:pt idx="4720">
                  <c:v>12.983089250000001</c:v>
                </c:pt>
                <c:pt idx="4721">
                  <c:v>12.985867027777777</c:v>
                </c:pt>
                <c:pt idx="4722">
                  <c:v>12.988644805555555</c:v>
                </c:pt>
                <c:pt idx="4723">
                  <c:v>12.991422583333334</c:v>
                </c:pt>
                <c:pt idx="4724">
                  <c:v>12.994200361111112</c:v>
                </c:pt>
                <c:pt idx="4725">
                  <c:v>12.996978138888888</c:v>
                </c:pt>
                <c:pt idx="4726">
                  <c:v>12.999755916666667</c:v>
                </c:pt>
                <c:pt idx="4727">
                  <c:v>13.002533694444445</c:v>
                </c:pt>
                <c:pt idx="4728">
                  <c:v>13.005311472222223</c:v>
                </c:pt>
                <c:pt idx="4729">
                  <c:v>13.008089249999999</c:v>
                </c:pt>
                <c:pt idx="4730">
                  <c:v>13.010867027777778</c:v>
                </c:pt>
                <c:pt idx="4731">
                  <c:v>13.013644805555556</c:v>
                </c:pt>
                <c:pt idx="4732">
                  <c:v>13.016422583333334</c:v>
                </c:pt>
                <c:pt idx="4733">
                  <c:v>13.019200361111112</c:v>
                </c:pt>
                <c:pt idx="4734">
                  <c:v>13.021978138888889</c:v>
                </c:pt>
                <c:pt idx="4735">
                  <c:v>13.024755916666667</c:v>
                </c:pt>
                <c:pt idx="4736">
                  <c:v>13.027533694444445</c:v>
                </c:pt>
                <c:pt idx="4737">
                  <c:v>13.030311472222223</c:v>
                </c:pt>
                <c:pt idx="4738">
                  <c:v>13.03308925</c:v>
                </c:pt>
                <c:pt idx="4739">
                  <c:v>13.035867027777778</c:v>
                </c:pt>
                <c:pt idx="4740">
                  <c:v>13.038644805555556</c:v>
                </c:pt>
                <c:pt idx="4741">
                  <c:v>13.041422583333334</c:v>
                </c:pt>
                <c:pt idx="4742">
                  <c:v>13.044200361111111</c:v>
                </c:pt>
                <c:pt idx="4743">
                  <c:v>13.046978138888889</c:v>
                </c:pt>
                <c:pt idx="4744">
                  <c:v>13.049755916666667</c:v>
                </c:pt>
                <c:pt idx="4745">
                  <c:v>13.052533694444445</c:v>
                </c:pt>
                <c:pt idx="4746">
                  <c:v>13.055311472222222</c:v>
                </c:pt>
                <c:pt idx="4747">
                  <c:v>13.05808925</c:v>
                </c:pt>
                <c:pt idx="4748">
                  <c:v>13.060867027777778</c:v>
                </c:pt>
                <c:pt idx="4749">
                  <c:v>13.063644805555557</c:v>
                </c:pt>
                <c:pt idx="4750">
                  <c:v>13.066422583333333</c:v>
                </c:pt>
                <c:pt idx="4751">
                  <c:v>13.069200361111111</c:v>
                </c:pt>
                <c:pt idx="4752">
                  <c:v>13.071978138888889</c:v>
                </c:pt>
                <c:pt idx="4753">
                  <c:v>13.074755916666668</c:v>
                </c:pt>
                <c:pt idx="4754">
                  <c:v>13.077533694444444</c:v>
                </c:pt>
                <c:pt idx="4755">
                  <c:v>13.080311472222222</c:v>
                </c:pt>
                <c:pt idx="4756">
                  <c:v>13.08308925</c:v>
                </c:pt>
                <c:pt idx="4757">
                  <c:v>13.085867027777779</c:v>
                </c:pt>
                <c:pt idx="4758">
                  <c:v>13.088644805555555</c:v>
                </c:pt>
                <c:pt idx="4759">
                  <c:v>13.091422583333333</c:v>
                </c:pt>
                <c:pt idx="4760">
                  <c:v>13.094200361111112</c:v>
                </c:pt>
                <c:pt idx="4761">
                  <c:v>13.09697813888889</c:v>
                </c:pt>
                <c:pt idx="4762">
                  <c:v>13.099755916666666</c:v>
                </c:pt>
                <c:pt idx="4763">
                  <c:v>13.102533694444444</c:v>
                </c:pt>
                <c:pt idx="4764">
                  <c:v>13.105311472222223</c:v>
                </c:pt>
                <c:pt idx="4765">
                  <c:v>13.108089250000001</c:v>
                </c:pt>
                <c:pt idx="4766">
                  <c:v>13.110867027777777</c:v>
                </c:pt>
                <c:pt idx="4767">
                  <c:v>13.113644805555555</c:v>
                </c:pt>
                <c:pt idx="4768">
                  <c:v>13.116422583333334</c:v>
                </c:pt>
                <c:pt idx="4769">
                  <c:v>13.119200361111112</c:v>
                </c:pt>
                <c:pt idx="4770">
                  <c:v>13.121978138888888</c:v>
                </c:pt>
                <c:pt idx="4771">
                  <c:v>13.124755916666667</c:v>
                </c:pt>
                <c:pt idx="4772">
                  <c:v>13.127533694444445</c:v>
                </c:pt>
                <c:pt idx="4773">
                  <c:v>13.130311472222223</c:v>
                </c:pt>
                <c:pt idx="4774">
                  <c:v>13.133089249999999</c:v>
                </c:pt>
                <c:pt idx="4775">
                  <c:v>13.135867027777778</c:v>
                </c:pt>
                <c:pt idx="4776">
                  <c:v>13.138644805555556</c:v>
                </c:pt>
                <c:pt idx="4777">
                  <c:v>13.141422583333334</c:v>
                </c:pt>
                <c:pt idx="4778">
                  <c:v>13.144200361111112</c:v>
                </c:pt>
                <c:pt idx="4779">
                  <c:v>13.146978138888889</c:v>
                </c:pt>
                <c:pt idx="4780">
                  <c:v>13.149755916666667</c:v>
                </c:pt>
                <c:pt idx="4781">
                  <c:v>13.152533694444445</c:v>
                </c:pt>
                <c:pt idx="4782">
                  <c:v>13.155311472222223</c:v>
                </c:pt>
                <c:pt idx="4783">
                  <c:v>13.15808925</c:v>
                </c:pt>
                <c:pt idx="4784">
                  <c:v>13.160867027777778</c:v>
                </c:pt>
                <c:pt idx="4785">
                  <c:v>13.163644805555556</c:v>
                </c:pt>
                <c:pt idx="4786">
                  <c:v>13.166422583333334</c:v>
                </c:pt>
                <c:pt idx="4787">
                  <c:v>13.169200361111111</c:v>
                </c:pt>
                <c:pt idx="4788">
                  <c:v>13.171978138888889</c:v>
                </c:pt>
                <c:pt idx="4789">
                  <c:v>13.174755916666667</c:v>
                </c:pt>
                <c:pt idx="4790">
                  <c:v>13.177533694444445</c:v>
                </c:pt>
                <c:pt idx="4791">
                  <c:v>13.180311472222222</c:v>
                </c:pt>
                <c:pt idx="4792">
                  <c:v>13.18308925</c:v>
                </c:pt>
                <c:pt idx="4793">
                  <c:v>13.185867027777778</c:v>
                </c:pt>
                <c:pt idx="4794">
                  <c:v>13.188644805555557</c:v>
                </c:pt>
                <c:pt idx="4795">
                  <c:v>13.191422583333333</c:v>
                </c:pt>
                <c:pt idx="4796">
                  <c:v>13.194200361111111</c:v>
                </c:pt>
                <c:pt idx="4797">
                  <c:v>13.196978138888889</c:v>
                </c:pt>
                <c:pt idx="4798">
                  <c:v>13.199755916666668</c:v>
                </c:pt>
                <c:pt idx="4799">
                  <c:v>13.202533694444444</c:v>
                </c:pt>
                <c:pt idx="4800">
                  <c:v>13.205311472222222</c:v>
                </c:pt>
                <c:pt idx="4801">
                  <c:v>13.20808925</c:v>
                </c:pt>
                <c:pt idx="4802">
                  <c:v>13.210867027777779</c:v>
                </c:pt>
                <c:pt idx="4803">
                  <c:v>13.213644805555555</c:v>
                </c:pt>
                <c:pt idx="4804">
                  <c:v>13.216422583333333</c:v>
                </c:pt>
                <c:pt idx="4805">
                  <c:v>13.219200361111112</c:v>
                </c:pt>
                <c:pt idx="4806">
                  <c:v>13.22197813888889</c:v>
                </c:pt>
                <c:pt idx="4807">
                  <c:v>13.224755916666666</c:v>
                </c:pt>
                <c:pt idx="4808">
                  <c:v>13.227533694444444</c:v>
                </c:pt>
                <c:pt idx="4809">
                  <c:v>13.230311472222223</c:v>
                </c:pt>
                <c:pt idx="4810">
                  <c:v>13.233089250000001</c:v>
                </c:pt>
                <c:pt idx="4811">
                  <c:v>13.235867027777777</c:v>
                </c:pt>
                <c:pt idx="4812">
                  <c:v>13.238644805555555</c:v>
                </c:pt>
                <c:pt idx="4813">
                  <c:v>13.241422583333334</c:v>
                </c:pt>
                <c:pt idx="4814">
                  <c:v>13.244200361111112</c:v>
                </c:pt>
                <c:pt idx="4815">
                  <c:v>13.246978138888888</c:v>
                </c:pt>
                <c:pt idx="4816">
                  <c:v>13.249755916666667</c:v>
                </c:pt>
                <c:pt idx="4817">
                  <c:v>13.252533694444445</c:v>
                </c:pt>
                <c:pt idx="4818">
                  <c:v>13.255311472222223</c:v>
                </c:pt>
                <c:pt idx="4819">
                  <c:v>13.258089249999999</c:v>
                </c:pt>
                <c:pt idx="4820">
                  <c:v>13.260867027777778</c:v>
                </c:pt>
                <c:pt idx="4821">
                  <c:v>13.263644805555556</c:v>
                </c:pt>
                <c:pt idx="4822">
                  <c:v>13.266422583333334</c:v>
                </c:pt>
                <c:pt idx="4823">
                  <c:v>13.269200361111112</c:v>
                </c:pt>
                <c:pt idx="4824">
                  <c:v>13.271978138888889</c:v>
                </c:pt>
                <c:pt idx="4825">
                  <c:v>13.274755916666667</c:v>
                </c:pt>
                <c:pt idx="4826">
                  <c:v>13.277533694444445</c:v>
                </c:pt>
                <c:pt idx="4827">
                  <c:v>13.280311472222223</c:v>
                </c:pt>
                <c:pt idx="4828">
                  <c:v>13.28308925</c:v>
                </c:pt>
                <c:pt idx="4829">
                  <c:v>13.285867027777778</c:v>
                </c:pt>
                <c:pt idx="4830">
                  <c:v>13.288644805555556</c:v>
                </c:pt>
                <c:pt idx="4831">
                  <c:v>13.291422583333334</c:v>
                </c:pt>
                <c:pt idx="4832">
                  <c:v>13.294200361111111</c:v>
                </c:pt>
                <c:pt idx="4833">
                  <c:v>13.296978138888889</c:v>
                </c:pt>
                <c:pt idx="4834">
                  <c:v>13.299755916666667</c:v>
                </c:pt>
                <c:pt idx="4835">
                  <c:v>13.302533694444445</c:v>
                </c:pt>
                <c:pt idx="4836">
                  <c:v>13.305311472222222</c:v>
                </c:pt>
                <c:pt idx="4837">
                  <c:v>13.30808925</c:v>
                </c:pt>
                <c:pt idx="4838">
                  <c:v>13.310867027777778</c:v>
                </c:pt>
                <c:pt idx="4839">
                  <c:v>13.313644805555557</c:v>
                </c:pt>
                <c:pt idx="4840">
                  <c:v>13.316422583333333</c:v>
                </c:pt>
                <c:pt idx="4841">
                  <c:v>13.319200361111111</c:v>
                </c:pt>
                <c:pt idx="4842">
                  <c:v>13.321978138888889</c:v>
                </c:pt>
                <c:pt idx="4843">
                  <c:v>13.324755916666668</c:v>
                </c:pt>
                <c:pt idx="4844">
                  <c:v>13.327533694444444</c:v>
                </c:pt>
                <c:pt idx="4845">
                  <c:v>13.330311472222222</c:v>
                </c:pt>
                <c:pt idx="4846">
                  <c:v>13.33308925</c:v>
                </c:pt>
                <c:pt idx="4847">
                  <c:v>13.335867027777779</c:v>
                </c:pt>
                <c:pt idx="4848">
                  <c:v>13.338644805555555</c:v>
                </c:pt>
                <c:pt idx="4849">
                  <c:v>13.341422583333333</c:v>
                </c:pt>
                <c:pt idx="4850">
                  <c:v>13.344200361111112</c:v>
                </c:pt>
                <c:pt idx="4851">
                  <c:v>13.34697813888889</c:v>
                </c:pt>
                <c:pt idx="4852">
                  <c:v>13.349755916666666</c:v>
                </c:pt>
                <c:pt idx="4853">
                  <c:v>13.352533694444444</c:v>
                </c:pt>
                <c:pt idx="4854">
                  <c:v>13.355311472222223</c:v>
                </c:pt>
                <c:pt idx="4855">
                  <c:v>13.358089250000001</c:v>
                </c:pt>
                <c:pt idx="4856">
                  <c:v>13.360867027777777</c:v>
                </c:pt>
                <c:pt idx="4857">
                  <c:v>13.363644805555555</c:v>
                </c:pt>
                <c:pt idx="4858">
                  <c:v>13.366422583333334</c:v>
                </c:pt>
                <c:pt idx="4859">
                  <c:v>13.369200361111112</c:v>
                </c:pt>
                <c:pt idx="4860">
                  <c:v>13.371978138888888</c:v>
                </c:pt>
                <c:pt idx="4861">
                  <c:v>13.374755916666667</c:v>
                </c:pt>
                <c:pt idx="4862">
                  <c:v>13.377533694444445</c:v>
                </c:pt>
                <c:pt idx="4863">
                  <c:v>13.380311472222223</c:v>
                </c:pt>
                <c:pt idx="4864">
                  <c:v>13.383089249999999</c:v>
                </c:pt>
                <c:pt idx="4865">
                  <c:v>13.385867027777778</c:v>
                </c:pt>
                <c:pt idx="4866">
                  <c:v>13.388644805555556</c:v>
                </c:pt>
                <c:pt idx="4867">
                  <c:v>13.391422583333334</c:v>
                </c:pt>
                <c:pt idx="4868">
                  <c:v>13.394200361111112</c:v>
                </c:pt>
                <c:pt idx="4869">
                  <c:v>13.396978138888889</c:v>
                </c:pt>
                <c:pt idx="4870">
                  <c:v>13.399755916666667</c:v>
                </c:pt>
                <c:pt idx="4871">
                  <c:v>13.402533694444445</c:v>
                </c:pt>
                <c:pt idx="4872">
                  <c:v>13.405311472222223</c:v>
                </c:pt>
                <c:pt idx="4873">
                  <c:v>13.40808925</c:v>
                </c:pt>
                <c:pt idx="4874">
                  <c:v>13.410867027777778</c:v>
                </c:pt>
                <c:pt idx="4875">
                  <c:v>13.413644805555556</c:v>
                </c:pt>
                <c:pt idx="4876">
                  <c:v>13.416422583333334</c:v>
                </c:pt>
                <c:pt idx="4877">
                  <c:v>13.419200361111111</c:v>
                </c:pt>
                <c:pt idx="4878">
                  <c:v>13.421978138888889</c:v>
                </c:pt>
                <c:pt idx="4879">
                  <c:v>13.424755916666667</c:v>
                </c:pt>
                <c:pt idx="4880">
                  <c:v>13.427533694444445</c:v>
                </c:pt>
                <c:pt idx="4881">
                  <c:v>13.430311472222222</c:v>
                </c:pt>
                <c:pt idx="4882">
                  <c:v>13.43308925</c:v>
                </c:pt>
                <c:pt idx="4883">
                  <c:v>13.435867027777778</c:v>
                </c:pt>
                <c:pt idx="4884">
                  <c:v>13.438644805555557</c:v>
                </c:pt>
                <c:pt idx="4885">
                  <c:v>13.441422583333333</c:v>
                </c:pt>
                <c:pt idx="4886">
                  <c:v>13.444200361111111</c:v>
                </c:pt>
                <c:pt idx="4887">
                  <c:v>13.446978138888889</c:v>
                </c:pt>
                <c:pt idx="4888">
                  <c:v>13.449755916666668</c:v>
                </c:pt>
                <c:pt idx="4889">
                  <c:v>13.452533694444444</c:v>
                </c:pt>
                <c:pt idx="4890">
                  <c:v>13.455311472222222</c:v>
                </c:pt>
                <c:pt idx="4891">
                  <c:v>13.45808925</c:v>
                </c:pt>
                <c:pt idx="4892">
                  <c:v>13.460867027777779</c:v>
                </c:pt>
                <c:pt idx="4893">
                  <c:v>13.463644805555555</c:v>
                </c:pt>
                <c:pt idx="4894">
                  <c:v>13.466422583333333</c:v>
                </c:pt>
                <c:pt idx="4895">
                  <c:v>13.469200361111112</c:v>
                </c:pt>
                <c:pt idx="4896">
                  <c:v>13.47197813888889</c:v>
                </c:pt>
                <c:pt idx="4897">
                  <c:v>13.474755916666666</c:v>
                </c:pt>
                <c:pt idx="4898">
                  <c:v>13.477533694444444</c:v>
                </c:pt>
                <c:pt idx="4899">
                  <c:v>13.480311472222223</c:v>
                </c:pt>
                <c:pt idx="4900">
                  <c:v>13.483089250000001</c:v>
                </c:pt>
                <c:pt idx="4901">
                  <c:v>13.485867027777777</c:v>
                </c:pt>
                <c:pt idx="4902">
                  <c:v>13.488644805555555</c:v>
                </c:pt>
                <c:pt idx="4903">
                  <c:v>13.491422583333334</c:v>
                </c:pt>
                <c:pt idx="4904">
                  <c:v>13.494200361111112</c:v>
                </c:pt>
                <c:pt idx="4905">
                  <c:v>13.496978138888888</c:v>
                </c:pt>
                <c:pt idx="4906">
                  <c:v>13.499755916666667</c:v>
                </c:pt>
                <c:pt idx="4907">
                  <c:v>13.502533694444445</c:v>
                </c:pt>
                <c:pt idx="4908">
                  <c:v>13.505311472222223</c:v>
                </c:pt>
                <c:pt idx="4909">
                  <c:v>13.508089249999999</c:v>
                </c:pt>
                <c:pt idx="4910">
                  <c:v>13.510867027777778</c:v>
                </c:pt>
                <c:pt idx="4911">
                  <c:v>13.513644805555556</c:v>
                </c:pt>
                <c:pt idx="4912">
                  <c:v>13.516422583333334</c:v>
                </c:pt>
                <c:pt idx="4913">
                  <c:v>13.519200361111112</c:v>
                </c:pt>
                <c:pt idx="4914">
                  <c:v>13.521978138888889</c:v>
                </c:pt>
                <c:pt idx="4915">
                  <c:v>13.524755916666667</c:v>
                </c:pt>
                <c:pt idx="4916">
                  <c:v>13.527533694444445</c:v>
                </c:pt>
                <c:pt idx="4917">
                  <c:v>13.530311472222223</c:v>
                </c:pt>
                <c:pt idx="4918">
                  <c:v>13.53308925</c:v>
                </c:pt>
                <c:pt idx="4919">
                  <c:v>13.535867027777778</c:v>
                </c:pt>
                <c:pt idx="4920">
                  <c:v>13.538644805555556</c:v>
                </c:pt>
                <c:pt idx="4921">
                  <c:v>13.541422583333334</c:v>
                </c:pt>
                <c:pt idx="4922">
                  <c:v>13.544200361111111</c:v>
                </c:pt>
                <c:pt idx="4923">
                  <c:v>13.546978138888889</c:v>
                </c:pt>
                <c:pt idx="4924">
                  <c:v>13.549755916666667</c:v>
                </c:pt>
                <c:pt idx="4925">
                  <c:v>13.552533694444445</c:v>
                </c:pt>
                <c:pt idx="4926">
                  <c:v>13.555311472222222</c:v>
                </c:pt>
                <c:pt idx="4927">
                  <c:v>13.55808925</c:v>
                </c:pt>
                <c:pt idx="4928">
                  <c:v>13.560867027777778</c:v>
                </c:pt>
                <c:pt idx="4929">
                  <c:v>13.563644805555557</c:v>
                </c:pt>
                <c:pt idx="4930">
                  <c:v>13.566422583333333</c:v>
                </c:pt>
                <c:pt idx="4931">
                  <c:v>13.569200361111111</c:v>
                </c:pt>
                <c:pt idx="4932">
                  <c:v>13.571978138888889</c:v>
                </c:pt>
                <c:pt idx="4933">
                  <c:v>13.574755916666668</c:v>
                </c:pt>
                <c:pt idx="4934">
                  <c:v>13.577533694444444</c:v>
                </c:pt>
                <c:pt idx="4935">
                  <c:v>13.580311472222222</c:v>
                </c:pt>
                <c:pt idx="4936">
                  <c:v>13.58308925</c:v>
                </c:pt>
                <c:pt idx="4937">
                  <c:v>13.585867027777779</c:v>
                </c:pt>
                <c:pt idx="4938">
                  <c:v>13.588644805555555</c:v>
                </c:pt>
                <c:pt idx="4939">
                  <c:v>13.591422583333333</c:v>
                </c:pt>
                <c:pt idx="4940">
                  <c:v>13.594200361111112</c:v>
                </c:pt>
                <c:pt idx="4941">
                  <c:v>13.59697813888889</c:v>
                </c:pt>
                <c:pt idx="4942">
                  <c:v>13.599755916666666</c:v>
                </c:pt>
                <c:pt idx="4943">
                  <c:v>13.602533694444444</c:v>
                </c:pt>
                <c:pt idx="4944">
                  <c:v>13.605311472222223</c:v>
                </c:pt>
                <c:pt idx="4945">
                  <c:v>13.608089250000001</c:v>
                </c:pt>
                <c:pt idx="4946">
                  <c:v>13.610867027777777</c:v>
                </c:pt>
                <c:pt idx="4947">
                  <c:v>13.613644805555555</c:v>
                </c:pt>
                <c:pt idx="4948">
                  <c:v>13.616422583333334</c:v>
                </c:pt>
                <c:pt idx="4949">
                  <c:v>13.619200361111112</c:v>
                </c:pt>
                <c:pt idx="4950">
                  <c:v>13.621978138888888</c:v>
                </c:pt>
                <c:pt idx="4951">
                  <c:v>13.624755916666667</c:v>
                </c:pt>
                <c:pt idx="4952">
                  <c:v>13.627533694444445</c:v>
                </c:pt>
                <c:pt idx="4953">
                  <c:v>13.630311472222223</c:v>
                </c:pt>
                <c:pt idx="4954">
                  <c:v>13.633089249999999</c:v>
                </c:pt>
                <c:pt idx="4955">
                  <c:v>13.635867027777778</c:v>
                </c:pt>
                <c:pt idx="4956">
                  <c:v>13.638644805555556</c:v>
                </c:pt>
                <c:pt idx="4957">
                  <c:v>13.641422583333334</c:v>
                </c:pt>
                <c:pt idx="4958">
                  <c:v>13.644200361111112</c:v>
                </c:pt>
                <c:pt idx="4959">
                  <c:v>13.646978138888889</c:v>
                </c:pt>
                <c:pt idx="4960">
                  <c:v>13.649755916666667</c:v>
                </c:pt>
                <c:pt idx="4961">
                  <c:v>13.652533694444445</c:v>
                </c:pt>
                <c:pt idx="4962">
                  <c:v>13.655311472222223</c:v>
                </c:pt>
                <c:pt idx="4963">
                  <c:v>13.65808925</c:v>
                </c:pt>
                <c:pt idx="4964">
                  <c:v>13.660867027777778</c:v>
                </c:pt>
                <c:pt idx="4965">
                  <c:v>13.663644805555556</c:v>
                </c:pt>
                <c:pt idx="4966">
                  <c:v>13.666422583333334</c:v>
                </c:pt>
                <c:pt idx="4967">
                  <c:v>13.669200361111111</c:v>
                </c:pt>
                <c:pt idx="4968">
                  <c:v>13.671978138888889</c:v>
                </c:pt>
                <c:pt idx="4969">
                  <c:v>13.674755916666667</c:v>
                </c:pt>
                <c:pt idx="4970">
                  <c:v>13.677533694444445</c:v>
                </c:pt>
                <c:pt idx="4971">
                  <c:v>13.680311472222222</c:v>
                </c:pt>
                <c:pt idx="4972">
                  <c:v>13.68308925</c:v>
                </c:pt>
                <c:pt idx="4973">
                  <c:v>13.685867027777778</c:v>
                </c:pt>
                <c:pt idx="4974">
                  <c:v>13.688644805555557</c:v>
                </c:pt>
                <c:pt idx="4975">
                  <c:v>13.691422583333333</c:v>
                </c:pt>
                <c:pt idx="4976">
                  <c:v>13.694200361111111</c:v>
                </c:pt>
                <c:pt idx="4977">
                  <c:v>13.696978138888889</c:v>
                </c:pt>
                <c:pt idx="4978">
                  <c:v>13.699755916666668</c:v>
                </c:pt>
                <c:pt idx="4979">
                  <c:v>13.702533694444444</c:v>
                </c:pt>
                <c:pt idx="4980">
                  <c:v>13.705311472222222</c:v>
                </c:pt>
                <c:pt idx="4981">
                  <c:v>13.70808925</c:v>
                </c:pt>
                <c:pt idx="4982">
                  <c:v>13.710867027777779</c:v>
                </c:pt>
                <c:pt idx="4983">
                  <c:v>13.713644805555555</c:v>
                </c:pt>
                <c:pt idx="4984">
                  <c:v>13.716422583333333</c:v>
                </c:pt>
                <c:pt idx="4985">
                  <c:v>13.719200361111112</c:v>
                </c:pt>
                <c:pt idx="4986">
                  <c:v>13.72197813888889</c:v>
                </c:pt>
                <c:pt idx="4987">
                  <c:v>13.724755916666666</c:v>
                </c:pt>
                <c:pt idx="4988">
                  <c:v>13.727533694444444</c:v>
                </c:pt>
                <c:pt idx="4989">
                  <c:v>13.730311472222223</c:v>
                </c:pt>
                <c:pt idx="4990">
                  <c:v>13.733089250000001</c:v>
                </c:pt>
                <c:pt idx="4991">
                  <c:v>13.735867027777777</c:v>
                </c:pt>
                <c:pt idx="4992">
                  <c:v>13.738644805555555</c:v>
                </c:pt>
                <c:pt idx="4993">
                  <c:v>13.741422583333334</c:v>
                </c:pt>
                <c:pt idx="4994">
                  <c:v>13.744200361111112</c:v>
                </c:pt>
                <c:pt idx="4995">
                  <c:v>13.746978138888888</c:v>
                </c:pt>
                <c:pt idx="4996">
                  <c:v>13.749755916666667</c:v>
                </c:pt>
                <c:pt idx="4997">
                  <c:v>13.752533694444445</c:v>
                </c:pt>
                <c:pt idx="4998">
                  <c:v>13.755311472222223</c:v>
                </c:pt>
                <c:pt idx="4999">
                  <c:v>13.758089249999999</c:v>
                </c:pt>
                <c:pt idx="5000">
                  <c:v>13.760867027777778</c:v>
                </c:pt>
                <c:pt idx="5001">
                  <c:v>13.763644805555556</c:v>
                </c:pt>
                <c:pt idx="5002">
                  <c:v>13.766422583333334</c:v>
                </c:pt>
                <c:pt idx="5003">
                  <c:v>13.769200361111112</c:v>
                </c:pt>
                <c:pt idx="5004">
                  <c:v>13.771978138888889</c:v>
                </c:pt>
                <c:pt idx="5005">
                  <c:v>13.774755916666667</c:v>
                </c:pt>
                <c:pt idx="5006">
                  <c:v>13.777533694444445</c:v>
                </c:pt>
                <c:pt idx="5007">
                  <c:v>13.780311472222223</c:v>
                </c:pt>
                <c:pt idx="5008">
                  <c:v>13.78308925</c:v>
                </c:pt>
                <c:pt idx="5009">
                  <c:v>13.785867027777778</c:v>
                </c:pt>
                <c:pt idx="5010">
                  <c:v>13.788644805555556</c:v>
                </c:pt>
                <c:pt idx="5011">
                  <c:v>13.791422583333334</c:v>
                </c:pt>
                <c:pt idx="5012">
                  <c:v>13.794200361111111</c:v>
                </c:pt>
                <c:pt idx="5013">
                  <c:v>13.796978138888889</c:v>
                </c:pt>
                <c:pt idx="5014">
                  <c:v>13.799755916666667</c:v>
                </c:pt>
                <c:pt idx="5015">
                  <c:v>13.802533694444445</c:v>
                </c:pt>
                <c:pt idx="5016">
                  <c:v>13.805311472222222</c:v>
                </c:pt>
                <c:pt idx="5017">
                  <c:v>13.80808925</c:v>
                </c:pt>
                <c:pt idx="5018">
                  <c:v>13.810867027777778</c:v>
                </c:pt>
                <c:pt idx="5019">
                  <c:v>13.813644805555557</c:v>
                </c:pt>
                <c:pt idx="5020">
                  <c:v>13.816422583333333</c:v>
                </c:pt>
                <c:pt idx="5021">
                  <c:v>13.819200361111111</c:v>
                </c:pt>
                <c:pt idx="5022">
                  <c:v>13.821978138888889</c:v>
                </c:pt>
                <c:pt idx="5023">
                  <c:v>13.824755916666668</c:v>
                </c:pt>
                <c:pt idx="5024">
                  <c:v>13.827533694444444</c:v>
                </c:pt>
                <c:pt idx="5025">
                  <c:v>13.830311472222222</c:v>
                </c:pt>
                <c:pt idx="5026">
                  <c:v>13.83308925</c:v>
                </c:pt>
                <c:pt idx="5027">
                  <c:v>13.835867027777779</c:v>
                </c:pt>
                <c:pt idx="5028">
                  <c:v>13.838644805555555</c:v>
                </c:pt>
                <c:pt idx="5029">
                  <c:v>13.841422583333333</c:v>
                </c:pt>
                <c:pt idx="5030">
                  <c:v>13.844200361111112</c:v>
                </c:pt>
                <c:pt idx="5031">
                  <c:v>13.84697813888889</c:v>
                </c:pt>
                <c:pt idx="5032">
                  <c:v>13.849755916666666</c:v>
                </c:pt>
                <c:pt idx="5033">
                  <c:v>13.852533694444444</c:v>
                </c:pt>
                <c:pt idx="5034">
                  <c:v>13.855311472222223</c:v>
                </c:pt>
                <c:pt idx="5035">
                  <c:v>13.858089250000001</c:v>
                </c:pt>
                <c:pt idx="5036">
                  <c:v>13.860867027777777</c:v>
                </c:pt>
                <c:pt idx="5037">
                  <c:v>13.863644805555555</c:v>
                </c:pt>
                <c:pt idx="5038">
                  <c:v>13.866422583333334</c:v>
                </c:pt>
                <c:pt idx="5039">
                  <c:v>13.869200361111112</c:v>
                </c:pt>
                <c:pt idx="5040">
                  <c:v>13.871978138888888</c:v>
                </c:pt>
                <c:pt idx="5041">
                  <c:v>13.874755916666667</c:v>
                </c:pt>
                <c:pt idx="5042">
                  <c:v>13.877533694444445</c:v>
                </c:pt>
                <c:pt idx="5043">
                  <c:v>13.880311472222223</c:v>
                </c:pt>
                <c:pt idx="5044">
                  <c:v>13.883089249999999</c:v>
                </c:pt>
                <c:pt idx="5045">
                  <c:v>13.885867027777778</c:v>
                </c:pt>
                <c:pt idx="5046">
                  <c:v>13.888644805555556</c:v>
                </c:pt>
                <c:pt idx="5047">
                  <c:v>13.891422583333334</c:v>
                </c:pt>
                <c:pt idx="5048">
                  <c:v>13.894200361111112</c:v>
                </c:pt>
                <c:pt idx="5049">
                  <c:v>13.896978138888889</c:v>
                </c:pt>
                <c:pt idx="5050">
                  <c:v>13.899755916666667</c:v>
                </c:pt>
                <c:pt idx="5051">
                  <c:v>13.902533694444445</c:v>
                </c:pt>
                <c:pt idx="5052">
                  <c:v>13.905311472222223</c:v>
                </c:pt>
                <c:pt idx="5053">
                  <c:v>13.90808925</c:v>
                </c:pt>
                <c:pt idx="5054">
                  <c:v>13.910867027777778</c:v>
                </c:pt>
                <c:pt idx="5055">
                  <c:v>13.913644805555556</c:v>
                </c:pt>
                <c:pt idx="5056">
                  <c:v>13.916422583333334</c:v>
                </c:pt>
                <c:pt idx="5057">
                  <c:v>13.919200361111111</c:v>
                </c:pt>
                <c:pt idx="5058">
                  <c:v>13.921978138888889</c:v>
                </c:pt>
                <c:pt idx="5059">
                  <c:v>13.924755916666667</c:v>
                </c:pt>
                <c:pt idx="5060">
                  <c:v>13.927533694444445</c:v>
                </c:pt>
                <c:pt idx="5061">
                  <c:v>13.930311472222222</c:v>
                </c:pt>
                <c:pt idx="5062">
                  <c:v>13.93308925</c:v>
                </c:pt>
                <c:pt idx="5063">
                  <c:v>13.935867027777778</c:v>
                </c:pt>
                <c:pt idx="5064">
                  <c:v>13.938644805555557</c:v>
                </c:pt>
                <c:pt idx="5065">
                  <c:v>13.941422583333333</c:v>
                </c:pt>
                <c:pt idx="5066">
                  <c:v>13.944200361111111</c:v>
                </c:pt>
                <c:pt idx="5067">
                  <c:v>13.946978138888889</c:v>
                </c:pt>
                <c:pt idx="5068">
                  <c:v>13.949755916666668</c:v>
                </c:pt>
                <c:pt idx="5069">
                  <c:v>13.952533694444444</c:v>
                </c:pt>
                <c:pt idx="5070">
                  <c:v>13.955311472222222</c:v>
                </c:pt>
                <c:pt idx="5071">
                  <c:v>13.95808925</c:v>
                </c:pt>
                <c:pt idx="5072">
                  <c:v>13.960867027777779</c:v>
                </c:pt>
                <c:pt idx="5073">
                  <c:v>13.963644805555555</c:v>
                </c:pt>
                <c:pt idx="5074">
                  <c:v>13.966422583333333</c:v>
                </c:pt>
                <c:pt idx="5075">
                  <c:v>13.969200361111112</c:v>
                </c:pt>
                <c:pt idx="5076">
                  <c:v>13.97197813888889</c:v>
                </c:pt>
                <c:pt idx="5077">
                  <c:v>13.974755916666666</c:v>
                </c:pt>
                <c:pt idx="5078">
                  <c:v>13.977533694444444</c:v>
                </c:pt>
                <c:pt idx="5079">
                  <c:v>13.980311472222223</c:v>
                </c:pt>
                <c:pt idx="5080">
                  <c:v>13.983089250000001</c:v>
                </c:pt>
                <c:pt idx="5081">
                  <c:v>13.985867027777777</c:v>
                </c:pt>
                <c:pt idx="5082">
                  <c:v>13.988644805555555</c:v>
                </c:pt>
                <c:pt idx="5083">
                  <c:v>13.991422583333334</c:v>
                </c:pt>
                <c:pt idx="5084">
                  <c:v>13.994200361111112</c:v>
                </c:pt>
                <c:pt idx="5085">
                  <c:v>13.996978138888888</c:v>
                </c:pt>
                <c:pt idx="5086">
                  <c:v>13.999755916666667</c:v>
                </c:pt>
                <c:pt idx="5087">
                  <c:v>14.002533694444445</c:v>
                </c:pt>
                <c:pt idx="5088">
                  <c:v>14.005311472222223</c:v>
                </c:pt>
                <c:pt idx="5089">
                  <c:v>14.008089249999999</c:v>
                </c:pt>
                <c:pt idx="5090">
                  <c:v>14.010867027777778</c:v>
                </c:pt>
                <c:pt idx="5091">
                  <c:v>14.013644805555556</c:v>
                </c:pt>
                <c:pt idx="5092">
                  <c:v>14.016422583333334</c:v>
                </c:pt>
                <c:pt idx="5093">
                  <c:v>14.019200361111112</c:v>
                </c:pt>
                <c:pt idx="5094">
                  <c:v>14.021978138888889</c:v>
                </c:pt>
                <c:pt idx="5095">
                  <c:v>14.024755916666667</c:v>
                </c:pt>
                <c:pt idx="5096">
                  <c:v>14.027533694444445</c:v>
                </c:pt>
                <c:pt idx="5097">
                  <c:v>14.030311472222223</c:v>
                </c:pt>
                <c:pt idx="5098">
                  <c:v>14.03308925</c:v>
                </c:pt>
                <c:pt idx="5099">
                  <c:v>14.035867027777778</c:v>
                </c:pt>
                <c:pt idx="5100">
                  <c:v>14.038644805555556</c:v>
                </c:pt>
                <c:pt idx="5101">
                  <c:v>14.041422583333334</c:v>
                </c:pt>
                <c:pt idx="5102">
                  <c:v>14.044200361111111</c:v>
                </c:pt>
                <c:pt idx="5103">
                  <c:v>14.046978138888889</c:v>
                </c:pt>
                <c:pt idx="5104">
                  <c:v>14.049755916666667</c:v>
                </c:pt>
                <c:pt idx="5105">
                  <c:v>14.052533694444445</c:v>
                </c:pt>
                <c:pt idx="5106">
                  <c:v>14.055311472222222</c:v>
                </c:pt>
                <c:pt idx="5107">
                  <c:v>14.05808925</c:v>
                </c:pt>
                <c:pt idx="5108">
                  <c:v>14.060867027777778</c:v>
                </c:pt>
                <c:pt idx="5109">
                  <c:v>14.063644805555557</c:v>
                </c:pt>
                <c:pt idx="5110">
                  <c:v>14.066422583333333</c:v>
                </c:pt>
                <c:pt idx="5111">
                  <c:v>14.069200361111111</c:v>
                </c:pt>
                <c:pt idx="5112">
                  <c:v>14.071978138888889</c:v>
                </c:pt>
                <c:pt idx="5113">
                  <c:v>14.074755916666668</c:v>
                </c:pt>
                <c:pt idx="5114">
                  <c:v>14.077533694444444</c:v>
                </c:pt>
                <c:pt idx="5115">
                  <c:v>14.080311472222222</c:v>
                </c:pt>
                <c:pt idx="5116">
                  <c:v>14.08308925</c:v>
                </c:pt>
                <c:pt idx="5117">
                  <c:v>14.085867027777779</c:v>
                </c:pt>
                <c:pt idx="5118">
                  <c:v>14.088644805555555</c:v>
                </c:pt>
                <c:pt idx="5119">
                  <c:v>14.091422583333333</c:v>
                </c:pt>
                <c:pt idx="5120">
                  <c:v>14.094200361111112</c:v>
                </c:pt>
                <c:pt idx="5121">
                  <c:v>14.09697813888889</c:v>
                </c:pt>
                <c:pt idx="5122">
                  <c:v>14.099755916666666</c:v>
                </c:pt>
                <c:pt idx="5123">
                  <c:v>14.102533694444444</c:v>
                </c:pt>
                <c:pt idx="5124">
                  <c:v>14.105311472222223</c:v>
                </c:pt>
                <c:pt idx="5125">
                  <c:v>14.108089250000001</c:v>
                </c:pt>
                <c:pt idx="5126">
                  <c:v>14.110867027777777</c:v>
                </c:pt>
                <c:pt idx="5127">
                  <c:v>14.113644805555555</c:v>
                </c:pt>
                <c:pt idx="5128">
                  <c:v>14.116422583333334</c:v>
                </c:pt>
                <c:pt idx="5129">
                  <c:v>14.119200361111112</c:v>
                </c:pt>
                <c:pt idx="5130">
                  <c:v>14.121978138888888</c:v>
                </c:pt>
                <c:pt idx="5131">
                  <c:v>14.124755916666667</c:v>
                </c:pt>
                <c:pt idx="5132">
                  <c:v>14.127533694444445</c:v>
                </c:pt>
                <c:pt idx="5133">
                  <c:v>14.130311472222223</c:v>
                </c:pt>
                <c:pt idx="5134">
                  <c:v>14.133089249999999</c:v>
                </c:pt>
                <c:pt idx="5135">
                  <c:v>14.135867027777778</c:v>
                </c:pt>
                <c:pt idx="5136">
                  <c:v>14.138644805555556</c:v>
                </c:pt>
                <c:pt idx="5137">
                  <c:v>14.141422583333334</c:v>
                </c:pt>
                <c:pt idx="5138">
                  <c:v>14.144200361111112</c:v>
                </c:pt>
                <c:pt idx="5139">
                  <c:v>14.146978138888889</c:v>
                </c:pt>
                <c:pt idx="5140">
                  <c:v>14.149755916666667</c:v>
                </c:pt>
                <c:pt idx="5141">
                  <c:v>14.152533694444445</c:v>
                </c:pt>
                <c:pt idx="5142">
                  <c:v>14.155311472222223</c:v>
                </c:pt>
                <c:pt idx="5143">
                  <c:v>14.15808925</c:v>
                </c:pt>
                <c:pt idx="5144">
                  <c:v>14.160867027777778</c:v>
                </c:pt>
                <c:pt idx="5145">
                  <c:v>14.163644805555556</c:v>
                </c:pt>
                <c:pt idx="5146">
                  <c:v>14.166422583333334</c:v>
                </c:pt>
                <c:pt idx="5147">
                  <c:v>14.169200361111111</c:v>
                </c:pt>
                <c:pt idx="5148">
                  <c:v>14.171978138888889</c:v>
                </c:pt>
                <c:pt idx="5149">
                  <c:v>14.174755916666667</c:v>
                </c:pt>
                <c:pt idx="5150">
                  <c:v>14.177533694444445</c:v>
                </c:pt>
                <c:pt idx="5151">
                  <c:v>14.180311472222222</c:v>
                </c:pt>
                <c:pt idx="5152">
                  <c:v>14.18308925</c:v>
                </c:pt>
                <c:pt idx="5153">
                  <c:v>14.185867027777778</c:v>
                </c:pt>
                <c:pt idx="5154">
                  <c:v>14.188644805555557</c:v>
                </c:pt>
                <c:pt idx="5155">
                  <c:v>14.191422583333333</c:v>
                </c:pt>
                <c:pt idx="5156">
                  <c:v>14.194200361111111</c:v>
                </c:pt>
                <c:pt idx="5157">
                  <c:v>14.196978138888889</c:v>
                </c:pt>
                <c:pt idx="5158">
                  <c:v>14.199755916666668</c:v>
                </c:pt>
                <c:pt idx="5159">
                  <c:v>14.202533694444444</c:v>
                </c:pt>
                <c:pt idx="5160">
                  <c:v>14.205311472222222</c:v>
                </c:pt>
                <c:pt idx="5161">
                  <c:v>14.20808925</c:v>
                </c:pt>
                <c:pt idx="5162">
                  <c:v>14.210867027777779</c:v>
                </c:pt>
                <c:pt idx="5163">
                  <c:v>14.213644805555555</c:v>
                </c:pt>
                <c:pt idx="5164">
                  <c:v>14.216422583333333</c:v>
                </c:pt>
                <c:pt idx="5165">
                  <c:v>14.219200361111112</c:v>
                </c:pt>
                <c:pt idx="5166">
                  <c:v>14.22197813888889</c:v>
                </c:pt>
                <c:pt idx="5167">
                  <c:v>14.224755916666666</c:v>
                </c:pt>
                <c:pt idx="5168">
                  <c:v>14.227533694444444</c:v>
                </c:pt>
                <c:pt idx="5169">
                  <c:v>14.230311472222223</c:v>
                </c:pt>
                <c:pt idx="5170">
                  <c:v>14.233089250000001</c:v>
                </c:pt>
                <c:pt idx="5171">
                  <c:v>14.235867027777777</c:v>
                </c:pt>
                <c:pt idx="5172">
                  <c:v>14.238644805555555</c:v>
                </c:pt>
                <c:pt idx="5173">
                  <c:v>14.241422583333334</c:v>
                </c:pt>
                <c:pt idx="5174">
                  <c:v>14.244200361111112</c:v>
                </c:pt>
                <c:pt idx="5175">
                  <c:v>14.246978138888888</c:v>
                </c:pt>
                <c:pt idx="5176">
                  <c:v>14.249755916666667</c:v>
                </c:pt>
                <c:pt idx="5177">
                  <c:v>14.252533694444445</c:v>
                </c:pt>
                <c:pt idx="5178">
                  <c:v>14.255311472222223</c:v>
                </c:pt>
                <c:pt idx="5179">
                  <c:v>14.258089249999999</c:v>
                </c:pt>
                <c:pt idx="5180">
                  <c:v>14.260867027777778</c:v>
                </c:pt>
                <c:pt idx="5181">
                  <c:v>14.263644805555556</c:v>
                </c:pt>
                <c:pt idx="5182">
                  <c:v>14.266422583333334</c:v>
                </c:pt>
                <c:pt idx="5183">
                  <c:v>14.269200361111112</c:v>
                </c:pt>
                <c:pt idx="5184">
                  <c:v>14.271978138888889</c:v>
                </c:pt>
                <c:pt idx="5185">
                  <c:v>14.274755916666667</c:v>
                </c:pt>
                <c:pt idx="5186">
                  <c:v>14.277533694444445</c:v>
                </c:pt>
                <c:pt idx="5187">
                  <c:v>14.280311472222223</c:v>
                </c:pt>
                <c:pt idx="5188">
                  <c:v>14.28308925</c:v>
                </c:pt>
                <c:pt idx="5189">
                  <c:v>14.285867027777778</c:v>
                </c:pt>
                <c:pt idx="5190">
                  <c:v>14.288644805555556</c:v>
                </c:pt>
                <c:pt idx="5191">
                  <c:v>14.291422583333334</c:v>
                </c:pt>
                <c:pt idx="5192">
                  <c:v>14.294200361111111</c:v>
                </c:pt>
                <c:pt idx="5193">
                  <c:v>14.296978138888889</c:v>
                </c:pt>
                <c:pt idx="5194">
                  <c:v>14.299755916666667</c:v>
                </c:pt>
                <c:pt idx="5195">
                  <c:v>14.302533694444445</c:v>
                </c:pt>
                <c:pt idx="5196">
                  <c:v>14.305311472222222</c:v>
                </c:pt>
                <c:pt idx="5197">
                  <c:v>14.30808925</c:v>
                </c:pt>
                <c:pt idx="5198">
                  <c:v>14.310867027777778</c:v>
                </c:pt>
                <c:pt idx="5199">
                  <c:v>14.313644805555557</c:v>
                </c:pt>
                <c:pt idx="5200">
                  <c:v>14.316422583333333</c:v>
                </c:pt>
                <c:pt idx="5201">
                  <c:v>14.319200361111111</c:v>
                </c:pt>
                <c:pt idx="5202">
                  <c:v>14.321978138888889</c:v>
                </c:pt>
                <c:pt idx="5203">
                  <c:v>14.324755916666668</c:v>
                </c:pt>
                <c:pt idx="5204">
                  <c:v>14.327533694444444</c:v>
                </c:pt>
                <c:pt idx="5205">
                  <c:v>14.330311472222222</c:v>
                </c:pt>
                <c:pt idx="5206">
                  <c:v>14.33308925</c:v>
                </c:pt>
                <c:pt idx="5207">
                  <c:v>14.335867027777779</c:v>
                </c:pt>
                <c:pt idx="5208">
                  <c:v>14.338644805555555</c:v>
                </c:pt>
                <c:pt idx="5209">
                  <c:v>14.341422583333333</c:v>
                </c:pt>
                <c:pt idx="5210">
                  <c:v>14.344200361111112</c:v>
                </c:pt>
                <c:pt idx="5211">
                  <c:v>14.34697813888889</c:v>
                </c:pt>
                <c:pt idx="5212">
                  <c:v>14.348393305555556</c:v>
                </c:pt>
                <c:pt idx="5213">
                  <c:v>14.348407361111111</c:v>
                </c:pt>
                <c:pt idx="5214">
                  <c:v>14.348421138888888</c:v>
                </c:pt>
                <c:pt idx="5215">
                  <c:v>14.348437416666668</c:v>
                </c:pt>
                <c:pt idx="5216">
                  <c:v>14.348480583333332</c:v>
                </c:pt>
                <c:pt idx="5217">
                  <c:v>14.34854925</c:v>
                </c:pt>
                <c:pt idx="5218">
                  <c:v>14.34864425</c:v>
                </c:pt>
                <c:pt idx="5219">
                  <c:v>14.348764194444444</c:v>
                </c:pt>
                <c:pt idx="5220">
                  <c:v>14.348908527777777</c:v>
                </c:pt>
                <c:pt idx="5221">
                  <c:v>14.349076472222222</c:v>
                </c:pt>
                <c:pt idx="5222">
                  <c:v>14.349274583333331</c:v>
                </c:pt>
                <c:pt idx="5223">
                  <c:v>14.349514472222221</c:v>
                </c:pt>
                <c:pt idx="5224">
                  <c:v>14.349813805555554</c:v>
                </c:pt>
                <c:pt idx="5225">
                  <c:v>14.350203527777779</c:v>
                </c:pt>
                <c:pt idx="5226">
                  <c:v>14.350752861111111</c:v>
                </c:pt>
                <c:pt idx="5227">
                  <c:v>14.35160975</c:v>
                </c:pt>
                <c:pt idx="5228">
                  <c:v>14.353223305555554</c:v>
                </c:pt>
                <c:pt idx="5229">
                  <c:v>14.356001083333332</c:v>
                </c:pt>
                <c:pt idx="5230">
                  <c:v>14.35877886111111</c:v>
                </c:pt>
                <c:pt idx="5231">
                  <c:v>14.361556638888889</c:v>
                </c:pt>
                <c:pt idx="5232">
                  <c:v>14.364334416666665</c:v>
                </c:pt>
                <c:pt idx="5233">
                  <c:v>14.367112194444443</c:v>
                </c:pt>
                <c:pt idx="5234">
                  <c:v>14.369889972222222</c:v>
                </c:pt>
                <c:pt idx="5235">
                  <c:v>14.37266775</c:v>
                </c:pt>
                <c:pt idx="5236">
                  <c:v>14.375445527777776</c:v>
                </c:pt>
                <c:pt idx="5237">
                  <c:v>14.378223305555554</c:v>
                </c:pt>
                <c:pt idx="5238">
                  <c:v>14.381001083333333</c:v>
                </c:pt>
                <c:pt idx="5239">
                  <c:v>14.383778861111111</c:v>
                </c:pt>
                <c:pt idx="5240">
                  <c:v>14.386556638888887</c:v>
                </c:pt>
                <c:pt idx="5241">
                  <c:v>14.389334416666665</c:v>
                </c:pt>
                <c:pt idx="5242">
                  <c:v>14.392112194444444</c:v>
                </c:pt>
                <c:pt idx="5243">
                  <c:v>14.394889972222222</c:v>
                </c:pt>
                <c:pt idx="5244">
                  <c:v>14.397667749999998</c:v>
                </c:pt>
                <c:pt idx="5245">
                  <c:v>14.400445527777777</c:v>
                </c:pt>
                <c:pt idx="5246">
                  <c:v>14.403223305555555</c:v>
                </c:pt>
                <c:pt idx="5247">
                  <c:v>14.406001083333333</c:v>
                </c:pt>
                <c:pt idx="5248">
                  <c:v>14.408778861111109</c:v>
                </c:pt>
                <c:pt idx="5249">
                  <c:v>14.411556638888888</c:v>
                </c:pt>
                <c:pt idx="5250">
                  <c:v>14.414334416666666</c:v>
                </c:pt>
                <c:pt idx="5251">
                  <c:v>14.417112194444444</c:v>
                </c:pt>
                <c:pt idx="5252">
                  <c:v>14.41988997222222</c:v>
                </c:pt>
                <c:pt idx="5253">
                  <c:v>14.422667749999999</c:v>
                </c:pt>
                <c:pt idx="5254">
                  <c:v>14.425445527777777</c:v>
                </c:pt>
                <c:pt idx="5255">
                  <c:v>14.428223305555555</c:v>
                </c:pt>
                <c:pt idx="5256">
                  <c:v>14.431001083333332</c:v>
                </c:pt>
                <c:pt idx="5257">
                  <c:v>14.43377886111111</c:v>
                </c:pt>
                <c:pt idx="5258">
                  <c:v>14.436556638888888</c:v>
                </c:pt>
                <c:pt idx="5259">
                  <c:v>14.439334416666666</c:v>
                </c:pt>
                <c:pt idx="5260">
                  <c:v>14.442112194444444</c:v>
                </c:pt>
                <c:pt idx="5261">
                  <c:v>14.444889972222221</c:v>
                </c:pt>
                <c:pt idx="5262">
                  <c:v>14.447667749999999</c:v>
                </c:pt>
                <c:pt idx="5263">
                  <c:v>14.450445527777777</c:v>
                </c:pt>
                <c:pt idx="5264">
                  <c:v>14.453223305555555</c:v>
                </c:pt>
                <c:pt idx="5265">
                  <c:v>14.456001083333332</c:v>
                </c:pt>
                <c:pt idx="5266">
                  <c:v>14.45877886111111</c:v>
                </c:pt>
                <c:pt idx="5267">
                  <c:v>14.461556638888888</c:v>
                </c:pt>
                <c:pt idx="5268">
                  <c:v>14.464334416666667</c:v>
                </c:pt>
                <c:pt idx="5269">
                  <c:v>14.467112194444443</c:v>
                </c:pt>
                <c:pt idx="5270">
                  <c:v>14.469889972222221</c:v>
                </c:pt>
                <c:pt idx="5271">
                  <c:v>14.472667749999999</c:v>
                </c:pt>
                <c:pt idx="5272">
                  <c:v>14.475445527777778</c:v>
                </c:pt>
                <c:pt idx="5273">
                  <c:v>14.478223305555554</c:v>
                </c:pt>
                <c:pt idx="5274">
                  <c:v>14.481001083333332</c:v>
                </c:pt>
                <c:pt idx="5275">
                  <c:v>14.48377886111111</c:v>
                </c:pt>
                <c:pt idx="5276">
                  <c:v>14.486556638888889</c:v>
                </c:pt>
                <c:pt idx="5277">
                  <c:v>14.489334416666665</c:v>
                </c:pt>
                <c:pt idx="5278">
                  <c:v>14.492112194444443</c:v>
                </c:pt>
                <c:pt idx="5279">
                  <c:v>14.494889972222222</c:v>
                </c:pt>
                <c:pt idx="5280">
                  <c:v>14.49766775</c:v>
                </c:pt>
                <c:pt idx="5281">
                  <c:v>14.500445527777776</c:v>
                </c:pt>
                <c:pt idx="5282">
                  <c:v>14.503223305555554</c:v>
                </c:pt>
                <c:pt idx="5283">
                  <c:v>14.506001083333333</c:v>
                </c:pt>
                <c:pt idx="5284">
                  <c:v>14.508778861111111</c:v>
                </c:pt>
                <c:pt idx="5285">
                  <c:v>14.511556638888887</c:v>
                </c:pt>
                <c:pt idx="5286">
                  <c:v>14.514334416666665</c:v>
                </c:pt>
                <c:pt idx="5287">
                  <c:v>14.517112194444444</c:v>
                </c:pt>
                <c:pt idx="5288">
                  <c:v>14.519889972222222</c:v>
                </c:pt>
                <c:pt idx="5289">
                  <c:v>14.522667749999998</c:v>
                </c:pt>
                <c:pt idx="5290">
                  <c:v>14.525445527777777</c:v>
                </c:pt>
                <c:pt idx="5291">
                  <c:v>14.528223305555555</c:v>
                </c:pt>
                <c:pt idx="5292">
                  <c:v>14.531001083333333</c:v>
                </c:pt>
                <c:pt idx="5293">
                  <c:v>14.533778861111109</c:v>
                </c:pt>
                <c:pt idx="5294">
                  <c:v>14.536556638888888</c:v>
                </c:pt>
                <c:pt idx="5295">
                  <c:v>14.539334416666666</c:v>
                </c:pt>
                <c:pt idx="5296">
                  <c:v>14.542112194444444</c:v>
                </c:pt>
                <c:pt idx="5297">
                  <c:v>14.54488997222222</c:v>
                </c:pt>
                <c:pt idx="5298">
                  <c:v>14.547667749999999</c:v>
                </c:pt>
                <c:pt idx="5299">
                  <c:v>14.550445527777777</c:v>
                </c:pt>
                <c:pt idx="5300">
                  <c:v>14.553223305555555</c:v>
                </c:pt>
                <c:pt idx="5301">
                  <c:v>14.556001083333332</c:v>
                </c:pt>
                <c:pt idx="5302">
                  <c:v>14.55877886111111</c:v>
                </c:pt>
                <c:pt idx="5303">
                  <c:v>14.561556638888888</c:v>
                </c:pt>
                <c:pt idx="5304">
                  <c:v>14.564334416666666</c:v>
                </c:pt>
                <c:pt idx="5305">
                  <c:v>14.567112194444444</c:v>
                </c:pt>
                <c:pt idx="5306">
                  <c:v>14.569889972222221</c:v>
                </c:pt>
                <c:pt idx="5307">
                  <c:v>14.572667749999999</c:v>
                </c:pt>
                <c:pt idx="5308">
                  <c:v>14.575445527777777</c:v>
                </c:pt>
                <c:pt idx="5309">
                  <c:v>14.578223305555555</c:v>
                </c:pt>
                <c:pt idx="5310">
                  <c:v>14.581001083333332</c:v>
                </c:pt>
                <c:pt idx="5311">
                  <c:v>14.58377886111111</c:v>
                </c:pt>
                <c:pt idx="5312">
                  <c:v>14.586556638888888</c:v>
                </c:pt>
                <c:pt idx="5313">
                  <c:v>14.589334416666667</c:v>
                </c:pt>
                <c:pt idx="5314">
                  <c:v>14.592112194444443</c:v>
                </c:pt>
                <c:pt idx="5315">
                  <c:v>14.594889972222221</c:v>
                </c:pt>
                <c:pt idx="5316">
                  <c:v>14.597667749999999</c:v>
                </c:pt>
                <c:pt idx="5317">
                  <c:v>14.600445527777778</c:v>
                </c:pt>
                <c:pt idx="5318">
                  <c:v>14.603223305555554</c:v>
                </c:pt>
                <c:pt idx="5319">
                  <c:v>14.606001083333332</c:v>
                </c:pt>
                <c:pt idx="5320">
                  <c:v>14.60877886111111</c:v>
                </c:pt>
                <c:pt idx="5321">
                  <c:v>14.611556638888889</c:v>
                </c:pt>
                <c:pt idx="5322">
                  <c:v>14.614334416666665</c:v>
                </c:pt>
                <c:pt idx="5323">
                  <c:v>14.617112194444443</c:v>
                </c:pt>
                <c:pt idx="5324">
                  <c:v>14.619889972222222</c:v>
                </c:pt>
                <c:pt idx="5325">
                  <c:v>14.62266775</c:v>
                </c:pt>
                <c:pt idx="5326">
                  <c:v>14.625445527777776</c:v>
                </c:pt>
                <c:pt idx="5327">
                  <c:v>14.628223305555554</c:v>
                </c:pt>
                <c:pt idx="5328">
                  <c:v>14.631001083333333</c:v>
                </c:pt>
                <c:pt idx="5329">
                  <c:v>14.633778861111111</c:v>
                </c:pt>
                <c:pt idx="5330">
                  <c:v>14.636556638888887</c:v>
                </c:pt>
                <c:pt idx="5331">
                  <c:v>14.639334416666665</c:v>
                </c:pt>
                <c:pt idx="5332">
                  <c:v>14.642112194444444</c:v>
                </c:pt>
                <c:pt idx="5333">
                  <c:v>14.644889972222222</c:v>
                </c:pt>
                <c:pt idx="5334">
                  <c:v>14.647667749999998</c:v>
                </c:pt>
                <c:pt idx="5335">
                  <c:v>14.650445527777777</c:v>
                </c:pt>
                <c:pt idx="5336">
                  <c:v>14.653223305555555</c:v>
                </c:pt>
                <c:pt idx="5337">
                  <c:v>14.656001083333333</c:v>
                </c:pt>
                <c:pt idx="5338">
                  <c:v>14.658778861111109</c:v>
                </c:pt>
                <c:pt idx="5339">
                  <c:v>14.661556638888888</c:v>
                </c:pt>
                <c:pt idx="5340">
                  <c:v>14.664334416666666</c:v>
                </c:pt>
                <c:pt idx="5341">
                  <c:v>14.667112194444444</c:v>
                </c:pt>
                <c:pt idx="5342">
                  <c:v>14.66988997222222</c:v>
                </c:pt>
                <c:pt idx="5343">
                  <c:v>14.672667749999999</c:v>
                </c:pt>
                <c:pt idx="5344">
                  <c:v>14.675445527777777</c:v>
                </c:pt>
                <c:pt idx="5345">
                  <c:v>14.678223305555555</c:v>
                </c:pt>
                <c:pt idx="5346">
                  <c:v>14.681001083333332</c:v>
                </c:pt>
                <c:pt idx="5347">
                  <c:v>14.68377886111111</c:v>
                </c:pt>
                <c:pt idx="5348">
                  <c:v>14.686556638888888</c:v>
                </c:pt>
                <c:pt idx="5349">
                  <c:v>14.689334416666666</c:v>
                </c:pt>
                <c:pt idx="5350">
                  <c:v>14.692112194444444</c:v>
                </c:pt>
                <c:pt idx="5351">
                  <c:v>14.694889972222221</c:v>
                </c:pt>
                <c:pt idx="5352">
                  <c:v>14.697667749999999</c:v>
                </c:pt>
                <c:pt idx="5353">
                  <c:v>14.700445527777777</c:v>
                </c:pt>
                <c:pt idx="5354">
                  <c:v>14.703223305555555</c:v>
                </c:pt>
                <c:pt idx="5355">
                  <c:v>14.706001083333332</c:v>
                </c:pt>
                <c:pt idx="5356">
                  <c:v>14.70877886111111</c:v>
                </c:pt>
                <c:pt idx="5357">
                  <c:v>14.711556638888888</c:v>
                </c:pt>
                <c:pt idx="5358">
                  <c:v>14.714334416666667</c:v>
                </c:pt>
                <c:pt idx="5359">
                  <c:v>14.717112194444443</c:v>
                </c:pt>
                <c:pt idx="5360">
                  <c:v>14.719889972222221</c:v>
                </c:pt>
                <c:pt idx="5361">
                  <c:v>14.722667749999999</c:v>
                </c:pt>
                <c:pt idx="5362">
                  <c:v>14.725445527777778</c:v>
                </c:pt>
                <c:pt idx="5363">
                  <c:v>14.728223305555554</c:v>
                </c:pt>
                <c:pt idx="5364">
                  <c:v>14.731001083333332</c:v>
                </c:pt>
                <c:pt idx="5365">
                  <c:v>14.73377886111111</c:v>
                </c:pt>
                <c:pt idx="5366">
                  <c:v>14.736556638888889</c:v>
                </c:pt>
                <c:pt idx="5367">
                  <c:v>14.739334416666665</c:v>
                </c:pt>
                <c:pt idx="5368">
                  <c:v>14.742112194444443</c:v>
                </c:pt>
                <c:pt idx="5369">
                  <c:v>14.744889972222222</c:v>
                </c:pt>
                <c:pt idx="5370">
                  <c:v>14.74766775</c:v>
                </c:pt>
                <c:pt idx="5371">
                  <c:v>14.750445527777776</c:v>
                </c:pt>
                <c:pt idx="5372">
                  <c:v>14.753223305555554</c:v>
                </c:pt>
                <c:pt idx="5373">
                  <c:v>14.756001083333333</c:v>
                </c:pt>
                <c:pt idx="5374">
                  <c:v>14.758778861111111</c:v>
                </c:pt>
                <c:pt idx="5375">
                  <c:v>14.761556638888887</c:v>
                </c:pt>
                <c:pt idx="5376">
                  <c:v>14.764334416666665</c:v>
                </c:pt>
                <c:pt idx="5377">
                  <c:v>14.767112194444444</c:v>
                </c:pt>
                <c:pt idx="5378">
                  <c:v>14.769889972222222</c:v>
                </c:pt>
                <c:pt idx="5379">
                  <c:v>14.772667749999998</c:v>
                </c:pt>
                <c:pt idx="5380">
                  <c:v>14.775445527777777</c:v>
                </c:pt>
                <c:pt idx="5381">
                  <c:v>14.778223305555555</c:v>
                </c:pt>
                <c:pt idx="5382">
                  <c:v>14.781001083333333</c:v>
                </c:pt>
                <c:pt idx="5383">
                  <c:v>14.783778861111109</c:v>
                </c:pt>
                <c:pt idx="5384">
                  <c:v>14.786556638888888</c:v>
                </c:pt>
                <c:pt idx="5385">
                  <c:v>14.789334416666666</c:v>
                </c:pt>
                <c:pt idx="5386">
                  <c:v>14.792112194444444</c:v>
                </c:pt>
                <c:pt idx="5387">
                  <c:v>14.79488997222222</c:v>
                </c:pt>
                <c:pt idx="5388">
                  <c:v>14.797667749999999</c:v>
                </c:pt>
                <c:pt idx="5389">
                  <c:v>14.800445527777777</c:v>
                </c:pt>
                <c:pt idx="5390">
                  <c:v>14.803223305555555</c:v>
                </c:pt>
                <c:pt idx="5391">
                  <c:v>14.806001083333332</c:v>
                </c:pt>
                <c:pt idx="5392">
                  <c:v>14.80877886111111</c:v>
                </c:pt>
                <c:pt idx="5393">
                  <c:v>14.811556638888888</c:v>
                </c:pt>
                <c:pt idx="5394">
                  <c:v>14.814334416666666</c:v>
                </c:pt>
                <c:pt idx="5395">
                  <c:v>14.817112194444444</c:v>
                </c:pt>
                <c:pt idx="5396">
                  <c:v>14.819889972222221</c:v>
                </c:pt>
                <c:pt idx="5397">
                  <c:v>14.822667749999999</c:v>
                </c:pt>
                <c:pt idx="5398">
                  <c:v>14.825445527777777</c:v>
                </c:pt>
                <c:pt idx="5399">
                  <c:v>14.828223305555555</c:v>
                </c:pt>
                <c:pt idx="5400">
                  <c:v>14.831001083333332</c:v>
                </c:pt>
                <c:pt idx="5401">
                  <c:v>14.83377886111111</c:v>
                </c:pt>
                <c:pt idx="5402">
                  <c:v>14.836556638888888</c:v>
                </c:pt>
                <c:pt idx="5403">
                  <c:v>14.839334416666667</c:v>
                </c:pt>
                <c:pt idx="5404">
                  <c:v>14.842112194444443</c:v>
                </c:pt>
                <c:pt idx="5405">
                  <c:v>14.844889972222221</c:v>
                </c:pt>
                <c:pt idx="5406">
                  <c:v>14.847667749999999</c:v>
                </c:pt>
                <c:pt idx="5407">
                  <c:v>14.850445527777778</c:v>
                </c:pt>
                <c:pt idx="5408">
                  <c:v>14.853223305555554</c:v>
                </c:pt>
                <c:pt idx="5409">
                  <c:v>14.856001083333332</c:v>
                </c:pt>
                <c:pt idx="5410">
                  <c:v>14.85877886111111</c:v>
                </c:pt>
                <c:pt idx="5411">
                  <c:v>14.861556638888889</c:v>
                </c:pt>
                <c:pt idx="5412">
                  <c:v>14.864334416666665</c:v>
                </c:pt>
                <c:pt idx="5413">
                  <c:v>14.867112194444443</c:v>
                </c:pt>
                <c:pt idx="5414">
                  <c:v>14.869889972222222</c:v>
                </c:pt>
                <c:pt idx="5415">
                  <c:v>14.87266775</c:v>
                </c:pt>
                <c:pt idx="5416">
                  <c:v>14.875445527777776</c:v>
                </c:pt>
                <c:pt idx="5417">
                  <c:v>14.878223305555554</c:v>
                </c:pt>
                <c:pt idx="5418">
                  <c:v>14.881001083333333</c:v>
                </c:pt>
                <c:pt idx="5419">
                  <c:v>14.883778861111111</c:v>
                </c:pt>
                <c:pt idx="5420">
                  <c:v>14.886556638888887</c:v>
                </c:pt>
                <c:pt idx="5421">
                  <c:v>14.889334416666665</c:v>
                </c:pt>
                <c:pt idx="5422">
                  <c:v>14.892112194444444</c:v>
                </c:pt>
                <c:pt idx="5423">
                  <c:v>14.894889972222222</c:v>
                </c:pt>
                <c:pt idx="5424">
                  <c:v>14.897667749999998</c:v>
                </c:pt>
                <c:pt idx="5425">
                  <c:v>14.900445527777777</c:v>
                </c:pt>
                <c:pt idx="5426">
                  <c:v>14.903223305555555</c:v>
                </c:pt>
                <c:pt idx="5427">
                  <c:v>14.906001083333333</c:v>
                </c:pt>
                <c:pt idx="5428">
                  <c:v>14.908778861111109</c:v>
                </c:pt>
                <c:pt idx="5429">
                  <c:v>14.911556638888888</c:v>
                </c:pt>
                <c:pt idx="5430">
                  <c:v>14.914334416666666</c:v>
                </c:pt>
                <c:pt idx="5431">
                  <c:v>14.917112194444444</c:v>
                </c:pt>
                <c:pt idx="5432">
                  <c:v>14.91988997222222</c:v>
                </c:pt>
                <c:pt idx="5433">
                  <c:v>14.922667749999999</c:v>
                </c:pt>
                <c:pt idx="5434">
                  <c:v>14.925445527777777</c:v>
                </c:pt>
                <c:pt idx="5435">
                  <c:v>14.928223305555555</c:v>
                </c:pt>
                <c:pt idx="5436">
                  <c:v>14.931001083333332</c:v>
                </c:pt>
                <c:pt idx="5437">
                  <c:v>14.93377886111111</c:v>
                </c:pt>
                <c:pt idx="5438">
                  <c:v>14.936556638888888</c:v>
                </c:pt>
                <c:pt idx="5439">
                  <c:v>14.939334416666666</c:v>
                </c:pt>
                <c:pt idx="5440">
                  <c:v>14.942112194444444</c:v>
                </c:pt>
                <c:pt idx="5441">
                  <c:v>14.944889972222221</c:v>
                </c:pt>
                <c:pt idx="5442">
                  <c:v>14.947667749999999</c:v>
                </c:pt>
                <c:pt idx="5443">
                  <c:v>14.950445527777777</c:v>
                </c:pt>
                <c:pt idx="5444">
                  <c:v>14.953223305555555</c:v>
                </c:pt>
                <c:pt idx="5445">
                  <c:v>14.956001083333332</c:v>
                </c:pt>
                <c:pt idx="5446">
                  <c:v>14.95877886111111</c:v>
                </c:pt>
                <c:pt idx="5447">
                  <c:v>14.961556638888888</c:v>
                </c:pt>
                <c:pt idx="5448">
                  <c:v>14.964334416666667</c:v>
                </c:pt>
                <c:pt idx="5449">
                  <c:v>14.967112194444443</c:v>
                </c:pt>
                <c:pt idx="5450">
                  <c:v>14.969889972222221</c:v>
                </c:pt>
                <c:pt idx="5451">
                  <c:v>14.972667749999999</c:v>
                </c:pt>
                <c:pt idx="5452">
                  <c:v>14.975445527777778</c:v>
                </c:pt>
                <c:pt idx="5453">
                  <c:v>14.978223305555554</c:v>
                </c:pt>
                <c:pt idx="5454">
                  <c:v>14.981001083333332</c:v>
                </c:pt>
                <c:pt idx="5455">
                  <c:v>14.98377886111111</c:v>
                </c:pt>
                <c:pt idx="5456">
                  <c:v>14.986556638888889</c:v>
                </c:pt>
                <c:pt idx="5457">
                  <c:v>14.989334416666665</c:v>
                </c:pt>
                <c:pt idx="5458">
                  <c:v>14.992112194444443</c:v>
                </c:pt>
                <c:pt idx="5459">
                  <c:v>14.994889972222222</c:v>
                </c:pt>
                <c:pt idx="5460">
                  <c:v>14.99766775</c:v>
                </c:pt>
                <c:pt idx="5461">
                  <c:v>15.000445527777776</c:v>
                </c:pt>
                <c:pt idx="5462">
                  <c:v>15.003223305555554</c:v>
                </c:pt>
                <c:pt idx="5463">
                  <c:v>15.006001083333333</c:v>
                </c:pt>
                <c:pt idx="5464">
                  <c:v>15.008778861111111</c:v>
                </c:pt>
                <c:pt idx="5465">
                  <c:v>15.011556638888887</c:v>
                </c:pt>
                <c:pt idx="5466">
                  <c:v>15.014334416666665</c:v>
                </c:pt>
                <c:pt idx="5467">
                  <c:v>15.017112194444444</c:v>
                </c:pt>
                <c:pt idx="5468">
                  <c:v>15.019889972222222</c:v>
                </c:pt>
                <c:pt idx="5469">
                  <c:v>15.022667749999998</c:v>
                </c:pt>
                <c:pt idx="5470">
                  <c:v>15.025445527777777</c:v>
                </c:pt>
                <c:pt idx="5471">
                  <c:v>15.028223305555555</c:v>
                </c:pt>
                <c:pt idx="5472">
                  <c:v>15.031001083333333</c:v>
                </c:pt>
                <c:pt idx="5473">
                  <c:v>15.033778861111109</c:v>
                </c:pt>
                <c:pt idx="5474">
                  <c:v>15.036556638888888</c:v>
                </c:pt>
                <c:pt idx="5475">
                  <c:v>15.039334416666666</c:v>
                </c:pt>
                <c:pt idx="5476">
                  <c:v>15.042112194444444</c:v>
                </c:pt>
                <c:pt idx="5477">
                  <c:v>15.04488997222222</c:v>
                </c:pt>
                <c:pt idx="5478">
                  <c:v>15.047667749999999</c:v>
                </c:pt>
                <c:pt idx="5479">
                  <c:v>15.050445527777777</c:v>
                </c:pt>
                <c:pt idx="5480">
                  <c:v>15.053223305555555</c:v>
                </c:pt>
                <c:pt idx="5481">
                  <c:v>15.056001083333332</c:v>
                </c:pt>
                <c:pt idx="5482">
                  <c:v>15.05877886111111</c:v>
                </c:pt>
                <c:pt idx="5483">
                  <c:v>15.061556638888888</c:v>
                </c:pt>
                <c:pt idx="5484">
                  <c:v>15.064334416666666</c:v>
                </c:pt>
                <c:pt idx="5485">
                  <c:v>15.067112194444444</c:v>
                </c:pt>
                <c:pt idx="5486">
                  <c:v>15.069889972222221</c:v>
                </c:pt>
                <c:pt idx="5487">
                  <c:v>15.072667749999999</c:v>
                </c:pt>
                <c:pt idx="5488">
                  <c:v>15.075445527777777</c:v>
                </c:pt>
                <c:pt idx="5489">
                  <c:v>15.078223305555555</c:v>
                </c:pt>
                <c:pt idx="5490">
                  <c:v>15.081001083333332</c:v>
                </c:pt>
                <c:pt idx="5491">
                  <c:v>15.08377886111111</c:v>
                </c:pt>
                <c:pt idx="5492">
                  <c:v>15.086556638888888</c:v>
                </c:pt>
                <c:pt idx="5493">
                  <c:v>15.089334416666667</c:v>
                </c:pt>
                <c:pt idx="5494">
                  <c:v>15.092112194444443</c:v>
                </c:pt>
                <c:pt idx="5495">
                  <c:v>15.094889972222221</c:v>
                </c:pt>
                <c:pt idx="5496">
                  <c:v>15.097667749999999</c:v>
                </c:pt>
                <c:pt idx="5497">
                  <c:v>15.100445527777776</c:v>
                </c:pt>
                <c:pt idx="5498">
                  <c:v>15.103223305555556</c:v>
                </c:pt>
                <c:pt idx="5499">
                  <c:v>15.106001083333332</c:v>
                </c:pt>
                <c:pt idx="5500">
                  <c:v>15.108778861111109</c:v>
                </c:pt>
                <c:pt idx="5501">
                  <c:v>15.111556638888889</c:v>
                </c:pt>
                <c:pt idx="5502">
                  <c:v>15.114334416666665</c:v>
                </c:pt>
                <c:pt idx="5503">
                  <c:v>15.117112194444445</c:v>
                </c:pt>
                <c:pt idx="5504">
                  <c:v>15.119889972222222</c:v>
                </c:pt>
                <c:pt idx="5505">
                  <c:v>15.122667749999998</c:v>
                </c:pt>
                <c:pt idx="5506">
                  <c:v>15.125445527777778</c:v>
                </c:pt>
                <c:pt idx="5507">
                  <c:v>15.128223305555554</c:v>
                </c:pt>
                <c:pt idx="5508">
                  <c:v>15.131001083333331</c:v>
                </c:pt>
                <c:pt idx="5509">
                  <c:v>15.133778861111111</c:v>
                </c:pt>
                <c:pt idx="5510">
                  <c:v>15.136556638888887</c:v>
                </c:pt>
                <c:pt idx="5511">
                  <c:v>15.139334416666667</c:v>
                </c:pt>
                <c:pt idx="5512">
                  <c:v>15.142112194444444</c:v>
                </c:pt>
                <c:pt idx="5513">
                  <c:v>15.14488997222222</c:v>
                </c:pt>
                <c:pt idx="5514">
                  <c:v>15.14766775</c:v>
                </c:pt>
                <c:pt idx="5515">
                  <c:v>15.150445527777777</c:v>
                </c:pt>
                <c:pt idx="5516">
                  <c:v>15.153223305555553</c:v>
                </c:pt>
                <c:pt idx="5517">
                  <c:v>15.156001083333333</c:v>
                </c:pt>
                <c:pt idx="5518">
                  <c:v>15.158778861111109</c:v>
                </c:pt>
                <c:pt idx="5519">
                  <c:v>15.161556638888889</c:v>
                </c:pt>
                <c:pt idx="5520">
                  <c:v>15.164334416666666</c:v>
                </c:pt>
                <c:pt idx="5521">
                  <c:v>15.167112194444442</c:v>
                </c:pt>
                <c:pt idx="5522">
                  <c:v>15.169889972222222</c:v>
                </c:pt>
                <c:pt idx="5523">
                  <c:v>15.172667749999999</c:v>
                </c:pt>
                <c:pt idx="5524">
                  <c:v>15.175445527777775</c:v>
                </c:pt>
                <c:pt idx="5525">
                  <c:v>15.178223305555555</c:v>
                </c:pt>
                <c:pt idx="5526">
                  <c:v>15.181001083333332</c:v>
                </c:pt>
                <c:pt idx="5527">
                  <c:v>15.183778861111112</c:v>
                </c:pt>
                <c:pt idx="5528">
                  <c:v>15.186556638888888</c:v>
                </c:pt>
                <c:pt idx="5529">
                  <c:v>15.189334416666664</c:v>
                </c:pt>
                <c:pt idx="5530">
                  <c:v>15.192112194444444</c:v>
                </c:pt>
                <c:pt idx="5531">
                  <c:v>15.194889972222221</c:v>
                </c:pt>
                <c:pt idx="5532">
                  <c:v>15.197667750000001</c:v>
                </c:pt>
                <c:pt idx="5533">
                  <c:v>15.200445527777777</c:v>
                </c:pt>
                <c:pt idx="5534">
                  <c:v>15.203223305555554</c:v>
                </c:pt>
                <c:pt idx="5535">
                  <c:v>15.206001083333334</c:v>
                </c:pt>
                <c:pt idx="5536">
                  <c:v>15.20877886111111</c:v>
                </c:pt>
                <c:pt idx="5537">
                  <c:v>15.211556638888887</c:v>
                </c:pt>
                <c:pt idx="5538">
                  <c:v>15.214334416666667</c:v>
                </c:pt>
                <c:pt idx="5539">
                  <c:v>15.217112194444443</c:v>
                </c:pt>
                <c:pt idx="5540">
                  <c:v>15.219889972222223</c:v>
                </c:pt>
                <c:pt idx="5541">
                  <c:v>15.222667749999999</c:v>
                </c:pt>
                <c:pt idx="5542">
                  <c:v>15.225445527777776</c:v>
                </c:pt>
                <c:pt idx="5543">
                  <c:v>15.228223305555556</c:v>
                </c:pt>
                <c:pt idx="5544">
                  <c:v>15.231001083333332</c:v>
                </c:pt>
                <c:pt idx="5545">
                  <c:v>15.233778861111109</c:v>
                </c:pt>
                <c:pt idx="5546">
                  <c:v>15.236556638888889</c:v>
                </c:pt>
                <c:pt idx="5547">
                  <c:v>15.239334416666665</c:v>
                </c:pt>
                <c:pt idx="5548">
                  <c:v>15.242112194444445</c:v>
                </c:pt>
                <c:pt idx="5549">
                  <c:v>15.244889972222222</c:v>
                </c:pt>
                <c:pt idx="5550">
                  <c:v>15.247667749999998</c:v>
                </c:pt>
                <c:pt idx="5551">
                  <c:v>15.250445527777778</c:v>
                </c:pt>
                <c:pt idx="5552">
                  <c:v>15.253223305555554</c:v>
                </c:pt>
                <c:pt idx="5553">
                  <c:v>15.256001083333331</c:v>
                </c:pt>
                <c:pt idx="5554">
                  <c:v>15.258778861111111</c:v>
                </c:pt>
                <c:pt idx="5555">
                  <c:v>15.261556638888887</c:v>
                </c:pt>
                <c:pt idx="5556">
                  <c:v>15.264334416666667</c:v>
                </c:pt>
                <c:pt idx="5557">
                  <c:v>15.267112194444444</c:v>
                </c:pt>
                <c:pt idx="5558">
                  <c:v>15.26988997222222</c:v>
                </c:pt>
                <c:pt idx="5559">
                  <c:v>15.27266775</c:v>
                </c:pt>
                <c:pt idx="5560">
                  <c:v>15.275445527777777</c:v>
                </c:pt>
                <c:pt idx="5561">
                  <c:v>15.278223305555553</c:v>
                </c:pt>
                <c:pt idx="5562">
                  <c:v>15.281001083333333</c:v>
                </c:pt>
                <c:pt idx="5563">
                  <c:v>15.283778861111109</c:v>
                </c:pt>
                <c:pt idx="5564">
                  <c:v>15.286556638888889</c:v>
                </c:pt>
                <c:pt idx="5565">
                  <c:v>15.289334416666666</c:v>
                </c:pt>
                <c:pt idx="5566">
                  <c:v>15.292112194444442</c:v>
                </c:pt>
                <c:pt idx="5567">
                  <c:v>15.294889972222222</c:v>
                </c:pt>
                <c:pt idx="5568">
                  <c:v>15.297667749999999</c:v>
                </c:pt>
                <c:pt idx="5569">
                  <c:v>15.300445527777775</c:v>
                </c:pt>
                <c:pt idx="5570">
                  <c:v>15.303223305555555</c:v>
                </c:pt>
                <c:pt idx="5571">
                  <c:v>15.306001083333332</c:v>
                </c:pt>
                <c:pt idx="5572">
                  <c:v>15.308778861111112</c:v>
                </c:pt>
                <c:pt idx="5573">
                  <c:v>15.311556638888888</c:v>
                </c:pt>
                <c:pt idx="5574">
                  <c:v>15.314334416666664</c:v>
                </c:pt>
                <c:pt idx="5575">
                  <c:v>15.317112194444444</c:v>
                </c:pt>
                <c:pt idx="5576">
                  <c:v>15.319889972222221</c:v>
                </c:pt>
                <c:pt idx="5577">
                  <c:v>15.322667750000001</c:v>
                </c:pt>
                <c:pt idx="5578">
                  <c:v>15.325445527777777</c:v>
                </c:pt>
                <c:pt idx="5579">
                  <c:v>15.328223305555554</c:v>
                </c:pt>
                <c:pt idx="5580">
                  <c:v>15.331001083333334</c:v>
                </c:pt>
                <c:pt idx="5581">
                  <c:v>15.33377886111111</c:v>
                </c:pt>
                <c:pt idx="5582">
                  <c:v>15.336556638888887</c:v>
                </c:pt>
                <c:pt idx="5583">
                  <c:v>15.339334416666667</c:v>
                </c:pt>
                <c:pt idx="5584">
                  <c:v>15.342112194444443</c:v>
                </c:pt>
                <c:pt idx="5585">
                  <c:v>15.344889972222223</c:v>
                </c:pt>
                <c:pt idx="5586">
                  <c:v>15.347667749999999</c:v>
                </c:pt>
                <c:pt idx="5587">
                  <c:v>15.350445527777776</c:v>
                </c:pt>
                <c:pt idx="5588">
                  <c:v>15.353223305555556</c:v>
                </c:pt>
                <c:pt idx="5589">
                  <c:v>15.356001083333332</c:v>
                </c:pt>
                <c:pt idx="5590">
                  <c:v>15.358778861111109</c:v>
                </c:pt>
                <c:pt idx="5591">
                  <c:v>15.361556638888889</c:v>
                </c:pt>
                <c:pt idx="5592">
                  <c:v>15.364334416666665</c:v>
                </c:pt>
                <c:pt idx="5593">
                  <c:v>15.367112194444445</c:v>
                </c:pt>
                <c:pt idx="5594">
                  <c:v>15.369889972222222</c:v>
                </c:pt>
                <c:pt idx="5595">
                  <c:v>15.372667749999998</c:v>
                </c:pt>
                <c:pt idx="5596">
                  <c:v>15.375445527777778</c:v>
                </c:pt>
                <c:pt idx="5597">
                  <c:v>15.378223305555554</c:v>
                </c:pt>
                <c:pt idx="5598">
                  <c:v>15.381001083333331</c:v>
                </c:pt>
                <c:pt idx="5599">
                  <c:v>15.383778861111111</c:v>
                </c:pt>
                <c:pt idx="5600">
                  <c:v>15.386556638888887</c:v>
                </c:pt>
                <c:pt idx="5601">
                  <c:v>15.389334416666667</c:v>
                </c:pt>
                <c:pt idx="5602">
                  <c:v>15.392112194444444</c:v>
                </c:pt>
                <c:pt idx="5603">
                  <c:v>15.39488997222222</c:v>
                </c:pt>
                <c:pt idx="5604">
                  <c:v>15.39766775</c:v>
                </c:pt>
                <c:pt idx="5605">
                  <c:v>15.400445527777777</c:v>
                </c:pt>
                <c:pt idx="5606">
                  <c:v>15.403223305555553</c:v>
                </c:pt>
                <c:pt idx="5607">
                  <c:v>15.406001083333333</c:v>
                </c:pt>
                <c:pt idx="5608">
                  <c:v>15.408778861111109</c:v>
                </c:pt>
                <c:pt idx="5609">
                  <c:v>15.411556638888889</c:v>
                </c:pt>
                <c:pt idx="5610">
                  <c:v>15.414334416666666</c:v>
                </c:pt>
                <c:pt idx="5611">
                  <c:v>15.417112194444442</c:v>
                </c:pt>
                <c:pt idx="5612">
                  <c:v>15.419889972222222</c:v>
                </c:pt>
                <c:pt idx="5613">
                  <c:v>15.422667749999999</c:v>
                </c:pt>
                <c:pt idx="5614">
                  <c:v>15.425445527777775</c:v>
                </c:pt>
                <c:pt idx="5615">
                  <c:v>15.428223305555555</c:v>
                </c:pt>
                <c:pt idx="5616">
                  <c:v>15.431001083333332</c:v>
                </c:pt>
                <c:pt idx="5617">
                  <c:v>15.433778861111112</c:v>
                </c:pt>
                <c:pt idx="5618">
                  <c:v>15.436556638888888</c:v>
                </c:pt>
                <c:pt idx="5619">
                  <c:v>15.439334416666664</c:v>
                </c:pt>
                <c:pt idx="5620">
                  <c:v>15.442112194444444</c:v>
                </c:pt>
                <c:pt idx="5621">
                  <c:v>15.444889972222221</c:v>
                </c:pt>
                <c:pt idx="5622">
                  <c:v>15.447667750000001</c:v>
                </c:pt>
                <c:pt idx="5623">
                  <c:v>15.450445527777777</c:v>
                </c:pt>
                <c:pt idx="5624">
                  <c:v>15.453223305555554</c:v>
                </c:pt>
                <c:pt idx="5625">
                  <c:v>15.456001083333334</c:v>
                </c:pt>
                <c:pt idx="5626">
                  <c:v>15.45877886111111</c:v>
                </c:pt>
                <c:pt idx="5627">
                  <c:v>15.461556638888887</c:v>
                </c:pt>
                <c:pt idx="5628">
                  <c:v>15.464334416666667</c:v>
                </c:pt>
                <c:pt idx="5629">
                  <c:v>15.467112194444443</c:v>
                </c:pt>
                <c:pt idx="5630">
                  <c:v>15.469889972222223</c:v>
                </c:pt>
                <c:pt idx="5631">
                  <c:v>15.472667749999999</c:v>
                </c:pt>
                <c:pt idx="5632">
                  <c:v>15.475445527777776</c:v>
                </c:pt>
                <c:pt idx="5633">
                  <c:v>15.478223305555556</c:v>
                </c:pt>
                <c:pt idx="5634">
                  <c:v>15.481001083333332</c:v>
                </c:pt>
                <c:pt idx="5635">
                  <c:v>15.483778861111109</c:v>
                </c:pt>
                <c:pt idx="5636">
                  <c:v>15.486556638888889</c:v>
                </c:pt>
                <c:pt idx="5637">
                  <c:v>15.489334416666665</c:v>
                </c:pt>
                <c:pt idx="5638">
                  <c:v>15.492112194444445</c:v>
                </c:pt>
                <c:pt idx="5639">
                  <c:v>15.494889972222222</c:v>
                </c:pt>
                <c:pt idx="5640">
                  <c:v>15.497667749999998</c:v>
                </c:pt>
                <c:pt idx="5641">
                  <c:v>15.500445527777778</c:v>
                </c:pt>
                <c:pt idx="5642">
                  <c:v>15.503223305555554</c:v>
                </c:pt>
                <c:pt idx="5643">
                  <c:v>15.506001083333331</c:v>
                </c:pt>
                <c:pt idx="5644">
                  <c:v>15.508778861111111</c:v>
                </c:pt>
                <c:pt idx="5645">
                  <c:v>15.511556638888887</c:v>
                </c:pt>
                <c:pt idx="5646">
                  <c:v>15.514334416666667</c:v>
                </c:pt>
                <c:pt idx="5647">
                  <c:v>15.517112194444444</c:v>
                </c:pt>
                <c:pt idx="5648">
                  <c:v>15.51988997222222</c:v>
                </c:pt>
                <c:pt idx="5649">
                  <c:v>15.52266775</c:v>
                </c:pt>
                <c:pt idx="5650">
                  <c:v>15.525445527777777</c:v>
                </c:pt>
                <c:pt idx="5651">
                  <c:v>15.528223305555553</c:v>
                </c:pt>
                <c:pt idx="5652">
                  <c:v>15.531001083333333</c:v>
                </c:pt>
                <c:pt idx="5653">
                  <c:v>15.533778861111109</c:v>
                </c:pt>
                <c:pt idx="5654">
                  <c:v>15.536556638888889</c:v>
                </c:pt>
                <c:pt idx="5655">
                  <c:v>15.539334416666666</c:v>
                </c:pt>
                <c:pt idx="5656">
                  <c:v>15.542112194444442</c:v>
                </c:pt>
                <c:pt idx="5657">
                  <c:v>15.544889972222222</c:v>
                </c:pt>
                <c:pt idx="5658">
                  <c:v>15.547667749999999</c:v>
                </c:pt>
                <c:pt idx="5659">
                  <c:v>15.550445527777775</c:v>
                </c:pt>
                <c:pt idx="5660">
                  <c:v>15.553223305555555</c:v>
                </c:pt>
                <c:pt idx="5661">
                  <c:v>15.556001083333332</c:v>
                </c:pt>
                <c:pt idx="5662">
                  <c:v>15.558778861111112</c:v>
                </c:pt>
                <c:pt idx="5663">
                  <c:v>15.561556638888888</c:v>
                </c:pt>
                <c:pt idx="5664">
                  <c:v>15.564334416666664</c:v>
                </c:pt>
                <c:pt idx="5665">
                  <c:v>15.567112194444444</c:v>
                </c:pt>
                <c:pt idx="5666">
                  <c:v>15.569889972222221</c:v>
                </c:pt>
                <c:pt idx="5667">
                  <c:v>15.572667750000001</c:v>
                </c:pt>
                <c:pt idx="5668">
                  <c:v>15.575445527777777</c:v>
                </c:pt>
                <c:pt idx="5669">
                  <c:v>15.578223305555554</c:v>
                </c:pt>
                <c:pt idx="5670">
                  <c:v>15.581001083333334</c:v>
                </c:pt>
                <c:pt idx="5671">
                  <c:v>15.58377886111111</c:v>
                </c:pt>
                <c:pt idx="5672">
                  <c:v>15.586556638888887</c:v>
                </c:pt>
                <c:pt idx="5673">
                  <c:v>15.589334416666667</c:v>
                </c:pt>
                <c:pt idx="5674">
                  <c:v>15.592112194444443</c:v>
                </c:pt>
                <c:pt idx="5675">
                  <c:v>15.594889972222223</c:v>
                </c:pt>
                <c:pt idx="5676">
                  <c:v>15.597667749999999</c:v>
                </c:pt>
                <c:pt idx="5677">
                  <c:v>15.600445527777776</c:v>
                </c:pt>
                <c:pt idx="5678">
                  <c:v>15.603223305555556</c:v>
                </c:pt>
                <c:pt idx="5679">
                  <c:v>15.606001083333332</c:v>
                </c:pt>
                <c:pt idx="5680">
                  <c:v>15.608778861111109</c:v>
                </c:pt>
                <c:pt idx="5681">
                  <c:v>15.611556638888889</c:v>
                </c:pt>
                <c:pt idx="5682">
                  <c:v>15.614334416666665</c:v>
                </c:pt>
                <c:pt idx="5683">
                  <c:v>15.617112194444445</c:v>
                </c:pt>
                <c:pt idx="5684">
                  <c:v>15.619889972222222</c:v>
                </c:pt>
                <c:pt idx="5685">
                  <c:v>15.622667749999998</c:v>
                </c:pt>
                <c:pt idx="5686">
                  <c:v>15.625445527777778</c:v>
                </c:pt>
                <c:pt idx="5687">
                  <c:v>15.628223305555554</c:v>
                </c:pt>
                <c:pt idx="5688">
                  <c:v>15.631001083333331</c:v>
                </c:pt>
                <c:pt idx="5689">
                  <c:v>15.633778861111111</c:v>
                </c:pt>
                <c:pt idx="5690">
                  <c:v>15.636556638888887</c:v>
                </c:pt>
                <c:pt idx="5691">
                  <c:v>15.639334416666667</c:v>
                </c:pt>
                <c:pt idx="5692">
                  <c:v>15.642112194444444</c:v>
                </c:pt>
                <c:pt idx="5693">
                  <c:v>15.64488997222222</c:v>
                </c:pt>
                <c:pt idx="5694">
                  <c:v>15.64766775</c:v>
                </c:pt>
                <c:pt idx="5695">
                  <c:v>15.650445527777777</c:v>
                </c:pt>
                <c:pt idx="5696">
                  <c:v>15.653223305555553</c:v>
                </c:pt>
                <c:pt idx="5697">
                  <c:v>15.656001083333333</c:v>
                </c:pt>
                <c:pt idx="5698">
                  <c:v>15.658778861111109</c:v>
                </c:pt>
                <c:pt idx="5699">
                  <c:v>15.661556638888889</c:v>
                </c:pt>
                <c:pt idx="5700">
                  <c:v>15.664334416666666</c:v>
                </c:pt>
                <c:pt idx="5701">
                  <c:v>15.667112194444442</c:v>
                </c:pt>
                <c:pt idx="5702">
                  <c:v>15.669889972222222</c:v>
                </c:pt>
                <c:pt idx="5703">
                  <c:v>15.672667749999999</c:v>
                </c:pt>
                <c:pt idx="5704">
                  <c:v>15.675445527777775</c:v>
                </c:pt>
                <c:pt idx="5705">
                  <c:v>15.678223305555555</c:v>
                </c:pt>
                <c:pt idx="5706">
                  <c:v>15.681001083333332</c:v>
                </c:pt>
                <c:pt idx="5707">
                  <c:v>15.683778861111112</c:v>
                </c:pt>
                <c:pt idx="5708">
                  <c:v>15.686556638888888</c:v>
                </c:pt>
                <c:pt idx="5709">
                  <c:v>15.689334416666664</c:v>
                </c:pt>
                <c:pt idx="5710">
                  <c:v>15.692112194444444</c:v>
                </c:pt>
                <c:pt idx="5711">
                  <c:v>15.694889972222221</c:v>
                </c:pt>
                <c:pt idx="5712">
                  <c:v>15.697667750000001</c:v>
                </c:pt>
                <c:pt idx="5713">
                  <c:v>15.700445527777777</c:v>
                </c:pt>
                <c:pt idx="5714">
                  <c:v>15.703223305555554</c:v>
                </c:pt>
                <c:pt idx="5715">
                  <c:v>15.706001083333334</c:v>
                </c:pt>
                <c:pt idx="5716">
                  <c:v>15.70877886111111</c:v>
                </c:pt>
                <c:pt idx="5717">
                  <c:v>15.711556638888887</c:v>
                </c:pt>
                <c:pt idx="5718">
                  <c:v>15.714334416666667</c:v>
                </c:pt>
                <c:pt idx="5719">
                  <c:v>15.717112194444443</c:v>
                </c:pt>
                <c:pt idx="5720">
                  <c:v>15.719889972222223</c:v>
                </c:pt>
                <c:pt idx="5721">
                  <c:v>15.722667749999999</c:v>
                </c:pt>
                <c:pt idx="5722">
                  <c:v>15.725445527777776</c:v>
                </c:pt>
                <c:pt idx="5723">
                  <c:v>15.728223305555556</c:v>
                </c:pt>
                <c:pt idx="5724">
                  <c:v>15.731001083333332</c:v>
                </c:pt>
                <c:pt idx="5725">
                  <c:v>15.733778861111109</c:v>
                </c:pt>
                <c:pt idx="5726">
                  <c:v>15.736556638888889</c:v>
                </c:pt>
                <c:pt idx="5727">
                  <c:v>15.739334416666665</c:v>
                </c:pt>
                <c:pt idx="5728">
                  <c:v>15.742112194444445</c:v>
                </c:pt>
                <c:pt idx="5729">
                  <c:v>15.744889972222222</c:v>
                </c:pt>
                <c:pt idx="5730">
                  <c:v>15.747667749999998</c:v>
                </c:pt>
                <c:pt idx="5731">
                  <c:v>15.750445527777778</c:v>
                </c:pt>
                <c:pt idx="5732">
                  <c:v>15.753223305555554</c:v>
                </c:pt>
                <c:pt idx="5733">
                  <c:v>15.756001083333331</c:v>
                </c:pt>
                <c:pt idx="5734">
                  <c:v>15.758778861111111</c:v>
                </c:pt>
                <c:pt idx="5735">
                  <c:v>15.761556638888887</c:v>
                </c:pt>
                <c:pt idx="5736">
                  <c:v>15.764334416666667</c:v>
                </c:pt>
                <c:pt idx="5737">
                  <c:v>15.767112194444444</c:v>
                </c:pt>
                <c:pt idx="5738">
                  <c:v>15.76988997222222</c:v>
                </c:pt>
                <c:pt idx="5739">
                  <c:v>15.77266775</c:v>
                </c:pt>
                <c:pt idx="5740">
                  <c:v>15.775445527777777</c:v>
                </c:pt>
                <c:pt idx="5741">
                  <c:v>15.778223305555553</c:v>
                </c:pt>
                <c:pt idx="5742">
                  <c:v>15.781001083333333</c:v>
                </c:pt>
                <c:pt idx="5743">
                  <c:v>15.783778861111109</c:v>
                </c:pt>
                <c:pt idx="5744">
                  <c:v>15.786556638888889</c:v>
                </c:pt>
                <c:pt idx="5745">
                  <c:v>15.789334416666666</c:v>
                </c:pt>
                <c:pt idx="5746">
                  <c:v>15.792112194444442</c:v>
                </c:pt>
                <c:pt idx="5747">
                  <c:v>15.794889972222222</c:v>
                </c:pt>
                <c:pt idx="5748">
                  <c:v>15.797667749999999</c:v>
                </c:pt>
                <c:pt idx="5749">
                  <c:v>15.800445527777775</c:v>
                </c:pt>
                <c:pt idx="5750">
                  <c:v>15.803223305555555</c:v>
                </c:pt>
                <c:pt idx="5751">
                  <c:v>15.806001083333332</c:v>
                </c:pt>
                <c:pt idx="5752">
                  <c:v>15.808778861111112</c:v>
                </c:pt>
                <c:pt idx="5753">
                  <c:v>15.811556638888888</c:v>
                </c:pt>
                <c:pt idx="5754">
                  <c:v>15.814334416666664</c:v>
                </c:pt>
                <c:pt idx="5755">
                  <c:v>15.817112194444444</c:v>
                </c:pt>
                <c:pt idx="5756">
                  <c:v>15.819889972222221</c:v>
                </c:pt>
                <c:pt idx="5757">
                  <c:v>15.822667750000001</c:v>
                </c:pt>
                <c:pt idx="5758">
                  <c:v>15.825445527777777</c:v>
                </c:pt>
                <c:pt idx="5759">
                  <c:v>15.828223305555554</c:v>
                </c:pt>
                <c:pt idx="5760">
                  <c:v>15.831001083333334</c:v>
                </c:pt>
                <c:pt idx="5761">
                  <c:v>15.83377886111111</c:v>
                </c:pt>
                <c:pt idx="5762">
                  <c:v>15.836556638888887</c:v>
                </c:pt>
                <c:pt idx="5763">
                  <c:v>15.839334416666667</c:v>
                </c:pt>
                <c:pt idx="5764">
                  <c:v>15.842112194444443</c:v>
                </c:pt>
                <c:pt idx="5765">
                  <c:v>15.844889972222223</c:v>
                </c:pt>
                <c:pt idx="5766">
                  <c:v>15.847667749999999</c:v>
                </c:pt>
                <c:pt idx="5767">
                  <c:v>15.850445527777776</c:v>
                </c:pt>
                <c:pt idx="5768">
                  <c:v>15.853223305555556</c:v>
                </c:pt>
                <c:pt idx="5769">
                  <c:v>15.856001083333332</c:v>
                </c:pt>
                <c:pt idx="5770">
                  <c:v>15.858778861111109</c:v>
                </c:pt>
                <c:pt idx="5771">
                  <c:v>15.861556638888889</c:v>
                </c:pt>
                <c:pt idx="5772">
                  <c:v>15.864334416666665</c:v>
                </c:pt>
                <c:pt idx="5773">
                  <c:v>15.867112194444445</c:v>
                </c:pt>
                <c:pt idx="5774">
                  <c:v>15.869889972222222</c:v>
                </c:pt>
                <c:pt idx="5775">
                  <c:v>15.872667749999998</c:v>
                </c:pt>
                <c:pt idx="5776">
                  <c:v>15.875445527777778</c:v>
                </c:pt>
                <c:pt idx="5777">
                  <c:v>15.878223305555554</c:v>
                </c:pt>
                <c:pt idx="5778">
                  <c:v>15.881001083333331</c:v>
                </c:pt>
                <c:pt idx="5779">
                  <c:v>15.883778861111111</c:v>
                </c:pt>
                <c:pt idx="5780">
                  <c:v>15.886556638888887</c:v>
                </c:pt>
                <c:pt idx="5781">
                  <c:v>15.889334416666667</c:v>
                </c:pt>
                <c:pt idx="5782">
                  <c:v>15.892112194444444</c:v>
                </c:pt>
                <c:pt idx="5783">
                  <c:v>15.89488997222222</c:v>
                </c:pt>
                <c:pt idx="5784">
                  <c:v>15.89766775</c:v>
                </c:pt>
                <c:pt idx="5785">
                  <c:v>15.900445527777777</c:v>
                </c:pt>
                <c:pt idx="5786">
                  <c:v>15.903223305555553</c:v>
                </c:pt>
                <c:pt idx="5787">
                  <c:v>15.906001083333333</c:v>
                </c:pt>
                <c:pt idx="5788">
                  <c:v>15.908778861111109</c:v>
                </c:pt>
                <c:pt idx="5789">
                  <c:v>15.911556638888889</c:v>
                </c:pt>
                <c:pt idx="5790">
                  <c:v>15.914334416666666</c:v>
                </c:pt>
                <c:pt idx="5791">
                  <c:v>15.917112194444442</c:v>
                </c:pt>
                <c:pt idx="5792">
                  <c:v>15.919889972222222</c:v>
                </c:pt>
                <c:pt idx="5793">
                  <c:v>15.922667749999999</c:v>
                </c:pt>
                <c:pt idx="5794">
                  <c:v>15.925445527777775</c:v>
                </c:pt>
                <c:pt idx="5795">
                  <c:v>15.928223305555555</c:v>
                </c:pt>
                <c:pt idx="5796">
                  <c:v>15.931001083333332</c:v>
                </c:pt>
                <c:pt idx="5797">
                  <c:v>15.933778861111112</c:v>
                </c:pt>
                <c:pt idx="5798">
                  <c:v>15.936556638888888</c:v>
                </c:pt>
                <c:pt idx="5799">
                  <c:v>15.939334416666664</c:v>
                </c:pt>
                <c:pt idx="5800">
                  <c:v>15.942112194444444</c:v>
                </c:pt>
                <c:pt idx="5801">
                  <c:v>15.944889972222221</c:v>
                </c:pt>
                <c:pt idx="5802">
                  <c:v>15.947667750000001</c:v>
                </c:pt>
                <c:pt idx="5803">
                  <c:v>15.950445527777777</c:v>
                </c:pt>
                <c:pt idx="5804">
                  <c:v>15.953223305555554</c:v>
                </c:pt>
                <c:pt idx="5805">
                  <c:v>15.956001083333334</c:v>
                </c:pt>
                <c:pt idx="5806">
                  <c:v>15.95877886111111</c:v>
                </c:pt>
                <c:pt idx="5807">
                  <c:v>15.961556638888887</c:v>
                </c:pt>
                <c:pt idx="5808">
                  <c:v>15.964334416666667</c:v>
                </c:pt>
                <c:pt idx="5809">
                  <c:v>15.967112194444443</c:v>
                </c:pt>
                <c:pt idx="5810">
                  <c:v>15.969889972222223</c:v>
                </c:pt>
                <c:pt idx="5811">
                  <c:v>15.972667749999999</c:v>
                </c:pt>
                <c:pt idx="5812">
                  <c:v>15.975445527777776</c:v>
                </c:pt>
                <c:pt idx="5813">
                  <c:v>15.978223305555556</c:v>
                </c:pt>
                <c:pt idx="5814">
                  <c:v>15.981001083333332</c:v>
                </c:pt>
                <c:pt idx="5815">
                  <c:v>15.983778861111109</c:v>
                </c:pt>
                <c:pt idx="5816">
                  <c:v>15.986556638888889</c:v>
                </c:pt>
                <c:pt idx="5817">
                  <c:v>15.989334416666665</c:v>
                </c:pt>
                <c:pt idx="5818">
                  <c:v>15.992112194444445</c:v>
                </c:pt>
                <c:pt idx="5819">
                  <c:v>15.994889972222222</c:v>
                </c:pt>
                <c:pt idx="5820">
                  <c:v>15.997667749999998</c:v>
                </c:pt>
                <c:pt idx="5821">
                  <c:v>16.000445527777778</c:v>
                </c:pt>
                <c:pt idx="5822">
                  <c:v>16.003223305555554</c:v>
                </c:pt>
                <c:pt idx="5823">
                  <c:v>16.006001083333331</c:v>
                </c:pt>
                <c:pt idx="5824">
                  <c:v>16.008778861111111</c:v>
                </c:pt>
                <c:pt idx="5825">
                  <c:v>16.011556638888887</c:v>
                </c:pt>
                <c:pt idx="5826">
                  <c:v>16.014334416666667</c:v>
                </c:pt>
                <c:pt idx="5827">
                  <c:v>16.017112194444444</c:v>
                </c:pt>
                <c:pt idx="5828">
                  <c:v>16.01988997222222</c:v>
                </c:pt>
                <c:pt idx="5829">
                  <c:v>16.02266775</c:v>
                </c:pt>
                <c:pt idx="5830">
                  <c:v>16.025445527777777</c:v>
                </c:pt>
                <c:pt idx="5831">
                  <c:v>16.028223305555553</c:v>
                </c:pt>
                <c:pt idx="5832">
                  <c:v>16.031001083333333</c:v>
                </c:pt>
                <c:pt idx="5833">
                  <c:v>16.033778861111109</c:v>
                </c:pt>
                <c:pt idx="5834">
                  <c:v>16.036556638888889</c:v>
                </c:pt>
                <c:pt idx="5835">
                  <c:v>16.039334416666666</c:v>
                </c:pt>
                <c:pt idx="5836">
                  <c:v>16.042112194444442</c:v>
                </c:pt>
                <c:pt idx="5837">
                  <c:v>16.044889972222222</c:v>
                </c:pt>
                <c:pt idx="5838">
                  <c:v>16.047667749999999</c:v>
                </c:pt>
                <c:pt idx="5839">
                  <c:v>16.050445527777775</c:v>
                </c:pt>
                <c:pt idx="5840">
                  <c:v>16.053223305555555</c:v>
                </c:pt>
                <c:pt idx="5841">
                  <c:v>16.056001083333332</c:v>
                </c:pt>
                <c:pt idx="5842">
                  <c:v>16.058778861111112</c:v>
                </c:pt>
                <c:pt idx="5843">
                  <c:v>16.061556638888888</c:v>
                </c:pt>
                <c:pt idx="5844">
                  <c:v>16.064334416666664</c:v>
                </c:pt>
                <c:pt idx="5845">
                  <c:v>16.067112194444444</c:v>
                </c:pt>
                <c:pt idx="5846">
                  <c:v>16.069889972222221</c:v>
                </c:pt>
                <c:pt idx="5847">
                  <c:v>16.072667750000001</c:v>
                </c:pt>
                <c:pt idx="5848">
                  <c:v>16.075445527777777</c:v>
                </c:pt>
                <c:pt idx="5849">
                  <c:v>16.078223305555554</c:v>
                </c:pt>
                <c:pt idx="5850">
                  <c:v>16.081001083333334</c:v>
                </c:pt>
                <c:pt idx="5851">
                  <c:v>16.08377886111111</c:v>
                </c:pt>
                <c:pt idx="5852">
                  <c:v>16.086556638888887</c:v>
                </c:pt>
                <c:pt idx="5853">
                  <c:v>16.089334416666667</c:v>
                </c:pt>
                <c:pt idx="5854">
                  <c:v>16.092112194444443</c:v>
                </c:pt>
                <c:pt idx="5855">
                  <c:v>16.094889972222223</c:v>
                </c:pt>
                <c:pt idx="5856">
                  <c:v>16.097667749999999</c:v>
                </c:pt>
                <c:pt idx="5857">
                  <c:v>16.100445527777776</c:v>
                </c:pt>
                <c:pt idx="5858">
                  <c:v>16.103223305555556</c:v>
                </c:pt>
                <c:pt idx="5859">
                  <c:v>16.106001083333332</c:v>
                </c:pt>
                <c:pt idx="5860">
                  <c:v>16.108778861111109</c:v>
                </c:pt>
                <c:pt idx="5861">
                  <c:v>16.111556638888889</c:v>
                </c:pt>
                <c:pt idx="5862">
                  <c:v>16.114334416666665</c:v>
                </c:pt>
                <c:pt idx="5863">
                  <c:v>16.117112194444445</c:v>
                </c:pt>
                <c:pt idx="5864">
                  <c:v>16.119889972222222</c:v>
                </c:pt>
                <c:pt idx="5865">
                  <c:v>16.122667749999998</c:v>
                </c:pt>
                <c:pt idx="5866">
                  <c:v>16.125445527777778</c:v>
                </c:pt>
                <c:pt idx="5867">
                  <c:v>16.128223305555554</c:v>
                </c:pt>
                <c:pt idx="5868">
                  <c:v>16.131001083333331</c:v>
                </c:pt>
                <c:pt idx="5869">
                  <c:v>16.133778861111111</c:v>
                </c:pt>
                <c:pt idx="5870">
                  <c:v>16.136556638888887</c:v>
                </c:pt>
                <c:pt idx="5871">
                  <c:v>16.139334416666667</c:v>
                </c:pt>
                <c:pt idx="5872">
                  <c:v>16.142112194444444</c:v>
                </c:pt>
                <c:pt idx="5873">
                  <c:v>16.14488997222222</c:v>
                </c:pt>
                <c:pt idx="5874">
                  <c:v>16.14766775</c:v>
                </c:pt>
                <c:pt idx="5875">
                  <c:v>16.150445527777777</c:v>
                </c:pt>
                <c:pt idx="5876">
                  <c:v>16.153223305555553</c:v>
                </c:pt>
                <c:pt idx="5877">
                  <c:v>16.156001083333333</c:v>
                </c:pt>
                <c:pt idx="5878">
                  <c:v>16.158778861111109</c:v>
                </c:pt>
                <c:pt idx="5879">
                  <c:v>16.161556638888889</c:v>
                </c:pt>
                <c:pt idx="5880">
                  <c:v>16.164334416666666</c:v>
                </c:pt>
                <c:pt idx="5881">
                  <c:v>16.167112194444442</c:v>
                </c:pt>
                <c:pt idx="5882">
                  <c:v>16.169889972222222</c:v>
                </c:pt>
                <c:pt idx="5883">
                  <c:v>16.172667749999999</c:v>
                </c:pt>
                <c:pt idx="5884">
                  <c:v>16.175445527777775</c:v>
                </c:pt>
                <c:pt idx="5885">
                  <c:v>16.178223305555555</c:v>
                </c:pt>
                <c:pt idx="5886">
                  <c:v>16.181001083333332</c:v>
                </c:pt>
                <c:pt idx="5887">
                  <c:v>16.183778861111112</c:v>
                </c:pt>
                <c:pt idx="5888">
                  <c:v>16.186556638888888</c:v>
                </c:pt>
                <c:pt idx="5889">
                  <c:v>16.189334416666664</c:v>
                </c:pt>
                <c:pt idx="5890">
                  <c:v>16.192112194444444</c:v>
                </c:pt>
                <c:pt idx="5891">
                  <c:v>16.194889972222221</c:v>
                </c:pt>
                <c:pt idx="5892">
                  <c:v>16.197667750000001</c:v>
                </c:pt>
                <c:pt idx="5893">
                  <c:v>16.200445527777777</c:v>
                </c:pt>
                <c:pt idx="5894">
                  <c:v>16.203223305555554</c:v>
                </c:pt>
                <c:pt idx="5895">
                  <c:v>16.206001083333334</c:v>
                </c:pt>
                <c:pt idx="5896">
                  <c:v>16.20877886111111</c:v>
                </c:pt>
                <c:pt idx="5897">
                  <c:v>16.211556638888887</c:v>
                </c:pt>
                <c:pt idx="5898">
                  <c:v>16.214334416666667</c:v>
                </c:pt>
                <c:pt idx="5899">
                  <c:v>16.217112194444443</c:v>
                </c:pt>
                <c:pt idx="5900">
                  <c:v>16.219889972222223</c:v>
                </c:pt>
                <c:pt idx="5901">
                  <c:v>16.222667749999999</c:v>
                </c:pt>
                <c:pt idx="5902">
                  <c:v>16.225445527777776</c:v>
                </c:pt>
                <c:pt idx="5903">
                  <c:v>16.228223305555556</c:v>
                </c:pt>
                <c:pt idx="5904">
                  <c:v>16.231001083333332</c:v>
                </c:pt>
                <c:pt idx="5905">
                  <c:v>16.233778861111109</c:v>
                </c:pt>
                <c:pt idx="5906">
                  <c:v>16.236556638888889</c:v>
                </c:pt>
                <c:pt idx="5907">
                  <c:v>16.239334416666665</c:v>
                </c:pt>
                <c:pt idx="5908">
                  <c:v>16.242112194444445</c:v>
                </c:pt>
                <c:pt idx="5909">
                  <c:v>16.244889972222222</c:v>
                </c:pt>
                <c:pt idx="5910">
                  <c:v>16.247667749999998</c:v>
                </c:pt>
                <c:pt idx="5911">
                  <c:v>16.250445527777778</c:v>
                </c:pt>
                <c:pt idx="5912">
                  <c:v>16.253223305555554</c:v>
                </c:pt>
                <c:pt idx="5913">
                  <c:v>16.256001083333331</c:v>
                </c:pt>
                <c:pt idx="5914">
                  <c:v>16.258778861111111</c:v>
                </c:pt>
                <c:pt idx="5915">
                  <c:v>16.261556638888887</c:v>
                </c:pt>
                <c:pt idx="5916">
                  <c:v>16.264334416666667</c:v>
                </c:pt>
                <c:pt idx="5917">
                  <c:v>16.267112194444444</c:v>
                </c:pt>
                <c:pt idx="5918">
                  <c:v>16.26988997222222</c:v>
                </c:pt>
                <c:pt idx="5919">
                  <c:v>16.27266775</c:v>
                </c:pt>
                <c:pt idx="5920">
                  <c:v>16.275445527777777</c:v>
                </c:pt>
                <c:pt idx="5921">
                  <c:v>16.278223305555553</c:v>
                </c:pt>
                <c:pt idx="5922">
                  <c:v>16.281001083333333</c:v>
                </c:pt>
                <c:pt idx="5923">
                  <c:v>16.283778861111109</c:v>
                </c:pt>
                <c:pt idx="5924">
                  <c:v>16.286556638888889</c:v>
                </c:pt>
                <c:pt idx="5925">
                  <c:v>16.289334416666666</c:v>
                </c:pt>
                <c:pt idx="5926">
                  <c:v>16.292112194444442</c:v>
                </c:pt>
                <c:pt idx="5927">
                  <c:v>16.294889972222222</c:v>
                </c:pt>
                <c:pt idx="5928">
                  <c:v>16.297667749999999</c:v>
                </c:pt>
                <c:pt idx="5929">
                  <c:v>16.300445527777775</c:v>
                </c:pt>
                <c:pt idx="5930">
                  <c:v>16.303223305555555</c:v>
                </c:pt>
                <c:pt idx="5931">
                  <c:v>16.306001083333332</c:v>
                </c:pt>
                <c:pt idx="5932">
                  <c:v>16.308778861111112</c:v>
                </c:pt>
                <c:pt idx="5933">
                  <c:v>16.311556638888888</c:v>
                </c:pt>
                <c:pt idx="5934">
                  <c:v>16.314334416666664</c:v>
                </c:pt>
                <c:pt idx="5935">
                  <c:v>16.317112194444444</c:v>
                </c:pt>
                <c:pt idx="5936">
                  <c:v>16.319889972222221</c:v>
                </c:pt>
                <c:pt idx="5937">
                  <c:v>16.322667750000001</c:v>
                </c:pt>
                <c:pt idx="5938">
                  <c:v>16.325445527777777</c:v>
                </c:pt>
                <c:pt idx="5939">
                  <c:v>16.328223305555554</c:v>
                </c:pt>
                <c:pt idx="5940">
                  <c:v>16.331001083333334</c:v>
                </c:pt>
                <c:pt idx="5941">
                  <c:v>16.33377886111111</c:v>
                </c:pt>
                <c:pt idx="5942">
                  <c:v>16.336556638888887</c:v>
                </c:pt>
                <c:pt idx="5943">
                  <c:v>16.339334416666667</c:v>
                </c:pt>
                <c:pt idx="5944">
                  <c:v>16.342112194444443</c:v>
                </c:pt>
                <c:pt idx="5945">
                  <c:v>16.344889972222223</c:v>
                </c:pt>
                <c:pt idx="5946">
                  <c:v>16.347667749999999</c:v>
                </c:pt>
                <c:pt idx="5947">
                  <c:v>16.350445527777776</c:v>
                </c:pt>
                <c:pt idx="5948">
                  <c:v>16.353223305555556</c:v>
                </c:pt>
                <c:pt idx="5949">
                  <c:v>16.356001083333332</c:v>
                </c:pt>
                <c:pt idx="5950">
                  <c:v>16.358778861111109</c:v>
                </c:pt>
                <c:pt idx="5951">
                  <c:v>16.361556638888889</c:v>
                </c:pt>
                <c:pt idx="5952">
                  <c:v>16.364334416666665</c:v>
                </c:pt>
                <c:pt idx="5953">
                  <c:v>16.367112194444445</c:v>
                </c:pt>
                <c:pt idx="5954">
                  <c:v>16.369889972222222</c:v>
                </c:pt>
                <c:pt idx="5955">
                  <c:v>16.372667749999998</c:v>
                </c:pt>
                <c:pt idx="5956">
                  <c:v>16.375445527777778</c:v>
                </c:pt>
                <c:pt idx="5957">
                  <c:v>16.378223305555554</c:v>
                </c:pt>
                <c:pt idx="5958">
                  <c:v>16.381001083333331</c:v>
                </c:pt>
                <c:pt idx="5959">
                  <c:v>16.383778861111111</c:v>
                </c:pt>
                <c:pt idx="5960">
                  <c:v>16.386556638888887</c:v>
                </c:pt>
                <c:pt idx="5961">
                  <c:v>16.389334416666667</c:v>
                </c:pt>
                <c:pt idx="5962">
                  <c:v>16.392112194444444</c:v>
                </c:pt>
                <c:pt idx="5963">
                  <c:v>16.39488997222222</c:v>
                </c:pt>
                <c:pt idx="5964">
                  <c:v>16.39766775</c:v>
                </c:pt>
                <c:pt idx="5965">
                  <c:v>16.400445527777777</c:v>
                </c:pt>
                <c:pt idx="5966">
                  <c:v>16.403223305555553</c:v>
                </c:pt>
                <c:pt idx="5967">
                  <c:v>16.406001083333333</c:v>
                </c:pt>
                <c:pt idx="5968">
                  <c:v>16.408778861111109</c:v>
                </c:pt>
                <c:pt idx="5969">
                  <c:v>16.411556638888889</c:v>
                </c:pt>
                <c:pt idx="5970">
                  <c:v>16.414334416666666</c:v>
                </c:pt>
                <c:pt idx="5971">
                  <c:v>16.417112194444442</c:v>
                </c:pt>
                <c:pt idx="5972">
                  <c:v>16.419889972222222</c:v>
                </c:pt>
                <c:pt idx="5973">
                  <c:v>16.422667749999999</c:v>
                </c:pt>
                <c:pt idx="5974">
                  <c:v>16.425445527777775</c:v>
                </c:pt>
                <c:pt idx="5975">
                  <c:v>16.428223305555555</c:v>
                </c:pt>
                <c:pt idx="5976">
                  <c:v>16.431001083333332</c:v>
                </c:pt>
                <c:pt idx="5977">
                  <c:v>16.433778861111112</c:v>
                </c:pt>
                <c:pt idx="5978">
                  <c:v>16.436556638888888</c:v>
                </c:pt>
                <c:pt idx="5979">
                  <c:v>16.439334416666664</c:v>
                </c:pt>
                <c:pt idx="5980">
                  <c:v>16.442112194444444</c:v>
                </c:pt>
                <c:pt idx="5981">
                  <c:v>16.444889972222221</c:v>
                </c:pt>
                <c:pt idx="5982">
                  <c:v>16.447667750000001</c:v>
                </c:pt>
                <c:pt idx="5983">
                  <c:v>16.450445527777777</c:v>
                </c:pt>
                <c:pt idx="5984">
                  <c:v>16.453223305555554</c:v>
                </c:pt>
                <c:pt idx="5985">
                  <c:v>16.456001083333334</c:v>
                </c:pt>
                <c:pt idx="5986">
                  <c:v>16.45877886111111</c:v>
                </c:pt>
                <c:pt idx="5987">
                  <c:v>16.461556638888887</c:v>
                </c:pt>
                <c:pt idx="5988">
                  <c:v>16.464334416666667</c:v>
                </c:pt>
                <c:pt idx="5989">
                  <c:v>16.467112194444443</c:v>
                </c:pt>
                <c:pt idx="5990">
                  <c:v>16.469889972222223</c:v>
                </c:pt>
                <c:pt idx="5991">
                  <c:v>16.472667749999999</c:v>
                </c:pt>
                <c:pt idx="5992">
                  <c:v>16.475445527777776</c:v>
                </c:pt>
                <c:pt idx="5993">
                  <c:v>16.478223305555556</c:v>
                </c:pt>
                <c:pt idx="5994">
                  <c:v>16.481001083333332</c:v>
                </c:pt>
                <c:pt idx="5995">
                  <c:v>16.483778861111109</c:v>
                </c:pt>
                <c:pt idx="5996">
                  <c:v>16.486556638888889</c:v>
                </c:pt>
                <c:pt idx="5997">
                  <c:v>16.489334416666665</c:v>
                </c:pt>
                <c:pt idx="5998">
                  <c:v>16.492112194444445</c:v>
                </c:pt>
                <c:pt idx="5999">
                  <c:v>16.494889972222222</c:v>
                </c:pt>
                <c:pt idx="6000">
                  <c:v>16.497667749999998</c:v>
                </c:pt>
                <c:pt idx="6001">
                  <c:v>16.500445527777778</c:v>
                </c:pt>
                <c:pt idx="6002">
                  <c:v>16.503223305555554</c:v>
                </c:pt>
                <c:pt idx="6003">
                  <c:v>16.506001083333331</c:v>
                </c:pt>
                <c:pt idx="6004">
                  <c:v>16.508778861111111</c:v>
                </c:pt>
                <c:pt idx="6005">
                  <c:v>16.511556638888887</c:v>
                </c:pt>
                <c:pt idx="6006">
                  <c:v>16.514334416666667</c:v>
                </c:pt>
                <c:pt idx="6007">
                  <c:v>16.517112194444444</c:v>
                </c:pt>
                <c:pt idx="6008">
                  <c:v>16.51988997222222</c:v>
                </c:pt>
                <c:pt idx="6009">
                  <c:v>16.52266775</c:v>
                </c:pt>
                <c:pt idx="6010">
                  <c:v>16.525445527777777</c:v>
                </c:pt>
                <c:pt idx="6011">
                  <c:v>16.528223305555553</c:v>
                </c:pt>
                <c:pt idx="6012">
                  <c:v>16.531001083333333</c:v>
                </c:pt>
                <c:pt idx="6013">
                  <c:v>16.533778861111109</c:v>
                </c:pt>
                <c:pt idx="6014">
                  <c:v>16.536556638888889</c:v>
                </c:pt>
                <c:pt idx="6015">
                  <c:v>16.539334416666666</c:v>
                </c:pt>
                <c:pt idx="6016">
                  <c:v>16.542112194444442</c:v>
                </c:pt>
                <c:pt idx="6017">
                  <c:v>16.544889972222222</c:v>
                </c:pt>
                <c:pt idx="6018">
                  <c:v>16.547667749999999</c:v>
                </c:pt>
                <c:pt idx="6019">
                  <c:v>16.550445527777775</c:v>
                </c:pt>
                <c:pt idx="6020">
                  <c:v>16.553223305555555</c:v>
                </c:pt>
                <c:pt idx="6021">
                  <c:v>16.556001083333332</c:v>
                </c:pt>
                <c:pt idx="6022">
                  <c:v>16.558778861111112</c:v>
                </c:pt>
                <c:pt idx="6023">
                  <c:v>16.561556638888888</c:v>
                </c:pt>
                <c:pt idx="6024">
                  <c:v>16.564334416666664</c:v>
                </c:pt>
                <c:pt idx="6025">
                  <c:v>16.567112194444444</c:v>
                </c:pt>
                <c:pt idx="6026">
                  <c:v>16.569889972222221</c:v>
                </c:pt>
                <c:pt idx="6027">
                  <c:v>16.572667750000001</c:v>
                </c:pt>
                <c:pt idx="6028">
                  <c:v>16.575445527777777</c:v>
                </c:pt>
                <c:pt idx="6029">
                  <c:v>16.578223305555554</c:v>
                </c:pt>
                <c:pt idx="6030">
                  <c:v>16.581001083333334</c:v>
                </c:pt>
                <c:pt idx="6031">
                  <c:v>16.58377886111111</c:v>
                </c:pt>
                <c:pt idx="6032">
                  <c:v>16.586556638888887</c:v>
                </c:pt>
                <c:pt idx="6033">
                  <c:v>16.589334416666667</c:v>
                </c:pt>
                <c:pt idx="6034">
                  <c:v>16.592112194444443</c:v>
                </c:pt>
                <c:pt idx="6035">
                  <c:v>16.594889972222223</c:v>
                </c:pt>
                <c:pt idx="6036">
                  <c:v>16.597667749999999</c:v>
                </c:pt>
                <c:pt idx="6037">
                  <c:v>16.600445527777776</c:v>
                </c:pt>
                <c:pt idx="6038">
                  <c:v>16.603223305555556</c:v>
                </c:pt>
                <c:pt idx="6039">
                  <c:v>16.606001083333332</c:v>
                </c:pt>
                <c:pt idx="6040">
                  <c:v>16.608778861111109</c:v>
                </c:pt>
                <c:pt idx="6041">
                  <c:v>16.611556638888889</c:v>
                </c:pt>
                <c:pt idx="6042">
                  <c:v>16.614334416666665</c:v>
                </c:pt>
                <c:pt idx="6043">
                  <c:v>16.617112194444445</c:v>
                </c:pt>
                <c:pt idx="6044">
                  <c:v>16.619889972222222</c:v>
                </c:pt>
                <c:pt idx="6045">
                  <c:v>16.622667749999998</c:v>
                </c:pt>
                <c:pt idx="6046">
                  <c:v>16.625445527777778</c:v>
                </c:pt>
                <c:pt idx="6047">
                  <c:v>16.628223305555554</c:v>
                </c:pt>
                <c:pt idx="6048">
                  <c:v>16.631001083333331</c:v>
                </c:pt>
                <c:pt idx="6049">
                  <c:v>16.633778861111111</c:v>
                </c:pt>
                <c:pt idx="6050">
                  <c:v>16.636556638888887</c:v>
                </c:pt>
                <c:pt idx="6051">
                  <c:v>16.639334416666667</c:v>
                </c:pt>
                <c:pt idx="6052">
                  <c:v>16.642112194444444</c:v>
                </c:pt>
                <c:pt idx="6053">
                  <c:v>16.64488997222222</c:v>
                </c:pt>
                <c:pt idx="6054">
                  <c:v>16.64766775</c:v>
                </c:pt>
                <c:pt idx="6055">
                  <c:v>16.650445527777777</c:v>
                </c:pt>
                <c:pt idx="6056">
                  <c:v>16.653223305555553</c:v>
                </c:pt>
                <c:pt idx="6057">
                  <c:v>16.656001083333333</c:v>
                </c:pt>
                <c:pt idx="6058">
                  <c:v>16.658778861111109</c:v>
                </c:pt>
                <c:pt idx="6059">
                  <c:v>16.661556638888889</c:v>
                </c:pt>
                <c:pt idx="6060">
                  <c:v>16.664334416666666</c:v>
                </c:pt>
                <c:pt idx="6061">
                  <c:v>16.667112194444442</c:v>
                </c:pt>
                <c:pt idx="6062">
                  <c:v>16.669889972222222</c:v>
                </c:pt>
                <c:pt idx="6063">
                  <c:v>16.672667749999999</c:v>
                </c:pt>
                <c:pt idx="6064">
                  <c:v>16.675445527777775</c:v>
                </c:pt>
                <c:pt idx="6065">
                  <c:v>16.678223305555555</c:v>
                </c:pt>
                <c:pt idx="6066">
                  <c:v>16.681001083333332</c:v>
                </c:pt>
                <c:pt idx="6067">
                  <c:v>16.683778861111112</c:v>
                </c:pt>
                <c:pt idx="6068">
                  <c:v>16.686556638888888</c:v>
                </c:pt>
                <c:pt idx="6069">
                  <c:v>16.689334416666664</c:v>
                </c:pt>
                <c:pt idx="6070">
                  <c:v>16.692112194444444</c:v>
                </c:pt>
                <c:pt idx="6071">
                  <c:v>16.694889972222221</c:v>
                </c:pt>
                <c:pt idx="6072">
                  <c:v>16.697667750000001</c:v>
                </c:pt>
                <c:pt idx="6073">
                  <c:v>16.700445527777777</c:v>
                </c:pt>
                <c:pt idx="6074">
                  <c:v>16.703223305555554</c:v>
                </c:pt>
                <c:pt idx="6075">
                  <c:v>16.706001083333334</c:v>
                </c:pt>
                <c:pt idx="6076">
                  <c:v>16.70877886111111</c:v>
                </c:pt>
                <c:pt idx="6077">
                  <c:v>16.711556638888887</c:v>
                </c:pt>
                <c:pt idx="6078">
                  <c:v>16.714334416666667</c:v>
                </c:pt>
                <c:pt idx="6079">
                  <c:v>16.717112194444443</c:v>
                </c:pt>
                <c:pt idx="6080">
                  <c:v>16.719889972222223</c:v>
                </c:pt>
                <c:pt idx="6081">
                  <c:v>16.722667749999999</c:v>
                </c:pt>
                <c:pt idx="6082">
                  <c:v>16.725445527777776</c:v>
                </c:pt>
                <c:pt idx="6083">
                  <c:v>16.728223305555556</c:v>
                </c:pt>
                <c:pt idx="6084">
                  <c:v>16.731001083333332</c:v>
                </c:pt>
                <c:pt idx="6085">
                  <c:v>16.733778861111109</c:v>
                </c:pt>
                <c:pt idx="6086">
                  <c:v>16.736556638888889</c:v>
                </c:pt>
                <c:pt idx="6087">
                  <c:v>16.739334416666665</c:v>
                </c:pt>
                <c:pt idx="6088">
                  <c:v>16.742112194444445</c:v>
                </c:pt>
                <c:pt idx="6089">
                  <c:v>16.744889972222222</c:v>
                </c:pt>
                <c:pt idx="6090">
                  <c:v>16.747667749999998</c:v>
                </c:pt>
                <c:pt idx="6091">
                  <c:v>16.750445527777778</c:v>
                </c:pt>
                <c:pt idx="6092">
                  <c:v>16.753223305555554</c:v>
                </c:pt>
                <c:pt idx="6093">
                  <c:v>16.756001083333331</c:v>
                </c:pt>
                <c:pt idx="6094">
                  <c:v>16.758778861111111</c:v>
                </c:pt>
                <c:pt idx="6095">
                  <c:v>16.761556638888887</c:v>
                </c:pt>
                <c:pt idx="6096">
                  <c:v>16.764334416666667</c:v>
                </c:pt>
                <c:pt idx="6097">
                  <c:v>16.767112194444444</c:v>
                </c:pt>
                <c:pt idx="6098">
                  <c:v>16.76988997222222</c:v>
                </c:pt>
                <c:pt idx="6099">
                  <c:v>16.77266775</c:v>
                </c:pt>
                <c:pt idx="6100">
                  <c:v>16.775445527777777</c:v>
                </c:pt>
                <c:pt idx="6101">
                  <c:v>16.778223305555553</c:v>
                </c:pt>
                <c:pt idx="6102">
                  <c:v>16.781001083333333</c:v>
                </c:pt>
                <c:pt idx="6103">
                  <c:v>16.783778861111109</c:v>
                </c:pt>
                <c:pt idx="6104">
                  <c:v>16.786556638888889</c:v>
                </c:pt>
                <c:pt idx="6105">
                  <c:v>16.789334416666666</c:v>
                </c:pt>
                <c:pt idx="6106">
                  <c:v>16.792112194444442</c:v>
                </c:pt>
                <c:pt idx="6107">
                  <c:v>16.794889972222222</c:v>
                </c:pt>
                <c:pt idx="6108">
                  <c:v>16.797667749999999</c:v>
                </c:pt>
                <c:pt idx="6109">
                  <c:v>16.800445527777775</c:v>
                </c:pt>
                <c:pt idx="6110">
                  <c:v>16.803223305555555</c:v>
                </c:pt>
                <c:pt idx="6111">
                  <c:v>16.806001083333332</c:v>
                </c:pt>
                <c:pt idx="6112">
                  <c:v>16.808778861111112</c:v>
                </c:pt>
                <c:pt idx="6113">
                  <c:v>16.811556638888888</c:v>
                </c:pt>
                <c:pt idx="6114">
                  <c:v>16.814334416666664</c:v>
                </c:pt>
                <c:pt idx="6115">
                  <c:v>16.817112194444444</c:v>
                </c:pt>
                <c:pt idx="6116">
                  <c:v>16.819889972222221</c:v>
                </c:pt>
                <c:pt idx="6117">
                  <c:v>16.822667750000001</c:v>
                </c:pt>
                <c:pt idx="6118">
                  <c:v>16.825445527777777</c:v>
                </c:pt>
                <c:pt idx="6119">
                  <c:v>16.828223305555554</c:v>
                </c:pt>
                <c:pt idx="6120">
                  <c:v>16.831001083333334</c:v>
                </c:pt>
                <c:pt idx="6121">
                  <c:v>16.83377886111111</c:v>
                </c:pt>
                <c:pt idx="6122">
                  <c:v>16.836556638888887</c:v>
                </c:pt>
                <c:pt idx="6123">
                  <c:v>16.839334416666667</c:v>
                </c:pt>
                <c:pt idx="6124">
                  <c:v>16.842112194444443</c:v>
                </c:pt>
                <c:pt idx="6125">
                  <c:v>16.844889972222223</c:v>
                </c:pt>
                <c:pt idx="6126">
                  <c:v>16.847667749999999</c:v>
                </c:pt>
                <c:pt idx="6127">
                  <c:v>16.850445527777776</c:v>
                </c:pt>
                <c:pt idx="6128">
                  <c:v>16.853223305555556</c:v>
                </c:pt>
                <c:pt idx="6129">
                  <c:v>16.856001083333332</c:v>
                </c:pt>
                <c:pt idx="6130">
                  <c:v>16.858778861111109</c:v>
                </c:pt>
                <c:pt idx="6131">
                  <c:v>16.861556638888889</c:v>
                </c:pt>
                <c:pt idx="6132">
                  <c:v>16.864334416666665</c:v>
                </c:pt>
                <c:pt idx="6133">
                  <c:v>16.867112194444445</c:v>
                </c:pt>
                <c:pt idx="6134">
                  <c:v>16.869889972222222</c:v>
                </c:pt>
                <c:pt idx="6135">
                  <c:v>16.872667749999998</c:v>
                </c:pt>
                <c:pt idx="6136">
                  <c:v>16.875445527777778</c:v>
                </c:pt>
                <c:pt idx="6137">
                  <c:v>16.878223305555554</c:v>
                </c:pt>
                <c:pt idx="6138">
                  <c:v>16.881001083333331</c:v>
                </c:pt>
                <c:pt idx="6139">
                  <c:v>16.883778861111111</c:v>
                </c:pt>
                <c:pt idx="6140">
                  <c:v>16.886556638888887</c:v>
                </c:pt>
                <c:pt idx="6141">
                  <c:v>16.889334416666667</c:v>
                </c:pt>
                <c:pt idx="6142">
                  <c:v>16.892112194444444</c:v>
                </c:pt>
                <c:pt idx="6143">
                  <c:v>16.89488997222222</c:v>
                </c:pt>
                <c:pt idx="6144">
                  <c:v>16.89766775</c:v>
                </c:pt>
                <c:pt idx="6145">
                  <c:v>16.900445527777777</c:v>
                </c:pt>
                <c:pt idx="6146">
                  <c:v>16.903223305555553</c:v>
                </c:pt>
                <c:pt idx="6147">
                  <c:v>16.906001083333333</c:v>
                </c:pt>
                <c:pt idx="6148">
                  <c:v>16.908778861111109</c:v>
                </c:pt>
                <c:pt idx="6149">
                  <c:v>16.911556638888889</c:v>
                </c:pt>
                <c:pt idx="6150">
                  <c:v>16.914334416666666</c:v>
                </c:pt>
                <c:pt idx="6151">
                  <c:v>16.917112194444442</c:v>
                </c:pt>
                <c:pt idx="6152">
                  <c:v>16.919889972222222</c:v>
                </c:pt>
                <c:pt idx="6153">
                  <c:v>16.922667749999999</c:v>
                </c:pt>
                <c:pt idx="6154">
                  <c:v>16.925445527777775</c:v>
                </c:pt>
                <c:pt idx="6155">
                  <c:v>16.928223305555555</c:v>
                </c:pt>
                <c:pt idx="6156">
                  <c:v>16.931001083333332</c:v>
                </c:pt>
                <c:pt idx="6157">
                  <c:v>16.933778861111112</c:v>
                </c:pt>
                <c:pt idx="6158">
                  <c:v>16.936556638888888</c:v>
                </c:pt>
                <c:pt idx="6159">
                  <c:v>16.939334416666664</c:v>
                </c:pt>
                <c:pt idx="6160">
                  <c:v>16.942112194444444</c:v>
                </c:pt>
                <c:pt idx="6161">
                  <c:v>16.944889972222221</c:v>
                </c:pt>
                <c:pt idx="6162">
                  <c:v>16.947667750000001</c:v>
                </c:pt>
                <c:pt idx="6163">
                  <c:v>16.950445527777777</c:v>
                </c:pt>
                <c:pt idx="6164">
                  <c:v>16.953223305555554</c:v>
                </c:pt>
                <c:pt idx="6165">
                  <c:v>16.956001083333334</c:v>
                </c:pt>
                <c:pt idx="6166">
                  <c:v>16.95877886111111</c:v>
                </c:pt>
                <c:pt idx="6167">
                  <c:v>16.961556638888887</c:v>
                </c:pt>
                <c:pt idx="6168">
                  <c:v>16.964334416666667</c:v>
                </c:pt>
                <c:pt idx="6169">
                  <c:v>16.967112194444443</c:v>
                </c:pt>
                <c:pt idx="6170">
                  <c:v>16.969889972222223</c:v>
                </c:pt>
                <c:pt idx="6171">
                  <c:v>16.972667749999999</c:v>
                </c:pt>
                <c:pt idx="6172">
                  <c:v>16.975445527777776</c:v>
                </c:pt>
                <c:pt idx="6173">
                  <c:v>16.978223305555556</c:v>
                </c:pt>
                <c:pt idx="6174">
                  <c:v>16.981001083333332</c:v>
                </c:pt>
                <c:pt idx="6175">
                  <c:v>16.983778861111109</c:v>
                </c:pt>
                <c:pt idx="6176">
                  <c:v>16.986556638888889</c:v>
                </c:pt>
                <c:pt idx="6177">
                  <c:v>16.989334416666665</c:v>
                </c:pt>
                <c:pt idx="6178">
                  <c:v>16.992112194444445</c:v>
                </c:pt>
                <c:pt idx="6179">
                  <c:v>16.994889972222222</c:v>
                </c:pt>
                <c:pt idx="6180">
                  <c:v>16.997667749999998</c:v>
                </c:pt>
                <c:pt idx="6181">
                  <c:v>17.000445527777778</c:v>
                </c:pt>
                <c:pt idx="6182">
                  <c:v>17.003223305555554</c:v>
                </c:pt>
                <c:pt idx="6183">
                  <c:v>17.006001083333331</c:v>
                </c:pt>
                <c:pt idx="6184">
                  <c:v>17.008778861111111</c:v>
                </c:pt>
                <c:pt idx="6185">
                  <c:v>17.011556638888887</c:v>
                </c:pt>
                <c:pt idx="6186">
                  <c:v>17.014334416666667</c:v>
                </c:pt>
                <c:pt idx="6187">
                  <c:v>17.017112194444444</c:v>
                </c:pt>
                <c:pt idx="6188">
                  <c:v>17.01988997222222</c:v>
                </c:pt>
                <c:pt idx="6189">
                  <c:v>17.02266775</c:v>
                </c:pt>
                <c:pt idx="6190">
                  <c:v>17.025445527777777</c:v>
                </c:pt>
                <c:pt idx="6191">
                  <c:v>17.028223305555553</c:v>
                </c:pt>
                <c:pt idx="6192">
                  <c:v>17.031001083333333</c:v>
                </c:pt>
                <c:pt idx="6193">
                  <c:v>17.033778861111109</c:v>
                </c:pt>
                <c:pt idx="6194">
                  <c:v>17.036556638888889</c:v>
                </c:pt>
                <c:pt idx="6195">
                  <c:v>17.039334416666666</c:v>
                </c:pt>
                <c:pt idx="6196">
                  <c:v>17.042112194444442</c:v>
                </c:pt>
                <c:pt idx="6197">
                  <c:v>17.044889972222222</c:v>
                </c:pt>
                <c:pt idx="6198">
                  <c:v>17.047667749999999</c:v>
                </c:pt>
                <c:pt idx="6199">
                  <c:v>17.050445527777775</c:v>
                </c:pt>
                <c:pt idx="6200">
                  <c:v>17.053223305555555</c:v>
                </c:pt>
                <c:pt idx="6201">
                  <c:v>17.056001083333332</c:v>
                </c:pt>
                <c:pt idx="6202">
                  <c:v>17.058778861111112</c:v>
                </c:pt>
                <c:pt idx="6203">
                  <c:v>17.061556638888888</c:v>
                </c:pt>
                <c:pt idx="6204">
                  <c:v>17.064334416666664</c:v>
                </c:pt>
                <c:pt idx="6205">
                  <c:v>17.067112194444444</c:v>
                </c:pt>
                <c:pt idx="6206">
                  <c:v>17.069889972222221</c:v>
                </c:pt>
                <c:pt idx="6207">
                  <c:v>17.072667750000001</c:v>
                </c:pt>
                <c:pt idx="6208">
                  <c:v>17.075445527777777</c:v>
                </c:pt>
                <c:pt idx="6209">
                  <c:v>17.078223305555554</c:v>
                </c:pt>
                <c:pt idx="6210">
                  <c:v>17.081001083333334</c:v>
                </c:pt>
                <c:pt idx="6211">
                  <c:v>17.08377886111111</c:v>
                </c:pt>
                <c:pt idx="6212">
                  <c:v>17.086556638888887</c:v>
                </c:pt>
                <c:pt idx="6213">
                  <c:v>17.089334416666667</c:v>
                </c:pt>
                <c:pt idx="6214">
                  <c:v>17.092112194444443</c:v>
                </c:pt>
                <c:pt idx="6215">
                  <c:v>17.094889972222223</c:v>
                </c:pt>
                <c:pt idx="6216">
                  <c:v>17.097667749999999</c:v>
                </c:pt>
                <c:pt idx="6217">
                  <c:v>17.100445527777776</c:v>
                </c:pt>
                <c:pt idx="6218">
                  <c:v>17.103223305555556</c:v>
                </c:pt>
                <c:pt idx="6219">
                  <c:v>17.106001083333332</c:v>
                </c:pt>
                <c:pt idx="6220">
                  <c:v>17.108778861111109</c:v>
                </c:pt>
                <c:pt idx="6221">
                  <c:v>17.111556638888889</c:v>
                </c:pt>
                <c:pt idx="6222">
                  <c:v>17.114334416666665</c:v>
                </c:pt>
                <c:pt idx="6223">
                  <c:v>17.117112194444445</c:v>
                </c:pt>
                <c:pt idx="6224">
                  <c:v>17.119889972222222</c:v>
                </c:pt>
                <c:pt idx="6225">
                  <c:v>17.122667749999998</c:v>
                </c:pt>
                <c:pt idx="6226">
                  <c:v>17.125445527777778</c:v>
                </c:pt>
                <c:pt idx="6227">
                  <c:v>17.128223305555554</c:v>
                </c:pt>
                <c:pt idx="6228">
                  <c:v>17.131001083333331</c:v>
                </c:pt>
                <c:pt idx="6229">
                  <c:v>17.133778861111111</c:v>
                </c:pt>
                <c:pt idx="6230">
                  <c:v>17.136556638888887</c:v>
                </c:pt>
                <c:pt idx="6231">
                  <c:v>17.139334416666667</c:v>
                </c:pt>
                <c:pt idx="6232">
                  <c:v>17.142112194444444</c:v>
                </c:pt>
                <c:pt idx="6233">
                  <c:v>17.14488997222222</c:v>
                </c:pt>
                <c:pt idx="6234">
                  <c:v>17.14766775</c:v>
                </c:pt>
                <c:pt idx="6235">
                  <c:v>17.150445527777777</c:v>
                </c:pt>
                <c:pt idx="6236">
                  <c:v>17.153223305555553</c:v>
                </c:pt>
                <c:pt idx="6237">
                  <c:v>17.156001083333333</c:v>
                </c:pt>
                <c:pt idx="6238">
                  <c:v>17.158778861111109</c:v>
                </c:pt>
                <c:pt idx="6239">
                  <c:v>17.161556638888889</c:v>
                </c:pt>
                <c:pt idx="6240">
                  <c:v>17.164334416666666</c:v>
                </c:pt>
                <c:pt idx="6241">
                  <c:v>17.167112194444442</c:v>
                </c:pt>
                <c:pt idx="6242">
                  <c:v>17.169889972222222</c:v>
                </c:pt>
                <c:pt idx="6243">
                  <c:v>17.172667749999999</c:v>
                </c:pt>
                <c:pt idx="6244">
                  <c:v>17.175445527777775</c:v>
                </c:pt>
                <c:pt idx="6245">
                  <c:v>17.178223305555555</c:v>
                </c:pt>
                <c:pt idx="6246">
                  <c:v>17.181001083333332</c:v>
                </c:pt>
                <c:pt idx="6247">
                  <c:v>17.183778861111112</c:v>
                </c:pt>
                <c:pt idx="6248">
                  <c:v>17.186556638888888</c:v>
                </c:pt>
                <c:pt idx="6249">
                  <c:v>17.189334416666664</c:v>
                </c:pt>
                <c:pt idx="6250">
                  <c:v>17.192112194444444</c:v>
                </c:pt>
                <c:pt idx="6251">
                  <c:v>17.194889972222221</c:v>
                </c:pt>
                <c:pt idx="6252">
                  <c:v>17.197667750000001</c:v>
                </c:pt>
                <c:pt idx="6253">
                  <c:v>17.200445527777777</c:v>
                </c:pt>
                <c:pt idx="6254">
                  <c:v>17.203223305555554</c:v>
                </c:pt>
                <c:pt idx="6255">
                  <c:v>17.206001083333334</c:v>
                </c:pt>
                <c:pt idx="6256">
                  <c:v>17.20877886111111</c:v>
                </c:pt>
                <c:pt idx="6257">
                  <c:v>17.211556638888887</c:v>
                </c:pt>
                <c:pt idx="6258">
                  <c:v>17.214334416666667</c:v>
                </c:pt>
                <c:pt idx="6259">
                  <c:v>17.217112194444443</c:v>
                </c:pt>
                <c:pt idx="6260">
                  <c:v>17.219889972222223</c:v>
                </c:pt>
                <c:pt idx="6261">
                  <c:v>17.222667749999999</c:v>
                </c:pt>
                <c:pt idx="6262">
                  <c:v>17.225445527777776</c:v>
                </c:pt>
                <c:pt idx="6263">
                  <c:v>17.228223305555556</c:v>
                </c:pt>
                <c:pt idx="6264">
                  <c:v>17.231001083333332</c:v>
                </c:pt>
                <c:pt idx="6265">
                  <c:v>17.233778861111109</c:v>
                </c:pt>
                <c:pt idx="6266">
                  <c:v>17.236556638888889</c:v>
                </c:pt>
                <c:pt idx="6267">
                  <c:v>17.239334416666665</c:v>
                </c:pt>
                <c:pt idx="6268">
                  <c:v>17.242112194444445</c:v>
                </c:pt>
                <c:pt idx="6269">
                  <c:v>17.244889972222222</c:v>
                </c:pt>
                <c:pt idx="6270">
                  <c:v>17.247667749999998</c:v>
                </c:pt>
                <c:pt idx="6271">
                  <c:v>17.250445527777778</c:v>
                </c:pt>
                <c:pt idx="6272">
                  <c:v>17.253223305555554</c:v>
                </c:pt>
                <c:pt idx="6273">
                  <c:v>17.256001083333331</c:v>
                </c:pt>
                <c:pt idx="6274">
                  <c:v>17.258778861111111</c:v>
                </c:pt>
                <c:pt idx="6275">
                  <c:v>17.261556638888887</c:v>
                </c:pt>
                <c:pt idx="6276">
                  <c:v>17.264334416666667</c:v>
                </c:pt>
                <c:pt idx="6277">
                  <c:v>17.267112194444444</c:v>
                </c:pt>
                <c:pt idx="6278">
                  <c:v>17.26988997222222</c:v>
                </c:pt>
                <c:pt idx="6279">
                  <c:v>17.27266775</c:v>
                </c:pt>
                <c:pt idx="6280">
                  <c:v>17.275445527777777</c:v>
                </c:pt>
                <c:pt idx="6281">
                  <c:v>17.278223305555553</c:v>
                </c:pt>
                <c:pt idx="6282">
                  <c:v>17.281001083333333</c:v>
                </c:pt>
                <c:pt idx="6283">
                  <c:v>17.283778861111109</c:v>
                </c:pt>
                <c:pt idx="6284">
                  <c:v>17.286556638888889</c:v>
                </c:pt>
                <c:pt idx="6285">
                  <c:v>17.289334416666666</c:v>
                </c:pt>
                <c:pt idx="6286">
                  <c:v>17.292112194444442</c:v>
                </c:pt>
                <c:pt idx="6287">
                  <c:v>17.294889972222222</c:v>
                </c:pt>
                <c:pt idx="6288">
                  <c:v>17.297667749999999</c:v>
                </c:pt>
                <c:pt idx="6289">
                  <c:v>17.300445527777775</c:v>
                </c:pt>
                <c:pt idx="6290">
                  <c:v>17.303223305555555</c:v>
                </c:pt>
                <c:pt idx="6291">
                  <c:v>17.306001138888892</c:v>
                </c:pt>
                <c:pt idx="6292">
                  <c:v>17.308778972222221</c:v>
                </c:pt>
                <c:pt idx="6293">
                  <c:v>17.311556805555554</c:v>
                </c:pt>
                <c:pt idx="6294">
                  <c:v>17.314334638888891</c:v>
                </c:pt>
                <c:pt idx="6295">
                  <c:v>17.317112472222224</c:v>
                </c:pt>
                <c:pt idx="6296">
                  <c:v>17.319890305555553</c:v>
                </c:pt>
                <c:pt idx="6297">
                  <c:v>17.32266813888889</c:v>
                </c:pt>
                <c:pt idx="6298">
                  <c:v>17.325445972222223</c:v>
                </c:pt>
                <c:pt idx="6299">
                  <c:v>17.328223805555552</c:v>
                </c:pt>
                <c:pt idx="6300">
                  <c:v>17.331001638888889</c:v>
                </c:pt>
                <c:pt idx="6301">
                  <c:v>17.333779472222222</c:v>
                </c:pt>
                <c:pt idx="6302">
                  <c:v>17.336557305555555</c:v>
                </c:pt>
                <c:pt idx="6303">
                  <c:v>17.339335138888892</c:v>
                </c:pt>
                <c:pt idx="6304">
                  <c:v>17.342112972222221</c:v>
                </c:pt>
                <c:pt idx="6305">
                  <c:v>17.344890805555554</c:v>
                </c:pt>
                <c:pt idx="6306">
                  <c:v>17.347668638888891</c:v>
                </c:pt>
                <c:pt idx="6307">
                  <c:v>17.35044647222222</c:v>
                </c:pt>
                <c:pt idx="6308">
                  <c:v>17.353224305555553</c:v>
                </c:pt>
                <c:pt idx="6309">
                  <c:v>17.35600213888889</c:v>
                </c:pt>
                <c:pt idx="6310">
                  <c:v>17.358779972222223</c:v>
                </c:pt>
                <c:pt idx="6311">
                  <c:v>17.361557805555552</c:v>
                </c:pt>
                <c:pt idx="6312">
                  <c:v>17.364335638888889</c:v>
                </c:pt>
                <c:pt idx="6313">
                  <c:v>17.367113472222222</c:v>
                </c:pt>
                <c:pt idx="6314">
                  <c:v>17.369891305555555</c:v>
                </c:pt>
                <c:pt idx="6315">
                  <c:v>17.372669138888888</c:v>
                </c:pt>
                <c:pt idx="6316">
                  <c:v>17.375446972222221</c:v>
                </c:pt>
                <c:pt idx="6317">
                  <c:v>17.378224777777778</c:v>
                </c:pt>
                <c:pt idx="6318">
                  <c:v>17.381002611111111</c:v>
                </c:pt>
                <c:pt idx="6319">
                  <c:v>17.383780444444447</c:v>
                </c:pt>
                <c:pt idx="6320">
                  <c:v>17.386558277777777</c:v>
                </c:pt>
                <c:pt idx="6321">
                  <c:v>17.38933611111111</c:v>
                </c:pt>
                <c:pt idx="6322">
                  <c:v>17.392113944444446</c:v>
                </c:pt>
                <c:pt idx="6323">
                  <c:v>17.394891777777779</c:v>
                </c:pt>
                <c:pt idx="6324">
                  <c:v>17.397669611111109</c:v>
                </c:pt>
                <c:pt idx="6325">
                  <c:v>17.400447444444445</c:v>
                </c:pt>
                <c:pt idx="6326">
                  <c:v>17.403225277777779</c:v>
                </c:pt>
                <c:pt idx="6327">
                  <c:v>17.406003111111108</c:v>
                </c:pt>
                <c:pt idx="6328">
                  <c:v>17.408780944444445</c:v>
                </c:pt>
                <c:pt idx="6329">
                  <c:v>17.411558777777778</c:v>
                </c:pt>
                <c:pt idx="6330">
                  <c:v>17.414336611111111</c:v>
                </c:pt>
                <c:pt idx="6331">
                  <c:v>17.417114444444444</c:v>
                </c:pt>
                <c:pt idx="6332">
                  <c:v>17.419892277777777</c:v>
                </c:pt>
                <c:pt idx="6333">
                  <c:v>17.42267011111111</c:v>
                </c:pt>
                <c:pt idx="6334">
                  <c:v>17.425447944444446</c:v>
                </c:pt>
                <c:pt idx="6335">
                  <c:v>17.428225777777776</c:v>
                </c:pt>
                <c:pt idx="6336">
                  <c:v>17.431003611111109</c:v>
                </c:pt>
                <c:pt idx="6337">
                  <c:v>17.433781444444445</c:v>
                </c:pt>
                <c:pt idx="6338">
                  <c:v>17.436559277777778</c:v>
                </c:pt>
                <c:pt idx="6339">
                  <c:v>17.439337111111112</c:v>
                </c:pt>
                <c:pt idx="6340">
                  <c:v>17.442114944444445</c:v>
                </c:pt>
                <c:pt idx="6341">
                  <c:v>17.444892777777778</c:v>
                </c:pt>
                <c:pt idx="6342">
                  <c:v>17.447670611111114</c:v>
                </c:pt>
                <c:pt idx="6343">
                  <c:v>17.450448444444444</c:v>
                </c:pt>
                <c:pt idx="6344">
                  <c:v>17.453226277777777</c:v>
                </c:pt>
                <c:pt idx="6345">
                  <c:v>17.456004111111113</c:v>
                </c:pt>
                <c:pt idx="6346">
                  <c:v>17.458781944444443</c:v>
                </c:pt>
                <c:pt idx="6347">
                  <c:v>17.461559777777776</c:v>
                </c:pt>
                <c:pt idx="6348">
                  <c:v>17.464337611111112</c:v>
                </c:pt>
                <c:pt idx="6349">
                  <c:v>17.467115444444445</c:v>
                </c:pt>
                <c:pt idx="6350">
                  <c:v>17.469893277777775</c:v>
                </c:pt>
                <c:pt idx="6351">
                  <c:v>17.472671111111111</c:v>
                </c:pt>
                <c:pt idx="6352">
                  <c:v>17.475448944444445</c:v>
                </c:pt>
                <c:pt idx="6353">
                  <c:v>17.478226777777778</c:v>
                </c:pt>
                <c:pt idx="6354">
                  <c:v>17.481004611111111</c:v>
                </c:pt>
                <c:pt idx="6355">
                  <c:v>17.483782444444444</c:v>
                </c:pt>
                <c:pt idx="6356">
                  <c:v>17.486560277777777</c:v>
                </c:pt>
                <c:pt idx="6357">
                  <c:v>17.489338111111113</c:v>
                </c:pt>
                <c:pt idx="6358">
                  <c:v>17.492115944444443</c:v>
                </c:pt>
                <c:pt idx="6359">
                  <c:v>17.494893749999999</c:v>
                </c:pt>
                <c:pt idx="6360">
                  <c:v>17.497671583333332</c:v>
                </c:pt>
                <c:pt idx="6361">
                  <c:v>17.500449416666665</c:v>
                </c:pt>
                <c:pt idx="6362">
                  <c:v>17.503227250000002</c:v>
                </c:pt>
                <c:pt idx="6363">
                  <c:v>17.506005083333331</c:v>
                </c:pt>
                <c:pt idx="6364">
                  <c:v>17.508782916666668</c:v>
                </c:pt>
                <c:pt idx="6365">
                  <c:v>17.511560750000001</c:v>
                </c:pt>
                <c:pt idx="6366">
                  <c:v>17.51433858333333</c:v>
                </c:pt>
                <c:pt idx="6367">
                  <c:v>17.517116416666667</c:v>
                </c:pt>
                <c:pt idx="6368">
                  <c:v>17.51989425</c:v>
                </c:pt>
                <c:pt idx="6369">
                  <c:v>17.522672083333333</c:v>
                </c:pt>
                <c:pt idx="6370">
                  <c:v>17.52544991666667</c:v>
                </c:pt>
                <c:pt idx="6371">
                  <c:v>17.528227749999999</c:v>
                </c:pt>
                <c:pt idx="6372">
                  <c:v>17.531005583333332</c:v>
                </c:pt>
                <c:pt idx="6373">
                  <c:v>17.533783416666669</c:v>
                </c:pt>
                <c:pt idx="6374">
                  <c:v>17.536561249999998</c:v>
                </c:pt>
                <c:pt idx="6375">
                  <c:v>17.539339083333331</c:v>
                </c:pt>
                <c:pt idx="6376">
                  <c:v>17.542116916666668</c:v>
                </c:pt>
                <c:pt idx="6377">
                  <c:v>17.544894750000001</c:v>
                </c:pt>
                <c:pt idx="6378">
                  <c:v>17.54767258333333</c:v>
                </c:pt>
                <c:pt idx="6379">
                  <c:v>17.550450416666667</c:v>
                </c:pt>
                <c:pt idx="6380">
                  <c:v>17.55322825</c:v>
                </c:pt>
                <c:pt idx="6381">
                  <c:v>17.556006083333333</c:v>
                </c:pt>
                <c:pt idx="6382">
                  <c:v>17.558783916666666</c:v>
                </c:pt>
                <c:pt idx="6383">
                  <c:v>17.561561749999999</c:v>
                </c:pt>
                <c:pt idx="6384">
                  <c:v>17.564339583333332</c:v>
                </c:pt>
                <c:pt idx="6385">
                  <c:v>17.567117416666669</c:v>
                </c:pt>
                <c:pt idx="6386">
                  <c:v>17.569895249999998</c:v>
                </c:pt>
                <c:pt idx="6387">
                  <c:v>17.572673083333331</c:v>
                </c:pt>
                <c:pt idx="6388">
                  <c:v>17.575450916666668</c:v>
                </c:pt>
                <c:pt idx="6389">
                  <c:v>17.578228749999997</c:v>
                </c:pt>
                <c:pt idx="6390">
                  <c:v>17.581006583333334</c:v>
                </c:pt>
                <c:pt idx="6391">
                  <c:v>17.583784416666667</c:v>
                </c:pt>
                <c:pt idx="6392">
                  <c:v>17.58656225</c:v>
                </c:pt>
                <c:pt idx="6393">
                  <c:v>17.589340083333333</c:v>
                </c:pt>
                <c:pt idx="6394">
                  <c:v>17.592117916666666</c:v>
                </c:pt>
                <c:pt idx="6395">
                  <c:v>17.594895749999999</c:v>
                </c:pt>
                <c:pt idx="6396">
                  <c:v>17.597673583333336</c:v>
                </c:pt>
                <c:pt idx="6397">
                  <c:v>17.600451416666665</c:v>
                </c:pt>
                <c:pt idx="6398">
                  <c:v>17.603229249999998</c:v>
                </c:pt>
                <c:pt idx="6399">
                  <c:v>17.606007083333335</c:v>
                </c:pt>
                <c:pt idx="6400">
                  <c:v>17.608784916666668</c:v>
                </c:pt>
                <c:pt idx="6401">
                  <c:v>17.611562722222224</c:v>
                </c:pt>
                <c:pt idx="6402">
                  <c:v>17.614340555555554</c:v>
                </c:pt>
                <c:pt idx="6403">
                  <c:v>17.617118388888887</c:v>
                </c:pt>
                <c:pt idx="6404">
                  <c:v>17.619896222222224</c:v>
                </c:pt>
                <c:pt idx="6405">
                  <c:v>17.622674055555557</c:v>
                </c:pt>
                <c:pt idx="6406">
                  <c:v>17.625451888888886</c:v>
                </c:pt>
                <c:pt idx="6407">
                  <c:v>17.628229722222223</c:v>
                </c:pt>
                <c:pt idx="6408">
                  <c:v>17.631007555555556</c:v>
                </c:pt>
                <c:pt idx="6409">
                  <c:v>17.633785388888885</c:v>
                </c:pt>
                <c:pt idx="6410">
                  <c:v>17.636563222222222</c:v>
                </c:pt>
                <c:pt idx="6411">
                  <c:v>17.639341055555555</c:v>
                </c:pt>
                <c:pt idx="6412">
                  <c:v>17.642118888888891</c:v>
                </c:pt>
                <c:pt idx="6413">
                  <c:v>17.644896722222221</c:v>
                </c:pt>
                <c:pt idx="6414">
                  <c:v>17.647674555555554</c:v>
                </c:pt>
                <c:pt idx="6415">
                  <c:v>17.65045238888889</c:v>
                </c:pt>
                <c:pt idx="6416">
                  <c:v>17.653230222222223</c:v>
                </c:pt>
                <c:pt idx="6417">
                  <c:v>17.656008055555553</c:v>
                </c:pt>
                <c:pt idx="6418">
                  <c:v>17.65878588888889</c:v>
                </c:pt>
                <c:pt idx="6419">
                  <c:v>17.661563722222223</c:v>
                </c:pt>
                <c:pt idx="6420">
                  <c:v>17.664341555555556</c:v>
                </c:pt>
                <c:pt idx="6421">
                  <c:v>17.667119388888889</c:v>
                </c:pt>
                <c:pt idx="6422">
                  <c:v>17.669897222222222</c:v>
                </c:pt>
                <c:pt idx="6423">
                  <c:v>17.672675055555555</c:v>
                </c:pt>
                <c:pt idx="6424">
                  <c:v>17.675452888888891</c:v>
                </c:pt>
                <c:pt idx="6425">
                  <c:v>17.678230722222221</c:v>
                </c:pt>
                <c:pt idx="6426">
                  <c:v>17.681008555555554</c:v>
                </c:pt>
                <c:pt idx="6427">
                  <c:v>17.68378638888889</c:v>
                </c:pt>
                <c:pt idx="6428">
                  <c:v>17.686564222222223</c:v>
                </c:pt>
                <c:pt idx="6429">
                  <c:v>17.689342055555553</c:v>
                </c:pt>
                <c:pt idx="6430">
                  <c:v>17.69211988888889</c:v>
                </c:pt>
                <c:pt idx="6431">
                  <c:v>17.694897722222223</c:v>
                </c:pt>
                <c:pt idx="6432">
                  <c:v>17.697675555555552</c:v>
                </c:pt>
                <c:pt idx="6433">
                  <c:v>17.700453388888889</c:v>
                </c:pt>
                <c:pt idx="6434">
                  <c:v>17.703231222222222</c:v>
                </c:pt>
                <c:pt idx="6435">
                  <c:v>17.706009055555555</c:v>
                </c:pt>
                <c:pt idx="6436">
                  <c:v>17.708786888888888</c:v>
                </c:pt>
                <c:pt idx="6437">
                  <c:v>17.711564722222221</c:v>
                </c:pt>
                <c:pt idx="6438">
                  <c:v>17.714342555555557</c:v>
                </c:pt>
                <c:pt idx="6439">
                  <c:v>17.71712038888889</c:v>
                </c:pt>
                <c:pt idx="6440">
                  <c:v>17.71989822222222</c:v>
                </c:pt>
                <c:pt idx="6441">
                  <c:v>17.722676055555556</c:v>
                </c:pt>
                <c:pt idx="6442">
                  <c:v>17.72545388888889</c:v>
                </c:pt>
                <c:pt idx="6443">
                  <c:v>17.728231722222223</c:v>
                </c:pt>
                <c:pt idx="6444">
                  <c:v>17.731009527777779</c:v>
                </c:pt>
                <c:pt idx="6445">
                  <c:v>17.733787361111109</c:v>
                </c:pt>
                <c:pt idx="6446">
                  <c:v>17.736565194444445</c:v>
                </c:pt>
                <c:pt idx="6447">
                  <c:v>17.739343027777778</c:v>
                </c:pt>
                <c:pt idx="6448">
                  <c:v>17.742120861111111</c:v>
                </c:pt>
                <c:pt idx="6449">
                  <c:v>17.744898694444444</c:v>
                </c:pt>
                <c:pt idx="6450">
                  <c:v>17.747676527777777</c:v>
                </c:pt>
                <c:pt idx="6451">
                  <c:v>17.75045436111111</c:v>
                </c:pt>
                <c:pt idx="6452">
                  <c:v>17.753232194444447</c:v>
                </c:pt>
                <c:pt idx="6453">
                  <c:v>17.756010027777776</c:v>
                </c:pt>
                <c:pt idx="6454">
                  <c:v>17.758787861111109</c:v>
                </c:pt>
                <c:pt idx="6455">
                  <c:v>17.761565694444446</c:v>
                </c:pt>
                <c:pt idx="6456">
                  <c:v>17.764343527777775</c:v>
                </c:pt>
                <c:pt idx="6457">
                  <c:v>17.767121361111109</c:v>
                </c:pt>
                <c:pt idx="6458">
                  <c:v>17.769899194444445</c:v>
                </c:pt>
                <c:pt idx="6459">
                  <c:v>17.772677027777778</c:v>
                </c:pt>
                <c:pt idx="6460">
                  <c:v>17.775454861111108</c:v>
                </c:pt>
                <c:pt idx="6461">
                  <c:v>17.778232694444444</c:v>
                </c:pt>
                <c:pt idx="6462">
                  <c:v>17.781010527777777</c:v>
                </c:pt>
                <c:pt idx="6463">
                  <c:v>17.783788361111114</c:v>
                </c:pt>
                <c:pt idx="6464">
                  <c:v>17.786566194444443</c:v>
                </c:pt>
                <c:pt idx="6465">
                  <c:v>17.789344027777776</c:v>
                </c:pt>
                <c:pt idx="6466">
                  <c:v>17.792121861111113</c:v>
                </c:pt>
                <c:pt idx="6467">
                  <c:v>17.794899694444446</c:v>
                </c:pt>
                <c:pt idx="6468">
                  <c:v>17.797677527777775</c:v>
                </c:pt>
                <c:pt idx="6469">
                  <c:v>17.800455361111112</c:v>
                </c:pt>
                <c:pt idx="6470">
                  <c:v>17.803233194444445</c:v>
                </c:pt>
                <c:pt idx="6471">
                  <c:v>17.806011027777775</c:v>
                </c:pt>
                <c:pt idx="6472">
                  <c:v>17.808788861111111</c:v>
                </c:pt>
                <c:pt idx="6473">
                  <c:v>17.811566694444444</c:v>
                </c:pt>
                <c:pt idx="6474">
                  <c:v>17.814344527777777</c:v>
                </c:pt>
                <c:pt idx="6475">
                  <c:v>17.817122361111114</c:v>
                </c:pt>
                <c:pt idx="6476">
                  <c:v>17.819900194444443</c:v>
                </c:pt>
                <c:pt idx="6477">
                  <c:v>17.822678027777776</c:v>
                </c:pt>
                <c:pt idx="6478">
                  <c:v>17.825455861111113</c:v>
                </c:pt>
                <c:pt idx="6479">
                  <c:v>17.828233694444442</c:v>
                </c:pt>
                <c:pt idx="6480">
                  <c:v>17.831011527777775</c:v>
                </c:pt>
                <c:pt idx="6481">
                  <c:v>17.833789361111112</c:v>
                </c:pt>
                <c:pt idx="6482">
                  <c:v>17.836567194444445</c:v>
                </c:pt>
                <c:pt idx="6483">
                  <c:v>17.839345027777775</c:v>
                </c:pt>
                <c:pt idx="6484">
                  <c:v>17.842122861111111</c:v>
                </c:pt>
                <c:pt idx="6485">
                  <c:v>17.844900694444444</c:v>
                </c:pt>
                <c:pt idx="6486">
                  <c:v>17.847678500000001</c:v>
                </c:pt>
                <c:pt idx="6487">
                  <c:v>17.850456333333334</c:v>
                </c:pt>
                <c:pt idx="6488">
                  <c:v>17.853234166666667</c:v>
                </c:pt>
                <c:pt idx="6489">
                  <c:v>17.856012</c:v>
                </c:pt>
                <c:pt idx="6490">
                  <c:v>17.858789833333333</c:v>
                </c:pt>
                <c:pt idx="6491">
                  <c:v>17.861567666666669</c:v>
                </c:pt>
                <c:pt idx="6492">
                  <c:v>17.864345499999999</c:v>
                </c:pt>
                <c:pt idx="6493">
                  <c:v>17.867123333333332</c:v>
                </c:pt>
                <c:pt idx="6494">
                  <c:v>17.869901166666669</c:v>
                </c:pt>
                <c:pt idx="6495">
                  <c:v>17.872679000000002</c:v>
                </c:pt>
                <c:pt idx="6496">
                  <c:v>17.875456833333331</c:v>
                </c:pt>
                <c:pt idx="6497">
                  <c:v>17.878234666666668</c:v>
                </c:pt>
                <c:pt idx="6498">
                  <c:v>17.881012500000001</c:v>
                </c:pt>
                <c:pt idx="6499">
                  <c:v>17.88379033333333</c:v>
                </c:pt>
                <c:pt idx="6500">
                  <c:v>17.886568166666667</c:v>
                </c:pt>
                <c:pt idx="6501">
                  <c:v>17.889346</c:v>
                </c:pt>
                <c:pt idx="6502">
                  <c:v>17.892123833333333</c:v>
                </c:pt>
                <c:pt idx="6503">
                  <c:v>17.894901666666666</c:v>
                </c:pt>
                <c:pt idx="6504">
                  <c:v>17.897679499999999</c:v>
                </c:pt>
                <c:pt idx="6505">
                  <c:v>17.900457333333332</c:v>
                </c:pt>
                <c:pt idx="6506">
                  <c:v>17.903235166666668</c:v>
                </c:pt>
                <c:pt idx="6507">
                  <c:v>17.906012999999998</c:v>
                </c:pt>
                <c:pt idx="6508">
                  <c:v>17.908790833333331</c:v>
                </c:pt>
                <c:pt idx="6509">
                  <c:v>17.911568666666668</c:v>
                </c:pt>
                <c:pt idx="6510">
                  <c:v>17.914346500000001</c:v>
                </c:pt>
                <c:pt idx="6511">
                  <c:v>17.917124333333334</c:v>
                </c:pt>
                <c:pt idx="6512">
                  <c:v>17.919902166666667</c:v>
                </c:pt>
                <c:pt idx="6513">
                  <c:v>17.92268</c:v>
                </c:pt>
                <c:pt idx="6514">
                  <c:v>17.925457833333336</c:v>
                </c:pt>
                <c:pt idx="6515">
                  <c:v>17.928235666666666</c:v>
                </c:pt>
                <c:pt idx="6516">
                  <c:v>17.931013499999999</c:v>
                </c:pt>
                <c:pt idx="6517">
                  <c:v>17.933791333333335</c:v>
                </c:pt>
                <c:pt idx="6518">
                  <c:v>17.936569166666665</c:v>
                </c:pt>
                <c:pt idx="6519">
                  <c:v>17.939346999999998</c:v>
                </c:pt>
                <c:pt idx="6520">
                  <c:v>17.942124833333335</c:v>
                </c:pt>
                <c:pt idx="6521">
                  <c:v>17.944902666666668</c:v>
                </c:pt>
                <c:pt idx="6522">
                  <c:v>17.947680499999997</c:v>
                </c:pt>
                <c:pt idx="6523">
                  <c:v>17.950458333333334</c:v>
                </c:pt>
                <c:pt idx="6524">
                  <c:v>17.953236166666667</c:v>
                </c:pt>
                <c:pt idx="6525">
                  <c:v>17.956014</c:v>
                </c:pt>
                <c:pt idx="6526">
                  <c:v>17.958791833333333</c:v>
                </c:pt>
                <c:pt idx="6527">
                  <c:v>17.961569666666666</c:v>
                </c:pt>
                <c:pt idx="6528">
                  <c:v>17.964347472222222</c:v>
                </c:pt>
                <c:pt idx="6529">
                  <c:v>17.967125305555555</c:v>
                </c:pt>
                <c:pt idx="6530">
                  <c:v>17.969903138888888</c:v>
                </c:pt>
                <c:pt idx="6531">
                  <c:v>17.972680972222221</c:v>
                </c:pt>
                <c:pt idx="6532">
                  <c:v>17.975458805555554</c:v>
                </c:pt>
                <c:pt idx="6533">
                  <c:v>17.978236638888887</c:v>
                </c:pt>
                <c:pt idx="6534">
                  <c:v>17.981014472222224</c:v>
                </c:pt>
                <c:pt idx="6535">
                  <c:v>17.983792305555554</c:v>
                </c:pt>
                <c:pt idx="6536">
                  <c:v>17.98657013888889</c:v>
                </c:pt>
                <c:pt idx="6537">
                  <c:v>17.989347972222223</c:v>
                </c:pt>
                <c:pt idx="6538">
                  <c:v>17.992125805555553</c:v>
                </c:pt>
                <c:pt idx="6539">
                  <c:v>17.994903638888889</c:v>
                </c:pt>
                <c:pt idx="6540">
                  <c:v>17.997681472222222</c:v>
                </c:pt>
                <c:pt idx="6541">
                  <c:v>18.000459305555555</c:v>
                </c:pt>
                <c:pt idx="6542">
                  <c:v>18.003237138888892</c:v>
                </c:pt>
                <c:pt idx="6543">
                  <c:v>18.006014972222221</c:v>
                </c:pt>
                <c:pt idx="6544">
                  <c:v>18.008792805555554</c:v>
                </c:pt>
                <c:pt idx="6545">
                  <c:v>18.011570638888891</c:v>
                </c:pt>
                <c:pt idx="6546">
                  <c:v>18.01434847222222</c:v>
                </c:pt>
                <c:pt idx="6547">
                  <c:v>18.017126305555554</c:v>
                </c:pt>
                <c:pt idx="6548">
                  <c:v>18.01990413888889</c:v>
                </c:pt>
                <c:pt idx="6549">
                  <c:v>18.022681972222223</c:v>
                </c:pt>
                <c:pt idx="6550">
                  <c:v>18.025459805555553</c:v>
                </c:pt>
                <c:pt idx="6551">
                  <c:v>18.028237638888889</c:v>
                </c:pt>
                <c:pt idx="6552">
                  <c:v>18.031015472222222</c:v>
                </c:pt>
                <c:pt idx="6553">
                  <c:v>18.033793305555555</c:v>
                </c:pt>
                <c:pt idx="6554">
                  <c:v>18.036571138888888</c:v>
                </c:pt>
                <c:pt idx="6555">
                  <c:v>18.039348972222221</c:v>
                </c:pt>
                <c:pt idx="6556">
                  <c:v>18.042126805555554</c:v>
                </c:pt>
                <c:pt idx="6557">
                  <c:v>18.044904638888891</c:v>
                </c:pt>
                <c:pt idx="6558">
                  <c:v>18.04768247222222</c:v>
                </c:pt>
                <c:pt idx="6559">
                  <c:v>18.050460305555557</c:v>
                </c:pt>
                <c:pt idx="6560">
                  <c:v>18.05323813888889</c:v>
                </c:pt>
                <c:pt idx="6561">
                  <c:v>18.05601597222222</c:v>
                </c:pt>
                <c:pt idx="6562">
                  <c:v>18.058793805555556</c:v>
                </c:pt>
                <c:pt idx="6563">
                  <c:v>18.061571638888889</c:v>
                </c:pt>
                <c:pt idx="6564">
                  <c:v>18.064349472222222</c:v>
                </c:pt>
                <c:pt idx="6565">
                  <c:v>18.067127305555555</c:v>
                </c:pt>
                <c:pt idx="6566">
                  <c:v>18.069905138888888</c:v>
                </c:pt>
                <c:pt idx="6567">
                  <c:v>18.072682972222221</c:v>
                </c:pt>
                <c:pt idx="6568">
                  <c:v>18.075460805555558</c:v>
                </c:pt>
                <c:pt idx="6569">
                  <c:v>18.078238638888887</c:v>
                </c:pt>
                <c:pt idx="6570">
                  <c:v>18.08101647222222</c:v>
                </c:pt>
                <c:pt idx="6571">
                  <c:v>18.083794277777777</c:v>
                </c:pt>
                <c:pt idx="6572">
                  <c:v>18.08657211111111</c:v>
                </c:pt>
                <c:pt idx="6573">
                  <c:v>18.089349944444447</c:v>
                </c:pt>
                <c:pt idx="6574">
                  <c:v>18.092127777777776</c:v>
                </c:pt>
                <c:pt idx="6575">
                  <c:v>18.094905611111109</c:v>
                </c:pt>
                <c:pt idx="6576">
                  <c:v>18.097683444444446</c:v>
                </c:pt>
                <c:pt idx="6577">
                  <c:v>18.100461277777779</c:v>
                </c:pt>
                <c:pt idx="6578">
                  <c:v>18.103239111111108</c:v>
                </c:pt>
                <c:pt idx="6579">
                  <c:v>18.106016944444445</c:v>
                </c:pt>
                <c:pt idx="6580">
                  <c:v>18.108794777777778</c:v>
                </c:pt>
                <c:pt idx="6581">
                  <c:v>18.111572611111107</c:v>
                </c:pt>
                <c:pt idx="6582">
                  <c:v>18.114350444444444</c:v>
                </c:pt>
                <c:pt idx="6583">
                  <c:v>18.117128277777777</c:v>
                </c:pt>
                <c:pt idx="6584">
                  <c:v>18.119906111111113</c:v>
                </c:pt>
                <c:pt idx="6585">
                  <c:v>18.122683944444443</c:v>
                </c:pt>
                <c:pt idx="6586">
                  <c:v>18.125461777777776</c:v>
                </c:pt>
                <c:pt idx="6587">
                  <c:v>18.128239611111113</c:v>
                </c:pt>
                <c:pt idx="6588">
                  <c:v>18.131017444444446</c:v>
                </c:pt>
                <c:pt idx="6589">
                  <c:v>18.133795277777775</c:v>
                </c:pt>
                <c:pt idx="6590">
                  <c:v>18.136573111111112</c:v>
                </c:pt>
                <c:pt idx="6591">
                  <c:v>18.139350944444445</c:v>
                </c:pt>
                <c:pt idx="6592">
                  <c:v>18.142128777777778</c:v>
                </c:pt>
                <c:pt idx="6593">
                  <c:v>18.144906611111111</c:v>
                </c:pt>
                <c:pt idx="6594">
                  <c:v>18.147684444444444</c:v>
                </c:pt>
                <c:pt idx="6595">
                  <c:v>18.150462277777777</c:v>
                </c:pt>
                <c:pt idx="6596">
                  <c:v>18.153240111111113</c:v>
                </c:pt>
                <c:pt idx="6597">
                  <c:v>18.156017944444443</c:v>
                </c:pt>
                <c:pt idx="6598">
                  <c:v>18.158795777777776</c:v>
                </c:pt>
                <c:pt idx="6599">
                  <c:v>18.161573611111113</c:v>
                </c:pt>
                <c:pt idx="6600">
                  <c:v>18.164351444444446</c:v>
                </c:pt>
                <c:pt idx="6601">
                  <c:v>18.167129277777775</c:v>
                </c:pt>
                <c:pt idx="6602">
                  <c:v>18.169907111111112</c:v>
                </c:pt>
                <c:pt idx="6603">
                  <c:v>18.172684944444445</c:v>
                </c:pt>
                <c:pt idx="6604">
                  <c:v>18.175462777777774</c:v>
                </c:pt>
                <c:pt idx="6605">
                  <c:v>18.178240611111111</c:v>
                </c:pt>
                <c:pt idx="6606">
                  <c:v>18.181018444444444</c:v>
                </c:pt>
                <c:pt idx="6607">
                  <c:v>18.18379627777778</c:v>
                </c:pt>
                <c:pt idx="6608">
                  <c:v>18.18657411111111</c:v>
                </c:pt>
                <c:pt idx="6609">
                  <c:v>18.189351944444443</c:v>
                </c:pt>
                <c:pt idx="6610">
                  <c:v>18.19212977777778</c:v>
                </c:pt>
                <c:pt idx="6611">
                  <c:v>18.194907611111113</c:v>
                </c:pt>
                <c:pt idx="6612">
                  <c:v>18.197685444444442</c:v>
                </c:pt>
                <c:pt idx="6613">
                  <c:v>18.200463249999999</c:v>
                </c:pt>
                <c:pt idx="6614">
                  <c:v>18.203241083333332</c:v>
                </c:pt>
                <c:pt idx="6615">
                  <c:v>18.206018916666668</c:v>
                </c:pt>
                <c:pt idx="6616">
                  <c:v>18.208796750000001</c:v>
                </c:pt>
                <c:pt idx="6617">
                  <c:v>18.211574583333331</c:v>
                </c:pt>
                <c:pt idx="6618">
                  <c:v>18.214352416666667</c:v>
                </c:pt>
                <c:pt idx="6619">
                  <c:v>18.21713025</c:v>
                </c:pt>
                <c:pt idx="6620">
                  <c:v>18.219908083333333</c:v>
                </c:pt>
                <c:pt idx="6621">
                  <c:v>18.222685916666666</c:v>
                </c:pt>
                <c:pt idx="6622">
                  <c:v>18.225463749999999</c:v>
                </c:pt>
                <c:pt idx="6623">
                  <c:v>18.228241583333332</c:v>
                </c:pt>
                <c:pt idx="6624">
                  <c:v>18.231019416666669</c:v>
                </c:pt>
                <c:pt idx="6625">
                  <c:v>18.233797249999999</c:v>
                </c:pt>
                <c:pt idx="6626">
                  <c:v>18.236575083333332</c:v>
                </c:pt>
                <c:pt idx="6627">
                  <c:v>18.239352916666668</c:v>
                </c:pt>
                <c:pt idx="6628">
                  <c:v>18.242130749999998</c:v>
                </c:pt>
                <c:pt idx="6629">
                  <c:v>18.244908583333331</c:v>
                </c:pt>
                <c:pt idx="6630">
                  <c:v>18.247686416666667</c:v>
                </c:pt>
                <c:pt idx="6631">
                  <c:v>18.25046425</c:v>
                </c:pt>
                <c:pt idx="6632">
                  <c:v>18.253242083333333</c:v>
                </c:pt>
                <c:pt idx="6633">
                  <c:v>18.256019916666666</c:v>
                </c:pt>
                <c:pt idx="6634">
                  <c:v>18.258797749999999</c:v>
                </c:pt>
                <c:pt idx="6635">
                  <c:v>18.261575583333336</c:v>
                </c:pt>
                <c:pt idx="6636">
                  <c:v>18.264353416666665</c:v>
                </c:pt>
                <c:pt idx="6637">
                  <c:v>18.267131249999998</c:v>
                </c:pt>
                <c:pt idx="6638">
                  <c:v>18.269909083333335</c:v>
                </c:pt>
                <c:pt idx="6639">
                  <c:v>18.272686916666668</c:v>
                </c:pt>
                <c:pt idx="6640">
                  <c:v>18.275464749999998</c:v>
                </c:pt>
                <c:pt idx="6641">
                  <c:v>18.278242583333334</c:v>
                </c:pt>
                <c:pt idx="6642">
                  <c:v>18.281020416666667</c:v>
                </c:pt>
                <c:pt idx="6643">
                  <c:v>18.283798249999997</c:v>
                </c:pt>
                <c:pt idx="6644">
                  <c:v>18.286576083333333</c:v>
                </c:pt>
                <c:pt idx="6645">
                  <c:v>18.289353916666666</c:v>
                </c:pt>
                <c:pt idx="6646">
                  <c:v>18.292131749999999</c:v>
                </c:pt>
                <c:pt idx="6647">
                  <c:v>18.294909583333336</c:v>
                </c:pt>
                <c:pt idx="6648">
                  <c:v>18.297687416666665</c:v>
                </c:pt>
                <c:pt idx="6649">
                  <c:v>18.300465249999998</c:v>
                </c:pt>
                <c:pt idx="6650">
                  <c:v>18.303243083333335</c:v>
                </c:pt>
                <c:pt idx="6651">
                  <c:v>18.306020916666665</c:v>
                </c:pt>
                <c:pt idx="6652">
                  <c:v>18.308798749999998</c:v>
                </c:pt>
                <c:pt idx="6653">
                  <c:v>18.311576583333334</c:v>
                </c:pt>
                <c:pt idx="6654">
                  <c:v>18.314354416666667</c:v>
                </c:pt>
                <c:pt idx="6655">
                  <c:v>18.317132222222224</c:v>
                </c:pt>
                <c:pt idx="6656">
                  <c:v>18.319910055555553</c:v>
                </c:pt>
                <c:pt idx="6657">
                  <c:v>18.32268788888889</c:v>
                </c:pt>
                <c:pt idx="6658">
                  <c:v>18.325465722222223</c:v>
                </c:pt>
                <c:pt idx="6659">
                  <c:v>18.328243555555556</c:v>
                </c:pt>
                <c:pt idx="6660">
                  <c:v>18.331021388888889</c:v>
                </c:pt>
                <c:pt idx="6661">
                  <c:v>18.333799222222222</c:v>
                </c:pt>
                <c:pt idx="6662">
                  <c:v>18.336577055555555</c:v>
                </c:pt>
                <c:pt idx="6663">
                  <c:v>18.339354888888892</c:v>
                </c:pt>
                <c:pt idx="6664">
                  <c:v>18.342132722222221</c:v>
                </c:pt>
                <c:pt idx="6665">
                  <c:v>18.344910555555554</c:v>
                </c:pt>
                <c:pt idx="6666">
                  <c:v>18.347688388888891</c:v>
                </c:pt>
                <c:pt idx="6667">
                  <c:v>18.350466222222224</c:v>
                </c:pt>
                <c:pt idx="6668">
                  <c:v>18.353244055555553</c:v>
                </c:pt>
                <c:pt idx="6669">
                  <c:v>18.35602188888889</c:v>
                </c:pt>
                <c:pt idx="6670">
                  <c:v>18.358799722222223</c:v>
                </c:pt>
                <c:pt idx="6671">
                  <c:v>18.361577555555552</c:v>
                </c:pt>
                <c:pt idx="6672">
                  <c:v>18.364355388888889</c:v>
                </c:pt>
                <c:pt idx="6673">
                  <c:v>18.367133222222222</c:v>
                </c:pt>
                <c:pt idx="6674">
                  <c:v>18.369911055555555</c:v>
                </c:pt>
                <c:pt idx="6675">
                  <c:v>18.372688888888888</c:v>
                </c:pt>
                <c:pt idx="6676">
                  <c:v>18.375466722222221</c:v>
                </c:pt>
                <c:pt idx="6677">
                  <c:v>18.378244555555554</c:v>
                </c:pt>
                <c:pt idx="6678">
                  <c:v>18.381022388888891</c:v>
                </c:pt>
                <c:pt idx="6679">
                  <c:v>18.38380022222222</c:v>
                </c:pt>
                <c:pt idx="6680">
                  <c:v>18.386578055555557</c:v>
                </c:pt>
                <c:pt idx="6681">
                  <c:v>18.38935588888889</c:v>
                </c:pt>
                <c:pt idx="6682">
                  <c:v>18.392133722222223</c:v>
                </c:pt>
                <c:pt idx="6683">
                  <c:v>18.394911555555556</c:v>
                </c:pt>
                <c:pt idx="6684">
                  <c:v>18.397689388888889</c:v>
                </c:pt>
                <c:pt idx="6685">
                  <c:v>18.400467222222222</c:v>
                </c:pt>
                <c:pt idx="6686">
                  <c:v>18.403245055555558</c:v>
                </c:pt>
                <c:pt idx="6687">
                  <c:v>18.406022888888888</c:v>
                </c:pt>
                <c:pt idx="6688">
                  <c:v>18.408800722222221</c:v>
                </c:pt>
                <c:pt idx="6689">
                  <c:v>18.411578555555558</c:v>
                </c:pt>
                <c:pt idx="6690">
                  <c:v>18.414356388888887</c:v>
                </c:pt>
                <c:pt idx="6691">
                  <c:v>18.41713422222222</c:v>
                </c:pt>
                <c:pt idx="6692">
                  <c:v>18.419912055555557</c:v>
                </c:pt>
                <c:pt idx="6693">
                  <c:v>18.42268988888889</c:v>
                </c:pt>
                <c:pt idx="6694">
                  <c:v>18.425467722222219</c:v>
                </c:pt>
                <c:pt idx="6695">
                  <c:v>18.428245555555556</c:v>
                </c:pt>
                <c:pt idx="6696">
                  <c:v>18.431023388888889</c:v>
                </c:pt>
                <c:pt idx="6697">
                  <c:v>18.433801194444445</c:v>
                </c:pt>
                <c:pt idx="6698">
                  <c:v>18.436579027777778</c:v>
                </c:pt>
                <c:pt idx="6699">
                  <c:v>18.439356861111108</c:v>
                </c:pt>
                <c:pt idx="6700">
                  <c:v>18.442134694444444</c:v>
                </c:pt>
                <c:pt idx="6701">
                  <c:v>18.444912527777777</c:v>
                </c:pt>
                <c:pt idx="6702">
                  <c:v>18.44769036111111</c:v>
                </c:pt>
                <c:pt idx="6703">
                  <c:v>18.450468194444444</c:v>
                </c:pt>
                <c:pt idx="6704">
                  <c:v>18.453246027777777</c:v>
                </c:pt>
                <c:pt idx="6705">
                  <c:v>18.456023861111113</c:v>
                </c:pt>
                <c:pt idx="6706">
                  <c:v>18.458801694444446</c:v>
                </c:pt>
                <c:pt idx="6707">
                  <c:v>18.461579527777776</c:v>
                </c:pt>
                <c:pt idx="6708">
                  <c:v>18.464357361111112</c:v>
                </c:pt>
                <c:pt idx="6709">
                  <c:v>18.467135194444445</c:v>
                </c:pt>
                <c:pt idx="6710">
                  <c:v>18.469913027777775</c:v>
                </c:pt>
                <c:pt idx="6711">
                  <c:v>18.472690861111111</c:v>
                </c:pt>
                <c:pt idx="6712">
                  <c:v>18.475468694444444</c:v>
                </c:pt>
                <c:pt idx="6713">
                  <c:v>18.478246527777777</c:v>
                </c:pt>
                <c:pt idx="6714">
                  <c:v>18.481024361111114</c:v>
                </c:pt>
                <c:pt idx="6715">
                  <c:v>18.483802194444444</c:v>
                </c:pt>
                <c:pt idx="6716">
                  <c:v>18.486580027777777</c:v>
                </c:pt>
                <c:pt idx="6717">
                  <c:v>18.489357861111113</c:v>
                </c:pt>
                <c:pt idx="6718">
                  <c:v>18.492135694444443</c:v>
                </c:pt>
                <c:pt idx="6719">
                  <c:v>18.494913527777776</c:v>
                </c:pt>
                <c:pt idx="6720">
                  <c:v>18.497691361111112</c:v>
                </c:pt>
                <c:pt idx="6721">
                  <c:v>18.500469194444445</c:v>
                </c:pt>
                <c:pt idx="6722">
                  <c:v>18.503247027777775</c:v>
                </c:pt>
                <c:pt idx="6723">
                  <c:v>18.506024861111111</c:v>
                </c:pt>
                <c:pt idx="6724">
                  <c:v>18.508802694444444</c:v>
                </c:pt>
                <c:pt idx="6725">
                  <c:v>18.511580527777777</c:v>
                </c:pt>
                <c:pt idx="6726">
                  <c:v>18.51435836111111</c:v>
                </c:pt>
                <c:pt idx="6727">
                  <c:v>18.517136194444443</c:v>
                </c:pt>
                <c:pt idx="6728">
                  <c:v>18.51991402777778</c:v>
                </c:pt>
                <c:pt idx="6729">
                  <c:v>18.522691861111113</c:v>
                </c:pt>
                <c:pt idx="6730">
                  <c:v>18.525469694444443</c:v>
                </c:pt>
                <c:pt idx="6731">
                  <c:v>18.528247527777779</c:v>
                </c:pt>
                <c:pt idx="6732">
                  <c:v>18.531025361111112</c:v>
                </c:pt>
                <c:pt idx="6733">
                  <c:v>18.533803194444442</c:v>
                </c:pt>
                <c:pt idx="6734">
                  <c:v>18.536581027777778</c:v>
                </c:pt>
                <c:pt idx="6735">
                  <c:v>18.539358861111111</c:v>
                </c:pt>
                <c:pt idx="6736">
                  <c:v>18.542136694444444</c:v>
                </c:pt>
                <c:pt idx="6737">
                  <c:v>18.544914527777777</c:v>
                </c:pt>
                <c:pt idx="6738">
                  <c:v>18.54769236111111</c:v>
                </c:pt>
                <c:pt idx="6739">
                  <c:v>18.550470194444443</c:v>
                </c:pt>
                <c:pt idx="6740">
                  <c:v>18.553248</c:v>
                </c:pt>
                <c:pt idx="6741">
                  <c:v>18.556025833333333</c:v>
                </c:pt>
                <c:pt idx="6742">
                  <c:v>18.558803666666666</c:v>
                </c:pt>
                <c:pt idx="6743">
                  <c:v>18.561581499999999</c:v>
                </c:pt>
                <c:pt idx="6744">
                  <c:v>18.564359333333332</c:v>
                </c:pt>
                <c:pt idx="6745">
                  <c:v>18.567137166666669</c:v>
                </c:pt>
                <c:pt idx="6746">
                  <c:v>18.569914999999998</c:v>
                </c:pt>
                <c:pt idx="6747">
                  <c:v>18.572692833333331</c:v>
                </c:pt>
                <c:pt idx="6748">
                  <c:v>18.575470666666668</c:v>
                </c:pt>
                <c:pt idx="6749">
                  <c:v>18.578248500000001</c:v>
                </c:pt>
                <c:pt idx="6750">
                  <c:v>18.58102633333333</c:v>
                </c:pt>
                <c:pt idx="6751">
                  <c:v>18.583804166666667</c:v>
                </c:pt>
                <c:pt idx="6752">
                  <c:v>18.586582</c:v>
                </c:pt>
                <c:pt idx="6753">
                  <c:v>18.589359833333337</c:v>
                </c:pt>
                <c:pt idx="6754">
                  <c:v>18.592137666666666</c:v>
                </c:pt>
                <c:pt idx="6755">
                  <c:v>18.594915499999999</c:v>
                </c:pt>
                <c:pt idx="6756">
                  <c:v>18.597693333333336</c:v>
                </c:pt>
                <c:pt idx="6757">
                  <c:v>18.600471166666665</c:v>
                </c:pt>
                <c:pt idx="6758">
                  <c:v>18.603248999999998</c:v>
                </c:pt>
                <c:pt idx="6759">
                  <c:v>18.606026833333335</c:v>
                </c:pt>
                <c:pt idx="6760">
                  <c:v>18.608804666666668</c:v>
                </c:pt>
                <c:pt idx="6761">
                  <c:v>18.611582499999997</c:v>
                </c:pt>
                <c:pt idx="6762">
                  <c:v>18.614360333333334</c:v>
                </c:pt>
                <c:pt idx="6763">
                  <c:v>18.617138166666667</c:v>
                </c:pt>
                <c:pt idx="6764">
                  <c:v>18.619916</c:v>
                </c:pt>
                <c:pt idx="6765">
                  <c:v>18.622693833333333</c:v>
                </c:pt>
                <c:pt idx="6766">
                  <c:v>18.625471666666666</c:v>
                </c:pt>
                <c:pt idx="6767">
                  <c:v>18.628249499999999</c:v>
                </c:pt>
                <c:pt idx="6768">
                  <c:v>18.631027333333336</c:v>
                </c:pt>
                <c:pt idx="6769">
                  <c:v>18.633805166666665</c:v>
                </c:pt>
                <c:pt idx="6770">
                  <c:v>18.636582999999998</c:v>
                </c:pt>
                <c:pt idx="6771">
                  <c:v>18.639360833333335</c:v>
                </c:pt>
                <c:pt idx="6772">
                  <c:v>18.642138666666668</c:v>
                </c:pt>
                <c:pt idx="6773">
                  <c:v>18.644916499999997</c:v>
                </c:pt>
                <c:pt idx="6774">
                  <c:v>18.647694333333334</c:v>
                </c:pt>
                <c:pt idx="6775">
                  <c:v>18.650472166666667</c:v>
                </c:pt>
                <c:pt idx="6776">
                  <c:v>18.653249999999996</c:v>
                </c:pt>
                <c:pt idx="6777">
                  <c:v>18.656027833333333</c:v>
                </c:pt>
                <c:pt idx="6778">
                  <c:v>18.658805666666666</c:v>
                </c:pt>
                <c:pt idx="6779">
                  <c:v>18.661583500000003</c:v>
                </c:pt>
                <c:pt idx="6780">
                  <c:v>18.664361333333332</c:v>
                </c:pt>
                <c:pt idx="6781">
                  <c:v>18.667139166666665</c:v>
                </c:pt>
                <c:pt idx="6782">
                  <c:v>18.669916972222222</c:v>
                </c:pt>
                <c:pt idx="6783">
                  <c:v>18.672694805555555</c:v>
                </c:pt>
                <c:pt idx="6784">
                  <c:v>18.675472638888891</c:v>
                </c:pt>
                <c:pt idx="6785">
                  <c:v>18.678250472222221</c:v>
                </c:pt>
                <c:pt idx="6786">
                  <c:v>18.681028305555554</c:v>
                </c:pt>
                <c:pt idx="6787">
                  <c:v>18.68380613888889</c:v>
                </c:pt>
                <c:pt idx="6788">
                  <c:v>18.686583972222223</c:v>
                </c:pt>
                <c:pt idx="6789">
                  <c:v>18.689361805555553</c:v>
                </c:pt>
                <c:pt idx="6790">
                  <c:v>18.692139638888889</c:v>
                </c:pt>
                <c:pt idx="6791">
                  <c:v>18.694917472222222</c:v>
                </c:pt>
                <c:pt idx="6792">
                  <c:v>18.697695305555555</c:v>
                </c:pt>
                <c:pt idx="6793">
                  <c:v>18.700473138888889</c:v>
                </c:pt>
                <c:pt idx="6794">
                  <c:v>18.703250972222222</c:v>
                </c:pt>
                <c:pt idx="6795">
                  <c:v>18.706028805555555</c:v>
                </c:pt>
                <c:pt idx="6796">
                  <c:v>18.708806638888891</c:v>
                </c:pt>
                <c:pt idx="6797">
                  <c:v>18.711584472222221</c:v>
                </c:pt>
                <c:pt idx="6798">
                  <c:v>18.714362305555554</c:v>
                </c:pt>
                <c:pt idx="6799">
                  <c:v>18.71714013888889</c:v>
                </c:pt>
                <c:pt idx="6800">
                  <c:v>18.71991797222222</c:v>
                </c:pt>
                <c:pt idx="6801">
                  <c:v>18.722695805555556</c:v>
                </c:pt>
                <c:pt idx="6802">
                  <c:v>18.725473638888889</c:v>
                </c:pt>
                <c:pt idx="6803">
                  <c:v>18.728251472222222</c:v>
                </c:pt>
                <c:pt idx="6804">
                  <c:v>18.731029305555555</c:v>
                </c:pt>
                <c:pt idx="6805">
                  <c:v>18.733807138888888</c:v>
                </c:pt>
                <c:pt idx="6806">
                  <c:v>18.736584972222222</c:v>
                </c:pt>
                <c:pt idx="6807">
                  <c:v>18.739362805555558</c:v>
                </c:pt>
                <c:pt idx="6808">
                  <c:v>18.742140638888888</c:v>
                </c:pt>
                <c:pt idx="6809">
                  <c:v>18.744918472222221</c:v>
                </c:pt>
                <c:pt idx="6810">
                  <c:v>18.747696305555557</c:v>
                </c:pt>
                <c:pt idx="6811">
                  <c:v>18.75047413888889</c:v>
                </c:pt>
                <c:pt idx="6812">
                  <c:v>18.75325197222222</c:v>
                </c:pt>
                <c:pt idx="6813">
                  <c:v>18.756029805555556</c:v>
                </c:pt>
                <c:pt idx="6814">
                  <c:v>18.758807638888889</c:v>
                </c:pt>
                <c:pt idx="6815">
                  <c:v>18.761585472222219</c:v>
                </c:pt>
                <c:pt idx="6816">
                  <c:v>18.764363305555555</c:v>
                </c:pt>
                <c:pt idx="6817">
                  <c:v>18.767141138888888</c:v>
                </c:pt>
                <c:pt idx="6818">
                  <c:v>18.769918972222221</c:v>
                </c:pt>
                <c:pt idx="6819">
                  <c:v>18.772696805555555</c:v>
                </c:pt>
                <c:pt idx="6820">
                  <c:v>18.775474638888888</c:v>
                </c:pt>
                <c:pt idx="6821">
                  <c:v>18.778252472222221</c:v>
                </c:pt>
                <c:pt idx="6822">
                  <c:v>18.781030305555557</c:v>
                </c:pt>
                <c:pt idx="6823">
                  <c:v>18.783808138888887</c:v>
                </c:pt>
                <c:pt idx="6824">
                  <c:v>18.786585944444443</c:v>
                </c:pt>
                <c:pt idx="6825">
                  <c:v>18.789363777777776</c:v>
                </c:pt>
                <c:pt idx="6826">
                  <c:v>18.792141611111113</c:v>
                </c:pt>
                <c:pt idx="6827">
                  <c:v>18.794919444444446</c:v>
                </c:pt>
                <c:pt idx="6828">
                  <c:v>18.797697277777775</c:v>
                </c:pt>
                <c:pt idx="6829">
                  <c:v>18.800475111111112</c:v>
                </c:pt>
                <c:pt idx="6830">
                  <c:v>18.803252944444445</c:v>
                </c:pt>
                <c:pt idx="6831">
                  <c:v>18.806030777777778</c:v>
                </c:pt>
                <c:pt idx="6832">
                  <c:v>18.808808611111111</c:v>
                </c:pt>
                <c:pt idx="6833">
                  <c:v>18.811586444444444</c:v>
                </c:pt>
                <c:pt idx="6834">
                  <c:v>18.814364277777777</c:v>
                </c:pt>
                <c:pt idx="6835">
                  <c:v>18.817142111111114</c:v>
                </c:pt>
                <c:pt idx="6836">
                  <c:v>18.819919944444443</c:v>
                </c:pt>
                <c:pt idx="6837">
                  <c:v>18.822697777777776</c:v>
                </c:pt>
                <c:pt idx="6838">
                  <c:v>18.825475611111113</c:v>
                </c:pt>
                <c:pt idx="6839">
                  <c:v>18.828253444444446</c:v>
                </c:pt>
                <c:pt idx="6840">
                  <c:v>18.831031277777775</c:v>
                </c:pt>
                <c:pt idx="6841">
                  <c:v>18.833809111111112</c:v>
                </c:pt>
                <c:pt idx="6842">
                  <c:v>18.836586944444445</c:v>
                </c:pt>
                <c:pt idx="6843">
                  <c:v>18.839364777777774</c:v>
                </c:pt>
                <c:pt idx="6844">
                  <c:v>18.842142611111111</c:v>
                </c:pt>
                <c:pt idx="6845">
                  <c:v>18.844920444444444</c:v>
                </c:pt>
                <c:pt idx="6846">
                  <c:v>18.847698277777777</c:v>
                </c:pt>
                <c:pt idx="6847">
                  <c:v>18.85047611111111</c:v>
                </c:pt>
                <c:pt idx="6848">
                  <c:v>18.853253944444443</c:v>
                </c:pt>
                <c:pt idx="6849">
                  <c:v>18.856031777777776</c:v>
                </c:pt>
                <c:pt idx="6850">
                  <c:v>18.858809611111113</c:v>
                </c:pt>
                <c:pt idx="6851">
                  <c:v>18.861587444444442</c:v>
                </c:pt>
                <c:pt idx="6852">
                  <c:v>18.864365277777779</c:v>
                </c:pt>
                <c:pt idx="6853">
                  <c:v>18.867143111111112</c:v>
                </c:pt>
                <c:pt idx="6854">
                  <c:v>18.869920944444445</c:v>
                </c:pt>
                <c:pt idx="6855">
                  <c:v>18.872698777777778</c:v>
                </c:pt>
                <c:pt idx="6856">
                  <c:v>18.875476611111111</c:v>
                </c:pt>
                <c:pt idx="6857">
                  <c:v>18.878254444444444</c:v>
                </c:pt>
                <c:pt idx="6858">
                  <c:v>18.881032277777781</c:v>
                </c:pt>
                <c:pt idx="6859">
                  <c:v>18.88381011111111</c:v>
                </c:pt>
                <c:pt idx="6860">
                  <c:v>18.886587944444443</c:v>
                </c:pt>
                <c:pt idx="6861">
                  <c:v>18.88936577777778</c:v>
                </c:pt>
                <c:pt idx="6862">
                  <c:v>18.892143611111109</c:v>
                </c:pt>
                <c:pt idx="6863">
                  <c:v>18.894921444444442</c:v>
                </c:pt>
                <c:pt idx="6864">
                  <c:v>18.897699277777779</c:v>
                </c:pt>
                <c:pt idx="6865">
                  <c:v>18.900477111111112</c:v>
                </c:pt>
                <c:pt idx="6866">
                  <c:v>18.903254916666668</c:v>
                </c:pt>
                <c:pt idx="6867">
                  <c:v>18.906032749999998</c:v>
                </c:pt>
                <c:pt idx="6868">
                  <c:v>18.908810583333331</c:v>
                </c:pt>
                <c:pt idx="6869">
                  <c:v>18.911588416666667</c:v>
                </c:pt>
                <c:pt idx="6870">
                  <c:v>18.91436625</c:v>
                </c:pt>
                <c:pt idx="6871">
                  <c:v>18.91714408333333</c:v>
                </c:pt>
                <c:pt idx="6872">
                  <c:v>18.919921916666667</c:v>
                </c:pt>
                <c:pt idx="6873">
                  <c:v>18.92269975</c:v>
                </c:pt>
                <c:pt idx="6874">
                  <c:v>18.925477583333336</c:v>
                </c:pt>
                <c:pt idx="6875">
                  <c:v>18.928255416666666</c:v>
                </c:pt>
                <c:pt idx="6876">
                  <c:v>18.931033249999999</c:v>
                </c:pt>
                <c:pt idx="6877">
                  <c:v>18.933811083333335</c:v>
                </c:pt>
                <c:pt idx="6878">
                  <c:v>18.936588916666668</c:v>
                </c:pt>
                <c:pt idx="6879">
                  <c:v>18.939366749999998</c:v>
                </c:pt>
                <c:pt idx="6880">
                  <c:v>18.942144583333334</c:v>
                </c:pt>
                <c:pt idx="6881">
                  <c:v>18.944922416666667</c:v>
                </c:pt>
                <c:pt idx="6882">
                  <c:v>18.947700249999997</c:v>
                </c:pt>
                <c:pt idx="6883">
                  <c:v>18.950478083333334</c:v>
                </c:pt>
                <c:pt idx="6884">
                  <c:v>18.953255916666667</c:v>
                </c:pt>
                <c:pt idx="6885">
                  <c:v>18.95603375</c:v>
                </c:pt>
                <c:pt idx="6886">
                  <c:v>18.958811583333336</c:v>
                </c:pt>
                <c:pt idx="6887">
                  <c:v>18.961589416666666</c:v>
                </c:pt>
                <c:pt idx="6888">
                  <c:v>18.964367249999999</c:v>
                </c:pt>
                <c:pt idx="6889">
                  <c:v>18.967145083333335</c:v>
                </c:pt>
                <c:pt idx="6890">
                  <c:v>18.969922916666665</c:v>
                </c:pt>
                <c:pt idx="6891">
                  <c:v>18.972700749999998</c:v>
                </c:pt>
                <c:pt idx="6892">
                  <c:v>18.975478583333334</c:v>
                </c:pt>
                <c:pt idx="6893">
                  <c:v>18.978256416666667</c:v>
                </c:pt>
                <c:pt idx="6894">
                  <c:v>18.981034249999997</c:v>
                </c:pt>
                <c:pt idx="6895">
                  <c:v>18.983812083333333</c:v>
                </c:pt>
                <c:pt idx="6896">
                  <c:v>18.986589916666667</c:v>
                </c:pt>
                <c:pt idx="6897">
                  <c:v>18.98936775</c:v>
                </c:pt>
                <c:pt idx="6898">
                  <c:v>18.992145583333333</c:v>
                </c:pt>
                <c:pt idx="6899">
                  <c:v>18.994923416666666</c:v>
                </c:pt>
                <c:pt idx="6900">
                  <c:v>18.997701250000002</c:v>
                </c:pt>
                <c:pt idx="6901">
                  <c:v>19.000479083333335</c:v>
                </c:pt>
                <c:pt idx="6902">
                  <c:v>19.003256916666665</c:v>
                </c:pt>
                <c:pt idx="6903">
                  <c:v>19.006034750000001</c:v>
                </c:pt>
                <c:pt idx="6904">
                  <c:v>19.008812583333334</c:v>
                </c:pt>
                <c:pt idx="6905">
                  <c:v>19.011590416666664</c:v>
                </c:pt>
                <c:pt idx="6906">
                  <c:v>19.01436825</c:v>
                </c:pt>
                <c:pt idx="6907">
                  <c:v>19.017146083333333</c:v>
                </c:pt>
                <c:pt idx="6908">
                  <c:v>19.019923916666666</c:v>
                </c:pt>
                <c:pt idx="6909">
                  <c:v>19.022701722222223</c:v>
                </c:pt>
                <c:pt idx="6910">
                  <c:v>19.025479555555552</c:v>
                </c:pt>
                <c:pt idx="6911">
                  <c:v>19.028257388888889</c:v>
                </c:pt>
                <c:pt idx="6912">
                  <c:v>19.031035222222222</c:v>
                </c:pt>
                <c:pt idx="6913">
                  <c:v>19.033813055555555</c:v>
                </c:pt>
                <c:pt idx="6914">
                  <c:v>19.036590888888888</c:v>
                </c:pt>
                <c:pt idx="6915">
                  <c:v>19.039368722222221</c:v>
                </c:pt>
                <c:pt idx="6916">
                  <c:v>19.042146555555554</c:v>
                </c:pt>
                <c:pt idx="6917">
                  <c:v>19.044924388888891</c:v>
                </c:pt>
                <c:pt idx="6918">
                  <c:v>19.04770222222222</c:v>
                </c:pt>
                <c:pt idx="6919">
                  <c:v>19.050480055555553</c:v>
                </c:pt>
                <c:pt idx="6920">
                  <c:v>19.05325788888889</c:v>
                </c:pt>
                <c:pt idx="6921">
                  <c:v>19.056035722222223</c:v>
                </c:pt>
                <c:pt idx="6922">
                  <c:v>19.058813555555552</c:v>
                </c:pt>
                <c:pt idx="6923">
                  <c:v>19.061591388888889</c:v>
                </c:pt>
                <c:pt idx="6924">
                  <c:v>19.064369222222222</c:v>
                </c:pt>
                <c:pt idx="6925">
                  <c:v>19.067147055555559</c:v>
                </c:pt>
                <c:pt idx="6926">
                  <c:v>19.069924888888888</c:v>
                </c:pt>
                <c:pt idx="6927">
                  <c:v>19.072702722222221</c:v>
                </c:pt>
                <c:pt idx="6928">
                  <c:v>19.075480555555558</c:v>
                </c:pt>
                <c:pt idx="6929">
                  <c:v>19.078258388888887</c:v>
                </c:pt>
                <c:pt idx="6930">
                  <c:v>19.08103622222222</c:v>
                </c:pt>
                <c:pt idx="6931">
                  <c:v>19.083814055555557</c:v>
                </c:pt>
                <c:pt idx="6932">
                  <c:v>19.08659188888889</c:v>
                </c:pt>
                <c:pt idx="6933">
                  <c:v>19.089369722222219</c:v>
                </c:pt>
                <c:pt idx="6934">
                  <c:v>19.092147555555556</c:v>
                </c:pt>
                <c:pt idx="6935">
                  <c:v>19.094925388888889</c:v>
                </c:pt>
                <c:pt idx="6936">
                  <c:v>19.097703222222222</c:v>
                </c:pt>
                <c:pt idx="6937">
                  <c:v>19.100481055555555</c:v>
                </c:pt>
                <c:pt idx="6938">
                  <c:v>19.103258888888888</c:v>
                </c:pt>
                <c:pt idx="6939">
                  <c:v>19.106036722222221</c:v>
                </c:pt>
                <c:pt idx="6940">
                  <c:v>19.108814555555558</c:v>
                </c:pt>
                <c:pt idx="6941">
                  <c:v>19.111592388888887</c:v>
                </c:pt>
                <c:pt idx="6942">
                  <c:v>19.11437022222222</c:v>
                </c:pt>
                <c:pt idx="6943">
                  <c:v>19.117148055555557</c:v>
                </c:pt>
                <c:pt idx="6944">
                  <c:v>19.119925888888886</c:v>
                </c:pt>
                <c:pt idx="6945">
                  <c:v>19.122703722222219</c:v>
                </c:pt>
                <c:pt idx="6946">
                  <c:v>19.125481555555556</c:v>
                </c:pt>
                <c:pt idx="6947">
                  <c:v>19.128259388888889</c:v>
                </c:pt>
                <c:pt idx="6948">
                  <c:v>19.131037222222226</c:v>
                </c:pt>
                <c:pt idx="6949">
                  <c:v>19.133815055555555</c:v>
                </c:pt>
                <c:pt idx="6950">
                  <c:v>19.136592888888888</c:v>
                </c:pt>
                <c:pt idx="6951">
                  <c:v>19.139370694444445</c:v>
                </c:pt>
                <c:pt idx="6952">
                  <c:v>19.142148527777778</c:v>
                </c:pt>
                <c:pt idx="6953">
                  <c:v>19.144926361111114</c:v>
                </c:pt>
                <c:pt idx="6954">
                  <c:v>19.147704194444444</c:v>
                </c:pt>
                <c:pt idx="6955">
                  <c:v>19.150482027777777</c:v>
                </c:pt>
                <c:pt idx="6956">
                  <c:v>19.153259861111113</c:v>
                </c:pt>
                <c:pt idx="6957">
                  <c:v>19.156037694444443</c:v>
                </c:pt>
                <c:pt idx="6958">
                  <c:v>19.158815527777776</c:v>
                </c:pt>
                <c:pt idx="6959">
                  <c:v>19.161593361111112</c:v>
                </c:pt>
                <c:pt idx="6960">
                  <c:v>19.164371194444445</c:v>
                </c:pt>
                <c:pt idx="6961">
                  <c:v>19.167149027777775</c:v>
                </c:pt>
                <c:pt idx="6962">
                  <c:v>19.169926861111112</c:v>
                </c:pt>
                <c:pt idx="6963">
                  <c:v>19.172704694444445</c:v>
                </c:pt>
                <c:pt idx="6964">
                  <c:v>19.175482527777778</c:v>
                </c:pt>
                <c:pt idx="6965">
                  <c:v>19.178260361111111</c:v>
                </c:pt>
                <c:pt idx="6966">
                  <c:v>19.181038194444444</c:v>
                </c:pt>
                <c:pt idx="6967">
                  <c:v>19.183816027777777</c:v>
                </c:pt>
                <c:pt idx="6968">
                  <c:v>19.186593861111113</c:v>
                </c:pt>
                <c:pt idx="6969">
                  <c:v>19.189371694444443</c:v>
                </c:pt>
                <c:pt idx="6970">
                  <c:v>19.192149527777776</c:v>
                </c:pt>
                <c:pt idx="6971">
                  <c:v>19.194927361111112</c:v>
                </c:pt>
                <c:pt idx="6972">
                  <c:v>19.197705194444442</c:v>
                </c:pt>
                <c:pt idx="6973">
                  <c:v>19.200483027777778</c:v>
                </c:pt>
                <c:pt idx="6974">
                  <c:v>19.203260861111112</c:v>
                </c:pt>
                <c:pt idx="6975">
                  <c:v>19.206038694444445</c:v>
                </c:pt>
                <c:pt idx="6976">
                  <c:v>19.208816527777778</c:v>
                </c:pt>
                <c:pt idx="6977">
                  <c:v>19.211594361111111</c:v>
                </c:pt>
                <c:pt idx="6978">
                  <c:v>19.214372194444444</c:v>
                </c:pt>
                <c:pt idx="6979">
                  <c:v>19.21715002777778</c:v>
                </c:pt>
                <c:pt idx="6980">
                  <c:v>19.21992786111111</c:v>
                </c:pt>
                <c:pt idx="6981">
                  <c:v>19.222705694444443</c:v>
                </c:pt>
                <c:pt idx="6982">
                  <c:v>19.225483527777779</c:v>
                </c:pt>
                <c:pt idx="6983">
                  <c:v>19.228261361111112</c:v>
                </c:pt>
                <c:pt idx="6984">
                  <c:v>19.231039194444442</c:v>
                </c:pt>
                <c:pt idx="6985">
                  <c:v>19.233817027777778</c:v>
                </c:pt>
                <c:pt idx="6986">
                  <c:v>19.236594861111111</c:v>
                </c:pt>
                <c:pt idx="6987">
                  <c:v>19.239372694444441</c:v>
                </c:pt>
                <c:pt idx="6988">
                  <c:v>19.242150527777778</c:v>
                </c:pt>
                <c:pt idx="6989">
                  <c:v>19.244928361111111</c:v>
                </c:pt>
                <c:pt idx="6990">
                  <c:v>19.247706194444444</c:v>
                </c:pt>
                <c:pt idx="6991">
                  <c:v>19.250484027777777</c:v>
                </c:pt>
                <c:pt idx="6992">
                  <c:v>19.25326186111111</c:v>
                </c:pt>
                <c:pt idx="6993">
                  <c:v>19.256039666666666</c:v>
                </c:pt>
                <c:pt idx="6994">
                  <c:v>19.258817499999999</c:v>
                </c:pt>
                <c:pt idx="6995">
                  <c:v>19.261595333333332</c:v>
                </c:pt>
                <c:pt idx="6996">
                  <c:v>19.264373166666665</c:v>
                </c:pt>
                <c:pt idx="6997">
                  <c:v>19.267150999999998</c:v>
                </c:pt>
                <c:pt idx="6998">
                  <c:v>19.269928833333335</c:v>
                </c:pt>
                <c:pt idx="6999">
                  <c:v>19.272706666666668</c:v>
                </c:pt>
                <c:pt idx="7000">
                  <c:v>19.275484499999997</c:v>
                </c:pt>
                <c:pt idx="7001">
                  <c:v>19.278262333333334</c:v>
                </c:pt>
                <c:pt idx="7002">
                  <c:v>19.281040166666667</c:v>
                </c:pt>
                <c:pt idx="7003">
                  <c:v>19.283818</c:v>
                </c:pt>
                <c:pt idx="7004">
                  <c:v>19.286595833333333</c:v>
                </c:pt>
                <c:pt idx="7005">
                  <c:v>19.289373666666666</c:v>
                </c:pt>
                <c:pt idx="7006">
                  <c:v>19.292151499999999</c:v>
                </c:pt>
                <c:pt idx="7007">
                  <c:v>19.294929333333336</c:v>
                </c:pt>
                <c:pt idx="7008">
                  <c:v>19.297707166666665</c:v>
                </c:pt>
                <c:pt idx="7009">
                  <c:v>19.300484999999998</c:v>
                </c:pt>
                <c:pt idx="7010">
                  <c:v>19.303262833333335</c:v>
                </c:pt>
                <c:pt idx="7011">
                  <c:v>19.306040666666668</c:v>
                </c:pt>
                <c:pt idx="7012">
                  <c:v>19.308818499999997</c:v>
                </c:pt>
                <c:pt idx="7013">
                  <c:v>19.311596333333334</c:v>
                </c:pt>
                <c:pt idx="7014">
                  <c:v>19.314374166666667</c:v>
                </c:pt>
                <c:pt idx="7015">
                  <c:v>19.317151999999997</c:v>
                </c:pt>
                <c:pt idx="7016">
                  <c:v>19.319929833333333</c:v>
                </c:pt>
                <c:pt idx="7017">
                  <c:v>19.322707666666666</c:v>
                </c:pt>
                <c:pt idx="7018">
                  <c:v>19.325485499999999</c:v>
                </c:pt>
                <c:pt idx="7019">
                  <c:v>19.328263333333332</c:v>
                </c:pt>
                <c:pt idx="7020">
                  <c:v>19.331041166666665</c:v>
                </c:pt>
                <c:pt idx="7021">
                  <c:v>19.333819000000002</c:v>
                </c:pt>
                <c:pt idx="7022">
                  <c:v>19.336596833333335</c:v>
                </c:pt>
                <c:pt idx="7023">
                  <c:v>19.339374666666664</c:v>
                </c:pt>
                <c:pt idx="7024">
                  <c:v>19.342152500000001</c:v>
                </c:pt>
                <c:pt idx="7025">
                  <c:v>19.344930333333334</c:v>
                </c:pt>
                <c:pt idx="7026">
                  <c:v>19.347708166666667</c:v>
                </c:pt>
                <c:pt idx="7027">
                  <c:v>19.350486</c:v>
                </c:pt>
                <c:pt idx="7028">
                  <c:v>19.353263833333333</c:v>
                </c:pt>
                <c:pt idx="7029">
                  <c:v>19.356041666666666</c:v>
                </c:pt>
                <c:pt idx="7030">
                  <c:v>19.358819500000003</c:v>
                </c:pt>
                <c:pt idx="7031">
                  <c:v>19.361597333333332</c:v>
                </c:pt>
                <c:pt idx="7032">
                  <c:v>19.364375166666665</c:v>
                </c:pt>
                <c:pt idx="7033">
                  <c:v>19.367153000000002</c:v>
                </c:pt>
                <c:pt idx="7034">
                  <c:v>19.369930833333331</c:v>
                </c:pt>
                <c:pt idx="7035">
                  <c:v>19.372708666666664</c:v>
                </c:pt>
                <c:pt idx="7036">
                  <c:v>19.375486472222221</c:v>
                </c:pt>
                <c:pt idx="7037">
                  <c:v>19.378264305555554</c:v>
                </c:pt>
                <c:pt idx="7038">
                  <c:v>19.38104213888889</c:v>
                </c:pt>
                <c:pt idx="7039">
                  <c:v>19.38381997222222</c:v>
                </c:pt>
                <c:pt idx="7040">
                  <c:v>19.386597805555553</c:v>
                </c:pt>
                <c:pt idx="7041">
                  <c:v>19.38937563888889</c:v>
                </c:pt>
                <c:pt idx="7042">
                  <c:v>19.392153472222223</c:v>
                </c:pt>
                <c:pt idx="7043">
                  <c:v>19.394931305555552</c:v>
                </c:pt>
                <c:pt idx="7044">
                  <c:v>19.397709138888889</c:v>
                </c:pt>
                <c:pt idx="7045">
                  <c:v>19.400486972222222</c:v>
                </c:pt>
                <c:pt idx="7046">
                  <c:v>19.403264805555558</c:v>
                </c:pt>
                <c:pt idx="7047">
                  <c:v>19.406042638888888</c:v>
                </c:pt>
                <c:pt idx="7048">
                  <c:v>19.408820472222221</c:v>
                </c:pt>
                <c:pt idx="7049">
                  <c:v>19.411598305555557</c:v>
                </c:pt>
                <c:pt idx="7050">
                  <c:v>19.41437613888889</c:v>
                </c:pt>
                <c:pt idx="7051">
                  <c:v>19.41715397222222</c:v>
                </c:pt>
                <c:pt idx="7052">
                  <c:v>19.419931805555557</c:v>
                </c:pt>
                <c:pt idx="7053">
                  <c:v>19.42270963888889</c:v>
                </c:pt>
                <c:pt idx="7054">
                  <c:v>19.425487472222219</c:v>
                </c:pt>
                <c:pt idx="7055">
                  <c:v>19.428265305555556</c:v>
                </c:pt>
                <c:pt idx="7056">
                  <c:v>19.431043138888889</c:v>
                </c:pt>
                <c:pt idx="7057">
                  <c:v>19.433820972222222</c:v>
                </c:pt>
                <c:pt idx="7058">
                  <c:v>19.436598805555558</c:v>
                </c:pt>
                <c:pt idx="7059">
                  <c:v>19.439376638888888</c:v>
                </c:pt>
                <c:pt idx="7060">
                  <c:v>19.442154472222221</c:v>
                </c:pt>
                <c:pt idx="7061">
                  <c:v>19.444932305555557</c:v>
                </c:pt>
                <c:pt idx="7062">
                  <c:v>19.447710138888887</c:v>
                </c:pt>
                <c:pt idx="7063">
                  <c:v>19.45048797222222</c:v>
                </c:pt>
                <c:pt idx="7064">
                  <c:v>19.453265805555557</c:v>
                </c:pt>
                <c:pt idx="7065">
                  <c:v>19.45604363888889</c:v>
                </c:pt>
                <c:pt idx="7066">
                  <c:v>19.458821472222219</c:v>
                </c:pt>
                <c:pt idx="7067">
                  <c:v>19.461599305555556</c:v>
                </c:pt>
                <c:pt idx="7068">
                  <c:v>19.464377138888889</c:v>
                </c:pt>
                <c:pt idx="7069">
                  <c:v>19.467154972222225</c:v>
                </c:pt>
                <c:pt idx="7070">
                  <c:v>19.469932805555555</c:v>
                </c:pt>
                <c:pt idx="7071">
                  <c:v>19.472710638888888</c:v>
                </c:pt>
                <c:pt idx="7072">
                  <c:v>19.475488472222224</c:v>
                </c:pt>
                <c:pt idx="7073">
                  <c:v>19.478266305555557</c:v>
                </c:pt>
                <c:pt idx="7074">
                  <c:v>19.481044138888887</c:v>
                </c:pt>
                <c:pt idx="7075">
                  <c:v>19.483821972222223</c:v>
                </c:pt>
                <c:pt idx="7076">
                  <c:v>19.486599805555556</c:v>
                </c:pt>
                <c:pt idx="7077">
                  <c:v>19.489377638888886</c:v>
                </c:pt>
                <c:pt idx="7078">
                  <c:v>19.492155444444446</c:v>
                </c:pt>
                <c:pt idx="7079">
                  <c:v>19.494933277777776</c:v>
                </c:pt>
                <c:pt idx="7080">
                  <c:v>19.497711111111112</c:v>
                </c:pt>
                <c:pt idx="7081">
                  <c:v>19.500488944444445</c:v>
                </c:pt>
                <c:pt idx="7082">
                  <c:v>19.503266777777775</c:v>
                </c:pt>
                <c:pt idx="7083">
                  <c:v>19.506044611111111</c:v>
                </c:pt>
                <c:pt idx="7084">
                  <c:v>19.508822444444444</c:v>
                </c:pt>
                <c:pt idx="7085">
                  <c:v>19.511600277777777</c:v>
                </c:pt>
                <c:pt idx="7086">
                  <c:v>19.51437811111111</c:v>
                </c:pt>
                <c:pt idx="7087">
                  <c:v>19.517155944444443</c:v>
                </c:pt>
                <c:pt idx="7088">
                  <c:v>19.519933777777776</c:v>
                </c:pt>
                <c:pt idx="7089">
                  <c:v>19.522711611111113</c:v>
                </c:pt>
                <c:pt idx="7090">
                  <c:v>19.525489444444442</c:v>
                </c:pt>
                <c:pt idx="7091">
                  <c:v>19.528267277777775</c:v>
                </c:pt>
                <c:pt idx="7092">
                  <c:v>19.531045111111112</c:v>
                </c:pt>
                <c:pt idx="7093">
                  <c:v>19.533822944444445</c:v>
                </c:pt>
                <c:pt idx="7094">
                  <c:v>19.536600777777778</c:v>
                </c:pt>
                <c:pt idx="7095">
                  <c:v>19.539378611111111</c:v>
                </c:pt>
                <c:pt idx="7096">
                  <c:v>19.542156444444444</c:v>
                </c:pt>
                <c:pt idx="7097">
                  <c:v>19.544934277777781</c:v>
                </c:pt>
                <c:pt idx="7098">
                  <c:v>19.54771211111111</c:v>
                </c:pt>
                <c:pt idx="7099">
                  <c:v>19.550489944444443</c:v>
                </c:pt>
                <c:pt idx="7100">
                  <c:v>19.55326777777778</c:v>
                </c:pt>
                <c:pt idx="7101">
                  <c:v>19.556045611111109</c:v>
                </c:pt>
                <c:pt idx="7102">
                  <c:v>19.558823444444442</c:v>
                </c:pt>
                <c:pt idx="7103">
                  <c:v>19.561601277777779</c:v>
                </c:pt>
                <c:pt idx="7104">
                  <c:v>19.564379111111112</c:v>
                </c:pt>
                <c:pt idx="7105">
                  <c:v>19.567156944444442</c:v>
                </c:pt>
                <c:pt idx="7106">
                  <c:v>19.569934777777778</c:v>
                </c:pt>
                <c:pt idx="7107">
                  <c:v>19.572712611111111</c:v>
                </c:pt>
                <c:pt idx="7108">
                  <c:v>19.575490444444444</c:v>
                </c:pt>
                <c:pt idx="7109">
                  <c:v>19.578268277777777</c:v>
                </c:pt>
                <c:pt idx="7110">
                  <c:v>19.58104611111111</c:v>
                </c:pt>
                <c:pt idx="7111">
                  <c:v>19.583823944444443</c:v>
                </c:pt>
                <c:pt idx="7112">
                  <c:v>19.58660177777778</c:v>
                </c:pt>
                <c:pt idx="7113">
                  <c:v>19.589379611111109</c:v>
                </c:pt>
                <c:pt idx="7114">
                  <c:v>19.592157444444442</c:v>
                </c:pt>
                <c:pt idx="7115">
                  <c:v>19.594935277777779</c:v>
                </c:pt>
                <c:pt idx="7116">
                  <c:v>19.597713111111108</c:v>
                </c:pt>
                <c:pt idx="7117">
                  <c:v>19.600490944444445</c:v>
                </c:pt>
                <c:pt idx="7118">
                  <c:v>19.603268777777778</c:v>
                </c:pt>
                <c:pt idx="7119">
                  <c:v>19.606046611111111</c:v>
                </c:pt>
                <c:pt idx="7120">
                  <c:v>19.608824416666668</c:v>
                </c:pt>
                <c:pt idx="7121">
                  <c:v>19.611602249999997</c:v>
                </c:pt>
                <c:pt idx="7122">
                  <c:v>19.614380083333334</c:v>
                </c:pt>
                <c:pt idx="7123">
                  <c:v>19.617157916666667</c:v>
                </c:pt>
                <c:pt idx="7124">
                  <c:v>19.61993575</c:v>
                </c:pt>
                <c:pt idx="7125">
                  <c:v>19.622713583333336</c:v>
                </c:pt>
                <c:pt idx="7126">
                  <c:v>19.625491416666666</c:v>
                </c:pt>
                <c:pt idx="7127">
                  <c:v>19.628269249999999</c:v>
                </c:pt>
                <c:pt idx="7128">
                  <c:v>19.631047083333335</c:v>
                </c:pt>
                <c:pt idx="7129">
                  <c:v>19.633824916666665</c:v>
                </c:pt>
                <c:pt idx="7130">
                  <c:v>19.636602749999998</c:v>
                </c:pt>
                <c:pt idx="7131">
                  <c:v>19.639380583333335</c:v>
                </c:pt>
                <c:pt idx="7132">
                  <c:v>19.642158416666668</c:v>
                </c:pt>
                <c:pt idx="7133">
                  <c:v>19.644936249999997</c:v>
                </c:pt>
                <c:pt idx="7134">
                  <c:v>19.647714083333334</c:v>
                </c:pt>
                <c:pt idx="7135">
                  <c:v>19.650491916666667</c:v>
                </c:pt>
                <c:pt idx="7136">
                  <c:v>19.65326975</c:v>
                </c:pt>
                <c:pt idx="7137">
                  <c:v>19.656047583333333</c:v>
                </c:pt>
                <c:pt idx="7138">
                  <c:v>19.658825416666666</c:v>
                </c:pt>
                <c:pt idx="7139">
                  <c:v>19.661603249999999</c:v>
                </c:pt>
                <c:pt idx="7140">
                  <c:v>19.664381083333335</c:v>
                </c:pt>
                <c:pt idx="7141">
                  <c:v>19.667158916666665</c:v>
                </c:pt>
                <c:pt idx="7142">
                  <c:v>19.669936750000002</c:v>
                </c:pt>
                <c:pt idx="7143">
                  <c:v>19.672714583333335</c:v>
                </c:pt>
                <c:pt idx="7144">
                  <c:v>19.675492416666664</c:v>
                </c:pt>
                <c:pt idx="7145">
                  <c:v>19.678270250000001</c:v>
                </c:pt>
                <c:pt idx="7146">
                  <c:v>19.681048083333334</c:v>
                </c:pt>
                <c:pt idx="7147">
                  <c:v>19.683825916666667</c:v>
                </c:pt>
                <c:pt idx="7148">
                  <c:v>19.68660375</c:v>
                </c:pt>
                <c:pt idx="7149">
                  <c:v>19.689381583333333</c:v>
                </c:pt>
                <c:pt idx="7150">
                  <c:v>19.692159416666666</c:v>
                </c:pt>
                <c:pt idx="7151">
                  <c:v>19.694937250000002</c:v>
                </c:pt>
                <c:pt idx="7152">
                  <c:v>19.697715083333332</c:v>
                </c:pt>
                <c:pt idx="7153">
                  <c:v>19.700492916666665</c:v>
                </c:pt>
                <c:pt idx="7154">
                  <c:v>19.703270750000001</c:v>
                </c:pt>
                <c:pt idx="7155">
                  <c:v>19.706048583333335</c:v>
                </c:pt>
                <c:pt idx="7156">
                  <c:v>19.708826416666664</c:v>
                </c:pt>
                <c:pt idx="7157">
                  <c:v>19.711604250000001</c:v>
                </c:pt>
                <c:pt idx="7158">
                  <c:v>19.714382083333334</c:v>
                </c:pt>
                <c:pt idx="7159">
                  <c:v>19.717159916666663</c:v>
                </c:pt>
                <c:pt idx="7160">
                  <c:v>19.71993775</c:v>
                </c:pt>
                <c:pt idx="7161">
                  <c:v>19.722715583333333</c:v>
                </c:pt>
                <c:pt idx="7162">
                  <c:v>19.725493388888889</c:v>
                </c:pt>
                <c:pt idx="7163">
                  <c:v>19.728271222222222</c:v>
                </c:pt>
                <c:pt idx="7164">
                  <c:v>19.731049055555552</c:v>
                </c:pt>
                <c:pt idx="7165">
                  <c:v>19.733826888888888</c:v>
                </c:pt>
                <c:pt idx="7166">
                  <c:v>19.736604722222221</c:v>
                </c:pt>
                <c:pt idx="7167">
                  <c:v>19.739382555555558</c:v>
                </c:pt>
                <c:pt idx="7168">
                  <c:v>19.742160388888887</c:v>
                </c:pt>
                <c:pt idx="7169">
                  <c:v>19.744938222222221</c:v>
                </c:pt>
                <c:pt idx="7170">
                  <c:v>19.747716055555557</c:v>
                </c:pt>
                <c:pt idx="7171">
                  <c:v>19.75049388888889</c:v>
                </c:pt>
                <c:pt idx="7172">
                  <c:v>19.75327172222222</c:v>
                </c:pt>
                <c:pt idx="7173">
                  <c:v>19.756049555555556</c:v>
                </c:pt>
                <c:pt idx="7174">
                  <c:v>19.758827388888889</c:v>
                </c:pt>
                <c:pt idx="7175">
                  <c:v>19.761605222222222</c:v>
                </c:pt>
                <c:pt idx="7176">
                  <c:v>19.764383055555555</c:v>
                </c:pt>
                <c:pt idx="7177">
                  <c:v>19.767160888888888</c:v>
                </c:pt>
                <c:pt idx="7178">
                  <c:v>19.769938722222221</c:v>
                </c:pt>
                <c:pt idx="7179">
                  <c:v>19.772716555555558</c:v>
                </c:pt>
                <c:pt idx="7180">
                  <c:v>19.775494388888887</c:v>
                </c:pt>
                <c:pt idx="7181">
                  <c:v>19.77827222222222</c:v>
                </c:pt>
                <c:pt idx="7182">
                  <c:v>19.781050055555557</c:v>
                </c:pt>
                <c:pt idx="7183">
                  <c:v>19.78382788888889</c:v>
                </c:pt>
                <c:pt idx="7184">
                  <c:v>19.78660572222222</c:v>
                </c:pt>
                <c:pt idx="7185">
                  <c:v>19.789383555555556</c:v>
                </c:pt>
                <c:pt idx="7186">
                  <c:v>19.792161388888889</c:v>
                </c:pt>
                <c:pt idx="7187">
                  <c:v>19.794939222222219</c:v>
                </c:pt>
                <c:pt idx="7188">
                  <c:v>19.797717055555555</c:v>
                </c:pt>
                <c:pt idx="7189">
                  <c:v>19.800494888888888</c:v>
                </c:pt>
                <c:pt idx="7190">
                  <c:v>19.803272722222225</c:v>
                </c:pt>
                <c:pt idx="7191">
                  <c:v>19.806050555555554</c:v>
                </c:pt>
                <c:pt idx="7192">
                  <c:v>19.808828388888887</c:v>
                </c:pt>
                <c:pt idx="7193">
                  <c:v>19.811606222222224</c:v>
                </c:pt>
                <c:pt idx="7194">
                  <c:v>19.814384055555557</c:v>
                </c:pt>
                <c:pt idx="7195">
                  <c:v>19.817161888888887</c:v>
                </c:pt>
                <c:pt idx="7196">
                  <c:v>19.819939722222223</c:v>
                </c:pt>
                <c:pt idx="7197">
                  <c:v>19.822717555555556</c:v>
                </c:pt>
                <c:pt idx="7198">
                  <c:v>19.825495388888889</c:v>
                </c:pt>
                <c:pt idx="7199">
                  <c:v>19.828273222222222</c:v>
                </c:pt>
                <c:pt idx="7200">
                  <c:v>19.831051055555555</c:v>
                </c:pt>
                <c:pt idx="7201">
                  <c:v>19.833828888888888</c:v>
                </c:pt>
                <c:pt idx="7202">
                  <c:v>19.836606722222225</c:v>
                </c:pt>
                <c:pt idx="7203">
                  <c:v>19.839384555555554</c:v>
                </c:pt>
                <c:pt idx="7204">
                  <c:v>19.842162388888887</c:v>
                </c:pt>
                <c:pt idx="7205">
                  <c:v>19.844940194444444</c:v>
                </c:pt>
                <c:pt idx="7206">
                  <c:v>19.847718027777777</c:v>
                </c:pt>
                <c:pt idx="7207">
                  <c:v>19.850495861111114</c:v>
                </c:pt>
                <c:pt idx="7208">
                  <c:v>19.853273694444443</c:v>
                </c:pt>
                <c:pt idx="7209">
                  <c:v>19.856051527777776</c:v>
                </c:pt>
                <c:pt idx="7210">
                  <c:v>19.858829361111113</c:v>
                </c:pt>
                <c:pt idx="7211">
                  <c:v>19.861607194444442</c:v>
                </c:pt>
                <c:pt idx="7212">
                  <c:v>19.864385027777775</c:v>
                </c:pt>
                <c:pt idx="7213">
                  <c:v>19.867162861111112</c:v>
                </c:pt>
                <c:pt idx="7214">
                  <c:v>19.869940694444445</c:v>
                </c:pt>
                <c:pt idx="7215">
                  <c:v>19.872718527777778</c:v>
                </c:pt>
                <c:pt idx="7216">
                  <c:v>19.875496361111111</c:v>
                </c:pt>
                <c:pt idx="7217">
                  <c:v>19.878274194444444</c:v>
                </c:pt>
                <c:pt idx="7218">
                  <c:v>19.88105202777778</c:v>
                </c:pt>
                <c:pt idx="7219">
                  <c:v>19.88382986111111</c:v>
                </c:pt>
                <c:pt idx="7220">
                  <c:v>19.886607694444443</c:v>
                </c:pt>
                <c:pt idx="7221">
                  <c:v>19.88938552777778</c:v>
                </c:pt>
                <c:pt idx="7222">
                  <c:v>19.892163361111113</c:v>
                </c:pt>
                <c:pt idx="7223">
                  <c:v>19.894941194444442</c:v>
                </c:pt>
                <c:pt idx="7224">
                  <c:v>19.897719027777779</c:v>
                </c:pt>
                <c:pt idx="7225">
                  <c:v>19.900496861111112</c:v>
                </c:pt>
                <c:pt idx="7226">
                  <c:v>19.903274694444441</c:v>
                </c:pt>
                <c:pt idx="7227">
                  <c:v>19.906052527777778</c:v>
                </c:pt>
                <c:pt idx="7228">
                  <c:v>19.908830361111111</c:v>
                </c:pt>
                <c:pt idx="7229">
                  <c:v>19.911608194444444</c:v>
                </c:pt>
                <c:pt idx="7230">
                  <c:v>19.91438602777778</c:v>
                </c:pt>
                <c:pt idx="7231">
                  <c:v>19.91716386111111</c:v>
                </c:pt>
                <c:pt idx="7232">
                  <c:v>19.919941694444443</c:v>
                </c:pt>
                <c:pt idx="7233">
                  <c:v>19.92271952777778</c:v>
                </c:pt>
                <c:pt idx="7234">
                  <c:v>19.925497361111109</c:v>
                </c:pt>
                <c:pt idx="7235">
                  <c:v>19.928275194444442</c:v>
                </c:pt>
                <c:pt idx="7236">
                  <c:v>19.931053027777779</c:v>
                </c:pt>
                <c:pt idx="7237">
                  <c:v>19.933830861111112</c:v>
                </c:pt>
                <c:pt idx="7238">
                  <c:v>19.936608694444441</c:v>
                </c:pt>
                <c:pt idx="7239">
                  <c:v>19.939386527777778</c:v>
                </c:pt>
                <c:pt idx="7240">
                  <c:v>19.942164361111111</c:v>
                </c:pt>
                <c:pt idx="7241">
                  <c:v>19.944942194444447</c:v>
                </c:pt>
                <c:pt idx="7242">
                  <c:v>19.947720027777777</c:v>
                </c:pt>
                <c:pt idx="7243">
                  <c:v>19.95049786111111</c:v>
                </c:pt>
                <c:pt idx="7244">
                  <c:v>19.953275694444446</c:v>
                </c:pt>
                <c:pt idx="7245">
                  <c:v>19.95605352777778</c:v>
                </c:pt>
                <c:pt idx="7246">
                  <c:v>19.958831361111109</c:v>
                </c:pt>
                <c:pt idx="7247">
                  <c:v>19.961609166666666</c:v>
                </c:pt>
                <c:pt idx="7248">
                  <c:v>19.964386999999999</c:v>
                </c:pt>
                <c:pt idx="7249">
                  <c:v>19.967164833333335</c:v>
                </c:pt>
                <c:pt idx="7250">
                  <c:v>19.969942666666668</c:v>
                </c:pt>
                <c:pt idx="7251">
                  <c:v>19.972720499999998</c:v>
                </c:pt>
                <c:pt idx="7252">
                  <c:v>19.975498333333334</c:v>
                </c:pt>
                <c:pt idx="7253">
                  <c:v>19.978276166666667</c:v>
                </c:pt>
                <c:pt idx="7254">
                  <c:v>19.981053999999997</c:v>
                </c:pt>
                <c:pt idx="7255">
                  <c:v>19.983831833333333</c:v>
                </c:pt>
                <c:pt idx="7256">
                  <c:v>19.986609666666666</c:v>
                </c:pt>
                <c:pt idx="7257">
                  <c:v>19.989387499999999</c:v>
                </c:pt>
                <c:pt idx="7258">
                  <c:v>19.992165333333332</c:v>
                </c:pt>
                <c:pt idx="7259">
                  <c:v>19.994943166666665</c:v>
                </c:pt>
                <c:pt idx="7260">
                  <c:v>19.997720999999999</c:v>
                </c:pt>
                <c:pt idx="7261">
                  <c:v>20.000498833333335</c:v>
                </c:pt>
                <c:pt idx="7262">
                  <c:v>20.003276666666665</c:v>
                </c:pt>
                <c:pt idx="7263">
                  <c:v>20.006054499999998</c:v>
                </c:pt>
                <c:pt idx="7264">
                  <c:v>20.008832333333334</c:v>
                </c:pt>
                <c:pt idx="7265">
                  <c:v>20.011610166666667</c:v>
                </c:pt>
                <c:pt idx="7266">
                  <c:v>20.014388</c:v>
                </c:pt>
                <c:pt idx="7267">
                  <c:v>20.017165833333333</c:v>
                </c:pt>
                <c:pt idx="7268">
                  <c:v>20.019943666666666</c:v>
                </c:pt>
                <c:pt idx="7269">
                  <c:v>20.022721500000003</c:v>
                </c:pt>
                <c:pt idx="7270">
                  <c:v>20.025499333333332</c:v>
                </c:pt>
                <c:pt idx="7271">
                  <c:v>20.028277166666665</c:v>
                </c:pt>
                <c:pt idx="7272">
                  <c:v>20.031055000000002</c:v>
                </c:pt>
                <c:pt idx="7273">
                  <c:v>20.033832833333332</c:v>
                </c:pt>
                <c:pt idx="7274">
                  <c:v>20.036610666666665</c:v>
                </c:pt>
                <c:pt idx="7275">
                  <c:v>20.039388500000001</c:v>
                </c:pt>
                <c:pt idx="7276">
                  <c:v>20.042166333333334</c:v>
                </c:pt>
                <c:pt idx="7277">
                  <c:v>20.044944166666664</c:v>
                </c:pt>
                <c:pt idx="7278">
                  <c:v>20.047722</c:v>
                </c:pt>
                <c:pt idx="7279">
                  <c:v>20.050499833333333</c:v>
                </c:pt>
                <c:pt idx="7280">
                  <c:v>20.053277666666666</c:v>
                </c:pt>
                <c:pt idx="7281">
                  <c:v>20.056055499999999</c:v>
                </c:pt>
                <c:pt idx="7282">
                  <c:v>20.058833333333332</c:v>
                </c:pt>
                <c:pt idx="7283">
                  <c:v>20.061611166666665</c:v>
                </c:pt>
                <c:pt idx="7284">
                  <c:v>20.064389000000002</c:v>
                </c:pt>
                <c:pt idx="7285">
                  <c:v>20.067166833333332</c:v>
                </c:pt>
                <c:pt idx="7286">
                  <c:v>20.069944666666665</c:v>
                </c:pt>
                <c:pt idx="7287">
                  <c:v>20.072722500000001</c:v>
                </c:pt>
                <c:pt idx="7288">
                  <c:v>20.075500333333331</c:v>
                </c:pt>
                <c:pt idx="7289">
                  <c:v>20.078278138888891</c:v>
                </c:pt>
                <c:pt idx="7290">
                  <c:v>20.08105597222222</c:v>
                </c:pt>
                <c:pt idx="7291">
                  <c:v>20.083833805555557</c:v>
                </c:pt>
                <c:pt idx="7292">
                  <c:v>20.08661163888889</c:v>
                </c:pt>
                <c:pt idx="7293">
                  <c:v>20.089389472222219</c:v>
                </c:pt>
                <c:pt idx="7294">
                  <c:v>20.092167305555556</c:v>
                </c:pt>
                <c:pt idx="7295">
                  <c:v>20.094945138888889</c:v>
                </c:pt>
                <c:pt idx="7296">
                  <c:v>20.097722972222222</c:v>
                </c:pt>
                <c:pt idx="7297">
                  <c:v>20.100500805555559</c:v>
                </c:pt>
                <c:pt idx="7298">
                  <c:v>20.103278638888888</c:v>
                </c:pt>
                <c:pt idx="7299">
                  <c:v>20.106056472222221</c:v>
                </c:pt>
                <c:pt idx="7300">
                  <c:v>20.108834305555558</c:v>
                </c:pt>
                <c:pt idx="7301">
                  <c:v>20.111612138888887</c:v>
                </c:pt>
                <c:pt idx="7302">
                  <c:v>20.11438997222222</c:v>
                </c:pt>
                <c:pt idx="7303">
                  <c:v>20.117167805555557</c:v>
                </c:pt>
                <c:pt idx="7304">
                  <c:v>20.11994563888889</c:v>
                </c:pt>
                <c:pt idx="7305">
                  <c:v>20.122723472222219</c:v>
                </c:pt>
                <c:pt idx="7306">
                  <c:v>20.125501305555556</c:v>
                </c:pt>
                <c:pt idx="7307">
                  <c:v>20.128279138888889</c:v>
                </c:pt>
                <c:pt idx="7308">
                  <c:v>20.131056972222222</c:v>
                </c:pt>
                <c:pt idx="7309">
                  <c:v>20.133834805555555</c:v>
                </c:pt>
                <c:pt idx="7310">
                  <c:v>20.136612638888888</c:v>
                </c:pt>
                <c:pt idx="7311">
                  <c:v>20.139390472222221</c:v>
                </c:pt>
                <c:pt idx="7312">
                  <c:v>20.142168305555558</c:v>
                </c:pt>
                <c:pt idx="7313">
                  <c:v>20.144946138888887</c:v>
                </c:pt>
                <c:pt idx="7314">
                  <c:v>20.147723972222224</c:v>
                </c:pt>
                <c:pt idx="7315">
                  <c:v>20.150501805555557</c:v>
                </c:pt>
                <c:pt idx="7316">
                  <c:v>20.153279638888886</c:v>
                </c:pt>
                <c:pt idx="7317">
                  <c:v>20.156057472222223</c:v>
                </c:pt>
                <c:pt idx="7318">
                  <c:v>20.158835305555556</c:v>
                </c:pt>
                <c:pt idx="7319">
                  <c:v>20.161613138888889</c:v>
                </c:pt>
                <c:pt idx="7320">
                  <c:v>20.164390972222222</c:v>
                </c:pt>
                <c:pt idx="7321">
                  <c:v>20.167168805555555</c:v>
                </c:pt>
                <c:pt idx="7322">
                  <c:v>20.169946638888888</c:v>
                </c:pt>
                <c:pt idx="7323">
                  <c:v>20.172724472222225</c:v>
                </c:pt>
                <c:pt idx="7324">
                  <c:v>20.175502305555554</c:v>
                </c:pt>
                <c:pt idx="7325">
                  <c:v>20.178280138888887</c:v>
                </c:pt>
                <c:pt idx="7326">
                  <c:v>20.181057972222224</c:v>
                </c:pt>
                <c:pt idx="7327">
                  <c:v>20.183835805555557</c:v>
                </c:pt>
                <c:pt idx="7328">
                  <c:v>20.186613638888886</c:v>
                </c:pt>
                <c:pt idx="7329">
                  <c:v>20.189391472222223</c:v>
                </c:pt>
                <c:pt idx="7330">
                  <c:v>20.192169305555556</c:v>
                </c:pt>
                <c:pt idx="7331">
                  <c:v>20.194947111111112</c:v>
                </c:pt>
                <c:pt idx="7332">
                  <c:v>20.197724944444445</c:v>
                </c:pt>
                <c:pt idx="7333">
                  <c:v>20.200502777777775</c:v>
                </c:pt>
                <c:pt idx="7334">
                  <c:v>20.203280611111111</c:v>
                </c:pt>
                <c:pt idx="7335">
                  <c:v>20.206058444444444</c:v>
                </c:pt>
                <c:pt idx="7336">
                  <c:v>20.208836277777774</c:v>
                </c:pt>
                <c:pt idx="7337">
                  <c:v>20.211614111111111</c:v>
                </c:pt>
                <c:pt idx="7338">
                  <c:v>20.214391944444444</c:v>
                </c:pt>
                <c:pt idx="7339">
                  <c:v>20.21716977777778</c:v>
                </c:pt>
                <c:pt idx="7340">
                  <c:v>20.21994761111111</c:v>
                </c:pt>
                <c:pt idx="7341">
                  <c:v>20.222725444444443</c:v>
                </c:pt>
                <c:pt idx="7342">
                  <c:v>20.225503277777779</c:v>
                </c:pt>
                <c:pt idx="7343">
                  <c:v>20.228281111111112</c:v>
                </c:pt>
                <c:pt idx="7344">
                  <c:v>20.231058944444442</c:v>
                </c:pt>
                <c:pt idx="7345">
                  <c:v>20.233836777777778</c:v>
                </c:pt>
                <c:pt idx="7346">
                  <c:v>20.236614611111111</c:v>
                </c:pt>
                <c:pt idx="7347">
                  <c:v>20.239392444444444</c:v>
                </c:pt>
                <c:pt idx="7348">
                  <c:v>20.242170277777777</c:v>
                </c:pt>
                <c:pt idx="7349">
                  <c:v>20.24494811111111</c:v>
                </c:pt>
                <c:pt idx="7350">
                  <c:v>20.247725944444444</c:v>
                </c:pt>
                <c:pt idx="7351">
                  <c:v>20.25050377777778</c:v>
                </c:pt>
                <c:pt idx="7352">
                  <c:v>20.25328161111111</c:v>
                </c:pt>
                <c:pt idx="7353">
                  <c:v>20.256059444444443</c:v>
                </c:pt>
                <c:pt idx="7354">
                  <c:v>20.258837277777779</c:v>
                </c:pt>
                <c:pt idx="7355">
                  <c:v>20.261615111111112</c:v>
                </c:pt>
                <c:pt idx="7356">
                  <c:v>20.264392944444442</c:v>
                </c:pt>
                <c:pt idx="7357">
                  <c:v>20.267170777777778</c:v>
                </c:pt>
                <c:pt idx="7358">
                  <c:v>20.269948611111111</c:v>
                </c:pt>
                <c:pt idx="7359">
                  <c:v>20.272726444444441</c:v>
                </c:pt>
                <c:pt idx="7360">
                  <c:v>20.275504277777777</c:v>
                </c:pt>
                <c:pt idx="7361">
                  <c:v>20.27828211111111</c:v>
                </c:pt>
                <c:pt idx="7362">
                  <c:v>20.281059944444447</c:v>
                </c:pt>
                <c:pt idx="7363">
                  <c:v>20.283837777777777</c:v>
                </c:pt>
                <c:pt idx="7364">
                  <c:v>20.28661561111111</c:v>
                </c:pt>
                <c:pt idx="7365">
                  <c:v>20.289393444444446</c:v>
                </c:pt>
                <c:pt idx="7366">
                  <c:v>20.292171277777779</c:v>
                </c:pt>
                <c:pt idx="7367">
                  <c:v>20.294949111111109</c:v>
                </c:pt>
                <c:pt idx="7368">
                  <c:v>20.297726944444445</c:v>
                </c:pt>
                <c:pt idx="7369">
                  <c:v>20.300504777777778</c:v>
                </c:pt>
                <c:pt idx="7370">
                  <c:v>20.303282611111111</c:v>
                </c:pt>
                <c:pt idx="7371">
                  <c:v>20.306060444444444</c:v>
                </c:pt>
                <c:pt idx="7372">
                  <c:v>20.308838277777777</c:v>
                </c:pt>
                <c:pt idx="7373">
                  <c:v>20.31161611111111</c:v>
                </c:pt>
                <c:pt idx="7374">
                  <c:v>20.314393916666667</c:v>
                </c:pt>
                <c:pt idx="7375">
                  <c:v>20.31717175</c:v>
                </c:pt>
                <c:pt idx="7376">
                  <c:v>20.319949583333333</c:v>
                </c:pt>
                <c:pt idx="7377">
                  <c:v>20.322727416666666</c:v>
                </c:pt>
                <c:pt idx="7378">
                  <c:v>20.325505249999999</c:v>
                </c:pt>
                <c:pt idx="7379">
                  <c:v>20.328283083333336</c:v>
                </c:pt>
                <c:pt idx="7380">
                  <c:v>20.331060916666665</c:v>
                </c:pt>
                <c:pt idx="7381">
                  <c:v>20.333838749999998</c:v>
                </c:pt>
                <c:pt idx="7382">
                  <c:v>20.336616583333335</c:v>
                </c:pt>
                <c:pt idx="7383">
                  <c:v>20.339394416666664</c:v>
                </c:pt>
                <c:pt idx="7384">
                  <c:v>20.342172249999997</c:v>
                </c:pt>
                <c:pt idx="7385">
                  <c:v>20.344950083333334</c:v>
                </c:pt>
                <c:pt idx="7386">
                  <c:v>20.347727916666667</c:v>
                </c:pt>
                <c:pt idx="7387">
                  <c:v>20.35050575</c:v>
                </c:pt>
                <c:pt idx="7388">
                  <c:v>20.353283583333333</c:v>
                </c:pt>
                <c:pt idx="7389">
                  <c:v>20.356061416666666</c:v>
                </c:pt>
                <c:pt idx="7390">
                  <c:v>20.358839250000003</c:v>
                </c:pt>
                <c:pt idx="7391">
                  <c:v>20.361617083333332</c:v>
                </c:pt>
                <c:pt idx="7392">
                  <c:v>20.364394916666665</c:v>
                </c:pt>
                <c:pt idx="7393">
                  <c:v>20.367172750000002</c:v>
                </c:pt>
                <c:pt idx="7394">
                  <c:v>20.369950583333335</c:v>
                </c:pt>
                <c:pt idx="7395">
                  <c:v>20.372728416666664</c:v>
                </c:pt>
                <c:pt idx="7396">
                  <c:v>20.375506250000001</c:v>
                </c:pt>
                <c:pt idx="7397">
                  <c:v>20.378284083333334</c:v>
                </c:pt>
                <c:pt idx="7398">
                  <c:v>20.381061916666663</c:v>
                </c:pt>
                <c:pt idx="7399">
                  <c:v>20.38383975</c:v>
                </c:pt>
                <c:pt idx="7400">
                  <c:v>20.386617583333333</c:v>
                </c:pt>
                <c:pt idx="7401">
                  <c:v>20.389395416666666</c:v>
                </c:pt>
                <c:pt idx="7402">
                  <c:v>20.392173249999999</c:v>
                </c:pt>
                <c:pt idx="7403">
                  <c:v>20.394951083333332</c:v>
                </c:pt>
                <c:pt idx="7404">
                  <c:v>20.397728916666665</c:v>
                </c:pt>
                <c:pt idx="7405">
                  <c:v>20.400506750000002</c:v>
                </c:pt>
                <c:pt idx="7406">
                  <c:v>20.403284583333331</c:v>
                </c:pt>
                <c:pt idx="7407">
                  <c:v>20.406062416666664</c:v>
                </c:pt>
                <c:pt idx="7408">
                  <c:v>20.408840250000001</c:v>
                </c:pt>
                <c:pt idx="7409">
                  <c:v>20.411618083333334</c:v>
                </c:pt>
                <c:pt idx="7410">
                  <c:v>20.414395916666667</c:v>
                </c:pt>
                <c:pt idx="7411">
                  <c:v>20.41717375</c:v>
                </c:pt>
                <c:pt idx="7412">
                  <c:v>20.419951583333333</c:v>
                </c:pt>
                <c:pt idx="7413">
                  <c:v>20.42272941666667</c:v>
                </c:pt>
                <c:pt idx="7414">
                  <c:v>20.425507249999999</c:v>
                </c:pt>
                <c:pt idx="7415">
                  <c:v>20.428285083333332</c:v>
                </c:pt>
                <c:pt idx="7416">
                  <c:v>20.431062888888889</c:v>
                </c:pt>
                <c:pt idx="7417">
                  <c:v>20.433840722222222</c:v>
                </c:pt>
                <c:pt idx="7418">
                  <c:v>20.436618555555558</c:v>
                </c:pt>
                <c:pt idx="7419">
                  <c:v>20.439396388888888</c:v>
                </c:pt>
                <c:pt idx="7420">
                  <c:v>20.442174222222221</c:v>
                </c:pt>
                <c:pt idx="7421">
                  <c:v>20.444952055555557</c:v>
                </c:pt>
                <c:pt idx="7422">
                  <c:v>20.44772988888889</c:v>
                </c:pt>
                <c:pt idx="7423">
                  <c:v>20.45050772222222</c:v>
                </c:pt>
                <c:pt idx="7424">
                  <c:v>20.453285555555556</c:v>
                </c:pt>
                <c:pt idx="7425">
                  <c:v>20.456063388888889</c:v>
                </c:pt>
                <c:pt idx="7426">
                  <c:v>20.458841222222219</c:v>
                </c:pt>
                <c:pt idx="7427">
                  <c:v>20.461619055555555</c:v>
                </c:pt>
                <c:pt idx="7428">
                  <c:v>20.464396888888889</c:v>
                </c:pt>
                <c:pt idx="7429">
                  <c:v>20.467174722222222</c:v>
                </c:pt>
                <c:pt idx="7430">
                  <c:v>20.469952555555555</c:v>
                </c:pt>
                <c:pt idx="7431">
                  <c:v>20.472730388888888</c:v>
                </c:pt>
                <c:pt idx="7432">
                  <c:v>20.475508222222221</c:v>
                </c:pt>
                <c:pt idx="7433">
                  <c:v>20.478286055555557</c:v>
                </c:pt>
                <c:pt idx="7434">
                  <c:v>20.481063888888887</c:v>
                </c:pt>
                <c:pt idx="7435">
                  <c:v>20.483841722222223</c:v>
                </c:pt>
                <c:pt idx="7436">
                  <c:v>20.486619555555556</c:v>
                </c:pt>
                <c:pt idx="7437">
                  <c:v>20.489397388888889</c:v>
                </c:pt>
                <c:pt idx="7438">
                  <c:v>20.492175222222222</c:v>
                </c:pt>
                <c:pt idx="7439">
                  <c:v>20.494953055555555</c:v>
                </c:pt>
                <c:pt idx="7440">
                  <c:v>20.497730888888889</c:v>
                </c:pt>
                <c:pt idx="7441">
                  <c:v>20.500508722222225</c:v>
                </c:pt>
                <c:pt idx="7442">
                  <c:v>20.503286555555555</c:v>
                </c:pt>
                <c:pt idx="7443">
                  <c:v>20.506064388888888</c:v>
                </c:pt>
                <c:pt idx="7444">
                  <c:v>20.508842222222224</c:v>
                </c:pt>
                <c:pt idx="7445">
                  <c:v>20.511620055555554</c:v>
                </c:pt>
                <c:pt idx="7446">
                  <c:v>20.514397888888887</c:v>
                </c:pt>
                <c:pt idx="7447">
                  <c:v>20.517175722222223</c:v>
                </c:pt>
                <c:pt idx="7448">
                  <c:v>20.519953555555556</c:v>
                </c:pt>
                <c:pt idx="7449">
                  <c:v>20.522731388888886</c:v>
                </c:pt>
                <c:pt idx="7450">
                  <c:v>20.525509222222222</c:v>
                </c:pt>
                <c:pt idx="7451">
                  <c:v>20.528287055555555</c:v>
                </c:pt>
                <c:pt idx="7452">
                  <c:v>20.531064888888888</c:v>
                </c:pt>
                <c:pt idx="7453">
                  <c:v>20.533842722222222</c:v>
                </c:pt>
                <c:pt idx="7454">
                  <c:v>20.536620555555555</c:v>
                </c:pt>
                <c:pt idx="7455">
                  <c:v>20.539398388888888</c:v>
                </c:pt>
                <c:pt idx="7456">
                  <c:v>20.542176222222224</c:v>
                </c:pt>
                <c:pt idx="7457">
                  <c:v>20.544954055555554</c:v>
                </c:pt>
                <c:pt idx="7458">
                  <c:v>20.54773186111111</c:v>
                </c:pt>
                <c:pt idx="7459">
                  <c:v>20.550509694444443</c:v>
                </c:pt>
                <c:pt idx="7460">
                  <c:v>20.55328752777778</c:v>
                </c:pt>
                <c:pt idx="7461">
                  <c:v>20.556065361111113</c:v>
                </c:pt>
                <c:pt idx="7462">
                  <c:v>20.558843194444442</c:v>
                </c:pt>
                <c:pt idx="7463">
                  <c:v>20.561621027777779</c:v>
                </c:pt>
                <c:pt idx="7464">
                  <c:v>20.564398861111112</c:v>
                </c:pt>
                <c:pt idx="7465">
                  <c:v>20.567176694444441</c:v>
                </c:pt>
                <c:pt idx="7466">
                  <c:v>20.569954527777778</c:v>
                </c:pt>
                <c:pt idx="7467">
                  <c:v>20.572732361111111</c:v>
                </c:pt>
                <c:pt idx="7468">
                  <c:v>20.575510194444444</c:v>
                </c:pt>
                <c:pt idx="7469">
                  <c:v>20.578288027777781</c:v>
                </c:pt>
                <c:pt idx="7470">
                  <c:v>20.58106586111111</c:v>
                </c:pt>
                <c:pt idx="7471">
                  <c:v>20.583843694444443</c:v>
                </c:pt>
                <c:pt idx="7472">
                  <c:v>20.58662152777778</c:v>
                </c:pt>
                <c:pt idx="7473">
                  <c:v>20.589399361111109</c:v>
                </c:pt>
                <c:pt idx="7474">
                  <c:v>20.592177194444442</c:v>
                </c:pt>
                <c:pt idx="7475">
                  <c:v>20.594955027777779</c:v>
                </c:pt>
                <c:pt idx="7476">
                  <c:v>20.597732861111112</c:v>
                </c:pt>
                <c:pt idx="7477">
                  <c:v>20.600510694444441</c:v>
                </c:pt>
                <c:pt idx="7478">
                  <c:v>20.603288527777778</c:v>
                </c:pt>
                <c:pt idx="7479">
                  <c:v>20.606066361111111</c:v>
                </c:pt>
                <c:pt idx="7480">
                  <c:v>20.608844194444444</c:v>
                </c:pt>
                <c:pt idx="7481">
                  <c:v>20.611622027777777</c:v>
                </c:pt>
                <c:pt idx="7482">
                  <c:v>20.61439986111111</c:v>
                </c:pt>
                <c:pt idx="7483">
                  <c:v>20.617177694444447</c:v>
                </c:pt>
                <c:pt idx="7484">
                  <c:v>20.61995552777778</c:v>
                </c:pt>
                <c:pt idx="7485">
                  <c:v>20.622733361111109</c:v>
                </c:pt>
                <c:pt idx="7486">
                  <c:v>20.625511194444446</c:v>
                </c:pt>
                <c:pt idx="7487">
                  <c:v>20.628289027777779</c:v>
                </c:pt>
                <c:pt idx="7488">
                  <c:v>20.631066861111108</c:v>
                </c:pt>
                <c:pt idx="7489">
                  <c:v>20.633844694444445</c:v>
                </c:pt>
                <c:pt idx="7490">
                  <c:v>20.636622527777778</c:v>
                </c:pt>
                <c:pt idx="7491">
                  <c:v>20.639400361111111</c:v>
                </c:pt>
                <c:pt idx="7492">
                  <c:v>20.642178194444444</c:v>
                </c:pt>
                <c:pt idx="7493">
                  <c:v>20.644956027777777</c:v>
                </c:pt>
                <c:pt idx="7494">
                  <c:v>20.64773386111111</c:v>
                </c:pt>
                <c:pt idx="7495">
                  <c:v>20.650511694444447</c:v>
                </c:pt>
                <c:pt idx="7496">
                  <c:v>20.653289527777776</c:v>
                </c:pt>
                <c:pt idx="7497">
                  <c:v>20.656067361111109</c:v>
                </c:pt>
                <c:pt idx="7498">
                  <c:v>20.658845194444446</c:v>
                </c:pt>
                <c:pt idx="7499">
                  <c:v>20.661623027777779</c:v>
                </c:pt>
                <c:pt idx="7500">
                  <c:v>20.664400861111108</c:v>
                </c:pt>
                <c:pt idx="7501">
                  <c:v>20.667178666666665</c:v>
                </c:pt>
                <c:pt idx="7502">
                  <c:v>20.669956499999998</c:v>
                </c:pt>
                <c:pt idx="7503">
                  <c:v>20.672734333333334</c:v>
                </c:pt>
                <c:pt idx="7504">
                  <c:v>20.675512166666667</c:v>
                </c:pt>
                <c:pt idx="7505">
                  <c:v>20.678289999999997</c:v>
                </c:pt>
                <c:pt idx="7506">
                  <c:v>20.681067833333334</c:v>
                </c:pt>
                <c:pt idx="7507">
                  <c:v>20.683845666666667</c:v>
                </c:pt>
                <c:pt idx="7508">
                  <c:v>20.686623500000003</c:v>
                </c:pt>
                <c:pt idx="7509">
                  <c:v>20.689401333333333</c:v>
                </c:pt>
                <c:pt idx="7510">
                  <c:v>20.692179166666666</c:v>
                </c:pt>
                <c:pt idx="7511">
                  <c:v>20.694957000000002</c:v>
                </c:pt>
                <c:pt idx="7512">
                  <c:v>20.697734833333332</c:v>
                </c:pt>
                <c:pt idx="7513">
                  <c:v>20.700512666666665</c:v>
                </c:pt>
                <c:pt idx="7514">
                  <c:v>20.703290500000001</c:v>
                </c:pt>
                <c:pt idx="7515">
                  <c:v>20.706068333333334</c:v>
                </c:pt>
                <c:pt idx="7516">
                  <c:v>20.708846166666664</c:v>
                </c:pt>
                <c:pt idx="7517">
                  <c:v>20.711624</c:v>
                </c:pt>
                <c:pt idx="7518">
                  <c:v>20.714401833333334</c:v>
                </c:pt>
                <c:pt idx="7519">
                  <c:v>20.717179666666667</c:v>
                </c:pt>
                <c:pt idx="7520">
                  <c:v>20.7199575</c:v>
                </c:pt>
                <c:pt idx="7521">
                  <c:v>20.722735333333333</c:v>
                </c:pt>
                <c:pt idx="7522">
                  <c:v>20.725513166666666</c:v>
                </c:pt>
                <c:pt idx="7523">
                  <c:v>20.728291000000002</c:v>
                </c:pt>
                <c:pt idx="7524">
                  <c:v>20.731068833333332</c:v>
                </c:pt>
                <c:pt idx="7525">
                  <c:v>20.733846666666665</c:v>
                </c:pt>
                <c:pt idx="7526">
                  <c:v>20.736624500000001</c:v>
                </c:pt>
                <c:pt idx="7527">
                  <c:v>20.739402333333331</c:v>
                </c:pt>
                <c:pt idx="7528">
                  <c:v>20.742180166666664</c:v>
                </c:pt>
                <c:pt idx="7529">
                  <c:v>20.744958</c:v>
                </c:pt>
                <c:pt idx="7530">
                  <c:v>20.747735833333333</c:v>
                </c:pt>
                <c:pt idx="7531">
                  <c:v>20.75051366666667</c:v>
                </c:pt>
                <c:pt idx="7532">
                  <c:v>20.7532915</c:v>
                </c:pt>
                <c:pt idx="7533">
                  <c:v>20.756069333333333</c:v>
                </c:pt>
                <c:pt idx="7534">
                  <c:v>20.758847166666669</c:v>
                </c:pt>
                <c:pt idx="7535">
                  <c:v>20.761624999999999</c:v>
                </c:pt>
                <c:pt idx="7536">
                  <c:v>20.764402833333332</c:v>
                </c:pt>
                <c:pt idx="7537">
                  <c:v>20.767180666666668</c:v>
                </c:pt>
                <c:pt idx="7538">
                  <c:v>20.769958500000001</c:v>
                </c:pt>
                <c:pt idx="7539">
                  <c:v>20.772736333333331</c:v>
                </c:pt>
                <c:pt idx="7540">
                  <c:v>20.775514166666667</c:v>
                </c:pt>
                <c:pt idx="7541">
                  <c:v>20.778292</c:v>
                </c:pt>
                <c:pt idx="7542">
                  <c:v>20.781069833333333</c:v>
                </c:pt>
                <c:pt idx="7543">
                  <c:v>20.78384763888889</c:v>
                </c:pt>
                <c:pt idx="7544">
                  <c:v>20.786625472222219</c:v>
                </c:pt>
                <c:pt idx="7545">
                  <c:v>20.789403305555556</c:v>
                </c:pt>
                <c:pt idx="7546">
                  <c:v>20.792181138888889</c:v>
                </c:pt>
                <c:pt idx="7547">
                  <c:v>20.794958972222222</c:v>
                </c:pt>
                <c:pt idx="7548">
                  <c:v>20.797736805555555</c:v>
                </c:pt>
                <c:pt idx="7549">
                  <c:v>20.800514638888888</c:v>
                </c:pt>
                <c:pt idx="7550">
                  <c:v>20.803292472222221</c:v>
                </c:pt>
                <c:pt idx="7551">
                  <c:v>20.806070305555558</c:v>
                </c:pt>
                <c:pt idx="7552">
                  <c:v>20.808848138888887</c:v>
                </c:pt>
                <c:pt idx="7553">
                  <c:v>20.81162597222222</c:v>
                </c:pt>
                <c:pt idx="7554">
                  <c:v>20.814403805555557</c:v>
                </c:pt>
                <c:pt idx="7555">
                  <c:v>20.817181638888886</c:v>
                </c:pt>
                <c:pt idx="7556">
                  <c:v>20.819959472222223</c:v>
                </c:pt>
                <c:pt idx="7557">
                  <c:v>20.822737305555556</c:v>
                </c:pt>
                <c:pt idx="7558">
                  <c:v>20.825515138888889</c:v>
                </c:pt>
                <c:pt idx="7559">
                  <c:v>20.828292972222222</c:v>
                </c:pt>
                <c:pt idx="7560">
                  <c:v>20.831070805555555</c:v>
                </c:pt>
                <c:pt idx="7561">
                  <c:v>20.833848638888888</c:v>
                </c:pt>
                <c:pt idx="7562">
                  <c:v>20.836626472222225</c:v>
                </c:pt>
                <c:pt idx="7563">
                  <c:v>20.839404305555554</c:v>
                </c:pt>
                <c:pt idx="7564">
                  <c:v>20.842182138888887</c:v>
                </c:pt>
                <c:pt idx="7565">
                  <c:v>20.844959972222224</c:v>
                </c:pt>
                <c:pt idx="7566">
                  <c:v>20.847737805555557</c:v>
                </c:pt>
                <c:pt idx="7567">
                  <c:v>20.850515638888886</c:v>
                </c:pt>
                <c:pt idx="7568">
                  <c:v>20.853293472222223</c:v>
                </c:pt>
                <c:pt idx="7569">
                  <c:v>20.856071305555556</c:v>
                </c:pt>
                <c:pt idx="7570">
                  <c:v>20.858849138888885</c:v>
                </c:pt>
                <c:pt idx="7571">
                  <c:v>20.861626972222222</c:v>
                </c:pt>
                <c:pt idx="7572">
                  <c:v>20.864404805555555</c:v>
                </c:pt>
                <c:pt idx="7573">
                  <c:v>20.867182638888888</c:v>
                </c:pt>
                <c:pt idx="7574">
                  <c:v>20.869960472222221</c:v>
                </c:pt>
                <c:pt idx="7575">
                  <c:v>20.872738305555554</c:v>
                </c:pt>
                <c:pt idx="7576">
                  <c:v>20.875516138888887</c:v>
                </c:pt>
                <c:pt idx="7577">
                  <c:v>20.878293972222224</c:v>
                </c:pt>
                <c:pt idx="7578">
                  <c:v>20.881071805555553</c:v>
                </c:pt>
                <c:pt idx="7579">
                  <c:v>20.883849638888886</c:v>
                </c:pt>
                <c:pt idx="7580">
                  <c:v>20.886627472222223</c:v>
                </c:pt>
                <c:pt idx="7581">
                  <c:v>20.889405305555556</c:v>
                </c:pt>
                <c:pt idx="7582">
                  <c:v>20.892183138888889</c:v>
                </c:pt>
                <c:pt idx="7583">
                  <c:v>20.894960972222222</c:v>
                </c:pt>
                <c:pt idx="7584">
                  <c:v>20.897738805555555</c:v>
                </c:pt>
                <c:pt idx="7585">
                  <c:v>20.900516611111112</c:v>
                </c:pt>
                <c:pt idx="7586">
                  <c:v>20.903294444444445</c:v>
                </c:pt>
                <c:pt idx="7587">
                  <c:v>20.906072277777778</c:v>
                </c:pt>
                <c:pt idx="7588">
                  <c:v>20.908850111111111</c:v>
                </c:pt>
                <c:pt idx="7589">
                  <c:v>20.911627944444444</c:v>
                </c:pt>
                <c:pt idx="7590">
                  <c:v>20.91440577777778</c:v>
                </c:pt>
                <c:pt idx="7591">
                  <c:v>20.91718361111111</c:v>
                </c:pt>
                <c:pt idx="7592">
                  <c:v>20.919961444444443</c:v>
                </c:pt>
                <c:pt idx="7593">
                  <c:v>20.922739277777779</c:v>
                </c:pt>
                <c:pt idx="7594">
                  <c:v>20.925517111111112</c:v>
                </c:pt>
                <c:pt idx="7595">
                  <c:v>20.928294944444442</c:v>
                </c:pt>
                <c:pt idx="7596">
                  <c:v>20.931072777777779</c:v>
                </c:pt>
                <c:pt idx="7597">
                  <c:v>20.933850611111112</c:v>
                </c:pt>
                <c:pt idx="7598">
                  <c:v>20.936628444444441</c:v>
                </c:pt>
                <c:pt idx="7599">
                  <c:v>20.939406277777778</c:v>
                </c:pt>
                <c:pt idx="7600">
                  <c:v>20.942184111111111</c:v>
                </c:pt>
                <c:pt idx="7601">
                  <c:v>20.944961944444444</c:v>
                </c:pt>
                <c:pt idx="7602">
                  <c:v>20.947739777777777</c:v>
                </c:pt>
                <c:pt idx="7603">
                  <c:v>20.95051761111111</c:v>
                </c:pt>
                <c:pt idx="7604">
                  <c:v>20.953295444444446</c:v>
                </c:pt>
                <c:pt idx="7605">
                  <c:v>20.956073277777779</c:v>
                </c:pt>
                <c:pt idx="7606">
                  <c:v>20.958851111111109</c:v>
                </c:pt>
                <c:pt idx="7607">
                  <c:v>20.961628944444445</c:v>
                </c:pt>
                <c:pt idx="7608">
                  <c:v>20.964406777777779</c:v>
                </c:pt>
                <c:pt idx="7609">
                  <c:v>20.967184611111112</c:v>
                </c:pt>
                <c:pt idx="7610">
                  <c:v>20.969962444444445</c:v>
                </c:pt>
                <c:pt idx="7611">
                  <c:v>20.972740277777778</c:v>
                </c:pt>
                <c:pt idx="7612">
                  <c:v>20.975518111111111</c:v>
                </c:pt>
                <c:pt idx="7613">
                  <c:v>20.978295944444447</c:v>
                </c:pt>
                <c:pt idx="7614">
                  <c:v>20.981073777777777</c:v>
                </c:pt>
                <c:pt idx="7615">
                  <c:v>20.98385161111111</c:v>
                </c:pt>
                <c:pt idx="7616">
                  <c:v>20.986629444444446</c:v>
                </c:pt>
                <c:pt idx="7617">
                  <c:v>20.989407277777776</c:v>
                </c:pt>
                <c:pt idx="7618">
                  <c:v>20.992185111111109</c:v>
                </c:pt>
                <c:pt idx="7619">
                  <c:v>20.994962944444445</c:v>
                </c:pt>
                <c:pt idx="7620">
                  <c:v>20.997740777777778</c:v>
                </c:pt>
                <c:pt idx="7621">
                  <c:v>21.000518611111108</c:v>
                </c:pt>
                <c:pt idx="7622">
                  <c:v>21.003296444444445</c:v>
                </c:pt>
                <c:pt idx="7623">
                  <c:v>21.006074277777778</c:v>
                </c:pt>
                <c:pt idx="7624">
                  <c:v>21.008852111111111</c:v>
                </c:pt>
                <c:pt idx="7625">
                  <c:v>21.011629944444444</c:v>
                </c:pt>
                <c:pt idx="7626">
                  <c:v>21.014407777777777</c:v>
                </c:pt>
                <c:pt idx="7627">
                  <c:v>21.017185583333333</c:v>
                </c:pt>
                <c:pt idx="7628">
                  <c:v>21.019963416666666</c:v>
                </c:pt>
                <c:pt idx="7629">
                  <c:v>21.022741250000003</c:v>
                </c:pt>
                <c:pt idx="7630">
                  <c:v>21.025519083333332</c:v>
                </c:pt>
                <c:pt idx="7631">
                  <c:v>21.028296916666665</c:v>
                </c:pt>
                <c:pt idx="7632">
                  <c:v>21.031074750000002</c:v>
                </c:pt>
                <c:pt idx="7633">
                  <c:v>21.033852583333335</c:v>
                </c:pt>
                <c:pt idx="7634">
                  <c:v>21.036630416666664</c:v>
                </c:pt>
                <c:pt idx="7635">
                  <c:v>21.039408250000001</c:v>
                </c:pt>
                <c:pt idx="7636">
                  <c:v>21.042186083333334</c:v>
                </c:pt>
                <c:pt idx="7637">
                  <c:v>21.044963916666664</c:v>
                </c:pt>
                <c:pt idx="7638">
                  <c:v>21.04774175</c:v>
                </c:pt>
                <c:pt idx="7639">
                  <c:v>21.050519583333333</c:v>
                </c:pt>
                <c:pt idx="7640">
                  <c:v>21.053297416666666</c:v>
                </c:pt>
                <c:pt idx="7641">
                  <c:v>21.056075250000003</c:v>
                </c:pt>
                <c:pt idx="7642">
                  <c:v>21.058853083333332</c:v>
                </c:pt>
                <c:pt idx="7643">
                  <c:v>21.061630916666665</c:v>
                </c:pt>
                <c:pt idx="7644">
                  <c:v>21.064408750000002</c:v>
                </c:pt>
                <c:pt idx="7645">
                  <c:v>21.067186583333331</c:v>
                </c:pt>
                <c:pt idx="7646">
                  <c:v>21.069964416666664</c:v>
                </c:pt>
                <c:pt idx="7647">
                  <c:v>21.072742250000001</c:v>
                </c:pt>
                <c:pt idx="7648">
                  <c:v>21.075520083333334</c:v>
                </c:pt>
                <c:pt idx="7649">
                  <c:v>21.078297916666664</c:v>
                </c:pt>
                <c:pt idx="7650">
                  <c:v>21.08107575</c:v>
                </c:pt>
                <c:pt idx="7651">
                  <c:v>21.083853583333333</c:v>
                </c:pt>
                <c:pt idx="7652">
                  <c:v>21.086631416666663</c:v>
                </c:pt>
                <c:pt idx="7653">
                  <c:v>21.089409249999999</c:v>
                </c:pt>
                <c:pt idx="7654">
                  <c:v>21.092187083333332</c:v>
                </c:pt>
                <c:pt idx="7655">
                  <c:v>21.094964916666669</c:v>
                </c:pt>
                <c:pt idx="7656">
                  <c:v>21.097742750000002</c:v>
                </c:pt>
                <c:pt idx="7657">
                  <c:v>21.100520583333331</c:v>
                </c:pt>
                <c:pt idx="7658">
                  <c:v>21.103298416666668</c:v>
                </c:pt>
                <c:pt idx="7659">
                  <c:v>21.106076250000001</c:v>
                </c:pt>
                <c:pt idx="7660">
                  <c:v>21.10885408333333</c:v>
                </c:pt>
                <c:pt idx="7661">
                  <c:v>21.111631916666667</c:v>
                </c:pt>
                <c:pt idx="7662">
                  <c:v>21.11440975</c:v>
                </c:pt>
                <c:pt idx="7663">
                  <c:v>21.117187583333333</c:v>
                </c:pt>
                <c:pt idx="7664">
                  <c:v>21.119965416666666</c:v>
                </c:pt>
                <c:pt idx="7665">
                  <c:v>21.122743249999999</c:v>
                </c:pt>
                <c:pt idx="7666">
                  <c:v>21.125521083333332</c:v>
                </c:pt>
                <c:pt idx="7667">
                  <c:v>21.128298916666669</c:v>
                </c:pt>
                <c:pt idx="7668">
                  <c:v>21.131076749999998</c:v>
                </c:pt>
                <c:pt idx="7669">
                  <c:v>21.133854583333331</c:v>
                </c:pt>
                <c:pt idx="7670">
                  <c:v>21.136632388888888</c:v>
                </c:pt>
                <c:pt idx="7671">
                  <c:v>21.139410222222221</c:v>
                </c:pt>
                <c:pt idx="7672">
                  <c:v>21.142188055555557</c:v>
                </c:pt>
                <c:pt idx="7673">
                  <c:v>21.144965888888887</c:v>
                </c:pt>
                <c:pt idx="7674">
                  <c:v>21.14774372222222</c:v>
                </c:pt>
                <c:pt idx="7675">
                  <c:v>21.150521555555557</c:v>
                </c:pt>
                <c:pt idx="7676">
                  <c:v>21.15329938888889</c:v>
                </c:pt>
                <c:pt idx="7677">
                  <c:v>21.156077222222223</c:v>
                </c:pt>
                <c:pt idx="7678">
                  <c:v>21.158855055555556</c:v>
                </c:pt>
                <c:pt idx="7679">
                  <c:v>21.161632888888889</c:v>
                </c:pt>
                <c:pt idx="7680">
                  <c:v>21.164410722222225</c:v>
                </c:pt>
                <c:pt idx="7681">
                  <c:v>21.167188555555555</c:v>
                </c:pt>
                <c:pt idx="7682">
                  <c:v>21.169966388888888</c:v>
                </c:pt>
                <c:pt idx="7683">
                  <c:v>21.172744222222224</c:v>
                </c:pt>
                <c:pt idx="7684">
                  <c:v>21.175522055555554</c:v>
                </c:pt>
                <c:pt idx="7685">
                  <c:v>21.178299888888887</c:v>
                </c:pt>
                <c:pt idx="7686">
                  <c:v>21.181077722222224</c:v>
                </c:pt>
                <c:pt idx="7687">
                  <c:v>21.183855555555557</c:v>
                </c:pt>
                <c:pt idx="7688">
                  <c:v>21.186633388888886</c:v>
                </c:pt>
                <c:pt idx="7689">
                  <c:v>21.189411222222223</c:v>
                </c:pt>
                <c:pt idx="7690">
                  <c:v>21.192189055555556</c:v>
                </c:pt>
                <c:pt idx="7691">
                  <c:v>21.194966888888889</c:v>
                </c:pt>
                <c:pt idx="7692">
                  <c:v>21.197744722222222</c:v>
                </c:pt>
                <c:pt idx="7693">
                  <c:v>21.200522555555555</c:v>
                </c:pt>
                <c:pt idx="7694">
                  <c:v>21.203300388888888</c:v>
                </c:pt>
                <c:pt idx="7695">
                  <c:v>21.206078222222224</c:v>
                </c:pt>
                <c:pt idx="7696">
                  <c:v>21.208856055555554</c:v>
                </c:pt>
                <c:pt idx="7697">
                  <c:v>21.211633888888887</c:v>
                </c:pt>
                <c:pt idx="7698">
                  <c:v>21.214411722222223</c:v>
                </c:pt>
                <c:pt idx="7699">
                  <c:v>21.217189555555553</c:v>
                </c:pt>
                <c:pt idx="7700">
                  <c:v>21.219967388888886</c:v>
                </c:pt>
                <c:pt idx="7701">
                  <c:v>21.222745222222223</c:v>
                </c:pt>
                <c:pt idx="7702">
                  <c:v>21.225523055555556</c:v>
                </c:pt>
                <c:pt idx="7703">
                  <c:v>21.228300888888892</c:v>
                </c:pt>
                <c:pt idx="7704">
                  <c:v>21.231078722222222</c:v>
                </c:pt>
                <c:pt idx="7705">
                  <c:v>21.231474611111111</c:v>
                </c:pt>
                <c:pt idx="7706">
                  <c:v>21.231474722222224</c:v>
                </c:pt>
                <c:pt idx="7707">
                  <c:v>21.231474777777777</c:v>
                </c:pt>
                <c:pt idx="7708">
                  <c:v>21.231495111111109</c:v>
                </c:pt>
                <c:pt idx="7709">
                  <c:v>21.23154661111111</c:v>
                </c:pt>
                <c:pt idx="7710">
                  <c:v>21.231623555555554</c:v>
                </c:pt>
                <c:pt idx="7711">
                  <c:v>21.231723166666665</c:v>
                </c:pt>
                <c:pt idx="7712">
                  <c:v>21.231837277777778</c:v>
                </c:pt>
                <c:pt idx="7713">
                  <c:v>21.231965500000001</c:v>
                </c:pt>
                <c:pt idx="7714">
                  <c:v>21.232101944444445</c:v>
                </c:pt>
                <c:pt idx="7715">
                  <c:v>21.232249555555555</c:v>
                </c:pt>
                <c:pt idx="7716">
                  <c:v>21.232403777777776</c:v>
                </c:pt>
                <c:pt idx="7717">
                  <c:v>21.232566111111108</c:v>
                </c:pt>
                <c:pt idx="7718">
                  <c:v>21.232735277777778</c:v>
                </c:pt>
                <c:pt idx="7719">
                  <c:v>21.232912111111112</c:v>
                </c:pt>
                <c:pt idx="7720">
                  <c:v>21.233098166666668</c:v>
                </c:pt>
                <c:pt idx="7721">
                  <c:v>21.23329011111111</c:v>
                </c:pt>
                <c:pt idx="7722">
                  <c:v>21.233491333333333</c:v>
                </c:pt>
                <c:pt idx="7723">
                  <c:v>21.233704444444445</c:v>
                </c:pt>
                <c:pt idx="7724">
                  <c:v>21.233927055555554</c:v>
                </c:pt>
                <c:pt idx="7725">
                  <c:v>21.234166111111112</c:v>
                </c:pt>
                <c:pt idx="7726">
                  <c:v>21.234416611111108</c:v>
                </c:pt>
                <c:pt idx="7727">
                  <c:v>21.234693500000002</c:v>
                </c:pt>
                <c:pt idx="7728">
                  <c:v>21.235000666666664</c:v>
                </c:pt>
                <c:pt idx="7729">
                  <c:v>21.235351055555554</c:v>
                </c:pt>
                <c:pt idx="7730">
                  <c:v>21.235775666666665</c:v>
                </c:pt>
                <c:pt idx="7731">
                  <c:v>21.236302222222225</c:v>
                </c:pt>
                <c:pt idx="7732">
                  <c:v>21.23700788888889</c:v>
                </c:pt>
                <c:pt idx="7733">
                  <c:v>21.237937111111112</c:v>
                </c:pt>
                <c:pt idx="7734">
                  <c:v>21.239100333333333</c:v>
                </c:pt>
                <c:pt idx="7735">
                  <c:v>21.240431611111113</c:v>
                </c:pt>
                <c:pt idx="7736">
                  <c:v>21.241829722222221</c:v>
                </c:pt>
                <c:pt idx="7737">
                  <c:v>21.243267166666666</c:v>
                </c:pt>
                <c:pt idx="7738">
                  <c:v>21.244717388888887</c:v>
                </c:pt>
                <c:pt idx="7739">
                  <c:v>21.246184</c:v>
                </c:pt>
                <c:pt idx="7740">
                  <c:v>21.247711666666667</c:v>
                </c:pt>
                <c:pt idx="7741">
                  <c:v>21.24941311111111</c:v>
                </c:pt>
                <c:pt idx="7742">
                  <c:v>21.251356666666666</c:v>
                </c:pt>
                <c:pt idx="7743">
                  <c:v>21.253650472222223</c:v>
                </c:pt>
                <c:pt idx="7744">
                  <c:v>21.256428305555556</c:v>
                </c:pt>
                <c:pt idx="7745">
                  <c:v>21.259206138888885</c:v>
                </c:pt>
                <c:pt idx="7746">
                  <c:v>21.261983972222222</c:v>
                </c:pt>
                <c:pt idx="7747">
                  <c:v>21.264761805555555</c:v>
                </c:pt>
                <c:pt idx="7748">
                  <c:v>21.267539638888891</c:v>
                </c:pt>
                <c:pt idx="7749">
                  <c:v>21.270317472222221</c:v>
                </c:pt>
                <c:pt idx="7750">
                  <c:v>21.273095305555554</c:v>
                </c:pt>
                <c:pt idx="7751">
                  <c:v>21.27587313888889</c:v>
                </c:pt>
                <c:pt idx="7752">
                  <c:v>21.278650972222223</c:v>
                </c:pt>
                <c:pt idx="7753">
                  <c:v>21.281428805555553</c:v>
                </c:pt>
                <c:pt idx="7754">
                  <c:v>21.28420663888889</c:v>
                </c:pt>
                <c:pt idx="7755">
                  <c:v>21.286984472222223</c:v>
                </c:pt>
                <c:pt idx="7756">
                  <c:v>21.289762305555556</c:v>
                </c:pt>
                <c:pt idx="7757">
                  <c:v>21.292540138888889</c:v>
                </c:pt>
                <c:pt idx="7758">
                  <c:v>21.295317972222222</c:v>
                </c:pt>
                <c:pt idx="7759">
                  <c:v>21.298095805555555</c:v>
                </c:pt>
                <c:pt idx="7760">
                  <c:v>21.300873638888891</c:v>
                </c:pt>
                <c:pt idx="7761">
                  <c:v>21.303651472222221</c:v>
                </c:pt>
                <c:pt idx="7762">
                  <c:v>21.306429305555554</c:v>
                </c:pt>
                <c:pt idx="7763">
                  <c:v>21.30920713888889</c:v>
                </c:pt>
                <c:pt idx="7764">
                  <c:v>21.31198497222222</c:v>
                </c:pt>
                <c:pt idx="7765">
                  <c:v>21.314762805555553</c:v>
                </c:pt>
                <c:pt idx="7766">
                  <c:v>21.31754063888889</c:v>
                </c:pt>
                <c:pt idx="7767">
                  <c:v>21.320318472222223</c:v>
                </c:pt>
                <c:pt idx="7768">
                  <c:v>21.323096305555552</c:v>
                </c:pt>
                <c:pt idx="7769">
                  <c:v>21.325874138888889</c:v>
                </c:pt>
                <c:pt idx="7770">
                  <c:v>21.328651972222222</c:v>
                </c:pt>
                <c:pt idx="7771">
                  <c:v>21.331429805555558</c:v>
                </c:pt>
                <c:pt idx="7772">
                  <c:v>21.334207638888888</c:v>
                </c:pt>
                <c:pt idx="7773">
                  <c:v>21.336985472222221</c:v>
                </c:pt>
                <c:pt idx="7774">
                  <c:v>21.339763305555557</c:v>
                </c:pt>
                <c:pt idx="7775">
                  <c:v>21.34254113888889</c:v>
                </c:pt>
                <c:pt idx="7776">
                  <c:v>21.34531897222222</c:v>
                </c:pt>
                <c:pt idx="7777">
                  <c:v>21.348096805555556</c:v>
                </c:pt>
                <c:pt idx="7778">
                  <c:v>21.350874638888889</c:v>
                </c:pt>
                <c:pt idx="7779">
                  <c:v>21.353652472222223</c:v>
                </c:pt>
                <c:pt idx="7780">
                  <c:v>21.356430305555556</c:v>
                </c:pt>
                <c:pt idx="7781">
                  <c:v>21.359208138888889</c:v>
                </c:pt>
                <c:pt idx="7782">
                  <c:v>21.361985972222222</c:v>
                </c:pt>
                <c:pt idx="7783">
                  <c:v>21.364763805555558</c:v>
                </c:pt>
                <c:pt idx="7784">
                  <c:v>21.367541638888888</c:v>
                </c:pt>
                <c:pt idx="7785">
                  <c:v>21.370319444444444</c:v>
                </c:pt>
                <c:pt idx="7786">
                  <c:v>21.373097277777777</c:v>
                </c:pt>
                <c:pt idx="7787">
                  <c:v>21.37587511111111</c:v>
                </c:pt>
                <c:pt idx="7788">
                  <c:v>21.378652944444447</c:v>
                </c:pt>
                <c:pt idx="7789">
                  <c:v>21.381430777777776</c:v>
                </c:pt>
                <c:pt idx="7790">
                  <c:v>21.384208611111109</c:v>
                </c:pt>
                <c:pt idx="7791">
                  <c:v>21.386986444444446</c:v>
                </c:pt>
                <c:pt idx="7792">
                  <c:v>21.389764277777775</c:v>
                </c:pt>
                <c:pt idx="7793">
                  <c:v>21.392542111111108</c:v>
                </c:pt>
                <c:pt idx="7794">
                  <c:v>21.395319944444445</c:v>
                </c:pt>
                <c:pt idx="7795">
                  <c:v>21.398097777777778</c:v>
                </c:pt>
                <c:pt idx="7796">
                  <c:v>21.400875611111111</c:v>
                </c:pt>
                <c:pt idx="7797">
                  <c:v>21.403653444444444</c:v>
                </c:pt>
                <c:pt idx="7798">
                  <c:v>21.406431277777777</c:v>
                </c:pt>
                <c:pt idx="7799">
                  <c:v>21.409209111111114</c:v>
                </c:pt>
                <c:pt idx="7800">
                  <c:v>21.411986944444443</c:v>
                </c:pt>
                <c:pt idx="7801">
                  <c:v>21.414764777777776</c:v>
                </c:pt>
                <c:pt idx="7802">
                  <c:v>21.417542611111113</c:v>
                </c:pt>
                <c:pt idx="7803">
                  <c:v>21.420320444444446</c:v>
                </c:pt>
                <c:pt idx="7804">
                  <c:v>21.423098277777775</c:v>
                </c:pt>
                <c:pt idx="7805">
                  <c:v>21.425876111111112</c:v>
                </c:pt>
                <c:pt idx="7806">
                  <c:v>21.428653944444445</c:v>
                </c:pt>
                <c:pt idx="7807">
                  <c:v>21.431431777777775</c:v>
                </c:pt>
                <c:pt idx="7808">
                  <c:v>21.434209611111111</c:v>
                </c:pt>
                <c:pt idx="7809">
                  <c:v>21.436987444444444</c:v>
                </c:pt>
                <c:pt idx="7810">
                  <c:v>21.439765277777777</c:v>
                </c:pt>
                <c:pt idx="7811">
                  <c:v>21.44254311111111</c:v>
                </c:pt>
                <c:pt idx="7812">
                  <c:v>21.445320944444443</c:v>
                </c:pt>
                <c:pt idx="7813">
                  <c:v>21.448098777777776</c:v>
                </c:pt>
                <c:pt idx="7814">
                  <c:v>21.450876611111113</c:v>
                </c:pt>
                <c:pt idx="7815">
                  <c:v>21.453654444444442</c:v>
                </c:pt>
                <c:pt idx="7816">
                  <c:v>21.456432277777775</c:v>
                </c:pt>
                <c:pt idx="7817">
                  <c:v>21.459210111111112</c:v>
                </c:pt>
                <c:pt idx="7818">
                  <c:v>21.461987944444445</c:v>
                </c:pt>
                <c:pt idx="7819">
                  <c:v>21.464765777777778</c:v>
                </c:pt>
                <c:pt idx="7820">
                  <c:v>21.467543611111111</c:v>
                </c:pt>
                <c:pt idx="7821">
                  <c:v>21.470321444444444</c:v>
                </c:pt>
                <c:pt idx="7822">
                  <c:v>21.473099277777781</c:v>
                </c:pt>
                <c:pt idx="7823">
                  <c:v>21.47587711111111</c:v>
                </c:pt>
                <c:pt idx="7824">
                  <c:v>21.478654944444443</c:v>
                </c:pt>
                <c:pt idx="7825">
                  <c:v>21.48143277777778</c:v>
                </c:pt>
                <c:pt idx="7826">
                  <c:v>21.484210611111113</c:v>
                </c:pt>
                <c:pt idx="7827">
                  <c:v>21.486988416666669</c:v>
                </c:pt>
                <c:pt idx="7828">
                  <c:v>21.489766249999999</c:v>
                </c:pt>
                <c:pt idx="7829">
                  <c:v>21.492544083333332</c:v>
                </c:pt>
                <c:pt idx="7830">
                  <c:v>21.495321916666668</c:v>
                </c:pt>
                <c:pt idx="7831">
                  <c:v>21.498099750000002</c:v>
                </c:pt>
                <c:pt idx="7832">
                  <c:v>21.500877583333331</c:v>
                </c:pt>
                <c:pt idx="7833">
                  <c:v>21.503655416666668</c:v>
                </c:pt>
                <c:pt idx="7834">
                  <c:v>21.506433250000001</c:v>
                </c:pt>
                <c:pt idx="7835">
                  <c:v>21.50921108333333</c:v>
                </c:pt>
                <c:pt idx="7836">
                  <c:v>21.511988916666667</c:v>
                </c:pt>
                <c:pt idx="7837">
                  <c:v>21.51476675</c:v>
                </c:pt>
                <c:pt idx="7838">
                  <c:v>21.517544583333333</c:v>
                </c:pt>
                <c:pt idx="7839">
                  <c:v>21.520322416666666</c:v>
                </c:pt>
                <c:pt idx="7840">
                  <c:v>21.523100249999999</c:v>
                </c:pt>
                <c:pt idx="7841">
                  <c:v>21.525878083333332</c:v>
                </c:pt>
                <c:pt idx="7842">
                  <c:v>21.528655916666668</c:v>
                </c:pt>
                <c:pt idx="7843">
                  <c:v>21.531433749999998</c:v>
                </c:pt>
                <c:pt idx="7844">
                  <c:v>21.534211583333335</c:v>
                </c:pt>
                <c:pt idx="7845">
                  <c:v>21.536989416666668</c:v>
                </c:pt>
                <c:pt idx="7846">
                  <c:v>21.539767250000001</c:v>
                </c:pt>
                <c:pt idx="7847">
                  <c:v>21.542545083333334</c:v>
                </c:pt>
                <c:pt idx="7848">
                  <c:v>21.545322916666667</c:v>
                </c:pt>
                <c:pt idx="7849">
                  <c:v>21.54810075</c:v>
                </c:pt>
                <c:pt idx="7850">
                  <c:v>21.550878583333336</c:v>
                </c:pt>
                <c:pt idx="7851">
                  <c:v>21.553656416666666</c:v>
                </c:pt>
                <c:pt idx="7852">
                  <c:v>21.556434249999999</c:v>
                </c:pt>
                <c:pt idx="7853">
                  <c:v>21.559212083333335</c:v>
                </c:pt>
                <c:pt idx="7854">
                  <c:v>21.561989916666665</c:v>
                </c:pt>
                <c:pt idx="7855">
                  <c:v>21.564767749999998</c:v>
                </c:pt>
                <c:pt idx="7856">
                  <c:v>21.567545583333334</c:v>
                </c:pt>
                <c:pt idx="7857">
                  <c:v>21.570323416666668</c:v>
                </c:pt>
                <c:pt idx="7858">
                  <c:v>21.573101249999997</c:v>
                </c:pt>
                <c:pt idx="7859">
                  <c:v>21.575879083333334</c:v>
                </c:pt>
                <c:pt idx="7860">
                  <c:v>21.578656916666667</c:v>
                </c:pt>
                <c:pt idx="7861">
                  <c:v>21.58143475</c:v>
                </c:pt>
                <c:pt idx="7862">
                  <c:v>21.584212583333333</c:v>
                </c:pt>
                <c:pt idx="7863">
                  <c:v>21.586990416666666</c:v>
                </c:pt>
                <c:pt idx="7864">
                  <c:v>21.589768249999999</c:v>
                </c:pt>
                <c:pt idx="7865">
                  <c:v>21.592546083333335</c:v>
                </c:pt>
                <c:pt idx="7866">
                  <c:v>21.595323916666665</c:v>
                </c:pt>
                <c:pt idx="7867">
                  <c:v>21.598101749999998</c:v>
                </c:pt>
                <c:pt idx="7868">
                  <c:v>21.600879583333334</c:v>
                </c:pt>
                <c:pt idx="7869">
                  <c:v>21.603657416666664</c:v>
                </c:pt>
                <c:pt idx="7870">
                  <c:v>21.606435222222224</c:v>
                </c:pt>
                <c:pt idx="7871">
                  <c:v>21.609213055555553</c:v>
                </c:pt>
                <c:pt idx="7872">
                  <c:v>21.61199088888889</c:v>
                </c:pt>
                <c:pt idx="7873">
                  <c:v>21.614768722222223</c:v>
                </c:pt>
                <c:pt idx="7874">
                  <c:v>21.617546555555553</c:v>
                </c:pt>
                <c:pt idx="7875">
                  <c:v>21.620324388888889</c:v>
                </c:pt>
                <c:pt idx="7876">
                  <c:v>21.623102222222222</c:v>
                </c:pt>
                <c:pt idx="7877">
                  <c:v>21.625880055555555</c:v>
                </c:pt>
                <c:pt idx="7878">
                  <c:v>21.628657888888892</c:v>
                </c:pt>
                <c:pt idx="7879">
                  <c:v>21.631435722222221</c:v>
                </c:pt>
                <c:pt idx="7880">
                  <c:v>21.634213555555554</c:v>
                </c:pt>
                <c:pt idx="7881">
                  <c:v>21.636991388888891</c:v>
                </c:pt>
                <c:pt idx="7882">
                  <c:v>21.63976922222222</c:v>
                </c:pt>
                <c:pt idx="7883">
                  <c:v>21.642547055555553</c:v>
                </c:pt>
                <c:pt idx="7884">
                  <c:v>21.64532488888889</c:v>
                </c:pt>
                <c:pt idx="7885">
                  <c:v>21.648102722222223</c:v>
                </c:pt>
                <c:pt idx="7886">
                  <c:v>21.650880555555553</c:v>
                </c:pt>
                <c:pt idx="7887">
                  <c:v>21.653658388888889</c:v>
                </c:pt>
                <c:pt idx="7888">
                  <c:v>21.656436222222222</c:v>
                </c:pt>
                <c:pt idx="7889">
                  <c:v>21.659214055555552</c:v>
                </c:pt>
                <c:pt idx="7890">
                  <c:v>21.661991888888888</c:v>
                </c:pt>
                <c:pt idx="7891">
                  <c:v>21.664769722222221</c:v>
                </c:pt>
                <c:pt idx="7892">
                  <c:v>21.667547555555554</c:v>
                </c:pt>
                <c:pt idx="7893">
                  <c:v>21.670325388888891</c:v>
                </c:pt>
                <c:pt idx="7894">
                  <c:v>21.67310322222222</c:v>
                </c:pt>
                <c:pt idx="7895">
                  <c:v>21.675881055555557</c:v>
                </c:pt>
                <c:pt idx="7896">
                  <c:v>21.67865888888889</c:v>
                </c:pt>
                <c:pt idx="7897">
                  <c:v>21.68143672222222</c:v>
                </c:pt>
                <c:pt idx="7898">
                  <c:v>21.684214555555556</c:v>
                </c:pt>
                <c:pt idx="7899">
                  <c:v>21.686992388888889</c:v>
                </c:pt>
                <c:pt idx="7900">
                  <c:v>21.689770222222222</c:v>
                </c:pt>
                <c:pt idx="7901">
                  <c:v>21.692548055555555</c:v>
                </c:pt>
                <c:pt idx="7902">
                  <c:v>21.695325888888888</c:v>
                </c:pt>
                <c:pt idx="7903">
                  <c:v>21.698103722222221</c:v>
                </c:pt>
                <c:pt idx="7904">
                  <c:v>21.700881555555558</c:v>
                </c:pt>
                <c:pt idx="7905">
                  <c:v>21.703659388888887</c:v>
                </c:pt>
                <c:pt idx="7906">
                  <c:v>21.70643722222222</c:v>
                </c:pt>
                <c:pt idx="7907">
                  <c:v>21.709215055555557</c:v>
                </c:pt>
                <c:pt idx="7908">
                  <c:v>21.71199288888889</c:v>
                </c:pt>
                <c:pt idx="7909">
                  <c:v>21.714770722222219</c:v>
                </c:pt>
                <c:pt idx="7910">
                  <c:v>21.717548555555556</c:v>
                </c:pt>
                <c:pt idx="7911">
                  <c:v>21.720326388888889</c:v>
                </c:pt>
                <c:pt idx="7912">
                  <c:v>21.723104194444446</c:v>
                </c:pt>
                <c:pt idx="7913">
                  <c:v>21.725882027777779</c:v>
                </c:pt>
                <c:pt idx="7914">
                  <c:v>21.728659861111108</c:v>
                </c:pt>
                <c:pt idx="7915">
                  <c:v>21.731437694444445</c:v>
                </c:pt>
                <c:pt idx="7916">
                  <c:v>21.734215527777778</c:v>
                </c:pt>
                <c:pt idx="7917">
                  <c:v>21.736993361111114</c:v>
                </c:pt>
                <c:pt idx="7918">
                  <c:v>21.739771194444444</c:v>
                </c:pt>
                <c:pt idx="7919">
                  <c:v>21.742549027777777</c:v>
                </c:pt>
                <c:pt idx="7920">
                  <c:v>21.745326861111113</c:v>
                </c:pt>
                <c:pt idx="7921">
                  <c:v>21.748104694444443</c:v>
                </c:pt>
                <c:pt idx="7922">
                  <c:v>21.750882527777776</c:v>
                </c:pt>
                <c:pt idx="7923">
                  <c:v>21.753660361111113</c:v>
                </c:pt>
                <c:pt idx="7924">
                  <c:v>21.756438194444446</c:v>
                </c:pt>
                <c:pt idx="7925">
                  <c:v>21.759216027777775</c:v>
                </c:pt>
                <c:pt idx="7926">
                  <c:v>21.761993861111112</c:v>
                </c:pt>
                <c:pt idx="7927">
                  <c:v>21.764771694444445</c:v>
                </c:pt>
                <c:pt idx="7928">
                  <c:v>21.767549527777778</c:v>
                </c:pt>
                <c:pt idx="7929">
                  <c:v>21.770327361111111</c:v>
                </c:pt>
                <c:pt idx="7930">
                  <c:v>21.773105194444444</c:v>
                </c:pt>
                <c:pt idx="7931">
                  <c:v>21.775883027777777</c:v>
                </c:pt>
                <c:pt idx="7932">
                  <c:v>21.778660861111113</c:v>
                </c:pt>
                <c:pt idx="7933">
                  <c:v>21.781438694444443</c:v>
                </c:pt>
                <c:pt idx="7934">
                  <c:v>21.784216527777776</c:v>
                </c:pt>
                <c:pt idx="7935">
                  <c:v>21.786994361111113</c:v>
                </c:pt>
                <c:pt idx="7936">
                  <c:v>21.789772194444442</c:v>
                </c:pt>
                <c:pt idx="7937">
                  <c:v>21.792550027777775</c:v>
                </c:pt>
                <c:pt idx="7938">
                  <c:v>21.795327861111112</c:v>
                </c:pt>
                <c:pt idx="7939">
                  <c:v>21.798105694444445</c:v>
                </c:pt>
                <c:pt idx="7940">
                  <c:v>21.800883527777774</c:v>
                </c:pt>
                <c:pt idx="7941">
                  <c:v>21.803661361111111</c:v>
                </c:pt>
                <c:pt idx="7942">
                  <c:v>21.806439194444444</c:v>
                </c:pt>
                <c:pt idx="7943">
                  <c:v>21.80921702777778</c:v>
                </c:pt>
                <c:pt idx="7944">
                  <c:v>21.81199486111111</c:v>
                </c:pt>
                <c:pt idx="7945">
                  <c:v>21.814772694444443</c:v>
                </c:pt>
                <c:pt idx="7946">
                  <c:v>21.817550527777779</c:v>
                </c:pt>
                <c:pt idx="7947">
                  <c:v>21.820328361111113</c:v>
                </c:pt>
                <c:pt idx="7948">
                  <c:v>21.823106194444442</c:v>
                </c:pt>
                <c:pt idx="7949">
                  <c:v>21.825884027777779</c:v>
                </c:pt>
                <c:pt idx="7950">
                  <c:v>21.828661861111112</c:v>
                </c:pt>
                <c:pt idx="7951">
                  <c:v>21.831439694444445</c:v>
                </c:pt>
                <c:pt idx="7952">
                  <c:v>21.834217527777778</c:v>
                </c:pt>
                <c:pt idx="7953">
                  <c:v>21.836995361111111</c:v>
                </c:pt>
                <c:pt idx="7954">
                  <c:v>21.839773166666667</c:v>
                </c:pt>
                <c:pt idx="7955">
                  <c:v>21.842551</c:v>
                </c:pt>
                <c:pt idx="7956">
                  <c:v>21.845328833333333</c:v>
                </c:pt>
                <c:pt idx="7957">
                  <c:v>21.848106666666666</c:v>
                </c:pt>
                <c:pt idx="7958">
                  <c:v>21.850884499999999</c:v>
                </c:pt>
                <c:pt idx="7959">
                  <c:v>21.853662333333332</c:v>
                </c:pt>
                <c:pt idx="7960">
                  <c:v>21.856440166666669</c:v>
                </c:pt>
                <c:pt idx="7961">
                  <c:v>21.859217999999998</c:v>
                </c:pt>
                <c:pt idx="7962">
                  <c:v>21.861995833333332</c:v>
                </c:pt>
                <c:pt idx="7963">
                  <c:v>21.864773666666668</c:v>
                </c:pt>
                <c:pt idx="7964">
                  <c:v>21.867551499999998</c:v>
                </c:pt>
                <c:pt idx="7965">
                  <c:v>21.870329333333331</c:v>
                </c:pt>
                <c:pt idx="7966">
                  <c:v>21.873107166666667</c:v>
                </c:pt>
                <c:pt idx="7967">
                  <c:v>21.875885</c:v>
                </c:pt>
                <c:pt idx="7968">
                  <c:v>21.878662833333333</c:v>
                </c:pt>
                <c:pt idx="7969">
                  <c:v>21.881440666666666</c:v>
                </c:pt>
                <c:pt idx="7970">
                  <c:v>21.884218499999999</c:v>
                </c:pt>
                <c:pt idx="7971">
                  <c:v>21.886996333333336</c:v>
                </c:pt>
                <c:pt idx="7972">
                  <c:v>21.889774166666665</c:v>
                </c:pt>
                <c:pt idx="7973">
                  <c:v>21.892551999999998</c:v>
                </c:pt>
                <c:pt idx="7974">
                  <c:v>21.895329833333335</c:v>
                </c:pt>
                <c:pt idx="7975">
                  <c:v>21.898107666666668</c:v>
                </c:pt>
                <c:pt idx="7976">
                  <c:v>21.900885499999998</c:v>
                </c:pt>
                <c:pt idx="7977">
                  <c:v>21.903663333333334</c:v>
                </c:pt>
                <c:pt idx="7978">
                  <c:v>21.906441166666667</c:v>
                </c:pt>
                <c:pt idx="7979">
                  <c:v>21.909218999999997</c:v>
                </c:pt>
                <c:pt idx="7980">
                  <c:v>21.911996833333333</c:v>
                </c:pt>
                <c:pt idx="7981">
                  <c:v>21.914774666666666</c:v>
                </c:pt>
                <c:pt idx="7982">
                  <c:v>21.917552499999999</c:v>
                </c:pt>
                <c:pt idx="7983">
                  <c:v>21.920330333333332</c:v>
                </c:pt>
                <c:pt idx="7984">
                  <c:v>21.923108166666665</c:v>
                </c:pt>
                <c:pt idx="7985">
                  <c:v>21.925885999999998</c:v>
                </c:pt>
                <c:pt idx="7986">
                  <c:v>21.928663833333335</c:v>
                </c:pt>
                <c:pt idx="7987">
                  <c:v>21.931441666666665</c:v>
                </c:pt>
                <c:pt idx="7988">
                  <c:v>21.934219499999998</c:v>
                </c:pt>
                <c:pt idx="7989">
                  <c:v>21.936997333333334</c:v>
                </c:pt>
                <c:pt idx="7990">
                  <c:v>21.939775166666667</c:v>
                </c:pt>
                <c:pt idx="7991">
                  <c:v>21.942553</c:v>
                </c:pt>
                <c:pt idx="7992">
                  <c:v>21.945330833333333</c:v>
                </c:pt>
                <c:pt idx="7993">
                  <c:v>21.948108666666666</c:v>
                </c:pt>
                <c:pt idx="7994">
                  <c:v>21.950886500000003</c:v>
                </c:pt>
                <c:pt idx="7995">
                  <c:v>21.953664333333332</c:v>
                </c:pt>
                <c:pt idx="7996">
                  <c:v>21.956442138888889</c:v>
                </c:pt>
                <c:pt idx="7997">
                  <c:v>21.959219972222222</c:v>
                </c:pt>
                <c:pt idx="7998">
                  <c:v>21.961997805555555</c:v>
                </c:pt>
                <c:pt idx="7999">
                  <c:v>21.964775638888892</c:v>
                </c:pt>
                <c:pt idx="8000">
                  <c:v>21.967553472222221</c:v>
                </c:pt>
                <c:pt idx="8001">
                  <c:v>21.970331305555554</c:v>
                </c:pt>
                <c:pt idx="8002">
                  <c:v>21.973109138888891</c:v>
                </c:pt>
                <c:pt idx="8003">
                  <c:v>21.975886972222224</c:v>
                </c:pt>
                <c:pt idx="8004">
                  <c:v>21.978664805555553</c:v>
                </c:pt>
                <c:pt idx="8005">
                  <c:v>21.98144263888889</c:v>
                </c:pt>
                <c:pt idx="8006">
                  <c:v>21.984220472222223</c:v>
                </c:pt>
                <c:pt idx="8007">
                  <c:v>21.986998305555552</c:v>
                </c:pt>
                <c:pt idx="8008">
                  <c:v>21.989776138888889</c:v>
                </c:pt>
                <c:pt idx="8009">
                  <c:v>21.992553972222222</c:v>
                </c:pt>
                <c:pt idx="8010">
                  <c:v>21.995331805555555</c:v>
                </c:pt>
                <c:pt idx="8011">
                  <c:v>21.998109638888888</c:v>
                </c:pt>
                <c:pt idx="8012">
                  <c:v>22.000887472222221</c:v>
                </c:pt>
                <c:pt idx="8013">
                  <c:v>22.003665305555554</c:v>
                </c:pt>
                <c:pt idx="8014">
                  <c:v>22.006443138888891</c:v>
                </c:pt>
                <c:pt idx="8015">
                  <c:v>22.00922097222222</c:v>
                </c:pt>
                <c:pt idx="8016">
                  <c:v>22.011998805555557</c:v>
                </c:pt>
                <c:pt idx="8017">
                  <c:v>22.01477663888889</c:v>
                </c:pt>
                <c:pt idx="8018">
                  <c:v>22.017554472222223</c:v>
                </c:pt>
                <c:pt idx="8019">
                  <c:v>22.020332305555556</c:v>
                </c:pt>
                <c:pt idx="8020">
                  <c:v>22.023110138888889</c:v>
                </c:pt>
                <c:pt idx="8021">
                  <c:v>22.025887972222222</c:v>
                </c:pt>
                <c:pt idx="8022">
                  <c:v>22.028665805555558</c:v>
                </c:pt>
                <c:pt idx="8023">
                  <c:v>22.031443638888888</c:v>
                </c:pt>
                <c:pt idx="8024">
                  <c:v>22.034221472222221</c:v>
                </c:pt>
                <c:pt idx="8025">
                  <c:v>22.036999305555558</c:v>
                </c:pt>
                <c:pt idx="8026">
                  <c:v>22.039777138888887</c:v>
                </c:pt>
                <c:pt idx="8027">
                  <c:v>22.04255497222222</c:v>
                </c:pt>
                <c:pt idx="8028">
                  <c:v>22.045332805555557</c:v>
                </c:pt>
                <c:pt idx="8029">
                  <c:v>22.04811063888889</c:v>
                </c:pt>
                <c:pt idx="8030">
                  <c:v>22.050888472222219</c:v>
                </c:pt>
                <c:pt idx="8031">
                  <c:v>22.053666305555556</c:v>
                </c:pt>
                <c:pt idx="8032">
                  <c:v>22.056444138888889</c:v>
                </c:pt>
                <c:pt idx="8033">
                  <c:v>22.059221972222222</c:v>
                </c:pt>
                <c:pt idx="8034">
                  <c:v>22.061999805555555</c:v>
                </c:pt>
                <c:pt idx="8035">
                  <c:v>22.064777638888888</c:v>
                </c:pt>
                <c:pt idx="8036">
                  <c:v>22.067555472222221</c:v>
                </c:pt>
                <c:pt idx="8037">
                  <c:v>22.070333305555558</c:v>
                </c:pt>
                <c:pt idx="8038">
                  <c:v>22.073111138888887</c:v>
                </c:pt>
                <c:pt idx="8039">
                  <c:v>22.075888944444443</c:v>
                </c:pt>
                <c:pt idx="8040">
                  <c:v>22.078666777777777</c:v>
                </c:pt>
                <c:pt idx="8041">
                  <c:v>22.081444611111113</c:v>
                </c:pt>
                <c:pt idx="8042">
                  <c:v>22.084222444444446</c:v>
                </c:pt>
                <c:pt idx="8043">
                  <c:v>22.087000277777776</c:v>
                </c:pt>
                <c:pt idx="8044">
                  <c:v>22.089778111111112</c:v>
                </c:pt>
                <c:pt idx="8045">
                  <c:v>22.092555944444445</c:v>
                </c:pt>
                <c:pt idx="8046">
                  <c:v>22.095333777777775</c:v>
                </c:pt>
                <c:pt idx="8047">
                  <c:v>22.098111611111111</c:v>
                </c:pt>
                <c:pt idx="8048">
                  <c:v>22.100889444444444</c:v>
                </c:pt>
                <c:pt idx="8049">
                  <c:v>22.103667277777777</c:v>
                </c:pt>
                <c:pt idx="8050">
                  <c:v>22.106445111111114</c:v>
                </c:pt>
                <c:pt idx="8051">
                  <c:v>22.109222944444443</c:v>
                </c:pt>
                <c:pt idx="8052">
                  <c:v>22.112000777777777</c:v>
                </c:pt>
                <c:pt idx="8053">
                  <c:v>22.114778611111113</c:v>
                </c:pt>
                <c:pt idx="8054">
                  <c:v>22.117556444444443</c:v>
                </c:pt>
                <c:pt idx="8055">
                  <c:v>22.120334277777776</c:v>
                </c:pt>
                <c:pt idx="8056">
                  <c:v>22.123112111111112</c:v>
                </c:pt>
                <c:pt idx="8057">
                  <c:v>22.125889944444445</c:v>
                </c:pt>
                <c:pt idx="8058">
                  <c:v>22.128667777777775</c:v>
                </c:pt>
                <c:pt idx="8059">
                  <c:v>22.131445611111111</c:v>
                </c:pt>
                <c:pt idx="8060">
                  <c:v>22.134223444444444</c:v>
                </c:pt>
                <c:pt idx="8061">
                  <c:v>22.137001277777774</c:v>
                </c:pt>
                <c:pt idx="8062">
                  <c:v>22.13977911111111</c:v>
                </c:pt>
                <c:pt idx="8063">
                  <c:v>22.142556944444443</c:v>
                </c:pt>
                <c:pt idx="8064">
                  <c:v>22.14533477777778</c:v>
                </c:pt>
                <c:pt idx="8065">
                  <c:v>22.148112611111113</c:v>
                </c:pt>
                <c:pt idx="8066">
                  <c:v>22.150890444444443</c:v>
                </c:pt>
                <c:pt idx="8067">
                  <c:v>22.153668277777779</c:v>
                </c:pt>
                <c:pt idx="8068">
                  <c:v>22.156446111111112</c:v>
                </c:pt>
                <c:pt idx="8069">
                  <c:v>22.159223944444442</c:v>
                </c:pt>
                <c:pt idx="8070">
                  <c:v>22.162001777777778</c:v>
                </c:pt>
                <c:pt idx="8071">
                  <c:v>22.164779611111111</c:v>
                </c:pt>
                <c:pt idx="8072">
                  <c:v>22.167557444444444</c:v>
                </c:pt>
                <c:pt idx="8073">
                  <c:v>22.170335277777777</c:v>
                </c:pt>
                <c:pt idx="8074">
                  <c:v>22.17311311111111</c:v>
                </c:pt>
                <c:pt idx="8075">
                  <c:v>22.175890944444443</c:v>
                </c:pt>
                <c:pt idx="8076">
                  <c:v>22.17866877777778</c:v>
                </c:pt>
                <c:pt idx="8077">
                  <c:v>22.181446611111109</c:v>
                </c:pt>
                <c:pt idx="8078">
                  <c:v>22.184224444444443</c:v>
                </c:pt>
                <c:pt idx="8079">
                  <c:v>22.187002277777779</c:v>
                </c:pt>
                <c:pt idx="8080">
                  <c:v>22.189780111111112</c:v>
                </c:pt>
                <c:pt idx="8081">
                  <c:v>22.192557916666669</c:v>
                </c:pt>
                <c:pt idx="8082">
                  <c:v>22.195335749999998</c:v>
                </c:pt>
                <c:pt idx="8083">
                  <c:v>22.198113583333331</c:v>
                </c:pt>
                <c:pt idx="8084">
                  <c:v>22.200891416666668</c:v>
                </c:pt>
                <c:pt idx="8085">
                  <c:v>22.203669250000001</c:v>
                </c:pt>
                <c:pt idx="8086">
                  <c:v>22.20644708333333</c:v>
                </c:pt>
                <c:pt idx="8087">
                  <c:v>22.209224916666667</c:v>
                </c:pt>
                <c:pt idx="8088">
                  <c:v>22.21200275</c:v>
                </c:pt>
                <c:pt idx="8089">
                  <c:v>22.214780583333336</c:v>
                </c:pt>
                <c:pt idx="8090">
                  <c:v>22.217558416666666</c:v>
                </c:pt>
                <c:pt idx="8091">
                  <c:v>22.220336249999999</c:v>
                </c:pt>
                <c:pt idx="8092">
                  <c:v>22.223114083333336</c:v>
                </c:pt>
                <c:pt idx="8093">
                  <c:v>22.225891916666665</c:v>
                </c:pt>
                <c:pt idx="8094">
                  <c:v>22.228669749999998</c:v>
                </c:pt>
                <c:pt idx="8095">
                  <c:v>22.231447583333335</c:v>
                </c:pt>
                <c:pt idx="8096">
                  <c:v>22.234225416666668</c:v>
                </c:pt>
                <c:pt idx="8097">
                  <c:v>22.237003249999997</c:v>
                </c:pt>
                <c:pt idx="8098">
                  <c:v>22.239781083333334</c:v>
                </c:pt>
                <c:pt idx="8099">
                  <c:v>22.242558916666667</c:v>
                </c:pt>
                <c:pt idx="8100">
                  <c:v>22.24533675</c:v>
                </c:pt>
                <c:pt idx="8101">
                  <c:v>22.248114583333333</c:v>
                </c:pt>
                <c:pt idx="8102">
                  <c:v>22.250892416666666</c:v>
                </c:pt>
                <c:pt idx="8103">
                  <c:v>22.253670249999999</c:v>
                </c:pt>
                <c:pt idx="8104">
                  <c:v>22.256448083333336</c:v>
                </c:pt>
                <c:pt idx="8105">
                  <c:v>22.259225916666665</c:v>
                </c:pt>
                <c:pt idx="8106">
                  <c:v>22.262003749999998</c:v>
                </c:pt>
                <c:pt idx="8107">
                  <c:v>22.264781583333335</c:v>
                </c:pt>
                <c:pt idx="8108">
                  <c:v>22.267559416666664</c:v>
                </c:pt>
                <c:pt idx="8109">
                  <c:v>22.270337249999997</c:v>
                </c:pt>
                <c:pt idx="8110">
                  <c:v>22.273115083333334</c:v>
                </c:pt>
                <c:pt idx="8111">
                  <c:v>22.275892916666667</c:v>
                </c:pt>
                <c:pt idx="8112">
                  <c:v>22.278670750000003</c:v>
                </c:pt>
                <c:pt idx="8113">
                  <c:v>22.281448583333333</c:v>
                </c:pt>
                <c:pt idx="8114">
                  <c:v>22.284226416666666</c:v>
                </c:pt>
                <c:pt idx="8115">
                  <c:v>22.287004250000003</c:v>
                </c:pt>
                <c:pt idx="8116">
                  <c:v>22.289782083333332</c:v>
                </c:pt>
                <c:pt idx="8117">
                  <c:v>22.292559916666665</c:v>
                </c:pt>
                <c:pt idx="8118">
                  <c:v>22.295337750000002</c:v>
                </c:pt>
                <c:pt idx="8119">
                  <c:v>22.298115583333335</c:v>
                </c:pt>
                <c:pt idx="8120">
                  <c:v>22.300893416666664</c:v>
                </c:pt>
                <c:pt idx="8121">
                  <c:v>22.303671250000001</c:v>
                </c:pt>
                <c:pt idx="8122">
                  <c:v>22.306449083333334</c:v>
                </c:pt>
                <c:pt idx="8123">
                  <c:v>22.30922688888889</c:v>
                </c:pt>
                <c:pt idx="8124">
                  <c:v>22.312004722222223</c:v>
                </c:pt>
                <c:pt idx="8125">
                  <c:v>22.314782555555553</c:v>
                </c:pt>
                <c:pt idx="8126">
                  <c:v>22.317560388888889</c:v>
                </c:pt>
                <c:pt idx="8127">
                  <c:v>22.320338222222222</c:v>
                </c:pt>
                <c:pt idx="8128">
                  <c:v>22.323116055555555</c:v>
                </c:pt>
                <c:pt idx="8129">
                  <c:v>22.325893888888888</c:v>
                </c:pt>
                <c:pt idx="8130">
                  <c:v>22.328671722222222</c:v>
                </c:pt>
                <c:pt idx="8131">
                  <c:v>22.331449555555555</c:v>
                </c:pt>
                <c:pt idx="8132">
                  <c:v>22.334227388888891</c:v>
                </c:pt>
                <c:pt idx="8133">
                  <c:v>22.337005222222221</c:v>
                </c:pt>
                <c:pt idx="8134">
                  <c:v>22.339783055555554</c:v>
                </c:pt>
                <c:pt idx="8135">
                  <c:v>22.34256088888889</c:v>
                </c:pt>
                <c:pt idx="8136">
                  <c:v>22.34533872222222</c:v>
                </c:pt>
                <c:pt idx="8137">
                  <c:v>22.348116555555556</c:v>
                </c:pt>
                <c:pt idx="8138">
                  <c:v>22.350894388888889</c:v>
                </c:pt>
                <c:pt idx="8139">
                  <c:v>22.353672222222222</c:v>
                </c:pt>
                <c:pt idx="8140">
                  <c:v>22.356450055555555</c:v>
                </c:pt>
                <c:pt idx="8141">
                  <c:v>22.359227888888888</c:v>
                </c:pt>
                <c:pt idx="8142">
                  <c:v>22.362005722222221</c:v>
                </c:pt>
                <c:pt idx="8143">
                  <c:v>22.364783555555558</c:v>
                </c:pt>
                <c:pt idx="8144">
                  <c:v>22.367561388888888</c:v>
                </c:pt>
                <c:pt idx="8145">
                  <c:v>22.370339222222221</c:v>
                </c:pt>
                <c:pt idx="8146">
                  <c:v>22.373117055555557</c:v>
                </c:pt>
                <c:pt idx="8147">
                  <c:v>22.37589488888889</c:v>
                </c:pt>
                <c:pt idx="8148">
                  <c:v>22.37867272222222</c:v>
                </c:pt>
                <c:pt idx="8149">
                  <c:v>22.381450555555556</c:v>
                </c:pt>
                <c:pt idx="8150">
                  <c:v>22.384228388888889</c:v>
                </c:pt>
                <c:pt idx="8151">
                  <c:v>22.387006222222219</c:v>
                </c:pt>
                <c:pt idx="8152">
                  <c:v>22.389784055555555</c:v>
                </c:pt>
                <c:pt idx="8153">
                  <c:v>22.392561888888888</c:v>
                </c:pt>
                <c:pt idx="8154">
                  <c:v>22.395339722222221</c:v>
                </c:pt>
                <c:pt idx="8155">
                  <c:v>22.398117555555555</c:v>
                </c:pt>
                <c:pt idx="8156">
                  <c:v>22.400895388888888</c:v>
                </c:pt>
                <c:pt idx="8157">
                  <c:v>22.403673222222221</c:v>
                </c:pt>
                <c:pt idx="8158">
                  <c:v>22.406451055555557</c:v>
                </c:pt>
                <c:pt idx="8159">
                  <c:v>22.409228888888887</c:v>
                </c:pt>
                <c:pt idx="8160">
                  <c:v>22.412006722222223</c:v>
                </c:pt>
                <c:pt idx="8161">
                  <c:v>22.414784555555556</c:v>
                </c:pt>
                <c:pt idx="8162">
                  <c:v>22.417562388888889</c:v>
                </c:pt>
                <c:pt idx="8163">
                  <c:v>22.420340222222222</c:v>
                </c:pt>
                <c:pt idx="8164">
                  <c:v>22.423118055555555</c:v>
                </c:pt>
                <c:pt idx="8165">
                  <c:v>22.425895888888888</c:v>
                </c:pt>
                <c:pt idx="8166">
                  <c:v>22.428673694444445</c:v>
                </c:pt>
                <c:pt idx="8167">
                  <c:v>22.431451527777778</c:v>
                </c:pt>
                <c:pt idx="8168">
                  <c:v>22.434229361111111</c:v>
                </c:pt>
                <c:pt idx="8169">
                  <c:v>22.437007194444444</c:v>
                </c:pt>
                <c:pt idx="8170">
                  <c:v>22.439785027777777</c:v>
                </c:pt>
                <c:pt idx="8171">
                  <c:v>22.442562861111114</c:v>
                </c:pt>
                <c:pt idx="8172">
                  <c:v>22.445340694444443</c:v>
                </c:pt>
                <c:pt idx="8173">
                  <c:v>22.448118527777776</c:v>
                </c:pt>
                <c:pt idx="8174">
                  <c:v>22.450896361111113</c:v>
                </c:pt>
                <c:pt idx="8175">
                  <c:v>22.453674194444446</c:v>
                </c:pt>
                <c:pt idx="8176">
                  <c:v>22.456452027777775</c:v>
                </c:pt>
                <c:pt idx="8177">
                  <c:v>22.459229861111112</c:v>
                </c:pt>
                <c:pt idx="8178">
                  <c:v>22.462007694444445</c:v>
                </c:pt>
                <c:pt idx="8179">
                  <c:v>22.464785527777774</c:v>
                </c:pt>
                <c:pt idx="8180">
                  <c:v>22.467563361111111</c:v>
                </c:pt>
                <c:pt idx="8181">
                  <c:v>22.470341194444444</c:v>
                </c:pt>
                <c:pt idx="8182">
                  <c:v>22.473119027777777</c:v>
                </c:pt>
                <c:pt idx="8183">
                  <c:v>22.47589686111111</c:v>
                </c:pt>
                <c:pt idx="8184">
                  <c:v>22.478674694444443</c:v>
                </c:pt>
                <c:pt idx="8185">
                  <c:v>22.48145252777778</c:v>
                </c:pt>
                <c:pt idx="8186">
                  <c:v>22.484230361111113</c:v>
                </c:pt>
                <c:pt idx="8187">
                  <c:v>22.487008194444442</c:v>
                </c:pt>
                <c:pt idx="8188">
                  <c:v>22.489786027777779</c:v>
                </c:pt>
                <c:pt idx="8189">
                  <c:v>22.492563861111112</c:v>
                </c:pt>
                <c:pt idx="8190">
                  <c:v>22.495341694444445</c:v>
                </c:pt>
                <c:pt idx="8191">
                  <c:v>22.498119527777778</c:v>
                </c:pt>
                <c:pt idx="8192">
                  <c:v>22.500897361111111</c:v>
                </c:pt>
                <c:pt idx="8193">
                  <c:v>22.503675194444444</c:v>
                </c:pt>
                <c:pt idx="8194">
                  <c:v>22.506453027777781</c:v>
                </c:pt>
                <c:pt idx="8195">
                  <c:v>22.50923086111111</c:v>
                </c:pt>
                <c:pt idx="8196">
                  <c:v>22.512008694444443</c:v>
                </c:pt>
                <c:pt idx="8197">
                  <c:v>22.51478652777778</c:v>
                </c:pt>
                <c:pt idx="8198">
                  <c:v>22.517564361111109</c:v>
                </c:pt>
                <c:pt idx="8199">
                  <c:v>22.520342194444442</c:v>
                </c:pt>
                <c:pt idx="8200">
                  <c:v>22.523120027777779</c:v>
                </c:pt>
                <c:pt idx="8201">
                  <c:v>22.525897861111112</c:v>
                </c:pt>
                <c:pt idx="8202">
                  <c:v>22.528675694444441</c:v>
                </c:pt>
                <c:pt idx="8203">
                  <c:v>22.531453527777778</c:v>
                </c:pt>
                <c:pt idx="8204">
                  <c:v>22.534231361111111</c:v>
                </c:pt>
                <c:pt idx="8205">
                  <c:v>22.537009194444444</c:v>
                </c:pt>
                <c:pt idx="8206">
                  <c:v>22.539787027777777</c:v>
                </c:pt>
                <c:pt idx="8207">
                  <c:v>22.54256486111111</c:v>
                </c:pt>
                <c:pt idx="8208">
                  <c:v>22.545342666666667</c:v>
                </c:pt>
                <c:pt idx="8209">
                  <c:v>22.5481205</c:v>
                </c:pt>
                <c:pt idx="8210">
                  <c:v>22.550898333333336</c:v>
                </c:pt>
                <c:pt idx="8211">
                  <c:v>22.553676166666666</c:v>
                </c:pt>
                <c:pt idx="8212">
                  <c:v>22.556453999999999</c:v>
                </c:pt>
                <c:pt idx="8213">
                  <c:v>22.559231833333335</c:v>
                </c:pt>
                <c:pt idx="8214">
                  <c:v>22.562009666666668</c:v>
                </c:pt>
                <c:pt idx="8215">
                  <c:v>22.564787499999998</c:v>
                </c:pt>
                <c:pt idx="8216">
                  <c:v>22.567565333333334</c:v>
                </c:pt>
                <c:pt idx="8217">
                  <c:v>22.570343166666667</c:v>
                </c:pt>
                <c:pt idx="8218">
                  <c:v>22.573120999999997</c:v>
                </c:pt>
                <c:pt idx="8219">
                  <c:v>22.575898833333333</c:v>
                </c:pt>
                <c:pt idx="8220">
                  <c:v>22.578676666666667</c:v>
                </c:pt>
                <c:pt idx="8221">
                  <c:v>22.5814545</c:v>
                </c:pt>
                <c:pt idx="8222">
                  <c:v>22.584232333333333</c:v>
                </c:pt>
                <c:pt idx="8223">
                  <c:v>22.587010166666666</c:v>
                </c:pt>
                <c:pt idx="8224">
                  <c:v>22.589787999999999</c:v>
                </c:pt>
                <c:pt idx="8225">
                  <c:v>22.592565833333335</c:v>
                </c:pt>
                <c:pt idx="8226">
                  <c:v>22.595343666666665</c:v>
                </c:pt>
                <c:pt idx="8227">
                  <c:v>22.598121499999998</c:v>
                </c:pt>
                <c:pt idx="8228">
                  <c:v>22.600899333333334</c:v>
                </c:pt>
                <c:pt idx="8229">
                  <c:v>22.603677166666667</c:v>
                </c:pt>
                <c:pt idx="8230">
                  <c:v>22.606454999999997</c:v>
                </c:pt>
                <c:pt idx="8231">
                  <c:v>22.609232833333333</c:v>
                </c:pt>
                <c:pt idx="8232">
                  <c:v>22.612010666666666</c:v>
                </c:pt>
                <c:pt idx="8233">
                  <c:v>22.614788500000003</c:v>
                </c:pt>
                <c:pt idx="8234">
                  <c:v>22.617566333333333</c:v>
                </c:pt>
                <c:pt idx="8235">
                  <c:v>22.620344166666666</c:v>
                </c:pt>
                <c:pt idx="8236">
                  <c:v>22.623122000000002</c:v>
                </c:pt>
                <c:pt idx="8237">
                  <c:v>22.625899833333335</c:v>
                </c:pt>
                <c:pt idx="8238">
                  <c:v>22.628677666666665</c:v>
                </c:pt>
                <c:pt idx="8239">
                  <c:v>22.631455500000001</c:v>
                </c:pt>
                <c:pt idx="8240">
                  <c:v>22.634233333333334</c:v>
                </c:pt>
                <c:pt idx="8241">
                  <c:v>22.637011166666664</c:v>
                </c:pt>
                <c:pt idx="8242">
                  <c:v>22.639789</c:v>
                </c:pt>
                <c:pt idx="8243">
                  <c:v>22.642566833333333</c:v>
                </c:pt>
                <c:pt idx="8244">
                  <c:v>22.645344666666666</c:v>
                </c:pt>
                <c:pt idx="8245">
                  <c:v>22.648122499999999</c:v>
                </c:pt>
                <c:pt idx="8246">
                  <c:v>22.650900333333333</c:v>
                </c:pt>
                <c:pt idx="8247">
                  <c:v>22.653678166666666</c:v>
                </c:pt>
                <c:pt idx="8248">
                  <c:v>22.656456000000002</c:v>
                </c:pt>
                <c:pt idx="8249">
                  <c:v>22.659233833333332</c:v>
                </c:pt>
                <c:pt idx="8250">
                  <c:v>22.662011638888888</c:v>
                </c:pt>
                <c:pt idx="8251">
                  <c:v>22.664789472222221</c:v>
                </c:pt>
                <c:pt idx="8252">
                  <c:v>22.667567305555554</c:v>
                </c:pt>
                <c:pt idx="8253">
                  <c:v>22.670345138888891</c:v>
                </c:pt>
                <c:pt idx="8254">
                  <c:v>22.67312297222222</c:v>
                </c:pt>
                <c:pt idx="8255">
                  <c:v>22.675900805555553</c:v>
                </c:pt>
                <c:pt idx="8256">
                  <c:v>22.67867863888889</c:v>
                </c:pt>
                <c:pt idx="8257">
                  <c:v>22.681456472222223</c:v>
                </c:pt>
                <c:pt idx="8258">
                  <c:v>22.684234305555556</c:v>
                </c:pt>
                <c:pt idx="8259">
                  <c:v>22.687012138888889</c:v>
                </c:pt>
                <c:pt idx="8260">
                  <c:v>22.689789972222222</c:v>
                </c:pt>
                <c:pt idx="8261">
                  <c:v>22.692567805555559</c:v>
                </c:pt>
                <c:pt idx="8262">
                  <c:v>22.695345638888888</c:v>
                </c:pt>
                <c:pt idx="8263">
                  <c:v>22.698123472222221</c:v>
                </c:pt>
                <c:pt idx="8264">
                  <c:v>22.700901305555558</c:v>
                </c:pt>
                <c:pt idx="8265">
                  <c:v>22.703679138888887</c:v>
                </c:pt>
                <c:pt idx="8266">
                  <c:v>22.70645697222222</c:v>
                </c:pt>
                <c:pt idx="8267">
                  <c:v>22.709234805555557</c:v>
                </c:pt>
                <c:pt idx="8268">
                  <c:v>22.71201263888889</c:v>
                </c:pt>
                <c:pt idx="8269">
                  <c:v>22.714790472222219</c:v>
                </c:pt>
                <c:pt idx="8270">
                  <c:v>22.717568305555556</c:v>
                </c:pt>
                <c:pt idx="8271">
                  <c:v>22.720346138888889</c:v>
                </c:pt>
                <c:pt idx="8272">
                  <c:v>22.723123972222222</c:v>
                </c:pt>
                <c:pt idx="8273">
                  <c:v>22.725901805555555</c:v>
                </c:pt>
                <c:pt idx="8274">
                  <c:v>22.728679638888888</c:v>
                </c:pt>
                <c:pt idx="8275">
                  <c:v>22.731457472222221</c:v>
                </c:pt>
                <c:pt idx="8276">
                  <c:v>22.734235305555558</c:v>
                </c:pt>
                <c:pt idx="8277">
                  <c:v>22.737013138888887</c:v>
                </c:pt>
                <c:pt idx="8278">
                  <c:v>22.73979097222222</c:v>
                </c:pt>
                <c:pt idx="8279">
                  <c:v>22.742568805555557</c:v>
                </c:pt>
                <c:pt idx="8280">
                  <c:v>22.745346638888886</c:v>
                </c:pt>
                <c:pt idx="8281">
                  <c:v>22.748124472222219</c:v>
                </c:pt>
                <c:pt idx="8282">
                  <c:v>22.750902305555556</c:v>
                </c:pt>
                <c:pt idx="8283">
                  <c:v>22.753680138888889</c:v>
                </c:pt>
                <c:pt idx="8284">
                  <c:v>22.756457972222226</c:v>
                </c:pt>
                <c:pt idx="8285">
                  <c:v>22.759235805555555</c:v>
                </c:pt>
                <c:pt idx="8286">
                  <c:v>22.762013638888888</c:v>
                </c:pt>
                <c:pt idx="8287">
                  <c:v>22.764791472222225</c:v>
                </c:pt>
                <c:pt idx="8288">
                  <c:v>22.767569305555554</c:v>
                </c:pt>
                <c:pt idx="8289">
                  <c:v>22.770347138888887</c:v>
                </c:pt>
                <c:pt idx="8290">
                  <c:v>22.773124972222224</c:v>
                </c:pt>
                <c:pt idx="8291">
                  <c:v>22.775902805555557</c:v>
                </c:pt>
                <c:pt idx="8292">
                  <c:v>22.778680611111113</c:v>
                </c:pt>
                <c:pt idx="8293">
                  <c:v>22.781458444444443</c:v>
                </c:pt>
                <c:pt idx="8294">
                  <c:v>22.784236277777776</c:v>
                </c:pt>
                <c:pt idx="8295">
                  <c:v>22.787014111111112</c:v>
                </c:pt>
                <c:pt idx="8296">
                  <c:v>22.789791944444445</c:v>
                </c:pt>
                <c:pt idx="8297">
                  <c:v>22.792569777777775</c:v>
                </c:pt>
                <c:pt idx="8298">
                  <c:v>22.795347611111112</c:v>
                </c:pt>
                <c:pt idx="8299">
                  <c:v>22.798125444444445</c:v>
                </c:pt>
                <c:pt idx="8300">
                  <c:v>22.800903277777778</c:v>
                </c:pt>
                <c:pt idx="8301">
                  <c:v>22.803681111111111</c:v>
                </c:pt>
                <c:pt idx="8302">
                  <c:v>22.806458944444444</c:v>
                </c:pt>
                <c:pt idx="8303">
                  <c:v>22.809236777777777</c:v>
                </c:pt>
                <c:pt idx="8304">
                  <c:v>22.812014611111113</c:v>
                </c:pt>
                <c:pt idx="8305">
                  <c:v>22.814792444444443</c:v>
                </c:pt>
                <c:pt idx="8306">
                  <c:v>22.817570277777779</c:v>
                </c:pt>
                <c:pt idx="8307">
                  <c:v>22.820348111111112</c:v>
                </c:pt>
                <c:pt idx="8308">
                  <c:v>22.823125944444442</c:v>
                </c:pt>
                <c:pt idx="8309">
                  <c:v>22.825903777777778</c:v>
                </c:pt>
                <c:pt idx="8310">
                  <c:v>22.828681611111111</c:v>
                </c:pt>
                <c:pt idx="8311">
                  <c:v>22.831459444444445</c:v>
                </c:pt>
                <c:pt idx="8312">
                  <c:v>22.834237277777778</c:v>
                </c:pt>
                <c:pt idx="8313">
                  <c:v>22.837015111111111</c:v>
                </c:pt>
                <c:pt idx="8314">
                  <c:v>22.839792944444444</c:v>
                </c:pt>
                <c:pt idx="8315">
                  <c:v>22.84257077777778</c:v>
                </c:pt>
                <c:pt idx="8316">
                  <c:v>22.84534861111111</c:v>
                </c:pt>
                <c:pt idx="8317">
                  <c:v>22.848126444444443</c:v>
                </c:pt>
                <c:pt idx="8318">
                  <c:v>22.850904277777779</c:v>
                </c:pt>
                <c:pt idx="8319">
                  <c:v>22.853682111111112</c:v>
                </c:pt>
                <c:pt idx="8320">
                  <c:v>22.856459944444442</c:v>
                </c:pt>
                <c:pt idx="8321">
                  <c:v>22.859237777777778</c:v>
                </c:pt>
                <c:pt idx="8322">
                  <c:v>22.862015611111111</c:v>
                </c:pt>
                <c:pt idx="8323">
                  <c:v>22.864793444444441</c:v>
                </c:pt>
                <c:pt idx="8324">
                  <c:v>22.867571277777778</c:v>
                </c:pt>
                <c:pt idx="8325">
                  <c:v>22.870349111111111</c:v>
                </c:pt>
                <c:pt idx="8326">
                  <c:v>22.873126944444444</c:v>
                </c:pt>
                <c:pt idx="8327">
                  <c:v>22.875904777777777</c:v>
                </c:pt>
                <c:pt idx="8328">
                  <c:v>22.87868261111111</c:v>
                </c:pt>
                <c:pt idx="8329">
                  <c:v>22.881460444444443</c:v>
                </c:pt>
                <c:pt idx="8330">
                  <c:v>22.884238277777779</c:v>
                </c:pt>
                <c:pt idx="8331">
                  <c:v>22.887016111111109</c:v>
                </c:pt>
                <c:pt idx="8332">
                  <c:v>22.889793944444445</c:v>
                </c:pt>
                <c:pt idx="8333">
                  <c:v>22.892571777777778</c:v>
                </c:pt>
                <c:pt idx="8334">
                  <c:v>22.895349611111111</c:v>
                </c:pt>
                <c:pt idx="8335">
                  <c:v>22.898127416666668</c:v>
                </c:pt>
                <c:pt idx="8336">
                  <c:v>22.900905249999997</c:v>
                </c:pt>
                <c:pt idx="8337">
                  <c:v>22.903683083333334</c:v>
                </c:pt>
                <c:pt idx="8338">
                  <c:v>22.906460916666667</c:v>
                </c:pt>
                <c:pt idx="8339">
                  <c:v>22.90923875</c:v>
                </c:pt>
                <c:pt idx="8340">
                  <c:v>22.912016583333333</c:v>
                </c:pt>
                <c:pt idx="8341">
                  <c:v>22.914794416666666</c:v>
                </c:pt>
                <c:pt idx="8342">
                  <c:v>22.917572249999999</c:v>
                </c:pt>
                <c:pt idx="8343">
                  <c:v>22.920350083333336</c:v>
                </c:pt>
                <c:pt idx="8344">
                  <c:v>22.923127916666665</c:v>
                </c:pt>
                <c:pt idx="8345">
                  <c:v>22.925905749999998</c:v>
                </c:pt>
                <c:pt idx="8346">
                  <c:v>22.928683583333335</c:v>
                </c:pt>
                <c:pt idx="8347">
                  <c:v>22.931461416666664</c:v>
                </c:pt>
                <c:pt idx="8348">
                  <c:v>22.934239249999997</c:v>
                </c:pt>
                <c:pt idx="8349">
                  <c:v>22.937017083333334</c:v>
                </c:pt>
                <c:pt idx="8350">
                  <c:v>22.939794916666667</c:v>
                </c:pt>
                <c:pt idx="8351">
                  <c:v>22.942572749999997</c:v>
                </c:pt>
                <c:pt idx="8352">
                  <c:v>22.945350583333333</c:v>
                </c:pt>
                <c:pt idx="8353">
                  <c:v>22.948128416666666</c:v>
                </c:pt>
                <c:pt idx="8354">
                  <c:v>22.950906249999999</c:v>
                </c:pt>
                <c:pt idx="8355">
                  <c:v>22.953684083333332</c:v>
                </c:pt>
                <c:pt idx="8356">
                  <c:v>22.956461916666665</c:v>
                </c:pt>
                <c:pt idx="8357">
                  <c:v>22.959239750000002</c:v>
                </c:pt>
                <c:pt idx="8358">
                  <c:v>22.962017583333335</c:v>
                </c:pt>
                <c:pt idx="8359">
                  <c:v>22.964795416666664</c:v>
                </c:pt>
                <c:pt idx="8360">
                  <c:v>22.967573250000001</c:v>
                </c:pt>
                <c:pt idx="8361">
                  <c:v>22.970351083333334</c:v>
                </c:pt>
                <c:pt idx="8362">
                  <c:v>22.973128916666667</c:v>
                </c:pt>
                <c:pt idx="8363">
                  <c:v>22.97590675</c:v>
                </c:pt>
                <c:pt idx="8364">
                  <c:v>22.978684583333333</c:v>
                </c:pt>
                <c:pt idx="8365">
                  <c:v>22.981462416666666</c:v>
                </c:pt>
                <c:pt idx="8366">
                  <c:v>22.984240250000003</c:v>
                </c:pt>
                <c:pt idx="8367">
                  <c:v>22.987018083333332</c:v>
                </c:pt>
                <c:pt idx="8368">
                  <c:v>22.989795916666665</c:v>
                </c:pt>
                <c:pt idx="8369">
                  <c:v>22.992573750000002</c:v>
                </c:pt>
                <c:pt idx="8370">
                  <c:v>22.995351583333331</c:v>
                </c:pt>
                <c:pt idx="8371">
                  <c:v>22.998129416666664</c:v>
                </c:pt>
                <c:pt idx="8372">
                  <c:v>23.000907250000001</c:v>
                </c:pt>
                <c:pt idx="8373">
                  <c:v>23.003685083333334</c:v>
                </c:pt>
                <c:pt idx="8374">
                  <c:v>23.006462916666663</c:v>
                </c:pt>
                <c:pt idx="8375">
                  <c:v>23.00924075</c:v>
                </c:pt>
                <c:pt idx="8376">
                  <c:v>23.012018583333333</c:v>
                </c:pt>
                <c:pt idx="8377">
                  <c:v>23.01479638888889</c:v>
                </c:pt>
                <c:pt idx="8378">
                  <c:v>23.017574222222223</c:v>
                </c:pt>
                <c:pt idx="8379">
                  <c:v>23.020352055555556</c:v>
                </c:pt>
                <c:pt idx="8380">
                  <c:v>23.023129888888889</c:v>
                </c:pt>
                <c:pt idx="8381">
                  <c:v>23.025907722222222</c:v>
                </c:pt>
                <c:pt idx="8382">
                  <c:v>23.028685555555558</c:v>
                </c:pt>
                <c:pt idx="8383">
                  <c:v>23.031463388888888</c:v>
                </c:pt>
                <c:pt idx="8384">
                  <c:v>23.034241222222221</c:v>
                </c:pt>
                <c:pt idx="8385">
                  <c:v>23.037019055555557</c:v>
                </c:pt>
                <c:pt idx="8386">
                  <c:v>23.03979688888889</c:v>
                </c:pt>
                <c:pt idx="8387">
                  <c:v>23.04257472222222</c:v>
                </c:pt>
                <c:pt idx="8388">
                  <c:v>23.045352555555557</c:v>
                </c:pt>
                <c:pt idx="8389">
                  <c:v>23.04813038888889</c:v>
                </c:pt>
                <c:pt idx="8390">
                  <c:v>23.050908222222219</c:v>
                </c:pt>
                <c:pt idx="8391">
                  <c:v>23.053686055555556</c:v>
                </c:pt>
                <c:pt idx="8392">
                  <c:v>23.056463888888889</c:v>
                </c:pt>
                <c:pt idx="8393">
                  <c:v>23.059241722222222</c:v>
                </c:pt>
                <c:pt idx="8394">
                  <c:v>23.062019555555555</c:v>
                </c:pt>
                <c:pt idx="8395">
                  <c:v>23.064797388888888</c:v>
                </c:pt>
                <c:pt idx="8396">
                  <c:v>23.067575222222221</c:v>
                </c:pt>
                <c:pt idx="8397">
                  <c:v>23.070353055555557</c:v>
                </c:pt>
                <c:pt idx="8398">
                  <c:v>23.073130888888887</c:v>
                </c:pt>
                <c:pt idx="8399">
                  <c:v>23.07590872222222</c:v>
                </c:pt>
                <c:pt idx="8400">
                  <c:v>23.078686555555556</c:v>
                </c:pt>
                <c:pt idx="8401">
                  <c:v>23.08146438888889</c:v>
                </c:pt>
                <c:pt idx="8402">
                  <c:v>23.084242222222219</c:v>
                </c:pt>
                <c:pt idx="8403">
                  <c:v>23.087020055555556</c:v>
                </c:pt>
                <c:pt idx="8404">
                  <c:v>23.089797888888889</c:v>
                </c:pt>
                <c:pt idx="8405">
                  <c:v>23.092575722222225</c:v>
                </c:pt>
                <c:pt idx="8406">
                  <c:v>23.095353555555555</c:v>
                </c:pt>
                <c:pt idx="8407">
                  <c:v>23.098131388888888</c:v>
                </c:pt>
                <c:pt idx="8408">
                  <c:v>23.100909222222224</c:v>
                </c:pt>
                <c:pt idx="8409">
                  <c:v>23.103687055555557</c:v>
                </c:pt>
                <c:pt idx="8410">
                  <c:v>23.106464888888887</c:v>
                </c:pt>
                <c:pt idx="8411">
                  <c:v>23.109242722222223</c:v>
                </c:pt>
                <c:pt idx="8412">
                  <c:v>23.112020555555556</c:v>
                </c:pt>
                <c:pt idx="8413">
                  <c:v>23.114798388888886</c:v>
                </c:pt>
                <c:pt idx="8414">
                  <c:v>23.117576222222223</c:v>
                </c:pt>
                <c:pt idx="8415">
                  <c:v>23.120354055555556</c:v>
                </c:pt>
                <c:pt idx="8416">
                  <c:v>23.123131888888889</c:v>
                </c:pt>
                <c:pt idx="8417">
                  <c:v>23.125909722222222</c:v>
                </c:pt>
                <c:pt idx="8418">
                  <c:v>23.128687555555555</c:v>
                </c:pt>
                <c:pt idx="8419">
                  <c:v>23.131465361111111</c:v>
                </c:pt>
                <c:pt idx="8420">
                  <c:v>23.134243194444444</c:v>
                </c:pt>
                <c:pt idx="8421">
                  <c:v>23.137021027777777</c:v>
                </c:pt>
                <c:pt idx="8422">
                  <c:v>23.13979886111111</c:v>
                </c:pt>
                <c:pt idx="8423">
                  <c:v>23.142576694444443</c:v>
                </c:pt>
                <c:pt idx="8424">
                  <c:v>23.145354527777776</c:v>
                </c:pt>
                <c:pt idx="8425">
                  <c:v>23.148132361111113</c:v>
                </c:pt>
                <c:pt idx="8426">
                  <c:v>23.150910194444442</c:v>
                </c:pt>
                <c:pt idx="8427">
                  <c:v>23.153688027777775</c:v>
                </c:pt>
                <c:pt idx="8428">
                  <c:v>23.156465861111112</c:v>
                </c:pt>
                <c:pt idx="8429">
                  <c:v>23.159243694444445</c:v>
                </c:pt>
                <c:pt idx="8430">
                  <c:v>23.162021527777778</c:v>
                </c:pt>
                <c:pt idx="8431">
                  <c:v>23.164799361111111</c:v>
                </c:pt>
                <c:pt idx="8432">
                  <c:v>23.167577194444444</c:v>
                </c:pt>
                <c:pt idx="8433">
                  <c:v>23.170355027777781</c:v>
                </c:pt>
                <c:pt idx="8434">
                  <c:v>23.17313286111111</c:v>
                </c:pt>
                <c:pt idx="8435">
                  <c:v>23.175910694444443</c:v>
                </c:pt>
                <c:pt idx="8436">
                  <c:v>23.17868852777778</c:v>
                </c:pt>
                <c:pt idx="8437">
                  <c:v>23.181466361111109</c:v>
                </c:pt>
                <c:pt idx="8438">
                  <c:v>23.184244194444442</c:v>
                </c:pt>
                <c:pt idx="8439">
                  <c:v>23.187022027777779</c:v>
                </c:pt>
                <c:pt idx="8440">
                  <c:v>23.189799861111112</c:v>
                </c:pt>
                <c:pt idx="8441">
                  <c:v>23.192577694444442</c:v>
                </c:pt>
                <c:pt idx="8442">
                  <c:v>23.195355527777778</c:v>
                </c:pt>
                <c:pt idx="8443">
                  <c:v>23.198133361111111</c:v>
                </c:pt>
                <c:pt idx="8444">
                  <c:v>23.200911194444444</c:v>
                </c:pt>
                <c:pt idx="8445">
                  <c:v>23.203689027777777</c:v>
                </c:pt>
                <c:pt idx="8446">
                  <c:v>23.20646686111111</c:v>
                </c:pt>
                <c:pt idx="8447">
                  <c:v>23.209244694444443</c:v>
                </c:pt>
                <c:pt idx="8448">
                  <c:v>23.21202252777778</c:v>
                </c:pt>
                <c:pt idx="8449">
                  <c:v>23.214800361111109</c:v>
                </c:pt>
                <c:pt idx="8450">
                  <c:v>23.217578194444442</c:v>
                </c:pt>
                <c:pt idx="8451">
                  <c:v>23.220356027777779</c:v>
                </c:pt>
                <c:pt idx="8452">
                  <c:v>23.223133861111108</c:v>
                </c:pt>
                <c:pt idx="8453">
                  <c:v>23.225911694444445</c:v>
                </c:pt>
                <c:pt idx="8454">
                  <c:v>23.228689527777778</c:v>
                </c:pt>
                <c:pt idx="8455">
                  <c:v>23.231467361111111</c:v>
                </c:pt>
                <c:pt idx="8456">
                  <c:v>23.234245194444448</c:v>
                </c:pt>
                <c:pt idx="8457">
                  <c:v>23.237023027777777</c:v>
                </c:pt>
                <c:pt idx="8458">
                  <c:v>23.23980086111111</c:v>
                </c:pt>
                <c:pt idx="8459">
                  <c:v>23.242578694444447</c:v>
                </c:pt>
                <c:pt idx="8460">
                  <c:v>23.245356527777776</c:v>
                </c:pt>
                <c:pt idx="8461">
                  <c:v>23.248134333333336</c:v>
                </c:pt>
                <c:pt idx="8462">
                  <c:v>23.250912166666666</c:v>
                </c:pt>
                <c:pt idx="8463">
                  <c:v>23.253689999999999</c:v>
                </c:pt>
                <c:pt idx="8464">
                  <c:v>23.256467833333335</c:v>
                </c:pt>
                <c:pt idx="8465">
                  <c:v>23.259245666666665</c:v>
                </c:pt>
                <c:pt idx="8466">
                  <c:v>23.262023499999998</c:v>
                </c:pt>
                <c:pt idx="8467">
                  <c:v>23.264801333333335</c:v>
                </c:pt>
                <c:pt idx="8468">
                  <c:v>23.267579166666668</c:v>
                </c:pt>
                <c:pt idx="8469">
                  <c:v>23.270356999999997</c:v>
                </c:pt>
                <c:pt idx="8470">
                  <c:v>23.273134833333334</c:v>
                </c:pt>
                <c:pt idx="8471">
                  <c:v>23.275912666666667</c:v>
                </c:pt>
                <c:pt idx="8472">
                  <c:v>23.278690499999996</c:v>
                </c:pt>
                <c:pt idx="8473">
                  <c:v>23.281468333333333</c:v>
                </c:pt>
                <c:pt idx="8474">
                  <c:v>23.284246166666666</c:v>
                </c:pt>
                <c:pt idx="8475">
                  <c:v>23.287023999999999</c:v>
                </c:pt>
                <c:pt idx="8476">
                  <c:v>23.289801833333335</c:v>
                </c:pt>
                <c:pt idx="8477">
                  <c:v>23.292579666666665</c:v>
                </c:pt>
                <c:pt idx="8478">
                  <c:v>23.295357500000001</c:v>
                </c:pt>
                <c:pt idx="8479">
                  <c:v>23.298135333333335</c:v>
                </c:pt>
                <c:pt idx="8480">
                  <c:v>23.300913166666664</c:v>
                </c:pt>
                <c:pt idx="8481">
                  <c:v>23.303691000000001</c:v>
                </c:pt>
                <c:pt idx="8482">
                  <c:v>23.306468833333334</c:v>
                </c:pt>
                <c:pt idx="8483">
                  <c:v>23.309246666666667</c:v>
                </c:pt>
                <c:pt idx="8484">
                  <c:v>23.3120245</c:v>
                </c:pt>
                <c:pt idx="8485">
                  <c:v>23.314802333333333</c:v>
                </c:pt>
                <c:pt idx="8486">
                  <c:v>23.317580166666666</c:v>
                </c:pt>
                <c:pt idx="8487">
                  <c:v>23.320358000000002</c:v>
                </c:pt>
                <c:pt idx="8488">
                  <c:v>23.323135833333332</c:v>
                </c:pt>
                <c:pt idx="8489">
                  <c:v>23.325913666666665</c:v>
                </c:pt>
                <c:pt idx="8490">
                  <c:v>23.328691500000001</c:v>
                </c:pt>
                <c:pt idx="8491">
                  <c:v>23.331469333333335</c:v>
                </c:pt>
                <c:pt idx="8492">
                  <c:v>23.334247166666664</c:v>
                </c:pt>
                <c:pt idx="8493">
                  <c:v>23.337025000000001</c:v>
                </c:pt>
                <c:pt idx="8494">
                  <c:v>23.339802833333334</c:v>
                </c:pt>
                <c:pt idx="8495">
                  <c:v>23.342580666666663</c:v>
                </c:pt>
                <c:pt idx="8496">
                  <c:v>23.3453585</c:v>
                </c:pt>
                <c:pt idx="8497">
                  <c:v>23.348136333333333</c:v>
                </c:pt>
                <c:pt idx="8498">
                  <c:v>23.350914166666666</c:v>
                </c:pt>
                <c:pt idx="8499">
                  <c:v>23.353691999999999</c:v>
                </c:pt>
                <c:pt idx="8500">
                  <c:v>23.356469833333332</c:v>
                </c:pt>
                <c:pt idx="8501">
                  <c:v>23.359247666666668</c:v>
                </c:pt>
                <c:pt idx="8502">
                  <c:v>23.362025500000001</c:v>
                </c:pt>
                <c:pt idx="8503">
                  <c:v>23.364803333333331</c:v>
                </c:pt>
                <c:pt idx="8504">
                  <c:v>23.367581138888887</c:v>
                </c:pt>
                <c:pt idx="8505">
                  <c:v>23.37035897222222</c:v>
                </c:pt>
                <c:pt idx="8506">
                  <c:v>23.373136805555557</c:v>
                </c:pt>
                <c:pt idx="8507">
                  <c:v>23.37591463888889</c:v>
                </c:pt>
                <c:pt idx="8508">
                  <c:v>23.37869247222222</c:v>
                </c:pt>
                <c:pt idx="8509">
                  <c:v>23.381470305555556</c:v>
                </c:pt>
                <c:pt idx="8510">
                  <c:v>23.384248138888889</c:v>
                </c:pt>
                <c:pt idx="8511">
                  <c:v>23.387025972222222</c:v>
                </c:pt>
                <c:pt idx="8512">
                  <c:v>23.389803805555555</c:v>
                </c:pt>
                <c:pt idx="8513">
                  <c:v>23.392581638888888</c:v>
                </c:pt>
                <c:pt idx="8514">
                  <c:v>23.395359472222221</c:v>
                </c:pt>
                <c:pt idx="8515">
                  <c:v>23.398137305555558</c:v>
                </c:pt>
                <c:pt idx="8516">
                  <c:v>23.400915138888887</c:v>
                </c:pt>
                <c:pt idx="8517">
                  <c:v>23.40369297222222</c:v>
                </c:pt>
                <c:pt idx="8518">
                  <c:v>23.406470805555557</c:v>
                </c:pt>
                <c:pt idx="8519">
                  <c:v>23.409248638888887</c:v>
                </c:pt>
                <c:pt idx="8520">
                  <c:v>23.41202647222222</c:v>
                </c:pt>
                <c:pt idx="8521">
                  <c:v>23.414804305555556</c:v>
                </c:pt>
                <c:pt idx="8522">
                  <c:v>23.417582138888889</c:v>
                </c:pt>
                <c:pt idx="8523">
                  <c:v>23.420359972222219</c:v>
                </c:pt>
                <c:pt idx="8524">
                  <c:v>23.423137805555555</c:v>
                </c:pt>
                <c:pt idx="8525">
                  <c:v>23.425915638888888</c:v>
                </c:pt>
                <c:pt idx="8526">
                  <c:v>23.428693472222225</c:v>
                </c:pt>
                <c:pt idx="8527">
                  <c:v>23.431471305555554</c:v>
                </c:pt>
                <c:pt idx="8528">
                  <c:v>23.434249138888887</c:v>
                </c:pt>
                <c:pt idx="8529">
                  <c:v>23.437026972222224</c:v>
                </c:pt>
                <c:pt idx="8530">
                  <c:v>23.439804805555557</c:v>
                </c:pt>
                <c:pt idx="8531">
                  <c:v>23.442582638888886</c:v>
                </c:pt>
                <c:pt idx="8532">
                  <c:v>23.445360472222223</c:v>
                </c:pt>
                <c:pt idx="8533">
                  <c:v>23.448138305555556</c:v>
                </c:pt>
                <c:pt idx="8534">
                  <c:v>23.450916138888889</c:v>
                </c:pt>
                <c:pt idx="8535">
                  <c:v>23.453693972222222</c:v>
                </c:pt>
                <c:pt idx="8536">
                  <c:v>23.456471805555555</c:v>
                </c:pt>
                <c:pt idx="8537">
                  <c:v>23.459249638888888</c:v>
                </c:pt>
                <c:pt idx="8538">
                  <c:v>23.462027472222225</c:v>
                </c:pt>
                <c:pt idx="8539">
                  <c:v>23.464805305555554</c:v>
                </c:pt>
                <c:pt idx="8540">
                  <c:v>23.467583138888887</c:v>
                </c:pt>
                <c:pt idx="8541">
                  <c:v>23.470360972222224</c:v>
                </c:pt>
                <c:pt idx="8542">
                  <c:v>23.473138805555553</c:v>
                </c:pt>
                <c:pt idx="8543">
                  <c:v>23.475916638888886</c:v>
                </c:pt>
                <c:pt idx="8544">
                  <c:v>23.478694472222223</c:v>
                </c:pt>
                <c:pt idx="8545">
                  <c:v>23.481472305555556</c:v>
                </c:pt>
                <c:pt idx="8546">
                  <c:v>23.484250111111113</c:v>
                </c:pt>
                <c:pt idx="8547">
                  <c:v>23.487027944444442</c:v>
                </c:pt>
                <c:pt idx="8548">
                  <c:v>23.489805777777775</c:v>
                </c:pt>
                <c:pt idx="8549">
                  <c:v>23.492583611111112</c:v>
                </c:pt>
                <c:pt idx="8550">
                  <c:v>23.495361444444445</c:v>
                </c:pt>
                <c:pt idx="8551">
                  <c:v>23.498139277777778</c:v>
                </c:pt>
                <c:pt idx="8552">
                  <c:v>23.500917111111111</c:v>
                </c:pt>
                <c:pt idx="8553">
                  <c:v>23.503694944444444</c:v>
                </c:pt>
                <c:pt idx="8554">
                  <c:v>23.50647277777778</c:v>
                </c:pt>
                <c:pt idx="8555">
                  <c:v>23.50925061111111</c:v>
                </c:pt>
                <c:pt idx="8556">
                  <c:v>23.512028444444443</c:v>
                </c:pt>
                <c:pt idx="8557">
                  <c:v>23.51480627777778</c:v>
                </c:pt>
                <c:pt idx="8558">
                  <c:v>23.517584111111113</c:v>
                </c:pt>
                <c:pt idx="8559">
                  <c:v>23.520361944444442</c:v>
                </c:pt>
                <c:pt idx="8560">
                  <c:v>23.523139777777779</c:v>
                </c:pt>
                <c:pt idx="8561">
                  <c:v>23.525917611111112</c:v>
                </c:pt>
                <c:pt idx="8562">
                  <c:v>23.528695444444441</c:v>
                </c:pt>
                <c:pt idx="8563">
                  <c:v>23.531473277777778</c:v>
                </c:pt>
                <c:pt idx="8564">
                  <c:v>23.534251111111111</c:v>
                </c:pt>
                <c:pt idx="8565">
                  <c:v>23.537028944444444</c:v>
                </c:pt>
                <c:pt idx="8566">
                  <c:v>23.539806777777777</c:v>
                </c:pt>
                <c:pt idx="8567">
                  <c:v>23.54258461111111</c:v>
                </c:pt>
                <c:pt idx="8568">
                  <c:v>23.545362444444443</c:v>
                </c:pt>
                <c:pt idx="8569">
                  <c:v>23.54814027777778</c:v>
                </c:pt>
                <c:pt idx="8570">
                  <c:v>23.550918111111109</c:v>
                </c:pt>
                <c:pt idx="8571">
                  <c:v>23.553695944444442</c:v>
                </c:pt>
                <c:pt idx="8572">
                  <c:v>23.556473777777779</c:v>
                </c:pt>
                <c:pt idx="8573">
                  <c:v>23.559251611111112</c:v>
                </c:pt>
                <c:pt idx="8574">
                  <c:v>23.562029444444445</c:v>
                </c:pt>
                <c:pt idx="8575">
                  <c:v>23.564807277777778</c:v>
                </c:pt>
                <c:pt idx="8576">
                  <c:v>23.567585111111111</c:v>
                </c:pt>
                <c:pt idx="8577">
                  <c:v>23.570362944444447</c:v>
                </c:pt>
                <c:pt idx="8578">
                  <c:v>23.573140777777777</c:v>
                </c:pt>
                <c:pt idx="8579">
                  <c:v>23.57591861111111</c:v>
                </c:pt>
                <c:pt idx="8580">
                  <c:v>23.578696444444446</c:v>
                </c:pt>
                <c:pt idx="8581">
                  <c:v>23.581474277777779</c:v>
                </c:pt>
                <c:pt idx="8582">
                  <c:v>23.584252111111109</c:v>
                </c:pt>
                <c:pt idx="8583">
                  <c:v>23.587029944444446</c:v>
                </c:pt>
                <c:pt idx="8584">
                  <c:v>23.589807777777779</c:v>
                </c:pt>
                <c:pt idx="8585">
                  <c:v>23.592585611111108</c:v>
                </c:pt>
                <c:pt idx="8586">
                  <c:v>23.595363444444445</c:v>
                </c:pt>
                <c:pt idx="8587">
                  <c:v>23.598141277777778</c:v>
                </c:pt>
                <c:pt idx="8588">
                  <c:v>23.600919083333334</c:v>
                </c:pt>
                <c:pt idx="8589">
                  <c:v>23.603696916666667</c:v>
                </c:pt>
                <c:pt idx="8590">
                  <c:v>23.606474749999997</c:v>
                </c:pt>
                <c:pt idx="8591">
                  <c:v>23.609252583333333</c:v>
                </c:pt>
                <c:pt idx="8592">
                  <c:v>23.612030416666666</c:v>
                </c:pt>
                <c:pt idx="8593">
                  <c:v>23.614808249999999</c:v>
                </c:pt>
                <c:pt idx="8594">
                  <c:v>23.617586083333332</c:v>
                </c:pt>
                <c:pt idx="8595">
                  <c:v>23.620363916666665</c:v>
                </c:pt>
                <c:pt idx="8596">
                  <c:v>23.623141749999998</c:v>
                </c:pt>
                <c:pt idx="8597">
                  <c:v>23.625919583333335</c:v>
                </c:pt>
                <c:pt idx="8598">
                  <c:v>23.628697416666665</c:v>
                </c:pt>
                <c:pt idx="8599">
                  <c:v>23.631475250000001</c:v>
                </c:pt>
                <c:pt idx="8600">
                  <c:v>23.634253083333334</c:v>
                </c:pt>
                <c:pt idx="8601">
                  <c:v>23.637030916666667</c:v>
                </c:pt>
                <c:pt idx="8602">
                  <c:v>23.63980875</c:v>
                </c:pt>
                <c:pt idx="8603">
                  <c:v>23.642586583333333</c:v>
                </c:pt>
                <c:pt idx="8604">
                  <c:v>23.645364416666666</c:v>
                </c:pt>
                <c:pt idx="8605">
                  <c:v>23.648142250000003</c:v>
                </c:pt>
                <c:pt idx="8606">
                  <c:v>23.650920083333332</c:v>
                </c:pt>
                <c:pt idx="8607">
                  <c:v>23.653697916666665</c:v>
                </c:pt>
                <c:pt idx="8608">
                  <c:v>23.656475750000002</c:v>
                </c:pt>
                <c:pt idx="8609">
                  <c:v>23.659253583333332</c:v>
                </c:pt>
                <c:pt idx="8610">
                  <c:v>23.662031416666665</c:v>
                </c:pt>
                <c:pt idx="8611">
                  <c:v>23.664809250000001</c:v>
                </c:pt>
                <c:pt idx="8612">
                  <c:v>23.667587083333334</c:v>
                </c:pt>
                <c:pt idx="8613">
                  <c:v>23.670364916666664</c:v>
                </c:pt>
                <c:pt idx="8614">
                  <c:v>23.67314275</c:v>
                </c:pt>
                <c:pt idx="8615">
                  <c:v>23.675920583333333</c:v>
                </c:pt>
                <c:pt idx="8616">
                  <c:v>23.678698416666666</c:v>
                </c:pt>
                <c:pt idx="8617">
                  <c:v>23.681476249999999</c:v>
                </c:pt>
                <c:pt idx="8618">
                  <c:v>23.684254083333332</c:v>
                </c:pt>
                <c:pt idx="8619">
                  <c:v>23.687031916666665</c:v>
                </c:pt>
                <c:pt idx="8620">
                  <c:v>23.689809750000002</c:v>
                </c:pt>
                <c:pt idx="8621">
                  <c:v>23.692587583333331</c:v>
                </c:pt>
                <c:pt idx="8622">
                  <c:v>23.695365416666668</c:v>
                </c:pt>
                <c:pt idx="8623">
                  <c:v>23.698143250000001</c:v>
                </c:pt>
                <c:pt idx="8624">
                  <c:v>23.700921083333331</c:v>
                </c:pt>
                <c:pt idx="8625">
                  <c:v>23.703698916666667</c:v>
                </c:pt>
                <c:pt idx="8626">
                  <c:v>23.70647675</c:v>
                </c:pt>
                <c:pt idx="8627">
                  <c:v>23.709254583333333</c:v>
                </c:pt>
                <c:pt idx="8628">
                  <c:v>23.71203241666667</c:v>
                </c:pt>
                <c:pt idx="8629">
                  <c:v>23.714810249999999</c:v>
                </c:pt>
                <c:pt idx="8630">
                  <c:v>23.717588083333332</c:v>
                </c:pt>
                <c:pt idx="8631">
                  <c:v>23.720365888888889</c:v>
                </c:pt>
                <c:pt idx="8632">
                  <c:v>23.723143722222222</c:v>
                </c:pt>
                <c:pt idx="8633">
                  <c:v>23.725921555555558</c:v>
                </c:pt>
                <c:pt idx="8634">
                  <c:v>23.728699388888888</c:v>
                </c:pt>
                <c:pt idx="8635">
                  <c:v>23.731477222222221</c:v>
                </c:pt>
                <c:pt idx="8636">
                  <c:v>23.734255055555558</c:v>
                </c:pt>
                <c:pt idx="8637">
                  <c:v>23.737032888888887</c:v>
                </c:pt>
                <c:pt idx="8638">
                  <c:v>23.73981072222222</c:v>
                </c:pt>
                <c:pt idx="8639">
                  <c:v>23.742588555555557</c:v>
                </c:pt>
                <c:pt idx="8640">
                  <c:v>23.74536638888889</c:v>
                </c:pt>
                <c:pt idx="8641">
                  <c:v>23.748144222222219</c:v>
                </c:pt>
                <c:pt idx="8642">
                  <c:v>23.750922055555556</c:v>
                </c:pt>
                <c:pt idx="8643">
                  <c:v>23.753699888888889</c:v>
                </c:pt>
                <c:pt idx="8644">
                  <c:v>23.756477722222218</c:v>
                </c:pt>
                <c:pt idx="8645">
                  <c:v>23.759255555555555</c:v>
                </c:pt>
                <c:pt idx="8646">
                  <c:v>23.762033388888888</c:v>
                </c:pt>
                <c:pt idx="8647">
                  <c:v>23.764811222222225</c:v>
                </c:pt>
                <c:pt idx="8648">
                  <c:v>23.767589055555558</c:v>
                </c:pt>
                <c:pt idx="8649">
                  <c:v>23.770366888888887</c:v>
                </c:pt>
                <c:pt idx="8650">
                  <c:v>23.773144722222224</c:v>
                </c:pt>
                <c:pt idx="8651">
                  <c:v>23.775922555555557</c:v>
                </c:pt>
                <c:pt idx="8652">
                  <c:v>23.778700388888886</c:v>
                </c:pt>
                <c:pt idx="8653">
                  <c:v>23.781478222222223</c:v>
                </c:pt>
                <c:pt idx="8654">
                  <c:v>23.784256055555556</c:v>
                </c:pt>
                <c:pt idx="8655">
                  <c:v>23.787033888888889</c:v>
                </c:pt>
                <c:pt idx="8656">
                  <c:v>23.789811722222222</c:v>
                </c:pt>
                <c:pt idx="8657">
                  <c:v>23.792589555555555</c:v>
                </c:pt>
                <c:pt idx="8658">
                  <c:v>23.795367388888888</c:v>
                </c:pt>
                <c:pt idx="8659">
                  <c:v>23.798145222222225</c:v>
                </c:pt>
                <c:pt idx="8660">
                  <c:v>23.800923055555554</c:v>
                </c:pt>
                <c:pt idx="8661">
                  <c:v>23.803700888888887</c:v>
                </c:pt>
                <c:pt idx="8662">
                  <c:v>23.806478722222224</c:v>
                </c:pt>
                <c:pt idx="8663">
                  <c:v>23.809256555555557</c:v>
                </c:pt>
                <c:pt idx="8664">
                  <c:v>23.812034388888886</c:v>
                </c:pt>
                <c:pt idx="8665">
                  <c:v>23.814812222222223</c:v>
                </c:pt>
                <c:pt idx="8666">
                  <c:v>23.817590055555556</c:v>
                </c:pt>
                <c:pt idx="8667">
                  <c:v>23.820367888888885</c:v>
                </c:pt>
                <c:pt idx="8668">
                  <c:v>23.823145722222222</c:v>
                </c:pt>
                <c:pt idx="8669">
                  <c:v>23.825923555555555</c:v>
                </c:pt>
                <c:pt idx="8670">
                  <c:v>23.828701388888888</c:v>
                </c:pt>
                <c:pt idx="8671">
                  <c:v>23.831479222222221</c:v>
                </c:pt>
                <c:pt idx="8672">
                  <c:v>23.834257055555554</c:v>
                </c:pt>
                <c:pt idx="8673">
                  <c:v>23.83703486111111</c:v>
                </c:pt>
                <c:pt idx="8674">
                  <c:v>23.839812694444444</c:v>
                </c:pt>
                <c:pt idx="8675">
                  <c:v>23.84259052777778</c:v>
                </c:pt>
                <c:pt idx="8676">
                  <c:v>23.84536836111111</c:v>
                </c:pt>
                <c:pt idx="8677">
                  <c:v>23.848146194444443</c:v>
                </c:pt>
                <c:pt idx="8678">
                  <c:v>23.850924027777779</c:v>
                </c:pt>
                <c:pt idx="8679">
                  <c:v>23.853701861111112</c:v>
                </c:pt>
                <c:pt idx="8680">
                  <c:v>23.856479694444442</c:v>
                </c:pt>
                <c:pt idx="8681">
                  <c:v>23.859257527777778</c:v>
                </c:pt>
                <c:pt idx="8682">
                  <c:v>23.862035361111111</c:v>
                </c:pt>
                <c:pt idx="8683">
                  <c:v>23.864813194444444</c:v>
                </c:pt>
                <c:pt idx="8684">
                  <c:v>23.867591027777777</c:v>
                </c:pt>
                <c:pt idx="8685">
                  <c:v>23.87036886111111</c:v>
                </c:pt>
                <c:pt idx="8686">
                  <c:v>23.873146694444443</c:v>
                </c:pt>
                <c:pt idx="8687">
                  <c:v>23.87592452777778</c:v>
                </c:pt>
                <c:pt idx="8688">
                  <c:v>23.87870236111111</c:v>
                </c:pt>
                <c:pt idx="8689">
                  <c:v>23.881480194444443</c:v>
                </c:pt>
                <c:pt idx="8690">
                  <c:v>23.884258027777779</c:v>
                </c:pt>
                <c:pt idx="8691">
                  <c:v>23.887035861111109</c:v>
                </c:pt>
                <c:pt idx="8692">
                  <c:v>23.889813694444442</c:v>
                </c:pt>
                <c:pt idx="8693">
                  <c:v>23.892591527777778</c:v>
                </c:pt>
                <c:pt idx="8694">
                  <c:v>23.895369361111111</c:v>
                </c:pt>
                <c:pt idx="8695">
                  <c:v>23.898147194444448</c:v>
                </c:pt>
                <c:pt idx="8696">
                  <c:v>23.900925027777777</c:v>
                </c:pt>
                <c:pt idx="8697">
                  <c:v>23.90370286111111</c:v>
                </c:pt>
                <c:pt idx="8698">
                  <c:v>23.906480694444447</c:v>
                </c:pt>
                <c:pt idx="8699">
                  <c:v>23.909258527777776</c:v>
                </c:pt>
                <c:pt idx="8700">
                  <c:v>23.91203636111111</c:v>
                </c:pt>
                <c:pt idx="8701">
                  <c:v>23.914814194444446</c:v>
                </c:pt>
                <c:pt idx="8702">
                  <c:v>23.917592027777779</c:v>
                </c:pt>
                <c:pt idx="8703">
                  <c:v>23.920369861111109</c:v>
                </c:pt>
                <c:pt idx="8704">
                  <c:v>23.923147694444445</c:v>
                </c:pt>
                <c:pt idx="8705">
                  <c:v>23.925925527777778</c:v>
                </c:pt>
                <c:pt idx="8706">
                  <c:v>23.928703361111111</c:v>
                </c:pt>
                <c:pt idx="8707">
                  <c:v>23.931481194444444</c:v>
                </c:pt>
                <c:pt idx="8708">
                  <c:v>23.934259027777777</c:v>
                </c:pt>
                <c:pt idx="8709">
                  <c:v>23.93703686111111</c:v>
                </c:pt>
                <c:pt idx="8710">
                  <c:v>23.939814694444447</c:v>
                </c:pt>
                <c:pt idx="8711">
                  <c:v>23.942592527777776</c:v>
                </c:pt>
                <c:pt idx="8712">
                  <c:v>23.94537036111111</c:v>
                </c:pt>
                <c:pt idx="8713">
                  <c:v>23.948148194444446</c:v>
                </c:pt>
                <c:pt idx="8714">
                  <c:v>23.950926027777776</c:v>
                </c:pt>
                <c:pt idx="8715">
                  <c:v>23.953703833333336</c:v>
                </c:pt>
                <c:pt idx="8716">
                  <c:v>23.956481666666665</c:v>
                </c:pt>
                <c:pt idx="8717">
                  <c:v>23.959259499999998</c:v>
                </c:pt>
                <c:pt idx="8718">
                  <c:v>23.962037333333335</c:v>
                </c:pt>
                <c:pt idx="8719">
                  <c:v>23.964815166666664</c:v>
                </c:pt>
                <c:pt idx="8720">
                  <c:v>23.967593000000001</c:v>
                </c:pt>
                <c:pt idx="8721">
                  <c:v>23.970370833333334</c:v>
                </c:pt>
                <c:pt idx="8722">
                  <c:v>23.973148666666667</c:v>
                </c:pt>
                <c:pt idx="8723">
                  <c:v>23.9759265</c:v>
                </c:pt>
                <c:pt idx="8724">
                  <c:v>23.978704333333333</c:v>
                </c:pt>
                <c:pt idx="8725">
                  <c:v>23.981482166666666</c:v>
                </c:pt>
                <c:pt idx="8726">
                  <c:v>23.984260000000003</c:v>
                </c:pt>
                <c:pt idx="8727">
                  <c:v>23.987037833333332</c:v>
                </c:pt>
                <c:pt idx="8728">
                  <c:v>23.989815666666665</c:v>
                </c:pt>
                <c:pt idx="8729">
                  <c:v>23.992593500000002</c:v>
                </c:pt>
                <c:pt idx="8730">
                  <c:v>23.995371333333335</c:v>
                </c:pt>
                <c:pt idx="8731">
                  <c:v>23.998149166666664</c:v>
                </c:pt>
                <c:pt idx="8732">
                  <c:v>24.000927000000001</c:v>
                </c:pt>
                <c:pt idx="8733">
                  <c:v>24.003704833333334</c:v>
                </c:pt>
                <c:pt idx="8734">
                  <c:v>24.006482666666663</c:v>
                </c:pt>
                <c:pt idx="8735">
                  <c:v>24.0092605</c:v>
                </c:pt>
                <c:pt idx="8736">
                  <c:v>24.012038333333333</c:v>
                </c:pt>
                <c:pt idx="8737">
                  <c:v>24.014816166666666</c:v>
                </c:pt>
                <c:pt idx="8738">
                  <c:v>24.017593999999999</c:v>
                </c:pt>
                <c:pt idx="8739">
                  <c:v>24.020371833333332</c:v>
                </c:pt>
                <c:pt idx="8740">
                  <c:v>24.023149666666665</c:v>
                </c:pt>
                <c:pt idx="8741">
                  <c:v>24.025927500000002</c:v>
                </c:pt>
                <c:pt idx="8742">
                  <c:v>24.028705333333331</c:v>
                </c:pt>
                <c:pt idx="8743">
                  <c:v>24.031483166666664</c:v>
                </c:pt>
                <c:pt idx="8744">
                  <c:v>24.034261000000001</c:v>
                </c:pt>
                <c:pt idx="8745">
                  <c:v>24.037038833333334</c:v>
                </c:pt>
                <c:pt idx="8746">
                  <c:v>24.039816666666667</c:v>
                </c:pt>
                <c:pt idx="8747">
                  <c:v>24.0425945</c:v>
                </c:pt>
                <c:pt idx="8748">
                  <c:v>24.045372333333333</c:v>
                </c:pt>
                <c:pt idx="8749">
                  <c:v>24.048150166666669</c:v>
                </c:pt>
                <c:pt idx="8750">
                  <c:v>24.050927999999999</c:v>
                </c:pt>
                <c:pt idx="8751">
                  <c:v>24.053705833333332</c:v>
                </c:pt>
                <c:pt idx="8752">
                  <c:v>24.056483666666669</c:v>
                </c:pt>
                <c:pt idx="8753">
                  <c:v>24.059261500000002</c:v>
                </c:pt>
                <c:pt idx="8754">
                  <c:v>24.062039333333331</c:v>
                </c:pt>
                <c:pt idx="8755">
                  <c:v>24.064817166666668</c:v>
                </c:pt>
                <c:pt idx="8756">
                  <c:v>24.067595000000001</c:v>
                </c:pt>
                <c:pt idx="8757">
                  <c:v>24.070372805555557</c:v>
                </c:pt>
                <c:pt idx="8758">
                  <c:v>24.07315063888889</c:v>
                </c:pt>
                <c:pt idx="8759">
                  <c:v>24.07592847222222</c:v>
                </c:pt>
                <c:pt idx="8760">
                  <c:v>24.078706305555556</c:v>
                </c:pt>
                <c:pt idx="8761">
                  <c:v>24.081484138888889</c:v>
                </c:pt>
                <c:pt idx="8762">
                  <c:v>24.084261972222219</c:v>
                </c:pt>
                <c:pt idx="8763">
                  <c:v>24.087039805555555</c:v>
                </c:pt>
                <c:pt idx="8764">
                  <c:v>24.089817638888888</c:v>
                </c:pt>
                <c:pt idx="8765">
                  <c:v>24.092595472222222</c:v>
                </c:pt>
                <c:pt idx="8766">
                  <c:v>24.095373305555555</c:v>
                </c:pt>
                <c:pt idx="8767">
                  <c:v>24.098151138888888</c:v>
                </c:pt>
                <c:pt idx="8768">
                  <c:v>24.100928972222224</c:v>
                </c:pt>
                <c:pt idx="8769">
                  <c:v>24.103706805555557</c:v>
                </c:pt>
                <c:pt idx="8770">
                  <c:v>24.106484638888887</c:v>
                </c:pt>
                <c:pt idx="8771">
                  <c:v>24.109262472222223</c:v>
                </c:pt>
                <c:pt idx="8772">
                  <c:v>24.112040305555556</c:v>
                </c:pt>
                <c:pt idx="8773">
                  <c:v>24.114818138888889</c:v>
                </c:pt>
                <c:pt idx="8774">
                  <c:v>24.117595972222222</c:v>
                </c:pt>
                <c:pt idx="8775">
                  <c:v>24.120373805555555</c:v>
                </c:pt>
                <c:pt idx="8776">
                  <c:v>24.123151638888888</c:v>
                </c:pt>
                <c:pt idx="8777">
                  <c:v>24.125929472222225</c:v>
                </c:pt>
                <c:pt idx="8778">
                  <c:v>24.128707305555555</c:v>
                </c:pt>
                <c:pt idx="8779">
                  <c:v>24.131485138888888</c:v>
                </c:pt>
                <c:pt idx="8780">
                  <c:v>24.134262972222224</c:v>
                </c:pt>
                <c:pt idx="8781">
                  <c:v>24.137040805555554</c:v>
                </c:pt>
                <c:pt idx="8782">
                  <c:v>24.139818638888887</c:v>
                </c:pt>
                <c:pt idx="8783">
                  <c:v>24.142596472222223</c:v>
                </c:pt>
                <c:pt idx="8784">
                  <c:v>24.145374305555556</c:v>
                </c:pt>
                <c:pt idx="8785">
                  <c:v>24.148152138888886</c:v>
                </c:pt>
                <c:pt idx="8786">
                  <c:v>24.150929972222222</c:v>
                </c:pt>
                <c:pt idx="8787">
                  <c:v>24.153707805555555</c:v>
                </c:pt>
                <c:pt idx="8788">
                  <c:v>24.156485638888888</c:v>
                </c:pt>
                <c:pt idx="8789">
                  <c:v>24.159263472222221</c:v>
                </c:pt>
                <c:pt idx="8790">
                  <c:v>24.162041305555555</c:v>
                </c:pt>
                <c:pt idx="8791">
                  <c:v>24.164819138888888</c:v>
                </c:pt>
                <c:pt idx="8792">
                  <c:v>24.167596972222224</c:v>
                </c:pt>
                <c:pt idx="8793">
                  <c:v>24.170374805555554</c:v>
                </c:pt>
                <c:pt idx="8794">
                  <c:v>24.17315263888889</c:v>
                </c:pt>
                <c:pt idx="8795">
                  <c:v>24.175930472222223</c:v>
                </c:pt>
                <c:pt idx="8796">
                  <c:v>24.178708305555553</c:v>
                </c:pt>
                <c:pt idx="8797">
                  <c:v>24.181486138888889</c:v>
                </c:pt>
                <c:pt idx="8798">
                  <c:v>24.184263972222222</c:v>
                </c:pt>
                <c:pt idx="8799">
                  <c:v>24.187041805555555</c:v>
                </c:pt>
                <c:pt idx="8800">
                  <c:v>24.189819611111112</c:v>
                </c:pt>
                <c:pt idx="8801">
                  <c:v>24.192597444444441</c:v>
                </c:pt>
                <c:pt idx="8802">
                  <c:v>24.195375277777778</c:v>
                </c:pt>
                <c:pt idx="8803">
                  <c:v>24.198153111111111</c:v>
                </c:pt>
                <c:pt idx="8804">
                  <c:v>24.200930944444444</c:v>
                </c:pt>
                <c:pt idx="8805">
                  <c:v>24.203708777777777</c:v>
                </c:pt>
                <c:pt idx="8806">
                  <c:v>24.20648661111111</c:v>
                </c:pt>
                <c:pt idx="8807">
                  <c:v>24.209264444444443</c:v>
                </c:pt>
                <c:pt idx="8808">
                  <c:v>24.21204227777778</c:v>
                </c:pt>
                <c:pt idx="8809">
                  <c:v>24.214820111111109</c:v>
                </c:pt>
                <c:pt idx="8810">
                  <c:v>24.217597944444442</c:v>
                </c:pt>
                <c:pt idx="8811">
                  <c:v>24.220375777777779</c:v>
                </c:pt>
                <c:pt idx="8812">
                  <c:v>24.223153611111112</c:v>
                </c:pt>
                <c:pt idx="8813">
                  <c:v>24.225931444444441</c:v>
                </c:pt>
                <c:pt idx="8814">
                  <c:v>24.228709277777778</c:v>
                </c:pt>
                <c:pt idx="8815">
                  <c:v>24.231487111111111</c:v>
                </c:pt>
                <c:pt idx="8816">
                  <c:v>24.23426494444444</c:v>
                </c:pt>
                <c:pt idx="8817">
                  <c:v>24.237042777777777</c:v>
                </c:pt>
                <c:pt idx="8818">
                  <c:v>24.23982061111111</c:v>
                </c:pt>
                <c:pt idx="8819">
                  <c:v>24.242598444444447</c:v>
                </c:pt>
                <c:pt idx="8820">
                  <c:v>24.24537627777778</c:v>
                </c:pt>
                <c:pt idx="8821">
                  <c:v>24.248154111111109</c:v>
                </c:pt>
                <c:pt idx="8822">
                  <c:v>24.250931944444446</c:v>
                </c:pt>
                <c:pt idx="8823">
                  <c:v>24.253709777777779</c:v>
                </c:pt>
                <c:pt idx="8824">
                  <c:v>24.256487611111108</c:v>
                </c:pt>
                <c:pt idx="8825">
                  <c:v>24.259265444444445</c:v>
                </c:pt>
                <c:pt idx="8826">
                  <c:v>24.262043277777778</c:v>
                </c:pt>
                <c:pt idx="8827">
                  <c:v>24.264821111111111</c:v>
                </c:pt>
                <c:pt idx="8828">
                  <c:v>24.267598944444444</c:v>
                </c:pt>
                <c:pt idx="8829">
                  <c:v>24.270376777777777</c:v>
                </c:pt>
                <c:pt idx="8830">
                  <c:v>24.27315461111111</c:v>
                </c:pt>
                <c:pt idx="8831">
                  <c:v>24.275932444444447</c:v>
                </c:pt>
                <c:pt idx="8832">
                  <c:v>24.278710277777776</c:v>
                </c:pt>
                <c:pt idx="8833">
                  <c:v>24.281488111111109</c:v>
                </c:pt>
                <c:pt idx="8834">
                  <c:v>24.284265944444446</c:v>
                </c:pt>
                <c:pt idx="8835">
                  <c:v>24.287043777777779</c:v>
                </c:pt>
                <c:pt idx="8836">
                  <c:v>24.289821611111108</c:v>
                </c:pt>
                <c:pt idx="8837">
                  <c:v>24.292599444444445</c:v>
                </c:pt>
                <c:pt idx="8838">
                  <c:v>24.295377277777778</c:v>
                </c:pt>
                <c:pt idx="8839">
                  <c:v>24.298155111111107</c:v>
                </c:pt>
                <c:pt idx="8840">
                  <c:v>24.300932944444444</c:v>
                </c:pt>
                <c:pt idx="8841">
                  <c:v>24.303710777777777</c:v>
                </c:pt>
                <c:pt idx="8842">
                  <c:v>24.306488583333334</c:v>
                </c:pt>
                <c:pt idx="8843">
                  <c:v>24.309266416666667</c:v>
                </c:pt>
                <c:pt idx="8844">
                  <c:v>24.312044250000003</c:v>
                </c:pt>
                <c:pt idx="8845">
                  <c:v>24.314822083333333</c:v>
                </c:pt>
                <c:pt idx="8846">
                  <c:v>24.317599916666666</c:v>
                </c:pt>
                <c:pt idx="8847">
                  <c:v>24.320377750000002</c:v>
                </c:pt>
                <c:pt idx="8848">
                  <c:v>24.323155583333332</c:v>
                </c:pt>
                <c:pt idx="8849">
                  <c:v>24.325933416666665</c:v>
                </c:pt>
                <c:pt idx="8850">
                  <c:v>24.328711250000001</c:v>
                </c:pt>
                <c:pt idx="8851">
                  <c:v>24.331489083333334</c:v>
                </c:pt>
                <c:pt idx="8852">
                  <c:v>24.334266916666664</c:v>
                </c:pt>
                <c:pt idx="8853">
                  <c:v>24.33704475</c:v>
                </c:pt>
                <c:pt idx="8854">
                  <c:v>24.339822583333333</c:v>
                </c:pt>
                <c:pt idx="8855">
                  <c:v>24.342600416666667</c:v>
                </c:pt>
                <c:pt idx="8856">
                  <c:v>24.34537825</c:v>
                </c:pt>
                <c:pt idx="8857">
                  <c:v>24.348156083333333</c:v>
                </c:pt>
                <c:pt idx="8858">
                  <c:v>24.350933916666666</c:v>
                </c:pt>
                <c:pt idx="8859">
                  <c:v>24.353711750000002</c:v>
                </c:pt>
                <c:pt idx="8860">
                  <c:v>24.356489583333332</c:v>
                </c:pt>
                <c:pt idx="8861">
                  <c:v>24.359267416666665</c:v>
                </c:pt>
                <c:pt idx="8862">
                  <c:v>24.362045250000001</c:v>
                </c:pt>
                <c:pt idx="8863">
                  <c:v>24.364823083333331</c:v>
                </c:pt>
                <c:pt idx="8864">
                  <c:v>24.367600916666664</c:v>
                </c:pt>
                <c:pt idx="8865">
                  <c:v>24.37037875</c:v>
                </c:pt>
                <c:pt idx="8866">
                  <c:v>24.373156583333333</c:v>
                </c:pt>
                <c:pt idx="8867">
                  <c:v>24.37593441666667</c:v>
                </c:pt>
                <c:pt idx="8868">
                  <c:v>24.37871225</c:v>
                </c:pt>
                <c:pt idx="8869">
                  <c:v>24.381490083333333</c:v>
                </c:pt>
                <c:pt idx="8870">
                  <c:v>24.384267916666669</c:v>
                </c:pt>
                <c:pt idx="8871">
                  <c:v>24.387045749999999</c:v>
                </c:pt>
                <c:pt idx="8872">
                  <c:v>24.389823583333332</c:v>
                </c:pt>
                <c:pt idx="8873">
                  <c:v>24.392601416666668</c:v>
                </c:pt>
                <c:pt idx="8874">
                  <c:v>24.395379250000001</c:v>
                </c:pt>
                <c:pt idx="8875">
                  <c:v>24.398157083333331</c:v>
                </c:pt>
                <c:pt idx="8876">
                  <c:v>24.400934916666667</c:v>
                </c:pt>
                <c:pt idx="8877">
                  <c:v>24.40371275</c:v>
                </c:pt>
                <c:pt idx="8878">
                  <c:v>24.406490583333333</c:v>
                </c:pt>
                <c:pt idx="8879">
                  <c:v>24.409268416666666</c:v>
                </c:pt>
                <c:pt idx="8880">
                  <c:v>24.41204625</c:v>
                </c:pt>
                <c:pt idx="8881">
                  <c:v>24.414824083333333</c:v>
                </c:pt>
                <c:pt idx="8882">
                  <c:v>24.417601916666669</c:v>
                </c:pt>
                <c:pt idx="8883">
                  <c:v>24.420379749999999</c:v>
                </c:pt>
                <c:pt idx="8884">
                  <c:v>24.423157555555555</c:v>
                </c:pt>
                <c:pt idx="8885">
                  <c:v>24.425935388888888</c:v>
                </c:pt>
                <c:pt idx="8886">
                  <c:v>24.428713222222221</c:v>
                </c:pt>
                <c:pt idx="8887">
                  <c:v>24.431491055555558</c:v>
                </c:pt>
                <c:pt idx="8888">
                  <c:v>24.434268888888887</c:v>
                </c:pt>
                <c:pt idx="8889">
                  <c:v>24.43704672222222</c:v>
                </c:pt>
                <c:pt idx="8890">
                  <c:v>24.439824555555557</c:v>
                </c:pt>
                <c:pt idx="8891">
                  <c:v>24.442602388888886</c:v>
                </c:pt>
                <c:pt idx="8892">
                  <c:v>24.445380222222223</c:v>
                </c:pt>
                <c:pt idx="8893">
                  <c:v>24.448158055555556</c:v>
                </c:pt>
                <c:pt idx="8894">
                  <c:v>24.450935888888889</c:v>
                </c:pt>
                <c:pt idx="8895">
                  <c:v>24.453713722222222</c:v>
                </c:pt>
                <c:pt idx="8896">
                  <c:v>24.456491555555555</c:v>
                </c:pt>
                <c:pt idx="8897">
                  <c:v>24.459269388888888</c:v>
                </c:pt>
                <c:pt idx="8898">
                  <c:v>24.462047222222225</c:v>
                </c:pt>
                <c:pt idx="8899">
                  <c:v>24.464825055555554</c:v>
                </c:pt>
                <c:pt idx="8900">
                  <c:v>24.467602888888887</c:v>
                </c:pt>
                <c:pt idx="8901">
                  <c:v>24.470380722222224</c:v>
                </c:pt>
                <c:pt idx="8902">
                  <c:v>24.473158555555557</c:v>
                </c:pt>
                <c:pt idx="8903">
                  <c:v>24.475936388888886</c:v>
                </c:pt>
                <c:pt idx="8904">
                  <c:v>24.478714222222223</c:v>
                </c:pt>
                <c:pt idx="8905">
                  <c:v>24.481492055555556</c:v>
                </c:pt>
                <c:pt idx="8906">
                  <c:v>24.484269888888885</c:v>
                </c:pt>
                <c:pt idx="8907">
                  <c:v>24.487047722222222</c:v>
                </c:pt>
                <c:pt idx="8908">
                  <c:v>24.489825555555555</c:v>
                </c:pt>
                <c:pt idx="8909">
                  <c:v>24.492603388888888</c:v>
                </c:pt>
                <c:pt idx="8910">
                  <c:v>24.495381222222221</c:v>
                </c:pt>
                <c:pt idx="8911">
                  <c:v>24.498159055555554</c:v>
                </c:pt>
                <c:pt idx="8912">
                  <c:v>24.500936888888887</c:v>
                </c:pt>
                <c:pt idx="8913">
                  <c:v>24.503714722222224</c:v>
                </c:pt>
                <c:pt idx="8914">
                  <c:v>24.506492555555553</c:v>
                </c:pt>
                <c:pt idx="8915">
                  <c:v>24.50927038888889</c:v>
                </c:pt>
                <c:pt idx="8916">
                  <c:v>24.512048222222223</c:v>
                </c:pt>
                <c:pt idx="8917">
                  <c:v>24.514826055555556</c:v>
                </c:pt>
                <c:pt idx="8918">
                  <c:v>24.517603888888889</c:v>
                </c:pt>
                <c:pt idx="8919">
                  <c:v>24.520381722222222</c:v>
                </c:pt>
                <c:pt idx="8920">
                  <c:v>24.523159555555555</c:v>
                </c:pt>
                <c:pt idx="8921">
                  <c:v>24.525937388888892</c:v>
                </c:pt>
                <c:pt idx="8922">
                  <c:v>24.528715222222221</c:v>
                </c:pt>
                <c:pt idx="8923">
                  <c:v>24.531493055555554</c:v>
                </c:pt>
                <c:pt idx="8924">
                  <c:v>24.534270888888891</c:v>
                </c:pt>
                <c:pt idx="8925">
                  <c:v>24.537048722222224</c:v>
                </c:pt>
                <c:pt idx="8926">
                  <c:v>24.539826555555553</c:v>
                </c:pt>
                <c:pt idx="8927">
                  <c:v>24.54260436111111</c:v>
                </c:pt>
                <c:pt idx="8928">
                  <c:v>24.545382194444443</c:v>
                </c:pt>
                <c:pt idx="8929">
                  <c:v>24.548160027777779</c:v>
                </c:pt>
                <c:pt idx="8930">
                  <c:v>24.550937861111109</c:v>
                </c:pt>
                <c:pt idx="8931">
                  <c:v>24.553715694444442</c:v>
                </c:pt>
                <c:pt idx="8932">
                  <c:v>24.556493527777778</c:v>
                </c:pt>
                <c:pt idx="8933">
                  <c:v>24.559271361111112</c:v>
                </c:pt>
                <c:pt idx="8934">
                  <c:v>24.562049194444441</c:v>
                </c:pt>
                <c:pt idx="8935">
                  <c:v>24.564827027777778</c:v>
                </c:pt>
                <c:pt idx="8936">
                  <c:v>24.567604861111111</c:v>
                </c:pt>
                <c:pt idx="8937">
                  <c:v>24.570382694444444</c:v>
                </c:pt>
                <c:pt idx="8938">
                  <c:v>24.573160527777777</c:v>
                </c:pt>
                <c:pt idx="8939">
                  <c:v>24.57593836111111</c:v>
                </c:pt>
                <c:pt idx="8940">
                  <c:v>24.578716194444446</c:v>
                </c:pt>
                <c:pt idx="8941">
                  <c:v>24.581494027777779</c:v>
                </c:pt>
                <c:pt idx="8942">
                  <c:v>24.584271861111109</c:v>
                </c:pt>
                <c:pt idx="8943">
                  <c:v>24.587049694444445</c:v>
                </c:pt>
                <c:pt idx="8944">
                  <c:v>24.589827527777778</c:v>
                </c:pt>
                <c:pt idx="8945">
                  <c:v>24.592605361111112</c:v>
                </c:pt>
                <c:pt idx="8946">
                  <c:v>24.595383194444445</c:v>
                </c:pt>
                <c:pt idx="8947">
                  <c:v>24.598161027777778</c:v>
                </c:pt>
                <c:pt idx="8948">
                  <c:v>24.600938861111111</c:v>
                </c:pt>
                <c:pt idx="8949">
                  <c:v>24.603716694444447</c:v>
                </c:pt>
                <c:pt idx="8950">
                  <c:v>24.606494527777777</c:v>
                </c:pt>
                <c:pt idx="8951">
                  <c:v>24.60927236111111</c:v>
                </c:pt>
                <c:pt idx="8952">
                  <c:v>24.612050194444446</c:v>
                </c:pt>
                <c:pt idx="8953">
                  <c:v>24.614828027777776</c:v>
                </c:pt>
                <c:pt idx="8954">
                  <c:v>24.617605861111109</c:v>
                </c:pt>
                <c:pt idx="8955">
                  <c:v>24.620383694444445</c:v>
                </c:pt>
                <c:pt idx="8956">
                  <c:v>24.623161527777778</c:v>
                </c:pt>
                <c:pt idx="8957">
                  <c:v>24.625939361111108</c:v>
                </c:pt>
                <c:pt idx="8958">
                  <c:v>24.628717194444445</c:v>
                </c:pt>
                <c:pt idx="8959">
                  <c:v>24.631495027777778</c:v>
                </c:pt>
                <c:pt idx="8960">
                  <c:v>24.634272861111111</c:v>
                </c:pt>
                <c:pt idx="8961">
                  <c:v>24.637050694444444</c:v>
                </c:pt>
                <c:pt idx="8962">
                  <c:v>24.639828527777777</c:v>
                </c:pt>
                <c:pt idx="8963">
                  <c:v>24.642606361111113</c:v>
                </c:pt>
                <c:pt idx="8964">
                  <c:v>24.645384194444446</c:v>
                </c:pt>
                <c:pt idx="8965">
                  <c:v>24.648162027777776</c:v>
                </c:pt>
                <c:pt idx="8966">
                  <c:v>24.650939861111112</c:v>
                </c:pt>
                <c:pt idx="8967">
                  <c:v>24.653717694444445</c:v>
                </c:pt>
                <c:pt idx="8968">
                  <c:v>24.656495527777775</c:v>
                </c:pt>
                <c:pt idx="8969">
                  <c:v>24.659273333333335</c:v>
                </c:pt>
                <c:pt idx="8970">
                  <c:v>24.662051166666664</c:v>
                </c:pt>
                <c:pt idx="8971">
                  <c:v>24.664829000000001</c:v>
                </c:pt>
                <c:pt idx="8972">
                  <c:v>24.667606833333334</c:v>
                </c:pt>
                <c:pt idx="8973">
                  <c:v>24.670384666666664</c:v>
                </c:pt>
                <c:pt idx="8974">
                  <c:v>24.6731625</c:v>
                </c:pt>
                <c:pt idx="8975">
                  <c:v>24.675940333333333</c:v>
                </c:pt>
                <c:pt idx="8976">
                  <c:v>24.678718166666666</c:v>
                </c:pt>
                <c:pt idx="8977">
                  <c:v>24.681495999999999</c:v>
                </c:pt>
                <c:pt idx="8978">
                  <c:v>24.684273833333332</c:v>
                </c:pt>
                <c:pt idx="8979">
                  <c:v>24.687051666666665</c:v>
                </c:pt>
                <c:pt idx="8980">
                  <c:v>24.689829500000002</c:v>
                </c:pt>
                <c:pt idx="8981">
                  <c:v>24.692607333333331</c:v>
                </c:pt>
                <c:pt idx="8982">
                  <c:v>24.695385166666664</c:v>
                </c:pt>
                <c:pt idx="8983">
                  <c:v>24.698163000000001</c:v>
                </c:pt>
                <c:pt idx="8984">
                  <c:v>24.700940833333334</c:v>
                </c:pt>
                <c:pt idx="8985">
                  <c:v>24.703718666666663</c:v>
                </c:pt>
                <c:pt idx="8986">
                  <c:v>24.7064965</c:v>
                </c:pt>
                <c:pt idx="8987">
                  <c:v>24.709274333333333</c:v>
                </c:pt>
                <c:pt idx="8988">
                  <c:v>24.71205216666667</c:v>
                </c:pt>
                <c:pt idx="8989">
                  <c:v>24.714829999999999</c:v>
                </c:pt>
                <c:pt idx="8990">
                  <c:v>24.717607833333332</c:v>
                </c:pt>
                <c:pt idx="8991">
                  <c:v>24.720385666666669</c:v>
                </c:pt>
                <c:pt idx="8992">
                  <c:v>24.723163500000002</c:v>
                </c:pt>
                <c:pt idx="8993">
                  <c:v>24.725941333333331</c:v>
                </c:pt>
                <c:pt idx="8994">
                  <c:v>24.728719166666668</c:v>
                </c:pt>
                <c:pt idx="8995">
                  <c:v>24.731497000000001</c:v>
                </c:pt>
                <c:pt idx="8996">
                  <c:v>24.73427483333333</c:v>
                </c:pt>
                <c:pt idx="8997">
                  <c:v>24.737052666666667</c:v>
                </c:pt>
                <c:pt idx="8998">
                  <c:v>24.7398305</c:v>
                </c:pt>
                <c:pt idx="8999">
                  <c:v>24.742608333333333</c:v>
                </c:pt>
                <c:pt idx="9000">
                  <c:v>24.745386166666666</c:v>
                </c:pt>
                <c:pt idx="9001">
                  <c:v>24.748163999999999</c:v>
                </c:pt>
                <c:pt idx="9002">
                  <c:v>24.750941833333332</c:v>
                </c:pt>
                <c:pt idx="9003">
                  <c:v>24.753719666666669</c:v>
                </c:pt>
                <c:pt idx="9004">
                  <c:v>24.756497499999998</c:v>
                </c:pt>
                <c:pt idx="9005">
                  <c:v>24.759275333333331</c:v>
                </c:pt>
                <c:pt idx="9006">
                  <c:v>24.762053166666668</c:v>
                </c:pt>
                <c:pt idx="9007">
                  <c:v>24.764831000000001</c:v>
                </c:pt>
                <c:pt idx="9008">
                  <c:v>24.76760883333333</c:v>
                </c:pt>
                <c:pt idx="9009">
                  <c:v>24.770386666666667</c:v>
                </c:pt>
                <c:pt idx="9010">
                  <c:v>24.7731645</c:v>
                </c:pt>
                <c:pt idx="9011">
                  <c:v>24.775942305555557</c:v>
                </c:pt>
                <c:pt idx="9012">
                  <c:v>24.77872013888889</c:v>
                </c:pt>
                <c:pt idx="9013">
                  <c:v>24.781497972222223</c:v>
                </c:pt>
                <c:pt idx="9014">
                  <c:v>24.784275805555556</c:v>
                </c:pt>
                <c:pt idx="9015">
                  <c:v>24.787053638888889</c:v>
                </c:pt>
                <c:pt idx="9016">
                  <c:v>24.789831472222225</c:v>
                </c:pt>
                <c:pt idx="9017">
                  <c:v>24.792609305555555</c:v>
                </c:pt>
                <c:pt idx="9018">
                  <c:v>24.795387138888888</c:v>
                </c:pt>
                <c:pt idx="9019">
                  <c:v>24.798164972222224</c:v>
                </c:pt>
                <c:pt idx="9020">
                  <c:v>24.800942805555554</c:v>
                </c:pt>
                <c:pt idx="9021">
                  <c:v>24.803720638888887</c:v>
                </c:pt>
                <c:pt idx="9022">
                  <c:v>24.806498472222223</c:v>
                </c:pt>
                <c:pt idx="9023">
                  <c:v>24.809276305555557</c:v>
                </c:pt>
                <c:pt idx="9024">
                  <c:v>24.812054138888886</c:v>
                </c:pt>
                <c:pt idx="9025">
                  <c:v>24.814831972222223</c:v>
                </c:pt>
                <c:pt idx="9026">
                  <c:v>24.817609805555556</c:v>
                </c:pt>
                <c:pt idx="9027">
                  <c:v>24.820387638888889</c:v>
                </c:pt>
                <c:pt idx="9028">
                  <c:v>24.823165472222222</c:v>
                </c:pt>
                <c:pt idx="9029">
                  <c:v>24.825943305555555</c:v>
                </c:pt>
                <c:pt idx="9030">
                  <c:v>24.828721138888888</c:v>
                </c:pt>
                <c:pt idx="9031">
                  <c:v>24.831498972222224</c:v>
                </c:pt>
                <c:pt idx="9032">
                  <c:v>24.834276805555554</c:v>
                </c:pt>
                <c:pt idx="9033">
                  <c:v>24.837054638888887</c:v>
                </c:pt>
                <c:pt idx="9034">
                  <c:v>24.839832472222223</c:v>
                </c:pt>
                <c:pt idx="9035">
                  <c:v>24.842610305555553</c:v>
                </c:pt>
                <c:pt idx="9036">
                  <c:v>24.84538813888889</c:v>
                </c:pt>
                <c:pt idx="9037">
                  <c:v>24.848165972222223</c:v>
                </c:pt>
                <c:pt idx="9038">
                  <c:v>24.850943805555556</c:v>
                </c:pt>
                <c:pt idx="9039">
                  <c:v>24.853721638888892</c:v>
                </c:pt>
                <c:pt idx="9040">
                  <c:v>24.856499472222222</c:v>
                </c:pt>
                <c:pt idx="9041">
                  <c:v>24.859277305555555</c:v>
                </c:pt>
                <c:pt idx="9042">
                  <c:v>24.862055138888891</c:v>
                </c:pt>
                <c:pt idx="9043">
                  <c:v>24.864832972222221</c:v>
                </c:pt>
                <c:pt idx="9044">
                  <c:v>24.867610805555554</c:v>
                </c:pt>
                <c:pt idx="9045">
                  <c:v>24.87038863888889</c:v>
                </c:pt>
                <c:pt idx="9046">
                  <c:v>24.873166472222223</c:v>
                </c:pt>
                <c:pt idx="9047">
                  <c:v>24.875944305555553</c:v>
                </c:pt>
                <c:pt idx="9048">
                  <c:v>24.87872213888889</c:v>
                </c:pt>
                <c:pt idx="9049">
                  <c:v>24.881499972222223</c:v>
                </c:pt>
                <c:pt idx="9050">
                  <c:v>24.884277805555556</c:v>
                </c:pt>
                <c:pt idx="9051">
                  <c:v>24.887055638888889</c:v>
                </c:pt>
                <c:pt idx="9052">
                  <c:v>24.889833472222222</c:v>
                </c:pt>
                <c:pt idx="9053">
                  <c:v>24.892611277777778</c:v>
                </c:pt>
                <c:pt idx="9054">
                  <c:v>24.895389111111111</c:v>
                </c:pt>
                <c:pt idx="9055">
                  <c:v>24.898166944444441</c:v>
                </c:pt>
                <c:pt idx="9056">
                  <c:v>24.900944777777777</c:v>
                </c:pt>
                <c:pt idx="9057">
                  <c:v>24.90372261111111</c:v>
                </c:pt>
                <c:pt idx="9058">
                  <c:v>24.906500444444443</c:v>
                </c:pt>
                <c:pt idx="9059">
                  <c:v>24.90927827777778</c:v>
                </c:pt>
                <c:pt idx="9060">
                  <c:v>24.912056111111109</c:v>
                </c:pt>
                <c:pt idx="9061">
                  <c:v>24.914833944444446</c:v>
                </c:pt>
                <c:pt idx="9062">
                  <c:v>24.917611777777779</c:v>
                </c:pt>
                <c:pt idx="9063">
                  <c:v>24.920389611111109</c:v>
                </c:pt>
                <c:pt idx="9064">
                  <c:v>24.923167444444445</c:v>
                </c:pt>
                <c:pt idx="9065">
                  <c:v>24.925945277777778</c:v>
                </c:pt>
                <c:pt idx="9066">
                  <c:v>24.928723111111111</c:v>
                </c:pt>
                <c:pt idx="9067">
                  <c:v>24.931500944444444</c:v>
                </c:pt>
                <c:pt idx="9068">
                  <c:v>24.934278777777777</c:v>
                </c:pt>
                <c:pt idx="9069">
                  <c:v>24.93705661111111</c:v>
                </c:pt>
                <c:pt idx="9070">
                  <c:v>24.939834444444447</c:v>
                </c:pt>
                <c:pt idx="9071">
                  <c:v>24.942612277777776</c:v>
                </c:pt>
                <c:pt idx="9072">
                  <c:v>24.945390111111109</c:v>
                </c:pt>
                <c:pt idx="9073">
                  <c:v>24.948167944444446</c:v>
                </c:pt>
                <c:pt idx="9074">
                  <c:v>24.950945777777779</c:v>
                </c:pt>
                <c:pt idx="9075">
                  <c:v>24.953723611111108</c:v>
                </c:pt>
                <c:pt idx="9076">
                  <c:v>24.956501444444445</c:v>
                </c:pt>
                <c:pt idx="9077">
                  <c:v>24.959279277777778</c:v>
                </c:pt>
                <c:pt idx="9078">
                  <c:v>24.962057111111108</c:v>
                </c:pt>
                <c:pt idx="9079">
                  <c:v>24.964834944444444</c:v>
                </c:pt>
                <c:pt idx="9080">
                  <c:v>24.967612777777777</c:v>
                </c:pt>
                <c:pt idx="9081">
                  <c:v>24.97039061111111</c:v>
                </c:pt>
                <c:pt idx="9082">
                  <c:v>24.973168444444443</c:v>
                </c:pt>
                <c:pt idx="9083">
                  <c:v>24.975946277777776</c:v>
                </c:pt>
                <c:pt idx="9084">
                  <c:v>24.978724111111113</c:v>
                </c:pt>
                <c:pt idx="9085">
                  <c:v>24.981501944444446</c:v>
                </c:pt>
                <c:pt idx="9086">
                  <c:v>24.984279777777775</c:v>
                </c:pt>
                <c:pt idx="9087">
                  <c:v>24.987057611111112</c:v>
                </c:pt>
                <c:pt idx="9088">
                  <c:v>24.989835444444445</c:v>
                </c:pt>
                <c:pt idx="9089">
                  <c:v>24.992613277777778</c:v>
                </c:pt>
                <c:pt idx="9090">
                  <c:v>24.995391111111111</c:v>
                </c:pt>
                <c:pt idx="9091">
                  <c:v>24.998168944444444</c:v>
                </c:pt>
                <c:pt idx="9092">
                  <c:v>25.000946777777777</c:v>
                </c:pt>
                <c:pt idx="9093">
                  <c:v>25.003724611111114</c:v>
                </c:pt>
                <c:pt idx="9094">
                  <c:v>25.006502444444443</c:v>
                </c:pt>
                <c:pt idx="9095">
                  <c:v>25.009280277777776</c:v>
                </c:pt>
                <c:pt idx="9096">
                  <c:v>25.012058083333333</c:v>
                </c:pt>
                <c:pt idx="9097">
                  <c:v>25.014835916666666</c:v>
                </c:pt>
                <c:pt idx="9098">
                  <c:v>25.017613750000002</c:v>
                </c:pt>
                <c:pt idx="9099">
                  <c:v>25.020391583333332</c:v>
                </c:pt>
                <c:pt idx="9100">
                  <c:v>25.023169416666665</c:v>
                </c:pt>
                <c:pt idx="9101">
                  <c:v>25.025947250000002</c:v>
                </c:pt>
                <c:pt idx="9102">
                  <c:v>25.028725083333331</c:v>
                </c:pt>
                <c:pt idx="9103">
                  <c:v>25.031502916666664</c:v>
                </c:pt>
                <c:pt idx="9104">
                  <c:v>25.034280750000001</c:v>
                </c:pt>
                <c:pt idx="9105">
                  <c:v>25.037058583333334</c:v>
                </c:pt>
                <c:pt idx="9106">
                  <c:v>25.039836416666663</c:v>
                </c:pt>
                <c:pt idx="9107">
                  <c:v>25.04261425</c:v>
                </c:pt>
                <c:pt idx="9108">
                  <c:v>25.045392083333333</c:v>
                </c:pt>
                <c:pt idx="9109">
                  <c:v>25.048169916666669</c:v>
                </c:pt>
                <c:pt idx="9110">
                  <c:v>25.050947749999999</c:v>
                </c:pt>
                <c:pt idx="9111">
                  <c:v>25.053725583333332</c:v>
                </c:pt>
                <c:pt idx="9112">
                  <c:v>25.056503416666668</c:v>
                </c:pt>
                <c:pt idx="9113">
                  <c:v>25.059281250000002</c:v>
                </c:pt>
                <c:pt idx="9114">
                  <c:v>25.062059083333331</c:v>
                </c:pt>
                <c:pt idx="9115">
                  <c:v>25.064836916666668</c:v>
                </c:pt>
                <c:pt idx="9116">
                  <c:v>25.067614750000001</c:v>
                </c:pt>
                <c:pt idx="9117">
                  <c:v>25.070392583333334</c:v>
                </c:pt>
                <c:pt idx="9118">
                  <c:v>25.073170416666667</c:v>
                </c:pt>
                <c:pt idx="9119">
                  <c:v>25.07594825</c:v>
                </c:pt>
                <c:pt idx="9120">
                  <c:v>25.078726083333333</c:v>
                </c:pt>
                <c:pt idx="9121">
                  <c:v>25.081503916666669</c:v>
                </c:pt>
                <c:pt idx="9122">
                  <c:v>25.084281749999999</c:v>
                </c:pt>
                <c:pt idx="9123">
                  <c:v>25.087059583333332</c:v>
                </c:pt>
                <c:pt idx="9124">
                  <c:v>25.089837416666668</c:v>
                </c:pt>
                <c:pt idx="9125">
                  <c:v>25.092615249999998</c:v>
                </c:pt>
                <c:pt idx="9126">
                  <c:v>25.095393083333331</c:v>
                </c:pt>
                <c:pt idx="9127">
                  <c:v>25.098170916666668</c:v>
                </c:pt>
                <c:pt idx="9128">
                  <c:v>25.100948750000001</c:v>
                </c:pt>
                <c:pt idx="9129">
                  <c:v>25.10372658333333</c:v>
                </c:pt>
                <c:pt idx="9130">
                  <c:v>25.106504416666667</c:v>
                </c:pt>
                <c:pt idx="9131">
                  <c:v>25.10928225</c:v>
                </c:pt>
                <c:pt idx="9132">
                  <c:v>25.112060083333333</c:v>
                </c:pt>
                <c:pt idx="9133">
                  <c:v>25.114837916666666</c:v>
                </c:pt>
                <c:pt idx="9134">
                  <c:v>25.117615749999999</c:v>
                </c:pt>
                <c:pt idx="9135">
                  <c:v>25.120393583333335</c:v>
                </c:pt>
                <c:pt idx="9136">
                  <c:v>25.123171416666668</c:v>
                </c:pt>
                <c:pt idx="9137">
                  <c:v>25.125949249999998</c:v>
                </c:pt>
                <c:pt idx="9138">
                  <c:v>25.128727055555554</c:v>
                </c:pt>
                <c:pt idx="9139">
                  <c:v>25.131504888888887</c:v>
                </c:pt>
                <c:pt idx="9140">
                  <c:v>25.134282722222224</c:v>
                </c:pt>
                <c:pt idx="9141">
                  <c:v>25.137060555555557</c:v>
                </c:pt>
                <c:pt idx="9142">
                  <c:v>25.139838388888887</c:v>
                </c:pt>
                <c:pt idx="9143">
                  <c:v>25.142616222222223</c:v>
                </c:pt>
                <c:pt idx="9144">
                  <c:v>25.145394055555556</c:v>
                </c:pt>
                <c:pt idx="9145">
                  <c:v>25.148171888888886</c:v>
                </c:pt>
                <c:pt idx="9146">
                  <c:v>25.150949722222222</c:v>
                </c:pt>
                <c:pt idx="9147">
                  <c:v>25.153727555555555</c:v>
                </c:pt>
                <c:pt idx="9148">
                  <c:v>25.156505388888888</c:v>
                </c:pt>
                <c:pt idx="9149">
                  <c:v>25.159283222222221</c:v>
                </c:pt>
                <c:pt idx="9150">
                  <c:v>25.162061055555554</c:v>
                </c:pt>
                <c:pt idx="9151">
                  <c:v>25.164838888888887</c:v>
                </c:pt>
                <c:pt idx="9152">
                  <c:v>25.167616722222224</c:v>
                </c:pt>
                <c:pt idx="9153">
                  <c:v>25.170394555555553</c:v>
                </c:pt>
                <c:pt idx="9154">
                  <c:v>25.173172388888887</c:v>
                </c:pt>
                <c:pt idx="9155">
                  <c:v>25.175950222222223</c:v>
                </c:pt>
                <c:pt idx="9156">
                  <c:v>25.178728055555556</c:v>
                </c:pt>
                <c:pt idx="9157">
                  <c:v>25.181505888888886</c:v>
                </c:pt>
                <c:pt idx="9158">
                  <c:v>25.184283722222222</c:v>
                </c:pt>
                <c:pt idx="9159">
                  <c:v>25.187061555555555</c:v>
                </c:pt>
                <c:pt idx="9160">
                  <c:v>25.189839388888892</c:v>
                </c:pt>
                <c:pt idx="9161">
                  <c:v>25.192617222222221</c:v>
                </c:pt>
                <c:pt idx="9162">
                  <c:v>25.195395055555554</c:v>
                </c:pt>
                <c:pt idx="9163">
                  <c:v>25.198172888888891</c:v>
                </c:pt>
                <c:pt idx="9164">
                  <c:v>25.200950722222224</c:v>
                </c:pt>
                <c:pt idx="9165">
                  <c:v>25.203728555555553</c:v>
                </c:pt>
                <c:pt idx="9166">
                  <c:v>25.20650638888889</c:v>
                </c:pt>
                <c:pt idx="9167">
                  <c:v>25.209284222222223</c:v>
                </c:pt>
                <c:pt idx="9168">
                  <c:v>25.212062055555553</c:v>
                </c:pt>
                <c:pt idx="9169">
                  <c:v>25.214839888888889</c:v>
                </c:pt>
                <c:pt idx="9170">
                  <c:v>25.217617722222222</c:v>
                </c:pt>
                <c:pt idx="9171">
                  <c:v>25.220395555555555</c:v>
                </c:pt>
                <c:pt idx="9172">
                  <c:v>25.223173388888888</c:v>
                </c:pt>
                <c:pt idx="9173">
                  <c:v>25.225951222222221</c:v>
                </c:pt>
                <c:pt idx="9174">
                  <c:v>25.228729055555554</c:v>
                </c:pt>
                <c:pt idx="9175">
                  <c:v>25.231506888888891</c:v>
                </c:pt>
                <c:pt idx="9176">
                  <c:v>25.23428472222222</c:v>
                </c:pt>
                <c:pt idx="9177">
                  <c:v>25.237062555555553</c:v>
                </c:pt>
                <c:pt idx="9178">
                  <c:v>25.23984038888889</c:v>
                </c:pt>
                <c:pt idx="9179">
                  <c:v>25.242618222222223</c:v>
                </c:pt>
                <c:pt idx="9180">
                  <c:v>25.24539602777778</c:v>
                </c:pt>
                <c:pt idx="9181">
                  <c:v>25.248173861111109</c:v>
                </c:pt>
                <c:pt idx="9182">
                  <c:v>25.250951694444446</c:v>
                </c:pt>
                <c:pt idx="9183">
                  <c:v>25.253729527777779</c:v>
                </c:pt>
                <c:pt idx="9184">
                  <c:v>25.256507361111112</c:v>
                </c:pt>
                <c:pt idx="9185">
                  <c:v>25.259285194444445</c:v>
                </c:pt>
                <c:pt idx="9186">
                  <c:v>25.262063027777778</c:v>
                </c:pt>
                <c:pt idx="9187">
                  <c:v>25.264840861111111</c:v>
                </c:pt>
                <c:pt idx="9188">
                  <c:v>25.267618694444447</c:v>
                </c:pt>
                <c:pt idx="9189">
                  <c:v>25.270396527777777</c:v>
                </c:pt>
                <c:pt idx="9190">
                  <c:v>25.27317436111111</c:v>
                </c:pt>
                <c:pt idx="9191">
                  <c:v>25.275952194444447</c:v>
                </c:pt>
                <c:pt idx="9192">
                  <c:v>25.278730027777776</c:v>
                </c:pt>
                <c:pt idx="9193">
                  <c:v>25.281507861111109</c:v>
                </c:pt>
                <c:pt idx="9194">
                  <c:v>25.284285694444446</c:v>
                </c:pt>
                <c:pt idx="9195">
                  <c:v>25.287063527777779</c:v>
                </c:pt>
                <c:pt idx="9196">
                  <c:v>25.289841361111108</c:v>
                </c:pt>
                <c:pt idx="9197">
                  <c:v>25.292619194444445</c:v>
                </c:pt>
                <c:pt idx="9198">
                  <c:v>25.295397027777778</c:v>
                </c:pt>
                <c:pt idx="9199">
                  <c:v>25.298174861111111</c:v>
                </c:pt>
                <c:pt idx="9200">
                  <c:v>25.300952694444444</c:v>
                </c:pt>
                <c:pt idx="9201">
                  <c:v>25.303730527777777</c:v>
                </c:pt>
                <c:pt idx="9202">
                  <c:v>25.30650836111111</c:v>
                </c:pt>
                <c:pt idx="9203">
                  <c:v>25.309286194444446</c:v>
                </c:pt>
                <c:pt idx="9204">
                  <c:v>25.312064027777776</c:v>
                </c:pt>
                <c:pt idx="9205">
                  <c:v>25.314841861111109</c:v>
                </c:pt>
                <c:pt idx="9206">
                  <c:v>25.317619694444446</c:v>
                </c:pt>
                <c:pt idx="9207">
                  <c:v>25.320397527777775</c:v>
                </c:pt>
                <c:pt idx="9208">
                  <c:v>25.323175361111112</c:v>
                </c:pt>
                <c:pt idx="9209">
                  <c:v>25.325953194444445</c:v>
                </c:pt>
                <c:pt idx="9210">
                  <c:v>25.328731027777778</c:v>
                </c:pt>
                <c:pt idx="9211">
                  <c:v>25.331508861111114</c:v>
                </c:pt>
                <c:pt idx="9212">
                  <c:v>25.334286694444444</c:v>
                </c:pt>
                <c:pt idx="9213">
                  <c:v>25.337064527777777</c:v>
                </c:pt>
                <c:pt idx="9214">
                  <c:v>25.339842361111113</c:v>
                </c:pt>
                <c:pt idx="9215">
                  <c:v>25.342620194444443</c:v>
                </c:pt>
                <c:pt idx="9216">
                  <c:v>25.345398027777776</c:v>
                </c:pt>
                <c:pt idx="9217">
                  <c:v>25.348175861111113</c:v>
                </c:pt>
                <c:pt idx="9218">
                  <c:v>25.350953694444446</c:v>
                </c:pt>
                <c:pt idx="9219">
                  <c:v>25.353731527777775</c:v>
                </c:pt>
                <c:pt idx="9220">
                  <c:v>25.356509361111112</c:v>
                </c:pt>
                <c:pt idx="9221">
                  <c:v>25.359287194444445</c:v>
                </c:pt>
                <c:pt idx="9222">
                  <c:v>25.362065000000001</c:v>
                </c:pt>
                <c:pt idx="9223">
                  <c:v>25.364842833333334</c:v>
                </c:pt>
                <c:pt idx="9224">
                  <c:v>25.367620666666664</c:v>
                </c:pt>
                <c:pt idx="9225">
                  <c:v>25.3703985</c:v>
                </c:pt>
                <c:pt idx="9226">
                  <c:v>25.373176333333333</c:v>
                </c:pt>
                <c:pt idx="9227">
                  <c:v>25.375954166666663</c:v>
                </c:pt>
                <c:pt idx="9228">
                  <c:v>25.378731999999999</c:v>
                </c:pt>
                <c:pt idx="9229">
                  <c:v>25.381509833333332</c:v>
                </c:pt>
                <c:pt idx="9230">
                  <c:v>25.384287666666665</c:v>
                </c:pt>
                <c:pt idx="9231">
                  <c:v>25.387065500000002</c:v>
                </c:pt>
                <c:pt idx="9232">
                  <c:v>25.389843333333332</c:v>
                </c:pt>
                <c:pt idx="9233">
                  <c:v>25.392621166666668</c:v>
                </c:pt>
                <c:pt idx="9234">
                  <c:v>25.395399000000001</c:v>
                </c:pt>
                <c:pt idx="9235">
                  <c:v>25.398176833333331</c:v>
                </c:pt>
                <c:pt idx="9236">
                  <c:v>25.400954666666667</c:v>
                </c:pt>
                <c:pt idx="9237">
                  <c:v>25.4037325</c:v>
                </c:pt>
                <c:pt idx="9238">
                  <c:v>25.406510333333333</c:v>
                </c:pt>
                <c:pt idx="9239">
                  <c:v>25.409288166666666</c:v>
                </c:pt>
                <c:pt idx="9240">
                  <c:v>25.412065999999999</c:v>
                </c:pt>
                <c:pt idx="9241">
                  <c:v>25.414843833333332</c:v>
                </c:pt>
                <c:pt idx="9242">
                  <c:v>25.417621666666669</c:v>
                </c:pt>
                <c:pt idx="9243">
                  <c:v>25.420399499999998</c:v>
                </c:pt>
                <c:pt idx="9244">
                  <c:v>25.423177333333332</c:v>
                </c:pt>
                <c:pt idx="9245">
                  <c:v>25.425955166666668</c:v>
                </c:pt>
                <c:pt idx="9246">
                  <c:v>25.428733000000001</c:v>
                </c:pt>
                <c:pt idx="9247">
                  <c:v>25.431510833333331</c:v>
                </c:pt>
                <c:pt idx="9248">
                  <c:v>25.434288666666667</c:v>
                </c:pt>
                <c:pt idx="9249">
                  <c:v>25.4370665</c:v>
                </c:pt>
                <c:pt idx="9250">
                  <c:v>25.43984433333333</c:v>
                </c:pt>
                <c:pt idx="9251">
                  <c:v>25.442622166666666</c:v>
                </c:pt>
                <c:pt idx="9252">
                  <c:v>25.445399999999999</c:v>
                </c:pt>
                <c:pt idx="9253">
                  <c:v>25.448177833333332</c:v>
                </c:pt>
                <c:pt idx="9254">
                  <c:v>25.450955666666665</c:v>
                </c:pt>
                <c:pt idx="9255">
                  <c:v>25.453733499999998</c:v>
                </c:pt>
                <c:pt idx="9256">
                  <c:v>25.456511333333335</c:v>
                </c:pt>
                <c:pt idx="9257">
                  <c:v>25.459289166666668</c:v>
                </c:pt>
                <c:pt idx="9258">
                  <c:v>25.462066999999998</c:v>
                </c:pt>
                <c:pt idx="9259">
                  <c:v>25.464844833333334</c:v>
                </c:pt>
                <c:pt idx="9260">
                  <c:v>25.467622666666667</c:v>
                </c:pt>
                <c:pt idx="9261">
                  <c:v>25.4704005</c:v>
                </c:pt>
                <c:pt idx="9262">
                  <c:v>25.473178333333333</c:v>
                </c:pt>
                <c:pt idx="9263">
                  <c:v>25.475956166666666</c:v>
                </c:pt>
                <c:pt idx="9264">
                  <c:v>25.478733999999999</c:v>
                </c:pt>
                <c:pt idx="9265">
                  <c:v>25.481511805555556</c:v>
                </c:pt>
                <c:pt idx="9266">
                  <c:v>25.484289638888889</c:v>
                </c:pt>
                <c:pt idx="9267">
                  <c:v>25.487067472222222</c:v>
                </c:pt>
                <c:pt idx="9268">
                  <c:v>25.489845305555555</c:v>
                </c:pt>
                <c:pt idx="9269">
                  <c:v>25.492623138888888</c:v>
                </c:pt>
                <c:pt idx="9270">
                  <c:v>25.495400972222225</c:v>
                </c:pt>
                <c:pt idx="9271">
                  <c:v>25.498178805555554</c:v>
                </c:pt>
                <c:pt idx="9272">
                  <c:v>25.500956638888887</c:v>
                </c:pt>
                <c:pt idx="9273">
                  <c:v>25.503734472222224</c:v>
                </c:pt>
                <c:pt idx="9274">
                  <c:v>25.506512305555553</c:v>
                </c:pt>
                <c:pt idx="9275">
                  <c:v>25.509290138888886</c:v>
                </c:pt>
                <c:pt idx="9276">
                  <c:v>25.512067972222223</c:v>
                </c:pt>
                <c:pt idx="9277">
                  <c:v>25.514845805555556</c:v>
                </c:pt>
                <c:pt idx="9278">
                  <c:v>25.517623638888885</c:v>
                </c:pt>
                <c:pt idx="9279">
                  <c:v>25.520401472222222</c:v>
                </c:pt>
                <c:pt idx="9280">
                  <c:v>25.523179305555555</c:v>
                </c:pt>
                <c:pt idx="9281">
                  <c:v>25.525957138888892</c:v>
                </c:pt>
                <c:pt idx="9282">
                  <c:v>25.528734972222221</c:v>
                </c:pt>
                <c:pt idx="9283">
                  <c:v>25.531512805555554</c:v>
                </c:pt>
                <c:pt idx="9284">
                  <c:v>25.534290638888891</c:v>
                </c:pt>
                <c:pt idx="9285">
                  <c:v>25.537068472222224</c:v>
                </c:pt>
                <c:pt idx="9286">
                  <c:v>25.539846305555553</c:v>
                </c:pt>
                <c:pt idx="9287">
                  <c:v>25.54262413888889</c:v>
                </c:pt>
                <c:pt idx="9288">
                  <c:v>25.545401972222223</c:v>
                </c:pt>
                <c:pt idx="9289">
                  <c:v>25.548179805555556</c:v>
                </c:pt>
                <c:pt idx="9290">
                  <c:v>25.550957638888889</c:v>
                </c:pt>
                <c:pt idx="9291">
                  <c:v>25.553735472222222</c:v>
                </c:pt>
                <c:pt idx="9292">
                  <c:v>25.556513305555555</c:v>
                </c:pt>
                <c:pt idx="9293">
                  <c:v>25.559291138888891</c:v>
                </c:pt>
                <c:pt idx="9294">
                  <c:v>25.562068972222221</c:v>
                </c:pt>
                <c:pt idx="9295">
                  <c:v>25.564846805555554</c:v>
                </c:pt>
                <c:pt idx="9296">
                  <c:v>25.567624638888891</c:v>
                </c:pt>
                <c:pt idx="9297">
                  <c:v>25.57040247222222</c:v>
                </c:pt>
                <c:pt idx="9298">
                  <c:v>25.573180305555553</c:v>
                </c:pt>
                <c:pt idx="9299">
                  <c:v>25.57595813888889</c:v>
                </c:pt>
                <c:pt idx="9300">
                  <c:v>25.578735972222223</c:v>
                </c:pt>
                <c:pt idx="9301">
                  <c:v>25.581513805555552</c:v>
                </c:pt>
                <c:pt idx="9302">
                  <c:v>25.584291638888889</c:v>
                </c:pt>
                <c:pt idx="9303">
                  <c:v>25.587069472222222</c:v>
                </c:pt>
                <c:pt idx="9304">
                  <c:v>25.589847305555558</c:v>
                </c:pt>
                <c:pt idx="9305">
                  <c:v>25.592625138888888</c:v>
                </c:pt>
                <c:pt idx="9306">
                  <c:v>25.595402972222221</c:v>
                </c:pt>
                <c:pt idx="9307">
                  <c:v>25.598180777777777</c:v>
                </c:pt>
                <c:pt idx="9308">
                  <c:v>25.60095861111111</c:v>
                </c:pt>
                <c:pt idx="9309">
                  <c:v>25.603736444444447</c:v>
                </c:pt>
                <c:pt idx="9310">
                  <c:v>25.606514277777777</c:v>
                </c:pt>
                <c:pt idx="9311">
                  <c:v>25.60929211111111</c:v>
                </c:pt>
                <c:pt idx="9312">
                  <c:v>25.612069944444446</c:v>
                </c:pt>
                <c:pt idx="9313">
                  <c:v>25.614847777777779</c:v>
                </c:pt>
                <c:pt idx="9314">
                  <c:v>25.617625611111109</c:v>
                </c:pt>
                <c:pt idx="9315">
                  <c:v>25.620403444444445</c:v>
                </c:pt>
                <c:pt idx="9316">
                  <c:v>25.623181277777778</c:v>
                </c:pt>
                <c:pt idx="9317">
                  <c:v>25.625959111111108</c:v>
                </c:pt>
                <c:pt idx="9318">
                  <c:v>25.628736944444444</c:v>
                </c:pt>
                <c:pt idx="9319">
                  <c:v>25.631514777777777</c:v>
                </c:pt>
                <c:pt idx="9320">
                  <c:v>25.63429261111111</c:v>
                </c:pt>
                <c:pt idx="9321">
                  <c:v>25.637070444444443</c:v>
                </c:pt>
                <c:pt idx="9322">
                  <c:v>25.639848277777777</c:v>
                </c:pt>
                <c:pt idx="9323">
                  <c:v>25.64262611111111</c:v>
                </c:pt>
                <c:pt idx="9324">
                  <c:v>25.645403944444446</c:v>
                </c:pt>
                <c:pt idx="9325">
                  <c:v>25.648181777777776</c:v>
                </c:pt>
                <c:pt idx="9326">
                  <c:v>25.650959611111109</c:v>
                </c:pt>
                <c:pt idx="9327">
                  <c:v>25.653737444444445</c:v>
                </c:pt>
                <c:pt idx="9328">
                  <c:v>25.656515277777778</c:v>
                </c:pt>
                <c:pt idx="9329">
                  <c:v>25.659293111111111</c:v>
                </c:pt>
                <c:pt idx="9330">
                  <c:v>25.662070944444444</c:v>
                </c:pt>
                <c:pt idx="9331">
                  <c:v>25.664848777777777</c:v>
                </c:pt>
                <c:pt idx="9332">
                  <c:v>25.667626611111114</c:v>
                </c:pt>
                <c:pt idx="9333">
                  <c:v>25.670404444444443</c:v>
                </c:pt>
                <c:pt idx="9334">
                  <c:v>25.673182277777777</c:v>
                </c:pt>
                <c:pt idx="9335">
                  <c:v>25.675960111111113</c:v>
                </c:pt>
                <c:pt idx="9336">
                  <c:v>25.678737944444446</c:v>
                </c:pt>
                <c:pt idx="9337">
                  <c:v>25.681515777777776</c:v>
                </c:pt>
                <c:pt idx="9338">
                  <c:v>25.684293611111112</c:v>
                </c:pt>
                <c:pt idx="9339">
                  <c:v>25.687071444444445</c:v>
                </c:pt>
                <c:pt idx="9340">
                  <c:v>25.689849277777775</c:v>
                </c:pt>
                <c:pt idx="9341">
                  <c:v>25.692627111111111</c:v>
                </c:pt>
                <c:pt idx="9342">
                  <c:v>25.695404944444444</c:v>
                </c:pt>
                <c:pt idx="9343">
                  <c:v>25.698182777777777</c:v>
                </c:pt>
                <c:pt idx="9344">
                  <c:v>25.70096061111111</c:v>
                </c:pt>
                <c:pt idx="9345">
                  <c:v>25.703738444444443</c:v>
                </c:pt>
                <c:pt idx="9346">
                  <c:v>25.706516277777776</c:v>
                </c:pt>
                <c:pt idx="9347">
                  <c:v>25.709294111111113</c:v>
                </c:pt>
                <c:pt idx="9348">
                  <c:v>25.712071944444443</c:v>
                </c:pt>
                <c:pt idx="9349">
                  <c:v>25.714849749999999</c:v>
                </c:pt>
                <c:pt idx="9350">
                  <c:v>25.717627583333332</c:v>
                </c:pt>
                <c:pt idx="9351">
                  <c:v>25.720405416666665</c:v>
                </c:pt>
                <c:pt idx="9352">
                  <c:v>25.723183250000002</c:v>
                </c:pt>
                <c:pt idx="9353">
                  <c:v>25.725961083333331</c:v>
                </c:pt>
                <c:pt idx="9354">
                  <c:v>25.728738916666668</c:v>
                </c:pt>
                <c:pt idx="9355">
                  <c:v>25.731516750000001</c:v>
                </c:pt>
                <c:pt idx="9356">
                  <c:v>25.734294583333334</c:v>
                </c:pt>
                <c:pt idx="9357">
                  <c:v>25.737072416666667</c:v>
                </c:pt>
                <c:pt idx="9358">
                  <c:v>25.73985025</c:v>
                </c:pt>
                <c:pt idx="9359">
                  <c:v>25.742628083333333</c:v>
                </c:pt>
                <c:pt idx="9360">
                  <c:v>25.74540591666667</c:v>
                </c:pt>
                <c:pt idx="9361">
                  <c:v>25.748183749999999</c:v>
                </c:pt>
                <c:pt idx="9362">
                  <c:v>25.750961583333332</c:v>
                </c:pt>
                <c:pt idx="9363">
                  <c:v>25.753739416666669</c:v>
                </c:pt>
                <c:pt idx="9364">
                  <c:v>25.756517249999998</c:v>
                </c:pt>
                <c:pt idx="9365">
                  <c:v>25.759295083333331</c:v>
                </c:pt>
                <c:pt idx="9366">
                  <c:v>25.762072916666668</c:v>
                </c:pt>
                <c:pt idx="9367">
                  <c:v>25.764850750000001</c:v>
                </c:pt>
                <c:pt idx="9368">
                  <c:v>25.76762858333333</c:v>
                </c:pt>
                <c:pt idx="9369">
                  <c:v>25.770406416666667</c:v>
                </c:pt>
                <c:pt idx="9370">
                  <c:v>25.77318425</c:v>
                </c:pt>
                <c:pt idx="9371">
                  <c:v>25.775962083333333</c:v>
                </c:pt>
                <c:pt idx="9372">
                  <c:v>25.778739916666666</c:v>
                </c:pt>
                <c:pt idx="9373">
                  <c:v>25.781517749999999</c:v>
                </c:pt>
                <c:pt idx="9374">
                  <c:v>25.784295583333332</c:v>
                </c:pt>
                <c:pt idx="9375">
                  <c:v>25.787073416666669</c:v>
                </c:pt>
                <c:pt idx="9376">
                  <c:v>25.789851249999998</c:v>
                </c:pt>
                <c:pt idx="9377">
                  <c:v>25.792629083333335</c:v>
                </c:pt>
                <c:pt idx="9378">
                  <c:v>25.795406916666668</c:v>
                </c:pt>
                <c:pt idx="9379">
                  <c:v>25.798184749999997</c:v>
                </c:pt>
                <c:pt idx="9380">
                  <c:v>25.800962583333334</c:v>
                </c:pt>
                <c:pt idx="9381">
                  <c:v>25.803740416666667</c:v>
                </c:pt>
                <c:pt idx="9382">
                  <c:v>25.80651825</c:v>
                </c:pt>
                <c:pt idx="9383">
                  <c:v>25.809296083333336</c:v>
                </c:pt>
                <c:pt idx="9384">
                  <c:v>25.812073916666666</c:v>
                </c:pt>
                <c:pt idx="9385">
                  <c:v>25.814851749999999</c:v>
                </c:pt>
                <c:pt idx="9386">
                  <c:v>25.817629583333336</c:v>
                </c:pt>
                <c:pt idx="9387">
                  <c:v>25.820407416666665</c:v>
                </c:pt>
                <c:pt idx="9388">
                  <c:v>25.823185249999998</c:v>
                </c:pt>
                <c:pt idx="9389">
                  <c:v>25.825963083333335</c:v>
                </c:pt>
                <c:pt idx="9390">
                  <c:v>25.828740916666668</c:v>
                </c:pt>
                <c:pt idx="9391">
                  <c:v>25.831518749999997</c:v>
                </c:pt>
                <c:pt idx="9392">
                  <c:v>25.834296555555554</c:v>
                </c:pt>
                <c:pt idx="9393">
                  <c:v>25.837074388888887</c:v>
                </c:pt>
                <c:pt idx="9394">
                  <c:v>25.839852222222223</c:v>
                </c:pt>
                <c:pt idx="9395">
                  <c:v>25.842630055555556</c:v>
                </c:pt>
                <c:pt idx="9396">
                  <c:v>25.845407888888886</c:v>
                </c:pt>
                <c:pt idx="9397">
                  <c:v>25.848185722222222</c:v>
                </c:pt>
                <c:pt idx="9398">
                  <c:v>25.850963555555555</c:v>
                </c:pt>
                <c:pt idx="9399">
                  <c:v>25.853741388888885</c:v>
                </c:pt>
                <c:pt idx="9400">
                  <c:v>25.856519222222222</c:v>
                </c:pt>
                <c:pt idx="9401">
                  <c:v>25.859297055555555</c:v>
                </c:pt>
                <c:pt idx="9402">
                  <c:v>25.862074888888891</c:v>
                </c:pt>
                <c:pt idx="9403">
                  <c:v>25.864852722222224</c:v>
                </c:pt>
                <c:pt idx="9404">
                  <c:v>25.867630555555554</c:v>
                </c:pt>
                <c:pt idx="9405">
                  <c:v>25.87040838888889</c:v>
                </c:pt>
                <c:pt idx="9406">
                  <c:v>25.873186222222223</c:v>
                </c:pt>
                <c:pt idx="9407">
                  <c:v>25.875964055555553</c:v>
                </c:pt>
                <c:pt idx="9408">
                  <c:v>25.878741888888889</c:v>
                </c:pt>
                <c:pt idx="9409">
                  <c:v>25.881519722222222</c:v>
                </c:pt>
                <c:pt idx="9410">
                  <c:v>25.884297555555555</c:v>
                </c:pt>
                <c:pt idx="9411">
                  <c:v>25.887075388888888</c:v>
                </c:pt>
                <c:pt idx="9412">
                  <c:v>25.889853222222222</c:v>
                </c:pt>
                <c:pt idx="9413">
                  <c:v>25.892631055555555</c:v>
                </c:pt>
                <c:pt idx="9414">
                  <c:v>25.895408888888891</c:v>
                </c:pt>
                <c:pt idx="9415">
                  <c:v>25.898186722222221</c:v>
                </c:pt>
                <c:pt idx="9416">
                  <c:v>25.900964555555554</c:v>
                </c:pt>
                <c:pt idx="9417">
                  <c:v>25.90374238888889</c:v>
                </c:pt>
                <c:pt idx="9418">
                  <c:v>25.906520222222223</c:v>
                </c:pt>
                <c:pt idx="9419">
                  <c:v>25.909298055555553</c:v>
                </c:pt>
                <c:pt idx="9420">
                  <c:v>25.912075888888889</c:v>
                </c:pt>
                <c:pt idx="9421">
                  <c:v>25.914853722222222</c:v>
                </c:pt>
                <c:pt idx="9422">
                  <c:v>25.917631555555552</c:v>
                </c:pt>
                <c:pt idx="9423">
                  <c:v>25.920409388888888</c:v>
                </c:pt>
                <c:pt idx="9424">
                  <c:v>25.923187222222221</c:v>
                </c:pt>
                <c:pt idx="9425">
                  <c:v>25.925965055555558</c:v>
                </c:pt>
                <c:pt idx="9426">
                  <c:v>25.928742888888888</c:v>
                </c:pt>
                <c:pt idx="9427">
                  <c:v>25.931520722222221</c:v>
                </c:pt>
                <c:pt idx="9428">
                  <c:v>25.934298555555557</c:v>
                </c:pt>
                <c:pt idx="9429">
                  <c:v>25.93707638888889</c:v>
                </c:pt>
                <c:pt idx="9430">
                  <c:v>25.93985422222222</c:v>
                </c:pt>
                <c:pt idx="9431">
                  <c:v>25.942632055555556</c:v>
                </c:pt>
                <c:pt idx="9432">
                  <c:v>25.945409888888889</c:v>
                </c:pt>
                <c:pt idx="9433">
                  <c:v>25.948187722222222</c:v>
                </c:pt>
                <c:pt idx="9434">
                  <c:v>25.950965527777779</c:v>
                </c:pt>
                <c:pt idx="9435">
                  <c:v>25.953743361111108</c:v>
                </c:pt>
                <c:pt idx="9436">
                  <c:v>25.956521194444445</c:v>
                </c:pt>
                <c:pt idx="9437">
                  <c:v>25.959299027777778</c:v>
                </c:pt>
                <c:pt idx="9438">
                  <c:v>25.962076861111111</c:v>
                </c:pt>
                <c:pt idx="9439">
                  <c:v>25.964854694444444</c:v>
                </c:pt>
                <c:pt idx="9440">
                  <c:v>25.967632527777777</c:v>
                </c:pt>
                <c:pt idx="9441">
                  <c:v>25.97041036111111</c:v>
                </c:pt>
                <c:pt idx="9442">
                  <c:v>25.973188194444447</c:v>
                </c:pt>
                <c:pt idx="9443">
                  <c:v>25.975966027777776</c:v>
                </c:pt>
                <c:pt idx="9444">
                  <c:v>25.978743861111109</c:v>
                </c:pt>
                <c:pt idx="9445">
                  <c:v>25.981521694444446</c:v>
                </c:pt>
                <c:pt idx="9446">
                  <c:v>25.984299527777775</c:v>
                </c:pt>
                <c:pt idx="9447">
                  <c:v>25.987077361111108</c:v>
                </c:pt>
                <c:pt idx="9448">
                  <c:v>25.989855194444445</c:v>
                </c:pt>
                <c:pt idx="9449">
                  <c:v>25.992633027777778</c:v>
                </c:pt>
                <c:pt idx="9450">
                  <c:v>25.995410861111115</c:v>
                </c:pt>
                <c:pt idx="9451">
                  <c:v>25.998188694444444</c:v>
                </c:pt>
                <c:pt idx="9452">
                  <c:v>26.000966527777777</c:v>
                </c:pt>
                <c:pt idx="9453">
                  <c:v>26.003744361111114</c:v>
                </c:pt>
                <c:pt idx="9454">
                  <c:v>26.006522194444443</c:v>
                </c:pt>
                <c:pt idx="9455">
                  <c:v>26.009300027777776</c:v>
                </c:pt>
                <c:pt idx="9456">
                  <c:v>26.012077861111113</c:v>
                </c:pt>
                <c:pt idx="9457">
                  <c:v>26.014855694444446</c:v>
                </c:pt>
                <c:pt idx="9458">
                  <c:v>26.017633527777775</c:v>
                </c:pt>
                <c:pt idx="9459">
                  <c:v>26.020411361111112</c:v>
                </c:pt>
                <c:pt idx="9460">
                  <c:v>26.023189194444445</c:v>
                </c:pt>
                <c:pt idx="9461">
                  <c:v>26.025967027777778</c:v>
                </c:pt>
                <c:pt idx="9462">
                  <c:v>26.028744861111111</c:v>
                </c:pt>
                <c:pt idx="9463">
                  <c:v>26.031522694444444</c:v>
                </c:pt>
                <c:pt idx="9464">
                  <c:v>26.034300527777777</c:v>
                </c:pt>
                <c:pt idx="9465">
                  <c:v>26.037078361111114</c:v>
                </c:pt>
                <c:pt idx="9466">
                  <c:v>26.039856194444443</c:v>
                </c:pt>
                <c:pt idx="9467">
                  <c:v>26.042634027777776</c:v>
                </c:pt>
                <c:pt idx="9468">
                  <c:v>26.045411861111113</c:v>
                </c:pt>
                <c:pt idx="9469">
                  <c:v>26.048189694444442</c:v>
                </c:pt>
                <c:pt idx="9470">
                  <c:v>26.050967527777775</c:v>
                </c:pt>
                <c:pt idx="9471">
                  <c:v>26.053745361111112</c:v>
                </c:pt>
                <c:pt idx="9472">
                  <c:v>26.056523194444445</c:v>
                </c:pt>
                <c:pt idx="9473">
                  <c:v>26.059301027777774</c:v>
                </c:pt>
                <c:pt idx="9474">
                  <c:v>26.062078861111111</c:v>
                </c:pt>
                <c:pt idx="9475">
                  <c:v>26.064856694444444</c:v>
                </c:pt>
                <c:pt idx="9476">
                  <c:v>26.0676345</c:v>
                </c:pt>
                <c:pt idx="9477">
                  <c:v>26.070412333333334</c:v>
                </c:pt>
                <c:pt idx="9478">
                  <c:v>26.073190166666667</c:v>
                </c:pt>
                <c:pt idx="9479">
                  <c:v>26.075968</c:v>
                </c:pt>
                <c:pt idx="9480">
                  <c:v>26.078745833333333</c:v>
                </c:pt>
                <c:pt idx="9481">
                  <c:v>26.081523666666669</c:v>
                </c:pt>
                <c:pt idx="9482">
                  <c:v>26.084301499999999</c:v>
                </c:pt>
                <c:pt idx="9483">
                  <c:v>26.087079333333332</c:v>
                </c:pt>
                <c:pt idx="9484">
                  <c:v>26.089857166666668</c:v>
                </c:pt>
                <c:pt idx="9485">
                  <c:v>26.092635000000001</c:v>
                </c:pt>
                <c:pt idx="9486">
                  <c:v>26.095412833333331</c:v>
                </c:pt>
                <c:pt idx="9487">
                  <c:v>26.098190666666667</c:v>
                </c:pt>
                <c:pt idx="9488">
                  <c:v>26.1009685</c:v>
                </c:pt>
                <c:pt idx="9489">
                  <c:v>26.10374633333333</c:v>
                </c:pt>
                <c:pt idx="9490">
                  <c:v>26.106524166666667</c:v>
                </c:pt>
                <c:pt idx="9491">
                  <c:v>26.109302</c:v>
                </c:pt>
                <c:pt idx="9492">
                  <c:v>26.112079833333333</c:v>
                </c:pt>
                <c:pt idx="9493">
                  <c:v>26.114857666666666</c:v>
                </c:pt>
                <c:pt idx="9494">
                  <c:v>26.117635499999999</c:v>
                </c:pt>
                <c:pt idx="9495">
                  <c:v>26.120413333333332</c:v>
                </c:pt>
                <c:pt idx="9496">
                  <c:v>26.123191166666668</c:v>
                </c:pt>
                <c:pt idx="9497">
                  <c:v>26.125968999999998</c:v>
                </c:pt>
                <c:pt idx="9498">
                  <c:v>26.128746833333334</c:v>
                </c:pt>
                <c:pt idx="9499">
                  <c:v>26.131524666666667</c:v>
                </c:pt>
                <c:pt idx="9500">
                  <c:v>26.1343025</c:v>
                </c:pt>
                <c:pt idx="9501">
                  <c:v>26.137080333333333</c:v>
                </c:pt>
                <c:pt idx="9502">
                  <c:v>26.139858166666667</c:v>
                </c:pt>
                <c:pt idx="9503">
                  <c:v>26.142636</c:v>
                </c:pt>
                <c:pt idx="9504">
                  <c:v>26.145413833333336</c:v>
                </c:pt>
                <c:pt idx="9505">
                  <c:v>26.148191666666666</c:v>
                </c:pt>
                <c:pt idx="9506">
                  <c:v>26.150969499999999</c:v>
                </c:pt>
                <c:pt idx="9507">
                  <c:v>26.153747333333335</c:v>
                </c:pt>
                <c:pt idx="9508">
                  <c:v>26.156525166666668</c:v>
                </c:pt>
                <c:pt idx="9509">
                  <c:v>26.159302999999998</c:v>
                </c:pt>
                <c:pt idx="9510">
                  <c:v>26.162080833333334</c:v>
                </c:pt>
                <c:pt idx="9511">
                  <c:v>26.164858666666667</c:v>
                </c:pt>
                <c:pt idx="9512">
                  <c:v>26.167636499999997</c:v>
                </c:pt>
                <c:pt idx="9513">
                  <c:v>26.170414333333333</c:v>
                </c:pt>
                <c:pt idx="9514">
                  <c:v>26.173192166666666</c:v>
                </c:pt>
                <c:pt idx="9515">
                  <c:v>26.17597</c:v>
                </c:pt>
                <c:pt idx="9516">
                  <c:v>26.178747833333333</c:v>
                </c:pt>
                <c:pt idx="9517">
                  <c:v>26.181525666666666</c:v>
                </c:pt>
                <c:pt idx="9518">
                  <c:v>26.184303472222222</c:v>
                </c:pt>
                <c:pt idx="9519">
                  <c:v>26.187081305555555</c:v>
                </c:pt>
                <c:pt idx="9520">
                  <c:v>26.189859138888888</c:v>
                </c:pt>
                <c:pt idx="9521">
                  <c:v>26.192636972222221</c:v>
                </c:pt>
                <c:pt idx="9522">
                  <c:v>26.195414805555554</c:v>
                </c:pt>
                <c:pt idx="9523">
                  <c:v>26.198192638888891</c:v>
                </c:pt>
                <c:pt idx="9524">
                  <c:v>26.200970472222224</c:v>
                </c:pt>
                <c:pt idx="9525">
                  <c:v>26.203748305555553</c:v>
                </c:pt>
                <c:pt idx="9526">
                  <c:v>26.20652613888889</c:v>
                </c:pt>
                <c:pt idx="9527">
                  <c:v>26.209303972222223</c:v>
                </c:pt>
                <c:pt idx="9528">
                  <c:v>26.212081805555556</c:v>
                </c:pt>
                <c:pt idx="9529">
                  <c:v>26.214859638888889</c:v>
                </c:pt>
                <c:pt idx="9530">
                  <c:v>26.217637472222222</c:v>
                </c:pt>
                <c:pt idx="9531">
                  <c:v>26.220415305555555</c:v>
                </c:pt>
                <c:pt idx="9532">
                  <c:v>26.223193138888892</c:v>
                </c:pt>
                <c:pt idx="9533">
                  <c:v>26.225970972222221</c:v>
                </c:pt>
                <c:pt idx="9534">
                  <c:v>26.228748805555554</c:v>
                </c:pt>
                <c:pt idx="9535">
                  <c:v>26.231526638888891</c:v>
                </c:pt>
                <c:pt idx="9536">
                  <c:v>26.23430447222222</c:v>
                </c:pt>
                <c:pt idx="9537">
                  <c:v>26.237082305555553</c:v>
                </c:pt>
                <c:pt idx="9538">
                  <c:v>26.23986013888889</c:v>
                </c:pt>
                <c:pt idx="9539">
                  <c:v>26.242637972222223</c:v>
                </c:pt>
                <c:pt idx="9540">
                  <c:v>26.245415805555552</c:v>
                </c:pt>
                <c:pt idx="9541">
                  <c:v>26.248193638888889</c:v>
                </c:pt>
                <c:pt idx="9542">
                  <c:v>26.250971472222222</c:v>
                </c:pt>
                <c:pt idx="9543">
                  <c:v>26.253749305555555</c:v>
                </c:pt>
                <c:pt idx="9544">
                  <c:v>26.256527138888888</c:v>
                </c:pt>
                <c:pt idx="9545">
                  <c:v>26.259304972222221</c:v>
                </c:pt>
                <c:pt idx="9546">
                  <c:v>26.262082805555554</c:v>
                </c:pt>
                <c:pt idx="9547">
                  <c:v>26.264860638888891</c:v>
                </c:pt>
                <c:pt idx="9548">
                  <c:v>26.26763847222222</c:v>
                </c:pt>
                <c:pt idx="9549">
                  <c:v>26.270416305555557</c:v>
                </c:pt>
                <c:pt idx="9550">
                  <c:v>26.27319413888889</c:v>
                </c:pt>
                <c:pt idx="9551">
                  <c:v>26.275971972222219</c:v>
                </c:pt>
                <c:pt idx="9552">
                  <c:v>26.278749805555556</c:v>
                </c:pt>
                <c:pt idx="9553">
                  <c:v>26.281527638888889</c:v>
                </c:pt>
                <c:pt idx="9554">
                  <c:v>26.284305472222222</c:v>
                </c:pt>
                <c:pt idx="9555">
                  <c:v>26.287083305555555</c:v>
                </c:pt>
                <c:pt idx="9556">
                  <c:v>26.289861138888888</c:v>
                </c:pt>
                <c:pt idx="9557">
                  <c:v>26.292638972222221</c:v>
                </c:pt>
                <c:pt idx="9558">
                  <c:v>26.295416805555558</c:v>
                </c:pt>
                <c:pt idx="9559">
                  <c:v>26.298194638888887</c:v>
                </c:pt>
                <c:pt idx="9560">
                  <c:v>26.30097247222222</c:v>
                </c:pt>
                <c:pt idx="9561">
                  <c:v>26.303750277777777</c:v>
                </c:pt>
                <c:pt idx="9562">
                  <c:v>26.30652811111111</c:v>
                </c:pt>
                <c:pt idx="9563">
                  <c:v>26.309305944444446</c:v>
                </c:pt>
                <c:pt idx="9564">
                  <c:v>26.312083777777776</c:v>
                </c:pt>
                <c:pt idx="9565">
                  <c:v>26.314861611111109</c:v>
                </c:pt>
                <c:pt idx="9566">
                  <c:v>26.317639444444445</c:v>
                </c:pt>
                <c:pt idx="9567">
                  <c:v>26.320417277777779</c:v>
                </c:pt>
                <c:pt idx="9568">
                  <c:v>26.323195111111108</c:v>
                </c:pt>
                <c:pt idx="9569">
                  <c:v>26.325972944444445</c:v>
                </c:pt>
                <c:pt idx="9570">
                  <c:v>26.328750777777778</c:v>
                </c:pt>
                <c:pt idx="9571">
                  <c:v>26.331528611111114</c:v>
                </c:pt>
                <c:pt idx="9572">
                  <c:v>26.334306444444444</c:v>
                </c:pt>
                <c:pt idx="9573">
                  <c:v>26.337084277777777</c:v>
                </c:pt>
                <c:pt idx="9574">
                  <c:v>26.339862111111113</c:v>
                </c:pt>
                <c:pt idx="9575">
                  <c:v>26.342639944444446</c:v>
                </c:pt>
                <c:pt idx="9576">
                  <c:v>26.345417777777776</c:v>
                </c:pt>
                <c:pt idx="9577">
                  <c:v>26.348195611111112</c:v>
                </c:pt>
                <c:pt idx="9578">
                  <c:v>26.350973444444445</c:v>
                </c:pt>
                <c:pt idx="9579">
                  <c:v>26.353751277777775</c:v>
                </c:pt>
                <c:pt idx="9580">
                  <c:v>26.356529111111112</c:v>
                </c:pt>
                <c:pt idx="9581">
                  <c:v>26.359306944444445</c:v>
                </c:pt>
                <c:pt idx="9582">
                  <c:v>26.362084777777778</c:v>
                </c:pt>
                <c:pt idx="9583">
                  <c:v>26.364862611111111</c:v>
                </c:pt>
                <c:pt idx="9584">
                  <c:v>26.367640444444444</c:v>
                </c:pt>
                <c:pt idx="9585">
                  <c:v>26.370418277777777</c:v>
                </c:pt>
                <c:pt idx="9586">
                  <c:v>26.373196111111113</c:v>
                </c:pt>
                <c:pt idx="9587">
                  <c:v>26.375973944444443</c:v>
                </c:pt>
                <c:pt idx="9588">
                  <c:v>26.378751777777776</c:v>
                </c:pt>
                <c:pt idx="9589">
                  <c:v>26.381529611111112</c:v>
                </c:pt>
                <c:pt idx="9590">
                  <c:v>26.384307444444445</c:v>
                </c:pt>
                <c:pt idx="9591">
                  <c:v>26.387085277777775</c:v>
                </c:pt>
                <c:pt idx="9592">
                  <c:v>26.389863111111111</c:v>
                </c:pt>
                <c:pt idx="9593">
                  <c:v>26.392640944444445</c:v>
                </c:pt>
                <c:pt idx="9594">
                  <c:v>26.395418777777774</c:v>
                </c:pt>
                <c:pt idx="9595">
                  <c:v>26.398196611111111</c:v>
                </c:pt>
                <c:pt idx="9596">
                  <c:v>26.400974444444444</c:v>
                </c:pt>
                <c:pt idx="9597">
                  <c:v>26.40375227777778</c:v>
                </c:pt>
                <c:pt idx="9598">
                  <c:v>26.40653011111111</c:v>
                </c:pt>
                <c:pt idx="9599">
                  <c:v>26.409307944444443</c:v>
                </c:pt>
                <c:pt idx="9600">
                  <c:v>26.412085777777779</c:v>
                </c:pt>
                <c:pt idx="9601">
                  <c:v>26.414863611111112</c:v>
                </c:pt>
                <c:pt idx="9602">
                  <c:v>26.417641444444442</c:v>
                </c:pt>
                <c:pt idx="9603">
                  <c:v>26.420419249999998</c:v>
                </c:pt>
                <c:pt idx="9604">
                  <c:v>26.423197083333331</c:v>
                </c:pt>
                <c:pt idx="9605">
                  <c:v>26.425974916666668</c:v>
                </c:pt>
                <c:pt idx="9606">
                  <c:v>26.428752750000001</c:v>
                </c:pt>
                <c:pt idx="9607">
                  <c:v>26.43153058333333</c:v>
                </c:pt>
                <c:pt idx="9608">
                  <c:v>26.434308416666667</c:v>
                </c:pt>
                <c:pt idx="9609">
                  <c:v>26.43708625</c:v>
                </c:pt>
                <c:pt idx="9610">
                  <c:v>26.439864083333333</c:v>
                </c:pt>
                <c:pt idx="9611">
                  <c:v>26.442641916666666</c:v>
                </c:pt>
                <c:pt idx="9612">
                  <c:v>26.445419749999999</c:v>
                </c:pt>
                <c:pt idx="9613">
                  <c:v>26.448197583333332</c:v>
                </c:pt>
                <c:pt idx="9614">
                  <c:v>26.450975416666669</c:v>
                </c:pt>
                <c:pt idx="9615">
                  <c:v>26.453753249999998</c:v>
                </c:pt>
                <c:pt idx="9616">
                  <c:v>26.456531083333331</c:v>
                </c:pt>
                <c:pt idx="9617">
                  <c:v>26.459308916666668</c:v>
                </c:pt>
                <c:pt idx="9618">
                  <c:v>26.462086749999997</c:v>
                </c:pt>
                <c:pt idx="9619">
                  <c:v>26.46486458333333</c:v>
                </c:pt>
                <c:pt idx="9620">
                  <c:v>26.467642416666667</c:v>
                </c:pt>
                <c:pt idx="9621">
                  <c:v>26.47042025</c:v>
                </c:pt>
                <c:pt idx="9622">
                  <c:v>26.473198083333337</c:v>
                </c:pt>
                <c:pt idx="9623">
                  <c:v>26.475975916666666</c:v>
                </c:pt>
                <c:pt idx="9624">
                  <c:v>26.478753749999999</c:v>
                </c:pt>
                <c:pt idx="9625">
                  <c:v>26.481531583333336</c:v>
                </c:pt>
                <c:pt idx="9626">
                  <c:v>26.484309416666665</c:v>
                </c:pt>
                <c:pt idx="9627">
                  <c:v>26.487087249999998</c:v>
                </c:pt>
                <c:pt idx="9628">
                  <c:v>26.489865083333335</c:v>
                </c:pt>
                <c:pt idx="9629">
                  <c:v>26.492642916666668</c:v>
                </c:pt>
                <c:pt idx="9630">
                  <c:v>26.495420749999997</c:v>
                </c:pt>
                <c:pt idx="9631">
                  <c:v>26.498198583333334</c:v>
                </c:pt>
                <c:pt idx="9632">
                  <c:v>26.500976416666667</c:v>
                </c:pt>
                <c:pt idx="9633">
                  <c:v>26.50375425</c:v>
                </c:pt>
                <c:pt idx="9634">
                  <c:v>26.506532083333333</c:v>
                </c:pt>
                <c:pt idx="9635">
                  <c:v>26.509309916666666</c:v>
                </c:pt>
                <c:pt idx="9636">
                  <c:v>26.512087749999999</c:v>
                </c:pt>
                <c:pt idx="9637">
                  <c:v>26.514865583333336</c:v>
                </c:pt>
                <c:pt idx="9638">
                  <c:v>26.517643416666665</c:v>
                </c:pt>
                <c:pt idx="9639">
                  <c:v>26.520421249999998</c:v>
                </c:pt>
                <c:pt idx="9640">
                  <c:v>26.523199083333335</c:v>
                </c:pt>
                <c:pt idx="9641">
                  <c:v>26.525976916666664</c:v>
                </c:pt>
                <c:pt idx="9642">
                  <c:v>26.528754749999997</c:v>
                </c:pt>
                <c:pt idx="9643">
                  <c:v>26.531532583333334</c:v>
                </c:pt>
                <c:pt idx="9644">
                  <c:v>26.534310416666667</c:v>
                </c:pt>
                <c:pt idx="9645">
                  <c:v>26.537088222222224</c:v>
                </c:pt>
                <c:pt idx="9646">
                  <c:v>26.539866055555553</c:v>
                </c:pt>
                <c:pt idx="9647">
                  <c:v>26.54264388888889</c:v>
                </c:pt>
                <c:pt idx="9648">
                  <c:v>26.545421722222223</c:v>
                </c:pt>
                <c:pt idx="9649">
                  <c:v>26.548199555555556</c:v>
                </c:pt>
                <c:pt idx="9650">
                  <c:v>26.550977388888889</c:v>
                </c:pt>
                <c:pt idx="9651">
                  <c:v>26.553755222222222</c:v>
                </c:pt>
                <c:pt idx="9652">
                  <c:v>26.556533055555555</c:v>
                </c:pt>
                <c:pt idx="9653">
                  <c:v>26.559310888888891</c:v>
                </c:pt>
                <c:pt idx="9654">
                  <c:v>26.562088722222221</c:v>
                </c:pt>
                <c:pt idx="9655">
                  <c:v>26.564866555555554</c:v>
                </c:pt>
                <c:pt idx="9656">
                  <c:v>26.56764438888889</c:v>
                </c:pt>
                <c:pt idx="9657">
                  <c:v>26.570422222222223</c:v>
                </c:pt>
                <c:pt idx="9658">
                  <c:v>26.573200055555553</c:v>
                </c:pt>
                <c:pt idx="9659">
                  <c:v>26.57597788888889</c:v>
                </c:pt>
                <c:pt idx="9660">
                  <c:v>26.578755722222223</c:v>
                </c:pt>
                <c:pt idx="9661">
                  <c:v>26.581533555555552</c:v>
                </c:pt>
                <c:pt idx="9662">
                  <c:v>26.584311388888889</c:v>
                </c:pt>
                <c:pt idx="9663">
                  <c:v>26.587089222222222</c:v>
                </c:pt>
                <c:pt idx="9664">
                  <c:v>26.589867055555555</c:v>
                </c:pt>
                <c:pt idx="9665">
                  <c:v>26.592644888888888</c:v>
                </c:pt>
                <c:pt idx="9666">
                  <c:v>26.595422722222221</c:v>
                </c:pt>
                <c:pt idx="9667">
                  <c:v>26.598200555555554</c:v>
                </c:pt>
                <c:pt idx="9668">
                  <c:v>26.60097838888889</c:v>
                </c:pt>
                <c:pt idx="9669">
                  <c:v>26.60375622222222</c:v>
                </c:pt>
                <c:pt idx="9670">
                  <c:v>26.606534055555557</c:v>
                </c:pt>
                <c:pt idx="9671">
                  <c:v>26.60931188888889</c:v>
                </c:pt>
                <c:pt idx="9672">
                  <c:v>26.612089722222223</c:v>
                </c:pt>
                <c:pt idx="9673">
                  <c:v>26.614867555555556</c:v>
                </c:pt>
                <c:pt idx="9674">
                  <c:v>26.617645388888889</c:v>
                </c:pt>
                <c:pt idx="9675">
                  <c:v>26.620423222222222</c:v>
                </c:pt>
                <c:pt idx="9676">
                  <c:v>26.623201055555558</c:v>
                </c:pt>
                <c:pt idx="9677">
                  <c:v>26.625978888888888</c:v>
                </c:pt>
                <c:pt idx="9678">
                  <c:v>26.628756722222221</c:v>
                </c:pt>
                <c:pt idx="9679">
                  <c:v>26.631534555555557</c:v>
                </c:pt>
                <c:pt idx="9680">
                  <c:v>26.634312388888887</c:v>
                </c:pt>
                <c:pt idx="9681">
                  <c:v>26.63709022222222</c:v>
                </c:pt>
                <c:pt idx="9682">
                  <c:v>26.639868055555556</c:v>
                </c:pt>
                <c:pt idx="9683">
                  <c:v>26.64264588888889</c:v>
                </c:pt>
                <c:pt idx="9684">
                  <c:v>26.645423722222219</c:v>
                </c:pt>
                <c:pt idx="9685">
                  <c:v>26.648201555555556</c:v>
                </c:pt>
                <c:pt idx="9686">
                  <c:v>26.650979388888889</c:v>
                </c:pt>
                <c:pt idx="9687">
                  <c:v>26.653757194444445</c:v>
                </c:pt>
                <c:pt idx="9688">
                  <c:v>26.656535027777778</c:v>
                </c:pt>
                <c:pt idx="9689">
                  <c:v>26.659312861111108</c:v>
                </c:pt>
                <c:pt idx="9690">
                  <c:v>26.662090694444444</c:v>
                </c:pt>
                <c:pt idx="9691">
                  <c:v>26.664868527777777</c:v>
                </c:pt>
                <c:pt idx="9692">
                  <c:v>26.66764636111111</c:v>
                </c:pt>
                <c:pt idx="9693">
                  <c:v>26.670424194444443</c:v>
                </c:pt>
                <c:pt idx="9694">
                  <c:v>26.673202027777776</c:v>
                </c:pt>
                <c:pt idx="9695">
                  <c:v>26.675979861111113</c:v>
                </c:pt>
                <c:pt idx="9696">
                  <c:v>26.678757694444446</c:v>
                </c:pt>
                <c:pt idx="9697">
                  <c:v>26.681535527777775</c:v>
                </c:pt>
                <c:pt idx="9698">
                  <c:v>26.684313361111112</c:v>
                </c:pt>
                <c:pt idx="9699">
                  <c:v>26.687091194444445</c:v>
                </c:pt>
                <c:pt idx="9700">
                  <c:v>26.689869027777778</c:v>
                </c:pt>
                <c:pt idx="9701">
                  <c:v>26.692646861111111</c:v>
                </c:pt>
                <c:pt idx="9702">
                  <c:v>26.695424694444444</c:v>
                </c:pt>
                <c:pt idx="9703">
                  <c:v>26.698202527777777</c:v>
                </c:pt>
                <c:pt idx="9704">
                  <c:v>26.700980361111114</c:v>
                </c:pt>
                <c:pt idx="9705">
                  <c:v>26.703758194444443</c:v>
                </c:pt>
                <c:pt idx="9706">
                  <c:v>26.706536027777776</c:v>
                </c:pt>
                <c:pt idx="9707">
                  <c:v>26.709313861111113</c:v>
                </c:pt>
                <c:pt idx="9708">
                  <c:v>26.712091694444442</c:v>
                </c:pt>
                <c:pt idx="9709">
                  <c:v>26.714869527777775</c:v>
                </c:pt>
                <c:pt idx="9710">
                  <c:v>26.717647361111112</c:v>
                </c:pt>
                <c:pt idx="9711">
                  <c:v>26.720425194444445</c:v>
                </c:pt>
                <c:pt idx="9712">
                  <c:v>26.723203027777775</c:v>
                </c:pt>
                <c:pt idx="9713">
                  <c:v>26.725980861111111</c:v>
                </c:pt>
                <c:pt idx="9714">
                  <c:v>26.728758694444444</c:v>
                </c:pt>
                <c:pt idx="9715">
                  <c:v>26.731536527777777</c:v>
                </c:pt>
                <c:pt idx="9716">
                  <c:v>26.73431436111111</c:v>
                </c:pt>
                <c:pt idx="9717">
                  <c:v>26.737092194444443</c:v>
                </c:pt>
                <c:pt idx="9718">
                  <c:v>26.73987002777778</c:v>
                </c:pt>
                <c:pt idx="9719">
                  <c:v>26.742647861111113</c:v>
                </c:pt>
                <c:pt idx="9720">
                  <c:v>26.745425694444442</c:v>
                </c:pt>
                <c:pt idx="9721">
                  <c:v>26.748203527777779</c:v>
                </c:pt>
                <c:pt idx="9722">
                  <c:v>26.750981361111112</c:v>
                </c:pt>
                <c:pt idx="9723">
                  <c:v>26.753759194444442</c:v>
                </c:pt>
                <c:pt idx="9724">
                  <c:v>26.756537027777778</c:v>
                </c:pt>
                <c:pt idx="9725">
                  <c:v>26.759314861111111</c:v>
                </c:pt>
                <c:pt idx="9726">
                  <c:v>26.762092694444444</c:v>
                </c:pt>
                <c:pt idx="9727">
                  <c:v>26.764870527777777</c:v>
                </c:pt>
                <c:pt idx="9728">
                  <c:v>26.76764836111111</c:v>
                </c:pt>
                <c:pt idx="9729">
                  <c:v>26.770426194444443</c:v>
                </c:pt>
                <c:pt idx="9730">
                  <c:v>26.773204</c:v>
                </c:pt>
                <c:pt idx="9731">
                  <c:v>26.775981833333333</c:v>
                </c:pt>
                <c:pt idx="9732">
                  <c:v>26.778759666666666</c:v>
                </c:pt>
                <c:pt idx="9733">
                  <c:v>26.781537499999999</c:v>
                </c:pt>
                <c:pt idx="9734">
                  <c:v>26.784315333333332</c:v>
                </c:pt>
                <c:pt idx="9735">
                  <c:v>26.787093166666669</c:v>
                </c:pt>
                <c:pt idx="9736">
                  <c:v>26.789870999999998</c:v>
                </c:pt>
                <c:pt idx="9737">
                  <c:v>26.792648833333331</c:v>
                </c:pt>
                <c:pt idx="9738">
                  <c:v>26.795426666666668</c:v>
                </c:pt>
                <c:pt idx="9739">
                  <c:v>26.798204500000001</c:v>
                </c:pt>
                <c:pt idx="9740">
                  <c:v>26.80098233333333</c:v>
                </c:pt>
                <c:pt idx="9741">
                  <c:v>26.803760166666667</c:v>
                </c:pt>
                <c:pt idx="9742">
                  <c:v>26.806538</c:v>
                </c:pt>
                <c:pt idx="9743">
                  <c:v>26.809315833333336</c:v>
                </c:pt>
                <c:pt idx="9744">
                  <c:v>26.812093666666666</c:v>
                </c:pt>
                <c:pt idx="9745">
                  <c:v>26.814871499999999</c:v>
                </c:pt>
                <c:pt idx="9746">
                  <c:v>26.817649333333335</c:v>
                </c:pt>
                <c:pt idx="9747">
                  <c:v>26.820427166666668</c:v>
                </c:pt>
                <c:pt idx="9748">
                  <c:v>26.823204999999998</c:v>
                </c:pt>
                <c:pt idx="9749">
                  <c:v>26.825982833333335</c:v>
                </c:pt>
                <c:pt idx="9750">
                  <c:v>26.828760666666668</c:v>
                </c:pt>
                <c:pt idx="9751">
                  <c:v>26.831538499999997</c:v>
                </c:pt>
                <c:pt idx="9752">
                  <c:v>26.834316333333334</c:v>
                </c:pt>
                <c:pt idx="9753">
                  <c:v>26.837094166666667</c:v>
                </c:pt>
                <c:pt idx="9754">
                  <c:v>26.839872</c:v>
                </c:pt>
                <c:pt idx="9755">
                  <c:v>26.842649833333333</c:v>
                </c:pt>
                <c:pt idx="9756">
                  <c:v>26.845427666666666</c:v>
                </c:pt>
                <c:pt idx="9757">
                  <c:v>26.848205499999999</c:v>
                </c:pt>
                <c:pt idx="9758">
                  <c:v>26.850983333333335</c:v>
                </c:pt>
                <c:pt idx="9759">
                  <c:v>26.853761166666665</c:v>
                </c:pt>
                <c:pt idx="9760">
                  <c:v>26.856538999999998</c:v>
                </c:pt>
                <c:pt idx="9761">
                  <c:v>26.859316833333335</c:v>
                </c:pt>
                <c:pt idx="9762">
                  <c:v>26.862094666666668</c:v>
                </c:pt>
                <c:pt idx="9763">
                  <c:v>26.864872499999997</c:v>
                </c:pt>
                <c:pt idx="9764">
                  <c:v>26.867650333333334</c:v>
                </c:pt>
                <c:pt idx="9765">
                  <c:v>26.870428166666667</c:v>
                </c:pt>
                <c:pt idx="9766">
                  <c:v>26.873206000000003</c:v>
                </c:pt>
                <c:pt idx="9767">
                  <c:v>26.875983833333333</c:v>
                </c:pt>
                <c:pt idx="9768">
                  <c:v>26.878761666666666</c:v>
                </c:pt>
                <c:pt idx="9769">
                  <c:v>26.881539500000002</c:v>
                </c:pt>
                <c:pt idx="9770">
                  <c:v>26.884317333333332</c:v>
                </c:pt>
                <c:pt idx="9771">
                  <c:v>26.887095166666665</c:v>
                </c:pt>
                <c:pt idx="9772">
                  <c:v>26.889872972222221</c:v>
                </c:pt>
                <c:pt idx="9773">
                  <c:v>26.892650805555554</c:v>
                </c:pt>
                <c:pt idx="9774">
                  <c:v>26.895428638888891</c:v>
                </c:pt>
                <c:pt idx="9775">
                  <c:v>26.89820647222222</c:v>
                </c:pt>
                <c:pt idx="9776">
                  <c:v>26.900984305555554</c:v>
                </c:pt>
                <c:pt idx="9777">
                  <c:v>26.90376213888889</c:v>
                </c:pt>
                <c:pt idx="9778">
                  <c:v>26.906539972222223</c:v>
                </c:pt>
                <c:pt idx="9779">
                  <c:v>26.909317805555553</c:v>
                </c:pt>
                <c:pt idx="9780">
                  <c:v>26.912095638888889</c:v>
                </c:pt>
                <c:pt idx="9781">
                  <c:v>26.914873472222222</c:v>
                </c:pt>
                <c:pt idx="9782">
                  <c:v>26.917651305555555</c:v>
                </c:pt>
                <c:pt idx="9783">
                  <c:v>26.920429138888888</c:v>
                </c:pt>
                <c:pt idx="9784">
                  <c:v>26.923206972222221</c:v>
                </c:pt>
                <c:pt idx="9785">
                  <c:v>26.925984805555554</c:v>
                </c:pt>
                <c:pt idx="9786">
                  <c:v>26.928762638888891</c:v>
                </c:pt>
                <c:pt idx="9787">
                  <c:v>26.93154047222222</c:v>
                </c:pt>
                <c:pt idx="9788">
                  <c:v>26.934318305555554</c:v>
                </c:pt>
                <c:pt idx="9789">
                  <c:v>26.93709613888889</c:v>
                </c:pt>
                <c:pt idx="9790">
                  <c:v>26.93987397222222</c:v>
                </c:pt>
                <c:pt idx="9791">
                  <c:v>26.942651805555556</c:v>
                </c:pt>
                <c:pt idx="9792">
                  <c:v>26.945429638888889</c:v>
                </c:pt>
                <c:pt idx="9793">
                  <c:v>26.948207472222222</c:v>
                </c:pt>
                <c:pt idx="9794">
                  <c:v>26.950985305555559</c:v>
                </c:pt>
                <c:pt idx="9795">
                  <c:v>26.953763138888888</c:v>
                </c:pt>
                <c:pt idx="9796">
                  <c:v>26.956540972222221</c:v>
                </c:pt>
                <c:pt idx="9797">
                  <c:v>26.959318805555558</c:v>
                </c:pt>
                <c:pt idx="9798">
                  <c:v>26.962096638888887</c:v>
                </c:pt>
                <c:pt idx="9799">
                  <c:v>26.96487447222222</c:v>
                </c:pt>
                <c:pt idx="9800">
                  <c:v>26.967652305555557</c:v>
                </c:pt>
                <c:pt idx="9801">
                  <c:v>26.97043013888889</c:v>
                </c:pt>
                <c:pt idx="9802">
                  <c:v>26.97320797222222</c:v>
                </c:pt>
                <c:pt idx="9803">
                  <c:v>26.975985805555556</c:v>
                </c:pt>
                <c:pt idx="9804">
                  <c:v>26.978763638888889</c:v>
                </c:pt>
                <c:pt idx="9805">
                  <c:v>26.981541472222219</c:v>
                </c:pt>
                <c:pt idx="9806">
                  <c:v>26.984319305555555</c:v>
                </c:pt>
                <c:pt idx="9807">
                  <c:v>26.987097138888888</c:v>
                </c:pt>
                <c:pt idx="9808">
                  <c:v>26.989874972222221</c:v>
                </c:pt>
                <c:pt idx="9809">
                  <c:v>26.992652805555558</c:v>
                </c:pt>
                <c:pt idx="9810">
                  <c:v>26.995430638888887</c:v>
                </c:pt>
                <c:pt idx="9811">
                  <c:v>26.99820847222222</c:v>
                </c:pt>
                <c:pt idx="9812">
                  <c:v>27.000986305555557</c:v>
                </c:pt>
                <c:pt idx="9813">
                  <c:v>27.003764138888886</c:v>
                </c:pt>
                <c:pt idx="9814">
                  <c:v>27.006541944444447</c:v>
                </c:pt>
                <c:pt idx="9815">
                  <c:v>27.009319777777776</c:v>
                </c:pt>
                <c:pt idx="9816">
                  <c:v>27.012097611111113</c:v>
                </c:pt>
                <c:pt idx="9817">
                  <c:v>27.014875444444446</c:v>
                </c:pt>
                <c:pt idx="9818">
                  <c:v>27.017653277777775</c:v>
                </c:pt>
                <c:pt idx="9819">
                  <c:v>27.020431111111112</c:v>
                </c:pt>
                <c:pt idx="9820">
                  <c:v>27.023208944444445</c:v>
                </c:pt>
                <c:pt idx="9821">
                  <c:v>27.025986777777778</c:v>
                </c:pt>
                <c:pt idx="9822">
                  <c:v>27.028764611111111</c:v>
                </c:pt>
                <c:pt idx="9823">
                  <c:v>27.031542444444444</c:v>
                </c:pt>
                <c:pt idx="9824">
                  <c:v>27.034320277777777</c:v>
                </c:pt>
                <c:pt idx="9825">
                  <c:v>27.037098111111113</c:v>
                </c:pt>
                <c:pt idx="9826">
                  <c:v>27.039875944444443</c:v>
                </c:pt>
                <c:pt idx="9827">
                  <c:v>27.042653777777776</c:v>
                </c:pt>
                <c:pt idx="9828">
                  <c:v>27.045431611111113</c:v>
                </c:pt>
                <c:pt idx="9829">
                  <c:v>27.048209444444446</c:v>
                </c:pt>
                <c:pt idx="9830">
                  <c:v>27.050987277777775</c:v>
                </c:pt>
                <c:pt idx="9831">
                  <c:v>27.053765111111112</c:v>
                </c:pt>
                <c:pt idx="9832">
                  <c:v>27.056542944444445</c:v>
                </c:pt>
                <c:pt idx="9833">
                  <c:v>27.059320777777774</c:v>
                </c:pt>
                <c:pt idx="9834">
                  <c:v>27.062098611111111</c:v>
                </c:pt>
                <c:pt idx="9835">
                  <c:v>27.064876444444444</c:v>
                </c:pt>
                <c:pt idx="9836">
                  <c:v>27.067654277777777</c:v>
                </c:pt>
                <c:pt idx="9837">
                  <c:v>27.07043211111111</c:v>
                </c:pt>
                <c:pt idx="9838">
                  <c:v>27.073209944444443</c:v>
                </c:pt>
                <c:pt idx="9839">
                  <c:v>27.07598777777778</c:v>
                </c:pt>
                <c:pt idx="9840">
                  <c:v>27.078765611111113</c:v>
                </c:pt>
                <c:pt idx="9841">
                  <c:v>27.081543444444442</c:v>
                </c:pt>
                <c:pt idx="9842">
                  <c:v>27.084321277777779</c:v>
                </c:pt>
                <c:pt idx="9843">
                  <c:v>27.087099111111112</c:v>
                </c:pt>
                <c:pt idx="9844">
                  <c:v>27.089876944444445</c:v>
                </c:pt>
                <c:pt idx="9845">
                  <c:v>27.092654777777778</c:v>
                </c:pt>
                <c:pt idx="9846">
                  <c:v>27.095432611111111</c:v>
                </c:pt>
                <c:pt idx="9847">
                  <c:v>27.098210444444444</c:v>
                </c:pt>
                <c:pt idx="9848">
                  <c:v>27.10098827777778</c:v>
                </c:pt>
                <c:pt idx="9849">
                  <c:v>27.10376611111111</c:v>
                </c:pt>
                <c:pt idx="9850">
                  <c:v>27.106543944444443</c:v>
                </c:pt>
                <c:pt idx="9851">
                  <c:v>27.10932177777778</c:v>
                </c:pt>
                <c:pt idx="9852">
                  <c:v>27.112099611111109</c:v>
                </c:pt>
                <c:pt idx="9853">
                  <c:v>27.114877444444442</c:v>
                </c:pt>
                <c:pt idx="9854">
                  <c:v>27.117655277777779</c:v>
                </c:pt>
                <c:pt idx="9855">
                  <c:v>27.120433111111112</c:v>
                </c:pt>
                <c:pt idx="9856">
                  <c:v>27.123210944444441</c:v>
                </c:pt>
                <c:pt idx="9857">
                  <c:v>27.125988749999998</c:v>
                </c:pt>
                <c:pt idx="9858">
                  <c:v>27.128766583333331</c:v>
                </c:pt>
                <c:pt idx="9859">
                  <c:v>27.131544416666667</c:v>
                </c:pt>
                <c:pt idx="9860">
                  <c:v>27.13432225</c:v>
                </c:pt>
                <c:pt idx="9861">
                  <c:v>27.13710008333333</c:v>
                </c:pt>
                <c:pt idx="9862">
                  <c:v>27.139877916666666</c:v>
                </c:pt>
                <c:pt idx="9863">
                  <c:v>27.142655749999999</c:v>
                </c:pt>
                <c:pt idx="9864">
                  <c:v>27.145433583333336</c:v>
                </c:pt>
                <c:pt idx="9865">
                  <c:v>27.148211416666665</c:v>
                </c:pt>
                <c:pt idx="9866">
                  <c:v>27.150989249999999</c:v>
                </c:pt>
                <c:pt idx="9867">
                  <c:v>27.153767083333335</c:v>
                </c:pt>
                <c:pt idx="9868">
                  <c:v>27.156544916666668</c:v>
                </c:pt>
                <c:pt idx="9869">
                  <c:v>27.159322749999998</c:v>
                </c:pt>
                <c:pt idx="9870">
                  <c:v>27.162100583333334</c:v>
                </c:pt>
                <c:pt idx="9871">
                  <c:v>27.164878416666667</c:v>
                </c:pt>
                <c:pt idx="9872">
                  <c:v>27.16765625</c:v>
                </c:pt>
                <c:pt idx="9873">
                  <c:v>27.170434083333333</c:v>
                </c:pt>
                <c:pt idx="9874">
                  <c:v>27.173211916666666</c:v>
                </c:pt>
                <c:pt idx="9875">
                  <c:v>27.175989749999999</c:v>
                </c:pt>
                <c:pt idx="9876">
                  <c:v>27.178767583333336</c:v>
                </c:pt>
                <c:pt idx="9877">
                  <c:v>27.181545416666665</c:v>
                </c:pt>
                <c:pt idx="9878">
                  <c:v>27.184323249999998</c:v>
                </c:pt>
                <c:pt idx="9879">
                  <c:v>27.187101083333335</c:v>
                </c:pt>
                <c:pt idx="9880">
                  <c:v>27.189878916666665</c:v>
                </c:pt>
                <c:pt idx="9881">
                  <c:v>27.192656749999998</c:v>
                </c:pt>
                <c:pt idx="9882">
                  <c:v>27.195434583333334</c:v>
                </c:pt>
                <c:pt idx="9883">
                  <c:v>27.198212416666667</c:v>
                </c:pt>
                <c:pt idx="9884">
                  <c:v>27.200990249999997</c:v>
                </c:pt>
                <c:pt idx="9885">
                  <c:v>27.203768083333333</c:v>
                </c:pt>
                <c:pt idx="9886">
                  <c:v>27.206545916666666</c:v>
                </c:pt>
                <c:pt idx="9887">
                  <c:v>27.209323750000003</c:v>
                </c:pt>
                <c:pt idx="9888">
                  <c:v>27.212101583333332</c:v>
                </c:pt>
                <c:pt idx="9889">
                  <c:v>27.214879416666665</c:v>
                </c:pt>
                <c:pt idx="9890">
                  <c:v>27.217657250000002</c:v>
                </c:pt>
                <c:pt idx="9891">
                  <c:v>27.220435083333335</c:v>
                </c:pt>
                <c:pt idx="9892">
                  <c:v>27.223212916666665</c:v>
                </c:pt>
                <c:pt idx="9893">
                  <c:v>27.225990750000001</c:v>
                </c:pt>
                <c:pt idx="9894">
                  <c:v>27.228768583333334</c:v>
                </c:pt>
                <c:pt idx="9895">
                  <c:v>27.231546416666664</c:v>
                </c:pt>
                <c:pt idx="9896">
                  <c:v>27.23432425</c:v>
                </c:pt>
                <c:pt idx="9897">
                  <c:v>27.237102083333333</c:v>
                </c:pt>
                <c:pt idx="9898">
                  <c:v>27.239879916666666</c:v>
                </c:pt>
                <c:pt idx="9899">
                  <c:v>27.242657722222223</c:v>
                </c:pt>
                <c:pt idx="9900">
                  <c:v>27.245435555555552</c:v>
                </c:pt>
                <c:pt idx="9901">
                  <c:v>27.248213388888889</c:v>
                </c:pt>
                <c:pt idx="9902">
                  <c:v>27.250991222222222</c:v>
                </c:pt>
                <c:pt idx="9903">
                  <c:v>27.253769055555555</c:v>
                </c:pt>
                <c:pt idx="9904">
                  <c:v>27.256546888888888</c:v>
                </c:pt>
                <c:pt idx="9905">
                  <c:v>27.259324722222221</c:v>
                </c:pt>
                <c:pt idx="9906">
                  <c:v>27.262102555555554</c:v>
                </c:pt>
                <c:pt idx="9907">
                  <c:v>27.264880388888891</c:v>
                </c:pt>
                <c:pt idx="9908">
                  <c:v>27.26765822222222</c:v>
                </c:pt>
                <c:pt idx="9909">
                  <c:v>27.270436055555553</c:v>
                </c:pt>
                <c:pt idx="9910">
                  <c:v>27.27321388888889</c:v>
                </c:pt>
                <c:pt idx="9911">
                  <c:v>27.275991722222223</c:v>
                </c:pt>
                <c:pt idx="9912">
                  <c:v>27.278769555555556</c:v>
                </c:pt>
                <c:pt idx="9913">
                  <c:v>27.281547388888889</c:v>
                </c:pt>
                <c:pt idx="9914">
                  <c:v>27.284325222222222</c:v>
                </c:pt>
                <c:pt idx="9915">
                  <c:v>27.287103055555558</c:v>
                </c:pt>
                <c:pt idx="9916">
                  <c:v>27.289880888888888</c:v>
                </c:pt>
                <c:pt idx="9917">
                  <c:v>27.292658722222221</c:v>
                </c:pt>
                <c:pt idx="9918">
                  <c:v>27.295436555555558</c:v>
                </c:pt>
                <c:pt idx="9919">
                  <c:v>27.298214388888891</c:v>
                </c:pt>
                <c:pt idx="9920">
                  <c:v>27.30099222222222</c:v>
                </c:pt>
                <c:pt idx="9921">
                  <c:v>27.303770055555557</c:v>
                </c:pt>
                <c:pt idx="9922">
                  <c:v>27.30654788888889</c:v>
                </c:pt>
                <c:pt idx="9923">
                  <c:v>27.309325722222219</c:v>
                </c:pt>
                <c:pt idx="9924">
                  <c:v>27.312103555555556</c:v>
                </c:pt>
                <c:pt idx="9925">
                  <c:v>27.314881388888889</c:v>
                </c:pt>
                <c:pt idx="9926">
                  <c:v>27.317659222222222</c:v>
                </c:pt>
                <c:pt idx="9927">
                  <c:v>27.320437055555555</c:v>
                </c:pt>
                <c:pt idx="9928">
                  <c:v>27.323214888888888</c:v>
                </c:pt>
                <c:pt idx="9929">
                  <c:v>27.325992722222221</c:v>
                </c:pt>
                <c:pt idx="9930">
                  <c:v>27.328770555555558</c:v>
                </c:pt>
                <c:pt idx="9931">
                  <c:v>27.331548388888887</c:v>
                </c:pt>
                <c:pt idx="9932">
                  <c:v>27.33432622222222</c:v>
                </c:pt>
                <c:pt idx="9933">
                  <c:v>27.337104055555557</c:v>
                </c:pt>
                <c:pt idx="9934">
                  <c:v>27.33988188888889</c:v>
                </c:pt>
                <c:pt idx="9935">
                  <c:v>27.342659722222219</c:v>
                </c:pt>
                <c:pt idx="9936">
                  <c:v>27.345437555555556</c:v>
                </c:pt>
                <c:pt idx="9937">
                  <c:v>27.348215388888889</c:v>
                </c:pt>
                <c:pt idx="9938">
                  <c:v>27.350993222222225</c:v>
                </c:pt>
                <c:pt idx="9939">
                  <c:v>27.353771055555555</c:v>
                </c:pt>
                <c:pt idx="9940">
                  <c:v>27.356548888888888</c:v>
                </c:pt>
                <c:pt idx="9941">
                  <c:v>27.359326694444444</c:v>
                </c:pt>
                <c:pt idx="9942">
                  <c:v>27.362104527777777</c:v>
                </c:pt>
                <c:pt idx="9943">
                  <c:v>27.364882361111114</c:v>
                </c:pt>
                <c:pt idx="9944">
                  <c:v>27.367660194444444</c:v>
                </c:pt>
                <c:pt idx="9945">
                  <c:v>27.370438027777777</c:v>
                </c:pt>
                <c:pt idx="9946">
                  <c:v>27.373215861111113</c:v>
                </c:pt>
                <c:pt idx="9947">
                  <c:v>27.375993694444443</c:v>
                </c:pt>
                <c:pt idx="9948">
                  <c:v>27.378771527777776</c:v>
                </c:pt>
                <c:pt idx="9949">
                  <c:v>27.381549361111112</c:v>
                </c:pt>
                <c:pt idx="9950">
                  <c:v>27.384327194444445</c:v>
                </c:pt>
                <c:pt idx="9951">
                  <c:v>27.387105027777775</c:v>
                </c:pt>
                <c:pt idx="9952">
                  <c:v>27.389882861111111</c:v>
                </c:pt>
                <c:pt idx="9953">
                  <c:v>27.392660694444444</c:v>
                </c:pt>
                <c:pt idx="9954">
                  <c:v>27.395438527777777</c:v>
                </c:pt>
                <c:pt idx="9955">
                  <c:v>27.39821636111111</c:v>
                </c:pt>
                <c:pt idx="9956">
                  <c:v>27.400994194444444</c:v>
                </c:pt>
                <c:pt idx="9957">
                  <c:v>27.403772027777777</c:v>
                </c:pt>
                <c:pt idx="9958">
                  <c:v>27.406549861111113</c:v>
                </c:pt>
                <c:pt idx="9959">
                  <c:v>27.409327694444443</c:v>
                </c:pt>
                <c:pt idx="9960">
                  <c:v>27.412105527777779</c:v>
                </c:pt>
                <c:pt idx="9961">
                  <c:v>27.414883361111112</c:v>
                </c:pt>
                <c:pt idx="9962">
                  <c:v>27.417661194444442</c:v>
                </c:pt>
                <c:pt idx="9963">
                  <c:v>27.420439027777778</c:v>
                </c:pt>
                <c:pt idx="9964">
                  <c:v>27.423216861111111</c:v>
                </c:pt>
                <c:pt idx="9965">
                  <c:v>27.425994694444444</c:v>
                </c:pt>
                <c:pt idx="9966">
                  <c:v>27.428772527777781</c:v>
                </c:pt>
                <c:pt idx="9967">
                  <c:v>27.43155036111111</c:v>
                </c:pt>
                <c:pt idx="9968">
                  <c:v>27.434328194444443</c:v>
                </c:pt>
                <c:pt idx="9969">
                  <c:v>27.43710602777778</c:v>
                </c:pt>
                <c:pt idx="9970">
                  <c:v>27.43988386111111</c:v>
                </c:pt>
                <c:pt idx="9971">
                  <c:v>27.442661694444443</c:v>
                </c:pt>
                <c:pt idx="9972">
                  <c:v>27.445439527777779</c:v>
                </c:pt>
                <c:pt idx="9973">
                  <c:v>27.448217361111112</c:v>
                </c:pt>
                <c:pt idx="9974">
                  <c:v>27.450995194444442</c:v>
                </c:pt>
                <c:pt idx="9975">
                  <c:v>27.453773027777778</c:v>
                </c:pt>
                <c:pt idx="9976">
                  <c:v>27.456550861111111</c:v>
                </c:pt>
                <c:pt idx="9977">
                  <c:v>27.459328694444441</c:v>
                </c:pt>
                <c:pt idx="9978">
                  <c:v>27.462106527777777</c:v>
                </c:pt>
                <c:pt idx="9979">
                  <c:v>27.46488436111111</c:v>
                </c:pt>
                <c:pt idx="9980">
                  <c:v>27.467662194444443</c:v>
                </c:pt>
                <c:pt idx="9981">
                  <c:v>27.47044002777778</c:v>
                </c:pt>
                <c:pt idx="9982">
                  <c:v>27.47321786111111</c:v>
                </c:pt>
                <c:pt idx="9983">
                  <c:v>27.475995666666666</c:v>
                </c:pt>
                <c:pt idx="9984">
                  <c:v>27.478773499999999</c:v>
                </c:pt>
                <c:pt idx="9985">
                  <c:v>27.481551333333336</c:v>
                </c:pt>
                <c:pt idx="9986">
                  <c:v>27.484329166666669</c:v>
                </c:pt>
                <c:pt idx="9987">
                  <c:v>27.487106999999998</c:v>
                </c:pt>
                <c:pt idx="9988">
                  <c:v>27.489884833333335</c:v>
                </c:pt>
                <c:pt idx="9989">
                  <c:v>27.492662666666668</c:v>
                </c:pt>
                <c:pt idx="9990">
                  <c:v>27.495440499999997</c:v>
                </c:pt>
                <c:pt idx="9991">
                  <c:v>27.498218333333334</c:v>
                </c:pt>
                <c:pt idx="9992">
                  <c:v>27.500996166666667</c:v>
                </c:pt>
                <c:pt idx="9993">
                  <c:v>27.503774</c:v>
                </c:pt>
                <c:pt idx="9994">
                  <c:v>27.506551833333333</c:v>
                </c:pt>
                <c:pt idx="9995">
                  <c:v>27.509329666666666</c:v>
                </c:pt>
                <c:pt idx="9996">
                  <c:v>27.512107499999999</c:v>
                </c:pt>
                <c:pt idx="9997">
                  <c:v>27.514885333333336</c:v>
                </c:pt>
                <c:pt idx="9998">
                  <c:v>27.517663166666665</c:v>
                </c:pt>
                <c:pt idx="9999">
                  <c:v>27.520440999999998</c:v>
                </c:pt>
                <c:pt idx="10000">
                  <c:v>27.523218833333335</c:v>
                </c:pt>
                <c:pt idx="10001">
                  <c:v>27.525996666666668</c:v>
                </c:pt>
                <c:pt idx="10002">
                  <c:v>27.528774499999997</c:v>
                </c:pt>
                <c:pt idx="10003">
                  <c:v>27.531552333333334</c:v>
                </c:pt>
                <c:pt idx="10004">
                  <c:v>27.534330166666667</c:v>
                </c:pt>
                <c:pt idx="10005">
                  <c:v>27.537107999999996</c:v>
                </c:pt>
                <c:pt idx="10006">
                  <c:v>27.539885833333333</c:v>
                </c:pt>
                <c:pt idx="10007">
                  <c:v>27.542663666666666</c:v>
                </c:pt>
                <c:pt idx="10008">
                  <c:v>27.545441499999999</c:v>
                </c:pt>
                <c:pt idx="10009">
                  <c:v>27.548219333333332</c:v>
                </c:pt>
                <c:pt idx="10010">
                  <c:v>27.550997166666665</c:v>
                </c:pt>
                <c:pt idx="10011">
                  <c:v>27.553775000000002</c:v>
                </c:pt>
                <c:pt idx="10012">
                  <c:v>27.556552833333335</c:v>
                </c:pt>
                <c:pt idx="10013">
                  <c:v>27.559330666666664</c:v>
                </c:pt>
                <c:pt idx="10014">
                  <c:v>27.562108500000001</c:v>
                </c:pt>
                <c:pt idx="10015">
                  <c:v>27.564886333333334</c:v>
                </c:pt>
                <c:pt idx="10016">
                  <c:v>27.567664166666667</c:v>
                </c:pt>
                <c:pt idx="10017">
                  <c:v>27.570442</c:v>
                </c:pt>
                <c:pt idx="10018">
                  <c:v>27.573219833333333</c:v>
                </c:pt>
                <c:pt idx="10019">
                  <c:v>27.575997666666666</c:v>
                </c:pt>
                <c:pt idx="10020">
                  <c:v>27.578775500000003</c:v>
                </c:pt>
                <c:pt idx="10021">
                  <c:v>27.581553333333332</c:v>
                </c:pt>
                <c:pt idx="10022">
                  <c:v>27.584331166666665</c:v>
                </c:pt>
                <c:pt idx="10023">
                  <c:v>27.587109000000002</c:v>
                </c:pt>
                <c:pt idx="10024">
                  <c:v>27.589886833333331</c:v>
                </c:pt>
                <c:pt idx="10025">
                  <c:v>27.592664666666664</c:v>
                </c:pt>
                <c:pt idx="10026">
                  <c:v>27.595442472222221</c:v>
                </c:pt>
                <c:pt idx="10027">
                  <c:v>27.598220305555554</c:v>
                </c:pt>
                <c:pt idx="10028">
                  <c:v>27.60099813888889</c:v>
                </c:pt>
                <c:pt idx="10029">
                  <c:v>27.60377597222222</c:v>
                </c:pt>
                <c:pt idx="10030">
                  <c:v>27.606553805555553</c:v>
                </c:pt>
                <c:pt idx="10031">
                  <c:v>27.609331638888889</c:v>
                </c:pt>
                <c:pt idx="10032">
                  <c:v>27.612109472222222</c:v>
                </c:pt>
                <c:pt idx="10033">
                  <c:v>27.614887305555559</c:v>
                </c:pt>
                <c:pt idx="10034">
                  <c:v>27.617665138888889</c:v>
                </c:pt>
                <c:pt idx="10035">
                  <c:v>27.620442972222222</c:v>
                </c:pt>
                <c:pt idx="10036">
                  <c:v>27.623220805555558</c:v>
                </c:pt>
                <c:pt idx="10037">
                  <c:v>27.625998638888888</c:v>
                </c:pt>
                <c:pt idx="10038">
                  <c:v>27.628776472222221</c:v>
                </c:pt>
                <c:pt idx="10039">
                  <c:v>27.631554305555557</c:v>
                </c:pt>
                <c:pt idx="10040">
                  <c:v>27.63433213888889</c:v>
                </c:pt>
                <c:pt idx="10041">
                  <c:v>27.63710997222222</c:v>
                </c:pt>
                <c:pt idx="10042">
                  <c:v>27.639887805555556</c:v>
                </c:pt>
                <c:pt idx="10043">
                  <c:v>27.642665638888889</c:v>
                </c:pt>
                <c:pt idx="10044">
                  <c:v>27.645443472222222</c:v>
                </c:pt>
                <c:pt idx="10045">
                  <c:v>27.648221305555555</c:v>
                </c:pt>
                <c:pt idx="10046">
                  <c:v>27.650999138888888</c:v>
                </c:pt>
                <c:pt idx="10047">
                  <c:v>27.653776972222222</c:v>
                </c:pt>
                <c:pt idx="10048">
                  <c:v>27.656554805555558</c:v>
                </c:pt>
                <c:pt idx="10049">
                  <c:v>27.659332638888888</c:v>
                </c:pt>
                <c:pt idx="10050">
                  <c:v>27.662110472222221</c:v>
                </c:pt>
                <c:pt idx="10051">
                  <c:v>27.664888305555557</c:v>
                </c:pt>
                <c:pt idx="10052">
                  <c:v>27.667666138888887</c:v>
                </c:pt>
                <c:pt idx="10053">
                  <c:v>27.67044397222222</c:v>
                </c:pt>
                <c:pt idx="10054">
                  <c:v>27.673221805555556</c:v>
                </c:pt>
                <c:pt idx="10055">
                  <c:v>27.675999638888889</c:v>
                </c:pt>
                <c:pt idx="10056">
                  <c:v>27.678777472222219</c:v>
                </c:pt>
                <c:pt idx="10057">
                  <c:v>27.681555305555555</c:v>
                </c:pt>
                <c:pt idx="10058">
                  <c:v>27.684333138888888</c:v>
                </c:pt>
                <c:pt idx="10059">
                  <c:v>27.687110972222225</c:v>
                </c:pt>
                <c:pt idx="10060">
                  <c:v>27.689888805555555</c:v>
                </c:pt>
                <c:pt idx="10061">
                  <c:v>27.692666638888888</c:v>
                </c:pt>
                <c:pt idx="10062">
                  <c:v>27.695444472222224</c:v>
                </c:pt>
                <c:pt idx="10063">
                  <c:v>27.698222305555557</c:v>
                </c:pt>
                <c:pt idx="10064">
                  <c:v>27.701000138888887</c:v>
                </c:pt>
                <c:pt idx="10065">
                  <c:v>27.703777972222223</c:v>
                </c:pt>
                <c:pt idx="10066">
                  <c:v>27.706555805555556</c:v>
                </c:pt>
                <c:pt idx="10067">
                  <c:v>27.709333638888886</c:v>
                </c:pt>
                <c:pt idx="10068">
                  <c:v>27.712111444444446</c:v>
                </c:pt>
                <c:pt idx="10069">
                  <c:v>27.714889277777775</c:v>
                </c:pt>
                <c:pt idx="10070">
                  <c:v>27.717667111111112</c:v>
                </c:pt>
                <c:pt idx="10071">
                  <c:v>27.720444944444445</c:v>
                </c:pt>
                <c:pt idx="10072">
                  <c:v>27.723222777777774</c:v>
                </c:pt>
                <c:pt idx="10073">
                  <c:v>27.726000611111111</c:v>
                </c:pt>
                <c:pt idx="10074">
                  <c:v>27.728778444444444</c:v>
                </c:pt>
                <c:pt idx="10075">
                  <c:v>27.731556277777777</c:v>
                </c:pt>
                <c:pt idx="10076">
                  <c:v>27.73433411111111</c:v>
                </c:pt>
                <c:pt idx="10077">
                  <c:v>27.737111944444443</c:v>
                </c:pt>
                <c:pt idx="10078">
                  <c:v>27.739889777777776</c:v>
                </c:pt>
                <c:pt idx="10079">
                  <c:v>27.742667611111113</c:v>
                </c:pt>
                <c:pt idx="10080">
                  <c:v>27.745445444444442</c:v>
                </c:pt>
                <c:pt idx="10081">
                  <c:v>27.748223277777775</c:v>
                </c:pt>
                <c:pt idx="10082">
                  <c:v>27.751001111111112</c:v>
                </c:pt>
                <c:pt idx="10083">
                  <c:v>27.753778944444445</c:v>
                </c:pt>
                <c:pt idx="10084">
                  <c:v>27.756556777777778</c:v>
                </c:pt>
                <c:pt idx="10085">
                  <c:v>27.759334611111111</c:v>
                </c:pt>
                <c:pt idx="10086">
                  <c:v>27.762112444444444</c:v>
                </c:pt>
                <c:pt idx="10087">
                  <c:v>27.764890277777781</c:v>
                </c:pt>
                <c:pt idx="10088">
                  <c:v>27.76766811111111</c:v>
                </c:pt>
                <c:pt idx="10089">
                  <c:v>27.770445944444443</c:v>
                </c:pt>
                <c:pt idx="10090">
                  <c:v>27.77322377777778</c:v>
                </c:pt>
                <c:pt idx="10091">
                  <c:v>27.776001611111113</c:v>
                </c:pt>
                <c:pt idx="10092">
                  <c:v>27.778779444444442</c:v>
                </c:pt>
                <c:pt idx="10093">
                  <c:v>27.781557277777779</c:v>
                </c:pt>
                <c:pt idx="10094">
                  <c:v>27.784335111111112</c:v>
                </c:pt>
                <c:pt idx="10095">
                  <c:v>27.787112944444441</c:v>
                </c:pt>
                <c:pt idx="10096">
                  <c:v>27.789890777777778</c:v>
                </c:pt>
                <c:pt idx="10097">
                  <c:v>27.792668611111111</c:v>
                </c:pt>
                <c:pt idx="10098">
                  <c:v>27.795446444444444</c:v>
                </c:pt>
                <c:pt idx="10099">
                  <c:v>27.798224277777777</c:v>
                </c:pt>
                <c:pt idx="10100">
                  <c:v>27.80100211111111</c:v>
                </c:pt>
                <c:pt idx="10101">
                  <c:v>27.803779944444443</c:v>
                </c:pt>
                <c:pt idx="10102">
                  <c:v>27.80655777777778</c:v>
                </c:pt>
                <c:pt idx="10103">
                  <c:v>27.809335611111109</c:v>
                </c:pt>
                <c:pt idx="10104">
                  <c:v>27.812113444444442</c:v>
                </c:pt>
                <c:pt idx="10105">
                  <c:v>27.814891277777779</c:v>
                </c:pt>
                <c:pt idx="10106">
                  <c:v>27.817669111111112</c:v>
                </c:pt>
                <c:pt idx="10107">
                  <c:v>27.820446944444445</c:v>
                </c:pt>
                <c:pt idx="10108">
                  <c:v>27.823224777777778</c:v>
                </c:pt>
                <c:pt idx="10109">
                  <c:v>27.826002611111111</c:v>
                </c:pt>
                <c:pt idx="10110">
                  <c:v>27.828780416666667</c:v>
                </c:pt>
                <c:pt idx="10111">
                  <c:v>27.83155825</c:v>
                </c:pt>
                <c:pt idx="10112">
                  <c:v>27.834336083333334</c:v>
                </c:pt>
                <c:pt idx="10113">
                  <c:v>27.837113916666667</c:v>
                </c:pt>
                <c:pt idx="10114">
                  <c:v>27.83989175</c:v>
                </c:pt>
                <c:pt idx="10115">
                  <c:v>27.842669583333336</c:v>
                </c:pt>
                <c:pt idx="10116">
                  <c:v>27.845447416666666</c:v>
                </c:pt>
                <c:pt idx="10117">
                  <c:v>27.848225249999999</c:v>
                </c:pt>
                <c:pt idx="10118">
                  <c:v>27.851003083333335</c:v>
                </c:pt>
                <c:pt idx="10119">
                  <c:v>27.853780916666665</c:v>
                </c:pt>
                <c:pt idx="10120">
                  <c:v>27.856558749999998</c:v>
                </c:pt>
                <c:pt idx="10121">
                  <c:v>27.859336583333334</c:v>
                </c:pt>
                <c:pt idx="10122">
                  <c:v>27.862114416666667</c:v>
                </c:pt>
                <c:pt idx="10123">
                  <c:v>27.864892249999997</c:v>
                </c:pt>
                <c:pt idx="10124">
                  <c:v>27.867670083333334</c:v>
                </c:pt>
                <c:pt idx="10125">
                  <c:v>27.870447916666667</c:v>
                </c:pt>
                <c:pt idx="10126">
                  <c:v>27.87322575</c:v>
                </c:pt>
                <c:pt idx="10127">
                  <c:v>27.876003583333333</c:v>
                </c:pt>
                <c:pt idx="10128">
                  <c:v>27.878781416666666</c:v>
                </c:pt>
                <c:pt idx="10129">
                  <c:v>27.881559249999999</c:v>
                </c:pt>
                <c:pt idx="10130">
                  <c:v>27.884337083333335</c:v>
                </c:pt>
                <c:pt idx="10131">
                  <c:v>27.887114916666665</c:v>
                </c:pt>
                <c:pt idx="10132">
                  <c:v>27.889892750000001</c:v>
                </c:pt>
                <c:pt idx="10133">
                  <c:v>27.892670583333334</c:v>
                </c:pt>
                <c:pt idx="10134">
                  <c:v>27.895448416666664</c:v>
                </c:pt>
                <c:pt idx="10135">
                  <c:v>27.89822625</c:v>
                </c:pt>
                <c:pt idx="10136">
                  <c:v>27.901004083333333</c:v>
                </c:pt>
                <c:pt idx="10137">
                  <c:v>27.903781916666667</c:v>
                </c:pt>
                <c:pt idx="10138">
                  <c:v>27.90655975</c:v>
                </c:pt>
                <c:pt idx="10139">
                  <c:v>27.909337583333333</c:v>
                </c:pt>
                <c:pt idx="10140">
                  <c:v>27.912115416666666</c:v>
                </c:pt>
                <c:pt idx="10141">
                  <c:v>27.914893250000002</c:v>
                </c:pt>
                <c:pt idx="10142">
                  <c:v>27.917671083333332</c:v>
                </c:pt>
                <c:pt idx="10143">
                  <c:v>27.920448916666665</c:v>
                </c:pt>
                <c:pt idx="10144">
                  <c:v>27.923226750000001</c:v>
                </c:pt>
                <c:pt idx="10145">
                  <c:v>27.926004583333334</c:v>
                </c:pt>
                <c:pt idx="10146">
                  <c:v>27.928782416666664</c:v>
                </c:pt>
                <c:pt idx="10147">
                  <c:v>27.93156025</c:v>
                </c:pt>
                <c:pt idx="10148">
                  <c:v>27.934338083333333</c:v>
                </c:pt>
                <c:pt idx="10149">
                  <c:v>27.937115916666663</c:v>
                </c:pt>
                <c:pt idx="10150">
                  <c:v>27.93989375</c:v>
                </c:pt>
                <c:pt idx="10151">
                  <c:v>27.942671583333333</c:v>
                </c:pt>
                <c:pt idx="10152">
                  <c:v>27.945449388888889</c:v>
                </c:pt>
                <c:pt idx="10153">
                  <c:v>27.948227222222222</c:v>
                </c:pt>
                <c:pt idx="10154">
                  <c:v>27.951005055555552</c:v>
                </c:pt>
                <c:pt idx="10155">
                  <c:v>27.953782888888888</c:v>
                </c:pt>
                <c:pt idx="10156">
                  <c:v>27.956560722222221</c:v>
                </c:pt>
                <c:pt idx="10157">
                  <c:v>27.959338555555558</c:v>
                </c:pt>
                <c:pt idx="10158">
                  <c:v>27.962116388888891</c:v>
                </c:pt>
                <c:pt idx="10159">
                  <c:v>27.96489422222222</c:v>
                </c:pt>
                <c:pt idx="10160">
                  <c:v>27.967672055555557</c:v>
                </c:pt>
                <c:pt idx="10161">
                  <c:v>27.97044988888889</c:v>
                </c:pt>
                <c:pt idx="10162">
                  <c:v>27.973227722222219</c:v>
                </c:pt>
                <c:pt idx="10163">
                  <c:v>27.976005555555556</c:v>
                </c:pt>
                <c:pt idx="10164">
                  <c:v>27.978783388888889</c:v>
                </c:pt>
                <c:pt idx="10165">
                  <c:v>27.981561222222222</c:v>
                </c:pt>
                <c:pt idx="10166">
                  <c:v>27.984339055555555</c:v>
                </c:pt>
                <c:pt idx="10167">
                  <c:v>27.987116888888888</c:v>
                </c:pt>
                <c:pt idx="10168">
                  <c:v>27.989894722222221</c:v>
                </c:pt>
                <c:pt idx="10169">
                  <c:v>27.992672555555558</c:v>
                </c:pt>
                <c:pt idx="10170">
                  <c:v>27.995450388888887</c:v>
                </c:pt>
                <c:pt idx="10171">
                  <c:v>27.99822822222222</c:v>
                </c:pt>
                <c:pt idx="10172">
                  <c:v>28.001006055555557</c:v>
                </c:pt>
                <c:pt idx="10173">
                  <c:v>28.00378388888889</c:v>
                </c:pt>
                <c:pt idx="10174">
                  <c:v>28.006561722222219</c:v>
                </c:pt>
                <c:pt idx="10175">
                  <c:v>28.009339555555556</c:v>
                </c:pt>
                <c:pt idx="10176">
                  <c:v>28.012117388888889</c:v>
                </c:pt>
                <c:pt idx="10177">
                  <c:v>28.014895222222219</c:v>
                </c:pt>
                <c:pt idx="10178">
                  <c:v>28.017673055555555</c:v>
                </c:pt>
                <c:pt idx="10179">
                  <c:v>28.020450888888888</c:v>
                </c:pt>
                <c:pt idx="10180">
                  <c:v>28.023228722222225</c:v>
                </c:pt>
                <c:pt idx="10181">
                  <c:v>28.026006555555554</c:v>
                </c:pt>
                <c:pt idx="10182">
                  <c:v>28.028784388888887</c:v>
                </c:pt>
                <c:pt idx="10183">
                  <c:v>28.031562222222224</c:v>
                </c:pt>
                <c:pt idx="10184">
                  <c:v>28.034340055555557</c:v>
                </c:pt>
                <c:pt idx="10185">
                  <c:v>28.037117888888886</c:v>
                </c:pt>
                <c:pt idx="10186">
                  <c:v>28.039895722222223</c:v>
                </c:pt>
                <c:pt idx="10187">
                  <c:v>28.042673555555556</c:v>
                </c:pt>
                <c:pt idx="10188">
                  <c:v>28.045451388888889</c:v>
                </c:pt>
                <c:pt idx="10189">
                  <c:v>28.048229222222222</c:v>
                </c:pt>
                <c:pt idx="10190">
                  <c:v>28.051007055555555</c:v>
                </c:pt>
                <c:pt idx="10191">
                  <c:v>28.053784888888888</c:v>
                </c:pt>
                <c:pt idx="10192">
                  <c:v>28.056562722222225</c:v>
                </c:pt>
                <c:pt idx="10193">
                  <c:v>28.059340555555554</c:v>
                </c:pt>
                <c:pt idx="10194">
                  <c:v>28.062118388888887</c:v>
                </c:pt>
                <c:pt idx="10195">
                  <c:v>28.064896194444444</c:v>
                </c:pt>
                <c:pt idx="10196">
                  <c:v>28.067674027777777</c:v>
                </c:pt>
                <c:pt idx="10197">
                  <c:v>28.070451861111113</c:v>
                </c:pt>
                <c:pt idx="10198">
                  <c:v>28.073229694444443</c:v>
                </c:pt>
                <c:pt idx="10199">
                  <c:v>28.076007527777776</c:v>
                </c:pt>
                <c:pt idx="10200">
                  <c:v>28.078785361111112</c:v>
                </c:pt>
                <c:pt idx="10201">
                  <c:v>28.081563194444442</c:v>
                </c:pt>
                <c:pt idx="10202">
                  <c:v>28.084341027777775</c:v>
                </c:pt>
                <c:pt idx="10203">
                  <c:v>28.087118861111112</c:v>
                </c:pt>
                <c:pt idx="10204">
                  <c:v>28.089896694444445</c:v>
                </c:pt>
                <c:pt idx="10205">
                  <c:v>28.092674527777781</c:v>
                </c:pt>
                <c:pt idx="10206">
                  <c:v>28.095452361111111</c:v>
                </c:pt>
                <c:pt idx="10207">
                  <c:v>28.098230194444444</c:v>
                </c:pt>
                <c:pt idx="10208">
                  <c:v>28.10100802777778</c:v>
                </c:pt>
                <c:pt idx="10209">
                  <c:v>28.10378586111111</c:v>
                </c:pt>
                <c:pt idx="10210">
                  <c:v>28.106563694444443</c:v>
                </c:pt>
                <c:pt idx="10211">
                  <c:v>28.109341527777779</c:v>
                </c:pt>
                <c:pt idx="10212">
                  <c:v>28.112119361111112</c:v>
                </c:pt>
                <c:pt idx="10213">
                  <c:v>28.114897194444442</c:v>
                </c:pt>
                <c:pt idx="10214">
                  <c:v>28.117675027777778</c:v>
                </c:pt>
                <c:pt idx="10215">
                  <c:v>28.120452861111112</c:v>
                </c:pt>
                <c:pt idx="10216">
                  <c:v>28.123230694444445</c:v>
                </c:pt>
                <c:pt idx="10217">
                  <c:v>28.126008527777778</c:v>
                </c:pt>
                <c:pt idx="10218">
                  <c:v>28.128786361111111</c:v>
                </c:pt>
                <c:pt idx="10219">
                  <c:v>28.131564194444444</c:v>
                </c:pt>
                <c:pt idx="10220">
                  <c:v>28.13434202777778</c:v>
                </c:pt>
                <c:pt idx="10221">
                  <c:v>28.13711986111111</c:v>
                </c:pt>
                <c:pt idx="10222">
                  <c:v>28.139897694444443</c:v>
                </c:pt>
                <c:pt idx="10223">
                  <c:v>28.142675527777779</c:v>
                </c:pt>
                <c:pt idx="10224">
                  <c:v>28.145453361111109</c:v>
                </c:pt>
                <c:pt idx="10225">
                  <c:v>28.148231194444442</c:v>
                </c:pt>
                <c:pt idx="10226">
                  <c:v>28.151009027777778</c:v>
                </c:pt>
                <c:pt idx="10227">
                  <c:v>28.153786861111112</c:v>
                </c:pt>
                <c:pt idx="10228">
                  <c:v>28.156564694444445</c:v>
                </c:pt>
                <c:pt idx="10229">
                  <c:v>28.159342527777778</c:v>
                </c:pt>
                <c:pt idx="10230">
                  <c:v>28.162120361111111</c:v>
                </c:pt>
                <c:pt idx="10231">
                  <c:v>28.164898194444447</c:v>
                </c:pt>
                <c:pt idx="10232">
                  <c:v>28.167676027777777</c:v>
                </c:pt>
                <c:pt idx="10233">
                  <c:v>28.17045386111111</c:v>
                </c:pt>
                <c:pt idx="10234">
                  <c:v>28.173231694444446</c:v>
                </c:pt>
                <c:pt idx="10235">
                  <c:v>28.176009527777779</c:v>
                </c:pt>
                <c:pt idx="10236">
                  <c:v>28.178787361111109</c:v>
                </c:pt>
                <c:pt idx="10237">
                  <c:v>28.181565166666665</c:v>
                </c:pt>
                <c:pt idx="10238">
                  <c:v>28.184342999999998</c:v>
                </c:pt>
                <c:pt idx="10239">
                  <c:v>28.187120833333335</c:v>
                </c:pt>
                <c:pt idx="10240">
                  <c:v>28.189898666666668</c:v>
                </c:pt>
                <c:pt idx="10241">
                  <c:v>28.192676499999997</c:v>
                </c:pt>
                <c:pt idx="10242">
                  <c:v>28.195454333333334</c:v>
                </c:pt>
                <c:pt idx="10243">
                  <c:v>28.198232166666667</c:v>
                </c:pt>
                <c:pt idx="10244">
                  <c:v>28.201009999999997</c:v>
                </c:pt>
                <c:pt idx="10245">
                  <c:v>28.203787833333333</c:v>
                </c:pt>
                <c:pt idx="10246">
                  <c:v>28.206565666666666</c:v>
                </c:pt>
                <c:pt idx="10247">
                  <c:v>28.209343499999999</c:v>
                </c:pt>
                <c:pt idx="10248">
                  <c:v>28.212121333333332</c:v>
                </c:pt>
                <c:pt idx="10249">
                  <c:v>28.214899166666665</c:v>
                </c:pt>
                <c:pt idx="10250">
                  <c:v>28.217676999999998</c:v>
                </c:pt>
                <c:pt idx="10251">
                  <c:v>28.220454833333335</c:v>
                </c:pt>
                <c:pt idx="10252">
                  <c:v>28.223232666666664</c:v>
                </c:pt>
                <c:pt idx="10253">
                  <c:v>28.226010500000001</c:v>
                </c:pt>
                <c:pt idx="10254">
                  <c:v>28.228788333333334</c:v>
                </c:pt>
                <c:pt idx="10255">
                  <c:v>28.231566166666667</c:v>
                </c:pt>
                <c:pt idx="10256">
                  <c:v>28.234344</c:v>
                </c:pt>
                <c:pt idx="10257">
                  <c:v>28.237121833333333</c:v>
                </c:pt>
                <c:pt idx="10258">
                  <c:v>28.239899666666666</c:v>
                </c:pt>
                <c:pt idx="10259">
                  <c:v>28.242677500000003</c:v>
                </c:pt>
                <c:pt idx="10260">
                  <c:v>28.245455333333332</c:v>
                </c:pt>
                <c:pt idx="10261">
                  <c:v>28.248233166666665</c:v>
                </c:pt>
                <c:pt idx="10262">
                  <c:v>28.251011000000002</c:v>
                </c:pt>
                <c:pt idx="10263">
                  <c:v>28.253788833333331</c:v>
                </c:pt>
                <c:pt idx="10264">
                  <c:v>28.256566666666664</c:v>
                </c:pt>
                <c:pt idx="10265">
                  <c:v>28.259344500000001</c:v>
                </c:pt>
                <c:pt idx="10266">
                  <c:v>28.262122333333334</c:v>
                </c:pt>
                <c:pt idx="10267">
                  <c:v>28.264900166666663</c:v>
                </c:pt>
                <c:pt idx="10268">
                  <c:v>28.267678</c:v>
                </c:pt>
                <c:pt idx="10269">
                  <c:v>28.270455833333333</c:v>
                </c:pt>
                <c:pt idx="10270">
                  <c:v>28.273233666666666</c:v>
                </c:pt>
                <c:pt idx="10271">
                  <c:v>28.276011499999999</c:v>
                </c:pt>
                <c:pt idx="10272">
                  <c:v>28.278789333333332</c:v>
                </c:pt>
                <c:pt idx="10273">
                  <c:v>28.281567166666665</c:v>
                </c:pt>
                <c:pt idx="10274">
                  <c:v>28.284345000000002</c:v>
                </c:pt>
                <c:pt idx="10275">
                  <c:v>28.287122833333331</c:v>
                </c:pt>
                <c:pt idx="10276">
                  <c:v>28.289900666666668</c:v>
                </c:pt>
                <c:pt idx="10277">
                  <c:v>28.292678500000001</c:v>
                </c:pt>
                <c:pt idx="10278">
                  <c:v>28.295456333333334</c:v>
                </c:pt>
                <c:pt idx="10279">
                  <c:v>28.29823413888889</c:v>
                </c:pt>
                <c:pt idx="10280">
                  <c:v>28.30101197222222</c:v>
                </c:pt>
                <c:pt idx="10281">
                  <c:v>28.303789805555557</c:v>
                </c:pt>
                <c:pt idx="10282">
                  <c:v>28.30656763888889</c:v>
                </c:pt>
                <c:pt idx="10283">
                  <c:v>28.309345472222223</c:v>
                </c:pt>
                <c:pt idx="10284">
                  <c:v>28.312123305555556</c:v>
                </c:pt>
              </c:numCache>
            </c:numRef>
          </c:xVal>
          <c:yVal>
            <c:numRef>
              <c:f>'Lade-Entladekennlinie'!$K$34:$K$10649</c:f>
              <c:numCache>
                <c:formatCode>General</c:formatCode>
                <c:ptCount val="10616"/>
                <c:pt idx="0">
                  <c:v>2.58654356</c:v>
                </c:pt>
                <c:pt idx="1">
                  <c:v>2.5733110899999998</c:v>
                </c:pt>
                <c:pt idx="2">
                  <c:v>2.5633051400000002</c:v>
                </c:pt>
                <c:pt idx="3">
                  <c:v>2.5532991900000002</c:v>
                </c:pt>
                <c:pt idx="4">
                  <c:v>2.5432744</c:v>
                </c:pt>
                <c:pt idx="5">
                  <c:v>2.5331158600000001</c:v>
                </c:pt>
                <c:pt idx="6">
                  <c:v>2.5231101499999999</c:v>
                </c:pt>
                <c:pt idx="7">
                  <c:v>2.5131044400000002</c:v>
                </c:pt>
                <c:pt idx="8">
                  <c:v>2.5030796500000001</c:v>
                </c:pt>
                <c:pt idx="9">
                  <c:v>2.49303579</c:v>
                </c:pt>
                <c:pt idx="10">
                  <c:v>2.4830300799999998</c:v>
                </c:pt>
                <c:pt idx="11">
                  <c:v>2.4730243700000001</c:v>
                </c:pt>
                <c:pt idx="12">
                  <c:v>2.4629802700000001</c:v>
                </c:pt>
                <c:pt idx="13">
                  <c:v>2.45293641</c:v>
                </c:pt>
                <c:pt idx="14">
                  <c:v>2.4429306999999998</c:v>
                </c:pt>
                <c:pt idx="15">
                  <c:v>2.4329249900000001</c:v>
                </c:pt>
                <c:pt idx="16">
                  <c:v>2.4229001999999999</c:v>
                </c:pt>
                <c:pt idx="17">
                  <c:v>2.4128754099999998</c:v>
                </c:pt>
                <c:pt idx="18">
                  <c:v>2.4045307600000001</c:v>
                </c:pt>
                <c:pt idx="19">
                  <c:v>2.3998908999999999</c:v>
                </c:pt>
                <c:pt idx="20">
                  <c:v>2.39675927</c:v>
                </c:pt>
                <c:pt idx="21">
                  <c:v>2.3946397300000002</c:v>
                </c:pt>
                <c:pt idx="22">
                  <c:v>2.3929212099999999</c:v>
                </c:pt>
                <c:pt idx="23">
                  <c:v>2.3914890299999998</c:v>
                </c:pt>
                <c:pt idx="24">
                  <c:v>2.3903243500000002</c:v>
                </c:pt>
                <c:pt idx="25">
                  <c:v>2.3894460199999998</c:v>
                </c:pt>
                <c:pt idx="26">
                  <c:v>2.38858652</c:v>
                </c:pt>
                <c:pt idx="27">
                  <c:v>2.3878419399999999</c:v>
                </c:pt>
                <c:pt idx="28">
                  <c:v>2.38709712</c:v>
                </c:pt>
                <c:pt idx="29">
                  <c:v>2.3864479099999998</c:v>
                </c:pt>
                <c:pt idx="30">
                  <c:v>2.3859324499999999</c:v>
                </c:pt>
                <c:pt idx="31">
                  <c:v>2.38543606</c:v>
                </c:pt>
                <c:pt idx="32">
                  <c:v>2.38501596</c:v>
                </c:pt>
                <c:pt idx="33">
                  <c:v>2.38465309</c:v>
                </c:pt>
                <c:pt idx="34">
                  <c:v>2.3841567000000001</c:v>
                </c:pt>
                <c:pt idx="35">
                  <c:v>2.3837366100000001</c:v>
                </c:pt>
                <c:pt idx="36">
                  <c:v>2.3836219299999999</c:v>
                </c:pt>
                <c:pt idx="37">
                  <c:v>2.3832209099999999</c:v>
                </c:pt>
                <c:pt idx="38">
                  <c:v>2.38283896</c:v>
                </c:pt>
                <c:pt idx="39">
                  <c:v>2.38270545</c:v>
                </c:pt>
                <c:pt idx="40">
                  <c:v>2.3824572599999998</c:v>
                </c:pt>
                <c:pt idx="41">
                  <c:v>2.3822088199999998</c:v>
                </c:pt>
                <c:pt idx="42">
                  <c:v>2.3818271200000001</c:v>
                </c:pt>
                <c:pt idx="43">
                  <c:v>2.3816552199999999</c:v>
                </c:pt>
                <c:pt idx="44">
                  <c:v>2.38155961</c:v>
                </c:pt>
                <c:pt idx="45">
                  <c:v>2.3812351199999999</c:v>
                </c:pt>
                <c:pt idx="46">
                  <c:v>2.3810441500000001</c:v>
                </c:pt>
                <c:pt idx="47">
                  <c:v>2.3808722499999999</c:v>
                </c:pt>
                <c:pt idx="48">
                  <c:v>2.3806240600000002</c:v>
                </c:pt>
                <c:pt idx="49">
                  <c:v>2.3805477599999998</c:v>
                </c:pt>
                <c:pt idx="50">
                  <c:v>2.3802421100000002</c:v>
                </c:pt>
                <c:pt idx="51">
                  <c:v>2.38008928</c:v>
                </c:pt>
                <c:pt idx="52">
                  <c:v>2.3799176200000001</c:v>
                </c:pt>
                <c:pt idx="53">
                  <c:v>2.3798410900000002</c:v>
                </c:pt>
                <c:pt idx="54">
                  <c:v>2.3795929</c:v>
                </c:pt>
                <c:pt idx="55">
                  <c:v>2.3794784500000001</c:v>
                </c:pt>
                <c:pt idx="56">
                  <c:v>2.3793446999999999</c:v>
                </c:pt>
                <c:pt idx="57">
                  <c:v>2.3793065499999999</c:v>
                </c:pt>
                <c:pt idx="58">
                  <c:v>2.3790583600000001</c:v>
                </c:pt>
                <c:pt idx="59">
                  <c:v>2.3789055299999999</c:v>
                </c:pt>
                <c:pt idx="60">
                  <c:v>2.3787717800000001</c:v>
                </c:pt>
                <c:pt idx="61">
                  <c:v>2.3786954900000001</c:v>
                </c:pt>
                <c:pt idx="62">
                  <c:v>2.37848544</c:v>
                </c:pt>
                <c:pt idx="63">
                  <c:v>2.37848544</c:v>
                </c:pt>
                <c:pt idx="64">
                  <c:v>2.3782944700000002</c:v>
                </c:pt>
                <c:pt idx="65">
                  <c:v>2.37810349</c:v>
                </c:pt>
                <c:pt idx="66">
                  <c:v>2.3780272</c:v>
                </c:pt>
                <c:pt idx="67">
                  <c:v>2.3778552999999998</c:v>
                </c:pt>
                <c:pt idx="68">
                  <c:v>2.37774062</c:v>
                </c:pt>
                <c:pt idx="69">
                  <c:v>2.37760711</c:v>
                </c:pt>
                <c:pt idx="70">
                  <c:v>2.3773970599999998</c:v>
                </c:pt>
                <c:pt idx="71">
                  <c:v>2.3773779899999998</c:v>
                </c:pt>
                <c:pt idx="72">
                  <c:v>2.37728238</c:v>
                </c:pt>
                <c:pt idx="73">
                  <c:v>2.3771870100000001</c:v>
                </c:pt>
                <c:pt idx="74">
                  <c:v>2.3770532599999998</c:v>
                </c:pt>
                <c:pt idx="75">
                  <c:v>2.3769004300000001</c:v>
                </c:pt>
                <c:pt idx="76">
                  <c:v>2.3767097000000001</c:v>
                </c:pt>
                <c:pt idx="77">
                  <c:v>2.3766903899999998</c:v>
                </c:pt>
                <c:pt idx="78">
                  <c:v>2.37649965</c:v>
                </c:pt>
                <c:pt idx="79">
                  <c:v>2.3764612700000001</c:v>
                </c:pt>
                <c:pt idx="80">
                  <c:v>2.3762705300000002</c:v>
                </c:pt>
                <c:pt idx="81">
                  <c:v>2.3761939999999999</c:v>
                </c:pt>
                <c:pt idx="82">
                  <c:v>2.37607956</c:v>
                </c:pt>
                <c:pt idx="83">
                  <c:v>2.37609863</c:v>
                </c:pt>
                <c:pt idx="84">
                  <c:v>2.3759648800000002</c:v>
                </c:pt>
                <c:pt idx="85">
                  <c:v>2.37575483</c:v>
                </c:pt>
                <c:pt idx="86">
                  <c:v>2.3756210800000002</c:v>
                </c:pt>
                <c:pt idx="87">
                  <c:v>2.3754494199999998</c:v>
                </c:pt>
                <c:pt idx="88">
                  <c:v>2.3754684899999998</c:v>
                </c:pt>
                <c:pt idx="89">
                  <c:v>2.37533474</c:v>
                </c:pt>
                <c:pt idx="90">
                  <c:v>2.3752203000000001</c:v>
                </c:pt>
                <c:pt idx="91">
                  <c:v>2.3751437700000002</c:v>
                </c:pt>
                <c:pt idx="92">
                  <c:v>2.3750102499999999</c:v>
                </c:pt>
                <c:pt idx="93">
                  <c:v>2.3748002100000001</c:v>
                </c:pt>
                <c:pt idx="94">
                  <c:v>2.3746855299999998</c:v>
                </c:pt>
                <c:pt idx="95">
                  <c:v>2.3745901599999999</c:v>
                </c:pt>
                <c:pt idx="96">
                  <c:v>2.3745327000000001</c:v>
                </c:pt>
                <c:pt idx="97">
                  <c:v>2.3742272899999999</c:v>
                </c:pt>
                <c:pt idx="98">
                  <c:v>2.3742082099999999</c:v>
                </c:pt>
                <c:pt idx="99">
                  <c:v>2.3739216299999999</c:v>
                </c:pt>
                <c:pt idx="100">
                  <c:v>2.3739216299999999</c:v>
                </c:pt>
                <c:pt idx="101">
                  <c:v>2.3736925100000001</c:v>
                </c:pt>
                <c:pt idx="102">
                  <c:v>2.3736543700000001</c:v>
                </c:pt>
                <c:pt idx="103">
                  <c:v>2.3733871</c:v>
                </c:pt>
                <c:pt idx="104">
                  <c:v>2.3732533500000002</c:v>
                </c:pt>
                <c:pt idx="105">
                  <c:v>2.3731388999999998</c:v>
                </c:pt>
                <c:pt idx="106">
                  <c:v>2.3731007599999998</c:v>
                </c:pt>
                <c:pt idx="107">
                  <c:v>2.3727188099999998</c:v>
                </c:pt>
                <c:pt idx="108">
                  <c:v>2.3726806599999999</c:v>
                </c:pt>
                <c:pt idx="109">
                  <c:v>2.3724322299999998</c:v>
                </c:pt>
                <c:pt idx="110">
                  <c:v>2.3722987199999999</c:v>
                </c:pt>
                <c:pt idx="111">
                  <c:v>2.3721649600000001</c:v>
                </c:pt>
                <c:pt idx="112">
                  <c:v>2.3719930599999999</c:v>
                </c:pt>
                <c:pt idx="113">
                  <c:v>2.3717448700000001</c:v>
                </c:pt>
                <c:pt idx="114">
                  <c:v>2.3717067200000002</c:v>
                </c:pt>
                <c:pt idx="115">
                  <c:v>2.3713629200000002</c:v>
                </c:pt>
                <c:pt idx="116">
                  <c:v>2.3711528799999999</c:v>
                </c:pt>
                <c:pt idx="117">
                  <c:v>2.3710956599999999</c:v>
                </c:pt>
                <c:pt idx="118">
                  <c:v>2.37073278</c:v>
                </c:pt>
                <c:pt idx="119">
                  <c:v>2.3705611200000001</c:v>
                </c:pt>
                <c:pt idx="120">
                  <c:v>2.37031269</c:v>
                </c:pt>
                <c:pt idx="121">
                  <c:v>2.3701982500000001</c:v>
                </c:pt>
                <c:pt idx="122">
                  <c:v>2.36983538</c:v>
                </c:pt>
                <c:pt idx="123">
                  <c:v>2.3696827900000001</c:v>
                </c:pt>
                <c:pt idx="124">
                  <c:v>2.3695299599999999</c:v>
                </c:pt>
                <c:pt idx="125">
                  <c:v>2.3692627000000002</c:v>
                </c:pt>
                <c:pt idx="126">
                  <c:v>2.3691670899999999</c:v>
                </c:pt>
                <c:pt idx="127">
                  <c:v>2.3688425999999998</c:v>
                </c:pt>
                <c:pt idx="128">
                  <c:v>2.3686132400000002</c:v>
                </c:pt>
                <c:pt idx="129">
                  <c:v>2.3685751000000002</c:v>
                </c:pt>
                <c:pt idx="130">
                  <c:v>2.36828876</c:v>
                </c:pt>
                <c:pt idx="131">
                  <c:v>2.3680214899999998</c:v>
                </c:pt>
                <c:pt idx="132">
                  <c:v>2.3676967599999998</c:v>
                </c:pt>
                <c:pt idx="133">
                  <c:v>2.3675248600000001</c:v>
                </c:pt>
                <c:pt idx="134">
                  <c:v>2.3672003699999999</c:v>
                </c:pt>
                <c:pt idx="135">
                  <c:v>2.3670857000000001</c:v>
                </c:pt>
                <c:pt idx="136">
                  <c:v>2.3669521800000002</c:v>
                </c:pt>
                <c:pt idx="137">
                  <c:v>2.36670399</c:v>
                </c:pt>
                <c:pt idx="138">
                  <c:v>2.3665511600000002</c:v>
                </c:pt>
                <c:pt idx="139">
                  <c:v>2.36636019</c:v>
                </c:pt>
                <c:pt idx="140">
                  <c:v>2.3660738499999998</c:v>
                </c:pt>
                <c:pt idx="141">
                  <c:v>2.3658444900000002</c:v>
                </c:pt>
                <c:pt idx="142">
                  <c:v>2.3656728299999998</c:v>
                </c:pt>
                <c:pt idx="143">
                  <c:v>2.36557722</c:v>
                </c:pt>
                <c:pt idx="144">
                  <c:v>2.3653290299999998</c:v>
                </c:pt>
                <c:pt idx="145">
                  <c:v>2.3650236100000002</c:v>
                </c:pt>
                <c:pt idx="146">
                  <c:v>2.3648898599999999</c:v>
                </c:pt>
                <c:pt idx="147">
                  <c:v>2.3647179600000001</c:v>
                </c:pt>
                <c:pt idx="148">
                  <c:v>2.3645269899999999</c:v>
                </c:pt>
                <c:pt idx="149">
                  <c:v>2.3643360100000002</c:v>
                </c:pt>
                <c:pt idx="150">
                  <c:v>2.3641450399999999</c:v>
                </c:pt>
                <c:pt idx="151">
                  <c:v>2.36410689</c:v>
                </c:pt>
                <c:pt idx="152">
                  <c:v>2.3637633299999998</c:v>
                </c:pt>
                <c:pt idx="153">
                  <c:v>2.3636868</c:v>
                </c:pt>
                <c:pt idx="154">
                  <c:v>2.3634958300000002</c:v>
                </c:pt>
                <c:pt idx="155">
                  <c:v>2.3633432399999998</c:v>
                </c:pt>
                <c:pt idx="156">
                  <c:v>2.3631904100000001</c:v>
                </c:pt>
                <c:pt idx="157">
                  <c:v>2.3630375899999998</c:v>
                </c:pt>
                <c:pt idx="158">
                  <c:v>2.3628466100000001</c:v>
                </c:pt>
                <c:pt idx="159">
                  <c:v>2.3626940300000001</c:v>
                </c:pt>
                <c:pt idx="160">
                  <c:v>2.3625793499999999</c:v>
                </c:pt>
                <c:pt idx="161">
                  <c:v>2.3623883700000001</c:v>
                </c:pt>
                <c:pt idx="162">
                  <c:v>2.3623502300000001</c:v>
                </c:pt>
                <c:pt idx="163">
                  <c:v>2.3619873500000002</c:v>
                </c:pt>
                <c:pt idx="164">
                  <c:v>2.3619492100000001</c:v>
                </c:pt>
                <c:pt idx="165">
                  <c:v>2.3617391599999999</c:v>
                </c:pt>
                <c:pt idx="166">
                  <c:v>2.3615863300000002</c:v>
                </c:pt>
                <c:pt idx="167">
                  <c:v>2.3613955999999998</c:v>
                </c:pt>
                <c:pt idx="168">
                  <c:v>2.36129999</c:v>
                </c:pt>
                <c:pt idx="169">
                  <c:v>2.3611855500000001</c:v>
                </c:pt>
                <c:pt idx="170">
                  <c:v>2.3610327199999999</c:v>
                </c:pt>
                <c:pt idx="171">
                  <c:v>2.36089897</c:v>
                </c:pt>
                <c:pt idx="172">
                  <c:v>2.3607270699999998</c:v>
                </c:pt>
                <c:pt idx="173">
                  <c:v>2.3606316999999999</c:v>
                </c:pt>
                <c:pt idx="174">
                  <c:v>2.3604598000000001</c:v>
                </c:pt>
                <c:pt idx="175">
                  <c:v>2.3603069799999998</c:v>
                </c:pt>
                <c:pt idx="176">
                  <c:v>2.3601543899999999</c:v>
                </c:pt>
                <c:pt idx="177">
                  <c:v>2.3599443400000002</c:v>
                </c:pt>
                <c:pt idx="178">
                  <c:v>2.35977244</c:v>
                </c:pt>
                <c:pt idx="179">
                  <c:v>2.3597915199999999</c:v>
                </c:pt>
                <c:pt idx="180">
                  <c:v>2.3594667899999999</c:v>
                </c:pt>
                <c:pt idx="181">
                  <c:v>2.3594860999999998</c:v>
                </c:pt>
                <c:pt idx="182">
                  <c:v>2.3592567400000002</c:v>
                </c:pt>
                <c:pt idx="183">
                  <c:v>2.3590466999999999</c:v>
                </c:pt>
                <c:pt idx="184">
                  <c:v>2.3588366500000002</c:v>
                </c:pt>
                <c:pt idx="185">
                  <c:v>2.3588175800000002</c:v>
                </c:pt>
                <c:pt idx="186">
                  <c:v>2.3587603599999998</c:v>
                </c:pt>
                <c:pt idx="187">
                  <c:v>2.3586266</c:v>
                </c:pt>
                <c:pt idx="188">
                  <c:v>2.3584549400000001</c:v>
                </c:pt>
                <c:pt idx="189">
                  <c:v>2.3583784099999998</c:v>
                </c:pt>
                <c:pt idx="190">
                  <c:v>2.3583021199999998</c:v>
                </c:pt>
                <c:pt idx="191">
                  <c:v>2.3580920700000001</c:v>
                </c:pt>
                <c:pt idx="192">
                  <c:v>2.3579201699999999</c:v>
                </c:pt>
                <c:pt idx="193">
                  <c:v>2.3577292000000001</c:v>
                </c:pt>
                <c:pt idx="194">
                  <c:v>2.3575956800000002</c:v>
                </c:pt>
                <c:pt idx="195">
                  <c:v>2.3575766100000002</c:v>
                </c:pt>
                <c:pt idx="196">
                  <c:v>2.3575191499999999</c:v>
                </c:pt>
                <c:pt idx="197">
                  <c:v>2.3572709600000001</c:v>
                </c:pt>
                <c:pt idx="198">
                  <c:v>2.35706091</c:v>
                </c:pt>
                <c:pt idx="199">
                  <c:v>2.35702276</c:v>
                </c:pt>
                <c:pt idx="200">
                  <c:v>2.3568890100000002</c:v>
                </c:pt>
                <c:pt idx="201">
                  <c:v>2.35667896</c:v>
                </c:pt>
                <c:pt idx="202">
                  <c:v>2.35662174</c:v>
                </c:pt>
                <c:pt idx="203">
                  <c:v>2.3564498399999998</c:v>
                </c:pt>
                <c:pt idx="204">
                  <c:v>2.3564117000000002</c:v>
                </c:pt>
                <c:pt idx="205">
                  <c:v>2.3562398</c:v>
                </c:pt>
                <c:pt idx="206">
                  <c:v>2.3560106799999998</c:v>
                </c:pt>
                <c:pt idx="207">
                  <c:v>2.3561062800000001</c:v>
                </c:pt>
                <c:pt idx="208">
                  <c:v>2.3557815600000001</c:v>
                </c:pt>
                <c:pt idx="209">
                  <c:v>2.3558006300000001</c:v>
                </c:pt>
                <c:pt idx="210">
                  <c:v>2.3555905799999999</c:v>
                </c:pt>
                <c:pt idx="211">
                  <c:v>2.3554761399999999</c:v>
                </c:pt>
                <c:pt idx="212">
                  <c:v>2.3553805400000001</c:v>
                </c:pt>
                <c:pt idx="213">
                  <c:v>2.3551895599999999</c:v>
                </c:pt>
                <c:pt idx="214">
                  <c:v>2.3551704899999999</c:v>
                </c:pt>
                <c:pt idx="215">
                  <c:v>2.35507512</c:v>
                </c:pt>
                <c:pt idx="216">
                  <c:v>2.3549222900000002</c:v>
                </c:pt>
                <c:pt idx="217">
                  <c:v>2.35469317</c:v>
                </c:pt>
                <c:pt idx="218">
                  <c:v>2.35461688</c:v>
                </c:pt>
                <c:pt idx="219">
                  <c:v>2.3546741</c:v>
                </c:pt>
                <c:pt idx="220">
                  <c:v>2.3543877599999998</c:v>
                </c:pt>
                <c:pt idx="221">
                  <c:v>2.3543877599999998</c:v>
                </c:pt>
                <c:pt idx="222">
                  <c:v>2.35434937</c:v>
                </c:pt>
                <c:pt idx="223">
                  <c:v>2.3540630299999998</c:v>
                </c:pt>
                <c:pt idx="224">
                  <c:v>2.3539676699999998</c:v>
                </c:pt>
                <c:pt idx="225">
                  <c:v>2.35394835</c:v>
                </c:pt>
                <c:pt idx="226">
                  <c:v>2.3537192299999998</c:v>
                </c:pt>
                <c:pt idx="227">
                  <c:v>2.3536429399999999</c:v>
                </c:pt>
                <c:pt idx="228">
                  <c:v>2.35350919</c:v>
                </c:pt>
                <c:pt idx="229">
                  <c:v>2.3535284999999999</c:v>
                </c:pt>
                <c:pt idx="230">
                  <c:v>2.3532800699999998</c:v>
                </c:pt>
                <c:pt idx="231">
                  <c:v>2.3532609899999999</c:v>
                </c:pt>
                <c:pt idx="232">
                  <c:v>2.3531084099999999</c:v>
                </c:pt>
                <c:pt idx="233">
                  <c:v>2.3528599699999999</c:v>
                </c:pt>
                <c:pt idx="234">
                  <c:v>2.3527836799999999</c:v>
                </c:pt>
                <c:pt idx="235">
                  <c:v>2.35272646</c:v>
                </c:pt>
                <c:pt idx="236">
                  <c:v>2.3526308500000002</c:v>
                </c:pt>
                <c:pt idx="237">
                  <c:v>2.3524782700000002</c:v>
                </c:pt>
                <c:pt idx="238">
                  <c:v>2.35234451</c:v>
                </c:pt>
                <c:pt idx="239">
                  <c:v>2.3521726100000002</c:v>
                </c:pt>
                <c:pt idx="240">
                  <c:v>2.3521535400000002</c:v>
                </c:pt>
                <c:pt idx="241">
                  <c:v>2.3520390999999998</c:v>
                </c:pt>
                <c:pt idx="242">
                  <c:v>2.35194349</c:v>
                </c:pt>
                <c:pt idx="243">
                  <c:v>2.35184813</c:v>
                </c:pt>
                <c:pt idx="244">
                  <c:v>2.3517334499999998</c:v>
                </c:pt>
                <c:pt idx="245">
                  <c:v>2.35159969</c:v>
                </c:pt>
                <c:pt idx="246">
                  <c:v>2.3514852500000001</c:v>
                </c:pt>
                <c:pt idx="247">
                  <c:v>2.3513896500000002</c:v>
                </c:pt>
                <c:pt idx="248">
                  <c:v>2.3513324299999998</c:v>
                </c:pt>
                <c:pt idx="249">
                  <c:v>2.3510842300000001</c:v>
                </c:pt>
                <c:pt idx="250">
                  <c:v>2.3512561299999999</c:v>
                </c:pt>
                <c:pt idx="251">
                  <c:v>2.3510460900000001</c:v>
                </c:pt>
                <c:pt idx="252">
                  <c:v>2.3508360399999999</c:v>
                </c:pt>
                <c:pt idx="253">
                  <c:v>2.3507788199999999</c:v>
                </c:pt>
                <c:pt idx="254">
                  <c:v>2.3507404300000001</c:v>
                </c:pt>
                <c:pt idx="255">
                  <c:v>2.3505113099999999</c:v>
                </c:pt>
                <c:pt idx="256">
                  <c:v>2.3506069200000002</c:v>
                </c:pt>
                <c:pt idx="257">
                  <c:v>2.3504731699999999</c:v>
                </c:pt>
                <c:pt idx="258">
                  <c:v>2.35039687</c:v>
                </c:pt>
                <c:pt idx="259">
                  <c:v>2.35033965</c:v>
                </c:pt>
                <c:pt idx="260">
                  <c:v>2.3502631200000001</c:v>
                </c:pt>
                <c:pt idx="261">
                  <c:v>2.3500912199999999</c:v>
                </c:pt>
                <c:pt idx="262">
                  <c:v>2.3500149299999999</c:v>
                </c:pt>
                <c:pt idx="263">
                  <c:v>2.34997678</c:v>
                </c:pt>
                <c:pt idx="264">
                  <c:v>2.3499002500000001</c:v>
                </c:pt>
                <c:pt idx="265">
                  <c:v>2.3498621000000002</c:v>
                </c:pt>
                <c:pt idx="266">
                  <c:v>2.3497095099999998</c:v>
                </c:pt>
                <c:pt idx="267">
                  <c:v>2.34963298</c:v>
                </c:pt>
                <c:pt idx="268">
                  <c:v>2.34963298</c:v>
                </c:pt>
                <c:pt idx="269">
                  <c:v>2.3495376100000001</c:v>
                </c:pt>
                <c:pt idx="270">
                  <c:v>2.3494801500000002</c:v>
                </c:pt>
                <c:pt idx="271">
                  <c:v>2.3493275599999999</c:v>
                </c:pt>
                <c:pt idx="272">
                  <c:v>2.3494038599999998</c:v>
                </c:pt>
                <c:pt idx="273">
                  <c:v>2.34917474</c:v>
                </c:pt>
                <c:pt idx="274">
                  <c:v>2.3491175200000001</c:v>
                </c:pt>
                <c:pt idx="275">
                  <c:v>2.3491175200000001</c:v>
                </c:pt>
                <c:pt idx="276">
                  <c:v>2.3490984400000001</c:v>
                </c:pt>
                <c:pt idx="277">
                  <c:v>2.3490028399999998</c:v>
                </c:pt>
                <c:pt idx="278">
                  <c:v>2.34885001</c:v>
                </c:pt>
                <c:pt idx="279">
                  <c:v>2.3489456199999998</c:v>
                </c:pt>
                <c:pt idx="280">
                  <c:v>2.3487165000000001</c:v>
                </c:pt>
                <c:pt idx="281">
                  <c:v>2.3486974200000001</c:v>
                </c:pt>
                <c:pt idx="282">
                  <c:v>2.3486208899999999</c:v>
                </c:pt>
                <c:pt idx="283">
                  <c:v>2.3486402000000002</c:v>
                </c:pt>
                <c:pt idx="284">
                  <c:v>2.3485064499999999</c:v>
                </c:pt>
                <c:pt idx="285">
                  <c:v>2.3485636699999999</c:v>
                </c:pt>
                <c:pt idx="286">
                  <c:v>2.3483917700000001</c:v>
                </c:pt>
                <c:pt idx="287">
                  <c:v>2.3483345500000001</c:v>
                </c:pt>
                <c:pt idx="288">
                  <c:v>2.3484108400000001</c:v>
                </c:pt>
                <c:pt idx="289">
                  <c:v>2.3482964000000002</c:v>
                </c:pt>
                <c:pt idx="290">
                  <c:v>2.3482773300000002</c:v>
                </c:pt>
                <c:pt idx="291">
                  <c:v>2.3481626499999999</c:v>
                </c:pt>
                <c:pt idx="292">
                  <c:v>2.34802914</c:v>
                </c:pt>
                <c:pt idx="293">
                  <c:v>2.34802914</c:v>
                </c:pt>
                <c:pt idx="294">
                  <c:v>2.34806728</c:v>
                </c:pt>
                <c:pt idx="295">
                  <c:v>2.3479335300000002</c:v>
                </c:pt>
                <c:pt idx="296">
                  <c:v>2.3478572400000002</c:v>
                </c:pt>
                <c:pt idx="297">
                  <c:v>2.3479526000000002</c:v>
                </c:pt>
                <c:pt idx="298">
                  <c:v>2.3478381599999998</c:v>
                </c:pt>
                <c:pt idx="299">
                  <c:v>2.34762812</c:v>
                </c:pt>
                <c:pt idx="300">
                  <c:v>2.34772348</c:v>
                </c:pt>
                <c:pt idx="301">
                  <c:v>2.34760904</c:v>
                </c:pt>
                <c:pt idx="302">
                  <c:v>2.3477425599999999</c:v>
                </c:pt>
                <c:pt idx="303">
                  <c:v>2.34760904</c:v>
                </c:pt>
                <c:pt idx="304">
                  <c:v>2.3475325100000002</c:v>
                </c:pt>
                <c:pt idx="305">
                  <c:v>2.3475134400000002</c:v>
                </c:pt>
                <c:pt idx="306">
                  <c:v>2.3474752900000002</c:v>
                </c:pt>
                <c:pt idx="307">
                  <c:v>2.3474562200000002</c:v>
                </c:pt>
                <c:pt idx="308">
                  <c:v>2.3475134400000002</c:v>
                </c:pt>
                <c:pt idx="309">
                  <c:v>2.34732246</c:v>
                </c:pt>
                <c:pt idx="310">
                  <c:v>2.34736061</c:v>
                </c:pt>
                <c:pt idx="311">
                  <c:v>2.3473989999999998</c:v>
                </c:pt>
                <c:pt idx="312">
                  <c:v>2.3472080200000001</c:v>
                </c:pt>
                <c:pt idx="313">
                  <c:v>2.34726524</c:v>
                </c:pt>
                <c:pt idx="314">
                  <c:v>2.34726524</c:v>
                </c:pt>
                <c:pt idx="315">
                  <c:v>2.3471889500000001</c:v>
                </c:pt>
                <c:pt idx="316">
                  <c:v>2.3472271</c:v>
                </c:pt>
                <c:pt idx="317">
                  <c:v>2.3471314900000002</c:v>
                </c:pt>
                <c:pt idx="318">
                  <c:v>2.34724617</c:v>
                </c:pt>
                <c:pt idx="319">
                  <c:v>2.3470742699999998</c:v>
                </c:pt>
                <c:pt idx="320">
                  <c:v>2.3470170499999998</c:v>
                </c:pt>
                <c:pt idx="321">
                  <c:v>2.3470933399999998</c:v>
                </c:pt>
                <c:pt idx="322">
                  <c:v>2.3470170499999998</c:v>
                </c:pt>
                <c:pt idx="323">
                  <c:v>2.3471508000000001</c:v>
                </c:pt>
                <c:pt idx="324">
                  <c:v>2.3470742699999998</c:v>
                </c:pt>
                <c:pt idx="325">
                  <c:v>2.3470361199999998</c:v>
                </c:pt>
                <c:pt idx="326">
                  <c:v>2.3470170499999998</c:v>
                </c:pt>
                <c:pt idx="327">
                  <c:v>2.3469407599999998</c:v>
                </c:pt>
                <c:pt idx="328">
                  <c:v>2.3469598299999999</c:v>
                </c:pt>
                <c:pt idx="329">
                  <c:v>2.3468833</c:v>
                </c:pt>
                <c:pt idx="330">
                  <c:v>2.34690237</c:v>
                </c:pt>
                <c:pt idx="331">
                  <c:v>2.34682608</c:v>
                </c:pt>
                <c:pt idx="332">
                  <c:v>2.34692144</c:v>
                </c:pt>
                <c:pt idx="333">
                  <c:v>2.3469407599999998</c:v>
                </c:pt>
                <c:pt idx="334">
                  <c:v>2.3468833</c:v>
                </c:pt>
                <c:pt idx="335">
                  <c:v>2.34682608</c:v>
                </c:pt>
                <c:pt idx="336">
                  <c:v>2.34684515</c:v>
                </c:pt>
                <c:pt idx="337">
                  <c:v>2.3467879300000001</c:v>
                </c:pt>
                <c:pt idx="338">
                  <c:v>2.34684515</c:v>
                </c:pt>
                <c:pt idx="339">
                  <c:v>2.34682608</c:v>
                </c:pt>
                <c:pt idx="340">
                  <c:v>2.3467688600000001</c:v>
                </c:pt>
                <c:pt idx="341">
                  <c:v>2.3467307100000001</c:v>
                </c:pt>
                <c:pt idx="342">
                  <c:v>2.34682608</c:v>
                </c:pt>
                <c:pt idx="343">
                  <c:v>2.3467688600000001</c:v>
                </c:pt>
                <c:pt idx="344">
                  <c:v>2.3467497800000001</c:v>
                </c:pt>
                <c:pt idx="345">
                  <c:v>2.3467307100000001</c:v>
                </c:pt>
                <c:pt idx="346">
                  <c:v>2.3466160299999999</c:v>
                </c:pt>
                <c:pt idx="347">
                  <c:v>2.3467307100000001</c:v>
                </c:pt>
                <c:pt idx="348">
                  <c:v>2.3466732499999998</c:v>
                </c:pt>
                <c:pt idx="349">
                  <c:v>2.3467113999999998</c:v>
                </c:pt>
                <c:pt idx="350">
                  <c:v>2.3466732499999998</c:v>
                </c:pt>
                <c:pt idx="351">
                  <c:v>2.3467113999999998</c:v>
                </c:pt>
                <c:pt idx="352">
                  <c:v>2.3466732499999998</c:v>
                </c:pt>
                <c:pt idx="353">
                  <c:v>2.3467307100000001</c:v>
                </c:pt>
                <c:pt idx="354">
                  <c:v>2.34682608</c:v>
                </c:pt>
                <c:pt idx="355">
                  <c:v>2.3466732499999998</c:v>
                </c:pt>
                <c:pt idx="356">
                  <c:v>2.3466541799999998</c:v>
                </c:pt>
                <c:pt idx="357">
                  <c:v>2.3467113999999998</c:v>
                </c:pt>
                <c:pt idx="358">
                  <c:v>2.3467113999999998</c:v>
                </c:pt>
                <c:pt idx="359">
                  <c:v>2.3467113999999998</c:v>
                </c:pt>
                <c:pt idx="360">
                  <c:v>2.3466923199999998</c:v>
                </c:pt>
                <c:pt idx="361">
                  <c:v>2.3467688600000001</c:v>
                </c:pt>
                <c:pt idx="362">
                  <c:v>2.3467688600000001</c:v>
                </c:pt>
                <c:pt idx="363">
                  <c:v>2.3467688600000001</c:v>
                </c:pt>
                <c:pt idx="364">
                  <c:v>2.3467688600000001</c:v>
                </c:pt>
                <c:pt idx="365">
                  <c:v>2.3467497800000001</c:v>
                </c:pt>
                <c:pt idx="366">
                  <c:v>2.3467497800000001</c:v>
                </c:pt>
                <c:pt idx="367">
                  <c:v>2.3466732499999998</c:v>
                </c:pt>
                <c:pt idx="368">
                  <c:v>2.3467688600000001</c:v>
                </c:pt>
                <c:pt idx="369">
                  <c:v>2.34682608</c:v>
                </c:pt>
                <c:pt idx="370">
                  <c:v>2.3467879300000001</c:v>
                </c:pt>
                <c:pt idx="371">
                  <c:v>2.34682608</c:v>
                </c:pt>
                <c:pt idx="372">
                  <c:v>2.3467307100000001</c:v>
                </c:pt>
                <c:pt idx="373">
                  <c:v>2.34684515</c:v>
                </c:pt>
                <c:pt idx="374">
                  <c:v>2.34682608</c:v>
                </c:pt>
                <c:pt idx="375">
                  <c:v>2.34682608</c:v>
                </c:pt>
                <c:pt idx="376">
                  <c:v>2.34682608</c:v>
                </c:pt>
                <c:pt idx="377">
                  <c:v>2.3468642200000001</c:v>
                </c:pt>
                <c:pt idx="378">
                  <c:v>2.34690237</c:v>
                </c:pt>
                <c:pt idx="379">
                  <c:v>2.3468642200000001</c:v>
                </c:pt>
                <c:pt idx="380">
                  <c:v>2.3469598299999999</c:v>
                </c:pt>
                <c:pt idx="381">
                  <c:v>2.3468070000000001</c:v>
                </c:pt>
                <c:pt idx="382">
                  <c:v>2.3469598299999999</c:v>
                </c:pt>
                <c:pt idx="383">
                  <c:v>2.34690237</c:v>
                </c:pt>
                <c:pt idx="384">
                  <c:v>2.34692144</c:v>
                </c:pt>
                <c:pt idx="385">
                  <c:v>2.3469979799999998</c:v>
                </c:pt>
                <c:pt idx="386">
                  <c:v>2.3470933399999998</c:v>
                </c:pt>
                <c:pt idx="387">
                  <c:v>2.3470361199999998</c:v>
                </c:pt>
                <c:pt idx="388">
                  <c:v>2.3468642200000001</c:v>
                </c:pt>
                <c:pt idx="389">
                  <c:v>2.3469407599999998</c:v>
                </c:pt>
                <c:pt idx="390">
                  <c:v>2.3471508000000001</c:v>
                </c:pt>
                <c:pt idx="391">
                  <c:v>2.3472080200000001</c:v>
                </c:pt>
                <c:pt idx="392">
                  <c:v>2.3470933399999998</c:v>
                </c:pt>
                <c:pt idx="393">
                  <c:v>2.3471314900000002</c:v>
                </c:pt>
                <c:pt idx="394">
                  <c:v>2.34724617</c:v>
                </c:pt>
                <c:pt idx="395">
                  <c:v>2.3471124200000002</c:v>
                </c:pt>
                <c:pt idx="396">
                  <c:v>2.34716988</c:v>
                </c:pt>
                <c:pt idx="397">
                  <c:v>2.3472271</c:v>
                </c:pt>
                <c:pt idx="398">
                  <c:v>2.3471508000000001</c:v>
                </c:pt>
                <c:pt idx="399">
                  <c:v>2.34728432</c:v>
                </c:pt>
                <c:pt idx="400">
                  <c:v>2.3472271</c:v>
                </c:pt>
                <c:pt idx="401">
                  <c:v>2.3473415399999999</c:v>
                </c:pt>
                <c:pt idx="402">
                  <c:v>2.3474371399999998</c:v>
                </c:pt>
                <c:pt idx="403">
                  <c:v>2.3474371399999998</c:v>
                </c:pt>
                <c:pt idx="404">
                  <c:v>2.3474180699999998</c:v>
                </c:pt>
                <c:pt idx="405">
                  <c:v>2.3474943599999998</c:v>
                </c:pt>
                <c:pt idx="406">
                  <c:v>2.3474752900000002</c:v>
                </c:pt>
                <c:pt idx="407">
                  <c:v>2.3474752900000002</c:v>
                </c:pt>
                <c:pt idx="408">
                  <c:v>2.3474943599999998</c:v>
                </c:pt>
                <c:pt idx="409">
                  <c:v>2.3475325100000002</c:v>
                </c:pt>
                <c:pt idx="410">
                  <c:v>2.34770441</c:v>
                </c:pt>
                <c:pt idx="411">
                  <c:v>2.34770441</c:v>
                </c:pt>
                <c:pt idx="412">
                  <c:v>2.3477425599999999</c:v>
                </c:pt>
                <c:pt idx="413">
                  <c:v>2.34758997</c:v>
                </c:pt>
                <c:pt idx="414">
                  <c:v>2.3479335300000002</c:v>
                </c:pt>
                <c:pt idx="415">
                  <c:v>2.3478572400000002</c:v>
                </c:pt>
                <c:pt idx="416">
                  <c:v>2.3478381599999998</c:v>
                </c:pt>
                <c:pt idx="417">
                  <c:v>2.3478953800000002</c:v>
                </c:pt>
                <c:pt idx="418">
                  <c:v>2.3479716800000001</c:v>
                </c:pt>
                <c:pt idx="419">
                  <c:v>2.3478953800000002</c:v>
                </c:pt>
                <c:pt idx="420">
                  <c:v>2.3479335300000002</c:v>
                </c:pt>
                <c:pt idx="421">
                  <c:v>2.3481054299999999</c:v>
                </c:pt>
                <c:pt idx="422">
                  <c:v>2.3483345500000001</c:v>
                </c:pt>
                <c:pt idx="423">
                  <c:v>2.3483154800000001</c:v>
                </c:pt>
                <c:pt idx="424">
                  <c:v>2.3482201100000002</c:v>
                </c:pt>
                <c:pt idx="425">
                  <c:v>2.3482773300000002</c:v>
                </c:pt>
                <c:pt idx="426">
                  <c:v>2.3484108400000001</c:v>
                </c:pt>
                <c:pt idx="427">
                  <c:v>2.3483917700000001</c:v>
                </c:pt>
                <c:pt idx="428">
                  <c:v>2.3483154800000001</c:v>
                </c:pt>
                <c:pt idx="429">
                  <c:v>2.3485255199999999</c:v>
                </c:pt>
                <c:pt idx="430">
                  <c:v>2.3485636699999999</c:v>
                </c:pt>
                <c:pt idx="431">
                  <c:v>2.3485636699999999</c:v>
                </c:pt>
                <c:pt idx="432">
                  <c:v>2.3484873799999999</c:v>
                </c:pt>
                <c:pt idx="433">
                  <c:v>2.3485445999999999</c:v>
                </c:pt>
                <c:pt idx="434">
                  <c:v>2.3487355700000001</c:v>
                </c:pt>
                <c:pt idx="435">
                  <c:v>2.3489074699999999</c:v>
                </c:pt>
                <c:pt idx="436">
                  <c:v>2.3489265399999999</c:v>
                </c:pt>
                <c:pt idx="437">
                  <c:v>2.3490409900000002</c:v>
                </c:pt>
                <c:pt idx="438">
                  <c:v>2.3489265399999999</c:v>
                </c:pt>
                <c:pt idx="439">
                  <c:v>2.3489456199999998</c:v>
                </c:pt>
                <c:pt idx="440">
                  <c:v>2.3489074699999999</c:v>
                </c:pt>
                <c:pt idx="441">
                  <c:v>2.3490984400000001</c:v>
                </c:pt>
                <c:pt idx="442">
                  <c:v>2.3490793700000001</c:v>
                </c:pt>
                <c:pt idx="443">
                  <c:v>2.3490984400000001</c:v>
                </c:pt>
                <c:pt idx="444">
                  <c:v>2.3492128800000001</c:v>
                </c:pt>
                <c:pt idx="445">
                  <c:v>2.34925103</c:v>
                </c:pt>
                <c:pt idx="446">
                  <c:v>2.3492894199999999</c:v>
                </c:pt>
                <c:pt idx="447">
                  <c:v>2.3493084899999999</c:v>
                </c:pt>
                <c:pt idx="448">
                  <c:v>2.3493084899999999</c:v>
                </c:pt>
                <c:pt idx="449">
                  <c:v>2.3493275599999999</c:v>
                </c:pt>
                <c:pt idx="450">
                  <c:v>2.3494229299999998</c:v>
                </c:pt>
                <c:pt idx="451">
                  <c:v>2.3494038599999998</c:v>
                </c:pt>
                <c:pt idx="452">
                  <c:v>2.3494420100000002</c:v>
                </c:pt>
                <c:pt idx="453">
                  <c:v>2.34951854</c:v>
                </c:pt>
                <c:pt idx="454">
                  <c:v>2.3496139</c:v>
                </c:pt>
                <c:pt idx="455">
                  <c:v>2.3497857999999998</c:v>
                </c:pt>
                <c:pt idx="456">
                  <c:v>2.3499577</c:v>
                </c:pt>
                <c:pt idx="457">
                  <c:v>2.3500149299999999</c:v>
                </c:pt>
                <c:pt idx="458">
                  <c:v>2.350034</c:v>
                </c:pt>
                <c:pt idx="459">
                  <c:v>2.3500721499999999</c:v>
                </c:pt>
                <c:pt idx="460">
                  <c:v>2.3501102899999999</c:v>
                </c:pt>
                <c:pt idx="461">
                  <c:v>2.3501486800000002</c:v>
                </c:pt>
                <c:pt idx="462">
                  <c:v>2.3501868199999998</c:v>
                </c:pt>
                <c:pt idx="463">
                  <c:v>2.3502059000000002</c:v>
                </c:pt>
                <c:pt idx="464">
                  <c:v>2.35033965</c:v>
                </c:pt>
                <c:pt idx="465">
                  <c:v>2.35035872</c:v>
                </c:pt>
                <c:pt idx="466">
                  <c:v>2.3503778</c:v>
                </c:pt>
                <c:pt idx="467">
                  <c:v>2.3504540899999999</c:v>
                </c:pt>
                <c:pt idx="468">
                  <c:v>2.3505878400000002</c:v>
                </c:pt>
                <c:pt idx="469">
                  <c:v>2.3506259900000002</c:v>
                </c:pt>
                <c:pt idx="470">
                  <c:v>2.3505113099999999</c:v>
                </c:pt>
                <c:pt idx="471">
                  <c:v>2.3505878400000002</c:v>
                </c:pt>
                <c:pt idx="472">
                  <c:v>2.3507213600000001</c:v>
                </c:pt>
                <c:pt idx="473">
                  <c:v>2.3507788199999999</c:v>
                </c:pt>
                <c:pt idx="474">
                  <c:v>2.3508551099999999</c:v>
                </c:pt>
                <c:pt idx="475">
                  <c:v>2.3508360399999999</c:v>
                </c:pt>
                <c:pt idx="476">
                  <c:v>2.3510270100000001</c:v>
                </c:pt>
                <c:pt idx="477">
                  <c:v>2.3508932599999999</c:v>
                </c:pt>
                <c:pt idx="478">
                  <c:v>2.3511033100000001</c:v>
                </c:pt>
                <c:pt idx="479">
                  <c:v>2.3511033100000001</c:v>
                </c:pt>
                <c:pt idx="480">
                  <c:v>2.35116053</c:v>
                </c:pt>
                <c:pt idx="481">
                  <c:v>2.35116053</c:v>
                </c:pt>
                <c:pt idx="482">
                  <c:v>2.3512752099999998</c:v>
                </c:pt>
                <c:pt idx="483">
                  <c:v>2.3513896500000002</c:v>
                </c:pt>
                <c:pt idx="484">
                  <c:v>2.3514280300000001</c:v>
                </c:pt>
                <c:pt idx="485">
                  <c:v>2.3514280300000001</c:v>
                </c:pt>
                <c:pt idx="486">
                  <c:v>2.3514852500000001</c:v>
                </c:pt>
                <c:pt idx="487">
                  <c:v>2.3514661800000001</c:v>
                </c:pt>
                <c:pt idx="488">
                  <c:v>2.3516762299999998</c:v>
                </c:pt>
                <c:pt idx="489">
                  <c:v>2.35159969</c:v>
                </c:pt>
                <c:pt idx="490">
                  <c:v>2.3516762299999998</c:v>
                </c:pt>
                <c:pt idx="491">
                  <c:v>2.3516762299999998</c:v>
                </c:pt>
                <c:pt idx="492">
                  <c:v>2.3517906700000002</c:v>
                </c:pt>
                <c:pt idx="493">
                  <c:v>2.3518862700000001</c:v>
                </c:pt>
                <c:pt idx="494">
                  <c:v>2.3518862700000001</c:v>
                </c:pt>
                <c:pt idx="495">
                  <c:v>2.35190535</c:v>
                </c:pt>
                <c:pt idx="496">
                  <c:v>2.3520772499999998</c:v>
                </c:pt>
                <c:pt idx="497">
                  <c:v>2.3521726100000002</c:v>
                </c:pt>
                <c:pt idx="498">
                  <c:v>2.3521153899999998</c:v>
                </c:pt>
                <c:pt idx="499">
                  <c:v>2.3521535400000002</c:v>
                </c:pt>
                <c:pt idx="500">
                  <c:v>2.3522298300000002</c:v>
                </c:pt>
                <c:pt idx="501">
                  <c:v>2.35228729</c:v>
                </c:pt>
                <c:pt idx="502">
                  <c:v>2.35232544</c:v>
                </c:pt>
                <c:pt idx="503">
                  <c:v>2.35240173</c:v>
                </c:pt>
                <c:pt idx="504">
                  <c:v>2.3524398799999999</c:v>
                </c:pt>
                <c:pt idx="505">
                  <c:v>2.3524589499999999</c:v>
                </c:pt>
                <c:pt idx="506">
                  <c:v>2.3526690000000001</c:v>
                </c:pt>
                <c:pt idx="507">
                  <c:v>2.3526308500000002</c:v>
                </c:pt>
                <c:pt idx="508">
                  <c:v>2.35270739</c:v>
                </c:pt>
                <c:pt idx="509">
                  <c:v>2.3528599699999999</c:v>
                </c:pt>
                <c:pt idx="510">
                  <c:v>2.3528218299999999</c:v>
                </c:pt>
                <c:pt idx="511">
                  <c:v>2.3528983600000002</c:v>
                </c:pt>
                <c:pt idx="512">
                  <c:v>2.3530509500000001</c:v>
                </c:pt>
                <c:pt idx="513">
                  <c:v>2.3531084099999999</c:v>
                </c:pt>
                <c:pt idx="514">
                  <c:v>2.3530890900000001</c:v>
                </c:pt>
                <c:pt idx="515">
                  <c:v>2.3530509500000001</c:v>
                </c:pt>
                <c:pt idx="516">
                  <c:v>2.3533184500000002</c:v>
                </c:pt>
                <c:pt idx="517">
                  <c:v>2.3533566000000001</c:v>
                </c:pt>
                <c:pt idx="518">
                  <c:v>2.3534328900000001</c:v>
                </c:pt>
                <c:pt idx="519">
                  <c:v>2.3534138200000001</c:v>
                </c:pt>
                <c:pt idx="520">
                  <c:v>2.3534901100000001</c:v>
                </c:pt>
                <c:pt idx="521">
                  <c:v>2.3535475699999999</c:v>
                </c:pt>
                <c:pt idx="522">
                  <c:v>2.3536620099999999</c:v>
                </c:pt>
                <c:pt idx="523">
                  <c:v>2.3537576200000001</c:v>
                </c:pt>
                <c:pt idx="524">
                  <c:v>2.3538339100000001</c:v>
                </c:pt>
                <c:pt idx="525">
                  <c:v>2.3537576200000001</c:v>
                </c:pt>
                <c:pt idx="526">
                  <c:v>2.35392928</c:v>
                </c:pt>
                <c:pt idx="527">
                  <c:v>2.3541011799999998</c:v>
                </c:pt>
                <c:pt idx="528">
                  <c:v>2.3541393300000002</c:v>
                </c:pt>
                <c:pt idx="529">
                  <c:v>2.35419679</c:v>
                </c:pt>
                <c:pt idx="530">
                  <c:v>2.3541777100000001</c:v>
                </c:pt>
                <c:pt idx="531">
                  <c:v>2.3542349300000001</c:v>
                </c:pt>
                <c:pt idx="532">
                  <c:v>2.35427308</c:v>
                </c:pt>
                <c:pt idx="533">
                  <c:v>2.3545022000000002</c:v>
                </c:pt>
                <c:pt idx="534">
                  <c:v>2.3545403500000002</c:v>
                </c:pt>
                <c:pt idx="535">
                  <c:v>2.3544449799999998</c:v>
                </c:pt>
                <c:pt idx="536">
                  <c:v>2.3547694699999999</c:v>
                </c:pt>
                <c:pt idx="537">
                  <c:v>2.35475039</c:v>
                </c:pt>
                <c:pt idx="538">
                  <c:v>2.35475039</c:v>
                </c:pt>
                <c:pt idx="539">
                  <c:v>2.3548460000000002</c:v>
                </c:pt>
                <c:pt idx="540">
                  <c:v>2.3549604400000002</c:v>
                </c:pt>
                <c:pt idx="541">
                  <c:v>2.3549222900000002</c:v>
                </c:pt>
                <c:pt idx="542">
                  <c:v>2.3551132699999999</c:v>
                </c:pt>
                <c:pt idx="543">
                  <c:v>2.3551132699999999</c:v>
                </c:pt>
                <c:pt idx="544">
                  <c:v>2.3551132699999999</c:v>
                </c:pt>
                <c:pt idx="545">
                  <c:v>2.3553042400000002</c:v>
                </c:pt>
                <c:pt idx="546">
                  <c:v>2.3553614600000001</c:v>
                </c:pt>
                <c:pt idx="547">
                  <c:v>2.3553805400000001</c:v>
                </c:pt>
                <c:pt idx="548">
                  <c:v>2.3554761399999999</c:v>
                </c:pt>
                <c:pt idx="549">
                  <c:v>2.3555715099999999</c:v>
                </c:pt>
                <c:pt idx="550">
                  <c:v>2.3555715099999999</c:v>
                </c:pt>
                <c:pt idx="551">
                  <c:v>2.3556671100000002</c:v>
                </c:pt>
                <c:pt idx="552">
                  <c:v>2.3558197000000001</c:v>
                </c:pt>
                <c:pt idx="553">
                  <c:v>2.3559153099999999</c:v>
                </c:pt>
                <c:pt idx="554">
                  <c:v>2.3559725299999998</c:v>
                </c:pt>
                <c:pt idx="555">
                  <c:v>2.3558962299999999</c:v>
                </c:pt>
                <c:pt idx="556">
                  <c:v>2.3561253500000001</c:v>
                </c:pt>
                <c:pt idx="557">
                  <c:v>2.35620165</c:v>
                </c:pt>
                <c:pt idx="558">
                  <c:v>2.3562972499999999</c:v>
                </c:pt>
                <c:pt idx="559">
                  <c:v>2.35620165</c:v>
                </c:pt>
                <c:pt idx="560">
                  <c:v>2.35625887</c:v>
                </c:pt>
                <c:pt idx="561">
                  <c:v>2.3564689200000002</c:v>
                </c:pt>
                <c:pt idx="562">
                  <c:v>2.35654545</c:v>
                </c:pt>
                <c:pt idx="563">
                  <c:v>2.3564879900000002</c:v>
                </c:pt>
                <c:pt idx="564">
                  <c:v>2.35654545</c:v>
                </c:pt>
                <c:pt idx="565">
                  <c:v>2.35665989</c:v>
                </c:pt>
                <c:pt idx="566">
                  <c:v>2.3567554999999998</c:v>
                </c:pt>
                <c:pt idx="567">
                  <c:v>2.3568699400000002</c:v>
                </c:pt>
                <c:pt idx="568">
                  <c:v>2.3568890100000002</c:v>
                </c:pt>
                <c:pt idx="569">
                  <c:v>2.3568699400000002</c:v>
                </c:pt>
                <c:pt idx="570">
                  <c:v>2.35702276</c:v>
                </c:pt>
                <c:pt idx="571">
                  <c:v>2.3572709600000001</c:v>
                </c:pt>
                <c:pt idx="572">
                  <c:v>2.3573281800000001</c:v>
                </c:pt>
                <c:pt idx="573">
                  <c:v>2.3572328100000002</c:v>
                </c:pt>
                <c:pt idx="574">
                  <c:v>2.35736656</c:v>
                </c:pt>
                <c:pt idx="575">
                  <c:v>2.3575000799999999</c:v>
                </c:pt>
                <c:pt idx="576">
                  <c:v>2.3575191499999999</c:v>
                </c:pt>
                <c:pt idx="577">
                  <c:v>2.3576147600000001</c:v>
                </c:pt>
                <c:pt idx="578">
                  <c:v>2.3578247999999999</c:v>
                </c:pt>
                <c:pt idx="579">
                  <c:v>2.3578629499999999</c:v>
                </c:pt>
                <c:pt idx="580">
                  <c:v>2.3579201699999999</c:v>
                </c:pt>
                <c:pt idx="581">
                  <c:v>2.3580920700000001</c:v>
                </c:pt>
                <c:pt idx="582">
                  <c:v>2.3580920700000001</c:v>
                </c:pt>
                <c:pt idx="583">
                  <c:v>2.3581111400000001</c:v>
                </c:pt>
                <c:pt idx="584">
                  <c:v>2.35818744</c:v>
                </c:pt>
                <c:pt idx="585">
                  <c:v>2.3582448999999999</c:v>
                </c:pt>
                <c:pt idx="586">
                  <c:v>2.3583974799999998</c:v>
                </c:pt>
                <c:pt idx="587">
                  <c:v>2.3583593399999998</c:v>
                </c:pt>
                <c:pt idx="588">
                  <c:v>2.3584168000000001</c:v>
                </c:pt>
                <c:pt idx="589">
                  <c:v>2.3587031399999998</c:v>
                </c:pt>
                <c:pt idx="590">
                  <c:v>2.35856938</c:v>
                </c:pt>
                <c:pt idx="591">
                  <c:v>2.3588366500000002</c:v>
                </c:pt>
                <c:pt idx="592">
                  <c:v>2.3588559600000001</c:v>
                </c:pt>
                <c:pt idx="593">
                  <c:v>2.35900855</c:v>
                </c:pt>
                <c:pt idx="594">
                  <c:v>2.35902762</c:v>
                </c:pt>
                <c:pt idx="595">
                  <c:v>2.3590466999999999</c:v>
                </c:pt>
                <c:pt idx="596">
                  <c:v>2.3591422999999998</c:v>
                </c:pt>
                <c:pt idx="597">
                  <c:v>2.35927606</c:v>
                </c:pt>
                <c:pt idx="598">
                  <c:v>2.35933328</c:v>
                </c:pt>
                <c:pt idx="599">
                  <c:v>2.35927606</c:v>
                </c:pt>
                <c:pt idx="600">
                  <c:v>2.35942864</c:v>
                </c:pt>
                <c:pt idx="601">
                  <c:v>2.3594860999999998</c:v>
                </c:pt>
                <c:pt idx="602">
                  <c:v>2.3595242500000002</c:v>
                </c:pt>
                <c:pt idx="603">
                  <c:v>2.3597915199999999</c:v>
                </c:pt>
                <c:pt idx="604">
                  <c:v>2.35971522</c:v>
                </c:pt>
                <c:pt idx="605">
                  <c:v>2.3598296599999999</c:v>
                </c:pt>
                <c:pt idx="606">
                  <c:v>2.3598868799999999</c:v>
                </c:pt>
                <c:pt idx="607">
                  <c:v>2.3599824900000002</c:v>
                </c:pt>
                <c:pt idx="608">
                  <c:v>2.3600778600000001</c:v>
                </c:pt>
                <c:pt idx="609">
                  <c:v>2.3601734599999999</c:v>
                </c:pt>
                <c:pt idx="610">
                  <c:v>2.3603069799999998</c:v>
                </c:pt>
                <c:pt idx="611">
                  <c:v>2.3602306799999999</c:v>
                </c:pt>
                <c:pt idx="612">
                  <c:v>2.3604979500000001</c:v>
                </c:pt>
                <c:pt idx="613">
                  <c:v>2.3604979500000001</c:v>
                </c:pt>
                <c:pt idx="614">
                  <c:v>2.3604788800000001</c:v>
                </c:pt>
                <c:pt idx="615">
                  <c:v>2.3607270699999998</c:v>
                </c:pt>
                <c:pt idx="616">
                  <c:v>2.3607654600000001</c:v>
                </c:pt>
                <c:pt idx="617">
                  <c:v>2.3608417500000001</c:v>
                </c:pt>
                <c:pt idx="618">
                  <c:v>2.36091805</c:v>
                </c:pt>
                <c:pt idx="619">
                  <c:v>2.3610899399999998</c:v>
                </c:pt>
                <c:pt idx="620">
                  <c:v>2.3611662400000002</c:v>
                </c:pt>
                <c:pt idx="621">
                  <c:v>2.3611471700000002</c:v>
                </c:pt>
                <c:pt idx="622">
                  <c:v>2.36135721</c:v>
                </c:pt>
                <c:pt idx="623">
                  <c:v>2.36131907</c:v>
                </c:pt>
                <c:pt idx="624">
                  <c:v>2.3615291100000002</c:v>
                </c:pt>
                <c:pt idx="625">
                  <c:v>2.3615863300000002</c:v>
                </c:pt>
                <c:pt idx="626">
                  <c:v>2.3617200899999999</c:v>
                </c:pt>
                <c:pt idx="627">
                  <c:v>2.36170101</c:v>
                </c:pt>
                <c:pt idx="628">
                  <c:v>2.3617963799999999</c:v>
                </c:pt>
                <c:pt idx="629">
                  <c:v>2.3620255000000001</c:v>
                </c:pt>
                <c:pt idx="630">
                  <c:v>2.3620064300000001</c:v>
                </c:pt>
                <c:pt idx="631">
                  <c:v>2.3621401799999999</c:v>
                </c:pt>
                <c:pt idx="632">
                  <c:v>2.3621592499999999</c:v>
                </c:pt>
                <c:pt idx="633">
                  <c:v>2.3622739300000002</c:v>
                </c:pt>
                <c:pt idx="634">
                  <c:v>2.3623120800000001</c:v>
                </c:pt>
                <c:pt idx="635">
                  <c:v>2.3625411999999999</c:v>
                </c:pt>
                <c:pt idx="636">
                  <c:v>2.3625030499999999</c:v>
                </c:pt>
                <c:pt idx="637">
                  <c:v>2.3626749500000002</c:v>
                </c:pt>
                <c:pt idx="638">
                  <c:v>2.3625984199999999</c:v>
                </c:pt>
                <c:pt idx="639">
                  <c:v>2.3626365699999998</c:v>
                </c:pt>
                <c:pt idx="640">
                  <c:v>2.3628466100000001</c:v>
                </c:pt>
                <c:pt idx="641">
                  <c:v>2.36286569</c:v>
                </c:pt>
                <c:pt idx="642">
                  <c:v>2.3631141200000001</c:v>
                </c:pt>
                <c:pt idx="643">
                  <c:v>2.36324763</c:v>
                </c:pt>
                <c:pt idx="644">
                  <c:v>2.3633432399999998</c:v>
                </c:pt>
                <c:pt idx="645">
                  <c:v>2.3633050899999999</c:v>
                </c:pt>
                <c:pt idx="646">
                  <c:v>2.3634386100000002</c:v>
                </c:pt>
                <c:pt idx="647">
                  <c:v>2.3634767499999998</c:v>
                </c:pt>
                <c:pt idx="648">
                  <c:v>2.36359143</c:v>
                </c:pt>
                <c:pt idx="649">
                  <c:v>2.3637249499999999</c:v>
                </c:pt>
                <c:pt idx="650">
                  <c:v>2.3638014799999998</c:v>
                </c:pt>
                <c:pt idx="651">
                  <c:v>2.3638205499999998</c:v>
                </c:pt>
                <c:pt idx="652">
                  <c:v>2.3638205499999998</c:v>
                </c:pt>
                <c:pt idx="653">
                  <c:v>2.36404967</c:v>
                </c:pt>
                <c:pt idx="654">
                  <c:v>2.3641834300000002</c:v>
                </c:pt>
                <c:pt idx="655">
                  <c:v>2.3641643499999998</c:v>
                </c:pt>
                <c:pt idx="656">
                  <c:v>2.3643360100000002</c:v>
                </c:pt>
                <c:pt idx="657">
                  <c:v>2.3643550900000001</c:v>
                </c:pt>
                <c:pt idx="658">
                  <c:v>2.36443162</c:v>
                </c:pt>
                <c:pt idx="659">
                  <c:v>2.3645269899999999</c:v>
                </c:pt>
                <c:pt idx="660">
                  <c:v>2.3645651299999999</c:v>
                </c:pt>
                <c:pt idx="661">
                  <c:v>2.3647370300000001</c:v>
                </c:pt>
                <c:pt idx="662">
                  <c:v>2.3647751800000001</c:v>
                </c:pt>
                <c:pt idx="663">
                  <c:v>2.3646988900000001</c:v>
                </c:pt>
                <c:pt idx="664">
                  <c:v>2.3649280099999999</c:v>
                </c:pt>
                <c:pt idx="665">
                  <c:v>2.3650045400000002</c:v>
                </c:pt>
                <c:pt idx="666">
                  <c:v>2.3651380500000001</c:v>
                </c:pt>
                <c:pt idx="667">
                  <c:v>2.3652908799999999</c:v>
                </c:pt>
                <c:pt idx="668">
                  <c:v>2.3651571300000001</c:v>
                </c:pt>
                <c:pt idx="669">
                  <c:v>2.3655009300000001</c:v>
                </c:pt>
                <c:pt idx="670">
                  <c:v>2.36557722</c:v>
                </c:pt>
                <c:pt idx="671">
                  <c:v>2.3656918999999998</c:v>
                </c:pt>
                <c:pt idx="672">
                  <c:v>2.3656537499999999</c:v>
                </c:pt>
                <c:pt idx="673">
                  <c:v>2.3657491199999998</c:v>
                </c:pt>
                <c:pt idx="674">
                  <c:v>2.3658638000000001</c:v>
                </c:pt>
                <c:pt idx="675">
                  <c:v>2.3657681899999998</c:v>
                </c:pt>
                <c:pt idx="676">
                  <c:v>2.36605453</c:v>
                </c:pt>
                <c:pt idx="677">
                  <c:v>2.3660738499999998</c:v>
                </c:pt>
                <c:pt idx="678">
                  <c:v>2.36630297</c:v>
                </c:pt>
                <c:pt idx="679">
                  <c:v>2.36630297</c:v>
                </c:pt>
                <c:pt idx="680">
                  <c:v>2.36636019</c:v>
                </c:pt>
                <c:pt idx="681">
                  <c:v>2.3665511600000002</c:v>
                </c:pt>
                <c:pt idx="682">
                  <c:v>2.3665893100000002</c:v>
                </c:pt>
                <c:pt idx="683">
                  <c:v>2.3666656000000001</c:v>
                </c:pt>
                <c:pt idx="684">
                  <c:v>2.36670399</c:v>
                </c:pt>
                <c:pt idx="685">
                  <c:v>2.3668374999999999</c:v>
                </c:pt>
                <c:pt idx="686">
                  <c:v>2.3667612099999999</c:v>
                </c:pt>
                <c:pt idx="687">
                  <c:v>2.3669331100000002</c:v>
                </c:pt>
                <c:pt idx="688">
                  <c:v>2.3670666200000001</c:v>
                </c:pt>
                <c:pt idx="689">
                  <c:v>2.3672385199999999</c:v>
                </c:pt>
                <c:pt idx="690">
                  <c:v>2.3672766699999999</c:v>
                </c:pt>
                <c:pt idx="691">
                  <c:v>2.3674294900000001</c:v>
                </c:pt>
                <c:pt idx="692">
                  <c:v>2.3675248600000001</c:v>
                </c:pt>
                <c:pt idx="693">
                  <c:v>2.3674676400000001</c:v>
                </c:pt>
                <c:pt idx="694">
                  <c:v>2.3676586199999998</c:v>
                </c:pt>
                <c:pt idx="695">
                  <c:v>2.3677158399999998</c:v>
                </c:pt>
                <c:pt idx="696">
                  <c:v>2.3677349099999998</c:v>
                </c:pt>
                <c:pt idx="697">
                  <c:v>2.3678686600000001</c:v>
                </c:pt>
                <c:pt idx="698">
                  <c:v>2.3680787099999998</c:v>
                </c:pt>
                <c:pt idx="699">
                  <c:v>2.3680596399999998</c:v>
                </c:pt>
                <c:pt idx="700">
                  <c:v>2.3682315300000001</c:v>
                </c:pt>
                <c:pt idx="701">
                  <c:v>2.36836505</c:v>
                </c:pt>
                <c:pt idx="702">
                  <c:v>2.3684415799999998</c:v>
                </c:pt>
                <c:pt idx="703">
                  <c:v>2.3685369500000002</c:v>
                </c:pt>
                <c:pt idx="704">
                  <c:v>2.3685369500000002</c:v>
                </c:pt>
                <c:pt idx="705">
                  <c:v>2.3686707</c:v>
                </c:pt>
                <c:pt idx="706">
                  <c:v>2.3687469999999999</c:v>
                </c:pt>
                <c:pt idx="707">
                  <c:v>2.3688425999999998</c:v>
                </c:pt>
                <c:pt idx="708">
                  <c:v>2.3689189000000002</c:v>
                </c:pt>
                <c:pt idx="709">
                  <c:v>2.3690333400000001</c:v>
                </c:pt>
                <c:pt idx="710">
                  <c:v>2.3690907999999999</c:v>
                </c:pt>
                <c:pt idx="711">
                  <c:v>2.3692627000000002</c:v>
                </c:pt>
                <c:pt idx="712">
                  <c:v>2.3692817700000002</c:v>
                </c:pt>
                <c:pt idx="713">
                  <c:v>2.3693962100000001</c:v>
                </c:pt>
                <c:pt idx="714">
                  <c:v>2.36947274</c:v>
                </c:pt>
                <c:pt idx="715">
                  <c:v>2.3695299599999999</c:v>
                </c:pt>
                <c:pt idx="716">
                  <c:v>2.3697781600000001</c:v>
                </c:pt>
                <c:pt idx="717">
                  <c:v>2.3698163000000001</c:v>
                </c:pt>
                <c:pt idx="718">
                  <c:v>2.3698928399999999</c:v>
                </c:pt>
                <c:pt idx="719">
                  <c:v>2.3700263499999998</c:v>
                </c:pt>
                <c:pt idx="720">
                  <c:v>2.3700263499999998</c:v>
                </c:pt>
                <c:pt idx="721">
                  <c:v>2.3701026399999998</c:v>
                </c:pt>
                <c:pt idx="722">
                  <c:v>2.3702364</c:v>
                </c:pt>
                <c:pt idx="723">
                  <c:v>2.37027454</c:v>
                </c:pt>
                <c:pt idx="724">
                  <c:v>2.3703892199999999</c:v>
                </c:pt>
                <c:pt idx="725">
                  <c:v>2.3704082999999998</c:v>
                </c:pt>
                <c:pt idx="726">
                  <c:v>2.37059927</c:v>
                </c:pt>
                <c:pt idx="727">
                  <c:v>2.37069464</c:v>
                </c:pt>
                <c:pt idx="728">
                  <c:v>2.37071371</c:v>
                </c:pt>
                <c:pt idx="729">
                  <c:v>2.3708665400000002</c:v>
                </c:pt>
                <c:pt idx="730">
                  <c:v>2.3709237600000002</c:v>
                </c:pt>
                <c:pt idx="731">
                  <c:v>2.37100029</c:v>
                </c:pt>
                <c:pt idx="732">
                  <c:v>2.3712103400000002</c:v>
                </c:pt>
                <c:pt idx="733">
                  <c:v>2.3712294100000002</c:v>
                </c:pt>
                <c:pt idx="734">
                  <c:v>2.3713629200000002</c:v>
                </c:pt>
                <c:pt idx="735">
                  <c:v>2.3713438500000001</c:v>
                </c:pt>
                <c:pt idx="736">
                  <c:v>2.3713629200000002</c:v>
                </c:pt>
                <c:pt idx="737">
                  <c:v>2.3715157499999999</c:v>
                </c:pt>
                <c:pt idx="738">
                  <c:v>2.3716113600000002</c:v>
                </c:pt>
                <c:pt idx="739">
                  <c:v>2.3717639400000001</c:v>
                </c:pt>
                <c:pt idx="740">
                  <c:v>2.3719358399999999</c:v>
                </c:pt>
                <c:pt idx="741">
                  <c:v>2.3718976999999999</c:v>
                </c:pt>
                <c:pt idx="742">
                  <c:v>2.3719358399999999</c:v>
                </c:pt>
                <c:pt idx="743">
                  <c:v>2.3720314500000002</c:v>
                </c:pt>
                <c:pt idx="744">
                  <c:v>2.3721649600000001</c:v>
                </c:pt>
                <c:pt idx="745">
                  <c:v>2.3722987199999999</c:v>
                </c:pt>
                <c:pt idx="746">
                  <c:v>2.3723750099999998</c:v>
                </c:pt>
                <c:pt idx="747">
                  <c:v>2.3723750099999998</c:v>
                </c:pt>
                <c:pt idx="748">
                  <c:v>2.3725278400000001</c:v>
                </c:pt>
                <c:pt idx="749">
                  <c:v>2.37260413</c:v>
                </c:pt>
                <c:pt idx="750">
                  <c:v>2.3726997399999998</c:v>
                </c:pt>
                <c:pt idx="751">
                  <c:v>2.3727569599999998</c:v>
                </c:pt>
                <c:pt idx="752">
                  <c:v>2.3729097800000001</c:v>
                </c:pt>
                <c:pt idx="753">
                  <c:v>2.37294793</c:v>
                </c:pt>
                <c:pt idx="754">
                  <c:v>2.3730433</c:v>
                </c:pt>
                <c:pt idx="755">
                  <c:v>2.3731388999999998</c:v>
                </c:pt>
                <c:pt idx="756">
                  <c:v>2.3732152000000002</c:v>
                </c:pt>
                <c:pt idx="757">
                  <c:v>2.37334895</c:v>
                </c:pt>
                <c:pt idx="758">
                  <c:v>2.37336802</c:v>
                </c:pt>
                <c:pt idx="759">
                  <c:v>2.3734252499999999</c:v>
                </c:pt>
                <c:pt idx="760">
                  <c:v>2.3735590000000002</c:v>
                </c:pt>
                <c:pt idx="761">
                  <c:v>2.3736925100000001</c:v>
                </c:pt>
                <c:pt idx="762">
                  <c:v>2.3738453399999999</c:v>
                </c:pt>
                <c:pt idx="763">
                  <c:v>2.3738644099999999</c:v>
                </c:pt>
                <c:pt idx="764">
                  <c:v>2.3740172400000001</c:v>
                </c:pt>
                <c:pt idx="765">
                  <c:v>2.3740363100000001</c:v>
                </c:pt>
                <c:pt idx="766">
                  <c:v>2.3741891399999999</c:v>
                </c:pt>
                <c:pt idx="767">
                  <c:v>2.37417006</c:v>
                </c:pt>
                <c:pt idx="768">
                  <c:v>2.3742463599999999</c:v>
                </c:pt>
                <c:pt idx="769">
                  <c:v>2.3742654299999999</c:v>
                </c:pt>
                <c:pt idx="770">
                  <c:v>2.3744754800000001</c:v>
                </c:pt>
                <c:pt idx="771">
                  <c:v>2.37451363</c:v>
                </c:pt>
                <c:pt idx="772">
                  <c:v>2.3747811300000001</c:v>
                </c:pt>
                <c:pt idx="773">
                  <c:v>2.37485743</c:v>
                </c:pt>
                <c:pt idx="774">
                  <c:v>2.3748192800000001</c:v>
                </c:pt>
                <c:pt idx="775">
                  <c:v>2.37493372</c:v>
                </c:pt>
                <c:pt idx="776">
                  <c:v>2.37495279</c:v>
                </c:pt>
                <c:pt idx="777">
                  <c:v>2.3751628400000002</c:v>
                </c:pt>
                <c:pt idx="778">
                  <c:v>2.3751246899999998</c:v>
                </c:pt>
                <c:pt idx="779">
                  <c:v>2.3752009900000002</c:v>
                </c:pt>
                <c:pt idx="780">
                  <c:v>2.37535381</c:v>
                </c:pt>
                <c:pt idx="781">
                  <c:v>2.3755638600000002</c:v>
                </c:pt>
                <c:pt idx="782">
                  <c:v>2.3755829300000002</c:v>
                </c:pt>
                <c:pt idx="783">
                  <c:v>2.37564039</c:v>
                </c:pt>
                <c:pt idx="784">
                  <c:v>2.37571669</c:v>
                </c:pt>
                <c:pt idx="785">
                  <c:v>2.37575483</c:v>
                </c:pt>
                <c:pt idx="786">
                  <c:v>2.3758311299999999</c:v>
                </c:pt>
                <c:pt idx="787">
                  <c:v>2.3758695099999998</c:v>
                </c:pt>
                <c:pt idx="788">
                  <c:v>2.37606049</c:v>
                </c:pt>
                <c:pt idx="789">
                  <c:v>2.3762512199999999</c:v>
                </c:pt>
                <c:pt idx="790">
                  <c:v>2.3762321499999999</c:v>
                </c:pt>
                <c:pt idx="791">
                  <c:v>2.3763849700000002</c:v>
                </c:pt>
                <c:pt idx="792">
                  <c:v>2.37649965</c:v>
                </c:pt>
                <c:pt idx="793">
                  <c:v>2.3765568699999999</c:v>
                </c:pt>
                <c:pt idx="794">
                  <c:v>2.3765568699999999</c:v>
                </c:pt>
                <c:pt idx="795">
                  <c:v>2.3767097000000001</c:v>
                </c:pt>
                <c:pt idx="796">
                  <c:v>2.3766331699999999</c:v>
                </c:pt>
                <c:pt idx="797">
                  <c:v>2.3768813600000001</c:v>
                </c:pt>
                <c:pt idx="798">
                  <c:v>2.3769769699999999</c:v>
                </c:pt>
                <c:pt idx="799">
                  <c:v>2.3769960399999999</c:v>
                </c:pt>
                <c:pt idx="800">
                  <c:v>2.3769769699999999</c:v>
                </c:pt>
                <c:pt idx="801">
                  <c:v>2.3771679400000001</c:v>
                </c:pt>
                <c:pt idx="802">
                  <c:v>2.3770723299999998</c:v>
                </c:pt>
                <c:pt idx="803">
                  <c:v>2.37728238</c:v>
                </c:pt>
                <c:pt idx="804">
                  <c:v>2.3774161299999998</c:v>
                </c:pt>
                <c:pt idx="805">
                  <c:v>2.3774352099999998</c:v>
                </c:pt>
                <c:pt idx="806">
                  <c:v>2.3775305699999998</c:v>
                </c:pt>
                <c:pt idx="807">
                  <c:v>2.37770247</c:v>
                </c:pt>
                <c:pt idx="808">
                  <c:v>2.3777599299999999</c:v>
                </c:pt>
                <c:pt idx="809">
                  <c:v>2.3777980799999998</c:v>
                </c:pt>
                <c:pt idx="810">
                  <c:v>2.37796998</c:v>
                </c:pt>
                <c:pt idx="811">
                  <c:v>2.37800813</c:v>
                </c:pt>
                <c:pt idx="812">
                  <c:v>2.37804627</c:v>
                </c:pt>
                <c:pt idx="813">
                  <c:v>2.3781225699999999</c:v>
                </c:pt>
                <c:pt idx="814">
                  <c:v>2.3782563200000002</c:v>
                </c:pt>
                <c:pt idx="815">
                  <c:v>2.37842822</c:v>
                </c:pt>
                <c:pt idx="816">
                  <c:v>2.37850451</c:v>
                </c:pt>
                <c:pt idx="817">
                  <c:v>2.3785235899999999</c:v>
                </c:pt>
                <c:pt idx="818">
                  <c:v>2.3786954900000001</c:v>
                </c:pt>
                <c:pt idx="819">
                  <c:v>2.37884831</c:v>
                </c:pt>
                <c:pt idx="820">
                  <c:v>2.3787527100000001</c:v>
                </c:pt>
                <c:pt idx="821">
                  <c:v>2.3789055299999999</c:v>
                </c:pt>
                <c:pt idx="822">
                  <c:v>2.3790199799999998</c:v>
                </c:pt>
                <c:pt idx="823">
                  <c:v>2.3791537300000001</c:v>
                </c:pt>
                <c:pt idx="824">
                  <c:v>2.3792874799999999</c:v>
                </c:pt>
                <c:pt idx="825">
                  <c:v>2.3793256299999999</c:v>
                </c:pt>
                <c:pt idx="826">
                  <c:v>2.3793828499999998</c:v>
                </c:pt>
                <c:pt idx="827">
                  <c:v>2.3794400699999998</c:v>
                </c:pt>
                <c:pt idx="828">
                  <c:v>2.3795547500000001</c:v>
                </c:pt>
                <c:pt idx="829">
                  <c:v>2.3797075699999999</c:v>
                </c:pt>
                <c:pt idx="830">
                  <c:v>2.3797647999999998</c:v>
                </c:pt>
                <c:pt idx="831">
                  <c:v>2.3798220200000002</c:v>
                </c:pt>
                <c:pt idx="832">
                  <c:v>2.37995577</c:v>
                </c:pt>
                <c:pt idx="833">
                  <c:v>2.38003206</c:v>
                </c:pt>
                <c:pt idx="834">
                  <c:v>2.38007021</c:v>
                </c:pt>
                <c:pt idx="835">
                  <c:v>2.38007021</c:v>
                </c:pt>
                <c:pt idx="836">
                  <c:v>2.38033772</c:v>
                </c:pt>
                <c:pt idx="837">
                  <c:v>2.38033772</c:v>
                </c:pt>
                <c:pt idx="838">
                  <c:v>2.3805477599999998</c:v>
                </c:pt>
                <c:pt idx="839">
                  <c:v>2.3804902999999999</c:v>
                </c:pt>
                <c:pt idx="840">
                  <c:v>2.3806240600000002</c:v>
                </c:pt>
                <c:pt idx="841">
                  <c:v>2.3807194200000001</c:v>
                </c:pt>
                <c:pt idx="842">
                  <c:v>2.3808341</c:v>
                </c:pt>
                <c:pt idx="843">
                  <c:v>2.3808913199999999</c:v>
                </c:pt>
                <c:pt idx="844">
                  <c:v>2.3810441500000001</c:v>
                </c:pt>
                <c:pt idx="845">
                  <c:v>2.3810060000000002</c:v>
                </c:pt>
                <c:pt idx="846">
                  <c:v>2.3811588299999999</c:v>
                </c:pt>
                <c:pt idx="847">
                  <c:v>2.3812541999999999</c:v>
                </c:pt>
                <c:pt idx="848">
                  <c:v>2.3813304899999999</c:v>
                </c:pt>
                <c:pt idx="849">
                  <c:v>2.3814451700000001</c:v>
                </c:pt>
                <c:pt idx="850">
                  <c:v>2.3814833200000001</c:v>
                </c:pt>
                <c:pt idx="851">
                  <c:v>2.3815214600000001</c:v>
                </c:pt>
                <c:pt idx="852">
                  <c:v>2.3817124399999998</c:v>
                </c:pt>
                <c:pt idx="853">
                  <c:v>2.3817887299999998</c:v>
                </c:pt>
                <c:pt idx="854">
                  <c:v>2.38188434</c:v>
                </c:pt>
                <c:pt idx="855">
                  <c:v>2.3820562399999998</c:v>
                </c:pt>
                <c:pt idx="856">
                  <c:v>2.38199878</c:v>
                </c:pt>
                <c:pt idx="857">
                  <c:v>2.3820753099999998</c:v>
                </c:pt>
                <c:pt idx="858">
                  <c:v>2.38228536</c:v>
                </c:pt>
                <c:pt idx="859">
                  <c:v>2.3823998</c:v>
                </c:pt>
                <c:pt idx="860">
                  <c:v>2.3824381799999998</c:v>
                </c:pt>
                <c:pt idx="861">
                  <c:v>2.3825335499999998</c:v>
                </c:pt>
                <c:pt idx="862">
                  <c:v>2.3826098400000002</c:v>
                </c:pt>
                <c:pt idx="863">
                  <c:v>2.3827436</c:v>
                </c:pt>
                <c:pt idx="864">
                  <c:v>2.38278174</c:v>
                </c:pt>
                <c:pt idx="865">
                  <c:v>2.38272452</c:v>
                </c:pt>
                <c:pt idx="866">
                  <c:v>2.3829727200000002</c:v>
                </c:pt>
                <c:pt idx="867">
                  <c:v>2.3830108600000002</c:v>
                </c:pt>
                <c:pt idx="868">
                  <c:v>2.3830108600000002</c:v>
                </c:pt>
                <c:pt idx="869">
                  <c:v>2.38318276</c:v>
                </c:pt>
                <c:pt idx="870">
                  <c:v>2.3833355900000002</c:v>
                </c:pt>
                <c:pt idx="871">
                  <c:v>2.3833737400000001</c:v>
                </c:pt>
                <c:pt idx="872">
                  <c:v>2.3833928100000001</c:v>
                </c:pt>
                <c:pt idx="873">
                  <c:v>2.3836028599999999</c:v>
                </c:pt>
                <c:pt idx="874">
                  <c:v>2.3836791499999999</c:v>
                </c:pt>
                <c:pt idx="875">
                  <c:v>2.3837556800000002</c:v>
                </c:pt>
                <c:pt idx="876">
                  <c:v>2.3839275799999999</c:v>
                </c:pt>
                <c:pt idx="877">
                  <c:v>2.3837747600000001</c:v>
                </c:pt>
                <c:pt idx="878">
                  <c:v>2.3839275799999999</c:v>
                </c:pt>
                <c:pt idx="879">
                  <c:v>2.3840801699999998</c:v>
                </c:pt>
                <c:pt idx="880">
                  <c:v>2.3841567000000001</c:v>
                </c:pt>
                <c:pt idx="881">
                  <c:v>2.3842711400000001</c:v>
                </c:pt>
                <c:pt idx="882">
                  <c:v>2.3843858199999999</c:v>
                </c:pt>
                <c:pt idx="883">
                  <c:v>2.3844239699999998</c:v>
                </c:pt>
                <c:pt idx="884">
                  <c:v>2.3845768000000001</c:v>
                </c:pt>
                <c:pt idx="885">
                  <c:v>2.38465309</c:v>
                </c:pt>
                <c:pt idx="886">
                  <c:v>2.3848631400000002</c:v>
                </c:pt>
                <c:pt idx="887">
                  <c:v>2.3849585100000001</c:v>
                </c:pt>
                <c:pt idx="888">
                  <c:v>2.3849394300000002</c:v>
                </c:pt>
                <c:pt idx="889">
                  <c:v>2.38509226</c:v>
                </c:pt>
                <c:pt idx="890">
                  <c:v>2.38503504</c:v>
                </c:pt>
                <c:pt idx="891">
                  <c:v>2.3851494799999999</c:v>
                </c:pt>
                <c:pt idx="892">
                  <c:v>2.3851876299999999</c:v>
                </c:pt>
                <c:pt idx="893">
                  <c:v>2.3853786000000001</c:v>
                </c:pt>
                <c:pt idx="894">
                  <c:v>2.38543606</c:v>
                </c:pt>
                <c:pt idx="895">
                  <c:v>2.3856651800000002</c:v>
                </c:pt>
                <c:pt idx="896">
                  <c:v>2.3856842500000002</c:v>
                </c:pt>
                <c:pt idx="897">
                  <c:v>2.3857224000000001</c:v>
                </c:pt>
                <c:pt idx="898">
                  <c:v>2.3858370799999999</c:v>
                </c:pt>
                <c:pt idx="899">
                  <c:v>2.38585615</c:v>
                </c:pt>
                <c:pt idx="900">
                  <c:v>2.3859705899999999</c:v>
                </c:pt>
                <c:pt idx="901">
                  <c:v>2.3861997100000001</c:v>
                </c:pt>
                <c:pt idx="902">
                  <c:v>2.3860852700000001</c:v>
                </c:pt>
                <c:pt idx="903">
                  <c:v>2.3862953199999999</c:v>
                </c:pt>
                <c:pt idx="904">
                  <c:v>2.3864288299999998</c:v>
                </c:pt>
                <c:pt idx="905">
                  <c:v>2.3864479099999998</c:v>
                </c:pt>
                <c:pt idx="906">
                  <c:v>2.38656259</c:v>
                </c:pt>
                <c:pt idx="907">
                  <c:v>2.3865435100000001</c:v>
                </c:pt>
                <c:pt idx="908">
                  <c:v>2.3867344899999998</c:v>
                </c:pt>
                <c:pt idx="909">
                  <c:v>2.3867344899999998</c:v>
                </c:pt>
                <c:pt idx="910">
                  <c:v>2.38690639</c:v>
                </c:pt>
                <c:pt idx="911">
                  <c:v>2.3869445300000001</c:v>
                </c:pt>
                <c:pt idx="912">
                  <c:v>2.3870399</c:v>
                </c:pt>
                <c:pt idx="913">
                  <c:v>2.3871164299999998</c:v>
                </c:pt>
                <c:pt idx="914">
                  <c:v>2.3872118000000002</c:v>
                </c:pt>
                <c:pt idx="915">
                  <c:v>2.3872880900000002</c:v>
                </c:pt>
                <c:pt idx="916">
                  <c:v>2.3873837</c:v>
                </c:pt>
                <c:pt idx="917">
                  <c:v>2.3875365300000002</c:v>
                </c:pt>
                <c:pt idx="918">
                  <c:v>2.3875365300000002</c:v>
                </c:pt>
                <c:pt idx="919">
                  <c:v>2.38774657</c:v>
                </c:pt>
                <c:pt idx="920">
                  <c:v>2.38778472</c:v>
                </c:pt>
                <c:pt idx="921">
                  <c:v>2.38780379</c:v>
                </c:pt>
                <c:pt idx="922">
                  <c:v>2.3879563799999999</c:v>
                </c:pt>
                <c:pt idx="923">
                  <c:v>2.3879563799999999</c:v>
                </c:pt>
                <c:pt idx="924">
                  <c:v>2.3880901300000001</c:v>
                </c:pt>
                <c:pt idx="925">
                  <c:v>2.3882238899999999</c:v>
                </c:pt>
                <c:pt idx="926">
                  <c:v>2.3881092100000001</c:v>
                </c:pt>
                <c:pt idx="927">
                  <c:v>2.3883001799999999</c:v>
                </c:pt>
                <c:pt idx="928">
                  <c:v>2.3884339300000001</c:v>
                </c:pt>
                <c:pt idx="929">
                  <c:v>2.3884530100000001</c:v>
                </c:pt>
                <c:pt idx="930">
                  <c:v>2.3886058299999999</c:v>
                </c:pt>
                <c:pt idx="931">
                  <c:v>2.3887584199999998</c:v>
                </c:pt>
                <c:pt idx="932">
                  <c:v>2.3888540300000001</c:v>
                </c:pt>
                <c:pt idx="933">
                  <c:v>2.3890259299999999</c:v>
                </c:pt>
                <c:pt idx="934">
                  <c:v>2.3890259299999999</c:v>
                </c:pt>
                <c:pt idx="935">
                  <c:v>2.3890449999999999</c:v>
                </c:pt>
                <c:pt idx="936">
                  <c:v>2.3891212899999998</c:v>
                </c:pt>
                <c:pt idx="937">
                  <c:v>2.3892166600000002</c:v>
                </c:pt>
                <c:pt idx="938">
                  <c:v>2.38935041</c:v>
                </c:pt>
                <c:pt idx="939">
                  <c:v>2.38935041</c:v>
                </c:pt>
                <c:pt idx="940">
                  <c:v>2.38931227</c:v>
                </c:pt>
                <c:pt idx="941">
                  <c:v>2.3895795299999998</c:v>
                </c:pt>
                <c:pt idx="942">
                  <c:v>2.3896558300000001</c:v>
                </c:pt>
                <c:pt idx="943">
                  <c:v>2.38969421</c:v>
                </c:pt>
                <c:pt idx="944">
                  <c:v>2.38971329</c:v>
                </c:pt>
                <c:pt idx="945">
                  <c:v>2.3898851900000002</c:v>
                </c:pt>
                <c:pt idx="946">
                  <c:v>2.3899042599999998</c:v>
                </c:pt>
                <c:pt idx="947">
                  <c:v>2.3899996300000002</c:v>
                </c:pt>
                <c:pt idx="948">
                  <c:v>2.39013338</c:v>
                </c:pt>
                <c:pt idx="949">
                  <c:v>2.3902859699999999</c:v>
                </c:pt>
                <c:pt idx="950">
                  <c:v>2.3903625000000002</c:v>
                </c:pt>
                <c:pt idx="951">
                  <c:v>2.3903815700000002</c:v>
                </c:pt>
                <c:pt idx="952">
                  <c:v>2.3905153299999999</c:v>
                </c:pt>
                <c:pt idx="953">
                  <c:v>2.3905153299999999</c:v>
                </c:pt>
                <c:pt idx="954">
                  <c:v>2.39055347</c:v>
                </c:pt>
                <c:pt idx="955">
                  <c:v>2.3908207400000001</c:v>
                </c:pt>
                <c:pt idx="956">
                  <c:v>2.3909544899999999</c:v>
                </c:pt>
                <c:pt idx="957">
                  <c:v>2.3908588900000001</c:v>
                </c:pt>
                <c:pt idx="958">
                  <c:v>2.3911070799999998</c:v>
                </c:pt>
                <c:pt idx="959">
                  <c:v>2.3911070799999998</c:v>
                </c:pt>
                <c:pt idx="960">
                  <c:v>2.3911645400000001</c:v>
                </c:pt>
                <c:pt idx="961">
                  <c:v>2.3912217600000001</c:v>
                </c:pt>
                <c:pt idx="962">
                  <c:v>2.3913362</c:v>
                </c:pt>
                <c:pt idx="963">
                  <c:v>2.39125991</c:v>
                </c:pt>
                <c:pt idx="964">
                  <c:v>2.3915080999999998</c:v>
                </c:pt>
                <c:pt idx="965">
                  <c:v>2.39160371</c:v>
                </c:pt>
                <c:pt idx="966">
                  <c:v>2.39171815</c:v>
                </c:pt>
                <c:pt idx="967">
                  <c:v>2.3917946799999998</c:v>
                </c:pt>
                <c:pt idx="968">
                  <c:v>2.3919472700000002</c:v>
                </c:pt>
                <c:pt idx="969">
                  <c:v>2.3918900500000002</c:v>
                </c:pt>
                <c:pt idx="970">
                  <c:v>2.39206195</c:v>
                </c:pt>
                <c:pt idx="971">
                  <c:v>2.3921954599999999</c:v>
                </c:pt>
                <c:pt idx="972">
                  <c:v>2.3921001</c:v>
                </c:pt>
                <c:pt idx="973">
                  <c:v>2.3921573199999999</c:v>
                </c:pt>
                <c:pt idx="974">
                  <c:v>2.3923101400000002</c:v>
                </c:pt>
                <c:pt idx="975">
                  <c:v>2.3924439</c:v>
                </c:pt>
                <c:pt idx="976">
                  <c:v>2.3925774099999999</c:v>
                </c:pt>
                <c:pt idx="977">
                  <c:v>2.3925964799999999</c:v>
                </c:pt>
                <c:pt idx="978">
                  <c:v>2.3928065300000001</c:v>
                </c:pt>
                <c:pt idx="979">
                  <c:v>2.3926730200000002</c:v>
                </c:pt>
                <c:pt idx="980">
                  <c:v>2.39288306</c:v>
                </c:pt>
                <c:pt idx="981">
                  <c:v>2.3929402799999999</c:v>
                </c:pt>
                <c:pt idx="982">
                  <c:v>2.3928639899999999</c:v>
                </c:pt>
                <c:pt idx="983">
                  <c:v>2.3931121800000001</c:v>
                </c:pt>
                <c:pt idx="984">
                  <c:v>2.3932457</c:v>
                </c:pt>
                <c:pt idx="985">
                  <c:v>2.3933412999999999</c:v>
                </c:pt>
                <c:pt idx="986">
                  <c:v>2.3934175999999998</c:v>
                </c:pt>
                <c:pt idx="987">
                  <c:v>2.3934175999999998</c:v>
                </c:pt>
                <c:pt idx="988">
                  <c:v>2.3934748199999998</c:v>
                </c:pt>
                <c:pt idx="989">
                  <c:v>2.3935322800000001</c:v>
                </c:pt>
                <c:pt idx="990">
                  <c:v>2.39366579</c:v>
                </c:pt>
                <c:pt idx="991">
                  <c:v>2.3938186199999998</c:v>
                </c:pt>
                <c:pt idx="992">
                  <c:v>2.3938376899999998</c:v>
                </c:pt>
                <c:pt idx="993">
                  <c:v>2.39404774</c:v>
                </c:pt>
                <c:pt idx="994">
                  <c:v>2.3939714400000001</c:v>
                </c:pt>
                <c:pt idx="995">
                  <c:v>2.3941049599999999</c:v>
                </c:pt>
                <c:pt idx="996">
                  <c:v>2.3941814899999998</c:v>
                </c:pt>
                <c:pt idx="997">
                  <c:v>2.3942577799999998</c:v>
                </c:pt>
                <c:pt idx="998">
                  <c:v>2.39444876</c:v>
                </c:pt>
                <c:pt idx="999">
                  <c:v>2.39441061</c:v>
                </c:pt>
                <c:pt idx="1000">
                  <c:v>2.3945634400000002</c:v>
                </c:pt>
                <c:pt idx="1001">
                  <c:v>2.3946588000000002</c:v>
                </c:pt>
                <c:pt idx="1002">
                  <c:v>2.39481163</c:v>
                </c:pt>
                <c:pt idx="1003">
                  <c:v>2.3949069999999999</c:v>
                </c:pt>
                <c:pt idx="1004">
                  <c:v>2.3949260699999999</c:v>
                </c:pt>
                <c:pt idx="1005">
                  <c:v>2.3950407500000002</c:v>
                </c:pt>
                <c:pt idx="1006">
                  <c:v>2.3950979700000001</c:v>
                </c:pt>
                <c:pt idx="1007">
                  <c:v>2.3950979700000001</c:v>
                </c:pt>
                <c:pt idx="1008">
                  <c:v>2.39523172</c:v>
                </c:pt>
                <c:pt idx="1009">
                  <c:v>2.3952698699999999</c:v>
                </c:pt>
                <c:pt idx="1010">
                  <c:v>2.3953461599999999</c:v>
                </c:pt>
                <c:pt idx="1011">
                  <c:v>2.3953843099999999</c:v>
                </c:pt>
                <c:pt idx="1012">
                  <c:v>2.3954227000000001</c:v>
                </c:pt>
                <c:pt idx="1013">
                  <c:v>2.39559436</c:v>
                </c:pt>
                <c:pt idx="1014">
                  <c:v>2.3957090399999998</c:v>
                </c:pt>
                <c:pt idx="1015">
                  <c:v>2.3957281099999999</c:v>
                </c:pt>
                <c:pt idx="1016">
                  <c:v>2.3960719099999999</c:v>
                </c:pt>
                <c:pt idx="1017">
                  <c:v>2.3959190800000001</c:v>
                </c:pt>
                <c:pt idx="1018">
                  <c:v>2.3960337599999999</c:v>
                </c:pt>
                <c:pt idx="1019">
                  <c:v>2.3960528399999999</c:v>
                </c:pt>
                <c:pt idx="1020">
                  <c:v>2.3960909799999999</c:v>
                </c:pt>
                <c:pt idx="1021">
                  <c:v>2.39628196</c:v>
                </c:pt>
                <c:pt idx="1022">
                  <c:v>2.39637733</c:v>
                </c:pt>
                <c:pt idx="1023">
                  <c:v>2.39641547</c:v>
                </c:pt>
                <c:pt idx="1024">
                  <c:v>2.3963964</c:v>
                </c:pt>
                <c:pt idx="1025">
                  <c:v>2.3964345499999999</c:v>
                </c:pt>
                <c:pt idx="1026">
                  <c:v>2.3965301499999998</c:v>
                </c:pt>
                <c:pt idx="1027">
                  <c:v>2.3966064500000002</c:v>
                </c:pt>
                <c:pt idx="1028">
                  <c:v>2.3967783499999999</c:v>
                </c:pt>
                <c:pt idx="1029">
                  <c:v>2.3968355699999999</c:v>
                </c:pt>
                <c:pt idx="1030">
                  <c:v>2.3968930199999998</c:v>
                </c:pt>
                <c:pt idx="1031">
                  <c:v>2.3968737099999999</c:v>
                </c:pt>
                <c:pt idx="1032">
                  <c:v>2.39710307</c:v>
                </c:pt>
                <c:pt idx="1033">
                  <c:v>2.3972938099999999</c:v>
                </c:pt>
                <c:pt idx="1034">
                  <c:v>2.3972556599999999</c:v>
                </c:pt>
                <c:pt idx="1035">
                  <c:v>2.3972556599999999</c:v>
                </c:pt>
                <c:pt idx="1036">
                  <c:v>2.3973703400000002</c:v>
                </c:pt>
                <c:pt idx="1037">
                  <c:v>2.3975803899999999</c:v>
                </c:pt>
                <c:pt idx="1038">
                  <c:v>2.3974847800000001</c:v>
                </c:pt>
                <c:pt idx="1039">
                  <c:v>2.3976566799999999</c:v>
                </c:pt>
                <c:pt idx="1040">
                  <c:v>2.3977138999999998</c:v>
                </c:pt>
                <c:pt idx="1041">
                  <c:v>2.3976757499999999</c:v>
                </c:pt>
                <c:pt idx="1042">
                  <c:v>2.3978095100000001</c:v>
                </c:pt>
                <c:pt idx="1043">
                  <c:v>2.39794302</c:v>
                </c:pt>
                <c:pt idx="1044">
                  <c:v>2.3980576999999998</c:v>
                </c:pt>
                <c:pt idx="1045">
                  <c:v>2.3981723800000001</c:v>
                </c:pt>
                <c:pt idx="1046">
                  <c:v>2.3982105300000001</c:v>
                </c:pt>
                <c:pt idx="1047">
                  <c:v>2.3980958499999998</c:v>
                </c:pt>
                <c:pt idx="1048">
                  <c:v>2.39828682</c:v>
                </c:pt>
                <c:pt idx="1049">
                  <c:v>2.39832497</c:v>
                </c:pt>
                <c:pt idx="1050">
                  <c:v>2.3983824299999998</c:v>
                </c:pt>
                <c:pt idx="1051">
                  <c:v>2.3983824299999998</c:v>
                </c:pt>
                <c:pt idx="1052">
                  <c:v>2.3985350099999998</c:v>
                </c:pt>
                <c:pt idx="1053">
                  <c:v>2.39861155</c:v>
                </c:pt>
                <c:pt idx="1054">
                  <c:v>2.39874506</c:v>
                </c:pt>
                <c:pt idx="1055">
                  <c:v>2.3987832099999999</c:v>
                </c:pt>
                <c:pt idx="1056">
                  <c:v>2.3989551100000002</c:v>
                </c:pt>
                <c:pt idx="1057">
                  <c:v>2.3989169600000002</c:v>
                </c:pt>
                <c:pt idx="1058">
                  <c:v>2.39901257</c:v>
                </c:pt>
                <c:pt idx="1059">
                  <c:v>2.39903164</c:v>
                </c:pt>
                <c:pt idx="1060">
                  <c:v>2.39901257</c:v>
                </c:pt>
                <c:pt idx="1061">
                  <c:v>2.3991842299999999</c:v>
                </c:pt>
                <c:pt idx="1062">
                  <c:v>2.3993370500000002</c:v>
                </c:pt>
                <c:pt idx="1063">
                  <c:v>2.3992798299999998</c:v>
                </c:pt>
                <c:pt idx="1064">
                  <c:v>2.3993561300000001</c:v>
                </c:pt>
                <c:pt idx="1065">
                  <c:v>2.39950895</c:v>
                </c:pt>
                <c:pt idx="1066">
                  <c:v>2.3995661699999999</c:v>
                </c:pt>
                <c:pt idx="1067">
                  <c:v>2.39950895</c:v>
                </c:pt>
                <c:pt idx="1068">
                  <c:v>2.3996808500000002</c:v>
                </c:pt>
                <c:pt idx="1069">
                  <c:v>2.3995470999999999</c:v>
                </c:pt>
                <c:pt idx="1070">
                  <c:v>2.3996617800000002</c:v>
                </c:pt>
                <c:pt idx="1071">
                  <c:v>2.3997190000000002</c:v>
                </c:pt>
                <c:pt idx="1072">
                  <c:v>2.3998908999999999</c:v>
                </c:pt>
                <c:pt idx="1073">
                  <c:v>2.4000244099999999</c:v>
                </c:pt>
                <c:pt idx="1074">
                  <c:v>2.3999862699999999</c:v>
                </c:pt>
                <c:pt idx="1075">
                  <c:v>2.4000625599999998</c:v>
                </c:pt>
                <c:pt idx="1076">
                  <c:v>2.4000434899999998</c:v>
                </c:pt>
                <c:pt idx="1077">
                  <c:v>2.40027261</c:v>
                </c:pt>
                <c:pt idx="1078">
                  <c:v>2.4001581700000001</c:v>
                </c:pt>
                <c:pt idx="1079">
                  <c:v>2.4002153900000001</c:v>
                </c:pt>
                <c:pt idx="1080">
                  <c:v>2.4001963100000001</c:v>
                </c:pt>
                <c:pt idx="1081">
                  <c:v>2.40027261</c:v>
                </c:pt>
                <c:pt idx="1082">
                  <c:v>2.4003682099999999</c:v>
                </c:pt>
                <c:pt idx="1083">
                  <c:v>2.4004063599999999</c:v>
                </c:pt>
                <c:pt idx="1084">
                  <c:v>2.4005401100000001</c:v>
                </c:pt>
                <c:pt idx="1085">
                  <c:v>2.4005591900000001</c:v>
                </c:pt>
                <c:pt idx="1086">
                  <c:v>2.40061641</c:v>
                </c:pt>
                <c:pt idx="1087">
                  <c:v>2.4005782600000001</c:v>
                </c:pt>
                <c:pt idx="1088">
                  <c:v>2.4007883099999998</c:v>
                </c:pt>
                <c:pt idx="1089">
                  <c:v>2.4007883099999998</c:v>
                </c:pt>
                <c:pt idx="1090">
                  <c:v>2.4008264499999998</c:v>
                </c:pt>
                <c:pt idx="1091">
                  <c:v>2.4008455299999998</c:v>
                </c:pt>
                <c:pt idx="1092">
                  <c:v>2.4008836699999998</c:v>
                </c:pt>
                <c:pt idx="1093">
                  <c:v>2.4010365</c:v>
                </c:pt>
                <c:pt idx="1094">
                  <c:v>2.4009983500000001</c:v>
                </c:pt>
                <c:pt idx="1095">
                  <c:v>2.40107465</c:v>
                </c:pt>
                <c:pt idx="1096">
                  <c:v>2.4011318699999999</c:v>
                </c:pt>
                <c:pt idx="1097">
                  <c:v>2.4011702499999998</c:v>
                </c:pt>
                <c:pt idx="1098">
                  <c:v>2.4011702499999998</c:v>
                </c:pt>
                <c:pt idx="1099">
                  <c:v>2.4012846900000002</c:v>
                </c:pt>
                <c:pt idx="1100">
                  <c:v>2.4012846900000002</c:v>
                </c:pt>
                <c:pt idx="1101">
                  <c:v>2.4012465500000002</c:v>
                </c:pt>
                <c:pt idx="1102">
                  <c:v>2.40136123</c:v>
                </c:pt>
                <c:pt idx="1103">
                  <c:v>2.40149474</c:v>
                </c:pt>
                <c:pt idx="1104">
                  <c:v>2.40147567</c:v>
                </c:pt>
                <c:pt idx="1105">
                  <c:v>2.40151381</c:v>
                </c:pt>
                <c:pt idx="1106">
                  <c:v>2.40151381</c:v>
                </c:pt>
                <c:pt idx="1107">
                  <c:v>2.4015519599999999</c:v>
                </c:pt>
                <c:pt idx="1108">
                  <c:v>2.4016475700000002</c:v>
                </c:pt>
                <c:pt idx="1109">
                  <c:v>2.4017238600000002</c:v>
                </c:pt>
                <c:pt idx="1110">
                  <c:v>2.40178132</c:v>
                </c:pt>
                <c:pt idx="1111">
                  <c:v>2.4019339099999999</c:v>
                </c:pt>
                <c:pt idx="1112">
                  <c:v>2.4019339099999999</c:v>
                </c:pt>
                <c:pt idx="1113">
                  <c:v>2.4019913700000002</c:v>
                </c:pt>
                <c:pt idx="1114">
                  <c:v>2.4019339099999999</c:v>
                </c:pt>
                <c:pt idx="1115">
                  <c:v>2.4020867300000002</c:v>
                </c:pt>
                <c:pt idx="1116">
                  <c:v>2.4021630300000001</c:v>
                </c:pt>
                <c:pt idx="1117">
                  <c:v>2.4021058100000001</c:v>
                </c:pt>
                <c:pt idx="1118">
                  <c:v>2.4022395599999999</c:v>
                </c:pt>
                <c:pt idx="1119">
                  <c:v>2.4022204899999999</c:v>
                </c:pt>
                <c:pt idx="1120">
                  <c:v>2.40220141</c:v>
                </c:pt>
                <c:pt idx="1121">
                  <c:v>2.4022777099999999</c:v>
                </c:pt>
                <c:pt idx="1122">
                  <c:v>2.4023539999999999</c:v>
                </c:pt>
                <c:pt idx="1123">
                  <c:v>2.4022967799999999</c:v>
                </c:pt>
                <c:pt idx="1124">
                  <c:v>2.4024686800000001</c:v>
                </c:pt>
                <c:pt idx="1125">
                  <c:v>2.4024496100000001</c:v>
                </c:pt>
                <c:pt idx="1126">
                  <c:v>2.40262127</c:v>
                </c:pt>
                <c:pt idx="1127">
                  <c:v>2.4026405799999999</c:v>
                </c:pt>
                <c:pt idx="1128">
                  <c:v>2.4026022</c:v>
                </c:pt>
                <c:pt idx="1129">
                  <c:v>2.4026022</c:v>
                </c:pt>
                <c:pt idx="1130">
                  <c:v>2.4026977999999999</c:v>
                </c:pt>
                <c:pt idx="1131">
                  <c:v>2.4027168799999998</c:v>
                </c:pt>
                <c:pt idx="1132">
                  <c:v>2.4027550199999999</c:v>
                </c:pt>
                <c:pt idx="1133">
                  <c:v>2.4029078500000001</c:v>
                </c:pt>
                <c:pt idx="1134">
                  <c:v>2.402946</c:v>
                </c:pt>
                <c:pt idx="1135">
                  <c:v>2.4028887700000001</c:v>
                </c:pt>
                <c:pt idx="1136">
                  <c:v>2.4030797499999998</c:v>
                </c:pt>
                <c:pt idx="1137">
                  <c:v>2.402946</c:v>
                </c:pt>
                <c:pt idx="1138">
                  <c:v>2.40302229</c:v>
                </c:pt>
                <c:pt idx="1139">
                  <c:v>2.40298414</c:v>
                </c:pt>
                <c:pt idx="1140">
                  <c:v>2.4030988199999999</c:v>
                </c:pt>
                <c:pt idx="1141">
                  <c:v>2.4031751200000002</c:v>
                </c:pt>
                <c:pt idx="1142">
                  <c:v>2.40334702</c:v>
                </c:pt>
                <c:pt idx="1143">
                  <c:v>2.4032323400000002</c:v>
                </c:pt>
                <c:pt idx="1144">
                  <c:v>2.4033279400000001</c:v>
                </c:pt>
                <c:pt idx="1145">
                  <c:v>2.40342331</c:v>
                </c:pt>
                <c:pt idx="1146">
                  <c:v>2.40342331</c:v>
                </c:pt>
                <c:pt idx="1147">
                  <c:v>2.40344238</c:v>
                </c:pt>
                <c:pt idx="1148">
                  <c:v>2.4035761400000002</c:v>
                </c:pt>
                <c:pt idx="1149">
                  <c:v>2.4035952100000002</c:v>
                </c:pt>
                <c:pt idx="1150">
                  <c:v>2.4036908100000001</c:v>
                </c:pt>
                <c:pt idx="1151">
                  <c:v>2.40372896</c:v>
                </c:pt>
                <c:pt idx="1152">
                  <c:v>2.40372896</c:v>
                </c:pt>
                <c:pt idx="1153">
                  <c:v>2.40372896</c:v>
                </c:pt>
                <c:pt idx="1154">
                  <c:v>2.40378618</c:v>
                </c:pt>
                <c:pt idx="1155">
                  <c:v>2.4038624799999999</c:v>
                </c:pt>
                <c:pt idx="1156">
                  <c:v>2.4039580800000002</c:v>
                </c:pt>
                <c:pt idx="1157">
                  <c:v>2.40376711</c:v>
                </c:pt>
                <c:pt idx="1158">
                  <c:v>2.4039962300000002</c:v>
                </c:pt>
                <c:pt idx="1159">
                  <c:v>2.4040153000000002</c:v>
                </c:pt>
                <c:pt idx="1160">
                  <c:v>2.4039962300000002</c:v>
                </c:pt>
                <c:pt idx="1161">
                  <c:v>2.4039390100000002</c:v>
                </c:pt>
                <c:pt idx="1162">
                  <c:v>2.40412998</c:v>
                </c:pt>
                <c:pt idx="1163">
                  <c:v>2.40412998</c:v>
                </c:pt>
                <c:pt idx="1164">
                  <c:v>2.4042253499999999</c:v>
                </c:pt>
                <c:pt idx="1165">
                  <c:v>2.4041490599999999</c:v>
                </c:pt>
                <c:pt idx="1166">
                  <c:v>2.4043016399999999</c:v>
                </c:pt>
                <c:pt idx="1167">
                  <c:v>2.4043781800000001</c:v>
                </c:pt>
                <c:pt idx="1168">
                  <c:v>2.4042825699999999</c:v>
                </c:pt>
                <c:pt idx="1169">
                  <c:v>2.4044735400000001</c:v>
                </c:pt>
                <c:pt idx="1170">
                  <c:v>2.4044354000000001</c:v>
                </c:pt>
                <c:pt idx="1171">
                  <c:v>2.4044354000000001</c:v>
                </c:pt>
                <c:pt idx="1172">
                  <c:v>2.4044544700000001</c:v>
                </c:pt>
                <c:pt idx="1173">
                  <c:v>2.4045882199999999</c:v>
                </c:pt>
                <c:pt idx="1174">
                  <c:v>2.4045116900000001</c:v>
                </c:pt>
                <c:pt idx="1175">
                  <c:v>2.4047792000000001</c:v>
                </c:pt>
                <c:pt idx="1176">
                  <c:v>2.4047601200000002</c:v>
                </c:pt>
                <c:pt idx="1177">
                  <c:v>2.4047026599999999</c:v>
                </c:pt>
                <c:pt idx="1178">
                  <c:v>2.4047792000000001</c:v>
                </c:pt>
                <c:pt idx="1179">
                  <c:v>2.4048554900000001</c:v>
                </c:pt>
                <c:pt idx="1180">
                  <c:v>2.4048173400000001</c:v>
                </c:pt>
                <c:pt idx="1181">
                  <c:v>2.4048554900000001</c:v>
                </c:pt>
                <c:pt idx="1182">
                  <c:v>2.4050083199999999</c:v>
                </c:pt>
                <c:pt idx="1183">
                  <c:v>2.4048364200000001</c:v>
                </c:pt>
                <c:pt idx="1184">
                  <c:v>2.4048936400000001</c:v>
                </c:pt>
                <c:pt idx="1185">
                  <c:v>2.4050273899999999</c:v>
                </c:pt>
                <c:pt idx="1186">
                  <c:v>2.4050464599999999</c:v>
                </c:pt>
                <c:pt idx="1187">
                  <c:v>2.40495086</c:v>
                </c:pt>
                <c:pt idx="1188">
                  <c:v>2.4051418299999998</c:v>
                </c:pt>
                <c:pt idx="1189">
                  <c:v>2.4052374400000001</c:v>
                </c:pt>
                <c:pt idx="1190">
                  <c:v>2.4051036799999999</c:v>
                </c:pt>
                <c:pt idx="1191">
                  <c:v>2.4050655399999998</c:v>
                </c:pt>
                <c:pt idx="1192">
                  <c:v>2.40529466</c:v>
                </c:pt>
                <c:pt idx="1193">
                  <c:v>2.40529466</c:v>
                </c:pt>
                <c:pt idx="1194">
                  <c:v>2.40529466</c:v>
                </c:pt>
                <c:pt idx="1195">
                  <c:v>2.40537095</c:v>
                </c:pt>
                <c:pt idx="1196">
                  <c:v>2.4053902599999999</c:v>
                </c:pt>
                <c:pt idx="1197">
                  <c:v>2.4053328</c:v>
                </c:pt>
                <c:pt idx="1198">
                  <c:v>2.4056003100000001</c:v>
                </c:pt>
                <c:pt idx="1199">
                  <c:v>2.4056193800000001</c:v>
                </c:pt>
                <c:pt idx="1200">
                  <c:v>2.4056003100000001</c:v>
                </c:pt>
                <c:pt idx="1201">
                  <c:v>2.40565753</c:v>
                </c:pt>
                <c:pt idx="1202">
                  <c:v>2.40571475</c:v>
                </c:pt>
                <c:pt idx="1203">
                  <c:v>2.40565753</c:v>
                </c:pt>
                <c:pt idx="1204">
                  <c:v>2.40577197</c:v>
                </c:pt>
                <c:pt idx="1205">
                  <c:v>2.40565753</c:v>
                </c:pt>
                <c:pt idx="1206">
                  <c:v>2.4058294299999998</c:v>
                </c:pt>
                <c:pt idx="1207">
                  <c:v>2.4058294299999998</c:v>
                </c:pt>
                <c:pt idx="1208">
                  <c:v>2.4059057199999998</c:v>
                </c:pt>
                <c:pt idx="1209">
                  <c:v>2.40605855</c:v>
                </c:pt>
                <c:pt idx="1210">
                  <c:v>2.4059820200000002</c:v>
                </c:pt>
                <c:pt idx="1211">
                  <c:v>2.4060967</c:v>
                </c:pt>
                <c:pt idx="1212">
                  <c:v>2.4061539199999999</c:v>
                </c:pt>
                <c:pt idx="1213">
                  <c:v>2.40605855</c:v>
                </c:pt>
                <c:pt idx="1214">
                  <c:v>2.4060010900000002</c:v>
                </c:pt>
                <c:pt idx="1215">
                  <c:v>2.40619206</c:v>
                </c:pt>
                <c:pt idx="1216">
                  <c:v>2.4062686000000002</c:v>
                </c:pt>
                <c:pt idx="1217">
                  <c:v>2.4063258200000002</c:v>
                </c:pt>
                <c:pt idx="1218">
                  <c:v>2.4063448900000002</c:v>
                </c:pt>
                <c:pt idx="1219">
                  <c:v>2.40645957</c:v>
                </c:pt>
                <c:pt idx="1220">
                  <c:v>2.40651679</c:v>
                </c:pt>
                <c:pt idx="1221">
                  <c:v>2.40647864</c:v>
                </c:pt>
                <c:pt idx="1222">
                  <c:v>2.4063830400000001</c:v>
                </c:pt>
                <c:pt idx="1223">
                  <c:v>2.40645957</c:v>
                </c:pt>
                <c:pt idx="1224">
                  <c:v>2.4065930799999999</c:v>
                </c:pt>
                <c:pt idx="1225">
                  <c:v>2.4066121599999999</c:v>
                </c:pt>
                <c:pt idx="1226">
                  <c:v>2.4066502999999999</c:v>
                </c:pt>
                <c:pt idx="1227">
                  <c:v>2.4065930799999999</c:v>
                </c:pt>
                <c:pt idx="1228">
                  <c:v>2.4066696200000002</c:v>
                </c:pt>
                <c:pt idx="1229">
                  <c:v>2.4068222000000001</c:v>
                </c:pt>
                <c:pt idx="1230">
                  <c:v>2.4068412800000001</c:v>
                </c:pt>
                <c:pt idx="1231">
                  <c:v>2.4069368799999999</c:v>
                </c:pt>
                <c:pt idx="1232">
                  <c:v>2.4068412800000001</c:v>
                </c:pt>
                <c:pt idx="1233">
                  <c:v>2.4068222000000001</c:v>
                </c:pt>
                <c:pt idx="1234">
                  <c:v>2.4068987399999999</c:v>
                </c:pt>
                <c:pt idx="1235">
                  <c:v>2.4068987399999999</c:v>
                </c:pt>
                <c:pt idx="1236">
                  <c:v>2.4070703999999998</c:v>
                </c:pt>
                <c:pt idx="1237">
                  <c:v>2.4071087800000002</c:v>
                </c:pt>
                <c:pt idx="1238">
                  <c:v>2.4069559599999999</c:v>
                </c:pt>
                <c:pt idx="1239">
                  <c:v>2.4072232200000001</c:v>
                </c:pt>
                <c:pt idx="1240">
                  <c:v>2.4070703999999998</c:v>
                </c:pt>
                <c:pt idx="1241">
                  <c:v>2.4071469300000001</c:v>
                </c:pt>
                <c:pt idx="1242">
                  <c:v>2.4072232200000001</c:v>
                </c:pt>
                <c:pt idx="1243">
                  <c:v>2.4071850800000001</c:v>
                </c:pt>
                <c:pt idx="1244">
                  <c:v>2.4071278600000001</c:v>
                </c:pt>
                <c:pt idx="1245">
                  <c:v>2.4073378999999999</c:v>
                </c:pt>
                <c:pt idx="1246">
                  <c:v>2.4073760499999999</c:v>
                </c:pt>
                <c:pt idx="1247">
                  <c:v>2.4073569799999999</c:v>
                </c:pt>
                <c:pt idx="1248">
                  <c:v>2.4073569799999999</c:v>
                </c:pt>
                <c:pt idx="1249">
                  <c:v>2.4074141999999998</c:v>
                </c:pt>
                <c:pt idx="1250">
                  <c:v>2.4075479500000001</c:v>
                </c:pt>
                <c:pt idx="1251">
                  <c:v>2.4075861000000001</c:v>
                </c:pt>
                <c:pt idx="1252">
                  <c:v>2.4075288800000001</c:v>
                </c:pt>
                <c:pt idx="1253">
                  <c:v>2.4075288800000001</c:v>
                </c:pt>
                <c:pt idx="1254">
                  <c:v>2.4076051700000001</c:v>
                </c:pt>
                <c:pt idx="1255">
                  <c:v>2.40771961</c:v>
                </c:pt>
                <c:pt idx="1256">
                  <c:v>2.4077389199999999</c:v>
                </c:pt>
                <c:pt idx="1257">
                  <c:v>2.4078533599999998</c:v>
                </c:pt>
                <c:pt idx="1258">
                  <c:v>2.4077579999999998</c:v>
                </c:pt>
                <c:pt idx="1259">
                  <c:v>2.4077579999999998</c:v>
                </c:pt>
                <c:pt idx="1260">
                  <c:v>2.4078915099999998</c:v>
                </c:pt>
                <c:pt idx="1261">
                  <c:v>2.4078342899999998</c:v>
                </c:pt>
                <c:pt idx="1262">
                  <c:v>2.40804434</c:v>
                </c:pt>
                <c:pt idx="1263">
                  <c:v>2.4079296600000002</c:v>
                </c:pt>
                <c:pt idx="1264">
                  <c:v>2.4080252600000001</c:v>
                </c:pt>
                <c:pt idx="1265">
                  <c:v>2.40806341</c:v>
                </c:pt>
                <c:pt idx="1266">
                  <c:v>2.4081971599999998</c:v>
                </c:pt>
                <c:pt idx="1267">
                  <c:v>2.4082162399999998</c:v>
                </c:pt>
                <c:pt idx="1268">
                  <c:v>2.4082734600000002</c:v>
                </c:pt>
                <c:pt idx="1269">
                  <c:v>2.4082162399999998</c:v>
                </c:pt>
                <c:pt idx="1270">
                  <c:v>2.4082925300000002</c:v>
                </c:pt>
                <c:pt idx="1271">
                  <c:v>2.40840721</c:v>
                </c:pt>
                <c:pt idx="1272">
                  <c:v>2.40840721</c:v>
                </c:pt>
                <c:pt idx="1273">
                  <c:v>2.40842628</c:v>
                </c:pt>
                <c:pt idx="1274">
                  <c:v>2.40842628</c:v>
                </c:pt>
                <c:pt idx="1275">
                  <c:v>2.40846443</c:v>
                </c:pt>
                <c:pt idx="1276">
                  <c:v>2.4086363300000002</c:v>
                </c:pt>
                <c:pt idx="1277">
                  <c:v>2.4087698500000001</c:v>
                </c:pt>
                <c:pt idx="1278">
                  <c:v>2.4086554100000002</c:v>
                </c:pt>
                <c:pt idx="1279">
                  <c:v>2.4086935500000002</c:v>
                </c:pt>
                <c:pt idx="1280">
                  <c:v>2.4085981799999998</c:v>
                </c:pt>
                <c:pt idx="1281">
                  <c:v>2.4086744800000002</c:v>
                </c:pt>
                <c:pt idx="1282">
                  <c:v>2.4087317000000001</c:v>
                </c:pt>
                <c:pt idx="1283">
                  <c:v>2.4087126300000001</c:v>
                </c:pt>
                <c:pt idx="1284">
                  <c:v>2.40886545</c:v>
                </c:pt>
                <c:pt idx="1285">
                  <c:v>2.4088273</c:v>
                </c:pt>
                <c:pt idx="1286">
                  <c:v>2.4089417499999999</c:v>
                </c:pt>
                <c:pt idx="1287">
                  <c:v>2.4089226699999999</c:v>
                </c:pt>
                <c:pt idx="1288">
                  <c:v>2.4090755000000001</c:v>
                </c:pt>
                <c:pt idx="1289">
                  <c:v>2.4091708700000001</c:v>
                </c:pt>
                <c:pt idx="1290">
                  <c:v>2.4091517900000001</c:v>
                </c:pt>
                <c:pt idx="1291">
                  <c:v>2.4091899400000001</c:v>
                </c:pt>
                <c:pt idx="1292">
                  <c:v>2.4092473999999999</c:v>
                </c:pt>
                <c:pt idx="1293">
                  <c:v>2.40922832</c:v>
                </c:pt>
                <c:pt idx="1294">
                  <c:v>2.4093618399999999</c:v>
                </c:pt>
                <c:pt idx="1295">
                  <c:v>2.4093809099999999</c:v>
                </c:pt>
                <c:pt idx="1296">
                  <c:v>2.4094190599999998</c:v>
                </c:pt>
                <c:pt idx="1297">
                  <c:v>2.4094383700000002</c:v>
                </c:pt>
                <c:pt idx="1298">
                  <c:v>2.4094190599999998</c:v>
                </c:pt>
                <c:pt idx="1299">
                  <c:v>2.4094574500000001</c:v>
                </c:pt>
                <c:pt idx="1300">
                  <c:v>2.4095337400000001</c:v>
                </c:pt>
                <c:pt idx="1301">
                  <c:v>2.4094383700000002</c:v>
                </c:pt>
                <c:pt idx="1302">
                  <c:v>2.4096100300000001</c:v>
                </c:pt>
                <c:pt idx="1303">
                  <c:v>2.4095337400000001</c:v>
                </c:pt>
                <c:pt idx="1304">
                  <c:v>2.4096484199999999</c:v>
                </c:pt>
                <c:pt idx="1305">
                  <c:v>2.40957189</c:v>
                </c:pt>
                <c:pt idx="1306">
                  <c:v>2.40962911</c:v>
                </c:pt>
                <c:pt idx="1307">
                  <c:v>2.4098200799999998</c:v>
                </c:pt>
                <c:pt idx="1308">
                  <c:v>2.4098010099999998</c:v>
                </c:pt>
                <c:pt idx="1309">
                  <c:v>2.4098200799999998</c:v>
                </c:pt>
                <c:pt idx="1310">
                  <c:v>2.40999198</c:v>
                </c:pt>
                <c:pt idx="1311">
                  <c:v>2.4099347600000001</c:v>
                </c:pt>
                <c:pt idx="1312">
                  <c:v>2.4098391499999998</c:v>
                </c:pt>
                <c:pt idx="1313">
                  <c:v>2.41001105</c:v>
                </c:pt>
                <c:pt idx="1314">
                  <c:v>2.41001105</c:v>
                </c:pt>
                <c:pt idx="1315">
                  <c:v>2.4100685099999999</c:v>
                </c:pt>
                <c:pt idx="1316">
                  <c:v>2.4101257299999999</c:v>
                </c:pt>
                <c:pt idx="1317">
                  <c:v>2.4101257299999999</c:v>
                </c:pt>
                <c:pt idx="1318">
                  <c:v>2.4102020300000002</c:v>
                </c:pt>
                <c:pt idx="1319">
                  <c:v>2.4102976300000001</c:v>
                </c:pt>
                <c:pt idx="1320">
                  <c:v>2.4101829499999998</c:v>
                </c:pt>
                <c:pt idx="1321">
                  <c:v>2.4101448099999998</c:v>
                </c:pt>
                <c:pt idx="1322">
                  <c:v>2.41033578</c:v>
                </c:pt>
                <c:pt idx="1323">
                  <c:v>2.4104886099999998</c:v>
                </c:pt>
                <c:pt idx="1324">
                  <c:v>2.41045022</c:v>
                </c:pt>
                <c:pt idx="1325">
                  <c:v>2.4104886099999998</c:v>
                </c:pt>
                <c:pt idx="1326">
                  <c:v>2.4105458299999998</c:v>
                </c:pt>
                <c:pt idx="1327">
                  <c:v>2.4106411900000002</c:v>
                </c:pt>
                <c:pt idx="1328">
                  <c:v>2.4104886099999998</c:v>
                </c:pt>
                <c:pt idx="1329">
                  <c:v>2.4106221200000002</c:v>
                </c:pt>
                <c:pt idx="1330">
                  <c:v>2.4105458299999998</c:v>
                </c:pt>
                <c:pt idx="1331">
                  <c:v>2.4106986500000001</c:v>
                </c:pt>
                <c:pt idx="1332">
                  <c:v>2.41077495</c:v>
                </c:pt>
                <c:pt idx="1333">
                  <c:v>2.41075587</c:v>
                </c:pt>
                <c:pt idx="1334">
                  <c:v>2.41077495</c:v>
                </c:pt>
                <c:pt idx="1335">
                  <c:v>2.41077495</c:v>
                </c:pt>
                <c:pt idx="1336">
                  <c:v>2.4108893899999999</c:v>
                </c:pt>
                <c:pt idx="1337">
                  <c:v>2.41081309</c:v>
                </c:pt>
                <c:pt idx="1338">
                  <c:v>2.4109468500000002</c:v>
                </c:pt>
                <c:pt idx="1339">
                  <c:v>2.4108893899999999</c:v>
                </c:pt>
                <c:pt idx="1340">
                  <c:v>2.4110231400000002</c:v>
                </c:pt>
                <c:pt idx="1341">
                  <c:v>2.4110994300000002</c:v>
                </c:pt>
                <c:pt idx="1342">
                  <c:v>2.4109659200000002</c:v>
                </c:pt>
                <c:pt idx="1343">
                  <c:v>2.4110612900000001</c:v>
                </c:pt>
                <c:pt idx="1344">
                  <c:v>2.4111759699999999</c:v>
                </c:pt>
                <c:pt idx="1345">
                  <c:v>2.4112331899999999</c:v>
                </c:pt>
                <c:pt idx="1346">
                  <c:v>2.4112713299999999</c:v>
                </c:pt>
                <c:pt idx="1347">
                  <c:v>2.41119504</c:v>
                </c:pt>
                <c:pt idx="1348">
                  <c:v>2.4113478700000002</c:v>
                </c:pt>
                <c:pt idx="1349">
                  <c:v>2.4114050900000001</c:v>
                </c:pt>
                <c:pt idx="1350">
                  <c:v>2.4115960599999999</c:v>
                </c:pt>
                <c:pt idx="1351">
                  <c:v>2.4114623100000001</c:v>
                </c:pt>
                <c:pt idx="1352">
                  <c:v>2.4115960599999999</c:v>
                </c:pt>
                <c:pt idx="1353">
                  <c:v>2.4116532799999999</c:v>
                </c:pt>
                <c:pt idx="1354">
                  <c:v>2.4115960599999999</c:v>
                </c:pt>
                <c:pt idx="1355">
                  <c:v>2.4116342099999999</c:v>
                </c:pt>
                <c:pt idx="1356">
                  <c:v>2.4116723499999999</c:v>
                </c:pt>
                <c:pt idx="1357">
                  <c:v>2.4116151299999999</c:v>
                </c:pt>
                <c:pt idx="1358">
                  <c:v>2.4116914299999999</c:v>
                </c:pt>
                <c:pt idx="1359">
                  <c:v>2.4118061100000001</c:v>
                </c:pt>
                <c:pt idx="1360">
                  <c:v>2.4118824000000001</c:v>
                </c:pt>
                <c:pt idx="1361">
                  <c:v>2.4120352299999999</c:v>
                </c:pt>
                <c:pt idx="1362">
                  <c:v>2.4119396200000001</c:v>
                </c:pt>
                <c:pt idx="1363">
                  <c:v>2.4118633300000001</c:v>
                </c:pt>
                <c:pt idx="1364">
                  <c:v>2.4119396200000001</c:v>
                </c:pt>
                <c:pt idx="1365">
                  <c:v>2.4120542999999999</c:v>
                </c:pt>
                <c:pt idx="1366">
                  <c:v>2.4120352299999999</c:v>
                </c:pt>
                <c:pt idx="1367">
                  <c:v>2.4121880500000001</c:v>
                </c:pt>
                <c:pt idx="1368">
                  <c:v>2.4121115199999998</c:v>
                </c:pt>
                <c:pt idx="1369">
                  <c:v>2.4122071300000001</c:v>
                </c:pt>
                <c:pt idx="1370">
                  <c:v>2.4123024900000001</c:v>
                </c:pt>
                <c:pt idx="1371">
                  <c:v>2.41235971</c:v>
                </c:pt>
                <c:pt idx="1372">
                  <c:v>2.41239786</c:v>
                </c:pt>
                <c:pt idx="1373">
                  <c:v>2.4124171699999999</c:v>
                </c:pt>
                <c:pt idx="1374">
                  <c:v>2.4122643500000001</c:v>
                </c:pt>
                <c:pt idx="1375">
                  <c:v>2.4125888299999998</c:v>
                </c:pt>
                <c:pt idx="1376">
                  <c:v>2.41266537</c:v>
                </c:pt>
                <c:pt idx="1377">
                  <c:v>2.4125316099999998</c:v>
                </c:pt>
                <c:pt idx="1378">
                  <c:v>2.41266537</c:v>
                </c:pt>
                <c:pt idx="1379">
                  <c:v>2.4126462900000001</c:v>
                </c:pt>
                <c:pt idx="1380">
                  <c:v>2.41272259</c:v>
                </c:pt>
                <c:pt idx="1381">
                  <c:v>2.41277981</c:v>
                </c:pt>
                <c:pt idx="1382">
                  <c:v>2.4128179599999999</c:v>
                </c:pt>
                <c:pt idx="1383">
                  <c:v>2.4128372699999998</c:v>
                </c:pt>
                <c:pt idx="1384">
                  <c:v>2.4128563399999998</c:v>
                </c:pt>
                <c:pt idx="1385">
                  <c:v>2.4129326299999998</c:v>
                </c:pt>
                <c:pt idx="1386">
                  <c:v>2.4129135599999998</c:v>
                </c:pt>
                <c:pt idx="1387">
                  <c:v>2.4130280000000002</c:v>
                </c:pt>
                <c:pt idx="1388">
                  <c:v>2.4130473100000001</c:v>
                </c:pt>
                <c:pt idx="1389">
                  <c:v>2.4130280000000002</c:v>
                </c:pt>
                <c:pt idx="1390">
                  <c:v>2.4131808299999999</c:v>
                </c:pt>
                <c:pt idx="1391">
                  <c:v>2.41308546</c:v>
                </c:pt>
                <c:pt idx="1392">
                  <c:v>2.41308546</c:v>
                </c:pt>
                <c:pt idx="1393">
                  <c:v>2.4132764299999998</c:v>
                </c:pt>
                <c:pt idx="1394">
                  <c:v>2.4133718000000002</c:v>
                </c:pt>
                <c:pt idx="1395">
                  <c:v>2.4133145800000002</c:v>
                </c:pt>
                <c:pt idx="1396">
                  <c:v>2.4133718000000002</c:v>
                </c:pt>
                <c:pt idx="1397">
                  <c:v>2.4133527300000002</c:v>
                </c:pt>
                <c:pt idx="1398">
                  <c:v>2.4134481000000001</c:v>
                </c:pt>
                <c:pt idx="1399">
                  <c:v>2.4135437</c:v>
                </c:pt>
                <c:pt idx="1400">
                  <c:v>2.4136009199999999</c:v>
                </c:pt>
                <c:pt idx="1401">
                  <c:v>2.41350555</c:v>
                </c:pt>
                <c:pt idx="1402">
                  <c:v>2.4136199999999999</c:v>
                </c:pt>
                <c:pt idx="1403">
                  <c:v>2.4136390699999999</c:v>
                </c:pt>
                <c:pt idx="1404">
                  <c:v>2.4138875</c:v>
                </c:pt>
                <c:pt idx="1405">
                  <c:v>2.4137537500000001</c:v>
                </c:pt>
                <c:pt idx="1406">
                  <c:v>2.4137346700000002</c:v>
                </c:pt>
                <c:pt idx="1407">
                  <c:v>2.4137918900000002</c:v>
                </c:pt>
                <c:pt idx="1408">
                  <c:v>2.4138681900000001</c:v>
                </c:pt>
                <c:pt idx="1409">
                  <c:v>2.4140019399999999</c:v>
                </c:pt>
                <c:pt idx="1410">
                  <c:v>2.4140400899999999</c:v>
                </c:pt>
                <c:pt idx="1411">
                  <c:v>2.4139256499999999</c:v>
                </c:pt>
                <c:pt idx="1412">
                  <c:v>2.4141547700000001</c:v>
                </c:pt>
                <c:pt idx="1413">
                  <c:v>2.4140782399999998</c:v>
                </c:pt>
                <c:pt idx="1414">
                  <c:v>2.4140973099999998</c:v>
                </c:pt>
                <c:pt idx="1415">
                  <c:v>2.4142310600000001</c:v>
                </c:pt>
                <c:pt idx="1416">
                  <c:v>2.4140973099999998</c:v>
                </c:pt>
                <c:pt idx="1417">
                  <c:v>2.4142692100000001</c:v>
                </c:pt>
                <c:pt idx="1418">
                  <c:v>2.4142692100000001</c:v>
                </c:pt>
                <c:pt idx="1419">
                  <c:v>2.4142882800000001</c:v>
                </c:pt>
                <c:pt idx="1420">
                  <c:v>2.4143648099999999</c:v>
                </c:pt>
                <c:pt idx="1421">
                  <c:v>2.4144411099999998</c:v>
                </c:pt>
                <c:pt idx="1422">
                  <c:v>2.4144601799999998</c:v>
                </c:pt>
                <c:pt idx="1423">
                  <c:v>2.4145748600000001</c:v>
                </c:pt>
                <c:pt idx="1424">
                  <c:v>2.41467023</c:v>
                </c:pt>
                <c:pt idx="1425">
                  <c:v>2.4145367100000001</c:v>
                </c:pt>
                <c:pt idx="1426">
                  <c:v>2.4146130100000001</c:v>
                </c:pt>
                <c:pt idx="1427">
                  <c:v>2.4146893</c:v>
                </c:pt>
                <c:pt idx="1428">
                  <c:v>2.41467023</c:v>
                </c:pt>
                <c:pt idx="1429">
                  <c:v>2.4148039799999999</c:v>
                </c:pt>
                <c:pt idx="1430">
                  <c:v>2.4148039799999999</c:v>
                </c:pt>
                <c:pt idx="1431">
                  <c:v>2.4147849099999998</c:v>
                </c:pt>
                <c:pt idx="1432">
                  <c:v>2.41507125</c:v>
                </c:pt>
                <c:pt idx="1433">
                  <c:v>2.4148993499999998</c:v>
                </c:pt>
                <c:pt idx="1434">
                  <c:v>2.4149758800000001</c:v>
                </c:pt>
                <c:pt idx="1435">
                  <c:v>2.41512847</c:v>
                </c:pt>
                <c:pt idx="1436">
                  <c:v>2.4152813000000002</c:v>
                </c:pt>
                <c:pt idx="1437">
                  <c:v>2.41507125</c:v>
                </c:pt>
                <c:pt idx="1438">
                  <c:v>2.4151668499999999</c:v>
                </c:pt>
                <c:pt idx="1439">
                  <c:v>2.4151859299999998</c:v>
                </c:pt>
                <c:pt idx="1440">
                  <c:v>2.4152622199999998</c:v>
                </c:pt>
                <c:pt idx="1441">
                  <c:v>2.4153575900000002</c:v>
                </c:pt>
                <c:pt idx="1442">
                  <c:v>2.4153194400000002</c:v>
                </c:pt>
                <c:pt idx="1443">
                  <c:v>2.4153769</c:v>
                </c:pt>
                <c:pt idx="1444">
                  <c:v>2.4154532</c:v>
                </c:pt>
                <c:pt idx="1445">
                  <c:v>2.4155104199999999</c:v>
                </c:pt>
                <c:pt idx="1446">
                  <c:v>2.4155676399999999</c:v>
                </c:pt>
                <c:pt idx="1447">
                  <c:v>2.4156060199999998</c:v>
                </c:pt>
                <c:pt idx="1448">
                  <c:v>2.4156251000000002</c:v>
                </c:pt>
                <c:pt idx="1449">
                  <c:v>2.4155869499999998</c:v>
                </c:pt>
                <c:pt idx="1450">
                  <c:v>2.4156632400000002</c:v>
                </c:pt>
                <c:pt idx="1451">
                  <c:v>2.4158542199999999</c:v>
                </c:pt>
                <c:pt idx="1452">
                  <c:v>2.4157395400000001</c:v>
                </c:pt>
                <c:pt idx="1453">
                  <c:v>2.4157967600000001</c:v>
                </c:pt>
                <c:pt idx="1454">
                  <c:v>2.4159877299999999</c:v>
                </c:pt>
                <c:pt idx="1455">
                  <c:v>2.4159114399999999</c:v>
                </c:pt>
                <c:pt idx="1456">
                  <c:v>2.4159495799999999</c:v>
                </c:pt>
                <c:pt idx="1457">
                  <c:v>2.4160261200000002</c:v>
                </c:pt>
                <c:pt idx="1458">
                  <c:v>2.4161787000000001</c:v>
                </c:pt>
                <c:pt idx="1459">
                  <c:v>2.4160451900000002</c:v>
                </c:pt>
                <c:pt idx="1460">
                  <c:v>2.4161596300000001</c:v>
                </c:pt>
                <c:pt idx="1461">
                  <c:v>2.4162168500000001</c:v>
                </c:pt>
                <c:pt idx="1462">
                  <c:v>2.4163315299999999</c:v>
                </c:pt>
                <c:pt idx="1463">
                  <c:v>2.4163124599999999</c:v>
                </c:pt>
                <c:pt idx="1464">
                  <c:v>2.4164462100000001</c:v>
                </c:pt>
                <c:pt idx="1465">
                  <c:v>2.4162933799999999</c:v>
                </c:pt>
                <c:pt idx="1466">
                  <c:v>2.4163887499999999</c:v>
                </c:pt>
                <c:pt idx="1467">
                  <c:v>2.4164843600000001</c:v>
                </c:pt>
                <c:pt idx="1468">
                  <c:v>2.4164652800000002</c:v>
                </c:pt>
                <c:pt idx="1469">
                  <c:v>2.4164268999999998</c:v>
                </c:pt>
                <c:pt idx="1470">
                  <c:v>2.4167134799999999</c:v>
                </c:pt>
                <c:pt idx="1471">
                  <c:v>2.4166562599999999</c:v>
                </c:pt>
                <c:pt idx="1472">
                  <c:v>2.4165797200000001</c:v>
                </c:pt>
                <c:pt idx="1473">
                  <c:v>2.4167134799999999</c:v>
                </c:pt>
                <c:pt idx="1474">
                  <c:v>2.4166943999999999</c:v>
                </c:pt>
                <c:pt idx="1475">
                  <c:v>2.4168088399999998</c:v>
                </c:pt>
                <c:pt idx="1476">
                  <c:v>2.4167897699999998</c:v>
                </c:pt>
                <c:pt idx="1477">
                  <c:v>2.4169426000000001</c:v>
                </c:pt>
                <c:pt idx="1478">
                  <c:v>2.41703796</c:v>
                </c:pt>
                <c:pt idx="1479">
                  <c:v>2.4169426000000001</c:v>
                </c:pt>
                <c:pt idx="1480">
                  <c:v>2.41703796</c:v>
                </c:pt>
                <c:pt idx="1481">
                  <c:v>2.4171335699999998</c:v>
                </c:pt>
                <c:pt idx="1482">
                  <c:v>2.4170954199999999</c:v>
                </c:pt>
                <c:pt idx="1483">
                  <c:v>2.4171907899999998</c:v>
                </c:pt>
                <c:pt idx="1484">
                  <c:v>2.4172480099999998</c:v>
                </c:pt>
                <c:pt idx="1485">
                  <c:v>2.4171526399999999</c:v>
                </c:pt>
                <c:pt idx="1486">
                  <c:v>2.4173054700000001</c:v>
                </c:pt>
                <c:pt idx="1487">
                  <c:v>2.41734362</c:v>
                </c:pt>
                <c:pt idx="1488">
                  <c:v>2.41740084</c:v>
                </c:pt>
                <c:pt idx="1489">
                  <c:v>2.41736269</c:v>
                </c:pt>
                <c:pt idx="1490">
                  <c:v>2.4174962</c:v>
                </c:pt>
                <c:pt idx="1491">
                  <c:v>2.4176299600000002</c:v>
                </c:pt>
                <c:pt idx="1492">
                  <c:v>2.4176490300000002</c:v>
                </c:pt>
                <c:pt idx="1493">
                  <c:v>2.4175918099999998</c:v>
                </c:pt>
                <c:pt idx="1494">
                  <c:v>2.4177062500000002</c:v>
                </c:pt>
                <c:pt idx="1495">
                  <c:v>2.41784</c:v>
                </c:pt>
                <c:pt idx="1496">
                  <c:v>2.41782093</c:v>
                </c:pt>
                <c:pt idx="1497">
                  <c:v>2.41776371</c:v>
                </c:pt>
                <c:pt idx="1498">
                  <c:v>2.41774464</c:v>
                </c:pt>
                <c:pt idx="1499">
                  <c:v>2.4179737600000002</c:v>
                </c:pt>
                <c:pt idx="1500">
                  <c:v>2.4179546799999998</c:v>
                </c:pt>
                <c:pt idx="1501">
                  <c:v>2.4179356099999998</c:v>
                </c:pt>
                <c:pt idx="1502">
                  <c:v>2.4180882000000001</c:v>
                </c:pt>
                <c:pt idx="1503">
                  <c:v>2.4180691200000002</c:v>
                </c:pt>
                <c:pt idx="1504">
                  <c:v>2.4181263400000002</c:v>
                </c:pt>
                <c:pt idx="1505">
                  <c:v>2.41814566</c:v>
                </c:pt>
                <c:pt idx="1506">
                  <c:v>2.41824102</c:v>
                </c:pt>
                <c:pt idx="1507">
                  <c:v>2.4182028799999999</c:v>
                </c:pt>
                <c:pt idx="1508">
                  <c:v>2.4183173199999999</c:v>
                </c:pt>
                <c:pt idx="1509">
                  <c:v>2.4183938500000002</c:v>
                </c:pt>
                <c:pt idx="1510">
                  <c:v>2.4184701400000002</c:v>
                </c:pt>
                <c:pt idx="1511">
                  <c:v>2.4185273600000001</c:v>
                </c:pt>
                <c:pt idx="1512">
                  <c:v>2.4185273600000001</c:v>
                </c:pt>
                <c:pt idx="1513">
                  <c:v>2.4186992599999999</c:v>
                </c:pt>
                <c:pt idx="1514">
                  <c:v>2.4187758000000001</c:v>
                </c:pt>
                <c:pt idx="1515">
                  <c:v>2.4186801899999999</c:v>
                </c:pt>
                <c:pt idx="1516">
                  <c:v>2.4186038999999999</c:v>
                </c:pt>
                <c:pt idx="1517">
                  <c:v>2.4188139400000002</c:v>
                </c:pt>
                <c:pt idx="1518">
                  <c:v>2.4188139400000002</c:v>
                </c:pt>
                <c:pt idx="1519">
                  <c:v>2.4188902400000001</c:v>
                </c:pt>
                <c:pt idx="1520">
                  <c:v>2.4189093100000001</c:v>
                </c:pt>
                <c:pt idx="1521">
                  <c:v>2.41898561</c:v>
                </c:pt>
                <c:pt idx="1522">
                  <c:v>2.41898561</c:v>
                </c:pt>
                <c:pt idx="1523">
                  <c:v>2.4190621399999999</c:v>
                </c:pt>
                <c:pt idx="1524">
                  <c:v>2.4191575099999998</c:v>
                </c:pt>
                <c:pt idx="1525">
                  <c:v>2.4192721800000001</c:v>
                </c:pt>
                <c:pt idx="1526">
                  <c:v>2.4192912600000001</c:v>
                </c:pt>
                <c:pt idx="1527">
                  <c:v>2.4192912600000001</c:v>
                </c:pt>
                <c:pt idx="1528">
                  <c:v>2.4192149600000001</c:v>
                </c:pt>
                <c:pt idx="1529">
                  <c:v>2.41936755</c:v>
                </c:pt>
                <c:pt idx="1530">
                  <c:v>2.4195776000000002</c:v>
                </c:pt>
                <c:pt idx="1531">
                  <c:v>2.4194631599999998</c:v>
                </c:pt>
                <c:pt idx="1532">
                  <c:v>2.4195585300000002</c:v>
                </c:pt>
                <c:pt idx="1533">
                  <c:v>2.4195776000000002</c:v>
                </c:pt>
                <c:pt idx="1534">
                  <c:v>2.41976857</c:v>
                </c:pt>
                <c:pt idx="1535">
                  <c:v>2.4198450999999999</c:v>
                </c:pt>
                <c:pt idx="1536">
                  <c:v>2.41971135</c:v>
                </c:pt>
                <c:pt idx="1537">
                  <c:v>2.41982579</c:v>
                </c:pt>
                <c:pt idx="1538">
                  <c:v>2.4198832499999998</c:v>
                </c:pt>
                <c:pt idx="1539">
                  <c:v>2.4199023199999998</c:v>
                </c:pt>
                <c:pt idx="1540">
                  <c:v>2.4199786200000002</c:v>
                </c:pt>
                <c:pt idx="1541">
                  <c:v>2.4199595500000002</c:v>
                </c:pt>
                <c:pt idx="1542">
                  <c:v>2.4200167700000002</c:v>
                </c:pt>
                <c:pt idx="1543">
                  <c:v>2.4200933</c:v>
                </c:pt>
                <c:pt idx="1544">
                  <c:v>2.42013144</c:v>
                </c:pt>
                <c:pt idx="1545">
                  <c:v>2.42013144</c:v>
                </c:pt>
                <c:pt idx="1546">
                  <c:v>2.4203033399999998</c:v>
                </c:pt>
                <c:pt idx="1547">
                  <c:v>2.4203414900000002</c:v>
                </c:pt>
                <c:pt idx="1548">
                  <c:v>2.4203987100000002</c:v>
                </c:pt>
                <c:pt idx="1549">
                  <c:v>2.4203987100000002</c:v>
                </c:pt>
                <c:pt idx="1550">
                  <c:v>2.4203987100000002</c:v>
                </c:pt>
                <c:pt idx="1551">
                  <c:v>2.42047524</c:v>
                </c:pt>
                <c:pt idx="1552">
                  <c:v>2.4206087599999999</c:v>
                </c:pt>
                <c:pt idx="1553">
                  <c:v>2.4206087599999999</c:v>
                </c:pt>
                <c:pt idx="1554">
                  <c:v>2.4206087599999999</c:v>
                </c:pt>
                <c:pt idx="1555">
                  <c:v>2.4207234400000002</c:v>
                </c:pt>
                <c:pt idx="1556">
                  <c:v>2.4206469099999999</c:v>
                </c:pt>
                <c:pt idx="1557">
                  <c:v>2.4208569500000001</c:v>
                </c:pt>
                <c:pt idx="1558">
                  <c:v>2.4209334899999999</c:v>
                </c:pt>
                <c:pt idx="1559">
                  <c:v>2.4210669999999999</c:v>
                </c:pt>
                <c:pt idx="1560">
                  <c:v>2.4209334899999999</c:v>
                </c:pt>
                <c:pt idx="1561">
                  <c:v>2.4210860699999999</c:v>
                </c:pt>
                <c:pt idx="1562">
                  <c:v>2.4212389000000001</c:v>
                </c:pt>
                <c:pt idx="1563">
                  <c:v>2.4212007500000001</c:v>
                </c:pt>
                <c:pt idx="1564">
                  <c:v>2.42127705</c:v>
                </c:pt>
                <c:pt idx="1565">
                  <c:v>2.4212198300000001</c:v>
                </c:pt>
                <c:pt idx="1566">
                  <c:v>2.4213917299999999</c:v>
                </c:pt>
                <c:pt idx="1567">
                  <c:v>2.4212389000000001</c:v>
                </c:pt>
                <c:pt idx="1568">
                  <c:v>2.4212198300000001</c:v>
                </c:pt>
                <c:pt idx="1569">
                  <c:v>2.4214680199999998</c:v>
                </c:pt>
                <c:pt idx="1570">
                  <c:v>2.4214489499999998</c:v>
                </c:pt>
                <c:pt idx="1571">
                  <c:v>2.4215252399999998</c:v>
                </c:pt>
                <c:pt idx="1572">
                  <c:v>2.42171621</c:v>
                </c:pt>
                <c:pt idx="1573">
                  <c:v>2.42169714</c:v>
                </c:pt>
                <c:pt idx="1574">
                  <c:v>2.4217736699999999</c:v>
                </c:pt>
                <c:pt idx="1575">
                  <c:v>2.4218690399999998</c:v>
                </c:pt>
                <c:pt idx="1576">
                  <c:v>2.4219071900000002</c:v>
                </c:pt>
                <c:pt idx="1577">
                  <c:v>2.4219646500000001</c:v>
                </c:pt>
                <c:pt idx="1578">
                  <c:v>2.4220027900000001</c:v>
                </c:pt>
                <c:pt idx="1579">
                  <c:v>2.42207909</c:v>
                </c:pt>
                <c:pt idx="1580">
                  <c:v>2.42207909</c:v>
                </c:pt>
                <c:pt idx="1581">
                  <c:v>2.42207909</c:v>
                </c:pt>
                <c:pt idx="1582">
                  <c:v>2.42215538</c:v>
                </c:pt>
                <c:pt idx="1583">
                  <c:v>2.4222700599999998</c:v>
                </c:pt>
                <c:pt idx="1584">
                  <c:v>2.4223463500000002</c:v>
                </c:pt>
                <c:pt idx="1585">
                  <c:v>2.4223082100000002</c:v>
                </c:pt>
                <c:pt idx="1586">
                  <c:v>2.4223463500000002</c:v>
                </c:pt>
                <c:pt idx="1587">
                  <c:v>2.42248011</c:v>
                </c:pt>
                <c:pt idx="1588">
                  <c:v>2.42257547</c:v>
                </c:pt>
                <c:pt idx="1589">
                  <c:v>2.4226710800000002</c:v>
                </c:pt>
                <c:pt idx="1590">
                  <c:v>2.4226520100000002</c:v>
                </c:pt>
                <c:pt idx="1591">
                  <c:v>2.42282391</c:v>
                </c:pt>
                <c:pt idx="1592">
                  <c:v>2.4229001999999999</c:v>
                </c:pt>
                <c:pt idx="1593">
                  <c:v>2.42286205</c:v>
                </c:pt>
                <c:pt idx="1594">
                  <c:v>2.4229001999999999</c:v>
                </c:pt>
                <c:pt idx="1595">
                  <c:v>2.4230530300000002</c:v>
                </c:pt>
                <c:pt idx="1596">
                  <c:v>2.4231293200000001</c:v>
                </c:pt>
                <c:pt idx="1597">
                  <c:v>2.4231483900000002</c:v>
                </c:pt>
                <c:pt idx="1598">
                  <c:v>2.4232056100000001</c:v>
                </c:pt>
                <c:pt idx="1599">
                  <c:v>2.4233012199999999</c:v>
                </c:pt>
                <c:pt idx="1600">
                  <c:v>2.4231865400000001</c:v>
                </c:pt>
                <c:pt idx="1601">
                  <c:v>2.4233393699999999</c:v>
                </c:pt>
                <c:pt idx="1602">
                  <c:v>2.4233202899999999</c:v>
                </c:pt>
                <c:pt idx="1603">
                  <c:v>2.42326307</c:v>
                </c:pt>
                <c:pt idx="1604">
                  <c:v>2.4234156599999999</c:v>
                </c:pt>
                <c:pt idx="1605">
                  <c:v>2.4235875600000001</c:v>
                </c:pt>
                <c:pt idx="1606">
                  <c:v>2.4236640899999999</c:v>
                </c:pt>
                <c:pt idx="1607">
                  <c:v>2.4236447800000001</c:v>
                </c:pt>
                <c:pt idx="1608">
                  <c:v>2.4237403899999999</c:v>
                </c:pt>
                <c:pt idx="1609">
                  <c:v>2.4238166799999998</c:v>
                </c:pt>
                <c:pt idx="1610">
                  <c:v>2.4238166799999998</c:v>
                </c:pt>
                <c:pt idx="1611">
                  <c:v>2.4238548299999998</c:v>
                </c:pt>
                <c:pt idx="1612">
                  <c:v>2.42402673</c:v>
                </c:pt>
                <c:pt idx="1613">
                  <c:v>2.42408395</c:v>
                </c:pt>
                <c:pt idx="1614">
                  <c:v>2.42408395</c:v>
                </c:pt>
                <c:pt idx="1615">
                  <c:v>2.4239885800000001</c:v>
                </c:pt>
                <c:pt idx="1616">
                  <c:v>2.4241795499999998</c:v>
                </c:pt>
                <c:pt idx="1617">
                  <c:v>2.4243323800000001</c:v>
                </c:pt>
                <c:pt idx="1618">
                  <c:v>2.4242939899999998</c:v>
                </c:pt>
                <c:pt idx="1619">
                  <c:v>2.4243133100000001</c:v>
                </c:pt>
                <c:pt idx="1620">
                  <c:v>2.42440867</c:v>
                </c:pt>
                <c:pt idx="1621">
                  <c:v>2.42446589</c:v>
                </c:pt>
                <c:pt idx="1622">
                  <c:v>2.4245614999999998</c:v>
                </c:pt>
                <c:pt idx="1623">
                  <c:v>2.4245805699999998</c:v>
                </c:pt>
                <c:pt idx="1624">
                  <c:v>2.4247334</c:v>
                </c:pt>
                <c:pt idx="1625">
                  <c:v>2.42486691</c:v>
                </c:pt>
                <c:pt idx="1626">
                  <c:v>2.42480969</c:v>
                </c:pt>
                <c:pt idx="1627">
                  <c:v>2.4249050599999999</c:v>
                </c:pt>
                <c:pt idx="1628">
                  <c:v>2.4249625199999998</c:v>
                </c:pt>
                <c:pt idx="1629">
                  <c:v>2.4250578900000002</c:v>
                </c:pt>
                <c:pt idx="1630">
                  <c:v>2.4250960400000001</c:v>
                </c:pt>
                <c:pt idx="1631">
                  <c:v>2.42526793</c:v>
                </c:pt>
                <c:pt idx="1632">
                  <c:v>2.4252870099999999</c:v>
                </c:pt>
                <c:pt idx="1633">
                  <c:v>2.4253251599999999</c:v>
                </c:pt>
                <c:pt idx="1634">
                  <c:v>2.4253060799999999</c:v>
                </c:pt>
                <c:pt idx="1635">
                  <c:v>2.4253826100000002</c:v>
                </c:pt>
                <c:pt idx="1636">
                  <c:v>2.4254589100000001</c:v>
                </c:pt>
                <c:pt idx="1637">
                  <c:v>2.4256498799999999</c:v>
                </c:pt>
                <c:pt idx="1638">
                  <c:v>2.4256308099999999</c:v>
                </c:pt>
                <c:pt idx="1639">
                  <c:v>2.4257833999999998</c:v>
                </c:pt>
                <c:pt idx="1640">
                  <c:v>2.4256308099999999</c:v>
                </c:pt>
                <c:pt idx="1641">
                  <c:v>2.4257643199999999</c:v>
                </c:pt>
                <c:pt idx="1642">
                  <c:v>2.4258980800000001</c:v>
                </c:pt>
                <c:pt idx="1643">
                  <c:v>2.4258027100000001</c:v>
                </c:pt>
                <c:pt idx="1644">
                  <c:v>2.4259362200000001</c:v>
                </c:pt>
                <c:pt idx="1645">
                  <c:v>2.4259553</c:v>
                </c:pt>
                <c:pt idx="1646">
                  <c:v>2.4260318299999999</c:v>
                </c:pt>
                <c:pt idx="1647">
                  <c:v>2.4262034899999998</c:v>
                </c:pt>
                <c:pt idx="1648">
                  <c:v>2.4261462699999998</c:v>
                </c:pt>
                <c:pt idx="1649">
                  <c:v>2.42641354</c:v>
                </c:pt>
                <c:pt idx="1650">
                  <c:v>2.4264328499999999</c:v>
                </c:pt>
                <c:pt idx="1651">
                  <c:v>2.4265091399999998</c:v>
                </c:pt>
                <c:pt idx="1652">
                  <c:v>2.4265663599999998</c:v>
                </c:pt>
                <c:pt idx="1653">
                  <c:v>2.4266235799999998</c:v>
                </c:pt>
                <c:pt idx="1654">
                  <c:v>2.42670012</c:v>
                </c:pt>
                <c:pt idx="1655">
                  <c:v>2.42677641</c:v>
                </c:pt>
                <c:pt idx="1656">
                  <c:v>2.42679548</c:v>
                </c:pt>
                <c:pt idx="1657">
                  <c:v>2.4268529399999998</c:v>
                </c:pt>
                <c:pt idx="1658">
                  <c:v>2.4269101599999998</c:v>
                </c:pt>
                <c:pt idx="1659">
                  <c:v>2.4269673799999998</c:v>
                </c:pt>
                <c:pt idx="1660">
                  <c:v>2.42708206</c:v>
                </c:pt>
                <c:pt idx="1661">
                  <c:v>2.42712021</c:v>
                </c:pt>
                <c:pt idx="1662">
                  <c:v>2.4272346499999999</c:v>
                </c:pt>
                <c:pt idx="1663">
                  <c:v>2.4272537199999999</c:v>
                </c:pt>
                <c:pt idx="1664">
                  <c:v>2.4274065500000002</c:v>
                </c:pt>
                <c:pt idx="1665">
                  <c:v>2.4274256200000002</c:v>
                </c:pt>
                <c:pt idx="1666">
                  <c:v>2.42759752</c:v>
                </c:pt>
                <c:pt idx="1667">
                  <c:v>2.4276547399999999</c:v>
                </c:pt>
                <c:pt idx="1668">
                  <c:v>2.4275403</c:v>
                </c:pt>
                <c:pt idx="1669">
                  <c:v>2.4278647900000001</c:v>
                </c:pt>
                <c:pt idx="1670">
                  <c:v>2.4279222499999999</c:v>
                </c:pt>
                <c:pt idx="1671">
                  <c:v>2.4279029400000001</c:v>
                </c:pt>
                <c:pt idx="1672">
                  <c:v>2.42794132</c:v>
                </c:pt>
                <c:pt idx="1673">
                  <c:v>2.4279603999999999</c:v>
                </c:pt>
                <c:pt idx="1674">
                  <c:v>2.4280939099999999</c:v>
                </c:pt>
                <c:pt idx="1675">
                  <c:v>2.4281895200000001</c:v>
                </c:pt>
                <c:pt idx="1676">
                  <c:v>2.42830396</c:v>
                </c:pt>
                <c:pt idx="1677">
                  <c:v>2.42830396</c:v>
                </c:pt>
                <c:pt idx="1678">
                  <c:v>2.42832303</c:v>
                </c:pt>
                <c:pt idx="1679">
                  <c:v>2.4283423399999999</c:v>
                </c:pt>
                <c:pt idx="1680">
                  <c:v>2.4283995599999999</c:v>
                </c:pt>
                <c:pt idx="1681">
                  <c:v>2.4284377099999999</c:v>
                </c:pt>
                <c:pt idx="1682">
                  <c:v>2.4285330799999998</c:v>
                </c:pt>
                <c:pt idx="1683">
                  <c:v>2.4286096100000001</c:v>
                </c:pt>
                <c:pt idx="1684">
                  <c:v>2.4288196599999998</c:v>
                </c:pt>
                <c:pt idx="1685">
                  <c:v>2.4288768799999998</c:v>
                </c:pt>
                <c:pt idx="1686">
                  <c:v>2.4288768799999998</c:v>
                </c:pt>
                <c:pt idx="1687">
                  <c:v>2.4289722399999998</c:v>
                </c:pt>
                <c:pt idx="1688">
                  <c:v>2.42916322</c:v>
                </c:pt>
                <c:pt idx="1689">
                  <c:v>2.4289531700000002</c:v>
                </c:pt>
                <c:pt idx="1690">
                  <c:v>2.429106</c:v>
                </c:pt>
                <c:pt idx="1691">
                  <c:v>2.4293160399999998</c:v>
                </c:pt>
                <c:pt idx="1692">
                  <c:v>2.4294498</c:v>
                </c:pt>
                <c:pt idx="1693">
                  <c:v>2.42960238</c:v>
                </c:pt>
                <c:pt idx="1694">
                  <c:v>2.42948794</c:v>
                </c:pt>
                <c:pt idx="1695">
                  <c:v>2.4295833099999999</c:v>
                </c:pt>
                <c:pt idx="1696">
                  <c:v>2.4296789200000002</c:v>
                </c:pt>
                <c:pt idx="1697">
                  <c:v>2.4297742800000002</c:v>
                </c:pt>
                <c:pt idx="1698">
                  <c:v>2.4297742800000002</c:v>
                </c:pt>
                <c:pt idx="1699">
                  <c:v>2.42985082</c:v>
                </c:pt>
                <c:pt idx="1700">
                  <c:v>2.4299843299999999</c:v>
                </c:pt>
                <c:pt idx="1701">
                  <c:v>2.4300033999999999</c:v>
                </c:pt>
                <c:pt idx="1702">
                  <c:v>2.4300224799999999</c:v>
                </c:pt>
                <c:pt idx="1703">
                  <c:v>2.4301371600000001</c:v>
                </c:pt>
                <c:pt idx="1704">
                  <c:v>2.4303662799999999</c:v>
                </c:pt>
                <c:pt idx="1705">
                  <c:v>2.43027091</c:v>
                </c:pt>
                <c:pt idx="1706">
                  <c:v>2.4304234999999998</c:v>
                </c:pt>
                <c:pt idx="1707">
                  <c:v>2.4303281299999999</c:v>
                </c:pt>
                <c:pt idx="1708">
                  <c:v>2.4305763200000001</c:v>
                </c:pt>
                <c:pt idx="1709">
                  <c:v>2.4306335400000001</c:v>
                </c:pt>
                <c:pt idx="1710">
                  <c:v>2.4305572500000001</c:v>
                </c:pt>
                <c:pt idx="1711">
                  <c:v>2.4306716900000001</c:v>
                </c:pt>
                <c:pt idx="1712">
                  <c:v>2.4307482199999999</c:v>
                </c:pt>
                <c:pt idx="1713">
                  <c:v>2.4309201200000001</c:v>
                </c:pt>
                <c:pt idx="1714">
                  <c:v>2.43107271</c:v>
                </c:pt>
                <c:pt idx="1715">
                  <c:v>2.43109179</c:v>
                </c:pt>
                <c:pt idx="1716">
                  <c:v>2.4311492399999999</c:v>
                </c:pt>
                <c:pt idx="1717">
                  <c:v>2.4311873899999998</c:v>
                </c:pt>
                <c:pt idx="1718">
                  <c:v>2.4313211400000001</c:v>
                </c:pt>
                <c:pt idx="1719">
                  <c:v>2.43151188</c:v>
                </c:pt>
                <c:pt idx="1720">
                  <c:v>2.4315884099999998</c:v>
                </c:pt>
                <c:pt idx="1721">
                  <c:v>2.4314928099999999</c:v>
                </c:pt>
                <c:pt idx="1722">
                  <c:v>2.4316456299999998</c:v>
                </c:pt>
                <c:pt idx="1723">
                  <c:v>2.43187475</c:v>
                </c:pt>
                <c:pt idx="1724">
                  <c:v>2.43176031</c:v>
                </c:pt>
                <c:pt idx="1725">
                  <c:v>2.43187475</c:v>
                </c:pt>
                <c:pt idx="1726">
                  <c:v>2.4320084999999998</c:v>
                </c:pt>
                <c:pt idx="1727">
                  <c:v>2.4320275800000002</c:v>
                </c:pt>
                <c:pt idx="1728">
                  <c:v>2.4321804</c:v>
                </c:pt>
                <c:pt idx="1729">
                  <c:v>2.43221855</c:v>
                </c:pt>
                <c:pt idx="1730">
                  <c:v>2.4324095200000002</c:v>
                </c:pt>
                <c:pt idx="1731">
                  <c:v>2.4325239700000001</c:v>
                </c:pt>
                <c:pt idx="1732">
                  <c:v>2.4325239700000001</c:v>
                </c:pt>
                <c:pt idx="1733">
                  <c:v>2.4326767899999999</c:v>
                </c:pt>
                <c:pt idx="1734">
                  <c:v>2.4327530899999998</c:v>
                </c:pt>
                <c:pt idx="1735">
                  <c:v>2.4329440600000001</c:v>
                </c:pt>
                <c:pt idx="1736">
                  <c:v>2.4328868400000001</c:v>
                </c:pt>
                <c:pt idx="1737">
                  <c:v>2.43300128</c:v>
                </c:pt>
                <c:pt idx="1738">
                  <c:v>2.4330968899999998</c:v>
                </c:pt>
                <c:pt idx="1739">
                  <c:v>2.4331541099999998</c:v>
                </c:pt>
                <c:pt idx="1740">
                  <c:v>2.4332113299999998</c:v>
                </c:pt>
                <c:pt idx="1741">
                  <c:v>2.43332601</c:v>
                </c:pt>
                <c:pt idx="1742">
                  <c:v>2.4333641500000001</c:v>
                </c:pt>
                <c:pt idx="1743">
                  <c:v>2.4334597599999999</c:v>
                </c:pt>
                <c:pt idx="1744">
                  <c:v>2.4335360499999998</c:v>
                </c:pt>
                <c:pt idx="1745">
                  <c:v>2.4337461</c:v>
                </c:pt>
                <c:pt idx="1746">
                  <c:v>2.4337461</c:v>
                </c:pt>
                <c:pt idx="1747">
                  <c:v>2.4338798499999998</c:v>
                </c:pt>
                <c:pt idx="1748">
                  <c:v>2.4339942899999998</c:v>
                </c:pt>
                <c:pt idx="1749">
                  <c:v>2.4339942899999998</c:v>
                </c:pt>
                <c:pt idx="1750">
                  <c:v>2.4340899</c:v>
                </c:pt>
                <c:pt idx="1751">
                  <c:v>2.4342424899999999</c:v>
                </c:pt>
                <c:pt idx="1752">
                  <c:v>2.4342615599999999</c:v>
                </c:pt>
                <c:pt idx="1753">
                  <c:v>2.43422341</c:v>
                </c:pt>
                <c:pt idx="1754">
                  <c:v>2.43450999</c:v>
                </c:pt>
                <c:pt idx="1755">
                  <c:v>2.4346435099999999</c:v>
                </c:pt>
                <c:pt idx="1756">
                  <c:v>2.43456721</c:v>
                </c:pt>
                <c:pt idx="1757">
                  <c:v>2.4346053599999999</c:v>
                </c:pt>
                <c:pt idx="1758">
                  <c:v>2.4348154100000001</c:v>
                </c:pt>
                <c:pt idx="1759">
                  <c:v>2.43496823</c:v>
                </c:pt>
                <c:pt idx="1760">
                  <c:v>2.4349491599999999</c:v>
                </c:pt>
                <c:pt idx="1761">
                  <c:v>2.4351401300000002</c:v>
                </c:pt>
                <c:pt idx="1762">
                  <c:v>2.4351973500000001</c:v>
                </c:pt>
                <c:pt idx="1763">
                  <c:v>2.4352545700000001</c:v>
                </c:pt>
                <c:pt idx="1764">
                  <c:v>2.4354073999999999</c:v>
                </c:pt>
                <c:pt idx="1765">
                  <c:v>2.43534994</c:v>
                </c:pt>
                <c:pt idx="1766">
                  <c:v>2.4355983700000001</c:v>
                </c:pt>
                <c:pt idx="1767">
                  <c:v>2.4355218399999998</c:v>
                </c:pt>
                <c:pt idx="1768">
                  <c:v>2.4354836899999999</c:v>
                </c:pt>
                <c:pt idx="1769">
                  <c:v>2.43573189</c:v>
                </c:pt>
                <c:pt idx="1770">
                  <c:v>2.4358465699999998</c:v>
                </c:pt>
                <c:pt idx="1771">
                  <c:v>2.4359419299999998</c:v>
                </c:pt>
                <c:pt idx="1772">
                  <c:v>2.43613291</c:v>
                </c:pt>
                <c:pt idx="1773">
                  <c:v>2.43613291</c:v>
                </c:pt>
                <c:pt idx="1774">
                  <c:v>2.4362285099999998</c:v>
                </c:pt>
                <c:pt idx="1775">
                  <c:v>2.4362857299999998</c:v>
                </c:pt>
                <c:pt idx="1776">
                  <c:v>2.4366102199999999</c:v>
                </c:pt>
                <c:pt idx="1777">
                  <c:v>2.4365911499999999</c:v>
                </c:pt>
                <c:pt idx="1778">
                  <c:v>2.43651485</c:v>
                </c:pt>
                <c:pt idx="1779">
                  <c:v>2.4368012000000001</c:v>
                </c:pt>
                <c:pt idx="1780">
                  <c:v>2.4368968</c:v>
                </c:pt>
                <c:pt idx="1781">
                  <c:v>2.4368968</c:v>
                </c:pt>
                <c:pt idx="1782">
                  <c:v>2.4371259200000002</c:v>
                </c:pt>
                <c:pt idx="1783">
                  <c:v>2.4372787499999999</c:v>
                </c:pt>
                <c:pt idx="1784">
                  <c:v>2.4374313399999998</c:v>
                </c:pt>
                <c:pt idx="1785">
                  <c:v>2.4375460100000002</c:v>
                </c:pt>
                <c:pt idx="1786">
                  <c:v>2.4377369899999999</c:v>
                </c:pt>
                <c:pt idx="1787">
                  <c:v>2.4376988399999999</c:v>
                </c:pt>
                <c:pt idx="1788">
                  <c:v>2.4377560599999999</c:v>
                </c:pt>
                <c:pt idx="1789">
                  <c:v>2.4377942099999999</c:v>
                </c:pt>
                <c:pt idx="1790">
                  <c:v>2.4379851800000001</c:v>
                </c:pt>
                <c:pt idx="1791">
                  <c:v>2.4381570799999999</c:v>
                </c:pt>
                <c:pt idx="1792">
                  <c:v>2.4383096700000002</c:v>
                </c:pt>
                <c:pt idx="1793">
                  <c:v>2.43836713</c:v>
                </c:pt>
                <c:pt idx="1794">
                  <c:v>2.4385580999999998</c:v>
                </c:pt>
                <c:pt idx="1795">
                  <c:v>2.4386534700000002</c:v>
                </c:pt>
                <c:pt idx="1796">
                  <c:v>2.4386916200000002</c:v>
                </c:pt>
                <c:pt idx="1797">
                  <c:v>2.4387297600000002</c:v>
                </c:pt>
                <c:pt idx="1798">
                  <c:v>2.4389782000000002</c:v>
                </c:pt>
                <c:pt idx="1799">
                  <c:v>2.4390354200000002</c:v>
                </c:pt>
                <c:pt idx="1800">
                  <c:v>2.43924546</c:v>
                </c:pt>
                <c:pt idx="1801">
                  <c:v>2.4393217599999999</c:v>
                </c:pt>
                <c:pt idx="1802">
                  <c:v>2.43924546</c:v>
                </c:pt>
                <c:pt idx="1803">
                  <c:v>2.4394555100000002</c:v>
                </c:pt>
                <c:pt idx="1804">
                  <c:v>2.4395127300000001</c:v>
                </c:pt>
                <c:pt idx="1805">
                  <c:v>2.4397036999999999</c:v>
                </c:pt>
                <c:pt idx="1806">
                  <c:v>2.4396846299999999</c:v>
                </c:pt>
                <c:pt idx="1807">
                  <c:v>2.4398374600000001</c:v>
                </c:pt>
                <c:pt idx="1808">
                  <c:v>2.4399900400000001</c:v>
                </c:pt>
                <c:pt idx="1809">
                  <c:v>2.44000912</c:v>
                </c:pt>
                <c:pt idx="1810">
                  <c:v>2.44041014</c:v>
                </c:pt>
                <c:pt idx="1811">
                  <c:v>2.4403910600000001</c:v>
                </c:pt>
                <c:pt idx="1812">
                  <c:v>2.44044828</c:v>
                </c:pt>
                <c:pt idx="1813">
                  <c:v>2.44075394</c:v>
                </c:pt>
                <c:pt idx="1814">
                  <c:v>2.44069672</c:v>
                </c:pt>
                <c:pt idx="1815">
                  <c:v>2.4409639799999998</c:v>
                </c:pt>
                <c:pt idx="1816">
                  <c:v>2.4410211999999998</c:v>
                </c:pt>
                <c:pt idx="1817">
                  <c:v>2.4410021300000002</c:v>
                </c:pt>
                <c:pt idx="1818">
                  <c:v>2.4410784200000002</c:v>
                </c:pt>
                <c:pt idx="1819">
                  <c:v>2.4411931</c:v>
                </c:pt>
                <c:pt idx="1820">
                  <c:v>2.4414413000000001</c:v>
                </c:pt>
                <c:pt idx="1821">
                  <c:v>2.44157505</c:v>
                </c:pt>
                <c:pt idx="1822">
                  <c:v>2.44155598</c:v>
                </c:pt>
                <c:pt idx="1823">
                  <c:v>2.4416704199999999</c:v>
                </c:pt>
                <c:pt idx="1824">
                  <c:v>2.4419569999999999</c:v>
                </c:pt>
                <c:pt idx="1825">
                  <c:v>2.4420332899999999</c:v>
                </c:pt>
                <c:pt idx="1826">
                  <c:v>2.4420142199999999</c:v>
                </c:pt>
                <c:pt idx="1827">
                  <c:v>2.4422433400000001</c:v>
                </c:pt>
                <c:pt idx="1828">
                  <c:v>2.4423005600000001</c:v>
                </c:pt>
                <c:pt idx="1829">
                  <c:v>2.4425296799999998</c:v>
                </c:pt>
                <c:pt idx="1830">
                  <c:v>2.4426062100000001</c:v>
                </c:pt>
                <c:pt idx="1831">
                  <c:v>2.4427971799999999</c:v>
                </c:pt>
                <c:pt idx="1832">
                  <c:v>2.4428543999999999</c:v>
                </c:pt>
                <c:pt idx="1833">
                  <c:v>2.44314075</c:v>
                </c:pt>
                <c:pt idx="1834">
                  <c:v>2.44315982</c:v>
                </c:pt>
                <c:pt idx="1835">
                  <c:v>2.4433126399999998</c:v>
                </c:pt>
                <c:pt idx="1836">
                  <c:v>2.4434080100000002</c:v>
                </c:pt>
                <c:pt idx="1837">
                  <c:v>2.44356084</c:v>
                </c:pt>
                <c:pt idx="1838">
                  <c:v>2.4437518100000002</c:v>
                </c:pt>
                <c:pt idx="1839">
                  <c:v>2.44386649</c:v>
                </c:pt>
                <c:pt idx="1840">
                  <c:v>2.4439809299999999</c:v>
                </c:pt>
                <c:pt idx="1841">
                  <c:v>2.44388556</c:v>
                </c:pt>
                <c:pt idx="1842">
                  <c:v>2.4440956100000002</c:v>
                </c:pt>
                <c:pt idx="1843">
                  <c:v>2.4443247299999999</c:v>
                </c:pt>
                <c:pt idx="1844">
                  <c:v>2.4445157100000001</c:v>
                </c:pt>
                <c:pt idx="1845">
                  <c:v>2.4445729300000001</c:v>
                </c:pt>
                <c:pt idx="1846">
                  <c:v>2.44468737</c:v>
                </c:pt>
                <c:pt idx="1847">
                  <c:v>2.4447638999999999</c:v>
                </c:pt>
                <c:pt idx="1848">
                  <c:v>2.4448974099999998</c:v>
                </c:pt>
                <c:pt idx="1849">
                  <c:v>2.4450693100000001</c:v>
                </c:pt>
                <c:pt idx="1850">
                  <c:v>2.4452221399999998</c:v>
                </c:pt>
                <c:pt idx="1851">
                  <c:v>2.4453365800000002</c:v>
                </c:pt>
                <c:pt idx="1852">
                  <c:v>2.44537497</c:v>
                </c:pt>
                <c:pt idx="1853">
                  <c:v>2.4456422299999998</c:v>
                </c:pt>
                <c:pt idx="1854">
                  <c:v>2.4457185300000002</c:v>
                </c:pt>
                <c:pt idx="1855">
                  <c:v>2.44577599</c:v>
                </c:pt>
                <c:pt idx="1856">
                  <c:v>2.44585228</c:v>
                </c:pt>
                <c:pt idx="1857">
                  <c:v>2.4459860299999998</c:v>
                </c:pt>
                <c:pt idx="1858">
                  <c:v>2.4462914499999999</c:v>
                </c:pt>
                <c:pt idx="1859">
                  <c:v>2.4464061300000002</c:v>
                </c:pt>
                <c:pt idx="1860">
                  <c:v>2.4465968600000001</c:v>
                </c:pt>
                <c:pt idx="1861">
                  <c:v>2.4468643700000001</c:v>
                </c:pt>
                <c:pt idx="1862">
                  <c:v>2.4469406600000001</c:v>
                </c:pt>
                <c:pt idx="1863">
                  <c:v>2.4470934899999999</c:v>
                </c:pt>
                <c:pt idx="1864">
                  <c:v>2.4472269999999998</c:v>
                </c:pt>
                <c:pt idx="1865">
                  <c:v>2.4473416800000001</c:v>
                </c:pt>
                <c:pt idx="1866">
                  <c:v>2.4476470899999998</c:v>
                </c:pt>
                <c:pt idx="1867">
                  <c:v>2.44779992</c:v>
                </c:pt>
                <c:pt idx="1868">
                  <c:v>2.44781899</c:v>
                </c:pt>
                <c:pt idx="1869">
                  <c:v>2.44785714</c:v>
                </c:pt>
                <c:pt idx="1870">
                  <c:v>2.4481055700000001</c:v>
                </c:pt>
                <c:pt idx="1871">
                  <c:v>2.4484300600000002</c:v>
                </c:pt>
                <c:pt idx="1872">
                  <c:v>2.4484491300000002</c:v>
                </c:pt>
                <c:pt idx="1873">
                  <c:v>2.4484491300000002</c:v>
                </c:pt>
                <c:pt idx="1874">
                  <c:v>2.44862103</c:v>
                </c:pt>
                <c:pt idx="1875">
                  <c:v>2.4489073800000001</c:v>
                </c:pt>
                <c:pt idx="1876">
                  <c:v>2.4489839099999999</c:v>
                </c:pt>
                <c:pt idx="1877">
                  <c:v>2.4490983499999999</c:v>
                </c:pt>
                <c:pt idx="1878">
                  <c:v>2.4493465400000001</c:v>
                </c:pt>
                <c:pt idx="1879">
                  <c:v>2.4495565899999998</c:v>
                </c:pt>
                <c:pt idx="1880">
                  <c:v>2.44976664</c:v>
                </c:pt>
                <c:pt idx="1881">
                  <c:v>2.4498050199999999</c:v>
                </c:pt>
                <c:pt idx="1882">
                  <c:v>2.45007229</c:v>
                </c:pt>
                <c:pt idx="1883">
                  <c:v>2.4502823399999998</c:v>
                </c:pt>
                <c:pt idx="1884">
                  <c:v>2.45049238</c:v>
                </c:pt>
                <c:pt idx="1885">
                  <c:v>2.45060682</c:v>
                </c:pt>
                <c:pt idx="1886">
                  <c:v>2.4508550200000001</c:v>
                </c:pt>
                <c:pt idx="1887">
                  <c:v>2.4509887699999999</c:v>
                </c:pt>
                <c:pt idx="1888">
                  <c:v>2.4511797400000002</c:v>
                </c:pt>
                <c:pt idx="1889">
                  <c:v>2.4512369600000001</c:v>
                </c:pt>
                <c:pt idx="1890">
                  <c:v>2.4514660799999999</c:v>
                </c:pt>
                <c:pt idx="1891">
                  <c:v>2.4513516399999999</c:v>
                </c:pt>
                <c:pt idx="1892">
                  <c:v>2.4518098799999999</c:v>
                </c:pt>
                <c:pt idx="1893">
                  <c:v>2.4519243199999998</c:v>
                </c:pt>
                <c:pt idx="1894">
                  <c:v>2.45205808</c:v>
                </c:pt>
                <c:pt idx="1895">
                  <c:v>2.45240188</c:v>
                </c:pt>
                <c:pt idx="1896">
                  <c:v>2.45249724</c:v>
                </c:pt>
                <c:pt idx="1897">
                  <c:v>2.4526119199999998</c:v>
                </c:pt>
                <c:pt idx="1898">
                  <c:v>2.4529173399999999</c:v>
                </c:pt>
                <c:pt idx="1899">
                  <c:v>2.4529938699999998</c:v>
                </c:pt>
                <c:pt idx="1900">
                  <c:v>2.4531846000000002</c:v>
                </c:pt>
                <c:pt idx="1901">
                  <c:v>2.4533755799999999</c:v>
                </c:pt>
                <c:pt idx="1902">
                  <c:v>2.4536047000000001</c:v>
                </c:pt>
                <c:pt idx="1903">
                  <c:v>2.4538147399999999</c:v>
                </c:pt>
                <c:pt idx="1904">
                  <c:v>2.4538531300000002</c:v>
                </c:pt>
                <c:pt idx="1905">
                  <c:v>2.4540247900000001</c:v>
                </c:pt>
                <c:pt idx="1906">
                  <c:v>2.4542348399999998</c:v>
                </c:pt>
                <c:pt idx="1907">
                  <c:v>2.4543304400000001</c:v>
                </c:pt>
                <c:pt idx="1908">
                  <c:v>2.4546167900000002</c:v>
                </c:pt>
                <c:pt idx="1909">
                  <c:v>2.4545595599999999</c:v>
                </c:pt>
                <c:pt idx="1910">
                  <c:v>2.4549031299999999</c:v>
                </c:pt>
                <c:pt idx="1911">
                  <c:v>2.4551897</c:v>
                </c:pt>
                <c:pt idx="1912">
                  <c:v>2.4553615999999998</c:v>
                </c:pt>
                <c:pt idx="1913">
                  <c:v>2.4555141900000002</c:v>
                </c:pt>
                <c:pt idx="1914">
                  <c:v>2.4557626199999998</c:v>
                </c:pt>
                <c:pt idx="1915">
                  <c:v>2.45599174</c:v>
                </c:pt>
                <c:pt idx="1916">
                  <c:v>2.4561827200000002</c:v>
                </c:pt>
                <c:pt idx="1917">
                  <c:v>2.4563162300000001</c:v>
                </c:pt>
                <c:pt idx="1918">
                  <c:v>2.4564118399999999</c:v>
                </c:pt>
                <c:pt idx="1919">
                  <c:v>2.4566218900000001</c:v>
                </c:pt>
                <c:pt idx="1920">
                  <c:v>2.4569272999999998</c:v>
                </c:pt>
                <c:pt idx="1921">
                  <c:v>2.45713735</c:v>
                </c:pt>
                <c:pt idx="1922">
                  <c:v>2.45753837</c:v>
                </c:pt>
                <c:pt idx="1923">
                  <c:v>2.4577865600000002</c:v>
                </c:pt>
                <c:pt idx="1924">
                  <c:v>2.4581494300000002</c:v>
                </c:pt>
                <c:pt idx="1925">
                  <c:v>2.4582829500000001</c:v>
                </c:pt>
                <c:pt idx="1926">
                  <c:v>2.4584929899999999</c:v>
                </c:pt>
                <c:pt idx="1927">
                  <c:v>2.4586267500000001</c:v>
                </c:pt>
                <c:pt idx="1928">
                  <c:v>2.4587795699999999</c:v>
                </c:pt>
                <c:pt idx="1929">
                  <c:v>2.45914221</c:v>
                </c:pt>
                <c:pt idx="1930">
                  <c:v>2.45948601</c:v>
                </c:pt>
                <c:pt idx="1931">
                  <c:v>2.4596388299999998</c:v>
                </c:pt>
                <c:pt idx="1932">
                  <c:v>2.45986795</c:v>
                </c:pt>
                <c:pt idx="1933">
                  <c:v>2.4600398499999998</c:v>
                </c:pt>
                <c:pt idx="1934">
                  <c:v>2.4603452699999999</c:v>
                </c:pt>
                <c:pt idx="1935">
                  <c:v>2.4605553200000001</c:v>
                </c:pt>
                <c:pt idx="1936">
                  <c:v>2.4607081399999999</c:v>
                </c:pt>
                <c:pt idx="1937">
                  <c:v>2.4612045299999998</c:v>
                </c:pt>
                <c:pt idx="1938">
                  <c:v>2.4613764300000001</c:v>
                </c:pt>
                <c:pt idx="1939">
                  <c:v>2.4615673999999999</c:v>
                </c:pt>
                <c:pt idx="1940">
                  <c:v>2.4617393000000001</c:v>
                </c:pt>
                <c:pt idx="1941">
                  <c:v>2.4619493499999998</c:v>
                </c:pt>
                <c:pt idx="1942">
                  <c:v>2.4623885200000002</c:v>
                </c:pt>
                <c:pt idx="1943">
                  <c:v>2.4627511499999999</c:v>
                </c:pt>
                <c:pt idx="1944">
                  <c:v>2.4628086100000002</c:v>
                </c:pt>
                <c:pt idx="1945">
                  <c:v>2.4632096300000001</c:v>
                </c:pt>
                <c:pt idx="1946">
                  <c:v>2.4633812900000001</c:v>
                </c:pt>
                <c:pt idx="1947">
                  <c:v>2.4637060200000001</c:v>
                </c:pt>
                <c:pt idx="1948">
                  <c:v>2.4640304999999998</c:v>
                </c:pt>
                <c:pt idx="1949">
                  <c:v>2.4643552299999998</c:v>
                </c:pt>
                <c:pt idx="1950">
                  <c:v>2.4647753200000002</c:v>
                </c:pt>
                <c:pt idx="1951">
                  <c:v>2.4649662999999999</c:v>
                </c:pt>
                <c:pt idx="1952">
                  <c:v>2.4652335600000002</c:v>
                </c:pt>
                <c:pt idx="1953">
                  <c:v>2.46571088</c:v>
                </c:pt>
                <c:pt idx="1954">
                  <c:v>2.4659593100000001</c:v>
                </c:pt>
                <c:pt idx="1955">
                  <c:v>2.4662074999999999</c:v>
                </c:pt>
                <c:pt idx="1956">
                  <c:v>2.4664175500000001</c:v>
                </c:pt>
                <c:pt idx="1957">
                  <c:v>2.4667420400000002</c:v>
                </c:pt>
                <c:pt idx="1958">
                  <c:v>2.4670286199999998</c:v>
                </c:pt>
                <c:pt idx="1959">
                  <c:v>2.46723866</c:v>
                </c:pt>
                <c:pt idx="1960">
                  <c:v>2.4677541299999999</c:v>
                </c:pt>
                <c:pt idx="1961">
                  <c:v>2.4679832500000001</c:v>
                </c:pt>
                <c:pt idx="1962">
                  <c:v>2.4682505099999998</c:v>
                </c:pt>
                <c:pt idx="1963">
                  <c:v>2.4686133899999998</c:v>
                </c:pt>
                <c:pt idx="1964">
                  <c:v>2.4690334799999998</c:v>
                </c:pt>
                <c:pt idx="1965">
                  <c:v>2.4693007499999999</c:v>
                </c:pt>
                <c:pt idx="1966">
                  <c:v>2.4695680100000001</c:v>
                </c:pt>
                <c:pt idx="1967">
                  <c:v>2.4697973700000002</c:v>
                </c:pt>
                <c:pt idx="1968">
                  <c:v>2.4701600099999999</c:v>
                </c:pt>
                <c:pt idx="1969">
                  <c:v>2.4704656599999999</c:v>
                </c:pt>
                <c:pt idx="1970">
                  <c:v>2.4709048299999998</c:v>
                </c:pt>
                <c:pt idx="1971">
                  <c:v>2.47126746</c:v>
                </c:pt>
                <c:pt idx="1972">
                  <c:v>2.47155404</c:v>
                </c:pt>
                <c:pt idx="1973">
                  <c:v>2.47191691</c:v>
                </c:pt>
                <c:pt idx="1974">
                  <c:v>2.4721841800000002</c:v>
                </c:pt>
                <c:pt idx="1975">
                  <c:v>2.4725277399999999</c:v>
                </c:pt>
                <c:pt idx="1976">
                  <c:v>2.4728906199999998</c:v>
                </c:pt>
                <c:pt idx="1977">
                  <c:v>2.4733488600000002</c:v>
                </c:pt>
                <c:pt idx="1978">
                  <c:v>2.4736545099999998</c:v>
                </c:pt>
                <c:pt idx="1979">
                  <c:v>2.4740555299999998</c:v>
                </c:pt>
                <c:pt idx="1980">
                  <c:v>2.4745519200000001</c:v>
                </c:pt>
                <c:pt idx="1981">
                  <c:v>2.4748763999999999</c:v>
                </c:pt>
                <c:pt idx="1982">
                  <c:v>2.4752583499999998</c:v>
                </c:pt>
                <c:pt idx="1983">
                  <c:v>2.4756593699999998</c:v>
                </c:pt>
                <c:pt idx="1984">
                  <c:v>2.4759650199999998</c:v>
                </c:pt>
                <c:pt idx="1985">
                  <c:v>2.4765758500000001</c:v>
                </c:pt>
                <c:pt idx="1986">
                  <c:v>2.4768815000000002</c:v>
                </c:pt>
                <c:pt idx="1987">
                  <c:v>2.4771487699999999</c:v>
                </c:pt>
                <c:pt idx="1988">
                  <c:v>2.4776451599999998</c:v>
                </c:pt>
                <c:pt idx="1989">
                  <c:v>2.4781417800000001</c:v>
                </c:pt>
                <c:pt idx="1990">
                  <c:v>2.47850466</c:v>
                </c:pt>
                <c:pt idx="1991">
                  <c:v>2.4790010499999999</c:v>
                </c:pt>
                <c:pt idx="1992">
                  <c:v>2.4794020699999999</c:v>
                </c:pt>
                <c:pt idx="1993">
                  <c:v>2.4799365999999998</c:v>
                </c:pt>
                <c:pt idx="1994">
                  <c:v>2.4804713700000001</c:v>
                </c:pt>
                <c:pt idx="1995">
                  <c:v>2.48096776</c:v>
                </c:pt>
                <c:pt idx="1996">
                  <c:v>2.4815216100000002</c:v>
                </c:pt>
                <c:pt idx="1997">
                  <c:v>2.4820370700000001</c:v>
                </c:pt>
                <c:pt idx="1998">
                  <c:v>2.4824571600000001</c:v>
                </c:pt>
                <c:pt idx="1999">
                  <c:v>2.4829728599999998</c:v>
                </c:pt>
                <c:pt idx="2000">
                  <c:v>2.4833545699999999</c:v>
                </c:pt>
                <c:pt idx="2001">
                  <c:v>2.4838893400000002</c:v>
                </c:pt>
                <c:pt idx="2002">
                  <c:v>2.4842903600000001</c:v>
                </c:pt>
                <c:pt idx="2003">
                  <c:v>2.4849014299999999</c:v>
                </c:pt>
                <c:pt idx="2004">
                  <c:v>2.48553157</c:v>
                </c:pt>
                <c:pt idx="2005">
                  <c:v>2.48558879</c:v>
                </c:pt>
                <c:pt idx="2006">
                  <c:v>2.4863143000000001</c:v>
                </c:pt>
                <c:pt idx="2007">
                  <c:v>2.48713541</c:v>
                </c:pt>
                <c:pt idx="2008">
                  <c:v>2.48757458</c:v>
                </c:pt>
                <c:pt idx="2009">
                  <c:v>2.48793745</c:v>
                </c:pt>
                <c:pt idx="2010">
                  <c:v>2.4886248100000001</c:v>
                </c:pt>
                <c:pt idx="2011">
                  <c:v>2.48910213</c:v>
                </c:pt>
                <c:pt idx="2012">
                  <c:v>2.4896178199999999</c:v>
                </c:pt>
                <c:pt idx="2013">
                  <c:v>2.4901714300000002</c:v>
                </c:pt>
                <c:pt idx="2014">
                  <c:v>2.4909162500000002</c:v>
                </c:pt>
                <c:pt idx="2015">
                  <c:v>2.4913363500000001</c:v>
                </c:pt>
                <c:pt idx="2016">
                  <c:v>2.4921765300000001</c:v>
                </c:pt>
                <c:pt idx="2017">
                  <c:v>2.4925200900000002</c:v>
                </c:pt>
                <c:pt idx="2018">
                  <c:v>2.4932458400000002</c:v>
                </c:pt>
                <c:pt idx="2019">
                  <c:v>2.4938187599999999</c:v>
                </c:pt>
                <c:pt idx="2020">
                  <c:v>2.49456334</c:v>
                </c:pt>
                <c:pt idx="2021">
                  <c:v>2.4950790399999998</c:v>
                </c:pt>
                <c:pt idx="2022">
                  <c:v>2.4956708000000001</c:v>
                </c:pt>
                <c:pt idx="2023">
                  <c:v>2.4962437199999998</c:v>
                </c:pt>
                <c:pt idx="2024">
                  <c:v>2.496912</c:v>
                </c:pt>
                <c:pt idx="2025">
                  <c:v>2.4975612200000001</c:v>
                </c:pt>
                <c:pt idx="2026">
                  <c:v>2.4981913599999999</c:v>
                </c:pt>
                <c:pt idx="2027">
                  <c:v>2.4988215</c:v>
                </c:pt>
                <c:pt idx="2028">
                  <c:v>2.49964261</c:v>
                </c:pt>
                <c:pt idx="2029">
                  <c:v>2.5001389999999999</c:v>
                </c:pt>
                <c:pt idx="2030">
                  <c:v>2.5009219599999999</c:v>
                </c:pt>
                <c:pt idx="2031">
                  <c:v>2.50159025</c:v>
                </c:pt>
                <c:pt idx="2032">
                  <c:v>2.50237322</c:v>
                </c:pt>
                <c:pt idx="2033">
                  <c:v>2.5030796500000001</c:v>
                </c:pt>
                <c:pt idx="2034">
                  <c:v>2.50393891</c:v>
                </c:pt>
                <c:pt idx="2035">
                  <c:v>2.5044355399999998</c:v>
                </c:pt>
                <c:pt idx="2036">
                  <c:v>2.5052564099999999</c:v>
                </c:pt>
                <c:pt idx="2037">
                  <c:v>2.5059249399999999</c:v>
                </c:pt>
                <c:pt idx="2038">
                  <c:v>2.50668859</c:v>
                </c:pt>
                <c:pt idx="2039">
                  <c:v>2.5073950300000001</c:v>
                </c:pt>
                <c:pt idx="2040">
                  <c:v>2.50819707</c:v>
                </c:pt>
                <c:pt idx="2041">
                  <c:v>2.50896096</c:v>
                </c:pt>
                <c:pt idx="2042">
                  <c:v>2.5097246200000001</c:v>
                </c:pt>
                <c:pt idx="2043">
                  <c:v>2.51058388</c:v>
                </c:pt>
                <c:pt idx="2044">
                  <c:v>2.51134777</c:v>
                </c:pt>
                <c:pt idx="2045">
                  <c:v>2.5121307399999999</c:v>
                </c:pt>
                <c:pt idx="2046">
                  <c:v>2.5132000400000001</c:v>
                </c:pt>
                <c:pt idx="2047">
                  <c:v>2.5140593099999999</c:v>
                </c:pt>
                <c:pt idx="2048">
                  <c:v>2.5147848100000001</c:v>
                </c:pt>
                <c:pt idx="2049">
                  <c:v>2.5157206099999998</c:v>
                </c:pt>
                <c:pt idx="2050">
                  <c:v>2.5165417200000002</c:v>
                </c:pt>
                <c:pt idx="2051">
                  <c:v>2.5176300999999999</c:v>
                </c:pt>
                <c:pt idx="2052">
                  <c:v>2.5185084299999998</c:v>
                </c:pt>
                <c:pt idx="2053">
                  <c:v>2.5192339399999999</c:v>
                </c:pt>
                <c:pt idx="2054">
                  <c:v>2.5202651</c:v>
                </c:pt>
                <c:pt idx="2055">
                  <c:v>2.5213153400000001</c:v>
                </c:pt>
                <c:pt idx="2056">
                  <c:v>2.5221364500000001</c:v>
                </c:pt>
                <c:pt idx="2057">
                  <c:v>2.5231866799999998</c:v>
                </c:pt>
                <c:pt idx="2058">
                  <c:v>2.5242941399999999</c:v>
                </c:pt>
                <c:pt idx="2059">
                  <c:v>2.52528715</c:v>
                </c:pt>
                <c:pt idx="2060">
                  <c:v>2.5263183100000002</c:v>
                </c:pt>
                <c:pt idx="2061">
                  <c:v>2.5271582600000002</c:v>
                </c:pt>
                <c:pt idx="2062">
                  <c:v>2.5283041000000002</c:v>
                </c:pt>
                <c:pt idx="2063">
                  <c:v>2.5294306299999998</c:v>
                </c:pt>
                <c:pt idx="2064">
                  <c:v>2.5304808599999999</c:v>
                </c:pt>
                <c:pt idx="2065">
                  <c:v>2.53155017</c:v>
                </c:pt>
                <c:pt idx="2066">
                  <c:v>2.5324859599999998</c:v>
                </c:pt>
                <c:pt idx="2067">
                  <c:v>2.5334215200000001</c:v>
                </c:pt>
                <c:pt idx="2068">
                  <c:v>2.5345289700000002</c:v>
                </c:pt>
                <c:pt idx="2069">
                  <c:v>2.5356748100000002</c:v>
                </c:pt>
                <c:pt idx="2070">
                  <c:v>2.5368013399999998</c:v>
                </c:pt>
                <c:pt idx="2071">
                  <c:v>2.53779435</c:v>
                </c:pt>
                <c:pt idx="2072">
                  <c:v>2.53903532</c:v>
                </c:pt>
                <c:pt idx="2073">
                  <c:v>2.5401811599999999</c:v>
                </c:pt>
                <c:pt idx="2074">
                  <c:v>2.5412123200000001</c:v>
                </c:pt>
                <c:pt idx="2075">
                  <c:v>2.5423197700000002</c:v>
                </c:pt>
                <c:pt idx="2076">
                  <c:v>2.5434462999999998</c:v>
                </c:pt>
                <c:pt idx="2077">
                  <c:v>2.5445537599999999</c:v>
                </c:pt>
                <c:pt idx="2078">
                  <c:v>2.5458715000000001</c:v>
                </c:pt>
                <c:pt idx="2079">
                  <c:v>2.5469407999999998</c:v>
                </c:pt>
                <c:pt idx="2080">
                  <c:v>2.5481626999999998</c:v>
                </c:pt>
                <c:pt idx="2081">
                  <c:v>2.54906034</c:v>
                </c:pt>
                <c:pt idx="2082">
                  <c:v>2.5504541399999998</c:v>
                </c:pt>
                <c:pt idx="2083">
                  <c:v>2.5515997399999999</c:v>
                </c:pt>
                <c:pt idx="2084">
                  <c:v>2.5528984100000001</c:v>
                </c:pt>
                <c:pt idx="2085">
                  <c:v>2.5540058600000002</c:v>
                </c:pt>
                <c:pt idx="2086">
                  <c:v>2.5555334099999998</c:v>
                </c:pt>
                <c:pt idx="2087">
                  <c:v>2.5566980799999999</c:v>
                </c:pt>
                <c:pt idx="2088">
                  <c:v>2.5578820699999998</c:v>
                </c:pt>
                <c:pt idx="2089">
                  <c:v>2.5590085999999999</c:v>
                </c:pt>
                <c:pt idx="2090">
                  <c:v>2.5603644800000001</c:v>
                </c:pt>
                <c:pt idx="2091">
                  <c:v>2.5618920300000001</c:v>
                </c:pt>
                <c:pt idx="2092">
                  <c:v>2.56315231</c:v>
                </c:pt>
                <c:pt idx="2093">
                  <c:v>2.5645079599999998</c:v>
                </c:pt>
                <c:pt idx="2094">
                  <c:v>2.5659401399999999</c:v>
                </c:pt>
                <c:pt idx="2095">
                  <c:v>2.5673148600000002</c:v>
                </c:pt>
                <c:pt idx="2096">
                  <c:v>2.5686135299999999</c:v>
                </c:pt>
                <c:pt idx="2097">
                  <c:v>2.5700073200000002</c:v>
                </c:pt>
                <c:pt idx="2098">
                  <c:v>2.5713822799999999</c:v>
                </c:pt>
                <c:pt idx="2099">
                  <c:v>2.5726616400000002</c:v>
                </c:pt>
                <c:pt idx="2100">
                  <c:v>2.57396007</c:v>
                </c:pt>
                <c:pt idx="2101">
                  <c:v>2.5755448300000001</c:v>
                </c:pt>
                <c:pt idx="2102">
                  <c:v>2.57680511</c:v>
                </c:pt>
                <c:pt idx="2103">
                  <c:v>2.57837081</c:v>
                </c:pt>
                <c:pt idx="2104">
                  <c:v>2.57993674</c:v>
                </c:pt>
                <c:pt idx="2105">
                  <c:v>2.5813496100000002</c:v>
                </c:pt>
                <c:pt idx="2106">
                  <c:v>2.5827245699999999</c:v>
                </c:pt>
                <c:pt idx="2107">
                  <c:v>2.5842902699999999</c:v>
                </c:pt>
                <c:pt idx="2108">
                  <c:v>2.5857033700000001</c:v>
                </c:pt>
                <c:pt idx="2109">
                  <c:v>2.5872499900000001</c:v>
                </c:pt>
                <c:pt idx="2110">
                  <c:v>2.5886440300000002</c:v>
                </c:pt>
                <c:pt idx="2111">
                  <c:v>2.5901334299999998</c:v>
                </c:pt>
                <c:pt idx="2112">
                  <c:v>2.5917754199999998</c:v>
                </c:pt>
                <c:pt idx="2113">
                  <c:v>2.5932075999999999</c:v>
                </c:pt>
                <c:pt idx="2114">
                  <c:v>2.5948116799999998</c:v>
                </c:pt>
                <c:pt idx="2115">
                  <c:v>2.5963010799999999</c:v>
                </c:pt>
                <c:pt idx="2116">
                  <c:v>2.59773326</c:v>
                </c:pt>
                <c:pt idx="2117">
                  <c:v>2.5992417300000001</c:v>
                </c:pt>
                <c:pt idx="2118">
                  <c:v>2.6006927499999999</c:v>
                </c:pt>
                <c:pt idx="2119">
                  <c:v>2.6023349800000002</c:v>
                </c:pt>
                <c:pt idx="2120">
                  <c:v>2.6037290099999999</c:v>
                </c:pt>
                <c:pt idx="2121">
                  <c:v>2.6052947</c:v>
                </c:pt>
                <c:pt idx="2122">
                  <c:v>2.6068797099999999</c:v>
                </c:pt>
                <c:pt idx="2123">
                  <c:v>2.6084072599999999</c:v>
                </c:pt>
                <c:pt idx="2124">
                  <c:v>2.60987759</c:v>
                </c:pt>
                <c:pt idx="2125">
                  <c:v>2.6114051300000001</c:v>
                </c:pt>
                <c:pt idx="2126">
                  <c:v>2.6129708300000001</c:v>
                </c:pt>
                <c:pt idx="2127">
                  <c:v>2.61453676</c:v>
                </c:pt>
                <c:pt idx="2128">
                  <c:v>2.6162743599999998</c:v>
                </c:pt>
                <c:pt idx="2129">
                  <c:v>2.6176300000000001</c:v>
                </c:pt>
                <c:pt idx="2130">
                  <c:v>2.6191003300000002</c:v>
                </c:pt>
                <c:pt idx="2131">
                  <c:v>2.6207044100000001</c:v>
                </c:pt>
                <c:pt idx="2132">
                  <c:v>2.6223464000000001</c:v>
                </c:pt>
                <c:pt idx="2133">
                  <c:v>2.62389326</c:v>
                </c:pt>
                <c:pt idx="2134">
                  <c:v>2.6253061299999998</c:v>
                </c:pt>
                <c:pt idx="2135">
                  <c:v>2.6267955299999999</c:v>
                </c:pt>
                <c:pt idx="2136">
                  <c:v>2.6283423899999998</c:v>
                </c:pt>
                <c:pt idx="2137">
                  <c:v>2.6299271599999998</c:v>
                </c:pt>
                <c:pt idx="2138">
                  <c:v>2.6314928499999999</c:v>
                </c:pt>
                <c:pt idx="2139">
                  <c:v>2.6330206399999998</c:v>
                </c:pt>
                <c:pt idx="2140">
                  <c:v>2.6346626299999998</c:v>
                </c:pt>
                <c:pt idx="2141">
                  <c:v>2.63601851</c:v>
                </c:pt>
                <c:pt idx="2142">
                  <c:v>2.6376988899999998</c:v>
                </c:pt>
                <c:pt idx="2143">
                  <c:v>2.6393217999999998</c:v>
                </c:pt>
                <c:pt idx="2144">
                  <c:v>2.6406583800000001</c:v>
                </c:pt>
                <c:pt idx="2145">
                  <c:v>2.6423578299999999</c:v>
                </c:pt>
                <c:pt idx="2146">
                  <c:v>2.6439237599999998</c:v>
                </c:pt>
                <c:pt idx="2147">
                  <c:v>2.6452603300000002</c:v>
                </c:pt>
                <c:pt idx="2148">
                  <c:v>2.6467878800000002</c:v>
                </c:pt>
                <c:pt idx="2149">
                  <c:v>2.64841104</c:v>
                </c:pt>
                <c:pt idx="2150">
                  <c:v>2.6499385800000002</c:v>
                </c:pt>
                <c:pt idx="2151">
                  <c:v>2.6513898400000002</c:v>
                </c:pt>
                <c:pt idx="2152">
                  <c:v>2.6528983099999999</c:v>
                </c:pt>
                <c:pt idx="2153">
                  <c:v>2.6543686399999999</c:v>
                </c:pt>
                <c:pt idx="2154">
                  <c:v>2.65589619</c:v>
                </c:pt>
                <c:pt idx="2155">
                  <c:v>2.6572711500000001</c:v>
                </c:pt>
                <c:pt idx="2156">
                  <c:v>2.65895152</c:v>
                </c:pt>
                <c:pt idx="2157">
                  <c:v>2.6602308799999999</c:v>
                </c:pt>
                <c:pt idx="2158">
                  <c:v>2.6617202799999999</c:v>
                </c:pt>
                <c:pt idx="2159">
                  <c:v>2.6633813399999999</c:v>
                </c:pt>
                <c:pt idx="2160">
                  <c:v>2.6646990800000001</c:v>
                </c:pt>
                <c:pt idx="2161">
                  <c:v>2.6662266300000002</c:v>
                </c:pt>
                <c:pt idx="2162">
                  <c:v>2.6673531499999998</c:v>
                </c:pt>
                <c:pt idx="2163">
                  <c:v>2.6691288900000001</c:v>
                </c:pt>
                <c:pt idx="2164">
                  <c:v>2.6705038499999998</c:v>
                </c:pt>
                <c:pt idx="2165">
                  <c:v>2.6720504799999998</c:v>
                </c:pt>
                <c:pt idx="2166">
                  <c:v>2.6733679800000001</c:v>
                </c:pt>
                <c:pt idx="2167">
                  <c:v>2.6747047899999998</c:v>
                </c:pt>
                <c:pt idx="2168">
                  <c:v>2.6762323399999999</c:v>
                </c:pt>
                <c:pt idx="2169">
                  <c:v>2.6776261300000002</c:v>
                </c:pt>
                <c:pt idx="2170">
                  <c:v>2.6790010899999999</c:v>
                </c:pt>
                <c:pt idx="2171">
                  <c:v>2.6806049299999999</c:v>
                </c:pt>
                <c:pt idx="2172">
                  <c:v>2.6819036000000001</c:v>
                </c:pt>
                <c:pt idx="2173">
                  <c:v>2.6834311500000001</c:v>
                </c:pt>
                <c:pt idx="2174">
                  <c:v>2.6848440199999999</c:v>
                </c:pt>
                <c:pt idx="2175">
                  <c:v>2.6860661499999998</c:v>
                </c:pt>
                <c:pt idx="2176">
                  <c:v>2.68746018</c:v>
                </c:pt>
                <c:pt idx="2177">
                  <c:v>2.68904495</c:v>
                </c:pt>
                <c:pt idx="2178">
                  <c:v>2.6902861599999999</c:v>
                </c:pt>
                <c:pt idx="2179">
                  <c:v>2.6915273700000002</c:v>
                </c:pt>
                <c:pt idx="2180">
                  <c:v>2.69292116</c:v>
                </c:pt>
                <c:pt idx="2181">
                  <c:v>2.6944105600000001</c:v>
                </c:pt>
                <c:pt idx="2182">
                  <c:v>2.6957473799999998</c:v>
                </c:pt>
                <c:pt idx="2183">
                  <c:v>2.6969501999999999</c:v>
                </c:pt>
                <c:pt idx="2184">
                  <c:v>2.6984395999999999</c:v>
                </c:pt>
                <c:pt idx="2185">
                  <c:v>2.6995663599999999</c:v>
                </c:pt>
                <c:pt idx="2186">
                  <c:v>2.70080733</c:v>
                </c:pt>
                <c:pt idx="2187">
                  <c:v>2.7021441500000001</c:v>
                </c:pt>
                <c:pt idx="2188">
                  <c:v>2.70340443</c:v>
                </c:pt>
                <c:pt idx="2189">
                  <c:v>2.70460725</c:v>
                </c:pt>
                <c:pt idx="2190">
                  <c:v>2.70582938</c:v>
                </c:pt>
                <c:pt idx="2191">
                  <c:v>2.7070705899999998</c:v>
                </c:pt>
                <c:pt idx="2192">
                  <c:v>2.7082736500000002</c:v>
                </c:pt>
                <c:pt idx="2193">
                  <c:v>2.7094192499999998</c:v>
                </c:pt>
                <c:pt idx="2194">
                  <c:v>2.7107749000000001</c:v>
                </c:pt>
                <c:pt idx="2195">
                  <c:v>2.71199703</c:v>
                </c:pt>
                <c:pt idx="2196">
                  <c:v>2.7131235600000001</c:v>
                </c:pt>
                <c:pt idx="2197">
                  <c:v>2.71430755</c:v>
                </c:pt>
                <c:pt idx="2198">
                  <c:v>2.7154722200000001</c:v>
                </c:pt>
                <c:pt idx="2199">
                  <c:v>2.71667528</c:v>
                </c:pt>
                <c:pt idx="2200">
                  <c:v>2.7179737099999999</c:v>
                </c:pt>
                <c:pt idx="2201">
                  <c:v>2.71908116</c:v>
                </c:pt>
                <c:pt idx="2202">
                  <c:v>2.7202651499999999</c:v>
                </c:pt>
                <c:pt idx="2203">
                  <c:v>2.7215635800000002</c:v>
                </c:pt>
                <c:pt idx="2204">
                  <c:v>2.7227284900000002</c:v>
                </c:pt>
                <c:pt idx="2205">
                  <c:v>2.7238550199999998</c:v>
                </c:pt>
                <c:pt idx="2206">
                  <c:v>2.7250006199999999</c:v>
                </c:pt>
                <c:pt idx="2207">
                  <c:v>2.7261273899999998</c:v>
                </c:pt>
                <c:pt idx="2208">
                  <c:v>2.7272157699999999</c:v>
                </c:pt>
                <c:pt idx="2209">
                  <c:v>2.72830415</c:v>
                </c:pt>
                <c:pt idx="2210">
                  <c:v>2.7293925300000001</c:v>
                </c:pt>
                <c:pt idx="2211">
                  <c:v>2.7303855399999999</c:v>
                </c:pt>
                <c:pt idx="2212">
                  <c:v>2.7314929999999999</c:v>
                </c:pt>
                <c:pt idx="2213">
                  <c:v>2.7325432300000001</c:v>
                </c:pt>
                <c:pt idx="2214">
                  <c:v>2.7336125400000002</c:v>
                </c:pt>
                <c:pt idx="2215">
                  <c:v>2.73462462</c:v>
                </c:pt>
                <c:pt idx="2216">
                  <c:v>2.7356555500000002</c:v>
                </c:pt>
                <c:pt idx="2217">
                  <c:v>2.7367248499999999</c:v>
                </c:pt>
                <c:pt idx="2218">
                  <c:v>2.73775601</c:v>
                </c:pt>
                <c:pt idx="2219">
                  <c:v>2.7387299500000002</c:v>
                </c:pt>
                <c:pt idx="2220">
                  <c:v>2.7397611099999999</c:v>
                </c:pt>
                <c:pt idx="2221">
                  <c:v>2.7406966700000002</c:v>
                </c:pt>
                <c:pt idx="2222">
                  <c:v>2.7417659799999998</c:v>
                </c:pt>
                <c:pt idx="2223">
                  <c:v>2.74270177</c:v>
                </c:pt>
                <c:pt idx="2224">
                  <c:v>2.74356103</c:v>
                </c:pt>
                <c:pt idx="2225">
                  <c:v>2.7444202899999999</c:v>
                </c:pt>
                <c:pt idx="2226">
                  <c:v>2.7453177000000002</c:v>
                </c:pt>
                <c:pt idx="2227">
                  <c:v>2.74627233</c:v>
                </c:pt>
                <c:pt idx="2228">
                  <c:v>2.74709344</c:v>
                </c:pt>
                <c:pt idx="2229">
                  <c:v>2.7480864500000002</c:v>
                </c:pt>
                <c:pt idx="2230">
                  <c:v>2.7487928899999998</c:v>
                </c:pt>
                <c:pt idx="2231">
                  <c:v>2.74984312</c:v>
                </c:pt>
                <c:pt idx="2232">
                  <c:v>2.75058794</c:v>
                </c:pt>
                <c:pt idx="2233">
                  <c:v>2.75138974</c:v>
                </c:pt>
                <c:pt idx="2234">
                  <c:v>2.7523064599999998</c:v>
                </c:pt>
                <c:pt idx="2235">
                  <c:v>2.7531275700000002</c:v>
                </c:pt>
                <c:pt idx="2236">
                  <c:v>2.75406313</c:v>
                </c:pt>
                <c:pt idx="2237">
                  <c:v>2.75488424</c:v>
                </c:pt>
                <c:pt idx="2238">
                  <c:v>2.7557434999999999</c:v>
                </c:pt>
                <c:pt idx="2239">
                  <c:v>2.75648808</c:v>
                </c:pt>
                <c:pt idx="2240">
                  <c:v>2.7573857300000002</c:v>
                </c:pt>
                <c:pt idx="2241">
                  <c:v>2.7581875299999998</c:v>
                </c:pt>
                <c:pt idx="2242">
                  <c:v>2.7589132799999998</c:v>
                </c:pt>
                <c:pt idx="2243">
                  <c:v>2.7598106900000001</c:v>
                </c:pt>
                <c:pt idx="2244">
                  <c:v>2.7606127300000001</c:v>
                </c:pt>
                <c:pt idx="2245">
                  <c:v>2.76145291</c:v>
                </c:pt>
                <c:pt idx="2246">
                  <c:v>2.7622165700000001</c:v>
                </c:pt>
                <c:pt idx="2247">
                  <c:v>2.7629423100000001</c:v>
                </c:pt>
                <c:pt idx="2248">
                  <c:v>2.7639543999999998</c:v>
                </c:pt>
                <c:pt idx="2249">
                  <c:v>2.7647561999999999</c:v>
                </c:pt>
                <c:pt idx="2250">
                  <c:v>2.7655582399999998</c:v>
                </c:pt>
                <c:pt idx="2251">
                  <c:v>2.7662839899999998</c:v>
                </c:pt>
                <c:pt idx="2252">
                  <c:v>2.7671241800000002</c:v>
                </c:pt>
                <c:pt idx="2253">
                  <c:v>2.7678306099999999</c:v>
                </c:pt>
                <c:pt idx="2254">
                  <c:v>2.7686708000000002</c:v>
                </c:pt>
                <c:pt idx="2255">
                  <c:v>2.7693581599999999</c:v>
                </c:pt>
                <c:pt idx="2256">
                  <c:v>2.7701029799999999</c:v>
                </c:pt>
                <c:pt idx="2257">
                  <c:v>2.7708857099999999</c:v>
                </c:pt>
                <c:pt idx="2258">
                  <c:v>2.7718024300000002</c:v>
                </c:pt>
                <c:pt idx="2259">
                  <c:v>2.77239418</c:v>
                </c:pt>
                <c:pt idx="2260">
                  <c:v>2.77317715</c:v>
                </c:pt>
                <c:pt idx="2261">
                  <c:v>2.7738072900000001</c:v>
                </c:pt>
                <c:pt idx="2262">
                  <c:v>2.7744564999999999</c:v>
                </c:pt>
                <c:pt idx="2263">
                  <c:v>2.7752203899999999</c:v>
                </c:pt>
                <c:pt idx="2264">
                  <c:v>2.7760221999999999</c:v>
                </c:pt>
                <c:pt idx="2265">
                  <c:v>2.77670979</c:v>
                </c:pt>
                <c:pt idx="2266">
                  <c:v>2.77753067</c:v>
                </c:pt>
                <c:pt idx="2267">
                  <c:v>2.77823734</c:v>
                </c:pt>
                <c:pt idx="2268">
                  <c:v>2.7789437800000001</c:v>
                </c:pt>
                <c:pt idx="2269">
                  <c:v>2.7796886000000001</c:v>
                </c:pt>
                <c:pt idx="2270">
                  <c:v>2.7804904000000001</c:v>
                </c:pt>
                <c:pt idx="2271">
                  <c:v>2.7812733700000001</c:v>
                </c:pt>
                <c:pt idx="2272">
                  <c:v>2.7819416499999998</c:v>
                </c:pt>
                <c:pt idx="2273">
                  <c:v>2.78262901</c:v>
                </c:pt>
                <c:pt idx="2274">
                  <c:v>2.78329754</c:v>
                </c:pt>
                <c:pt idx="2275">
                  <c:v>2.7839083699999998</c:v>
                </c:pt>
                <c:pt idx="2276">
                  <c:v>2.7847294800000002</c:v>
                </c:pt>
                <c:pt idx="2277">
                  <c:v>2.78532147</c:v>
                </c:pt>
                <c:pt idx="2278">
                  <c:v>2.7859134700000001</c:v>
                </c:pt>
                <c:pt idx="2279">
                  <c:v>2.7866198999999998</c:v>
                </c:pt>
                <c:pt idx="2280">
                  <c:v>2.7870781400000002</c:v>
                </c:pt>
                <c:pt idx="2281">
                  <c:v>2.7878611100000001</c:v>
                </c:pt>
                <c:pt idx="2282">
                  <c:v>2.7885484699999998</c:v>
                </c:pt>
                <c:pt idx="2283">
                  <c:v>2.78915954</c:v>
                </c:pt>
                <c:pt idx="2284">
                  <c:v>2.7897706000000002</c:v>
                </c:pt>
                <c:pt idx="2285">
                  <c:v>2.79034352</c:v>
                </c:pt>
                <c:pt idx="2286">
                  <c:v>2.7909927400000001</c:v>
                </c:pt>
                <c:pt idx="2287">
                  <c:v>2.7916228799999998</c:v>
                </c:pt>
                <c:pt idx="2288">
                  <c:v>2.79223394</c:v>
                </c:pt>
                <c:pt idx="2289">
                  <c:v>2.7927303299999999</c:v>
                </c:pt>
                <c:pt idx="2290">
                  <c:v>2.79337955</c:v>
                </c:pt>
                <c:pt idx="2291">
                  <c:v>2.7940287599999998</c:v>
                </c:pt>
                <c:pt idx="2292">
                  <c:v>2.7945251500000001</c:v>
                </c:pt>
                <c:pt idx="2293">
                  <c:v>2.7952508900000002</c:v>
                </c:pt>
                <c:pt idx="2294">
                  <c:v>2.7959191799999998</c:v>
                </c:pt>
                <c:pt idx="2295">
                  <c:v>2.79647303</c:v>
                </c:pt>
                <c:pt idx="2296">
                  <c:v>2.79689312</c:v>
                </c:pt>
                <c:pt idx="2297">
                  <c:v>2.7975995500000002</c:v>
                </c:pt>
                <c:pt idx="2298">
                  <c:v>2.7982296899999999</c:v>
                </c:pt>
                <c:pt idx="2299">
                  <c:v>2.79884076</c:v>
                </c:pt>
                <c:pt idx="2300">
                  <c:v>2.7993752999999999</c:v>
                </c:pt>
                <c:pt idx="2301">
                  <c:v>2.7999672900000001</c:v>
                </c:pt>
                <c:pt idx="2302">
                  <c:v>2.77885413</c:v>
                </c:pt>
                <c:pt idx="2303">
                  <c:v>2.7704334300000002</c:v>
                </c:pt>
                <c:pt idx="2304">
                  <c:v>2.7604217499999999</c:v>
                </c:pt>
                <c:pt idx="2305">
                  <c:v>2.7503778900000002</c:v>
                </c:pt>
                <c:pt idx="2306">
                  <c:v>2.74037218</c:v>
                </c:pt>
                <c:pt idx="2307">
                  <c:v>2.73034716</c:v>
                </c:pt>
                <c:pt idx="2308">
                  <c:v>2.7203414399999999</c:v>
                </c:pt>
                <c:pt idx="2309">
                  <c:v>2.7103357300000002</c:v>
                </c:pt>
                <c:pt idx="2310">
                  <c:v>2.70031095</c:v>
                </c:pt>
                <c:pt idx="2311">
                  <c:v>2.6902861599999999</c:v>
                </c:pt>
                <c:pt idx="2312">
                  <c:v>2.6802613700000002</c:v>
                </c:pt>
                <c:pt idx="2313">
                  <c:v>2.67023659</c:v>
                </c:pt>
                <c:pt idx="2314">
                  <c:v>2.66019249</c:v>
                </c:pt>
                <c:pt idx="2315">
                  <c:v>2.6501295599999999</c:v>
                </c:pt>
                <c:pt idx="2316">
                  <c:v>2.6401238400000002</c:v>
                </c:pt>
                <c:pt idx="2317">
                  <c:v>2.6301181300000001</c:v>
                </c:pt>
                <c:pt idx="2318">
                  <c:v>2.6200742699999999</c:v>
                </c:pt>
                <c:pt idx="2319">
                  <c:v>2.6100301699999999</c:v>
                </c:pt>
                <c:pt idx="2320">
                  <c:v>2.6000244600000002</c:v>
                </c:pt>
                <c:pt idx="2321">
                  <c:v>2.58999968</c:v>
                </c:pt>
                <c:pt idx="2322">
                  <c:v>2.5799939599999999</c:v>
                </c:pt>
                <c:pt idx="2323">
                  <c:v>2.5699691800000002</c:v>
                </c:pt>
                <c:pt idx="2324">
                  <c:v>2.5599634600000001</c:v>
                </c:pt>
                <c:pt idx="2325">
                  <c:v>2.5499386799999999</c:v>
                </c:pt>
                <c:pt idx="2326">
                  <c:v>2.5399329700000002</c:v>
                </c:pt>
                <c:pt idx="2327">
                  <c:v>2.5299270200000001</c:v>
                </c:pt>
                <c:pt idx="2328">
                  <c:v>2.5199213</c:v>
                </c:pt>
                <c:pt idx="2329">
                  <c:v>2.5099155899999999</c:v>
                </c:pt>
                <c:pt idx="2330">
                  <c:v>2.4999098800000001</c:v>
                </c:pt>
                <c:pt idx="2331">
                  <c:v>2.48990417</c:v>
                </c:pt>
                <c:pt idx="2332">
                  <c:v>2.47850466</c:v>
                </c:pt>
                <c:pt idx="2333">
                  <c:v>2.46849871</c:v>
                </c:pt>
                <c:pt idx="2334">
                  <c:v>2.4584548499999999</c:v>
                </c:pt>
                <c:pt idx="2335">
                  <c:v>2.4484300600000002</c:v>
                </c:pt>
                <c:pt idx="2336">
                  <c:v>2.43840528</c:v>
                </c:pt>
                <c:pt idx="2337">
                  <c:v>2.4283804899999999</c:v>
                </c:pt>
                <c:pt idx="2338">
                  <c:v>2.4183747800000002</c:v>
                </c:pt>
                <c:pt idx="2339">
                  <c:v>2.4092855499999999</c:v>
                </c:pt>
                <c:pt idx="2340">
                  <c:v>2.4021248800000001</c:v>
                </c:pt>
                <c:pt idx="2341">
                  <c:v>2.3963964</c:v>
                </c:pt>
                <c:pt idx="2342">
                  <c:v>2.3915080999999998</c:v>
                </c:pt>
                <c:pt idx="2343">
                  <c:v>2.3875937500000002</c:v>
                </c:pt>
                <c:pt idx="2344">
                  <c:v>2.384233</c:v>
                </c:pt>
                <c:pt idx="2345">
                  <c:v>2.3813114199999998</c:v>
                </c:pt>
                <c:pt idx="2346">
                  <c:v>2.3787908600000001</c:v>
                </c:pt>
                <c:pt idx="2347">
                  <c:v>2.3765950199999999</c:v>
                </c:pt>
                <c:pt idx="2348">
                  <c:v>2.3744945500000001</c:v>
                </c:pt>
                <c:pt idx="2349">
                  <c:v>2.37258506</c:v>
                </c:pt>
                <c:pt idx="2350">
                  <c:v>2.37105751</c:v>
                </c:pt>
                <c:pt idx="2351">
                  <c:v>2.3695299599999999</c:v>
                </c:pt>
                <c:pt idx="2352">
                  <c:v>2.3680024099999999</c:v>
                </c:pt>
                <c:pt idx="2353">
                  <c:v>2.3665511600000002</c:v>
                </c:pt>
                <c:pt idx="2354">
                  <c:v>2.3654627800000001</c:v>
                </c:pt>
                <c:pt idx="2355">
                  <c:v>2.3643360100000002</c:v>
                </c:pt>
                <c:pt idx="2356">
                  <c:v>2.36328578</c:v>
                </c:pt>
                <c:pt idx="2357">
                  <c:v>2.3623120800000001</c:v>
                </c:pt>
                <c:pt idx="2358">
                  <c:v>2.36129999</c:v>
                </c:pt>
                <c:pt idx="2359">
                  <c:v>2.3605554099999999</c:v>
                </c:pt>
                <c:pt idx="2360">
                  <c:v>2.3598678099999999</c:v>
                </c:pt>
                <c:pt idx="2361">
                  <c:v>2.3590466999999999</c:v>
                </c:pt>
                <c:pt idx="2362">
                  <c:v>2.3583974799999998</c:v>
                </c:pt>
                <c:pt idx="2363">
                  <c:v>2.3576338300000002</c:v>
                </c:pt>
                <c:pt idx="2364">
                  <c:v>2.3571565200000002</c:v>
                </c:pt>
                <c:pt idx="2365">
                  <c:v>2.3563353999999999</c:v>
                </c:pt>
                <c:pt idx="2366">
                  <c:v>2.3557815600000001</c:v>
                </c:pt>
                <c:pt idx="2367">
                  <c:v>2.3551132699999999</c:v>
                </c:pt>
                <c:pt idx="2368">
                  <c:v>2.35465503</c:v>
                </c:pt>
                <c:pt idx="2369">
                  <c:v>2.3540439599999998</c:v>
                </c:pt>
                <c:pt idx="2370">
                  <c:v>2.3533756700000001</c:v>
                </c:pt>
                <c:pt idx="2371">
                  <c:v>2.3530700200000001</c:v>
                </c:pt>
                <c:pt idx="2372">
                  <c:v>2.35238266</c:v>
                </c:pt>
                <c:pt idx="2373">
                  <c:v>2.35198164</c:v>
                </c:pt>
                <c:pt idx="2374">
                  <c:v>2.3515234</c:v>
                </c:pt>
                <c:pt idx="2375">
                  <c:v>2.3510270100000001</c:v>
                </c:pt>
                <c:pt idx="2376">
                  <c:v>2.3506641400000001</c:v>
                </c:pt>
                <c:pt idx="2377">
                  <c:v>2.3502059000000002</c:v>
                </c:pt>
                <c:pt idx="2378">
                  <c:v>2.3498430300000002</c:v>
                </c:pt>
                <c:pt idx="2379">
                  <c:v>2.3493847799999998</c:v>
                </c:pt>
                <c:pt idx="2380">
                  <c:v>2.3489646899999999</c:v>
                </c:pt>
                <c:pt idx="2381">
                  <c:v>2.3484108400000001</c:v>
                </c:pt>
                <c:pt idx="2382">
                  <c:v>2.3481244999999999</c:v>
                </c:pt>
                <c:pt idx="2383">
                  <c:v>2.3478190900000002</c:v>
                </c:pt>
                <c:pt idx="2384">
                  <c:v>2.34730339</c:v>
                </c:pt>
                <c:pt idx="2385">
                  <c:v>2.3470742699999998</c:v>
                </c:pt>
                <c:pt idx="2386">
                  <c:v>2.34684515</c:v>
                </c:pt>
                <c:pt idx="2387">
                  <c:v>2.3463296900000001</c:v>
                </c:pt>
                <c:pt idx="2388">
                  <c:v>2.3461959399999999</c:v>
                </c:pt>
                <c:pt idx="2389">
                  <c:v>2.34571862</c:v>
                </c:pt>
                <c:pt idx="2390">
                  <c:v>2.3454513499999998</c:v>
                </c:pt>
                <c:pt idx="2391">
                  <c:v>2.3451266300000002</c:v>
                </c:pt>
                <c:pt idx="2392">
                  <c:v>2.34493566</c:v>
                </c:pt>
                <c:pt idx="2393">
                  <c:v>2.34453464</c:v>
                </c:pt>
                <c:pt idx="2394">
                  <c:v>2.3442101499999999</c:v>
                </c:pt>
                <c:pt idx="2395">
                  <c:v>2.3439044999999998</c:v>
                </c:pt>
                <c:pt idx="2396">
                  <c:v>2.3436372300000001</c:v>
                </c:pt>
                <c:pt idx="2397">
                  <c:v>2.3432552800000002</c:v>
                </c:pt>
                <c:pt idx="2398">
                  <c:v>2.3431408399999998</c:v>
                </c:pt>
                <c:pt idx="2399">
                  <c:v>2.3428161099999998</c:v>
                </c:pt>
                <c:pt idx="2400">
                  <c:v>2.34262514</c:v>
                </c:pt>
                <c:pt idx="2401">
                  <c:v>2.3423578699999998</c:v>
                </c:pt>
                <c:pt idx="2402">
                  <c:v>2.3420331499999998</c:v>
                </c:pt>
                <c:pt idx="2403">
                  <c:v>2.3416323700000001</c:v>
                </c:pt>
                <c:pt idx="2404">
                  <c:v>2.34144139</c:v>
                </c:pt>
                <c:pt idx="2405">
                  <c:v>2.3412122700000002</c:v>
                </c:pt>
                <c:pt idx="2406">
                  <c:v>2.3409829100000001</c:v>
                </c:pt>
                <c:pt idx="2407">
                  <c:v>2.34065843</c:v>
                </c:pt>
                <c:pt idx="2408">
                  <c:v>2.3403911599999998</c:v>
                </c:pt>
                <c:pt idx="2409">
                  <c:v>2.3401620400000001</c:v>
                </c:pt>
                <c:pt idx="2410">
                  <c:v>2.3398373100000001</c:v>
                </c:pt>
                <c:pt idx="2411">
                  <c:v>2.3397035599999998</c:v>
                </c:pt>
                <c:pt idx="2412">
                  <c:v>2.3392643899999999</c:v>
                </c:pt>
                <c:pt idx="2413">
                  <c:v>2.3391499499999999</c:v>
                </c:pt>
                <c:pt idx="2414">
                  <c:v>2.3388061499999999</c:v>
                </c:pt>
                <c:pt idx="2415">
                  <c:v>2.33871078</c:v>
                </c:pt>
                <c:pt idx="2416">
                  <c:v>2.33823347</c:v>
                </c:pt>
                <c:pt idx="2417">
                  <c:v>2.33800411</c:v>
                </c:pt>
                <c:pt idx="2418">
                  <c:v>2.3377559200000002</c:v>
                </c:pt>
                <c:pt idx="2419">
                  <c:v>2.3374123600000001</c:v>
                </c:pt>
                <c:pt idx="2420">
                  <c:v>2.3371641599999999</c:v>
                </c:pt>
                <c:pt idx="2421">
                  <c:v>2.3368775799999999</c:v>
                </c:pt>
                <c:pt idx="2422">
                  <c:v>2.3366675400000001</c:v>
                </c:pt>
                <c:pt idx="2423">
                  <c:v>2.3364574899999999</c:v>
                </c:pt>
                <c:pt idx="2424">
                  <c:v>2.3362665200000001</c:v>
                </c:pt>
                <c:pt idx="2425">
                  <c:v>2.3357891999999998</c:v>
                </c:pt>
                <c:pt idx="2426">
                  <c:v>2.33556008</c:v>
                </c:pt>
                <c:pt idx="2427">
                  <c:v>2.3352928199999998</c:v>
                </c:pt>
                <c:pt idx="2428">
                  <c:v>2.3350637000000001</c:v>
                </c:pt>
                <c:pt idx="2429">
                  <c:v>2.33479619</c:v>
                </c:pt>
                <c:pt idx="2430">
                  <c:v>2.33441448</c:v>
                </c:pt>
                <c:pt idx="2431">
                  <c:v>2.3341660499999999</c:v>
                </c:pt>
                <c:pt idx="2432">
                  <c:v>2.3337652699999998</c:v>
                </c:pt>
                <c:pt idx="2433">
                  <c:v>2.3335743</c:v>
                </c:pt>
                <c:pt idx="2434">
                  <c:v>2.33324957</c:v>
                </c:pt>
                <c:pt idx="2435">
                  <c:v>2.3330776700000002</c:v>
                </c:pt>
                <c:pt idx="2436">
                  <c:v>2.3327722500000001</c:v>
                </c:pt>
                <c:pt idx="2437">
                  <c:v>2.3324859099999999</c:v>
                </c:pt>
                <c:pt idx="2438">
                  <c:v>2.3322949400000001</c:v>
                </c:pt>
                <c:pt idx="2439">
                  <c:v>2.3318748500000002</c:v>
                </c:pt>
                <c:pt idx="2440">
                  <c:v>2.3315882700000001</c:v>
                </c:pt>
                <c:pt idx="2441">
                  <c:v>2.33139729</c:v>
                </c:pt>
                <c:pt idx="2442">
                  <c:v>2.3311109499999998</c:v>
                </c:pt>
                <c:pt idx="2443">
                  <c:v>2.33093905</c:v>
                </c:pt>
                <c:pt idx="2444">
                  <c:v>2.3306527099999998</c:v>
                </c:pt>
                <c:pt idx="2445">
                  <c:v>2.3303279899999998</c:v>
                </c:pt>
                <c:pt idx="2446">
                  <c:v>2.33009887</c:v>
                </c:pt>
                <c:pt idx="2447">
                  <c:v>2.3299269699999998</c:v>
                </c:pt>
                <c:pt idx="2448">
                  <c:v>2.3295068699999999</c:v>
                </c:pt>
                <c:pt idx="2449">
                  <c:v>2.3292968300000001</c:v>
                </c:pt>
                <c:pt idx="2450">
                  <c:v>2.3291442400000002</c:v>
                </c:pt>
                <c:pt idx="2451">
                  <c:v>2.3286859999999998</c:v>
                </c:pt>
                <c:pt idx="2452">
                  <c:v>2.3283994200000002</c:v>
                </c:pt>
                <c:pt idx="2453">
                  <c:v>2.3282659099999998</c:v>
                </c:pt>
                <c:pt idx="2454">
                  <c:v>2.3279602499999998</c:v>
                </c:pt>
                <c:pt idx="2455">
                  <c:v>2.32780743</c:v>
                </c:pt>
                <c:pt idx="2456">
                  <c:v>2.32738757</c:v>
                </c:pt>
                <c:pt idx="2457">
                  <c:v>2.3270819199999999</c:v>
                </c:pt>
                <c:pt idx="2458">
                  <c:v>2.3267574299999998</c:v>
                </c:pt>
                <c:pt idx="2459">
                  <c:v>2.32656646</c:v>
                </c:pt>
                <c:pt idx="2460">
                  <c:v>2.32626081</c:v>
                </c:pt>
                <c:pt idx="2461">
                  <c:v>2.3259553899999998</c:v>
                </c:pt>
                <c:pt idx="2462">
                  <c:v>2.3257644200000001</c:v>
                </c:pt>
                <c:pt idx="2463">
                  <c:v>2.3254780799999999</c:v>
                </c:pt>
                <c:pt idx="2464">
                  <c:v>2.3250770599999999</c:v>
                </c:pt>
                <c:pt idx="2465">
                  <c:v>2.3249242300000001</c:v>
                </c:pt>
                <c:pt idx="2466">
                  <c:v>2.32465696</c:v>
                </c:pt>
                <c:pt idx="2467">
                  <c:v>2.32431316</c:v>
                </c:pt>
                <c:pt idx="2468">
                  <c:v>2.3240268199999998</c:v>
                </c:pt>
                <c:pt idx="2469">
                  <c:v>2.3237021000000002</c:v>
                </c:pt>
                <c:pt idx="2470">
                  <c:v>2.32354927</c:v>
                </c:pt>
                <c:pt idx="2471">
                  <c:v>2.3231484899999999</c:v>
                </c:pt>
                <c:pt idx="2472">
                  <c:v>2.3229191299999998</c:v>
                </c:pt>
                <c:pt idx="2473">
                  <c:v>2.3224608899999999</c:v>
                </c:pt>
                <c:pt idx="2474">
                  <c:v>2.3221745500000002</c:v>
                </c:pt>
                <c:pt idx="2475">
                  <c:v>2.3219645</c:v>
                </c:pt>
                <c:pt idx="2476">
                  <c:v>2.3216397799999999</c:v>
                </c:pt>
                <c:pt idx="2477">
                  <c:v>2.32121968</c:v>
                </c:pt>
                <c:pt idx="2478">
                  <c:v>2.3209905599999998</c:v>
                </c:pt>
                <c:pt idx="2479">
                  <c:v>2.32078052</c:v>
                </c:pt>
                <c:pt idx="2480">
                  <c:v>2.3203032000000001</c:v>
                </c:pt>
                <c:pt idx="2481">
                  <c:v>2.31997871</c:v>
                </c:pt>
                <c:pt idx="2482">
                  <c:v>2.31969213</c:v>
                </c:pt>
                <c:pt idx="2483">
                  <c:v>2.31913853</c:v>
                </c:pt>
                <c:pt idx="2484">
                  <c:v>2.3189284799999998</c:v>
                </c:pt>
                <c:pt idx="2485">
                  <c:v>2.3184702399999999</c:v>
                </c:pt>
                <c:pt idx="2486">
                  <c:v>2.3180501499999999</c:v>
                </c:pt>
                <c:pt idx="2487">
                  <c:v>2.3177063499999999</c:v>
                </c:pt>
                <c:pt idx="2488">
                  <c:v>2.31726718</c:v>
                </c:pt>
                <c:pt idx="2489">
                  <c:v>2.31694245</c:v>
                </c:pt>
                <c:pt idx="2490">
                  <c:v>2.3166751900000002</c:v>
                </c:pt>
                <c:pt idx="2491">
                  <c:v>2.3163123099999998</c:v>
                </c:pt>
                <c:pt idx="2492">
                  <c:v>2.3157396299999999</c:v>
                </c:pt>
                <c:pt idx="2493">
                  <c:v>2.3154149099999999</c:v>
                </c:pt>
                <c:pt idx="2494">
                  <c:v>2.3148229100000002</c:v>
                </c:pt>
                <c:pt idx="2495">
                  <c:v>2.3143074499999998</c:v>
                </c:pt>
                <c:pt idx="2496">
                  <c:v>2.3140211100000001</c:v>
                </c:pt>
                <c:pt idx="2497">
                  <c:v>2.3134481899999999</c:v>
                </c:pt>
                <c:pt idx="2498">
                  <c:v>2.31293273</c:v>
                </c:pt>
                <c:pt idx="2499">
                  <c:v>2.3124361000000002</c:v>
                </c:pt>
                <c:pt idx="2500">
                  <c:v>2.3119397199999998</c:v>
                </c:pt>
                <c:pt idx="2501">
                  <c:v>2.3113858700000001</c:v>
                </c:pt>
                <c:pt idx="2502">
                  <c:v>2.3109276300000001</c:v>
                </c:pt>
                <c:pt idx="2503">
                  <c:v>2.3103931000000002</c:v>
                </c:pt>
                <c:pt idx="2504">
                  <c:v>2.30982018</c:v>
                </c:pt>
                <c:pt idx="2505">
                  <c:v>2.3092091099999998</c:v>
                </c:pt>
                <c:pt idx="2506">
                  <c:v>2.3085789700000001</c:v>
                </c:pt>
                <c:pt idx="2507">
                  <c:v>2.3080251199999999</c:v>
                </c:pt>
                <c:pt idx="2508">
                  <c:v>2.3072996099999998</c:v>
                </c:pt>
                <c:pt idx="2509">
                  <c:v>2.3066885500000001</c:v>
                </c:pt>
                <c:pt idx="2510">
                  <c:v>2.30596304</c:v>
                </c:pt>
                <c:pt idx="2511">
                  <c:v>2.30508471</c:v>
                </c:pt>
                <c:pt idx="2512">
                  <c:v>2.3043589600000001</c:v>
                </c:pt>
                <c:pt idx="2513">
                  <c:v>2.3034997000000001</c:v>
                </c:pt>
                <c:pt idx="2514">
                  <c:v>2.3026213599999998</c:v>
                </c:pt>
                <c:pt idx="2515">
                  <c:v>2.3016665000000001</c:v>
                </c:pt>
                <c:pt idx="2516">
                  <c:v>2.3007118700000002</c:v>
                </c:pt>
                <c:pt idx="2517">
                  <c:v>2.2999479799999998</c:v>
                </c:pt>
                <c:pt idx="2518">
                  <c:v>2.2988596000000001</c:v>
                </c:pt>
                <c:pt idx="2519">
                  <c:v>2.29773307</c:v>
                </c:pt>
                <c:pt idx="2520">
                  <c:v>2.2966446899999999</c:v>
                </c:pt>
                <c:pt idx="2521">
                  <c:v>2.29544163</c:v>
                </c:pt>
                <c:pt idx="2522">
                  <c:v>2.2941622700000002</c:v>
                </c:pt>
                <c:pt idx="2523">
                  <c:v>2.2927684799999999</c:v>
                </c:pt>
                <c:pt idx="2524">
                  <c:v>2.29122162</c:v>
                </c:pt>
                <c:pt idx="2525">
                  <c:v>2.2897322199999999</c:v>
                </c:pt>
                <c:pt idx="2526">
                  <c:v>2.28803277</c:v>
                </c:pt>
                <c:pt idx="2527">
                  <c:v>2.2862760999999998</c:v>
                </c:pt>
                <c:pt idx="2528">
                  <c:v>2.2844238300000002</c:v>
                </c:pt>
                <c:pt idx="2529">
                  <c:v>2.2827053099999999</c:v>
                </c:pt>
                <c:pt idx="2530">
                  <c:v>2.2807767399999999</c:v>
                </c:pt>
                <c:pt idx="2531">
                  <c:v>2.2789437800000001</c:v>
                </c:pt>
                <c:pt idx="2532">
                  <c:v>2.2768242399999998</c:v>
                </c:pt>
                <c:pt idx="2533">
                  <c:v>2.27481914</c:v>
                </c:pt>
                <c:pt idx="2534">
                  <c:v>2.2727377400000002</c:v>
                </c:pt>
                <c:pt idx="2535">
                  <c:v>2.2706565900000002</c:v>
                </c:pt>
                <c:pt idx="2536">
                  <c:v>2.26851797</c:v>
                </c:pt>
                <c:pt idx="2537">
                  <c:v>2.2665128700000001</c:v>
                </c:pt>
                <c:pt idx="2538">
                  <c:v>2.2644505499999998</c:v>
                </c:pt>
                <c:pt idx="2539">
                  <c:v>2.2625601299999998</c:v>
                </c:pt>
                <c:pt idx="2540">
                  <c:v>2.2605171199999998</c:v>
                </c:pt>
                <c:pt idx="2541">
                  <c:v>2.2586267000000002</c:v>
                </c:pt>
                <c:pt idx="2542">
                  <c:v>2.2567935000000001</c:v>
                </c:pt>
                <c:pt idx="2543">
                  <c:v>2.2550940499999999</c:v>
                </c:pt>
                <c:pt idx="2544">
                  <c:v>2.2531845599999998</c:v>
                </c:pt>
                <c:pt idx="2545">
                  <c:v>2.2512369200000002</c:v>
                </c:pt>
                <c:pt idx="2546">
                  <c:v>2.2496712200000002</c:v>
                </c:pt>
                <c:pt idx="2547">
                  <c:v>2.2478380200000001</c:v>
                </c:pt>
                <c:pt idx="2548">
                  <c:v>2.2461576499999998</c:v>
                </c:pt>
                <c:pt idx="2549">
                  <c:v>2.2444965799999999</c:v>
                </c:pt>
                <c:pt idx="2550">
                  <c:v>2.2429687999999999</c:v>
                </c:pt>
                <c:pt idx="2551">
                  <c:v>2.2412312000000001</c:v>
                </c:pt>
                <c:pt idx="2552">
                  <c:v>2.23970366</c:v>
                </c:pt>
                <c:pt idx="2553">
                  <c:v>2.2381761099999999</c:v>
                </c:pt>
                <c:pt idx="2554">
                  <c:v>2.2367439299999998</c:v>
                </c:pt>
                <c:pt idx="2555">
                  <c:v>2.2352354499999998</c:v>
                </c:pt>
                <c:pt idx="2556">
                  <c:v>2.2338223500000001</c:v>
                </c:pt>
                <c:pt idx="2557">
                  <c:v>2.2322757200000001</c:v>
                </c:pt>
                <c:pt idx="2558">
                  <c:v>2.2308816899999999</c:v>
                </c:pt>
                <c:pt idx="2559">
                  <c:v>2.2296788699999999</c:v>
                </c:pt>
                <c:pt idx="2560">
                  <c:v>2.2282085399999998</c:v>
                </c:pt>
                <c:pt idx="2561">
                  <c:v>2.2267000700000001</c:v>
                </c:pt>
                <c:pt idx="2562">
                  <c:v>2.22534418</c:v>
                </c:pt>
                <c:pt idx="2563">
                  <c:v>2.22410321</c:v>
                </c:pt>
                <c:pt idx="2564">
                  <c:v>2.2228238600000001</c:v>
                </c:pt>
                <c:pt idx="2565">
                  <c:v>2.2215251899999999</c:v>
                </c:pt>
                <c:pt idx="2566">
                  <c:v>2.22024584</c:v>
                </c:pt>
                <c:pt idx="2567">
                  <c:v>2.2189664800000002</c:v>
                </c:pt>
                <c:pt idx="2568">
                  <c:v>2.21789718</c:v>
                </c:pt>
                <c:pt idx="2569">
                  <c:v>2.21667528</c:v>
                </c:pt>
                <c:pt idx="2570">
                  <c:v>2.2154340700000001</c:v>
                </c:pt>
                <c:pt idx="2571">
                  <c:v>2.21442199</c:v>
                </c:pt>
                <c:pt idx="2572">
                  <c:v>2.2131998500000001</c:v>
                </c:pt>
                <c:pt idx="2573">
                  <c:v>2.21199703</c:v>
                </c:pt>
                <c:pt idx="2574">
                  <c:v>2.21088934</c:v>
                </c:pt>
                <c:pt idx="2575">
                  <c:v>2.2099537800000002</c:v>
                </c:pt>
                <c:pt idx="2576">
                  <c:v>2.2086934999999999</c:v>
                </c:pt>
                <c:pt idx="2577">
                  <c:v>2.2075860500000002</c:v>
                </c:pt>
                <c:pt idx="2578">
                  <c:v>2.2063829899999998</c:v>
                </c:pt>
                <c:pt idx="2579">
                  <c:v>2.2054855799999999</c:v>
                </c:pt>
                <c:pt idx="2580">
                  <c:v>2.2043971999999998</c:v>
                </c:pt>
                <c:pt idx="2581">
                  <c:v>2.2033088200000002</c:v>
                </c:pt>
                <c:pt idx="2582">
                  <c:v>2.20237303</c:v>
                </c:pt>
                <c:pt idx="2583">
                  <c:v>2.2012846499999998</c:v>
                </c:pt>
                <c:pt idx="2584">
                  <c:v>2.2004253899999999</c:v>
                </c:pt>
                <c:pt idx="2585">
                  <c:v>2.1993370099999998</c:v>
                </c:pt>
                <c:pt idx="2586">
                  <c:v>2.1984968199999999</c:v>
                </c:pt>
                <c:pt idx="2587">
                  <c:v>2.1973702899999998</c:v>
                </c:pt>
                <c:pt idx="2588">
                  <c:v>2.1965110299999999</c:v>
                </c:pt>
                <c:pt idx="2589">
                  <c:v>2.1955752400000002</c:v>
                </c:pt>
                <c:pt idx="2590">
                  <c:v>2.1946968999999998</c:v>
                </c:pt>
                <c:pt idx="2591">
                  <c:v>2.1938376399999999</c:v>
                </c:pt>
                <c:pt idx="2592">
                  <c:v>2.1928064799999998</c:v>
                </c:pt>
                <c:pt idx="2593">
                  <c:v>2.1918327799999999</c:v>
                </c:pt>
                <c:pt idx="2594">
                  <c:v>2.19101167</c:v>
                </c:pt>
                <c:pt idx="2595">
                  <c:v>2.1903815299999998</c:v>
                </c:pt>
                <c:pt idx="2596">
                  <c:v>2.1896557799999998</c:v>
                </c:pt>
                <c:pt idx="2597">
                  <c:v>2.1889112000000002</c:v>
                </c:pt>
                <c:pt idx="2598">
                  <c:v>2.18795633</c:v>
                </c:pt>
                <c:pt idx="2599">
                  <c:v>2.1872117499999999</c:v>
                </c:pt>
                <c:pt idx="2600">
                  <c:v>2.18631434</c:v>
                </c:pt>
                <c:pt idx="2601">
                  <c:v>2.18555045</c:v>
                </c:pt>
                <c:pt idx="2602">
                  <c:v>2.1847674800000001</c:v>
                </c:pt>
                <c:pt idx="2603">
                  <c:v>2.1842138800000002</c:v>
                </c:pt>
                <c:pt idx="2604">
                  <c:v>2.18327808</c:v>
                </c:pt>
                <c:pt idx="2605">
                  <c:v>2.1825716499999999</c:v>
                </c:pt>
                <c:pt idx="2606">
                  <c:v>2.1819033600000002</c:v>
                </c:pt>
                <c:pt idx="2607">
                  <c:v>2.18133044</c:v>
                </c:pt>
                <c:pt idx="2608">
                  <c:v>2.18050933</c:v>
                </c:pt>
                <c:pt idx="2609">
                  <c:v>2.1799175700000002</c:v>
                </c:pt>
                <c:pt idx="2610">
                  <c:v>2.1791727500000002</c:v>
                </c:pt>
                <c:pt idx="2611">
                  <c:v>2.17850447</c:v>
                </c:pt>
                <c:pt idx="2612">
                  <c:v>2.1777024300000001</c:v>
                </c:pt>
                <c:pt idx="2613">
                  <c:v>2.1772251100000002</c:v>
                </c:pt>
                <c:pt idx="2614">
                  <c:v>2.1767096499999998</c:v>
                </c:pt>
                <c:pt idx="2615">
                  <c:v>2.1760029799999998</c:v>
                </c:pt>
                <c:pt idx="2616">
                  <c:v>2.1752584000000001</c:v>
                </c:pt>
                <c:pt idx="2617">
                  <c:v>2.17470455</c:v>
                </c:pt>
                <c:pt idx="2618">
                  <c:v>2.1740553399999998</c:v>
                </c:pt>
                <c:pt idx="2619">
                  <c:v>2.1733489000000001</c:v>
                </c:pt>
                <c:pt idx="2620">
                  <c:v>2.1728713499999999</c:v>
                </c:pt>
                <c:pt idx="2621">
                  <c:v>2.1722030600000002</c:v>
                </c:pt>
                <c:pt idx="2622">
                  <c:v>2.1718020400000002</c:v>
                </c:pt>
                <c:pt idx="2623">
                  <c:v>2.1710574600000001</c:v>
                </c:pt>
                <c:pt idx="2624">
                  <c:v>2.1705610800000001</c:v>
                </c:pt>
                <c:pt idx="2625">
                  <c:v>2.1699881599999999</c:v>
                </c:pt>
                <c:pt idx="2626">
                  <c:v>2.1694343100000002</c:v>
                </c:pt>
                <c:pt idx="2627">
                  <c:v>2.1688806999999999</c:v>
                </c:pt>
                <c:pt idx="2628">
                  <c:v>2.1682696300000002</c:v>
                </c:pt>
                <c:pt idx="2629">
                  <c:v>2.1678495400000002</c:v>
                </c:pt>
                <c:pt idx="2630">
                  <c:v>2.16727662</c:v>
                </c:pt>
                <c:pt idx="2631">
                  <c:v>2.1667420900000001</c:v>
                </c:pt>
                <c:pt idx="2632">
                  <c:v>2.1662645299999999</c:v>
                </c:pt>
                <c:pt idx="2633">
                  <c:v>2.1658062899999999</c:v>
                </c:pt>
                <c:pt idx="2634">
                  <c:v>2.1652143000000001</c:v>
                </c:pt>
                <c:pt idx="2635">
                  <c:v>2.1647751300000002</c:v>
                </c:pt>
                <c:pt idx="2636">
                  <c:v>2.1643550399999998</c:v>
                </c:pt>
                <c:pt idx="2637">
                  <c:v>2.1639158699999999</c:v>
                </c:pt>
                <c:pt idx="2638">
                  <c:v>2.16334319</c:v>
                </c:pt>
                <c:pt idx="2639">
                  <c:v>2.1628656400000001</c:v>
                </c:pt>
                <c:pt idx="2640">
                  <c:v>2.1624264700000002</c:v>
                </c:pt>
                <c:pt idx="2641">
                  <c:v>2.1619491599999998</c:v>
                </c:pt>
                <c:pt idx="2642">
                  <c:v>2.1615481399999998</c:v>
                </c:pt>
                <c:pt idx="2643">
                  <c:v>2.1608607800000001</c:v>
                </c:pt>
                <c:pt idx="2644">
                  <c:v>2.16057444</c:v>
                </c:pt>
                <c:pt idx="2645">
                  <c:v>2.16019249</c:v>
                </c:pt>
                <c:pt idx="2646">
                  <c:v>2.1597724</c:v>
                </c:pt>
                <c:pt idx="2647">
                  <c:v>2.1594095200000001</c:v>
                </c:pt>
                <c:pt idx="2648">
                  <c:v>2.1588940600000002</c:v>
                </c:pt>
                <c:pt idx="2649">
                  <c:v>2.1584739700000002</c:v>
                </c:pt>
                <c:pt idx="2650">
                  <c:v>2.15788198</c:v>
                </c:pt>
                <c:pt idx="2651">
                  <c:v>2.15753818</c:v>
                </c:pt>
                <c:pt idx="2652">
                  <c:v>2.1572518299999999</c:v>
                </c:pt>
                <c:pt idx="2653">
                  <c:v>2.1567170600000001</c:v>
                </c:pt>
                <c:pt idx="2654">
                  <c:v>2.15629721</c:v>
                </c:pt>
                <c:pt idx="2655">
                  <c:v>2.15589619</c:v>
                </c:pt>
                <c:pt idx="2656">
                  <c:v>2.1553995600000002</c:v>
                </c:pt>
                <c:pt idx="2657">
                  <c:v>2.15517044</c:v>
                </c:pt>
                <c:pt idx="2658">
                  <c:v>2.1546359100000001</c:v>
                </c:pt>
                <c:pt idx="2659">
                  <c:v>2.1544258599999999</c:v>
                </c:pt>
                <c:pt idx="2660">
                  <c:v>2.1541011299999999</c:v>
                </c:pt>
                <c:pt idx="2661">
                  <c:v>2.1534328500000002</c:v>
                </c:pt>
                <c:pt idx="2662">
                  <c:v>2.1531274300000001</c:v>
                </c:pt>
                <c:pt idx="2663">
                  <c:v>2.15282178</c:v>
                </c:pt>
                <c:pt idx="2664">
                  <c:v>2.1523253900000001</c:v>
                </c:pt>
                <c:pt idx="2665">
                  <c:v>2.1521153499999999</c:v>
                </c:pt>
                <c:pt idx="2666">
                  <c:v>2.1517715499999999</c:v>
                </c:pt>
                <c:pt idx="2667">
                  <c:v>2.15129423</c:v>
                </c:pt>
                <c:pt idx="2668">
                  <c:v>2.1509888199999998</c:v>
                </c:pt>
                <c:pt idx="2669">
                  <c:v>2.1505687199999999</c:v>
                </c:pt>
                <c:pt idx="2670">
                  <c:v>2.1502439999999998</c:v>
                </c:pt>
                <c:pt idx="2671">
                  <c:v>2.1498238999999999</c:v>
                </c:pt>
                <c:pt idx="2672">
                  <c:v>2.1495184900000002</c:v>
                </c:pt>
                <c:pt idx="2673">
                  <c:v>2.1492700600000001</c:v>
                </c:pt>
                <c:pt idx="2674">
                  <c:v>2.1487927400000002</c:v>
                </c:pt>
                <c:pt idx="2675">
                  <c:v>2.1486399199999999</c:v>
                </c:pt>
                <c:pt idx="2676">
                  <c:v>2.1482582099999998</c:v>
                </c:pt>
                <c:pt idx="2677">
                  <c:v>2.1478762599999999</c:v>
                </c:pt>
                <c:pt idx="2678">
                  <c:v>2.1475324599999999</c:v>
                </c:pt>
                <c:pt idx="2679">
                  <c:v>2.1472270500000001</c:v>
                </c:pt>
                <c:pt idx="2680">
                  <c:v>2.1469214000000001</c:v>
                </c:pt>
                <c:pt idx="2681">
                  <c:v>2.1464631600000001</c:v>
                </c:pt>
                <c:pt idx="2682">
                  <c:v>2.14623404</c:v>
                </c:pt>
                <c:pt idx="2683">
                  <c:v>2.1457376500000001</c:v>
                </c:pt>
                <c:pt idx="2684">
                  <c:v>2.1454894499999999</c:v>
                </c:pt>
                <c:pt idx="2685">
                  <c:v>2.1451647299999999</c:v>
                </c:pt>
                <c:pt idx="2686">
                  <c:v>2.1448018599999998</c:v>
                </c:pt>
                <c:pt idx="2687">
                  <c:v>2.1444582900000002</c:v>
                </c:pt>
                <c:pt idx="2688">
                  <c:v>2.14434361</c:v>
                </c:pt>
                <c:pt idx="2689">
                  <c:v>2.14392352</c:v>
                </c:pt>
                <c:pt idx="2690">
                  <c:v>2.1436181099999998</c:v>
                </c:pt>
                <c:pt idx="2691">
                  <c:v>2.1432361599999998</c:v>
                </c:pt>
                <c:pt idx="2692">
                  <c:v>2.14304519</c:v>
                </c:pt>
                <c:pt idx="2693">
                  <c:v>2.1427397699999999</c:v>
                </c:pt>
                <c:pt idx="2694">
                  <c:v>2.1424722699999998</c:v>
                </c:pt>
                <c:pt idx="2695">
                  <c:v>2.1421096300000002</c:v>
                </c:pt>
                <c:pt idx="2696">
                  <c:v>2.1417658300000002</c:v>
                </c:pt>
                <c:pt idx="2697">
                  <c:v>2.14155579</c:v>
                </c:pt>
                <c:pt idx="2698">
                  <c:v>2.14115477</c:v>
                </c:pt>
                <c:pt idx="2699">
                  <c:v>2.1409447199999998</c:v>
                </c:pt>
                <c:pt idx="2700">
                  <c:v>2.14069653</c:v>
                </c:pt>
                <c:pt idx="2701">
                  <c:v>2.14035273</c:v>
                </c:pt>
                <c:pt idx="2702">
                  <c:v>2.1401045299999999</c:v>
                </c:pt>
                <c:pt idx="2703">
                  <c:v>2.1398754100000001</c:v>
                </c:pt>
                <c:pt idx="2704">
                  <c:v>2.13953185</c:v>
                </c:pt>
                <c:pt idx="2705">
                  <c:v>2.13920712</c:v>
                </c:pt>
                <c:pt idx="2706">
                  <c:v>2.1390352199999998</c:v>
                </c:pt>
                <c:pt idx="2707">
                  <c:v>2.1386916600000001</c:v>
                </c:pt>
                <c:pt idx="2708">
                  <c:v>2.1383097200000001</c:v>
                </c:pt>
                <c:pt idx="2709">
                  <c:v>2.1380996699999999</c:v>
                </c:pt>
                <c:pt idx="2710">
                  <c:v>2.1377177199999999</c:v>
                </c:pt>
                <c:pt idx="2711">
                  <c:v>2.1374123100000002</c:v>
                </c:pt>
                <c:pt idx="2712">
                  <c:v>2.13718319</c:v>
                </c:pt>
                <c:pt idx="2713">
                  <c:v>2.13689661</c:v>
                </c:pt>
                <c:pt idx="2714">
                  <c:v>2.1367440200000001</c:v>
                </c:pt>
                <c:pt idx="2715">
                  <c:v>2.1363811500000001</c:v>
                </c:pt>
                <c:pt idx="2716">
                  <c:v>2.1361138799999999</c:v>
                </c:pt>
                <c:pt idx="2717">
                  <c:v>2.1357891599999999</c:v>
                </c:pt>
                <c:pt idx="2718">
                  <c:v>2.1354837400000002</c:v>
                </c:pt>
                <c:pt idx="2719">
                  <c:v>2.13529277</c:v>
                </c:pt>
                <c:pt idx="2720">
                  <c:v>2.1349871199999999</c:v>
                </c:pt>
                <c:pt idx="2721">
                  <c:v>2.1347961400000002</c:v>
                </c:pt>
                <c:pt idx="2722">
                  <c:v>2.1344144300000001</c:v>
                </c:pt>
                <c:pt idx="2723">
                  <c:v>2.1342616099999998</c:v>
                </c:pt>
                <c:pt idx="2724">
                  <c:v>2.1339750300000002</c:v>
                </c:pt>
                <c:pt idx="2725">
                  <c:v>2.13376498</c:v>
                </c:pt>
                <c:pt idx="2726">
                  <c:v>2.1335167899999998</c:v>
                </c:pt>
                <c:pt idx="2727">
                  <c:v>2.1332495200000001</c:v>
                </c:pt>
                <c:pt idx="2728">
                  <c:v>2.1330776199999999</c:v>
                </c:pt>
                <c:pt idx="2729">
                  <c:v>2.1327340600000002</c:v>
                </c:pt>
                <c:pt idx="2730">
                  <c:v>2.1324474800000002</c:v>
                </c:pt>
                <c:pt idx="2731">
                  <c:v>2.13219929</c:v>
                </c:pt>
                <c:pt idx="2732">
                  <c:v>2.1319510899999998</c:v>
                </c:pt>
                <c:pt idx="2733">
                  <c:v>2.1316647500000001</c:v>
                </c:pt>
                <c:pt idx="2734">
                  <c:v>2.1313781700000001</c:v>
                </c:pt>
                <c:pt idx="2735">
                  <c:v>2.1311299799999999</c:v>
                </c:pt>
                <c:pt idx="2736">
                  <c:v>2.1308817900000001</c:v>
                </c:pt>
                <c:pt idx="2737">
                  <c:v>2.1307098899999999</c:v>
                </c:pt>
                <c:pt idx="2738">
                  <c:v>2.1304235500000002</c:v>
                </c:pt>
                <c:pt idx="2739">
                  <c:v>2.13015628</c:v>
                </c:pt>
                <c:pt idx="2740">
                  <c:v>2.1299078499999999</c:v>
                </c:pt>
                <c:pt idx="2741">
                  <c:v>2.1296787300000002</c:v>
                </c:pt>
                <c:pt idx="2742">
                  <c:v>2.12946868</c:v>
                </c:pt>
                <c:pt idx="2743">
                  <c:v>2.1291251199999999</c:v>
                </c:pt>
                <c:pt idx="2744">
                  <c:v>2.1288194699999998</c:v>
                </c:pt>
                <c:pt idx="2745">
                  <c:v>2.1287050199999999</c:v>
                </c:pt>
                <c:pt idx="2746">
                  <c:v>2.1284375199999999</c:v>
                </c:pt>
                <c:pt idx="2747">
                  <c:v>2.1282084000000001</c:v>
                </c:pt>
                <c:pt idx="2748">
                  <c:v>2.1279792799999999</c:v>
                </c:pt>
                <c:pt idx="2749">
                  <c:v>2.1275782599999999</c:v>
                </c:pt>
                <c:pt idx="2750">
                  <c:v>2.1274066</c:v>
                </c:pt>
                <c:pt idx="2751">
                  <c:v>2.1271774799999998</c:v>
                </c:pt>
                <c:pt idx="2752">
                  <c:v>2.1268145999999999</c:v>
                </c:pt>
                <c:pt idx="2753">
                  <c:v>2.1265664100000001</c:v>
                </c:pt>
                <c:pt idx="2754">
                  <c:v>2.1263945099999999</c:v>
                </c:pt>
                <c:pt idx="2755">
                  <c:v>2.1262607600000001</c:v>
                </c:pt>
                <c:pt idx="2756">
                  <c:v>2.12593627</c:v>
                </c:pt>
                <c:pt idx="2757">
                  <c:v>2.12561154</c:v>
                </c:pt>
                <c:pt idx="2758">
                  <c:v>2.1253061299999998</c:v>
                </c:pt>
                <c:pt idx="2759">
                  <c:v>2.1251533</c:v>
                </c:pt>
                <c:pt idx="2760">
                  <c:v>2.1248095</c:v>
                </c:pt>
                <c:pt idx="2761">
                  <c:v>2.1244659399999999</c:v>
                </c:pt>
                <c:pt idx="2762">
                  <c:v>2.1242749700000001</c:v>
                </c:pt>
                <c:pt idx="2763">
                  <c:v>2.1240458499999999</c:v>
                </c:pt>
                <c:pt idx="2764">
                  <c:v>2.1237785800000002</c:v>
                </c:pt>
                <c:pt idx="2765">
                  <c:v>2.1235110800000001</c:v>
                </c:pt>
                <c:pt idx="2766">
                  <c:v>2.1233010299999999</c:v>
                </c:pt>
                <c:pt idx="2767">
                  <c:v>2.12291908</c:v>
                </c:pt>
                <c:pt idx="2768">
                  <c:v>2.1227090400000002</c:v>
                </c:pt>
                <c:pt idx="2769">
                  <c:v>2.12249899</c:v>
                </c:pt>
                <c:pt idx="2770">
                  <c:v>2.1221744999999999</c:v>
                </c:pt>
                <c:pt idx="2771">
                  <c:v>2.1218690900000001</c:v>
                </c:pt>
                <c:pt idx="2772">
                  <c:v>2.1216015800000001</c:v>
                </c:pt>
                <c:pt idx="2773">
                  <c:v>2.1214871400000002</c:v>
                </c:pt>
                <c:pt idx="2774">
                  <c:v>2.1211433400000002</c:v>
                </c:pt>
                <c:pt idx="2775">
                  <c:v>2.1207232500000002</c:v>
                </c:pt>
                <c:pt idx="2776">
                  <c:v>2.1205132</c:v>
                </c:pt>
                <c:pt idx="2777">
                  <c:v>2.1203031499999998</c:v>
                </c:pt>
                <c:pt idx="2778">
                  <c:v>2.12005496</c:v>
                </c:pt>
                <c:pt idx="2779">
                  <c:v>2.1198067699999998</c:v>
                </c:pt>
                <c:pt idx="2780">
                  <c:v>2.1195585700000001</c:v>
                </c:pt>
                <c:pt idx="2781">
                  <c:v>2.1192529200000001</c:v>
                </c:pt>
                <c:pt idx="2782">
                  <c:v>2.1190428699999999</c:v>
                </c:pt>
                <c:pt idx="2783">
                  <c:v>2.1186609299999999</c:v>
                </c:pt>
                <c:pt idx="2784">
                  <c:v>2.11848927</c:v>
                </c:pt>
                <c:pt idx="2785">
                  <c:v>2.11812639</c:v>
                </c:pt>
                <c:pt idx="2786">
                  <c:v>2.1179926400000002</c:v>
                </c:pt>
                <c:pt idx="2787">
                  <c:v>2.1176106899999998</c:v>
                </c:pt>
                <c:pt idx="2788">
                  <c:v>2.1172862100000001</c:v>
                </c:pt>
                <c:pt idx="2789">
                  <c:v>2.1170761599999999</c:v>
                </c:pt>
                <c:pt idx="2790">
                  <c:v>2.1169233300000001</c:v>
                </c:pt>
                <c:pt idx="2791">
                  <c:v>2.1165413900000001</c:v>
                </c:pt>
                <c:pt idx="2792">
                  <c:v>2.1163888000000002</c:v>
                </c:pt>
                <c:pt idx="2793">
                  <c:v>2.1160831500000001</c:v>
                </c:pt>
                <c:pt idx="2794">
                  <c:v>2.11577773</c:v>
                </c:pt>
                <c:pt idx="2795">
                  <c:v>2.1155486099999998</c:v>
                </c:pt>
                <c:pt idx="2796">
                  <c:v>2.1153194900000001</c:v>
                </c:pt>
                <c:pt idx="2797">
                  <c:v>2.1149947600000001</c:v>
                </c:pt>
                <c:pt idx="2798">
                  <c:v>2.1148419399999998</c:v>
                </c:pt>
                <c:pt idx="2799">
                  <c:v>2.1144793000000002</c:v>
                </c:pt>
                <c:pt idx="2800">
                  <c:v>2.1143455499999999</c:v>
                </c:pt>
                <c:pt idx="2801">
                  <c:v>2.1141927200000001</c:v>
                </c:pt>
                <c:pt idx="2802">
                  <c:v>2.1139635999999999</c:v>
                </c:pt>
                <c:pt idx="2803">
                  <c:v>2.1135244399999999</c:v>
                </c:pt>
                <c:pt idx="2804">
                  <c:v>2.1132571699999998</c:v>
                </c:pt>
                <c:pt idx="2805">
                  <c:v>2.11312342</c:v>
                </c:pt>
                <c:pt idx="2806">
                  <c:v>2.1129133699999998</c:v>
                </c:pt>
                <c:pt idx="2807">
                  <c:v>2.11268425</c:v>
                </c:pt>
                <c:pt idx="2808">
                  <c:v>2.1122450800000001</c:v>
                </c:pt>
                <c:pt idx="2809">
                  <c:v>2.11190152</c:v>
                </c:pt>
                <c:pt idx="2810">
                  <c:v>2.1117296200000002</c:v>
                </c:pt>
                <c:pt idx="2811">
                  <c:v>2.11151958</c:v>
                </c:pt>
                <c:pt idx="2812">
                  <c:v>2.1114049000000001</c:v>
                </c:pt>
                <c:pt idx="2813">
                  <c:v>2.1110038800000002</c:v>
                </c:pt>
                <c:pt idx="2814">
                  <c:v>2.11077476</c:v>
                </c:pt>
                <c:pt idx="2815">
                  <c:v>2.1105074899999998</c:v>
                </c:pt>
                <c:pt idx="2816">
                  <c:v>2.1102974400000001</c:v>
                </c:pt>
                <c:pt idx="2817">
                  <c:v>2.1101830000000001</c:v>
                </c:pt>
                <c:pt idx="2818">
                  <c:v>2.1098773500000001</c:v>
                </c:pt>
                <c:pt idx="2819">
                  <c:v>2.1095910099999999</c:v>
                </c:pt>
                <c:pt idx="2820">
                  <c:v>2.1092662799999999</c:v>
                </c:pt>
                <c:pt idx="2821">
                  <c:v>2.1089417899999998</c:v>
                </c:pt>
                <c:pt idx="2822">
                  <c:v>2.10876989</c:v>
                </c:pt>
                <c:pt idx="2823">
                  <c:v>2.1085216999999998</c:v>
                </c:pt>
                <c:pt idx="2824">
                  <c:v>2.1082735100000001</c:v>
                </c:pt>
                <c:pt idx="2825">
                  <c:v>2.1081588299999998</c:v>
                </c:pt>
                <c:pt idx="2826">
                  <c:v>2.1076624399999999</c:v>
                </c:pt>
                <c:pt idx="2827">
                  <c:v>2.1075477600000001</c:v>
                </c:pt>
                <c:pt idx="2828">
                  <c:v>2.1073186399999999</c:v>
                </c:pt>
                <c:pt idx="2829">
                  <c:v>2.1069557699999999</c:v>
                </c:pt>
                <c:pt idx="2830">
                  <c:v>2.1067457200000002</c:v>
                </c:pt>
                <c:pt idx="2831">
                  <c:v>2.10653567</c:v>
                </c:pt>
                <c:pt idx="2832">
                  <c:v>2.1062302599999998</c:v>
                </c:pt>
                <c:pt idx="2833">
                  <c:v>2.10603929</c:v>
                </c:pt>
                <c:pt idx="2834">
                  <c:v>2.1057338699999999</c:v>
                </c:pt>
                <c:pt idx="2835">
                  <c:v>2.1055238200000002</c:v>
                </c:pt>
                <c:pt idx="2836">
                  <c:v>2.1052563200000001</c:v>
                </c:pt>
                <c:pt idx="2837">
                  <c:v>2.1050081299999999</c:v>
                </c:pt>
                <c:pt idx="2838">
                  <c:v>2.1047790100000001</c:v>
                </c:pt>
                <c:pt idx="2839">
                  <c:v>2.10453081</c:v>
                </c:pt>
                <c:pt idx="2840">
                  <c:v>2.10409164</c:v>
                </c:pt>
                <c:pt idx="2841">
                  <c:v>2.1038625199999998</c:v>
                </c:pt>
                <c:pt idx="2842">
                  <c:v>2.1035377999999998</c:v>
                </c:pt>
                <c:pt idx="2843">
                  <c:v>2.1034042799999999</c:v>
                </c:pt>
                <c:pt idx="2844">
                  <c:v>2.1030986299999999</c:v>
                </c:pt>
                <c:pt idx="2845">
                  <c:v>2.1028313600000001</c:v>
                </c:pt>
                <c:pt idx="2846">
                  <c:v>2.1026976099999999</c:v>
                </c:pt>
                <c:pt idx="2847">
                  <c:v>2.1024684900000001</c:v>
                </c:pt>
                <c:pt idx="2848">
                  <c:v>2.10225844</c:v>
                </c:pt>
                <c:pt idx="2849">
                  <c:v>2.10181928</c:v>
                </c:pt>
                <c:pt idx="2850">
                  <c:v>2.1016473800000002</c:v>
                </c:pt>
                <c:pt idx="2851">
                  <c:v>2.10130382</c:v>
                </c:pt>
                <c:pt idx="2852">
                  <c:v>2.1010746999999999</c:v>
                </c:pt>
                <c:pt idx="2853">
                  <c:v>2.1008265000000002</c:v>
                </c:pt>
                <c:pt idx="2854">
                  <c:v>2.1005399200000001</c:v>
                </c:pt>
                <c:pt idx="2855">
                  <c:v>2.1004064100000002</c:v>
                </c:pt>
                <c:pt idx="2856">
                  <c:v>2.0999669999999999</c:v>
                </c:pt>
                <c:pt idx="2857">
                  <c:v>2.0997188100000002</c:v>
                </c:pt>
                <c:pt idx="2858">
                  <c:v>2.0995469099999999</c:v>
                </c:pt>
                <c:pt idx="2859">
                  <c:v>2.0991842699999999</c:v>
                </c:pt>
                <c:pt idx="2860">
                  <c:v>2.0988023299999998</c:v>
                </c:pt>
                <c:pt idx="2861">
                  <c:v>2.0986113500000001</c:v>
                </c:pt>
                <c:pt idx="2862">
                  <c:v>2.0983631599999999</c:v>
                </c:pt>
                <c:pt idx="2863">
                  <c:v>2.0980193599999999</c:v>
                </c:pt>
                <c:pt idx="2864">
                  <c:v>2.0977711700000001</c:v>
                </c:pt>
                <c:pt idx="2865">
                  <c:v>2.0975420499999999</c:v>
                </c:pt>
                <c:pt idx="2866">
                  <c:v>2.0968737599999998</c:v>
                </c:pt>
                <c:pt idx="2867">
                  <c:v>2.0969309799999998</c:v>
                </c:pt>
                <c:pt idx="2868">
                  <c:v>2.09674001</c:v>
                </c:pt>
                <c:pt idx="2869">
                  <c:v>2.0964536699999998</c:v>
                </c:pt>
                <c:pt idx="2870">
                  <c:v>2.0961482500000002</c:v>
                </c:pt>
                <c:pt idx="2871">
                  <c:v>2.0957663100000001</c:v>
                </c:pt>
                <c:pt idx="2872">
                  <c:v>2.0956516299999999</c:v>
                </c:pt>
                <c:pt idx="2873">
                  <c:v>2.0953843600000002</c:v>
                </c:pt>
                <c:pt idx="2874">
                  <c:v>2.0949642700000002</c:v>
                </c:pt>
                <c:pt idx="2875">
                  <c:v>2.094697</c:v>
                </c:pt>
                <c:pt idx="2876">
                  <c:v>2.0942578300000001</c:v>
                </c:pt>
                <c:pt idx="2877">
                  <c:v>2.0939140300000001</c:v>
                </c:pt>
                <c:pt idx="2878">
                  <c:v>2.0937230599999999</c:v>
                </c:pt>
                <c:pt idx="2879">
                  <c:v>2.0933411099999999</c:v>
                </c:pt>
                <c:pt idx="2880">
                  <c:v>2.0930929200000001</c:v>
                </c:pt>
                <c:pt idx="2881">
                  <c:v>2.0927109700000002</c:v>
                </c:pt>
                <c:pt idx="2882">
                  <c:v>2.09234834</c:v>
                </c:pt>
                <c:pt idx="2883">
                  <c:v>2.0921764399999998</c:v>
                </c:pt>
                <c:pt idx="2884">
                  <c:v>2.09167981</c:v>
                </c:pt>
                <c:pt idx="2885">
                  <c:v>2.0913743999999999</c:v>
                </c:pt>
                <c:pt idx="2886">
                  <c:v>2.0912406400000001</c:v>
                </c:pt>
                <c:pt idx="2887">
                  <c:v>2.09083986</c:v>
                </c:pt>
                <c:pt idx="2888">
                  <c:v>2.09047699</c:v>
                </c:pt>
                <c:pt idx="2889">
                  <c:v>2.0902097199999998</c:v>
                </c:pt>
                <c:pt idx="2890">
                  <c:v>2.0899040699999998</c:v>
                </c:pt>
                <c:pt idx="2891">
                  <c:v>2.08969402</c:v>
                </c:pt>
                <c:pt idx="2892">
                  <c:v>2.0894839799999998</c:v>
                </c:pt>
                <c:pt idx="2893">
                  <c:v>2.0891404200000001</c:v>
                </c:pt>
                <c:pt idx="2894">
                  <c:v>2.0886819399999998</c:v>
                </c:pt>
                <c:pt idx="2895">
                  <c:v>2.08851027</c:v>
                </c:pt>
                <c:pt idx="2896">
                  <c:v>2.0881855499999999</c:v>
                </c:pt>
                <c:pt idx="2897">
                  <c:v>2.08772731</c:v>
                </c:pt>
                <c:pt idx="2898">
                  <c:v>2.0874791099999999</c:v>
                </c:pt>
                <c:pt idx="2899">
                  <c:v>2.0871543899999998</c:v>
                </c:pt>
                <c:pt idx="2900">
                  <c:v>2.0868489700000001</c:v>
                </c:pt>
                <c:pt idx="2901">
                  <c:v>2.0865051700000001</c:v>
                </c:pt>
                <c:pt idx="2902">
                  <c:v>2.0864288800000002</c:v>
                </c:pt>
                <c:pt idx="2903">
                  <c:v>2.0858941099999999</c:v>
                </c:pt>
                <c:pt idx="2904">
                  <c:v>2.0856077700000002</c:v>
                </c:pt>
                <c:pt idx="2905">
                  <c:v>2.08539772</c:v>
                </c:pt>
                <c:pt idx="2906">
                  <c:v>2.08505392</c:v>
                </c:pt>
                <c:pt idx="2907">
                  <c:v>2.0848629500000002</c:v>
                </c:pt>
                <c:pt idx="2908">
                  <c:v>2.0844428499999998</c:v>
                </c:pt>
                <c:pt idx="2909">
                  <c:v>2.0840802200000001</c:v>
                </c:pt>
                <c:pt idx="2910">
                  <c:v>2.0838320299999999</c:v>
                </c:pt>
                <c:pt idx="2911">
                  <c:v>2.0833544700000002</c:v>
                </c:pt>
                <c:pt idx="2912">
                  <c:v>2.08312535</c:v>
                </c:pt>
                <c:pt idx="2913">
                  <c:v>2.08274341</c:v>
                </c:pt>
                <c:pt idx="2914">
                  <c:v>2.08230424</c:v>
                </c:pt>
                <c:pt idx="2915">
                  <c:v>2.0821898000000001</c:v>
                </c:pt>
                <c:pt idx="2916">
                  <c:v>2.0820751199999998</c:v>
                </c:pt>
                <c:pt idx="2917">
                  <c:v>2.0817124800000002</c:v>
                </c:pt>
                <c:pt idx="2918">
                  <c:v>2.0813305400000002</c:v>
                </c:pt>
                <c:pt idx="2919">
                  <c:v>2.08106327</c:v>
                </c:pt>
                <c:pt idx="2920">
                  <c:v>2.08083391</c:v>
                </c:pt>
                <c:pt idx="2921">
                  <c:v>2.08041382</c:v>
                </c:pt>
                <c:pt idx="2922">
                  <c:v>2.0801274799999998</c:v>
                </c:pt>
                <c:pt idx="2923">
                  <c:v>2.07997465</c:v>
                </c:pt>
                <c:pt idx="2924">
                  <c:v>2.0796310899999999</c:v>
                </c:pt>
                <c:pt idx="2925">
                  <c:v>2.0792872899999999</c:v>
                </c:pt>
                <c:pt idx="2926">
                  <c:v>2.0790772400000002</c:v>
                </c:pt>
                <c:pt idx="2927">
                  <c:v>2.0786953000000001</c:v>
                </c:pt>
                <c:pt idx="2928">
                  <c:v>2.0784661799999999</c:v>
                </c:pt>
                <c:pt idx="2929">
                  <c:v>2.07796979</c:v>
                </c:pt>
                <c:pt idx="2930">
                  <c:v>2.0779316400000001</c:v>
                </c:pt>
                <c:pt idx="2931">
                  <c:v>2.0774543300000001</c:v>
                </c:pt>
                <c:pt idx="2932">
                  <c:v>2.0773396499999999</c:v>
                </c:pt>
                <c:pt idx="2933">
                  <c:v>2.0769958499999999</c:v>
                </c:pt>
                <c:pt idx="2934">
                  <c:v>2.0768048800000001</c:v>
                </c:pt>
                <c:pt idx="2935">
                  <c:v>2.07640409</c:v>
                </c:pt>
                <c:pt idx="2936">
                  <c:v>2.07615566</c:v>
                </c:pt>
                <c:pt idx="2937">
                  <c:v>2.0759074700000002</c:v>
                </c:pt>
                <c:pt idx="2938">
                  <c:v>2.0755639100000001</c:v>
                </c:pt>
                <c:pt idx="2939">
                  <c:v>2.0752964</c:v>
                </c:pt>
                <c:pt idx="2940">
                  <c:v>2.0750672799999998</c:v>
                </c:pt>
                <c:pt idx="2941">
                  <c:v>2.0748956199999999</c:v>
                </c:pt>
                <c:pt idx="2942">
                  <c:v>2.0746855700000002</c:v>
                </c:pt>
                <c:pt idx="2943">
                  <c:v>2.0743989900000002</c:v>
                </c:pt>
                <c:pt idx="2944">
                  <c:v>2.07416987</c:v>
                </c:pt>
                <c:pt idx="2945">
                  <c:v>2.0739407500000002</c:v>
                </c:pt>
                <c:pt idx="2946">
                  <c:v>2.07374978</c:v>
                </c:pt>
                <c:pt idx="2947">
                  <c:v>2.0734825099999998</c:v>
                </c:pt>
                <c:pt idx="2948">
                  <c:v>2.0731961700000001</c:v>
                </c:pt>
                <c:pt idx="2949">
                  <c:v>2.0729861299999999</c:v>
                </c:pt>
                <c:pt idx="2950">
                  <c:v>2.0726804699999999</c:v>
                </c:pt>
                <c:pt idx="2951">
                  <c:v>2.0726041799999999</c:v>
                </c:pt>
                <c:pt idx="2952">
                  <c:v>2.0723941300000002</c:v>
                </c:pt>
                <c:pt idx="2953">
                  <c:v>2.0720694100000001</c:v>
                </c:pt>
                <c:pt idx="2954">
                  <c:v>2.0720312600000002</c:v>
                </c:pt>
                <c:pt idx="2955">
                  <c:v>2.07182121</c:v>
                </c:pt>
                <c:pt idx="2956">
                  <c:v>2.0715157999999998</c:v>
                </c:pt>
                <c:pt idx="2957">
                  <c:v>2.07132483</c:v>
                </c:pt>
                <c:pt idx="2958">
                  <c:v>2.0712101500000002</c:v>
                </c:pt>
                <c:pt idx="2959">
                  <c:v>2.07105732</c:v>
                </c:pt>
                <c:pt idx="2960">
                  <c:v>2.0709047300000001</c:v>
                </c:pt>
                <c:pt idx="2961">
                  <c:v>2.0706565399999999</c:v>
                </c:pt>
                <c:pt idx="2962">
                  <c:v>2.0705037100000001</c:v>
                </c:pt>
                <c:pt idx="2963">
                  <c:v>2.0701789900000001</c:v>
                </c:pt>
                <c:pt idx="2964">
                  <c:v>2.0701599100000001</c:v>
                </c:pt>
                <c:pt idx="2965">
                  <c:v>2.06983542</c:v>
                </c:pt>
                <c:pt idx="2966">
                  <c:v>2.0696444500000002</c:v>
                </c:pt>
                <c:pt idx="2967">
                  <c:v>2.0695679199999999</c:v>
                </c:pt>
                <c:pt idx="2968">
                  <c:v>2.06937718</c:v>
                </c:pt>
                <c:pt idx="2969">
                  <c:v>2.0693006500000002</c:v>
                </c:pt>
                <c:pt idx="2970">
                  <c:v>2.06899524</c:v>
                </c:pt>
                <c:pt idx="2971">
                  <c:v>2.0688805600000002</c:v>
                </c:pt>
                <c:pt idx="2972">
                  <c:v>2.0687851899999998</c:v>
                </c:pt>
                <c:pt idx="2973">
                  <c:v>2.0685751400000001</c:v>
                </c:pt>
                <c:pt idx="2974">
                  <c:v>2.0683841699999999</c:v>
                </c:pt>
                <c:pt idx="2975">
                  <c:v>2.0682885600000001</c:v>
                </c:pt>
                <c:pt idx="2976">
                  <c:v>2.0682313400000001</c:v>
                </c:pt>
                <c:pt idx="2977">
                  <c:v>2.0679831499999999</c:v>
                </c:pt>
                <c:pt idx="2978">
                  <c:v>2.0678303200000001</c:v>
                </c:pt>
                <c:pt idx="2979">
                  <c:v>2.0676777400000002</c:v>
                </c:pt>
                <c:pt idx="2980">
                  <c:v>2.0675058399999999</c:v>
                </c:pt>
                <c:pt idx="2981">
                  <c:v>2.0674483800000001</c:v>
                </c:pt>
                <c:pt idx="2982">
                  <c:v>2.0673911600000001</c:v>
                </c:pt>
                <c:pt idx="2983">
                  <c:v>2.0672383299999999</c:v>
                </c:pt>
                <c:pt idx="2984">
                  <c:v>2.06706667</c:v>
                </c:pt>
                <c:pt idx="2985">
                  <c:v>2.0669329200000002</c:v>
                </c:pt>
                <c:pt idx="2986">
                  <c:v>2.0669329200000002</c:v>
                </c:pt>
                <c:pt idx="2987">
                  <c:v>2.06674194</c:v>
                </c:pt>
                <c:pt idx="2988">
                  <c:v>2.0666084300000001</c:v>
                </c:pt>
                <c:pt idx="2989">
                  <c:v>2.0665319000000002</c:v>
                </c:pt>
                <c:pt idx="2990">
                  <c:v>2.0664365299999998</c:v>
                </c:pt>
                <c:pt idx="2991">
                  <c:v>2.06624556</c:v>
                </c:pt>
                <c:pt idx="2992">
                  <c:v>2.0661690199999998</c:v>
                </c:pt>
                <c:pt idx="2993">
                  <c:v>2.0660545799999999</c:v>
                </c:pt>
                <c:pt idx="2994">
                  <c:v>2.0659782899999999</c:v>
                </c:pt>
                <c:pt idx="2995">
                  <c:v>2.0658636100000001</c:v>
                </c:pt>
                <c:pt idx="2996">
                  <c:v>2.06592083</c:v>
                </c:pt>
                <c:pt idx="2997">
                  <c:v>2.0657489299999998</c:v>
                </c:pt>
                <c:pt idx="2998">
                  <c:v>2.0657682400000001</c:v>
                </c:pt>
                <c:pt idx="2999">
                  <c:v>2.0655772699999999</c:v>
                </c:pt>
                <c:pt idx="3000">
                  <c:v>2.0654625900000001</c:v>
                </c:pt>
                <c:pt idx="3001">
                  <c:v>2.0655963399999999</c:v>
                </c:pt>
                <c:pt idx="3002">
                  <c:v>2.0653481500000002</c:v>
                </c:pt>
                <c:pt idx="3003">
                  <c:v>2.0651953199999999</c:v>
                </c:pt>
                <c:pt idx="3004">
                  <c:v>2.0652525399999999</c:v>
                </c:pt>
                <c:pt idx="3005">
                  <c:v>2.0651381</c:v>
                </c:pt>
                <c:pt idx="3006">
                  <c:v>2.0649471300000002</c:v>
                </c:pt>
                <c:pt idx="3007">
                  <c:v>2.0648705999999999</c:v>
                </c:pt>
                <c:pt idx="3008">
                  <c:v>2.06477523</c:v>
                </c:pt>
                <c:pt idx="3009">
                  <c:v>2.0647943</c:v>
                </c:pt>
                <c:pt idx="3010">
                  <c:v>2.0645461100000002</c:v>
                </c:pt>
                <c:pt idx="3011">
                  <c:v>2.0645842600000002</c:v>
                </c:pt>
                <c:pt idx="3012">
                  <c:v>2.0646414800000001</c:v>
                </c:pt>
                <c:pt idx="3013">
                  <c:v>2.0644695799999999</c:v>
                </c:pt>
                <c:pt idx="3014">
                  <c:v>2.0644695799999999</c:v>
                </c:pt>
                <c:pt idx="3015">
                  <c:v>2.0645079599999998</c:v>
                </c:pt>
                <c:pt idx="3016">
                  <c:v>2.06437421</c:v>
                </c:pt>
                <c:pt idx="3017">
                  <c:v>2.0642595300000002</c:v>
                </c:pt>
                <c:pt idx="3018">
                  <c:v>2.0642023100000002</c:v>
                </c:pt>
                <c:pt idx="3019">
                  <c:v>2.0641450899999998</c:v>
                </c:pt>
                <c:pt idx="3020">
                  <c:v>2.06403041</c:v>
                </c:pt>
                <c:pt idx="3021">
                  <c:v>2.06404948</c:v>
                </c:pt>
                <c:pt idx="3022">
                  <c:v>2.06399226</c:v>
                </c:pt>
                <c:pt idx="3023">
                  <c:v>2.0639541100000001</c:v>
                </c:pt>
                <c:pt idx="3024">
                  <c:v>2.06391597</c:v>
                </c:pt>
                <c:pt idx="3025">
                  <c:v>2.0639350400000001</c:v>
                </c:pt>
                <c:pt idx="3026">
                  <c:v>2.0637822199999998</c:v>
                </c:pt>
                <c:pt idx="3027">
                  <c:v>2.0638012899999998</c:v>
                </c:pt>
                <c:pt idx="3028">
                  <c:v>2.0637822199999998</c:v>
                </c:pt>
                <c:pt idx="3029">
                  <c:v>2.06361032</c:v>
                </c:pt>
                <c:pt idx="3030">
                  <c:v>2.06357217</c:v>
                </c:pt>
                <c:pt idx="3031">
                  <c:v>2.0635149500000001</c:v>
                </c:pt>
                <c:pt idx="3032">
                  <c:v>2.0635340200000001</c:v>
                </c:pt>
                <c:pt idx="3033">
                  <c:v>2.0635340200000001</c:v>
                </c:pt>
                <c:pt idx="3034">
                  <c:v>2.0633621199999999</c:v>
                </c:pt>
                <c:pt idx="3035">
                  <c:v>2.0633430499999998</c:v>
                </c:pt>
                <c:pt idx="3036">
                  <c:v>2.0634195800000001</c:v>
                </c:pt>
                <c:pt idx="3037">
                  <c:v>2.0633048999999999</c:v>
                </c:pt>
                <c:pt idx="3038">
                  <c:v>2.0632667499999999</c:v>
                </c:pt>
                <c:pt idx="3039">
                  <c:v>2.0632286099999999</c:v>
                </c:pt>
                <c:pt idx="3040">
                  <c:v>2.0631520700000001</c:v>
                </c:pt>
                <c:pt idx="3041">
                  <c:v>2.0631711500000001</c:v>
                </c:pt>
                <c:pt idx="3042">
                  <c:v>2.0630376300000002</c:v>
                </c:pt>
                <c:pt idx="3043">
                  <c:v>2.0630567100000001</c:v>
                </c:pt>
                <c:pt idx="3044">
                  <c:v>2.0630376300000002</c:v>
                </c:pt>
                <c:pt idx="3045">
                  <c:v>2.0629038799999999</c:v>
                </c:pt>
                <c:pt idx="3046">
                  <c:v>2.0628848099999999</c:v>
                </c:pt>
                <c:pt idx="3047">
                  <c:v>2.0628848099999999</c:v>
                </c:pt>
                <c:pt idx="3048">
                  <c:v>2.06278944</c:v>
                </c:pt>
                <c:pt idx="3049">
                  <c:v>2.06278944</c:v>
                </c:pt>
                <c:pt idx="3050">
                  <c:v>2.0626938300000002</c:v>
                </c:pt>
                <c:pt idx="3051">
                  <c:v>2.06278944</c:v>
                </c:pt>
                <c:pt idx="3052">
                  <c:v>2.0626556900000002</c:v>
                </c:pt>
                <c:pt idx="3053">
                  <c:v>2.0626366100000002</c:v>
                </c:pt>
                <c:pt idx="3054">
                  <c:v>2.0626556900000002</c:v>
                </c:pt>
                <c:pt idx="3055">
                  <c:v>2.0625793899999998</c:v>
                </c:pt>
                <c:pt idx="3056">
                  <c:v>2.0625600799999999</c:v>
                </c:pt>
                <c:pt idx="3057">
                  <c:v>2.0626747600000002</c:v>
                </c:pt>
                <c:pt idx="3058">
                  <c:v>2.0625410099999999</c:v>
                </c:pt>
                <c:pt idx="3059">
                  <c:v>2.0625984700000002</c:v>
                </c:pt>
                <c:pt idx="3060">
                  <c:v>2.0626175400000002</c:v>
                </c:pt>
                <c:pt idx="3061">
                  <c:v>2.0625793899999998</c:v>
                </c:pt>
                <c:pt idx="3062">
                  <c:v>2.0625793899999998</c:v>
                </c:pt>
                <c:pt idx="3063">
                  <c:v>2.06240749</c:v>
                </c:pt>
                <c:pt idx="3064">
                  <c:v>2.0625410099999999</c:v>
                </c:pt>
                <c:pt idx="3065">
                  <c:v>2.06244564</c:v>
                </c:pt>
                <c:pt idx="3066">
                  <c:v>2.06240749</c:v>
                </c:pt>
                <c:pt idx="3067">
                  <c:v>2.06238842</c:v>
                </c:pt>
                <c:pt idx="3068">
                  <c:v>2.0623500300000002</c:v>
                </c:pt>
                <c:pt idx="3069">
                  <c:v>2.0623500300000002</c:v>
                </c:pt>
                <c:pt idx="3070">
                  <c:v>2.0623500300000002</c:v>
                </c:pt>
                <c:pt idx="3071">
                  <c:v>2.06236935</c:v>
                </c:pt>
                <c:pt idx="3072">
                  <c:v>2.0621783699999998</c:v>
                </c:pt>
                <c:pt idx="3073">
                  <c:v>2.0623500300000002</c:v>
                </c:pt>
                <c:pt idx="3074">
                  <c:v>2.0621783699999998</c:v>
                </c:pt>
                <c:pt idx="3075">
                  <c:v>2.0622546700000002</c:v>
                </c:pt>
                <c:pt idx="3076">
                  <c:v>2.06208277</c:v>
                </c:pt>
                <c:pt idx="3077">
                  <c:v>2.0621399899999999</c:v>
                </c:pt>
                <c:pt idx="3078">
                  <c:v>2.0621592999999998</c:v>
                </c:pt>
                <c:pt idx="3079">
                  <c:v>2.06200647</c:v>
                </c:pt>
                <c:pt idx="3080">
                  <c:v>2.06206369</c:v>
                </c:pt>
                <c:pt idx="3081">
                  <c:v>2.06202555</c:v>
                </c:pt>
                <c:pt idx="3082">
                  <c:v>2.06206369</c:v>
                </c:pt>
                <c:pt idx="3083">
                  <c:v>2.06202555</c:v>
                </c:pt>
                <c:pt idx="3084">
                  <c:v>2.06208277</c:v>
                </c:pt>
                <c:pt idx="3085">
                  <c:v>2.06200647</c:v>
                </c:pt>
                <c:pt idx="3086">
                  <c:v>2.06202555</c:v>
                </c:pt>
                <c:pt idx="3087">
                  <c:v>2.06204462</c:v>
                </c:pt>
                <c:pt idx="3088">
                  <c:v>2.0619874</c:v>
                </c:pt>
                <c:pt idx="3089">
                  <c:v>2.06204462</c:v>
                </c:pt>
                <c:pt idx="3090">
                  <c:v>2.06202555</c:v>
                </c:pt>
                <c:pt idx="3091">
                  <c:v>2.0619301800000001</c:v>
                </c:pt>
                <c:pt idx="3092">
                  <c:v>2.0619492500000001</c:v>
                </c:pt>
                <c:pt idx="3093">
                  <c:v>2.06204462</c:v>
                </c:pt>
                <c:pt idx="3094">
                  <c:v>2.0619301800000001</c:v>
                </c:pt>
                <c:pt idx="3095">
                  <c:v>2.0619874</c:v>
                </c:pt>
                <c:pt idx="3096">
                  <c:v>2.0618727200000002</c:v>
                </c:pt>
                <c:pt idx="3097">
                  <c:v>2.0619874</c:v>
                </c:pt>
                <c:pt idx="3098">
                  <c:v>2.0618536500000002</c:v>
                </c:pt>
                <c:pt idx="3099">
                  <c:v>2.06206369</c:v>
                </c:pt>
                <c:pt idx="3100">
                  <c:v>2.0619492500000001</c:v>
                </c:pt>
                <c:pt idx="3101">
                  <c:v>2.0619492500000001</c:v>
                </c:pt>
                <c:pt idx="3102">
                  <c:v>2.0619108700000002</c:v>
                </c:pt>
                <c:pt idx="3103">
                  <c:v>2.0619874</c:v>
                </c:pt>
                <c:pt idx="3104">
                  <c:v>2.0619301800000001</c:v>
                </c:pt>
                <c:pt idx="3105">
                  <c:v>2.0618154999999998</c:v>
                </c:pt>
                <c:pt idx="3106">
                  <c:v>2.0617773499999998</c:v>
                </c:pt>
                <c:pt idx="3107">
                  <c:v>2.0618154999999998</c:v>
                </c:pt>
                <c:pt idx="3108">
                  <c:v>2.0619492500000001</c:v>
                </c:pt>
                <c:pt idx="3109">
                  <c:v>2.0619492500000001</c:v>
                </c:pt>
                <c:pt idx="3110">
                  <c:v>2.0617964299999998</c:v>
                </c:pt>
                <c:pt idx="3111">
                  <c:v>2.0619492500000001</c:v>
                </c:pt>
                <c:pt idx="3112">
                  <c:v>2.06212091</c:v>
                </c:pt>
                <c:pt idx="3113">
                  <c:v>2.0619492500000001</c:v>
                </c:pt>
                <c:pt idx="3114">
                  <c:v>2.0618536500000002</c:v>
                </c:pt>
                <c:pt idx="3115">
                  <c:v>2.0618536500000002</c:v>
                </c:pt>
                <c:pt idx="3116">
                  <c:v>2.0618154999999998</c:v>
                </c:pt>
                <c:pt idx="3117">
                  <c:v>2.0619108700000002</c:v>
                </c:pt>
                <c:pt idx="3118">
                  <c:v>2.0617964299999998</c:v>
                </c:pt>
                <c:pt idx="3119">
                  <c:v>2.0618536500000002</c:v>
                </c:pt>
                <c:pt idx="3120">
                  <c:v>2.0618345699999998</c:v>
                </c:pt>
                <c:pt idx="3121">
                  <c:v>2.06196833</c:v>
                </c:pt>
                <c:pt idx="3122">
                  <c:v>2.0619874</c:v>
                </c:pt>
                <c:pt idx="3123">
                  <c:v>2.06196833</c:v>
                </c:pt>
                <c:pt idx="3124">
                  <c:v>2.0619301800000001</c:v>
                </c:pt>
                <c:pt idx="3125">
                  <c:v>2.0619301800000001</c:v>
                </c:pt>
                <c:pt idx="3126">
                  <c:v>2.06204462</c:v>
                </c:pt>
                <c:pt idx="3127">
                  <c:v>2.0618345699999998</c:v>
                </c:pt>
                <c:pt idx="3128">
                  <c:v>2.0618345699999998</c:v>
                </c:pt>
                <c:pt idx="3129">
                  <c:v>2.06206369</c:v>
                </c:pt>
                <c:pt idx="3130">
                  <c:v>2.0619492500000001</c:v>
                </c:pt>
                <c:pt idx="3131">
                  <c:v>2.06206369</c:v>
                </c:pt>
                <c:pt idx="3132">
                  <c:v>2.06206369</c:v>
                </c:pt>
                <c:pt idx="3133">
                  <c:v>2.06202555</c:v>
                </c:pt>
                <c:pt idx="3134">
                  <c:v>2.06202555</c:v>
                </c:pt>
                <c:pt idx="3135">
                  <c:v>2.06206369</c:v>
                </c:pt>
                <c:pt idx="3136">
                  <c:v>2.0622355899999998</c:v>
                </c:pt>
                <c:pt idx="3137">
                  <c:v>2.06208277</c:v>
                </c:pt>
                <c:pt idx="3138">
                  <c:v>2.06208277</c:v>
                </c:pt>
                <c:pt idx="3139">
                  <c:v>2.0621399899999999</c:v>
                </c:pt>
                <c:pt idx="3140">
                  <c:v>2.0621592999999998</c:v>
                </c:pt>
                <c:pt idx="3141">
                  <c:v>2.06204462</c:v>
                </c:pt>
                <c:pt idx="3142">
                  <c:v>2.0621974500000002</c:v>
                </c:pt>
                <c:pt idx="3143">
                  <c:v>2.0621399899999999</c:v>
                </c:pt>
                <c:pt idx="3144">
                  <c:v>2.0621399899999999</c:v>
                </c:pt>
                <c:pt idx="3145">
                  <c:v>2.0621974500000002</c:v>
                </c:pt>
                <c:pt idx="3146">
                  <c:v>2.0622165200000002</c:v>
                </c:pt>
                <c:pt idx="3147">
                  <c:v>2.0622928100000002</c:v>
                </c:pt>
                <c:pt idx="3148">
                  <c:v>2.06210184</c:v>
                </c:pt>
                <c:pt idx="3149">
                  <c:v>2.0622928100000002</c:v>
                </c:pt>
                <c:pt idx="3150">
                  <c:v>2.0622165200000002</c:v>
                </c:pt>
                <c:pt idx="3151">
                  <c:v>2.06208277</c:v>
                </c:pt>
                <c:pt idx="3152">
                  <c:v>2.0622928100000002</c:v>
                </c:pt>
                <c:pt idx="3153">
                  <c:v>2.0622355899999998</c:v>
                </c:pt>
                <c:pt idx="3154">
                  <c:v>2.0622165200000002</c:v>
                </c:pt>
                <c:pt idx="3155">
                  <c:v>2.0621783699999998</c:v>
                </c:pt>
                <c:pt idx="3156">
                  <c:v>2.0623500300000002</c:v>
                </c:pt>
                <c:pt idx="3157">
                  <c:v>2.0622546700000002</c:v>
                </c:pt>
                <c:pt idx="3158">
                  <c:v>2.0622355899999998</c:v>
                </c:pt>
                <c:pt idx="3159">
                  <c:v>2.06236935</c:v>
                </c:pt>
                <c:pt idx="3160">
                  <c:v>2.0623500300000002</c:v>
                </c:pt>
                <c:pt idx="3161">
                  <c:v>2.06242657</c:v>
                </c:pt>
                <c:pt idx="3162">
                  <c:v>2.06236935</c:v>
                </c:pt>
                <c:pt idx="3163">
                  <c:v>2.0623500300000002</c:v>
                </c:pt>
                <c:pt idx="3164">
                  <c:v>2.06236935</c:v>
                </c:pt>
                <c:pt idx="3165">
                  <c:v>2.0623309600000002</c:v>
                </c:pt>
                <c:pt idx="3166">
                  <c:v>2.0625028599999999</c:v>
                </c:pt>
                <c:pt idx="3167">
                  <c:v>2.0623500300000002</c:v>
                </c:pt>
                <c:pt idx="3168">
                  <c:v>2.06246471</c:v>
                </c:pt>
                <c:pt idx="3169">
                  <c:v>2.06246471</c:v>
                </c:pt>
                <c:pt idx="3170">
                  <c:v>2.0625219299999999</c:v>
                </c:pt>
                <c:pt idx="3171">
                  <c:v>2.06242657</c:v>
                </c:pt>
                <c:pt idx="3172">
                  <c:v>2.0625600799999999</c:v>
                </c:pt>
                <c:pt idx="3173">
                  <c:v>2.0626175400000002</c:v>
                </c:pt>
                <c:pt idx="3174">
                  <c:v>2.0626556900000002</c:v>
                </c:pt>
                <c:pt idx="3175">
                  <c:v>2.0625793899999998</c:v>
                </c:pt>
                <c:pt idx="3176">
                  <c:v>2.0626175400000002</c:v>
                </c:pt>
                <c:pt idx="3177">
                  <c:v>2.06246471</c:v>
                </c:pt>
                <c:pt idx="3178">
                  <c:v>2.0626366100000002</c:v>
                </c:pt>
                <c:pt idx="3179">
                  <c:v>2.0625793899999998</c:v>
                </c:pt>
                <c:pt idx="3180">
                  <c:v>2.0625793899999998</c:v>
                </c:pt>
                <c:pt idx="3181">
                  <c:v>2.0626366100000002</c:v>
                </c:pt>
                <c:pt idx="3182">
                  <c:v>2.0626747600000002</c:v>
                </c:pt>
                <c:pt idx="3183">
                  <c:v>2.0626175400000002</c:v>
                </c:pt>
                <c:pt idx="3184">
                  <c:v>2.0625600799999999</c:v>
                </c:pt>
                <c:pt idx="3185">
                  <c:v>2.0626938300000002</c:v>
                </c:pt>
                <c:pt idx="3186">
                  <c:v>2.0627510500000001</c:v>
                </c:pt>
                <c:pt idx="3187">
                  <c:v>2.0627319800000001</c:v>
                </c:pt>
                <c:pt idx="3188">
                  <c:v>2.0627701300000001</c:v>
                </c:pt>
                <c:pt idx="3189">
                  <c:v>2.0626747600000002</c:v>
                </c:pt>
                <c:pt idx="3190">
                  <c:v>2.06278944</c:v>
                </c:pt>
                <c:pt idx="3191">
                  <c:v>2.0628848099999999</c:v>
                </c:pt>
                <c:pt idx="3192">
                  <c:v>2.0628275899999999</c:v>
                </c:pt>
                <c:pt idx="3193">
                  <c:v>2.0627319800000001</c:v>
                </c:pt>
                <c:pt idx="3194">
                  <c:v>2.0628275899999999</c:v>
                </c:pt>
                <c:pt idx="3195">
                  <c:v>2.0628848099999999</c:v>
                </c:pt>
                <c:pt idx="3196">
                  <c:v>2.0626556900000002</c:v>
                </c:pt>
                <c:pt idx="3197">
                  <c:v>2.0628466599999999</c:v>
                </c:pt>
                <c:pt idx="3198">
                  <c:v>2.0628275899999999</c:v>
                </c:pt>
                <c:pt idx="3199">
                  <c:v>2.0629801799999998</c:v>
                </c:pt>
                <c:pt idx="3200">
                  <c:v>2.0629229499999999</c:v>
                </c:pt>
                <c:pt idx="3201">
                  <c:v>2.0629229499999999</c:v>
                </c:pt>
                <c:pt idx="3202">
                  <c:v>2.0629420299999999</c:v>
                </c:pt>
                <c:pt idx="3203">
                  <c:v>2.0631330000000001</c:v>
                </c:pt>
                <c:pt idx="3204">
                  <c:v>2.0629801799999998</c:v>
                </c:pt>
                <c:pt idx="3205">
                  <c:v>2.0629994900000002</c:v>
                </c:pt>
                <c:pt idx="3206">
                  <c:v>2.0631520700000001</c:v>
                </c:pt>
                <c:pt idx="3207">
                  <c:v>2.0631139300000001</c:v>
                </c:pt>
                <c:pt idx="3208">
                  <c:v>2.0631139300000001</c:v>
                </c:pt>
                <c:pt idx="3209">
                  <c:v>2.0630567100000001</c:v>
                </c:pt>
                <c:pt idx="3210">
                  <c:v>2.0631139300000001</c:v>
                </c:pt>
                <c:pt idx="3211">
                  <c:v>2.0631902200000001</c:v>
                </c:pt>
                <c:pt idx="3212">
                  <c:v>2.0631711500000001</c:v>
                </c:pt>
                <c:pt idx="3213">
                  <c:v>2.0631330000000001</c:v>
                </c:pt>
                <c:pt idx="3214">
                  <c:v>2.0632476799999999</c:v>
                </c:pt>
                <c:pt idx="3215">
                  <c:v>2.0631902200000001</c:v>
                </c:pt>
                <c:pt idx="3216">
                  <c:v>2.0631330000000001</c:v>
                </c:pt>
                <c:pt idx="3217">
                  <c:v>2.0633239699999999</c:v>
                </c:pt>
                <c:pt idx="3218">
                  <c:v>2.0632286099999999</c:v>
                </c:pt>
                <c:pt idx="3219">
                  <c:v>2.0631520700000001</c:v>
                </c:pt>
                <c:pt idx="3220">
                  <c:v>2.0634002699999998</c:v>
                </c:pt>
                <c:pt idx="3221">
                  <c:v>2.0634002699999998</c:v>
                </c:pt>
                <c:pt idx="3222">
                  <c:v>2.0631711500000001</c:v>
                </c:pt>
                <c:pt idx="3223">
                  <c:v>2.0633621199999999</c:v>
                </c:pt>
                <c:pt idx="3224">
                  <c:v>2.0633621199999999</c:v>
                </c:pt>
                <c:pt idx="3225">
                  <c:v>2.0634002699999998</c:v>
                </c:pt>
                <c:pt idx="3226">
                  <c:v>2.0634577300000001</c:v>
                </c:pt>
                <c:pt idx="3227">
                  <c:v>2.0634577300000001</c:v>
                </c:pt>
                <c:pt idx="3228">
                  <c:v>2.0632858299999999</c:v>
                </c:pt>
                <c:pt idx="3229">
                  <c:v>2.0633239699999999</c:v>
                </c:pt>
                <c:pt idx="3230">
                  <c:v>2.0633621199999999</c:v>
                </c:pt>
                <c:pt idx="3231">
                  <c:v>2.0633811999999998</c:v>
                </c:pt>
                <c:pt idx="3232">
                  <c:v>2.0634768000000001</c:v>
                </c:pt>
                <c:pt idx="3233">
                  <c:v>2.0634195800000001</c:v>
                </c:pt>
                <c:pt idx="3234">
                  <c:v>2.0634195800000001</c:v>
                </c:pt>
                <c:pt idx="3235">
                  <c:v>2.0634577300000001</c:v>
                </c:pt>
                <c:pt idx="3236">
                  <c:v>2.0633811999999998</c:v>
                </c:pt>
                <c:pt idx="3237">
                  <c:v>2.0635149500000001</c:v>
                </c:pt>
                <c:pt idx="3238">
                  <c:v>2.0635530900000001</c:v>
                </c:pt>
                <c:pt idx="3239">
                  <c:v>2.0635530900000001</c:v>
                </c:pt>
                <c:pt idx="3240">
                  <c:v>2.0636486999999999</c:v>
                </c:pt>
                <c:pt idx="3241">
                  <c:v>2.0635530900000001</c:v>
                </c:pt>
                <c:pt idx="3242">
                  <c:v>2.06359124</c:v>
                </c:pt>
                <c:pt idx="3243">
                  <c:v>2.0636868499999999</c:v>
                </c:pt>
                <c:pt idx="3244">
                  <c:v>2.0638012899999998</c:v>
                </c:pt>
                <c:pt idx="3245">
                  <c:v>2.0637249899999999</c:v>
                </c:pt>
                <c:pt idx="3246">
                  <c:v>2.06357217</c:v>
                </c:pt>
                <c:pt idx="3247">
                  <c:v>2.0636868499999999</c:v>
                </c:pt>
                <c:pt idx="3248">
                  <c:v>2.0636677699999999</c:v>
                </c:pt>
                <c:pt idx="3249">
                  <c:v>2.0636677699999999</c:v>
                </c:pt>
                <c:pt idx="3250">
                  <c:v>2.0636296299999999</c:v>
                </c:pt>
                <c:pt idx="3251">
                  <c:v>2.0636296299999999</c:v>
                </c:pt>
                <c:pt idx="3252">
                  <c:v>2.06359124</c:v>
                </c:pt>
                <c:pt idx="3253">
                  <c:v>2.0637631399999998</c:v>
                </c:pt>
                <c:pt idx="3254">
                  <c:v>2.0638587500000001</c:v>
                </c:pt>
                <c:pt idx="3255">
                  <c:v>2.0637631399999998</c:v>
                </c:pt>
                <c:pt idx="3256">
                  <c:v>2.06391597</c:v>
                </c:pt>
                <c:pt idx="3257">
                  <c:v>2.0638587500000001</c:v>
                </c:pt>
                <c:pt idx="3258">
                  <c:v>2.0639541100000001</c:v>
                </c:pt>
                <c:pt idx="3259">
                  <c:v>2.0638968900000001</c:v>
                </c:pt>
                <c:pt idx="3260">
                  <c:v>2.0638778200000001</c:v>
                </c:pt>
                <c:pt idx="3261">
                  <c:v>2.0638012899999998</c:v>
                </c:pt>
                <c:pt idx="3262">
                  <c:v>2.0638968900000001</c:v>
                </c:pt>
                <c:pt idx="3263">
                  <c:v>2.0638587500000001</c:v>
                </c:pt>
                <c:pt idx="3264">
                  <c:v>2.0638203599999998</c:v>
                </c:pt>
                <c:pt idx="3265">
                  <c:v>2.0638587500000001</c:v>
                </c:pt>
                <c:pt idx="3266">
                  <c:v>2.06399226</c:v>
                </c:pt>
                <c:pt idx="3267">
                  <c:v>2.0638968900000001</c:v>
                </c:pt>
                <c:pt idx="3268">
                  <c:v>2.0638968900000001</c:v>
                </c:pt>
                <c:pt idx="3269">
                  <c:v>2.0639350400000001</c:v>
                </c:pt>
                <c:pt idx="3270">
                  <c:v>2.0639541100000001</c:v>
                </c:pt>
                <c:pt idx="3271">
                  <c:v>2.0639350400000001</c:v>
                </c:pt>
                <c:pt idx="3272">
                  <c:v>2.06403041</c:v>
                </c:pt>
                <c:pt idx="3273">
                  <c:v>2.0638778200000001</c:v>
                </c:pt>
                <c:pt idx="3274">
                  <c:v>2.06401134</c:v>
                </c:pt>
                <c:pt idx="3275">
                  <c:v>2.0641260099999998</c:v>
                </c:pt>
                <c:pt idx="3276">
                  <c:v>2.0640687899999999</c:v>
                </c:pt>
                <c:pt idx="3277">
                  <c:v>2.0640687899999999</c:v>
                </c:pt>
                <c:pt idx="3278">
                  <c:v>2.0640878699999998</c:v>
                </c:pt>
                <c:pt idx="3279">
                  <c:v>2.0641069399999998</c:v>
                </c:pt>
                <c:pt idx="3280">
                  <c:v>2.06403041</c:v>
                </c:pt>
                <c:pt idx="3281">
                  <c:v>2.0641450899999998</c:v>
                </c:pt>
                <c:pt idx="3282">
                  <c:v>2.0639541100000001</c:v>
                </c:pt>
                <c:pt idx="3283">
                  <c:v>2.0642404600000002</c:v>
                </c:pt>
                <c:pt idx="3284">
                  <c:v>2.0640878699999998</c:v>
                </c:pt>
                <c:pt idx="3285">
                  <c:v>2.0641832400000002</c:v>
                </c:pt>
                <c:pt idx="3286">
                  <c:v>2.0642404600000002</c:v>
                </c:pt>
                <c:pt idx="3287">
                  <c:v>2.0640687899999999</c:v>
                </c:pt>
                <c:pt idx="3288">
                  <c:v>2.0641832400000002</c:v>
                </c:pt>
                <c:pt idx="3289">
                  <c:v>2.06433606</c:v>
                </c:pt>
                <c:pt idx="3290">
                  <c:v>2.0642788400000001</c:v>
                </c:pt>
                <c:pt idx="3291">
                  <c:v>2.0642023100000002</c:v>
                </c:pt>
                <c:pt idx="3292">
                  <c:v>2.0642595300000002</c:v>
                </c:pt>
                <c:pt idx="3293">
                  <c:v>2.0642788400000001</c:v>
                </c:pt>
                <c:pt idx="3294">
                  <c:v>2.06435513</c:v>
                </c:pt>
                <c:pt idx="3295">
                  <c:v>2.0642404600000002</c:v>
                </c:pt>
                <c:pt idx="3296">
                  <c:v>2.06433606</c:v>
                </c:pt>
                <c:pt idx="3297">
                  <c:v>2.0642788400000001</c:v>
                </c:pt>
                <c:pt idx="3298">
                  <c:v>2.06431699</c:v>
                </c:pt>
                <c:pt idx="3299">
                  <c:v>2.0644123599999999</c:v>
                </c:pt>
                <c:pt idx="3300">
                  <c:v>2.06435513</c:v>
                </c:pt>
                <c:pt idx="3301">
                  <c:v>2.06433606</c:v>
                </c:pt>
                <c:pt idx="3302">
                  <c:v>2.06437421</c:v>
                </c:pt>
                <c:pt idx="3303">
                  <c:v>2.06435513</c:v>
                </c:pt>
                <c:pt idx="3304">
                  <c:v>2.0642788400000001</c:v>
                </c:pt>
                <c:pt idx="3305">
                  <c:v>2.06437421</c:v>
                </c:pt>
                <c:pt idx="3306">
                  <c:v>2.0645461100000002</c:v>
                </c:pt>
                <c:pt idx="3307">
                  <c:v>2.0644123599999999</c:v>
                </c:pt>
                <c:pt idx="3308">
                  <c:v>2.0645270299999998</c:v>
                </c:pt>
                <c:pt idx="3309">
                  <c:v>2.06435513</c:v>
                </c:pt>
                <c:pt idx="3310">
                  <c:v>2.0642979100000001</c:v>
                </c:pt>
                <c:pt idx="3311">
                  <c:v>2.0644888899999998</c:v>
                </c:pt>
                <c:pt idx="3312">
                  <c:v>2.06431699</c:v>
                </c:pt>
                <c:pt idx="3313">
                  <c:v>2.0644123599999999</c:v>
                </c:pt>
                <c:pt idx="3314">
                  <c:v>2.06443143</c:v>
                </c:pt>
                <c:pt idx="3315">
                  <c:v>2.0642788400000001</c:v>
                </c:pt>
                <c:pt idx="3316">
                  <c:v>2.0644888899999998</c:v>
                </c:pt>
                <c:pt idx="3317">
                  <c:v>2.06439328</c:v>
                </c:pt>
                <c:pt idx="3318">
                  <c:v>2.06435513</c:v>
                </c:pt>
                <c:pt idx="3319">
                  <c:v>2.06439328</c:v>
                </c:pt>
                <c:pt idx="3320">
                  <c:v>2.06439328</c:v>
                </c:pt>
                <c:pt idx="3321">
                  <c:v>2.0644505</c:v>
                </c:pt>
                <c:pt idx="3322">
                  <c:v>2.06439328</c:v>
                </c:pt>
                <c:pt idx="3323">
                  <c:v>2.06443143</c:v>
                </c:pt>
                <c:pt idx="3324">
                  <c:v>2.0645079599999998</c:v>
                </c:pt>
                <c:pt idx="3325">
                  <c:v>2.06437421</c:v>
                </c:pt>
                <c:pt idx="3326">
                  <c:v>2.0644505</c:v>
                </c:pt>
                <c:pt idx="3327">
                  <c:v>2.0644695799999999</c:v>
                </c:pt>
                <c:pt idx="3328">
                  <c:v>2.06437421</c:v>
                </c:pt>
                <c:pt idx="3329">
                  <c:v>2.0644888899999998</c:v>
                </c:pt>
                <c:pt idx="3330">
                  <c:v>2.0645842600000002</c:v>
                </c:pt>
                <c:pt idx="3331">
                  <c:v>2.0644505</c:v>
                </c:pt>
                <c:pt idx="3332">
                  <c:v>2.0646224000000002</c:v>
                </c:pt>
                <c:pt idx="3333">
                  <c:v>2.0646605500000001</c:v>
                </c:pt>
                <c:pt idx="3334">
                  <c:v>2.0645461100000002</c:v>
                </c:pt>
                <c:pt idx="3335">
                  <c:v>2.0646224000000002</c:v>
                </c:pt>
                <c:pt idx="3336">
                  <c:v>2.0646224000000002</c:v>
                </c:pt>
                <c:pt idx="3337">
                  <c:v>2.0646033300000002</c:v>
                </c:pt>
                <c:pt idx="3338">
                  <c:v>2.06477523</c:v>
                </c:pt>
                <c:pt idx="3339">
                  <c:v>2.0646224000000002</c:v>
                </c:pt>
                <c:pt idx="3340">
                  <c:v>2.0646033300000002</c:v>
                </c:pt>
                <c:pt idx="3341">
                  <c:v>2.0646224000000002</c:v>
                </c:pt>
                <c:pt idx="3342">
                  <c:v>2.0645461100000002</c:v>
                </c:pt>
                <c:pt idx="3343">
                  <c:v>2.0645842600000002</c:v>
                </c:pt>
                <c:pt idx="3344">
                  <c:v>2.0645079599999998</c:v>
                </c:pt>
                <c:pt idx="3345">
                  <c:v>2.0646414800000001</c:v>
                </c:pt>
                <c:pt idx="3346">
                  <c:v>2.0646796200000002</c:v>
                </c:pt>
                <c:pt idx="3347">
                  <c:v>2.0646224000000002</c:v>
                </c:pt>
                <c:pt idx="3348">
                  <c:v>2.0646414800000001</c:v>
                </c:pt>
                <c:pt idx="3349">
                  <c:v>2.0645842600000002</c:v>
                </c:pt>
                <c:pt idx="3350">
                  <c:v>2.0646414800000001</c:v>
                </c:pt>
                <c:pt idx="3351">
                  <c:v>2.0646796200000002</c:v>
                </c:pt>
                <c:pt idx="3352">
                  <c:v>2.06471801</c:v>
                </c:pt>
                <c:pt idx="3353">
                  <c:v>2.0646605500000001</c:v>
                </c:pt>
                <c:pt idx="3354">
                  <c:v>2.0645651800000002</c:v>
                </c:pt>
                <c:pt idx="3355">
                  <c:v>2.06469893</c:v>
                </c:pt>
                <c:pt idx="3356">
                  <c:v>2.0646605500000001</c:v>
                </c:pt>
                <c:pt idx="3357">
                  <c:v>2.06473708</c:v>
                </c:pt>
                <c:pt idx="3358">
                  <c:v>2.0647943</c:v>
                </c:pt>
                <c:pt idx="3359">
                  <c:v>2.06475616</c:v>
                </c:pt>
                <c:pt idx="3360">
                  <c:v>2.0647943</c:v>
                </c:pt>
                <c:pt idx="3361">
                  <c:v>2.06475616</c:v>
                </c:pt>
                <c:pt idx="3362">
                  <c:v>2.0647943</c:v>
                </c:pt>
                <c:pt idx="3363">
                  <c:v>2.0648896699999999</c:v>
                </c:pt>
                <c:pt idx="3364">
                  <c:v>2.0647943</c:v>
                </c:pt>
                <c:pt idx="3365">
                  <c:v>2.0649280499999998</c:v>
                </c:pt>
                <c:pt idx="3366">
                  <c:v>2.0648515199999999</c:v>
                </c:pt>
                <c:pt idx="3367">
                  <c:v>2.06477523</c:v>
                </c:pt>
                <c:pt idx="3368">
                  <c:v>2.0648705999999999</c:v>
                </c:pt>
                <c:pt idx="3369">
                  <c:v>2.0649089799999998</c:v>
                </c:pt>
                <c:pt idx="3370">
                  <c:v>2.0648705999999999</c:v>
                </c:pt>
                <c:pt idx="3371">
                  <c:v>2.0648515199999999</c:v>
                </c:pt>
                <c:pt idx="3372">
                  <c:v>2.0649089799999998</c:v>
                </c:pt>
                <c:pt idx="3373">
                  <c:v>2.0649089799999998</c:v>
                </c:pt>
                <c:pt idx="3374">
                  <c:v>2.0650234200000002</c:v>
                </c:pt>
                <c:pt idx="3375">
                  <c:v>2.0648133799999999</c:v>
                </c:pt>
                <c:pt idx="3376">
                  <c:v>2.0649280499999998</c:v>
                </c:pt>
                <c:pt idx="3377">
                  <c:v>2.0649662000000002</c:v>
                </c:pt>
                <c:pt idx="3378">
                  <c:v>2.0649089799999998</c:v>
                </c:pt>
                <c:pt idx="3379">
                  <c:v>2.0648515199999999</c:v>
                </c:pt>
                <c:pt idx="3380">
                  <c:v>2.0648896699999999</c:v>
                </c:pt>
                <c:pt idx="3381">
                  <c:v>2.0648896699999999</c:v>
                </c:pt>
                <c:pt idx="3382">
                  <c:v>2.0649089799999998</c:v>
                </c:pt>
                <c:pt idx="3383">
                  <c:v>2.0649280499999998</c:v>
                </c:pt>
                <c:pt idx="3384">
                  <c:v>2.0649852800000001</c:v>
                </c:pt>
                <c:pt idx="3385">
                  <c:v>2.0650425000000001</c:v>
                </c:pt>
                <c:pt idx="3386">
                  <c:v>2.0649089799999998</c:v>
                </c:pt>
                <c:pt idx="3387">
                  <c:v>2.0649852800000001</c:v>
                </c:pt>
                <c:pt idx="3388">
                  <c:v>2.0648896699999999</c:v>
                </c:pt>
                <c:pt idx="3389">
                  <c:v>2.0648896699999999</c:v>
                </c:pt>
                <c:pt idx="3390">
                  <c:v>2.0648896699999999</c:v>
                </c:pt>
                <c:pt idx="3391">
                  <c:v>2.0650043500000002</c:v>
                </c:pt>
                <c:pt idx="3392">
                  <c:v>2.0649471300000002</c:v>
                </c:pt>
                <c:pt idx="3393">
                  <c:v>2.0650043500000002</c:v>
                </c:pt>
                <c:pt idx="3394">
                  <c:v>2.0649280499999998</c:v>
                </c:pt>
                <c:pt idx="3395">
                  <c:v>2.0650043500000002</c:v>
                </c:pt>
                <c:pt idx="3396">
                  <c:v>2.0649471300000002</c:v>
                </c:pt>
                <c:pt idx="3397">
                  <c:v>2.0649471300000002</c:v>
                </c:pt>
                <c:pt idx="3398">
                  <c:v>2.0650615700000001</c:v>
                </c:pt>
                <c:pt idx="3399">
                  <c:v>2.0649662000000002</c:v>
                </c:pt>
                <c:pt idx="3400">
                  <c:v>2.0648896699999999</c:v>
                </c:pt>
                <c:pt idx="3401">
                  <c:v>2.0649852800000001</c:v>
                </c:pt>
                <c:pt idx="3402">
                  <c:v>2.0649089799999998</c:v>
                </c:pt>
                <c:pt idx="3403">
                  <c:v>2.0650425000000001</c:v>
                </c:pt>
                <c:pt idx="3404">
                  <c:v>2.0649471300000002</c:v>
                </c:pt>
                <c:pt idx="3405">
                  <c:v>2.0650806400000001</c:v>
                </c:pt>
                <c:pt idx="3406">
                  <c:v>2.0650043500000002</c:v>
                </c:pt>
                <c:pt idx="3407">
                  <c:v>2.0650234200000002</c:v>
                </c:pt>
                <c:pt idx="3408">
                  <c:v>2.0650234200000002</c:v>
                </c:pt>
                <c:pt idx="3409">
                  <c:v>2.0649852800000001</c:v>
                </c:pt>
                <c:pt idx="3410">
                  <c:v>2.0650425000000001</c:v>
                </c:pt>
                <c:pt idx="3411">
                  <c:v>2.0650234200000002</c:v>
                </c:pt>
                <c:pt idx="3412">
                  <c:v>2.0650615700000001</c:v>
                </c:pt>
                <c:pt idx="3413">
                  <c:v>2.0650425000000001</c:v>
                </c:pt>
                <c:pt idx="3414">
                  <c:v>2.0651571799999999</c:v>
                </c:pt>
                <c:pt idx="3415">
                  <c:v>2.0650997200000001</c:v>
                </c:pt>
                <c:pt idx="3416">
                  <c:v>2.0651762499999999</c:v>
                </c:pt>
                <c:pt idx="3417">
                  <c:v>2.0650425000000001</c:v>
                </c:pt>
                <c:pt idx="3418">
                  <c:v>2.0650997200000001</c:v>
                </c:pt>
                <c:pt idx="3419">
                  <c:v>2.0650615700000001</c:v>
                </c:pt>
                <c:pt idx="3420">
                  <c:v>2.0650997200000001</c:v>
                </c:pt>
                <c:pt idx="3421">
                  <c:v>2.0651571799999999</c:v>
                </c:pt>
                <c:pt idx="3422">
                  <c:v>2.0650997200000001</c:v>
                </c:pt>
                <c:pt idx="3423">
                  <c:v>2.0650806400000001</c:v>
                </c:pt>
                <c:pt idx="3424">
                  <c:v>2.0652143999999999</c:v>
                </c:pt>
                <c:pt idx="3425">
                  <c:v>2.0652525399999999</c:v>
                </c:pt>
                <c:pt idx="3426">
                  <c:v>2.0652716199999999</c:v>
                </c:pt>
                <c:pt idx="3427">
                  <c:v>2.0652143999999999</c:v>
                </c:pt>
                <c:pt idx="3428">
                  <c:v>2.0652716199999999</c:v>
                </c:pt>
                <c:pt idx="3429">
                  <c:v>2.0652906899999999</c:v>
                </c:pt>
                <c:pt idx="3430">
                  <c:v>2.0653863000000001</c:v>
                </c:pt>
                <c:pt idx="3431">
                  <c:v>2.0652716199999999</c:v>
                </c:pt>
                <c:pt idx="3432">
                  <c:v>2.0652716199999999</c:v>
                </c:pt>
                <c:pt idx="3433">
                  <c:v>2.0652143999999999</c:v>
                </c:pt>
                <c:pt idx="3434">
                  <c:v>2.0651571799999999</c:v>
                </c:pt>
                <c:pt idx="3435">
                  <c:v>2.0652716199999999</c:v>
                </c:pt>
                <c:pt idx="3436">
                  <c:v>2.0652525399999999</c:v>
                </c:pt>
                <c:pt idx="3437">
                  <c:v>2.0653863000000001</c:v>
                </c:pt>
                <c:pt idx="3438">
                  <c:v>2.0652525399999999</c:v>
                </c:pt>
                <c:pt idx="3439">
                  <c:v>2.0654053700000001</c:v>
                </c:pt>
                <c:pt idx="3440">
                  <c:v>2.0653863000000001</c:v>
                </c:pt>
                <c:pt idx="3441">
                  <c:v>2.0653863000000001</c:v>
                </c:pt>
                <c:pt idx="3442">
                  <c:v>2.0653481500000002</c:v>
                </c:pt>
                <c:pt idx="3443">
                  <c:v>2.0654053700000001</c:v>
                </c:pt>
                <c:pt idx="3444">
                  <c:v>2.0653288399999998</c:v>
                </c:pt>
                <c:pt idx="3445">
                  <c:v>2.0654625900000001</c:v>
                </c:pt>
                <c:pt idx="3446">
                  <c:v>2.0654053700000001</c:v>
                </c:pt>
                <c:pt idx="3447">
                  <c:v>2.0654053700000001</c:v>
                </c:pt>
                <c:pt idx="3448">
                  <c:v>2.0654244400000001</c:v>
                </c:pt>
                <c:pt idx="3449">
                  <c:v>2.0654435200000001</c:v>
                </c:pt>
                <c:pt idx="3450">
                  <c:v>2.0654435200000001</c:v>
                </c:pt>
                <c:pt idx="3451">
                  <c:v>2.0653863000000001</c:v>
                </c:pt>
                <c:pt idx="3452">
                  <c:v>2.0654625900000001</c:v>
                </c:pt>
                <c:pt idx="3453">
                  <c:v>2.0654816600000001</c:v>
                </c:pt>
                <c:pt idx="3454">
                  <c:v>2.0655963399999999</c:v>
                </c:pt>
                <c:pt idx="3455">
                  <c:v>2.0654816600000001</c:v>
                </c:pt>
                <c:pt idx="3456">
                  <c:v>2.0654435200000001</c:v>
                </c:pt>
                <c:pt idx="3457">
                  <c:v>2.0655581999999999</c:v>
                </c:pt>
                <c:pt idx="3458">
                  <c:v>2.0655388800000001</c:v>
                </c:pt>
                <c:pt idx="3459">
                  <c:v>2.0654625900000001</c:v>
                </c:pt>
                <c:pt idx="3460">
                  <c:v>2.0655772699999999</c:v>
                </c:pt>
                <c:pt idx="3461">
                  <c:v>2.0656344899999999</c:v>
                </c:pt>
                <c:pt idx="3462">
                  <c:v>2.0655388800000001</c:v>
                </c:pt>
                <c:pt idx="3463">
                  <c:v>2.0655388800000001</c:v>
                </c:pt>
                <c:pt idx="3464">
                  <c:v>2.0655007400000001</c:v>
                </c:pt>
                <c:pt idx="3465">
                  <c:v>2.0654435200000001</c:v>
                </c:pt>
                <c:pt idx="3466">
                  <c:v>2.0656344899999999</c:v>
                </c:pt>
                <c:pt idx="3467">
                  <c:v>2.0654435200000001</c:v>
                </c:pt>
                <c:pt idx="3468">
                  <c:v>2.0655963399999999</c:v>
                </c:pt>
                <c:pt idx="3469">
                  <c:v>2.0656344899999999</c:v>
                </c:pt>
                <c:pt idx="3470">
                  <c:v>2.0656726399999998</c:v>
                </c:pt>
                <c:pt idx="3471">
                  <c:v>2.0657107799999999</c:v>
                </c:pt>
                <c:pt idx="3472">
                  <c:v>2.0656917099999998</c:v>
                </c:pt>
                <c:pt idx="3473">
                  <c:v>2.0656344899999999</c:v>
                </c:pt>
                <c:pt idx="3474">
                  <c:v>2.0656535599999999</c:v>
                </c:pt>
                <c:pt idx="3475">
                  <c:v>2.0656344899999999</c:v>
                </c:pt>
                <c:pt idx="3476">
                  <c:v>2.0656535599999999</c:v>
                </c:pt>
                <c:pt idx="3477">
                  <c:v>2.0655388800000001</c:v>
                </c:pt>
                <c:pt idx="3478">
                  <c:v>2.0657298599999998</c:v>
                </c:pt>
                <c:pt idx="3479">
                  <c:v>2.0657682400000001</c:v>
                </c:pt>
                <c:pt idx="3480">
                  <c:v>2.0657682400000001</c:v>
                </c:pt>
                <c:pt idx="3481">
                  <c:v>2.0657298599999998</c:v>
                </c:pt>
                <c:pt idx="3482">
                  <c:v>2.0658445400000001</c:v>
                </c:pt>
                <c:pt idx="3483">
                  <c:v>2.0658254600000001</c:v>
                </c:pt>
                <c:pt idx="3484">
                  <c:v>2.0657682400000001</c:v>
                </c:pt>
                <c:pt idx="3485">
                  <c:v>2.0658826800000001</c:v>
                </c:pt>
                <c:pt idx="3486">
                  <c:v>2.0658254600000001</c:v>
                </c:pt>
                <c:pt idx="3487">
                  <c:v>2.0657298599999998</c:v>
                </c:pt>
                <c:pt idx="3488">
                  <c:v>2.0657873200000001</c:v>
                </c:pt>
                <c:pt idx="3489">
                  <c:v>2.06590176</c:v>
                </c:pt>
                <c:pt idx="3490">
                  <c:v>2.0658063900000001</c:v>
                </c:pt>
                <c:pt idx="3491">
                  <c:v>2.0658063900000001</c:v>
                </c:pt>
                <c:pt idx="3492">
                  <c:v>2.0657298599999998</c:v>
                </c:pt>
                <c:pt idx="3493">
                  <c:v>2.0658445400000001</c:v>
                </c:pt>
                <c:pt idx="3494">
                  <c:v>2.06592083</c:v>
                </c:pt>
                <c:pt idx="3495">
                  <c:v>2.0656917099999998</c:v>
                </c:pt>
                <c:pt idx="3496">
                  <c:v>2.0658254600000001</c:v>
                </c:pt>
                <c:pt idx="3497">
                  <c:v>2.06595898</c:v>
                </c:pt>
                <c:pt idx="3498">
                  <c:v>2.06595898</c:v>
                </c:pt>
                <c:pt idx="3499">
                  <c:v>2.0658826800000001</c:v>
                </c:pt>
                <c:pt idx="3500">
                  <c:v>2.0658636100000001</c:v>
                </c:pt>
                <c:pt idx="3501">
                  <c:v>2.0658063900000001</c:v>
                </c:pt>
                <c:pt idx="3502">
                  <c:v>2.0658445400000001</c:v>
                </c:pt>
                <c:pt idx="3503">
                  <c:v>2.0659399000000001</c:v>
                </c:pt>
                <c:pt idx="3504">
                  <c:v>2.0658445400000001</c:v>
                </c:pt>
                <c:pt idx="3505">
                  <c:v>2.06592083</c:v>
                </c:pt>
                <c:pt idx="3506">
                  <c:v>2.0658063900000001</c:v>
                </c:pt>
                <c:pt idx="3507">
                  <c:v>2.06592083</c:v>
                </c:pt>
                <c:pt idx="3508">
                  <c:v>2.06592083</c:v>
                </c:pt>
                <c:pt idx="3509">
                  <c:v>2.0658826800000001</c:v>
                </c:pt>
                <c:pt idx="3510">
                  <c:v>2.06595898</c:v>
                </c:pt>
                <c:pt idx="3511">
                  <c:v>2.0659399000000001</c:v>
                </c:pt>
                <c:pt idx="3512">
                  <c:v>2.06590176</c:v>
                </c:pt>
                <c:pt idx="3513">
                  <c:v>2.0658636100000001</c:v>
                </c:pt>
                <c:pt idx="3514">
                  <c:v>2.06595898</c:v>
                </c:pt>
                <c:pt idx="3515">
                  <c:v>2.0659399000000001</c:v>
                </c:pt>
                <c:pt idx="3516">
                  <c:v>2.0659782899999999</c:v>
                </c:pt>
                <c:pt idx="3517">
                  <c:v>2.0658636100000001</c:v>
                </c:pt>
                <c:pt idx="3518">
                  <c:v>2.06592083</c:v>
                </c:pt>
                <c:pt idx="3519">
                  <c:v>2.06595898</c:v>
                </c:pt>
                <c:pt idx="3520">
                  <c:v>2.06590176</c:v>
                </c:pt>
                <c:pt idx="3521">
                  <c:v>2.0659399000000001</c:v>
                </c:pt>
                <c:pt idx="3522">
                  <c:v>2.0660164399999998</c:v>
                </c:pt>
                <c:pt idx="3523">
                  <c:v>2.0659973599999999</c:v>
                </c:pt>
                <c:pt idx="3524">
                  <c:v>2.0660545799999999</c:v>
                </c:pt>
                <c:pt idx="3525">
                  <c:v>2.0660736599999998</c:v>
                </c:pt>
                <c:pt idx="3526">
                  <c:v>2.0660545799999999</c:v>
                </c:pt>
                <c:pt idx="3527">
                  <c:v>2.0660355099999999</c:v>
                </c:pt>
                <c:pt idx="3528">
                  <c:v>2.0660545799999999</c:v>
                </c:pt>
                <c:pt idx="3529">
                  <c:v>2.0660736599999998</c:v>
                </c:pt>
                <c:pt idx="3530">
                  <c:v>2.0659782899999999</c:v>
                </c:pt>
                <c:pt idx="3531">
                  <c:v>2.0660545799999999</c:v>
                </c:pt>
                <c:pt idx="3532">
                  <c:v>2.0661308799999998</c:v>
                </c:pt>
                <c:pt idx="3533">
                  <c:v>2.0661308799999998</c:v>
                </c:pt>
                <c:pt idx="3534">
                  <c:v>2.06626463</c:v>
                </c:pt>
                <c:pt idx="3535">
                  <c:v>2.0661883400000001</c:v>
                </c:pt>
                <c:pt idx="3536">
                  <c:v>2.0661308799999998</c:v>
                </c:pt>
                <c:pt idx="3537">
                  <c:v>2.0660545799999999</c:v>
                </c:pt>
                <c:pt idx="3538">
                  <c:v>2.0661308799999998</c:v>
                </c:pt>
                <c:pt idx="3539">
                  <c:v>2.0660355099999999</c:v>
                </c:pt>
                <c:pt idx="3540">
                  <c:v>2.0660355099999999</c:v>
                </c:pt>
                <c:pt idx="3541">
                  <c:v>2.0660355099999999</c:v>
                </c:pt>
                <c:pt idx="3542">
                  <c:v>2.0660927299999998</c:v>
                </c:pt>
                <c:pt idx="3543">
                  <c:v>2.0660927299999998</c:v>
                </c:pt>
                <c:pt idx="3544">
                  <c:v>2.0660355099999999</c:v>
                </c:pt>
                <c:pt idx="3545">
                  <c:v>2.0661499499999998</c:v>
                </c:pt>
                <c:pt idx="3546">
                  <c:v>2.0660164399999998</c:v>
                </c:pt>
                <c:pt idx="3547">
                  <c:v>2.0660355099999999</c:v>
                </c:pt>
                <c:pt idx="3548">
                  <c:v>2.0660736599999998</c:v>
                </c:pt>
                <c:pt idx="3549">
                  <c:v>2.0661308799999998</c:v>
                </c:pt>
                <c:pt idx="3550">
                  <c:v>2.0661499499999998</c:v>
                </c:pt>
                <c:pt idx="3551">
                  <c:v>2.0662837000000001</c:v>
                </c:pt>
                <c:pt idx="3552">
                  <c:v>2.0661690199999998</c:v>
                </c:pt>
                <c:pt idx="3553">
                  <c:v>2.0662074100000001</c:v>
                </c:pt>
                <c:pt idx="3554">
                  <c:v>2.0661690199999998</c:v>
                </c:pt>
                <c:pt idx="3555">
                  <c:v>2.0661117999999998</c:v>
                </c:pt>
                <c:pt idx="3556">
                  <c:v>2.06634092</c:v>
                </c:pt>
                <c:pt idx="3557">
                  <c:v>2.06634092</c:v>
                </c:pt>
                <c:pt idx="3558">
                  <c:v>2.06626463</c:v>
                </c:pt>
                <c:pt idx="3559">
                  <c:v>2.0661308799999998</c:v>
                </c:pt>
                <c:pt idx="3560">
                  <c:v>2.06632185</c:v>
                </c:pt>
                <c:pt idx="3561">
                  <c:v>2.0661499499999998</c:v>
                </c:pt>
                <c:pt idx="3562">
                  <c:v>2.0660927299999998</c:v>
                </c:pt>
                <c:pt idx="3563">
                  <c:v>2.06636</c:v>
                </c:pt>
                <c:pt idx="3564">
                  <c:v>2.0662074100000001</c:v>
                </c:pt>
                <c:pt idx="3565">
                  <c:v>2.0662264800000001</c:v>
                </c:pt>
                <c:pt idx="3566">
                  <c:v>2.0661499499999998</c:v>
                </c:pt>
                <c:pt idx="3567">
                  <c:v>2.0660927299999998</c:v>
                </c:pt>
                <c:pt idx="3568">
                  <c:v>2.0661117999999998</c:v>
                </c:pt>
                <c:pt idx="3569">
                  <c:v>2.0661883400000001</c:v>
                </c:pt>
                <c:pt idx="3570">
                  <c:v>2.06626463</c:v>
                </c:pt>
                <c:pt idx="3571">
                  <c:v>2.0662264800000001</c:v>
                </c:pt>
                <c:pt idx="3572">
                  <c:v>2.06626463</c:v>
                </c:pt>
                <c:pt idx="3573">
                  <c:v>2.06632185</c:v>
                </c:pt>
                <c:pt idx="3574">
                  <c:v>2.06636</c:v>
                </c:pt>
                <c:pt idx="3575">
                  <c:v>2.0662837000000001</c:v>
                </c:pt>
                <c:pt idx="3576">
                  <c:v>2.0662837000000001</c:v>
                </c:pt>
                <c:pt idx="3577">
                  <c:v>2.0664174599999998</c:v>
                </c:pt>
                <c:pt idx="3578">
                  <c:v>2.06637907</c:v>
                </c:pt>
                <c:pt idx="3579">
                  <c:v>2.06637907</c:v>
                </c:pt>
                <c:pt idx="3580">
                  <c:v>2.06636</c:v>
                </c:pt>
                <c:pt idx="3581">
                  <c:v>2.06632185</c:v>
                </c:pt>
                <c:pt idx="3582">
                  <c:v>2.06636</c:v>
                </c:pt>
                <c:pt idx="3583">
                  <c:v>2.06637907</c:v>
                </c:pt>
                <c:pt idx="3584">
                  <c:v>2.06630278</c:v>
                </c:pt>
                <c:pt idx="3585">
                  <c:v>2.06636</c:v>
                </c:pt>
                <c:pt idx="3586">
                  <c:v>2.0664365299999998</c:v>
                </c:pt>
                <c:pt idx="3587">
                  <c:v>2.0664937499999998</c:v>
                </c:pt>
                <c:pt idx="3588">
                  <c:v>2.06630278</c:v>
                </c:pt>
                <c:pt idx="3589">
                  <c:v>2.0664746799999998</c:v>
                </c:pt>
                <c:pt idx="3590">
                  <c:v>2.06636</c:v>
                </c:pt>
                <c:pt idx="3591">
                  <c:v>2.06637907</c:v>
                </c:pt>
                <c:pt idx="3592">
                  <c:v>2.0663983799999999</c:v>
                </c:pt>
                <c:pt idx="3593">
                  <c:v>2.0664365299999998</c:v>
                </c:pt>
                <c:pt idx="3594">
                  <c:v>2.0664174599999998</c:v>
                </c:pt>
                <c:pt idx="3595">
                  <c:v>2.0666084300000001</c:v>
                </c:pt>
                <c:pt idx="3596">
                  <c:v>2.0665319000000002</c:v>
                </c:pt>
                <c:pt idx="3597">
                  <c:v>2.06634092</c:v>
                </c:pt>
                <c:pt idx="3598">
                  <c:v>2.0664555999999998</c:v>
                </c:pt>
                <c:pt idx="3599">
                  <c:v>2.06637907</c:v>
                </c:pt>
                <c:pt idx="3600">
                  <c:v>2.0664365299999998</c:v>
                </c:pt>
                <c:pt idx="3601">
                  <c:v>2.06632185</c:v>
                </c:pt>
                <c:pt idx="3602">
                  <c:v>2.0664746799999998</c:v>
                </c:pt>
                <c:pt idx="3603">
                  <c:v>2.0665700400000002</c:v>
                </c:pt>
                <c:pt idx="3604">
                  <c:v>2.0664937499999998</c:v>
                </c:pt>
                <c:pt idx="3605">
                  <c:v>2.0664937499999998</c:v>
                </c:pt>
                <c:pt idx="3606">
                  <c:v>2.0665509700000002</c:v>
                </c:pt>
                <c:pt idx="3607">
                  <c:v>2.0664365299999998</c:v>
                </c:pt>
                <c:pt idx="3608">
                  <c:v>2.06637907</c:v>
                </c:pt>
                <c:pt idx="3609">
                  <c:v>2.0664365299999998</c:v>
                </c:pt>
                <c:pt idx="3610">
                  <c:v>2.06637907</c:v>
                </c:pt>
                <c:pt idx="3611">
                  <c:v>2.0664746799999998</c:v>
                </c:pt>
                <c:pt idx="3612">
                  <c:v>2.0664937499999998</c:v>
                </c:pt>
                <c:pt idx="3613">
                  <c:v>2.0664937499999998</c:v>
                </c:pt>
                <c:pt idx="3614">
                  <c:v>2.0664555999999998</c:v>
                </c:pt>
                <c:pt idx="3615">
                  <c:v>2.0665509700000002</c:v>
                </c:pt>
                <c:pt idx="3616">
                  <c:v>2.0664937499999998</c:v>
                </c:pt>
                <c:pt idx="3617">
                  <c:v>2.0665319000000002</c:v>
                </c:pt>
                <c:pt idx="3618">
                  <c:v>2.0664365299999998</c:v>
                </c:pt>
                <c:pt idx="3619">
                  <c:v>2.0665891200000002</c:v>
                </c:pt>
                <c:pt idx="3620">
                  <c:v>2.0664365299999998</c:v>
                </c:pt>
                <c:pt idx="3621">
                  <c:v>2.0664746799999998</c:v>
                </c:pt>
                <c:pt idx="3622">
                  <c:v>2.0664555999999998</c:v>
                </c:pt>
                <c:pt idx="3623">
                  <c:v>2.0665509700000002</c:v>
                </c:pt>
                <c:pt idx="3624">
                  <c:v>2.06637907</c:v>
                </c:pt>
                <c:pt idx="3625">
                  <c:v>2.0664365299999998</c:v>
                </c:pt>
                <c:pt idx="3626">
                  <c:v>2.0665509700000002</c:v>
                </c:pt>
                <c:pt idx="3627">
                  <c:v>2.0664746799999998</c:v>
                </c:pt>
                <c:pt idx="3628">
                  <c:v>2.0665319000000002</c:v>
                </c:pt>
                <c:pt idx="3629">
                  <c:v>2.0665700400000002</c:v>
                </c:pt>
                <c:pt idx="3630">
                  <c:v>2.0664746799999998</c:v>
                </c:pt>
                <c:pt idx="3631">
                  <c:v>2.0665319000000002</c:v>
                </c:pt>
                <c:pt idx="3632">
                  <c:v>2.0665509700000002</c:v>
                </c:pt>
                <c:pt idx="3633">
                  <c:v>2.0666275000000001</c:v>
                </c:pt>
                <c:pt idx="3634">
                  <c:v>2.0665891200000002</c:v>
                </c:pt>
                <c:pt idx="3635">
                  <c:v>2.06666565</c:v>
                </c:pt>
                <c:pt idx="3636">
                  <c:v>2.0666275000000001</c:v>
                </c:pt>
                <c:pt idx="3637">
                  <c:v>2.0665891200000002</c:v>
                </c:pt>
                <c:pt idx="3638">
                  <c:v>2.06664658</c:v>
                </c:pt>
                <c:pt idx="3639">
                  <c:v>2.0666275000000001</c:v>
                </c:pt>
                <c:pt idx="3640">
                  <c:v>2.06666565</c:v>
                </c:pt>
                <c:pt idx="3641">
                  <c:v>2.06664658</c:v>
                </c:pt>
                <c:pt idx="3642">
                  <c:v>2.06666565</c:v>
                </c:pt>
                <c:pt idx="3643">
                  <c:v>2.0665700400000002</c:v>
                </c:pt>
                <c:pt idx="3644">
                  <c:v>2.06664658</c:v>
                </c:pt>
                <c:pt idx="3645">
                  <c:v>2.0666275000000001</c:v>
                </c:pt>
                <c:pt idx="3646">
                  <c:v>2.0665891200000002</c:v>
                </c:pt>
                <c:pt idx="3647">
                  <c:v>2.0665700400000002</c:v>
                </c:pt>
                <c:pt idx="3648">
                  <c:v>2.06672287</c:v>
                </c:pt>
                <c:pt idx="3649">
                  <c:v>2.06668472</c:v>
                </c:pt>
                <c:pt idx="3650">
                  <c:v>2.06664658</c:v>
                </c:pt>
                <c:pt idx="3651">
                  <c:v>2.0667038</c:v>
                </c:pt>
                <c:pt idx="3652">
                  <c:v>2.06672287</c:v>
                </c:pt>
                <c:pt idx="3653">
                  <c:v>2.06674194</c:v>
                </c:pt>
                <c:pt idx="3654">
                  <c:v>2.0666084300000001</c:v>
                </c:pt>
                <c:pt idx="3655">
                  <c:v>2.0665891200000002</c:v>
                </c:pt>
                <c:pt idx="3656">
                  <c:v>2.0667038</c:v>
                </c:pt>
                <c:pt idx="3657">
                  <c:v>2.06664658</c:v>
                </c:pt>
                <c:pt idx="3658">
                  <c:v>2.06674194</c:v>
                </c:pt>
                <c:pt idx="3659">
                  <c:v>2.06664658</c:v>
                </c:pt>
                <c:pt idx="3660">
                  <c:v>2.06666565</c:v>
                </c:pt>
                <c:pt idx="3661">
                  <c:v>2.0665319000000002</c:v>
                </c:pt>
                <c:pt idx="3662">
                  <c:v>2.06664658</c:v>
                </c:pt>
                <c:pt idx="3663">
                  <c:v>2.06674194</c:v>
                </c:pt>
                <c:pt idx="3664">
                  <c:v>2.06674194</c:v>
                </c:pt>
                <c:pt idx="3665">
                  <c:v>2.06672287</c:v>
                </c:pt>
                <c:pt idx="3666">
                  <c:v>2.0666275000000001</c:v>
                </c:pt>
                <c:pt idx="3667">
                  <c:v>2.0666084300000001</c:v>
                </c:pt>
                <c:pt idx="3668">
                  <c:v>2.06664658</c:v>
                </c:pt>
                <c:pt idx="3669">
                  <c:v>2.0668375499999998</c:v>
                </c:pt>
                <c:pt idx="3670">
                  <c:v>2.0667038</c:v>
                </c:pt>
                <c:pt idx="3671">
                  <c:v>2.0666275000000001</c:v>
                </c:pt>
                <c:pt idx="3672">
                  <c:v>2.06678009</c:v>
                </c:pt>
                <c:pt idx="3673">
                  <c:v>2.06668472</c:v>
                </c:pt>
                <c:pt idx="3674">
                  <c:v>2.06674194</c:v>
                </c:pt>
                <c:pt idx="3675">
                  <c:v>2.06664658</c:v>
                </c:pt>
                <c:pt idx="3676">
                  <c:v>2.0668375499999998</c:v>
                </c:pt>
                <c:pt idx="3677">
                  <c:v>2.06672287</c:v>
                </c:pt>
                <c:pt idx="3678">
                  <c:v>2.0666275000000001</c:v>
                </c:pt>
                <c:pt idx="3679">
                  <c:v>2.0667038</c:v>
                </c:pt>
                <c:pt idx="3680">
                  <c:v>2.06664658</c:v>
                </c:pt>
                <c:pt idx="3681">
                  <c:v>2.0667038</c:v>
                </c:pt>
                <c:pt idx="3682">
                  <c:v>2.0668184799999998</c:v>
                </c:pt>
                <c:pt idx="3683">
                  <c:v>2.06679916</c:v>
                </c:pt>
                <c:pt idx="3684">
                  <c:v>2.06678009</c:v>
                </c:pt>
                <c:pt idx="3685">
                  <c:v>2.06674194</c:v>
                </c:pt>
                <c:pt idx="3686">
                  <c:v>2.06674194</c:v>
                </c:pt>
                <c:pt idx="3687">
                  <c:v>2.0667038</c:v>
                </c:pt>
                <c:pt idx="3688">
                  <c:v>2.0665891200000002</c:v>
                </c:pt>
                <c:pt idx="3689">
                  <c:v>2.0665319000000002</c:v>
                </c:pt>
                <c:pt idx="3690">
                  <c:v>2.0665509700000002</c:v>
                </c:pt>
                <c:pt idx="3691">
                  <c:v>2.0667038</c:v>
                </c:pt>
                <c:pt idx="3692">
                  <c:v>2.06674194</c:v>
                </c:pt>
                <c:pt idx="3693">
                  <c:v>2.06672287</c:v>
                </c:pt>
                <c:pt idx="3694">
                  <c:v>2.0666275000000001</c:v>
                </c:pt>
                <c:pt idx="3695">
                  <c:v>2.06666565</c:v>
                </c:pt>
                <c:pt idx="3696">
                  <c:v>2.0666084300000001</c:v>
                </c:pt>
                <c:pt idx="3697">
                  <c:v>2.0665700400000002</c:v>
                </c:pt>
                <c:pt idx="3698">
                  <c:v>2.0664746799999998</c:v>
                </c:pt>
                <c:pt idx="3699">
                  <c:v>2.06664658</c:v>
                </c:pt>
                <c:pt idx="3700">
                  <c:v>2.06674194</c:v>
                </c:pt>
                <c:pt idx="3701">
                  <c:v>2.06672287</c:v>
                </c:pt>
                <c:pt idx="3702">
                  <c:v>2.06672287</c:v>
                </c:pt>
                <c:pt idx="3703">
                  <c:v>2.06674194</c:v>
                </c:pt>
                <c:pt idx="3704">
                  <c:v>2.0666275000000001</c:v>
                </c:pt>
                <c:pt idx="3705">
                  <c:v>2.06674194</c:v>
                </c:pt>
                <c:pt idx="3706">
                  <c:v>2.0667038</c:v>
                </c:pt>
                <c:pt idx="3707">
                  <c:v>2.06668472</c:v>
                </c:pt>
                <c:pt idx="3708">
                  <c:v>2.0666275000000001</c:v>
                </c:pt>
                <c:pt idx="3709">
                  <c:v>2.0666084300000001</c:v>
                </c:pt>
                <c:pt idx="3710">
                  <c:v>2.0665319000000002</c:v>
                </c:pt>
                <c:pt idx="3711">
                  <c:v>2.0666084300000001</c:v>
                </c:pt>
                <c:pt idx="3712">
                  <c:v>2.0667610199999999</c:v>
                </c:pt>
                <c:pt idx="3713">
                  <c:v>2.06668472</c:v>
                </c:pt>
                <c:pt idx="3714">
                  <c:v>2.06666565</c:v>
                </c:pt>
                <c:pt idx="3715">
                  <c:v>2.0665509700000002</c:v>
                </c:pt>
                <c:pt idx="3716">
                  <c:v>2.0666084300000001</c:v>
                </c:pt>
                <c:pt idx="3717">
                  <c:v>2.0667610199999999</c:v>
                </c:pt>
                <c:pt idx="3718">
                  <c:v>2.0665509700000002</c:v>
                </c:pt>
                <c:pt idx="3719">
                  <c:v>2.06668472</c:v>
                </c:pt>
                <c:pt idx="3720">
                  <c:v>2.06664658</c:v>
                </c:pt>
                <c:pt idx="3721">
                  <c:v>2.0665319000000002</c:v>
                </c:pt>
                <c:pt idx="3722">
                  <c:v>2.0665891200000002</c:v>
                </c:pt>
                <c:pt idx="3723">
                  <c:v>2.0665128199999998</c:v>
                </c:pt>
                <c:pt idx="3724">
                  <c:v>2.06666565</c:v>
                </c:pt>
                <c:pt idx="3725">
                  <c:v>2.0666084300000001</c:v>
                </c:pt>
                <c:pt idx="3726">
                  <c:v>2.06679916</c:v>
                </c:pt>
                <c:pt idx="3727">
                  <c:v>2.0666275000000001</c:v>
                </c:pt>
                <c:pt idx="3728">
                  <c:v>2.0665700400000002</c:v>
                </c:pt>
                <c:pt idx="3729">
                  <c:v>2.0665891200000002</c:v>
                </c:pt>
                <c:pt idx="3730">
                  <c:v>2.06666565</c:v>
                </c:pt>
                <c:pt idx="3731">
                  <c:v>2.06668472</c:v>
                </c:pt>
                <c:pt idx="3732">
                  <c:v>2.0667038</c:v>
                </c:pt>
                <c:pt idx="3733">
                  <c:v>2.0665319000000002</c:v>
                </c:pt>
                <c:pt idx="3734">
                  <c:v>2.0665509700000002</c:v>
                </c:pt>
                <c:pt idx="3735">
                  <c:v>2.0665700400000002</c:v>
                </c:pt>
                <c:pt idx="3736">
                  <c:v>2.06666565</c:v>
                </c:pt>
                <c:pt idx="3737">
                  <c:v>2.0666084300000001</c:v>
                </c:pt>
                <c:pt idx="3738">
                  <c:v>2.0665509700000002</c:v>
                </c:pt>
                <c:pt idx="3739">
                  <c:v>2.0664365299999998</c:v>
                </c:pt>
                <c:pt idx="3740">
                  <c:v>2.0664937499999998</c:v>
                </c:pt>
                <c:pt idx="3741">
                  <c:v>2.0664937499999998</c:v>
                </c:pt>
                <c:pt idx="3742">
                  <c:v>2.0666084300000001</c:v>
                </c:pt>
                <c:pt idx="3743">
                  <c:v>2.0665509700000002</c:v>
                </c:pt>
                <c:pt idx="3744">
                  <c:v>2.0664746799999998</c:v>
                </c:pt>
                <c:pt idx="3745">
                  <c:v>2.0664937499999998</c:v>
                </c:pt>
                <c:pt idx="3746">
                  <c:v>2.0666084300000001</c:v>
                </c:pt>
                <c:pt idx="3747">
                  <c:v>2.0665319000000002</c:v>
                </c:pt>
                <c:pt idx="3748">
                  <c:v>2.0665319000000002</c:v>
                </c:pt>
                <c:pt idx="3749">
                  <c:v>2.06630278</c:v>
                </c:pt>
                <c:pt idx="3750">
                  <c:v>2.0664555999999998</c:v>
                </c:pt>
                <c:pt idx="3751">
                  <c:v>2.0664937499999998</c:v>
                </c:pt>
                <c:pt idx="3752">
                  <c:v>2.06634092</c:v>
                </c:pt>
                <c:pt idx="3753">
                  <c:v>2.0661883400000001</c:v>
                </c:pt>
                <c:pt idx="3754">
                  <c:v>2.0663983799999999</c:v>
                </c:pt>
                <c:pt idx="3755">
                  <c:v>2.0663983799999999</c:v>
                </c:pt>
                <c:pt idx="3756">
                  <c:v>2.0665319000000002</c:v>
                </c:pt>
                <c:pt idx="3757">
                  <c:v>2.0665891200000002</c:v>
                </c:pt>
                <c:pt idx="3758">
                  <c:v>2.0664174599999998</c:v>
                </c:pt>
                <c:pt idx="3759">
                  <c:v>2.0664746799999998</c:v>
                </c:pt>
                <c:pt idx="3760">
                  <c:v>2.0664555999999998</c:v>
                </c:pt>
                <c:pt idx="3761">
                  <c:v>2.0664746799999998</c:v>
                </c:pt>
                <c:pt idx="3762">
                  <c:v>2.0662837000000001</c:v>
                </c:pt>
                <c:pt idx="3763">
                  <c:v>2.0664174599999998</c:v>
                </c:pt>
                <c:pt idx="3764">
                  <c:v>2.0664555999999998</c:v>
                </c:pt>
                <c:pt idx="3765">
                  <c:v>2.06632185</c:v>
                </c:pt>
                <c:pt idx="3766">
                  <c:v>2.06636</c:v>
                </c:pt>
                <c:pt idx="3767">
                  <c:v>2.0664174599999998</c:v>
                </c:pt>
                <c:pt idx="3768">
                  <c:v>2.0662837000000001</c:v>
                </c:pt>
                <c:pt idx="3769">
                  <c:v>2.0663983799999999</c:v>
                </c:pt>
                <c:pt idx="3770">
                  <c:v>2.0662264800000001</c:v>
                </c:pt>
                <c:pt idx="3771">
                  <c:v>2.0662837000000001</c:v>
                </c:pt>
                <c:pt idx="3772">
                  <c:v>2.06634092</c:v>
                </c:pt>
                <c:pt idx="3773">
                  <c:v>2.06624556</c:v>
                </c:pt>
                <c:pt idx="3774">
                  <c:v>2.06624556</c:v>
                </c:pt>
                <c:pt idx="3775">
                  <c:v>2.06624556</c:v>
                </c:pt>
                <c:pt idx="3776">
                  <c:v>2.0661117999999998</c:v>
                </c:pt>
                <c:pt idx="3777">
                  <c:v>2.0661690199999998</c:v>
                </c:pt>
                <c:pt idx="3778">
                  <c:v>2.06624556</c:v>
                </c:pt>
                <c:pt idx="3779">
                  <c:v>2.0661117999999998</c:v>
                </c:pt>
                <c:pt idx="3780">
                  <c:v>2.0661499499999998</c:v>
                </c:pt>
                <c:pt idx="3781">
                  <c:v>2.0662264800000001</c:v>
                </c:pt>
                <c:pt idx="3782">
                  <c:v>2.0660545799999999</c:v>
                </c:pt>
                <c:pt idx="3783">
                  <c:v>2.0660736599999998</c:v>
                </c:pt>
                <c:pt idx="3784">
                  <c:v>2.0661690199999998</c:v>
                </c:pt>
                <c:pt idx="3785">
                  <c:v>2.0661308799999998</c:v>
                </c:pt>
                <c:pt idx="3786">
                  <c:v>2.0661690199999998</c:v>
                </c:pt>
                <c:pt idx="3787">
                  <c:v>2.0661499499999998</c:v>
                </c:pt>
                <c:pt idx="3788">
                  <c:v>2.0659782899999999</c:v>
                </c:pt>
                <c:pt idx="3789">
                  <c:v>2.0660927299999998</c:v>
                </c:pt>
                <c:pt idx="3790">
                  <c:v>2.0659973599999999</c:v>
                </c:pt>
                <c:pt idx="3791">
                  <c:v>2.0660355099999999</c:v>
                </c:pt>
                <c:pt idx="3792">
                  <c:v>2.0660355099999999</c:v>
                </c:pt>
                <c:pt idx="3793">
                  <c:v>2.0660164399999998</c:v>
                </c:pt>
                <c:pt idx="3794">
                  <c:v>2.0660164399999998</c:v>
                </c:pt>
                <c:pt idx="3795">
                  <c:v>2.0660927299999998</c:v>
                </c:pt>
                <c:pt idx="3796">
                  <c:v>2.0659399000000001</c:v>
                </c:pt>
                <c:pt idx="3797">
                  <c:v>2.0658636100000001</c:v>
                </c:pt>
                <c:pt idx="3798">
                  <c:v>2.0659399000000001</c:v>
                </c:pt>
                <c:pt idx="3799">
                  <c:v>2.06595898</c:v>
                </c:pt>
                <c:pt idx="3800">
                  <c:v>2.06590176</c:v>
                </c:pt>
                <c:pt idx="3801">
                  <c:v>2.06595898</c:v>
                </c:pt>
                <c:pt idx="3802">
                  <c:v>2.06592083</c:v>
                </c:pt>
                <c:pt idx="3803">
                  <c:v>2.0659399000000001</c:v>
                </c:pt>
                <c:pt idx="3804">
                  <c:v>2.0658636100000001</c:v>
                </c:pt>
                <c:pt idx="3805">
                  <c:v>2.06595898</c:v>
                </c:pt>
                <c:pt idx="3806">
                  <c:v>2.0660355099999999</c:v>
                </c:pt>
                <c:pt idx="3807">
                  <c:v>2.0658445400000001</c:v>
                </c:pt>
                <c:pt idx="3808">
                  <c:v>2.0658254600000001</c:v>
                </c:pt>
                <c:pt idx="3809">
                  <c:v>2.0658063900000001</c:v>
                </c:pt>
                <c:pt idx="3810">
                  <c:v>2.0657107799999999</c:v>
                </c:pt>
                <c:pt idx="3811">
                  <c:v>2.0658063900000001</c:v>
                </c:pt>
                <c:pt idx="3812">
                  <c:v>2.0657107799999999</c:v>
                </c:pt>
                <c:pt idx="3813">
                  <c:v>2.0657298599999998</c:v>
                </c:pt>
                <c:pt idx="3814">
                  <c:v>2.0657873200000001</c:v>
                </c:pt>
                <c:pt idx="3815">
                  <c:v>2.0658063900000001</c:v>
                </c:pt>
                <c:pt idx="3816">
                  <c:v>2.0656726399999998</c:v>
                </c:pt>
                <c:pt idx="3817">
                  <c:v>2.0657873200000001</c:v>
                </c:pt>
                <c:pt idx="3818">
                  <c:v>2.0655963399999999</c:v>
                </c:pt>
                <c:pt idx="3819">
                  <c:v>2.0656917099999998</c:v>
                </c:pt>
                <c:pt idx="3820">
                  <c:v>2.0655963399999999</c:v>
                </c:pt>
                <c:pt idx="3821">
                  <c:v>2.0656535599999999</c:v>
                </c:pt>
                <c:pt idx="3822">
                  <c:v>2.0657298599999998</c:v>
                </c:pt>
                <c:pt idx="3823">
                  <c:v>2.0655388800000001</c:v>
                </c:pt>
                <c:pt idx="3824">
                  <c:v>2.0655388800000001</c:v>
                </c:pt>
                <c:pt idx="3825">
                  <c:v>2.0655388800000001</c:v>
                </c:pt>
                <c:pt idx="3826">
                  <c:v>2.0655007400000001</c:v>
                </c:pt>
                <c:pt idx="3827">
                  <c:v>2.0654816600000001</c:v>
                </c:pt>
                <c:pt idx="3828">
                  <c:v>2.0654816600000001</c:v>
                </c:pt>
                <c:pt idx="3829">
                  <c:v>2.0654244400000001</c:v>
                </c:pt>
                <c:pt idx="3830">
                  <c:v>2.0653863000000001</c:v>
                </c:pt>
                <c:pt idx="3831">
                  <c:v>2.0654816600000001</c:v>
                </c:pt>
                <c:pt idx="3832">
                  <c:v>2.0654244400000001</c:v>
                </c:pt>
                <c:pt idx="3833">
                  <c:v>2.0653672200000002</c:v>
                </c:pt>
                <c:pt idx="3834">
                  <c:v>2.0653672200000002</c:v>
                </c:pt>
                <c:pt idx="3835">
                  <c:v>2.0654053700000001</c:v>
                </c:pt>
                <c:pt idx="3836">
                  <c:v>2.0653672200000002</c:v>
                </c:pt>
                <c:pt idx="3837">
                  <c:v>2.0655198100000001</c:v>
                </c:pt>
                <c:pt idx="3838">
                  <c:v>2.0654053700000001</c:v>
                </c:pt>
                <c:pt idx="3839">
                  <c:v>2.0653672200000002</c:v>
                </c:pt>
                <c:pt idx="3840">
                  <c:v>2.0653863000000001</c:v>
                </c:pt>
                <c:pt idx="3841">
                  <c:v>2.0652525399999999</c:v>
                </c:pt>
                <c:pt idx="3842">
                  <c:v>2.0652906899999999</c:v>
                </c:pt>
                <c:pt idx="3843">
                  <c:v>2.0652334699999999</c:v>
                </c:pt>
                <c:pt idx="3844">
                  <c:v>2.0652716199999999</c:v>
                </c:pt>
                <c:pt idx="3845">
                  <c:v>2.06511903</c:v>
                </c:pt>
                <c:pt idx="3846">
                  <c:v>2.0652525399999999</c:v>
                </c:pt>
                <c:pt idx="3847">
                  <c:v>2.0650615700000001</c:v>
                </c:pt>
                <c:pt idx="3848">
                  <c:v>2.0652716199999999</c:v>
                </c:pt>
                <c:pt idx="3849">
                  <c:v>2.0651571799999999</c:v>
                </c:pt>
                <c:pt idx="3850">
                  <c:v>2.0652334699999999</c:v>
                </c:pt>
                <c:pt idx="3851">
                  <c:v>2.0651762499999999</c:v>
                </c:pt>
                <c:pt idx="3852">
                  <c:v>2.0651762499999999</c:v>
                </c:pt>
                <c:pt idx="3853">
                  <c:v>2.0650615700000001</c:v>
                </c:pt>
                <c:pt idx="3854">
                  <c:v>2.0650425000000001</c:v>
                </c:pt>
                <c:pt idx="3855">
                  <c:v>2.0648705999999999</c:v>
                </c:pt>
                <c:pt idx="3856">
                  <c:v>2.0649662000000002</c:v>
                </c:pt>
                <c:pt idx="3857">
                  <c:v>2.0649471300000002</c:v>
                </c:pt>
                <c:pt idx="3858">
                  <c:v>2.0650425000000001</c:v>
                </c:pt>
                <c:pt idx="3859">
                  <c:v>2.0649852800000001</c:v>
                </c:pt>
                <c:pt idx="3860">
                  <c:v>2.0650234200000002</c:v>
                </c:pt>
                <c:pt idx="3861">
                  <c:v>2.0649471300000002</c:v>
                </c:pt>
                <c:pt idx="3862">
                  <c:v>2.0648705999999999</c:v>
                </c:pt>
                <c:pt idx="3863">
                  <c:v>2.0649089799999998</c:v>
                </c:pt>
                <c:pt idx="3864">
                  <c:v>2.0648133799999999</c:v>
                </c:pt>
                <c:pt idx="3865">
                  <c:v>2.0648705999999999</c:v>
                </c:pt>
                <c:pt idx="3866">
                  <c:v>2.0648515199999999</c:v>
                </c:pt>
                <c:pt idx="3867">
                  <c:v>2.0648324499999999</c:v>
                </c:pt>
                <c:pt idx="3868">
                  <c:v>2.0648133799999999</c:v>
                </c:pt>
                <c:pt idx="3869">
                  <c:v>2.06477523</c:v>
                </c:pt>
                <c:pt idx="3870">
                  <c:v>2.0646605500000001</c:v>
                </c:pt>
                <c:pt idx="3871">
                  <c:v>2.0647943</c:v>
                </c:pt>
                <c:pt idx="3872">
                  <c:v>2.0645270299999998</c:v>
                </c:pt>
                <c:pt idx="3873">
                  <c:v>2.0646224000000002</c:v>
                </c:pt>
                <c:pt idx="3874">
                  <c:v>2.0646796200000002</c:v>
                </c:pt>
                <c:pt idx="3875">
                  <c:v>2.0645461100000002</c:v>
                </c:pt>
                <c:pt idx="3876">
                  <c:v>2.0644695799999999</c:v>
                </c:pt>
                <c:pt idx="3877">
                  <c:v>2.0645842600000002</c:v>
                </c:pt>
                <c:pt idx="3878">
                  <c:v>2.0645461100000002</c:v>
                </c:pt>
                <c:pt idx="3879">
                  <c:v>2.0646033300000002</c:v>
                </c:pt>
                <c:pt idx="3880">
                  <c:v>2.0645651800000002</c:v>
                </c:pt>
                <c:pt idx="3881">
                  <c:v>2.0644888899999998</c:v>
                </c:pt>
                <c:pt idx="3882">
                  <c:v>2.0644695799999999</c:v>
                </c:pt>
                <c:pt idx="3883">
                  <c:v>2.0645079599999998</c:v>
                </c:pt>
                <c:pt idx="3884">
                  <c:v>2.0644505</c:v>
                </c:pt>
                <c:pt idx="3885">
                  <c:v>2.0645079599999998</c:v>
                </c:pt>
                <c:pt idx="3886">
                  <c:v>2.06439328</c:v>
                </c:pt>
                <c:pt idx="3887">
                  <c:v>2.06443143</c:v>
                </c:pt>
                <c:pt idx="3888">
                  <c:v>2.06439328</c:v>
                </c:pt>
                <c:pt idx="3889">
                  <c:v>2.06443143</c:v>
                </c:pt>
                <c:pt idx="3890">
                  <c:v>2.0644695799999999</c:v>
                </c:pt>
                <c:pt idx="3891">
                  <c:v>2.0642213800000002</c:v>
                </c:pt>
                <c:pt idx="3892">
                  <c:v>2.0641260099999998</c:v>
                </c:pt>
                <c:pt idx="3893">
                  <c:v>2.0642404600000002</c:v>
                </c:pt>
                <c:pt idx="3894">
                  <c:v>2.0642788400000001</c:v>
                </c:pt>
                <c:pt idx="3895">
                  <c:v>2.0642023100000002</c:v>
                </c:pt>
                <c:pt idx="3896">
                  <c:v>2.0642404600000002</c:v>
                </c:pt>
                <c:pt idx="3897">
                  <c:v>2.0641641599999998</c:v>
                </c:pt>
                <c:pt idx="3898">
                  <c:v>2.0641641599999998</c:v>
                </c:pt>
                <c:pt idx="3899">
                  <c:v>2.0642404600000002</c:v>
                </c:pt>
                <c:pt idx="3900">
                  <c:v>2.0642595300000002</c:v>
                </c:pt>
                <c:pt idx="3901">
                  <c:v>2.06403041</c:v>
                </c:pt>
                <c:pt idx="3902">
                  <c:v>2.0639350400000001</c:v>
                </c:pt>
                <c:pt idx="3903">
                  <c:v>2.0639541100000001</c:v>
                </c:pt>
                <c:pt idx="3904">
                  <c:v>2.0638968900000001</c:v>
                </c:pt>
                <c:pt idx="3905">
                  <c:v>2.06404948</c:v>
                </c:pt>
                <c:pt idx="3906">
                  <c:v>2.06391597</c:v>
                </c:pt>
                <c:pt idx="3907">
                  <c:v>2.0638968900000001</c:v>
                </c:pt>
                <c:pt idx="3908">
                  <c:v>2.0638012899999998</c:v>
                </c:pt>
                <c:pt idx="3909">
                  <c:v>2.0638394400000002</c:v>
                </c:pt>
                <c:pt idx="3910">
                  <c:v>2.0638012899999998</c:v>
                </c:pt>
                <c:pt idx="3911">
                  <c:v>2.0637822199999998</c:v>
                </c:pt>
                <c:pt idx="3912">
                  <c:v>2.0638394400000002</c:v>
                </c:pt>
                <c:pt idx="3913">
                  <c:v>2.0637249899999999</c:v>
                </c:pt>
                <c:pt idx="3914">
                  <c:v>2.0638203599999998</c:v>
                </c:pt>
                <c:pt idx="3915">
                  <c:v>2.0637631399999998</c:v>
                </c:pt>
                <c:pt idx="3916">
                  <c:v>2.0636486999999999</c:v>
                </c:pt>
                <c:pt idx="3917">
                  <c:v>2.0636868499999999</c:v>
                </c:pt>
                <c:pt idx="3918">
                  <c:v>2.0636677699999999</c:v>
                </c:pt>
                <c:pt idx="3919">
                  <c:v>2.0636677699999999</c:v>
                </c:pt>
                <c:pt idx="3920">
                  <c:v>2.0636868499999999</c:v>
                </c:pt>
                <c:pt idx="3921">
                  <c:v>2.06361032</c:v>
                </c:pt>
                <c:pt idx="3922">
                  <c:v>2.0634195800000001</c:v>
                </c:pt>
                <c:pt idx="3923">
                  <c:v>2.0635149500000001</c:v>
                </c:pt>
                <c:pt idx="3924">
                  <c:v>2.0634577300000001</c:v>
                </c:pt>
                <c:pt idx="3925">
                  <c:v>2.0634958700000001</c:v>
                </c:pt>
                <c:pt idx="3926">
                  <c:v>2.0634577300000001</c:v>
                </c:pt>
                <c:pt idx="3927">
                  <c:v>2.0634195800000001</c:v>
                </c:pt>
                <c:pt idx="3928">
                  <c:v>2.0634002699999998</c:v>
                </c:pt>
                <c:pt idx="3929">
                  <c:v>2.0632667499999999</c:v>
                </c:pt>
                <c:pt idx="3930">
                  <c:v>2.0634002699999998</c:v>
                </c:pt>
                <c:pt idx="3931">
                  <c:v>2.0632858299999999</c:v>
                </c:pt>
                <c:pt idx="3932">
                  <c:v>2.0633239699999999</c:v>
                </c:pt>
                <c:pt idx="3933">
                  <c:v>2.0632858299999999</c:v>
                </c:pt>
                <c:pt idx="3934">
                  <c:v>2.0632667499999999</c:v>
                </c:pt>
                <c:pt idx="3935">
                  <c:v>2.0630948500000001</c:v>
                </c:pt>
                <c:pt idx="3936">
                  <c:v>2.0631330000000001</c:v>
                </c:pt>
                <c:pt idx="3937">
                  <c:v>2.0631902200000001</c:v>
                </c:pt>
                <c:pt idx="3938">
                  <c:v>2.0631139300000001</c:v>
                </c:pt>
                <c:pt idx="3939">
                  <c:v>2.0631711500000001</c:v>
                </c:pt>
                <c:pt idx="3940">
                  <c:v>2.0631520700000001</c:v>
                </c:pt>
                <c:pt idx="3941">
                  <c:v>2.0629038799999999</c:v>
                </c:pt>
                <c:pt idx="3942">
                  <c:v>2.0630376300000002</c:v>
                </c:pt>
                <c:pt idx="3943">
                  <c:v>2.0629994900000002</c:v>
                </c:pt>
                <c:pt idx="3944">
                  <c:v>2.0630185600000002</c:v>
                </c:pt>
                <c:pt idx="3945">
                  <c:v>2.0629229499999999</c:v>
                </c:pt>
                <c:pt idx="3946">
                  <c:v>2.0629420299999999</c:v>
                </c:pt>
                <c:pt idx="3947">
                  <c:v>2.0628275899999999</c:v>
                </c:pt>
                <c:pt idx="3948">
                  <c:v>2.0627701300000001</c:v>
                </c:pt>
                <c:pt idx="3949">
                  <c:v>2.0628466599999999</c:v>
                </c:pt>
                <c:pt idx="3950">
                  <c:v>2.06280851</c:v>
                </c:pt>
                <c:pt idx="3951">
                  <c:v>2.06278944</c:v>
                </c:pt>
                <c:pt idx="3952">
                  <c:v>2.0625984700000002</c:v>
                </c:pt>
                <c:pt idx="3953">
                  <c:v>2.0626556900000002</c:v>
                </c:pt>
                <c:pt idx="3954">
                  <c:v>2.0626366100000002</c:v>
                </c:pt>
                <c:pt idx="3955">
                  <c:v>2.0627129100000001</c:v>
                </c:pt>
                <c:pt idx="3956">
                  <c:v>2.0626938300000002</c:v>
                </c:pt>
                <c:pt idx="3957">
                  <c:v>2.0626556900000002</c:v>
                </c:pt>
                <c:pt idx="3958">
                  <c:v>2.0625219299999999</c:v>
                </c:pt>
                <c:pt idx="3959">
                  <c:v>2.06242657</c:v>
                </c:pt>
                <c:pt idx="3960">
                  <c:v>2.0625793899999998</c:v>
                </c:pt>
                <c:pt idx="3961">
                  <c:v>2.06246471</c:v>
                </c:pt>
                <c:pt idx="3962">
                  <c:v>2.0623118900000001</c:v>
                </c:pt>
                <c:pt idx="3963">
                  <c:v>2.0621783699999998</c:v>
                </c:pt>
                <c:pt idx="3964">
                  <c:v>2.06238842</c:v>
                </c:pt>
                <c:pt idx="3965">
                  <c:v>2.0623118900000001</c:v>
                </c:pt>
                <c:pt idx="3966">
                  <c:v>2.06236935</c:v>
                </c:pt>
                <c:pt idx="3967">
                  <c:v>2.0622355899999998</c:v>
                </c:pt>
                <c:pt idx="3968">
                  <c:v>2.0622165200000002</c:v>
                </c:pt>
                <c:pt idx="3969">
                  <c:v>2.0621592999999998</c:v>
                </c:pt>
                <c:pt idx="3970">
                  <c:v>2.0621783699999998</c:v>
                </c:pt>
                <c:pt idx="3971">
                  <c:v>2.06210184</c:v>
                </c:pt>
                <c:pt idx="3972">
                  <c:v>2.0621783699999998</c:v>
                </c:pt>
                <c:pt idx="3973">
                  <c:v>2.06210184</c:v>
                </c:pt>
                <c:pt idx="3974">
                  <c:v>2.0619108700000002</c:v>
                </c:pt>
                <c:pt idx="3975">
                  <c:v>2.06204462</c:v>
                </c:pt>
                <c:pt idx="3976">
                  <c:v>2.0619492500000001</c:v>
                </c:pt>
                <c:pt idx="3977">
                  <c:v>2.0619301800000001</c:v>
                </c:pt>
                <c:pt idx="3978">
                  <c:v>2.0618536500000002</c:v>
                </c:pt>
                <c:pt idx="3979">
                  <c:v>2.0617201299999999</c:v>
                </c:pt>
                <c:pt idx="3980">
                  <c:v>2.0617201299999999</c:v>
                </c:pt>
                <c:pt idx="3981">
                  <c:v>2.0617201299999999</c:v>
                </c:pt>
                <c:pt idx="3982">
                  <c:v>2.0617201299999999</c:v>
                </c:pt>
                <c:pt idx="3983">
                  <c:v>2.0617773499999998</c:v>
                </c:pt>
                <c:pt idx="3984">
                  <c:v>2.06166267</c:v>
                </c:pt>
                <c:pt idx="3985">
                  <c:v>2.0614716999999998</c:v>
                </c:pt>
                <c:pt idx="3986">
                  <c:v>2.0615291600000001</c:v>
                </c:pt>
                <c:pt idx="3987">
                  <c:v>2.0615482300000001</c:v>
                </c:pt>
                <c:pt idx="3988">
                  <c:v>2.0614716999999998</c:v>
                </c:pt>
                <c:pt idx="3989">
                  <c:v>2.0615291600000001</c:v>
                </c:pt>
                <c:pt idx="3990">
                  <c:v>2.0615100900000001</c:v>
                </c:pt>
                <c:pt idx="3991">
                  <c:v>2.0613000399999999</c:v>
                </c:pt>
                <c:pt idx="3992">
                  <c:v>2.0613572599999999</c:v>
                </c:pt>
                <c:pt idx="3993">
                  <c:v>2.06124258</c:v>
                </c:pt>
                <c:pt idx="3994">
                  <c:v>2.06122351</c:v>
                </c:pt>
                <c:pt idx="3995">
                  <c:v>2.0611662900000001</c:v>
                </c:pt>
                <c:pt idx="3996">
                  <c:v>2.0611090700000001</c:v>
                </c:pt>
                <c:pt idx="3997">
                  <c:v>2.06124258</c:v>
                </c:pt>
                <c:pt idx="3998">
                  <c:v>2.0611090700000001</c:v>
                </c:pt>
                <c:pt idx="3999">
                  <c:v>2.0611090700000001</c:v>
                </c:pt>
                <c:pt idx="4000">
                  <c:v>2.0610706799999998</c:v>
                </c:pt>
                <c:pt idx="4001">
                  <c:v>2.0608799499999999</c:v>
                </c:pt>
                <c:pt idx="4002">
                  <c:v>2.0609753099999999</c:v>
                </c:pt>
                <c:pt idx="4003">
                  <c:v>2.0608990199999999</c:v>
                </c:pt>
                <c:pt idx="4004">
                  <c:v>2.0608224900000001</c:v>
                </c:pt>
                <c:pt idx="4005">
                  <c:v>2.0607271200000001</c:v>
                </c:pt>
                <c:pt idx="4006">
                  <c:v>2.0606124399999999</c:v>
                </c:pt>
                <c:pt idx="4007">
                  <c:v>2.0606699000000002</c:v>
                </c:pt>
                <c:pt idx="4008">
                  <c:v>2.0606505899999998</c:v>
                </c:pt>
                <c:pt idx="4009">
                  <c:v>2.0606124399999999</c:v>
                </c:pt>
                <c:pt idx="4010">
                  <c:v>2.0606889700000002</c:v>
                </c:pt>
                <c:pt idx="4011">
                  <c:v>2.0606699000000002</c:v>
                </c:pt>
                <c:pt idx="4012">
                  <c:v>2.0604789299999999</c:v>
                </c:pt>
                <c:pt idx="4013">
                  <c:v>2.0602688800000002</c:v>
                </c:pt>
                <c:pt idx="4014">
                  <c:v>2.0604214700000001</c:v>
                </c:pt>
                <c:pt idx="4015">
                  <c:v>2.06045985</c:v>
                </c:pt>
                <c:pt idx="4016">
                  <c:v>2.0603642500000001</c:v>
                </c:pt>
                <c:pt idx="4017">
                  <c:v>2.0602688800000002</c:v>
                </c:pt>
                <c:pt idx="4018">
                  <c:v>2.0602879500000002</c:v>
                </c:pt>
                <c:pt idx="4019">
                  <c:v>2.0601732699999999</c:v>
                </c:pt>
                <c:pt idx="4020">
                  <c:v>2.0601923499999999</c:v>
                </c:pt>
                <c:pt idx="4021">
                  <c:v>2.0601923499999999</c:v>
                </c:pt>
                <c:pt idx="4022">
                  <c:v>2.0599632300000001</c:v>
                </c:pt>
                <c:pt idx="4023">
                  <c:v>2.06002069</c:v>
                </c:pt>
                <c:pt idx="4024">
                  <c:v>2.0599632300000001</c:v>
                </c:pt>
                <c:pt idx="4025">
                  <c:v>2.05977225</c:v>
                </c:pt>
                <c:pt idx="4026">
                  <c:v>2.05977225</c:v>
                </c:pt>
                <c:pt idx="4027">
                  <c:v>2.0599250800000002</c:v>
                </c:pt>
                <c:pt idx="4028">
                  <c:v>2.0599250800000002</c:v>
                </c:pt>
                <c:pt idx="4029">
                  <c:v>2.0598297099999998</c:v>
                </c:pt>
                <c:pt idx="4030">
                  <c:v>2.05961967</c:v>
                </c:pt>
                <c:pt idx="4031">
                  <c:v>2.0595622100000002</c:v>
                </c:pt>
                <c:pt idx="4032">
                  <c:v>2.0595622100000002</c:v>
                </c:pt>
                <c:pt idx="4033">
                  <c:v>2.05971503</c:v>
                </c:pt>
                <c:pt idx="4034">
                  <c:v>2.05963874</c:v>
                </c:pt>
                <c:pt idx="4035">
                  <c:v>2.0595431300000002</c:v>
                </c:pt>
                <c:pt idx="4036">
                  <c:v>2.05933309</c:v>
                </c:pt>
                <c:pt idx="4037">
                  <c:v>2.0594096199999998</c:v>
                </c:pt>
                <c:pt idx="4038">
                  <c:v>2.05935216</c:v>
                </c:pt>
                <c:pt idx="4039">
                  <c:v>2.0591611900000002</c:v>
                </c:pt>
                <c:pt idx="4040">
                  <c:v>2.0591805000000001</c:v>
                </c:pt>
                <c:pt idx="4041">
                  <c:v>2.0591995700000001</c:v>
                </c:pt>
                <c:pt idx="4042">
                  <c:v>2.0590658199999998</c:v>
                </c:pt>
                <c:pt idx="4043">
                  <c:v>2.0590085999999999</c:v>
                </c:pt>
                <c:pt idx="4044">
                  <c:v>2.0589704499999999</c:v>
                </c:pt>
                <c:pt idx="4045">
                  <c:v>2.0590085999999999</c:v>
                </c:pt>
                <c:pt idx="4046">
                  <c:v>2.0590276699999999</c:v>
                </c:pt>
                <c:pt idx="4047">
                  <c:v>2.05889392</c:v>
                </c:pt>
                <c:pt idx="4048">
                  <c:v>2.0587794800000001</c:v>
                </c:pt>
                <c:pt idx="4049">
                  <c:v>2.0586838699999999</c:v>
                </c:pt>
                <c:pt idx="4050">
                  <c:v>2.0587029499999998</c:v>
                </c:pt>
                <c:pt idx="4051">
                  <c:v>2.0587220199999998</c:v>
                </c:pt>
                <c:pt idx="4052">
                  <c:v>2.0585119700000001</c:v>
                </c:pt>
                <c:pt idx="4053">
                  <c:v>2.0585119700000001</c:v>
                </c:pt>
                <c:pt idx="4054">
                  <c:v>2.0584547500000001</c:v>
                </c:pt>
                <c:pt idx="4055">
                  <c:v>2.0583593800000002</c:v>
                </c:pt>
                <c:pt idx="4056">
                  <c:v>2.0584929000000001</c:v>
                </c:pt>
                <c:pt idx="4057">
                  <c:v>2.0583975300000001</c:v>
                </c:pt>
                <c:pt idx="4058">
                  <c:v>2.0583403100000002</c:v>
                </c:pt>
                <c:pt idx="4059">
                  <c:v>2.0582065599999999</c:v>
                </c:pt>
                <c:pt idx="4060">
                  <c:v>2.0582256299999999</c:v>
                </c:pt>
                <c:pt idx="4061">
                  <c:v>2.0581684099999999</c:v>
                </c:pt>
                <c:pt idx="4062">
                  <c:v>2.0580155800000002</c:v>
                </c:pt>
                <c:pt idx="4063">
                  <c:v>2.05813026</c:v>
                </c:pt>
                <c:pt idx="4064">
                  <c:v>2.0581493399999999</c:v>
                </c:pt>
                <c:pt idx="4065">
                  <c:v>2.0578818299999999</c:v>
                </c:pt>
                <c:pt idx="4066">
                  <c:v>2.0579392900000002</c:v>
                </c:pt>
                <c:pt idx="4067">
                  <c:v>2.0578055399999999</c:v>
                </c:pt>
                <c:pt idx="4068">
                  <c:v>2.0578436899999999</c:v>
                </c:pt>
                <c:pt idx="4069">
                  <c:v>2.05778646</c:v>
                </c:pt>
                <c:pt idx="4070">
                  <c:v>2.0578055399999999</c:v>
                </c:pt>
                <c:pt idx="4071">
                  <c:v>2.0575192000000002</c:v>
                </c:pt>
                <c:pt idx="4072">
                  <c:v>2.0574810499999998</c:v>
                </c:pt>
                <c:pt idx="4073">
                  <c:v>2.0575001199999998</c:v>
                </c:pt>
                <c:pt idx="4074">
                  <c:v>2.05740452</c:v>
                </c:pt>
                <c:pt idx="4075">
                  <c:v>2.0574426699999999</c:v>
                </c:pt>
                <c:pt idx="4076">
                  <c:v>2.05732822</c:v>
                </c:pt>
                <c:pt idx="4077">
                  <c:v>2.05729008</c:v>
                </c:pt>
                <c:pt idx="4078">
                  <c:v>2.0572326200000002</c:v>
                </c:pt>
                <c:pt idx="4079">
                  <c:v>2.0571563199999998</c:v>
                </c:pt>
                <c:pt idx="4080">
                  <c:v>2.0570609599999998</c:v>
                </c:pt>
                <c:pt idx="4081">
                  <c:v>2.0568699800000001</c:v>
                </c:pt>
                <c:pt idx="4082">
                  <c:v>2.05696535</c:v>
                </c:pt>
                <c:pt idx="4083">
                  <c:v>2.0569081300000001</c:v>
                </c:pt>
                <c:pt idx="4084">
                  <c:v>2.0568699800000001</c:v>
                </c:pt>
                <c:pt idx="4085">
                  <c:v>2.0568318400000001</c:v>
                </c:pt>
                <c:pt idx="4086">
                  <c:v>2.0567362299999998</c:v>
                </c:pt>
                <c:pt idx="4087">
                  <c:v>2.0566217899999999</c:v>
                </c:pt>
                <c:pt idx="4088">
                  <c:v>2.05660248</c:v>
                </c:pt>
                <c:pt idx="4089">
                  <c:v>2.0565834000000001</c:v>
                </c:pt>
                <c:pt idx="4090">
                  <c:v>2.0565261800000001</c:v>
                </c:pt>
                <c:pt idx="4091">
                  <c:v>2.0562970599999999</c:v>
                </c:pt>
                <c:pt idx="4092">
                  <c:v>2.0562970599999999</c:v>
                </c:pt>
                <c:pt idx="4093">
                  <c:v>2.0563542799999999</c:v>
                </c:pt>
                <c:pt idx="4094">
                  <c:v>2.0563161399999998</c:v>
                </c:pt>
                <c:pt idx="4095">
                  <c:v>2.0561442400000001</c:v>
                </c:pt>
                <c:pt idx="4096">
                  <c:v>2.0560870200000001</c:v>
                </c:pt>
                <c:pt idx="4097">
                  <c:v>2.0561633100000001</c:v>
                </c:pt>
                <c:pt idx="4098">
                  <c:v>2.0559532599999999</c:v>
                </c:pt>
                <c:pt idx="4099">
                  <c:v>2.0558960399999999</c:v>
                </c:pt>
                <c:pt idx="4100">
                  <c:v>2.0558960399999999</c:v>
                </c:pt>
                <c:pt idx="4101">
                  <c:v>2.0557050700000001</c:v>
                </c:pt>
                <c:pt idx="4102">
                  <c:v>2.0557432200000001</c:v>
                </c:pt>
                <c:pt idx="4103">
                  <c:v>2.0555906300000002</c:v>
                </c:pt>
                <c:pt idx="4104">
                  <c:v>2.0556097000000002</c:v>
                </c:pt>
                <c:pt idx="4105">
                  <c:v>2.0555522399999999</c:v>
                </c:pt>
                <c:pt idx="4106">
                  <c:v>2.0554759499999999</c:v>
                </c:pt>
                <c:pt idx="4107">
                  <c:v>2.0552659000000002</c:v>
                </c:pt>
                <c:pt idx="4108">
                  <c:v>2.0552659000000002</c:v>
                </c:pt>
                <c:pt idx="4109">
                  <c:v>2.0551705400000002</c:v>
                </c:pt>
                <c:pt idx="4110">
                  <c:v>2.0551705400000002</c:v>
                </c:pt>
                <c:pt idx="4111">
                  <c:v>2.055094</c:v>
                </c:pt>
                <c:pt idx="4112">
                  <c:v>2.05494142</c:v>
                </c:pt>
                <c:pt idx="4113">
                  <c:v>2.05499864</c:v>
                </c:pt>
                <c:pt idx="4114">
                  <c:v>2.0549223400000001</c:v>
                </c:pt>
                <c:pt idx="4115">
                  <c:v>2.05467391</c:v>
                </c:pt>
                <c:pt idx="4116">
                  <c:v>2.05469298</c:v>
                </c:pt>
                <c:pt idx="4117">
                  <c:v>2.05459762</c:v>
                </c:pt>
                <c:pt idx="4118">
                  <c:v>2.05459762</c:v>
                </c:pt>
                <c:pt idx="4119">
                  <c:v>2.0544447899999998</c:v>
                </c:pt>
                <c:pt idx="4120">
                  <c:v>2.05425382</c:v>
                </c:pt>
                <c:pt idx="4121">
                  <c:v>2.0542347400000001</c:v>
                </c:pt>
                <c:pt idx="4122">
                  <c:v>2.0542921999999999</c:v>
                </c:pt>
                <c:pt idx="4123">
                  <c:v>2.0541775200000001</c:v>
                </c:pt>
                <c:pt idx="4124">
                  <c:v>2.0541966</c:v>
                </c:pt>
                <c:pt idx="4125">
                  <c:v>2.0540246999999998</c:v>
                </c:pt>
                <c:pt idx="4126">
                  <c:v>2.0539674799999998</c:v>
                </c:pt>
                <c:pt idx="4127">
                  <c:v>2.0537002100000001</c:v>
                </c:pt>
                <c:pt idx="4128">
                  <c:v>2.0537765000000001</c:v>
                </c:pt>
                <c:pt idx="4129">
                  <c:v>2.0535283099999999</c:v>
                </c:pt>
                <c:pt idx="4130">
                  <c:v>2.0535473799999999</c:v>
                </c:pt>
                <c:pt idx="4131">
                  <c:v>2.0536045999999999</c:v>
                </c:pt>
                <c:pt idx="4132">
                  <c:v>2.05349016</c:v>
                </c:pt>
                <c:pt idx="4133">
                  <c:v>2.0533564100000001</c:v>
                </c:pt>
                <c:pt idx="4134">
                  <c:v>2.0532991900000002</c:v>
                </c:pt>
                <c:pt idx="4135">
                  <c:v>2.0531463599999999</c:v>
                </c:pt>
                <c:pt idx="4136">
                  <c:v>2.05303192</c:v>
                </c:pt>
                <c:pt idx="4137">
                  <c:v>2.05303192</c:v>
                </c:pt>
                <c:pt idx="4138">
                  <c:v>2.0528409500000002</c:v>
                </c:pt>
                <c:pt idx="4139">
                  <c:v>2.0527644199999999</c:v>
                </c:pt>
                <c:pt idx="4140">
                  <c:v>2.05266905</c:v>
                </c:pt>
                <c:pt idx="4141">
                  <c:v>2.0525162199999998</c:v>
                </c:pt>
                <c:pt idx="4142">
                  <c:v>2.05261183</c:v>
                </c:pt>
                <c:pt idx="4143">
                  <c:v>2.0523827099999998</c:v>
                </c:pt>
                <c:pt idx="4144">
                  <c:v>2.05230618</c:v>
                </c:pt>
                <c:pt idx="4145">
                  <c:v>2.0521342800000002</c:v>
                </c:pt>
                <c:pt idx="4146">
                  <c:v>2.0521917300000001</c:v>
                </c:pt>
                <c:pt idx="4147">
                  <c:v>2.0520961299999998</c:v>
                </c:pt>
                <c:pt idx="4148">
                  <c:v>2.0519816899999999</c:v>
                </c:pt>
                <c:pt idx="4149">
                  <c:v>2.0518479300000001</c:v>
                </c:pt>
                <c:pt idx="4150">
                  <c:v>2.05186701</c:v>
                </c:pt>
                <c:pt idx="4151">
                  <c:v>2.0517334900000002</c:v>
                </c:pt>
                <c:pt idx="4152">
                  <c:v>2.0515997399999999</c:v>
                </c:pt>
                <c:pt idx="4153">
                  <c:v>2.0514087700000001</c:v>
                </c:pt>
                <c:pt idx="4154">
                  <c:v>2.0514278400000001</c:v>
                </c:pt>
                <c:pt idx="4155">
                  <c:v>2.0512750099999999</c:v>
                </c:pt>
                <c:pt idx="4156">
                  <c:v>2.0511224299999999</c:v>
                </c:pt>
                <c:pt idx="4157">
                  <c:v>2.0511415</c:v>
                </c:pt>
                <c:pt idx="4158">
                  <c:v>2.0510458900000001</c:v>
                </c:pt>
                <c:pt idx="4159">
                  <c:v>2.0509886700000002</c:v>
                </c:pt>
                <c:pt idx="4160">
                  <c:v>2.0508933100000002</c:v>
                </c:pt>
                <c:pt idx="4161">
                  <c:v>2.05074048</c:v>
                </c:pt>
                <c:pt idx="4162">
                  <c:v>2.05074048</c:v>
                </c:pt>
                <c:pt idx="4163">
                  <c:v>2.0504922900000002</c:v>
                </c:pt>
                <c:pt idx="4164">
                  <c:v>2.05039668</c:v>
                </c:pt>
                <c:pt idx="4165">
                  <c:v>2.0505304299999998</c:v>
                </c:pt>
                <c:pt idx="4166">
                  <c:v>2.0501484900000002</c:v>
                </c:pt>
                <c:pt idx="4167">
                  <c:v>2.04999566</c:v>
                </c:pt>
                <c:pt idx="4168">
                  <c:v>2.05001473</c:v>
                </c:pt>
                <c:pt idx="4169">
                  <c:v>2.0498812200000001</c:v>
                </c:pt>
                <c:pt idx="4170">
                  <c:v>2.0497856099999998</c:v>
                </c:pt>
                <c:pt idx="4171">
                  <c:v>2.0495564900000001</c:v>
                </c:pt>
                <c:pt idx="4172">
                  <c:v>2.0494611300000001</c:v>
                </c:pt>
                <c:pt idx="4173">
                  <c:v>2.0493655199999998</c:v>
                </c:pt>
                <c:pt idx="4174">
                  <c:v>2.0493655199999998</c:v>
                </c:pt>
                <c:pt idx="4175">
                  <c:v>2.0492701499999999</c:v>
                </c:pt>
                <c:pt idx="4176">
                  <c:v>2.0492129299999999</c:v>
                </c:pt>
                <c:pt idx="4177">
                  <c:v>2.0490601100000001</c:v>
                </c:pt>
                <c:pt idx="4178">
                  <c:v>2.0489454299999998</c:v>
                </c:pt>
                <c:pt idx="4179">
                  <c:v>2.0487737699999999</c:v>
                </c:pt>
                <c:pt idx="4180">
                  <c:v>2.0486209400000002</c:v>
                </c:pt>
                <c:pt idx="4181">
                  <c:v>2.0484871899999999</c:v>
                </c:pt>
                <c:pt idx="4182">
                  <c:v>2.04837275</c:v>
                </c:pt>
                <c:pt idx="4183">
                  <c:v>2.04841089</c:v>
                </c:pt>
                <c:pt idx="4184">
                  <c:v>2.0482199200000002</c:v>
                </c:pt>
                <c:pt idx="4185">
                  <c:v>2.0480861699999999</c:v>
                </c:pt>
                <c:pt idx="4186">
                  <c:v>2.04797173</c:v>
                </c:pt>
                <c:pt idx="4187">
                  <c:v>2.0478189000000002</c:v>
                </c:pt>
                <c:pt idx="4188">
                  <c:v>2.0477044599999998</c:v>
                </c:pt>
                <c:pt idx="4189">
                  <c:v>2.0474944100000001</c:v>
                </c:pt>
                <c:pt idx="4190">
                  <c:v>2.0474178799999998</c:v>
                </c:pt>
                <c:pt idx="4191">
                  <c:v>2.0473034399999999</c:v>
                </c:pt>
                <c:pt idx="4192">
                  <c:v>2.04716969</c:v>
                </c:pt>
                <c:pt idx="4193">
                  <c:v>2.0470552400000002</c:v>
                </c:pt>
                <c:pt idx="4194">
                  <c:v>2.0468833399999999</c:v>
                </c:pt>
                <c:pt idx="4195">
                  <c:v>2.0467877400000001</c:v>
                </c:pt>
                <c:pt idx="4196">
                  <c:v>2.0467686700000001</c:v>
                </c:pt>
                <c:pt idx="4197">
                  <c:v>2.0465776899999999</c:v>
                </c:pt>
                <c:pt idx="4198">
                  <c:v>2.04648232</c:v>
                </c:pt>
                <c:pt idx="4199">
                  <c:v>2.0462722800000002</c:v>
                </c:pt>
                <c:pt idx="4200">
                  <c:v>2.04611945</c:v>
                </c:pt>
                <c:pt idx="4201">
                  <c:v>2.0459094000000002</c:v>
                </c:pt>
                <c:pt idx="4202">
                  <c:v>2.0457565799999999</c:v>
                </c:pt>
                <c:pt idx="4203">
                  <c:v>2.04566121</c:v>
                </c:pt>
                <c:pt idx="4204">
                  <c:v>2.0455465300000002</c:v>
                </c:pt>
                <c:pt idx="4205">
                  <c:v>2.0454320899999998</c:v>
                </c:pt>
                <c:pt idx="4206">
                  <c:v>2.0453557999999998</c:v>
                </c:pt>
                <c:pt idx="4207">
                  <c:v>2.0451073599999998</c:v>
                </c:pt>
                <c:pt idx="4208">
                  <c:v>2.0449929199999999</c:v>
                </c:pt>
                <c:pt idx="4209">
                  <c:v>2.0448782400000001</c:v>
                </c:pt>
                <c:pt idx="4210">
                  <c:v>2.0447447300000001</c:v>
                </c:pt>
                <c:pt idx="4211">
                  <c:v>2.0445346799999999</c:v>
                </c:pt>
                <c:pt idx="4212">
                  <c:v>2.0443437100000001</c:v>
                </c:pt>
                <c:pt idx="4213">
                  <c:v>2.0442099599999999</c:v>
                </c:pt>
                <c:pt idx="4214">
                  <c:v>2.0442099599999999</c:v>
                </c:pt>
                <c:pt idx="4215">
                  <c:v>2.0439045400000002</c:v>
                </c:pt>
                <c:pt idx="4216">
                  <c:v>2.0438664000000002</c:v>
                </c:pt>
                <c:pt idx="4217">
                  <c:v>2.0436179600000002</c:v>
                </c:pt>
                <c:pt idx="4218">
                  <c:v>2.0434653800000002</c:v>
                </c:pt>
                <c:pt idx="4219">
                  <c:v>2.04323626</c:v>
                </c:pt>
                <c:pt idx="4220">
                  <c:v>2.0431978700000002</c:v>
                </c:pt>
                <c:pt idx="4221">
                  <c:v>2.0427968500000002</c:v>
                </c:pt>
                <c:pt idx="4222">
                  <c:v>2.0427968500000002</c:v>
                </c:pt>
                <c:pt idx="4223">
                  <c:v>2.04249144</c:v>
                </c:pt>
                <c:pt idx="4224">
                  <c:v>2.0425105100000001</c:v>
                </c:pt>
                <c:pt idx="4225">
                  <c:v>2.0423004599999999</c:v>
                </c:pt>
                <c:pt idx="4226">
                  <c:v>2.0421094900000001</c:v>
                </c:pt>
                <c:pt idx="4227">
                  <c:v>2.0418422199999999</c:v>
                </c:pt>
                <c:pt idx="4228">
                  <c:v>2.0418422199999999</c:v>
                </c:pt>
                <c:pt idx="4229">
                  <c:v>2.0417084700000001</c:v>
                </c:pt>
                <c:pt idx="4230">
                  <c:v>2.0414412</c:v>
                </c:pt>
                <c:pt idx="4231">
                  <c:v>2.0412120800000002</c:v>
                </c:pt>
                <c:pt idx="4232">
                  <c:v>2.04098296</c:v>
                </c:pt>
                <c:pt idx="4233">
                  <c:v>2.0408110599999998</c:v>
                </c:pt>
                <c:pt idx="4234">
                  <c:v>2.04063916</c:v>
                </c:pt>
                <c:pt idx="4235">
                  <c:v>2.0404675000000001</c:v>
                </c:pt>
                <c:pt idx="4236">
                  <c:v>2.0403718899999999</c:v>
                </c:pt>
                <c:pt idx="4237">
                  <c:v>2.04023814</c:v>
                </c:pt>
                <c:pt idx="4238">
                  <c:v>2.0399327299999999</c:v>
                </c:pt>
                <c:pt idx="4239">
                  <c:v>2.0398373599999999</c:v>
                </c:pt>
                <c:pt idx="4240">
                  <c:v>2.0395507799999999</c:v>
                </c:pt>
                <c:pt idx="4241">
                  <c:v>2.0393407300000002</c:v>
                </c:pt>
                <c:pt idx="4242">
                  <c:v>2.0392072200000002</c:v>
                </c:pt>
                <c:pt idx="4243">
                  <c:v>2.0389397100000002</c:v>
                </c:pt>
                <c:pt idx="4244">
                  <c:v>2.0388634200000002</c:v>
                </c:pt>
                <c:pt idx="4245">
                  <c:v>2.03865337</c:v>
                </c:pt>
                <c:pt idx="4246">
                  <c:v>2.0382905</c:v>
                </c:pt>
                <c:pt idx="4247">
                  <c:v>2.0381185999999998</c:v>
                </c:pt>
                <c:pt idx="4248">
                  <c:v>2.03790855</c:v>
                </c:pt>
                <c:pt idx="4249">
                  <c:v>2.0375840699999999</c:v>
                </c:pt>
                <c:pt idx="4250">
                  <c:v>2.0375268499999999</c:v>
                </c:pt>
                <c:pt idx="4251">
                  <c:v>2.0372402699999999</c:v>
                </c:pt>
                <c:pt idx="4252">
                  <c:v>2.03710675</c:v>
                </c:pt>
                <c:pt idx="4253">
                  <c:v>2.0368201699999999</c:v>
                </c:pt>
                <c:pt idx="4254">
                  <c:v>2.0365529100000002</c:v>
                </c:pt>
                <c:pt idx="4255">
                  <c:v>2.03628564</c:v>
                </c:pt>
                <c:pt idx="4256">
                  <c:v>2.0361709600000002</c:v>
                </c:pt>
                <c:pt idx="4257">
                  <c:v>2.0358274000000001</c:v>
                </c:pt>
                <c:pt idx="4258">
                  <c:v>2.0355791999999999</c:v>
                </c:pt>
                <c:pt idx="4259">
                  <c:v>2.03546453</c:v>
                </c:pt>
                <c:pt idx="4260">
                  <c:v>2.0351972599999999</c:v>
                </c:pt>
                <c:pt idx="4261">
                  <c:v>2.0348916099999999</c:v>
                </c:pt>
                <c:pt idx="4262">
                  <c:v>2.0347006300000001</c:v>
                </c:pt>
                <c:pt idx="4263">
                  <c:v>2.0344524399999999</c:v>
                </c:pt>
                <c:pt idx="4264">
                  <c:v>2.0342614700000001</c:v>
                </c:pt>
                <c:pt idx="4265">
                  <c:v>2.03397512</c:v>
                </c:pt>
                <c:pt idx="4266">
                  <c:v>2.03361225</c:v>
                </c:pt>
                <c:pt idx="4267">
                  <c:v>2.0334978100000001</c:v>
                </c:pt>
                <c:pt idx="4268">
                  <c:v>2.0332303</c:v>
                </c:pt>
                <c:pt idx="4269">
                  <c:v>2.0329439599999999</c:v>
                </c:pt>
                <c:pt idx="4270">
                  <c:v>2.0327339200000001</c:v>
                </c:pt>
                <c:pt idx="4271">
                  <c:v>2.0323710400000001</c:v>
                </c:pt>
                <c:pt idx="4272">
                  <c:v>2.0321419199999999</c:v>
                </c:pt>
                <c:pt idx="4273">
                  <c:v>2.0318555800000002</c:v>
                </c:pt>
                <c:pt idx="4274">
                  <c:v>2.0314927100000002</c:v>
                </c:pt>
                <c:pt idx="4275">
                  <c:v>2.0313782699999998</c:v>
                </c:pt>
                <c:pt idx="4276">
                  <c:v>2.0310153999999998</c:v>
                </c:pt>
                <c:pt idx="4277">
                  <c:v>2.0307481300000001</c:v>
                </c:pt>
                <c:pt idx="4278">
                  <c:v>2.0304808599999999</c:v>
                </c:pt>
                <c:pt idx="4279">
                  <c:v>2.0302898900000002</c:v>
                </c:pt>
                <c:pt idx="4280">
                  <c:v>2.0299460900000001</c:v>
                </c:pt>
                <c:pt idx="4281">
                  <c:v>2.02967882</c:v>
                </c:pt>
                <c:pt idx="4282">
                  <c:v>2.02933502</c:v>
                </c:pt>
                <c:pt idx="4283">
                  <c:v>2.0291440500000002</c:v>
                </c:pt>
                <c:pt idx="4284">
                  <c:v>2.0288004900000001</c:v>
                </c:pt>
                <c:pt idx="4285">
                  <c:v>2.02853298</c:v>
                </c:pt>
                <c:pt idx="4286">
                  <c:v>2.0282466399999999</c:v>
                </c:pt>
                <c:pt idx="4287">
                  <c:v>2.0277693299999999</c:v>
                </c:pt>
                <c:pt idx="4288">
                  <c:v>2.0276165000000002</c:v>
                </c:pt>
                <c:pt idx="4289">
                  <c:v>2.02731109</c:v>
                </c:pt>
                <c:pt idx="4290">
                  <c:v>2.0271201099999998</c:v>
                </c:pt>
                <c:pt idx="4291">
                  <c:v>2.0266809499999998</c:v>
                </c:pt>
                <c:pt idx="4292">
                  <c:v>2.0263180699999999</c:v>
                </c:pt>
                <c:pt idx="4293">
                  <c:v>2.0259933499999998</c:v>
                </c:pt>
                <c:pt idx="4294">
                  <c:v>2.0257833000000001</c:v>
                </c:pt>
                <c:pt idx="4295">
                  <c:v>2.02538252</c:v>
                </c:pt>
                <c:pt idx="4296">
                  <c:v>2.0250768699999999</c:v>
                </c:pt>
                <c:pt idx="4297">
                  <c:v>2.0246758499999999</c:v>
                </c:pt>
                <c:pt idx="4298">
                  <c:v>2.0245423300000001</c:v>
                </c:pt>
                <c:pt idx="4299">
                  <c:v>2.0240838499999998</c:v>
                </c:pt>
                <c:pt idx="4300">
                  <c:v>2.0237402900000001</c:v>
                </c:pt>
                <c:pt idx="4301">
                  <c:v>2.0233774200000001</c:v>
                </c:pt>
                <c:pt idx="4302">
                  <c:v>2.0231101499999999</c:v>
                </c:pt>
                <c:pt idx="4303">
                  <c:v>2.02270913</c:v>
                </c:pt>
                <c:pt idx="4304">
                  <c:v>2.0224037199999998</c:v>
                </c:pt>
                <c:pt idx="4305">
                  <c:v>2.0221362100000002</c:v>
                </c:pt>
                <c:pt idx="4306">
                  <c:v>2.02184987</c:v>
                </c:pt>
                <c:pt idx="4307">
                  <c:v>2.0213534800000001</c:v>
                </c:pt>
                <c:pt idx="4308">
                  <c:v>2.0210287600000001</c:v>
                </c:pt>
                <c:pt idx="4309">
                  <c:v>2.02070427</c:v>
                </c:pt>
                <c:pt idx="4310">
                  <c:v>2.0203414</c:v>
                </c:pt>
                <c:pt idx="4311">
                  <c:v>2.0199213</c:v>
                </c:pt>
                <c:pt idx="4312">
                  <c:v>2.0196731099999998</c:v>
                </c:pt>
                <c:pt idx="4313">
                  <c:v>2.01919556</c:v>
                </c:pt>
                <c:pt idx="4314">
                  <c:v>2.0188519999999999</c:v>
                </c:pt>
                <c:pt idx="4315">
                  <c:v>2.0184509799999999</c:v>
                </c:pt>
                <c:pt idx="4316">
                  <c:v>2.01803088</c:v>
                </c:pt>
                <c:pt idx="4317">
                  <c:v>2.01755357</c:v>
                </c:pt>
                <c:pt idx="4318">
                  <c:v>2.0171334700000001</c:v>
                </c:pt>
                <c:pt idx="4319">
                  <c:v>2.0167706000000001</c:v>
                </c:pt>
                <c:pt idx="4320">
                  <c:v>2.0164077300000001</c:v>
                </c:pt>
                <c:pt idx="4321">
                  <c:v>2.0159876300000001</c:v>
                </c:pt>
                <c:pt idx="4322">
                  <c:v>2.01564407</c:v>
                </c:pt>
                <c:pt idx="4323">
                  <c:v>2.0151474500000002</c:v>
                </c:pt>
                <c:pt idx="4324">
                  <c:v>2.0146319899999998</c:v>
                </c:pt>
                <c:pt idx="4325">
                  <c:v>2.0142691099999999</c:v>
                </c:pt>
                <c:pt idx="4326">
                  <c:v>2.0138490199999999</c:v>
                </c:pt>
                <c:pt idx="4327">
                  <c:v>2.0134670699999999</c:v>
                </c:pt>
                <c:pt idx="4328">
                  <c:v>2.0130853700000002</c:v>
                </c:pt>
                <c:pt idx="4329">
                  <c:v>2.0126461999999998</c:v>
                </c:pt>
                <c:pt idx="4330">
                  <c:v>2.0120923500000001</c:v>
                </c:pt>
                <c:pt idx="4331">
                  <c:v>2.0117869399999999</c:v>
                </c:pt>
                <c:pt idx="4332">
                  <c:v>2.0113093900000001</c:v>
                </c:pt>
                <c:pt idx="4333">
                  <c:v>2.0108130000000002</c:v>
                </c:pt>
                <c:pt idx="4334">
                  <c:v>2.0104692000000002</c:v>
                </c:pt>
                <c:pt idx="4335">
                  <c:v>2.0099155899999999</c:v>
                </c:pt>
                <c:pt idx="4336">
                  <c:v>2.0094954999999999</c:v>
                </c:pt>
                <c:pt idx="4337">
                  <c:v>2.0089798000000001</c:v>
                </c:pt>
                <c:pt idx="4338">
                  <c:v>2.0085406300000002</c:v>
                </c:pt>
                <c:pt idx="4339">
                  <c:v>2.0081396100000002</c:v>
                </c:pt>
                <c:pt idx="4340">
                  <c:v>2.0076241499999998</c:v>
                </c:pt>
                <c:pt idx="4341">
                  <c:v>2.0071277599999999</c:v>
                </c:pt>
                <c:pt idx="4342">
                  <c:v>2.00668859</c:v>
                </c:pt>
                <c:pt idx="4343">
                  <c:v>2.0060584499999998</c:v>
                </c:pt>
                <c:pt idx="4344">
                  <c:v>2.0058100200000002</c:v>
                </c:pt>
                <c:pt idx="4345">
                  <c:v>2.00517988</c:v>
                </c:pt>
                <c:pt idx="4346">
                  <c:v>2.0047216400000001</c:v>
                </c:pt>
                <c:pt idx="4347">
                  <c:v>2.0041489600000002</c:v>
                </c:pt>
                <c:pt idx="4348">
                  <c:v>2.0037097899999998</c:v>
                </c:pt>
                <c:pt idx="4349">
                  <c:v>2.0030796500000001</c:v>
                </c:pt>
                <c:pt idx="4350">
                  <c:v>2.0026404900000001</c:v>
                </c:pt>
                <c:pt idx="4351">
                  <c:v>2.0020103499999999</c:v>
                </c:pt>
                <c:pt idx="4352">
                  <c:v>2.0014374300000002</c:v>
                </c:pt>
                <c:pt idx="4353">
                  <c:v>2.0009791899999998</c:v>
                </c:pt>
                <c:pt idx="4354">
                  <c:v>2.0003490400000001</c:v>
                </c:pt>
                <c:pt idx="4355">
                  <c:v>1.99987161</c:v>
                </c:pt>
                <c:pt idx="4356">
                  <c:v>1.9992222799999999</c:v>
                </c:pt>
                <c:pt idx="4357">
                  <c:v>1.9986876200000001</c:v>
                </c:pt>
                <c:pt idx="4358">
                  <c:v>1.9980193399999999</c:v>
                </c:pt>
                <c:pt idx="4359">
                  <c:v>1.9974465400000001</c:v>
                </c:pt>
                <c:pt idx="4360">
                  <c:v>1.99693096</c:v>
                </c:pt>
                <c:pt idx="4361">
                  <c:v>1.9963389600000001</c:v>
                </c:pt>
                <c:pt idx="4362">
                  <c:v>1.99561334</c:v>
                </c:pt>
                <c:pt idx="4363">
                  <c:v>1.99507868</c:v>
                </c:pt>
                <c:pt idx="4364">
                  <c:v>1.9944868099999999</c:v>
                </c:pt>
                <c:pt idx="4365">
                  <c:v>1.99383759</c:v>
                </c:pt>
                <c:pt idx="4366">
                  <c:v>1.9931501199999999</c:v>
                </c:pt>
                <c:pt idx="4367">
                  <c:v>1.99265373</c:v>
                </c:pt>
                <c:pt idx="4368">
                  <c:v>1.9920235900000001</c:v>
                </c:pt>
                <c:pt idx="4369">
                  <c:v>1.9912596899999999</c:v>
                </c:pt>
                <c:pt idx="4370">
                  <c:v>1.99061048</c:v>
                </c:pt>
                <c:pt idx="4371">
                  <c:v>1.9900758300000001</c:v>
                </c:pt>
                <c:pt idx="4372">
                  <c:v>1.9894648800000001</c:v>
                </c:pt>
                <c:pt idx="4373">
                  <c:v>1.9886819099999999</c:v>
                </c:pt>
                <c:pt idx="4374">
                  <c:v>1.98822367</c:v>
                </c:pt>
                <c:pt idx="4375">
                  <c:v>1.9874216300000001</c:v>
                </c:pt>
                <c:pt idx="4376">
                  <c:v>1.98684883</c:v>
                </c:pt>
                <c:pt idx="4377">
                  <c:v>1.9861422799999999</c:v>
                </c:pt>
                <c:pt idx="4378">
                  <c:v>1.98547399</c:v>
                </c:pt>
                <c:pt idx="4379">
                  <c:v>1.9847674399999999</c:v>
                </c:pt>
                <c:pt idx="4380">
                  <c:v>1.9841564899999999</c:v>
                </c:pt>
                <c:pt idx="4381">
                  <c:v>1.98335445</c:v>
                </c:pt>
                <c:pt idx="4382">
                  <c:v>1.98272431</c:v>
                </c:pt>
                <c:pt idx="4383">
                  <c:v>1.98199868</c:v>
                </c:pt>
                <c:pt idx="4384">
                  <c:v>1.9813113200000001</c:v>
                </c:pt>
                <c:pt idx="4385">
                  <c:v>1.9805092799999999</c:v>
                </c:pt>
                <c:pt idx="4386">
                  <c:v>1.97984099</c:v>
                </c:pt>
                <c:pt idx="4387">
                  <c:v>1.9791536300000001</c:v>
                </c:pt>
                <c:pt idx="4388">
                  <c:v>1.9785425699999999</c:v>
                </c:pt>
                <c:pt idx="4389">
                  <c:v>1.9777596</c:v>
                </c:pt>
                <c:pt idx="4390">
                  <c:v>1.97705317</c:v>
                </c:pt>
                <c:pt idx="4391">
                  <c:v>1.97615564</c:v>
                </c:pt>
                <c:pt idx="4392">
                  <c:v>1.9754873500000001</c:v>
                </c:pt>
                <c:pt idx="4393">
                  <c:v>1.9746662399999999</c:v>
                </c:pt>
                <c:pt idx="4394">
                  <c:v>1.9739598</c:v>
                </c:pt>
                <c:pt idx="4395">
                  <c:v>1.97319603</c:v>
                </c:pt>
                <c:pt idx="4396">
                  <c:v>1.97245121</c:v>
                </c:pt>
                <c:pt idx="4397">
                  <c:v>1.97163022</c:v>
                </c:pt>
                <c:pt idx="4398">
                  <c:v>1.9707518799999999</c:v>
                </c:pt>
                <c:pt idx="4399">
                  <c:v>1.9700070599999999</c:v>
                </c:pt>
                <c:pt idx="4400">
                  <c:v>1.96912873</c:v>
                </c:pt>
                <c:pt idx="4401">
                  <c:v>1.9684031</c:v>
                </c:pt>
                <c:pt idx="4402">
                  <c:v>1.9676011799999999</c:v>
                </c:pt>
                <c:pt idx="4403">
                  <c:v>1.96674192</c:v>
                </c:pt>
                <c:pt idx="4404">
                  <c:v>1.9658826599999999</c:v>
                </c:pt>
                <c:pt idx="4405">
                  <c:v>1.96519518</c:v>
                </c:pt>
                <c:pt idx="4406">
                  <c:v>1.9643359199999999</c:v>
                </c:pt>
                <c:pt idx="4407">
                  <c:v>1.9635530699999999</c:v>
                </c:pt>
                <c:pt idx="4408">
                  <c:v>1.96269381</c:v>
                </c:pt>
                <c:pt idx="4409">
                  <c:v>1.9616626500000001</c:v>
                </c:pt>
                <c:pt idx="4410">
                  <c:v>1.96089888</c:v>
                </c:pt>
                <c:pt idx="4411">
                  <c:v>1.9600205399999999</c:v>
                </c:pt>
                <c:pt idx="4412">
                  <c:v>1.9592566499999999</c:v>
                </c:pt>
                <c:pt idx="4413">
                  <c:v>1.9584928800000001</c:v>
                </c:pt>
                <c:pt idx="4414">
                  <c:v>1.9575763900000001</c:v>
                </c:pt>
                <c:pt idx="4415">
                  <c:v>1.95669794</c:v>
                </c:pt>
                <c:pt idx="4416">
                  <c:v>1.95568597</c:v>
                </c:pt>
                <c:pt idx="4417">
                  <c:v>1.9549984899999999</c:v>
                </c:pt>
                <c:pt idx="4418">
                  <c:v>1.95412016</c:v>
                </c:pt>
                <c:pt idx="4419">
                  <c:v>1.9530890000000001</c:v>
                </c:pt>
                <c:pt idx="4420">
                  <c:v>1.9522488099999999</c:v>
                </c:pt>
                <c:pt idx="4421">
                  <c:v>1.95137048</c:v>
                </c:pt>
                <c:pt idx="4422">
                  <c:v>1.9505302900000001</c:v>
                </c:pt>
                <c:pt idx="4423">
                  <c:v>1.94963288</c:v>
                </c:pt>
                <c:pt idx="4424">
                  <c:v>1.9487353599999999</c:v>
                </c:pt>
                <c:pt idx="4425">
                  <c:v>1.9478570200000001</c:v>
                </c:pt>
                <c:pt idx="4426">
                  <c:v>1.9467686399999999</c:v>
                </c:pt>
                <c:pt idx="4427">
                  <c:v>1.9458711099999999</c:v>
                </c:pt>
                <c:pt idx="4428">
                  <c:v>1.94497371</c:v>
                </c:pt>
                <c:pt idx="4429">
                  <c:v>1.94403803</c:v>
                </c:pt>
                <c:pt idx="4430">
                  <c:v>1.9431787700000001</c:v>
                </c:pt>
                <c:pt idx="4431">
                  <c:v>1.9422431</c:v>
                </c:pt>
                <c:pt idx="4432">
                  <c:v>1.9413266199999999</c:v>
                </c:pt>
                <c:pt idx="4433">
                  <c:v>1.94029546</c:v>
                </c:pt>
                <c:pt idx="4434">
                  <c:v>1.9393788599999999</c:v>
                </c:pt>
                <c:pt idx="4435">
                  <c:v>1.9384431799999999</c:v>
                </c:pt>
                <c:pt idx="4436">
                  <c:v>1.9374502899999999</c:v>
                </c:pt>
                <c:pt idx="4437">
                  <c:v>1.9364383199999999</c:v>
                </c:pt>
                <c:pt idx="4438">
                  <c:v>1.9354835699999999</c:v>
                </c:pt>
                <c:pt idx="4439">
                  <c:v>1.9343950700000001</c:v>
                </c:pt>
                <c:pt idx="4440">
                  <c:v>1.9335548899999999</c:v>
                </c:pt>
                <c:pt idx="4441">
                  <c:v>1.93248558</c:v>
                </c:pt>
                <c:pt idx="4442">
                  <c:v>1.9316072500000001</c:v>
                </c:pt>
                <c:pt idx="4443">
                  <c:v>1.9306143499999999</c:v>
                </c:pt>
                <c:pt idx="4444">
                  <c:v>1.9294877100000001</c:v>
                </c:pt>
                <c:pt idx="4445">
                  <c:v>1.9284948099999999</c:v>
                </c:pt>
                <c:pt idx="4446">
                  <c:v>1.9274255</c:v>
                </c:pt>
                <c:pt idx="4447">
                  <c:v>1.9265662400000001</c:v>
                </c:pt>
                <c:pt idx="4448">
                  <c:v>1.9254396</c:v>
                </c:pt>
                <c:pt idx="4449">
                  <c:v>1.92448485</c:v>
                </c:pt>
                <c:pt idx="4450">
                  <c:v>1.9234728800000001</c:v>
                </c:pt>
                <c:pt idx="4451">
                  <c:v>1.92240357</c:v>
                </c:pt>
                <c:pt idx="4452">
                  <c:v>1.9212769300000001</c:v>
                </c:pt>
                <c:pt idx="4453">
                  <c:v>1.9202840299999999</c:v>
                </c:pt>
                <c:pt idx="4454">
                  <c:v>1.91925287</c:v>
                </c:pt>
                <c:pt idx="4455">
                  <c:v>1.91833627</c:v>
                </c:pt>
                <c:pt idx="4456">
                  <c:v>1.9171714799999999</c:v>
                </c:pt>
                <c:pt idx="4457">
                  <c:v>1.91600668</c:v>
                </c:pt>
                <c:pt idx="4458">
                  <c:v>1.9148992300000001</c:v>
                </c:pt>
                <c:pt idx="4459">
                  <c:v>1.91375351</c:v>
                </c:pt>
                <c:pt idx="4460">
                  <c:v>1.9128370299999999</c:v>
                </c:pt>
                <c:pt idx="4461">
                  <c:v>1.9117294499999999</c:v>
                </c:pt>
                <c:pt idx="4462">
                  <c:v>1.91046917</c:v>
                </c:pt>
                <c:pt idx="4463">
                  <c:v>1.9093998700000001</c:v>
                </c:pt>
                <c:pt idx="4464">
                  <c:v>1.9082159999999999</c:v>
                </c:pt>
                <c:pt idx="4465">
                  <c:v>1.9072231100000001</c:v>
                </c:pt>
                <c:pt idx="4466">
                  <c:v>1.90600097</c:v>
                </c:pt>
                <c:pt idx="4467">
                  <c:v>1.9048935199999999</c:v>
                </c:pt>
                <c:pt idx="4468">
                  <c:v>1.90363324</c:v>
                </c:pt>
                <c:pt idx="4469">
                  <c:v>1.9025448599999999</c:v>
                </c:pt>
                <c:pt idx="4470">
                  <c:v>1.9011700199999999</c:v>
                </c:pt>
                <c:pt idx="4471">
                  <c:v>1.9000242899999999</c:v>
                </c:pt>
                <c:pt idx="4472">
                  <c:v>1.89874494</c:v>
                </c:pt>
                <c:pt idx="4473">
                  <c:v>1.8975420000000001</c:v>
                </c:pt>
                <c:pt idx="4474">
                  <c:v>1.89620531</c:v>
                </c:pt>
                <c:pt idx="4475">
                  <c:v>1.89490688</c:v>
                </c:pt>
                <c:pt idx="4476">
                  <c:v>1.89372301</c:v>
                </c:pt>
                <c:pt idx="4477">
                  <c:v>1.8923099000000001</c:v>
                </c:pt>
                <c:pt idx="4478">
                  <c:v>1.89095426</c:v>
                </c:pt>
                <c:pt idx="4479">
                  <c:v>1.88980854</c:v>
                </c:pt>
                <c:pt idx="4480">
                  <c:v>1.8883382099999999</c:v>
                </c:pt>
                <c:pt idx="4481">
                  <c:v>1.88702071</c:v>
                </c:pt>
                <c:pt idx="4482">
                  <c:v>1.8856266699999999</c:v>
                </c:pt>
                <c:pt idx="4483">
                  <c:v>1.88419461</c:v>
                </c:pt>
                <c:pt idx="4484">
                  <c:v>1.88283885</c:v>
                </c:pt>
                <c:pt idx="4485">
                  <c:v>1.8813494399999999</c:v>
                </c:pt>
                <c:pt idx="4486">
                  <c:v>1.87991738</c:v>
                </c:pt>
                <c:pt idx="4487">
                  <c:v>1.87831342</c:v>
                </c:pt>
                <c:pt idx="4488">
                  <c:v>1.8770531399999999</c:v>
                </c:pt>
                <c:pt idx="4489">
                  <c:v>1.87564003</c:v>
                </c:pt>
                <c:pt idx="4490">
                  <c:v>1.8741506299999999</c:v>
                </c:pt>
                <c:pt idx="4491">
                  <c:v>1.8725658700000001</c:v>
                </c:pt>
                <c:pt idx="4492">
                  <c:v>1.87079</c:v>
                </c:pt>
                <c:pt idx="4493">
                  <c:v>1.86939609</c:v>
                </c:pt>
                <c:pt idx="4494">
                  <c:v>1.86777294</c:v>
                </c:pt>
                <c:pt idx="4495">
                  <c:v>1.86628354</c:v>
                </c:pt>
                <c:pt idx="4496">
                  <c:v>1.8644313800000001</c:v>
                </c:pt>
                <c:pt idx="4497">
                  <c:v>1.8628464899999999</c:v>
                </c:pt>
                <c:pt idx="4498">
                  <c:v>1.86124253</c:v>
                </c:pt>
                <c:pt idx="4499">
                  <c:v>1.8596195</c:v>
                </c:pt>
                <c:pt idx="4500">
                  <c:v>1.85769093</c:v>
                </c:pt>
                <c:pt idx="4501">
                  <c:v>1.85593414</c:v>
                </c:pt>
                <c:pt idx="4502">
                  <c:v>1.8542346999999999</c:v>
                </c:pt>
                <c:pt idx="4503">
                  <c:v>1.8523633500000001</c:v>
                </c:pt>
                <c:pt idx="4504">
                  <c:v>1.8504347800000001</c:v>
                </c:pt>
                <c:pt idx="4505">
                  <c:v>1.8485444799999999</c:v>
                </c:pt>
                <c:pt idx="4506">
                  <c:v>1.84661579</c:v>
                </c:pt>
                <c:pt idx="4507">
                  <c:v>1.8447445600000001</c:v>
                </c:pt>
                <c:pt idx="4508">
                  <c:v>1.84260595</c:v>
                </c:pt>
                <c:pt idx="4509">
                  <c:v>1.84077275</c:v>
                </c:pt>
                <c:pt idx="4510">
                  <c:v>1.83857691</c:v>
                </c:pt>
                <c:pt idx="4511">
                  <c:v>1.8365719300000001</c:v>
                </c:pt>
                <c:pt idx="4512">
                  <c:v>1.8343759799999999</c:v>
                </c:pt>
                <c:pt idx="4513">
                  <c:v>1.8321228000000001</c:v>
                </c:pt>
                <c:pt idx="4514">
                  <c:v>1.8299651100000001</c:v>
                </c:pt>
                <c:pt idx="4515">
                  <c:v>1.82769275</c:v>
                </c:pt>
                <c:pt idx="4516">
                  <c:v>1.8252676699999999</c:v>
                </c:pt>
                <c:pt idx="4517">
                  <c:v>1.8227472300000001</c:v>
                </c:pt>
                <c:pt idx="4518">
                  <c:v>1.8203602999999999</c:v>
                </c:pt>
                <c:pt idx="4519">
                  <c:v>1.8177251800000001</c:v>
                </c:pt>
                <c:pt idx="4520">
                  <c:v>1.8152428899999999</c:v>
                </c:pt>
                <c:pt idx="4521">
                  <c:v>1.8125314699999999</c:v>
                </c:pt>
                <c:pt idx="4522">
                  <c:v>1.80987728</c:v>
                </c:pt>
                <c:pt idx="4523">
                  <c:v>1.8071466700000001</c:v>
                </c:pt>
                <c:pt idx="4524">
                  <c:v>1.80432057</c:v>
                </c:pt>
                <c:pt idx="4525">
                  <c:v>1.8015136700000001</c:v>
                </c:pt>
                <c:pt idx="4526">
                  <c:v>1.79861128</c:v>
                </c:pt>
                <c:pt idx="4527">
                  <c:v>1.79588068</c:v>
                </c:pt>
                <c:pt idx="4528">
                  <c:v>1.7930355099999999</c:v>
                </c:pt>
                <c:pt idx="4529">
                  <c:v>1.7901712700000001</c:v>
                </c:pt>
                <c:pt idx="4530">
                  <c:v>1.7874407800000001</c:v>
                </c:pt>
                <c:pt idx="4531">
                  <c:v>1.78459561</c:v>
                </c:pt>
                <c:pt idx="4532">
                  <c:v>1.7818268500000001</c:v>
                </c:pt>
                <c:pt idx="4533">
                  <c:v>1.7792489499999999</c:v>
                </c:pt>
                <c:pt idx="4534">
                  <c:v>1.7766521</c:v>
                </c:pt>
                <c:pt idx="4535">
                  <c:v>1.7740360500000001</c:v>
                </c:pt>
                <c:pt idx="4536">
                  <c:v>1.77151561</c:v>
                </c:pt>
                <c:pt idx="4537">
                  <c:v>1.76920509</c:v>
                </c:pt>
                <c:pt idx="4538">
                  <c:v>1.7667609500000001</c:v>
                </c:pt>
                <c:pt idx="4539">
                  <c:v>1.76456499</c:v>
                </c:pt>
                <c:pt idx="4540">
                  <c:v>1.76246452</c:v>
                </c:pt>
                <c:pt idx="4541">
                  <c:v>1.7604978099999999</c:v>
                </c:pt>
                <c:pt idx="4542">
                  <c:v>1.75843561</c:v>
                </c:pt>
                <c:pt idx="4543">
                  <c:v>1.7564878500000001</c:v>
                </c:pt>
                <c:pt idx="4544">
                  <c:v>1.7546547699999999</c:v>
                </c:pt>
                <c:pt idx="4545">
                  <c:v>1.7529171699999999</c:v>
                </c:pt>
                <c:pt idx="4546">
                  <c:v>1.7511794599999999</c:v>
                </c:pt>
                <c:pt idx="4547">
                  <c:v>1.7496709800000001</c:v>
                </c:pt>
                <c:pt idx="4548">
                  <c:v>1.74818158</c:v>
                </c:pt>
                <c:pt idx="4549">
                  <c:v>1.7467112499999999</c:v>
                </c:pt>
                <c:pt idx="4550">
                  <c:v>1.7452027800000001</c:v>
                </c:pt>
                <c:pt idx="4551">
                  <c:v>1.74388528</c:v>
                </c:pt>
                <c:pt idx="4552">
                  <c:v>1.7426822200000001</c:v>
                </c:pt>
                <c:pt idx="4553">
                  <c:v>1.74136472</c:v>
                </c:pt>
                <c:pt idx="4554">
                  <c:v>1.7400853599999999</c:v>
                </c:pt>
                <c:pt idx="4555">
                  <c:v>1.7387677399999999</c:v>
                </c:pt>
                <c:pt idx="4556">
                  <c:v>1.73766029</c:v>
                </c:pt>
                <c:pt idx="4557">
                  <c:v>1.73666739</c:v>
                </c:pt>
                <c:pt idx="4558">
                  <c:v>1.73554075</c:v>
                </c:pt>
                <c:pt idx="4559">
                  <c:v>1.73435688</c:v>
                </c:pt>
                <c:pt idx="4560">
                  <c:v>1.7334402799999999</c:v>
                </c:pt>
                <c:pt idx="4561">
                  <c:v>1.7324473899999999</c:v>
                </c:pt>
                <c:pt idx="4562">
                  <c:v>1.73145449</c:v>
                </c:pt>
                <c:pt idx="4563">
                  <c:v>1.7305760400000001</c:v>
                </c:pt>
                <c:pt idx="4564">
                  <c:v>1.7297741200000001</c:v>
                </c:pt>
                <c:pt idx="4565">
                  <c:v>1.72893393</c:v>
                </c:pt>
                <c:pt idx="4566">
                  <c:v>1.7282464500000001</c:v>
                </c:pt>
                <c:pt idx="4567">
                  <c:v>1.72734904</c:v>
                </c:pt>
                <c:pt idx="4568">
                  <c:v>1.7266424899999999</c:v>
                </c:pt>
                <c:pt idx="4569">
                  <c:v>1.7258787200000001</c:v>
                </c:pt>
                <c:pt idx="4570">
                  <c:v>1.7250576</c:v>
                </c:pt>
                <c:pt idx="4571">
                  <c:v>1.72440839</c:v>
                </c:pt>
                <c:pt idx="4572">
                  <c:v>1.72366369</c:v>
                </c:pt>
                <c:pt idx="4573">
                  <c:v>1.72303355</c:v>
                </c:pt>
                <c:pt idx="4574">
                  <c:v>1.7224034100000001</c:v>
                </c:pt>
                <c:pt idx="4575">
                  <c:v>1.72173512</c:v>
                </c:pt>
                <c:pt idx="4576">
                  <c:v>1.72108591</c:v>
                </c:pt>
                <c:pt idx="4577">
                  <c:v>1.72051311</c:v>
                </c:pt>
                <c:pt idx="4578">
                  <c:v>1.7199784499999999</c:v>
                </c:pt>
                <c:pt idx="4579">
                  <c:v>1.7192337499999999</c:v>
                </c:pt>
                <c:pt idx="4580">
                  <c:v>1.7186991</c:v>
                </c:pt>
                <c:pt idx="4581">
                  <c:v>1.7182407399999999</c:v>
                </c:pt>
                <c:pt idx="4582">
                  <c:v>1.71774435</c:v>
                </c:pt>
                <c:pt idx="4583">
                  <c:v>1.71701872</c:v>
                </c:pt>
                <c:pt idx="4584">
                  <c:v>1.71665585</c:v>
                </c:pt>
                <c:pt idx="4585">
                  <c:v>1.71602571</c:v>
                </c:pt>
                <c:pt idx="4586">
                  <c:v>1.71547198</c:v>
                </c:pt>
                <c:pt idx="4587">
                  <c:v>1.71488011</c:v>
                </c:pt>
                <c:pt idx="4588">
                  <c:v>1.7143835999999999</c:v>
                </c:pt>
                <c:pt idx="4589">
                  <c:v>1.7139635099999999</c:v>
                </c:pt>
                <c:pt idx="4590">
                  <c:v>1.7134479300000001</c:v>
                </c:pt>
                <c:pt idx="4591">
                  <c:v>1.7130087599999999</c:v>
                </c:pt>
                <c:pt idx="4592">
                  <c:v>1.7124550300000001</c:v>
                </c:pt>
                <c:pt idx="4593">
                  <c:v>1.7120158700000001</c:v>
                </c:pt>
                <c:pt idx="4594">
                  <c:v>1.71142387</c:v>
                </c:pt>
                <c:pt idx="4595">
                  <c:v>1.7110420500000001</c:v>
                </c:pt>
                <c:pt idx="4596">
                  <c:v>1.7106219499999999</c:v>
                </c:pt>
                <c:pt idx="4597">
                  <c:v>1.7103164200000001</c:v>
                </c:pt>
                <c:pt idx="4598">
                  <c:v>1.7098772499999999</c:v>
                </c:pt>
                <c:pt idx="4599">
                  <c:v>1.70957172</c:v>
                </c:pt>
                <c:pt idx="4600">
                  <c:v>1.7091707</c:v>
                </c:pt>
                <c:pt idx="4601">
                  <c:v>1.7087315300000001</c:v>
                </c:pt>
                <c:pt idx="4602">
                  <c:v>1.708426</c:v>
                </c:pt>
                <c:pt idx="4603">
                  <c:v>1.7081204699999999</c:v>
                </c:pt>
                <c:pt idx="4604">
                  <c:v>1.70760489</c:v>
                </c:pt>
                <c:pt idx="4605">
                  <c:v>1.7074139100000001</c:v>
                </c:pt>
                <c:pt idx="4606">
                  <c:v>1.7069938200000001</c:v>
                </c:pt>
                <c:pt idx="4607">
                  <c:v>1.7065738399999999</c:v>
                </c:pt>
                <c:pt idx="4608">
                  <c:v>1.70628738</c:v>
                </c:pt>
                <c:pt idx="4609">
                  <c:v>1.70649743</c:v>
                </c:pt>
                <c:pt idx="4610">
                  <c:v>1.70590544</c:v>
                </c:pt>
                <c:pt idx="4611">
                  <c:v>1.7057527299999999</c:v>
                </c:pt>
                <c:pt idx="4612">
                  <c:v>1.70554268</c:v>
                </c:pt>
                <c:pt idx="4613">
                  <c:v>1.70508444</c:v>
                </c:pt>
                <c:pt idx="4614">
                  <c:v>1.70489347</c:v>
                </c:pt>
                <c:pt idx="4615">
                  <c:v>1.7046834200000001</c:v>
                </c:pt>
                <c:pt idx="4616">
                  <c:v>1.70437789</c:v>
                </c:pt>
                <c:pt idx="4617">
                  <c:v>1.7040914300000001</c:v>
                </c:pt>
                <c:pt idx="4618">
                  <c:v>1.7038623100000001</c:v>
                </c:pt>
                <c:pt idx="4619">
                  <c:v>1.7036713400000001</c:v>
                </c:pt>
                <c:pt idx="4620">
                  <c:v>1.7034422199999999</c:v>
                </c:pt>
                <c:pt idx="4621">
                  <c:v>1.7033658</c:v>
                </c:pt>
                <c:pt idx="4622">
                  <c:v>1.7033085800000001</c:v>
                </c:pt>
                <c:pt idx="4623">
                  <c:v>1.70302212</c:v>
                </c:pt>
                <c:pt idx="4624">
                  <c:v>1.70292664</c:v>
                </c:pt>
                <c:pt idx="4625">
                  <c:v>1.70285022</c:v>
                </c:pt>
                <c:pt idx="4626">
                  <c:v>1.70254481</c:v>
                </c:pt>
                <c:pt idx="4627">
                  <c:v>1.7024302499999999</c:v>
                </c:pt>
                <c:pt idx="4628">
                  <c:v>1.7023155699999999</c:v>
                </c:pt>
                <c:pt idx="4629">
                  <c:v>1.7021247100000001</c:v>
                </c:pt>
                <c:pt idx="4630">
                  <c:v>1.7019146700000001</c:v>
                </c:pt>
                <c:pt idx="4631">
                  <c:v>1.7020483</c:v>
                </c:pt>
                <c:pt idx="4632">
                  <c:v>1.70201015</c:v>
                </c:pt>
                <c:pt idx="4633">
                  <c:v>1.70197189</c:v>
                </c:pt>
                <c:pt idx="4634">
                  <c:v>1.7017236899999999</c:v>
                </c:pt>
                <c:pt idx="4635">
                  <c:v>1.7016663599999999</c:v>
                </c:pt>
                <c:pt idx="4636">
                  <c:v>1.70145631</c:v>
                </c:pt>
                <c:pt idx="4637">
                  <c:v>1.70139909</c:v>
                </c:pt>
                <c:pt idx="4638">
                  <c:v>1.7013035999999999</c:v>
                </c:pt>
                <c:pt idx="4639">
                  <c:v>1.7012845299999999</c:v>
                </c:pt>
                <c:pt idx="4640">
                  <c:v>1.7013417500000001</c:v>
                </c:pt>
                <c:pt idx="4641">
                  <c:v>1.70139909</c:v>
                </c:pt>
                <c:pt idx="4642">
                  <c:v>1.7012081100000001</c:v>
                </c:pt>
                <c:pt idx="4643">
                  <c:v>1.7010744799999999</c:v>
                </c:pt>
                <c:pt idx="4644">
                  <c:v>1.7010744799999999</c:v>
                </c:pt>
                <c:pt idx="4645">
                  <c:v>1.70092165</c:v>
                </c:pt>
                <c:pt idx="4646">
                  <c:v>1.70082617</c:v>
                </c:pt>
                <c:pt idx="4647">
                  <c:v>1.70082617</c:v>
                </c:pt>
                <c:pt idx="4648">
                  <c:v>1.70069253</c:v>
                </c:pt>
                <c:pt idx="4649">
                  <c:v>1.7006161200000001</c:v>
                </c:pt>
                <c:pt idx="4650">
                  <c:v>1.70048249</c:v>
                </c:pt>
                <c:pt idx="4651">
                  <c:v>1.70050156</c:v>
                </c:pt>
                <c:pt idx="4652">
                  <c:v>1.7003297799999999</c:v>
                </c:pt>
                <c:pt idx="4653">
                  <c:v>1.70025337</c:v>
                </c:pt>
                <c:pt idx="4654">
                  <c:v>1.70027244</c:v>
                </c:pt>
                <c:pt idx="4655">
                  <c:v>1.7001578799999999</c:v>
                </c:pt>
                <c:pt idx="4656">
                  <c:v>1.70004332</c:v>
                </c:pt>
                <c:pt idx="4657">
                  <c:v>1.6999096899999999</c:v>
                </c:pt>
                <c:pt idx="4658">
                  <c:v>1.6998332700000001</c:v>
                </c:pt>
                <c:pt idx="4659">
                  <c:v>1.6996805699999999</c:v>
                </c:pt>
                <c:pt idx="4660">
                  <c:v>1.69962323</c:v>
                </c:pt>
                <c:pt idx="4661">
                  <c:v>1.6995850800000001</c:v>
                </c:pt>
                <c:pt idx="4662">
                  <c:v>1.69952774</c:v>
                </c:pt>
                <c:pt idx="4663">
                  <c:v>1.6993559600000001</c:v>
                </c:pt>
                <c:pt idx="4664">
                  <c:v>1.69926047</c:v>
                </c:pt>
                <c:pt idx="4665">
                  <c:v>1.6992414</c:v>
                </c:pt>
                <c:pt idx="4666">
                  <c:v>1.6989930900000001</c:v>
                </c:pt>
                <c:pt idx="4667">
                  <c:v>1.6989549399999999</c:v>
                </c:pt>
                <c:pt idx="4668">
                  <c:v>1.6990121600000001</c:v>
                </c:pt>
                <c:pt idx="4669">
                  <c:v>1.6989549399999999</c:v>
                </c:pt>
                <c:pt idx="4670">
                  <c:v>1.69870663</c:v>
                </c:pt>
                <c:pt idx="4671">
                  <c:v>1.6986303300000001</c:v>
                </c:pt>
                <c:pt idx="4672">
                  <c:v>1.6983629499999999</c:v>
                </c:pt>
                <c:pt idx="4673">
                  <c:v>1.6982293100000001</c:v>
                </c:pt>
                <c:pt idx="4674">
                  <c:v>1.69813383</c:v>
                </c:pt>
                <c:pt idx="4675">
                  <c:v>1.69811475</c:v>
                </c:pt>
                <c:pt idx="4676">
                  <c:v>1.6979811199999999</c:v>
                </c:pt>
                <c:pt idx="4677">
                  <c:v>1.6979811199999999</c:v>
                </c:pt>
                <c:pt idx="4678">
                  <c:v>1.6979811199999999</c:v>
                </c:pt>
                <c:pt idx="4679">
                  <c:v>1.69788563</c:v>
                </c:pt>
                <c:pt idx="4680">
                  <c:v>1.6978282899999999</c:v>
                </c:pt>
                <c:pt idx="4681">
                  <c:v>1.69767559</c:v>
                </c:pt>
                <c:pt idx="4682">
                  <c:v>1.6974272699999999</c:v>
                </c:pt>
                <c:pt idx="4683">
                  <c:v>1.6974272699999999</c:v>
                </c:pt>
                <c:pt idx="4684">
                  <c:v>1.6973319099999999</c:v>
                </c:pt>
                <c:pt idx="4685">
                  <c:v>1.69727457</c:v>
                </c:pt>
                <c:pt idx="4686">
                  <c:v>1.69735098</c:v>
                </c:pt>
                <c:pt idx="4687">
                  <c:v>1.6971600099999999</c:v>
                </c:pt>
                <c:pt idx="4688">
                  <c:v>1.6972364200000001</c:v>
                </c:pt>
                <c:pt idx="4689">
                  <c:v>1.6970073000000001</c:v>
                </c:pt>
                <c:pt idx="4690">
                  <c:v>1.6969881099999999</c:v>
                </c:pt>
                <c:pt idx="4691">
                  <c:v>1.6970645200000001</c:v>
                </c:pt>
                <c:pt idx="4692">
                  <c:v>1.6969881099999999</c:v>
                </c:pt>
                <c:pt idx="4693">
                  <c:v>1.69694996</c:v>
                </c:pt>
                <c:pt idx="4694">
                  <c:v>1.69693089</c:v>
                </c:pt>
                <c:pt idx="4695">
                  <c:v>1.6968163300000001</c:v>
                </c:pt>
                <c:pt idx="4696">
                  <c:v>1.6966825699999999</c:v>
                </c:pt>
                <c:pt idx="4697">
                  <c:v>1.6966444300000001</c:v>
                </c:pt>
                <c:pt idx="4698">
                  <c:v>1.6966825699999999</c:v>
                </c:pt>
                <c:pt idx="4699">
                  <c:v>1.69654894</c:v>
                </c:pt>
                <c:pt idx="4700">
                  <c:v>1.6964725300000001</c:v>
                </c:pt>
                <c:pt idx="4701">
                  <c:v>1.69651079</c:v>
                </c:pt>
                <c:pt idx="4702">
                  <c:v>1.6963771599999999</c:v>
                </c:pt>
                <c:pt idx="4703">
                  <c:v>1.69633889</c:v>
                </c:pt>
                <c:pt idx="4704">
                  <c:v>1.69631982</c:v>
                </c:pt>
                <c:pt idx="4705">
                  <c:v>1.6962434099999999</c:v>
                </c:pt>
                <c:pt idx="4706">
                  <c:v>1.6962624799999999</c:v>
                </c:pt>
                <c:pt idx="4707">
                  <c:v>1.6960716199999999</c:v>
                </c:pt>
                <c:pt idx="4708">
                  <c:v>1.69616711</c:v>
                </c:pt>
                <c:pt idx="4709">
                  <c:v>1.69614792</c:v>
                </c:pt>
                <c:pt idx="4710">
                  <c:v>1.6960142899999999</c:v>
                </c:pt>
                <c:pt idx="4711">
                  <c:v>1.69597614</c:v>
                </c:pt>
                <c:pt idx="4712">
                  <c:v>1.69597614</c:v>
                </c:pt>
                <c:pt idx="4713">
                  <c:v>1.6958806500000001</c:v>
                </c:pt>
                <c:pt idx="4714">
                  <c:v>1.6958615800000001</c:v>
                </c:pt>
                <c:pt idx="4715">
                  <c:v>1.6956896800000001</c:v>
                </c:pt>
                <c:pt idx="4716">
                  <c:v>1.69580424</c:v>
                </c:pt>
                <c:pt idx="4717">
                  <c:v>1.69576609</c:v>
                </c:pt>
                <c:pt idx="4718">
                  <c:v>1.69561327</c:v>
                </c:pt>
                <c:pt idx="4719">
                  <c:v>1.6957087500000001</c:v>
                </c:pt>
                <c:pt idx="4720">
                  <c:v>1.6956896800000001</c:v>
                </c:pt>
                <c:pt idx="4721">
                  <c:v>1.6954605599999999</c:v>
                </c:pt>
                <c:pt idx="4722">
                  <c:v>1.6954986999999999</c:v>
                </c:pt>
                <c:pt idx="4723">
                  <c:v>1.6954414799999999</c:v>
                </c:pt>
                <c:pt idx="4724">
                  <c:v>1.6954414799999999</c:v>
                </c:pt>
                <c:pt idx="4725">
                  <c:v>1.6950978000000001</c:v>
                </c:pt>
                <c:pt idx="4726">
                  <c:v>1.6952695799999999</c:v>
                </c:pt>
                <c:pt idx="4727">
                  <c:v>1.6953269200000001</c:v>
                </c:pt>
                <c:pt idx="4728">
                  <c:v>1.6952505099999999</c:v>
                </c:pt>
                <c:pt idx="4729">
                  <c:v>1.6950786099999999</c:v>
                </c:pt>
                <c:pt idx="4730">
                  <c:v>1.6951741</c:v>
                </c:pt>
                <c:pt idx="4731">
                  <c:v>1.6950978000000001</c:v>
                </c:pt>
                <c:pt idx="4732">
                  <c:v>1.69500232</c:v>
                </c:pt>
                <c:pt idx="4733">
                  <c:v>1.6949640500000001</c:v>
                </c:pt>
                <c:pt idx="4734">
                  <c:v>1.69504046</c:v>
                </c:pt>
                <c:pt idx="4735">
                  <c:v>1.6949259000000001</c:v>
                </c:pt>
                <c:pt idx="4736">
                  <c:v>1.6948877600000001</c:v>
                </c:pt>
                <c:pt idx="4737">
                  <c:v>1.6947349300000001</c:v>
                </c:pt>
                <c:pt idx="4738">
                  <c:v>1.6948304199999999</c:v>
                </c:pt>
                <c:pt idx="4739">
                  <c:v>1.6946967799999999</c:v>
                </c:pt>
                <c:pt idx="4740">
                  <c:v>1.6947158600000001</c:v>
                </c:pt>
                <c:pt idx="4741">
                  <c:v>1.6946013</c:v>
                </c:pt>
                <c:pt idx="4742">
                  <c:v>1.6946967799999999</c:v>
                </c:pt>
                <c:pt idx="4743">
                  <c:v>1.69456315</c:v>
                </c:pt>
                <c:pt idx="4744">
                  <c:v>1.6946777099999999</c:v>
                </c:pt>
                <c:pt idx="4745">
                  <c:v>1.6946777099999999</c:v>
                </c:pt>
                <c:pt idx="4746">
                  <c:v>1.6946585199999999</c:v>
                </c:pt>
                <c:pt idx="4747">
                  <c:v>1.6946013</c:v>
                </c:pt>
                <c:pt idx="4748">
                  <c:v>1.6943148400000001</c:v>
                </c:pt>
                <c:pt idx="4749">
                  <c:v>1.6944867400000001</c:v>
                </c:pt>
                <c:pt idx="4750">
                  <c:v>1.69437218</c:v>
                </c:pt>
                <c:pt idx="4751">
                  <c:v>1.6943148400000001</c:v>
                </c:pt>
                <c:pt idx="4752">
                  <c:v>1.69421935</c:v>
                </c:pt>
                <c:pt idx="4753">
                  <c:v>1.69423842</c:v>
                </c:pt>
                <c:pt idx="4754">
                  <c:v>1.6942957599999999</c:v>
                </c:pt>
                <c:pt idx="4755">
                  <c:v>1.69420028</c:v>
                </c:pt>
                <c:pt idx="4756">
                  <c:v>1.69402838</c:v>
                </c:pt>
                <c:pt idx="4757">
                  <c:v>1.6940857199999999</c:v>
                </c:pt>
                <c:pt idx="4758">
                  <c:v>1.69414306</c:v>
                </c:pt>
                <c:pt idx="4759">
                  <c:v>1.69406664</c:v>
                </c:pt>
                <c:pt idx="4760">
                  <c:v>1.69389474</c:v>
                </c:pt>
                <c:pt idx="4761">
                  <c:v>1.6941047899999999</c:v>
                </c:pt>
                <c:pt idx="4762">
                  <c:v>1.6938565999999999</c:v>
                </c:pt>
                <c:pt idx="4763">
                  <c:v>1.69383752</c:v>
                </c:pt>
                <c:pt idx="4764">
                  <c:v>1.69379926</c:v>
                </c:pt>
                <c:pt idx="4765">
                  <c:v>1.6937229600000001</c:v>
                </c:pt>
                <c:pt idx="4766">
                  <c:v>1.69383752</c:v>
                </c:pt>
                <c:pt idx="4767">
                  <c:v>1.6937229600000001</c:v>
                </c:pt>
                <c:pt idx="4768">
                  <c:v>1.6937420400000001</c:v>
                </c:pt>
                <c:pt idx="4769">
                  <c:v>1.69366562</c:v>
                </c:pt>
                <c:pt idx="4770">
                  <c:v>1.6936846999999999</c:v>
                </c:pt>
                <c:pt idx="4771">
                  <c:v>1.69364655</c:v>
                </c:pt>
                <c:pt idx="4772">
                  <c:v>1.69366562</c:v>
                </c:pt>
                <c:pt idx="4773">
                  <c:v>1.69349372</c:v>
                </c:pt>
                <c:pt idx="4774">
                  <c:v>1.69349372</c:v>
                </c:pt>
                <c:pt idx="4775">
                  <c:v>1.6934365</c:v>
                </c:pt>
                <c:pt idx="4776">
                  <c:v>1.6933600900000001</c:v>
                </c:pt>
                <c:pt idx="4777">
                  <c:v>1.6933410200000001</c:v>
                </c:pt>
                <c:pt idx="4778">
                  <c:v>1.6933791600000001</c:v>
                </c:pt>
                <c:pt idx="4779">
                  <c:v>1.6933028699999999</c:v>
                </c:pt>
                <c:pt idx="4780">
                  <c:v>1.6932646</c:v>
                </c:pt>
                <c:pt idx="4781">
                  <c:v>1.69322646</c:v>
                </c:pt>
                <c:pt idx="4782">
                  <c:v>1.69322646</c:v>
                </c:pt>
                <c:pt idx="4783">
                  <c:v>1.6931118999999999</c:v>
                </c:pt>
                <c:pt idx="4784">
                  <c:v>1.6931500399999999</c:v>
                </c:pt>
                <c:pt idx="4785">
                  <c:v>1.69301641</c:v>
                </c:pt>
                <c:pt idx="4786">
                  <c:v>1.69305456</c:v>
                </c:pt>
                <c:pt idx="4787">
                  <c:v>1.69307363</c:v>
                </c:pt>
                <c:pt idx="4788">
                  <c:v>1.69301641</c:v>
                </c:pt>
                <c:pt idx="4789">
                  <c:v>1.6927872900000001</c:v>
                </c:pt>
                <c:pt idx="4790">
                  <c:v>1.6928063600000001</c:v>
                </c:pt>
                <c:pt idx="4791">
                  <c:v>1.6928637</c:v>
                </c:pt>
                <c:pt idx="4792">
                  <c:v>1.6927872900000001</c:v>
                </c:pt>
                <c:pt idx="4793">
                  <c:v>1.69276822</c:v>
                </c:pt>
                <c:pt idx="4794">
                  <c:v>1.6927872900000001</c:v>
                </c:pt>
                <c:pt idx="4795">
                  <c:v>1.69284451</c:v>
                </c:pt>
                <c:pt idx="4796">
                  <c:v>1.6927108799999999</c:v>
                </c:pt>
                <c:pt idx="4797">
                  <c:v>1.69276822</c:v>
                </c:pt>
                <c:pt idx="4798">
                  <c:v>1.6927299499999999</c:v>
                </c:pt>
                <c:pt idx="4799">
                  <c:v>1.6925389799999999</c:v>
                </c:pt>
                <c:pt idx="4800">
                  <c:v>1.6925389799999999</c:v>
                </c:pt>
                <c:pt idx="4801">
                  <c:v>1.6925772400000001</c:v>
                </c:pt>
                <c:pt idx="4802">
                  <c:v>1.69250083</c:v>
                </c:pt>
                <c:pt idx="4803">
                  <c:v>1.69244361</c:v>
                </c:pt>
                <c:pt idx="4804">
                  <c:v>1.69246268</c:v>
                </c:pt>
                <c:pt idx="4805">
                  <c:v>1.6923862700000001</c:v>
                </c:pt>
                <c:pt idx="4806">
                  <c:v>1.69229078</c:v>
                </c:pt>
                <c:pt idx="4807">
                  <c:v>1.6923481199999999</c:v>
                </c:pt>
                <c:pt idx="4808">
                  <c:v>1.6921953000000001</c:v>
                </c:pt>
                <c:pt idx="4809">
                  <c:v>1.6922143700000001</c:v>
                </c:pt>
                <c:pt idx="4810">
                  <c:v>1.69208074</c:v>
                </c:pt>
                <c:pt idx="4811">
                  <c:v>1.69223356</c:v>
                </c:pt>
                <c:pt idx="4812">
                  <c:v>1.6921762199999999</c:v>
                </c:pt>
                <c:pt idx="4813">
                  <c:v>1.6921380800000001</c:v>
                </c:pt>
                <c:pt idx="4814">
                  <c:v>1.6921189999999999</c:v>
                </c:pt>
                <c:pt idx="4815">
                  <c:v>1.6919661800000001</c:v>
                </c:pt>
                <c:pt idx="4816">
                  <c:v>1.6920043199999999</c:v>
                </c:pt>
                <c:pt idx="4817">
                  <c:v>1.69202352</c:v>
                </c:pt>
                <c:pt idx="4818">
                  <c:v>1.6920043199999999</c:v>
                </c:pt>
                <c:pt idx="4819">
                  <c:v>1.6919852500000001</c:v>
                </c:pt>
                <c:pt idx="4820">
                  <c:v>1.69181347</c:v>
                </c:pt>
                <c:pt idx="4821">
                  <c:v>1.69185162</c:v>
                </c:pt>
                <c:pt idx="4822">
                  <c:v>1.6918325400000001</c:v>
                </c:pt>
                <c:pt idx="4823">
                  <c:v>1.6916989099999999</c:v>
                </c:pt>
                <c:pt idx="4824">
                  <c:v>1.6917942800000001</c:v>
                </c:pt>
                <c:pt idx="4825">
                  <c:v>1.6917561299999999</c:v>
                </c:pt>
                <c:pt idx="4826">
                  <c:v>1.6917942800000001</c:v>
                </c:pt>
                <c:pt idx="4827">
                  <c:v>1.6917370599999999</c:v>
                </c:pt>
                <c:pt idx="4828">
                  <c:v>1.69167972</c:v>
                </c:pt>
                <c:pt idx="4829">
                  <c:v>1.6915842299999999</c:v>
                </c:pt>
                <c:pt idx="4830">
                  <c:v>1.69166064</c:v>
                </c:pt>
                <c:pt idx="4831">
                  <c:v>1.6915079399999999</c:v>
                </c:pt>
                <c:pt idx="4832">
                  <c:v>1.69154608</c:v>
                </c:pt>
                <c:pt idx="4833">
                  <c:v>1.6915842299999999</c:v>
                </c:pt>
                <c:pt idx="4834">
                  <c:v>1.69148886</c:v>
                </c:pt>
                <c:pt idx="4835">
                  <c:v>1.6914315200000001</c:v>
                </c:pt>
                <c:pt idx="4836">
                  <c:v>1.6914506</c:v>
                </c:pt>
                <c:pt idx="4837">
                  <c:v>1.6914315200000001</c:v>
                </c:pt>
                <c:pt idx="4838">
                  <c:v>1.6914506</c:v>
                </c:pt>
                <c:pt idx="4839">
                  <c:v>1.6914124500000001</c:v>
                </c:pt>
                <c:pt idx="4840">
                  <c:v>1.6912024000000001</c:v>
                </c:pt>
                <c:pt idx="4841">
                  <c:v>1.6912214800000001</c:v>
                </c:pt>
                <c:pt idx="4842">
                  <c:v>1.6911833300000001</c:v>
                </c:pt>
                <c:pt idx="4843">
                  <c:v>1.6912214800000001</c:v>
                </c:pt>
                <c:pt idx="4844">
                  <c:v>1.69114506</c:v>
                </c:pt>
                <c:pt idx="4845">
                  <c:v>1.69110692</c:v>
                </c:pt>
                <c:pt idx="4846">
                  <c:v>1.69108784</c:v>
                </c:pt>
                <c:pt idx="4847">
                  <c:v>1.69114506</c:v>
                </c:pt>
                <c:pt idx="4848">
                  <c:v>1.6910495800000001</c:v>
                </c:pt>
                <c:pt idx="4849">
                  <c:v>1.69089687</c:v>
                </c:pt>
                <c:pt idx="4850">
                  <c:v>1.6910114300000001</c:v>
                </c:pt>
                <c:pt idx="4851">
                  <c:v>1.69089687</c:v>
                </c:pt>
                <c:pt idx="4852">
                  <c:v>1.6908013799999999</c:v>
                </c:pt>
                <c:pt idx="4853">
                  <c:v>1.69091594</c:v>
                </c:pt>
                <c:pt idx="4854">
                  <c:v>1.6908013799999999</c:v>
                </c:pt>
                <c:pt idx="4855">
                  <c:v>1.69072497</c:v>
                </c:pt>
                <c:pt idx="4856">
                  <c:v>1.69072497</c:v>
                </c:pt>
                <c:pt idx="4857">
                  <c:v>1.69072497</c:v>
                </c:pt>
                <c:pt idx="4858">
                  <c:v>1.69053411</c:v>
                </c:pt>
                <c:pt idx="4859">
                  <c:v>1.6906104099999999</c:v>
                </c:pt>
                <c:pt idx="4860">
                  <c:v>1.6904577000000001</c:v>
                </c:pt>
                <c:pt idx="4861">
                  <c:v>1.6904386300000001</c:v>
                </c:pt>
                <c:pt idx="4862">
                  <c:v>1.6903812899999999</c:v>
                </c:pt>
                <c:pt idx="4863">
                  <c:v>1.6904577000000001</c:v>
                </c:pt>
                <c:pt idx="4864">
                  <c:v>1.69034314</c:v>
                </c:pt>
                <c:pt idx="4865">
                  <c:v>1.69053411</c:v>
                </c:pt>
                <c:pt idx="4866">
                  <c:v>1.6904577000000001</c:v>
                </c:pt>
                <c:pt idx="4867">
                  <c:v>1.6903622199999999</c:v>
                </c:pt>
                <c:pt idx="4868">
                  <c:v>1.6904003599999999</c:v>
                </c:pt>
                <c:pt idx="4869">
                  <c:v>1.6904003599999999</c:v>
                </c:pt>
                <c:pt idx="4870">
                  <c:v>1.6903622199999999</c:v>
                </c:pt>
                <c:pt idx="4871">
                  <c:v>1.6902095100000001</c:v>
                </c:pt>
                <c:pt idx="4872">
                  <c:v>1.6902858000000001</c:v>
                </c:pt>
                <c:pt idx="4873">
                  <c:v>1.69013309</c:v>
                </c:pt>
                <c:pt idx="4874">
                  <c:v>1.69009483</c:v>
                </c:pt>
                <c:pt idx="4875">
                  <c:v>1.6902285800000001</c:v>
                </c:pt>
                <c:pt idx="4876">
                  <c:v>1.6900376100000001</c:v>
                </c:pt>
                <c:pt idx="4877">
                  <c:v>1.69009483</c:v>
                </c:pt>
                <c:pt idx="4878">
                  <c:v>1.69007576</c:v>
                </c:pt>
                <c:pt idx="4879">
                  <c:v>1.68998027</c:v>
                </c:pt>
                <c:pt idx="4880">
                  <c:v>1.6899994599999999</c:v>
                </c:pt>
                <c:pt idx="4881">
                  <c:v>1.6899994599999999</c:v>
                </c:pt>
                <c:pt idx="4882">
                  <c:v>1.68998027</c:v>
                </c:pt>
                <c:pt idx="4883">
                  <c:v>1.6898466299999999</c:v>
                </c:pt>
                <c:pt idx="4884">
                  <c:v>1.6898657100000001</c:v>
                </c:pt>
                <c:pt idx="4885">
                  <c:v>1.68977022</c:v>
                </c:pt>
                <c:pt idx="4886">
                  <c:v>1.68973207</c:v>
                </c:pt>
                <c:pt idx="4887">
                  <c:v>1.68975115</c:v>
                </c:pt>
                <c:pt idx="4888">
                  <c:v>1.68973207</c:v>
                </c:pt>
                <c:pt idx="4889">
                  <c:v>1.6897894099999999</c:v>
                </c:pt>
                <c:pt idx="4890">
                  <c:v>1.6895984399999999</c:v>
                </c:pt>
                <c:pt idx="4891">
                  <c:v>1.68956017</c:v>
                </c:pt>
                <c:pt idx="4892">
                  <c:v>1.6896365900000001</c:v>
                </c:pt>
                <c:pt idx="4893">
                  <c:v>1.6896365900000001</c:v>
                </c:pt>
                <c:pt idx="4894">
                  <c:v>1.6895984399999999</c:v>
                </c:pt>
                <c:pt idx="4895">
                  <c:v>1.6894265399999999</c:v>
                </c:pt>
                <c:pt idx="4896">
                  <c:v>1.6894074699999999</c:v>
                </c:pt>
                <c:pt idx="4897">
                  <c:v>1.6895029500000001</c:v>
                </c:pt>
                <c:pt idx="4898">
                  <c:v>1.68948388</c:v>
                </c:pt>
                <c:pt idx="4899">
                  <c:v>1.6891974199999999</c:v>
                </c:pt>
                <c:pt idx="4900">
                  <c:v>1.68935013</c:v>
                </c:pt>
                <c:pt idx="4901">
                  <c:v>1.6892547600000001</c:v>
                </c:pt>
                <c:pt idx="4902">
                  <c:v>1.6892547600000001</c:v>
                </c:pt>
                <c:pt idx="4903">
                  <c:v>1.6891974199999999</c:v>
                </c:pt>
                <c:pt idx="4904">
                  <c:v>1.68921649</c:v>
                </c:pt>
                <c:pt idx="4905">
                  <c:v>1.68912101</c:v>
                </c:pt>
                <c:pt idx="4906">
                  <c:v>1.68914008</c:v>
                </c:pt>
                <c:pt idx="4907">
                  <c:v>1.6891974199999999</c:v>
                </c:pt>
                <c:pt idx="4908">
                  <c:v>1.6890828600000001</c:v>
                </c:pt>
                <c:pt idx="4909">
                  <c:v>1.6890255199999999</c:v>
                </c:pt>
                <c:pt idx="4910">
                  <c:v>1.6891019300000001</c:v>
                </c:pt>
                <c:pt idx="4911">
                  <c:v>1.6890637900000001</c:v>
                </c:pt>
                <c:pt idx="4912">
                  <c:v>1.6889300300000001</c:v>
                </c:pt>
                <c:pt idx="4913">
                  <c:v>1.6890255199999999</c:v>
                </c:pt>
                <c:pt idx="4914">
                  <c:v>1.6890828600000001</c:v>
                </c:pt>
                <c:pt idx="4915">
                  <c:v>1.68875825</c:v>
                </c:pt>
                <c:pt idx="4916">
                  <c:v>1.6887964</c:v>
                </c:pt>
                <c:pt idx="4917">
                  <c:v>1.6888346700000001</c:v>
                </c:pt>
                <c:pt idx="4918">
                  <c:v>1.6886246199999999</c:v>
                </c:pt>
                <c:pt idx="4919">
                  <c:v>1.68875825</c:v>
                </c:pt>
                <c:pt idx="4920">
                  <c:v>1.68872011</c:v>
                </c:pt>
                <c:pt idx="4921">
                  <c:v>1.68860543</c:v>
                </c:pt>
                <c:pt idx="4922">
                  <c:v>1.68875825</c:v>
                </c:pt>
                <c:pt idx="4923">
                  <c:v>1.6886246199999999</c:v>
                </c:pt>
                <c:pt idx="4924">
                  <c:v>1.6886627700000001</c:v>
                </c:pt>
                <c:pt idx="4925">
                  <c:v>1.68856728</c:v>
                </c:pt>
                <c:pt idx="4926">
                  <c:v>1.68858635</c:v>
                </c:pt>
                <c:pt idx="4927">
                  <c:v>1.6884717899999999</c:v>
                </c:pt>
                <c:pt idx="4928">
                  <c:v>1.68854821</c:v>
                </c:pt>
                <c:pt idx="4929">
                  <c:v>1.68852913</c:v>
                </c:pt>
                <c:pt idx="4930">
                  <c:v>1.68852913</c:v>
                </c:pt>
                <c:pt idx="4931">
                  <c:v>1.68839538</c:v>
                </c:pt>
                <c:pt idx="4932">
                  <c:v>1.68833816</c:v>
                </c:pt>
                <c:pt idx="4933">
                  <c:v>1.68839538</c:v>
                </c:pt>
                <c:pt idx="4934">
                  <c:v>1.68831909</c:v>
                </c:pt>
                <c:pt idx="4935">
                  <c:v>1.6884336499999999</c:v>
                </c:pt>
                <c:pt idx="4936">
                  <c:v>1.6882235999999999</c:v>
                </c:pt>
                <c:pt idx="4937">
                  <c:v>1.6881090400000001</c:v>
                </c:pt>
                <c:pt idx="4938">
                  <c:v>1.6882045299999999</c:v>
                </c:pt>
                <c:pt idx="4939">
                  <c:v>1.6881090400000001</c:v>
                </c:pt>
                <c:pt idx="4940">
                  <c:v>1.68814719</c:v>
                </c:pt>
                <c:pt idx="4941">
                  <c:v>1.68816626</c:v>
                </c:pt>
                <c:pt idx="4942">
                  <c:v>1.68818533</c:v>
                </c:pt>
                <c:pt idx="4943">
                  <c:v>1.68818533</c:v>
                </c:pt>
                <c:pt idx="4944">
                  <c:v>1.6881090400000001</c:v>
                </c:pt>
                <c:pt idx="4945">
                  <c:v>1.68799448</c:v>
                </c:pt>
                <c:pt idx="4946">
                  <c:v>1.6881090400000001</c:v>
                </c:pt>
                <c:pt idx="4947">
                  <c:v>1.68799448</c:v>
                </c:pt>
                <c:pt idx="4948">
                  <c:v>1.68784165</c:v>
                </c:pt>
                <c:pt idx="4949">
                  <c:v>1.6878799200000001</c:v>
                </c:pt>
                <c:pt idx="4950">
                  <c:v>1.6877270900000001</c:v>
                </c:pt>
                <c:pt idx="4951">
                  <c:v>1.68778443</c:v>
                </c:pt>
                <c:pt idx="4952">
                  <c:v>1.6877080200000001</c:v>
                </c:pt>
                <c:pt idx="4953">
                  <c:v>1.68776536</c:v>
                </c:pt>
                <c:pt idx="4954">
                  <c:v>1.68784165</c:v>
                </c:pt>
                <c:pt idx="4955">
                  <c:v>1.6877270900000001</c:v>
                </c:pt>
                <c:pt idx="4956">
                  <c:v>1.6876316099999999</c:v>
                </c:pt>
                <c:pt idx="4957">
                  <c:v>1.68761253</c:v>
                </c:pt>
                <c:pt idx="4958">
                  <c:v>1.6876316099999999</c:v>
                </c:pt>
                <c:pt idx="4959">
                  <c:v>1.6876316099999999</c:v>
                </c:pt>
                <c:pt idx="4960">
                  <c:v>1.68755531</c:v>
                </c:pt>
                <c:pt idx="4961">
                  <c:v>1.6874979699999999</c:v>
                </c:pt>
                <c:pt idx="4962">
                  <c:v>1.68738341</c:v>
                </c:pt>
                <c:pt idx="4963">
                  <c:v>1.68740249</c:v>
                </c:pt>
                <c:pt idx="4964">
                  <c:v>1.68734527</c:v>
                </c:pt>
                <c:pt idx="4965">
                  <c:v>1.6873260699999999</c:v>
                </c:pt>
                <c:pt idx="4966">
                  <c:v>1.6873069999999999</c:v>
                </c:pt>
                <c:pt idx="4967">
                  <c:v>1.68740249</c:v>
                </c:pt>
                <c:pt idx="4968">
                  <c:v>1.6872307099999999</c:v>
                </c:pt>
                <c:pt idx="4969">
                  <c:v>1.68717337</c:v>
                </c:pt>
                <c:pt idx="4970">
                  <c:v>1.6871542900000001</c:v>
                </c:pt>
                <c:pt idx="4971">
                  <c:v>1.6872688499999999</c:v>
                </c:pt>
                <c:pt idx="4972">
                  <c:v>1.68717337</c:v>
                </c:pt>
                <c:pt idx="4973">
                  <c:v>1.6871160300000001</c:v>
                </c:pt>
                <c:pt idx="4974">
                  <c:v>1.6870778799999999</c:v>
                </c:pt>
                <c:pt idx="4975">
                  <c:v>1.68703973</c:v>
                </c:pt>
                <c:pt idx="4976">
                  <c:v>1.6869251700000001</c:v>
                </c:pt>
                <c:pt idx="4977">
                  <c:v>1.68696332</c:v>
                </c:pt>
                <c:pt idx="4978">
                  <c:v>1.6869823900000001</c:v>
                </c:pt>
                <c:pt idx="4979">
                  <c:v>1.6868296899999999</c:v>
                </c:pt>
                <c:pt idx="4980">
                  <c:v>1.68681061</c:v>
                </c:pt>
                <c:pt idx="4981">
                  <c:v>1.68694425</c:v>
                </c:pt>
                <c:pt idx="4982">
                  <c:v>1.68679142</c:v>
                </c:pt>
                <c:pt idx="4983">
                  <c:v>1.6867342000000001</c:v>
                </c:pt>
                <c:pt idx="4984">
                  <c:v>1.68669593</c:v>
                </c:pt>
                <c:pt idx="4985">
                  <c:v>1.6867532700000001</c:v>
                </c:pt>
                <c:pt idx="4986">
                  <c:v>1.68669593</c:v>
                </c:pt>
                <c:pt idx="4987">
                  <c:v>1.68661964</c:v>
                </c:pt>
                <c:pt idx="4988">
                  <c:v>1.6864858899999999</c:v>
                </c:pt>
                <c:pt idx="4989">
                  <c:v>1.68660057</c:v>
                </c:pt>
                <c:pt idx="4990">
                  <c:v>1.6865432300000001</c:v>
                </c:pt>
                <c:pt idx="4991">
                  <c:v>1.68640959</c:v>
                </c:pt>
                <c:pt idx="4992">
                  <c:v>1.68639052</c:v>
                </c:pt>
                <c:pt idx="4993">
                  <c:v>1.68646681</c:v>
                </c:pt>
                <c:pt idx="4994">
                  <c:v>1.6863141100000001</c:v>
                </c:pt>
                <c:pt idx="4995">
                  <c:v>1.6862759599999999</c:v>
                </c:pt>
                <c:pt idx="4996">
                  <c:v>1.6862759599999999</c:v>
                </c:pt>
                <c:pt idx="4997">
                  <c:v>1.6861612800000001</c:v>
                </c:pt>
                <c:pt idx="4998">
                  <c:v>1.6862759599999999</c:v>
                </c:pt>
                <c:pt idx="4999">
                  <c:v>1.6861612800000001</c:v>
                </c:pt>
                <c:pt idx="5000">
                  <c:v>1.68625677</c:v>
                </c:pt>
                <c:pt idx="5001">
                  <c:v>1.6860659099999999</c:v>
                </c:pt>
                <c:pt idx="5002">
                  <c:v>1.68600857</c:v>
                </c:pt>
                <c:pt idx="5003">
                  <c:v>1.6861422100000001</c:v>
                </c:pt>
                <c:pt idx="5004">
                  <c:v>1.6861422100000001</c:v>
                </c:pt>
                <c:pt idx="5005">
                  <c:v>1.68602765</c:v>
                </c:pt>
                <c:pt idx="5006">
                  <c:v>1.6859512299999999</c:v>
                </c:pt>
                <c:pt idx="5007">
                  <c:v>1.68600857</c:v>
                </c:pt>
                <c:pt idx="5008">
                  <c:v>1.6858558699999999</c:v>
                </c:pt>
                <c:pt idx="5009">
                  <c:v>1.6858176</c:v>
                </c:pt>
                <c:pt idx="5010">
                  <c:v>1.6858558699999999</c:v>
                </c:pt>
                <c:pt idx="5011">
                  <c:v>1.6857794500000001</c:v>
                </c:pt>
                <c:pt idx="5012">
                  <c:v>1.68579853</c:v>
                </c:pt>
                <c:pt idx="5013">
                  <c:v>1.6857221099999999</c:v>
                </c:pt>
                <c:pt idx="5014">
                  <c:v>1.6855884800000001</c:v>
                </c:pt>
                <c:pt idx="5015">
                  <c:v>1.6854548499999999</c:v>
                </c:pt>
                <c:pt idx="5016">
                  <c:v>1.6855503300000001</c:v>
                </c:pt>
                <c:pt idx="5017">
                  <c:v>1.6856075500000001</c:v>
                </c:pt>
                <c:pt idx="5018">
                  <c:v>1.6855120699999999</c:v>
                </c:pt>
                <c:pt idx="5019">
                  <c:v>1.6854548499999999</c:v>
                </c:pt>
                <c:pt idx="5020">
                  <c:v>1.68547392</c:v>
                </c:pt>
                <c:pt idx="5021">
                  <c:v>1.6853593600000001</c:v>
                </c:pt>
                <c:pt idx="5022">
                  <c:v>1.6853212099999999</c:v>
                </c:pt>
                <c:pt idx="5023">
                  <c:v>1.68539751</c:v>
                </c:pt>
                <c:pt idx="5024">
                  <c:v>1.68539751</c:v>
                </c:pt>
                <c:pt idx="5025">
                  <c:v>1.6852448</c:v>
                </c:pt>
                <c:pt idx="5026">
                  <c:v>1.68543577</c:v>
                </c:pt>
                <c:pt idx="5027">
                  <c:v>1.68522573</c:v>
                </c:pt>
                <c:pt idx="5028">
                  <c:v>1.68522573</c:v>
                </c:pt>
                <c:pt idx="5029">
                  <c:v>1.6851493099999999</c:v>
                </c:pt>
                <c:pt idx="5030">
                  <c:v>1.6851302399999999</c:v>
                </c:pt>
                <c:pt idx="5031">
                  <c:v>1.68503475</c:v>
                </c:pt>
                <c:pt idx="5032">
                  <c:v>1.6851302399999999</c:v>
                </c:pt>
                <c:pt idx="5033">
                  <c:v>1.6849774099999999</c:v>
                </c:pt>
                <c:pt idx="5034">
                  <c:v>1.6849583400000001</c:v>
                </c:pt>
                <c:pt idx="5035">
                  <c:v>1.6849392700000001</c:v>
                </c:pt>
                <c:pt idx="5036">
                  <c:v>1.6849392700000001</c:v>
                </c:pt>
                <c:pt idx="5037">
                  <c:v>1.6849583400000001</c:v>
                </c:pt>
                <c:pt idx="5038">
                  <c:v>1.6847292199999999</c:v>
                </c:pt>
                <c:pt idx="5039">
                  <c:v>1.68482471</c:v>
                </c:pt>
                <c:pt idx="5040">
                  <c:v>1.68488193</c:v>
                </c:pt>
                <c:pt idx="5041">
                  <c:v>1.6848056300000001</c:v>
                </c:pt>
                <c:pt idx="5042">
                  <c:v>1.68469107</c:v>
                </c:pt>
                <c:pt idx="5043">
                  <c:v>1.68465281</c:v>
                </c:pt>
                <c:pt idx="5044">
                  <c:v>1.6846337300000001</c:v>
                </c:pt>
                <c:pt idx="5045">
                  <c:v>1.6845382499999999</c:v>
                </c:pt>
                <c:pt idx="5046">
                  <c:v>1.68461466</c:v>
                </c:pt>
                <c:pt idx="5047">
                  <c:v>1.68465281</c:v>
                </c:pt>
                <c:pt idx="5048">
                  <c:v>1.6845000999999999</c:v>
                </c:pt>
                <c:pt idx="5049">
                  <c:v>1.68442369</c:v>
                </c:pt>
                <c:pt idx="5050">
                  <c:v>1.6843281999999999</c:v>
                </c:pt>
                <c:pt idx="5051">
                  <c:v>1.68434727</c:v>
                </c:pt>
                <c:pt idx="5052">
                  <c:v>1.68430912</c:v>
                </c:pt>
                <c:pt idx="5053">
                  <c:v>1.6843281999999999</c:v>
                </c:pt>
                <c:pt idx="5054">
                  <c:v>1.68429005</c:v>
                </c:pt>
                <c:pt idx="5055">
                  <c:v>1.6842327100000001</c:v>
                </c:pt>
                <c:pt idx="5056">
                  <c:v>1.68427098</c:v>
                </c:pt>
                <c:pt idx="5057">
                  <c:v>1.6842327100000001</c:v>
                </c:pt>
                <c:pt idx="5058">
                  <c:v>1.68425179</c:v>
                </c:pt>
                <c:pt idx="5059">
                  <c:v>1.68430912</c:v>
                </c:pt>
                <c:pt idx="5060">
                  <c:v>1.6841564200000001</c:v>
                </c:pt>
                <c:pt idx="5061">
                  <c:v>1.6841372299999999</c:v>
                </c:pt>
                <c:pt idx="5062">
                  <c:v>1.6841945599999999</c:v>
                </c:pt>
                <c:pt idx="5063">
                  <c:v>1.6840226700000001</c:v>
                </c:pt>
                <c:pt idx="5064">
                  <c:v>1.6840035900000001</c:v>
                </c:pt>
                <c:pt idx="5065">
                  <c:v>1.6839845200000001</c:v>
                </c:pt>
                <c:pt idx="5066">
                  <c:v>1.68386996</c:v>
                </c:pt>
                <c:pt idx="5067">
                  <c:v>1.68388903</c:v>
                </c:pt>
                <c:pt idx="5068">
                  <c:v>1.68383181</c:v>
                </c:pt>
                <c:pt idx="5069">
                  <c:v>1.68386996</c:v>
                </c:pt>
                <c:pt idx="5070">
                  <c:v>1.68383181</c:v>
                </c:pt>
                <c:pt idx="5071">
                  <c:v>1.6837935399999999</c:v>
                </c:pt>
                <c:pt idx="5072">
                  <c:v>1.68373632</c:v>
                </c:pt>
                <c:pt idx="5073">
                  <c:v>1.68369806</c:v>
                </c:pt>
                <c:pt idx="5074">
                  <c:v>1.68371713</c:v>
                </c:pt>
                <c:pt idx="5075">
                  <c:v>1.6836025699999999</c:v>
                </c:pt>
                <c:pt idx="5076">
                  <c:v>1.68364084</c:v>
                </c:pt>
                <c:pt idx="5077">
                  <c:v>1.6834498600000001</c:v>
                </c:pt>
                <c:pt idx="5078">
                  <c:v>1.6835262799999999</c:v>
                </c:pt>
                <c:pt idx="5079">
                  <c:v>1.6835453499999999</c:v>
                </c:pt>
                <c:pt idx="5080">
                  <c:v>1.6834307900000001</c:v>
                </c:pt>
                <c:pt idx="5081">
                  <c:v>1.68348801</c:v>
                </c:pt>
                <c:pt idx="5082">
                  <c:v>1.6833734499999999</c:v>
                </c:pt>
                <c:pt idx="5083">
                  <c:v>1.6834117200000001</c:v>
                </c:pt>
                <c:pt idx="5084">
                  <c:v>1.6832779600000001</c:v>
                </c:pt>
                <c:pt idx="5085">
                  <c:v>1.68329704</c:v>
                </c:pt>
                <c:pt idx="5086">
                  <c:v>1.6832779600000001</c:v>
                </c:pt>
                <c:pt idx="5087">
                  <c:v>1.6832016700000001</c:v>
                </c:pt>
                <c:pt idx="5088">
                  <c:v>1.68312526</c:v>
                </c:pt>
                <c:pt idx="5089">
                  <c:v>1.6832016700000001</c:v>
                </c:pt>
                <c:pt idx="5090">
                  <c:v>1.6830488400000001</c:v>
                </c:pt>
                <c:pt idx="5091">
                  <c:v>1.6830297700000001</c:v>
                </c:pt>
                <c:pt idx="5092">
                  <c:v>1.6829916199999999</c:v>
                </c:pt>
                <c:pt idx="5093">
                  <c:v>1.68310618</c:v>
                </c:pt>
                <c:pt idx="5094">
                  <c:v>1.6829916199999999</c:v>
                </c:pt>
                <c:pt idx="5095">
                  <c:v>1.68289614</c:v>
                </c:pt>
                <c:pt idx="5096">
                  <c:v>1.68293428</c:v>
                </c:pt>
                <c:pt idx="5097">
                  <c:v>1.6828388000000001</c:v>
                </c:pt>
                <c:pt idx="5098">
                  <c:v>1.68293428</c:v>
                </c:pt>
                <c:pt idx="5099">
                  <c:v>1.68287706</c:v>
                </c:pt>
                <c:pt idx="5100">
                  <c:v>1.68272424</c:v>
                </c:pt>
                <c:pt idx="5101">
                  <c:v>1.68276238</c:v>
                </c:pt>
                <c:pt idx="5102">
                  <c:v>1.68274331</c:v>
                </c:pt>
                <c:pt idx="5103">
                  <c:v>1.68272424</c:v>
                </c:pt>
                <c:pt idx="5104">
                  <c:v>1.68274331</c:v>
                </c:pt>
                <c:pt idx="5105">
                  <c:v>1.68270516</c:v>
                </c:pt>
                <c:pt idx="5106">
                  <c:v>1.6826287499999999</c:v>
                </c:pt>
                <c:pt idx="5107">
                  <c:v>1.68253326</c:v>
                </c:pt>
                <c:pt idx="5108">
                  <c:v>1.6824760400000001</c:v>
                </c:pt>
                <c:pt idx="5109">
                  <c:v>1.6824760400000001</c:v>
                </c:pt>
                <c:pt idx="5110">
                  <c:v>1.6824569700000001</c:v>
                </c:pt>
                <c:pt idx="5111">
                  <c:v>1.6824186999999999</c:v>
                </c:pt>
                <c:pt idx="5112">
                  <c:v>1.6824186999999999</c:v>
                </c:pt>
                <c:pt idx="5113">
                  <c:v>1.6824186999999999</c:v>
                </c:pt>
                <c:pt idx="5114">
                  <c:v>1.6823041400000001</c:v>
                </c:pt>
                <c:pt idx="5115">
                  <c:v>1.68236148</c:v>
                </c:pt>
                <c:pt idx="5116">
                  <c:v>1.68217051</c:v>
                </c:pt>
                <c:pt idx="5117">
                  <c:v>1.68232322</c:v>
                </c:pt>
                <c:pt idx="5118">
                  <c:v>1.68217051</c:v>
                </c:pt>
                <c:pt idx="5119">
                  <c:v>1.6822469200000001</c:v>
                </c:pt>
                <c:pt idx="5120">
                  <c:v>1.6820559500000001</c:v>
                </c:pt>
                <c:pt idx="5121">
                  <c:v>1.6820368800000001</c:v>
                </c:pt>
                <c:pt idx="5122">
                  <c:v>1.6820750200000001</c:v>
                </c:pt>
                <c:pt idx="5123">
                  <c:v>1.6820559500000001</c:v>
                </c:pt>
                <c:pt idx="5124">
                  <c:v>1.68201768</c:v>
                </c:pt>
                <c:pt idx="5125">
                  <c:v>1.68201768</c:v>
                </c:pt>
                <c:pt idx="5126">
                  <c:v>1.6820559500000001</c:v>
                </c:pt>
                <c:pt idx="5127">
                  <c:v>1.68194139</c:v>
                </c:pt>
                <c:pt idx="5128">
                  <c:v>1.6818840500000001</c:v>
                </c:pt>
                <c:pt idx="5129">
                  <c:v>1.6819795399999999</c:v>
                </c:pt>
                <c:pt idx="5130">
                  <c:v>1.6819031200000001</c:v>
                </c:pt>
                <c:pt idx="5131">
                  <c:v>1.68178856</c:v>
                </c:pt>
                <c:pt idx="5132">
                  <c:v>1.68171227</c:v>
                </c:pt>
                <c:pt idx="5133">
                  <c:v>1.68178856</c:v>
                </c:pt>
                <c:pt idx="5134">
                  <c:v>1.6818649800000001</c:v>
                </c:pt>
                <c:pt idx="5135">
                  <c:v>1.68173134</c:v>
                </c:pt>
                <c:pt idx="5136">
                  <c:v>1.6816358600000001</c:v>
                </c:pt>
                <c:pt idx="5137">
                  <c:v>1.6816358600000001</c:v>
                </c:pt>
                <c:pt idx="5138">
                  <c:v>1.68157852</c:v>
                </c:pt>
                <c:pt idx="5139">
                  <c:v>1.6816167799999999</c:v>
                </c:pt>
                <c:pt idx="5140">
                  <c:v>1.68157852</c:v>
                </c:pt>
                <c:pt idx="5141">
                  <c:v>1.6814830300000001</c:v>
                </c:pt>
                <c:pt idx="5142">
                  <c:v>1.68150222</c:v>
                </c:pt>
                <c:pt idx="5143">
                  <c:v>1.6814448799999999</c:v>
                </c:pt>
                <c:pt idx="5144">
                  <c:v>1.6814448799999999</c:v>
                </c:pt>
                <c:pt idx="5145">
                  <c:v>1.68155944</c:v>
                </c:pt>
                <c:pt idx="5146">
                  <c:v>1.6814639600000001</c:v>
                </c:pt>
                <c:pt idx="5147">
                  <c:v>1.68136847</c:v>
                </c:pt>
                <c:pt idx="5148">
                  <c:v>1.68136847</c:v>
                </c:pt>
                <c:pt idx="5149">
                  <c:v>1.68133032</c:v>
                </c:pt>
                <c:pt idx="5150">
                  <c:v>1.68131125</c:v>
                </c:pt>
                <c:pt idx="5151">
                  <c:v>1.6812539099999999</c:v>
                </c:pt>
                <c:pt idx="5152">
                  <c:v>1.6809293000000001</c:v>
                </c:pt>
                <c:pt idx="5153">
                  <c:v>1.6810438599999999</c:v>
                </c:pt>
                <c:pt idx="5154">
                  <c:v>1.6810821300000001</c:v>
                </c:pt>
                <c:pt idx="5155">
                  <c:v>1.6811012000000001</c:v>
                </c:pt>
                <c:pt idx="5156">
                  <c:v>1.68113935</c:v>
                </c:pt>
                <c:pt idx="5157">
                  <c:v>1.6810438599999999</c:v>
                </c:pt>
                <c:pt idx="5158">
                  <c:v>1.68115842</c:v>
                </c:pt>
                <c:pt idx="5159">
                  <c:v>1.6810438599999999</c:v>
                </c:pt>
                <c:pt idx="5160">
                  <c:v>1.6810438599999999</c:v>
                </c:pt>
                <c:pt idx="5161">
                  <c:v>1.6810629399999999</c:v>
                </c:pt>
                <c:pt idx="5162">
                  <c:v>1.6810821300000001</c:v>
                </c:pt>
                <c:pt idx="5163">
                  <c:v>1.68096757</c:v>
                </c:pt>
                <c:pt idx="5164">
                  <c:v>1.6808528899999999</c:v>
                </c:pt>
                <c:pt idx="5165">
                  <c:v>1.6808911600000001</c:v>
                </c:pt>
                <c:pt idx="5166">
                  <c:v>1.6808528899999999</c:v>
                </c:pt>
                <c:pt idx="5167">
                  <c:v>1.6808338199999999</c:v>
                </c:pt>
                <c:pt idx="5168">
                  <c:v>1.68081474</c:v>
                </c:pt>
                <c:pt idx="5169">
                  <c:v>1.68071926</c:v>
                </c:pt>
                <c:pt idx="5170">
                  <c:v>1.68096757</c:v>
                </c:pt>
                <c:pt idx="5171">
                  <c:v>1.6808720800000001</c:v>
                </c:pt>
                <c:pt idx="5172">
                  <c:v>1.6808720800000001</c:v>
                </c:pt>
                <c:pt idx="5173">
                  <c:v>1.6806811100000001</c:v>
                </c:pt>
                <c:pt idx="5174">
                  <c:v>1.68054748</c:v>
                </c:pt>
                <c:pt idx="5175">
                  <c:v>1.6806047</c:v>
                </c:pt>
                <c:pt idx="5176">
                  <c:v>1.6806620400000001</c:v>
                </c:pt>
                <c:pt idx="5177">
                  <c:v>1.6806811100000001</c:v>
                </c:pt>
                <c:pt idx="5178">
                  <c:v>1.68054748</c:v>
                </c:pt>
                <c:pt idx="5179">
                  <c:v>1.6806620400000001</c:v>
                </c:pt>
                <c:pt idx="5180">
                  <c:v>1.68054748</c:v>
                </c:pt>
                <c:pt idx="5181">
                  <c:v>1.68054748</c:v>
                </c:pt>
                <c:pt idx="5182">
                  <c:v>1.68056655</c:v>
                </c:pt>
                <c:pt idx="5183">
                  <c:v>1.6804710599999999</c:v>
                </c:pt>
                <c:pt idx="5184">
                  <c:v>1.6805282800000001</c:v>
                </c:pt>
                <c:pt idx="5185">
                  <c:v>1.6803565</c:v>
                </c:pt>
                <c:pt idx="5186">
                  <c:v>1.6803182400000001</c:v>
                </c:pt>
                <c:pt idx="5187">
                  <c:v>1.6805282800000001</c:v>
                </c:pt>
                <c:pt idx="5188">
                  <c:v>1.68039465</c:v>
                </c:pt>
                <c:pt idx="5189">
                  <c:v>1.6804901400000001</c:v>
                </c:pt>
                <c:pt idx="5190">
                  <c:v>1.6805282800000001</c:v>
                </c:pt>
                <c:pt idx="5191">
                  <c:v>1.6804710599999999</c:v>
                </c:pt>
                <c:pt idx="5192">
                  <c:v>1.68039465</c:v>
                </c:pt>
                <c:pt idx="5193">
                  <c:v>1.6804519899999999</c:v>
                </c:pt>
                <c:pt idx="5194">
                  <c:v>1.68041372</c:v>
                </c:pt>
                <c:pt idx="5195">
                  <c:v>1.6803565</c:v>
                </c:pt>
                <c:pt idx="5196">
                  <c:v>1.6803182400000001</c:v>
                </c:pt>
                <c:pt idx="5197">
                  <c:v>1.68033743</c:v>
                </c:pt>
                <c:pt idx="5198">
                  <c:v>1.6803182400000001</c:v>
                </c:pt>
                <c:pt idx="5199">
                  <c:v>1.6802800899999999</c:v>
                </c:pt>
                <c:pt idx="5200">
                  <c:v>1.6802419399999999</c:v>
                </c:pt>
                <c:pt idx="5201">
                  <c:v>1.6802800899999999</c:v>
                </c:pt>
                <c:pt idx="5202">
                  <c:v>1.68020368</c:v>
                </c:pt>
                <c:pt idx="5203">
                  <c:v>1.68020368</c:v>
                </c:pt>
                <c:pt idx="5204">
                  <c:v>1.68016553</c:v>
                </c:pt>
                <c:pt idx="5205">
                  <c:v>1.6802800899999999</c:v>
                </c:pt>
                <c:pt idx="5206">
                  <c:v>1.6802228699999999</c:v>
                </c:pt>
                <c:pt idx="5207">
                  <c:v>1.68016553</c:v>
                </c:pt>
                <c:pt idx="5208">
                  <c:v>1.68001282</c:v>
                </c:pt>
                <c:pt idx="5209">
                  <c:v>1.68016553</c:v>
                </c:pt>
                <c:pt idx="5210">
                  <c:v>1.6800891200000001</c:v>
                </c:pt>
                <c:pt idx="5211">
                  <c:v>1.6800509699999999</c:v>
                </c:pt>
                <c:pt idx="5212">
                  <c:v>1.6800700399999999</c:v>
                </c:pt>
                <c:pt idx="5213">
                  <c:v>1.6975991699999999</c:v>
                </c:pt>
                <c:pt idx="5214">
                  <c:v>1.7100785999999999</c:v>
                </c:pt>
                <c:pt idx="5215">
                  <c:v>1.72009301</c:v>
                </c:pt>
                <c:pt idx="5216">
                  <c:v>1.7301751400000001</c:v>
                </c:pt>
                <c:pt idx="5217">
                  <c:v>1.74023807</c:v>
                </c:pt>
                <c:pt idx="5218">
                  <c:v>1.7502437799999999</c:v>
                </c:pt>
                <c:pt idx="5219">
                  <c:v>1.76026869</c:v>
                </c:pt>
                <c:pt idx="5220">
                  <c:v>1.7703125500000001</c:v>
                </c:pt>
                <c:pt idx="5221">
                  <c:v>1.78031826</c:v>
                </c:pt>
                <c:pt idx="5222">
                  <c:v>1.7903431700000001</c:v>
                </c:pt>
                <c:pt idx="5223">
                  <c:v>1.80034888</c:v>
                </c:pt>
                <c:pt idx="5224">
                  <c:v>1.81035459</c:v>
                </c:pt>
                <c:pt idx="5225">
                  <c:v>1.8203793800000001</c:v>
                </c:pt>
                <c:pt idx="5226">
                  <c:v>1.83038521</c:v>
                </c:pt>
                <c:pt idx="5227">
                  <c:v>1.8404099899999999</c:v>
                </c:pt>
                <c:pt idx="5228">
                  <c:v>1.85041571</c:v>
                </c:pt>
                <c:pt idx="5229">
                  <c:v>1.8585692599999999</c:v>
                </c:pt>
                <c:pt idx="5230">
                  <c:v>1.8634766300000001</c:v>
                </c:pt>
                <c:pt idx="5231">
                  <c:v>1.86739111</c:v>
                </c:pt>
                <c:pt idx="5232">
                  <c:v>1.87035084</c:v>
                </c:pt>
                <c:pt idx="5233">
                  <c:v>1.87308133</c:v>
                </c:pt>
                <c:pt idx="5234">
                  <c:v>1.8753154299999999</c:v>
                </c:pt>
                <c:pt idx="5235">
                  <c:v>1.87737775</c:v>
                </c:pt>
                <c:pt idx="5236">
                  <c:v>1.8793827299999999</c:v>
                </c:pt>
                <c:pt idx="5237">
                  <c:v>1.8810631</c:v>
                </c:pt>
                <c:pt idx="5238">
                  <c:v>1.8825333099999999</c:v>
                </c:pt>
                <c:pt idx="5239">
                  <c:v>1.88400364</c:v>
                </c:pt>
                <c:pt idx="5240">
                  <c:v>1.88572216</c:v>
                </c:pt>
                <c:pt idx="5241">
                  <c:v>1.8869824399999999</c:v>
                </c:pt>
                <c:pt idx="5242">
                  <c:v>1.88831913</c:v>
                </c:pt>
                <c:pt idx="5243">
                  <c:v>1.8895220800000001</c:v>
                </c:pt>
                <c:pt idx="5244">
                  <c:v>1.8908205</c:v>
                </c:pt>
                <c:pt idx="5245">
                  <c:v>1.89194715</c:v>
                </c:pt>
                <c:pt idx="5246">
                  <c:v>1.8932074299999999</c:v>
                </c:pt>
                <c:pt idx="5247">
                  <c:v>1.89450586</c:v>
                </c:pt>
                <c:pt idx="5248">
                  <c:v>1.89525056</c:v>
                </c:pt>
                <c:pt idx="5249">
                  <c:v>1.8961479699999999</c:v>
                </c:pt>
                <c:pt idx="5250">
                  <c:v>1.89710271</c:v>
                </c:pt>
                <c:pt idx="5251">
                  <c:v>1.89800024</c:v>
                </c:pt>
                <c:pt idx="5252">
                  <c:v>1.8990504699999999</c:v>
                </c:pt>
                <c:pt idx="5253">
                  <c:v>1.9000242899999999</c:v>
                </c:pt>
                <c:pt idx="5254">
                  <c:v>1.90090263</c:v>
                </c:pt>
                <c:pt idx="5255">
                  <c:v>1.90176189</c:v>
                </c:pt>
                <c:pt idx="5256">
                  <c:v>1.9025448599999999</c:v>
                </c:pt>
                <c:pt idx="5257">
                  <c:v>1.9033850400000001</c:v>
                </c:pt>
                <c:pt idx="5258">
                  <c:v>1.90411055</c:v>
                </c:pt>
                <c:pt idx="5259">
                  <c:v>1.9047598800000001</c:v>
                </c:pt>
                <c:pt idx="5260">
                  <c:v>1.9055045799999999</c:v>
                </c:pt>
                <c:pt idx="5261">
                  <c:v>1.9061346100000001</c:v>
                </c:pt>
                <c:pt idx="5262">
                  <c:v>1.90697479</c:v>
                </c:pt>
                <c:pt idx="5263">
                  <c:v>1.90752864</c:v>
                </c:pt>
                <c:pt idx="5264">
                  <c:v>1.90812051</c:v>
                </c:pt>
                <c:pt idx="5265">
                  <c:v>1.90871251</c:v>
                </c:pt>
                <c:pt idx="5266">
                  <c:v>1.9092662300000001</c:v>
                </c:pt>
                <c:pt idx="5267">
                  <c:v>1.9098773</c:v>
                </c:pt>
                <c:pt idx="5268">
                  <c:v>1.9104119500000001</c:v>
                </c:pt>
                <c:pt idx="5269">
                  <c:v>1.91088927</c:v>
                </c:pt>
                <c:pt idx="5270">
                  <c:v>1.9115575600000001</c:v>
                </c:pt>
                <c:pt idx="5271">
                  <c:v>1.91205406</c:v>
                </c:pt>
                <c:pt idx="5272">
                  <c:v>1.91258872</c:v>
                </c:pt>
                <c:pt idx="5273">
                  <c:v>1.9131233700000001</c:v>
                </c:pt>
                <c:pt idx="5274">
                  <c:v>1.9135053200000001</c:v>
                </c:pt>
                <c:pt idx="5275">
                  <c:v>1.91398263</c:v>
                </c:pt>
                <c:pt idx="5276">
                  <c:v>1.91455555</c:v>
                </c:pt>
                <c:pt idx="5277">
                  <c:v>1.9148992300000001</c:v>
                </c:pt>
                <c:pt idx="5278">
                  <c:v>1.9152619799999999</c:v>
                </c:pt>
                <c:pt idx="5279">
                  <c:v>1.9158730500000001</c:v>
                </c:pt>
                <c:pt idx="5280">
                  <c:v>1.916255</c:v>
                </c:pt>
                <c:pt idx="5281">
                  <c:v>1.91669416</c:v>
                </c:pt>
                <c:pt idx="5282">
                  <c:v>1.91696143</c:v>
                </c:pt>
                <c:pt idx="5283">
                  <c:v>1.9174388600000001</c:v>
                </c:pt>
                <c:pt idx="5284">
                  <c:v>1.9178016200000001</c:v>
                </c:pt>
                <c:pt idx="5285">
                  <c:v>1.91833627</c:v>
                </c:pt>
                <c:pt idx="5286">
                  <c:v>1.9185272499999999</c:v>
                </c:pt>
                <c:pt idx="5287">
                  <c:v>1.9189854900000001</c:v>
                </c:pt>
                <c:pt idx="5288">
                  <c:v>1.9194055800000001</c:v>
                </c:pt>
                <c:pt idx="5289">
                  <c:v>1.9199211599999999</c:v>
                </c:pt>
                <c:pt idx="5290">
                  <c:v>1.92020762</c:v>
                </c:pt>
                <c:pt idx="5291">
                  <c:v>1.9206467899999999</c:v>
                </c:pt>
                <c:pt idx="5292">
                  <c:v>1.9211240999999999</c:v>
                </c:pt>
                <c:pt idx="5293">
                  <c:v>1.9215060500000001</c:v>
                </c:pt>
                <c:pt idx="5294">
                  <c:v>1.92181158</c:v>
                </c:pt>
                <c:pt idx="5295">
                  <c:v>1.9220788499999999</c:v>
                </c:pt>
                <c:pt idx="5296">
                  <c:v>1.92232716</c:v>
                </c:pt>
                <c:pt idx="5297">
                  <c:v>1.9228235499999999</c:v>
                </c:pt>
                <c:pt idx="5298">
                  <c:v>1.92333913</c:v>
                </c:pt>
                <c:pt idx="5299">
                  <c:v>1.9238356400000001</c:v>
                </c:pt>
                <c:pt idx="5300">
                  <c:v>1.9241983899999999</c:v>
                </c:pt>
                <c:pt idx="5301">
                  <c:v>1.9245994099999999</c:v>
                </c:pt>
                <c:pt idx="5302">
                  <c:v>1.92505777</c:v>
                </c:pt>
                <c:pt idx="5303">
                  <c:v>1.9254014500000001</c:v>
                </c:pt>
                <c:pt idx="5304">
                  <c:v>1.92568779</c:v>
                </c:pt>
                <c:pt idx="5305">
                  <c:v>1.92610788</c:v>
                </c:pt>
                <c:pt idx="5306">
                  <c:v>1.9265662400000001</c:v>
                </c:pt>
                <c:pt idx="5307">
                  <c:v>1.9267762900000001</c:v>
                </c:pt>
                <c:pt idx="5308">
                  <c:v>1.9272918699999999</c:v>
                </c:pt>
                <c:pt idx="5309">
                  <c:v>1.9275400600000001</c:v>
                </c:pt>
                <c:pt idx="5310">
                  <c:v>1.92788374</c:v>
                </c:pt>
                <c:pt idx="5311">
                  <c:v>1.92839932</c:v>
                </c:pt>
                <c:pt idx="5312">
                  <c:v>1.9286475199999999</c:v>
                </c:pt>
                <c:pt idx="5313">
                  <c:v>1.9289530500000001</c:v>
                </c:pt>
                <c:pt idx="5314">
                  <c:v>1.9291249500000001</c:v>
                </c:pt>
                <c:pt idx="5315">
                  <c:v>1.92937315</c:v>
                </c:pt>
                <c:pt idx="5316">
                  <c:v>1.92977417</c:v>
                </c:pt>
                <c:pt idx="5317">
                  <c:v>1.9300414299999999</c:v>
                </c:pt>
                <c:pt idx="5318">
                  <c:v>1.93051887</c:v>
                </c:pt>
                <c:pt idx="5319">
                  <c:v>1.9308625500000001</c:v>
                </c:pt>
                <c:pt idx="5320">
                  <c:v>1.93116808</c:v>
                </c:pt>
                <c:pt idx="5321">
                  <c:v>1.9314162699999999</c:v>
                </c:pt>
                <c:pt idx="5322">
                  <c:v>1.9318172899999999</c:v>
                </c:pt>
                <c:pt idx="5323">
                  <c:v>1.9319891899999999</c:v>
                </c:pt>
                <c:pt idx="5324">
                  <c:v>1.9325238499999999</c:v>
                </c:pt>
                <c:pt idx="5325">
                  <c:v>1.9330011600000001</c:v>
                </c:pt>
                <c:pt idx="5326">
                  <c:v>1.9333831100000001</c:v>
                </c:pt>
                <c:pt idx="5327">
                  <c:v>1.9338032000000001</c:v>
                </c:pt>
                <c:pt idx="5328">
                  <c:v>1.93401325</c:v>
                </c:pt>
                <c:pt idx="5329">
                  <c:v>1.9343187799999999</c:v>
                </c:pt>
                <c:pt idx="5330">
                  <c:v>1.93466246</c:v>
                </c:pt>
                <c:pt idx="5331">
                  <c:v>1.9347388700000001</c:v>
                </c:pt>
                <c:pt idx="5332">
                  <c:v>1.9350634799999999</c:v>
                </c:pt>
                <c:pt idx="5333">
                  <c:v>1.9352925999999999</c:v>
                </c:pt>
                <c:pt idx="5334">
                  <c:v>1.9357127000000001</c:v>
                </c:pt>
                <c:pt idx="5335">
                  <c:v>1.93599904</c:v>
                </c:pt>
                <c:pt idx="5336">
                  <c:v>1.93620908</c:v>
                </c:pt>
                <c:pt idx="5337">
                  <c:v>1.9366674399999999</c:v>
                </c:pt>
                <c:pt idx="5338">
                  <c:v>1.93691564</c:v>
                </c:pt>
                <c:pt idx="5339">
                  <c:v>1.93716383</c:v>
                </c:pt>
                <c:pt idx="5340">
                  <c:v>1.9374312199999999</c:v>
                </c:pt>
                <c:pt idx="5341">
                  <c:v>1.9376984799999999</c:v>
                </c:pt>
                <c:pt idx="5342">
                  <c:v>1.93798494</c:v>
                </c:pt>
                <c:pt idx="5343">
                  <c:v>1.9380995000000001</c:v>
                </c:pt>
                <c:pt idx="5344">
                  <c:v>1.9383478199999999</c:v>
                </c:pt>
                <c:pt idx="5345">
                  <c:v>1.93874872</c:v>
                </c:pt>
                <c:pt idx="5346">
                  <c:v>1.9390351800000001</c:v>
                </c:pt>
                <c:pt idx="5347">
                  <c:v>1.93913066</c:v>
                </c:pt>
                <c:pt idx="5348">
                  <c:v>1.9394743400000001</c:v>
                </c:pt>
                <c:pt idx="5349">
                  <c:v>1.9397608</c:v>
                </c:pt>
                <c:pt idx="5350">
                  <c:v>1.9399517799999999</c:v>
                </c:pt>
                <c:pt idx="5351">
                  <c:v>1.9402381200000001</c:v>
                </c:pt>
                <c:pt idx="5352">
                  <c:v>1.9404290900000001</c:v>
                </c:pt>
                <c:pt idx="5353">
                  <c:v>1.9409446699999999</c:v>
                </c:pt>
                <c:pt idx="5354">
                  <c:v>1.9411928700000001</c:v>
                </c:pt>
                <c:pt idx="5355">
                  <c:v>1.94146025</c:v>
                </c:pt>
                <c:pt idx="5356">
                  <c:v>1.9417848600000001</c:v>
                </c:pt>
                <c:pt idx="5357">
                  <c:v>1.9421094699999999</c:v>
                </c:pt>
                <c:pt idx="5358">
                  <c:v>1.9422431</c:v>
                </c:pt>
                <c:pt idx="5359">
                  <c:v>1.94260597</c:v>
                </c:pt>
                <c:pt idx="5360">
                  <c:v>1.9428541699999999</c:v>
                </c:pt>
                <c:pt idx="5361">
                  <c:v>1.9431214299999999</c:v>
                </c:pt>
                <c:pt idx="5362">
                  <c:v>1.94338882</c:v>
                </c:pt>
                <c:pt idx="5363">
                  <c:v>1.94359887</c:v>
                </c:pt>
                <c:pt idx="5364">
                  <c:v>1.94399989</c:v>
                </c:pt>
                <c:pt idx="5365">
                  <c:v>1.9442862299999999</c:v>
                </c:pt>
                <c:pt idx="5366">
                  <c:v>1.9444009099999999</c:v>
                </c:pt>
                <c:pt idx="5367">
                  <c:v>1.9446872500000001</c:v>
                </c:pt>
                <c:pt idx="5368">
                  <c:v>1.94497371</c:v>
                </c:pt>
                <c:pt idx="5369">
                  <c:v>1.9452983100000001</c:v>
                </c:pt>
                <c:pt idx="5370">
                  <c:v>1.9455274300000001</c:v>
                </c:pt>
                <c:pt idx="5371">
                  <c:v>1.9458711099999999</c:v>
                </c:pt>
                <c:pt idx="5372">
                  <c:v>1.9461385</c:v>
                </c:pt>
                <c:pt idx="5373">
                  <c:v>1.9464440300000001</c:v>
                </c:pt>
                <c:pt idx="5374">
                  <c:v>1.94669223</c:v>
                </c:pt>
                <c:pt idx="5375">
                  <c:v>1.94709325</c:v>
                </c:pt>
                <c:pt idx="5376">
                  <c:v>1.9472268800000001</c:v>
                </c:pt>
                <c:pt idx="5377">
                  <c:v>1.94766605</c:v>
                </c:pt>
                <c:pt idx="5378">
                  <c:v>1.9479906600000001</c:v>
                </c:pt>
                <c:pt idx="5379">
                  <c:v>1.9484107500000001</c:v>
                </c:pt>
                <c:pt idx="5380">
                  <c:v>1.94865906</c:v>
                </c:pt>
                <c:pt idx="5381">
                  <c:v>1.9490982299999999</c:v>
                </c:pt>
                <c:pt idx="5382">
                  <c:v>1.94944191</c:v>
                </c:pt>
                <c:pt idx="5383">
                  <c:v>1.9497665200000001</c:v>
                </c:pt>
                <c:pt idx="5384">
                  <c:v>1.9503011699999999</c:v>
                </c:pt>
                <c:pt idx="5385">
                  <c:v>1.9507021899999999</c:v>
                </c:pt>
                <c:pt idx="5386">
                  <c:v>1.9510267999999999</c:v>
                </c:pt>
                <c:pt idx="5387">
                  <c:v>1.95140862</c:v>
                </c:pt>
                <c:pt idx="5388">
                  <c:v>1.9516760099999999</c:v>
                </c:pt>
                <c:pt idx="5389">
                  <c:v>1.95219159</c:v>
                </c:pt>
                <c:pt idx="5390">
                  <c:v>1.9524588599999999</c:v>
                </c:pt>
                <c:pt idx="5391">
                  <c:v>1.95293629</c:v>
                </c:pt>
                <c:pt idx="5392">
                  <c:v>1.95349002</c:v>
                </c:pt>
                <c:pt idx="5393">
                  <c:v>1.9537955499999999</c:v>
                </c:pt>
                <c:pt idx="5394">
                  <c:v>1.9542728700000001</c:v>
                </c:pt>
                <c:pt idx="5395">
                  <c:v>1.9547502999999999</c:v>
                </c:pt>
                <c:pt idx="5396">
                  <c:v>1.95534217</c:v>
                </c:pt>
                <c:pt idx="5397">
                  <c:v>1.9556286300000001</c:v>
                </c:pt>
                <c:pt idx="5398">
                  <c:v>1.9562397</c:v>
                </c:pt>
                <c:pt idx="5399">
                  <c:v>1.9567362100000001</c:v>
                </c:pt>
                <c:pt idx="5400">
                  <c:v>1.9573090099999999</c:v>
                </c:pt>
                <c:pt idx="5401">
                  <c:v>1.9579009999999999</c:v>
                </c:pt>
                <c:pt idx="5402">
                  <c:v>1.9583018999999999</c:v>
                </c:pt>
                <c:pt idx="5403">
                  <c:v>1.9587220000000001</c:v>
                </c:pt>
                <c:pt idx="5404">
                  <c:v>1.9594285499999999</c:v>
                </c:pt>
                <c:pt idx="5405">
                  <c:v>1.9596004499999999</c:v>
                </c:pt>
                <c:pt idx="5406">
                  <c:v>1.9602304699999999</c:v>
                </c:pt>
                <c:pt idx="5407">
                  <c:v>1.9608415400000001</c:v>
                </c:pt>
                <c:pt idx="5408">
                  <c:v>1.96196818</c:v>
                </c:pt>
                <c:pt idx="5409">
                  <c:v>1.9624264199999999</c:v>
                </c:pt>
                <c:pt idx="5410">
                  <c:v>1.9631139</c:v>
                </c:pt>
                <c:pt idx="5411">
                  <c:v>1.96372485</c:v>
                </c:pt>
                <c:pt idx="5412">
                  <c:v>1.9645268899999999</c:v>
                </c:pt>
                <c:pt idx="5413">
                  <c:v>1.9649279100000001</c:v>
                </c:pt>
                <c:pt idx="5414">
                  <c:v>1.9655197900000001</c:v>
                </c:pt>
                <c:pt idx="5415">
                  <c:v>1.9662644899999999</c:v>
                </c:pt>
                <c:pt idx="5416">
                  <c:v>1.9672383099999999</c:v>
                </c:pt>
                <c:pt idx="5417">
                  <c:v>1.96792579</c:v>
                </c:pt>
                <c:pt idx="5418">
                  <c:v>1.9687850499999999</c:v>
                </c:pt>
                <c:pt idx="5419">
                  <c:v>1.9694151900000001</c:v>
                </c:pt>
                <c:pt idx="5420">
                  <c:v>1.9701789599999999</c:v>
                </c:pt>
                <c:pt idx="5421">
                  <c:v>1.97109556</c:v>
                </c:pt>
                <c:pt idx="5422">
                  <c:v>1.97203124</c:v>
                </c:pt>
                <c:pt idx="5423">
                  <c:v>1.9727186000000001</c:v>
                </c:pt>
                <c:pt idx="5424">
                  <c:v>1.97340596</c:v>
                </c:pt>
                <c:pt idx="5425">
                  <c:v>1.9745326000000001</c:v>
                </c:pt>
                <c:pt idx="5426">
                  <c:v>1.9754109399999999</c:v>
                </c:pt>
                <c:pt idx="5427">
                  <c:v>1.97628939</c:v>
                </c:pt>
                <c:pt idx="5428">
                  <c:v>1.9772249500000001</c:v>
                </c:pt>
                <c:pt idx="5429">
                  <c:v>1.97819889</c:v>
                </c:pt>
                <c:pt idx="5430">
                  <c:v>1.97940183</c:v>
                </c:pt>
                <c:pt idx="5431">
                  <c:v>1.9803947200000001</c:v>
                </c:pt>
                <c:pt idx="5432">
                  <c:v>1.9813685400000001</c:v>
                </c:pt>
                <c:pt idx="5433">
                  <c:v>1.9825142600000001</c:v>
                </c:pt>
                <c:pt idx="5434">
                  <c:v>1.9837936199999999</c:v>
                </c:pt>
                <c:pt idx="5435">
                  <c:v>1.98472929</c:v>
                </c:pt>
                <c:pt idx="5436">
                  <c:v>1.9859895700000001</c:v>
                </c:pt>
                <c:pt idx="5437">
                  <c:v>1.98724985</c:v>
                </c:pt>
                <c:pt idx="5438">
                  <c:v>1.98845279</c:v>
                </c:pt>
                <c:pt idx="5439">
                  <c:v>1.9896749300000001</c:v>
                </c:pt>
                <c:pt idx="5440">
                  <c:v>1.9914125199999999</c:v>
                </c:pt>
                <c:pt idx="5441">
                  <c:v>1.9927873599999999</c:v>
                </c:pt>
                <c:pt idx="5442">
                  <c:v>1.9942003500000001</c:v>
                </c:pt>
                <c:pt idx="5443">
                  <c:v>1.99561334</c:v>
                </c:pt>
                <c:pt idx="5444">
                  <c:v>1.99698818</c:v>
                </c:pt>
                <c:pt idx="5445">
                  <c:v>1.9986685500000001</c:v>
                </c:pt>
                <c:pt idx="5446">
                  <c:v>2.0002152899999999</c:v>
                </c:pt>
                <c:pt idx="5447">
                  <c:v>2.0017428399999999</c:v>
                </c:pt>
                <c:pt idx="5448">
                  <c:v>2.0033469199999998</c:v>
                </c:pt>
                <c:pt idx="5449">
                  <c:v>2.0049700700000002</c:v>
                </c:pt>
                <c:pt idx="5450">
                  <c:v>2.0066120600000001</c:v>
                </c:pt>
                <c:pt idx="5451">
                  <c:v>2.0085787800000001</c:v>
                </c:pt>
                <c:pt idx="5452">
                  <c:v>2.0102975399999998</c:v>
                </c:pt>
                <c:pt idx="5453">
                  <c:v>2.0120732800000001</c:v>
                </c:pt>
                <c:pt idx="5454">
                  <c:v>2.0139827700000001</c:v>
                </c:pt>
                <c:pt idx="5455">
                  <c:v>2.0157203699999999</c:v>
                </c:pt>
                <c:pt idx="5456">
                  <c:v>2.0173625899999998</c:v>
                </c:pt>
                <c:pt idx="5457">
                  <c:v>2.01953936</c:v>
                </c:pt>
                <c:pt idx="5458">
                  <c:v>2.0214488500000001</c:v>
                </c:pt>
                <c:pt idx="5459">
                  <c:v>2.0233202000000001</c:v>
                </c:pt>
                <c:pt idx="5460">
                  <c:v>2.0253250600000001</c:v>
                </c:pt>
                <c:pt idx="5461">
                  <c:v>2.02731109</c:v>
                </c:pt>
                <c:pt idx="5462">
                  <c:v>2.02939224</c:v>
                </c:pt>
                <c:pt idx="5463">
                  <c:v>2.0311873</c:v>
                </c:pt>
                <c:pt idx="5464">
                  <c:v>2.0333259099999998</c:v>
                </c:pt>
                <c:pt idx="5465">
                  <c:v>2.0355026700000001</c:v>
                </c:pt>
                <c:pt idx="5466">
                  <c:v>2.0375077699999999</c:v>
                </c:pt>
                <c:pt idx="5467">
                  <c:v>2.0397226800000001</c:v>
                </c:pt>
                <c:pt idx="5468">
                  <c:v>2.0419375899999999</c:v>
                </c:pt>
                <c:pt idx="5469">
                  <c:v>2.0439617600000002</c:v>
                </c:pt>
                <c:pt idx="5470">
                  <c:v>2.04604316</c:v>
                </c:pt>
                <c:pt idx="5471">
                  <c:v>2.0481626999999998</c:v>
                </c:pt>
                <c:pt idx="5472">
                  <c:v>2.05030131</c:v>
                </c:pt>
                <c:pt idx="5473">
                  <c:v>2.0524780800000002</c:v>
                </c:pt>
                <c:pt idx="5474">
                  <c:v>2.05463576</c:v>
                </c:pt>
                <c:pt idx="5475">
                  <c:v>2.0568125199999998</c:v>
                </c:pt>
                <c:pt idx="5476">
                  <c:v>2.0588557700000001</c:v>
                </c:pt>
                <c:pt idx="5477">
                  <c:v>2.0610516099999998</c:v>
                </c:pt>
                <c:pt idx="5478">
                  <c:v>2.0630567100000001</c:v>
                </c:pt>
                <c:pt idx="5479">
                  <c:v>2.06511903</c:v>
                </c:pt>
                <c:pt idx="5480">
                  <c:v>2.06706667</c:v>
                </c:pt>
                <c:pt idx="5481">
                  <c:v>2.0691671399999998</c:v>
                </c:pt>
                <c:pt idx="5482">
                  <c:v>2.0710766299999999</c:v>
                </c:pt>
                <c:pt idx="5483">
                  <c:v>2.0730624199999999</c:v>
                </c:pt>
                <c:pt idx="5484">
                  <c:v>2.0750100599999999</c:v>
                </c:pt>
                <c:pt idx="5485">
                  <c:v>2.0769195599999999</c:v>
                </c:pt>
                <c:pt idx="5486">
                  <c:v>2.07882905</c:v>
                </c:pt>
                <c:pt idx="5487">
                  <c:v>2.0806047900000002</c:v>
                </c:pt>
                <c:pt idx="5488">
                  <c:v>2.0823616999999999</c:v>
                </c:pt>
                <c:pt idx="5489">
                  <c:v>2.0841755900000001</c:v>
                </c:pt>
                <c:pt idx="5490">
                  <c:v>2.0858941099999999</c:v>
                </c:pt>
                <c:pt idx="5491">
                  <c:v>2.08767009</c:v>
                </c:pt>
                <c:pt idx="5492">
                  <c:v>2.0891404200000001</c:v>
                </c:pt>
                <c:pt idx="5493">
                  <c:v>2.0909924499999999</c:v>
                </c:pt>
                <c:pt idx="5494">
                  <c:v>2.0924437</c:v>
                </c:pt>
                <c:pt idx="5495">
                  <c:v>2.0941050099999998</c:v>
                </c:pt>
                <c:pt idx="5496">
                  <c:v>2.0954034300000002</c:v>
                </c:pt>
                <c:pt idx="5497">
                  <c:v>2.0969691300000002</c:v>
                </c:pt>
                <c:pt idx="5498">
                  <c:v>2.0983250099999999</c:v>
                </c:pt>
                <c:pt idx="5499">
                  <c:v>2.09981441</c:v>
                </c:pt>
                <c:pt idx="5500">
                  <c:v>2.1009218700000001</c:v>
                </c:pt>
                <c:pt idx="5501">
                  <c:v>2.1023158999999998</c:v>
                </c:pt>
                <c:pt idx="5502">
                  <c:v>2.1036715500000001</c:v>
                </c:pt>
                <c:pt idx="5503">
                  <c:v>2.1047980800000001</c:v>
                </c:pt>
                <c:pt idx="5504">
                  <c:v>2.10605836</c:v>
                </c:pt>
                <c:pt idx="5505">
                  <c:v>2.1071848900000001</c:v>
                </c:pt>
                <c:pt idx="5506">
                  <c:v>2.10833073</c:v>
                </c:pt>
                <c:pt idx="5507">
                  <c:v>2.1094763300000001</c:v>
                </c:pt>
                <c:pt idx="5508">
                  <c:v>2.1106030900000001</c:v>
                </c:pt>
                <c:pt idx="5509">
                  <c:v>2.1116914699999998</c:v>
                </c:pt>
                <c:pt idx="5510">
                  <c:v>2.11308527</c:v>
                </c:pt>
                <c:pt idx="5511">
                  <c:v>2.11386824</c:v>
                </c:pt>
                <c:pt idx="5512">
                  <c:v>2.1149566200000001</c:v>
                </c:pt>
                <c:pt idx="5513">
                  <c:v>2.11570144</c:v>
                </c:pt>
                <c:pt idx="5514">
                  <c:v>2.1166179199999999</c:v>
                </c:pt>
                <c:pt idx="5515">
                  <c:v>2.1176300000000001</c:v>
                </c:pt>
                <c:pt idx="5516">
                  <c:v>2.11856556</c:v>
                </c:pt>
                <c:pt idx="5517">
                  <c:v>2.1192529200000001</c:v>
                </c:pt>
                <c:pt idx="5518">
                  <c:v>2.1202077899999998</c:v>
                </c:pt>
                <c:pt idx="5519">
                  <c:v>2.1210289000000002</c:v>
                </c:pt>
                <c:pt idx="5520">
                  <c:v>2.1216590399999999</c:v>
                </c:pt>
                <c:pt idx="5521">
                  <c:v>2.12246084</c:v>
                </c:pt>
                <c:pt idx="5522">
                  <c:v>2.1233584900000002</c:v>
                </c:pt>
                <c:pt idx="5523">
                  <c:v>2.1240076999999999</c:v>
                </c:pt>
                <c:pt idx="5524">
                  <c:v>2.12477136</c:v>
                </c:pt>
                <c:pt idx="5525">
                  <c:v>2.12553525</c:v>
                </c:pt>
                <c:pt idx="5526">
                  <c:v>2.1262226100000001</c:v>
                </c:pt>
                <c:pt idx="5527">
                  <c:v>2.1269865000000001</c:v>
                </c:pt>
                <c:pt idx="5528">
                  <c:v>2.12754011</c:v>
                </c:pt>
                <c:pt idx="5529">
                  <c:v>2.1281893300000001</c:v>
                </c:pt>
                <c:pt idx="5530">
                  <c:v>2.1286094200000001</c:v>
                </c:pt>
                <c:pt idx="5531">
                  <c:v>2.12939239</c:v>
                </c:pt>
                <c:pt idx="5532">
                  <c:v>2.1301178900000002</c:v>
                </c:pt>
                <c:pt idx="5533">
                  <c:v>2.1307289599999999</c:v>
                </c:pt>
                <c:pt idx="5534">
                  <c:v>2.1310918299999999</c:v>
                </c:pt>
                <c:pt idx="5535">
                  <c:v>2.1318747999999998</c:v>
                </c:pt>
                <c:pt idx="5536">
                  <c:v>2.1324093300000002</c:v>
                </c:pt>
                <c:pt idx="5537">
                  <c:v>2.13292503</c:v>
                </c:pt>
                <c:pt idx="5538">
                  <c:v>2.1335167899999998</c:v>
                </c:pt>
                <c:pt idx="5539">
                  <c:v>2.1339368799999998</c:v>
                </c:pt>
                <c:pt idx="5540">
                  <c:v>2.1346435499999998</c:v>
                </c:pt>
                <c:pt idx="5541">
                  <c:v>2.1350827200000002</c:v>
                </c:pt>
                <c:pt idx="5542">
                  <c:v>2.1355981800000001</c:v>
                </c:pt>
                <c:pt idx="5543">
                  <c:v>2.1361520299999999</c:v>
                </c:pt>
                <c:pt idx="5544">
                  <c:v>2.13678217</c:v>
                </c:pt>
                <c:pt idx="5545">
                  <c:v>2.13720226</c:v>
                </c:pt>
                <c:pt idx="5546">
                  <c:v>2.1378705500000001</c:v>
                </c:pt>
                <c:pt idx="5547">
                  <c:v>2.1382141099999998</c:v>
                </c:pt>
                <c:pt idx="5548">
                  <c:v>2.1389207799999999</c:v>
                </c:pt>
                <c:pt idx="5549">
                  <c:v>2.13924527</c:v>
                </c:pt>
                <c:pt idx="5550">
                  <c:v>2.1397609700000002</c:v>
                </c:pt>
                <c:pt idx="5551">
                  <c:v>2.1402382900000001</c:v>
                </c:pt>
                <c:pt idx="5552">
                  <c:v>2.1406393100000001</c:v>
                </c:pt>
                <c:pt idx="5553">
                  <c:v>2.14113569</c:v>
                </c:pt>
                <c:pt idx="5554">
                  <c:v>2.14147949</c:v>
                </c:pt>
                <c:pt idx="5555">
                  <c:v>2.1420140299999999</c:v>
                </c:pt>
                <c:pt idx="5556">
                  <c:v>2.1425297300000001</c:v>
                </c:pt>
                <c:pt idx="5557">
                  <c:v>2.1428351399999999</c:v>
                </c:pt>
                <c:pt idx="5558">
                  <c:v>2.1432552299999998</c:v>
                </c:pt>
                <c:pt idx="5559">
                  <c:v>2.1438663</c:v>
                </c:pt>
                <c:pt idx="5560">
                  <c:v>2.1440954200000002</c:v>
                </c:pt>
                <c:pt idx="5561">
                  <c:v>2.1445727300000001</c:v>
                </c:pt>
                <c:pt idx="5562">
                  <c:v>2.1448018599999998</c:v>
                </c:pt>
                <c:pt idx="5563">
                  <c:v>2.1453557000000001</c:v>
                </c:pt>
                <c:pt idx="5564">
                  <c:v>2.14583302</c:v>
                </c:pt>
                <c:pt idx="5565">
                  <c:v>2.1460430599999998</c:v>
                </c:pt>
                <c:pt idx="5566">
                  <c:v>2.1465206100000001</c:v>
                </c:pt>
                <c:pt idx="5567">
                  <c:v>2.1467113499999999</c:v>
                </c:pt>
                <c:pt idx="5568">
                  <c:v>2.1471889000000002</c:v>
                </c:pt>
                <c:pt idx="5569">
                  <c:v>2.1474561699999999</c:v>
                </c:pt>
                <c:pt idx="5570">
                  <c:v>2.1477615800000001</c:v>
                </c:pt>
                <c:pt idx="5571">
                  <c:v>2.14814353</c:v>
                </c:pt>
                <c:pt idx="5572">
                  <c:v>2.14856362</c:v>
                </c:pt>
                <c:pt idx="5573">
                  <c:v>2.1490027899999999</c:v>
                </c:pt>
                <c:pt idx="5574">
                  <c:v>2.1492509800000001</c:v>
                </c:pt>
                <c:pt idx="5575">
                  <c:v>2.1496710800000001</c:v>
                </c:pt>
                <c:pt idx="5576">
                  <c:v>2.1499576600000001</c:v>
                </c:pt>
                <c:pt idx="5577">
                  <c:v>2.1502439999999998</c:v>
                </c:pt>
                <c:pt idx="5578">
                  <c:v>2.1506068699999998</c:v>
                </c:pt>
                <c:pt idx="5579">
                  <c:v>2.1511414100000001</c:v>
                </c:pt>
                <c:pt idx="5580">
                  <c:v>2.1513514499999999</c:v>
                </c:pt>
                <c:pt idx="5581">
                  <c:v>2.1516571</c:v>
                </c:pt>
                <c:pt idx="5582">
                  <c:v>2.1521534899999999</c:v>
                </c:pt>
                <c:pt idx="5583">
                  <c:v>2.1524398300000001</c:v>
                </c:pt>
                <c:pt idx="5584">
                  <c:v>2.15284085</c:v>
                </c:pt>
                <c:pt idx="5585">
                  <c:v>2.15324187</c:v>
                </c:pt>
                <c:pt idx="5586">
                  <c:v>2.1535666</c:v>
                </c:pt>
                <c:pt idx="5587">
                  <c:v>2.1538338700000002</c:v>
                </c:pt>
                <c:pt idx="5588">
                  <c:v>2.1543111800000001</c:v>
                </c:pt>
                <c:pt idx="5589">
                  <c:v>2.1547122000000001</c:v>
                </c:pt>
                <c:pt idx="5590">
                  <c:v>2.1550369300000001</c:v>
                </c:pt>
                <c:pt idx="5591">
                  <c:v>2.1553995600000002</c:v>
                </c:pt>
                <c:pt idx="5592">
                  <c:v>2.1557242900000002</c:v>
                </c:pt>
                <c:pt idx="5593">
                  <c:v>2.1561825300000002</c:v>
                </c:pt>
                <c:pt idx="5594">
                  <c:v>2.1564688699999999</c:v>
                </c:pt>
                <c:pt idx="5595">
                  <c:v>2.1569845700000001</c:v>
                </c:pt>
                <c:pt idx="5596">
                  <c:v>2.1573665100000001</c:v>
                </c:pt>
                <c:pt idx="5597">
                  <c:v>2.1576528499999998</c:v>
                </c:pt>
                <c:pt idx="5598">
                  <c:v>2.1581873900000001</c:v>
                </c:pt>
                <c:pt idx="5599">
                  <c:v>2.1584358199999998</c:v>
                </c:pt>
                <c:pt idx="5600">
                  <c:v>2.1588175299999999</c:v>
                </c:pt>
                <c:pt idx="5601">
                  <c:v>2.1593332300000001</c:v>
                </c:pt>
                <c:pt idx="5602">
                  <c:v>2.15982962</c:v>
                </c:pt>
                <c:pt idx="5603">
                  <c:v>2.1600968800000002</c:v>
                </c:pt>
                <c:pt idx="5604">
                  <c:v>2.16059351</c:v>
                </c:pt>
                <c:pt idx="5605">
                  <c:v>2.1609370700000001</c:v>
                </c:pt>
                <c:pt idx="5606">
                  <c:v>2.1613571600000001</c:v>
                </c:pt>
                <c:pt idx="5607">
                  <c:v>2.1617581800000001</c:v>
                </c:pt>
                <c:pt idx="5608">
                  <c:v>2.16214013</c:v>
                </c:pt>
                <c:pt idx="5609">
                  <c:v>2.1625793</c:v>
                </c:pt>
                <c:pt idx="5610">
                  <c:v>2.1630184699999999</c:v>
                </c:pt>
                <c:pt idx="5611">
                  <c:v>2.1635723100000002</c:v>
                </c:pt>
                <c:pt idx="5612">
                  <c:v>2.1641642999999999</c:v>
                </c:pt>
                <c:pt idx="5613">
                  <c:v>2.1643168899999998</c:v>
                </c:pt>
                <c:pt idx="5614">
                  <c:v>2.16494703</c:v>
                </c:pt>
                <c:pt idx="5615">
                  <c:v>2.16523361</c:v>
                </c:pt>
                <c:pt idx="5616">
                  <c:v>2.1659019000000002</c:v>
                </c:pt>
                <c:pt idx="5617">
                  <c:v>2.1663792100000001</c:v>
                </c:pt>
                <c:pt idx="5618">
                  <c:v>2.1666655499999998</c:v>
                </c:pt>
                <c:pt idx="5619">
                  <c:v>2.16716218</c:v>
                </c:pt>
                <c:pt idx="5620">
                  <c:v>2.1677732500000002</c:v>
                </c:pt>
                <c:pt idx="5621">
                  <c:v>2.1682124100000002</c:v>
                </c:pt>
                <c:pt idx="5622">
                  <c:v>2.1687088000000001</c:v>
                </c:pt>
                <c:pt idx="5623">
                  <c:v>2.16920519</c:v>
                </c:pt>
                <c:pt idx="5624">
                  <c:v>2.1698353300000002</c:v>
                </c:pt>
                <c:pt idx="5625">
                  <c:v>2.17033195</c:v>
                </c:pt>
                <c:pt idx="5626">
                  <c:v>2.1709811700000001</c:v>
                </c:pt>
                <c:pt idx="5627">
                  <c:v>2.1714203400000001</c:v>
                </c:pt>
                <c:pt idx="5628">
                  <c:v>2.17197394</c:v>
                </c:pt>
                <c:pt idx="5629">
                  <c:v>2.1724131099999999</c:v>
                </c:pt>
                <c:pt idx="5630">
                  <c:v>2.1730241800000001</c:v>
                </c:pt>
                <c:pt idx="5631">
                  <c:v>2.1735207999999999</c:v>
                </c:pt>
                <c:pt idx="5632">
                  <c:v>2.1741509400000001</c:v>
                </c:pt>
                <c:pt idx="5633">
                  <c:v>2.17470455</c:v>
                </c:pt>
                <c:pt idx="5634">
                  <c:v>2.1753156200000001</c:v>
                </c:pt>
                <c:pt idx="5635">
                  <c:v>2.17581201</c:v>
                </c:pt>
                <c:pt idx="5636">
                  <c:v>2.1765759</c:v>
                </c:pt>
                <c:pt idx="5637">
                  <c:v>2.1770722899999999</c:v>
                </c:pt>
                <c:pt idx="5638">
                  <c:v>2.1776833500000001</c:v>
                </c:pt>
                <c:pt idx="5639">
                  <c:v>2.1782181299999999</c:v>
                </c:pt>
                <c:pt idx="5640">
                  <c:v>2.17892456</c:v>
                </c:pt>
                <c:pt idx="5641">
                  <c:v>2.1794590999999999</c:v>
                </c:pt>
                <c:pt idx="5642">
                  <c:v>2.18008924</c:v>
                </c:pt>
                <c:pt idx="5643">
                  <c:v>2.1806430799999998</c:v>
                </c:pt>
                <c:pt idx="5644">
                  <c:v>2.1813495199999999</c:v>
                </c:pt>
                <c:pt idx="5645">
                  <c:v>2.1819224400000001</c:v>
                </c:pt>
                <c:pt idx="5646">
                  <c:v>2.1826288699999998</c:v>
                </c:pt>
                <c:pt idx="5647">
                  <c:v>2.18320179</c:v>
                </c:pt>
                <c:pt idx="5648">
                  <c:v>2.1837556400000002</c:v>
                </c:pt>
                <c:pt idx="5649">
                  <c:v>2.1842901700000001</c:v>
                </c:pt>
                <c:pt idx="5650">
                  <c:v>2.1851112800000001</c:v>
                </c:pt>
                <c:pt idx="5651">
                  <c:v>2.1856269799999999</c:v>
                </c:pt>
                <c:pt idx="5652">
                  <c:v>2.18629527</c:v>
                </c:pt>
                <c:pt idx="5653">
                  <c:v>2.1868298099999999</c:v>
                </c:pt>
                <c:pt idx="5654">
                  <c:v>2.1874980900000001</c:v>
                </c:pt>
                <c:pt idx="5655">
                  <c:v>2.1880710099999998</c:v>
                </c:pt>
                <c:pt idx="5656">
                  <c:v>2.1887774499999999</c:v>
                </c:pt>
                <c:pt idx="5657">
                  <c:v>2.1894457300000001</c:v>
                </c:pt>
                <c:pt idx="5658">
                  <c:v>2.1900186499999998</c:v>
                </c:pt>
                <c:pt idx="5659">
                  <c:v>2.19062972</c:v>
                </c:pt>
                <c:pt idx="5660">
                  <c:v>2.1913552300000001</c:v>
                </c:pt>
                <c:pt idx="5661">
                  <c:v>2.1918899999999999</c:v>
                </c:pt>
                <c:pt idx="5662">
                  <c:v>2.1924629200000001</c:v>
                </c:pt>
                <c:pt idx="5663">
                  <c:v>2.1931693600000002</c:v>
                </c:pt>
                <c:pt idx="5664">
                  <c:v>2.1938185699999999</c:v>
                </c:pt>
                <c:pt idx="5665">
                  <c:v>2.1943724200000001</c:v>
                </c:pt>
                <c:pt idx="5666">
                  <c:v>2.1951170000000002</c:v>
                </c:pt>
                <c:pt idx="5667">
                  <c:v>2.19572806</c:v>
                </c:pt>
                <c:pt idx="5668">
                  <c:v>2.1963582000000001</c:v>
                </c:pt>
                <c:pt idx="5669">
                  <c:v>2.1969883399999999</c:v>
                </c:pt>
                <c:pt idx="5670">
                  <c:v>2.1975038100000002</c:v>
                </c:pt>
                <c:pt idx="5671">
                  <c:v>2.1981148699999999</c:v>
                </c:pt>
                <c:pt idx="5672">
                  <c:v>2.19880247</c:v>
                </c:pt>
                <c:pt idx="5673">
                  <c:v>2.1994898300000001</c:v>
                </c:pt>
                <c:pt idx="5674">
                  <c:v>2.1998333900000002</c:v>
                </c:pt>
                <c:pt idx="5675">
                  <c:v>2.2004253899999999</c:v>
                </c:pt>
                <c:pt idx="5676">
                  <c:v>2.2010746000000001</c:v>
                </c:pt>
                <c:pt idx="5677">
                  <c:v>2.20151377</c:v>
                </c:pt>
                <c:pt idx="5678">
                  <c:v>2.2020485399999998</c:v>
                </c:pt>
                <c:pt idx="5679">
                  <c:v>2.2026021500000001</c:v>
                </c:pt>
                <c:pt idx="5680">
                  <c:v>2.2032132099999999</c:v>
                </c:pt>
                <c:pt idx="5681">
                  <c:v>2.2036523799999999</c:v>
                </c:pt>
                <c:pt idx="5682">
                  <c:v>2.2041871500000001</c:v>
                </c:pt>
                <c:pt idx="5683">
                  <c:v>2.20468354</c:v>
                </c:pt>
                <c:pt idx="5684">
                  <c:v>2.2051608599999999</c:v>
                </c:pt>
                <c:pt idx="5685">
                  <c:v>2.2056956300000001</c:v>
                </c:pt>
                <c:pt idx="5686">
                  <c:v>2.20621109</c:v>
                </c:pt>
                <c:pt idx="5687">
                  <c:v>2.2067077199999998</c:v>
                </c:pt>
                <c:pt idx="5688">
                  <c:v>2.2071850300000002</c:v>
                </c:pt>
                <c:pt idx="5689">
                  <c:v>2.2078342399999999</c:v>
                </c:pt>
                <c:pt idx="5690">
                  <c:v>2.2081971199999999</c:v>
                </c:pt>
                <c:pt idx="5691">
                  <c:v>2.2088463300000001</c:v>
                </c:pt>
                <c:pt idx="5692">
                  <c:v>2.20941901</c:v>
                </c:pt>
                <c:pt idx="5693">
                  <c:v>2.2098200299999999</c:v>
                </c:pt>
                <c:pt idx="5694">
                  <c:v>2.2103166600000002</c:v>
                </c:pt>
                <c:pt idx="5695">
                  <c:v>2.2110040199999998</c:v>
                </c:pt>
                <c:pt idx="5696">
                  <c:v>2.2114431899999998</c:v>
                </c:pt>
                <c:pt idx="5697">
                  <c:v>2.2119777200000001</c:v>
                </c:pt>
                <c:pt idx="5698">
                  <c:v>2.2124362</c:v>
                </c:pt>
                <c:pt idx="5699">
                  <c:v>2.2129898099999998</c:v>
                </c:pt>
                <c:pt idx="5700">
                  <c:v>2.2135818</c:v>
                </c:pt>
                <c:pt idx="5701">
                  <c:v>2.2140781899999999</c:v>
                </c:pt>
                <c:pt idx="5702">
                  <c:v>2.2147274000000001</c:v>
                </c:pt>
                <c:pt idx="5703">
                  <c:v>2.21520495</c:v>
                </c:pt>
                <c:pt idx="5704">
                  <c:v>2.2156059699999999</c:v>
                </c:pt>
                <c:pt idx="5705">
                  <c:v>2.2162168000000002</c:v>
                </c:pt>
                <c:pt idx="5706">
                  <c:v>2.21678972</c:v>
                </c:pt>
                <c:pt idx="5707">
                  <c:v>2.2171525999999999</c:v>
                </c:pt>
                <c:pt idx="5708">
                  <c:v>2.2176489799999999</c:v>
                </c:pt>
                <c:pt idx="5709">
                  <c:v>2.2180690799999998</c:v>
                </c:pt>
                <c:pt idx="5710">
                  <c:v>2.2185273200000002</c:v>
                </c:pt>
                <c:pt idx="5711">
                  <c:v>2.2189474100000002</c:v>
                </c:pt>
                <c:pt idx="5712">
                  <c:v>2.2195584799999999</c:v>
                </c:pt>
                <c:pt idx="5713">
                  <c:v>2.2199213499999999</c:v>
                </c:pt>
                <c:pt idx="5714">
                  <c:v>2.2203223699999999</c:v>
                </c:pt>
                <c:pt idx="5715">
                  <c:v>2.2208187599999998</c:v>
                </c:pt>
                <c:pt idx="5716">
                  <c:v>2.2212960700000002</c:v>
                </c:pt>
                <c:pt idx="5717">
                  <c:v>2.2217543100000001</c:v>
                </c:pt>
                <c:pt idx="5718">
                  <c:v>2.2222509399999999</c:v>
                </c:pt>
                <c:pt idx="5719">
                  <c:v>2.2226519599999999</c:v>
                </c:pt>
                <c:pt idx="5720">
                  <c:v>2.2229383</c:v>
                </c:pt>
                <c:pt idx="5721">
                  <c:v>2.2236065900000002</c:v>
                </c:pt>
                <c:pt idx="5722">
                  <c:v>2.2240648300000001</c:v>
                </c:pt>
                <c:pt idx="5723">
                  <c:v>2.2244277000000001</c:v>
                </c:pt>
                <c:pt idx="5724">
                  <c:v>2.2248859400000001</c:v>
                </c:pt>
                <c:pt idx="5725">
                  <c:v>2.2252488100000001</c:v>
                </c:pt>
                <c:pt idx="5726">
                  <c:v>2.22568798</c:v>
                </c:pt>
                <c:pt idx="5727">
                  <c:v>2.22614622</c:v>
                </c:pt>
                <c:pt idx="5728">
                  <c:v>2.2265853899999999</c:v>
                </c:pt>
                <c:pt idx="5729">
                  <c:v>2.2269482599999999</c:v>
                </c:pt>
                <c:pt idx="5730">
                  <c:v>2.22727275</c:v>
                </c:pt>
                <c:pt idx="5731">
                  <c:v>2.2277312299999998</c:v>
                </c:pt>
                <c:pt idx="5732">
                  <c:v>2.2282276200000002</c:v>
                </c:pt>
                <c:pt idx="5733">
                  <c:v>2.2285330299999999</c:v>
                </c:pt>
                <c:pt idx="5734">
                  <c:v>2.22881961</c:v>
                </c:pt>
                <c:pt idx="5735">
                  <c:v>2.2292015599999999</c:v>
                </c:pt>
                <c:pt idx="5736">
                  <c:v>2.2295069700000001</c:v>
                </c:pt>
                <c:pt idx="5737">
                  <c:v>2.2299270600000001</c:v>
                </c:pt>
                <c:pt idx="5738">
                  <c:v>2.23034716</c:v>
                </c:pt>
                <c:pt idx="5739">
                  <c:v>2.23069096</c:v>
                </c:pt>
                <c:pt idx="5740">
                  <c:v>2.2311491999999999</c:v>
                </c:pt>
                <c:pt idx="5741">
                  <c:v>2.2315309000000001</c:v>
                </c:pt>
                <c:pt idx="5742">
                  <c:v>2.2318747000000001</c:v>
                </c:pt>
                <c:pt idx="5743">
                  <c:v>2.2322566500000001</c:v>
                </c:pt>
                <c:pt idx="5744">
                  <c:v>2.23265767</c:v>
                </c:pt>
                <c:pt idx="5745">
                  <c:v>2.2330205400000001</c:v>
                </c:pt>
                <c:pt idx="5746">
                  <c:v>2.2332303499999999</c:v>
                </c:pt>
                <c:pt idx="5747">
                  <c:v>2.2335360099999999</c:v>
                </c:pt>
                <c:pt idx="5748">
                  <c:v>2.2338414200000001</c:v>
                </c:pt>
                <c:pt idx="5749">
                  <c:v>2.2341661500000001</c:v>
                </c:pt>
                <c:pt idx="5750">
                  <c:v>2.2343571199999999</c:v>
                </c:pt>
                <c:pt idx="5751">
                  <c:v>2.2347581399999998</c:v>
                </c:pt>
                <c:pt idx="5752">
                  <c:v>2.2351782299999998</c:v>
                </c:pt>
                <c:pt idx="5753">
                  <c:v>2.23536921</c:v>
                </c:pt>
                <c:pt idx="5754">
                  <c:v>2.2357318400000001</c:v>
                </c:pt>
                <c:pt idx="5755">
                  <c:v>2.2359228099999999</c:v>
                </c:pt>
                <c:pt idx="5756">
                  <c:v>2.2362475399999999</c:v>
                </c:pt>
                <c:pt idx="5757">
                  <c:v>2.23662925</c:v>
                </c:pt>
                <c:pt idx="5758">
                  <c:v>2.2368202199999998</c:v>
                </c:pt>
                <c:pt idx="5759">
                  <c:v>2.23699212</c:v>
                </c:pt>
                <c:pt idx="5760">
                  <c:v>2.23737407</c:v>
                </c:pt>
                <c:pt idx="5761">
                  <c:v>2.23746943</c:v>
                </c:pt>
                <c:pt idx="5762">
                  <c:v>2.2379088399999998</c:v>
                </c:pt>
                <c:pt idx="5763">
                  <c:v>2.2380614300000001</c:v>
                </c:pt>
                <c:pt idx="5764">
                  <c:v>2.2382905499999999</c:v>
                </c:pt>
                <c:pt idx="5765">
                  <c:v>2.2385771299999999</c:v>
                </c:pt>
                <c:pt idx="5766">
                  <c:v>2.2388062500000001</c:v>
                </c:pt>
                <c:pt idx="5767">
                  <c:v>2.2390735099999999</c:v>
                </c:pt>
                <c:pt idx="5768">
                  <c:v>2.2392263400000001</c:v>
                </c:pt>
                <c:pt idx="5769">
                  <c:v>2.2394363899999998</c:v>
                </c:pt>
                <c:pt idx="5770">
                  <c:v>2.23968458</c:v>
                </c:pt>
                <c:pt idx="5771">
                  <c:v>2.2400281400000002</c:v>
                </c:pt>
                <c:pt idx="5772">
                  <c:v>2.24006653</c:v>
                </c:pt>
                <c:pt idx="5773">
                  <c:v>2.2401809699999999</c:v>
                </c:pt>
                <c:pt idx="5774">
                  <c:v>2.24046755</c:v>
                </c:pt>
                <c:pt idx="5775">
                  <c:v>2.2407348200000001</c:v>
                </c:pt>
                <c:pt idx="5776">
                  <c:v>2.2408111100000001</c:v>
                </c:pt>
                <c:pt idx="5777">
                  <c:v>2.2409067199999999</c:v>
                </c:pt>
                <c:pt idx="5778">
                  <c:v>2.2412121300000001</c:v>
                </c:pt>
                <c:pt idx="5779">
                  <c:v>2.2414603199999998</c:v>
                </c:pt>
                <c:pt idx="5780">
                  <c:v>2.24159408</c:v>
                </c:pt>
                <c:pt idx="5781">
                  <c:v>2.2416513</c:v>
                </c:pt>
                <c:pt idx="5782">
                  <c:v>2.2418613399999998</c:v>
                </c:pt>
                <c:pt idx="5783">
                  <c:v>2.2421669999999998</c:v>
                </c:pt>
                <c:pt idx="5784">
                  <c:v>2.2423577300000002</c:v>
                </c:pt>
                <c:pt idx="5785">
                  <c:v>2.24239612</c:v>
                </c:pt>
                <c:pt idx="5786">
                  <c:v>2.2425296299999999</c:v>
                </c:pt>
                <c:pt idx="5787">
                  <c:v>2.24279714</c:v>
                </c:pt>
                <c:pt idx="5788">
                  <c:v>2.2429115799999999</c:v>
                </c:pt>
                <c:pt idx="5789">
                  <c:v>2.2430262600000002</c:v>
                </c:pt>
                <c:pt idx="5790">
                  <c:v>2.2431788400000001</c:v>
                </c:pt>
                <c:pt idx="5791">
                  <c:v>2.2432363</c:v>
                </c:pt>
                <c:pt idx="5792">
                  <c:v>2.2434845000000001</c:v>
                </c:pt>
                <c:pt idx="5793">
                  <c:v>2.24359894</c:v>
                </c:pt>
                <c:pt idx="5794">
                  <c:v>2.2439045900000001</c:v>
                </c:pt>
                <c:pt idx="5795">
                  <c:v>2.24399996</c:v>
                </c:pt>
                <c:pt idx="5796">
                  <c:v>2.24401903</c:v>
                </c:pt>
                <c:pt idx="5797">
                  <c:v>2.2442865400000001</c:v>
                </c:pt>
                <c:pt idx="5798">
                  <c:v>2.2445156599999998</c:v>
                </c:pt>
                <c:pt idx="5799">
                  <c:v>2.2445728800000002</c:v>
                </c:pt>
                <c:pt idx="5800">
                  <c:v>2.2447063900000002</c:v>
                </c:pt>
                <c:pt idx="5801">
                  <c:v>2.24478292</c:v>
                </c:pt>
                <c:pt idx="5802">
                  <c:v>2.2448973699999999</c:v>
                </c:pt>
                <c:pt idx="5803">
                  <c:v>2.2450120400000002</c:v>
                </c:pt>
                <c:pt idx="5804">
                  <c:v>2.2452602399999999</c:v>
                </c:pt>
                <c:pt idx="5805">
                  <c:v>2.2453365299999999</c:v>
                </c:pt>
                <c:pt idx="5806">
                  <c:v>2.2454893600000001</c:v>
                </c:pt>
                <c:pt idx="5807">
                  <c:v>2.2456040399999999</c:v>
                </c:pt>
                <c:pt idx="5808">
                  <c:v>2.2457566299999998</c:v>
                </c:pt>
                <c:pt idx="5809">
                  <c:v>2.2459094500000001</c:v>
                </c:pt>
                <c:pt idx="5810">
                  <c:v>2.2459094500000001</c:v>
                </c:pt>
                <c:pt idx="5811">
                  <c:v>2.2461194999999998</c:v>
                </c:pt>
                <c:pt idx="5812">
                  <c:v>2.2462532500000001</c:v>
                </c:pt>
                <c:pt idx="5813">
                  <c:v>2.24634862</c:v>
                </c:pt>
                <c:pt idx="5814">
                  <c:v>2.2464442299999998</c:v>
                </c:pt>
                <c:pt idx="5815">
                  <c:v>2.2465395899999998</c:v>
                </c:pt>
                <c:pt idx="5816">
                  <c:v>2.24669242</c:v>
                </c:pt>
                <c:pt idx="5817">
                  <c:v>2.2468833899999998</c:v>
                </c:pt>
                <c:pt idx="5818">
                  <c:v>2.2469787600000002</c:v>
                </c:pt>
                <c:pt idx="5819">
                  <c:v>2.24707437</c:v>
                </c:pt>
                <c:pt idx="5820">
                  <c:v>2.24709344</c:v>
                </c:pt>
                <c:pt idx="5821">
                  <c:v>2.2473416300000002</c:v>
                </c:pt>
                <c:pt idx="5822">
                  <c:v>2.2474179300000001</c:v>
                </c:pt>
                <c:pt idx="5823">
                  <c:v>2.24749446</c:v>
                </c:pt>
                <c:pt idx="5824">
                  <c:v>2.2476088999999999</c:v>
                </c:pt>
                <c:pt idx="5825">
                  <c:v>2.2477998700000001</c:v>
                </c:pt>
                <c:pt idx="5826">
                  <c:v>2.2478761700000001</c:v>
                </c:pt>
                <c:pt idx="5827">
                  <c:v>2.2479908499999999</c:v>
                </c:pt>
                <c:pt idx="5828">
                  <c:v>2.2480480699999998</c:v>
                </c:pt>
                <c:pt idx="5829">
                  <c:v>2.2481818200000001</c:v>
                </c:pt>
                <c:pt idx="5830">
                  <c:v>2.24827719</c:v>
                </c:pt>
                <c:pt idx="5831">
                  <c:v>2.2483537199999999</c:v>
                </c:pt>
                <c:pt idx="5832">
                  <c:v>2.2484681599999998</c:v>
                </c:pt>
                <c:pt idx="5833">
                  <c:v>2.2485446900000001</c:v>
                </c:pt>
                <c:pt idx="5834">
                  <c:v>2.24869728</c:v>
                </c:pt>
                <c:pt idx="5835">
                  <c:v>2.24869728</c:v>
                </c:pt>
                <c:pt idx="5836">
                  <c:v>2.24904108</c:v>
                </c:pt>
                <c:pt idx="5837">
                  <c:v>2.24896479</c:v>
                </c:pt>
                <c:pt idx="5838">
                  <c:v>2.24915552</c:v>
                </c:pt>
                <c:pt idx="5839">
                  <c:v>2.2491939099999998</c:v>
                </c:pt>
                <c:pt idx="5840">
                  <c:v>2.2493083500000002</c:v>
                </c:pt>
                <c:pt idx="5841">
                  <c:v>2.24946117</c:v>
                </c:pt>
                <c:pt idx="5842">
                  <c:v>2.24948025</c:v>
                </c:pt>
                <c:pt idx="5843">
                  <c:v>2.2496521500000002</c:v>
                </c:pt>
                <c:pt idx="5844">
                  <c:v>2.2498812699999999</c:v>
                </c:pt>
                <c:pt idx="5845">
                  <c:v>2.24982405</c:v>
                </c:pt>
                <c:pt idx="5846">
                  <c:v>2.2498812699999999</c:v>
                </c:pt>
                <c:pt idx="5847">
                  <c:v>2.2499766299999999</c:v>
                </c:pt>
                <c:pt idx="5848">
                  <c:v>2.2501485300000001</c:v>
                </c:pt>
                <c:pt idx="5849">
                  <c:v>2.2502441399999999</c:v>
                </c:pt>
                <c:pt idx="5850">
                  <c:v>2.2503013599999999</c:v>
                </c:pt>
                <c:pt idx="5851">
                  <c:v>2.2503967299999998</c:v>
                </c:pt>
                <c:pt idx="5852">
                  <c:v>2.2504732600000001</c:v>
                </c:pt>
                <c:pt idx="5853">
                  <c:v>2.2505686300000001</c:v>
                </c:pt>
                <c:pt idx="5854">
                  <c:v>2.2505877000000001</c:v>
                </c:pt>
                <c:pt idx="5855">
                  <c:v>2.2508549699999998</c:v>
                </c:pt>
                <c:pt idx="5856">
                  <c:v>2.2507405299999999</c:v>
                </c:pt>
                <c:pt idx="5857">
                  <c:v>2.25096965</c:v>
                </c:pt>
                <c:pt idx="5858">
                  <c:v>2.25106502</c:v>
                </c:pt>
                <c:pt idx="5859">
                  <c:v>2.2509887200000001</c:v>
                </c:pt>
                <c:pt idx="5860">
                  <c:v>2.2512750600000002</c:v>
                </c:pt>
                <c:pt idx="5861">
                  <c:v>2.25137067</c:v>
                </c:pt>
                <c:pt idx="5862">
                  <c:v>2.2512559900000002</c:v>
                </c:pt>
                <c:pt idx="5863">
                  <c:v>2.2513325200000001</c:v>
                </c:pt>
                <c:pt idx="5864">
                  <c:v>2.2514660399999999</c:v>
                </c:pt>
                <c:pt idx="5865">
                  <c:v>2.2516188600000002</c:v>
                </c:pt>
                <c:pt idx="5866">
                  <c:v>2.2516760800000002</c:v>
                </c:pt>
                <c:pt idx="5867">
                  <c:v>2.25182891</c:v>
                </c:pt>
                <c:pt idx="5868">
                  <c:v>2.2519051999999999</c:v>
                </c:pt>
                <c:pt idx="5869">
                  <c:v>2.2519051999999999</c:v>
                </c:pt>
                <c:pt idx="5870">
                  <c:v>2.2520389600000001</c:v>
                </c:pt>
                <c:pt idx="5871">
                  <c:v>2.2519817400000002</c:v>
                </c:pt>
                <c:pt idx="5872">
                  <c:v>2.2522489999999999</c:v>
                </c:pt>
                <c:pt idx="5873">
                  <c:v>2.2522299299999999</c:v>
                </c:pt>
                <c:pt idx="5874">
                  <c:v>2.2523443699999999</c:v>
                </c:pt>
                <c:pt idx="5875">
                  <c:v>2.2525353400000001</c:v>
                </c:pt>
                <c:pt idx="5876">
                  <c:v>2.2525162700000001</c:v>
                </c:pt>
                <c:pt idx="5877">
                  <c:v>2.2526500199999999</c:v>
                </c:pt>
                <c:pt idx="5878">
                  <c:v>2.2526500199999999</c:v>
                </c:pt>
                <c:pt idx="5879">
                  <c:v>2.2528791400000001</c:v>
                </c:pt>
                <c:pt idx="5880">
                  <c:v>2.2528600700000001</c:v>
                </c:pt>
                <c:pt idx="5881">
                  <c:v>2.2528791400000001</c:v>
                </c:pt>
                <c:pt idx="5882">
                  <c:v>2.2530128999999999</c:v>
                </c:pt>
                <c:pt idx="5883">
                  <c:v>2.2531464099999998</c:v>
                </c:pt>
                <c:pt idx="5884">
                  <c:v>2.2532610900000001</c:v>
                </c:pt>
                <c:pt idx="5885">
                  <c:v>2.25331831</c:v>
                </c:pt>
                <c:pt idx="5886">
                  <c:v>2.2534329899999999</c:v>
                </c:pt>
                <c:pt idx="5887">
                  <c:v>2.2535092799999998</c:v>
                </c:pt>
                <c:pt idx="5888">
                  <c:v>2.2535474299999998</c:v>
                </c:pt>
                <c:pt idx="5889">
                  <c:v>2.25364304</c:v>
                </c:pt>
                <c:pt idx="5890">
                  <c:v>2.2537384</c:v>
                </c:pt>
                <c:pt idx="5891">
                  <c:v>2.25377655</c:v>
                </c:pt>
                <c:pt idx="5892">
                  <c:v>2.2539102999999998</c:v>
                </c:pt>
                <c:pt idx="5893">
                  <c:v>2.2538530799999998</c:v>
                </c:pt>
                <c:pt idx="5894">
                  <c:v>2.2540247400000002</c:v>
                </c:pt>
                <c:pt idx="5895">
                  <c:v>2.2540822</c:v>
                </c:pt>
                <c:pt idx="5896">
                  <c:v>2.25417757</c:v>
                </c:pt>
                <c:pt idx="5897">
                  <c:v>2.2543113199999998</c:v>
                </c:pt>
                <c:pt idx="5898">
                  <c:v>2.2543304000000002</c:v>
                </c:pt>
                <c:pt idx="5899">
                  <c:v>2.25452137</c:v>
                </c:pt>
                <c:pt idx="5900">
                  <c:v>2.25452137</c:v>
                </c:pt>
                <c:pt idx="5901">
                  <c:v>2.2546739599999999</c:v>
                </c:pt>
                <c:pt idx="5902">
                  <c:v>2.2547504900000002</c:v>
                </c:pt>
                <c:pt idx="5903">
                  <c:v>2.2548649300000001</c:v>
                </c:pt>
                <c:pt idx="5904">
                  <c:v>2.2550177599999999</c:v>
                </c:pt>
                <c:pt idx="5905">
                  <c:v>2.2552468800000001</c:v>
                </c:pt>
                <c:pt idx="5906">
                  <c:v>2.2552278000000001</c:v>
                </c:pt>
                <c:pt idx="5907">
                  <c:v>2.2553806299999999</c:v>
                </c:pt>
                <c:pt idx="5908">
                  <c:v>2.2554378499999999</c:v>
                </c:pt>
                <c:pt idx="5909">
                  <c:v>2.2554759999999998</c:v>
                </c:pt>
                <c:pt idx="5910">
                  <c:v>2.2555141399999998</c:v>
                </c:pt>
                <c:pt idx="5911">
                  <c:v>2.2556860400000001</c:v>
                </c:pt>
                <c:pt idx="5912">
                  <c:v>2.2556860400000001</c:v>
                </c:pt>
                <c:pt idx="5913">
                  <c:v>2.2558960899999998</c:v>
                </c:pt>
                <c:pt idx="5914">
                  <c:v>2.2559723900000002</c:v>
                </c:pt>
                <c:pt idx="5915">
                  <c:v>2.2559917</c:v>
                </c:pt>
                <c:pt idx="5916">
                  <c:v>2.25616336</c:v>
                </c:pt>
                <c:pt idx="5917">
                  <c:v>2.2562398899999998</c:v>
                </c:pt>
                <c:pt idx="5918">
                  <c:v>2.2563543300000002</c:v>
                </c:pt>
                <c:pt idx="5919">
                  <c:v>2.25650716</c:v>
                </c:pt>
                <c:pt idx="5920">
                  <c:v>2.25650716</c:v>
                </c:pt>
                <c:pt idx="5921">
                  <c:v>2.2565834499999999</c:v>
                </c:pt>
                <c:pt idx="5922">
                  <c:v>2.2567744300000001</c:v>
                </c:pt>
                <c:pt idx="5923">
                  <c:v>2.25683188</c:v>
                </c:pt>
                <c:pt idx="5924">
                  <c:v>2.2569463299999999</c:v>
                </c:pt>
                <c:pt idx="5925">
                  <c:v>2.2569081799999999</c:v>
                </c:pt>
                <c:pt idx="5926">
                  <c:v>2.2570610000000002</c:v>
                </c:pt>
                <c:pt idx="5927">
                  <c:v>2.2572326700000001</c:v>
                </c:pt>
                <c:pt idx="5928">
                  <c:v>2.2571754500000001</c:v>
                </c:pt>
                <c:pt idx="5929">
                  <c:v>2.2572135900000001</c:v>
                </c:pt>
                <c:pt idx="5930">
                  <c:v>2.2575573900000001</c:v>
                </c:pt>
                <c:pt idx="5931">
                  <c:v>2.2575383200000001</c:v>
                </c:pt>
                <c:pt idx="5932">
                  <c:v>2.2577483699999998</c:v>
                </c:pt>
                <c:pt idx="5933">
                  <c:v>2.2577483699999998</c:v>
                </c:pt>
                <c:pt idx="5934">
                  <c:v>2.2579011900000001</c:v>
                </c:pt>
                <c:pt idx="5935">
                  <c:v>2.2578818799999998</c:v>
                </c:pt>
                <c:pt idx="5936">
                  <c:v>2.25805378</c:v>
                </c:pt>
                <c:pt idx="5937">
                  <c:v>2.2581684599999998</c:v>
                </c:pt>
                <c:pt idx="5938">
                  <c:v>2.2581875299999998</c:v>
                </c:pt>
                <c:pt idx="5939">
                  <c:v>2.25834036</c:v>
                </c:pt>
                <c:pt idx="5940">
                  <c:v>2.25843573</c:v>
                </c:pt>
                <c:pt idx="5941">
                  <c:v>2.2586648500000002</c:v>
                </c:pt>
                <c:pt idx="5942">
                  <c:v>2.2586648500000002</c:v>
                </c:pt>
                <c:pt idx="5943">
                  <c:v>2.2586648500000002</c:v>
                </c:pt>
                <c:pt idx="5944">
                  <c:v>2.2588939699999999</c:v>
                </c:pt>
                <c:pt idx="5945">
                  <c:v>2.2589514300000002</c:v>
                </c:pt>
                <c:pt idx="5946">
                  <c:v>2.2590086500000002</c:v>
                </c:pt>
                <c:pt idx="5947">
                  <c:v>2.2590849400000002</c:v>
                </c:pt>
                <c:pt idx="5948">
                  <c:v>2.2592377699999999</c:v>
                </c:pt>
                <c:pt idx="5949">
                  <c:v>2.2593712799999999</c:v>
                </c:pt>
                <c:pt idx="5950">
                  <c:v>2.2594859600000001</c:v>
                </c:pt>
                <c:pt idx="5951">
                  <c:v>2.2595431800000001</c:v>
                </c:pt>
                <c:pt idx="5952">
                  <c:v>2.2596006399999999</c:v>
                </c:pt>
                <c:pt idx="5953">
                  <c:v>2.2596769299999999</c:v>
                </c:pt>
                <c:pt idx="5954">
                  <c:v>2.2598106900000001</c:v>
                </c:pt>
                <c:pt idx="5955">
                  <c:v>2.2599060500000001</c:v>
                </c:pt>
                <c:pt idx="5956">
                  <c:v>2.25998235</c:v>
                </c:pt>
                <c:pt idx="5957">
                  <c:v>2.2600970299999998</c:v>
                </c:pt>
                <c:pt idx="5958">
                  <c:v>2.2601542499999998</c:v>
                </c:pt>
                <c:pt idx="5959">
                  <c:v>2.2601923899999998</c:v>
                </c:pt>
                <c:pt idx="5960">
                  <c:v>2.2604408299999998</c:v>
                </c:pt>
                <c:pt idx="5961">
                  <c:v>2.26038337</c:v>
                </c:pt>
                <c:pt idx="5962">
                  <c:v>2.2604980499999998</c:v>
                </c:pt>
                <c:pt idx="5963">
                  <c:v>2.2606124900000002</c:v>
                </c:pt>
                <c:pt idx="5964">
                  <c:v>2.2606315600000002</c:v>
                </c:pt>
                <c:pt idx="5965">
                  <c:v>2.26082253</c:v>
                </c:pt>
                <c:pt idx="5966">
                  <c:v>2.26086068</c:v>
                </c:pt>
                <c:pt idx="5967">
                  <c:v>2.2610135100000002</c:v>
                </c:pt>
                <c:pt idx="5968">
                  <c:v>2.26112819</c:v>
                </c:pt>
                <c:pt idx="5969">
                  <c:v>2.26110911</c:v>
                </c:pt>
                <c:pt idx="5970">
                  <c:v>2.2613191600000002</c:v>
                </c:pt>
                <c:pt idx="5971">
                  <c:v>2.2612616999999999</c:v>
                </c:pt>
                <c:pt idx="5972">
                  <c:v>2.2614908200000001</c:v>
                </c:pt>
                <c:pt idx="5973">
                  <c:v>2.2614717500000001</c:v>
                </c:pt>
                <c:pt idx="5974">
                  <c:v>2.2616436499999999</c:v>
                </c:pt>
                <c:pt idx="5975">
                  <c:v>2.2617964700000002</c:v>
                </c:pt>
                <c:pt idx="5976">
                  <c:v>2.2617392500000002</c:v>
                </c:pt>
                <c:pt idx="5977">
                  <c:v>2.2619874499999999</c:v>
                </c:pt>
                <c:pt idx="5978">
                  <c:v>2.2620255899999999</c:v>
                </c:pt>
                <c:pt idx="5979">
                  <c:v>2.2621974900000001</c:v>
                </c:pt>
                <c:pt idx="5980">
                  <c:v>2.2623503199999999</c:v>
                </c:pt>
                <c:pt idx="5981">
                  <c:v>2.2624075399999999</c:v>
                </c:pt>
                <c:pt idx="5982">
                  <c:v>2.2625410600000002</c:v>
                </c:pt>
                <c:pt idx="5983">
                  <c:v>2.2626175900000001</c:v>
                </c:pt>
                <c:pt idx="5984">
                  <c:v>2.26271296</c:v>
                </c:pt>
                <c:pt idx="5985">
                  <c:v>2.2628085599999999</c:v>
                </c:pt>
                <c:pt idx="5986">
                  <c:v>2.2628848600000002</c:v>
                </c:pt>
                <c:pt idx="5987">
                  <c:v>2.26315212</c:v>
                </c:pt>
                <c:pt idx="5988">
                  <c:v>2.2630949</c:v>
                </c:pt>
                <c:pt idx="5989">
                  <c:v>2.2632667999999998</c:v>
                </c:pt>
                <c:pt idx="5990">
                  <c:v>2.2632667999999998</c:v>
                </c:pt>
                <c:pt idx="5991">
                  <c:v>2.26349592</c:v>
                </c:pt>
                <c:pt idx="5992">
                  <c:v>2.2636678200000002</c:v>
                </c:pt>
                <c:pt idx="5993">
                  <c:v>2.2636678200000002</c:v>
                </c:pt>
                <c:pt idx="5994">
                  <c:v>2.2638204100000001</c:v>
                </c:pt>
                <c:pt idx="5995">
                  <c:v>2.2638587999999999</c:v>
                </c:pt>
                <c:pt idx="5996">
                  <c:v>2.2640113799999999</c:v>
                </c:pt>
                <c:pt idx="5997">
                  <c:v>2.2641260600000002</c:v>
                </c:pt>
                <c:pt idx="5998">
                  <c:v>2.2642023600000001</c:v>
                </c:pt>
                <c:pt idx="5999">
                  <c:v>2.2642405000000001</c:v>
                </c:pt>
                <c:pt idx="6000">
                  <c:v>2.2645080100000001</c:v>
                </c:pt>
                <c:pt idx="6001">
                  <c:v>2.2644889400000001</c:v>
                </c:pt>
                <c:pt idx="6002">
                  <c:v>2.2646033800000001</c:v>
                </c:pt>
                <c:pt idx="6003">
                  <c:v>2.2647180599999999</c:v>
                </c:pt>
                <c:pt idx="6004">
                  <c:v>2.2650044</c:v>
                </c:pt>
                <c:pt idx="6005">
                  <c:v>2.26504254</c:v>
                </c:pt>
                <c:pt idx="6006">
                  <c:v>2.26504254</c:v>
                </c:pt>
                <c:pt idx="6007">
                  <c:v>2.2651762999999998</c:v>
                </c:pt>
                <c:pt idx="6008">
                  <c:v>2.2653482</c:v>
                </c:pt>
                <c:pt idx="6009">
                  <c:v>2.26546264</c:v>
                </c:pt>
                <c:pt idx="6010">
                  <c:v>2.2655198599999999</c:v>
                </c:pt>
                <c:pt idx="6011">
                  <c:v>2.2656917600000002</c:v>
                </c:pt>
                <c:pt idx="6012">
                  <c:v>2.2658636599999999</c:v>
                </c:pt>
                <c:pt idx="6013">
                  <c:v>2.26582551</c:v>
                </c:pt>
                <c:pt idx="6014">
                  <c:v>2.2659590199999999</c:v>
                </c:pt>
                <c:pt idx="6015">
                  <c:v>2.2660737000000002</c:v>
                </c:pt>
                <c:pt idx="6016">
                  <c:v>2.2662646799999999</c:v>
                </c:pt>
                <c:pt idx="6017">
                  <c:v>2.2664175000000002</c:v>
                </c:pt>
                <c:pt idx="6018">
                  <c:v>2.2664938000000001</c:v>
                </c:pt>
                <c:pt idx="6019">
                  <c:v>2.2664938000000001</c:v>
                </c:pt>
                <c:pt idx="6020">
                  <c:v>2.2667229199999999</c:v>
                </c:pt>
                <c:pt idx="6021">
                  <c:v>2.2667610599999999</c:v>
                </c:pt>
                <c:pt idx="6022">
                  <c:v>2.2668757400000001</c:v>
                </c:pt>
                <c:pt idx="6023">
                  <c:v>2.2669138900000001</c:v>
                </c:pt>
                <c:pt idx="6024">
                  <c:v>2.2670285699999999</c:v>
                </c:pt>
                <c:pt idx="6025">
                  <c:v>2.2671430099999998</c:v>
                </c:pt>
                <c:pt idx="6026">
                  <c:v>2.2671811599999998</c:v>
                </c:pt>
                <c:pt idx="6027">
                  <c:v>2.26742935</c:v>
                </c:pt>
                <c:pt idx="6028">
                  <c:v>2.26744843</c:v>
                </c:pt>
                <c:pt idx="6029">
                  <c:v>2.2675440299999998</c:v>
                </c:pt>
                <c:pt idx="6030">
                  <c:v>2.26779222</c:v>
                </c:pt>
                <c:pt idx="6031">
                  <c:v>2.26783037</c:v>
                </c:pt>
                <c:pt idx="6032">
                  <c:v>2.2680022700000002</c:v>
                </c:pt>
                <c:pt idx="6033">
                  <c:v>2.26811695</c:v>
                </c:pt>
                <c:pt idx="6034">
                  <c:v>2.2680404200000002</c:v>
                </c:pt>
                <c:pt idx="6035">
                  <c:v>2.2683270000000002</c:v>
                </c:pt>
                <c:pt idx="6036">
                  <c:v>2.2684032900000002</c:v>
                </c:pt>
                <c:pt idx="6037">
                  <c:v>2.26859426</c:v>
                </c:pt>
                <c:pt idx="6038">
                  <c:v>2.2687280200000002</c:v>
                </c:pt>
                <c:pt idx="6039">
                  <c:v>2.2686896299999999</c:v>
                </c:pt>
                <c:pt idx="6040">
                  <c:v>2.2689952899999999</c:v>
                </c:pt>
                <c:pt idx="6041">
                  <c:v>2.2689187500000001</c:v>
                </c:pt>
                <c:pt idx="6042">
                  <c:v>2.2691862600000001</c:v>
                </c:pt>
                <c:pt idx="6043">
                  <c:v>2.2693197700000001</c:v>
                </c:pt>
                <c:pt idx="6044">
                  <c:v>2.26928163</c:v>
                </c:pt>
                <c:pt idx="6045">
                  <c:v>2.2695488899999998</c:v>
                </c:pt>
                <c:pt idx="6046">
                  <c:v>2.2696063500000001</c:v>
                </c:pt>
                <c:pt idx="6047">
                  <c:v>2.2696635700000001</c:v>
                </c:pt>
                <c:pt idx="6048">
                  <c:v>2.2698736199999998</c:v>
                </c:pt>
                <c:pt idx="6049">
                  <c:v>2.2699689900000002</c:v>
                </c:pt>
                <c:pt idx="6050">
                  <c:v>2.27006459</c:v>
                </c:pt>
                <c:pt idx="6051">
                  <c:v>2.27012181</c:v>
                </c:pt>
                <c:pt idx="6052">
                  <c:v>2.2704081500000002</c:v>
                </c:pt>
                <c:pt idx="6053">
                  <c:v>2.2704081500000002</c:v>
                </c:pt>
                <c:pt idx="6054">
                  <c:v>2.27048469</c:v>
                </c:pt>
                <c:pt idx="6055">
                  <c:v>2.2707138100000002</c:v>
                </c:pt>
                <c:pt idx="6056">
                  <c:v>2.2708857099999999</c:v>
                </c:pt>
                <c:pt idx="6057">
                  <c:v>2.27092385</c:v>
                </c:pt>
                <c:pt idx="6058">
                  <c:v>2.27092385</c:v>
                </c:pt>
                <c:pt idx="6059">
                  <c:v>2.2710192199999999</c:v>
                </c:pt>
                <c:pt idx="6060">
                  <c:v>2.2712292700000001</c:v>
                </c:pt>
                <c:pt idx="6061">
                  <c:v>2.2713248699999999</c:v>
                </c:pt>
                <c:pt idx="6062">
                  <c:v>2.2714393099999999</c:v>
                </c:pt>
                <c:pt idx="6063">
                  <c:v>2.2715921400000001</c:v>
                </c:pt>
                <c:pt idx="6064">
                  <c:v>2.2715921400000001</c:v>
                </c:pt>
                <c:pt idx="6065">
                  <c:v>2.2716684300000001</c:v>
                </c:pt>
                <c:pt idx="6066">
                  <c:v>2.2718784799999998</c:v>
                </c:pt>
                <c:pt idx="6067">
                  <c:v>2.2719359400000001</c:v>
                </c:pt>
                <c:pt idx="6068">
                  <c:v>2.2721269099999999</c:v>
                </c:pt>
                <c:pt idx="6069">
                  <c:v>2.2721076</c:v>
                </c:pt>
                <c:pt idx="6070">
                  <c:v>2.2722032099999998</c:v>
                </c:pt>
                <c:pt idx="6071">
                  <c:v>2.2722985699999998</c:v>
                </c:pt>
                <c:pt idx="6072">
                  <c:v>2.27243233</c:v>
                </c:pt>
                <c:pt idx="6073">
                  <c:v>2.2726042299999998</c:v>
                </c:pt>
                <c:pt idx="6074">
                  <c:v>2.2726805200000002</c:v>
                </c:pt>
                <c:pt idx="6075">
                  <c:v>2.2726805200000002</c:v>
                </c:pt>
                <c:pt idx="6076">
                  <c:v>2.27292871</c:v>
                </c:pt>
                <c:pt idx="6077">
                  <c:v>2.2730624700000002</c:v>
                </c:pt>
                <c:pt idx="6078">
                  <c:v>2.2730052500000002</c:v>
                </c:pt>
                <c:pt idx="6079">
                  <c:v>2.2732343699999999</c:v>
                </c:pt>
                <c:pt idx="6080">
                  <c:v>2.27325344</c:v>
                </c:pt>
                <c:pt idx="6081">
                  <c:v>2.2733488099999999</c:v>
                </c:pt>
                <c:pt idx="6082">
                  <c:v>2.2734444100000002</c:v>
                </c:pt>
                <c:pt idx="6083">
                  <c:v>2.2734444100000002</c:v>
                </c:pt>
                <c:pt idx="6084">
                  <c:v>2.2735016300000002</c:v>
                </c:pt>
                <c:pt idx="6085">
                  <c:v>2.2737116799999999</c:v>
                </c:pt>
                <c:pt idx="6086">
                  <c:v>2.2739408000000001</c:v>
                </c:pt>
                <c:pt idx="6087">
                  <c:v>2.2738835800000001</c:v>
                </c:pt>
                <c:pt idx="6088">
                  <c:v>2.2739789500000001</c:v>
                </c:pt>
                <c:pt idx="6089">
                  <c:v>2.2739789500000001</c:v>
                </c:pt>
                <c:pt idx="6090">
                  <c:v>2.2742271399999998</c:v>
                </c:pt>
                <c:pt idx="6091">
                  <c:v>2.2743227500000001</c:v>
                </c:pt>
                <c:pt idx="6092">
                  <c:v>2.2742846000000001</c:v>
                </c:pt>
                <c:pt idx="6093">
                  <c:v>2.27437997</c:v>
                </c:pt>
                <c:pt idx="6094">
                  <c:v>2.2744755699999999</c:v>
                </c:pt>
                <c:pt idx="6095">
                  <c:v>2.2745327899999999</c:v>
                </c:pt>
                <c:pt idx="6096">
                  <c:v>2.2746090899999998</c:v>
                </c:pt>
                <c:pt idx="6097">
                  <c:v>2.2747046900000001</c:v>
                </c:pt>
                <c:pt idx="6098">
                  <c:v>2.27483821</c:v>
                </c:pt>
                <c:pt idx="6099">
                  <c:v>2.2749528899999998</c:v>
                </c:pt>
                <c:pt idx="6100">
                  <c:v>2.2749147399999998</c:v>
                </c:pt>
                <c:pt idx="6101">
                  <c:v>2.2750673300000002</c:v>
                </c:pt>
                <c:pt idx="6102">
                  <c:v>2.27520108</c:v>
                </c:pt>
                <c:pt idx="6103">
                  <c:v>2.27516294</c:v>
                </c:pt>
                <c:pt idx="6104">
                  <c:v>2.27520108</c:v>
                </c:pt>
                <c:pt idx="6105">
                  <c:v>2.2754492800000001</c:v>
                </c:pt>
                <c:pt idx="6106">
                  <c:v>2.2753729800000002</c:v>
                </c:pt>
                <c:pt idx="6107">
                  <c:v>2.2756021</c:v>
                </c:pt>
                <c:pt idx="6108">
                  <c:v>2.2756783999999999</c:v>
                </c:pt>
                <c:pt idx="6109">
                  <c:v>2.2756402499999999</c:v>
                </c:pt>
                <c:pt idx="6110">
                  <c:v>2.2757356199999998</c:v>
                </c:pt>
                <c:pt idx="6111">
                  <c:v>2.2758312200000002</c:v>
                </c:pt>
                <c:pt idx="6112">
                  <c:v>2.2758693700000001</c:v>
                </c:pt>
                <c:pt idx="6113">
                  <c:v>2.2759456600000001</c:v>
                </c:pt>
                <c:pt idx="6114">
                  <c:v>2.2761366399999998</c:v>
                </c:pt>
                <c:pt idx="6115">
                  <c:v>2.2761366399999998</c:v>
                </c:pt>
                <c:pt idx="6116">
                  <c:v>2.2762131700000001</c:v>
                </c:pt>
                <c:pt idx="6117">
                  <c:v>2.2763276100000001</c:v>
                </c:pt>
                <c:pt idx="6118">
                  <c:v>2.2763276100000001</c:v>
                </c:pt>
                <c:pt idx="6119">
                  <c:v>2.2762894600000001</c:v>
                </c:pt>
                <c:pt idx="6120">
                  <c:v>2.2764232199999999</c:v>
                </c:pt>
                <c:pt idx="6121">
                  <c:v>2.2765185799999998</c:v>
                </c:pt>
                <c:pt idx="6122">
                  <c:v>2.2765376599999998</c:v>
                </c:pt>
                <c:pt idx="6123">
                  <c:v>2.27672863</c:v>
                </c:pt>
                <c:pt idx="6124">
                  <c:v>2.2765757999999998</c:v>
                </c:pt>
                <c:pt idx="6125">
                  <c:v>2.27670956</c:v>
                </c:pt>
                <c:pt idx="6126">
                  <c:v>2.2766523400000001</c:v>
                </c:pt>
                <c:pt idx="6127">
                  <c:v>2.27676678</c:v>
                </c:pt>
                <c:pt idx="6128">
                  <c:v>2.2767477</c:v>
                </c:pt>
                <c:pt idx="6129">
                  <c:v>2.2766904800000001</c:v>
                </c:pt>
                <c:pt idx="6130">
                  <c:v>2.2769195999999998</c:v>
                </c:pt>
                <c:pt idx="6131">
                  <c:v>2.2769005299999998</c:v>
                </c:pt>
                <c:pt idx="6132">
                  <c:v>2.27705336</c:v>
                </c:pt>
                <c:pt idx="6133">
                  <c:v>2.2770342800000001</c:v>
                </c:pt>
                <c:pt idx="6134">
                  <c:v>2.27714872</c:v>
                </c:pt>
                <c:pt idx="6135">
                  <c:v>2.27718687</c:v>
                </c:pt>
                <c:pt idx="6136">
                  <c:v>2.2772250199999999</c:v>
                </c:pt>
                <c:pt idx="6137">
                  <c:v>2.2773015499999998</c:v>
                </c:pt>
                <c:pt idx="6138">
                  <c:v>2.2773969200000002</c:v>
                </c:pt>
                <c:pt idx="6139">
                  <c:v>2.2773397000000002</c:v>
                </c:pt>
                <c:pt idx="6140">
                  <c:v>2.2773206199999998</c:v>
                </c:pt>
                <c:pt idx="6141">
                  <c:v>2.2772443299999998</c:v>
                </c:pt>
                <c:pt idx="6142">
                  <c:v>2.27747345</c:v>
                </c:pt>
                <c:pt idx="6143">
                  <c:v>2.2775116</c:v>
                </c:pt>
                <c:pt idx="6144">
                  <c:v>2.2775688199999999</c:v>
                </c:pt>
                <c:pt idx="6145">
                  <c:v>2.2776260399999999</c:v>
                </c:pt>
                <c:pt idx="6146">
                  <c:v>2.2775688199999999</c:v>
                </c:pt>
                <c:pt idx="6147">
                  <c:v>2.2776451099999999</c:v>
                </c:pt>
                <c:pt idx="6148">
                  <c:v>2.2776451099999999</c:v>
                </c:pt>
                <c:pt idx="6149">
                  <c:v>2.2776451099999999</c:v>
                </c:pt>
                <c:pt idx="6150">
                  <c:v>2.2776451099999999</c:v>
                </c:pt>
                <c:pt idx="6151">
                  <c:v>2.2778551600000001</c:v>
                </c:pt>
                <c:pt idx="6152">
                  <c:v>2.2779889099999999</c:v>
                </c:pt>
                <c:pt idx="6153">
                  <c:v>2.2778170100000001</c:v>
                </c:pt>
                <c:pt idx="6154">
                  <c:v>2.2779126199999999</c:v>
                </c:pt>
                <c:pt idx="6155">
                  <c:v>2.2779698399999999</c:v>
                </c:pt>
                <c:pt idx="6156">
                  <c:v>2.2780461299999999</c:v>
                </c:pt>
                <c:pt idx="6157">
                  <c:v>2.2779698399999999</c:v>
                </c:pt>
                <c:pt idx="6158">
                  <c:v>2.2781417400000001</c:v>
                </c:pt>
                <c:pt idx="6159">
                  <c:v>2.2781226600000002</c:v>
                </c:pt>
                <c:pt idx="6160">
                  <c:v>2.2780270599999999</c:v>
                </c:pt>
                <c:pt idx="6161">
                  <c:v>2.2781608100000001</c:v>
                </c:pt>
                <c:pt idx="6162">
                  <c:v>2.27829456</c:v>
                </c:pt>
                <c:pt idx="6163">
                  <c:v>2.2781989600000001</c:v>
                </c:pt>
                <c:pt idx="6164">
                  <c:v>2.2782371000000001</c:v>
                </c:pt>
                <c:pt idx="6165">
                  <c:v>2.27829456</c:v>
                </c:pt>
                <c:pt idx="6166">
                  <c:v>2.27829456</c:v>
                </c:pt>
                <c:pt idx="6167">
                  <c:v>2.2783517799999999</c:v>
                </c:pt>
                <c:pt idx="6168">
                  <c:v>2.2783327099999999</c:v>
                </c:pt>
                <c:pt idx="6169">
                  <c:v>2.2783708599999999</c:v>
                </c:pt>
                <c:pt idx="6170">
                  <c:v>2.2783899299999999</c:v>
                </c:pt>
                <c:pt idx="6171">
                  <c:v>2.2784471499999999</c:v>
                </c:pt>
                <c:pt idx="6172">
                  <c:v>2.2785046100000002</c:v>
                </c:pt>
                <c:pt idx="6173">
                  <c:v>2.2785236800000002</c:v>
                </c:pt>
                <c:pt idx="6174">
                  <c:v>2.2785236800000002</c:v>
                </c:pt>
                <c:pt idx="6175">
                  <c:v>2.2785809000000001</c:v>
                </c:pt>
                <c:pt idx="6176">
                  <c:v>2.2786190500000001</c:v>
                </c:pt>
                <c:pt idx="6177">
                  <c:v>2.2785809000000001</c:v>
                </c:pt>
                <c:pt idx="6178">
                  <c:v>2.2786953400000001</c:v>
                </c:pt>
                <c:pt idx="6179">
                  <c:v>2.2787337299999999</c:v>
                </c:pt>
                <c:pt idx="6180">
                  <c:v>2.2786762700000001</c:v>
                </c:pt>
                <c:pt idx="6181">
                  <c:v>2.2786381200000001</c:v>
                </c:pt>
                <c:pt idx="6182">
                  <c:v>2.2787146599999999</c:v>
                </c:pt>
                <c:pt idx="6183">
                  <c:v>2.2787146599999999</c:v>
                </c:pt>
                <c:pt idx="6184">
                  <c:v>2.2787718799999999</c:v>
                </c:pt>
                <c:pt idx="6185">
                  <c:v>2.2788290999999998</c:v>
                </c:pt>
                <c:pt idx="6186">
                  <c:v>2.2788100199999999</c:v>
                </c:pt>
                <c:pt idx="6187">
                  <c:v>2.2787909499999999</c:v>
                </c:pt>
                <c:pt idx="6188">
                  <c:v>2.2788100199999999</c:v>
                </c:pt>
                <c:pt idx="6189">
                  <c:v>2.2789437800000001</c:v>
                </c:pt>
                <c:pt idx="6190">
                  <c:v>2.2788863199999998</c:v>
                </c:pt>
                <c:pt idx="6191">
                  <c:v>2.2788863199999998</c:v>
                </c:pt>
                <c:pt idx="6192">
                  <c:v>2.2790010000000001</c:v>
                </c:pt>
                <c:pt idx="6193">
                  <c:v>2.2790010000000001</c:v>
                </c:pt>
                <c:pt idx="6194">
                  <c:v>2.2790200700000001</c:v>
                </c:pt>
                <c:pt idx="6195">
                  <c:v>2.27907729</c:v>
                </c:pt>
                <c:pt idx="6196">
                  <c:v>2.27909636</c:v>
                </c:pt>
                <c:pt idx="6197">
                  <c:v>2.2789437800000001</c:v>
                </c:pt>
                <c:pt idx="6198">
                  <c:v>2.2789437800000001</c:v>
                </c:pt>
                <c:pt idx="6199">
                  <c:v>2.27907729</c:v>
                </c:pt>
                <c:pt idx="6200">
                  <c:v>2.27907729</c:v>
                </c:pt>
                <c:pt idx="6201">
                  <c:v>2.27913451</c:v>
                </c:pt>
                <c:pt idx="6202">
                  <c:v>2.27913451</c:v>
                </c:pt>
                <c:pt idx="6203">
                  <c:v>2.2792301199999998</c:v>
                </c:pt>
                <c:pt idx="6204">
                  <c:v>2.2792110399999999</c:v>
                </c:pt>
                <c:pt idx="6205">
                  <c:v>2.2792491899999998</c:v>
                </c:pt>
                <c:pt idx="6206">
                  <c:v>2.2792110399999999</c:v>
                </c:pt>
                <c:pt idx="6207">
                  <c:v>2.2791919699999998</c:v>
                </c:pt>
                <c:pt idx="6208">
                  <c:v>2.2793445600000002</c:v>
                </c:pt>
                <c:pt idx="6209">
                  <c:v>2.2792301199999998</c:v>
                </c:pt>
                <c:pt idx="6210">
                  <c:v>2.2793829400000001</c:v>
                </c:pt>
                <c:pt idx="6211">
                  <c:v>2.27942109</c:v>
                </c:pt>
                <c:pt idx="6212">
                  <c:v>2.2792873400000002</c:v>
                </c:pt>
                <c:pt idx="6213">
                  <c:v>2.27942109</c:v>
                </c:pt>
                <c:pt idx="6214">
                  <c:v>2.27940202</c:v>
                </c:pt>
                <c:pt idx="6215">
                  <c:v>2.27947831</c:v>
                </c:pt>
                <c:pt idx="6216">
                  <c:v>2.27940202</c:v>
                </c:pt>
                <c:pt idx="6217">
                  <c:v>2.27947831</c:v>
                </c:pt>
                <c:pt idx="6218">
                  <c:v>2.27951646</c:v>
                </c:pt>
                <c:pt idx="6219">
                  <c:v>2.27951646</c:v>
                </c:pt>
                <c:pt idx="6220">
                  <c:v>2.2795739199999998</c:v>
                </c:pt>
                <c:pt idx="6221">
                  <c:v>2.2795546099999999</c:v>
                </c:pt>
                <c:pt idx="6222">
                  <c:v>2.27953553</c:v>
                </c:pt>
                <c:pt idx="6223">
                  <c:v>2.27947831</c:v>
                </c:pt>
                <c:pt idx="6224">
                  <c:v>2.2797074300000002</c:v>
                </c:pt>
                <c:pt idx="6225">
                  <c:v>2.2796502099999998</c:v>
                </c:pt>
                <c:pt idx="6226">
                  <c:v>2.2796502099999998</c:v>
                </c:pt>
                <c:pt idx="6227">
                  <c:v>2.2796120599999998</c:v>
                </c:pt>
                <c:pt idx="6228">
                  <c:v>2.2796883600000002</c:v>
                </c:pt>
                <c:pt idx="6229">
                  <c:v>2.2796502099999998</c:v>
                </c:pt>
                <c:pt idx="6230">
                  <c:v>2.2797455800000002</c:v>
                </c:pt>
                <c:pt idx="6231">
                  <c:v>2.2797074300000002</c:v>
                </c:pt>
                <c:pt idx="6232">
                  <c:v>2.2797646500000002</c:v>
                </c:pt>
                <c:pt idx="6233">
                  <c:v>2.27980304</c:v>
                </c:pt>
                <c:pt idx="6234">
                  <c:v>2.2797455800000002</c:v>
                </c:pt>
                <c:pt idx="6235">
                  <c:v>2.2797265100000002</c:v>
                </c:pt>
                <c:pt idx="6236">
                  <c:v>2.27987933</c:v>
                </c:pt>
                <c:pt idx="6237">
                  <c:v>2.27980304</c:v>
                </c:pt>
                <c:pt idx="6238">
                  <c:v>2.27984118</c:v>
                </c:pt>
                <c:pt idx="6239">
                  <c:v>2.27993655</c:v>
                </c:pt>
                <c:pt idx="6240">
                  <c:v>2.2799940099999998</c:v>
                </c:pt>
                <c:pt idx="6241">
                  <c:v>2.2799556299999999</c:v>
                </c:pt>
                <c:pt idx="6242">
                  <c:v>2.2799940099999998</c:v>
                </c:pt>
                <c:pt idx="6243">
                  <c:v>2.2800321600000002</c:v>
                </c:pt>
                <c:pt idx="6244">
                  <c:v>2.2798984099999999</c:v>
                </c:pt>
                <c:pt idx="6245">
                  <c:v>2.2799174799999999</c:v>
                </c:pt>
                <c:pt idx="6246">
                  <c:v>2.2799556299999999</c:v>
                </c:pt>
                <c:pt idx="6247">
                  <c:v>2.2799746999999999</c:v>
                </c:pt>
                <c:pt idx="6248">
                  <c:v>2.2799940099999998</c:v>
                </c:pt>
                <c:pt idx="6249">
                  <c:v>2.27993655</c:v>
                </c:pt>
                <c:pt idx="6250">
                  <c:v>2.2800893800000002</c:v>
                </c:pt>
                <c:pt idx="6251">
                  <c:v>2.2800130799999998</c:v>
                </c:pt>
                <c:pt idx="6252">
                  <c:v>2.28020406</c:v>
                </c:pt>
                <c:pt idx="6253">
                  <c:v>2.2801656700000001</c:v>
                </c:pt>
                <c:pt idx="6254">
                  <c:v>2.2800512300000002</c:v>
                </c:pt>
                <c:pt idx="6255">
                  <c:v>2.2802612799999999</c:v>
                </c:pt>
                <c:pt idx="6256">
                  <c:v>2.2801275300000001</c:v>
                </c:pt>
                <c:pt idx="6257">
                  <c:v>2.2801847500000001</c:v>
                </c:pt>
                <c:pt idx="6258">
                  <c:v>2.2803757199999999</c:v>
                </c:pt>
                <c:pt idx="6259">
                  <c:v>2.2803566499999999</c:v>
                </c:pt>
                <c:pt idx="6260">
                  <c:v>2.2804904000000001</c:v>
                </c:pt>
                <c:pt idx="6261">
                  <c:v>2.2804522500000002</c:v>
                </c:pt>
                <c:pt idx="6262">
                  <c:v>2.2804522500000002</c:v>
                </c:pt>
                <c:pt idx="6263">
                  <c:v>2.2804138699999998</c:v>
                </c:pt>
                <c:pt idx="6264">
                  <c:v>2.2805857700000001</c:v>
                </c:pt>
                <c:pt idx="6265">
                  <c:v>2.2805094700000001</c:v>
                </c:pt>
                <c:pt idx="6266">
                  <c:v>2.2805094700000001</c:v>
                </c:pt>
                <c:pt idx="6267">
                  <c:v>2.2804713200000002</c:v>
                </c:pt>
                <c:pt idx="6268">
                  <c:v>2.2805476200000001</c:v>
                </c:pt>
                <c:pt idx="6269">
                  <c:v>2.2806048400000001</c:v>
                </c:pt>
                <c:pt idx="6270">
                  <c:v>2.2805666900000001</c:v>
                </c:pt>
                <c:pt idx="6271">
                  <c:v>2.2806048400000001</c:v>
                </c:pt>
                <c:pt idx="6272">
                  <c:v>2.2805857700000001</c:v>
                </c:pt>
                <c:pt idx="6273">
                  <c:v>2.2805857700000001</c:v>
                </c:pt>
                <c:pt idx="6274">
                  <c:v>2.2806813699999999</c:v>
                </c:pt>
                <c:pt idx="6275">
                  <c:v>2.2805857700000001</c:v>
                </c:pt>
                <c:pt idx="6276">
                  <c:v>2.2807195199999999</c:v>
                </c:pt>
                <c:pt idx="6277">
                  <c:v>2.2806813699999999</c:v>
                </c:pt>
                <c:pt idx="6278">
                  <c:v>2.2806048400000001</c:v>
                </c:pt>
                <c:pt idx="6279">
                  <c:v>2.2806622999999999</c:v>
                </c:pt>
                <c:pt idx="6280">
                  <c:v>2.2806813699999999</c:v>
                </c:pt>
                <c:pt idx="6281">
                  <c:v>2.2807004499999999</c:v>
                </c:pt>
                <c:pt idx="6282">
                  <c:v>2.2806239100000001</c:v>
                </c:pt>
                <c:pt idx="6283">
                  <c:v>2.2808148899999998</c:v>
                </c:pt>
                <c:pt idx="6284">
                  <c:v>2.2807385899999999</c:v>
                </c:pt>
                <c:pt idx="6285">
                  <c:v>2.2807004499999999</c:v>
                </c:pt>
                <c:pt idx="6286">
                  <c:v>2.2808148899999998</c:v>
                </c:pt>
                <c:pt idx="6287">
                  <c:v>2.2808148899999998</c:v>
                </c:pt>
                <c:pt idx="6288">
                  <c:v>2.2807958099999999</c:v>
                </c:pt>
                <c:pt idx="6289">
                  <c:v>2.2808723400000002</c:v>
                </c:pt>
                <c:pt idx="6290">
                  <c:v>2.2806813699999999</c:v>
                </c:pt>
                <c:pt idx="6291">
                  <c:v>2.2806239100000001</c:v>
                </c:pt>
                <c:pt idx="6292">
                  <c:v>2.2808723400000002</c:v>
                </c:pt>
                <c:pt idx="6293">
                  <c:v>2.2808148899999998</c:v>
                </c:pt>
                <c:pt idx="6294">
                  <c:v>2.2808339599999998</c:v>
                </c:pt>
                <c:pt idx="6295">
                  <c:v>2.2808148899999998</c:v>
                </c:pt>
                <c:pt idx="6296">
                  <c:v>2.2808723400000002</c:v>
                </c:pt>
                <c:pt idx="6297">
                  <c:v>2.2807195199999999</c:v>
                </c:pt>
                <c:pt idx="6298">
                  <c:v>2.2808532700000002</c:v>
                </c:pt>
                <c:pt idx="6299">
                  <c:v>2.2809104900000001</c:v>
                </c:pt>
                <c:pt idx="6300">
                  <c:v>2.2809104900000001</c:v>
                </c:pt>
                <c:pt idx="6301">
                  <c:v>2.2809486400000001</c:v>
                </c:pt>
                <c:pt idx="6302">
                  <c:v>2.2808914200000001</c:v>
                </c:pt>
                <c:pt idx="6303">
                  <c:v>2.28098679</c:v>
                </c:pt>
                <c:pt idx="6304">
                  <c:v>2.2808723400000002</c:v>
                </c:pt>
                <c:pt idx="6305">
                  <c:v>2.2809104900000001</c:v>
                </c:pt>
                <c:pt idx="6306">
                  <c:v>2.2809677100000001</c:v>
                </c:pt>
                <c:pt idx="6307">
                  <c:v>2.2809295700000001</c:v>
                </c:pt>
                <c:pt idx="6308">
                  <c:v>2.2809677100000001</c:v>
                </c:pt>
                <c:pt idx="6309">
                  <c:v>2.28104401</c:v>
                </c:pt>
                <c:pt idx="6310">
                  <c:v>2.2811586899999998</c:v>
                </c:pt>
                <c:pt idx="6311">
                  <c:v>2.28104401</c:v>
                </c:pt>
                <c:pt idx="6312">
                  <c:v>2.28104401</c:v>
                </c:pt>
                <c:pt idx="6313">
                  <c:v>2.2811586899999998</c:v>
                </c:pt>
                <c:pt idx="6314">
                  <c:v>2.2811205399999999</c:v>
                </c:pt>
                <c:pt idx="6315">
                  <c:v>2.2811396099999999</c:v>
                </c:pt>
                <c:pt idx="6316">
                  <c:v>2.2810058600000001</c:v>
                </c:pt>
                <c:pt idx="6317">
                  <c:v>2.2811014699999999</c:v>
                </c:pt>
                <c:pt idx="6318">
                  <c:v>2.2811777599999998</c:v>
                </c:pt>
                <c:pt idx="6319">
                  <c:v>2.2811586899999998</c:v>
                </c:pt>
                <c:pt idx="6320">
                  <c:v>2.2811586899999998</c:v>
                </c:pt>
                <c:pt idx="6321">
                  <c:v>2.28104401</c:v>
                </c:pt>
                <c:pt idx="6322">
                  <c:v>2.2812349799999998</c:v>
                </c:pt>
                <c:pt idx="6323">
                  <c:v>2.28104401</c:v>
                </c:pt>
                <c:pt idx="6324">
                  <c:v>2.2812924400000001</c:v>
                </c:pt>
                <c:pt idx="6325">
                  <c:v>2.2812159099999998</c:v>
                </c:pt>
                <c:pt idx="6326">
                  <c:v>2.2811968299999998</c:v>
                </c:pt>
                <c:pt idx="6327">
                  <c:v>2.2812540499999998</c:v>
                </c:pt>
                <c:pt idx="6328">
                  <c:v>2.2811777599999998</c:v>
                </c:pt>
                <c:pt idx="6329">
                  <c:v>2.2813115100000001</c:v>
                </c:pt>
                <c:pt idx="6330">
                  <c:v>2.2813115100000001</c:v>
                </c:pt>
                <c:pt idx="6331">
                  <c:v>2.2811777599999998</c:v>
                </c:pt>
                <c:pt idx="6332">
                  <c:v>2.28138781</c:v>
                </c:pt>
                <c:pt idx="6333">
                  <c:v>2.2813687300000001</c:v>
                </c:pt>
                <c:pt idx="6334">
                  <c:v>2.2813687300000001</c:v>
                </c:pt>
                <c:pt idx="6335">
                  <c:v>2.2813115100000001</c:v>
                </c:pt>
                <c:pt idx="6336">
                  <c:v>2.2812733700000001</c:v>
                </c:pt>
                <c:pt idx="6337">
                  <c:v>2.2813496600000001</c:v>
                </c:pt>
                <c:pt idx="6338">
                  <c:v>2.28133059</c:v>
                </c:pt>
                <c:pt idx="6339">
                  <c:v>2.28140688</c:v>
                </c:pt>
                <c:pt idx="6340">
                  <c:v>2.28142595</c:v>
                </c:pt>
                <c:pt idx="6341">
                  <c:v>2.28142595</c:v>
                </c:pt>
                <c:pt idx="6342">
                  <c:v>2.2814641</c:v>
                </c:pt>
                <c:pt idx="6343">
                  <c:v>2.2812159099999998</c:v>
                </c:pt>
                <c:pt idx="6344">
                  <c:v>2.2814641</c:v>
                </c:pt>
                <c:pt idx="6345">
                  <c:v>2.2815406299999998</c:v>
                </c:pt>
                <c:pt idx="6346">
                  <c:v>2.2816741500000002</c:v>
                </c:pt>
                <c:pt idx="6347">
                  <c:v>2.2815406299999998</c:v>
                </c:pt>
                <c:pt idx="6348">
                  <c:v>2.2815978499999998</c:v>
                </c:pt>
                <c:pt idx="6349">
                  <c:v>2.2816550699999998</c:v>
                </c:pt>
                <c:pt idx="6350">
                  <c:v>2.2816741500000002</c:v>
                </c:pt>
                <c:pt idx="6351">
                  <c:v>2.2815978499999998</c:v>
                </c:pt>
                <c:pt idx="6352">
                  <c:v>2.2816934600000001</c:v>
                </c:pt>
                <c:pt idx="6353">
                  <c:v>2.2816934600000001</c:v>
                </c:pt>
                <c:pt idx="6354">
                  <c:v>2.2816169300000002</c:v>
                </c:pt>
                <c:pt idx="6355">
                  <c:v>2.2816360000000002</c:v>
                </c:pt>
                <c:pt idx="6356">
                  <c:v>2.2817125300000001</c:v>
                </c:pt>
                <c:pt idx="6357">
                  <c:v>2.2817125300000001</c:v>
                </c:pt>
                <c:pt idx="6358">
                  <c:v>2.2818079</c:v>
                </c:pt>
                <c:pt idx="6359">
                  <c:v>2.2817125300000001</c:v>
                </c:pt>
                <c:pt idx="6360">
                  <c:v>2.2816169300000002</c:v>
                </c:pt>
                <c:pt idx="6361">
                  <c:v>2.28186512</c:v>
                </c:pt>
                <c:pt idx="6362">
                  <c:v>2.28178883</c:v>
                </c:pt>
                <c:pt idx="6363">
                  <c:v>2.28184605</c:v>
                </c:pt>
                <c:pt idx="6364">
                  <c:v>2.2819607300000002</c:v>
                </c:pt>
                <c:pt idx="6365">
                  <c:v>2.28184605</c:v>
                </c:pt>
                <c:pt idx="6366">
                  <c:v>2.28182697</c:v>
                </c:pt>
                <c:pt idx="6367">
                  <c:v>2.2819225799999998</c:v>
                </c:pt>
                <c:pt idx="6368">
                  <c:v>2.28188419</c:v>
                </c:pt>
                <c:pt idx="6369">
                  <c:v>2.28184605</c:v>
                </c:pt>
                <c:pt idx="6370">
                  <c:v>2.2819035099999998</c:v>
                </c:pt>
                <c:pt idx="6371">
                  <c:v>2.2819607300000002</c:v>
                </c:pt>
                <c:pt idx="6372">
                  <c:v>2.2819225799999998</c:v>
                </c:pt>
                <c:pt idx="6373">
                  <c:v>2.2819035099999998</c:v>
                </c:pt>
                <c:pt idx="6374">
                  <c:v>2.2819797999999998</c:v>
                </c:pt>
                <c:pt idx="6375">
                  <c:v>2.2819797999999998</c:v>
                </c:pt>
                <c:pt idx="6376">
                  <c:v>2.28188419</c:v>
                </c:pt>
                <c:pt idx="6377">
                  <c:v>2.2820942400000002</c:v>
                </c:pt>
                <c:pt idx="6378">
                  <c:v>2.2819607300000002</c:v>
                </c:pt>
                <c:pt idx="6379">
                  <c:v>2.2821133100000002</c:v>
                </c:pt>
                <c:pt idx="6380">
                  <c:v>2.2819988699999998</c:v>
                </c:pt>
                <c:pt idx="6381">
                  <c:v>2.2819607300000002</c:v>
                </c:pt>
                <c:pt idx="6382">
                  <c:v>2.2820370200000002</c:v>
                </c:pt>
                <c:pt idx="6383">
                  <c:v>2.2820942400000002</c:v>
                </c:pt>
                <c:pt idx="6384">
                  <c:v>2.28222799</c:v>
                </c:pt>
                <c:pt idx="6385">
                  <c:v>2.2822470699999999</c:v>
                </c:pt>
                <c:pt idx="6386">
                  <c:v>2.2822470699999999</c:v>
                </c:pt>
                <c:pt idx="6387">
                  <c:v>2.2822661399999999</c:v>
                </c:pt>
                <c:pt idx="6388">
                  <c:v>2.2822661399999999</c:v>
                </c:pt>
                <c:pt idx="6389">
                  <c:v>2.2823233599999999</c:v>
                </c:pt>
                <c:pt idx="6390">
                  <c:v>2.2823042899999999</c:v>
                </c:pt>
                <c:pt idx="6391">
                  <c:v>2.2823042899999999</c:v>
                </c:pt>
                <c:pt idx="6392">
                  <c:v>2.2823426699999998</c:v>
                </c:pt>
                <c:pt idx="6393">
                  <c:v>2.2824761900000001</c:v>
                </c:pt>
                <c:pt idx="6394">
                  <c:v>2.2824571100000002</c:v>
                </c:pt>
                <c:pt idx="6395">
                  <c:v>2.2823808200000002</c:v>
                </c:pt>
                <c:pt idx="6396">
                  <c:v>2.2823617500000002</c:v>
                </c:pt>
                <c:pt idx="6397">
                  <c:v>2.28228521</c:v>
                </c:pt>
                <c:pt idx="6398">
                  <c:v>2.2825908699999999</c:v>
                </c:pt>
                <c:pt idx="6399">
                  <c:v>2.28257179</c:v>
                </c:pt>
                <c:pt idx="6400">
                  <c:v>2.28257179</c:v>
                </c:pt>
                <c:pt idx="6401">
                  <c:v>2.2823998900000002</c:v>
                </c:pt>
                <c:pt idx="6402">
                  <c:v>2.2825334100000001</c:v>
                </c:pt>
                <c:pt idx="6403">
                  <c:v>2.2825143300000001</c:v>
                </c:pt>
                <c:pt idx="6404">
                  <c:v>2.28257179</c:v>
                </c:pt>
                <c:pt idx="6405">
                  <c:v>2.28255272</c:v>
                </c:pt>
                <c:pt idx="6406">
                  <c:v>2.2826099399999999</c:v>
                </c:pt>
                <c:pt idx="6407">
                  <c:v>2.2826862299999999</c:v>
                </c:pt>
                <c:pt idx="6408">
                  <c:v>2.2827818400000002</c:v>
                </c:pt>
                <c:pt idx="6409">
                  <c:v>2.2827243799999999</c:v>
                </c:pt>
                <c:pt idx="6410">
                  <c:v>2.2827243799999999</c:v>
                </c:pt>
                <c:pt idx="6411">
                  <c:v>2.2827053099999999</c:v>
                </c:pt>
                <c:pt idx="6412">
                  <c:v>2.2827627700000002</c:v>
                </c:pt>
                <c:pt idx="6413">
                  <c:v>2.2827627700000002</c:v>
                </c:pt>
                <c:pt idx="6414">
                  <c:v>2.2828199900000001</c:v>
                </c:pt>
                <c:pt idx="6415">
                  <c:v>2.2827818400000002</c:v>
                </c:pt>
                <c:pt idx="6416">
                  <c:v>2.2828009100000002</c:v>
                </c:pt>
                <c:pt idx="6417">
                  <c:v>2.2828199900000001</c:v>
                </c:pt>
                <c:pt idx="6418">
                  <c:v>2.2828390600000001</c:v>
                </c:pt>
                <c:pt idx="6419">
                  <c:v>2.2828962800000001</c:v>
                </c:pt>
                <c:pt idx="6420">
                  <c:v>2.2828390600000001</c:v>
                </c:pt>
                <c:pt idx="6421">
                  <c:v>2.2830491099999999</c:v>
                </c:pt>
                <c:pt idx="6422">
                  <c:v>2.2829153500000001</c:v>
                </c:pt>
                <c:pt idx="6423">
                  <c:v>2.28297281</c:v>
                </c:pt>
                <c:pt idx="6424">
                  <c:v>2.2829153500000001</c:v>
                </c:pt>
                <c:pt idx="6425">
                  <c:v>2.2829918899999999</c:v>
                </c:pt>
                <c:pt idx="6426">
                  <c:v>2.28297281</c:v>
                </c:pt>
                <c:pt idx="6427">
                  <c:v>2.2830109599999999</c:v>
                </c:pt>
                <c:pt idx="6428">
                  <c:v>2.2829535000000001</c:v>
                </c:pt>
                <c:pt idx="6429">
                  <c:v>2.2831063299999999</c:v>
                </c:pt>
                <c:pt idx="6430">
                  <c:v>2.2831444699999999</c:v>
                </c:pt>
                <c:pt idx="6431">
                  <c:v>2.2831444699999999</c:v>
                </c:pt>
                <c:pt idx="6432">
                  <c:v>2.2831063299999999</c:v>
                </c:pt>
                <c:pt idx="6433">
                  <c:v>2.2832400800000001</c:v>
                </c:pt>
                <c:pt idx="6434">
                  <c:v>2.2831444699999999</c:v>
                </c:pt>
                <c:pt idx="6435">
                  <c:v>2.2832019300000002</c:v>
                </c:pt>
                <c:pt idx="6436">
                  <c:v>2.2831063299999999</c:v>
                </c:pt>
                <c:pt idx="6437">
                  <c:v>2.2832210100000001</c:v>
                </c:pt>
                <c:pt idx="6438">
                  <c:v>2.2831635499999998</c:v>
                </c:pt>
                <c:pt idx="6439">
                  <c:v>2.2831828600000001</c:v>
                </c:pt>
                <c:pt idx="6440">
                  <c:v>2.2832591500000001</c:v>
                </c:pt>
                <c:pt idx="6441">
                  <c:v>2.2832400800000001</c:v>
                </c:pt>
                <c:pt idx="6442">
                  <c:v>2.28333545</c:v>
                </c:pt>
                <c:pt idx="6443">
                  <c:v>2.2833735900000001</c:v>
                </c:pt>
                <c:pt idx="6444">
                  <c:v>2.2833735900000001</c:v>
                </c:pt>
                <c:pt idx="6445">
                  <c:v>2.2833163700000001</c:v>
                </c:pt>
                <c:pt idx="6446">
                  <c:v>2.2832019300000002</c:v>
                </c:pt>
                <c:pt idx="6447">
                  <c:v>2.2834310499999999</c:v>
                </c:pt>
                <c:pt idx="6448">
                  <c:v>2.2833929099999999</c:v>
                </c:pt>
                <c:pt idx="6449">
                  <c:v>2.2834119799999999</c:v>
                </c:pt>
                <c:pt idx="6450">
                  <c:v>2.2833929099999999</c:v>
                </c:pt>
                <c:pt idx="6451">
                  <c:v>2.2834310499999999</c:v>
                </c:pt>
                <c:pt idx="6452">
                  <c:v>2.2833735900000001</c:v>
                </c:pt>
                <c:pt idx="6453">
                  <c:v>2.2835454899999998</c:v>
                </c:pt>
                <c:pt idx="6454">
                  <c:v>2.28367925</c:v>
                </c:pt>
                <c:pt idx="6455">
                  <c:v>2.2834691999999999</c:v>
                </c:pt>
                <c:pt idx="6456">
                  <c:v>2.2835073499999998</c:v>
                </c:pt>
                <c:pt idx="6457">
                  <c:v>2.2836029500000001</c:v>
                </c:pt>
                <c:pt idx="6458">
                  <c:v>2.2836029500000001</c:v>
                </c:pt>
                <c:pt idx="6459">
                  <c:v>2.28367925</c:v>
                </c:pt>
                <c:pt idx="6460">
                  <c:v>2.2835645699999998</c:v>
                </c:pt>
                <c:pt idx="6461">
                  <c:v>2.28377461</c:v>
                </c:pt>
                <c:pt idx="6462">
                  <c:v>2.2836983200000001</c:v>
                </c:pt>
                <c:pt idx="6463">
                  <c:v>2.2837173900000001</c:v>
                </c:pt>
                <c:pt idx="6464">
                  <c:v>2.28377461</c:v>
                </c:pt>
                <c:pt idx="6465">
                  <c:v>2.28375554</c:v>
                </c:pt>
                <c:pt idx="6466">
                  <c:v>2.2839083699999998</c:v>
                </c:pt>
                <c:pt idx="6467">
                  <c:v>2.2839465099999998</c:v>
                </c:pt>
                <c:pt idx="6468">
                  <c:v>2.2839465099999998</c:v>
                </c:pt>
                <c:pt idx="6469">
                  <c:v>2.2839465099999998</c:v>
                </c:pt>
                <c:pt idx="6470">
                  <c:v>2.2838702199999998</c:v>
                </c:pt>
                <c:pt idx="6471">
                  <c:v>2.2838702199999998</c:v>
                </c:pt>
                <c:pt idx="6472">
                  <c:v>2.2840037299999998</c:v>
                </c:pt>
                <c:pt idx="6473">
                  <c:v>2.2840037299999998</c:v>
                </c:pt>
                <c:pt idx="6474">
                  <c:v>2.2840037299999998</c:v>
                </c:pt>
                <c:pt idx="6475">
                  <c:v>2.2839655900000002</c:v>
                </c:pt>
                <c:pt idx="6476">
                  <c:v>2.2840421200000001</c:v>
                </c:pt>
                <c:pt idx="6477">
                  <c:v>2.28408027</c:v>
                </c:pt>
                <c:pt idx="6478">
                  <c:v>2.2840611900000001</c:v>
                </c:pt>
                <c:pt idx="6479">
                  <c:v>2.2840228100000002</c:v>
                </c:pt>
                <c:pt idx="6480">
                  <c:v>2.28421378</c:v>
                </c:pt>
                <c:pt idx="6481">
                  <c:v>2.28413749</c:v>
                </c:pt>
                <c:pt idx="6482">
                  <c:v>2.28411841</c:v>
                </c:pt>
                <c:pt idx="6483">
                  <c:v>2.28421378</c:v>
                </c:pt>
                <c:pt idx="6484">
                  <c:v>2.2843475299999998</c:v>
                </c:pt>
                <c:pt idx="6485">
                  <c:v>2.2843284599999998</c:v>
                </c:pt>
                <c:pt idx="6486">
                  <c:v>2.2843666100000002</c:v>
                </c:pt>
                <c:pt idx="6487">
                  <c:v>2.2844429000000002</c:v>
                </c:pt>
                <c:pt idx="6488">
                  <c:v>2.2844429000000002</c:v>
                </c:pt>
                <c:pt idx="6489">
                  <c:v>2.28453851</c:v>
                </c:pt>
                <c:pt idx="6490">
                  <c:v>2.2843856800000002</c:v>
                </c:pt>
                <c:pt idx="6491">
                  <c:v>2.28446221</c:v>
                </c:pt>
                <c:pt idx="6492">
                  <c:v>2.28450036</c:v>
                </c:pt>
                <c:pt idx="6493">
                  <c:v>2.28457665</c:v>
                </c:pt>
                <c:pt idx="6494">
                  <c:v>2.28450036</c:v>
                </c:pt>
                <c:pt idx="6495">
                  <c:v>2.2846147999999999</c:v>
                </c:pt>
                <c:pt idx="6496">
                  <c:v>2.28451943</c:v>
                </c:pt>
                <c:pt idx="6497">
                  <c:v>2.2847676300000002</c:v>
                </c:pt>
                <c:pt idx="6498">
                  <c:v>2.2845957299999999</c:v>
                </c:pt>
                <c:pt idx="6499">
                  <c:v>2.2847104100000002</c:v>
                </c:pt>
                <c:pt idx="6500">
                  <c:v>2.2847485500000002</c:v>
                </c:pt>
                <c:pt idx="6501">
                  <c:v>2.28463387</c:v>
                </c:pt>
                <c:pt idx="6502">
                  <c:v>2.2847104100000002</c:v>
                </c:pt>
                <c:pt idx="6503">
                  <c:v>2.2848248500000001</c:v>
                </c:pt>
                <c:pt idx="6504">
                  <c:v>2.2847104100000002</c:v>
                </c:pt>
                <c:pt idx="6505">
                  <c:v>2.2847485500000002</c:v>
                </c:pt>
                <c:pt idx="6506">
                  <c:v>2.2847676300000002</c:v>
                </c:pt>
                <c:pt idx="6507">
                  <c:v>2.28492045</c:v>
                </c:pt>
                <c:pt idx="6508">
                  <c:v>2.28488231</c:v>
                </c:pt>
                <c:pt idx="6509">
                  <c:v>2.28490138</c:v>
                </c:pt>
                <c:pt idx="6510">
                  <c:v>2.28492045</c:v>
                </c:pt>
                <c:pt idx="6511">
                  <c:v>2.2849586</c:v>
                </c:pt>
                <c:pt idx="6512">
                  <c:v>2.2850158199999999</c:v>
                </c:pt>
                <c:pt idx="6513">
                  <c:v>2.2851686500000001</c:v>
                </c:pt>
                <c:pt idx="6514">
                  <c:v>2.2850539699999999</c:v>
                </c:pt>
                <c:pt idx="6515">
                  <c:v>2.2851686500000001</c:v>
                </c:pt>
                <c:pt idx="6516">
                  <c:v>2.2851495700000002</c:v>
                </c:pt>
                <c:pt idx="6517">
                  <c:v>2.2851686500000001</c:v>
                </c:pt>
                <c:pt idx="6518">
                  <c:v>2.2852067900000002</c:v>
                </c:pt>
                <c:pt idx="6519">
                  <c:v>2.2852067900000002</c:v>
                </c:pt>
                <c:pt idx="6520">
                  <c:v>2.2851686500000001</c:v>
                </c:pt>
                <c:pt idx="6521">
                  <c:v>2.2852640200000001</c:v>
                </c:pt>
                <c:pt idx="6522">
                  <c:v>2.2852640200000001</c:v>
                </c:pt>
                <c:pt idx="6523">
                  <c:v>2.2851686500000001</c:v>
                </c:pt>
                <c:pt idx="6524">
                  <c:v>2.2852449400000001</c:v>
                </c:pt>
                <c:pt idx="6525">
                  <c:v>2.2853405499999999</c:v>
                </c:pt>
                <c:pt idx="6526">
                  <c:v>2.2853021600000001</c:v>
                </c:pt>
                <c:pt idx="6527">
                  <c:v>2.2855122099999998</c:v>
                </c:pt>
                <c:pt idx="6528">
                  <c:v>2.2854740599999999</c:v>
                </c:pt>
                <c:pt idx="6529">
                  <c:v>2.2854549899999999</c:v>
                </c:pt>
                <c:pt idx="6530">
                  <c:v>2.2853786899999999</c:v>
                </c:pt>
                <c:pt idx="6531">
                  <c:v>2.2854549899999999</c:v>
                </c:pt>
                <c:pt idx="6532">
                  <c:v>2.2854931399999998</c:v>
                </c:pt>
                <c:pt idx="6533">
                  <c:v>2.2856078100000001</c:v>
                </c:pt>
                <c:pt idx="6534">
                  <c:v>2.2855696700000001</c:v>
                </c:pt>
                <c:pt idx="6535">
                  <c:v>2.2856268900000001</c:v>
                </c:pt>
                <c:pt idx="6536">
                  <c:v>2.2856268900000001</c:v>
                </c:pt>
                <c:pt idx="6537">
                  <c:v>2.2858369399999998</c:v>
                </c:pt>
                <c:pt idx="6538">
                  <c:v>2.2857797099999999</c:v>
                </c:pt>
                <c:pt idx="6539">
                  <c:v>2.2859132299999998</c:v>
                </c:pt>
                <c:pt idx="6540">
                  <c:v>2.2857987899999999</c:v>
                </c:pt>
                <c:pt idx="6541">
                  <c:v>2.2857797099999999</c:v>
                </c:pt>
                <c:pt idx="6542">
                  <c:v>2.28572226</c:v>
                </c:pt>
                <c:pt idx="6543">
                  <c:v>2.2859516100000001</c:v>
                </c:pt>
                <c:pt idx="6544">
                  <c:v>2.2858560099999998</c:v>
                </c:pt>
                <c:pt idx="6545">
                  <c:v>2.2860469800000001</c:v>
                </c:pt>
                <c:pt idx="6546">
                  <c:v>2.2860279100000001</c:v>
                </c:pt>
                <c:pt idx="6547">
                  <c:v>2.2859322999999998</c:v>
                </c:pt>
                <c:pt idx="6548">
                  <c:v>2.28608513</c:v>
                </c:pt>
                <c:pt idx="6549">
                  <c:v>2.2861042</c:v>
                </c:pt>
                <c:pt idx="6550">
                  <c:v>2.28606606</c:v>
                </c:pt>
                <c:pt idx="6551">
                  <c:v>2.28608513</c:v>
                </c:pt>
                <c:pt idx="6552">
                  <c:v>2.2861616599999999</c:v>
                </c:pt>
                <c:pt idx="6553">
                  <c:v>2.2861616599999999</c:v>
                </c:pt>
                <c:pt idx="6554">
                  <c:v>2.2862570299999998</c:v>
                </c:pt>
                <c:pt idx="6555">
                  <c:v>2.2862188799999998</c:v>
                </c:pt>
                <c:pt idx="6556">
                  <c:v>2.2862760999999998</c:v>
                </c:pt>
                <c:pt idx="6557">
                  <c:v>2.2864098500000001</c:v>
                </c:pt>
                <c:pt idx="6558">
                  <c:v>2.2862379599999998</c:v>
                </c:pt>
                <c:pt idx="6559">
                  <c:v>2.2862951800000002</c:v>
                </c:pt>
                <c:pt idx="6560">
                  <c:v>2.2863717100000001</c:v>
                </c:pt>
                <c:pt idx="6561">
                  <c:v>2.2863717100000001</c:v>
                </c:pt>
                <c:pt idx="6562">
                  <c:v>2.2862570299999998</c:v>
                </c:pt>
                <c:pt idx="6563">
                  <c:v>2.286448</c:v>
                </c:pt>
                <c:pt idx="6564">
                  <c:v>2.28642893</c:v>
                </c:pt>
                <c:pt idx="6565">
                  <c:v>2.28656244</c:v>
                </c:pt>
                <c:pt idx="6566">
                  <c:v>2.28656244</c:v>
                </c:pt>
                <c:pt idx="6567">
                  <c:v>2.2865817499999999</c:v>
                </c:pt>
                <c:pt idx="6568">
                  <c:v>2.2866008299999998</c:v>
                </c:pt>
                <c:pt idx="6569">
                  <c:v>2.2866962000000002</c:v>
                </c:pt>
                <c:pt idx="6570">
                  <c:v>2.2867724900000002</c:v>
                </c:pt>
                <c:pt idx="6571">
                  <c:v>2.2867918</c:v>
                </c:pt>
                <c:pt idx="6572">
                  <c:v>2.2868108700000001</c:v>
                </c:pt>
                <c:pt idx="6573">
                  <c:v>2.28682995</c:v>
                </c:pt>
                <c:pt idx="6574">
                  <c:v>2.2868108700000001</c:v>
                </c:pt>
                <c:pt idx="6575">
                  <c:v>2.28682995</c:v>
                </c:pt>
                <c:pt idx="6576">
                  <c:v>2.28690624</c:v>
                </c:pt>
                <c:pt idx="6577">
                  <c:v>2.2869443899999999</c:v>
                </c:pt>
                <c:pt idx="6578">
                  <c:v>2.2869634599999999</c:v>
                </c:pt>
                <c:pt idx="6579">
                  <c:v>2.2869443899999999</c:v>
                </c:pt>
                <c:pt idx="6580">
                  <c:v>2.2870590700000002</c:v>
                </c:pt>
                <c:pt idx="6581">
                  <c:v>2.2870209199999998</c:v>
                </c:pt>
                <c:pt idx="6582">
                  <c:v>2.2871162900000002</c:v>
                </c:pt>
                <c:pt idx="6583">
                  <c:v>2.2871162900000002</c:v>
                </c:pt>
                <c:pt idx="6584">
                  <c:v>2.2871925800000001</c:v>
                </c:pt>
                <c:pt idx="6585">
                  <c:v>2.2871735100000001</c:v>
                </c:pt>
                <c:pt idx="6586">
                  <c:v>2.28730726</c:v>
                </c:pt>
                <c:pt idx="6587">
                  <c:v>2.2871925800000001</c:v>
                </c:pt>
                <c:pt idx="6588">
                  <c:v>2.2873644799999999</c:v>
                </c:pt>
                <c:pt idx="6589">
                  <c:v>2.2872691199999999</c:v>
                </c:pt>
                <c:pt idx="6590">
                  <c:v>2.2873263399999999</c:v>
                </c:pt>
                <c:pt idx="6591">
                  <c:v>2.2874026299999999</c:v>
                </c:pt>
                <c:pt idx="6592">
                  <c:v>2.2874982400000001</c:v>
                </c:pt>
                <c:pt idx="6593">
                  <c:v>2.2874982400000001</c:v>
                </c:pt>
                <c:pt idx="6594">
                  <c:v>2.2875745300000001</c:v>
                </c:pt>
                <c:pt idx="6595">
                  <c:v>2.2874216999999999</c:v>
                </c:pt>
                <c:pt idx="6596">
                  <c:v>2.2875173100000001</c:v>
                </c:pt>
                <c:pt idx="6597">
                  <c:v>2.2876701399999999</c:v>
                </c:pt>
                <c:pt idx="6598">
                  <c:v>2.2875936000000001</c:v>
                </c:pt>
                <c:pt idx="6599">
                  <c:v>2.2876892099999999</c:v>
                </c:pt>
                <c:pt idx="6600">
                  <c:v>2.2876701399999999</c:v>
                </c:pt>
                <c:pt idx="6601">
                  <c:v>2.2876892099999999</c:v>
                </c:pt>
                <c:pt idx="6602">
                  <c:v>2.2876892099999999</c:v>
                </c:pt>
                <c:pt idx="6603">
                  <c:v>2.2877654999999999</c:v>
                </c:pt>
                <c:pt idx="6604">
                  <c:v>2.2878036499999999</c:v>
                </c:pt>
                <c:pt idx="6605">
                  <c:v>2.2878036499999999</c:v>
                </c:pt>
                <c:pt idx="6606">
                  <c:v>2.2879183300000001</c:v>
                </c:pt>
                <c:pt idx="6607">
                  <c:v>2.2878992600000001</c:v>
                </c:pt>
                <c:pt idx="6608">
                  <c:v>2.2878992600000001</c:v>
                </c:pt>
                <c:pt idx="6609">
                  <c:v>2.2879946200000001</c:v>
                </c:pt>
                <c:pt idx="6610">
                  <c:v>2.2880711599999999</c:v>
                </c:pt>
                <c:pt idx="6611">
                  <c:v>2.28803277</c:v>
                </c:pt>
                <c:pt idx="6612">
                  <c:v>2.2881092999999999</c:v>
                </c:pt>
                <c:pt idx="6613">
                  <c:v>2.2881283799999999</c:v>
                </c:pt>
                <c:pt idx="6614">
                  <c:v>2.2881665199999999</c:v>
                </c:pt>
                <c:pt idx="6615">
                  <c:v>2.2882618899999998</c:v>
                </c:pt>
                <c:pt idx="6616">
                  <c:v>2.2881474499999999</c:v>
                </c:pt>
                <c:pt idx="6617">
                  <c:v>2.2883765700000001</c:v>
                </c:pt>
                <c:pt idx="6618">
                  <c:v>2.2883193500000001</c:v>
                </c:pt>
                <c:pt idx="6619">
                  <c:v>2.2884912499999999</c:v>
                </c:pt>
                <c:pt idx="6620">
                  <c:v>2.2885103199999999</c:v>
                </c:pt>
                <c:pt idx="6621">
                  <c:v>2.2885484699999998</c:v>
                </c:pt>
                <c:pt idx="6622">
                  <c:v>2.2885103199999999</c:v>
                </c:pt>
                <c:pt idx="6623">
                  <c:v>2.2885103199999999</c:v>
                </c:pt>
                <c:pt idx="6624">
                  <c:v>2.2886247599999998</c:v>
                </c:pt>
                <c:pt idx="6625">
                  <c:v>2.2887010600000002</c:v>
                </c:pt>
                <c:pt idx="6626">
                  <c:v>2.2885484699999998</c:v>
                </c:pt>
                <c:pt idx="6627">
                  <c:v>2.2886819799999998</c:v>
                </c:pt>
                <c:pt idx="6628">
                  <c:v>2.28875852</c:v>
                </c:pt>
                <c:pt idx="6629">
                  <c:v>2.28877759</c:v>
                </c:pt>
                <c:pt idx="6630">
                  <c:v>2.28883481</c:v>
                </c:pt>
                <c:pt idx="6631">
                  <c:v>2.2889494899999998</c:v>
                </c:pt>
                <c:pt idx="6632">
                  <c:v>2.28881574</c:v>
                </c:pt>
                <c:pt idx="6633">
                  <c:v>2.2890448600000002</c:v>
                </c:pt>
                <c:pt idx="6634">
                  <c:v>2.2890639300000002</c:v>
                </c:pt>
                <c:pt idx="6635">
                  <c:v>2.2890448600000002</c:v>
                </c:pt>
                <c:pt idx="6636">
                  <c:v>2.2891211500000002</c:v>
                </c:pt>
                <c:pt idx="6637">
                  <c:v>2.2890830000000002</c:v>
                </c:pt>
                <c:pt idx="6638">
                  <c:v>2.28923583</c:v>
                </c:pt>
                <c:pt idx="6639">
                  <c:v>2.28915954</c:v>
                </c:pt>
                <c:pt idx="6640">
                  <c:v>2.28921676</c:v>
                </c:pt>
                <c:pt idx="6641">
                  <c:v>2.28923583</c:v>
                </c:pt>
                <c:pt idx="6642">
                  <c:v>2.2892549</c:v>
                </c:pt>
                <c:pt idx="6643">
                  <c:v>2.2893695799999998</c:v>
                </c:pt>
                <c:pt idx="6644">
                  <c:v>2.2892739799999999</c:v>
                </c:pt>
                <c:pt idx="6645">
                  <c:v>2.2892930499999999</c:v>
                </c:pt>
                <c:pt idx="6646">
                  <c:v>2.2895031000000001</c:v>
                </c:pt>
                <c:pt idx="6647">
                  <c:v>2.2894649500000002</c:v>
                </c:pt>
                <c:pt idx="6648">
                  <c:v>2.2893311999999999</c:v>
                </c:pt>
                <c:pt idx="6649">
                  <c:v>2.28956056</c:v>
                </c:pt>
                <c:pt idx="6650">
                  <c:v>2.2894840200000002</c:v>
                </c:pt>
                <c:pt idx="6651">
                  <c:v>2.28956056</c:v>
                </c:pt>
                <c:pt idx="6652">
                  <c:v>2.28965592</c:v>
                </c:pt>
                <c:pt idx="6653">
                  <c:v>2.2897706000000002</c:v>
                </c:pt>
                <c:pt idx="6654">
                  <c:v>2.2897512899999999</c:v>
                </c:pt>
                <c:pt idx="6655">
                  <c:v>2.2897322199999999</c:v>
                </c:pt>
                <c:pt idx="6656">
                  <c:v>2.2898278200000002</c:v>
                </c:pt>
                <c:pt idx="6657">
                  <c:v>2.2898659700000001</c:v>
                </c:pt>
                <c:pt idx="6658">
                  <c:v>2.2897706000000002</c:v>
                </c:pt>
                <c:pt idx="6659">
                  <c:v>2.2897322199999999</c:v>
                </c:pt>
                <c:pt idx="6660">
                  <c:v>2.2898087500000002</c:v>
                </c:pt>
                <c:pt idx="6661">
                  <c:v>2.2898659700000001</c:v>
                </c:pt>
                <c:pt idx="6662">
                  <c:v>2.2898469000000001</c:v>
                </c:pt>
                <c:pt idx="6663">
                  <c:v>2.2899231900000001</c:v>
                </c:pt>
                <c:pt idx="6664">
                  <c:v>2.28998065</c:v>
                </c:pt>
                <c:pt idx="6665">
                  <c:v>2.2901141599999999</c:v>
                </c:pt>
                <c:pt idx="6666">
                  <c:v>2.2901523099999999</c:v>
                </c:pt>
                <c:pt idx="6667">
                  <c:v>2.2901523099999999</c:v>
                </c:pt>
                <c:pt idx="6668">
                  <c:v>2.2901904599999998</c:v>
                </c:pt>
                <c:pt idx="6669">
                  <c:v>2.2901332399999998</c:v>
                </c:pt>
                <c:pt idx="6670">
                  <c:v>2.2902479200000001</c:v>
                </c:pt>
                <c:pt idx="6671">
                  <c:v>2.2902860600000001</c:v>
                </c:pt>
                <c:pt idx="6672">
                  <c:v>2.29036236</c:v>
                </c:pt>
                <c:pt idx="6673">
                  <c:v>2.2903432800000001</c:v>
                </c:pt>
                <c:pt idx="6674">
                  <c:v>2.2903432800000001</c:v>
                </c:pt>
                <c:pt idx="6675">
                  <c:v>2.2904388899999999</c:v>
                </c:pt>
                <c:pt idx="6676">
                  <c:v>2.2904198199999999</c:v>
                </c:pt>
                <c:pt idx="6677">
                  <c:v>2.2905723999999998</c:v>
                </c:pt>
                <c:pt idx="6678">
                  <c:v>2.2904579599999999</c:v>
                </c:pt>
                <c:pt idx="6679">
                  <c:v>2.2905533299999998</c:v>
                </c:pt>
                <c:pt idx="6680">
                  <c:v>2.2905914799999998</c:v>
                </c:pt>
                <c:pt idx="6681">
                  <c:v>2.2907252300000001</c:v>
                </c:pt>
                <c:pt idx="6682">
                  <c:v>2.29076338</c:v>
                </c:pt>
                <c:pt idx="6683">
                  <c:v>2.2906870800000001</c:v>
                </c:pt>
                <c:pt idx="6684">
                  <c:v>2.2909352799999998</c:v>
                </c:pt>
                <c:pt idx="6685">
                  <c:v>2.2910306500000002</c:v>
                </c:pt>
                <c:pt idx="6686">
                  <c:v>2.2909925000000002</c:v>
                </c:pt>
                <c:pt idx="6687">
                  <c:v>2.2909161999999998</c:v>
                </c:pt>
                <c:pt idx="6688">
                  <c:v>2.2912025499999999</c:v>
                </c:pt>
                <c:pt idx="6689">
                  <c:v>2.2911644</c:v>
                </c:pt>
                <c:pt idx="6690">
                  <c:v>2.2910881000000001</c:v>
                </c:pt>
                <c:pt idx="6691">
                  <c:v>2.29110718</c:v>
                </c:pt>
                <c:pt idx="6692">
                  <c:v>2.29114532</c:v>
                </c:pt>
                <c:pt idx="6693">
                  <c:v>2.29118347</c:v>
                </c:pt>
                <c:pt idx="6694">
                  <c:v>2.2912599999999999</c:v>
                </c:pt>
                <c:pt idx="6695">
                  <c:v>2.2913553699999998</c:v>
                </c:pt>
                <c:pt idx="6696">
                  <c:v>2.29147005</c:v>
                </c:pt>
                <c:pt idx="6697">
                  <c:v>2.2914125900000002</c:v>
                </c:pt>
                <c:pt idx="6698">
                  <c:v>2.2913935200000002</c:v>
                </c:pt>
                <c:pt idx="6699">
                  <c:v>2.2914316700000001</c:v>
                </c:pt>
                <c:pt idx="6700">
                  <c:v>2.2916035699999999</c:v>
                </c:pt>
                <c:pt idx="6701">
                  <c:v>2.29148912</c:v>
                </c:pt>
                <c:pt idx="6702">
                  <c:v>2.29152727</c:v>
                </c:pt>
                <c:pt idx="6703">
                  <c:v>2.29158449</c:v>
                </c:pt>
                <c:pt idx="6704">
                  <c:v>2.29154634</c:v>
                </c:pt>
                <c:pt idx="6705">
                  <c:v>2.2917182399999998</c:v>
                </c:pt>
                <c:pt idx="6706">
                  <c:v>2.29148912</c:v>
                </c:pt>
                <c:pt idx="6707">
                  <c:v>2.2915082</c:v>
                </c:pt>
                <c:pt idx="6708">
                  <c:v>2.29158449</c:v>
                </c:pt>
                <c:pt idx="6709">
                  <c:v>2.2917182399999998</c:v>
                </c:pt>
                <c:pt idx="6710">
                  <c:v>2.2917373200000002</c:v>
                </c:pt>
                <c:pt idx="6711">
                  <c:v>2.2916801000000002</c:v>
                </c:pt>
                <c:pt idx="6712">
                  <c:v>2.2916417099999999</c:v>
                </c:pt>
                <c:pt idx="6713">
                  <c:v>2.2916991699999998</c:v>
                </c:pt>
                <c:pt idx="6714">
                  <c:v>2.2916607899999999</c:v>
                </c:pt>
                <c:pt idx="6715">
                  <c:v>2.29190922</c:v>
                </c:pt>
                <c:pt idx="6716">
                  <c:v>2.29190922</c:v>
                </c:pt>
                <c:pt idx="6717">
                  <c:v>2.29194736</c:v>
                </c:pt>
                <c:pt idx="6718">
                  <c:v>2.2920236599999999</c:v>
                </c:pt>
                <c:pt idx="6719">
                  <c:v>2.2920236599999999</c:v>
                </c:pt>
                <c:pt idx="6720">
                  <c:v>2.2921383400000002</c:v>
                </c:pt>
                <c:pt idx="6721">
                  <c:v>2.2920236599999999</c:v>
                </c:pt>
                <c:pt idx="6722">
                  <c:v>2.2921383400000002</c:v>
                </c:pt>
                <c:pt idx="6723">
                  <c:v>2.2921383400000002</c:v>
                </c:pt>
                <c:pt idx="6724">
                  <c:v>2.2922527800000001</c:v>
                </c:pt>
                <c:pt idx="6725">
                  <c:v>2.2924056099999999</c:v>
                </c:pt>
                <c:pt idx="6726">
                  <c:v>2.29232931</c:v>
                </c:pt>
                <c:pt idx="6727">
                  <c:v>2.29234838</c:v>
                </c:pt>
                <c:pt idx="6728">
                  <c:v>2.2925965800000001</c:v>
                </c:pt>
                <c:pt idx="6729">
                  <c:v>2.2925009699999999</c:v>
                </c:pt>
                <c:pt idx="6730">
                  <c:v>2.2925584300000001</c:v>
                </c:pt>
                <c:pt idx="6731">
                  <c:v>2.2924246799999999</c:v>
                </c:pt>
                <c:pt idx="6732">
                  <c:v>2.2926347300000001</c:v>
                </c:pt>
                <c:pt idx="6733">
                  <c:v>2.2926347300000001</c:v>
                </c:pt>
                <c:pt idx="6734">
                  <c:v>2.29269195</c:v>
                </c:pt>
                <c:pt idx="6735">
                  <c:v>2.29269195</c:v>
                </c:pt>
                <c:pt idx="6736">
                  <c:v>2.2928066299999998</c:v>
                </c:pt>
                <c:pt idx="6737">
                  <c:v>2.2927875499999999</c:v>
                </c:pt>
                <c:pt idx="6738">
                  <c:v>2.2929210699999998</c:v>
                </c:pt>
                <c:pt idx="6739">
                  <c:v>2.2928447699999999</c:v>
                </c:pt>
                <c:pt idx="6740">
                  <c:v>2.2929594500000001</c:v>
                </c:pt>
                <c:pt idx="6741">
                  <c:v>2.2929401399999998</c:v>
                </c:pt>
                <c:pt idx="6742">
                  <c:v>2.2929785300000001</c:v>
                </c:pt>
                <c:pt idx="6743">
                  <c:v>2.2930166700000001</c:v>
                </c:pt>
                <c:pt idx="6744">
                  <c:v>2.29303575</c:v>
                </c:pt>
                <c:pt idx="6745">
                  <c:v>2.2931885699999999</c:v>
                </c:pt>
                <c:pt idx="6746">
                  <c:v>2.29315019</c:v>
                </c:pt>
                <c:pt idx="6747">
                  <c:v>2.2931694999999999</c:v>
                </c:pt>
                <c:pt idx="6748">
                  <c:v>2.2932267199999998</c:v>
                </c:pt>
                <c:pt idx="6749">
                  <c:v>2.2932267199999998</c:v>
                </c:pt>
                <c:pt idx="6750">
                  <c:v>2.29309297</c:v>
                </c:pt>
                <c:pt idx="6751">
                  <c:v>2.2933602300000002</c:v>
                </c:pt>
                <c:pt idx="6752">
                  <c:v>2.2932267199999998</c:v>
                </c:pt>
                <c:pt idx="6753">
                  <c:v>2.2934176900000001</c:v>
                </c:pt>
                <c:pt idx="6754">
                  <c:v>2.2933602300000002</c:v>
                </c:pt>
                <c:pt idx="6755">
                  <c:v>2.29349399</c:v>
                </c:pt>
                <c:pt idx="6756">
                  <c:v>2.29355121</c:v>
                </c:pt>
                <c:pt idx="6757">
                  <c:v>2.29351306</c:v>
                </c:pt>
                <c:pt idx="6758">
                  <c:v>2.2936086699999998</c:v>
                </c:pt>
                <c:pt idx="6759">
                  <c:v>2.2936086699999998</c:v>
                </c:pt>
                <c:pt idx="6760">
                  <c:v>2.2936658900000002</c:v>
                </c:pt>
                <c:pt idx="6761">
                  <c:v>2.2937231100000002</c:v>
                </c:pt>
                <c:pt idx="6762">
                  <c:v>2.2937421800000002</c:v>
                </c:pt>
                <c:pt idx="6763">
                  <c:v>2.2937231100000002</c:v>
                </c:pt>
                <c:pt idx="6764">
                  <c:v>2.2937994000000002</c:v>
                </c:pt>
                <c:pt idx="6765">
                  <c:v>2.29387593</c:v>
                </c:pt>
                <c:pt idx="6766">
                  <c:v>2.29389501</c:v>
                </c:pt>
                <c:pt idx="6767">
                  <c:v>2.2940287599999998</c:v>
                </c:pt>
                <c:pt idx="6768">
                  <c:v>2.2941050500000002</c:v>
                </c:pt>
                <c:pt idx="6769">
                  <c:v>2.29393315</c:v>
                </c:pt>
                <c:pt idx="6770">
                  <c:v>2.2941432000000002</c:v>
                </c:pt>
                <c:pt idx="6771">
                  <c:v>2.29425788</c:v>
                </c:pt>
                <c:pt idx="6772">
                  <c:v>2.29425788</c:v>
                </c:pt>
                <c:pt idx="6773">
                  <c:v>2.2941622700000002</c:v>
                </c:pt>
                <c:pt idx="6774">
                  <c:v>2.29427695</c:v>
                </c:pt>
                <c:pt idx="6775">
                  <c:v>2.29427695</c:v>
                </c:pt>
                <c:pt idx="6776">
                  <c:v>2.29427695</c:v>
                </c:pt>
                <c:pt idx="6777">
                  <c:v>2.2943913899999999</c:v>
                </c:pt>
                <c:pt idx="6778">
                  <c:v>2.29433417</c:v>
                </c:pt>
                <c:pt idx="6779">
                  <c:v>2.2945442200000001</c:v>
                </c:pt>
                <c:pt idx="6780">
                  <c:v>2.2945251500000001</c:v>
                </c:pt>
                <c:pt idx="6781">
                  <c:v>2.2945060700000002</c:v>
                </c:pt>
                <c:pt idx="6782">
                  <c:v>2.2945251500000001</c:v>
                </c:pt>
                <c:pt idx="6783">
                  <c:v>2.2945060700000002</c:v>
                </c:pt>
                <c:pt idx="6784">
                  <c:v>2.2946588999999999</c:v>
                </c:pt>
                <c:pt idx="6785">
                  <c:v>2.2944679300000002</c:v>
                </c:pt>
                <c:pt idx="6786">
                  <c:v>2.2946588999999999</c:v>
                </c:pt>
                <c:pt idx="6787">
                  <c:v>2.2946970499999999</c:v>
                </c:pt>
                <c:pt idx="6788">
                  <c:v>2.2948114899999998</c:v>
                </c:pt>
                <c:pt idx="6789">
                  <c:v>2.2948689500000001</c:v>
                </c:pt>
                <c:pt idx="6790">
                  <c:v>2.2949261700000001</c:v>
                </c:pt>
                <c:pt idx="6791">
                  <c:v>2.2949261700000001</c:v>
                </c:pt>
                <c:pt idx="6792">
                  <c:v>2.2949452400000001</c:v>
                </c:pt>
                <c:pt idx="6793">
                  <c:v>2.2949261700000001</c:v>
                </c:pt>
                <c:pt idx="6794">
                  <c:v>2.2950787500000001</c:v>
                </c:pt>
                <c:pt idx="6795">
                  <c:v>2.2951743599999999</c:v>
                </c:pt>
                <c:pt idx="6796">
                  <c:v>2.29505968</c:v>
                </c:pt>
                <c:pt idx="6797">
                  <c:v>2.2952506499999998</c:v>
                </c:pt>
                <c:pt idx="6798">
                  <c:v>2.2953653300000001</c:v>
                </c:pt>
                <c:pt idx="6799">
                  <c:v>2.2952506499999998</c:v>
                </c:pt>
                <c:pt idx="6800">
                  <c:v>2.2953462600000001</c:v>
                </c:pt>
                <c:pt idx="6801">
                  <c:v>2.2954034800000001</c:v>
                </c:pt>
                <c:pt idx="6802">
                  <c:v>2.29547977</c:v>
                </c:pt>
                <c:pt idx="6803">
                  <c:v>2.2953653300000001</c:v>
                </c:pt>
                <c:pt idx="6804">
                  <c:v>2.2953653300000001</c:v>
                </c:pt>
                <c:pt idx="6805">
                  <c:v>2.29549885</c:v>
                </c:pt>
                <c:pt idx="6806">
                  <c:v>2.2955563099999998</c:v>
                </c:pt>
                <c:pt idx="6807">
                  <c:v>2.2955944499999998</c:v>
                </c:pt>
                <c:pt idx="6808">
                  <c:v>2.2956135299999998</c:v>
                </c:pt>
                <c:pt idx="6809">
                  <c:v>2.2956707500000002</c:v>
                </c:pt>
                <c:pt idx="6810">
                  <c:v>2.2957472800000001</c:v>
                </c:pt>
                <c:pt idx="6811">
                  <c:v>2.2957472800000001</c:v>
                </c:pt>
                <c:pt idx="6812">
                  <c:v>2.29578543</c:v>
                </c:pt>
                <c:pt idx="6813">
                  <c:v>2.2958045</c:v>
                </c:pt>
                <c:pt idx="6814">
                  <c:v>2.29588079</c:v>
                </c:pt>
                <c:pt idx="6815">
                  <c:v>2.2959573299999998</c:v>
                </c:pt>
                <c:pt idx="6816">
                  <c:v>2.2959763999999998</c:v>
                </c:pt>
                <c:pt idx="6817">
                  <c:v>2.2960717700000002</c:v>
                </c:pt>
                <c:pt idx="6818">
                  <c:v>2.2960526899999998</c:v>
                </c:pt>
                <c:pt idx="6819">
                  <c:v>2.2960526899999998</c:v>
                </c:pt>
                <c:pt idx="6820">
                  <c:v>2.2960526899999998</c:v>
                </c:pt>
                <c:pt idx="6821">
                  <c:v>2.2963390399999999</c:v>
                </c:pt>
                <c:pt idx="6822">
                  <c:v>2.2961099100000002</c:v>
                </c:pt>
                <c:pt idx="6823">
                  <c:v>2.29622459</c:v>
                </c:pt>
                <c:pt idx="6824">
                  <c:v>2.29628181</c:v>
                </c:pt>
                <c:pt idx="6825">
                  <c:v>2.29622459</c:v>
                </c:pt>
                <c:pt idx="6826">
                  <c:v>2.2963390399999999</c:v>
                </c:pt>
                <c:pt idx="6827">
                  <c:v>2.2963199599999999</c:v>
                </c:pt>
                <c:pt idx="6828">
                  <c:v>2.2964727900000002</c:v>
                </c:pt>
                <c:pt idx="6829">
                  <c:v>2.2964727900000002</c:v>
                </c:pt>
                <c:pt idx="6830">
                  <c:v>2.2964537100000002</c:v>
                </c:pt>
                <c:pt idx="6831">
                  <c:v>2.2964918600000002</c:v>
                </c:pt>
                <c:pt idx="6832">
                  <c:v>2.29656839</c:v>
                </c:pt>
                <c:pt idx="6833">
                  <c:v>2.29658747</c:v>
                </c:pt>
                <c:pt idx="6834">
                  <c:v>2.2967019099999999</c:v>
                </c:pt>
                <c:pt idx="6835">
                  <c:v>2.2966637599999999</c:v>
                </c:pt>
                <c:pt idx="6836">
                  <c:v>2.29668283</c:v>
                </c:pt>
                <c:pt idx="6837">
                  <c:v>2.2966446899999999</c:v>
                </c:pt>
                <c:pt idx="6838">
                  <c:v>2.2967781999999999</c:v>
                </c:pt>
                <c:pt idx="6839">
                  <c:v>2.2968547300000002</c:v>
                </c:pt>
                <c:pt idx="6840">
                  <c:v>2.2967781999999999</c:v>
                </c:pt>
                <c:pt idx="6841">
                  <c:v>2.2969310300000001</c:v>
                </c:pt>
                <c:pt idx="6842">
                  <c:v>2.2970838499999999</c:v>
                </c:pt>
                <c:pt idx="6843">
                  <c:v>2.2971219999999999</c:v>
                </c:pt>
                <c:pt idx="6844">
                  <c:v>2.2971029299999999</c:v>
                </c:pt>
                <c:pt idx="6845">
                  <c:v>2.2971029299999999</c:v>
                </c:pt>
                <c:pt idx="6846">
                  <c:v>2.2971982999999998</c:v>
                </c:pt>
                <c:pt idx="6847">
                  <c:v>2.2972557500000002</c:v>
                </c:pt>
                <c:pt idx="6848">
                  <c:v>2.2973129700000001</c:v>
                </c:pt>
                <c:pt idx="6849">
                  <c:v>2.2972557500000002</c:v>
                </c:pt>
                <c:pt idx="6850">
                  <c:v>2.2972176100000001</c:v>
                </c:pt>
                <c:pt idx="6851">
                  <c:v>2.2972748300000001</c:v>
                </c:pt>
                <c:pt idx="6852">
                  <c:v>2.2972557500000002</c:v>
                </c:pt>
                <c:pt idx="6853">
                  <c:v>2.2974276499999999</c:v>
                </c:pt>
                <c:pt idx="6854">
                  <c:v>2.2973702</c:v>
                </c:pt>
                <c:pt idx="6855">
                  <c:v>2.2975230199999999</c:v>
                </c:pt>
                <c:pt idx="6856">
                  <c:v>2.2975420999999998</c:v>
                </c:pt>
                <c:pt idx="6857">
                  <c:v>2.2975802399999998</c:v>
                </c:pt>
                <c:pt idx="6858">
                  <c:v>2.2976758500000001</c:v>
                </c:pt>
                <c:pt idx="6859">
                  <c:v>2.2976949200000001</c:v>
                </c:pt>
                <c:pt idx="6860">
                  <c:v>2.2976183899999998</c:v>
                </c:pt>
                <c:pt idx="6861">
                  <c:v>2.2977521400000001</c:v>
                </c:pt>
                <c:pt idx="6862">
                  <c:v>2.2977521400000001</c:v>
                </c:pt>
                <c:pt idx="6863">
                  <c:v>2.29779029</c:v>
                </c:pt>
                <c:pt idx="6864">
                  <c:v>2.29779029</c:v>
                </c:pt>
                <c:pt idx="6865">
                  <c:v>2.29782844</c:v>
                </c:pt>
                <c:pt idx="6866">
                  <c:v>2.2979049699999998</c:v>
                </c:pt>
                <c:pt idx="6867">
                  <c:v>2.2980384800000002</c:v>
                </c:pt>
                <c:pt idx="6868">
                  <c:v>2.2980003400000002</c:v>
                </c:pt>
                <c:pt idx="6869">
                  <c:v>2.2980959400000001</c:v>
                </c:pt>
                <c:pt idx="6870">
                  <c:v>2.2980959400000001</c:v>
                </c:pt>
                <c:pt idx="6871">
                  <c:v>2.2982294599999999</c:v>
                </c:pt>
                <c:pt idx="6872">
                  <c:v>2.2983441400000002</c:v>
                </c:pt>
                <c:pt idx="6873">
                  <c:v>2.29821038</c:v>
                </c:pt>
                <c:pt idx="6874">
                  <c:v>2.2982678399999998</c:v>
                </c:pt>
                <c:pt idx="6875">
                  <c:v>2.29817224</c:v>
                </c:pt>
                <c:pt idx="6876">
                  <c:v>2.2984395000000002</c:v>
                </c:pt>
                <c:pt idx="6877">
                  <c:v>2.2983632100000002</c:v>
                </c:pt>
                <c:pt idx="6878">
                  <c:v>2.29855418</c:v>
                </c:pt>
                <c:pt idx="6879">
                  <c:v>2.29849696</c:v>
                </c:pt>
                <c:pt idx="6880">
                  <c:v>2.2984776500000001</c:v>
                </c:pt>
                <c:pt idx="6881">
                  <c:v>2.29857326</c:v>
                </c:pt>
                <c:pt idx="6882">
                  <c:v>2.2986114</c:v>
                </c:pt>
                <c:pt idx="6883">
                  <c:v>2.2986686199999999</c:v>
                </c:pt>
                <c:pt idx="6884">
                  <c:v>2.2987833000000002</c:v>
                </c:pt>
                <c:pt idx="6885">
                  <c:v>2.2987451600000002</c:v>
                </c:pt>
                <c:pt idx="6886">
                  <c:v>2.2987642300000002</c:v>
                </c:pt>
                <c:pt idx="6887">
                  <c:v>2.2988023800000001</c:v>
                </c:pt>
                <c:pt idx="6888">
                  <c:v>2.2988596000000001</c:v>
                </c:pt>
                <c:pt idx="6889">
                  <c:v>2.2988786700000001</c:v>
                </c:pt>
                <c:pt idx="6890">
                  <c:v>2.2988405200000002</c:v>
                </c:pt>
                <c:pt idx="6891">
                  <c:v>2.29893613</c:v>
                </c:pt>
                <c:pt idx="6892">
                  <c:v>2.2989552</c:v>
                </c:pt>
                <c:pt idx="6893">
                  <c:v>2.2990696399999999</c:v>
                </c:pt>
                <c:pt idx="6894">
                  <c:v>2.2990505699999999</c:v>
                </c:pt>
                <c:pt idx="6895">
                  <c:v>2.2991271000000002</c:v>
                </c:pt>
                <c:pt idx="6896">
                  <c:v>2.2990696399999999</c:v>
                </c:pt>
                <c:pt idx="6897">
                  <c:v>2.2992224700000001</c:v>
                </c:pt>
                <c:pt idx="6898">
                  <c:v>2.2992224700000001</c:v>
                </c:pt>
                <c:pt idx="6899">
                  <c:v>2.2992415400000001</c:v>
                </c:pt>
                <c:pt idx="6900">
                  <c:v>2.2993371499999999</c:v>
                </c:pt>
                <c:pt idx="6901">
                  <c:v>2.29935622</c:v>
                </c:pt>
                <c:pt idx="6902">
                  <c:v>2.2992606200000001</c:v>
                </c:pt>
                <c:pt idx="6903">
                  <c:v>2.29935622</c:v>
                </c:pt>
                <c:pt idx="6904">
                  <c:v>2.2994706599999999</c:v>
                </c:pt>
                <c:pt idx="6905">
                  <c:v>2.2994325199999999</c:v>
                </c:pt>
                <c:pt idx="6906">
                  <c:v>2.2994706599999999</c:v>
                </c:pt>
                <c:pt idx="6907">
                  <c:v>2.2995278799999999</c:v>
                </c:pt>
                <c:pt idx="6908">
                  <c:v>2.2995662700000001</c:v>
                </c:pt>
                <c:pt idx="6909">
                  <c:v>2.2995853400000001</c:v>
                </c:pt>
                <c:pt idx="6910">
                  <c:v>2.2995853400000001</c:v>
                </c:pt>
                <c:pt idx="6911">
                  <c:v>2.29971886</c:v>
                </c:pt>
                <c:pt idx="6912">
                  <c:v>2.2996807100000001</c:v>
                </c:pt>
                <c:pt idx="6913">
                  <c:v>2.2996425600000001</c:v>
                </c:pt>
                <c:pt idx="6914">
                  <c:v>2.2998144599999999</c:v>
                </c:pt>
                <c:pt idx="6915">
                  <c:v>2.2998716799999999</c:v>
                </c:pt>
                <c:pt idx="6916">
                  <c:v>2.2998716799999999</c:v>
                </c:pt>
                <c:pt idx="6917">
                  <c:v>2.2998716799999999</c:v>
                </c:pt>
                <c:pt idx="6918">
                  <c:v>2.2999288999999998</c:v>
                </c:pt>
                <c:pt idx="6919">
                  <c:v>2.2999288999999998</c:v>
                </c:pt>
                <c:pt idx="6920">
                  <c:v>2.2999670499999998</c:v>
                </c:pt>
                <c:pt idx="6921">
                  <c:v>2.3000435800000001</c:v>
                </c:pt>
                <c:pt idx="6922">
                  <c:v>2.3000245100000001</c:v>
                </c:pt>
                <c:pt idx="6923">
                  <c:v>2.3000435800000001</c:v>
                </c:pt>
                <c:pt idx="6924">
                  <c:v>2.3000245100000001</c:v>
                </c:pt>
                <c:pt idx="6925">
                  <c:v>2.30011988</c:v>
                </c:pt>
                <c:pt idx="6926">
                  <c:v>2.30013895</c:v>
                </c:pt>
                <c:pt idx="6927">
                  <c:v>2.3001771</c:v>
                </c:pt>
                <c:pt idx="6928">
                  <c:v>2.3001964099999999</c:v>
                </c:pt>
                <c:pt idx="6929">
                  <c:v>2.3003108499999998</c:v>
                </c:pt>
                <c:pt idx="6930">
                  <c:v>2.3002917799999998</c:v>
                </c:pt>
                <c:pt idx="6931">
                  <c:v>2.30048275</c:v>
                </c:pt>
                <c:pt idx="6932">
                  <c:v>2.3003871400000002</c:v>
                </c:pt>
                <c:pt idx="6933">
                  <c:v>2.3005209</c:v>
                </c:pt>
                <c:pt idx="6934">
                  <c:v>2.30055904</c:v>
                </c:pt>
                <c:pt idx="6935">
                  <c:v>2.30055904</c:v>
                </c:pt>
                <c:pt idx="6936">
                  <c:v>2.30055904</c:v>
                </c:pt>
                <c:pt idx="6937">
                  <c:v>2.3005781199999999</c:v>
                </c:pt>
                <c:pt idx="6938">
                  <c:v>2.3006928000000002</c:v>
                </c:pt>
                <c:pt idx="6939">
                  <c:v>2.3007309399999998</c:v>
                </c:pt>
                <c:pt idx="6940">
                  <c:v>2.30059719</c:v>
                </c:pt>
                <c:pt idx="6941">
                  <c:v>2.3006928000000002</c:v>
                </c:pt>
                <c:pt idx="6942">
                  <c:v>2.3007690900000002</c:v>
                </c:pt>
                <c:pt idx="6943">
                  <c:v>2.30088377</c:v>
                </c:pt>
                <c:pt idx="6944">
                  <c:v>2.30082655</c:v>
                </c:pt>
                <c:pt idx="6945">
                  <c:v>2.30088377</c:v>
                </c:pt>
                <c:pt idx="6946">
                  <c:v>2.3008072400000001</c:v>
                </c:pt>
                <c:pt idx="6947">
                  <c:v>2.30096006</c:v>
                </c:pt>
                <c:pt idx="6948">
                  <c:v>2.3010938200000002</c:v>
                </c:pt>
                <c:pt idx="6949">
                  <c:v>2.3010172799999999</c:v>
                </c:pt>
                <c:pt idx="6950">
                  <c:v>2.3011891800000002</c:v>
                </c:pt>
                <c:pt idx="6951">
                  <c:v>2.3011319600000002</c:v>
                </c:pt>
                <c:pt idx="6952">
                  <c:v>2.3011319600000002</c:v>
                </c:pt>
                <c:pt idx="6953">
                  <c:v>2.3011701100000002</c:v>
                </c:pt>
                <c:pt idx="6954">
                  <c:v>2.3012082600000001</c:v>
                </c:pt>
                <c:pt idx="6955">
                  <c:v>2.3012273300000001</c:v>
                </c:pt>
                <c:pt idx="6956">
                  <c:v>2.3013420099999999</c:v>
                </c:pt>
                <c:pt idx="6957">
                  <c:v>2.3013610799999999</c:v>
                </c:pt>
                <c:pt idx="6958">
                  <c:v>2.3013229399999999</c:v>
                </c:pt>
                <c:pt idx="6959">
                  <c:v>2.3013801599999999</c:v>
                </c:pt>
                <c:pt idx="6960">
                  <c:v>2.3015139100000002</c:v>
                </c:pt>
                <c:pt idx="6961">
                  <c:v>2.3013992299999999</c:v>
                </c:pt>
                <c:pt idx="6962">
                  <c:v>2.3015520600000001</c:v>
                </c:pt>
                <c:pt idx="6963">
                  <c:v>2.3014757600000002</c:v>
                </c:pt>
                <c:pt idx="6964">
                  <c:v>2.3015520600000001</c:v>
                </c:pt>
                <c:pt idx="6965">
                  <c:v>2.30170488</c:v>
                </c:pt>
                <c:pt idx="6966">
                  <c:v>2.3017239599999999</c:v>
                </c:pt>
                <c:pt idx="6967">
                  <c:v>2.30170488</c:v>
                </c:pt>
                <c:pt idx="6968">
                  <c:v>2.3017620999999999</c:v>
                </c:pt>
                <c:pt idx="6969">
                  <c:v>2.3018574699999999</c:v>
                </c:pt>
                <c:pt idx="6970">
                  <c:v>2.3017430299999999</c:v>
                </c:pt>
                <c:pt idx="6971">
                  <c:v>2.3018574699999999</c:v>
                </c:pt>
                <c:pt idx="6972">
                  <c:v>2.3020103000000001</c:v>
                </c:pt>
                <c:pt idx="6973">
                  <c:v>2.3018383999999998</c:v>
                </c:pt>
                <c:pt idx="6974">
                  <c:v>2.3019912200000001</c:v>
                </c:pt>
                <c:pt idx="6975">
                  <c:v>2.3019340000000001</c:v>
                </c:pt>
                <c:pt idx="6976">
                  <c:v>2.30208659</c:v>
                </c:pt>
                <c:pt idx="6977">
                  <c:v>2.3021249799999999</c:v>
                </c:pt>
                <c:pt idx="6978">
                  <c:v>2.3021058999999999</c:v>
                </c:pt>
                <c:pt idx="6979">
                  <c:v>2.3022966399999998</c:v>
                </c:pt>
                <c:pt idx="6980">
                  <c:v>2.3023159500000001</c:v>
                </c:pt>
                <c:pt idx="6981">
                  <c:v>2.3022584899999998</c:v>
                </c:pt>
                <c:pt idx="6982">
                  <c:v>2.3023922400000001</c:v>
                </c:pt>
                <c:pt idx="6983">
                  <c:v>2.30241132</c:v>
                </c:pt>
                <c:pt idx="6984">
                  <c:v>2.3023731700000001</c:v>
                </c:pt>
                <c:pt idx="6985">
                  <c:v>2.3023731700000001</c:v>
                </c:pt>
                <c:pt idx="6986">
                  <c:v>2.3025259999999999</c:v>
                </c:pt>
                <c:pt idx="6987">
                  <c:v>2.3026213599999998</c:v>
                </c:pt>
                <c:pt idx="6988">
                  <c:v>2.3026785900000002</c:v>
                </c:pt>
                <c:pt idx="6989">
                  <c:v>2.3026785900000002</c:v>
                </c:pt>
                <c:pt idx="6990">
                  <c:v>2.3026785900000002</c:v>
                </c:pt>
                <c:pt idx="6991">
                  <c:v>2.3027741900000001</c:v>
                </c:pt>
                <c:pt idx="6992">
                  <c:v>2.30275512</c:v>
                </c:pt>
                <c:pt idx="6993">
                  <c:v>2.30288863</c:v>
                </c:pt>
                <c:pt idx="6994">
                  <c:v>2.30292678</c:v>
                </c:pt>
                <c:pt idx="6995">
                  <c:v>2.30288863</c:v>
                </c:pt>
                <c:pt idx="6996">
                  <c:v>2.3029651599999998</c:v>
                </c:pt>
                <c:pt idx="6997">
                  <c:v>2.30292678</c:v>
                </c:pt>
                <c:pt idx="6998">
                  <c:v>2.3029842399999998</c:v>
                </c:pt>
                <c:pt idx="6999">
                  <c:v>2.3031368300000001</c:v>
                </c:pt>
                <c:pt idx="7000">
                  <c:v>2.3030986800000002</c:v>
                </c:pt>
                <c:pt idx="7001">
                  <c:v>2.30323243</c:v>
                </c:pt>
                <c:pt idx="7002">
                  <c:v>2.30317521</c:v>
                </c:pt>
                <c:pt idx="7003">
                  <c:v>2.3033277999999999</c:v>
                </c:pt>
                <c:pt idx="7004">
                  <c:v>2.3033659499999999</c:v>
                </c:pt>
                <c:pt idx="7005">
                  <c:v>2.3034043300000002</c:v>
                </c:pt>
                <c:pt idx="7006">
                  <c:v>2.3033468699999999</c:v>
                </c:pt>
                <c:pt idx="7007">
                  <c:v>2.3034233999999998</c:v>
                </c:pt>
                <c:pt idx="7008">
                  <c:v>2.3035187700000002</c:v>
                </c:pt>
                <c:pt idx="7009">
                  <c:v>2.3035187700000002</c:v>
                </c:pt>
                <c:pt idx="7010">
                  <c:v>2.30365252</c:v>
                </c:pt>
                <c:pt idx="7011">
                  <c:v>2.3037097499999999</c:v>
                </c:pt>
                <c:pt idx="7012">
                  <c:v>2.30363345</c:v>
                </c:pt>
                <c:pt idx="7013">
                  <c:v>2.3037288199999999</c:v>
                </c:pt>
                <c:pt idx="7014">
                  <c:v>2.3037288199999999</c:v>
                </c:pt>
                <c:pt idx="7015">
                  <c:v>2.3037860399999999</c:v>
                </c:pt>
                <c:pt idx="7016">
                  <c:v>2.3038053500000002</c:v>
                </c:pt>
                <c:pt idx="7017">
                  <c:v>2.3039388700000001</c:v>
                </c:pt>
                <c:pt idx="7018">
                  <c:v>2.3039579400000001</c:v>
                </c:pt>
                <c:pt idx="7019">
                  <c:v>2.3039770100000001</c:v>
                </c:pt>
                <c:pt idx="7020">
                  <c:v>2.3038625700000002</c:v>
                </c:pt>
                <c:pt idx="7021">
                  <c:v>2.3039197900000001</c:v>
                </c:pt>
                <c:pt idx="7022">
                  <c:v>2.3040726199999999</c:v>
                </c:pt>
                <c:pt idx="7023">
                  <c:v>2.3040916899999999</c:v>
                </c:pt>
                <c:pt idx="7024">
                  <c:v>2.3041870599999998</c:v>
                </c:pt>
                <c:pt idx="7025">
                  <c:v>2.3042826700000001</c:v>
                </c:pt>
                <c:pt idx="7026">
                  <c:v>2.3041870599999998</c:v>
                </c:pt>
                <c:pt idx="7027">
                  <c:v>2.3042445200000001</c:v>
                </c:pt>
                <c:pt idx="7028">
                  <c:v>2.3043208100000001</c:v>
                </c:pt>
                <c:pt idx="7029">
                  <c:v>2.3042826700000001</c:v>
                </c:pt>
                <c:pt idx="7030">
                  <c:v>2.3043589600000001</c:v>
                </c:pt>
                <c:pt idx="7031">
                  <c:v>2.3045117899999998</c:v>
                </c:pt>
                <c:pt idx="7032">
                  <c:v>2.3045499299999999</c:v>
                </c:pt>
                <c:pt idx="7033">
                  <c:v>2.3045499299999999</c:v>
                </c:pt>
                <c:pt idx="7034">
                  <c:v>2.3045499299999999</c:v>
                </c:pt>
                <c:pt idx="7035">
                  <c:v>2.30474091</c:v>
                </c:pt>
                <c:pt idx="7036">
                  <c:v>2.3047218300000001</c:v>
                </c:pt>
                <c:pt idx="7037">
                  <c:v>2.30475998</c:v>
                </c:pt>
                <c:pt idx="7038">
                  <c:v>2.30483627</c:v>
                </c:pt>
                <c:pt idx="7039">
                  <c:v>2.3047218300000001</c:v>
                </c:pt>
                <c:pt idx="7040">
                  <c:v>2.3048937299999999</c:v>
                </c:pt>
                <c:pt idx="7041">
                  <c:v>2.3049128099999998</c:v>
                </c:pt>
                <c:pt idx="7042">
                  <c:v>2.3048746599999999</c:v>
                </c:pt>
                <c:pt idx="7043">
                  <c:v>2.30485535</c:v>
                </c:pt>
                <c:pt idx="7044">
                  <c:v>2.3049890999999998</c:v>
                </c:pt>
                <c:pt idx="7045">
                  <c:v>2.3049700299999998</c:v>
                </c:pt>
                <c:pt idx="7046">
                  <c:v>2.3049890999999998</c:v>
                </c:pt>
                <c:pt idx="7047">
                  <c:v>2.30519915</c:v>
                </c:pt>
                <c:pt idx="7048">
                  <c:v>2.30523729</c:v>
                </c:pt>
                <c:pt idx="7049">
                  <c:v>2.305161</c:v>
                </c:pt>
                <c:pt idx="7050">
                  <c:v>2.3054091900000002</c:v>
                </c:pt>
                <c:pt idx="7051">
                  <c:v>2.3053710500000002</c:v>
                </c:pt>
                <c:pt idx="7052">
                  <c:v>2.3053901200000002</c:v>
                </c:pt>
                <c:pt idx="7053">
                  <c:v>2.3053901200000002</c:v>
                </c:pt>
                <c:pt idx="7054">
                  <c:v>2.3054854900000001</c:v>
                </c:pt>
                <c:pt idx="7055">
                  <c:v>2.30556202</c:v>
                </c:pt>
                <c:pt idx="7056">
                  <c:v>2.3056001699999999</c:v>
                </c:pt>
                <c:pt idx="7057">
                  <c:v>2.30563831</c:v>
                </c:pt>
                <c:pt idx="7058">
                  <c:v>2.30563831</c:v>
                </c:pt>
                <c:pt idx="7059">
                  <c:v>2.30563831</c:v>
                </c:pt>
                <c:pt idx="7060">
                  <c:v>2.3057529899999998</c:v>
                </c:pt>
                <c:pt idx="7061">
                  <c:v>2.3058674300000002</c:v>
                </c:pt>
                <c:pt idx="7062">
                  <c:v>2.3058674300000002</c:v>
                </c:pt>
                <c:pt idx="7063">
                  <c:v>2.3058292900000001</c:v>
                </c:pt>
                <c:pt idx="7064">
                  <c:v>2.30596304</c:v>
                </c:pt>
                <c:pt idx="7065">
                  <c:v>2.3059055800000001</c:v>
                </c:pt>
                <c:pt idx="7066">
                  <c:v>2.3060965499999999</c:v>
                </c:pt>
                <c:pt idx="7067">
                  <c:v>2.3060965499999999</c:v>
                </c:pt>
                <c:pt idx="7068">
                  <c:v>2.3060202599999999</c:v>
                </c:pt>
                <c:pt idx="7069">
                  <c:v>2.3061730900000001</c:v>
                </c:pt>
                <c:pt idx="7070">
                  <c:v>2.3061156299999999</c:v>
                </c:pt>
                <c:pt idx="7071">
                  <c:v>2.3061349400000002</c:v>
                </c:pt>
                <c:pt idx="7072">
                  <c:v>2.3062303100000001</c:v>
                </c:pt>
                <c:pt idx="7073">
                  <c:v>2.3062875300000001</c:v>
                </c:pt>
                <c:pt idx="7074">
                  <c:v>2.3062684500000001</c:v>
                </c:pt>
                <c:pt idx="7075">
                  <c:v>2.3063831299999999</c:v>
                </c:pt>
                <c:pt idx="7076">
                  <c:v>2.3064403499999999</c:v>
                </c:pt>
                <c:pt idx="7077">
                  <c:v>2.3065741100000001</c:v>
                </c:pt>
                <c:pt idx="7078">
                  <c:v>2.3064594299999999</c:v>
                </c:pt>
                <c:pt idx="7079">
                  <c:v>2.3066313300000001</c:v>
                </c:pt>
                <c:pt idx="7080">
                  <c:v>2.3065931800000001</c:v>
                </c:pt>
                <c:pt idx="7081">
                  <c:v>2.3067266900000001</c:v>
                </c:pt>
                <c:pt idx="7082">
                  <c:v>2.30676484</c:v>
                </c:pt>
                <c:pt idx="7083">
                  <c:v>2.3066504000000001</c:v>
                </c:pt>
                <c:pt idx="7084">
                  <c:v>2.30676484</c:v>
                </c:pt>
                <c:pt idx="7085">
                  <c:v>2.3068795199999999</c:v>
                </c:pt>
                <c:pt idx="7086">
                  <c:v>2.3068222999999999</c:v>
                </c:pt>
                <c:pt idx="7087">
                  <c:v>2.3070323500000001</c:v>
                </c:pt>
                <c:pt idx="7088">
                  <c:v>2.3069176699999998</c:v>
                </c:pt>
                <c:pt idx="7089">
                  <c:v>2.3069942000000001</c:v>
                </c:pt>
                <c:pt idx="7090">
                  <c:v>2.3070514200000001</c:v>
                </c:pt>
                <c:pt idx="7091">
                  <c:v>2.3070704900000001</c:v>
                </c:pt>
                <c:pt idx="7092">
                  <c:v>2.3071277100000001</c:v>
                </c:pt>
                <c:pt idx="7093">
                  <c:v>2.30710864</c:v>
                </c:pt>
                <c:pt idx="7094">
                  <c:v>2.3073949800000002</c:v>
                </c:pt>
                <c:pt idx="7095">
                  <c:v>2.3072805399999998</c:v>
                </c:pt>
                <c:pt idx="7096">
                  <c:v>2.3072042499999998</c:v>
                </c:pt>
                <c:pt idx="7097">
                  <c:v>2.3072996099999998</c:v>
                </c:pt>
                <c:pt idx="7098">
                  <c:v>2.3074715100000001</c:v>
                </c:pt>
                <c:pt idx="7099">
                  <c:v>2.30750966</c:v>
                </c:pt>
                <c:pt idx="7100">
                  <c:v>2.30754781</c:v>
                </c:pt>
                <c:pt idx="7101">
                  <c:v>2.30758595</c:v>
                </c:pt>
                <c:pt idx="7102">
                  <c:v>2.30754781</c:v>
                </c:pt>
                <c:pt idx="7103">
                  <c:v>2.3076624899999998</c:v>
                </c:pt>
                <c:pt idx="7104">
                  <c:v>2.3076815599999998</c:v>
                </c:pt>
                <c:pt idx="7105">
                  <c:v>2.3076815599999998</c:v>
                </c:pt>
                <c:pt idx="7106">
                  <c:v>2.30783439</c:v>
                </c:pt>
                <c:pt idx="7107">
                  <c:v>2.3078150700000002</c:v>
                </c:pt>
                <c:pt idx="7108">
                  <c:v>2.3078150700000002</c:v>
                </c:pt>
                <c:pt idx="7109">
                  <c:v>2.30785346</c:v>
                </c:pt>
                <c:pt idx="7110">
                  <c:v>2.3080825800000002</c:v>
                </c:pt>
                <c:pt idx="7111">
                  <c:v>2.3080825800000002</c:v>
                </c:pt>
                <c:pt idx="7112">
                  <c:v>2.3080825800000002</c:v>
                </c:pt>
                <c:pt idx="7113">
                  <c:v>2.3081016499999998</c:v>
                </c:pt>
                <c:pt idx="7114">
                  <c:v>2.3081779500000001</c:v>
                </c:pt>
                <c:pt idx="7115">
                  <c:v>2.3081588700000002</c:v>
                </c:pt>
                <c:pt idx="7116">
                  <c:v>2.3082542400000001</c:v>
                </c:pt>
                <c:pt idx="7117">
                  <c:v>2.30827355</c:v>
                </c:pt>
                <c:pt idx="7118">
                  <c:v>2.3083689199999999</c:v>
                </c:pt>
                <c:pt idx="7119">
                  <c:v>2.3083117</c:v>
                </c:pt>
                <c:pt idx="7120">
                  <c:v>2.3084261399999999</c:v>
                </c:pt>
                <c:pt idx="7121">
                  <c:v>2.3084642899999999</c:v>
                </c:pt>
                <c:pt idx="7122">
                  <c:v>2.3084836000000002</c:v>
                </c:pt>
                <c:pt idx="7123">
                  <c:v>2.3086936499999999</c:v>
                </c:pt>
                <c:pt idx="7124">
                  <c:v>2.3087699399999999</c:v>
                </c:pt>
                <c:pt idx="7125">
                  <c:v>2.3085598900000002</c:v>
                </c:pt>
                <c:pt idx="7126">
                  <c:v>2.3087890099999999</c:v>
                </c:pt>
                <c:pt idx="7127">
                  <c:v>2.3088271599999999</c:v>
                </c:pt>
                <c:pt idx="7128">
                  <c:v>2.30873179</c:v>
                </c:pt>
                <c:pt idx="7129">
                  <c:v>2.3088653099999998</c:v>
                </c:pt>
                <c:pt idx="7130">
                  <c:v>2.3089799900000001</c:v>
                </c:pt>
                <c:pt idx="7131">
                  <c:v>2.3089609100000001</c:v>
                </c:pt>
                <c:pt idx="7132">
                  <c:v>2.3090562800000001</c:v>
                </c:pt>
                <c:pt idx="7133">
                  <c:v>2.3090562800000001</c:v>
                </c:pt>
                <c:pt idx="7134">
                  <c:v>2.3090372100000001</c:v>
                </c:pt>
                <c:pt idx="7135">
                  <c:v>2.3091518899999999</c:v>
                </c:pt>
                <c:pt idx="7136">
                  <c:v>2.3091328099999999</c:v>
                </c:pt>
                <c:pt idx="7137">
                  <c:v>2.3091900299999999</c:v>
                </c:pt>
                <c:pt idx="7138">
                  <c:v>2.3093428600000001</c:v>
                </c:pt>
                <c:pt idx="7139">
                  <c:v>2.3092663299999998</c:v>
                </c:pt>
                <c:pt idx="7140">
                  <c:v>2.3095338299999999</c:v>
                </c:pt>
                <c:pt idx="7141">
                  <c:v>2.3093810100000001</c:v>
                </c:pt>
                <c:pt idx="7142">
                  <c:v>2.3096101299999998</c:v>
                </c:pt>
                <c:pt idx="7143">
                  <c:v>2.3095910499999999</c:v>
                </c:pt>
                <c:pt idx="7144">
                  <c:v>2.3096482800000002</c:v>
                </c:pt>
                <c:pt idx="7145">
                  <c:v>2.3096101299999998</c:v>
                </c:pt>
                <c:pt idx="7146">
                  <c:v>2.3096291999999998</c:v>
                </c:pt>
                <c:pt idx="7147">
                  <c:v>2.3097629500000001</c:v>
                </c:pt>
                <c:pt idx="7148">
                  <c:v>2.3096101299999998</c:v>
                </c:pt>
                <c:pt idx="7149">
                  <c:v>2.3097055000000002</c:v>
                </c:pt>
                <c:pt idx="7150">
                  <c:v>2.30982018</c:v>
                </c:pt>
                <c:pt idx="7151">
                  <c:v>2.3099536899999999</c:v>
                </c:pt>
                <c:pt idx="7152">
                  <c:v>2.30989647</c:v>
                </c:pt>
                <c:pt idx="7153">
                  <c:v>2.3099729999999998</c:v>
                </c:pt>
                <c:pt idx="7154">
                  <c:v>2.3100874400000002</c:v>
                </c:pt>
                <c:pt idx="7155">
                  <c:v>2.3100111499999998</c:v>
                </c:pt>
                <c:pt idx="7156">
                  <c:v>2.3100874400000002</c:v>
                </c:pt>
                <c:pt idx="7157">
                  <c:v>2.3100493000000002</c:v>
                </c:pt>
                <c:pt idx="7158">
                  <c:v>2.31020212</c:v>
                </c:pt>
                <c:pt idx="7159">
                  <c:v>2.3102784199999999</c:v>
                </c:pt>
                <c:pt idx="7160">
                  <c:v>2.31029749</c:v>
                </c:pt>
                <c:pt idx="7161">
                  <c:v>2.3103547099999999</c:v>
                </c:pt>
                <c:pt idx="7162">
                  <c:v>2.3105266100000001</c:v>
                </c:pt>
                <c:pt idx="7163">
                  <c:v>2.3103931000000002</c:v>
                </c:pt>
                <c:pt idx="7164">
                  <c:v>2.3105456800000002</c:v>
                </c:pt>
                <c:pt idx="7165">
                  <c:v>2.3105075400000001</c:v>
                </c:pt>
                <c:pt idx="7166">
                  <c:v>2.3107366599999999</c:v>
                </c:pt>
                <c:pt idx="7167">
                  <c:v>2.3108513400000001</c:v>
                </c:pt>
                <c:pt idx="7168">
                  <c:v>2.3107938799999999</c:v>
                </c:pt>
                <c:pt idx="7169">
                  <c:v>2.3107938799999999</c:v>
                </c:pt>
                <c:pt idx="7170">
                  <c:v>2.3108513400000001</c:v>
                </c:pt>
                <c:pt idx="7171">
                  <c:v>2.3108704100000002</c:v>
                </c:pt>
                <c:pt idx="7172">
                  <c:v>2.3109848500000001</c:v>
                </c:pt>
                <c:pt idx="7173">
                  <c:v>2.3109848500000001</c:v>
                </c:pt>
                <c:pt idx="7174">
                  <c:v>2.3110995299999999</c:v>
                </c:pt>
                <c:pt idx="7175">
                  <c:v>2.3112523600000001</c:v>
                </c:pt>
                <c:pt idx="7176">
                  <c:v>2.3112139699999998</c:v>
                </c:pt>
                <c:pt idx="7177">
                  <c:v>2.3112332800000002</c:v>
                </c:pt>
                <c:pt idx="7178">
                  <c:v>2.3113095800000001</c:v>
                </c:pt>
                <c:pt idx="7179">
                  <c:v>2.3112905000000001</c:v>
                </c:pt>
                <c:pt idx="7180">
                  <c:v>2.3113477200000001</c:v>
                </c:pt>
                <c:pt idx="7181">
                  <c:v>2.3113668000000001</c:v>
                </c:pt>
                <c:pt idx="7182">
                  <c:v>2.31144309</c:v>
                </c:pt>
                <c:pt idx="7183">
                  <c:v>2.3114623999999999</c:v>
                </c:pt>
                <c:pt idx="7184">
                  <c:v>2.3115577699999998</c:v>
                </c:pt>
                <c:pt idx="7185">
                  <c:v>2.31144309</c:v>
                </c:pt>
                <c:pt idx="7186">
                  <c:v>2.3116340599999998</c:v>
                </c:pt>
                <c:pt idx="7187">
                  <c:v>2.3115959199999998</c:v>
                </c:pt>
                <c:pt idx="7188">
                  <c:v>2.3117106000000001</c:v>
                </c:pt>
                <c:pt idx="7189">
                  <c:v>2.31178689</c:v>
                </c:pt>
                <c:pt idx="7190">
                  <c:v>2.3118824999999998</c:v>
                </c:pt>
                <c:pt idx="7191">
                  <c:v>2.31182504</c:v>
                </c:pt>
                <c:pt idx="7192">
                  <c:v>2.31184411</c:v>
                </c:pt>
                <c:pt idx="7193">
                  <c:v>2.3119587899999998</c:v>
                </c:pt>
                <c:pt idx="7194">
                  <c:v>2.3119969399999998</c:v>
                </c:pt>
                <c:pt idx="7195">
                  <c:v>2.3120925400000001</c:v>
                </c:pt>
                <c:pt idx="7196">
                  <c:v>2.3120925400000001</c:v>
                </c:pt>
                <c:pt idx="7197">
                  <c:v>2.3121497600000001</c:v>
                </c:pt>
                <c:pt idx="7198">
                  <c:v>2.31216884</c:v>
                </c:pt>
                <c:pt idx="7199">
                  <c:v>2.31222606</c:v>
                </c:pt>
                <c:pt idx="7200">
                  <c:v>2.3123407399999998</c:v>
                </c:pt>
                <c:pt idx="7201">
                  <c:v>2.3123598099999998</c:v>
                </c:pt>
                <c:pt idx="7202">
                  <c:v>2.3124170300000002</c:v>
                </c:pt>
                <c:pt idx="7203">
                  <c:v>2.31253171</c:v>
                </c:pt>
                <c:pt idx="7204">
                  <c:v>2.3124742500000002</c:v>
                </c:pt>
                <c:pt idx="7205">
                  <c:v>2.31256986</c:v>
                </c:pt>
                <c:pt idx="7206">
                  <c:v>2.3126842999999999</c:v>
                </c:pt>
                <c:pt idx="7207">
                  <c:v>2.3126842999999999</c:v>
                </c:pt>
                <c:pt idx="7208">
                  <c:v>2.3127226799999998</c:v>
                </c:pt>
                <c:pt idx="7209">
                  <c:v>2.3126842999999999</c:v>
                </c:pt>
                <c:pt idx="7210">
                  <c:v>2.3127226799999998</c:v>
                </c:pt>
                <c:pt idx="7211">
                  <c:v>2.3128752700000001</c:v>
                </c:pt>
                <c:pt idx="7212">
                  <c:v>2.3128180500000002</c:v>
                </c:pt>
                <c:pt idx="7213">
                  <c:v>2.3130853199999999</c:v>
                </c:pt>
                <c:pt idx="7214">
                  <c:v>2.3131234599999999</c:v>
                </c:pt>
                <c:pt idx="7215">
                  <c:v>2.3131043899999999</c:v>
                </c:pt>
                <c:pt idx="7216">
                  <c:v>2.3132190700000002</c:v>
                </c:pt>
                <c:pt idx="7217">
                  <c:v>2.3131809200000002</c:v>
                </c:pt>
                <c:pt idx="7218">
                  <c:v>2.3131425399999999</c:v>
                </c:pt>
                <c:pt idx="7219">
                  <c:v>2.3133335100000001</c:v>
                </c:pt>
                <c:pt idx="7220">
                  <c:v>2.3133144400000001</c:v>
                </c:pt>
                <c:pt idx="7221">
                  <c:v>2.3134481899999999</c:v>
                </c:pt>
                <c:pt idx="7222">
                  <c:v>2.3135819400000002</c:v>
                </c:pt>
                <c:pt idx="7223">
                  <c:v>2.3135435599999998</c:v>
                </c:pt>
                <c:pt idx="7224">
                  <c:v>2.3135819400000002</c:v>
                </c:pt>
                <c:pt idx="7225">
                  <c:v>2.3137154600000001</c:v>
                </c:pt>
                <c:pt idx="7226">
                  <c:v>2.3137536000000001</c:v>
                </c:pt>
                <c:pt idx="7227">
                  <c:v>2.3138110599999999</c:v>
                </c:pt>
                <c:pt idx="7228">
                  <c:v>2.3137919899999999</c:v>
                </c:pt>
                <c:pt idx="7229">
                  <c:v>2.3138682799999999</c:v>
                </c:pt>
                <c:pt idx="7230">
                  <c:v>2.3139636499999998</c:v>
                </c:pt>
                <c:pt idx="7231">
                  <c:v>2.3139827300000002</c:v>
                </c:pt>
                <c:pt idx="7232">
                  <c:v>2.3140592600000001</c:v>
                </c:pt>
                <c:pt idx="7233">
                  <c:v>2.3142311599999998</c:v>
                </c:pt>
                <c:pt idx="7234">
                  <c:v>2.3142692999999999</c:v>
                </c:pt>
                <c:pt idx="7235">
                  <c:v>2.3143837500000002</c:v>
                </c:pt>
                <c:pt idx="7236">
                  <c:v>2.3143646699999998</c:v>
                </c:pt>
                <c:pt idx="7237">
                  <c:v>2.3143837500000002</c:v>
                </c:pt>
                <c:pt idx="7238">
                  <c:v>2.3144412000000001</c:v>
                </c:pt>
                <c:pt idx="7239">
                  <c:v>2.31447935</c:v>
                </c:pt>
                <c:pt idx="7240">
                  <c:v>2.31457472</c:v>
                </c:pt>
                <c:pt idx="7241">
                  <c:v>2.31459379</c:v>
                </c:pt>
                <c:pt idx="7242">
                  <c:v>2.31459379</c:v>
                </c:pt>
                <c:pt idx="7243">
                  <c:v>2.31491852</c:v>
                </c:pt>
                <c:pt idx="7244">
                  <c:v>2.3148419900000001</c:v>
                </c:pt>
                <c:pt idx="7245">
                  <c:v>2.31488037</c:v>
                </c:pt>
                <c:pt idx="7246">
                  <c:v>2.3148613</c:v>
                </c:pt>
                <c:pt idx="7247">
                  <c:v>2.3150138899999999</c:v>
                </c:pt>
                <c:pt idx="7248">
                  <c:v>2.3150904200000002</c:v>
                </c:pt>
                <c:pt idx="7249">
                  <c:v>2.3150713399999998</c:v>
                </c:pt>
                <c:pt idx="7250">
                  <c:v>2.3150904200000002</c:v>
                </c:pt>
                <c:pt idx="7251">
                  <c:v>2.3152620800000001</c:v>
                </c:pt>
                <c:pt idx="7252">
                  <c:v>2.3152239300000002</c:v>
                </c:pt>
                <c:pt idx="7253">
                  <c:v>2.3153576899999999</c:v>
                </c:pt>
                <c:pt idx="7254">
                  <c:v>2.3153767599999999</c:v>
                </c:pt>
                <c:pt idx="7255">
                  <c:v>2.3154914400000002</c:v>
                </c:pt>
                <c:pt idx="7256">
                  <c:v>2.3154914400000002</c:v>
                </c:pt>
                <c:pt idx="7257">
                  <c:v>2.3154721299999999</c:v>
                </c:pt>
                <c:pt idx="7258">
                  <c:v>2.3155677300000002</c:v>
                </c:pt>
                <c:pt idx="7259">
                  <c:v>2.3155868100000001</c:v>
                </c:pt>
                <c:pt idx="7260">
                  <c:v>2.3156821700000001</c:v>
                </c:pt>
                <c:pt idx="7261">
                  <c:v>2.3156631000000001</c:v>
                </c:pt>
                <c:pt idx="7262">
                  <c:v>2.3159115300000002</c:v>
                </c:pt>
                <c:pt idx="7263">
                  <c:v>2.3158731499999998</c:v>
                </c:pt>
                <c:pt idx="7264">
                  <c:v>2.3159496800000001</c:v>
                </c:pt>
                <c:pt idx="7265">
                  <c:v>2.3160259700000001</c:v>
                </c:pt>
                <c:pt idx="7266">
                  <c:v>2.31610227</c:v>
                </c:pt>
                <c:pt idx="7267">
                  <c:v>2.3162169499999998</c:v>
                </c:pt>
                <c:pt idx="7268">
                  <c:v>2.3161978699999999</c:v>
                </c:pt>
                <c:pt idx="7269">
                  <c:v>2.3162169499999998</c:v>
                </c:pt>
                <c:pt idx="7270">
                  <c:v>2.3164079200000001</c:v>
                </c:pt>
                <c:pt idx="7271">
                  <c:v>2.3163697700000001</c:v>
                </c:pt>
                <c:pt idx="7272">
                  <c:v>2.31644607</c:v>
                </c:pt>
                <c:pt idx="7273">
                  <c:v>2.31652236</c:v>
                </c:pt>
                <c:pt idx="7274">
                  <c:v>2.3166370399999998</c:v>
                </c:pt>
                <c:pt idx="7275">
                  <c:v>2.3165607499999998</c:v>
                </c:pt>
                <c:pt idx="7276">
                  <c:v>2.3166942599999998</c:v>
                </c:pt>
                <c:pt idx="7277">
                  <c:v>2.31678987</c:v>
                </c:pt>
                <c:pt idx="7278">
                  <c:v>2.3167324100000002</c:v>
                </c:pt>
                <c:pt idx="7279">
                  <c:v>2.31680894</c:v>
                </c:pt>
                <c:pt idx="7280">
                  <c:v>2.3170189899999998</c:v>
                </c:pt>
                <c:pt idx="7281">
                  <c:v>2.3170380599999998</c:v>
                </c:pt>
                <c:pt idx="7282">
                  <c:v>2.3171143500000002</c:v>
                </c:pt>
                <c:pt idx="7283">
                  <c:v>2.3171715700000002</c:v>
                </c:pt>
                <c:pt idx="7284">
                  <c:v>2.3171715700000002</c:v>
                </c:pt>
                <c:pt idx="7285">
                  <c:v>2.3174200100000002</c:v>
                </c:pt>
                <c:pt idx="7286">
                  <c:v>2.3175344500000001</c:v>
                </c:pt>
                <c:pt idx="7287">
                  <c:v>2.3173816199999999</c:v>
                </c:pt>
                <c:pt idx="7288">
                  <c:v>2.3174963000000002</c:v>
                </c:pt>
                <c:pt idx="7289">
                  <c:v>2.3177063499999999</c:v>
                </c:pt>
                <c:pt idx="7290">
                  <c:v>2.3175916700000001</c:v>
                </c:pt>
                <c:pt idx="7291">
                  <c:v>2.3176491299999999</c:v>
                </c:pt>
                <c:pt idx="7292">
                  <c:v>2.3177635699999999</c:v>
                </c:pt>
                <c:pt idx="7293">
                  <c:v>2.3178017099999999</c:v>
                </c:pt>
                <c:pt idx="7294">
                  <c:v>2.3179163900000002</c:v>
                </c:pt>
                <c:pt idx="7295">
                  <c:v>2.3179163900000002</c:v>
                </c:pt>
                <c:pt idx="7296">
                  <c:v>2.3180117600000001</c:v>
                </c:pt>
                <c:pt idx="7297">
                  <c:v>2.3181455099999999</c:v>
                </c:pt>
                <c:pt idx="7298">
                  <c:v>2.3181836599999999</c:v>
                </c:pt>
                <c:pt idx="7299">
                  <c:v>2.3182218099999998</c:v>
                </c:pt>
                <c:pt idx="7300">
                  <c:v>2.3183364900000001</c:v>
                </c:pt>
                <c:pt idx="7301">
                  <c:v>2.3182601900000002</c:v>
                </c:pt>
                <c:pt idx="7302">
                  <c:v>2.31845093</c:v>
                </c:pt>
                <c:pt idx="7303">
                  <c:v>2.3184702399999999</c:v>
                </c:pt>
                <c:pt idx="7304">
                  <c:v>2.3184893099999999</c:v>
                </c:pt>
                <c:pt idx="7305">
                  <c:v>2.3186228299999998</c:v>
                </c:pt>
                <c:pt idx="7306">
                  <c:v>2.3186037499999999</c:v>
                </c:pt>
                <c:pt idx="7307">
                  <c:v>2.31879473</c:v>
                </c:pt>
                <c:pt idx="7308">
                  <c:v>2.3187756500000001</c:v>
                </c:pt>
                <c:pt idx="7309">
                  <c:v>2.3188903299999999</c:v>
                </c:pt>
                <c:pt idx="7310">
                  <c:v>2.3190047699999998</c:v>
                </c:pt>
                <c:pt idx="7311">
                  <c:v>2.3188903299999999</c:v>
                </c:pt>
                <c:pt idx="7312">
                  <c:v>2.3190810700000002</c:v>
                </c:pt>
                <c:pt idx="7313">
                  <c:v>2.31919575</c:v>
                </c:pt>
                <c:pt idx="7314">
                  <c:v>2.31923389</c:v>
                </c:pt>
                <c:pt idx="7315">
                  <c:v>2.3191576</c:v>
                </c:pt>
                <c:pt idx="7316">
                  <c:v>2.3193485699999998</c:v>
                </c:pt>
                <c:pt idx="7317">
                  <c:v>2.3195011600000002</c:v>
                </c:pt>
                <c:pt idx="7318">
                  <c:v>2.3193104299999998</c:v>
                </c:pt>
                <c:pt idx="7319">
                  <c:v>2.3194057899999998</c:v>
                </c:pt>
                <c:pt idx="7320">
                  <c:v>2.31959677</c:v>
                </c:pt>
                <c:pt idx="7321">
                  <c:v>2.31963491</c:v>
                </c:pt>
                <c:pt idx="7322">
                  <c:v>2.31969213</c:v>
                </c:pt>
                <c:pt idx="7323">
                  <c:v>2.3197686700000002</c:v>
                </c:pt>
                <c:pt idx="7324">
                  <c:v>2.3197302799999999</c:v>
                </c:pt>
                <c:pt idx="7325">
                  <c:v>2.3197877400000002</c:v>
                </c:pt>
                <c:pt idx="7326">
                  <c:v>2.3199403300000001</c:v>
                </c:pt>
                <c:pt idx="7327">
                  <c:v>2.3199977899999999</c:v>
                </c:pt>
                <c:pt idx="7328">
                  <c:v>2.31997871</c:v>
                </c:pt>
                <c:pt idx="7329">
                  <c:v>2.3202078300000002</c:v>
                </c:pt>
                <c:pt idx="7330">
                  <c:v>2.3201887600000002</c:v>
                </c:pt>
                <c:pt idx="7331">
                  <c:v>2.3202078300000002</c:v>
                </c:pt>
                <c:pt idx="7332">
                  <c:v>2.3202841300000001</c:v>
                </c:pt>
                <c:pt idx="7333">
                  <c:v>2.3204750999999999</c:v>
                </c:pt>
                <c:pt idx="7334">
                  <c:v>2.3204178799999999</c:v>
                </c:pt>
                <c:pt idx="7335">
                  <c:v>2.3204941699999999</c:v>
                </c:pt>
                <c:pt idx="7336">
                  <c:v>2.3206088500000002</c:v>
                </c:pt>
                <c:pt idx="7337">
                  <c:v>2.3206851500000001</c:v>
                </c:pt>
                <c:pt idx="7338">
                  <c:v>2.3207614400000001</c:v>
                </c:pt>
                <c:pt idx="7339">
                  <c:v>2.3207423700000001</c:v>
                </c:pt>
                <c:pt idx="7340">
                  <c:v>2.3209333399999998</c:v>
                </c:pt>
                <c:pt idx="7341">
                  <c:v>2.3209524199999998</c:v>
                </c:pt>
                <c:pt idx="7342">
                  <c:v>2.3209905599999998</c:v>
                </c:pt>
                <c:pt idx="7343">
                  <c:v>2.3211052400000001</c:v>
                </c:pt>
                <c:pt idx="7344">
                  <c:v>2.3210480200000001</c:v>
                </c:pt>
                <c:pt idx="7345">
                  <c:v>2.3212771399999999</c:v>
                </c:pt>
                <c:pt idx="7346">
                  <c:v>2.3213343599999998</c:v>
                </c:pt>
                <c:pt idx="7347">
                  <c:v>2.3213534400000002</c:v>
                </c:pt>
                <c:pt idx="7348">
                  <c:v>2.3213534400000002</c:v>
                </c:pt>
                <c:pt idx="7349">
                  <c:v>2.3214490400000001</c:v>
                </c:pt>
                <c:pt idx="7350">
                  <c:v>2.32152534</c:v>
                </c:pt>
                <c:pt idx="7351">
                  <c:v>2.3217353799999998</c:v>
                </c:pt>
                <c:pt idx="7352">
                  <c:v>2.3216781599999998</c:v>
                </c:pt>
                <c:pt idx="7353">
                  <c:v>2.3218116800000002</c:v>
                </c:pt>
                <c:pt idx="7354">
                  <c:v>2.3217735300000002</c:v>
                </c:pt>
                <c:pt idx="7355">
                  <c:v>2.32194543</c:v>
                </c:pt>
                <c:pt idx="7356">
                  <c:v>2.3219645</c:v>
                </c:pt>
                <c:pt idx="7357">
                  <c:v>2.3221364000000002</c:v>
                </c:pt>
                <c:pt idx="7358">
                  <c:v>2.3220791799999998</c:v>
                </c:pt>
                <c:pt idx="7359">
                  <c:v>2.3223083</c:v>
                </c:pt>
                <c:pt idx="7360">
                  <c:v>2.3224992800000002</c:v>
                </c:pt>
                <c:pt idx="7361">
                  <c:v>2.3224799599999999</c:v>
                </c:pt>
                <c:pt idx="7362">
                  <c:v>2.3225565000000001</c:v>
                </c:pt>
                <c:pt idx="7363">
                  <c:v>2.3225183500000002</c:v>
                </c:pt>
                <c:pt idx="7364">
                  <c:v>2.3226137200000001</c:v>
                </c:pt>
                <c:pt idx="7365">
                  <c:v>2.3228619099999999</c:v>
                </c:pt>
                <c:pt idx="7366">
                  <c:v>2.3229384400000002</c:v>
                </c:pt>
                <c:pt idx="7367">
                  <c:v>2.3229765900000001</c:v>
                </c:pt>
                <c:pt idx="7368">
                  <c:v>2.3231101000000001</c:v>
                </c:pt>
                <c:pt idx="7369">
                  <c:v>2.3230910300000001</c:v>
                </c:pt>
                <c:pt idx="7370">
                  <c:v>2.3232057099999999</c:v>
                </c:pt>
                <c:pt idx="7371">
                  <c:v>2.3232629299999998</c:v>
                </c:pt>
                <c:pt idx="7372">
                  <c:v>2.3234348300000001</c:v>
                </c:pt>
                <c:pt idx="7373">
                  <c:v>2.32351112</c:v>
                </c:pt>
                <c:pt idx="7374">
                  <c:v>2.3234539000000001</c:v>
                </c:pt>
                <c:pt idx="7375">
                  <c:v>2.3237211699999998</c:v>
                </c:pt>
                <c:pt idx="7376">
                  <c:v>2.3237786300000001</c:v>
                </c:pt>
                <c:pt idx="7377">
                  <c:v>2.3237977000000001</c:v>
                </c:pt>
                <c:pt idx="7378">
                  <c:v>2.32381678</c:v>
                </c:pt>
                <c:pt idx="7379">
                  <c:v>2.3239886799999998</c:v>
                </c:pt>
                <c:pt idx="7380">
                  <c:v>2.3241221900000002</c:v>
                </c:pt>
                <c:pt idx="7381">
                  <c:v>2.3241987200000001</c:v>
                </c:pt>
                <c:pt idx="7382">
                  <c:v>2.32429409</c:v>
                </c:pt>
                <c:pt idx="7383">
                  <c:v>2.3243322399999999</c:v>
                </c:pt>
                <c:pt idx="7384">
                  <c:v>2.3245041400000002</c:v>
                </c:pt>
                <c:pt idx="7385">
                  <c:v>2.3245804300000001</c:v>
                </c:pt>
                <c:pt idx="7386">
                  <c:v>2.32463789</c:v>
                </c:pt>
                <c:pt idx="7387">
                  <c:v>2.3247713999999999</c:v>
                </c:pt>
                <c:pt idx="7388">
                  <c:v>2.3247713999999999</c:v>
                </c:pt>
                <c:pt idx="7389">
                  <c:v>2.3249814500000001</c:v>
                </c:pt>
                <c:pt idx="7390">
                  <c:v>2.3250196000000001</c:v>
                </c:pt>
                <c:pt idx="7391">
                  <c:v>2.3250961299999999</c:v>
                </c:pt>
                <c:pt idx="7392">
                  <c:v>2.3251724199999999</c:v>
                </c:pt>
                <c:pt idx="7393">
                  <c:v>2.3252680300000002</c:v>
                </c:pt>
                <c:pt idx="7394">
                  <c:v>2.3253634000000001</c:v>
                </c:pt>
                <c:pt idx="7395">
                  <c:v>2.3255162199999999</c:v>
                </c:pt>
                <c:pt idx="7396">
                  <c:v>2.32545877</c:v>
                </c:pt>
                <c:pt idx="7397">
                  <c:v>2.3255734399999999</c:v>
                </c:pt>
                <c:pt idx="7398">
                  <c:v>2.3257453400000001</c:v>
                </c:pt>
                <c:pt idx="7399">
                  <c:v>2.3257262700000001</c:v>
                </c:pt>
                <c:pt idx="7400">
                  <c:v>2.3259172399999999</c:v>
                </c:pt>
                <c:pt idx="7401">
                  <c:v>2.3259553899999998</c:v>
                </c:pt>
                <c:pt idx="7402">
                  <c:v>2.3259744599999999</c:v>
                </c:pt>
                <c:pt idx="7403">
                  <c:v>2.3261079800000002</c:v>
                </c:pt>
                <c:pt idx="7404">
                  <c:v>2.32616544</c:v>
                </c:pt>
                <c:pt idx="7405">
                  <c:v>2.32626081</c:v>
                </c:pt>
                <c:pt idx="7406">
                  <c:v>2.3264136299999998</c:v>
                </c:pt>
                <c:pt idx="7407">
                  <c:v>2.3265090000000002</c:v>
                </c:pt>
                <c:pt idx="7408">
                  <c:v>2.3265280700000002</c:v>
                </c:pt>
                <c:pt idx="7409">
                  <c:v>2.3265280700000002</c:v>
                </c:pt>
                <c:pt idx="7410">
                  <c:v>2.3267764999999998</c:v>
                </c:pt>
                <c:pt idx="7411">
                  <c:v>2.3267955800000002</c:v>
                </c:pt>
                <c:pt idx="7412">
                  <c:v>2.32696748</c:v>
                </c:pt>
                <c:pt idx="7413">
                  <c:v>2.32696748</c:v>
                </c:pt>
                <c:pt idx="7414">
                  <c:v>2.3271391399999999</c:v>
                </c:pt>
                <c:pt idx="7415">
                  <c:v>2.3271775200000002</c:v>
                </c:pt>
                <c:pt idx="7416">
                  <c:v>2.3276548400000001</c:v>
                </c:pt>
                <c:pt idx="7417">
                  <c:v>2.3279221099999998</c:v>
                </c:pt>
                <c:pt idx="7418">
                  <c:v>2.3278648899999999</c:v>
                </c:pt>
                <c:pt idx="7419">
                  <c:v>2.3279983999999998</c:v>
                </c:pt>
                <c:pt idx="7420">
                  <c:v>2.3281130800000001</c:v>
                </c:pt>
                <c:pt idx="7421">
                  <c:v>2.3281321500000001</c:v>
                </c:pt>
                <c:pt idx="7422">
                  <c:v>2.3282849799999998</c:v>
                </c:pt>
                <c:pt idx="7423">
                  <c:v>2.3283040499999998</c:v>
                </c:pt>
                <c:pt idx="7424">
                  <c:v>2.3284759500000001</c:v>
                </c:pt>
                <c:pt idx="7425">
                  <c:v>2.32860947</c:v>
                </c:pt>
                <c:pt idx="7426">
                  <c:v>2.3287432199999998</c:v>
                </c:pt>
                <c:pt idx="7427">
                  <c:v>2.3288004400000002</c:v>
                </c:pt>
                <c:pt idx="7428">
                  <c:v>2.3288195100000002</c:v>
                </c:pt>
                <c:pt idx="7429">
                  <c:v>2.32899141</c:v>
                </c:pt>
                <c:pt idx="7430">
                  <c:v>2.32895327</c:v>
                </c:pt>
                <c:pt idx="7431">
                  <c:v>2.3292205300000002</c:v>
                </c:pt>
                <c:pt idx="7432">
                  <c:v>2.3292968300000001</c:v>
                </c:pt>
                <c:pt idx="7433">
                  <c:v>2.3292777500000001</c:v>
                </c:pt>
                <c:pt idx="7434">
                  <c:v>2.3294687299999999</c:v>
                </c:pt>
                <c:pt idx="7435">
                  <c:v>2.3296406300000001</c:v>
                </c:pt>
                <c:pt idx="7436">
                  <c:v>2.3298125299999999</c:v>
                </c:pt>
                <c:pt idx="7437">
                  <c:v>2.3299078899999999</c:v>
                </c:pt>
                <c:pt idx="7438">
                  <c:v>2.3300035000000001</c:v>
                </c:pt>
                <c:pt idx="7439">
                  <c:v>2.3302516899999999</c:v>
                </c:pt>
                <c:pt idx="7440">
                  <c:v>2.3304617400000001</c:v>
                </c:pt>
                <c:pt idx="7441">
                  <c:v>2.3305764199999999</c:v>
                </c:pt>
                <c:pt idx="7442">
                  <c:v>2.3307480800000002</c:v>
                </c:pt>
                <c:pt idx="7443">
                  <c:v>2.3308246100000001</c:v>
                </c:pt>
                <c:pt idx="7444">
                  <c:v>2.3310918799999998</c:v>
                </c:pt>
                <c:pt idx="7445">
                  <c:v>2.33139729</c:v>
                </c:pt>
                <c:pt idx="7446">
                  <c:v>2.3314929000000002</c:v>
                </c:pt>
                <c:pt idx="7447">
                  <c:v>2.3318364599999999</c:v>
                </c:pt>
                <c:pt idx="7448">
                  <c:v>2.3319702100000002</c:v>
                </c:pt>
                <c:pt idx="7449">
                  <c:v>2.3321611899999999</c:v>
                </c:pt>
                <c:pt idx="7450">
                  <c:v>2.3325240599999999</c:v>
                </c:pt>
                <c:pt idx="7451">
                  <c:v>2.3326957199999998</c:v>
                </c:pt>
                <c:pt idx="7452">
                  <c:v>2.3329632299999998</c:v>
                </c:pt>
                <c:pt idx="7453">
                  <c:v>2.33332586</c:v>
                </c:pt>
                <c:pt idx="7454">
                  <c:v>2.33363152</c:v>
                </c:pt>
                <c:pt idx="7455">
                  <c:v>2.3338606400000002</c:v>
                </c:pt>
                <c:pt idx="7456">
                  <c:v>2.3341660499999999</c:v>
                </c:pt>
                <c:pt idx="7457">
                  <c:v>2.3344907799999999</c:v>
                </c:pt>
                <c:pt idx="7458">
                  <c:v>2.3347199000000001</c:v>
                </c:pt>
                <c:pt idx="7459">
                  <c:v>2.33512092</c:v>
                </c:pt>
                <c:pt idx="7460">
                  <c:v>2.3352737399999999</c:v>
                </c:pt>
                <c:pt idx="7461">
                  <c:v>2.3357129099999998</c:v>
                </c:pt>
                <c:pt idx="7462">
                  <c:v>2.3357891999999998</c:v>
                </c:pt>
                <c:pt idx="7463">
                  <c:v>2.3361329999999998</c:v>
                </c:pt>
                <c:pt idx="7464">
                  <c:v>2.33641934</c:v>
                </c:pt>
                <c:pt idx="7465">
                  <c:v>2.3366484600000001</c:v>
                </c:pt>
                <c:pt idx="7466">
                  <c:v>2.3371448500000001</c:v>
                </c:pt>
                <c:pt idx="7467">
                  <c:v>2.3372404599999999</c:v>
                </c:pt>
                <c:pt idx="7468">
                  <c:v>2.3374505000000001</c:v>
                </c:pt>
                <c:pt idx="7469">
                  <c:v>2.3378515200000001</c:v>
                </c:pt>
                <c:pt idx="7470">
                  <c:v>2.3381569400000002</c:v>
                </c:pt>
                <c:pt idx="7471">
                  <c:v>2.3383669899999999</c:v>
                </c:pt>
                <c:pt idx="7472">
                  <c:v>2.3386342500000001</c:v>
                </c:pt>
                <c:pt idx="7473">
                  <c:v>2.3389399100000001</c:v>
                </c:pt>
                <c:pt idx="7474">
                  <c:v>2.3392262499999998</c:v>
                </c:pt>
                <c:pt idx="7475">
                  <c:v>2.3394935100000001</c:v>
                </c:pt>
                <c:pt idx="7476">
                  <c:v>2.3395891199999999</c:v>
                </c:pt>
                <c:pt idx="7477">
                  <c:v>2.3399710699999998</c:v>
                </c:pt>
                <c:pt idx="7478">
                  <c:v>2.3401236500000002</c:v>
                </c:pt>
                <c:pt idx="7479">
                  <c:v>2.34056306</c:v>
                </c:pt>
                <c:pt idx="7480">
                  <c:v>2.3409066200000002</c:v>
                </c:pt>
                <c:pt idx="7481">
                  <c:v>2.3410213</c:v>
                </c:pt>
                <c:pt idx="7482">
                  <c:v>2.3414604699999999</c:v>
                </c:pt>
                <c:pt idx="7483">
                  <c:v>2.3418231</c:v>
                </c:pt>
                <c:pt idx="7484">
                  <c:v>2.3419949999999998</c:v>
                </c:pt>
                <c:pt idx="7485">
                  <c:v>2.3423197299999998</c:v>
                </c:pt>
                <c:pt idx="7486">
                  <c:v>2.34260607</c:v>
                </c:pt>
                <c:pt idx="7487">
                  <c:v>2.34296894</c:v>
                </c:pt>
                <c:pt idx="7488">
                  <c:v>2.3432552800000002</c:v>
                </c:pt>
                <c:pt idx="7489">
                  <c:v>2.3435609300000002</c:v>
                </c:pt>
                <c:pt idx="7490">
                  <c:v>2.3438472699999999</c:v>
                </c:pt>
                <c:pt idx="7491">
                  <c:v>2.3443245899999998</c:v>
                </c:pt>
                <c:pt idx="7492">
                  <c:v>2.3447256099999998</c:v>
                </c:pt>
                <c:pt idx="7493">
                  <c:v>2.3450694099999998</c:v>
                </c:pt>
                <c:pt idx="7494">
                  <c:v>2.3453176</c:v>
                </c:pt>
                <c:pt idx="7495">
                  <c:v>2.3458712099999999</c:v>
                </c:pt>
                <c:pt idx="7496">
                  <c:v>2.3460621800000001</c:v>
                </c:pt>
                <c:pt idx="7497">
                  <c:v>2.3466923199999998</c:v>
                </c:pt>
                <c:pt idx="7498">
                  <c:v>2.3471124200000002</c:v>
                </c:pt>
                <c:pt idx="7499">
                  <c:v>2.34766626</c:v>
                </c:pt>
                <c:pt idx="7500">
                  <c:v>2.3481054299999999</c:v>
                </c:pt>
                <c:pt idx="7501">
                  <c:v>2.3486783500000001</c:v>
                </c:pt>
                <c:pt idx="7502">
                  <c:v>2.3491365900000001</c:v>
                </c:pt>
                <c:pt idx="7503">
                  <c:v>2.3496711299999999</c:v>
                </c:pt>
                <c:pt idx="7504">
                  <c:v>2.3503203400000001</c:v>
                </c:pt>
                <c:pt idx="7505">
                  <c:v>2.3508169699999999</c:v>
                </c:pt>
                <c:pt idx="7506">
                  <c:v>2.3513324299999998</c:v>
                </c:pt>
                <c:pt idx="7507">
                  <c:v>2.3520197899999999</c:v>
                </c:pt>
                <c:pt idx="7508">
                  <c:v>2.3525354900000002</c:v>
                </c:pt>
                <c:pt idx="7509">
                  <c:v>2.3530700200000001</c:v>
                </c:pt>
                <c:pt idx="7510">
                  <c:v>2.3537576200000001</c:v>
                </c:pt>
                <c:pt idx="7511">
                  <c:v>2.3544449799999998</c:v>
                </c:pt>
                <c:pt idx="7512">
                  <c:v>2.3549985900000001</c:v>
                </c:pt>
                <c:pt idx="7513">
                  <c:v>2.3555905799999999</c:v>
                </c:pt>
                <c:pt idx="7514">
                  <c:v>2.3562398</c:v>
                </c:pt>
                <c:pt idx="7515">
                  <c:v>2.3567554999999998</c:v>
                </c:pt>
                <c:pt idx="7516">
                  <c:v>2.35736656</c:v>
                </c:pt>
                <c:pt idx="7517">
                  <c:v>2.3579773899999998</c:v>
                </c:pt>
                <c:pt idx="7518">
                  <c:v>2.3584740200000001</c:v>
                </c:pt>
                <c:pt idx="7519">
                  <c:v>2.3591422999999998</c:v>
                </c:pt>
                <c:pt idx="7520">
                  <c:v>2.3596386900000001</c:v>
                </c:pt>
                <c:pt idx="7521">
                  <c:v>2.3601925399999999</c:v>
                </c:pt>
                <c:pt idx="7522">
                  <c:v>2.3607461500000002</c:v>
                </c:pt>
                <c:pt idx="7523">
                  <c:v>2.36128092</c:v>
                </c:pt>
                <c:pt idx="7524">
                  <c:v>2.3619682800000001</c:v>
                </c:pt>
                <c:pt idx="7525">
                  <c:v>2.3626174899999999</c:v>
                </c:pt>
                <c:pt idx="7526">
                  <c:v>2.36320949</c:v>
                </c:pt>
                <c:pt idx="7527">
                  <c:v>2.3638587000000002</c:v>
                </c:pt>
                <c:pt idx="7528">
                  <c:v>2.3644697699999999</c:v>
                </c:pt>
                <c:pt idx="7529">
                  <c:v>2.3651380500000001</c:v>
                </c:pt>
                <c:pt idx="7530">
                  <c:v>2.36590195</c:v>
                </c:pt>
                <c:pt idx="7531">
                  <c:v>2.3666274500000002</c:v>
                </c:pt>
                <c:pt idx="7532">
                  <c:v>2.3673532000000002</c:v>
                </c:pt>
                <c:pt idx="7533">
                  <c:v>2.3681740800000002</c:v>
                </c:pt>
                <c:pt idx="7534">
                  <c:v>2.3689379700000002</c:v>
                </c:pt>
                <c:pt idx="7535">
                  <c:v>2.3697972300000001</c:v>
                </c:pt>
                <c:pt idx="7536">
                  <c:v>2.3708283899999998</c:v>
                </c:pt>
                <c:pt idx="7537">
                  <c:v>2.3718020900000001</c:v>
                </c:pt>
                <c:pt idx="7538">
                  <c:v>2.3728141800000002</c:v>
                </c:pt>
                <c:pt idx="7539">
                  <c:v>2.3739216299999999</c:v>
                </c:pt>
                <c:pt idx="7540">
                  <c:v>2.3750865499999998</c:v>
                </c:pt>
                <c:pt idx="7541">
                  <c:v>2.3763659000000001</c:v>
                </c:pt>
                <c:pt idx="7542">
                  <c:v>2.3775880300000001</c:v>
                </c:pt>
                <c:pt idx="7543">
                  <c:v>2.3790008999999999</c:v>
                </c:pt>
                <c:pt idx="7544">
                  <c:v>2.3804712299999999</c:v>
                </c:pt>
                <c:pt idx="7545">
                  <c:v>2.3820753099999998</c:v>
                </c:pt>
                <c:pt idx="7546">
                  <c:v>2.3836219299999999</c:v>
                </c:pt>
                <c:pt idx="7547">
                  <c:v>2.3853595300000001</c:v>
                </c:pt>
                <c:pt idx="7548">
                  <c:v>2.3871545799999998</c:v>
                </c:pt>
                <c:pt idx="7549">
                  <c:v>2.38891125</c:v>
                </c:pt>
                <c:pt idx="7550">
                  <c:v>2.3906488399999999</c:v>
                </c:pt>
                <c:pt idx="7551">
                  <c:v>2.3926155599999999</c:v>
                </c:pt>
                <c:pt idx="7552">
                  <c:v>2.39435339</c:v>
                </c:pt>
                <c:pt idx="7553">
                  <c:v>2.39601445</c:v>
                </c:pt>
                <c:pt idx="7554">
                  <c:v>2.3976376099999999</c:v>
                </c:pt>
                <c:pt idx="7555">
                  <c:v>2.3992798299999998</c:v>
                </c:pt>
                <c:pt idx="7556">
                  <c:v>2.4007120099999999</c:v>
                </c:pt>
                <c:pt idx="7557">
                  <c:v>2.4020867300000002</c:v>
                </c:pt>
                <c:pt idx="7558">
                  <c:v>2.4036142800000002</c:v>
                </c:pt>
                <c:pt idx="7559">
                  <c:v>2.4047982700000001</c:v>
                </c:pt>
                <c:pt idx="7560">
                  <c:v>2.40605855</c:v>
                </c:pt>
                <c:pt idx="7561">
                  <c:v>2.4074332699999998</c:v>
                </c:pt>
                <c:pt idx="7562">
                  <c:v>2.4086935500000002</c:v>
                </c:pt>
                <c:pt idx="7563">
                  <c:v>2.4097437899999998</c:v>
                </c:pt>
                <c:pt idx="7564">
                  <c:v>2.4108321699999999</c:v>
                </c:pt>
                <c:pt idx="7565">
                  <c:v>2.4119014700000001</c:v>
                </c:pt>
                <c:pt idx="7566">
                  <c:v>2.41306639</c:v>
                </c:pt>
                <c:pt idx="7567">
                  <c:v>2.4140591599999999</c:v>
                </c:pt>
                <c:pt idx="7568">
                  <c:v>2.41509032</c:v>
                </c:pt>
                <c:pt idx="7569">
                  <c:v>2.4160833400000001</c:v>
                </c:pt>
                <c:pt idx="7570">
                  <c:v>2.41701889</c:v>
                </c:pt>
                <c:pt idx="7571">
                  <c:v>2.41789722</c:v>
                </c:pt>
                <c:pt idx="7572">
                  <c:v>2.4187183399999999</c:v>
                </c:pt>
                <c:pt idx="7573">
                  <c:v>2.4196157500000002</c:v>
                </c:pt>
                <c:pt idx="7574">
                  <c:v>2.4204177900000001</c:v>
                </c:pt>
                <c:pt idx="7575">
                  <c:v>2.4211435300000002</c:v>
                </c:pt>
                <c:pt idx="7576">
                  <c:v>2.42207909</c:v>
                </c:pt>
                <c:pt idx="7577">
                  <c:v>2.4226901500000002</c:v>
                </c:pt>
                <c:pt idx="7578">
                  <c:v>2.4235303400000001</c:v>
                </c:pt>
                <c:pt idx="7579">
                  <c:v>2.4243514500000001</c:v>
                </c:pt>
                <c:pt idx="7580">
                  <c:v>2.4251341800000001</c:v>
                </c:pt>
                <c:pt idx="7581">
                  <c:v>2.4258790000000001</c:v>
                </c:pt>
                <c:pt idx="7582">
                  <c:v>2.4266619700000001</c:v>
                </c:pt>
                <c:pt idx="7583">
                  <c:v>2.4272921099999998</c:v>
                </c:pt>
                <c:pt idx="7584">
                  <c:v>2.4280557599999999</c:v>
                </c:pt>
                <c:pt idx="7585">
                  <c:v>2.4287622</c:v>
                </c:pt>
                <c:pt idx="7586">
                  <c:v>2.42952609</c:v>
                </c:pt>
                <c:pt idx="7587">
                  <c:v>2.4303471999999999</c:v>
                </c:pt>
                <c:pt idx="7588">
                  <c:v>2.4309773400000001</c:v>
                </c:pt>
                <c:pt idx="7589">
                  <c:v>2.4316647100000002</c:v>
                </c:pt>
                <c:pt idx="7590">
                  <c:v>2.4323904500000002</c:v>
                </c:pt>
                <c:pt idx="7591">
                  <c:v>2.4331922499999998</c:v>
                </c:pt>
                <c:pt idx="7592">
                  <c:v>2.4340515100000002</c:v>
                </c:pt>
                <c:pt idx="7593">
                  <c:v>2.4347772600000002</c:v>
                </c:pt>
                <c:pt idx="7594">
                  <c:v>2.4355599899999998</c:v>
                </c:pt>
                <c:pt idx="7595">
                  <c:v>2.43643856</c:v>
                </c:pt>
                <c:pt idx="7596">
                  <c:v>2.4370303199999999</c:v>
                </c:pt>
                <c:pt idx="7597">
                  <c:v>2.4379279600000001</c:v>
                </c:pt>
                <c:pt idx="7598">
                  <c:v>2.43882537</c:v>
                </c:pt>
                <c:pt idx="7599">
                  <c:v>2.4397227799999999</c:v>
                </c:pt>
                <c:pt idx="7600">
                  <c:v>2.44042921</c:v>
                </c:pt>
                <c:pt idx="7601">
                  <c:v>2.4414222200000002</c:v>
                </c:pt>
                <c:pt idx="7602">
                  <c:v>2.4422624100000001</c:v>
                </c:pt>
                <c:pt idx="7603">
                  <c:v>2.4433126399999998</c:v>
                </c:pt>
                <c:pt idx="7604">
                  <c:v>2.4441719100000001</c:v>
                </c:pt>
                <c:pt idx="7605">
                  <c:v>2.4452412099999998</c:v>
                </c:pt>
                <c:pt idx="7606">
                  <c:v>2.4461576900000002</c:v>
                </c:pt>
                <c:pt idx="7607">
                  <c:v>2.4471697799999999</c:v>
                </c:pt>
                <c:pt idx="7608">
                  <c:v>2.44820094</c:v>
                </c:pt>
                <c:pt idx="7609">
                  <c:v>2.44936562</c:v>
                </c:pt>
                <c:pt idx="7610">
                  <c:v>2.4505686799999999</c:v>
                </c:pt>
                <c:pt idx="7611">
                  <c:v>2.4517717399999999</c:v>
                </c:pt>
                <c:pt idx="7612">
                  <c:v>2.45289826</c:v>
                </c:pt>
                <c:pt idx="7613">
                  <c:v>2.4541776199999998</c:v>
                </c:pt>
                <c:pt idx="7614">
                  <c:v>2.45528507</c:v>
                </c:pt>
                <c:pt idx="7615">
                  <c:v>2.4565834999999998</c:v>
                </c:pt>
                <c:pt idx="7616">
                  <c:v>2.45788217</c:v>
                </c:pt>
                <c:pt idx="7617">
                  <c:v>2.4593715700000001</c:v>
                </c:pt>
                <c:pt idx="7618">
                  <c:v>2.4608800400000002</c:v>
                </c:pt>
                <c:pt idx="7619">
                  <c:v>2.4622738399999999</c:v>
                </c:pt>
                <c:pt idx="7620">
                  <c:v>2.4636869400000001</c:v>
                </c:pt>
                <c:pt idx="7621">
                  <c:v>2.46532917</c:v>
                </c:pt>
                <c:pt idx="7622">
                  <c:v>2.4671049100000002</c:v>
                </c:pt>
                <c:pt idx="7623">
                  <c:v>2.46882343</c:v>
                </c:pt>
                <c:pt idx="7624">
                  <c:v>2.4707138500000001</c:v>
                </c:pt>
                <c:pt idx="7625">
                  <c:v>2.4725086699999999</c:v>
                </c:pt>
                <c:pt idx="7626">
                  <c:v>2.4743990899999999</c:v>
                </c:pt>
                <c:pt idx="7627">
                  <c:v>2.47630858</c:v>
                </c:pt>
                <c:pt idx="7628">
                  <c:v>2.4783518299999998</c:v>
                </c:pt>
                <c:pt idx="7629">
                  <c:v>2.4803948400000002</c:v>
                </c:pt>
                <c:pt idx="7630">
                  <c:v>2.4827053499999998</c:v>
                </c:pt>
                <c:pt idx="7631">
                  <c:v>2.4849777199999998</c:v>
                </c:pt>
                <c:pt idx="7632">
                  <c:v>2.48711634</c:v>
                </c:pt>
                <c:pt idx="7633">
                  <c:v>2.4895796799999999</c:v>
                </c:pt>
                <c:pt idx="7634">
                  <c:v>2.49213839</c:v>
                </c:pt>
                <c:pt idx="7635">
                  <c:v>2.4946780199999998</c:v>
                </c:pt>
                <c:pt idx="7636">
                  <c:v>2.4972558</c:v>
                </c:pt>
                <c:pt idx="7637">
                  <c:v>2.4999098800000001</c:v>
                </c:pt>
                <c:pt idx="7638">
                  <c:v>2.5026404900000001</c:v>
                </c:pt>
                <c:pt idx="7639">
                  <c:v>2.5055239199999999</c:v>
                </c:pt>
                <c:pt idx="7640">
                  <c:v>2.5082545299999999</c:v>
                </c:pt>
                <c:pt idx="7641">
                  <c:v>2.5111949400000002</c:v>
                </c:pt>
                <c:pt idx="7642">
                  <c:v>2.5140783799999999</c:v>
                </c:pt>
                <c:pt idx="7643">
                  <c:v>2.5171144000000001</c:v>
                </c:pt>
                <c:pt idx="7644">
                  <c:v>2.5201122800000002</c:v>
                </c:pt>
                <c:pt idx="7645">
                  <c:v>2.5231866799999998</c:v>
                </c:pt>
                <c:pt idx="7646">
                  <c:v>2.5264327500000001</c:v>
                </c:pt>
                <c:pt idx="7647">
                  <c:v>2.5295643800000001</c:v>
                </c:pt>
                <c:pt idx="7648">
                  <c:v>2.5327723</c:v>
                </c:pt>
                <c:pt idx="7649">
                  <c:v>2.5359229999999999</c:v>
                </c:pt>
                <c:pt idx="7650">
                  <c:v>2.53903532</c:v>
                </c:pt>
                <c:pt idx="7651">
                  <c:v>2.5422816300000002</c:v>
                </c:pt>
                <c:pt idx="7652">
                  <c:v>2.5459096400000001</c:v>
                </c:pt>
                <c:pt idx="7653">
                  <c:v>2.54907942</c:v>
                </c:pt>
                <c:pt idx="7654">
                  <c:v>2.5524399299999998</c:v>
                </c:pt>
                <c:pt idx="7655">
                  <c:v>2.55574346</c:v>
                </c:pt>
                <c:pt idx="7656">
                  <c:v>2.5591232800000001</c:v>
                </c:pt>
                <c:pt idx="7657">
                  <c:v>2.5625412500000002</c:v>
                </c:pt>
                <c:pt idx="7658">
                  <c:v>2.5660545799999999</c:v>
                </c:pt>
                <c:pt idx="7659">
                  <c:v>2.5694727899999998</c:v>
                </c:pt>
                <c:pt idx="7660">
                  <c:v>2.5731198800000001</c:v>
                </c:pt>
                <c:pt idx="7661">
                  <c:v>2.5765378499999998</c:v>
                </c:pt>
                <c:pt idx="7662">
                  <c:v>2.5801849400000001</c:v>
                </c:pt>
                <c:pt idx="7663">
                  <c:v>2.5839657800000002</c:v>
                </c:pt>
                <c:pt idx="7664">
                  <c:v>2.58768916</c:v>
                </c:pt>
                <c:pt idx="7665">
                  <c:v>2.59158468</c:v>
                </c:pt>
                <c:pt idx="7666">
                  <c:v>2.5956709400000002</c:v>
                </c:pt>
                <c:pt idx="7667">
                  <c:v>2.5994517799999999</c:v>
                </c:pt>
                <c:pt idx="7668">
                  <c:v>2.6037099399999999</c:v>
                </c:pt>
                <c:pt idx="7669">
                  <c:v>2.6080825299999999</c:v>
                </c:pt>
                <c:pt idx="7670">
                  <c:v>2.6123788399999999</c:v>
                </c:pt>
                <c:pt idx="7671">
                  <c:v>2.6169807899999999</c:v>
                </c:pt>
                <c:pt idx="7672">
                  <c:v>2.62158275</c:v>
                </c:pt>
                <c:pt idx="7673">
                  <c:v>2.6265091900000002</c:v>
                </c:pt>
                <c:pt idx="7674">
                  <c:v>2.6312637300000001</c:v>
                </c:pt>
                <c:pt idx="7675">
                  <c:v>2.6363811500000001</c:v>
                </c:pt>
                <c:pt idx="7676">
                  <c:v>2.6415750999999998</c:v>
                </c:pt>
                <c:pt idx="7677">
                  <c:v>2.6470360799999999</c:v>
                </c:pt>
                <c:pt idx="7678">
                  <c:v>2.6525738200000002</c:v>
                </c:pt>
                <c:pt idx="7679">
                  <c:v>2.6580347999999998</c:v>
                </c:pt>
                <c:pt idx="7680">
                  <c:v>2.6638779600000002</c:v>
                </c:pt>
                <c:pt idx="7681">
                  <c:v>2.6695299100000001</c:v>
                </c:pt>
                <c:pt idx="7682">
                  <c:v>2.6754302999999999</c:v>
                </c:pt>
                <c:pt idx="7683">
                  <c:v>2.6812925299999999</c:v>
                </c:pt>
                <c:pt idx="7684">
                  <c:v>2.6873264300000002</c:v>
                </c:pt>
                <c:pt idx="7685">
                  <c:v>2.6930358399999998</c:v>
                </c:pt>
                <c:pt idx="7686">
                  <c:v>2.6990315900000001</c:v>
                </c:pt>
                <c:pt idx="7687">
                  <c:v>2.7050847999999998</c:v>
                </c:pt>
                <c:pt idx="7688">
                  <c:v>2.7111187000000001</c:v>
                </c:pt>
                <c:pt idx="7689">
                  <c:v>2.7170953799999999</c:v>
                </c:pt>
                <c:pt idx="7690">
                  <c:v>2.7229576099999999</c:v>
                </c:pt>
                <c:pt idx="7691">
                  <c:v>2.7289152099999998</c:v>
                </c:pt>
                <c:pt idx="7692">
                  <c:v>2.73462462</c:v>
                </c:pt>
                <c:pt idx="7693">
                  <c:v>2.7405631499999998</c:v>
                </c:pt>
                <c:pt idx="7694">
                  <c:v>2.7461388100000002</c:v>
                </c:pt>
                <c:pt idx="7695">
                  <c:v>2.75171447</c:v>
                </c:pt>
                <c:pt idx="7696">
                  <c:v>2.7573666600000002</c:v>
                </c:pt>
                <c:pt idx="7697">
                  <c:v>2.76301861</c:v>
                </c:pt>
                <c:pt idx="7698">
                  <c:v>2.7683651399999998</c:v>
                </c:pt>
                <c:pt idx="7699">
                  <c:v>2.7737691400000002</c:v>
                </c:pt>
                <c:pt idx="7700">
                  <c:v>2.7792301199999998</c:v>
                </c:pt>
                <c:pt idx="7701">
                  <c:v>2.7843859200000001</c:v>
                </c:pt>
                <c:pt idx="7702">
                  <c:v>2.7894268000000002</c:v>
                </c:pt>
                <c:pt idx="7703">
                  <c:v>2.7943150999999999</c:v>
                </c:pt>
                <c:pt idx="7704">
                  <c:v>2.7993752999999999</c:v>
                </c:pt>
                <c:pt idx="7705">
                  <c:v>2.7999863600000001</c:v>
                </c:pt>
                <c:pt idx="7706">
                  <c:v>2.78623223</c:v>
                </c:pt>
                <c:pt idx="7707">
                  <c:v>2.7837459999999998</c:v>
                </c:pt>
                <c:pt idx="7708">
                  <c:v>2.7736544599999999</c:v>
                </c:pt>
                <c:pt idx="7709">
                  <c:v>2.7636296699999998</c:v>
                </c:pt>
                <c:pt idx="7710">
                  <c:v>2.7536239600000001</c:v>
                </c:pt>
                <c:pt idx="7711">
                  <c:v>2.7435991799999999</c:v>
                </c:pt>
                <c:pt idx="7712">
                  <c:v>2.7335743899999998</c:v>
                </c:pt>
                <c:pt idx="7713">
                  <c:v>2.7235686800000001</c:v>
                </c:pt>
                <c:pt idx="7714">
                  <c:v>2.7135629699999999</c:v>
                </c:pt>
                <c:pt idx="7715">
                  <c:v>2.7035570099999999</c:v>
                </c:pt>
                <c:pt idx="7716">
                  <c:v>2.6935322300000002</c:v>
                </c:pt>
                <c:pt idx="7717">
                  <c:v>2.68352652</c:v>
                </c:pt>
                <c:pt idx="7718">
                  <c:v>2.6734826599999999</c:v>
                </c:pt>
                <c:pt idx="7719">
                  <c:v>2.6634388000000002</c:v>
                </c:pt>
                <c:pt idx="7720">
                  <c:v>2.6533565499999998</c:v>
                </c:pt>
                <c:pt idx="7721">
                  <c:v>2.6433508400000001</c:v>
                </c:pt>
                <c:pt idx="7722">
                  <c:v>2.63332605</c:v>
                </c:pt>
                <c:pt idx="7723">
                  <c:v>2.6233012699999998</c:v>
                </c:pt>
                <c:pt idx="7724">
                  <c:v>2.6131999499999998</c:v>
                </c:pt>
                <c:pt idx="7725">
                  <c:v>2.6031942400000001</c:v>
                </c:pt>
                <c:pt idx="7726">
                  <c:v>2.59318852</c:v>
                </c:pt>
                <c:pt idx="7727">
                  <c:v>2.5831828099999998</c:v>
                </c:pt>
                <c:pt idx="7728">
                  <c:v>2.5731580300000001</c:v>
                </c:pt>
                <c:pt idx="7729">
                  <c:v>2.56315231</c:v>
                </c:pt>
                <c:pt idx="7730">
                  <c:v>2.5531275299999998</c:v>
                </c:pt>
                <c:pt idx="7731">
                  <c:v>2.5431024999999998</c:v>
                </c:pt>
                <c:pt idx="7732">
                  <c:v>2.5330967900000001</c:v>
                </c:pt>
                <c:pt idx="7733">
                  <c:v>2.52305293</c:v>
                </c:pt>
                <c:pt idx="7734">
                  <c:v>2.5130281399999999</c:v>
                </c:pt>
                <c:pt idx="7735">
                  <c:v>2.5030224300000001</c:v>
                </c:pt>
                <c:pt idx="7736">
                  <c:v>2.49299765</c:v>
                </c:pt>
                <c:pt idx="7737">
                  <c:v>2.4829728599999998</c:v>
                </c:pt>
                <c:pt idx="7738">
                  <c:v>2.4729669099999998</c:v>
                </c:pt>
                <c:pt idx="7739">
                  <c:v>2.4629612000000001</c:v>
                </c:pt>
                <c:pt idx="7740">
                  <c:v>2.45295548</c:v>
                </c:pt>
                <c:pt idx="7741">
                  <c:v>2.4429306999999998</c:v>
                </c:pt>
                <c:pt idx="7742">
                  <c:v>2.4329249900000001</c:v>
                </c:pt>
                <c:pt idx="7743">
                  <c:v>2.4229001999999999</c:v>
                </c:pt>
                <c:pt idx="7744">
                  <c:v>2.41346741</c:v>
                </c:pt>
                <c:pt idx="7745">
                  <c:v>2.4054665599999998</c:v>
                </c:pt>
                <c:pt idx="7746">
                  <c:v>2.3988597399999998</c:v>
                </c:pt>
                <c:pt idx="7747">
                  <c:v>2.3935895</c:v>
                </c:pt>
                <c:pt idx="7748">
                  <c:v>2.38898754</c:v>
                </c:pt>
                <c:pt idx="7749">
                  <c:v>2.3849394300000002</c:v>
                </c:pt>
                <c:pt idx="7750">
                  <c:v>2.3816361399999999</c:v>
                </c:pt>
                <c:pt idx="7751">
                  <c:v>2.3785617399999999</c:v>
                </c:pt>
                <c:pt idx="7752">
                  <c:v>2.3759267300000002</c:v>
                </c:pt>
                <c:pt idx="7753">
                  <c:v>2.3735590000000002</c:v>
                </c:pt>
                <c:pt idx="7754">
                  <c:v>2.3712675600000002</c:v>
                </c:pt>
                <c:pt idx="7755">
                  <c:v>2.3693199200000001</c:v>
                </c:pt>
                <c:pt idx="7756">
                  <c:v>2.3673722700000002</c:v>
                </c:pt>
                <c:pt idx="7757">
                  <c:v>2.36555815</c:v>
                </c:pt>
                <c:pt idx="7758">
                  <c:v>2.36397338</c:v>
                </c:pt>
                <c:pt idx="7759">
                  <c:v>2.3624074500000001</c:v>
                </c:pt>
                <c:pt idx="7760">
                  <c:v>2.3606698499999998</c:v>
                </c:pt>
                <c:pt idx="7761">
                  <c:v>2.35902762</c:v>
                </c:pt>
                <c:pt idx="7762">
                  <c:v>2.3574619299999999</c:v>
                </c:pt>
                <c:pt idx="7763">
                  <c:v>2.3556861900000001</c:v>
                </c:pt>
                <c:pt idx="7764">
                  <c:v>2.35392928</c:v>
                </c:pt>
                <c:pt idx="7765">
                  <c:v>2.3521344700000002</c:v>
                </c:pt>
                <c:pt idx="7766">
                  <c:v>2.3501486800000002</c:v>
                </c:pt>
                <c:pt idx="7767">
                  <c:v>2.3479335300000002</c:v>
                </c:pt>
                <c:pt idx="7768">
                  <c:v>2.3455276500000002</c:v>
                </c:pt>
                <c:pt idx="7769">
                  <c:v>2.3428161099999998</c:v>
                </c:pt>
                <c:pt idx="7770">
                  <c:v>2.3397035599999998</c:v>
                </c:pt>
                <c:pt idx="7771">
                  <c:v>2.3361329999999998</c:v>
                </c:pt>
                <c:pt idx="7772">
                  <c:v>2.33208489</c:v>
                </c:pt>
                <c:pt idx="7773">
                  <c:v>2.3273491900000001</c:v>
                </c:pt>
                <c:pt idx="7774">
                  <c:v>2.3221745500000002</c:v>
                </c:pt>
                <c:pt idx="7775">
                  <c:v>2.3167133299999998</c:v>
                </c:pt>
                <c:pt idx="7776">
                  <c:v>2.3111567499999999</c:v>
                </c:pt>
                <c:pt idx="7777">
                  <c:v>2.3058292900000001</c:v>
                </c:pt>
                <c:pt idx="7778">
                  <c:v>2.3008647</c:v>
                </c:pt>
                <c:pt idx="7779">
                  <c:v>2.2960336200000002</c:v>
                </c:pt>
                <c:pt idx="7780">
                  <c:v>2.29122162</c:v>
                </c:pt>
                <c:pt idx="7781">
                  <c:v>2.28682995</c:v>
                </c:pt>
                <c:pt idx="7782">
                  <c:v>2.2824952600000001</c:v>
                </c:pt>
                <c:pt idx="7783">
                  <c:v>2.2783136399999999</c:v>
                </c:pt>
                <c:pt idx="7784">
                  <c:v>2.2742846000000001</c:v>
                </c:pt>
                <c:pt idx="7785">
                  <c:v>2.2703700100000002</c:v>
                </c:pt>
                <c:pt idx="7786">
                  <c:v>2.2665128700000001</c:v>
                </c:pt>
                <c:pt idx="7787">
                  <c:v>2.2628657799999998</c:v>
                </c:pt>
                <c:pt idx="7788">
                  <c:v>2.2595241100000001</c:v>
                </c:pt>
                <c:pt idx="7789">
                  <c:v>2.2562589599999998</c:v>
                </c:pt>
                <c:pt idx="7790">
                  <c:v>2.2531845599999998</c:v>
                </c:pt>
                <c:pt idx="7791">
                  <c:v>2.2501294600000001</c:v>
                </c:pt>
                <c:pt idx="7792">
                  <c:v>2.2473225600000002</c:v>
                </c:pt>
                <c:pt idx="7793">
                  <c:v>2.2445728800000002</c:v>
                </c:pt>
                <c:pt idx="7794">
                  <c:v>2.2419760200000001</c:v>
                </c:pt>
                <c:pt idx="7795">
                  <c:v>2.2394554599999998</c:v>
                </c:pt>
                <c:pt idx="7796">
                  <c:v>2.2371640199999998</c:v>
                </c:pt>
                <c:pt idx="7797">
                  <c:v>2.23500633</c:v>
                </c:pt>
                <c:pt idx="7798">
                  <c:v>2.23273396</c:v>
                </c:pt>
                <c:pt idx="7799">
                  <c:v>2.2306144200000002</c:v>
                </c:pt>
                <c:pt idx="7800">
                  <c:v>2.2286667800000002</c:v>
                </c:pt>
                <c:pt idx="7801">
                  <c:v>2.2267763600000001</c:v>
                </c:pt>
                <c:pt idx="7802">
                  <c:v>2.2250959899999998</c:v>
                </c:pt>
                <c:pt idx="7803">
                  <c:v>2.22333932</c:v>
                </c:pt>
                <c:pt idx="7804">
                  <c:v>2.2215826500000002</c:v>
                </c:pt>
                <c:pt idx="7805">
                  <c:v>2.2200741800000001</c:v>
                </c:pt>
                <c:pt idx="7806">
                  <c:v>2.2184128799999998</c:v>
                </c:pt>
                <c:pt idx="7807">
                  <c:v>2.2170569900000001</c:v>
                </c:pt>
                <c:pt idx="7808">
                  <c:v>2.2155103700000001</c:v>
                </c:pt>
                <c:pt idx="7809">
                  <c:v>2.21405911</c:v>
                </c:pt>
                <c:pt idx="7810">
                  <c:v>2.2127416100000001</c:v>
                </c:pt>
                <c:pt idx="7811">
                  <c:v>2.2113859699999998</c:v>
                </c:pt>
                <c:pt idx="7812">
                  <c:v>2.2100300800000001</c:v>
                </c:pt>
                <c:pt idx="7813">
                  <c:v>2.20890355</c:v>
                </c:pt>
                <c:pt idx="7814">
                  <c:v>2.2075095199999999</c:v>
                </c:pt>
                <c:pt idx="7815">
                  <c:v>2.2064402099999998</c:v>
                </c:pt>
                <c:pt idx="7816">
                  <c:v>2.2052373900000002</c:v>
                </c:pt>
                <c:pt idx="7817">
                  <c:v>2.2040915499999998</c:v>
                </c:pt>
                <c:pt idx="7818">
                  <c:v>2.2030797</c:v>
                </c:pt>
                <c:pt idx="7819">
                  <c:v>2.20185757</c:v>
                </c:pt>
                <c:pt idx="7820">
                  <c:v>2.2008836299999999</c:v>
                </c:pt>
                <c:pt idx="7821">
                  <c:v>2.1997952500000002</c:v>
                </c:pt>
                <c:pt idx="7822">
                  <c:v>2.1986687200000001</c:v>
                </c:pt>
                <c:pt idx="7823">
                  <c:v>2.19771385</c:v>
                </c:pt>
                <c:pt idx="7824">
                  <c:v>2.1965873199999999</c:v>
                </c:pt>
                <c:pt idx="7825">
                  <c:v>2.1958043599999999</c:v>
                </c:pt>
                <c:pt idx="7826">
                  <c:v>2.1948497300000001</c:v>
                </c:pt>
                <c:pt idx="7827">
                  <c:v>2.1938948599999999</c:v>
                </c:pt>
                <c:pt idx="7828">
                  <c:v>2.1930739899999998</c:v>
                </c:pt>
                <c:pt idx="7829">
                  <c:v>2.1920428300000001</c:v>
                </c:pt>
                <c:pt idx="7830">
                  <c:v>2.1912217100000002</c:v>
                </c:pt>
                <c:pt idx="7831">
                  <c:v>2.19026685</c:v>
                </c:pt>
                <c:pt idx="7832">
                  <c:v>2.1895031899999999</c:v>
                </c:pt>
                <c:pt idx="7833">
                  <c:v>2.18864393</c:v>
                </c:pt>
                <c:pt idx="7834">
                  <c:v>2.1880519399999998</c:v>
                </c:pt>
                <c:pt idx="7835">
                  <c:v>2.1871354599999999</c:v>
                </c:pt>
                <c:pt idx="7836">
                  <c:v>2.18635249</c:v>
                </c:pt>
                <c:pt idx="7837">
                  <c:v>2.1856460599999998</c:v>
                </c:pt>
                <c:pt idx="7838">
                  <c:v>2.1849012399999999</c:v>
                </c:pt>
                <c:pt idx="7839">
                  <c:v>2.1841948000000002</c:v>
                </c:pt>
                <c:pt idx="7840">
                  <c:v>2.1835074400000001</c:v>
                </c:pt>
                <c:pt idx="7841">
                  <c:v>2.1827054000000001</c:v>
                </c:pt>
                <c:pt idx="7842">
                  <c:v>2.1821324799999999</c:v>
                </c:pt>
                <c:pt idx="7843">
                  <c:v>2.1815404900000002</c:v>
                </c:pt>
                <c:pt idx="7844">
                  <c:v>2.18085313</c:v>
                </c:pt>
                <c:pt idx="7845">
                  <c:v>2.1801466899999999</c:v>
                </c:pt>
                <c:pt idx="7846">
                  <c:v>2.1794784100000002</c:v>
                </c:pt>
                <c:pt idx="7847">
                  <c:v>2.17886734</c:v>
                </c:pt>
                <c:pt idx="7848">
                  <c:v>2.1782944199999998</c:v>
                </c:pt>
                <c:pt idx="7849">
                  <c:v>2.1778743299999999</c:v>
                </c:pt>
                <c:pt idx="7850">
                  <c:v>2.1771678900000002</c:v>
                </c:pt>
                <c:pt idx="7851">
                  <c:v>2.1767096499999998</c:v>
                </c:pt>
                <c:pt idx="7852">
                  <c:v>2.1761176600000001</c:v>
                </c:pt>
                <c:pt idx="7853">
                  <c:v>2.1754875199999999</c:v>
                </c:pt>
                <c:pt idx="7854">
                  <c:v>2.1751246499999999</c:v>
                </c:pt>
                <c:pt idx="7855">
                  <c:v>2.1745135800000002</c:v>
                </c:pt>
                <c:pt idx="7856">
                  <c:v>2.1740362599999998</c:v>
                </c:pt>
                <c:pt idx="7857">
                  <c:v>2.1735780199999999</c:v>
                </c:pt>
                <c:pt idx="7858">
                  <c:v>2.1729669600000001</c:v>
                </c:pt>
                <c:pt idx="7859">
                  <c:v>2.1711912199999999</c:v>
                </c:pt>
                <c:pt idx="7860">
                  <c:v>2.1720504799999998</c:v>
                </c:pt>
                <c:pt idx="7861">
                  <c:v>2.17157292</c:v>
                </c:pt>
                <c:pt idx="7862">
                  <c:v>2.1712865799999999</c:v>
                </c:pt>
                <c:pt idx="7863">
                  <c:v>2.1706183000000001</c:v>
                </c:pt>
                <c:pt idx="7864">
                  <c:v>2.1701982000000002</c:v>
                </c:pt>
                <c:pt idx="7865">
                  <c:v>2.1696443599999999</c:v>
                </c:pt>
                <c:pt idx="7866">
                  <c:v>2.16920519</c:v>
                </c:pt>
                <c:pt idx="7867">
                  <c:v>2.1689379199999999</c:v>
                </c:pt>
                <c:pt idx="7868">
                  <c:v>2.1684796799999999</c:v>
                </c:pt>
                <c:pt idx="7869">
                  <c:v>2.1680977299999999</c:v>
                </c:pt>
                <c:pt idx="7870">
                  <c:v>2.16762042</c:v>
                </c:pt>
                <c:pt idx="7871">
                  <c:v>2.16714311</c:v>
                </c:pt>
                <c:pt idx="7872">
                  <c:v>2.1666846299999998</c:v>
                </c:pt>
                <c:pt idx="7873">
                  <c:v>2.1663029200000001</c:v>
                </c:pt>
                <c:pt idx="7874">
                  <c:v>2.1658062899999999</c:v>
                </c:pt>
                <c:pt idx="7875">
                  <c:v>2.1654243499999999</c:v>
                </c:pt>
                <c:pt idx="7876">
                  <c:v>2.1650617099999998</c:v>
                </c:pt>
                <c:pt idx="7877">
                  <c:v>2.1646416199999998</c:v>
                </c:pt>
                <c:pt idx="7878">
                  <c:v>2.1642215299999998</c:v>
                </c:pt>
                <c:pt idx="7879">
                  <c:v>2.1638395799999999</c:v>
                </c:pt>
                <c:pt idx="7880">
                  <c:v>2.1634576299999999</c:v>
                </c:pt>
                <c:pt idx="7881">
                  <c:v>2.1630947599999999</c:v>
                </c:pt>
                <c:pt idx="7882">
                  <c:v>2.16263652</c:v>
                </c:pt>
                <c:pt idx="7883">
                  <c:v>2.1622355</c:v>
                </c:pt>
                <c:pt idx="7884">
                  <c:v>2.1618728599999999</c:v>
                </c:pt>
                <c:pt idx="7885">
                  <c:v>2.1615481399999998</c:v>
                </c:pt>
                <c:pt idx="7886">
                  <c:v>2.1610898999999999</c:v>
                </c:pt>
                <c:pt idx="7887">
                  <c:v>2.16061258</c:v>
                </c:pt>
                <c:pt idx="7888">
                  <c:v>2.16026878</c:v>
                </c:pt>
                <c:pt idx="7889">
                  <c:v>2.1600015199999998</c:v>
                </c:pt>
                <c:pt idx="7890">
                  <c:v>2.1595814199999999</c:v>
                </c:pt>
                <c:pt idx="7891">
                  <c:v>2.1591231799999999</c:v>
                </c:pt>
                <c:pt idx="7892">
                  <c:v>2.1589512800000001</c:v>
                </c:pt>
                <c:pt idx="7893">
                  <c:v>2.1585311900000002</c:v>
                </c:pt>
                <c:pt idx="7894">
                  <c:v>2.1581301700000002</c:v>
                </c:pt>
                <c:pt idx="7895">
                  <c:v>2.1576719299999998</c:v>
                </c:pt>
                <c:pt idx="7896">
                  <c:v>2.1574618800000001</c:v>
                </c:pt>
                <c:pt idx="7897">
                  <c:v>2.1569845700000001</c:v>
                </c:pt>
                <c:pt idx="7898">
                  <c:v>2.1565072500000002</c:v>
                </c:pt>
                <c:pt idx="7899">
                  <c:v>2.1561062299999998</c:v>
                </c:pt>
                <c:pt idx="7900">
                  <c:v>2.1557815100000002</c:v>
                </c:pt>
                <c:pt idx="7901">
                  <c:v>2.15557146</c:v>
                </c:pt>
                <c:pt idx="7902">
                  <c:v>2.1550560000000001</c:v>
                </c:pt>
                <c:pt idx="7903">
                  <c:v>2.1547312700000001</c:v>
                </c:pt>
                <c:pt idx="7904">
                  <c:v>2.1543684000000001</c:v>
                </c:pt>
                <c:pt idx="7905">
                  <c:v>2.1541583499999999</c:v>
                </c:pt>
                <c:pt idx="7906">
                  <c:v>2.1538529400000002</c:v>
                </c:pt>
                <c:pt idx="7907">
                  <c:v>2.1533756300000002</c:v>
                </c:pt>
                <c:pt idx="7908">
                  <c:v>2.1530890500000002</c:v>
                </c:pt>
                <c:pt idx="7909">
                  <c:v>2.15280271</c:v>
                </c:pt>
                <c:pt idx="7910">
                  <c:v>2.1523444700000001</c:v>
                </c:pt>
                <c:pt idx="7911">
                  <c:v>2.1518862200000002</c:v>
                </c:pt>
                <c:pt idx="7912">
                  <c:v>2.1517715499999999</c:v>
                </c:pt>
                <c:pt idx="7913">
                  <c:v>2.15129423</c:v>
                </c:pt>
                <c:pt idx="7914">
                  <c:v>2.1509888199999998</c:v>
                </c:pt>
                <c:pt idx="7915">
                  <c:v>2.15053034</c:v>
                </c:pt>
                <c:pt idx="7916">
                  <c:v>2.1503393700000002</c:v>
                </c:pt>
                <c:pt idx="7917">
                  <c:v>2.1500339500000001</c:v>
                </c:pt>
                <c:pt idx="7918">
                  <c:v>2.1496138600000001</c:v>
                </c:pt>
                <c:pt idx="7919">
                  <c:v>2.1487736700000002</c:v>
                </c:pt>
                <c:pt idx="7920">
                  <c:v>2.14846826</c:v>
                </c:pt>
                <c:pt idx="7921">
                  <c:v>2.14820075</c:v>
                </c:pt>
                <c:pt idx="7922">
                  <c:v>2.1478953399999998</c:v>
                </c:pt>
                <c:pt idx="7923">
                  <c:v>2.1476662200000001</c:v>
                </c:pt>
                <c:pt idx="7924">
                  <c:v>2.1473033400000001</c:v>
                </c:pt>
                <c:pt idx="7925">
                  <c:v>2.1470551499999999</c:v>
                </c:pt>
                <c:pt idx="7926">
                  <c:v>2.1466350599999999</c:v>
                </c:pt>
                <c:pt idx="7927">
                  <c:v>2.1463105699999998</c:v>
                </c:pt>
                <c:pt idx="7928">
                  <c:v>2.1460812100000002</c:v>
                </c:pt>
                <c:pt idx="7929">
                  <c:v>2.14579487</c:v>
                </c:pt>
                <c:pt idx="7930">
                  <c:v>2.1456229699999998</c:v>
                </c:pt>
                <c:pt idx="7931">
                  <c:v>2.1452794100000001</c:v>
                </c:pt>
                <c:pt idx="7932">
                  <c:v>2.1449928300000001</c:v>
                </c:pt>
                <c:pt idx="7933">
                  <c:v>2.14463019</c:v>
                </c:pt>
                <c:pt idx="7934">
                  <c:v>2.14428639</c:v>
                </c:pt>
                <c:pt idx="7935">
                  <c:v>2.1440381999999998</c:v>
                </c:pt>
                <c:pt idx="7936">
                  <c:v>2.14388537</c:v>
                </c:pt>
                <c:pt idx="7937">
                  <c:v>2.14348435</c:v>
                </c:pt>
                <c:pt idx="7938">
                  <c:v>2.14310241</c:v>
                </c:pt>
                <c:pt idx="7939">
                  <c:v>2.1428351399999999</c:v>
                </c:pt>
                <c:pt idx="7940">
                  <c:v>2.1426441700000001</c:v>
                </c:pt>
                <c:pt idx="7941">
                  <c:v>2.1423578299999999</c:v>
                </c:pt>
                <c:pt idx="7942">
                  <c:v>2.1420905600000002</c:v>
                </c:pt>
                <c:pt idx="7943">
                  <c:v>2.14184237</c:v>
                </c:pt>
                <c:pt idx="7944">
                  <c:v>2.14155579</c:v>
                </c:pt>
                <c:pt idx="7945">
                  <c:v>2.14146042</c:v>
                </c:pt>
                <c:pt idx="7946">
                  <c:v>2.1410594000000001</c:v>
                </c:pt>
                <c:pt idx="7947">
                  <c:v>2.1408111999999999</c:v>
                </c:pt>
                <c:pt idx="7948">
                  <c:v>2.1405820800000002</c:v>
                </c:pt>
                <c:pt idx="7949">
                  <c:v>2.1403336500000001</c:v>
                </c:pt>
                <c:pt idx="7950">
                  <c:v>2.1400473099999999</c:v>
                </c:pt>
                <c:pt idx="7951">
                  <c:v>2.1396844399999999</c:v>
                </c:pt>
                <c:pt idx="7952">
                  <c:v>2.1396272199999999</c:v>
                </c:pt>
                <c:pt idx="7953">
                  <c:v>2.1394362400000002</c:v>
                </c:pt>
                <c:pt idx="7954">
                  <c:v>2.1387107400000001</c:v>
                </c:pt>
                <c:pt idx="7955">
                  <c:v>2.1385388399999998</c:v>
                </c:pt>
                <c:pt idx="7956">
                  <c:v>2.1381378199999999</c:v>
                </c:pt>
                <c:pt idx="7957">
                  <c:v>2.1377940199999999</c:v>
                </c:pt>
                <c:pt idx="7958">
                  <c:v>2.1374123100000002</c:v>
                </c:pt>
                <c:pt idx="7959">
                  <c:v>2.13725948</c:v>
                </c:pt>
                <c:pt idx="7960">
                  <c:v>2.1370112899999998</c:v>
                </c:pt>
                <c:pt idx="7961">
                  <c:v>2.1366674899999998</c:v>
                </c:pt>
                <c:pt idx="7962">
                  <c:v>2.1364193</c:v>
                </c:pt>
                <c:pt idx="7963">
                  <c:v>2.1362664699999998</c:v>
                </c:pt>
                <c:pt idx="7964">
                  <c:v>2.1359992000000001</c:v>
                </c:pt>
                <c:pt idx="7965">
                  <c:v>2.1357700799999999</c:v>
                </c:pt>
                <c:pt idx="7966">
                  <c:v>2.1355028200000001</c:v>
                </c:pt>
                <c:pt idx="7967">
                  <c:v>2.1351208700000002</c:v>
                </c:pt>
                <c:pt idx="7968">
                  <c:v>2.1351208700000002</c:v>
                </c:pt>
                <c:pt idx="7969">
                  <c:v>2.1347770700000002</c:v>
                </c:pt>
                <c:pt idx="7970">
                  <c:v>2.13456702</c:v>
                </c:pt>
                <c:pt idx="7971">
                  <c:v>2.1343951200000002</c:v>
                </c:pt>
                <c:pt idx="7972">
                  <c:v>2.13408971</c:v>
                </c:pt>
                <c:pt idx="7973">
                  <c:v>2.1339178099999998</c:v>
                </c:pt>
                <c:pt idx="7974">
                  <c:v>2.1335933200000001</c:v>
                </c:pt>
                <c:pt idx="7975">
                  <c:v>2.1334595699999999</c:v>
                </c:pt>
                <c:pt idx="7976">
                  <c:v>2.1333067400000001</c:v>
                </c:pt>
                <c:pt idx="7977">
                  <c:v>2.1330585499999999</c:v>
                </c:pt>
                <c:pt idx="7978">
                  <c:v>2.1328485000000001</c:v>
                </c:pt>
                <c:pt idx="7979">
                  <c:v>2.13263845</c:v>
                </c:pt>
                <c:pt idx="7980">
                  <c:v>2.1324856300000001</c:v>
                </c:pt>
                <c:pt idx="7981">
                  <c:v>2.1323330399999998</c:v>
                </c:pt>
                <c:pt idx="7982">
                  <c:v>2.13221836</c:v>
                </c:pt>
                <c:pt idx="7983">
                  <c:v>2.1319892399999998</c:v>
                </c:pt>
                <c:pt idx="7984">
                  <c:v>2.1316456800000001</c:v>
                </c:pt>
                <c:pt idx="7985">
                  <c:v>2.1316072899999998</c:v>
                </c:pt>
                <c:pt idx="7986">
                  <c:v>2.13141632</c:v>
                </c:pt>
                <c:pt idx="7987">
                  <c:v>2.1312255900000001</c:v>
                </c:pt>
                <c:pt idx="7988">
                  <c:v>2.13099623</c:v>
                </c:pt>
                <c:pt idx="7989">
                  <c:v>2.13063359</c:v>
                </c:pt>
                <c:pt idx="7990">
                  <c:v>2.1305189100000002</c:v>
                </c:pt>
                <c:pt idx="7991">
                  <c:v>2.1304235500000002</c:v>
                </c:pt>
                <c:pt idx="7992">
                  <c:v>2.1302135</c:v>
                </c:pt>
                <c:pt idx="7993">
                  <c:v>2.1301178900000002</c:v>
                </c:pt>
                <c:pt idx="7994">
                  <c:v>2.1299843799999998</c:v>
                </c:pt>
                <c:pt idx="7995">
                  <c:v>2.1293542400000001</c:v>
                </c:pt>
                <c:pt idx="7996">
                  <c:v>2.12908673</c:v>
                </c:pt>
                <c:pt idx="7997">
                  <c:v>2.1289150700000001</c:v>
                </c:pt>
                <c:pt idx="7998">
                  <c:v>2.1288194699999998</c:v>
                </c:pt>
                <c:pt idx="7999">
                  <c:v>2.1284759000000002</c:v>
                </c:pt>
                <c:pt idx="8000">
                  <c:v>2.1283802999999999</c:v>
                </c:pt>
                <c:pt idx="8001">
                  <c:v>2.1282274700000001</c:v>
                </c:pt>
                <c:pt idx="8002">
                  <c:v>2.1280939600000002</c:v>
                </c:pt>
                <c:pt idx="8003">
                  <c:v>2.12786484</c:v>
                </c:pt>
                <c:pt idx="8004">
                  <c:v>2.1276929400000002</c:v>
                </c:pt>
                <c:pt idx="8005">
                  <c:v>2.12750196</c:v>
                </c:pt>
                <c:pt idx="8006">
                  <c:v>2.1273491400000002</c:v>
                </c:pt>
                <c:pt idx="8007">
                  <c:v>2.1271009400000001</c:v>
                </c:pt>
                <c:pt idx="8008">
                  <c:v>2.1269481200000002</c:v>
                </c:pt>
                <c:pt idx="8009">
                  <c:v>2.1268145999999999</c:v>
                </c:pt>
                <c:pt idx="8010">
                  <c:v>2.1266617800000001</c:v>
                </c:pt>
                <c:pt idx="8011">
                  <c:v>2.1264517299999999</c:v>
                </c:pt>
                <c:pt idx="8012">
                  <c:v>2.1262798300000001</c:v>
                </c:pt>
                <c:pt idx="8013">
                  <c:v>2.1260507099999999</c:v>
                </c:pt>
                <c:pt idx="8014">
                  <c:v>2.1260316399999999</c:v>
                </c:pt>
                <c:pt idx="8015">
                  <c:v>2.1256878399999999</c:v>
                </c:pt>
                <c:pt idx="8016">
                  <c:v>2.12517238</c:v>
                </c:pt>
                <c:pt idx="8017">
                  <c:v>2.1250386200000002</c:v>
                </c:pt>
                <c:pt idx="8018">
                  <c:v>2.1248478899999999</c:v>
                </c:pt>
                <c:pt idx="8019">
                  <c:v>2.1245994600000002</c:v>
                </c:pt>
                <c:pt idx="8020">
                  <c:v>2.1245040899999998</c:v>
                </c:pt>
                <c:pt idx="8021">
                  <c:v>2.1243512600000001</c:v>
                </c:pt>
                <c:pt idx="8022">
                  <c:v>2.1240649199999999</c:v>
                </c:pt>
                <c:pt idx="8023">
                  <c:v>2.1239311700000001</c:v>
                </c:pt>
                <c:pt idx="8024">
                  <c:v>2.1237211199999999</c:v>
                </c:pt>
                <c:pt idx="8025">
                  <c:v>2.1235110800000001</c:v>
                </c:pt>
                <c:pt idx="8026">
                  <c:v>2.12316751</c:v>
                </c:pt>
                <c:pt idx="8027">
                  <c:v>2.1229956200000002</c:v>
                </c:pt>
                <c:pt idx="8028">
                  <c:v>2.12278557</c:v>
                </c:pt>
                <c:pt idx="8029">
                  <c:v>2.1226327399999998</c:v>
                </c:pt>
                <c:pt idx="8030">
                  <c:v>2.1224227</c:v>
                </c:pt>
                <c:pt idx="8031">
                  <c:v>2.1222698699999998</c:v>
                </c:pt>
                <c:pt idx="8032">
                  <c:v>2.1219263100000001</c:v>
                </c:pt>
                <c:pt idx="8033">
                  <c:v>2.1213152399999999</c:v>
                </c:pt>
                <c:pt idx="8034">
                  <c:v>2.1214489900000002</c:v>
                </c:pt>
                <c:pt idx="8035">
                  <c:v>2.12125802</c:v>
                </c:pt>
                <c:pt idx="8036">
                  <c:v>2.1211433400000002</c:v>
                </c:pt>
                <c:pt idx="8037">
                  <c:v>2.1207995400000001</c:v>
                </c:pt>
                <c:pt idx="8038">
                  <c:v>2.1207232500000002</c:v>
                </c:pt>
                <c:pt idx="8039">
                  <c:v>2.1204178300000001</c:v>
                </c:pt>
                <c:pt idx="8040">
                  <c:v>2.12011218</c:v>
                </c:pt>
                <c:pt idx="8041">
                  <c:v>2.1199786700000001</c:v>
                </c:pt>
                <c:pt idx="8042">
                  <c:v>2.1196348700000001</c:v>
                </c:pt>
                <c:pt idx="8043">
                  <c:v>2.1194057499999999</c:v>
                </c:pt>
                <c:pt idx="8044">
                  <c:v>2.1191957000000001</c:v>
                </c:pt>
                <c:pt idx="8045">
                  <c:v>2.1192338500000001</c:v>
                </c:pt>
                <c:pt idx="8046">
                  <c:v>2.11889029</c:v>
                </c:pt>
                <c:pt idx="8047">
                  <c:v>2.11858463</c:v>
                </c:pt>
                <c:pt idx="8048">
                  <c:v>2.1183364400000002</c:v>
                </c:pt>
                <c:pt idx="8049">
                  <c:v>2.11818361</c:v>
                </c:pt>
                <c:pt idx="8050">
                  <c:v>2.1177253700000001</c:v>
                </c:pt>
                <c:pt idx="8051">
                  <c:v>2.1175534699999998</c:v>
                </c:pt>
                <c:pt idx="8052">
                  <c:v>2.1172671300000001</c:v>
                </c:pt>
                <c:pt idx="8053">
                  <c:v>2.11699986</c:v>
                </c:pt>
                <c:pt idx="8054">
                  <c:v>2.1167707400000002</c:v>
                </c:pt>
                <c:pt idx="8055">
                  <c:v>2.1165607</c:v>
                </c:pt>
                <c:pt idx="8056">
                  <c:v>2.11623597</c:v>
                </c:pt>
                <c:pt idx="8057">
                  <c:v>2.1160259199999998</c:v>
                </c:pt>
                <c:pt idx="8058">
                  <c:v>2.1156630500000002</c:v>
                </c:pt>
                <c:pt idx="8059">
                  <c:v>2.1153957800000001</c:v>
                </c:pt>
                <c:pt idx="8060">
                  <c:v>2.1152048099999998</c:v>
                </c:pt>
                <c:pt idx="8061">
                  <c:v>2.1149566200000001</c:v>
                </c:pt>
                <c:pt idx="8062">
                  <c:v>2.1146512</c:v>
                </c:pt>
                <c:pt idx="8063">
                  <c:v>2.1143646199999999</c:v>
                </c:pt>
                <c:pt idx="8064">
                  <c:v>2.1141736500000001</c:v>
                </c:pt>
                <c:pt idx="8065">
                  <c:v>2.11381102</c:v>
                </c:pt>
                <c:pt idx="8066">
                  <c:v>2.1133909200000001</c:v>
                </c:pt>
                <c:pt idx="8067">
                  <c:v>2.1130471200000001</c:v>
                </c:pt>
                <c:pt idx="8068">
                  <c:v>2.1125316600000001</c:v>
                </c:pt>
                <c:pt idx="8069">
                  <c:v>2.1119205999999999</c:v>
                </c:pt>
                <c:pt idx="8070">
                  <c:v>2.1118059200000001</c:v>
                </c:pt>
                <c:pt idx="8071">
                  <c:v>2.1113667500000002</c:v>
                </c:pt>
                <c:pt idx="8072">
                  <c:v>2.11108041</c:v>
                </c:pt>
                <c:pt idx="8073">
                  <c:v>2.1104121199999999</c:v>
                </c:pt>
                <c:pt idx="8074">
                  <c:v>2.1097054499999999</c:v>
                </c:pt>
                <c:pt idx="8075">
                  <c:v>2.1093618900000002</c:v>
                </c:pt>
                <c:pt idx="8076">
                  <c:v>2.10918999</c:v>
                </c:pt>
                <c:pt idx="8077">
                  <c:v>2.10884619</c:v>
                </c:pt>
                <c:pt idx="8078">
                  <c:v>2.10876989</c:v>
                </c:pt>
                <c:pt idx="8079">
                  <c:v>2.1085407699999998</c:v>
                </c:pt>
                <c:pt idx="8080">
                  <c:v>2.1082925800000001</c:v>
                </c:pt>
                <c:pt idx="8081">
                  <c:v>2.1079487800000001</c:v>
                </c:pt>
                <c:pt idx="8082">
                  <c:v>2.1078534100000001</c:v>
                </c:pt>
                <c:pt idx="8083">
                  <c:v>2.1074523900000002</c:v>
                </c:pt>
                <c:pt idx="8084">
                  <c:v>2.1071276700000001</c:v>
                </c:pt>
                <c:pt idx="8085">
                  <c:v>2.10684133</c:v>
                </c:pt>
                <c:pt idx="8086">
                  <c:v>2.1067457200000002</c:v>
                </c:pt>
                <c:pt idx="8087">
                  <c:v>2.10644031</c:v>
                </c:pt>
                <c:pt idx="8088">
                  <c:v>2.1061921099999998</c:v>
                </c:pt>
                <c:pt idx="8089">
                  <c:v>2.1058101699999998</c:v>
                </c:pt>
                <c:pt idx="8090">
                  <c:v>2.1055810500000001</c:v>
                </c:pt>
                <c:pt idx="8091">
                  <c:v>2.1054663699999998</c:v>
                </c:pt>
                <c:pt idx="8092">
                  <c:v>2.1050462699999999</c:v>
                </c:pt>
                <c:pt idx="8093">
                  <c:v>2.1047408600000002</c:v>
                </c:pt>
                <c:pt idx="8094">
                  <c:v>2.1046645599999998</c:v>
                </c:pt>
                <c:pt idx="8095">
                  <c:v>2.1043207599999998</c:v>
                </c:pt>
                <c:pt idx="8096">
                  <c:v>2.1039960400000002</c:v>
                </c:pt>
                <c:pt idx="8097">
                  <c:v>2.10376692</c:v>
                </c:pt>
                <c:pt idx="8098">
                  <c:v>2.1034996499999998</c:v>
                </c:pt>
                <c:pt idx="8099">
                  <c:v>2.1032323800000001</c:v>
                </c:pt>
                <c:pt idx="8100">
                  <c:v>2.1027166799999999</c:v>
                </c:pt>
                <c:pt idx="8101">
                  <c:v>2.1024494200000001</c:v>
                </c:pt>
                <c:pt idx="8102">
                  <c:v>2.1023922000000002</c:v>
                </c:pt>
                <c:pt idx="8103">
                  <c:v>2.10220122</c:v>
                </c:pt>
                <c:pt idx="8104">
                  <c:v>2.1019720999999998</c:v>
                </c:pt>
                <c:pt idx="8105">
                  <c:v>2.10178113</c:v>
                </c:pt>
                <c:pt idx="8106">
                  <c:v>2.1015138599999998</c:v>
                </c:pt>
                <c:pt idx="8107">
                  <c:v>2.1010937699999999</c:v>
                </c:pt>
                <c:pt idx="8108">
                  <c:v>2.1007308999999998</c:v>
                </c:pt>
                <c:pt idx="8109">
                  <c:v>2.1007118199999999</c:v>
                </c:pt>
                <c:pt idx="8110">
                  <c:v>2.1006355299999999</c:v>
                </c:pt>
                <c:pt idx="8111">
                  <c:v>2.1002917299999999</c:v>
                </c:pt>
                <c:pt idx="8112">
                  <c:v>2.1000435400000002</c:v>
                </c:pt>
                <c:pt idx="8113">
                  <c:v>2.0996615900000002</c:v>
                </c:pt>
                <c:pt idx="8114">
                  <c:v>2.0993561700000001</c:v>
                </c:pt>
                <c:pt idx="8115">
                  <c:v>2.09941339</c:v>
                </c:pt>
                <c:pt idx="8116">
                  <c:v>2.09908867</c:v>
                </c:pt>
                <c:pt idx="8117">
                  <c:v>2.0988404799999998</c:v>
                </c:pt>
                <c:pt idx="8118">
                  <c:v>2.0986495000000001</c:v>
                </c:pt>
                <c:pt idx="8119">
                  <c:v>2.0981912600000001</c:v>
                </c:pt>
                <c:pt idx="8120">
                  <c:v>2.0981149700000001</c:v>
                </c:pt>
                <c:pt idx="8121">
                  <c:v>2.0978093100000001</c:v>
                </c:pt>
                <c:pt idx="8122">
                  <c:v>2.0975039</c:v>
                </c:pt>
                <c:pt idx="8123">
                  <c:v>2.0973701500000002</c:v>
                </c:pt>
                <c:pt idx="8124">
                  <c:v>2.09710288</c:v>
                </c:pt>
                <c:pt idx="8125">
                  <c:v>2.0969309799999998</c:v>
                </c:pt>
                <c:pt idx="8126">
                  <c:v>2.09674001</c:v>
                </c:pt>
                <c:pt idx="8127">
                  <c:v>2.0963773699999999</c:v>
                </c:pt>
                <c:pt idx="8128">
                  <c:v>2.0961289399999998</c:v>
                </c:pt>
                <c:pt idx="8129">
                  <c:v>2.0958044500000002</c:v>
                </c:pt>
                <c:pt idx="8130">
                  <c:v>2.0956325499999999</c:v>
                </c:pt>
                <c:pt idx="8131">
                  <c:v>2.0954034300000002</c:v>
                </c:pt>
                <c:pt idx="8132">
                  <c:v>2.0952124599999999</c:v>
                </c:pt>
                <c:pt idx="8133">
                  <c:v>2.0950214900000002</c:v>
                </c:pt>
                <c:pt idx="8134">
                  <c:v>2.09481144</c:v>
                </c:pt>
                <c:pt idx="8135">
                  <c:v>2.0944678799999998</c:v>
                </c:pt>
                <c:pt idx="8136">
                  <c:v>2.0944869499999998</c:v>
                </c:pt>
                <c:pt idx="8137">
                  <c:v>2.09399033</c:v>
                </c:pt>
                <c:pt idx="8138">
                  <c:v>2.0938377400000001</c:v>
                </c:pt>
                <c:pt idx="8139">
                  <c:v>2.0936467599999999</c:v>
                </c:pt>
                <c:pt idx="8140">
                  <c:v>2.0935511600000001</c:v>
                </c:pt>
                <c:pt idx="8141">
                  <c:v>2.0932648199999999</c:v>
                </c:pt>
                <c:pt idx="8142">
                  <c:v>2.0930547700000002</c:v>
                </c:pt>
                <c:pt idx="8143">
                  <c:v>2.0927109700000002</c:v>
                </c:pt>
                <c:pt idx="8144">
                  <c:v>2.0925965299999998</c:v>
                </c:pt>
                <c:pt idx="8145">
                  <c:v>2.0925009299999999</c:v>
                </c:pt>
                <c:pt idx="8146">
                  <c:v>2.0922527299999998</c:v>
                </c:pt>
                <c:pt idx="8147">
                  <c:v>2.0919473200000001</c:v>
                </c:pt>
                <c:pt idx="8148">
                  <c:v>2.0917563399999999</c:v>
                </c:pt>
                <c:pt idx="8149">
                  <c:v>2.09160352</c:v>
                </c:pt>
                <c:pt idx="8150">
                  <c:v>2.0912599599999999</c:v>
                </c:pt>
                <c:pt idx="8151">
                  <c:v>2.0909542999999999</c:v>
                </c:pt>
                <c:pt idx="8152">
                  <c:v>2.0907442600000001</c:v>
                </c:pt>
                <c:pt idx="8153">
                  <c:v>2.0905151399999999</c:v>
                </c:pt>
                <c:pt idx="8154">
                  <c:v>2.0902288000000002</c:v>
                </c:pt>
                <c:pt idx="8155">
                  <c:v>2.09009504</c:v>
                </c:pt>
                <c:pt idx="8156">
                  <c:v>2.0899422200000002</c:v>
                </c:pt>
                <c:pt idx="8157">
                  <c:v>2.0895221199999998</c:v>
                </c:pt>
                <c:pt idx="8158">
                  <c:v>2.0894458299999998</c:v>
                </c:pt>
                <c:pt idx="8159">
                  <c:v>2.0892739300000001</c:v>
                </c:pt>
                <c:pt idx="8160">
                  <c:v>2.0889875899999999</c:v>
                </c:pt>
                <c:pt idx="8161">
                  <c:v>2.0886437899999999</c:v>
                </c:pt>
                <c:pt idx="8162">
                  <c:v>2.08852935</c:v>
                </c:pt>
                <c:pt idx="8163">
                  <c:v>2.0883574500000002</c:v>
                </c:pt>
                <c:pt idx="8164">
                  <c:v>2.0882809199999999</c:v>
                </c:pt>
                <c:pt idx="8165">
                  <c:v>2.08807111</c:v>
                </c:pt>
                <c:pt idx="8166">
                  <c:v>2.08778453</c:v>
                </c:pt>
                <c:pt idx="8167">
                  <c:v>2.0875554099999998</c:v>
                </c:pt>
                <c:pt idx="8168">
                  <c:v>2.08742166</c:v>
                </c:pt>
                <c:pt idx="8169">
                  <c:v>2.0870399499999999</c:v>
                </c:pt>
                <c:pt idx="8170">
                  <c:v>2.0867724399999998</c:v>
                </c:pt>
                <c:pt idx="8171">
                  <c:v>2.0863332699999999</c:v>
                </c:pt>
                <c:pt idx="8172">
                  <c:v>2.0863907300000002</c:v>
                </c:pt>
                <c:pt idx="8173">
                  <c:v>2.0862569799999999</c:v>
                </c:pt>
                <c:pt idx="8174">
                  <c:v>2.0859131799999999</c:v>
                </c:pt>
                <c:pt idx="8175">
                  <c:v>2.0855505499999998</c:v>
                </c:pt>
                <c:pt idx="8176">
                  <c:v>2.0854930899999999</c:v>
                </c:pt>
                <c:pt idx="8177">
                  <c:v>2.0851876699999998</c:v>
                </c:pt>
                <c:pt idx="8178">
                  <c:v>2.0849204100000001</c:v>
                </c:pt>
                <c:pt idx="8179">
                  <c:v>2.0847675799999998</c:v>
                </c:pt>
                <c:pt idx="8180">
                  <c:v>2.0845956800000001</c:v>
                </c:pt>
                <c:pt idx="8181">
                  <c:v>2.0844047099999998</c:v>
                </c:pt>
                <c:pt idx="8182">
                  <c:v>2.0841183700000001</c:v>
                </c:pt>
                <c:pt idx="8183">
                  <c:v>2.0838892499999999</c:v>
                </c:pt>
                <c:pt idx="8184">
                  <c:v>2.0835073</c:v>
                </c:pt>
                <c:pt idx="8185">
                  <c:v>2.0833926200000001</c:v>
                </c:pt>
                <c:pt idx="8186">
                  <c:v>2.0831828099999998</c:v>
                </c:pt>
                <c:pt idx="8187">
                  <c:v>2.0829153100000002</c:v>
                </c:pt>
                <c:pt idx="8188">
                  <c:v>2.08262897</c:v>
                </c:pt>
                <c:pt idx="8189">
                  <c:v>2.0823616999999999</c:v>
                </c:pt>
                <c:pt idx="8190">
                  <c:v>2.0822088700000001</c:v>
                </c:pt>
                <c:pt idx="8191">
                  <c:v>2.0821132699999998</c:v>
                </c:pt>
                <c:pt idx="8192">
                  <c:v>2.0819415999999999</c:v>
                </c:pt>
                <c:pt idx="8193">
                  <c:v>2.0817506300000002</c:v>
                </c:pt>
                <c:pt idx="8194">
                  <c:v>2.08150244</c:v>
                </c:pt>
                <c:pt idx="8195">
                  <c:v>2.0813114599999998</c:v>
                </c:pt>
                <c:pt idx="8196">
                  <c:v>2.08113956</c:v>
                </c:pt>
                <c:pt idx="8197">
                  <c:v>2.0808532199999998</c:v>
                </c:pt>
                <c:pt idx="8198">
                  <c:v>2.0799365000000001</c:v>
                </c:pt>
                <c:pt idx="8199">
                  <c:v>2.0797264599999998</c:v>
                </c:pt>
                <c:pt idx="8200">
                  <c:v>2.0794782600000001</c:v>
                </c:pt>
                <c:pt idx="8201">
                  <c:v>2.0792300699999999</c:v>
                </c:pt>
                <c:pt idx="8202">
                  <c:v>2.0789053399999999</c:v>
                </c:pt>
                <c:pt idx="8203">
                  <c:v>2.0786953000000001</c:v>
                </c:pt>
                <c:pt idx="8204">
                  <c:v>2.0785617799999998</c:v>
                </c:pt>
                <c:pt idx="8205">
                  <c:v>2.07842803</c:v>
                </c:pt>
                <c:pt idx="8206">
                  <c:v>2.07802701</c:v>
                </c:pt>
                <c:pt idx="8207">
                  <c:v>2.0777788199999998</c:v>
                </c:pt>
                <c:pt idx="8208">
                  <c:v>2.07764506</c:v>
                </c:pt>
                <c:pt idx="8209">
                  <c:v>2.07760692</c:v>
                </c:pt>
                <c:pt idx="8210">
                  <c:v>2.0773014999999999</c:v>
                </c:pt>
                <c:pt idx="8211">
                  <c:v>2.07684326</c:v>
                </c:pt>
                <c:pt idx="8212">
                  <c:v>2.0765566799999999</c:v>
                </c:pt>
                <c:pt idx="8213">
                  <c:v>2.07609844</c:v>
                </c:pt>
                <c:pt idx="8214">
                  <c:v>2.0760030700000001</c:v>
                </c:pt>
                <c:pt idx="8215">
                  <c:v>2.0759456200000002</c:v>
                </c:pt>
                <c:pt idx="8216">
                  <c:v>2.0757165</c:v>
                </c:pt>
                <c:pt idx="8217">
                  <c:v>2.0756020500000001</c:v>
                </c:pt>
                <c:pt idx="8218">
                  <c:v>2.07531548</c:v>
                </c:pt>
                <c:pt idx="8219">
                  <c:v>2.07525826</c:v>
                </c:pt>
                <c:pt idx="8220">
                  <c:v>2.0751054299999998</c:v>
                </c:pt>
                <c:pt idx="8221">
                  <c:v>2.0746662599999999</c:v>
                </c:pt>
                <c:pt idx="8222">
                  <c:v>2.0746090399999999</c:v>
                </c:pt>
                <c:pt idx="8223">
                  <c:v>2.0750672799999998</c:v>
                </c:pt>
                <c:pt idx="8224">
                  <c:v>2.0748763100000001</c:v>
                </c:pt>
                <c:pt idx="8225">
                  <c:v>2.0747046500000002</c:v>
                </c:pt>
                <c:pt idx="8226">
                  <c:v>2.0745327499999999</c:v>
                </c:pt>
                <c:pt idx="8227">
                  <c:v>2.0742845499999998</c:v>
                </c:pt>
                <c:pt idx="8228">
                  <c:v>2.07416987</c:v>
                </c:pt>
                <c:pt idx="8229">
                  <c:v>2.07405543</c:v>
                </c:pt>
                <c:pt idx="8230">
                  <c:v>2.07374978</c:v>
                </c:pt>
                <c:pt idx="8231">
                  <c:v>2.0735015899999998</c:v>
                </c:pt>
                <c:pt idx="8232">
                  <c:v>2.0735015899999998</c:v>
                </c:pt>
                <c:pt idx="8233">
                  <c:v>2.07332969</c:v>
                </c:pt>
                <c:pt idx="8234">
                  <c:v>2.0731005699999998</c:v>
                </c:pt>
                <c:pt idx="8235">
                  <c:v>2.0730433499999998</c:v>
                </c:pt>
                <c:pt idx="8236">
                  <c:v>2.0730242699999999</c:v>
                </c:pt>
                <c:pt idx="8237">
                  <c:v>2.0727376899999999</c:v>
                </c:pt>
                <c:pt idx="8238">
                  <c:v>2.0724895000000001</c:v>
                </c:pt>
                <c:pt idx="8239">
                  <c:v>2.0722603799999999</c:v>
                </c:pt>
                <c:pt idx="8240">
                  <c:v>2.0722222299999999</c:v>
                </c:pt>
                <c:pt idx="8241">
                  <c:v>2.0718784299999999</c:v>
                </c:pt>
                <c:pt idx="8242">
                  <c:v>2.0716493100000002</c:v>
                </c:pt>
                <c:pt idx="8243">
                  <c:v>2.07138205</c:v>
                </c:pt>
                <c:pt idx="8244">
                  <c:v>2.0714392699999999</c:v>
                </c:pt>
                <c:pt idx="8245">
                  <c:v>2.0705227900000001</c:v>
                </c:pt>
                <c:pt idx="8246">
                  <c:v>2.0702745899999999</c:v>
                </c:pt>
                <c:pt idx="8247">
                  <c:v>2.0703318099999999</c:v>
                </c:pt>
                <c:pt idx="8248">
                  <c:v>2.0700073200000002</c:v>
                </c:pt>
                <c:pt idx="8249">
                  <c:v>2.06981635</c:v>
                </c:pt>
                <c:pt idx="8250">
                  <c:v>2.0701980600000001</c:v>
                </c:pt>
                <c:pt idx="8251">
                  <c:v>2.0701408400000001</c:v>
                </c:pt>
                <c:pt idx="8252">
                  <c:v>2.0699498699999999</c:v>
                </c:pt>
                <c:pt idx="8253">
                  <c:v>2.06901431</c:v>
                </c:pt>
                <c:pt idx="8254">
                  <c:v>2.0688614799999998</c:v>
                </c:pt>
                <c:pt idx="8255">
                  <c:v>2.0687470399999999</c:v>
                </c:pt>
                <c:pt idx="8256">
                  <c:v>2.06861329</c:v>
                </c:pt>
                <c:pt idx="8257">
                  <c:v>2.0681932000000001</c:v>
                </c:pt>
                <c:pt idx="8258">
                  <c:v>2.0680594399999999</c:v>
                </c:pt>
                <c:pt idx="8259">
                  <c:v>2.0678112500000001</c:v>
                </c:pt>
                <c:pt idx="8260">
                  <c:v>2.0675439799999999</c:v>
                </c:pt>
                <c:pt idx="8261">
                  <c:v>2.0672192599999999</c:v>
                </c:pt>
                <c:pt idx="8262">
                  <c:v>2.0656917099999998</c:v>
                </c:pt>
                <c:pt idx="8263">
                  <c:v>2.0654053700000001</c:v>
                </c:pt>
                <c:pt idx="8264">
                  <c:v>2.0651953199999999</c:v>
                </c:pt>
                <c:pt idx="8265">
                  <c:v>2.0649280499999998</c:v>
                </c:pt>
                <c:pt idx="8266">
                  <c:v>2.06471801</c:v>
                </c:pt>
                <c:pt idx="8267">
                  <c:v>2.0646414800000001</c:v>
                </c:pt>
                <c:pt idx="8268">
                  <c:v>2.06443143</c:v>
                </c:pt>
                <c:pt idx="8269">
                  <c:v>2.06437421</c:v>
                </c:pt>
                <c:pt idx="8270">
                  <c:v>2.06401134</c:v>
                </c:pt>
                <c:pt idx="8271">
                  <c:v>2.0639541100000001</c:v>
                </c:pt>
                <c:pt idx="8272">
                  <c:v>2.0638394400000002</c:v>
                </c:pt>
                <c:pt idx="8273">
                  <c:v>2.0637631399999998</c:v>
                </c:pt>
                <c:pt idx="8274">
                  <c:v>2.0637059199999999</c:v>
                </c:pt>
                <c:pt idx="8275">
                  <c:v>2.0633621199999999</c:v>
                </c:pt>
                <c:pt idx="8276">
                  <c:v>2.0633239699999999</c:v>
                </c:pt>
                <c:pt idx="8277">
                  <c:v>2.06320953</c:v>
                </c:pt>
                <c:pt idx="8278">
                  <c:v>2.0629801799999998</c:v>
                </c:pt>
                <c:pt idx="8279">
                  <c:v>2.0626556900000002</c:v>
                </c:pt>
                <c:pt idx="8280">
                  <c:v>2.0624837899999999</c:v>
                </c:pt>
                <c:pt idx="8281">
                  <c:v>2.06240749</c:v>
                </c:pt>
                <c:pt idx="8282">
                  <c:v>2.06204462</c:v>
                </c:pt>
                <c:pt idx="8283">
                  <c:v>2.0618345699999998</c:v>
                </c:pt>
                <c:pt idx="8284">
                  <c:v>2.0615482300000001</c:v>
                </c:pt>
                <c:pt idx="8285">
                  <c:v>2.0614144799999998</c:v>
                </c:pt>
                <c:pt idx="8286">
                  <c:v>2.0611853600000001</c:v>
                </c:pt>
                <c:pt idx="8287">
                  <c:v>2.0611662900000001</c:v>
                </c:pt>
                <c:pt idx="8288">
                  <c:v>2.0609180899999999</c:v>
                </c:pt>
                <c:pt idx="8289">
                  <c:v>2.0606505899999998</c:v>
                </c:pt>
                <c:pt idx="8290">
                  <c:v>2.0603261000000002</c:v>
                </c:pt>
                <c:pt idx="8291">
                  <c:v>2.0601541999999999</c:v>
                </c:pt>
                <c:pt idx="8292">
                  <c:v>2.0599060100000002</c:v>
                </c:pt>
                <c:pt idx="8293">
                  <c:v>2.05967689</c:v>
                </c:pt>
                <c:pt idx="8294">
                  <c:v>2.0595622100000002</c:v>
                </c:pt>
                <c:pt idx="8295">
                  <c:v>2.0592567900000001</c:v>
                </c:pt>
                <c:pt idx="8296">
                  <c:v>2.0590848899999998</c:v>
                </c:pt>
                <c:pt idx="8297">
                  <c:v>2.0588557700000001</c:v>
                </c:pt>
                <c:pt idx="8298">
                  <c:v>2.0586838699999999</c:v>
                </c:pt>
                <c:pt idx="8299">
                  <c:v>2.0585884999999999</c:v>
                </c:pt>
                <c:pt idx="8300">
                  <c:v>2.0583019299999998</c:v>
                </c:pt>
                <c:pt idx="8301">
                  <c:v>2.0580155800000002</c:v>
                </c:pt>
                <c:pt idx="8302">
                  <c:v>2.05774832</c:v>
                </c:pt>
                <c:pt idx="8303">
                  <c:v>2.0575954900000002</c:v>
                </c:pt>
                <c:pt idx="8304">
                  <c:v>2.0576911</c:v>
                </c:pt>
                <c:pt idx="8305">
                  <c:v>2.0575192000000002</c:v>
                </c:pt>
                <c:pt idx="8306">
                  <c:v>2.0570800299999998</c:v>
                </c:pt>
                <c:pt idx="8307">
                  <c:v>2.0566217899999999</c:v>
                </c:pt>
                <c:pt idx="8308">
                  <c:v>2.0564117400000002</c:v>
                </c:pt>
                <c:pt idx="8309">
                  <c:v>2.0562016999999999</c:v>
                </c:pt>
                <c:pt idx="8310">
                  <c:v>2.0560107200000002</c:v>
                </c:pt>
                <c:pt idx="8311">
                  <c:v>2.0558769699999999</c:v>
                </c:pt>
                <c:pt idx="8312">
                  <c:v>2.0559532599999999</c:v>
                </c:pt>
                <c:pt idx="8313">
                  <c:v>2.0557241400000001</c:v>
                </c:pt>
                <c:pt idx="8314">
                  <c:v>2.05534244</c:v>
                </c:pt>
                <c:pt idx="8315">
                  <c:v>2.05496049</c:v>
                </c:pt>
                <c:pt idx="8316">
                  <c:v>2.0548648799999998</c:v>
                </c:pt>
                <c:pt idx="8317">
                  <c:v>2.05461669</c:v>
                </c:pt>
                <c:pt idx="8318">
                  <c:v>2.05385303</c:v>
                </c:pt>
                <c:pt idx="8319">
                  <c:v>2.0536429900000002</c:v>
                </c:pt>
                <c:pt idx="8320">
                  <c:v>2.0535473799999999</c:v>
                </c:pt>
                <c:pt idx="8321">
                  <c:v>2.0533182600000002</c:v>
                </c:pt>
                <c:pt idx="8322">
                  <c:v>2.0532610400000002</c:v>
                </c:pt>
                <c:pt idx="8323">
                  <c:v>2.0529363200000001</c:v>
                </c:pt>
                <c:pt idx="8324">
                  <c:v>2.05268812</c:v>
                </c:pt>
                <c:pt idx="8325">
                  <c:v>2.0524780800000002</c:v>
                </c:pt>
                <c:pt idx="8326">
                  <c:v>2.0522871</c:v>
                </c:pt>
                <c:pt idx="8327">
                  <c:v>2.0521151999999998</c:v>
                </c:pt>
                <c:pt idx="8328">
                  <c:v>2.0519626099999999</c:v>
                </c:pt>
                <c:pt idx="8329">
                  <c:v>2.0517334900000002</c:v>
                </c:pt>
                <c:pt idx="8330">
                  <c:v>2.05150414</c:v>
                </c:pt>
                <c:pt idx="8331">
                  <c:v>2.0517334900000002</c:v>
                </c:pt>
                <c:pt idx="8332">
                  <c:v>2.05150414</c:v>
                </c:pt>
                <c:pt idx="8333">
                  <c:v>2.0512559399999999</c:v>
                </c:pt>
                <c:pt idx="8334">
                  <c:v>2.0510268200000001</c:v>
                </c:pt>
                <c:pt idx="8335">
                  <c:v>2.0509123800000002</c:v>
                </c:pt>
                <c:pt idx="8336">
                  <c:v>2.0505685800000002</c:v>
                </c:pt>
                <c:pt idx="8337">
                  <c:v>2.05032039</c:v>
                </c:pt>
                <c:pt idx="8338">
                  <c:v>2.0502440900000001</c:v>
                </c:pt>
                <c:pt idx="8339">
                  <c:v>2.04997659</c:v>
                </c:pt>
                <c:pt idx="8340">
                  <c:v>2.0498240000000001</c:v>
                </c:pt>
                <c:pt idx="8341">
                  <c:v>2.0497856099999998</c:v>
                </c:pt>
                <c:pt idx="8342">
                  <c:v>2.0496520999999999</c:v>
                </c:pt>
                <c:pt idx="8343">
                  <c:v>2.0493464499999998</c:v>
                </c:pt>
                <c:pt idx="8344">
                  <c:v>2.0492129299999999</c:v>
                </c:pt>
                <c:pt idx="8345">
                  <c:v>2.0490028900000001</c:v>
                </c:pt>
                <c:pt idx="8346">
                  <c:v>2.0488500599999999</c:v>
                </c:pt>
                <c:pt idx="8347">
                  <c:v>2.0486781600000001</c:v>
                </c:pt>
                <c:pt idx="8348">
                  <c:v>2.0484299699999999</c:v>
                </c:pt>
                <c:pt idx="8349">
                  <c:v>2.0482389900000002</c:v>
                </c:pt>
                <c:pt idx="8350">
                  <c:v>2.0477426099999998</c:v>
                </c:pt>
                <c:pt idx="8351">
                  <c:v>2.0475134800000001</c:v>
                </c:pt>
                <c:pt idx="8352">
                  <c:v>2.0474369499999998</c:v>
                </c:pt>
                <c:pt idx="8353">
                  <c:v>2.0471124600000001</c:v>
                </c:pt>
                <c:pt idx="8354">
                  <c:v>2.0470168599999998</c:v>
                </c:pt>
                <c:pt idx="8355">
                  <c:v>2.0466733000000001</c:v>
                </c:pt>
                <c:pt idx="8356">
                  <c:v>2.0466733000000001</c:v>
                </c:pt>
                <c:pt idx="8357">
                  <c:v>2.0463485700000001</c:v>
                </c:pt>
                <c:pt idx="8358">
                  <c:v>2.0461385299999999</c:v>
                </c:pt>
                <c:pt idx="8359">
                  <c:v>2.04602408</c:v>
                </c:pt>
                <c:pt idx="8360">
                  <c:v>2.04602408</c:v>
                </c:pt>
                <c:pt idx="8361">
                  <c:v>2.0457756499999999</c:v>
                </c:pt>
                <c:pt idx="8362">
                  <c:v>2.0455658400000001</c:v>
                </c:pt>
                <c:pt idx="8363">
                  <c:v>2.04529834</c:v>
                </c:pt>
                <c:pt idx="8364">
                  <c:v>2.0439617600000002</c:v>
                </c:pt>
                <c:pt idx="8365">
                  <c:v>2.0448591700000001</c:v>
                </c:pt>
                <c:pt idx="8366">
                  <c:v>2.0448401</c:v>
                </c:pt>
                <c:pt idx="8367">
                  <c:v>2.0439426900000002</c:v>
                </c:pt>
                <c:pt idx="8368">
                  <c:v>2.04378986</c:v>
                </c:pt>
                <c:pt idx="8369">
                  <c:v>2.0435988900000002</c:v>
                </c:pt>
                <c:pt idx="8370">
                  <c:v>2.04336977</c:v>
                </c:pt>
                <c:pt idx="8371">
                  <c:v>2.0432744</c:v>
                </c:pt>
                <c:pt idx="8372">
                  <c:v>2.0431215800000002</c:v>
                </c:pt>
                <c:pt idx="8373">
                  <c:v>2.0430262099999998</c:v>
                </c:pt>
                <c:pt idx="8374">
                  <c:v>2.04298782</c:v>
                </c:pt>
                <c:pt idx="8375">
                  <c:v>2.0428352400000001</c:v>
                </c:pt>
                <c:pt idx="8376">
                  <c:v>2.0422241699999999</c:v>
                </c:pt>
                <c:pt idx="8377">
                  <c:v>2.0421860199999999</c:v>
                </c:pt>
                <c:pt idx="8378">
                  <c:v>2.0420141200000002</c:v>
                </c:pt>
                <c:pt idx="8379">
                  <c:v>2.0417275400000001</c:v>
                </c:pt>
                <c:pt idx="8380">
                  <c:v>2.0416894000000001</c:v>
                </c:pt>
                <c:pt idx="8381">
                  <c:v>2.0414412</c:v>
                </c:pt>
                <c:pt idx="8382">
                  <c:v>2.0414602799999999</c:v>
                </c:pt>
                <c:pt idx="8383">
                  <c:v>2.0413074500000001</c:v>
                </c:pt>
                <c:pt idx="8384">
                  <c:v>2.0410974</c:v>
                </c:pt>
                <c:pt idx="8385">
                  <c:v>2.04092574</c:v>
                </c:pt>
                <c:pt idx="8386">
                  <c:v>2.04098296</c:v>
                </c:pt>
                <c:pt idx="8387">
                  <c:v>2.0409448100000001</c:v>
                </c:pt>
                <c:pt idx="8388">
                  <c:v>2.0407538399999998</c:v>
                </c:pt>
                <c:pt idx="8389">
                  <c:v>2.0403146699999999</c:v>
                </c:pt>
                <c:pt idx="8390">
                  <c:v>2.0402</c:v>
                </c:pt>
                <c:pt idx="8391">
                  <c:v>2.0395889299999999</c:v>
                </c:pt>
                <c:pt idx="8392">
                  <c:v>2.0396654600000002</c:v>
                </c:pt>
                <c:pt idx="8393">
                  <c:v>2.0395698499999999</c:v>
                </c:pt>
                <c:pt idx="8394">
                  <c:v>2.0393216600000001</c:v>
                </c:pt>
                <c:pt idx="8395">
                  <c:v>2.0391881500000002</c:v>
                </c:pt>
                <c:pt idx="8396">
                  <c:v>2.0388252699999998</c:v>
                </c:pt>
                <c:pt idx="8397">
                  <c:v>2.0388824900000002</c:v>
                </c:pt>
                <c:pt idx="8398">
                  <c:v>2.0387487399999999</c:v>
                </c:pt>
                <c:pt idx="8399">
                  <c:v>2.0385196200000002</c:v>
                </c:pt>
                <c:pt idx="8400">
                  <c:v>2.0384242499999998</c:v>
                </c:pt>
                <c:pt idx="8401">
                  <c:v>2.0384242499999998</c:v>
                </c:pt>
                <c:pt idx="8402">
                  <c:v>2.0384051799999998</c:v>
                </c:pt>
                <c:pt idx="8403">
                  <c:v>2.0381951300000001</c:v>
                </c:pt>
                <c:pt idx="8404">
                  <c:v>2.0379660099999999</c:v>
                </c:pt>
                <c:pt idx="8405">
                  <c:v>2.0379850899999998</c:v>
                </c:pt>
                <c:pt idx="8406">
                  <c:v>2.0379660099999999</c:v>
                </c:pt>
                <c:pt idx="8407">
                  <c:v>2.0377178200000001</c:v>
                </c:pt>
                <c:pt idx="8408">
                  <c:v>2.0375840699999999</c:v>
                </c:pt>
                <c:pt idx="8409">
                  <c:v>2.0374886999999999</c:v>
                </c:pt>
                <c:pt idx="8410">
                  <c:v>2.0372021199999999</c:v>
                </c:pt>
                <c:pt idx="8411">
                  <c:v>2.0371258299999999</c:v>
                </c:pt>
                <c:pt idx="8412">
                  <c:v>2.0371448999999999</c:v>
                </c:pt>
                <c:pt idx="8413">
                  <c:v>2.0370686099999999</c:v>
                </c:pt>
                <c:pt idx="8414">
                  <c:v>2.0369539300000001</c:v>
                </c:pt>
                <c:pt idx="8415">
                  <c:v>2.0367820299999999</c:v>
                </c:pt>
                <c:pt idx="8416">
                  <c:v>2.0368010999999999</c:v>
                </c:pt>
                <c:pt idx="8417">
                  <c:v>2.03670573</c:v>
                </c:pt>
                <c:pt idx="8418">
                  <c:v>2.03630471</c:v>
                </c:pt>
                <c:pt idx="8419">
                  <c:v>2.03632379</c:v>
                </c:pt>
                <c:pt idx="8420">
                  <c:v>2.03624749</c:v>
                </c:pt>
                <c:pt idx="8421">
                  <c:v>2.0362091100000002</c:v>
                </c:pt>
                <c:pt idx="8422">
                  <c:v>2.03596091</c:v>
                </c:pt>
                <c:pt idx="8423">
                  <c:v>2.0358464700000001</c:v>
                </c:pt>
                <c:pt idx="8424">
                  <c:v>2.0355791999999999</c:v>
                </c:pt>
                <c:pt idx="8425">
                  <c:v>2.03554082</c:v>
                </c:pt>
                <c:pt idx="8426">
                  <c:v>2.0356173499999999</c:v>
                </c:pt>
                <c:pt idx="8427">
                  <c:v>2.0354836000000001</c:v>
                </c:pt>
                <c:pt idx="8428">
                  <c:v>2.0355026700000001</c:v>
                </c:pt>
                <c:pt idx="8429">
                  <c:v>2.0355791999999999</c:v>
                </c:pt>
                <c:pt idx="8430">
                  <c:v>2.0352926299999998</c:v>
                </c:pt>
                <c:pt idx="8431">
                  <c:v>2.0351591099999999</c:v>
                </c:pt>
                <c:pt idx="8432">
                  <c:v>2.0352735499999999</c:v>
                </c:pt>
                <c:pt idx="8433">
                  <c:v>2.0351781799999999</c:v>
                </c:pt>
                <c:pt idx="8434">
                  <c:v>2.0348343799999999</c:v>
                </c:pt>
                <c:pt idx="8435">
                  <c:v>2.0349106799999999</c:v>
                </c:pt>
                <c:pt idx="8436">
                  <c:v>2.0348343799999999</c:v>
                </c:pt>
                <c:pt idx="8437">
                  <c:v>2.0346624900000001</c:v>
                </c:pt>
                <c:pt idx="8438">
                  <c:v>2.0345096599999999</c:v>
                </c:pt>
                <c:pt idx="8439">
                  <c:v>2.0344905899999999</c:v>
                </c:pt>
                <c:pt idx="8440">
                  <c:v>2.0344524399999999</c:v>
                </c:pt>
                <c:pt idx="8441">
                  <c:v>2.034338</c:v>
                </c:pt>
                <c:pt idx="8442">
                  <c:v>2.0344524399999999</c:v>
                </c:pt>
                <c:pt idx="8443">
                  <c:v>2.0341661000000002</c:v>
                </c:pt>
                <c:pt idx="8444">
                  <c:v>2.03389883</c:v>
                </c:pt>
                <c:pt idx="8445">
                  <c:v>2.0338413700000002</c:v>
                </c:pt>
                <c:pt idx="8446">
                  <c:v>2.0337269299999998</c:v>
                </c:pt>
                <c:pt idx="8447">
                  <c:v>2.03363132</c:v>
                </c:pt>
                <c:pt idx="8448">
                  <c:v>2.03355503</c:v>
                </c:pt>
                <c:pt idx="8449">
                  <c:v>2.03355503</c:v>
                </c:pt>
                <c:pt idx="8450">
                  <c:v>2.0333640599999998</c:v>
                </c:pt>
                <c:pt idx="8451">
                  <c:v>2.03319216</c:v>
                </c:pt>
                <c:pt idx="8452">
                  <c:v>2.0330395700000001</c:v>
                </c:pt>
                <c:pt idx="8453">
                  <c:v>2.0329821099999998</c:v>
                </c:pt>
                <c:pt idx="8454">
                  <c:v>2.0329630399999998</c:v>
                </c:pt>
                <c:pt idx="8455">
                  <c:v>2.0329248899999999</c:v>
                </c:pt>
                <c:pt idx="8456">
                  <c:v>2.0330586400000001</c:v>
                </c:pt>
                <c:pt idx="8457">
                  <c:v>2.0328102100000001</c:v>
                </c:pt>
                <c:pt idx="8458">
                  <c:v>2.0326576200000002</c:v>
                </c:pt>
                <c:pt idx="8459">
                  <c:v>2.0326004000000002</c:v>
                </c:pt>
                <c:pt idx="8460">
                  <c:v>2.0325620199999999</c:v>
                </c:pt>
                <c:pt idx="8461">
                  <c:v>2.0324666499999999</c:v>
                </c:pt>
                <c:pt idx="8462">
                  <c:v>2.0323710400000001</c:v>
                </c:pt>
                <c:pt idx="8463">
                  <c:v>2.0322947500000001</c:v>
                </c:pt>
                <c:pt idx="8464">
                  <c:v>2.0321228499999999</c:v>
                </c:pt>
                <c:pt idx="8465">
                  <c:v>2.0321609999999999</c:v>
                </c:pt>
                <c:pt idx="8466">
                  <c:v>2.03197026</c:v>
                </c:pt>
                <c:pt idx="8467">
                  <c:v>2.0318365100000002</c:v>
                </c:pt>
                <c:pt idx="8468">
                  <c:v>2.0317602199999998</c:v>
                </c:pt>
                <c:pt idx="8469">
                  <c:v>2.0317602199999998</c:v>
                </c:pt>
                <c:pt idx="8470">
                  <c:v>2.0315308600000002</c:v>
                </c:pt>
                <c:pt idx="8471">
                  <c:v>2.0314354899999998</c:v>
                </c:pt>
                <c:pt idx="8472">
                  <c:v>2.0314354899999998</c:v>
                </c:pt>
                <c:pt idx="8473">
                  <c:v>2.0314736400000002</c:v>
                </c:pt>
                <c:pt idx="8474">
                  <c:v>2.03132081</c:v>
                </c:pt>
                <c:pt idx="8475">
                  <c:v>2.03158832</c:v>
                </c:pt>
                <c:pt idx="8476">
                  <c:v>2.0314545599999998</c:v>
                </c:pt>
                <c:pt idx="8477">
                  <c:v>2.0313401199999999</c:v>
                </c:pt>
                <c:pt idx="8478">
                  <c:v>2.03132081</c:v>
                </c:pt>
                <c:pt idx="8479">
                  <c:v>2.03128266</c:v>
                </c:pt>
                <c:pt idx="8480">
                  <c:v>2.03130174</c:v>
                </c:pt>
                <c:pt idx="8481">
                  <c:v>2.0309963199999999</c:v>
                </c:pt>
                <c:pt idx="8482">
                  <c:v>2.0308244200000001</c:v>
                </c:pt>
                <c:pt idx="8483">
                  <c:v>2.0307672000000001</c:v>
                </c:pt>
                <c:pt idx="8484">
                  <c:v>2.0308053500000001</c:v>
                </c:pt>
                <c:pt idx="8485">
                  <c:v>2.0309009599999999</c:v>
                </c:pt>
                <c:pt idx="8486">
                  <c:v>2.0306334499999998</c:v>
                </c:pt>
                <c:pt idx="8487">
                  <c:v>2.0304999399999999</c:v>
                </c:pt>
                <c:pt idx="8488">
                  <c:v>2.0303471100000001</c:v>
                </c:pt>
                <c:pt idx="8489">
                  <c:v>2.03007984</c:v>
                </c:pt>
                <c:pt idx="8490">
                  <c:v>2.0298507200000002</c:v>
                </c:pt>
                <c:pt idx="8491">
                  <c:v>2.0298888700000002</c:v>
                </c:pt>
                <c:pt idx="8492">
                  <c:v>2.0298697899999998</c:v>
                </c:pt>
                <c:pt idx="8493">
                  <c:v>2.02967882</c:v>
                </c:pt>
                <c:pt idx="8494">
                  <c:v>2.0295641400000002</c:v>
                </c:pt>
                <c:pt idx="8495">
                  <c:v>2.0296213600000002</c:v>
                </c:pt>
                <c:pt idx="8496">
                  <c:v>2.0295260000000002</c:v>
                </c:pt>
                <c:pt idx="8497">
                  <c:v>2.0294115499999998</c:v>
                </c:pt>
                <c:pt idx="8498">
                  <c:v>2.02929688</c:v>
                </c:pt>
                <c:pt idx="8499">
                  <c:v>2.02931595</c:v>
                </c:pt>
                <c:pt idx="8500">
                  <c:v>2.0292396500000001</c:v>
                </c:pt>
                <c:pt idx="8501">
                  <c:v>2.0292396500000001</c:v>
                </c:pt>
                <c:pt idx="8502">
                  <c:v>2.02920151</c:v>
                </c:pt>
                <c:pt idx="8503">
                  <c:v>2.0289914599999999</c:v>
                </c:pt>
                <c:pt idx="8504">
                  <c:v>2.0290296099999998</c:v>
                </c:pt>
                <c:pt idx="8505">
                  <c:v>2.0290105299999999</c:v>
                </c:pt>
                <c:pt idx="8506">
                  <c:v>2.0288195600000001</c:v>
                </c:pt>
                <c:pt idx="8507">
                  <c:v>2.0287239600000002</c:v>
                </c:pt>
                <c:pt idx="8508">
                  <c:v>2.0285904399999999</c:v>
                </c:pt>
                <c:pt idx="8509">
                  <c:v>2.0284376100000001</c:v>
                </c:pt>
                <c:pt idx="8510">
                  <c:v>2.02853298</c:v>
                </c:pt>
                <c:pt idx="8511">
                  <c:v>2.0281128900000001</c:v>
                </c:pt>
                <c:pt idx="8512">
                  <c:v>2.0283994700000001</c:v>
                </c:pt>
                <c:pt idx="8513">
                  <c:v>2.0281319600000001</c:v>
                </c:pt>
                <c:pt idx="8514">
                  <c:v>2.0281128900000001</c:v>
                </c:pt>
                <c:pt idx="8515">
                  <c:v>2.0279219199999998</c:v>
                </c:pt>
                <c:pt idx="8516">
                  <c:v>2.0279219199999998</c:v>
                </c:pt>
                <c:pt idx="8517">
                  <c:v>2.0277883999999999</c:v>
                </c:pt>
                <c:pt idx="8518">
                  <c:v>2.0276165000000002</c:v>
                </c:pt>
                <c:pt idx="8519">
                  <c:v>2.02771211</c:v>
                </c:pt>
                <c:pt idx="8520">
                  <c:v>2.0276165000000002</c:v>
                </c:pt>
                <c:pt idx="8521">
                  <c:v>2.0275974300000001</c:v>
                </c:pt>
                <c:pt idx="8522">
                  <c:v>2.02731109</c:v>
                </c:pt>
                <c:pt idx="8523">
                  <c:v>2.0272345500000002</c:v>
                </c:pt>
                <c:pt idx="8524">
                  <c:v>2.0271010399999998</c:v>
                </c:pt>
                <c:pt idx="8525">
                  <c:v>2.02704358</c:v>
                </c:pt>
                <c:pt idx="8526">
                  <c:v>2.02700543</c:v>
                </c:pt>
                <c:pt idx="8527">
                  <c:v>2.02692914</c:v>
                </c:pt>
                <c:pt idx="8528">
                  <c:v>2.0267381699999998</c:v>
                </c:pt>
                <c:pt idx="8529">
                  <c:v>2.02662349</c:v>
                </c:pt>
                <c:pt idx="8530">
                  <c:v>2.02650905</c:v>
                </c:pt>
                <c:pt idx="8531">
                  <c:v>2.0264709000000001</c:v>
                </c:pt>
                <c:pt idx="8532">
                  <c:v>2.02622247</c:v>
                </c:pt>
                <c:pt idx="8533">
                  <c:v>2.0261271000000001</c:v>
                </c:pt>
                <c:pt idx="8534">
                  <c:v>2.0260698800000001</c:v>
                </c:pt>
                <c:pt idx="8535">
                  <c:v>2.0260889500000001</c:v>
                </c:pt>
                <c:pt idx="8536">
                  <c:v>2.0258598299999999</c:v>
                </c:pt>
                <c:pt idx="8537">
                  <c:v>2.0259170499999999</c:v>
                </c:pt>
                <c:pt idx="8538">
                  <c:v>2.0258407599999999</c:v>
                </c:pt>
                <c:pt idx="8539">
                  <c:v>2.0257833000000001</c:v>
                </c:pt>
                <c:pt idx="8540">
                  <c:v>2.0255925700000001</c:v>
                </c:pt>
                <c:pt idx="8541">
                  <c:v>2.0255925700000001</c:v>
                </c:pt>
                <c:pt idx="8542">
                  <c:v>2.02538252</c:v>
                </c:pt>
                <c:pt idx="8543">
                  <c:v>2.0252869100000002</c:v>
                </c:pt>
                <c:pt idx="8544">
                  <c:v>2.0252296900000002</c:v>
                </c:pt>
                <c:pt idx="8545">
                  <c:v>2.0248858900000002</c:v>
                </c:pt>
                <c:pt idx="8546">
                  <c:v>2.0249240400000001</c:v>
                </c:pt>
                <c:pt idx="8547">
                  <c:v>2.02471399</c:v>
                </c:pt>
                <c:pt idx="8548">
                  <c:v>2.02452326</c:v>
                </c:pt>
                <c:pt idx="8549">
                  <c:v>2.0243895099999998</c:v>
                </c:pt>
                <c:pt idx="8550">
                  <c:v>2.0243513599999998</c:v>
                </c:pt>
                <c:pt idx="8551">
                  <c:v>2.0243132099999999</c:v>
                </c:pt>
                <c:pt idx="8552">
                  <c:v>2.0240266299999998</c:v>
                </c:pt>
                <c:pt idx="8553">
                  <c:v>2.0239503399999998</c:v>
                </c:pt>
                <c:pt idx="8554">
                  <c:v>2.0239503399999998</c:v>
                </c:pt>
                <c:pt idx="8555">
                  <c:v>2.0237212200000001</c:v>
                </c:pt>
                <c:pt idx="8556">
                  <c:v>2.0237212200000001</c:v>
                </c:pt>
                <c:pt idx="8557">
                  <c:v>2.0236065399999998</c:v>
                </c:pt>
                <c:pt idx="8558">
                  <c:v>2.0235493199999999</c:v>
                </c:pt>
                <c:pt idx="8559">
                  <c:v>2.0234346400000001</c:v>
                </c:pt>
                <c:pt idx="8560">
                  <c:v>2.0232245899999999</c:v>
                </c:pt>
                <c:pt idx="8561">
                  <c:v>2.0231101499999999</c:v>
                </c:pt>
                <c:pt idx="8562">
                  <c:v>2.0229764000000001</c:v>
                </c:pt>
                <c:pt idx="8563">
                  <c:v>2.0227663499999999</c:v>
                </c:pt>
                <c:pt idx="8564">
                  <c:v>2.02265191</c:v>
                </c:pt>
                <c:pt idx="8565">
                  <c:v>2.0223844099999999</c:v>
                </c:pt>
                <c:pt idx="8566">
                  <c:v>2.0224227899999998</c:v>
                </c:pt>
                <c:pt idx="8567">
                  <c:v>2.0224227899999998</c:v>
                </c:pt>
                <c:pt idx="8568">
                  <c:v>2.0220408399999998</c:v>
                </c:pt>
                <c:pt idx="8569">
                  <c:v>2.02188802</c:v>
                </c:pt>
                <c:pt idx="8570">
                  <c:v>2.02184987</c:v>
                </c:pt>
                <c:pt idx="8571">
                  <c:v>2.0216779699999998</c:v>
                </c:pt>
                <c:pt idx="8572">
                  <c:v>2.0213150999999998</c:v>
                </c:pt>
                <c:pt idx="8573">
                  <c:v>2.0213534800000001</c:v>
                </c:pt>
                <c:pt idx="8574">
                  <c:v>2.02150607</c:v>
                </c:pt>
                <c:pt idx="8575">
                  <c:v>2.0212960199999999</c:v>
                </c:pt>
                <c:pt idx="8576">
                  <c:v>2.0210669000000001</c:v>
                </c:pt>
                <c:pt idx="8577">
                  <c:v>2.0207614899999999</c:v>
                </c:pt>
                <c:pt idx="8578">
                  <c:v>2.0208568599999999</c:v>
                </c:pt>
                <c:pt idx="8579">
                  <c:v>2.0206086600000002</c:v>
                </c:pt>
                <c:pt idx="8580">
                  <c:v>2.0204749099999999</c:v>
                </c:pt>
                <c:pt idx="8581">
                  <c:v>2.0203414</c:v>
                </c:pt>
                <c:pt idx="8582">
                  <c:v>2.0204176899999999</c:v>
                </c:pt>
                <c:pt idx="8583">
                  <c:v>2.0201122800000002</c:v>
                </c:pt>
                <c:pt idx="8584">
                  <c:v>2.01990223</c:v>
                </c:pt>
                <c:pt idx="8585">
                  <c:v>2.02003574</c:v>
                </c:pt>
                <c:pt idx="8586">
                  <c:v>2.0197684800000002</c:v>
                </c:pt>
                <c:pt idx="8587">
                  <c:v>2.01948214</c:v>
                </c:pt>
                <c:pt idx="8588">
                  <c:v>2.0194055999999998</c:v>
                </c:pt>
                <c:pt idx="8589">
                  <c:v>2.0190239000000001</c:v>
                </c:pt>
                <c:pt idx="8590">
                  <c:v>2.0187947799999999</c:v>
                </c:pt>
                <c:pt idx="8591">
                  <c:v>2.0187947799999999</c:v>
                </c:pt>
                <c:pt idx="8592">
                  <c:v>2.0184700499999999</c:v>
                </c:pt>
                <c:pt idx="8593">
                  <c:v>2.0184318999999999</c:v>
                </c:pt>
                <c:pt idx="8594">
                  <c:v>2.0182218600000001</c:v>
                </c:pt>
                <c:pt idx="8595">
                  <c:v>2.0180690299999999</c:v>
                </c:pt>
                <c:pt idx="8596">
                  <c:v>2.01801181</c:v>
                </c:pt>
                <c:pt idx="8597">
                  <c:v>2.0178971300000001</c:v>
                </c:pt>
                <c:pt idx="8598">
                  <c:v>2.0176489399999999</c:v>
                </c:pt>
                <c:pt idx="8599">
                  <c:v>2.01726699</c:v>
                </c:pt>
                <c:pt idx="8600">
                  <c:v>2.01722884</c:v>
                </c:pt>
                <c:pt idx="8601">
                  <c:v>2.0170760200000002</c:v>
                </c:pt>
                <c:pt idx="8602">
                  <c:v>2.01682782</c:v>
                </c:pt>
                <c:pt idx="8603">
                  <c:v>2.0166752300000002</c:v>
                </c:pt>
                <c:pt idx="8604">
                  <c:v>2.0165414799999999</c:v>
                </c:pt>
                <c:pt idx="8605">
                  <c:v>2.0162932900000001</c:v>
                </c:pt>
                <c:pt idx="8606">
                  <c:v>2.0161786099999999</c:v>
                </c:pt>
                <c:pt idx="8607">
                  <c:v>2.0161404599999999</c:v>
                </c:pt>
                <c:pt idx="8608">
                  <c:v>2.0160067100000001</c:v>
                </c:pt>
                <c:pt idx="8609">
                  <c:v>2.0157966599999999</c:v>
                </c:pt>
                <c:pt idx="8610">
                  <c:v>2.0154721699999998</c:v>
                </c:pt>
                <c:pt idx="8611">
                  <c:v>2.0154149499999998</c:v>
                </c:pt>
                <c:pt idx="8612">
                  <c:v>2.0153765699999999</c:v>
                </c:pt>
                <c:pt idx="8613">
                  <c:v>2.0151474500000002</c:v>
                </c:pt>
                <c:pt idx="8614">
                  <c:v>2.0147082799999998</c:v>
                </c:pt>
                <c:pt idx="8615">
                  <c:v>2.01480389</c:v>
                </c:pt>
                <c:pt idx="8616">
                  <c:v>2.0145366199999999</c:v>
                </c:pt>
                <c:pt idx="8617">
                  <c:v>2.0139446300000001</c:v>
                </c:pt>
                <c:pt idx="8618">
                  <c:v>2.0136008300000001</c:v>
                </c:pt>
                <c:pt idx="8619">
                  <c:v>2.0135817500000002</c:v>
                </c:pt>
                <c:pt idx="8620">
                  <c:v>2.0133907799999999</c:v>
                </c:pt>
                <c:pt idx="8621">
                  <c:v>2.0130853700000002</c:v>
                </c:pt>
                <c:pt idx="8622">
                  <c:v>2.01293254</c:v>
                </c:pt>
                <c:pt idx="8623">
                  <c:v>2.0127987900000002</c:v>
                </c:pt>
                <c:pt idx="8624">
                  <c:v>2.0127606400000002</c:v>
                </c:pt>
                <c:pt idx="8625">
                  <c:v>2.01251245</c:v>
                </c:pt>
                <c:pt idx="8626">
                  <c:v>2.0124361500000001</c:v>
                </c:pt>
                <c:pt idx="8627">
                  <c:v>2.01211143</c:v>
                </c:pt>
                <c:pt idx="8628">
                  <c:v>2.0118250799999999</c:v>
                </c:pt>
                <c:pt idx="8629">
                  <c:v>2.0116913300000001</c:v>
                </c:pt>
                <c:pt idx="8630">
                  <c:v>2.0113859199999999</c:v>
                </c:pt>
                <c:pt idx="8631">
                  <c:v>2.0111184099999999</c:v>
                </c:pt>
                <c:pt idx="8632">
                  <c:v>2.0110421199999999</c:v>
                </c:pt>
                <c:pt idx="8633">
                  <c:v>2.0107748499999998</c:v>
                </c:pt>
                <c:pt idx="8634">
                  <c:v>2.01062202</c:v>
                </c:pt>
                <c:pt idx="8635">
                  <c:v>2.0105648</c:v>
                </c:pt>
                <c:pt idx="8636">
                  <c:v>2.0102975399999998</c:v>
                </c:pt>
                <c:pt idx="8637">
                  <c:v>2.01018286</c:v>
                </c:pt>
                <c:pt idx="8638">
                  <c:v>2.0101447100000001</c:v>
                </c:pt>
                <c:pt idx="8639">
                  <c:v>2.0098009100000001</c:v>
                </c:pt>
                <c:pt idx="8640">
                  <c:v>2.0096290099999998</c:v>
                </c:pt>
                <c:pt idx="8641">
                  <c:v>2.0094573499999999</c:v>
                </c:pt>
                <c:pt idx="8642">
                  <c:v>2.0091707699999999</c:v>
                </c:pt>
                <c:pt idx="8643">
                  <c:v>2.0089607200000001</c:v>
                </c:pt>
                <c:pt idx="8644">
                  <c:v>2.00863624</c:v>
                </c:pt>
                <c:pt idx="8645">
                  <c:v>2.00861716</c:v>
                </c:pt>
                <c:pt idx="8646">
                  <c:v>2.0084071200000002</c:v>
                </c:pt>
                <c:pt idx="8647">
                  <c:v>2.0079870199999998</c:v>
                </c:pt>
                <c:pt idx="8648">
                  <c:v>2.0078342</c:v>
                </c:pt>
                <c:pt idx="8649">
                  <c:v>2.0079488799999998</c:v>
                </c:pt>
                <c:pt idx="8650">
                  <c:v>2.0075669299999999</c:v>
                </c:pt>
                <c:pt idx="8651">
                  <c:v>2.00743318</c:v>
                </c:pt>
                <c:pt idx="8652">
                  <c:v>2.0069749400000001</c:v>
                </c:pt>
                <c:pt idx="8653">
                  <c:v>2.0068602599999998</c:v>
                </c:pt>
                <c:pt idx="8654">
                  <c:v>2.0066692800000001</c:v>
                </c:pt>
                <c:pt idx="8655">
                  <c:v>2.0064401599999999</c:v>
                </c:pt>
                <c:pt idx="8656">
                  <c:v>2.0062685</c:v>
                </c:pt>
                <c:pt idx="8657">
                  <c:v>2.0060009999999999</c:v>
                </c:pt>
                <c:pt idx="8658">
                  <c:v>2.00590563</c:v>
                </c:pt>
                <c:pt idx="8659">
                  <c:v>2.0056383599999998</c:v>
                </c:pt>
                <c:pt idx="8660">
                  <c:v>2.00550461</c:v>
                </c:pt>
                <c:pt idx="8661">
                  <c:v>2.0052945599999998</c:v>
                </c:pt>
                <c:pt idx="8662">
                  <c:v>2.0050082200000001</c:v>
                </c:pt>
                <c:pt idx="8663">
                  <c:v>2.0047216400000001</c:v>
                </c:pt>
                <c:pt idx="8664">
                  <c:v>2.0046262700000002</c:v>
                </c:pt>
                <c:pt idx="8665">
                  <c:v>2.0043206200000001</c:v>
                </c:pt>
                <c:pt idx="8666">
                  <c:v>2.0042061800000002</c:v>
                </c:pt>
                <c:pt idx="8667">
                  <c:v>2.0041298900000002</c:v>
                </c:pt>
                <c:pt idx="8668">
                  <c:v>2.0040152099999999</c:v>
                </c:pt>
                <c:pt idx="8669">
                  <c:v>2.0036904799999999</c:v>
                </c:pt>
                <c:pt idx="8670">
                  <c:v>2.00365233</c:v>
                </c:pt>
                <c:pt idx="8671">
                  <c:v>2.0033659899999998</c:v>
                </c:pt>
                <c:pt idx="8672">
                  <c:v>2.0029458999999998</c:v>
                </c:pt>
                <c:pt idx="8673">
                  <c:v>2.0026595600000001</c:v>
                </c:pt>
                <c:pt idx="8674">
                  <c:v>2.0023348300000001</c:v>
                </c:pt>
                <c:pt idx="8675">
                  <c:v>2.0021247899999999</c:v>
                </c:pt>
                <c:pt idx="8676">
                  <c:v>2.0020103499999999</c:v>
                </c:pt>
                <c:pt idx="8677">
                  <c:v>2.0018575200000002</c:v>
                </c:pt>
                <c:pt idx="8678">
                  <c:v>2.0015327900000002</c:v>
                </c:pt>
                <c:pt idx="8679">
                  <c:v>2.00130367</c:v>
                </c:pt>
                <c:pt idx="8680">
                  <c:v>2.0010173299999998</c:v>
                </c:pt>
                <c:pt idx="8681">
                  <c:v>2.0007691400000001</c:v>
                </c:pt>
                <c:pt idx="8682">
                  <c:v>2.0003681200000001</c:v>
                </c:pt>
                <c:pt idx="8683">
                  <c:v>2.0000433900000001</c:v>
                </c:pt>
                <c:pt idx="8684">
                  <c:v>1.9999479099999999</c:v>
                </c:pt>
                <c:pt idx="8685">
                  <c:v>1.9996423699999999</c:v>
                </c:pt>
                <c:pt idx="8686">
                  <c:v>1.9995851499999999</c:v>
                </c:pt>
                <c:pt idx="8687">
                  <c:v>1.9992032099999999</c:v>
                </c:pt>
                <c:pt idx="8688">
                  <c:v>1.9988213800000001</c:v>
                </c:pt>
                <c:pt idx="8689">
                  <c:v>1.9984584999999999</c:v>
                </c:pt>
                <c:pt idx="8690">
                  <c:v>1.9982675299999999</c:v>
                </c:pt>
                <c:pt idx="8691">
                  <c:v>1.9978857000000001</c:v>
                </c:pt>
                <c:pt idx="8692">
                  <c:v>1.99775207</c:v>
                </c:pt>
                <c:pt idx="8693">
                  <c:v>1.9975228300000001</c:v>
                </c:pt>
                <c:pt idx="8694">
                  <c:v>1.99716008</c:v>
                </c:pt>
                <c:pt idx="8695">
                  <c:v>1.9969691000000001</c:v>
                </c:pt>
                <c:pt idx="8696">
                  <c:v>1.9966827599999999</c:v>
                </c:pt>
                <c:pt idx="8697">
                  <c:v>1.9963389600000001</c:v>
                </c:pt>
                <c:pt idx="8698">
                  <c:v>1.99603343</c:v>
                </c:pt>
                <c:pt idx="8699">
                  <c:v>1.9957088199999999</c:v>
                </c:pt>
                <c:pt idx="8700">
                  <c:v>1.9954797</c:v>
                </c:pt>
                <c:pt idx="8701">
                  <c:v>1.9951551000000001</c:v>
                </c:pt>
                <c:pt idx="8702">
                  <c:v>1.99505961</c:v>
                </c:pt>
                <c:pt idx="8703">
                  <c:v>1.9945823</c:v>
                </c:pt>
                <c:pt idx="8704">
                  <c:v>1.99427676</c:v>
                </c:pt>
                <c:pt idx="8705">
                  <c:v>1.9939903000000001</c:v>
                </c:pt>
                <c:pt idx="8706">
                  <c:v>1.99364662</c:v>
                </c:pt>
                <c:pt idx="8707">
                  <c:v>1.9931883800000001</c:v>
                </c:pt>
                <c:pt idx="8708">
                  <c:v>1.99307382</c:v>
                </c:pt>
                <c:pt idx="8709">
                  <c:v>1.9925773099999999</c:v>
                </c:pt>
                <c:pt idx="8710">
                  <c:v>1.9922908500000001</c:v>
                </c:pt>
                <c:pt idx="8711">
                  <c:v>1.9918898300000001</c:v>
                </c:pt>
                <c:pt idx="8712">
                  <c:v>1.99150801</c:v>
                </c:pt>
                <c:pt idx="8713">
                  <c:v>1.9912024699999999</c:v>
                </c:pt>
                <c:pt idx="8714">
                  <c:v>1.99097335</c:v>
                </c:pt>
                <c:pt idx="8715">
                  <c:v>1.99053419</c:v>
                </c:pt>
                <c:pt idx="8716">
                  <c:v>1.9904577699999999</c:v>
                </c:pt>
                <c:pt idx="8717">
                  <c:v>1.9900567499999999</c:v>
                </c:pt>
                <c:pt idx="8718">
                  <c:v>1.98975122</c:v>
                </c:pt>
                <c:pt idx="8719">
                  <c:v>1.98936939</c:v>
                </c:pt>
                <c:pt idx="8720">
                  <c:v>1.98919749</c:v>
                </c:pt>
                <c:pt idx="8721">
                  <c:v>1.98879647</c:v>
                </c:pt>
                <c:pt idx="8722">
                  <c:v>1.9884909399999999</c:v>
                </c:pt>
                <c:pt idx="8723">
                  <c:v>1.9878990700000001</c:v>
                </c:pt>
                <c:pt idx="8724">
                  <c:v>1.98757446</c:v>
                </c:pt>
                <c:pt idx="8725">
                  <c:v>1.9873644100000001</c:v>
                </c:pt>
                <c:pt idx="8726">
                  <c:v>1.98688698</c:v>
                </c:pt>
                <c:pt idx="8727">
                  <c:v>1.98646688</c:v>
                </c:pt>
                <c:pt idx="8728">
                  <c:v>1.9862377600000001</c:v>
                </c:pt>
                <c:pt idx="8729">
                  <c:v>1.9859705000000001</c:v>
                </c:pt>
                <c:pt idx="8730">
                  <c:v>1.98547399</c:v>
                </c:pt>
                <c:pt idx="8731">
                  <c:v>1.98497748</c:v>
                </c:pt>
                <c:pt idx="8732">
                  <c:v>1.9845956600000001</c:v>
                </c:pt>
                <c:pt idx="8733">
                  <c:v>1.9841373</c:v>
                </c:pt>
                <c:pt idx="8734">
                  <c:v>1.98367906</c:v>
                </c:pt>
                <c:pt idx="8735">
                  <c:v>1.9832589599999999</c:v>
                </c:pt>
                <c:pt idx="8736">
                  <c:v>1.9829916999999999</c:v>
                </c:pt>
                <c:pt idx="8737">
                  <c:v>1.9825906799999999</c:v>
                </c:pt>
                <c:pt idx="8738">
                  <c:v>1.9822851399999999</c:v>
                </c:pt>
                <c:pt idx="8739">
                  <c:v>1.98178864</c:v>
                </c:pt>
                <c:pt idx="8740">
                  <c:v>1.9815595100000001</c:v>
                </c:pt>
                <c:pt idx="8741">
                  <c:v>1.98102486</c:v>
                </c:pt>
                <c:pt idx="8742">
                  <c:v>1.9807193299999999</c:v>
                </c:pt>
                <c:pt idx="8743">
                  <c:v>1.9803565700000001</c:v>
                </c:pt>
                <c:pt idx="8744">
                  <c:v>1.97982192</c:v>
                </c:pt>
                <c:pt idx="8745">
                  <c:v>1.97940183</c:v>
                </c:pt>
                <c:pt idx="8746">
                  <c:v>1.97888625</c:v>
                </c:pt>
                <c:pt idx="8747">
                  <c:v>1.9785234899999999</c:v>
                </c:pt>
                <c:pt idx="8748">
                  <c:v>1.9781034</c:v>
                </c:pt>
                <c:pt idx="8749">
                  <c:v>1.97747326</c:v>
                </c:pt>
                <c:pt idx="8750">
                  <c:v>1.97691953</c:v>
                </c:pt>
                <c:pt idx="8751">
                  <c:v>1.97655666</c:v>
                </c:pt>
                <c:pt idx="8752">
                  <c:v>1.97611749</c:v>
                </c:pt>
                <c:pt idx="8753">
                  <c:v>1.97554469</c:v>
                </c:pt>
                <c:pt idx="8754">
                  <c:v>1.97499084</c:v>
                </c:pt>
                <c:pt idx="8755">
                  <c:v>1.9745326000000001</c:v>
                </c:pt>
                <c:pt idx="8756">
                  <c:v>1.9740552899999999</c:v>
                </c:pt>
                <c:pt idx="8757">
                  <c:v>1.9735014399999999</c:v>
                </c:pt>
                <c:pt idx="8758">
                  <c:v>1.97298598</c:v>
                </c:pt>
                <c:pt idx="8759">
                  <c:v>1.9724130600000001</c:v>
                </c:pt>
                <c:pt idx="8760">
                  <c:v>1.97220302</c:v>
                </c:pt>
                <c:pt idx="8761">
                  <c:v>1.9717447800000001</c:v>
                </c:pt>
                <c:pt idx="8762">
                  <c:v>1.9711718600000001</c:v>
                </c:pt>
                <c:pt idx="8763">
                  <c:v>1.9705799799999999</c:v>
                </c:pt>
                <c:pt idx="8764">
                  <c:v>1.97010255</c:v>
                </c:pt>
                <c:pt idx="8765">
                  <c:v>1.9694916</c:v>
                </c:pt>
                <c:pt idx="8766">
                  <c:v>1.9692623600000001</c:v>
                </c:pt>
                <c:pt idx="8767">
                  <c:v>1.9685176600000001</c:v>
                </c:pt>
                <c:pt idx="8768">
                  <c:v>1.9678684500000001</c:v>
                </c:pt>
                <c:pt idx="8769">
                  <c:v>1.96752477</c:v>
                </c:pt>
                <c:pt idx="8770">
                  <c:v>1.9668564799999999</c:v>
                </c:pt>
                <c:pt idx="8771">
                  <c:v>1.9663409000000001</c:v>
                </c:pt>
                <c:pt idx="8772">
                  <c:v>1.9655388600000001</c:v>
                </c:pt>
                <c:pt idx="8773">
                  <c:v>1.96500421</c:v>
                </c:pt>
                <c:pt idx="8774">
                  <c:v>1.9645268899999999</c:v>
                </c:pt>
                <c:pt idx="8775">
                  <c:v>1.9637821900000001</c:v>
                </c:pt>
                <c:pt idx="8776">
                  <c:v>1.9631139</c:v>
                </c:pt>
                <c:pt idx="8777">
                  <c:v>1.96250284</c:v>
                </c:pt>
                <c:pt idx="8778">
                  <c:v>1.9619872599999999</c:v>
                </c:pt>
                <c:pt idx="8779">
                  <c:v>1.96131897</c:v>
                </c:pt>
                <c:pt idx="8780">
                  <c:v>1.96072698</c:v>
                </c:pt>
                <c:pt idx="8781">
                  <c:v>1.9600968400000001</c:v>
                </c:pt>
                <c:pt idx="8782">
                  <c:v>1.9594285499999999</c:v>
                </c:pt>
                <c:pt idx="8783">
                  <c:v>1.9588748199999999</c:v>
                </c:pt>
                <c:pt idx="8784">
                  <c:v>1.9581110500000001</c:v>
                </c:pt>
                <c:pt idx="8785">
                  <c:v>1.9574044900000001</c:v>
                </c:pt>
                <c:pt idx="8786">
                  <c:v>1.9567552800000001</c:v>
                </c:pt>
                <c:pt idx="8787">
                  <c:v>1.95625877</c:v>
                </c:pt>
                <c:pt idx="8788">
                  <c:v>1.95547593</c:v>
                </c:pt>
                <c:pt idx="8789">
                  <c:v>1.95469296</c:v>
                </c:pt>
                <c:pt idx="8790">
                  <c:v>1.9538336999999999</c:v>
                </c:pt>
                <c:pt idx="8791">
                  <c:v>1.9532609000000001</c:v>
                </c:pt>
                <c:pt idx="8792">
                  <c:v>1.95257342</c:v>
                </c:pt>
                <c:pt idx="8793">
                  <c:v>1.95201969</c:v>
                </c:pt>
                <c:pt idx="8794">
                  <c:v>1.95114136</c:v>
                </c:pt>
                <c:pt idx="8795">
                  <c:v>1.9504730699999999</c:v>
                </c:pt>
                <c:pt idx="8796">
                  <c:v>1.94984293</c:v>
                </c:pt>
                <c:pt idx="8797">
                  <c:v>1.94884992</c:v>
                </c:pt>
                <c:pt idx="8798">
                  <c:v>1.9483344600000001</c:v>
                </c:pt>
                <c:pt idx="8799">
                  <c:v>1.94751334</c:v>
                </c:pt>
                <c:pt idx="8800">
                  <c:v>1.9467113</c:v>
                </c:pt>
                <c:pt idx="8801">
                  <c:v>1.9456419899999999</c:v>
                </c:pt>
                <c:pt idx="8802">
                  <c:v>1.9448591500000001</c:v>
                </c:pt>
                <c:pt idx="8803">
                  <c:v>1.94403803</c:v>
                </c:pt>
                <c:pt idx="8804">
                  <c:v>1.9433124100000001</c:v>
                </c:pt>
                <c:pt idx="8805">
                  <c:v>1.94260597</c:v>
                </c:pt>
                <c:pt idx="8806">
                  <c:v>1.94159389</c:v>
                </c:pt>
                <c:pt idx="8807">
                  <c:v>1.9407919600000001</c:v>
                </c:pt>
                <c:pt idx="8808">
                  <c:v>1.93993258</c:v>
                </c:pt>
                <c:pt idx="8809">
                  <c:v>1.93909252</c:v>
                </c:pt>
                <c:pt idx="8810">
                  <c:v>1.93815684</c:v>
                </c:pt>
                <c:pt idx="8811">
                  <c:v>1.9373548</c:v>
                </c:pt>
                <c:pt idx="8812">
                  <c:v>1.93653381</c:v>
                </c:pt>
                <c:pt idx="8813">
                  <c:v>1.9357508400000001</c:v>
                </c:pt>
                <c:pt idx="8814">
                  <c:v>1.9347006099999999</c:v>
                </c:pt>
                <c:pt idx="8815">
                  <c:v>1.93378413</c:v>
                </c:pt>
                <c:pt idx="8816">
                  <c:v>1.9328866</c:v>
                </c:pt>
                <c:pt idx="8817">
                  <c:v>1.9320464100000001</c:v>
                </c:pt>
                <c:pt idx="8818">
                  <c:v>1.9310153699999999</c:v>
                </c:pt>
                <c:pt idx="8819">
                  <c:v>1.9300032899999999</c:v>
                </c:pt>
                <c:pt idx="8820">
                  <c:v>1.9290866900000001</c:v>
                </c:pt>
                <c:pt idx="8821">
                  <c:v>1.9280747199999999</c:v>
                </c:pt>
                <c:pt idx="8822">
                  <c:v>1.9271008999999999</c:v>
                </c:pt>
                <c:pt idx="8823">
                  <c:v>1.92610788</c:v>
                </c:pt>
                <c:pt idx="8824">
                  <c:v>1.9250385800000001</c:v>
                </c:pt>
                <c:pt idx="8825">
                  <c:v>1.92391205</c:v>
                </c:pt>
                <c:pt idx="8826">
                  <c:v>1.92297637</c:v>
                </c:pt>
                <c:pt idx="8827">
                  <c:v>1.92181158</c:v>
                </c:pt>
                <c:pt idx="8828">
                  <c:v>1.9208377599999999</c:v>
                </c:pt>
                <c:pt idx="8829">
                  <c:v>1.9198066</c:v>
                </c:pt>
                <c:pt idx="8830">
                  <c:v>1.9186227300000001</c:v>
                </c:pt>
                <c:pt idx="8831">
                  <c:v>1.91728604</c:v>
                </c:pt>
                <c:pt idx="8832">
                  <c:v>1.9163886299999999</c:v>
                </c:pt>
                <c:pt idx="8833">
                  <c:v>1.91520476</c:v>
                </c:pt>
                <c:pt idx="8834">
                  <c:v>1.91392541</c:v>
                </c:pt>
                <c:pt idx="8835">
                  <c:v>1.91279876</c:v>
                </c:pt>
                <c:pt idx="8836">
                  <c:v>1.91148126</c:v>
                </c:pt>
                <c:pt idx="8837">
                  <c:v>1.9103928800000001</c:v>
                </c:pt>
                <c:pt idx="8838">
                  <c:v>1.9091898199999999</c:v>
                </c:pt>
                <c:pt idx="8839">
                  <c:v>1.9077959099999999</c:v>
                </c:pt>
                <c:pt idx="8840">
                  <c:v>1.9066501899999999</c:v>
                </c:pt>
                <c:pt idx="8841">
                  <c:v>1.9055045799999999</c:v>
                </c:pt>
                <c:pt idx="8842">
                  <c:v>1.9041869600000001</c:v>
                </c:pt>
                <c:pt idx="8843">
                  <c:v>1.9027930500000001</c:v>
                </c:pt>
                <c:pt idx="8844">
                  <c:v>1.9014563600000001</c:v>
                </c:pt>
                <c:pt idx="8845">
                  <c:v>1.9000815200000001</c:v>
                </c:pt>
                <c:pt idx="8846">
                  <c:v>1.8985158200000001</c:v>
                </c:pt>
                <c:pt idx="8847">
                  <c:v>1.8972936899999999</c:v>
                </c:pt>
                <c:pt idx="8848">
                  <c:v>1.8959952600000001</c:v>
                </c:pt>
                <c:pt idx="8849">
                  <c:v>1.89448678</c:v>
                </c:pt>
                <c:pt idx="8850">
                  <c:v>1.89313102</c:v>
                </c:pt>
                <c:pt idx="8851">
                  <c:v>1.8915843999999999</c:v>
                </c:pt>
                <c:pt idx="8852">
                  <c:v>1.89001858</c:v>
                </c:pt>
                <c:pt idx="8853">
                  <c:v>1.8885482499999999</c:v>
                </c:pt>
                <c:pt idx="8854">
                  <c:v>1.88711607</c:v>
                </c:pt>
                <c:pt idx="8855">
                  <c:v>1.8854548900000001</c:v>
                </c:pt>
                <c:pt idx="8856">
                  <c:v>1.8839081499999999</c:v>
                </c:pt>
                <c:pt idx="8857">
                  <c:v>1.88239968</c:v>
                </c:pt>
                <c:pt idx="8858">
                  <c:v>1.8809866900000001</c:v>
                </c:pt>
                <c:pt idx="8859">
                  <c:v>1.87934446</c:v>
                </c:pt>
                <c:pt idx="8860">
                  <c:v>1.87772143</c:v>
                </c:pt>
                <c:pt idx="8861">
                  <c:v>1.8761365400000001</c:v>
                </c:pt>
                <c:pt idx="8862">
                  <c:v>1.87443709</c:v>
                </c:pt>
                <c:pt idx="8863">
                  <c:v>1.8727567199999999</c:v>
                </c:pt>
                <c:pt idx="8864">
                  <c:v>1.87096179</c:v>
                </c:pt>
                <c:pt idx="8865">
                  <c:v>1.8693006000000001</c:v>
                </c:pt>
                <c:pt idx="8866">
                  <c:v>1.8677157200000001</c:v>
                </c:pt>
                <c:pt idx="8867">
                  <c:v>1.8658062200000001</c:v>
                </c:pt>
                <c:pt idx="8868">
                  <c:v>1.8639540699999999</c:v>
                </c:pt>
                <c:pt idx="8869">
                  <c:v>1.86229277</c:v>
                </c:pt>
                <c:pt idx="8870">
                  <c:v>1.8604596900000001</c:v>
                </c:pt>
                <c:pt idx="8871">
                  <c:v>1.8588938699999999</c:v>
                </c:pt>
                <c:pt idx="8872">
                  <c:v>1.8571562800000001</c:v>
                </c:pt>
                <c:pt idx="8873">
                  <c:v>1.8553804199999999</c:v>
                </c:pt>
                <c:pt idx="8874">
                  <c:v>1.8535090700000001</c:v>
                </c:pt>
                <c:pt idx="8875">
                  <c:v>1.85163784</c:v>
                </c:pt>
                <c:pt idx="8876">
                  <c:v>1.8498046399999999</c:v>
                </c:pt>
                <c:pt idx="8877">
                  <c:v>1.84779966</c:v>
                </c:pt>
                <c:pt idx="8878">
                  <c:v>1.8458902800000001</c:v>
                </c:pt>
                <c:pt idx="8879">
                  <c:v>1.8440953499999999</c:v>
                </c:pt>
                <c:pt idx="8880">
                  <c:v>1.8424722</c:v>
                </c:pt>
                <c:pt idx="8881">
                  <c:v>1.84052455</c:v>
                </c:pt>
                <c:pt idx="8882">
                  <c:v>1.8386532099999999</c:v>
                </c:pt>
                <c:pt idx="8883">
                  <c:v>1.8368392</c:v>
                </c:pt>
                <c:pt idx="8884">
                  <c:v>1.8350442600000001</c:v>
                </c:pt>
                <c:pt idx="8885">
                  <c:v>1.8331730399999999</c:v>
                </c:pt>
                <c:pt idx="8886">
                  <c:v>1.83135903</c:v>
                </c:pt>
                <c:pt idx="8887">
                  <c:v>1.82944953</c:v>
                </c:pt>
                <c:pt idx="8888">
                  <c:v>1.8275972599999999</c:v>
                </c:pt>
                <c:pt idx="8889">
                  <c:v>1.82572603</c:v>
                </c:pt>
                <c:pt idx="8890">
                  <c:v>1.8237401200000001</c:v>
                </c:pt>
                <c:pt idx="8891">
                  <c:v>1.82198346</c:v>
                </c:pt>
                <c:pt idx="8892">
                  <c:v>1.8199211399999999</c:v>
                </c:pt>
                <c:pt idx="8893">
                  <c:v>1.81787801</c:v>
                </c:pt>
                <c:pt idx="8894">
                  <c:v>1.8158920999999999</c:v>
                </c:pt>
                <c:pt idx="8895">
                  <c:v>1.8138299</c:v>
                </c:pt>
                <c:pt idx="8896">
                  <c:v>1.81205404</c:v>
                </c:pt>
                <c:pt idx="8897">
                  <c:v>1.80989635</c:v>
                </c:pt>
                <c:pt idx="8898">
                  <c:v>1.8081014200000001</c:v>
                </c:pt>
                <c:pt idx="8899">
                  <c:v>1.8059437300000001</c:v>
                </c:pt>
                <c:pt idx="8900">
                  <c:v>1.8036713600000001</c:v>
                </c:pt>
                <c:pt idx="8901">
                  <c:v>1.8014946000000001</c:v>
                </c:pt>
                <c:pt idx="8902">
                  <c:v>1.7993367899999999</c:v>
                </c:pt>
                <c:pt idx="8903">
                  <c:v>1.7971218799999999</c:v>
                </c:pt>
                <c:pt idx="8904">
                  <c:v>1.794945</c:v>
                </c:pt>
                <c:pt idx="8905">
                  <c:v>1.7926536799999999</c:v>
                </c:pt>
                <c:pt idx="8906">
                  <c:v>1.7907823300000001</c:v>
                </c:pt>
                <c:pt idx="8907">
                  <c:v>1.7883954</c:v>
                </c:pt>
                <c:pt idx="8908">
                  <c:v>1.7862759800000001</c:v>
                </c:pt>
                <c:pt idx="8909">
                  <c:v>1.7837171599999999</c:v>
                </c:pt>
                <c:pt idx="8910">
                  <c:v>1.78134942</c:v>
                </c:pt>
                <c:pt idx="8911">
                  <c:v>1.77879071</c:v>
                </c:pt>
                <c:pt idx="8912">
                  <c:v>1.7761555899999999</c:v>
                </c:pt>
                <c:pt idx="8913">
                  <c:v>1.7737497099999999</c:v>
                </c:pt>
                <c:pt idx="8914">
                  <c:v>1.77103817</c:v>
                </c:pt>
                <c:pt idx="8915">
                  <c:v>1.7684794699999999</c:v>
                </c:pt>
                <c:pt idx="8916">
                  <c:v>1.76553881</c:v>
                </c:pt>
                <c:pt idx="8917">
                  <c:v>1.7627128400000001</c:v>
                </c:pt>
                <c:pt idx="8918">
                  <c:v>1.7595621299999999</c:v>
                </c:pt>
                <c:pt idx="8919">
                  <c:v>1.7566597500000001</c:v>
                </c:pt>
                <c:pt idx="8920">
                  <c:v>1.75385273</c:v>
                </c:pt>
                <c:pt idx="8921">
                  <c:v>1.75089312</c:v>
                </c:pt>
                <c:pt idx="8922">
                  <c:v>1.7478188299999999</c:v>
                </c:pt>
                <c:pt idx="8923">
                  <c:v>1.7447826900000001</c:v>
                </c:pt>
                <c:pt idx="8924">
                  <c:v>1.74214756</c:v>
                </c:pt>
                <c:pt idx="8925">
                  <c:v>1.7391496900000001</c:v>
                </c:pt>
                <c:pt idx="8926">
                  <c:v>1.73649549</c:v>
                </c:pt>
                <c:pt idx="8927">
                  <c:v>1.73395586</c:v>
                </c:pt>
                <c:pt idx="8928">
                  <c:v>1.7315307900000001</c:v>
                </c:pt>
                <c:pt idx="8929">
                  <c:v>1.7291249</c:v>
                </c:pt>
                <c:pt idx="8930">
                  <c:v>1.7270625799999999</c:v>
                </c:pt>
                <c:pt idx="8931">
                  <c:v>1.7249430400000001</c:v>
                </c:pt>
                <c:pt idx="8932">
                  <c:v>1.7227472100000001</c:v>
                </c:pt>
                <c:pt idx="8933">
                  <c:v>1.7209904199999999</c:v>
                </c:pt>
                <c:pt idx="8934">
                  <c:v>1.71917641</c:v>
                </c:pt>
                <c:pt idx="8935">
                  <c:v>1.71757245</c:v>
                </c:pt>
                <c:pt idx="8936">
                  <c:v>1.7161594600000001</c:v>
                </c:pt>
                <c:pt idx="8937">
                  <c:v>1.7145554999999999</c:v>
                </c:pt>
                <c:pt idx="8938">
                  <c:v>1.7132378800000001</c:v>
                </c:pt>
                <c:pt idx="8939">
                  <c:v>1.7117867499999999</c:v>
                </c:pt>
                <c:pt idx="8940">
                  <c:v>1.71029735</c:v>
                </c:pt>
                <c:pt idx="8941">
                  <c:v>1.7088842399999999</c:v>
                </c:pt>
                <c:pt idx="8942">
                  <c:v>1.70747125</c:v>
                </c:pt>
                <c:pt idx="8943">
                  <c:v>1.7062491200000001</c:v>
                </c:pt>
                <c:pt idx="8944">
                  <c:v>1.70508444</c:v>
                </c:pt>
                <c:pt idx="8945">
                  <c:v>1.7039004600000001</c:v>
                </c:pt>
                <c:pt idx="8946">
                  <c:v>1.70254481</c:v>
                </c:pt>
                <c:pt idx="8947">
                  <c:v>1.7014754999999999</c:v>
                </c:pt>
                <c:pt idx="8948">
                  <c:v>1.70042527</c:v>
                </c:pt>
                <c:pt idx="8949">
                  <c:v>1.69929862</c:v>
                </c:pt>
                <c:pt idx="8950">
                  <c:v>1.69828665</c:v>
                </c:pt>
                <c:pt idx="8951">
                  <c:v>1.6974081999999999</c:v>
                </c:pt>
                <c:pt idx="8952">
                  <c:v>1.6963771599999999</c:v>
                </c:pt>
                <c:pt idx="8953">
                  <c:v>1.695346</c:v>
                </c:pt>
                <c:pt idx="8954">
                  <c:v>1.69456315</c:v>
                </c:pt>
                <c:pt idx="8955">
                  <c:v>1.6937037699999999</c:v>
                </c:pt>
                <c:pt idx="8956">
                  <c:v>1.6928063600000001</c:v>
                </c:pt>
                <c:pt idx="8957">
                  <c:v>1.69206166</c:v>
                </c:pt>
                <c:pt idx="8958">
                  <c:v>1.69154608</c:v>
                </c:pt>
                <c:pt idx="8959">
                  <c:v>1.6910305000000001</c:v>
                </c:pt>
                <c:pt idx="8960">
                  <c:v>1.6904003599999999</c:v>
                </c:pt>
                <c:pt idx="8961">
                  <c:v>1.6898847800000001</c:v>
                </c:pt>
                <c:pt idx="8962">
                  <c:v>1.6890637900000001</c:v>
                </c:pt>
                <c:pt idx="8963">
                  <c:v>1.68858635</c:v>
                </c:pt>
                <c:pt idx="8964">
                  <c:v>1.6880707699999999</c:v>
                </c:pt>
                <c:pt idx="8965">
                  <c:v>1.68761253</c:v>
                </c:pt>
                <c:pt idx="8966">
                  <c:v>1.68717337</c:v>
                </c:pt>
                <c:pt idx="8967">
                  <c:v>1.6869059799999999</c:v>
                </c:pt>
                <c:pt idx="8968">
                  <c:v>1.6865813700000001</c:v>
                </c:pt>
                <c:pt idx="8969">
                  <c:v>1.68621862</c:v>
                </c:pt>
                <c:pt idx="8970">
                  <c:v>1.6857603800000001</c:v>
                </c:pt>
                <c:pt idx="8971">
                  <c:v>1.6856075500000001</c:v>
                </c:pt>
                <c:pt idx="8972">
                  <c:v>1.68547392</c:v>
                </c:pt>
                <c:pt idx="8973">
                  <c:v>1.6849583400000001</c:v>
                </c:pt>
                <c:pt idx="8974">
                  <c:v>1.6845382499999999</c:v>
                </c:pt>
                <c:pt idx="8975">
                  <c:v>1.68442369</c:v>
                </c:pt>
                <c:pt idx="8976">
                  <c:v>1.68427098</c:v>
                </c:pt>
                <c:pt idx="8977">
                  <c:v>1.68392718</c:v>
                </c:pt>
                <c:pt idx="8978">
                  <c:v>1.68350708</c:v>
                </c:pt>
                <c:pt idx="8979">
                  <c:v>1.6831824799999999</c:v>
                </c:pt>
                <c:pt idx="8980">
                  <c:v>1.6830679200000001</c:v>
                </c:pt>
                <c:pt idx="8981">
                  <c:v>1.68268609</c:v>
                </c:pt>
                <c:pt idx="8982">
                  <c:v>1.68249512</c:v>
                </c:pt>
                <c:pt idx="8983">
                  <c:v>1.6821514399999999</c:v>
                </c:pt>
                <c:pt idx="8984">
                  <c:v>1.68192232</c:v>
                </c:pt>
                <c:pt idx="8985">
                  <c:v>1.6814067399999999</c:v>
                </c:pt>
                <c:pt idx="8986">
                  <c:v>1.68136847</c:v>
                </c:pt>
                <c:pt idx="8987">
                  <c:v>1.68113935</c:v>
                </c:pt>
                <c:pt idx="8988">
                  <c:v>1.6808528899999999</c:v>
                </c:pt>
                <c:pt idx="8989">
                  <c:v>1.6805282800000001</c:v>
                </c:pt>
                <c:pt idx="8990">
                  <c:v>1.68033743</c:v>
                </c:pt>
                <c:pt idx="8991">
                  <c:v>1.6801273800000001</c:v>
                </c:pt>
                <c:pt idx="8992">
                  <c:v>1.6797835800000001</c:v>
                </c:pt>
                <c:pt idx="8993">
                  <c:v>1.67938268</c:v>
                </c:pt>
                <c:pt idx="8994">
                  <c:v>1.67921078</c:v>
                </c:pt>
                <c:pt idx="8995">
                  <c:v>1.67901981</c:v>
                </c:pt>
                <c:pt idx="8996">
                  <c:v>1.6787334700000001</c:v>
                </c:pt>
                <c:pt idx="8997">
                  <c:v>1.6785615700000001</c:v>
                </c:pt>
                <c:pt idx="8998">
                  <c:v>1.67825603</c:v>
                </c:pt>
                <c:pt idx="8999">
                  <c:v>1.67806506</c:v>
                </c:pt>
                <c:pt idx="9000">
                  <c:v>1.67785501</c:v>
                </c:pt>
                <c:pt idx="9001">
                  <c:v>1.67749226</c:v>
                </c:pt>
                <c:pt idx="9002">
                  <c:v>1.6771485800000001</c:v>
                </c:pt>
                <c:pt idx="9003">
                  <c:v>1.67705309</c:v>
                </c:pt>
                <c:pt idx="9004">
                  <c:v>1.6767857100000001</c:v>
                </c:pt>
                <c:pt idx="9005">
                  <c:v>1.6765565899999999</c:v>
                </c:pt>
                <c:pt idx="9006">
                  <c:v>1.6763846899999999</c:v>
                </c:pt>
                <c:pt idx="9007">
                  <c:v>1.6762129100000001</c:v>
                </c:pt>
                <c:pt idx="9008">
                  <c:v>1.67586923</c:v>
                </c:pt>
                <c:pt idx="9009">
                  <c:v>1.6756018399999999</c:v>
                </c:pt>
                <c:pt idx="9010">
                  <c:v>1.6752008199999999</c:v>
                </c:pt>
                <c:pt idx="9011">
                  <c:v>1.6752198899999999</c:v>
                </c:pt>
                <c:pt idx="9012">
                  <c:v>1.6748571400000001</c:v>
                </c:pt>
                <c:pt idx="9013">
                  <c:v>1.6746852400000001</c:v>
                </c:pt>
                <c:pt idx="9014">
                  <c:v>1.67434156</c:v>
                </c:pt>
                <c:pt idx="9015">
                  <c:v>1.67436063</c:v>
                </c:pt>
                <c:pt idx="9016">
                  <c:v>1.6740360299999999</c:v>
                </c:pt>
                <c:pt idx="9017">
                  <c:v>1.67374969</c:v>
                </c:pt>
                <c:pt idx="9018">
                  <c:v>1.67355871</c:v>
                </c:pt>
                <c:pt idx="9019">
                  <c:v>1.6735013700000001</c:v>
                </c:pt>
                <c:pt idx="9020">
                  <c:v>1.6732150299999999</c:v>
                </c:pt>
                <c:pt idx="9021">
                  <c:v>1.67317677</c:v>
                </c:pt>
                <c:pt idx="9022">
                  <c:v>1.67294765</c:v>
                </c:pt>
                <c:pt idx="9023">
                  <c:v>1.6729095</c:v>
                </c:pt>
                <c:pt idx="9024">
                  <c:v>1.67254663</c:v>
                </c:pt>
                <c:pt idx="9025">
                  <c:v>1.67239392</c:v>
                </c:pt>
                <c:pt idx="9026">
                  <c:v>1.67222202</c:v>
                </c:pt>
                <c:pt idx="9027">
                  <c:v>1.67222202</c:v>
                </c:pt>
                <c:pt idx="9028">
                  <c:v>1.6719164799999999</c:v>
                </c:pt>
                <c:pt idx="9029">
                  <c:v>1.67185926</c:v>
                </c:pt>
                <c:pt idx="9030">
                  <c:v>1.671821</c:v>
                </c:pt>
                <c:pt idx="9031">
                  <c:v>1.67168736</c:v>
                </c:pt>
                <c:pt idx="9032">
                  <c:v>1.6715155799999999</c:v>
                </c:pt>
                <c:pt idx="9033">
                  <c:v>1.67119098</c:v>
                </c:pt>
                <c:pt idx="9034">
                  <c:v>1.67119098</c:v>
                </c:pt>
                <c:pt idx="9035">
                  <c:v>1.67119098</c:v>
                </c:pt>
                <c:pt idx="9036">
                  <c:v>1.67105722</c:v>
                </c:pt>
                <c:pt idx="9037">
                  <c:v>1.671</c:v>
                </c:pt>
                <c:pt idx="9038">
                  <c:v>1.6706753999999999</c:v>
                </c:pt>
                <c:pt idx="9039">
                  <c:v>1.6705989800000001</c:v>
                </c:pt>
                <c:pt idx="9040">
                  <c:v>1.6702553</c:v>
                </c:pt>
                <c:pt idx="9041">
                  <c:v>1.67029345</c:v>
                </c:pt>
                <c:pt idx="9042">
                  <c:v>1.6701598200000001</c:v>
                </c:pt>
                <c:pt idx="9043">
                  <c:v>1.6701216699999999</c:v>
                </c:pt>
                <c:pt idx="9044">
                  <c:v>1.67004526</c:v>
                </c:pt>
                <c:pt idx="9045">
                  <c:v>1.66989243</c:v>
                </c:pt>
                <c:pt idx="9046">
                  <c:v>1.6697969399999999</c:v>
                </c:pt>
                <c:pt idx="9047">
                  <c:v>1.6695678199999999</c:v>
                </c:pt>
                <c:pt idx="9048">
                  <c:v>1.6696251600000001</c:v>
                </c:pt>
                <c:pt idx="9049">
                  <c:v>1.6693387</c:v>
                </c:pt>
                <c:pt idx="9050">
                  <c:v>1.6693196299999999</c:v>
                </c:pt>
                <c:pt idx="9051">
                  <c:v>1.6692050700000001</c:v>
                </c:pt>
                <c:pt idx="9052">
                  <c:v>1.6691286599999999</c:v>
                </c:pt>
                <c:pt idx="9053">
                  <c:v>1.66893768</c:v>
                </c:pt>
                <c:pt idx="9054">
                  <c:v>1.66910958</c:v>
                </c:pt>
                <c:pt idx="9055">
                  <c:v>1.66893768</c:v>
                </c:pt>
                <c:pt idx="9056">
                  <c:v>1.66886139</c:v>
                </c:pt>
                <c:pt idx="9057">
                  <c:v>1.6688422000000001</c:v>
                </c:pt>
                <c:pt idx="9058">
                  <c:v>1.66867042</c:v>
                </c:pt>
                <c:pt idx="9059">
                  <c:v>1.6685558599999999</c:v>
                </c:pt>
                <c:pt idx="9060">
                  <c:v>1.6687658999999999</c:v>
                </c:pt>
                <c:pt idx="9061">
                  <c:v>1.6688231200000001</c:v>
                </c:pt>
                <c:pt idx="9062">
                  <c:v>1.66849852</c:v>
                </c:pt>
                <c:pt idx="9063">
                  <c:v>1.66849852</c:v>
                </c:pt>
                <c:pt idx="9064">
                  <c:v>1.6683648799999999</c:v>
                </c:pt>
                <c:pt idx="9065">
                  <c:v>1.66847944</c:v>
                </c:pt>
                <c:pt idx="9066">
                  <c:v>1.6686321500000001</c:v>
                </c:pt>
                <c:pt idx="9067">
                  <c:v>1.6682503200000001</c:v>
                </c:pt>
                <c:pt idx="9068">
                  <c:v>1.6684413</c:v>
                </c:pt>
                <c:pt idx="9069">
                  <c:v>1.6683648799999999</c:v>
                </c:pt>
                <c:pt idx="9070">
                  <c:v>1.66847944</c:v>
                </c:pt>
                <c:pt idx="9071">
                  <c:v>1.6685367799999999</c:v>
                </c:pt>
                <c:pt idx="9072">
                  <c:v>1.6684222200000001</c:v>
                </c:pt>
                <c:pt idx="9073">
                  <c:v>1.66849852</c:v>
                </c:pt>
                <c:pt idx="9074">
                  <c:v>1.66846037</c:v>
                </c:pt>
                <c:pt idx="9075">
                  <c:v>1.6684413</c:v>
                </c:pt>
                <c:pt idx="9076">
                  <c:v>1.6683458099999999</c:v>
                </c:pt>
                <c:pt idx="9077">
                  <c:v>1.6684413</c:v>
                </c:pt>
                <c:pt idx="9078">
                  <c:v>1.6683839600000001</c:v>
                </c:pt>
                <c:pt idx="9079">
                  <c:v>1.6682694</c:v>
                </c:pt>
                <c:pt idx="9080">
                  <c:v>1.66846037</c:v>
                </c:pt>
                <c:pt idx="9081">
                  <c:v>1.66849852</c:v>
                </c:pt>
                <c:pt idx="9082">
                  <c:v>1.6684222200000001</c:v>
                </c:pt>
                <c:pt idx="9083">
                  <c:v>1.6684030299999999</c:v>
                </c:pt>
                <c:pt idx="9084">
                  <c:v>1.6684222200000001</c:v>
                </c:pt>
                <c:pt idx="9085">
                  <c:v>1.6683458099999999</c:v>
                </c:pt>
                <c:pt idx="9086">
                  <c:v>1.6683839600000001</c:v>
                </c:pt>
                <c:pt idx="9087">
                  <c:v>1.6683267399999999</c:v>
                </c:pt>
                <c:pt idx="9088">
                  <c:v>1.66830754</c:v>
                </c:pt>
                <c:pt idx="9089">
                  <c:v>1.66828847</c:v>
                </c:pt>
                <c:pt idx="9090">
                  <c:v>1.66821218</c:v>
                </c:pt>
                <c:pt idx="9091">
                  <c:v>1.6684222200000001</c:v>
                </c:pt>
                <c:pt idx="9092">
                  <c:v>1.6687849800000001</c:v>
                </c:pt>
                <c:pt idx="9093">
                  <c:v>1.6684222200000001</c:v>
                </c:pt>
                <c:pt idx="9094">
                  <c:v>1.66868949</c:v>
                </c:pt>
                <c:pt idx="9095">
                  <c:v>1.6688231200000001</c:v>
                </c:pt>
                <c:pt idx="9096">
                  <c:v>1.6687658999999999</c:v>
                </c:pt>
                <c:pt idx="9097">
                  <c:v>1.66889954</c:v>
                </c:pt>
                <c:pt idx="9098">
                  <c:v>1.6689568800000001</c:v>
                </c:pt>
                <c:pt idx="9099">
                  <c:v>1.66891861</c:v>
                </c:pt>
                <c:pt idx="9100">
                  <c:v>1.6690522400000001</c:v>
                </c:pt>
                <c:pt idx="9101">
                  <c:v>1.6691860000000001</c:v>
                </c:pt>
                <c:pt idx="9102">
                  <c:v>1.6693387</c:v>
                </c:pt>
                <c:pt idx="9103">
                  <c:v>1.6693577799999999</c:v>
                </c:pt>
                <c:pt idx="9104">
                  <c:v>1.66943419</c:v>
                </c:pt>
                <c:pt idx="9105">
                  <c:v>1.6695296799999999</c:v>
                </c:pt>
                <c:pt idx="9106">
                  <c:v>1.6695869000000001</c:v>
                </c:pt>
                <c:pt idx="9107">
                  <c:v>1.6697206499999999</c:v>
                </c:pt>
                <c:pt idx="9108">
                  <c:v>1.6707326199999999</c:v>
                </c:pt>
                <c:pt idx="9109">
                  <c:v>1.6707708800000001</c:v>
                </c:pt>
                <c:pt idx="9110">
                  <c:v>1.6708854399999999</c:v>
                </c:pt>
                <c:pt idx="9111">
                  <c:v>1.6709426599999999</c:v>
                </c:pt>
                <c:pt idx="9112">
                  <c:v>1.67098093</c:v>
                </c:pt>
                <c:pt idx="9113">
                  <c:v>1.67098093</c:v>
                </c:pt>
                <c:pt idx="9114">
                  <c:v>1.67084718</c:v>
                </c:pt>
                <c:pt idx="9115">
                  <c:v>1.6709235899999999</c:v>
                </c:pt>
                <c:pt idx="9116">
                  <c:v>1.6710763</c:v>
                </c:pt>
                <c:pt idx="9117">
                  <c:v>1.6710954899999999</c:v>
                </c:pt>
                <c:pt idx="9118">
                  <c:v>1.6711336400000001</c:v>
                </c:pt>
                <c:pt idx="9119">
                  <c:v>1.6711145599999999</c:v>
                </c:pt>
                <c:pt idx="9120">
                  <c:v>1.67119098</c:v>
                </c:pt>
                <c:pt idx="9121">
                  <c:v>1.67126727</c:v>
                </c:pt>
                <c:pt idx="9122">
                  <c:v>1.67140102</c:v>
                </c:pt>
                <c:pt idx="9123">
                  <c:v>1.6713627600000001</c:v>
                </c:pt>
                <c:pt idx="9124">
                  <c:v>1.6713627600000001</c:v>
                </c:pt>
                <c:pt idx="9125">
                  <c:v>1.6713436800000001</c:v>
                </c:pt>
                <c:pt idx="9126">
                  <c:v>1.67163014</c:v>
                </c:pt>
                <c:pt idx="9127">
                  <c:v>1.6715346600000001</c:v>
                </c:pt>
                <c:pt idx="9128">
                  <c:v>1.6715155799999999</c:v>
                </c:pt>
                <c:pt idx="9129">
                  <c:v>1.6717064399999999</c:v>
                </c:pt>
                <c:pt idx="9130">
                  <c:v>1.6716492199999999</c:v>
                </c:pt>
                <c:pt idx="9131">
                  <c:v>1.6717256300000001</c:v>
                </c:pt>
                <c:pt idx="9132">
                  <c:v>1.6718019200000001</c:v>
                </c:pt>
                <c:pt idx="9133">
                  <c:v>1.6716682899999999</c:v>
                </c:pt>
                <c:pt idx="9134">
                  <c:v>1.6717447000000001</c:v>
                </c:pt>
                <c:pt idx="9135">
                  <c:v>1.6718401899999999</c:v>
                </c:pt>
                <c:pt idx="9136">
                  <c:v>1.6718019200000001</c:v>
                </c:pt>
                <c:pt idx="9137">
                  <c:v>1.6718783399999999</c:v>
                </c:pt>
                <c:pt idx="9138">
                  <c:v>1.67185926</c:v>
                </c:pt>
                <c:pt idx="9139">
                  <c:v>1.67185926</c:v>
                </c:pt>
                <c:pt idx="9140">
                  <c:v>1.67195475</c:v>
                </c:pt>
                <c:pt idx="9141">
                  <c:v>1.67193568</c:v>
                </c:pt>
                <c:pt idx="9142">
                  <c:v>1.6718974099999999</c:v>
                </c:pt>
                <c:pt idx="9143">
                  <c:v>1.67193568</c:v>
                </c:pt>
                <c:pt idx="9144">
                  <c:v>1.67185926</c:v>
                </c:pt>
                <c:pt idx="9145">
                  <c:v>1.6718783399999999</c:v>
                </c:pt>
                <c:pt idx="9146">
                  <c:v>1.671821</c:v>
                </c:pt>
                <c:pt idx="9147">
                  <c:v>1.6718783399999999</c:v>
                </c:pt>
                <c:pt idx="9148">
                  <c:v>1.67193568</c:v>
                </c:pt>
                <c:pt idx="9149">
                  <c:v>1.6710954899999999</c:v>
                </c:pt>
                <c:pt idx="9150">
                  <c:v>1.6710954899999999</c:v>
                </c:pt>
                <c:pt idx="9151">
                  <c:v>1.6711145599999999</c:v>
                </c:pt>
                <c:pt idx="9152">
                  <c:v>1.67101908</c:v>
                </c:pt>
                <c:pt idx="9153">
                  <c:v>1.67122912</c:v>
                </c:pt>
                <c:pt idx="9154">
                  <c:v>1.67140102</c:v>
                </c:pt>
                <c:pt idx="9155">
                  <c:v>1.6714963899999999</c:v>
                </c:pt>
                <c:pt idx="9156">
                  <c:v>1.67161107</c:v>
                </c:pt>
                <c:pt idx="9157">
                  <c:v>1.6715537300000001</c:v>
                </c:pt>
                <c:pt idx="9158">
                  <c:v>1.6714963899999999</c:v>
                </c:pt>
                <c:pt idx="9159">
                  <c:v>1.67163014</c:v>
                </c:pt>
                <c:pt idx="9160">
                  <c:v>1.6713627600000001</c:v>
                </c:pt>
                <c:pt idx="9161">
                  <c:v>1.6714773199999999</c:v>
                </c:pt>
                <c:pt idx="9162">
                  <c:v>1.6714963899999999</c:v>
                </c:pt>
                <c:pt idx="9163">
                  <c:v>1.6714201</c:v>
                </c:pt>
                <c:pt idx="9164">
                  <c:v>1.6715155799999999</c:v>
                </c:pt>
                <c:pt idx="9165">
                  <c:v>1.67143917</c:v>
                </c:pt>
                <c:pt idx="9166">
                  <c:v>1.67143917</c:v>
                </c:pt>
                <c:pt idx="9167">
                  <c:v>1.6715155799999999</c:v>
                </c:pt>
                <c:pt idx="9168">
                  <c:v>1.67159188</c:v>
                </c:pt>
                <c:pt idx="9169">
                  <c:v>1.67145824</c:v>
                </c:pt>
                <c:pt idx="9170">
                  <c:v>1.6714963899999999</c:v>
                </c:pt>
                <c:pt idx="9171">
                  <c:v>1.67140102</c:v>
                </c:pt>
                <c:pt idx="9172">
                  <c:v>1.67140102</c:v>
                </c:pt>
                <c:pt idx="9173">
                  <c:v>1.6716492199999999</c:v>
                </c:pt>
                <c:pt idx="9174">
                  <c:v>1.671821</c:v>
                </c:pt>
                <c:pt idx="9175">
                  <c:v>1.6720693099999999</c:v>
                </c:pt>
                <c:pt idx="9176">
                  <c:v>1.67235577</c:v>
                </c:pt>
                <c:pt idx="9177">
                  <c:v>1.67260396</c:v>
                </c:pt>
                <c:pt idx="9178">
                  <c:v>1.6726230399999999</c:v>
                </c:pt>
                <c:pt idx="9179">
                  <c:v>1.6723365800000001</c:v>
                </c:pt>
                <c:pt idx="9180">
                  <c:v>1.6722602799999999</c:v>
                </c:pt>
                <c:pt idx="9181">
                  <c:v>1.67239392</c:v>
                </c:pt>
                <c:pt idx="9182">
                  <c:v>1.67235577</c:v>
                </c:pt>
                <c:pt idx="9183">
                  <c:v>1.6721457200000001</c:v>
                </c:pt>
                <c:pt idx="9184">
                  <c:v>1.6722602799999999</c:v>
                </c:pt>
                <c:pt idx="9185">
                  <c:v>1.6722984299999999</c:v>
                </c:pt>
                <c:pt idx="9186">
                  <c:v>1.67222202</c:v>
                </c:pt>
                <c:pt idx="9187">
                  <c:v>1.67224109</c:v>
                </c:pt>
                <c:pt idx="9188">
                  <c:v>1.6723365800000001</c:v>
                </c:pt>
                <c:pt idx="9189">
                  <c:v>1.6722793600000001</c:v>
                </c:pt>
                <c:pt idx="9190">
                  <c:v>1.67237484</c:v>
                </c:pt>
                <c:pt idx="9191">
                  <c:v>1.6724703299999999</c:v>
                </c:pt>
                <c:pt idx="9192">
                  <c:v>1.6723365800000001</c:v>
                </c:pt>
                <c:pt idx="9193">
                  <c:v>1.67222202</c:v>
                </c:pt>
                <c:pt idx="9194">
                  <c:v>1.67220294</c:v>
                </c:pt>
                <c:pt idx="9195">
                  <c:v>1.67235577</c:v>
                </c:pt>
                <c:pt idx="9196">
                  <c:v>1.6722793600000001</c:v>
                </c:pt>
                <c:pt idx="9197">
                  <c:v>1.6721648</c:v>
                </c:pt>
                <c:pt idx="9198">
                  <c:v>1.67224109</c:v>
                </c:pt>
                <c:pt idx="9199">
                  <c:v>1.67235577</c:v>
                </c:pt>
                <c:pt idx="9200">
                  <c:v>1.6724320699999999</c:v>
                </c:pt>
                <c:pt idx="9201">
                  <c:v>1.67237484</c:v>
                </c:pt>
                <c:pt idx="9202">
                  <c:v>1.67237484</c:v>
                </c:pt>
                <c:pt idx="9203">
                  <c:v>1.67241299</c:v>
                </c:pt>
                <c:pt idx="9204">
                  <c:v>1.67241299</c:v>
                </c:pt>
                <c:pt idx="9205">
                  <c:v>1.67224109</c:v>
                </c:pt>
                <c:pt idx="9206">
                  <c:v>1.67239392</c:v>
                </c:pt>
                <c:pt idx="9207">
                  <c:v>1.67237484</c:v>
                </c:pt>
                <c:pt idx="9208">
                  <c:v>1.6723174999999999</c:v>
                </c:pt>
                <c:pt idx="9209">
                  <c:v>1.67239392</c:v>
                </c:pt>
                <c:pt idx="9210">
                  <c:v>1.6723174999999999</c:v>
                </c:pt>
                <c:pt idx="9211">
                  <c:v>1.6723365800000001</c:v>
                </c:pt>
                <c:pt idx="9212">
                  <c:v>1.67235577</c:v>
                </c:pt>
                <c:pt idx="9213">
                  <c:v>1.6724320699999999</c:v>
                </c:pt>
                <c:pt idx="9214">
                  <c:v>1.6725084800000001</c:v>
                </c:pt>
                <c:pt idx="9215">
                  <c:v>1.67237484</c:v>
                </c:pt>
                <c:pt idx="9216">
                  <c:v>1.67239392</c:v>
                </c:pt>
                <c:pt idx="9217">
                  <c:v>1.6724511399999999</c:v>
                </c:pt>
                <c:pt idx="9218">
                  <c:v>1.67235577</c:v>
                </c:pt>
                <c:pt idx="9219">
                  <c:v>1.67218387</c:v>
                </c:pt>
                <c:pt idx="9220">
                  <c:v>1.67222202</c:v>
                </c:pt>
                <c:pt idx="9221">
                  <c:v>1.67222202</c:v>
                </c:pt>
                <c:pt idx="9222">
                  <c:v>1.67222202</c:v>
                </c:pt>
                <c:pt idx="9223">
                  <c:v>1.6723174999999999</c:v>
                </c:pt>
                <c:pt idx="9224">
                  <c:v>1.6722984299999999</c:v>
                </c:pt>
                <c:pt idx="9225">
                  <c:v>1.67239392</c:v>
                </c:pt>
                <c:pt idx="9226">
                  <c:v>1.6722793600000001</c:v>
                </c:pt>
                <c:pt idx="9227">
                  <c:v>1.6722984299999999</c:v>
                </c:pt>
                <c:pt idx="9228">
                  <c:v>1.6725084800000001</c:v>
                </c:pt>
                <c:pt idx="9229">
                  <c:v>1.6725275500000001</c:v>
                </c:pt>
                <c:pt idx="9230">
                  <c:v>1.6724703299999999</c:v>
                </c:pt>
                <c:pt idx="9231">
                  <c:v>1.6724320699999999</c:v>
                </c:pt>
                <c:pt idx="9232">
                  <c:v>1.6725275500000001</c:v>
                </c:pt>
                <c:pt idx="9233">
                  <c:v>1.6726611899999999</c:v>
                </c:pt>
                <c:pt idx="9234">
                  <c:v>1.67256582</c:v>
                </c:pt>
                <c:pt idx="9235">
                  <c:v>1.6725084800000001</c:v>
                </c:pt>
                <c:pt idx="9236">
                  <c:v>1.6725084800000001</c:v>
                </c:pt>
                <c:pt idx="9237">
                  <c:v>1.6724703299999999</c:v>
                </c:pt>
                <c:pt idx="9238">
                  <c:v>1.67256582</c:v>
                </c:pt>
                <c:pt idx="9239">
                  <c:v>1.67258489</c:v>
                </c:pt>
                <c:pt idx="9240">
                  <c:v>1.67241299</c:v>
                </c:pt>
                <c:pt idx="9241">
                  <c:v>1.6725084800000001</c:v>
                </c:pt>
                <c:pt idx="9242">
                  <c:v>1.67235577</c:v>
                </c:pt>
                <c:pt idx="9243">
                  <c:v>1.6722793600000001</c:v>
                </c:pt>
                <c:pt idx="9244">
                  <c:v>1.67239392</c:v>
                </c:pt>
                <c:pt idx="9245">
                  <c:v>1.67237484</c:v>
                </c:pt>
                <c:pt idx="9246">
                  <c:v>1.6723174999999999</c:v>
                </c:pt>
                <c:pt idx="9247">
                  <c:v>1.6723365800000001</c:v>
                </c:pt>
                <c:pt idx="9248">
                  <c:v>1.6723365800000001</c:v>
                </c:pt>
                <c:pt idx="9249">
                  <c:v>1.6723174999999999</c:v>
                </c:pt>
                <c:pt idx="9250">
                  <c:v>1.67224109</c:v>
                </c:pt>
                <c:pt idx="9251">
                  <c:v>1.67220294</c:v>
                </c:pt>
                <c:pt idx="9252">
                  <c:v>1.6721457200000001</c:v>
                </c:pt>
                <c:pt idx="9253">
                  <c:v>1.6722602799999999</c:v>
                </c:pt>
                <c:pt idx="9254">
                  <c:v>1.67220294</c:v>
                </c:pt>
                <c:pt idx="9255">
                  <c:v>1.6720883799999999</c:v>
                </c:pt>
                <c:pt idx="9256">
                  <c:v>1.67218387</c:v>
                </c:pt>
                <c:pt idx="9257">
                  <c:v>1.67224109</c:v>
                </c:pt>
                <c:pt idx="9258">
                  <c:v>1.67241299</c:v>
                </c:pt>
                <c:pt idx="9259">
                  <c:v>1.67237484</c:v>
                </c:pt>
                <c:pt idx="9260">
                  <c:v>1.67239392</c:v>
                </c:pt>
                <c:pt idx="9261">
                  <c:v>1.6724511399999999</c:v>
                </c:pt>
                <c:pt idx="9262">
                  <c:v>1.67237484</c:v>
                </c:pt>
                <c:pt idx="9263">
                  <c:v>1.67237484</c:v>
                </c:pt>
                <c:pt idx="9264">
                  <c:v>1.67256582</c:v>
                </c:pt>
                <c:pt idx="9265">
                  <c:v>1.67235577</c:v>
                </c:pt>
                <c:pt idx="9266">
                  <c:v>1.6724511399999999</c:v>
                </c:pt>
                <c:pt idx="9267">
                  <c:v>1.67254663</c:v>
                </c:pt>
                <c:pt idx="9268">
                  <c:v>1.67254663</c:v>
                </c:pt>
                <c:pt idx="9269">
                  <c:v>1.6725275500000001</c:v>
                </c:pt>
                <c:pt idx="9270">
                  <c:v>1.6725275500000001</c:v>
                </c:pt>
                <c:pt idx="9271">
                  <c:v>1.67237484</c:v>
                </c:pt>
                <c:pt idx="9272">
                  <c:v>1.6724511399999999</c:v>
                </c:pt>
                <c:pt idx="9273">
                  <c:v>1.67237484</c:v>
                </c:pt>
                <c:pt idx="9274">
                  <c:v>1.67235577</c:v>
                </c:pt>
                <c:pt idx="9275">
                  <c:v>1.6722602799999999</c:v>
                </c:pt>
                <c:pt idx="9276">
                  <c:v>1.6724893999999999</c:v>
                </c:pt>
                <c:pt idx="9277">
                  <c:v>1.6724511399999999</c:v>
                </c:pt>
                <c:pt idx="9278">
                  <c:v>1.67224109</c:v>
                </c:pt>
                <c:pt idx="9279">
                  <c:v>1.67241299</c:v>
                </c:pt>
                <c:pt idx="9280">
                  <c:v>1.6722602799999999</c:v>
                </c:pt>
                <c:pt idx="9281">
                  <c:v>1.67237484</c:v>
                </c:pt>
                <c:pt idx="9282">
                  <c:v>1.6721648</c:v>
                </c:pt>
                <c:pt idx="9283">
                  <c:v>1.6721074600000001</c:v>
                </c:pt>
                <c:pt idx="9284">
                  <c:v>1.67220294</c:v>
                </c:pt>
                <c:pt idx="9285">
                  <c:v>1.67224109</c:v>
                </c:pt>
                <c:pt idx="9286">
                  <c:v>1.6722984299999999</c:v>
                </c:pt>
                <c:pt idx="9287">
                  <c:v>1.67220294</c:v>
                </c:pt>
                <c:pt idx="9288">
                  <c:v>1.6722793600000001</c:v>
                </c:pt>
                <c:pt idx="9289">
                  <c:v>1.6724320699999999</c:v>
                </c:pt>
                <c:pt idx="9290">
                  <c:v>1.67222202</c:v>
                </c:pt>
                <c:pt idx="9291">
                  <c:v>1.6721457200000001</c:v>
                </c:pt>
                <c:pt idx="9292">
                  <c:v>1.67222202</c:v>
                </c:pt>
                <c:pt idx="9293">
                  <c:v>1.6722984299999999</c:v>
                </c:pt>
                <c:pt idx="9294">
                  <c:v>1.67237484</c:v>
                </c:pt>
                <c:pt idx="9295">
                  <c:v>1.6722984299999999</c:v>
                </c:pt>
                <c:pt idx="9296">
                  <c:v>1.6723174999999999</c:v>
                </c:pt>
                <c:pt idx="9297">
                  <c:v>1.67239392</c:v>
                </c:pt>
                <c:pt idx="9298">
                  <c:v>1.6723174999999999</c:v>
                </c:pt>
                <c:pt idx="9299">
                  <c:v>1.67220294</c:v>
                </c:pt>
                <c:pt idx="9300">
                  <c:v>1.6722984299999999</c:v>
                </c:pt>
                <c:pt idx="9301">
                  <c:v>1.67193568</c:v>
                </c:pt>
                <c:pt idx="9302">
                  <c:v>1.67193568</c:v>
                </c:pt>
                <c:pt idx="9303">
                  <c:v>1.671821</c:v>
                </c:pt>
                <c:pt idx="9304">
                  <c:v>1.6718019200000001</c:v>
                </c:pt>
                <c:pt idx="9305">
                  <c:v>1.6718401899999999</c:v>
                </c:pt>
                <c:pt idx="9306">
                  <c:v>1.67193568</c:v>
                </c:pt>
                <c:pt idx="9307">
                  <c:v>1.67185926</c:v>
                </c:pt>
                <c:pt idx="9308">
                  <c:v>1.67195475</c:v>
                </c:pt>
                <c:pt idx="9309">
                  <c:v>1.6718783399999999</c:v>
                </c:pt>
                <c:pt idx="9310">
                  <c:v>1.67203104</c:v>
                </c:pt>
                <c:pt idx="9311">
                  <c:v>1.67178285</c:v>
                </c:pt>
                <c:pt idx="9312">
                  <c:v>1.67185926</c:v>
                </c:pt>
                <c:pt idx="9313">
                  <c:v>1.67168736</c:v>
                </c:pt>
                <c:pt idx="9314">
                  <c:v>1.6718019200000001</c:v>
                </c:pt>
                <c:pt idx="9315">
                  <c:v>1.67185926</c:v>
                </c:pt>
                <c:pt idx="9316">
                  <c:v>1.67185926</c:v>
                </c:pt>
                <c:pt idx="9317">
                  <c:v>1.67168736</c:v>
                </c:pt>
                <c:pt idx="9318">
                  <c:v>1.6718401899999999</c:v>
                </c:pt>
                <c:pt idx="9319">
                  <c:v>1.6718019200000001</c:v>
                </c:pt>
                <c:pt idx="9320">
                  <c:v>1.6717447000000001</c:v>
                </c:pt>
                <c:pt idx="9321">
                  <c:v>1.6716682899999999</c:v>
                </c:pt>
                <c:pt idx="9322">
                  <c:v>1.6717064399999999</c:v>
                </c:pt>
                <c:pt idx="9323">
                  <c:v>1.67178285</c:v>
                </c:pt>
                <c:pt idx="9324">
                  <c:v>1.6717256300000001</c:v>
                </c:pt>
                <c:pt idx="9325">
                  <c:v>1.6717064399999999</c:v>
                </c:pt>
                <c:pt idx="9326">
                  <c:v>1.6716492199999999</c:v>
                </c:pt>
                <c:pt idx="9327">
                  <c:v>1.67163014</c:v>
                </c:pt>
                <c:pt idx="9328">
                  <c:v>1.67168736</c:v>
                </c:pt>
                <c:pt idx="9329">
                  <c:v>1.67161107</c:v>
                </c:pt>
                <c:pt idx="9330">
                  <c:v>1.67168736</c:v>
                </c:pt>
                <c:pt idx="9331">
                  <c:v>1.6715155799999999</c:v>
                </c:pt>
                <c:pt idx="9332">
                  <c:v>1.6716492199999999</c:v>
                </c:pt>
                <c:pt idx="9333">
                  <c:v>1.67168736</c:v>
                </c:pt>
                <c:pt idx="9334">
                  <c:v>1.67176378</c:v>
                </c:pt>
                <c:pt idx="9335">
                  <c:v>1.6716492199999999</c:v>
                </c:pt>
                <c:pt idx="9336">
                  <c:v>1.67168736</c:v>
                </c:pt>
                <c:pt idx="9337">
                  <c:v>1.6718019200000001</c:v>
                </c:pt>
                <c:pt idx="9338">
                  <c:v>1.6719164799999999</c:v>
                </c:pt>
                <c:pt idx="9339">
                  <c:v>1.67163014</c:v>
                </c:pt>
                <c:pt idx="9340">
                  <c:v>1.6717064399999999</c:v>
                </c:pt>
                <c:pt idx="9341">
                  <c:v>1.6718974099999999</c:v>
                </c:pt>
                <c:pt idx="9342">
                  <c:v>1.6718974099999999</c:v>
                </c:pt>
                <c:pt idx="9343">
                  <c:v>1.67178285</c:v>
                </c:pt>
                <c:pt idx="9344">
                  <c:v>1.6717256300000001</c:v>
                </c:pt>
                <c:pt idx="9345">
                  <c:v>1.6717256300000001</c:v>
                </c:pt>
                <c:pt idx="9346">
                  <c:v>1.67185926</c:v>
                </c:pt>
                <c:pt idx="9347">
                  <c:v>1.6717256300000001</c:v>
                </c:pt>
                <c:pt idx="9348">
                  <c:v>1.6717064399999999</c:v>
                </c:pt>
                <c:pt idx="9349">
                  <c:v>1.67161107</c:v>
                </c:pt>
                <c:pt idx="9350">
                  <c:v>1.671821</c:v>
                </c:pt>
                <c:pt idx="9351">
                  <c:v>1.6717064399999999</c:v>
                </c:pt>
                <c:pt idx="9352">
                  <c:v>1.67159188</c:v>
                </c:pt>
                <c:pt idx="9353">
                  <c:v>1.6715728000000001</c:v>
                </c:pt>
                <c:pt idx="9354">
                  <c:v>1.67161107</c:v>
                </c:pt>
                <c:pt idx="9355">
                  <c:v>1.6716682899999999</c:v>
                </c:pt>
                <c:pt idx="9356">
                  <c:v>1.6715728000000001</c:v>
                </c:pt>
                <c:pt idx="9357">
                  <c:v>1.6714963899999999</c:v>
                </c:pt>
                <c:pt idx="9358">
                  <c:v>1.67161107</c:v>
                </c:pt>
                <c:pt idx="9359">
                  <c:v>1.67161107</c:v>
                </c:pt>
                <c:pt idx="9360">
                  <c:v>1.67168736</c:v>
                </c:pt>
                <c:pt idx="9361">
                  <c:v>1.6716492199999999</c:v>
                </c:pt>
                <c:pt idx="9362">
                  <c:v>1.6717064399999999</c:v>
                </c:pt>
                <c:pt idx="9363">
                  <c:v>1.6717447000000001</c:v>
                </c:pt>
                <c:pt idx="9364">
                  <c:v>1.67185926</c:v>
                </c:pt>
                <c:pt idx="9365">
                  <c:v>1.6716682899999999</c:v>
                </c:pt>
                <c:pt idx="9366">
                  <c:v>1.6715346600000001</c:v>
                </c:pt>
                <c:pt idx="9367">
                  <c:v>1.67161107</c:v>
                </c:pt>
                <c:pt idx="9368">
                  <c:v>1.67178285</c:v>
                </c:pt>
                <c:pt idx="9369">
                  <c:v>1.67163014</c:v>
                </c:pt>
                <c:pt idx="9370">
                  <c:v>1.67145824</c:v>
                </c:pt>
                <c:pt idx="9371">
                  <c:v>1.6716682899999999</c:v>
                </c:pt>
                <c:pt idx="9372">
                  <c:v>1.67159188</c:v>
                </c:pt>
                <c:pt idx="9373">
                  <c:v>1.6715728000000001</c:v>
                </c:pt>
                <c:pt idx="9374">
                  <c:v>1.67143917</c:v>
                </c:pt>
                <c:pt idx="9375">
                  <c:v>1.67145824</c:v>
                </c:pt>
                <c:pt idx="9376">
                  <c:v>1.6713818300000001</c:v>
                </c:pt>
                <c:pt idx="9377">
                  <c:v>1.6714963899999999</c:v>
                </c:pt>
                <c:pt idx="9378">
                  <c:v>1.6715537300000001</c:v>
                </c:pt>
                <c:pt idx="9379">
                  <c:v>1.6714963899999999</c:v>
                </c:pt>
                <c:pt idx="9380">
                  <c:v>1.6714963899999999</c:v>
                </c:pt>
                <c:pt idx="9381">
                  <c:v>1.67140102</c:v>
                </c:pt>
                <c:pt idx="9382">
                  <c:v>1.6714773199999999</c:v>
                </c:pt>
                <c:pt idx="9383">
                  <c:v>1.6714201</c:v>
                </c:pt>
                <c:pt idx="9384">
                  <c:v>1.67143917</c:v>
                </c:pt>
                <c:pt idx="9385">
                  <c:v>1.6714773199999999</c:v>
                </c:pt>
                <c:pt idx="9386">
                  <c:v>1.6713627600000001</c:v>
                </c:pt>
                <c:pt idx="9387">
                  <c:v>1.6711717800000001</c:v>
                </c:pt>
                <c:pt idx="9388">
                  <c:v>1.67122912</c:v>
                </c:pt>
                <c:pt idx="9389">
                  <c:v>1.67128634</c:v>
                </c:pt>
                <c:pt idx="9390">
                  <c:v>1.6713055400000001</c:v>
                </c:pt>
                <c:pt idx="9391">
                  <c:v>1.6713055400000001</c:v>
                </c:pt>
                <c:pt idx="9392">
                  <c:v>1.6713818300000001</c:v>
                </c:pt>
                <c:pt idx="9393">
                  <c:v>1.6713246100000001</c:v>
                </c:pt>
                <c:pt idx="9394">
                  <c:v>1.6713436800000001</c:v>
                </c:pt>
                <c:pt idx="9395">
                  <c:v>1.67121005</c:v>
                </c:pt>
                <c:pt idx="9396">
                  <c:v>1.67145824</c:v>
                </c:pt>
                <c:pt idx="9397">
                  <c:v>1.6713246100000001</c:v>
                </c:pt>
                <c:pt idx="9398">
                  <c:v>1.6715537300000001</c:v>
                </c:pt>
                <c:pt idx="9399">
                  <c:v>1.6713055400000001</c:v>
                </c:pt>
                <c:pt idx="9400">
                  <c:v>1.6713055400000001</c:v>
                </c:pt>
                <c:pt idx="9401">
                  <c:v>1.6713818300000001</c:v>
                </c:pt>
                <c:pt idx="9402">
                  <c:v>1.6713436800000001</c:v>
                </c:pt>
                <c:pt idx="9403">
                  <c:v>1.6713818300000001</c:v>
                </c:pt>
                <c:pt idx="9404">
                  <c:v>1.6713818300000001</c:v>
                </c:pt>
                <c:pt idx="9405">
                  <c:v>1.6713055400000001</c:v>
                </c:pt>
                <c:pt idx="9406">
                  <c:v>1.6713055400000001</c:v>
                </c:pt>
                <c:pt idx="9407">
                  <c:v>1.6713818300000001</c:v>
                </c:pt>
                <c:pt idx="9408">
                  <c:v>1.6713627600000001</c:v>
                </c:pt>
                <c:pt idx="9409">
                  <c:v>1.6715346600000001</c:v>
                </c:pt>
                <c:pt idx="9410">
                  <c:v>1.67128634</c:v>
                </c:pt>
                <c:pt idx="9411">
                  <c:v>1.6713246100000001</c:v>
                </c:pt>
                <c:pt idx="9412">
                  <c:v>1.6713818300000001</c:v>
                </c:pt>
                <c:pt idx="9413">
                  <c:v>1.6714773199999999</c:v>
                </c:pt>
                <c:pt idx="9414">
                  <c:v>1.6714773199999999</c:v>
                </c:pt>
                <c:pt idx="9415">
                  <c:v>1.6713818300000001</c:v>
                </c:pt>
                <c:pt idx="9416">
                  <c:v>1.6713818300000001</c:v>
                </c:pt>
                <c:pt idx="9417">
                  <c:v>1.6715155799999999</c:v>
                </c:pt>
                <c:pt idx="9418">
                  <c:v>1.67140102</c:v>
                </c:pt>
                <c:pt idx="9419">
                  <c:v>1.67143917</c:v>
                </c:pt>
                <c:pt idx="9420">
                  <c:v>1.67126727</c:v>
                </c:pt>
                <c:pt idx="9421">
                  <c:v>1.6714201</c:v>
                </c:pt>
                <c:pt idx="9422">
                  <c:v>1.6713627600000001</c:v>
                </c:pt>
                <c:pt idx="9423">
                  <c:v>1.6713627600000001</c:v>
                </c:pt>
                <c:pt idx="9424">
                  <c:v>1.6713627600000001</c:v>
                </c:pt>
                <c:pt idx="9425">
                  <c:v>1.6713436800000001</c:v>
                </c:pt>
                <c:pt idx="9426">
                  <c:v>1.6710954899999999</c:v>
                </c:pt>
                <c:pt idx="9427">
                  <c:v>1.6711145599999999</c:v>
                </c:pt>
                <c:pt idx="9428">
                  <c:v>1.6709426599999999</c:v>
                </c:pt>
                <c:pt idx="9429">
                  <c:v>1.6710954899999999</c:v>
                </c:pt>
                <c:pt idx="9430">
                  <c:v>1.67101908</c:v>
                </c:pt>
                <c:pt idx="9431">
                  <c:v>1.6711145599999999</c:v>
                </c:pt>
                <c:pt idx="9432">
                  <c:v>1.67103815</c:v>
                </c:pt>
                <c:pt idx="9433">
                  <c:v>1.67105722</c:v>
                </c:pt>
                <c:pt idx="9434">
                  <c:v>1.6710763</c:v>
                </c:pt>
                <c:pt idx="9435">
                  <c:v>1.67103815</c:v>
                </c:pt>
                <c:pt idx="9436">
                  <c:v>1.67103815</c:v>
                </c:pt>
                <c:pt idx="9437">
                  <c:v>1.6709426599999999</c:v>
                </c:pt>
                <c:pt idx="9438">
                  <c:v>1.6709426599999999</c:v>
                </c:pt>
                <c:pt idx="9439">
                  <c:v>1.6709426599999999</c:v>
                </c:pt>
                <c:pt idx="9440">
                  <c:v>1.6710763</c:v>
                </c:pt>
                <c:pt idx="9441">
                  <c:v>1.6711527100000001</c:v>
                </c:pt>
                <c:pt idx="9442">
                  <c:v>1.67101908</c:v>
                </c:pt>
                <c:pt idx="9443">
                  <c:v>1.6709235899999999</c:v>
                </c:pt>
                <c:pt idx="9444">
                  <c:v>1.6708663699999999</c:v>
                </c:pt>
                <c:pt idx="9445">
                  <c:v>1.6708663699999999</c:v>
                </c:pt>
                <c:pt idx="9446">
                  <c:v>1.6708854399999999</c:v>
                </c:pt>
                <c:pt idx="9447">
                  <c:v>1.6709045199999999</c:v>
                </c:pt>
                <c:pt idx="9448">
                  <c:v>1.6707516899999999</c:v>
                </c:pt>
                <c:pt idx="9449">
                  <c:v>1.67078996</c:v>
                </c:pt>
                <c:pt idx="9450">
                  <c:v>1.67078996</c:v>
                </c:pt>
                <c:pt idx="9451">
                  <c:v>1.6708663699999999</c:v>
                </c:pt>
                <c:pt idx="9452">
                  <c:v>1.6708281</c:v>
                </c:pt>
                <c:pt idx="9453">
                  <c:v>1.6708663699999999</c:v>
                </c:pt>
                <c:pt idx="9454">
                  <c:v>1.67080903</c:v>
                </c:pt>
                <c:pt idx="9455">
                  <c:v>1.6707135399999999</c:v>
                </c:pt>
                <c:pt idx="9456">
                  <c:v>1.6707516899999999</c:v>
                </c:pt>
                <c:pt idx="9457">
                  <c:v>1.6705989800000001</c:v>
                </c:pt>
                <c:pt idx="9458">
                  <c:v>1.6707516899999999</c:v>
                </c:pt>
                <c:pt idx="9459">
                  <c:v>1.6707516899999999</c:v>
                </c:pt>
                <c:pt idx="9460">
                  <c:v>1.67044628</c:v>
                </c:pt>
                <c:pt idx="9461">
                  <c:v>1.67065632</c:v>
                </c:pt>
                <c:pt idx="9462">
                  <c:v>1.67063713</c:v>
                </c:pt>
                <c:pt idx="9463">
                  <c:v>1.67044628</c:v>
                </c:pt>
                <c:pt idx="9464">
                  <c:v>1.6705416399999999</c:v>
                </c:pt>
                <c:pt idx="9465">
                  <c:v>1.6705034999999999</c:v>
                </c:pt>
                <c:pt idx="9466">
                  <c:v>1.67048442</c:v>
                </c:pt>
                <c:pt idx="9467">
                  <c:v>1.6705034999999999</c:v>
                </c:pt>
                <c:pt idx="9468">
                  <c:v>1.6705034999999999</c:v>
                </c:pt>
                <c:pt idx="9469">
                  <c:v>1.67061806</c:v>
                </c:pt>
                <c:pt idx="9470">
                  <c:v>1.67056084</c:v>
                </c:pt>
                <c:pt idx="9471">
                  <c:v>1.6705799100000001</c:v>
                </c:pt>
                <c:pt idx="9472">
                  <c:v>1.67046535</c:v>
                </c:pt>
                <c:pt idx="9473">
                  <c:v>1.67056084</c:v>
                </c:pt>
                <c:pt idx="9474">
                  <c:v>1.67031252</c:v>
                </c:pt>
                <c:pt idx="9475">
                  <c:v>1.6703507900000001</c:v>
                </c:pt>
                <c:pt idx="9476">
                  <c:v>1.6704270800000001</c:v>
                </c:pt>
                <c:pt idx="9477">
                  <c:v>1.6704270800000001</c:v>
                </c:pt>
                <c:pt idx="9478">
                  <c:v>1.6703507900000001</c:v>
                </c:pt>
                <c:pt idx="9479">
                  <c:v>1.6704080100000001</c:v>
                </c:pt>
                <c:pt idx="9480">
                  <c:v>1.6704270800000001</c:v>
                </c:pt>
                <c:pt idx="9481">
                  <c:v>1.67029345</c:v>
                </c:pt>
                <c:pt idx="9482">
                  <c:v>1.6703315999999999</c:v>
                </c:pt>
                <c:pt idx="9483">
                  <c:v>1.67031252</c:v>
                </c:pt>
                <c:pt idx="9484">
                  <c:v>1.67023623</c:v>
                </c:pt>
                <c:pt idx="9485">
                  <c:v>1.67038894</c:v>
                </c:pt>
                <c:pt idx="9486">
                  <c:v>1.6704080100000001</c:v>
                </c:pt>
                <c:pt idx="9487">
                  <c:v>1.6703315999999999</c:v>
                </c:pt>
                <c:pt idx="9488">
                  <c:v>1.6702743799999999</c:v>
                </c:pt>
                <c:pt idx="9489">
                  <c:v>1.67029345</c:v>
                </c:pt>
                <c:pt idx="9490">
                  <c:v>1.6703315999999999</c:v>
                </c:pt>
                <c:pt idx="9491">
                  <c:v>1.6704080100000001</c:v>
                </c:pt>
                <c:pt idx="9492">
                  <c:v>1.67031252</c:v>
                </c:pt>
                <c:pt idx="9493">
                  <c:v>1.6702553</c:v>
                </c:pt>
                <c:pt idx="9494">
                  <c:v>1.6701788900000001</c:v>
                </c:pt>
                <c:pt idx="9495">
                  <c:v>1.6702553</c:v>
                </c:pt>
                <c:pt idx="9496">
                  <c:v>1.6701598200000001</c:v>
                </c:pt>
                <c:pt idx="9497">
                  <c:v>1.67006433</c:v>
                </c:pt>
                <c:pt idx="9498">
                  <c:v>1.6701407399999999</c:v>
                </c:pt>
                <c:pt idx="9499">
                  <c:v>1.6701024799999999</c:v>
                </c:pt>
                <c:pt idx="9500">
                  <c:v>1.67002618</c:v>
                </c:pt>
                <c:pt idx="9501">
                  <c:v>1.6700069900000001</c:v>
                </c:pt>
                <c:pt idx="9502">
                  <c:v>1.6699879200000001</c:v>
                </c:pt>
                <c:pt idx="9503">
                  <c:v>1.6701216699999999</c:v>
                </c:pt>
                <c:pt idx="9504">
                  <c:v>1.6700069900000001</c:v>
                </c:pt>
                <c:pt idx="9505">
                  <c:v>1.67006433</c:v>
                </c:pt>
                <c:pt idx="9506">
                  <c:v>1.6699497700000001</c:v>
                </c:pt>
                <c:pt idx="9507">
                  <c:v>1.6699879200000001</c:v>
                </c:pt>
                <c:pt idx="9508">
                  <c:v>1.6699688399999999</c:v>
                </c:pt>
                <c:pt idx="9509">
                  <c:v>1.66985428</c:v>
                </c:pt>
                <c:pt idx="9510">
                  <c:v>1.6697015799999999</c:v>
                </c:pt>
                <c:pt idx="9511">
                  <c:v>1.66983521</c:v>
                </c:pt>
                <c:pt idx="9512">
                  <c:v>1.66985428</c:v>
                </c:pt>
                <c:pt idx="9513">
                  <c:v>1.66989243</c:v>
                </c:pt>
                <c:pt idx="9514">
                  <c:v>1.66983521</c:v>
                </c:pt>
                <c:pt idx="9515">
                  <c:v>1.6697588000000001</c:v>
                </c:pt>
                <c:pt idx="9516">
                  <c:v>1.6697778700000001</c:v>
                </c:pt>
                <c:pt idx="9517">
                  <c:v>1.66966331</c:v>
                </c:pt>
                <c:pt idx="9518">
                  <c:v>1.66983521</c:v>
                </c:pt>
                <c:pt idx="9519">
                  <c:v>1.6697778700000001</c:v>
                </c:pt>
                <c:pt idx="9520">
                  <c:v>1.66981614</c:v>
                </c:pt>
                <c:pt idx="9521">
                  <c:v>1.66987336</c:v>
                </c:pt>
                <c:pt idx="9522">
                  <c:v>1.6697206499999999</c:v>
                </c:pt>
                <c:pt idx="9523">
                  <c:v>1.6697015799999999</c:v>
                </c:pt>
                <c:pt idx="9524">
                  <c:v>1.6697397199999999</c:v>
                </c:pt>
                <c:pt idx="9525">
                  <c:v>1.6697206499999999</c:v>
                </c:pt>
                <c:pt idx="9526">
                  <c:v>1.66968238</c:v>
                </c:pt>
                <c:pt idx="9527">
                  <c:v>1.6697397199999999</c:v>
                </c:pt>
                <c:pt idx="9528">
                  <c:v>1.66943419</c:v>
                </c:pt>
                <c:pt idx="9529">
                  <c:v>1.6695296799999999</c:v>
                </c:pt>
                <c:pt idx="9530">
                  <c:v>1.6695296799999999</c:v>
                </c:pt>
                <c:pt idx="9531">
                  <c:v>1.6695106</c:v>
                </c:pt>
                <c:pt idx="9532">
                  <c:v>1.66968238</c:v>
                </c:pt>
                <c:pt idx="9533">
                  <c:v>1.66966331</c:v>
                </c:pt>
                <c:pt idx="9534">
                  <c:v>1.66960609</c:v>
                </c:pt>
                <c:pt idx="9535">
                  <c:v>1.66981614</c:v>
                </c:pt>
                <c:pt idx="9536">
                  <c:v>1.6697588000000001</c:v>
                </c:pt>
                <c:pt idx="9537">
                  <c:v>1.66964424</c:v>
                </c:pt>
                <c:pt idx="9538">
                  <c:v>1.66964424</c:v>
                </c:pt>
                <c:pt idx="9539">
                  <c:v>1.66947234</c:v>
                </c:pt>
                <c:pt idx="9540">
                  <c:v>1.66960609</c:v>
                </c:pt>
                <c:pt idx="9541">
                  <c:v>1.6697397199999999</c:v>
                </c:pt>
                <c:pt idx="9542">
                  <c:v>1.66945326</c:v>
                </c:pt>
                <c:pt idx="9543">
                  <c:v>1.66941512</c:v>
                </c:pt>
                <c:pt idx="9544">
                  <c:v>1.66943419</c:v>
                </c:pt>
                <c:pt idx="9545">
                  <c:v>1.66947234</c:v>
                </c:pt>
                <c:pt idx="9546">
                  <c:v>1.6695106</c:v>
                </c:pt>
                <c:pt idx="9547">
                  <c:v>1.6694915299999999</c:v>
                </c:pt>
                <c:pt idx="9548">
                  <c:v>1.66947234</c:v>
                </c:pt>
                <c:pt idx="9549">
                  <c:v>1.6693577799999999</c:v>
                </c:pt>
                <c:pt idx="9550">
                  <c:v>1.66945326</c:v>
                </c:pt>
                <c:pt idx="9551">
                  <c:v>1.6694915299999999</c:v>
                </c:pt>
                <c:pt idx="9552">
                  <c:v>1.6696251600000001</c:v>
                </c:pt>
                <c:pt idx="9553">
                  <c:v>1.6695106</c:v>
                </c:pt>
                <c:pt idx="9554">
                  <c:v>1.66943419</c:v>
                </c:pt>
                <c:pt idx="9555">
                  <c:v>1.6695487499999999</c:v>
                </c:pt>
                <c:pt idx="9556">
                  <c:v>1.66964424</c:v>
                </c:pt>
                <c:pt idx="9557">
                  <c:v>1.6696251600000001</c:v>
                </c:pt>
                <c:pt idx="9558">
                  <c:v>1.6695869000000001</c:v>
                </c:pt>
                <c:pt idx="9559">
                  <c:v>1.66941512</c:v>
                </c:pt>
                <c:pt idx="9560">
                  <c:v>1.6694915299999999</c:v>
                </c:pt>
                <c:pt idx="9561">
                  <c:v>1.6693387</c:v>
                </c:pt>
                <c:pt idx="9562">
                  <c:v>1.6693005599999999</c:v>
                </c:pt>
                <c:pt idx="9563">
                  <c:v>1.66926229</c:v>
                </c:pt>
                <c:pt idx="9564">
                  <c:v>1.6693005599999999</c:v>
                </c:pt>
                <c:pt idx="9565">
                  <c:v>1.6691477299999999</c:v>
                </c:pt>
                <c:pt idx="9566">
                  <c:v>1.6691477299999999</c:v>
                </c:pt>
                <c:pt idx="9567">
                  <c:v>1.6691669200000001</c:v>
                </c:pt>
                <c:pt idx="9568">
                  <c:v>1.6690522400000001</c:v>
                </c:pt>
                <c:pt idx="9569">
                  <c:v>1.6690522400000001</c:v>
                </c:pt>
                <c:pt idx="9570">
                  <c:v>1.6689950200000001</c:v>
                </c:pt>
                <c:pt idx="9571">
                  <c:v>1.6691286599999999</c:v>
                </c:pt>
                <c:pt idx="9572">
                  <c:v>1.6691286599999999</c:v>
                </c:pt>
                <c:pt idx="9573">
                  <c:v>1.6688422000000001</c:v>
                </c:pt>
                <c:pt idx="9574">
                  <c:v>1.6690522400000001</c:v>
                </c:pt>
                <c:pt idx="9575">
                  <c:v>1.6693005599999999</c:v>
                </c:pt>
                <c:pt idx="9576">
                  <c:v>1.6691669200000001</c:v>
                </c:pt>
                <c:pt idx="9577">
                  <c:v>1.66909051</c:v>
                </c:pt>
                <c:pt idx="9578">
                  <c:v>1.66910958</c:v>
                </c:pt>
                <c:pt idx="9579">
                  <c:v>1.66909051</c:v>
                </c:pt>
                <c:pt idx="9580">
                  <c:v>1.6690141000000001</c:v>
                </c:pt>
                <c:pt idx="9581">
                  <c:v>1.6689568800000001</c:v>
                </c:pt>
                <c:pt idx="9582">
                  <c:v>1.6690522400000001</c:v>
                </c:pt>
                <c:pt idx="9583">
                  <c:v>1.6690141000000001</c:v>
                </c:pt>
                <c:pt idx="9584">
                  <c:v>1.6689759500000001</c:v>
                </c:pt>
                <c:pt idx="9585">
                  <c:v>1.66891861</c:v>
                </c:pt>
                <c:pt idx="9586">
                  <c:v>1.6689759500000001</c:v>
                </c:pt>
                <c:pt idx="9587">
                  <c:v>1.66891861</c:v>
                </c:pt>
                <c:pt idx="9588">
                  <c:v>1.6689950200000001</c:v>
                </c:pt>
                <c:pt idx="9589">
                  <c:v>1.6688422000000001</c:v>
                </c:pt>
                <c:pt idx="9590">
                  <c:v>1.6688231200000001</c:v>
                </c:pt>
                <c:pt idx="9591">
                  <c:v>1.66872764</c:v>
                </c:pt>
                <c:pt idx="9592">
                  <c:v>1.66891861</c:v>
                </c:pt>
                <c:pt idx="9593">
                  <c:v>1.66888046</c:v>
                </c:pt>
                <c:pt idx="9594">
                  <c:v>1.6687849800000001</c:v>
                </c:pt>
                <c:pt idx="9595">
                  <c:v>1.6688422000000001</c:v>
                </c:pt>
                <c:pt idx="9596">
                  <c:v>1.66888046</c:v>
                </c:pt>
                <c:pt idx="9597">
                  <c:v>1.66891861</c:v>
                </c:pt>
                <c:pt idx="9598">
                  <c:v>1.66889954</c:v>
                </c:pt>
                <c:pt idx="9599">
                  <c:v>1.66868949</c:v>
                </c:pt>
                <c:pt idx="9600">
                  <c:v>1.6685939999999999</c:v>
                </c:pt>
                <c:pt idx="9601">
                  <c:v>1.66867042</c:v>
                </c:pt>
                <c:pt idx="9602">
                  <c:v>1.66886139</c:v>
                </c:pt>
                <c:pt idx="9603">
                  <c:v>1.66889954</c:v>
                </c:pt>
                <c:pt idx="9604">
                  <c:v>1.66868949</c:v>
                </c:pt>
                <c:pt idx="9605">
                  <c:v>1.6686321500000001</c:v>
                </c:pt>
                <c:pt idx="9606">
                  <c:v>1.66867042</c:v>
                </c:pt>
                <c:pt idx="9607">
                  <c:v>1.6686130800000001</c:v>
                </c:pt>
                <c:pt idx="9608">
                  <c:v>1.6686130800000001</c:v>
                </c:pt>
                <c:pt idx="9609">
                  <c:v>1.6684413</c:v>
                </c:pt>
                <c:pt idx="9610">
                  <c:v>1.6685367799999999</c:v>
                </c:pt>
                <c:pt idx="9611">
                  <c:v>1.6685749299999999</c:v>
                </c:pt>
                <c:pt idx="9612">
                  <c:v>1.6683648799999999</c:v>
                </c:pt>
                <c:pt idx="9613">
                  <c:v>1.6685367799999999</c:v>
                </c:pt>
                <c:pt idx="9614">
                  <c:v>1.66847944</c:v>
                </c:pt>
                <c:pt idx="9615">
                  <c:v>1.6686321500000001</c:v>
                </c:pt>
                <c:pt idx="9616">
                  <c:v>1.6685749299999999</c:v>
                </c:pt>
                <c:pt idx="9617">
                  <c:v>1.66865134</c:v>
                </c:pt>
                <c:pt idx="9618">
                  <c:v>1.6685367799999999</c:v>
                </c:pt>
                <c:pt idx="9619">
                  <c:v>1.6684413</c:v>
                </c:pt>
                <c:pt idx="9620">
                  <c:v>1.6683458099999999</c:v>
                </c:pt>
                <c:pt idx="9621">
                  <c:v>1.6683458099999999</c:v>
                </c:pt>
                <c:pt idx="9622">
                  <c:v>1.66830754</c:v>
                </c:pt>
                <c:pt idx="9623">
                  <c:v>1.6683839600000001</c:v>
                </c:pt>
                <c:pt idx="9624">
                  <c:v>1.66847944</c:v>
                </c:pt>
                <c:pt idx="9625">
                  <c:v>1.66846037</c:v>
                </c:pt>
                <c:pt idx="9626">
                  <c:v>1.6684030299999999</c:v>
                </c:pt>
                <c:pt idx="9627">
                  <c:v>1.6685749299999999</c:v>
                </c:pt>
                <c:pt idx="9628">
                  <c:v>1.66847944</c:v>
                </c:pt>
                <c:pt idx="9629">
                  <c:v>1.66846037</c:v>
                </c:pt>
                <c:pt idx="9630">
                  <c:v>1.6684222200000001</c:v>
                </c:pt>
                <c:pt idx="9631">
                  <c:v>1.6683839600000001</c:v>
                </c:pt>
                <c:pt idx="9632">
                  <c:v>1.6683839600000001</c:v>
                </c:pt>
                <c:pt idx="9633">
                  <c:v>1.6681739099999999</c:v>
                </c:pt>
                <c:pt idx="9634">
                  <c:v>1.6682694</c:v>
                </c:pt>
                <c:pt idx="9635">
                  <c:v>1.6684030299999999</c:v>
                </c:pt>
                <c:pt idx="9636">
                  <c:v>1.6683267399999999</c:v>
                </c:pt>
                <c:pt idx="9637">
                  <c:v>1.6682503200000001</c:v>
                </c:pt>
                <c:pt idx="9638">
                  <c:v>1.6682694</c:v>
                </c:pt>
                <c:pt idx="9639">
                  <c:v>1.6682503200000001</c:v>
                </c:pt>
                <c:pt idx="9640">
                  <c:v>1.6681739099999999</c:v>
                </c:pt>
                <c:pt idx="9641">
                  <c:v>1.66813576</c:v>
                </c:pt>
                <c:pt idx="9642">
                  <c:v>1.6684030299999999</c:v>
                </c:pt>
                <c:pt idx="9643">
                  <c:v>1.66830754</c:v>
                </c:pt>
                <c:pt idx="9644">
                  <c:v>1.66828847</c:v>
                </c:pt>
                <c:pt idx="9645">
                  <c:v>1.6684030299999999</c:v>
                </c:pt>
                <c:pt idx="9646">
                  <c:v>1.6682694</c:v>
                </c:pt>
                <c:pt idx="9647">
                  <c:v>1.6681929799999999</c:v>
                </c:pt>
                <c:pt idx="9648">
                  <c:v>1.6681739099999999</c:v>
                </c:pt>
                <c:pt idx="9649">
                  <c:v>1.6680784200000001</c:v>
                </c:pt>
                <c:pt idx="9650">
                  <c:v>1.6682503200000001</c:v>
                </c:pt>
                <c:pt idx="9651">
                  <c:v>1.6681929799999999</c:v>
                </c:pt>
                <c:pt idx="9652">
                  <c:v>1.6680021300000001</c:v>
                </c:pt>
                <c:pt idx="9653">
                  <c:v>1.66813576</c:v>
                </c:pt>
                <c:pt idx="9654">
                  <c:v>1.6679829399999999</c:v>
                </c:pt>
                <c:pt idx="9655">
                  <c:v>1.6680021300000001</c:v>
                </c:pt>
                <c:pt idx="9656">
                  <c:v>1.66821218</c:v>
                </c:pt>
                <c:pt idx="9657">
                  <c:v>1.66796386</c:v>
                </c:pt>
                <c:pt idx="9658">
                  <c:v>1.6679257199999999</c:v>
                </c:pt>
                <c:pt idx="9659">
                  <c:v>1.6678302300000001</c:v>
                </c:pt>
                <c:pt idx="9660">
                  <c:v>1.66790664</c:v>
                </c:pt>
                <c:pt idx="9661">
                  <c:v>1.6678111600000001</c:v>
                </c:pt>
                <c:pt idx="9662">
                  <c:v>1.66790664</c:v>
                </c:pt>
                <c:pt idx="9663">
                  <c:v>1.6678111600000001</c:v>
                </c:pt>
                <c:pt idx="9664">
                  <c:v>1.66790664</c:v>
                </c:pt>
                <c:pt idx="9665">
                  <c:v>1.6678302300000001</c:v>
                </c:pt>
                <c:pt idx="9666">
                  <c:v>1.6680021300000001</c:v>
                </c:pt>
                <c:pt idx="9667">
                  <c:v>1.6678111600000001</c:v>
                </c:pt>
                <c:pt idx="9668">
                  <c:v>1.6677538199999999</c:v>
                </c:pt>
                <c:pt idx="9669">
                  <c:v>1.66773474</c:v>
                </c:pt>
                <c:pt idx="9670">
                  <c:v>1.66771567</c:v>
                </c:pt>
                <c:pt idx="9671">
                  <c:v>1.6678111600000001</c:v>
                </c:pt>
                <c:pt idx="9672">
                  <c:v>1.6677538199999999</c:v>
                </c:pt>
                <c:pt idx="9673">
                  <c:v>1.6678302300000001</c:v>
                </c:pt>
                <c:pt idx="9674">
                  <c:v>1.6677538199999999</c:v>
                </c:pt>
                <c:pt idx="9675">
                  <c:v>1.6677920799999999</c:v>
                </c:pt>
                <c:pt idx="9676">
                  <c:v>1.66773474</c:v>
                </c:pt>
                <c:pt idx="9677">
                  <c:v>1.6677538199999999</c:v>
                </c:pt>
                <c:pt idx="9678">
                  <c:v>1.6676583300000001</c:v>
                </c:pt>
                <c:pt idx="9679">
                  <c:v>1.6676966</c:v>
                </c:pt>
                <c:pt idx="9680">
                  <c:v>1.66777289</c:v>
                </c:pt>
                <c:pt idx="9681">
                  <c:v>1.66773474</c:v>
                </c:pt>
                <c:pt idx="9682">
                  <c:v>1.66790664</c:v>
                </c:pt>
                <c:pt idx="9683">
                  <c:v>1.66777289</c:v>
                </c:pt>
                <c:pt idx="9684">
                  <c:v>1.6677538199999999</c:v>
                </c:pt>
                <c:pt idx="9685">
                  <c:v>1.6676392600000001</c:v>
                </c:pt>
                <c:pt idx="9686">
                  <c:v>1.6678111600000001</c:v>
                </c:pt>
                <c:pt idx="9687">
                  <c:v>1.6676966</c:v>
                </c:pt>
                <c:pt idx="9688">
                  <c:v>1.66773474</c:v>
                </c:pt>
                <c:pt idx="9689">
                  <c:v>1.6677538199999999</c:v>
                </c:pt>
                <c:pt idx="9690">
                  <c:v>1.66771567</c:v>
                </c:pt>
                <c:pt idx="9691">
                  <c:v>1.6677538199999999</c:v>
                </c:pt>
                <c:pt idx="9692">
                  <c:v>1.66771567</c:v>
                </c:pt>
                <c:pt idx="9693">
                  <c:v>1.6678302300000001</c:v>
                </c:pt>
                <c:pt idx="9694">
                  <c:v>1.6675247</c:v>
                </c:pt>
                <c:pt idx="9695">
                  <c:v>1.66754377</c:v>
                </c:pt>
                <c:pt idx="9696">
                  <c:v>1.66773474</c:v>
                </c:pt>
                <c:pt idx="9697">
                  <c:v>1.66771567</c:v>
                </c:pt>
                <c:pt idx="9698">
                  <c:v>1.6676392600000001</c:v>
                </c:pt>
                <c:pt idx="9699">
                  <c:v>1.6675820400000001</c:v>
                </c:pt>
                <c:pt idx="9700">
                  <c:v>1.6674292100000001</c:v>
                </c:pt>
                <c:pt idx="9701">
                  <c:v>1.66750562</c:v>
                </c:pt>
                <c:pt idx="9702">
                  <c:v>1.6675820400000001</c:v>
                </c:pt>
                <c:pt idx="9703">
                  <c:v>1.6676583300000001</c:v>
                </c:pt>
                <c:pt idx="9704">
                  <c:v>1.6676011100000001</c:v>
                </c:pt>
                <c:pt idx="9705">
                  <c:v>1.66754377</c:v>
                </c:pt>
                <c:pt idx="9706">
                  <c:v>1.6674101400000001</c:v>
                </c:pt>
                <c:pt idx="9707">
                  <c:v>1.66754377</c:v>
                </c:pt>
                <c:pt idx="9708">
                  <c:v>1.6674674700000001</c:v>
                </c:pt>
                <c:pt idx="9709">
                  <c:v>1.6674292100000001</c:v>
                </c:pt>
                <c:pt idx="9710">
                  <c:v>1.6673719899999999</c:v>
                </c:pt>
                <c:pt idx="9711">
                  <c:v>1.66731465</c:v>
                </c:pt>
                <c:pt idx="9712">
                  <c:v>1.6674101400000001</c:v>
                </c:pt>
                <c:pt idx="9713">
                  <c:v>1.6674674700000001</c:v>
                </c:pt>
                <c:pt idx="9714">
                  <c:v>1.66754377</c:v>
                </c:pt>
                <c:pt idx="9715">
                  <c:v>1.6676011100000001</c:v>
                </c:pt>
                <c:pt idx="9716">
                  <c:v>1.6674292100000001</c:v>
                </c:pt>
                <c:pt idx="9717">
                  <c:v>1.6674482799999999</c:v>
                </c:pt>
                <c:pt idx="9718">
                  <c:v>1.6674674700000001</c:v>
                </c:pt>
                <c:pt idx="9719">
                  <c:v>1.66733372</c:v>
                </c:pt>
                <c:pt idx="9720">
                  <c:v>1.6674101400000001</c:v>
                </c:pt>
                <c:pt idx="9721">
                  <c:v>1.6674101400000001</c:v>
                </c:pt>
                <c:pt idx="9722">
                  <c:v>1.6672765000000001</c:v>
                </c:pt>
                <c:pt idx="9723">
                  <c:v>1.6674101400000001</c:v>
                </c:pt>
                <c:pt idx="9724">
                  <c:v>1.6671046</c:v>
                </c:pt>
                <c:pt idx="9725">
                  <c:v>1.66729558</c:v>
                </c:pt>
                <c:pt idx="9726">
                  <c:v>1.66729558</c:v>
                </c:pt>
                <c:pt idx="9727">
                  <c:v>1.6672382400000001</c:v>
                </c:pt>
                <c:pt idx="9728">
                  <c:v>1.66712368</c:v>
                </c:pt>
                <c:pt idx="9729">
                  <c:v>1.66712368</c:v>
                </c:pt>
                <c:pt idx="9730">
                  <c:v>1.66714275</c:v>
                </c:pt>
                <c:pt idx="9731">
                  <c:v>1.6672191599999999</c:v>
                </c:pt>
                <c:pt idx="9732">
                  <c:v>1.6672765000000001</c:v>
                </c:pt>
                <c:pt idx="9733">
                  <c:v>1.6672191599999999</c:v>
                </c:pt>
                <c:pt idx="9734">
                  <c:v>1.66716194</c:v>
                </c:pt>
                <c:pt idx="9735">
                  <c:v>1.66716194</c:v>
                </c:pt>
                <c:pt idx="9736">
                  <c:v>1.6670473800000001</c:v>
                </c:pt>
                <c:pt idx="9737">
                  <c:v>1.66708553</c:v>
                </c:pt>
                <c:pt idx="9738">
                  <c:v>1.66725743</c:v>
                </c:pt>
                <c:pt idx="9739">
                  <c:v>1.66712368</c:v>
                </c:pt>
                <c:pt idx="9740">
                  <c:v>1.6670473800000001</c:v>
                </c:pt>
                <c:pt idx="9741">
                  <c:v>1.6670281899999999</c:v>
                </c:pt>
                <c:pt idx="9742">
                  <c:v>1.66712368</c:v>
                </c:pt>
                <c:pt idx="9743">
                  <c:v>1.6670664500000001</c:v>
                </c:pt>
                <c:pt idx="9744">
                  <c:v>1.6670091199999999</c:v>
                </c:pt>
                <c:pt idx="9745">
                  <c:v>1.6670281899999999</c:v>
                </c:pt>
                <c:pt idx="9746">
                  <c:v>1.6669327</c:v>
                </c:pt>
                <c:pt idx="9747">
                  <c:v>1.66699004</c:v>
                </c:pt>
                <c:pt idx="9748">
                  <c:v>1.66699004</c:v>
                </c:pt>
                <c:pt idx="9749">
                  <c:v>1.6671046</c:v>
                </c:pt>
                <c:pt idx="9750">
                  <c:v>1.66695189</c:v>
                </c:pt>
                <c:pt idx="9751">
                  <c:v>1.6669327</c:v>
                </c:pt>
                <c:pt idx="9752">
                  <c:v>1.6669327</c:v>
                </c:pt>
                <c:pt idx="9753">
                  <c:v>1.66691363</c:v>
                </c:pt>
                <c:pt idx="9754">
                  <c:v>1.66689456</c:v>
                </c:pt>
                <c:pt idx="9755">
                  <c:v>1.6668564100000001</c:v>
                </c:pt>
                <c:pt idx="9756">
                  <c:v>1.6668181399999999</c:v>
                </c:pt>
                <c:pt idx="9757">
                  <c:v>1.6668754800000001</c:v>
                </c:pt>
                <c:pt idx="9758">
                  <c:v>1.6668564100000001</c:v>
                </c:pt>
                <c:pt idx="9759">
                  <c:v>1.6669327</c:v>
                </c:pt>
                <c:pt idx="9760">
                  <c:v>1.66676092</c:v>
                </c:pt>
                <c:pt idx="9761">
                  <c:v>1.6668564100000001</c:v>
                </c:pt>
                <c:pt idx="9762">
                  <c:v>1.6668754800000001</c:v>
                </c:pt>
                <c:pt idx="9763">
                  <c:v>1.6669327</c:v>
                </c:pt>
                <c:pt idx="9764">
                  <c:v>1.6670091199999999</c:v>
                </c:pt>
                <c:pt idx="9765">
                  <c:v>1.6668564100000001</c:v>
                </c:pt>
                <c:pt idx="9766">
                  <c:v>1.6669327</c:v>
                </c:pt>
                <c:pt idx="9767">
                  <c:v>1.6669709699999999</c:v>
                </c:pt>
                <c:pt idx="9768">
                  <c:v>1.66689456</c:v>
                </c:pt>
                <c:pt idx="9769">
                  <c:v>1.6668754800000001</c:v>
                </c:pt>
                <c:pt idx="9770">
                  <c:v>1.6668181399999999</c:v>
                </c:pt>
                <c:pt idx="9771">
                  <c:v>1.66699004</c:v>
                </c:pt>
                <c:pt idx="9772">
                  <c:v>1.66691363</c:v>
                </c:pt>
                <c:pt idx="9773">
                  <c:v>1.6668181399999999</c:v>
                </c:pt>
                <c:pt idx="9774">
                  <c:v>1.6668564100000001</c:v>
                </c:pt>
                <c:pt idx="9775">
                  <c:v>1.66676092</c:v>
                </c:pt>
                <c:pt idx="9776">
                  <c:v>1.66672277</c:v>
                </c:pt>
                <c:pt idx="9777">
                  <c:v>1.66676092</c:v>
                </c:pt>
                <c:pt idx="9778">
                  <c:v>1.6666272900000001</c:v>
                </c:pt>
                <c:pt idx="9779">
                  <c:v>1.66674185</c:v>
                </c:pt>
                <c:pt idx="9780">
                  <c:v>1.66674185</c:v>
                </c:pt>
                <c:pt idx="9781">
                  <c:v>1.66658902</c:v>
                </c:pt>
                <c:pt idx="9782">
                  <c:v>1.6666845100000001</c:v>
                </c:pt>
                <c:pt idx="9783">
                  <c:v>1.6666080999999999</c:v>
                </c:pt>
                <c:pt idx="9784">
                  <c:v>1.66651273</c:v>
                </c:pt>
                <c:pt idx="9785">
                  <c:v>1.66658902</c:v>
                </c:pt>
                <c:pt idx="9786">
                  <c:v>1.6666654299999999</c:v>
                </c:pt>
                <c:pt idx="9787">
                  <c:v>1.66655087</c:v>
                </c:pt>
                <c:pt idx="9788">
                  <c:v>1.66656995</c:v>
                </c:pt>
                <c:pt idx="9789">
                  <c:v>1.6666272900000001</c:v>
                </c:pt>
                <c:pt idx="9790">
                  <c:v>1.6666272900000001</c:v>
                </c:pt>
                <c:pt idx="9791">
                  <c:v>1.6666845100000001</c:v>
                </c:pt>
                <c:pt idx="9792">
                  <c:v>1.6666272900000001</c:v>
                </c:pt>
                <c:pt idx="9793">
                  <c:v>1.6666272900000001</c:v>
                </c:pt>
                <c:pt idx="9794">
                  <c:v>1.6664744600000001</c:v>
                </c:pt>
                <c:pt idx="9795">
                  <c:v>1.6666272900000001</c:v>
                </c:pt>
                <c:pt idx="9796">
                  <c:v>1.66658902</c:v>
                </c:pt>
                <c:pt idx="9797">
                  <c:v>1.6664744600000001</c:v>
                </c:pt>
                <c:pt idx="9798">
                  <c:v>1.6666080999999999</c:v>
                </c:pt>
                <c:pt idx="9799">
                  <c:v>1.6666463600000001</c:v>
                </c:pt>
                <c:pt idx="9800">
                  <c:v>1.66658902</c:v>
                </c:pt>
                <c:pt idx="9801">
                  <c:v>1.6667035800000001</c:v>
                </c:pt>
                <c:pt idx="9802">
                  <c:v>1.6664935400000001</c:v>
                </c:pt>
                <c:pt idx="9803">
                  <c:v>1.66658902</c:v>
                </c:pt>
                <c:pt idx="9804">
                  <c:v>1.66651273</c:v>
                </c:pt>
                <c:pt idx="9805">
                  <c:v>1.6666080999999999</c:v>
                </c:pt>
                <c:pt idx="9806">
                  <c:v>1.66655087</c:v>
                </c:pt>
                <c:pt idx="9807">
                  <c:v>1.6666272900000001</c:v>
                </c:pt>
                <c:pt idx="9808">
                  <c:v>1.66655087</c:v>
                </c:pt>
                <c:pt idx="9809">
                  <c:v>1.6664935400000001</c:v>
                </c:pt>
                <c:pt idx="9810">
                  <c:v>1.6666463600000001</c:v>
                </c:pt>
                <c:pt idx="9811">
                  <c:v>1.66656995</c:v>
                </c:pt>
                <c:pt idx="9812">
                  <c:v>1.66655087</c:v>
                </c:pt>
                <c:pt idx="9813">
                  <c:v>1.6665318</c:v>
                </c:pt>
                <c:pt idx="9814">
                  <c:v>1.6664553900000001</c:v>
                </c:pt>
                <c:pt idx="9815">
                  <c:v>1.6664744600000001</c:v>
                </c:pt>
                <c:pt idx="9816">
                  <c:v>1.6665318</c:v>
                </c:pt>
                <c:pt idx="9817">
                  <c:v>1.6664553900000001</c:v>
                </c:pt>
                <c:pt idx="9818">
                  <c:v>1.6663599</c:v>
                </c:pt>
                <c:pt idx="9819">
                  <c:v>1.6664363099999999</c:v>
                </c:pt>
                <c:pt idx="9820">
                  <c:v>1.6662262699999999</c:v>
                </c:pt>
                <c:pt idx="9821">
                  <c:v>1.66632175</c:v>
                </c:pt>
                <c:pt idx="9822">
                  <c:v>1.66630268</c:v>
                </c:pt>
                <c:pt idx="9823">
                  <c:v>1.66639805</c:v>
                </c:pt>
                <c:pt idx="9824">
                  <c:v>1.6663599</c:v>
                </c:pt>
                <c:pt idx="9825">
                  <c:v>1.66632175</c:v>
                </c:pt>
                <c:pt idx="9826">
                  <c:v>1.6662262699999999</c:v>
                </c:pt>
                <c:pt idx="9827">
                  <c:v>1.6662834900000001</c:v>
                </c:pt>
                <c:pt idx="9828">
                  <c:v>1.6662644099999999</c:v>
                </c:pt>
                <c:pt idx="9829">
                  <c:v>1.66637897</c:v>
                </c:pt>
                <c:pt idx="9830">
                  <c:v>1.6663599</c:v>
                </c:pt>
                <c:pt idx="9831">
                  <c:v>1.66630268</c:v>
                </c:pt>
                <c:pt idx="9832">
                  <c:v>1.6664553900000001</c:v>
                </c:pt>
                <c:pt idx="9833">
                  <c:v>1.66632175</c:v>
                </c:pt>
                <c:pt idx="9834">
                  <c:v>1.6662834900000001</c:v>
                </c:pt>
                <c:pt idx="9835">
                  <c:v>1.6664172399999999</c:v>
                </c:pt>
                <c:pt idx="9836">
                  <c:v>1.66639805</c:v>
                </c:pt>
                <c:pt idx="9837">
                  <c:v>1.66655087</c:v>
                </c:pt>
                <c:pt idx="9838">
                  <c:v>1.66658902</c:v>
                </c:pt>
                <c:pt idx="9839">
                  <c:v>1.6666272900000001</c:v>
                </c:pt>
                <c:pt idx="9840">
                  <c:v>1.66656995</c:v>
                </c:pt>
                <c:pt idx="9841">
                  <c:v>1.6665318</c:v>
                </c:pt>
                <c:pt idx="9842">
                  <c:v>1.6664935400000001</c:v>
                </c:pt>
                <c:pt idx="9843">
                  <c:v>1.6663599</c:v>
                </c:pt>
                <c:pt idx="9844">
                  <c:v>1.66634083</c:v>
                </c:pt>
                <c:pt idx="9845">
                  <c:v>1.6662071899999999</c:v>
                </c:pt>
                <c:pt idx="9846">
                  <c:v>1.6662834900000001</c:v>
                </c:pt>
                <c:pt idx="9847">
                  <c:v>1.66614985</c:v>
                </c:pt>
                <c:pt idx="9848">
                  <c:v>1.6662644099999999</c:v>
                </c:pt>
                <c:pt idx="9849">
                  <c:v>1.666188</c:v>
                </c:pt>
                <c:pt idx="9850">
                  <c:v>1.6662453399999999</c:v>
                </c:pt>
                <c:pt idx="9851">
                  <c:v>1.66613078</c:v>
                </c:pt>
                <c:pt idx="9852">
                  <c:v>1.66611171</c:v>
                </c:pt>
                <c:pt idx="9853">
                  <c:v>1.66613078</c:v>
                </c:pt>
                <c:pt idx="9854">
                  <c:v>1.66616893</c:v>
                </c:pt>
                <c:pt idx="9855">
                  <c:v>1.66614985</c:v>
                </c:pt>
                <c:pt idx="9856">
                  <c:v>1.6660162199999999</c:v>
                </c:pt>
                <c:pt idx="9857">
                  <c:v>1.6660926300000001</c:v>
                </c:pt>
                <c:pt idx="9858">
                  <c:v>1.6660543699999999</c:v>
                </c:pt>
                <c:pt idx="9859">
                  <c:v>1.66614985</c:v>
                </c:pt>
                <c:pt idx="9860">
                  <c:v>1.6660734399999999</c:v>
                </c:pt>
                <c:pt idx="9861">
                  <c:v>1.6660162199999999</c:v>
                </c:pt>
                <c:pt idx="9862">
                  <c:v>1.6659971499999999</c:v>
                </c:pt>
                <c:pt idx="9863">
                  <c:v>1.66595888</c:v>
                </c:pt>
                <c:pt idx="9864">
                  <c:v>1.6660352899999999</c:v>
                </c:pt>
                <c:pt idx="9865">
                  <c:v>1.66614985</c:v>
                </c:pt>
                <c:pt idx="9866">
                  <c:v>1.6660926300000001</c:v>
                </c:pt>
                <c:pt idx="9867">
                  <c:v>1.6659971499999999</c:v>
                </c:pt>
                <c:pt idx="9868">
                  <c:v>1.6660543699999999</c:v>
                </c:pt>
                <c:pt idx="9869">
                  <c:v>1.6660352899999999</c:v>
                </c:pt>
                <c:pt idx="9870">
                  <c:v>1.6660352899999999</c:v>
                </c:pt>
                <c:pt idx="9871">
                  <c:v>1.6660734399999999</c:v>
                </c:pt>
                <c:pt idx="9872">
                  <c:v>1.66597807</c:v>
                </c:pt>
                <c:pt idx="9873">
                  <c:v>1.6659971499999999</c:v>
                </c:pt>
                <c:pt idx="9874">
                  <c:v>1.6660543699999999</c:v>
                </c:pt>
                <c:pt idx="9875">
                  <c:v>1.66595888</c:v>
                </c:pt>
                <c:pt idx="9876">
                  <c:v>1.66580617</c:v>
                </c:pt>
                <c:pt idx="9877">
                  <c:v>1.6658825900000001</c:v>
                </c:pt>
                <c:pt idx="9878">
                  <c:v>1.6660543699999999</c:v>
                </c:pt>
                <c:pt idx="9879">
                  <c:v>1.66595888</c:v>
                </c:pt>
                <c:pt idx="9880">
                  <c:v>1.6659016600000001</c:v>
                </c:pt>
                <c:pt idx="9881">
                  <c:v>1.6660162199999999</c:v>
                </c:pt>
                <c:pt idx="9882">
                  <c:v>1.6660543699999999</c:v>
                </c:pt>
                <c:pt idx="9883">
                  <c:v>1.66593981</c:v>
                </c:pt>
                <c:pt idx="9884">
                  <c:v>1.6659016600000001</c:v>
                </c:pt>
                <c:pt idx="9885">
                  <c:v>1.6659016600000001</c:v>
                </c:pt>
                <c:pt idx="9886">
                  <c:v>1.6657488300000001</c:v>
                </c:pt>
                <c:pt idx="9887">
                  <c:v>1.6656916100000001</c:v>
                </c:pt>
                <c:pt idx="9888">
                  <c:v>1.66576803</c:v>
                </c:pt>
                <c:pt idx="9889">
                  <c:v>1.6656725400000001</c:v>
                </c:pt>
                <c:pt idx="9890">
                  <c:v>1.6657871</c:v>
                </c:pt>
                <c:pt idx="9891">
                  <c:v>1.6658443199999999</c:v>
                </c:pt>
                <c:pt idx="9892">
                  <c:v>1.6657297600000001</c:v>
                </c:pt>
                <c:pt idx="9893">
                  <c:v>1.66576803</c:v>
                </c:pt>
                <c:pt idx="9894">
                  <c:v>1.66563427</c:v>
                </c:pt>
                <c:pt idx="9895">
                  <c:v>1.6657297600000001</c:v>
                </c:pt>
                <c:pt idx="9896">
                  <c:v>1.6657488300000001</c:v>
                </c:pt>
                <c:pt idx="9897">
                  <c:v>1.6656152</c:v>
                </c:pt>
                <c:pt idx="9898">
                  <c:v>1.6657297600000001</c:v>
                </c:pt>
                <c:pt idx="9899">
                  <c:v>1.6658443199999999</c:v>
                </c:pt>
                <c:pt idx="9900">
                  <c:v>1.66580617</c:v>
                </c:pt>
                <c:pt idx="9901">
                  <c:v>1.6658633899999999</c:v>
                </c:pt>
                <c:pt idx="9902">
                  <c:v>1.66595888</c:v>
                </c:pt>
                <c:pt idx="9903">
                  <c:v>1.6660352899999999</c:v>
                </c:pt>
                <c:pt idx="9904">
                  <c:v>1.6659016600000001</c:v>
                </c:pt>
                <c:pt idx="9905">
                  <c:v>1.66597807</c:v>
                </c:pt>
                <c:pt idx="9906">
                  <c:v>1.66595888</c:v>
                </c:pt>
                <c:pt idx="9907">
                  <c:v>1.6657488300000001</c:v>
                </c:pt>
                <c:pt idx="9908">
                  <c:v>1.66571069</c:v>
                </c:pt>
                <c:pt idx="9909">
                  <c:v>1.6658633899999999</c:v>
                </c:pt>
                <c:pt idx="9910">
                  <c:v>1.6656916100000001</c:v>
                </c:pt>
                <c:pt idx="9911">
                  <c:v>1.66576803</c:v>
                </c:pt>
                <c:pt idx="9912">
                  <c:v>1.6657297600000001</c:v>
                </c:pt>
                <c:pt idx="9913">
                  <c:v>1.6657488300000001</c:v>
                </c:pt>
                <c:pt idx="9914">
                  <c:v>1.6658825900000001</c:v>
                </c:pt>
                <c:pt idx="9915">
                  <c:v>1.66576803</c:v>
                </c:pt>
                <c:pt idx="9916">
                  <c:v>1.6657871</c:v>
                </c:pt>
                <c:pt idx="9917">
                  <c:v>1.6658633899999999</c:v>
                </c:pt>
                <c:pt idx="9918">
                  <c:v>1.6659016600000001</c:v>
                </c:pt>
                <c:pt idx="9919">
                  <c:v>1.6658633899999999</c:v>
                </c:pt>
                <c:pt idx="9920">
                  <c:v>1.66571069</c:v>
                </c:pt>
                <c:pt idx="9921">
                  <c:v>1.66571069</c:v>
                </c:pt>
                <c:pt idx="9922">
                  <c:v>1.66563427</c:v>
                </c:pt>
                <c:pt idx="9923">
                  <c:v>1.6656916100000001</c:v>
                </c:pt>
                <c:pt idx="9924">
                  <c:v>1.6658443199999999</c:v>
                </c:pt>
                <c:pt idx="9925">
                  <c:v>1.6658443199999999</c:v>
                </c:pt>
                <c:pt idx="9926">
                  <c:v>1.6658252499999999</c:v>
                </c:pt>
                <c:pt idx="9927">
                  <c:v>1.6658633899999999</c:v>
                </c:pt>
                <c:pt idx="9928">
                  <c:v>1.6656916100000001</c:v>
                </c:pt>
                <c:pt idx="9929">
                  <c:v>1.6658633899999999</c:v>
                </c:pt>
                <c:pt idx="9930">
                  <c:v>1.6656916100000001</c:v>
                </c:pt>
                <c:pt idx="9931">
                  <c:v>1.6656533499999999</c:v>
                </c:pt>
                <c:pt idx="9932">
                  <c:v>1.6657871</c:v>
                </c:pt>
                <c:pt idx="9933">
                  <c:v>1.6656916100000001</c:v>
                </c:pt>
                <c:pt idx="9934">
                  <c:v>1.66580617</c:v>
                </c:pt>
                <c:pt idx="9935">
                  <c:v>1.6656725400000001</c:v>
                </c:pt>
                <c:pt idx="9936">
                  <c:v>1.6656152</c:v>
                </c:pt>
                <c:pt idx="9937">
                  <c:v>1.6656533499999999</c:v>
                </c:pt>
                <c:pt idx="9938">
                  <c:v>1.6656152</c:v>
                </c:pt>
                <c:pt idx="9939">
                  <c:v>1.66563427</c:v>
                </c:pt>
                <c:pt idx="9940">
                  <c:v>1.6656152</c:v>
                </c:pt>
                <c:pt idx="9941">
                  <c:v>1.66559613</c:v>
                </c:pt>
                <c:pt idx="9942">
                  <c:v>1.66571069</c:v>
                </c:pt>
                <c:pt idx="9943">
                  <c:v>1.66557705</c:v>
                </c:pt>
                <c:pt idx="9944">
                  <c:v>1.66559613</c:v>
                </c:pt>
                <c:pt idx="9945">
                  <c:v>1.6654815700000001</c:v>
                </c:pt>
                <c:pt idx="9946">
                  <c:v>1.66540515</c:v>
                </c:pt>
                <c:pt idx="9947">
                  <c:v>1.66540515</c:v>
                </c:pt>
                <c:pt idx="9948">
                  <c:v>1.66563427</c:v>
                </c:pt>
                <c:pt idx="9949">
                  <c:v>1.66571069</c:v>
                </c:pt>
                <c:pt idx="9950">
                  <c:v>1.6657488300000001</c:v>
                </c:pt>
                <c:pt idx="9951">
                  <c:v>1.66559613</c:v>
                </c:pt>
                <c:pt idx="9952">
                  <c:v>1.6655006400000001</c:v>
                </c:pt>
                <c:pt idx="9953">
                  <c:v>1.66559613</c:v>
                </c:pt>
                <c:pt idx="9954">
                  <c:v>1.6654624899999999</c:v>
                </c:pt>
                <c:pt idx="9955">
                  <c:v>1.66563427</c:v>
                </c:pt>
                <c:pt idx="9956">
                  <c:v>1.66534793</c:v>
                </c:pt>
                <c:pt idx="9957">
                  <c:v>1.6654433</c:v>
                </c:pt>
                <c:pt idx="9958">
                  <c:v>1.66553879</c:v>
                </c:pt>
                <c:pt idx="9959">
                  <c:v>1.6655006400000001</c:v>
                </c:pt>
                <c:pt idx="9960">
                  <c:v>1.6655006400000001</c:v>
                </c:pt>
                <c:pt idx="9961">
                  <c:v>1.66553879</c:v>
                </c:pt>
                <c:pt idx="9962">
                  <c:v>1.6654624899999999</c:v>
                </c:pt>
                <c:pt idx="9963">
                  <c:v>1.66540515</c:v>
                </c:pt>
                <c:pt idx="9964">
                  <c:v>1.66553879</c:v>
                </c:pt>
                <c:pt idx="9965">
                  <c:v>1.6654815700000001</c:v>
                </c:pt>
                <c:pt idx="9966">
                  <c:v>1.6655006400000001</c:v>
                </c:pt>
                <c:pt idx="9967">
                  <c:v>1.6654242299999999</c:v>
                </c:pt>
                <c:pt idx="9968">
                  <c:v>1.6654433</c:v>
                </c:pt>
                <c:pt idx="9969">
                  <c:v>1.6655197100000001</c:v>
                </c:pt>
                <c:pt idx="9970">
                  <c:v>1.66540515</c:v>
                </c:pt>
                <c:pt idx="9971">
                  <c:v>1.66540515</c:v>
                </c:pt>
                <c:pt idx="9972">
                  <c:v>1.66534793</c:v>
                </c:pt>
                <c:pt idx="9973">
                  <c:v>1.66536701</c:v>
                </c:pt>
                <c:pt idx="9974">
                  <c:v>1.6653287400000001</c:v>
                </c:pt>
                <c:pt idx="9975">
                  <c:v>1.6652715199999999</c:v>
                </c:pt>
                <c:pt idx="9976">
                  <c:v>1.66536701</c:v>
                </c:pt>
                <c:pt idx="9977">
                  <c:v>1.66538608</c:v>
                </c:pt>
                <c:pt idx="9978">
                  <c:v>1.66534793</c:v>
                </c:pt>
                <c:pt idx="9979">
                  <c:v>1.66534793</c:v>
                </c:pt>
                <c:pt idx="9980">
                  <c:v>1.66538608</c:v>
                </c:pt>
                <c:pt idx="9981">
                  <c:v>1.6653096700000001</c:v>
                </c:pt>
                <c:pt idx="9982">
                  <c:v>1.6653096700000001</c:v>
                </c:pt>
                <c:pt idx="9983">
                  <c:v>1.66534793</c:v>
                </c:pt>
                <c:pt idx="9984">
                  <c:v>1.6652524500000001</c:v>
                </c:pt>
                <c:pt idx="9985">
                  <c:v>1.66513789</c:v>
                </c:pt>
                <c:pt idx="9986">
                  <c:v>1.6652333699999999</c:v>
                </c:pt>
                <c:pt idx="9987">
                  <c:v>1.6650805500000001</c:v>
                </c:pt>
                <c:pt idx="9988">
                  <c:v>1.66517603</c:v>
                </c:pt>
                <c:pt idx="9989">
                  <c:v>1.66517603</c:v>
                </c:pt>
                <c:pt idx="9990">
                  <c:v>1.6651186899999999</c:v>
                </c:pt>
                <c:pt idx="9991">
                  <c:v>1.66498506</c:v>
                </c:pt>
                <c:pt idx="9992">
                  <c:v>1.6652905899999999</c:v>
                </c:pt>
                <c:pt idx="9993">
                  <c:v>1.6650805500000001</c:v>
                </c:pt>
                <c:pt idx="9994">
                  <c:v>1.66498506</c:v>
                </c:pt>
                <c:pt idx="9995">
                  <c:v>1.66496599</c:v>
                </c:pt>
                <c:pt idx="9996">
                  <c:v>1.66500413</c:v>
                </c:pt>
                <c:pt idx="9997">
                  <c:v>1.66517603</c:v>
                </c:pt>
                <c:pt idx="9998">
                  <c:v>1.66500413</c:v>
                </c:pt>
                <c:pt idx="9999">
                  <c:v>1.66498506</c:v>
                </c:pt>
                <c:pt idx="10000">
                  <c:v>1.66500413</c:v>
                </c:pt>
                <c:pt idx="10001">
                  <c:v>1.66500413</c:v>
                </c:pt>
                <c:pt idx="10002">
                  <c:v>1.66496599</c:v>
                </c:pt>
                <c:pt idx="10003">
                  <c:v>1.6648895699999999</c:v>
                </c:pt>
                <c:pt idx="10004">
                  <c:v>1.6650233299999999</c:v>
                </c:pt>
                <c:pt idx="10005">
                  <c:v>1.66496599</c:v>
                </c:pt>
                <c:pt idx="10006">
                  <c:v>1.6648704999999999</c:v>
                </c:pt>
                <c:pt idx="10007">
                  <c:v>1.6649086500000001</c:v>
                </c:pt>
                <c:pt idx="10008">
                  <c:v>1.66498506</c:v>
                </c:pt>
                <c:pt idx="10009">
                  <c:v>1.66500413</c:v>
                </c:pt>
                <c:pt idx="10010">
                  <c:v>1.6648895699999999</c:v>
                </c:pt>
                <c:pt idx="10011">
                  <c:v>1.6650233299999999</c:v>
                </c:pt>
                <c:pt idx="10012">
                  <c:v>1.6650805500000001</c:v>
                </c:pt>
                <c:pt idx="10013">
                  <c:v>1.66496599</c:v>
                </c:pt>
                <c:pt idx="10014">
                  <c:v>1.66500413</c:v>
                </c:pt>
                <c:pt idx="10015">
                  <c:v>1.66498506</c:v>
                </c:pt>
                <c:pt idx="10016">
                  <c:v>1.66500413</c:v>
                </c:pt>
                <c:pt idx="10017">
                  <c:v>1.6650614699999999</c:v>
                </c:pt>
                <c:pt idx="10018">
                  <c:v>1.6651186899999999</c:v>
                </c:pt>
                <c:pt idx="10019">
                  <c:v>1.66500413</c:v>
                </c:pt>
                <c:pt idx="10020">
                  <c:v>1.6650423999999999</c:v>
                </c:pt>
                <c:pt idx="10021">
                  <c:v>1.6650233299999999</c:v>
                </c:pt>
                <c:pt idx="10022">
                  <c:v>1.6650233299999999</c:v>
                </c:pt>
                <c:pt idx="10023">
                  <c:v>1.66498506</c:v>
                </c:pt>
                <c:pt idx="10024">
                  <c:v>1.66513789</c:v>
                </c:pt>
                <c:pt idx="10025">
                  <c:v>1.6649086500000001</c:v>
                </c:pt>
                <c:pt idx="10026">
                  <c:v>1.66500413</c:v>
                </c:pt>
                <c:pt idx="10027">
                  <c:v>1.66513789</c:v>
                </c:pt>
                <c:pt idx="10028">
                  <c:v>1.66492784</c:v>
                </c:pt>
                <c:pt idx="10029">
                  <c:v>1.66498506</c:v>
                </c:pt>
                <c:pt idx="10030">
                  <c:v>1.66492784</c:v>
                </c:pt>
                <c:pt idx="10031">
                  <c:v>1.66492784</c:v>
                </c:pt>
                <c:pt idx="10032">
                  <c:v>1.66475594</c:v>
                </c:pt>
                <c:pt idx="10033">
                  <c:v>1.66483235</c:v>
                </c:pt>
                <c:pt idx="10034">
                  <c:v>1.66473687</c:v>
                </c:pt>
                <c:pt idx="10035">
                  <c:v>1.66466045</c:v>
                </c:pt>
                <c:pt idx="10036">
                  <c:v>1.6649086500000001</c:v>
                </c:pt>
                <c:pt idx="10037">
                  <c:v>1.6648704999999999</c:v>
                </c:pt>
                <c:pt idx="10038">
                  <c:v>1.66466045</c:v>
                </c:pt>
                <c:pt idx="10039">
                  <c:v>1.6647177900000001</c:v>
                </c:pt>
                <c:pt idx="10040">
                  <c:v>1.66483235</c:v>
                </c:pt>
                <c:pt idx="10041">
                  <c:v>1.6647750100000001</c:v>
                </c:pt>
                <c:pt idx="10042">
                  <c:v>1.6648514299999999</c:v>
                </c:pt>
                <c:pt idx="10043">
                  <c:v>1.66473687</c:v>
                </c:pt>
                <c:pt idx="10044">
                  <c:v>1.6648704999999999</c:v>
                </c:pt>
                <c:pt idx="10045">
                  <c:v>1.66479409</c:v>
                </c:pt>
                <c:pt idx="10046">
                  <c:v>1.66481328</c:v>
                </c:pt>
                <c:pt idx="10047">
                  <c:v>1.6647750100000001</c:v>
                </c:pt>
                <c:pt idx="10048">
                  <c:v>1.6646413799999999</c:v>
                </c:pt>
                <c:pt idx="10049">
                  <c:v>1.6646223099999999</c:v>
                </c:pt>
                <c:pt idx="10050">
                  <c:v>1.6646985999999999</c:v>
                </c:pt>
                <c:pt idx="10051">
                  <c:v>1.6646795299999999</c:v>
                </c:pt>
                <c:pt idx="10052">
                  <c:v>1.6647177900000001</c:v>
                </c:pt>
                <c:pt idx="10053">
                  <c:v>1.6647177900000001</c:v>
                </c:pt>
                <c:pt idx="10054">
                  <c:v>1.66458404</c:v>
                </c:pt>
                <c:pt idx="10055">
                  <c:v>1.6646795299999999</c:v>
                </c:pt>
                <c:pt idx="10056">
                  <c:v>1.66466045</c:v>
                </c:pt>
                <c:pt idx="10057">
                  <c:v>1.6646795299999999</c:v>
                </c:pt>
                <c:pt idx="10058">
                  <c:v>1.6646985999999999</c:v>
                </c:pt>
                <c:pt idx="10059">
                  <c:v>1.6646413799999999</c:v>
                </c:pt>
                <c:pt idx="10060">
                  <c:v>1.6647750100000001</c:v>
                </c:pt>
                <c:pt idx="10061">
                  <c:v>1.66483235</c:v>
                </c:pt>
                <c:pt idx="10062">
                  <c:v>1.66460323</c:v>
                </c:pt>
                <c:pt idx="10063">
                  <c:v>1.66466045</c:v>
                </c:pt>
                <c:pt idx="10064">
                  <c:v>1.66456497</c:v>
                </c:pt>
                <c:pt idx="10065">
                  <c:v>1.66443133</c:v>
                </c:pt>
                <c:pt idx="10066">
                  <c:v>1.66448855</c:v>
                </c:pt>
                <c:pt idx="10067">
                  <c:v>1.66441226</c:v>
                </c:pt>
                <c:pt idx="10068">
                  <c:v>1.6645458900000001</c:v>
                </c:pt>
                <c:pt idx="10069">
                  <c:v>1.66460323</c:v>
                </c:pt>
                <c:pt idx="10070">
                  <c:v>1.6645458900000001</c:v>
                </c:pt>
                <c:pt idx="10071">
                  <c:v>1.6643549200000001</c:v>
                </c:pt>
                <c:pt idx="10072">
                  <c:v>1.66456497</c:v>
                </c:pt>
                <c:pt idx="10073">
                  <c:v>1.66439319</c:v>
                </c:pt>
                <c:pt idx="10074">
                  <c:v>1.6645077500000001</c:v>
                </c:pt>
                <c:pt idx="10075">
                  <c:v>1.66448855</c:v>
                </c:pt>
                <c:pt idx="10076">
                  <c:v>1.6643739900000001</c:v>
                </c:pt>
                <c:pt idx="10077">
                  <c:v>1.66443133</c:v>
                </c:pt>
                <c:pt idx="10078">
                  <c:v>1.66448855</c:v>
                </c:pt>
                <c:pt idx="10079">
                  <c:v>1.6644504099999999</c:v>
                </c:pt>
                <c:pt idx="10080">
                  <c:v>1.6643739900000001</c:v>
                </c:pt>
                <c:pt idx="10081">
                  <c:v>1.6642977000000001</c:v>
                </c:pt>
                <c:pt idx="10082">
                  <c:v>1.66439319</c:v>
                </c:pt>
                <c:pt idx="10083">
                  <c:v>1.6642786300000001</c:v>
                </c:pt>
                <c:pt idx="10084">
                  <c:v>1.6644694799999999</c:v>
                </c:pt>
                <c:pt idx="10085">
                  <c:v>1.6642977000000001</c:v>
                </c:pt>
                <c:pt idx="10086">
                  <c:v>1.66424036</c:v>
                </c:pt>
                <c:pt idx="10087">
                  <c:v>1.6643358500000001</c:v>
                </c:pt>
                <c:pt idx="10088">
                  <c:v>1.66424036</c:v>
                </c:pt>
                <c:pt idx="10089">
                  <c:v>1.6641448700000001</c:v>
                </c:pt>
                <c:pt idx="10090">
                  <c:v>1.66424036</c:v>
                </c:pt>
                <c:pt idx="10091">
                  <c:v>1.6641067300000001</c:v>
                </c:pt>
                <c:pt idx="10092">
                  <c:v>1.6642786300000001</c:v>
                </c:pt>
                <c:pt idx="10093">
                  <c:v>1.6641448700000001</c:v>
                </c:pt>
                <c:pt idx="10094">
                  <c:v>1.6641448700000001</c:v>
                </c:pt>
                <c:pt idx="10095">
                  <c:v>1.6641067300000001</c:v>
                </c:pt>
                <c:pt idx="10096">
                  <c:v>1.6641067300000001</c:v>
                </c:pt>
                <c:pt idx="10097">
                  <c:v>1.6639157499999999</c:v>
                </c:pt>
                <c:pt idx="10098">
                  <c:v>1.6639539000000001</c:v>
                </c:pt>
                <c:pt idx="10099">
                  <c:v>1.6641448700000001</c:v>
                </c:pt>
                <c:pt idx="10100">
                  <c:v>1.66401124</c:v>
                </c:pt>
                <c:pt idx="10101">
                  <c:v>1.6639348300000001</c:v>
                </c:pt>
                <c:pt idx="10102">
                  <c:v>1.66399217</c:v>
                </c:pt>
                <c:pt idx="10103">
                  <c:v>1.66399217</c:v>
                </c:pt>
                <c:pt idx="10104">
                  <c:v>1.6639539000000001</c:v>
                </c:pt>
                <c:pt idx="10105">
                  <c:v>1.6640685799999999</c:v>
                </c:pt>
                <c:pt idx="10106">
                  <c:v>1.6637247799999999</c:v>
                </c:pt>
                <c:pt idx="10107">
                  <c:v>1.6636675599999999</c:v>
                </c:pt>
                <c:pt idx="10108">
                  <c:v>1.6637247799999999</c:v>
                </c:pt>
                <c:pt idx="10109">
                  <c:v>1.6637057099999999</c:v>
                </c:pt>
                <c:pt idx="10110">
                  <c:v>1.66378212</c:v>
                </c:pt>
                <c:pt idx="10111">
                  <c:v>1.66382027</c:v>
                </c:pt>
                <c:pt idx="10112">
                  <c:v>1.66382027</c:v>
                </c:pt>
                <c:pt idx="10113">
                  <c:v>1.66382027</c:v>
                </c:pt>
                <c:pt idx="10114">
                  <c:v>1.66382027</c:v>
                </c:pt>
                <c:pt idx="10115">
                  <c:v>1.66378212</c:v>
                </c:pt>
                <c:pt idx="10116">
                  <c:v>1.66376305</c:v>
                </c:pt>
                <c:pt idx="10117">
                  <c:v>1.6638585299999999</c:v>
                </c:pt>
                <c:pt idx="10118">
                  <c:v>1.6638585299999999</c:v>
                </c:pt>
                <c:pt idx="10119">
                  <c:v>1.6638585299999999</c:v>
                </c:pt>
                <c:pt idx="10120">
                  <c:v>1.66378212</c:v>
                </c:pt>
                <c:pt idx="10121">
                  <c:v>1.6636484899999999</c:v>
                </c:pt>
                <c:pt idx="10122">
                  <c:v>1.66376305</c:v>
                </c:pt>
                <c:pt idx="10123">
                  <c:v>1.6637057099999999</c:v>
                </c:pt>
                <c:pt idx="10124">
                  <c:v>1.66361022</c:v>
                </c:pt>
                <c:pt idx="10125">
                  <c:v>1.66353393</c:v>
                </c:pt>
                <c:pt idx="10126">
                  <c:v>1.66378212</c:v>
                </c:pt>
                <c:pt idx="10127">
                  <c:v>1.6637057099999999</c:v>
                </c:pt>
                <c:pt idx="10128">
                  <c:v>1.6637247799999999</c:v>
                </c:pt>
                <c:pt idx="10129">
                  <c:v>1.6637057099999999</c:v>
                </c:pt>
                <c:pt idx="10130">
                  <c:v>1.6635147299999999</c:v>
                </c:pt>
                <c:pt idx="10131">
                  <c:v>1.66361022</c:v>
                </c:pt>
                <c:pt idx="10132">
                  <c:v>1.6635720700000001</c:v>
                </c:pt>
                <c:pt idx="10133">
                  <c:v>1.6635720700000001</c:v>
                </c:pt>
                <c:pt idx="10134">
                  <c:v>1.6635720700000001</c:v>
                </c:pt>
                <c:pt idx="10135">
                  <c:v>1.66361022</c:v>
                </c:pt>
                <c:pt idx="10136">
                  <c:v>1.6635147299999999</c:v>
                </c:pt>
                <c:pt idx="10137">
                  <c:v>1.6635147299999999</c:v>
                </c:pt>
                <c:pt idx="10138">
                  <c:v>1.6634765899999999</c:v>
                </c:pt>
                <c:pt idx="10139">
                  <c:v>1.6634765899999999</c:v>
                </c:pt>
                <c:pt idx="10140">
                  <c:v>1.6634001700000001</c:v>
                </c:pt>
                <c:pt idx="10141">
                  <c:v>1.66322839</c:v>
                </c:pt>
                <c:pt idx="10142">
                  <c:v>1.66343844</c:v>
                </c:pt>
                <c:pt idx="10143">
                  <c:v>1.66336203</c:v>
                </c:pt>
                <c:pt idx="10144">
                  <c:v>1.6633811000000001</c:v>
                </c:pt>
                <c:pt idx="10145">
                  <c:v>1.66336203</c:v>
                </c:pt>
                <c:pt idx="10146">
                  <c:v>1.6633238800000001</c:v>
                </c:pt>
                <c:pt idx="10147">
                  <c:v>1.6633811000000001</c:v>
                </c:pt>
                <c:pt idx="10148">
                  <c:v>1.66328561</c:v>
                </c:pt>
                <c:pt idx="10149">
                  <c:v>1.6632092000000001</c:v>
                </c:pt>
                <c:pt idx="10150">
                  <c:v>1.6634765899999999</c:v>
                </c:pt>
                <c:pt idx="10151">
                  <c:v>1.6633429500000001</c:v>
                </c:pt>
                <c:pt idx="10152">
                  <c:v>1.66326654</c:v>
                </c:pt>
                <c:pt idx="10153">
                  <c:v>1.6633238800000001</c:v>
                </c:pt>
                <c:pt idx="10154">
                  <c:v>1.6631710500000001</c:v>
                </c:pt>
                <c:pt idx="10155">
                  <c:v>1.6633046899999999</c:v>
                </c:pt>
                <c:pt idx="10156">
                  <c:v>1.66328561</c:v>
                </c:pt>
                <c:pt idx="10157">
                  <c:v>1.6632092000000001</c:v>
                </c:pt>
                <c:pt idx="10158">
                  <c:v>1.6631710500000001</c:v>
                </c:pt>
                <c:pt idx="10159">
                  <c:v>1.6631710500000001</c:v>
                </c:pt>
                <c:pt idx="10160">
                  <c:v>1.66301835</c:v>
                </c:pt>
                <c:pt idx="10161">
                  <c:v>1.6631519800000001</c:v>
                </c:pt>
                <c:pt idx="10162">
                  <c:v>1.6629037900000001</c:v>
                </c:pt>
                <c:pt idx="10163">
                  <c:v>1.6630755699999999</c:v>
                </c:pt>
                <c:pt idx="10164">
                  <c:v>1.6629991500000001</c:v>
                </c:pt>
                <c:pt idx="10165">
                  <c:v>1.6630755699999999</c:v>
                </c:pt>
                <c:pt idx="10166">
                  <c:v>1.66286552</c:v>
                </c:pt>
                <c:pt idx="10167">
                  <c:v>1.66303742</c:v>
                </c:pt>
                <c:pt idx="10168">
                  <c:v>1.6629610100000001</c:v>
                </c:pt>
                <c:pt idx="10169">
                  <c:v>1.6629800800000001</c:v>
                </c:pt>
                <c:pt idx="10170">
                  <c:v>1.6629800800000001</c:v>
                </c:pt>
                <c:pt idx="10171">
                  <c:v>1.6629800800000001</c:v>
                </c:pt>
                <c:pt idx="10172">
                  <c:v>1.6629228599999999</c:v>
                </c:pt>
                <c:pt idx="10173">
                  <c:v>1.6629800800000001</c:v>
                </c:pt>
                <c:pt idx="10174">
                  <c:v>1.66305649</c:v>
                </c:pt>
                <c:pt idx="10175">
                  <c:v>1.6630755699999999</c:v>
                </c:pt>
                <c:pt idx="10176">
                  <c:v>1.66309464</c:v>
                </c:pt>
                <c:pt idx="10177">
                  <c:v>1.66305649</c:v>
                </c:pt>
                <c:pt idx="10178">
                  <c:v>1.66305649</c:v>
                </c:pt>
                <c:pt idx="10179">
                  <c:v>1.6629800800000001</c:v>
                </c:pt>
                <c:pt idx="10180">
                  <c:v>1.6629419299999999</c:v>
                </c:pt>
                <c:pt idx="10181">
                  <c:v>1.6629419299999999</c:v>
                </c:pt>
                <c:pt idx="10182">
                  <c:v>1.66305649</c:v>
                </c:pt>
                <c:pt idx="10183">
                  <c:v>1.6629419299999999</c:v>
                </c:pt>
                <c:pt idx="10184">
                  <c:v>1.6627318900000001</c:v>
                </c:pt>
                <c:pt idx="10185">
                  <c:v>1.66284645</c:v>
                </c:pt>
                <c:pt idx="10186">
                  <c:v>1.66288459</c:v>
                </c:pt>
                <c:pt idx="10187">
                  <c:v>1.6629228599999999</c:v>
                </c:pt>
                <c:pt idx="10188">
                  <c:v>1.66278923</c:v>
                </c:pt>
                <c:pt idx="10189">
                  <c:v>1.66284645</c:v>
                </c:pt>
                <c:pt idx="10190">
                  <c:v>1.66286552</c:v>
                </c:pt>
                <c:pt idx="10191">
                  <c:v>1.6629037900000001</c:v>
                </c:pt>
                <c:pt idx="10192">
                  <c:v>1.66284645</c:v>
                </c:pt>
                <c:pt idx="10193">
                  <c:v>1.6626937399999999</c:v>
                </c:pt>
                <c:pt idx="10194">
                  <c:v>1.6628083</c:v>
                </c:pt>
                <c:pt idx="10195">
                  <c:v>1.6629228599999999</c:v>
                </c:pt>
                <c:pt idx="10196">
                  <c:v>1.6627509599999999</c:v>
                </c:pt>
                <c:pt idx="10197">
                  <c:v>1.6626937399999999</c:v>
                </c:pt>
                <c:pt idx="10198">
                  <c:v>1.6626937399999999</c:v>
                </c:pt>
                <c:pt idx="10199">
                  <c:v>1.66278923</c:v>
                </c:pt>
                <c:pt idx="10200">
                  <c:v>1.66267455</c:v>
                </c:pt>
                <c:pt idx="10201">
                  <c:v>1.6626937399999999</c:v>
                </c:pt>
                <c:pt idx="10202">
                  <c:v>1.66257918</c:v>
                </c:pt>
                <c:pt idx="10203">
                  <c:v>1.6625027699999999</c:v>
                </c:pt>
                <c:pt idx="10204">
                  <c:v>1.6625599900000001</c:v>
                </c:pt>
                <c:pt idx="10205">
                  <c:v>1.66257918</c:v>
                </c:pt>
                <c:pt idx="10206">
                  <c:v>1.6625027699999999</c:v>
                </c:pt>
                <c:pt idx="10207">
                  <c:v>1.6625599900000001</c:v>
                </c:pt>
                <c:pt idx="10208">
                  <c:v>1.66248369</c:v>
                </c:pt>
                <c:pt idx="10209">
                  <c:v>1.66265547</c:v>
                </c:pt>
                <c:pt idx="10210">
                  <c:v>1.66267455</c:v>
                </c:pt>
                <c:pt idx="10211">
                  <c:v>1.6625599900000001</c:v>
                </c:pt>
                <c:pt idx="10212">
                  <c:v>1.66265547</c:v>
                </c:pt>
                <c:pt idx="10213">
                  <c:v>1.6625218399999999</c:v>
                </c:pt>
                <c:pt idx="10214">
                  <c:v>1.66265547</c:v>
                </c:pt>
                <c:pt idx="10215">
                  <c:v>1.6625982500000001</c:v>
                </c:pt>
                <c:pt idx="10216">
                  <c:v>1.6625982500000001</c:v>
                </c:pt>
                <c:pt idx="10217">
                  <c:v>1.66248369</c:v>
                </c:pt>
                <c:pt idx="10218">
                  <c:v>1.66238821</c:v>
                </c:pt>
                <c:pt idx="10219">
                  <c:v>1.6622736499999999</c:v>
                </c:pt>
                <c:pt idx="10220">
                  <c:v>1.6624263500000001</c:v>
                </c:pt>
                <c:pt idx="10221">
                  <c:v>1.66231179</c:v>
                </c:pt>
                <c:pt idx="10222">
                  <c:v>1.66244543</c:v>
                </c:pt>
                <c:pt idx="10223">
                  <c:v>1.66244543</c:v>
                </c:pt>
                <c:pt idx="10224">
                  <c:v>1.6623308699999999</c:v>
                </c:pt>
                <c:pt idx="10225">
                  <c:v>1.6625027699999999</c:v>
                </c:pt>
                <c:pt idx="10226">
                  <c:v>1.6623308699999999</c:v>
                </c:pt>
                <c:pt idx="10227">
                  <c:v>1.6622927199999999</c:v>
                </c:pt>
                <c:pt idx="10228">
                  <c:v>1.6624263500000001</c:v>
                </c:pt>
                <c:pt idx="10229">
                  <c:v>1.6623308699999999</c:v>
                </c:pt>
                <c:pt idx="10230">
                  <c:v>1.66231179</c:v>
                </c:pt>
                <c:pt idx="10231">
                  <c:v>1.6623308699999999</c:v>
                </c:pt>
                <c:pt idx="10232">
                  <c:v>1.6622544500000001</c:v>
                </c:pt>
                <c:pt idx="10233">
                  <c:v>1.6621781600000001</c:v>
                </c:pt>
                <c:pt idx="10234">
                  <c:v>1.66231179</c:v>
                </c:pt>
                <c:pt idx="10235">
                  <c:v>1.66238821</c:v>
                </c:pt>
                <c:pt idx="10236">
                  <c:v>1.6623499399999999</c:v>
                </c:pt>
                <c:pt idx="10237">
                  <c:v>1.66244543</c:v>
                </c:pt>
                <c:pt idx="10238">
                  <c:v>1.6623499399999999</c:v>
                </c:pt>
                <c:pt idx="10239">
                  <c:v>1.6623691300000001</c:v>
                </c:pt>
                <c:pt idx="10240">
                  <c:v>1.66248369</c:v>
                </c:pt>
                <c:pt idx="10241">
                  <c:v>1.6623308699999999</c:v>
                </c:pt>
                <c:pt idx="10242">
                  <c:v>1.6623499399999999</c:v>
                </c:pt>
                <c:pt idx="10243">
                  <c:v>1.66238821</c:v>
                </c:pt>
                <c:pt idx="10244">
                  <c:v>1.6622927199999999</c:v>
                </c:pt>
                <c:pt idx="10245">
                  <c:v>1.6621590900000001</c:v>
                </c:pt>
                <c:pt idx="10246">
                  <c:v>1.66223538</c:v>
                </c:pt>
                <c:pt idx="10247">
                  <c:v>1.6621781600000001</c:v>
                </c:pt>
                <c:pt idx="10248">
                  <c:v>1.6621017499999999</c:v>
                </c:pt>
                <c:pt idx="10249">
                  <c:v>1.6620253300000001</c:v>
                </c:pt>
                <c:pt idx="10250">
                  <c:v>1.6621208199999999</c:v>
                </c:pt>
                <c:pt idx="10251">
                  <c:v>1.66208267</c:v>
                </c:pt>
                <c:pt idx="10252">
                  <c:v>1.6619490400000001</c:v>
                </c:pt>
                <c:pt idx="10253">
                  <c:v>1.6621590900000001</c:v>
                </c:pt>
                <c:pt idx="10254">
                  <c:v>1.6620636</c:v>
                </c:pt>
                <c:pt idx="10255">
                  <c:v>1.6619871900000001</c:v>
                </c:pt>
                <c:pt idx="10256">
                  <c:v>1.66213989</c:v>
                </c:pt>
                <c:pt idx="10257">
                  <c:v>1.6619298499999999</c:v>
                </c:pt>
                <c:pt idx="10258">
                  <c:v>1.66204441</c:v>
                </c:pt>
                <c:pt idx="10259">
                  <c:v>1.6619681100000001</c:v>
                </c:pt>
                <c:pt idx="10260">
                  <c:v>1.6618917</c:v>
                </c:pt>
                <c:pt idx="10261">
                  <c:v>1.66191077</c:v>
                </c:pt>
                <c:pt idx="10262">
                  <c:v>1.6618917</c:v>
                </c:pt>
                <c:pt idx="10263">
                  <c:v>1.6617580700000001</c:v>
                </c:pt>
                <c:pt idx="10264">
                  <c:v>1.66185355</c:v>
                </c:pt>
                <c:pt idx="10265">
                  <c:v>1.66187263</c:v>
                </c:pt>
                <c:pt idx="10266">
                  <c:v>1.6617580700000001</c:v>
                </c:pt>
                <c:pt idx="10267">
                  <c:v>1.6619298499999999</c:v>
                </c:pt>
                <c:pt idx="10268">
                  <c:v>1.6617771400000001</c:v>
                </c:pt>
                <c:pt idx="10269">
                  <c:v>1.66164351</c:v>
                </c:pt>
                <c:pt idx="10270">
                  <c:v>1.66183448</c:v>
                </c:pt>
                <c:pt idx="10271">
                  <c:v>1.66183448</c:v>
                </c:pt>
                <c:pt idx="10272">
                  <c:v>1.6618152900000001</c:v>
                </c:pt>
                <c:pt idx="10273">
                  <c:v>1.66187263</c:v>
                </c:pt>
                <c:pt idx="10274">
                  <c:v>1.66185355</c:v>
                </c:pt>
                <c:pt idx="10275">
                  <c:v>1.66191077</c:v>
                </c:pt>
                <c:pt idx="10276">
                  <c:v>1.6619490400000001</c:v>
                </c:pt>
                <c:pt idx="10277">
                  <c:v>1.6618917</c:v>
                </c:pt>
                <c:pt idx="10278">
                  <c:v>1.66187263</c:v>
                </c:pt>
                <c:pt idx="10279">
                  <c:v>1.6620253300000001</c:v>
                </c:pt>
                <c:pt idx="10280">
                  <c:v>1.6619681100000001</c:v>
                </c:pt>
                <c:pt idx="10281">
                  <c:v>1.6617962100000001</c:v>
                </c:pt>
                <c:pt idx="10282">
                  <c:v>1.66191077</c:v>
                </c:pt>
                <c:pt idx="10283">
                  <c:v>1.6617771400000001</c:v>
                </c:pt>
                <c:pt idx="10284">
                  <c:v>1.66185355</c:v>
                </c:pt>
                <c:pt idx="10285">
                  <c:v>1.66162443</c:v>
                </c:pt>
                <c:pt idx="10286">
                  <c:v>1.66168165</c:v>
                </c:pt>
                <c:pt idx="10287">
                  <c:v>1.66183448</c:v>
                </c:pt>
                <c:pt idx="10288">
                  <c:v>1.6618917</c:v>
                </c:pt>
                <c:pt idx="10289">
                  <c:v>1.66168165</c:v>
                </c:pt>
                <c:pt idx="10290">
                  <c:v>1.6617389899999999</c:v>
                </c:pt>
                <c:pt idx="10291">
                  <c:v>1.6617198</c:v>
                </c:pt>
                <c:pt idx="10292">
                  <c:v>1.6617580700000001</c:v>
                </c:pt>
                <c:pt idx="10293">
                  <c:v>1.6617962100000001</c:v>
                </c:pt>
                <c:pt idx="10294">
                  <c:v>1.66149068</c:v>
                </c:pt>
                <c:pt idx="10295">
                  <c:v>1.66145253</c:v>
                </c:pt>
                <c:pt idx="10296">
                  <c:v>1.66143346</c:v>
                </c:pt>
                <c:pt idx="10297">
                  <c:v>1.6613951899999999</c:v>
                </c:pt>
                <c:pt idx="10298">
                  <c:v>1.6614143800000001</c:v>
                </c:pt>
                <c:pt idx="10299">
                  <c:v>1.66143346</c:v>
                </c:pt>
                <c:pt idx="10300">
                  <c:v>1.66128063</c:v>
                </c:pt>
                <c:pt idx="10301">
                  <c:v>1.6612043400000001</c:v>
                </c:pt>
                <c:pt idx="10302">
                  <c:v>1.66124249</c:v>
                </c:pt>
                <c:pt idx="10303">
                  <c:v>1.6612234100000001</c:v>
                </c:pt>
                <c:pt idx="10304">
                  <c:v>1.6613951899999999</c:v>
                </c:pt>
                <c:pt idx="10305">
                  <c:v>1.6613761199999999</c:v>
                </c:pt>
                <c:pt idx="10306">
                  <c:v>1.6613761199999999</c:v>
                </c:pt>
                <c:pt idx="10307">
                  <c:v>1.6613570499999999</c:v>
                </c:pt>
                <c:pt idx="10308">
                  <c:v>1.6612043400000001</c:v>
                </c:pt>
                <c:pt idx="10309">
                  <c:v>1.66128063</c:v>
                </c:pt>
                <c:pt idx="10310">
                  <c:v>1.6613761199999999</c:v>
                </c:pt>
                <c:pt idx="10311">
                  <c:v>1.6613761199999999</c:v>
                </c:pt>
                <c:pt idx="10312">
                  <c:v>1.66145253</c:v>
                </c:pt>
                <c:pt idx="10313">
                  <c:v>1.6613761199999999</c:v>
                </c:pt>
                <c:pt idx="10314">
                  <c:v>1.6611469999999999</c:v>
                </c:pt>
                <c:pt idx="10315">
                  <c:v>1.6613188999999999</c:v>
                </c:pt>
                <c:pt idx="10316">
                  <c:v>1.66110885</c:v>
                </c:pt>
                <c:pt idx="10317">
                  <c:v>1.6611469999999999</c:v>
                </c:pt>
                <c:pt idx="10318">
                  <c:v>1.66107059</c:v>
                </c:pt>
                <c:pt idx="10319">
                  <c:v>1.66107059</c:v>
                </c:pt>
                <c:pt idx="10320">
                  <c:v>1.66110885</c:v>
                </c:pt>
                <c:pt idx="10321">
                  <c:v>1.6610324400000001</c:v>
                </c:pt>
                <c:pt idx="10322">
                  <c:v>1.6611660699999999</c:v>
                </c:pt>
                <c:pt idx="10323">
                  <c:v>1.66108978</c:v>
                </c:pt>
                <c:pt idx="10324">
                  <c:v>1.6610324400000001</c:v>
                </c:pt>
                <c:pt idx="10325">
                  <c:v>1.6609942900000001</c:v>
                </c:pt>
                <c:pt idx="10326">
                  <c:v>1.6611660699999999</c:v>
                </c:pt>
                <c:pt idx="10327">
                  <c:v>1.6611469999999999</c:v>
                </c:pt>
                <c:pt idx="10328">
                  <c:v>1.6612043400000001</c:v>
                </c:pt>
                <c:pt idx="10329">
                  <c:v>1.6611469999999999</c:v>
                </c:pt>
                <c:pt idx="10330">
                  <c:v>1.66112792</c:v>
                </c:pt>
                <c:pt idx="10331">
                  <c:v>1.66108978</c:v>
                </c:pt>
                <c:pt idx="10332">
                  <c:v>1.6610133600000001</c:v>
                </c:pt>
                <c:pt idx="10333">
                  <c:v>1.6608033200000001</c:v>
                </c:pt>
                <c:pt idx="10334">
                  <c:v>1.6608414600000001</c:v>
                </c:pt>
                <c:pt idx="10335">
                  <c:v>1.6608414600000001</c:v>
                </c:pt>
                <c:pt idx="10336">
                  <c:v>1.6608988</c:v>
                </c:pt>
                <c:pt idx="10337">
                  <c:v>1.66091788</c:v>
                </c:pt>
                <c:pt idx="10338">
                  <c:v>1.66087973</c:v>
                </c:pt>
                <c:pt idx="10339">
                  <c:v>1.66091788</c:v>
                </c:pt>
                <c:pt idx="10340">
                  <c:v>1.66087973</c:v>
                </c:pt>
                <c:pt idx="10341">
                  <c:v>1.6607269</c:v>
                </c:pt>
                <c:pt idx="10342">
                  <c:v>1.6607842399999999</c:v>
                </c:pt>
                <c:pt idx="10343">
                  <c:v>1.66074598</c:v>
                </c:pt>
                <c:pt idx="10344">
                  <c:v>1.66091788</c:v>
                </c:pt>
                <c:pt idx="10345">
                  <c:v>1.6608988</c:v>
                </c:pt>
                <c:pt idx="10346">
                  <c:v>1.6610133600000001</c:v>
                </c:pt>
                <c:pt idx="10347">
                  <c:v>1.6608223900000001</c:v>
                </c:pt>
                <c:pt idx="10348">
                  <c:v>1.6608605400000001</c:v>
                </c:pt>
                <c:pt idx="10349">
                  <c:v>1.66074598</c:v>
                </c:pt>
                <c:pt idx="10350">
                  <c:v>1.6608605400000001</c:v>
                </c:pt>
                <c:pt idx="10351">
                  <c:v>1.66093695</c:v>
                </c:pt>
                <c:pt idx="10352">
                  <c:v>1.66087973</c:v>
                </c:pt>
                <c:pt idx="10353">
                  <c:v>1.66076505</c:v>
                </c:pt>
                <c:pt idx="10354">
                  <c:v>1.66074598</c:v>
                </c:pt>
                <c:pt idx="10355">
                  <c:v>1.6605741999999999</c:v>
                </c:pt>
                <c:pt idx="10356">
                  <c:v>1.6606314200000001</c:v>
                </c:pt>
                <c:pt idx="10357">
                  <c:v>1.6606123399999999</c:v>
                </c:pt>
                <c:pt idx="10358">
                  <c:v>1.66047871</c:v>
                </c:pt>
                <c:pt idx="10359">
                  <c:v>1.66047871</c:v>
                </c:pt>
                <c:pt idx="10360">
                  <c:v>1.6605932699999999</c:v>
                </c:pt>
                <c:pt idx="10361">
                  <c:v>1.6605932699999999</c:v>
                </c:pt>
                <c:pt idx="10362">
                  <c:v>1.6605550099999999</c:v>
                </c:pt>
                <c:pt idx="10363">
                  <c:v>1.6605932699999999</c:v>
                </c:pt>
                <c:pt idx="10364">
                  <c:v>1.66045964</c:v>
                </c:pt>
                <c:pt idx="10365">
                  <c:v>1.6606504900000001</c:v>
                </c:pt>
                <c:pt idx="10366">
                  <c:v>1.6605741999999999</c:v>
                </c:pt>
                <c:pt idx="10367">
                  <c:v>1.66049778</c:v>
                </c:pt>
                <c:pt idx="10368">
                  <c:v>1.6604213699999999</c:v>
                </c:pt>
                <c:pt idx="10369">
                  <c:v>1.6603832199999999</c:v>
                </c:pt>
                <c:pt idx="10370">
                  <c:v>1.6604213699999999</c:v>
                </c:pt>
                <c:pt idx="10371">
                  <c:v>1.66045964</c:v>
                </c:pt>
                <c:pt idx="10372">
                  <c:v>1.66047871</c:v>
                </c:pt>
                <c:pt idx="10373">
                  <c:v>1.66032588</c:v>
                </c:pt>
                <c:pt idx="10374">
                  <c:v>1.66032588</c:v>
                </c:pt>
                <c:pt idx="10375">
                  <c:v>1.66028774</c:v>
                </c:pt>
                <c:pt idx="10376">
                  <c:v>1.6603641499999999</c:v>
                </c:pt>
                <c:pt idx="10377">
                  <c:v>1.6602304000000001</c:v>
                </c:pt>
                <c:pt idx="10378">
                  <c:v>1.6602686600000001</c:v>
                </c:pt>
                <c:pt idx="10379">
                  <c:v>1.6602304000000001</c:v>
                </c:pt>
                <c:pt idx="10380">
                  <c:v>1.6602686600000001</c:v>
                </c:pt>
                <c:pt idx="10381">
                  <c:v>1.6601541</c:v>
                </c:pt>
                <c:pt idx="10382">
                  <c:v>1.66028774</c:v>
                </c:pt>
                <c:pt idx="10383">
                  <c:v>1.66032588</c:v>
                </c:pt>
                <c:pt idx="10384">
                  <c:v>1.6602304000000001</c:v>
                </c:pt>
                <c:pt idx="10385">
                  <c:v>1.6602113199999999</c:v>
                </c:pt>
                <c:pt idx="10386">
                  <c:v>1.66028774</c:v>
                </c:pt>
                <c:pt idx="10387">
                  <c:v>1.6600776900000001</c:v>
                </c:pt>
                <c:pt idx="10388">
                  <c:v>1.6600012799999999</c:v>
                </c:pt>
                <c:pt idx="10389">
                  <c:v>1.6600012799999999</c:v>
                </c:pt>
                <c:pt idx="10390">
                  <c:v>1.66011584</c:v>
                </c:pt>
                <c:pt idx="10391">
                  <c:v>1.66013503</c:v>
                </c:pt>
                <c:pt idx="10392">
                  <c:v>1.6601731799999999</c:v>
                </c:pt>
                <c:pt idx="10393">
                  <c:v>1.65996313</c:v>
                </c:pt>
                <c:pt idx="10394">
                  <c:v>1.6600395400000001</c:v>
                </c:pt>
                <c:pt idx="10395">
                  <c:v>1.6600776900000001</c:v>
                </c:pt>
                <c:pt idx="10396">
                  <c:v>1.6600776900000001</c:v>
                </c:pt>
                <c:pt idx="10397">
                  <c:v>1.66005862</c:v>
                </c:pt>
                <c:pt idx="10398">
                  <c:v>1.65996313</c:v>
                </c:pt>
                <c:pt idx="10399">
                  <c:v>1.6600776900000001</c:v>
                </c:pt>
                <c:pt idx="10400">
                  <c:v>1.65996313</c:v>
                </c:pt>
                <c:pt idx="10401">
                  <c:v>1.65990579</c:v>
                </c:pt>
                <c:pt idx="10402">
                  <c:v>1.65971494</c:v>
                </c:pt>
                <c:pt idx="10403">
                  <c:v>1.6597721599999999</c:v>
                </c:pt>
                <c:pt idx="10404">
                  <c:v>1.65992498</c:v>
                </c:pt>
                <c:pt idx="10405">
                  <c:v>1.6598676400000001</c:v>
                </c:pt>
                <c:pt idx="10406">
                  <c:v>1.65992498</c:v>
                </c:pt>
                <c:pt idx="10407">
                  <c:v>1.65990579</c:v>
                </c:pt>
                <c:pt idx="10408">
                  <c:v>1.65973401</c:v>
                </c:pt>
                <c:pt idx="10409">
                  <c:v>1.6596766700000001</c:v>
                </c:pt>
                <c:pt idx="10410">
                  <c:v>1.65990579</c:v>
                </c:pt>
                <c:pt idx="10411">
                  <c:v>1.65990579</c:v>
                </c:pt>
                <c:pt idx="10412">
                  <c:v>1.6598103</c:v>
                </c:pt>
                <c:pt idx="10413">
                  <c:v>1.65971494</c:v>
                </c:pt>
                <c:pt idx="10414">
                  <c:v>1.6596766700000001</c:v>
                </c:pt>
                <c:pt idx="10415">
                  <c:v>1.6597721599999999</c:v>
                </c:pt>
                <c:pt idx="10416">
                  <c:v>1.65952396</c:v>
                </c:pt>
                <c:pt idx="10417">
                  <c:v>1.6596002599999999</c:v>
                </c:pt>
                <c:pt idx="10418">
                  <c:v>1.6594857000000001</c:v>
                </c:pt>
                <c:pt idx="10419">
                  <c:v>1.65958118</c:v>
                </c:pt>
                <c:pt idx="10420">
                  <c:v>1.65950489</c:v>
                </c:pt>
                <c:pt idx="10421">
                  <c:v>1.65950489</c:v>
                </c:pt>
                <c:pt idx="10422">
                  <c:v>1.6598103</c:v>
                </c:pt>
                <c:pt idx="10423">
                  <c:v>1.6596576000000001</c:v>
                </c:pt>
                <c:pt idx="10424">
                  <c:v>1.6597721599999999</c:v>
                </c:pt>
                <c:pt idx="10425">
                  <c:v>1.6598295000000001</c:v>
                </c:pt>
                <c:pt idx="10426">
                  <c:v>1.65971494</c:v>
                </c:pt>
                <c:pt idx="10427">
                  <c:v>1.65975308</c:v>
                </c:pt>
                <c:pt idx="10428">
                  <c:v>1.65956211</c:v>
                </c:pt>
                <c:pt idx="10429">
                  <c:v>1.65973401</c:v>
                </c:pt>
                <c:pt idx="10430">
                  <c:v>1.6597721599999999</c:v>
                </c:pt>
                <c:pt idx="10431">
                  <c:v>1.6597721599999999</c:v>
                </c:pt>
                <c:pt idx="10432">
                  <c:v>1.6596957400000001</c:v>
                </c:pt>
                <c:pt idx="10433">
                  <c:v>1.6596957400000001</c:v>
                </c:pt>
                <c:pt idx="10434">
                  <c:v>1.65975308</c:v>
                </c:pt>
                <c:pt idx="10435">
                  <c:v>1.65979123</c:v>
                </c:pt>
                <c:pt idx="10436">
                  <c:v>1.65956211</c:v>
                </c:pt>
                <c:pt idx="10437">
                  <c:v>1.65956211</c:v>
                </c:pt>
                <c:pt idx="10438">
                  <c:v>1.65958118</c:v>
                </c:pt>
                <c:pt idx="10439">
                  <c:v>1.65950489</c:v>
                </c:pt>
                <c:pt idx="10440">
                  <c:v>1.6596385199999999</c:v>
                </c:pt>
                <c:pt idx="10441">
                  <c:v>1.65952396</c:v>
                </c:pt>
                <c:pt idx="10442">
                  <c:v>1.6594093999999999</c:v>
                </c:pt>
                <c:pt idx="10443">
                  <c:v>1.65929484</c:v>
                </c:pt>
                <c:pt idx="10444">
                  <c:v>1.6593903299999999</c:v>
                </c:pt>
                <c:pt idx="10445">
                  <c:v>1.6592756500000001</c:v>
                </c:pt>
                <c:pt idx="10446">
                  <c:v>1.65931392</c:v>
                </c:pt>
                <c:pt idx="10447">
                  <c:v>1.6594475500000001</c:v>
                </c:pt>
                <c:pt idx="10448">
                  <c:v>1.6594475500000001</c:v>
                </c:pt>
                <c:pt idx="10449">
                  <c:v>1.65931392</c:v>
                </c:pt>
                <c:pt idx="10450">
                  <c:v>1.6592565800000001</c:v>
                </c:pt>
                <c:pt idx="10451">
                  <c:v>1.6591993599999999</c:v>
                </c:pt>
                <c:pt idx="10452">
                  <c:v>1.6592374999999999</c:v>
                </c:pt>
                <c:pt idx="10453">
                  <c:v>1.65929484</c:v>
                </c:pt>
                <c:pt idx="10454">
                  <c:v>1.6593903299999999</c:v>
                </c:pt>
                <c:pt idx="10455">
                  <c:v>1.65931392</c:v>
                </c:pt>
                <c:pt idx="10456">
                  <c:v>1.6594093999999999</c:v>
                </c:pt>
                <c:pt idx="10457">
                  <c:v>1.65931392</c:v>
                </c:pt>
                <c:pt idx="10458">
                  <c:v>1.65933299</c:v>
                </c:pt>
                <c:pt idx="10459">
                  <c:v>1.65931392</c:v>
                </c:pt>
                <c:pt idx="10460">
                  <c:v>1.65933299</c:v>
                </c:pt>
                <c:pt idx="10461">
                  <c:v>1.6592184299999999</c:v>
                </c:pt>
                <c:pt idx="10462">
                  <c:v>1.65931392</c:v>
                </c:pt>
                <c:pt idx="10463">
                  <c:v>1.65937114</c:v>
                </c:pt>
                <c:pt idx="10464">
                  <c:v>1.65931392</c:v>
                </c:pt>
                <c:pt idx="10465">
                  <c:v>1.65929484</c:v>
                </c:pt>
                <c:pt idx="10466">
                  <c:v>1.65933299</c:v>
                </c:pt>
                <c:pt idx="10467">
                  <c:v>1.65929484</c:v>
                </c:pt>
                <c:pt idx="10468">
                  <c:v>1.65929484</c:v>
                </c:pt>
                <c:pt idx="10469">
                  <c:v>1.6592374999999999</c:v>
                </c:pt>
                <c:pt idx="10470">
                  <c:v>1.6590465299999999</c:v>
                </c:pt>
                <c:pt idx="10471">
                  <c:v>1.65912294</c:v>
                </c:pt>
                <c:pt idx="10472">
                  <c:v>1.6590274599999999</c:v>
                </c:pt>
                <c:pt idx="10473">
                  <c:v>1.6590083799999999</c:v>
                </c:pt>
                <c:pt idx="10474">
                  <c:v>1.6589893099999999</c:v>
                </c:pt>
                <c:pt idx="10475">
                  <c:v>1.6588938200000001</c:v>
                </c:pt>
                <c:pt idx="10476">
                  <c:v>1.6590083799999999</c:v>
                </c:pt>
                <c:pt idx="10477">
                  <c:v>1.65895104</c:v>
                </c:pt>
                <c:pt idx="10478">
                  <c:v>1.6589129</c:v>
                </c:pt>
                <c:pt idx="10479">
                  <c:v>1.65893197</c:v>
                </c:pt>
                <c:pt idx="10480">
                  <c:v>1.6588938200000001</c:v>
                </c:pt>
                <c:pt idx="10481">
                  <c:v>1.6590465299999999</c:v>
                </c:pt>
                <c:pt idx="10482">
                  <c:v>1.6590655999999999</c:v>
                </c:pt>
                <c:pt idx="10483">
                  <c:v>1.65895104</c:v>
                </c:pt>
                <c:pt idx="10484">
                  <c:v>1.6588555599999999</c:v>
                </c:pt>
                <c:pt idx="10485">
                  <c:v>1.6589129</c:v>
                </c:pt>
                <c:pt idx="10486">
                  <c:v>1.6588747500000001</c:v>
                </c:pt>
                <c:pt idx="10487">
                  <c:v>1.6589129</c:v>
                </c:pt>
                <c:pt idx="10488">
                  <c:v>1.6588747500000001</c:v>
                </c:pt>
                <c:pt idx="10489">
                  <c:v>1.6588555599999999</c:v>
                </c:pt>
                <c:pt idx="10490">
                  <c:v>1.6587983399999999</c:v>
                </c:pt>
                <c:pt idx="10491">
                  <c:v>1.6588747500000001</c:v>
                </c:pt>
                <c:pt idx="10492">
                  <c:v>1.65895104</c:v>
                </c:pt>
                <c:pt idx="10493">
                  <c:v>1.6588174099999999</c:v>
                </c:pt>
                <c:pt idx="10494">
                  <c:v>1.658741</c:v>
                </c:pt>
                <c:pt idx="10495">
                  <c:v>1.65895104</c:v>
                </c:pt>
                <c:pt idx="10496">
                  <c:v>1.65893197</c:v>
                </c:pt>
                <c:pt idx="10497">
                  <c:v>1.6588938200000001</c:v>
                </c:pt>
                <c:pt idx="10498">
                  <c:v>1.65876019</c:v>
                </c:pt>
                <c:pt idx="10499">
                  <c:v>1.65895104</c:v>
                </c:pt>
                <c:pt idx="10500">
                  <c:v>1.6587028500000001</c:v>
                </c:pt>
                <c:pt idx="10501">
                  <c:v>1.6588555599999999</c:v>
                </c:pt>
                <c:pt idx="10502">
                  <c:v>1.6589893099999999</c:v>
                </c:pt>
                <c:pt idx="10503">
                  <c:v>1.65876019</c:v>
                </c:pt>
                <c:pt idx="10504">
                  <c:v>1.65893197</c:v>
                </c:pt>
                <c:pt idx="10505">
                  <c:v>1.6588364799999999</c:v>
                </c:pt>
                <c:pt idx="10506">
                  <c:v>1.6586647000000001</c:v>
                </c:pt>
                <c:pt idx="10507">
                  <c:v>1.6587983399999999</c:v>
                </c:pt>
                <c:pt idx="10508">
                  <c:v>1.6588938200000001</c:v>
                </c:pt>
                <c:pt idx="10509">
                  <c:v>1.65858829</c:v>
                </c:pt>
                <c:pt idx="10510">
                  <c:v>1.6587028500000001</c:v>
                </c:pt>
                <c:pt idx="10511">
                  <c:v>1.65855014</c:v>
                </c:pt>
                <c:pt idx="10512">
                  <c:v>1.65860736</c:v>
                </c:pt>
                <c:pt idx="10513">
                  <c:v>1.658741</c:v>
                </c:pt>
                <c:pt idx="10514">
                  <c:v>1.6586264399999999</c:v>
                </c:pt>
                <c:pt idx="10515">
                  <c:v>1.6587028500000001</c:v>
                </c:pt>
                <c:pt idx="10516">
                  <c:v>1.6586456300000001</c:v>
                </c:pt>
                <c:pt idx="10517">
                  <c:v>1.6584737300000001</c:v>
                </c:pt>
                <c:pt idx="10518">
                  <c:v>1.6584355799999999</c:v>
                </c:pt>
                <c:pt idx="10519">
                  <c:v>1.6582827600000001</c:v>
                </c:pt>
                <c:pt idx="10520">
                  <c:v>1.65837824</c:v>
                </c:pt>
                <c:pt idx="10521">
                  <c:v>1.65855014</c:v>
                </c:pt>
                <c:pt idx="10522">
                  <c:v>1.6584355799999999</c:v>
                </c:pt>
                <c:pt idx="10523">
                  <c:v>1.6582446099999999</c:v>
                </c:pt>
                <c:pt idx="10524">
                  <c:v>1.6582446099999999</c:v>
                </c:pt>
                <c:pt idx="10525">
                  <c:v>1.65814912</c:v>
                </c:pt>
                <c:pt idx="10526">
                  <c:v>1.6582255400000001</c:v>
                </c:pt>
                <c:pt idx="10527">
                  <c:v>1.65820634</c:v>
                </c:pt>
                <c:pt idx="10528">
                  <c:v>1.6582827600000001</c:v>
                </c:pt>
                <c:pt idx="10529">
                  <c:v>1.6582446099999999</c:v>
                </c:pt>
                <c:pt idx="10530">
                  <c:v>1.65820634</c:v>
                </c:pt>
                <c:pt idx="10531">
                  <c:v>1.6582636799999999</c:v>
                </c:pt>
                <c:pt idx="10532">
                  <c:v>1.6582636799999999</c:v>
                </c:pt>
                <c:pt idx="10533">
                  <c:v>1.6582255400000001</c:v>
                </c:pt>
                <c:pt idx="10534">
                  <c:v>1.65813005</c:v>
                </c:pt>
                <c:pt idx="10535">
                  <c:v>1.6582255400000001</c:v>
                </c:pt>
                <c:pt idx="10536">
                  <c:v>1.6582446099999999</c:v>
                </c:pt>
                <c:pt idx="10537">
                  <c:v>1.6581682</c:v>
                </c:pt>
                <c:pt idx="10538">
                  <c:v>1.65820634</c:v>
                </c:pt>
                <c:pt idx="10539">
                  <c:v>1.6583018300000001</c:v>
                </c:pt>
                <c:pt idx="10540">
                  <c:v>1.6584546600000001</c:v>
                </c:pt>
                <c:pt idx="10541">
                  <c:v>1.6583209000000001</c:v>
                </c:pt>
                <c:pt idx="10542">
                  <c:v>1.6582827600000001</c:v>
                </c:pt>
                <c:pt idx="10543">
                  <c:v>1.6583018300000001</c:v>
                </c:pt>
                <c:pt idx="10544">
                  <c:v>1.6582446099999999</c:v>
                </c:pt>
                <c:pt idx="10545">
                  <c:v>1.65858829</c:v>
                </c:pt>
                <c:pt idx="10546">
                  <c:v>1.65860736</c:v>
                </c:pt>
                <c:pt idx="10547">
                  <c:v>1.6585309500000001</c:v>
                </c:pt>
                <c:pt idx="10548">
                  <c:v>1.6585309500000001</c:v>
                </c:pt>
                <c:pt idx="10549">
                  <c:v>1.65855014</c:v>
                </c:pt>
                <c:pt idx="10550">
                  <c:v>1.65856922</c:v>
                </c:pt>
                <c:pt idx="10551">
                  <c:v>1.65855014</c:v>
                </c:pt>
                <c:pt idx="10552">
                  <c:v>1.6584928000000001</c:v>
                </c:pt>
                <c:pt idx="10553">
                  <c:v>1.65841639</c:v>
                </c:pt>
                <c:pt idx="10554">
                  <c:v>1.65835917</c:v>
                </c:pt>
                <c:pt idx="10555">
                  <c:v>1.6584546600000001</c:v>
                </c:pt>
                <c:pt idx="10556">
                  <c:v>1.65841639</c:v>
                </c:pt>
                <c:pt idx="10557">
                  <c:v>1.65858829</c:v>
                </c:pt>
                <c:pt idx="10558">
                  <c:v>1.6584737300000001</c:v>
                </c:pt>
                <c:pt idx="10559">
                  <c:v>1.65856922</c:v>
                </c:pt>
                <c:pt idx="10560">
                  <c:v>1.65841639</c:v>
                </c:pt>
                <c:pt idx="10561">
                  <c:v>1.6584546600000001</c:v>
                </c:pt>
                <c:pt idx="10562">
                  <c:v>1.6584546600000001</c:v>
                </c:pt>
                <c:pt idx="10563">
                  <c:v>1.65841639</c:v>
                </c:pt>
                <c:pt idx="10564">
                  <c:v>1.65837824</c:v>
                </c:pt>
                <c:pt idx="10565">
                  <c:v>1.6585309500000001</c:v>
                </c:pt>
                <c:pt idx="10566">
                  <c:v>1.65858829</c:v>
                </c:pt>
                <c:pt idx="10567">
                  <c:v>1.65856922</c:v>
                </c:pt>
                <c:pt idx="10568">
                  <c:v>1.6583401</c:v>
                </c:pt>
                <c:pt idx="10569">
                  <c:v>1.65841639</c:v>
                </c:pt>
                <c:pt idx="10570">
                  <c:v>1.6584546600000001</c:v>
                </c:pt>
                <c:pt idx="10571">
                  <c:v>1.6584546600000001</c:v>
                </c:pt>
                <c:pt idx="10572">
                  <c:v>1.6584546600000001</c:v>
                </c:pt>
                <c:pt idx="10573">
                  <c:v>1.6582827600000001</c:v>
                </c:pt>
                <c:pt idx="10574">
                  <c:v>1.6585309500000001</c:v>
                </c:pt>
                <c:pt idx="10575">
                  <c:v>1.6584928000000001</c:v>
                </c:pt>
                <c:pt idx="10576">
                  <c:v>1.6586647000000001</c:v>
                </c:pt>
                <c:pt idx="10577">
                  <c:v>1.6584546600000001</c:v>
                </c:pt>
                <c:pt idx="10578">
                  <c:v>1.6584355799999999</c:v>
                </c:pt>
                <c:pt idx="10579">
                  <c:v>1.65851188</c:v>
                </c:pt>
                <c:pt idx="10580">
                  <c:v>1.65841639</c:v>
                </c:pt>
                <c:pt idx="10581">
                  <c:v>1.6582636799999999</c:v>
                </c:pt>
                <c:pt idx="10582">
                  <c:v>1.6582446099999999</c:v>
                </c:pt>
                <c:pt idx="10583">
                  <c:v>1.65835917</c:v>
                </c:pt>
                <c:pt idx="10584">
                  <c:v>1.65814912</c:v>
                </c:pt>
                <c:pt idx="10585">
                  <c:v>1.6582446099999999</c:v>
                </c:pt>
                <c:pt idx="10586">
                  <c:v>1.6583018300000001</c:v>
                </c:pt>
                <c:pt idx="10587">
                  <c:v>1.6582255400000001</c:v>
                </c:pt>
                <c:pt idx="10588">
                  <c:v>1.6582446099999999</c:v>
                </c:pt>
                <c:pt idx="10589">
                  <c:v>1.6581108600000001</c:v>
                </c:pt>
                <c:pt idx="10590">
                  <c:v>1.6582446099999999</c:v>
                </c:pt>
                <c:pt idx="10591">
                  <c:v>1.6582255400000001</c:v>
                </c:pt>
                <c:pt idx="10592">
                  <c:v>1.6582446099999999</c:v>
                </c:pt>
                <c:pt idx="10593">
                  <c:v>1.65818727</c:v>
                </c:pt>
                <c:pt idx="10594">
                  <c:v>1.65814912</c:v>
                </c:pt>
                <c:pt idx="10595">
                  <c:v>1.6580154899999999</c:v>
                </c:pt>
                <c:pt idx="10596">
                  <c:v>1.6580345599999999</c:v>
                </c:pt>
                <c:pt idx="10597">
                  <c:v>1.6580154899999999</c:v>
                </c:pt>
                <c:pt idx="10598">
                  <c:v>1.6580154899999999</c:v>
                </c:pt>
                <c:pt idx="10599">
                  <c:v>1.6580154899999999</c:v>
                </c:pt>
                <c:pt idx="10600">
                  <c:v>1.6580536400000001</c:v>
                </c:pt>
                <c:pt idx="10601">
                  <c:v>1.65813005</c:v>
                </c:pt>
                <c:pt idx="10602">
                  <c:v>1.6580917799999999</c:v>
                </c:pt>
                <c:pt idx="10603">
                  <c:v>1.6580154899999999</c:v>
                </c:pt>
                <c:pt idx="10604">
                  <c:v>1.65778625</c:v>
                </c:pt>
                <c:pt idx="10605">
                  <c:v>1.6578626599999999</c:v>
                </c:pt>
                <c:pt idx="10606">
                  <c:v>1.65780544</c:v>
                </c:pt>
                <c:pt idx="10607">
                  <c:v>1.65772903</c:v>
                </c:pt>
                <c:pt idx="10608">
                  <c:v>1.65770996</c:v>
                </c:pt>
                <c:pt idx="10609">
                  <c:v>1.65763354</c:v>
                </c:pt>
                <c:pt idx="10610">
                  <c:v>1.65776718</c:v>
                </c:pt>
                <c:pt idx="10611">
                  <c:v>1.65770996</c:v>
                </c:pt>
                <c:pt idx="10612">
                  <c:v>1.65776718</c:v>
                </c:pt>
                <c:pt idx="10613">
                  <c:v>1.6578435899999999</c:v>
                </c:pt>
                <c:pt idx="10614">
                  <c:v>1.65778625</c:v>
                </c:pt>
                <c:pt idx="10615">
                  <c:v>1.6576526199999999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767992"/>
        <c:axId val="203768384"/>
      </c:scatterChart>
      <c:valAx>
        <c:axId val="203767992"/>
        <c:scaling>
          <c:orientation val="minMax"/>
          <c:max val="3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in Stunden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8384"/>
        <c:crosses val="autoZero"/>
        <c:crossBetween val="midCat"/>
        <c:majorUnit val="3"/>
      </c:valAx>
      <c:valAx>
        <c:axId val="203768384"/>
        <c:scaling>
          <c:orientation val="minMax"/>
          <c:min val="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Volt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799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200" baseline="0"/>
      </a:pPr>
      <a:endParaRPr lang="de-DE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 dirty="0" smtClean="0"/>
              <a:t>Zyklische Voltametrie</a:t>
            </a:r>
            <a:endParaRPr lang="de-DE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'Zyklische Voltametrie'!$I$41:$I$13233</c:f>
              <c:numCache>
                <c:formatCode>General</c:formatCode>
                <c:ptCount val="13193"/>
                <c:pt idx="0">
                  <c:v>2.11141348</c:v>
                </c:pt>
                <c:pt idx="1">
                  <c:v>2.1112222699999998</c:v>
                </c:pt>
                <c:pt idx="2">
                  <c:v>2.1107311200000001</c:v>
                </c:pt>
                <c:pt idx="3">
                  <c:v>2.1102600100000002</c:v>
                </c:pt>
                <c:pt idx="4">
                  <c:v>2.1095883799999999</c:v>
                </c:pt>
                <c:pt idx="5">
                  <c:v>2.1092474499999998</c:v>
                </c:pt>
                <c:pt idx="6">
                  <c:v>2.1087765699999999</c:v>
                </c:pt>
                <c:pt idx="7">
                  <c:v>2.1081650299999999</c:v>
                </c:pt>
                <c:pt idx="8">
                  <c:v>2.1075921100000001</c:v>
                </c:pt>
                <c:pt idx="9">
                  <c:v>2.1071422100000001</c:v>
                </c:pt>
                <c:pt idx="10">
                  <c:v>2.1066827799999999</c:v>
                </c:pt>
                <c:pt idx="11">
                  <c:v>2.1061894900000002</c:v>
                </c:pt>
                <c:pt idx="12">
                  <c:v>2.1056373100000001</c:v>
                </c:pt>
                <c:pt idx="13">
                  <c:v>2.1050872799999998</c:v>
                </c:pt>
                <c:pt idx="14">
                  <c:v>2.1046664700000002</c:v>
                </c:pt>
                <c:pt idx="15">
                  <c:v>2.1039545500000001</c:v>
                </c:pt>
                <c:pt idx="16">
                  <c:v>2.10371423</c:v>
                </c:pt>
                <c:pt idx="17">
                  <c:v>2.1032929400000002</c:v>
                </c:pt>
                <c:pt idx="18">
                  <c:v>2.1025311900000001</c:v>
                </c:pt>
                <c:pt idx="19">
                  <c:v>2.1020197899999999</c:v>
                </c:pt>
                <c:pt idx="20">
                  <c:v>2.1016089899999999</c:v>
                </c:pt>
                <c:pt idx="21">
                  <c:v>2.1010575299999998</c:v>
                </c:pt>
                <c:pt idx="22">
                  <c:v>2.10078692</c:v>
                </c:pt>
                <c:pt idx="23">
                  <c:v>2.1002755199999998</c:v>
                </c:pt>
                <c:pt idx="24">
                  <c:v>2.0995538200000001</c:v>
                </c:pt>
                <c:pt idx="25">
                  <c:v>2.0991427900000001</c:v>
                </c:pt>
                <c:pt idx="26">
                  <c:v>2.0985713000000001</c:v>
                </c:pt>
                <c:pt idx="27">
                  <c:v>2.0982706499999999</c:v>
                </c:pt>
                <c:pt idx="28">
                  <c:v>2.0977394600000001</c:v>
                </c:pt>
                <c:pt idx="29">
                  <c:v>2.0971579600000001</c:v>
                </c:pt>
                <c:pt idx="30">
                  <c:v>2.0967469200000002</c:v>
                </c:pt>
                <c:pt idx="31">
                  <c:v>2.09627557</c:v>
                </c:pt>
                <c:pt idx="32">
                  <c:v>2.0955138199999999</c:v>
                </c:pt>
                <c:pt idx="33">
                  <c:v>2.0953333399999998</c:v>
                </c:pt>
                <c:pt idx="34">
                  <c:v>2.09489226</c:v>
                </c:pt>
                <c:pt idx="35">
                  <c:v>2.0941805800000002</c:v>
                </c:pt>
                <c:pt idx="36">
                  <c:v>2.0937297300000002</c:v>
                </c:pt>
                <c:pt idx="37">
                  <c:v>2.0930879099999999</c:v>
                </c:pt>
                <c:pt idx="38">
                  <c:v>2.0927469699999999</c:v>
                </c:pt>
                <c:pt idx="39">
                  <c:v>2.0918950999999999</c:v>
                </c:pt>
                <c:pt idx="40">
                  <c:v>2.0917048500000002</c:v>
                </c:pt>
                <c:pt idx="41">
                  <c:v>2.0909929300000001</c:v>
                </c:pt>
                <c:pt idx="42">
                  <c:v>2.09057212</c:v>
                </c:pt>
                <c:pt idx="43">
                  <c:v>2.09010053</c:v>
                </c:pt>
                <c:pt idx="44">
                  <c:v>2.08962965</c:v>
                </c:pt>
                <c:pt idx="45">
                  <c:v>2.0892584300000001</c:v>
                </c:pt>
                <c:pt idx="46">
                  <c:v>2.0885467499999999</c:v>
                </c:pt>
                <c:pt idx="47">
                  <c:v>2.08824611</c:v>
                </c:pt>
                <c:pt idx="48">
                  <c:v>2.0877749900000002</c:v>
                </c:pt>
                <c:pt idx="49">
                  <c:v>2.0871834800000002</c:v>
                </c:pt>
                <c:pt idx="50">
                  <c:v>2.0867023499999999</c:v>
                </c:pt>
                <c:pt idx="51">
                  <c:v>2.08629131</c:v>
                </c:pt>
                <c:pt idx="52">
                  <c:v>2.0855395799999998</c:v>
                </c:pt>
                <c:pt idx="53">
                  <c:v>2.0853290599999998</c:v>
                </c:pt>
                <c:pt idx="54">
                  <c:v>2.0848476900000001</c:v>
                </c:pt>
                <c:pt idx="55">
                  <c:v>2.0841062099999998</c:v>
                </c:pt>
                <c:pt idx="56">
                  <c:v>2.0835948000000002</c:v>
                </c:pt>
                <c:pt idx="57">
                  <c:v>2.0831437099999999</c:v>
                </c:pt>
                <c:pt idx="58">
                  <c:v>2.0827026399999999</c:v>
                </c:pt>
                <c:pt idx="59">
                  <c:v>2.0823018599999998</c:v>
                </c:pt>
                <c:pt idx="60">
                  <c:v>2.08167005</c:v>
                </c:pt>
                <c:pt idx="61">
                  <c:v>2.0811190599999998</c:v>
                </c:pt>
                <c:pt idx="62">
                  <c:v>2.0808367699999999</c:v>
                </c:pt>
                <c:pt idx="63">
                  <c:v>2.0802764900000001</c:v>
                </c:pt>
                <c:pt idx="64">
                  <c:v>2.0794856500000001</c:v>
                </c:pt>
                <c:pt idx="65">
                  <c:v>2.0793154199999999</c:v>
                </c:pt>
                <c:pt idx="66">
                  <c:v>2.0787930499999998</c:v>
                </c:pt>
                <c:pt idx="67">
                  <c:v>2.0781312000000001</c:v>
                </c:pt>
                <c:pt idx="68">
                  <c:v>2.0775599499999999</c:v>
                </c:pt>
                <c:pt idx="69">
                  <c:v>2.0770285099999999</c:v>
                </c:pt>
                <c:pt idx="70">
                  <c:v>2.0766179600000001</c:v>
                </c:pt>
                <c:pt idx="71">
                  <c:v>2.0758960200000001</c:v>
                </c:pt>
                <c:pt idx="72">
                  <c:v>2.07551503</c:v>
                </c:pt>
                <c:pt idx="73">
                  <c:v>2.0748333900000002</c:v>
                </c:pt>
                <c:pt idx="74">
                  <c:v>2.0746829500000001</c:v>
                </c:pt>
                <c:pt idx="75">
                  <c:v>2.0740213399999998</c:v>
                </c:pt>
                <c:pt idx="76">
                  <c:v>2.07354021</c:v>
                </c:pt>
                <c:pt idx="77">
                  <c:v>2.0732095199999998</c:v>
                </c:pt>
                <c:pt idx="78">
                  <c:v>2.0726680800000001</c:v>
                </c:pt>
                <c:pt idx="79">
                  <c:v>2.0721969599999999</c:v>
                </c:pt>
                <c:pt idx="80">
                  <c:v>2.0715553799999999</c:v>
                </c:pt>
                <c:pt idx="81">
                  <c:v>2.0712044199999999</c:v>
                </c:pt>
                <c:pt idx="82">
                  <c:v>2.0705831099999998</c:v>
                </c:pt>
                <c:pt idx="83">
                  <c:v>2.0699715599999999</c:v>
                </c:pt>
                <c:pt idx="84">
                  <c:v>2.0696506499999998</c:v>
                </c:pt>
                <c:pt idx="85">
                  <c:v>2.06913948</c:v>
                </c:pt>
                <c:pt idx="86">
                  <c:v>2.0688385999999999</c:v>
                </c:pt>
                <c:pt idx="87">
                  <c:v>2.0680665999999999</c:v>
                </c:pt>
                <c:pt idx="88">
                  <c:v>2.0675053600000002</c:v>
                </c:pt>
                <c:pt idx="89">
                  <c:v>2.0672447699999998</c:v>
                </c:pt>
                <c:pt idx="90">
                  <c:v>2.06658316</c:v>
                </c:pt>
                <c:pt idx="91">
                  <c:v>2.0660419499999998</c:v>
                </c:pt>
                <c:pt idx="92">
                  <c:v>2.06558061</c:v>
                </c:pt>
                <c:pt idx="93">
                  <c:v>2.0649492700000001</c:v>
                </c:pt>
                <c:pt idx="94">
                  <c:v>2.0648789399999998</c:v>
                </c:pt>
                <c:pt idx="95">
                  <c:v>2.0639667500000001</c:v>
                </c:pt>
                <c:pt idx="96">
                  <c:v>2.0636961500000002</c:v>
                </c:pt>
                <c:pt idx="97">
                  <c:v>2.06298447</c:v>
                </c:pt>
                <c:pt idx="98">
                  <c:v>2.0626335099999999</c:v>
                </c:pt>
                <c:pt idx="99">
                  <c:v>2.0620322199999999</c:v>
                </c:pt>
                <c:pt idx="100">
                  <c:v>2.06138062</c:v>
                </c:pt>
                <c:pt idx="101">
                  <c:v>2.06095958</c:v>
                </c:pt>
                <c:pt idx="102">
                  <c:v>2.0601775600000001</c:v>
                </c:pt>
                <c:pt idx="103">
                  <c:v>2.0600871999999999</c:v>
                </c:pt>
                <c:pt idx="104">
                  <c:v>2.0597164600000002</c:v>
                </c:pt>
                <c:pt idx="105">
                  <c:v>2.05901456</c:v>
                </c:pt>
                <c:pt idx="106">
                  <c:v>2.0585434399999998</c:v>
                </c:pt>
                <c:pt idx="107">
                  <c:v>2.05802226</c:v>
                </c:pt>
                <c:pt idx="108">
                  <c:v>2.05742073</c:v>
                </c:pt>
                <c:pt idx="109">
                  <c:v>2.0572304699999999</c:v>
                </c:pt>
                <c:pt idx="110">
                  <c:v>2.0567894</c:v>
                </c:pt>
                <c:pt idx="111">
                  <c:v>2.0559172600000002</c:v>
                </c:pt>
                <c:pt idx="112">
                  <c:v>2.0554861999999998</c:v>
                </c:pt>
                <c:pt idx="113">
                  <c:v>2.0551552800000001</c:v>
                </c:pt>
                <c:pt idx="114">
                  <c:v>2.05464387</c:v>
                </c:pt>
                <c:pt idx="115">
                  <c:v>2.05417323</c:v>
                </c:pt>
                <c:pt idx="116">
                  <c:v>2.0535628799999999</c:v>
                </c:pt>
                <c:pt idx="117">
                  <c:v>2.0529298800000002</c:v>
                </c:pt>
                <c:pt idx="118">
                  <c:v>2.0524578099999999</c:v>
                </c:pt>
                <c:pt idx="119">
                  <c:v>2.0520277</c:v>
                </c:pt>
                <c:pt idx="120">
                  <c:v>2.0517768900000002</c:v>
                </c:pt>
                <c:pt idx="121">
                  <c:v>2.0509448099999998</c:v>
                </c:pt>
                <c:pt idx="122">
                  <c:v>2.05069423</c:v>
                </c:pt>
                <c:pt idx="123">
                  <c:v>2.05006266</c:v>
                </c:pt>
                <c:pt idx="124">
                  <c:v>2.0497019299999999</c:v>
                </c:pt>
                <c:pt idx="125">
                  <c:v>2.0490806099999999</c:v>
                </c:pt>
                <c:pt idx="126">
                  <c:v>2.0484590499999999</c:v>
                </c:pt>
                <c:pt idx="127">
                  <c:v>2.0481679399999999</c:v>
                </c:pt>
                <c:pt idx="128">
                  <c:v>2.0476467600000001</c:v>
                </c:pt>
                <c:pt idx="129">
                  <c:v>2.0469751399999998</c:v>
                </c:pt>
                <c:pt idx="130">
                  <c:v>2.0465242899999998</c:v>
                </c:pt>
                <c:pt idx="131">
                  <c:v>2.0460128800000001</c:v>
                </c:pt>
                <c:pt idx="132">
                  <c:v>2.0456218700000002</c:v>
                </c:pt>
                <c:pt idx="133">
                  <c:v>2.0451607699999999</c:v>
                </c:pt>
                <c:pt idx="134">
                  <c:v>2.04467964</c:v>
                </c:pt>
                <c:pt idx="135">
                  <c:v>2.0438575700000001</c:v>
                </c:pt>
                <c:pt idx="136">
                  <c:v>2.0433864599999998</c:v>
                </c:pt>
                <c:pt idx="137">
                  <c:v>2.04290533</c:v>
                </c:pt>
                <c:pt idx="138">
                  <c:v>2.0425944299999998</c:v>
                </c:pt>
                <c:pt idx="139">
                  <c:v>2.0419330599999999</c:v>
                </c:pt>
                <c:pt idx="140">
                  <c:v>2.0414516900000002</c:v>
                </c:pt>
                <c:pt idx="141">
                  <c:v>2.0410206299999998</c:v>
                </c:pt>
                <c:pt idx="142">
                  <c:v>2.04050946</c:v>
                </c:pt>
                <c:pt idx="143">
                  <c:v>2.04012847</c:v>
                </c:pt>
                <c:pt idx="144">
                  <c:v>2.0394067800000002</c:v>
                </c:pt>
                <c:pt idx="145">
                  <c:v>2.0392663500000001</c:v>
                </c:pt>
                <c:pt idx="146">
                  <c:v>2.0384843300000002</c:v>
                </c:pt>
                <c:pt idx="147">
                  <c:v>2.0379631499999999</c:v>
                </c:pt>
                <c:pt idx="148">
                  <c:v>2.0375120600000001</c:v>
                </c:pt>
                <c:pt idx="149">
                  <c:v>2.0370910200000001</c:v>
                </c:pt>
                <c:pt idx="150">
                  <c:v>2.03653979</c:v>
                </c:pt>
                <c:pt idx="151">
                  <c:v>2.0360984800000002</c:v>
                </c:pt>
                <c:pt idx="152">
                  <c:v>2.0356273699999998</c:v>
                </c:pt>
                <c:pt idx="153">
                  <c:v>2.0349960299999998</c:v>
                </c:pt>
                <c:pt idx="154">
                  <c:v>2.0344946400000001</c:v>
                </c:pt>
                <c:pt idx="155">
                  <c:v>2.0342340499999998</c:v>
                </c:pt>
                <c:pt idx="156">
                  <c:v>2.0337326500000001</c:v>
                </c:pt>
                <c:pt idx="157">
                  <c:v>2.0329208400000001</c:v>
                </c:pt>
                <c:pt idx="158">
                  <c:v>2.0324797600000002</c:v>
                </c:pt>
                <c:pt idx="159">
                  <c:v>2.0321588500000001</c:v>
                </c:pt>
                <c:pt idx="160">
                  <c:v>2.0315074900000001</c:v>
                </c:pt>
                <c:pt idx="161">
                  <c:v>2.0312967300000002</c:v>
                </c:pt>
                <c:pt idx="162">
                  <c:v>2.03059506</c:v>
                </c:pt>
                <c:pt idx="163">
                  <c:v>2.0301239500000001</c:v>
                </c:pt>
                <c:pt idx="164">
                  <c:v>2.0294923800000002</c:v>
                </c:pt>
                <c:pt idx="165">
                  <c:v>2.0291609799999999</c:v>
                </c:pt>
                <c:pt idx="166">
                  <c:v>2.0285601600000001</c:v>
                </c:pt>
                <c:pt idx="167">
                  <c:v>2.0282805000000002</c:v>
                </c:pt>
                <c:pt idx="168">
                  <c:v>2.0278587300000002</c:v>
                </c:pt>
                <c:pt idx="169">
                  <c:v>2.0271358500000001</c:v>
                </c:pt>
                <c:pt idx="170">
                  <c:v>2.0263459699999999</c:v>
                </c:pt>
                <c:pt idx="171">
                  <c:v>2.02619433</c:v>
                </c:pt>
                <c:pt idx="172">
                  <c:v>2.0256731499999998</c:v>
                </c:pt>
                <c:pt idx="173">
                  <c:v>2.0251617400000002</c:v>
                </c:pt>
                <c:pt idx="174">
                  <c:v>2.0246305499999999</c:v>
                </c:pt>
                <c:pt idx="175">
                  <c:v>2.0240893400000002</c:v>
                </c:pt>
                <c:pt idx="176">
                  <c:v>2.0236682899999998</c:v>
                </c:pt>
                <c:pt idx="177">
                  <c:v>2.02298665</c:v>
                </c:pt>
                <c:pt idx="178">
                  <c:v>2.0226857699999998</c:v>
                </c:pt>
                <c:pt idx="179">
                  <c:v>2.0221445600000001</c:v>
                </c:pt>
                <c:pt idx="180">
                  <c:v>2.0216531799999999</c:v>
                </c:pt>
                <c:pt idx="181">
                  <c:v>2.0211720500000001</c:v>
                </c:pt>
                <c:pt idx="182">
                  <c:v>2.0205504900000002</c:v>
                </c:pt>
                <c:pt idx="183">
                  <c:v>2.0201594799999998</c:v>
                </c:pt>
                <c:pt idx="184">
                  <c:v>2.0197484499999998</c:v>
                </c:pt>
                <c:pt idx="185">
                  <c:v>2.0189464099999999</c:v>
                </c:pt>
                <c:pt idx="186">
                  <c:v>2.0184252300000001</c:v>
                </c:pt>
                <c:pt idx="187">
                  <c:v>2.01803446</c:v>
                </c:pt>
                <c:pt idx="188">
                  <c:v>2.0175831299999998</c:v>
                </c:pt>
                <c:pt idx="189">
                  <c:v>2.0169518000000002</c:v>
                </c:pt>
                <c:pt idx="190">
                  <c:v>2.01681161</c:v>
                </c:pt>
                <c:pt idx="191">
                  <c:v>2.0159792900000002</c:v>
                </c:pt>
                <c:pt idx="192">
                  <c:v>2.01559854</c:v>
                </c:pt>
                <c:pt idx="193">
                  <c:v>2.0151674700000002</c:v>
                </c:pt>
                <c:pt idx="194">
                  <c:v>2.0145058599999999</c:v>
                </c:pt>
                <c:pt idx="195">
                  <c:v>2.0142753099999999</c:v>
                </c:pt>
                <c:pt idx="196">
                  <c:v>2.0135433699999998</c:v>
                </c:pt>
                <c:pt idx="197">
                  <c:v>2.01324272</c:v>
                </c:pt>
                <c:pt idx="198">
                  <c:v>2.0126411900000001</c:v>
                </c:pt>
                <c:pt idx="199">
                  <c:v>2.0119895900000002</c:v>
                </c:pt>
                <c:pt idx="200">
                  <c:v>2.01165891</c:v>
                </c:pt>
                <c:pt idx="201">
                  <c:v>2.0109970599999998</c:v>
                </c:pt>
                <c:pt idx="202">
                  <c:v>2.01070642</c:v>
                </c:pt>
                <c:pt idx="203">
                  <c:v>2.0100951199999999</c:v>
                </c:pt>
                <c:pt idx="204">
                  <c:v>2.0093731899999998</c:v>
                </c:pt>
                <c:pt idx="205">
                  <c:v>2.00905252</c:v>
                </c:pt>
                <c:pt idx="206">
                  <c:v>2.00870156</c:v>
                </c:pt>
                <c:pt idx="207">
                  <c:v>2.0081901599999998</c:v>
                </c:pt>
                <c:pt idx="208">
                  <c:v>2.0077993900000002</c:v>
                </c:pt>
                <c:pt idx="209">
                  <c:v>2.0071678199999998</c:v>
                </c:pt>
                <c:pt idx="210">
                  <c:v>2.0066063399999998</c:v>
                </c:pt>
                <c:pt idx="211">
                  <c:v>2.0061354599999999</c:v>
                </c:pt>
                <c:pt idx="212">
                  <c:v>2.0054135300000002</c:v>
                </c:pt>
                <c:pt idx="213">
                  <c:v>2.0052831200000001</c:v>
                </c:pt>
                <c:pt idx="214">
                  <c:v>2.00453138</c:v>
                </c:pt>
                <c:pt idx="215">
                  <c:v>2.0040199799999998</c:v>
                </c:pt>
                <c:pt idx="216">
                  <c:v>2.0034787700000001</c:v>
                </c:pt>
                <c:pt idx="217">
                  <c:v>2.0031781199999998</c:v>
                </c:pt>
                <c:pt idx="218">
                  <c:v>2.0024471300000002</c:v>
                </c:pt>
                <c:pt idx="219">
                  <c:v>2.0021655599999999</c:v>
                </c:pt>
                <c:pt idx="220">
                  <c:v>2.0015130000000001</c:v>
                </c:pt>
                <c:pt idx="221">
                  <c:v>2.0007937</c:v>
                </c:pt>
                <c:pt idx="222">
                  <c:v>2.00061131</c:v>
                </c:pt>
                <c:pt idx="223">
                  <c:v>1.99996018</c:v>
                </c:pt>
                <c:pt idx="224">
                  <c:v>1.9994590299999999</c:v>
                </c:pt>
                <c:pt idx="225">
                  <c:v>1.9990580099999999</c:v>
                </c:pt>
                <c:pt idx="226">
                  <c:v>1.9986169300000001</c:v>
                </c:pt>
                <c:pt idx="227">
                  <c:v>1.9982759999999999</c:v>
                </c:pt>
                <c:pt idx="228">
                  <c:v>1.9975041200000001</c:v>
                </c:pt>
                <c:pt idx="229">
                  <c:v>1.99707317</c:v>
                </c:pt>
                <c:pt idx="230">
                  <c:v>1.9963815199999999</c:v>
                </c:pt>
                <c:pt idx="231">
                  <c:v>1.99618089</c:v>
                </c:pt>
                <c:pt idx="232">
                  <c:v>1.99544907</c:v>
                </c:pt>
                <c:pt idx="233">
                  <c:v>1.99506819</c:v>
                </c:pt>
                <c:pt idx="234">
                  <c:v>1.9944566500000001</c:v>
                </c:pt>
                <c:pt idx="235">
                  <c:v>1.99395561</c:v>
                </c:pt>
                <c:pt idx="236">
                  <c:v>1.99367476</c:v>
                </c:pt>
                <c:pt idx="237">
                  <c:v>1.9933240400000001</c:v>
                </c:pt>
                <c:pt idx="238">
                  <c:v>1.9927424199999999</c:v>
                </c:pt>
                <c:pt idx="239">
                  <c:v>1.9918803</c:v>
                </c:pt>
                <c:pt idx="240">
                  <c:v>1.99149954</c:v>
                </c:pt>
                <c:pt idx="241">
                  <c:v>1.99105847</c:v>
                </c:pt>
                <c:pt idx="242">
                  <c:v>1.9904369099999999</c:v>
                </c:pt>
                <c:pt idx="243">
                  <c:v>1.9898654200000001</c:v>
                </c:pt>
                <c:pt idx="244">
                  <c:v>1.98950469</c:v>
                </c:pt>
                <c:pt idx="245">
                  <c:v>1.9889631299999999</c:v>
                </c:pt>
                <c:pt idx="246">
                  <c:v>1.98856235</c:v>
                </c:pt>
                <c:pt idx="247">
                  <c:v>1.9880610700000001</c:v>
                </c:pt>
                <c:pt idx="248">
                  <c:v>1.98744941</c:v>
                </c:pt>
                <c:pt idx="249">
                  <c:v>1.9870986900000001</c:v>
                </c:pt>
                <c:pt idx="250">
                  <c:v>1.9865073</c:v>
                </c:pt>
                <c:pt idx="251">
                  <c:v>1.9859659700000001</c:v>
                </c:pt>
                <c:pt idx="252">
                  <c:v>1.9853944800000001</c:v>
                </c:pt>
                <c:pt idx="253">
                  <c:v>1.9850335100000001</c:v>
                </c:pt>
                <c:pt idx="254">
                  <c:v>1.98444211</c:v>
                </c:pt>
                <c:pt idx="255">
                  <c:v>1.9839810099999999</c:v>
                </c:pt>
                <c:pt idx="256">
                  <c:v>1.98343968</c:v>
                </c:pt>
                <c:pt idx="257">
                  <c:v>1.98303878</c:v>
                </c:pt>
                <c:pt idx="258">
                  <c:v>1.9827178700000001</c:v>
                </c:pt>
                <c:pt idx="259">
                  <c:v>1.9821866800000001</c:v>
                </c:pt>
                <c:pt idx="260">
                  <c:v>1.98146486</c:v>
                </c:pt>
                <c:pt idx="261">
                  <c:v>1.9811842399999999</c:v>
                </c:pt>
                <c:pt idx="262">
                  <c:v>1.98058271</c:v>
                </c:pt>
                <c:pt idx="263">
                  <c:v>1.9801918300000001</c:v>
                </c:pt>
                <c:pt idx="264">
                  <c:v>1.97932971</c:v>
                </c:pt>
                <c:pt idx="265">
                  <c:v>1.9792394600000001</c:v>
                </c:pt>
                <c:pt idx="266">
                  <c:v>1.97836733</c:v>
                </c:pt>
                <c:pt idx="267">
                  <c:v>1.9779262500000001</c:v>
                </c:pt>
                <c:pt idx="268">
                  <c:v>1.9773248400000001</c:v>
                </c:pt>
                <c:pt idx="269">
                  <c:v>1.9769537399999999</c:v>
                </c:pt>
                <c:pt idx="270">
                  <c:v>1.97681391</c:v>
                </c:pt>
                <c:pt idx="271">
                  <c:v>1.9759426099999999</c:v>
                </c:pt>
                <c:pt idx="272">
                  <c:v>1.9755915399999999</c:v>
                </c:pt>
                <c:pt idx="273">
                  <c:v>1.9750993299999999</c:v>
                </c:pt>
                <c:pt idx="274">
                  <c:v>1.9742672400000001</c:v>
                </c:pt>
                <c:pt idx="275">
                  <c:v>1.9739165299999999</c:v>
                </c:pt>
                <c:pt idx="276">
                  <c:v>1.97368598</c:v>
                </c:pt>
                <c:pt idx="277">
                  <c:v>1.97297418</c:v>
                </c:pt>
                <c:pt idx="278">
                  <c:v>1.9725130799999999</c:v>
                </c:pt>
                <c:pt idx="279">
                  <c:v>1.97193146</c:v>
                </c:pt>
                <c:pt idx="280">
                  <c:v>1.9717611100000001</c:v>
                </c:pt>
                <c:pt idx="281">
                  <c:v>1.9709994799999999</c:v>
                </c:pt>
                <c:pt idx="282">
                  <c:v>1.97061837</c:v>
                </c:pt>
                <c:pt idx="283">
                  <c:v>1.97014713</c:v>
                </c:pt>
                <c:pt idx="284">
                  <c:v>1.9694355699999999</c:v>
                </c:pt>
                <c:pt idx="285">
                  <c:v>1.9690746100000001</c:v>
                </c:pt>
                <c:pt idx="286">
                  <c:v>1.96871364</c:v>
                </c:pt>
                <c:pt idx="287">
                  <c:v>1.96790171</c:v>
                </c:pt>
                <c:pt idx="288">
                  <c:v>1.9675308499999999</c:v>
                </c:pt>
                <c:pt idx="289">
                  <c:v>1.9669593599999999</c:v>
                </c:pt>
                <c:pt idx="290">
                  <c:v>1.9666688400000001</c:v>
                </c:pt>
                <c:pt idx="291">
                  <c:v>1.9661072500000001</c:v>
                </c:pt>
                <c:pt idx="292">
                  <c:v>1.96543574</c:v>
                </c:pt>
                <c:pt idx="293">
                  <c:v>1.9649946700000001</c:v>
                </c:pt>
                <c:pt idx="294">
                  <c:v>1.9646337</c:v>
                </c:pt>
                <c:pt idx="295">
                  <c:v>1.9639118900000001</c:v>
                </c:pt>
                <c:pt idx="296">
                  <c:v>1.96351111</c:v>
                </c:pt>
                <c:pt idx="297">
                  <c:v>1.96303976</c:v>
                </c:pt>
                <c:pt idx="298">
                  <c:v>1.96278906</c:v>
                </c:pt>
                <c:pt idx="299">
                  <c:v>1.96197712</c:v>
                </c:pt>
                <c:pt idx="300">
                  <c:v>1.9616062599999999</c:v>
                </c:pt>
                <c:pt idx="301">
                  <c:v>1.9610148700000001</c:v>
                </c:pt>
                <c:pt idx="302">
                  <c:v>1.9602030500000001</c:v>
                </c:pt>
                <c:pt idx="303">
                  <c:v>1.9598219400000001</c:v>
                </c:pt>
                <c:pt idx="304">
                  <c:v>1.9596517099999999</c:v>
                </c:pt>
                <c:pt idx="305">
                  <c:v>1.95916033</c:v>
                </c:pt>
                <c:pt idx="306">
                  <c:v>1.95856893</c:v>
                </c:pt>
                <c:pt idx="307">
                  <c:v>1.9579073199999999</c:v>
                </c:pt>
                <c:pt idx="308">
                  <c:v>1.9575062999999999</c:v>
                </c:pt>
                <c:pt idx="309">
                  <c:v>1.95701528</c:v>
                </c:pt>
                <c:pt idx="310">
                  <c:v>1.9565039900000001</c:v>
                </c:pt>
                <c:pt idx="311">
                  <c:v>1.95606291</c:v>
                </c:pt>
                <c:pt idx="312">
                  <c:v>1.95555162</c:v>
                </c:pt>
                <c:pt idx="313">
                  <c:v>1.9549101600000001</c:v>
                </c:pt>
                <c:pt idx="314">
                  <c:v>1.95452917</c:v>
                </c:pt>
                <c:pt idx="315">
                  <c:v>1.95427847</c:v>
                </c:pt>
                <c:pt idx="316">
                  <c:v>1.9534264800000001</c:v>
                </c:pt>
                <c:pt idx="317">
                  <c:v>1.9531058100000001</c:v>
                </c:pt>
                <c:pt idx="318">
                  <c:v>1.95269465</c:v>
                </c:pt>
                <c:pt idx="319">
                  <c:v>1.9522234199999999</c:v>
                </c:pt>
                <c:pt idx="320">
                  <c:v>1.9515519100000001</c:v>
                </c:pt>
                <c:pt idx="321">
                  <c:v>1.95120096</c:v>
                </c:pt>
                <c:pt idx="322">
                  <c:v>1.9506396100000001</c:v>
                </c:pt>
                <c:pt idx="323">
                  <c:v>1.9502691000000001</c:v>
                </c:pt>
                <c:pt idx="324">
                  <c:v>1.94936705</c:v>
                </c:pt>
                <c:pt idx="325">
                  <c:v>1.9492864599999999</c:v>
                </c:pt>
                <c:pt idx="326">
                  <c:v>1.9486047</c:v>
                </c:pt>
                <c:pt idx="327">
                  <c:v>1.94831395</c:v>
                </c:pt>
                <c:pt idx="328">
                  <c:v>1.94758224</c:v>
                </c:pt>
                <c:pt idx="329">
                  <c:v>1.9474821099999999</c:v>
                </c:pt>
                <c:pt idx="330">
                  <c:v>1.94679022</c:v>
                </c:pt>
                <c:pt idx="331">
                  <c:v>1.9460384799999999</c:v>
                </c:pt>
                <c:pt idx="332">
                  <c:v>1.9456777599999999</c:v>
                </c:pt>
                <c:pt idx="333">
                  <c:v>1.94530666</c:v>
                </c:pt>
                <c:pt idx="334">
                  <c:v>1.9446851000000001</c:v>
                </c:pt>
                <c:pt idx="335">
                  <c:v>1.9442840800000001</c:v>
                </c:pt>
                <c:pt idx="336">
                  <c:v>1.9436625199999999</c:v>
                </c:pt>
                <c:pt idx="337">
                  <c:v>1.9431814000000001</c:v>
                </c:pt>
                <c:pt idx="338">
                  <c:v>1.94262004</c:v>
                </c:pt>
                <c:pt idx="339">
                  <c:v>1.94220912</c:v>
                </c:pt>
                <c:pt idx="340">
                  <c:v>1.94160759</c:v>
                </c:pt>
                <c:pt idx="341">
                  <c:v>1.94093585</c:v>
                </c:pt>
                <c:pt idx="342">
                  <c:v>1.9407554899999999</c:v>
                </c:pt>
                <c:pt idx="343">
                  <c:v>1.9402842499999999</c:v>
                </c:pt>
                <c:pt idx="344">
                  <c:v>1.93973291</c:v>
                </c:pt>
                <c:pt idx="345">
                  <c:v>1.9393620499999999</c:v>
                </c:pt>
                <c:pt idx="346">
                  <c:v>1.93865037</c:v>
                </c:pt>
                <c:pt idx="347">
                  <c:v>1.93815911</c:v>
                </c:pt>
                <c:pt idx="348">
                  <c:v>1.9376881100000001</c:v>
                </c:pt>
                <c:pt idx="349">
                  <c:v>1.93716669</c:v>
                </c:pt>
                <c:pt idx="350">
                  <c:v>1.9367055900000001</c:v>
                </c:pt>
                <c:pt idx="351">
                  <c:v>1.9360941599999999</c:v>
                </c:pt>
                <c:pt idx="352">
                  <c:v>1.93541253</c:v>
                </c:pt>
                <c:pt idx="353">
                  <c:v>1.9349913599999999</c:v>
                </c:pt>
                <c:pt idx="354">
                  <c:v>1.9346907099999999</c:v>
                </c:pt>
                <c:pt idx="355">
                  <c:v>1.9341092099999999</c:v>
                </c:pt>
                <c:pt idx="356">
                  <c:v>1.9337083100000001</c:v>
                </c:pt>
                <c:pt idx="357">
                  <c:v>1.93317699</c:v>
                </c:pt>
                <c:pt idx="358">
                  <c:v>1.93278599</c:v>
                </c:pt>
                <c:pt idx="359">
                  <c:v>1.9321044700000001</c:v>
                </c:pt>
                <c:pt idx="360">
                  <c:v>1.9315329800000001</c:v>
                </c:pt>
                <c:pt idx="361">
                  <c:v>1.9314627600000001</c:v>
                </c:pt>
                <c:pt idx="362">
                  <c:v>1.93066084</c:v>
                </c:pt>
                <c:pt idx="363">
                  <c:v>1.93018961</c:v>
                </c:pt>
                <c:pt idx="364">
                  <c:v>1.92976868</c:v>
                </c:pt>
                <c:pt idx="365">
                  <c:v>1.9294278600000001</c:v>
                </c:pt>
                <c:pt idx="366">
                  <c:v>1.9287060499999999</c:v>
                </c:pt>
                <c:pt idx="367">
                  <c:v>1.9283551000000001</c:v>
                </c:pt>
                <c:pt idx="368">
                  <c:v>1.9274729500000001</c:v>
                </c:pt>
                <c:pt idx="369">
                  <c:v>1.9271522800000001</c:v>
                </c:pt>
                <c:pt idx="370">
                  <c:v>1.92660093</c:v>
                </c:pt>
                <c:pt idx="371">
                  <c:v>1.9260795100000001</c:v>
                </c:pt>
                <c:pt idx="372">
                  <c:v>1.92549825</c:v>
                </c:pt>
                <c:pt idx="373">
                  <c:v>1.9251674400000001</c:v>
                </c:pt>
                <c:pt idx="374">
                  <c:v>1.9245959500000001</c:v>
                </c:pt>
                <c:pt idx="375">
                  <c:v>1.9239726100000001</c:v>
                </c:pt>
                <c:pt idx="376">
                  <c:v>1.9236540799999999</c:v>
                </c:pt>
                <c:pt idx="377">
                  <c:v>1.9231439800000001</c:v>
                </c:pt>
                <c:pt idx="378">
                  <c:v>1.9227814700000001</c:v>
                </c:pt>
                <c:pt idx="379">
                  <c:v>1.9222701799999999</c:v>
                </c:pt>
                <c:pt idx="380">
                  <c:v>1.92186916</c:v>
                </c:pt>
                <c:pt idx="381">
                  <c:v>1.92142832</c:v>
                </c:pt>
                <c:pt idx="382">
                  <c:v>1.9208166600000001</c:v>
                </c:pt>
                <c:pt idx="383">
                  <c:v>1.9202753299999999</c:v>
                </c:pt>
                <c:pt idx="384">
                  <c:v>1.9197541499999999</c:v>
                </c:pt>
                <c:pt idx="385">
                  <c:v>1.9192127000000001</c:v>
                </c:pt>
                <c:pt idx="386">
                  <c:v>1.9185410700000001</c:v>
                </c:pt>
                <c:pt idx="387">
                  <c:v>1.91807997</c:v>
                </c:pt>
                <c:pt idx="388">
                  <c:v>1.91766894</c:v>
                </c:pt>
                <c:pt idx="389">
                  <c:v>1.9171678999999999</c:v>
                </c:pt>
                <c:pt idx="390">
                  <c:v>1.9166966700000001</c:v>
                </c:pt>
                <c:pt idx="391">
                  <c:v>1.91626561</c:v>
                </c:pt>
                <c:pt idx="392">
                  <c:v>1.9155939799999999</c:v>
                </c:pt>
                <c:pt idx="393">
                  <c:v>1.91527319</c:v>
                </c:pt>
                <c:pt idx="394">
                  <c:v>1.9145612700000001</c:v>
                </c:pt>
                <c:pt idx="395">
                  <c:v>1.91399002</c:v>
                </c:pt>
                <c:pt idx="396">
                  <c:v>1.91370928</c:v>
                </c:pt>
                <c:pt idx="397">
                  <c:v>1.9131177699999999</c:v>
                </c:pt>
                <c:pt idx="398">
                  <c:v>1.91276705</c:v>
                </c:pt>
                <c:pt idx="399">
                  <c:v>1.91198504</c:v>
                </c:pt>
                <c:pt idx="400">
                  <c:v>1.91150391</c:v>
                </c:pt>
                <c:pt idx="401">
                  <c:v>1.91098261</c:v>
                </c:pt>
                <c:pt idx="402">
                  <c:v>1.91046143</c:v>
                </c:pt>
                <c:pt idx="403">
                  <c:v>1.9101406299999999</c:v>
                </c:pt>
                <c:pt idx="404">
                  <c:v>1.9095591300000001</c:v>
                </c:pt>
                <c:pt idx="405">
                  <c:v>1.90927851</c:v>
                </c:pt>
                <c:pt idx="406">
                  <c:v>1.9086470600000001</c:v>
                </c:pt>
                <c:pt idx="407">
                  <c:v>1.9080554199999999</c:v>
                </c:pt>
                <c:pt idx="408">
                  <c:v>1.9076845600000001</c:v>
                </c:pt>
                <c:pt idx="409">
                  <c:v>1.90722346</c:v>
                </c:pt>
                <c:pt idx="410">
                  <c:v>1.9065718700000001</c:v>
                </c:pt>
                <c:pt idx="411">
                  <c:v>1.9061708500000001</c:v>
                </c:pt>
                <c:pt idx="412">
                  <c:v>1.9055993600000001</c:v>
                </c:pt>
                <c:pt idx="413">
                  <c:v>1.9052186</c:v>
                </c:pt>
                <c:pt idx="414">
                  <c:v>1.9045970400000001</c:v>
                </c:pt>
                <c:pt idx="415">
                  <c:v>1.9041158</c:v>
                </c:pt>
                <c:pt idx="416">
                  <c:v>1.9036648300000001</c:v>
                </c:pt>
                <c:pt idx="417">
                  <c:v>1.9031435299999999</c:v>
                </c:pt>
                <c:pt idx="418">
                  <c:v>1.9024518699999999</c:v>
                </c:pt>
                <c:pt idx="419">
                  <c:v>1.90214097</c:v>
                </c:pt>
                <c:pt idx="420">
                  <c:v>1.9016598499999999</c:v>
                </c:pt>
                <c:pt idx="421">
                  <c:v>1.9012789699999999</c:v>
                </c:pt>
                <c:pt idx="422">
                  <c:v>1.9005370100000001</c:v>
                </c:pt>
                <c:pt idx="423">
                  <c:v>1.9000660199999999</c:v>
                </c:pt>
                <c:pt idx="424">
                  <c:v>1.89963484</c:v>
                </c:pt>
                <c:pt idx="425">
                  <c:v>1.89911366</c:v>
                </c:pt>
                <c:pt idx="426">
                  <c:v>1.89854217</c:v>
                </c:pt>
                <c:pt idx="427">
                  <c:v>1.8982508199999999</c:v>
                </c:pt>
                <c:pt idx="428">
                  <c:v>1.8976500000000001</c:v>
                </c:pt>
                <c:pt idx="429">
                  <c:v>1.89683807</c:v>
                </c:pt>
                <c:pt idx="430">
                  <c:v>1.89654732</c:v>
                </c:pt>
                <c:pt idx="431">
                  <c:v>1.8960460400000001</c:v>
                </c:pt>
                <c:pt idx="432">
                  <c:v>1.89538443</c:v>
                </c:pt>
                <c:pt idx="433">
                  <c:v>1.8949133199999999</c:v>
                </c:pt>
                <c:pt idx="434">
                  <c:v>1.8948131800000001</c:v>
                </c:pt>
                <c:pt idx="435">
                  <c:v>1.8940211499999999</c:v>
                </c:pt>
                <c:pt idx="436">
                  <c:v>1.89361012</c:v>
                </c:pt>
                <c:pt idx="437">
                  <c:v>1.8931289899999999</c:v>
                </c:pt>
                <c:pt idx="438">
                  <c:v>1.89250743</c:v>
                </c:pt>
                <c:pt idx="439">
                  <c:v>1.89204621</c:v>
                </c:pt>
                <c:pt idx="440">
                  <c:v>1.8918157799999999</c:v>
                </c:pt>
                <c:pt idx="441">
                  <c:v>1.89099383</c:v>
                </c:pt>
                <c:pt idx="442">
                  <c:v>1.8905326099999999</c:v>
                </c:pt>
                <c:pt idx="443">
                  <c:v>1.8900815200000001</c:v>
                </c:pt>
                <c:pt idx="444">
                  <c:v>1.88980079</c:v>
                </c:pt>
                <c:pt idx="445">
                  <c:v>1.8890789699999999</c:v>
                </c:pt>
                <c:pt idx="446">
                  <c:v>1.88860798</c:v>
                </c:pt>
                <c:pt idx="447">
                  <c:v>1.88809669</c:v>
                </c:pt>
                <c:pt idx="448">
                  <c:v>1.8876255799999999</c:v>
                </c:pt>
                <c:pt idx="449">
                  <c:v>1.88710427</c:v>
                </c:pt>
                <c:pt idx="450">
                  <c:v>1.88661301</c:v>
                </c:pt>
                <c:pt idx="451">
                  <c:v>1.8860214900000001</c:v>
                </c:pt>
                <c:pt idx="452">
                  <c:v>1.88560057</c:v>
                </c:pt>
                <c:pt idx="453">
                  <c:v>1.8850592399999999</c:v>
                </c:pt>
                <c:pt idx="454">
                  <c:v>1.88480866</c:v>
                </c:pt>
                <c:pt idx="455">
                  <c:v>1.8839665699999999</c:v>
                </c:pt>
                <c:pt idx="456">
                  <c:v>1.8835756800000001</c:v>
                </c:pt>
                <c:pt idx="457">
                  <c:v>1.88322473</c:v>
                </c:pt>
                <c:pt idx="458">
                  <c:v>1.8826031700000001</c:v>
                </c:pt>
                <c:pt idx="459">
                  <c:v>1.88225245</c:v>
                </c:pt>
                <c:pt idx="460">
                  <c:v>1.8815105000000001</c:v>
                </c:pt>
                <c:pt idx="461">
                  <c:v>1.88116968</c:v>
                </c:pt>
                <c:pt idx="462">
                  <c:v>1.8804681299999999</c:v>
                </c:pt>
                <c:pt idx="463">
                  <c:v>1.8799768699999999</c:v>
                </c:pt>
                <c:pt idx="464">
                  <c:v>1.8794352999999999</c:v>
                </c:pt>
                <c:pt idx="465">
                  <c:v>1.8789944599999999</c:v>
                </c:pt>
                <c:pt idx="466">
                  <c:v>1.87861335</c:v>
                </c:pt>
                <c:pt idx="467">
                  <c:v>1.8779819</c:v>
                </c:pt>
                <c:pt idx="468">
                  <c:v>1.8775607299999999</c:v>
                </c:pt>
                <c:pt idx="469">
                  <c:v>1.8770695900000001</c:v>
                </c:pt>
                <c:pt idx="470">
                  <c:v>1.8765182499999999</c:v>
                </c:pt>
                <c:pt idx="471">
                  <c:v>1.8758666500000001</c:v>
                </c:pt>
                <c:pt idx="472">
                  <c:v>1.87537551</c:v>
                </c:pt>
                <c:pt idx="473">
                  <c:v>1.87517512</c:v>
                </c:pt>
                <c:pt idx="474">
                  <c:v>1.8745635700000001</c:v>
                </c:pt>
                <c:pt idx="475">
                  <c:v>1.8741625500000001</c:v>
                </c:pt>
                <c:pt idx="476">
                  <c:v>1.8734607700000001</c:v>
                </c:pt>
                <c:pt idx="477">
                  <c:v>1.8728892800000001</c:v>
                </c:pt>
                <c:pt idx="478">
                  <c:v>1.87281919</c:v>
                </c:pt>
                <c:pt idx="479">
                  <c:v>1.8722478199999999</c:v>
                </c:pt>
                <c:pt idx="480">
                  <c:v>1.87142634</c:v>
                </c:pt>
                <c:pt idx="481">
                  <c:v>1.87119579</c:v>
                </c:pt>
                <c:pt idx="482">
                  <c:v>1.87082434</c:v>
                </c:pt>
                <c:pt idx="483">
                  <c:v>1.8699220400000001</c:v>
                </c:pt>
                <c:pt idx="484">
                  <c:v>1.8694309</c:v>
                </c:pt>
                <c:pt idx="485">
                  <c:v>1.8690500299999999</c:v>
                </c:pt>
                <c:pt idx="486">
                  <c:v>1.8687792999999999</c:v>
                </c:pt>
                <c:pt idx="487">
                  <c:v>1.8681878999999999</c:v>
                </c:pt>
                <c:pt idx="488">
                  <c:v>1.8676867500000001</c:v>
                </c:pt>
                <c:pt idx="489">
                  <c:v>1.8670852200000001</c:v>
                </c:pt>
                <c:pt idx="490">
                  <c:v>1.8665639199999999</c:v>
                </c:pt>
                <c:pt idx="491">
                  <c:v>1.86574197</c:v>
                </c:pt>
                <c:pt idx="492">
                  <c:v>1.86565173</c:v>
                </c:pt>
                <c:pt idx="493">
                  <c:v>1.8650903700000001</c:v>
                </c:pt>
                <c:pt idx="494">
                  <c:v>1.86446881</c:v>
                </c:pt>
                <c:pt idx="495">
                  <c:v>1.8639776699999999</c:v>
                </c:pt>
                <c:pt idx="496">
                  <c:v>1.86364686</c:v>
                </c:pt>
                <c:pt idx="497">
                  <c:v>1.8632155699999999</c:v>
                </c:pt>
                <c:pt idx="498">
                  <c:v>1.86265445</c:v>
                </c:pt>
                <c:pt idx="499">
                  <c:v>1.86205292</c:v>
                </c:pt>
                <c:pt idx="500">
                  <c:v>1.86157167</c:v>
                </c:pt>
                <c:pt idx="501">
                  <c:v>1.86122096</c:v>
                </c:pt>
                <c:pt idx="502">
                  <c:v>1.8606896399999999</c:v>
                </c:pt>
                <c:pt idx="503">
                  <c:v>1.8600379199999999</c:v>
                </c:pt>
                <c:pt idx="504">
                  <c:v>1.85959685</c:v>
                </c:pt>
                <c:pt idx="505">
                  <c:v>1.85900533</c:v>
                </c:pt>
                <c:pt idx="506">
                  <c:v>1.8583940299999999</c:v>
                </c:pt>
                <c:pt idx="507">
                  <c:v>1.85817349</c:v>
                </c:pt>
                <c:pt idx="508">
                  <c:v>1.8575921099999999</c:v>
                </c:pt>
                <c:pt idx="509">
                  <c:v>1.8570506600000001</c:v>
                </c:pt>
                <c:pt idx="510">
                  <c:v>1.85660958</c:v>
                </c:pt>
                <c:pt idx="511">
                  <c:v>1.8560682500000001</c:v>
                </c:pt>
                <c:pt idx="512">
                  <c:v>1.8555668599999999</c:v>
                </c:pt>
                <c:pt idx="513">
                  <c:v>1.85501575</c:v>
                </c:pt>
                <c:pt idx="514">
                  <c:v>1.85458469</c:v>
                </c:pt>
                <c:pt idx="515">
                  <c:v>1.8541735399999999</c:v>
                </c:pt>
                <c:pt idx="516">
                  <c:v>1.85369253</c:v>
                </c:pt>
                <c:pt idx="517">
                  <c:v>1.85302079</c:v>
                </c:pt>
                <c:pt idx="518">
                  <c:v>1.8528503199999999</c:v>
                </c:pt>
                <c:pt idx="519">
                  <c:v>1.85223889</c:v>
                </c:pt>
                <c:pt idx="520">
                  <c:v>1.8519181</c:v>
                </c:pt>
                <c:pt idx="521">
                  <c:v>1.8512464799999999</c:v>
                </c:pt>
                <c:pt idx="522">
                  <c:v>1.8506849999999999</c:v>
                </c:pt>
                <c:pt idx="523">
                  <c:v>1.85015368</c:v>
                </c:pt>
                <c:pt idx="524">
                  <c:v>1.84964252</c:v>
                </c:pt>
                <c:pt idx="525">
                  <c:v>1.8488706399999999</c:v>
                </c:pt>
                <c:pt idx="526">
                  <c:v>1.8486501</c:v>
                </c:pt>
                <c:pt idx="527">
                  <c:v>1.8482090200000001</c:v>
                </c:pt>
                <c:pt idx="528">
                  <c:v>1.8475574299999999</c:v>
                </c:pt>
                <c:pt idx="529">
                  <c:v>1.84715641</c:v>
                </c:pt>
                <c:pt idx="530">
                  <c:v>1.84650493</c:v>
                </c:pt>
                <c:pt idx="531">
                  <c:v>1.8460636100000001</c:v>
                </c:pt>
                <c:pt idx="532">
                  <c:v>1.84564185</c:v>
                </c:pt>
                <c:pt idx="533">
                  <c:v>1.8450012200000001</c:v>
                </c:pt>
                <c:pt idx="534">
                  <c:v>1.8446024700000001</c:v>
                </c:pt>
                <c:pt idx="535">
                  <c:v>1.8440287099999999</c:v>
                </c:pt>
                <c:pt idx="536">
                  <c:v>1.84350729</c:v>
                </c:pt>
                <c:pt idx="537">
                  <c:v>1.84313667</c:v>
                </c:pt>
                <c:pt idx="538">
                  <c:v>1.84255517</c:v>
                </c:pt>
                <c:pt idx="539">
                  <c:v>1.8421643999999999</c:v>
                </c:pt>
                <c:pt idx="540">
                  <c:v>1.84148252</c:v>
                </c:pt>
                <c:pt idx="541">
                  <c:v>1.8411316900000001</c:v>
                </c:pt>
                <c:pt idx="542">
                  <c:v>1.8406806</c:v>
                </c:pt>
                <c:pt idx="543">
                  <c:v>1.8398384999999999</c:v>
                </c:pt>
                <c:pt idx="544">
                  <c:v>1.83947766</c:v>
                </c:pt>
                <c:pt idx="545">
                  <c:v>1.8391368400000001</c:v>
                </c:pt>
                <c:pt idx="546">
                  <c:v>1.83864546</c:v>
                </c:pt>
                <c:pt idx="547">
                  <c:v>1.8382446800000001</c:v>
                </c:pt>
                <c:pt idx="548">
                  <c:v>1.8373725400000001</c:v>
                </c:pt>
                <c:pt idx="549">
                  <c:v>1.8372122</c:v>
                </c:pt>
                <c:pt idx="550">
                  <c:v>1.83648038</c:v>
                </c:pt>
                <c:pt idx="551">
                  <c:v>1.83600926</c:v>
                </c:pt>
                <c:pt idx="552">
                  <c:v>1.83573842</c:v>
                </c:pt>
                <c:pt idx="553">
                  <c:v>1.8352771999999999</c:v>
                </c:pt>
                <c:pt idx="554">
                  <c:v>1.8345856700000001</c:v>
                </c:pt>
                <c:pt idx="555">
                  <c:v>1.8341546099999999</c:v>
                </c:pt>
                <c:pt idx="556">
                  <c:v>1.8336333</c:v>
                </c:pt>
                <c:pt idx="557">
                  <c:v>1.8330720700000001</c:v>
                </c:pt>
                <c:pt idx="558">
                  <c:v>1.8325204799999999</c:v>
                </c:pt>
                <c:pt idx="559">
                  <c:v>1.8320896600000001</c:v>
                </c:pt>
                <c:pt idx="560">
                  <c:v>1.8315882699999999</c:v>
                </c:pt>
                <c:pt idx="561">
                  <c:v>1.83098698</c:v>
                </c:pt>
                <c:pt idx="562">
                  <c:v>1.8305358899999999</c:v>
                </c:pt>
                <c:pt idx="563">
                  <c:v>1.8299843099999999</c:v>
                </c:pt>
                <c:pt idx="564">
                  <c:v>1.82955337</c:v>
                </c:pt>
                <c:pt idx="565">
                  <c:v>1.82888162</c:v>
                </c:pt>
                <c:pt idx="566">
                  <c:v>1.8285208900000001</c:v>
                </c:pt>
                <c:pt idx="567">
                  <c:v>1.8280395300000001</c:v>
                </c:pt>
                <c:pt idx="568">
                  <c:v>1.8276186000000001</c:v>
                </c:pt>
                <c:pt idx="569">
                  <c:v>1.8270974200000001</c:v>
                </c:pt>
                <c:pt idx="570">
                  <c:v>1.82655597</c:v>
                </c:pt>
                <c:pt idx="571">
                  <c:v>1.82586432</c:v>
                </c:pt>
                <c:pt idx="572">
                  <c:v>1.8256436599999999</c:v>
                </c:pt>
                <c:pt idx="573">
                  <c:v>1.8248820299999999</c:v>
                </c:pt>
                <c:pt idx="574">
                  <c:v>1.8243506</c:v>
                </c:pt>
                <c:pt idx="575">
                  <c:v>1.82398975</c:v>
                </c:pt>
                <c:pt idx="576">
                  <c:v>1.82351851</c:v>
                </c:pt>
                <c:pt idx="577">
                  <c:v>1.8230074599999999</c:v>
                </c:pt>
                <c:pt idx="578">
                  <c:v>1.8223757700000001</c:v>
                </c:pt>
                <c:pt idx="579">
                  <c:v>1.8218244299999999</c:v>
                </c:pt>
                <c:pt idx="580">
                  <c:v>1.8215037599999999</c:v>
                </c:pt>
                <c:pt idx="581">
                  <c:v>1.8210326400000001</c:v>
                </c:pt>
                <c:pt idx="582">
                  <c:v>1.8206415199999999</c:v>
                </c:pt>
                <c:pt idx="583">
                  <c:v>1.82012022</c:v>
                </c:pt>
                <c:pt idx="584">
                  <c:v>1.8194795800000001</c:v>
                </c:pt>
                <c:pt idx="585">
                  <c:v>1.81891632</c:v>
                </c:pt>
                <c:pt idx="586">
                  <c:v>1.8184461599999999</c:v>
                </c:pt>
                <c:pt idx="587">
                  <c:v>1.8180351299999999</c:v>
                </c:pt>
                <c:pt idx="588">
                  <c:v>1.8172433400000001</c:v>
                </c:pt>
                <c:pt idx="589">
                  <c:v>1.81705272</c:v>
                </c:pt>
                <c:pt idx="590">
                  <c:v>1.81648147</c:v>
                </c:pt>
                <c:pt idx="591">
                  <c:v>1.8159900899999999</c:v>
                </c:pt>
                <c:pt idx="592">
                  <c:v>1.8155992000000001</c:v>
                </c:pt>
                <c:pt idx="593">
                  <c:v>1.81509805</c:v>
                </c:pt>
                <c:pt idx="594">
                  <c:v>1.8145767500000001</c:v>
                </c:pt>
                <c:pt idx="595">
                  <c:v>1.8138048600000001</c:v>
                </c:pt>
                <c:pt idx="596">
                  <c:v>1.8135041000000001</c:v>
                </c:pt>
                <c:pt idx="597">
                  <c:v>1.8130630299999999</c:v>
                </c:pt>
                <c:pt idx="598">
                  <c:v>1.8123912799999999</c:v>
                </c:pt>
                <c:pt idx="599">
                  <c:v>1.8119603399999999</c:v>
                </c:pt>
                <c:pt idx="600">
                  <c:v>1.8113888499999999</c:v>
                </c:pt>
                <c:pt idx="601">
                  <c:v>1.81093788</c:v>
                </c:pt>
                <c:pt idx="602">
                  <c:v>1.81048656</c:v>
                </c:pt>
                <c:pt idx="603">
                  <c:v>1.80995536</c:v>
                </c:pt>
                <c:pt idx="604">
                  <c:v>1.8097448300000001</c:v>
                </c:pt>
                <c:pt idx="605">
                  <c:v>1.8090533</c:v>
                </c:pt>
                <c:pt idx="606">
                  <c:v>1.8084619</c:v>
                </c:pt>
                <c:pt idx="607">
                  <c:v>1.8081109500000001</c:v>
                </c:pt>
                <c:pt idx="608">
                  <c:v>1.8075496</c:v>
                </c:pt>
                <c:pt idx="609">
                  <c:v>1.8071384399999999</c:v>
                </c:pt>
                <c:pt idx="610">
                  <c:v>1.80639672</c:v>
                </c:pt>
                <c:pt idx="611">
                  <c:v>1.8059655400000001</c:v>
                </c:pt>
                <c:pt idx="612">
                  <c:v>1.8055145699999999</c:v>
                </c:pt>
                <c:pt idx="613">
                  <c:v>1.8050733800000001</c:v>
                </c:pt>
                <c:pt idx="614">
                  <c:v>1.8045420599999999</c:v>
                </c:pt>
                <c:pt idx="615">
                  <c:v>1.80389059</c:v>
                </c:pt>
                <c:pt idx="616">
                  <c:v>1.80359983</c:v>
                </c:pt>
                <c:pt idx="617">
                  <c:v>1.8030184499999999</c:v>
                </c:pt>
                <c:pt idx="618">
                  <c:v>1.8024770000000001</c:v>
                </c:pt>
                <c:pt idx="619">
                  <c:v>1.8019958700000001</c:v>
                </c:pt>
                <c:pt idx="620">
                  <c:v>1.80137455</c:v>
                </c:pt>
                <c:pt idx="621">
                  <c:v>1.8010235999999999</c:v>
                </c:pt>
                <c:pt idx="622">
                  <c:v>1.8004921700000001</c:v>
                </c:pt>
                <c:pt idx="623">
                  <c:v>1.80011141</c:v>
                </c:pt>
                <c:pt idx="624">
                  <c:v>1.79940963</c:v>
                </c:pt>
                <c:pt idx="625">
                  <c:v>1.7989685500000001</c:v>
                </c:pt>
                <c:pt idx="626">
                  <c:v>1.79840708</c:v>
                </c:pt>
                <c:pt idx="627">
                  <c:v>1.79791594</c:v>
                </c:pt>
                <c:pt idx="628">
                  <c:v>1.79752493</c:v>
                </c:pt>
                <c:pt idx="629">
                  <c:v>1.79693353</c:v>
                </c:pt>
                <c:pt idx="630">
                  <c:v>1.7967832100000001</c:v>
                </c:pt>
                <c:pt idx="631">
                  <c:v>1.7959913000000001</c:v>
                </c:pt>
                <c:pt idx="632">
                  <c:v>1.79553008</c:v>
                </c:pt>
                <c:pt idx="633">
                  <c:v>1.7950691000000001</c:v>
                </c:pt>
                <c:pt idx="634">
                  <c:v>1.79439723</c:v>
                </c:pt>
                <c:pt idx="635">
                  <c:v>1.7940665499999999</c:v>
                </c:pt>
                <c:pt idx="636">
                  <c:v>1.7935852999999999</c:v>
                </c:pt>
                <c:pt idx="637">
                  <c:v>1.7929337000000001</c:v>
                </c:pt>
                <c:pt idx="638">
                  <c:v>1.7923321699999999</c:v>
                </c:pt>
                <c:pt idx="639">
                  <c:v>1.7918912199999999</c:v>
                </c:pt>
                <c:pt idx="640">
                  <c:v>1.79152036</c:v>
                </c:pt>
                <c:pt idx="641">
                  <c:v>1.7911193400000001</c:v>
                </c:pt>
                <c:pt idx="642">
                  <c:v>1.79039752</c:v>
                </c:pt>
                <c:pt idx="643">
                  <c:v>1.7900166500000001</c:v>
                </c:pt>
                <c:pt idx="644">
                  <c:v>1.7896455499999999</c:v>
                </c:pt>
                <c:pt idx="645">
                  <c:v>1.78896403</c:v>
                </c:pt>
                <c:pt idx="646">
                  <c:v>1.7885530000000001</c:v>
                </c:pt>
                <c:pt idx="647">
                  <c:v>1.78824234</c:v>
                </c:pt>
                <c:pt idx="648">
                  <c:v>1.7875205300000001</c:v>
                </c:pt>
                <c:pt idx="649">
                  <c:v>1.7873500600000001</c:v>
                </c:pt>
                <c:pt idx="650">
                  <c:v>1.78667855</c:v>
                </c:pt>
                <c:pt idx="651">
                  <c:v>1.7860668900000001</c:v>
                </c:pt>
                <c:pt idx="652">
                  <c:v>1.7855457100000001</c:v>
                </c:pt>
                <c:pt idx="653">
                  <c:v>1.7849141399999999</c:v>
                </c:pt>
                <c:pt idx="654">
                  <c:v>1.7843426499999999</c:v>
                </c:pt>
                <c:pt idx="655">
                  <c:v>1.78412211</c:v>
                </c:pt>
                <c:pt idx="656">
                  <c:v>1.783571</c:v>
                </c:pt>
                <c:pt idx="657">
                  <c:v>1.7831697500000001</c:v>
                </c:pt>
                <c:pt idx="658">
                  <c:v>1.7823678300000001</c:v>
                </c:pt>
                <c:pt idx="659">
                  <c:v>1.78202701</c:v>
                </c:pt>
                <c:pt idx="660">
                  <c:v>1.78162599</c:v>
                </c:pt>
                <c:pt idx="661">
                  <c:v>1.7811548699999999</c:v>
                </c:pt>
                <c:pt idx="662">
                  <c:v>1.78060353</c:v>
                </c:pt>
                <c:pt idx="663">
                  <c:v>1.7801924899999999</c:v>
                </c:pt>
                <c:pt idx="664">
                  <c:v>1.77962124</c:v>
                </c:pt>
                <c:pt idx="665">
                  <c:v>1.7789696500000001</c:v>
                </c:pt>
                <c:pt idx="666">
                  <c:v>1.7787089300000001</c:v>
                </c:pt>
                <c:pt idx="667">
                  <c:v>1.77801728</c:v>
                </c:pt>
                <c:pt idx="668">
                  <c:v>1.77772653</c:v>
                </c:pt>
                <c:pt idx="669">
                  <c:v>1.77715504</c:v>
                </c:pt>
                <c:pt idx="670">
                  <c:v>1.77662385</c:v>
                </c:pt>
                <c:pt idx="671">
                  <c:v>1.7761727599999999</c:v>
                </c:pt>
                <c:pt idx="672">
                  <c:v>1.77569139</c:v>
                </c:pt>
                <c:pt idx="673">
                  <c:v>1.77493966</c:v>
                </c:pt>
                <c:pt idx="674">
                  <c:v>1.7748394000000001</c:v>
                </c:pt>
                <c:pt idx="675">
                  <c:v>1.77414787</c:v>
                </c:pt>
                <c:pt idx="676">
                  <c:v>1.7734862600000001</c:v>
                </c:pt>
                <c:pt idx="677">
                  <c:v>1.7733057699999999</c:v>
                </c:pt>
                <c:pt idx="678">
                  <c:v>1.7727042399999999</c:v>
                </c:pt>
                <c:pt idx="679">
                  <c:v>1.77206266</c:v>
                </c:pt>
                <c:pt idx="680">
                  <c:v>1.7715714</c:v>
                </c:pt>
                <c:pt idx="681">
                  <c:v>1.7711003999999999</c:v>
                </c:pt>
                <c:pt idx="682">
                  <c:v>1.77057898</c:v>
                </c:pt>
                <c:pt idx="683">
                  <c:v>1.7701379100000001</c:v>
                </c:pt>
                <c:pt idx="684">
                  <c:v>1.7696166</c:v>
                </c:pt>
                <c:pt idx="685">
                  <c:v>1.7690252099999999</c:v>
                </c:pt>
                <c:pt idx="686">
                  <c:v>1.7686341999999999</c:v>
                </c:pt>
                <c:pt idx="687">
                  <c:v>1.7682334200000001</c:v>
                </c:pt>
                <c:pt idx="688">
                  <c:v>1.7675433199999999</c:v>
                </c:pt>
                <c:pt idx="689">
                  <c:v>1.76699078</c:v>
                </c:pt>
                <c:pt idx="690">
                  <c:v>1.7664589900000001</c:v>
                </c:pt>
                <c:pt idx="691">
                  <c:v>1.76614738</c:v>
                </c:pt>
                <c:pt idx="692">
                  <c:v>1.76549661</c:v>
                </c:pt>
                <c:pt idx="693">
                  <c:v>1.7652260099999999</c:v>
                </c:pt>
                <c:pt idx="694">
                  <c:v>1.76457441</c:v>
                </c:pt>
                <c:pt idx="695">
                  <c:v>1.76432371</c:v>
                </c:pt>
                <c:pt idx="696">
                  <c:v>1.7636721099999999</c:v>
                </c:pt>
                <c:pt idx="697">
                  <c:v>1.76302063</c:v>
                </c:pt>
                <c:pt idx="698">
                  <c:v>1.7626696799999999</c:v>
                </c:pt>
                <c:pt idx="699">
                  <c:v>1.76199818</c:v>
                </c:pt>
                <c:pt idx="700">
                  <c:v>1.7616872800000001</c:v>
                </c:pt>
                <c:pt idx="701">
                  <c:v>1.7610357999999999</c:v>
                </c:pt>
                <c:pt idx="702">
                  <c:v>1.7604743199999999</c:v>
                </c:pt>
                <c:pt idx="703">
                  <c:v>1.7601636599999999</c:v>
                </c:pt>
                <c:pt idx="704">
                  <c:v>1.7593915499999999</c:v>
                </c:pt>
                <c:pt idx="705">
                  <c:v>1.75931156</c:v>
                </c:pt>
                <c:pt idx="706">
                  <c:v>1.7585997600000001</c:v>
                </c:pt>
                <c:pt idx="707">
                  <c:v>1.7580884699999999</c:v>
                </c:pt>
                <c:pt idx="708">
                  <c:v>1.7576474</c:v>
                </c:pt>
                <c:pt idx="709">
                  <c:v>1.75725639</c:v>
                </c:pt>
                <c:pt idx="710">
                  <c:v>1.75665498</c:v>
                </c:pt>
                <c:pt idx="711">
                  <c:v>1.75611377</c:v>
                </c:pt>
                <c:pt idx="712">
                  <c:v>1.7555022199999999</c:v>
                </c:pt>
                <c:pt idx="713">
                  <c:v>1.7550309900000001</c:v>
                </c:pt>
                <c:pt idx="714">
                  <c:v>1.75465</c:v>
                </c:pt>
                <c:pt idx="715">
                  <c:v>1.75398839</c:v>
                </c:pt>
                <c:pt idx="716">
                  <c:v>1.75377798</c:v>
                </c:pt>
                <c:pt idx="717">
                  <c:v>1.75307608</c:v>
                </c:pt>
                <c:pt idx="718">
                  <c:v>1.7528154899999999</c:v>
                </c:pt>
                <c:pt idx="719">
                  <c:v>1.7523143299999999</c:v>
                </c:pt>
                <c:pt idx="720">
                  <c:v>1.7516126599999999</c:v>
                </c:pt>
                <c:pt idx="721">
                  <c:v>1.7510511900000001</c:v>
                </c:pt>
                <c:pt idx="722">
                  <c:v>1.7506501699999999</c:v>
                </c:pt>
                <c:pt idx="723">
                  <c:v>1.7501289799999999</c:v>
                </c:pt>
                <c:pt idx="724">
                  <c:v>1.74963772</c:v>
                </c:pt>
                <c:pt idx="725">
                  <c:v>1.7490963900000001</c:v>
                </c:pt>
                <c:pt idx="726">
                  <c:v>1.7485450499999999</c:v>
                </c:pt>
                <c:pt idx="727">
                  <c:v>1.7481241199999999</c:v>
                </c:pt>
                <c:pt idx="728">
                  <c:v>1.74763286</c:v>
                </c:pt>
                <c:pt idx="729">
                  <c:v>1.7471317099999999</c:v>
                </c:pt>
                <c:pt idx="730">
                  <c:v>1.7465403100000001</c:v>
                </c:pt>
                <c:pt idx="731">
                  <c:v>1.74599886</c:v>
                </c:pt>
                <c:pt idx="732">
                  <c:v>1.7455778099999999</c:v>
                </c:pt>
                <c:pt idx="733">
                  <c:v>1.74502647</c:v>
                </c:pt>
                <c:pt idx="734">
                  <c:v>1.7446756400000001</c:v>
                </c:pt>
                <c:pt idx="735">
                  <c:v>1.74400413</c:v>
                </c:pt>
                <c:pt idx="736">
                  <c:v>1.74343264</c:v>
                </c:pt>
                <c:pt idx="737">
                  <c:v>1.74302161</c:v>
                </c:pt>
                <c:pt idx="738">
                  <c:v>1.74251044</c:v>
                </c:pt>
                <c:pt idx="739">
                  <c:v>1.7420091600000001</c:v>
                </c:pt>
                <c:pt idx="740">
                  <c:v>1.74150801</c:v>
                </c:pt>
                <c:pt idx="741">
                  <c:v>1.7410392800000001</c:v>
                </c:pt>
                <c:pt idx="742">
                  <c:v>1.7408051499999999</c:v>
                </c:pt>
                <c:pt idx="743">
                  <c:v>1.7399941699999999</c:v>
                </c:pt>
                <c:pt idx="744">
                  <c:v>1.73934269</c:v>
                </c:pt>
                <c:pt idx="745">
                  <c:v>1.73894167</c:v>
                </c:pt>
                <c:pt idx="746">
                  <c:v>1.73887134</c:v>
                </c:pt>
                <c:pt idx="747">
                  <c:v>1.7381898200000001</c:v>
                </c:pt>
                <c:pt idx="748">
                  <c:v>1.73753834</c:v>
                </c:pt>
                <c:pt idx="749">
                  <c:v>1.73696685</c:v>
                </c:pt>
                <c:pt idx="750">
                  <c:v>1.73645556</c:v>
                </c:pt>
                <c:pt idx="751">
                  <c:v>1.7361247500000001</c:v>
                </c:pt>
                <c:pt idx="752">
                  <c:v>1.7355031999999999</c:v>
                </c:pt>
                <c:pt idx="753">
                  <c:v>1.7350320800000001</c:v>
                </c:pt>
                <c:pt idx="754">
                  <c:v>1.7348817599999999</c:v>
                </c:pt>
                <c:pt idx="755">
                  <c:v>1.73388922</c:v>
                </c:pt>
                <c:pt idx="756">
                  <c:v>1.7334282400000001</c:v>
                </c:pt>
                <c:pt idx="757">
                  <c:v>1.73300707</c:v>
                </c:pt>
                <c:pt idx="758">
                  <c:v>1.73244584</c:v>
                </c:pt>
                <c:pt idx="759">
                  <c:v>1.73189449</c:v>
                </c:pt>
                <c:pt idx="760">
                  <c:v>1.7315034899999999</c:v>
                </c:pt>
                <c:pt idx="761">
                  <c:v>1.7310222399999999</c:v>
                </c:pt>
                <c:pt idx="762">
                  <c:v>1.7304507499999999</c:v>
                </c:pt>
                <c:pt idx="763">
                  <c:v>1.7300599800000001</c:v>
                </c:pt>
                <c:pt idx="764">
                  <c:v>1.72930801</c:v>
                </c:pt>
                <c:pt idx="765">
                  <c:v>1.7290275100000001</c:v>
                </c:pt>
                <c:pt idx="766">
                  <c:v>1.72871661</c:v>
                </c:pt>
                <c:pt idx="767">
                  <c:v>1.7281752800000001</c:v>
                </c:pt>
                <c:pt idx="768">
                  <c:v>1.7275237999999999</c:v>
                </c:pt>
                <c:pt idx="769">
                  <c:v>1.72712278</c:v>
                </c:pt>
                <c:pt idx="770">
                  <c:v>1.72651124</c:v>
                </c:pt>
                <c:pt idx="771">
                  <c:v>1.72604001</c:v>
                </c:pt>
                <c:pt idx="772">
                  <c:v>1.72553873</c:v>
                </c:pt>
                <c:pt idx="773">
                  <c:v>1.72504759</c:v>
                </c:pt>
                <c:pt idx="774">
                  <c:v>1.7245965000000001</c:v>
                </c:pt>
                <c:pt idx="775">
                  <c:v>1.7242155100000001</c:v>
                </c:pt>
                <c:pt idx="776">
                  <c:v>1.7235038300000001</c:v>
                </c:pt>
                <c:pt idx="777">
                  <c:v>1.7229826500000001</c:v>
                </c:pt>
                <c:pt idx="778">
                  <c:v>1.72261167</c:v>
                </c:pt>
                <c:pt idx="779">
                  <c:v>1.72205019</c:v>
                </c:pt>
                <c:pt idx="780">
                  <c:v>1.7215189900000001</c:v>
                </c:pt>
                <c:pt idx="781">
                  <c:v>1.72114813</c:v>
                </c:pt>
                <c:pt idx="782">
                  <c:v>1.7204163100000001</c:v>
                </c:pt>
                <c:pt idx="783">
                  <c:v>1.7198851100000001</c:v>
                </c:pt>
                <c:pt idx="784">
                  <c:v>1.7196344100000001</c:v>
                </c:pt>
                <c:pt idx="785">
                  <c:v>1.71886253</c:v>
                </c:pt>
                <c:pt idx="786">
                  <c:v>1.71866202</c:v>
                </c:pt>
                <c:pt idx="787">
                  <c:v>1.71794033</c:v>
                </c:pt>
                <c:pt idx="788">
                  <c:v>1.7177096599999999</c:v>
                </c:pt>
                <c:pt idx="789">
                  <c:v>1.7168575500000001</c:v>
                </c:pt>
                <c:pt idx="790">
                  <c:v>1.71645665</c:v>
                </c:pt>
                <c:pt idx="791">
                  <c:v>1.7159955499999999</c:v>
                </c:pt>
                <c:pt idx="792">
                  <c:v>1.7156446000000001</c:v>
                </c:pt>
                <c:pt idx="793">
                  <c:v>1.71489286</c:v>
                </c:pt>
                <c:pt idx="794">
                  <c:v>1.7142500899999999</c:v>
                </c:pt>
                <c:pt idx="795">
                  <c:v>1.7139903299999999</c:v>
                </c:pt>
                <c:pt idx="796">
                  <c:v>1.7134892900000001</c:v>
                </c:pt>
                <c:pt idx="797">
                  <c:v>1.7129480800000001</c:v>
                </c:pt>
                <c:pt idx="798">
                  <c:v>1.71259725</c:v>
                </c:pt>
                <c:pt idx="799">
                  <c:v>1.7119355199999999</c:v>
                </c:pt>
                <c:pt idx="800">
                  <c:v>1.71139419</c:v>
                </c:pt>
                <c:pt idx="801">
                  <c:v>1.7109531200000001</c:v>
                </c:pt>
                <c:pt idx="802">
                  <c:v>1.7105621099999999</c:v>
                </c:pt>
                <c:pt idx="803">
                  <c:v>1.7101510799999999</c:v>
                </c:pt>
                <c:pt idx="804">
                  <c:v>1.7097102399999999</c:v>
                </c:pt>
                <c:pt idx="805">
                  <c:v>1.7092590299999999</c:v>
                </c:pt>
                <c:pt idx="806">
                  <c:v>1.7086374799999999</c:v>
                </c:pt>
                <c:pt idx="807">
                  <c:v>1.7079957699999999</c:v>
                </c:pt>
                <c:pt idx="808">
                  <c:v>1.7074745899999999</c:v>
                </c:pt>
                <c:pt idx="809">
                  <c:v>1.7070235</c:v>
                </c:pt>
                <c:pt idx="810">
                  <c:v>1.7065525100000001</c:v>
                </c:pt>
                <c:pt idx="811">
                  <c:v>1.70606112</c:v>
                </c:pt>
                <c:pt idx="812">
                  <c:v>1.70545959</c:v>
                </c:pt>
                <c:pt idx="813">
                  <c:v>1.7049886000000001</c:v>
                </c:pt>
                <c:pt idx="814">
                  <c:v>1.70444727</c:v>
                </c:pt>
                <c:pt idx="815">
                  <c:v>1.70405626</c:v>
                </c:pt>
                <c:pt idx="816">
                  <c:v>1.70362532</c:v>
                </c:pt>
                <c:pt idx="817">
                  <c:v>1.70296347</c:v>
                </c:pt>
                <c:pt idx="818">
                  <c:v>1.70237207</c:v>
                </c:pt>
                <c:pt idx="819">
                  <c:v>1.70186079</c:v>
                </c:pt>
                <c:pt idx="820">
                  <c:v>1.7015000600000001</c:v>
                </c:pt>
                <c:pt idx="821">
                  <c:v>1.7010388400000001</c:v>
                </c:pt>
                <c:pt idx="822">
                  <c:v>1.70066798</c:v>
                </c:pt>
                <c:pt idx="823">
                  <c:v>1.7001066199999999</c:v>
                </c:pt>
                <c:pt idx="824">
                  <c:v>1.6995352500000001</c:v>
                </c:pt>
                <c:pt idx="825">
                  <c:v>1.6989036799999999</c:v>
                </c:pt>
                <c:pt idx="826">
                  <c:v>1.69859278</c:v>
                </c:pt>
                <c:pt idx="827">
                  <c:v>1.6982020099999999</c:v>
                </c:pt>
                <c:pt idx="828">
                  <c:v>1.69738996</c:v>
                </c:pt>
                <c:pt idx="829">
                  <c:v>1.69716942</c:v>
                </c:pt>
                <c:pt idx="830">
                  <c:v>1.69638741</c:v>
                </c:pt>
                <c:pt idx="831">
                  <c:v>1.69620693</c:v>
                </c:pt>
                <c:pt idx="832">
                  <c:v>1.6956356800000001</c:v>
                </c:pt>
                <c:pt idx="833">
                  <c:v>1.6951245100000001</c:v>
                </c:pt>
                <c:pt idx="834">
                  <c:v>1.69455314</c:v>
                </c:pt>
                <c:pt idx="835">
                  <c:v>1.69411182</c:v>
                </c:pt>
                <c:pt idx="836">
                  <c:v>1.69354033</c:v>
                </c:pt>
                <c:pt idx="837">
                  <c:v>1.69308949</c:v>
                </c:pt>
                <c:pt idx="838">
                  <c:v>1.69258821</c:v>
                </c:pt>
                <c:pt idx="839">
                  <c:v>1.69191658</c:v>
                </c:pt>
                <c:pt idx="840">
                  <c:v>1.6916358499999999</c:v>
                </c:pt>
                <c:pt idx="841">
                  <c:v>1.6910444499999999</c:v>
                </c:pt>
                <c:pt idx="842">
                  <c:v>1.6905232699999999</c:v>
                </c:pt>
                <c:pt idx="843">
                  <c:v>1.6899716899999999</c:v>
                </c:pt>
                <c:pt idx="844">
                  <c:v>1.68943048</c:v>
                </c:pt>
                <c:pt idx="845">
                  <c:v>1.68921268</c:v>
                </c:pt>
                <c:pt idx="846">
                  <c:v>1.68874872</c:v>
                </c:pt>
                <c:pt idx="847">
                  <c:v>1.68814731</c:v>
                </c:pt>
                <c:pt idx="848">
                  <c:v>1.6874957100000001</c:v>
                </c:pt>
                <c:pt idx="849">
                  <c:v>1.68713498</c:v>
                </c:pt>
                <c:pt idx="850">
                  <c:v>1.6865634899999999</c:v>
                </c:pt>
                <c:pt idx="851">
                  <c:v>1.68602216</c:v>
                </c:pt>
                <c:pt idx="852">
                  <c:v>1.6856513</c:v>
                </c:pt>
                <c:pt idx="853">
                  <c:v>1.68517005</c:v>
                </c:pt>
                <c:pt idx="854">
                  <c:v>1.6844081900000001</c:v>
                </c:pt>
                <c:pt idx="855">
                  <c:v>1.6841876499999999</c:v>
                </c:pt>
                <c:pt idx="856">
                  <c:v>1.68367636</c:v>
                </c:pt>
                <c:pt idx="857">
                  <c:v>1.6831952299999999</c:v>
                </c:pt>
                <c:pt idx="858">
                  <c:v>1.6825134799999999</c:v>
                </c:pt>
                <c:pt idx="859">
                  <c:v>1.6820422399999999</c:v>
                </c:pt>
                <c:pt idx="860">
                  <c:v>1.6815311900000001</c:v>
                </c:pt>
                <c:pt idx="861">
                  <c:v>1.68108988</c:v>
                </c:pt>
                <c:pt idx="862">
                  <c:v>1.68062913</c:v>
                </c:pt>
                <c:pt idx="863">
                  <c:v>1.6800574100000001</c:v>
                </c:pt>
                <c:pt idx="864">
                  <c:v>1.67957628</c:v>
                </c:pt>
                <c:pt idx="865">
                  <c:v>1.67914534</c:v>
                </c:pt>
                <c:pt idx="866">
                  <c:v>1.67851365</c:v>
                </c:pt>
                <c:pt idx="867">
                  <c:v>1.6781830799999999</c:v>
                </c:pt>
                <c:pt idx="868">
                  <c:v>1.67745101</c:v>
                </c:pt>
                <c:pt idx="869">
                  <c:v>1.67723048</c:v>
                </c:pt>
                <c:pt idx="870">
                  <c:v>1.6763784900000001</c:v>
                </c:pt>
                <c:pt idx="871">
                  <c:v>1.67593741</c:v>
                </c:pt>
                <c:pt idx="872">
                  <c:v>1.6753559099999999</c:v>
                </c:pt>
                <c:pt idx="873">
                  <c:v>1.67515528</c:v>
                </c:pt>
                <c:pt idx="874">
                  <c:v>1.67489493</c:v>
                </c:pt>
                <c:pt idx="875">
                  <c:v>1.67407298</c:v>
                </c:pt>
                <c:pt idx="876">
                  <c:v>1.6734813500000001</c:v>
                </c:pt>
                <c:pt idx="877">
                  <c:v>1.6730704300000001</c:v>
                </c:pt>
                <c:pt idx="878">
                  <c:v>1.6723887900000001</c:v>
                </c:pt>
                <c:pt idx="879">
                  <c:v>1.6719074199999999</c:v>
                </c:pt>
                <c:pt idx="880">
                  <c:v>1.67170715</c:v>
                </c:pt>
                <c:pt idx="881">
                  <c:v>1.67098546</c:v>
                </c:pt>
                <c:pt idx="882">
                  <c:v>1.6705040900000001</c:v>
                </c:pt>
                <c:pt idx="883">
                  <c:v>1.67012322</c:v>
                </c:pt>
                <c:pt idx="884">
                  <c:v>1.66963208</c:v>
                </c:pt>
                <c:pt idx="885">
                  <c:v>1.6688502999999999</c:v>
                </c:pt>
                <c:pt idx="886">
                  <c:v>1.66843915</c:v>
                </c:pt>
                <c:pt idx="887">
                  <c:v>1.6679780500000001</c:v>
                </c:pt>
                <c:pt idx="888">
                  <c:v>1.66753697</c:v>
                </c:pt>
                <c:pt idx="889">
                  <c:v>1.6668151600000001</c:v>
                </c:pt>
                <c:pt idx="890">
                  <c:v>1.6664141400000001</c:v>
                </c:pt>
                <c:pt idx="891">
                  <c:v>1.66604328</c:v>
                </c:pt>
                <c:pt idx="892">
                  <c:v>1.6655118499999999</c:v>
                </c:pt>
                <c:pt idx="893">
                  <c:v>1.6650307200000001</c:v>
                </c:pt>
                <c:pt idx="894">
                  <c:v>1.66446936</c:v>
                </c:pt>
                <c:pt idx="895">
                  <c:v>1.6640183900000001</c:v>
                </c:pt>
                <c:pt idx="896">
                  <c:v>1.66347694</c:v>
                </c:pt>
                <c:pt idx="897">
                  <c:v>1.6627352200000001</c:v>
                </c:pt>
                <c:pt idx="898">
                  <c:v>1.6625245799999999</c:v>
                </c:pt>
                <c:pt idx="899">
                  <c:v>1.66188157</c:v>
                </c:pt>
                <c:pt idx="900">
                  <c:v>1.66117132</c:v>
                </c:pt>
                <c:pt idx="901">
                  <c:v>1.66080034</c:v>
                </c:pt>
                <c:pt idx="902">
                  <c:v>1.6605597700000001</c:v>
                </c:pt>
                <c:pt idx="903">
                  <c:v>1.6599382199999999</c:v>
                </c:pt>
                <c:pt idx="904">
                  <c:v>1.6595573400000001</c:v>
                </c:pt>
                <c:pt idx="905">
                  <c:v>1.65910625</c:v>
                </c:pt>
                <c:pt idx="906">
                  <c:v>1.65835428</c:v>
                </c:pt>
                <c:pt idx="907">
                  <c:v>1.6578731499999999</c:v>
                </c:pt>
                <c:pt idx="908">
                  <c:v>1.65742207</c:v>
                </c:pt>
                <c:pt idx="909">
                  <c:v>1.6569409399999999</c:v>
                </c:pt>
                <c:pt idx="910">
                  <c:v>1.6566601999999999</c:v>
                </c:pt>
                <c:pt idx="911">
                  <c:v>1.65584826</c:v>
                </c:pt>
                <c:pt idx="912">
                  <c:v>1.6555675299999999</c:v>
                </c:pt>
                <c:pt idx="913">
                  <c:v>1.6549462100000001</c:v>
                </c:pt>
                <c:pt idx="914">
                  <c:v>1.6546253</c:v>
                </c:pt>
                <c:pt idx="915">
                  <c:v>1.6539837100000001</c:v>
                </c:pt>
                <c:pt idx="916">
                  <c:v>1.6534422600000001</c:v>
                </c:pt>
                <c:pt idx="917">
                  <c:v>1.65302134</c:v>
                </c:pt>
                <c:pt idx="918">
                  <c:v>1.65235972</c:v>
                </c:pt>
                <c:pt idx="919">
                  <c:v>1.6520792200000001</c:v>
                </c:pt>
                <c:pt idx="920">
                  <c:v>1.6513473999999999</c:v>
                </c:pt>
                <c:pt idx="921">
                  <c:v>1.6508761599999999</c:v>
                </c:pt>
                <c:pt idx="922">
                  <c:v>1.6504851599999999</c:v>
                </c:pt>
                <c:pt idx="923">
                  <c:v>1.6498135300000001</c:v>
                </c:pt>
                <c:pt idx="924">
                  <c:v>1.6494526899999999</c:v>
                </c:pt>
                <c:pt idx="925">
                  <c:v>1.64887118</c:v>
                </c:pt>
                <c:pt idx="926">
                  <c:v>1.64840996</c:v>
                </c:pt>
                <c:pt idx="927">
                  <c:v>1.6480992999999999</c:v>
                </c:pt>
                <c:pt idx="928">
                  <c:v>1.6475177999999999</c:v>
                </c:pt>
                <c:pt idx="929">
                  <c:v>1.64684629</c:v>
                </c:pt>
                <c:pt idx="930">
                  <c:v>1.6465154900000001</c:v>
                </c:pt>
                <c:pt idx="931">
                  <c:v>1.6460041999999999</c:v>
                </c:pt>
                <c:pt idx="932">
                  <c:v>1.6456031799999999</c:v>
                </c:pt>
                <c:pt idx="933">
                  <c:v>1.6451519699999999</c:v>
                </c:pt>
                <c:pt idx="934">
                  <c:v>1.64454067</c:v>
                </c:pt>
                <c:pt idx="935">
                  <c:v>1.64386904</c:v>
                </c:pt>
                <c:pt idx="936">
                  <c:v>1.6434478800000001</c:v>
                </c:pt>
                <c:pt idx="937">
                  <c:v>1.6431472300000001</c:v>
                </c:pt>
                <c:pt idx="938">
                  <c:v>1.64234543</c:v>
                </c:pt>
                <c:pt idx="939">
                  <c:v>1.64219487</c:v>
                </c:pt>
                <c:pt idx="940">
                  <c:v>1.64139283</c:v>
                </c:pt>
                <c:pt idx="941">
                  <c:v>1.6408215799999999</c:v>
                </c:pt>
                <c:pt idx="942">
                  <c:v>1.6405006600000001</c:v>
                </c:pt>
                <c:pt idx="943">
                  <c:v>1.63991928</c:v>
                </c:pt>
                <c:pt idx="944">
                  <c:v>1.6395484199999999</c:v>
                </c:pt>
                <c:pt idx="945">
                  <c:v>1.63892674</c:v>
                </c:pt>
                <c:pt idx="946">
                  <c:v>1.6382149500000001</c:v>
                </c:pt>
                <c:pt idx="947">
                  <c:v>1.6381250599999999</c:v>
                </c:pt>
                <c:pt idx="948">
                  <c:v>1.6375635900000001</c:v>
                </c:pt>
                <c:pt idx="949">
                  <c:v>1.63687205</c:v>
                </c:pt>
                <c:pt idx="950">
                  <c:v>1.6365211</c:v>
                </c:pt>
                <c:pt idx="951">
                  <c:v>1.6359310199999999</c:v>
                </c:pt>
                <c:pt idx="952">
                  <c:v>1.63554847</c:v>
                </c:pt>
                <c:pt idx="953">
                  <c:v>1.63510752</c:v>
                </c:pt>
                <c:pt idx="954">
                  <c:v>1.6344057299999999</c:v>
                </c:pt>
                <c:pt idx="955">
                  <c:v>1.6340949499999999</c:v>
                </c:pt>
                <c:pt idx="956">
                  <c:v>1.6333133</c:v>
                </c:pt>
                <c:pt idx="957">
                  <c:v>1.63282192</c:v>
                </c:pt>
                <c:pt idx="958">
                  <c:v>1.63252127</c:v>
                </c:pt>
                <c:pt idx="959">
                  <c:v>1.6320198800000001</c:v>
                </c:pt>
                <c:pt idx="960">
                  <c:v>1.63146853</c:v>
                </c:pt>
                <c:pt idx="961">
                  <c:v>1.6310577399999999</c:v>
                </c:pt>
                <c:pt idx="962">
                  <c:v>1.6305864999999999</c:v>
                </c:pt>
                <c:pt idx="963">
                  <c:v>1.6300049999999999</c:v>
                </c:pt>
                <c:pt idx="964">
                  <c:v>1.6294838199999999</c:v>
                </c:pt>
                <c:pt idx="965">
                  <c:v>1.62885225</c:v>
                </c:pt>
                <c:pt idx="966">
                  <c:v>1.6282306900000001</c:v>
                </c:pt>
                <c:pt idx="967">
                  <c:v>1.6279098999999999</c:v>
                </c:pt>
                <c:pt idx="968">
                  <c:v>1.62746882</c:v>
                </c:pt>
                <c:pt idx="969">
                  <c:v>1.6269074699999999</c:v>
                </c:pt>
                <c:pt idx="970">
                  <c:v>1.6262658800000001</c:v>
                </c:pt>
                <c:pt idx="971">
                  <c:v>1.6260453500000001</c:v>
                </c:pt>
                <c:pt idx="972">
                  <c:v>1.62558424</c:v>
                </c:pt>
                <c:pt idx="973">
                  <c:v>1.62509298</c:v>
                </c:pt>
                <c:pt idx="974">
                  <c:v>1.6247020999999999</c:v>
                </c:pt>
                <c:pt idx="975">
                  <c:v>1.6243412500000001</c:v>
                </c:pt>
                <c:pt idx="976">
                  <c:v>1.62354946</c:v>
                </c:pt>
                <c:pt idx="977">
                  <c:v>1.6230680900000001</c:v>
                </c:pt>
                <c:pt idx="978">
                  <c:v>1.62260699</c:v>
                </c:pt>
                <c:pt idx="979">
                  <c:v>1.6220957</c:v>
                </c:pt>
                <c:pt idx="980">
                  <c:v>1.6214038099999999</c:v>
                </c:pt>
                <c:pt idx="981">
                  <c:v>1.62113321</c:v>
                </c:pt>
                <c:pt idx="982">
                  <c:v>1.6206520799999999</c:v>
                </c:pt>
                <c:pt idx="983">
                  <c:v>1.6201508</c:v>
                </c:pt>
                <c:pt idx="984">
                  <c:v>1.6195394999999999</c:v>
                </c:pt>
                <c:pt idx="985">
                  <c:v>1.6191785299999999</c:v>
                </c:pt>
                <c:pt idx="986">
                  <c:v>1.6184867599999999</c:v>
                </c:pt>
                <c:pt idx="987">
                  <c:v>1.6182563299999999</c:v>
                </c:pt>
                <c:pt idx="988">
                  <c:v>1.61766481</c:v>
                </c:pt>
                <c:pt idx="989">
                  <c:v>1.6171637800000001</c:v>
                </c:pt>
                <c:pt idx="990">
                  <c:v>1.6166925400000001</c:v>
                </c:pt>
                <c:pt idx="991">
                  <c:v>1.61601079</c:v>
                </c:pt>
                <c:pt idx="992">
                  <c:v>1.6154995000000001</c:v>
                </c:pt>
                <c:pt idx="993">
                  <c:v>1.6152088600000001</c:v>
                </c:pt>
                <c:pt idx="994">
                  <c:v>1.61472762</c:v>
                </c:pt>
                <c:pt idx="995">
                  <c:v>1.6141160699999999</c:v>
                </c:pt>
                <c:pt idx="996">
                  <c:v>1.6136651</c:v>
                </c:pt>
                <c:pt idx="997">
                  <c:v>1.6131336700000001</c:v>
                </c:pt>
                <c:pt idx="998">
                  <c:v>1.61264253</c:v>
                </c:pt>
                <c:pt idx="999">
                  <c:v>1.61203122</c:v>
                </c:pt>
                <c:pt idx="1000">
                  <c:v>1.6115498500000001</c:v>
                </c:pt>
                <c:pt idx="1001">
                  <c:v>1.6109685899999999</c:v>
                </c:pt>
                <c:pt idx="1002">
                  <c:v>1.6104674299999999</c:v>
                </c:pt>
                <c:pt idx="1003">
                  <c:v>1.6102266300000001</c:v>
                </c:pt>
                <c:pt idx="1004">
                  <c:v>1.60951483</c:v>
                </c:pt>
                <c:pt idx="1005">
                  <c:v>1.60929441</c:v>
                </c:pt>
                <c:pt idx="1006">
                  <c:v>1.6086527100000001</c:v>
                </c:pt>
                <c:pt idx="1007">
                  <c:v>1.6080412900000001</c:v>
                </c:pt>
                <c:pt idx="1008">
                  <c:v>1.6077605500000001</c:v>
                </c:pt>
                <c:pt idx="1009">
                  <c:v>1.60714924</c:v>
                </c:pt>
                <c:pt idx="1010">
                  <c:v>1.6066478500000001</c:v>
                </c:pt>
                <c:pt idx="1011">
                  <c:v>1.60618675</c:v>
                </c:pt>
                <c:pt idx="1012">
                  <c:v>1.60569549</c:v>
                </c:pt>
                <c:pt idx="1013">
                  <c:v>1.60510409</c:v>
                </c:pt>
                <c:pt idx="1014">
                  <c:v>1.60490358</c:v>
                </c:pt>
                <c:pt idx="1015">
                  <c:v>1.60407162</c:v>
                </c:pt>
                <c:pt idx="1016">
                  <c:v>1.6037508199999999</c:v>
                </c:pt>
                <c:pt idx="1017">
                  <c:v>1.6030690700000001</c:v>
                </c:pt>
                <c:pt idx="1018">
                  <c:v>1.60261798</c:v>
                </c:pt>
                <c:pt idx="1019">
                  <c:v>1.60210681</c:v>
                </c:pt>
                <c:pt idx="1020">
                  <c:v>1.6015454499999999</c:v>
                </c:pt>
                <c:pt idx="1021">
                  <c:v>1.60101402</c:v>
                </c:pt>
                <c:pt idx="1022">
                  <c:v>1.6007031199999999</c:v>
                </c:pt>
                <c:pt idx="1023">
                  <c:v>1.6002219900000001</c:v>
                </c:pt>
                <c:pt idx="1024">
                  <c:v>1.59955037</c:v>
                </c:pt>
                <c:pt idx="1025">
                  <c:v>1.59912944</c:v>
                </c:pt>
                <c:pt idx="1026">
                  <c:v>1.5987182900000001</c:v>
                </c:pt>
                <c:pt idx="1027">
                  <c:v>1.5980969700000001</c:v>
                </c:pt>
                <c:pt idx="1028">
                  <c:v>1.59772611</c:v>
                </c:pt>
                <c:pt idx="1029">
                  <c:v>1.5972850300000001</c:v>
                </c:pt>
                <c:pt idx="1030">
                  <c:v>1.59660351</c:v>
                </c:pt>
                <c:pt idx="1031">
                  <c:v>1.5962826000000001</c:v>
                </c:pt>
                <c:pt idx="1032">
                  <c:v>1.59573126</c:v>
                </c:pt>
                <c:pt idx="1033">
                  <c:v>1.5949593799999999</c:v>
                </c:pt>
                <c:pt idx="1034">
                  <c:v>1.5946283299999999</c:v>
                </c:pt>
                <c:pt idx="1035">
                  <c:v>1.5940469500000001</c:v>
                </c:pt>
                <c:pt idx="1036">
                  <c:v>1.59345567</c:v>
                </c:pt>
                <c:pt idx="1037">
                  <c:v>1.5932753099999999</c:v>
                </c:pt>
                <c:pt idx="1038">
                  <c:v>1.5925935499999999</c:v>
                </c:pt>
                <c:pt idx="1039">
                  <c:v>1.59200203</c:v>
                </c:pt>
                <c:pt idx="1040">
                  <c:v>1.5915309200000001</c:v>
                </c:pt>
                <c:pt idx="1041">
                  <c:v>1.59108984</c:v>
                </c:pt>
                <c:pt idx="1042">
                  <c:v>1.5904784199999999</c:v>
                </c:pt>
                <c:pt idx="1043">
                  <c:v>1.59004736</c:v>
                </c:pt>
                <c:pt idx="1044">
                  <c:v>1.5898066799999999</c:v>
                </c:pt>
                <c:pt idx="1045">
                  <c:v>1.5890348000000001</c:v>
                </c:pt>
                <c:pt idx="1046">
                  <c:v>1.58858371</c:v>
                </c:pt>
                <c:pt idx="1047">
                  <c:v>1.5880423800000001</c:v>
                </c:pt>
                <c:pt idx="1048">
                  <c:v>1.5875310899999999</c:v>
                </c:pt>
                <c:pt idx="1049">
                  <c:v>1.58738077</c:v>
                </c:pt>
                <c:pt idx="1050">
                  <c:v>1.5865287800000001</c:v>
                </c:pt>
                <c:pt idx="1051">
                  <c:v>1.5861476699999999</c:v>
                </c:pt>
                <c:pt idx="1052">
                  <c:v>1.5857267399999999</c:v>
                </c:pt>
                <c:pt idx="1053">
                  <c:v>1.58512509</c:v>
                </c:pt>
                <c:pt idx="1054">
                  <c:v>1.5844034</c:v>
                </c:pt>
                <c:pt idx="1055">
                  <c:v>1.58417261</c:v>
                </c:pt>
                <c:pt idx="1056">
                  <c:v>1.5836207899999999</c:v>
                </c:pt>
                <c:pt idx="1057">
                  <c:v>1.58324051</c:v>
                </c:pt>
                <c:pt idx="1058">
                  <c:v>1.5825488599999999</c:v>
                </c:pt>
                <c:pt idx="1059">
                  <c:v>1.58190739</c:v>
                </c:pt>
                <c:pt idx="1060">
                  <c:v>1.5816768400000001</c:v>
                </c:pt>
                <c:pt idx="1061">
                  <c:v>1.58119571</c:v>
                </c:pt>
                <c:pt idx="1062">
                  <c:v>1.58043373</c:v>
                </c:pt>
                <c:pt idx="1063">
                  <c:v>1.5798322</c:v>
                </c:pt>
                <c:pt idx="1064">
                  <c:v>1.5793911199999999</c:v>
                </c:pt>
                <c:pt idx="1065">
                  <c:v>1.5792709599999999</c:v>
                </c:pt>
                <c:pt idx="1066">
                  <c:v>1.5786192400000001</c:v>
                </c:pt>
                <c:pt idx="1067">
                  <c:v>1.57784736</c:v>
                </c:pt>
                <c:pt idx="1068">
                  <c:v>1.5777570000000001</c:v>
                </c:pt>
                <c:pt idx="1069">
                  <c:v>1.5770154000000001</c:v>
                </c:pt>
                <c:pt idx="1070">
                  <c:v>1.5766143800000001</c:v>
                </c:pt>
                <c:pt idx="1071">
                  <c:v>1.576033</c:v>
                </c:pt>
                <c:pt idx="1072">
                  <c:v>1.5756219600000001</c:v>
                </c:pt>
                <c:pt idx="1073">
                  <c:v>1.57515085</c:v>
                </c:pt>
                <c:pt idx="1074">
                  <c:v>1.57457936</c:v>
                </c:pt>
                <c:pt idx="1075">
                  <c:v>1.57386768</c:v>
                </c:pt>
                <c:pt idx="1076">
                  <c:v>1.57365716</c:v>
                </c:pt>
                <c:pt idx="1077">
                  <c:v>1.5730356000000001</c:v>
                </c:pt>
                <c:pt idx="1078">
                  <c:v>1.5724641100000001</c:v>
                </c:pt>
                <c:pt idx="1079">
                  <c:v>1.5722136499999999</c:v>
                </c:pt>
                <c:pt idx="1080">
                  <c:v>1.57153213</c:v>
                </c:pt>
                <c:pt idx="1081">
                  <c:v>1.5711109599999999</c:v>
                </c:pt>
                <c:pt idx="1082">
                  <c:v>1.5706096899999999</c:v>
                </c:pt>
                <c:pt idx="1083">
                  <c:v>1.5700284200000001</c:v>
                </c:pt>
                <c:pt idx="1084">
                  <c:v>1.5696374200000001</c:v>
                </c:pt>
                <c:pt idx="1085">
                  <c:v>1.56889558</c:v>
                </c:pt>
                <c:pt idx="1086">
                  <c:v>1.56848443</c:v>
                </c:pt>
                <c:pt idx="1087">
                  <c:v>1.56793308</c:v>
                </c:pt>
                <c:pt idx="1088">
                  <c:v>1.56748211</c:v>
                </c:pt>
                <c:pt idx="1089">
                  <c:v>1.5670609499999999</c:v>
                </c:pt>
                <c:pt idx="1090">
                  <c:v>1.56648958</c:v>
                </c:pt>
                <c:pt idx="1091">
                  <c:v>1.5658078200000001</c:v>
                </c:pt>
                <c:pt idx="1092">
                  <c:v>1.56563735</c:v>
                </c:pt>
                <c:pt idx="1093">
                  <c:v>1.5649458199999999</c:v>
                </c:pt>
                <c:pt idx="1094">
                  <c:v>1.5644145</c:v>
                </c:pt>
                <c:pt idx="1095">
                  <c:v>1.56409383</c:v>
                </c:pt>
                <c:pt idx="1096">
                  <c:v>1.56338215</c:v>
                </c:pt>
                <c:pt idx="1097">
                  <c:v>1.5628607299999999</c:v>
                </c:pt>
                <c:pt idx="1098">
                  <c:v>1.5623095</c:v>
                </c:pt>
                <c:pt idx="1099">
                  <c:v>1.5619486600000001</c:v>
                </c:pt>
                <c:pt idx="1100">
                  <c:v>1.5615476399999999</c:v>
                </c:pt>
                <c:pt idx="1101">
                  <c:v>1.5611566299999999</c:v>
                </c:pt>
                <c:pt idx="1102">
                  <c:v>1.56052506</c:v>
                </c:pt>
                <c:pt idx="1103">
                  <c:v>1.5599837299999999</c:v>
                </c:pt>
                <c:pt idx="1104">
                  <c:v>1.5595928400000001</c:v>
                </c:pt>
                <c:pt idx="1105">
                  <c:v>1.5591015800000001</c:v>
                </c:pt>
                <c:pt idx="1106">
                  <c:v>1.5586193800000001</c:v>
                </c:pt>
                <c:pt idx="1107">
                  <c:v>1.55800903</c:v>
                </c:pt>
                <c:pt idx="1108">
                  <c:v>1.55757737</c:v>
                </c:pt>
                <c:pt idx="1109">
                  <c:v>1.5573370499999999</c:v>
                </c:pt>
                <c:pt idx="1110">
                  <c:v>1.5566154699999999</c:v>
                </c:pt>
                <c:pt idx="1111">
                  <c:v>1.5560040500000001</c:v>
                </c:pt>
                <c:pt idx="1112">
                  <c:v>1.5554025199999999</c:v>
                </c:pt>
                <c:pt idx="1113">
                  <c:v>1.55465078</c:v>
                </c:pt>
                <c:pt idx="1114">
                  <c:v>1.5542396300000001</c:v>
                </c:pt>
                <c:pt idx="1115">
                  <c:v>1.55386877</c:v>
                </c:pt>
                <c:pt idx="1116">
                  <c:v>1.55327737</c:v>
                </c:pt>
                <c:pt idx="1117">
                  <c:v>1.5527360400000001</c:v>
                </c:pt>
                <c:pt idx="1118">
                  <c:v>1.5520342600000001</c:v>
                </c:pt>
                <c:pt idx="1119">
                  <c:v>1.5517435100000001</c:v>
                </c:pt>
                <c:pt idx="1120">
                  <c:v>1.5510017899999999</c:v>
                </c:pt>
                <c:pt idx="1121">
                  <c:v>1.5507211700000001</c:v>
                </c:pt>
                <c:pt idx="1122">
                  <c:v>1.55018985</c:v>
                </c:pt>
                <c:pt idx="1123">
                  <c:v>1.5496483999999999</c:v>
                </c:pt>
                <c:pt idx="1124">
                  <c:v>1.54916728</c:v>
                </c:pt>
                <c:pt idx="1125">
                  <c:v>1.5487163100000001</c:v>
                </c:pt>
                <c:pt idx="1126">
                  <c:v>1.5482550900000001</c:v>
                </c:pt>
                <c:pt idx="1127">
                  <c:v>1.5476435399999999</c:v>
                </c:pt>
                <c:pt idx="1128">
                  <c:v>1.54717243</c:v>
                </c:pt>
                <c:pt idx="1129">
                  <c:v>1.5466911800000001</c:v>
                </c:pt>
                <c:pt idx="1130">
                  <c:v>1.5462802600000001</c:v>
                </c:pt>
                <c:pt idx="1131">
                  <c:v>1.54559863</c:v>
                </c:pt>
                <c:pt idx="1132">
                  <c:v>1.5452778300000001</c:v>
                </c:pt>
                <c:pt idx="1133">
                  <c:v>1.5447465199999999</c:v>
                </c:pt>
                <c:pt idx="1134">
                  <c:v>1.54420519</c:v>
                </c:pt>
                <c:pt idx="1135">
                  <c:v>1.54370403</c:v>
                </c:pt>
                <c:pt idx="1136">
                  <c:v>1.5429820999999999</c:v>
                </c:pt>
                <c:pt idx="1137">
                  <c:v>1.54276156</c:v>
                </c:pt>
                <c:pt idx="1138">
                  <c:v>1.5421803000000001</c:v>
                </c:pt>
                <c:pt idx="1139">
                  <c:v>1.5416088100000001</c:v>
                </c:pt>
                <c:pt idx="1140">
                  <c:v>1.54104745</c:v>
                </c:pt>
                <c:pt idx="1141">
                  <c:v>1.5407767299999999</c:v>
                </c:pt>
                <c:pt idx="1142">
                  <c:v>1.53995466</c:v>
                </c:pt>
                <c:pt idx="1143">
                  <c:v>1.5395538799999999</c:v>
                </c:pt>
                <c:pt idx="1144">
                  <c:v>1.53914273</c:v>
                </c:pt>
                <c:pt idx="1145">
                  <c:v>1.5386616</c:v>
                </c:pt>
                <c:pt idx="1146">
                  <c:v>1.5380200100000001</c:v>
                </c:pt>
                <c:pt idx="1147">
                  <c:v>1.5376390200000001</c:v>
                </c:pt>
                <c:pt idx="1148">
                  <c:v>1.5369974399999999</c:v>
                </c:pt>
                <c:pt idx="1149">
                  <c:v>1.53674686</c:v>
                </c:pt>
                <c:pt idx="1150">
                  <c:v>1.5362457</c:v>
                </c:pt>
                <c:pt idx="1151">
                  <c:v>1.53556395</c:v>
                </c:pt>
                <c:pt idx="1152">
                  <c:v>1.5351529100000001</c:v>
                </c:pt>
                <c:pt idx="1153">
                  <c:v>1.53485227</c:v>
                </c:pt>
                <c:pt idx="1154">
                  <c:v>1.53417063</c:v>
                </c:pt>
                <c:pt idx="1155">
                  <c:v>1.5336293000000001</c:v>
                </c:pt>
                <c:pt idx="1156">
                  <c:v>1.53309786</c:v>
                </c:pt>
                <c:pt idx="1157">
                  <c:v>1.5325566500000001</c:v>
                </c:pt>
                <c:pt idx="1158">
                  <c:v>1.5320253399999999</c:v>
                </c:pt>
                <c:pt idx="1159">
                  <c:v>1.53160429</c:v>
                </c:pt>
                <c:pt idx="1160">
                  <c:v>1.5310933600000001</c:v>
                </c:pt>
                <c:pt idx="1161">
                  <c:v>1.53058183</c:v>
                </c:pt>
                <c:pt idx="1162">
                  <c:v>1.53019083</c:v>
                </c:pt>
                <c:pt idx="1163">
                  <c:v>1.5293488500000001</c:v>
                </c:pt>
                <c:pt idx="1164">
                  <c:v>1.5291383300000001</c:v>
                </c:pt>
                <c:pt idx="1165">
                  <c:v>1.5286670899999999</c:v>
                </c:pt>
                <c:pt idx="1166">
                  <c:v>1.5283362899999999</c:v>
                </c:pt>
                <c:pt idx="1167">
                  <c:v>1.52752435</c:v>
                </c:pt>
                <c:pt idx="1168">
                  <c:v>1.5271633899999999</c:v>
                </c:pt>
                <c:pt idx="1169">
                  <c:v>1.5267725000000001</c:v>
                </c:pt>
                <c:pt idx="1170">
                  <c:v>1.5262612099999999</c:v>
                </c:pt>
                <c:pt idx="1171">
                  <c:v>1.5256998500000001</c:v>
                </c:pt>
                <c:pt idx="1172">
                  <c:v>1.5251987</c:v>
                </c:pt>
                <c:pt idx="1173">
                  <c:v>1.52473748</c:v>
                </c:pt>
                <c:pt idx="1174">
                  <c:v>1.52410603</c:v>
                </c:pt>
                <c:pt idx="1175">
                  <c:v>1.5235645799999999</c:v>
                </c:pt>
                <c:pt idx="1176">
                  <c:v>1.5230835700000001</c:v>
                </c:pt>
                <c:pt idx="1177">
                  <c:v>1.52274263</c:v>
                </c:pt>
                <c:pt idx="1178">
                  <c:v>1.5224018100000001</c:v>
                </c:pt>
                <c:pt idx="1179">
                  <c:v>1.5218104100000001</c:v>
                </c:pt>
                <c:pt idx="1180">
                  <c:v>1.5211688299999999</c:v>
                </c:pt>
                <c:pt idx="1181">
                  <c:v>1.5206275</c:v>
                </c:pt>
                <c:pt idx="1182">
                  <c:v>1.52045703</c:v>
                </c:pt>
                <c:pt idx="1183">
                  <c:v>1.5195148000000001</c:v>
                </c:pt>
                <c:pt idx="1184">
                  <c:v>1.5191137800000001</c:v>
                </c:pt>
                <c:pt idx="1185">
                  <c:v>1.5186827199999999</c:v>
                </c:pt>
                <c:pt idx="1186">
                  <c:v>1.5180813099999999</c:v>
                </c:pt>
                <c:pt idx="1187">
                  <c:v>1.5178206000000001</c:v>
                </c:pt>
                <c:pt idx="1188">
                  <c:v>1.5171388400000001</c:v>
                </c:pt>
                <c:pt idx="1189">
                  <c:v>1.51674807</c:v>
                </c:pt>
                <c:pt idx="1190">
                  <c:v>1.51607633</c:v>
                </c:pt>
                <c:pt idx="1191">
                  <c:v>1.51565528</c:v>
                </c:pt>
                <c:pt idx="1192">
                  <c:v>1.5152242199999999</c:v>
                </c:pt>
                <c:pt idx="1193">
                  <c:v>1.51462293</c:v>
                </c:pt>
                <c:pt idx="1194">
                  <c:v>1.5143821200000001</c:v>
                </c:pt>
                <c:pt idx="1195">
                  <c:v>1.5136704400000001</c:v>
                </c:pt>
                <c:pt idx="1196">
                  <c:v>1.5131491399999999</c:v>
                </c:pt>
                <c:pt idx="1197">
                  <c:v>1.5126178299999999</c:v>
                </c:pt>
                <c:pt idx="1198">
                  <c:v>1.5120965200000001</c:v>
                </c:pt>
                <c:pt idx="1199">
                  <c:v>1.51147509</c:v>
                </c:pt>
                <c:pt idx="1200">
                  <c:v>1.5110440300000001</c:v>
                </c:pt>
                <c:pt idx="1201">
                  <c:v>1.5106028300000001</c:v>
                </c:pt>
                <c:pt idx="1202">
                  <c:v>1.5102419899999999</c:v>
                </c:pt>
                <c:pt idx="1203">
                  <c:v>1.5095903900000001</c:v>
                </c:pt>
                <c:pt idx="1204">
                  <c:v>1.50918949</c:v>
                </c:pt>
                <c:pt idx="1205">
                  <c:v>1.5086079800000001</c:v>
                </c:pt>
                <c:pt idx="1206">
                  <c:v>1.50785613</c:v>
                </c:pt>
                <c:pt idx="1207">
                  <c:v>1.50764561</c:v>
                </c:pt>
                <c:pt idx="1208">
                  <c:v>1.5071044</c:v>
                </c:pt>
                <c:pt idx="1209">
                  <c:v>1.5066833500000001</c:v>
                </c:pt>
                <c:pt idx="1210">
                  <c:v>1.50620222</c:v>
                </c:pt>
                <c:pt idx="1211">
                  <c:v>1.50563991</c:v>
                </c:pt>
                <c:pt idx="1212">
                  <c:v>1.5052809700000001</c:v>
                </c:pt>
                <c:pt idx="1213">
                  <c:v>1.5048600400000001</c:v>
                </c:pt>
                <c:pt idx="1214">
                  <c:v>1.50415707</c:v>
                </c:pt>
                <c:pt idx="1215">
                  <c:v>1.5036859499999999</c:v>
                </c:pt>
                <c:pt idx="1216">
                  <c:v>1.50324488</c:v>
                </c:pt>
                <c:pt idx="1217">
                  <c:v>1.5026735099999999</c:v>
                </c:pt>
                <c:pt idx="1218">
                  <c:v>1.5019918699999999</c:v>
                </c:pt>
                <c:pt idx="1219">
                  <c:v>1.50186157</c:v>
                </c:pt>
                <c:pt idx="1220">
                  <c:v>1.50115979</c:v>
                </c:pt>
                <c:pt idx="1221">
                  <c:v>1.50036788</c:v>
                </c:pt>
                <c:pt idx="1222">
                  <c:v>1.5001975299999999</c:v>
                </c:pt>
                <c:pt idx="1223">
                  <c:v>1.4995157699999999</c:v>
                </c:pt>
                <c:pt idx="1224">
                  <c:v>1.4991349</c:v>
                </c:pt>
                <c:pt idx="1225">
                  <c:v>1.49856353</c:v>
                </c:pt>
                <c:pt idx="1226">
                  <c:v>1.49808228</c:v>
                </c:pt>
                <c:pt idx="1227">
                  <c:v>1.4976311899999999</c:v>
                </c:pt>
                <c:pt idx="1228">
                  <c:v>1.49705982</c:v>
                </c:pt>
                <c:pt idx="1229">
                  <c:v>1.4966186299999999</c:v>
                </c:pt>
                <c:pt idx="1230">
                  <c:v>1.4962177299999999</c:v>
                </c:pt>
                <c:pt idx="1231">
                  <c:v>1.4953556100000001</c:v>
                </c:pt>
                <c:pt idx="1232">
                  <c:v>1.4951250599999999</c:v>
                </c:pt>
                <c:pt idx="1233">
                  <c:v>1.4947240399999999</c:v>
                </c:pt>
                <c:pt idx="1234">
                  <c:v>1.49419284</c:v>
                </c:pt>
                <c:pt idx="1235">
                  <c:v>1.4937516500000001</c:v>
                </c:pt>
                <c:pt idx="1236">
                  <c:v>1.4930199399999999</c:v>
                </c:pt>
                <c:pt idx="1237">
                  <c:v>1.49239838</c:v>
                </c:pt>
                <c:pt idx="1238">
                  <c:v>1.4920073700000001</c:v>
                </c:pt>
                <c:pt idx="1239">
                  <c:v>1.49149621</c:v>
                </c:pt>
                <c:pt idx="1240">
                  <c:v>1.4910551299999999</c:v>
                </c:pt>
                <c:pt idx="1241">
                  <c:v>1.49063408</c:v>
                </c:pt>
                <c:pt idx="1242">
                  <c:v>1.49001253</c:v>
                </c:pt>
                <c:pt idx="1243">
                  <c:v>1.4895715700000001</c:v>
                </c:pt>
                <c:pt idx="1244">
                  <c:v>1.4890803100000001</c:v>
                </c:pt>
                <c:pt idx="1245">
                  <c:v>1.4885088200000001</c:v>
                </c:pt>
                <c:pt idx="1246">
                  <c:v>1.4880478399999999</c:v>
                </c:pt>
                <c:pt idx="1247">
                  <c:v>1.48773694</c:v>
                </c:pt>
                <c:pt idx="1248">
                  <c:v>1.48714554</c:v>
                </c:pt>
                <c:pt idx="1249">
                  <c:v>1.48633349</c:v>
                </c:pt>
                <c:pt idx="1250">
                  <c:v>1.4859827800000001</c:v>
                </c:pt>
                <c:pt idx="1251">
                  <c:v>1.48557162</c:v>
                </c:pt>
                <c:pt idx="1252">
                  <c:v>1.48497021</c:v>
                </c:pt>
                <c:pt idx="1253">
                  <c:v>1.48464942</c:v>
                </c:pt>
                <c:pt idx="1254">
                  <c:v>1.4842283700000001</c:v>
                </c:pt>
                <c:pt idx="1255">
                  <c:v>1.4835366000000001</c:v>
                </c:pt>
                <c:pt idx="1256">
                  <c:v>1.4830154200000001</c:v>
                </c:pt>
                <c:pt idx="1257">
                  <c:v>1.48268461</c:v>
                </c:pt>
                <c:pt idx="1258">
                  <c:v>1.4820330100000001</c:v>
                </c:pt>
                <c:pt idx="1259">
                  <c:v>1.48176241</c:v>
                </c:pt>
                <c:pt idx="1260">
                  <c:v>1.4809805199999999</c:v>
                </c:pt>
                <c:pt idx="1261">
                  <c:v>1.4804290499999999</c:v>
                </c:pt>
                <c:pt idx="1262">
                  <c:v>1.47988784</c:v>
                </c:pt>
                <c:pt idx="1263">
                  <c:v>1.47972751</c:v>
                </c:pt>
                <c:pt idx="1264">
                  <c:v>1.47902501</c:v>
                </c:pt>
                <c:pt idx="1265">
                  <c:v>1.4785444700000001</c:v>
                </c:pt>
                <c:pt idx="1266">
                  <c:v>1.47828388</c:v>
                </c:pt>
                <c:pt idx="1267">
                  <c:v>1.4775320300000001</c:v>
                </c:pt>
                <c:pt idx="1268">
                  <c:v>1.4769405099999999</c:v>
                </c:pt>
                <c:pt idx="1269">
                  <c:v>1.4764493700000001</c:v>
                </c:pt>
                <c:pt idx="1270">
                  <c:v>1.4761686300000001</c:v>
                </c:pt>
                <c:pt idx="1271">
                  <c:v>1.4755572100000001</c:v>
                </c:pt>
                <c:pt idx="1272">
                  <c:v>1.4749356499999999</c:v>
                </c:pt>
                <c:pt idx="1273">
                  <c:v>1.4745347499999999</c:v>
                </c:pt>
                <c:pt idx="1274">
                  <c:v>1.4740534999999999</c:v>
                </c:pt>
                <c:pt idx="1275">
                  <c:v>1.47374272</c:v>
                </c:pt>
                <c:pt idx="1276">
                  <c:v>1.47311115</c:v>
                </c:pt>
                <c:pt idx="1277">
                  <c:v>1.4726800900000001</c:v>
                </c:pt>
                <c:pt idx="1278">
                  <c:v>1.47210872</c:v>
                </c:pt>
                <c:pt idx="1279">
                  <c:v>1.47142708</c:v>
                </c:pt>
                <c:pt idx="1280">
                  <c:v>1.4710661199999999</c:v>
                </c:pt>
                <c:pt idx="1281">
                  <c:v>1.47064507</c:v>
                </c:pt>
                <c:pt idx="1282">
                  <c:v>1.4700638100000001</c:v>
                </c:pt>
                <c:pt idx="1283">
                  <c:v>1.46933198</c:v>
                </c:pt>
                <c:pt idx="1284">
                  <c:v>1.46924162</c:v>
                </c:pt>
                <c:pt idx="1285">
                  <c:v>1.4684296800000001</c:v>
                </c:pt>
                <c:pt idx="1286">
                  <c:v>1.46822929</c:v>
                </c:pt>
                <c:pt idx="1287">
                  <c:v>1.46754754</c:v>
                </c:pt>
                <c:pt idx="1288">
                  <c:v>1.4670763</c:v>
                </c:pt>
                <c:pt idx="1289">
                  <c:v>1.4666151999999999</c:v>
                </c:pt>
                <c:pt idx="1290">
                  <c:v>1.4661942699999999</c:v>
                </c:pt>
                <c:pt idx="1291">
                  <c:v>1.4656929999999999</c:v>
                </c:pt>
                <c:pt idx="1292">
                  <c:v>1.46496117</c:v>
                </c:pt>
                <c:pt idx="1293">
                  <c:v>1.46473074</c:v>
                </c:pt>
                <c:pt idx="1294">
                  <c:v>1.4642194500000001</c:v>
                </c:pt>
                <c:pt idx="1295">
                  <c:v>1.463678</c:v>
                </c:pt>
                <c:pt idx="1296">
                  <c:v>1.46317685</c:v>
                </c:pt>
                <c:pt idx="1297">
                  <c:v>1.4626054799999999</c:v>
                </c:pt>
                <c:pt idx="1298">
                  <c:v>1.4621243500000001</c:v>
                </c:pt>
                <c:pt idx="1299">
                  <c:v>1.4615628700000001</c:v>
                </c:pt>
                <c:pt idx="1300">
                  <c:v>1.4610716100000001</c:v>
                </c:pt>
                <c:pt idx="1301">
                  <c:v>1.46052027</c:v>
                </c:pt>
                <c:pt idx="1302">
                  <c:v>1.45985878</c:v>
                </c:pt>
                <c:pt idx="1303">
                  <c:v>1.45967841</c:v>
                </c:pt>
                <c:pt idx="1304">
                  <c:v>1.4589566</c:v>
                </c:pt>
                <c:pt idx="1305">
                  <c:v>1.45857561</c:v>
                </c:pt>
                <c:pt idx="1306">
                  <c:v>1.4581846000000001</c:v>
                </c:pt>
                <c:pt idx="1307">
                  <c:v>1.4576433900000001</c:v>
                </c:pt>
                <c:pt idx="1308">
                  <c:v>1.4571621400000001</c:v>
                </c:pt>
                <c:pt idx="1309">
                  <c:v>1.45681119</c:v>
                </c:pt>
                <c:pt idx="1310">
                  <c:v>1.4561396799999999</c:v>
                </c:pt>
                <c:pt idx="1311">
                  <c:v>1.45578885</c:v>
                </c:pt>
                <c:pt idx="1312">
                  <c:v>1.4550972</c:v>
                </c:pt>
                <c:pt idx="1313">
                  <c:v>1.4547662699999999</c:v>
                </c:pt>
                <c:pt idx="1314">
                  <c:v>1.4542450899999999</c:v>
                </c:pt>
                <c:pt idx="1315">
                  <c:v>1.4538039</c:v>
                </c:pt>
                <c:pt idx="1316">
                  <c:v>1.45322204</c:v>
                </c:pt>
                <c:pt idx="1317">
                  <c:v>1.4527416200000001</c:v>
                </c:pt>
                <c:pt idx="1318">
                  <c:v>1.4520597500000001</c:v>
                </c:pt>
                <c:pt idx="1319">
                  <c:v>1.4515584699999999</c:v>
                </c:pt>
                <c:pt idx="1320">
                  <c:v>1.45087671</c:v>
                </c:pt>
                <c:pt idx="1321">
                  <c:v>1.45056593</c:v>
                </c:pt>
                <c:pt idx="1322">
                  <c:v>1.45025527</c:v>
                </c:pt>
                <c:pt idx="1323">
                  <c:v>1.44973397</c:v>
                </c:pt>
                <c:pt idx="1324">
                  <c:v>1.44915259</c:v>
                </c:pt>
                <c:pt idx="1325">
                  <c:v>1.44856107</c:v>
                </c:pt>
                <c:pt idx="1326">
                  <c:v>1.4480599199999999</c:v>
                </c:pt>
                <c:pt idx="1327">
                  <c:v>1.44756866</c:v>
                </c:pt>
                <c:pt idx="1328">
                  <c:v>1.4469270700000001</c:v>
                </c:pt>
                <c:pt idx="1329">
                  <c:v>1.4466162899999999</c:v>
                </c:pt>
                <c:pt idx="1330">
                  <c:v>1.4463356700000001</c:v>
                </c:pt>
                <c:pt idx="1331">
                  <c:v>1.44564402</c:v>
                </c:pt>
                <c:pt idx="1332">
                  <c:v>1.44528317</c:v>
                </c:pt>
                <c:pt idx="1333">
                  <c:v>1.4447217000000001</c:v>
                </c:pt>
                <c:pt idx="1334">
                  <c:v>1.44397986</c:v>
                </c:pt>
                <c:pt idx="1335">
                  <c:v>1.4437091399999999</c:v>
                </c:pt>
                <c:pt idx="1336">
                  <c:v>1.44321799</c:v>
                </c:pt>
                <c:pt idx="1337">
                  <c:v>1.44265676</c:v>
                </c:pt>
                <c:pt idx="1338">
                  <c:v>1.44216549</c:v>
                </c:pt>
                <c:pt idx="1339">
                  <c:v>1.44158399</c:v>
                </c:pt>
                <c:pt idx="1340">
                  <c:v>1.44127333</c:v>
                </c:pt>
                <c:pt idx="1341">
                  <c:v>1.4407620400000001</c:v>
                </c:pt>
                <c:pt idx="1342">
                  <c:v>1.44028091</c:v>
                </c:pt>
                <c:pt idx="1343">
                  <c:v>1.43956923</c:v>
                </c:pt>
                <c:pt idx="1344">
                  <c:v>1.43929839</c:v>
                </c:pt>
                <c:pt idx="1345">
                  <c:v>1.4385665700000001</c:v>
                </c:pt>
                <c:pt idx="1346">
                  <c:v>1.4381756800000001</c:v>
                </c:pt>
                <c:pt idx="1347">
                  <c:v>1.4377446199999999</c:v>
                </c:pt>
                <c:pt idx="1348">
                  <c:v>1.4371531</c:v>
                </c:pt>
                <c:pt idx="1349">
                  <c:v>1.43657184</c:v>
                </c:pt>
                <c:pt idx="1350">
                  <c:v>1.4360705600000001</c:v>
                </c:pt>
                <c:pt idx="1351">
                  <c:v>1.4355692900000001</c:v>
                </c:pt>
                <c:pt idx="1352">
                  <c:v>1.43521845</c:v>
                </c:pt>
                <c:pt idx="1353">
                  <c:v>1.4346971500000001</c:v>
                </c:pt>
                <c:pt idx="1354">
                  <c:v>1.43424606</c:v>
                </c:pt>
                <c:pt idx="1355">
                  <c:v>1.4336947200000001</c:v>
                </c:pt>
                <c:pt idx="1356">
                  <c:v>1.4331935600000001</c:v>
                </c:pt>
                <c:pt idx="1357">
                  <c:v>1.43287265</c:v>
                </c:pt>
                <c:pt idx="1358">
                  <c:v>1.4322812599999999</c:v>
                </c:pt>
                <c:pt idx="1359">
                  <c:v>1.4316898600000001</c:v>
                </c:pt>
                <c:pt idx="1360">
                  <c:v>1.4311785699999999</c:v>
                </c:pt>
                <c:pt idx="1361">
                  <c:v>1.4308175999999999</c:v>
                </c:pt>
                <c:pt idx="1362">
                  <c:v>1.42992556</c:v>
                </c:pt>
                <c:pt idx="1363">
                  <c:v>1.42983532</c:v>
                </c:pt>
                <c:pt idx="1364">
                  <c:v>1.4291235200000001</c:v>
                </c:pt>
                <c:pt idx="1365">
                  <c:v>1.4287927199999999</c:v>
                </c:pt>
                <c:pt idx="1366">
                  <c:v>1.4282413700000001</c:v>
                </c:pt>
                <c:pt idx="1367">
                  <c:v>1.42783046</c:v>
                </c:pt>
                <c:pt idx="1368">
                  <c:v>1.4273793699999999</c:v>
                </c:pt>
                <c:pt idx="1369">
                  <c:v>1.4267176399999999</c:v>
                </c:pt>
                <c:pt idx="1370">
                  <c:v>1.4260563900000001</c:v>
                </c:pt>
                <c:pt idx="1371">
                  <c:v>1.42571509</c:v>
                </c:pt>
                <c:pt idx="1372">
                  <c:v>1.42525411</c:v>
                </c:pt>
                <c:pt idx="1373">
                  <c:v>1.4248030199999999</c:v>
                </c:pt>
                <c:pt idx="1374">
                  <c:v>1.4242415399999999</c:v>
                </c:pt>
                <c:pt idx="1375">
                  <c:v>1.4237604100000001</c:v>
                </c:pt>
                <c:pt idx="1376">
                  <c:v>1.42308879</c:v>
                </c:pt>
                <c:pt idx="1377">
                  <c:v>1.4228582400000001</c:v>
                </c:pt>
                <c:pt idx="1378">
                  <c:v>1.42211628</c:v>
                </c:pt>
                <c:pt idx="1379">
                  <c:v>1.42169535</c:v>
                </c:pt>
                <c:pt idx="1380">
                  <c:v>1.4210637800000001</c:v>
                </c:pt>
                <c:pt idx="1381">
                  <c:v>1.4206527499999999</c:v>
                </c:pt>
                <c:pt idx="1382">
                  <c:v>1.4200913900000001</c:v>
                </c:pt>
                <c:pt idx="1383">
                  <c:v>1.41956007</c:v>
                </c:pt>
                <c:pt idx="1384">
                  <c:v>1.4191690699999999</c:v>
                </c:pt>
                <c:pt idx="1385">
                  <c:v>1.41872811</c:v>
                </c:pt>
                <c:pt idx="1386">
                  <c:v>1.4181666399999999</c:v>
                </c:pt>
                <c:pt idx="1387">
                  <c:v>1.41773558</c:v>
                </c:pt>
                <c:pt idx="1388">
                  <c:v>1.4172242900000001</c:v>
                </c:pt>
                <c:pt idx="1389">
                  <c:v>1.41655278</c:v>
                </c:pt>
                <c:pt idx="1390">
                  <c:v>1.4161016900000001</c:v>
                </c:pt>
                <c:pt idx="1391">
                  <c:v>1.41554034</c:v>
                </c:pt>
                <c:pt idx="1392">
                  <c:v>1.4152797500000001</c:v>
                </c:pt>
                <c:pt idx="1393">
                  <c:v>1.4146882300000001</c:v>
                </c:pt>
                <c:pt idx="1394">
                  <c:v>1.4142171100000001</c:v>
                </c:pt>
                <c:pt idx="1395">
                  <c:v>1.4136657699999999</c:v>
                </c:pt>
                <c:pt idx="1396">
                  <c:v>1.4132145599999999</c:v>
                </c:pt>
                <c:pt idx="1397">
                  <c:v>1.41256297</c:v>
                </c:pt>
                <c:pt idx="1398">
                  <c:v>1.4120717</c:v>
                </c:pt>
                <c:pt idx="1399">
                  <c:v>1.41162074</c:v>
                </c:pt>
                <c:pt idx="1400">
                  <c:v>1.4110794099999999</c:v>
                </c:pt>
                <c:pt idx="1401">
                  <c:v>1.4107285700000001</c:v>
                </c:pt>
                <c:pt idx="1402">
                  <c:v>1.41005683</c:v>
                </c:pt>
                <c:pt idx="1403">
                  <c:v>1.4095054899999999</c:v>
                </c:pt>
                <c:pt idx="1404">
                  <c:v>1.40919471</c:v>
                </c:pt>
                <c:pt idx="1405">
                  <c:v>1.4084628800000001</c:v>
                </c:pt>
                <c:pt idx="1406">
                  <c:v>1.4081322000000001</c:v>
                </c:pt>
                <c:pt idx="1407">
                  <c:v>1.40766108</c:v>
                </c:pt>
                <c:pt idx="1408">
                  <c:v>1.4071497900000001</c:v>
                </c:pt>
                <c:pt idx="1409">
                  <c:v>1.40667868</c:v>
                </c:pt>
                <c:pt idx="1410">
                  <c:v>1.40604711</c:v>
                </c:pt>
                <c:pt idx="1411">
                  <c:v>1.4057563500000001</c:v>
                </c:pt>
                <c:pt idx="1412">
                  <c:v>1.40491426</c:v>
                </c:pt>
                <c:pt idx="1413">
                  <c:v>1.4045534099999999</c:v>
                </c:pt>
                <c:pt idx="1414">
                  <c:v>1.4040521399999999</c:v>
                </c:pt>
                <c:pt idx="1415">
                  <c:v>1.4037114399999999</c:v>
                </c:pt>
                <c:pt idx="1416">
                  <c:v>1.40309989</c:v>
                </c:pt>
                <c:pt idx="1417">
                  <c:v>1.4025385399999999</c:v>
                </c:pt>
                <c:pt idx="1418">
                  <c:v>1.40209746</c:v>
                </c:pt>
                <c:pt idx="1419">
                  <c:v>1.4014558800000001</c:v>
                </c:pt>
                <c:pt idx="1420">
                  <c:v>1.40109646</c:v>
                </c:pt>
                <c:pt idx="1421">
                  <c:v>1.4006434699999999</c:v>
                </c:pt>
                <c:pt idx="1422">
                  <c:v>1.4002728499999999</c:v>
                </c:pt>
                <c:pt idx="1423">
                  <c:v>1.3995412599999999</c:v>
                </c:pt>
                <c:pt idx="1424">
                  <c:v>1.39890957</c:v>
                </c:pt>
                <c:pt idx="1425">
                  <c:v>1.3984383300000001</c:v>
                </c:pt>
                <c:pt idx="1426">
                  <c:v>1.39823794</c:v>
                </c:pt>
                <c:pt idx="1427">
                  <c:v>1.3977066300000001</c:v>
                </c:pt>
                <c:pt idx="1428">
                  <c:v>1.3973358899999999</c:v>
                </c:pt>
                <c:pt idx="1429">
                  <c:v>1.3966741600000001</c:v>
                </c:pt>
                <c:pt idx="1430">
                  <c:v>1.3961128</c:v>
                </c:pt>
                <c:pt idx="1431">
                  <c:v>1.39550138</c:v>
                </c:pt>
                <c:pt idx="1432">
                  <c:v>1.3952305300000001</c:v>
                </c:pt>
                <c:pt idx="1433">
                  <c:v>1.39455891</c:v>
                </c:pt>
                <c:pt idx="1434">
                  <c:v>1.3939173199999999</c:v>
                </c:pt>
                <c:pt idx="1435">
                  <c:v>1.3938571200000001</c:v>
                </c:pt>
                <c:pt idx="1436">
                  <c:v>1.39308524</c:v>
                </c:pt>
                <c:pt idx="1437">
                  <c:v>1.3926441700000001</c:v>
                </c:pt>
                <c:pt idx="1438">
                  <c:v>1.3922232400000001</c:v>
                </c:pt>
                <c:pt idx="1439">
                  <c:v>1.3916517500000001</c:v>
                </c:pt>
                <c:pt idx="1440">
                  <c:v>1.39118075</c:v>
                </c:pt>
                <c:pt idx="1441">
                  <c:v>1.3908398200000001</c:v>
                </c:pt>
                <c:pt idx="1442">
                  <c:v>1.3900278800000001</c:v>
                </c:pt>
                <c:pt idx="1443">
                  <c:v>1.38968706</c:v>
                </c:pt>
                <c:pt idx="1444">
                  <c:v>1.3890153199999999</c:v>
                </c:pt>
                <c:pt idx="1445">
                  <c:v>1.38860428</c:v>
                </c:pt>
                <c:pt idx="1446">
                  <c:v>1.3880630700000001</c:v>
                </c:pt>
                <c:pt idx="1447">
                  <c:v>1.3875117299999999</c:v>
                </c:pt>
                <c:pt idx="1448">
                  <c:v>1.3872109699999999</c:v>
                </c:pt>
                <c:pt idx="1449">
                  <c:v>1.3866396000000001</c:v>
                </c:pt>
                <c:pt idx="1450">
                  <c:v>1.38596797</c:v>
                </c:pt>
                <c:pt idx="1451">
                  <c:v>1.38551688</c:v>
                </c:pt>
                <c:pt idx="1452">
                  <c:v>1.38501561</c:v>
                </c:pt>
                <c:pt idx="1453">
                  <c:v>1.3844842900000001</c:v>
                </c:pt>
                <c:pt idx="1454">
                  <c:v>1.38421357</c:v>
                </c:pt>
                <c:pt idx="1455">
                  <c:v>1.3836923800000001</c:v>
                </c:pt>
                <c:pt idx="1456">
                  <c:v>1.3831410399999999</c:v>
                </c:pt>
                <c:pt idx="1457">
                  <c:v>1.3825595399999999</c:v>
                </c:pt>
                <c:pt idx="1458">
                  <c:v>1.3821686500000001</c:v>
                </c:pt>
                <c:pt idx="1459">
                  <c:v>1.38173747</c:v>
                </c:pt>
                <c:pt idx="1460">
                  <c:v>1.38109612</c:v>
                </c:pt>
                <c:pt idx="1461">
                  <c:v>1.38073516</c:v>
                </c:pt>
                <c:pt idx="1462">
                  <c:v>1.38016367</c:v>
                </c:pt>
                <c:pt idx="1463">
                  <c:v>1.37975264</c:v>
                </c:pt>
                <c:pt idx="1464">
                  <c:v>1.37895083</c:v>
                </c:pt>
                <c:pt idx="1465">
                  <c:v>1.3784795999999999</c:v>
                </c:pt>
                <c:pt idx="1466">
                  <c:v>1.3779182400000001</c:v>
                </c:pt>
                <c:pt idx="1467">
                  <c:v>1.3777177300000001</c:v>
                </c:pt>
                <c:pt idx="1468">
                  <c:v>1.3773969399999999</c:v>
                </c:pt>
                <c:pt idx="1469">
                  <c:v>1.37664509</c:v>
                </c:pt>
                <c:pt idx="1470">
                  <c:v>1.3762340500000001</c:v>
                </c:pt>
                <c:pt idx="1471">
                  <c:v>1.37556243</c:v>
                </c:pt>
                <c:pt idx="1472">
                  <c:v>1.37509131</c:v>
                </c:pt>
                <c:pt idx="1473">
                  <c:v>1.3744396000000001</c:v>
                </c:pt>
                <c:pt idx="1474">
                  <c:v>1.37402797</c:v>
                </c:pt>
                <c:pt idx="1475">
                  <c:v>1.3738281699999999</c:v>
                </c:pt>
                <c:pt idx="1476">
                  <c:v>1.37301636</c:v>
                </c:pt>
                <c:pt idx="1477">
                  <c:v>1.3724347400000001</c:v>
                </c:pt>
                <c:pt idx="1478">
                  <c:v>1.37226439</c:v>
                </c:pt>
                <c:pt idx="1479">
                  <c:v>1.37176323</c:v>
                </c:pt>
                <c:pt idx="1480">
                  <c:v>1.37140226</c:v>
                </c:pt>
                <c:pt idx="1481">
                  <c:v>1.3707206199999999</c:v>
                </c:pt>
                <c:pt idx="1482">
                  <c:v>1.3701793</c:v>
                </c:pt>
                <c:pt idx="1483">
                  <c:v>1.3695577400000001</c:v>
                </c:pt>
                <c:pt idx="1484">
                  <c:v>1.36899638</c:v>
                </c:pt>
                <c:pt idx="1485">
                  <c:v>1.3685352799999999</c:v>
                </c:pt>
                <c:pt idx="1486">
                  <c:v>1.3682345199999999</c:v>
                </c:pt>
                <c:pt idx="1487">
                  <c:v>1.36778343</c:v>
                </c:pt>
                <c:pt idx="1488">
                  <c:v>1.3671218199999999</c:v>
                </c:pt>
                <c:pt idx="1489">
                  <c:v>1.3663399199999999</c:v>
                </c:pt>
                <c:pt idx="1490">
                  <c:v>1.36613929</c:v>
                </c:pt>
                <c:pt idx="1491">
                  <c:v>1.36557806</c:v>
                </c:pt>
                <c:pt idx="1492">
                  <c:v>1.3652672800000001</c:v>
                </c:pt>
                <c:pt idx="1493">
                  <c:v>1.3647960400000001</c:v>
                </c:pt>
                <c:pt idx="1494">
                  <c:v>1.3639941200000001</c:v>
                </c:pt>
                <c:pt idx="1495">
                  <c:v>1.36361325</c:v>
                </c:pt>
                <c:pt idx="1496">
                  <c:v>1.36312199</c:v>
                </c:pt>
                <c:pt idx="1497">
                  <c:v>1.3626008000000001</c:v>
                </c:pt>
                <c:pt idx="1498">
                  <c:v>1.36213958</c:v>
                </c:pt>
                <c:pt idx="1499">
                  <c:v>1.3614779699999999</c:v>
                </c:pt>
                <c:pt idx="1500">
                  <c:v>1.36114717</c:v>
                </c:pt>
                <c:pt idx="1501">
                  <c:v>1.3607161000000001</c:v>
                </c:pt>
                <c:pt idx="1502">
                  <c:v>1.3601949200000001</c:v>
                </c:pt>
                <c:pt idx="1503">
                  <c:v>1.3595031500000001</c:v>
                </c:pt>
                <c:pt idx="1504">
                  <c:v>1.35906208</c:v>
                </c:pt>
                <c:pt idx="1505">
                  <c:v>1.3585910800000001</c:v>
                </c:pt>
                <c:pt idx="1506">
                  <c:v>1.35824013</c:v>
                </c:pt>
                <c:pt idx="1507">
                  <c:v>1.3574782599999999</c:v>
                </c:pt>
                <c:pt idx="1508">
                  <c:v>1.35686672</c:v>
                </c:pt>
                <c:pt idx="1509">
                  <c:v>1.35653603</c:v>
                </c:pt>
                <c:pt idx="1510">
                  <c:v>1.35607481</c:v>
                </c:pt>
                <c:pt idx="1511">
                  <c:v>1.3555234700000001</c:v>
                </c:pt>
                <c:pt idx="1512">
                  <c:v>1.3551125500000001</c:v>
                </c:pt>
                <c:pt idx="1513">
                  <c:v>1.35458112</c:v>
                </c:pt>
                <c:pt idx="1514">
                  <c:v>1.3540297699999999</c:v>
                </c:pt>
                <c:pt idx="1515">
                  <c:v>1.3536989699999999</c:v>
                </c:pt>
                <c:pt idx="1516">
                  <c:v>1.3530573800000001</c:v>
                </c:pt>
                <c:pt idx="1517">
                  <c:v>1.3526663800000001</c:v>
                </c:pt>
                <c:pt idx="1518">
                  <c:v>1.35229552</c:v>
                </c:pt>
                <c:pt idx="1519">
                  <c:v>1.3517441699999999</c:v>
                </c:pt>
                <c:pt idx="1520">
                  <c:v>1.3511127199999999</c:v>
                </c:pt>
                <c:pt idx="1521">
                  <c:v>1.35050118</c:v>
                </c:pt>
                <c:pt idx="1522">
                  <c:v>1.3501602399999999</c:v>
                </c:pt>
                <c:pt idx="1523">
                  <c:v>1.3495387999999999</c:v>
                </c:pt>
                <c:pt idx="1524">
                  <c:v>1.34905958</c:v>
                </c:pt>
                <c:pt idx="1525">
                  <c:v>1.3485562799999999</c:v>
                </c:pt>
                <c:pt idx="1526">
                  <c:v>1.3481655100000001</c:v>
                </c:pt>
                <c:pt idx="1527">
                  <c:v>1.34764397</c:v>
                </c:pt>
                <c:pt idx="1528">
                  <c:v>1.3471828699999999</c:v>
                </c:pt>
                <c:pt idx="1529">
                  <c:v>1.3467418</c:v>
                </c:pt>
                <c:pt idx="1530">
                  <c:v>1.34601009</c:v>
                </c:pt>
                <c:pt idx="1531">
                  <c:v>1.34556901</c:v>
                </c:pt>
                <c:pt idx="1532">
                  <c:v>1.34511793</c:v>
                </c:pt>
                <c:pt idx="1533">
                  <c:v>1.3445967400000001</c:v>
                </c:pt>
                <c:pt idx="1534">
                  <c:v>1.3440654299999999</c:v>
                </c:pt>
                <c:pt idx="1535">
                  <c:v>1.3432934299999999</c:v>
                </c:pt>
                <c:pt idx="1536">
                  <c:v>1.3430830199999999</c:v>
                </c:pt>
                <c:pt idx="1537">
                  <c:v>1.3426218000000001</c:v>
                </c:pt>
                <c:pt idx="1538">
                  <c:v>1.3419101200000001</c:v>
                </c:pt>
                <c:pt idx="1539">
                  <c:v>1.3418098700000001</c:v>
                </c:pt>
                <c:pt idx="1540">
                  <c:v>1.3410980699999999</c:v>
                </c:pt>
                <c:pt idx="1541">
                  <c:v>1.3404866499999999</c:v>
                </c:pt>
                <c:pt idx="1542">
                  <c:v>1.3401758699999999</c:v>
                </c:pt>
                <c:pt idx="1543">
                  <c:v>1.33963454</c:v>
                </c:pt>
                <c:pt idx="1544">
                  <c:v>1.3391232500000001</c:v>
                </c:pt>
                <c:pt idx="1545">
                  <c:v>1.33855188</c:v>
                </c:pt>
                <c:pt idx="1546">
                  <c:v>1.33807075</c:v>
                </c:pt>
                <c:pt idx="1547">
                  <c:v>1.3375995199999999</c:v>
                </c:pt>
                <c:pt idx="1548">
                  <c:v>1.3369078599999999</c:v>
                </c:pt>
                <c:pt idx="1549">
                  <c:v>1.3366272400000001</c:v>
                </c:pt>
                <c:pt idx="1550">
                  <c:v>1.33605587</c:v>
                </c:pt>
                <c:pt idx="1551">
                  <c:v>1.33557463</c:v>
                </c:pt>
                <c:pt idx="1552">
                  <c:v>1.334903</c:v>
                </c:pt>
                <c:pt idx="1553">
                  <c:v>1.3346222599999999</c:v>
                </c:pt>
                <c:pt idx="1554">
                  <c:v>1.33428144</c:v>
                </c:pt>
                <c:pt idx="1555">
                  <c:v>1.33341932</c:v>
                </c:pt>
                <c:pt idx="1556">
                  <c:v>1.3331186799999999</c:v>
                </c:pt>
                <c:pt idx="1557">
                  <c:v>1.3327577100000001</c:v>
                </c:pt>
                <c:pt idx="1558">
                  <c:v>1.3320760700000001</c:v>
                </c:pt>
                <c:pt idx="1559">
                  <c:v>1.3316750500000001</c:v>
                </c:pt>
                <c:pt idx="1560">
                  <c:v>1.3309232</c:v>
                </c:pt>
                <c:pt idx="1561">
                  <c:v>1.3305021500000001</c:v>
                </c:pt>
                <c:pt idx="1562">
                  <c:v>1.33009124</c:v>
                </c:pt>
                <c:pt idx="1563">
                  <c:v>1.32954979</c:v>
                </c:pt>
                <c:pt idx="1564">
                  <c:v>1.3292392500000001</c:v>
                </c:pt>
                <c:pt idx="1565">
                  <c:v>1.3284572400000001</c:v>
                </c:pt>
                <c:pt idx="1566">
                  <c:v>1.32790589</c:v>
                </c:pt>
                <c:pt idx="1567">
                  <c:v>1.3274747099999999</c:v>
                </c:pt>
                <c:pt idx="1568">
                  <c:v>1.32700372</c:v>
                </c:pt>
                <c:pt idx="1569">
                  <c:v>1.3265024400000001</c:v>
                </c:pt>
                <c:pt idx="1570">
                  <c:v>1.32592106</c:v>
                </c:pt>
                <c:pt idx="1571">
                  <c:v>1.3253796099999999</c:v>
                </c:pt>
                <c:pt idx="1572">
                  <c:v>1.32504892</c:v>
                </c:pt>
                <c:pt idx="1573">
                  <c:v>1.3244574099999999</c:v>
                </c:pt>
                <c:pt idx="1574">
                  <c:v>1.3239162</c:v>
                </c:pt>
                <c:pt idx="1575">
                  <c:v>1.3235350800000001</c:v>
                </c:pt>
                <c:pt idx="1576">
                  <c:v>1.3229537</c:v>
                </c:pt>
                <c:pt idx="1577">
                  <c:v>1.3224943899999999</c:v>
                </c:pt>
                <c:pt idx="1578">
                  <c:v>1.3219406600000001</c:v>
                </c:pt>
                <c:pt idx="1579">
                  <c:v>1.3215202100000001</c:v>
                </c:pt>
                <c:pt idx="1580">
                  <c:v>1.32103908</c:v>
                </c:pt>
                <c:pt idx="1581">
                  <c:v>1.32056785</c:v>
                </c:pt>
                <c:pt idx="1582">
                  <c:v>1.3199263800000001</c:v>
                </c:pt>
                <c:pt idx="1583">
                  <c:v>1.31977594</c:v>
                </c:pt>
                <c:pt idx="1584">
                  <c:v>1.3189940499999999</c:v>
                </c:pt>
                <c:pt idx="1585">
                  <c:v>1.31848276</c:v>
                </c:pt>
                <c:pt idx="1586">
                  <c:v>1.31809175</c:v>
                </c:pt>
                <c:pt idx="1587">
                  <c:v>1.31768084</c:v>
                </c:pt>
                <c:pt idx="1588">
                  <c:v>1.3169189699999999</c:v>
                </c:pt>
                <c:pt idx="1589">
                  <c:v>1.31659806</c:v>
                </c:pt>
                <c:pt idx="1590">
                  <c:v>1.31616712</c:v>
                </c:pt>
                <c:pt idx="1591">
                  <c:v>1.31540525</c:v>
                </c:pt>
                <c:pt idx="1592">
                  <c:v>1.3151346399999999</c:v>
                </c:pt>
                <c:pt idx="1593">
                  <c:v>1.3143627600000001</c:v>
                </c:pt>
                <c:pt idx="1594">
                  <c:v>1.3140620000000001</c:v>
                </c:pt>
                <c:pt idx="1595">
                  <c:v>1.3134304299999999</c:v>
                </c:pt>
                <c:pt idx="1596">
                  <c:v>1.31291914</c:v>
                </c:pt>
                <c:pt idx="1597">
                  <c:v>1.31252825</c:v>
                </c:pt>
                <c:pt idx="1598">
                  <c:v>1.3121372499999999</c:v>
                </c:pt>
                <c:pt idx="1599">
                  <c:v>1.3114956600000001</c:v>
                </c:pt>
                <c:pt idx="1600">
                  <c:v>1.31111479</c:v>
                </c:pt>
                <c:pt idx="1601">
                  <c:v>1.3106035</c:v>
                </c:pt>
                <c:pt idx="1602">
                  <c:v>1.31002212</c:v>
                </c:pt>
                <c:pt idx="1603">
                  <c:v>1.30953085</c:v>
                </c:pt>
                <c:pt idx="1604">
                  <c:v>1.30920017</c:v>
                </c:pt>
                <c:pt idx="1605">
                  <c:v>1.3085084</c:v>
                </c:pt>
                <c:pt idx="1606">
                  <c:v>1.3081875999999999</c:v>
                </c:pt>
                <c:pt idx="1607">
                  <c:v>1.3075660499999999</c:v>
                </c:pt>
                <c:pt idx="1608">
                  <c:v>1.30701482</c:v>
                </c:pt>
                <c:pt idx="1609">
                  <c:v>1.30632305</c:v>
                </c:pt>
                <c:pt idx="1610">
                  <c:v>1.30589187</c:v>
                </c:pt>
                <c:pt idx="1611">
                  <c:v>1.3054409</c:v>
                </c:pt>
                <c:pt idx="1612">
                  <c:v>1.30494964</c:v>
                </c:pt>
                <c:pt idx="1613">
                  <c:v>1.3045187</c:v>
                </c:pt>
                <c:pt idx="1614">
                  <c:v>1.30385697</c:v>
                </c:pt>
                <c:pt idx="1615">
                  <c:v>1.30377674</c:v>
                </c:pt>
                <c:pt idx="1616">
                  <c:v>1.3031151299999999</c:v>
                </c:pt>
                <c:pt idx="1617">
                  <c:v>1.3026239900000001</c:v>
                </c:pt>
                <c:pt idx="1618">
                  <c:v>1.3019123100000001</c:v>
                </c:pt>
                <c:pt idx="1619">
                  <c:v>1.3015513400000001</c:v>
                </c:pt>
                <c:pt idx="1620">
                  <c:v>1.30105019</c:v>
                </c:pt>
                <c:pt idx="1621">
                  <c:v>1.3005288800000001</c:v>
                </c:pt>
                <c:pt idx="1622">
                  <c:v>1.3001378800000001</c:v>
                </c:pt>
                <c:pt idx="1623">
                  <c:v>1.2995766399999999</c:v>
                </c:pt>
                <c:pt idx="1624">
                  <c:v>1.29908526</c:v>
                </c:pt>
                <c:pt idx="1625">
                  <c:v>1.29856408</c:v>
                </c:pt>
                <c:pt idx="1626">
                  <c:v>1.29791236</c:v>
                </c:pt>
                <c:pt idx="1627">
                  <c:v>1.2977520199999999</c:v>
                </c:pt>
                <c:pt idx="1628">
                  <c:v>1.2971506100000001</c:v>
                </c:pt>
                <c:pt idx="1629">
                  <c:v>1.2966593500000001</c:v>
                </c:pt>
                <c:pt idx="1630">
                  <c:v>1.29639864</c:v>
                </c:pt>
                <c:pt idx="1631">
                  <c:v>1.29577506</c:v>
                </c:pt>
                <c:pt idx="1632">
                  <c:v>1.2949552499999999</c:v>
                </c:pt>
                <c:pt idx="1633">
                  <c:v>1.2945642500000001</c:v>
                </c:pt>
                <c:pt idx="1634">
                  <c:v>1.2941832499999999</c:v>
                </c:pt>
                <c:pt idx="1635">
                  <c:v>1.2937723400000001</c:v>
                </c:pt>
                <c:pt idx="1636">
                  <c:v>1.2931708099999999</c:v>
                </c:pt>
                <c:pt idx="1637">
                  <c:v>1.2925694000000001</c:v>
                </c:pt>
                <c:pt idx="1638">
                  <c:v>1.2920581099999999</c:v>
                </c:pt>
                <c:pt idx="1639">
                  <c:v>1.29151678</c:v>
                </c:pt>
                <c:pt idx="1640">
                  <c:v>1.2910857200000001</c:v>
                </c:pt>
                <c:pt idx="1641">
                  <c:v>1.29079509</c:v>
                </c:pt>
                <c:pt idx="1642">
                  <c:v>1.2902137</c:v>
                </c:pt>
                <c:pt idx="1643">
                  <c:v>1.2897725099999999</c:v>
                </c:pt>
                <c:pt idx="1644">
                  <c:v>1.2892913800000001</c:v>
                </c:pt>
                <c:pt idx="1645">
                  <c:v>1.28866982</c:v>
                </c:pt>
                <c:pt idx="1646">
                  <c:v>1.28814864</c:v>
                </c:pt>
                <c:pt idx="1647">
                  <c:v>1.2876874199999999</c:v>
                </c:pt>
                <c:pt idx="1648">
                  <c:v>1.2871962800000001</c:v>
                </c:pt>
                <c:pt idx="1649">
                  <c:v>1.28662491</c:v>
                </c:pt>
                <c:pt idx="1650">
                  <c:v>1.28622389</c:v>
                </c:pt>
                <c:pt idx="1651">
                  <c:v>1.2856123399999999</c:v>
                </c:pt>
                <c:pt idx="1652">
                  <c:v>1.28509104</c:v>
                </c:pt>
                <c:pt idx="1653">
                  <c:v>1.2847201800000001</c:v>
                </c:pt>
                <c:pt idx="1654">
                  <c:v>1.2841388</c:v>
                </c:pt>
                <c:pt idx="1655">
                  <c:v>1.2837176299999999</c:v>
                </c:pt>
                <c:pt idx="1656">
                  <c:v>1.2831263500000001</c:v>
                </c:pt>
                <c:pt idx="1657">
                  <c:v>1.2825148099999999</c:v>
                </c:pt>
                <c:pt idx="1658">
                  <c:v>1.2823042899999999</c:v>
                </c:pt>
                <c:pt idx="1659">
                  <c:v>1.2818331700000001</c:v>
                </c:pt>
                <c:pt idx="1660">
                  <c:v>1.2812316399999999</c:v>
                </c:pt>
                <c:pt idx="1661">
                  <c:v>1.2806401300000001</c:v>
                </c:pt>
                <c:pt idx="1662">
                  <c:v>1.28020895</c:v>
                </c:pt>
                <c:pt idx="1663">
                  <c:v>1.2797479599999999</c:v>
                </c:pt>
                <c:pt idx="1664">
                  <c:v>1.2793269199999999</c:v>
                </c:pt>
                <c:pt idx="1665">
                  <c:v>1.2785451400000001</c:v>
                </c:pt>
                <c:pt idx="1666">
                  <c:v>1.27823424</c:v>
                </c:pt>
                <c:pt idx="1667">
                  <c:v>1.2776728900000001</c:v>
                </c:pt>
                <c:pt idx="1668">
                  <c:v>1.27732205</c:v>
                </c:pt>
                <c:pt idx="1669">
                  <c:v>1.2765401599999999</c:v>
                </c:pt>
                <c:pt idx="1670">
                  <c:v>1.27634954</c:v>
                </c:pt>
                <c:pt idx="1671">
                  <c:v>1.27562785</c:v>
                </c:pt>
                <c:pt idx="1672">
                  <c:v>1.27513671</c:v>
                </c:pt>
                <c:pt idx="1673">
                  <c:v>1.2746754899999999</c:v>
                </c:pt>
                <c:pt idx="1674">
                  <c:v>1.2743948700000001</c:v>
                </c:pt>
                <c:pt idx="1675">
                  <c:v>1.27379346</c:v>
                </c:pt>
                <c:pt idx="1676">
                  <c:v>1.27333224</c:v>
                </c:pt>
                <c:pt idx="1677">
                  <c:v>1.2727106800000001</c:v>
                </c:pt>
                <c:pt idx="1678">
                  <c:v>1.2724000200000001</c:v>
                </c:pt>
                <c:pt idx="1679">
                  <c:v>1.27162814</c:v>
                </c:pt>
                <c:pt idx="1680">
                  <c:v>1.2712773100000001</c:v>
                </c:pt>
                <c:pt idx="1681">
                  <c:v>1.2707874800000001</c:v>
                </c:pt>
                <c:pt idx="1682">
                  <c:v>1.27024472</c:v>
                </c:pt>
                <c:pt idx="1683">
                  <c:v>1.2697635899999999</c:v>
                </c:pt>
                <c:pt idx="1684">
                  <c:v>1.26929235</c:v>
                </c:pt>
                <c:pt idx="1685">
                  <c:v>1.26873112</c:v>
                </c:pt>
                <c:pt idx="1686">
                  <c:v>1.2680695099999999</c:v>
                </c:pt>
                <c:pt idx="1687">
                  <c:v>1.26768839</c:v>
                </c:pt>
                <c:pt idx="1688">
                  <c:v>1.2673877499999999</c:v>
                </c:pt>
                <c:pt idx="1689">
                  <c:v>1.26676619</c:v>
                </c:pt>
                <c:pt idx="1690">
                  <c:v>1.26615477</c:v>
                </c:pt>
                <c:pt idx="1691">
                  <c:v>1.2656334600000001</c:v>
                </c:pt>
                <c:pt idx="1692">
                  <c:v>1.26517236</c:v>
                </c:pt>
                <c:pt idx="1693">
                  <c:v>1.26459086</c:v>
                </c:pt>
                <c:pt idx="1694">
                  <c:v>1.2642400300000001</c:v>
                </c:pt>
                <c:pt idx="1695">
                  <c:v>1.26367867</c:v>
                </c:pt>
                <c:pt idx="1696">
                  <c:v>1.26327777</c:v>
                </c:pt>
                <c:pt idx="1697">
                  <c:v>1.2627363199999999</c:v>
                </c:pt>
                <c:pt idx="1698">
                  <c:v>1.26213479</c:v>
                </c:pt>
                <c:pt idx="1699">
                  <c:v>1.26175404</c:v>
                </c:pt>
                <c:pt idx="1700">
                  <c:v>1.26135302</c:v>
                </c:pt>
                <c:pt idx="1701">
                  <c:v>1.2608417300000001</c:v>
                </c:pt>
                <c:pt idx="1702">
                  <c:v>1.2604606199999999</c:v>
                </c:pt>
                <c:pt idx="1703">
                  <c:v>1.25956869</c:v>
                </c:pt>
                <c:pt idx="1704">
                  <c:v>1.25921774</c:v>
                </c:pt>
                <c:pt idx="1705">
                  <c:v>1.25901723</c:v>
                </c:pt>
                <c:pt idx="1706">
                  <c:v>1.2583255799999999</c:v>
                </c:pt>
                <c:pt idx="1707">
                  <c:v>1.2574434299999999</c:v>
                </c:pt>
                <c:pt idx="1708">
                  <c:v>1.25699234</c:v>
                </c:pt>
                <c:pt idx="1709">
                  <c:v>1.2567517800000001</c:v>
                </c:pt>
                <c:pt idx="1710">
                  <c:v>1.2560700199999999</c:v>
                </c:pt>
                <c:pt idx="1711">
                  <c:v>1.2556891400000001</c:v>
                </c:pt>
                <c:pt idx="1712">
                  <c:v>1.25524795</c:v>
                </c:pt>
                <c:pt idx="1713">
                  <c:v>1.2545464</c:v>
                </c:pt>
                <c:pt idx="1714">
                  <c:v>1.2541052100000001</c:v>
                </c:pt>
                <c:pt idx="1715">
                  <c:v>1.2535740099999999</c:v>
                </c:pt>
                <c:pt idx="1716">
                  <c:v>1.25301266</c:v>
                </c:pt>
                <c:pt idx="1717">
                  <c:v>1.2526115200000001</c:v>
                </c:pt>
                <c:pt idx="1718">
                  <c:v>1.2522006000000001</c:v>
                </c:pt>
                <c:pt idx="1719">
                  <c:v>1.25165927</c:v>
                </c:pt>
                <c:pt idx="1720">
                  <c:v>1.25124824</c:v>
                </c:pt>
                <c:pt idx="1721">
                  <c:v>1.2506266800000001</c:v>
                </c:pt>
                <c:pt idx="1722">
                  <c:v>1.25016558</c:v>
                </c:pt>
                <c:pt idx="1723">
                  <c:v>1.2497046000000001</c:v>
                </c:pt>
                <c:pt idx="1724">
                  <c:v>1.2490929399999999</c:v>
                </c:pt>
                <c:pt idx="1725">
                  <c:v>1.2485817699999999</c:v>
                </c:pt>
                <c:pt idx="1726">
                  <c:v>1.2480705999999999</c:v>
                </c:pt>
                <c:pt idx="1727">
                  <c:v>1.2476594400000001</c:v>
                </c:pt>
                <c:pt idx="1728">
                  <c:v>1.24706805</c:v>
                </c:pt>
                <c:pt idx="1729">
                  <c:v>1.2466570100000001</c:v>
                </c:pt>
                <c:pt idx="1730">
                  <c:v>1.2461458400000001</c:v>
                </c:pt>
                <c:pt idx="1731">
                  <c:v>1.2454241500000001</c:v>
                </c:pt>
                <c:pt idx="1732">
                  <c:v>1.2452135099999999</c:v>
                </c:pt>
                <c:pt idx="1733">
                  <c:v>1.24440145</c:v>
                </c:pt>
                <c:pt idx="1734">
                  <c:v>1.2442212100000001</c:v>
                </c:pt>
                <c:pt idx="1735">
                  <c:v>1.24386895</c:v>
                </c:pt>
                <c:pt idx="1736">
                  <c:v>1.2431184099999999</c:v>
                </c:pt>
                <c:pt idx="1737">
                  <c:v>1.2425670600000001</c:v>
                </c:pt>
                <c:pt idx="1738">
                  <c:v>1.2423365099999999</c:v>
                </c:pt>
                <c:pt idx="1739">
                  <c:v>1.2416147</c:v>
                </c:pt>
                <c:pt idx="1740">
                  <c:v>1.2410633600000001</c:v>
                </c:pt>
                <c:pt idx="1741">
                  <c:v>1.2407124</c:v>
                </c:pt>
                <c:pt idx="1742">
                  <c:v>1.2402412899999999</c:v>
                </c:pt>
                <c:pt idx="1743">
                  <c:v>1.23969007</c:v>
                </c:pt>
                <c:pt idx="1744">
                  <c:v>1.23901832</c:v>
                </c:pt>
                <c:pt idx="1745">
                  <c:v>1.23868752</c:v>
                </c:pt>
                <c:pt idx="1746">
                  <c:v>1.2382364299999999</c:v>
                </c:pt>
                <c:pt idx="1747">
                  <c:v>1.23762488</c:v>
                </c:pt>
                <c:pt idx="1748">
                  <c:v>1.23705351</c:v>
                </c:pt>
                <c:pt idx="1749">
                  <c:v>1.2365723799999999</c:v>
                </c:pt>
                <c:pt idx="1750">
                  <c:v>1.2358707200000001</c:v>
                </c:pt>
                <c:pt idx="1751">
                  <c:v>1.23577034</c:v>
                </c:pt>
                <c:pt idx="1752">
                  <c:v>1.2352691899999999</c:v>
                </c:pt>
                <c:pt idx="1753">
                  <c:v>1.2344973100000001</c:v>
                </c:pt>
                <c:pt idx="1754">
                  <c:v>1.2340962900000001</c:v>
                </c:pt>
                <c:pt idx="1755">
                  <c:v>1.23343468</c:v>
                </c:pt>
                <c:pt idx="1756">
                  <c:v>1.23290324</c:v>
                </c:pt>
                <c:pt idx="1757">
                  <c:v>1.2327730699999999</c:v>
                </c:pt>
                <c:pt idx="1758">
                  <c:v>1.2320713999999999</c:v>
                </c:pt>
                <c:pt idx="1759">
                  <c:v>1.23162007</c:v>
                </c:pt>
                <c:pt idx="1760">
                  <c:v>1.2310589599999999</c:v>
                </c:pt>
                <c:pt idx="1761">
                  <c:v>1.23066783</c:v>
                </c:pt>
                <c:pt idx="1762">
                  <c:v>1.2300864499999999</c:v>
                </c:pt>
                <c:pt idx="1763">
                  <c:v>1.2297254799999999</c:v>
                </c:pt>
                <c:pt idx="1764">
                  <c:v>1.2293045499999999</c:v>
                </c:pt>
                <c:pt idx="1765">
                  <c:v>1.2285928699999999</c:v>
                </c:pt>
                <c:pt idx="1766">
                  <c:v>1.22808158</c:v>
                </c:pt>
                <c:pt idx="1767">
                  <c:v>1.22734988</c:v>
                </c:pt>
                <c:pt idx="1768">
                  <c:v>1.2271192099999999</c:v>
                </c:pt>
                <c:pt idx="1769">
                  <c:v>1.22666812</c:v>
                </c:pt>
                <c:pt idx="1770">
                  <c:v>1.22610676</c:v>
                </c:pt>
                <c:pt idx="1771">
                  <c:v>1.22579598</c:v>
                </c:pt>
                <c:pt idx="1772">
                  <c:v>1.2251544000000001</c:v>
                </c:pt>
                <c:pt idx="1773">
                  <c:v>1.22459304</c:v>
                </c:pt>
                <c:pt idx="1774">
                  <c:v>1.2240817500000001</c:v>
                </c:pt>
                <c:pt idx="1775">
                  <c:v>1.2235002500000001</c:v>
                </c:pt>
                <c:pt idx="1776">
                  <c:v>1.2229890800000001</c:v>
                </c:pt>
                <c:pt idx="1777">
                  <c:v>1.2226883200000001</c:v>
                </c:pt>
                <c:pt idx="1778">
                  <c:v>1.2221671300000001</c:v>
                </c:pt>
                <c:pt idx="1779">
                  <c:v>1.2215455799999999</c:v>
                </c:pt>
                <c:pt idx="1780">
                  <c:v>1.2209641899999999</c:v>
                </c:pt>
                <c:pt idx="1781">
                  <c:v>1.2205531599999999</c:v>
                </c:pt>
                <c:pt idx="1782">
                  <c:v>1.22024238</c:v>
                </c:pt>
                <c:pt idx="1783">
                  <c:v>1.21970117</c:v>
                </c:pt>
                <c:pt idx="1784">
                  <c:v>1.2192699899999999</c:v>
                </c:pt>
                <c:pt idx="1785">
                  <c:v>1.21866846</c:v>
                </c:pt>
                <c:pt idx="1786">
                  <c:v>1.2182976000000001</c:v>
                </c:pt>
                <c:pt idx="1787">
                  <c:v>1.2177873800000001</c:v>
                </c:pt>
                <c:pt idx="1788">
                  <c:v>1.21689475</c:v>
                </c:pt>
                <c:pt idx="1789">
                  <c:v>1.21655333</c:v>
                </c:pt>
                <c:pt idx="1790">
                  <c:v>1.2162025000000001</c:v>
                </c:pt>
                <c:pt idx="1791">
                  <c:v>1.2156912099999999</c:v>
                </c:pt>
                <c:pt idx="1792">
                  <c:v>1.21486926</c:v>
                </c:pt>
                <c:pt idx="1793">
                  <c:v>1.21452844</c:v>
                </c:pt>
                <c:pt idx="1794">
                  <c:v>1.21416759</c:v>
                </c:pt>
                <c:pt idx="1795">
                  <c:v>1.2135961099999999</c:v>
                </c:pt>
                <c:pt idx="1796">
                  <c:v>1.21306479</c:v>
                </c:pt>
                <c:pt idx="1797">
                  <c:v>1.2126138200000001</c:v>
                </c:pt>
                <c:pt idx="1798">
                  <c:v>1.21216261</c:v>
                </c:pt>
                <c:pt idx="1799">
                  <c:v>1.21151114</c:v>
                </c:pt>
                <c:pt idx="1800">
                  <c:v>1.2110498000000001</c:v>
                </c:pt>
                <c:pt idx="1801">
                  <c:v>1.2106188499999999</c:v>
                </c:pt>
                <c:pt idx="1802">
                  <c:v>1.21006751</c:v>
                </c:pt>
                <c:pt idx="1803">
                  <c:v>1.2097066599999999</c:v>
                </c:pt>
                <c:pt idx="1804">
                  <c:v>1.20902479</c:v>
                </c:pt>
                <c:pt idx="1805">
                  <c:v>1.2086238899999999</c:v>
                </c:pt>
                <c:pt idx="1806">
                  <c:v>1.20788217</c:v>
                </c:pt>
                <c:pt idx="1807">
                  <c:v>1.2077517499999999</c:v>
                </c:pt>
                <c:pt idx="1808">
                  <c:v>1.2072005299999999</c:v>
                </c:pt>
                <c:pt idx="1809">
                  <c:v>1.20648873</c:v>
                </c:pt>
                <c:pt idx="1810">
                  <c:v>1.20599747</c:v>
                </c:pt>
                <c:pt idx="1811">
                  <c:v>1.2058271199999999</c:v>
                </c:pt>
                <c:pt idx="1812">
                  <c:v>1.20519555</c:v>
                </c:pt>
                <c:pt idx="1813">
                  <c:v>1.2044837500000001</c:v>
                </c:pt>
                <c:pt idx="1814">
                  <c:v>1.2040728300000001</c:v>
                </c:pt>
                <c:pt idx="1815">
                  <c:v>1.2035416400000001</c:v>
                </c:pt>
                <c:pt idx="1816">
                  <c:v>1.20310056</c:v>
                </c:pt>
                <c:pt idx="1817">
                  <c:v>1.2025390899999999</c:v>
                </c:pt>
                <c:pt idx="1818">
                  <c:v>1.2021380699999999</c:v>
                </c:pt>
                <c:pt idx="1819">
                  <c:v>1.2014864700000001</c:v>
                </c:pt>
                <c:pt idx="1820">
                  <c:v>1.20102537</c:v>
                </c:pt>
                <c:pt idx="1821">
                  <c:v>1.2003638700000001</c:v>
                </c:pt>
                <c:pt idx="1822">
                  <c:v>1.2000830199999999</c:v>
                </c:pt>
                <c:pt idx="1823">
                  <c:v>1.1996017699999999</c:v>
                </c:pt>
                <c:pt idx="1824">
                  <c:v>1.19904053</c:v>
                </c:pt>
                <c:pt idx="1825">
                  <c:v>1.19851923</c:v>
                </c:pt>
                <c:pt idx="1826">
                  <c:v>1.1982083299999999</c:v>
                </c:pt>
                <c:pt idx="1827">
                  <c:v>1.19757688</c:v>
                </c:pt>
                <c:pt idx="1828">
                  <c:v>1.19713581</c:v>
                </c:pt>
                <c:pt idx="1829">
                  <c:v>1.1966044899999999</c:v>
                </c:pt>
                <c:pt idx="1830">
                  <c:v>1.19594288</c:v>
                </c:pt>
                <c:pt idx="1831">
                  <c:v>1.1955218299999999</c:v>
                </c:pt>
                <c:pt idx="1832">
                  <c:v>1.1951309400000001</c:v>
                </c:pt>
                <c:pt idx="1833">
                  <c:v>1.1947099000000001</c:v>
                </c:pt>
                <c:pt idx="1834">
                  <c:v>1.1941987300000001</c:v>
                </c:pt>
                <c:pt idx="1835">
                  <c:v>1.19366729</c:v>
                </c:pt>
                <c:pt idx="1836">
                  <c:v>1.19329643</c:v>
                </c:pt>
                <c:pt idx="1837">
                  <c:v>1.19276512</c:v>
                </c:pt>
                <c:pt idx="1838">
                  <c:v>1.19209349</c:v>
                </c:pt>
                <c:pt idx="1839">
                  <c:v>1.19168246</c:v>
                </c:pt>
                <c:pt idx="1840">
                  <c:v>1.19097078</c:v>
                </c:pt>
                <c:pt idx="1841">
                  <c:v>1.1906199500000001</c:v>
                </c:pt>
                <c:pt idx="1842">
                  <c:v>1.19007862</c:v>
                </c:pt>
                <c:pt idx="1843">
                  <c:v>1.18959737</c:v>
                </c:pt>
                <c:pt idx="1844">
                  <c:v>1.1891162399999999</c:v>
                </c:pt>
                <c:pt idx="1845">
                  <c:v>1.1886450099999999</c:v>
                </c:pt>
                <c:pt idx="1846">
                  <c:v>1.18810368</c:v>
                </c:pt>
                <c:pt idx="1847">
                  <c:v>1.18768275</c:v>
                </c:pt>
                <c:pt idx="1848">
                  <c:v>1.1870712000000001</c:v>
                </c:pt>
                <c:pt idx="1849">
                  <c:v>1.1866101</c:v>
                </c:pt>
                <c:pt idx="1850">
                  <c:v>1.18619907</c:v>
                </c:pt>
                <c:pt idx="1851">
                  <c:v>1.1856277</c:v>
                </c:pt>
                <c:pt idx="1852">
                  <c:v>1.1849861100000001</c:v>
                </c:pt>
                <c:pt idx="1853">
                  <c:v>1.18457496</c:v>
                </c:pt>
                <c:pt idx="1854">
                  <c:v>1.1843645599999999</c:v>
                </c:pt>
                <c:pt idx="1855">
                  <c:v>1.18362284</c:v>
                </c:pt>
                <c:pt idx="1856">
                  <c:v>1.1832118</c:v>
                </c:pt>
                <c:pt idx="1857">
                  <c:v>1.18249011</c:v>
                </c:pt>
                <c:pt idx="1858">
                  <c:v>1.1823195200000001</c:v>
                </c:pt>
                <c:pt idx="1859">
                  <c:v>1.18146741</c:v>
                </c:pt>
                <c:pt idx="1860">
                  <c:v>1.18103647</c:v>
                </c:pt>
                <c:pt idx="1861">
                  <c:v>1.1807957899999999</c:v>
                </c:pt>
                <c:pt idx="1862">
                  <c:v>1.1801643399999999</c:v>
                </c:pt>
                <c:pt idx="1863">
                  <c:v>1.1797933599999999</c:v>
                </c:pt>
                <c:pt idx="1864">
                  <c:v>1.1791117200000001</c:v>
                </c:pt>
                <c:pt idx="1865">
                  <c:v>1.17851532</c:v>
                </c:pt>
                <c:pt idx="1866">
                  <c:v>1.1777283000000001</c:v>
                </c:pt>
                <c:pt idx="1867">
                  <c:v>1.1772271400000001</c:v>
                </c:pt>
                <c:pt idx="1868">
                  <c:v>1.17666578</c:v>
                </c:pt>
                <c:pt idx="1869">
                  <c:v>1.17624474</c:v>
                </c:pt>
                <c:pt idx="1870">
                  <c:v>1.1759037999999999</c:v>
                </c:pt>
                <c:pt idx="1871">
                  <c:v>1.1750117499999999</c:v>
                </c:pt>
                <c:pt idx="1872">
                  <c:v>1.1746307600000001</c:v>
                </c:pt>
                <c:pt idx="1873">
                  <c:v>1.1741394999999999</c:v>
                </c:pt>
                <c:pt idx="1874">
                  <c:v>1.17357826</c:v>
                </c:pt>
                <c:pt idx="1875">
                  <c:v>1.1730568400000001</c:v>
                </c:pt>
                <c:pt idx="1876">
                  <c:v>1.1725055</c:v>
                </c:pt>
                <c:pt idx="1877">
                  <c:v>1.1722350100000001</c:v>
                </c:pt>
                <c:pt idx="1878">
                  <c:v>1.1716134499999999</c:v>
                </c:pt>
                <c:pt idx="1879">
                  <c:v>1.17129254</c:v>
                </c:pt>
                <c:pt idx="1880">
                  <c:v>1.17069125</c:v>
                </c:pt>
                <c:pt idx="1881">
                  <c:v>1.1702801</c:v>
                </c:pt>
                <c:pt idx="1882">
                  <c:v>1.1696285</c:v>
                </c:pt>
                <c:pt idx="1883">
                  <c:v>1.1692476300000001</c:v>
                </c:pt>
                <c:pt idx="1884">
                  <c:v>1.1687363399999999</c:v>
                </c:pt>
                <c:pt idx="1885">
                  <c:v>1.16822505</c:v>
                </c:pt>
                <c:pt idx="1886">
                  <c:v>1.1676034900000001</c:v>
                </c:pt>
                <c:pt idx="1887">
                  <c:v>1.16711235</c:v>
                </c:pt>
                <c:pt idx="1888">
                  <c:v>1.1666612599999999</c:v>
                </c:pt>
                <c:pt idx="1889">
                  <c:v>1.16612005</c:v>
                </c:pt>
                <c:pt idx="1890">
                  <c:v>1.16557789</c:v>
                </c:pt>
                <c:pt idx="1891">
                  <c:v>1.1650475300000001</c:v>
                </c:pt>
                <c:pt idx="1892">
                  <c:v>1.1645871400000001</c:v>
                </c:pt>
                <c:pt idx="1893">
                  <c:v>1.1643556399999999</c:v>
                </c:pt>
                <c:pt idx="1894">
                  <c:v>1.1636639799999999</c:v>
                </c:pt>
                <c:pt idx="1895">
                  <c:v>1.16326296</c:v>
                </c:pt>
                <c:pt idx="1896">
                  <c:v>1.16274166</c:v>
                </c:pt>
                <c:pt idx="1897">
                  <c:v>1.1619899300000001</c:v>
                </c:pt>
                <c:pt idx="1898">
                  <c:v>1.1617693899999999</c:v>
                </c:pt>
                <c:pt idx="1899">
                  <c:v>1.1612077999999999</c:v>
                </c:pt>
                <c:pt idx="1900">
                  <c:v>1.16052628</c:v>
                </c:pt>
                <c:pt idx="1901">
                  <c:v>1.1601854599999999</c:v>
                </c:pt>
                <c:pt idx="1902">
                  <c:v>1.15946364</c:v>
                </c:pt>
                <c:pt idx="1903">
                  <c:v>1.1591830299999999</c:v>
                </c:pt>
                <c:pt idx="1904">
                  <c:v>1.15836096</c:v>
                </c:pt>
                <c:pt idx="1905">
                  <c:v>1.15824068</c:v>
                </c:pt>
                <c:pt idx="1906">
                  <c:v>1.1575890799999999</c:v>
                </c:pt>
                <c:pt idx="1907">
                  <c:v>1.15696764</c:v>
                </c:pt>
                <c:pt idx="1908">
                  <c:v>1.15638614</c:v>
                </c:pt>
                <c:pt idx="1909">
                  <c:v>1.1559751</c:v>
                </c:pt>
                <c:pt idx="1910">
                  <c:v>1.15559411</c:v>
                </c:pt>
                <c:pt idx="1911">
                  <c:v>1.1552133600000001</c:v>
                </c:pt>
                <c:pt idx="1912">
                  <c:v>1.15467191</c:v>
                </c:pt>
                <c:pt idx="1913">
                  <c:v>1.15412056</c:v>
                </c:pt>
                <c:pt idx="1914">
                  <c:v>1.15361929</c:v>
                </c:pt>
                <c:pt idx="1915">
                  <c:v>1.15319836</c:v>
                </c:pt>
                <c:pt idx="1916">
                  <c:v>1.1525567800000001</c:v>
                </c:pt>
                <c:pt idx="1917">
                  <c:v>1.1521557600000001</c:v>
                </c:pt>
                <c:pt idx="1918">
                  <c:v>1.1514841300000001</c:v>
                </c:pt>
                <c:pt idx="1919">
                  <c:v>1.1511733500000001</c:v>
                </c:pt>
                <c:pt idx="1920">
                  <c:v>1.1507222699999999</c:v>
                </c:pt>
                <c:pt idx="1921">
                  <c:v>1.15003061</c:v>
                </c:pt>
                <c:pt idx="1922">
                  <c:v>1.14978004</c:v>
                </c:pt>
                <c:pt idx="1923">
                  <c:v>1.14909828</c:v>
                </c:pt>
                <c:pt idx="1924">
                  <c:v>1.14854693</c:v>
                </c:pt>
                <c:pt idx="1925">
                  <c:v>1.14810586</c:v>
                </c:pt>
                <c:pt idx="1926">
                  <c:v>1.1477650399999999</c:v>
                </c:pt>
                <c:pt idx="1927">
                  <c:v>1.14705324</c:v>
                </c:pt>
                <c:pt idx="1928">
                  <c:v>1.14672244</c:v>
                </c:pt>
                <c:pt idx="1929">
                  <c:v>1.14621127</c:v>
                </c:pt>
                <c:pt idx="1930">
                  <c:v>1.1455895899999999</c:v>
                </c:pt>
                <c:pt idx="1931">
                  <c:v>1.14505839</c:v>
                </c:pt>
                <c:pt idx="1932">
                  <c:v>1.14475763</c:v>
                </c:pt>
                <c:pt idx="1933">
                  <c:v>1.14404595</c:v>
                </c:pt>
                <c:pt idx="1934">
                  <c:v>1.14368498</c:v>
                </c:pt>
                <c:pt idx="1935">
                  <c:v>1.1431036000000001</c:v>
                </c:pt>
                <c:pt idx="1936">
                  <c:v>1.14253223</c:v>
                </c:pt>
                <c:pt idx="1937">
                  <c:v>1.1421813999999999</c:v>
                </c:pt>
                <c:pt idx="1938">
                  <c:v>1.1416000100000001</c:v>
                </c:pt>
                <c:pt idx="1939">
                  <c:v>1.1409884699999999</c:v>
                </c:pt>
                <c:pt idx="1940">
                  <c:v>1.1405774399999999</c:v>
                </c:pt>
                <c:pt idx="1941">
                  <c:v>1.14023662</c:v>
                </c:pt>
                <c:pt idx="1942">
                  <c:v>1.1395243399999999</c:v>
                </c:pt>
                <c:pt idx="1943">
                  <c:v>1.13907373</c:v>
                </c:pt>
                <c:pt idx="1944">
                  <c:v>1.13860297</c:v>
                </c:pt>
                <c:pt idx="1945">
                  <c:v>1.1380714199999999</c:v>
                </c:pt>
                <c:pt idx="1946">
                  <c:v>1.1375500000000001</c:v>
                </c:pt>
                <c:pt idx="1947">
                  <c:v>1.1371390800000001</c:v>
                </c:pt>
                <c:pt idx="1948">
                  <c:v>1.13674808</c:v>
                </c:pt>
                <c:pt idx="1949">
                  <c:v>1.13631701</c:v>
                </c:pt>
                <c:pt idx="1950">
                  <c:v>1.13546491</c:v>
                </c:pt>
                <c:pt idx="1951">
                  <c:v>1.13516426</c:v>
                </c:pt>
                <c:pt idx="1952">
                  <c:v>1.1346529700000001</c:v>
                </c:pt>
                <c:pt idx="1953">
                  <c:v>1.13400137</c:v>
                </c:pt>
                <c:pt idx="1954">
                  <c:v>1.1336605500000001</c:v>
                </c:pt>
                <c:pt idx="1955">
                  <c:v>1.13329971</c:v>
                </c:pt>
                <c:pt idx="1956">
                  <c:v>1.13252771</c:v>
                </c:pt>
                <c:pt idx="1957">
                  <c:v>1.13230729</c:v>
                </c:pt>
                <c:pt idx="1958">
                  <c:v>1.1316455599999999</c:v>
                </c:pt>
                <c:pt idx="1959">
                  <c:v>1.1313447999999999</c:v>
                </c:pt>
                <c:pt idx="1960">
                  <c:v>1.1307834400000001</c:v>
                </c:pt>
                <c:pt idx="1961">
                  <c:v>1.1303122000000001</c:v>
                </c:pt>
                <c:pt idx="1962">
                  <c:v>1.1296707399999999</c:v>
                </c:pt>
                <c:pt idx="1963">
                  <c:v>1.1292397999999999</c:v>
                </c:pt>
                <c:pt idx="1964">
                  <c:v>1.1287185</c:v>
                </c:pt>
                <c:pt idx="1965">
                  <c:v>1.1283475199999999</c:v>
                </c:pt>
                <c:pt idx="1966">
                  <c:v>1.1276858999999999</c:v>
                </c:pt>
                <c:pt idx="1967">
                  <c:v>1.1273550999999999</c:v>
                </c:pt>
                <c:pt idx="1968">
                  <c:v>1.12667334</c:v>
                </c:pt>
                <c:pt idx="1969">
                  <c:v>1.1262022300000001</c:v>
                </c:pt>
                <c:pt idx="1970">
                  <c:v>1.1257911899999999</c:v>
                </c:pt>
                <c:pt idx="1971">
                  <c:v>1.12523997</c:v>
                </c:pt>
                <c:pt idx="1972">
                  <c:v>1.1247688499999999</c:v>
                </c:pt>
                <c:pt idx="1973">
                  <c:v>1.1242775899999999</c:v>
                </c:pt>
                <c:pt idx="1974">
                  <c:v>1.1238965999999999</c:v>
                </c:pt>
                <c:pt idx="1975">
                  <c:v>1.1232550100000001</c:v>
                </c:pt>
                <c:pt idx="1976">
                  <c:v>1.1226936599999999</c:v>
                </c:pt>
                <c:pt idx="1977">
                  <c:v>1.12217236</c:v>
                </c:pt>
                <c:pt idx="1978">
                  <c:v>1.12181139</c:v>
                </c:pt>
                <c:pt idx="1979">
                  <c:v>1.1212101000000001</c:v>
                </c:pt>
                <c:pt idx="1980">
                  <c:v>1.1207288500000001</c:v>
                </c:pt>
                <c:pt idx="1981">
                  <c:v>1.1202075499999999</c:v>
                </c:pt>
                <c:pt idx="1982">
                  <c:v>1.1196262800000001</c:v>
                </c:pt>
                <c:pt idx="1983">
                  <c:v>1.11918509</c:v>
                </c:pt>
                <c:pt idx="1984">
                  <c:v>1.1186939499999999</c:v>
                </c:pt>
                <c:pt idx="1985">
                  <c:v>1.11819267</c:v>
                </c:pt>
                <c:pt idx="1986">
                  <c:v>1.1179219499999999</c:v>
                </c:pt>
                <c:pt idx="1987">
                  <c:v>1.1171</c:v>
                </c:pt>
                <c:pt idx="1988">
                  <c:v>1.11648846</c:v>
                </c:pt>
                <c:pt idx="1989">
                  <c:v>1.1159671499999999</c:v>
                </c:pt>
                <c:pt idx="1990">
                  <c:v>1.1157466199999999</c:v>
                </c:pt>
                <c:pt idx="1991">
                  <c:v>1.1151450899999999</c:v>
                </c:pt>
                <c:pt idx="1992">
                  <c:v>1.11479437</c:v>
                </c:pt>
                <c:pt idx="1993">
                  <c:v>1.11411262</c:v>
                </c:pt>
                <c:pt idx="1994">
                  <c:v>1.11381197</c:v>
                </c:pt>
                <c:pt idx="1995">
                  <c:v>1.1133613600000001</c:v>
                </c:pt>
                <c:pt idx="1996">
                  <c:v>1.1126794799999999</c:v>
                </c:pt>
                <c:pt idx="1997">
                  <c:v>1.1123683499999999</c:v>
                </c:pt>
                <c:pt idx="1998">
                  <c:v>1.1120677000000001</c:v>
                </c:pt>
                <c:pt idx="1999">
                  <c:v>1.1112657800000001</c:v>
                </c:pt>
                <c:pt idx="2000">
                  <c:v>1.11072445</c:v>
                </c:pt>
                <c:pt idx="2001">
                  <c:v>1.11046362</c:v>
                </c:pt>
                <c:pt idx="2002">
                  <c:v>1.1098221500000001</c:v>
                </c:pt>
                <c:pt idx="2003">
                  <c:v>1.10941124</c:v>
                </c:pt>
                <c:pt idx="2004">
                  <c:v>1.10869956</c:v>
                </c:pt>
                <c:pt idx="2005">
                  <c:v>1.1082583699999999</c:v>
                </c:pt>
                <c:pt idx="2006">
                  <c:v>1.10787737</c:v>
                </c:pt>
                <c:pt idx="2007">
                  <c:v>1.1073160200000001</c:v>
                </c:pt>
                <c:pt idx="2008">
                  <c:v>1.1066243600000001</c:v>
                </c:pt>
                <c:pt idx="2009">
                  <c:v>1.1062033200000001</c:v>
                </c:pt>
                <c:pt idx="2010">
                  <c:v>1.105672</c:v>
                </c:pt>
                <c:pt idx="2011">
                  <c:v>1.10516071</c:v>
                </c:pt>
                <c:pt idx="2012">
                  <c:v>1.10478985</c:v>
                </c:pt>
                <c:pt idx="2013">
                  <c:v>1.1043087199999999</c:v>
                </c:pt>
                <c:pt idx="2014">
                  <c:v>1.1037071899999999</c:v>
                </c:pt>
                <c:pt idx="2015">
                  <c:v>1.1032260700000001</c:v>
                </c:pt>
                <c:pt idx="2016">
                  <c:v>1.1028350600000001</c:v>
                </c:pt>
                <c:pt idx="2017">
                  <c:v>1.10228372</c:v>
                </c:pt>
                <c:pt idx="2018">
                  <c:v>1.1019529100000001</c:v>
                </c:pt>
                <c:pt idx="2019">
                  <c:v>1.1014115799999999</c:v>
                </c:pt>
                <c:pt idx="2020">
                  <c:v>1.10074008</c:v>
                </c:pt>
                <c:pt idx="2021">
                  <c:v>1.10013855</c:v>
                </c:pt>
                <c:pt idx="2022">
                  <c:v>1.0997375199999999</c:v>
                </c:pt>
                <c:pt idx="2023">
                  <c:v>1.09927654</c:v>
                </c:pt>
                <c:pt idx="2024">
                  <c:v>1.09869492</c:v>
                </c:pt>
                <c:pt idx="2025">
                  <c:v>1.09805346</c:v>
                </c:pt>
                <c:pt idx="2026">
                  <c:v>1.0977627000000001</c:v>
                </c:pt>
                <c:pt idx="2027">
                  <c:v>1.0971912100000001</c:v>
                </c:pt>
                <c:pt idx="2028">
                  <c:v>1.0967202199999999</c:v>
                </c:pt>
                <c:pt idx="2029">
                  <c:v>1.0964595100000001</c:v>
                </c:pt>
                <c:pt idx="2030">
                  <c:v>1.0957577199999999</c:v>
                </c:pt>
                <c:pt idx="2031">
                  <c:v>1.09541702</c:v>
                </c:pt>
                <c:pt idx="2032">
                  <c:v>1.0949457899999999</c:v>
                </c:pt>
                <c:pt idx="2033">
                  <c:v>1.094244</c:v>
                </c:pt>
                <c:pt idx="2034">
                  <c:v>1.0937428499999999</c:v>
                </c:pt>
                <c:pt idx="2035">
                  <c:v>1.09315133</c:v>
                </c:pt>
                <c:pt idx="2036">
                  <c:v>1.0925699499999999</c:v>
                </c:pt>
                <c:pt idx="2037">
                  <c:v>1.0922091</c:v>
                </c:pt>
                <c:pt idx="2038">
                  <c:v>1.0915374799999999</c:v>
                </c:pt>
                <c:pt idx="2039">
                  <c:v>1.09111643</c:v>
                </c:pt>
                <c:pt idx="2040">
                  <c:v>1.0905951300000001</c:v>
                </c:pt>
                <c:pt idx="2041">
                  <c:v>1.0900939700000001</c:v>
                </c:pt>
                <c:pt idx="2042">
                  <c:v>1.08955264</c:v>
                </c:pt>
                <c:pt idx="2043">
                  <c:v>1.0892417400000001</c:v>
                </c:pt>
                <c:pt idx="2044">
                  <c:v>1.0888006699999999</c:v>
                </c:pt>
                <c:pt idx="2045">
                  <c:v>1.0882092699999999</c:v>
                </c:pt>
                <c:pt idx="2046">
                  <c:v>1.08777821</c:v>
                </c:pt>
                <c:pt idx="2047">
                  <c:v>1.0872050499999999</c:v>
                </c:pt>
                <c:pt idx="2048">
                  <c:v>1.08673584</c:v>
                </c:pt>
                <c:pt idx="2049">
                  <c:v>1.08635354</c:v>
                </c:pt>
                <c:pt idx="2050">
                  <c:v>1.0855928699999999</c:v>
                </c:pt>
                <c:pt idx="2051">
                  <c:v>1.08526218</c:v>
                </c:pt>
                <c:pt idx="2052">
                  <c:v>1.0846304899999999</c:v>
                </c:pt>
                <c:pt idx="2053">
                  <c:v>1.0841593700000001</c:v>
                </c:pt>
                <c:pt idx="2054">
                  <c:v>1.08375847</c:v>
                </c:pt>
                <c:pt idx="2055">
                  <c:v>1.0832270399999999</c:v>
                </c:pt>
                <c:pt idx="2056">
                  <c:v>1.08265579</c:v>
                </c:pt>
                <c:pt idx="2057">
                  <c:v>1.08200407</c:v>
                </c:pt>
                <c:pt idx="2058">
                  <c:v>1.08167338</c:v>
                </c:pt>
                <c:pt idx="2059">
                  <c:v>1.08099163</c:v>
                </c:pt>
                <c:pt idx="2060">
                  <c:v>1.0808511999999999</c:v>
                </c:pt>
                <c:pt idx="2061">
                  <c:v>1.0801595399999999</c:v>
                </c:pt>
                <c:pt idx="2062">
                  <c:v>1.0799590299999999</c:v>
                </c:pt>
                <c:pt idx="2063">
                  <c:v>1.07897675</c:v>
                </c:pt>
                <c:pt idx="2064">
                  <c:v>1.078686</c:v>
                </c:pt>
                <c:pt idx="2065">
                  <c:v>1.0781647000000001</c:v>
                </c:pt>
                <c:pt idx="2066">
                  <c:v>1.07783389</c:v>
                </c:pt>
                <c:pt idx="2067">
                  <c:v>1.0769317199999999</c:v>
                </c:pt>
                <c:pt idx="2068">
                  <c:v>1.07660091</c:v>
                </c:pt>
                <c:pt idx="2069">
                  <c:v>1.07606947</c:v>
                </c:pt>
                <c:pt idx="2070">
                  <c:v>1.07570875</c:v>
                </c:pt>
                <c:pt idx="2071">
                  <c:v>1.07502699</c:v>
                </c:pt>
                <c:pt idx="2072">
                  <c:v>1.07455587</c:v>
                </c:pt>
                <c:pt idx="2073">
                  <c:v>1.07415485</c:v>
                </c:pt>
                <c:pt idx="2074">
                  <c:v>1.0739041600000001</c:v>
                </c:pt>
                <c:pt idx="2075">
                  <c:v>1.07326269</c:v>
                </c:pt>
                <c:pt idx="2076">
                  <c:v>1.07262111</c:v>
                </c:pt>
                <c:pt idx="2077">
                  <c:v>1.0722000599999999</c:v>
                </c:pt>
                <c:pt idx="2078">
                  <c:v>1.0714883799999999</c:v>
                </c:pt>
                <c:pt idx="2079">
                  <c:v>1.0713079000000001</c:v>
                </c:pt>
                <c:pt idx="2080">
                  <c:v>1.0708969800000001</c:v>
                </c:pt>
                <c:pt idx="2081">
                  <c:v>1.0702052099999999</c:v>
                </c:pt>
                <c:pt idx="2082">
                  <c:v>1.0697341</c:v>
                </c:pt>
                <c:pt idx="2083">
                  <c:v>1.06920266</c:v>
                </c:pt>
                <c:pt idx="2084">
                  <c:v>1.0687116400000001</c:v>
                </c:pt>
                <c:pt idx="2085">
                  <c:v>1.06825042</c:v>
                </c:pt>
                <c:pt idx="2086">
                  <c:v>1.0677793</c:v>
                </c:pt>
                <c:pt idx="2087">
                  <c:v>1.06716776</c:v>
                </c:pt>
                <c:pt idx="2088">
                  <c:v>1.0665863799999999</c:v>
                </c:pt>
                <c:pt idx="2089">
                  <c:v>1.0661351699999999</c:v>
                </c:pt>
                <c:pt idx="2090">
                  <c:v>1.06575441</c:v>
                </c:pt>
                <c:pt idx="2091">
                  <c:v>1.0650625199999999</c:v>
                </c:pt>
                <c:pt idx="2092">
                  <c:v>1.0645214300000001</c:v>
                </c:pt>
                <c:pt idx="2093">
                  <c:v>1.06412029</c:v>
                </c:pt>
                <c:pt idx="2094">
                  <c:v>1.06388974</c:v>
                </c:pt>
                <c:pt idx="2095">
                  <c:v>1.06311786</c:v>
                </c:pt>
                <c:pt idx="2096">
                  <c:v>1.06266689</c:v>
                </c:pt>
                <c:pt idx="2097">
                  <c:v>1.0620852700000001</c:v>
                </c:pt>
                <c:pt idx="2098">
                  <c:v>1.06172442</c:v>
                </c:pt>
                <c:pt idx="2099">
                  <c:v>1.0610028499999999</c:v>
                </c:pt>
                <c:pt idx="2100">
                  <c:v>1.0607613300000001</c:v>
                </c:pt>
                <c:pt idx="2101">
                  <c:v>1.0601605199999999</c:v>
                </c:pt>
                <c:pt idx="2102">
                  <c:v>1.0595994</c:v>
                </c:pt>
                <c:pt idx="2103">
                  <c:v>1.05923831</c:v>
                </c:pt>
                <c:pt idx="2104">
                  <c:v>1.0586869699999999</c:v>
                </c:pt>
                <c:pt idx="2105">
                  <c:v>1.05806541</c:v>
                </c:pt>
                <c:pt idx="2106">
                  <c:v>1.0577448599999999</c:v>
                </c:pt>
                <c:pt idx="2107">
                  <c:v>1.0571632399999999</c:v>
                </c:pt>
                <c:pt idx="2108">
                  <c:v>1.05673218</c:v>
                </c:pt>
                <c:pt idx="2109">
                  <c:v>1.05611086</c:v>
                </c:pt>
                <c:pt idx="2110">
                  <c:v>1.0557599099999999</c:v>
                </c:pt>
                <c:pt idx="2111">
                  <c:v>1.05521858</c:v>
                </c:pt>
                <c:pt idx="2112">
                  <c:v>1.0546070299999999</c:v>
                </c:pt>
                <c:pt idx="2113">
                  <c:v>1.0542962600000001</c:v>
                </c:pt>
                <c:pt idx="2114">
                  <c:v>1.0535746800000001</c:v>
                </c:pt>
                <c:pt idx="2115">
                  <c:v>1.0531134600000001</c:v>
                </c:pt>
                <c:pt idx="2116">
                  <c:v>1.05273247</c:v>
                </c:pt>
                <c:pt idx="2117">
                  <c:v>1.0521911399999999</c:v>
                </c:pt>
                <c:pt idx="2118">
                  <c:v>1.0514994900000001</c:v>
                </c:pt>
                <c:pt idx="2119">
                  <c:v>1.0510282500000001</c:v>
                </c:pt>
                <c:pt idx="2120">
                  <c:v>1.0507976999999999</c:v>
                </c:pt>
                <c:pt idx="2121">
                  <c:v>1.0503466100000001</c:v>
                </c:pt>
                <c:pt idx="2122">
                  <c:v>1.04973519</c:v>
                </c:pt>
                <c:pt idx="2123">
                  <c:v>1.04917371</c:v>
                </c:pt>
                <c:pt idx="2124">
                  <c:v>1.0485322500000001</c:v>
                </c:pt>
                <c:pt idx="2125">
                  <c:v>1.0479106899999999</c:v>
                </c:pt>
                <c:pt idx="2126">
                  <c:v>1.0476501</c:v>
                </c:pt>
                <c:pt idx="2127">
                  <c:v>1.04708862</c:v>
                </c:pt>
                <c:pt idx="2128">
                  <c:v>1.0468280299999999</c:v>
                </c:pt>
                <c:pt idx="2129">
                  <c:v>1.0461163499999999</c:v>
                </c:pt>
                <c:pt idx="2130">
                  <c:v>1.0455548800000001</c:v>
                </c:pt>
                <c:pt idx="2131">
                  <c:v>1.04510379</c:v>
                </c:pt>
                <c:pt idx="2132">
                  <c:v>1.04471278</c:v>
                </c:pt>
                <c:pt idx="2133">
                  <c:v>1.04412138</c:v>
                </c:pt>
                <c:pt idx="2134">
                  <c:v>1.0436701799999999</c:v>
                </c:pt>
                <c:pt idx="2135">
                  <c:v>1.0431990600000001</c:v>
                </c:pt>
                <c:pt idx="2136">
                  <c:v>1.0427380799999999</c:v>
                </c:pt>
                <c:pt idx="2137">
                  <c:v>1.04208648</c:v>
                </c:pt>
                <c:pt idx="2138">
                  <c:v>1.04160523</c:v>
                </c:pt>
                <c:pt idx="2139">
                  <c:v>1.0411742900000001</c:v>
                </c:pt>
                <c:pt idx="2140">
                  <c:v>1.04059279</c:v>
                </c:pt>
                <c:pt idx="2141">
                  <c:v>1.04011166</c:v>
                </c:pt>
                <c:pt idx="2142">
                  <c:v>1.03961039</c:v>
                </c:pt>
                <c:pt idx="2143">
                  <c:v>1.0391993500000001</c:v>
                </c:pt>
                <c:pt idx="2144">
                  <c:v>1.0387983300000001</c:v>
                </c:pt>
                <c:pt idx="2145">
                  <c:v>1.03815675</c:v>
                </c:pt>
                <c:pt idx="2146">
                  <c:v>1.0375955100000001</c:v>
                </c:pt>
                <c:pt idx="2147">
                  <c:v>1.0371443</c:v>
                </c:pt>
                <c:pt idx="2148">
                  <c:v>1.03673339</c:v>
                </c:pt>
                <c:pt idx="2149">
                  <c:v>1.0360117</c:v>
                </c:pt>
                <c:pt idx="2150">
                  <c:v>1.0355905299999999</c:v>
                </c:pt>
                <c:pt idx="2151">
                  <c:v>1.0350291700000001</c:v>
                </c:pt>
                <c:pt idx="2152">
                  <c:v>1.03469861</c:v>
                </c:pt>
                <c:pt idx="2153">
                  <c:v>1.03399694</c:v>
                </c:pt>
                <c:pt idx="2154">
                  <c:v>1.03364587</c:v>
                </c:pt>
                <c:pt idx="2155">
                  <c:v>1.03314459</c:v>
                </c:pt>
                <c:pt idx="2156">
                  <c:v>1.0324027499999999</c:v>
                </c:pt>
                <c:pt idx="2157">
                  <c:v>1.0321121200000001</c:v>
                </c:pt>
                <c:pt idx="2158">
                  <c:v>1.03164089</c:v>
                </c:pt>
                <c:pt idx="2159">
                  <c:v>1.03107941</c:v>
                </c:pt>
                <c:pt idx="2160">
                  <c:v>1.0306383400000001</c:v>
                </c:pt>
                <c:pt idx="2161">
                  <c:v>1.0302174099999999</c:v>
                </c:pt>
                <c:pt idx="2162">
                  <c:v>1.0297261499999999</c:v>
                </c:pt>
                <c:pt idx="2163">
                  <c:v>1.0291748000000001</c:v>
                </c:pt>
                <c:pt idx="2164">
                  <c:v>1.02865362</c:v>
                </c:pt>
                <c:pt idx="2165">
                  <c:v>1.02808213</c:v>
                </c:pt>
                <c:pt idx="2166">
                  <c:v>1.0275810999999999</c:v>
                </c:pt>
                <c:pt idx="2167">
                  <c:v>1.02721</c:v>
                </c:pt>
                <c:pt idx="2168">
                  <c:v>1.0267288699999999</c:v>
                </c:pt>
                <c:pt idx="2169">
                  <c:v>1.02621746</c:v>
                </c:pt>
                <c:pt idx="2170">
                  <c:v>1.0256161699999999</c:v>
                </c:pt>
                <c:pt idx="2171">
                  <c:v>1.02508485</c:v>
                </c:pt>
                <c:pt idx="2172">
                  <c:v>1.0247340199999999</c:v>
                </c:pt>
                <c:pt idx="2173">
                  <c:v>1.02430284</c:v>
                </c:pt>
                <c:pt idx="2174">
                  <c:v>1.0236113099999999</c:v>
                </c:pt>
                <c:pt idx="2175">
                  <c:v>1.0230698600000001</c:v>
                </c:pt>
                <c:pt idx="2176">
                  <c:v>1.0225486800000001</c:v>
                </c:pt>
                <c:pt idx="2177">
                  <c:v>1.02212763</c:v>
                </c:pt>
                <c:pt idx="2178">
                  <c:v>1.02156615</c:v>
                </c:pt>
                <c:pt idx="2179">
                  <c:v>1.0211652499999999</c:v>
                </c:pt>
                <c:pt idx="2180">
                  <c:v>1.02054369</c:v>
                </c:pt>
                <c:pt idx="2181">
                  <c:v>1.02005243</c:v>
                </c:pt>
                <c:pt idx="2182">
                  <c:v>1.01965153</c:v>
                </c:pt>
                <c:pt idx="2183">
                  <c:v>1.0192806700000001</c:v>
                </c:pt>
                <c:pt idx="2184">
                  <c:v>1.01854885</c:v>
                </c:pt>
                <c:pt idx="2185">
                  <c:v>1.0181579599999999</c:v>
                </c:pt>
                <c:pt idx="2186">
                  <c:v>1.0177267800000001</c:v>
                </c:pt>
                <c:pt idx="2187">
                  <c:v>1.0172656799999999</c:v>
                </c:pt>
                <c:pt idx="2188">
                  <c:v>1.01654387</c:v>
                </c:pt>
                <c:pt idx="2189">
                  <c:v>1.01616299</c:v>
                </c:pt>
                <c:pt idx="2190">
                  <c:v>1.0156818599999999</c:v>
                </c:pt>
                <c:pt idx="2191">
                  <c:v>1.0153110000000001</c:v>
                </c:pt>
                <c:pt idx="2192">
                  <c:v>1.01455915</c:v>
                </c:pt>
                <c:pt idx="2193">
                  <c:v>1.01423836</c:v>
                </c:pt>
                <c:pt idx="2194">
                  <c:v>1.01356673</c:v>
                </c:pt>
                <c:pt idx="2195">
                  <c:v>1.0132157799999999</c:v>
                </c:pt>
                <c:pt idx="2196">
                  <c:v>1.0126544200000001</c:v>
                </c:pt>
                <c:pt idx="2197">
                  <c:v>1.01228356</c:v>
                </c:pt>
                <c:pt idx="2198">
                  <c:v>1.0116219500000001</c:v>
                </c:pt>
                <c:pt idx="2199">
                  <c:v>1.0111707400000001</c:v>
                </c:pt>
                <c:pt idx="2200">
                  <c:v>1.0106694700000001</c:v>
                </c:pt>
                <c:pt idx="2201">
                  <c:v>1.01018834</c:v>
                </c:pt>
                <c:pt idx="2202">
                  <c:v>1.0095467600000001</c:v>
                </c:pt>
                <c:pt idx="2203">
                  <c:v>1.00912571</c:v>
                </c:pt>
                <c:pt idx="2204">
                  <c:v>1.0086345699999999</c:v>
                </c:pt>
                <c:pt idx="2205">
                  <c:v>1.00810325</c:v>
                </c:pt>
                <c:pt idx="2206">
                  <c:v>1.0074417600000001</c:v>
                </c:pt>
                <c:pt idx="2207">
                  <c:v>1.0071610200000001</c:v>
                </c:pt>
                <c:pt idx="2208">
                  <c:v>1.0064291999999999</c:v>
                </c:pt>
                <c:pt idx="2209">
                  <c:v>1.00612843</c:v>
                </c:pt>
                <c:pt idx="2210">
                  <c:v>1.0056573200000001</c:v>
                </c:pt>
                <c:pt idx="2211">
                  <c:v>1.0050858300000001</c:v>
                </c:pt>
                <c:pt idx="2212">
                  <c:v>1.0048353699999999</c:v>
                </c:pt>
                <c:pt idx="2213">
                  <c:v>1.0043641299999999</c:v>
                </c:pt>
                <c:pt idx="2214">
                  <c:v>1.0035722300000001</c:v>
                </c:pt>
                <c:pt idx="2215">
                  <c:v>1.00293064</c:v>
                </c:pt>
                <c:pt idx="2216">
                  <c:v>1.0026799399999999</c:v>
                </c:pt>
                <c:pt idx="2217">
                  <c:v>1.0020284699999999</c:v>
                </c:pt>
                <c:pt idx="2218">
                  <c:v>1.0017877799999999</c:v>
                </c:pt>
                <c:pt idx="2219">
                  <c:v>1.00112617</c:v>
                </c:pt>
                <c:pt idx="2220">
                  <c:v>1.00072527</c:v>
                </c:pt>
                <c:pt idx="2221">
                  <c:v>1.0001136100000001</c:v>
                </c:pt>
                <c:pt idx="2222">
                  <c:v>0.99961250999999995</c:v>
                </c:pt>
                <c:pt idx="2223">
                  <c:v>0.99919146299999995</c:v>
                </c:pt>
                <c:pt idx="2224">
                  <c:v>0.99861001999999999</c:v>
                </c:pt>
                <c:pt idx="2225">
                  <c:v>0.99817901799999997</c:v>
                </c:pt>
                <c:pt idx="2226">
                  <c:v>0.99757760799999995</c:v>
                </c:pt>
                <c:pt idx="2227">
                  <c:v>0.99712646000000005</c:v>
                </c:pt>
                <c:pt idx="2228">
                  <c:v>0.99645477500000001</c:v>
                </c:pt>
                <c:pt idx="2229">
                  <c:v>0.99604368200000004</c:v>
                </c:pt>
                <c:pt idx="2230">
                  <c:v>0.99556267300000001</c:v>
                </c:pt>
                <c:pt idx="2231">
                  <c:v>0.99491101500000001</c:v>
                </c:pt>
                <c:pt idx="2232">
                  <c:v>0.99480074600000001</c:v>
                </c:pt>
                <c:pt idx="2233">
                  <c:v>0.99408900700000002</c:v>
                </c:pt>
                <c:pt idx="2234">
                  <c:v>0.99335718200000001</c:v>
                </c:pt>
                <c:pt idx="2235">
                  <c:v>0.99291610699999999</c:v>
                </c:pt>
                <c:pt idx="2236">
                  <c:v>0.99242496499999999</c:v>
                </c:pt>
                <c:pt idx="2237">
                  <c:v>0.99220430900000001</c:v>
                </c:pt>
                <c:pt idx="2238">
                  <c:v>0.991683125</c:v>
                </c:pt>
                <c:pt idx="2239">
                  <c:v>0.99108159500000004</c:v>
                </c:pt>
                <c:pt idx="2240">
                  <c:v>0.99074071600000002</c:v>
                </c:pt>
                <c:pt idx="2241">
                  <c:v>0.99012935199999996</c:v>
                </c:pt>
                <c:pt idx="2242">
                  <c:v>0.98956793499999995</c:v>
                </c:pt>
                <c:pt idx="2243">
                  <c:v>0.98895639199999996</c:v>
                </c:pt>
                <c:pt idx="2244">
                  <c:v>0.98847532299999996</c:v>
                </c:pt>
                <c:pt idx="2245">
                  <c:v>0.98805427599999995</c:v>
                </c:pt>
                <c:pt idx="2246">
                  <c:v>0.98761308199999998</c:v>
                </c:pt>
                <c:pt idx="2247">
                  <c:v>0.98704183099999998</c:v>
                </c:pt>
                <c:pt idx="2248">
                  <c:v>0.98650044199999998</c:v>
                </c:pt>
                <c:pt idx="2249">
                  <c:v>0.98618966299999999</c:v>
                </c:pt>
                <c:pt idx="2250">
                  <c:v>0.98572844299999995</c:v>
                </c:pt>
                <c:pt idx="2251">
                  <c:v>0.985056877</c:v>
                </c:pt>
                <c:pt idx="2252">
                  <c:v>0.98471611699999995</c:v>
                </c:pt>
                <c:pt idx="2253">
                  <c:v>0.98431509699999997</c:v>
                </c:pt>
                <c:pt idx="2254">
                  <c:v>0.98367351300000005</c:v>
                </c:pt>
                <c:pt idx="2255">
                  <c:v>0.98335278000000004</c:v>
                </c:pt>
                <c:pt idx="2256">
                  <c:v>0.98267078399999996</c:v>
                </c:pt>
                <c:pt idx="2257">
                  <c:v>0.98201948400000005</c:v>
                </c:pt>
                <c:pt idx="2258">
                  <c:v>0.98157841000000001</c:v>
                </c:pt>
                <c:pt idx="2259">
                  <c:v>0.98141789400000001</c:v>
                </c:pt>
                <c:pt idx="2260">
                  <c:v>0.98067623400000004</c:v>
                </c:pt>
                <c:pt idx="2261">
                  <c:v>0.98010474400000003</c:v>
                </c:pt>
                <c:pt idx="2262">
                  <c:v>0.979483306</c:v>
                </c:pt>
                <c:pt idx="2263">
                  <c:v>0.97906225899999999</c:v>
                </c:pt>
                <c:pt idx="2264">
                  <c:v>0.97881162200000005</c:v>
                </c:pt>
                <c:pt idx="2265">
                  <c:v>0.97801959500000002</c:v>
                </c:pt>
                <c:pt idx="2266">
                  <c:v>0.97764879500000001</c:v>
                </c:pt>
                <c:pt idx="2267">
                  <c:v>0.97706735099999997</c:v>
                </c:pt>
                <c:pt idx="2268">
                  <c:v>0.97656607600000001</c:v>
                </c:pt>
                <c:pt idx="2269">
                  <c:v>0.976085007</c:v>
                </c:pt>
                <c:pt idx="2270">
                  <c:v>0.97548341800000005</c:v>
                </c:pt>
                <c:pt idx="2271">
                  <c:v>0.975022316</c:v>
                </c:pt>
                <c:pt idx="2272">
                  <c:v>0.97482192499999998</c:v>
                </c:pt>
                <c:pt idx="2273">
                  <c:v>0.97392964400000004</c:v>
                </c:pt>
                <c:pt idx="2274">
                  <c:v>0.97350859599999995</c:v>
                </c:pt>
                <c:pt idx="2275">
                  <c:v>0.97317785000000001</c:v>
                </c:pt>
                <c:pt idx="2276">
                  <c:v>0.97243606999999999</c:v>
                </c:pt>
                <c:pt idx="2277">
                  <c:v>0.97208511799999997</c:v>
                </c:pt>
                <c:pt idx="2278">
                  <c:v>0.97158390299999997</c:v>
                </c:pt>
                <c:pt idx="2279">
                  <c:v>0.97105258699999997</c:v>
                </c:pt>
                <c:pt idx="2280">
                  <c:v>0.97054135799999997</c:v>
                </c:pt>
                <c:pt idx="2281">
                  <c:v>0.97022062499999995</c:v>
                </c:pt>
                <c:pt idx="2282">
                  <c:v>0.96955895400000003</c:v>
                </c:pt>
                <c:pt idx="2283">
                  <c:v>0.96900761099999999</c:v>
                </c:pt>
                <c:pt idx="2284">
                  <c:v>0.96857654999999998</c:v>
                </c:pt>
                <c:pt idx="2285">
                  <c:v>0.96823573100000004</c:v>
                </c:pt>
                <c:pt idx="2286">
                  <c:v>0.96773457500000004</c:v>
                </c:pt>
                <c:pt idx="2287">
                  <c:v>0.96722328700000004</c:v>
                </c:pt>
                <c:pt idx="2288">
                  <c:v>0.96670198399999996</c:v>
                </c:pt>
                <c:pt idx="2289">
                  <c:v>0.96621072299999999</c:v>
                </c:pt>
                <c:pt idx="2290">
                  <c:v>0.965639472</c:v>
                </c:pt>
                <c:pt idx="2291">
                  <c:v>0.96536874800000005</c:v>
                </c:pt>
                <c:pt idx="2292">
                  <c:v>0.96456676699999999</c:v>
                </c:pt>
                <c:pt idx="2293">
                  <c:v>0.96432608399999997</c:v>
                </c:pt>
                <c:pt idx="2294">
                  <c:v>0.96367466400000001</c:v>
                </c:pt>
                <c:pt idx="2295">
                  <c:v>0.96317333000000005</c:v>
                </c:pt>
                <c:pt idx="2296">
                  <c:v>0.96267205499999997</c:v>
                </c:pt>
                <c:pt idx="2297">
                  <c:v>0.96243160999999999</c:v>
                </c:pt>
                <c:pt idx="2298">
                  <c:v>0.96182000599999995</c:v>
                </c:pt>
                <c:pt idx="2299">
                  <c:v>0.96119850900000003</c:v>
                </c:pt>
                <c:pt idx="2300">
                  <c:v>0.96081751599999998</c:v>
                </c:pt>
                <c:pt idx="2301">
                  <c:v>0.96026617299999995</c:v>
                </c:pt>
                <c:pt idx="2302">
                  <c:v>0.95991534000000001</c:v>
                </c:pt>
                <c:pt idx="2303">
                  <c:v>0.95920366000000001</c:v>
                </c:pt>
                <c:pt idx="2304">
                  <c:v>0.95859211700000002</c:v>
                </c:pt>
                <c:pt idx="2305">
                  <c:v>0.95820117000000005</c:v>
                </c:pt>
                <c:pt idx="2306">
                  <c:v>0.95787036400000003</c:v>
                </c:pt>
                <c:pt idx="2307">
                  <c:v>0.95727717899999998</c:v>
                </c:pt>
                <c:pt idx="2308">
                  <c:v>0.95664763500000005</c:v>
                </c:pt>
                <c:pt idx="2309">
                  <c:v>0.95624643600000003</c:v>
                </c:pt>
                <c:pt idx="2310">
                  <c:v>0.95571512000000003</c:v>
                </c:pt>
                <c:pt idx="2311">
                  <c:v>0.95524394499999998</c:v>
                </c:pt>
                <c:pt idx="2312">
                  <c:v>0.95478272399999997</c:v>
                </c:pt>
                <c:pt idx="2313">
                  <c:v>0.95421147299999998</c:v>
                </c:pt>
                <c:pt idx="2314">
                  <c:v>0.95389062199999997</c:v>
                </c:pt>
                <c:pt idx="2315">
                  <c:v>0.95336926</c:v>
                </c:pt>
                <c:pt idx="2316">
                  <c:v>0.95296835899999999</c:v>
                </c:pt>
                <c:pt idx="2317">
                  <c:v>0.95221656600000004</c:v>
                </c:pt>
                <c:pt idx="2318">
                  <c:v>0.95178544499999995</c:v>
                </c:pt>
                <c:pt idx="2319">
                  <c:v>0.95104366500000004</c:v>
                </c:pt>
                <c:pt idx="2320">
                  <c:v>0.95077305999999995</c:v>
                </c:pt>
                <c:pt idx="2321">
                  <c:v>0.95004117499999996</c:v>
                </c:pt>
                <c:pt idx="2322">
                  <c:v>0.94968032800000002</c:v>
                </c:pt>
                <c:pt idx="2323">
                  <c:v>0.94940966400000004</c:v>
                </c:pt>
                <c:pt idx="2324">
                  <c:v>0.94886827500000004</c:v>
                </c:pt>
                <c:pt idx="2325">
                  <c:v>0.94831705099999997</c:v>
                </c:pt>
                <c:pt idx="2326">
                  <c:v>0.94804632700000002</c:v>
                </c:pt>
                <c:pt idx="2327">
                  <c:v>0.94726437299999999</c:v>
                </c:pt>
                <c:pt idx="2328">
                  <c:v>0.94684332599999999</c:v>
                </c:pt>
                <c:pt idx="2329">
                  <c:v>0.94620180099999995</c:v>
                </c:pt>
                <c:pt idx="2330">
                  <c:v>0.94581085399999998</c:v>
                </c:pt>
                <c:pt idx="2331">
                  <c:v>0.94531965299999998</c:v>
                </c:pt>
                <c:pt idx="2332">
                  <c:v>0.94463795399999995</c:v>
                </c:pt>
                <c:pt idx="2333">
                  <c:v>0.94423699400000005</c:v>
                </c:pt>
                <c:pt idx="2334">
                  <c:v>0.94368565100000001</c:v>
                </c:pt>
                <c:pt idx="2335">
                  <c:v>0.94326460400000001</c:v>
                </c:pt>
                <c:pt idx="2336">
                  <c:v>0.94258296500000005</c:v>
                </c:pt>
                <c:pt idx="2337">
                  <c:v>0.94228225899999996</c:v>
                </c:pt>
                <c:pt idx="2338">
                  <c:v>0.94187128499999995</c:v>
                </c:pt>
                <c:pt idx="2339">
                  <c:v>0.94117957399999996</c:v>
                </c:pt>
                <c:pt idx="2340">
                  <c:v>0.94073837999999999</c:v>
                </c:pt>
                <c:pt idx="2341">
                  <c:v>0.94040757399999997</c:v>
                </c:pt>
                <c:pt idx="2342">
                  <c:v>0.93962573999999999</c:v>
                </c:pt>
                <c:pt idx="2343">
                  <c:v>0.93909442399999998</c:v>
                </c:pt>
                <c:pt idx="2344">
                  <c:v>0.93875354499999997</c:v>
                </c:pt>
                <c:pt idx="2345">
                  <c:v>0.93821221600000004</c:v>
                </c:pt>
                <c:pt idx="2346">
                  <c:v>0.93770098700000004</c:v>
                </c:pt>
                <c:pt idx="2347">
                  <c:v>0.93733006699999999</c:v>
                </c:pt>
                <c:pt idx="2348">
                  <c:v>0.93686896600000003</c:v>
                </c:pt>
                <c:pt idx="2349">
                  <c:v>0.93631762299999999</c:v>
                </c:pt>
                <c:pt idx="2350">
                  <c:v>0.93562591100000003</c:v>
                </c:pt>
                <c:pt idx="2351">
                  <c:v>0.93551564200000004</c:v>
                </c:pt>
                <c:pt idx="2352">
                  <c:v>0.93467354800000002</c:v>
                </c:pt>
                <c:pt idx="2353">
                  <c:v>0.93432271499999997</c:v>
                </c:pt>
                <c:pt idx="2354">
                  <c:v>0.93357092100000005</c:v>
                </c:pt>
                <c:pt idx="2355">
                  <c:v>0.93317997500000005</c:v>
                </c:pt>
                <c:pt idx="2356">
                  <c:v>0.93267875899999997</c:v>
                </c:pt>
                <c:pt idx="2357">
                  <c:v>0.93230778000000003</c:v>
                </c:pt>
                <c:pt idx="2358">
                  <c:v>0.93181663800000003</c:v>
                </c:pt>
                <c:pt idx="2359">
                  <c:v>0.93111467400000003</c:v>
                </c:pt>
                <c:pt idx="2360">
                  <c:v>0.93082547199999999</c:v>
                </c:pt>
                <c:pt idx="2361">
                  <c:v>0.93019348400000001</c:v>
                </c:pt>
                <c:pt idx="2362">
                  <c:v>0.92977160199999997</c:v>
                </c:pt>
                <c:pt idx="2363">
                  <c:v>0.92916011799999998</c:v>
                </c:pt>
                <c:pt idx="2364">
                  <c:v>0.92881923899999996</c:v>
                </c:pt>
                <c:pt idx="2365">
                  <c:v>0.92804735900000002</c:v>
                </c:pt>
                <c:pt idx="2366">
                  <c:v>0.92762643099999997</c:v>
                </c:pt>
                <c:pt idx="2367">
                  <c:v>0.927235425</c:v>
                </c:pt>
                <c:pt idx="2368">
                  <c:v>0.92672413600000003</c:v>
                </c:pt>
                <c:pt idx="2369">
                  <c:v>0.92614269299999996</c:v>
                </c:pt>
                <c:pt idx="2370">
                  <c:v>0.92573171899999995</c:v>
                </c:pt>
                <c:pt idx="2371">
                  <c:v>0.92517030200000006</c:v>
                </c:pt>
                <c:pt idx="2372">
                  <c:v>0.92468911399999998</c:v>
                </c:pt>
                <c:pt idx="2373">
                  <c:v>0.92413777100000005</c:v>
                </c:pt>
                <c:pt idx="2374">
                  <c:v>0.92365664199999997</c:v>
                </c:pt>
                <c:pt idx="2375">
                  <c:v>0.92314535399999997</c:v>
                </c:pt>
                <c:pt idx="2376">
                  <c:v>0.92252385599999998</c:v>
                </c:pt>
                <c:pt idx="2377">
                  <c:v>0.92215293600000003</c:v>
                </c:pt>
                <c:pt idx="2378">
                  <c:v>0.92164170700000003</c:v>
                </c:pt>
                <c:pt idx="2379">
                  <c:v>0.92117047299999999</c:v>
                </c:pt>
                <c:pt idx="2380">
                  <c:v>0.92067938999999999</c:v>
                </c:pt>
                <c:pt idx="2381">
                  <c:v>0.92022824299999995</c:v>
                </c:pt>
                <c:pt idx="2382">
                  <c:v>0.91973710099999995</c:v>
                </c:pt>
                <c:pt idx="2383">
                  <c:v>0.91928595300000004</c:v>
                </c:pt>
                <c:pt idx="2384">
                  <c:v>0.91863441499999998</c:v>
                </c:pt>
                <c:pt idx="2385">
                  <c:v>0.91823339500000001</c:v>
                </c:pt>
                <c:pt idx="2386">
                  <c:v>0.91776221999999996</c:v>
                </c:pt>
                <c:pt idx="2387">
                  <c:v>0.91729104500000003</c:v>
                </c:pt>
                <c:pt idx="2388">
                  <c:v>0.91662943399999997</c:v>
                </c:pt>
                <c:pt idx="2389">
                  <c:v>0.91597789500000004</c:v>
                </c:pt>
                <c:pt idx="2390">
                  <c:v>0.91574728500000002</c:v>
                </c:pt>
                <c:pt idx="2391">
                  <c:v>0.91514587400000003</c:v>
                </c:pt>
                <c:pt idx="2392">
                  <c:v>0.91472476700000005</c:v>
                </c:pt>
                <c:pt idx="2393">
                  <c:v>0.91400301500000003</c:v>
                </c:pt>
                <c:pt idx="2394">
                  <c:v>0.91361206800000005</c:v>
                </c:pt>
                <c:pt idx="2395">
                  <c:v>0.91313082000000001</c:v>
                </c:pt>
                <c:pt idx="2396">
                  <c:v>0.91263967800000001</c:v>
                </c:pt>
                <c:pt idx="2397">
                  <c:v>0.91215842999999996</c:v>
                </c:pt>
                <c:pt idx="2398">
                  <c:v>0.91185778399999995</c:v>
                </c:pt>
                <c:pt idx="2399">
                  <c:v>0.91112595799999996</c:v>
                </c:pt>
                <c:pt idx="2400">
                  <c:v>0.91080522500000005</c:v>
                </c:pt>
                <c:pt idx="2401">
                  <c:v>0.91020369499999998</c:v>
                </c:pt>
                <c:pt idx="2402">
                  <c:v>0.90976262100000005</c:v>
                </c:pt>
                <c:pt idx="2403">
                  <c:v>0.90901076800000002</c:v>
                </c:pt>
                <c:pt idx="2404">
                  <c:v>0.90849953900000002</c:v>
                </c:pt>
                <c:pt idx="2405">
                  <c:v>0.90816873300000001</c:v>
                </c:pt>
                <c:pt idx="2406">
                  <c:v>0.90758740900000001</c:v>
                </c:pt>
                <c:pt idx="2407">
                  <c:v>0.90723651599999999</c:v>
                </c:pt>
                <c:pt idx="2408">
                  <c:v>0.90680539599999999</c:v>
                </c:pt>
                <c:pt idx="2409">
                  <c:v>0.90629416699999998</c:v>
                </c:pt>
                <c:pt idx="2410">
                  <c:v>0.90565258299999996</c:v>
                </c:pt>
                <c:pt idx="2411">
                  <c:v>0.90530175000000002</c:v>
                </c:pt>
                <c:pt idx="2412">
                  <c:v>0.90468066899999999</c:v>
                </c:pt>
                <c:pt idx="2413">
                  <c:v>0.90412056399999996</c:v>
                </c:pt>
                <c:pt idx="2414">
                  <c:v>0.90362763400000001</c:v>
                </c:pt>
                <c:pt idx="2415">
                  <c:v>0.90325677400000004</c:v>
                </c:pt>
                <c:pt idx="2416">
                  <c:v>0.90253502100000005</c:v>
                </c:pt>
                <c:pt idx="2417">
                  <c:v>0.90209394700000001</c:v>
                </c:pt>
                <c:pt idx="2418">
                  <c:v>0.90179318200000003</c:v>
                </c:pt>
                <c:pt idx="2419">
                  <c:v>0.90131199399999995</c:v>
                </c:pt>
                <c:pt idx="2420">
                  <c:v>0.90075737199999995</c:v>
                </c:pt>
                <c:pt idx="2421">
                  <c:v>0.90012925899999996</c:v>
                </c:pt>
                <c:pt idx="2422">
                  <c:v>0.90086072699999997</c:v>
                </c:pt>
                <c:pt idx="2423">
                  <c:v>0.901041329</c:v>
                </c:pt>
                <c:pt idx="2424">
                  <c:v>0.90191340399999997</c:v>
                </c:pt>
                <c:pt idx="2425">
                  <c:v>0.90246474700000001</c:v>
                </c:pt>
                <c:pt idx="2426">
                  <c:v>0.90286570799999999</c:v>
                </c:pt>
                <c:pt idx="2427">
                  <c:v>0.90318655999999997</c:v>
                </c:pt>
                <c:pt idx="2428">
                  <c:v>0.90380728200000005</c:v>
                </c:pt>
                <c:pt idx="2429">
                  <c:v>0.90441960099999996</c:v>
                </c:pt>
                <c:pt idx="2430">
                  <c:v>0.90478038800000005</c:v>
                </c:pt>
                <c:pt idx="2431">
                  <c:v>0.90530175000000002</c:v>
                </c:pt>
                <c:pt idx="2432">
                  <c:v>0.90593332100000001</c:v>
                </c:pt>
                <c:pt idx="2433">
                  <c:v>0.90606361599999996</c:v>
                </c:pt>
                <c:pt idx="2434">
                  <c:v>0.90680539599999999</c:v>
                </c:pt>
                <c:pt idx="2435">
                  <c:v>0.90745705399999999</c:v>
                </c:pt>
                <c:pt idx="2436">
                  <c:v>0.90772765899999996</c:v>
                </c:pt>
                <c:pt idx="2437">
                  <c:v>0.908258915</c:v>
                </c:pt>
                <c:pt idx="2438">
                  <c:v>0.90881031800000001</c:v>
                </c:pt>
                <c:pt idx="2439">
                  <c:v>0.90919125099999998</c:v>
                </c:pt>
                <c:pt idx="2440">
                  <c:v>0.90975266700000001</c:v>
                </c:pt>
                <c:pt idx="2441">
                  <c:v>0.91020375499999995</c:v>
                </c:pt>
                <c:pt idx="2442">
                  <c:v>0.91082525299999995</c:v>
                </c:pt>
                <c:pt idx="2443">
                  <c:v>0.91119611300000003</c:v>
                </c:pt>
                <c:pt idx="2444">
                  <c:v>0.91180759700000003</c:v>
                </c:pt>
                <c:pt idx="2445">
                  <c:v>0.91226869799999999</c:v>
                </c:pt>
                <c:pt idx="2446">
                  <c:v>0.91291028299999999</c:v>
                </c:pt>
                <c:pt idx="2447">
                  <c:v>0.91348177200000003</c:v>
                </c:pt>
                <c:pt idx="2448">
                  <c:v>0.91371238200000005</c:v>
                </c:pt>
                <c:pt idx="2449">
                  <c:v>0.91413330999999998</c:v>
                </c:pt>
                <c:pt idx="2450">
                  <c:v>0.91450423000000003</c:v>
                </c:pt>
                <c:pt idx="2451">
                  <c:v>0.91531628399999998</c:v>
                </c:pt>
                <c:pt idx="2452">
                  <c:v>0.91587770000000002</c:v>
                </c:pt>
                <c:pt idx="2453">
                  <c:v>0.91616833200000003</c:v>
                </c:pt>
                <c:pt idx="2454">
                  <c:v>0.91669958799999995</c:v>
                </c:pt>
                <c:pt idx="2455">
                  <c:v>0.91731107199999995</c:v>
                </c:pt>
                <c:pt idx="2456">
                  <c:v>0.91760182400000001</c:v>
                </c:pt>
                <c:pt idx="2457">
                  <c:v>0.91835367700000003</c:v>
                </c:pt>
                <c:pt idx="2458">
                  <c:v>0.91876471000000004</c:v>
                </c:pt>
                <c:pt idx="2459">
                  <c:v>0.91931605299999997</c:v>
                </c:pt>
                <c:pt idx="2460">
                  <c:v>0.91965681300000002</c:v>
                </c:pt>
                <c:pt idx="2461">
                  <c:v>0.92021828900000002</c:v>
                </c:pt>
                <c:pt idx="2462">
                  <c:v>0.92066931699999999</c:v>
                </c:pt>
                <c:pt idx="2463">
                  <c:v>0.92120063299999999</c:v>
                </c:pt>
                <c:pt idx="2464">
                  <c:v>0.92190229899999998</c:v>
                </c:pt>
                <c:pt idx="2465">
                  <c:v>0.92227327800000003</c:v>
                </c:pt>
                <c:pt idx="2466">
                  <c:v>0.92265415200000001</c:v>
                </c:pt>
                <c:pt idx="2467">
                  <c:v>0.92321556800000004</c:v>
                </c:pt>
                <c:pt idx="2468">
                  <c:v>0.92374688400000005</c:v>
                </c:pt>
                <c:pt idx="2469">
                  <c:v>0.92436838200000004</c:v>
                </c:pt>
                <c:pt idx="2470">
                  <c:v>0.92484957000000001</c:v>
                </c:pt>
                <c:pt idx="2471">
                  <c:v>0.92537081200000004</c:v>
                </c:pt>
                <c:pt idx="2472">
                  <c:v>0.92575174599999999</c:v>
                </c:pt>
                <c:pt idx="2473">
                  <c:v>0.92633318899999995</c:v>
                </c:pt>
                <c:pt idx="2474">
                  <c:v>0.92662394000000003</c:v>
                </c:pt>
                <c:pt idx="2475">
                  <c:v>0.92714512299999996</c:v>
                </c:pt>
                <c:pt idx="2476">
                  <c:v>0.92765641200000004</c:v>
                </c:pt>
                <c:pt idx="2477">
                  <c:v>0.92819780100000004</c:v>
                </c:pt>
                <c:pt idx="2478">
                  <c:v>0.92867887000000005</c:v>
                </c:pt>
                <c:pt idx="2479">
                  <c:v>0.92961114600000005</c:v>
                </c:pt>
                <c:pt idx="2480">
                  <c:v>0.92988187099999997</c:v>
                </c:pt>
                <c:pt idx="2481">
                  <c:v>0.93043345200000005</c:v>
                </c:pt>
                <c:pt idx="2482">
                  <c:v>0.930924058</c:v>
                </c:pt>
                <c:pt idx="2483">
                  <c:v>0.93139559000000005</c:v>
                </c:pt>
                <c:pt idx="2484">
                  <c:v>0.93184667799999998</c:v>
                </c:pt>
                <c:pt idx="2485">
                  <c:v>0.93207716900000004</c:v>
                </c:pt>
                <c:pt idx="2486">
                  <c:v>0.93275892699999996</c:v>
                </c:pt>
                <c:pt idx="2487">
                  <c:v>0.93337041099999996</c:v>
                </c:pt>
                <c:pt idx="2488">
                  <c:v>0.93388170000000004</c:v>
                </c:pt>
                <c:pt idx="2489">
                  <c:v>0.93411225099999995</c:v>
                </c:pt>
                <c:pt idx="2490">
                  <c:v>0.93498432600000003</c:v>
                </c:pt>
                <c:pt idx="2491">
                  <c:v>0.93544548699999996</c:v>
                </c:pt>
                <c:pt idx="2492">
                  <c:v>0.93585652100000005</c:v>
                </c:pt>
                <c:pt idx="2493">
                  <c:v>0.93621736799999999</c:v>
                </c:pt>
                <c:pt idx="2494">
                  <c:v>0.93695920700000002</c:v>
                </c:pt>
                <c:pt idx="2495">
                  <c:v>0.93755060400000001</c:v>
                </c:pt>
                <c:pt idx="2496">
                  <c:v>0.93786138299999999</c:v>
                </c:pt>
                <c:pt idx="2497">
                  <c:v>0.93840271200000003</c:v>
                </c:pt>
                <c:pt idx="2498">
                  <c:v>0.93865335000000005</c:v>
                </c:pt>
                <c:pt idx="2499">
                  <c:v>0.93922472000000001</c:v>
                </c:pt>
                <c:pt idx="2500">
                  <c:v>0.93975603600000002</c:v>
                </c:pt>
                <c:pt idx="2501">
                  <c:v>0.94060307700000001</c:v>
                </c:pt>
                <c:pt idx="2502">
                  <c:v>0.94158053399999997</c:v>
                </c:pt>
                <c:pt idx="2503">
                  <c:v>0.94162052900000004</c:v>
                </c:pt>
                <c:pt idx="2504">
                  <c:v>0.942352474</c:v>
                </c:pt>
                <c:pt idx="2505">
                  <c:v>0.94268322000000004</c:v>
                </c:pt>
                <c:pt idx="2506">
                  <c:v>0.94336479900000003</c:v>
                </c:pt>
                <c:pt idx="2507">
                  <c:v>0.94417685299999998</c:v>
                </c:pt>
                <c:pt idx="2508">
                  <c:v>0.944407463</c:v>
                </c:pt>
                <c:pt idx="2509">
                  <c:v>0.944898605</c:v>
                </c:pt>
                <c:pt idx="2510">
                  <c:v>0.94542992100000001</c:v>
                </c:pt>
                <c:pt idx="2511">
                  <c:v>0.94574064000000002</c:v>
                </c:pt>
                <c:pt idx="2512">
                  <c:v>0.94612163299999996</c:v>
                </c:pt>
                <c:pt idx="2513">
                  <c:v>0.94671302999999996</c:v>
                </c:pt>
                <c:pt idx="2514">
                  <c:v>0.94738471499999999</c:v>
                </c:pt>
                <c:pt idx="2515">
                  <c:v>0.94764536600000004</c:v>
                </c:pt>
                <c:pt idx="2516">
                  <c:v>0.94824683700000001</c:v>
                </c:pt>
                <c:pt idx="2517">
                  <c:v>0.94871795199999998</c:v>
                </c:pt>
                <c:pt idx="2518">
                  <c:v>0.94924926799999998</c:v>
                </c:pt>
                <c:pt idx="2519">
                  <c:v>0.94990086600000001</c:v>
                </c:pt>
                <c:pt idx="2520">
                  <c:v>0.95020157100000002</c:v>
                </c:pt>
                <c:pt idx="2521">
                  <c:v>0.95065271900000003</c:v>
                </c:pt>
                <c:pt idx="2522">
                  <c:v>0.95146471300000002</c:v>
                </c:pt>
                <c:pt idx="2523">
                  <c:v>0.95173525800000003</c:v>
                </c:pt>
                <c:pt idx="2524">
                  <c:v>0.95229679300000003</c:v>
                </c:pt>
                <c:pt idx="2525">
                  <c:v>0.95275789499999997</c:v>
                </c:pt>
                <c:pt idx="2526">
                  <c:v>0.953299224</c:v>
                </c:pt>
                <c:pt idx="2527">
                  <c:v>0.95365005700000005</c:v>
                </c:pt>
                <c:pt idx="2528">
                  <c:v>0.95429164200000005</c:v>
                </c:pt>
                <c:pt idx="2529">
                  <c:v>0.95476269700000005</c:v>
                </c:pt>
                <c:pt idx="2530">
                  <c:v>0.95529407300000002</c:v>
                </c:pt>
                <c:pt idx="2531">
                  <c:v>0.95563489199999996</c:v>
                </c:pt>
                <c:pt idx="2532">
                  <c:v>0.956095994</c:v>
                </c:pt>
                <c:pt idx="2533">
                  <c:v>0.95676708200000005</c:v>
                </c:pt>
                <c:pt idx="2534">
                  <c:v>0.95747995399999997</c:v>
                </c:pt>
                <c:pt idx="2535">
                  <c:v>0.95761972699999998</c:v>
                </c:pt>
                <c:pt idx="2536">
                  <c:v>0.95831143900000004</c:v>
                </c:pt>
                <c:pt idx="2537">
                  <c:v>0.95890289500000003</c:v>
                </c:pt>
                <c:pt idx="2538">
                  <c:v>0.95909339199999999</c:v>
                </c:pt>
                <c:pt idx="2539">
                  <c:v>0.95986527200000005</c:v>
                </c:pt>
                <c:pt idx="2540">
                  <c:v>0.96018600499999995</c:v>
                </c:pt>
                <c:pt idx="2541">
                  <c:v>0.96080756199999995</c:v>
                </c:pt>
                <c:pt idx="2542">
                  <c:v>0.96128880999999999</c:v>
                </c:pt>
                <c:pt idx="2543">
                  <c:v>0.96167963700000003</c:v>
                </c:pt>
                <c:pt idx="2544">
                  <c:v>0.96216088499999997</c:v>
                </c:pt>
                <c:pt idx="2545">
                  <c:v>0.96286261100000003</c:v>
                </c:pt>
                <c:pt idx="2546">
                  <c:v>0.96314322900000005</c:v>
                </c:pt>
                <c:pt idx="2547">
                  <c:v>0.96379488700000004</c:v>
                </c:pt>
                <c:pt idx="2548">
                  <c:v>0.96413576599999995</c:v>
                </c:pt>
                <c:pt idx="2549">
                  <c:v>0.96478730400000001</c:v>
                </c:pt>
                <c:pt idx="2550">
                  <c:v>0.96523845200000002</c:v>
                </c:pt>
                <c:pt idx="2551">
                  <c:v>0.96576964899999995</c:v>
                </c:pt>
                <c:pt idx="2552">
                  <c:v>0.96618074200000004</c:v>
                </c:pt>
                <c:pt idx="2553">
                  <c:v>0.966752112</c:v>
                </c:pt>
                <c:pt idx="2554">
                  <c:v>0.96716308600000001</c:v>
                </c:pt>
                <c:pt idx="2555">
                  <c:v>0.96775460199999996</c:v>
                </c:pt>
                <c:pt idx="2556">
                  <c:v>0.96803516099999998</c:v>
                </c:pt>
                <c:pt idx="2557">
                  <c:v>0.96858662399999995</c:v>
                </c:pt>
                <c:pt idx="2558">
                  <c:v>0.96909785299999995</c:v>
                </c:pt>
                <c:pt idx="2559">
                  <c:v>0.96959906799999995</c:v>
                </c:pt>
                <c:pt idx="2560">
                  <c:v>0.97003006899999999</c:v>
                </c:pt>
                <c:pt idx="2561">
                  <c:v>0.97046118999999997</c:v>
                </c:pt>
                <c:pt idx="2562">
                  <c:v>0.97126316999999995</c:v>
                </c:pt>
                <c:pt idx="2563">
                  <c:v>0.971694171</c:v>
                </c:pt>
                <c:pt idx="2564">
                  <c:v>0.972225487</c:v>
                </c:pt>
                <c:pt idx="2565">
                  <c:v>0.97272670299999997</c:v>
                </c:pt>
                <c:pt idx="2566">
                  <c:v>0.97297728100000003</c:v>
                </c:pt>
                <c:pt idx="2567">
                  <c:v>0.97348862899999999</c:v>
                </c:pt>
                <c:pt idx="2568">
                  <c:v>0.97419029499999998</c:v>
                </c:pt>
                <c:pt idx="2569">
                  <c:v>0.974531174</c:v>
                </c:pt>
                <c:pt idx="2570">
                  <c:v>0.97511249799999999</c:v>
                </c:pt>
                <c:pt idx="2571">
                  <c:v>0.97563385999999996</c:v>
                </c:pt>
                <c:pt idx="2572">
                  <c:v>0.97609496100000004</c:v>
                </c:pt>
                <c:pt idx="2573">
                  <c:v>0.976666331</c:v>
                </c:pt>
                <c:pt idx="2574">
                  <c:v>0.97697710999999998</c:v>
                </c:pt>
                <c:pt idx="2575">
                  <c:v>0.97753852600000002</c:v>
                </c:pt>
                <c:pt idx="2576">
                  <c:v>0.97819012400000005</c:v>
                </c:pt>
                <c:pt idx="2577">
                  <c:v>0.97854095699999999</c:v>
                </c:pt>
                <c:pt idx="2578">
                  <c:v>0.97932291000000005</c:v>
                </c:pt>
                <c:pt idx="2579">
                  <c:v>0.97957354799999996</c:v>
                </c:pt>
                <c:pt idx="2580">
                  <c:v>0.98016494499999995</c:v>
                </c:pt>
                <c:pt idx="2581">
                  <c:v>0.98065608699999995</c:v>
                </c:pt>
                <c:pt idx="2582">
                  <c:v>0.98114728900000003</c:v>
                </c:pt>
                <c:pt idx="2583">
                  <c:v>0.981738746</c:v>
                </c:pt>
                <c:pt idx="2584">
                  <c:v>0.98213046800000003</c:v>
                </c:pt>
                <c:pt idx="2585">
                  <c:v>0.98273175999999995</c:v>
                </c:pt>
                <c:pt idx="2586">
                  <c:v>0.98309081799999998</c:v>
                </c:pt>
                <c:pt idx="2587">
                  <c:v>0.98373365400000001</c:v>
                </c:pt>
                <c:pt idx="2588">
                  <c:v>0.98438519199999996</c:v>
                </c:pt>
                <c:pt idx="2589">
                  <c:v>0.98446542000000004</c:v>
                </c:pt>
                <c:pt idx="2590">
                  <c:v>0.98499673600000004</c:v>
                </c:pt>
                <c:pt idx="2591">
                  <c:v>0.98534762899999995</c:v>
                </c:pt>
                <c:pt idx="2592">
                  <c:v>0.986219823</c:v>
                </c:pt>
                <c:pt idx="2593">
                  <c:v>0.98662066500000001</c:v>
                </c:pt>
                <c:pt idx="2594">
                  <c:v>0.98702168499999998</c:v>
                </c:pt>
                <c:pt idx="2595">
                  <c:v>0.98777353800000001</c:v>
                </c:pt>
                <c:pt idx="2596">
                  <c:v>0.98804420199999998</c:v>
                </c:pt>
                <c:pt idx="2597">
                  <c:v>0.98866575999999995</c:v>
                </c:pt>
                <c:pt idx="2598">
                  <c:v>0.98899656499999999</c:v>
                </c:pt>
                <c:pt idx="2599">
                  <c:v>0.98964810400000003</c:v>
                </c:pt>
                <c:pt idx="2600">
                  <c:v>0.99014943799999999</c:v>
                </c:pt>
                <c:pt idx="2601">
                  <c:v>0.99069064900000003</c:v>
                </c:pt>
                <c:pt idx="2602">
                  <c:v>0.99121201000000003</c:v>
                </c:pt>
                <c:pt idx="2603">
                  <c:v>0.99144250199999995</c:v>
                </c:pt>
                <c:pt idx="2604">
                  <c:v>0.99215430000000004</c:v>
                </c:pt>
                <c:pt idx="2605">
                  <c:v>0.99257534700000005</c:v>
                </c:pt>
                <c:pt idx="2606">
                  <c:v>0.992946208</c:v>
                </c:pt>
                <c:pt idx="2607">
                  <c:v>0.99347752300000003</c:v>
                </c:pt>
                <c:pt idx="2608">
                  <c:v>0.99400883900000003</c:v>
                </c:pt>
                <c:pt idx="2609">
                  <c:v>0.99478065999999998</c:v>
                </c:pt>
                <c:pt idx="2610">
                  <c:v>0.99497115599999997</c:v>
                </c:pt>
                <c:pt idx="2611">
                  <c:v>0.99553251300000001</c:v>
                </c:pt>
                <c:pt idx="2612">
                  <c:v>0.99591338600000001</c:v>
                </c:pt>
                <c:pt idx="2613">
                  <c:v>0.99680060100000001</c:v>
                </c:pt>
                <c:pt idx="2614">
                  <c:v>0.99763763000000005</c:v>
                </c:pt>
                <c:pt idx="2615">
                  <c:v>0.99809884999999998</c:v>
                </c:pt>
                <c:pt idx="2616">
                  <c:v>0.99865019300000002</c:v>
                </c:pt>
                <c:pt idx="2617">
                  <c:v>0.99899095299999996</c:v>
                </c:pt>
                <c:pt idx="2618">
                  <c:v>0.99934178600000001</c:v>
                </c:pt>
                <c:pt idx="2619">
                  <c:v>1.0001839400000001</c:v>
                </c:pt>
                <c:pt idx="2620">
                  <c:v>1.00041449</c:v>
                </c:pt>
                <c:pt idx="2621">
                  <c:v>1.00106597</c:v>
                </c:pt>
                <c:pt idx="2622">
                  <c:v>1.00143695</c:v>
                </c:pt>
                <c:pt idx="2623">
                  <c:v>1.0019582499999999</c:v>
                </c:pt>
                <c:pt idx="2624">
                  <c:v>1.0025696799999999</c:v>
                </c:pt>
                <c:pt idx="2625">
                  <c:v>1.0031009900000001</c:v>
                </c:pt>
                <c:pt idx="2626">
                  <c:v>1.0034819800000001</c:v>
                </c:pt>
                <c:pt idx="2627">
                  <c:v>1.00397325</c:v>
                </c:pt>
                <c:pt idx="2628">
                  <c:v>1.00440419</c:v>
                </c:pt>
                <c:pt idx="2629">
                  <c:v>1.0049957</c:v>
                </c:pt>
                <c:pt idx="2630">
                  <c:v>1.0055269</c:v>
                </c:pt>
                <c:pt idx="2631">
                  <c:v>1.00621867</c:v>
                </c:pt>
                <c:pt idx="2632">
                  <c:v>1.0064692500000001</c:v>
                </c:pt>
                <c:pt idx="2633">
                  <c:v>1.0069705200000001</c:v>
                </c:pt>
                <c:pt idx="2634">
                  <c:v>1.0077034199999999</c:v>
                </c:pt>
                <c:pt idx="2635">
                  <c:v>1.00810325</c:v>
                </c:pt>
                <c:pt idx="2636">
                  <c:v>1.0086149</c:v>
                </c:pt>
                <c:pt idx="2637">
                  <c:v>1.0090456000000001</c:v>
                </c:pt>
                <c:pt idx="2638">
                  <c:v>1.00962698</c:v>
                </c:pt>
                <c:pt idx="2639">
                  <c:v>1.0101282600000001</c:v>
                </c:pt>
                <c:pt idx="2640">
                  <c:v>1.01047909</c:v>
                </c:pt>
                <c:pt idx="2641">
                  <c:v>1.0111206800000001</c:v>
                </c:pt>
                <c:pt idx="2642">
                  <c:v>1.0116418599999999</c:v>
                </c:pt>
                <c:pt idx="2643">
                  <c:v>1.01224351</c:v>
                </c:pt>
                <c:pt idx="2644">
                  <c:v>1.0125742</c:v>
                </c:pt>
                <c:pt idx="2645">
                  <c:v>1.01308548</c:v>
                </c:pt>
                <c:pt idx="2646">
                  <c:v>1.0135164299999999</c:v>
                </c:pt>
                <c:pt idx="2647">
                  <c:v>1.0140879199999999</c:v>
                </c:pt>
                <c:pt idx="2648">
                  <c:v>1.0145189800000001</c:v>
                </c:pt>
                <c:pt idx="2649">
                  <c:v>1.0150904700000001</c:v>
                </c:pt>
                <c:pt idx="2650">
                  <c:v>1.01556146</c:v>
                </c:pt>
                <c:pt idx="2651">
                  <c:v>1.0161127999999999</c:v>
                </c:pt>
                <c:pt idx="2652">
                  <c:v>1.0166040700000001</c:v>
                </c:pt>
                <c:pt idx="2653">
                  <c:v>1.01727569</c:v>
                </c:pt>
                <c:pt idx="2654">
                  <c:v>1.0177267800000001</c:v>
                </c:pt>
                <c:pt idx="2655">
                  <c:v>1.01834834</c:v>
                </c:pt>
                <c:pt idx="2656">
                  <c:v>1.0186089300000001</c:v>
                </c:pt>
                <c:pt idx="2657">
                  <c:v>1.01913023</c:v>
                </c:pt>
                <c:pt idx="2658">
                  <c:v>1.01966143</c:v>
                </c:pt>
                <c:pt idx="2659">
                  <c:v>1.02000237</c:v>
                </c:pt>
                <c:pt idx="2660">
                  <c:v>1.02050364</c:v>
                </c:pt>
                <c:pt idx="2661">
                  <c:v>1.0210649999999999</c:v>
                </c:pt>
                <c:pt idx="2662">
                  <c:v>1.0215662700000001</c:v>
                </c:pt>
                <c:pt idx="2663">
                  <c:v>1.0220473999999999</c:v>
                </c:pt>
                <c:pt idx="2664">
                  <c:v>1.0225687000000001</c:v>
                </c:pt>
                <c:pt idx="2665">
                  <c:v>1.02311003</c:v>
                </c:pt>
                <c:pt idx="2666">
                  <c:v>1.02371144</c:v>
                </c:pt>
                <c:pt idx="2667">
                  <c:v>1.02398217</c:v>
                </c:pt>
                <c:pt idx="2668">
                  <c:v>1.02461362</c:v>
                </c:pt>
                <c:pt idx="2669">
                  <c:v>1.0252652200000001</c:v>
                </c:pt>
                <c:pt idx="2670">
                  <c:v>1.02562606</c:v>
                </c:pt>
                <c:pt idx="2671">
                  <c:v>1.02601707</c:v>
                </c:pt>
                <c:pt idx="2672">
                  <c:v>1.02661848</c:v>
                </c:pt>
                <c:pt idx="2673">
                  <c:v>1.02728021</c:v>
                </c:pt>
                <c:pt idx="2674">
                  <c:v>1.0281323200000001</c:v>
                </c:pt>
                <c:pt idx="2675">
                  <c:v>1.0286434900000001</c:v>
                </c:pt>
                <c:pt idx="2676">
                  <c:v>1.0290345000000001</c:v>
                </c:pt>
                <c:pt idx="2677">
                  <c:v>1.02946556</c:v>
                </c:pt>
                <c:pt idx="2678">
                  <c:v>1.02997673</c:v>
                </c:pt>
                <c:pt idx="2679">
                  <c:v>1.0305382000000001</c:v>
                </c:pt>
                <c:pt idx="2680">
                  <c:v>1.03107941</c:v>
                </c:pt>
                <c:pt idx="2681">
                  <c:v>1.0315907</c:v>
                </c:pt>
                <c:pt idx="2682">
                  <c:v>1.0321420400000001</c:v>
                </c:pt>
                <c:pt idx="2683">
                  <c:v>1.0325531999999999</c:v>
                </c:pt>
                <c:pt idx="2684">
                  <c:v>1.0329842600000001</c:v>
                </c:pt>
                <c:pt idx="2685">
                  <c:v>1.03359556</c:v>
                </c:pt>
                <c:pt idx="2686">
                  <c:v>1.03396654</c:v>
                </c:pt>
                <c:pt idx="2687">
                  <c:v>1.0343267899999999</c:v>
                </c:pt>
                <c:pt idx="2688">
                  <c:v>1.0347069499999999</c:v>
                </c:pt>
                <c:pt idx="2689">
                  <c:v>1.0355504799999999</c:v>
                </c:pt>
                <c:pt idx="2690">
                  <c:v>1.03592134</c:v>
                </c:pt>
                <c:pt idx="2691">
                  <c:v>1.0363524</c:v>
                </c:pt>
                <c:pt idx="2692">
                  <c:v>1.0369839700000001</c:v>
                </c:pt>
                <c:pt idx="2693">
                  <c:v>1.0374048899999999</c:v>
                </c:pt>
                <c:pt idx="2694">
                  <c:v>1.0380966700000001</c:v>
                </c:pt>
                <c:pt idx="2695">
                  <c:v>1.0384475</c:v>
                </c:pt>
                <c:pt idx="2696">
                  <c:v>1.03922951</c:v>
                </c:pt>
                <c:pt idx="2697">
                  <c:v>1.0392595499999999</c:v>
                </c:pt>
                <c:pt idx="2698">
                  <c:v>1.03992105</c:v>
                </c:pt>
                <c:pt idx="2699">
                  <c:v>1.0404224399999999</c:v>
                </c:pt>
                <c:pt idx="2700">
                  <c:v>1.0411341199999999</c:v>
                </c:pt>
                <c:pt idx="2701">
                  <c:v>1.0415451499999999</c:v>
                </c:pt>
                <c:pt idx="2702">
                  <c:v>1.04189599</c:v>
                </c:pt>
                <c:pt idx="2703">
                  <c:v>1.0424172899999999</c:v>
                </c:pt>
                <c:pt idx="2704">
                  <c:v>1.04303861</c:v>
                </c:pt>
                <c:pt idx="2705">
                  <c:v>1.0434597699999999</c:v>
                </c:pt>
                <c:pt idx="2706">
                  <c:v>1.0440613000000001</c:v>
                </c:pt>
                <c:pt idx="2707">
                  <c:v>1.04439211</c:v>
                </c:pt>
                <c:pt idx="2708">
                  <c:v>1.0451238199999999</c:v>
                </c:pt>
                <c:pt idx="2709">
                  <c:v>1.04560506</c:v>
                </c:pt>
                <c:pt idx="2710">
                  <c:v>1.0461163499999999</c:v>
                </c:pt>
                <c:pt idx="2711">
                  <c:v>1.0464169999999999</c:v>
                </c:pt>
                <c:pt idx="2712">
                  <c:v>1.04698837</c:v>
                </c:pt>
                <c:pt idx="2713">
                  <c:v>1.04756987</c:v>
                </c:pt>
                <c:pt idx="2714">
                  <c:v>1.0479909199999999</c:v>
                </c:pt>
                <c:pt idx="2715">
                  <c:v>1.0485322500000001</c:v>
                </c:pt>
                <c:pt idx="2716">
                  <c:v>1.0491035</c:v>
                </c:pt>
                <c:pt idx="2717">
                  <c:v>1.04945445</c:v>
                </c:pt>
                <c:pt idx="2718">
                  <c:v>1.04984546</c:v>
                </c:pt>
                <c:pt idx="2719">
                  <c:v>1.05072761</c:v>
                </c:pt>
                <c:pt idx="2720">
                  <c:v>1.0508979599999999</c:v>
                </c:pt>
                <c:pt idx="2721">
                  <c:v>1.0515797099999999</c:v>
                </c:pt>
                <c:pt idx="2722">
                  <c:v>1.0519005100000001</c:v>
                </c:pt>
                <c:pt idx="2723">
                  <c:v>1.0524216900000001</c:v>
                </c:pt>
                <c:pt idx="2724">
                  <c:v>1.0529029400000001</c:v>
                </c:pt>
                <c:pt idx="2725">
                  <c:v>1.0536346400000001</c:v>
                </c:pt>
                <c:pt idx="2726">
                  <c:v>1.0541058800000001</c:v>
                </c:pt>
                <c:pt idx="2727">
                  <c:v>1.0543965099999999</c:v>
                </c:pt>
                <c:pt idx="2728">
                  <c:v>1.0550781499999999</c:v>
                </c:pt>
                <c:pt idx="2729">
                  <c:v>1.05531883</c:v>
                </c:pt>
                <c:pt idx="2730">
                  <c:v>1.0558901999999999</c:v>
                </c:pt>
                <c:pt idx="2731">
                  <c:v>1.05630124</c:v>
                </c:pt>
                <c:pt idx="2732">
                  <c:v>1.05703294</c:v>
                </c:pt>
                <c:pt idx="2733">
                  <c:v>1.0576945499999999</c:v>
                </c:pt>
                <c:pt idx="2734">
                  <c:v>1.05806541</c:v>
                </c:pt>
                <c:pt idx="2735">
                  <c:v>1.0585666899999999</c:v>
                </c:pt>
                <c:pt idx="2736">
                  <c:v>1.05902791</c:v>
                </c:pt>
                <c:pt idx="2737">
                  <c:v>1.05953908</c:v>
                </c:pt>
                <c:pt idx="2738">
                  <c:v>1.05998003</c:v>
                </c:pt>
                <c:pt idx="2739">
                  <c:v>1.06069243</c:v>
                </c:pt>
                <c:pt idx="2740">
                  <c:v>1.0610210900000001</c:v>
                </c:pt>
                <c:pt idx="2741">
                  <c:v>1.06133342</c:v>
                </c:pt>
                <c:pt idx="2742">
                  <c:v>1.0620151799999999</c:v>
                </c:pt>
                <c:pt idx="2743">
                  <c:v>1.06252635</c:v>
                </c:pt>
                <c:pt idx="2744">
                  <c:v>1.0630776900000001</c:v>
                </c:pt>
                <c:pt idx="2745">
                  <c:v>1.06353879</c:v>
                </c:pt>
                <c:pt idx="2746">
                  <c:v>1.0639998900000001</c:v>
                </c:pt>
                <c:pt idx="2747">
                  <c:v>1.0644611100000001</c:v>
                </c:pt>
                <c:pt idx="2748">
                  <c:v>1.0650326000000001</c:v>
                </c:pt>
                <c:pt idx="2749">
                  <c:v>1.0655137299999999</c:v>
                </c:pt>
                <c:pt idx="2750">
                  <c:v>1.0661453000000001</c:v>
                </c:pt>
                <c:pt idx="2751">
                  <c:v>1.0664360500000001</c:v>
                </c:pt>
                <c:pt idx="2752">
                  <c:v>1.06705761</c:v>
                </c:pt>
                <c:pt idx="2753">
                  <c:v>1.0674084399999999</c:v>
                </c:pt>
                <c:pt idx="2754">
                  <c:v>1.0679898299999999</c:v>
                </c:pt>
                <c:pt idx="2755">
                  <c:v>1.0685912399999999</c:v>
                </c:pt>
                <c:pt idx="2756">
                  <c:v>1.06906247</c:v>
                </c:pt>
                <c:pt idx="2757">
                  <c:v>1.0694233200000001</c:v>
                </c:pt>
                <c:pt idx="2758">
                  <c:v>1.0700649</c:v>
                </c:pt>
                <c:pt idx="2759">
                  <c:v>1.0704759399999999</c:v>
                </c:pt>
                <c:pt idx="2760">
                  <c:v>1.0709068799999999</c:v>
                </c:pt>
                <c:pt idx="2761">
                  <c:v>1.0716286900000001</c:v>
                </c:pt>
                <c:pt idx="2762">
                  <c:v>1.0719294500000001</c:v>
                </c:pt>
                <c:pt idx="2763">
                  <c:v>1.0727914599999999</c:v>
                </c:pt>
                <c:pt idx="2764">
                  <c:v>1.0730021000000001</c:v>
                </c:pt>
                <c:pt idx="2765">
                  <c:v>1.0736536999999999</c:v>
                </c:pt>
                <c:pt idx="2766">
                  <c:v>1.07393432</c:v>
                </c:pt>
                <c:pt idx="2767">
                  <c:v>1.0745959300000001</c:v>
                </c:pt>
                <c:pt idx="2768">
                  <c:v>1.0749669100000001</c:v>
                </c:pt>
                <c:pt idx="2769">
                  <c:v>1.07563853</c:v>
                </c:pt>
                <c:pt idx="2770">
                  <c:v>1.0759693400000001</c:v>
                </c:pt>
                <c:pt idx="2771">
                  <c:v>1.0765608499999999</c:v>
                </c:pt>
                <c:pt idx="2772">
                  <c:v>1.07691169</c:v>
                </c:pt>
                <c:pt idx="2773">
                  <c:v>1.07735264</c:v>
                </c:pt>
                <c:pt idx="2774">
                  <c:v>1.0780243899999999</c:v>
                </c:pt>
                <c:pt idx="2775">
                  <c:v>1.0785956400000001</c:v>
                </c:pt>
                <c:pt idx="2776">
                  <c:v>1.0788463399999999</c:v>
                </c:pt>
                <c:pt idx="2777">
                  <c:v>1.0793876600000001</c:v>
                </c:pt>
                <c:pt idx="2778">
                  <c:v>1.0798187299999999</c:v>
                </c:pt>
                <c:pt idx="2779">
                  <c:v>1.08051038</c:v>
                </c:pt>
                <c:pt idx="2780">
                  <c:v>1.08101165</c:v>
                </c:pt>
                <c:pt idx="2781">
                  <c:v>1.0815630000000001</c:v>
                </c:pt>
                <c:pt idx="2782">
                  <c:v>1.08198404</c:v>
                </c:pt>
                <c:pt idx="2783">
                  <c:v>1.08238506</c:v>
                </c:pt>
                <c:pt idx="2784">
                  <c:v>1.0830065</c:v>
                </c:pt>
                <c:pt idx="2785">
                  <c:v>1.0834276700000001</c:v>
                </c:pt>
                <c:pt idx="2786">
                  <c:v>1.0839488500000001</c:v>
                </c:pt>
                <c:pt idx="2787">
                  <c:v>1.08449018</c:v>
                </c:pt>
                <c:pt idx="2788">
                  <c:v>1.08497143</c:v>
                </c:pt>
                <c:pt idx="2789">
                  <c:v>1.08557284</c:v>
                </c:pt>
                <c:pt idx="2790">
                  <c:v>1.08599377</c:v>
                </c:pt>
                <c:pt idx="2791">
                  <c:v>1.0865654899999999</c:v>
                </c:pt>
                <c:pt idx="2792">
                  <c:v>1.0870564</c:v>
                </c:pt>
                <c:pt idx="2793">
                  <c:v>1.0874173600000001</c:v>
                </c:pt>
                <c:pt idx="2794">
                  <c:v>1.0881992599999999</c:v>
                </c:pt>
                <c:pt idx="2795">
                  <c:v>1.08843994</c:v>
                </c:pt>
                <c:pt idx="2796">
                  <c:v>1.0889010400000001</c:v>
                </c:pt>
                <c:pt idx="2797">
                  <c:v>1.0895324900000001</c:v>
                </c:pt>
                <c:pt idx="2798">
                  <c:v>1.09020424</c:v>
                </c:pt>
                <c:pt idx="2799">
                  <c:v>1.0905247899999999</c:v>
                </c:pt>
                <c:pt idx="2800">
                  <c:v>1.09087574</c:v>
                </c:pt>
                <c:pt idx="2801">
                  <c:v>1.09163773</c:v>
                </c:pt>
                <c:pt idx="2802">
                  <c:v>1.09204865</c:v>
                </c:pt>
                <c:pt idx="2803">
                  <c:v>1.09248984</c:v>
                </c:pt>
                <c:pt idx="2804">
                  <c:v>1.09324157</c:v>
                </c:pt>
                <c:pt idx="2805">
                  <c:v>1.0935423399999999</c:v>
                </c:pt>
                <c:pt idx="2806">
                  <c:v>1.0941739100000001</c:v>
                </c:pt>
                <c:pt idx="2807">
                  <c:v>1.0945749300000001</c:v>
                </c:pt>
                <c:pt idx="2808">
                  <c:v>1.09520638</c:v>
                </c:pt>
                <c:pt idx="2809">
                  <c:v>1.0956574699999999</c:v>
                </c:pt>
                <c:pt idx="2810">
                  <c:v>1.09620893</c:v>
                </c:pt>
                <c:pt idx="2811">
                  <c:v>1.0965597600000001</c:v>
                </c:pt>
                <c:pt idx="2812">
                  <c:v>1.09700084</c:v>
                </c:pt>
                <c:pt idx="2813">
                  <c:v>1.0974419099999999</c:v>
                </c:pt>
                <c:pt idx="2814">
                  <c:v>1.09820378</c:v>
                </c:pt>
                <c:pt idx="2815">
                  <c:v>1.0986647599999999</c:v>
                </c:pt>
                <c:pt idx="2816">
                  <c:v>1.0990657800000001</c:v>
                </c:pt>
                <c:pt idx="2817">
                  <c:v>1.09941673</c:v>
                </c:pt>
                <c:pt idx="2818">
                  <c:v>1.0999379199999999</c:v>
                </c:pt>
                <c:pt idx="2819">
                  <c:v>1.10058951</c:v>
                </c:pt>
                <c:pt idx="2820">
                  <c:v>1.1012412300000001</c:v>
                </c:pt>
                <c:pt idx="2821">
                  <c:v>1.1016020799999999</c:v>
                </c:pt>
                <c:pt idx="2822">
                  <c:v>1.1021133700000001</c:v>
                </c:pt>
                <c:pt idx="2823">
                  <c:v>1.1027448200000001</c:v>
                </c:pt>
                <c:pt idx="2824">
                  <c:v>1.10314584</c:v>
                </c:pt>
                <c:pt idx="2825">
                  <c:v>1.1037272199999999</c:v>
                </c:pt>
                <c:pt idx="2826">
                  <c:v>1.1042285000000001</c:v>
                </c:pt>
                <c:pt idx="2827">
                  <c:v>1.1046193799999999</c:v>
                </c:pt>
                <c:pt idx="2828">
                  <c:v>1.1050806</c:v>
                </c:pt>
                <c:pt idx="2829">
                  <c:v>1.10544145</c:v>
                </c:pt>
                <c:pt idx="2830">
                  <c:v>1.1061331000000001</c:v>
                </c:pt>
                <c:pt idx="2831">
                  <c:v>1.1066645399999999</c:v>
                </c:pt>
                <c:pt idx="2832">
                  <c:v>1.10705543</c:v>
                </c:pt>
                <c:pt idx="2833">
                  <c:v>1.1075968700000001</c:v>
                </c:pt>
                <c:pt idx="2834">
                  <c:v>1.1081482199999999</c:v>
                </c:pt>
                <c:pt idx="2835">
                  <c:v>1.10862923</c:v>
                </c:pt>
                <c:pt idx="2836">
                  <c:v>1.10925078</c:v>
                </c:pt>
                <c:pt idx="2837">
                  <c:v>1.10951149</c:v>
                </c:pt>
                <c:pt idx="2838">
                  <c:v>1.10992241</c:v>
                </c:pt>
                <c:pt idx="2839">
                  <c:v>1.11055386</c:v>
                </c:pt>
                <c:pt idx="2840">
                  <c:v>1.1111655199999999</c:v>
                </c:pt>
                <c:pt idx="2841">
                  <c:v>1.11164653</c:v>
                </c:pt>
                <c:pt idx="2842">
                  <c:v>1.11192727</c:v>
                </c:pt>
                <c:pt idx="2843">
                  <c:v>1.1124995900000001</c:v>
                </c:pt>
                <c:pt idx="2844">
                  <c:v>1.1132610999999999</c:v>
                </c:pt>
                <c:pt idx="2845">
                  <c:v>1.1135404099999999</c:v>
                </c:pt>
                <c:pt idx="2846">
                  <c:v>1.1140625500000001</c:v>
                </c:pt>
                <c:pt idx="2847">
                  <c:v>1.11450362</c:v>
                </c:pt>
                <c:pt idx="2848">
                  <c:v>1.11501491</c:v>
                </c:pt>
                <c:pt idx="2849">
                  <c:v>1.1155562400000001</c:v>
                </c:pt>
                <c:pt idx="2850">
                  <c:v>1.1160572799999999</c:v>
                </c:pt>
                <c:pt idx="2851">
                  <c:v>1.1165286299999999</c:v>
                </c:pt>
                <c:pt idx="2852">
                  <c:v>1.1170198899999999</c:v>
                </c:pt>
                <c:pt idx="2853">
                  <c:v>1.11760116</c:v>
                </c:pt>
                <c:pt idx="2854">
                  <c:v>1.11819267</c:v>
                </c:pt>
                <c:pt idx="2855">
                  <c:v>1.1184133300000001</c:v>
                </c:pt>
                <c:pt idx="2856">
                  <c:v>1.1191852099999999</c:v>
                </c:pt>
                <c:pt idx="2857">
                  <c:v>1.11949575</c:v>
                </c:pt>
                <c:pt idx="2858">
                  <c:v>1.12027776</c:v>
                </c:pt>
                <c:pt idx="2859">
                  <c:v>1.12063873</c:v>
                </c:pt>
                <c:pt idx="2860">
                  <c:v>1.1211298700000001</c:v>
                </c:pt>
                <c:pt idx="2861">
                  <c:v>1.1215608100000001</c:v>
                </c:pt>
                <c:pt idx="2862">
                  <c:v>1.1220320500000001</c:v>
                </c:pt>
                <c:pt idx="2863">
                  <c:v>1.12257338</c:v>
                </c:pt>
                <c:pt idx="2864">
                  <c:v>1.1230946799999999</c:v>
                </c:pt>
                <c:pt idx="2865">
                  <c:v>1.12346554</c:v>
                </c:pt>
                <c:pt idx="2866">
                  <c:v>1.12407708</c:v>
                </c:pt>
                <c:pt idx="2867">
                  <c:v>1.1246985199999999</c:v>
                </c:pt>
                <c:pt idx="2868">
                  <c:v>1.12502933</c:v>
                </c:pt>
                <c:pt idx="2869">
                  <c:v>1.1256710299999999</c:v>
                </c:pt>
                <c:pt idx="2870">
                  <c:v>1.1260619199999999</c:v>
                </c:pt>
                <c:pt idx="2871">
                  <c:v>1.12653303</c:v>
                </c:pt>
                <c:pt idx="2872">
                  <c:v>1.1270344299999999</c:v>
                </c:pt>
                <c:pt idx="2873">
                  <c:v>1.1276858999999999</c:v>
                </c:pt>
                <c:pt idx="2874">
                  <c:v>1.1277861600000001</c:v>
                </c:pt>
                <c:pt idx="2875">
                  <c:v>1.12844777</c:v>
                </c:pt>
                <c:pt idx="2876">
                  <c:v>1.12904918</c:v>
                </c:pt>
                <c:pt idx="2877">
                  <c:v>1.12954032</c:v>
                </c:pt>
                <c:pt idx="2878">
                  <c:v>1.1299113000000001</c:v>
                </c:pt>
                <c:pt idx="2879">
                  <c:v>1.1306831799999999</c:v>
                </c:pt>
                <c:pt idx="2880">
                  <c:v>1.13101411</c:v>
                </c:pt>
                <c:pt idx="2881">
                  <c:v>1.13158548</c:v>
                </c:pt>
                <c:pt idx="2882">
                  <c:v>1.132177</c:v>
                </c:pt>
                <c:pt idx="2883">
                  <c:v>1.13252771</c:v>
                </c:pt>
                <c:pt idx="2884">
                  <c:v>1.13313913</c:v>
                </c:pt>
                <c:pt idx="2885">
                  <c:v>1.13353014</c:v>
                </c:pt>
                <c:pt idx="2886">
                  <c:v>1.1342819900000001</c:v>
                </c:pt>
                <c:pt idx="2887">
                  <c:v>1.1343721200000001</c:v>
                </c:pt>
                <c:pt idx="2888">
                  <c:v>1.13517427</c:v>
                </c:pt>
                <c:pt idx="2889">
                  <c:v>1.1355450199999999</c:v>
                </c:pt>
                <c:pt idx="2890">
                  <c:v>1.13609636</c:v>
                </c:pt>
                <c:pt idx="2891">
                  <c:v>1.1363672</c:v>
                </c:pt>
                <c:pt idx="2892">
                  <c:v>1.13717914</c:v>
                </c:pt>
                <c:pt idx="2893">
                  <c:v>1.1374597500000001</c:v>
                </c:pt>
                <c:pt idx="2894">
                  <c:v>1.1380412600000001</c:v>
                </c:pt>
                <c:pt idx="2895">
                  <c:v>1.1384619499999999</c:v>
                </c:pt>
                <c:pt idx="2896">
                  <c:v>1.13897312</c:v>
                </c:pt>
                <c:pt idx="2897">
                  <c:v>1.1393042799999999</c:v>
                </c:pt>
                <c:pt idx="2898">
                  <c:v>1.14000547</c:v>
                </c:pt>
                <c:pt idx="2899">
                  <c:v>1.14056742</c:v>
                </c:pt>
                <c:pt idx="2900">
                  <c:v>1.1409984799999999</c:v>
                </c:pt>
                <c:pt idx="2901">
                  <c:v>1.1415898799999999</c:v>
                </c:pt>
                <c:pt idx="2902">
                  <c:v>1.1418504700000001</c:v>
                </c:pt>
                <c:pt idx="2903">
                  <c:v>1.14232183</c:v>
                </c:pt>
                <c:pt idx="2904">
                  <c:v>1.1429132200000001</c:v>
                </c:pt>
                <c:pt idx="2905">
                  <c:v>1.14352465</c:v>
                </c:pt>
                <c:pt idx="2906">
                  <c:v>1.14392567</c:v>
                </c:pt>
                <c:pt idx="2907">
                  <c:v>1.14453721</c:v>
                </c:pt>
                <c:pt idx="2908">
                  <c:v>1.1449981899999999</c:v>
                </c:pt>
                <c:pt idx="2909">
                  <c:v>1.1454192400000001</c:v>
                </c:pt>
                <c:pt idx="2910">
                  <c:v>1.1459105000000001</c:v>
                </c:pt>
                <c:pt idx="2911">
                  <c:v>1.14654207</c:v>
                </c:pt>
                <c:pt idx="2912">
                  <c:v>1.1468528499999999</c:v>
                </c:pt>
                <c:pt idx="2913">
                  <c:v>1.14742422</c:v>
                </c:pt>
                <c:pt idx="2914">
                  <c:v>1.1479955900000001</c:v>
                </c:pt>
                <c:pt idx="2915">
                  <c:v>1.14854693</c:v>
                </c:pt>
                <c:pt idx="2916">
                  <c:v>1.14901805</c:v>
                </c:pt>
                <c:pt idx="2917">
                  <c:v>1.14947939</c:v>
                </c:pt>
                <c:pt idx="2918">
                  <c:v>1.1499704100000001</c:v>
                </c:pt>
                <c:pt idx="2919">
                  <c:v>1.15062201</c:v>
                </c:pt>
                <c:pt idx="2920">
                  <c:v>1.1509429200000001</c:v>
                </c:pt>
                <c:pt idx="2921">
                  <c:v>1.1514539699999999</c:v>
                </c:pt>
                <c:pt idx="2922">
                  <c:v>1.15199542</c:v>
                </c:pt>
                <c:pt idx="2923">
                  <c:v>1.1525267400000001</c:v>
                </c:pt>
                <c:pt idx="2924">
                  <c:v>1.15288758</c:v>
                </c:pt>
                <c:pt idx="2925">
                  <c:v>1.1534088899999999</c:v>
                </c:pt>
                <c:pt idx="2926">
                  <c:v>1.15416074</c:v>
                </c:pt>
                <c:pt idx="2927">
                  <c:v>1.1547219799999999</c:v>
                </c:pt>
                <c:pt idx="2928">
                  <c:v>1.1550227399999999</c:v>
                </c:pt>
                <c:pt idx="2929">
                  <c:v>1.15554416</c:v>
                </c:pt>
                <c:pt idx="2930">
                  <c:v>1.15587485</c:v>
                </c:pt>
                <c:pt idx="2931">
                  <c:v>1.15636611</c:v>
                </c:pt>
                <c:pt idx="2932">
                  <c:v>1.1569474900000001</c:v>
                </c:pt>
                <c:pt idx="2933">
                  <c:v>1.1573986999999999</c:v>
                </c:pt>
                <c:pt idx="2934">
                  <c:v>1.15804017</c:v>
                </c:pt>
                <c:pt idx="2935">
                  <c:v>1.15848124</c:v>
                </c:pt>
                <c:pt idx="2936">
                  <c:v>1.15876198</c:v>
                </c:pt>
                <c:pt idx="2937">
                  <c:v>1.1591830299999999</c:v>
                </c:pt>
                <c:pt idx="2938">
                  <c:v>1.1598345000000001</c:v>
                </c:pt>
                <c:pt idx="2939">
                  <c:v>1.16052628</c:v>
                </c:pt>
                <c:pt idx="2940">
                  <c:v>1.16085708</c:v>
                </c:pt>
                <c:pt idx="2941">
                  <c:v>1.1614786399999999</c:v>
                </c:pt>
                <c:pt idx="2942">
                  <c:v>1.1620198500000001</c:v>
                </c:pt>
                <c:pt idx="2943">
                  <c:v>1.1625713099999999</c:v>
                </c:pt>
                <c:pt idx="2944">
                  <c:v>1.16303241</c:v>
                </c:pt>
                <c:pt idx="2945">
                  <c:v>1.1634032700000001</c:v>
                </c:pt>
                <c:pt idx="2946">
                  <c:v>1.1639545</c:v>
                </c:pt>
                <c:pt idx="2947">
                  <c:v>1.1643556399999999</c:v>
                </c:pt>
                <c:pt idx="2948">
                  <c:v>1.164855</c:v>
                </c:pt>
                <c:pt idx="2949">
                  <c:v>1.16544878</c:v>
                </c:pt>
                <c:pt idx="2950">
                  <c:v>1.16594946</c:v>
                </c:pt>
                <c:pt idx="2951">
                  <c:v>1.1663805199999999</c:v>
                </c:pt>
                <c:pt idx="2952">
                  <c:v>1.16699207</c:v>
                </c:pt>
                <c:pt idx="2953">
                  <c:v>1.16742313</c:v>
                </c:pt>
                <c:pt idx="2954">
                  <c:v>1.16790438</c:v>
                </c:pt>
                <c:pt idx="2955">
                  <c:v>1.16848576</c:v>
                </c:pt>
                <c:pt idx="2956">
                  <c:v>1.16887677</c:v>
                </c:pt>
                <c:pt idx="2957">
                  <c:v>1.1694281099999999</c:v>
                </c:pt>
                <c:pt idx="2958">
                  <c:v>1.1698189999999999</c:v>
                </c:pt>
                <c:pt idx="2959">
                  <c:v>1.17062092</c:v>
                </c:pt>
                <c:pt idx="2960">
                  <c:v>1.17091167</c:v>
                </c:pt>
                <c:pt idx="2961">
                  <c:v>1.1714329699999999</c:v>
                </c:pt>
                <c:pt idx="2962">
                  <c:v>1.17199433</c:v>
                </c:pt>
                <c:pt idx="2963">
                  <c:v>1.1723752000000001</c:v>
                </c:pt>
                <c:pt idx="2964">
                  <c:v>1.17304707</c:v>
                </c:pt>
                <c:pt idx="2965">
                  <c:v>1.1734278199999999</c:v>
                </c:pt>
                <c:pt idx="2966">
                  <c:v>1.17406952</c:v>
                </c:pt>
                <c:pt idx="2967">
                  <c:v>1.1744102199999999</c:v>
                </c:pt>
                <c:pt idx="2968">
                  <c:v>1.17499161</c:v>
                </c:pt>
                <c:pt idx="2969">
                  <c:v>1.1755229199999999</c:v>
                </c:pt>
                <c:pt idx="2970">
                  <c:v>1.17599404</c:v>
                </c:pt>
                <c:pt idx="2971">
                  <c:v>1.1767458900000001</c:v>
                </c:pt>
                <c:pt idx="2972">
                  <c:v>1.1767058399999999</c:v>
                </c:pt>
                <c:pt idx="2973">
                  <c:v>1.1774677</c:v>
                </c:pt>
                <c:pt idx="2974">
                  <c:v>1.1781092900000001</c:v>
                </c:pt>
                <c:pt idx="2975">
                  <c:v>1.1784801499999999</c:v>
                </c:pt>
                <c:pt idx="2976">
                  <c:v>1.17915177</c:v>
                </c:pt>
                <c:pt idx="2977">
                  <c:v>1.1794825799999999</c:v>
                </c:pt>
                <c:pt idx="2978">
                  <c:v>1.18006396</c:v>
                </c:pt>
                <c:pt idx="2979">
                  <c:v>1.1805952799999999</c:v>
                </c:pt>
                <c:pt idx="2980">
                  <c:v>1.18099618</c:v>
                </c:pt>
                <c:pt idx="2981">
                  <c:v>1.1815878200000001</c:v>
                </c:pt>
                <c:pt idx="2982">
                  <c:v>1.1820187600000001</c:v>
                </c:pt>
                <c:pt idx="2983">
                  <c:v>1.1824899900000001</c:v>
                </c:pt>
                <c:pt idx="2984">
                  <c:v>1.18302131</c:v>
                </c:pt>
                <c:pt idx="2985">
                  <c:v>1.1835526199999999</c:v>
                </c:pt>
                <c:pt idx="2986">
                  <c:v>1.18415403</c:v>
                </c:pt>
                <c:pt idx="2987">
                  <c:v>1.1844648099999999</c:v>
                </c:pt>
                <c:pt idx="2988">
                  <c:v>1.1849560699999999</c:v>
                </c:pt>
                <c:pt idx="2989">
                  <c:v>1.1856478500000001</c:v>
                </c:pt>
                <c:pt idx="2990">
                  <c:v>1.1858682599999999</c:v>
                </c:pt>
                <c:pt idx="2991">
                  <c:v>1.18653977</c:v>
                </c:pt>
                <c:pt idx="2992">
                  <c:v>1.1869509199999999</c:v>
                </c:pt>
                <c:pt idx="2993">
                  <c:v>1.1875523299999999</c:v>
                </c:pt>
                <c:pt idx="2994">
                  <c:v>1.18775272</c:v>
                </c:pt>
                <c:pt idx="2995">
                  <c:v>1.18852472</c:v>
                </c:pt>
                <c:pt idx="2996">
                  <c:v>1.18897593</c:v>
                </c:pt>
                <c:pt idx="2997">
                  <c:v>1.18960738</c:v>
                </c:pt>
                <c:pt idx="2998">
                  <c:v>1.1901086599999999</c:v>
                </c:pt>
                <c:pt idx="2999">
                  <c:v>1.19056976</c:v>
                </c:pt>
                <c:pt idx="3000">
                  <c:v>1.1913115999999999</c:v>
                </c:pt>
                <c:pt idx="3001">
                  <c:v>1.1916123599999999</c:v>
                </c:pt>
                <c:pt idx="3002">
                  <c:v>1.1920334100000001</c:v>
                </c:pt>
                <c:pt idx="3003">
                  <c:v>1.1925947699999999</c:v>
                </c:pt>
                <c:pt idx="3004">
                  <c:v>1.19306588</c:v>
                </c:pt>
                <c:pt idx="3005">
                  <c:v>1.1933164599999999</c:v>
                </c:pt>
                <c:pt idx="3006">
                  <c:v>1.1942087400000001</c:v>
                </c:pt>
                <c:pt idx="3007">
                  <c:v>1.1942287700000001</c:v>
                </c:pt>
                <c:pt idx="3008">
                  <c:v>1.1949806199999999</c:v>
                </c:pt>
                <c:pt idx="3009">
                  <c:v>1.1955119400000001</c:v>
                </c:pt>
                <c:pt idx="3010">
                  <c:v>1.1959730399999999</c:v>
                </c:pt>
                <c:pt idx="3011">
                  <c:v>1.19646418</c:v>
                </c:pt>
                <c:pt idx="3012">
                  <c:v>1.1971256699999999</c:v>
                </c:pt>
                <c:pt idx="3013">
                  <c:v>1.19754684</c:v>
                </c:pt>
                <c:pt idx="3014">
                  <c:v>1.1981282200000001</c:v>
                </c:pt>
                <c:pt idx="3015">
                  <c:v>1.1985894399999999</c:v>
                </c:pt>
                <c:pt idx="3016">
                  <c:v>1.1989603</c:v>
                </c:pt>
                <c:pt idx="3017">
                  <c:v>1.1995617199999999</c:v>
                </c:pt>
                <c:pt idx="3018">
                  <c:v>1.19993258</c:v>
                </c:pt>
                <c:pt idx="3019">
                  <c:v>1.20051408</c:v>
                </c:pt>
                <c:pt idx="3020">
                  <c:v>1.2010654199999999</c:v>
                </c:pt>
                <c:pt idx="3021">
                  <c:v>1.20154655</c:v>
                </c:pt>
                <c:pt idx="3022">
                  <c:v>1.202088</c:v>
                </c:pt>
                <c:pt idx="3023">
                  <c:v>1.20251894</c:v>
                </c:pt>
                <c:pt idx="3024">
                  <c:v>1.2029200799999999</c:v>
                </c:pt>
                <c:pt idx="3025">
                  <c:v>1.20343125</c:v>
                </c:pt>
                <c:pt idx="3026">
                  <c:v>1.2040528100000001</c:v>
                </c:pt>
                <c:pt idx="3027">
                  <c:v>1.2046443200000001</c:v>
                </c:pt>
                <c:pt idx="3028">
                  <c:v>1.2049549799999999</c:v>
                </c:pt>
                <c:pt idx="3029">
                  <c:v>1.2056666599999999</c:v>
                </c:pt>
                <c:pt idx="3030">
                  <c:v>1.20598757</c:v>
                </c:pt>
                <c:pt idx="3031">
                  <c:v>1.2065489300000001</c:v>
                </c:pt>
                <c:pt idx="3032">
                  <c:v>1.2070800100000001</c:v>
                </c:pt>
                <c:pt idx="3033">
                  <c:v>1.2076416000000001</c:v>
                </c:pt>
                <c:pt idx="3034">
                  <c:v>1.20808268</c:v>
                </c:pt>
                <c:pt idx="3035">
                  <c:v>1.20849359</c:v>
                </c:pt>
                <c:pt idx="3036">
                  <c:v>1.2088846</c:v>
                </c:pt>
                <c:pt idx="3037">
                  <c:v>1.2096364500000001</c:v>
                </c:pt>
                <c:pt idx="3038">
                  <c:v>1.21009755</c:v>
                </c:pt>
                <c:pt idx="3039">
                  <c:v>1.21067894</c:v>
                </c:pt>
                <c:pt idx="3040">
                  <c:v>1.21095967</c:v>
                </c:pt>
                <c:pt idx="3041">
                  <c:v>1.2116413100000001</c:v>
                </c:pt>
                <c:pt idx="3042">
                  <c:v>1.21223283</c:v>
                </c:pt>
                <c:pt idx="3043">
                  <c:v>1.2125134500000001</c:v>
                </c:pt>
                <c:pt idx="3044">
                  <c:v>1.21306479</c:v>
                </c:pt>
                <c:pt idx="3045">
                  <c:v>1.2136863499999999</c:v>
                </c:pt>
                <c:pt idx="3046">
                  <c:v>1.21405721</c:v>
                </c:pt>
                <c:pt idx="3047">
                  <c:v>1.2143379400000001</c:v>
                </c:pt>
                <c:pt idx="3048">
                  <c:v>1.21515</c:v>
                </c:pt>
                <c:pt idx="3049">
                  <c:v>1.21572137</c:v>
                </c:pt>
                <c:pt idx="3050">
                  <c:v>1.2159217600000001</c:v>
                </c:pt>
                <c:pt idx="3051">
                  <c:v>1.2165935000000001</c:v>
                </c:pt>
                <c:pt idx="3052">
                  <c:v>1.2171051500000001</c:v>
                </c:pt>
                <c:pt idx="3053">
                  <c:v>1.21755612</c:v>
                </c:pt>
                <c:pt idx="3054">
                  <c:v>1.2181472799999999</c:v>
                </c:pt>
                <c:pt idx="3055">
                  <c:v>1.2184078700000001</c:v>
                </c:pt>
                <c:pt idx="3056">
                  <c:v>1.2189793600000001</c:v>
                </c:pt>
                <c:pt idx="3057">
                  <c:v>1.2196008</c:v>
                </c:pt>
                <c:pt idx="3058">
                  <c:v>1.2201621499999999</c:v>
                </c:pt>
                <c:pt idx="3059">
                  <c:v>1.22062337</c:v>
                </c:pt>
                <c:pt idx="3060">
                  <c:v>1.2210543199999999</c:v>
                </c:pt>
                <c:pt idx="3061">
                  <c:v>1.2215657200000001</c:v>
                </c:pt>
                <c:pt idx="3062">
                  <c:v>1.22204673</c:v>
                </c:pt>
                <c:pt idx="3063">
                  <c:v>1.2225680400000001</c:v>
                </c:pt>
                <c:pt idx="3064">
                  <c:v>1.2232297700000001</c:v>
                </c:pt>
                <c:pt idx="3065">
                  <c:v>1.22350037</c:v>
                </c:pt>
                <c:pt idx="3066">
                  <c:v>1.2239815000000001</c:v>
                </c:pt>
                <c:pt idx="3067">
                  <c:v>1.2245329599999999</c:v>
                </c:pt>
                <c:pt idx="3068">
                  <c:v>1.22490382</c:v>
                </c:pt>
                <c:pt idx="3069">
                  <c:v>1.22537494</c:v>
                </c:pt>
                <c:pt idx="3070">
                  <c:v>1.2260065099999999</c:v>
                </c:pt>
                <c:pt idx="3071">
                  <c:v>1.2266279499999999</c:v>
                </c:pt>
                <c:pt idx="3072">
                  <c:v>1.2271392299999999</c:v>
                </c:pt>
                <c:pt idx="3073">
                  <c:v>1.2274498899999999</c:v>
                </c:pt>
                <c:pt idx="3074">
                  <c:v>1.22806156</c:v>
                </c:pt>
                <c:pt idx="3075">
                  <c:v>1.2284925</c:v>
                </c:pt>
                <c:pt idx="3076">
                  <c:v>1.22899377</c:v>
                </c:pt>
                <c:pt idx="3077">
                  <c:v>1.22950494</c:v>
                </c:pt>
                <c:pt idx="3078">
                  <c:v>1.23018658</c:v>
                </c:pt>
                <c:pt idx="3079">
                  <c:v>1.23053765</c:v>
                </c:pt>
                <c:pt idx="3080">
                  <c:v>1.23103881</c:v>
                </c:pt>
                <c:pt idx="3081">
                  <c:v>1.2315501</c:v>
                </c:pt>
                <c:pt idx="3082">
                  <c:v>1.2320411200000001</c:v>
                </c:pt>
                <c:pt idx="3083">
                  <c:v>1.2325024600000001</c:v>
                </c:pt>
                <c:pt idx="3084">
                  <c:v>1.2329232699999999</c:v>
                </c:pt>
                <c:pt idx="3085">
                  <c:v>1.23362517</c:v>
                </c:pt>
                <c:pt idx="3086">
                  <c:v>1.2340060500000001</c:v>
                </c:pt>
                <c:pt idx="3087">
                  <c:v>1.2344973100000001</c:v>
                </c:pt>
                <c:pt idx="3088">
                  <c:v>1.23489833</c:v>
                </c:pt>
                <c:pt idx="3089">
                  <c:v>1.2355898599999999</c:v>
                </c:pt>
                <c:pt idx="3090">
                  <c:v>1.23591077</c:v>
                </c:pt>
                <c:pt idx="3091">
                  <c:v>1.23643196</c:v>
                </c:pt>
                <c:pt idx="3092">
                  <c:v>1.2372640399999999</c:v>
                </c:pt>
                <c:pt idx="3093">
                  <c:v>1.237625</c:v>
                </c:pt>
                <c:pt idx="3094">
                  <c:v>1.2379958600000001</c:v>
                </c:pt>
                <c:pt idx="3095">
                  <c:v>1.2387376999999999</c:v>
                </c:pt>
                <c:pt idx="3096">
                  <c:v>1.2390081900000001</c:v>
                </c:pt>
                <c:pt idx="3097">
                  <c:v>1.23982036</c:v>
                </c:pt>
                <c:pt idx="3098">
                  <c:v>1.24011099</c:v>
                </c:pt>
                <c:pt idx="3099">
                  <c:v>1.2405520699999999</c:v>
                </c:pt>
                <c:pt idx="3100">
                  <c:v>1.2410733700000001</c:v>
                </c:pt>
                <c:pt idx="3101">
                  <c:v>1.2414742700000001</c:v>
                </c:pt>
                <c:pt idx="3102">
                  <c:v>1.2423164799999999</c:v>
                </c:pt>
                <c:pt idx="3103">
                  <c:v>1.2425370200000001</c:v>
                </c:pt>
                <c:pt idx="3104">
                  <c:v>1.2431684700000001</c:v>
                </c:pt>
                <c:pt idx="3105">
                  <c:v>1.2436791700000001</c:v>
                </c:pt>
                <c:pt idx="3106">
                  <c:v>1.2438805100000001</c:v>
                </c:pt>
                <c:pt idx="3107">
                  <c:v>1.24451172</c:v>
                </c:pt>
                <c:pt idx="3108">
                  <c:v>1.24508321</c:v>
                </c:pt>
                <c:pt idx="3109">
                  <c:v>1.2456144099999999</c:v>
                </c:pt>
                <c:pt idx="3110">
                  <c:v>1.24615586</c:v>
                </c:pt>
                <c:pt idx="3111">
                  <c:v>1.2466269699999999</c:v>
                </c:pt>
                <c:pt idx="3112">
                  <c:v>1.24708807</c:v>
                </c:pt>
                <c:pt idx="3113">
                  <c:v>1.2474288899999999</c:v>
                </c:pt>
                <c:pt idx="3114">
                  <c:v>1.24800026</c:v>
                </c:pt>
                <c:pt idx="3115">
                  <c:v>1.2483812599999999</c:v>
                </c:pt>
                <c:pt idx="3116">
                  <c:v>1.24904287</c:v>
                </c:pt>
                <c:pt idx="3117">
                  <c:v>1.2495340100000001</c:v>
                </c:pt>
                <c:pt idx="3118">
                  <c:v>1.2501354200000001</c:v>
                </c:pt>
                <c:pt idx="3119">
                  <c:v>1.2505867500000001</c:v>
                </c:pt>
                <c:pt idx="3120">
                  <c:v>1.25082731</c:v>
                </c:pt>
                <c:pt idx="3121">
                  <c:v>1.2513083199999999</c:v>
                </c:pt>
                <c:pt idx="3122">
                  <c:v>1.2520903299999999</c:v>
                </c:pt>
                <c:pt idx="3123">
                  <c:v>1.2527217900000001</c:v>
                </c:pt>
                <c:pt idx="3124">
                  <c:v>1.2530025199999999</c:v>
                </c:pt>
                <c:pt idx="3125">
                  <c:v>1.25353384</c:v>
                </c:pt>
                <c:pt idx="3126">
                  <c:v>1.2540251</c:v>
                </c:pt>
                <c:pt idx="3127">
                  <c:v>1.2544860799999999</c:v>
                </c:pt>
                <c:pt idx="3128">
                  <c:v>1.25512779</c:v>
                </c:pt>
                <c:pt idx="3129">
                  <c:v>1.2555186700000001</c:v>
                </c:pt>
                <c:pt idx="3130">
                  <c:v>1.2561202</c:v>
                </c:pt>
                <c:pt idx="3131">
                  <c:v>1.25653112</c:v>
                </c:pt>
                <c:pt idx="3132">
                  <c:v>1.2572428</c:v>
                </c:pt>
                <c:pt idx="3133">
                  <c:v>1.25762391</c:v>
                </c:pt>
                <c:pt idx="3134">
                  <c:v>1.2580548499999999</c:v>
                </c:pt>
                <c:pt idx="3135">
                  <c:v>1.2586363599999999</c:v>
                </c:pt>
                <c:pt idx="3136">
                  <c:v>1.2591576600000001</c:v>
                </c:pt>
                <c:pt idx="3137">
                  <c:v>1.25962877</c:v>
                </c:pt>
                <c:pt idx="3138">
                  <c:v>1.2600097699999999</c:v>
                </c:pt>
                <c:pt idx="3139">
                  <c:v>1.2607013</c:v>
                </c:pt>
                <c:pt idx="3140">
                  <c:v>1.2608618700000001</c:v>
                </c:pt>
                <c:pt idx="3141">
                  <c:v>1.2617238799999999</c:v>
                </c:pt>
                <c:pt idx="3142">
                  <c:v>1.26207471</c:v>
                </c:pt>
                <c:pt idx="3143">
                  <c:v>1.2626161600000001</c:v>
                </c:pt>
                <c:pt idx="3144">
                  <c:v>1.26308727</c:v>
                </c:pt>
                <c:pt idx="3145">
                  <c:v>1.2637487599999999</c:v>
                </c:pt>
                <c:pt idx="3146">
                  <c:v>1.2640294999999999</c:v>
                </c:pt>
                <c:pt idx="3147">
                  <c:v>1.2646811</c:v>
                </c:pt>
                <c:pt idx="3148">
                  <c:v>1.26497185</c:v>
                </c:pt>
                <c:pt idx="3149">
                  <c:v>1.26556325</c:v>
                </c:pt>
                <c:pt idx="3150">
                  <c:v>1.26605451</c:v>
                </c:pt>
                <c:pt idx="3151">
                  <c:v>1.26647544</c:v>
                </c:pt>
                <c:pt idx="3152">
                  <c:v>1.2669466700000001</c:v>
                </c:pt>
                <c:pt idx="3153">
                  <c:v>1.2676984099999999</c:v>
                </c:pt>
                <c:pt idx="3154">
                  <c:v>1.2680193200000001</c:v>
                </c:pt>
                <c:pt idx="3155">
                  <c:v>1.2686709199999999</c:v>
                </c:pt>
                <c:pt idx="3156">
                  <c:v>1.2692924699999999</c:v>
                </c:pt>
                <c:pt idx="3157">
                  <c:v>1.26964331</c:v>
                </c:pt>
                <c:pt idx="3158">
                  <c:v>1.2699640999999999</c:v>
                </c:pt>
                <c:pt idx="3159">
                  <c:v>1.27056503</c:v>
                </c:pt>
                <c:pt idx="3160">
                  <c:v>1.27132738</c:v>
                </c:pt>
                <c:pt idx="3161">
                  <c:v>1.2714677999999999</c:v>
                </c:pt>
                <c:pt idx="3162">
                  <c:v>1.27222955</c:v>
                </c:pt>
                <c:pt idx="3163">
                  <c:v>1.27250028</c:v>
                </c:pt>
                <c:pt idx="3164">
                  <c:v>1.2730616299999999</c:v>
                </c:pt>
                <c:pt idx="3165">
                  <c:v>1.27353275</c:v>
                </c:pt>
                <c:pt idx="3166">
                  <c:v>1.27380347</c:v>
                </c:pt>
                <c:pt idx="3167">
                  <c:v>1.27452517</c:v>
                </c:pt>
                <c:pt idx="3168">
                  <c:v>1.27492619</c:v>
                </c:pt>
                <c:pt idx="3169">
                  <c:v>1.27562785</c:v>
                </c:pt>
                <c:pt idx="3170">
                  <c:v>1.2761091</c:v>
                </c:pt>
                <c:pt idx="3171">
                  <c:v>1.2766804700000001</c:v>
                </c:pt>
                <c:pt idx="3172">
                  <c:v>1.2771116499999999</c:v>
                </c:pt>
                <c:pt idx="3173">
                  <c:v>1.27757275</c:v>
                </c:pt>
                <c:pt idx="3174">
                  <c:v>1.2778732799999999</c:v>
                </c:pt>
                <c:pt idx="3175">
                  <c:v>1.2786853300000001</c:v>
                </c:pt>
                <c:pt idx="3176">
                  <c:v>1.2790663200000001</c:v>
                </c:pt>
                <c:pt idx="3177">
                  <c:v>1.2795074</c:v>
                </c:pt>
                <c:pt idx="3178">
                  <c:v>1.2799184299999999</c:v>
                </c:pt>
                <c:pt idx="3179">
                  <c:v>1.2806402400000001</c:v>
                </c:pt>
                <c:pt idx="3180">
                  <c:v>1.28113151</c:v>
                </c:pt>
                <c:pt idx="3181">
                  <c:v>1.28165269</c:v>
                </c:pt>
                <c:pt idx="3182">
                  <c:v>1.2822139299999999</c:v>
                </c:pt>
                <c:pt idx="3183">
                  <c:v>1.28265512</c:v>
                </c:pt>
                <c:pt idx="3184">
                  <c:v>1.2832364999999999</c:v>
                </c:pt>
                <c:pt idx="3185">
                  <c:v>1.28367758</c:v>
                </c:pt>
                <c:pt idx="3186">
                  <c:v>1.2840285300000001</c:v>
                </c:pt>
                <c:pt idx="3187">
                  <c:v>1.2847001600000001</c:v>
                </c:pt>
                <c:pt idx="3188">
                  <c:v>1.2850208299999999</c:v>
                </c:pt>
                <c:pt idx="3189">
                  <c:v>1.28563249</c:v>
                </c:pt>
                <c:pt idx="3190">
                  <c:v>1.28618371</c:v>
                </c:pt>
                <c:pt idx="3191">
                  <c:v>1.28655469</c:v>
                </c:pt>
                <c:pt idx="3192">
                  <c:v>1.28702593</c:v>
                </c:pt>
                <c:pt idx="3193">
                  <c:v>1.28765738</c:v>
                </c:pt>
                <c:pt idx="3194">
                  <c:v>1.2878979399999999</c:v>
                </c:pt>
                <c:pt idx="3195">
                  <c:v>1.2885093700000001</c:v>
                </c:pt>
                <c:pt idx="3196">
                  <c:v>1.28924119</c:v>
                </c:pt>
                <c:pt idx="3197">
                  <c:v>1.28954196</c:v>
                </c:pt>
                <c:pt idx="3198">
                  <c:v>1.2901735299999999</c:v>
                </c:pt>
                <c:pt idx="3199">
                  <c:v>1.2906846999999999</c:v>
                </c:pt>
                <c:pt idx="3200">
                  <c:v>1.2910656899999999</c:v>
                </c:pt>
                <c:pt idx="3201">
                  <c:v>1.2915066500000001</c:v>
                </c:pt>
                <c:pt idx="3202">
                  <c:v>1.29203808</c:v>
                </c:pt>
                <c:pt idx="3203">
                  <c:v>1.2925092</c:v>
                </c:pt>
                <c:pt idx="3204">
                  <c:v>1.29310071</c:v>
                </c:pt>
                <c:pt idx="3205">
                  <c:v>1.29350162</c:v>
                </c:pt>
                <c:pt idx="3206">
                  <c:v>1.29428363</c:v>
                </c:pt>
                <c:pt idx="3207">
                  <c:v>1.29453409</c:v>
                </c:pt>
                <c:pt idx="3208">
                  <c:v>1.29510558</c:v>
                </c:pt>
                <c:pt idx="3209">
                  <c:v>1.29559636</c:v>
                </c:pt>
                <c:pt idx="3210">
                  <c:v>1.2960600900000001</c:v>
                </c:pt>
                <c:pt idx="3211">
                  <c:v>1.29659915</c:v>
                </c:pt>
                <c:pt idx="3212">
                  <c:v>1.29701018</c:v>
                </c:pt>
                <c:pt idx="3213">
                  <c:v>1.29757166</c:v>
                </c:pt>
                <c:pt idx="3214">
                  <c:v>1.2979525300000001</c:v>
                </c:pt>
                <c:pt idx="3215">
                  <c:v>1.29839349</c:v>
                </c:pt>
                <c:pt idx="3216">
                  <c:v>1.2990552200000001</c:v>
                </c:pt>
                <c:pt idx="3217">
                  <c:v>1.2996265899999999</c:v>
                </c:pt>
                <c:pt idx="3218">
                  <c:v>1.3000676600000001</c:v>
                </c:pt>
                <c:pt idx="3219">
                  <c:v>1.3004988399999999</c:v>
                </c:pt>
                <c:pt idx="3220">
                  <c:v>1.3012205400000001</c:v>
                </c:pt>
                <c:pt idx="3221">
                  <c:v>1.3015312000000001</c:v>
                </c:pt>
                <c:pt idx="3222">
                  <c:v>1.3020024299999999</c:v>
                </c:pt>
                <c:pt idx="3223">
                  <c:v>1.30238342</c:v>
                </c:pt>
                <c:pt idx="3224">
                  <c:v>1.3031052400000001</c:v>
                </c:pt>
                <c:pt idx="3225">
                  <c:v>1.3034158899999999</c:v>
                </c:pt>
                <c:pt idx="3226">
                  <c:v>1.30394721</c:v>
                </c:pt>
                <c:pt idx="3227">
                  <c:v>1.3043280799999999</c:v>
                </c:pt>
                <c:pt idx="3228">
                  <c:v>1.3046990599999999</c:v>
                </c:pt>
                <c:pt idx="3229">
                  <c:v>1.30532062</c:v>
                </c:pt>
                <c:pt idx="3230">
                  <c:v>1.3059822299999999</c:v>
                </c:pt>
                <c:pt idx="3231">
                  <c:v>1.30643332</c:v>
                </c:pt>
                <c:pt idx="3232">
                  <c:v>1.3068543699999999</c:v>
                </c:pt>
                <c:pt idx="3233">
                  <c:v>1.3075058500000001</c:v>
                </c:pt>
                <c:pt idx="3234">
                  <c:v>1.30803728</c:v>
                </c:pt>
                <c:pt idx="3235">
                  <c:v>1.3084783600000001</c:v>
                </c:pt>
                <c:pt idx="3236">
                  <c:v>1.30888939</c:v>
                </c:pt>
                <c:pt idx="3237">
                  <c:v>1.30944061</c:v>
                </c:pt>
                <c:pt idx="3238">
                  <c:v>1.3102024800000001</c:v>
                </c:pt>
                <c:pt idx="3239">
                  <c:v>1.31051326</c:v>
                </c:pt>
                <c:pt idx="3240">
                  <c:v>1.3111248</c:v>
                </c:pt>
                <c:pt idx="3241">
                  <c:v>1.3113653700000001</c:v>
                </c:pt>
                <c:pt idx="3242">
                  <c:v>1.31201696</c:v>
                </c:pt>
                <c:pt idx="3243">
                  <c:v>1.3124780700000001</c:v>
                </c:pt>
                <c:pt idx="3244">
                  <c:v>1.3128289</c:v>
                </c:pt>
                <c:pt idx="3245">
                  <c:v>1.3135406999999999</c:v>
                </c:pt>
                <c:pt idx="3246">
                  <c:v>1.31401181</c:v>
                </c:pt>
                <c:pt idx="3247">
                  <c:v>1.31448305</c:v>
                </c:pt>
                <c:pt idx="3248">
                  <c:v>1.3150744400000001</c:v>
                </c:pt>
                <c:pt idx="3249">
                  <c:v>1.31559575</c:v>
                </c:pt>
                <c:pt idx="3250">
                  <c:v>1.3160368200000001</c:v>
                </c:pt>
                <c:pt idx="3251">
                  <c:v>1.3164378400000001</c:v>
                </c:pt>
                <c:pt idx="3252">
                  <c:v>1.31690884</c:v>
                </c:pt>
                <c:pt idx="3253">
                  <c:v>1.3174001</c:v>
                </c:pt>
                <c:pt idx="3254">
                  <c:v>1.3180016299999999</c:v>
                </c:pt>
                <c:pt idx="3255">
                  <c:v>1.3183524600000001</c:v>
                </c:pt>
                <c:pt idx="3256">
                  <c:v>1.31895399</c:v>
                </c:pt>
                <c:pt idx="3257">
                  <c:v>1.3195554</c:v>
                </c:pt>
                <c:pt idx="3258">
                  <c:v>1.3200064899999999</c:v>
                </c:pt>
                <c:pt idx="3259">
                  <c:v>1.3203674599999999</c:v>
                </c:pt>
                <c:pt idx="3260">
                  <c:v>1.32089865</c:v>
                </c:pt>
                <c:pt idx="3261">
                  <c:v>1.32133973</c:v>
                </c:pt>
                <c:pt idx="3262">
                  <c:v>1.3219692700000001</c:v>
                </c:pt>
                <c:pt idx="3263">
                  <c:v>1.3221924300000001</c:v>
                </c:pt>
                <c:pt idx="3264">
                  <c:v>1.32312417</c:v>
                </c:pt>
                <c:pt idx="3265">
                  <c:v>1.3235150600000001</c:v>
                </c:pt>
                <c:pt idx="3266">
                  <c:v>1.32383585</c:v>
                </c:pt>
                <c:pt idx="3267">
                  <c:v>1.3245878200000001</c:v>
                </c:pt>
                <c:pt idx="3268">
                  <c:v>1.3250488</c:v>
                </c:pt>
                <c:pt idx="3269">
                  <c:v>1.32551014</c:v>
                </c:pt>
                <c:pt idx="3270">
                  <c:v>1.32604122</c:v>
                </c:pt>
                <c:pt idx="3271">
                  <c:v>1.3262917999999999</c:v>
                </c:pt>
                <c:pt idx="3272">
                  <c:v>1.32700372</c:v>
                </c:pt>
                <c:pt idx="3273">
                  <c:v>1.3275047499999999</c:v>
                </c:pt>
                <c:pt idx="3274">
                  <c:v>1.32784569</c:v>
                </c:pt>
                <c:pt idx="3275">
                  <c:v>1.3284671299999999</c:v>
                </c:pt>
                <c:pt idx="3276">
                  <c:v>1.3288582600000001</c:v>
                </c:pt>
                <c:pt idx="3277">
                  <c:v>1.3295698199999999</c:v>
                </c:pt>
                <c:pt idx="3278">
                  <c:v>1.3300111299999999</c:v>
                </c:pt>
                <c:pt idx="3279">
                  <c:v>1.33052218</c:v>
                </c:pt>
                <c:pt idx="3280">
                  <c:v>1.3310436000000001</c:v>
                </c:pt>
                <c:pt idx="3281">
                  <c:v>1.33128417</c:v>
                </c:pt>
                <c:pt idx="3282">
                  <c:v>1.33191562</c:v>
                </c:pt>
                <c:pt idx="3283">
                  <c:v>1.33237684</c:v>
                </c:pt>
                <c:pt idx="3284">
                  <c:v>1.3330183</c:v>
                </c:pt>
                <c:pt idx="3285">
                  <c:v>1.3336098199999999</c:v>
                </c:pt>
                <c:pt idx="3286">
                  <c:v>1.3340208499999999</c:v>
                </c:pt>
                <c:pt idx="3287">
                  <c:v>1.3344419000000001</c:v>
                </c:pt>
                <c:pt idx="3288">
                  <c:v>1.3350132699999999</c:v>
                </c:pt>
                <c:pt idx="3289">
                  <c:v>1.3354944</c:v>
                </c:pt>
                <c:pt idx="3290">
                  <c:v>1.33599567</c:v>
                </c:pt>
                <c:pt idx="3291">
                  <c:v>1.3363665300000001</c:v>
                </c:pt>
                <c:pt idx="3292">
                  <c:v>1.33676755</c:v>
                </c:pt>
                <c:pt idx="3293">
                  <c:v>1.33729875</c:v>
                </c:pt>
                <c:pt idx="3294">
                  <c:v>1.3382110599999999</c:v>
                </c:pt>
                <c:pt idx="3295">
                  <c:v>1.3383915399999999</c:v>
                </c:pt>
                <c:pt idx="3296">
                  <c:v>1.3389529</c:v>
                </c:pt>
                <c:pt idx="3297">
                  <c:v>1.3394942299999999</c:v>
                </c:pt>
                <c:pt idx="3298">
                  <c:v>1.3401659699999999</c:v>
                </c:pt>
                <c:pt idx="3299">
                  <c:v>1.3405367100000001</c:v>
                </c:pt>
                <c:pt idx="3300">
                  <c:v>1.34122849</c:v>
                </c:pt>
                <c:pt idx="3301">
                  <c:v>1.3414188600000001</c:v>
                </c:pt>
                <c:pt idx="3302">
                  <c:v>1.3421807299999999</c:v>
                </c:pt>
                <c:pt idx="3303">
                  <c:v>1.3424515699999999</c:v>
                </c:pt>
                <c:pt idx="3304">
                  <c:v>1.3429927800000001</c:v>
                </c:pt>
                <c:pt idx="3305">
                  <c:v>1.34371459</c:v>
                </c:pt>
                <c:pt idx="3306">
                  <c:v>1.3438949600000001</c:v>
                </c:pt>
                <c:pt idx="3307">
                  <c:v>1.3446369199999999</c:v>
                </c:pt>
                <c:pt idx="3308">
                  <c:v>1.3448673499999999</c:v>
                </c:pt>
                <c:pt idx="3309">
                  <c:v>1.34571946</c:v>
                </c:pt>
                <c:pt idx="3310">
                  <c:v>1.34600008</c:v>
                </c:pt>
                <c:pt idx="3311">
                  <c:v>1.34643114</c:v>
                </c:pt>
                <c:pt idx="3312">
                  <c:v>1.34719312</c:v>
                </c:pt>
                <c:pt idx="3313">
                  <c:v>1.34742272</c:v>
                </c:pt>
                <c:pt idx="3314">
                  <c:v>1.3481655100000001</c:v>
                </c:pt>
                <c:pt idx="3315">
                  <c:v>1.34852624</c:v>
                </c:pt>
                <c:pt idx="3316">
                  <c:v>1.3489769700000001</c:v>
                </c:pt>
                <c:pt idx="3317">
                  <c:v>1.34941852</c:v>
                </c:pt>
                <c:pt idx="3318">
                  <c:v>1.3499097799999999</c:v>
                </c:pt>
                <c:pt idx="3319">
                  <c:v>1.3506214599999999</c:v>
                </c:pt>
                <c:pt idx="3320">
                  <c:v>1.35089207</c:v>
                </c:pt>
                <c:pt idx="3321">
                  <c:v>1.3514534199999999</c:v>
                </c:pt>
                <c:pt idx="3322">
                  <c:v>1.35201478</c:v>
                </c:pt>
                <c:pt idx="3323">
                  <c:v>1.35257626</c:v>
                </c:pt>
                <c:pt idx="3324">
                  <c:v>1.3531276000000001</c:v>
                </c:pt>
                <c:pt idx="3325">
                  <c:v>1.3535184899999999</c:v>
                </c:pt>
                <c:pt idx="3326">
                  <c:v>1.3542202699999999</c:v>
                </c:pt>
                <c:pt idx="3327">
                  <c:v>1.3546112800000001</c:v>
                </c:pt>
                <c:pt idx="3328">
                  <c:v>1.3549219400000001</c:v>
                </c:pt>
                <c:pt idx="3329">
                  <c:v>1.3554834099999999</c:v>
                </c:pt>
                <c:pt idx="3330">
                  <c:v>1.3560045999999999</c:v>
                </c:pt>
                <c:pt idx="3331">
                  <c:v>1.3565158799999999</c:v>
                </c:pt>
                <c:pt idx="3332">
                  <c:v>1.3571975199999999</c:v>
                </c:pt>
                <c:pt idx="3333">
                  <c:v>1.3572075400000001</c:v>
                </c:pt>
                <c:pt idx="3334">
                  <c:v>1.3579695199999999</c:v>
                </c:pt>
                <c:pt idx="3335">
                  <c:v>1.3583804399999999</c:v>
                </c:pt>
                <c:pt idx="3336">
                  <c:v>1.3590821</c:v>
                </c:pt>
                <c:pt idx="3337">
                  <c:v>1.35951328</c:v>
                </c:pt>
                <c:pt idx="3338">
                  <c:v>1.3600043100000001</c:v>
                </c:pt>
                <c:pt idx="3339">
                  <c:v>1.3606960800000001</c:v>
                </c:pt>
                <c:pt idx="3340">
                  <c:v>1.36086643</c:v>
                </c:pt>
                <c:pt idx="3341">
                  <c:v>1.3615280400000001</c:v>
                </c:pt>
                <c:pt idx="3342">
                  <c:v>1.36191905</c:v>
                </c:pt>
                <c:pt idx="3343">
                  <c:v>1.36253059</c:v>
                </c:pt>
                <c:pt idx="3344">
                  <c:v>1.3630618999999999</c:v>
                </c:pt>
                <c:pt idx="3345">
                  <c:v>1.36353302</c:v>
                </c:pt>
                <c:pt idx="3346">
                  <c:v>1.3640643400000001</c:v>
                </c:pt>
                <c:pt idx="3347">
                  <c:v>1.3646758800000001</c:v>
                </c:pt>
                <c:pt idx="3348">
                  <c:v>1.3650367299999999</c:v>
                </c:pt>
                <c:pt idx="3349">
                  <c:v>1.3656883200000001</c:v>
                </c:pt>
                <c:pt idx="3350">
                  <c:v>1.3658888300000001</c:v>
                </c:pt>
                <c:pt idx="3351">
                  <c:v>1.3667309299999999</c:v>
                </c:pt>
                <c:pt idx="3352">
                  <c:v>1.36699152</c:v>
                </c:pt>
                <c:pt idx="3353">
                  <c:v>1.3675527599999999</c:v>
                </c:pt>
                <c:pt idx="3354">
                  <c:v>1.3678938199999999</c:v>
                </c:pt>
                <c:pt idx="3355">
                  <c:v>1.36859536</c:v>
                </c:pt>
                <c:pt idx="3356">
                  <c:v>1.3690064</c:v>
                </c:pt>
                <c:pt idx="3357">
                  <c:v>1.36951768</c:v>
                </c:pt>
                <c:pt idx="3358">
                  <c:v>1.3700488799999999</c:v>
                </c:pt>
                <c:pt idx="3359">
                  <c:v>1.3705601700000001</c:v>
                </c:pt>
                <c:pt idx="3360">
                  <c:v>1.37081075</c:v>
                </c:pt>
                <c:pt idx="3361">
                  <c:v>1.37156272</c:v>
                </c:pt>
                <c:pt idx="3362">
                  <c:v>1.37215412</c:v>
                </c:pt>
                <c:pt idx="3363">
                  <c:v>1.37236464</c:v>
                </c:pt>
                <c:pt idx="3364">
                  <c:v>1.37295604</c:v>
                </c:pt>
                <c:pt idx="3365">
                  <c:v>1.37365782</c:v>
                </c:pt>
                <c:pt idx="3366">
                  <c:v>1.37391865</c:v>
                </c:pt>
                <c:pt idx="3367">
                  <c:v>1.37458014</c:v>
                </c:pt>
                <c:pt idx="3368">
                  <c:v>1.3748908</c:v>
                </c:pt>
                <c:pt idx="3369">
                  <c:v>1.3753418900000001</c:v>
                </c:pt>
                <c:pt idx="3370">
                  <c:v>1.3758331500000001</c:v>
                </c:pt>
                <c:pt idx="3371">
                  <c:v>1.3766350700000001</c:v>
                </c:pt>
                <c:pt idx="3372">
                  <c:v>1.37695587</c:v>
                </c:pt>
                <c:pt idx="3373">
                  <c:v>1.37753737</c:v>
                </c:pt>
                <c:pt idx="3374">
                  <c:v>1.37814879</c:v>
                </c:pt>
                <c:pt idx="3375">
                  <c:v>1.3784095000000001</c:v>
                </c:pt>
                <c:pt idx="3376">
                  <c:v>1.3789407</c:v>
                </c:pt>
                <c:pt idx="3377">
                  <c:v>1.37954223</c:v>
                </c:pt>
                <c:pt idx="3378">
                  <c:v>1.38003349</c:v>
                </c:pt>
                <c:pt idx="3379">
                  <c:v>1.38034415</c:v>
                </c:pt>
                <c:pt idx="3380">
                  <c:v>1.38114607</c:v>
                </c:pt>
                <c:pt idx="3381">
                  <c:v>1.38145685</c:v>
                </c:pt>
                <c:pt idx="3382">
                  <c:v>1.3819581299999999</c:v>
                </c:pt>
                <c:pt idx="3383">
                  <c:v>1.38250959</c:v>
                </c:pt>
                <c:pt idx="3384">
                  <c:v>1.38283026</c:v>
                </c:pt>
                <c:pt idx="3385">
                  <c:v>1.3837524699999999</c:v>
                </c:pt>
                <c:pt idx="3386">
                  <c:v>1.38388288</c:v>
                </c:pt>
                <c:pt idx="3387">
                  <c:v>1.38453436</c:v>
                </c:pt>
                <c:pt idx="3388">
                  <c:v>1.3851458999999999</c:v>
                </c:pt>
                <c:pt idx="3389">
                  <c:v>1.38561702</c:v>
                </c:pt>
                <c:pt idx="3390">
                  <c:v>1.3860682200000001</c:v>
                </c:pt>
                <c:pt idx="3391">
                  <c:v>1.3864891500000001</c:v>
                </c:pt>
                <c:pt idx="3392">
                  <c:v>1.3871408700000001</c:v>
                </c:pt>
                <c:pt idx="3393">
                  <c:v>1.38779235</c:v>
                </c:pt>
                <c:pt idx="3394">
                  <c:v>1.3880230200000001</c:v>
                </c:pt>
                <c:pt idx="3395">
                  <c:v>1.3884840000000001</c:v>
                </c:pt>
                <c:pt idx="3396">
                  <c:v>1.3889452200000001</c:v>
                </c:pt>
                <c:pt idx="3397">
                  <c:v>1.3893361099999999</c:v>
                </c:pt>
                <c:pt idx="3398">
                  <c:v>1.3902384000000001</c:v>
                </c:pt>
                <c:pt idx="3399">
                  <c:v>1.3908498300000001</c:v>
                </c:pt>
                <c:pt idx="3400">
                  <c:v>1.39086986</c:v>
                </c:pt>
                <c:pt idx="3401">
                  <c:v>1.39145136</c:v>
                </c:pt>
                <c:pt idx="3402">
                  <c:v>1.3920627800000001</c:v>
                </c:pt>
                <c:pt idx="3403">
                  <c:v>1.39244378</c:v>
                </c:pt>
                <c:pt idx="3404">
                  <c:v>1.39288485</c:v>
                </c:pt>
                <c:pt idx="3405">
                  <c:v>1.3935264300000001</c:v>
                </c:pt>
                <c:pt idx="3406">
                  <c:v>1.3940777799999999</c:v>
                </c:pt>
                <c:pt idx="3407">
                  <c:v>1.39466918</c:v>
                </c:pt>
                <c:pt idx="3408">
                  <c:v>1.3948094799999999</c:v>
                </c:pt>
                <c:pt idx="3409">
                  <c:v>1.39566159</c:v>
                </c:pt>
                <c:pt idx="3410">
                  <c:v>1.3960224400000001</c:v>
                </c:pt>
                <c:pt idx="3411">
                  <c:v>1.3965638899999999</c:v>
                </c:pt>
                <c:pt idx="3412">
                  <c:v>1.39696479</c:v>
                </c:pt>
                <c:pt idx="3413">
                  <c:v>1.3975863500000001</c:v>
                </c:pt>
                <c:pt idx="3414">
                  <c:v>1.3980475699999999</c:v>
                </c:pt>
                <c:pt idx="3415">
                  <c:v>1.39846849</c:v>
                </c:pt>
                <c:pt idx="3416">
                  <c:v>1.3989297199999999</c:v>
                </c:pt>
                <c:pt idx="3417">
                  <c:v>1.3994609099999999</c:v>
                </c:pt>
                <c:pt idx="3418">
                  <c:v>1.4000924800000001</c:v>
                </c:pt>
                <c:pt idx="3419">
                  <c:v>1.40055394</c:v>
                </c:pt>
                <c:pt idx="3420">
                  <c:v>1.4010444900000001</c:v>
                </c:pt>
                <c:pt idx="3421">
                  <c:v>1.4013856600000001</c:v>
                </c:pt>
                <c:pt idx="3422">
                  <c:v>1.4020272499999999</c:v>
                </c:pt>
                <c:pt idx="3423">
                  <c:v>1.40270889</c:v>
                </c:pt>
                <c:pt idx="3424">
                  <c:v>1.4030095300000001</c:v>
                </c:pt>
                <c:pt idx="3425">
                  <c:v>1.4035710100000001</c:v>
                </c:pt>
                <c:pt idx="3426">
                  <c:v>1.4039619000000001</c:v>
                </c:pt>
                <c:pt idx="3427">
                  <c:v>1.4047337799999999</c:v>
                </c:pt>
                <c:pt idx="3428">
                  <c:v>1.4049342899999999</c:v>
                </c:pt>
                <c:pt idx="3429">
                  <c:v>1.4055458300000001</c:v>
                </c:pt>
                <c:pt idx="3430">
                  <c:v>1.405967</c:v>
                </c:pt>
                <c:pt idx="3431">
                  <c:v>1.40655839</c:v>
                </c:pt>
                <c:pt idx="3432">
                  <c:v>1.4067387600000001</c:v>
                </c:pt>
                <c:pt idx="3433">
                  <c:v>1.4074405400000001</c:v>
                </c:pt>
                <c:pt idx="3434">
                  <c:v>1.4079316900000001</c:v>
                </c:pt>
                <c:pt idx="3435">
                  <c:v>1.4084129299999999</c:v>
                </c:pt>
                <c:pt idx="3436">
                  <c:v>1.40896428</c:v>
                </c:pt>
                <c:pt idx="3437">
                  <c:v>1.4096157600000001</c:v>
                </c:pt>
                <c:pt idx="3438">
                  <c:v>1.41006696</c:v>
                </c:pt>
                <c:pt idx="3439">
                  <c:v>1.4104378200000001</c:v>
                </c:pt>
                <c:pt idx="3440">
                  <c:v>1.41112959</c:v>
                </c:pt>
                <c:pt idx="3441">
                  <c:v>1.4114804299999999</c:v>
                </c:pt>
                <c:pt idx="3442">
                  <c:v>1.41213191</c:v>
                </c:pt>
                <c:pt idx="3443">
                  <c:v>1.4125129000000001</c:v>
                </c:pt>
                <c:pt idx="3444">
                  <c:v>1.41291392</c:v>
                </c:pt>
                <c:pt idx="3445">
                  <c:v>1.41353548</c:v>
                </c:pt>
                <c:pt idx="3446">
                  <c:v>1.4140766899999999</c:v>
                </c:pt>
                <c:pt idx="3447">
                  <c:v>1.41443765</c:v>
                </c:pt>
                <c:pt idx="3448">
                  <c:v>1.4150791199999999</c:v>
                </c:pt>
                <c:pt idx="3449">
                  <c:v>1.41564047</c:v>
                </c:pt>
                <c:pt idx="3450">
                  <c:v>1.41611183</c:v>
                </c:pt>
                <c:pt idx="3451">
                  <c:v>1.4163722999999999</c:v>
                </c:pt>
                <c:pt idx="3452">
                  <c:v>1.4170739699999999</c:v>
                </c:pt>
                <c:pt idx="3453">
                  <c:v>1.41743493</c:v>
                </c:pt>
                <c:pt idx="3454">
                  <c:v>1.4179059300000001</c:v>
                </c:pt>
                <c:pt idx="3455">
                  <c:v>1.4185477500000001</c:v>
                </c:pt>
                <c:pt idx="3456">
                  <c:v>1.4189486499999999</c:v>
                </c:pt>
                <c:pt idx="3457">
                  <c:v>1.41948998</c:v>
                </c:pt>
                <c:pt idx="3458">
                  <c:v>1.4196803600000001</c:v>
                </c:pt>
                <c:pt idx="3459">
                  <c:v>1.4204323299999999</c:v>
                </c:pt>
                <c:pt idx="3460">
                  <c:v>1.4209434999999999</c:v>
                </c:pt>
                <c:pt idx="3461">
                  <c:v>1.42152488</c:v>
                </c:pt>
                <c:pt idx="3462">
                  <c:v>1.4220762300000001</c:v>
                </c:pt>
                <c:pt idx="3463">
                  <c:v>1.4225976499999999</c:v>
                </c:pt>
                <c:pt idx="3464">
                  <c:v>1.4230986800000001</c:v>
                </c:pt>
                <c:pt idx="3465">
                  <c:v>1.42347968</c:v>
                </c:pt>
                <c:pt idx="3466">
                  <c:v>1.4241514200000001</c:v>
                </c:pt>
                <c:pt idx="3467">
                  <c:v>1.4247127799999999</c:v>
                </c:pt>
                <c:pt idx="3468">
                  <c:v>1.42506361</c:v>
                </c:pt>
                <c:pt idx="3469">
                  <c:v>1.42549467</c:v>
                </c:pt>
                <c:pt idx="3470">
                  <c:v>1.42605782</c:v>
                </c:pt>
                <c:pt idx="3471">
                  <c:v>1.42654729</c:v>
                </c:pt>
                <c:pt idx="3472">
                  <c:v>1.4269086099999999</c:v>
                </c:pt>
                <c:pt idx="3473">
                  <c:v>1.4275095499999999</c:v>
                </c:pt>
                <c:pt idx="3474">
                  <c:v>1.4282313600000001</c:v>
                </c:pt>
                <c:pt idx="3475">
                  <c:v>1.4287326300000001</c:v>
                </c:pt>
                <c:pt idx="3476">
                  <c:v>1.42906344</c:v>
                </c:pt>
                <c:pt idx="3477">
                  <c:v>1.42963481</c:v>
                </c:pt>
                <c:pt idx="3478">
                  <c:v>1.43007588</c:v>
                </c:pt>
                <c:pt idx="3479">
                  <c:v>1.43074751</c:v>
                </c:pt>
                <c:pt idx="3480">
                  <c:v>1.43126869</c:v>
                </c:pt>
                <c:pt idx="3481">
                  <c:v>1.43164968</c:v>
                </c:pt>
                <c:pt idx="3482">
                  <c:v>1.43225121</c:v>
                </c:pt>
                <c:pt idx="3483">
                  <c:v>1.4326020500000001</c:v>
                </c:pt>
                <c:pt idx="3484">
                  <c:v>1.43312335</c:v>
                </c:pt>
                <c:pt idx="3485">
                  <c:v>1.4335744399999999</c:v>
                </c:pt>
                <c:pt idx="3486">
                  <c:v>1.4340556900000001</c:v>
                </c:pt>
                <c:pt idx="3487">
                  <c:v>1.4346971500000001</c:v>
                </c:pt>
                <c:pt idx="3488">
                  <c:v>1.43493783</c:v>
                </c:pt>
                <c:pt idx="3489">
                  <c:v>1.4354691500000001</c:v>
                </c:pt>
                <c:pt idx="3490">
                  <c:v>1.4361509100000001</c:v>
                </c:pt>
                <c:pt idx="3491">
                  <c:v>1.43673205</c:v>
                </c:pt>
                <c:pt idx="3492">
                  <c:v>1.43712306</c:v>
                </c:pt>
                <c:pt idx="3493">
                  <c:v>1.43764436</c:v>
                </c:pt>
                <c:pt idx="3494">
                  <c:v>1.43802524</c:v>
                </c:pt>
                <c:pt idx="3495">
                  <c:v>1.43869698</c:v>
                </c:pt>
                <c:pt idx="3496">
                  <c:v>1.4389575699999999</c:v>
                </c:pt>
                <c:pt idx="3497">
                  <c:v>1.43970954</c:v>
                </c:pt>
                <c:pt idx="3498">
                  <c:v>1.4401205800000001</c:v>
                </c:pt>
                <c:pt idx="3499">
                  <c:v>1.4404712900000001</c:v>
                </c:pt>
                <c:pt idx="3500">
                  <c:v>1.4411328999999999</c:v>
                </c:pt>
                <c:pt idx="3501">
                  <c:v>1.4416240499999999</c:v>
                </c:pt>
                <c:pt idx="3502">
                  <c:v>1.4420250699999999</c:v>
                </c:pt>
                <c:pt idx="3503">
                  <c:v>1.4427068199999999</c:v>
                </c:pt>
                <c:pt idx="3504">
                  <c:v>1.4430274999999999</c:v>
                </c:pt>
                <c:pt idx="3505">
                  <c:v>1.44359887</c:v>
                </c:pt>
                <c:pt idx="3506">
                  <c:v>1.4442104099999999</c:v>
                </c:pt>
                <c:pt idx="3507">
                  <c:v>1.4445313200000001</c:v>
                </c:pt>
                <c:pt idx="3508">
                  <c:v>1.4452228499999999</c:v>
                </c:pt>
                <c:pt idx="3509">
                  <c:v>1.44556379</c:v>
                </c:pt>
                <c:pt idx="3510">
                  <c:v>1.44607508</c:v>
                </c:pt>
                <c:pt idx="3511">
                  <c:v>1.4466162899999999</c:v>
                </c:pt>
                <c:pt idx="3512">
                  <c:v>1.44722784</c:v>
                </c:pt>
                <c:pt idx="3513">
                  <c:v>1.4476188400000001</c:v>
                </c:pt>
                <c:pt idx="3514">
                  <c:v>1.4482202500000001</c:v>
                </c:pt>
                <c:pt idx="3515">
                  <c:v>1.44867134</c:v>
                </c:pt>
                <c:pt idx="3516">
                  <c:v>1.4489921299999999</c:v>
                </c:pt>
                <c:pt idx="3517">
                  <c:v>1.4498142000000001</c:v>
                </c:pt>
                <c:pt idx="3518">
                  <c:v>1.45022523</c:v>
                </c:pt>
                <c:pt idx="3519">
                  <c:v>1.45045578</c:v>
                </c:pt>
                <c:pt idx="3520">
                  <c:v>1.4511776000000001</c:v>
                </c:pt>
                <c:pt idx="3521">
                  <c:v>1.45153832</c:v>
                </c:pt>
                <c:pt idx="3522">
                  <c:v>1.4520396</c:v>
                </c:pt>
                <c:pt idx="3523">
                  <c:v>1.45266104</c:v>
                </c:pt>
                <c:pt idx="3524">
                  <c:v>1.4532430199999999</c:v>
                </c:pt>
                <c:pt idx="3525">
                  <c:v>1.45371377</c:v>
                </c:pt>
                <c:pt idx="3526">
                  <c:v>1.45402455</c:v>
                </c:pt>
                <c:pt idx="3527">
                  <c:v>1.4547662699999999</c:v>
                </c:pt>
                <c:pt idx="3528">
                  <c:v>1.45509708</c:v>
                </c:pt>
                <c:pt idx="3529">
                  <c:v>1.45565856</c:v>
                </c:pt>
                <c:pt idx="3530">
                  <c:v>1.4560394299999999</c:v>
                </c:pt>
                <c:pt idx="3531">
                  <c:v>1.4567511099999999</c:v>
                </c:pt>
                <c:pt idx="3532">
                  <c:v>1.45717216</c:v>
                </c:pt>
                <c:pt idx="3533">
                  <c:v>1.4574629100000001</c:v>
                </c:pt>
                <c:pt idx="3534">
                  <c:v>1.45802426</c:v>
                </c:pt>
                <c:pt idx="3535">
                  <c:v>1.45862567</c:v>
                </c:pt>
                <c:pt idx="3536">
                  <c:v>1.45899665</c:v>
                </c:pt>
                <c:pt idx="3537">
                  <c:v>1.45969832</c:v>
                </c:pt>
                <c:pt idx="3538">
                  <c:v>1.45999908</c:v>
                </c:pt>
                <c:pt idx="3539">
                  <c:v>1.4607108799999999</c:v>
                </c:pt>
                <c:pt idx="3540">
                  <c:v>1.46089125</c:v>
                </c:pt>
                <c:pt idx="3541">
                  <c:v>1.4615228199999999</c:v>
                </c:pt>
                <c:pt idx="3542">
                  <c:v>1.4620341100000001</c:v>
                </c:pt>
                <c:pt idx="3543">
                  <c:v>1.46230471</c:v>
                </c:pt>
                <c:pt idx="3544">
                  <c:v>1.4630365400000001</c:v>
                </c:pt>
                <c:pt idx="3545">
                  <c:v>1.46344757</c:v>
                </c:pt>
                <c:pt idx="3546">
                  <c:v>1.46417928</c:v>
                </c:pt>
                <c:pt idx="3547">
                  <c:v>1.4645201000000001</c:v>
                </c:pt>
                <c:pt idx="3548">
                  <c:v>1.4650197</c:v>
                </c:pt>
                <c:pt idx="3549">
                  <c:v>1.4658132800000001</c:v>
                </c:pt>
                <c:pt idx="3550">
                  <c:v>1.4663345800000001</c:v>
                </c:pt>
                <c:pt idx="3551">
                  <c:v>1.4668959399999999</c:v>
                </c:pt>
                <c:pt idx="3552">
                  <c:v>1.4671164800000001</c:v>
                </c:pt>
                <c:pt idx="3553">
                  <c:v>1.4677481699999999</c:v>
                </c:pt>
                <c:pt idx="3554">
                  <c:v>1.46821928</c:v>
                </c:pt>
                <c:pt idx="3555">
                  <c:v>1.4685701099999999</c:v>
                </c:pt>
                <c:pt idx="3556">
                  <c:v>1.4695023300000001</c:v>
                </c:pt>
                <c:pt idx="3557">
                  <c:v>1.46972287</c:v>
                </c:pt>
                <c:pt idx="3558">
                  <c:v>1.4701840900000001</c:v>
                </c:pt>
                <c:pt idx="3559">
                  <c:v>1.47080553</c:v>
                </c:pt>
                <c:pt idx="3560">
                  <c:v>1.4710661199999999</c:v>
                </c:pt>
                <c:pt idx="3561">
                  <c:v>1.4719383699999999</c:v>
                </c:pt>
                <c:pt idx="3562">
                  <c:v>1.4721989600000001</c:v>
                </c:pt>
                <c:pt idx="3563">
                  <c:v>1.47281051</c:v>
                </c:pt>
                <c:pt idx="3564">
                  <c:v>1.47329164</c:v>
                </c:pt>
                <c:pt idx="3565">
                  <c:v>1.47374272</c:v>
                </c:pt>
                <c:pt idx="3566">
                  <c:v>1.47431409</c:v>
                </c:pt>
                <c:pt idx="3567">
                  <c:v>1.47469509</c:v>
                </c:pt>
                <c:pt idx="3568">
                  <c:v>1.4755471899999999</c:v>
                </c:pt>
                <c:pt idx="3569">
                  <c:v>1.4755271700000001</c:v>
                </c:pt>
                <c:pt idx="3570">
                  <c:v>1.47641921</c:v>
                </c:pt>
                <c:pt idx="3571">
                  <c:v>1.47679019</c:v>
                </c:pt>
                <c:pt idx="3572">
                  <c:v>1.47726142</c:v>
                </c:pt>
                <c:pt idx="3573">
                  <c:v>1.4778426899999999</c:v>
                </c:pt>
                <c:pt idx="3574">
                  <c:v>1.4783439599999999</c:v>
                </c:pt>
                <c:pt idx="3575">
                  <c:v>1.47865665</c:v>
                </c:pt>
                <c:pt idx="3576">
                  <c:v>1.47917604</c:v>
                </c:pt>
                <c:pt idx="3577">
                  <c:v>1.4797560000000001</c:v>
                </c:pt>
                <c:pt idx="3578">
                  <c:v>1.480389</c:v>
                </c:pt>
                <c:pt idx="3579">
                  <c:v>1.4807900199999999</c:v>
                </c:pt>
                <c:pt idx="3580">
                  <c:v>1.4812610100000001</c:v>
                </c:pt>
                <c:pt idx="3581">
                  <c:v>1.4817023300000001</c:v>
                </c:pt>
                <c:pt idx="3582">
                  <c:v>1.4820932099999999</c:v>
                </c:pt>
                <c:pt idx="3583">
                  <c:v>1.48267448</c:v>
                </c:pt>
                <c:pt idx="3584">
                  <c:v>1.4831558499999999</c:v>
                </c:pt>
                <c:pt idx="3585">
                  <c:v>1.4837973099999999</c:v>
                </c:pt>
                <c:pt idx="3586">
                  <c:v>1.4843786999999999</c:v>
                </c:pt>
                <c:pt idx="3587">
                  <c:v>1.48467946</c:v>
                </c:pt>
                <c:pt idx="3588">
                  <c:v>1.4853110300000001</c:v>
                </c:pt>
                <c:pt idx="3589">
                  <c:v>1.48585224</c:v>
                </c:pt>
                <c:pt idx="3590">
                  <c:v>1.4862033100000001</c:v>
                </c:pt>
                <c:pt idx="3591">
                  <c:v>1.4866042100000001</c:v>
                </c:pt>
                <c:pt idx="3592">
                  <c:v>1.48692501</c:v>
                </c:pt>
                <c:pt idx="3593">
                  <c:v>1.4877270499999999</c:v>
                </c:pt>
                <c:pt idx="3594">
                  <c:v>1.48813796</c:v>
                </c:pt>
                <c:pt idx="3595">
                  <c:v>1.4887795399999999</c:v>
                </c:pt>
                <c:pt idx="3596">
                  <c:v>1.4892104900000001</c:v>
                </c:pt>
                <c:pt idx="3597">
                  <c:v>1.4897418</c:v>
                </c:pt>
                <c:pt idx="3598">
                  <c:v>1.4901529600000001</c:v>
                </c:pt>
                <c:pt idx="3599">
                  <c:v>1.4906039200000001</c:v>
                </c:pt>
                <c:pt idx="3600">
                  <c:v>1.4914560299999999</c:v>
                </c:pt>
                <c:pt idx="3601">
                  <c:v>1.4916966</c:v>
                </c:pt>
                <c:pt idx="3602">
                  <c:v>1.4923783500000001</c:v>
                </c:pt>
                <c:pt idx="3603">
                  <c:v>1.49289966</c:v>
                </c:pt>
                <c:pt idx="3604">
                  <c:v>1.4934409900000001</c:v>
                </c:pt>
                <c:pt idx="3605">
                  <c:v>1.4938218599999999</c:v>
                </c:pt>
                <c:pt idx="3606">
                  <c:v>1.49423277</c:v>
                </c:pt>
                <c:pt idx="3607">
                  <c:v>1.4948244100000001</c:v>
                </c:pt>
                <c:pt idx="3608">
                  <c:v>1.49526548</c:v>
                </c:pt>
                <c:pt idx="3609">
                  <c:v>1.4956363399999999</c:v>
                </c:pt>
                <c:pt idx="3610">
                  <c:v>1.4962377499999999</c:v>
                </c:pt>
                <c:pt idx="3611">
                  <c:v>1.49666882</c:v>
                </c:pt>
                <c:pt idx="3612">
                  <c:v>1.4972602100000001</c:v>
                </c:pt>
                <c:pt idx="3613">
                  <c:v>1.4978617400000001</c:v>
                </c:pt>
                <c:pt idx="3614">
                  <c:v>1.49826276</c:v>
                </c:pt>
                <c:pt idx="3615">
                  <c:v>1.4987438900000001</c:v>
                </c:pt>
                <c:pt idx="3616">
                  <c:v>1.4992151300000001</c:v>
                </c:pt>
                <c:pt idx="3617">
                  <c:v>1.4997063900000001</c:v>
                </c:pt>
                <c:pt idx="3618">
                  <c:v>1.50034785</c:v>
                </c:pt>
                <c:pt idx="3619">
                  <c:v>1.50072885</c:v>
                </c:pt>
                <c:pt idx="3620">
                  <c:v>1.50126004</c:v>
                </c:pt>
                <c:pt idx="3621">
                  <c:v>1.50157082</c:v>
                </c:pt>
                <c:pt idx="3622">
                  <c:v>1.5024430799999999</c:v>
                </c:pt>
                <c:pt idx="3623">
                  <c:v>1.5026835199999999</c:v>
                </c:pt>
                <c:pt idx="3624">
                  <c:v>1.50337517</c:v>
                </c:pt>
                <c:pt idx="3625">
                  <c:v>1.5038063500000001</c:v>
                </c:pt>
                <c:pt idx="3626">
                  <c:v>1.50444782</c:v>
                </c:pt>
                <c:pt idx="3627">
                  <c:v>1.5047192599999999</c:v>
                </c:pt>
                <c:pt idx="3628">
                  <c:v>1.5053502299999999</c:v>
                </c:pt>
                <c:pt idx="3629">
                  <c:v>1.5060417699999999</c:v>
                </c:pt>
                <c:pt idx="3630">
                  <c:v>1.5063123700000001</c:v>
                </c:pt>
                <c:pt idx="3631">
                  <c:v>1.5068036300000001</c:v>
                </c:pt>
                <c:pt idx="3632">
                  <c:v>1.5071945200000001</c:v>
                </c:pt>
                <c:pt idx="3633">
                  <c:v>1.5078862900000001</c:v>
                </c:pt>
                <c:pt idx="3634">
                  <c:v>1.5083874500000001</c:v>
                </c:pt>
                <c:pt idx="3635">
                  <c:v>1.5088586799999999</c:v>
                </c:pt>
                <c:pt idx="3636">
                  <c:v>1.50939</c:v>
                </c:pt>
                <c:pt idx="3637">
                  <c:v>1.5098711300000001</c:v>
                </c:pt>
                <c:pt idx="3638">
                  <c:v>1.5103722799999999</c:v>
                </c:pt>
                <c:pt idx="3639">
                  <c:v>1.5108236100000001</c:v>
                </c:pt>
                <c:pt idx="3640">
                  <c:v>1.51122439</c:v>
                </c:pt>
                <c:pt idx="3641">
                  <c:v>1.5118759900000001</c:v>
                </c:pt>
                <c:pt idx="3642">
                  <c:v>1.5124073</c:v>
                </c:pt>
                <c:pt idx="3643">
                  <c:v>1.5130188499999999</c:v>
                </c:pt>
                <c:pt idx="3644">
                  <c:v>1.5131791800000001</c:v>
                </c:pt>
                <c:pt idx="3645">
                  <c:v>1.5140513200000001</c:v>
                </c:pt>
                <c:pt idx="3646">
                  <c:v>1.51421165</c:v>
                </c:pt>
                <c:pt idx="3647">
                  <c:v>1.5149735200000001</c:v>
                </c:pt>
                <c:pt idx="3648">
                  <c:v>1.51534462</c:v>
                </c:pt>
                <c:pt idx="3649">
                  <c:v>1.5157054700000001</c:v>
                </c:pt>
                <c:pt idx="3650">
                  <c:v>1.5162667000000001</c:v>
                </c:pt>
                <c:pt idx="3651">
                  <c:v>1.5168381900000001</c:v>
                </c:pt>
                <c:pt idx="3652">
                  <c:v>1.5175098199999999</c:v>
                </c:pt>
                <c:pt idx="3653">
                  <c:v>1.51798093</c:v>
                </c:pt>
                <c:pt idx="3654">
                  <c:v>1.51847208</c:v>
                </c:pt>
                <c:pt idx="3655">
                  <c:v>1.51878297</c:v>
                </c:pt>
                <c:pt idx="3656">
                  <c:v>1.5193243000000001</c:v>
                </c:pt>
                <c:pt idx="3657">
                  <c:v>1.51984549</c:v>
                </c:pt>
                <c:pt idx="3658">
                  <c:v>1.5203267300000001</c:v>
                </c:pt>
                <c:pt idx="3659">
                  <c:v>1.52093816</c:v>
                </c:pt>
                <c:pt idx="3660">
                  <c:v>1.5213191500000001</c:v>
                </c:pt>
                <c:pt idx="3661">
                  <c:v>1.52187049</c:v>
                </c:pt>
                <c:pt idx="3662">
                  <c:v>1.5224018100000001</c:v>
                </c:pt>
                <c:pt idx="3663">
                  <c:v>1.5228930700000001</c:v>
                </c:pt>
                <c:pt idx="3664">
                  <c:v>1.5234644399999999</c:v>
                </c:pt>
                <c:pt idx="3665">
                  <c:v>1.52364492</c:v>
                </c:pt>
                <c:pt idx="3666">
                  <c:v>1.5242463399999999</c:v>
                </c:pt>
                <c:pt idx="3667">
                  <c:v>1.5246974200000001</c:v>
                </c:pt>
                <c:pt idx="3668">
                  <c:v>1.5254592899999999</c:v>
                </c:pt>
                <c:pt idx="3669">
                  <c:v>1.5256798300000001</c:v>
                </c:pt>
                <c:pt idx="3670">
                  <c:v>1.52622116</c:v>
                </c:pt>
                <c:pt idx="3671">
                  <c:v>1.5270632500000001</c:v>
                </c:pt>
                <c:pt idx="3672">
                  <c:v>1.52741408</c:v>
                </c:pt>
                <c:pt idx="3673">
                  <c:v>1.52769482</c:v>
                </c:pt>
                <c:pt idx="3674">
                  <c:v>1.52832627</c:v>
                </c:pt>
                <c:pt idx="3675">
                  <c:v>1.52881742</c:v>
                </c:pt>
                <c:pt idx="3676">
                  <c:v>1.5292085399999999</c:v>
                </c:pt>
                <c:pt idx="3677">
                  <c:v>1.5298500100000001</c:v>
                </c:pt>
                <c:pt idx="3678">
                  <c:v>1.53028107</c:v>
                </c:pt>
                <c:pt idx="3679">
                  <c:v>1.53081238</c:v>
                </c:pt>
                <c:pt idx="3680">
                  <c:v>1.5312334299999999</c:v>
                </c:pt>
                <c:pt idx="3681">
                  <c:v>1.5318448499999999</c:v>
                </c:pt>
                <c:pt idx="3682">
                  <c:v>1.53218579</c:v>
                </c:pt>
                <c:pt idx="3683">
                  <c:v>1.5327171100000001</c:v>
                </c:pt>
                <c:pt idx="3684">
                  <c:v>1.5333385500000001</c:v>
                </c:pt>
                <c:pt idx="3685">
                  <c:v>1.5340904</c:v>
                </c:pt>
                <c:pt idx="3686">
                  <c:v>1.5343209499999999</c:v>
                </c:pt>
                <c:pt idx="3687">
                  <c:v>1.53481209</c:v>
                </c:pt>
                <c:pt idx="3688">
                  <c:v>1.53519297</c:v>
                </c:pt>
                <c:pt idx="3689">
                  <c:v>1.5358948699999999</c:v>
                </c:pt>
                <c:pt idx="3690">
                  <c:v>1.53626573</c:v>
                </c:pt>
                <c:pt idx="3691">
                  <c:v>1.5367770199999999</c:v>
                </c:pt>
                <c:pt idx="3692">
                  <c:v>1.5371177199999999</c:v>
                </c:pt>
                <c:pt idx="3693">
                  <c:v>1.53782964</c:v>
                </c:pt>
                <c:pt idx="3694">
                  <c:v>1.5385713599999999</c:v>
                </c:pt>
                <c:pt idx="3695">
                  <c:v>1.53893232</c:v>
                </c:pt>
                <c:pt idx="3696">
                  <c:v>1.5394034400000001</c:v>
                </c:pt>
                <c:pt idx="3697">
                  <c:v>1.5397844300000001</c:v>
                </c:pt>
                <c:pt idx="3698">
                  <c:v>1.53994465</c:v>
                </c:pt>
                <c:pt idx="3699">
                  <c:v>1.54101741</c:v>
                </c:pt>
                <c:pt idx="3700">
                  <c:v>1.54137814</c:v>
                </c:pt>
                <c:pt idx="3701">
                  <c:v>1.5419597599999999</c:v>
                </c:pt>
                <c:pt idx="3702">
                  <c:v>1.5422805500000001</c:v>
                </c:pt>
                <c:pt idx="3703">
                  <c:v>1.54296207</c:v>
                </c:pt>
                <c:pt idx="3704">
                  <c:v>1.5434232999999999</c:v>
                </c:pt>
                <c:pt idx="3705">
                  <c:v>1.5438842800000001</c:v>
                </c:pt>
                <c:pt idx="3706">
                  <c:v>1.54446566</c:v>
                </c:pt>
                <c:pt idx="3707">
                  <c:v>1.54479659</c:v>
                </c:pt>
                <c:pt idx="3708">
                  <c:v>1.5454281599999999</c:v>
                </c:pt>
                <c:pt idx="3709">
                  <c:v>1.5459393299999999</c:v>
                </c:pt>
                <c:pt idx="3710">
                  <c:v>1.5465309599999999</c:v>
                </c:pt>
                <c:pt idx="3711">
                  <c:v>1.5468316099999999</c:v>
                </c:pt>
                <c:pt idx="3712">
                  <c:v>1.54731274</c:v>
                </c:pt>
                <c:pt idx="3713">
                  <c:v>1.54768372</c:v>
                </c:pt>
                <c:pt idx="3714">
                  <c:v>1.5482651000000001</c:v>
                </c:pt>
                <c:pt idx="3715">
                  <c:v>1.54887664</c:v>
                </c:pt>
                <c:pt idx="3716">
                  <c:v>1.54924762</c:v>
                </c:pt>
                <c:pt idx="3717">
                  <c:v>1.54990911</c:v>
                </c:pt>
                <c:pt idx="3718">
                  <c:v>1.55031002</c:v>
                </c:pt>
                <c:pt idx="3719">
                  <c:v>1.5508114099999999</c:v>
                </c:pt>
                <c:pt idx="3720">
                  <c:v>1.5512223199999999</c:v>
                </c:pt>
                <c:pt idx="3721">
                  <c:v>1.55174363</c:v>
                </c:pt>
                <c:pt idx="3722">
                  <c:v>1.55234516</c:v>
                </c:pt>
                <c:pt idx="3723">
                  <c:v>1.5529365500000001</c:v>
                </c:pt>
                <c:pt idx="3724">
                  <c:v>1.5534076699999999</c:v>
                </c:pt>
                <c:pt idx="3725">
                  <c:v>1.5538086900000001</c:v>
                </c:pt>
                <c:pt idx="3726">
                  <c:v>1.5542998299999999</c:v>
                </c:pt>
                <c:pt idx="3727">
                  <c:v>1.5548713199999999</c:v>
                </c:pt>
                <c:pt idx="3728">
                  <c:v>1.55538249</c:v>
                </c:pt>
                <c:pt idx="3729">
                  <c:v>1.55606413</c:v>
                </c:pt>
                <c:pt idx="3730">
                  <c:v>1.55633485</c:v>
                </c:pt>
                <c:pt idx="3731">
                  <c:v>1.55668366</c:v>
                </c:pt>
                <c:pt idx="3732">
                  <c:v>1.55729735</c:v>
                </c:pt>
                <c:pt idx="3733">
                  <c:v>1.5578786099999999</c:v>
                </c:pt>
                <c:pt idx="3734">
                  <c:v>1.5583907400000001</c:v>
                </c:pt>
                <c:pt idx="3735">
                  <c:v>1.55865049</c:v>
                </c:pt>
                <c:pt idx="3736">
                  <c:v>1.5593622899999999</c:v>
                </c:pt>
                <c:pt idx="3737">
                  <c:v>1.55993366</c:v>
                </c:pt>
                <c:pt idx="3738">
                  <c:v>1.5603847500000001</c:v>
                </c:pt>
                <c:pt idx="3739">
                  <c:v>1.5608058</c:v>
                </c:pt>
                <c:pt idx="3740">
                  <c:v>1.5614574000000001</c:v>
                </c:pt>
                <c:pt idx="3741">
                  <c:v>1.5619486600000001</c:v>
                </c:pt>
                <c:pt idx="3742">
                  <c:v>1.56244969</c:v>
                </c:pt>
                <c:pt idx="3743">
                  <c:v>1.56294084</c:v>
                </c:pt>
                <c:pt idx="3744">
                  <c:v>1.56340206</c:v>
                </c:pt>
                <c:pt idx="3745">
                  <c:v>1.5640137199999999</c:v>
                </c:pt>
                <c:pt idx="3746">
                  <c:v>1.56440449</c:v>
                </c:pt>
                <c:pt idx="3747">
                  <c:v>1.56481564</c:v>
                </c:pt>
                <c:pt idx="3748">
                  <c:v>1.5651564600000001</c:v>
                </c:pt>
                <c:pt idx="3749">
                  <c:v>1.56590819</c:v>
                </c:pt>
                <c:pt idx="3750">
                  <c:v>1.5662790499999999</c:v>
                </c:pt>
                <c:pt idx="3751">
                  <c:v>1.56676042</c:v>
                </c:pt>
                <c:pt idx="3752">
                  <c:v>1.56730163</c:v>
                </c:pt>
                <c:pt idx="3753">
                  <c:v>1.5677427100000001</c:v>
                </c:pt>
                <c:pt idx="3754">
                  <c:v>1.56831396</c:v>
                </c:pt>
                <c:pt idx="3755">
                  <c:v>1.5689156099999999</c:v>
                </c:pt>
                <c:pt idx="3756">
                  <c:v>1.56938672</c:v>
                </c:pt>
                <c:pt idx="3757">
                  <c:v>1.5697275399999999</c:v>
                </c:pt>
                <c:pt idx="3758">
                  <c:v>1.57027888</c:v>
                </c:pt>
                <c:pt idx="3759">
                  <c:v>1.5705996799999999</c:v>
                </c:pt>
                <c:pt idx="3760">
                  <c:v>1.5712311299999999</c:v>
                </c:pt>
                <c:pt idx="3761">
                  <c:v>1.5718526799999999</c:v>
                </c:pt>
                <c:pt idx="3762">
                  <c:v>1.57236409</c:v>
                </c:pt>
                <c:pt idx="3763">
                  <c:v>1.5730056800000001</c:v>
                </c:pt>
                <c:pt idx="3764">
                  <c:v>1.5733462600000001</c:v>
                </c:pt>
                <c:pt idx="3765">
                  <c:v>1.5737875699999999</c:v>
                </c:pt>
                <c:pt idx="3766">
                  <c:v>1.5745994999999999</c:v>
                </c:pt>
                <c:pt idx="3767">
                  <c:v>1.57478988</c:v>
                </c:pt>
                <c:pt idx="3768">
                  <c:v>1.57532132</c:v>
                </c:pt>
                <c:pt idx="3769">
                  <c:v>1.5758826699999999</c:v>
                </c:pt>
                <c:pt idx="3770">
                  <c:v>1.57648408</c:v>
                </c:pt>
                <c:pt idx="3771">
                  <c:v>1.5767346600000001</c:v>
                </c:pt>
                <c:pt idx="3772">
                  <c:v>1.57732618</c:v>
                </c:pt>
                <c:pt idx="3773">
                  <c:v>1.5778874199999999</c:v>
                </c:pt>
                <c:pt idx="3774">
                  <c:v>1.57823837</c:v>
                </c:pt>
                <c:pt idx="3775">
                  <c:v>1.5789901</c:v>
                </c:pt>
                <c:pt idx="3776">
                  <c:v>1.5793811099999999</c:v>
                </c:pt>
                <c:pt idx="3777">
                  <c:v>1.57969201</c:v>
                </c:pt>
                <c:pt idx="3778">
                  <c:v>1.58021319</c:v>
                </c:pt>
                <c:pt idx="3779">
                  <c:v>1.5808848099999999</c:v>
                </c:pt>
                <c:pt idx="3780">
                  <c:v>1.5814762099999999</c:v>
                </c:pt>
                <c:pt idx="3781">
                  <c:v>1.5815866000000001</c:v>
                </c:pt>
                <c:pt idx="3782">
                  <c:v>1.5822984</c:v>
                </c:pt>
                <c:pt idx="3783">
                  <c:v>1.58295977</c:v>
                </c:pt>
                <c:pt idx="3784">
                  <c:v>1.5831676699999999</c:v>
                </c:pt>
                <c:pt idx="3785">
                  <c:v>1.5837737300000001</c:v>
                </c:pt>
                <c:pt idx="3786">
                  <c:v>1.5841727299999999</c:v>
                </c:pt>
                <c:pt idx="3787">
                  <c:v>1.58486474</c:v>
                </c:pt>
                <c:pt idx="3788">
                  <c:v>1.58522546</c:v>
                </c:pt>
                <c:pt idx="3789">
                  <c:v>1.58597732</c:v>
                </c:pt>
                <c:pt idx="3790">
                  <c:v>1.58628821</c:v>
                </c:pt>
                <c:pt idx="3791">
                  <c:v>1.58700979</c:v>
                </c:pt>
                <c:pt idx="3792">
                  <c:v>1.5873506100000001</c:v>
                </c:pt>
                <c:pt idx="3793">
                  <c:v>1.58802223</c:v>
                </c:pt>
                <c:pt idx="3794">
                  <c:v>1.5885436500000001</c:v>
                </c:pt>
                <c:pt idx="3795">
                  <c:v>1.58899474</c:v>
                </c:pt>
                <c:pt idx="3796">
                  <c:v>1.58949578</c:v>
                </c:pt>
                <c:pt idx="3797">
                  <c:v>1.5897264499999999</c:v>
                </c:pt>
                <c:pt idx="3798">
                  <c:v>1.59050834</c:v>
                </c:pt>
                <c:pt idx="3799">
                  <c:v>1.5909194900000001</c:v>
                </c:pt>
                <c:pt idx="3800">
                  <c:v>1.59127021</c:v>
                </c:pt>
                <c:pt idx="3801">
                  <c:v>1.59188163</c:v>
                </c:pt>
                <c:pt idx="3802">
                  <c:v>1.59249318</c:v>
                </c:pt>
                <c:pt idx="3803">
                  <c:v>1.59296441</c:v>
                </c:pt>
                <c:pt idx="3804">
                  <c:v>1.59327507</c:v>
                </c:pt>
                <c:pt idx="3805">
                  <c:v>1.59410739</c:v>
                </c:pt>
                <c:pt idx="3806">
                  <c:v>1.59442806</c:v>
                </c:pt>
                <c:pt idx="3807">
                  <c:v>1.59491932</c:v>
                </c:pt>
                <c:pt idx="3808">
                  <c:v>1.59524</c:v>
                </c:pt>
                <c:pt idx="3809">
                  <c:v>1.59580123</c:v>
                </c:pt>
                <c:pt idx="3810">
                  <c:v>1.59643292</c:v>
                </c:pt>
                <c:pt idx="3811">
                  <c:v>1.5971247</c:v>
                </c:pt>
                <c:pt idx="3812">
                  <c:v>1.59742534</c:v>
                </c:pt>
                <c:pt idx="3813">
                  <c:v>1.59807682</c:v>
                </c:pt>
                <c:pt idx="3814">
                  <c:v>1.5983175000000001</c:v>
                </c:pt>
                <c:pt idx="3815">
                  <c:v>1.59901917</c:v>
                </c:pt>
                <c:pt idx="3816">
                  <c:v>1.59952044</c:v>
                </c:pt>
                <c:pt idx="3817">
                  <c:v>1.5998413600000001</c:v>
                </c:pt>
                <c:pt idx="3818">
                  <c:v>1.6004025900000001</c:v>
                </c:pt>
                <c:pt idx="3819">
                  <c:v>1.6008636999999999</c:v>
                </c:pt>
                <c:pt idx="3820">
                  <c:v>1.6016557199999999</c:v>
                </c:pt>
                <c:pt idx="3821">
                  <c:v>1.60198653</c:v>
                </c:pt>
                <c:pt idx="3822">
                  <c:v>1.6024676600000001</c:v>
                </c:pt>
                <c:pt idx="3823">
                  <c:v>1.60286868</c:v>
                </c:pt>
                <c:pt idx="3824">
                  <c:v>1.6033998700000001</c:v>
                </c:pt>
                <c:pt idx="3825">
                  <c:v>1.6039212899999999</c:v>
                </c:pt>
                <c:pt idx="3826">
                  <c:v>1.60432208</c:v>
                </c:pt>
                <c:pt idx="3827">
                  <c:v>1.6047231</c:v>
                </c:pt>
                <c:pt idx="3828">
                  <c:v>1.6054650500000001</c:v>
                </c:pt>
                <c:pt idx="3829">
                  <c:v>1.6059461799999999</c:v>
                </c:pt>
                <c:pt idx="3830">
                  <c:v>1.6065576100000001</c:v>
                </c:pt>
                <c:pt idx="3831">
                  <c:v>1.6068784</c:v>
                </c:pt>
                <c:pt idx="3832">
                  <c:v>1.6073496300000001</c:v>
                </c:pt>
                <c:pt idx="3833">
                  <c:v>1.6081414199999999</c:v>
                </c:pt>
                <c:pt idx="3834">
                  <c:v>1.6083320400000001</c:v>
                </c:pt>
                <c:pt idx="3835">
                  <c:v>1.6089234400000001</c:v>
                </c:pt>
                <c:pt idx="3836">
                  <c:v>1.6095449900000001</c:v>
                </c:pt>
                <c:pt idx="3837">
                  <c:v>1.60991526</c:v>
                </c:pt>
                <c:pt idx="3838">
                  <c:v>1.6101857399999999</c:v>
                </c:pt>
                <c:pt idx="3839">
                  <c:v>1.6109082699999999</c:v>
                </c:pt>
                <c:pt idx="3840">
                  <c:v>1.61147964</c:v>
                </c:pt>
                <c:pt idx="3841">
                  <c:v>1.6119207099999999</c:v>
                </c:pt>
                <c:pt idx="3842">
                  <c:v>1.61244214</c:v>
                </c:pt>
                <c:pt idx="3843">
                  <c:v>1.6131037500000001</c:v>
                </c:pt>
                <c:pt idx="3844">
                  <c:v>1.6133242800000001</c:v>
                </c:pt>
                <c:pt idx="3845">
                  <c:v>1.61388552</c:v>
                </c:pt>
                <c:pt idx="3846">
                  <c:v>1.61445689</c:v>
                </c:pt>
                <c:pt idx="3847">
                  <c:v>1.61495817</c:v>
                </c:pt>
                <c:pt idx="3848">
                  <c:v>1.61541939</c:v>
                </c:pt>
                <c:pt idx="3849">
                  <c:v>1.6158906200000001</c:v>
                </c:pt>
                <c:pt idx="3850">
                  <c:v>1.6166222100000001</c:v>
                </c:pt>
                <c:pt idx="3851">
                  <c:v>1.6168528799999999</c:v>
                </c:pt>
                <c:pt idx="3852">
                  <c:v>1.61727405</c:v>
                </c:pt>
                <c:pt idx="3853">
                  <c:v>1.6180056300000001</c:v>
                </c:pt>
                <c:pt idx="3854">
                  <c:v>1.61822617</c:v>
                </c:pt>
                <c:pt idx="3855">
                  <c:v>1.6188477299999999</c:v>
                </c:pt>
                <c:pt idx="3856">
                  <c:v>1.61923873</c:v>
                </c:pt>
                <c:pt idx="3857">
                  <c:v>1.61979008</c:v>
                </c:pt>
                <c:pt idx="3858">
                  <c:v>1.6203814700000001</c:v>
                </c:pt>
                <c:pt idx="3859">
                  <c:v>1.62107325</c:v>
                </c:pt>
                <c:pt idx="3860">
                  <c:v>1.62128377</c:v>
                </c:pt>
                <c:pt idx="3861">
                  <c:v>1.62178493</c:v>
                </c:pt>
                <c:pt idx="3862">
                  <c:v>1.62239647</c:v>
                </c:pt>
                <c:pt idx="3863">
                  <c:v>1.62310815</c:v>
                </c:pt>
                <c:pt idx="3864">
                  <c:v>1.6232885100000001</c:v>
                </c:pt>
                <c:pt idx="3865">
                  <c:v>1.6239302200000001</c:v>
                </c:pt>
                <c:pt idx="3866">
                  <c:v>1.62430108</c:v>
                </c:pt>
                <c:pt idx="3867">
                  <c:v>1.62478232</c:v>
                </c:pt>
                <c:pt idx="3868">
                  <c:v>1.6252234000000001</c:v>
                </c:pt>
                <c:pt idx="3869">
                  <c:v>1.6257948900000001</c:v>
                </c:pt>
                <c:pt idx="3870">
                  <c:v>1.62605548</c:v>
                </c:pt>
                <c:pt idx="3871">
                  <c:v>1.6267170900000001</c:v>
                </c:pt>
                <c:pt idx="3872">
                  <c:v>1.62740862</c:v>
                </c:pt>
                <c:pt idx="3873">
                  <c:v>1.6276191499999999</c:v>
                </c:pt>
                <c:pt idx="3874">
                  <c:v>1.62838113</c:v>
                </c:pt>
                <c:pt idx="3875">
                  <c:v>1.6287218299999999</c:v>
                </c:pt>
                <c:pt idx="3876">
                  <c:v>1.6293133500000001</c:v>
                </c:pt>
                <c:pt idx="3877">
                  <c:v>1.6298345299999999</c:v>
                </c:pt>
                <c:pt idx="3878">
                  <c:v>1.6302155300000001</c:v>
                </c:pt>
                <c:pt idx="3879">
                  <c:v>1.6308672399999999</c:v>
                </c:pt>
                <c:pt idx="3880">
                  <c:v>1.6311980500000001</c:v>
                </c:pt>
                <c:pt idx="3881">
                  <c:v>1.63165903</c:v>
                </c:pt>
                <c:pt idx="3882">
                  <c:v>1.63225055</c:v>
                </c:pt>
                <c:pt idx="3883">
                  <c:v>1.6328018900000001</c:v>
                </c:pt>
                <c:pt idx="3884">
                  <c:v>1.6332730099999999</c:v>
                </c:pt>
                <c:pt idx="3885">
                  <c:v>1.63376415</c:v>
                </c:pt>
                <c:pt idx="3886">
                  <c:v>1.6343656799999999</c:v>
                </c:pt>
                <c:pt idx="3887">
                  <c:v>1.63475657</c:v>
                </c:pt>
                <c:pt idx="3888">
                  <c:v>1.6352367400000001</c:v>
                </c:pt>
                <c:pt idx="3889">
                  <c:v>1.6356488499999999</c:v>
                </c:pt>
                <c:pt idx="3890">
                  <c:v>1.6364208499999999</c:v>
                </c:pt>
                <c:pt idx="3891">
                  <c:v>1.6367316199999999</c:v>
                </c:pt>
                <c:pt idx="3892">
                  <c:v>1.63741314</c:v>
                </c:pt>
                <c:pt idx="3893">
                  <c:v>1.63764369</c:v>
                </c:pt>
                <c:pt idx="3894">
                  <c:v>1.6382753800000001</c:v>
                </c:pt>
                <c:pt idx="3895">
                  <c:v>1.6388066999999999</c:v>
                </c:pt>
                <c:pt idx="3896">
                  <c:v>1.63931787</c:v>
                </c:pt>
                <c:pt idx="3897">
                  <c:v>1.6397188899999999</c:v>
                </c:pt>
                <c:pt idx="3898">
                  <c:v>1.64034021</c:v>
                </c:pt>
                <c:pt idx="3899">
                  <c:v>1.64068115</c:v>
                </c:pt>
                <c:pt idx="3900">
                  <c:v>1.64125264</c:v>
                </c:pt>
                <c:pt idx="3901">
                  <c:v>1.64179385</c:v>
                </c:pt>
                <c:pt idx="3902">
                  <c:v>1.6423252800000001</c:v>
                </c:pt>
                <c:pt idx="3903">
                  <c:v>1.6428564800000001</c:v>
                </c:pt>
                <c:pt idx="3904">
                  <c:v>1.64347804</c:v>
                </c:pt>
                <c:pt idx="3905">
                  <c:v>1.6435984400000001</c:v>
                </c:pt>
                <c:pt idx="3906">
                  <c:v>1.6442698200000001</c:v>
                </c:pt>
                <c:pt idx="3907">
                  <c:v>1.64478123</c:v>
                </c:pt>
                <c:pt idx="3908">
                  <c:v>1.64504194</c:v>
                </c:pt>
                <c:pt idx="3909">
                  <c:v>1.64595413</c:v>
                </c:pt>
                <c:pt idx="3910">
                  <c:v>1.6462048300000001</c:v>
                </c:pt>
                <c:pt idx="3911">
                  <c:v>1.6467459200000001</c:v>
                </c:pt>
                <c:pt idx="3912">
                  <c:v>1.64726722</c:v>
                </c:pt>
                <c:pt idx="3913">
                  <c:v>1.6477284400000001</c:v>
                </c:pt>
                <c:pt idx="3914">
                  <c:v>1.6480191900000001</c:v>
                </c:pt>
                <c:pt idx="3915">
                  <c:v>1.6486005800000001</c:v>
                </c:pt>
                <c:pt idx="3916">
                  <c:v>1.6493222700000001</c:v>
                </c:pt>
                <c:pt idx="3917">
                  <c:v>1.64985359</c:v>
                </c:pt>
                <c:pt idx="3918">
                  <c:v>1.65039504</c:v>
                </c:pt>
                <c:pt idx="3919">
                  <c:v>1.6506855499999999</c:v>
                </c:pt>
                <c:pt idx="3920">
                  <c:v>1.6510967000000001</c:v>
                </c:pt>
                <c:pt idx="3921">
                  <c:v>1.6517081300000001</c:v>
                </c:pt>
                <c:pt idx="3922">
                  <c:v>1.65213919</c:v>
                </c:pt>
                <c:pt idx="3923">
                  <c:v>1.6526805200000001</c:v>
                </c:pt>
                <c:pt idx="3924">
                  <c:v>1.65312159</c:v>
                </c:pt>
                <c:pt idx="3925">
                  <c:v>1.6539034800000001</c:v>
                </c:pt>
                <c:pt idx="3926">
                  <c:v>1.6542644500000001</c:v>
                </c:pt>
                <c:pt idx="3927">
                  <c:v>1.6546253</c:v>
                </c:pt>
                <c:pt idx="3928">
                  <c:v>1.6550263199999999</c:v>
                </c:pt>
                <c:pt idx="3929">
                  <c:v>1.65533698</c:v>
                </c:pt>
                <c:pt idx="3930">
                  <c:v>1.6561490299999999</c:v>
                </c:pt>
                <c:pt idx="3931">
                  <c:v>1.65673041</c:v>
                </c:pt>
                <c:pt idx="3932">
                  <c:v>1.6570413100000001</c:v>
                </c:pt>
                <c:pt idx="3933">
                  <c:v>1.6576427199999999</c:v>
                </c:pt>
                <c:pt idx="3934">
                  <c:v>1.6580437400000001</c:v>
                </c:pt>
                <c:pt idx="3935">
                  <c:v>1.6586651800000001</c:v>
                </c:pt>
                <c:pt idx="3936">
                  <c:v>1.6590961200000001</c:v>
                </c:pt>
                <c:pt idx="3937">
                  <c:v>1.6598080399999999</c:v>
                </c:pt>
                <c:pt idx="3938">
                  <c:v>1.6604946899999999</c:v>
                </c:pt>
                <c:pt idx="3939">
                  <c:v>1.6611011</c:v>
                </c:pt>
                <c:pt idx="3940">
                  <c:v>1.6615526700000001</c:v>
                </c:pt>
                <c:pt idx="3941">
                  <c:v>1.6620442900000001</c:v>
                </c:pt>
                <c:pt idx="3942">
                  <c:v>1.6626548800000001</c:v>
                </c:pt>
                <c:pt idx="3943">
                  <c:v>1.6632263700000001</c:v>
                </c:pt>
                <c:pt idx="3944">
                  <c:v>1.6638279</c:v>
                </c:pt>
                <c:pt idx="3945">
                  <c:v>1.6640984999999999</c:v>
                </c:pt>
                <c:pt idx="3946">
                  <c:v>1.6645898800000001</c:v>
                </c:pt>
                <c:pt idx="3947">
                  <c:v>1.66497052</c:v>
                </c:pt>
                <c:pt idx="3948">
                  <c:v>1.6656824400000001</c:v>
                </c:pt>
                <c:pt idx="3949">
                  <c:v>1.6660933499999999</c:v>
                </c:pt>
                <c:pt idx="3950">
                  <c:v>1.6665946199999999</c:v>
                </c:pt>
                <c:pt idx="3951">
                  <c:v>1.6671258200000001</c:v>
                </c:pt>
                <c:pt idx="3952">
                  <c:v>1.66792786</c:v>
                </c:pt>
                <c:pt idx="3953">
                  <c:v>1.6681585299999999</c:v>
                </c:pt>
                <c:pt idx="3954">
                  <c:v>1.6688601999999999</c:v>
                </c:pt>
                <c:pt idx="3955">
                  <c:v>1.66944146</c:v>
                </c:pt>
                <c:pt idx="3956">
                  <c:v>1.6698926700000001</c:v>
                </c:pt>
                <c:pt idx="3957">
                  <c:v>1.67016327</c:v>
                </c:pt>
                <c:pt idx="3958">
                  <c:v>1.67084503</c:v>
                </c:pt>
                <c:pt idx="3959">
                  <c:v>1.6711457999999999</c:v>
                </c:pt>
                <c:pt idx="3960">
                  <c:v>1.6717872600000001</c:v>
                </c:pt>
                <c:pt idx="3961">
                  <c:v>1.6721882800000001</c:v>
                </c:pt>
                <c:pt idx="3962">
                  <c:v>1.6725289800000001</c:v>
                </c:pt>
                <c:pt idx="3963">
                  <c:v>1.6731606699999999</c:v>
                </c:pt>
                <c:pt idx="3964">
                  <c:v>1.6736618299999999</c:v>
                </c:pt>
                <c:pt idx="3965">
                  <c:v>1.67424321</c:v>
                </c:pt>
                <c:pt idx="3966">
                  <c:v>1.6747645099999999</c:v>
                </c:pt>
                <c:pt idx="3967">
                  <c:v>1.6753559099999999</c:v>
                </c:pt>
                <c:pt idx="3968">
                  <c:v>1.67578709</c:v>
                </c:pt>
                <c:pt idx="3969">
                  <c:v>1.6762481899999999</c:v>
                </c:pt>
                <c:pt idx="3970">
                  <c:v>1.6768596200000001</c:v>
                </c:pt>
                <c:pt idx="3971">
                  <c:v>1.6773308499999999</c:v>
                </c:pt>
                <c:pt idx="3972">
                  <c:v>1.6776416300000001</c:v>
                </c:pt>
                <c:pt idx="3973">
                  <c:v>1.6781828400000001</c:v>
                </c:pt>
                <c:pt idx="3974">
                  <c:v>1.6788245399999999</c:v>
                </c:pt>
                <c:pt idx="3975">
                  <c:v>1.67922544</c:v>
                </c:pt>
                <c:pt idx="3976">
                  <c:v>1.67979681</c:v>
                </c:pt>
                <c:pt idx="3977">
                  <c:v>1.68018782</c:v>
                </c:pt>
                <c:pt idx="3978">
                  <c:v>1.6806289000000001</c:v>
                </c:pt>
                <c:pt idx="3979">
                  <c:v>1.6812102799999999</c:v>
                </c:pt>
                <c:pt idx="3980">
                  <c:v>1.68170142</c:v>
                </c:pt>
                <c:pt idx="3981">
                  <c:v>1.68227291</c:v>
                </c:pt>
                <c:pt idx="3982">
                  <c:v>1.68286443</c:v>
                </c:pt>
                <c:pt idx="3983">
                  <c:v>1.6833156300000001</c:v>
                </c:pt>
                <c:pt idx="3984">
                  <c:v>1.68364644</c:v>
                </c:pt>
                <c:pt idx="3985">
                  <c:v>1.68425775</c:v>
                </c:pt>
                <c:pt idx="3986">
                  <c:v>1.6847488900000001</c:v>
                </c:pt>
                <c:pt idx="3987">
                  <c:v>1.68525028</c:v>
                </c:pt>
                <c:pt idx="3988">
                  <c:v>1.68558097</c:v>
                </c:pt>
                <c:pt idx="3989">
                  <c:v>1.6862225500000001</c:v>
                </c:pt>
                <c:pt idx="3990">
                  <c:v>1.68659341</c:v>
                </c:pt>
                <c:pt idx="3991">
                  <c:v>1.68746555</c:v>
                </c:pt>
                <c:pt idx="3992">
                  <c:v>1.6877563</c:v>
                </c:pt>
                <c:pt idx="3993">
                  <c:v>1.6882473200000001</c:v>
                </c:pt>
                <c:pt idx="3994">
                  <c:v>1.68882906</c:v>
                </c:pt>
                <c:pt idx="3995">
                  <c:v>1.6890996700000001</c:v>
                </c:pt>
                <c:pt idx="3996">
                  <c:v>1.6897413699999999</c:v>
                </c:pt>
                <c:pt idx="3997">
                  <c:v>1.69001198</c:v>
                </c:pt>
                <c:pt idx="3998">
                  <c:v>1.6904830900000001</c:v>
                </c:pt>
                <c:pt idx="3999">
                  <c:v>1.69128513</c:v>
                </c:pt>
                <c:pt idx="4000">
                  <c:v>1.69183624</c:v>
                </c:pt>
                <c:pt idx="4001">
                  <c:v>1.6922375000000001</c:v>
                </c:pt>
                <c:pt idx="4002">
                  <c:v>1.6926584200000001</c:v>
                </c:pt>
                <c:pt idx="4003">
                  <c:v>1.6932797399999999</c:v>
                </c:pt>
                <c:pt idx="4004">
                  <c:v>1.6937511000000001</c:v>
                </c:pt>
                <c:pt idx="4005">
                  <c:v>1.6943426100000001</c:v>
                </c:pt>
                <c:pt idx="4006">
                  <c:v>1.6949240000000001</c:v>
                </c:pt>
                <c:pt idx="4007">
                  <c:v>1.6954750999999999</c:v>
                </c:pt>
                <c:pt idx="4008">
                  <c:v>1.69581592</c:v>
                </c:pt>
                <c:pt idx="4009">
                  <c:v>1.6962171800000001</c:v>
                </c:pt>
                <c:pt idx="4010">
                  <c:v>1.6967083199999999</c:v>
                </c:pt>
                <c:pt idx="4011">
                  <c:v>1.69727969</c:v>
                </c:pt>
                <c:pt idx="4012">
                  <c:v>1.6976305199999999</c:v>
                </c:pt>
                <c:pt idx="4013">
                  <c:v>1.6982320500000001</c:v>
                </c:pt>
                <c:pt idx="4014">
                  <c:v>1.69880331</c:v>
                </c:pt>
                <c:pt idx="4015">
                  <c:v>1.6994749300000001</c:v>
                </c:pt>
                <c:pt idx="4016">
                  <c:v>1.6998158699999999</c:v>
                </c:pt>
                <c:pt idx="4017">
                  <c:v>1.7002969999999999</c:v>
                </c:pt>
                <c:pt idx="4018">
                  <c:v>1.7007983900000001</c:v>
                </c:pt>
                <c:pt idx="4019">
                  <c:v>1.70119917</c:v>
                </c:pt>
                <c:pt idx="4020">
                  <c:v>1.7018107200000001</c:v>
                </c:pt>
                <c:pt idx="4021">
                  <c:v>1.7019911999999999</c:v>
                </c:pt>
                <c:pt idx="4022">
                  <c:v>1.7027832300000001</c:v>
                </c:pt>
                <c:pt idx="4023">
                  <c:v>1.7033144200000001</c:v>
                </c:pt>
                <c:pt idx="4024">
                  <c:v>1.7038157</c:v>
                </c:pt>
                <c:pt idx="4025">
                  <c:v>1.7044873199999999</c:v>
                </c:pt>
                <c:pt idx="4026">
                  <c:v>1.70484817</c:v>
                </c:pt>
                <c:pt idx="4027">
                  <c:v>1.7051889899999999</c:v>
                </c:pt>
                <c:pt idx="4028">
                  <c:v>1.70567012</c:v>
                </c:pt>
                <c:pt idx="4029">
                  <c:v>1.7060912800000001</c:v>
                </c:pt>
                <c:pt idx="4030">
                  <c:v>1.70660257</c:v>
                </c:pt>
                <c:pt idx="4031">
                  <c:v>1.7074346499999999</c:v>
                </c:pt>
                <c:pt idx="4032">
                  <c:v>1.7076551900000001</c:v>
                </c:pt>
                <c:pt idx="4033">
                  <c:v>1.7082565999999999</c:v>
                </c:pt>
                <c:pt idx="4034">
                  <c:v>1.7088880500000001</c:v>
                </c:pt>
                <c:pt idx="4035">
                  <c:v>1.70933914</c:v>
                </c:pt>
                <c:pt idx="4036">
                  <c:v>1.7097703200000001</c:v>
                </c:pt>
                <c:pt idx="4037">
                  <c:v>1.71030164</c:v>
                </c:pt>
                <c:pt idx="4038">
                  <c:v>1.71068251</c:v>
                </c:pt>
                <c:pt idx="4039">
                  <c:v>1.71132398</c:v>
                </c:pt>
                <c:pt idx="4040">
                  <c:v>1.7117050899999999</c:v>
                </c:pt>
                <c:pt idx="4041">
                  <c:v>1.7123365399999999</c:v>
                </c:pt>
                <c:pt idx="4042">
                  <c:v>1.71271741</c:v>
                </c:pt>
                <c:pt idx="4043">
                  <c:v>1.7132286999999999</c:v>
                </c:pt>
                <c:pt idx="4044">
                  <c:v>1.7136601199999999</c:v>
                </c:pt>
                <c:pt idx="4045">
                  <c:v>1.71418202</c:v>
                </c:pt>
                <c:pt idx="4046">
                  <c:v>1.7146728</c:v>
                </c:pt>
                <c:pt idx="4047">
                  <c:v>1.71516347</c:v>
                </c:pt>
                <c:pt idx="4048">
                  <c:v>1.7155343300000001</c:v>
                </c:pt>
                <c:pt idx="4049">
                  <c:v>1.7162261000000001</c:v>
                </c:pt>
                <c:pt idx="4050">
                  <c:v>1.7168777</c:v>
                </c:pt>
                <c:pt idx="4051">
                  <c:v>1.71725857</c:v>
                </c:pt>
                <c:pt idx="4052">
                  <c:v>1.7177497100000001</c:v>
                </c:pt>
                <c:pt idx="4053">
                  <c:v>1.7183512400000001</c:v>
                </c:pt>
                <c:pt idx="4054">
                  <c:v>1.71865201</c:v>
                </c:pt>
                <c:pt idx="4055">
                  <c:v>1.7193335300000001</c:v>
                </c:pt>
                <c:pt idx="4056">
                  <c:v>1.71964443</c:v>
                </c:pt>
                <c:pt idx="4057">
                  <c:v>1.7201957699999999</c:v>
                </c:pt>
                <c:pt idx="4058">
                  <c:v>1.7206368400000001</c:v>
                </c:pt>
                <c:pt idx="4059">
                  <c:v>1.72124839</c:v>
                </c:pt>
                <c:pt idx="4060">
                  <c:v>1.7218097400000001</c:v>
                </c:pt>
                <c:pt idx="4061">
                  <c:v>1.7222306700000001</c:v>
                </c:pt>
                <c:pt idx="4062">
                  <c:v>1.7230929100000001</c:v>
                </c:pt>
                <c:pt idx="4063">
                  <c:v>1.72323322</c:v>
                </c:pt>
                <c:pt idx="4064">
                  <c:v>1.7237143500000001</c:v>
                </c:pt>
                <c:pt idx="4065">
                  <c:v>1.72432578</c:v>
                </c:pt>
                <c:pt idx="4066">
                  <c:v>1.72483706</c:v>
                </c:pt>
                <c:pt idx="4067">
                  <c:v>1.72521806</c:v>
                </c:pt>
                <c:pt idx="4068">
                  <c:v>1.72568929</c:v>
                </c:pt>
                <c:pt idx="4069">
                  <c:v>1.7262905799999999</c:v>
                </c:pt>
                <c:pt idx="4070">
                  <c:v>1.7268621900000001</c:v>
                </c:pt>
                <c:pt idx="4071">
                  <c:v>1.7272430700000001</c:v>
                </c:pt>
                <c:pt idx="4072">
                  <c:v>1.7277441</c:v>
                </c:pt>
                <c:pt idx="4073">
                  <c:v>1.7282453799999999</c:v>
                </c:pt>
                <c:pt idx="4074">
                  <c:v>1.7288069699999999</c:v>
                </c:pt>
                <c:pt idx="4075">
                  <c:v>1.72923779</c:v>
                </c:pt>
                <c:pt idx="4076">
                  <c:v>1.7298192999999999</c:v>
                </c:pt>
                <c:pt idx="4077">
                  <c:v>1.73031044</c:v>
                </c:pt>
                <c:pt idx="4078">
                  <c:v>1.7306613900000001</c:v>
                </c:pt>
                <c:pt idx="4079">
                  <c:v>1.7311125999999999</c:v>
                </c:pt>
                <c:pt idx="4080">
                  <c:v>1.73183417</c:v>
                </c:pt>
                <c:pt idx="4081">
                  <c:v>1.7322351899999999</c:v>
                </c:pt>
                <c:pt idx="4082">
                  <c:v>1.7326061699999999</c:v>
                </c:pt>
                <c:pt idx="4083">
                  <c:v>1.7333078399999999</c:v>
                </c:pt>
                <c:pt idx="4084">
                  <c:v>1.7337189900000001</c:v>
                </c:pt>
                <c:pt idx="4085">
                  <c:v>1.7341698400000001</c:v>
                </c:pt>
                <c:pt idx="4086">
                  <c:v>1.7347313200000001</c:v>
                </c:pt>
                <c:pt idx="4087">
                  <c:v>1.7352124499999999</c:v>
                </c:pt>
                <c:pt idx="4088">
                  <c:v>1.73589408</c:v>
                </c:pt>
                <c:pt idx="4089">
                  <c:v>1.7362248899999999</c:v>
                </c:pt>
                <c:pt idx="4090">
                  <c:v>1.7368364300000001</c:v>
                </c:pt>
                <c:pt idx="4091">
                  <c:v>1.7373374699999999</c:v>
                </c:pt>
                <c:pt idx="4092">
                  <c:v>1.7375282000000001</c:v>
                </c:pt>
                <c:pt idx="4093">
                  <c:v>1.73821998</c:v>
                </c:pt>
                <c:pt idx="4094">
                  <c:v>1.73891163</c:v>
                </c:pt>
                <c:pt idx="4095">
                  <c:v>1.73934269</c:v>
                </c:pt>
                <c:pt idx="4096">
                  <c:v>1.7397034199999999</c:v>
                </c:pt>
                <c:pt idx="4097">
                  <c:v>1.7403267600000001</c:v>
                </c:pt>
                <c:pt idx="4098">
                  <c:v>1.7406151299999999</c:v>
                </c:pt>
                <c:pt idx="4099">
                  <c:v>1.74114597</c:v>
                </c:pt>
                <c:pt idx="4100">
                  <c:v>1.7417786099999999</c:v>
                </c:pt>
                <c:pt idx="4101">
                  <c:v>1.74210942</c:v>
                </c:pt>
                <c:pt idx="4102">
                  <c:v>1.7426806699999999</c:v>
                </c:pt>
                <c:pt idx="4103">
                  <c:v>1.74333239</c:v>
                </c:pt>
                <c:pt idx="4104">
                  <c:v>1.74368334</c:v>
                </c:pt>
                <c:pt idx="4105">
                  <c:v>1.7443246800000001</c:v>
                </c:pt>
                <c:pt idx="4106">
                  <c:v>1.74473572</c:v>
                </c:pt>
                <c:pt idx="4107">
                  <c:v>1.7451869200000001</c:v>
                </c:pt>
                <c:pt idx="4108">
                  <c:v>1.7458285099999999</c:v>
                </c:pt>
                <c:pt idx="4109">
                  <c:v>1.74634969</c:v>
                </c:pt>
                <c:pt idx="4110">
                  <c:v>1.74678087</c:v>
                </c:pt>
                <c:pt idx="4111">
                  <c:v>1.74719179</c:v>
                </c:pt>
                <c:pt idx="4112">
                  <c:v>1.7479636700000001</c:v>
                </c:pt>
                <c:pt idx="4113">
                  <c:v>1.74838483</c:v>
                </c:pt>
                <c:pt idx="4114">
                  <c:v>1.74861526</c:v>
                </c:pt>
                <c:pt idx="4115">
                  <c:v>1.7493571000000001</c:v>
                </c:pt>
                <c:pt idx="4116">
                  <c:v>1.74969804</c:v>
                </c:pt>
                <c:pt idx="4117">
                  <c:v>1.75027931</c:v>
                </c:pt>
                <c:pt idx="4118">
                  <c:v>1.7506302600000001</c:v>
                </c:pt>
                <c:pt idx="4119">
                  <c:v>1.7513819900000001</c:v>
                </c:pt>
                <c:pt idx="4120">
                  <c:v>1.75201344</c:v>
                </c:pt>
                <c:pt idx="4121">
                  <c:v>1.75217402</c:v>
                </c:pt>
                <c:pt idx="4122">
                  <c:v>1.7528356300000001</c:v>
                </c:pt>
                <c:pt idx="4123">
                  <c:v>1.7535373000000001</c:v>
                </c:pt>
                <c:pt idx="4124">
                  <c:v>1.75397837</c:v>
                </c:pt>
                <c:pt idx="4125">
                  <c:v>1.75427914</c:v>
                </c:pt>
                <c:pt idx="4126">
                  <c:v>1.7547001799999999</c:v>
                </c:pt>
                <c:pt idx="4127">
                  <c:v>1.7551110999999999</c:v>
                </c:pt>
                <c:pt idx="4128">
                  <c:v>1.75597322</c:v>
                </c:pt>
                <c:pt idx="4129">
                  <c:v>1.7563843699999999</c:v>
                </c:pt>
                <c:pt idx="4130">
                  <c:v>1.7566651099999999</c:v>
                </c:pt>
                <c:pt idx="4131">
                  <c:v>1.7573767899999999</c:v>
                </c:pt>
                <c:pt idx="4132">
                  <c:v>1.7579582899999999</c:v>
                </c:pt>
                <c:pt idx="4133">
                  <c:v>1.7582086299999999</c:v>
                </c:pt>
                <c:pt idx="4134">
                  <c:v>1.75886035</c:v>
                </c:pt>
                <c:pt idx="4135">
                  <c:v>1.7591309500000001</c:v>
                </c:pt>
                <c:pt idx="4136">
                  <c:v>1.7599731700000001</c:v>
                </c:pt>
                <c:pt idx="4137">
                  <c:v>1.76043427</c:v>
                </c:pt>
                <c:pt idx="4138">
                  <c:v>1.7608051300000001</c:v>
                </c:pt>
                <c:pt idx="4139">
                  <c:v>1.7613465800000001</c:v>
                </c:pt>
                <c:pt idx="4140">
                  <c:v>1.7617875300000001</c:v>
                </c:pt>
                <c:pt idx="4141">
                  <c:v>1.7624492599999999</c:v>
                </c:pt>
                <c:pt idx="4142">
                  <c:v>1.7627499099999999</c:v>
                </c:pt>
                <c:pt idx="4143">
                  <c:v>1.7635319199999999</c:v>
                </c:pt>
                <c:pt idx="4144">
                  <c:v>1.76380253</c:v>
                </c:pt>
                <c:pt idx="4145">
                  <c:v>1.7645343499999999</c:v>
                </c:pt>
                <c:pt idx="4146">
                  <c:v>1.76480496</c:v>
                </c:pt>
                <c:pt idx="4147">
                  <c:v>1.7653863400000001</c:v>
                </c:pt>
                <c:pt idx="4148">
                  <c:v>1.76587749</c:v>
                </c:pt>
                <c:pt idx="4149">
                  <c:v>1.7663099799999999</c:v>
                </c:pt>
                <c:pt idx="4150">
                  <c:v>1.7668699000000001</c:v>
                </c:pt>
                <c:pt idx="4151">
                  <c:v>1.7672500600000001</c:v>
                </c:pt>
                <c:pt idx="4152">
                  <c:v>1.7679325299999999</c:v>
                </c:pt>
                <c:pt idx="4153">
                  <c:v>1.7684037699999999</c:v>
                </c:pt>
                <c:pt idx="4154">
                  <c:v>1.7690551299999999</c:v>
                </c:pt>
                <c:pt idx="4155">
                  <c:v>1.7692156999999999</c:v>
                </c:pt>
                <c:pt idx="4156">
                  <c:v>1.7699474100000001</c:v>
                </c:pt>
                <c:pt idx="4157">
                  <c:v>1.7701079799999999</c:v>
                </c:pt>
                <c:pt idx="4158">
                  <c:v>1.7707494500000001</c:v>
                </c:pt>
                <c:pt idx="4159">
                  <c:v>1.7712706300000001</c:v>
                </c:pt>
                <c:pt idx="4160">
                  <c:v>1.7718421200000001</c:v>
                </c:pt>
                <c:pt idx="4161">
                  <c:v>1.77237344</c:v>
                </c:pt>
                <c:pt idx="4162">
                  <c:v>1.7728445500000001</c:v>
                </c:pt>
                <c:pt idx="4163">
                  <c:v>1.77327561</c:v>
                </c:pt>
                <c:pt idx="4164">
                  <c:v>1.77405751</c:v>
                </c:pt>
                <c:pt idx="4165">
                  <c:v>1.77433825</c:v>
                </c:pt>
                <c:pt idx="4166">
                  <c:v>1.7749998600000001</c:v>
                </c:pt>
                <c:pt idx="4167">
                  <c:v>1.77556121</c:v>
                </c:pt>
                <c:pt idx="4168">
                  <c:v>1.7758920199999999</c:v>
                </c:pt>
                <c:pt idx="4169">
                  <c:v>1.7763129499999999</c:v>
                </c:pt>
                <c:pt idx="4170">
                  <c:v>1.7767940799999999</c:v>
                </c:pt>
                <c:pt idx="4171">
                  <c:v>1.7772052300000001</c:v>
                </c:pt>
                <c:pt idx="4172">
                  <c:v>1.77792716</c:v>
                </c:pt>
                <c:pt idx="4173">
                  <c:v>1.77835798</c:v>
                </c:pt>
                <c:pt idx="4174">
                  <c:v>1.7788692699999999</c:v>
                </c:pt>
                <c:pt idx="4175">
                  <c:v>1.77923024</c:v>
                </c:pt>
                <c:pt idx="4176">
                  <c:v>1.77983165</c:v>
                </c:pt>
                <c:pt idx="4177">
                  <c:v>1.78003216</c:v>
                </c:pt>
                <c:pt idx="4178">
                  <c:v>1.78078413</c:v>
                </c:pt>
                <c:pt idx="4179">
                  <c:v>1.78121507</c:v>
                </c:pt>
                <c:pt idx="4180">
                  <c:v>1.7818266199999999</c:v>
                </c:pt>
                <c:pt idx="4181">
                  <c:v>1.7824081199999999</c:v>
                </c:pt>
                <c:pt idx="4182">
                  <c:v>1.78283894</c:v>
                </c:pt>
                <c:pt idx="4183">
                  <c:v>1.78346074</c:v>
                </c:pt>
                <c:pt idx="4184">
                  <c:v>1.7837613800000001</c:v>
                </c:pt>
                <c:pt idx="4185">
                  <c:v>1.7845332599999999</c:v>
                </c:pt>
                <c:pt idx="4186">
                  <c:v>1.7848240099999999</c:v>
                </c:pt>
                <c:pt idx="4187">
                  <c:v>1.7853450799999999</c:v>
                </c:pt>
                <c:pt idx="4188">
                  <c:v>1.78597677</c:v>
                </c:pt>
                <c:pt idx="4189">
                  <c:v>1.7864178399999999</c:v>
                </c:pt>
                <c:pt idx="4190">
                  <c:v>1.78679872</c:v>
                </c:pt>
                <c:pt idx="4191">
                  <c:v>1.78759074</c:v>
                </c:pt>
                <c:pt idx="4192">
                  <c:v>1.78795159</c:v>
                </c:pt>
                <c:pt idx="4193">
                  <c:v>1.78831232</c:v>
                </c:pt>
                <c:pt idx="4194">
                  <c:v>1.7889338699999999</c:v>
                </c:pt>
                <c:pt idx="4195">
                  <c:v>1.78927481</c:v>
                </c:pt>
                <c:pt idx="4196">
                  <c:v>1.78974605</c:v>
                </c:pt>
                <c:pt idx="4197">
                  <c:v>1.7904524799999999</c:v>
                </c:pt>
                <c:pt idx="4198">
                  <c:v>1.7910491200000001</c:v>
                </c:pt>
                <c:pt idx="4199">
                  <c:v>1.79164064</c:v>
                </c:pt>
                <c:pt idx="4200">
                  <c:v>1.7921319</c:v>
                </c:pt>
                <c:pt idx="4201">
                  <c:v>1.79275143</c:v>
                </c:pt>
                <c:pt idx="4202">
                  <c:v>1.7931349299999999</c:v>
                </c:pt>
                <c:pt idx="4203">
                  <c:v>1.7935854200000001</c:v>
                </c:pt>
                <c:pt idx="4204">
                  <c:v>1.79393625</c:v>
                </c:pt>
                <c:pt idx="4205">
                  <c:v>1.7946579499999999</c:v>
                </c:pt>
                <c:pt idx="4206">
                  <c:v>1.7951390700000001</c:v>
                </c:pt>
                <c:pt idx="4207">
                  <c:v>1.79561031</c:v>
                </c:pt>
                <c:pt idx="4208">
                  <c:v>1.79608166</c:v>
                </c:pt>
                <c:pt idx="4209">
                  <c:v>1.79660273</c:v>
                </c:pt>
                <c:pt idx="4210">
                  <c:v>1.7969535599999999</c:v>
                </c:pt>
                <c:pt idx="4211">
                  <c:v>1.7974146600000001</c:v>
                </c:pt>
                <c:pt idx="4212">
                  <c:v>1.7980963000000001</c:v>
                </c:pt>
                <c:pt idx="4213">
                  <c:v>1.79876792</c:v>
                </c:pt>
                <c:pt idx="4214">
                  <c:v>1.7990686899999999</c:v>
                </c:pt>
                <c:pt idx="4215">
                  <c:v>1.7998706099999999</c:v>
                </c:pt>
                <c:pt idx="4216">
                  <c:v>1.8002014200000001</c:v>
                </c:pt>
                <c:pt idx="4217">
                  <c:v>1.80076277</c:v>
                </c:pt>
                <c:pt idx="4218">
                  <c:v>1.8009934400000001</c:v>
                </c:pt>
                <c:pt idx="4219">
                  <c:v>1.801615</c:v>
                </c:pt>
                <c:pt idx="4220">
                  <c:v>1.8022365600000001</c:v>
                </c:pt>
                <c:pt idx="4221">
                  <c:v>1.80257738</c:v>
                </c:pt>
                <c:pt idx="4222">
                  <c:v>1.8030285800000001</c:v>
                </c:pt>
                <c:pt idx="4223">
                  <c:v>1.8038303899999999</c:v>
                </c:pt>
                <c:pt idx="4224">
                  <c:v>1.80411112</c:v>
                </c:pt>
                <c:pt idx="4225">
                  <c:v>1.80477273</c:v>
                </c:pt>
                <c:pt idx="4226">
                  <c:v>1.8050134200000001</c:v>
                </c:pt>
                <c:pt idx="4227">
                  <c:v>1.80576515</c:v>
                </c:pt>
                <c:pt idx="4228">
                  <c:v>1.80616617</c:v>
                </c:pt>
                <c:pt idx="4229">
                  <c:v>1.80648685</c:v>
                </c:pt>
                <c:pt idx="4230">
                  <c:v>1.8071185400000001</c:v>
                </c:pt>
                <c:pt idx="4231">
                  <c:v>1.8076096800000001</c:v>
                </c:pt>
                <c:pt idx="4232">
                  <c:v>1.80815101</c:v>
                </c:pt>
                <c:pt idx="4233">
                  <c:v>1.80865228</c:v>
                </c:pt>
                <c:pt idx="4234">
                  <c:v>1.8092236500000001</c:v>
                </c:pt>
                <c:pt idx="4235">
                  <c:v>1.80965471</c:v>
                </c:pt>
                <c:pt idx="4236">
                  <c:v>1.8100657499999999</c:v>
                </c:pt>
                <c:pt idx="4237">
                  <c:v>1.81062722</c:v>
                </c:pt>
                <c:pt idx="4238">
                  <c:v>1.8110781899999999</c:v>
                </c:pt>
                <c:pt idx="4239">
                  <c:v>1.8115494299999999</c:v>
                </c:pt>
                <c:pt idx="4240">
                  <c:v>1.81200027</c:v>
                </c:pt>
                <c:pt idx="4241">
                  <c:v>1.8127822899999999</c:v>
                </c:pt>
                <c:pt idx="4242">
                  <c:v>1.8130128400000001</c:v>
                </c:pt>
                <c:pt idx="4243">
                  <c:v>1.8135041000000001</c:v>
                </c:pt>
                <c:pt idx="4244">
                  <c:v>1.8140455499999999</c:v>
                </c:pt>
                <c:pt idx="4245">
                  <c:v>1.8146569699999999</c:v>
                </c:pt>
                <c:pt idx="4246">
                  <c:v>1.8150678899999999</c:v>
                </c:pt>
                <c:pt idx="4247">
                  <c:v>1.81551909</c:v>
                </c:pt>
                <c:pt idx="4248">
                  <c:v>1.81624067</c:v>
                </c:pt>
                <c:pt idx="4249">
                  <c:v>1.8166519400000001</c:v>
                </c:pt>
                <c:pt idx="4250">
                  <c:v>1.8172533500000001</c:v>
                </c:pt>
                <c:pt idx="4251">
                  <c:v>1.8175739</c:v>
                </c:pt>
                <c:pt idx="4252">
                  <c:v>1.81813538</c:v>
                </c:pt>
                <c:pt idx="4253">
                  <c:v>1.8184661900000001</c:v>
                </c:pt>
                <c:pt idx="4254">
                  <c:v>1.8189573299999999</c:v>
                </c:pt>
                <c:pt idx="4255">
                  <c:v>1.8197189600000001</c:v>
                </c:pt>
                <c:pt idx="4256">
                  <c:v>1.82014024</c:v>
                </c:pt>
                <c:pt idx="4257">
                  <c:v>1.8204710500000001</c:v>
                </c:pt>
                <c:pt idx="4258">
                  <c:v>1.8212330299999999</c:v>
                </c:pt>
                <c:pt idx="4259">
                  <c:v>1.8215236699999999</c:v>
                </c:pt>
                <c:pt idx="4260">
                  <c:v>1.8220548599999999</c:v>
                </c:pt>
                <c:pt idx="4261">
                  <c:v>1.8227266099999999</c:v>
                </c:pt>
                <c:pt idx="4262">
                  <c:v>1.82321775</c:v>
                </c:pt>
                <c:pt idx="4263">
                  <c:v>1.8234584300000001</c:v>
                </c:pt>
                <c:pt idx="4264">
                  <c:v>1.82403994</c:v>
                </c:pt>
                <c:pt idx="4265">
                  <c:v>1.82469141</c:v>
                </c:pt>
                <c:pt idx="4266">
                  <c:v>1.8251324900000001</c:v>
                </c:pt>
                <c:pt idx="4267">
                  <c:v>1.82568383</c:v>
                </c:pt>
                <c:pt idx="4268">
                  <c:v>1.82611513</c:v>
                </c:pt>
                <c:pt idx="4269">
                  <c:v>1.8263956299999999</c:v>
                </c:pt>
                <c:pt idx="4270">
                  <c:v>1.82728779</c:v>
                </c:pt>
                <c:pt idx="4271">
                  <c:v>1.8276286100000001</c:v>
                </c:pt>
                <c:pt idx="4272">
                  <c:v>1.82815993</c:v>
                </c:pt>
                <c:pt idx="4273">
                  <c:v>1.8286110200000001</c:v>
                </c:pt>
                <c:pt idx="4274">
                  <c:v>1.8289619699999999</c:v>
                </c:pt>
                <c:pt idx="4275">
                  <c:v>1.82941306</c:v>
                </c:pt>
                <c:pt idx="4276">
                  <c:v>1.8302048399999999</c:v>
                </c:pt>
                <c:pt idx="4277">
                  <c:v>1.8307663199999999</c:v>
                </c:pt>
                <c:pt idx="4278">
                  <c:v>1.83105707</c:v>
                </c:pt>
                <c:pt idx="4279">
                  <c:v>1.8317788800000001</c:v>
                </c:pt>
                <c:pt idx="4280">
                  <c:v>1.8323603900000001</c:v>
                </c:pt>
                <c:pt idx="4281">
                  <c:v>1.83283138</c:v>
                </c:pt>
                <c:pt idx="4282">
                  <c:v>1.8330819599999999</c:v>
                </c:pt>
                <c:pt idx="4283">
                  <c:v>1.83378375</c:v>
                </c:pt>
                <c:pt idx="4284">
                  <c:v>1.8342648699999999</c:v>
                </c:pt>
                <c:pt idx="4285">
                  <c:v>1.83485627</c:v>
                </c:pt>
                <c:pt idx="4286">
                  <c:v>1.8350869400000001</c:v>
                </c:pt>
                <c:pt idx="4287">
                  <c:v>1.8356782199999999</c:v>
                </c:pt>
                <c:pt idx="4288">
                  <c:v>1.8363701100000001</c:v>
                </c:pt>
                <c:pt idx="4289">
                  <c:v>1.8366907800000001</c:v>
                </c:pt>
                <c:pt idx="4290">
                  <c:v>1.83730233</c:v>
                </c:pt>
                <c:pt idx="4291">
                  <c:v>1.8378036</c:v>
                </c:pt>
                <c:pt idx="4292">
                  <c:v>1.8382647000000001</c:v>
                </c:pt>
                <c:pt idx="4293">
                  <c:v>1.8387758700000001</c:v>
                </c:pt>
                <c:pt idx="4294">
                  <c:v>1.8393372299999999</c:v>
                </c:pt>
                <c:pt idx="4295">
                  <c:v>1.8398885700000001</c:v>
                </c:pt>
                <c:pt idx="4296">
                  <c:v>1.8403095</c:v>
                </c:pt>
                <c:pt idx="4297">
                  <c:v>1.84050012</c:v>
                </c:pt>
                <c:pt idx="4298">
                  <c:v>1.8411918899999999</c:v>
                </c:pt>
                <c:pt idx="4299">
                  <c:v>1.8417030599999999</c:v>
                </c:pt>
                <c:pt idx="4300">
                  <c:v>1.8423045899999999</c:v>
                </c:pt>
                <c:pt idx="4301">
                  <c:v>1.8425250099999999</c:v>
                </c:pt>
                <c:pt idx="4302">
                  <c:v>1.8432067599999999</c:v>
                </c:pt>
                <c:pt idx="4303">
                  <c:v>1.8436278100000001</c:v>
                </c:pt>
                <c:pt idx="4304">
                  <c:v>1.8440186999999999</c:v>
                </c:pt>
                <c:pt idx="4305">
                  <c:v>1.8445597899999999</c:v>
                </c:pt>
                <c:pt idx="4306">
                  <c:v>1.84551299</c:v>
                </c:pt>
                <c:pt idx="4307">
                  <c:v>1.8457028900000001</c:v>
                </c:pt>
                <c:pt idx="4308">
                  <c:v>1.84628415</c:v>
                </c:pt>
                <c:pt idx="4309">
                  <c:v>1.8467153300000001</c:v>
                </c:pt>
                <c:pt idx="4310">
                  <c:v>1.8471665399999999</c:v>
                </c:pt>
                <c:pt idx="4311">
                  <c:v>1.8475675600000001</c:v>
                </c:pt>
                <c:pt idx="4312">
                  <c:v>1.84823906</c:v>
                </c:pt>
                <c:pt idx="4313">
                  <c:v>1.8487904100000001</c:v>
                </c:pt>
                <c:pt idx="4314">
                  <c:v>1.8492616399999999</c:v>
                </c:pt>
                <c:pt idx="4315">
                  <c:v>1.8496925799999999</c:v>
                </c:pt>
                <c:pt idx="4316">
                  <c:v>1.85015368</c:v>
                </c:pt>
                <c:pt idx="4317">
                  <c:v>1.8508454599999999</c:v>
                </c:pt>
                <c:pt idx="4318">
                  <c:v>1.85123634</c:v>
                </c:pt>
                <c:pt idx="4319">
                  <c:v>1.8517876900000001</c:v>
                </c:pt>
                <c:pt idx="4320">
                  <c:v>1.85223889</c:v>
                </c:pt>
                <c:pt idx="4321">
                  <c:v>1.8527800999999999</c:v>
                </c:pt>
                <c:pt idx="4322">
                  <c:v>1.8533515899999999</c:v>
                </c:pt>
                <c:pt idx="4323">
                  <c:v>1.8536423399999999</c:v>
                </c:pt>
                <c:pt idx="4324">
                  <c:v>1.8542738000000001</c:v>
                </c:pt>
                <c:pt idx="4325">
                  <c:v>1.85441422</c:v>
                </c:pt>
                <c:pt idx="4326">
                  <c:v>1.8552463100000001</c:v>
                </c:pt>
                <c:pt idx="4327">
                  <c:v>1.85580766</c:v>
                </c:pt>
                <c:pt idx="4328">
                  <c:v>1.85591781</c:v>
                </c:pt>
                <c:pt idx="4329">
                  <c:v>1.85662949</c:v>
                </c:pt>
                <c:pt idx="4330">
                  <c:v>1.8571407799999999</c:v>
                </c:pt>
                <c:pt idx="4331">
                  <c:v>1.857602</c:v>
                </c:pt>
                <c:pt idx="4332">
                  <c:v>1.8581432099999999</c:v>
                </c:pt>
                <c:pt idx="4333">
                  <c:v>1.8588650200000001</c:v>
                </c:pt>
                <c:pt idx="4334">
                  <c:v>1.8589755299999999</c:v>
                </c:pt>
                <c:pt idx="4335">
                  <c:v>1.8597772100000001</c:v>
                </c:pt>
                <c:pt idx="4336">
                  <c:v>1.8600578299999999</c:v>
                </c:pt>
                <c:pt idx="4337">
                  <c:v>1.8607096700000001</c:v>
                </c:pt>
                <c:pt idx="4338">
                  <c:v>1.86114085</c:v>
                </c:pt>
                <c:pt idx="4339">
                  <c:v>1.86169195</c:v>
                </c:pt>
                <c:pt idx="4340">
                  <c:v>1.8621330300000001</c:v>
                </c:pt>
                <c:pt idx="4341">
                  <c:v>1.86254418</c:v>
                </c:pt>
                <c:pt idx="4342">
                  <c:v>1.86325586</c:v>
                </c:pt>
                <c:pt idx="4343">
                  <c:v>1.86382735</c:v>
                </c:pt>
                <c:pt idx="4344">
                  <c:v>1.8642684199999999</c:v>
                </c:pt>
                <c:pt idx="4345">
                  <c:v>1.8646692</c:v>
                </c:pt>
                <c:pt idx="4346">
                  <c:v>1.8653008900000001</c:v>
                </c:pt>
                <c:pt idx="4347">
                  <c:v>1.86575198</c:v>
                </c:pt>
                <c:pt idx="4348">
                  <c:v>1.86613286</c:v>
                </c:pt>
                <c:pt idx="4349">
                  <c:v>1.86664414</c:v>
                </c:pt>
                <c:pt idx="4350">
                  <c:v>1.8672155100000001</c:v>
                </c:pt>
                <c:pt idx="4351">
                  <c:v>1.8677669800000001</c:v>
                </c:pt>
                <c:pt idx="4352">
                  <c:v>1.86822796</c:v>
                </c:pt>
                <c:pt idx="4353">
                  <c:v>1.8687090900000001</c:v>
                </c:pt>
                <c:pt idx="4354">
                  <c:v>1.8692905900000001</c:v>
                </c:pt>
                <c:pt idx="4355">
                  <c:v>1.86973166</c:v>
                </c:pt>
                <c:pt idx="4356">
                  <c:v>1.86995208</c:v>
                </c:pt>
                <c:pt idx="4357">
                  <c:v>1.8706339599999999</c:v>
                </c:pt>
                <c:pt idx="4358">
                  <c:v>1.8712939</c:v>
                </c:pt>
                <c:pt idx="4359">
                  <c:v>1.87178636</c:v>
                </c:pt>
                <c:pt idx="4360">
                  <c:v>1.8721478</c:v>
                </c:pt>
                <c:pt idx="4361">
                  <c:v>1.87281919</c:v>
                </c:pt>
                <c:pt idx="4362">
                  <c:v>1.8732202099999999</c:v>
                </c:pt>
                <c:pt idx="4363">
                  <c:v>1.8739319999999999</c:v>
                </c:pt>
                <c:pt idx="4364">
                  <c:v>1.8741525400000001</c:v>
                </c:pt>
                <c:pt idx="4365">
                  <c:v>1.87466383</c:v>
                </c:pt>
                <c:pt idx="4366">
                  <c:v>1.8752151699999999</c:v>
                </c:pt>
                <c:pt idx="4367">
                  <c:v>1.8757463700000001</c:v>
                </c:pt>
                <c:pt idx="4368">
                  <c:v>1.87618744</c:v>
                </c:pt>
                <c:pt idx="4369">
                  <c:v>1.87670863</c:v>
                </c:pt>
                <c:pt idx="4370">
                  <c:v>1.8772299299999999</c:v>
                </c:pt>
                <c:pt idx="4371">
                  <c:v>1.87768114</c:v>
                </c:pt>
                <c:pt idx="4372">
                  <c:v>1.87827265</c:v>
                </c:pt>
                <c:pt idx="4373">
                  <c:v>1.87868357</c:v>
                </c:pt>
                <c:pt idx="4374">
                  <c:v>1.8792349100000001</c:v>
                </c:pt>
                <c:pt idx="4375">
                  <c:v>1.8796558400000001</c:v>
                </c:pt>
                <c:pt idx="4376">
                  <c:v>1.88023746</c:v>
                </c:pt>
                <c:pt idx="4377">
                  <c:v>1.8808088300000001</c:v>
                </c:pt>
                <c:pt idx="4378">
                  <c:v>1.8811497699999999</c:v>
                </c:pt>
                <c:pt idx="4379">
                  <c:v>1.8816610600000001</c:v>
                </c:pt>
                <c:pt idx="4380">
                  <c:v>1.8821220400000001</c:v>
                </c:pt>
                <c:pt idx="4381">
                  <c:v>1.88264334</c:v>
                </c:pt>
                <c:pt idx="4382">
                  <c:v>1.88327479</c:v>
                </c:pt>
                <c:pt idx="4383">
                  <c:v>1.88373601</c:v>
                </c:pt>
                <c:pt idx="4384">
                  <c:v>1.88433743</c:v>
                </c:pt>
                <c:pt idx="4385">
                  <c:v>1.88461816</c:v>
                </c:pt>
                <c:pt idx="4386">
                  <c:v>1.8849990400000001</c:v>
                </c:pt>
                <c:pt idx="4387">
                  <c:v>1.8856606499999999</c:v>
                </c:pt>
                <c:pt idx="4388">
                  <c:v>1.8861619199999999</c:v>
                </c:pt>
                <c:pt idx="4389">
                  <c:v>1.8865126400000001</c:v>
                </c:pt>
                <c:pt idx="4390">
                  <c:v>1.8870741099999999</c:v>
                </c:pt>
                <c:pt idx="4391">
                  <c:v>1.8877457399999999</c:v>
                </c:pt>
                <c:pt idx="4392">
                  <c:v>1.8882470099999999</c:v>
                </c:pt>
                <c:pt idx="4393">
                  <c:v>1.88883841</c:v>
                </c:pt>
                <c:pt idx="4394">
                  <c:v>1.8892194</c:v>
                </c:pt>
                <c:pt idx="4395">
                  <c:v>1.8897707500000001</c:v>
                </c:pt>
                <c:pt idx="4396">
                  <c:v>1.8904523799999999</c:v>
                </c:pt>
                <c:pt idx="4397">
                  <c:v>1.89055252</c:v>
                </c:pt>
                <c:pt idx="4398">
                  <c:v>1.89117432</c:v>
                </c:pt>
                <c:pt idx="4399">
                  <c:v>1.8917355499999999</c:v>
                </c:pt>
                <c:pt idx="4400">
                  <c:v>1.8919760000000001</c:v>
                </c:pt>
                <c:pt idx="4401">
                  <c:v>1.8928081999999999</c:v>
                </c:pt>
                <c:pt idx="4402">
                  <c:v>1.8933094699999999</c:v>
                </c:pt>
                <c:pt idx="4403">
                  <c:v>1.89368033</c:v>
                </c:pt>
                <c:pt idx="4404">
                  <c:v>1.89428174</c:v>
                </c:pt>
                <c:pt idx="4405">
                  <c:v>1.89462256</c:v>
                </c:pt>
                <c:pt idx="4406">
                  <c:v>1.89510369</c:v>
                </c:pt>
                <c:pt idx="4407">
                  <c:v>1.89561522</c:v>
                </c:pt>
                <c:pt idx="4408">
                  <c:v>1.8960159999999999</c:v>
                </c:pt>
                <c:pt idx="4409">
                  <c:v>1.89676785</c:v>
                </c:pt>
                <c:pt idx="4410">
                  <c:v>1.8973895300000001</c:v>
                </c:pt>
                <c:pt idx="4411">
                  <c:v>1.89766002</c:v>
                </c:pt>
                <c:pt idx="4412">
                  <c:v>1.89835179</c:v>
                </c:pt>
                <c:pt idx="4413">
                  <c:v>1.8986424200000001</c:v>
                </c:pt>
                <c:pt idx="4414">
                  <c:v>1.8995345800000001</c:v>
                </c:pt>
                <c:pt idx="4415">
                  <c:v>1.8997252</c:v>
                </c:pt>
                <c:pt idx="4416">
                  <c:v>1.9002062099999999</c:v>
                </c:pt>
                <c:pt idx="4417">
                  <c:v>1.90074754</c:v>
                </c:pt>
                <c:pt idx="4418">
                  <c:v>1.9011986299999999</c:v>
                </c:pt>
                <c:pt idx="4419">
                  <c:v>1.90164983</c:v>
                </c:pt>
                <c:pt idx="4420">
                  <c:v>1.90220118</c:v>
                </c:pt>
                <c:pt idx="4421">
                  <c:v>1.9027525199999999</c:v>
                </c:pt>
                <c:pt idx="4422">
                  <c:v>1.9030231200000001</c:v>
                </c:pt>
                <c:pt idx="4423">
                  <c:v>1.9037350399999999</c:v>
                </c:pt>
                <c:pt idx="4424">
                  <c:v>1.90416586</c:v>
                </c:pt>
                <c:pt idx="4425">
                  <c:v>1.9046472299999999</c:v>
                </c:pt>
                <c:pt idx="4426">
                  <c:v>1.9051082100000001</c:v>
                </c:pt>
                <c:pt idx="4427">
                  <c:v>1.9056596800000001</c:v>
                </c:pt>
                <c:pt idx="4428">
                  <c:v>1.90609074</c:v>
                </c:pt>
                <c:pt idx="4429">
                  <c:v>1.9065217999999999</c:v>
                </c:pt>
                <c:pt idx="4430">
                  <c:v>1.9070431000000001</c:v>
                </c:pt>
                <c:pt idx="4431">
                  <c:v>1.9075642799999999</c:v>
                </c:pt>
                <c:pt idx="4432">
                  <c:v>1.9081457900000001</c:v>
                </c:pt>
                <c:pt idx="4433">
                  <c:v>1.9086669700000001</c:v>
                </c:pt>
                <c:pt idx="4434">
                  <c:v>1.9092084199999999</c:v>
                </c:pt>
                <c:pt idx="4435">
                  <c:v>1.9097696500000001</c:v>
                </c:pt>
                <c:pt idx="4436">
                  <c:v>1.91020072</c:v>
                </c:pt>
                <c:pt idx="4437">
                  <c:v>1.9107620700000001</c:v>
                </c:pt>
                <c:pt idx="4438">
                  <c:v>1.91108298</c:v>
                </c:pt>
                <c:pt idx="4439">
                  <c:v>1.91184485</c:v>
                </c:pt>
                <c:pt idx="4440">
                  <c:v>1.9121856699999999</c:v>
                </c:pt>
                <c:pt idx="4441">
                  <c:v>1.9127368899999999</c:v>
                </c:pt>
                <c:pt idx="4442">
                  <c:v>1.9133886099999999</c:v>
                </c:pt>
                <c:pt idx="4443">
                  <c:v>1.91370928</c:v>
                </c:pt>
                <c:pt idx="4444">
                  <c:v>1.9143009200000001</c:v>
                </c:pt>
                <c:pt idx="4445">
                  <c:v>1.9148221000000001</c:v>
                </c:pt>
                <c:pt idx="4446">
                  <c:v>1.9153132399999999</c:v>
                </c:pt>
                <c:pt idx="4447">
                  <c:v>1.9157241599999999</c:v>
                </c:pt>
                <c:pt idx="4448">
                  <c:v>1.9163056599999999</c:v>
                </c:pt>
                <c:pt idx="4449">
                  <c:v>1.91668653</c:v>
                </c:pt>
                <c:pt idx="4450">
                  <c:v>1.9171777999999999</c:v>
                </c:pt>
                <c:pt idx="4451">
                  <c:v>1.91785944</c:v>
                </c:pt>
                <c:pt idx="4452">
                  <c:v>1.91843092</c:v>
                </c:pt>
                <c:pt idx="4453">
                  <c:v>1.9189020400000001</c:v>
                </c:pt>
                <c:pt idx="4454">
                  <c:v>1.9191927900000001</c:v>
                </c:pt>
                <c:pt idx="4455">
                  <c:v>1.9197242299999999</c:v>
                </c:pt>
                <c:pt idx="4456">
                  <c:v>1.92016506</c:v>
                </c:pt>
                <c:pt idx="4457">
                  <c:v>1.92092693</c:v>
                </c:pt>
                <c:pt idx="4458">
                  <c:v>1.9212979100000001</c:v>
                </c:pt>
                <c:pt idx="4459">
                  <c:v>1.9218794100000001</c:v>
                </c:pt>
                <c:pt idx="4460">
                  <c:v>1.9222803100000001</c:v>
                </c:pt>
                <c:pt idx="4461">
                  <c:v>1.9229220199999999</c:v>
                </c:pt>
                <c:pt idx="4462">
                  <c:v>1.92331159</c:v>
                </c:pt>
                <c:pt idx="4463">
                  <c:v>1.9236839999999999</c:v>
                </c:pt>
                <c:pt idx="4464">
                  <c:v>1.9244053400000001</c:v>
                </c:pt>
                <c:pt idx="4465">
                  <c:v>1.92464602</c:v>
                </c:pt>
                <c:pt idx="4466">
                  <c:v>1.9250370299999999</c:v>
                </c:pt>
                <c:pt idx="4467">
                  <c:v>1.9257287999999999</c:v>
                </c:pt>
                <c:pt idx="4468">
                  <c:v>1.9261497299999999</c:v>
                </c:pt>
                <c:pt idx="4469">
                  <c:v>1.9267212199999999</c:v>
                </c:pt>
                <c:pt idx="4470">
                  <c:v>1.92723227</c:v>
                </c:pt>
                <c:pt idx="4471">
                  <c:v>1.92791402</c:v>
                </c:pt>
                <c:pt idx="4472">
                  <c:v>1.92836523</c:v>
                </c:pt>
                <c:pt idx="4473">
                  <c:v>1.92895675</c:v>
                </c:pt>
                <c:pt idx="4474">
                  <c:v>1.9290667800000001</c:v>
                </c:pt>
                <c:pt idx="4475">
                  <c:v>1.9297084799999999</c:v>
                </c:pt>
                <c:pt idx="4476">
                  <c:v>1.9305104</c:v>
                </c:pt>
                <c:pt idx="4477">
                  <c:v>1.9307611</c:v>
                </c:pt>
                <c:pt idx="4478">
                  <c:v>1.93158305</c:v>
                </c:pt>
                <c:pt idx="4479">
                  <c:v>1.93175352</c:v>
                </c:pt>
                <c:pt idx="4480">
                  <c:v>1.9323148699999999</c:v>
                </c:pt>
                <c:pt idx="4481">
                  <c:v>1.93267572</c:v>
                </c:pt>
                <c:pt idx="4482">
                  <c:v>1.93343759</c:v>
                </c:pt>
                <c:pt idx="4483">
                  <c:v>1.9337081899999999</c:v>
                </c:pt>
                <c:pt idx="4484">
                  <c:v>1.93425965</c:v>
                </c:pt>
                <c:pt idx="4485">
                  <c:v>1.9346806999999999</c:v>
                </c:pt>
                <c:pt idx="4486">
                  <c:v>1.9353022600000001</c:v>
                </c:pt>
                <c:pt idx="4487">
                  <c:v>1.93572319</c:v>
                </c:pt>
                <c:pt idx="4488">
                  <c:v>1.936064</c:v>
                </c:pt>
                <c:pt idx="4489">
                  <c:v>1.9367055900000001</c:v>
                </c:pt>
                <c:pt idx="4490">
                  <c:v>1.9373069999999999</c:v>
                </c:pt>
                <c:pt idx="4491">
                  <c:v>1.93765795</c:v>
                </c:pt>
                <c:pt idx="4492">
                  <c:v>1.9382895200000001</c:v>
                </c:pt>
                <c:pt idx="4493">
                  <c:v>1.9389209700000001</c:v>
                </c:pt>
                <c:pt idx="4494">
                  <c:v>1.93931198</c:v>
                </c:pt>
                <c:pt idx="4495">
                  <c:v>1.9396928499999999</c:v>
                </c:pt>
                <c:pt idx="4496">
                  <c:v>1.94016397</c:v>
                </c:pt>
                <c:pt idx="4497">
                  <c:v>1.94071543</c:v>
                </c:pt>
                <c:pt idx="4498">
                  <c:v>1.9414070800000001</c:v>
                </c:pt>
                <c:pt idx="4499">
                  <c:v>1.94172776</c:v>
                </c:pt>
                <c:pt idx="4500">
                  <c:v>1.94238961</c:v>
                </c:pt>
                <c:pt idx="4501">
                  <c:v>1.94263005</c:v>
                </c:pt>
                <c:pt idx="4502">
                  <c:v>1.9432216899999999</c:v>
                </c:pt>
                <c:pt idx="4503">
                  <c:v>1.94391322</c:v>
                </c:pt>
                <c:pt idx="4504">
                  <c:v>1.94408369</c:v>
                </c:pt>
                <c:pt idx="4505">
                  <c:v>1.94480538</c:v>
                </c:pt>
                <c:pt idx="4506">
                  <c:v>1.94519639</c:v>
                </c:pt>
                <c:pt idx="4507">
                  <c:v>1.9458779100000001</c:v>
                </c:pt>
                <c:pt idx="4508">
                  <c:v>1.94623876</c:v>
                </c:pt>
                <c:pt idx="4509">
                  <c:v>1.94686055</c:v>
                </c:pt>
                <c:pt idx="4510">
                  <c:v>1.94742167</c:v>
                </c:pt>
                <c:pt idx="4511">
                  <c:v>1.94771242</c:v>
                </c:pt>
                <c:pt idx="4512">
                  <c:v>1.9482338400000001</c:v>
                </c:pt>
                <c:pt idx="4513">
                  <c:v>1.94870484</c:v>
                </c:pt>
                <c:pt idx="4514">
                  <c:v>1.94924641</c:v>
                </c:pt>
                <c:pt idx="4515">
                  <c:v>1.94979692</c:v>
                </c:pt>
                <c:pt idx="4516">
                  <c:v>1.9502587300000001</c:v>
                </c:pt>
                <c:pt idx="4517">
                  <c:v>1.9505595</c:v>
                </c:pt>
                <c:pt idx="4518">
                  <c:v>1.95125115</c:v>
                </c:pt>
                <c:pt idx="4519">
                  <c:v>1.95168209</c:v>
                </c:pt>
                <c:pt idx="4520">
                  <c:v>1.95237398</c:v>
                </c:pt>
                <c:pt idx="4521">
                  <c:v>1.95274496</c:v>
                </c:pt>
                <c:pt idx="4522">
                  <c:v>1.95340633</c:v>
                </c:pt>
                <c:pt idx="4523">
                  <c:v>1.9535669099999999</c:v>
                </c:pt>
                <c:pt idx="4524">
                  <c:v>1.95422852</c:v>
                </c:pt>
                <c:pt idx="4525">
                  <c:v>1.9546294200000001</c:v>
                </c:pt>
                <c:pt idx="4526">
                  <c:v>1.95525098</c:v>
                </c:pt>
                <c:pt idx="4527">
                  <c:v>1.9556318500000001</c:v>
                </c:pt>
                <c:pt idx="4528">
                  <c:v>1.9562434</c:v>
                </c:pt>
                <c:pt idx="4529">
                  <c:v>1.95681489</c:v>
                </c:pt>
                <c:pt idx="4530">
                  <c:v>1.95715547</c:v>
                </c:pt>
                <c:pt idx="4531">
                  <c:v>1.9576970300000001</c:v>
                </c:pt>
                <c:pt idx="4532">
                  <c:v>1.9580478699999999</c:v>
                </c:pt>
                <c:pt idx="4533">
                  <c:v>1.95870948</c:v>
                </c:pt>
                <c:pt idx="4534">
                  <c:v>1.9592709500000001</c:v>
                </c:pt>
                <c:pt idx="4535">
                  <c:v>1.95952141</c:v>
                </c:pt>
                <c:pt idx="4536">
                  <c:v>1.9602332099999999</c:v>
                </c:pt>
                <c:pt idx="4537">
                  <c:v>1.96051383</c:v>
                </c:pt>
                <c:pt idx="4538">
                  <c:v>1.9612155</c:v>
                </c:pt>
                <c:pt idx="4539">
                  <c:v>1.96152639</c:v>
                </c:pt>
                <c:pt idx="4540">
                  <c:v>1.9620175399999999</c:v>
                </c:pt>
                <c:pt idx="4541">
                  <c:v>1.9625588700000001</c:v>
                </c:pt>
                <c:pt idx="4542">
                  <c:v>1.9631402499999999</c:v>
                </c:pt>
                <c:pt idx="4543">
                  <c:v>1.9638121100000001</c:v>
                </c:pt>
                <c:pt idx="4544">
                  <c:v>1.96403241</c:v>
                </c:pt>
                <c:pt idx="4545">
                  <c:v>1.96456385</c:v>
                </c:pt>
                <c:pt idx="4546">
                  <c:v>1.9648444700000001</c:v>
                </c:pt>
                <c:pt idx="4547">
                  <c:v>1.9657969500000001</c:v>
                </c:pt>
                <c:pt idx="4548">
                  <c:v>1.96619773</c:v>
                </c:pt>
                <c:pt idx="4549">
                  <c:v>1.96659875</c:v>
                </c:pt>
                <c:pt idx="4550">
                  <c:v>1.9670597299999999</c:v>
                </c:pt>
                <c:pt idx="4551">
                  <c:v>1.96776164</c:v>
                </c:pt>
                <c:pt idx="4552">
                  <c:v>1.9680322400000001</c:v>
                </c:pt>
                <c:pt idx="4553">
                  <c:v>1.9685133699999999</c:v>
                </c:pt>
                <c:pt idx="4554">
                  <c:v>1.96920502</c:v>
                </c:pt>
                <c:pt idx="4555">
                  <c:v>1.9696661200000001</c:v>
                </c:pt>
                <c:pt idx="4556">
                  <c:v>1.9701975599999999</c:v>
                </c:pt>
                <c:pt idx="4557">
                  <c:v>1.9706585400000001</c:v>
                </c:pt>
                <c:pt idx="4558">
                  <c:v>1.97107959</c:v>
                </c:pt>
                <c:pt idx="4559">
                  <c:v>1.9716713400000001</c:v>
                </c:pt>
                <c:pt idx="4560">
                  <c:v>1.9721221900000001</c:v>
                </c:pt>
                <c:pt idx="4561">
                  <c:v>1.9726735399999999</c:v>
                </c:pt>
                <c:pt idx="4562">
                  <c:v>1.9729241099999999</c:v>
                </c:pt>
                <c:pt idx="4563">
                  <c:v>1.97369599</c:v>
                </c:pt>
                <c:pt idx="4564">
                  <c:v>1.97411716</c:v>
                </c:pt>
                <c:pt idx="4565">
                  <c:v>1.97482884</c:v>
                </c:pt>
                <c:pt idx="4566">
                  <c:v>1.97540939</c:v>
                </c:pt>
                <c:pt idx="4567">
                  <c:v>1.9758615500000001</c:v>
                </c:pt>
                <c:pt idx="4568">
                  <c:v>1.97610164</c:v>
                </c:pt>
                <c:pt idx="4569">
                  <c:v>1.97672391</c:v>
                </c:pt>
                <c:pt idx="4570">
                  <c:v>1.9770643699999999</c:v>
                </c:pt>
                <c:pt idx="4571">
                  <c:v>1.9776659000000001</c:v>
                </c:pt>
                <c:pt idx="4572">
                  <c:v>1.9779566500000001</c:v>
                </c:pt>
                <c:pt idx="4573">
                  <c:v>1.97857821</c:v>
                </c:pt>
                <c:pt idx="4574">
                  <c:v>1.9792296899999999</c:v>
                </c:pt>
                <c:pt idx="4575">
                  <c:v>1.97963059</c:v>
                </c:pt>
                <c:pt idx="4576">
                  <c:v>1.9802820699999999</c:v>
                </c:pt>
                <c:pt idx="4577">
                  <c:v>1.9805829500000001</c:v>
                </c:pt>
                <c:pt idx="4578">
                  <c:v>1.9809638300000001</c:v>
                </c:pt>
                <c:pt idx="4579">
                  <c:v>1.9816355699999999</c:v>
                </c:pt>
                <c:pt idx="4580">
                  <c:v>1.9819965399999999</c:v>
                </c:pt>
                <c:pt idx="4581">
                  <c:v>1.9828485300000001</c:v>
                </c:pt>
                <c:pt idx="4582">
                  <c:v>1.9830589300000001</c:v>
                </c:pt>
                <c:pt idx="4583">
                  <c:v>1.9836604600000001</c:v>
                </c:pt>
                <c:pt idx="4584">
                  <c:v>1.98398137</c:v>
                </c:pt>
                <c:pt idx="4585">
                  <c:v>1.9847933099999999</c:v>
                </c:pt>
                <c:pt idx="4586">
                  <c:v>1.98529446</c:v>
                </c:pt>
                <c:pt idx="4587">
                  <c:v>1.9856354000000001</c:v>
                </c:pt>
                <c:pt idx="4588">
                  <c:v>1.9861565800000001</c:v>
                </c:pt>
                <c:pt idx="4589">
                  <c:v>1.98669779</c:v>
                </c:pt>
                <c:pt idx="4590">
                  <c:v>1.98720908</c:v>
                </c:pt>
                <c:pt idx="4591">
                  <c:v>1.9876904500000001</c:v>
                </c:pt>
                <c:pt idx="4592">
                  <c:v>1.9882015</c:v>
                </c:pt>
                <c:pt idx="4593">
                  <c:v>1.98855245</c:v>
                </c:pt>
                <c:pt idx="4594">
                  <c:v>1.9890235700000001</c:v>
                </c:pt>
                <c:pt idx="4595">
                  <c:v>1.9897954499999999</c:v>
                </c:pt>
                <c:pt idx="4596">
                  <c:v>1.9899959599999999</c:v>
                </c:pt>
                <c:pt idx="4597">
                  <c:v>1.9904872199999999</c:v>
                </c:pt>
                <c:pt idx="4598">
                  <c:v>1.9910886299999999</c:v>
                </c:pt>
                <c:pt idx="4599">
                  <c:v>1.9915196900000001</c:v>
                </c:pt>
                <c:pt idx="4600">
                  <c:v>1.9922816800000001</c:v>
                </c:pt>
                <c:pt idx="4601">
                  <c:v>1.9925321300000001</c:v>
                </c:pt>
                <c:pt idx="4602">
                  <c:v>1.9932338000000001</c:v>
                </c:pt>
                <c:pt idx="4603">
                  <c:v>1.9932639599999999</c:v>
                </c:pt>
                <c:pt idx="4604">
                  <c:v>1.9942864199999999</c:v>
                </c:pt>
                <c:pt idx="4605">
                  <c:v>1.99466729</c:v>
                </c:pt>
                <c:pt idx="4606">
                  <c:v>1.99519873</c:v>
                </c:pt>
                <c:pt idx="4607">
                  <c:v>1.9958603399999999</c:v>
                </c:pt>
                <c:pt idx="4608">
                  <c:v>1.99612093</c:v>
                </c:pt>
                <c:pt idx="4609">
                  <c:v>1.9968228299999999</c:v>
                </c:pt>
                <c:pt idx="4610">
                  <c:v>1.9972537800000001</c:v>
                </c:pt>
                <c:pt idx="4611">
                  <c:v>1.9975844599999999</c:v>
                </c:pt>
                <c:pt idx="4612">
                  <c:v>1.9981460600000001</c:v>
                </c:pt>
                <c:pt idx="4613">
                  <c:v>1.9986271900000001</c:v>
                </c:pt>
                <c:pt idx="4614">
                  <c:v>1.9992285999999999</c:v>
                </c:pt>
                <c:pt idx="4615">
                  <c:v>1.99963951</c:v>
                </c:pt>
                <c:pt idx="4616">
                  <c:v>2.0003614399999998</c:v>
                </c:pt>
                <c:pt idx="4617">
                  <c:v>2.0006134499999999</c:v>
                </c:pt>
                <c:pt idx="4618">
                  <c:v>2.0012547999999999</c:v>
                </c:pt>
                <c:pt idx="4619">
                  <c:v>2.0016140899999999</c:v>
                </c:pt>
                <c:pt idx="4620">
                  <c:v>2.0019841199999999</c:v>
                </c:pt>
                <c:pt idx="4621">
                  <c:v>2.0029478100000002</c:v>
                </c:pt>
                <c:pt idx="4622">
                  <c:v>2.0032184100000001</c:v>
                </c:pt>
                <c:pt idx="4623">
                  <c:v>2.00372934</c:v>
                </c:pt>
                <c:pt idx="4624">
                  <c:v>2.0040204500000001</c:v>
                </c:pt>
                <c:pt idx="4625">
                  <c:v>2.0047822000000002</c:v>
                </c:pt>
                <c:pt idx="4626">
                  <c:v>2.0051128899999999</c:v>
                </c:pt>
                <c:pt idx="4627">
                  <c:v>2.0057744999999998</c:v>
                </c:pt>
                <c:pt idx="4628">
                  <c:v>2.0062058</c:v>
                </c:pt>
                <c:pt idx="4629">
                  <c:v>2.0069775600000002</c:v>
                </c:pt>
                <c:pt idx="4630">
                  <c:v>2.00722814</c:v>
                </c:pt>
                <c:pt idx="4631">
                  <c:v>2.00785971</c:v>
                </c:pt>
                <c:pt idx="4632">
                  <c:v>2.0081903900000002</c:v>
                </c:pt>
                <c:pt idx="4633">
                  <c:v>2.0087115799999999</c:v>
                </c:pt>
                <c:pt idx="4634">
                  <c:v>2.00927305</c:v>
                </c:pt>
                <c:pt idx="4635">
                  <c:v>2.0097241399999999</c:v>
                </c:pt>
                <c:pt idx="4636">
                  <c:v>2.0101752300000002</c:v>
                </c:pt>
                <c:pt idx="4637">
                  <c:v>2.0107166799999998</c:v>
                </c:pt>
                <c:pt idx="4638">
                  <c:v>2.0112380999999999</c:v>
                </c:pt>
                <c:pt idx="4639">
                  <c:v>2.0118896999999998</c:v>
                </c:pt>
                <c:pt idx="4640">
                  <c:v>2.01199985</c:v>
                </c:pt>
                <c:pt idx="4641">
                  <c:v>2.0126814799999999</c:v>
                </c:pt>
                <c:pt idx="4642">
                  <c:v>2.0132930299999998</c:v>
                </c:pt>
                <c:pt idx="4643">
                  <c:v>2.0138745299999998</c:v>
                </c:pt>
                <c:pt idx="4644">
                  <c:v>2.0141251100000002</c:v>
                </c:pt>
                <c:pt idx="4645">
                  <c:v>2.0148768399999999</c:v>
                </c:pt>
                <c:pt idx="4646">
                  <c:v>2.0152678499999999</c:v>
                </c:pt>
                <c:pt idx="4647">
                  <c:v>2.0157189400000002</c:v>
                </c:pt>
                <c:pt idx="4648">
                  <c:v>2.01623011</c:v>
                </c:pt>
                <c:pt idx="4649">
                  <c:v>2.0166413799999998</c:v>
                </c:pt>
                <c:pt idx="4650">
                  <c:v>2.0170824500000002</c:v>
                </c:pt>
                <c:pt idx="4651">
                  <c:v>2.0177738700000001</c:v>
                </c:pt>
                <c:pt idx="4652">
                  <c:v>2.0183453600000001</c:v>
                </c:pt>
                <c:pt idx="4653">
                  <c:v>2.01861596</c:v>
                </c:pt>
                <c:pt idx="4654">
                  <c:v>2.0192775699999999</c:v>
                </c:pt>
                <c:pt idx="4655">
                  <c:v>2.01976895</c:v>
                </c:pt>
                <c:pt idx="4656">
                  <c:v>2.02019978</c:v>
                </c:pt>
                <c:pt idx="4657">
                  <c:v>2.0204806300000002</c:v>
                </c:pt>
                <c:pt idx="4658">
                  <c:v>2.0211422400000001</c:v>
                </c:pt>
                <c:pt idx="4659">
                  <c:v>2.0217135000000002</c:v>
                </c:pt>
                <c:pt idx="4660">
                  <c:v>2.02214479</c:v>
                </c:pt>
                <c:pt idx="4661">
                  <c:v>2.0227160500000001</c:v>
                </c:pt>
                <c:pt idx="4662">
                  <c:v>2.0232372299999999</c:v>
                </c:pt>
                <c:pt idx="4663">
                  <c:v>2.0237283700000002</c:v>
                </c:pt>
                <c:pt idx="4664">
                  <c:v>2.0242798299999998</c:v>
                </c:pt>
                <c:pt idx="4665">
                  <c:v>2.0246505699999999</c:v>
                </c:pt>
                <c:pt idx="4666">
                  <c:v>2.0251722299999999</c:v>
                </c:pt>
                <c:pt idx="4667">
                  <c:v>2.0256130699999999</c:v>
                </c:pt>
                <c:pt idx="4668">
                  <c:v>2.0263550299999999</c:v>
                </c:pt>
                <c:pt idx="4669">
                  <c:v>2.0268056400000001</c:v>
                </c:pt>
                <c:pt idx="4670">
                  <c:v>2.0271356100000002</c:v>
                </c:pt>
                <c:pt idx="4671">
                  <c:v>2.02764845</c:v>
                </c:pt>
                <c:pt idx="4672">
                  <c:v>2.0283698999999999</c:v>
                </c:pt>
                <c:pt idx="4673">
                  <c:v>2.0286397900000002</c:v>
                </c:pt>
                <c:pt idx="4674">
                  <c:v>2.0291318899999999</c:v>
                </c:pt>
                <c:pt idx="4675">
                  <c:v>2.02972317</c:v>
                </c:pt>
                <c:pt idx="4676">
                  <c:v>2.0302445900000001</c:v>
                </c:pt>
                <c:pt idx="4677">
                  <c:v>2.0308358700000002</c:v>
                </c:pt>
                <c:pt idx="4678">
                  <c:v>2.0312368900000002</c:v>
                </c:pt>
                <c:pt idx="4679">
                  <c:v>2.0316479200000002</c:v>
                </c:pt>
                <c:pt idx="4680">
                  <c:v>2.0321691</c:v>
                </c:pt>
                <c:pt idx="4681">
                  <c:v>2.0327806499999999</c:v>
                </c:pt>
                <c:pt idx="4682">
                  <c:v>2.0330913100000001</c:v>
                </c:pt>
                <c:pt idx="4683">
                  <c:v>2.0337231199999999</c:v>
                </c:pt>
                <c:pt idx="4684">
                  <c:v>2.0342242700000002</c:v>
                </c:pt>
                <c:pt idx="4685">
                  <c:v>2.0345849999999999</c:v>
                </c:pt>
                <c:pt idx="4686">
                  <c:v>2.0349760099999998</c:v>
                </c:pt>
                <c:pt idx="4687">
                  <c:v>2.0356476300000002</c:v>
                </c:pt>
                <c:pt idx="4688">
                  <c:v>2.03608871</c:v>
                </c:pt>
                <c:pt idx="4689">
                  <c:v>2.03689075</c:v>
                </c:pt>
                <c:pt idx="4690">
                  <c:v>2.0373618599999999</c:v>
                </c:pt>
                <c:pt idx="4691">
                  <c:v>2.03787327</c:v>
                </c:pt>
                <c:pt idx="4692">
                  <c:v>2.0382037199999998</c:v>
                </c:pt>
                <c:pt idx="4693">
                  <c:v>2.0388054800000002</c:v>
                </c:pt>
                <c:pt idx="4694">
                  <c:v>2.0392663500000001</c:v>
                </c:pt>
                <c:pt idx="4695">
                  <c:v>2.03963757</c:v>
                </c:pt>
                <c:pt idx="4696">
                  <c:v>2.0401186899999999</c:v>
                </c:pt>
                <c:pt idx="4697">
                  <c:v>2.0406398800000001</c:v>
                </c:pt>
                <c:pt idx="4698">
                  <c:v>2.0411913400000001</c:v>
                </c:pt>
                <c:pt idx="4699">
                  <c:v>2.0417225399999999</c:v>
                </c:pt>
                <c:pt idx="4700">
                  <c:v>2.0423038</c:v>
                </c:pt>
                <c:pt idx="4701">
                  <c:v>2.0426850299999999</c:v>
                </c:pt>
                <c:pt idx="4702">
                  <c:v>2.04306579</c:v>
                </c:pt>
                <c:pt idx="4703">
                  <c:v>2.0439178899999999</c:v>
                </c:pt>
                <c:pt idx="4704">
                  <c:v>2.0442285500000001</c:v>
                </c:pt>
                <c:pt idx="4705">
                  <c:v>2.0446698699999999</c:v>
                </c:pt>
                <c:pt idx="4706">
                  <c:v>2.0453312399999999</c:v>
                </c:pt>
                <c:pt idx="4707">
                  <c:v>2.0457022199999999</c:v>
                </c:pt>
                <c:pt idx="4708">
                  <c:v>2.04605317</c:v>
                </c:pt>
                <c:pt idx="4709">
                  <c:v>2.0466546999999999</c:v>
                </c:pt>
                <c:pt idx="4710">
                  <c:v>2.0471656299999998</c:v>
                </c:pt>
                <c:pt idx="4711">
                  <c:v>2.0476670299999999</c:v>
                </c:pt>
                <c:pt idx="4712">
                  <c:v>2.04805803</c:v>
                </c:pt>
                <c:pt idx="4713">
                  <c:v>2.0485794500000001</c:v>
                </c:pt>
                <c:pt idx="4714">
                  <c:v>2.0492110299999999</c:v>
                </c:pt>
                <c:pt idx="4715">
                  <c:v>2.04982233</c:v>
                </c:pt>
                <c:pt idx="4716">
                  <c:v>2.0502736600000002</c:v>
                </c:pt>
                <c:pt idx="4717">
                  <c:v>2.0507748100000001</c:v>
                </c:pt>
                <c:pt idx="4718">
                  <c:v>2.0514264099999999</c:v>
                </c:pt>
                <c:pt idx="4719">
                  <c:v>2.0518274299999999</c:v>
                </c:pt>
                <c:pt idx="4720">
                  <c:v>2.0523290599999999</c:v>
                </c:pt>
                <c:pt idx="4721">
                  <c:v>2.0528097199999999</c:v>
                </c:pt>
                <c:pt idx="4722">
                  <c:v>2.05310082</c:v>
                </c:pt>
                <c:pt idx="4723">
                  <c:v>2.0537641</c:v>
                </c:pt>
                <c:pt idx="4724">
                  <c:v>2.0542032699999999</c:v>
                </c:pt>
                <c:pt idx="4725">
                  <c:v>2.0547542600000002</c:v>
                </c:pt>
                <c:pt idx="4726">
                  <c:v>2.0551352500000002</c:v>
                </c:pt>
                <c:pt idx="4727">
                  <c:v>2.0557367800000002</c:v>
                </c:pt>
                <c:pt idx="4728">
                  <c:v>2.056108</c:v>
                </c:pt>
                <c:pt idx="4729">
                  <c:v>2.0566492099999998</c:v>
                </c:pt>
                <c:pt idx="4730">
                  <c:v>2.0573105800000002</c:v>
                </c:pt>
                <c:pt idx="4731">
                  <c:v>2.05773187</c:v>
                </c:pt>
                <c:pt idx="4732">
                  <c:v>2.0583231400000002</c:v>
                </c:pt>
                <c:pt idx="4733">
                  <c:v>2.05877423</c:v>
                </c:pt>
                <c:pt idx="4734">
                  <c:v>2.0593054300000002</c:v>
                </c:pt>
                <c:pt idx="4735">
                  <c:v>2.0596463699999998</c:v>
                </c:pt>
                <c:pt idx="4736">
                  <c:v>2.0600774300000002</c:v>
                </c:pt>
                <c:pt idx="4737">
                  <c:v>2.0609195200000001</c:v>
                </c:pt>
                <c:pt idx="4738">
                  <c:v>2.0613205400000001</c:v>
                </c:pt>
                <c:pt idx="4739">
                  <c:v>2.0615108000000002</c:v>
                </c:pt>
                <c:pt idx="4740">
                  <c:v>2.0619921699999999</c:v>
                </c:pt>
                <c:pt idx="4741">
                  <c:v>2.06278396</c:v>
                </c:pt>
                <c:pt idx="4742">
                  <c:v>2.0631048700000001</c:v>
                </c:pt>
                <c:pt idx="4743">
                  <c:v>2.06333542</c:v>
                </c:pt>
                <c:pt idx="4744">
                  <c:v>2.06410742</c:v>
                </c:pt>
                <c:pt idx="4745">
                  <c:v>2.0646085699999999</c:v>
                </c:pt>
                <c:pt idx="4746">
                  <c:v>2.0651500199999999</c:v>
                </c:pt>
                <c:pt idx="4747">
                  <c:v>2.06575131</c:v>
                </c:pt>
                <c:pt idx="4748">
                  <c:v>2.0660619699999998</c:v>
                </c:pt>
                <c:pt idx="4749">
                  <c:v>2.0667538599999999</c:v>
                </c:pt>
                <c:pt idx="4750">
                  <c:v>2.0672349900000002</c:v>
                </c:pt>
                <c:pt idx="4751">
                  <c:v>2.0677864600000002</c:v>
                </c:pt>
                <c:pt idx="4752">
                  <c:v>2.0683879900000002</c:v>
                </c:pt>
                <c:pt idx="4753">
                  <c:v>2.0687987799999998</c:v>
                </c:pt>
                <c:pt idx="4754">
                  <c:v>2.0692098099999998</c:v>
                </c:pt>
                <c:pt idx="4755">
                  <c:v>2.0696008199999998</c:v>
                </c:pt>
                <c:pt idx="4756">
                  <c:v>2.0701322599999998</c:v>
                </c:pt>
                <c:pt idx="4757">
                  <c:v>2.0705127700000001</c:v>
                </c:pt>
                <c:pt idx="4758">
                  <c:v>2.0711545899999999</c:v>
                </c:pt>
                <c:pt idx="4759">
                  <c:v>2.0720968200000001</c:v>
                </c:pt>
                <c:pt idx="4760">
                  <c:v>2.07231736</c:v>
                </c:pt>
                <c:pt idx="4761">
                  <c:v>2.0725681800000002</c:v>
                </c:pt>
                <c:pt idx="4762">
                  <c:v>2.0731394299999999</c:v>
                </c:pt>
                <c:pt idx="4763">
                  <c:v>2.0736906500000001</c:v>
                </c:pt>
                <c:pt idx="4764">
                  <c:v>2.07429218</c:v>
                </c:pt>
                <c:pt idx="4765">
                  <c:v>2.0747632999999999</c:v>
                </c:pt>
                <c:pt idx="4766">
                  <c:v>2.0751242599999999</c:v>
                </c:pt>
                <c:pt idx="4767">
                  <c:v>2.07569575</c:v>
                </c:pt>
                <c:pt idx="4768">
                  <c:v>2.07611656</c:v>
                </c:pt>
                <c:pt idx="4769">
                  <c:v>2.0765278299999999</c:v>
                </c:pt>
                <c:pt idx="4770">
                  <c:v>2.0774099800000001</c:v>
                </c:pt>
                <c:pt idx="4771">
                  <c:v>2.0777106299999999</c:v>
                </c:pt>
                <c:pt idx="4772">
                  <c:v>2.0783321899999998</c:v>
                </c:pt>
                <c:pt idx="4773">
                  <c:v>2.07884336</c:v>
                </c:pt>
                <c:pt idx="4774">
                  <c:v>2.0792839500000002</c:v>
                </c:pt>
                <c:pt idx="4775">
                  <c:v>2.0799262500000002</c:v>
                </c:pt>
                <c:pt idx="4776">
                  <c:v>2.0804665099999999</c:v>
                </c:pt>
                <c:pt idx="4777">
                  <c:v>2.0807571399999998</c:v>
                </c:pt>
                <c:pt idx="4778">
                  <c:v>2.08126926</c:v>
                </c:pt>
                <c:pt idx="4779">
                  <c:v>2.0819909600000002</c:v>
                </c:pt>
                <c:pt idx="4780">
                  <c:v>2.08222175</c:v>
                </c:pt>
                <c:pt idx="4781">
                  <c:v>2.0827128899999998</c:v>
                </c:pt>
                <c:pt idx="4782">
                  <c:v>2.08322406</c:v>
                </c:pt>
                <c:pt idx="4783">
                  <c:v>2.0836949300000001</c:v>
                </c:pt>
                <c:pt idx="4784">
                  <c:v>2.0843067199999998</c:v>
                </c:pt>
                <c:pt idx="4785">
                  <c:v>2.0848782099999998</c:v>
                </c:pt>
                <c:pt idx="4786">
                  <c:v>2.0851385599999999</c:v>
                </c:pt>
                <c:pt idx="4787">
                  <c:v>2.0856802499999998</c:v>
                </c:pt>
                <c:pt idx="4788">
                  <c:v>2.0860609999999999</c:v>
                </c:pt>
                <c:pt idx="4789">
                  <c:v>2.0867125999999998</c:v>
                </c:pt>
                <c:pt idx="4790">
                  <c:v>2.08744431</c:v>
                </c:pt>
                <c:pt idx="4791">
                  <c:v>2.0878253</c:v>
                </c:pt>
                <c:pt idx="4792">
                  <c:v>2.0881660000000002</c:v>
                </c:pt>
                <c:pt idx="4793">
                  <c:v>2.0886375899999998</c:v>
                </c:pt>
                <c:pt idx="4794">
                  <c:v>2.08923864</c:v>
                </c:pt>
                <c:pt idx="4795">
                  <c:v>2.0895795800000001</c:v>
                </c:pt>
                <c:pt idx="4796">
                  <c:v>2.0901711000000001</c:v>
                </c:pt>
                <c:pt idx="4797">
                  <c:v>2.0908727599999999</c:v>
                </c:pt>
                <c:pt idx="4798">
                  <c:v>2.0912237199999999</c:v>
                </c:pt>
                <c:pt idx="4799">
                  <c:v>2.0917849500000001</c:v>
                </c:pt>
                <c:pt idx="4800">
                  <c:v>2.0922460599999999</c:v>
                </c:pt>
                <c:pt idx="4801">
                  <c:v>2.0927472100000002</c:v>
                </c:pt>
                <c:pt idx="4802">
                  <c:v>2.0931284400000001</c:v>
                </c:pt>
                <c:pt idx="4803">
                  <c:v>2.0937597800000001</c:v>
                </c:pt>
                <c:pt idx="4804">
                  <c:v>2.0942711799999998</c:v>
                </c:pt>
                <c:pt idx="4805">
                  <c:v>2.0948927400000001</c:v>
                </c:pt>
                <c:pt idx="4806">
                  <c:v>2.0954039099999999</c:v>
                </c:pt>
                <c:pt idx="4807">
                  <c:v>2.0957846600000001</c:v>
                </c:pt>
                <c:pt idx="4808">
                  <c:v>2.0963060900000001</c:v>
                </c:pt>
                <c:pt idx="4809">
                  <c:v>2.09694767</c:v>
                </c:pt>
                <c:pt idx="4810">
                  <c:v>2.0973987599999999</c:v>
                </c:pt>
                <c:pt idx="4811">
                  <c:v>2.0978498499999998</c:v>
                </c:pt>
                <c:pt idx="4812">
                  <c:v>2.0983109500000001</c:v>
                </c:pt>
                <c:pt idx="4813">
                  <c:v>2.0987520200000001</c:v>
                </c:pt>
                <c:pt idx="4814">
                  <c:v>2.09938359</c:v>
                </c:pt>
                <c:pt idx="4815">
                  <c:v>2.09974456</c:v>
                </c:pt>
                <c:pt idx="4816">
                  <c:v>2.10020542</c:v>
                </c:pt>
                <c:pt idx="4817">
                  <c:v>2.1003961599999998</c:v>
                </c:pt>
                <c:pt idx="4818">
                  <c:v>2.1013786799999998</c:v>
                </c:pt>
                <c:pt idx="4819">
                  <c:v>2.10178924</c:v>
                </c:pt>
                <c:pt idx="4820">
                  <c:v>2.10230088</c:v>
                </c:pt>
                <c:pt idx="4821">
                  <c:v>2.1025311900000001</c:v>
                </c:pt>
                <c:pt idx="4822">
                  <c:v>2.1031629999999999</c:v>
                </c:pt>
                <c:pt idx="4823">
                  <c:v>2.1037845599999998</c:v>
                </c:pt>
                <c:pt idx="4824">
                  <c:v>2.1043457999999999</c:v>
                </c:pt>
                <c:pt idx="4825">
                  <c:v>2.1047568299999999</c:v>
                </c:pt>
                <c:pt idx="4826">
                  <c:v>2.1051693</c:v>
                </c:pt>
                <c:pt idx="4827">
                  <c:v>2.10585785</c:v>
                </c:pt>
                <c:pt idx="4828">
                  <c:v>2.1060090100000002</c:v>
                </c:pt>
                <c:pt idx="4829">
                  <c:v>2.1067819600000002</c:v>
                </c:pt>
                <c:pt idx="4830">
                  <c:v>2.10699368</c:v>
                </c:pt>
                <c:pt idx="4831">
                  <c:v>2.10792446</c:v>
                </c:pt>
                <c:pt idx="4832">
                  <c:v>2.10830545</c:v>
                </c:pt>
                <c:pt idx="4833">
                  <c:v>2.1086561700000002</c:v>
                </c:pt>
                <c:pt idx="4834">
                  <c:v>2.1092176399999998</c:v>
                </c:pt>
                <c:pt idx="4835">
                  <c:v>2.10973883</c:v>
                </c:pt>
                <c:pt idx="4836">
                  <c:v>2.1103405999999998</c:v>
                </c:pt>
                <c:pt idx="4837">
                  <c:v>2.1108217200000001</c:v>
                </c:pt>
                <c:pt idx="4838">
                  <c:v>2.11130285</c:v>
                </c:pt>
                <c:pt idx="4839">
                  <c:v>2.1115734599999998</c:v>
                </c:pt>
                <c:pt idx="4840">
                  <c:v>2.1121850000000002</c:v>
                </c:pt>
                <c:pt idx="4841">
                  <c:v>2.11267614</c:v>
                </c:pt>
                <c:pt idx="4842">
                  <c:v>2.1132175900000001</c:v>
                </c:pt>
                <c:pt idx="4843">
                  <c:v>2.1137087299999999</c:v>
                </c:pt>
                <c:pt idx="4844">
                  <c:v>2.1144003900000001</c:v>
                </c:pt>
                <c:pt idx="4845">
                  <c:v>2.1147410899999999</c:v>
                </c:pt>
                <c:pt idx="4846">
                  <c:v>2.1151521199999999</c:v>
                </c:pt>
                <c:pt idx="4847">
                  <c:v>2.1159639399999999</c:v>
                </c:pt>
                <c:pt idx="4848">
                  <c:v>2.1163351499999998</c:v>
                </c:pt>
                <c:pt idx="4849">
                  <c:v>2.11666584</c:v>
                </c:pt>
                <c:pt idx="4850">
                  <c:v>2.1171071499999998</c:v>
                </c:pt>
                <c:pt idx="4851">
                  <c:v>2.1175179499999999</c:v>
                </c:pt>
                <c:pt idx="4852">
                  <c:v>2.1180892</c:v>
                </c:pt>
                <c:pt idx="4853">
                  <c:v>2.1188011200000001</c:v>
                </c:pt>
                <c:pt idx="4854">
                  <c:v>2.1191418199999998</c:v>
                </c:pt>
                <c:pt idx="4855">
                  <c:v>2.11946273</c:v>
                </c:pt>
                <c:pt idx="4856">
                  <c:v>2.12029457</c:v>
                </c:pt>
                <c:pt idx="4857">
                  <c:v>2.1206255000000001</c:v>
                </c:pt>
                <c:pt idx="4858">
                  <c:v>2.12102652</c:v>
                </c:pt>
                <c:pt idx="4859">
                  <c:v>2.1213975</c:v>
                </c:pt>
                <c:pt idx="4860">
                  <c:v>2.1223096799999999</c:v>
                </c:pt>
                <c:pt idx="4861">
                  <c:v>2.1226103300000001</c:v>
                </c:pt>
                <c:pt idx="4862">
                  <c:v>2.1231317500000002</c:v>
                </c:pt>
                <c:pt idx="4863">
                  <c:v>2.1236629499999999</c:v>
                </c:pt>
                <c:pt idx="4864">
                  <c:v>2.1242044</c:v>
                </c:pt>
                <c:pt idx="4865">
                  <c:v>2.12462544</c:v>
                </c:pt>
                <c:pt idx="4866">
                  <c:v>2.1250965599999998</c:v>
                </c:pt>
                <c:pt idx="4867">
                  <c:v>2.1253068399999999</c:v>
                </c:pt>
                <c:pt idx="4868">
                  <c:v>2.12621927</c:v>
                </c:pt>
                <c:pt idx="4869">
                  <c:v>2.1267106500000001</c:v>
                </c:pt>
                <c:pt idx="4870">
                  <c:v>2.12706113</c:v>
                </c:pt>
                <c:pt idx="4871">
                  <c:v>2.1274123199999999</c:v>
                </c:pt>
                <c:pt idx="4872">
                  <c:v>2.1280536699999999</c:v>
                </c:pt>
                <c:pt idx="4873">
                  <c:v>2.1286652099999999</c:v>
                </c:pt>
                <c:pt idx="4874">
                  <c:v>2.1291263100000002</c:v>
                </c:pt>
                <c:pt idx="4875">
                  <c:v>2.1298081899999999</c:v>
                </c:pt>
                <c:pt idx="4876">
                  <c:v>2.13001847</c:v>
                </c:pt>
                <c:pt idx="4877">
                  <c:v>2.1306700699999999</c:v>
                </c:pt>
                <c:pt idx="4878">
                  <c:v>2.1310894500000002</c:v>
                </c:pt>
                <c:pt idx="4879">
                  <c:v>2.1317131499999999</c:v>
                </c:pt>
                <c:pt idx="4880">
                  <c:v>2.1321840299999999</c:v>
                </c:pt>
                <c:pt idx="4881">
                  <c:v>2.1326267699999999</c:v>
                </c:pt>
                <c:pt idx="4882">
                  <c:v>2.1332750300000001</c:v>
                </c:pt>
                <c:pt idx="4883">
                  <c:v>2.1335973699999999</c:v>
                </c:pt>
                <c:pt idx="4884">
                  <c:v>2.13421869</c:v>
                </c:pt>
                <c:pt idx="4885">
                  <c:v>2.1347200900000001</c:v>
                </c:pt>
                <c:pt idx="4886">
                  <c:v>2.1350610300000001</c:v>
                </c:pt>
                <c:pt idx="4887">
                  <c:v>2.1357624500000001</c:v>
                </c:pt>
                <c:pt idx="4888">
                  <c:v>2.1362638500000002</c:v>
                </c:pt>
                <c:pt idx="4889">
                  <c:v>2.1365847599999999</c:v>
                </c:pt>
                <c:pt idx="4890">
                  <c:v>2.1373062100000002</c:v>
                </c:pt>
                <c:pt idx="4891">
                  <c:v>2.1379077400000002</c:v>
                </c:pt>
                <c:pt idx="4892">
                  <c:v>2.1380181299999999</c:v>
                </c:pt>
                <c:pt idx="4893">
                  <c:v>2.1387198000000001</c:v>
                </c:pt>
                <c:pt idx="4894">
                  <c:v>2.1390907800000001</c:v>
                </c:pt>
                <c:pt idx="4895">
                  <c:v>2.1395921699999998</c:v>
                </c:pt>
                <c:pt idx="4896">
                  <c:v>2.1400332500000001</c:v>
                </c:pt>
                <c:pt idx="4897">
                  <c:v>2.1405243899999999</c:v>
                </c:pt>
                <c:pt idx="4898">
                  <c:v>2.1410653599999998</c:v>
                </c:pt>
                <c:pt idx="4899">
                  <c:v>2.1417472399999999</c:v>
                </c:pt>
                <c:pt idx="4900">
                  <c:v>2.1419577599999999</c:v>
                </c:pt>
                <c:pt idx="4901">
                  <c:v>2.1425692999999999</c:v>
                </c:pt>
                <c:pt idx="4902">
                  <c:v>2.1432709700000001</c:v>
                </c:pt>
                <c:pt idx="4903">
                  <c:v>2.14374208</c:v>
                </c:pt>
                <c:pt idx="4904">
                  <c:v>2.1439526099999999</c:v>
                </c:pt>
                <c:pt idx="4905">
                  <c:v>2.1447546499999999</c:v>
                </c:pt>
                <c:pt idx="4906">
                  <c:v>2.1452457900000002</c:v>
                </c:pt>
                <c:pt idx="4907">
                  <c:v>2.1455967399999998</c:v>
                </c:pt>
                <c:pt idx="4908">
                  <c:v>2.1462183000000001</c:v>
                </c:pt>
                <c:pt idx="4909">
                  <c:v>2.1467294699999999</c:v>
                </c:pt>
                <c:pt idx="4910">
                  <c:v>2.14708042</c:v>
                </c:pt>
                <c:pt idx="4911">
                  <c:v>2.1476719399999999</c:v>
                </c:pt>
                <c:pt idx="4912">
                  <c:v>2.1482031300000002</c:v>
                </c:pt>
                <c:pt idx="4913">
                  <c:v>2.1486141700000001</c:v>
                </c:pt>
                <c:pt idx="4914">
                  <c:v>2.14908528</c:v>
                </c:pt>
                <c:pt idx="4915">
                  <c:v>2.1497068399999999</c:v>
                </c:pt>
                <c:pt idx="4916">
                  <c:v>2.1501378999999998</c:v>
                </c:pt>
                <c:pt idx="4917">
                  <c:v>2.1505990000000001</c:v>
                </c:pt>
                <c:pt idx="4918">
                  <c:v>2.1513206999999999</c:v>
                </c:pt>
                <c:pt idx="4919">
                  <c:v>2.15161157</c:v>
                </c:pt>
                <c:pt idx="4920">
                  <c:v>2.1520926999999999</c:v>
                </c:pt>
                <c:pt idx="4921">
                  <c:v>2.1524836999999999</c:v>
                </c:pt>
                <c:pt idx="4922">
                  <c:v>2.15308499</c:v>
                </c:pt>
                <c:pt idx="4923">
                  <c:v>2.1534659899999999</c:v>
                </c:pt>
                <c:pt idx="4924">
                  <c:v>2.1541876800000002</c:v>
                </c:pt>
                <c:pt idx="4925">
                  <c:v>2.1545383899999999</c:v>
                </c:pt>
                <c:pt idx="4926">
                  <c:v>2.1551001099999998</c:v>
                </c:pt>
                <c:pt idx="4927">
                  <c:v>2.1555411800000002</c:v>
                </c:pt>
                <c:pt idx="4928">
                  <c:v>2.1563429799999998</c:v>
                </c:pt>
                <c:pt idx="4929">
                  <c:v>2.15665364</c:v>
                </c:pt>
                <c:pt idx="4930">
                  <c:v>2.1571650500000001</c:v>
                </c:pt>
                <c:pt idx="4931">
                  <c:v>2.15774584</c:v>
                </c:pt>
                <c:pt idx="4932">
                  <c:v>2.1582772700000001</c:v>
                </c:pt>
                <c:pt idx="4933">
                  <c:v>2.15870929</c:v>
                </c:pt>
                <c:pt idx="4934">
                  <c:v>2.1593401399999999</c:v>
                </c:pt>
                <c:pt idx="4935">
                  <c:v>2.1597414000000001</c:v>
                </c:pt>
                <c:pt idx="4936">
                  <c:v>2.16000199</c:v>
                </c:pt>
                <c:pt idx="4937">
                  <c:v>2.16078401</c:v>
                </c:pt>
                <c:pt idx="4938">
                  <c:v>2.1613152000000002</c:v>
                </c:pt>
                <c:pt idx="4939">
                  <c:v>2.1616761699999998</c:v>
                </c:pt>
                <c:pt idx="4940">
                  <c:v>2.16200686</c:v>
                </c:pt>
                <c:pt idx="4941">
                  <c:v>2.16280866</c:v>
                </c:pt>
                <c:pt idx="4942">
                  <c:v>2.1630995300000002</c:v>
                </c:pt>
                <c:pt idx="4943">
                  <c:v>2.1637511300000001</c:v>
                </c:pt>
                <c:pt idx="4944">
                  <c:v>2.1643126000000001</c:v>
                </c:pt>
                <c:pt idx="4945">
                  <c:v>2.1645629400000002</c:v>
                </c:pt>
                <c:pt idx="4946">
                  <c:v>2.16514468</c:v>
                </c:pt>
                <c:pt idx="4947">
                  <c:v>2.1657559900000001</c:v>
                </c:pt>
                <c:pt idx="4948">
                  <c:v>2.1663475000000001</c:v>
                </c:pt>
                <c:pt idx="4949">
                  <c:v>2.1667282600000002</c:v>
                </c:pt>
                <c:pt idx="4950">
                  <c:v>2.1673297900000001</c:v>
                </c:pt>
                <c:pt idx="4951">
                  <c:v>2.16757059</c:v>
                </c:pt>
                <c:pt idx="4952">
                  <c:v>2.16839242</c:v>
                </c:pt>
                <c:pt idx="4953">
                  <c:v>2.1689839399999999</c:v>
                </c:pt>
                <c:pt idx="4954">
                  <c:v>2.1694552900000001</c:v>
                </c:pt>
                <c:pt idx="4955">
                  <c:v>2.1696856000000002</c:v>
                </c:pt>
                <c:pt idx="4956">
                  <c:v>2.17018676</c:v>
                </c:pt>
                <c:pt idx="4957">
                  <c:v>2.1707482300000001</c:v>
                </c:pt>
                <c:pt idx="4958">
                  <c:v>2.1712293599999999</c:v>
                </c:pt>
                <c:pt idx="4959">
                  <c:v>2.17182064</c:v>
                </c:pt>
                <c:pt idx="4960">
                  <c:v>2.17215157</c:v>
                </c:pt>
                <c:pt idx="4961">
                  <c:v>2.1729938999999998</c:v>
                </c:pt>
                <c:pt idx="4962">
                  <c:v>2.1734948200000002</c:v>
                </c:pt>
                <c:pt idx="4963">
                  <c:v>2.1737756699999999</c:v>
                </c:pt>
                <c:pt idx="4964">
                  <c:v>2.17378545</c:v>
                </c:pt>
                <c:pt idx="4965">
                  <c:v>2.1746377899999998</c:v>
                </c:pt>
                <c:pt idx="4966">
                  <c:v>2.1752092799999998</c:v>
                </c:pt>
                <c:pt idx="4967">
                  <c:v>2.1755800199999999</c:v>
                </c:pt>
                <c:pt idx="4968">
                  <c:v>2.1762514099999999</c:v>
                </c:pt>
                <c:pt idx="4969">
                  <c:v>2.1768431700000002</c:v>
                </c:pt>
                <c:pt idx="4970">
                  <c:v>2.1772441900000001</c:v>
                </c:pt>
                <c:pt idx="4971">
                  <c:v>2.1776650000000002</c:v>
                </c:pt>
                <c:pt idx="4972">
                  <c:v>2.1780660200000002</c:v>
                </c:pt>
                <c:pt idx="4973">
                  <c:v>2.1784269799999998</c:v>
                </c:pt>
                <c:pt idx="4974">
                  <c:v>2.1791989799999998</c:v>
                </c:pt>
                <c:pt idx="4975">
                  <c:v>2.17970014</c:v>
                </c:pt>
                <c:pt idx="4976">
                  <c:v>2.1802415800000001</c:v>
                </c:pt>
                <c:pt idx="4977">
                  <c:v>2.1808629000000002</c:v>
                </c:pt>
                <c:pt idx="4978">
                  <c:v>2.1811339900000002</c:v>
                </c:pt>
                <c:pt idx="4979">
                  <c:v>2.1816747200000002</c:v>
                </c:pt>
                <c:pt idx="4980">
                  <c:v>2.1820662</c:v>
                </c:pt>
                <c:pt idx="4981">
                  <c:v>2.1828377200000002</c:v>
                </c:pt>
                <c:pt idx="4982">
                  <c:v>2.18306851</c:v>
                </c:pt>
                <c:pt idx="4983">
                  <c:v>2.18374991</c:v>
                </c:pt>
                <c:pt idx="4984">
                  <c:v>2.1841103999999998</c:v>
                </c:pt>
                <c:pt idx="4985">
                  <c:v>2.1846931000000001</c:v>
                </c:pt>
                <c:pt idx="4986">
                  <c:v>2.1853044000000001</c:v>
                </c:pt>
                <c:pt idx="4987">
                  <c:v>2.1858050800000002</c:v>
                </c:pt>
                <c:pt idx="4988">
                  <c:v>2.1861259899999999</c:v>
                </c:pt>
                <c:pt idx="4989">
                  <c:v>2.1865367899999999</c:v>
                </c:pt>
                <c:pt idx="4990">
                  <c:v>2.18723869</c:v>
                </c:pt>
                <c:pt idx="4991">
                  <c:v>2.18765974</c:v>
                </c:pt>
                <c:pt idx="4992">
                  <c:v>2.1880807899999999</c:v>
                </c:pt>
                <c:pt idx="4993">
                  <c:v>2.1886722999999999</c:v>
                </c:pt>
                <c:pt idx="4994">
                  <c:v>2.18902302</c:v>
                </c:pt>
                <c:pt idx="4995">
                  <c:v>2.18965459</c:v>
                </c:pt>
                <c:pt idx="4996">
                  <c:v>2.1902461099999999</c:v>
                </c:pt>
                <c:pt idx="4997">
                  <c:v>2.19081736</c:v>
                </c:pt>
                <c:pt idx="4998">
                  <c:v>2.1910982099999998</c:v>
                </c:pt>
                <c:pt idx="4999">
                  <c:v>2.1916492000000001</c:v>
                </c:pt>
                <c:pt idx="5000">
                  <c:v>2.1923110499999998</c:v>
                </c:pt>
                <c:pt idx="5001">
                  <c:v>2.1927218399999999</c:v>
                </c:pt>
                <c:pt idx="5002">
                  <c:v>2.19325328</c:v>
                </c:pt>
                <c:pt idx="5003">
                  <c:v>2.1937446600000001</c:v>
                </c:pt>
                <c:pt idx="5004">
                  <c:v>2.1940350500000001</c:v>
                </c:pt>
                <c:pt idx="5005">
                  <c:v>2.1949374700000002</c:v>
                </c:pt>
                <c:pt idx="5006">
                  <c:v>2.1952281</c:v>
                </c:pt>
                <c:pt idx="5007">
                  <c:v>2.19582963</c:v>
                </c:pt>
                <c:pt idx="5008">
                  <c:v>2.19617057</c:v>
                </c:pt>
                <c:pt idx="5009">
                  <c:v>2.1967518300000002</c:v>
                </c:pt>
                <c:pt idx="5010">
                  <c:v>2.19722295</c:v>
                </c:pt>
                <c:pt idx="5011">
                  <c:v>2.1975839100000001</c:v>
                </c:pt>
                <c:pt idx="5012">
                  <c:v>2.1982855799999999</c:v>
                </c:pt>
                <c:pt idx="5013">
                  <c:v>2.1989471900000002</c:v>
                </c:pt>
                <c:pt idx="5014">
                  <c:v>2.19937849</c:v>
                </c:pt>
                <c:pt idx="5015">
                  <c:v>2.1999297100000001</c:v>
                </c:pt>
                <c:pt idx="5016">
                  <c:v>2.2000801600000002</c:v>
                </c:pt>
                <c:pt idx="5017">
                  <c:v>2.2007215000000002</c:v>
                </c:pt>
                <c:pt idx="5018">
                  <c:v>2.2010123699999999</c:v>
                </c:pt>
                <c:pt idx="5019">
                  <c:v>2.2016539599999998</c:v>
                </c:pt>
                <c:pt idx="5020">
                  <c:v>2.2023556200000001</c:v>
                </c:pt>
                <c:pt idx="5021">
                  <c:v>2.2028067099999999</c:v>
                </c:pt>
                <c:pt idx="5022">
                  <c:v>2.2031877</c:v>
                </c:pt>
                <c:pt idx="5023">
                  <c:v>2.2039294200000001</c:v>
                </c:pt>
                <c:pt idx="5024">
                  <c:v>2.2042801399999998</c:v>
                </c:pt>
                <c:pt idx="5025">
                  <c:v>2.2045109300000001</c:v>
                </c:pt>
                <c:pt idx="5026">
                  <c:v>2.2051222300000002</c:v>
                </c:pt>
                <c:pt idx="5027">
                  <c:v>2.2058741999999998</c:v>
                </c:pt>
                <c:pt idx="5028">
                  <c:v>2.2063152800000001</c:v>
                </c:pt>
                <c:pt idx="5029">
                  <c:v>2.2067263100000001</c:v>
                </c:pt>
                <c:pt idx="5030">
                  <c:v>2.20734787</c:v>
                </c:pt>
                <c:pt idx="5031">
                  <c:v>2.2078990900000002</c:v>
                </c:pt>
                <c:pt idx="5032">
                  <c:v>2.2081499099999999</c:v>
                </c:pt>
                <c:pt idx="5033">
                  <c:v>2.2086811100000001</c:v>
                </c:pt>
                <c:pt idx="5034">
                  <c:v>2.2091925099999998</c:v>
                </c:pt>
                <c:pt idx="5035">
                  <c:v>2.2095813799999999</c:v>
                </c:pt>
                <c:pt idx="5036">
                  <c:v>2.2102439399999998</c:v>
                </c:pt>
                <c:pt idx="5037">
                  <c:v>2.2108674000000001</c:v>
                </c:pt>
                <c:pt idx="5038">
                  <c:v>2.2111985700000001</c:v>
                </c:pt>
                <c:pt idx="5039">
                  <c:v>2.2116978199999999</c:v>
                </c:pt>
                <c:pt idx="5040">
                  <c:v>2.2120392299999998</c:v>
                </c:pt>
                <c:pt idx="5041">
                  <c:v>2.2127511499999999</c:v>
                </c:pt>
                <c:pt idx="5042">
                  <c:v>2.2132523100000001</c:v>
                </c:pt>
                <c:pt idx="5043">
                  <c:v>2.2137637099999998</c:v>
                </c:pt>
                <c:pt idx="5044">
                  <c:v>2.2143750199999999</c:v>
                </c:pt>
                <c:pt idx="5045">
                  <c:v>2.2147560099999999</c:v>
                </c:pt>
                <c:pt idx="5046">
                  <c:v>2.2152571700000001</c:v>
                </c:pt>
                <c:pt idx="5047">
                  <c:v>2.2158587000000001</c:v>
                </c:pt>
                <c:pt idx="5048">
                  <c:v>2.2162895200000001</c:v>
                </c:pt>
                <c:pt idx="5049">
                  <c:v>2.2169013</c:v>
                </c:pt>
                <c:pt idx="5050">
                  <c:v>2.2171418699999998</c:v>
                </c:pt>
                <c:pt idx="5051">
                  <c:v>2.2179536799999999</c:v>
                </c:pt>
                <c:pt idx="5052">
                  <c:v>2.2184150200000001</c:v>
                </c:pt>
                <c:pt idx="5053">
                  <c:v>2.2188258200000002</c:v>
                </c:pt>
                <c:pt idx="5054">
                  <c:v>2.2192668900000001</c:v>
                </c:pt>
                <c:pt idx="5055">
                  <c:v>2.2197382499999998</c:v>
                </c:pt>
                <c:pt idx="5056">
                  <c:v>2.2202394000000001</c:v>
                </c:pt>
                <c:pt idx="5057">
                  <c:v>2.22074032</c:v>
                </c:pt>
                <c:pt idx="5058">
                  <c:v>2.2211415799999998</c:v>
                </c:pt>
                <c:pt idx="5059">
                  <c:v>2.2215726400000002</c:v>
                </c:pt>
                <c:pt idx="5060">
                  <c:v>2.2224047200000001</c:v>
                </c:pt>
                <c:pt idx="5061">
                  <c:v>2.2226650700000001</c:v>
                </c:pt>
                <c:pt idx="5062">
                  <c:v>2.2232165300000002</c:v>
                </c:pt>
                <c:pt idx="5063">
                  <c:v>2.2235775000000002</c:v>
                </c:pt>
                <c:pt idx="5064">
                  <c:v>2.2241189499999998</c:v>
                </c:pt>
                <c:pt idx="5065">
                  <c:v>2.22467017</c:v>
                </c:pt>
                <c:pt idx="5066">
                  <c:v>2.22542214</c:v>
                </c:pt>
                <c:pt idx="5067">
                  <c:v>2.2256927499999999</c:v>
                </c:pt>
                <c:pt idx="5068">
                  <c:v>2.2260937699999999</c:v>
                </c:pt>
                <c:pt idx="5069">
                  <c:v>2.2266452299999999</c:v>
                </c:pt>
                <c:pt idx="5070">
                  <c:v>2.2271361399999998</c:v>
                </c:pt>
                <c:pt idx="5071">
                  <c:v>2.2278177700000001</c:v>
                </c:pt>
                <c:pt idx="5072">
                  <c:v>2.2283091499999998</c:v>
                </c:pt>
                <c:pt idx="5073">
                  <c:v>2.2286098000000001</c:v>
                </c:pt>
                <c:pt idx="5074">
                  <c:v>2.2293415099999998</c:v>
                </c:pt>
                <c:pt idx="5075">
                  <c:v>2.2298326500000001</c:v>
                </c:pt>
                <c:pt idx="5076">
                  <c:v>2.23001337</c:v>
                </c:pt>
                <c:pt idx="5077">
                  <c:v>2.23060489</c:v>
                </c:pt>
                <c:pt idx="5078">
                  <c:v>2.23123622</c:v>
                </c:pt>
                <c:pt idx="5079">
                  <c:v>2.23180771</c:v>
                </c:pt>
                <c:pt idx="5080">
                  <c:v>2.2323691800000001</c:v>
                </c:pt>
                <c:pt idx="5081">
                  <c:v>2.23265958</c:v>
                </c:pt>
                <c:pt idx="5082">
                  <c:v>2.2331209200000002</c:v>
                </c:pt>
                <c:pt idx="5083">
                  <c:v>2.2338726499999999</c:v>
                </c:pt>
                <c:pt idx="5084">
                  <c:v>2.2342336199999999</c:v>
                </c:pt>
                <c:pt idx="5085">
                  <c:v>2.2346847099999998</c:v>
                </c:pt>
                <c:pt idx="5086">
                  <c:v>2.2352159</c:v>
                </c:pt>
                <c:pt idx="5087">
                  <c:v>2.2357072800000002</c:v>
                </c:pt>
                <c:pt idx="5088">
                  <c:v>2.2361497899999998</c:v>
                </c:pt>
                <c:pt idx="5089">
                  <c:v>2.23678899</c:v>
                </c:pt>
                <c:pt idx="5090">
                  <c:v>2.2370805699999998</c:v>
                </c:pt>
                <c:pt idx="5091">
                  <c:v>2.2376306100000001</c:v>
                </c:pt>
                <c:pt idx="5092">
                  <c:v>2.2382633699999999</c:v>
                </c:pt>
                <c:pt idx="5093">
                  <c:v>2.23877478</c:v>
                </c:pt>
                <c:pt idx="5094">
                  <c:v>2.2392759299999998</c:v>
                </c:pt>
                <c:pt idx="5095">
                  <c:v>2.2396969800000002</c:v>
                </c:pt>
                <c:pt idx="5096">
                  <c:v>2.2403385600000001</c:v>
                </c:pt>
                <c:pt idx="5097">
                  <c:v>2.2407195600000001</c:v>
                </c:pt>
                <c:pt idx="5098">
                  <c:v>2.2412106999999999</c:v>
                </c:pt>
                <c:pt idx="5099">
                  <c:v>2.24177217</c:v>
                </c:pt>
                <c:pt idx="5100">
                  <c:v>2.2423133900000001</c:v>
                </c:pt>
                <c:pt idx="5101">
                  <c:v>2.2425641999999999</c:v>
                </c:pt>
                <c:pt idx="5102">
                  <c:v>2.2431755099999999</c:v>
                </c:pt>
                <c:pt idx="5103">
                  <c:v>2.2439372500000001</c:v>
                </c:pt>
                <c:pt idx="5104">
                  <c:v>2.2440977100000001</c:v>
                </c:pt>
                <c:pt idx="5105">
                  <c:v>2.2448897400000001</c:v>
                </c:pt>
                <c:pt idx="5106">
                  <c:v>2.2452304399999998</c:v>
                </c:pt>
                <c:pt idx="5107">
                  <c:v>2.2457718799999999</c:v>
                </c:pt>
                <c:pt idx="5108">
                  <c:v>2.2464535200000002</c:v>
                </c:pt>
                <c:pt idx="5109">
                  <c:v>2.24693465</c:v>
                </c:pt>
                <c:pt idx="5110">
                  <c:v>2.24732566</c:v>
                </c:pt>
                <c:pt idx="5111">
                  <c:v>2.24771667</c:v>
                </c:pt>
                <c:pt idx="5112">
                  <c:v>2.24818754</c:v>
                </c:pt>
                <c:pt idx="5113">
                  <c:v>2.2488694200000001</c:v>
                </c:pt>
                <c:pt idx="5114">
                  <c:v>2.2491903299999998</c:v>
                </c:pt>
                <c:pt idx="5115">
                  <c:v>2.2497618199999998</c:v>
                </c:pt>
                <c:pt idx="5116">
                  <c:v>2.2502727500000002</c:v>
                </c:pt>
                <c:pt idx="5117">
                  <c:v>2.2506938000000001</c:v>
                </c:pt>
                <c:pt idx="5118">
                  <c:v>2.2513456299999999</c:v>
                </c:pt>
                <c:pt idx="5119">
                  <c:v>2.2518868400000001</c:v>
                </c:pt>
                <c:pt idx="5120">
                  <c:v>2.2522077600000001</c:v>
                </c:pt>
                <c:pt idx="5121">
                  <c:v>2.2526288000000001</c:v>
                </c:pt>
                <c:pt idx="5122">
                  <c:v>2.2532200800000002</c:v>
                </c:pt>
                <c:pt idx="5123">
                  <c:v>2.2540421500000001</c:v>
                </c:pt>
                <c:pt idx="5124">
                  <c:v>2.25431275</c:v>
                </c:pt>
                <c:pt idx="5125">
                  <c:v>2.2547438099999999</c:v>
                </c:pt>
                <c:pt idx="5126">
                  <c:v>2.2552549800000001</c:v>
                </c:pt>
                <c:pt idx="5127">
                  <c:v>2.2557561399999999</c:v>
                </c:pt>
                <c:pt idx="5128">
                  <c:v>2.2562475200000001</c:v>
                </c:pt>
                <c:pt idx="5129">
                  <c:v>2.25687909</c:v>
                </c:pt>
                <c:pt idx="5130">
                  <c:v>2.2573902600000002</c:v>
                </c:pt>
                <c:pt idx="5131">
                  <c:v>2.2577710199999999</c:v>
                </c:pt>
                <c:pt idx="5132">
                  <c:v>2.25844288</c:v>
                </c:pt>
                <c:pt idx="5133">
                  <c:v>2.2589139899999999</c:v>
                </c:pt>
                <c:pt idx="5134">
                  <c:v>2.2590944799999999</c:v>
                </c:pt>
                <c:pt idx="5135">
                  <c:v>2.2599265599999998</c:v>
                </c:pt>
                <c:pt idx="5136">
                  <c:v>2.2603273399999999</c:v>
                </c:pt>
                <c:pt idx="5137">
                  <c:v>2.2607586400000002</c:v>
                </c:pt>
                <c:pt idx="5138">
                  <c:v>2.2614903499999999</c:v>
                </c:pt>
                <c:pt idx="5139">
                  <c:v>2.2619099600000001</c:v>
                </c:pt>
                <c:pt idx="5140">
                  <c:v>2.26246262</c:v>
                </c:pt>
                <c:pt idx="5141">
                  <c:v>2.2628438499999999</c:v>
                </c:pt>
                <c:pt idx="5142">
                  <c:v>2.26324463</c:v>
                </c:pt>
                <c:pt idx="5143">
                  <c:v>2.26358557</c:v>
                </c:pt>
                <c:pt idx="5144">
                  <c:v>2.2643070199999999</c:v>
                </c:pt>
                <c:pt idx="5145">
                  <c:v>2.2647480999999998</c:v>
                </c:pt>
                <c:pt idx="5146">
                  <c:v>2.2650990499999999</c:v>
                </c:pt>
                <c:pt idx="5147">
                  <c:v>2.2655200999999998</c:v>
                </c:pt>
                <c:pt idx="5148">
                  <c:v>2.2661516700000002</c:v>
                </c:pt>
                <c:pt idx="5149">
                  <c:v>2.2667133800000001</c:v>
                </c:pt>
                <c:pt idx="5150">
                  <c:v>2.2671339499999998</c:v>
                </c:pt>
                <c:pt idx="5151">
                  <c:v>2.26762533</c:v>
                </c:pt>
                <c:pt idx="5152">
                  <c:v>2.2683670500000002</c:v>
                </c:pt>
                <c:pt idx="5153">
                  <c:v>2.2688682099999999</c:v>
                </c:pt>
                <c:pt idx="5154">
                  <c:v>2.2690990000000002</c:v>
                </c:pt>
                <c:pt idx="5155">
                  <c:v>2.2698607399999999</c:v>
                </c:pt>
                <c:pt idx="5156">
                  <c:v>2.27020168</c:v>
                </c:pt>
                <c:pt idx="5157">
                  <c:v>2.2708933400000002</c:v>
                </c:pt>
                <c:pt idx="5158">
                  <c:v>2.2712941199999999</c:v>
                </c:pt>
                <c:pt idx="5159">
                  <c:v>2.2717354300000001</c:v>
                </c:pt>
                <c:pt idx="5160">
                  <c:v>2.2722566099999999</c:v>
                </c:pt>
                <c:pt idx="5161">
                  <c:v>2.2727577700000001</c:v>
                </c:pt>
                <c:pt idx="5162">
                  <c:v>2.2733192400000002</c:v>
                </c:pt>
                <c:pt idx="5163">
                  <c:v>2.2738204</c:v>
                </c:pt>
                <c:pt idx="5164">
                  <c:v>2.2742617100000002</c:v>
                </c:pt>
                <c:pt idx="5165">
                  <c:v>2.2747926700000001</c:v>
                </c:pt>
                <c:pt idx="5166">
                  <c:v>2.2750735299999998</c:v>
                </c:pt>
                <c:pt idx="5167">
                  <c:v>2.2760159999999998</c:v>
                </c:pt>
                <c:pt idx="5168">
                  <c:v>2.2764468199999999</c:v>
                </c:pt>
                <c:pt idx="5169">
                  <c:v>2.27675772</c:v>
                </c:pt>
                <c:pt idx="5170">
                  <c:v>2.27737927</c:v>
                </c:pt>
                <c:pt idx="5171">
                  <c:v>2.27780008</c:v>
                </c:pt>
                <c:pt idx="5172">
                  <c:v>2.27840161</c:v>
                </c:pt>
                <c:pt idx="5173">
                  <c:v>2.2786521899999999</c:v>
                </c:pt>
                <c:pt idx="5174">
                  <c:v>2.2792940100000001</c:v>
                </c:pt>
                <c:pt idx="5175">
                  <c:v>2.2797749</c:v>
                </c:pt>
                <c:pt idx="5176">
                  <c:v>2.2801761599999999</c:v>
                </c:pt>
                <c:pt idx="5177">
                  <c:v>2.2808074999999999</c:v>
                </c:pt>
                <c:pt idx="5178">
                  <c:v>2.2812085199999999</c:v>
                </c:pt>
                <c:pt idx="5179">
                  <c:v>2.2817699899999999</c:v>
                </c:pt>
                <c:pt idx="5180">
                  <c:v>2.2823812999999999</c:v>
                </c:pt>
                <c:pt idx="5181">
                  <c:v>2.2826821800000001</c:v>
                </c:pt>
                <c:pt idx="5182">
                  <c:v>2.2830128699999999</c:v>
                </c:pt>
                <c:pt idx="5183">
                  <c:v>2.28353429</c:v>
                </c:pt>
                <c:pt idx="5184">
                  <c:v>2.2843163</c:v>
                </c:pt>
                <c:pt idx="5185">
                  <c:v>2.2847271</c:v>
                </c:pt>
                <c:pt idx="5186">
                  <c:v>2.2852485200000001</c:v>
                </c:pt>
                <c:pt idx="5187">
                  <c:v>2.2854890800000001</c:v>
                </c:pt>
                <c:pt idx="5188">
                  <c:v>2.2860703500000001</c:v>
                </c:pt>
                <c:pt idx="5189">
                  <c:v>2.2865917699999998</c:v>
                </c:pt>
                <c:pt idx="5190">
                  <c:v>2.2872433700000001</c:v>
                </c:pt>
                <c:pt idx="5191">
                  <c:v>2.2876644100000001</c:v>
                </c:pt>
                <c:pt idx="5192">
                  <c:v>2.2882237399999998</c:v>
                </c:pt>
                <c:pt idx="5193">
                  <c:v>2.2886369200000001</c:v>
                </c:pt>
                <c:pt idx="5194">
                  <c:v>2.28902888</c:v>
                </c:pt>
                <c:pt idx="5195">
                  <c:v>2.2896790500000002</c:v>
                </c:pt>
                <c:pt idx="5196">
                  <c:v>2.2899699199999999</c:v>
                </c:pt>
                <c:pt idx="5197">
                  <c:v>2.2905514199999999</c:v>
                </c:pt>
                <c:pt idx="5198">
                  <c:v>2.2910926300000001</c:v>
                </c:pt>
                <c:pt idx="5199">
                  <c:v>2.2916140600000001</c:v>
                </c:pt>
                <c:pt idx="5200">
                  <c:v>2.29207516</c:v>
                </c:pt>
                <c:pt idx="5201">
                  <c:v>2.2925362599999999</c:v>
                </c:pt>
                <c:pt idx="5202">
                  <c:v>2.2932078800000002</c:v>
                </c:pt>
                <c:pt idx="5203">
                  <c:v>2.29347849</c:v>
                </c:pt>
                <c:pt idx="5204">
                  <c:v>2.2941000499999999</c:v>
                </c:pt>
                <c:pt idx="5205">
                  <c:v>2.2947416299999999</c:v>
                </c:pt>
                <c:pt idx="5206">
                  <c:v>2.2953231299999999</c:v>
                </c:pt>
                <c:pt idx="5207">
                  <c:v>2.2955434299999999</c:v>
                </c:pt>
                <c:pt idx="5208">
                  <c:v>2.2960550799999999</c:v>
                </c:pt>
                <c:pt idx="5209">
                  <c:v>2.2966063000000001</c:v>
                </c:pt>
                <c:pt idx="5210">
                  <c:v>2.2971074599999999</c:v>
                </c:pt>
                <c:pt idx="5211">
                  <c:v>2.2975785700000002</c:v>
                </c:pt>
                <c:pt idx="5212">
                  <c:v>2.2983405600000002</c:v>
                </c:pt>
                <c:pt idx="5213">
                  <c:v>2.2987613699999998</c:v>
                </c:pt>
                <c:pt idx="5214">
                  <c:v>2.29906225</c:v>
                </c:pt>
                <c:pt idx="5215">
                  <c:v>2.2996737999999999</c:v>
                </c:pt>
                <c:pt idx="5216">
                  <c:v>2.2999744400000002</c:v>
                </c:pt>
                <c:pt idx="5217">
                  <c:v>2.3006861199999999</c:v>
                </c:pt>
                <c:pt idx="5218">
                  <c:v>2.3010771299999999</c:v>
                </c:pt>
                <c:pt idx="5219">
                  <c:v>2.3015384700000001</c:v>
                </c:pt>
                <c:pt idx="5220">
                  <c:v>2.3022501499999999</c:v>
                </c:pt>
                <c:pt idx="5221">
                  <c:v>2.3026108700000001</c:v>
                </c:pt>
                <c:pt idx="5222">
                  <c:v>2.3031320599999998</c:v>
                </c:pt>
                <c:pt idx="5223">
                  <c:v>2.3033828700000001</c:v>
                </c:pt>
                <c:pt idx="5224">
                  <c:v>2.30421495</c:v>
                </c:pt>
                <c:pt idx="5225">
                  <c:v>2.30439544</c:v>
                </c:pt>
                <c:pt idx="5226">
                  <c:v>2.3050069799999999</c:v>
                </c:pt>
                <c:pt idx="5227">
                  <c:v>2.3056283</c:v>
                </c:pt>
                <c:pt idx="5228">
                  <c:v>2.30598927</c:v>
                </c:pt>
                <c:pt idx="5229">
                  <c:v>2.3065805400000001</c:v>
                </c:pt>
                <c:pt idx="5230">
                  <c:v>2.3071320100000001</c:v>
                </c:pt>
                <c:pt idx="5231">
                  <c:v>2.30761313</c:v>
                </c:pt>
                <c:pt idx="5232">
                  <c:v>2.3080542099999999</c:v>
                </c:pt>
                <c:pt idx="5233">
                  <c:v>2.3086054300000001</c:v>
                </c:pt>
                <c:pt idx="5234">
                  <c:v>2.30918694</c:v>
                </c:pt>
                <c:pt idx="5235">
                  <c:v>2.3095278700000001</c:v>
                </c:pt>
                <c:pt idx="5236">
                  <c:v>2.3102796099999998</c:v>
                </c:pt>
                <c:pt idx="5237">
                  <c:v>2.3105304200000001</c:v>
                </c:pt>
                <c:pt idx="5238">
                  <c:v>2.3111116900000002</c:v>
                </c:pt>
                <c:pt idx="5239">
                  <c:v>2.3115127100000001</c:v>
                </c:pt>
                <c:pt idx="5240">
                  <c:v>2.3121240099999998</c:v>
                </c:pt>
                <c:pt idx="5241">
                  <c:v>2.31256533</c:v>
                </c:pt>
                <c:pt idx="5242">
                  <c:v>2.31323671</c:v>
                </c:pt>
                <c:pt idx="5243">
                  <c:v>2.3137679100000001</c:v>
                </c:pt>
                <c:pt idx="5244">
                  <c:v>2.3140387499999999</c:v>
                </c:pt>
                <c:pt idx="5245">
                  <c:v>2.3146703199999998</c:v>
                </c:pt>
                <c:pt idx="5246">
                  <c:v>2.3152923599999999</c:v>
                </c:pt>
                <c:pt idx="5247">
                  <c:v>2.3156225699999999</c:v>
                </c:pt>
                <c:pt idx="5248">
                  <c:v>2.3160736599999998</c:v>
                </c:pt>
                <c:pt idx="5249">
                  <c:v>2.31637454</c:v>
                </c:pt>
                <c:pt idx="5250">
                  <c:v>2.3168959600000001</c:v>
                </c:pt>
                <c:pt idx="5251">
                  <c:v>2.3176174199999999</c:v>
                </c:pt>
                <c:pt idx="5252">
                  <c:v>2.31814885</c:v>
                </c:pt>
                <c:pt idx="5253">
                  <c:v>2.31857991</c:v>
                </c:pt>
                <c:pt idx="5254">
                  <c:v>2.3190813100000001</c:v>
                </c:pt>
                <c:pt idx="5255">
                  <c:v>2.3194921000000002</c:v>
                </c:pt>
                <c:pt idx="5256">
                  <c:v>2.3202040199999998</c:v>
                </c:pt>
                <c:pt idx="5257">
                  <c:v>2.32056475</c:v>
                </c:pt>
                <c:pt idx="5258">
                  <c:v>2.32131672</c:v>
                </c:pt>
                <c:pt idx="5259">
                  <c:v>2.3215572799999999</c:v>
                </c:pt>
                <c:pt idx="5260">
                  <c:v>2.3222188899999998</c:v>
                </c:pt>
                <c:pt idx="5261">
                  <c:v>2.3228201899999998</c:v>
                </c:pt>
                <c:pt idx="5262">
                  <c:v>2.3232414700000001</c:v>
                </c:pt>
                <c:pt idx="5263">
                  <c:v>2.3237226</c:v>
                </c:pt>
                <c:pt idx="5264">
                  <c:v>2.3240633000000002</c:v>
                </c:pt>
                <c:pt idx="5265">
                  <c:v>2.3244943600000001</c:v>
                </c:pt>
                <c:pt idx="5266">
                  <c:v>2.3251659899999999</c:v>
                </c:pt>
                <c:pt idx="5267">
                  <c:v>2.32571745</c:v>
                </c:pt>
                <c:pt idx="5268">
                  <c:v>2.3261084599999999</c:v>
                </c:pt>
                <c:pt idx="5269">
                  <c:v>2.3267700699999998</c:v>
                </c:pt>
                <c:pt idx="5270">
                  <c:v>2.3271911099999998</c:v>
                </c:pt>
                <c:pt idx="5271">
                  <c:v>2.32765222</c:v>
                </c:pt>
                <c:pt idx="5272">
                  <c:v>2.3280634899999999</c:v>
                </c:pt>
                <c:pt idx="5273">
                  <c:v>2.3286445100000002</c:v>
                </c:pt>
                <c:pt idx="5274">
                  <c:v>2.3290455300000001</c:v>
                </c:pt>
                <c:pt idx="5275">
                  <c:v>2.32950664</c:v>
                </c:pt>
                <c:pt idx="5276">
                  <c:v>2.3301582299999999</c:v>
                </c:pt>
                <c:pt idx="5277">
                  <c:v>2.33062959</c:v>
                </c:pt>
                <c:pt idx="5278">
                  <c:v>2.331321</c:v>
                </c:pt>
                <c:pt idx="5279">
                  <c:v>2.33182263</c:v>
                </c:pt>
                <c:pt idx="5280">
                  <c:v>2.33222342</c:v>
                </c:pt>
                <c:pt idx="5281">
                  <c:v>2.3325443300000002</c:v>
                </c:pt>
                <c:pt idx="5282">
                  <c:v>2.33320594</c:v>
                </c:pt>
                <c:pt idx="5283">
                  <c:v>2.33364701</c:v>
                </c:pt>
                <c:pt idx="5284">
                  <c:v>2.3343186399999998</c:v>
                </c:pt>
                <c:pt idx="5285">
                  <c:v>2.3345589599999998</c:v>
                </c:pt>
                <c:pt idx="5286">
                  <c:v>2.33524084</c:v>
                </c:pt>
                <c:pt idx="5287">
                  <c:v>2.33587217</c:v>
                </c:pt>
                <c:pt idx="5288">
                  <c:v>2.33602262</c:v>
                </c:pt>
                <c:pt idx="5289">
                  <c:v>2.3369247899999999</c:v>
                </c:pt>
                <c:pt idx="5290">
                  <c:v>2.3372757399999999</c:v>
                </c:pt>
                <c:pt idx="5291">
                  <c:v>2.33764672</c:v>
                </c:pt>
                <c:pt idx="5292">
                  <c:v>2.3384084700000001</c:v>
                </c:pt>
                <c:pt idx="5293">
                  <c:v>2.3387091199999999</c:v>
                </c:pt>
                <c:pt idx="5294">
                  <c:v>2.3393008700000002</c:v>
                </c:pt>
                <c:pt idx="5295">
                  <c:v>2.3397519600000001</c:v>
                </c:pt>
                <c:pt idx="5296">
                  <c:v>2.3401932699999999</c:v>
                </c:pt>
                <c:pt idx="5297">
                  <c:v>2.34055591</c:v>
                </c:pt>
                <c:pt idx="5298">
                  <c:v>2.3413646199999998</c:v>
                </c:pt>
                <c:pt idx="5299">
                  <c:v>2.3413846500000002</c:v>
                </c:pt>
                <c:pt idx="5300">
                  <c:v>2.3423368899999999</c:v>
                </c:pt>
                <c:pt idx="5301">
                  <c:v>2.3426489799999999</c:v>
                </c:pt>
                <c:pt idx="5302">
                  <c:v>2.3433306200000001</c:v>
                </c:pt>
                <c:pt idx="5303">
                  <c:v>2.34354138</c:v>
                </c:pt>
                <c:pt idx="5304">
                  <c:v>2.3442530600000002</c:v>
                </c:pt>
                <c:pt idx="5305">
                  <c:v>2.3447341900000001</c:v>
                </c:pt>
                <c:pt idx="5306">
                  <c:v>2.3450748899999998</c:v>
                </c:pt>
                <c:pt idx="5307">
                  <c:v>2.34579659</c:v>
                </c:pt>
                <c:pt idx="5308">
                  <c:v>2.3460271399999999</c:v>
                </c:pt>
                <c:pt idx="5309">
                  <c:v>2.34659839</c:v>
                </c:pt>
                <c:pt idx="5310">
                  <c:v>2.3470196699999999</c:v>
                </c:pt>
                <c:pt idx="5311">
                  <c:v>2.3475508700000001</c:v>
                </c:pt>
                <c:pt idx="5312">
                  <c:v>2.3481223600000001</c:v>
                </c:pt>
                <c:pt idx="5313">
                  <c:v>2.3486936100000002</c:v>
                </c:pt>
                <c:pt idx="5314">
                  <c:v>2.3493051500000002</c:v>
                </c:pt>
                <c:pt idx="5315">
                  <c:v>2.34957576</c:v>
                </c:pt>
                <c:pt idx="5316">
                  <c:v>2.3501973199999999</c:v>
                </c:pt>
                <c:pt idx="5317">
                  <c:v>2.3506684299999998</c:v>
                </c:pt>
                <c:pt idx="5318">
                  <c:v>2.35133028</c:v>
                </c:pt>
                <c:pt idx="5319">
                  <c:v>2.3518514599999998</c:v>
                </c:pt>
                <c:pt idx="5320">
                  <c:v>2.3522324600000002</c:v>
                </c:pt>
                <c:pt idx="5321">
                  <c:v>2.3526031999999999</c:v>
                </c:pt>
                <c:pt idx="5322">
                  <c:v>2.35309458</c:v>
                </c:pt>
                <c:pt idx="5323">
                  <c:v>2.3540067699999998</c:v>
                </c:pt>
                <c:pt idx="5324">
                  <c:v>2.35418701</c:v>
                </c:pt>
                <c:pt idx="5325">
                  <c:v>2.3547585</c:v>
                </c:pt>
                <c:pt idx="5326">
                  <c:v>2.35529995</c:v>
                </c:pt>
                <c:pt idx="5327">
                  <c:v>2.3556005999999998</c:v>
                </c:pt>
                <c:pt idx="5328">
                  <c:v>2.3562521900000002</c:v>
                </c:pt>
                <c:pt idx="5329">
                  <c:v>2.3564424499999999</c:v>
                </c:pt>
                <c:pt idx="5330">
                  <c:v>2.3570241900000002</c:v>
                </c:pt>
                <c:pt idx="5331">
                  <c:v>2.3575653999999999</c:v>
                </c:pt>
                <c:pt idx="5332">
                  <c:v>2.3580765700000001</c:v>
                </c:pt>
                <c:pt idx="5333">
                  <c:v>2.3586180200000002</c:v>
                </c:pt>
                <c:pt idx="5334">
                  <c:v>2.3591792599999999</c:v>
                </c:pt>
                <c:pt idx="5335">
                  <c:v>2.3597104500000001</c:v>
                </c:pt>
                <c:pt idx="5336">
                  <c:v>2.3601617799999999</c:v>
                </c:pt>
                <c:pt idx="5337">
                  <c:v>2.3606629400000001</c:v>
                </c:pt>
                <c:pt idx="5338">
                  <c:v>2.36110401</c:v>
                </c:pt>
                <c:pt idx="5339">
                  <c:v>2.3616254300000001</c:v>
                </c:pt>
                <c:pt idx="5340">
                  <c:v>2.36232686</c:v>
                </c:pt>
                <c:pt idx="5341">
                  <c:v>2.3627681699999998</c:v>
                </c:pt>
                <c:pt idx="5342">
                  <c:v>2.3631291399999999</c:v>
                </c:pt>
                <c:pt idx="5343">
                  <c:v>2.3635899999999999</c:v>
                </c:pt>
                <c:pt idx="5344">
                  <c:v>2.3639912600000001</c:v>
                </c:pt>
                <c:pt idx="5345">
                  <c:v>2.3646726600000001</c:v>
                </c:pt>
                <c:pt idx="5346">
                  <c:v>2.3653643099999999</c:v>
                </c:pt>
                <c:pt idx="5347">
                  <c:v>2.3658056300000001</c:v>
                </c:pt>
                <c:pt idx="5348">
                  <c:v>2.3663268099999999</c:v>
                </c:pt>
                <c:pt idx="5349">
                  <c:v>2.3664746299999999</c:v>
                </c:pt>
                <c:pt idx="5350">
                  <c:v>2.3671894099999999</c:v>
                </c:pt>
                <c:pt idx="5351">
                  <c:v>2.3676505099999998</c:v>
                </c:pt>
                <c:pt idx="5352">
                  <c:v>2.36824155</c:v>
                </c:pt>
                <c:pt idx="5353">
                  <c:v>2.36878228</c:v>
                </c:pt>
                <c:pt idx="5354">
                  <c:v>2.36923409</c:v>
                </c:pt>
                <c:pt idx="5355">
                  <c:v>2.3695046899999999</c:v>
                </c:pt>
                <c:pt idx="5356">
                  <c:v>2.3702561900000001</c:v>
                </c:pt>
                <c:pt idx="5357">
                  <c:v>2.3705172499999998</c:v>
                </c:pt>
                <c:pt idx="5358">
                  <c:v>2.3710884999999999</c:v>
                </c:pt>
                <c:pt idx="5359">
                  <c:v>2.3717100599999998</c:v>
                </c:pt>
                <c:pt idx="5360">
                  <c:v>2.3721711600000002</c:v>
                </c:pt>
                <c:pt idx="5361">
                  <c:v>2.37281275</c:v>
                </c:pt>
                <c:pt idx="5362">
                  <c:v>2.3729529399999998</c:v>
                </c:pt>
                <c:pt idx="5363">
                  <c:v>2.3734343099999999</c:v>
                </c:pt>
                <c:pt idx="5364">
                  <c:v>2.3741359700000002</c:v>
                </c:pt>
                <c:pt idx="5365">
                  <c:v>2.3749177499999998</c:v>
                </c:pt>
                <c:pt idx="5366">
                  <c:v>2.37503815</c:v>
                </c:pt>
                <c:pt idx="5367">
                  <c:v>2.3756396799999999</c:v>
                </c:pt>
                <c:pt idx="5368">
                  <c:v>2.3761611</c:v>
                </c:pt>
                <c:pt idx="5369">
                  <c:v>2.37701297</c:v>
                </c:pt>
                <c:pt idx="5370">
                  <c:v>2.3772435199999999</c:v>
                </c:pt>
                <c:pt idx="5371">
                  <c:v>2.3778350399999999</c:v>
                </c:pt>
                <c:pt idx="5372">
                  <c:v>2.3781857500000001</c:v>
                </c:pt>
                <c:pt idx="5373">
                  <c:v>2.3789577500000001</c:v>
                </c:pt>
                <c:pt idx="5374">
                  <c:v>2.3793788</c:v>
                </c:pt>
                <c:pt idx="5375">
                  <c:v>2.3798398999999999</c:v>
                </c:pt>
                <c:pt idx="5376">
                  <c:v>2.38017082</c:v>
                </c:pt>
                <c:pt idx="5377">
                  <c:v>2.3806722200000001</c:v>
                </c:pt>
                <c:pt idx="5378">
                  <c:v>2.3812234399999999</c:v>
                </c:pt>
                <c:pt idx="5379">
                  <c:v>2.38178468</c:v>
                </c:pt>
                <c:pt idx="5380">
                  <c:v>2.3822157399999999</c:v>
                </c:pt>
                <c:pt idx="5381">
                  <c:v>2.3826167599999999</c:v>
                </c:pt>
                <c:pt idx="5382">
                  <c:v>2.3830575899999999</c:v>
                </c:pt>
                <c:pt idx="5383">
                  <c:v>2.3835189300000001</c:v>
                </c:pt>
                <c:pt idx="5384">
                  <c:v>2.38417053</c:v>
                </c:pt>
                <c:pt idx="5385">
                  <c:v>2.38465142</c:v>
                </c:pt>
                <c:pt idx="5386">
                  <c:v>2.3852329299999999</c:v>
                </c:pt>
                <c:pt idx="5387">
                  <c:v>2.3856942700000001</c:v>
                </c:pt>
                <c:pt idx="5388">
                  <c:v>2.3862757700000001</c:v>
                </c:pt>
                <c:pt idx="5389">
                  <c:v>2.3867869399999999</c:v>
                </c:pt>
                <c:pt idx="5390">
                  <c:v>2.3872780800000002</c:v>
                </c:pt>
                <c:pt idx="5391">
                  <c:v>2.3878095099999999</c:v>
                </c:pt>
                <c:pt idx="5392">
                  <c:v>2.3882806300000001</c:v>
                </c:pt>
                <c:pt idx="5393">
                  <c:v>2.38870168</c:v>
                </c:pt>
                <c:pt idx="5394">
                  <c:v>2.38931322</c:v>
                </c:pt>
                <c:pt idx="5395">
                  <c:v>2.38977408</c:v>
                </c:pt>
                <c:pt idx="5396">
                  <c:v>2.3901853599999998</c:v>
                </c:pt>
                <c:pt idx="5397">
                  <c:v>2.3907566099999999</c:v>
                </c:pt>
                <c:pt idx="5398">
                  <c:v>2.3911976799999999</c:v>
                </c:pt>
                <c:pt idx="5399">
                  <c:v>2.39167905</c:v>
                </c:pt>
                <c:pt idx="5400">
                  <c:v>2.3920781600000001</c:v>
                </c:pt>
                <c:pt idx="5401">
                  <c:v>2.39255095</c:v>
                </c:pt>
                <c:pt idx="5402">
                  <c:v>2.3933331999999998</c:v>
                </c:pt>
                <c:pt idx="5403">
                  <c:v>2.3935947400000002</c:v>
                </c:pt>
                <c:pt idx="5404">
                  <c:v>2.3942041399999998</c:v>
                </c:pt>
                <c:pt idx="5405">
                  <c:v>2.3947863599999999</c:v>
                </c:pt>
                <c:pt idx="5406">
                  <c:v>2.3952474600000002</c:v>
                </c:pt>
                <c:pt idx="5407">
                  <c:v>2.3956186800000001</c:v>
                </c:pt>
                <c:pt idx="5408">
                  <c:v>2.39604974</c:v>
                </c:pt>
                <c:pt idx="5409">
                  <c:v>2.3968615500000001</c:v>
                </c:pt>
                <c:pt idx="5410">
                  <c:v>2.3971822299999999</c:v>
                </c:pt>
                <c:pt idx="5411">
                  <c:v>2.3976938699999999</c:v>
                </c:pt>
                <c:pt idx="5412">
                  <c:v>2.3982348400000002</c:v>
                </c:pt>
                <c:pt idx="5413">
                  <c:v>2.3986558900000001</c:v>
                </c:pt>
                <c:pt idx="5414">
                  <c:v>2.3992171299999998</c:v>
                </c:pt>
                <c:pt idx="5415">
                  <c:v>2.3997287799999998</c:v>
                </c:pt>
                <c:pt idx="5416">
                  <c:v>2.4002099000000001</c:v>
                </c:pt>
                <c:pt idx="5417">
                  <c:v>2.4006009100000001</c:v>
                </c:pt>
                <c:pt idx="5418">
                  <c:v>2.4012422600000001</c:v>
                </c:pt>
                <c:pt idx="5419">
                  <c:v>2.4015328899999999</c:v>
                </c:pt>
                <c:pt idx="5420">
                  <c:v>2.4023549599999998</c:v>
                </c:pt>
                <c:pt idx="5421">
                  <c:v>2.4026656200000001</c:v>
                </c:pt>
                <c:pt idx="5422">
                  <c:v>2.4029967800000001</c:v>
                </c:pt>
                <c:pt idx="5423">
                  <c:v>2.4035477599999999</c:v>
                </c:pt>
                <c:pt idx="5424">
                  <c:v>2.4043798399999998</c:v>
                </c:pt>
                <c:pt idx="5425">
                  <c:v>2.4047007599999999</c:v>
                </c:pt>
                <c:pt idx="5426">
                  <c:v>2.40521216</c:v>
                </c:pt>
                <c:pt idx="5427">
                  <c:v>2.40560317</c:v>
                </c:pt>
                <c:pt idx="5428">
                  <c:v>2.4059939400000001</c:v>
                </c:pt>
                <c:pt idx="5429">
                  <c:v>2.4067459100000002</c:v>
                </c:pt>
                <c:pt idx="5430">
                  <c:v>2.4073772400000002</c:v>
                </c:pt>
                <c:pt idx="5431">
                  <c:v>2.4077379699999999</c:v>
                </c:pt>
                <c:pt idx="5432">
                  <c:v>2.40821934</c:v>
                </c:pt>
                <c:pt idx="5433">
                  <c:v>2.4088006000000002</c:v>
                </c:pt>
                <c:pt idx="5434">
                  <c:v>2.4093921200000001</c:v>
                </c:pt>
                <c:pt idx="5435">
                  <c:v>2.4098334299999999</c:v>
                </c:pt>
                <c:pt idx="5436">
                  <c:v>2.4101941600000001</c:v>
                </c:pt>
                <c:pt idx="5437">
                  <c:v>2.4109261000000002</c:v>
                </c:pt>
                <c:pt idx="5438">
                  <c:v>2.41142726</c:v>
                </c:pt>
                <c:pt idx="5439">
                  <c:v>2.4115674500000002</c:v>
                </c:pt>
                <c:pt idx="5440">
                  <c:v>2.4122192899999999</c:v>
                </c:pt>
                <c:pt idx="5441">
                  <c:v>2.4127304600000001</c:v>
                </c:pt>
                <c:pt idx="5442">
                  <c:v>2.4133119600000001</c:v>
                </c:pt>
                <c:pt idx="5443">
                  <c:v>2.4136126</c:v>
                </c:pt>
                <c:pt idx="5444">
                  <c:v>2.4143343000000002</c:v>
                </c:pt>
                <c:pt idx="5445">
                  <c:v>2.4149859</c:v>
                </c:pt>
                <c:pt idx="5446">
                  <c:v>2.41540694</c:v>
                </c:pt>
                <c:pt idx="5447">
                  <c:v>2.4157378700000001</c:v>
                </c:pt>
                <c:pt idx="5448">
                  <c:v>2.4162790799999998</c:v>
                </c:pt>
                <c:pt idx="5449">
                  <c:v>2.4167301700000001</c:v>
                </c:pt>
                <c:pt idx="5450">
                  <c:v>2.4171712400000001</c:v>
                </c:pt>
                <c:pt idx="5451">
                  <c:v>2.4178428599999999</c:v>
                </c:pt>
                <c:pt idx="5452">
                  <c:v>2.41817379</c:v>
                </c:pt>
                <c:pt idx="5453">
                  <c:v>2.4188864200000002</c:v>
                </c:pt>
                <c:pt idx="5454">
                  <c:v>2.4191463</c:v>
                </c:pt>
                <c:pt idx="5455">
                  <c:v>2.4198069599999998</c:v>
                </c:pt>
                <c:pt idx="5456">
                  <c:v>2.4201467000000001</c:v>
                </c:pt>
                <c:pt idx="5457">
                  <c:v>2.42080092</c:v>
                </c:pt>
                <c:pt idx="5458">
                  <c:v>2.42132163</c:v>
                </c:pt>
                <c:pt idx="5459">
                  <c:v>2.4218225499999999</c:v>
                </c:pt>
                <c:pt idx="5460">
                  <c:v>2.4221837499999999</c:v>
                </c:pt>
                <c:pt idx="5461">
                  <c:v>2.4228851800000002</c:v>
                </c:pt>
                <c:pt idx="5462">
                  <c:v>2.4233865699999999</c:v>
                </c:pt>
                <c:pt idx="5463">
                  <c:v>2.42376733</c:v>
                </c:pt>
                <c:pt idx="5464">
                  <c:v>2.4241282900000001</c:v>
                </c:pt>
                <c:pt idx="5465">
                  <c:v>2.4246497200000001</c:v>
                </c:pt>
                <c:pt idx="5466">
                  <c:v>2.4253511400000001</c:v>
                </c:pt>
                <c:pt idx="5467">
                  <c:v>2.42557168</c:v>
                </c:pt>
                <c:pt idx="5468">
                  <c:v>2.4264037599999999</c:v>
                </c:pt>
                <c:pt idx="5469">
                  <c:v>2.4270155400000002</c:v>
                </c:pt>
                <c:pt idx="5470">
                  <c:v>2.4271357099999999</c:v>
                </c:pt>
                <c:pt idx="5471">
                  <c:v>2.4278473900000002</c:v>
                </c:pt>
                <c:pt idx="5472">
                  <c:v>2.42827868</c:v>
                </c:pt>
                <c:pt idx="5473">
                  <c:v>2.4288296699999998</c:v>
                </c:pt>
                <c:pt idx="5474">
                  <c:v>2.4294712500000002</c:v>
                </c:pt>
                <c:pt idx="5475">
                  <c:v>2.42970204</c:v>
                </c:pt>
                <c:pt idx="5476">
                  <c:v>2.43030334</c:v>
                </c:pt>
                <c:pt idx="5477">
                  <c:v>2.4308144999999999</c:v>
                </c:pt>
                <c:pt idx="5478">
                  <c:v>2.4314360599999998</c:v>
                </c:pt>
                <c:pt idx="5479">
                  <c:v>2.4317169199999999</c:v>
                </c:pt>
                <c:pt idx="5480">
                  <c:v>2.4323484899999999</c:v>
                </c:pt>
                <c:pt idx="5481">
                  <c:v>2.4326591500000001</c:v>
                </c:pt>
                <c:pt idx="5482">
                  <c:v>2.43323088</c:v>
                </c:pt>
                <c:pt idx="5483">
                  <c:v>2.4336316600000001</c:v>
                </c:pt>
                <c:pt idx="5484">
                  <c:v>2.4341828799999998</c:v>
                </c:pt>
                <c:pt idx="5485">
                  <c:v>2.4348947999999999</c:v>
                </c:pt>
                <c:pt idx="5486">
                  <c:v>2.4351351299999999</c:v>
                </c:pt>
                <c:pt idx="5487">
                  <c:v>2.4358370300000001</c:v>
                </c:pt>
                <c:pt idx="5488">
                  <c:v>2.43625808</c:v>
                </c:pt>
                <c:pt idx="5489">
                  <c:v>2.4367392099999998</c:v>
                </c:pt>
                <c:pt idx="5490">
                  <c:v>2.4373106999999998</c:v>
                </c:pt>
                <c:pt idx="5491">
                  <c:v>2.43790197</c:v>
                </c:pt>
                <c:pt idx="5492">
                  <c:v>2.43825293</c:v>
                </c:pt>
                <c:pt idx="5493">
                  <c:v>2.43892431</c:v>
                </c:pt>
                <c:pt idx="5494">
                  <c:v>2.4391348399999999</c:v>
                </c:pt>
                <c:pt idx="5495">
                  <c:v>2.4399771700000001</c:v>
                </c:pt>
                <c:pt idx="5496">
                  <c:v>2.4402678</c:v>
                </c:pt>
                <c:pt idx="5497">
                  <c:v>2.44069862</c:v>
                </c:pt>
                <c:pt idx="5498">
                  <c:v>2.4411702200000001</c:v>
                </c:pt>
                <c:pt idx="5499">
                  <c:v>2.4419319599999998</c:v>
                </c:pt>
                <c:pt idx="5500">
                  <c:v>2.44243312</c:v>
                </c:pt>
                <c:pt idx="5501">
                  <c:v>2.4428041</c:v>
                </c:pt>
                <c:pt idx="5502">
                  <c:v>2.4433252799999998</c:v>
                </c:pt>
                <c:pt idx="5503">
                  <c:v>2.4437863800000001</c:v>
                </c:pt>
                <c:pt idx="5504">
                  <c:v>2.44427752</c:v>
                </c:pt>
                <c:pt idx="5505">
                  <c:v>2.44466853</c:v>
                </c:pt>
                <c:pt idx="5506">
                  <c:v>2.4453988099999999</c:v>
                </c:pt>
                <c:pt idx="5507">
                  <c:v>2.44592214</c:v>
                </c:pt>
                <c:pt idx="5508">
                  <c:v>2.4461436299999999</c:v>
                </c:pt>
                <c:pt idx="5509">
                  <c:v>2.44665241</c:v>
                </c:pt>
                <c:pt idx="5510">
                  <c:v>2.4473044900000001</c:v>
                </c:pt>
                <c:pt idx="5511">
                  <c:v>2.4478664399999999</c:v>
                </c:pt>
                <c:pt idx="5512">
                  <c:v>2.4480068699999999</c:v>
                </c:pt>
                <c:pt idx="5513">
                  <c:v>2.4487485900000001</c:v>
                </c:pt>
                <c:pt idx="5514">
                  <c:v>2.4489088099999998</c:v>
                </c:pt>
                <c:pt idx="5515">
                  <c:v>2.4498512699999999</c:v>
                </c:pt>
                <c:pt idx="5516">
                  <c:v>2.45019221</c:v>
                </c:pt>
                <c:pt idx="5517">
                  <c:v>2.4507033800000002</c:v>
                </c:pt>
                <c:pt idx="5518">
                  <c:v>2.4510943900000002</c:v>
                </c:pt>
                <c:pt idx="5519">
                  <c:v>2.45161557</c:v>
                </c:pt>
                <c:pt idx="5520">
                  <c:v>2.4521567800000001</c:v>
                </c:pt>
                <c:pt idx="5521">
                  <c:v>2.4528186299999999</c:v>
                </c:pt>
                <c:pt idx="5522">
                  <c:v>2.4532096399999999</c:v>
                </c:pt>
                <c:pt idx="5523">
                  <c:v>2.4537308200000001</c:v>
                </c:pt>
                <c:pt idx="5524">
                  <c:v>2.4542517699999999</c:v>
                </c:pt>
                <c:pt idx="5525">
                  <c:v>2.4547832000000001</c:v>
                </c:pt>
                <c:pt idx="5526">
                  <c:v>2.4552044899999999</c:v>
                </c:pt>
                <c:pt idx="5527">
                  <c:v>2.4557256700000001</c:v>
                </c:pt>
                <c:pt idx="5528">
                  <c:v>2.4561266900000001</c:v>
                </c:pt>
                <c:pt idx="5529">
                  <c:v>2.4566178299999999</c:v>
                </c:pt>
                <c:pt idx="5530">
                  <c:v>2.4571089700000002</c:v>
                </c:pt>
                <c:pt idx="5531">
                  <c:v>2.4578006299999999</c:v>
                </c:pt>
                <c:pt idx="5532">
                  <c:v>2.4582517099999999</c:v>
                </c:pt>
                <c:pt idx="5533">
                  <c:v>2.4586930300000001</c:v>
                </c:pt>
                <c:pt idx="5534">
                  <c:v>2.4592843100000001</c:v>
                </c:pt>
                <c:pt idx="5535">
                  <c:v>2.4596052199999998</c:v>
                </c:pt>
                <c:pt idx="5536">
                  <c:v>2.4601466699999999</c:v>
                </c:pt>
                <c:pt idx="5537">
                  <c:v>2.46076798</c:v>
                </c:pt>
                <c:pt idx="5538">
                  <c:v>2.4614296000000002</c:v>
                </c:pt>
                <c:pt idx="5539">
                  <c:v>2.4615097000000001</c:v>
                </c:pt>
                <c:pt idx="5540">
                  <c:v>2.4622817000000001</c:v>
                </c:pt>
                <c:pt idx="5541">
                  <c:v>2.4626424299999998</c:v>
                </c:pt>
                <c:pt idx="5542">
                  <c:v>2.4632139199999998</c:v>
                </c:pt>
                <c:pt idx="5543">
                  <c:v>2.4636149399999998</c:v>
                </c:pt>
                <c:pt idx="5544">
                  <c:v>2.46431661</c:v>
                </c:pt>
                <c:pt idx="5545">
                  <c:v>2.4645369100000001</c:v>
                </c:pt>
                <c:pt idx="5546">
                  <c:v>2.4651687099999999</c:v>
                </c:pt>
                <c:pt idx="5547">
                  <c:v>2.4657199400000001</c:v>
                </c:pt>
                <c:pt idx="5548">
                  <c:v>2.4659104300000001</c:v>
                </c:pt>
                <c:pt idx="5549">
                  <c:v>2.46690297</c:v>
                </c:pt>
                <c:pt idx="5550">
                  <c:v>2.4672539200000001</c:v>
                </c:pt>
                <c:pt idx="5551">
                  <c:v>2.4676647200000001</c:v>
                </c:pt>
                <c:pt idx="5552">
                  <c:v>2.4680757500000001</c:v>
                </c:pt>
                <c:pt idx="5553">
                  <c:v>2.46851683</c:v>
                </c:pt>
                <c:pt idx="5554">
                  <c:v>2.46913838</c:v>
                </c:pt>
                <c:pt idx="5555">
                  <c:v>2.4696097400000001</c:v>
                </c:pt>
                <c:pt idx="5556">
                  <c:v>2.47008085</c:v>
                </c:pt>
                <c:pt idx="5557">
                  <c:v>2.4704616100000001</c:v>
                </c:pt>
                <c:pt idx="5558">
                  <c:v>2.4710731500000001</c:v>
                </c:pt>
                <c:pt idx="5559">
                  <c:v>2.4716546500000001</c:v>
                </c:pt>
                <c:pt idx="5560">
                  <c:v>2.4720957299999999</c:v>
                </c:pt>
                <c:pt idx="5561">
                  <c:v>2.4726159600000002</c:v>
                </c:pt>
                <c:pt idx="5562">
                  <c:v>2.4731781499999999</c:v>
                </c:pt>
                <c:pt idx="5563">
                  <c:v>2.47367954</c:v>
                </c:pt>
                <c:pt idx="5564">
                  <c:v>2.47425103</c:v>
                </c:pt>
                <c:pt idx="5565">
                  <c:v>2.4746217700000002</c:v>
                </c:pt>
                <c:pt idx="5566">
                  <c:v>2.47525358</c:v>
                </c:pt>
                <c:pt idx="5567">
                  <c:v>2.4757847800000001</c:v>
                </c:pt>
                <c:pt idx="5568">
                  <c:v>2.4762156000000002</c:v>
                </c:pt>
                <c:pt idx="5569">
                  <c:v>2.4764461500000001</c:v>
                </c:pt>
                <c:pt idx="5570">
                  <c:v>2.4771781000000002</c:v>
                </c:pt>
                <c:pt idx="5571">
                  <c:v>2.4778399499999999</c:v>
                </c:pt>
                <c:pt idx="5572">
                  <c:v>2.4784112</c:v>
                </c:pt>
                <c:pt idx="5573">
                  <c:v>2.47864175</c:v>
                </c:pt>
                <c:pt idx="5574">
                  <c:v>2.4794537999999999</c:v>
                </c:pt>
                <c:pt idx="5575">
                  <c:v>2.47963405</c:v>
                </c:pt>
                <c:pt idx="5576">
                  <c:v>2.4801053999999998</c:v>
                </c:pt>
                <c:pt idx="5577">
                  <c:v>2.4807069300000002</c:v>
                </c:pt>
                <c:pt idx="5578">
                  <c:v>2.4809973200000002</c:v>
                </c:pt>
                <c:pt idx="5579">
                  <c:v>2.48162913</c:v>
                </c:pt>
                <c:pt idx="5580">
                  <c:v>2.4821903700000001</c:v>
                </c:pt>
                <c:pt idx="5581">
                  <c:v>2.4824809999999999</c:v>
                </c:pt>
                <c:pt idx="5582">
                  <c:v>2.4830322300000001</c:v>
                </c:pt>
                <c:pt idx="5583">
                  <c:v>2.4836840599999999</c:v>
                </c:pt>
                <c:pt idx="5584">
                  <c:v>2.4842255099999999</c:v>
                </c:pt>
                <c:pt idx="5585">
                  <c:v>2.4844961200000002</c:v>
                </c:pt>
                <c:pt idx="5586">
                  <c:v>2.4852180499999998</c:v>
                </c:pt>
                <c:pt idx="5587">
                  <c:v>2.4858393699999999</c:v>
                </c:pt>
                <c:pt idx="5588">
                  <c:v>2.4861700500000001</c:v>
                </c:pt>
                <c:pt idx="5589">
                  <c:v>2.4865009800000002</c:v>
                </c:pt>
                <c:pt idx="5590">
                  <c:v>2.4871525800000001</c:v>
                </c:pt>
                <c:pt idx="5591">
                  <c:v>2.4878742699999998</c:v>
                </c:pt>
                <c:pt idx="5592">
                  <c:v>2.4882452499999999</c:v>
                </c:pt>
                <c:pt idx="5593">
                  <c:v>2.48876667</c:v>
                </c:pt>
                <c:pt idx="5594">
                  <c:v>2.4892575699999999</c:v>
                </c:pt>
                <c:pt idx="5595">
                  <c:v>2.4896385699999999</c:v>
                </c:pt>
                <c:pt idx="5596">
                  <c:v>2.4902100599999999</c:v>
                </c:pt>
                <c:pt idx="5597">
                  <c:v>2.4907212300000001</c:v>
                </c:pt>
                <c:pt idx="5598">
                  <c:v>2.4913427800000001</c:v>
                </c:pt>
                <c:pt idx="5599">
                  <c:v>2.4918639699999998</c:v>
                </c:pt>
                <c:pt idx="5600">
                  <c:v>2.4922251700000002</c:v>
                </c:pt>
                <c:pt idx="5601">
                  <c:v>2.4925155600000002</c:v>
                </c:pt>
                <c:pt idx="5602">
                  <c:v>2.49315715</c:v>
                </c:pt>
                <c:pt idx="5603">
                  <c:v>2.4938690700000001</c:v>
                </c:pt>
                <c:pt idx="5604">
                  <c:v>2.4943802399999999</c:v>
                </c:pt>
                <c:pt idx="5605">
                  <c:v>2.4947812599999999</c:v>
                </c:pt>
                <c:pt idx="5606">
                  <c:v>2.49535251</c:v>
                </c:pt>
                <c:pt idx="5607">
                  <c:v>2.49577355</c:v>
                </c:pt>
                <c:pt idx="5608">
                  <c:v>2.49615455</c:v>
                </c:pt>
                <c:pt idx="5609">
                  <c:v>2.4968261699999998</c:v>
                </c:pt>
                <c:pt idx="5610">
                  <c:v>2.4972777399999999</c:v>
                </c:pt>
                <c:pt idx="5611">
                  <c:v>2.4978682999999999</c:v>
                </c:pt>
                <c:pt idx="5612">
                  <c:v>2.4981994599999999</c:v>
                </c:pt>
                <c:pt idx="5613">
                  <c:v>2.4990432299999998</c:v>
                </c:pt>
                <c:pt idx="5614">
                  <c:v>2.4991822199999998</c:v>
                </c:pt>
                <c:pt idx="5615">
                  <c:v>2.4996030299999998</c:v>
                </c:pt>
                <c:pt idx="5616">
                  <c:v>2.5004050699999998</c:v>
                </c:pt>
                <c:pt idx="5617">
                  <c:v>2.50072575</c:v>
                </c:pt>
                <c:pt idx="5618">
                  <c:v>2.50119662</c:v>
                </c:pt>
                <c:pt idx="5619">
                  <c:v>2.5017583399999999</c:v>
                </c:pt>
                <c:pt idx="5620">
                  <c:v>2.5021994099999998</c:v>
                </c:pt>
                <c:pt idx="5621">
                  <c:v>2.5028209700000001</c:v>
                </c:pt>
                <c:pt idx="5622">
                  <c:v>2.5030713100000002</c:v>
                </c:pt>
                <c:pt idx="5623">
                  <c:v>2.50386357</c:v>
                </c:pt>
                <c:pt idx="5624">
                  <c:v>2.5042543400000001</c:v>
                </c:pt>
                <c:pt idx="5625">
                  <c:v>2.5046854000000001</c:v>
                </c:pt>
                <c:pt idx="5626">
                  <c:v>2.5051765399999999</c:v>
                </c:pt>
                <c:pt idx="5627">
                  <c:v>2.5058782100000001</c:v>
                </c:pt>
                <c:pt idx="5628">
                  <c:v>2.50626945</c:v>
                </c:pt>
                <c:pt idx="5629">
                  <c:v>2.50667024</c:v>
                </c:pt>
                <c:pt idx="5630">
                  <c:v>2.5071914199999998</c:v>
                </c:pt>
                <c:pt idx="5631">
                  <c:v>2.5076327300000001</c:v>
                </c:pt>
                <c:pt idx="5632">
                  <c:v>2.5081837199999999</c:v>
                </c:pt>
                <c:pt idx="5633">
                  <c:v>2.5086250300000001</c:v>
                </c:pt>
                <c:pt idx="5634">
                  <c:v>2.5093467199999999</c:v>
                </c:pt>
                <c:pt idx="5635">
                  <c:v>2.50987816</c:v>
                </c:pt>
                <c:pt idx="5636">
                  <c:v>2.5101787999999998</c:v>
                </c:pt>
                <c:pt idx="5637">
                  <c:v>2.5107603100000002</c:v>
                </c:pt>
                <c:pt idx="5638">
                  <c:v>2.5112013800000001</c:v>
                </c:pt>
                <c:pt idx="5639">
                  <c:v>2.5115923900000001</c:v>
                </c:pt>
                <c:pt idx="5640">
                  <c:v>2.5122036900000002</c:v>
                </c:pt>
                <c:pt idx="5641">
                  <c:v>2.5126750499999999</c:v>
                </c:pt>
                <c:pt idx="5642">
                  <c:v>2.5131561800000002</c:v>
                </c:pt>
                <c:pt idx="5643">
                  <c:v>2.5137176499999998</c:v>
                </c:pt>
                <c:pt idx="5644">
                  <c:v>2.51423883</c:v>
                </c:pt>
                <c:pt idx="5645">
                  <c:v>2.5149006800000002</c:v>
                </c:pt>
                <c:pt idx="5646">
                  <c:v>2.5151412500000001</c:v>
                </c:pt>
                <c:pt idx="5647">
                  <c:v>2.51582265</c:v>
                </c:pt>
                <c:pt idx="5648">
                  <c:v>2.5161333099999998</c:v>
                </c:pt>
                <c:pt idx="5649">
                  <c:v>2.5167751300000001</c:v>
                </c:pt>
                <c:pt idx="5650">
                  <c:v>2.5171158299999998</c:v>
                </c:pt>
                <c:pt idx="5651">
                  <c:v>2.5178074800000001</c:v>
                </c:pt>
                <c:pt idx="5652">
                  <c:v>2.5183589500000001</c:v>
                </c:pt>
                <c:pt idx="5653">
                  <c:v>2.5186896299999999</c:v>
                </c:pt>
                <c:pt idx="5654">
                  <c:v>2.5192711399999999</c:v>
                </c:pt>
                <c:pt idx="5655">
                  <c:v>2.5198023300000001</c:v>
                </c:pt>
                <c:pt idx="5656">
                  <c:v>2.5201935799999999</c:v>
                </c:pt>
                <c:pt idx="5657">
                  <c:v>2.52061439</c:v>
                </c:pt>
                <c:pt idx="5658">
                  <c:v>2.52117586</c:v>
                </c:pt>
                <c:pt idx="5659">
                  <c:v>2.5217371000000002</c:v>
                </c:pt>
                <c:pt idx="5660">
                  <c:v>2.5222682999999999</c:v>
                </c:pt>
                <c:pt idx="5661">
                  <c:v>2.5230004799999999</c:v>
                </c:pt>
                <c:pt idx="5662">
                  <c:v>2.52338123</c:v>
                </c:pt>
                <c:pt idx="5663">
                  <c:v>2.5237519700000002</c:v>
                </c:pt>
                <c:pt idx="5664">
                  <c:v>2.52409339</c:v>
                </c:pt>
                <c:pt idx="5665">
                  <c:v>2.5246155300000002</c:v>
                </c:pt>
                <c:pt idx="5666">
                  <c:v>2.52529621</c:v>
                </c:pt>
                <c:pt idx="5667">
                  <c:v>2.5255165100000001</c:v>
                </c:pt>
                <c:pt idx="5668">
                  <c:v>2.5260376899999999</c:v>
                </c:pt>
                <c:pt idx="5669">
                  <c:v>2.5266892900000002</c:v>
                </c:pt>
                <c:pt idx="5670">
                  <c:v>2.5273005999999998</c:v>
                </c:pt>
                <c:pt idx="5671">
                  <c:v>2.5278723200000002</c:v>
                </c:pt>
                <c:pt idx="5672">
                  <c:v>2.52814293</c:v>
                </c:pt>
                <c:pt idx="5673">
                  <c:v>2.5288145499999999</c:v>
                </c:pt>
                <c:pt idx="5674">
                  <c:v>2.5293357400000001</c:v>
                </c:pt>
                <c:pt idx="5675">
                  <c:v>2.5295763</c:v>
                </c:pt>
                <c:pt idx="5676">
                  <c:v>2.53030825</c:v>
                </c:pt>
                <c:pt idx="5677">
                  <c:v>2.5306189099999998</c:v>
                </c:pt>
                <c:pt idx="5678">
                  <c:v>2.5312201999999999</c:v>
                </c:pt>
                <c:pt idx="5679">
                  <c:v>2.5317115800000001</c:v>
                </c:pt>
                <c:pt idx="5680">
                  <c:v>2.5322630400000001</c:v>
                </c:pt>
                <c:pt idx="5681">
                  <c:v>2.5327544199999998</c:v>
                </c:pt>
                <c:pt idx="5682">
                  <c:v>2.5331852399999999</c:v>
                </c:pt>
                <c:pt idx="5683">
                  <c:v>2.5335862599999999</c:v>
                </c:pt>
                <c:pt idx="5684">
                  <c:v>2.5340070699999999</c:v>
                </c:pt>
                <c:pt idx="5685">
                  <c:v>2.5349895999999998</c:v>
                </c:pt>
                <c:pt idx="5686">
                  <c:v>2.5351901099999998</c:v>
                </c:pt>
                <c:pt idx="5687">
                  <c:v>2.5356411900000002</c:v>
                </c:pt>
                <c:pt idx="5688">
                  <c:v>2.53613234</c:v>
                </c:pt>
                <c:pt idx="5689">
                  <c:v>2.5366034499999999</c:v>
                </c:pt>
                <c:pt idx="5690">
                  <c:v>2.5371651599999998</c:v>
                </c:pt>
                <c:pt idx="5691">
                  <c:v>2.53777623</c:v>
                </c:pt>
                <c:pt idx="5692">
                  <c:v>2.5380871300000001</c:v>
                </c:pt>
                <c:pt idx="5693">
                  <c:v>2.53867865</c:v>
                </c:pt>
                <c:pt idx="5694">
                  <c:v>2.5390696500000001</c:v>
                </c:pt>
                <c:pt idx="5695">
                  <c:v>2.5397612999999999</c:v>
                </c:pt>
                <c:pt idx="5696">
                  <c:v>2.5401923700000002</c:v>
                </c:pt>
                <c:pt idx="5697">
                  <c:v>2.5406234300000001</c:v>
                </c:pt>
                <c:pt idx="5698">
                  <c:v>2.54128504</c:v>
                </c:pt>
                <c:pt idx="5699">
                  <c:v>2.5417060899999999</c:v>
                </c:pt>
                <c:pt idx="5700">
                  <c:v>2.5421872099999998</c:v>
                </c:pt>
                <c:pt idx="5701">
                  <c:v>2.5426383000000001</c:v>
                </c:pt>
                <c:pt idx="5702">
                  <c:v>2.5435707600000002</c:v>
                </c:pt>
                <c:pt idx="5703">
                  <c:v>2.54390144</c:v>
                </c:pt>
                <c:pt idx="5704">
                  <c:v>2.54432225</c:v>
                </c:pt>
                <c:pt idx="5705">
                  <c:v>2.5446131200000002</c:v>
                </c:pt>
                <c:pt idx="5706">
                  <c:v>2.5451443199999999</c:v>
                </c:pt>
                <c:pt idx="5707">
                  <c:v>2.5459966700000001</c:v>
                </c:pt>
                <c:pt idx="5708">
                  <c:v>2.5463175800000002</c:v>
                </c:pt>
                <c:pt idx="5709">
                  <c:v>2.5468788099999999</c:v>
                </c:pt>
                <c:pt idx="5710">
                  <c:v>2.5471992499999998</c:v>
                </c:pt>
                <c:pt idx="5711">
                  <c:v>2.5475203999999998</c:v>
                </c:pt>
                <c:pt idx="5712">
                  <c:v>2.5481417199999998</c:v>
                </c:pt>
                <c:pt idx="5713">
                  <c:v>2.5484526199999999</c:v>
                </c:pt>
                <c:pt idx="5714">
                  <c:v>2.54929447</c:v>
                </c:pt>
                <c:pt idx="5715">
                  <c:v>2.5496671200000001</c:v>
                </c:pt>
                <c:pt idx="5716">
                  <c:v>2.55006647</c:v>
                </c:pt>
                <c:pt idx="5717">
                  <c:v>2.5506575100000002</c:v>
                </c:pt>
                <c:pt idx="5718">
                  <c:v>2.55118942</c:v>
                </c:pt>
                <c:pt idx="5719">
                  <c:v>2.55187082</c:v>
                </c:pt>
                <c:pt idx="5720">
                  <c:v>2.5520813499999999</c:v>
                </c:pt>
                <c:pt idx="5721">
                  <c:v>2.55264282</c:v>
                </c:pt>
                <c:pt idx="5722">
                  <c:v>2.5532040600000001</c:v>
                </c:pt>
                <c:pt idx="5723">
                  <c:v>2.5536854299999998</c:v>
                </c:pt>
                <c:pt idx="5724">
                  <c:v>2.5541663200000002</c:v>
                </c:pt>
                <c:pt idx="5725">
                  <c:v>2.5547277899999998</c:v>
                </c:pt>
                <c:pt idx="5726">
                  <c:v>2.5552093999999999</c:v>
                </c:pt>
                <c:pt idx="5727">
                  <c:v>2.55585051</c:v>
                </c:pt>
                <c:pt idx="5728">
                  <c:v>2.5561914400000001</c:v>
                </c:pt>
                <c:pt idx="5729">
                  <c:v>2.5566627999999998</c:v>
                </c:pt>
                <c:pt idx="5730">
                  <c:v>2.5572540799999999</c:v>
                </c:pt>
                <c:pt idx="5731">
                  <c:v>2.5576851399999998</c:v>
                </c:pt>
                <c:pt idx="5732">
                  <c:v>2.5581862900000001</c:v>
                </c:pt>
                <c:pt idx="5733">
                  <c:v>2.55862737</c:v>
                </c:pt>
                <c:pt idx="5734">
                  <c:v>2.5591084999999998</c:v>
                </c:pt>
                <c:pt idx="5735">
                  <c:v>2.5596098899999999</c:v>
                </c:pt>
                <c:pt idx="5736">
                  <c:v>2.5602614899999998</c:v>
                </c:pt>
                <c:pt idx="5737">
                  <c:v>2.5604817899999999</c:v>
                </c:pt>
                <c:pt idx="5738">
                  <c:v>2.5612437699999999</c:v>
                </c:pt>
                <c:pt idx="5739">
                  <c:v>2.5615844700000001</c:v>
                </c:pt>
                <c:pt idx="5740">
                  <c:v>2.56233668</c:v>
                </c:pt>
                <c:pt idx="5741">
                  <c:v>2.5626471</c:v>
                </c:pt>
                <c:pt idx="5742">
                  <c:v>2.56335902</c:v>
                </c:pt>
                <c:pt idx="5743">
                  <c:v>2.56376004</c:v>
                </c:pt>
                <c:pt idx="5744">
                  <c:v>2.56416106</c:v>
                </c:pt>
                <c:pt idx="5745">
                  <c:v>2.5646722300000002</c:v>
                </c:pt>
                <c:pt idx="5746">
                  <c:v>2.5652637500000002</c:v>
                </c:pt>
                <c:pt idx="5747">
                  <c:v>2.56556439</c:v>
                </c:pt>
                <c:pt idx="5748">
                  <c:v>2.5662460299999998</c:v>
                </c:pt>
                <c:pt idx="5749">
                  <c:v>2.5667774699999999</c:v>
                </c:pt>
                <c:pt idx="5750">
                  <c:v>2.56737876</c:v>
                </c:pt>
                <c:pt idx="5751">
                  <c:v>2.5677096800000001</c:v>
                </c:pt>
                <c:pt idx="5752">
                  <c:v>2.5683009600000002</c:v>
                </c:pt>
                <c:pt idx="5753">
                  <c:v>2.5686218699999999</c:v>
                </c:pt>
                <c:pt idx="5754">
                  <c:v>2.5690529299999998</c:v>
                </c:pt>
                <c:pt idx="5755">
                  <c:v>2.5696344400000002</c:v>
                </c:pt>
                <c:pt idx="5756">
                  <c:v>2.57013559</c:v>
                </c:pt>
                <c:pt idx="5757">
                  <c:v>2.5706570100000001</c:v>
                </c:pt>
                <c:pt idx="5758">
                  <c:v>2.5712282700000002</c:v>
                </c:pt>
                <c:pt idx="5759">
                  <c:v>2.5717496899999999</c:v>
                </c:pt>
                <c:pt idx="5760">
                  <c:v>2.5722606200000002</c:v>
                </c:pt>
                <c:pt idx="5761">
                  <c:v>2.5728724000000001</c:v>
                </c:pt>
                <c:pt idx="5762">
                  <c:v>2.57329345</c:v>
                </c:pt>
                <c:pt idx="5763">
                  <c:v>2.5737445399999999</c:v>
                </c:pt>
                <c:pt idx="5764">
                  <c:v>2.5742557000000001</c:v>
                </c:pt>
                <c:pt idx="5765">
                  <c:v>2.57488728</c:v>
                </c:pt>
                <c:pt idx="5766">
                  <c:v>2.5753583899999999</c:v>
                </c:pt>
                <c:pt idx="5767">
                  <c:v>2.57585979</c:v>
                </c:pt>
                <c:pt idx="5768">
                  <c:v>2.57624984</c:v>
                </c:pt>
                <c:pt idx="5769">
                  <c:v>2.57688951</c:v>
                </c:pt>
                <c:pt idx="5770">
                  <c:v>2.5772130500000001</c:v>
                </c:pt>
                <c:pt idx="5771">
                  <c:v>2.5776154999999998</c:v>
                </c:pt>
                <c:pt idx="5772">
                  <c:v>2.5782256100000001</c:v>
                </c:pt>
                <c:pt idx="5773">
                  <c:v>2.5787866099999999</c:v>
                </c:pt>
                <c:pt idx="5774">
                  <c:v>2.57929802</c:v>
                </c:pt>
                <c:pt idx="5775">
                  <c:v>2.5798192000000002</c:v>
                </c:pt>
                <c:pt idx="5776">
                  <c:v>2.5803806800000002</c:v>
                </c:pt>
                <c:pt idx="5777">
                  <c:v>2.5808117400000001</c:v>
                </c:pt>
                <c:pt idx="5778">
                  <c:v>2.58130288</c:v>
                </c:pt>
                <c:pt idx="5779">
                  <c:v>2.5817441900000002</c:v>
                </c:pt>
                <c:pt idx="5780">
                  <c:v>2.5823354699999999</c:v>
                </c:pt>
                <c:pt idx="5781">
                  <c:v>2.5829467799999999</c:v>
                </c:pt>
                <c:pt idx="5782">
                  <c:v>2.5832879499999999</c:v>
                </c:pt>
                <c:pt idx="5783">
                  <c:v>2.5837891100000001</c:v>
                </c:pt>
                <c:pt idx="5784">
                  <c:v>2.5841698599999998</c:v>
                </c:pt>
                <c:pt idx="5785">
                  <c:v>2.5848016700000001</c:v>
                </c:pt>
                <c:pt idx="5786">
                  <c:v>2.5851924400000001</c:v>
                </c:pt>
                <c:pt idx="5787">
                  <c:v>2.5857536799999998</c:v>
                </c:pt>
                <c:pt idx="5788">
                  <c:v>2.58624506</c:v>
                </c:pt>
                <c:pt idx="5789">
                  <c:v>2.5867762600000002</c:v>
                </c:pt>
                <c:pt idx="5790">
                  <c:v>2.5873377299999998</c:v>
                </c:pt>
                <c:pt idx="5791">
                  <c:v>2.5878288700000001</c:v>
                </c:pt>
                <c:pt idx="5792">
                  <c:v>2.5883600699999998</c:v>
                </c:pt>
                <c:pt idx="5793">
                  <c:v>2.58878136</c:v>
                </c:pt>
                <c:pt idx="5794">
                  <c:v>2.5892825099999999</c:v>
                </c:pt>
                <c:pt idx="5795">
                  <c:v>2.5897536300000001</c:v>
                </c:pt>
                <c:pt idx="5796">
                  <c:v>2.5902950800000002</c:v>
                </c:pt>
                <c:pt idx="5797">
                  <c:v>2.5907461600000001</c:v>
                </c:pt>
                <c:pt idx="5798">
                  <c:v>2.5912871399999999</c:v>
                </c:pt>
                <c:pt idx="5799">
                  <c:v>2.5915980300000001</c:v>
                </c:pt>
                <c:pt idx="5800">
                  <c:v>2.59221959</c:v>
                </c:pt>
                <c:pt idx="5801">
                  <c:v>2.5927710500000001</c:v>
                </c:pt>
                <c:pt idx="5802">
                  <c:v>2.5932722099999999</c:v>
                </c:pt>
                <c:pt idx="5803">
                  <c:v>2.5938136599999999</c:v>
                </c:pt>
                <c:pt idx="5804">
                  <c:v>2.5942747599999998</c:v>
                </c:pt>
                <c:pt idx="5805">
                  <c:v>2.59482598</c:v>
                </c:pt>
                <c:pt idx="5806">
                  <c:v>2.5954575499999999</c:v>
                </c:pt>
                <c:pt idx="5807">
                  <c:v>2.5956780899999998</c:v>
                </c:pt>
                <c:pt idx="5808">
                  <c:v>2.5962095299999999</c:v>
                </c:pt>
                <c:pt idx="5809">
                  <c:v>2.5969212100000001</c:v>
                </c:pt>
                <c:pt idx="5810">
                  <c:v>2.5972421200000002</c:v>
                </c:pt>
                <c:pt idx="5811">
                  <c:v>2.5977230100000002</c:v>
                </c:pt>
                <c:pt idx="5812">
                  <c:v>2.5982544399999998</c:v>
                </c:pt>
                <c:pt idx="5813">
                  <c:v>2.5989460900000001</c:v>
                </c:pt>
                <c:pt idx="5814">
                  <c:v>2.5993371000000001</c:v>
                </c:pt>
                <c:pt idx="5815">
                  <c:v>2.5998582799999999</c:v>
                </c:pt>
                <c:pt idx="5816">
                  <c:v>2.60034966</c:v>
                </c:pt>
                <c:pt idx="5817">
                  <c:v>2.6006703400000002</c:v>
                </c:pt>
                <c:pt idx="5818">
                  <c:v>2.6013419600000001</c:v>
                </c:pt>
                <c:pt idx="5819">
                  <c:v>2.6017613399999999</c:v>
                </c:pt>
                <c:pt idx="5820">
                  <c:v>2.6022131399999999</c:v>
                </c:pt>
                <c:pt idx="5821">
                  <c:v>2.6029570099999999</c:v>
                </c:pt>
                <c:pt idx="5822">
                  <c:v>2.6033961799999998</c:v>
                </c:pt>
                <c:pt idx="5823">
                  <c:v>2.6037476100000001</c:v>
                </c:pt>
                <c:pt idx="5824">
                  <c:v>2.60433936</c:v>
                </c:pt>
                <c:pt idx="5825">
                  <c:v>2.6048402799999999</c:v>
                </c:pt>
                <c:pt idx="5826">
                  <c:v>2.6052515500000002</c:v>
                </c:pt>
                <c:pt idx="5827">
                  <c:v>2.60577273</c:v>
                </c:pt>
                <c:pt idx="5828">
                  <c:v>2.6062438499999998</c:v>
                </c:pt>
                <c:pt idx="5829">
                  <c:v>2.6068155800000001</c:v>
                </c:pt>
                <c:pt idx="5830">
                  <c:v>2.60751724</c:v>
                </c:pt>
                <c:pt idx="5831">
                  <c:v>2.6076374100000002</c:v>
                </c:pt>
                <c:pt idx="5832">
                  <c:v>2.6081483400000001</c:v>
                </c:pt>
                <c:pt idx="5833">
                  <c:v>2.6089305899999999</c:v>
                </c:pt>
                <c:pt idx="5834">
                  <c:v>2.60920095</c:v>
                </c:pt>
                <c:pt idx="5835">
                  <c:v>2.6098327600000002</c:v>
                </c:pt>
                <c:pt idx="5836">
                  <c:v>2.6101634499999999</c:v>
                </c:pt>
                <c:pt idx="5837">
                  <c:v>2.6107752299999998</c:v>
                </c:pt>
                <c:pt idx="5838">
                  <c:v>2.6109855199999998</c:v>
                </c:pt>
                <c:pt idx="5839">
                  <c:v>2.6115570099999998</c:v>
                </c:pt>
                <c:pt idx="5840">
                  <c:v>2.6120381400000001</c:v>
                </c:pt>
                <c:pt idx="5841">
                  <c:v>2.61268973</c:v>
                </c:pt>
                <c:pt idx="5842">
                  <c:v>2.6132509700000002</c:v>
                </c:pt>
                <c:pt idx="5843">
                  <c:v>2.6136519900000001</c:v>
                </c:pt>
                <c:pt idx="5844">
                  <c:v>2.61411309</c:v>
                </c:pt>
                <c:pt idx="5845">
                  <c:v>2.6149153699999999</c:v>
                </c:pt>
                <c:pt idx="5846">
                  <c:v>2.6151657099999999</c:v>
                </c:pt>
                <c:pt idx="5847">
                  <c:v>2.6156671</c:v>
                </c:pt>
                <c:pt idx="5848">
                  <c:v>2.6160278300000002</c:v>
                </c:pt>
                <c:pt idx="5849">
                  <c:v>2.6167495299999999</c:v>
                </c:pt>
                <c:pt idx="5850">
                  <c:v>2.6171007199999998</c:v>
                </c:pt>
                <c:pt idx="5851">
                  <c:v>2.61765194</c:v>
                </c:pt>
                <c:pt idx="5852">
                  <c:v>2.6181631099999998</c:v>
                </c:pt>
                <c:pt idx="5853">
                  <c:v>2.6187744099999999</c:v>
                </c:pt>
                <c:pt idx="5854">
                  <c:v>2.6191456299999998</c:v>
                </c:pt>
                <c:pt idx="5855">
                  <c:v>2.6197969900000002</c:v>
                </c:pt>
                <c:pt idx="5856">
                  <c:v>2.62003779</c:v>
                </c:pt>
                <c:pt idx="5857">
                  <c:v>2.62082982</c:v>
                </c:pt>
                <c:pt idx="5858">
                  <c:v>2.6209702500000001</c:v>
                </c:pt>
                <c:pt idx="5859">
                  <c:v>2.6217918400000002</c:v>
                </c:pt>
                <c:pt idx="5860">
                  <c:v>2.62226319</c:v>
                </c:pt>
                <c:pt idx="5861">
                  <c:v>2.6229047799999998</c:v>
                </c:pt>
                <c:pt idx="5862">
                  <c:v>2.6231854000000001</c:v>
                </c:pt>
                <c:pt idx="5863">
                  <c:v>2.6237571200000001</c:v>
                </c:pt>
                <c:pt idx="5864">
                  <c:v>2.6239674100000001</c:v>
                </c:pt>
                <c:pt idx="5865">
                  <c:v>2.62468886</c:v>
                </c:pt>
                <c:pt idx="5866">
                  <c:v>2.62521052</c:v>
                </c:pt>
                <c:pt idx="5867">
                  <c:v>2.6257116800000002</c:v>
                </c:pt>
                <c:pt idx="5868">
                  <c:v>2.6263232200000002</c:v>
                </c:pt>
                <c:pt idx="5869">
                  <c:v>2.62683439</c:v>
                </c:pt>
                <c:pt idx="5870">
                  <c:v>2.6270449199999999</c:v>
                </c:pt>
                <c:pt idx="5871">
                  <c:v>2.62765622</c:v>
                </c:pt>
                <c:pt idx="5872">
                  <c:v>2.6282291400000002</c:v>
                </c:pt>
                <c:pt idx="5873">
                  <c:v>2.6286804699999999</c:v>
                </c:pt>
                <c:pt idx="5874">
                  <c:v>2.6290688499999999</c:v>
                </c:pt>
                <c:pt idx="5875">
                  <c:v>2.62945962</c:v>
                </c:pt>
                <c:pt idx="5876">
                  <c:v>2.6301124100000002</c:v>
                </c:pt>
                <c:pt idx="5877">
                  <c:v>2.6306839000000002</c:v>
                </c:pt>
                <c:pt idx="5878">
                  <c:v>2.6310646499999999</c:v>
                </c:pt>
                <c:pt idx="5879">
                  <c:v>2.63173652</c:v>
                </c:pt>
                <c:pt idx="5880">
                  <c:v>2.63195705</c:v>
                </c:pt>
                <c:pt idx="5881">
                  <c:v>2.63254857</c:v>
                </c:pt>
                <c:pt idx="5882">
                  <c:v>2.6332199599999999</c:v>
                </c:pt>
                <c:pt idx="5883">
                  <c:v>2.63376141</c:v>
                </c:pt>
                <c:pt idx="5884">
                  <c:v>2.6340920900000002</c:v>
                </c:pt>
                <c:pt idx="5885">
                  <c:v>2.63477373</c:v>
                </c:pt>
                <c:pt idx="5886">
                  <c:v>2.6350643599999999</c:v>
                </c:pt>
                <c:pt idx="5887">
                  <c:v>2.6354453599999998</c:v>
                </c:pt>
                <c:pt idx="5888">
                  <c:v>2.6360769300000002</c:v>
                </c:pt>
                <c:pt idx="5889">
                  <c:v>2.6365380300000001</c:v>
                </c:pt>
                <c:pt idx="5890">
                  <c:v>2.6370491999999999</c:v>
                </c:pt>
                <c:pt idx="5891">
                  <c:v>2.6376306999999999</c:v>
                </c:pt>
                <c:pt idx="5892">
                  <c:v>2.6381418700000001</c:v>
                </c:pt>
                <c:pt idx="5893">
                  <c:v>2.6386630499999999</c:v>
                </c:pt>
                <c:pt idx="5894">
                  <c:v>2.6393048800000001</c:v>
                </c:pt>
                <c:pt idx="5895">
                  <c:v>2.6394851199999998</c:v>
                </c:pt>
                <c:pt idx="5896">
                  <c:v>2.6400566099999998</c:v>
                </c:pt>
                <c:pt idx="5897">
                  <c:v>2.6405980599999999</c:v>
                </c:pt>
                <c:pt idx="5898">
                  <c:v>2.6412797000000001</c:v>
                </c:pt>
                <c:pt idx="5899">
                  <c:v>2.6416807200000001</c:v>
                </c:pt>
                <c:pt idx="5900">
                  <c:v>2.6422419499999998</c:v>
                </c:pt>
                <c:pt idx="5901">
                  <c:v>2.6428136800000002</c:v>
                </c:pt>
                <c:pt idx="5902">
                  <c:v>2.6434950800000001</c:v>
                </c:pt>
                <c:pt idx="5903">
                  <c:v>2.6435553999999999</c:v>
                </c:pt>
                <c:pt idx="5904">
                  <c:v>2.6440866000000001</c:v>
                </c:pt>
                <c:pt idx="5905">
                  <c:v>2.6445677299999999</c:v>
                </c:pt>
                <c:pt idx="5906">
                  <c:v>2.6451692599999999</c:v>
                </c:pt>
                <c:pt idx="5907">
                  <c:v>2.6459009600000001</c:v>
                </c:pt>
                <c:pt idx="5908">
                  <c:v>2.6460714300000001</c:v>
                </c:pt>
                <c:pt idx="5909">
                  <c:v>2.6467633199999998</c:v>
                </c:pt>
                <c:pt idx="5910">
                  <c:v>2.64727449</c:v>
                </c:pt>
                <c:pt idx="5911">
                  <c:v>2.6477556199999999</c:v>
                </c:pt>
                <c:pt idx="5912">
                  <c:v>2.6478657700000001</c:v>
                </c:pt>
                <c:pt idx="5913">
                  <c:v>2.64871788</c:v>
                </c:pt>
                <c:pt idx="5914">
                  <c:v>2.6491589499999999</c:v>
                </c:pt>
                <c:pt idx="5915">
                  <c:v>2.6498506100000001</c:v>
                </c:pt>
                <c:pt idx="5916">
                  <c:v>2.6500611300000001</c:v>
                </c:pt>
                <c:pt idx="5917">
                  <c:v>2.6505725400000002</c:v>
                </c:pt>
                <c:pt idx="5918">
                  <c:v>2.6511738299999998</c:v>
                </c:pt>
                <c:pt idx="5919">
                  <c:v>2.6515448099999999</c:v>
                </c:pt>
                <c:pt idx="5920">
                  <c:v>2.65230656</c:v>
                </c:pt>
                <c:pt idx="5921">
                  <c:v>2.6526675200000001</c:v>
                </c:pt>
                <c:pt idx="5922">
                  <c:v>2.6534192600000002</c:v>
                </c:pt>
                <c:pt idx="5923">
                  <c:v>2.6537404100000002</c:v>
                </c:pt>
                <c:pt idx="5924">
                  <c:v>2.6543011700000001</c:v>
                </c:pt>
                <c:pt idx="5925">
                  <c:v>2.6547617899999998</c:v>
                </c:pt>
                <c:pt idx="5926">
                  <c:v>2.65515327</c:v>
                </c:pt>
                <c:pt idx="5927">
                  <c:v>2.65581727</c:v>
                </c:pt>
                <c:pt idx="5928">
                  <c:v>2.65627623</c:v>
                </c:pt>
                <c:pt idx="5929">
                  <c:v>2.6566975099999999</c:v>
                </c:pt>
                <c:pt idx="5930">
                  <c:v>2.6572988</c:v>
                </c:pt>
                <c:pt idx="5931">
                  <c:v>2.6576097000000001</c:v>
                </c:pt>
                <c:pt idx="5932">
                  <c:v>2.6582009800000002</c:v>
                </c:pt>
                <c:pt idx="5933">
                  <c:v>2.6587424300000002</c:v>
                </c:pt>
                <c:pt idx="5934">
                  <c:v>2.6595241999999999</c:v>
                </c:pt>
                <c:pt idx="5935">
                  <c:v>2.6597046899999999</c:v>
                </c:pt>
                <c:pt idx="5936">
                  <c:v>2.6601059399999998</c:v>
                </c:pt>
                <c:pt idx="5937">
                  <c:v>2.6605868300000002</c:v>
                </c:pt>
                <c:pt idx="5938">
                  <c:v>2.6612083900000001</c:v>
                </c:pt>
                <c:pt idx="5939">
                  <c:v>2.6620302200000001</c:v>
                </c:pt>
                <c:pt idx="5940">
                  <c:v>2.6621205799999998</c:v>
                </c:pt>
                <c:pt idx="5941">
                  <c:v>2.6627018499999999</c:v>
                </c:pt>
                <c:pt idx="5942">
                  <c:v>2.6632835899999998</c:v>
                </c:pt>
                <c:pt idx="5943">
                  <c:v>2.6636846099999998</c:v>
                </c:pt>
                <c:pt idx="5944">
                  <c:v>2.6640756099999998</c:v>
                </c:pt>
                <c:pt idx="5945">
                  <c:v>2.6646971700000002</c:v>
                </c:pt>
                <c:pt idx="5946">
                  <c:v>2.6652684199999999</c:v>
                </c:pt>
                <c:pt idx="5947">
                  <c:v>2.6657998599999999</c:v>
                </c:pt>
                <c:pt idx="5948">
                  <c:v>2.6662008799999999</c:v>
                </c:pt>
                <c:pt idx="5949">
                  <c:v>2.6667518600000002</c:v>
                </c:pt>
                <c:pt idx="5950">
                  <c:v>2.6671330900000001</c:v>
                </c:pt>
                <c:pt idx="5951">
                  <c:v>2.6677544100000001</c:v>
                </c:pt>
                <c:pt idx="5952">
                  <c:v>2.6683559400000001</c:v>
                </c:pt>
                <c:pt idx="5953">
                  <c:v>2.6686966399999998</c:v>
                </c:pt>
                <c:pt idx="5954">
                  <c:v>2.6690976599999998</c:v>
                </c:pt>
                <c:pt idx="5955">
                  <c:v>2.6696493600000002</c:v>
                </c:pt>
                <c:pt idx="5956">
                  <c:v>2.6702706799999998</c:v>
                </c:pt>
                <c:pt idx="5957">
                  <c:v>2.6708722100000002</c:v>
                </c:pt>
                <c:pt idx="5958">
                  <c:v>2.6714534799999998</c:v>
                </c:pt>
                <c:pt idx="5959">
                  <c:v>2.6716442100000002</c:v>
                </c:pt>
                <c:pt idx="5960">
                  <c:v>2.6723356200000001</c:v>
                </c:pt>
                <c:pt idx="5961">
                  <c:v>2.6728971000000001</c:v>
                </c:pt>
                <c:pt idx="5962">
                  <c:v>2.6731379</c:v>
                </c:pt>
                <c:pt idx="5963">
                  <c:v>2.6735386800000001</c:v>
                </c:pt>
                <c:pt idx="5964">
                  <c:v>2.6743207</c:v>
                </c:pt>
                <c:pt idx="5965">
                  <c:v>2.6747617699999999</c:v>
                </c:pt>
                <c:pt idx="5966">
                  <c:v>2.6752429000000002</c:v>
                </c:pt>
                <c:pt idx="5967">
                  <c:v>2.6756036299999999</c:v>
                </c:pt>
                <c:pt idx="5968">
                  <c:v>2.6764757600000002</c:v>
                </c:pt>
                <c:pt idx="5969">
                  <c:v>2.6766762700000002</c:v>
                </c:pt>
                <c:pt idx="5970">
                  <c:v>2.6773278700000001</c:v>
                </c:pt>
                <c:pt idx="5971">
                  <c:v>2.6778092400000002</c:v>
                </c:pt>
                <c:pt idx="5972">
                  <c:v>2.6780996300000002</c:v>
                </c:pt>
                <c:pt idx="5973">
                  <c:v>2.6788516000000002</c:v>
                </c:pt>
                <c:pt idx="5974">
                  <c:v>2.67932272</c:v>
                </c:pt>
                <c:pt idx="5975">
                  <c:v>2.67976379</c:v>
                </c:pt>
                <c:pt idx="5976">
                  <c:v>2.6803548300000002</c:v>
                </c:pt>
                <c:pt idx="5977">
                  <c:v>2.6807146099999999</c:v>
                </c:pt>
                <c:pt idx="5978">
                  <c:v>2.6811378000000001</c:v>
                </c:pt>
                <c:pt idx="5979">
                  <c:v>2.6816191699999998</c:v>
                </c:pt>
                <c:pt idx="5980">
                  <c:v>2.68229914</c:v>
                </c:pt>
                <c:pt idx="5981">
                  <c:v>2.6826107499999998</c:v>
                </c:pt>
                <c:pt idx="5982">
                  <c:v>2.6831924900000002</c:v>
                </c:pt>
                <c:pt idx="5983">
                  <c:v>2.6837034200000001</c:v>
                </c:pt>
                <c:pt idx="5984">
                  <c:v>2.6840343500000001</c:v>
                </c:pt>
                <c:pt idx="5985">
                  <c:v>2.6847960899999999</c:v>
                </c:pt>
                <c:pt idx="5986">
                  <c:v>2.6854977600000001</c:v>
                </c:pt>
                <c:pt idx="5987">
                  <c:v>2.6856081500000002</c:v>
                </c:pt>
                <c:pt idx="5988">
                  <c:v>2.6862096800000002</c:v>
                </c:pt>
                <c:pt idx="5989">
                  <c:v>2.6867308599999999</c:v>
                </c:pt>
                <c:pt idx="5990">
                  <c:v>2.6872320200000002</c:v>
                </c:pt>
                <c:pt idx="5991">
                  <c:v>2.68768311</c:v>
                </c:pt>
                <c:pt idx="5992">
                  <c:v>2.68801427</c:v>
                </c:pt>
                <c:pt idx="5993">
                  <c:v>2.68862581</c:v>
                </c:pt>
                <c:pt idx="5994">
                  <c:v>2.6892168500000002</c:v>
                </c:pt>
                <c:pt idx="5995">
                  <c:v>2.68965816</c:v>
                </c:pt>
                <c:pt idx="5996">
                  <c:v>2.6902895</c:v>
                </c:pt>
                <c:pt idx="5997">
                  <c:v>2.6907205599999999</c:v>
                </c:pt>
                <c:pt idx="5998">
                  <c:v>2.69126201</c:v>
                </c:pt>
                <c:pt idx="5999">
                  <c:v>2.6917631599999998</c:v>
                </c:pt>
                <c:pt idx="6000">
                  <c:v>2.69245505</c:v>
                </c:pt>
                <c:pt idx="6001">
                  <c:v>2.6928358100000001</c:v>
                </c:pt>
                <c:pt idx="6002">
                  <c:v>2.6933269499999999</c:v>
                </c:pt>
                <c:pt idx="6003">
                  <c:v>2.6937179599999999</c:v>
                </c:pt>
                <c:pt idx="6004">
                  <c:v>2.6940989499999999</c:v>
                </c:pt>
                <c:pt idx="6005">
                  <c:v>2.6947505500000002</c:v>
                </c:pt>
                <c:pt idx="6006">
                  <c:v>2.69508123</c:v>
                </c:pt>
                <c:pt idx="6007">
                  <c:v>2.69561267</c:v>
                </c:pt>
                <c:pt idx="6008">
                  <c:v>2.6960737699999999</c:v>
                </c:pt>
                <c:pt idx="6009">
                  <c:v>2.6968357599999999</c:v>
                </c:pt>
                <c:pt idx="6010">
                  <c:v>2.6969759500000001</c:v>
                </c:pt>
                <c:pt idx="6011">
                  <c:v>2.6976778499999998</c:v>
                </c:pt>
                <c:pt idx="6012">
                  <c:v>2.6983191999999998</c:v>
                </c:pt>
                <c:pt idx="6013">
                  <c:v>2.69878054</c:v>
                </c:pt>
                <c:pt idx="6014">
                  <c:v>2.6991412600000002</c:v>
                </c:pt>
                <c:pt idx="6015">
                  <c:v>2.6998431699999998</c:v>
                </c:pt>
                <c:pt idx="6016">
                  <c:v>2.7003841400000002</c:v>
                </c:pt>
                <c:pt idx="6017">
                  <c:v>2.7007653700000001</c:v>
                </c:pt>
                <c:pt idx="6018">
                  <c:v>2.7012865499999998</c:v>
                </c:pt>
                <c:pt idx="6019">
                  <c:v>2.7017974900000001</c:v>
                </c:pt>
                <c:pt idx="6020">
                  <c:v>2.70219874</c:v>
                </c:pt>
                <c:pt idx="6021">
                  <c:v>2.70280027</c:v>
                </c:pt>
                <c:pt idx="6022">
                  <c:v>2.7032613799999998</c:v>
                </c:pt>
                <c:pt idx="6023">
                  <c:v>2.7037525200000001</c:v>
                </c:pt>
                <c:pt idx="6024">
                  <c:v>2.7043039800000002</c:v>
                </c:pt>
                <c:pt idx="6025">
                  <c:v>2.7047350400000001</c:v>
                </c:pt>
                <c:pt idx="6026">
                  <c:v>2.7050857499999998</c:v>
                </c:pt>
                <c:pt idx="6027">
                  <c:v>2.7057373500000002</c:v>
                </c:pt>
                <c:pt idx="6028">
                  <c:v>2.7063088400000002</c:v>
                </c:pt>
                <c:pt idx="6029">
                  <c:v>2.7070615299999998</c:v>
                </c:pt>
                <c:pt idx="6030">
                  <c:v>2.7072703800000002</c:v>
                </c:pt>
                <c:pt idx="6031">
                  <c:v>2.7078125499999999</c:v>
                </c:pt>
                <c:pt idx="6032">
                  <c:v>2.7082536199999998</c:v>
                </c:pt>
                <c:pt idx="6033">
                  <c:v>2.70876479</c:v>
                </c:pt>
                <c:pt idx="6034">
                  <c:v>2.7092459199999999</c:v>
                </c:pt>
                <c:pt idx="6035">
                  <c:v>2.70989776</c:v>
                </c:pt>
                <c:pt idx="6036">
                  <c:v>2.7101378399999998</c:v>
                </c:pt>
                <c:pt idx="6037">
                  <c:v>2.7109000700000001</c:v>
                </c:pt>
                <c:pt idx="6038">
                  <c:v>2.7112407699999999</c:v>
                </c:pt>
                <c:pt idx="6039">
                  <c:v>2.7118325200000002</c:v>
                </c:pt>
                <c:pt idx="6040">
                  <c:v>2.7121629700000001</c:v>
                </c:pt>
                <c:pt idx="6041">
                  <c:v>2.7126142999999998</c:v>
                </c:pt>
                <c:pt idx="6042">
                  <c:v>2.7132055799999999</c:v>
                </c:pt>
                <c:pt idx="6043">
                  <c:v>2.71375704</c:v>
                </c:pt>
                <c:pt idx="6044">
                  <c:v>2.7141780899999999</c:v>
                </c:pt>
                <c:pt idx="6045">
                  <c:v>2.71491003</c:v>
                </c:pt>
                <c:pt idx="6046">
                  <c:v>2.7152307000000002</c:v>
                </c:pt>
                <c:pt idx="6047">
                  <c:v>2.7158119699999999</c:v>
                </c:pt>
                <c:pt idx="6048">
                  <c:v>2.71611285</c:v>
                </c:pt>
                <c:pt idx="6049">
                  <c:v>2.7166643100000001</c:v>
                </c:pt>
                <c:pt idx="6050">
                  <c:v>2.7171654699999999</c:v>
                </c:pt>
                <c:pt idx="6051">
                  <c:v>2.7175865199999998</c:v>
                </c:pt>
                <c:pt idx="6052">
                  <c:v>2.7181680199999998</c:v>
                </c:pt>
                <c:pt idx="6053">
                  <c:v>2.71906018</c:v>
                </c:pt>
                <c:pt idx="6054">
                  <c:v>2.7193107599999999</c:v>
                </c:pt>
                <c:pt idx="6055">
                  <c:v>2.7198116799999998</c:v>
                </c:pt>
                <c:pt idx="6056">
                  <c:v>2.7202630000000001</c:v>
                </c:pt>
                <c:pt idx="6057">
                  <c:v>2.7208142299999998</c:v>
                </c:pt>
                <c:pt idx="6058">
                  <c:v>2.7211050999999999</c:v>
                </c:pt>
                <c:pt idx="6059">
                  <c:v>2.7217166399999999</c:v>
                </c:pt>
                <c:pt idx="6060">
                  <c:v>2.7222178000000001</c:v>
                </c:pt>
                <c:pt idx="6061">
                  <c:v>2.72287941</c:v>
                </c:pt>
                <c:pt idx="6062">
                  <c:v>2.7233304999999999</c:v>
                </c:pt>
                <c:pt idx="6063">
                  <c:v>2.7237515399999999</c:v>
                </c:pt>
                <c:pt idx="6064">
                  <c:v>2.7243530800000002</c:v>
                </c:pt>
                <c:pt idx="6065">
                  <c:v>2.7247438399999999</c:v>
                </c:pt>
                <c:pt idx="6066">
                  <c:v>2.72544575</c:v>
                </c:pt>
                <c:pt idx="6067">
                  <c:v>2.7256965599999998</c:v>
                </c:pt>
                <c:pt idx="6068">
                  <c:v>2.7261273899999998</c:v>
                </c:pt>
                <c:pt idx="6069">
                  <c:v>2.7267088899999998</c:v>
                </c:pt>
                <c:pt idx="6070">
                  <c:v>2.7271599800000002</c:v>
                </c:pt>
                <c:pt idx="6071">
                  <c:v>2.7277512599999998</c:v>
                </c:pt>
                <c:pt idx="6072">
                  <c:v>2.7283625599999999</c:v>
                </c:pt>
                <c:pt idx="6073">
                  <c:v>2.7287938600000001</c:v>
                </c:pt>
                <c:pt idx="6074">
                  <c:v>2.72943544</c:v>
                </c:pt>
                <c:pt idx="6075">
                  <c:v>2.7297661299999998</c:v>
                </c:pt>
                <c:pt idx="6076">
                  <c:v>2.7300770299999999</c:v>
                </c:pt>
                <c:pt idx="6077">
                  <c:v>2.7307383999999999</c:v>
                </c:pt>
                <c:pt idx="6078">
                  <c:v>2.73088884</c:v>
                </c:pt>
                <c:pt idx="6079">
                  <c:v>2.73200178</c:v>
                </c:pt>
                <c:pt idx="6080">
                  <c:v>2.7323412899999999</c:v>
                </c:pt>
                <c:pt idx="6081">
                  <c:v>2.73277378</c:v>
                </c:pt>
                <c:pt idx="6082">
                  <c:v>2.7332935300000001</c:v>
                </c:pt>
                <c:pt idx="6083">
                  <c:v>2.7337765699999999</c:v>
                </c:pt>
                <c:pt idx="6084">
                  <c:v>2.7341477900000002</c:v>
                </c:pt>
                <c:pt idx="6085">
                  <c:v>2.7346279600000001</c:v>
                </c:pt>
                <c:pt idx="6086">
                  <c:v>2.7354903199999998</c:v>
                </c:pt>
                <c:pt idx="6087">
                  <c:v>2.7359511900000002</c:v>
                </c:pt>
                <c:pt idx="6088">
                  <c:v>2.7360916099999999</c:v>
                </c:pt>
                <c:pt idx="6089">
                  <c:v>2.73702383</c:v>
                </c:pt>
                <c:pt idx="6090">
                  <c:v>2.7374951799999998</c:v>
                </c:pt>
                <c:pt idx="6091">
                  <c:v>2.7379362600000001</c:v>
                </c:pt>
                <c:pt idx="6092">
                  <c:v>2.7383172500000001</c:v>
                </c:pt>
                <c:pt idx="6093">
                  <c:v>2.7388584599999999</c:v>
                </c:pt>
                <c:pt idx="6094">
                  <c:v>2.73920941</c:v>
                </c:pt>
                <c:pt idx="6095">
                  <c:v>2.7399914299999999</c:v>
                </c:pt>
                <c:pt idx="6096">
                  <c:v>2.7402119599999999</c:v>
                </c:pt>
                <c:pt idx="6097">
                  <c:v>2.7407729600000001</c:v>
                </c:pt>
                <c:pt idx="6098">
                  <c:v>2.7413947599999999</c:v>
                </c:pt>
                <c:pt idx="6099">
                  <c:v>2.7417252099999998</c:v>
                </c:pt>
                <c:pt idx="6100">
                  <c:v>2.7421867799999999</c:v>
                </c:pt>
                <c:pt idx="6101">
                  <c:v>2.74279809</c:v>
                </c:pt>
                <c:pt idx="6102">
                  <c:v>2.7433693400000001</c:v>
                </c:pt>
                <c:pt idx="6103">
                  <c:v>2.7438006399999999</c:v>
                </c:pt>
                <c:pt idx="6104">
                  <c:v>2.7443418500000001</c:v>
                </c:pt>
                <c:pt idx="6105">
                  <c:v>2.7446827900000001</c:v>
                </c:pt>
                <c:pt idx="6106">
                  <c:v>2.7453341500000001</c:v>
                </c:pt>
                <c:pt idx="6107">
                  <c:v>2.7457451800000001</c:v>
                </c:pt>
                <c:pt idx="6108">
                  <c:v>2.7462966400000002</c:v>
                </c:pt>
                <c:pt idx="6109">
                  <c:v>2.7469182000000001</c:v>
                </c:pt>
                <c:pt idx="6110">
                  <c:v>2.7472188499999999</c:v>
                </c:pt>
                <c:pt idx="6111">
                  <c:v>2.7478506600000001</c:v>
                </c:pt>
                <c:pt idx="6112">
                  <c:v>2.7484018799999999</c:v>
                </c:pt>
                <c:pt idx="6113">
                  <c:v>2.7488730000000001</c:v>
                </c:pt>
                <c:pt idx="6114">
                  <c:v>2.7494144399999998</c:v>
                </c:pt>
                <c:pt idx="6115">
                  <c:v>2.7499156</c:v>
                </c:pt>
                <c:pt idx="6116">
                  <c:v>2.7502262599999998</c:v>
                </c:pt>
                <c:pt idx="6117">
                  <c:v>2.7508077599999998</c:v>
                </c:pt>
                <c:pt idx="6118">
                  <c:v>2.7513391999999999</c:v>
                </c:pt>
                <c:pt idx="6119">
                  <c:v>2.7518603800000001</c:v>
                </c:pt>
                <c:pt idx="6120">
                  <c:v>2.7523815599999999</c:v>
                </c:pt>
                <c:pt idx="6121">
                  <c:v>2.7530031199999998</c:v>
                </c:pt>
                <c:pt idx="6122">
                  <c:v>2.7533640899999998</c:v>
                </c:pt>
                <c:pt idx="6123">
                  <c:v>2.75367498</c:v>
                </c:pt>
                <c:pt idx="6124">
                  <c:v>2.7543160900000001</c:v>
                </c:pt>
                <c:pt idx="6125">
                  <c:v>2.7549779399999998</c:v>
                </c:pt>
                <c:pt idx="6126">
                  <c:v>2.7554791000000001</c:v>
                </c:pt>
                <c:pt idx="6127">
                  <c:v>2.7559804899999998</c:v>
                </c:pt>
                <c:pt idx="6128">
                  <c:v>2.7562010300000002</c:v>
                </c:pt>
                <c:pt idx="6129">
                  <c:v>2.756742</c:v>
                </c:pt>
                <c:pt idx="6130">
                  <c:v>2.7572734400000001</c:v>
                </c:pt>
                <c:pt idx="6131">
                  <c:v>2.7578148800000002</c:v>
                </c:pt>
                <c:pt idx="6132">
                  <c:v>2.7584064000000001</c:v>
                </c:pt>
                <c:pt idx="6133">
                  <c:v>2.7588553400000002</c:v>
                </c:pt>
                <c:pt idx="6134">
                  <c:v>2.7596924299999999</c:v>
                </c:pt>
                <c:pt idx="6135">
                  <c:v>2.7599215500000001</c:v>
                </c:pt>
                <c:pt idx="6136">
                  <c:v>2.76045132</c:v>
                </c:pt>
                <c:pt idx="6137">
                  <c:v>2.7607910599999999</c:v>
                </c:pt>
                <c:pt idx="6138">
                  <c:v>2.7614939199999999</c:v>
                </c:pt>
                <c:pt idx="6139">
                  <c:v>2.7619450099999998</c:v>
                </c:pt>
                <c:pt idx="6140">
                  <c:v>2.7623360199999998</c:v>
                </c:pt>
                <c:pt idx="6141">
                  <c:v>2.7628269200000002</c:v>
                </c:pt>
                <c:pt idx="6142">
                  <c:v>2.7632982699999999</c:v>
                </c:pt>
                <c:pt idx="6143">
                  <c:v>2.76371908</c:v>
                </c:pt>
                <c:pt idx="6144">
                  <c:v>2.7643208499999998</c:v>
                </c:pt>
                <c:pt idx="6145">
                  <c:v>2.76503253</c:v>
                </c:pt>
                <c:pt idx="6146">
                  <c:v>2.76527309</c:v>
                </c:pt>
                <c:pt idx="6147">
                  <c:v>2.7657942800000002</c:v>
                </c:pt>
                <c:pt idx="6148">
                  <c:v>2.7661452299999998</c:v>
                </c:pt>
                <c:pt idx="6149">
                  <c:v>2.7668168500000001</c:v>
                </c:pt>
                <c:pt idx="6150">
                  <c:v>2.7673983600000001</c:v>
                </c:pt>
                <c:pt idx="6151">
                  <c:v>2.7678291800000001</c:v>
                </c:pt>
                <c:pt idx="6152">
                  <c:v>2.76826024</c:v>
                </c:pt>
                <c:pt idx="6153">
                  <c:v>2.7688720199999999</c:v>
                </c:pt>
                <c:pt idx="6154">
                  <c:v>2.7692129599999999</c:v>
                </c:pt>
                <c:pt idx="6155">
                  <c:v>2.7699749499999999</c:v>
                </c:pt>
                <c:pt idx="6156">
                  <c:v>2.7701451800000001</c:v>
                </c:pt>
                <c:pt idx="6157">
                  <c:v>2.7706863899999998</c:v>
                </c:pt>
                <c:pt idx="6158">
                  <c:v>2.7713179600000002</c:v>
                </c:pt>
                <c:pt idx="6159">
                  <c:v>2.7719092399999998</c:v>
                </c:pt>
                <c:pt idx="6160">
                  <c:v>2.7723703400000002</c:v>
                </c:pt>
                <c:pt idx="6161">
                  <c:v>2.7728717299999999</c:v>
                </c:pt>
                <c:pt idx="6162">
                  <c:v>2.77325249</c:v>
                </c:pt>
                <c:pt idx="6163">
                  <c:v>2.7739140999999998</c:v>
                </c:pt>
                <c:pt idx="6164">
                  <c:v>2.7743051099999998</c:v>
                </c:pt>
                <c:pt idx="6165">
                  <c:v>2.7747962500000001</c:v>
                </c:pt>
                <c:pt idx="6166">
                  <c:v>2.7752575899999998</c:v>
                </c:pt>
                <c:pt idx="6167">
                  <c:v>2.7756185499999999</c:v>
                </c:pt>
                <c:pt idx="6168">
                  <c:v>2.7762799299999998</c:v>
                </c:pt>
                <c:pt idx="6169">
                  <c:v>2.7766811800000002</c:v>
                </c:pt>
                <c:pt idx="6170">
                  <c:v>2.7772324099999999</c:v>
                </c:pt>
                <c:pt idx="6171">
                  <c:v>2.7776632299999999</c:v>
                </c:pt>
                <c:pt idx="6172">
                  <c:v>2.77820468</c:v>
                </c:pt>
                <c:pt idx="6173">
                  <c:v>2.7786858099999998</c:v>
                </c:pt>
                <c:pt idx="6174">
                  <c:v>2.7791469100000001</c:v>
                </c:pt>
                <c:pt idx="6175">
                  <c:v>2.7796480699999999</c:v>
                </c:pt>
                <c:pt idx="6176">
                  <c:v>2.78039002</c:v>
                </c:pt>
                <c:pt idx="6177">
                  <c:v>2.7808010599999999</c:v>
                </c:pt>
                <c:pt idx="6178">
                  <c:v>2.7812321199999999</c:v>
                </c:pt>
                <c:pt idx="6179">
                  <c:v>2.7817132500000001</c:v>
                </c:pt>
                <c:pt idx="6180">
                  <c:v>2.7822647100000002</c:v>
                </c:pt>
                <c:pt idx="6181">
                  <c:v>2.7826457000000002</c:v>
                </c:pt>
                <c:pt idx="6182">
                  <c:v>2.7832369799999999</c:v>
                </c:pt>
                <c:pt idx="6183">
                  <c:v>2.7836382400000002</c:v>
                </c:pt>
                <c:pt idx="6184">
                  <c:v>2.7842175999999998</c:v>
                </c:pt>
                <c:pt idx="6185">
                  <c:v>2.7845904799999999</c:v>
                </c:pt>
                <c:pt idx="6186">
                  <c:v>2.7852833299999999</c:v>
                </c:pt>
                <c:pt idx="6187">
                  <c:v>2.7858543400000002</c:v>
                </c:pt>
                <c:pt idx="6188">
                  <c:v>2.7861428300000002</c:v>
                </c:pt>
                <c:pt idx="6189">
                  <c:v>2.7866056000000001</c:v>
                </c:pt>
                <c:pt idx="6190">
                  <c:v>2.7872676799999998</c:v>
                </c:pt>
                <c:pt idx="6191">
                  <c:v>2.7878084200000002</c:v>
                </c:pt>
                <c:pt idx="6192">
                  <c:v>2.7882294700000001</c:v>
                </c:pt>
                <c:pt idx="6193">
                  <c:v>2.7884297400000002</c:v>
                </c:pt>
                <c:pt idx="6194">
                  <c:v>2.7892518000000002</c:v>
                </c:pt>
                <c:pt idx="6195">
                  <c:v>2.7895023800000001</c:v>
                </c:pt>
                <c:pt idx="6196">
                  <c:v>2.7900636200000002</c:v>
                </c:pt>
                <c:pt idx="6197">
                  <c:v>2.79069543</c:v>
                </c:pt>
                <c:pt idx="6198">
                  <c:v>2.7914071100000002</c:v>
                </c:pt>
                <c:pt idx="6199">
                  <c:v>2.7916576900000001</c:v>
                </c:pt>
                <c:pt idx="6200">
                  <c:v>2.79228926</c:v>
                </c:pt>
                <c:pt idx="6201">
                  <c:v>2.7928104399999998</c:v>
                </c:pt>
                <c:pt idx="6202">
                  <c:v>2.7933018199999999</c:v>
                </c:pt>
                <c:pt idx="6203">
                  <c:v>2.7936725600000001</c:v>
                </c:pt>
                <c:pt idx="6204">
                  <c:v>2.79411364</c:v>
                </c:pt>
                <c:pt idx="6205">
                  <c:v>2.79468513</c:v>
                </c:pt>
                <c:pt idx="6206">
                  <c:v>2.7951662499999999</c:v>
                </c:pt>
                <c:pt idx="6207">
                  <c:v>2.7956373700000001</c:v>
                </c:pt>
                <c:pt idx="6208">
                  <c:v>2.7963893400000002</c:v>
                </c:pt>
                <c:pt idx="6209">
                  <c:v>2.7967</c:v>
                </c:pt>
                <c:pt idx="6210">
                  <c:v>2.7971811299999998</c:v>
                </c:pt>
                <c:pt idx="6211">
                  <c:v>2.7979030599999999</c:v>
                </c:pt>
                <c:pt idx="6212">
                  <c:v>2.7981834399999999</c:v>
                </c:pt>
                <c:pt idx="6213">
                  <c:v>2.7987952200000001</c:v>
                </c:pt>
                <c:pt idx="6214">
                  <c:v>2.7994065300000002</c:v>
                </c:pt>
                <c:pt idx="6215">
                  <c:v>2.7997577200000001</c:v>
                </c:pt>
                <c:pt idx="6216">
                  <c:v>2.8002085700000001</c:v>
                </c:pt>
                <c:pt idx="6217">
                  <c:v>2.8009102299999999</c:v>
                </c:pt>
                <c:pt idx="6218">
                  <c:v>2.80106068</c:v>
                </c:pt>
                <c:pt idx="6219">
                  <c:v>2.8016922499999999</c:v>
                </c:pt>
                <c:pt idx="6220">
                  <c:v>2.8021934000000002</c:v>
                </c:pt>
                <c:pt idx="6221">
                  <c:v>2.8028152</c:v>
                </c:pt>
                <c:pt idx="6222">
                  <c:v>2.8031158399999998</c:v>
                </c:pt>
                <c:pt idx="6223">
                  <c:v>2.8036670699999999</c:v>
                </c:pt>
                <c:pt idx="6224">
                  <c:v>2.8042283100000001</c:v>
                </c:pt>
                <c:pt idx="6225">
                  <c:v>2.8047597400000002</c:v>
                </c:pt>
                <c:pt idx="6226">
                  <c:v>2.8053612700000001</c:v>
                </c:pt>
                <c:pt idx="6227">
                  <c:v>2.8057720700000002</c:v>
                </c:pt>
                <c:pt idx="6228">
                  <c:v>2.80601287</c:v>
                </c:pt>
                <c:pt idx="6229">
                  <c:v>2.8067445800000002</c:v>
                </c:pt>
                <c:pt idx="6230">
                  <c:v>2.8072860199999998</c:v>
                </c:pt>
                <c:pt idx="6231">
                  <c:v>2.8078973299999999</c:v>
                </c:pt>
                <c:pt idx="6232">
                  <c:v>2.80839872</c:v>
                </c:pt>
                <c:pt idx="6233">
                  <c:v>2.80875969</c:v>
                </c:pt>
                <c:pt idx="6234">
                  <c:v>2.8091504600000001</c:v>
                </c:pt>
                <c:pt idx="6235">
                  <c:v>2.8097620000000001</c:v>
                </c:pt>
                <c:pt idx="6236">
                  <c:v>2.81023288</c:v>
                </c:pt>
                <c:pt idx="6237">
                  <c:v>2.8106043299999999</c:v>
                </c:pt>
                <c:pt idx="6238">
                  <c:v>2.8112757199999998</c:v>
                </c:pt>
                <c:pt idx="6239">
                  <c:v>2.8116557599999998</c:v>
                </c:pt>
                <c:pt idx="6240">
                  <c:v>2.8121890999999999</c:v>
                </c:pt>
                <c:pt idx="6241">
                  <c:v>2.81267881</c:v>
                </c:pt>
                <c:pt idx="6242">
                  <c:v>2.8132808200000001</c:v>
                </c:pt>
                <c:pt idx="6243">
                  <c:v>2.8138220299999999</c:v>
                </c:pt>
                <c:pt idx="6244">
                  <c:v>2.8141727400000001</c:v>
                </c:pt>
                <c:pt idx="6245">
                  <c:v>2.81457376</c:v>
                </c:pt>
                <c:pt idx="6246">
                  <c:v>2.8151249900000002</c:v>
                </c:pt>
                <c:pt idx="6247">
                  <c:v>2.8158369099999998</c:v>
                </c:pt>
                <c:pt idx="6248">
                  <c:v>2.81619763</c:v>
                </c:pt>
                <c:pt idx="6249">
                  <c:v>2.8168692599999998</c:v>
                </c:pt>
                <c:pt idx="6250">
                  <c:v>2.8174109500000002</c:v>
                </c:pt>
                <c:pt idx="6251">
                  <c:v>2.81771159</c:v>
                </c:pt>
                <c:pt idx="6252">
                  <c:v>2.8184733400000002</c:v>
                </c:pt>
                <c:pt idx="6253">
                  <c:v>2.8186938800000001</c:v>
                </c:pt>
                <c:pt idx="6254">
                  <c:v>2.8190245599999999</c:v>
                </c:pt>
                <c:pt idx="6255">
                  <c:v>2.8198666600000002</c:v>
                </c:pt>
                <c:pt idx="6256">
                  <c:v>2.8203580399999999</c:v>
                </c:pt>
                <c:pt idx="6257">
                  <c:v>2.82071877</c:v>
                </c:pt>
                <c:pt idx="6258">
                  <c:v>2.8213002700000001</c:v>
                </c:pt>
                <c:pt idx="6259">
                  <c:v>2.8218917800000001</c:v>
                </c:pt>
                <c:pt idx="6260">
                  <c:v>2.8223528899999999</c:v>
                </c:pt>
                <c:pt idx="6261">
                  <c:v>2.82295418</c:v>
                </c:pt>
                <c:pt idx="6262">
                  <c:v>2.82353568</c:v>
                </c:pt>
                <c:pt idx="6263">
                  <c:v>2.8239567299999999</c:v>
                </c:pt>
                <c:pt idx="6264">
                  <c:v>2.8243174600000001</c:v>
                </c:pt>
                <c:pt idx="6265">
                  <c:v>2.8246083299999998</c:v>
                </c:pt>
                <c:pt idx="6266">
                  <c:v>2.8252499100000001</c:v>
                </c:pt>
                <c:pt idx="6267">
                  <c:v>2.8258912600000001</c:v>
                </c:pt>
                <c:pt idx="6268">
                  <c:v>2.8264326999999998</c:v>
                </c:pt>
                <c:pt idx="6269">
                  <c:v>2.826864</c:v>
                </c:pt>
                <c:pt idx="6270">
                  <c:v>2.8271746599999998</c:v>
                </c:pt>
                <c:pt idx="6271">
                  <c:v>2.82771587</c:v>
                </c:pt>
                <c:pt idx="6272">
                  <c:v>2.8284175399999998</c:v>
                </c:pt>
                <c:pt idx="6273">
                  <c:v>2.8287684899999999</c:v>
                </c:pt>
                <c:pt idx="6274">
                  <c:v>2.8293900500000002</c:v>
                </c:pt>
                <c:pt idx="6275">
                  <c:v>2.82987118</c:v>
                </c:pt>
                <c:pt idx="6276">
                  <c:v>2.83047271</c:v>
                </c:pt>
                <c:pt idx="6277">
                  <c:v>2.8308534600000002</c:v>
                </c:pt>
                <c:pt idx="6278">
                  <c:v>2.8314449800000001</c:v>
                </c:pt>
                <c:pt idx="6279">
                  <c:v>2.8318162</c:v>
                </c:pt>
                <c:pt idx="6280">
                  <c:v>2.8321569000000002</c:v>
                </c:pt>
                <c:pt idx="6281">
                  <c:v>2.8328082600000002</c:v>
                </c:pt>
                <c:pt idx="6282">
                  <c:v>2.83328962</c:v>
                </c:pt>
                <c:pt idx="6283">
                  <c:v>2.8340213300000001</c:v>
                </c:pt>
                <c:pt idx="6284">
                  <c:v>2.8344123400000001</c:v>
                </c:pt>
                <c:pt idx="6285">
                  <c:v>2.8347830799999998</c:v>
                </c:pt>
                <c:pt idx="6286">
                  <c:v>2.8352043600000001</c:v>
                </c:pt>
                <c:pt idx="6287">
                  <c:v>2.8356754799999999</c:v>
                </c:pt>
                <c:pt idx="6288">
                  <c:v>2.83623672</c:v>
                </c:pt>
                <c:pt idx="6289">
                  <c:v>2.8365576300000002</c:v>
                </c:pt>
                <c:pt idx="6290">
                  <c:v>2.8371171999999998</c:v>
                </c:pt>
                <c:pt idx="6291">
                  <c:v>2.8376498200000002</c:v>
                </c:pt>
                <c:pt idx="6292">
                  <c:v>2.8385019300000001</c:v>
                </c:pt>
                <c:pt idx="6293">
                  <c:v>2.83877158</c:v>
                </c:pt>
                <c:pt idx="6294">
                  <c:v>2.8392748800000001</c:v>
                </c:pt>
                <c:pt idx="6295">
                  <c:v>2.8397355100000001</c:v>
                </c:pt>
                <c:pt idx="6296">
                  <c:v>2.8402965099999999</c:v>
                </c:pt>
                <c:pt idx="6297">
                  <c:v>2.8408381899999999</c:v>
                </c:pt>
                <c:pt idx="6298">
                  <c:v>2.8411388400000002</c:v>
                </c:pt>
                <c:pt idx="6299">
                  <c:v>2.8417604000000001</c:v>
                </c:pt>
                <c:pt idx="6300">
                  <c:v>2.84228134</c:v>
                </c:pt>
                <c:pt idx="6301">
                  <c:v>2.8429732300000001</c:v>
                </c:pt>
                <c:pt idx="6302">
                  <c:v>2.8431837600000001</c:v>
                </c:pt>
                <c:pt idx="6303">
                  <c:v>2.8437953</c:v>
                </c:pt>
                <c:pt idx="6304">
                  <c:v>2.8442563999999999</c:v>
                </c:pt>
                <c:pt idx="6305">
                  <c:v>2.8447375300000002</c:v>
                </c:pt>
                <c:pt idx="6306">
                  <c:v>2.8452689599999998</c:v>
                </c:pt>
                <c:pt idx="6307">
                  <c:v>2.8455796200000001</c:v>
                </c:pt>
                <c:pt idx="6308">
                  <c:v>2.8462712799999998</c:v>
                </c:pt>
                <c:pt idx="6309">
                  <c:v>2.8469328900000002</c:v>
                </c:pt>
                <c:pt idx="6310">
                  <c:v>2.8472735899999999</c:v>
                </c:pt>
                <c:pt idx="6311">
                  <c:v>2.8477549600000001</c:v>
                </c:pt>
                <c:pt idx="6312">
                  <c:v>2.8482661199999999</c:v>
                </c:pt>
                <c:pt idx="6313">
                  <c:v>2.8488175899999999</c:v>
                </c:pt>
                <c:pt idx="6314">
                  <c:v>2.8492085899999999</c:v>
                </c:pt>
                <c:pt idx="6315">
                  <c:v>2.8498902300000002</c:v>
                </c:pt>
                <c:pt idx="6316">
                  <c:v>2.8500804899999999</c:v>
                </c:pt>
                <c:pt idx="6317">
                  <c:v>2.85057187</c:v>
                </c:pt>
                <c:pt idx="6318">
                  <c:v>2.85118341</c:v>
                </c:pt>
                <c:pt idx="6319">
                  <c:v>2.8518750700000002</c:v>
                </c:pt>
                <c:pt idx="6320">
                  <c:v>2.85231638</c:v>
                </c:pt>
                <c:pt idx="6321">
                  <c:v>2.8528172999999999</c:v>
                </c:pt>
                <c:pt idx="6322">
                  <c:v>2.8530881400000001</c:v>
                </c:pt>
                <c:pt idx="6323">
                  <c:v>2.8539001900000001</c:v>
                </c:pt>
                <c:pt idx="6324">
                  <c:v>2.8544013499999998</c:v>
                </c:pt>
                <c:pt idx="6325">
                  <c:v>2.8549022700000002</c:v>
                </c:pt>
                <c:pt idx="6326">
                  <c:v>2.8552434400000002</c:v>
                </c:pt>
                <c:pt idx="6327">
                  <c:v>2.85575461</c:v>
                </c:pt>
                <c:pt idx="6328">
                  <c:v>2.85636592</c:v>
                </c:pt>
                <c:pt idx="6329">
                  <c:v>2.8570478000000001</c:v>
                </c:pt>
                <c:pt idx="6330">
                  <c:v>2.8572881200000002</c:v>
                </c:pt>
                <c:pt idx="6331">
                  <c:v>2.8576493300000001</c:v>
                </c:pt>
                <c:pt idx="6332">
                  <c:v>2.8584110699999998</c:v>
                </c:pt>
                <c:pt idx="6333">
                  <c:v>2.8587119599999999</c:v>
                </c:pt>
                <c:pt idx="6334">
                  <c:v>2.8590524199999998</c:v>
                </c:pt>
                <c:pt idx="6335">
                  <c:v>2.8597843599999999</c:v>
                </c:pt>
                <c:pt idx="6336">
                  <c:v>2.8602054099999998</c:v>
                </c:pt>
                <c:pt idx="6337">
                  <c:v>2.86087728</c:v>
                </c:pt>
                <c:pt idx="6338">
                  <c:v>2.86132813</c:v>
                </c:pt>
                <c:pt idx="6339">
                  <c:v>2.8617193699999999</c:v>
                </c:pt>
                <c:pt idx="6340">
                  <c:v>2.86229062</c:v>
                </c:pt>
                <c:pt idx="6341">
                  <c:v>2.8627913</c:v>
                </c:pt>
                <c:pt idx="6342">
                  <c:v>2.86332297</c:v>
                </c:pt>
                <c:pt idx="6343">
                  <c:v>2.8636148000000001</c:v>
                </c:pt>
                <c:pt idx="6344">
                  <c:v>2.8642041699999998</c:v>
                </c:pt>
                <c:pt idx="6345">
                  <c:v>2.86477542</c:v>
                </c:pt>
                <c:pt idx="6346">
                  <c:v>2.8651776299999998</c:v>
                </c:pt>
                <c:pt idx="6347">
                  <c:v>2.8656387300000001</c:v>
                </c:pt>
                <c:pt idx="6348">
                  <c:v>2.8662099799999998</c:v>
                </c:pt>
                <c:pt idx="6349">
                  <c:v>2.8667314099999999</c:v>
                </c:pt>
                <c:pt idx="6350">
                  <c:v>2.8672626000000001</c:v>
                </c:pt>
                <c:pt idx="6351">
                  <c:v>2.8677237</c:v>
                </c:pt>
                <c:pt idx="6352">
                  <c:v>2.8683552699999999</c:v>
                </c:pt>
                <c:pt idx="6353">
                  <c:v>2.8687663099999998</c:v>
                </c:pt>
                <c:pt idx="6354">
                  <c:v>2.8692374200000001</c:v>
                </c:pt>
                <c:pt idx="6355">
                  <c:v>2.8699293099999998</c:v>
                </c:pt>
                <c:pt idx="6356">
                  <c:v>2.8700394600000001</c:v>
                </c:pt>
                <c:pt idx="6357">
                  <c:v>2.8707513800000002</c:v>
                </c:pt>
                <c:pt idx="6358">
                  <c:v>2.87130237</c:v>
                </c:pt>
                <c:pt idx="6359">
                  <c:v>2.8717839700000001</c:v>
                </c:pt>
                <c:pt idx="6360">
                  <c:v>2.8723249399999999</c:v>
                </c:pt>
                <c:pt idx="6361">
                  <c:v>2.8727259599999999</c:v>
                </c:pt>
                <c:pt idx="6362">
                  <c:v>2.8733575299999998</c:v>
                </c:pt>
                <c:pt idx="6363">
                  <c:v>2.8738589299999999</c:v>
                </c:pt>
                <c:pt idx="6364">
                  <c:v>2.8743300399999998</c:v>
                </c:pt>
                <c:pt idx="6365">
                  <c:v>2.87478137</c:v>
                </c:pt>
                <c:pt idx="6366">
                  <c:v>2.8753323599999998</c:v>
                </c:pt>
                <c:pt idx="6367">
                  <c:v>2.8757937</c:v>
                </c:pt>
                <c:pt idx="6368">
                  <c:v>2.8763046299999999</c:v>
                </c:pt>
                <c:pt idx="6369">
                  <c:v>2.8769164100000002</c:v>
                </c:pt>
                <c:pt idx="6370">
                  <c:v>2.87739754</c:v>
                </c:pt>
                <c:pt idx="6371">
                  <c:v>2.8777682800000002</c:v>
                </c:pt>
                <c:pt idx="6372">
                  <c:v>2.8782496499999999</c:v>
                </c:pt>
                <c:pt idx="6373">
                  <c:v>2.8786003600000001</c:v>
                </c:pt>
                <c:pt idx="6374">
                  <c:v>2.8793323000000002</c:v>
                </c:pt>
                <c:pt idx="6375">
                  <c:v>2.87980342</c:v>
                </c:pt>
                <c:pt idx="6376">
                  <c:v>2.8801744</c:v>
                </c:pt>
                <c:pt idx="6377">
                  <c:v>2.8807556600000002</c:v>
                </c:pt>
                <c:pt idx="6378">
                  <c:v>2.8812670699999998</c:v>
                </c:pt>
                <c:pt idx="6379">
                  <c:v>2.8817379500000002</c:v>
                </c:pt>
                <c:pt idx="6380">
                  <c:v>2.8825199600000002</c:v>
                </c:pt>
                <c:pt idx="6381">
                  <c:v>2.8826406000000002</c:v>
                </c:pt>
                <c:pt idx="6382">
                  <c:v>2.88318181</c:v>
                </c:pt>
                <c:pt idx="6383">
                  <c:v>2.88384318</c:v>
                </c:pt>
                <c:pt idx="6384">
                  <c:v>2.8842644700000002</c:v>
                </c:pt>
                <c:pt idx="6385">
                  <c:v>2.8848357199999999</c:v>
                </c:pt>
                <c:pt idx="6386">
                  <c:v>2.8851764200000001</c:v>
                </c:pt>
                <c:pt idx="6387">
                  <c:v>2.8855977099999999</c:v>
                </c:pt>
                <c:pt idx="6388">
                  <c:v>2.8863291700000002</c:v>
                </c:pt>
                <c:pt idx="6389">
                  <c:v>2.8868105399999999</c:v>
                </c:pt>
                <c:pt idx="6390">
                  <c:v>2.88720131</c:v>
                </c:pt>
                <c:pt idx="6391">
                  <c:v>2.8878831900000002</c:v>
                </c:pt>
                <c:pt idx="6392">
                  <c:v>2.8884947300000001</c:v>
                </c:pt>
                <c:pt idx="6393">
                  <c:v>2.8886349199999999</c:v>
                </c:pt>
                <c:pt idx="6394">
                  <c:v>2.8891570600000001</c:v>
                </c:pt>
                <c:pt idx="6395">
                  <c:v>2.88992834</c:v>
                </c:pt>
                <c:pt idx="6396">
                  <c:v>2.89007711</c:v>
                </c:pt>
                <c:pt idx="6397">
                  <c:v>2.89065862</c:v>
                </c:pt>
                <c:pt idx="6398">
                  <c:v>2.89143229</c:v>
                </c:pt>
                <c:pt idx="6399">
                  <c:v>2.8915422</c:v>
                </c:pt>
                <c:pt idx="6400">
                  <c:v>2.8922238299999998</c:v>
                </c:pt>
                <c:pt idx="6401">
                  <c:v>2.8928253700000002</c:v>
                </c:pt>
                <c:pt idx="6402">
                  <c:v>2.8931863299999998</c:v>
                </c:pt>
                <c:pt idx="6403">
                  <c:v>2.8938977700000001</c:v>
                </c:pt>
                <c:pt idx="6404">
                  <c:v>2.8942284599999999</c:v>
                </c:pt>
                <c:pt idx="6405">
                  <c:v>2.8946497400000002</c:v>
                </c:pt>
                <c:pt idx="6406">
                  <c:v>2.8954017200000002</c:v>
                </c:pt>
                <c:pt idx="6407">
                  <c:v>2.89593291</c:v>
                </c:pt>
                <c:pt idx="6408">
                  <c:v>2.89627385</c:v>
                </c:pt>
                <c:pt idx="6409">
                  <c:v>2.8967249399999999</c:v>
                </c:pt>
                <c:pt idx="6410">
                  <c:v>2.8972158399999999</c:v>
                </c:pt>
                <c:pt idx="6411">
                  <c:v>2.8977973499999998</c:v>
                </c:pt>
                <c:pt idx="6412">
                  <c:v>2.8983788499999998</c:v>
                </c:pt>
                <c:pt idx="6413">
                  <c:v>2.8987596</c:v>
                </c:pt>
                <c:pt idx="6414">
                  <c:v>2.8993411099999999</c:v>
                </c:pt>
                <c:pt idx="6415">
                  <c:v>2.8998928099999999</c:v>
                </c:pt>
                <c:pt idx="6416">
                  <c:v>2.9003839500000002</c:v>
                </c:pt>
                <c:pt idx="6417">
                  <c:v>2.9007144</c:v>
                </c:pt>
                <c:pt idx="6418">
                  <c:v>2.9013662299999998</c:v>
                </c:pt>
                <c:pt idx="6419">
                  <c:v>2.9017472299999998</c:v>
                </c:pt>
                <c:pt idx="6420">
                  <c:v>2.9022786599999999</c:v>
                </c:pt>
                <c:pt idx="6421">
                  <c:v>2.9029600599999998</c:v>
                </c:pt>
                <c:pt idx="6422">
                  <c:v>2.9034814799999999</c:v>
                </c:pt>
                <c:pt idx="6423">
                  <c:v>2.90389228</c:v>
                </c:pt>
                <c:pt idx="6424">
                  <c:v>2.9044837999999999</c:v>
                </c:pt>
                <c:pt idx="6425">
                  <c:v>2.9048545400000001</c:v>
                </c:pt>
                <c:pt idx="6426">
                  <c:v>2.9053258899999999</c:v>
                </c:pt>
                <c:pt idx="6427">
                  <c:v>2.90570664</c:v>
                </c:pt>
                <c:pt idx="6428">
                  <c:v>2.9063582399999999</c:v>
                </c:pt>
                <c:pt idx="6429">
                  <c:v>2.90687966</c:v>
                </c:pt>
                <c:pt idx="6430">
                  <c:v>2.90729046</c:v>
                </c:pt>
                <c:pt idx="6431">
                  <c:v>2.9079520699999999</c:v>
                </c:pt>
                <c:pt idx="6432">
                  <c:v>2.9085338100000002</c:v>
                </c:pt>
                <c:pt idx="6433">
                  <c:v>2.9087643600000002</c:v>
                </c:pt>
                <c:pt idx="6434">
                  <c:v>2.9093358500000002</c:v>
                </c:pt>
                <c:pt idx="6435">
                  <c:v>2.9099571700000002</c:v>
                </c:pt>
                <c:pt idx="6436">
                  <c:v>2.9104182700000001</c:v>
                </c:pt>
                <c:pt idx="6437">
                  <c:v>2.9109396900000002</c:v>
                </c:pt>
                <c:pt idx="6438">
                  <c:v>2.9115309699999998</c:v>
                </c:pt>
                <c:pt idx="6439">
                  <c:v>2.9116713999999999</c:v>
                </c:pt>
                <c:pt idx="6440">
                  <c:v>2.9124634299999999</c:v>
                </c:pt>
                <c:pt idx="6441">
                  <c:v>2.9129044999999998</c:v>
                </c:pt>
                <c:pt idx="6442">
                  <c:v>2.91345572</c:v>
                </c:pt>
                <c:pt idx="6443">
                  <c:v>2.91365623</c:v>
                </c:pt>
                <c:pt idx="6444">
                  <c:v>2.9144082099999999</c:v>
                </c:pt>
                <c:pt idx="6445">
                  <c:v>2.9147889600000001</c:v>
                </c:pt>
                <c:pt idx="6446">
                  <c:v>2.9152495900000002</c:v>
                </c:pt>
                <c:pt idx="6447">
                  <c:v>2.9158113000000001</c:v>
                </c:pt>
                <c:pt idx="6448">
                  <c:v>2.9163734899999998</c:v>
                </c:pt>
                <c:pt idx="6449">
                  <c:v>2.9169368699999998</c:v>
                </c:pt>
                <c:pt idx="6450">
                  <c:v>2.9173646</c:v>
                </c:pt>
                <c:pt idx="6451">
                  <c:v>2.91780639</c:v>
                </c:pt>
                <c:pt idx="6452">
                  <c:v>2.9183175600000002</c:v>
                </c:pt>
                <c:pt idx="6453">
                  <c:v>2.91902924</c:v>
                </c:pt>
                <c:pt idx="6454">
                  <c:v>2.9194302599999999</c:v>
                </c:pt>
                <c:pt idx="6455">
                  <c:v>2.9199514400000002</c:v>
                </c:pt>
                <c:pt idx="6456">
                  <c:v>2.92039275</c:v>
                </c:pt>
                <c:pt idx="6457">
                  <c:v>2.92078376</c:v>
                </c:pt>
                <c:pt idx="6458">
                  <c:v>2.9213149500000002</c:v>
                </c:pt>
                <c:pt idx="6459">
                  <c:v>2.92159557</c:v>
                </c:pt>
                <c:pt idx="6460">
                  <c:v>2.9224276499999999</c:v>
                </c:pt>
                <c:pt idx="6461">
                  <c:v>2.92274857</c:v>
                </c:pt>
                <c:pt idx="6462">
                  <c:v>2.92334008</c:v>
                </c:pt>
                <c:pt idx="6463">
                  <c:v>2.9236504999999999</c:v>
                </c:pt>
                <c:pt idx="6464">
                  <c:v>2.9244325199999999</c:v>
                </c:pt>
                <c:pt idx="6465">
                  <c:v>2.9248335399999998</c:v>
                </c:pt>
                <c:pt idx="6466">
                  <c:v>2.92538476</c:v>
                </c:pt>
                <c:pt idx="6467">
                  <c:v>2.92594624</c:v>
                </c:pt>
                <c:pt idx="6468">
                  <c:v>2.9262371100000002</c:v>
                </c:pt>
                <c:pt idx="6469">
                  <c:v>2.9268884700000002</c:v>
                </c:pt>
                <c:pt idx="6470">
                  <c:v>2.9274802200000001</c:v>
                </c:pt>
                <c:pt idx="6471">
                  <c:v>2.9278912500000001</c:v>
                </c:pt>
                <c:pt idx="6472">
                  <c:v>2.92838216</c:v>
                </c:pt>
                <c:pt idx="6473">
                  <c:v>2.9290037199999999</c:v>
                </c:pt>
                <c:pt idx="6474">
                  <c:v>2.9294650600000001</c:v>
                </c:pt>
                <c:pt idx="6475">
                  <c:v>2.92975545</c:v>
                </c:pt>
                <c:pt idx="6476">
                  <c:v>2.9302768700000001</c:v>
                </c:pt>
                <c:pt idx="6477">
                  <c:v>2.9308884100000001</c:v>
                </c:pt>
                <c:pt idx="6478">
                  <c:v>2.9312894300000001</c:v>
                </c:pt>
                <c:pt idx="6479">
                  <c:v>2.9318306399999998</c:v>
                </c:pt>
                <c:pt idx="6480">
                  <c:v>2.9322113999999999</c:v>
                </c:pt>
                <c:pt idx="6481">
                  <c:v>2.9327230499999999</c:v>
                </c:pt>
                <c:pt idx="6482">
                  <c:v>2.9333946700000002</c:v>
                </c:pt>
                <c:pt idx="6483">
                  <c:v>2.9337956900000002</c:v>
                </c:pt>
                <c:pt idx="6484">
                  <c:v>2.9343569299999999</c:v>
                </c:pt>
                <c:pt idx="6485">
                  <c:v>2.9346876100000001</c:v>
                </c:pt>
                <c:pt idx="6486">
                  <c:v>2.9353992899999999</c:v>
                </c:pt>
                <c:pt idx="6487">
                  <c:v>2.9357304599999998</c:v>
                </c:pt>
                <c:pt idx="6488">
                  <c:v>2.9361913199999998</c:v>
                </c:pt>
                <c:pt idx="6489">
                  <c:v>2.93693304</c:v>
                </c:pt>
                <c:pt idx="6490">
                  <c:v>2.9373242899999998</c:v>
                </c:pt>
                <c:pt idx="6491">
                  <c:v>2.93791533</c:v>
                </c:pt>
                <c:pt idx="6492">
                  <c:v>2.9381461099999999</c:v>
                </c:pt>
                <c:pt idx="6493">
                  <c:v>2.9387175999999999</c:v>
                </c:pt>
                <c:pt idx="6494">
                  <c:v>2.9393591899999998</c:v>
                </c:pt>
                <c:pt idx="6495">
                  <c:v>2.9398202900000001</c:v>
                </c:pt>
                <c:pt idx="6496">
                  <c:v>2.9402010399999998</c:v>
                </c:pt>
                <c:pt idx="6497">
                  <c:v>2.9408328500000001</c:v>
                </c:pt>
                <c:pt idx="6498">
                  <c:v>2.94131374</c:v>
                </c:pt>
                <c:pt idx="6499">
                  <c:v>2.9415845900000002</c:v>
                </c:pt>
                <c:pt idx="6500">
                  <c:v>2.9421675199999999</c:v>
                </c:pt>
                <c:pt idx="6501">
                  <c:v>2.9424259699999999</c:v>
                </c:pt>
                <c:pt idx="6502">
                  <c:v>2.9431977300000001</c:v>
                </c:pt>
                <c:pt idx="6503">
                  <c:v>2.9435994600000002</c:v>
                </c:pt>
                <c:pt idx="6504">
                  <c:v>2.9443314100000002</c:v>
                </c:pt>
                <c:pt idx="6505">
                  <c:v>2.9447324300000002</c:v>
                </c:pt>
                <c:pt idx="6506">
                  <c:v>2.9452736399999999</c:v>
                </c:pt>
                <c:pt idx="6507">
                  <c:v>2.9457247299999998</c:v>
                </c:pt>
                <c:pt idx="6508">
                  <c:v>2.9461057199999998</c:v>
                </c:pt>
                <c:pt idx="6509">
                  <c:v>2.9464263900000001</c:v>
                </c:pt>
                <c:pt idx="6510">
                  <c:v>2.9468874899999999</c:v>
                </c:pt>
                <c:pt idx="6511">
                  <c:v>2.9475092900000002</c:v>
                </c:pt>
                <c:pt idx="6512">
                  <c:v>2.9481408600000001</c:v>
                </c:pt>
                <c:pt idx="6513">
                  <c:v>2.94864178</c:v>
                </c:pt>
                <c:pt idx="6514">
                  <c:v>2.9490828499999999</c:v>
                </c:pt>
                <c:pt idx="6515">
                  <c:v>2.9497146600000002</c:v>
                </c:pt>
                <c:pt idx="6516">
                  <c:v>2.95027566</c:v>
                </c:pt>
                <c:pt idx="6517">
                  <c:v>2.9506769199999998</c:v>
                </c:pt>
                <c:pt idx="6518">
                  <c:v>2.9511480300000001</c:v>
                </c:pt>
                <c:pt idx="6519">
                  <c:v>2.9517998699999999</c:v>
                </c:pt>
                <c:pt idx="6520">
                  <c:v>2.9522306899999999</c:v>
                </c:pt>
                <c:pt idx="6521">
                  <c:v>2.9527118200000002</c:v>
                </c:pt>
                <c:pt idx="6522">
                  <c:v>2.9531729200000001</c:v>
                </c:pt>
                <c:pt idx="6523">
                  <c:v>2.9537942400000001</c:v>
                </c:pt>
                <c:pt idx="6524">
                  <c:v>2.9542756099999998</c:v>
                </c:pt>
                <c:pt idx="6525">
                  <c:v>2.9547970299999999</c:v>
                </c:pt>
                <c:pt idx="6526">
                  <c:v>2.95501733</c:v>
                </c:pt>
                <c:pt idx="6527">
                  <c:v>2.9556488999999999</c:v>
                </c:pt>
                <c:pt idx="6528">
                  <c:v>2.9560198799999999</c:v>
                </c:pt>
                <c:pt idx="6529">
                  <c:v>2.9568519599999998</c:v>
                </c:pt>
                <c:pt idx="6530">
                  <c:v>2.9572129199999999</c:v>
                </c:pt>
                <c:pt idx="6531">
                  <c:v>2.9578044399999999</c:v>
                </c:pt>
                <c:pt idx="6532">
                  <c:v>2.9581351300000001</c:v>
                </c:pt>
                <c:pt idx="6533">
                  <c:v>2.9587364200000001</c:v>
                </c:pt>
                <c:pt idx="6534">
                  <c:v>2.9591674800000001</c:v>
                </c:pt>
                <c:pt idx="6535">
                  <c:v>2.9595787499999999</c:v>
                </c:pt>
                <c:pt idx="6536">
                  <c:v>2.9602603900000002</c:v>
                </c:pt>
                <c:pt idx="6537">
                  <c:v>2.9607915899999999</c:v>
                </c:pt>
                <c:pt idx="6538">
                  <c:v>2.9613830999999999</c:v>
                </c:pt>
                <c:pt idx="6539">
                  <c:v>2.9618041499999999</c:v>
                </c:pt>
                <c:pt idx="6540">
                  <c:v>2.9620747600000001</c:v>
                </c:pt>
                <c:pt idx="6541">
                  <c:v>2.9625959399999999</c:v>
                </c:pt>
                <c:pt idx="6542">
                  <c:v>2.9632277500000002</c:v>
                </c:pt>
                <c:pt idx="6543">
                  <c:v>2.9637489299999999</c:v>
                </c:pt>
                <c:pt idx="6544">
                  <c:v>2.9640393299999999</c:v>
                </c:pt>
                <c:pt idx="6545">
                  <c:v>2.9647111900000001</c:v>
                </c:pt>
                <c:pt idx="6546">
                  <c:v>2.9652526400000001</c:v>
                </c:pt>
                <c:pt idx="6547">
                  <c:v>2.9656634300000002</c:v>
                </c:pt>
                <c:pt idx="6548">
                  <c:v>2.9662249100000002</c:v>
                </c:pt>
                <c:pt idx="6549">
                  <c:v>2.9667863799999998</c:v>
                </c:pt>
                <c:pt idx="6550">
                  <c:v>2.9672474900000001</c:v>
                </c:pt>
                <c:pt idx="6551">
                  <c:v>2.96776938</c:v>
                </c:pt>
                <c:pt idx="6552">
                  <c:v>2.9681580099999998</c:v>
                </c:pt>
                <c:pt idx="6553">
                  <c:v>2.9685995599999999</c:v>
                </c:pt>
                <c:pt idx="6554">
                  <c:v>2.9692630800000002</c:v>
                </c:pt>
                <c:pt idx="6555">
                  <c:v>2.96969342</c:v>
                </c:pt>
                <c:pt idx="6556">
                  <c:v>2.97015429</c:v>
                </c:pt>
                <c:pt idx="6557">
                  <c:v>2.9706056099999998</c:v>
                </c:pt>
                <c:pt idx="6558">
                  <c:v>2.9712472000000001</c:v>
                </c:pt>
                <c:pt idx="6559">
                  <c:v>2.97171831</c:v>
                </c:pt>
                <c:pt idx="6560">
                  <c:v>2.9721393599999999</c:v>
                </c:pt>
                <c:pt idx="6561">
                  <c:v>2.9726805700000001</c:v>
                </c:pt>
                <c:pt idx="6562">
                  <c:v>2.9729912299999999</c:v>
                </c:pt>
                <c:pt idx="6563">
                  <c:v>2.97370315</c:v>
                </c:pt>
                <c:pt idx="6564">
                  <c:v>2.9741542299999999</c:v>
                </c:pt>
                <c:pt idx="6565">
                  <c:v>2.97469568</c:v>
                </c:pt>
                <c:pt idx="6566">
                  <c:v>2.9753272499999999</c:v>
                </c:pt>
                <c:pt idx="6567">
                  <c:v>2.97571802</c:v>
                </c:pt>
                <c:pt idx="6568">
                  <c:v>2.9762291900000002</c:v>
                </c:pt>
                <c:pt idx="6569">
                  <c:v>2.9766302100000002</c:v>
                </c:pt>
                <c:pt idx="6570">
                  <c:v>2.9773521399999998</c:v>
                </c:pt>
                <c:pt idx="6571">
                  <c:v>2.9778735599999999</c:v>
                </c:pt>
                <c:pt idx="6572">
                  <c:v>2.9782440700000001</c:v>
                </c:pt>
                <c:pt idx="6573">
                  <c:v>2.97865534</c:v>
                </c:pt>
                <c:pt idx="6574">
                  <c:v>2.97903633</c:v>
                </c:pt>
                <c:pt idx="6575">
                  <c:v>2.9797279799999998</c:v>
                </c:pt>
                <c:pt idx="6576">
                  <c:v>2.9801890900000001</c:v>
                </c:pt>
                <c:pt idx="6577">
                  <c:v>2.9807503199999998</c:v>
                </c:pt>
                <c:pt idx="6578">
                  <c:v>2.9814519900000001</c:v>
                </c:pt>
                <c:pt idx="6579">
                  <c:v>2.9815323399999998</c:v>
                </c:pt>
                <c:pt idx="6580">
                  <c:v>2.9822642799999999</c:v>
                </c:pt>
                <c:pt idx="6581">
                  <c:v>2.9825646899999998</c:v>
                </c:pt>
                <c:pt idx="6582">
                  <c:v>2.9832665899999999</c:v>
                </c:pt>
                <c:pt idx="6583">
                  <c:v>2.98360753</c:v>
                </c:pt>
                <c:pt idx="6584">
                  <c:v>2.98420906</c:v>
                </c:pt>
                <c:pt idx="6585">
                  <c:v>2.9847300099999998</c:v>
                </c:pt>
                <c:pt idx="6586">
                  <c:v>2.9853115099999998</c:v>
                </c:pt>
                <c:pt idx="6587">
                  <c:v>2.9858229199999999</c:v>
                </c:pt>
                <c:pt idx="6588">
                  <c:v>2.9861936600000001</c:v>
                </c:pt>
                <c:pt idx="6589">
                  <c:v>2.9867250900000002</c:v>
                </c:pt>
                <c:pt idx="6590">
                  <c:v>2.9870557799999999</c:v>
                </c:pt>
                <c:pt idx="6591">
                  <c:v>2.9879481800000001</c:v>
                </c:pt>
                <c:pt idx="6592">
                  <c:v>2.9881985200000001</c:v>
                </c:pt>
                <c:pt idx="6593">
                  <c:v>2.9888501199999999</c:v>
                </c:pt>
                <c:pt idx="6594">
                  <c:v>2.9892211</c:v>
                </c:pt>
                <c:pt idx="6595">
                  <c:v>2.9897024600000002</c:v>
                </c:pt>
                <c:pt idx="6596">
                  <c:v>2.9901633300000001</c:v>
                </c:pt>
                <c:pt idx="6597">
                  <c:v>2.9907548400000001</c:v>
                </c:pt>
                <c:pt idx="6598">
                  <c:v>2.9914767699999998</c:v>
                </c:pt>
                <c:pt idx="6599">
                  <c:v>2.9917373700000001</c:v>
                </c:pt>
                <c:pt idx="6600">
                  <c:v>2.9924390299999999</c:v>
                </c:pt>
                <c:pt idx="6601">
                  <c:v>2.9926896100000002</c:v>
                </c:pt>
                <c:pt idx="6602">
                  <c:v>2.99357176</c:v>
                </c:pt>
                <c:pt idx="6603">
                  <c:v>2.9937300699999998</c:v>
                </c:pt>
                <c:pt idx="6604">
                  <c:v>2.99438286</c:v>
                </c:pt>
                <c:pt idx="6605">
                  <c:v>2.9946665800000001</c:v>
                </c:pt>
                <c:pt idx="6606">
                  <c:v>2.9953062500000001</c:v>
                </c:pt>
                <c:pt idx="6607">
                  <c:v>2.9955861600000002</c:v>
                </c:pt>
                <c:pt idx="6608">
                  <c:v>2.9963383700000001</c:v>
                </c:pt>
                <c:pt idx="6609">
                  <c:v>2.9966192199999999</c:v>
                </c:pt>
                <c:pt idx="6610">
                  <c:v>2.9973812099999999</c:v>
                </c:pt>
                <c:pt idx="6611">
                  <c:v>2.9978623400000002</c:v>
                </c:pt>
                <c:pt idx="6612">
                  <c:v>2.99851394</c:v>
                </c:pt>
                <c:pt idx="6613">
                  <c:v>2.9988045699999999</c:v>
                </c:pt>
                <c:pt idx="6614">
                  <c:v>2.9991755499999999</c:v>
                </c:pt>
                <c:pt idx="6615">
                  <c:v>2.9998171299999998</c:v>
                </c:pt>
                <c:pt idx="6616">
                  <c:v>3.0004286800000002</c:v>
                </c:pt>
                <c:pt idx="6617">
                  <c:v>3.00090981</c:v>
                </c:pt>
                <c:pt idx="6618">
                  <c:v>3.0010700199999998</c:v>
                </c:pt>
                <c:pt idx="6619">
                  <c:v>3.0018320100000002</c:v>
                </c:pt>
                <c:pt idx="6620">
                  <c:v>3.0021429099999999</c:v>
                </c:pt>
                <c:pt idx="6621">
                  <c:v>3.00272417</c:v>
                </c:pt>
                <c:pt idx="6622">
                  <c:v>3.00329566</c:v>
                </c:pt>
                <c:pt idx="6623">
                  <c:v>3.0039172199999999</c:v>
                </c:pt>
                <c:pt idx="6624">
                  <c:v>3.0043783199999998</c:v>
                </c:pt>
                <c:pt idx="6625">
                  <c:v>3.0048394200000001</c:v>
                </c:pt>
                <c:pt idx="6626">
                  <c:v>3.0051803600000002</c:v>
                </c:pt>
                <c:pt idx="6627">
                  <c:v>3.0057115599999999</c:v>
                </c:pt>
                <c:pt idx="6628">
                  <c:v>3.0061125799999999</c:v>
                </c:pt>
                <c:pt idx="6629">
                  <c:v>3.0067841999999998</c:v>
                </c:pt>
                <c:pt idx="6630">
                  <c:v>3.0072352900000001</c:v>
                </c:pt>
                <c:pt idx="6631">
                  <c:v>3.0077464599999999</c:v>
                </c:pt>
                <c:pt idx="6632">
                  <c:v>3.0081374599999999</c:v>
                </c:pt>
                <c:pt idx="6633">
                  <c:v>3.0087690399999998</c:v>
                </c:pt>
                <c:pt idx="6634">
                  <c:v>3.0093605499999998</c:v>
                </c:pt>
                <c:pt idx="6635">
                  <c:v>3.0097713499999998</c:v>
                </c:pt>
                <c:pt idx="6636">
                  <c:v>3.01030278</c:v>
                </c:pt>
                <c:pt idx="6637">
                  <c:v>3.0108139500000002</c:v>
                </c:pt>
                <c:pt idx="6638">
                  <c:v>3.0111849300000002</c:v>
                </c:pt>
                <c:pt idx="6639">
                  <c:v>3.0119166399999999</c:v>
                </c:pt>
                <c:pt idx="6640">
                  <c:v>3.01230764</c:v>
                </c:pt>
                <c:pt idx="6641">
                  <c:v>3.01282907</c:v>
                </c:pt>
                <c:pt idx="6642">
                  <c:v>3.0131597499999998</c:v>
                </c:pt>
                <c:pt idx="6643">
                  <c:v>3.0137913200000002</c:v>
                </c:pt>
                <c:pt idx="6644">
                  <c:v>3.0143525599999998</c:v>
                </c:pt>
                <c:pt idx="6645">
                  <c:v>3.0146031400000002</c:v>
                </c:pt>
                <c:pt idx="6646">
                  <c:v>3.0152046700000001</c:v>
                </c:pt>
                <c:pt idx="6647">
                  <c:v>3.0155656300000002</c:v>
                </c:pt>
                <c:pt idx="6648">
                  <c:v>3.0164675700000001</c:v>
                </c:pt>
                <c:pt idx="6649">
                  <c:v>3.0167384099999999</c:v>
                </c:pt>
                <c:pt idx="6650">
                  <c:v>3.0172195400000001</c:v>
                </c:pt>
                <c:pt idx="6651">
                  <c:v>3.0178511100000001</c:v>
                </c:pt>
                <c:pt idx="6652">
                  <c:v>3.0183024399999998</c:v>
                </c:pt>
                <c:pt idx="6653">
                  <c:v>3.0187935800000001</c:v>
                </c:pt>
                <c:pt idx="6654">
                  <c:v>3.0191943600000002</c:v>
                </c:pt>
                <c:pt idx="6655">
                  <c:v>3.01981616</c:v>
                </c:pt>
                <c:pt idx="6656">
                  <c:v>3.0200872400000001</c:v>
                </c:pt>
                <c:pt idx="6657">
                  <c:v>3.0205683699999999</c:v>
                </c:pt>
                <c:pt idx="6658">
                  <c:v>3.02135015</c:v>
                </c:pt>
                <c:pt idx="6659">
                  <c:v>3.0216398199999999</c:v>
                </c:pt>
                <c:pt idx="6660">
                  <c:v>3.0221216700000002</c:v>
                </c:pt>
                <c:pt idx="6661">
                  <c:v>3.02281332</c:v>
                </c:pt>
                <c:pt idx="6662">
                  <c:v>3.0233647800000001</c:v>
                </c:pt>
                <c:pt idx="6663">
                  <c:v>3.02394629</c:v>
                </c:pt>
                <c:pt idx="6664">
                  <c:v>3.0241367800000001</c:v>
                </c:pt>
                <c:pt idx="6665">
                  <c:v>3.0246877699999999</c:v>
                </c:pt>
                <c:pt idx="6666">
                  <c:v>3.0253195800000001</c:v>
                </c:pt>
                <c:pt idx="6667">
                  <c:v>3.0258507699999999</c:v>
                </c:pt>
                <c:pt idx="6668">
                  <c:v>3.0263218900000002</c:v>
                </c:pt>
                <c:pt idx="6669">
                  <c:v>3.02677321</c:v>
                </c:pt>
                <c:pt idx="6670">
                  <c:v>3.0272643600000002</c:v>
                </c:pt>
                <c:pt idx="6671">
                  <c:v>3.0278656499999999</c:v>
                </c:pt>
                <c:pt idx="6672">
                  <c:v>3.0281562800000001</c:v>
                </c:pt>
                <c:pt idx="6673">
                  <c:v>3.0286574399999999</c:v>
                </c:pt>
                <c:pt idx="6674">
                  <c:v>3.0291190100000001</c:v>
                </c:pt>
                <c:pt idx="6675">
                  <c:v>3.0297303200000001</c:v>
                </c:pt>
                <c:pt idx="6676">
                  <c:v>3.03033185</c:v>
                </c:pt>
                <c:pt idx="6677">
                  <c:v>3.0306024599999999</c:v>
                </c:pt>
                <c:pt idx="6678">
                  <c:v>3.0311136200000002</c:v>
                </c:pt>
                <c:pt idx="6679">
                  <c:v>3.0317452</c:v>
                </c:pt>
                <c:pt idx="6680">
                  <c:v>3.0322163099999999</c:v>
                </c:pt>
                <c:pt idx="6681">
                  <c:v>3.0326673999999998</c:v>
                </c:pt>
                <c:pt idx="6682">
                  <c:v>3.0331084700000002</c:v>
                </c:pt>
                <c:pt idx="6683">
                  <c:v>3.0336999900000001</c:v>
                </c:pt>
                <c:pt idx="6684">
                  <c:v>3.0341110200000001</c:v>
                </c:pt>
                <c:pt idx="6685">
                  <c:v>3.0347023000000002</c:v>
                </c:pt>
                <c:pt idx="6686">
                  <c:v>3.0352036999999998</c:v>
                </c:pt>
                <c:pt idx="6687">
                  <c:v>3.0356948400000001</c:v>
                </c:pt>
                <c:pt idx="6688">
                  <c:v>3.0362362900000002</c:v>
                </c:pt>
                <c:pt idx="6689">
                  <c:v>3.03673744</c:v>
                </c:pt>
                <c:pt idx="6690">
                  <c:v>3.0373392099999998</c:v>
                </c:pt>
                <c:pt idx="6691">
                  <c:v>3.0376596500000002</c:v>
                </c:pt>
                <c:pt idx="6692">
                  <c:v>3.0382709499999998</c:v>
                </c:pt>
                <c:pt idx="6693">
                  <c:v>3.0384316400000002</c:v>
                </c:pt>
                <c:pt idx="6694">
                  <c:v>3.0392637300000001</c:v>
                </c:pt>
                <c:pt idx="6695">
                  <c:v>3.03967476</c:v>
                </c:pt>
                <c:pt idx="6696">
                  <c:v>3.0404064700000002</c:v>
                </c:pt>
                <c:pt idx="6697">
                  <c:v>3.0408675700000001</c:v>
                </c:pt>
                <c:pt idx="6698">
                  <c:v>3.0413486999999999</c:v>
                </c:pt>
                <c:pt idx="6699">
                  <c:v>3.0418598700000001</c:v>
                </c:pt>
                <c:pt idx="6700">
                  <c:v>3.0422809100000001</c:v>
                </c:pt>
                <c:pt idx="6701">
                  <c:v>3.0429627899999998</c:v>
                </c:pt>
                <c:pt idx="6702">
                  <c:v>3.0433135</c:v>
                </c:pt>
                <c:pt idx="6703">
                  <c:v>3.0438149000000001</c:v>
                </c:pt>
                <c:pt idx="6704">
                  <c:v>3.0441756199999999</c:v>
                </c:pt>
                <c:pt idx="6705">
                  <c:v>3.04464698</c:v>
                </c:pt>
                <c:pt idx="6706">
                  <c:v>3.0453283799999999</c:v>
                </c:pt>
                <c:pt idx="6707">
                  <c:v>3.0455493900000001</c:v>
                </c:pt>
                <c:pt idx="6708">
                  <c:v>3.0463917299999999</c:v>
                </c:pt>
                <c:pt idx="6709">
                  <c:v>3.0466604199999998</c:v>
                </c:pt>
                <c:pt idx="6710">
                  <c:v>3.0472521800000001</c:v>
                </c:pt>
                <c:pt idx="6711">
                  <c:v>3.0476546299999998</c:v>
                </c:pt>
                <c:pt idx="6712">
                  <c:v>3.0483457999999999</c:v>
                </c:pt>
                <c:pt idx="6713">
                  <c:v>3.0486264200000002</c:v>
                </c:pt>
                <c:pt idx="6714">
                  <c:v>3.0493183099999999</c:v>
                </c:pt>
                <c:pt idx="6715">
                  <c:v>3.0499396299999999</c:v>
                </c:pt>
                <c:pt idx="6716">
                  <c:v>3.0503706899999998</c:v>
                </c:pt>
                <c:pt idx="6717">
                  <c:v>3.0507819700000001</c:v>
                </c:pt>
                <c:pt idx="6718">
                  <c:v>3.0511827500000002</c:v>
                </c:pt>
                <c:pt idx="6719">
                  <c:v>3.0517439799999999</c:v>
                </c:pt>
                <c:pt idx="6720">
                  <c:v>3.05225539</c:v>
                </c:pt>
                <c:pt idx="6721">
                  <c:v>3.0527467700000002</c:v>
                </c:pt>
                <c:pt idx="6722">
                  <c:v>3.0531976200000002</c:v>
                </c:pt>
                <c:pt idx="6723">
                  <c:v>3.05360889</c:v>
                </c:pt>
                <c:pt idx="6724">
                  <c:v>3.05429029</c:v>
                </c:pt>
                <c:pt idx="6725">
                  <c:v>3.05465126</c:v>
                </c:pt>
                <c:pt idx="6726">
                  <c:v>3.0552125000000001</c:v>
                </c:pt>
                <c:pt idx="6727">
                  <c:v>3.05583429</c:v>
                </c:pt>
                <c:pt idx="6728">
                  <c:v>3.0563154199999998</c:v>
                </c:pt>
                <c:pt idx="6729">
                  <c:v>3.0567665100000001</c:v>
                </c:pt>
                <c:pt idx="6730">
                  <c:v>3.0572376299999999</c:v>
                </c:pt>
                <c:pt idx="6731">
                  <c:v>3.05775905</c:v>
                </c:pt>
                <c:pt idx="6732">
                  <c:v>3.0583303000000002</c:v>
                </c:pt>
                <c:pt idx="6733">
                  <c:v>3.05864096</c:v>
                </c:pt>
                <c:pt idx="6734">
                  <c:v>3.0590619999999999</c:v>
                </c:pt>
                <c:pt idx="6735">
                  <c:v>3.0599441500000002</c:v>
                </c:pt>
                <c:pt idx="6736">
                  <c:v>3.0602850899999998</c:v>
                </c:pt>
                <c:pt idx="6737">
                  <c:v>3.06065583</c:v>
                </c:pt>
                <c:pt idx="6738">
                  <c:v>3.0613477200000001</c:v>
                </c:pt>
                <c:pt idx="6739">
                  <c:v>3.0618689099999998</c:v>
                </c:pt>
                <c:pt idx="6740">
                  <c:v>3.0623903299999999</c:v>
                </c:pt>
                <c:pt idx="6741">
                  <c:v>3.0629615800000001</c:v>
                </c:pt>
                <c:pt idx="6742">
                  <c:v>3.0632421999999999</c:v>
                </c:pt>
                <c:pt idx="6743">
                  <c:v>3.0640342199999999</c:v>
                </c:pt>
                <c:pt idx="6744">
                  <c:v>3.0643649100000001</c:v>
                </c:pt>
                <c:pt idx="6745">
                  <c:v>3.0646357499999999</c:v>
                </c:pt>
                <c:pt idx="6746">
                  <c:v>3.0652573099999998</c:v>
                </c:pt>
                <c:pt idx="6747">
                  <c:v>3.0657384400000001</c:v>
                </c:pt>
                <c:pt idx="6748">
                  <c:v>3.0662996800000002</c:v>
                </c:pt>
                <c:pt idx="6749">
                  <c:v>3.0668110799999999</c:v>
                </c:pt>
                <c:pt idx="6750">
                  <c:v>3.0674226299999998</c:v>
                </c:pt>
                <c:pt idx="6751">
                  <c:v>3.0678637000000002</c:v>
                </c:pt>
                <c:pt idx="6752">
                  <c:v>3.0681943899999999</c:v>
                </c:pt>
                <c:pt idx="6753">
                  <c:v>3.06877589</c:v>
                </c:pt>
                <c:pt idx="6754">
                  <c:v>3.0692670299999998</c:v>
                </c:pt>
                <c:pt idx="6755">
                  <c:v>3.0699687</c:v>
                </c:pt>
                <c:pt idx="6756">
                  <c:v>3.07035971</c:v>
                </c:pt>
                <c:pt idx="6757">
                  <c:v>3.07101107</c:v>
                </c:pt>
                <c:pt idx="6758">
                  <c:v>3.0715127</c:v>
                </c:pt>
                <c:pt idx="6759">
                  <c:v>3.0718534000000002</c:v>
                </c:pt>
                <c:pt idx="6760">
                  <c:v>3.07228374</c:v>
                </c:pt>
                <c:pt idx="6761">
                  <c:v>3.0728049300000002</c:v>
                </c:pt>
                <c:pt idx="6762">
                  <c:v>3.0734188599999999</c:v>
                </c:pt>
                <c:pt idx="6763">
                  <c:v>3.0739300300000001</c:v>
                </c:pt>
                <c:pt idx="6764">
                  <c:v>3.07438827</c:v>
                </c:pt>
                <c:pt idx="6765">
                  <c:v>3.0748307700000002</c:v>
                </c:pt>
                <c:pt idx="6766">
                  <c:v>3.0753116600000001</c:v>
                </c:pt>
                <c:pt idx="6767">
                  <c:v>3.0757126800000001</c:v>
                </c:pt>
                <c:pt idx="6768">
                  <c:v>3.0764443899999998</c:v>
                </c:pt>
                <c:pt idx="6769">
                  <c:v>3.0770661800000001</c:v>
                </c:pt>
                <c:pt idx="6770">
                  <c:v>3.0773766</c:v>
                </c:pt>
                <c:pt idx="6771">
                  <c:v>3.0779683599999998</c:v>
                </c:pt>
                <c:pt idx="6772">
                  <c:v>3.0784294600000002</c:v>
                </c:pt>
                <c:pt idx="6773">
                  <c:v>3.0787603899999998</c:v>
                </c:pt>
                <c:pt idx="6774">
                  <c:v>3.0794320100000001</c:v>
                </c:pt>
                <c:pt idx="6775">
                  <c:v>3.0798428100000002</c:v>
                </c:pt>
                <c:pt idx="6776">
                  <c:v>3.0803742399999998</c:v>
                </c:pt>
                <c:pt idx="6777">
                  <c:v>3.0808553700000001</c:v>
                </c:pt>
                <c:pt idx="6778">
                  <c:v>3.0813465099999999</c:v>
                </c:pt>
                <c:pt idx="6779">
                  <c:v>3.08204842</c:v>
                </c:pt>
                <c:pt idx="6780">
                  <c:v>3.0826697300000001</c:v>
                </c:pt>
                <c:pt idx="6781">
                  <c:v>3.08287048</c:v>
                </c:pt>
                <c:pt idx="6782">
                  <c:v>3.08327127</c:v>
                </c:pt>
                <c:pt idx="6783">
                  <c:v>3.0838728</c:v>
                </c:pt>
                <c:pt idx="6784">
                  <c:v>3.0842635600000001</c:v>
                </c:pt>
                <c:pt idx="6785">
                  <c:v>3.0847950000000002</c:v>
                </c:pt>
                <c:pt idx="6786">
                  <c:v>3.08546662</c:v>
                </c:pt>
                <c:pt idx="6787">
                  <c:v>3.0859677799999998</c:v>
                </c:pt>
                <c:pt idx="6788">
                  <c:v>3.0863587899999998</c:v>
                </c:pt>
                <c:pt idx="6789">
                  <c:v>3.0869202599999999</c:v>
                </c:pt>
                <c:pt idx="6790">
                  <c:v>3.08731103</c:v>
                </c:pt>
                <c:pt idx="6791">
                  <c:v>3.0878024100000001</c:v>
                </c:pt>
                <c:pt idx="6792">
                  <c:v>3.0882537399999999</c:v>
                </c:pt>
                <c:pt idx="6793">
                  <c:v>3.0886845599999999</c:v>
                </c:pt>
                <c:pt idx="6794">
                  <c:v>3.08922601</c:v>
                </c:pt>
                <c:pt idx="6795">
                  <c:v>3.0898273000000001</c:v>
                </c:pt>
                <c:pt idx="6796">
                  <c:v>3.0903184399999999</c:v>
                </c:pt>
                <c:pt idx="6797">
                  <c:v>3.0908698999999999</c:v>
                </c:pt>
                <c:pt idx="6798">
                  <c:v>3.0912609099999999</c:v>
                </c:pt>
                <c:pt idx="6799">
                  <c:v>3.09179235</c:v>
                </c:pt>
                <c:pt idx="6800">
                  <c:v>3.0925841300000001</c:v>
                </c:pt>
                <c:pt idx="6801">
                  <c:v>3.0928647499999999</c:v>
                </c:pt>
                <c:pt idx="6802">
                  <c:v>3.0933659100000002</c:v>
                </c:pt>
                <c:pt idx="6803">
                  <c:v>3.0936968299999998</c:v>
                </c:pt>
                <c:pt idx="6804">
                  <c:v>3.0943284000000002</c:v>
                </c:pt>
                <c:pt idx="6805">
                  <c:v>3.0949199200000002</c:v>
                </c:pt>
                <c:pt idx="6806">
                  <c:v>3.0951802700000002</c:v>
                </c:pt>
                <c:pt idx="6807">
                  <c:v>3.0955612700000001</c:v>
                </c:pt>
                <c:pt idx="6808">
                  <c:v>3.0963530499999998</c:v>
                </c:pt>
                <c:pt idx="6809">
                  <c:v>3.0967342900000001</c:v>
                </c:pt>
                <c:pt idx="6810">
                  <c:v>3.0973756300000002</c:v>
                </c:pt>
                <c:pt idx="6811">
                  <c:v>3.0976362200000001</c:v>
                </c:pt>
                <c:pt idx="6812">
                  <c:v>3.0984084599999999</c:v>
                </c:pt>
                <c:pt idx="6813">
                  <c:v>3.0988604999999998</c:v>
                </c:pt>
                <c:pt idx="6814">
                  <c:v>3.0995411900000001</c:v>
                </c:pt>
                <c:pt idx="6815">
                  <c:v>3.0997602899999999</c:v>
                </c:pt>
                <c:pt idx="6816">
                  <c:v>3.1002328399999999</c:v>
                </c:pt>
                <c:pt idx="6817">
                  <c:v>3.1006038199999999</c:v>
                </c:pt>
                <c:pt idx="6818">
                  <c:v>3.1015157699999998</c:v>
                </c:pt>
                <c:pt idx="6819">
                  <c:v>3.1017065000000001</c:v>
                </c:pt>
                <c:pt idx="6820">
                  <c:v>3.1022777600000002</c:v>
                </c:pt>
                <c:pt idx="6821">
                  <c:v>3.1027691399999999</c:v>
                </c:pt>
                <c:pt idx="6822">
                  <c:v>3.10338044</c:v>
                </c:pt>
                <c:pt idx="6823">
                  <c:v>3.10394192</c:v>
                </c:pt>
                <c:pt idx="6824">
                  <c:v>3.10418248</c:v>
                </c:pt>
                <c:pt idx="6825">
                  <c:v>3.1049745099999999</c:v>
                </c:pt>
                <c:pt idx="6826">
                  <c:v>3.10516477</c:v>
                </c:pt>
                <c:pt idx="6827">
                  <c:v>3.1058063499999999</c:v>
                </c:pt>
                <c:pt idx="6828">
                  <c:v>3.1063678299999999</c:v>
                </c:pt>
                <c:pt idx="6829">
                  <c:v>3.1067988899999999</c:v>
                </c:pt>
                <c:pt idx="6830">
                  <c:v>3.1072599900000002</c:v>
                </c:pt>
                <c:pt idx="6831">
                  <c:v>3.1076209499999998</c:v>
                </c:pt>
                <c:pt idx="6832">
                  <c:v>3.1084027299999999</c:v>
                </c:pt>
                <c:pt idx="6833">
                  <c:v>3.1088240100000002</c:v>
                </c:pt>
                <c:pt idx="6834">
                  <c:v>3.1092848800000001</c:v>
                </c:pt>
                <c:pt idx="6835">
                  <c:v>3.10977602</c:v>
                </c:pt>
                <c:pt idx="6836">
                  <c:v>3.1102674000000001</c:v>
                </c:pt>
                <c:pt idx="6837">
                  <c:v>3.1106383800000001</c:v>
                </c:pt>
                <c:pt idx="6838">
                  <c:v>3.1111595599999999</c:v>
                </c:pt>
                <c:pt idx="6839">
                  <c:v>3.11176085</c:v>
                </c:pt>
                <c:pt idx="6840">
                  <c:v>3.1120717500000001</c:v>
                </c:pt>
                <c:pt idx="6841">
                  <c:v>3.11271334</c:v>
                </c:pt>
                <c:pt idx="6842">
                  <c:v>3.1133549199999999</c:v>
                </c:pt>
                <c:pt idx="6843">
                  <c:v>3.1135854699999999</c:v>
                </c:pt>
                <c:pt idx="6844">
                  <c:v>3.1141869999999998</c:v>
                </c:pt>
                <c:pt idx="6845">
                  <c:v>3.1146278399999998</c:v>
                </c:pt>
                <c:pt idx="6846">
                  <c:v>3.1151692899999999</c:v>
                </c:pt>
                <c:pt idx="6847">
                  <c:v>3.1156804600000001</c:v>
                </c:pt>
                <c:pt idx="6848">
                  <c:v>3.11631203</c:v>
                </c:pt>
                <c:pt idx="6849">
                  <c:v>3.1166729900000001</c:v>
                </c:pt>
                <c:pt idx="6850">
                  <c:v>3.1172342300000002</c:v>
                </c:pt>
                <c:pt idx="6851">
                  <c:v>3.11771536</c:v>
                </c:pt>
                <c:pt idx="6852">
                  <c:v>3.1183171299999999</c:v>
                </c:pt>
                <c:pt idx="6853">
                  <c:v>3.1185977500000002</c:v>
                </c:pt>
                <c:pt idx="6854">
                  <c:v>3.1190488300000001</c:v>
                </c:pt>
                <c:pt idx="6855">
                  <c:v>3.11970043</c:v>
                </c:pt>
                <c:pt idx="6856">
                  <c:v>3.1203420199999998</c:v>
                </c:pt>
                <c:pt idx="6857">
                  <c:v>3.1207730800000002</c:v>
                </c:pt>
                <c:pt idx="6858">
                  <c:v>3.12110376</c:v>
                </c:pt>
                <c:pt idx="6859">
                  <c:v>3.1219260700000002</c:v>
                </c:pt>
                <c:pt idx="6860">
                  <c:v>3.1221563799999998</c:v>
                </c:pt>
                <c:pt idx="6861">
                  <c:v>3.1227476599999999</c:v>
                </c:pt>
                <c:pt idx="6862">
                  <c:v>3.1233291599999999</c:v>
                </c:pt>
                <c:pt idx="6863">
                  <c:v>3.1237502099999999</c:v>
                </c:pt>
                <c:pt idx="6864">
                  <c:v>3.12436128</c:v>
                </c:pt>
                <c:pt idx="6865">
                  <c:v>3.12471151</c:v>
                </c:pt>
                <c:pt idx="6866">
                  <c:v>3.12513328</c:v>
                </c:pt>
                <c:pt idx="6867">
                  <c:v>3.1258242100000002</c:v>
                </c:pt>
                <c:pt idx="6868">
                  <c:v>3.1261162800000002</c:v>
                </c:pt>
                <c:pt idx="6869">
                  <c:v>3.1269180799999998</c:v>
                </c:pt>
                <c:pt idx="6870">
                  <c:v>3.1272287400000001</c:v>
                </c:pt>
                <c:pt idx="6871">
                  <c:v>3.1274089799999998</c:v>
                </c:pt>
                <c:pt idx="6872">
                  <c:v>3.1283717200000001</c:v>
                </c:pt>
                <c:pt idx="6873">
                  <c:v>3.1286120400000001</c:v>
                </c:pt>
                <c:pt idx="6874">
                  <c:v>3.1291832899999998</c:v>
                </c:pt>
                <c:pt idx="6875">
                  <c:v>3.12955403</c:v>
                </c:pt>
                <c:pt idx="6876">
                  <c:v>3.1301958600000002</c:v>
                </c:pt>
                <c:pt idx="6877">
                  <c:v>3.1304965</c:v>
                </c:pt>
                <c:pt idx="6878">
                  <c:v>3.1310281799999999</c:v>
                </c:pt>
                <c:pt idx="6879">
                  <c:v>3.1319003099999998</c:v>
                </c:pt>
                <c:pt idx="6880">
                  <c:v>3.132231</c:v>
                </c:pt>
                <c:pt idx="6881">
                  <c:v>3.1326923400000002</c:v>
                </c:pt>
                <c:pt idx="6882">
                  <c:v>3.1331832400000001</c:v>
                </c:pt>
                <c:pt idx="6883">
                  <c:v>3.13362432</c:v>
                </c:pt>
                <c:pt idx="6884">
                  <c:v>3.1344158599999998</c:v>
                </c:pt>
                <c:pt idx="6885">
                  <c:v>3.1348271400000001</c:v>
                </c:pt>
                <c:pt idx="6886">
                  <c:v>3.13519835</c:v>
                </c:pt>
                <c:pt idx="6887">
                  <c:v>3.1355290400000002</c:v>
                </c:pt>
                <c:pt idx="6888">
                  <c:v>3.13621068</c:v>
                </c:pt>
                <c:pt idx="6889">
                  <c:v>3.1367218499999998</c:v>
                </c:pt>
                <c:pt idx="6890">
                  <c:v>3.13718319</c:v>
                </c:pt>
                <c:pt idx="6891">
                  <c:v>3.1376941199999999</c:v>
                </c:pt>
                <c:pt idx="6892">
                  <c:v>3.1381855000000001</c:v>
                </c:pt>
                <c:pt idx="6893">
                  <c:v>3.1386468399999998</c:v>
                </c:pt>
                <c:pt idx="6894">
                  <c:v>3.1391377399999998</c:v>
                </c:pt>
                <c:pt idx="6895">
                  <c:v>3.1397292600000002</c:v>
                </c:pt>
                <c:pt idx="6896">
                  <c:v>3.1402907400000002</c:v>
                </c:pt>
                <c:pt idx="6897">
                  <c:v>3.1407015299999999</c:v>
                </c:pt>
                <c:pt idx="6898">
                  <c:v>3.1412231899999998</c:v>
                </c:pt>
                <c:pt idx="6899">
                  <c:v>3.1418244799999999</c:v>
                </c:pt>
                <c:pt idx="6900">
                  <c:v>3.1420450199999999</c:v>
                </c:pt>
                <c:pt idx="6901">
                  <c:v>3.1428370499999998</c:v>
                </c:pt>
                <c:pt idx="6902">
                  <c:v>3.1432678699999999</c:v>
                </c:pt>
                <c:pt idx="6903">
                  <c:v>3.1437790400000001</c:v>
                </c:pt>
                <c:pt idx="6904">
                  <c:v>3.14416027</c:v>
                </c:pt>
                <c:pt idx="6905">
                  <c:v>3.1448218799999998</c:v>
                </c:pt>
                <c:pt idx="6906">
                  <c:v>3.1452829800000002</c:v>
                </c:pt>
                <c:pt idx="6907">
                  <c:v>3.1457738900000001</c:v>
                </c:pt>
                <c:pt idx="6908">
                  <c:v>3.1462154400000002</c:v>
                </c:pt>
                <c:pt idx="6909">
                  <c:v>3.14678645</c:v>
                </c:pt>
                <c:pt idx="6910">
                  <c:v>3.1472878500000001</c:v>
                </c:pt>
                <c:pt idx="6911">
                  <c:v>3.1476585899999998</c:v>
                </c:pt>
                <c:pt idx="6912">
                  <c:v>3.14836049</c:v>
                </c:pt>
                <c:pt idx="6913">
                  <c:v>3.1487915499999999</c:v>
                </c:pt>
                <c:pt idx="6914">
                  <c:v>3.14929295</c:v>
                </c:pt>
                <c:pt idx="6915">
                  <c:v>3.1497435600000001</c:v>
                </c:pt>
                <c:pt idx="6916">
                  <c:v>3.1502249199999999</c:v>
                </c:pt>
                <c:pt idx="6917">
                  <c:v>3.1507442000000001</c:v>
                </c:pt>
                <c:pt idx="6918">
                  <c:v>3.1511879</c:v>
                </c:pt>
                <c:pt idx="6919">
                  <c:v>3.1518998100000002</c:v>
                </c:pt>
                <c:pt idx="6920">
                  <c:v>3.1522998800000002</c:v>
                </c:pt>
                <c:pt idx="6921">
                  <c:v>3.1529302600000002</c:v>
                </c:pt>
                <c:pt idx="6922">
                  <c:v>3.1532323400000002</c:v>
                </c:pt>
                <c:pt idx="6923">
                  <c:v>3.1539142099999999</c:v>
                </c:pt>
                <c:pt idx="6924">
                  <c:v>3.1544251399999998</c:v>
                </c:pt>
                <c:pt idx="6925">
                  <c:v>3.1548163900000001</c:v>
                </c:pt>
                <c:pt idx="6926">
                  <c:v>3.1553072900000001</c:v>
                </c:pt>
                <c:pt idx="6927">
                  <c:v>3.15585899</c:v>
                </c:pt>
                <c:pt idx="6928">
                  <c:v>3.1562297300000002</c:v>
                </c:pt>
                <c:pt idx="6929">
                  <c:v>3.1568007499999999</c:v>
                </c:pt>
                <c:pt idx="6930">
                  <c:v>3.1572821100000001</c:v>
                </c:pt>
                <c:pt idx="6931">
                  <c:v>3.1579239399999999</c:v>
                </c:pt>
                <c:pt idx="6932">
                  <c:v>3.1581842899999999</c:v>
                </c:pt>
                <c:pt idx="6933">
                  <c:v>3.1588058499999998</c:v>
                </c:pt>
                <c:pt idx="6934">
                  <c:v>3.1595075100000001</c:v>
                </c:pt>
                <c:pt idx="6935">
                  <c:v>3.1598384400000001</c:v>
                </c:pt>
                <c:pt idx="6936">
                  <c:v>3.1603999100000002</c:v>
                </c:pt>
                <c:pt idx="6937">
                  <c:v>3.16077042</c:v>
                </c:pt>
                <c:pt idx="6938">
                  <c:v>3.1613121</c:v>
                </c:pt>
                <c:pt idx="6939">
                  <c:v>3.1617929899999999</c:v>
                </c:pt>
                <c:pt idx="6940">
                  <c:v>3.1621539599999999</c:v>
                </c:pt>
                <c:pt idx="6941">
                  <c:v>3.1625151599999999</c:v>
                </c:pt>
                <c:pt idx="6942">
                  <c:v>3.1632068200000001</c:v>
                </c:pt>
                <c:pt idx="6943">
                  <c:v>3.1638484</c:v>
                </c:pt>
                <c:pt idx="6944">
                  <c:v>3.1643497900000002</c:v>
                </c:pt>
                <c:pt idx="6945">
                  <c:v>3.1647706000000002</c:v>
                </c:pt>
                <c:pt idx="6946">
                  <c:v>3.1656127000000001</c:v>
                </c:pt>
                <c:pt idx="6947">
                  <c:v>3.1659333699999999</c:v>
                </c:pt>
                <c:pt idx="6948">
                  <c:v>3.1662843199999999</c:v>
                </c:pt>
                <c:pt idx="6949">
                  <c:v>3.1667752299999998</c:v>
                </c:pt>
                <c:pt idx="6950">
                  <c:v>3.1673471900000001</c:v>
                </c:pt>
                <c:pt idx="6951">
                  <c:v>3.1677379600000002</c:v>
                </c:pt>
                <c:pt idx="6952">
                  <c:v>3.1681790400000001</c:v>
                </c:pt>
                <c:pt idx="6953">
                  <c:v>3.1688203800000001</c:v>
                </c:pt>
                <c:pt idx="6954">
                  <c:v>3.1693115199999999</c:v>
                </c:pt>
                <c:pt idx="6955">
                  <c:v>3.1698327100000001</c:v>
                </c:pt>
                <c:pt idx="6956">
                  <c:v>3.1701738800000001</c:v>
                </c:pt>
                <c:pt idx="6957">
                  <c:v>3.1706950699999998</c:v>
                </c:pt>
                <c:pt idx="6958">
                  <c:v>3.1710560299999999</c:v>
                </c:pt>
                <c:pt idx="6959">
                  <c:v>3.17160726</c:v>
                </c:pt>
                <c:pt idx="6960">
                  <c:v>3.1723990400000002</c:v>
                </c:pt>
                <c:pt idx="6961">
                  <c:v>3.1727397399999999</c:v>
                </c:pt>
                <c:pt idx="6962">
                  <c:v>3.17344165</c:v>
                </c:pt>
                <c:pt idx="6963">
                  <c:v>3.1738429099999999</c:v>
                </c:pt>
                <c:pt idx="6964">
                  <c:v>3.1743338099999998</c:v>
                </c:pt>
                <c:pt idx="6965">
                  <c:v>3.17485499</c:v>
                </c:pt>
                <c:pt idx="6966">
                  <c:v>3.1750960400000001</c:v>
                </c:pt>
                <c:pt idx="6967">
                  <c:v>3.17594814</c:v>
                </c:pt>
                <c:pt idx="6968">
                  <c:v>3.1764993700000002</c:v>
                </c:pt>
                <c:pt idx="6969">
                  <c:v>3.1766998800000001</c:v>
                </c:pt>
                <c:pt idx="6970">
                  <c:v>3.1772623100000001</c:v>
                </c:pt>
                <c:pt idx="6971">
                  <c:v>3.1778125799999999</c:v>
                </c:pt>
                <c:pt idx="6972">
                  <c:v>3.1782529400000001</c:v>
                </c:pt>
                <c:pt idx="6973">
                  <c:v>3.1786444199999999</c:v>
                </c:pt>
                <c:pt idx="6974">
                  <c:v>3.17926741</c:v>
                </c:pt>
                <c:pt idx="6975">
                  <c:v>3.1799178100000001</c:v>
                </c:pt>
                <c:pt idx="6976">
                  <c:v>3.18014836</c:v>
                </c:pt>
                <c:pt idx="6977">
                  <c:v>3.1806595299999998</c:v>
                </c:pt>
                <c:pt idx="6978">
                  <c:v>3.1814312899999999</c:v>
                </c:pt>
                <c:pt idx="6979">
                  <c:v>3.1818423299999998</c:v>
                </c:pt>
                <c:pt idx="6980">
                  <c:v>3.1822636100000001</c:v>
                </c:pt>
                <c:pt idx="6981">
                  <c:v>3.18276453</c:v>
                </c:pt>
                <c:pt idx="6982">
                  <c:v>3.1834862199999998</c:v>
                </c:pt>
                <c:pt idx="6983">
                  <c:v>3.1839175200000001</c:v>
                </c:pt>
                <c:pt idx="6984">
                  <c:v>3.1843884</c:v>
                </c:pt>
                <c:pt idx="6985">
                  <c:v>3.1848394899999999</c:v>
                </c:pt>
                <c:pt idx="6986">
                  <c:v>3.1851305999999999</c:v>
                </c:pt>
                <c:pt idx="6987">
                  <c:v>3.1859321600000001</c:v>
                </c:pt>
                <c:pt idx="6988">
                  <c:v>3.1862232700000002</c:v>
                </c:pt>
                <c:pt idx="6989">
                  <c:v>3.1867041600000001</c:v>
                </c:pt>
                <c:pt idx="6990">
                  <c:v>3.1872553799999999</c:v>
                </c:pt>
                <c:pt idx="6991">
                  <c:v>3.1875162100000001</c:v>
                </c:pt>
                <c:pt idx="6992">
                  <c:v>3.1883783299999999</c:v>
                </c:pt>
                <c:pt idx="6993">
                  <c:v>3.1887693399999999</c:v>
                </c:pt>
                <c:pt idx="6994">
                  <c:v>3.18925071</c:v>
                </c:pt>
                <c:pt idx="6995">
                  <c:v>3.1898121800000001</c:v>
                </c:pt>
                <c:pt idx="6996">
                  <c:v>3.1901526499999999</c:v>
                </c:pt>
                <c:pt idx="6997">
                  <c:v>3.1908946</c:v>
                </c:pt>
                <c:pt idx="6998">
                  <c:v>3.1913056399999999</c:v>
                </c:pt>
                <c:pt idx="6999">
                  <c:v>3.1918966800000002</c:v>
                </c:pt>
                <c:pt idx="7000">
                  <c:v>3.19229794</c:v>
                </c:pt>
                <c:pt idx="7001">
                  <c:v>3.1929595499999999</c:v>
                </c:pt>
                <c:pt idx="7002">
                  <c:v>3.1933403</c:v>
                </c:pt>
                <c:pt idx="7003">
                  <c:v>3.1936712300000001</c:v>
                </c:pt>
                <c:pt idx="7004">
                  <c:v>3.1943130499999999</c:v>
                </c:pt>
                <c:pt idx="7005">
                  <c:v>3.1946635200000002</c:v>
                </c:pt>
                <c:pt idx="7006">
                  <c:v>3.1954257500000001</c:v>
                </c:pt>
                <c:pt idx="7007">
                  <c:v>3.19589663</c:v>
                </c:pt>
                <c:pt idx="7008">
                  <c:v>3.1963276899999999</c:v>
                </c:pt>
                <c:pt idx="7009">
                  <c:v>3.1968190700000001</c:v>
                </c:pt>
                <c:pt idx="7010">
                  <c:v>3.1973702899999998</c:v>
                </c:pt>
                <c:pt idx="7011">
                  <c:v>3.19785166</c:v>
                </c:pt>
                <c:pt idx="7012">
                  <c:v>3.1981825800000001</c:v>
                </c:pt>
                <c:pt idx="7013">
                  <c:v>3.19891405</c:v>
                </c:pt>
                <c:pt idx="7014">
                  <c:v>3.1992247100000002</c:v>
                </c:pt>
                <c:pt idx="7015">
                  <c:v>3.1995756599999998</c:v>
                </c:pt>
                <c:pt idx="7016">
                  <c:v>3.2002272600000001</c:v>
                </c:pt>
                <c:pt idx="7017">
                  <c:v>3.2008485800000002</c:v>
                </c:pt>
                <c:pt idx="7018">
                  <c:v>3.2013399599999999</c:v>
                </c:pt>
                <c:pt idx="7019">
                  <c:v>3.2019214599999999</c:v>
                </c:pt>
                <c:pt idx="7020">
                  <c:v>3.2024426500000001</c:v>
                </c:pt>
                <c:pt idx="7021">
                  <c:v>3.2029941100000001</c:v>
                </c:pt>
                <c:pt idx="7022">
                  <c:v>3.20337629</c:v>
                </c:pt>
                <c:pt idx="7023">
                  <c:v>3.2038049700000002</c:v>
                </c:pt>
                <c:pt idx="7024">
                  <c:v>3.20440674</c:v>
                </c:pt>
                <c:pt idx="7025">
                  <c:v>3.2048597299999999</c:v>
                </c:pt>
                <c:pt idx="7026">
                  <c:v>3.2052798299999998</c:v>
                </c:pt>
                <c:pt idx="7027">
                  <c:v>3.2057206599999999</c:v>
                </c:pt>
                <c:pt idx="7028">
                  <c:v>3.2063021699999998</c:v>
                </c:pt>
                <c:pt idx="7029">
                  <c:v>3.2069036999999998</c:v>
                </c:pt>
                <c:pt idx="7030">
                  <c:v>3.2071743000000001</c:v>
                </c:pt>
                <c:pt idx="7031">
                  <c:v>3.20785594</c:v>
                </c:pt>
                <c:pt idx="7032">
                  <c:v>3.2082471799999999</c:v>
                </c:pt>
                <c:pt idx="7033">
                  <c:v>3.20876837</c:v>
                </c:pt>
                <c:pt idx="7034">
                  <c:v>3.2093396200000002</c:v>
                </c:pt>
                <c:pt idx="7035">
                  <c:v>3.2098810699999998</c:v>
                </c:pt>
                <c:pt idx="7036">
                  <c:v>3.2102420299999999</c:v>
                </c:pt>
                <c:pt idx="7037">
                  <c:v>3.2107329400000002</c:v>
                </c:pt>
                <c:pt idx="7038">
                  <c:v>3.2112443399999999</c:v>
                </c:pt>
                <c:pt idx="7039">
                  <c:v>3.21182561</c:v>
                </c:pt>
                <c:pt idx="7040">
                  <c:v>3.2123069800000001</c:v>
                </c:pt>
                <c:pt idx="7041">
                  <c:v>3.2125973700000001</c:v>
                </c:pt>
                <c:pt idx="7042">
                  <c:v>3.2130990000000001</c:v>
                </c:pt>
                <c:pt idx="7043">
                  <c:v>3.2139105799999999</c:v>
                </c:pt>
                <c:pt idx="7044">
                  <c:v>3.2145524000000001</c:v>
                </c:pt>
                <c:pt idx="7045">
                  <c:v>3.21476293</c:v>
                </c:pt>
                <c:pt idx="7046">
                  <c:v>3.2152442899999998</c:v>
                </c:pt>
                <c:pt idx="7047">
                  <c:v>3.21580529</c:v>
                </c:pt>
                <c:pt idx="7048">
                  <c:v>3.2161462300000001</c:v>
                </c:pt>
                <c:pt idx="7049">
                  <c:v>3.2167277300000001</c:v>
                </c:pt>
                <c:pt idx="7050">
                  <c:v>3.2172388999999999</c:v>
                </c:pt>
                <c:pt idx="7051">
                  <c:v>3.21776032</c:v>
                </c:pt>
                <c:pt idx="7052">
                  <c:v>3.2181012600000001</c:v>
                </c:pt>
                <c:pt idx="7053">
                  <c:v>3.2186124299999999</c:v>
                </c:pt>
                <c:pt idx="7054">
                  <c:v>3.2193141000000001</c:v>
                </c:pt>
                <c:pt idx="7055">
                  <c:v>3.2198252699999999</c:v>
                </c:pt>
                <c:pt idx="7056">
                  <c:v>3.2202863700000002</c:v>
                </c:pt>
                <c:pt idx="7057">
                  <c:v>3.2207274400000001</c:v>
                </c:pt>
                <c:pt idx="7058">
                  <c:v>3.22137904</c:v>
                </c:pt>
                <c:pt idx="7059">
                  <c:v>3.2218201199999998</c:v>
                </c:pt>
                <c:pt idx="7060">
                  <c:v>3.2223413000000001</c:v>
                </c:pt>
                <c:pt idx="7061">
                  <c:v>3.2229430699999999</c:v>
                </c:pt>
                <c:pt idx="7062">
                  <c:v>3.2232234499999999</c:v>
                </c:pt>
                <c:pt idx="7063">
                  <c:v>3.2238650299999998</c:v>
                </c:pt>
                <c:pt idx="7064">
                  <c:v>3.2244167300000002</c:v>
                </c:pt>
                <c:pt idx="7065">
                  <c:v>3.2248074999999998</c:v>
                </c:pt>
                <c:pt idx="7066">
                  <c:v>3.2251884899999999</c:v>
                </c:pt>
                <c:pt idx="7067">
                  <c:v>3.2256896500000001</c:v>
                </c:pt>
                <c:pt idx="7068">
                  <c:v>3.2263612699999999</c:v>
                </c:pt>
                <c:pt idx="7069">
                  <c:v>3.2266623999999999</c:v>
                </c:pt>
                <c:pt idx="7070">
                  <c:v>3.2272934900000001</c:v>
                </c:pt>
                <c:pt idx="7071">
                  <c:v>3.2277548299999999</c:v>
                </c:pt>
                <c:pt idx="7072">
                  <c:v>3.2283461099999999</c:v>
                </c:pt>
                <c:pt idx="7073">
                  <c:v>3.2289376299999999</c:v>
                </c:pt>
                <c:pt idx="7074">
                  <c:v>3.2294175599999999</c:v>
                </c:pt>
                <c:pt idx="7075">
                  <c:v>3.2299413700000001</c:v>
                </c:pt>
                <c:pt idx="7076">
                  <c:v>3.23039174</c:v>
                </c:pt>
                <c:pt idx="7077">
                  <c:v>3.23078179</c:v>
                </c:pt>
                <c:pt idx="7078">
                  <c:v>3.2314634299999998</c:v>
                </c:pt>
                <c:pt idx="7079">
                  <c:v>3.2320856999999998</c:v>
                </c:pt>
                <c:pt idx="7080">
                  <c:v>3.2322559399999999</c:v>
                </c:pt>
                <c:pt idx="7081">
                  <c:v>3.2329573599999999</c:v>
                </c:pt>
                <c:pt idx="7082">
                  <c:v>3.2334284800000002</c:v>
                </c:pt>
                <c:pt idx="7083">
                  <c:v>3.2338695500000001</c:v>
                </c:pt>
                <c:pt idx="7084">
                  <c:v>3.2345714600000002</c:v>
                </c:pt>
                <c:pt idx="7085">
                  <c:v>3.2347316699999999</c:v>
                </c:pt>
                <c:pt idx="7086">
                  <c:v>3.23539376</c:v>
                </c:pt>
                <c:pt idx="7087">
                  <c:v>3.2360348700000001</c:v>
                </c:pt>
                <c:pt idx="7088">
                  <c:v>3.2363157299999998</c:v>
                </c:pt>
                <c:pt idx="7089">
                  <c:v>3.2369272699999998</c:v>
                </c:pt>
                <c:pt idx="7090">
                  <c:v>3.23744845</c:v>
                </c:pt>
                <c:pt idx="7091">
                  <c:v>3.237679</c:v>
                </c:pt>
                <c:pt idx="7092">
                  <c:v>3.2381901700000002</c:v>
                </c:pt>
                <c:pt idx="7093">
                  <c:v>3.2388114899999998</c:v>
                </c:pt>
                <c:pt idx="7094">
                  <c:v>3.2393729699999998</c:v>
                </c:pt>
                <c:pt idx="7095">
                  <c:v>3.23990417</c:v>
                </c:pt>
                <c:pt idx="7096">
                  <c:v>3.2402753799999999</c:v>
                </c:pt>
                <c:pt idx="7097">
                  <c:v>3.2408769099999999</c:v>
                </c:pt>
                <c:pt idx="7098">
                  <c:v>3.2414181200000001</c:v>
                </c:pt>
                <c:pt idx="7099">
                  <c:v>3.2418894800000002</c:v>
                </c:pt>
                <c:pt idx="7100">
                  <c:v>3.2425308199999998</c:v>
                </c:pt>
                <c:pt idx="7101">
                  <c:v>3.2427616100000001</c:v>
                </c:pt>
                <c:pt idx="7102">
                  <c:v>3.2434830699999999</c:v>
                </c:pt>
                <c:pt idx="7103">
                  <c:v>3.24404454</c:v>
                </c:pt>
                <c:pt idx="7104">
                  <c:v>3.24445534</c:v>
                </c:pt>
                <c:pt idx="7105">
                  <c:v>3.2448062900000001</c:v>
                </c:pt>
                <c:pt idx="7106">
                  <c:v>3.2453279500000001</c:v>
                </c:pt>
                <c:pt idx="7107">
                  <c:v>3.24580884</c:v>
                </c:pt>
                <c:pt idx="7108">
                  <c:v>3.24634051</c:v>
                </c:pt>
                <c:pt idx="7109">
                  <c:v>3.2467312800000001</c:v>
                </c:pt>
                <c:pt idx="7110">
                  <c:v>3.24743271</c:v>
                </c:pt>
                <c:pt idx="7111">
                  <c:v>3.2479743999999999</c:v>
                </c:pt>
                <c:pt idx="7112">
                  <c:v>3.2484853299999998</c:v>
                </c:pt>
                <c:pt idx="7113">
                  <c:v>3.2487058599999998</c:v>
                </c:pt>
                <c:pt idx="7114">
                  <c:v>3.2496283099999999</c:v>
                </c:pt>
                <c:pt idx="7115">
                  <c:v>3.24994922</c:v>
                </c:pt>
                <c:pt idx="7116">
                  <c:v>3.2503399800000001</c:v>
                </c:pt>
                <c:pt idx="7117">
                  <c:v>3.2509415100000001</c:v>
                </c:pt>
                <c:pt idx="7118">
                  <c:v>3.2513024800000001</c:v>
                </c:pt>
                <c:pt idx="7119">
                  <c:v>3.25196409</c:v>
                </c:pt>
                <c:pt idx="7120">
                  <c:v>3.2524652500000002</c:v>
                </c:pt>
                <c:pt idx="7121">
                  <c:v>3.2528362300000002</c:v>
                </c:pt>
                <c:pt idx="7122">
                  <c:v>3.2532572700000002</c:v>
                </c:pt>
                <c:pt idx="7123">
                  <c:v>3.25393891</c:v>
                </c:pt>
                <c:pt idx="7124">
                  <c:v>3.2544601000000002</c:v>
                </c:pt>
                <c:pt idx="7125">
                  <c:v>3.2546589400000001</c:v>
                </c:pt>
                <c:pt idx="7126">
                  <c:v>3.2554323699999999</c:v>
                </c:pt>
                <c:pt idx="7127">
                  <c:v>3.2559339999999999</c:v>
                </c:pt>
                <c:pt idx="7128">
                  <c:v>3.25647449</c:v>
                </c:pt>
                <c:pt idx="7129">
                  <c:v>3.2570152299999999</c:v>
                </c:pt>
                <c:pt idx="7130">
                  <c:v>3.25732708</c:v>
                </c:pt>
                <c:pt idx="7131">
                  <c:v>3.2580888300000002</c:v>
                </c:pt>
                <c:pt idx="7132">
                  <c:v>3.25812912</c:v>
                </c:pt>
                <c:pt idx="7133">
                  <c:v>3.25876045</c:v>
                </c:pt>
                <c:pt idx="7134">
                  <c:v>3.2592418200000002</c:v>
                </c:pt>
                <c:pt idx="7135">
                  <c:v>3.2598631400000002</c:v>
                </c:pt>
                <c:pt idx="7136">
                  <c:v>3.2603046899999999</c:v>
                </c:pt>
                <c:pt idx="7137">
                  <c:v>3.2609257700000001</c:v>
                </c:pt>
                <c:pt idx="7138">
                  <c:v>3.2613570699999999</c:v>
                </c:pt>
                <c:pt idx="7139">
                  <c:v>3.2618279499999998</c:v>
                </c:pt>
                <c:pt idx="7140">
                  <c:v>3.2622191900000002</c:v>
                </c:pt>
                <c:pt idx="7141">
                  <c:v>3.2628405100000002</c:v>
                </c:pt>
                <c:pt idx="7142">
                  <c:v>3.2632215000000002</c:v>
                </c:pt>
                <c:pt idx="7143">
                  <c:v>3.2638030100000002</c:v>
                </c:pt>
                <c:pt idx="7144">
                  <c:v>3.2643744899999998</c:v>
                </c:pt>
                <c:pt idx="7145">
                  <c:v>3.2648553800000002</c:v>
                </c:pt>
                <c:pt idx="7146">
                  <c:v>3.26515603</c:v>
                </c:pt>
                <c:pt idx="7147">
                  <c:v>3.2659983600000002</c:v>
                </c:pt>
                <c:pt idx="7148">
                  <c:v>3.2663590899999999</c:v>
                </c:pt>
                <c:pt idx="7149">
                  <c:v>3.2668201899999998</c:v>
                </c:pt>
                <c:pt idx="7150">
                  <c:v>3.2676022100000002</c:v>
                </c:pt>
                <c:pt idx="7151">
                  <c:v>3.2680633100000001</c:v>
                </c:pt>
                <c:pt idx="7152">
                  <c:v>3.2682538000000001</c:v>
                </c:pt>
                <c:pt idx="7153">
                  <c:v>3.2686045199999998</c:v>
                </c:pt>
                <c:pt idx="7154">
                  <c:v>3.2691760099999998</c:v>
                </c:pt>
                <c:pt idx="7155">
                  <c:v>3.2695870400000002</c:v>
                </c:pt>
                <c:pt idx="7156">
                  <c:v>3.27033877</c:v>
                </c:pt>
                <c:pt idx="7157">
                  <c:v>3.2707698299999999</c:v>
                </c:pt>
                <c:pt idx="7158">
                  <c:v>3.2711307999999999</c:v>
                </c:pt>
                <c:pt idx="7159">
                  <c:v>3.2715218099999999</c:v>
                </c:pt>
                <c:pt idx="7160">
                  <c:v>3.2721733999999998</c:v>
                </c:pt>
                <c:pt idx="7161">
                  <c:v>3.2725343699999998</c:v>
                </c:pt>
                <c:pt idx="7162">
                  <c:v>3.2731356599999999</c:v>
                </c:pt>
                <c:pt idx="7163">
                  <c:v>3.2737469699999999</c:v>
                </c:pt>
                <c:pt idx="7164">
                  <c:v>3.2740881399999999</c:v>
                </c:pt>
                <c:pt idx="7165">
                  <c:v>3.2746391300000002</c:v>
                </c:pt>
                <c:pt idx="7166">
                  <c:v>3.2753310199999999</c:v>
                </c:pt>
                <c:pt idx="7167">
                  <c:v>3.2757322800000002</c:v>
                </c:pt>
                <c:pt idx="7168">
                  <c:v>3.2761130299999999</c:v>
                </c:pt>
                <c:pt idx="7169">
                  <c:v>3.27662444</c:v>
                </c:pt>
                <c:pt idx="7170">
                  <c:v>3.2773058399999999</c:v>
                </c:pt>
                <c:pt idx="7171">
                  <c:v>3.2777171100000002</c:v>
                </c:pt>
                <c:pt idx="7172">
                  <c:v>3.2782280400000001</c:v>
                </c:pt>
                <c:pt idx="7173">
                  <c:v>3.2787291999999999</c:v>
                </c:pt>
                <c:pt idx="7174">
                  <c:v>3.2792508599999999</c:v>
                </c:pt>
                <c:pt idx="7175">
                  <c:v>3.2799224900000001</c:v>
                </c:pt>
                <c:pt idx="7176">
                  <c:v>3.2800524200000001</c:v>
                </c:pt>
                <c:pt idx="7177">
                  <c:v>3.2806842299999999</c:v>
                </c:pt>
                <c:pt idx="7178">
                  <c:v>3.28120732</c:v>
                </c:pt>
                <c:pt idx="7179">
                  <c:v>3.2816174</c:v>
                </c:pt>
                <c:pt idx="7180">
                  <c:v>3.28196764</c:v>
                </c:pt>
                <c:pt idx="7181">
                  <c:v>3.2826185200000002</c:v>
                </c:pt>
                <c:pt idx="7182">
                  <c:v>3.2832219600000001</c:v>
                </c:pt>
                <c:pt idx="7183">
                  <c:v>3.28373194</c:v>
                </c:pt>
                <c:pt idx="7184">
                  <c:v>3.2840924299999998</c:v>
                </c:pt>
                <c:pt idx="7185">
                  <c:v>3.2848246099999998</c:v>
                </c:pt>
                <c:pt idx="7186">
                  <c:v>3.28534579</c:v>
                </c:pt>
                <c:pt idx="7187">
                  <c:v>3.2855460600000002</c:v>
                </c:pt>
                <c:pt idx="7188">
                  <c:v>3.2862680000000002</c:v>
                </c:pt>
                <c:pt idx="7189">
                  <c:v>3.28675914</c:v>
                </c:pt>
                <c:pt idx="7190">
                  <c:v>3.2871599200000001</c:v>
                </c:pt>
                <c:pt idx="7191">
                  <c:v>3.2878618199999998</c:v>
                </c:pt>
                <c:pt idx="7192">
                  <c:v>3.2881724800000001</c:v>
                </c:pt>
                <c:pt idx="7193">
                  <c:v>3.2884633499999998</c:v>
                </c:pt>
                <c:pt idx="7194">
                  <c:v>3.2890949200000001</c:v>
                </c:pt>
                <c:pt idx="7195">
                  <c:v>3.28989697</c:v>
                </c:pt>
                <c:pt idx="7196">
                  <c:v>3.29038787</c:v>
                </c:pt>
                <c:pt idx="7197">
                  <c:v>3.29090953</c:v>
                </c:pt>
                <c:pt idx="7198">
                  <c:v>3.2911999199999999</c:v>
                </c:pt>
                <c:pt idx="7199">
                  <c:v>3.2917110900000002</c:v>
                </c:pt>
                <c:pt idx="7200">
                  <c:v>3.2921924599999999</c:v>
                </c:pt>
                <c:pt idx="7201">
                  <c:v>3.2927839799999998</c:v>
                </c:pt>
                <c:pt idx="7202">
                  <c:v>3.2932350600000002</c:v>
                </c:pt>
                <c:pt idx="7203">
                  <c:v>3.2935857799999999</c:v>
                </c:pt>
                <c:pt idx="7204">
                  <c:v>3.2940568899999998</c:v>
                </c:pt>
                <c:pt idx="7205">
                  <c:v>3.2947185000000001</c:v>
                </c:pt>
                <c:pt idx="7206">
                  <c:v>3.29511976</c:v>
                </c:pt>
                <c:pt idx="7207">
                  <c:v>3.2959516</c:v>
                </c:pt>
                <c:pt idx="7208">
                  <c:v>3.29610205</c:v>
                </c:pt>
                <c:pt idx="7209">
                  <c:v>3.29672337</c:v>
                </c:pt>
                <c:pt idx="7210">
                  <c:v>3.2970643000000002</c:v>
                </c:pt>
                <c:pt idx="7211">
                  <c:v>3.2975954999999999</c:v>
                </c:pt>
                <c:pt idx="7212">
                  <c:v>3.2981669899999999</c:v>
                </c:pt>
                <c:pt idx="7213">
                  <c:v>3.2986683800000001</c:v>
                </c:pt>
                <c:pt idx="7214">
                  <c:v>3.2992999599999999</c:v>
                </c:pt>
                <c:pt idx="7215">
                  <c:v>3.2995104799999999</c:v>
                </c:pt>
                <c:pt idx="7216">
                  <c:v>3.30029225</c:v>
                </c:pt>
                <c:pt idx="7217">
                  <c:v>3.3010439900000002</c:v>
                </c:pt>
                <c:pt idx="7218">
                  <c:v>3.30132461</c:v>
                </c:pt>
                <c:pt idx="7219">
                  <c:v>3.3016254900000002</c:v>
                </c:pt>
                <c:pt idx="7220">
                  <c:v>3.30211663</c:v>
                </c:pt>
                <c:pt idx="7221">
                  <c:v>3.3026678600000001</c:v>
                </c:pt>
                <c:pt idx="7222">
                  <c:v>3.30342007</c:v>
                </c:pt>
                <c:pt idx="7223">
                  <c:v>3.3037006899999999</c:v>
                </c:pt>
                <c:pt idx="7224">
                  <c:v>3.3042821899999999</c:v>
                </c:pt>
                <c:pt idx="7225">
                  <c:v>3.30468297</c:v>
                </c:pt>
                <c:pt idx="7226">
                  <c:v>3.3051540899999998</c:v>
                </c:pt>
                <c:pt idx="7227">
                  <c:v>3.30587578</c:v>
                </c:pt>
                <c:pt idx="7228">
                  <c:v>3.3062467600000001</c:v>
                </c:pt>
                <c:pt idx="7229">
                  <c:v>3.3066275100000002</c:v>
                </c:pt>
                <c:pt idx="7230">
                  <c:v>3.3070790799999998</c:v>
                </c:pt>
                <c:pt idx="7231">
                  <c:v>3.3077294799999999</c:v>
                </c:pt>
                <c:pt idx="7232">
                  <c:v>3.3082520999999998</c:v>
                </c:pt>
                <c:pt idx="7233">
                  <c:v>3.3086540699999998</c:v>
                </c:pt>
                <c:pt idx="7234">
                  <c:v>3.3090429299999999</c:v>
                </c:pt>
                <c:pt idx="7235">
                  <c:v>3.30987477</c:v>
                </c:pt>
                <c:pt idx="7236">
                  <c:v>3.3102567199999999</c:v>
                </c:pt>
                <c:pt idx="7237">
                  <c:v>3.3108982999999998</c:v>
                </c:pt>
                <c:pt idx="7238">
                  <c:v>3.3114092400000001</c:v>
                </c:pt>
                <c:pt idx="7239">
                  <c:v>3.31186056</c:v>
                </c:pt>
                <c:pt idx="7240">
                  <c:v>3.3121814700000001</c:v>
                </c:pt>
                <c:pt idx="7241">
                  <c:v>3.3127024199999999</c:v>
                </c:pt>
                <c:pt idx="7242">
                  <c:v>3.3133940700000002</c:v>
                </c:pt>
                <c:pt idx="7243">
                  <c:v>3.3137350099999998</c:v>
                </c:pt>
                <c:pt idx="7244">
                  <c:v>3.3143064999999998</c:v>
                </c:pt>
                <c:pt idx="7245">
                  <c:v>3.31467724</c:v>
                </c:pt>
                <c:pt idx="7246">
                  <c:v>3.3149681100000001</c:v>
                </c:pt>
                <c:pt idx="7247">
                  <c:v>3.3155999199999999</c:v>
                </c:pt>
                <c:pt idx="7248">
                  <c:v>3.3163316200000001</c:v>
                </c:pt>
                <c:pt idx="7249">
                  <c:v>3.3167424200000002</c:v>
                </c:pt>
                <c:pt idx="7250">
                  <c:v>3.31725359</c:v>
                </c:pt>
                <c:pt idx="7251">
                  <c:v>3.3177948000000002</c:v>
                </c:pt>
                <c:pt idx="7252">
                  <c:v>3.3182961899999999</c:v>
                </c:pt>
                <c:pt idx="7253">
                  <c:v>3.31879759</c:v>
                </c:pt>
                <c:pt idx="7254">
                  <c:v>3.3192086199999999</c:v>
                </c:pt>
                <c:pt idx="7255">
                  <c:v>3.31979012</c:v>
                </c:pt>
                <c:pt idx="7256">
                  <c:v>3.32019091</c:v>
                </c:pt>
                <c:pt idx="7257">
                  <c:v>3.32098293</c:v>
                </c:pt>
                <c:pt idx="7258">
                  <c:v>3.3212735699999998</c:v>
                </c:pt>
                <c:pt idx="7259">
                  <c:v>3.3217446800000001</c:v>
                </c:pt>
                <c:pt idx="7260">
                  <c:v>3.3225166800000001</c:v>
                </c:pt>
                <c:pt idx="7261">
                  <c:v>3.32276726</c:v>
                </c:pt>
                <c:pt idx="7262">
                  <c:v>3.3234689199999998</c:v>
                </c:pt>
                <c:pt idx="7263">
                  <c:v>3.3237295200000001</c:v>
                </c:pt>
                <c:pt idx="7264">
                  <c:v>3.3243408200000002</c:v>
                </c:pt>
                <c:pt idx="7265">
                  <c:v>3.3248925200000001</c:v>
                </c:pt>
                <c:pt idx="7266">
                  <c:v>3.32537365</c:v>
                </c:pt>
                <c:pt idx="7267">
                  <c:v>3.3257043400000001</c:v>
                </c:pt>
                <c:pt idx="7268">
                  <c:v>3.3264362799999998</c:v>
                </c:pt>
                <c:pt idx="7269">
                  <c:v>3.3268272900000002</c:v>
                </c:pt>
                <c:pt idx="7270">
                  <c:v>3.3273282100000001</c:v>
                </c:pt>
                <c:pt idx="7271">
                  <c:v>3.3277995599999999</c:v>
                </c:pt>
                <c:pt idx="7272">
                  <c:v>3.3284211199999998</c:v>
                </c:pt>
                <c:pt idx="7273">
                  <c:v>3.32887244</c:v>
                </c:pt>
                <c:pt idx="7274">
                  <c:v>3.3293135199999999</c:v>
                </c:pt>
                <c:pt idx="7275">
                  <c:v>3.32967448</c:v>
                </c:pt>
                <c:pt idx="7276">
                  <c:v>3.33051634</c:v>
                </c:pt>
                <c:pt idx="7277">
                  <c:v>3.3308069699999998</c:v>
                </c:pt>
                <c:pt idx="7278">
                  <c:v>3.3313179000000002</c:v>
                </c:pt>
                <c:pt idx="7279">
                  <c:v>3.3319599599999998</c:v>
                </c:pt>
                <c:pt idx="7280">
                  <c:v>3.3321805000000002</c:v>
                </c:pt>
                <c:pt idx="7281">
                  <c:v>3.3327112200000002</c:v>
                </c:pt>
                <c:pt idx="7282">
                  <c:v>3.3333833199999998</c:v>
                </c:pt>
                <c:pt idx="7283">
                  <c:v>3.3338654000000001</c:v>
                </c:pt>
                <c:pt idx="7284">
                  <c:v>3.3340072599999999</c:v>
                </c:pt>
                <c:pt idx="7285">
                  <c:v>3.3349053899999999</c:v>
                </c:pt>
                <c:pt idx="7286">
                  <c:v>3.33511734</c:v>
                </c:pt>
                <c:pt idx="7287">
                  <c:v>3.3359396499999998</c:v>
                </c:pt>
                <c:pt idx="7288">
                  <c:v>3.3363404299999999</c:v>
                </c:pt>
                <c:pt idx="7289">
                  <c:v>3.3368418200000001</c:v>
                </c:pt>
                <c:pt idx="7290">
                  <c:v>3.3373026800000001</c:v>
                </c:pt>
                <c:pt idx="7291">
                  <c:v>3.3378741700000001</c:v>
                </c:pt>
                <c:pt idx="7292">
                  <c:v>3.33832526</c:v>
                </c:pt>
                <c:pt idx="7293">
                  <c:v>3.3389868699999998</c:v>
                </c:pt>
                <c:pt idx="7294">
                  <c:v>3.3394179300000002</c:v>
                </c:pt>
                <c:pt idx="7295">
                  <c:v>3.3398690200000001</c:v>
                </c:pt>
                <c:pt idx="7296">
                  <c:v>3.3403701799999999</c:v>
                </c:pt>
                <c:pt idx="7297">
                  <c:v>3.34066105</c:v>
                </c:pt>
                <c:pt idx="7298">
                  <c:v>3.3411621999999999</c:v>
                </c:pt>
                <c:pt idx="7299">
                  <c:v>3.34170341</c:v>
                </c:pt>
                <c:pt idx="7300">
                  <c:v>3.34229493</c:v>
                </c:pt>
                <c:pt idx="7301">
                  <c:v>3.34249544</c:v>
                </c:pt>
                <c:pt idx="7302">
                  <c:v>3.3432672000000001</c:v>
                </c:pt>
                <c:pt idx="7303">
                  <c:v>3.3437788500000001</c:v>
                </c:pt>
                <c:pt idx="7304">
                  <c:v>3.3444101800000001</c:v>
                </c:pt>
                <c:pt idx="7305">
                  <c:v>3.3448209800000002</c:v>
                </c:pt>
                <c:pt idx="7306">
                  <c:v>3.3453726800000001</c:v>
                </c:pt>
                <c:pt idx="7307">
                  <c:v>3.3458538099999999</c:v>
                </c:pt>
                <c:pt idx="7308">
                  <c:v>3.34622478</c:v>
                </c:pt>
                <c:pt idx="7309">
                  <c:v>3.3466155500000001</c:v>
                </c:pt>
                <c:pt idx="7310">
                  <c:v>3.34732699</c:v>
                </c:pt>
                <c:pt idx="7311">
                  <c:v>3.3479085</c:v>
                </c:pt>
                <c:pt idx="7312">
                  <c:v>3.3483500500000001</c:v>
                </c:pt>
                <c:pt idx="7313">
                  <c:v>3.3488109100000001</c:v>
                </c:pt>
                <c:pt idx="7314">
                  <c:v>3.3491618600000002</c:v>
                </c:pt>
                <c:pt idx="7315">
                  <c:v>3.3499336199999998</c:v>
                </c:pt>
                <c:pt idx="7316">
                  <c:v>3.3502645499999999</c:v>
                </c:pt>
                <c:pt idx="7317">
                  <c:v>3.3509461900000002</c:v>
                </c:pt>
                <c:pt idx="7318">
                  <c:v>3.3510665899999998</c:v>
                </c:pt>
                <c:pt idx="7319">
                  <c:v>3.3518586199999998</c:v>
                </c:pt>
                <c:pt idx="7320">
                  <c:v>3.3523495200000002</c:v>
                </c:pt>
                <c:pt idx="7321">
                  <c:v>3.3527805800000001</c:v>
                </c:pt>
                <c:pt idx="7322">
                  <c:v>3.3533317999999999</c:v>
                </c:pt>
                <c:pt idx="7323">
                  <c:v>3.3539137800000001</c:v>
                </c:pt>
                <c:pt idx="7324">
                  <c:v>3.3541338399999998</c:v>
                </c:pt>
                <c:pt idx="7325">
                  <c:v>3.3546953199999998</c:v>
                </c:pt>
                <c:pt idx="7326">
                  <c:v>3.3551464100000001</c:v>
                </c:pt>
                <c:pt idx="7327">
                  <c:v>3.35579801</c:v>
                </c:pt>
                <c:pt idx="7328">
                  <c:v>3.3562088000000001</c:v>
                </c:pt>
                <c:pt idx="7329">
                  <c:v>3.3567502500000002</c:v>
                </c:pt>
                <c:pt idx="7330">
                  <c:v>3.3572616599999998</c:v>
                </c:pt>
                <c:pt idx="7331">
                  <c:v>3.3576927200000002</c:v>
                </c:pt>
                <c:pt idx="7332">
                  <c:v>3.3585245600000002</c:v>
                </c:pt>
                <c:pt idx="7333">
                  <c:v>3.35877538</c:v>
                </c:pt>
                <c:pt idx="7334">
                  <c:v>3.3591160800000002</c:v>
                </c:pt>
                <c:pt idx="7335">
                  <c:v>3.35995936</c:v>
                </c:pt>
                <c:pt idx="7336">
                  <c:v>3.3604178400000002</c:v>
                </c:pt>
                <c:pt idx="7337">
                  <c:v>3.3608191000000001</c:v>
                </c:pt>
                <c:pt idx="7338">
                  <c:v>3.3613114400000002</c:v>
                </c:pt>
                <c:pt idx="7339">
                  <c:v>3.3618929400000002</c:v>
                </c:pt>
                <c:pt idx="7340">
                  <c:v>3.3624246100000001</c:v>
                </c:pt>
                <c:pt idx="7341">
                  <c:v>3.3628354100000002</c:v>
                </c:pt>
                <c:pt idx="7342">
                  <c:v>3.3631458300000001</c:v>
                </c:pt>
                <c:pt idx="7343">
                  <c:v>3.3637876499999999</c:v>
                </c:pt>
                <c:pt idx="7344">
                  <c:v>3.3642790300000001</c:v>
                </c:pt>
                <c:pt idx="7345">
                  <c:v>3.3648300199999999</c:v>
                </c:pt>
                <c:pt idx="7346">
                  <c:v>3.3654115199999999</c:v>
                </c:pt>
                <c:pt idx="7347">
                  <c:v>3.3658325699999998</c:v>
                </c:pt>
                <c:pt idx="7348">
                  <c:v>3.3663639999999999</c:v>
                </c:pt>
                <c:pt idx="7349">
                  <c:v>3.3668253400000001</c:v>
                </c:pt>
                <c:pt idx="7350">
                  <c:v>3.3672759499999998</c:v>
                </c:pt>
                <c:pt idx="7351">
                  <c:v>3.3676469299999998</c:v>
                </c:pt>
                <c:pt idx="7352">
                  <c:v>3.3683383500000001</c:v>
                </c:pt>
                <c:pt idx="7353">
                  <c:v>3.3688800300000001</c:v>
                </c:pt>
                <c:pt idx="7354">
                  <c:v>3.3693010800000001</c:v>
                </c:pt>
                <c:pt idx="7355">
                  <c:v>3.3697824500000002</c:v>
                </c:pt>
                <c:pt idx="7356">
                  <c:v>3.3703336699999999</c:v>
                </c:pt>
                <c:pt idx="7357">
                  <c:v>3.3707847599999998</c:v>
                </c:pt>
                <c:pt idx="7358">
                  <c:v>3.3712959300000001</c:v>
                </c:pt>
                <c:pt idx="7359">
                  <c:v>3.3721377800000001</c:v>
                </c:pt>
                <c:pt idx="7360">
                  <c:v>3.3727197599999998</c:v>
                </c:pt>
                <c:pt idx="7361">
                  <c:v>3.37315035</c:v>
                </c:pt>
                <c:pt idx="7362">
                  <c:v>3.3737521199999998</c:v>
                </c:pt>
                <c:pt idx="7363">
                  <c:v>3.3741729299999998</c:v>
                </c:pt>
                <c:pt idx="7364">
                  <c:v>3.3747041200000001</c:v>
                </c:pt>
                <c:pt idx="7365">
                  <c:v>3.3752257800000001</c:v>
                </c:pt>
                <c:pt idx="7366">
                  <c:v>3.3757569799999998</c:v>
                </c:pt>
                <c:pt idx="7367">
                  <c:v>3.3759775200000002</c:v>
                </c:pt>
                <c:pt idx="7368">
                  <c:v>3.3767795600000001</c:v>
                </c:pt>
                <c:pt idx="7369">
                  <c:v>3.3771100000000001</c:v>
                </c:pt>
                <c:pt idx="7370">
                  <c:v>3.37764168</c:v>
                </c:pt>
                <c:pt idx="7371">
                  <c:v>3.3783631299999999</c:v>
                </c:pt>
                <c:pt idx="7372">
                  <c:v>3.3789045799999999</c:v>
                </c:pt>
                <c:pt idx="7373">
                  <c:v>3.3791651699999998</c:v>
                </c:pt>
                <c:pt idx="7374">
                  <c:v>3.3796966099999999</c:v>
                </c:pt>
                <c:pt idx="7375">
                  <c:v>3.3803279399999999</c:v>
                </c:pt>
                <c:pt idx="7376">
                  <c:v>3.3805182</c:v>
                </c:pt>
                <c:pt idx="7377">
                  <c:v>3.3813505199999998</c:v>
                </c:pt>
                <c:pt idx="7378">
                  <c:v>3.3815810700000002</c:v>
                </c:pt>
                <c:pt idx="7379">
                  <c:v>3.3821923699999998</c:v>
                </c:pt>
                <c:pt idx="7380">
                  <c:v>3.38277435</c:v>
                </c:pt>
                <c:pt idx="7381">
                  <c:v>3.3831248299999999</c:v>
                </c:pt>
                <c:pt idx="7382">
                  <c:v>3.3837161099999999</c:v>
                </c:pt>
                <c:pt idx="7383">
                  <c:v>3.3843779600000001</c:v>
                </c:pt>
                <c:pt idx="7384">
                  <c:v>3.3846786</c:v>
                </c:pt>
                <c:pt idx="7385">
                  <c:v>3.3852601099999999</c:v>
                </c:pt>
                <c:pt idx="7386">
                  <c:v>3.3859517600000002</c:v>
                </c:pt>
                <c:pt idx="7387">
                  <c:v>3.3863639800000001</c:v>
                </c:pt>
                <c:pt idx="7388">
                  <c:v>3.3867526099999998</c:v>
                </c:pt>
                <c:pt idx="7389">
                  <c:v>3.3872950099999999</c:v>
                </c:pt>
                <c:pt idx="7390">
                  <c:v>3.3875865900000002</c:v>
                </c:pt>
                <c:pt idx="7391">
                  <c:v>3.3881373400000001</c:v>
                </c:pt>
                <c:pt idx="7392">
                  <c:v>3.38857841</c:v>
                </c:pt>
                <c:pt idx="7393">
                  <c:v>3.3890793299999999</c:v>
                </c:pt>
                <c:pt idx="7394">
                  <c:v>3.3898513299999999</c:v>
                </c:pt>
                <c:pt idx="7395">
                  <c:v>3.3902123</c:v>
                </c:pt>
                <c:pt idx="7396">
                  <c:v>3.3907735300000001</c:v>
                </c:pt>
                <c:pt idx="7397">
                  <c:v>3.3912649199999998</c:v>
                </c:pt>
                <c:pt idx="7398">
                  <c:v>3.3916959800000002</c:v>
                </c:pt>
                <c:pt idx="7399">
                  <c:v>3.3920867399999999</c:v>
                </c:pt>
                <c:pt idx="7400">
                  <c:v>3.3927583700000001</c:v>
                </c:pt>
                <c:pt idx="7401">
                  <c:v>3.39340997</c:v>
                </c:pt>
                <c:pt idx="7402">
                  <c:v>3.3937509100000001</c:v>
                </c:pt>
                <c:pt idx="7403">
                  <c:v>3.3943827199999999</c:v>
                </c:pt>
                <c:pt idx="7404">
                  <c:v>3.39480329</c:v>
                </c:pt>
                <c:pt idx="7405">
                  <c:v>3.3952643899999999</c:v>
                </c:pt>
                <c:pt idx="7406">
                  <c:v>3.39582586</c:v>
                </c:pt>
                <c:pt idx="7407">
                  <c:v>3.3961265100000002</c:v>
                </c:pt>
                <c:pt idx="7408">
                  <c:v>3.3968687100000001</c:v>
                </c:pt>
                <c:pt idx="7409">
                  <c:v>3.39723921</c:v>
                </c:pt>
                <c:pt idx="7410">
                  <c:v>3.3978009199999999</c:v>
                </c:pt>
                <c:pt idx="7411">
                  <c:v>3.39816165</c:v>
                </c:pt>
                <c:pt idx="7412">
                  <c:v>3.39874315</c:v>
                </c:pt>
                <c:pt idx="7413">
                  <c:v>3.3992946100000001</c:v>
                </c:pt>
                <c:pt idx="7414">
                  <c:v>3.3996853800000002</c:v>
                </c:pt>
                <c:pt idx="7415">
                  <c:v>3.40035701</c:v>
                </c:pt>
                <c:pt idx="7416">
                  <c:v>3.4007179700000001</c:v>
                </c:pt>
                <c:pt idx="7417">
                  <c:v>3.4012692000000002</c:v>
                </c:pt>
                <c:pt idx="7418">
                  <c:v>3.4018106499999998</c:v>
                </c:pt>
                <c:pt idx="7419">
                  <c:v>3.4022314499999999</c:v>
                </c:pt>
                <c:pt idx="7420">
                  <c:v>3.40283275</c:v>
                </c:pt>
                <c:pt idx="7421">
                  <c:v>3.4031837</c:v>
                </c:pt>
                <c:pt idx="7422">
                  <c:v>3.40394592</c:v>
                </c:pt>
                <c:pt idx="7423">
                  <c:v>3.40451741</c:v>
                </c:pt>
                <c:pt idx="7424">
                  <c:v>3.4045875099999998</c:v>
                </c:pt>
                <c:pt idx="7425">
                  <c:v>3.4050984400000002</c:v>
                </c:pt>
                <c:pt idx="7426">
                  <c:v>3.40573025</c:v>
                </c:pt>
                <c:pt idx="7427">
                  <c:v>3.40620112</c:v>
                </c:pt>
                <c:pt idx="7428">
                  <c:v>3.4067428099999999</c:v>
                </c:pt>
                <c:pt idx="7429">
                  <c:v>3.4072036699999999</c:v>
                </c:pt>
                <c:pt idx="7430">
                  <c:v>3.4077856500000001</c:v>
                </c:pt>
                <c:pt idx="7431">
                  <c:v>3.4083867099999998</c:v>
                </c:pt>
                <c:pt idx="7432">
                  <c:v>3.4087579300000002</c:v>
                </c:pt>
                <c:pt idx="7433">
                  <c:v>3.40928912</c:v>
                </c:pt>
                <c:pt idx="7434">
                  <c:v>3.4097502199999998</c:v>
                </c:pt>
                <c:pt idx="7435">
                  <c:v>3.4104216100000002</c:v>
                </c:pt>
                <c:pt idx="7436">
                  <c:v>3.4108228700000001</c:v>
                </c:pt>
                <c:pt idx="7437">
                  <c:v>3.4111635699999998</c:v>
                </c:pt>
                <c:pt idx="7438">
                  <c:v>3.4117245700000001</c:v>
                </c:pt>
                <c:pt idx="7439">
                  <c:v>3.4122745999999999</c:v>
                </c:pt>
                <c:pt idx="7440">
                  <c:v>3.4127085199999998</c:v>
                </c:pt>
                <c:pt idx="7441">
                  <c:v>3.4131999</c:v>
                </c:pt>
                <c:pt idx="7442">
                  <c:v>3.4137296699999999</c:v>
                </c:pt>
                <c:pt idx="7443">
                  <c:v>3.4141509499999998</c:v>
                </c:pt>
                <c:pt idx="7444">
                  <c:v>3.41488266</c:v>
                </c:pt>
                <c:pt idx="7445">
                  <c:v>3.41546416</c:v>
                </c:pt>
                <c:pt idx="7446">
                  <c:v>3.4159853500000001</c:v>
                </c:pt>
                <c:pt idx="7447">
                  <c:v>3.41645646</c:v>
                </c:pt>
                <c:pt idx="7448">
                  <c:v>3.4166266900000002</c:v>
                </c:pt>
                <c:pt idx="7449">
                  <c:v>3.4172985599999999</c:v>
                </c:pt>
                <c:pt idx="7450">
                  <c:v>3.41766953</c:v>
                </c:pt>
                <c:pt idx="7451">
                  <c:v>3.4182107400000001</c:v>
                </c:pt>
                <c:pt idx="7452">
                  <c:v>3.41881251</c:v>
                </c:pt>
                <c:pt idx="7453">
                  <c:v>3.4192535899999998</c:v>
                </c:pt>
                <c:pt idx="7454">
                  <c:v>3.4197545100000002</c:v>
                </c:pt>
                <c:pt idx="7455">
                  <c:v>3.4204363799999999</c:v>
                </c:pt>
                <c:pt idx="7456">
                  <c:v>3.4207167599999999</c:v>
                </c:pt>
                <c:pt idx="7457">
                  <c:v>3.4213683600000002</c:v>
                </c:pt>
                <c:pt idx="7458">
                  <c:v>3.4216487400000002</c:v>
                </c:pt>
                <c:pt idx="7459">
                  <c:v>3.4221804100000002</c:v>
                </c:pt>
                <c:pt idx="7460">
                  <c:v>3.4227318800000002</c:v>
                </c:pt>
                <c:pt idx="7461">
                  <c:v>3.4232931099999999</c:v>
                </c:pt>
                <c:pt idx="7462">
                  <c:v>3.4236440699999999</c:v>
                </c:pt>
                <c:pt idx="7463">
                  <c:v>3.4242856499999998</c:v>
                </c:pt>
                <c:pt idx="7464">
                  <c:v>3.42478704</c:v>
                </c:pt>
                <c:pt idx="7465">
                  <c:v>3.42563891</c:v>
                </c:pt>
                <c:pt idx="7466">
                  <c:v>3.4259095199999998</c:v>
                </c:pt>
                <c:pt idx="7467">
                  <c:v>3.4262604699999999</c:v>
                </c:pt>
                <c:pt idx="7468">
                  <c:v>3.4268519899999998</c:v>
                </c:pt>
                <c:pt idx="7469">
                  <c:v>3.4272730400000002</c:v>
                </c:pt>
                <c:pt idx="7470">
                  <c:v>3.4278545399999998</c:v>
                </c:pt>
                <c:pt idx="7471">
                  <c:v>3.4282753499999998</c:v>
                </c:pt>
                <c:pt idx="7472">
                  <c:v>3.42873669</c:v>
                </c:pt>
                <c:pt idx="7473">
                  <c:v>3.4294383499999999</c:v>
                </c:pt>
                <c:pt idx="7474">
                  <c:v>3.4296188399999998</c:v>
                </c:pt>
                <c:pt idx="7475">
                  <c:v>3.4302701999999998</c:v>
                </c:pt>
                <c:pt idx="7476">
                  <c:v>3.4308316699999999</c:v>
                </c:pt>
                <c:pt idx="7477">
                  <c:v>3.4314334400000002</c:v>
                </c:pt>
                <c:pt idx="7478">
                  <c:v>3.4317038100000001</c:v>
                </c:pt>
                <c:pt idx="7479">
                  <c:v>3.4322953200000001</c:v>
                </c:pt>
                <c:pt idx="7480">
                  <c:v>3.4325556800000001</c:v>
                </c:pt>
                <c:pt idx="7481">
                  <c:v>3.4332575799999998</c:v>
                </c:pt>
                <c:pt idx="7482">
                  <c:v>3.4339191900000001</c:v>
                </c:pt>
                <c:pt idx="7483">
                  <c:v>3.4342701400000002</c:v>
                </c:pt>
                <c:pt idx="7484">
                  <c:v>3.4347012000000001</c:v>
                </c:pt>
                <c:pt idx="7485">
                  <c:v>3.43514228</c:v>
                </c:pt>
                <c:pt idx="7486">
                  <c:v>3.4355928900000001</c:v>
                </c:pt>
                <c:pt idx="7487">
                  <c:v>3.4363853899999999</c:v>
                </c:pt>
                <c:pt idx="7488">
                  <c:v>3.43654561</c:v>
                </c:pt>
                <c:pt idx="7489">
                  <c:v>3.4372775600000001</c:v>
                </c:pt>
                <c:pt idx="7490">
                  <c:v>3.43745637</c:v>
                </c:pt>
                <c:pt idx="7491">
                  <c:v>3.4383010899999999</c:v>
                </c:pt>
                <c:pt idx="7492">
                  <c:v>3.43880081</c:v>
                </c:pt>
                <c:pt idx="7493">
                  <c:v>3.4392919499999999</c:v>
                </c:pt>
                <c:pt idx="7494">
                  <c:v>3.43968272</c:v>
                </c:pt>
                <c:pt idx="7495">
                  <c:v>3.4401042500000001</c:v>
                </c:pt>
                <c:pt idx="7496">
                  <c:v>3.4406158900000001</c:v>
                </c:pt>
                <c:pt idx="7497">
                  <c:v>3.44132733</c:v>
                </c:pt>
                <c:pt idx="7498">
                  <c:v>3.4417483799999999</c:v>
                </c:pt>
                <c:pt idx="7499">
                  <c:v>3.44210935</c:v>
                </c:pt>
                <c:pt idx="7500">
                  <c:v>3.4426405400000002</c:v>
                </c:pt>
                <c:pt idx="7501">
                  <c:v>3.4430916300000001</c:v>
                </c:pt>
                <c:pt idx="7502">
                  <c:v>3.4436030400000002</c:v>
                </c:pt>
                <c:pt idx="7503">
                  <c:v>3.4440441100000001</c:v>
                </c:pt>
                <c:pt idx="7504">
                  <c:v>3.4448161100000001</c:v>
                </c:pt>
                <c:pt idx="7505">
                  <c:v>3.4451866099999999</c:v>
                </c:pt>
                <c:pt idx="7506">
                  <c:v>3.4456276899999998</c:v>
                </c:pt>
                <c:pt idx="7507">
                  <c:v>3.4460287100000002</c:v>
                </c:pt>
                <c:pt idx="7508">
                  <c:v>3.44673038</c:v>
                </c:pt>
                <c:pt idx="7509">
                  <c:v>3.4471015899999999</c:v>
                </c:pt>
                <c:pt idx="7510">
                  <c:v>3.4473924600000001</c:v>
                </c:pt>
                <c:pt idx="7511">
                  <c:v>3.4482138199999999</c:v>
                </c:pt>
                <c:pt idx="7512">
                  <c:v>3.44886589</c:v>
                </c:pt>
                <c:pt idx="7513">
                  <c:v>3.4491965800000002</c:v>
                </c:pt>
                <c:pt idx="7514">
                  <c:v>3.4496476700000001</c:v>
                </c:pt>
                <c:pt idx="7515">
                  <c:v>3.45026922</c:v>
                </c:pt>
                <c:pt idx="7516">
                  <c:v>3.4507000400000001</c:v>
                </c:pt>
                <c:pt idx="7517">
                  <c:v>3.4511513699999998</c:v>
                </c:pt>
                <c:pt idx="7518">
                  <c:v>3.4517228599999998</c:v>
                </c:pt>
                <c:pt idx="7519">
                  <c:v>3.4523844700000001</c:v>
                </c:pt>
                <c:pt idx="7520">
                  <c:v>3.45263505</c:v>
                </c:pt>
                <c:pt idx="7521">
                  <c:v>3.45326662</c:v>
                </c:pt>
                <c:pt idx="7522">
                  <c:v>3.4535772800000002</c:v>
                </c:pt>
                <c:pt idx="7523">
                  <c:v>3.4541087199999998</c:v>
                </c:pt>
                <c:pt idx="7524">
                  <c:v>3.4545998600000001</c:v>
                </c:pt>
                <c:pt idx="7525">
                  <c:v>3.45520139</c:v>
                </c:pt>
                <c:pt idx="7526">
                  <c:v>3.4554820099999999</c:v>
                </c:pt>
                <c:pt idx="7527">
                  <c:v>3.4560132000000001</c:v>
                </c:pt>
                <c:pt idx="7528">
                  <c:v>3.4566450099999999</c:v>
                </c:pt>
                <c:pt idx="7529">
                  <c:v>3.45703578</c:v>
                </c:pt>
                <c:pt idx="7530">
                  <c:v>3.4577074099999998</c:v>
                </c:pt>
                <c:pt idx="7531">
                  <c:v>3.4581184399999998</c:v>
                </c:pt>
                <c:pt idx="7532">
                  <c:v>3.4584894199999998</c:v>
                </c:pt>
                <c:pt idx="7533">
                  <c:v>3.4590709199999998</c:v>
                </c:pt>
                <c:pt idx="7534">
                  <c:v>3.4596722099999999</c:v>
                </c:pt>
                <c:pt idx="7535">
                  <c:v>3.4600331799999999</c:v>
                </c:pt>
                <c:pt idx="7536">
                  <c:v>3.46066451</c:v>
                </c:pt>
                <c:pt idx="7537">
                  <c:v>3.4610557599999998</c:v>
                </c:pt>
                <c:pt idx="7538">
                  <c:v>3.46179748</c:v>
                </c:pt>
                <c:pt idx="7539">
                  <c:v>3.4621381800000002</c:v>
                </c:pt>
                <c:pt idx="7540">
                  <c:v>3.4625895</c:v>
                </c:pt>
                <c:pt idx="7541">
                  <c:v>3.4631307100000002</c:v>
                </c:pt>
                <c:pt idx="7542">
                  <c:v>3.4637322400000001</c:v>
                </c:pt>
                <c:pt idx="7543">
                  <c:v>3.4641246799999998</c:v>
                </c:pt>
                <c:pt idx="7544">
                  <c:v>3.46472406</c:v>
                </c:pt>
                <c:pt idx="7545">
                  <c:v>3.46512413</c:v>
                </c:pt>
                <c:pt idx="7546">
                  <c:v>3.4655969099999999</c:v>
                </c:pt>
                <c:pt idx="7547">
                  <c:v>3.4659977</c:v>
                </c:pt>
                <c:pt idx="7548">
                  <c:v>3.4667296400000001</c:v>
                </c:pt>
                <c:pt idx="7549">
                  <c:v>3.4673109100000001</c:v>
                </c:pt>
                <c:pt idx="7550">
                  <c:v>3.4675817499999999</c:v>
                </c:pt>
                <c:pt idx="7551">
                  <c:v>3.4681732699999999</c:v>
                </c:pt>
                <c:pt idx="7552">
                  <c:v>3.4686541599999998</c:v>
                </c:pt>
                <c:pt idx="7553">
                  <c:v>3.4691155</c:v>
                </c:pt>
                <c:pt idx="7554">
                  <c:v>3.4697065399999998</c:v>
                </c:pt>
                <c:pt idx="7555">
                  <c:v>3.4702680099999998</c:v>
                </c:pt>
                <c:pt idx="7556">
                  <c:v>3.4705689</c:v>
                </c:pt>
                <c:pt idx="7557">
                  <c:v>3.4709999599999999</c:v>
                </c:pt>
                <c:pt idx="7558">
                  <c:v>3.4715316299999999</c:v>
                </c:pt>
                <c:pt idx="7559">
                  <c:v>3.4722230399999998</c:v>
                </c:pt>
                <c:pt idx="7560">
                  <c:v>3.4726839100000002</c:v>
                </c:pt>
                <c:pt idx="7561">
                  <c:v>3.47305536</c:v>
                </c:pt>
                <c:pt idx="7562">
                  <c:v>3.4736463999999998</c:v>
                </c:pt>
                <c:pt idx="7563">
                  <c:v>3.4743080100000001</c:v>
                </c:pt>
                <c:pt idx="7564">
                  <c:v>3.4746589700000001</c:v>
                </c:pt>
                <c:pt idx="7565">
                  <c:v>3.4751901599999999</c:v>
                </c:pt>
                <c:pt idx="7566">
                  <c:v>3.4757816799999999</c:v>
                </c:pt>
                <c:pt idx="7567">
                  <c:v>3.4763531699999999</c:v>
                </c:pt>
                <c:pt idx="7568">
                  <c:v>3.4767942399999998</c:v>
                </c:pt>
                <c:pt idx="7569">
                  <c:v>3.4771850099999999</c:v>
                </c:pt>
                <c:pt idx="7570">
                  <c:v>3.4776761500000002</c:v>
                </c:pt>
                <c:pt idx="7571">
                  <c:v>3.4782273799999999</c:v>
                </c:pt>
                <c:pt idx="7572">
                  <c:v>3.4786584399999998</c:v>
                </c:pt>
                <c:pt idx="7573">
                  <c:v>3.47919965</c:v>
                </c:pt>
                <c:pt idx="7574">
                  <c:v>3.4796311900000001</c:v>
                </c:pt>
                <c:pt idx="7575">
                  <c:v>3.4802126900000001</c:v>
                </c:pt>
                <c:pt idx="7576">
                  <c:v>3.4805233499999999</c:v>
                </c:pt>
                <c:pt idx="7577">
                  <c:v>3.4813551899999999</c:v>
                </c:pt>
                <c:pt idx="7578">
                  <c:v>3.4816160200000001</c:v>
                </c:pt>
                <c:pt idx="7579">
                  <c:v>3.48226762</c:v>
                </c:pt>
                <c:pt idx="7580">
                  <c:v>3.4824779000000001</c:v>
                </c:pt>
                <c:pt idx="7581">
                  <c:v>3.48323011</c:v>
                </c:pt>
                <c:pt idx="7582">
                  <c:v>3.4838011299999998</c:v>
                </c:pt>
                <c:pt idx="7583">
                  <c:v>3.4843525899999999</c:v>
                </c:pt>
                <c:pt idx="7584">
                  <c:v>3.4847438300000002</c:v>
                </c:pt>
                <c:pt idx="7585">
                  <c:v>3.4851446199999998</c:v>
                </c:pt>
                <c:pt idx="7586">
                  <c:v>3.4859666800000002</c:v>
                </c:pt>
                <c:pt idx="7587">
                  <c:v>3.4862070100000002</c:v>
                </c:pt>
                <c:pt idx="7588">
                  <c:v>3.4867584699999998</c:v>
                </c:pt>
                <c:pt idx="7589">
                  <c:v>3.4872095600000002</c:v>
                </c:pt>
                <c:pt idx="7590">
                  <c:v>3.48768067</c:v>
                </c:pt>
                <c:pt idx="7591">
                  <c:v>3.4883625500000002</c:v>
                </c:pt>
                <c:pt idx="7592">
                  <c:v>3.4886932399999999</c:v>
                </c:pt>
                <c:pt idx="7593">
                  <c:v>3.4892344500000001</c:v>
                </c:pt>
                <c:pt idx="7594">
                  <c:v>3.4895961299999998</c:v>
                </c:pt>
                <c:pt idx="7595">
                  <c:v>3.49032688</c:v>
                </c:pt>
                <c:pt idx="7596">
                  <c:v>3.4908967</c:v>
                </c:pt>
                <c:pt idx="7597">
                  <c:v>3.4914195499999998</c:v>
                </c:pt>
                <c:pt idx="7598">
                  <c:v>3.4917302100000001</c:v>
                </c:pt>
                <c:pt idx="7599">
                  <c:v>3.49207139</c:v>
                </c:pt>
                <c:pt idx="7600">
                  <c:v>3.49280334</c:v>
                </c:pt>
                <c:pt idx="7601">
                  <c:v>3.4933946100000002</c:v>
                </c:pt>
                <c:pt idx="7602">
                  <c:v>3.49378586</c:v>
                </c:pt>
                <c:pt idx="7603">
                  <c:v>3.4941468200000001</c:v>
                </c:pt>
                <c:pt idx="7604">
                  <c:v>3.4947278499999999</c:v>
                </c:pt>
                <c:pt idx="7605">
                  <c:v>3.4954397699999999</c:v>
                </c:pt>
                <c:pt idx="7606">
                  <c:v>3.4957404099999998</c:v>
                </c:pt>
                <c:pt idx="7607">
                  <c:v>3.4963517199999998</c:v>
                </c:pt>
                <c:pt idx="7608">
                  <c:v>3.4967830200000001</c:v>
                </c:pt>
                <c:pt idx="7609">
                  <c:v>3.4972343399999999</c:v>
                </c:pt>
                <c:pt idx="7610">
                  <c:v>3.4978158499999998</c:v>
                </c:pt>
                <c:pt idx="7611">
                  <c:v>3.49802613</c:v>
                </c:pt>
                <c:pt idx="7612">
                  <c:v>3.4988582099999999</c:v>
                </c:pt>
                <c:pt idx="7613">
                  <c:v>3.49940944</c:v>
                </c:pt>
                <c:pt idx="7614">
                  <c:v>3.4997100799999998</c:v>
                </c:pt>
                <c:pt idx="7615">
                  <c:v>3.5002214899999999</c:v>
                </c:pt>
                <c:pt idx="7616">
                  <c:v>3.5008928799999999</c:v>
                </c:pt>
                <c:pt idx="7617">
                  <c:v>3.5014143</c:v>
                </c:pt>
                <c:pt idx="7618">
                  <c:v>3.50182533</c:v>
                </c:pt>
                <c:pt idx="7619">
                  <c:v>3.5022466200000002</c:v>
                </c:pt>
                <c:pt idx="7620">
                  <c:v>3.5026473999999999</c:v>
                </c:pt>
                <c:pt idx="7621">
                  <c:v>3.5031585700000001</c:v>
                </c:pt>
                <c:pt idx="7622">
                  <c:v>3.5037698700000002</c:v>
                </c:pt>
                <c:pt idx="7623">
                  <c:v>3.5043315900000001</c:v>
                </c:pt>
                <c:pt idx="7624">
                  <c:v>3.50476265</c:v>
                </c:pt>
                <c:pt idx="7625">
                  <c:v>3.5053539300000001</c:v>
                </c:pt>
                <c:pt idx="7626">
                  <c:v>3.5057551899999999</c:v>
                </c:pt>
                <c:pt idx="7627">
                  <c:v>3.50615597</c:v>
                </c:pt>
                <c:pt idx="7628">
                  <c:v>3.5066773900000001</c:v>
                </c:pt>
                <c:pt idx="7629">
                  <c:v>3.5070383500000002</c:v>
                </c:pt>
                <c:pt idx="7630">
                  <c:v>3.50753951</c:v>
                </c:pt>
                <c:pt idx="7631">
                  <c:v>3.5082309199999999</c:v>
                </c:pt>
                <c:pt idx="7632">
                  <c:v>3.5086119199999999</c:v>
                </c:pt>
                <c:pt idx="7633">
                  <c:v>3.5091834099999999</c:v>
                </c:pt>
                <c:pt idx="7634">
                  <c:v>3.5096244799999998</c:v>
                </c:pt>
                <c:pt idx="7635">
                  <c:v>3.51015568</c:v>
                </c:pt>
                <c:pt idx="7636">
                  <c:v>3.5107674599999998</c:v>
                </c:pt>
                <c:pt idx="7637">
                  <c:v>3.5110378299999998</c:v>
                </c:pt>
                <c:pt idx="7638">
                  <c:v>3.5115289700000001</c:v>
                </c:pt>
                <c:pt idx="7639">
                  <c:v>3.5123712999999999</c:v>
                </c:pt>
                <c:pt idx="7640">
                  <c:v>3.51267219</c:v>
                </c:pt>
                <c:pt idx="7641">
                  <c:v>3.5132634600000001</c:v>
                </c:pt>
                <c:pt idx="7642">
                  <c:v>3.5137443500000001</c:v>
                </c:pt>
                <c:pt idx="7643">
                  <c:v>3.5142660100000001</c:v>
                </c:pt>
                <c:pt idx="7644">
                  <c:v>3.51476693</c:v>
                </c:pt>
                <c:pt idx="7645">
                  <c:v>3.5151979899999999</c:v>
                </c:pt>
                <c:pt idx="7646">
                  <c:v>3.5156393100000001</c:v>
                </c:pt>
                <c:pt idx="7647">
                  <c:v>3.5162909</c:v>
                </c:pt>
                <c:pt idx="7648">
                  <c:v>3.5168538100000002</c:v>
                </c:pt>
                <c:pt idx="7649">
                  <c:v>3.51703382</c:v>
                </c:pt>
                <c:pt idx="7650">
                  <c:v>3.5178234599999998</c:v>
                </c:pt>
                <c:pt idx="7651">
                  <c:v>3.5184159300000002</c:v>
                </c:pt>
                <c:pt idx="7652">
                  <c:v>3.5188367399999998</c:v>
                </c:pt>
                <c:pt idx="7653">
                  <c:v>3.5192778100000002</c:v>
                </c:pt>
                <c:pt idx="7654">
                  <c:v>3.5196187499999998</c:v>
                </c:pt>
                <c:pt idx="7655">
                  <c:v>3.5203709600000002</c:v>
                </c:pt>
                <c:pt idx="7656">
                  <c:v>3.5208618600000001</c:v>
                </c:pt>
                <c:pt idx="7657">
                  <c:v>3.52131295</c:v>
                </c:pt>
                <c:pt idx="7658">
                  <c:v>3.5215239500000002</c:v>
                </c:pt>
                <c:pt idx="7659">
                  <c:v>3.5221149899999999</c:v>
                </c:pt>
                <c:pt idx="7660">
                  <c:v>3.52268648</c:v>
                </c:pt>
                <c:pt idx="7661">
                  <c:v>3.52306724</c:v>
                </c:pt>
                <c:pt idx="7662">
                  <c:v>3.5235583799999999</c:v>
                </c:pt>
                <c:pt idx="7663">
                  <c:v>3.5241901900000001</c:v>
                </c:pt>
                <c:pt idx="7664">
                  <c:v>3.52465129</c:v>
                </c:pt>
                <c:pt idx="7665">
                  <c:v>3.5253128999999999</c:v>
                </c:pt>
                <c:pt idx="7666">
                  <c:v>3.5260143300000002</c:v>
                </c:pt>
                <c:pt idx="7667">
                  <c:v>3.5263652799999998</c:v>
                </c:pt>
                <c:pt idx="7668">
                  <c:v>3.5267565300000001</c:v>
                </c:pt>
                <c:pt idx="7669">
                  <c:v>3.5271174900000002</c:v>
                </c:pt>
                <c:pt idx="7670">
                  <c:v>3.5277986499999998</c:v>
                </c:pt>
                <c:pt idx="7671">
                  <c:v>3.5284507299999999</c:v>
                </c:pt>
                <c:pt idx="7672">
                  <c:v>3.5286812799999998</c:v>
                </c:pt>
                <c:pt idx="7673">
                  <c:v>3.5290622699999998</c:v>
                </c:pt>
                <c:pt idx="7674">
                  <c:v>3.52963352</c:v>
                </c:pt>
                <c:pt idx="7675">
                  <c:v>3.5303852600000001</c:v>
                </c:pt>
                <c:pt idx="7676">
                  <c:v>3.5308063000000001</c:v>
                </c:pt>
                <c:pt idx="7677">
                  <c:v>3.5313377400000001</c:v>
                </c:pt>
                <c:pt idx="7678">
                  <c:v>3.53188872</c:v>
                </c:pt>
                <c:pt idx="7679">
                  <c:v>3.5322799699999998</c:v>
                </c:pt>
                <c:pt idx="7680">
                  <c:v>3.53283119</c:v>
                </c:pt>
                <c:pt idx="7681">
                  <c:v>3.53308153</c:v>
                </c:pt>
                <c:pt idx="7682">
                  <c:v>3.5338437599999999</c:v>
                </c:pt>
                <c:pt idx="7683">
                  <c:v>3.53420472</c:v>
                </c:pt>
                <c:pt idx="7684">
                  <c:v>3.5346157599999999</c:v>
                </c:pt>
                <c:pt idx="7685">
                  <c:v>3.5352172899999998</c:v>
                </c:pt>
                <c:pt idx="7686">
                  <c:v>3.53559804</c:v>
                </c:pt>
                <c:pt idx="7687">
                  <c:v>3.5362796799999998</c:v>
                </c:pt>
                <c:pt idx="7688">
                  <c:v>3.53679085</c:v>
                </c:pt>
                <c:pt idx="7689">
                  <c:v>3.5371019800000001</c:v>
                </c:pt>
                <c:pt idx="7690">
                  <c:v>3.53756285</c:v>
                </c:pt>
                <c:pt idx="7691">
                  <c:v>3.5382544999999999</c:v>
                </c:pt>
                <c:pt idx="7692">
                  <c:v>3.53862524</c:v>
                </c:pt>
                <c:pt idx="7693">
                  <c:v>3.53931737</c:v>
                </c:pt>
                <c:pt idx="7694">
                  <c:v>3.5398285399999998</c:v>
                </c:pt>
                <c:pt idx="7695">
                  <c:v>3.5403394700000002</c:v>
                </c:pt>
                <c:pt idx="7696">
                  <c:v>3.5408809200000002</c:v>
                </c:pt>
                <c:pt idx="7697">
                  <c:v>3.5413022000000001</c:v>
                </c:pt>
                <c:pt idx="7698">
                  <c:v>3.5416228799999998</c:v>
                </c:pt>
                <c:pt idx="7699">
                  <c:v>3.54229474</c:v>
                </c:pt>
                <c:pt idx="7700">
                  <c:v>3.54270577</c:v>
                </c:pt>
                <c:pt idx="7701">
                  <c:v>3.54313564</c:v>
                </c:pt>
                <c:pt idx="7702">
                  <c:v>3.54381704</c:v>
                </c:pt>
                <c:pt idx="7703">
                  <c:v>3.5444095099999999</c:v>
                </c:pt>
                <c:pt idx="7704">
                  <c:v>3.5448908800000001</c:v>
                </c:pt>
                <c:pt idx="7705">
                  <c:v>3.5452916600000002</c:v>
                </c:pt>
                <c:pt idx="7706">
                  <c:v>3.5457432299999998</c:v>
                </c:pt>
                <c:pt idx="7707">
                  <c:v>3.5461640399999999</c:v>
                </c:pt>
                <c:pt idx="7708">
                  <c:v>3.5467350500000001</c:v>
                </c:pt>
                <c:pt idx="7709">
                  <c:v>3.5473268</c:v>
                </c:pt>
                <c:pt idx="7710">
                  <c:v>3.5477078</c:v>
                </c:pt>
                <c:pt idx="7711">
                  <c:v>3.5482089499999998</c:v>
                </c:pt>
                <c:pt idx="7712">
                  <c:v>3.5485694400000001</c:v>
                </c:pt>
                <c:pt idx="7713">
                  <c:v>3.54932165</c:v>
                </c:pt>
                <c:pt idx="7714">
                  <c:v>3.5496625900000001</c:v>
                </c:pt>
                <c:pt idx="7715">
                  <c:v>3.5502238300000002</c:v>
                </c:pt>
                <c:pt idx="7716">
                  <c:v>3.5507752899999998</c:v>
                </c:pt>
                <c:pt idx="7717">
                  <c:v>3.55132651</c:v>
                </c:pt>
                <c:pt idx="7718">
                  <c:v>3.5517375499999999</c:v>
                </c:pt>
                <c:pt idx="7719">
                  <c:v>3.55215836</c:v>
                </c:pt>
                <c:pt idx="7720">
                  <c:v>3.5527203100000002</c:v>
                </c:pt>
                <c:pt idx="7721">
                  <c:v>3.5534217400000001</c:v>
                </c:pt>
                <c:pt idx="7722">
                  <c:v>3.5537524199999999</c:v>
                </c:pt>
                <c:pt idx="7723">
                  <c:v>3.5542337900000001</c:v>
                </c:pt>
                <c:pt idx="7724">
                  <c:v>3.5547952700000001</c:v>
                </c:pt>
                <c:pt idx="7725">
                  <c:v>3.55508566</c:v>
                </c:pt>
                <c:pt idx="7726">
                  <c:v>3.55587769</c:v>
                </c:pt>
                <c:pt idx="7727">
                  <c:v>3.55627871</c:v>
                </c:pt>
                <c:pt idx="7728">
                  <c:v>3.5567297899999999</c:v>
                </c:pt>
                <c:pt idx="7729">
                  <c:v>3.55728102</c:v>
                </c:pt>
                <c:pt idx="7730">
                  <c:v>3.55780268</c:v>
                </c:pt>
                <c:pt idx="7731">
                  <c:v>3.5582034600000001</c:v>
                </c:pt>
                <c:pt idx="7732">
                  <c:v>3.5587549200000002</c:v>
                </c:pt>
                <c:pt idx="7733">
                  <c:v>3.55927587</c:v>
                </c:pt>
                <c:pt idx="7734">
                  <c:v>3.5597770199999998</c:v>
                </c:pt>
                <c:pt idx="7735">
                  <c:v>3.5602884299999999</c:v>
                </c:pt>
                <c:pt idx="7736">
                  <c:v>3.5607597800000002</c:v>
                </c:pt>
                <c:pt idx="7737">
                  <c:v>3.5611605599999998</c:v>
                </c:pt>
                <c:pt idx="7738">
                  <c:v>3.5617718699999998</c:v>
                </c:pt>
                <c:pt idx="7739">
                  <c:v>3.5621128099999999</c:v>
                </c:pt>
                <c:pt idx="7740">
                  <c:v>3.5627844299999998</c:v>
                </c:pt>
                <c:pt idx="7741">
                  <c:v>3.5635764600000002</c:v>
                </c:pt>
                <c:pt idx="7742">
                  <c:v>3.5638472999999999</c:v>
                </c:pt>
                <c:pt idx="7743">
                  <c:v>3.5642983899999998</c:v>
                </c:pt>
                <c:pt idx="7744">
                  <c:v>3.5648796599999999</c:v>
                </c:pt>
                <c:pt idx="7745">
                  <c:v>3.5653009400000002</c:v>
                </c:pt>
                <c:pt idx="7746">
                  <c:v>3.5658621799999999</c:v>
                </c:pt>
                <c:pt idx="7747">
                  <c:v>3.5663833600000001</c:v>
                </c:pt>
                <c:pt idx="7748">
                  <c:v>3.5668945299999999</c:v>
                </c:pt>
                <c:pt idx="7749">
                  <c:v>3.5675163300000001</c:v>
                </c:pt>
                <c:pt idx="7750">
                  <c:v>3.56780696</c:v>
                </c:pt>
                <c:pt idx="7751">
                  <c:v>3.5682001099999998</c:v>
                </c:pt>
                <c:pt idx="7752">
                  <c:v>3.5686779</c:v>
                </c:pt>
                <c:pt idx="7753">
                  <c:v>3.56937003</c:v>
                </c:pt>
                <c:pt idx="7754">
                  <c:v>3.5698130099999998</c:v>
                </c:pt>
                <c:pt idx="7755">
                  <c:v>3.5701832800000002</c:v>
                </c:pt>
                <c:pt idx="7756">
                  <c:v>3.5708541899999999</c:v>
                </c:pt>
                <c:pt idx="7757">
                  <c:v>3.5712754699999998</c:v>
                </c:pt>
                <c:pt idx="7758">
                  <c:v>3.5718567399999999</c:v>
                </c:pt>
                <c:pt idx="7759">
                  <c:v>3.5723078300000002</c:v>
                </c:pt>
                <c:pt idx="7760">
                  <c:v>3.57272911</c:v>
                </c:pt>
                <c:pt idx="7761">
                  <c:v>3.5733802300000002</c:v>
                </c:pt>
                <c:pt idx="7762">
                  <c:v>3.57419252</c:v>
                </c:pt>
                <c:pt idx="7763">
                  <c:v>3.5742528400000002</c:v>
                </c:pt>
                <c:pt idx="7764">
                  <c:v>3.5749542700000001</c:v>
                </c:pt>
                <c:pt idx="7765">
                  <c:v>3.5754954799999998</c:v>
                </c:pt>
                <c:pt idx="7766">
                  <c:v>3.5756762000000002</c:v>
                </c:pt>
                <c:pt idx="7767">
                  <c:v>3.5762875099999998</c:v>
                </c:pt>
                <c:pt idx="7768">
                  <c:v>3.5767185700000002</c:v>
                </c:pt>
                <c:pt idx="7769">
                  <c:v>3.5772900600000002</c:v>
                </c:pt>
                <c:pt idx="7770">
                  <c:v>3.5778214899999998</c:v>
                </c:pt>
                <c:pt idx="7771">
                  <c:v>3.5785532</c:v>
                </c:pt>
                <c:pt idx="7772">
                  <c:v>3.5788140300000002</c:v>
                </c:pt>
                <c:pt idx="7773">
                  <c:v>3.5792245899999999</c:v>
                </c:pt>
                <c:pt idx="7774">
                  <c:v>3.5797259800000001</c:v>
                </c:pt>
                <c:pt idx="7775">
                  <c:v>3.58038759</c:v>
                </c:pt>
                <c:pt idx="7776">
                  <c:v>3.5809090100000001</c:v>
                </c:pt>
                <c:pt idx="7777">
                  <c:v>3.5814702500000002</c:v>
                </c:pt>
                <c:pt idx="7778">
                  <c:v>3.5817308400000001</c:v>
                </c:pt>
                <c:pt idx="7779">
                  <c:v>3.5822525000000001</c:v>
                </c:pt>
                <c:pt idx="7780">
                  <c:v>3.5826332600000002</c:v>
                </c:pt>
                <c:pt idx="7781">
                  <c:v>3.5833246700000001</c:v>
                </c:pt>
                <c:pt idx="7782">
                  <c:v>3.5838162900000001</c:v>
                </c:pt>
                <c:pt idx="7783">
                  <c:v>3.58409691</c:v>
                </c:pt>
                <c:pt idx="7784">
                  <c:v>3.5848386300000001</c:v>
                </c:pt>
                <c:pt idx="7785">
                  <c:v>3.5851995900000002</c:v>
                </c:pt>
                <c:pt idx="7786">
                  <c:v>3.5856905000000001</c:v>
                </c:pt>
                <c:pt idx="7787">
                  <c:v>3.5862419600000002</c:v>
                </c:pt>
                <c:pt idx="7788">
                  <c:v>3.58687377</c:v>
                </c:pt>
                <c:pt idx="7789">
                  <c:v>3.5874247600000002</c:v>
                </c:pt>
                <c:pt idx="7790">
                  <c:v>3.58776546</c:v>
                </c:pt>
                <c:pt idx="7791">
                  <c:v>3.5881767299999998</c:v>
                </c:pt>
                <c:pt idx="7792">
                  <c:v>3.5888083000000002</c:v>
                </c:pt>
                <c:pt idx="7793">
                  <c:v>3.5893297199999998</c:v>
                </c:pt>
                <c:pt idx="7794">
                  <c:v>3.5897407499999998</c:v>
                </c:pt>
                <c:pt idx="7795">
                  <c:v>3.59026194</c:v>
                </c:pt>
                <c:pt idx="7796">
                  <c:v>3.5909833899999999</c:v>
                </c:pt>
                <c:pt idx="7797">
                  <c:v>3.5912740200000002</c:v>
                </c:pt>
                <c:pt idx="7798">
                  <c:v>3.5917255899999998</c:v>
                </c:pt>
                <c:pt idx="7799">
                  <c:v>3.5924370300000001</c:v>
                </c:pt>
                <c:pt idx="7800">
                  <c:v>3.5928378099999998</c:v>
                </c:pt>
                <c:pt idx="7801">
                  <c:v>3.5933494600000002</c:v>
                </c:pt>
                <c:pt idx="7802">
                  <c:v>3.5939409699999998</c:v>
                </c:pt>
                <c:pt idx="7803">
                  <c:v>3.5943517699999998</c:v>
                </c:pt>
                <c:pt idx="7804">
                  <c:v>3.5949730899999999</c:v>
                </c:pt>
                <c:pt idx="7805">
                  <c:v>3.5950923000000001</c:v>
                </c:pt>
                <c:pt idx="7806">
                  <c:v>3.5957968199999999</c:v>
                </c:pt>
                <c:pt idx="7807">
                  <c:v>3.5963561500000001</c:v>
                </c:pt>
                <c:pt idx="7808">
                  <c:v>3.5966479800000002</c:v>
                </c:pt>
                <c:pt idx="7809">
                  <c:v>3.5973191299999998</c:v>
                </c:pt>
                <c:pt idx="7810">
                  <c:v>3.59765983</c:v>
                </c:pt>
                <c:pt idx="7811">
                  <c:v>3.5981612200000002</c:v>
                </c:pt>
                <c:pt idx="7812">
                  <c:v>3.5988023299999998</c:v>
                </c:pt>
                <c:pt idx="7813">
                  <c:v>3.59902334</c:v>
                </c:pt>
                <c:pt idx="7814">
                  <c:v>3.5995645500000002</c:v>
                </c:pt>
                <c:pt idx="7815">
                  <c:v>3.60027623</c:v>
                </c:pt>
                <c:pt idx="7816">
                  <c:v>3.60064721</c:v>
                </c:pt>
                <c:pt idx="7817">
                  <c:v>3.6010384599999998</c:v>
                </c:pt>
                <c:pt idx="7818">
                  <c:v>3.6016497599999999</c:v>
                </c:pt>
                <c:pt idx="7819">
                  <c:v>3.6020207399999999</c:v>
                </c:pt>
                <c:pt idx="7820">
                  <c:v>3.6027021399999999</c:v>
                </c:pt>
                <c:pt idx="7821">
                  <c:v>3.6034038100000001</c:v>
                </c:pt>
                <c:pt idx="7822">
                  <c:v>3.6035740399999998</c:v>
                </c:pt>
                <c:pt idx="7823">
                  <c:v>3.6041758100000001</c:v>
                </c:pt>
                <c:pt idx="7824">
                  <c:v>3.60463691</c:v>
                </c:pt>
                <c:pt idx="7825">
                  <c:v>3.6051280499999998</c:v>
                </c:pt>
                <c:pt idx="7826">
                  <c:v>3.6056997800000001</c:v>
                </c:pt>
                <c:pt idx="7827">
                  <c:v>3.6063010700000002</c:v>
                </c:pt>
                <c:pt idx="7828">
                  <c:v>3.60660172</c:v>
                </c:pt>
                <c:pt idx="7829">
                  <c:v>3.6070931000000002</c:v>
                </c:pt>
                <c:pt idx="7830">
                  <c:v>3.6078250399999998</c:v>
                </c:pt>
                <c:pt idx="7831">
                  <c:v>3.6079449700000001</c:v>
                </c:pt>
                <c:pt idx="7832">
                  <c:v>3.6088175800000002</c:v>
                </c:pt>
                <c:pt idx="7833">
                  <c:v>3.6090576599999999</c:v>
                </c:pt>
                <c:pt idx="7834">
                  <c:v>3.60975957</c:v>
                </c:pt>
                <c:pt idx="7835">
                  <c:v>3.6103010200000001</c:v>
                </c:pt>
                <c:pt idx="7836">
                  <c:v>3.6107921599999999</c:v>
                </c:pt>
                <c:pt idx="7837">
                  <c:v>3.6110527499999998</c:v>
                </c:pt>
                <c:pt idx="7838">
                  <c:v>3.6117646699999999</c:v>
                </c:pt>
                <c:pt idx="7839">
                  <c:v>3.6121053700000001</c:v>
                </c:pt>
                <c:pt idx="7840">
                  <c:v>3.6126966500000002</c:v>
                </c:pt>
                <c:pt idx="7841">
                  <c:v>3.6132478699999999</c:v>
                </c:pt>
                <c:pt idx="7842">
                  <c:v>3.61359882</c:v>
                </c:pt>
                <c:pt idx="7843">
                  <c:v>3.6141002200000001</c:v>
                </c:pt>
                <c:pt idx="7844">
                  <c:v>3.6144912200000001</c:v>
                </c:pt>
                <c:pt idx="7845">
                  <c:v>3.61522269</c:v>
                </c:pt>
                <c:pt idx="7846">
                  <c:v>3.6157543699999999</c:v>
                </c:pt>
                <c:pt idx="7847">
                  <c:v>3.6162154700000002</c:v>
                </c:pt>
                <c:pt idx="7848">
                  <c:v>3.6165363799999999</c:v>
                </c:pt>
                <c:pt idx="7849">
                  <c:v>3.616997</c:v>
                </c:pt>
                <c:pt idx="7850">
                  <c:v>3.6176187999999998</c:v>
                </c:pt>
                <c:pt idx="7851">
                  <c:v>3.6182804100000001</c:v>
                </c:pt>
                <c:pt idx="7852">
                  <c:v>3.6188015899999999</c:v>
                </c:pt>
                <c:pt idx="7853">
                  <c:v>3.6193132399999999</c:v>
                </c:pt>
                <c:pt idx="7854">
                  <c:v>3.6196439300000001</c:v>
                </c:pt>
                <c:pt idx="7855">
                  <c:v>3.6203050600000002</c:v>
                </c:pt>
                <c:pt idx="7856">
                  <c:v>3.6207268199999998</c:v>
                </c:pt>
                <c:pt idx="7857">
                  <c:v>3.6211974599999999</c:v>
                </c:pt>
                <c:pt idx="7858">
                  <c:v>3.62172961</c:v>
                </c:pt>
                <c:pt idx="7859">
                  <c:v>3.6220493299999998</c:v>
                </c:pt>
                <c:pt idx="7860">
                  <c:v>3.62254071</c:v>
                </c:pt>
                <c:pt idx="7861">
                  <c:v>3.6230619000000002</c:v>
                </c:pt>
                <c:pt idx="7862">
                  <c:v>3.6237239799999998</c:v>
                </c:pt>
                <c:pt idx="7863">
                  <c:v>3.6241147499999999</c:v>
                </c:pt>
                <c:pt idx="7864">
                  <c:v>3.6245858700000002</c:v>
                </c:pt>
                <c:pt idx="7865">
                  <c:v>3.6252777599999999</c:v>
                </c:pt>
                <c:pt idx="7866">
                  <c:v>3.6255784000000002</c:v>
                </c:pt>
                <c:pt idx="7867">
                  <c:v>3.62626004</c:v>
                </c:pt>
                <c:pt idx="7868">
                  <c:v>3.6265706999999998</c:v>
                </c:pt>
                <c:pt idx="7869">
                  <c:v>3.62729239</c:v>
                </c:pt>
                <c:pt idx="7870">
                  <c:v>3.6276230800000002</c:v>
                </c:pt>
                <c:pt idx="7871">
                  <c:v>3.6281447400000002</c:v>
                </c:pt>
                <c:pt idx="7872">
                  <c:v>3.62866592</c:v>
                </c:pt>
                <c:pt idx="7873">
                  <c:v>3.62930727</c:v>
                </c:pt>
                <c:pt idx="7874">
                  <c:v>3.6297483399999999</c:v>
                </c:pt>
                <c:pt idx="7875">
                  <c:v>3.6299290700000002</c:v>
                </c:pt>
                <c:pt idx="7876">
                  <c:v>3.6308112100000001</c:v>
                </c:pt>
                <c:pt idx="7877">
                  <c:v>3.6311919700000002</c:v>
                </c:pt>
                <c:pt idx="7878">
                  <c:v>3.63159323</c:v>
                </c:pt>
                <c:pt idx="7879">
                  <c:v>3.6323647499999998</c:v>
                </c:pt>
                <c:pt idx="7880">
                  <c:v>3.6327156999999999</c:v>
                </c:pt>
                <c:pt idx="7881">
                  <c:v>3.6332171</c:v>
                </c:pt>
                <c:pt idx="7882">
                  <c:v>3.6338787099999998</c:v>
                </c:pt>
                <c:pt idx="7883">
                  <c:v>3.6341190299999999</c:v>
                </c:pt>
                <c:pt idx="7884">
                  <c:v>3.6347808800000001</c:v>
                </c:pt>
                <c:pt idx="7885">
                  <c:v>3.6350715199999999</c:v>
                </c:pt>
                <c:pt idx="7886">
                  <c:v>3.6356525400000002</c:v>
                </c:pt>
                <c:pt idx="7887">
                  <c:v>3.63609362</c:v>
                </c:pt>
                <c:pt idx="7888">
                  <c:v>3.63683581</c:v>
                </c:pt>
                <c:pt idx="7889">
                  <c:v>3.6368458299999999</c:v>
                </c:pt>
                <c:pt idx="7890">
                  <c:v>3.6376781500000002</c:v>
                </c:pt>
                <c:pt idx="7891">
                  <c:v>3.6381690500000001</c:v>
                </c:pt>
                <c:pt idx="7892">
                  <c:v>3.63883066</c:v>
                </c:pt>
                <c:pt idx="7893">
                  <c:v>3.6393618600000002</c:v>
                </c:pt>
                <c:pt idx="7894">
                  <c:v>3.6395824000000001</c:v>
                </c:pt>
                <c:pt idx="7895">
                  <c:v>3.6401338600000002</c:v>
                </c:pt>
                <c:pt idx="7896">
                  <c:v>3.6406252399999999</c:v>
                </c:pt>
                <c:pt idx="7897">
                  <c:v>3.6414170299999999</c:v>
                </c:pt>
                <c:pt idx="7898">
                  <c:v>3.6418180499999999</c:v>
                </c:pt>
                <c:pt idx="7899">
                  <c:v>3.6421186900000002</c:v>
                </c:pt>
                <c:pt idx="7900">
                  <c:v>3.6427002000000002</c:v>
                </c:pt>
                <c:pt idx="7901">
                  <c:v>3.6432514199999999</c:v>
                </c:pt>
                <c:pt idx="7902">
                  <c:v>3.64386272</c:v>
                </c:pt>
                <c:pt idx="7903">
                  <c:v>3.6443037999999999</c:v>
                </c:pt>
                <c:pt idx="7904">
                  <c:v>3.6449055700000002</c:v>
                </c:pt>
                <c:pt idx="7905">
                  <c:v>3.64552736</c:v>
                </c:pt>
                <c:pt idx="7906">
                  <c:v>3.6456274999999998</c:v>
                </c:pt>
                <c:pt idx="7907">
                  <c:v>3.6462991200000001</c:v>
                </c:pt>
                <c:pt idx="7908">
                  <c:v>3.6466710600000001</c:v>
                </c:pt>
                <c:pt idx="7909">
                  <c:v>3.6472403999999998</c:v>
                </c:pt>
                <c:pt idx="7910">
                  <c:v>3.6475899200000002</c:v>
                </c:pt>
                <c:pt idx="7911">
                  <c:v>3.6483547700000001</c:v>
                </c:pt>
                <c:pt idx="7912">
                  <c:v>3.6487846400000001</c:v>
                </c:pt>
                <c:pt idx="7913">
                  <c:v>3.64925766</c:v>
                </c:pt>
                <c:pt idx="7914">
                  <c:v>3.6497974399999999</c:v>
                </c:pt>
                <c:pt idx="7915">
                  <c:v>3.6502785699999998</c:v>
                </c:pt>
                <c:pt idx="7916">
                  <c:v>3.6506297600000002</c:v>
                </c:pt>
                <c:pt idx="7917">
                  <c:v>3.6514616000000002</c:v>
                </c:pt>
                <c:pt idx="7918">
                  <c:v>3.65174222</c:v>
                </c:pt>
                <c:pt idx="7919">
                  <c:v>3.65217328</c:v>
                </c:pt>
                <c:pt idx="7920">
                  <c:v>3.6527848199999999</c:v>
                </c:pt>
                <c:pt idx="7921">
                  <c:v>3.6531660600000002</c:v>
                </c:pt>
                <c:pt idx="7922">
                  <c:v>3.6537067900000002</c:v>
                </c:pt>
                <c:pt idx="7923">
                  <c:v>3.65417814</c:v>
                </c:pt>
                <c:pt idx="7924">
                  <c:v>3.6546192199999998</c:v>
                </c:pt>
                <c:pt idx="7925">
                  <c:v>3.6551404000000001</c:v>
                </c:pt>
                <c:pt idx="7926">
                  <c:v>3.6557919999999999</c:v>
                </c:pt>
                <c:pt idx="7927">
                  <c:v>3.65615296</c:v>
                </c:pt>
                <c:pt idx="7928">
                  <c:v>3.6566040499999999</c:v>
                </c:pt>
                <c:pt idx="7929">
                  <c:v>3.6569654900000002</c:v>
                </c:pt>
                <c:pt idx="7930">
                  <c:v>3.6577770699999999</c:v>
                </c:pt>
                <c:pt idx="7931">
                  <c:v>3.6582882400000001</c:v>
                </c:pt>
                <c:pt idx="7932">
                  <c:v>3.6587696099999998</c:v>
                </c:pt>
                <c:pt idx="7933">
                  <c:v>3.6589901399999998</c:v>
                </c:pt>
                <c:pt idx="7934">
                  <c:v>3.6596314900000002</c:v>
                </c:pt>
                <c:pt idx="7935">
                  <c:v>3.6603136100000002</c:v>
                </c:pt>
                <c:pt idx="7936">
                  <c:v>3.66070414</c:v>
                </c:pt>
                <c:pt idx="7937">
                  <c:v>3.6610653399999999</c:v>
                </c:pt>
                <c:pt idx="7938">
                  <c:v>3.6618168400000002</c:v>
                </c:pt>
                <c:pt idx="7939">
                  <c:v>3.6622080800000001</c:v>
                </c:pt>
                <c:pt idx="7940">
                  <c:v>3.6625685699999999</c:v>
                </c:pt>
                <c:pt idx="7941">
                  <c:v>3.66324067</c:v>
                </c:pt>
                <c:pt idx="7942">
                  <c:v>3.6638217000000002</c:v>
                </c:pt>
                <c:pt idx="7943">
                  <c:v>3.6642024499999999</c:v>
                </c:pt>
                <c:pt idx="7944">
                  <c:v>3.6648442700000001</c:v>
                </c:pt>
                <c:pt idx="7945">
                  <c:v>3.66490436</c:v>
                </c:pt>
                <c:pt idx="7946">
                  <c:v>3.6657767300000001</c:v>
                </c:pt>
                <c:pt idx="7947">
                  <c:v>3.6661474699999999</c:v>
                </c:pt>
                <c:pt idx="7948">
                  <c:v>3.6667687899999999</c:v>
                </c:pt>
                <c:pt idx="7949">
                  <c:v>3.6672904499999999</c:v>
                </c:pt>
                <c:pt idx="7950">
                  <c:v>3.6673502899999999</c:v>
                </c:pt>
                <c:pt idx="7951">
                  <c:v>3.6680920100000001</c:v>
                </c:pt>
                <c:pt idx="7952">
                  <c:v>3.6689143199999998</c:v>
                </c:pt>
                <c:pt idx="7953">
                  <c:v>3.6691250800000001</c:v>
                </c:pt>
                <c:pt idx="7954">
                  <c:v>3.66965604</c:v>
                </c:pt>
                <c:pt idx="7955">
                  <c:v>3.6701371699999998</c:v>
                </c:pt>
                <c:pt idx="7956">
                  <c:v>3.6709291899999998</c:v>
                </c:pt>
                <c:pt idx="7957">
                  <c:v>3.6714906699999998</c:v>
                </c:pt>
                <c:pt idx="7958">
                  <c:v>3.6716911799999998</c:v>
                </c:pt>
                <c:pt idx="7959">
                  <c:v>3.6723527900000001</c:v>
                </c:pt>
                <c:pt idx="7960">
                  <c:v>3.67269158</c:v>
                </c:pt>
                <c:pt idx="7961">
                  <c:v>3.67318487</c:v>
                </c:pt>
                <c:pt idx="7962">
                  <c:v>3.6735670599999999</c:v>
                </c:pt>
                <c:pt idx="7963">
                  <c:v>3.67429709</c:v>
                </c:pt>
                <c:pt idx="7964">
                  <c:v>3.6746187199999998</c:v>
                </c:pt>
                <c:pt idx="7965">
                  <c:v>3.6752991700000002</c:v>
                </c:pt>
                <c:pt idx="7966">
                  <c:v>3.67585111</c:v>
                </c:pt>
                <c:pt idx="7967">
                  <c:v>3.67643261</c:v>
                </c:pt>
                <c:pt idx="7968">
                  <c:v>3.6766033199999999</c:v>
                </c:pt>
                <c:pt idx="7969">
                  <c:v>3.67737508</c:v>
                </c:pt>
                <c:pt idx="7970">
                  <c:v>3.6776556999999999</c:v>
                </c:pt>
                <c:pt idx="7971">
                  <c:v>3.67814708</c:v>
                </c:pt>
                <c:pt idx="7972">
                  <c:v>3.6787583800000001</c:v>
                </c:pt>
                <c:pt idx="7973">
                  <c:v>3.6790990799999999</c:v>
                </c:pt>
                <c:pt idx="7974">
                  <c:v>3.6797008500000001</c:v>
                </c:pt>
                <c:pt idx="7975">
                  <c:v>3.6801016299999998</c:v>
                </c:pt>
                <c:pt idx="7976">
                  <c:v>3.6808335799999998</c:v>
                </c:pt>
                <c:pt idx="7977">
                  <c:v>3.6812446099999998</c:v>
                </c:pt>
                <c:pt idx="7978">
                  <c:v>3.6818559199999998</c:v>
                </c:pt>
                <c:pt idx="7979">
                  <c:v>3.6821367700000001</c:v>
                </c:pt>
                <c:pt idx="7980">
                  <c:v>3.6827380700000001</c:v>
                </c:pt>
                <c:pt idx="7981">
                  <c:v>3.6832294499999998</c:v>
                </c:pt>
                <c:pt idx="7982">
                  <c:v>3.68396115</c:v>
                </c:pt>
                <c:pt idx="7983">
                  <c:v>3.6840012099999999</c:v>
                </c:pt>
                <c:pt idx="7984">
                  <c:v>3.6848831199999998</c:v>
                </c:pt>
                <c:pt idx="7985">
                  <c:v>3.6852741199999999</c:v>
                </c:pt>
                <c:pt idx="7986">
                  <c:v>3.6855049100000001</c:v>
                </c:pt>
                <c:pt idx="7987">
                  <c:v>3.68621635</c:v>
                </c:pt>
                <c:pt idx="7988">
                  <c:v>3.6867277600000001</c:v>
                </c:pt>
                <c:pt idx="7989">
                  <c:v>3.6872692100000002</c:v>
                </c:pt>
                <c:pt idx="7990">
                  <c:v>3.6878407000000002</c:v>
                </c:pt>
                <c:pt idx="7991">
                  <c:v>3.6881713899999999</c:v>
                </c:pt>
                <c:pt idx="7992">
                  <c:v>3.6886224699999999</c:v>
                </c:pt>
                <c:pt idx="7993">
                  <c:v>3.68934417</c:v>
                </c:pt>
                <c:pt idx="7994">
                  <c:v>3.6897754699999998</c:v>
                </c:pt>
                <c:pt idx="7995">
                  <c:v>3.69042659</c:v>
                </c:pt>
                <c:pt idx="7996">
                  <c:v>3.69072771</c:v>
                </c:pt>
                <c:pt idx="7997">
                  <c:v>3.6910786600000001</c:v>
                </c:pt>
                <c:pt idx="7998">
                  <c:v>3.6917602999999999</c:v>
                </c:pt>
                <c:pt idx="7999">
                  <c:v>3.6920607099999998</c:v>
                </c:pt>
                <c:pt idx="8000">
                  <c:v>3.6927828800000002</c:v>
                </c:pt>
                <c:pt idx="8001">
                  <c:v>3.6932840300000001</c:v>
                </c:pt>
                <c:pt idx="8002">
                  <c:v>3.69378495</c:v>
                </c:pt>
                <c:pt idx="8003">
                  <c:v>3.6940159800000001</c:v>
                </c:pt>
                <c:pt idx="8004">
                  <c:v>3.69471741</c:v>
                </c:pt>
                <c:pt idx="8005">
                  <c:v>3.6952385900000002</c:v>
                </c:pt>
                <c:pt idx="8006">
                  <c:v>3.69569993</c:v>
                </c:pt>
                <c:pt idx="8007">
                  <c:v>3.6960506400000002</c:v>
                </c:pt>
                <c:pt idx="8008">
                  <c:v>3.69665241</c:v>
                </c:pt>
                <c:pt idx="8009">
                  <c:v>3.69717312</c:v>
                </c:pt>
                <c:pt idx="8010">
                  <c:v>3.6978754999999999</c:v>
                </c:pt>
                <c:pt idx="8011">
                  <c:v>3.6981558799999998</c:v>
                </c:pt>
                <c:pt idx="8012">
                  <c:v>3.6987373799999999</c:v>
                </c:pt>
                <c:pt idx="8013">
                  <c:v>3.6991686800000001</c:v>
                </c:pt>
                <c:pt idx="8014">
                  <c:v>3.6997799900000001</c:v>
                </c:pt>
                <c:pt idx="8015">
                  <c:v>3.70014048</c:v>
                </c:pt>
                <c:pt idx="8016">
                  <c:v>3.7006213699999999</c:v>
                </c:pt>
                <c:pt idx="8017">
                  <c:v>3.7012147899999999</c:v>
                </c:pt>
                <c:pt idx="8018">
                  <c:v>3.7017545699999999</c:v>
                </c:pt>
                <c:pt idx="8019">
                  <c:v>3.7021355599999999</c:v>
                </c:pt>
                <c:pt idx="8020">
                  <c:v>3.7027871600000002</c:v>
                </c:pt>
                <c:pt idx="8021">
                  <c:v>3.70328832</c:v>
                </c:pt>
                <c:pt idx="8022">
                  <c:v>3.70367932</c:v>
                </c:pt>
                <c:pt idx="8023">
                  <c:v>3.7041506800000001</c:v>
                </c:pt>
                <c:pt idx="8024">
                  <c:v>3.7048420900000001</c:v>
                </c:pt>
                <c:pt idx="8025">
                  <c:v>3.70508265</c:v>
                </c:pt>
                <c:pt idx="8026">
                  <c:v>3.7057645300000002</c:v>
                </c:pt>
                <c:pt idx="8027">
                  <c:v>3.7061655500000001</c:v>
                </c:pt>
                <c:pt idx="8028">
                  <c:v>3.7068872499999999</c:v>
                </c:pt>
                <c:pt idx="8029">
                  <c:v>3.7072482099999999</c:v>
                </c:pt>
                <c:pt idx="8030">
                  <c:v>3.7077992000000002</c:v>
                </c:pt>
                <c:pt idx="8031">
                  <c:v>3.7081701800000002</c:v>
                </c:pt>
                <c:pt idx="8032">
                  <c:v>3.7085115900000001</c:v>
                </c:pt>
                <c:pt idx="8033">
                  <c:v>3.7092428200000001</c:v>
                </c:pt>
                <c:pt idx="8034">
                  <c:v>3.7096841299999999</c:v>
                </c:pt>
                <c:pt idx="8035">
                  <c:v>3.7099847800000001</c:v>
                </c:pt>
                <c:pt idx="8036">
                  <c:v>3.71063638</c:v>
                </c:pt>
                <c:pt idx="8037">
                  <c:v>3.71118784</c:v>
                </c:pt>
                <c:pt idx="8038">
                  <c:v>3.7117390600000002</c:v>
                </c:pt>
                <c:pt idx="8039">
                  <c:v>3.7121200600000002</c:v>
                </c:pt>
                <c:pt idx="8040">
                  <c:v>3.7125611300000001</c:v>
                </c:pt>
                <c:pt idx="8041">
                  <c:v>3.7132627999999999</c:v>
                </c:pt>
                <c:pt idx="8042">
                  <c:v>3.71375418</c:v>
                </c:pt>
                <c:pt idx="8043">
                  <c:v>3.7143351999999998</c:v>
                </c:pt>
                <c:pt idx="8044">
                  <c:v>3.7147061799999999</c:v>
                </c:pt>
                <c:pt idx="8045">
                  <c:v>3.7152173500000001</c:v>
                </c:pt>
                <c:pt idx="8046">
                  <c:v>3.7157788300000001</c:v>
                </c:pt>
                <c:pt idx="8047">
                  <c:v>3.7163205100000001</c:v>
                </c:pt>
                <c:pt idx="8048">
                  <c:v>3.7165505900000002</c:v>
                </c:pt>
                <c:pt idx="8049">
                  <c:v>3.7172725199999999</c:v>
                </c:pt>
                <c:pt idx="8050">
                  <c:v>3.7177135899999998</c:v>
                </c:pt>
                <c:pt idx="8051">
                  <c:v>3.71852589</c:v>
                </c:pt>
                <c:pt idx="8052">
                  <c:v>3.7186763300000001</c:v>
                </c:pt>
                <c:pt idx="8053">
                  <c:v>3.7192776200000002</c:v>
                </c:pt>
                <c:pt idx="8054">
                  <c:v>3.7197387200000001</c:v>
                </c:pt>
                <c:pt idx="8055">
                  <c:v>3.7204704300000002</c:v>
                </c:pt>
                <c:pt idx="8056">
                  <c:v>3.72073126</c:v>
                </c:pt>
                <c:pt idx="8057">
                  <c:v>3.7211823499999999</c:v>
                </c:pt>
                <c:pt idx="8058">
                  <c:v>3.7216832599999998</c:v>
                </c:pt>
                <c:pt idx="8059">
                  <c:v>3.7223851699999999</c:v>
                </c:pt>
                <c:pt idx="8060">
                  <c:v>3.7228262399999998</c:v>
                </c:pt>
                <c:pt idx="8061">
                  <c:v>3.7231168700000001</c:v>
                </c:pt>
                <c:pt idx="8062">
                  <c:v>3.7238388100000002</c:v>
                </c:pt>
                <c:pt idx="8063">
                  <c:v>3.7243902699999998</c:v>
                </c:pt>
                <c:pt idx="8064">
                  <c:v>3.72471094</c:v>
                </c:pt>
                <c:pt idx="8065">
                  <c:v>3.7252118599999999</c:v>
                </c:pt>
                <c:pt idx="8066">
                  <c:v>3.7257514</c:v>
                </c:pt>
                <c:pt idx="8067">
                  <c:v>3.7265348399999998</c:v>
                </c:pt>
                <c:pt idx="8068">
                  <c:v>3.7269165499999999</c:v>
                </c:pt>
                <c:pt idx="8069">
                  <c:v>3.7272269699999998</c:v>
                </c:pt>
                <c:pt idx="8070">
                  <c:v>3.7278585400000002</c:v>
                </c:pt>
                <c:pt idx="8071">
                  <c:v>3.7284297899999999</c:v>
                </c:pt>
                <c:pt idx="8072">
                  <c:v>3.7288911300000001</c:v>
                </c:pt>
                <c:pt idx="8073">
                  <c:v>3.7290012799999999</c:v>
                </c:pt>
                <c:pt idx="8074">
                  <c:v>3.7297027100000002</c:v>
                </c:pt>
                <c:pt idx="8075">
                  <c:v>3.7303745699999999</c:v>
                </c:pt>
                <c:pt idx="8076">
                  <c:v>3.7304649400000001</c:v>
                </c:pt>
                <c:pt idx="8077">
                  <c:v>3.7313773600000002</c:v>
                </c:pt>
                <c:pt idx="8078">
                  <c:v>3.7319183300000001</c:v>
                </c:pt>
                <c:pt idx="8079">
                  <c:v>3.7321991900000002</c:v>
                </c:pt>
                <c:pt idx="8080">
                  <c:v>3.73286104</c:v>
                </c:pt>
                <c:pt idx="8081">
                  <c:v>3.7332212899999999</c:v>
                </c:pt>
                <c:pt idx="8082">
                  <c:v>3.73367286</c:v>
                </c:pt>
                <c:pt idx="8083">
                  <c:v>3.73434424</c:v>
                </c:pt>
                <c:pt idx="8084">
                  <c:v>3.7347252399999999</c:v>
                </c:pt>
                <c:pt idx="8085">
                  <c:v>3.7352066000000002</c:v>
                </c:pt>
                <c:pt idx="8086">
                  <c:v>3.7358582</c:v>
                </c:pt>
                <c:pt idx="8087">
                  <c:v>3.7361989000000002</c:v>
                </c:pt>
                <c:pt idx="8088">
                  <c:v>3.7367801699999998</c:v>
                </c:pt>
                <c:pt idx="8089">
                  <c:v>3.7373218499999998</c:v>
                </c:pt>
                <c:pt idx="8090">
                  <c:v>3.7377126199999999</c:v>
                </c:pt>
                <c:pt idx="8091">
                  <c:v>3.7382338000000002</c:v>
                </c:pt>
                <c:pt idx="8092">
                  <c:v>3.7388756299999999</c:v>
                </c:pt>
                <c:pt idx="8093">
                  <c:v>3.73925638</c:v>
                </c:pt>
                <c:pt idx="8094">
                  <c:v>3.7396676499999999</c:v>
                </c:pt>
                <c:pt idx="8095">
                  <c:v>3.7401888400000001</c:v>
                </c:pt>
                <c:pt idx="8096">
                  <c:v>3.7407300499999998</c:v>
                </c:pt>
                <c:pt idx="8097">
                  <c:v>3.74127126</c:v>
                </c:pt>
                <c:pt idx="8098">
                  <c:v>3.74168229</c:v>
                </c:pt>
                <c:pt idx="8099">
                  <c:v>3.7423038499999999</c:v>
                </c:pt>
                <c:pt idx="8100">
                  <c:v>3.7428150200000001</c:v>
                </c:pt>
                <c:pt idx="8101">
                  <c:v>3.7433462099999999</c:v>
                </c:pt>
                <c:pt idx="8102">
                  <c:v>3.7438778899999998</c:v>
                </c:pt>
                <c:pt idx="8103">
                  <c:v>3.7441382399999998</c:v>
                </c:pt>
                <c:pt idx="8104">
                  <c:v>3.7446494100000001</c:v>
                </c:pt>
                <c:pt idx="8105">
                  <c:v>3.7451810800000001</c:v>
                </c:pt>
                <c:pt idx="8106">
                  <c:v>3.7457323100000002</c:v>
                </c:pt>
                <c:pt idx="8107">
                  <c:v>3.7463235899999998</c:v>
                </c:pt>
                <c:pt idx="8108">
                  <c:v>3.74681497</c:v>
                </c:pt>
                <c:pt idx="8109">
                  <c:v>3.7471356400000002</c:v>
                </c:pt>
                <c:pt idx="8110">
                  <c:v>3.7477977299999998</c:v>
                </c:pt>
                <c:pt idx="8111">
                  <c:v>3.7481682300000001</c:v>
                </c:pt>
                <c:pt idx="8112">
                  <c:v>3.7488501099999998</c:v>
                </c:pt>
                <c:pt idx="8113">
                  <c:v>3.7492408799999999</c:v>
                </c:pt>
                <c:pt idx="8114">
                  <c:v>3.7497520400000002</c:v>
                </c:pt>
                <c:pt idx="8115">
                  <c:v>3.7502534399999998</c:v>
                </c:pt>
                <c:pt idx="8116">
                  <c:v>3.7507145400000002</c:v>
                </c:pt>
                <c:pt idx="8117">
                  <c:v>3.7513158299999998</c:v>
                </c:pt>
                <c:pt idx="8118">
                  <c:v>3.751827</c:v>
                </c:pt>
                <c:pt idx="8119">
                  <c:v>3.7522494800000001</c:v>
                </c:pt>
                <c:pt idx="8120">
                  <c:v>3.7526693299999998</c:v>
                </c:pt>
                <c:pt idx="8121">
                  <c:v>3.7532413</c:v>
                </c:pt>
                <c:pt idx="8122">
                  <c:v>3.75374198</c:v>
                </c:pt>
                <c:pt idx="8123">
                  <c:v>3.7541027100000002</c:v>
                </c:pt>
                <c:pt idx="8124">
                  <c:v>3.7546439199999999</c:v>
                </c:pt>
                <c:pt idx="8125">
                  <c:v>3.7551655799999999</c:v>
                </c:pt>
                <c:pt idx="8126">
                  <c:v>3.7559273200000001</c:v>
                </c:pt>
                <c:pt idx="8127">
                  <c:v>3.7562777999999999</c:v>
                </c:pt>
                <c:pt idx="8128">
                  <c:v>3.7567994599999999</c:v>
                </c:pt>
                <c:pt idx="8129">
                  <c:v>3.7573709499999999</c:v>
                </c:pt>
                <c:pt idx="8130">
                  <c:v>3.7580325600000002</c:v>
                </c:pt>
                <c:pt idx="8131">
                  <c:v>3.75835323</c:v>
                </c:pt>
                <c:pt idx="8132">
                  <c:v>3.7588644000000002</c:v>
                </c:pt>
                <c:pt idx="8133">
                  <c:v>3.7592554100000002</c:v>
                </c:pt>
                <c:pt idx="8134">
                  <c:v>3.7598969900000001</c:v>
                </c:pt>
                <c:pt idx="8135">
                  <c:v>3.76030803</c:v>
                </c:pt>
                <c:pt idx="8136">
                  <c:v>3.76068902</c:v>
                </c:pt>
                <c:pt idx="8137">
                  <c:v>3.76111007</c:v>
                </c:pt>
                <c:pt idx="8138">
                  <c:v>3.7616612900000002</c:v>
                </c:pt>
                <c:pt idx="8139">
                  <c:v>3.7621521900000001</c:v>
                </c:pt>
                <c:pt idx="8140">
                  <c:v>3.7628138099999999</c:v>
                </c:pt>
                <c:pt idx="8141">
                  <c:v>3.7633051900000001</c:v>
                </c:pt>
                <c:pt idx="8142">
                  <c:v>3.76373625</c:v>
                </c:pt>
                <c:pt idx="8143">
                  <c:v>3.7642373999999998</c:v>
                </c:pt>
                <c:pt idx="8144">
                  <c:v>3.7647688399999999</c:v>
                </c:pt>
                <c:pt idx="8145">
                  <c:v>3.76507974</c:v>
                </c:pt>
                <c:pt idx="8146">
                  <c:v>3.7655608699999998</c:v>
                </c:pt>
                <c:pt idx="8147">
                  <c:v>3.7660720300000001</c:v>
                </c:pt>
                <c:pt idx="8148">
                  <c:v>3.7668037399999998</c:v>
                </c:pt>
                <c:pt idx="8149">
                  <c:v>3.7670645700000001</c:v>
                </c:pt>
                <c:pt idx="8150">
                  <c:v>3.7676758800000001</c:v>
                </c:pt>
                <c:pt idx="8151">
                  <c:v>3.7680165799999998</c:v>
                </c:pt>
                <c:pt idx="8152">
                  <c:v>3.7687885799999998</c:v>
                </c:pt>
                <c:pt idx="8153">
                  <c:v>3.7692396600000002</c:v>
                </c:pt>
                <c:pt idx="8154">
                  <c:v>3.7696409200000001</c:v>
                </c:pt>
                <c:pt idx="8155">
                  <c:v>3.7701120399999999</c:v>
                </c:pt>
                <c:pt idx="8156">
                  <c:v>3.77064347</c:v>
                </c:pt>
                <c:pt idx="8157">
                  <c:v>3.77126479</c:v>
                </c:pt>
                <c:pt idx="8158">
                  <c:v>3.7716157400000001</c:v>
                </c:pt>
                <c:pt idx="8159">
                  <c:v>3.7721669699999998</c:v>
                </c:pt>
                <c:pt idx="8160">
                  <c:v>3.7726080400000002</c:v>
                </c:pt>
                <c:pt idx="8161">
                  <c:v>3.7732894400000001</c:v>
                </c:pt>
                <c:pt idx="8162">
                  <c:v>3.7736704300000001</c:v>
                </c:pt>
                <c:pt idx="8163">
                  <c:v>3.77429199</c:v>
                </c:pt>
                <c:pt idx="8164">
                  <c:v>3.77469301</c:v>
                </c:pt>
                <c:pt idx="8165">
                  <c:v>3.7752747499999999</c:v>
                </c:pt>
                <c:pt idx="8166">
                  <c:v>3.7755052999999998</c:v>
                </c:pt>
                <c:pt idx="8167">
                  <c:v>3.77602649</c:v>
                </c:pt>
                <c:pt idx="8168">
                  <c:v>3.7765877200000002</c:v>
                </c:pt>
                <c:pt idx="8169">
                  <c:v>3.7771391900000002</c:v>
                </c:pt>
                <c:pt idx="8170">
                  <c:v>3.7776696699999999</c:v>
                </c:pt>
                <c:pt idx="8171">
                  <c:v>3.7780010700000002</c:v>
                </c:pt>
                <c:pt idx="8172">
                  <c:v>3.7786803199999999</c:v>
                </c:pt>
                <c:pt idx="8173">
                  <c:v>3.7793145199999998</c:v>
                </c:pt>
                <c:pt idx="8174">
                  <c:v>3.7796857400000001</c:v>
                </c:pt>
                <c:pt idx="8175">
                  <c:v>3.7801365900000001</c:v>
                </c:pt>
                <c:pt idx="8176">
                  <c:v>3.78085804</c:v>
                </c:pt>
                <c:pt idx="8177">
                  <c:v>3.7810690400000002</c:v>
                </c:pt>
                <c:pt idx="8178">
                  <c:v>3.7815399200000002</c:v>
                </c:pt>
                <c:pt idx="8179">
                  <c:v>3.7821114100000002</c:v>
                </c:pt>
                <c:pt idx="8180">
                  <c:v>3.7826826599999999</c:v>
                </c:pt>
                <c:pt idx="8181">
                  <c:v>3.7831237299999998</c:v>
                </c:pt>
                <c:pt idx="8182">
                  <c:v>3.78364491</c:v>
                </c:pt>
                <c:pt idx="8183">
                  <c:v>3.78416657</c:v>
                </c:pt>
                <c:pt idx="8184">
                  <c:v>3.78441691</c:v>
                </c:pt>
                <c:pt idx="8185">
                  <c:v>3.78519893</c:v>
                </c:pt>
                <c:pt idx="8186">
                  <c:v>3.7856800599999998</c:v>
                </c:pt>
                <c:pt idx="8187">
                  <c:v>3.7861111200000002</c:v>
                </c:pt>
                <c:pt idx="8188">
                  <c:v>3.7866926200000002</c:v>
                </c:pt>
                <c:pt idx="8189">
                  <c:v>3.7870533499999999</c:v>
                </c:pt>
                <c:pt idx="8190">
                  <c:v>3.78755474</c:v>
                </c:pt>
                <c:pt idx="8191">
                  <c:v>3.7881357699999998</c:v>
                </c:pt>
                <c:pt idx="8192">
                  <c:v>3.7888879800000002</c:v>
                </c:pt>
                <c:pt idx="8193">
                  <c:v>3.7893190400000001</c:v>
                </c:pt>
                <c:pt idx="8194">
                  <c:v>3.7896997899999998</c:v>
                </c:pt>
                <c:pt idx="8195">
                  <c:v>3.7900507499999998</c:v>
                </c:pt>
                <c:pt idx="8196">
                  <c:v>3.7906522800000002</c:v>
                </c:pt>
                <c:pt idx="8197">
                  <c:v>3.7911431800000002</c:v>
                </c:pt>
                <c:pt idx="8198">
                  <c:v>3.7915646999999999</c:v>
                </c:pt>
                <c:pt idx="8199">
                  <c:v>3.7920257999999998</c:v>
                </c:pt>
                <c:pt idx="8200">
                  <c:v>3.7927272300000001</c:v>
                </c:pt>
                <c:pt idx="8201">
                  <c:v>3.7932085999999998</c:v>
                </c:pt>
                <c:pt idx="8202">
                  <c:v>3.7936592099999999</c:v>
                </c:pt>
                <c:pt idx="8203">
                  <c:v>3.7940907500000001</c:v>
                </c:pt>
                <c:pt idx="8204">
                  <c:v>3.7947220800000001</c:v>
                </c:pt>
                <c:pt idx="8205">
                  <c:v>3.79501271</c:v>
                </c:pt>
                <c:pt idx="8206">
                  <c:v>3.7956244899999998</c:v>
                </c:pt>
                <c:pt idx="8207">
                  <c:v>3.7962257899999998</c:v>
                </c:pt>
                <c:pt idx="8208">
                  <c:v>3.7967069100000002</c:v>
                </c:pt>
                <c:pt idx="8209">
                  <c:v>3.7971484700000002</c:v>
                </c:pt>
                <c:pt idx="8210">
                  <c:v>3.7977497599999999</c:v>
                </c:pt>
                <c:pt idx="8211">
                  <c:v>3.7982406599999998</c:v>
                </c:pt>
                <c:pt idx="8212">
                  <c:v>3.7986116399999998</c:v>
                </c:pt>
                <c:pt idx="8213">
                  <c:v>3.7991128000000001</c:v>
                </c:pt>
                <c:pt idx="8214">
                  <c:v>3.7996041800000002</c:v>
                </c:pt>
                <c:pt idx="8215">
                  <c:v>3.7999951799999998</c:v>
                </c:pt>
                <c:pt idx="8216">
                  <c:v>3.8006267500000002</c:v>
                </c:pt>
                <c:pt idx="8217">
                  <c:v>3.8011076500000001</c:v>
                </c:pt>
                <c:pt idx="8218">
                  <c:v>3.8018796400000001</c:v>
                </c:pt>
                <c:pt idx="8219">
                  <c:v>3.8022606400000001</c:v>
                </c:pt>
                <c:pt idx="8220">
                  <c:v>3.80245137</c:v>
                </c:pt>
                <c:pt idx="8221">
                  <c:v>3.8031327699999999</c:v>
                </c:pt>
                <c:pt idx="8222">
                  <c:v>3.8038744900000001</c:v>
                </c:pt>
                <c:pt idx="8223">
                  <c:v>3.8040626</c:v>
                </c:pt>
                <c:pt idx="8224">
                  <c:v>3.80491877</c:v>
                </c:pt>
                <c:pt idx="8225">
                  <c:v>3.80517006</c:v>
                </c:pt>
                <c:pt idx="8226">
                  <c:v>3.8057291499999999</c:v>
                </c:pt>
                <c:pt idx="8227">
                  <c:v>3.8061683199999998</c:v>
                </c:pt>
                <c:pt idx="8228">
                  <c:v>3.8067316999999998</c:v>
                </c:pt>
                <c:pt idx="8229">
                  <c:v>3.8072428700000001</c:v>
                </c:pt>
                <c:pt idx="8230">
                  <c:v>3.8078742000000001</c:v>
                </c:pt>
                <c:pt idx="8231">
                  <c:v>3.80828547</c:v>
                </c:pt>
                <c:pt idx="8232">
                  <c:v>3.80889678</c:v>
                </c:pt>
                <c:pt idx="8233">
                  <c:v>3.80918789</c:v>
                </c:pt>
                <c:pt idx="8234">
                  <c:v>3.8096988199999999</c:v>
                </c:pt>
                <c:pt idx="8235">
                  <c:v>3.8103203799999998</c:v>
                </c:pt>
                <c:pt idx="8236">
                  <c:v>3.8108212899999998</c:v>
                </c:pt>
                <c:pt idx="8237">
                  <c:v>3.81123257</c:v>
                </c:pt>
                <c:pt idx="8238">
                  <c:v>3.81186414</c:v>
                </c:pt>
                <c:pt idx="8239">
                  <c:v>3.8121848100000002</c:v>
                </c:pt>
                <c:pt idx="8240">
                  <c:v>3.8127362699999998</c:v>
                </c:pt>
                <c:pt idx="8241">
                  <c:v>3.8133676099999998</c:v>
                </c:pt>
                <c:pt idx="8242">
                  <c:v>3.8139591199999998</c:v>
                </c:pt>
                <c:pt idx="8243">
                  <c:v>3.8142900499999999</c:v>
                </c:pt>
                <c:pt idx="8244">
                  <c:v>3.81480145</c:v>
                </c:pt>
                <c:pt idx="8245">
                  <c:v>3.8152923599999999</c:v>
                </c:pt>
                <c:pt idx="8246">
                  <c:v>3.8157734900000002</c:v>
                </c:pt>
                <c:pt idx="8247">
                  <c:v>3.8160843799999999</c:v>
                </c:pt>
                <c:pt idx="8248">
                  <c:v>3.8169765500000001</c:v>
                </c:pt>
                <c:pt idx="8249">
                  <c:v>3.8173174900000002</c:v>
                </c:pt>
                <c:pt idx="8250">
                  <c:v>3.8177082499999999</c:v>
                </c:pt>
                <c:pt idx="8251">
                  <c:v>3.8184802499999999</c:v>
                </c:pt>
                <c:pt idx="8252">
                  <c:v>3.8186609699999998</c:v>
                </c:pt>
                <c:pt idx="8253">
                  <c:v>3.8191518800000002</c:v>
                </c:pt>
                <c:pt idx="8254">
                  <c:v>3.81984353</c:v>
                </c:pt>
                <c:pt idx="8255">
                  <c:v>3.82041502</c:v>
                </c:pt>
                <c:pt idx="8256">
                  <c:v>3.8208460799999999</c:v>
                </c:pt>
                <c:pt idx="8257">
                  <c:v>3.82123685</c:v>
                </c:pt>
                <c:pt idx="8258">
                  <c:v>3.8217680500000002</c:v>
                </c:pt>
                <c:pt idx="8259">
                  <c:v>3.8224401499999998</c:v>
                </c:pt>
                <c:pt idx="8260">
                  <c:v>3.8228712100000002</c:v>
                </c:pt>
                <c:pt idx="8261">
                  <c:v>3.8233420800000002</c:v>
                </c:pt>
                <c:pt idx="8262">
                  <c:v>3.8238534899999999</c:v>
                </c:pt>
                <c:pt idx="8263">
                  <c:v>3.8241038299999999</c:v>
                </c:pt>
                <c:pt idx="8264">
                  <c:v>3.8247554300000002</c:v>
                </c:pt>
                <c:pt idx="8265">
                  <c:v>3.8251063799999998</c:v>
                </c:pt>
                <c:pt idx="8266">
                  <c:v>3.8257880200000001</c:v>
                </c:pt>
                <c:pt idx="8267">
                  <c:v>3.8263192199999998</c:v>
                </c:pt>
                <c:pt idx="8268">
                  <c:v>3.8266801799999999</c:v>
                </c:pt>
                <c:pt idx="8269">
                  <c:v>3.8272516699999999</c:v>
                </c:pt>
                <c:pt idx="8270">
                  <c:v>3.8276927500000002</c:v>
                </c:pt>
                <c:pt idx="8271">
                  <c:v>3.82821393</c:v>
                </c:pt>
                <c:pt idx="8272">
                  <c:v>3.8286752700000002</c:v>
                </c:pt>
                <c:pt idx="8273">
                  <c:v>3.8291561600000001</c:v>
                </c:pt>
                <c:pt idx="8274">
                  <c:v>3.82984781</c:v>
                </c:pt>
                <c:pt idx="8275">
                  <c:v>3.8302190299999999</c:v>
                </c:pt>
                <c:pt idx="8276">
                  <c:v>3.8308312899999999</c:v>
                </c:pt>
                <c:pt idx="8277">
                  <c:v>3.8311717500000002</c:v>
                </c:pt>
                <c:pt idx="8278">
                  <c:v>3.8319120400000002</c:v>
                </c:pt>
                <c:pt idx="8279">
                  <c:v>3.8322742000000001</c:v>
                </c:pt>
                <c:pt idx="8280">
                  <c:v>3.8325450399999998</c:v>
                </c:pt>
                <c:pt idx="8281">
                  <c:v>3.8333165600000001</c:v>
                </c:pt>
                <c:pt idx="8282">
                  <c:v>3.8337173500000001</c:v>
                </c:pt>
                <c:pt idx="8283">
                  <c:v>3.8342187399999998</c:v>
                </c:pt>
                <c:pt idx="8284">
                  <c:v>3.8345198599999999</c:v>
                </c:pt>
                <c:pt idx="8285">
                  <c:v>3.8352413200000002</c:v>
                </c:pt>
                <c:pt idx="8286">
                  <c:v>3.8358426099999998</c:v>
                </c:pt>
                <c:pt idx="8287">
                  <c:v>3.8362736700000002</c:v>
                </c:pt>
                <c:pt idx="8288">
                  <c:v>3.8367950899999999</c:v>
                </c:pt>
                <c:pt idx="8289">
                  <c:v>3.8372962500000001</c:v>
                </c:pt>
                <c:pt idx="8290">
                  <c:v>3.8378677400000001</c:v>
                </c:pt>
                <c:pt idx="8291">
                  <c:v>3.8382785300000002</c:v>
                </c:pt>
                <c:pt idx="8292">
                  <c:v>3.8389604099999999</c:v>
                </c:pt>
                <c:pt idx="8293">
                  <c:v>3.8391411299999998</c:v>
                </c:pt>
                <c:pt idx="8294">
                  <c:v>3.83967233</c:v>
                </c:pt>
                <c:pt idx="8295">
                  <c:v>3.8402335600000002</c:v>
                </c:pt>
                <c:pt idx="8296">
                  <c:v>3.8407647599999999</c:v>
                </c:pt>
                <c:pt idx="8297">
                  <c:v>3.8412361100000001</c:v>
                </c:pt>
                <c:pt idx="8298">
                  <c:v>3.8418071299999998</c:v>
                </c:pt>
                <c:pt idx="8299">
                  <c:v>3.8420379200000001</c:v>
                </c:pt>
                <c:pt idx="8300">
                  <c:v>3.8425891399999998</c:v>
                </c:pt>
                <c:pt idx="8301">
                  <c:v>3.8433513600000002</c:v>
                </c:pt>
                <c:pt idx="8302">
                  <c:v>3.8437321199999999</c:v>
                </c:pt>
                <c:pt idx="8303">
                  <c:v>3.8442235</c:v>
                </c:pt>
                <c:pt idx="8304">
                  <c:v>3.8447244199999999</c:v>
                </c:pt>
                <c:pt idx="8305">
                  <c:v>3.8453161699999998</c:v>
                </c:pt>
                <c:pt idx="8306">
                  <c:v>3.84565687</c:v>
                </c:pt>
                <c:pt idx="8307">
                  <c:v>3.84631824</c:v>
                </c:pt>
                <c:pt idx="8308">
                  <c:v>3.8468899699999999</c:v>
                </c:pt>
                <c:pt idx="8309">
                  <c:v>3.8473110199999998</c:v>
                </c:pt>
                <c:pt idx="8310">
                  <c:v>3.8478219500000002</c:v>
                </c:pt>
                <c:pt idx="8311">
                  <c:v>3.84826303</c:v>
                </c:pt>
                <c:pt idx="8312">
                  <c:v>3.8488345100000001</c:v>
                </c:pt>
                <c:pt idx="8313">
                  <c:v>3.8493359100000002</c:v>
                </c:pt>
                <c:pt idx="8314">
                  <c:v>3.8498067900000001</c:v>
                </c:pt>
                <c:pt idx="8315">
                  <c:v>3.85007739</c:v>
                </c:pt>
                <c:pt idx="8316">
                  <c:v>3.8507091999999998</c:v>
                </c:pt>
                <c:pt idx="8317">
                  <c:v>3.8512404</c:v>
                </c:pt>
                <c:pt idx="8318">
                  <c:v>3.8517715899999998</c:v>
                </c:pt>
                <c:pt idx="8319">
                  <c:v>3.8523132800000002</c:v>
                </c:pt>
                <c:pt idx="8320">
                  <c:v>3.85276437</c:v>
                </c:pt>
                <c:pt idx="8321">
                  <c:v>3.8533253699999999</c:v>
                </c:pt>
                <c:pt idx="8322">
                  <c:v>3.8535559199999998</c:v>
                </c:pt>
                <c:pt idx="8323">
                  <c:v>3.8542578199999999</c:v>
                </c:pt>
                <c:pt idx="8324">
                  <c:v>3.8547286999999999</c:v>
                </c:pt>
                <c:pt idx="8325">
                  <c:v>3.8555212000000001</c:v>
                </c:pt>
                <c:pt idx="8326">
                  <c:v>3.85576177</c:v>
                </c:pt>
                <c:pt idx="8327">
                  <c:v>3.8563337299999998</c:v>
                </c:pt>
                <c:pt idx="8328">
                  <c:v>3.85711432</c:v>
                </c:pt>
                <c:pt idx="8329">
                  <c:v>3.8572642799999999</c:v>
                </c:pt>
                <c:pt idx="8330">
                  <c:v>3.8578245600000001</c:v>
                </c:pt>
                <c:pt idx="8331">
                  <c:v>3.85822749</c:v>
                </c:pt>
                <c:pt idx="8332">
                  <c:v>3.85879898</c:v>
                </c:pt>
                <c:pt idx="8333">
                  <c:v>3.8591997600000001</c:v>
                </c:pt>
                <c:pt idx="8334">
                  <c:v>3.8598518400000001</c:v>
                </c:pt>
                <c:pt idx="8335">
                  <c:v>3.8603527500000001</c:v>
                </c:pt>
                <c:pt idx="8336">
                  <c:v>3.86097431</c:v>
                </c:pt>
                <c:pt idx="8337">
                  <c:v>3.86137533</c:v>
                </c:pt>
                <c:pt idx="8338">
                  <c:v>3.8617360600000001</c:v>
                </c:pt>
                <c:pt idx="8339">
                  <c:v>3.8622574799999998</c:v>
                </c:pt>
                <c:pt idx="8340">
                  <c:v>3.8628687899999998</c:v>
                </c:pt>
                <c:pt idx="8341">
                  <c:v>3.8632600300000002</c:v>
                </c:pt>
                <c:pt idx="8342">
                  <c:v>3.8637313799999999</c:v>
                </c:pt>
                <c:pt idx="8343">
                  <c:v>3.8645029100000001</c:v>
                </c:pt>
                <c:pt idx="8344">
                  <c:v>3.8647234400000001</c:v>
                </c:pt>
                <c:pt idx="8345">
                  <c:v>3.86524439</c:v>
                </c:pt>
                <c:pt idx="8346">
                  <c:v>3.8658561699999998</c:v>
                </c:pt>
                <c:pt idx="8347">
                  <c:v>3.8661367900000001</c:v>
                </c:pt>
                <c:pt idx="8348">
                  <c:v>3.8666579699999999</c:v>
                </c:pt>
                <c:pt idx="8349">
                  <c:v>3.8672397100000002</c:v>
                </c:pt>
                <c:pt idx="8350">
                  <c:v>3.8678209799999999</c:v>
                </c:pt>
                <c:pt idx="8351">
                  <c:v>3.86831236</c:v>
                </c:pt>
                <c:pt idx="8352">
                  <c:v>3.8687231500000001</c:v>
                </c:pt>
                <c:pt idx="8353">
                  <c:v>3.8692145299999998</c:v>
                </c:pt>
                <c:pt idx="8354">
                  <c:v>3.86993623</c:v>
                </c:pt>
                <c:pt idx="8355">
                  <c:v>3.8702971900000001</c:v>
                </c:pt>
                <c:pt idx="8356">
                  <c:v>3.8707885700000002</c:v>
                </c:pt>
                <c:pt idx="8357">
                  <c:v>3.8712995100000001</c:v>
                </c:pt>
                <c:pt idx="8358">
                  <c:v>3.8718006599999999</c:v>
                </c:pt>
                <c:pt idx="8359">
                  <c:v>3.8722019200000002</c:v>
                </c:pt>
                <c:pt idx="8360">
                  <c:v>3.8726525299999999</c:v>
                </c:pt>
                <c:pt idx="8361">
                  <c:v>3.8731741899999999</c:v>
                </c:pt>
                <c:pt idx="8362">
                  <c:v>3.87393594</c:v>
                </c:pt>
                <c:pt idx="8363">
                  <c:v>3.8742365799999998</c:v>
                </c:pt>
                <c:pt idx="8364">
                  <c:v>3.87475777</c:v>
                </c:pt>
                <c:pt idx="8365">
                  <c:v>3.87513876</c:v>
                </c:pt>
                <c:pt idx="8366">
                  <c:v>3.87586093</c:v>
                </c:pt>
                <c:pt idx="8367">
                  <c:v>3.8763320399999999</c:v>
                </c:pt>
                <c:pt idx="8368">
                  <c:v>3.8766624900000002</c:v>
                </c:pt>
                <c:pt idx="8369">
                  <c:v>3.8773543799999999</c:v>
                </c:pt>
                <c:pt idx="8370">
                  <c:v>3.8778255000000001</c:v>
                </c:pt>
                <c:pt idx="8371">
                  <c:v>3.87811613</c:v>
                </c:pt>
                <c:pt idx="8372">
                  <c:v>3.87870765</c:v>
                </c:pt>
                <c:pt idx="8373">
                  <c:v>3.8789982799999998</c:v>
                </c:pt>
                <c:pt idx="8374">
                  <c:v>3.8797101999999999</c:v>
                </c:pt>
                <c:pt idx="8375">
                  <c:v>3.8801810699999999</c:v>
                </c:pt>
                <c:pt idx="8376">
                  <c:v>3.88068247</c:v>
                </c:pt>
                <c:pt idx="8377">
                  <c:v>3.8814342000000002</c:v>
                </c:pt>
                <c:pt idx="8378">
                  <c:v>3.8817150599999999</c:v>
                </c:pt>
                <c:pt idx="8379">
                  <c:v>3.88209581</c:v>
                </c:pt>
                <c:pt idx="8380">
                  <c:v>3.8828969</c:v>
                </c:pt>
                <c:pt idx="8381">
                  <c:v>3.8831079000000002</c:v>
                </c:pt>
                <c:pt idx="8382">
                  <c:v>3.8835885499999998</c:v>
                </c:pt>
                <c:pt idx="8383">
                  <c:v>3.8843514899999998</c:v>
                </c:pt>
                <c:pt idx="8384">
                  <c:v>3.8847222299999999</c:v>
                </c:pt>
                <c:pt idx="8385">
                  <c:v>3.88524365</c:v>
                </c:pt>
                <c:pt idx="8386">
                  <c:v>3.8856144000000001</c:v>
                </c:pt>
                <c:pt idx="8387">
                  <c:v>3.8862764799999998</c:v>
                </c:pt>
                <c:pt idx="8388">
                  <c:v>3.8869376199999999</c:v>
                </c:pt>
                <c:pt idx="8389">
                  <c:v>3.88722849</c:v>
                </c:pt>
                <c:pt idx="8390">
                  <c:v>3.8876197299999999</c:v>
                </c:pt>
                <c:pt idx="8391">
                  <c:v>3.8883411899999998</c:v>
                </c:pt>
                <c:pt idx="8392">
                  <c:v>3.8887622400000001</c:v>
                </c:pt>
                <c:pt idx="8393">
                  <c:v>3.8895039599999999</c:v>
                </c:pt>
                <c:pt idx="8394">
                  <c:v>3.8899052099999998</c:v>
                </c:pt>
                <c:pt idx="8395">
                  <c:v>3.8904564399999999</c:v>
                </c:pt>
                <c:pt idx="8396">
                  <c:v>3.8908774899999998</c:v>
                </c:pt>
                <c:pt idx="8397">
                  <c:v>3.8913085500000002</c:v>
                </c:pt>
                <c:pt idx="8398">
                  <c:v>3.8917193399999999</c:v>
                </c:pt>
                <c:pt idx="8399">
                  <c:v>3.8921704300000002</c:v>
                </c:pt>
                <c:pt idx="8400">
                  <c:v>3.8928623199999999</c:v>
                </c:pt>
                <c:pt idx="8401">
                  <c:v>3.8933835000000001</c:v>
                </c:pt>
                <c:pt idx="8402">
                  <c:v>3.8939347299999998</c:v>
                </c:pt>
                <c:pt idx="8403">
                  <c:v>3.8943359900000001</c:v>
                </c:pt>
                <c:pt idx="8404">
                  <c:v>3.8948471499999999</c:v>
                </c:pt>
                <c:pt idx="8405">
                  <c:v>3.89544845</c:v>
                </c:pt>
                <c:pt idx="8406">
                  <c:v>3.8957791300000002</c:v>
                </c:pt>
                <c:pt idx="8407">
                  <c:v>3.8963108100000001</c:v>
                </c:pt>
                <c:pt idx="8408">
                  <c:v>3.8969421400000002</c:v>
                </c:pt>
                <c:pt idx="8409">
                  <c:v>3.8974335199999999</c:v>
                </c:pt>
                <c:pt idx="8410">
                  <c:v>3.8980650899999998</c:v>
                </c:pt>
                <c:pt idx="8411">
                  <c:v>3.8984961500000002</c:v>
                </c:pt>
                <c:pt idx="8412">
                  <c:v>3.89890742</c:v>
                </c:pt>
                <c:pt idx="8413">
                  <c:v>3.8994083399999999</c:v>
                </c:pt>
                <c:pt idx="8414">
                  <c:v>3.8998696800000001</c:v>
                </c:pt>
                <c:pt idx="8415">
                  <c:v>3.9005713499999999</c:v>
                </c:pt>
                <c:pt idx="8416">
                  <c:v>3.9007618399999999</c:v>
                </c:pt>
                <c:pt idx="8417">
                  <c:v>3.9012730100000002</c:v>
                </c:pt>
                <c:pt idx="8418">
                  <c:v>3.90200448</c:v>
                </c:pt>
                <c:pt idx="8419">
                  <c:v>3.9023756999999999</c:v>
                </c:pt>
                <c:pt idx="8420">
                  <c:v>3.9030373100000002</c:v>
                </c:pt>
                <c:pt idx="8421">
                  <c:v>3.9035687399999999</c:v>
                </c:pt>
                <c:pt idx="8422">
                  <c:v>3.9036488500000002</c:v>
                </c:pt>
                <c:pt idx="8423">
                  <c:v>3.90430045</c:v>
                </c:pt>
                <c:pt idx="8424">
                  <c:v>3.9046912200000001</c:v>
                </c:pt>
                <c:pt idx="8425">
                  <c:v>3.9051725899999998</c:v>
                </c:pt>
                <c:pt idx="8426">
                  <c:v>3.9059846399999998</c:v>
                </c:pt>
                <c:pt idx="8427">
                  <c:v>3.90641522</c:v>
                </c:pt>
                <c:pt idx="8428">
                  <c:v>3.9070169899999998</c:v>
                </c:pt>
                <c:pt idx="8429">
                  <c:v>3.9072973700000002</c:v>
                </c:pt>
                <c:pt idx="8430">
                  <c:v>3.9079494499999998</c:v>
                </c:pt>
                <c:pt idx="8431">
                  <c:v>3.90846896</c:v>
                </c:pt>
                <c:pt idx="8432">
                  <c:v>3.9087922599999998</c:v>
                </c:pt>
                <c:pt idx="8433">
                  <c:v>3.9092838799999998</c:v>
                </c:pt>
                <c:pt idx="8434">
                  <c:v>3.9097628599999998</c:v>
                </c:pt>
                <c:pt idx="8435">
                  <c:v>3.9104545100000001</c:v>
                </c:pt>
                <c:pt idx="8436">
                  <c:v>3.91070604</c:v>
                </c:pt>
                <c:pt idx="8437">
                  <c:v>3.9112472500000002</c:v>
                </c:pt>
                <c:pt idx="8438">
                  <c:v>3.9119889699999999</c:v>
                </c:pt>
                <c:pt idx="8439">
                  <c:v>3.9123499399999999</c:v>
                </c:pt>
                <c:pt idx="8440">
                  <c:v>3.9128410800000002</c:v>
                </c:pt>
                <c:pt idx="8441">
                  <c:v>3.9135026900000001</c:v>
                </c:pt>
                <c:pt idx="8442">
                  <c:v>3.9137134599999999</c:v>
                </c:pt>
                <c:pt idx="8443">
                  <c:v>3.9144456399999998</c:v>
                </c:pt>
                <c:pt idx="8444">
                  <c:v>3.9149563299999999</c:v>
                </c:pt>
                <c:pt idx="8445">
                  <c:v>3.91545773</c:v>
                </c:pt>
                <c:pt idx="8446">
                  <c:v>3.9157583699999998</c:v>
                </c:pt>
                <c:pt idx="8447">
                  <c:v>3.9161691699999999</c:v>
                </c:pt>
                <c:pt idx="8448">
                  <c:v>3.9168109900000001</c:v>
                </c:pt>
                <c:pt idx="8449">
                  <c:v>3.9173321699999999</c:v>
                </c:pt>
                <c:pt idx="8450">
                  <c:v>3.9181041699999999</c:v>
                </c:pt>
                <c:pt idx="8451">
                  <c:v>3.91829443</c:v>
                </c:pt>
                <c:pt idx="8452">
                  <c:v>3.9187955900000002</c:v>
                </c:pt>
                <c:pt idx="8453">
                  <c:v>3.9193773300000001</c:v>
                </c:pt>
                <c:pt idx="8454">
                  <c:v>3.9198281800000001</c:v>
                </c:pt>
                <c:pt idx="8455">
                  <c:v>3.92027926</c:v>
                </c:pt>
                <c:pt idx="8456">
                  <c:v>3.9209208499999999</c:v>
                </c:pt>
                <c:pt idx="8457">
                  <c:v>3.9214625399999998</c:v>
                </c:pt>
                <c:pt idx="8458">
                  <c:v>3.9217929800000002</c:v>
                </c:pt>
                <c:pt idx="8459">
                  <c:v>3.9223043899999999</c:v>
                </c:pt>
                <c:pt idx="8460">
                  <c:v>3.92278576</c:v>
                </c:pt>
                <c:pt idx="8461">
                  <c:v>3.9232363700000001</c:v>
                </c:pt>
                <c:pt idx="8462">
                  <c:v>3.9239482899999998</c:v>
                </c:pt>
                <c:pt idx="8463">
                  <c:v>3.92439961</c:v>
                </c:pt>
                <c:pt idx="8464">
                  <c:v>3.9247705900000001</c:v>
                </c:pt>
                <c:pt idx="8465">
                  <c:v>3.9252116699999999</c:v>
                </c:pt>
                <c:pt idx="8466">
                  <c:v>3.9258832899999998</c:v>
                </c:pt>
                <c:pt idx="8467">
                  <c:v>3.92625403</c:v>
                </c:pt>
                <c:pt idx="8468">
                  <c:v>3.9267654400000001</c:v>
                </c:pt>
                <c:pt idx="8469">
                  <c:v>3.9272162900000001</c:v>
                </c:pt>
                <c:pt idx="8470">
                  <c:v>3.92780781</c:v>
                </c:pt>
                <c:pt idx="8471">
                  <c:v>3.9282186000000001</c:v>
                </c:pt>
                <c:pt idx="8472">
                  <c:v>3.9286999699999998</c:v>
                </c:pt>
                <c:pt idx="8473">
                  <c:v>3.92924118</c:v>
                </c:pt>
                <c:pt idx="8474">
                  <c:v>3.9297425700000002</c:v>
                </c:pt>
                <c:pt idx="8475">
                  <c:v>3.9300332099999999</c:v>
                </c:pt>
                <c:pt idx="8476">
                  <c:v>3.9308555100000002</c:v>
                </c:pt>
                <c:pt idx="8477">
                  <c:v>3.93120599</c:v>
                </c:pt>
                <c:pt idx="8478">
                  <c:v>3.9316172599999999</c:v>
                </c:pt>
                <c:pt idx="8479">
                  <c:v>3.9321081599999999</c:v>
                </c:pt>
                <c:pt idx="8480">
                  <c:v>3.93279004</c:v>
                </c:pt>
                <c:pt idx="8481">
                  <c:v>3.9331207300000002</c:v>
                </c:pt>
                <c:pt idx="8482">
                  <c:v>3.9339027400000002</c:v>
                </c:pt>
                <c:pt idx="8483">
                  <c:v>3.9340531799999998</c:v>
                </c:pt>
                <c:pt idx="8484">
                  <c:v>3.93475485</c:v>
                </c:pt>
                <c:pt idx="8485">
                  <c:v>3.9352259599999999</c:v>
                </c:pt>
                <c:pt idx="8486">
                  <c:v>3.9358868600000001</c:v>
                </c:pt>
                <c:pt idx="8487">
                  <c:v>3.9363086200000001</c:v>
                </c:pt>
                <c:pt idx="8488">
                  <c:v>3.93676972</c:v>
                </c:pt>
                <c:pt idx="8489">
                  <c:v>3.9371609699999999</c:v>
                </c:pt>
                <c:pt idx="8490">
                  <c:v>3.9378421299999999</c:v>
                </c:pt>
                <c:pt idx="8491">
                  <c:v>3.9382031</c:v>
                </c:pt>
                <c:pt idx="8492">
                  <c:v>3.9386744500000002</c:v>
                </c:pt>
                <c:pt idx="8493">
                  <c:v>3.9394865000000001</c:v>
                </c:pt>
                <c:pt idx="8494">
                  <c:v>3.9398274400000002</c:v>
                </c:pt>
                <c:pt idx="8495">
                  <c:v>3.9401578900000001</c:v>
                </c:pt>
                <c:pt idx="8496">
                  <c:v>3.94096994</c:v>
                </c:pt>
                <c:pt idx="8497">
                  <c:v>3.94134092</c:v>
                </c:pt>
                <c:pt idx="8498">
                  <c:v>3.9416217800000002</c:v>
                </c:pt>
                <c:pt idx="8499">
                  <c:v>3.9423737499999998</c:v>
                </c:pt>
                <c:pt idx="8500">
                  <c:v>3.9429249799999999</c:v>
                </c:pt>
                <c:pt idx="8501">
                  <c:v>3.94332576</c:v>
                </c:pt>
                <c:pt idx="8502">
                  <c:v>3.9435665599999998</c:v>
                </c:pt>
                <c:pt idx="8503">
                  <c:v>3.9442276999999999</c:v>
                </c:pt>
                <c:pt idx="8504">
                  <c:v>3.9447593699999999</c:v>
                </c:pt>
                <c:pt idx="8505">
                  <c:v>3.9453208399999999</c:v>
                </c:pt>
                <c:pt idx="8506">
                  <c:v>3.9456715600000001</c:v>
                </c:pt>
                <c:pt idx="8507">
                  <c:v>3.9461123900000001</c:v>
                </c:pt>
                <c:pt idx="8508">
                  <c:v>3.9468443400000002</c:v>
                </c:pt>
                <c:pt idx="8509">
                  <c:v>3.9471852799999998</c:v>
                </c:pt>
                <c:pt idx="8510">
                  <c:v>3.9476463800000001</c:v>
                </c:pt>
                <c:pt idx="8511">
                  <c:v>3.9482576800000002</c:v>
                </c:pt>
                <c:pt idx="8512">
                  <c:v>3.9489495799999998</c:v>
                </c:pt>
                <c:pt idx="8513">
                  <c:v>3.9492702500000001</c:v>
                </c:pt>
                <c:pt idx="8514">
                  <c:v>3.9496715099999999</c:v>
                </c:pt>
                <c:pt idx="8515">
                  <c:v>3.9502127200000001</c:v>
                </c:pt>
                <c:pt idx="8516">
                  <c:v>3.95084429</c:v>
                </c:pt>
                <c:pt idx="8517">
                  <c:v>3.9513855000000002</c:v>
                </c:pt>
                <c:pt idx="8518">
                  <c:v>3.9517464599999998</c:v>
                </c:pt>
                <c:pt idx="8519">
                  <c:v>3.9521372299999999</c:v>
                </c:pt>
                <c:pt idx="8520">
                  <c:v>3.95286918</c:v>
                </c:pt>
                <c:pt idx="8521">
                  <c:v>3.9531297699999999</c:v>
                </c:pt>
                <c:pt idx="8522">
                  <c:v>3.95362115</c:v>
                </c:pt>
                <c:pt idx="8523">
                  <c:v>3.9542324500000001</c:v>
                </c:pt>
                <c:pt idx="8524">
                  <c:v>3.9547238299999998</c:v>
                </c:pt>
                <c:pt idx="8525">
                  <c:v>3.9551649100000001</c:v>
                </c:pt>
                <c:pt idx="8526">
                  <c:v>3.9558868399999998</c:v>
                </c:pt>
                <c:pt idx="8527">
                  <c:v>3.95641804</c:v>
                </c:pt>
                <c:pt idx="8528">
                  <c:v>3.9566183100000001</c:v>
                </c:pt>
                <c:pt idx="8529">
                  <c:v>3.9573903100000001</c:v>
                </c:pt>
                <c:pt idx="8530">
                  <c:v>3.9578414</c:v>
                </c:pt>
                <c:pt idx="8531">
                  <c:v>3.9582524299999999</c:v>
                </c:pt>
                <c:pt idx="8532">
                  <c:v>3.95866323</c:v>
                </c:pt>
                <c:pt idx="8533">
                  <c:v>3.9593248399999998</c:v>
                </c:pt>
                <c:pt idx="8534">
                  <c:v>3.9598062000000001</c:v>
                </c:pt>
                <c:pt idx="8535">
                  <c:v>3.9602282</c:v>
                </c:pt>
                <c:pt idx="8536">
                  <c:v>3.9609587199999998</c:v>
                </c:pt>
                <c:pt idx="8537">
                  <c:v>3.9611487400000001</c:v>
                </c:pt>
                <c:pt idx="8538">
                  <c:v>3.96173215</c:v>
                </c:pt>
                <c:pt idx="8539">
                  <c:v>3.9622440299999999</c:v>
                </c:pt>
                <c:pt idx="8540">
                  <c:v>3.9629540400000001</c:v>
                </c:pt>
                <c:pt idx="8541">
                  <c:v>3.9631443000000002</c:v>
                </c:pt>
                <c:pt idx="8542">
                  <c:v>3.9637455899999998</c:v>
                </c:pt>
                <c:pt idx="8543">
                  <c:v>3.9641268300000001</c:v>
                </c:pt>
                <c:pt idx="8544">
                  <c:v>3.9645679</c:v>
                </c:pt>
                <c:pt idx="8545">
                  <c:v>3.96536994</c:v>
                </c:pt>
                <c:pt idx="8546">
                  <c:v>3.9657812099999998</c:v>
                </c:pt>
                <c:pt idx="8547">
                  <c:v>3.9663522200000001</c:v>
                </c:pt>
                <c:pt idx="8548">
                  <c:v>3.9666030399999999</c:v>
                </c:pt>
                <c:pt idx="8549">
                  <c:v>3.9674749399999998</c:v>
                </c:pt>
                <c:pt idx="8550">
                  <c:v>3.9678053900000001</c:v>
                </c:pt>
                <c:pt idx="8551">
                  <c:v>3.9682767399999999</c:v>
                </c:pt>
                <c:pt idx="8552">
                  <c:v>3.96875811</c:v>
                </c:pt>
                <c:pt idx="8553">
                  <c:v>3.9693093300000002</c:v>
                </c:pt>
                <c:pt idx="8554">
                  <c:v>3.9697906999999999</c:v>
                </c:pt>
                <c:pt idx="8555">
                  <c:v>3.9703018700000001</c:v>
                </c:pt>
                <c:pt idx="8556">
                  <c:v>3.9707028900000001</c:v>
                </c:pt>
                <c:pt idx="8557">
                  <c:v>3.97138429</c:v>
                </c:pt>
                <c:pt idx="8558">
                  <c:v>3.97179532</c:v>
                </c:pt>
                <c:pt idx="8559">
                  <c:v>3.9722669100000001</c:v>
                </c:pt>
                <c:pt idx="8560">
                  <c:v>3.9728479399999999</c:v>
                </c:pt>
                <c:pt idx="8561">
                  <c:v>3.97332931</c:v>
                </c:pt>
                <c:pt idx="8562">
                  <c:v>3.9738102</c:v>
                </c:pt>
                <c:pt idx="8563">
                  <c:v>3.97432184</c:v>
                </c:pt>
                <c:pt idx="8564">
                  <c:v>3.9748127499999999</c:v>
                </c:pt>
                <c:pt idx="8565">
                  <c:v>3.9753239200000001</c:v>
                </c:pt>
                <c:pt idx="8566">
                  <c:v>3.97572517</c:v>
                </c:pt>
                <c:pt idx="8567">
                  <c:v>3.9764268399999998</c:v>
                </c:pt>
                <c:pt idx="8568">
                  <c:v>3.9766871899999998</c:v>
                </c:pt>
                <c:pt idx="8569">
                  <c:v>3.9771888299999998</c:v>
                </c:pt>
                <c:pt idx="8570">
                  <c:v>3.9778904900000001</c:v>
                </c:pt>
                <c:pt idx="8571">
                  <c:v>3.9781811199999999</c:v>
                </c:pt>
                <c:pt idx="8572">
                  <c:v>3.9789228400000001</c:v>
                </c:pt>
                <c:pt idx="8573">
                  <c:v>3.9791538700000002</c:v>
                </c:pt>
                <c:pt idx="8574">
                  <c:v>3.9797949799999999</c:v>
                </c:pt>
                <c:pt idx="8575">
                  <c:v>3.9803965099999998</c:v>
                </c:pt>
                <c:pt idx="8576">
                  <c:v>3.9807374499999999</c:v>
                </c:pt>
                <c:pt idx="8577">
                  <c:v>3.9812686400000001</c:v>
                </c:pt>
                <c:pt idx="8578">
                  <c:v>3.9817697999999999</c:v>
                </c:pt>
                <c:pt idx="8579">
                  <c:v>3.9821507899999999</c:v>
                </c:pt>
                <c:pt idx="8580">
                  <c:v>3.9826519500000002</c:v>
                </c:pt>
                <c:pt idx="8581">
                  <c:v>3.9833436</c:v>
                </c:pt>
                <c:pt idx="8582">
                  <c:v>3.9837846799999999</c:v>
                </c:pt>
                <c:pt idx="8583">
                  <c:v>3.98448658</c:v>
                </c:pt>
                <c:pt idx="8584">
                  <c:v>3.9848172700000002</c:v>
                </c:pt>
                <c:pt idx="8585">
                  <c:v>3.9852786099999999</c:v>
                </c:pt>
                <c:pt idx="8586">
                  <c:v>3.9859900499999998</c:v>
                </c:pt>
                <c:pt idx="8587">
                  <c:v>3.98645139</c:v>
                </c:pt>
                <c:pt idx="8588">
                  <c:v>3.9867110299999999</c:v>
                </c:pt>
                <c:pt idx="8589">
                  <c:v>3.9875249899999998</c:v>
                </c:pt>
                <c:pt idx="8590">
                  <c:v>3.9876759100000001</c:v>
                </c:pt>
                <c:pt idx="8591">
                  <c:v>3.9883153400000002</c:v>
                </c:pt>
                <c:pt idx="8592">
                  <c:v>3.9886851299999999</c:v>
                </c:pt>
                <c:pt idx="8593">
                  <c:v>3.98924828</c:v>
                </c:pt>
                <c:pt idx="8594">
                  <c:v>3.9897491899999999</c:v>
                </c:pt>
                <c:pt idx="8595">
                  <c:v>3.9903106699999999</c:v>
                </c:pt>
                <c:pt idx="8596">
                  <c:v>3.9907317199999999</c:v>
                </c:pt>
                <c:pt idx="8597">
                  <c:v>3.99126315</c:v>
                </c:pt>
                <c:pt idx="8598">
                  <c:v>3.9915537799999998</c:v>
                </c:pt>
                <c:pt idx="8599">
                  <c:v>3.9923358000000002</c:v>
                </c:pt>
                <c:pt idx="8600">
                  <c:v>3.9929072900000002</c:v>
                </c:pt>
                <c:pt idx="8601">
                  <c:v>3.9933180799999999</c:v>
                </c:pt>
                <c:pt idx="8602">
                  <c:v>3.9939696800000002</c:v>
                </c:pt>
                <c:pt idx="8603">
                  <c:v>3.9941301299999998</c:v>
                </c:pt>
                <c:pt idx="8604">
                  <c:v>3.9948821099999998</c:v>
                </c:pt>
                <c:pt idx="8605">
                  <c:v>3.9955537300000001</c:v>
                </c:pt>
                <c:pt idx="8606">
                  <c:v>3.9957141900000002</c:v>
                </c:pt>
                <c:pt idx="8607">
                  <c:v>3.9965057399999999</c:v>
                </c:pt>
                <c:pt idx="8608">
                  <c:v>3.9968471499999998</c:v>
                </c:pt>
                <c:pt idx="8609">
                  <c:v>3.99741817</c:v>
                </c:pt>
                <c:pt idx="8610">
                  <c:v>3.9976587299999999</c:v>
                </c:pt>
                <c:pt idx="8611">
                  <c:v>3.9980394800000001</c:v>
                </c:pt>
                <c:pt idx="8612">
                  <c:v>3.9988219699999998</c:v>
                </c:pt>
                <c:pt idx="8613">
                  <c:v>3.9992630500000002</c:v>
                </c:pt>
                <c:pt idx="8614">
                  <c:v>3.9998540899999999</c:v>
                </c:pt>
                <c:pt idx="8615">
                  <c:v>4.0001344699999999</c:v>
                </c:pt>
                <c:pt idx="8616">
                  <c:v>4.0007963200000001</c:v>
                </c:pt>
                <c:pt idx="8617">
                  <c:v>4.0013775799999998</c:v>
                </c:pt>
                <c:pt idx="8618">
                  <c:v>4.0017991100000003</c:v>
                </c:pt>
                <c:pt idx="8619">
                  <c:v>4.0023903799999996</c:v>
                </c:pt>
                <c:pt idx="8620">
                  <c:v>4.0028915400000002</c:v>
                </c:pt>
                <c:pt idx="8621">
                  <c:v>4.0033927</c:v>
                </c:pt>
                <c:pt idx="8622">
                  <c:v>4.0039238900000003</c:v>
                </c:pt>
                <c:pt idx="8623">
                  <c:v>4.00421476</c:v>
                </c:pt>
                <c:pt idx="8624">
                  <c:v>4.0047864899999999</c:v>
                </c:pt>
                <c:pt idx="8625">
                  <c:v>4.0053772900000002</c:v>
                </c:pt>
                <c:pt idx="8626">
                  <c:v>4.0057787899999999</c:v>
                </c:pt>
                <c:pt idx="8627">
                  <c:v>4.0060997</c:v>
                </c:pt>
                <c:pt idx="8628">
                  <c:v>4.0067410499999996</c:v>
                </c:pt>
                <c:pt idx="8629">
                  <c:v>4.0073323199999997</c:v>
                </c:pt>
                <c:pt idx="8630">
                  <c:v>4.0076532399999998</c:v>
                </c:pt>
                <c:pt idx="8631">
                  <c:v>4.0082745600000003</c:v>
                </c:pt>
                <c:pt idx="8632">
                  <c:v>4.0086255099999999</c:v>
                </c:pt>
                <c:pt idx="8633">
                  <c:v>4.0092568399999999</c:v>
                </c:pt>
                <c:pt idx="8634">
                  <c:v>4.0098667099999998</c:v>
                </c:pt>
                <c:pt idx="8635">
                  <c:v>4.01033068</c:v>
                </c:pt>
                <c:pt idx="8636">
                  <c:v>4.0108609199999998</c:v>
                </c:pt>
                <c:pt idx="8637">
                  <c:v>4.0115323099999998</c:v>
                </c:pt>
                <c:pt idx="8638">
                  <c:v>4.0116648699999997</c:v>
                </c:pt>
                <c:pt idx="8639">
                  <c:v>4.0124158899999998</c:v>
                </c:pt>
                <c:pt idx="8640">
                  <c:v>4.0127768499999998</c:v>
                </c:pt>
                <c:pt idx="8641">
                  <c:v>4.0132470099999997</c:v>
                </c:pt>
                <c:pt idx="8642">
                  <c:v>4.0138082500000003</c:v>
                </c:pt>
                <c:pt idx="8643">
                  <c:v>4.0144014400000003</c:v>
                </c:pt>
                <c:pt idx="8644">
                  <c:v>4.0148105599999999</c:v>
                </c:pt>
                <c:pt idx="8645">
                  <c:v>4.0154132799999998</c:v>
                </c:pt>
                <c:pt idx="8646">
                  <c:v>4.0159235000000004</c:v>
                </c:pt>
                <c:pt idx="8647">
                  <c:v>4.01633453</c:v>
                </c:pt>
                <c:pt idx="8648">
                  <c:v>4.0167355499999999</c:v>
                </c:pt>
                <c:pt idx="8649">
                  <c:v>4.0174174300000001</c:v>
                </c:pt>
                <c:pt idx="8650">
                  <c:v>4.0178585099999999</c:v>
                </c:pt>
                <c:pt idx="8651">
                  <c:v>4.0181684500000001</c:v>
                </c:pt>
                <c:pt idx="8652">
                  <c:v>4.01872015</c:v>
                </c:pt>
                <c:pt idx="8653">
                  <c:v>4.0193419500000003</c:v>
                </c:pt>
                <c:pt idx="8654">
                  <c:v>4.0197930299999998</c:v>
                </c:pt>
                <c:pt idx="8655">
                  <c:v>4.0202741599999996</c:v>
                </c:pt>
                <c:pt idx="8656">
                  <c:v>4.0209255199999996</c:v>
                </c:pt>
                <c:pt idx="8657">
                  <c:v>4.0213666000000003</c:v>
                </c:pt>
                <c:pt idx="8658">
                  <c:v>4.0217380499999997</c:v>
                </c:pt>
                <c:pt idx="8659">
                  <c:v>4.0224590300000003</c:v>
                </c:pt>
                <c:pt idx="8660">
                  <c:v>4.0229206099999999</c:v>
                </c:pt>
                <c:pt idx="8661">
                  <c:v>4.0232214900000001</c:v>
                </c:pt>
                <c:pt idx="8662">
                  <c:v>4.0239334099999997</c:v>
                </c:pt>
                <c:pt idx="8663">
                  <c:v>4.0242939</c:v>
                </c:pt>
                <c:pt idx="8664">
                  <c:v>4.02469492</c:v>
                </c:pt>
                <c:pt idx="8665">
                  <c:v>4.0252160999999997</c:v>
                </c:pt>
                <c:pt idx="8666">
                  <c:v>4.0259275399999996</c:v>
                </c:pt>
                <c:pt idx="8667">
                  <c:v>4.0264492000000001</c:v>
                </c:pt>
                <c:pt idx="8668">
                  <c:v>4.0268998099999997</c:v>
                </c:pt>
                <c:pt idx="8669">
                  <c:v>4.0273613900000003</c:v>
                </c:pt>
                <c:pt idx="8670">
                  <c:v>4.0277423900000002</c:v>
                </c:pt>
                <c:pt idx="8671">
                  <c:v>4.0284042400000004</c:v>
                </c:pt>
                <c:pt idx="8672">
                  <c:v>4.0288853600000003</c:v>
                </c:pt>
                <c:pt idx="8673">
                  <c:v>4.0292458499999997</c:v>
                </c:pt>
                <c:pt idx="8674">
                  <c:v>4.0298876799999999</c:v>
                </c:pt>
                <c:pt idx="8675">
                  <c:v>4.0302181199999998</c:v>
                </c:pt>
                <c:pt idx="8676">
                  <c:v>4.0307598100000002</c:v>
                </c:pt>
                <c:pt idx="8677">
                  <c:v>4.0312609699999999</c:v>
                </c:pt>
                <c:pt idx="8678">
                  <c:v>4.0315814000000003</c:v>
                </c:pt>
                <c:pt idx="8679">
                  <c:v>4.0322437300000002</c:v>
                </c:pt>
                <c:pt idx="8680">
                  <c:v>4.0328345299999997</c:v>
                </c:pt>
                <c:pt idx="8681">
                  <c:v>4.0333161400000002</c:v>
                </c:pt>
                <c:pt idx="8682">
                  <c:v>4.033957</c:v>
                </c:pt>
                <c:pt idx="8683">
                  <c:v>4.0343384699999998</c:v>
                </c:pt>
                <c:pt idx="8684">
                  <c:v>4.0345988300000002</c:v>
                </c:pt>
                <c:pt idx="8685">
                  <c:v>4.03521061</c:v>
                </c:pt>
                <c:pt idx="8686">
                  <c:v>4.0357823399999999</c:v>
                </c:pt>
                <c:pt idx="8687">
                  <c:v>4.0362029100000001</c:v>
                </c:pt>
                <c:pt idx="8688">
                  <c:v>4.0367431600000003</c:v>
                </c:pt>
                <c:pt idx="8689">
                  <c:v>4.0374665299999997</c:v>
                </c:pt>
                <c:pt idx="8690">
                  <c:v>4.0378365499999997</c:v>
                </c:pt>
                <c:pt idx="8691">
                  <c:v>4.0381374399999999</c:v>
                </c:pt>
                <c:pt idx="8692">
                  <c:v>4.0388808300000001</c:v>
                </c:pt>
                <c:pt idx="8693">
                  <c:v>4.0394425399999996</c:v>
                </c:pt>
                <c:pt idx="8694">
                  <c:v>4.0398311600000003</c:v>
                </c:pt>
                <c:pt idx="8695">
                  <c:v>4.0403842900000004</c:v>
                </c:pt>
                <c:pt idx="8696">
                  <c:v>4.04079342</c:v>
                </c:pt>
                <c:pt idx="8697">
                  <c:v>4.0411143300000001</c:v>
                </c:pt>
                <c:pt idx="8698">
                  <c:v>4.0415763900000004</c:v>
                </c:pt>
                <c:pt idx="8699">
                  <c:v>4.0422778099999999</c:v>
                </c:pt>
                <c:pt idx="8700">
                  <c:v>4.0427289000000002</c:v>
                </c:pt>
                <c:pt idx="8701">
                  <c:v>4.0433301899999998</c:v>
                </c:pt>
                <c:pt idx="8702">
                  <c:v>4.04372168</c:v>
                </c:pt>
                <c:pt idx="8703">
                  <c:v>4.0442528700000002</c:v>
                </c:pt>
                <c:pt idx="8704">
                  <c:v>4.0449447599999999</c:v>
                </c:pt>
                <c:pt idx="8705">
                  <c:v>4.0453653300000001</c:v>
                </c:pt>
                <c:pt idx="8706">
                  <c:v>4.0459265699999998</c:v>
                </c:pt>
                <c:pt idx="8707">
                  <c:v>4.0461273200000001</c:v>
                </c:pt>
                <c:pt idx="8708">
                  <c:v>4.0467991799999998</c:v>
                </c:pt>
                <c:pt idx="8709">
                  <c:v>4.04719973</c:v>
                </c:pt>
                <c:pt idx="8710">
                  <c:v>4.0477109000000002</c:v>
                </c:pt>
                <c:pt idx="8711">
                  <c:v>4.0484528500000003</c:v>
                </c:pt>
                <c:pt idx="8712">
                  <c:v>4.0490241100000004</c:v>
                </c:pt>
                <c:pt idx="8713">
                  <c:v>4.0493149800000001</c:v>
                </c:pt>
                <c:pt idx="8714">
                  <c:v>4.0498867000000001</c:v>
                </c:pt>
                <c:pt idx="8715">
                  <c:v>4.0503773699999996</c:v>
                </c:pt>
                <c:pt idx="8716">
                  <c:v>4.05104971</c:v>
                </c:pt>
                <c:pt idx="8717">
                  <c:v>4.0515008000000003</c:v>
                </c:pt>
                <c:pt idx="8718">
                  <c:v>4.0518913300000001</c:v>
                </c:pt>
                <c:pt idx="8719">
                  <c:v>4.0522418</c:v>
                </c:pt>
                <c:pt idx="8720">
                  <c:v>4.0529942500000002</c:v>
                </c:pt>
                <c:pt idx="8721">
                  <c:v>4.0534853899999996</c:v>
                </c:pt>
                <c:pt idx="8722">
                  <c:v>4.0537056900000001</c:v>
                </c:pt>
                <c:pt idx="8723">
                  <c:v>4.0544476500000002</c:v>
                </c:pt>
                <c:pt idx="8724">
                  <c:v>4.0549387899999996</c:v>
                </c:pt>
                <c:pt idx="8725">
                  <c:v>4.0552391999999999</c:v>
                </c:pt>
                <c:pt idx="8726">
                  <c:v>4.0560016599999997</c:v>
                </c:pt>
                <c:pt idx="8727">
                  <c:v>4.05647278</c:v>
                </c:pt>
                <c:pt idx="8728">
                  <c:v>4.0567331299999996</c:v>
                </c:pt>
                <c:pt idx="8729">
                  <c:v>4.0574951199999996</c:v>
                </c:pt>
                <c:pt idx="8730">
                  <c:v>4.0579562200000003</c:v>
                </c:pt>
                <c:pt idx="8731">
                  <c:v>4.05855751</c:v>
                </c:pt>
                <c:pt idx="8732">
                  <c:v>4.0587682699999998</c:v>
                </c:pt>
                <c:pt idx="8733">
                  <c:v>4.0595603000000002</c:v>
                </c:pt>
                <c:pt idx="8734">
                  <c:v>4.0600314099999997</c:v>
                </c:pt>
                <c:pt idx="8735">
                  <c:v>4.0603222800000003</c:v>
                </c:pt>
                <c:pt idx="8736">
                  <c:v>4.0609936700000002</c:v>
                </c:pt>
                <c:pt idx="8737">
                  <c:v>4.0613245999999998</c:v>
                </c:pt>
                <c:pt idx="8738">
                  <c:v>4.0619659400000003</c:v>
                </c:pt>
                <c:pt idx="8739">
                  <c:v>4.0624871300000001</c:v>
                </c:pt>
                <c:pt idx="8740">
                  <c:v>4.0628890999999996</c:v>
                </c:pt>
                <c:pt idx="8741">
                  <c:v>4.0636477500000003</c:v>
                </c:pt>
                <c:pt idx="8742">
                  <c:v>4.0638627999999999</c:v>
                </c:pt>
                <c:pt idx="8743">
                  <c:v>4.0643019699999998</c:v>
                </c:pt>
                <c:pt idx="8744">
                  <c:v>4.0649004</c:v>
                </c:pt>
                <c:pt idx="8745">
                  <c:v>4.0654063200000001</c:v>
                </c:pt>
                <c:pt idx="8746">
                  <c:v>4.0658545500000001</c:v>
                </c:pt>
                <c:pt idx="8747">
                  <c:v>4.0666456200000001</c:v>
                </c:pt>
                <c:pt idx="8748">
                  <c:v>4.0669283900000002</c:v>
                </c:pt>
                <c:pt idx="8749">
                  <c:v>4.0674080799999999</c:v>
                </c:pt>
                <c:pt idx="8750">
                  <c:v>4.0678701400000001</c:v>
                </c:pt>
                <c:pt idx="8751">
                  <c:v>4.0684719100000004</c:v>
                </c:pt>
                <c:pt idx="8752">
                  <c:v>4.0687527699999997</c:v>
                </c:pt>
                <c:pt idx="8753">
                  <c:v>4.0692634600000002</c:v>
                </c:pt>
                <c:pt idx="8754">
                  <c:v>4.0698251699999997</c:v>
                </c:pt>
                <c:pt idx="8755">
                  <c:v>4.0703768699999996</c:v>
                </c:pt>
                <c:pt idx="8756">
                  <c:v>4.0708680199999998</c:v>
                </c:pt>
                <c:pt idx="8757">
                  <c:v>4.0714292500000004</c:v>
                </c:pt>
                <c:pt idx="8758">
                  <c:v>4.0719604499999997</c:v>
                </c:pt>
                <c:pt idx="8759">
                  <c:v>4.0724020000000003</c:v>
                </c:pt>
                <c:pt idx="8760">
                  <c:v>4.0727624899999997</c:v>
                </c:pt>
                <c:pt idx="8761">
                  <c:v>4.0734543800000003</c:v>
                </c:pt>
                <c:pt idx="8762">
                  <c:v>4.0737147299999998</c:v>
                </c:pt>
                <c:pt idx="8763">
                  <c:v>4.0745067600000002</c:v>
                </c:pt>
                <c:pt idx="8764">
                  <c:v>4.0751380900000003</c:v>
                </c:pt>
                <c:pt idx="8765">
                  <c:v>4.0753088000000002</c:v>
                </c:pt>
                <c:pt idx="8766">
                  <c:v>4.0759301199999998</c:v>
                </c:pt>
                <c:pt idx="8767">
                  <c:v>4.0763812100000001</c:v>
                </c:pt>
                <c:pt idx="8768">
                  <c:v>4.0768127400000003</c:v>
                </c:pt>
                <c:pt idx="8769">
                  <c:v>4.07735395</c:v>
                </c:pt>
                <c:pt idx="8770">
                  <c:v>4.0777749999999999</c:v>
                </c:pt>
                <c:pt idx="8771">
                  <c:v>4.0784263599999999</c:v>
                </c:pt>
                <c:pt idx="8772">
                  <c:v>4.0789875999999996</c:v>
                </c:pt>
                <c:pt idx="8773">
                  <c:v>4.0793285399999997</c:v>
                </c:pt>
                <c:pt idx="8774">
                  <c:v>4.0799002599999996</c:v>
                </c:pt>
                <c:pt idx="8775">
                  <c:v>4.0802106900000004</c:v>
                </c:pt>
                <c:pt idx="8776">
                  <c:v>4.0806918100000003</c:v>
                </c:pt>
                <c:pt idx="8777">
                  <c:v>4.0815038699999997</c:v>
                </c:pt>
                <c:pt idx="8778">
                  <c:v>4.0818648299999998</c:v>
                </c:pt>
                <c:pt idx="8779">
                  <c:v>4.0823459599999996</c:v>
                </c:pt>
                <c:pt idx="8780">
                  <c:v>4.0827870400000004</c:v>
                </c:pt>
                <c:pt idx="8781">
                  <c:v>4.0834584200000004</c:v>
                </c:pt>
                <c:pt idx="8782">
                  <c:v>4.0839095099999998</c:v>
                </c:pt>
                <c:pt idx="8783">
                  <c:v>4.0842599899999996</c:v>
                </c:pt>
                <c:pt idx="8784">
                  <c:v>4.0847616200000001</c:v>
                </c:pt>
                <c:pt idx="8785">
                  <c:v>4.08560371</c:v>
                </c:pt>
                <c:pt idx="8786">
                  <c:v>4.0860147500000004</c:v>
                </c:pt>
                <c:pt idx="8787">
                  <c:v>4.0863356599999996</c:v>
                </c:pt>
                <c:pt idx="8788">
                  <c:v>4.08710766</c:v>
                </c:pt>
                <c:pt idx="8789">
                  <c:v>4.0873985299999998</c:v>
                </c:pt>
                <c:pt idx="8790">
                  <c:v>4.0878496200000001</c:v>
                </c:pt>
                <c:pt idx="8791">
                  <c:v>4.08841038</c:v>
                </c:pt>
                <c:pt idx="8792">
                  <c:v>4.0889425299999997</c:v>
                </c:pt>
                <c:pt idx="8793">
                  <c:v>4.0893316300000002</c:v>
                </c:pt>
                <c:pt idx="8794">
                  <c:v>4.0898532899999998</c:v>
                </c:pt>
                <c:pt idx="8795">
                  <c:v>4.0901441600000004</c:v>
                </c:pt>
                <c:pt idx="8796">
                  <c:v>4.0907463999999996</c:v>
                </c:pt>
                <c:pt idx="8797">
                  <c:v>4.0911889099999996</c:v>
                </c:pt>
                <c:pt idx="8798">
                  <c:v>4.0917391800000003</c:v>
                </c:pt>
                <c:pt idx="8799">
                  <c:v>4.09244013</c:v>
                </c:pt>
                <c:pt idx="8800">
                  <c:v>4.0929722799999997</c:v>
                </c:pt>
                <c:pt idx="8801">
                  <c:v>4.09318399</c:v>
                </c:pt>
                <c:pt idx="8802">
                  <c:v>4.0937142399999997</c:v>
                </c:pt>
                <c:pt idx="8803">
                  <c:v>4.0943951600000004</c:v>
                </c:pt>
                <c:pt idx="8804">
                  <c:v>4.0948166800000001</c:v>
                </c:pt>
                <c:pt idx="8805">
                  <c:v>4.0951871899999999</c:v>
                </c:pt>
                <c:pt idx="8806">
                  <c:v>4.0957188599999999</c:v>
                </c:pt>
                <c:pt idx="8807">
                  <c:v>4.0963401800000003</c:v>
                </c:pt>
                <c:pt idx="8808">
                  <c:v>4.0967216500000001</c:v>
                </c:pt>
                <c:pt idx="8809">
                  <c:v>4.0973429699999997</c:v>
                </c:pt>
                <c:pt idx="8810">
                  <c:v>4.0978241000000004</c:v>
                </c:pt>
                <c:pt idx="8811">
                  <c:v>4.0983147600000001</c:v>
                </c:pt>
                <c:pt idx="8812">
                  <c:v>4.0988159199999998</c:v>
                </c:pt>
                <c:pt idx="8813">
                  <c:v>4.0993075399999999</c:v>
                </c:pt>
                <c:pt idx="8814">
                  <c:v>4.0998492200000003</c:v>
                </c:pt>
                <c:pt idx="8815">
                  <c:v>4.1003499000000003</c:v>
                </c:pt>
                <c:pt idx="8816">
                  <c:v>4.1005701999999999</c:v>
                </c:pt>
                <c:pt idx="8817">
                  <c:v>4.1012024900000004</c:v>
                </c:pt>
                <c:pt idx="8818">
                  <c:v>4.1018137899999996</c:v>
                </c:pt>
                <c:pt idx="8819">
                  <c:v>4.1023850399999997</c:v>
                </c:pt>
                <c:pt idx="8820">
                  <c:v>4.10285616</c:v>
                </c:pt>
                <c:pt idx="8821">
                  <c:v>4.1031370200000001</c:v>
                </c:pt>
                <c:pt idx="8822">
                  <c:v>4.1037282900000003</c:v>
                </c:pt>
                <c:pt idx="8823">
                  <c:v>4.1040892600000003</c:v>
                </c:pt>
                <c:pt idx="8824">
                  <c:v>4.1047911600000004</c:v>
                </c:pt>
                <c:pt idx="8825">
                  <c:v>4.1053519200000004</c:v>
                </c:pt>
                <c:pt idx="8826">
                  <c:v>4.10579348</c:v>
                </c:pt>
                <c:pt idx="8827">
                  <c:v>4.1062645900000003</c:v>
                </c:pt>
                <c:pt idx="8828">
                  <c:v>4.1067461999999999</c:v>
                </c:pt>
                <c:pt idx="8829">
                  <c:v>4.1073269799999998</c:v>
                </c:pt>
                <c:pt idx="8830">
                  <c:v>4.1075277300000002</c:v>
                </c:pt>
                <c:pt idx="8831">
                  <c:v>4.10821915</c:v>
                </c:pt>
                <c:pt idx="8832">
                  <c:v>4.1088304500000001</c:v>
                </c:pt>
                <c:pt idx="8833">
                  <c:v>4.1093621300000001</c:v>
                </c:pt>
                <c:pt idx="8834">
                  <c:v>4.1097025900000004</c:v>
                </c:pt>
                <c:pt idx="8835">
                  <c:v>4.1102442699999999</c:v>
                </c:pt>
                <c:pt idx="8836">
                  <c:v>4.1107654599999996</c:v>
                </c:pt>
                <c:pt idx="8837">
                  <c:v>4.1113171599999996</c:v>
                </c:pt>
                <c:pt idx="8838">
                  <c:v>4.1117076900000002</c:v>
                </c:pt>
                <c:pt idx="8839">
                  <c:v>4.1123094599999996</c:v>
                </c:pt>
                <c:pt idx="8840">
                  <c:v>4.1125898400000001</c:v>
                </c:pt>
                <c:pt idx="8841">
                  <c:v>4.1133217799999997</c:v>
                </c:pt>
                <c:pt idx="8842">
                  <c:v>4.1138753899999996</c:v>
                </c:pt>
                <c:pt idx="8843">
                  <c:v>4.1142940499999998</c:v>
                </c:pt>
                <c:pt idx="8844">
                  <c:v>4.1147265400000004</c:v>
                </c:pt>
                <c:pt idx="8845">
                  <c:v>4.1155281099999996</c:v>
                </c:pt>
                <c:pt idx="8846">
                  <c:v>4.1159257900000004</c:v>
                </c:pt>
                <c:pt idx="8847">
                  <c:v>4.1162881899999997</c:v>
                </c:pt>
                <c:pt idx="8848">
                  <c:v>4.1167306899999998</c:v>
                </c:pt>
                <c:pt idx="8849">
                  <c:v>4.1173419999999998</c:v>
                </c:pt>
                <c:pt idx="8850">
                  <c:v>4.11778259</c:v>
                </c:pt>
                <c:pt idx="8851">
                  <c:v>4.1182827900000003</c:v>
                </c:pt>
                <c:pt idx="8852">
                  <c:v>4.1189656299999999</c:v>
                </c:pt>
                <c:pt idx="8853">
                  <c:v>4.1194667799999998</c:v>
                </c:pt>
                <c:pt idx="8854">
                  <c:v>4.1201281500000002</c:v>
                </c:pt>
                <c:pt idx="8855">
                  <c:v>4.12035894</c:v>
                </c:pt>
                <c:pt idx="8856">
                  <c:v>4.1207699800000004</c:v>
                </c:pt>
                <c:pt idx="8857">
                  <c:v>4.1213116599999999</c:v>
                </c:pt>
                <c:pt idx="8858">
                  <c:v>4.1215820299999999</c:v>
                </c:pt>
                <c:pt idx="8859">
                  <c:v>4.1220932000000001</c:v>
                </c:pt>
                <c:pt idx="8860">
                  <c:v>4.1229052499999996</c:v>
                </c:pt>
                <c:pt idx="8861">
                  <c:v>4.1234164199999999</c:v>
                </c:pt>
                <c:pt idx="8862">
                  <c:v>4.1235971500000002</c:v>
                </c:pt>
                <c:pt idx="8863">
                  <c:v>4.1241684000000003</c:v>
                </c:pt>
                <c:pt idx="8864">
                  <c:v>4.12486029</c:v>
                </c:pt>
                <c:pt idx="8865">
                  <c:v>4.1252207800000003</c:v>
                </c:pt>
                <c:pt idx="8866">
                  <c:v>4.1258425699999997</c:v>
                </c:pt>
                <c:pt idx="8867">
                  <c:v>4.1261835099999997</c:v>
                </c:pt>
                <c:pt idx="8868">
                  <c:v>4.1266946799999999</c:v>
                </c:pt>
                <c:pt idx="8869">
                  <c:v>4.1271657900000003</c:v>
                </c:pt>
                <c:pt idx="8870">
                  <c:v>4.1278672199999997</c:v>
                </c:pt>
                <c:pt idx="8871">
                  <c:v>4.1282482099999998</c:v>
                </c:pt>
                <c:pt idx="8872">
                  <c:v>4.1285595900000001</c:v>
                </c:pt>
                <c:pt idx="8873">
                  <c:v>4.1294112199999997</c:v>
                </c:pt>
                <c:pt idx="8874">
                  <c:v>4.12975168</c:v>
                </c:pt>
                <c:pt idx="8875">
                  <c:v>4.1301827400000004</c:v>
                </c:pt>
                <c:pt idx="8876">
                  <c:v>4.13091469</c:v>
                </c:pt>
                <c:pt idx="8877">
                  <c:v>4.1312656399999996</c:v>
                </c:pt>
                <c:pt idx="8878">
                  <c:v>4.1318068500000003</c:v>
                </c:pt>
                <c:pt idx="8879">
                  <c:v>4.1324486699999996</c:v>
                </c:pt>
                <c:pt idx="8880">
                  <c:v>4.1330199199999997</c:v>
                </c:pt>
                <c:pt idx="8881">
                  <c:v>4.1334109300000001</c:v>
                </c:pt>
                <c:pt idx="8882">
                  <c:v>4.1336712799999997</c:v>
                </c:pt>
                <c:pt idx="8883">
                  <c:v>4.1341729200000001</c:v>
                </c:pt>
                <c:pt idx="8884">
                  <c:v>4.1350049999999996</c:v>
                </c:pt>
                <c:pt idx="8885">
                  <c:v>4.1355762499999997</c:v>
                </c:pt>
                <c:pt idx="8886">
                  <c:v>4.1358065599999998</c:v>
                </c:pt>
                <c:pt idx="8887">
                  <c:v>4.1363678000000004</c:v>
                </c:pt>
                <c:pt idx="8888">
                  <c:v>4.1367888500000003</c:v>
                </c:pt>
                <c:pt idx="8889">
                  <c:v>4.13748074</c:v>
                </c:pt>
                <c:pt idx="8890">
                  <c:v>4.1379518500000003</c:v>
                </c:pt>
                <c:pt idx="8891">
                  <c:v>4.1385936699999997</c:v>
                </c:pt>
                <c:pt idx="8892">
                  <c:v>4.1389746699999996</c:v>
                </c:pt>
                <c:pt idx="8893">
                  <c:v>4.1393957099999996</c:v>
                </c:pt>
                <c:pt idx="8894">
                  <c:v>4.1398186700000004</c:v>
                </c:pt>
                <c:pt idx="8895">
                  <c:v>4.1404771800000004</c:v>
                </c:pt>
                <c:pt idx="8896">
                  <c:v>4.1410183900000002</c:v>
                </c:pt>
                <c:pt idx="8897">
                  <c:v>4.1414003399999997</c:v>
                </c:pt>
                <c:pt idx="8898">
                  <c:v>4.1417703599999998</c:v>
                </c:pt>
                <c:pt idx="8899">
                  <c:v>4.1425843200000001</c:v>
                </c:pt>
                <c:pt idx="8900">
                  <c:v>4.1429843899999996</c:v>
                </c:pt>
                <c:pt idx="8901">
                  <c:v>4.1433548900000003</c:v>
                </c:pt>
                <c:pt idx="8902">
                  <c:v>4.1438660599999997</c:v>
                </c:pt>
                <c:pt idx="8903">
                  <c:v>4.1444077500000001</c:v>
                </c:pt>
                <c:pt idx="8904">
                  <c:v>4.14507914</c:v>
                </c:pt>
                <c:pt idx="8905">
                  <c:v>4.1453599900000002</c:v>
                </c:pt>
                <c:pt idx="8906">
                  <c:v>4.1457710299999997</c:v>
                </c:pt>
                <c:pt idx="8907">
                  <c:v>4.1461720499999997</c:v>
                </c:pt>
                <c:pt idx="8908">
                  <c:v>4.1468038600000003</c:v>
                </c:pt>
                <c:pt idx="8909">
                  <c:v>4.1473150299999997</c:v>
                </c:pt>
                <c:pt idx="8910">
                  <c:v>4.1479363400000002</c:v>
                </c:pt>
                <c:pt idx="8911">
                  <c:v>4.1484880400000002</c:v>
                </c:pt>
                <c:pt idx="8912">
                  <c:v>4.1489791900000004</c:v>
                </c:pt>
                <c:pt idx="8913">
                  <c:v>4.1494803400000002</c:v>
                </c:pt>
                <c:pt idx="8914">
                  <c:v>4.1496906300000003</c:v>
                </c:pt>
                <c:pt idx="8915">
                  <c:v>4.1504225699999999</c:v>
                </c:pt>
                <c:pt idx="8916">
                  <c:v>4.1508736600000002</c:v>
                </c:pt>
                <c:pt idx="8917">
                  <c:v>4.1514649400000003</c:v>
                </c:pt>
                <c:pt idx="8918">
                  <c:v>4.1517853699999998</c:v>
                </c:pt>
                <c:pt idx="8919">
                  <c:v>4.1524372100000004</c:v>
                </c:pt>
                <c:pt idx="8920">
                  <c:v>4.15316916</c:v>
                </c:pt>
                <c:pt idx="8921">
                  <c:v>4.1532292399999999</c:v>
                </c:pt>
                <c:pt idx="8922">
                  <c:v>4.1537604300000002</c:v>
                </c:pt>
                <c:pt idx="8923">
                  <c:v>4.1544723499999998</c:v>
                </c:pt>
                <c:pt idx="8924">
                  <c:v>4.1547832500000004</c:v>
                </c:pt>
                <c:pt idx="8925">
                  <c:v>4.1553750000000003</c:v>
                </c:pt>
                <c:pt idx="8926">
                  <c:v>4.15614653</c:v>
                </c:pt>
                <c:pt idx="8927">
                  <c:v>4.1562566800000003</c:v>
                </c:pt>
                <c:pt idx="8928">
                  <c:v>4.1568984999999996</c:v>
                </c:pt>
                <c:pt idx="8929">
                  <c:v>4.1574397100000002</c:v>
                </c:pt>
                <c:pt idx="8930">
                  <c:v>4.1579008100000001</c:v>
                </c:pt>
                <c:pt idx="8931">
                  <c:v>4.1584119800000003</c:v>
                </c:pt>
                <c:pt idx="8932">
                  <c:v>4.1589837100000002</c:v>
                </c:pt>
                <c:pt idx="8933">
                  <c:v>4.1592440599999998</c:v>
                </c:pt>
                <c:pt idx="8934">
                  <c:v>4.1597857500000002</c:v>
                </c:pt>
                <c:pt idx="8935">
                  <c:v>4.1604170800000002</c:v>
                </c:pt>
                <c:pt idx="8936">
                  <c:v>4.1609082199999996</c:v>
                </c:pt>
                <c:pt idx="8937">
                  <c:v>4.1613693200000004</c:v>
                </c:pt>
                <c:pt idx="8938">
                  <c:v>4.1618404399999998</c:v>
                </c:pt>
                <c:pt idx="8939">
                  <c:v>4.16233158</c:v>
                </c:pt>
                <c:pt idx="8940">
                  <c:v>4.16286325</c:v>
                </c:pt>
                <c:pt idx="8941">
                  <c:v>4.1634044599999998</c:v>
                </c:pt>
                <c:pt idx="8942">
                  <c:v>4.1638255099999997</c:v>
                </c:pt>
                <c:pt idx="8943">
                  <c:v>4.16441631</c:v>
                </c:pt>
                <c:pt idx="8944">
                  <c:v>4.1648597699999996</c:v>
                </c:pt>
                <c:pt idx="8945">
                  <c:v>4.1652984599999998</c:v>
                </c:pt>
                <c:pt idx="8946">
                  <c:v>4.1659708000000002</c:v>
                </c:pt>
                <c:pt idx="8947">
                  <c:v>4.1661729799999998</c:v>
                </c:pt>
                <c:pt idx="8948">
                  <c:v>4.1667432800000004</c:v>
                </c:pt>
                <c:pt idx="8949">
                  <c:v>4.1674265899999998</c:v>
                </c:pt>
                <c:pt idx="8950">
                  <c:v>4.1676945700000001</c:v>
                </c:pt>
                <c:pt idx="8951">
                  <c:v>4.1685352299999998</c:v>
                </c:pt>
                <c:pt idx="8952">
                  <c:v>4.1689577099999999</c:v>
                </c:pt>
                <c:pt idx="8953">
                  <c:v>4.1694688800000002</c:v>
                </c:pt>
                <c:pt idx="8954">
                  <c:v>4.1697602299999996</c:v>
                </c:pt>
                <c:pt idx="8955">
                  <c:v>4.1704216000000001</c:v>
                </c:pt>
                <c:pt idx="8956">
                  <c:v>4.1707324999999997</c:v>
                </c:pt>
                <c:pt idx="8957">
                  <c:v>4.1714139000000001</c:v>
                </c:pt>
                <c:pt idx="8958">
                  <c:v>4.1719350799999999</c:v>
                </c:pt>
                <c:pt idx="8959">
                  <c:v>4.1722960499999999</c:v>
                </c:pt>
                <c:pt idx="8960">
                  <c:v>4.1729774500000003</c:v>
                </c:pt>
                <c:pt idx="8961">
                  <c:v>4.1736192699999997</c:v>
                </c:pt>
                <c:pt idx="8962">
                  <c:v>4.1736288100000003</c:v>
                </c:pt>
                <c:pt idx="8963">
                  <c:v>4.1742906599999996</c:v>
                </c:pt>
                <c:pt idx="8964">
                  <c:v>4.17485237</c:v>
                </c:pt>
                <c:pt idx="8965">
                  <c:v>4.1754841799999998</c:v>
                </c:pt>
                <c:pt idx="8966">
                  <c:v>4.1759147600000004</c:v>
                </c:pt>
                <c:pt idx="8967">
                  <c:v>4.1763458299999998</c:v>
                </c:pt>
                <c:pt idx="8968">
                  <c:v>4.1766967800000003</c:v>
                </c:pt>
                <c:pt idx="8969">
                  <c:v>4.1773981999999998</c:v>
                </c:pt>
                <c:pt idx="8970">
                  <c:v>4.1779799500000001</c:v>
                </c:pt>
                <c:pt idx="8971">
                  <c:v>4.1785311700000003</c:v>
                </c:pt>
                <c:pt idx="8972">
                  <c:v>4.1788520800000004</c:v>
                </c:pt>
                <c:pt idx="8973">
                  <c:v>4.17949343</c:v>
                </c:pt>
                <c:pt idx="8974">
                  <c:v>4.17987442</c:v>
                </c:pt>
                <c:pt idx="8975">
                  <c:v>4.1805162400000002</c:v>
                </c:pt>
                <c:pt idx="8976">
                  <c:v>4.1807665800000002</c:v>
                </c:pt>
                <c:pt idx="8977">
                  <c:v>4.1812181500000003</c:v>
                </c:pt>
                <c:pt idx="8978">
                  <c:v>4.1818890599999996</c:v>
                </c:pt>
                <c:pt idx="8979">
                  <c:v>4.1822304700000004</c:v>
                </c:pt>
                <c:pt idx="8980">
                  <c:v>4.1829619400000002</c:v>
                </c:pt>
                <c:pt idx="8981">
                  <c:v>4.1834931400000004</c:v>
                </c:pt>
                <c:pt idx="8982">
                  <c:v>4.1840348199999999</c:v>
                </c:pt>
                <c:pt idx="8983">
                  <c:v>4.1844758999999998</c:v>
                </c:pt>
                <c:pt idx="8984">
                  <c:v>4.1851272599999998</c:v>
                </c:pt>
                <c:pt idx="8985">
                  <c:v>4.1852078400000003</c:v>
                </c:pt>
                <c:pt idx="8986">
                  <c:v>4.1860494599999996</c:v>
                </c:pt>
                <c:pt idx="8987">
                  <c:v>4.1863508200000004</c:v>
                </c:pt>
                <c:pt idx="8988">
                  <c:v>4.1868414899999999</c:v>
                </c:pt>
                <c:pt idx="8989">
                  <c:v>4.1874132199999998</c:v>
                </c:pt>
                <c:pt idx="8990">
                  <c:v>4.1879243900000001</c:v>
                </c:pt>
                <c:pt idx="8991">
                  <c:v>4.1884350799999996</c:v>
                </c:pt>
                <c:pt idx="8992">
                  <c:v>4.1889867799999996</c:v>
                </c:pt>
                <c:pt idx="8993">
                  <c:v>4.1893878000000004</c:v>
                </c:pt>
                <c:pt idx="8994">
                  <c:v>4.1899490400000001</c:v>
                </c:pt>
                <c:pt idx="8995">
                  <c:v>4.1903700800000001</c:v>
                </c:pt>
                <c:pt idx="8996">
                  <c:v>4.1909503900000002</c:v>
                </c:pt>
                <c:pt idx="8997">
                  <c:v>4.1914105399999997</c:v>
                </c:pt>
                <c:pt idx="8998">
                  <c:v>4.1918430300000002</c:v>
                </c:pt>
                <c:pt idx="8999">
                  <c:v>4.1923980700000003</c:v>
                </c:pt>
                <c:pt idx="9000">
                  <c:v>4.1926941900000001</c:v>
                </c:pt>
                <c:pt idx="9001">
                  <c:v>4.1933464999999996</c:v>
                </c:pt>
                <c:pt idx="9002">
                  <c:v>4.1937184299999997</c:v>
                </c:pt>
                <c:pt idx="9003">
                  <c:v>4.1943187699999998</c:v>
                </c:pt>
                <c:pt idx="9004">
                  <c:v>4.19495153</c:v>
                </c:pt>
                <c:pt idx="9005">
                  <c:v>4.1954641300000004</c:v>
                </c:pt>
                <c:pt idx="9006">
                  <c:v>4.1957531000000001</c:v>
                </c:pt>
                <c:pt idx="9007">
                  <c:v>4.1963353200000002</c:v>
                </c:pt>
                <c:pt idx="9008">
                  <c:v>4.1969060899999997</c:v>
                </c:pt>
                <c:pt idx="9009">
                  <c:v>4.1973776799999998</c:v>
                </c:pt>
                <c:pt idx="9010">
                  <c:v>4.19777822</c:v>
                </c:pt>
                <c:pt idx="9011">
                  <c:v>4.1984300599999997</c:v>
                </c:pt>
                <c:pt idx="9012">
                  <c:v>4.1990113300000003</c:v>
                </c:pt>
                <c:pt idx="9013">
                  <c:v>4.1992416400000003</c:v>
                </c:pt>
                <c:pt idx="9014">
                  <c:v>4.1996231100000001</c:v>
                </c:pt>
                <c:pt idx="9015">
                  <c:v>4.2002315499999998</c:v>
                </c:pt>
                <c:pt idx="9016">
                  <c:v>4.2006063500000002</c:v>
                </c:pt>
                <c:pt idx="9017">
                  <c:v>4.2003645900000004</c:v>
                </c:pt>
                <c:pt idx="9018">
                  <c:v>4.19968319</c:v>
                </c:pt>
                <c:pt idx="9019">
                  <c:v>4.19915152</c:v>
                </c:pt>
                <c:pt idx="9020">
                  <c:v>4.1987505000000001</c:v>
                </c:pt>
                <c:pt idx="9021">
                  <c:v>4.1983695000000001</c:v>
                </c:pt>
                <c:pt idx="9022">
                  <c:v>4.1975679399999999</c:v>
                </c:pt>
                <c:pt idx="9023">
                  <c:v>4.1970467600000001</c:v>
                </c:pt>
                <c:pt idx="9024">
                  <c:v>4.1969261199999996</c:v>
                </c:pt>
                <c:pt idx="9025">
                  <c:v>4.19634485</c:v>
                </c:pt>
                <c:pt idx="9026">
                  <c:v>4.1957430799999997</c:v>
                </c:pt>
                <c:pt idx="9027">
                  <c:v>4.1953134500000004</c:v>
                </c:pt>
                <c:pt idx="9028">
                  <c:v>4.1946001099999997</c:v>
                </c:pt>
                <c:pt idx="9029">
                  <c:v>4.1943397500000001</c:v>
                </c:pt>
                <c:pt idx="9030">
                  <c:v>4.1938886599999998</c:v>
                </c:pt>
                <c:pt idx="9031">
                  <c:v>4.1935205499999997</c:v>
                </c:pt>
                <c:pt idx="9032">
                  <c:v>4.19262552</c:v>
                </c:pt>
                <c:pt idx="9033">
                  <c:v>4.1922345200000004</c:v>
                </c:pt>
                <c:pt idx="9034">
                  <c:v>4.1917452800000001</c:v>
                </c:pt>
                <c:pt idx="9035">
                  <c:v>4.1913023000000003</c:v>
                </c:pt>
                <c:pt idx="9036">
                  <c:v>4.1908006699999998</c:v>
                </c:pt>
                <c:pt idx="9037">
                  <c:v>4.1903800999999996</c:v>
                </c:pt>
                <c:pt idx="9038">
                  <c:v>4.1897983600000002</c:v>
                </c:pt>
                <c:pt idx="9039">
                  <c:v>4.18926716</c:v>
                </c:pt>
                <c:pt idx="9040">
                  <c:v>4.18899679</c:v>
                </c:pt>
                <c:pt idx="9041">
                  <c:v>4.1882853500000001</c:v>
                </c:pt>
                <c:pt idx="9042">
                  <c:v>4.1876234999999999</c:v>
                </c:pt>
                <c:pt idx="9043">
                  <c:v>4.1872925800000003</c:v>
                </c:pt>
                <c:pt idx="9044">
                  <c:v>4.1866712599999998</c:v>
                </c:pt>
                <c:pt idx="9045">
                  <c:v>4.1863903999999996</c:v>
                </c:pt>
                <c:pt idx="9046">
                  <c:v>4.18565845</c:v>
                </c:pt>
                <c:pt idx="9047">
                  <c:v>4.18511772</c:v>
                </c:pt>
                <c:pt idx="9048">
                  <c:v>4.1847162200000003</c:v>
                </c:pt>
                <c:pt idx="9049">
                  <c:v>4.1842556000000002</c:v>
                </c:pt>
                <c:pt idx="9050">
                  <c:v>4.1839141800000004</c:v>
                </c:pt>
                <c:pt idx="9051">
                  <c:v>4.1833534200000004</c:v>
                </c:pt>
                <c:pt idx="9052">
                  <c:v>4.1829419100000003</c:v>
                </c:pt>
                <c:pt idx="9053">
                  <c:v>4.1821203200000001</c:v>
                </c:pt>
                <c:pt idx="9054">
                  <c:v>4.1818594899999999</c:v>
                </c:pt>
                <c:pt idx="9055">
                  <c:v>4.1812181500000003</c:v>
                </c:pt>
                <c:pt idx="9056">
                  <c:v>4.1807465600000002</c:v>
                </c:pt>
                <c:pt idx="9057">
                  <c:v>4.1801652899999997</c:v>
                </c:pt>
                <c:pt idx="9058">
                  <c:v>4.1797747599999999</c:v>
                </c:pt>
                <c:pt idx="9059">
                  <c:v>4.1794433599999996</c:v>
                </c:pt>
                <c:pt idx="9060">
                  <c:v>4.17873144</c:v>
                </c:pt>
                <c:pt idx="9061">
                  <c:v>4.1784110099999996</c:v>
                </c:pt>
                <c:pt idx="9062">
                  <c:v>4.1778292700000002</c:v>
                </c:pt>
                <c:pt idx="9063">
                  <c:v>4.1772379900000001</c:v>
                </c:pt>
                <c:pt idx="9064">
                  <c:v>4.1765861500000003</c:v>
                </c:pt>
                <c:pt idx="9065">
                  <c:v>4.1761755899999997</c:v>
                </c:pt>
                <c:pt idx="9066">
                  <c:v>4.1755938500000003</c:v>
                </c:pt>
                <c:pt idx="9067">
                  <c:v>4.1751828199999999</c:v>
                </c:pt>
                <c:pt idx="9068">
                  <c:v>4.1747121800000002</c:v>
                </c:pt>
                <c:pt idx="9069">
                  <c:v>4.1745014200000004</c:v>
                </c:pt>
                <c:pt idx="9070">
                  <c:v>4.1736292800000001</c:v>
                </c:pt>
                <c:pt idx="9071">
                  <c:v>4.1733484299999999</c:v>
                </c:pt>
                <c:pt idx="9072">
                  <c:v>4.1728272400000002</c:v>
                </c:pt>
                <c:pt idx="9073">
                  <c:v>4.17214537</c:v>
                </c:pt>
                <c:pt idx="9074">
                  <c:v>4.1717648499999997</c:v>
                </c:pt>
                <c:pt idx="9075">
                  <c:v>4.1712837199999999</c:v>
                </c:pt>
                <c:pt idx="9076">
                  <c:v>4.1706218699999997</c:v>
                </c:pt>
                <c:pt idx="9077">
                  <c:v>4.1704015700000001</c:v>
                </c:pt>
                <c:pt idx="9078">
                  <c:v>4.1697697600000003</c:v>
                </c:pt>
                <c:pt idx="9079">
                  <c:v>4.1693286900000004</c:v>
                </c:pt>
                <c:pt idx="9080">
                  <c:v>4.1686243999999997</c:v>
                </c:pt>
                <c:pt idx="9081">
                  <c:v>4.1683569</c:v>
                </c:pt>
                <c:pt idx="9082">
                  <c:v>4.1679430000000002</c:v>
                </c:pt>
                <c:pt idx="9083">
                  <c:v>4.1671223599999996</c:v>
                </c:pt>
                <c:pt idx="9084">
                  <c:v>4.16670227</c:v>
                </c:pt>
                <c:pt idx="9085">
                  <c:v>4.1662812200000001</c:v>
                </c:pt>
                <c:pt idx="9086">
                  <c:v>4.1658105900000004</c:v>
                </c:pt>
                <c:pt idx="9087">
                  <c:v>4.1652793900000002</c:v>
                </c:pt>
                <c:pt idx="9088">
                  <c:v>4.16488791</c:v>
                </c:pt>
                <c:pt idx="9089">
                  <c:v>4.1642665900000004</c:v>
                </c:pt>
                <c:pt idx="9090">
                  <c:v>4.1636748299999997</c:v>
                </c:pt>
                <c:pt idx="9091">
                  <c:v>4.1634140000000004</c:v>
                </c:pt>
                <c:pt idx="9092">
                  <c:v>4.1628222499999996</c:v>
                </c:pt>
                <c:pt idx="9093">
                  <c:v>4.1621909099999996</c:v>
                </c:pt>
                <c:pt idx="9094">
                  <c:v>4.1617903700000003</c:v>
                </c:pt>
                <c:pt idx="9095">
                  <c:v>4.1613292700000004</c:v>
                </c:pt>
                <c:pt idx="9096">
                  <c:v>4.1608281099999997</c:v>
                </c:pt>
                <c:pt idx="9097">
                  <c:v>4.1601162</c:v>
                </c:pt>
                <c:pt idx="9098">
                  <c:v>4.1597452199999996</c:v>
                </c:pt>
                <c:pt idx="9099">
                  <c:v>4.1591935199999996</c:v>
                </c:pt>
                <c:pt idx="9100">
                  <c:v>4.1586022399999996</c:v>
                </c:pt>
                <c:pt idx="9101">
                  <c:v>4.1584825500000004</c:v>
                </c:pt>
                <c:pt idx="9102">
                  <c:v>4.1577906599999999</c:v>
                </c:pt>
                <c:pt idx="9103">
                  <c:v>4.1571888899999996</c:v>
                </c:pt>
                <c:pt idx="9104">
                  <c:v>4.1568083800000002</c:v>
                </c:pt>
                <c:pt idx="9105">
                  <c:v>4.1562867199999998</c:v>
                </c:pt>
                <c:pt idx="9106">
                  <c:v>4.1556553799999998</c:v>
                </c:pt>
                <c:pt idx="9107">
                  <c:v>4.15528488</c:v>
                </c:pt>
                <c:pt idx="9108">
                  <c:v>4.15484381</c:v>
                </c:pt>
                <c:pt idx="9109">
                  <c:v>4.1542019799999998</c:v>
                </c:pt>
                <c:pt idx="9110">
                  <c:v>4.1537809399999999</c:v>
                </c:pt>
                <c:pt idx="9111">
                  <c:v>4.1532993300000003</c:v>
                </c:pt>
                <c:pt idx="9112">
                  <c:v>4.1525774000000002</c:v>
                </c:pt>
                <c:pt idx="9113">
                  <c:v>4.1522369399999999</c:v>
                </c:pt>
                <c:pt idx="9114">
                  <c:v>4.1518959999999998</c:v>
                </c:pt>
                <c:pt idx="9115">
                  <c:v>4.1513848299999996</c:v>
                </c:pt>
                <c:pt idx="9116">
                  <c:v>4.1507029500000003</c:v>
                </c:pt>
                <c:pt idx="9117">
                  <c:v>4.1502623600000002</c:v>
                </c:pt>
                <c:pt idx="9118">
                  <c:v>4.1499314299999996</c:v>
                </c:pt>
                <c:pt idx="9119">
                  <c:v>4.14921951</c:v>
                </c:pt>
                <c:pt idx="9120">
                  <c:v>4.1486082099999999</c:v>
                </c:pt>
                <c:pt idx="9121">
                  <c:v>4.1483073199999998</c:v>
                </c:pt>
                <c:pt idx="9122">
                  <c:v>4.1477761299999996</c:v>
                </c:pt>
                <c:pt idx="9123">
                  <c:v>4.1470642099999999</c:v>
                </c:pt>
                <c:pt idx="9124">
                  <c:v>4.1466336300000002</c:v>
                </c:pt>
                <c:pt idx="9125">
                  <c:v>4.1463627799999996</c:v>
                </c:pt>
                <c:pt idx="9126">
                  <c:v>4.1457409900000002</c:v>
                </c:pt>
                <c:pt idx="9127">
                  <c:v>4.1452197999999996</c:v>
                </c:pt>
                <c:pt idx="9128">
                  <c:v>4.1446385399999999</c:v>
                </c:pt>
                <c:pt idx="9129">
                  <c:v>4.1445479399999998</c:v>
                </c:pt>
                <c:pt idx="9130">
                  <c:v>4.1435956999999997</c:v>
                </c:pt>
                <c:pt idx="9131">
                  <c:v>4.1433858900000002</c:v>
                </c:pt>
                <c:pt idx="9132">
                  <c:v>4.1427726700000003</c:v>
                </c:pt>
                <c:pt idx="9133">
                  <c:v>4.1421623199999997</c:v>
                </c:pt>
                <c:pt idx="9134">
                  <c:v>4.1417112400000002</c:v>
                </c:pt>
                <c:pt idx="9135">
                  <c:v>4.1412596700000002</c:v>
                </c:pt>
                <c:pt idx="9136">
                  <c:v>4.1406393100000001</c:v>
                </c:pt>
                <c:pt idx="9137">
                  <c:v>4.1402955099999996</c:v>
                </c:pt>
                <c:pt idx="9138">
                  <c:v>4.13980675</c:v>
                </c:pt>
                <c:pt idx="9139">
                  <c:v>4.1393351599999999</c:v>
                </c:pt>
                <c:pt idx="9140">
                  <c:v>4.13879442</c:v>
                </c:pt>
                <c:pt idx="9141">
                  <c:v>4.1384530100000001</c:v>
                </c:pt>
                <c:pt idx="9142">
                  <c:v>4.1376314199999999</c:v>
                </c:pt>
                <c:pt idx="9143">
                  <c:v>4.1371102300000002</c:v>
                </c:pt>
                <c:pt idx="9144">
                  <c:v>4.1368193599999996</c:v>
                </c:pt>
                <c:pt idx="9145">
                  <c:v>4.1362881700000003</c:v>
                </c:pt>
                <c:pt idx="9146">
                  <c:v>4.1359372099999998</c:v>
                </c:pt>
                <c:pt idx="9147">
                  <c:v>4.1351046599999997</c:v>
                </c:pt>
                <c:pt idx="9148">
                  <c:v>4.1347141299999999</c:v>
                </c:pt>
                <c:pt idx="9149">
                  <c:v>4.1340622900000001</c:v>
                </c:pt>
                <c:pt idx="9150">
                  <c:v>4.1338419899999996</c:v>
                </c:pt>
                <c:pt idx="9151">
                  <c:v>4.1332306900000004</c:v>
                </c:pt>
                <c:pt idx="9152">
                  <c:v>4.1327796000000001</c:v>
                </c:pt>
                <c:pt idx="9153">
                  <c:v>4.13232803</c:v>
                </c:pt>
                <c:pt idx="9154">
                  <c:v>4.1316266099999996</c:v>
                </c:pt>
                <c:pt idx="9155">
                  <c:v>4.1312456099999997</c:v>
                </c:pt>
                <c:pt idx="9156">
                  <c:v>4.1305642100000002</c:v>
                </c:pt>
                <c:pt idx="9157">
                  <c:v>4.1303234099999999</c:v>
                </c:pt>
                <c:pt idx="9158">
                  <c:v>4.1298317899999999</c:v>
                </c:pt>
                <c:pt idx="9159">
                  <c:v>4.1294012100000002</c:v>
                </c:pt>
                <c:pt idx="9160">
                  <c:v>4.1287493700000004</c:v>
                </c:pt>
                <c:pt idx="9161">
                  <c:v>4.1281180400000004</c:v>
                </c:pt>
                <c:pt idx="9162">
                  <c:v>4.1274261499999998</c:v>
                </c:pt>
                <c:pt idx="9163">
                  <c:v>4.1272058500000002</c:v>
                </c:pt>
                <c:pt idx="9164">
                  <c:v>4.1268248600000002</c:v>
                </c:pt>
                <c:pt idx="9165">
                  <c:v>4.1260733600000004</c:v>
                </c:pt>
                <c:pt idx="9166">
                  <c:v>4.1256818800000001</c:v>
                </c:pt>
                <c:pt idx="9167">
                  <c:v>4.1251606900000004</c:v>
                </c:pt>
                <c:pt idx="9168">
                  <c:v>4.1246089899999996</c:v>
                </c:pt>
                <c:pt idx="9169">
                  <c:v>4.1242785499999997</c:v>
                </c:pt>
                <c:pt idx="9170">
                  <c:v>4.1236271899999997</c:v>
                </c:pt>
                <c:pt idx="9171">
                  <c:v>4.1231861099999998</c:v>
                </c:pt>
                <c:pt idx="9172">
                  <c:v>4.1226348899999996</c:v>
                </c:pt>
                <c:pt idx="9173">
                  <c:v>4.1220932000000001</c:v>
                </c:pt>
                <c:pt idx="9174">
                  <c:v>4.1217327099999999</c:v>
                </c:pt>
                <c:pt idx="9175">
                  <c:v>4.1211109199999996</c:v>
                </c:pt>
                <c:pt idx="9176">
                  <c:v>4.1205191599999997</c:v>
                </c:pt>
                <c:pt idx="9177">
                  <c:v>4.1203288999999996</c:v>
                </c:pt>
                <c:pt idx="9178">
                  <c:v>4.1197671900000001</c:v>
                </c:pt>
                <c:pt idx="9179">
                  <c:v>4.1192564999999997</c:v>
                </c:pt>
                <c:pt idx="9180">
                  <c:v>4.1186046599999999</c:v>
                </c:pt>
                <c:pt idx="9181">
                  <c:v>4.11819267</c:v>
                </c:pt>
                <c:pt idx="9182">
                  <c:v>4.1176118900000001</c:v>
                </c:pt>
                <c:pt idx="9183">
                  <c:v>4.11724186</c:v>
                </c:pt>
                <c:pt idx="9184">
                  <c:v>4.1167807600000002</c:v>
                </c:pt>
                <c:pt idx="9185">
                  <c:v>4.1162881899999997</c:v>
                </c:pt>
                <c:pt idx="9186">
                  <c:v>4.1155881900000004</c:v>
                </c:pt>
                <c:pt idx="9187">
                  <c:v>4.1151957499999998</c:v>
                </c:pt>
                <c:pt idx="9188">
                  <c:v>4.1146941200000002</c:v>
                </c:pt>
                <c:pt idx="9189">
                  <c:v>4.1143255200000004</c:v>
                </c:pt>
                <c:pt idx="9190">
                  <c:v>4.1136722600000004</c:v>
                </c:pt>
                <c:pt idx="9191">
                  <c:v>4.1131715800000004</c:v>
                </c:pt>
                <c:pt idx="9192">
                  <c:v>4.11262989</c:v>
                </c:pt>
                <c:pt idx="9193">
                  <c:v>4.1119384800000001</c:v>
                </c:pt>
                <c:pt idx="9194">
                  <c:v>4.1118082999999999</c:v>
                </c:pt>
                <c:pt idx="9195">
                  <c:v>4.1110558499999996</c:v>
                </c:pt>
                <c:pt idx="9196">
                  <c:v>4.1107654599999996</c:v>
                </c:pt>
                <c:pt idx="9197">
                  <c:v>4.1100139599999999</c:v>
                </c:pt>
                <c:pt idx="9198">
                  <c:v>4.1098732900000003</c:v>
                </c:pt>
                <c:pt idx="9199">
                  <c:v>4.1093721399999996</c:v>
                </c:pt>
                <c:pt idx="9200">
                  <c:v>4.1086101499999996</c:v>
                </c:pt>
                <c:pt idx="9201">
                  <c:v>4.1081991200000001</c:v>
                </c:pt>
                <c:pt idx="9202">
                  <c:v>4.1076674500000001</c:v>
                </c:pt>
                <c:pt idx="9203">
                  <c:v>4.1071767799999996</c:v>
                </c:pt>
                <c:pt idx="9204">
                  <c:v>4.1065454499999996</c:v>
                </c:pt>
                <c:pt idx="9205">
                  <c:v>4.1061945</c:v>
                </c:pt>
                <c:pt idx="9206">
                  <c:v>4.1056327799999996</c:v>
                </c:pt>
                <c:pt idx="9207">
                  <c:v>4.1052918399999996</c:v>
                </c:pt>
                <c:pt idx="9208">
                  <c:v>4.1046104400000001</c:v>
                </c:pt>
                <c:pt idx="9209">
                  <c:v>4.1040091500000004</c:v>
                </c:pt>
                <c:pt idx="9210">
                  <c:v>4.1035976400000003</c:v>
                </c:pt>
                <c:pt idx="9211">
                  <c:v>4.1032872200000003</c:v>
                </c:pt>
                <c:pt idx="9212">
                  <c:v>4.1025452600000003</c:v>
                </c:pt>
                <c:pt idx="9213">
                  <c:v>4.1020340900000001</c:v>
                </c:pt>
                <c:pt idx="9214">
                  <c:v>4.1015529600000002</c:v>
                </c:pt>
                <c:pt idx="9215">
                  <c:v>4.1011719700000002</c:v>
                </c:pt>
                <c:pt idx="9216">
                  <c:v>4.1007008599999999</c:v>
                </c:pt>
                <c:pt idx="9217">
                  <c:v>4.1000490200000002</c:v>
                </c:pt>
                <c:pt idx="9218">
                  <c:v>4.0996985400000003</c:v>
                </c:pt>
                <c:pt idx="9219">
                  <c:v>4.0990266799999997</c:v>
                </c:pt>
                <c:pt idx="9220">
                  <c:v>4.0984950099999997</c:v>
                </c:pt>
                <c:pt idx="9221">
                  <c:v>4.0980744400000004</c:v>
                </c:pt>
                <c:pt idx="9222">
                  <c:v>4.09770346</c:v>
                </c:pt>
                <c:pt idx="9223">
                  <c:v>4.0970621100000004</c:v>
                </c:pt>
                <c:pt idx="9224">
                  <c:v>4.0966210399999996</c:v>
                </c:pt>
                <c:pt idx="9225">
                  <c:v>4.0961194000000001</c:v>
                </c:pt>
                <c:pt idx="9226">
                  <c:v>4.0955381400000004</c:v>
                </c:pt>
                <c:pt idx="9227">
                  <c:v>4.0951371200000004</c:v>
                </c:pt>
                <c:pt idx="9228">
                  <c:v>4.0946364400000004</c:v>
                </c:pt>
                <c:pt idx="9229">
                  <c:v>4.0940547</c:v>
                </c:pt>
                <c:pt idx="9230">
                  <c:v>4.0935230300000001</c:v>
                </c:pt>
                <c:pt idx="9231">
                  <c:v>4.0929217299999996</c:v>
                </c:pt>
                <c:pt idx="9232">
                  <c:v>4.09257078</c:v>
                </c:pt>
                <c:pt idx="9233">
                  <c:v>4.0921998000000004</c:v>
                </c:pt>
                <c:pt idx="9234">
                  <c:v>4.09150934</c:v>
                </c:pt>
                <c:pt idx="9235">
                  <c:v>4.0910477600000004</c:v>
                </c:pt>
                <c:pt idx="9236">
                  <c:v>4.0905060799999999</c:v>
                </c:pt>
                <c:pt idx="9237">
                  <c:v>4.0902843500000001</c:v>
                </c:pt>
                <c:pt idx="9238">
                  <c:v>4.0896263099999999</c:v>
                </c:pt>
                <c:pt idx="9239">
                  <c:v>4.08909273</c:v>
                </c:pt>
                <c:pt idx="9240">
                  <c:v>4.0887222300000001</c:v>
                </c:pt>
                <c:pt idx="9241">
                  <c:v>4.0882210700000003</c:v>
                </c:pt>
                <c:pt idx="9242">
                  <c:v>4.08775902</c:v>
                </c:pt>
                <c:pt idx="9243">
                  <c:v>4.0873284300000003</c:v>
                </c:pt>
                <c:pt idx="9244">
                  <c:v>4.0868868799999998</c:v>
                </c:pt>
                <c:pt idx="9245">
                  <c:v>4.0861654300000003</c:v>
                </c:pt>
                <c:pt idx="9246">
                  <c:v>4.0858144799999998</c:v>
                </c:pt>
                <c:pt idx="9247">
                  <c:v>4.0851130500000004</c:v>
                </c:pt>
                <c:pt idx="9248">
                  <c:v>4.0847115499999997</c:v>
                </c:pt>
                <c:pt idx="9249">
                  <c:v>4.0842208900000001</c:v>
                </c:pt>
                <c:pt idx="9250">
                  <c:v>4.0838098499999997</c:v>
                </c:pt>
                <c:pt idx="9251">
                  <c:v>4.0833387400000003</c:v>
                </c:pt>
                <c:pt idx="9252">
                  <c:v>4.0829572699999996</c:v>
                </c:pt>
                <c:pt idx="9253">
                  <c:v>4.0822506000000001</c:v>
                </c:pt>
                <c:pt idx="9254">
                  <c:v>4.0813632000000002</c:v>
                </c:pt>
                <c:pt idx="9255">
                  <c:v>4.08110237</c:v>
                </c:pt>
                <c:pt idx="9256">
                  <c:v>4.0807018299999998</c:v>
                </c:pt>
                <c:pt idx="9257">
                  <c:v>4.0799903899999999</c:v>
                </c:pt>
                <c:pt idx="9258">
                  <c:v>4.0795888900000001</c:v>
                </c:pt>
                <c:pt idx="9259">
                  <c:v>4.0788273799999999</c:v>
                </c:pt>
                <c:pt idx="9260">
                  <c:v>4.07825565</c:v>
                </c:pt>
                <c:pt idx="9261">
                  <c:v>4.0779552499999996</c:v>
                </c:pt>
                <c:pt idx="9262">
                  <c:v>4.0773634899999998</c:v>
                </c:pt>
                <c:pt idx="9263">
                  <c:v>4.0770831100000002</c:v>
                </c:pt>
                <c:pt idx="9264">
                  <c:v>4.0764312699999996</c:v>
                </c:pt>
                <c:pt idx="9265">
                  <c:v>4.0760908100000002</c:v>
                </c:pt>
                <c:pt idx="9266">
                  <c:v>4.0754995300000001</c:v>
                </c:pt>
                <c:pt idx="9267">
                  <c:v>4.0749778699999997</c:v>
                </c:pt>
                <c:pt idx="9268">
                  <c:v>4.0743160200000004</c:v>
                </c:pt>
                <c:pt idx="9269">
                  <c:v>4.0737948399999997</c:v>
                </c:pt>
                <c:pt idx="9270">
                  <c:v>4.0735444999999997</c:v>
                </c:pt>
                <c:pt idx="9271">
                  <c:v>4.0728025399999996</c:v>
                </c:pt>
                <c:pt idx="9272">
                  <c:v>4.0723314300000002</c:v>
                </c:pt>
                <c:pt idx="9273">
                  <c:v>4.0717496899999999</c:v>
                </c:pt>
                <c:pt idx="9274">
                  <c:v>4.0711989400000004</c:v>
                </c:pt>
                <c:pt idx="9275">
                  <c:v>4.0708980600000002</c:v>
                </c:pt>
                <c:pt idx="9276">
                  <c:v>4.0702767399999997</c:v>
                </c:pt>
                <c:pt idx="9277">
                  <c:v>4.0698251699999997</c:v>
                </c:pt>
                <c:pt idx="9278">
                  <c:v>4.0694847100000002</c:v>
                </c:pt>
                <c:pt idx="9279">
                  <c:v>4.0688924799999997</c:v>
                </c:pt>
                <c:pt idx="9280">
                  <c:v>4.0685019499999999</c:v>
                </c:pt>
                <c:pt idx="9281">
                  <c:v>4.0678005199999996</c:v>
                </c:pt>
                <c:pt idx="9282">
                  <c:v>4.0675396900000003</c:v>
                </c:pt>
                <c:pt idx="9283">
                  <c:v>4.06689787</c:v>
                </c:pt>
                <c:pt idx="9284">
                  <c:v>4.0663866999999998</c:v>
                </c:pt>
                <c:pt idx="9285">
                  <c:v>4.0660057099999998</c:v>
                </c:pt>
                <c:pt idx="9286">
                  <c:v>4.0654067999999999</c:v>
                </c:pt>
                <c:pt idx="9287">
                  <c:v>4.0649409299999997</c:v>
                </c:pt>
                <c:pt idx="9288">
                  <c:v>4.0645127299999997</c:v>
                </c:pt>
                <c:pt idx="9289">
                  <c:v>4.0637593299999999</c:v>
                </c:pt>
                <c:pt idx="9290">
                  <c:v>4.0634207699999996</c:v>
                </c:pt>
                <c:pt idx="9291">
                  <c:v>4.0627913500000004</c:v>
                </c:pt>
                <c:pt idx="9292">
                  <c:v>4.0621671700000004</c:v>
                </c:pt>
                <c:pt idx="9293">
                  <c:v>4.0619163499999997</c:v>
                </c:pt>
                <c:pt idx="9294">
                  <c:v>4.0613446199999998</c:v>
                </c:pt>
                <c:pt idx="9295">
                  <c:v>4.0609435999999999</c:v>
                </c:pt>
                <c:pt idx="9296">
                  <c:v>4.0605826399999998</c:v>
                </c:pt>
                <c:pt idx="9297">
                  <c:v>4.0599608399999996</c:v>
                </c:pt>
                <c:pt idx="9298">
                  <c:v>4.0595102299999999</c:v>
                </c:pt>
                <c:pt idx="9299">
                  <c:v>4.0587582600000003</c:v>
                </c:pt>
                <c:pt idx="9300">
                  <c:v>4.0581769899999998</c:v>
                </c:pt>
                <c:pt idx="9301">
                  <c:v>4.05790615</c:v>
                </c:pt>
                <c:pt idx="9302">
                  <c:v>4.0573449100000003</c:v>
                </c:pt>
                <c:pt idx="9303">
                  <c:v>4.0570540399999997</c:v>
                </c:pt>
                <c:pt idx="9304">
                  <c:v>4.0564022099999999</c:v>
                </c:pt>
                <c:pt idx="9305">
                  <c:v>4.0561318399999999</c:v>
                </c:pt>
                <c:pt idx="9306">
                  <c:v>4.0555706000000002</c:v>
                </c:pt>
                <c:pt idx="9307">
                  <c:v>4.0548687000000001</c:v>
                </c:pt>
                <c:pt idx="9308">
                  <c:v>4.0544776899999997</c:v>
                </c:pt>
                <c:pt idx="9309">
                  <c:v>4.0538663899999996</c:v>
                </c:pt>
                <c:pt idx="9310">
                  <c:v>4.0534052799999998</c:v>
                </c:pt>
                <c:pt idx="9311">
                  <c:v>4.0529136699999997</c:v>
                </c:pt>
                <c:pt idx="9312">
                  <c:v>4.0524530399999996</c:v>
                </c:pt>
                <c:pt idx="9313">
                  <c:v>4.05174112</c:v>
                </c:pt>
                <c:pt idx="9314">
                  <c:v>4.0512695299999999</c:v>
                </c:pt>
                <c:pt idx="9315">
                  <c:v>4.0509090399999996</c:v>
                </c:pt>
                <c:pt idx="9316">
                  <c:v>4.0502672200000003</c:v>
                </c:pt>
                <c:pt idx="9317">
                  <c:v>4.0496959700000001</c:v>
                </c:pt>
                <c:pt idx="9318">
                  <c:v>4.0492148400000003</c:v>
                </c:pt>
                <c:pt idx="9319">
                  <c:v>4.0488438599999999</c:v>
                </c:pt>
                <c:pt idx="9320">
                  <c:v>4.0481519700000002</c:v>
                </c:pt>
                <c:pt idx="9321">
                  <c:v>4.0476713200000001</c:v>
                </c:pt>
                <c:pt idx="9322">
                  <c:v>4.0472502700000001</c:v>
                </c:pt>
                <c:pt idx="9323">
                  <c:v>4.0469088600000003</c:v>
                </c:pt>
                <c:pt idx="9324">
                  <c:v>4.0462274599999999</c:v>
                </c:pt>
                <c:pt idx="9325">
                  <c:v>4.0459766400000001</c:v>
                </c:pt>
                <c:pt idx="9326">
                  <c:v>4.0451149900000001</c:v>
                </c:pt>
                <c:pt idx="9327">
                  <c:v>4.0448741899999998</c:v>
                </c:pt>
                <c:pt idx="9328">
                  <c:v>4.0441622700000002</c:v>
                </c:pt>
                <c:pt idx="9329">
                  <c:v>4.0438919100000001</c:v>
                </c:pt>
                <c:pt idx="9330">
                  <c:v>4.0434107800000003</c:v>
                </c:pt>
                <c:pt idx="9331">
                  <c:v>4.04280901</c:v>
                </c:pt>
                <c:pt idx="9332">
                  <c:v>4.0424179999999996</c:v>
                </c:pt>
                <c:pt idx="9333">
                  <c:v>4.0418067000000004</c:v>
                </c:pt>
                <c:pt idx="9334">
                  <c:v>4.0412454599999998</c:v>
                </c:pt>
                <c:pt idx="9335">
                  <c:v>4.0407042500000001</c:v>
                </c:pt>
                <c:pt idx="9336">
                  <c:v>4.0403027500000004</c:v>
                </c:pt>
                <c:pt idx="9337">
                  <c:v>4.0400328600000002</c:v>
                </c:pt>
                <c:pt idx="9338">
                  <c:v>4.0392890000000001</c:v>
                </c:pt>
                <c:pt idx="9339">
                  <c:v>4.0390300799999999</c:v>
                </c:pt>
                <c:pt idx="9340">
                  <c:v>4.0381684299999998</c:v>
                </c:pt>
                <c:pt idx="9341">
                  <c:v>4.0377874399999998</c:v>
                </c:pt>
                <c:pt idx="9342">
                  <c:v>4.0372552900000001</c:v>
                </c:pt>
                <c:pt idx="9343">
                  <c:v>4.0370073299999998</c:v>
                </c:pt>
                <c:pt idx="9344">
                  <c:v>4.0363717100000001</c:v>
                </c:pt>
                <c:pt idx="9345">
                  <c:v>4.0356802900000002</c:v>
                </c:pt>
                <c:pt idx="9346">
                  <c:v>4.0352892899999997</c:v>
                </c:pt>
                <c:pt idx="9347">
                  <c:v>4.0347094500000003</c:v>
                </c:pt>
                <c:pt idx="9348">
                  <c:v>4.0342984199999998</c:v>
                </c:pt>
                <c:pt idx="9349">
                  <c:v>4.0338468599999997</c:v>
                </c:pt>
                <c:pt idx="9350">
                  <c:v>4.0331158599999997</c:v>
                </c:pt>
                <c:pt idx="9351">
                  <c:v>4.0329251299999997</c:v>
                </c:pt>
                <c:pt idx="9352">
                  <c:v>4.0320630099999999</c:v>
                </c:pt>
                <c:pt idx="9353">
                  <c:v>4.0319027900000002</c:v>
                </c:pt>
                <c:pt idx="9354">
                  <c:v>4.0313610999999998</c:v>
                </c:pt>
                <c:pt idx="9355">
                  <c:v>4.0307197600000002</c:v>
                </c:pt>
                <c:pt idx="9356">
                  <c:v>4.0303888299999997</c:v>
                </c:pt>
                <c:pt idx="9357">
                  <c:v>4.0299277299999998</c:v>
                </c:pt>
                <c:pt idx="9358">
                  <c:v>4.0293760299999999</c:v>
                </c:pt>
                <c:pt idx="9359">
                  <c:v>4.0288248099999997</c:v>
                </c:pt>
                <c:pt idx="9360">
                  <c:v>4.0282936100000004</c:v>
                </c:pt>
                <c:pt idx="9361">
                  <c:v>4.0277528800000004</c:v>
                </c:pt>
                <c:pt idx="9362">
                  <c:v>4.0274515199999996</c:v>
                </c:pt>
                <c:pt idx="9363">
                  <c:v>4.0268302</c:v>
                </c:pt>
                <c:pt idx="9364">
                  <c:v>4.0263490700000002</c:v>
                </c:pt>
                <c:pt idx="9365">
                  <c:v>4.0259280200000003</c:v>
                </c:pt>
                <c:pt idx="9366">
                  <c:v>4.0254268599999996</c:v>
                </c:pt>
                <c:pt idx="9367">
                  <c:v>4.02482557</c:v>
                </c:pt>
                <c:pt idx="9368">
                  <c:v>4.0242438299999996</c:v>
                </c:pt>
                <c:pt idx="9369">
                  <c:v>4.0236320499999998</c:v>
                </c:pt>
                <c:pt idx="9370">
                  <c:v>4.0231714199999997</c:v>
                </c:pt>
                <c:pt idx="9371">
                  <c:v>4.0228204700000001</c:v>
                </c:pt>
                <c:pt idx="9372">
                  <c:v>4.0221486100000003</c:v>
                </c:pt>
                <c:pt idx="9373">
                  <c:v>4.0216474499999997</c:v>
                </c:pt>
                <c:pt idx="9374">
                  <c:v>4.0215473199999998</c:v>
                </c:pt>
                <c:pt idx="9375">
                  <c:v>4.0208053599999998</c:v>
                </c:pt>
                <c:pt idx="9376">
                  <c:v>4.0202140799999997</c:v>
                </c:pt>
                <c:pt idx="9377">
                  <c:v>4.0200734100000002</c:v>
                </c:pt>
                <c:pt idx="9378">
                  <c:v>4.0192813899999997</c:v>
                </c:pt>
                <c:pt idx="9379">
                  <c:v>4.0189204199999997</c:v>
                </c:pt>
                <c:pt idx="9380">
                  <c:v>4.0183796899999997</c:v>
                </c:pt>
                <c:pt idx="9381">
                  <c:v>4.0178079599999998</c:v>
                </c:pt>
                <c:pt idx="9382">
                  <c:v>4.0172672299999999</c:v>
                </c:pt>
                <c:pt idx="9383">
                  <c:v>4.0168156599999998</c:v>
                </c:pt>
                <c:pt idx="9384">
                  <c:v>4.0161042199999999</c:v>
                </c:pt>
                <c:pt idx="9385">
                  <c:v>4.0159635500000004</c:v>
                </c:pt>
                <c:pt idx="9386">
                  <c:v>4.0152921700000004</c:v>
                </c:pt>
                <c:pt idx="9387">
                  <c:v>4.0148706399999998</c:v>
                </c:pt>
                <c:pt idx="9388">
                  <c:v>4.0142993899999997</c:v>
                </c:pt>
                <c:pt idx="9389">
                  <c:v>4.0136470800000001</c:v>
                </c:pt>
                <c:pt idx="9390">
                  <c:v>4.0134577800000004</c:v>
                </c:pt>
                <c:pt idx="9391">
                  <c:v>4.0126943600000002</c:v>
                </c:pt>
                <c:pt idx="9392">
                  <c:v>4.0125265099999998</c:v>
                </c:pt>
                <c:pt idx="9393">
                  <c:v>4.0117130300000001</c:v>
                </c:pt>
                <c:pt idx="9394">
                  <c:v>4.0114126199999998</c:v>
                </c:pt>
                <c:pt idx="9395">
                  <c:v>4.01089144</c:v>
                </c:pt>
                <c:pt idx="9396">
                  <c:v>4.0101795200000003</c:v>
                </c:pt>
                <c:pt idx="9397">
                  <c:v>4.0097680100000002</c:v>
                </c:pt>
                <c:pt idx="9398">
                  <c:v>4.00920582</c:v>
                </c:pt>
                <c:pt idx="9399">
                  <c:v>4.0087957400000001</c:v>
                </c:pt>
                <c:pt idx="9400">
                  <c:v>4.0084552799999997</c:v>
                </c:pt>
                <c:pt idx="9401">
                  <c:v>4.0077233300000001</c:v>
                </c:pt>
                <c:pt idx="9402">
                  <c:v>4.0072321899999999</c:v>
                </c:pt>
                <c:pt idx="9403">
                  <c:v>4.0068511999999998</c:v>
                </c:pt>
                <c:pt idx="9404">
                  <c:v>4.0061793300000001</c:v>
                </c:pt>
                <c:pt idx="9405">
                  <c:v>4.0057487500000004</c:v>
                </c:pt>
                <c:pt idx="9406">
                  <c:v>4.0053372400000002</c:v>
                </c:pt>
                <c:pt idx="9407">
                  <c:v>4.0046162599999997</c:v>
                </c:pt>
                <c:pt idx="9408">
                  <c:v>4.0042848600000003</c:v>
                </c:pt>
                <c:pt idx="9409">
                  <c:v>4.0038037299999996</c:v>
                </c:pt>
                <c:pt idx="9410">
                  <c:v>4.0033626599999996</c:v>
                </c:pt>
                <c:pt idx="9411">
                  <c:v>4.0029115700000002</c:v>
                </c:pt>
                <c:pt idx="9412">
                  <c:v>4.00228977</c:v>
                </c:pt>
                <c:pt idx="9413">
                  <c:v>4.0017590500000004</c:v>
                </c:pt>
                <c:pt idx="9414">
                  <c:v>4.0012974699999999</c:v>
                </c:pt>
                <c:pt idx="9415">
                  <c:v>4.0009570099999996</c:v>
                </c:pt>
                <c:pt idx="9416">
                  <c:v>4.0003852799999997</c:v>
                </c:pt>
                <c:pt idx="9417">
                  <c:v>3.9999144100000001</c:v>
                </c:pt>
                <c:pt idx="9418">
                  <c:v>3.9995036100000001</c:v>
                </c:pt>
                <c:pt idx="9419">
                  <c:v>3.99878168</c:v>
                </c:pt>
                <c:pt idx="9420">
                  <c:v>3.9982504799999998</c:v>
                </c:pt>
                <c:pt idx="9421">
                  <c:v>3.9978895200000002</c:v>
                </c:pt>
                <c:pt idx="9422">
                  <c:v>3.9972076400000001</c:v>
                </c:pt>
                <c:pt idx="9423">
                  <c:v>3.99661613</c:v>
                </c:pt>
                <c:pt idx="9424">
                  <c:v>3.9960849299999999</c:v>
                </c:pt>
                <c:pt idx="9425">
                  <c:v>3.9959447400000001</c:v>
                </c:pt>
                <c:pt idx="9426">
                  <c:v>3.9953231800000002</c:v>
                </c:pt>
                <c:pt idx="9427">
                  <c:v>3.99481201</c:v>
                </c:pt>
                <c:pt idx="9428">
                  <c:v>3.9941403900000001</c:v>
                </c:pt>
                <c:pt idx="9429">
                  <c:v>3.9937591600000002</c:v>
                </c:pt>
                <c:pt idx="9430">
                  <c:v>3.9932582399999998</c:v>
                </c:pt>
                <c:pt idx="9431">
                  <c:v>3.9928069100000001</c:v>
                </c:pt>
                <c:pt idx="9432">
                  <c:v>3.9923059900000002</c:v>
                </c:pt>
                <c:pt idx="9433">
                  <c:v>3.9917144800000002</c:v>
                </c:pt>
                <c:pt idx="9434">
                  <c:v>3.9913132199999999</c:v>
                </c:pt>
                <c:pt idx="9435">
                  <c:v>3.9907920400000001</c:v>
                </c:pt>
                <c:pt idx="9436">
                  <c:v>3.9905312099999999</c:v>
                </c:pt>
                <c:pt idx="9437">
                  <c:v>3.9900000100000002</c:v>
                </c:pt>
                <c:pt idx="9438">
                  <c:v>3.98925829</c:v>
                </c:pt>
                <c:pt idx="9439">
                  <c:v>3.9887568999999998</c:v>
                </c:pt>
                <c:pt idx="9440">
                  <c:v>3.9882759999999999</c:v>
                </c:pt>
                <c:pt idx="9441">
                  <c:v>3.9876947399999998</c:v>
                </c:pt>
                <c:pt idx="9442">
                  <c:v>3.9871628299999999</c:v>
                </c:pt>
                <c:pt idx="9443">
                  <c:v>3.9868934199999999</c:v>
                </c:pt>
                <c:pt idx="9444">
                  <c:v>3.9862811599999999</c:v>
                </c:pt>
                <c:pt idx="9445">
                  <c:v>3.9856157300000001</c:v>
                </c:pt>
                <c:pt idx="9446">
                  <c:v>3.9856092900000002</c:v>
                </c:pt>
                <c:pt idx="9447">
                  <c:v>3.9848172700000002</c:v>
                </c:pt>
                <c:pt idx="9448">
                  <c:v>3.9843761899999999</c:v>
                </c:pt>
                <c:pt idx="9449">
                  <c:v>3.9837348499999998</c:v>
                </c:pt>
                <c:pt idx="9450">
                  <c:v>3.9833939100000002</c:v>
                </c:pt>
                <c:pt idx="9451">
                  <c:v>3.9827926200000001</c:v>
                </c:pt>
                <c:pt idx="9452">
                  <c:v>3.9824719399999999</c:v>
                </c:pt>
                <c:pt idx="9453">
                  <c:v>3.9816694300000002</c:v>
                </c:pt>
                <c:pt idx="9454">
                  <c:v>3.9813687799999999</c:v>
                </c:pt>
                <c:pt idx="9455">
                  <c:v>3.98071742</c:v>
                </c:pt>
                <c:pt idx="9456">
                  <c:v>3.9802157899999999</c:v>
                </c:pt>
                <c:pt idx="9457">
                  <c:v>3.9797651799999998</c:v>
                </c:pt>
                <c:pt idx="9458">
                  <c:v>3.9794042100000002</c:v>
                </c:pt>
                <c:pt idx="9459">
                  <c:v>3.9787924299999999</c:v>
                </c:pt>
                <c:pt idx="9460">
                  <c:v>3.9783518299999998</c:v>
                </c:pt>
                <c:pt idx="9461">
                  <c:v>3.9780607200000002</c:v>
                </c:pt>
                <c:pt idx="9462">
                  <c:v>3.9773292499999999</c:v>
                </c:pt>
                <c:pt idx="9463">
                  <c:v>3.9767980600000001</c:v>
                </c:pt>
                <c:pt idx="9464">
                  <c:v>3.97637653</c:v>
                </c:pt>
                <c:pt idx="9465">
                  <c:v>3.97594571</c:v>
                </c:pt>
                <c:pt idx="9466">
                  <c:v>3.9752738500000002</c:v>
                </c:pt>
                <c:pt idx="9467">
                  <c:v>3.9748930900000001</c:v>
                </c:pt>
                <c:pt idx="9468">
                  <c:v>3.9742915600000002</c:v>
                </c:pt>
                <c:pt idx="9469">
                  <c:v>3.9738307000000002</c:v>
                </c:pt>
                <c:pt idx="9470">
                  <c:v>3.97337914</c:v>
                </c:pt>
                <c:pt idx="9471">
                  <c:v>3.97273779</c:v>
                </c:pt>
                <c:pt idx="9472">
                  <c:v>3.97258735</c:v>
                </c:pt>
                <c:pt idx="9473">
                  <c:v>3.97181535</c:v>
                </c:pt>
                <c:pt idx="9474">
                  <c:v>3.9714446099999998</c:v>
                </c:pt>
                <c:pt idx="9475">
                  <c:v>3.9706728500000001</c:v>
                </c:pt>
                <c:pt idx="9476">
                  <c:v>3.9704322799999998</c:v>
                </c:pt>
                <c:pt idx="9477">
                  <c:v>3.9697403900000001</c:v>
                </c:pt>
                <c:pt idx="9478">
                  <c:v>3.9690787799999998</c:v>
                </c:pt>
                <c:pt idx="9479">
                  <c:v>3.9687080400000001</c:v>
                </c:pt>
                <c:pt idx="9480">
                  <c:v>3.9684171699999999</c:v>
                </c:pt>
                <c:pt idx="9481">
                  <c:v>3.9677655700000001</c:v>
                </c:pt>
                <c:pt idx="9482">
                  <c:v>3.9671437699999998</c:v>
                </c:pt>
                <c:pt idx="9483">
                  <c:v>3.96680331</c:v>
                </c:pt>
                <c:pt idx="9484">
                  <c:v>3.9661715000000002</c:v>
                </c:pt>
                <c:pt idx="9485">
                  <c:v>3.9656407800000002</c:v>
                </c:pt>
                <c:pt idx="9486">
                  <c:v>3.9653296500000002</c:v>
                </c:pt>
                <c:pt idx="9487">
                  <c:v>3.96459794</c:v>
                </c:pt>
                <c:pt idx="9488">
                  <c:v>3.9641971599999999</c:v>
                </c:pt>
                <c:pt idx="9489">
                  <c:v>3.9639163000000002</c:v>
                </c:pt>
                <c:pt idx="9490">
                  <c:v>3.96316457</c:v>
                </c:pt>
                <c:pt idx="9491">
                  <c:v>3.9626731899999998</c:v>
                </c:pt>
                <c:pt idx="9492">
                  <c:v>3.9623017300000001</c:v>
                </c:pt>
                <c:pt idx="9493">
                  <c:v>3.9617810200000001</c:v>
                </c:pt>
                <c:pt idx="9494">
                  <c:v>3.9611110699999998</c:v>
                </c:pt>
                <c:pt idx="9495">
                  <c:v>3.9606676099999998</c:v>
                </c:pt>
                <c:pt idx="9496">
                  <c:v>3.9602446599999999</c:v>
                </c:pt>
                <c:pt idx="9497">
                  <c:v>3.9597477900000002</c:v>
                </c:pt>
                <c:pt idx="9498">
                  <c:v>3.9594154399999999</c:v>
                </c:pt>
                <c:pt idx="9499">
                  <c:v>3.9586031400000001</c:v>
                </c:pt>
                <c:pt idx="9500">
                  <c:v>3.9580216400000001</c:v>
                </c:pt>
                <c:pt idx="9501">
                  <c:v>3.9575004599999999</c:v>
                </c:pt>
                <c:pt idx="9502">
                  <c:v>3.9572901699999998</c:v>
                </c:pt>
                <c:pt idx="9503">
                  <c:v>3.9566984199999999</c:v>
                </c:pt>
                <c:pt idx="9504">
                  <c:v>3.9562776099999999</c:v>
                </c:pt>
                <c:pt idx="9505">
                  <c:v>3.9557261499999998</c:v>
                </c:pt>
                <c:pt idx="9506">
                  <c:v>3.95507455</c:v>
                </c:pt>
                <c:pt idx="9507">
                  <c:v>3.9548239700000001</c:v>
                </c:pt>
                <c:pt idx="9508">
                  <c:v>3.9543127999999999</c:v>
                </c:pt>
                <c:pt idx="9509">
                  <c:v>3.9537012599999999</c:v>
                </c:pt>
                <c:pt idx="9510">
                  <c:v>3.95303965</c:v>
                </c:pt>
                <c:pt idx="9511">
                  <c:v>3.9526085900000001</c:v>
                </c:pt>
                <c:pt idx="9512">
                  <c:v>3.9523279699999998</c:v>
                </c:pt>
                <c:pt idx="9513">
                  <c:v>3.9515459499999999</c:v>
                </c:pt>
                <c:pt idx="9514">
                  <c:v>3.9510450399999999</c:v>
                </c:pt>
                <c:pt idx="9515">
                  <c:v>3.9506237500000001</c:v>
                </c:pt>
                <c:pt idx="9516">
                  <c:v>3.95028281</c:v>
                </c:pt>
                <c:pt idx="9517">
                  <c:v>3.9497315899999998</c:v>
                </c:pt>
                <c:pt idx="9518">
                  <c:v>3.9493205499999999</c:v>
                </c:pt>
                <c:pt idx="9519">
                  <c:v>3.9485688200000002</c:v>
                </c:pt>
                <c:pt idx="9520">
                  <c:v>3.94829798</c:v>
                </c:pt>
                <c:pt idx="9521">
                  <c:v>3.9475262199999999</c:v>
                </c:pt>
                <c:pt idx="9522">
                  <c:v>3.94729543</c:v>
                </c:pt>
                <c:pt idx="9523">
                  <c:v>3.94676399</c:v>
                </c:pt>
                <c:pt idx="9524">
                  <c:v>3.9462230200000001</c:v>
                </c:pt>
                <c:pt idx="9525">
                  <c:v>3.9456112399999999</c:v>
                </c:pt>
                <c:pt idx="9526">
                  <c:v>3.94528079</c:v>
                </c:pt>
                <c:pt idx="9527">
                  <c:v>3.94471908</c:v>
                </c:pt>
                <c:pt idx="9528">
                  <c:v>3.9442076699999999</c:v>
                </c:pt>
                <c:pt idx="9529">
                  <c:v>3.9438469399999998</c:v>
                </c:pt>
                <c:pt idx="9530">
                  <c:v>3.9431052200000001</c:v>
                </c:pt>
                <c:pt idx="9531">
                  <c:v>3.9427242300000001</c:v>
                </c:pt>
                <c:pt idx="9532">
                  <c:v>3.9423031800000001</c:v>
                </c:pt>
                <c:pt idx="9533">
                  <c:v>3.9417116600000002</c:v>
                </c:pt>
                <c:pt idx="9534">
                  <c:v>3.9414009999999999</c:v>
                </c:pt>
                <c:pt idx="9535">
                  <c:v>3.94075942</c:v>
                </c:pt>
                <c:pt idx="9536">
                  <c:v>3.9401981799999999</c:v>
                </c:pt>
                <c:pt idx="9537">
                  <c:v>3.9397468600000001</c:v>
                </c:pt>
                <c:pt idx="9538">
                  <c:v>3.93896508</c:v>
                </c:pt>
                <c:pt idx="9539">
                  <c:v>3.9388048599999999</c:v>
                </c:pt>
                <c:pt idx="9540">
                  <c:v>3.9380128399999998</c:v>
                </c:pt>
                <c:pt idx="9541">
                  <c:v>3.93781209</c:v>
                </c:pt>
                <c:pt idx="9542">
                  <c:v>3.9371809999999998</c:v>
                </c:pt>
                <c:pt idx="9543">
                  <c:v>3.93687034</c:v>
                </c:pt>
                <c:pt idx="9544">
                  <c:v>3.9358568200000001</c:v>
                </c:pt>
                <c:pt idx="9545">
                  <c:v>3.9352059399999999</c:v>
                </c:pt>
                <c:pt idx="9546">
                  <c:v>3.9347662900000002</c:v>
                </c:pt>
                <c:pt idx="9547">
                  <c:v>3.93446374</c:v>
                </c:pt>
                <c:pt idx="9548">
                  <c:v>3.9336910199999999</c:v>
                </c:pt>
                <c:pt idx="9549">
                  <c:v>3.9332118</c:v>
                </c:pt>
                <c:pt idx="9550">
                  <c:v>3.9328200799999999</c:v>
                </c:pt>
                <c:pt idx="9551">
                  <c:v>3.9322285699999999</c:v>
                </c:pt>
                <c:pt idx="9552">
                  <c:v>3.9317975000000001</c:v>
                </c:pt>
                <c:pt idx="9553">
                  <c:v>3.9313766999999999</c:v>
                </c:pt>
                <c:pt idx="9554">
                  <c:v>3.93084502</c:v>
                </c:pt>
                <c:pt idx="9555">
                  <c:v>3.9302437299999999</c:v>
                </c:pt>
                <c:pt idx="9556">
                  <c:v>3.9298629799999998</c:v>
                </c:pt>
                <c:pt idx="9557">
                  <c:v>3.9292814699999998</c:v>
                </c:pt>
                <c:pt idx="9558">
                  <c:v>3.9286398899999999</c:v>
                </c:pt>
                <c:pt idx="9559">
                  <c:v>3.9281184699999998</c:v>
                </c:pt>
                <c:pt idx="9560">
                  <c:v>3.9277277000000002</c:v>
                </c:pt>
                <c:pt idx="9561">
                  <c:v>3.9271462000000001</c:v>
                </c:pt>
                <c:pt idx="9562">
                  <c:v>3.9268655799999999</c:v>
                </c:pt>
                <c:pt idx="9563">
                  <c:v>3.9264242600000001</c:v>
                </c:pt>
                <c:pt idx="9564">
                  <c:v>3.9257826800000002</c:v>
                </c:pt>
                <c:pt idx="9565">
                  <c:v>3.92541194</c:v>
                </c:pt>
                <c:pt idx="9566">
                  <c:v>3.92504096</c:v>
                </c:pt>
                <c:pt idx="9567">
                  <c:v>3.92418909</c:v>
                </c:pt>
                <c:pt idx="9568">
                  <c:v>3.92389798</c:v>
                </c:pt>
                <c:pt idx="9569">
                  <c:v>3.9234569100000001</c:v>
                </c:pt>
                <c:pt idx="9570">
                  <c:v>3.9229660000000002</c:v>
                </c:pt>
                <c:pt idx="9571">
                  <c:v>3.92247462</c:v>
                </c:pt>
                <c:pt idx="9572">
                  <c:v>3.9218330400000001</c:v>
                </c:pt>
                <c:pt idx="9573">
                  <c:v>3.9214122300000001</c:v>
                </c:pt>
                <c:pt idx="9574">
                  <c:v>3.9209208499999999</c:v>
                </c:pt>
                <c:pt idx="9575">
                  <c:v>3.92023945</c:v>
                </c:pt>
                <c:pt idx="9576">
                  <c:v>3.9198784799999999</c:v>
                </c:pt>
                <c:pt idx="9577">
                  <c:v>3.9193573000000002</c:v>
                </c:pt>
                <c:pt idx="9578">
                  <c:v>3.9190061100000002</c:v>
                </c:pt>
                <c:pt idx="9579">
                  <c:v>3.91844511</c:v>
                </c:pt>
                <c:pt idx="9580">
                  <c:v>3.9179036599999999</c:v>
                </c:pt>
                <c:pt idx="9581">
                  <c:v>3.91723204</c:v>
                </c:pt>
                <c:pt idx="9582">
                  <c:v>3.9168510400000001</c:v>
                </c:pt>
                <c:pt idx="9583">
                  <c:v>3.9163699200000002</c:v>
                </c:pt>
                <c:pt idx="9584">
                  <c:v>3.91580868</c:v>
                </c:pt>
                <c:pt idx="9585">
                  <c:v>3.9152569800000001</c:v>
                </c:pt>
                <c:pt idx="9586">
                  <c:v>3.9149365399999998</c:v>
                </c:pt>
                <c:pt idx="9587">
                  <c:v>3.9142744500000002</c:v>
                </c:pt>
                <c:pt idx="9588">
                  <c:v>3.9139537799999999</c:v>
                </c:pt>
                <c:pt idx="9589">
                  <c:v>3.9134025600000002</c:v>
                </c:pt>
                <c:pt idx="9590">
                  <c:v>3.9128012700000001</c:v>
                </c:pt>
                <c:pt idx="9591">
                  <c:v>3.9123802200000002</c:v>
                </c:pt>
                <c:pt idx="9592">
                  <c:v>3.9120392800000001</c:v>
                </c:pt>
                <c:pt idx="9593">
                  <c:v>3.9113676499999999</c:v>
                </c:pt>
                <c:pt idx="9594">
                  <c:v>3.9109668700000002</c:v>
                </c:pt>
                <c:pt idx="9595">
                  <c:v>3.9104054000000001</c:v>
                </c:pt>
                <c:pt idx="9596">
                  <c:v>3.9098038700000002</c:v>
                </c:pt>
                <c:pt idx="9597">
                  <c:v>3.9093329899999998</c:v>
                </c:pt>
                <c:pt idx="9598">
                  <c:v>3.9089307799999999</c:v>
                </c:pt>
                <c:pt idx="9599">
                  <c:v>3.9083302</c:v>
                </c:pt>
                <c:pt idx="9600">
                  <c:v>3.9077289099999999</c:v>
                </c:pt>
                <c:pt idx="9601">
                  <c:v>3.9072983300000002</c:v>
                </c:pt>
                <c:pt idx="9602">
                  <c:v>3.9069166200000001</c:v>
                </c:pt>
                <c:pt idx="9603">
                  <c:v>3.9063355899999999</c:v>
                </c:pt>
                <c:pt idx="9604">
                  <c:v>3.9058342000000001</c:v>
                </c:pt>
                <c:pt idx="9605">
                  <c:v>3.9055733699999999</c:v>
                </c:pt>
                <c:pt idx="9606">
                  <c:v>3.9050118899999999</c:v>
                </c:pt>
                <c:pt idx="9607">
                  <c:v>3.9044606700000002</c:v>
                </c:pt>
                <c:pt idx="9608">
                  <c:v>3.9037993000000002</c:v>
                </c:pt>
                <c:pt idx="9609">
                  <c:v>3.9033076800000002</c:v>
                </c:pt>
                <c:pt idx="9610">
                  <c:v>3.9030573400000002</c:v>
                </c:pt>
                <c:pt idx="9611">
                  <c:v>3.9024758300000002</c:v>
                </c:pt>
                <c:pt idx="9612">
                  <c:v>3.90193462</c:v>
                </c:pt>
                <c:pt idx="9613">
                  <c:v>3.9014434800000002</c:v>
                </c:pt>
                <c:pt idx="9614">
                  <c:v>3.9008917799999998</c:v>
                </c:pt>
                <c:pt idx="9615">
                  <c:v>3.9004406899999999</c:v>
                </c:pt>
                <c:pt idx="9616">
                  <c:v>3.89994979</c:v>
                </c:pt>
                <c:pt idx="9617">
                  <c:v>3.8992881800000001</c:v>
                </c:pt>
                <c:pt idx="9618">
                  <c:v>3.8988871600000001</c:v>
                </c:pt>
                <c:pt idx="9619">
                  <c:v>3.8984663500000001</c:v>
                </c:pt>
                <c:pt idx="9620">
                  <c:v>3.8979246600000002</c:v>
                </c:pt>
                <c:pt idx="9621">
                  <c:v>3.8973832100000001</c:v>
                </c:pt>
                <c:pt idx="9622">
                  <c:v>3.89699244</c:v>
                </c:pt>
                <c:pt idx="9623">
                  <c:v>3.8964312099999998</c:v>
                </c:pt>
                <c:pt idx="9624">
                  <c:v>3.89593005</c:v>
                </c:pt>
                <c:pt idx="9625">
                  <c:v>3.8954784899999999</c:v>
                </c:pt>
                <c:pt idx="9626">
                  <c:v>3.8949174900000001</c:v>
                </c:pt>
                <c:pt idx="9627">
                  <c:v>3.8945162299999998</c:v>
                </c:pt>
                <c:pt idx="9628">
                  <c:v>3.8937943000000002</c:v>
                </c:pt>
                <c:pt idx="9629">
                  <c:v>3.89336371</c:v>
                </c:pt>
                <c:pt idx="9630">
                  <c:v>3.8928823499999998</c:v>
                </c:pt>
                <c:pt idx="9631">
                  <c:v>3.8923108599999998</c:v>
                </c:pt>
                <c:pt idx="9632">
                  <c:v>3.8918497599999999</c:v>
                </c:pt>
                <c:pt idx="9633">
                  <c:v>3.8916091900000001</c:v>
                </c:pt>
                <c:pt idx="9634">
                  <c:v>3.8908674699999999</c:v>
                </c:pt>
                <c:pt idx="9635">
                  <c:v>3.8901555499999998</c:v>
                </c:pt>
                <c:pt idx="9636">
                  <c:v>3.88983488</c:v>
                </c:pt>
                <c:pt idx="9637">
                  <c:v>3.8892636299999999</c:v>
                </c:pt>
                <c:pt idx="9638">
                  <c:v>3.8889026599999998</c:v>
                </c:pt>
                <c:pt idx="9639">
                  <c:v>3.8882510699999999</c:v>
                </c:pt>
                <c:pt idx="9640">
                  <c:v>3.8877899600000001</c:v>
                </c:pt>
                <c:pt idx="9641">
                  <c:v>3.8873186099999999</c:v>
                </c:pt>
                <c:pt idx="9642">
                  <c:v>3.8866872799999999</c:v>
                </c:pt>
                <c:pt idx="9643">
                  <c:v>3.8865268199999998</c:v>
                </c:pt>
                <c:pt idx="9644">
                  <c:v>3.8858449500000001</c:v>
                </c:pt>
                <c:pt idx="9645">
                  <c:v>3.8852839499999998</c:v>
                </c:pt>
                <c:pt idx="9646">
                  <c:v>3.88486266</c:v>
                </c:pt>
                <c:pt idx="9647">
                  <c:v>3.8843314599999998</c:v>
                </c:pt>
                <c:pt idx="9648">
                  <c:v>3.8837099099999999</c:v>
                </c:pt>
                <c:pt idx="9649">
                  <c:v>3.8832783700000002</c:v>
                </c:pt>
                <c:pt idx="9650">
                  <c:v>3.88290691</c:v>
                </c:pt>
                <c:pt idx="9651">
                  <c:v>3.8822367199999999</c:v>
                </c:pt>
                <c:pt idx="9652">
                  <c:v>3.88183451</c:v>
                </c:pt>
                <c:pt idx="9653">
                  <c:v>3.8812935400000002</c:v>
                </c:pt>
                <c:pt idx="9654">
                  <c:v>3.8807725899999999</c:v>
                </c:pt>
                <c:pt idx="9655">
                  <c:v>3.8802514100000001</c:v>
                </c:pt>
                <c:pt idx="9656">
                  <c:v>3.8797600299999999</c:v>
                </c:pt>
                <c:pt idx="9657">
                  <c:v>3.8793792699999998</c:v>
                </c:pt>
                <c:pt idx="9658">
                  <c:v>3.87870765</c:v>
                </c:pt>
                <c:pt idx="9659">
                  <c:v>3.8782465500000001</c:v>
                </c:pt>
                <c:pt idx="9660">
                  <c:v>3.8777751899999999</c:v>
                </c:pt>
                <c:pt idx="9661">
                  <c:v>3.8774242399999999</c:v>
                </c:pt>
                <c:pt idx="9662">
                  <c:v>3.87669277</c:v>
                </c:pt>
                <c:pt idx="9663">
                  <c:v>3.87649226</c:v>
                </c:pt>
                <c:pt idx="9664">
                  <c:v>3.8758306500000002</c:v>
                </c:pt>
                <c:pt idx="9665">
                  <c:v>3.87529945</c:v>
                </c:pt>
                <c:pt idx="9666">
                  <c:v>3.87472796</c:v>
                </c:pt>
                <c:pt idx="9667">
                  <c:v>3.8744168299999999</c:v>
                </c:pt>
                <c:pt idx="9668">
                  <c:v>3.8738358000000002</c:v>
                </c:pt>
                <c:pt idx="9669">
                  <c:v>3.8733947299999998</c:v>
                </c:pt>
                <c:pt idx="9670">
                  <c:v>3.8727231</c:v>
                </c:pt>
                <c:pt idx="9671">
                  <c:v>3.8722119300000002</c:v>
                </c:pt>
                <c:pt idx="9672">
                  <c:v>3.8718912599999999</c:v>
                </c:pt>
                <c:pt idx="9673">
                  <c:v>3.87141943</c:v>
                </c:pt>
                <c:pt idx="9674">
                  <c:v>3.8708383999999998</c:v>
                </c:pt>
                <c:pt idx="9675">
                  <c:v>3.87031722</c:v>
                </c:pt>
                <c:pt idx="9676">
                  <c:v>3.86973572</c:v>
                </c:pt>
                <c:pt idx="9677">
                  <c:v>3.8692746200000001</c:v>
                </c:pt>
                <c:pt idx="9678">
                  <c:v>3.8688037400000002</c:v>
                </c:pt>
                <c:pt idx="9679">
                  <c:v>3.86838222</c:v>
                </c:pt>
                <c:pt idx="9680">
                  <c:v>3.8678813000000001</c:v>
                </c:pt>
                <c:pt idx="9681">
                  <c:v>3.8674702600000002</c:v>
                </c:pt>
                <c:pt idx="9682">
                  <c:v>3.8667182900000001</c:v>
                </c:pt>
                <c:pt idx="9683">
                  <c:v>3.8663072600000001</c:v>
                </c:pt>
                <c:pt idx="9684">
                  <c:v>3.8657963299999998</c:v>
                </c:pt>
                <c:pt idx="9685">
                  <c:v>3.86533499</c:v>
                </c:pt>
                <c:pt idx="9686">
                  <c:v>3.8648137999999999</c:v>
                </c:pt>
                <c:pt idx="9687">
                  <c:v>3.86419201</c:v>
                </c:pt>
                <c:pt idx="9688">
                  <c:v>3.8639917399999999</c:v>
                </c:pt>
                <c:pt idx="9689">
                  <c:v>3.8634302599999999</c:v>
                </c:pt>
                <c:pt idx="9690">
                  <c:v>3.8628189599999998</c:v>
                </c:pt>
                <c:pt idx="9691">
                  <c:v>3.8622174299999998</c:v>
                </c:pt>
                <c:pt idx="9692">
                  <c:v>3.8619263199999998</c:v>
                </c:pt>
                <c:pt idx="9693">
                  <c:v>3.8612449199999999</c:v>
                </c:pt>
                <c:pt idx="9694">
                  <c:v>3.8607740399999999</c:v>
                </c:pt>
                <c:pt idx="9695">
                  <c:v>3.86043286</c:v>
                </c:pt>
                <c:pt idx="9696">
                  <c:v>3.85986137</c:v>
                </c:pt>
                <c:pt idx="9697">
                  <c:v>3.8595206700000002</c:v>
                </c:pt>
                <c:pt idx="9698">
                  <c:v>3.85915995</c:v>
                </c:pt>
                <c:pt idx="9699">
                  <c:v>3.8582477599999998</c:v>
                </c:pt>
                <c:pt idx="9700">
                  <c:v>3.8578166999999999</c:v>
                </c:pt>
                <c:pt idx="9701">
                  <c:v>3.85717511</c:v>
                </c:pt>
                <c:pt idx="9702">
                  <c:v>3.85675502</c:v>
                </c:pt>
                <c:pt idx="9703">
                  <c:v>3.8562440900000001</c:v>
                </c:pt>
                <c:pt idx="9704">
                  <c:v>3.8560304599999999</c:v>
                </c:pt>
                <c:pt idx="9705">
                  <c:v>3.8554499099999999</c:v>
                </c:pt>
                <c:pt idx="9706">
                  <c:v>3.8547101000000001</c:v>
                </c:pt>
                <c:pt idx="9707">
                  <c:v>3.8542578199999999</c:v>
                </c:pt>
                <c:pt idx="9708">
                  <c:v>3.8535862000000001</c:v>
                </c:pt>
                <c:pt idx="9709">
                  <c:v>3.8533456300000002</c:v>
                </c:pt>
                <c:pt idx="9710">
                  <c:v>3.8527941700000001</c:v>
                </c:pt>
                <c:pt idx="9711">
                  <c:v>3.85238338</c:v>
                </c:pt>
                <c:pt idx="9712">
                  <c:v>3.8519423000000002</c:v>
                </c:pt>
                <c:pt idx="9713">
                  <c:v>3.8512306199999999</c:v>
                </c:pt>
                <c:pt idx="9714">
                  <c:v>3.8508496299999999</c:v>
                </c:pt>
                <c:pt idx="9715">
                  <c:v>3.85025811</c:v>
                </c:pt>
                <c:pt idx="9716">
                  <c:v>3.8497972499999999</c:v>
                </c:pt>
                <c:pt idx="9717">
                  <c:v>3.8493356699999999</c:v>
                </c:pt>
                <c:pt idx="9718">
                  <c:v>3.8487544100000002</c:v>
                </c:pt>
                <c:pt idx="9719">
                  <c:v>3.8481428599999998</c:v>
                </c:pt>
                <c:pt idx="9720">
                  <c:v>3.8478722599999999</c:v>
                </c:pt>
                <c:pt idx="9721">
                  <c:v>3.8473608499999998</c:v>
                </c:pt>
                <c:pt idx="9722">
                  <c:v>3.8467395299999998</c:v>
                </c:pt>
                <c:pt idx="9723">
                  <c:v>3.8463282599999999</c:v>
                </c:pt>
                <c:pt idx="9724">
                  <c:v>3.8457369799999999</c:v>
                </c:pt>
                <c:pt idx="9725">
                  <c:v>3.8453960399999998</c:v>
                </c:pt>
                <c:pt idx="9726">
                  <c:v>3.8447847400000001</c:v>
                </c:pt>
                <c:pt idx="9727">
                  <c:v>3.8442533000000001</c:v>
                </c:pt>
                <c:pt idx="9728">
                  <c:v>3.8437924400000001</c:v>
                </c:pt>
                <c:pt idx="9729">
                  <c:v>3.8434011899999998</c:v>
                </c:pt>
                <c:pt idx="9730">
                  <c:v>3.84288001</c:v>
                </c:pt>
                <c:pt idx="9731">
                  <c:v>3.8422787199999999</c:v>
                </c:pt>
                <c:pt idx="9732">
                  <c:v>3.8416068600000002</c:v>
                </c:pt>
                <c:pt idx="9733">
                  <c:v>3.8413963299999998</c:v>
                </c:pt>
                <c:pt idx="9734">
                  <c:v>3.8408148299999998</c:v>
                </c:pt>
                <c:pt idx="9735">
                  <c:v>3.8403639799999998</c:v>
                </c:pt>
                <c:pt idx="9736">
                  <c:v>3.83969235</c:v>
                </c:pt>
                <c:pt idx="9737">
                  <c:v>3.8394215100000002</c:v>
                </c:pt>
                <c:pt idx="9738">
                  <c:v>3.8388400100000002</c:v>
                </c:pt>
                <c:pt idx="9739">
                  <c:v>3.83825898</c:v>
                </c:pt>
                <c:pt idx="9740">
                  <c:v>3.8376772400000001</c:v>
                </c:pt>
                <c:pt idx="9741">
                  <c:v>3.8373768300000002</c:v>
                </c:pt>
                <c:pt idx="9742">
                  <c:v>3.8367650499999999</c:v>
                </c:pt>
                <c:pt idx="9743">
                  <c:v>3.836344</c:v>
                </c:pt>
                <c:pt idx="9744">
                  <c:v>3.83575249</c:v>
                </c:pt>
                <c:pt idx="9745">
                  <c:v>3.8353817499999998</c:v>
                </c:pt>
                <c:pt idx="9746">
                  <c:v>3.8347399200000001</c:v>
                </c:pt>
                <c:pt idx="9747">
                  <c:v>3.83431911</c:v>
                </c:pt>
                <c:pt idx="9748">
                  <c:v>3.8337776699999999</c:v>
                </c:pt>
                <c:pt idx="9749">
                  <c:v>3.8334267099999999</c:v>
                </c:pt>
                <c:pt idx="9750">
                  <c:v>3.8327350600000001</c:v>
                </c:pt>
                <c:pt idx="9751">
                  <c:v>3.8324544399999998</c:v>
                </c:pt>
                <c:pt idx="9752">
                  <c:v>3.8320033599999999</c:v>
                </c:pt>
                <c:pt idx="9753">
                  <c:v>3.8311915399999998</c:v>
                </c:pt>
                <c:pt idx="9754">
                  <c:v>3.8308205599999998</c:v>
                </c:pt>
                <c:pt idx="9755">
                  <c:v>3.8305680799999999</c:v>
                </c:pt>
                <c:pt idx="9756">
                  <c:v>3.8296763899999999</c:v>
                </c:pt>
                <c:pt idx="9757">
                  <c:v>3.8293168500000001</c:v>
                </c:pt>
                <c:pt idx="9758">
                  <c:v>3.82887697</c:v>
                </c:pt>
                <c:pt idx="9759">
                  <c:v>3.8284647500000002</c:v>
                </c:pt>
                <c:pt idx="9760">
                  <c:v>3.8278031299999999</c:v>
                </c:pt>
                <c:pt idx="9761">
                  <c:v>3.82735205</c:v>
                </c:pt>
                <c:pt idx="9762">
                  <c:v>3.8268308599999998</c:v>
                </c:pt>
                <c:pt idx="9763">
                  <c:v>3.8262493599999998</c:v>
                </c:pt>
                <c:pt idx="9764">
                  <c:v>3.82558775</c:v>
                </c:pt>
                <c:pt idx="9765">
                  <c:v>3.8252871000000002</c:v>
                </c:pt>
                <c:pt idx="9766">
                  <c:v>3.8249361500000001</c:v>
                </c:pt>
                <c:pt idx="9767">
                  <c:v>3.82421422</c:v>
                </c:pt>
                <c:pt idx="9768">
                  <c:v>3.8238837700000001</c:v>
                </c:pt>
                <c:pt idx="9769">
                  <c:v>3.8234624899999998</c:v>
                </c:pt>
                <c:pt idx="9770">
                  <c:v>3.82287073</c:v>
                </c:pt>
                <c:pt idx="9771">
                  <c:v>3.82236004</c:v>
                </c:pt>
                <c:pt idx="9772">
                  <c:v>3.82196903</c:v>
                </c:pt>
                <c:pt idx="9773">
                  <c:v>3.8212771399999999</c:v>
                </c:pt>
                <c:pt idx="9774">
                  <c:v>3.8209765</c:v>
                </c:pt>
                <c:pt idx="9775">
                  <c:v>3.8204653300000002</c:v>
                </c:pt>
                <c:pt idx="9776">
                  <c:v>3.81978369</c:v>
                </c:pt>
                <c:pt idx="9777">
                  <c:v>3.8194527599999999</c:v>
                </c:pt>
                <c:pt idx="9778">
                  <c:v>3.8188512299999999</c:v>
                </c:pt>
                <c:pt idx="9779">
                  <c:v>3.8184702399999999</c:v>
                </c:pt>
                <c:pt idx="9780">
                  <c:v>3.81782866</c:v>
                </c:pt>
                <c:pt idx="9781">
                  <c:v>3.8174478999999999</c:v>
                </c:pt>
                <c:pt idx="9782">
                  <c:v>3.8168864299999998</c:v>
                </c:pt>
                <c:pt idx="9783">
                  <c:v>3.8161246800000002</c:v>
                </c:pt>
                <c:pt idx="9784">
                  <c:v>3.8157537000000001</c:v>
                </c:pt>
                <c:pt idx="9785">
                  <c:v>3.8152225</c:v>
                </c:pt>
                <c:pt idx="9786">
                  <c:v>3.8147108599999999</c:v>
                </c:pt>
                <c:pt idx="9787">
                  <c:v>3.81422997</c:v>
                </c:pt>
                <c:pt idx="9788">
                  <c:v>3.81387901</c:v>
                </c:pt>
                <c:pt idx="9789">
                  <c:v>3.8131270399999999</c:v>
                </c:pt>
                <c:pt idx="9790">
                  <c:v>3.8126962199999999</c:v>
                </c:pt>
                <c:pt idx="9791">
                  <c:v>3.81228495</c:v>
                </c:pt>
                <c:pt idx="9792">
                  <c:v>3.8118443499999999</c:v>
                </c:pt>
                <c:pt idx="9793">
                  <c:v>3.8113529700000002</c:v>
                </c:pt>
                <c:pt idx="9794">
                  <c:v>3.81066108</c:v>
                </c:pt>
                <c:pt idx="9795">
                  <c:v>3.81049061</c:v>
                </c:pt>
                <c:pt idx="9796">
                  <c:v>3.8097891800000001</c:v>
                </c:pt>
                <c:pt idx="9797">
                  <c:v>3.8091874099999998</c:v>
                </c:pt>
                <c:pt idx="9798">
                  <c:v>3.80888677</c:v>
                </c:pt>
                <c:pt idx="9799">
                  <c:v>3.80824542</c:v>
                </c:pt>
                <c:pt idx="9800">
                  <c:v>3.8078043500000001</c:v>
                </c:pt>
                <c:pt idx="9801">
                  <c:v>3.8073530199999999</c:v>
                </c:pt>
                <c:pt idx="9802">
                  <c:v>3.8068318400000001</c:v>
                </c:pt>
                <c:pt idx="9803">
                  <c:v>3.8064205599999998</c:v>
                </c:pt>
                <c:pt idx="9804">
                  <c:v>3.8056688300000001</c:v>
                </c:pt>
                <c:pt idx="9805">
                  <c:v>3.8053884500000001</c:v>
                </c:pt>
                <c:pt idx="9806">
                  <c:v>3.8046972800000001</c:v>
                </c:pt>
                <c:pt idx="9807">
                  <c:v>3.8044156999999998</c:v>
                </c:pt>
                <c:pt idx="9808">
                  <c:v>3.8039247999999999</c:v>
                </c:pt>
                <c:pt idx="9809">
                  <c:v>3.8031074999999999</c:v>
                </c:pt>
                <c:pt idx="9810">
                  <c:v>3.8024008299999998</c:v>
                </c:pt>
                <c:pt idx="9811">
                  <c:v>3.8018796400000001</c:v>
                </c:pt>
                <c:pt idx="9812">
                  <c:v>3.8013684699999999</c:v>
                </c:pt>
                <c:pt idx="9813">
                  <c:v>3.8010075099999998</c:v>
                </c:pt>
                <c:pt idx="9814">
                  <c:v>3.8003056000000002</c:v>
                </c:pt>
                <c:pt idx="9815">
                  <c:v>3.7997944399999999</c:v>
                </c:pt>
                <c:pt idx="9816">
                  <c:v>3.79929352</c:v>
                </c:pt>
                <c:pt idx="9817">
                  <c:v>3.7989425699999999</c:v>
                </c:pt>
                <c:pt idx="9818">
                  <c:v>3.79835105</c:v>
                </c:pt>
                <c:pt idx="9819">
                  <c:v>3.7977592900000001</c:v>
                </c:pt>
                <c:pt idx="9820">
                  <c:v>3.79750896</c:v>
                </c:pt>
                <c:pt idx="9821">
                  <c:v>3.79688764</c:v>
                </c:pt>
                <c:pt idx="9822">
                  <c:v>3.7962357999999998</c:v>
                </c:pt>
                <c:pt idx="9823">
                  <c:v>3.7960655700000001</c:v>
                </c:pt>
                <c:pt idx="9824">
                  <c:v>3.7954840700000001</c:v>
                </c:pt>
                <c:pt idx="9825">
                  <c:v>3.7949326000000001</c:v>
                </c:pt>
                <c:pt idx="9826">
                  <c:v>3.7943511000000001</c:v>
                </c:pt>
                <c:pt idx="9827">
                  <c:v>3.7938399299999999</c:v>
                </c:pt>
                <c:pt idx="9828">
                  <c:v>3.79337883</c:v>
                </c:pt>
                <c:pt idx="9829">
                  <c:v>3.7927372500000001</c:v>
                </c:pt>
                <c:pt idx="9830">
                  <c:v>3.7924165699999999</c:v>
                </c:pt>
                <c:pt idx="9831">
                  <c:v>3.79179478</c:v>
                </c:pt>
                <c:pt idx="9832">
                  <c:v>3.7914140199999999</c:v>
                </c:pt>
                <c:pt idx="9833">
                  <c:v>3.7910032299999998</c:v>
                </c:pt>
                <c:pt idx="9834">
                  <c:v>3.7904920600000001</c:v>
                </c:pt>
                <c:pt idx="9835">
                  <c:v>3.7899303400000002</c:v>
                </c:pt>
                <c:pt idx="9836">
                  <c:v>3.7892787499999998</c:v>
                </c:pt>
                <c:pt idx="9837">
                  <c:v>3.7887575600000001</c:v>
                </c:pt>
                <c:pt idx="9838">
                  <c:v>3.7884566799999999</c:v>
                </c:pt>
                <c:pt idx="9839">
                  <c:v>3.7878954399999998</c:v>
                </c:pt>
                <c:pt idx="9840">
                  <c:v>3.7873342000000001</c:v>
                </c:pt>
                <c:pt idx="9841">
                  <c:v>3.7868428199999999</c:v>
                </c:pt>
                <c:pt idx="9842">
                  <c:v>3.7864420399999998</c:v>
                </c:pt>
                <c:pt idx="9843">
                  <c:v>3.7856700399999998</c:v>
                </c:pt>
                <c:pt idx="9844">
                  <c:v>3.7854294799999999</c:v>
                </c:pt>
                <c:pt idx="9845">
                  <c:v>3.7847375900000002</c:v>
                </c:pt>
                <c:pt idx="9846">
                  <c:v>3.7843568300000001</c:v>
                </c:pt>
                <c:pt idx="9847">
                  <c:v>3.7837853400000001</c:v>
                </c:pt>
                <c:pt idx="9848">
                  <c:v>3.7837049999999999</c:v>
                </c:pt>
                <c:pt idx="9849">
                  <c:v>3.7830030899999998</c:v>
                </c:pt>
                <c:pt idx="9850">
                  <c:v>3.78244209</c:v>
                </c:pt>
                <c:pt idx="9851">
                  <c:v>3.7819309200000002</c:v>
                </c:pt>
                <c:pt idx="9852">
                  <c:v>3.7812592999999999</c:v>
                </c:pt>
                <c:pt idx="9853">
                  <c:v>3.78100872</c:v>
                </c:pt>
                <c:pt idx="9854">
                  <c:v>3.7804572599999999</c:v>
                </c:pt>
                <c:pt idx="9855">
                  <c:v>3.7798154400000001</c:v>
                </c:pt>
                <c:pt idx="9856">
                  <c:v>3.7793242899999999</c:v>
                </c:pt>
                <c:pt idx="9857">
                  <c:v>3.7788934699999999</c:v>
                </c:pt>
                <c:pt idx="9858">
                  <c:v>3.7782611799999999</c:v>
                </c:pt>
                <c:pt idx="9859">
                  <c:v>3.7778503899999998</c:v>
                </c:pt>
                <c:pt idx="9860">
                  <c:v>3.7773106099999998</c:v>
                </c:pt>
                <c:pt idx="9861">
                  <c:v>3.7768082600000001</c:v>
                </c:pt>
                <c:pt idx="9862">
                  <c:v>3.7765266899999999</c:v>
                </c:pt>
                <c:pt idx="9863">
                  <c:v>3.7761669200000001</c:v>
                </c:pt>
                <c:pt idx="9864">
                  <c:v>3.7752041799999998</c:v>
                </c:pt>
                <c:pt idx="9865">
                  <c:v>3.7749438299999998</c:v>
                </c:pt>
                <c:pt idx="9866">
                  <c:v>3.77426219</c:v>
                </c:pt>
                <c:pt idx="9867">
                  <c:v>3.7738909700000001</c:v>
                </c:pt>
                <c:pt idx="9868">
                  <c:v>3.7735104599999998</c:v>
                </c:pt>
                <c:pt idx="9869">
                  <c:v>3.7727484699999998</c:v>
                </c:pt>
                <c:pt idx="9870">
                  <c:v>3.7725577399999999</c:v>
                </c:pt>
                <c:pt idx="9871">
                  <c:v>3.77183628</c:v>
                </c:pt>
                <c:pt idx="9872">
                  <c:v>3.7713050799999999</c:v>
                </c:pt>
                <c:pt idx="9873">
                  <c:v>3.7709641500000002</c:v>
                </c:pt>
                <c:pt idx="9874">
                  <c:v>3.77032232</c:v>
                </c:pt>
                <c:pt idx="9875">
                  <c:v>3.7697310399999999</c:v>
                </c:pt>
                <c:pt idx="9876">
                  <c:v>3.7695105099999999</c:v>
                </c:pt>
                <c:pt idx="9877">
                  <c:v>3.76871848</c:v>
                </c:pt>
                <c:pt idx="9878">
                  <c:v>3.7682371099999998</c:v>
                </c:pt>
                <c:pt idx="9879">
                  <c:v>3.7679667499999998</c:v>
                </c:pt>
                <c:pt idx="9880">
                  <c:v>3.7673752299999999</c:v>
                </c:pt>
                <c:pt idx="9881">
                  <c:v>3.76700401</c:v>
                </c:pt>
                <c:pt idx="9882">
                  <c:v>3.7663626699999999</c:v>
                </c:pt>
                <c:pt idx="9883">
                  <c:v>3.7657513599999999</c:v>
                </c:pt>
                <c:pt idx="9884">
                  <c:v>3.7654407000000001</c:v>
                </c:pt>
                <c:pt idx="9885">
                  <c:v>3.7647588299999999</c:v>
                </c:pt>
                <c:pt idx="9886">
                  <c:v>3.76424789</c:v>
                </c:pt>
                <c:pt idx="9887">
                  <c:v>3.7636561400000001</c:v>
                </c:pt>
                <c:pt idx="9888">
                  <c:v>3.7632856399999999</c:v>
                </c:pt>
                <c:pt idx="9889">
                  <c:v>3.76275396</c:v>
                </c:pt>
                <c:pt idx="9890">
                  <c:v>3.76233292</c:v>
                </c:pt>
                <c:pt idx="9891">
                  <c:v>3.7619121099999999</c:v>
                </c:pt>
                <c:pt idx="9892">
                  <c:v>3.7613506299999999</c:v>
                </c:pt>
                <c:pt idx="9893">
                  <c:v>3.7609696399999999</c:v>
                </c:pt>
                <c:pt idx="9894">
                  <c:v>3.7604982900000001</c:v>
                </c:pt>
                <c:pt idx="9895">
                  <c:v>3.7600371799999999</c:v>
                </c:pt>
                <c:pt idx="9896">
                  <c:v>3.7596864700000001</c:v>
                </c:pt>
                <c:pt idx="9897">
                  <c:v>3.75892472</c:v>
                </c:pt>
                <c:pt idx="9898">
                  <c:v>3.7586638899999998</c:v>
                </c:pt>
                <c:pt idx="9899">
                  <c:v>3.7580626000000001</c:v>
                </c:pt>
                <c:pt idx="9900">
                  <c:v>3.7578020099999998</c:v>
                </c:pt>
                <c:pt idx="9901">
                  <c:v>3.7570598099999999</c:v>
                </c:pt>
                <c:pt idx="9902">
                  <c:v>3.7564284799999998</c:v>
                </c:pt>
                <c:pt idx="9903">
                  <c:v>3.7560074299999999</c:v>
                </c:pt>
                <c:pt idx="9904">
                  <c:v>3.7554962600000001</c:v>
                </c:pt>
                <c:pt idx="9905">
                  <c:v>3.7548346499999998</c:v>
                </c:pt>
                <c:pt idx="9906">
                  <c:v>3.75442338</c:v>
                </c:pt>
                <c:pt idx="9907">
                  <c:v>3.7540225999999999</c:v>
                </c:pt>
                <c:pt idx="9908">
                  <c:v>3.7536914299999999</c:v>
                </c:pt>
                <c:pt idx="9909">
                  <c:v>3.75300002</c:v>
                </c:pt>
                <c:pt idx="9910">
                  <c:v>3.7523987299999999</c:v>
                </c:pt>
                <c:pt idx="9911">
                  <c:v>3.7520885499999999</c:v>
                </c:pt>
                <c:pt idx="9912">
                  <c:v>3.7515859599999999</c:v>
                </c:pt>
                <c:pt idx="9913">
                  <c:v>3.7510952899999999</c:v>
                </c:pt>
                <c:pt idx="9914">
                  <c:v>3.75043368</c:v>
                </c:pt>
                <c:pt idx="9915">
                  <c:v>3.74986219</c:v>
                </c:pt>
                <c:pt idx="9916">
                  <c:v>3.7494914499999998</c:v>
                </c:pt>
                <c:pt idx="9917">
                  <c:v>3.7488999399999998</c:v>
                </c:pt>
                <c:pt idx="9918">
                  <c:v>3.7485692500000001</c:v>
                </c:pt>
                <c:pt idx="9919">
                  <c:v>3.7480278</c:v>
                </c:pt>
                <c:pt idx="9920">
                  <c:v>3.7477171399999998</c:v>
                </c:pt>
                <c:pt idx="9921">
                  <c:v>3.7469654100000001</c:v>
                </c:pt>
                <c:pt idx="9922">
                  <c:v>3.7464940499999999</c:v>
                </c:pt>
                <c:pt idx="9923">
                  <c:v>3.7459328200000002</c:v>
                </c:pt>
                <c:pt idx="9924">
                  <c:v>3.7455017599999998</c:v>
                </c:pt>
                <c:pt idx="9925">
                  <c:v>3.7449502899999998</c:v>
                </c:pt>
                <c:pt idx="9926">
                  <c:v>3.7446396399999999</c:v>
                </c:pt>
                <c:pt idx="9927">
                  <c:v>3.7441685200000001</c:v>
                </c:pt>
                <c:pt idx="9928">
                  <c:v>3.74347663</c:v>
                </c:pt>
                <c:pt idx="9929">
                  <c:v>3.7431857599999998</c:v>
                </c:pt>
                <c:pt idx="9930">
                  <c:v>3.74236441</c:v>
                </c:pt>
                <c:pt idx="9931">
                  <c:v>3.7419731600000001</c:v>
                </c:pt>
                <c:pt idx="9932">
                  <c:v>3.74149179</c:v>
                </c:pt>
                <c:pt idx="9933">
                  <c:v>3.7408306599999999</c:v>
                </c:pt>
                <c:pt idx="9934">
                  <c:v>3.74043941</c:v>
                </c:pt>
                <c:pt idx="9935">
                  <c:v>3.7400181300000002</c:v>
                </c:pt>
                <c:pt idx="9936">
                  <c:v>3.7395870699999998</c:v>
                </c:pt>
                <c:pt idx="9937">
                  <c:v>3.7391464700000001</c:v>
                </c:pt>
                <c:pt idx="9938">
                  <c:v>3.73864508</c:v>
                </c:pt>
                <c:pt idx="9939">
                  <c:v>3.7381339100000002</c:v>
                </c:pt>
                <c:pt idx="9940">
                  <c:v>3.7374219900000001</c:v>
                </c:pt>
                <c:pt idx="9941">
                  <c:v>3.7369608900000002</c:v>
                </c:pt>
                <c:pt idx="9942">
                  <c:v>3.7364895300000001</c:v>
                </c:pt>
                <c:pt idx="9943">
                  <c:v>3.7361688599999998</c:v>
                </c:pt>
                <c:pt idx="9944">
                  <c:v>3.73554707</c:v>
                </c:pt>
                <c:pt idx="9945">
                  <c:v>3.7348754400000002</c:v>
                </c:pt>
                <c:pt idx="9946">
                  <c:v>3.7347755399999998</c:v>
                </c:pt>
                <c:pt idx="9947">
                  <c:v>3.73405385</c:v>
                </c:pt>
                <c:pt idx="9948">
                  <c:v>3.7337028999999999</c:v>
                </c:pt>
                <c:pt idx="9949">
                  <c:v>3.7330112500000001</c:v>
                </c:pt>
                <c:pt idx="9950">
                  <c:v>3.7324497700000001</c:v>
                </c:pt>
                <c:pt idx="9951">
                  <c:v>3.73193836</c:v>
                </c:pt>
                <c:pt idx="9952">
                  <c:v>3.7313973900000001</c:v>
                </c:pt>
                <c:pt idx="9953">
                  <c:v>3.7309861199999999</c:v>
                </c:pt>
                <c:pt idx="9954">
                  <c:v>3.7304246399999998</c:v>
                </c:pt>
                <c:pt idx="9955">
                  <c:v>3.7300739300000001</c:v>
                </c:pt>
                <c:pt idx="9956">
                  <c:v>3.72954249</c:v>
                </c:pt>
                <c:pt idx="9957">
                  <c:v>3.7291517299999999</c:v>
                </c:pt>
                <c:pt idx="9958">
                  <c:v>3.7284700900000001</c:v>
                </c:pt>
                <c:pt idx="9959">
                  <c:v>3.7280190000000002</c:v>
                </c:pt>
                <c:pt idx="9960">
                  <c:v>3.7274878</c:v>
                </c:pt>
                <c:pt idx="9961">
                  <c:v>3.7269964199999999</c:v>
                </c:pt>
                <c:pt idx="9962">
                  <c:v>3.7265562999999999</c:v>
                </c:pt>
                <c:pt idx="9963">
                  <c:v>3.7258329400000001</c:v>
                </c:pt>
                <c:pt idx="9964">
                  <c:v>3.7255115499999998</c:v>
                </c:pt>
                <c:pt idx="9965">
                  <c:v>3.7249925099999999</c:v>
                </c:pt>
                <c:pt idx="9966">
                  <c:v>3.7245299799999998</c:v>
                </c:pt>
                <c:pt idx="9967">
                  <c:v>3.7240588699999999</c:v>
                </c:pt>
                <c:pt idx="9968">
                  <c:v>3.72354794</c:v>
                </c:pt>
                <c:pt idx="9969">
                  <c:v>3.7231571699999999</c:v>
                </c:pt>
                <c:pt idx="9970">
                  <c:v>3.72237515</c:v>
                </c:pt>
                <c:pt idx="9971">
                  <c:v>3.72188425</c:v>
                </c:pt>
                <c:pt idx="9972">
                  <c:v>3.7216334299999998</c:v>
                </c:pt>
                <c:pt idx="9973">
                  <c:v>3.72111225</c:v>
                </c:pt>
                <c:pt idx="9974">
                  <c:v>3.72053075</c:v>
                </c:pt>
                <c:pt idx="9975">
                  <c:v>3.7198889300000002</c:v>
                </c:pt>
                <c:pt idx="9976">
                  <c:v>3.7194080399999998</c:v>
                </c:pt>
                <c:pt idx="9977">
                  <c:v>3.7190070199999998</c:v>
                </c:pt>
                <c:pt idx="9978">
                  <c:v>3.7185657000000001</c:v>
                </c:pt>
                <c:pt idx="9979">
                  <c:v>3.71797442</c:v>
                </c:pt>
                <c:pt idx="9980">
                  <c:v>3.7174630199999998</c:v>
                </c:pt>
                <c:pt idx="9981">
                  <c:v>3.7168717400000002</c:v>
                </c:pt>
                <c:pt idx="9982">
                  <c:v>3.7162902400000002</c:v>
                </c:pt>
                <c:pt idx="9983">
                  <c:v>3.7158093499999998</c:v>
                </c:pt>
                <c:pt idx="9984">
                  <c:v>3.7156887099999998</c:v>
                </c:pt>
                <c:pt idx="9985">
                  <c:v>3.7149972899999999</c:v>
                </c:pt>
                <c:pt idx="9986">
                  <c:v>3.71462607</c:v>
                </c:pt>
                <c:pt idx="9987">
                  <c:v>3.7139041399999999</c:v>
                </c:pt>
                <c:pt idx="9988">
                  <c:v>3.7133231200000001</c:v>
                </c:pt>
                <c:pt idx="9989">
                  <c:v>3.71318269</c:v>
                </c:pt>
                <c:pt idx="9990">
                  <c:v>3.7124409699999998</c:v>
                </c:pt>
                <c:pt idx="9991">
                  <c:v>3.71182919</c:v>
                </c:pt>
                <c:pt idx="9992">
                  <c:v>3.71141839</c:v>
                </c:pt>
                <c:pt idx="9993">
                  <c:v>3.7108769399999999</c:v>
                </c:pt>
                <c:pt idx="9994">
                  <c:v>3.7105660399999998</c:v>
                </c:pt>
                <c:pt idx="9995">
                  <c:v>3.7098846399999998</c:v>
                </c:pt>
                <c:pt idx="9996">
                  <c:v>3.70946336</c:v>
                </c:pt>
                <c:pt idx="9997">
                  <c:v>3.7087719400000001</c:v>
                </c:pt>
                <c:pt idx="9998">
                  <c:v>3.7084813099999998</c:v>
                </c:pt>
                <c:pt idx="9999">
                  <c:v>3.7078897999999998</c:v>
                </c:pt>
                <c:pt idx="10000">
                  <c:v>3.7073984100000001</c:v>
                </c:pt>
                <c:pt idx="10001">
                  <c:v>3.7069275400000001</c:v>
                </c:pt>
                <c:pt idx="10002">
                  <c:v>3.70622563</c:v>
                </c:pt>
                <c:pt idx="10003">
                  <c:v>3.7057645300000002</c:v>
                </c:pt>
                <c:pt idx="10004">
                  <c:v>3.7054135800000001</c:v>
                </c:pt>
                <c:pt idx="10005">
                  <c:v>3.7048521000000001</c:v>
                </c:pt>
                <c:pt idx="10006">
                  <c:v>3.70445132</c:v>
                </c:pt>
                <c:pt idx="10007">
                  <c:v>3.70391965</c:v>
                </c:pt>
                <c:pt idx="10008">
                  <c:v>3.7033283699999999</c:v>
                </c:pt>
                <c:pt idx="10009">
                  <c:v>3.7029573899999999</c:v>
                </c:pt>
                <c:pt idx="10010">
                  <c:v>3.7025067800000002</c:v>
                </c:pt>
                <c:pt idx="10011">
                  <c:v>3.7018048800000001</c:v>
                </c:pt>
                <c:pt idx="10012">
                  <c:v>3.70146394</c:v>
                </c:pt>
                <c:pt idx="10013">
                  <c:v>3.7007722900000002</c:v>
                </c:pt>
                <c:pt idx="10014">
                  <c:v>3.7006020500000001</c:v>
                </c:pt>
                <c:pt idx="10015">
                  <c:v>3.70000076</c:v>
                </c:pt>
                <c:pt idx="10016">
                  <c:v>3.6992576100000001</c:v>
                </c:pt>
                <c:pt idx="10017">
                  <c:v>3.6989896299999998</c:v>
                </c:pt>
                <c:pt idx="10018">
                  <c:v>3.6983864299999998</c:v>
                </c:pt>
                <c:pt idx="10019">
                  <c:v>3.6980254700000001</c:v>
                </c:pt>
                <c:pt idx="10020">
                  <c:v>3.6973638499999999</c:v>
                </c:pt>
                <c:pt idx="10021">
                  <c:v>3.6969933500000001</c:v>
                </c:pt>
                <c:pt idx="10022">
                  <c:v>3.6965517999999999</c:v>
                </c:pt>
                <c:pt idx="10023">
                  <c:v>3.6959803099999999</c:v>
                </c:pt>
                <c:pt idx="10024">
                  <c:v>3.6956393699999999</c:v>
                </c:pt>
                <c:pt idx="10025">
                  <c:v>3.6950383200000001</c:v>
                </c:pt>
                <c:pt idx="10026">
                  <c:v>3.69448686</c:v>
                </c:pt>
                <c:pt idx="10027">
                  <c:v>3.6938250099999999</c:v>
                </c:pt>
                <c:pt idx="10028">
                  <c:v>3.6932237099999998</c:v>
                </c:pt>
                <c:pt idx="10029">
                  <c:v>3.69293308</c:v>
                </c:pt>
                <c:pt idx="10030">
                  <c:v>3.69244218</c:v>
                </c:pt>
                <c:pt idx="10031">
                  <c:v>3.6918702099999998</c:v>
                </c:pt>
                <c:pt idx="10032">
                  <c:v>3.6914193599999998</c:v>
                </c:pt>
                <c:pt idx="10033">
                  <c:v>3.6908581300000001</c:v>
                </c:pt>
                <c:pt idx="10034">
                  <c:v>3.6902966500000001</c:v>
                </c:pt>
                <c:pt idx="10035">
                  <c:v>3.6898555800000001</c:v>
                </c:pt>
                <c:pt idx="10036">
                  <c:v>3.6894345300000002</c:v>
                </c:pt>
                <c:pt idx="10037">
                  <c:v>3.6889231200000001</c:v>
                </c:pt>
                <c:pt idx="10038">
                  <c:v>3.6886825600000002</c:v>
                </c:pt>
                <c:pt idx="10039">
                  <c:v>3.68779039</c:v>
                </c:pt>
                <c:pt idx="10040">
                  <c:v>3.6875097800000001</c:v>
                </c:pt>
                <c:pt idx="10041">
                  <c:v>3.6867575600000002</c:v>
                </c:pt>
                <c:pt idx="10042">
                  <c:v>3.68633699</c:v>
                </c:pt>
                <c:pt idx="10043">
                  <c:v>3.6859059300000001</c:v>
                </c:pt>
                <c:pt idx="10044">
                  <c:v>3.68517399</c:v>
                </c:pt>
                <c:pt idx="10045">
                  <c:v>3.68476319</c:v>
                </c:pt>
                <c:pt idx="10046">
                  <c:v>3.6844122399999999</c:v>
                </c:pt>
                <c:pt idx="10047">
                  <c:v>3.6838104700000001</c:v>
                </c:pt>
                <c:pt idx="10048">
                  <c:v>3.6833598599999999</c:v>
                </c:pt>
                <c:pt idx="10049">
                  <c:v>3.68291879</c:v>
                </c:pt>
                <c:pt idx="10050">
                  <c:v>3.6823670900000001</c:v>
                </c:pt>
                <c:pt idx="10051">
                  <c:v>3.6818358899999999</c:v>
                </c:pt>
                <c:pt idx="10052">
                  <c:v>3.6813745500000001</c:v>
                </c:pt>
                <c:pt idx="10053">
                  <c:v>3.6808235599999999</c:v>
                </c:pt>
                <c:pt idx="10054">
                  <c:v>3.6806030299999999</c:v>
                </c:pt>
                <c:pt idx="10055">
                  <c:v>3.6798810999999998</c:v>
                </c:pt>
                <c:pt idx="10056">
                  <c:v>3.6794803100000002</c:v>
                </c:pt>
                <c:pt idx="10057">
                  <c:v>3.6788585199999999</c:v>
                </c:pt>
                <c:pt idx="10058">
                  <c:v>3.6783173100000002</c:v>
                </c:pt>
                <c:pt idx="10059">
                  <c:v>3.6779763700000001</c:v>
                </c:pt>
                <c:pt idx="10060">
                  <c:v>3.6777260300000001</c:v>
                </c:pt>
                <c:pt idx="10061">
                  <c:v>3.6767132299999998</c:v>
                </c:pt>
                <c:pt idx="10062">
                  <c:v>3.6766033199999999</c:v>
                </c:pt>
                <c:pt idx="10063">
                  <c:v>3.6760218099999999</c:v>
                </c:pt>
                <c:pt idx="10064">
                  <c:v>3.67559075</c:v>
                </c:pt>
                <c:pt idx="10065">
                  <c:v>3.6748690599999998</c:v>
                </c:pt>
                <c:pt idx="10066">
                  <c:v>3.6744976</c:v>
                </c:pt>
                <c:pt idx="10067">
                  <c:v>3.6738061900000001</c:v>
                </c:pt>
                <c:pt idx="10068">
                  <c:v>3.6734669200000001</c:v>
                </c:pt>
                <c:pt idx="10069">
                  <c:v>3.6729667199999998</c:v>
                </c:pt>
                <c:pt idx="10070">
                  <c:v>3.6724920299999999</c:v>
                </c:pt>
                <c:pt idx="10071">
                  <c:v>3.67190146</c:v>
                </c:pt>
                <c:pt idx="10072">
                  <c:v>3.6712701299999999</c:v>
                </c:pt>
                <c:pt idx="10073">
                  <c:v>3.67083907</c:v>
                </c:pt>
                <c:pt idx="10074">
                  <c:v>3.6703779700000001</c:v>
                </c:pt>
                <c:pt idx="10075">
                  <c:v>3.6698966</c:v>
                </c:pt>
                <c:pt idx="10076">
                  <c:v>3.6695356399999999</c:v>
                </c:pt>
                <c:pt idx="10077">
                  <c:v>3.6689646200000001</c:v>
                </c:pt>
                <c:pt idx="10078">
                  <c:v>3.6684131600000001</c:v>
                </c:pt>
                <c:pt idx="10079">
                  <c:v>3.6681024999999998</c:v>
                </c:pt>
                <c:pt idx="10080">
                  <c:v>3.6674106100000001</c:v>
                </c:pt>
                <c:pt idx="10081">
                  <c:v>3.6668593899999999</c:v>
                </c:pt>
                <c:pt idx="10082">
                  <c:v>3.66633773</c:v>
                </c:pt>
                <c:pt idx="10083">
                  <c:v>3.6657366800000002</c:v>
                </c:pt>
                <c:pt idx="10084">
                  <c:v>3.66543603</c:v>
                </c:pt>
                <c:pt idx="10085">
                  <c:v>3.6646842999999998</c:v>
                </c:pt>
                <c:pt idx="10086">
                  <c:v>3.6643931900000002</c:v>
                </c:pt>
                <c:pt idx="10087">
                  <c:v>3.66380215</c:v>
                </c:pt>
                <c:pt idx="10088">
                  <c:v>3.6634712199999999</c:v>
                </c:pt>
                <c:pt idx="10089">
                  <c:v>3.66266918</c:v>
                </c:pt>
                <c:pt idx="10090">
                  <c:v>3.66244864</c:v>
                </c:pt>
                <c:pt idx="10091">
                  <c:v>3.66188717</c:v>
                </c:pt>
                <c:pt idx="10092">
                  <c:v>3.6614458600000002</c:v>
                </c:pt>
                <c:pt idx="10093">
                  <c:v>3.66072416</c:v>
                </c:pt>
                <c:pt idx="10094">
                  <c:v>3.6606140100000002</c:v>
                </c:pt>
                <c:pt idx="10095">
                  <c:v>3.65988231</c:v>
                </c:pt>
                <c:pt idx="10096">
                  <c:v>3.65953135</c:v>
                </c:pt>
                <c:pt idx="10097">
                  <c:v>3.65888977</c:v>
                </c:pt>
                <c:pt idx="10098">
                  <c:v>3.6582882400000001</c:v>
                </c:pt>
                <c:pt idx="10099">
                  <c:v>3.6582081299999998</c:v>
                </c:pt>
                <c:pt idx="10100">
                  <c:v>3.65737581</c:v>
                </c:pt>
                <c:pt idx="10101">
                  <c:v>3.65694499</c:v>
                </c:pt>
                <c:pt idx="10102">
                  <c:v>3.6561231599999999</c:v>
                </c:pt>
                <c:pt idx="10103">
                  <c:v>3.6560425799999998</c:v>
                </c:pt>
                <c:pt idx="10104">
                  <c:v>3.65539098</c:v>
                </c:pt>
                <c:pt idx="10105">
                  <c:v>3.6550199999999999</c:v>
                </c:pt>
                <c:pt idx="10106">
                  <c:v>3.6541981699999999</c:v>
                </c:pt>
                <c:pt idx="10107">
                  <c:v>3.6537873699999999</c:v>
                </c:pt>
                <c:pt idx="10108">
                  <c:v>3.6535065200000001</c:v>
                </c:pt>
                <c:pt idx="10109">
                  <c:v>3.6528749500000002</c:v>
                </c:pt>
                <c:pt idx="10110">
                  <c:v>3.6524238599999999</c:v>
                </c:pt>
                <c:pt idx="10111">
                  <c:v>3.65198278</c:v>
                </c:pt>
                <c:pt idx="10112">
                  <c:v>3.6513614699999999</c:v>
                </c:pt>
                <c:pt idx="10113">
                  <c:v>3.6510407900000001</c:v>
                </c:pt>
                <c:pt idx="10114">
                  <c:v>3.6505594299999999</c:v>
                </c:pt>
                <c:pt idx="10115">
                  <c:v>3.64997792</c:v>
                </c:pt>
                <c:pt idx="10116">
                  <c:v>3.64956689</c:v>
                </c:pt>
                <c:pt idx="10117">
                  <c:v>3.64893556</c:v>
                </c:pt>
                <c:pt idx="10118">
                  <c:v>3.64816356</c:v>
                </c:pt>
                <c:pt idx="10119">
                  <c:v>3.6480150199999999</c:v>
                </c:pt>
                <c:pt idx="10120">
                  <c:v>3.6474108699999999</c:v>
                </c:pt>
                <c:pt idx="10121">
                  <c:v>3.6469194900000002</c:v>
                </c:pt>
                <c:pt idx="10122">
                  <c:v>3.6464600599999999</c:v>
                </c:pt>
                <c:pt idx="10123">
                  <c:v>3.6459774999999999</c:v>
                </c:pt>
                <c:pt idx="10124">
                  <c:v>3.6455071000000001</c:v>
                </c:pt>
                <c:pt idx="10125">
                  <c:v>3.6450760400000002</c:v>
                </c:pt>
                <c:pt idx="10126">
                  <c:v>3.64444423</c:v>
                </c:pt>
                <c:pt idx="10127">
                  <c:v>3.64382267</c:v>
                </c:pt>
                <c:pt idx="10128">
                  <c:v>3.6434619399999999</c:v>
                </c:pt>
                <c:pt idx="10129">
                  <c:v>3.6429605500000002</c:v>
                </c:pt>
                <c:pt idx="10130">
                  <c:v>3.6425495099999998</c:v>
                </c:pt>
                <c:pt idx="10131">
                  <c:v>3.6418981600000002</c:v>
                </c:pt>
                <c:pt idx="10132">
                  <c:v>3.64140701</c:v>
                </c:pt>
                <c:pt idx="10133">
                  <c:v>3.6408956099999998</c:v>
                </c:pt>
                <c:pt idx="10134">
                  <c:v>3.6402943099999998</c:v>
                </c:pt>
                <c:pt idx="10135">
                  <c:v>3.6400837899999998</c:v>
                </c:pt>
                <c:pt idx="10136">
                  <c:v>3.6395325700000001</c:v>
                </c:pt>
                <c:pt idx="10137">
                  <c:v>3.6388604600000001</c:v>
                </c:pt>
                <c:pt idx="10138">
                  <c:v>3.6384096100000001</c:v>
                </c:pt>
                <c:pt idx="10139">
                  <c:v>3.6379485100000002</c:v>
                </c:pt>
                <c:pt idx="10140">
                  <c:v>3.6372370699999999</c:v>
                </c:pt>
                <c:pt idx="10141">
                  <c:v>3.63683581</c:v>
                </c:pt>
                <c:pt idx="10142">
                  <c:v>3.6362945999999998</c:v>
                </c:pt>
                <c:pt idx="10143">
                  <c:v>3.6356530199999999</c:v>
                </c:pt>
                <c:pt idx="10144">
                  <c:v>3.6352217200000001</c:v>
                </c:pt>
                <c:pt idx="10145">
                  <c:v>3.6347205599999999</c:v>
                </c:pt>
                <c:pt idx="10146">
                  <c:v>3.6342895</c:v>
                </c:pt>
                <c:pt idx="10147">
                  <c:v>3.6340186600000002</c:v>
                </c:pt>
                <c:pt idx="10148">
                  <c:v>3.6333372599999998</c:v>
                </c:pt>
                <c:pt idx="10149">
                  <c:v>3.63291597</c:v>
                </c:pt>
                <c:pt idx="10150">
                  <c:v>3.6325855300000001</c:v>
                </c:pt>
                <c:pt idx="10151">
                  <c:v>3.6317534400000002</c:v>
                </c:pt>
                <c:pt idx="10152">
                  <c:v>3.63130212</c:v>
                </c:pt>
                <c:pt idx="10153">
                  <c:v>3.6308007199999999</c:v>
                </c:pt>
                <c:pt idx="10154">
                  <c:v>3.63044024</c:v>
                </c:pt>
                <c:pt idx="10155">
                  <c:v>3.62965822</c:v>
                </c:pt>
                <c:pt idx="10156">
                  <c:v>3.6291370399999998</c:v>
                </c:pt>
                <c:pt idx="10157">
                  <c:v>3.62901688</c:v>
                </c:pt>
                <c:pt idx="10158">
                  <c:v>3.6284554</c:v>
                </c:pt>
                <c:pt idx="10159">
                  <c:v>3.6277132000000001</c:v>
                </c:pt>
                <c:pt idx="10160">
                  <c:v>3.62728238</c:v>
                </c:pt>
                <c:pt idx="10161">
                  <c:v>3.62664104</c:v>
                </c:pt>
                <c:pt idx="10162">
                  <c:v>3.6263501599999999</c:v>
                </c:pt>
                <c:pt idx="10163">
                  <c:v>3.62572837</c:v>
                </c:pt>
                <c:pt idx="10164">
                  <c:v>3.6254076999999998</c:v>
                </c:pt>
                <c:pt idx="10165">
                  <c:v>3.6246759900000001</c:v>
                </c:pt>
                <c:pt idx="10166">
                  <c:v>3.6244154000000002</c:v>
                </c:pt>
                <c:pt idx="10167">
                  <c:v>3.6239445199999998</c:v>
                </c:pt>
                <c:pt idx="10168">
                  <c:v>3.6233830500000002</c:v>
                </c:pt>
                <c:pt idx="10169">
                  <c:v>3.6228916600000001</c:v>
                </c:pt>
                <c:pt idx="10170">
                  <c:v>3.62233019</c:v>
                </c:pt>
                <c:pt idx="10171">
                  <c:v>3.6217689499999999</c:v>
                </c:pt>
                <c:pt idx="10172">
                  <c:v>3.6214175200000001</c:v>
                </c:pt>
                <c:pt idx="10173">
                  <c:v>3.6208047900000002</c:v>
                </c:pt>
                <c:pt idx="10174">
                  <c:v>3.6204054399999999</c:v>
                </c:pt>
                <c:pt idx="10175">
                  <c:v>3.6198341799999998</c:v>
                </c:pt>
                <c:pt idx="10176">
                  <c:v>3.61949348</c:v>
                </c:pt>
                <c:pt idx="10177">
                  <c:v>3.6188917200000001</c:v>
                </c:pt>
                <c:pt idx="10178">
                  <c:v>3.6182403600000002</c:v>
                </c:pt>
                <c:pt idx="10179">
                  <c:v>3.6178791499999998</c:v>
                </c:pt>
                <c:pt idx="10180">
                  <c:v>3.6172678500000002</c:v>
                </c:pt>
                <c:pt idx="10181">
                  <c:v>3.61691713</c:v>
                </c:pt>
                <c:pt idx="10182">
                  <c:v>3.6162955800000001</c:v>
                </c:pt>
                <c:pt idx="10183">
                  <c:v>3.6158244599999998</c:v>
                </c:pt>
                <c:pt idx="10184">
                  <c:v>3.6155338299999999</c:v>
                </c:pt>
                <c:pt idx="10185">
                  <c:v>3.6148622000000001</c:v>
                </c:pt>
                <c:pt idx="10186">
                  <c:v>3.61436081</c:v>
                </c:pt>
                <c:pt idx="10187">
                  <c:v>3.61391997</c:v>
                </c:pt>
                <c:pt idx="10188">
                  <c:v>3.61337829</c:v>
                </c:pt>
                <c:pt idx="10189">
                  <c:v>3.6129372100000001</c:v>
                </c:pt>
                <c:pt idx="10190">
                  <c:v>3.6124362900000002</c:v>
                </c:pt>
                <c:pt idx="10191">
                  <c:v>3.6118245099999999</c:v>
                </c:pt>
                <c:pt idx="10192">
                  <c:v>3.61139345</c:v>
                </c:pt>
                <c:pt idx="10193">
                  <c:v>3.6107318400000001</c:v>
                </c:pt>
                <c:pt idx="10194">
                  <c:v>3.6103010200000001</c:v>
                </c:pt>
                <c:pt idx="10195">
                  <c:v>3.6098699600000002</c:v>
                </c:pt>
                <c:pt idx="10196">
                  <c:v>3.6090979600000002</c:v>
                </c:pt>
                <c:pt idx="10197">
                  <c:v>3.6086766699999999</c:v>
                </c:pt>
                <c:pt idx="10198">
                  <c:v>3.6085765400000001</c:v>
                </c:pt>
                <c:pt idx="10199">
                  <c:v>3.6079354299999999</c:v>
                </c:pt>
                <c:pt idx="10200">
                  <c:v>3.60742378</c:v>
                </c:pt>
                <c:pt idx="10201">
                  <c:v>3.60685229</c:v>
                </c:pt>
                <c:pt idx="10202">
                  <c:v>3.6062910600000002</c:v>
                </c:pt>
                <c:pt idx="10203">
                  <c:v>3.6057295800000002</c:v>
                </c:pt>
                <c:pt idx="10204">
                  <c:v>3.6055691200000002</c:v>
                </c:pt>
                <c:pt idx="10205">
                  <c:v>3.60483742</c:v>
                </c:pt>
                <c:pt idx="10206">
                  <c:v>3.6043262500000002</c:v>
                </c:pt>
                <c:pt idx="10207">
                  <c:v>3.6037647700000002</c:v>
                </c:pt>
                <c:pt idx="10208">
                  <c:v>3.60317373</c:v>
                </c:pt>
                <c:pt idx="10209">
                  <c:v>3.60285258</c:v>
                </c:pt>
                <c:pt idx="10210">
                  <c:v>3.6023213900000002</c:v>
                </c:pt>
                <c:pt idx="10211">
                  <c:v>3.6020102500000002</c:v>
                </c:pt>
                <c:pt idx="10212">
                  <c:v>3.6013591300000001</c:v>
                </c:pt>
                <c:pt idx="10213">
                  <c:v>3.60076785</c:v>
                </c:pt>
                <c:pt idx="10214">
                  <c:v>3.6004464600000001</c:v>
                </c:pt>
                <c:pt idx="10215">
                  <c:v>3.59985518</c:v>
                </c:pt>
                <c:pt idx="10216">
                  <c:v>3.5993239899999998</c:v>
                </c:pt>
                <c:pt idx="10217">
                  <c:v>3.5989730400000002</c:v>
                </c:pt>
                <c:pt idx="10218">
                  <c:v>3.59823132</c:v>
                </c:pt>
                <c:pt idx="10219">
                  <c:v>3.5977399299999999</c:v>
                </c:pt>
                <c:pt idx="10220">
                  <c:v>3.5973491700000002</c:v>
                </c:pt>
                <c:pt idx="10221">
                  <c:v>3.5967776800000002</c:v>
                </c:pt>
                <c:pt idx="10222">
                  <c:v>3.5963265899999999</c:v>
                </c:pt>
                <c:pt idx="10223">
                  <c:v>3.59595442</c:v>
                </c:pt>
                <c:pt idx="10224">
                  <c:v>3.59550452</c:v>
                </c:pt>
                <c:pt idx="10225">
                  <c:v>3.5949344600000002</c:v>
                </c:pt>
                <c:pt idx="10226">
                  <c:v>3.5946517</c:v>
                </c:pt>
                <c:pt idx="10227">
                  <c:v>3.5940094</c:v>
                </c:pt>
                <c:pt idx="10228">
                  <c:v>3.59346962</c:v>
                </c:pt>
                <c:pt idx="10229">
                  <c:v>3.59310865</c:v>
                </c:pt>
                <c:pt idx="10230">
                  <c:v>3.59246731</c:v>
                </c:pt>
                <c:pt idx="10231">
                  <c:v>3.5920760600000001</c:v>
                </c:pt>
                <c:pt idx="10232">
                  <c:v>3.5915050499999999</c:v>
                </c:pt>
                <c:pt idx="10233">
                  <c:v>3.5910236800000002</c:v>
                </c:pt>
                <c:pt idx="10234">
                  <c:v>3.5904622100000001</c:v>
                </c:pt>
                <c:pt idx="10235">
                  <c:v>3.5901415299999999</c:v>
                </c:pt>
                <c:pt idx="10236">
                  <c:v>3.5895297500000001</c:v>
                </c:pt>
                <c:pt idx="10237">
                  <c:v>3.5890488600000001</c:v>
                </c:pt>
                <c:pt idx="10238">
                  <c:v>3.5884773700000001</c:v>
                </c:pt>
                <c:pt idx="10239">
                  <c:v>3.5879159</c:v>
                </c:pt>
                <c:pt idx="10240">
                  <c:v>3.5875852099999999</c:v>
                </c:pt>
                <c:pt idx="10241">
                  <c:v>3.58703423</c:v>
                </c:pt>
                <c:pt idx="10242">
                  <c:v>3.5865228199999999</c:v>
                </c:pt>
                <c:pt idx="10243">
                  <c:v>3.5861918899999998</c:v>
                </c:pt>
                <c:pt idx="10244">
                  <c:v>3.5855505499999998</c:v>
                </c:pt>
                <c:pt idx="10245">
                  <c:v>3.58492875</c:v>
                </c:pt>
                <c:pt idx="10246">
                  <c:v>3.5845580099999999</c:v>
                </c:pt>
                <c:pt idx="10247">
                  <c:v>3.5839362100000001</c:v>
                </c:pt>
                <c:pt idx="10248">
                  <c:v>3.5834751100000002</c:v>
                </c:pt>
                <c:pt idx="10249">
                  <c:v>3.5830743300000001</c:v>
                </c:pt>
                <c:pt idx="10250">
                  <c:v>3.58236241</c:v>
                </c:pt>
                <c:pt idx="10251">
                  <c:v>3.5821619</c:v>
                </c:pt>
                <c:pt idx="10252">
                  <c:v>3.5813195699999998</c:v>
                </c:pt>
                <c:pt idx="10253">
                  <c:v>3.58100891</c:v>
                </c:pt>
                <c:pt idx="10254">
                  <c:v>3.5807082700000001</c:v>
                </c:pt>
                <c:pt idx="10255">
                  <c:v>3.5800268700000002</c:v>
                </c:pt>
                <c:pt idx="10256">
                  <c:v>3.5794551399999999</c:v>
                </c:pt>
                <c:pt idx="10257">
                  <c:v>3.57891417</c:v>
                </c:pt>
                <c:pt idx="10258">
                  <c:v>3.57852316</c:v>
                </c:pt>
                <c:pt idx="10259">
                  <c:v>3.5780219999999998</c:v>
                </c:pt>
                <c:pt idx="10260">
                  <c:v>3.5774404999999998</c:v>
                </c:pt>
                <c:pt idx="10261">
                  <c:v>3.57712984</c:v>
                </c:pt>
                <c:pt idx="10262">
                  <c:v>3.5764479599999999</c:v>
                </c:pt>
                <c:pt idx="10263">
                  <c:v>3.5760869999999998</c:v>
                </c:pt>
                <c:pt idx="10264">
                  <c:v>3.57561588</c:v>
                </c:pt>
                <c:pt idx="10265">
                  <c:v>3.5750346199999998</c:v>
                </c:pt>
                <c:pt idx="10266">
                  <c:v>3.5744531199999998</c:v>
                </c:pt>
                <c:pt idx="10267">
                  <c:v>3.5740821399999998</c:v>
                </c:pt>
                <c:pt idx="10268">
                  <c:v>3.5735609500000001</c:v>
                </c:pt>
                <c:pt idx="10269">
                  <c:v>3.5731399100000001</c:v>
                </c:pt>
                <c:pt idx="10270">
                  <c:v>3.5726988300000002</c:v>
                </c:pt>
                <c:pt idx="10271">
                  <c:v>3.5720972999999998</c:v>
                </c:pt>
                <c:pt idx="10272">
                  <c:v>3.5715460800000001</c:v>
                </c:pt>
                <c:pt idx="10273">
                  <c:v>3.5709342999999998</c:v>
                </c:pt>
                <c:pt idx="10274">
                  <c:v>3.5704634199999998</c:v>
                </c:pt>
                <c:pt idx="10275">
                  <c:v>3.5701422699999998</c:v>
                </c:pt>
                <c:pt idx="10276">
                  <c:v>3.5695116499999999</c:v>
                </c:pt>
                <c:pt idx="10277">
                  <c:v>3.56906056</c:v>
                </c:pt>
                <c:pt idx="10278">
                  <c:v>3.5685079100000001</c:v>
                </c:pt>
                <c:pt idx="10279">
                  <c:v>3.5680172400000001</c:v>
                </c:pt>
                <c:pt idx="10280">
                  <c:v>3.5674462299999998</c:v>
                </c:pt>
                <c:pt idx="10281">
                  <c:v>3.5669248100000002</c:v>
                </c:pt>
                <c:pt idx="10282">
                  <c:v>3.5663330599999998</c:v>
                </c:pt>
                <c:pt idx="10283">
                  <c:v>3.5660224</c:v>
                </c:pt>
                <c:pt idx="10284">
                  <c:v>3.5657320000000001</c:v>
                </c:pt>
                <c:pt idx="10285">
                  <c:v>3.5650301</c:v>
                </c:pt>
                <c:pt idx="10286">
                  <c:v>3.5645587399999998</c:v>
                </c:pt>
                <c:pt idx="10287">
                  <c:v>3.56397772</c:v>
                </c:pt>
                <c:pt idx="10288">
                  <c:v>3.5633759500000002</c:v>
                </c:pt>
                <c:pt idx="10289">
                  <c:v>3.5630149800000002</c:v>
                </c:pt>
                <c:pt idx="10290">
                  <c:v>3.5626041900000001</c:v>
                </c:pt>
                <c:pt idx="10291">
                  <c:v>3.5619723799999998</c:v>
                </c:pt>
                <c:pt idx="10292">
                  <c:v>3.56146121</c:v>
                </c:pt>
                <c:pt idx="10293">
                  <c:v>3.5610699700000001</c:v>
                </c:pt>
                <c:pt idx="10294">
                  <c:v>3.5603284799999999</c:v>
                </c:pt>
                <c:pt idx="10295">
                  <c:v>3.5601079499999999</c:v>
                </c:pt>
                <c:pt idx="10296">
                  <c:v>3.5595266799999998</c:v>
                </c:pt>
                <c:pt idx="10297">
                  <c:v>3.55888486</c:v>
                </c:pt>
                <c:pt idx="10298">
                  <c:v>3.5584738300000001</c:v>
                </c:pt>
                <c:pt idx="10299">
                  <c:v>3.5579125899999999</c:v>
                </c:pt>
                <c:pt idx="10300">
                  <c:v>3.5576717900000001</c:v>
                </c:pt>
                <c:pt idx="10301">
                  <c:v>3.55700064</c:v>
                </c:pt>
                <c:pt idx="10302">
                  <c:v>3.5565092599999999</c:v>
                </c:pt>
                <c:pt idx="10303">
                  <c:v>3.5559880700000002</c:v>
                </c:pt>
                <c:pt idx="10304">
                  <c:v>3.55552673</c:v>
                </c:pt>
                <c:pt idx="10305">
                  <c:v>3.5549855199999998</c:v>
                </c:pt>
                <c:pt idx="10306">
                  <c:v>3.55429387</c:v>
                </c:pt>
                <c:pt idx="10307">
                  <c:v>3.5539126400000001</c:v>
                </c:pt>
                <c:pt idx="10308">
                  <c:v>3.5532212300000001</c:v>
                </c:pt>
                <c:pt idx="10309">
                  <c:v>3.5529906699999998</c:v>
                </c:pt>
                <c:pt idx="10310">
                  <c:v>3.5523693600000001</c:v>
                </c:pt>
                <c:pt idx="10311">
                  <c:v>3.55215836</c:v>
                </c:pt>
                <c:pt idx="10312">
                  <c:v>3.5514166399999998</c:v>
                </c:pt>
                <c:pt idx="10313">
                  <c:v>3.5508151099999998</c:v>
                </c:pt>
                <c:pt idx="10314">
                  <c:v>3.5504543800000001</c:v>
                </c:pt>
                <c:pt idx="10315">
                  <c:v>3.5499832599999999</c:v>
                </c:pt>
                <c:pt idx="10316">
                  <c:v>3.5494017599999999</c:v>
                </c:pt>
                <c:pt idx="10317">
                  <c:v>3.5490913399999999</c:v>
                </c:pt>
                <c:pt idx="10318">
                  <c:v>3.5482788099999998</c:v>
                </c:pt>
                <c:pt idx="10319">
                  <c:v>3.54794812</c:v>
                </c:pt>
                <c:pt idx="10320">
                  <c:v>3.5475373299999999</c:v>
                </c:pt>
                <c:pt idx="10321">
                  <c:v>3.5469155300000001</c:v>
                </c:pt>
                <c:pt idx="10322">
                  <c:v>3.5464346400000002</c:v>
                </c:pt>
                <c:pt idx="10323">
                  <c:v>3.5460236100000002</c:v>
                </c:pt>
                <c:pt idx="10324">
                  <c:v>3.5453918</c:v>
                </c:pt>
                <c:pt idx="10325">
                  <c:v>3.5447502100000001</c:v>
                </c:pt>
                <c:pt idx="10326">
                  <c:v>3.5443294000000001</c:v>
                </c:pt>
                <c:pt idx="10327">
                  <c:v>3.5438380199999999</c:v>
                </c:pt>
                <c:pt idx="10328">
                  <c:v>3.5432565199999999</c:v>
                </c:pt>
                <c:pt idx="10329">
                  <c:v>3.5428857800000002</c:v>
                </c:pt>
                <c:pt idx="10330">
                  <c:v>3.54237461</c:v>
                </c:pt>
                <c:pt idx="10331">
                  <c:v>3.5418028800000001</c:v>
                </c:pt>
                <c:pt idx="10332">
                  <c:v>3.54127049</c:v>
                </c:pt>
                <c:pt idx="10333">
                  <c:v>3.5408606499999999</c:v>
                </c:pt>
                <c:pt idx="10334">
                  <c:v>3.5403094300000002</c:v>
                </c:pt>
                <c:pt idx="10335">
                  <c:v>3.5399684900000001</c:v>
                </c:pt>
                <c:pt idx="10336">
                  <c:v>3.5393874599999999</c:v>
                </c:pt>
                <c:pt idx="10337">
                  <c:v>3.5388562700000001</c:v>
                </c:pt>
                <c:pt idx="10338">
                  <c:v>3.5385053200000001</c:v>
                </c:pt>
                <c:pt idx="10339">
                  <c:v>3.53796387</c:v>
                </c:pt>
                <c:pt idx="10340">
                  <c:v>3.5374624699999999</c:v>
                </c:pt>
                <c:pt idx="10341">
                  <c:v>3.5369312800000001</c:v>
                </c:pt>
                <c:pt idx="10342">
                  <c:v>3.5363497700000002</c:v>
                </c:pt>
                <c:pt idx="10343">
                  <c:v>3.53585839</c:v>
                </c:pt>
                <c:pt idx="10344">
                  <c:v>3.53543758</c:v>
                </c:pt>
                <c:pt idx="10345">
                  <c:v>3.5348861199999999</c:v>
                </c:pt>
                <c:pt idx="10346">
                  <c:v>3.53440523</c:v>
                </c:pt>
                <c:pt idx="10347">
                  <c:v>3.5339038399999998</c:v>
                </c:pt>
                <c:pt idx="10348">
                  <c:v>3.53366303</c:v>
                </c:pt>
                <c:pt idx="10349">
                  <c:v>3.5327911400000001</c:v>
                </c:pt>
                <c:pt idx="10350">
                  <c:v>3.5325706000000001</c:v>
                </c:pt>
                <c:pt idx="10351">
                  <c:v>3.5321595700000001</c:v>
                </c:pt>
                <c:pt idx="10352">
                  <c:v>3.5314779299999999</c:v>
                </c:pt>
                <c:pt idx="10353">
                  <c:v>3.5308964299999999</c:v>
                </c:pt>
                <c:pt idx="10354">
                  <c:v>3.5305357000000002</c:v>
                </c:pt>
                <c:pt idx="10355">
                  <c:v>3.5301349200000001</c:v>
                </c:pt>
                <c:pt idx="10356">
                  <c:v>3.5295331499999998</c:v>
                </c:pt>
                <c:pt idx="10357">
                  <c:v>3.5289416299999998</c:v>
                </c:pt>
                <c:pt idx="10358">
                  <c:v>3.5283904100000001</c:v>
                </c:pt>
                <c:pt idx="10359">
                  <c:v>3.5277688500000002</c:v>
                </c:pt>
                <c:pt idx="10360">
                  <c:v>3.5273580600000001</c:v>
                </c:pt>
                <c:pt idx="10361">
                  <c:v>3.5270373799999999</c:v>
                </c:pt>
                <c:pt idx="10362">
                  <c:v>3.5266764199999998</c:v>
                </c:pt>
                <c:pt idx="10363">
                  <c:v>3.5260148</c:v>
                </c:pt>
                <c:pt idx="10364">
                  <c:v>3.5255334399999998</c:v>
                </c:pt>
                <c:pt idx="10365">
                  <c:v>3.52493167</c:v>
                </c:pt>
                <c:pt idx="10366">
                  <c:v>3.5244307500000001</c:v>
                </c:pt>
                <c:pt idx="10367">
                  <c:v>3.5239696500000002</c:v>
                </c:pt>
                <c:pt idx="10368">
                  <c:v>3.5234983</c:v>
                </c:pt>
                <c:pt idx="10369">
                  <c:v>3.5228970099999999</c:v>
                </c:pt>
                <c:pt idx="10370">
                  <c:v>3.5223758200000002</c:v>
                </c:pt>
                <c:pt idx="10371">
                  <c:v>3.5219948300000001</c:v>
                </c:pt>
                <c:pt idx="10372">
                  <c:v>3.52150345</c:v>
                </c:pt>
                <c:pt idx="10373">
                  <c:v>3.5209722499999998</c:v>
                </c:pt>
                <c:pt idx="10374">
                  <c:v>3.52051091</c:v>
                </c:pt>
                <c:pt idx="10375">
                  <c:v>3.5199599300000002</c:v>
                </c:pt>
                <c:pt idx="10376">
                  <c:v>3.5194988299999999</c:v>
                </c:pt>
                <c:pt idx="10377">
                  <c:v>3.5188775099999998</c:v>
                </c:pt>
                <c:pt idx="10378">
                  <c:v>3.5185463399999999</c:v>
                </c:pt>
                <c:pt idx="10379">
                  <c:v>3.51791477</c:v>
                </c:pt>
                <c:pt idx="10380">
                  <c:v>3.51739311</c:v>
                </c:pt>
                <c:pt idx="10381">
                  <c:v>3.5170028200000001</c:v>
                </c:pt>
                <c:pt idx="10382">
                  <c:v>3.5164020100000002</c:v>
                </c:pt>
                <c:pt idx="10383">
                  <c:v>3.5157988100000002</c:v>
                </c:pt>
                <c:pt idx="10384">
                  <c:v>3.51548886</c:v>
                </c:pt>
                <c:pt idx="10385">
                  <c:v>3.515028</c:v>
                </c:pt>
                <c:pt idx="10386">
                  <c:v>3.5141556299999999</c:v>
                </c:pt>
                <c:pt idx="10387">
                  <c:v>3.5141355999999999</c:v>
                </c:pt>
                <c:pt idx="10388">
                  <c:v>3.51347399</c:v>
                </c:pt>
                <c:pt idx="10389">
                  <c:v>3.5126617000000002</c:v>
                </c:pt>
                <c:pt idx="10390">
                  <c:v>3.5124714400000001</c:v>
                </c:pt>
                <c:pt idx="10391">
                  <c:v>3.5120503900000002</c:v>
                </c:pt>
                <c:pt idx="10392">
                  <c:v>3.5116391199999999</c:v>
                </c:pt>
                <c:pt idx="10393">
                  <c:v>3.5110681100000001</c:v>
                </c:pt>
                <c:pt idx="10394">
                  <c:v>3.5105066300000001</c:v>
                </c:pt>
                <c:pt idx="10395">
                  <c:v>3.5097248599999999</c:v>
                </c:pt>
                <c:pt idx="10396">
                  <c:v>3.5095341200000001</c:v>
                </c:pt>
                <c:pt idx="10397">
                  <c:v>3.5090231900000002</c:v>
                </c:pt>
                <c:pt idx="10398">
                  <c:v>3.5085918899999999</c:v>
                </c:pt>
                <c:pt idx="10399">
                  <c:v>3.5079402900000001</c:v>
                </c:pt>
                <c:pt idx="10400">
                  <c:v>3.5074694200000001</c:v>
                </c:pt>
                <c:pt idx="10401">
                  <c:v>3.5066771499999998</c:v>
                </c:pt>
                <c:pt idx="10402">
                  <c:v>3.5064368199999998</c:v>
                </c:pt>
                <c:pt idx="10403">
                  <c:v>3.5058751099999999</c:v>
                </c:pt>
                <c:pt idx="10404">
                  <c:v>3.5054042299999999</c:v>
                </c:pt>
                <c:pt idx="10405">
                  <c:v>3.5049533799999999</c:v>
                </c:pt>
                <c:pt idx="10406">
                  <c:v>3.50455213</c:v>
                </c:pt>
                <c:pt idx="10407">
                  <c:v>3.5041208300000002</c:v>
                </c:pt>
                <c:pt idx="10408">
                  <c:v>3.5034894900000002</c:v>
                </c:pt>
                <c:pt idx="10409">
                  <c:v>3.5027875900000001</c:v>
                </c:pt>
                <c:pt idx="10410">
                  <c:v>3.5023062199999999</c:v>
                </c:pt>
                <c:pt idx="10411">
                  <c:v>3.5019354800000002</c:v>
                </c:pt>
                <c:pt idx="10412">
                  <c:v>3.50139427</c:v>
                </c:pt>
                <c:pt idx="10413">
                  <c:v>3.5007829699999999</c:v>
                </c:pt>
                <c:pt idx="10414">
                  <c:v>3.5004219999999999</c:v>
                </c:pt>
                <c:pt idx="10415">
                  <c:v>3.5000312299999998</c:v>
                </c:pt>
                <c:pt idx="10416">
                  <c:v>3.4991586200000002</c:v>
                </c:pt>
                <c:pt idx="10417">
                  <c:v>3.4986674799999999</c:v>
                </c:pt>
                <c:pt idx="10418">
                  <c:v>3.4984371699999999</c:v>
                </c:pt>
                <c:pt idx="10419">
                  <c:v>3.49778557</c:v>
                </c:pt>
                <c:pt idx="10420">
                  <c:v>3.4973843100000002</c:v>
                </c:pt>
                <c:pt idx="10421">
                  <c:v>3.4969835300000001</c:v>
                </c:pt>
                <c:pt idx="10422">
                  <c:v>3.4964125199999998</c:v>
                </c:pt>
                <c:pt idx="10423">
                  <c:v>3.49581075</c:v>
                </c:pt>
                <c:pt idx="10424">
                  <c:v>3.4956502899999999</c:v>
                </c:pt>
                <c:pt idx="10425">
                  <c:v>3.4948084399999999</c:v>
                </c:pt>
                <c:pt idx="10426">
                  <c:v>3.4943471000000002</c:v>
                </c:pt>
                <c:pt idx="10427">
                  <c:v>3.49401641</c:v>
                </c:pt>
                <c:pt idx="10428">
                  <c:v>3.4935848699999998</c:v>
                </c:pt>
                <c:pt idx="10429">
                  <c:v>3.4931039799999999</c:v>
                </c:pt>
                <c:pt idx="10430">
                  <c:v>3.4924924399999999</c:v>
                </c:pt>
                <c:pt idx="10431">
                  <c:v>3.4918911499999998</c:v>
                </c:pt>
                <c:pt idx="10432">
                  <c:v>3.49145007</c:v>
                </c:pt>
                <c:pt idx="10433">
                  <c:v>3.4909887300000002</c:v>
                </c:pt>
                <c:pt idx="10434">
                  <c:v>3.4905278700000002</c:v>
                </c:pt>
                <c:pt idx="10435">
                  <c:v>3.48989701</c:v>
                </c:pt>
                <c:pt idx="10436">
                  <c:v>3.4894866900000001</c:v>
                </c:pt>
                <c:pt idx="10437">
                  <c:v>3.4888134000000002</c:v>
                </c:pt>
                <c:pt idx="10438">
                  <c:v>3.4885227699999999</c:v>
                </c:pt>
                <c:pt idx="10439">
                  <c:v>3.4880216100000001</c:v>
                </c:pt>
                <c:pt idx="10440">
                  <c:v>3.4874401100000001</c:v>
                </c:pt>
                <c:pt idx="10441">
                  <c:v>3.4869389499999999</c:v>
                </c:pt>
                <c:pt idx="10442">
                  <c:v>3.48651767</c:v>
                </c:pt>
                <c:pt idx="10443">
                  <c:v>3.48587632</c:v>
                </c:pt>
                <c:pt idx="10444">
                  <c:v>3.4855155899999999</c:v>
                </c:pt>
                <c:pt idx="10445">
                  <c:v>3.4846935299999999</c:v>
                </c:pt>
                <c:pt idx="10446">
                  <c:v>3.48451304</c:v>
                </c:pt>
                <c:pt idx="10447">
                  <c:v>3.4838314100000001</c:v>
                </c:pt>
                <c:pt idx="10448">
                  <c:v>3.4835507899999998</c:v>
                </c:pt>
                <c:pt idx="10449">
                  <c:v>3.48300958</c:v>
                </c:pt>
                <c:pt idx="10450">
                  <c:v>3.48250818</c:v>
                </c:pt>
                <c:pt idx="10451">
                  <c:v>3.4818162899999998</c:v>
                </c:pt>
                <c:pt idx="10452">
                  <c:v>3.4815657099999999</c:v>
                </c:pt>
                <c:pt idx="10453">
                  <c:v>3.4806835700000001</c:v>
                </c:pt>
                <c:pt idx="10454">
                  <c:v>3.4802725300000001</c:v>
                </c:pt>
                <c:pt idx="10455">
                  <c:v>3.4801321000000001</c:v>
                </c:pt>
                <c:pt idx="10456">
                  <c:v>3.47929025</c:v>
                </c:pt>
                <c:pt idx="10457">
                  <c:v>3.4790597000000001</c:v>
                </c:pt>
                <c:pt idx="10458">
                  <c:v>3.4785184899999999</c:v>
                </c:pt>
                <c:pt idx="10459">
                  <c:v>3.47809744</c:v>
                </c:pt>
                <c:pt idx="10460">
                  <c:v>3.4773955299999999</c:v>
                </c:pt>
                <c:pt idx="10461">
                  <c:v>3.4770245599999998</c:v>
                </c:pt>
                <c:pt idx="10462">
                  <c:v>3.4763932199999998</c:v>
                </c:pt>
                <c:pt idx="10463">
                  <c:v>3.4761729200000002</c:v>
                </c:pt>
                <c:pt idx="10464">
                  <c:v>3.4753508599999998</c:v>
                </c:pt>
                <c:pt idx="10465">
                  <c:v>3.4749696299999999</c:v>
                </c:pt>
                <c:pt idx="10466">
                  <c:v>3.4744384300000002</c:v>
                </c:pt>
                <c:pt idx="10467">
                  <c:v>3.47410774</c:v>
                </c:pt>
                <c:pt idx="10468">
                  <c:v>3.47331572</c:v>
                </c:pt>
                <c:pt idx="10469">
                  <c:v>3.4728746400000001</c:v>
                </c:pt>
                <c:pt idx="10470">
                  <c:v>3.4723031500000001</c:v>
                </c:pt>
                <c:pt idx="10471">
                  <c:v>3.4717819699999999</c:v>
                </c:pt>
                <c:pt idx="10472">
                  <c:v>3.4713106200000001</c:v>
                </c:pt>
                <c:pt idx="10473">
                  <c:v>3.4706489999999999</c:v>
                </c:pt>
                <c:pt idx="10474">
                  <c:v>3.4704887900000001</c:v>
                </c:pt>
                <c:pt idx="10475">
                  <c:v>3.4697971299999999</c:v>
                </c:pt>
                <c:pt idx="10476">
                  <c:v>3.4692156299999999</c:v>
                </c:pt>
                <c:pt idx="10477">
                  <c:v>3.4686939699999999</c:v>
                </c:pt>
                <c:pt idx="10478">
                  <c:v>3.4682834100000002</c:v>
                </c:pt>
                <c:pt idx="10479">
                  <c:v>3.4678022899999998</c:v>
                </c:pt>
                <c:pt idx="10480">
                  <c:v>3.46742105</c:v>
                </c:pt>
                <c:pt idx="10481">
                  <c:v>3.4667594400000001</c:v>
                </c:pt>
                <c:pt idx="10482">
                  <c:v>3.4663283800000002</c:v>
                </c:pt>
                <c:pt idx="10483">
                  <c:v>3.46597767</c:v>
                </c:pt>
                <c:pt idx="10484">
                  <c:v>3.4654664999999998</c:v>
                </c:pt>
                <c:pt idx="10485">
                  <c:v>3.4649751200000001</c:v>
                </c:pt>
                <c:pt idx="10486">
                  <c:v>3.4643931399999999</c:v>
                </c:pt>
                <c:pt idx="10487">
                  <c:v>3.4640042800000002</c:v>
                </c:pt>
                <c:pt idx="10488">
                  <c:v>3.46335149</c:v>
                </c:pt>
                <c:pt idx="10489">
                  <c:v>3.46289873</c:v>
                </c:pt>
                <c:pt idx="10490">
                  <c:v>3.46237898</c:v>
                </c:pt>
                <c:pt idx="10491">
                  <c:v>3.4618678100000002</c:v>
                </c:pt>
                <c:pt idx="10492">
                  <c:v>3.46153712</c:v>
                </c:pt>
                <c:pt idx="10493">
                  <c:v>3.4608652599999998</c:v>
                </c:pt>
                <c:pt idx="10494">
                  <c:v>3.4602537199999999</c:v>
                </c:pt>
                <c:pt idx="10495">
                  <c:v>3.4598827399999998</c:v>
                </c:pt>
                <c:pt idx="10496">
                  <c:v>3.4594516799999999</c:v>
                </c:pt>
                <c:pt idx="10497">
                  <c:v>3.4587597799999998</c:v>
                </c:pt>
                <c:pt idx="10498">
                  <c:v>3.4581584900000002</c:v>
                </c:pt>
                <c:pt idx="10499">
                  <c:v>3.4578578499999999</c:v>
                </c:pt>
                <c:pt idx="10500">
                  <c:v>3.4574265500000001</c:v>
                </c:pt>
                <c:pt idx="10501">
                  <c:v>3.4571058799999999</c:v>
                </c:pt>
                <c:pt idx="10502">
                  <c:v>3.4563841800000001</c:v>
                </c:pt>
                <c:pt idx="10503">
                  <c:v>3.45601344</c:v>
                </c:pt>
                <c:pt idx="10504">
                  <c:v>3.4555623500000001</c:v>
                </c:pt>
                <c:pt idx="10505">
                  <c:v>3.4550111299999999</c:v>
                </c:pt>
                <c:pt idx="10506">
                  <c:v>3.4543993500000001</c:v>
                </c:pt>
                <c:pt idx="10507">
                  <c:v>3.4537675399999999</c:v>
                </c:pt>
                <c:pt idx="10508">
                  <c:v>3.45341706</c:v>
                </c:pt>
                <c:pt idx="10509">
                  <c:v>3.45285559</c:v>
                </c:pt>
                <c:pt idx="10510">
                  <c:v>3.4524045000000001</c:v>
                </c:pt>
                <c:pt idx="10511">
                  <c:v>3.4516930600000002</c:v>
                </c:pt>
                <c:pt idx="10512">
                  <c:v>3.45123172</c:v>
                </c:pt>
                <c:pt idx="10513">
                  <c:v>3.4508807699999999</c:v>
                </c:pt>
                <c:pt idx="10514">
                  <c:v>3.4503996400000001</c:v>
                </c:pt>
                <c:pt idx="10515">
                  <c:v>3.44991827</c:v>
                </c:pt>
                <c:pt idx="10516">
                  <c:v>3.4491765499999998</c:v>
                </c:pt>
                <c:pt idx="10517">
                  <c:v>3.4487256999999998</c:v>
                </c:pt>
                <c:pt idx="10518">
                  <c:v>3.4484148000000001</c:v>
                </c:pt>
                <c:pt idx="10519">
                  <c:v>3.4478633400000001</c:v>
                </c:pt>
                <c:pt idx="10520">
                  <c:v>3.4472017300000002</c:v>
                </c:pt>
                <c:pt idx="10521">
                  <c:v>3.4469909699999999</c:v>
                </c:pt>
                <c:pt idx="10522">
                  <c:v>3.44629955</c:v>
                </c:pt>
                <c:pt idx="10523">
                  <c:v>3.4457883800000002</c:v>
                </c:pt>
                <c:pt idx="10524">
                  <c:v>3.4454174000000002</c:v>
                </c:pt>
                <c:pt idx="10525">
                  <c:v>3.4445552799999999</c:v>
                </c:pt>
                <c:pt idx="10526">
                  <c:v>3.4442544000000002</c:v>
                </c:pt>
                <c:pt idx="10527">
                  <c:v>3.4437835200000002</c:v>
                </c:pt>
                <c:pt idx="10528">
                  <c:v>3.4433524599999998</c:v>
                </c:pt>
                <c:pt idx="10529">
                  <c:v>3.44275069</c:v>
                </c:pt>
                <c:pt idx="10530">
                  <c:v>3.4420790700000001</c:v>
                </c:pt>
                <c:pt idx="10531">
                  <c:v>3.4418983500000002</c:v>
                </c:pt>
                <c:pt idx="10532">
                  <c:v>3.44132733</c:v>
                </c:pt>
                <c:pt idx="10533">
                  <c:v>3.4409260700000002</c:v>
                </c:pt>
                <c:pt idx="10534">
                  <c:v>3.44029498</c:v>
                </c:pt>
                <c:pt idx="10535">
                  <c:v>3.4398338800000001</c:v>
                </c:pt>
                <c:pt idx="10536">
                  <c:v>3.4392120799999999</c:v>
                </c:pt>
                <c:pt idx="10537">
                  <c:v>3.4388213200000002</c:v>
                </c:pt>
                <c:pt idx="10538">
                  <c:v>3.4382112</c:v>
                </c:pt>
                <c:pt idx="10539">
                  <c:v>3.43761063</c:v>
                </c:pt>
                <c:pt idx="10540">
                  <c:v>3.4373762600000002</c:v>
                </c:pt>
                <c:pt idx="10541">
                  <c:v>3.4366054500000001</c:v>
                </c:pt>
                <c:pt idx="10542">
                  <c:v>3.4363055199999999</c:v>
                </c:pt>
                <c:pt idx="10543">
                  <c:v>3.43574381</c:v>
                </c:pt>
                <c:pt idx="10544">
                  <c:v>3.43513227</c:v>
                </c:pt>
                <c:pt idx="10545">
                  <c:v>3.4347913299999999</c:v>
                </c:pt>
                <c:pt idx="10546">
                  <c:v>3.4342801600000001</c:v>
                </c:pt>
                <c:pt idx="10547">
                  <c:v>3.4338190599999998</c:v>
                </c:pt>
                <c:pt idx="10548">
                  <c:v>3.4332575799999998</c:v>
                </c:pt>
                <c:pt idx="10549">
                  <c:v>3.4328165099999999</c:v>
                </c:pt>
                <c:pt idx="10550">
                  <c:v>3.4323554000000001</c:v>
                </c:pt>
                <c:pt idx="10551">
                  <c:v>3.43178391</c:v>
                </c:pt>
                <c:pt idx="10552">
                  <c:v>3.4314231899999998</c:v>
                </c:pt>
                <c:pt idx="10553">
                  <c:v>3.4309718600000001</c:v>
                </c:pt>
                <c:pt idx="10554">
                  <c:v>3.4302701999999998</c:v>
                </c:pt>
                <c:pt idx="10555">
                  <c:v>3.4299797999999999</c:v>
                </c:pt>
                <c:pt idx="10556">
                  <c:v>3.4293479900000001</c:v>
                </c:pt>
                <c:pt idx="10557">
                  <c:v>3.4290373299999999</c:v>
                </c:pt>
                <c:pt idx="10558">
                  <c:v>3.42845559</c:v>
                </c:pt>
                <c:pt idx="10559">
                  <c:v>3.4278645499999998</c:v>
                </c:pt>
                <c:pt idx="10560">
                  <c:v>3.4275639099999999</c:v>
                </c:pt>
                <c:pt idx="10561">
                  <c:v>3.4268221900000002</c:v>
                </c:pt>
                <c:pt idx="10562">
                  <c:v>3.4262507000000002</c:v>
                </c:pt>
                <c:pt idx="10563">
                  <c:v>3.4257493000000001</c:v>
                </c:pt>
                <c:pt idx="10564">
                  <c:v>3.42563891</c:v>
                </c:pt>
                <c:pt idx="10565">
                  <c:v>3.4248571399999999</c:v>
                </c:pt>
                <c:pt idx="10566">
                  <c:v>3.4245967899999998</c:v>
                </c:pt>
                <c:pt idx="10567">
                  <c:v>3.4240651099999999</c:v>
                </c:pt>
                <c:pt idx="10568">
                  <c:v>3.4235239000000002</c:v>
                </c:pt>
                <c:pt idx="10569">
                  <c:v>3.4229023500000002</c:v>
                </c:pt>
                <c:pt idx="10570">
                  <c:v>3.4223709100000002</c:v>
                </c:pt>
                <c:pt idx="10571">
                  <c:v>3.4220099400000001</c:v>
                </c:pt>
                <c:pt idx="10572">
                  <c:v>3.4214589599999998</c:v>
                </c:pt>
                <c:pt idx="10573">
                  <c:v>3.4210979899999998</c:v>
                </c:pt>
                <c:pt idx="10574">
                  <c:v>3.4204762</c:v>
                </c:pt>
                <c:pt idx="10575">
                  <c:v>3.4199850600000001</c:v>
                </c:pt>
                <c:pt idx="10576">
                  <c:v>3.4195139399999999</c:v>
                </c:pt>
                <c:pt idx="10577">
                  <c:v>3.4188926199999998</c:v>
                </c:pt>
                <c:pt idx="10578">
                  <c:v>3.4184212700000001</c:v>
                </c:pt>
                <c:pt idx="10579">
                  <c:v>3.4179403800000001</c:v>
                </c:pt>
                <c:pt idx="10580">
                  <c:v>3.4175291099999998</c:v>
                </c:pt>
                <c:pt idx="10581">
                  <c:v>3.4170079200000001</c:v>
                </c:pt>
                <c:pt idx="10582">
                  <c:v>3.4162960099999999</c:v>
                </c:pt>
                <c:pt idx="10583">
                  <c:v>3.4159052399999998</c:v>
                </c:pt>
                <c:pt idx="10584">
                  <c:v>3.4154536700000002</c:v>
                </c:pt>
                <c:pt idx="10585">
                  <c:v>3.4150028200000002</c:v>
                </c:pt>
                <c:pt idx="10586">
                  <c:v>3.4145116799999999</c:v>
                </c:pt>
                <c:pt idx="10587">
                  <c:v>3.4138701</c:v>
                </c:pt>
                <c:pt idx="10588">
                  <c:v>3.4135694499999998</c:v>
                </c:pt>
                <c:pt idx="10589">
                  <c:v>3.4127376100000002</c:v>
                </c:pt>
                <c:pt idx="10590">
                  <c:v>3.41248679</c:v>
                </c:pt>
                <c:pt idx="10591">
                  <c:v>3.41194606</c:v>
                </c:pt>
                <c:pt idx="10592">
                  <c:v>3.4114542000000001</c:v>
                </c:pt>
                <c:pt idx="10593">
                  <c:v>3.4111027699999998</c:v>
                </c:pt>
                <c:pt idx="10594">
                  <c:v>3.4106635999999999</c:v>
                </c:pt>
                <c:pt idx="10595">
                  <c:v>3.4101409899999999</c:v>
                </c:pt>
                <c:pt idx="10596">
                  <c:v>3.4094290699999998</c:v>
                </c:pt>
                <c:pt idx="10597">
                  <c:v>3.40906858</c:v>
                </c:pt>
                <c:pt idx="10598">
                  <c:v>3.4084467900000002</c:v>
                </c:pt>
                <c:pt idx="10599">
                  <c:v>3.4078552700000002</c:v>
                </c:pt>
                <c:pt idx="10600">
                  <c:v>3.4074645000000001</c:v>
                </c:pt>
                <c:pt idx="10601">
                  <c:v>3.4070634800000001</c:v>
                </c:pt>
                <c:pt idx="10602">
                  <c:v>3.40651226</c:v>
                </c:pt>
                <c:pt idx="10603">
                  <c:v>3.40594077</c:v>
                </c:pt>
                <c:pt idx="10604">
                  <c:v>3.4056401300000001</c:v>
                </c:pt>
                <c:pt idx="10605">
                  <c:v>3.4049684999999998</c:v>
                </c:pt>
                <c:pt idx="10606">
                  <c:v>3.4044272900000001</c:v>
                </c:pt>
                <c:pt idx="10607">
                  <c:v>3.40394592</c:v>
                </c:pt>
                <c:pt idx="10608">
                  <c:v>3.4034447700000001</c:v>
                </c:pt>
                <c:pt idx="10609">
                  <c:v>3.4028532500000002</c:v>
                </c:pt>
                <c:pt idx="10610">
                  <c:v>3.4027631299999999</c:v>
                </c:pt>
                <c:pt idx="10611">
                  <c:v>3.4020209299999999</c:v>
                </c:pt>
                <c:pt idx="10612">
                  <c:v>3.40157986</c:v>
                </c:pt>
                <c:pt idx="10613">
                  <c:v>3.4009285</c:v>
                </c:pt>
                <c:pt idx="10614">
                  <c:v>3.4002370800000001</c:v>
                </c:pt>
                <c:pt idx="10615">
                  <c:v>3.3998658700000002</c:v>
                </c:pt>
                <c:pt idx="10616">
                  <c:v>3.3995552099999999</c:v>
                </c:pt>
                <c:pt idx="10617">
                  <c:v>3.39901352</c:v>
                </c:pt>
                <c:pt idx="10618">
                  <c:v>3.39840221</c:v>
                </c:pt>
                <c:pt idx="10619">
                  <c:v>3.3978908099999998</c:v>
                </c:pt>
                <c:pt idx="10620">
                  <c:v>3.3974602200000001</c:v>
                </c:pt>
                <c:pt idx="10621">
                  <c:v>3.3968987500000001</c:v>
                </c:pt>
                <c:pt idx="10622">
                  <c:v>3.3966178899999999</c:v>
                </c:pt>
                <c:pt idx="10623">
                  <c:v>3.3960463999999999</c:v>
                </c:pt>
                <c:pt idx="10624">
                  <c:v>3.39533496</c:v>
                </c:pt>
                <c:pt idx="10625">
                  <c:v>3.3950941600000002</c:v>
                </c:pt>
                <c:pt idx="10626">
                  <c:v>3.3944928600000002</c:v>
                </c:pt>
                <c:pt idx="10627">
                  <c:v>3.3940117399999998</c:v>
                </c:pt>
                <c:pt idx="10628">
                  <c:v>3.3933999500000001</c:v>
                </c:pt>
                <c:pt idx="10629">
                  <c:v>3.3928887799999998</c:v>
                </c:pt>
                <c:pt idx="10630">
                  <c:v>3.39221716</c:v>
                </c:pt>
                <c:pt idx="10631">
                  <c:v>3.3919362999999998</c:v>
                </c:pt>
                <c:pt idx="10632">
                  <c:v>3.3915355200000001</c:v>
                </c:pt>
                <c:pt idx="10633">
                  <c:v>3.3909745199999999</c:v>
                </c:pt>
                <c:pt idx="10634">
                  <c:v>3.39046264</c:v>
                </c:pt>
                <c:pt idx="10635">
                  <c:v>3.3900918999999998</c:v>
                </c:pt>
                <c:pt idx="10636">
                  <c:v>3.3894002400000001</c:v>
                </c:pt>
                <c:pt idx="10637">
                  <c:v>3.3888587999999999</c:v>
                </c:pt>
                <c:pt idx="10638">
                  <c:v>3.3882374799999999</c:v>
                </c:pt>
                <c:pt idx="10639">
                  <c:v>3.3880472199999998</c:v>
                </c:pt>
                <c:pt idx="10640">
                  <c:v>3.3873453100000002</c:v>
                </c:pt>
                <c:pt idx="10641">
                  <c:v>3.3869142499999998</c:v>
                </c:pt>
                <c:pt idx="10642">
                  <c:v>3.3863320400000001</c:v>
                </c:pt>
                <c:pt idx="10643">
                  <c:v>3.3858501900000002</c:v>
                </c:pt>
                <c:pt idx="10644">
                  <c:v>3.3853011099999999</c:v>
                </c:pt>
                <c:pt idx="10645">
                  <c:v>3.3850400399999998</c:v>
                </c:pt>
                <c:pt idx="10646">
                  <c:v>3.3842895</c:v>
                </c:pt>
                <c:pt idx="10647">
                  <c:v>3.3838367499999999</c:v>
                </c:pt>
                <c:pt idx="10648">
                  <c:v>3.38325524</c:v>
                </c:pt>
                <c:pt idx="10649">
                  <c:v>3.3831148099999999</c:v>
                </c:pt>
                <c:pt idx="10650">
                  <c:v>3.38247323</c:v>
                </c:pt>
                <c:pt idx="10651">
                  <c:v>3.3820927099999998</c:v>
                </c:pt>
                <c:pt idx="10652">
                  <c:v>3.3813605299999998</c:v>
                </c:pt>
                <c:pt idx="10653">
                  <c:v>3.3808791600000001</c:v>
                </c:pt>
                <c:pt idx="10654">
                  <c:v>3.3804483400000001</c:v>
                </c:pt>
                <c:pt idx="10655">
                  <c:v>3.3798873399999998</c:v>
                </c:pt>
                <c:pt idx="10656">
                  <c:v>3.37927556</c:v>
                </c:pt>
                <c:pt idx="10657">
                  <c:v>3.3789446399999998</c:v>
                </c:pt>
                <c:pt idx="10658">
                  <c:v>3.37821317</c:v>
                </c:pt>
                <c:pt idx="10659">
                  <c:v>3.3777821100000001</c:v>
                </c:pt>
                <c:pt idx="10660">
                  <c:v>3.3775212799999998</c:v>
                </c:pt>
                <c:pt idx="10661">
                  <c:v>3.37685966</c:v>
                </c:pt>
                <c:pt idx="10662">
                  <c:v>3.3763084399999999</c:v>
                </c:pt>
                <c:pt idx="10663">
                  <c:v>3.3759574899999998</c:v>
                </c:pt>
                <c:pt idx="10664">
                  <c:v>3.3752656000000001</c:v>
                </c:pt>
                <c:pt idx="10665">
                  <c:v>3.37484479</c:v>
                </c:pt>
                <c:pt idx="10666">
                  <c:v>3.3744835900000001</c:v>
                </c:pt>
                <c:pt idx="10667">
                  <c:v>3.37392235</c:v>
                </c:pt>
                <c:pt idx="10668">
                  <c:v>3.37336087</c:v>
                </c:pt>
                <c:pt idx="10669">
                  <c:v>3.3728899999999999</c:v>
                </c:pt>
                <c:pt idx="10670">
                  <c:v>3.3723885999999998</c:v>
                </c:pt>
                <c:pt idx="10671">
                  <c:v>3.3717773000000002</c:v>
                </c:pt>
                <c:pt idx="10672">
                  <c:v>3.37149644</c:v>
                </c:pt>
                <c:pt idx="10673">
                  <c:v>3.37091494</c:v>
                </c:pt>
                <c:pt idx="10674">
                  <c:v>3.37031364</c:v>
                </c:pt>
                <c:pt idx="10675">
                  <c:v>3.3698522999999998</c:v>
                </c:pt>
                <c:pt idx="10676">
                  <c:v>3.3696520300000001</c:v>
                </c:pt>
                <c:pt idx="10677">
                  <c:v>3.3688502300000001</c:v>
                </c:pt>
                <c:pt idx="10678">
                  <c:v>3.3683187999999999</c:v>
                </c:pt>
                <c:pt idx="10679">
                  <c:v>3.3679175400000001</c:v>
                </c:pt>
                <c:pt idx="10680">
                  <c:v>3.3673560600000001</c:v>
                </c:pt>
                <c:pt idx="10681">
                  <c:v>3.3668348799999999</c:v>
                </c:pt>
                <c:pt idx="10682">
                  <c:v>3.3665544999999999</c:v>
                </c:pt>
                <c:pt idx="10683">
                  <c:v>3.3657824999999999</c:v>
                </c:pt>
                <c:pt idx="10684">
                  <c:v>3.3652412900000002</c:v>
                </c:pt>
                <c:pt idx="10685">
                  <c:v>3.3650605699999998</c:v>
                </c:pt>
                <c:pt idx="10686">
                  <c:v>3.3644194600000001</c:v>
                </c:pt>
                <c:pt idx="10687">
                  <c:v>3.3637976599999999</c:v>
                </c:pt>
                <c:pt idx="10688">
                  <c:v>3.36333656</c:v>
                </c:pt>
                <c:pt idx="10689">
                  <c:v>3.3628253899999998</c:v>
                </c:pt>
                <c:pt idx="10690">
                  <c:v>3.3622538999999998</c:v>
                </c:pt>
                <c:pt idx="10691">
                  <c:v>3.3619935500000002</c:v>
                </c:pt>
                <c:pt idx="10692">
                  <c:v>3.3614020299999998</c:v>
                </c:pt>
                <c:pt idx="10693">
                  <c:v>3.3609406900000001</c:v>
                </c:pt>
                <c:pt idx="10694">
                  <c:v>3.3602590600000002</c:v>
                </c:pt>
                <c:pt idx="10695">
                  <c:v>3.3599886899999998</c:v>
                </c:pt>
                <c:pt idx="10696">
                  <c:v>3.3596074599999999</c:v>
                </c:pt>
                <c:pt idx="10697">
                  <c:v>3.3587837199999999</c:v>
                </c:pt>
                <c:pt idx="10698">
                  <c:v>3.3583736399999999</c:v>
                </c:pt>
                <c:pt idx="10699">
                  <c:v>3.3579034800000001</c:v>
                </c:pt>
                <c:pt idx="10700">
                  <c:v>3.3573517800000001</c:v>
                </c:pt>
                <c:pt idx="10701">
                  <c:v>3.3568105699999999</c:v>
                </c:pt>
                <c:pt idx="10702">
                  <c:v>3.3564495999999999</c:v>
                </c:pt>
                <c:pt idx="10703">
                  <c:v>3.3558680999999999</c:v>
                </c:pt>
                <c:pt idx="10704">
                  <c:v>3.3552165</c:v>
                </c:pt>
                <c:pt idx="10705">
                  <c:v>3.35485554</c:v>
                </c:pt>
                <c:pt idx="10706">
                  <c:v>3.3544647699999999</c:v>
                </c:pt>
                <c:pt idx="10707">
                  <c:v>3.3537230500000001</c:v>
                </c:pt>
                <c:pt idx="10708">
                  <c:v>3.3532018699999999</c:v>
                </c:pt>
                <c:pt idx="10709">
                  <c:v>3.3525900800000001</c:v>
                </c:pt>
                <c:pt idx="10710">
                  <c:v>3.3522996900000002</c:v>
                </c:pt>
                <c:pt idx="10711">
                  <c:v>3.3517582400000001</c:v>
                </c:pt>
                <c:pt idx="10712">
                  <c:v>3.3513672400000001</c:v>
                </c:pt>
                <c:pt idx="10713">
                  <c:v>3.35069537</c:v>
                </c:pt>
                <c:pt idx="10714">
                  <c:v>3.3504447900000001</c:v>
                </c:pt>
                <c:pt idx="10715">
                  <c:v>3.34988332</c:v>
                </c:pt>
                <c:pt idx="10716">
                  <c:v>3.34947252</c:v>
                </c:pt>
                <c:pt idx="10717">
                  <c:v>3.34880114</c:v>
                </c:pt>
                <c:pt idx="10718">
                  <c:v>3.3482897299999999</c:v>
                </c:pt>
                <c:pt idx="10719">
                  <c:v>3.3477785600000001</c:v>
                </c:pt>
                <c:pt idx="10720">
                  <c:v>3.3473274700000002</c:v>
                </c:pt>
                <c:pt idx="10721">
                  <c:v>3.34701681</c:v>
                </c:pt>
                <c:pt idx="10722">
                  <c:v>3.3463346999999999</c:v>
                </c:pt>
                <c:pt idx="10723">
                  <c:v>3.3457934900000001</c:v>
                </c:pt>
                <c:pt idx="10724">
                  <c:v>3.3453924700000002</c:v>
                </c:pt>
                <c:pt idx="10725">
                  <c:v>3.3446407300000001</c:v>
                </c:pt>
                <c:pt idx="10726">
                  <c:v>3.3444805099999999</c:v>
                </c:pt>
                <c:pt idx="10727">
                  <c:v>3.34399939</c:v>
                </c:pt>
                <c:pt idx="10728">
                  <c:v>3.34322739</c:v>
                </c:pt>
                <c:pt idx="10729">
                  <c:v>3.3428361400000002</c:v>
                </c:pt>
                <c:pt idx="10730">
                  <c:v>3.3423650299999998</c:v>
                </c:pt>
                <c:pt idx="10731">
                  <c:v>3.3418338300000001</c:v>
                </c:pt>
                <c:pt idx="10732">
                  <c:v>3.34148288</c:v>
                </c:pt>
                <c:pt idx="10733">
                  <c:v>3.34086156</c:v>
                </c:pt>
                <c:pt idx="10734">
                  <c:v>3.34028006</c:v>
                </c:pt>
                <c:pt idx="10735">
                  <c:v>3.3397989300000002</c:v>
                </c:pt>
                <c:pt idx="10736">
                  <c:v>3.3391675900000002</c:v>
                </c:pt>
                <c:pt idx="10737">
                  <c:v>3.3387362999999999</c:v>
                </c:pt>
                <c:pt idx="10738">
                  <c:v>3.33845568</c:v>
                </c:pt>
                <c:pt idx="10739">
                  <c:v>3.3377840499999998</c:v>
                </c:pt>
                <c:pt idx="10740">
                  <c:v>3.3373329599999999</c:v>
                </c:pt>
                <c:pt idx="10741">
                  <c:v>3.3370423300000001</c:v>
                </c:pt>
                <c:pt idx="10742">
                  <c:v>3.3363902599999999</c:v>
                </c:pt>
                <c:pt idx="10743">
                  <c:v>3.3358693100000001</c:v>
                </c:pt>
                <c:pt idx="10744">
                  <c:v>3.3353781699999998</c:v>
                </c:pt>
                <c:pt idx="10745">
                  <c:v>3.3349170699999999</c:v>
                </c:pt>
                <c:pt idx="10746">
                  <c:v>3.3344759900000001</c:v>
                </c:pt>
                <c:pt idx="10747">
                  <c:v>3.3336536899999998</c:v>
                </c:pt>
                <c:pt idx="10748">
                  <c:v>3.3333814099999999</c:v>
                </c:pt>
                <c:pt idx="10749">
                  <c:v>3.3329010000000001</c:v>
                </c:pt>
                <c:pt idx="10750">
                  <c:v>3.3323710000000002</c:v>
                </c:pt>
                <c:pt idx="10751">
                  <c:v>3.3318595900000001</c:v>
                </c:pt>
                <c:pt idx="10752">
                  <c:v>3.3314786000000001</c:v>
                </c:pt>
                <c:pt idx="10753">
                  <c:v>3.3309473999999999</c:v>
                </c:pt>
                <c:pt idx="10754">
                  <c:v>3.3304760500000001</c:v>
                </c:pt>
                <c:pt idx="10755">
                  <c:v>3.3298745200000002</c:v>
                </c:pt>
                <c:pt idx="10756">
                  <c:v>3.3294236700000002</c:v>
                </c:pt>
                <c:pt idx="10757">
                  <c:v>3.3289423</c:v>
                </c:pt>
                <c:pt idx="10758">
                  <c:v>3.3284110999999998</c:v>
                </c:pt>
                <c:pt idx="10759">
                  <c:v>3.3277189699999998</c:v>
                </c:pt>
                <c:pt idx="10760">
                  <c:v>3.3271882499999998</c:v>
                </c:pt>
                <c:pt idx="10761">
                  <c:v>3.32678699</c:v>
                </c:pt>
                <c:pt idx="10762">
                  <c:v>3.3263459200000001</c:v>
                </c:pt>
                <c:pt idx="10763">
                  <c:v>3.32595515</c:v>
                </c:pt>
                <c:pt idx="10764">
                  <c:v>3.3254540000000001</c:v>
                </c:pt>
                <c:pt idx="10765">
                  <c:v>3.3247220500000001</c:v>
                </c:pt>
                <c:pt idx="10766">
                  <c:v>3.3244712399999998</c:v>
                </c:pt>
                <c:pt idx="10767">
                  <c:v>3.32411075</c:v>
                </c:pt>
                <c:pt idx="10768">
                  <c:v>3.3232884399999998</c:v>
                </c:pt>
                <c:pt idx="10769">
                  <c:v>3.32297778</c:v>
                </c:pt>
                <c:pt idx="10770">
                  <c:v>3.3223159299999998</c:v>
                </c:pt>
                <c:pt idx="10771">
                  <c:v>3.32182479</c:v>
                </c:pt>
                <c:pt idx="10772">
                  <c:v>3.3215241400000002</c:v>
                </c:pt>
                <c:pt idx="10773">
                  <c:v>3.3209126000000002</c:v>
                </c:pt>
                <c:pt idx="10774">
                  <c:v>3.3202810299999999</c:v>
                </c:pt>
                <c:pt idx="10775">
                  <c:v>3.3198802500000002</c:v>
                </c:pt>
                <c:pt idx="10776">
                  <c:v>3.31936908</c:v>
                </c:pt>
                <c:pt idx="10777">
                  <c:v>3.3188576699999999</c:v>
                </c:pt>
                <c:pt idx="10778">
                  <c:v>3.3182961899999999</c:v>
                </c:pt>
                <c:pt idx="10779">
                  <c:v>3.3178954100000002</c:v>
                </c:pt>
                <c:pt idx="10780">
                  <c:v>3.31731343</c:v>
                </c:pt>
                <c:pt idx="10781">
                  <c:v>3.31700325</c:v>
                </c:pt>
                <c:pt idx="10782">
                  <c:v>3.31643176</c:v>
                </c:pt>
                <c:pt idx="10783">
                  <c:v>3.3158204599999999</c:v>
                </c:pt>
                <c:pt idx="10784">
                  <c:v>3.3153491000000002</c:v>
                </c:pt>
                <c:pt idx="10785">
                  <c:v>3.3150382</c:v>
                </c:pt>
                <c:pt idx="10786">
                  <c:v>3.3143165099999998</c:v>
                </c:pt>
                <c:pt idx="10787">
                  <c:v>3.31373549</c:v>
                </c:pt>
                <c:pt idx="10788">
                  <c:v>3.3133342300000002</c:v>
                </c:pt>
                <c:pt idx="10789">
                  <c:v>3.31281304</c:v>
                </c:pt>
                <c:pt idx="10790">
                  <c:v>3.3124318100000001</c:v>
                </c:pt>
                <c:pt idx="10791">
                  <c:v>3.3118905999999999</c:v>
                </c:pt>
                <c:pt idx="10792">
                  <c:v>3.3113892100000002</c:v>
                </c:pt>
                <c:pt idx="10793">
                  <c:v>3.3108277300000002</c:v>
                </c:pt>
                <c:pt idx="10794">
                  <c:v>3.3105773900000002</c:v>
                </c:pt>
                <c:pt idx="10795">
                  <c:v>3.3096752199999999</c:v>
                </c:pt>
                <c:pt idx="10796">
                  <c:v>3.30922413</c:v>
                </c:pt>
                <c:pt idx="10797">
                  <c:v>3.3088633999999999</c:v>
                </c:pt>
                <c:pt idx="10798">
                  <c:v>3.3083813200000001</c:v>
                </c:pt>
                <c:pt idx="10799">
                  <c:v>3.3076996799999998</c:v>
                </c:pt>
                <c:pt idx="10800">
                  <c:v>3.3075108499999999</c:v>
                </c:pt>
                <c:pt idx="10801">
                  <c:v>3.3068089500000002</c:v>
                </c:pt>
                <c:pt idx="10802">
                  <c:v>3.3062064599999998</c:v>
                </c:pt>
                <c:pt idx="10803">
                  <c:v>3.3058161699999999</c:v>
                </c:pt>
                <c:pt idx="10804">
                  <c:v>3.3052241800000002</c:v>
                </c:pt>
                <c:pt idx="10805">
                  <c:v>3.3048033700000001</c:v>
                </c:pt>
                <c:pt idx="10806">
                  <c:v>3.3044121299999998</c:v>
                </c:pt>
                <c:pt idx="10807">
                  <c:v>3.30387115</c:v>
                </c:pt>
                <c:pt idx="10808">
                  <c:v>3.30331945</c:v>
                </c:pt>
                <c:pt idx="10809">
                  <c:v>3.30268812</c:v>
                </c:pt>
                <c:pt idx="10810">
                  <c:v>3.3020963700000001</c:v>
                </c:pt>
                <c:pt idx="10811">
                  <c:v>3.30166578</c:v>
                </c:pt>
                <c:pt idx="10812">
                  <c:v>3.3012545100000001</c:v>
                </c:pt>
                <c:pt idx="10813">
                  <c:v>3.30105424</c:v>
                </c:pt>
                <c:pt idx="10814">
                  <c:v>3.3003225299999999</c:v>
                </c:pt>
                <c:pt idx="10815">
                  <c:v>3.29967093</c:v>
                </c:pt>
                <c:pt idx="10816">
                  <c:v>3.2993094900000002</c:v>
                </c:pt>
                <c:pt idx="10817">
                  <c:v>3.2988286000000002</c:v>
                </c:pt>
                <c:pt idx="10818">
                  <c:v>3.2981872600000002</c:v>
                </c:pt>
                <c:pt idx="10819">
                  <c:v>3.2978761200000002</c:v>
                </c:pt>
                <c:pt idx="10820">
                  <c:v>3.2971045999999999</c:v>
                </c:pt>
                <c:pt idx="10821">
                  <c:v>3.2967839200000002</c:v>
                </c:pt>
                <c:pt idx="10822">
                  <c:v>3.2963423700000001</c:v>
                </c:pt>
                <c:pt idx="10823">
                  <c:v>3.2956509600000001</c:v>
                </c:pt>
                <c:pt idx="10824">
                  <c:v>3.2953801199999999</c:v>
                </c:pt>
                <c:pt idx="10825">
                  <c:v>3.2946586600000001</c:v>
                </c:pt>
                <c:pt idx="10826">
                  <c:v>3.2941470100000001</c:v>
                </c:pt>
                <c:pt idx="10827">
                  <c:v>3.29373622</c:v>
                </c:pt>
                <c:pt idx="10828">
                  <c:v>3.2933051600000001</c:v>
                </c:pt>
                <c:pt idx="10829">
                  <c:v>3.2927739599999999</c:v>
                </c:pt>
                <c:pt idx="10830">
                  <c:v>3.2923932100000002</c:v>
                </c:pt>
                <c:pt idx="10831">
                  <c:v>3.2918615299999998</c:v>
                </c:pt>
                <c:pt idx="10832">
                  <c:v>3.2913606199999998</c:v>
                </c:pt>
                <c:pt idx="10833">
                  <c:v>3.2908692400000001</c:v>
                </c:pt>
                <c:pt idx="10834">
                  <c:v>3.2902879700000001</c:v>
                </c:pt>
                <c:pt idx="10835">
                  <c:v>3.28955603</c:v>
                </c:pt>
                <c:pt idx="10836">
                  <c:v>3.28920507</c:v>
                </c:pt>
                <c:pt idx="10837">
                  <c:v>3.2888441099999999</c:v>
                </c:pt>
                <c:pt idx="10838">
                  <c:v>3.2882127799999998</c:v>
                </c:pt>
                <c:pt idx="10839">
                  <c:v>3.2877314100000001</c:v>
                </c:pt>
                <c:pt idx="10840">
                  <c:v>3.2873203800000002</c:v>
                </c:pt>
                <c:pt idx="10841">
                  <c:v>3.2869698999999999</c:v>
                </c:pt>
                <c:pt idx="10842">
                  <c:v>3.2865083199999998</c:v>
                </c:pt>
                <c:pt idx="10843">
                  <c:v>3.2857968799999999</c:v>
                </c:pt>
                <c:pt idx="10844">
                  <c:v>3.28534579</c:v>
                </c:pt>
                <c:pt idx="10845">
                  <c:v>3.2848544099999999</c:v>
                </c:pt>
                <c:pt idx="10846">
                  <c:v>3.2842934100000001</c:v>
                </c:pt>
                <c:pt idx="10847">
                  <c:v>3.2836115399999999</c:v>
                </c:pt>
                <c:pt idx="10848">
                  <c:v>3.2832405599999999</c:v>
                </c:pt>
                <c:pt idx="10849">
                  <c:v>3.2828996199999998</c:v>
                </c:pt>
                <c:pt idx="10850">
                  <c:v>3.2823786699999999</c:v>
                </c:pt>
                <c:pt idx="10851">
                  <c:v>3.2816762900000001</c:v>
                </c:pt>
                <c:pt idx="10852">
                  <c:v>3.2812452300000001</c:v>
                </c:pt>
                <c:pt idx="10853">
                  <c:v>3.2808537499999999</c:v>
                </c:pt>
                <c:pt idx="10854">
                  <c:v>3.2802631899999999</c:v>
                </c:pt>
                <c:pt idx="10855">
                  <c:v>3.2797717999999998</c:v>
                </c:pt>
                <c:pt idx="10856">
                  <c:v>3.2793810400000001</c:v>
                </c:pt>
                <c:pt idx="10857">
                  <c:v>3.2787895200000001</c:v>
                </c:pt>
                <c:pt idx="10858">
                  <c:v>3.2783284199999998</c:v>
                </c:pt>
                <c:pt idx="10859">
                  <c:v>3.2778575399999998</c:v>
                </c:pt>
                <c:pt idx="10860">
                  <c:v>3.2772960699999998</c:v>
                </c:pt>
                <c:pt idx="10861">
                  <c:v>3.27668428</c:v>
                </c:pt>
                <c:pt idx="10862">
                  <c:v>3.27603292</c:v>
                </c:pt>
                <c:pt idx="10863">
                  <c:v>3.2757019999999999</c:v>
                </c:pt>
                <c:pt idx="10864">
                  <c:v>3.2753813300000001</c:v>
                </c:pt>
                <c:pt idx="10865">
                  <c:v>3.2748701599999999</c:v>
                </c:pt>
                <c:pt idx="10866">
                  <c:v>3.2743487400000002</c:v>
                </c:pt>
                <c:pt idx="10867">
                  <c:v>3.2739276899999998</c:v>
                </c:pt>
                <c:pt idx="10868">
                  <c:v>3.2732462899999999</c:v>
                </c:pt>
                <c:pt idx="10869">
                  <c:v>3.2727546699999999</c:v>
                </c:pt>
                <c:pt idx="10870">
                  <c:v>3.27226353</c:v>
                </c:pt>
                <c:pt idx="10871">
                  <c:v>3.2718725200000001</c:v>
                </c:pt>
                <c:pt idx="10872">
                  <c:v>3.2713115199999998</c:v>
                </c:pt>
                <c:pt idx="10873">
                  <c:v>3.2708904699999999</c:v>
                </c:pt>
                <c:pt idx="10874">
                  <c:v>3.2701585299999998</c:v>
                </c:pt>
                <c:pt idx="10875">
                  <c:v>3.26969719</c:v>
                </c:pt>
                <c:pt idx="10876">
                  <c:v>3.2694065600000002</c:v>
                </c:pt>
                <c:pt idx="10877">
                  <c:v>3.2687149</c:v>
                </c:pt>
                <c:pt idx="10878">
                  <c:v>3.2682037400000001</c:v>
                </c:pt>
                <c:pt idx="10879">
                  <c:v>3.2678628000000001</c:v>
                </c:pt>
                <c:pt idx="10880">
                  <c:v>3.2672114400000001</c:v>
                </c:pt>
                <c:pt idx="10881">
                  <c:v>3.2668902900000001</c:v>
                </c:pt>
                <c:pt idx="10882">
                  <c:v>3.2663791199999999</c:v>
                </c:pt>
                <c:pt idx="10883">
                  <c:v>3.26608849</c:v>
                </c:pt>
                <c:pt idx="10884">
                  <c:v>3.2653870600000001</c:v>
                </c:pt>
                <c:pt idx="10885">
                  <c:v>3.2650759200000001</c:v>
                </c:pt>
                <c:pt idx="10886">
                  <c:v>3.2641439399999999</c:v>
                </c:pt>
                <c:pt idx="10887">
                  <c:v>3.26389313</c:v>
                </c:pt>
                <c:pt idx="10888">
                  <c:v>3.2634120000000002</c:v>
                </c:pt>
                <c:pt idx="10889">
                  <c:v>3.2629909499999998</c:v>
                </c:pt>
                <c:pt idx="10890">
                  <c:v>3.26268029</c:v>
                </c:pt>
                <c:pt idx="10891">
                  <c:v>3.2619185399999999</c:v>
                </c:pt>
                <c:pt idx="10892">
                  <c:v>3.2613868699999999</c:v>
                </c:pt>
                <c:pt idx="10893">
                  <c:v>3.2610762100000001</c:v>
                </c:pt>
                <c:pt idx="10894">
                  <c:v>3.2604446399999998</c:v>
                </c:pt>
                <c:pt idx="10895">
                  <c:v>3.2598631400000002</c:v>
                </c:pt>
                <c:pt idx="10896">
                  <c:v>3.2593820099999999</c:v>
                </c:pt>
                <c:pt idx="10897">
                  <c:v>3.2590210399999999</c:v>
                </c:pt>
                <c:pt idx="10898">
                  <c:v>3.2583496599999999</c:v>
                </c:pt>
                <c:pt idx="10899">
                  <c:v>3.2580187299999999</c:v>
                </c:pt>
                <c:pt idx="10900">
                  <c:v>3.2573974099999998</c:v>
                </c:pt>
                <c:pt idx="10901">
                  <c:v>3.2569458500000001</c:v>
                </c:pt>
                <c:pt idx="10902">
                  <c:v>3.2563746</c:v>
                </c:pt>
                <c:pt idx="10903">
                  <c:v>3.25594378</c:v>
                </c:pt>
                <c:pt idx="10904">
                  <c:v>3.2552502200000002</c:v>
                </c:pt>
                <c:pt idx="10905">
                  <c:v>3.2550513699999999</c:v>
                </c:pt>
                <c:pt idx="10906">
                  <c:v>3.2543401699999999</c:v>
                </c:pt>
                <c:pt idx="10907">
                  <c:v>3.25393891</c:v>
                </c:pt>
                <c:pt idx="10908">
                  <c:v>3.25362778</c:v>
                </c:pt>
                <c:pt idx="10909">
                  <c:v>3.2528662700000002</c:v>
                </c:pt>
                <c:pt idx="10910">
                  <c:v>3.2524752600000002</c:v>
                </c:pt>
                <c:pt idx="10911">
                  <c:v>3.25194407</c:v>
                </c:pt>
                <c:pt idx="10912">
                  <c:v>3.2515528200000001</c:v>
                </c:pt>
                <c:pt idx="10913">
                  <c:v>3.2508912099999998</c:v>
                </c:pt>
                <c:pt idx="10914">
                  <c:v>3.25049996</c:v>
                </c:pt>
                <c:pt idx="10915">
                  <c:v>3.2499289500000001</c:v>
                </c:pt>
                <c:pt idx="10916">
                  <c:v>3.2495076699999998</c:v>
                </c:pt>
                <c:pt idx="10917">
                  <c:v>3.24896669</c:v>
                </c:pt>
                <c:pt idx="10918">
                  <c:v>3.2484652999999999</c:v>
                </c:pt>
                <c:pt idx="10919">
                  <c:v>3.2479240900000002</c:v>
                </c:pt>
                <c:pt idx="10920">
                  <c:v>3.2474729999999998</c:v>
                </c:pt>
                <c:pt idx="10921">
                  <c:v>3.2468116299999998</c:v>
                </c:pt>
                <c:pt idx="10922">
                  <c:v>3.2464606800000002</c:v>
                </c:pt>
                <c:pt idx="10923">
                  <c:v>3.2459995699999999</c:v>
                </c:pt>
                <c:pt idx="10924">
                  <c:v>3.24560833</c:v>
                </c:pt>
                <c:pt idx="10925">
                  <c:v>3.2449169200000001</c:v>
                </c:pt>
                <c:pt idx="10926">
                  <c:v>3.2445857500000002</c:v>
                </c:pt>
                <c:pt idx="10927">
                  <c:v>3.2440645699999999</c:v>
                </c:pt>
                <c:pt idx="10928">
                  <c:v>3.24361348</c:v>
                </c:pt>
                <c:pt idx="10929">
                  <c:v>3.24300218</c:v>
                </c:pt>
                <c:pt idx="10930">
                  <c:v>3.2426512199999999</c:v>
                </c:pt>
                <c:pt idx="10931">
                  <c:v>3.2419695900000001</c:v>
                </c:pt>
                <c:pt idx="10932">
                  <c:v>3.24159861</c:v>
                </c:pt>
                <c:pt idx="10933">
                  <c:v>3.2409670400000001</c:v>
                </c:pt>
                <c:pt idx="10934">
                  <c:v>3.2403955500000001</c:v>
                </c:pt>
                <c:pt idx="10935">
                  <c:v>3.2400350599999999</c:v>
                </c:pt>
                <c:pt idx="10936">
                  <c:v>3.23943329</c:v>
                </c:pt>
                <c:pt idx="10937">
                  <c:v>3.2388317600000001</c:v>
                </c:pt>
                <c:pt idx="10938">
                  <c:v>3.2383806700000002</c:v>
                </c:pt>
                <c:pt idx="10939">
                  <c:v>3.2381000499999999</c:v>
                </c:pt>
                <c:pt idx="10940">
                  <c:v>3.2374985199999999</c:v>
                </c:pt>
                <c:pt idx="10941">
                  <c:v>3.2372179000000001</c:v>
                </c:pt>
                <c:pt idx="10942">
                  <c:v>3.2364058500000001</c:v>
                </c:pt>
                <c:pt idx="10943">
                  <c:v>3.23604512</c:v>
                </c:pt>
                <c:pt idx="10944">
                  <c:v>3.2355437299999998</c:v>
                </c:pt>
                <c:pt idx="10945">
                  <c:v>3.2350125300000001</c:v>
                </c:pt>
                <c:pt idx="10946">
                  <c:v>3.2345812299999999</c:v>
                </c:pt>
                <c:pt idx="10947">
                  <c:v>3.2340602899999999</c:v>
                </c:pt>
                <c:pt idx="10948">
                  <c:v>3.2333083199999999</c:v>
                </c:pt>
                <c:pt idx="10949">
                  <c:v>3.2329773899999998</c:v>
                </c:pt>
                <c:pt idx="10950">
                  <c:v>3.23256612</c:v>
                </c:pt>
                <c:pt idx="10951">
                  <c:v>3.2319149999999999</c:v>
                </c:pt>
                <c:pt idx="10952">
                  <c:v>3.2313635299999999</c:v>
                </c:pt>
                <c:pt idx="10953">
                  <c:v>3.2308726299999999</c:v>
                </c:pt>
                <c:pt idx="10954">
                  <c:v>3.2302105399999999</c:v>
                </c:pt>
                <c:pt idx="10955">
                  <c:v>3.22994995</c:v>
                </c:pt>
                <c:pt idx="10956">
                  <c:v>3.2294692999999999</c:v>
                </c:pt>
                <c:pt idx="10957">
                  <c:v>3.2289276099999999</c:v>
                </c:pt>
                <c:pt idx="10958">
                  <c:v>3.2284860599999998</c:v>
                </c:pt>
                <c:pt idx="10959">
                  <c:v>3.2278647399999998</c:v>
                </c:pt>
                <c:pt idx="10960">
                  <c:v>3.2272036100000001</c:v>
                </c:pt>
                <c:pt idx="10961">
                  <c:v>3.2267723099999999</c:v>
                </c:pt>
                <c:pt idx="10962">
                  <c:v>3.2262611400000001</c:v>
                </c:pt>
                <c:pt idx="10963">
                  <c:v>3.2260406000000001</c:v>
                </c:pt>
                <c:pt idx="10964">
                  <c:v>3.2251884899999999</c:v>
                </c:pt>
                <c:pt idx="10965">
                  <c:v>3.2248573299999999</c:v>
                </c:pt>
                <c:pt idx="10966">
                  <c:v>3.2244367600000001</c:v>
                </c:pt>
                <c:pt idx="10967">
                  <c:v>3.2239856699999998</c:v>
                </c:pt>
                <c:pt idx="10968">
                  <c:v>3.2234742600000001</c:v>
                </c:pt>
                <c:pt idx="10969">
                  <c:v>3.22318316</c:v>
                </c:pt>
                <c:pt idx="10970">
                  <c:v>3.2224319000000001</c:v>
                </c:pt>
                <c:pt idx="10971">
                  <c:v>3.2219803300000001</c:v>
                </c:pt>
                <c:pt idx="10972">
                  <c:v>3.221349</c:v>
                </c:pt>
                <c:pt idx="10973">
                  <c:v>3.2206773800000001</c:v>
                </c:pt>
                <c:pt idx="10974">
                  <c:v>3.22022605</c:v>
                </c:pt>
                <c:pt idx="10975">
                  <c:v>3.2198352799999999</c:v>
                </c:pt>
                <c:pt idx="10976">
                  <c:v>3.2192840600000001</c:v>
                </c:pt>
                <c:pt idx="10977">
                  <c:v>3.2187628699999999</c:v>
                </c:pt>
                <c:pt idx="10978">
                  <c:v>3.2183516000000001</c:v>
                </c:pt>
                <c:pt idx="10979">
                  <c:v>3.2179403299999998</c:v>
                </c:pt>
                <c:pt idx="10980">
                  <c:v>3.2171886000000001</c:v>
                </c:pt>
                <c:pt idx="10981">
                  <c:v>3.2170081100000001</c:v>
                </c:pt>
                <c:pt idx="10982">
                  <c:v>3.21636677</c:v>
                </c:pt>
                <c:pt idx="10983">
                  <c:v>3.2158954099999999</c:v>
                </c:pt>
                <c:pt idx="10984">
                  <c:v>3.2153642200000001</c:v>
                </c:pt>
                <c:pt idx="10985">
                  <c:v>3.2149031199999998</c:v>
                </c:pt>
                <c:pt idx="10986">
                  <c:v>3.21439195</c:v>
                </c:pt>
                <c:pt idx="10987">
                  <c:v>3.2138905499999999</c:v>
                </c:pt>
                <c:pt idx="10988">
                  <c:v>3.2132892599999998</c:v>
                </c:pt>
                <c:pt idx="10989">
                  <c:v>3.2128183799999999</c:v>
                </c:pt>
                <c:pt idx="10990">
                  <c:v>3.2121765600000001</c:v>
                </c:pt>
                <c:pt idx="10991">
                  <c:v>3.2119660400000001</c:v>
                </c:pt>
                <c:pt idx="10992">
                  <c:v>3.2115049400000002</c:v>
                </c:pt>
                <c:pt idx="10993">
                  <c:v>3.2108335499999998</c:v>
                </c:pt>
                <c:pt idx="10994">
                  <c:v>3.2101614500000002</c:v>
                </c:pt>
                <c:pt idx="10995">
                  <c:v>3.2099208799999999</c:v>
                </c:pt>
                <c:pt idx="10996">
                  <c:v>3.2092995599999998</c:v>
                </c:pt>
                <c:pt idx="10997">
                  <c:v>3.2088282100000001</c:v>
                </c:pt>
                <c:pt idx="10998">
                  <c:v>3.20819688</c:v>
                </c:pt>
                <c:pt idx="10999">
                  <c:v>3.2078256600000001</c:v>
                </c:pt>
                <c:pt idx="11000">
                  <c:v>3.2073845900000002</c:v>
                </c:pt>
                <c:pt idx="11001">
                  <c:v>3.2069339800000001</c:v>
                </c:pt>
                <c:pt idx="11002">
                  <c:v>3.2063221899999998</c:v>
                </c:pt>
                <c:pt idx="11003">
                  <c:v>3.2059617</c:v>
                </c:pt>
                <c:pt idx="11004">
                  <c:v>3.2051596600000001</c:v>
                </c:pt>
                <c:pt idx="11005">
                  <c:v>3.2049088499999998</c:v>
                </c:pt>
                <c:pt idx="11006">
                  <c:v>3.20428705</c:v>
                </c:pt>
                <c:pt idx="11007">
                  <c:v>3.2039334799999999</c:v>
                </c:pt>
                <c:pt idx="11008">
                  <c:v>3.2034668900000001</c:v>
                </c:pt>
                <c:pt idx="11009">
                  <c:v>3.2030644399999999</c:v>
                </c:pt>
                <c:pt idx="11010">
                  <c:v>3.2023615799999998</c:v>
                </c:pt>
                <c:pt idx="11011">
                  <c:v>3.20195103</c:v>
                </c:pt>
                <c:pt idx="11012">
                  <c:v>3.2013802500000001</c:v>
                </c:pt>
                <c:pt idx="11013">
                  <c:v>3.2006382900000001</c:v>
                </c:pt>
                <c:pt idx="11014">
                  <c:v>3.2004980999999999</c:v>
                </c:pt>
                <c:pt idx="11015">
                  <c:v>3.1999165999999999</c:v>
                </c:pt>
                <c:pt idx="11016">
                  <c:v>3.1993651399999998</c:v>
                </c:pt>
                <c:pt idx="11017">
                  <c:v>3.19888401</c:v>
                </c:pt>
                <c:pt idx="11018">
                  <c:v>3.19842315</c:v>
                </c:pt>
                <c:pt idx="11019">
                  <c:v>3.1979615699999999</c:v>
                </c:pt>
                <c:pt idx="11020">
                  <c:v>3.1973502599999999</c:v>
                </c:pt>
                <c:pt idx="11021">
                  <c:v>3.1969292199999999</c:v>
                </c:pt>
                <c:pt idx="11022">
                  <c:v>3.1963679800000002</c:v>
                </c:pt>
                <c:pt idx="11023">
                  <c:v>3.19609714</c:v>
                </c:pt>
                <c:pt idx="11024">
                  <c:v>3.1954157400000001</c:v>
                </c:pt>
                <c:pt idx="11025">
                  <c:v>3.1948039499999998</c:v>
                </c:pt>
                <c:pt idx="11026">
                  <c:v>3.1942129100000001</c:v>
                </c:pt>
                <c:pt idx="11027">
                  <c:v>3.19387197</c:v>
                </c:pt>
                <c:pt idx="11028">
                  <c:v>3.1935009999999999</c:v>
                </c:pt>
                <c:pt idx="11029">
                  <c:v>3.1927893200000002</c:v>
                </c:pt>
                <c:pt idx="11030">
                  <c:v>3.1925687800000002</c:v>
                </c:pt>
                <c:pt idx="11031">
                  <c:v>3.1919171799999999</c:v>
                </c:pt>
                <c:pt idx="11032">
                  <c:v>3.19146609</c:v>
                </c:pt>
                <c:pt idx="11033">
                  <c:v>3.19092441</c:v>
                </c:pt>
                <c:pt idx="11034">
                  <c:v>3.1904435200000001</c:v>
                </c:pt>
                <c:pt idx="11035">
                  <c:v>3.1899123199999999</c:v>
                </c:pt>
                <c:pt idx="11036">
                  <c:v>3.1893303400000002</c:v>
                </c:pt>
                <c:pt idx="11037">
                  <c:v>3.1889300299999999</c:v>
                </c:pt>
                <c:pt idx="11038">
                  <c:v>3.1884481899999999</c:v>
                </c:pt>
                <c:pt idx="11039">
                  <c:v>3.1880474099999998</c:v>
                </c:pt>
                <c:pt idx="11040">
                  <c:v>3.1874160800000002</c:v>
                </c:pt>
                <c:pt idx="11041">
                  <c:v>3.18688488</c:v>
                </c:pt>
                <c:pt idx="11042">
                  <c:v>3.1862533100000001</c:v>
                </c:pt>
                <c:pt idx="11043">
                  <c:v>3.1860725900000002</c:v>
                </c:pt>
                <c:pt idx="11044">
                  <c:v>3.1852006899999998</c:v>
                </c:pt>
                <c:pt idx="11045">
                  <c:v>3.1848194599999999</c:v>
                </c:pt>
                <c:pt idx="11046">
                  <c:v>3.1844487199999998</c:v>
                </c:pt>
                <c:pt idx="11047">
                  <c:v>3.1838271599999999</c:v>
                </c:pt>
                <c:pt idx="11048">
                  <c:v>3.18356657</c:v>
                </c:pt>
                <c:pt idx="11049">
                  <c:v>3.18298507</c:v>
                </c:pt>
                <c:pt idx="11050">
                  <c:v>3.1823837799999999</c:v>
                </c:pt>
                <c:pt idx="11051">
                  <c:v>3.1819324500000001</c:v>
                </c:pt>
                <c:pt idx="11052">
                  <c:v>3.1816418199999998</c:v>
                </c:pt>
                <c:pt idx="11053">
                  <c:v>3.18076968</c:v>
                </c:pt>
                <c:pt idx="11054">
                  <c:v>3.18034887</c:v>
                </c:pt>
                <c:pt idx="11055">
                  <c:v>3.1800174700000001</c:v>
                </c:pt>
                <c:pt idx="11056">
                  <c:v>3.1793861400000001</c:v>
                </c:pt>
                <c:pt idx="11057">
                  <c:v>3.1788046400000001</c:v>
                </c:pt>
                <c:pt idx="11058">
                  <c:v>3.1784439099999999</c:v>
                </c:pt>
                <c:pt idx="11059">
                  <c:v>3.17793226</c:v>
                </c:pt>
                <c:pt idx="11060">
                  <c:v>3.1773912900000001</c:v>
                </c:pt>
                <c:pt idx="11061">
                  <c:v>3.17667031</c:v>
                </c:pt>
                <c:pt idx="11062">
                  <c:v>3.1763474899999999</c:v>
                </c:pt>
                <c:pt idx="11063">
                  <c:v>3.17591</c:v>
                </c:pt>
                <c:pt idx="11064">
                  <c:v>3.1754767899999998</c:v>
                </c:pt>
                <c:pt idx="11065">
                  <c:v>3.1748149400000001</c:v>
                </c:pt>
                <c:pt idx="11066">
                  <c:v>3.1742639499999998</c:v>
                </c:pt>
                <c:pt idx="11067">
                  <c:v>3.1737124900000002</c:v>
                </c:pt>
                <c:pt idx="11068">
                  <c:v>3.1734719299999998</c:v>
                </c:pt>
                <c:pt idx="11069">
                  <c:v>3.1730608899999999</c:v>
                </c:pt>
                <c:pt idx="11070">
                  <c:v>3.1727099399999998</c:v>
                </c:pt>
                <c:pt idx="11071">
                  <c:v>3.17175794</c:v>
                </c:pt>
                <c:pt idx="11072">
                  <c:v>3.1713163899999999</c:v>
                </c:pt>
                <c:pt idx="11073">
                  <c:v>3.1706447600000001</c:v>
                </c:pt>
                <c:pt idx="11074">
                  <c:v>3.1704342400000001</c:v>
                </c:pt>
                <c:pt idx="11075">
                  <c:v>3.1699333200000002</c:v>
                </c:pt>
                <c:pt idx="11076">
                  <c:v>3.1693320300000001</c:v>
                </c:pt>
                <c:pt idx="11077">
                  <c:v>3.1687302599999998</c:v>
                </c:pt>
                <c:pt idx="11078">
                  <c:v>3.1681990600000001</c:v>
                </c:pt>
                <c:pt idx="11079">
                  <c:v>3.1677978000000002</c:v>
                </c:pt>
                <c:pt idx="11080">
                  <c:v>3.1673770000000001</c:v>
                </c:pt>
                <c:pt idx="11081">
                  <c:v>3.1669659600000002</c:v>
                </c:pt>
                <c:pt idx="11082">
                  <c:v>3.1664047200000001</c:v>
                </c:pt>
                <c:pt idx="11083">
                  <c:v>3.1659836800000001</c:v>
                </c:pt>
                <c:pt idx="11084">
                  <c:v>3.1653921600000001</c:v>
                </c:pt>
                <c:pt idx="11085">
                  <c:v>3.1649908999999998</c:v>
                </c:pt>
                <c:pt idx="11086">
                  <c:v>3.16441989</c:v>
                </c:pt>
                <c:pt idx="11087">
                  <c:v>3.16386843</c:v>
                </c:pt>
                <c:pt idx="11088">
                  <c:v>3.1631264699999999</c:v>
                </c:pt>
                <c:pt idx="11089">
                  <c:v>3.1628358400000001</c:v>
                </c:pt>
                <c:pt idx="11090">
                  <c:v>3.1622543300000001</c:v>
                </c:pt>
                <c:pt idx="11091">
                  <c:v>3.1618132600000002</c:v>
                </c:pt>
                <c:pt idx="11092">
                  <c:v>3.1615629200000002</c:v>
                </c:pt>
                <c:pt idx="11093">
                  <c:v>3.1608510000000001</c:v>
                </c:pt>
                <c:pt idx="11094">
                  <c:v>3.16022968</c:v>
                </c:pt>
                <c:pt idx="11095">
                  <c:v>3.1599788700000002</c:v>
                </c:pt>
                <c:pt idx="11096">
                  <c:v>3.1594879599999999</c:v>
                </c:pt>
                <c:pt idx="11097">
                  <c:v>3.1590564300000001</c:v>
                </c:pt>
                <c:pt idx="11098">
                  <c:v>3.1584451200000001</c:v>
                </c:pt>
                <c:pt idx="11099">
                  <c:v>3.1578536000000001</c:v>
                </c:pt>
                <c:pt idx="11100">
                  <c:v>3.15746284</c:v>
                </c:pt>
                <c:pt idx="11101">
                  <c:v>3.1568610700000002</c:v>
                </c:pt>
                <c:pt idx="11102">
                  <c:v>3.1563701599999998</c:v>
                </c:pt>
                <c:pt idx="11103">
                  <c:v>3.15595889</c:v>
                </c:pt>
                <c:pt idx="11104">
                  <c:v>3.1553575999999999</c:v>
                </c:pt>
                <c:pt idx="11105">
                  <c:v>3.1549966299999999</c:v>
                </c:pt>
                <c:pt idx="11106">
                  <c:v>3.1545560400000001</c:v>
                </c:pt>
                <c:pt idx="11107">
                  <c:v>3.1538336299999998</c:v>
                </c:pt>
                <c:pt idx="11108">
                  <c:v>3.15338254</c:v>
                </c:pt>
                <c:pt idx="11109">
                  <c:v>3.15275097</c:v>
                </c:pt>
                <c:pt idx="11110">
                  <c:v>3.15232015</c:v>
                </c:pt>
                <c:pt idx="11111">
                  <c:v>3.1517989599999998</c:v>
                </c:pt>
                <c:pt idx="11112">
                  <c:v>3.15136766</c:v>
                </c:pt>
                <c:pt idx="11113">
                  <c:v>3.15093684</c:v>
                </c:pt>
                <c:pt idx="11114">
                  <c:v>3.15047598</c:v>
                </c:pt>
                <c:pt idx="11115">
                  <c:v>3.1498446499999999</c:v>
                </c:pt>
                <c:pt idx="11116">
                  <c:v>3.1493823500000002</c:v>
                </c:pt>
                <c:pt idx="11117">
                  <c:v>3.1489017000000001</c:v>
                </c:pt>
                <c:pt idx="11118">
                  <c:v>3.14830041</c:v>
                </c:pt>
                <c:pt idx="11119">
                  <c:v>3.1478891400000002</c:v>
                </c:pt>
                <c:pt idx="11120">
                  <c:v>3.1472678200000002</c:v>
                </c:pt>
                <c:pt idx="11121">
                  <c:v>3.14697695</c:v>
                </c:pt>
                <c:pt idx="11122">
                  <c:v>3.1464159500000002</c:v>
                </c:pt>
                <c:pt idx="11123">
                  <c:v>3.14557362</c:v>
                </c:pt>
                <c:pt idx="11124">
                  <c:v>3.1452526999999999</c:v>
                </c:pt>
                <c:pt idx="11125">
                  <c:v>3.1448218799999998</c:v>
                </c:pt>
                <c:pt idx="11126">
                  <c:v>3.1443305000000001</c:v>
                </c:pt>
                <c:pt idx="11127">
                  <c:v>3.1437392200000001</c:v>
                </c:pt>
                <c:pt idx="11128">
                  <c:v>3.1432981500000001</c:v>
                </c:pt>
                <c:pt idx="11129">
                  <c:v>3.14278674</c:v>
                </c:pt>
                <c:pt idx="11130">
                  <c:v>3.1422755699999998</c:v>
                </c:pt>
                <c:pt idx="11131">
                  <c:v>3.14174438</c:v>
                </c:pt>
                <c:pt idx="11132">
                  <c:v>3.1414735299999998</c:v>
                </c:pt>
                <c:pt idx="11133">
                  <c:v>3.1407821199999999</c:v>
                </c:pt>
                <c:pt idx="11134">
                  <c:v>3.1403405700000002</c:v>
                </c:pt>
                <c:pt idx="11135">
                  <c:v>3.1396992199999998</c:v>
                </c:pt>
                <c:pt idx="11136">
                  <c:v>3.1395187400000002</c:v>
                </c:pt>
                <c:pt idx="11137">
                  <c:v>3.1387066799999999</c:v>
                </c:pt>
                <c:pt idx="11138">
                  <c:v>3.13835621</c:v>
                </c:pt>
                <c:pt idx="11139">
                  <c:v>3.1379051200000001</c:v>
                </c:pt>
                <c:pt idx="11140">
                  <c:v>3.1371932</c:v>
                </c:pt>
                <c:pt idx="11141">
                  <c:v>3.13678217</c:v>
                </c:pt>
                <c:pt idx="11142">
                  <c:v>3.1363809100000002</c:v>
                </c:pt>
                <c:pt idx="11143">
                  <c:v>3.1356892599999999</c:v>
                </c:pt>
                <c:pt idx="11144">
                  <c:v>3.13520837</c:v>
                </c:pt>
                <c:pt idx="11145">
                  <c:v>3.1348574199999999</c:v>
                </c:pt>
                <c:pt idx="11146">
                  <c:v>3.1343560199999998</c:v>
                </c:pt>
                <c:pt idx="11147">
                  <c:v>3.13400531</c:v>
                </c:pt>
                <c:pt idx="11148">
                  <c:v>3.13347387</c:v>
                </c:pt>
                <c:pt idx="11149">
                  <c:v>3.1327321499999998</c:v>
                </c:pt>
                <c:pt idx="11150">
                  <c:v>3.1322512599999999</c:v>
                </c:pt>
                <c:pt idx="11151">
                  <c:v>3.13183999</c:v>
                </c:pt>
                <c:pt idx="11152">
                  <c:v>3.13128853</c:v>
                </c:pt>
                <c:pt idx="11153">
                  <c:v>3.1306571999999999</c:v>
                </c:pt>
                <c:pt idx="11154">
                  <c:v>3.1303763400000002</c:v>
                </c:pt>
                <c:pt idx="11155">
                  <c:v>3.1297647999999998</c:v>
                </c:pt>
                <c:pt idx="11156">
                  <c:v>3.1294140800000001</c:v>
                </c:pt>
                <c:pt idx="11157">
                  <c:v>3.12870216</c:v>
                </c:pt>
                <c:pt idx="11158">
                  <c:v>3.1283612299999999</c:v>
                </c:pt>
                <c:pt idx="11159">
                  <c:v>3.12766981</c:v>
                </c:pt>
                <c:pt idx="11160">
                  <c:v>3.1274795499999999</c:v>
                </c:pt>
                <c:pt idx="11161">
                  <c:v>3.1266975399999999</c:v>
                </c:pt>
                <c:pt idx="11162">
                  <c:v>3.1264267000000001</c:v>
                </c:pt>
                <c:pt idx="11163">
                  <c:v>3.1257450599999999</c:v>
                </c:pt>
                <c:pt idx="11164">
                  <c:v>3.1252126699999998</c:v>
                </c:pt>
                <c:pt idx="11165">
                  <c:v>3.1249813999999998</c:v>
                </c:pt>
                <c:pt idx="11166">
                  <c:v>3.1242408799999999</c:v>
                </c:pt>
                <c:pt idx="11167">
                  <c:v>3.1237995600000001</c:v>
                </c:pt>
                <c:pt idx="11168">
                  <c:v>3.12305856</c:v>
                </c:pt>
                <c:pt idx="11169">
                  <c:v>3.1227290600000002</c:v>
                </c:pt>
                <c:pt idx="11170">
                  <c:v>3.1223769199999998</c:v>
                </c:pt>
                <c:pt idx="11171">
                  <c:v>3.1217253199999999</c:v>
                </c:pt>
                <c:pt idx="11172">
                  <c:v>3.12128425</c:v>
                </c:pt>
                <c:pt idx="11173">
                  <c:v>3.1206526800000001</c:v>
                </c:pt>
                <c:pt idx="11174">
                  <c:v>3.1202917100000001</c:v>
                </c:pt>
                <c:pt idx="11175">
                  <c:v>3.1196003000000001</c:v>
                </c:pt>
                <c:pt idx="11176">
                  <c:v>3.1194198100000001</c:v>
                </c:pt>
                <c:pt idx="11177">
                  <c:v>3.1188383100000001</c:v>
                </c:pt>
                <c:pt idx="11178">
                  <c:v>3.1183371499999999</c:v>
                </c:pt>
                <c:pt idx="11179">
                  <c:v>3.1177957100000002</c:v>
                </c:pt>
                <c:pt idx="11180">
                  <c:v>3.1173446199999999</c:v>
                </c:pt>
                <c:pt idx="11181">
                  <c:v>3.1168134200000002</c:v>
                </c:pt>
                <c:pt idx="11182">
                  <c:v>3.1164724800000001</c:v>
                </c:pt>
                <c:pt idx="11183">
                  <c:v>3.1159112499999999</c:v>
                </c:pt>
                <c:pt idx="11184">
                  <c:v>3.1152195900000001</c:v>
                </c:pt>
                <c:pt idx="11185">
                  <c:v>3.1147983099999998</c:v>
                </c:pt>
                <c:pt idx="11186">
                  <c:v>3.1144475900000002</c:v>
                </c:pt>
                <c:pt idx="11187">
                  <c:v>3.1136956200000001</c:v>
                </c:pt>
                <c:pt idx="11188">
                  <c:v>3.1132144899999998</c:v>
                </c:pt>
                <c:pt idx="11189">
                  <c:v>3.1125829199999999</c:v>
                </c:pt>
                <c:pt idx="11190">
                  <c:v>3.1123526099999999</c:v>
                </c:pt>
                <c:pt idx="11191">
                  <c:v>3.1118912700000001</c:v>
                </c:pt>
                <c:pt idx="11192">
                  <c:v>3.1112897400000001</c:v>
                </c:pt>
                <c:pt idx="11193">
                  <c:v>3.11073852</c:v>
                </c:pt>
                <c:pt idx="11194">
                  <c:v>3.1103277199999999</c:v>
                </c:pt>
                <c:pt idx="11195">
                  <c:v>3.1097862699999999</c:v>
                </c:pt>
                <c:pt idx="11196">
                  <c:v>3.1094253100000002</c:v>
                </c:pt>
                <c:pt idx="11197">
                  <c:v>3.1087837199999999</c:v>
                </c:pt>
                <c:pt idx="11198">
                  <c:v>3.1082122299999999</c:v>
                </c:pt>
                <c:pt idx="11199">
                  <c:v>3.1078312399999999</c:v>
                </c:pt>
                <c:pt idx="11200">
                  <c:v>3.10733032</c:v>
                </c:pt>
                <c:pt idx="11201">
                  <c:v>3.1068489600000002</c:v>
                </c:pt>
                <c:pt idx="11202">
                  <c:v>3.1062176199999998</c:v>
                </c:pt>
                <c:pt idx="11203">
                  <c:v>3.1057765499999999</c:v>
                </c:pt>
                <c:pt idx="11204">
                  <c:v>3.1053855399999999</c:v>
                </c:pt>
                <c:pt idx="11205">
                  <c:v>3.1048841500000002</c:v>
                </c:pt>
                <c:pt idx="11206">
                  <c:v>3.1042325499999999</c:v>
                </c:pt>
                <c:pt idx="11207">
                  <c:v>3.1039118800000001</c:v>
                </c:pt>
                <c:pt idx="11208">
                  <c:v>3.10358095</c:v>
                </c:pt>
                <c:pt idx="11209">
                  <c:v>3.1028692699999998</c:v>
                </c:pt>
                <c:pt idx="11210">
                  <c:v>3.1021075200000001</c:v>
                </c:pt>
                <c:pt idx="11211">
                  <c:v>3.1021874</c:v>
                </c:pt>
                <c:pt idx="11212">
                  <c:v>3.10136557</c:v>
                </c:pt>
                <c:pt idx="11213">
                  <c:v>3.10103464</c:v>
                </c:pt>
                <c:pt idx="11214">
                  <c:v>3.1004533799999998</c:v>
                </c:pt>
                <c:pt idx="11215">
                  <c:v>3.0998921400000001</c:v>
                </c:pt>
                <c:pt idx="11216">
                  <c:v>3.0994129199999998</c:v>
                </c:pt>
                <c:pt idx="11217">
                  <c:v>3.0989799499999999</c:v>
                </c:pt>
                <c:pt idx="11218">
                  <c:v>3.0984587700000001</c:v>
                </c:pt>
                <c:pt idx="11219">
                  <c:v>3.09796548</c:v>
                </c:pt>
                <c:pt idx="11220">
                  <c:v>3.0974371399999998</c:v>
                </c:pt>
                <c:pt idx="11221">
                  <c:v>3.0968944999999999</c:v>
                </c:pt>
                <c:pt idx="11222">
                  <c:v>3.0960826899999998</c:v>
                </c:pt>
                <c:pt idx="11223">
                  <c:v>3.0960023400000001</c:v>
                </c:pt>
                <c:pt idx="11224">
                  <c:v>3.0951702600000002</c:v>
                </c:pt>
                <c:pt idx="11225">
                  <c:v>3.0949199200000002</c:v>
                </c:pt>
                <c:pt idx="11226">
                  <c:v>3.0942780999999999</c:v>
                </c:pt>
                <c:pt idx="11227">
                  <c:v>3.0938572899999999</c:v>
                </c:pt>
                <c:pt idx="11228">
                  <c:v>3.0934762999999998</c:v>
                </c:pt>
                <c:pt idx="11229">
                  <c:v>3.0930652599999999</c:v>
                </c:pt>
                <c:pt idx="11230">
                  <c:v>3.09246373</c:v>
                </c:pt>
                <c:pt idx="11231">
                  <c:v>3.0918724499999999</c:v>
                </c:pt>
                <c:pt idx="11232">
                  <c:v>3.09140134</c:v>
                </c:pt>
                <c:pt idx="11233">
                  <c:v>3.0909299899999998</c:v>
                </c:pt>
                <c:pt idx="11234">
                  <c:v>3.0904088000000001</c:v>
                </c:pt>
                <c:pt idx="11235">
                  <c:v>3.0898575799999999</c:v>
                </c:pt>
                <c:pt idx="11236">
                  <c:v>3.0893163700000001</c:v>
                </c:pt>
                <c:pt idx="11237">
                  <c:v>3.0889651800000002</c:v>
                </c:pt>
                <c:pt idx="11238">
                  <c:v>3.0883839100000001</c:v>
                </c:pt>
                <c:pt idx="11239">
                  <c:v>3.08786249</c:v>
                </c:pt>
                <c:pt idx="11240">
                  <c:v>3.0874815</c:v>
                </c:pt>
                <c:pt idx="11241">
                  <c:v>3.0867097399999999</c:v>
                </c:pt>
                <c:pt idx="11242">
                  <c:v>3.0863888300000002</c:v>
                </c:pt>
                <c:pt idx="11243">
                  <c:v>3.0858275900000001</c:v>
                </c:pt>
                <c:pt idx="11244">
                  <c:v>3.0854065400000001</c:v>
                </c:pt>
                <c:pt idx="11245">
                  <c:v>3.0849654700000002</c:v>
                </c:pt>
                <c:pt idx="11246">
                  <c:v>3.0844543</c:v>
                </c:pt>
                <c:pt idx="11247">
                  <c:v>3.0839331200000002</c:v>
                </c:pt>
                <c:pt idx="11248">
                  <c:v>3.0834016800000001</c:v>
                </c:pt>
                <c:pt idx="11249">
                  <c:v>3.0828399700000002</c:v>
                </c:pt>
                <c:pt idx="11250">
                  <c:v>3.0826096500000002</c:v>
                </c:pt>
                <c:pt idx="11251">
                  <c:v>3.0817875899999998</c:v>
                </c:pt>
                <c:pt idx="11252">
                  <c:v>3.0815470199999999</c:v>
                </c:pt>
                <c:pt idx="11253">
                  <c:v>3.0807752599999998</c:v>
                </c:pt>
                <c:pt idx="11254">
                  <c:v>3.0806748900000001</c:v>
                </c:pt>
                <c:pt idx="11255">
                  <c:v>3.0799632099999998</c:v>
                </c:pt>
                <c:pt idx="11256">
                  <c:v>3.07932162</c:v>
                </c:pt>
                <c:pt idx="11257">
                  <c:v>3.0788905600000001</c:v>
                </c:pt>
                <c:pt idx="11258">
                  <c:v>3.0785696499999999</c:v>
                </c:pt>
                <c:pt idx="11259">
                  <c:v>3.0781388299999999</c:v>
                </c:pt>
                <c:pt idx="11260">
                  <c:v>3.0772864800000002</c:v>
                </c:pt>
                <c:pt idx="11261">
                  <c:v>3.0769758199999999</c:v>
                </c:pt>
                <c:pt idx="11262">
                  <c:v>3.0763542699999999</c:v>
                </c:pt>
                <c:pt idx="11263">
                  <c:v>3.07596326</c:v>
                </c:pt>
                <c:pt idx="11264">
                  <c:v>3.0753321599999999</c:v>
                </c:pt>
                <c:pt idx="11265">
                  <c:v>3.07492089</c:v>
                </c:pt>
                <c:pt idx="11266">
                  <c:v>3.0744197400000002</c:v>
                </c:pt>
                <c:pt idx="11267">
                  <c:v>3.0738582600000002</c:v>
                </c:pt>
                <c:pt idx="11268">
                  <c:v>3.0734672500000002</c:v>
                </c:pt>
                <c:pt idx="11269">
                  <c:v>3.0729057800000001</c:v>
                </c:pt>
                <c:pt idx="11270">
                  <c:v>3.0723834000000001</c:v>
                </c:pt>
                <c:pt idx="11271">
                  <c:v>3.0718550699999998</c:v>
                </c:pt>
                <c:pt idx="11272">
                  <c:v>3.0712823899999999</c:v>
                </c:pt>
                <c:pt idx="11273">
                  <c:v>3.0709223699999999</c:v>
                </c:pt>
                <c:pt idx="11274">
                  <c:v>3.0706803800000002</c:v>
                </c:pt>
                <c:pt idx="11275">
                  <c:v>3.0698182599999999</c:v>
                </c:pt>
                <c:pt idx="11276">
                  <c:v>3.0694172399999999</c:v>
                </c:pt>
                <c:pt idx="11277">
                  <c:v>3.0689663899999999</c:v>
                </c:pt>
                <c:pt idx="11278">
                  <c:v>3.0682945300000002</c:v>
                </c:pt>
                <c:pt idx="11279">
                  <c:v>3.0680639699999999</c:v>
                </c:pt>
                <c:pt idx="11280">
                  <c:v>3.0675630599999999</c:v>
                </c:pt>
                <c:pt idx="11281">
                  <c:v>3.0668914300000001</c:v>
                </c:pt>
                <c:pt idx="11282">
                  <c:v>3.0664300899999999</c:v>
                </c:pt>
                <c:pt idx="11283">
                  <c:v>3.0658485899999999</c:v>
                </c:pt>
                <c:pt idx="11284">
                  <c:v>3.06537747</c:v>
                </c:pt>
                <c:pt idx="11285">
                  <c:v>3.06482601</c:v>
                </c:pt>
                <c:pt idx="11286">
                  <c:v>3.06437516</c:v>
                </c:pt>
                <c:pt idx="11287">
                  <c:v>3.0637032999999998</c:v>
                </c:pt>
                <c:pt idx="11288">
                  <c:v>3.0631620900000001</c:v>
                </c:pt>
                <c:pt idx="11289">
                  <c:v>3.0629615800000001</c:v>
                </c:pt>
                <c:pt idx="11290">
                  <c:v>3.0623400200000002</c:v>
                </c:pt>
                <c:pt idx="11291">
                  <c:v>3.0618691400000002</c:v>
                </c:pt>
                <c:pt idx="11292">
                  <c:v>3.0613575000000002</c:v>
                </c:pt>
                <c:pt idx="11293">
                  <c:v>3.06100678</c:v>
                </c:pt>
                <c:pt idx="11294">
                  <c:v>3.0602450399999999</c:v>
                </c:pt>
                <c:pt idx="11295">
                  <c:v>3.0597636700000002</c:v>
                </c:pt>
                <c:pt idx="11296">
                  <c:v>3.05939293</c:v>
                </c:pt>
                <c:pt idx="11297">
                  <c:v>3.0587413300000001</c:v>
                </c:pt>
                <c:pt idx="11298">
                  <c:v>3.0583002600000002</c:v>
                </c:pt>
                <c:pt idx="11299">
                  <c:v>3.0576686899999999</c:v>
                </c:pt>
                <c:pt idx="11300">
                  <c:v>3.0573179700000002</c:v>
                </c:pt>
                <c:pt idx="11301">
                  <c:v>3.0569369800000001</c:v>
                </c:pt>
                <c:pt idx="11302">
                  <c:v>3.05627513</c:v>
                </c:pt>
                <c:pt idx="11303">
                  <c:v>3.05584407</c:v>
                </c:pt>
                <c:pt idx="11304">
                  <c:v>3.0554432899999999</c:v>
                </c:pt>
                <c:pt idx="11305">
                  <c:v>3.0549018399999999</c:v>
                </c:pt>
                <c:pt idx="11306">
                  <c:v>3.0541901600000001</c:v>
                </c:pt>
                <c:pt idx="11307">
                  <c:v>3.0537192800000001</c:v>
                </c:pt>
                <c:pt idx="11308">
                  <c:v>3.0531876100000002</c:v>
                </c:pt>
                <c:pt idx="11309">
                  <c:v>3.0527765800000002</c:v>
                </c:pt>
                <c:pt idx="11310">
                  <c:v>3.0523955800000002</c:v>
                </c:pt>
                <c:pt idx="11311">
                  <c:v>3.05204487</c:v>
                </c:pt>
                <c:pt idx="11312">
                  <c:v>3.0513732400000002</c:v>
                </c:pt>
                <c:pt idx="11313">
                  <c:v>3.0509622099999998</c:v>
                </c:pt>
                <c:pt idx="11314">
                  <c:v>3.0506014800000001</c:v>
                </c:pt>
                <c:pt idx="11315">
                  <c:v>3.0500299900000001</c:v>
                </c:pt>
                <c:pt idx="11316">
                  <c:v>3.04930806</c:v>
                </c:pt>
                <c:pt idx="11317">
                  <c:v>3.0488269300000002</c:v>
                </c:pt>
                <c:pt idx="11318">
                  <c:v>3.0483457999999999</c:v>
                </c:pt>
                <c:pt idx="11319">
                  <c:v>3.0475537799999999</c:v>
                </c:pt>
                <c:pt idx="11320">
                  <c:v>3.0472536099999998</c:v>
                </c:pt>
                <c:pt idx="11321">
                  <c:v>3.04693222</c:v>
                </c:pt>
                <c:pt idx="11322">
                  <c:v>3.0463020799999998</c:v>
                </c:pt>
                <c:pt idx="11323">
                  <c:v>3.0459303900000001</c:v>
                </c:pt>
                <c:pt idx="11324">
                  <c:v>3.0454165899999999</c:v>
                </c:pt>
                <c:pt idx="11325">
                  <c:v>3.0449576399999998</c:v>
                </c:pt>
                <c:pt idx="11326">
                  <c:v>3.04434681</c:v>
                </c:pt>
                <c:pt idx="11327">
                  <c:v>3.0436942600000001</c:v>
                </c:pt>
                <c:pt idx="11328">
                  <c:v>3.04330349</c:v>
                </c:pt>
                <c:pt idx="11329">
                  <c:v>3.0429427599999999</c:v>
                </c:pt>
                <c:pt idx="11330">
                  <c:v>3.0424814200000001</c:v>
                </c:pt>
                <c:pt idx="11331">
                  <c:v>3.0420804000000001</c:v>
                </c:pt>
                <c:pt idx="11332">
                  <c:v>3.0412786000000001</c:v>
                </c:pt>
                <c:pt idx="11333">
                  <c:v>3.0410280200000002</c:v>
                </c:pt>
                <c:pt idx="11334">
                  <c:v>3.0401859299999998</c:v>
                </c:pt>
                <c:pt idx="11335">
                  <c:v>3.0400054500000002</c:v>
                </c:pt>
                <c:pt idx="11336">
                  <c:v>3.0392835100000002</c:v>
                </c:pt>
                <c:pt idx="11337">
                  <c:v>3.03892279</c:v>
                </c:pt>
                <c:pt idx="11338">
                  <c:v>3.0382812000000001</c:v>
                </c:pt>
                <c:pt idx="11339">
                  <c:v>3.0377795700000001</c:v>
                </c:pt>
                <c:pt idx="11340">
                  <c:v>3.0373792599999998</c:v>
                </c:pt>
                <c:pt idx="11341">
                  <c:v>3.0370380899999998</c:v>
                </c:pt>
                <c:pt idx="11342">
                  <c:v>3.0363566899999999</c:v>
                </c:pt>
                <c:pt idx="11343">
                  <c:v>3.03589559</c:v>
                </c:pt>
                <c:pt idx="11344">
                  <c:v>3.0355343800000001</c:v>
                </c:pt>
                <c:pt idx="11345">
                  <c:v>3.0348427299999998</c:v>
                </c:pt>
                <c:pt idx="11346">
                  <c:v>3.0342011499999999</c:v>
                </c:pt>
                <c:pt idx="11347">
                  <c:v>3.0340208999999998</c:v>
                </c:pt>
                <c:pt idx="11348">
                  <c:v>3.03331923</c:v>
                </c:pt>
                <c:pt idx="11349">
                  <c:v>3.0327374900000001</c:v>
                </c:pt>
                <c:pt idx="11350">
                  <c:v>3.0323267</c:v>
                </c:pt>
                <c:pt idx="11351">
                  <c:v>3.0318152899999999</c:v>
                </c:pt>
                <c:pt idx="11352">
                  <c:v>3.0314345399999998</c:v>
                </c:pt>
                <c:pt idx="11353">
                  <c:v>3.03098321</c:v>
                </c:pt>
                <c:pt idx="11354">
                  <c:v>3.0304522500000002</c:v>
                </c:pt>
                <c:pt idx="11355">
                  <c:v>3.0296902700000001</c:v>
                </c:pt>
                <c:pt idx="11356">
                  <c:v>3.0293190499999998</c:v>
                </c:pt>
                <c:pt idx="11357">
                  <c:v>3.0288181299999999</c:v>
                </c:pt>
                <c:pt idx="11358">
                  <c:v>3.0284671799999998</c:v>
                </c:pt>
                <c:pt idx="11359">
                  <c:v>3.0279557700000002</c:v>
                </c:pt>
                <c:pt idx="11360">
                  <c:v>3.0272841499999998</c:v>
                </c:pt>
                <c:pt idx="11361">
                  <c:v>3.0266427999999999</c:v>
                </c:pt>
                <c:pt idx="11362">
                  <c:v>3.0263218900000002</c:v>
                </c:pt>
                <c:pt idx="11363">
                  <c:v>3.02598119</c:v>
                </c:pt>
                <c:pt idx="11364">
                  <c:v>3.0252993099999999</c:v>
                </c:pt>
                <c:pt idx="11365">
                  <c:v>3.02480817</c:v>
                </c:pt>
                <c:pt idx="11366">
                  <c:v>3.0243067699999999</c:v>
                </c:pt>
                <c:pt idx="11367">
                  <c:v>3.02381587</c:v>
                </c:pt>
                <c:pt idx="11368">
                  <c:v>3.02324438</c:v>
                </c:pt>
                <c:pt idx="11369">
                  <c:v>3.0227429899999998</c:v>
                </c:pt>
                <c:pt idx="11370">
                  <c:v>3.02236247</c:v>
                </c:pt>
                <c:pt idx="11371">
                  <c:v>3.0218410499999999</c:v>
                </c:pt>
                <c:pt idx="11372">
                  <c:v>3.0214700699999999</c:v>
                </c:pt>
                <c:pt idx="11373">
                  <c:v>3.0208170399999998</c:v>
                </c:pt>
                <c:pt idx="11374">
                  <c:v>3.0204074400000001</c:v>
                </c:pt>
                <c:pt idx="11375">
                  <c:v>3.0197656199999998</c:v>
                </c:pt>
                <c:pt idx="11376">
                  <c:v>3.0193037999999999</c:v>
                </c:pt>
                <c:pt idx="11377">
                  <c:v>3.0187733200000002</c:v>
                </c:pt>
                <c:pt idx="11378">
                  <c:v>3.0183222299999999</c:v>
                </c:pt>
                <c:pt idx="11379">
                  <c:v>3.0177609900000002</c:v>
                </c:pt>
                <c:pt idx="11380">
                  <c:v>3.0175805100000002</c:v>
                </c:pt>
                <c:pt idx="11381">
                  <c:v>3.0168588199999999</c:v>
                </c:pt>
                <c:pt idx="11382">
                  <c:v>3.0162370200000002</c:v>
                </c:pt>
                <c:pt idx="11383">
                  <c:v>3.0156858</c:v>
                </c:pt>
                <c:pt idx="11384">
                  <c:v>3.0153350799999998</c:v>
                </c:pt>
                <c:pt idx="11385">
                  <c:v>3.0149741200000002</c:v>
                </c:pt>
                <c:pt idx="11386">
                  <c:v>3.0140519100000001</c:v>
                </c:pt>
                <c:pt idx="11387">
                  <c:v>3.0136208500000001</c:v>
                </c:pt>
                <c:pt idx="11388">
                  <c:v>3.0131998100000001</c:v>
                </c:pt>
                <c:pt idx="11389">
                  <c:v>3.01282907</c:v>
                </c:pt>
                <c:pt idx="11390">
                  <c:v>3.0124578500000001</c:v>
                </c:pt>
                <c:pt idx="11391">
                  <c:v>3.0118064900000001</c:v>
                </c:pt>
                <c:pt idx="11392">
                  <c:v>3.0113253599999998</c:v>
                </c:pt>
                <c:pt idx="11393">
                  <c:v>3.0107738999999998</c:v>
                </c:pt>
                <c:pt idx="11394">
                  <c:v>3.0103428399999999</c:v>
                </c:pt>
                <c:pt idx="11395">
                  <c:v>3.0097713499999998</c:v>
                </c:pt>
                <c:pt idx="11396">
                  <c:v>3.0093805800000002</c:v>
                </c:pt>
                <c:pt idx="11397">
                  <c:v>3.0088491400000001</c:v>
                </c:pt>
                <c:pt idx="11398">
                  <c:v>3.00830793</c:v>
                </c:pt>
                <c:pt idx="11399">
                  <c:v>3.0077564699999999</c:v>
                </c:pt>
                <c:pt idx="11400">
                  <c:v>3.0074358000000001</c:v>
                </c:pt>
                <c:pt idx="11401">
                  <c:v>3.00674391</c:v>
                </c:pt>
                <c:pt idx="11402">
                  <c:v>3.0063028300000001</c:v>
                </c:pt>
                <c:pt idx="11403">
                  <c:v>3.0057115599999999</c:v>
                </c:pt>
                <c:pt idx="11404">
                  <c:v>3.0052304300000001</c:v>
                </c:pt>
                <c:pt idx="11405">
                  <c:v>3.0048494300000002</c:v>
                </c:pt>
                <c:pt idx="11406">
                  <c:v>3.0042278800000002</c:v>
                </c:pt>
                <c:pt idx="11407">
                  <c:v>3.00368667</c:v>
                </c:pt>
                <c:pt idx="11408">
                  <c:v>3.0032153099999999</c:v>
                </c:pt>
                <c:pt idx="11409">
                  <c:v>3.0027444399999998</c:v>
                </c:pt>
                <c:pt idx="11410">
                  <c:v>3.0022628299999998</c:v>
                </c:pt>
                <c:pt idx="11411">
                  <c:v>3.00196218</c:v>
                </c:pt>
                <c:pt idx="11412">
                  <c:v>3.00111032</c:v>
                </c:pt>
                <c:pt idx="11413">
                  <c:v>3.0008497200000002</c:v>
                </c:pt>
                <c:pt idx="11414">
                  <c:v>3.0001077700000001</c:v>
                </c:pt>
                <c:pt idx="11415">
                  <c:v>2.99956632</c:v>
                </c:pt>
                <c:pt idx="11416">
                  <c:v>2.9995965999999998</c:v>
                </c:pt>
                <c:pt idx="11417">
                  <c:v>2.99873447</c:v>
                </c:pt>
                <c:pt idx="11418">
                  <c:v>2.9984839000000001</c:v>
                </c:pt>
                <c:pt idx="11419">
                  <c:v>2.9977922399999999</c:v>
                </c:pt>
                <c:pt idx="11420">
                  <c:v>2.9972510300000001</c:v>
                </c:pt>
                <c:pt idx="11421">
                  <c:v>2.9967997099999999</c:v>
                </c:pt>
                <c:pt idx="11422">
                  <c:v>2.9962682699999998</c:v>
                </c:pt>
                <c:pt idx="11423">
                  <c:v>2.9958472299999999</c:v>
                </c:pt>
                <c:pt idx="11424">
                  <c:v>2.9952859900000002</c:v>
                </c:pt>
                <c:pt idx="11425">
                  <c:v>2.99478483</c:v>
                </c:pt>
                <c:pt idx="11426">
                  <c:v>2.99413347</c:v>
                </c:pt>
                <c:pt idx="11427">
                  <c:v>2.9939112699999999</c:v>
                </c:pt>
                <c:pt idx="11428">
                  <c:v>2.9934039100000001</c:v>
                </c:pt>
                <c:pt idx="11429">
                  <c:v>2.9928801100000002</c:v>
                </c:pt>
                <c:pt idx="11430">
                  <c:v>2.9922881100000001</c:v>
                </c:pt>
                <c:pt idx="11431">
                  <c:v>2.9919981999999998</c:v>
                </c:pt>
                <c:pt idx="11432">
                  <c:v>2.99139643</c:v>
                </c:pt>
                <c:pt idx="11433">
                  <c:v>2.9908752399999998</c:v>
                </c:pt>
                <c:pt idx="11434">
                  <c:v>2.9902837299999998</c:v>
                </c:pt>
                <c:pt idx="11435">
                  <c:v>2.9899330100000001</c:v>
                </c:pt>
                <c:pt idx="11436">
                  <c:v>2.9894516499999999</c:v>
                </c:pt>
                <c:pt idx="11437">
                  <c:v>2.9889504900000001</c:v>
                </c:pt>
                <c:pt idx="11438">
                  <c:v>2.9884793799999998</c:v>
                </c:pt>
                <c:pt idx="11439">
                  <c:v>2.9879479400000002</c:v>
                </c:pt>
                <c:pt idx="11440">
                  <c:v>2.98744678</c:v>
                </c:pt>
                <c:pt idx="11441">
                  <c:v>2.9868152100000001</c:v>
                </c:pt>
                <c:pt idx="11442">
                  <c:v>2.9863641300000001</c:v>
                </c:pt>
                <c:pt idx="11443">
                  <c:v>2.98598337</c:v>
                </c:pt>
                <c:pt idx="11444">
                  <c:v>2.9851810900000002</c:v>
                </c:pt>
                <c:pt idx="11445">
                  <c:v>2.9847900900000002</c:v>
                </c:pt>
                <c:pt idx="11446">
                  <c:v>2.9842991799999998</c:v>
                </c:pt>
                <c:pt idx="11447">
                  <c:v>2.9837276899999998</c:v>
                </c:pt>
                <c:pt idx="11448">
                  <c:v>2.9833366899999998</c:v>
                </c:pt>
                <c:pt idx="11449">
                  <c:v>2.9828352900000001</c:v>
                </c:pt>
                <c:pt idx="11450">
                  <c:v>2.9824745699999999</c:v>
                </c:pt>
                <c:pt idx="11451">
                  <c:v>2.98187304</c:v>
                </c:pt>
                <c:pt idx="11452">
                  <c:v>2.9811713700000002</c:v>
                </c:pt>
                <c:pt idx="11453">
                  <c:v>2.98065019</c:v>
                </c:pt>
                <c:pt idx="11454">
                  <c:v>2.9803593199999998</c:v>
                </c:pt>
                <c:pt idx="11455">
                  <c:v>2.97989821</c:v>
                </c:pt>
                <c:pt idx="11456">
                  <c:v>2.9791364699999998</c:v>
                </c:pt>
                <c:pt idx="11457">
                  <c:v>2.97886586</c:v>
                </c:pt>
                <c:pt idx="11458">
                  <c:v>2.9783244099999999</c:v>
                </c:pt>
                <c:pt idx="11459">
                  <c:v>2.97771287</c:v>
                </c:pt>
                <c:pt idx="11460">
                  <c:v>2.97728181</c:v>
                </c:pt>
                <c:pt idx="11461">
                  <c:v>2.9767906700000002</c:v>
                </c:pt>
                <c:pt idx="11462">
                  <c:v>2.9763896500000002</c:v>
                </c:pt>
                <c:pt idx="11463">
                  <c:v>2.9759085199999999</c:v>
                </c:pt>
                <c:pt idx="11464">
                  <c:v>2.97507644</c:v>
                </c:pt>
                <c:pt idx="11465">
                  <c:v>2.9747960600000001</c:v>
                </c:pt>
                <c:pt idx="11466">
                  <c:v>2.97429466</c:v>
                </c:pt>
                <c:pt idx="11467">
                  <c:v>2.97387362</c:v>
                </c:pt>
                <c:pt idx="11468">
                  <c:v>2.9731717099999999</c:v>
                </c:pt>
                <c:pt idx="11469">
                  <c:v>2.9726104699999998</c:v>
                </c:pt>
                <c:pt idx="11470">
                  <c:v>2.97252011</c:v>
                </c:pt>
                <c:pt idx="11471">
                  <c:v>2.9716281900000001</c:v>
                </c:pt>
                <c:pt idx="11472">
                  <c:v>2.9711868799999999</c:v>
                </c:pt>
                <c:pt idx="11473">
                  <c:v>2.9706156300000002</c:v>
                </c:pt>
                <c:pt idx="11474">
                  <c:v>2.9703049699999999</c:v>
                </c:pt>
                <c:pt idx="11475">
                  <c:v>2.9698638900000001</c:v>
                </c:pt>
                <c:pt idx="11476">
                  <c:v>2.9695026900000001</c:v>
                </c:pt>
                <c:pt idx="11477">
                  <c:v>2.9685807199999998</c:v>
                </c:pt>
                <c:pt idx="11478">
                  <c:v>2.9682099800000001</c:v>
                </c:pt>
                <c:pt idx="11479">
                  <c:v>2.9678769100000002</c:v>
                </c:pt>
                <c:pt idx="11480">
                  <c:v>2.96729851</c:v>
                </c:pt>
                <c:pt idx="11481">
                  <c:v>2.9667744599999999</c:v>
                </c:pt>
                <c:pt idx="11482">
                  <c:v>2.9662649600000002</c:v>
                </c:pt>
                <c:pt idx="11483">
                  <c:v>2.9657235100000001</c:v>
                </c:pt>
                <c:pt idx="11484">
                  <c:v>2.96511221</c:v>
                </c:pt>
                <c:pt idx="11485">
                  <c:v>2.9648313499999999</c:v>
                </c:pt>
                <c:pt idx="11486">
                  <c:v>2.9640996500000001</c:v>
                </c:pt>
                <c:pt idx="11487">
                  <c:v>2.9636485600000002</c:v>
                </c:pt>
                <c:pt idx="11488">
                  <c:v>2.9632472999999999</c:v>
                </c:pt>
                <c:pt idx="11489">
                  <c:v>2.9626963100000001</c:v>
                </c:pt>
                <c:pt idx="11490">
                  <c:v>2.9623153200000001</c:v>
                </c:pt>
                <c:pt idx="11491">
                  <c:v>2.9616439300000001</c:v>
                </c:pt>
                <c:pt idx="11492">
                  <c:v>2.9612927400000002</c:v>
                </c:pt>
                <c:pt idx="11493">
                  <c:v>2.9608216299999999</c:v>
                </c:pt>
                <c:pt idx="11494">
                  <c:v>2.9601099500000001</c:v>
                </c:pt>
                <c:pt idx="11495">
                  <c:v>2.9597892799999999</c:v>
                </c:pt>
                <c:pt idx="11496">
                  <c:v>2.9594182999999998</c:v>
                </c:pt>
                <c:pt idx="11497">
                  <c:v>2.9588367899999999</c:v>
                </c:pt>
                <c:pt idx="11498">
                  <c:v>2.9583156100000001</c:v>
                </c:pt>
                <c:pt idx="11499">
                  <c:v>2.9576439899999998</c:v>
                </c:pt>
                <c:pt idx="11500">
                  <c:v>2.9572527399999999</c:v>
                </c:pt>
                <c:pt idx="11501">
                  <c:v>2.95657134</c:v>
                </c:pt>
                <c:pt idx="11502">
                  <c:v>2.95641065</c:v>
                </c:pt>
                <c:pt idx="11503">
                  <c:v>2.9557693</c:v>
                </c:pt>
                <c:pt idx="11504">
                  <c:v>2.9552881700000002</c:v>
                </c:pt>
                <c:pt idx="11505">
                  <c:v>2.9549171900000002</c:v>
                </c:pt>
                <c:pt idx="11506">
                  <c:v>2.9544260499999999</c:v>
                </c:pt>
                <c:pt idx="11507">
                  <c:v>2.9538545599999999</c:v>
                </c:pt>
                <c:pt idx="11508">
                  <c:v>2.9532733000000002</c:v>
                </c:pt>
                <c:pt idx="11509">
                  <c:v>2.9528922999999998</c:v>
                </c:pt>
                <c:pt idx="11510">
                  <c:v>2.9523208099999998</c:v>
                </c:pt>
                <c:pt idx="11511">
                  <c:v>2.9518997699999998</c:v>
                </c:pt>
                <c:pt idx="11512">
                  <c:v>2.9513084900000002</c:v>
                </c:pt>
                <c:pt idx="11513">
                  <c:v>2.9508173499999999</c:v>
                </c:pt>
                <c:pt idx="11514">
                  <c:v>2.9503059399999998</c:v>
                </c:pt>
                <c:pt idx="11515">
                  <c:v>2.9497244399999998</c:v>
                </c:pt>
                <c:pt idx="11516">
                  <c:v>2.94926333</c:v>
                </c:pt>
                <c:pt idx="11517">
                  <c:v>2.9487218899999998</c:v>
                </c:pt>
                <c:pt idx="11518">
                  <c:v>2.9483609199999998</c:v>
                </c:pt>
                <c:pt idx="11519">
                  <c:v>2.9476494799999999</c:v>
                </c:pt>
                <c:pt idx="11520">
                  <c:v>2.9469177700000002</c:v>
                </c:pt>
                <c:pt idx="11521">
                  <c:v>2.9466068700000001</c:v>
                </c:pt>
                <c:pt idx="11522">
                  <c:v>2.9463963500000001</c:v>
                </c:pt>
                <c:pt idx="11523">
                  <c:v>2.9457747900000002</c:v>
                </c:pt>
                <c:pt idx="11524">
                  <c:v>2.9452638599999998</c:v>
                </c:pt>
                <c:pt idx="11525">
                  <c:v>2.9445817500000002</c:v>
                </c:pt>
                <c:pt idx="11526">
                  <c:v>2.9441208799999998</c:v>
                </c:pt>
                <c:pt idx="11527">
                  <c:v>2.9436092399999998</c:v>
                </c:pt>
                <c:pt idx="11528">
                  <c:v>2.9432086900000001</c:v>
                </c:pt>
                <c:pt idx="11529">
                  <c:v>2.94263721</c:v>
                </c:pt>
                <c:pt idx="11530">
                  <c:v>2.94243765</c:v>
                </c:pt>
                <c:pt idx="11531">
                  <c:v>2.9417650700000002</c:v>
                </c:pt>
                <c:pt idx="11532">
                  <c:v>2.9412949099999999</c:v>
                </c:pt>
                <c:pt idx="11533">
                  <c:v>2.9407143599999999</c:v>
                </c:pt>
                <c:pt idx="11534">
                  <c:v>2.9402120100000002</c:v>
                </c:pt>
                <c:pt idx="11535">
                  <c:v>2.9398303000000001</c:v>
                </c:pt>
                <c:pt idx="11536">
                  <c:v>2.9392187600000002</c:v>
                </c:pt>
                <c:pt idx="11537">
                  <c:v>2.9388878300000001</c:v>
                </c:pt>
                <c:pt idx="11538">
                  <c:v>2.93848705</c:v>
                </c:pt>
                <c:pt idx="11539">
                  <c:v>2.9378957699999999</c:v>
                </c:pt>
                <c:pt idx="11540">
                  <c:v>2.93751454</c:v>
                </c:pt>
                <c:pt idx="11541">
                  <c:v>2.93702364</c:v>
                </c:pt>
                <c:pt idx="11542">
                  <c:v>2.9365019800000001</c:v>
                </c:pt>
                <c:pt idx="11543">
                  <c:v>2.9360411200000001</c:v>
                </c:pt>
                <c:pt idx="11544">
                  <c:v>2.9354896500000001</c:v>
                </c:pt>
                <c:pt idx="11545">
                  <c:v>2.9348881200000001</c:v>
                </c:pt>
                <c:pt idx="11546">
                  <c:v>2.9345071300000001</c:v>
                </c:pt>
                <c:pt idx="11547">
                  <c:v>2.9338154799999998</c:v>
                </c:pt>
                <c:pt idx="11548">
                  <c:v>2.9332943</c:v>
                </c:pt>
                <c:pt idx="11549">
                  <c:v>2.9327831299999998</c:v>
                </c:pt>
                <c:pt idx="11550">
                  <c:v>2.93239188</c:v>
                </c:pt>
                <c:pt idx="11551">
                  <c:v>2.9317402800000001</c:v>
                </c:pt>
                <c:pt idx="11552">
                  <c:v>2.9314596700000002</c:v>
                </c:pt>
                <c:pt idx="11553">
                  <c:v>2.9308784000000001</c:v>
                </c:pt>
                <c:pt idx="11554">
                  <c:v>2.9303770099999999</c:v>
                </c:pt>
                <c:pt idx="11555">
                  <c:v>2.9300463200000002</c:v>
                </c:pt>
                <c:pt idx="11556">
                  <c:v>2.9294848400000002</c:v>
                </c:pt>
                <c:pt idx="11557">
                  <c:v>2.9291138600000002</c:v>
                </c:pt>
                <c:pt idx="11558">
                  <c:v>2.9286427499999999</c:v>
                </c:pt>
                <c:pt idx="11559">
                  <c:v>2.9277706100000001</c:v>
                </c:pt>
                <c:pt idx="11560">
                  <c:v>2.9275200400000001</c:v>
                </c:pt>
                <c:pt idx="11561">
                  <c:v>2.92692876</c:v>
                </c:pt>
                <c:pt idx="11562">
                  <c:v>2.9264473899999999</c:v>
                </c:pt>
                <c:pt idx="11563">
                  <c:v>2.9259061800000001</c:v>
                </c:pt>
                <c:pt idx="11564">
                  <c:v>2.9253246800000001</c:v>
                </c:pt>
                <c:pt idx="11565">
                  <c:v>2.92514443</c:v>
                </c:pt>
                <c:pt idx="11566">
                  <c:v>2.92455292</c:v>
                </c:pt>
                <c:pt idx="11567">
                  <c:v>2.9238712800000002</c:v>
                </c:pt>
                <c:pt idx="11568">
                  <c:v>2.9235003000000002</c:v>
                </c:pt>
                <c:pt idx="11569">
                  <c:v>2.9228086499999999</c:v>
                </c:pt>
                <c:pt idx="11570">
                  <c:v>2.9226782299999998</c:v>
                </c:pt>
                <c:pt idx="11571">
                  <c:v>2.92197657</c:v>
                </c:pt>
                <c:pt idx="11572">
                  <c:v>2.92145514</c:v>
                </c:pt>
                <c:pt idx="11573">
                  <c:v>2.92079377</c:v>
                </c:pt>
                <c:pt idx="11574">
                  <c:v>2.92039275</c:v>
                </c:pt>
                <c:pt idx="11575">
                  <c:v>2.9198415299999998</c:v>
                </c:pt>
                <c:pt idx="11576">
                  <c:v>2.9194302599999999</c:v>
                </c:pt>
                <c:pt idx="11577">
                  <c:v>2.9191396200000002</c:v>
                </c:pt>
                <c:pt idx="11578">
                  <c:v>2.9186182000000001</c:v>
                </c:pt>
                <c:pt idx="11579">
                  <c:v>2.9179368000000001</c:v>
                </c:pt>
                <c:pt idx="11580">
                  <c:v>2.9173049899999999</c:v>
                </c:pt>
                <c:pt idx="11581">
                  <c:v>2.91700435</c:v>
                </c:pt>
                <c:pt idx="11582">
                  <c:v>2.9163227100000002</c:v>
                </c:pt>
                <c:pt idx="11583">
                  <c:v>2.91599107</c:v>
                </c:pt>
                <c:pt idx="11584">
                  <c:v>2.9153294600000002</c:v>
                </c:pt>
                <c:pt idx="11585">
                  <c:v>2.9148909999999999</c:v>
                </c:pt>
                <c:pt idx="11586">
                  <c:v>2.9144179800000001</c:v>
                </c:pt>
                <c:pt idx="11587">
                  <c:v>2.9140367500000002</c:v>
                </c:pt>
                <c:pt idx="11588">
                  <c:v>2.91342568</c:v>
                </c:pt>
                <c:pt idx="11589">
                  <c:v>2.9127941100000001</c:v>
                </c:pt>
                <c:pt idx="11590">
                  <c:v>2.9123830800000001</c:v>
                </c:pt>
                <c:pt idx="11591">
                  <c:v>2.9119823</c:v>
                </c:pt>
                <c:pt idx="11592">
                  <c:v>2.91143084</c:v>
                </c:pt>
                <c:pt idx="11593">
                  <c:v>2.9110701099999998</c:v>
                </c:pt>
                <c:pt idx="11594">
                  <c:v>2.9105083899999999</c:v>
                </c:pt>
                <c:pt idx="11595">
                  <c:v>2.9102380299999999</c:v>
                </c:pt>
                <c:pt idx="11596">
                  <c:v>2.9092655199999999</c:v>
                </c:pt>
                <c:pt idx="11597">
                  <c:v>2.9087944000000001</c:v>
                </c:pt>
                <c:pt idx="11598">
                  <c:v>2.9083533300000002</c:v>
                </c:pt>
                <c:pt idx="11599">
                  <c:v>2.90784216</c:v>
                </c:pt>
                <c:pt idx="11600">
                  <c:v>2.9074912099999999</c:v>
                </c:pt>
                <c:pt idx="11601">
                  <c:v>2.9068996899999999</c:v>
                </c:pt>
                <c:pt idx="11602">
                  <c:v>2.9065489800000002</c:v>
                </c:pt>
                <c:pt idx="11603">
                  <c:v>2.90587711</c:v>
                </c:pt>
                <c:pt idx="11604">
                  <c:v>2.9055063699999999</c:v>
                </c:pt>
                <c:pt idx="11605">
                  <c:v>2.90508509</c:v>
                </c:pt>
                <c:pt idx="11606">
                  <c:v>2.9043133299999999</c:v>
                </c:pt>
                <c:pt idx="11607">
                  <c:v>2.9039826400000002</c:v>
                </c:pt>
                <c:pt idx="11608">
                  <c:v>2.9036316900000001</c:v>
                </c:pt>
                <c:pt idx="11609">
                  <c:v>2.9032206500000002</c:v>
                </c:pt>
                <c:pt idx="11610">
                  <c:v>2.90249896</c:v>
                </c:pt>
                <c:pt idx="11611">
                  <c:v>2.9019474999999999</c:v>
                </c:pt>
                <c:pt idx="11612">
                  <c:v>2.9013462099999998</c:v>
                </c:pt>
                <c:pt idx="11613">
                  <c:v>2.90086508</c:v>
                </c:pt>
                <c:pt idx="11614">
                  <c:v>2.90047407</c:v>
                </c:pt>
                <c:pt idx="11615">
                  <c:v>2.8999526499999999</c:v>
                </c:pt>
                <c:pt idx="11616">
                  <c:v>2.8995017999999999</c:v>
                </c:pt>
                <c:pt idx="11617">
                  <c:v>2.89891005</c:v>
                </c:pt>
                <c:pt idx="11618">
                  <c:v>2.8984391700000001</c:v>
                </c:pt>
                <c:pt idx="11619">
                  <c:v>2.8980579400000002</c:v>
                </c:pt>
                <c:pt idx="11620">
                  <c:v>2.89731622</c:v>
                </c:pt>
                <c:pt idx="11621">
                  <c:v>2.89692521</c:v>
                </c:pt>
                <c:pt idx="11622">
                  <c:v>2.89634371</c:v>
                </c:pt>
                <c:pt idx="11623">
                  <c:v>2.8957424199999999</c:v>
                </c:pt>
                <c:pt idx="11624">
                  <c:v>2.8954718100000001</c:v>
                </c:pt>
                <c:pt idx="11625">
                  <c:v>2.8948102000000002</c:v>
                </c:pt>
                <c:pt idx="11626">
                  <c:v>2.8942287000000002</c:v>
                </c:pt>
                <c:pt idx="11627">
                  <c:v>2.8938176599999998</c:v>
                </c:pt>
                <c:pt idx="11628">
                  <c:v>2.8933668099999998</c:v>
                </c:pt>
                <c:pt idx="11629">
                  <c:v>2.89291549</c:v>
                </c:pt>
                <c:pt idx="11630">
                  <c:v>2.89256454</c:v>
                </c:pt>
                <c:pt idx="11631">
                  <c:v>2.8918528600000002</c:v>
                </c:pt>
                <c:pt idx="11632">
                  <c:v>2.8913717299999999</c:v>
                </c:pt>
                <c:pt idx="11633">
                  <c:v>2.8908906000000001</c:v>
                </c:pt>
                <c:pt idx="11634">
                  <c:v>2.89050794</c:v>
                </c:pt>
                <c:pt idx="11635">
                  <c:v>2.8899388300000002</c:v>
                </c:pt>
                <c:pt idx="11636">
                  <c:v>2.88919711</c:v>
                </c:pt>
                <c:pt idx="11637">
                  <c:v>2.8889250799999999</c:v>
                </c:pt>
                <c:pt idx="11638">
                  <c:v>2.8884248700000001</c:v>
                </c:pt>
                <c:pt idx="11639">
                  <c:v>2.8877027000000002</c:v>
                </c:pt>
                <c:pt idx="11640">
                  <c:v>2.8871715099999999</c:v>
                </c:pt>
                <c:pt idx="11641">
                  <c:v>2.8868505999999998</c:v>
                </c:pt>
                <c:pt idx="11642">
                  <c:v>2.88640952</c:v>
                </c:pt>
                <c:pt idx="11643">
                  <c:v>2.8858780899999998</c:v>
                </c:pt>
                <c:pt idx="11644">
                  <c:v>2.8855273700000001</c:v>
                </c:pt>
                <c:pt idx="11645">
                  <c:v>2.8847153200000002</c:v>
                </c:pt>
                <c:pt idx="11646">
                  <c:v>2.88442445</c:v>
                </c:pt>
                <c:pt idx="11647">
                  <c:v>2.8839235300000001</c:v>
                </c:pt>
                <c:pt idx="11648">
                  <c:v>2.8832817099999999</c:v>
                </c:pt>
                <c:pt idx="11649">
                  <c:v>2.88278079</c:v>
                </c:pt>
                <c:pt idx="11650">
                  <c:v>2.8823695200000001</c:v>
                </c:pt>
                <c:pt idx="11651">
                  <c:v>2.8817379500000002</c:v>
                </c:pt>
                <c:pt idx="11652">
                  <c:v>2.88123679</c:v>
                </c:pt>
                <c:pt idx="11653">
                  <c:v>2.8806653</c:v>
                </c:pt>
                <c:pt idx="11654">
                  <c:v>2.88038492</c:v>
                </c:pt>
                <c:pt idx="11655">
                  <c:v>2.87984347</c:v>
                </c:pt>
                <c:pt idx="11656">
                  <c:v>2.87919188</c:v>
                </c:pt>
                <c:pt idx="11657">
                  <c:v>2.8788809799999999</c:v>
                </c:pt>
                <c:pt idx="11658">
                  <c:v>2.8782093500000001</c:v>
                </c:pt>
                <c:pt idx="11659">
                  <c:v>2.8779888200000001</c:v>
                </c:pt>
                <c:pt idx="11660">
                  <c:v>2.87741756</c:v>
                </c:pt>
                <c:pt idx="11661">
                  <c:v>2.87704659</c:v>
                </c:pt>
                <c:pt idx="11662">
                  <c:v>2.8763046299999999</c:v>
                </c:pt>
                <c:pt idx="11663">
                  <c:v>2.8757333799999998</c:v>
                </c:pt>
                <c:pt idx="11664">
                  <c:v>2.8753624000000002</c:v>
                </c:pt>
                <c:pt idx="11665">
                  <c:v>2.8749916600000001</c:v>
                </c:pt>
                <c:pt idx="11666">
                  <c:v>2.87449026</c:v>
                </c:pt>
                <c:pt idx="11667">
                  <c:v>2.8740694499999999</c:v>
                </c:pt>
                <c:pt idx="11668">
                  <c:v>2.8733778000000001</c:v>
                </c:pt>
                <c:pt idx="11669">
                  <c:v>2.87269592</c:v>
                </c:pt>
                <c:pt idx="11670">
                  <c:v>2.8725454799999999</c:v>
                </c:pt>
                <c:pt idx="11671">
                  <c:v>2.8719441899999998</c:v>
                </c:pt>
                <c:pt idx="11672">
                  <c:v>2.87146306</c:v>
                </c:pt>
                <c:pt idx="11673">
                  <c:v>2.8708415</c:v>
                </c:pt>
                <c:pt idx="11674">
                  <c:v>2.8705809100000002</c:v>
                </c:pt>
                <c:pt idx="11675">
                  <c:v>2.8697287999999999</c:v>
                </c:pt>
                <c:pt idx="11676">
                  <c:v>2.8695683500000002</c:v>
                </c:pt>
                <c:pt idx="11677">
                  <c:v>2.8687863299999998</c:v>
                </c:pt>
                <c:pt idx="11678">
                  <c:v>2.8683652899999998</c:v>
                </c:pt>
                <c:pt idx="11679">
                  <c:v>2.8677139299999999</c:v>
                </c:pt>
                <c:pt idx="11680">
                  <c:v>2.8673329399999998</c:v>
                </c:pt>
                <c:pt idx="11681">
                  <c:v>2.8669218999999999</c:v>
                </c:pt>
                <c:pt idx="11682">
                  <c:v>2.8662400200000002</c:v>
                </c:pt>
                <c:pt idx="11683">
                  <c:v>2.8657290899999999</c:v>
                </c:pt>
                <c:pt idx="11684">
                  <c:v>2.8652277000000002</c:v>
                </c:pt>
                <c:pt idx="11685">
                  <c:v>2.86489701</c:v>
                </c:pt>
                <c:pt idx="11686">
                  <c:v>2.8642654400000001</c:v>
                </c:pt>
                <c:pt idx="11687">
                  <c:v>2.8637051599999999</c:v>
                </c:pt>
                <c:pt idx="11688">
                  <c:v>2.8635919099999998</c:v>
                </c:pt>
                <c:pt idx="11689">
                  <c:v>2.86279941</c:v>
                </c:pt>
                <c:pt idx="11690">
                  <c:v>2.8623013500000001</c:v>
                </c:pt>
                <c:pt idx="11691">
                  <c:v>2.8617291499999999</c:v>
                </c:pt>
                <c:pt idx="11692">
                  <c:v>2.8612780600000001</c:v>
                </c:pt>
                <c:pt idx="11693">
                  <c:v>2.8609473699999999</c:v>
                </c:pt>
                <c:pt idx="11694">
                  <c:v>2.8604459800000002</c:v>
                </c:pt>
                <c:pt idx="11695">
                  <c:v>2.8598945100000002</c:v>
                </c:pt>
                <c:pt idx="11696">
                  <c:v>2.8594834800000002</c:v>
                </c:pt>
                <c:pt idx="11697">
                  <c:v>2.85890222</c:v>
                </c:pt>
                <c:pt idx="11698">
                  <c:v>2.85831094</c:v>
                </c:pt>
                <c:pt idx="11699">
                  <c:v>2.8578596100000002</c:v>
                </c:pt>
                <c:pt idx="11700">
                  <c:v>2.8572182700000002</c:v>
                </c:pt>
                <c:pt idx="11701">
                  <c:v>2.8567471499999999</c:v>
                </c:pt>
                <c:pt idx="11702">
                  <c:v>2.8560953100000002</c:v>
                </c:pt>
                <c:pt idx="11703">
                  <c:v>2.8559649</c:v>
                </c:pt>
                <c:pt idx="11704">
                  <c:v>2.8554537299999998</c:v>
                </c:pt>
                <c:pt idx="11705">
                  <c:v>2.8546416799999998</c:v>
                </c:pt>
                <c:pt idx="11706">
                  <c:v>2.8544113599999998</c:v>
                </c:pt>
                <c:pt idx="11707">
                  <c:v>2.8539099700000001</c:v>
                </c:pt>
                <c:pt idx="11708">
                  <c:v>2.85354924</c:v>
                </c:pt>
                <c:pt idx="11709">
                  <c:v>2.8528273099999999</c:v>
                </c:pt>
                <c:pt idx="11710">
                  <c:v>2.8525166500000001</c:v>
                </c:pt>
                <c:pt idx="11711">
                  <c:v>2.8520054799999999</c:v>
                </c:pt>
                <c:pt idx="11712">
                  <c:v>2.8514640299999998</c:v>
                </c:pt>
                <c:pt idx="11713">
                  <c:v>2.8506119299999999</c:v>
                </c:pt>
                <c:pt idx="11714">
                  <c:v>2.8503513300000001</c:v>
                </c:pt>
                <c:pt idx="11715">
                  <c:v>2.84960938</c:v>
                </c:pt>
                <c:pt idx="11716">
                  <c:v>2.8493087300000002</c:v>
                </c:pt>
                <c:pt idx="11717">
                  <c:v>2.8488779100000001</c:v>
                </c:pt>
                <c:pt idx="11718">
                  <c:v>2.8484165699999999</c:v>
                </c:pt>
                <c:pt idx="11719">
                  <c:v>2.84796548</c:v>
                </c:pt>
                <c:pt idx="11720">
                  <c:v>2.84743404</c:v>
                </c:pt>
                <c:pt idx="11721">
                  <c:v>2.8470332599999999</c:v>
                </c:pt>
                <c:pt idx="11722">
                  <c:v>2.84657216</c:v>
                </c:pt>
                <c:pt idx="11723">
                  <c:v>2.8459806400000001</c:v>
                </c:pt>
                <c:pt idx="11724">
                  <c:v>2.8453187899999999</c:v>
                </c:pt>
                <c:pt idx="11725">
                  <c:v>2.8449080000000002</c:v>
                </c:pt>
                <c:pt idx="11726">
                  <c:v>2.8442463899999999</c:v>
                </c:pt>
                <c:pt idx="11727">
                  <c:v>2.8439955700000001</c:v>
                </c:pt>
                <c:pt idx="11728">
                  <c:v>2.8432138</c:v>
                </c:pt>
                <c:pt idx="11729">
                  <c:v>2.8428730999999998</c:v>
                </c:pt>
                <c:pt idx="11730">
                  <c:v>2.8423717000000002</c:v>
                </c:pt>
                <c:pt idx="11731">
                  <c:v>2.8417203400000002</c:v>
                </c:pt>
                <c:pt idx="11732">
                  <c:v>2.8413693900000001</c:v>
                </c:pt>
                <c:pt idx="11733">
                  <c:v>2.8409783800000001</c:v>
                </c:pt>
                <c:pt idx="11734">
                  <c:v>2.8404471899999999</c:v>
                </c:pt>
                <c:pt idx="11735">
                  <c:v>2.83983564</c:v>
                </c:pt>
                <c:pt idx="11736">
                  <c:v>2.8393344900000002</c:v>
                </c:pt>
                <c:pt idx="11737">
                  <c:v>2.8388931799999999</c:v>
                </c:pt>
                <c:pt idx="11738">
                  <c:v>2.83844209</c:v>
                </c:pt>
                <c:pt idx="11739">
                  <c:v>2.8377096700000002</c:v>
                </c:pt>
                <c:pt idx="11740">
                  <c:v>2.8374390599999999</c:v>
                </c:pt>
                <c:pt idx="11741">
                  <c:v>2.8365573899999998</c:v>
                </c:pt>
                <c:pt idx="11742">
                  <c:v>2.8364186299999998</c:v>
                </c:pt>
                <c:pt idx="11743">
                  <c:v>2.8359961500000002</c:v>
                </c:pt>
                <c:pt idx="11744">
                  <c:v>2.83524442</c:v>
                </c:pt>
                <c:pt idx="11745">
                  <c:v>2.83488345</c:v>
                </c:pt>
                <c:pt idx="11746">
                  <c:v>2.8343121999999998</c:v>
                </c:pt>
                <c:pt idx="11747">
                  <c:v>2.8339211899999999</c:v>
                </c:pt>
                <c:pt idx="11748">
                  <c:v>2.8331992600000002</c:v>
                </c:pt>
                <c:pt idx="11749">
                  <c:v>2.8329086299999999</c:v>
                </c:pt>
                <c:pt idx="11750">
                  <c:v>2.8322167399999998</c:v>
                </c:pt>
                <c:pt idx="11751">
                  <c:v>2.83189607</c:v>
                </c:pt>
                <c:pt idx="11752">
                  <c:v>2.83130455</c:v>
                </c:pt>
                <c:pt idx="11753">
                  <c:v>2.8308534600000002</c:v>
                </c:pt>
                <c:pt idx="11754">
                  <c:v>2.83050275</c:v>
                </c:pt>
                <c:pt idx="11755">
                  <c:v>2.8298614</c:v>
                </c:pt>
                <c:pt idx="11756">
                  <c:v>2.8295805500000002</c:v>
                </c:pt>
                <c:pt idx="11757">
                  <c:v>2.8288986700000001</c:v>
                </c:pt>
                <c:pt idx="11758">
                  <c:v>2.8284077600000002</c:v>
                </c:pt>
                <c:pt idx="11759">
                  <c:v>2.82774568</c:v>
                </c:pt>
                <c:pt idx="11760">
                  <c:v>2.82729506</c:v>
                </c:pt>
                <c:pt idx="11761">
                  <c:v>2.8268737800000001</c:v>
                </c:pt>
                <c:pt idx="11762">
                  <c:v>2.8264827700000001</c:v>
                </c:pt>
                <c:pt idx="11763">
                  <c:v>2.82599139</c:v>
                </c:pt>
                <c:pt idx="11764">
                  <c:v>2.8254003499999998</c:v>
                </c:pt>
                <c:pt idx="11765">
                  <c:v>2.8248190900000001</c:v>
                </c:pt>
                <c:pt idx="11766">
                  <c:v>2.82435751</c:v>
                </c:pt>
                <c:pt idx="11767">
                  <c:v>2.8238763800000002</c:v>
                </c:pt>
                <c:pt idx="11768">
                  <c:v>2.8234252899999999</c:v>
                </c:pt>
                <c:pt idx="11769">
                  <c:v>2.8227238699999999</c:v>
                </c:pt>
                <c:pt idx="11770">
                  <c:v>2.8223326200000001</c:v>
                </c:pt>
                <c:pt idx="11771">
                  <c:v>2.82172132</c:v>
                </c:pt>
                <c:pt idx="11772">
                  <c:v>2.8214306800000002</c:v>
                </c:pt>
                <c:pt idx="11773">
                  <c:v>2.8206386600000002</c:v>
                </c:pt>
                <c:pt idx="11774">
                  <c:v>2.82037783</c:v>
                </c:pt>
                <c:pt idx="11775">
                  <c:v>2.8198566399999998</c:v>
                </c:pt>
                <c:pt idx="11776">
                  <c:v>2.8192453400000002</c:v>
                </c:pt>
                <c:pt idx="11777">
                  <c:v>2.8187441799999999</c:v>
                </c:pt>
                <c:pt idx="11778">
                  <c:v>2.8182728300000002</c:v>
                </c:pt>
                <c:pt idx="11779">
                  <c:v>2.8179218800000001</c:v>
                </c:pt>
                <c:pt idx="11780">
                  <c:v>2.8173906799999999</c:v>
                </c:pt>
                <c:pt idx="11781">
                  <c:v>2.81675911</c:v>
                </c:pt>
                <c:pt idx="11782">
                  <c:v>2.8162777399999999</c:v>
                </c:pt>
                <c:pt idx="11783">
                  <c:v>2.8157465500000001</c:v>
                </c:pt>
                <c:pt idx="11784">
                  <c:v>2.8152651799999999</c:v>
                </c:pt>
                <c:pt idx="11785">
                  <c:v>2.81475425</c:v>
                </c:pt>
                <c:pt idx="11786">
                  <c:v>2.8142528499999999</c:v>
                </c:pt>
                <c:pt idx="11787">
                  <c:v>2.8138821100000002</c:v>
                </c:pt>
                <c:pt idx="11788">
                  <c:v>2.8132906000000002</c:v>
                </c:pt>
                <c:pt idx="11789">
                  <c:v>2.8130500299999999</c:v>
                </c:pt>
                <c:pt idx="11790">
                  <c:v>2.81218791</c:v>
                </c:pt>
                <c:pt idx="11791">
                  <c:v>2.8118357700000001</c:v>
                </c:pt>
                <c:pt idx="11792">
                  <c:v>2.8114671699999998</c:v>
                </c:pt>
                <c:pt idx="11793">
                  <c:v>2.81085539</c:v>
                </c:pt>
                <c:pt idx="11794">
                  <c:v>2.8101415599999999</c:v>
                </c:pt>
                <c:pt idx="11795">
                  <c:v>2.8097913299999999</c:v>
                </c:pt>
                <c:pt idx="11796">
                  <c:v>2.80919075</c:v>
                </c:pt>
                <c:pt idx="11797">
                  <c:v>2.8087396600000001</c:v>
                </c:pt>
                <c:pt idx="11798">
                  <c:v>2.8082480400000001</c:v>
                </c:pt>
                <c:pt idx="11799">
                  <c:v>2.8079276100000001</c:v>
                </c:pt>
                <c:pt idx="11800">
                  <c:v>2.8073661300000001</c:v>
                </c:pt>
                <c:pt idx="11801">
                  <c:v>2.8067045199999998</c:v>
                </c:pt>
                <c:pt idx="11802">
                  <c:v>2.8062434199999999</c:v>
                </c:pt>
                <c:pt idx="11803">
                  <c:v>2.80585241</c:v>
                </c:pt>
                <c:pt idx="11804">
                  <c:v>2.8052608999999999</c:v>
                </c:pt>
                <c:pt idx="11805">
                  <c:v>2.8047897800000001</c:v>
                </c:pt>
                <c:pt idx="11806">
                  <c:v>2.8042485699999999</c:v>
                </c:pt>
                <c:pt idx="11807">
                  <c:v>2.80385756</c:v>
                </c:pt>
                <c:pt idx="11808">
                  <c:v>2.8033564100000001</c:v>
                </c:pt>
                <c:pt idx="11809">
                  <c:v>2.8025941799999998</c:v>
                </c:pt>
                <c:pt idx="11810">
                  <c:v>2.8022334600000001</c:v>
                </c:pt>
                <c:pt idx="11811">
                  <c:v>2.8017222899999998</c:v>
                </c:pt>
                <c:pt idx="11812">
                  <c:v>2.8013412999999998</c:v>
                </c:pt>
                <c:pt idx="11813">
                  <c:v>2.8007297499999999</c:v>
                </c:pt>
                <c:pt idx="11814">
                  <c:v>2.80046916</c:v>
                </c:pt>
                <c:pt idx="11815">
                  <c:v>2.7997474699999998</c:v>
                </c:pt>
                <c:pt idx="11816">
                  <c:v>2.7993366700000002</c:v>
                </c:pt>
                <c:pt idx="11817">
                  <c:v>2.7987549299999999</c:v>
                </c:pt>
                <c:pt idx="11818">
                  <c:v>2.7981336099999998</c:v>
                </c:pt>
                <c:pt idx="11819">
                  <c:v>2.7976121900000002</c:v>
                </c:pt>
                <c:pt idx="11820">
                  <c:v>2.7970910099999999</c:v>
                </c:pt>
                <c:pt idx="11821">
                  <c:v>2.79665995</c:v>
                </c:pt>
                <c:pt idx="11822">
                  <c:v>2.7964193800000001</c:v>
                </c:pt>
                <c:pt idx="11823">
                  <c:v>2.7958579100000001</c:v>
                </c:pt>
                <c:pt idx="11824">
                  <c:v>2.79525661</c:v>
                </c:pt>
                <c:pt idx="11825">
                  <c:v>2.7947952699999998</c:v>
                </c:pt>
                <c:pt idx="11826">
                  <c:v>2.79426408</c:v>
                </c:pt>
                <c:pt idx="11827">
                  <c:v>2.7938330200000001</c:v>
                </c:pt>
                <c:pt idx="11828">
                  <c:v>2.7933819299999998</c:v>
                </c:pt>
                <c:pt idx="11829">
                  <c:v>2.7928104399999998</c:v>
                </c:pt>
                <c:pt idx="11830">
                  <c:v>2.7923493399999999</c:v>
                </c:pt>
                <c:pt idx="11831">
                  <c:v>2.79173779</c:v>
                </c:pt>
                <c:pt idx="11832">
                  <c:v>2.7912366400000002</c:v>
                </c:pt>
                <c:pt idx="11833">
                  <c:v>2.7906150799999998</c:v>
                </c:pt>
                <c:pt idx="11834">
                  <c:v>2.7902743800000001</c:v>
                </c:pt>
                <c:pt idx="11835">
                  <c:v>2.7896227800000002</c:v>
                </c:pt>
                <c:pt idx="11836">
                  <c:v>2.7892117500000002</c:v>
                </c:pt>
                <c:pt idx="11837">
                  <c:v>2.78895092</c:v>
                </c:pt>
                <c:pt idx="11838">
                  <c:v>2.78819895</c:v>
                </c:pt>
                <c:pt idx="11839">
                  <c:v>2.78769803</c:v>
                </c:pt>
                <c:pt idx="11840">
                  <c:v>2.7874271899999998</c:v>
                </c:pt>
                <c:pt idx="11841">
                  <c:v>2.7867357699999999</c:v>
                </c:pt>
                <c:pt idx="11842">
                  <c:v>2.7861442599999999</c:v>
                </c:pt>
                <c:pt idx="11843">
                  <c:v>2.7858741299999998</c:v>
                </c:pt>
                <c:pt idx="11844">
                  <c:v>2.7854027700000001</c:v>
                </c:pt>
                <c:pt idx="11845">
                  <c:v>2.7848694300000001</c:v>
                </c:pt>
                <c:pt idx="11846">
                  <c:v>2.7843589799999999</c:v>
                </c:pt>
                <c:pt idx="11847">
                  <c:v>2.78379011</c:v>
                </c:pt>
                <c:pt idx="11848">
                  <c:v>2.7834074499999999</c:v>
                </c:pt>
                <c:pt idx="11849">
                  <c:v>2.78274584</c:v>
                </c:pt>
                <c:pt idx="11850">
                  <c:v>2.7822446799999998</c:v>
                </c:pt>
                <c:pt idx="11851">
                  <c:v>2.78181338</c:v>
                </c:pt>
                <c:pt idx="11852">
                  <c:v>2.78131247</c:v>
                </c:pt>
                <c:pt idx="11853">
                  <c:v>2.7808110699999999</c:v>
                </c:pt>
                <c:pt idx="11854">
                  <c:v>2.7802097799999999</c:v>
                </c:pt>
                <c:pt idx="11855">
                  <c:v>2.7798488099999998</c:v>
                </c:pt>
                <c:pt idx="11856">
                  <c:v>2.7793474200000001</c:v>
                </c:pt>
                <c:pt idx="11857">
                  <c:v>2.7786960600000001</c:v>
                </c:pt>
                <c:pt idx="11858">
                  <c:v>2.7782950400000002</c:v>
                </c:pt>
                <c:pt idx="11859">
                  <c:v>2.7777838699999999</c:v>
                </c:pt>
                <c:pt idx="11860">
                  <c:v>2.7773225300000002</c:v>
                </c:pt>
                <c:pt idx="11861">
                  <c:v>2.7766912000000001</c:v>
                </c:pt>
                <c:pt idx="11862">
                  <c:v>2.7764804399999998</c:v>
                </c:pt>
                <c:pt idx="11863">
                  <c:v>2.7757787700000001</c:v>
                </c:pt>
                <c:pt idx="11864">
                  <c:v>2.7753777500000001</c:v>
                </c:pt>
                <c:pt idx="11865">
                  <c:v>2.7748167499999998</c:v>
                </c:pt>
                <c:pt idx="11866">
                  <c:v>2.7745459100000001</c:v>
                </c:pt>
                <c:pt idx="11867">
                  <c:v>2.7739043200000002</c:v>
                </c:pt>
                <c:pt idx="11868">
                  <c:v>2.77363348</c:v>
                </c:pt>
                <c:pt idx="11869">
                  <c:v>2.7728617199999999</c:v>
                </c:pt>
                <c:pt idx="11870">
                  <c:v>2.7723405400000001</c:v>
                </c:pt>
                <c:pt idx="11871">
                  <c:v>2.7718791999999999</c:v>
                </c:pt>
                <c:pt idx="11872">
                  <c:v>2.7715086900000001</c:v>
                </c:pt>
                <c:pt idx="11873">
                  <c:v>2.7708868999999998</c:v>
                </c:pt>
                <c:pt idx="11874">
                  <c:v>2.7704255600000001</c:v>
                </c:pt>
                <c:pt idx="11875">
                  <c:v>2.7697639500000002</c:v>
                </c:pt>
                <c:pt idx="11876">
                  <c:v>2.7692630299999998</c:v>
                </c:pt>
                <c:pt idx="11877">
                  <c:v>2.7688519999999999</c:v>
                </c:pt>
                <c:pt idx="11878">
                  <c:v>2.7681801300000002</c:v>
                </c:pt>
                <c:pt idx="11879">
                  <c:v>2.7677691000000002</c:v>
                </c:pt>
                <c:pt idx="11880">
                  <c:v>2.7673683200000001</c:v>
                </c:pt>
                <c:pt idx="11881">
                  <c:v>2.7667467600000002</c:v>
                </c:pt>
                <c:pt idx="11882">
                  <c:v>2.7663257099999998</c:v>
                </c:pt>
                <c:pt idx="11883">
                  <c:v>2.7659649800000001</c:v>
                </c:pt>
                <c:pt idx="11884">
                  <c:v>2.7653131499999999</c:v>
                </c:pt>
                <c:pt idx="11885">
                  <c:v>2.7648220100000001</c:v>
                </c:pt>
                <c:pt idx="11886">
                  <c:v>2.7642607699999999</c:v>
                </c:pt>
                <c:pt idx="11887">
                  <c:v>2.7640802899999999</c:v>
                </c:pt>
                <c:pt idx="11888">
                  <c:v>2.76346874</c:v>
                </c:pt>
                <c:pt idx="11889">
                  <c:v>2.7627670800000002</c:v>
                </c:pt>
                <c:pt idx="11890">
                  <c:v>2.7624261400000001</c:v>
                </c:pt>
                <c:pt idx="11891">
                  <c:v>2.76187491</c:v>
                </c:pt>
                <c:pt idx="11892">
                  <c:v>2.7612736199999999</c:v>
                </c:pt>
                <c:pt idx="11893">
                  <c:v>2.76085234</c:v>
                </c:pt>
                <c:pt idx="11894">
                  <c:v>2.7604413000000001</c:v>
                </c:pt>
                <c:pt idx="11895">
                  <c:v>2.7600102400000002</c:v>
                </c:pt>
                <c:pt idx="11896">
                  <c:v>2.75955868</c:v>
                </c:pt>
                <c:pt idx="11897">
                  <c:v>2.75894737</c:v>
                </c:pt>
                <c:pt idx="11898">
                  <c:v>2.7581868200000002</c:v>
                </c:pt>
                <c:pt idx="11899">
                  <c:v>2.75782609</c:v>
                </c:pt>
                <c:pt idx="11900">
                  <c:v>2.75708318</c:v>
                </c:pt>
                <c:pt idx="11901">
                  <c:v>2.7569527599999999</c:v>
                </c:pt>
                <c:pt idx="11902">
                  <c:v>2.7565317199999999</c:v>
                </c:pt>
                <c:pt idx="11903">
                  <c:v>2.7559301899999999</c:v>
                </c:pt>
                <c:pt idx="11904">
                  <c:v>2.7554690800000001</c:v>
                </c:pt>
                <c:pt idx="11905">
                  <c:v>2.7550180000000002</c:v>
                </c:pt>
                <c:pt idx="11906">
                  <c:v>2.75430632</c:v>
                </c:pt>
                <c:pt idx="11907">
                  <c:v>2.7538952800000001</c:v>
                </c:pt>
                <c:pt idx="11908">
                  <c:v>2.75332379</c:v>
                </c:pt>
                <c:pt idx="11909">
                  <c:v>2.7527527799999998</c:v>
                </c:pt>
                <c:pt idx="11910">
                  <c:v>2.7524719200000001</c:v>
                </c:pt>
                <c:pt idx="11911">
                  <c:v>2.7518703900000001</c:v>
                </c:pt>
                <c:pt idx="11912">
                  <c:v>2.75130892</c:v>
                </c:pt>
                <c:pt idx="11913">
                  <c:v>2.7509880099999999</c:v>
                </c:pt>
                <c:pt idx="11914">
                  <c:v>2.7505772099999999</c:v>
                </c:pt>
                <c:pt idx="11915">
                  <c:v>2.7497851799999999</c:v>
                </c:pt>
                <c:pt idx="11916">
                  <c:v>2.7494444800000002</c:v>
                </c:pt>
                <c:pt idx="11917">
                  <c:v>2.74896312</c:v>
                </c:pt>
                <c:pt idx="11918">
                  <c:v>2.7484118899999999</c:v>
                </c:pt>
                <c:pt idx="11919">
                  <c:v>2.7478604299999998</c:v>
                </c:pt>
                <c:pt idx="11920">
                  <c:v>2.7474293699999999</c:v>
                </c:pt>
                <c:pt idx="11921">
                  <c:v>2.7469379900000002</c:v>
                </c:pt>
                <c:pt idx="11922">
                  <c:v>2.7465071700000001</c:v>
                </c:pt>
                <c:pt idx="11923">
                  <c:v>2.7457754599999999</c:v>
                </c:pt>
                <c:pt idx="11924">
                  <c:v>2.74556494</c:v>
                </c:pt>
                <c:pt idx="11925">
                  <c:v>2.7448232199999998</c:v>
                </c:pt>
                <c:pt idx="11926">
                  <c:v>2.7444422199999998</c:v>
                </c:pt>
                <c:pt idx="11927">
                  <c:v>2.7440011499999999</c:v>
                </c:pt>
                <c:pt idx="11928">
                  <c:v>2.7432491799999998</c:v>
                </c:pt>
                <c:pt idx="11929">
                  <c:v>2.7429482900000002</c:v>
                </c:pt>
                <c:pt idx="11930">
                  <c:v>2.74215674</c:v>
                </c:pt>
                <c:pt idx="11931">
                  <c:v>2.7418358299999999</c:v>
                </c:pt>
                <c:pt idx="11932">
                  <c:v>2.74143457</c:v>
                </c:pt>
                <c:pt idx="11933">
                  <c:v>2.7408633199999999</c:v>
                </c:pt>
                <c:pt idx="11934">
                  <c:v>2.7403318900000002</c:v>
                </c:pt>
                <c:pt idx="11935">
                  <c:v>2.7400012</c:v>
                </c:pt>
                <c:pt idx="11936">
                  <c:v>2.7392895199999998</c:v>
                </c:pt>
                <c:pt idx="11937">
                  <c:v>2.73898888</c:v>
                </c:pt>
                <c:pt idx="11938">
                  <c:v>2.7385075099999998</c:v>
                </c:pt>
                <c:pt idx="11939">
                  <c:v>2.7378461399999998</c:v>
                </c:pt>
                <c:pt idx="11940">
                  <c:v>2.7371943000000001</c:v>
                </c:pt>
                <c:pt idx="11941">
                  <c:v>2.7369136799999998</c:v>
                </c:pt>
                <c:pt idx="11942">
                  <c:v>2.7364227799999998</c:v>
                </c:pt>
                <c:pt idx="11943">
                  <c:v>2.73583102</c:v>
                </c:pt>
                <c:pt idx="11944">
                  <c:v>2.73541999</c:v>
                </c:pt>
                <c:pt idx="11945">
                  <c:v>2.7349290800000001</c:v>
                </c:pt>
                <c:pt idx="11946">
                  <c:v>2.7341969000000002</c:v>
                </c:pt>
                <c:pt idx="11947">
                  <c:v>2.7340567099999999</c:v>
                </c:pt>
                <c:pt idx="11948">
                  <c:v>2.7334530400000001</c:v>
                </c:pt>
                <c:pt idx="11949">
                  <c:v>2.7328441099999998</c:v>
                </c:pt>
                <c:pt idx="11950">
                  <c:v>2.7324340299999998</c:v>
                </c:pt>
                <c:pt idx="11951">
                  <c:v>2.73165989</c:v>
                </c:pt>
                <c:pt idx="11952">
                  <c:v>2.73142028</c:v>
                </c:pt>
                <c:pt idx="11953">
                  <c:v>2.7307291</c:v>
                </c:pt>
                <c:pt idx="11954">
                  <c:v>2.7303676600000002</c:v>
                </c:pt>
                <c:pt idx="11955">
                  <c:v>2.72984648</c:v>
                </c:pt>
                <c:pt idx="11956">
                  <c:v>2.72924495</c:v>
                </c:pt>
                <c:pt idx="11957">
                  <c:v>2.7287840800000001</c:v>
                </c:pt>
                <c:pt idx="11958">
                  <c:v>2.7284529200000001</c:v>
                </c:pt>
                <c:pt idx="11959">
                  <c:v>2.7279818100000002</c:v>
                </c:pt>
                <c:pt idx="11960">
                  <c:v>2.7273805100000001</c:v>
                </c:pt>
                <c:pt idx="11961">
                  <c:v>2.7266883900000001</c:v>
                </c:pt>
                <c:pt idx="11962">
                  <c:v>2.7261774499999998</c:v>
                </c:pt>
                <c:pt idx="11963">
                  <c:v>2.7258966</c:v>
                </c:pt>
                <c:pt idx="11964">
                  <c:v>2.7252654999999999</c:v>
                </c:pt>
                <c:pt idx="11965">
                  <c:v>2.7249145499999998</c:v>
                </c:pt>
                <c:pt idx="11966">
                  <c:v>2.7242527000000001</c:v>
                </c:pt>
                <c:pt idx="11967">
                  <c:v>2.7238717100000001</c:v>
                </c:pt>
                <c:pt idx="11968">
                  <c:v>2.7231903100000001</c:v>
                </c:pt>
                <c:pt idx="11969">
                  <c:v>2.7228593800000001</c:v>
                </c:pt>
                <c:pt idx="11970">
                  <c:v>2.72226787</c:v>
                </c:pt>
                <c:pt idx="11971">
                  <c:v>2.7219569699999999</c:v>
                </c:pt>
                <c:pt idx="11972">
                  <c:v>2.7213756999999998</c:v>
                </c:pt>
                <c:pt idx="11973">
                  <c:v>2.7207441299999999</c:v>
                </c:pt>
                <c:pt idx="11974">
                  <c:v>2.7202229500000001</c:v>
                </c:pt>
                <c:pt idx="11975">
                  <c:v>2.7198820100000001</c:v>
                </c:pt>
                <c:pt idx="11976">
                  <c:v>2.7193407999999999</c:v>
                </c:pt>
                <c:pt idx="11977">
                  <c:v>2.7188394100000002</c:v>
                </c:pt>
                <c:pt idx="11978">
                  <c:v>2.7182281000000001</c:v>
                </c:pt>
                <c:pt idx="11979">
                  <c:v>2.71789718</c:v>
                </c:pt>
                <c:pt idx="11980">
                  <c:v>2.71715522</c:v>
                </c:pt>
                <c:pt idx="11981">
                  <c:v>2.7169949999999998</c:v>
                </c:pt>
                <c:pt idx="11982">
                  <c:v>2.7165539299999999</c:v>
                </c:pt>
                <c:pt idx="11983">
                  <c:v>2.7158522600000001</c:v>
                </c:pt>
                <c:pt idx="11984">
                  <c:v>2.7151806399999998</c:v>
                </c:pt>
                <c:pt idx="11985">
                  <c:v>2.7148096599999998</c:v>
                </c:pt>
                <c:pt idx="11986">
                  <c:v>2.7142584300000001</c:v>
                </c:pt>
                <c:pt idx="11987">
                  <c:v>2.7137069700000001</c:v>
                </c:pt>
                <c:pt idx="11988">
                  <c:v>2.7130854100000001</c:v>
                </c:pt>
                <c:pt idx="11989">
                  <c:v>2.7127244500000001</c:v>
                </c:pt>
                <c:pt idx="11990">
                  <c:v>2.7123034000000001</c:v>
                </c:pt>
                <c:pt idx="11991">
                  <c:v>2.7119123900000002</c:v>
                </c:pt>
                <c:pt idx="11992">
                  <c:v>2.7112710500000001</c:v>
                </c:pt>
                <c:pt idx="11993">
                  <c:v>2.71096015</c:v>
                </c:pt>
                <c:pt idx="11994">
                  <c:v>2.7102785100000002</c:v>
                </c:pt>
                <c:pt idx="11995">
                  <c:v>2.7098374399999998</c:v>
                </c:pt>
                <c:pt idx="11996">
                  <c:v>2.7093360400000002</c:v>
                </c:pt>
                <c:pt idx="11997">
                  <c:v>2.7086346099999998</c:v>
                </c:pt>
                <c:pt idx="11998">
                  <c:v>2.7082836600000002</c:v>
                </c:pt>
                <c:pt idx="11999">
                  <c:v>2.7076420799999998</c:v>
                </c:pt>
                <c:pt idx="12000">
                  <c:v>2.7074625499999998</c:v>
                </c:pt>
                <c:pt idx="12001">
                  <c:v>2.70675921</c:v>
                </c:pt>
                <c:pt idx="12002">
                  <c:v>2.7063574799999999</c:v>
                </c:pt>
                <c:pt idx="12003">
                  <c:v>2.7057361599999998</c:v>
                </c:pt>
                <c:pt idx="12004">
                  <c:v>2.70540643</c:v>
                </c:pt>
                <c:pt idx="12005">
                  <c:v>2.7046849700000002</c:v>
                </c:pt>
                <c:pt idx="12006">
                  <c:v>2.7042436599999999</c:v>
                </c:pt>
                <c:pt idx="12007">
                  <c:v>2.7038528899999998</c:v>
                </c:pt>
                <c:pt idx="12008">
                  <c:v>2.7032813999999998</c:v>
                </c:pt>
                <c:pt idx="12009">
                  <c:v>2.70296073</c:v>
                </c:pt>
                <c:pt idx="12010">
                  <c:v>2.7022387999999999</c:v>
                </c:pt>
                <c:pt idx="12011">
                  <c:v>2.7019481700000001</c:v>
                </c:pt>
                <c:pt idx="12012">
                  <c:v>2.7013666600000001</c:v>
                </c:pt>
                <c:pt idx="12013">
                  <c:v>2.70085526</c:v>
                </c:pt>
                <c:pt idx="12014">
                  <c:v>2.7002339399999999</c:v>
                </c:pt>
                <c:pt idx="12015">
                  <c:v>2.6996126199999999</c:v>
                </c:pt>
                <c:pt idx="12016">
                  <c:v>2.69923139</c:v>
                </c:pt>
                <c:pt idx="12017">
                  <c:v>2.6989107099999998</c:v>
                </c:pt>
                <c:pt idx="12018">
                  <c:v>2.69823909</c:v>
                </c:pt>
                <c:pt idx="12019">
                  <c:v>2.6978681099999999</c:v>
                </c:pt>
                <c:pt idx="12020">
                  <c:v>2.6973068699999998</c:v>
                </c:pt>
                <c:pt idx="12021">
                  <c:v>2.6968657999999999</c:v>
                </c:pt>
                <c:pt idx="12022">
                  <c:v>2.6962139600000001</c:v>
                </c:pt>
                <c:pt idx="12023">
                  <c:v>2.6957430800000002</c:v>
                </c:pt>
                <c:pt idx="12024">
                  <c:v>2.6953020099999998</c:v>
                </c:pt>
                <c:pt idx="12025">
                  <c:v>2.6949109999999998</c:v>
                </c:pt>
                <c:pt idx="12026">
                  <c:v>2.6943996000000001</c:v>
                </c:pt>
                <c:pt idx="12027">
                  <c:v>2.6938281100000001</c:v>
                </c:pt>
                <c:pt idx="12028">
                  <c:v>2.6933472200000002</c:v>
                </c:pt>
                <c:pt idx="12029">
                  <c:v>2.6928358100000001</c:v>
                </c:pt>
                <c:pt idx="12030">
                  <c:v>2.6923747100000002</c:v>
                </c:pt>
                <c:pt idx="12031">
                  <c:v>2.6917631599999998</c:v>
                </c:pt>
                <c:pt idx="12032">
                  <c:v>2.69124198</c:v>
                </c:pt>
                <c:pt idx="12033">
                  <c:v>2.6909213099999998</c:v>
                </c:pt>
                <c:pt idx="12034">
                  <c:v>2.6903595899999999</c:v>
                </c:pt>
                <c:pt idx="12035">
                  <c:v>2.6897380399999999</c:v>
                </c:pt>
                <c:pt idx="12036">
                  <c:v>2.68927717</c:v>
                </c:pt>
                <c:pt idx="12037">
                  <c:v>2.6888663799999999</c:v>
                </c:pt>
                <c:pt idx="12038">
                  <c:v>2.6881847400000001</c:v>
                </c:pt>
                <c:pt idx="12039">
                  <c:v>2.6876430500000001</c:v>
                </c:pt>
                <c:pt idx="12040">
                  <c:v>2.6873424099999998</c:v>
                </c:pt>
                <c:pt idx="12041">
                  <c:v>2.6868209799999998</c:v>
                </c:pt>
                <c:pt idx="12042">
                  <c:v>2.6864302200000001</c:v>
                </c:pt>
                <c:pt idx="12043">
                  <c:v>2.6858587300000001</c:v>
                </c:pt>
                <c:pt idx="12044">
                  <c:v>2.6852672100000001</c:v>
                </c:pt>
                <c:pt idx="12045">
                  <c:v>2.6848161199999998</c:v>
                </c:pt>
                <c:pt idx="12046">
                  <c:v>2.6841645199999999</c:v>
                </c:pt>
                <c:pt idx="12047">
                  <c:v>2.6837837699999998</c:v>
                </c:pt>
                <c:pt idx="12048">
                  <c:v>2.6831722299999998</c:v>
                </c:pt>
                <c:pt idx="12049">
                  <c:v>2.68270111</c:v>
                </c:pt>
                <c:pt idx="12050">
                  <c:v>2.68255043</c:v>
                </c:pt>
                <c:pt idx="12051">
                  <c:v>2.6818690300000001</c:v>
                </c:pt>
                <c:pt idx="12052">
                  <c:v>2.6812975400000001</c:v>
                </c:pt>
                <c:pt idx="12053">
                  <c:v>2.6808552699999999</c:v>
                </c:pt>
                <c:pt idx="12054">
                  <c:v>2.6802549400000002</c:v>
                </c:pt>
                <c:pt idx="12055">
                  <c:v>2.6799149500000001</c:v>
                </c:pt>
                <c:pt idx="12056">
                  <c:v>2.6793630099999999</c:v>
                </c:pt>
                <c:pt idx="12057">
                  <c:v>2.6789715300000001</c:v>
                </c:pt>
                <c:pt idx="12058">
                  <c:v>2.6781699699999999</c:v>
                </c:pt>
                <c:pt idx="12059">
                  <c:v>2.67793941</c:v>
                </c:pt>
                <c:pt idx="12060">
                  <c:v>2.67728806</c:v>
                </c:pt>
                <c:pt idx="12061">
                  <c:v>2.6766462299999998</c:v>
                </c:pt>
                <c:pt idx="12062">
                  <c:v>2.6761751199999999</c:v>
                </c:pt>
                <c:pt idx="12063">
                  <c:v>2.6757841099999999</c:v>
                </c:pt>
                <c:pt idx="12064">
                  <c:v>2.6753931</c:v>
                </c:pt>
                <c:pt idx="12065">
                  <c:v>2.6747114700000001</c:v>
                </c:pt>
                <c:pt idx="12066">
                  <c:v>2.6744608900000002</c:v>
                </c:pt>
                <c:pt idx="12067">
                  <c:v>2.6738693699999998</c:v>
                </c:pt>
                <c:pt idx="12068">
                  <c:v>2.6732280300000002</c:v>
                </c:pt>
                <c:pt idx="12069">
                  <c:v>2.6728169899999998</c:v>
                </c:pt>
                <c:pt idx="12070">
                  <c:v>2.6724958399999998</c:v>
                </c:pt>
                <c:pt idx="12071">
                  <c:v>2.67157388</c:v>
                </c:pt>
                <c:pt idx="12072">
                  <c:v>2.6712930199999998</c:v>
                </c:pt>
                <c:pt idx="12073">
                  <c:v>2.6708919999999998</c:v>
                </c:pt>
                <c:pt idx="12074">
                  <c:v>2.6702504199999999</c:v>
                </c:pt>
                <c:pt idx="12075">
                  <c:v>2.6698796699999998</c:v>
                </c:pt>
                <c:pt idx="12076">
                  <c:v>2.6692080499999999</c:v>
                </c:pt>
                <c:pt idx="12077">
                  <c:v>2.66896749</c:v>
                </c:pt>
                <c:pt idx="12078">
                  <c:v>2.6682357799999998</c:v>
                </c:pt>
                <c:pt idx="12079">
                  <c:v>2.66778469</c:v>
                </c:pt>
                <c:pt idx="12080">
                  <c:v>2.6672232199999999</c:v>
                </c:pt>
                <c:pt idx="12081">
                  <c:v>2.6670429699999998</c:v>
                </c:pt>
                <c:pt idx="12082">
                  <c:v>2.6662309199999998</c:v>
                </c:pt>
                <c:pt idx="12083">
                  <c:v>2.66604018</c:v>
                </c:pt>
                <c:pt idx="12084">
                  <c:v>2.6651680500000001</c:v>
                </c:pt>
                <c:pt idx="12085">
                  <c:v>2.6648273499999999</c:v>
                </c:pt>
                <c:pt idx="12086">
                  <c:v>2.6643259499999998</c:v>
                </c:pt>
                <c:pt idx="12087">
                  <c:v>2.6637547000000001</c:v>
                </c:pt>
                <c:pt idx="12088">
                  <c:v>2.6633136300000002</c:v>
                </c:pt>
                <c:pt idx="12089">
                  <c:v>2.6627423800000001</c:v>
                </c:pt>
                <c:pt idx="12090">
                  <c:v>2.66216111</c:v>
                </c:pt>
                <c:pt idx="12091">
                  <c:v>2.6618902699999998</c:v>
                </c:pt>
                <c:pt idx="12092">
                  <c:v>2.66144896</c:v>
                </c:pt>
                <c:pt idx="12093">
                  <c:v>2.6607472900000002</c:v>
                </c:pt>
                <c:pt idx="12094">
                  <c:v>2.6602961999999999</c:v>
                </c:pt>
                <c:pt idx="12095">
                  <c:v>2.65963459</c:v>
                </c:pt>
                <c:pt idx="12096">
                  <c:v>2.6592536</c:v>
                </c:pt>
                <c:pt idx="12097">
                  <c:v>2.6586523099999999</c:v>
                </c:pt>
                <c:pt idx="12098">
                  <c:v>2.6583917100000001</c:v>
                </c:pt>
                <c:pt idx="12099">
                  <c:v>2.65785027</c:v>
                </c:pt>
                <c:pt idx="12100">
                  <c:v>2.6573889300000002</c:v>
                </c:pt>
                <c:pt idx="12101">
                  <c:v>2.65687776</c:v>
                </c:pt>
                <c:pt idx="12102">
                  <c:v>2.6564569499999999</c:v>
                </c:pt>
                <c:pt idx="12103">
                  <c:v>2.6558551800000001</c:v>
                </c:pt>
                <c:pt idx="12104">
                  <c:v>2.6554346099999999</c:v>
                </c:pt>
                <c:pt idx="12105">
                  <c:v>2.65489292</c:v>
                </c:pt>
                <c:pt idx="12106">
                  <c:v>2.6542627799999998</c:v>
                </c:pt>
                <c:pt idx="12107">
                  <c:v>2.6538290999999998</c:v>
                </c:pt>
                <c:pt idx="12108">
                  <c:v>2.6532077799999998</c:v>
                </c:pt>
                <c:pt idx="12109">
                  <c:v>2.6527178299999998</c:v>
                </c:pt>
                <c:pt idx="12110">
                  <c:v>2.6523468499999998</c:v>
                </c:pt>
                <c:pt idx="12111">
                  <c:v>2.65192556</c:v>
                </c:pt>
                <c:pt idx="12112">
                  <c:v>2.6513242699999999</c:v>
                </c:pt>
                <c:pt idx="12113">
                  <c:v>2.6506125900000002</c:v>
                </c:pt>
                <c:pt idx="12114">
                  <c:v>2.65029168</c:v>
                </c:pt>
                <c:pt idx="12115">
                  <c:v>2.6498806500000001</c:v>
                </c:pt>
                <c:pt idx="12116">
                  <c:v>2.6491887599999999</c:v>
                </c:pt>
                <c:pt idx="12117">
                  <c:v>2.6488380399999998</c:v>
                </c:pt>
                <c:pt idx="12118">
                  <c:v>2.6483471399999998</c:v>
                </c:pt>
                <c:pt idx="12119">
                  <c:v>2.64770532</c:v>
                </c:pt>
                <c:pt idx="12120">
                  <c:v>2.6472542300000002</c:v>
                </c:pt>
                <c:pt idx="12121">
                  <c:v>2.64672303</c:v>
                </c:pt>
                <c:pt idx="12122">
                  <c:v>2.64629197</c:v>
                </c:pt>
                <c:pt idx="12123">
                  <c:v>2.64571047</c:v>
                </c:pt>
                <c:pt idx="12124">
                  <c:v>2.6451992999999998</c:v>
                </c:pt>
                <c:pt idx="12125">
                  <c:v>2.6446480800000001</c:v>
                </c:pt>
                <c:pt idx="12126">
                  <c:v>2.64413667</c:v>
                </c:pt>
                <c:pt idx="12127">
                  <c:v>2.6436452899999998</c:v>
                </c:pt>
                <c:pt idx="12128">
                  <c:v>2.6431944399999998</c:v>
                </c:pt>
                <c:pt idx="12129">
                  <c:v>2.6426329599999998</c:v>
                </c:pt>
                <c:pt idx="12130">
                  <c:v>2.6422822500000001</c:v>
                </c:pt>
                <c:pt idx="12131">
                  <c:v>2.6416206400000002</c:v>
                </c:pt>
                <c:pt idx="12132">
                  <c:v>2.6413700599999999</c:v>
                </c:pt>
                <c:pt idx="12133">
                  <c:v>2.6405077000000001</c:v>
                </c:pt>
                <c:pt idx="12134">
                  <c:v>2.6402971700000002</c:v>
                </c:pt>
                <c:pt idx="12135">
                  <c:v>2.6396255499999999</c:v>
                </c:pt>
                <c:pt idx="12136">
                  <c:v>2.63918447</c:v>
                </c:pt>
                <c:pt idx="12137">
                  <c:v>2.63878345</c:v>
                </c:pt>
                <c:pt idx="12138">
                  <c:v>2.6384327399999998</c:v>
                </c:pt>
                <c:pt idx="12139">
                  <c:v>2.6377511</c:v>
                </c:pt>
                <c:pt idx="12140">
                  <c:v>2.63735008</c:v>
                </c:pt>
                <c:pt idx="12141">
                  <c:v>2.6366484200000002</c:v>
                </c:pt>
                <c:pt idx="12142">
                  <c:v>2.6360068299999999</c:v>
                </c:pt>
                <c:pt idx="12143">
                  <c:v>2.6357660300000001</c:v>
                </c:pt>
                <c:pt idx="12144">
                  <c:v>2.6352148099999999</c:v>
                </c:pt>
                <c:pt idx="12145">
                  <c:v>2.6347036400000001</c:v>
                </c:pt>
                <c:pt idx="12146">
                  <c:v>2.6341722000000001</c:v>
                </c:pt>
                <c:pt idx="12147">
                  <c:v>2.63378143</c:v>
                </c:pt>
                <c:pt idx="12148">
                  <c:v>2.6331799</c:v>
                </c:pt>
                <c:pt idx="12149">
                  <c:v>2.6327188000000001</c:v>
                </c:pt>
                <c:pt idx="12150">
                  <c:v>2.6324181599999998</c:v>
                </c:pt>
                <c:pt idx="12151">
                  <c:v>2.6317362800000001</c:v>
                </c:pt>
                <c:pt idx="12152">
                  <c:v>2.6312654000000002</c:v>
                </c:pt>
                <c:pt idx="12153">
                  <c:v>2.63079405</c:v>
                </c:pt>
                <c:pt idx="12154">
                  <c:v>2.63021255</c:v>
                </c:pt>
                <c:pt idx="12155">
                  <c:v>2.6297013800000002</c:v>
                </c:pt>
                <c:pt idx="12156">
                  <c:v>2.6292803299999998</c:v>
                </c:pt>
                <c:pt idx="12157">
                  <c:v>2.6286184800000001</c:v>
                </c:pt>
                <c:pt idx="12158">
                  <c:v>2.6281561899999999</c:v>
                </c:pt>
                <c:pt idx="12159">
                  <c:v>2.6277065300000002</c:v>
                </c:pt>
                <c:pt idx="12160">
                  <c:v>2.6273760799999999</c:v>
                </c:pt>
                <c:pt idx="12161">
                  <c:v>2.6267456999999999</c:v>
                </c:pt>
                <c:pt idx="12162">
                  <c:v>2.6261427400000001</c:v>
                </c:pt>
                <c:pt idx="12163">
                  <c:v>2.6257317100000002</c:v>
                </c:pt>
                <c:pt idx="12164">
                  <c:v>2.6250700999999999</c:v>
                </c:pt>
                <c:pt idx="12165">
                  <c:v>2.6247694500000001</c:v>
                </c:pt>
                <c:pt idx="12166">
                  <c:v>2.6242177500000001</c:v>
                </c:pt>
                <c:pt idx="12167">
                  <c:v>2.6237669000000001</c:v>
                </c:pt>
                <c:pt idx="12168">
                  <c:v>2.6232254500000001</c:v>
                </c:pt>
                <c:pt idx="12169">
                  <c:v>2.6224937399999999</c:v>
                </c:pt>
                <c:pt idx="12170">
                  <c:v>2.6222832199999999</c:v>
                </c:pt>
                <c:pt idx="12171">
                  <c:v>2.62162161</c:v>
                </c:pt>
                <c:pt idx="12172">
                  <c:v>2.6215014499999998</c:v>
                </c:pt>
                <c:pt idx="12173">
                  <c:v>2.6209299599999998</c:v>
                </c:pt>
                <c:pt idx="12174">
                  <c:v>2.6201381700000002</c:v>
                </c:pt>
                <c:pt idx="12175">
                  <c:v>2.61982727</c:v>
                </c:pt>
                <c:pt idx="12176">
                  <c:v>2.61925578</c:v>
                </c:pt>
                <c:pt idx="12177">
                  <c:v>2.6186242100000001</c:v>
                </c:pt>
                <c:pt idx="12178">
                  <c:v>2.6181731199999998</c:v>
                </c:pt>
                <c:pt idx="12179">
                  <c:v>2.61783242</c:v>
                </c:pt>
                <c:pt idx="12180">
                  <c:v>2.6171205</c:v>
                </c:pt>
                <c:pt idx="12181">
                  <c:v>2.61671948</c:v>
                </c:pt>
                <c:pt idx="12182">
                  <c:v>2.6161584900000001</c:v>
                </c:pt>
                <c:pt idx="12183">
                  <c:v>2.6155469400000002</c:v>
                </c:pt>
                <c:pt idx="12184">
                  <c:v>2.6152458200000002</c:v>
                </c:pt>
                <c:pt idx="12185">
                  <c:v>2.61467457</c:v>
                </c:pt>
                <c:pt idx="12186">
                  <c:v>2.6140933</c:v>
                </c:pt>
                <c:pt idx="12187">
                  <c:v>2.61368227</c:v>
                </c:pt>
                <c:pt idx="12188">
                  <c:v>2.61327124</c:v>
                </c:pt>
                <c:pt idx="12189">
                  <c:v>2.61289024</c:v>
                </c:pt>
                <c:pt idx="12190">
                  <c:v>2.6121385099999999</c:v>
                </c:pt>
                <c:pt idx="12191">
                  <c:v>2.6119780499999998</c:v>
                </c:pt>
                <c:pt idx="12192">
                  <c:v>2.61110592</c:v>
                </c:pt>
                <c:pt idx="12193">
                  <c:v>2.6108050299999999</c:v>
                </c:pt>
                <c:pt idx="12194">
                  <c:v>2.6102638200000001</c:v>
                </c:pt>
                <c:pt idx="12195">
                  <c:v>2.6099529299999999</c:v>
                </c:pt>
                <c:pt idx="12196">
                  <c:v>2.6094217300000002</c:v>
                </c:pt>
                <c:pt idx="12197">
                  <c:v>2.6089208099999999</c:v>
                </c:pt>
                <c:pt idx="12198">
                  <c:v>2.60830903</c:v>
                </c:pt>
                <c:pt idx="12199">
                  <c:v>2.6078579400000002</c:v>
                </c:pt>
                <c:pt idx="12200">
                  <c:v>2.6074168700000002</c:v>
                </c:pt>
                <c:pt idx="12201">
                  <c:v>2.6069257299999999</c:v>
                </c:pt>
                <c:pt idx="12202">
                  <c:v>2.60634422</c:v>
                </c:pt>
                <c:pt idx="12203">
                  <c:v>2.6058027699999999</c:v>
                </c:pt>
                <c:pt idx="12204">
                  <c:v>2.6051313899999999</c:v>
                </c:pt>
                <c:pt idx="12205">
                  <c:v>2.6049809499999999</c:v>
                </c:pt>
                <c:pt idx="12206">
                  <c:v>2.6042189599999999</c:v>
                </c:pt>
                <c:pt idx="12207">
                  <c:v>2.6038782600000001</c:v>
                </c:pt>
                <c:pt idx="12208">
                  <c:v>2.6033368100000001</c:v>
                </c:pt>
                <c:pt idx="12209">
                  <c:v>2.6027252700000001</c:v>
                </c:pt>
                <c:pt idx="12210">
                  <c:v>2.6023941000000002</c:v>
                </c:pt>
                <c:pt idx="12211">
                  <c:v>2.60204148</c:v>
                </c:pt>
                <c:pt idx="12212">
                  <c:v>2.6013126400000002</c:v>
                </c:pt>
                <c:pt idx="12213">
                  <c:v>2.6007606999999999</c:v>
                </c:pt>
                <c:pt idx="12214">
                  <c:v>2.6004497999999998</c:v>
                </c:pt>
                <c:pt idx="12215">
                  <c:v>2.5998182299999999</c:v>
                </c:pt>
                <c:pt idx="12216">
                  <c:v>2.5994272199999999</c:v>
                </c:pt>
                <c:pt idx="12217">
                  <c:v>2.5987355700000001</c:v>
                </c:pt>
                <c:pt idx="12218">
                  <c:v>2.5983145200000002</c:v>
                </c:pt>
                <c:pt idx="12219">
                  <c:v>2.5978233799999999</c:v>
                </c:pt>
                <c:pt idx="12220">
                  <c:v>2.5974021</c:v>
                </c:pt>
                <c:pt idx="12221">
                  <c:v>2.5967605100000002</c:v>
                </c:pt>
                <c:pt idx="12222">
                  <c:v>2.5963497200000001</c:v>
                </c:pt>
                <c:pt idx="12223">
                  <c:v>2.5959186600000002</c:v>
                </c:pt>
                <c:pt idx="12224">
                  <c:v>2.5955576900000001</c:v>
                </c:pt>
                <c:pt idx="12225">
                  <c:v>2.5948863000000002</c:v>
                </c:pt>
                <c:pt idx="12226">
                  <c:v>2.5943245899999998</c:v>
                </c:pt>
                <c:pt idx="12227">
                  <c:v>2.59380341</c:v>
                </c:pt>
                <c:pt idx="12228">
                  <c:v>2.5933325300000001</c:v>
                </c:pt>
                <c:pt idx="12229">
                  <c:v>2.5928914500000002</c:v>
                </c:pt>
                <c:pt idx="12230">
                  <c:v>2.5922999400000002</c:v>
                </c:pt>
                <c:pt idx="12231">
                  <c:v>2.59175873</c:v>
                </c:pt>
                <c:pt idx="12232">
                  <c:v>2.59144759</c:v>
                </c:pt>
                <c:pt idx="12233">
                  <c:v>2.5909264099999998</c:v>
                </c:pt>
                <c:pt idx="12234">
                  <c:v>2.5905656800000001</c:v>
                </c:pt>
                <c:pt idx="12235">
                  <c:v>2.5899038299999999</c:v>
                </c:pt>
                <c:pt idx="12236">
                  <c:v>2.5892925299999998</c:v>
                </c:pt>
                <c:pt idx="12237">
                  <c:v>2.58883142</c:v>
                </c:pt>
                <c:pt idx="12238">
                  <c:v>2.5885405499999998</c:v>
                </c:pt>
                <c:pt idx="12239">
                  <c:v>2.58787894</c:v>
                </c:pt>
                <c:pt idx="12240">
                  <c:v>2.5873477500000002</c:v>
                </c:pt>
                <c:pt idx="12241">
                  <c:v>2.5869069100000002</c:v>
                </c:pt>
                <c:pt idx="12242">
                  <c:v>2.58643556</c:v>
                </c:pt>
                <c:pt idx="12243">
                  <c:v>2.5858542899999999</c:v>
                </c:pt>
                <c:pt idx="12244">
                  <c:v>2.5855634200000002</c:v>
                </c:pt>
                <c:pt idx="12245">
                  <c:v>2.5848617599999999</c:v>
                </c:pt>
                <c:pt idx="12246">
                  <c:v>2.5843603599999998</c:v>
                </c:pt>
                <c:pt idx="12247">
                  <c:v>2.5839796100000001</c:v>
                </c:pt>
                <c:pt idx="12248">
                  <c:v>2.5835886000000001</c:v>
                </c:pt>
                <c:pt idx="12249">
                  <c:v>2.5828769199999999</c:v>
                </c:pt>
                <c:pt idx="12250">
                  <c:v>2.5823657500000001</c:v>
                </c:pt>
                <c:pt idx="12251">
                  <c:v>2.5819244399999999</c:v>
                </c:pt>
                <c:pt idx="12252">
                  <c:v>2.5815334299999999</c:v>
                </c:pt>
                <c:pt idx="12253">
                  <c:v>2.5810122500000001</c:v>
                </c:pt>
                <c:pt idx="12254">
                  <c:v>2.5804007100000002</c:v>
                </c:pt>
                <c:pt idx="12255">
                  <c:v>2.57987952</c:v>
                </c:pt>
                <c:pt idx="12256">
                  <c:v>2.5793380699999999</c:v>
                </c:pt>
                <c:pt idx="12257">
                  <c:v>2.5789270399999999</c:v>
                </c:pt>
                <c:pt idx="12258">
                  <c:v>2.5783655599999999</c:v>
                </c:pt>
                <c:pt idx="12259">
                  <c:v>2.57783461</c:v>
                </c:pt>
                <c:pt idx="12260">
                  <c:v>2.5773231999999999</c:v>
                </c:pt>
                <c:pt idx="12261">
                  <c:v>2.57692122</c:v>
                </c:pt>
                <c:pt idx="12262">
                  <c:v>2.5763516399999999</c:v>
                </c:pt>
                <c:pt idx="12263">
                  <c:v>2.5759608699999998</c:v>
                </c:pt>
                <c:pt idx="12264">
                  <c:v>2.5753777000000002</c:v>
                </c:pt>
                <c:pt idx="12265">
                  <c:v>2.57482553</c:v>
                </c:pt>
                <c:pt idx="12266">
                  <c:v>2.57430577</c:v>
                </c:pt>
                <c:pt idx="12267">
                  <c:v>2.5739047500000001</c:v>
                </c:pt>
                <c:pt idx="12268">
                  <c:v>2.5732130999999998</c:v>
                </c:pt>
                <c:pt idx="12269">
                  <c:v>2.57293248</c:v>
                </c:pt>
                <c:pt idx="12270">
                  <c:v>2.5723712399999998</c:v>
                </c:pt>
                <c:pt idx="12271">
                  <c:v>2.5718600700000001</c:v>
                </c:pt>
                <c:pt idx="12272">
                  <c:v>2.5714688300000001</c:v>
                </c:pt>
                <c:pt idx="12273">
                  <c:v>2.5708172299999998</c:v>
                </c:pt>
                <c:pt idx="12274">
                  <c:v>2.5703861699999999</c:v>
                </c:pt>
                <c:pt idx="12275">
                  <c:v>2.5698850200000001</c:v>
                </c:pt>
                <c:pt idx="12276">
                  <c:v>2.5691933599999999</c:v>
                </c:pt>
                <c:pt idx="12277">
                  <c:v>2.5685818199999999</c:v>
                </c:pt>
                <c:pt idx="12278">
                  <c:v>2.5682308699999998</c:v>
                </c:pt>
                <c:pt idx="12279">
                  <c:v>2.56795025</c:v>
                </c:pt>
                <c:pt idx="12280">
                  <c:v>2.5674190499999998</c:v>
                </c:pt>
                <c:pt idx="12281">
                  <c:v>2.5668876200000001</c:v>
                </c:pt>
                <c:pt idx="12282">
                  <c:v>2.5662660599999998</c:v>
                </c:pt>
                <c:pt idx="12283">
                  <c:v>2.5658450099999999</c:v>
                </c:pt>
                <c:pt idx="12284">
                  <c:v>2.5652036699999998</c:v>
                </c:pt>
                <c:pt idx="12285">
                  <c:v>2.5647826199999999</c:v>
                </c:pt>
                <c:pt idx="12286">
                  <c:v>2.5642611999999998</c:v>
                </c:pt>
                <c:pt idx="12287">
                  <c:v>2.5640909700000001</c:v>
                </c:pt>
                <c:pt idx="12288">
                  <c:v>2.5633389900000001</c:v>
                </c:pt>
                <c:pt idx="12289">
                  <c:v>2.5627977799999999</c:v>
                </c:pt>
                <c:pt idx="12290">
                  <c:v>2.5624067799999999</c:v>
                </c:pt>
                <c:pt idx="12291">
                  <c:v>2.5618853599999998</c:v>
                </c:pt>
                <c:pt idx="12292">
                  <c:v>2.5614542999999999</c:v>
                </c:pt>
                <c:pt idx="12293">
                  <c:v>2.5606825400000002</c:v>
                </c:pt>
                <c:pt idx="12294">
                  <c:v>2.56024122</c:v>
                </c:pt>
                <c:pt idx="12295">
                  <c:v>2.5596399299999999</c:v>
                </c:pt>
                <c:pt idx="12296">
                  <c:v>2.5593791000000001</c:v>
                </c:pt>
                <c:pt idx="12297">
                  <c:v>2.5588479</c:v>
                </c:pt>
                <c:pt idx="12298">
                  <c:v>2.5583868000000001</c:v>
                </c:pt>
                <c:pt idx="12299">
                  <c:v>2.5578355799999999</c:v>
                </c:pt>
                <c:pt idx="12300">
                  <c:v>2.5572841199999998</c:v>
                </c:pt>
                <c:pt idx="12301">
                  <c:v>2.55678296</c:v>
                </c:pt>
                <c:pt idx="12302">
                  <c:v>2.55624151</c:v>
                </c:pt>
                <c:pt idx="12303">
                  <c:v>2.5556902899999998</c:v>
                </c:pt>
                <c:pt idx="12304">
                  <c:v>2.5553994200000001</c:v>
                </c:pt>
                <c:pt idx="12305">
                  <c:v>2.5548682199999999</c:v>
                </c:pt>
                <c:pt idx="12306">
                  <c:v>2.5543067499999998</c:v>
                </c:pt>
                <c:pt idx="12307">
                  <c:v>2.5537252399999999</c:v>
                </c:pt>
                <c:pt idx="12308">
                  <c:v>2.5532040600000001</c:v>
                </c:pt>
                <c:pt idx="12309">
                  <c:v>2.5526828799999999</c:v>
                </c:pt>
                <c:pt idx="12310">
                  <c:v>2.5523018799999999</c:v>
                </c:pt>
                <c:pt idx="12311">
                  <c:v>2.5519709599999998</c:v>
                </c:pt>
                <c:pt idx="12312">
                  <c:v>2.5511391200000002</c:v>
                </c:pt>
                <c:pt idx="12313">
                  <c:v>2.5506677600000001</c:v>
                </c:pt>
                <c:pt idx="12314">
                  <c:v>2.5502584000000001</c:v>
                </c:pt>
                <c:pt idx="12315">
                  <c:v>2.54988503</c:v>
                </c:pt>
                <c:pt idx="12316">
                  <c:v>2.5493629000000002</c:v>
                </c:pt>
                <c:pt idx="12317">
                  <c:v>2.54871464</c:v>
                </c:pt>
                <c:pt idx="12318">
                  <c:v>2.5482797599999998</c:v>
                </c:pt>
                <c:pt idx="12319">
                  <c:v>2.5477206699999999</c:v>
                </c:pt>
                <c:pt idx="12320">
                  <c:v>2.5473396799999999</c:v>
                </c:pt>
                <c:pt idx="12321">
                  <c:v>2.5468587899999999</c:v>
                </c:pt>
                <c:pt idx="12322">
                  <c:v>2.5465378799999998</c:v>
                </c:pt>
                <c:pt idx="12323">
                  <c:v>2.5457558599999999</c:v>
                </c:pt>
                <c:pt idx="12324">
                  <c:v>2.5453350499999998</c:v>
                </c:pt>
                <c:pt idx="12325">
                  <c:v>2.5448136300000002</c:v>
                </c:pt>
                <c:pt idx="12326">
                  <c:v>2.54433227</c:v>
                </c:pt>
                <c:pt idx="12327">
                  <c:v>2.5437910600000002</c:v>
                </c:pt>
                <c:pt idx="12328">
                  <c:v>2.54349041</c:v>
                </c:pt>
                <c:pt idx="12329">
                  <c:v>2.54268837</c:v>
                </c:pt>
                <c:pt idx="12330">
                  <c:v>2.5420668100000001</c:v>
                </c:pt>
                <c:pt idx="12331">
                  <c:v>2.5417361299999999</c:v>
                </c:pt>
                <c:pt idx="12332">
                  <c:v>2.54128504</c:v>
                </c:pt>
                <c:pt idx="12333">
                  <c:v>2.5408740000000001</c:v>
                </c:pt>
                <c:pt idx="12334">
                  <c:v>2.5403528199999998</c:v>
                </c:pt>
                <c:pt idx="12335">
                  <c:v>2.5399417899999999</c:v>
                </c:pt>
                <c:pt idx="12336">
                  <c:v>2.5392499000000002</c:v>
                </c:pt>
                <c:pt idx="12337">
                  <c:v>2.5387089299999999</c:v>
                </c:pt>
                <c:pt idx="12338">
                  <c:v>2.53815722</c:v>
                </c:pt>
                <c:pt idx="12339">
                  <c:v>2.5377061400000001</c:v>
                </c:pt>
                <c:pt idx="12340">
                  <c:v>2.5374355300000002</c:v>
                </c:pt>
                <c:pt idx="12341">
                  <c:v>2.53674388</c:v>
                </c:pt>
                <c:pt idx="12342">
                  <c:v>2.5362427200000002</c:v>
                </c:pt>
                <c:pt idx="12343">
                  <c:v>2.53597188</c:v>
                </c:pt>
                <c:pt idx="12344">
                  <c:v>2.53537035</c:v>
                </c:pt>
                <c:pt idx="12345">
                  <c:v>2.5344584000000001</c:v>
                </c:pt>
                <c:pt idx="12346">
                  <c:v>2.5344283600000002</c:v>
                </c:pt>
                <c:pt idx="12347">
                  <c:v>2.5336461099999998</c:v>
                </c:pt>
                <c:pt idx="12348">
                  <c:v>2.53328562</c:v>
                </c:pt>
                <c:pt idx="12349">
                  <c:v>2.5327842199999999</c:v>
                </c:pt>
                <c:pt idx="12350">
                  <c:v>2.53231311</c:v>
                </c:pt>
                <c:pt idx="12351">
                  <c:v>2.5317115800000001</c:v>
                </c:pt>
                <c:pt idx="12352">
                  <c:v>2.5312004099999998</c:v>
                </c:pt>
                <c:pt idx="12353">
                  <c:v>2.5308294299999998</c:v>
                </c:pt>
                <c:pt idx="12354">
                  <c:v>2.53032827</c:v>
                </c:pt>
                <c:pt idx="12355">
                  <c:v>2.5298168699999999</c:v>
                </c:pt>
                <c:pt idx="12356">
                  <c:v>2.5292155699999999</c:v>
                </c:pt>
                <c:pt idx="12357">
                  <c:v>2.5287442200000001</c:v>
                </c:pt>
                <c:pt idx="12358">
                  <c:v>2.5283532100000001</c:v>
                </c:pt>
                <c:pt idx="12359">
                  <c:v>2.5278320299999999</c:v>
                </c:pt>
                <c:pt idx="12360">
                  <c:v>2.52736092</c:v>
                </c:pt>
                <c:pt idx="12361">
                  <c:v>2.5268297199999998</c:v>
                </c:pt>
                <c:pt idx="12362">
                  <c:v>2.5262381999999999</c:v>
                </c:pt>
                <c:pt idx="12363">
                  <c:v>2.5258271699999999</c:v>
                </c:pt>
                <c:pt idx="12364">
                  <c:v>2.5253558200000001</c:v>
                </c:pt>
                <c:pt idx="12365">
                  <c:v>2.5248649099999998</c:v>
                </c:pt>
                <c:pt idx="12366">
                  <c:v>2.5242636200000002</c:v>
                </c:pt>
                <c:pt idx="12367">
                  <c:v>2.5237102500000002</c:v>
                </c:pt>
                <c:pt idx="12368">
                  <c:v>2.5230112099999999</c:v>
                </c:pt>
                <c:pt idx="12369">
                  <c:v>2.5227708799999999</c:v>
                </c:pt>
                <c:pt idx="12370">
                  <c:v>2.5224189799999999</c:v>
                </c:pt>
                <c:pt idx="12371">
                  <c:v>2.5216770199999998</c:v>
                </c:pt>
                <c:pt idx="12372">
                  <c:v>2.5212056600000001</c:v>
                </c:pt>
                <c:pt idx="12373">
                  <c:v>2.5208449399999999</c:v>
                </c:pt>
                <c:pt idx="12374">
                  <c:v>2.52024341</c:v>
                </c:pt>
                <c:pt idx="12375">
                  <c:v>2.5197923200000001</c:v>
                </c:pt>
                <c:pt idx="12376">
                  <c:v>2.5194616299999999</c:v>
                </c:pt>
                <c:pt idx="12377">
                  <c:v>2.5187799900000001</c:v>
                </c:pt>
                <c:pt idx="12378">
                  <c:v>2.5183286699999998</c:v>
                </c:pt>
                <c:pt idx="12379">
                  <c:v>2.5179479100000002</c:v>
                </c:pt>
                <c:pt idx="12380">
                  <c:v>2.5172462499999999</c:v>
                </c:pt>
                <c:pt idx="12381">
                  <c:v>2.5170054400000001</c:v>
                </c:pt>
                <c:pt idx="12382">
                  <c:v>2.5164041500000001</c:v>
                </c:pt>
                <c:pt idx="12383">
                  <c:v>2.51569223</c:v>
                </c:pt>
                <c:pt idx="12384">
                  <c:v>2.5152311300000001</c:v>
                </c:pt>
                <c:pt idx="12385">
                  <c:v>2.51470971</c:v>
                </c:pt>
                <c:pt idx="12386">
                  <c:v>2.5145494899999998</c:v>
                </c:pt>
                <c:pt idx="12387">
                  <c:v>2.51364732</c:v>
                </c:pt>
                <c:pt idx="12388">
                  <c:v>2.5131659499999999</c:v>
                </c:pt>
                <c:pt idx="12389">
                  <c:v>2.51279545</c:v>
                </c:pt>
                <c:pt idx="12390">
                  <c:v>2.51226401</c:v>
                </c:pt>
                <c:pt idx="12391">
                  <c:v>2.5117726299999998</c:v>
                </c:pt>
                <c:pt idx="12392">
                  <c:v>2.5111913700000001</c:v>
                </c:pt>
                <c:pt idx="12393">
                  <c:v>2.5111713400000002</c:v>
                </c:pt>
                <c:pt idx="12394">
                  <c:v>2.5102891899999999</c:v>
                </c:pt>
                <c:pt idx="12395">
                  <c:v>2.5097377299999999</c:v>
                </c:pt>
                <c:pt idx="12396">
                  <c:v>2.5093567399999999</c:v>
                </c:pt>
                <c:pt idx="12397">
                  <c:v>2.50869513</c:v>
                </c:pt>
                <c:pt idx="12398">
                  <c:v>2.5081539199999998</c:v>
                </c:pt>
                <c:pt idx="12399">
                  <c:v>2.5077631500000002</c:v>
                </c:pt>
                <c:pt idx="12400">
                  <c:v>2.5074021800000001</c:v>
                </c:pt>
                <c:pt idx="12401">
                  <c:v>2.5069508599999999</c:v>
                </c:pt>
                <c:pt idx="12402">
                  <c:v>2.5061988799999999</c:v>
                </c:pt>
                <c:pt idx="12403">
                  <c:v>2.5059084899999999</c:v>
                </c:pt>
                <c:pt idx="12404">
                  <c:v>2.5054471500000002</c:v>
                </c:pt>
                <c:pt idx="12405">
                  <c:v>2.5048961599999999</c:v>
                </c:pt>
                <c:pt idx="12406">
                  <c:v>2.5042643500000001</c:v>
                </c:pt>
                <c:pt idx="12407">
                  <c:v>2.5039033900000001</c:v>
                </c:pt>
                <c:pt idx="12408">
                  <c:v>2.5034623100000002</c:v>
                </c:pt>
                <c:pt idx="12409">
                  <c:v>2.5030212399999998</c:v>
                </c:pt>
                <c:pt idx="12410">
                  <c:v>2.5021493399999999</c:v>
                </c:pt>
                <c:pt idx="12411">
                  <c:v>2.5018384500000002</c:v>
                </c:pt>
                <c:pt idx="12412">
                  <c:v>2.5013973699999998</c:v>
                </c:pt>
                <c:pt idx="12413">
                  <c:v>2.5008959800000001</c:v>
                </c:pt>
                <c:pt idx="12414">
                  <c:v>2.5001845399999998</c:v>
                </c:pt>
                <c:pt idx="12415">
                  <c:v>2.4998333499999998</c:v>
                </c:pt>
                <c:pt idx="12416">
                  <c:v>2.4992423100000001</c:v>
                </c:pt>
                <c:pt idx="12417">
                  <c:v>2.4989111400000001</c:v>
                </c:pt>
                <c:pt idx="12418">
                  <c:v>2.4984304900000001</c:v>
                </c:pt>
                <c:pt idx="12419">
                  <c:v>2.4978792699999999</c:v>
                </c:pt>
                <c:pt idx="12420">
                  <c:v>2.4972775</c:v>
                </c:pt>
                <c:pt idx="12421">
                  <c:v>2.49667525</c:v>
                </c:pt>
                <c:pt idx="12422">
                  <c:v>2.4964132299999999</c:v>
                </c:pt>
                <c:pt idx="12423">
                  <c:v>2.49557304</c:v>
                </c:pt>
                <c:pt idx="12424">
                  <c:v>2.4952323399999998</c:v>
                </c:pt>
                <c:pt idx="12425">
                  <c:v>2.4947609900000001</c:v>
                </c:pt>
                <c:pt idx="12426">
                  <c:v>2.4943001300000001</c:v>
                </c:pt>
                <c:pt idx="12427">
                  <c:v>2.4939289100000002</c:v>
                </c:pt>
                <c:pt idx="12428">
                  <c:v>2.4932975800000001</c:v>
                </c:pt>
                <c:pt idx="12429">
                  <c:v>2.4927060600000002</c:v>
                </c:pt>
                <c:pt idx="12430">
                  <c:v>2.4923953999999999</c:v>
                </c:pt>
                <c:pt idx="12431">
                  <c:v>2.4919040200000002</c:v>
                </c:pt>
                <c:pt idx="12432">
                  <c:v>2.4914631800000002</c:v>
                </c:pt>
                <c:pt idx="12433">
                  <c:v>2.4908616499999998</c:v>
                </c:pt>
                <c:pt idx="12434">
                  <c:v>2.4902701399999998</c:v>
                </c:pt>
                <c:pt idx="12435">
                  <c:v>2.4896886299999998</c:v>
                </c:pt>
                <c:pt idx="12436">
                  <c:v>2.4894983800000001</c:v>
                </c:pt>
                <c:pt idx="12437">
                  <c:v>2.4886663000000002</c:v>
                </c:pt>
                <c:pt idx="12438">
                  <c:v>2.488235</c:v>
                </c:pt>
                <c:pt idx="12439">
                  <c:v>2.4876937899999998</c:v>
                </c:pt>
                <c:pt idx="12440">
                  <c:v>2.4871525800000001</c:v>
                </c:pt>
                <c:pt idx="12441">
                  <c:v>2.4866313899999999</c:v>
                </c:pt>
                <c:pt idx="12442">
                  <c:v>2.4862000900000001</c:v>
                </c:pt>
                <c:pt idx="12443">
                  <c:v>2.4856989399999998</c:v>
                </c:pt>
                <c:pt idx="12444">
                  <c:v>2.48519778</c:v>
                </c:pt>
                <c:pt idx="12445">
                  <c:v>2.4846963899999999</c:v>
                </c:pt>
                <c:pt idx="12446">
                  <c:v>2.4843256500000002</c:v>
                </c:pt>
                <c:pt idx="12447">
                  <c:v>2.4835536500000002</c:v>
                </c:pt>
                <c:pt idx="12448">
                  <c:v>2.48321295</c:v>
                </c:pt>
                <c:pt idx="12449">
                  <c:v>2.4828422099999998</c:v>
                </c:pt>
                <c:pt idx="12450">
                  <c:v>2.4820501799999999</c:v>
                </c:pt>
                <c:pt idx="12451">
                  <c:v>2.4815788300000001</c:v>
                </c:pt>
                <c:pt idx="12452">
                  <c:v>2.4812481399999999</c:v>
                </c:pt>
                <c:pt idx="12453">
                  <c:v>2.48082709</c:v>
                </c:pt>
                <c:pt idx="12454">
                  <c:v>2.4801855100000001</c:v>
                </c:pt>
                <c:pt idx="12455">
                  <c:v>2.4797744800000001</c:v>
                </c:pt>
                <c:pt idx="12456">
                  <c:v>2.4791729500000002</c:v>
                </c:pt>
                <c:pt idx="12457">
                  <c:v>2.4787518999999998</c:v>
                </c:pt>
                <c:pt idx="12458">
                  <c:v>2.4782307100000001</c:v>
                </c:pt>
                <c:pt idx="12459">
                  <c:v>2.4778799999999999</c:v>
                </c:pt>
                <c:pt idx="12460">
                  <c:v>2.4772281600000001</c:v>
                </c:pt>
                <c:pt idx="12461">
                  <c:v>2.47647643</c:v>
                </c:pt>
                <c:pt idx="12462">
                  <c:v>2.4761455099999998</c:v>
                </c:pt>
                <c:pt idx="12463">
                  <c:v>2.4758048100000001</c:v>
                </c:pt>
                <c:pt idx="12464">
                  <c:v>2.4752736099999999</c:v>
                </c:pt>
                <c:pt idx="12465">
                  <c:v>2.4746618300000001</c:v>
                </c:pt>
                <c:pt idx="12466">
                  <c:v>2.4743211299999999</c:v>
                </c:pt>
                <c:pt idx="12467">
                  <c:v>2.47384</c:v>
                </c:pt>
                <c:pt idx="12468">
                  <c:v>2.47313809</c:v>
                </c:pt>
                <c:pt idx="12469">
                  <c:v>2.4728374500000001</c:v>
                </c:pt>
                <c:pt idx="12470">
                  <c:v>2.4721558099999998</c:v>
                </c:pt>
                <c:pt idx="12471">
                  <c:v>2.4718649400000001</c:v>
                </c:pt>
                <c:pt idx="12472">
                  <c:v>2.4712507700000002</c:v>
                </c:pt>
                <c:pt idx="12473">
                  <c:v>2.4707307799999998</c:v>
                </c:pt>
                <c:pt idx="12474">
                  <c:v>2.47034216</c:v>
                </c:pt>
                <c:pt idx="12475">
                  <c:v>2.46965981</c:v>
                </c:pt>
                <c:pt idx="12476">
                  <c:v>2.4692986000000001</c:v>
                </c:pt>
                <c:pt idx="12477">
                  <c:v>2.4686873</c:v>
                </c:pt>
                <c:pt idx="12478">
                  <c:v>2.4682862800000001</c:v>
                </c:pt>
                <c:pt idx="12479">
                  <c:v>2.4678552200000001</c:v>
                </c:pt>
                <c:pt idx="12480">
                  <c:v>2.4672839600000001</c:v>
                </c:pt>
                <c:pt idx="12481">
                  <c:v>2.4667525299999999</c:v>
                </c:pt>
                <c:pt idx="12482">
                  <c:v>2.4665522599999998</c:v>
                </c:pt>
                <c:pt idx="12483">
                  <c:v>2.4656498400000002</c:v>
                </c:pt>
                <c:pt idx="12484">
                  <c:v>2.4653491999999999</c:v>
                </c:pt>
                <c:pt idx="12485">
                  <c:v>2.4648277799999998</c:v>
                </c:pt>
                <c:pt idx="12486">
                  <c:v>2.46435666</c:v>
                </c:pt>
                <c:pt idx="12487">
                  <c:v>2.4638051999999999</c:v>
                </c:pt>
                <c:pt idx="12488">
                  <c:v>2.4632537399999999</c:v>
                </c:pt>
                <c:pt idx="12489">
                  <c:v>2.4626627000000001</c:v>
                </c:pt>
                <c:pt idx="12490">
                  <c:v>2.4622917200000001</c:v>
                </c:pt>
                <c:pt idx="12491">
                  <c:v>2.4617805499999998</c:v>
                </c:pt>
                <c:pt idx="12492">
                  <c:v>2.46117878</c:v>
                </c:pt>
                <c:pt idx="12493">
                  <c:v>2.4607377100000001</c:v>
                </c:pt>
                <c:pt idx="12494">
                  <c:v>2.4602968700000001</c:v>
                </c:pt>
                <c:pt idx="12495">
                  <c:v>2.4596452700000002</c:v>
                </c:pt>
                <c:pt idx="12496">
                  <c:v>2.4592041999999998</c:v>
                </c:pt>
                <c:pt idx="12497">
                  <c:v>2.45892358</c:v>
                </c:pt>
                <c:pt idx="12498">
                  <c:v>2.4581813800000001</c:v>
                </c:pt>
                <c:pt idx="12499">
                  <c:v>2.4577105000000001</c:v>
                </c:pt>
                <c:pt idx="12500">
                  <c:v>2.4573094800000002</c:v>
                </c:pt>
                <c:pt idx="12501">
                  <c:v>2.4568786600000001</c:v>
                </c:pt>
                <c:pt idx="12502">
                  <c:v>2.4561367000000001</c:v>
                </c:pt>
                <c:pt idx="12503">
                  <c:v>2.4561064199999998</c:v>
                </c:pt>
                <c:pt idx="12504">
                  <c:v>2.4552645700000002</c:v>
                </c:pt>
                <c:pt idx="12505">
                  <c:v>2.4547832000000001</c:v>
                </c:pt>
                <c:pt idx="12506">
                  <c:v>2.4544024499999999</c:v>
                </c:pt>
                <c:pt idx="12507">
                  <c:v>2.4537107900000001</c:v>
                </c:pt>
                <c:pt idx="12508">
                  <c:v>2.45318937</c:v>
                </c:pt>
                <c:pt idx="12509">
                  <c:v>2.4526882200000002</c:v>
                </c:pt>
                <c:pt idx="12510">
                  <c:v>2.45222688</c:v>
                </c:pt>
                <c:pt idx="12511">
                  <c:v>2.4517157100000002</c:v>
                </c:pt>
                <c:pt idx="12512">
                  <c:v>2.45141506</c:v>
                </c:pt>
                <c:pt idx="12513">
                  <c:v>2.4506032499999999</c:v>
                </c:pt>
                <c:pt idx="12514">
                  <c:v>2.4502820999999999</c:v>
                </c:pt>
                <c:pt idx="12515">
                  <c:v>2.4497509000000002</c:v>
                </c:pt>
                <c:pt idx="12516">
                  <c:v>2.44938016</c:v>
                </c:pt>
                <c:pt idx="12517">
                  <c:v>2.4486582299999999</c:v>
                </c:pt>
                <c:pt idx="12518">
                  <c:v>2.4481069999999998</c:v>
                </c:pt>
                <c:pt idx="12519">
                  <c:v>2.4477460400000002</c:v>
                </c:pt>
                <c:pt idx="12520">
                  <c:v>2.4472849399999999</c:v>
                </c:pt>
                <c:pt idx="12521">
                  <c:v>2.4469142000000002</c:v>
                </c:pt>
                <c:pt idx="12522">
                  <c:v>2.4462425699999999</c:v>
                </c:pt>
                <c:pt idx="12523">
                  <c:v>2.4456601099999999</c:v>
                </c:pt>
                <c:pt idx="12524">
                  <c:v>2.4453303800000001</c:v>
                </c:pt>
                <c:pt idx="12525">
                  <c:v>2.4449694200000001</c:v>
                </c:pt>
                <c:pt idx="12526">
                  <c:v>2.44446874</c:v>
                </c:pt>
                <c:pt idx="12527">
                  <c:v>2.4437262999999998</c:v>
                </c:pt>
                <c:pt idx="12528">
                  <c:v>2.4435257899999998</c:v>
                </c:pt>
                <c:pt idx="12529">
                  <c:v>2.4428138700000002</c:v>
                </c:pt>
                <c:pt idx="12530">
                  <c:v>2.4424030800000001</c:v>
                </c:pt>
                <c:pt idx="12531">
                  <c:v>2.44178176</c:v>
                </c:pt>
                <c:pt idx="12532">
                  <c:v>2.4412601</c:v>
                </c:pt>
                <c:pt idx="12533">
                  <c:v>2.4406786</c:v>
                </c:pt>
                <c:pt idx="12534">
                  <c:v>2.4403882000000001</c:v>
                </c:pt>
                <c:pt idx="12535">
                  <c:v>2.43988681</c:v>
                </c:pt>
                <c:pt idx="12536">
                  <c:v>2.4392151800000001</c:v>
                </c:pt>
                <c:pt idx="12537">
                  <c:v>2.43886447</c:v>
                </c:pt>
                <c:pt idx="12538">
                  <c:v>2.4385135199999999</c:v>
                </c:pt>
                <c:pt idx="12539">
                  <c:v>2.4378118500000001</c:v>
                </c:pt>
                <c:pt idx="12540">
                  <c:v>2.4372704000000001</c:v>
                </c:pt>
                <c:pt idx="12541">
                  <c:v>2.43672895</c:v>
                </c:pt>
                <c:pt idx="12542">
                  <c:v>2.4364283100000002</c:v>
                </c:pt>
                <c:pt idx="12543">
                  <c:v>2.4358968700000001</c:v>
                </c:pt>
                <c:pt idx="12544">
                  <c:v>2.4354057299999998</c:v>
                </c:pt>
                <c:pt idx="12545">
                  <c:v>2.4347443599999998</c:v>
                </c:pt>
                <c:pt idx="12546">
                  <c:v>2.4344735100000001</c:v>
                </c:pt>
                <c:pt idx="12547">
                  <c:v>2.43373179</c:v>
                </c:pt>
                <c:pt idx="12548">
                  <c:v>2.43349123</c:v>
                </c:pt>
                <c:pt idx="12549">
                  <c:v>2.4326591500000001</c:v>
                </c:pt>
                <c:pt idx="12550">
                  <c:v>2.4323682799999999</c:v>
                </c:pt>
                <c:pt idx="12551">
                  <c:v>2.4319374599999999</c:v>
                </c:pt>
                <c:pt idx="12552">
                  <c:v>2.4312658300000001</c:v>
                </c:pt>
                <c:pt idx="12553">
                  <c:v>2.4308347700000001</c:v>
                </c:pt>
                <c:pt idx="12554">
                  <c:v>2.4304137200000002</c:v>
                </c:pt>
                <c:pt idx="12555">
                  <c:v>2.42970204</c:v>
                </c:pt>
                <c:pt idx="12556">
                  <c:v>2.4294214200000002</c:v>
                </c:pt>
                <c:pt idx="12557">
                  <c:v>2.42871952</c:v>
                </c:pt>
                <c:pt idx="12558">
                  <c:v>2.4283387699999999</c:v>
                </c:pt>
                <c:pt idx="12559">
                  <c:v>2.4277069600000001</c:v>
                </c:pt>
                <c:pt idx="12560">
                  <c:v>2.4273359800000001</c:v>
                </c:pt>
                <c:pt idx="12561">
                  <c:v>2.4267950100000002</c:v>
                </c:pt>
                <c:pt idx="12562">
                  <c:v>2.4262535600000001</c:v>
                </c:pt>
                <c:pt idx="12563">
                  <c:v>2.42571235</c:v>
                </c:pt>
                <c:pt idx="12564">
                  <c:v>2.4253714099999999</c:v>
                </c:pt>
                <c:pt idx="12565">
                  <c:v>2.42492032</c:v>
                </c:pt>
                <c:pt idx="12566">
                  <c:v>2.4243187900000001</c:v>
                </c:pt>
                <c:pt idx="12567">
                  <c:v>2.42379737</c:v>
                </c:pt>
                <c:pt idx="12568">
                  <c:v>2.42336631</c:v>
                </c:pt>
                <c:pt idx="12569">
                  <c:v>2.4228150799999999</c:v>
                </c:pt>
                <c:pt idx="12570">
                  <c:v>2.4224340899999999</c:v>
                </c:pt>
                <c:pt idx="12571">
                  <c:v>2.4219026600000002</c:v>
                </c:pt>
                <c:pt idx="12572">
                  <c:v>2.4214417899999998</c:v>
                </c:pt>
                <c:pt idx="12573">
                  <c:v>2.4209103600000001</c:v>
                </c:pt>
                <c:pt idx="12574">
                  <c:v>2.42055964</c:v>
                </c:pt>
                <c:pt idx="12575">
                  <c:v>2.4198772900000001</c:v>
                </c:pt>
                <c:pt idx="12576">
                  <c:v>2.4195373099999999</c:v>
                </c:pt>
                <c:pt idx="12577">
                  <c:v>2.41888499</c:v>
                </c:pt>
                <c:pt idx="12578">
                  <c:v>2.4183039700000002</c:v>
                </c:pt>
                <c:pt idx="12579">
                  <c:v>2.4180018900000002</c:v>
                </c:pt>
                <c:pt idx="12580">
                  <c:v>2.4174118</c:v>
                </c:pt>
                <c:pt idx="12581">
                  <c:v>2.4169507000000001</c:v>
                </c:pt>
                <c:pt idx="12582">
                  <c:v>2.41634941</c:v>
                </c:pt>
                <c:pt idx="12583">
                  <c:v>2.41600847</c:v>
                </c:pt>
                <c:pt idx="12584">
                  <c:v>2.4156675299999999</c:v>
                </c:pt>
                <c:pt idx="12585">
                  <c:v>2.41499591</c:v>
                </c:pt>
                <c:pt idx="12586">
                  <c:v>2.4144747299999998</c:v>
                </c:pt>
                <c:pt idx="12587">
                  <c:v>2.4140636899999999</c:v>
                </c:pt>
                <c:pt idx="12588">
                  <c:v>2.4132716699999999</c:v>
                </c:pt>
                <c:pt idx="12589">
                  <c:v>2.41265011</c:v>
                </c:pt>
                <c:pt idx="12590">
                  <c:v>2.4123091699999999</c:v>
                </c:pt>
                <c:pt idx="12591">
                  <c:v>2.4118883599999998</c:v>
                </c:pt>
                <c:pt idx="12592">
                  <c:v>2.4113969800000001</c:v>
                </c:pt>
                <c:pt idx="12593">
                  <c:v>2.41082573</c:v>
                </c:pt>
                <c:pt idx="12594">
                  <c:v>2.41021419</c:v>
                </c:pt>
                <c:pt idx="12595">
                  <c:v>2.4098734899999998</c:v>
                </c:pt>
                <c:pt idx="12596">
                  <c:v>2.4095125199999998</c:v>
                </c:pt>
                <c:pt idx="12597">
                  <c:v>2.4087307500000001</c:v>
                </c:pt>
                <c:pt idx="12598">
                  <c:v>2.4081993100000001</c:v>
                </c:pt>
                <c:pt idx="12599">
                  <c:v>2.4080388500000001</c:v>
                </c:pt>
                <c:pt idx="12600">
                  <c:v>2.40723705</c:v>
                </c:pt>
                <c:pt idx="12601">
                  <c:v>2.4068458100000001</c:v>
                </c:pt>
                <c:pt idx="12602">
                  <c:v>2.4061944500000001</c:v>
                </c:pt>
                <c:pt idx="12603">
                  <c:v>2.4058234700000001</c:v>
                </c:pt>
                <c:pt idx="12604">
                  <c:v>2.4053423399999998</c:v>
                </c:pt>
                <c:pt idx="12605">
                  <c:v>2.4048912499999999</c:v>
                </c:pt>
                <c:pt idx="12606">
                  <c:v>2.4041795700000002</c:v>
                </c:pt>
                <c:pt idx="12607">
                  <c:v>2.4037582899999999</c:v>
                </c:pt>
                <c:pt idx="12608">
                  <c:v>2.4033875500000002</c:v>
                </c:pt>
                <c:pt idx="12609">
                  <c:v>2.4028160600000001</c:v>
                </c:pt>
                <c:pt idx="12610">
                  <c:v>2.4023249099999999</c:v>
                </c:pt>
                <c:pt idx="12611">
                  <c:v>2.40164328</c:v>
                </c:pt>
                <c:pt idx="12612">
                  <c:v>2.4011821699999998</c:v>
                </c:pt>
                <c:pt idx="12613">
                  <c:v>2.4008312200000002</c:v>
                </c:pt>
                <c:pt idx="12614">
                  <c:v>2.4004004000000001</c:v>
                </c:pt>
                <c:pt idx="12615">
                  <c:v>2.3999490699999999</c:v>
                </c:pt>
                <c:pt idx="12616">
                  <c:v>2.3991770699999999</c:v>
                </c:pt>
                <c:pt idx="12617">
                  <c:v>2.39869595</c:v>
                </c:pt>
                <c:pt idx="12618">
                  <c:v>2.3983652599999998</c:v>
                </c:pt>
                <c:pt idx="12619">
                  <c:v>2.3977637299999999</c:v>
                </c:pt>
                <c:pt idx="12620">
                  <c:v>2.3973727199999999</c:v>
                </c:pt>
                <c:pt idx="12621">
                  <c:v>2.3968615500000001</c:v>
                </c:pt>
                <c:pt idx="12622">
                  <c:v>2.3963503799999999</c:v>
                </c:pt>
                <c:pt idx="12623">
                  <c:v>2.3957388399999999</c:v>
                </c:pt>
                <c:pt idx="12624">
                  <c:v>2.3951573399999999</c:v>
                </c:pt>
                <c:pt idx="12625">
                  <c:v>2.3949770899999998</c:v>
                </c:pt>
                <c:pt idx="12626">
                  <c:v>2.39432526</c:v>
                </c:pt>
                <c:pt idx="12627">
                  <c:v>2.3937540099999999</c:v>
                </c:pt>
                <c:pt idx="12628">
                  <c:v>2.39322305</c:v>
                </c:pt>
                <c:pt idx="12629">
                  <c:v>2.3928306099999999</c:v>
                </c:pt>
                <c:pt idx="12630">
                  <c:v>2.3923489999999998</c:v>
                </c:pt>
                <c:pt idx="12631">
                  <c:v>2.3918700199999998</c:v>
                </c:pt>
                <c:pt idx="12632">
                  <c:v>2.39112759</c:v>
                </c:pt>
                <c:pt idx="12633">
                  <c:v>2.3909971699999999</c:v>
                </c:pt>
                <c:pt idx="12634">
                  <c:v>2.39016509</c:v>
                </c:pt>
                <c:pt idx="12635">
                  <c:v>2.3896539200000002</c:v>
                </c:pt>
                <c:pt idx="12636">
                  <c:v>2.3893134599999999</c:v>
                </c:pt>
                <c:pt idx="12637">
                  <c:v>2.3888621300000001</c:v>
                </c:pt>
                <c:pt idx="12638">
                  <c:v>2.3883907799999999</c:v>
                </c:pt>
                <c:pt idx="12639">
                  <c:v>2.3877191500000001</c:v>
                </c:pt>
                <c:pt idx="12640">
                  <c:v>2.3873684399999999</c:v>
                </c:pt>
                <c:pt idx="12641">
                  <c:v>2.3865561500000001</c:v>
                </c:pt>
                <c:pt idx="12642">
                  <c:v>2.3863058100000001</c:v>
                </c:pt>
                <c:pt idx="12643">
                  <c:v>2.3858647300000002</c:v>
                </c:pt>
                <c:pt idx="12644">
                  <c:v>2.38533354</c:v>
                </c:pt>
                <c:pt idx="12645">
                  <c:v>2.3848020999999999</c:v>
                </c:pt>
                <c:pt idx="12646">
                  <c:v>2.38437104</c:v>
                </c:pt>
                <c:pt idx="12647">
                  <c:v>2.3838996899999998</c:v>
                </c:pt>
                <c:pt idx="12648">
                  <c:v>2.3834288099999998</c:v>
                </c:pt>
                <c:pt idx="12649">
                  <c:v>2.3826868499999998</c:v>
                </c:pt>
                <c:pt idx="12650">
                  <c:v>2.3822457799999999</c:v>
                </c:pt>
                <c:pt idx="12651">
                  <c:v>2.3818747999999998</c:v>
                </c:pt>
                <c:pt idx="12652">
                  <c:v>2.3814337299999999</c:v>
                </c:pt>
                <c:pt idx="12653">
                  <c:v>2.3809325700000001</c:v>
                </c:pt>
                <c:pt idx="12654">
                  <c:v>2.3803412900000001</c:v>
                </c:pt>
                <c:pt idx="12655">
                  <c:v>2.3797698</c:v>
                </c:pt>
                <c:pt idx="12656">
                  <c:v>2.3792984499999998</c:v>
                </c:pt>
                <c:pt idx="12657">
                  <c:v>2.3789477300000001</c:v>
                </c:pt>
                <c:pt idx="12658">
                  <c:v>2.3781957600000001</c:v>
                </c:pt>
                <c:pt idx="12659">
                  <c:v>2.3777747200000001</c:v>
                </c:pt>
                <c:pt idx="12660">
                  <c:v>2.3775041099999998</c:v>
                </c:pt>
                <c:pt idx="12661">
                  <c:v>2.3769328600000001</c:v>
                </c:pt>
                <c:pt idx="12662">
                  <c:v>2.3763112999999998</c:v>
                </c:pt>
                <c:pt idx="12663">
                  <c:v>2.3758802399999999</c:v>
                </c:pt>
                <c:pt idx="12664">
                  <c:v>2.3752887199999999</c:v>
                </c:pt>
                <c:pt idx="12665">
                  <c:v>2.3749179800000002</c:v>
                </c:pt>
                <c:pt idx="12666">
                  <c:v>2.3741960500000001</c:v>
                </c:pt>
                <c:pt idx="12667">
                  <c:v>2.3736748699999999</c:v>
                </c:pt>
                <c:pt idx="12668">
                  <c:v>2.3731133899999999</c:v>
                </c:pt>
                <c:pt idx="12669">
                  <c:v>2.3727724600000002</c:v>
                </c:pt>
                <c:pt idx="12670">
                  <c:v>2.3723516500000001</c:v>
                </c:pt>
                <c:pt idx="12671">
                  <c:v>2.3719205900000002</c:v>
                </c:pt>
                <c:pt idx="12672">
                  <c:v>2.3711285599999998</c:v>
                </c:pt>
                <c:pt idx="12673">
                  <c:v>2.3709580899999998</c:v>
                </c:pt>
                <c:pt idx="12674">
                  <c:v>2.3701963400000001</c:v>
                </c:pt>
                <c:pt idx="12675">
                  <c:v>2.3699657900000002</c:v>
                </c:pt>
                <c:pt idx="12676">
                  <c:v>2.3691236999999998</c:v>
                </c:pt>
                <c:pt idx="12677">
                  <c:v>2.3689634800000001</c:v>
                </c:pt>
                <c:pt idx="12678">
                  <c:v>2.3683216599999999</c:v>
                </c:pt>
                <c:pt idx="12679">
                  <c:v>2.3675799400000002</c:v>
                </c:pt>
                <c:pt idx="12680">
                  <c:v>2.3671879800000002</c:v>
                </c:pt>
                <c:pt idx="12681">
                  <c:v>2.3668279600000002</c:v>
                </c:pt>
                <c:pt idx="12682">
                  <c:v>2.36617517</c:v>
                </c:pt>
                <c:pt idx="12683">
                  <c:v>2.3658552199999998</c:v>
                </c:pt>
                <c:pt idx="12684">
                  <c:v>2.3652238799999998</c:v>
                </c:pt>
                <c:pt idx="12685">
                  <c:v>2.36464286</c:v>
                </c:pt>
                <c:pt idx="12686">
                  <c:v>2.3642516100000002</c:v>
                </c:pt>
                <c:pt idx="12687">
                  <c:v>2.3637607100000002</c:v>
                </c:pt>
                <c:pt idx="12688">
                  <c:v>2.3632090099999998</c:v>
                </c:pt>
                <c:pt idx="12689">
                  <c:v>2.3629486599999998</c:v>
                </c:pt>
                <c:pt idx="12690">
                  <c:v>2.3624572800000001</c:v>
                </c:pt>
                <c:pt idx="12691">
                  <c:v>2.3616454600000001</c:v>
                </c:pt>
                <c:pt idx="12692">
                  <c:v>2.3614347000000002</c:v>
                </c:pt>
                <c:pt idx="12693">
                  <c:v>2.3609638199999998</c:v>
                </c:pt>
                <c:pt idx="12694">
                  <c:v>2.3602919600000001</c:v>
                </c:pt>
                <c:pt idx="12695">
                  <c:v>2.35953021</c:v>
                </c:pt>
                <c:pt idx="12696">
                  <c:v>2.3591194199999999</c:v>
                </c:pt>
                <c:pt idx="12697">
                  <c:v>2.3588485700000001</c:v>
                </c:pt>
                <c:pt idx="12698">
                  <c:v>2.35835719</c:v>
                </c:pt>
                <c:pt idx="12699">
                  <c:v>2.3577859399999999</c:v>
                </c:pt>
                <c:pt idx="12700">
                  <c:v>2.3573448699999999</c:v>
                </c:pt>
                <c:pt idx="12701">
                  <c:v>2.3566935099999999</c:v>
                </c:pt>
                <c:pt idx="12702">
                  <c:v>2.3561820999999998</c:v>
                </c:pt>
                <c:pt idx="12703">
                  <c:v>2.3558812100000002</c:v>
                </c:pt>
                <c:pt idx="12704">
                  <c:v>2.3554301299999998</c:v>
                </c:pt>
                <c:pt idx="12705">
                  <c:v>2.35476851</c:v>
                </c:pt>
                <c:pt idx="12706">
                  <c:v>2.3542673600000001</c:v>
                </c:pt>
                <c:pt idx="12707">
                  <c:v>2.3537359200000001</c:v>
                </c:pt>
                <c:pt idx="12708">
                  <c:v>2.3533451599999999</c:v>
                </c:pt>
                <c:pt idx="12709">
                  <c:v>2.3527333700000002</c:v>
                </c:pt>
                <c:pt idx="12710">
                  <c:v>2.3521320800000001</c:v>
                </c:pt>
                <c:pt idx="12711">
                  <c:v>2.3518011599999999</c:v>
                </c:pt>
                <c:pt idx="12712">
                  <c:v>2.3512699600000002</c:v>
                </c:pt>
                <c:pt idx="12713">
                  <c:v>2.35094929</c:v>
                </c:pt>
                <c:pt idx="12714">
                  <c:v>2.35014725</c:v>
                </c:pt>
                <c:pt idx="12715">
                  <c:v>2.3498165599999998</c:v>
                </c:pt>
                <c:pt idx="12716">
                  <c:v>2.3490846200000002</c:v>
                </c:pt>
                <c:pt idx="12717">
                  <c:v>2.34893441</c:v>
                </c:pt>
                <c:pt idx="12718">
                  <c:v>2.3482525299999999</c:v>
                </c:pt>
                <c:pt idx="12719">
                  <c:v>2.3477213400000001</c:v>
                </c:pt>
                <c:pt idx="12720">
                  <c:v>2.3474206899999999</c:v>
                </c:pt>
                <c:pt idx="12721">
                  <c:v>2.3467087700000002</c:v>
                </c:pt>
                <c:pt idx="12722">
                  <c:v>2.3461673300000001</c:v>
                </c:pt>
                <c:pt idx="12723">
                  <c:v>2.3458869500000001</c:v>
                </c:pt>
                <c:pt idx="12724">
                  <c:v>2.34540558</c:v>
                </c:pt>
                <c:pt idx="12725">
                  <c:v>2.3448543499999999</c:v>
                </c:pt>
                <c:pt idx="12726">
                  <c:v>2.3443028899999998</c:v>
                </c:pt>
                <c:pt idx="12727">
                  <c:v>2.3437814700000001</c:v>
                </c:pt>
                <c:pt idx="12728">
                  <c:v>2.3434610400000002</c:v>
                </c:pt>
                <c:pt idx="12729">
                  <c:v>2.3429095700000002</c:v>
                </c:pt>
                <c:pt idx="12730">
                  <c:v>2.3421576000000002</c:v>
                </c:pt>
                <c:pt idx="12731">
                  <c:v>2.34158635</c:v>
                </c:pt>
                <c:pt idx="12732">
                  <c:v>2.3414351899999999</c:v>
                </c:pt>
                <c:pt idx="12733">
                  <c:v>2.3407647599999999</c:v>
                </c:pt>
                <c:pt idx="12734">
                  <c:v>2.3402430999999999</c:v>
                </c:pt>
                <c:pt idx="12735">
                  <c:v>2.3398320699999999</c:v>
                </c:pt>
                <c:pt idx="12736">
                  <c:v>2.3394813499999998</c:v>
                </c:pt>
                <c:pt idx="12737">
                  <c:v>2.3387711000000002</c:v>
                </c:pt>
                <c:pt idx="12738">
                  <c:v>2.3383083299999998</c:v>
                </c:pt>
                <c:pt idx="12739">
                  <c:v>2.33779716</c:v>
                </c:pt>
                <c:pt idx="12740">
                  <c:v>2.3373360600000002</c:v>
                </c:pt>
                <c:pt idx="12741">
                  <c:v>2.3366041200000001</c:v>
                </c:pt>
                <c:pt idx="12742">
                  <c:v>2.3362834499999998</c:v>
                </c:pt>
                <c:pt idx="12743">
                  <c:v>2.3359324899999998</c:v>
                </c:pt>
                <c:pt idx="12744">
                  <c:v>2.3352606300000001</c:v>
                </c:pt>
                <c:pt idx="12745">
                  <c:v>2.3346793699999999</c:v>
                </c:pt>
                <c:pt idx="12746">
                  <c:v>2.3341982400000001</c:v>
                </c:pt>
                <c:pt idx="12747">
                  <c:v>2.3337070899999999</c:v>
                </c:pt>
                <c:pt idx="12748">
                  <c:v>2.33332586</c:v>
                </c:pt>
                <c:pt idx="12749">
                  <c:v>2.3327445999999998</c:v>
                </c:pt>
                <c:pt idx="12750">
                  <c:v>2.3322932700000001</c:v>
                </c:pt>
                <c:pt idx="12751">
                  <c:v>2.3319828500000002</c:v>
                </c:pt>
                <c:pt idx="12752">
                  <c:v>2.3311810500000001</c:v>
                </c:pt>
                <c:pt idx="12753">
                  <c:v>2.3306396</c:v>
                </c:pt>
                <c:pt idx="12754">
                  <c:v>2.33042908</c:v>
                </c:pt>
                <c:pt idx="12755">
                  <c:v>2.3297772399999999</c:v>
                </c:pt>
                <c:pt idx="12756">
                  <c:v>2.3292660700000001</c:v>
                </c:pt>
                <c:pt idx="12757">
                  <c:v>2.3287248599999999</c:v>
                </c:pt>
                <c:pt idx="12758">
                  <c:v>2.32808328</c:v>
                </c:pt>
                <c:pt idx="12759">
                  <c:v>2.3278327000000001</c:v>
                </c:pt>
                <c:pt idx="12760">
                  <c:v>2.3273210500000001</c:v>
                </c:pt>
                <c:pt idx="12761">
                  <c:v>2.3267099899999999</c:v>
                </c:pt>
                <c:pt idx="12762">
                  <c:v>2.3262186100000002</c:v>
                </c:pt>
                <c:pt idx="12763">
                  <c:v>2.3257975599999998</c:v>
                </c:pt>
                <c:pt idx="12764">
                  <c:v>2.3253266799999999</c:v>
                </c:pt>
                <c:pt idx="12765">
                  <c:v>2.32450438</c:v>
                </c:pt>
                <c:pt idx="12766">
                  <c:v>2.32425404</c:v>
                </c:pt>
                <c:pt idx="12767">
                  <c:v>2.3238027099999998</c:v>
                </c:pt>
                <c:pt idx="12768">
                  <c:v>2.3232111899999999</c:v>
                </c:pt>
                <c:pt idx="12769">
                  <c:v>2.3227000200000001</c:v>
                </c:pt>
                <c:pt idx="12770">
                  <c:v>2.3221285300000001</c:v>
                </c:pt>
                <c:pt idx="12771">
                  <c:v>2.3219983599999998</c:v>
                </c:pt>
                <c:pt idx="12772">
                  <c:v>2.32115626</c:v>
                </c:pt>
                <c:pt idx="12773">
                  <c:v>2.3208756400000001</c:v>
                </c:pt>
                <c:pt idx="12774">
                  <c:v>2.3203141700000001</c:v>
                </c:pt>
                <c:pt idx="12775">
                  <c:v>2.3194820900000002</c:v>
                </c:pt>
                <c:pt idx="12776">
                  <c:v>2.3192114799999999</c:v>
                </c:pt>
                <c:pt idx="12777">
                  <c:v>2.3186600199999998</c:v>
                </c:pt>
                <c:pt idx="12778">
                  <c:v>2.3184597500000002</c:v>
                </c:pt>
                <c:pt idx="12779">
                  <c:v>2.31739688</c:v>
                </c:pt>
                <c:pt idx="12780">
                  <c:v>2.3171162600000001</c:v>
                </c:pt>
                <c:pt idx="12781">
                  <c:v>2.31657505</c:v>
                </c:pt>
                <c:pt idx="12782">
                  <c:v>2.3160541100000001</c:v>
                </c:pt>
                <c:pt idx="12783">
                  <c:v>2.3158433399999998</c:v>
                </c:pt>
                <c:pt idx="12784">
                  <c:v>2.3152031900000001</c:v>
                </c:pt>
                <c:pt idx="12785">
                  <c:v>2.3146705600000002</c:v>
                </c:pt>
                <c:pt idx="12786">
                  <c:v>2.3142788400000001</c:v>
                </c:pt>
                <c:pt idx="12787">
                  <c:v>2.3137474099999999</c:v>
                </c:pt>
                <c:pt idx="12788">
                  <c:v>2.3132884499999999</c:v>
                </c:pt>
                <c:pt idx="12789">
                  <c:v>2.3126857300000001</c:v>
                </c:pt>
                <c:pt idx="12790">
                  <c:v>2.3120842000000001</c:v>
                </c:pt>
                <c:pt idx="12791">
                  <c:v>2.3120241199999998</c:v>
                </c:pt>
                <c:pt idx="12792">
                  <c:v>2.3113822900000001</c:v>
                </c:pt>
                <c:pt idx="12793">
                  <c:v>2.3106405699999999</c:v>
                </c:pt>
                <c:pt idx="12794">
                  <c:v>2.3100690799999999</c:v>
                </c:pt>
                <c:pt idx="12795">
                  <c:v>2.3098185099999999</c:v>
                </c:pt>
                <c:pt idx="12796">
                  <c:v>2.3092272299999999</c:v>
                </c:pt>
                <c:pt idx="12797">
                  <c:v>2.3085153100000002</c:v>
                </c:pt>
                <c:pt idx="12798">
                  <c:v>2.3082246799999999</c:v>
                </c:pt>
                <c:pt idx="12799">
                  <c:v>2.3077232799999998</c:v>
                </c:pt>
                <c:pt idx="12800">
                  <c:v>2.3072521699999999</c:v>
                </c:pt>
                <c:pt idx="12801">
                  <c:v>2.3065905600000001</c:v>
                </c:pt>
                <c:pt idx="12802">
                  <c:v>2.3061597300000001</c:v>
                </c:pt>
                <c:pt idx="12803">
                  <c:v>2.3056683499999999</c:v>
                </c:pt>
                <c:pt idx="12804">
                  <c:v>2.3051271400000002</c:v>
                </c:pt>
                <c:pt idx="12805">
                  <c:v>2.3047158699999999</c:v>
                </c:pt>
                <c:pt idx="12806">
                  <c:v>2.3041646500000001</c:v>
                </c:pt>
                <c:pt idx="12807">
                  <c:v>2.30383396</c:v>
                </c:pt>
                <c:pt idx="12808">
                  <c:v>2.30305195</c:v>
                </c:pt>
                <c:pt idx="12809">
                  <c:v>2.3026311399999999</c:v>
                </c:pt>
                <c:pt idx="12810">
                  <c:v>2.30224991</c:v>
                </c:pt>
                <c:pt idx="12811">
                  <c:v>2.30160856</c:v>
                </c:pt>
                <c:pt idx="12812">
                  <c:v>2.3012475999999999</c:v>
                </c:pt>
                <c:pt idx="12813">
                  <c:v>2.3007564500000002</c:v>
                </c:pt>
                <c:pt idx="12814">
                  <c:v>2.30017519</c:v>
                </c:pt>
                <c:pt idx="12815">
                  <c:v>2.2998943299999999</c:v>
                </c:pt>
                <c:pt idx="12816">
                  <c:v>2.29929256</c:v>
                </c:pt>
                <c:pt idx="12817">
                  <c:v>2.2987713799999998</c:v>
                </c:pt>
                <c:pt idx="12818">
                  <c:v>2.2983906300000001</c:v>
                </c:pt>
                <c:pt idx="12819">
                  <c:v>2.2975587800000001</c:v>
                </c:pt>
                <c:pt idx="12820">
                  <c:v>2.2972881799999998</c:v>
                </c:pt>
                <c:pt idx="12821">
                  <c:v>2.29683685</c:v>
                </c:pt>
                <c:pt idx="12822">
                  <c:v>2.2963657400000002</c:v>
                </c:pt>
                <c:pt idx="12823">
                  <c:v>2.2957441799999998</c:v>
                </c:pt>
                <c:pt idx="12824">
                  <c:v>2.2953529399999999</c:v>
                </c:pt>
                <c:pt idx="12825">
                  <c:v>2.2947518800000002</c:v>
                </c:pt>
                <c:pt idx="12826">
                  <c:v>2.2941000499999999</c:v>
                </c:pt>
                <c:pt idx="12827">
                  <c:v>2.29368901</c:v>
                </c:pt>
                <c:pt idx="12828">
                  <c:v>2.29311752</c:v>
                </c:pt>
                <c:pt idx="12829">
                  <c:v>2.2927567999999998</c:v>
                </c:pt>
                <c:pt idx="12830">
                  <c:v>2.2922854400000001</c:v>
                </c:pt>
                <c:pt idx="12831">
                  <c:v>2.2917244399999999</c:v>
                </c:pt>
                <c:pt idx="12832">
                  <c:v>2.2914135500000001</c:v>
                </c:pt>
                <c:pt idx="12833">
                  <c:v>2.29082227</c:v>
                </c:pt>
                <c:pt idx="12834">
                  <c:v>2.2900800700000001</c:v>
                </c:pt>
                <c:pt idx="12835">
                  <c:v>2.2897796600000002</c:v>
                </c:pt>
                <c:pt idx="12836">
                  <c:v>2.2891280699999998</c:v>
                </c:pt>
                <c:pt idx="12837">
                  <c:v>2.2886250000000001</c:v>
                </c:pt>
                <c:pt idx="12838">
                  <c:v>2.2882146799999998</c:v>
                </c:pt>
                <c:pt idx="12839">
                  <c:v>2.2876949299999998</c:v>
                </c:pt>
                <c:pt idx="12840">
                  <c:v>2.2871954400000001</c:v>
                </c:pt>
                <c:pt idx="12841">
                  <c:v>2.2866814099999999</c:v>
                </c:pt>
                <c:pt idx="12842">
                  <c:v>2.2861809700000002</c:v>
                </c:pt>
                <c:pt idx="12843">
                  <c:v>2.2856395200000001</c:v>
                </c:pt>
                <c:pt idx="12844">
                  <c:v>2.2850580200000001</c:v>
                </c:pt>
                <c:pt idx="12845">
                  <c:v>2.2846570000000002</c:v>
                </c:pt>
                <c:pt idx="12846">
                  <c:v>2.28416562</c:v>
                </c:pt>
                <c:pt idx="12847">
                  <c:v>2.2837848699999999</c:v>
                </c:pt>
                <c:pt idx="12848">
                  <c:v>2.28331375</c:v>
                </c:pt>
                <c:pt idx="12849">
                  <c:v>2.2826421300000002</c:v>
                </c:pt>
                <c:pt idx="12850">
                  <c:v>2.2822110699999998</c:v>
                </c:pt>
                <c:pt idx="12851">
                  <c:v>2.2819101800000001</c:v>
                </c:pt>
                <c:pt idx="12852">
                  <c:v>2.2813086500000002</c:v>
                </c:pt>
                <c:pt idx="12853">
                  <c:v>2.2808074999999999</c:v>
                </c:pt>
                <c:pt idx="12854">
                  <c:v>2.28039646</c:v>
                </c:pt>
                <c:pt idx="12855">
                  <c:v>2.2797448600000001</c:v>
                </c:pt>
                <c:pt idx="12856">
                  <c:v>2.2793941499999999</c:v>
                </c:pt>
                <c:pt idx="12857">
                  <c:v>2.2789030100000001</c:v>
                </c:pt>
                <c:pt idx="12858">
                  <c:v>2.2781209900000001</c:v>
                </c:pt>
                <c:pt idx="12859">
                  <c:v>2.2780709300000002</c:v>
                </c:pt>
                <c:pt idx="12860">
                  <c:v>2.27757955</c:v>
                </c:pt>
                <c:pt idx="12861">
                  <c:v>2.2769079200000002</c:v>
                </c:pt>
                <c:pt idx="12862">
                  <c:v>2.2762162699999999</c:v>
                </c:pt>
                <c:pt idx="12863">
                  <c:v>2.2760460400000002</c:v>
                </c:pt>
                <c:pt idx="12864">
                  <c:v>2.2757751900000001</c:v>
                </c:pt>
                <c:pt idx="12865">
                  <c:v>2.2748129399999999</c:v>
                </c:pt>
                <c:pt idx="12866">
                  <c:v>2.2742114099999999</c:v>
                </c:pt>
                <c:pt idx="12867">
                  <c:v>2.2739207700000001</c:v>
                </c:pt>
                <c:pt idx="12868">
                  <c:v>2.27325892</c:v>
                </c:pt>
                <c:pt idx="12869">
                  <c:v>2.2728781699999998</c:v>
                </c:pt>
                <c:pt idx="12870">
                  <c:v>2.2722265699999999</c:v>
                </c:pt>
                <c:pt idx="12871">
                  <c:v>2.2719759900000001</c:v>
                </c:pt>
                <c:pt idx="12872">
                  <c:v>2.2713642100000002</c:v>
                </c:pt>
                <c:pt idx="12873">
                  <c:v>2.2708532799999999</c:v>
                </c:pt>
                <c:pt idx="12874">
                  <c:v>2.2702717799999999</c:v>
                </c:pt>
                <c:pt idx="12875">
                  <c:v>2.2699308399999998</c:v>
                </c:pt>
                <c:pt idx="12876">
                  <c:v>2.2694799899999998</c:v>
                </c:pt>
                <c:pt idx="12877">
                  <c:v>2.2687480400000002</c:v>
                </c:pt>
                <c:pt idx="12878">
                  <c:v>2.2684574099999999</c:v>
                </c:pt>
                <c:pt idx="12879">
                  <c:v>2.2677855500000001</c:v>
                </c:pt>
                <c:pt idx="12880">
                  <c:v>2.2672746199999998</c:v>
                </c:pt>
                <c:pt idx="12881">
                  <c:v>2.2667832400000001</c:v>
                </c:pt>
                <c:pt idx="12882">
                  <c:v>2.2660915899999998</c:v>
                </c:pt>
                <c:pt idx="12883">
                  <c:v>2.2656703</c:v>
                </c:pt>
                <c:pt idx="12884">
                  <c:v>2.2652795299999999</c:v>
                </c:pt>
                <c:pt idx="12885">
                  <c:v>2.2649488400000002</c:v>
                </c:pt>
                <c:pt idx="12886">
                  <c:v>2.2645275599999999</c:v>
                </c:pt>
                <c:pt idx="12887">
                  <c:v>2.2638561699999999</c:v>
                </c:pt>
                <c:pt idx="12888">
                  <c:v>2.2632539299999999</c:v>
                </c:pt>
                <c:pt idx="12889">
                  <c:v>2.2630233799999999</c:v>
                </c:pt>
                <c:pt idx="12890">
                  <c:v>2.2624738199999999</c:v>
                </c:pt>
                <c:pt idx="12891">
                  <c:v>2.26210237</c:v>
                </c:pt>
                <c:pt idx="12892">
                  <c:v>2.2613279799999999</c:v>
                </c:pt>
                <c:pt idx="12893">
                  <c:v>2.2609188599999999</c:v>
                </c:pt>
                <c:pt idx="12894">
                  <c:v>2.2604076900000001</c:v>
                </c:pt>
                <c:pt idx="12895">
                  <c:v>2.25989628</c:v>
                </c:pt>
                <c:pt idx="12896">
                  <c:v>2.2593450499999999</c:v>
                </c:pt>
                <c:pt idx="12897">
                  <c:v>2.2588238700000001</c:v>
                </c:pt>
                <c:pt idx="12898">
                  <c:v>2.2583327299999998</c:v>
                </c:pt>
                <c:pt idx="12899">
                  <c:v>2.25790143</c:v>
                </c:pt>
                <c:pt idx="12900">
                  <c:v>2.2573602199999998</c:v>
                </c:pt>
                <c:pt idx="12901">
                  <c:v>2.2568388000000001</c:v>
                </c:pt>
                <c:pt idx="12902">
                  <c:v>2.25646806</c:v>
                </c:pt>
                <c:pt idx="12903">
                  <c:v>2.25584674</c:v>
                </c:pt>
                <c:pt idx="12904">
                  <c:v>2.2553453399999999</c:v>
                </c:pt>
                <c:pt idx="12905">
                  <c:v>2.2547538299999998</c:v>
                </c:pt>
                <c:pt idx="12906">
                  <c:v>2.2542424200000002</c:v>
                </c:pt>
                <c:pt idx="12907">
                  <c:v>2.2538216100000001</c:v>
                </c:pt>
                <c:pt idx="12908">
                  <c:v>2.25354075</c:v>
                </c:pt>
                <c:pt idx="12909">
                  <c:v>2.25294924</c:v>
                </c:pt>
                <c:pt idx="12910">
                  <c:v>2.2523276800000001</c:v>
                </c:pt>
                <c:pt idx="12911">
                  <c:v>2.2517464199999999</c:v>
                </c:pt>
                <c:pt idx="12912">
                  <c:v>2.2513656599999998</c:v>
                </c:pt>
                <c:pt idx="12913">
                  <c:v>2.2507641299999999</c:v>
                </c:pt>
                <c:pt idx="12914">
                  <c:v>2.2503128100000001</c:v>
                </c:pt>
                <c:pt idx="12915">
                  <c:v>2.2498717300000002</c:v>
                </c:pt>
                <c:pt idx="12916">
                  <c:v>2.24934053</c:v>
                </c:pt>
                <c:pt idx="12917">
                  <c:v>2.2490296399999998</c:v>
                </c:pt>
                <c:pt idx="12918">
                  <c:v>2.2484183299999998</c:v>
                </c:pt>
                <c:pt idx="12919">
                  <c:v>2.2478570900000001</c:v>
                </c:pt>
                <c:pt idx="12920">
                  <c:v>2.24729562</c:v>
                </c:pt>
                <c:pt idx="12921">
                  <c:v>2.2468845800000001</c:v>
                </c:pt>
                <c:pt idx="12922">
                  <c:v>2.2463633999999999</c:v>
                </c:pt>
                <c:pt idx="12923">
                  <c:v>2.2459220900000001</c:v>
                </c:pt>
                <c:pt idx="12924">
                  <c:v>2.2452106500000002</c:v>
                </c:pt>
                <c:pt idx="12925">
                  <c:v>2.2449398</c:v>
                </c:pt>
                <c:pt idx="12926">
                  <c:v>2.2443583</c:v>
                </c:pt>
                <c:pt idx="12927">
                  <c:v>2.2439575199999999</c:v>
                </c:pt>
                <c:pt idx="12928">
                  <c:v>2.2434961800000002</c:v>
                </c:pt>
                <c:pt idx="12929">
                  <c:v>2.2428648500000001</c:v>
                </c:pt>
                <c:pt idx="12930">
                  <c:v>2.2421631799999999</c:v>
                </c:pt>
                <c:pt idx="12931">
                  <c:v>2.2420027299999998</c:v>
                </c:pt>
                <c:pt idx="12932">
                  <c:v>2.2412307299999998</c:v>
                </c:pt>
                <c:pt idx="12933">
                  <c:v>2.24092007</c:v>
                </c:pt>
                <c:pt idx="12934">
                  <c:v>2.24035859</c:v>
                </c:pt>
                <c:pt idx="12935">
                  <c:v>2.2396366599999999</c:v>
                </c:pt>
                <c:pt idx="12936">
                  <c:v>2.23915577</c:v>
                </c:pt>
                <c:pt idx="12937">
                  <c:v>2.2386243299999999</c:v>
                </c:pt>
                <c:pt idx="12938">
                  <c:v>2.2382836300000002</c:v>
                </c:pt>
                <c:pt idx="12939">
                  <c:v>2.2378826100000002</c:v>
                </c:pt>
                <c:pt idx="12940">
                  <c:v>2.2373611900000001</c:v>
                </c:pt>
                <c:pt idx="12941">
                  <c:v>2.2369301300000002</c:v>
                </c:pt>
                <c:pt idx="12942">
                  <c:v>2.2362585099999999</c:v>
                </c:pt>
                <c:pt idx="12943">
                  <c:v>2.2358066999999999</c:v>
                </c:pt>
                <c:pt idx="12944">
                  <c:v>2.2355174999999998</c:v>
                </c:pt>
                <c:pt idx="12945">
                  <c:v>2.2349259899999998</c:v>
                </c:pt>
                <c:pt idx="12946">
                  <c:v>2.2341933300000001</c:v>
                </c:pt>
                <c:pt idx="12947">
                  <c:v>2.2339129400000002</c:v>
                </c:pt>
                <c:pt idx="12948">
                  <c:v>2.2332913900000002</c:v>
                </c:pt>
                <c:pt idx="12949">
                  <c:v>2.2327702</c:v>
                </c:pt>
                <c:pt idx="12950">
                  <c:v>2.2323389100000002</c:v>
                </c:pt>
                <c:pt idx="12951">
                  <c:v>2.23177767</c:v>
                </c:pt>
                <c:pt idx="12952">
                  <c:v>2.2312962999999999</c:v>
                </c:pt>
                <c:pt idx="12953">
                  <c:v>2.2305746100000001</c:v>
                </c:pt>
                <c:pt idx="12954">
                  <c:v>2.2301635700000002</c:v>
                </c:pt>
                <c:pt idx="12955">
                  <c:v>2.2300031200000001</c:v>
                </c:pt>
                <c:pt idx="12956">
                  <c:v>2.22923136</c:v>
                </c:pt>
                <c:pt idx="12957">
                  <c:v>2.2289104499999999</c:v>
                </c:pt>
                <c:pt idx="12958">
                  <c:v>2.2281386900000002</c:v>
                </c:pt>
                <c:pt idx="12959">
                  <c:v>2.2277276499999998</c:v>
                </c:pt>
                <c:pt idx="12960">
                  <c:v>2.2273869500000001</c:v>
                </c:pt>
                <c:pt idx="12961">
                  <c:v>2.2267754100000001</c:v>
                </c:pt>
                <c:pt idx="12962">
                  <c:v>2.2263343299999998</c:v>
                </c:pt>
                <c:pt idx="12963">
                  <c:v>2.2256023900000002</c:v>
                </c:pt>
                <c:pt idx="12964">
                  <c:v>2.2254118900000002</c:v>
                </c:pt>
                <c:pt idx="12965">
                  <c:v>2.2247803199999998</c:v>
                </c:pt>
                <c:pt idx="12966">
                  <c:v>2.2243092099999999</c:v>
                </c:pt>
                <c:pt idx="12967">
                  <c:v>2.2236576100000001</c:v>
                </c:pt>
                <c:pt idx="12968">
                  <c:v>2.2231564499999998</c:v>
                </c:pt>
                <c:pt idx="12969">
                  <c:v>2.2227253899999999</c:v>
                </c:pt>
                <c:pt idx="12970">
                  <c:v>2.2222240000000002</c:v>
                </c:pt>
                <c:pt idx="12971">
                  <c:v>2.2217931700000002</c:v>
                </c:pt>
                <c:pt idx="12972">
                  <c:v>2.2214722600000001</c:v>
                </c:pt>
                <c:pt idx="12973">
                  <c:v>2.2207505699999999</c:v>
                </c:pt>
                <c:pt idx="12974">
                  <c:v>2.2202193700000001</c:v>
                </c:pt>
                <c:pt idx="12975">
                  <c:v>2.2196478800000001</c:v>
                </c:pt>
                <c:pt idx="12976">
                  <c:v>2.21947742</c:v>
                </c:pt>
                <c:pt idx="12977">
                  <c:v>2.21890616</c:v>
                </c:pt>
                <c:pt idx="12978">
                  <c:v>2.21850514</c:v>
                </c:pt>
                <c:pt idx="12979">
                  <c:v>2.2178235100000001</c:v>
                </c:pt>
                <c:pt idx="12980">
                  <c:v>2.2174325000000001</c:v>
                </c:pt>
                <c:pt idx="12981">
                  <c:v>2.2167305900000001</c:v>
                </c:pt>
                <c:pt idx="12982">
                  <c:v>2.2160592100000001</c:v>
                </c:pt>
                <c:pt idx="12983">
                  <c:v>2.2157685800000002</c:v>
                </c:pt>
                <c:pt idx="12984">
                  <c:v>2.2155778399999999</c:v>
                </c:pt>
                <c:pt idx="12985">
                  <c:v>2.2147259699999999</c:v>
                </c:pt>
                <c:pt idx="12986">
                  <c:v>2.2142648700000001</c:v>
                </c:pt>
                <c:pt idx="12987">
                  <c:v>2.2139539699999999</c:v>
                </c:pt>
                <c:pt idx="12988">
                  <c:v>2.2132623200000001</c:v>
                </c:pt>
                <c:pt idx="12989">
                  <c:v>2.2128813300000001</c:v>
                </c:pt>
                <c:pt idx="12990">
                  <c:v>2.2122600100000001</c:v>
                </c:pt>
                <c:pt idx="12991">
                  <c:v>2.2117886499999999</c:v>
                </c:pt>
                <c:pt idx="12992">
                  <c:v>2.2112975100000001</c:v>
                </c:pt>
                <c:pt idx="12993">
                  <c:v>2.2108564400000001</c:v>
                </c:pt>
                <c:pt idx="12994">
                  <c:v>2.2104249</c:v>
                </c:pt>
                <c:pt idx="12995">
                  <c:v>2.2099442499999999</c:v>
                </c:pt>
                <c:pt idx="12996">
                  <c:v>2.2091419700000001</c:v>
                </c:pt>
                <c:pt idx="12997">
                  <c:v>2.2088615900000002</c:v>
                </c:pt>
                <c:pt idx="12998">
                  <c:v>2.2083110800000001</c:v>
                </c:pt>
                <c:pt idx="12999">
                  <c:v>2.2076785600000002</c:v>
                </c:pt>
                <c:pt idx="13000">
                  <c:v>2.20752835</c:v>
                </c:pt>
                <c:pt idx="13001">
                  <c:v>2.20673633</c:v>
                </c:pt>
                <c:pt idx="13002">
                  <c:v>2.2063050299999998</c:v>
                </c:pt>
                <c:pt idx="13003">
                  <c:v>2.2058041099999999</c:v>
                </c:pt>
                <c:pt idx="13004">
                  <c:v>2.20555353</c:v>
                </c:pt>
                <c:pt idx="13005">
                  <c:v>2.2048215899999999</c:v>
                </c:pt>
                <c:pt idx="13006">
                  <c:v>2.20416999</c:v>
                </c:pt>
                <c:pt idx="13007">
                  <c:v>2.2035987399999999</c:v>
                </c:pt>
                <c:pt idx="13008">
                  <c:v>2.20314765</c:v>
                </c:pt>
                <c:pt idx="13009">
                  <c:v>2.20275664</c:v>
                </c:pt>
                <c:pt idx="13010">
                  <c:v>2.20238566</c:v>
                </c:pt>
                <c:pt idx="13011">
                  <c:v>2.2016439399999999</c:v>
                </c:pt>
                <c:pt idx="13012">
                  <c:v>2.2012729599999998</c:v>
                </c:pt>
                <c:pt idx="13013">
                  <c:v>2.2007014800000002</c:v>
                </c:pt>
                <c:pt idx="13014">
                  <c:v>2.2003805600000002</c:v>
                </c:pt>
                <c:pt idx="13015">
                  <c:v>2.1999497400000001</c:v>
                </c:pt>
                <c:pt idx="13016">
                  <c:v>2.1992580899999998</c:v>
                </c:pt>
                <c:pt idx="13017">
                  <c:v>2.1988768599999999</c:v>
                </c:pt>
                <c:pt idx="13018">
                  <c:v>2.1983356500000002</c:v>
                </c:pt>
                <c:pt idx="13019">
                  <c:v>2.19796491</c:v>
                </c:pt>
                <c:pt idx="13020">
                  <c:v>2.19725299</c:v>
                </c:pt>
                <c:pt idx="13021">
                  <c:v>2.19669151</c:v>
                </c:pt>
                <c:pt idx="13022">
                  <c:v>2.1961505400000001</c:v>
                </c:pt>
                <c:pt idx="13023">
                  <c:v>2.1957795600000001</c:v>
                </c:pt>
                <c:pt idx="13024">
                  <c:v>2.1954186</c:v>
                </c:pt>
                <c:pt idx="13025">
                  <c:v>2.1949076700000001</c:v>
                </c:pt>
                <c:pt idx="13026">
                  <c:v>2.1943860100000001</c:v>
                </c:pt>
                <c:pt idx="13027">
                  <c:v>2.1937847100000001</c:v>
                </c:pt>
                <c:pt idx="13028">
                  <c:v>2.1934037200000001</c:v>
                </c:pt>
                <c:pt idx="13029">
                  <c:v>2.1927921800000001</c:v>
                </c:pt>
                <c:pt idx="13030">
                  <c:v>2.1923711300000002</c:v>
                </c:pt>
                <c:pt idx="13031">
                  <c:v>2.1917295499999998</c:v>
                </c:pt>
                <c:pt idx="13032">
                  <c:v>2.1913285299999998</c:v>
                </c:pt>
                <c:pt idx="13033">
                  <c:v>2.1907873200000001</c:v>
                </c:pt>
                <c:pt idx="13034">
                  <c:v>2.1904263500000001</c:v>
                </c:pt>
                <c:pt idx="13035">
                  <c:v>2.1898348300000001</c:v>
                </c:pt>
                <c:pt idx="13036">
                  <c:v>2.1892936199999999</c:v>
                </c:pt>
                <c:pt idx="13037">
                  <c:v>2.18865204</c:v>
                </c:pt>
                <c:pt idx="13038">
                  <c:v>2.1882309900000001</c:v>
                </c:pt>
                <c:pt idx="13039">
                  <c:v>2.1878099400000002</c:v>
                </c:pt>
                <c:pt idx="13040">
                  <c:v>2.1874189400000001</c:v>
                </c:pt>
                <c:pt idx="13041">
                  <c:v>2.18688774</c:v>
                </c:pt>
                <c:pt idx="13042">
                  <c:v>2.1863262699999999</c:v>
                </c:pt>
                <c:pt idx="13043">
                  <c:v>2.18571472</c:v>
                </c:pt>
                <c:pt idx="13044">
                  <c:v>2.1852536200000001</c:v>
                </c:pt>
                <c:pt idx="13045">
                  <c:v>2.18465233</c:v>
                </c:pt>
                <c:pt idx="13046">
                  <c:v>2.1842009999999998</c:v>
                </c:pt>
                <c:pt idx="13047">
                  <c:v>2.1839208600000002</c:v>
                </c:pt>
                <c:pt idx="13048">
                  <c:v>2.1832292099999999</c:v>
                </c:pt>
                <c:pt idx="13049">
                  <c:v>2.1827969600000001</c:v>
                </c:pt>
                <c:pt idx="13050">
                  <c:v>2.1823768600000002</c:v>
                </c:pt>
                <c:pt idx="13051">
                  <c:v>2.18171501</c:v>
                </c:pt>
                <c:pt idx="13052">
                  <c:v>2.1812338800000002</c:v>
                </c:pt>
                <c:pt idx="13053">
                  <c:v>2.1807124600000001</c:v>
                </c:pt>
                <c:pt idx="13054">
                  <c:v>2.1804220700000001</c:v>
                </c:pt>
                <c:pt idx="13055">
                  <c:v>2.1798105200000002</c:v>
                </c:pt>
                <c:pt idx="13056">
                  <c:v>2.1792891000000001</c:v>
                </c:pt>
                <c:pt idx="13057">
                  <c:v>2.1787176100000001</c:v>
                </c:pt>
                <c:pt idx="13058">
                  <c:v>2.1783769099999999</c:v>
                </c:pt>
                <c:pt idx="13059">
                  <c:v>2.1777853999999999</c:v>
                </c:pt>
                <c:pt idx="13060">
                  <c:v>2.17733431</c:v>
                </c:pt>
                <c:pt idx="13061">
                  <c:v>2.1768729699999998</c:v>
                </c:pt>
                <c:pt idx="13062">
                  <c:v>2.1762316199999998</c:v>
                </c:pt>
                <c:pt idx="13063">
                  <c:v>2.1758506299999998</c:v>
                </c:pt>
                <c:pt idx="13064">
                  <c:v>2.1753995399999999</c:v>
                </c:pt>
                <c:pt idx="13065">
                  <c:v>2.1748683500000001</c:v>
                </c:pt>
                <c:pt idx="13066">
                  <c:v>2.1744873500000002</c:v>
                </c:pt>
                <c:pt idx="13067">
                  <c:v>2.1738860600000001</c:v>
                </c:pt>
                <c:pt idx="13068">
                  <c:v>2.1733748899999998</c:v>
                </c:pt>
                <c:pt idx="13069">
                  <c:v>2.17277312</c:v>
                </c:pt>
                <c:pt idx="13070">
                  <c:v>2.1723823499999999</c:v>
                </c:pt>
                <c:pt idx="13071">
                  <c:v>2.1717808199999999</c:v>
                </c:pt>
                <c:pt idx="13072">
                  <c:v>2.17139959</c:v>
                </c:pt>
                <c:pt idx="13073">
                  <c:v>2.1706879099999998</c:v>
                </c:pt>
                <c:pt idx="13074">
                  <c:v>2.1703574699999999</c:v>
                </c:pt>
                <c:pt idx="13075">
                  <c:v>2.1699264</c:v>
                </c:pt>
                <c:pt idx="13076">
                  <c:v>2.1692244999999999</c:v>
                </c:pt>
                <c:pt idx="13077">
                  <c:v>2.1689941899999998</c:v>
                </c:pt>
                <c:pt idx="13078">
                  <c:v>2.16837239</c:v>
                </c:pt>
                <c:pt idx="13079">
                  <c:v>2.1675102700000002</c:v>
                </c:pt>
                <c:pt idx="13080">
                  <c:v>2.1672296499999999</c:v>
                </c:pt>
                <c:pt idx="13081">
                  <c:v>2.1668186199999999</c:v>
                </c:pt>
                <c:pt idx="13082">
                  <c:v>2.1662771699999999</c:v>
                </c:pt>
                <c:pt idx="13083">
                  <c:v>2.16576624</c:v>
                </c:pt>
                <c:pt idx="13084">
                  <c:v>2.1652147799999999</c:v>
                </c:pt>
                <c:pt idx="13085">
                  <c:v>2.1647734600000001</c:v>
                </c:pt>
                <c:pt idx="13086">
                  <c:v>2.1643424000000002</c:v>
                </c:pt>
                <c:pt idx="13087">
                  <c:v>2.16380119</c:v>
                </c:pt>
                <c:pt idx="13088">
                  <c:v>2.1633601200000001</c:v>
                </c:pt>
                <c:pt idx="13089">
                  <c:v>2.1627388000000001</c:v>
                </c:pt>
                <c:pt idx="13090">
                  <c:v>2.1624679599999999</c:v>
                </c:pt>
                <c:pt idx="13091">
                  <c:v>2.16198683</c:v>
                </c:pt>
                <c:pt idx="13092">
                  <c:v>2.1613853000000001</c:v>
                </c:pt>
                <c:pt idx="13093">
                  <c:v>2.1608138100000001</c:v>
                </c:pt>
                <c:pt idx="13094">
                  <c:v>2.1603226699999998</c:v>
                </c:pt>
                <c:pt idx="13095">
                  <c:v>2.1597714400000001</c:v>
                </c:pt>
                <c:pt idx="13096">
                  <c:v>2.15921998</c:v>
                </c:pt>
                <c:pt idx="13097">
                  <c:v>2.15863848</c:v>
                </c:pt>
                <c:pt idx="13098">
                  <c:v>2.1582477099999999</c:v>
                </c:pt>
                <c:pt idx="13099">
                  <c:v>2.1578962800000001</c:v>
                </c:pt>
                <c:pt idx="13100">
                  <c:v>2.1573455300000002</c:v>
                </c:pt>
                <c:pt idx="13101">
                  <c:v>2.1566143000000002</c:v>
                </c:pt>
                <c:pt idx="13102">
                  <c:v>2.1560525899999998</c:v>
                </c:pt>
                <c:pt idx="13103">
                  <c:v>2.1557414499999998</c:v>
                </c:pt>
                <c:pt idx="13104">
                  <c:v>2.15525031</c:v>
                </c:pt>
                <c:pt idx="13105">
                  <c:v>2.1548993599999999</c:v>
                </c:pt>
                <c:pt idx="13106">
                  <c:v>2.1543281099999998</c:v>
                </c:pt>
                <c:pt idx="13107">
                  <c:v>2.1536366899999999</c:v>
                </c:pt>
                <c:pt idx="13108">
                  <c:v>2.1535561099999998</c:v>
                </c:pt>
                <c:pt idx="13109">
                  <c:v>2.1528244000000001</c:v>
                </c:pt>
                <c:pt idx="13110">
                  <c:v>2.1522028400000002</c:v>
                </c:pt>
                <c:pt idx="13111">
                  <c:v>2.1517515199999999</c:v>
                </c:pt>
                <c:pt idx="13112">
                  <c:v>2.1512005300000001</c:v>
                </c:pt>
                <c:pt idx="13113">
                  <c:v>2.1507492099999999</c:v>
                </c:pt>
                <c:pt idx="13114">
                  <c:v>2.1501276499999999</c:v>
                </c:pt>
                <c:pt idx="13115">
                  <c:v>2.1495866800000001</c:v>
                </c:pt>
                <c:pt idx="13116">
                  <c:v>2.1492054500000002</c:v>
                </c:pt>
                <c:pt idx="13117">
                  <c:v>2.1487243199999999</c:v>
                </c:pt>
                <c:pt idx="13118">
                  <c:v>2.14811277</c:v>
                </c:pt>
                <c:pt idx="13119">
                  <c:v>2.1477918599999999</c:v>
                </c:pt>
                <c:pt idx="13120">
                  <c:v>2.14706039</c:v>
                </c:pt>
                <c:pt idx="13121">
                  <c:v>2.1465589999999999</c:v>
                </c:pt>
                <c:pt idx="13122">
                  <c:v>2.14627838</c:v>
                </c:pt>
                <c:pt idx="13123">
                  <c:v>2.1457371699999999</c:v>
                </c:pt>
                <c:pt idx="13124">
                  <c:v>2.14506555</c:v>
                </c:pt>
                <c:pt idx="13125">
                  <c:v>2.1446545100000001</c:v>
                </c:pt>
                <c:pt idx="13126">
                  <c:v>2.1442234500000001</c:v>
                </c:pt>
                <c:pt idx="13127">
                  <c:v>2.14345169</c:v>
                </c:pt>
                <c:pt idx="13128">
                  <c:v>2.1431005000000001</c:v>
                </c:pt>
                <c:pt idx="13129">
                  <c:v>2.1426496500000001</c:v>
                </c:pt>
                <c:pt idx="13130">
                  <c:v>2.1422486300000001</c:v>
                </c:pt>
                <c:pt idx="13131">
                  <c:v>2.1416168199999999</c:v>
                </c:pt>
                <c:pt idx="13132">
                  <c:v>2.14112568</c:v>
                </c:pt>
                <c:pt idx="13133">
                  <c:v>2.1408050099999998</c:v>
                </c:pt>
                <c:pt idx="13134">
                  <c:v>2.1402335199999998</c:v>
                </c:pt>
                <c:pt idx="13135">
                  <c:v>2.13972235</c:v>
                </c:pt>
                <c:pt idx="13136">
                  <c:v>2.1391611099999999</c:v>
                </c:pt>
                <c:pt idx="13137">
                  <c:v>2.1388802500000001</c:v>
                </c:pt>
                <c:pt idx="13138">
                  <c:v>2.1381683300000001</c:v>
                </c:pt>
                <c:pt idx="13139">
                  <c:v>2.1376273600000002</c:v>
                </c:pt>
                <c:pt idx="13140">
                  <c:v>2.1370458600000002</c:v>
                </c:pt>
                <c:pt idx="13141">
                  <c:v>2.1367251899999999</c:v>
                </c:pt>
                <c:pt idx="13142">
                  <c:v>2.13621354</c:v>
                </c:pt>
                <c:pt idx="13143">
                  <c:v>2.1356725700000001</c:v>
                </c:pt>
                <c:pt idx="13144">
                  <c:v>2.1351912</c:v>
                </c:pt>
                <c:pt idx="13145">
                  <c:v>2.13478017</c:v>
                </c:pt>
                <c:pt idx="13146">
                  <c:v>2.1342489699999998</c:v>
                </c:pt>
                <c:pt idx="13147">
                  <c:v>2.1337375600000001</c:v>
                </c:pt>
                <c:pt idx="13148">
                  <c:v>2.1334268999999999</c:v>
                </c:pt>
                <c:pt idx="13149">
                  <c:v>2.13272548</c:v>
                </c:pt>
                <c:pt idx="13150">
                  <c:v>2.13240433</c:v>
                </c:pt>
                <c:pt idx="13151">
                  <c:v>2.1315929900000001</c:v>
                </c:pt>
                <c:pt idx="13152">
                  <c:v>2.1312224899999999</c:v>
                </c:pt>
                <c:pt idx="13153">
                  <c:v>2.1307706799999999</c:v>
                </c:pt>
                <c:pt idx="13154">
                  <c:v>2.13017893</c:v>
                </c:pt>
                <c:pt idx="13155">
                  <c:v>2.1297283199999999</c:v>
                </c:pt>
                <c:pt idx="13156">
                  <c:v>2.1292967799999998</c:v>
                </c:pt>
                <c:pt idx="13157">
                  <c:v>2.1286551999999999</c:v>
                </c:pt>
                <c:pt idx="13158">
                  <c:v>2.1283645600000001</c:v>
                </c:pt>
                <c:pt idx="13159">
                  <c:v>2.1278634099999998</c:v>
                </c:pt>
                <c:pt idx="13160">
                  <c:v>2.12719178</c:v>
                </c:pt>
                <c:pt idx="13161">
                  <c:v>2.1266603499999999</c:v>
                </c:pt>
                <c:pt idx="13162">
                  <c:v>2.1261489400000002</c:v>
                </c:pt>
                <c:pt idx="13163">
                  <c:v>2.12580824</c:v>
                </c:pt>
                <c:pt idx="13164">
                  <c:v>2.1252570199999998</c:v>
                </c:pt>
                <c:pt idx="13165">
                  <c:v>2.1248760199999999</c:v>
                </c:pt>
                <c:pt idx="13166">
                  <c:v>2.1241643400000001</c:v>
                </c:pt>
                <c:pt idx="13167">
                  <c:v>2.1236829799999999</c:v>
                </c:pt>
                <c:pt idx="13168">
                  <c:v>2.1233222500000002</c:v>
                </c:pt>
                <c:pt idx="13169">
                  <c:v>2.1228311099999999</c:v>
                </c:pt>
                <c:pt idx="13170">
                  <c:v>2.1222193200000001</c:v>
                </c:pt>
                <c:pt idx="13171">
                  <c:v>2.1217882600000002</c:v>
                </c:pt>
                <c:pt idx="13172">
                  <c:v>2.1211469200000002</c:v>
                </c:pt>
                <c:pt idx="13173">
                  <c:v>2.1206757999999999</c:v>
                </c:pt>
                <c:pt idx="13174">
                  <c:v>2.1201443699999998</c:v>
                </c:pt>
                <c:pt idx="13175">
                  <c:v>2.1199037999999999</c:v>
                </c:pt>
                <c:pt idx="13176">
                  <c:v>2.11904168</c:v>
                </c:pt>
                <c:pt idx="13177">
                  <c:v>2.1188612</c:v>
                </c:pt>
                <c:pt idx="13178">
                  <c:v>2.1183800700000002</c:v>
                </c:pt>
                <c:pt idx="13179">
                  <c:v>2.1176784</c:v>
                </c:pt>
                <c:pt idx="13180">
                  <c:v>2.1171970400000002</c:v>
                </c:pt>
                <c:pt idx="13181">
                  <c:v>2.11685634</c:v>
                </c:pt>
                <c:pt idx="13182">
                  <c:v>2.1163351499999998</c:v>
                </c:pt>
                <c:pt idx="13183">
                  <c:v>2.1158940799999999</c:v>
                </c:pt>
                <c:pt idx="13184">
                  <c:v>2.1153325999999999</c:v>
                </c:pt>
                <c:pt idx="13185">
                  <c:v>2.1148014100000001</c:v>
                </c:pt>
                <c:pt idx="13186">
                  <c:v>2.1143803600000002</c:v>
                </c:pt>
                <c:pt idx="13187">
                  <c:v>2.1138289000000001</c:v>
                </c:pt>
                <c:pt idx="13188">
                  <c:v>2.11326766</c:v>
                </c:pt>
                <c:pt idx="13189">
                  <c:v>2.1129968200000002</c:v>
                </c:pt>
                <c:pt idx="13190">
                  <c:v>2.11229515</c:v>
                </c:pt>
                <c:pt idx="13191">
                  <c:v>2.1118741000000001</c:v>
                </c:pt>
                <c:pt idx="13192">
                  <c:v>2.1118144999999999</c:v>
                </c:pt>
              </c:numCache>
            </c:numRef>
          </c:xVal>
          <c:yVal>
            <c:numRef>
              <c:f>'Zyklische Voltametrie'!$J$41:$J$13233</c:f>
              <c:numCache>
                <c:formatCode>General</c:formatCode>
                <c:ptCount val="13193"/>
                <c:pt idx="0">
                  <c:v>-4.8592485487461E-2</c:v>
                </c:pt>
                <c:pt idx="1">
                  <c:v>-4.7268395215117602E-2</c:v>
                </c:pt>
                <c:pt idx="2">
                  <c:v>-4.5534058037446902E-2</c:v>
                </c:pt>
                <c:pt idx="3">
                  <c:v>-4.4541342688413997E-2</c:v>
                </c:pt>
                <c:pt idx="4">
                  <c:v>-4.3965850820919999E-2</c:v>
                </c:pt>
                <c:pt idx="5">
                  <c:v>-4.3611072275477197E-2</c:v>
                </c:pt>
                <c:pt idx="6">
                  <c:v>-4.3512746332756501E-2</c:v>
                </c:pt>
                <c:pt idx="7">
                  <c:v>-4.3271049207154098E-2</c:v>
                </c:pt>
                <c:pt idx="8">
                  <c:v>-4.3139720965211098E-2</c:v>
                </c:pt>
                <c:pt idx="9">
                  <c:v>-4.3184332807288499E-2</c:v>
                </c:pt>
                <c:pt idx="10">
                  <c:v>-4.3053582344841898E-2</c:v>
                </c:pt>
                <c:pt idx="11">
                  <c:v>-4.2985229981238597E-2</c:v>
                </c:pt>
                <c:pt idx="12">
                  <c:v>-4.3130757801354197E-2</c:v>
                </c:pt>
                <c:pt idx="13">
                  <c:v>-4.3053557048551801E-2</c:v>
                </c:pt>
                <c:pt idx="14">
                  <c:v>-4.3015357068119001E-2</c:v>
                </c:pt>
                <c:pt idx="15">
                  <c:v>-4.3085801463651797E-2</c:v>
                </c:pt>
                <c:pt idx="16">
                  <c:v>-4.3098110695912899E-2</c:v>
                </c:pt>
                <c:pt idx="17">
                  <c:v>-4.3046717347654799E-2</c:v>
                </c:pt>
                <c:pt idx="18">
                  <c:v>-4.3117813698093803E-2</c:v>
                </c:pt>
                <c:pt idx="19">
                  <c:v>-4.3179847814220101E-2</c:v>
                </c:pt>
                <c:pt idx="20">
                  <c:v>-4.3141360511071897E-2</c:v>
                </c:pt>
                <c:pt idx="21">
                  <c:v>-4.3124175843937899E-2</c:v>
                </c:pt>
                <c:pt idx="22">
                  <c:v>-4.3207757349591501E-2</c:v>
                </c:pt>
                <c:pt idx="23">
                  <c:v>-4.3188583978917602E-2</c:v>
                </c:pt>
                <c:pt idx="24">
                  <c:v>-4.3151057461121599E-2</c:v>
                </c:pt>
                <c:pt idx="25">
                  <c:v>-4.3336850794730798E-2</c:v>
                </c:pt>
                <c:pt idx="26">
                  <c:v>-4.3283860645412099E-2</c:v>
                </c:pt>
                <c:pt idx="27">
                  <c:v>-4.3246928272613602E-2</c:v>
                </c:pt>
                <c:pt idx="28">
                  <c:v>-4.3164740452387801E-2</c:v>
                </c:pt>
                <c:pt idx="29">
                  <c:v>-4.3185446139735503E-2</c:v>
                </c:pt>
                <c:pt idx="30">
                  <c:v>-4.3184012523852303E-2</c:v>
                </c:pt>
                <c:pt idx="31">
                  <c:v>-4.3336344358976903E-2</c:v>
                </c:pt>
                <c:pt idx="32">
                  <c:v>-4.3377546050275502E-2</c:v>
                </c:pt>
                <c:pt idx="33">
                  <c:v>-4.3327347307543701E-2</c:v>
                </c:pt>
                <c:pt idx="34">
                  <c:v>-4.3388017889810802E-2</c:v>
                </c:pt>
                <c:pt idx="35">
                  <c:v>-4.3468697530139801E-2</c:v>
                </c:pt>
                <c:pt idx="36">
                  <c:v>-4.3437789174883203E-2</c:v>
                </c:pt>
                <c:pt idx="37">
                  <c:v>-4.3437400095475302E-2</c:v>
                </c:pt>
                <c:pt idx="38">
                  <c:v>-4.3607943798027203E-2</c:v>
                </c:pt>
                <c:pt idx="39">
                  <c:v>-4.35594286342771E-2</c:v>
                </c:pt>
                <c:pt idx="40">
                  <c:v>-4.3522835961387903E-2</c:v>
                </c:pt>
                <c:pt idx="41">
                  <c:v>-4.33937266934665E-2</c:v>
                </c:pt>
                <c:pt idx="42">
                  <c:v>-4.3410293602695098E-2</c:v>
                </c:pt>
                <c:pt idx="43">
                  <c:v>-4.3424808294124401E-2</c:v>
                </c:pt>
                <c:pt idx="44">
                  <c:v>-4.3650958803482201E-2</c:v>
                </c:pt>
                <c:pt idx="45">
                  <c:v>-4.3607578758383198E-2</c:v>
                </c:pt>
                <c:pt idx="46">
                  <c:v>-4.3595277277442203E-2</c:v>
                </c:pt>
                <c:pt idx="47">
                  <c:v>-4.3706568666190597E-2</c:v>
                </c:pt>
                <c:pt idx="48">
                  <c:v>-4.3717712299743201E-2</c:v>
                </c:pt>
                <c:pt idx="49">
                  <c:v>-4.370041093595E-2</c:v>
                </c:pt>
                <c:pt idx="50">
                  <c:v>-4.3760028037164903E-2</c:v>
                </c:pt>
                <c:pt idx="51">
                  <c:v>-4.3859627612012897E-2</c:v>
                </c:pt>
                <c:pt idx="52">
                  <c:v>-4.38028120455176E-2</c:v>
                </c:pt>
                <c:pt idx="53">
                  <c:v>-4.3770040598853102E-2</c:v>
                </c:pt>
                <c:pt idx="54">
                  <c:v>-4.37145983062995E-2</c:v>
                </c:pt>
                <c:pt idx="55">
                  <c:v>-4.37182783401414E-2</c:v>
                </c:pt>
                <c:pt idx="56">
                  <c:v>-4.3708447599783498E-2</c:v>
                </c:pt>
                <c:pt idx="57">
                  <c:v>-4.3938584489903197E-2</c:v>
                </c:pt>
                <c:pt idx="58">
                  <c:v>-4.3906585129055403E-2</c:v>
                </c:pt>
                <c:pt idx="59">
                  <c:v>-4.3889245920581903E-2</c:v>
                </c:pt>
                <c:pt idx="60">
                  <c:v>-4.4014097084679397E-2</c:v>
                </c:pt>
                <c:pt idx="61">
                  <c:v>-4.3994106140200398E-2</c:v>
                </c:pt>
                <c:pt idx="62">
                  <c:v>-4.3951409961166102E-2</c:v>
                </c:pt>
                <c:pt idx="63">
                  <c:v>-4.4090033750539798E-2</c:v>
                </c:pt>
                <c:pt idx="64">
                  <c:v>-4.4098387662162397E-2</c:v>
                </c:pt>
                <c:pt idx="65">
                  <c:v>-4.4058134233041502E-2</c:v>
                </c:pt>
                <c:pt idx="66">
                  <c:v>-4.4124347012257502E-2</c:v>
                </c:pt>
                <c:pt idx="67">
                  <c:v>-4.4194382566880998E-2</c:v>
                </c:pt>
                <c:pt idx="68">
                  <c:v>-4.4148024627550901E-2</c:v>
                </c:pt>
                <c:pt idx="69">
                  <c:v>-4.4120348514600997E-2</c:v>
                </c:pt>
                <c:pt idx="70">
                  <c:v>-4.42949481754717E-2</c:v>
                </c:pt>
                <c:pt idx="71">
                  <c:v>-4.4240797860159803E-2</c:v>
                </c:pt>
                <c:pt idx="72">
                  <c:v>-4.4217665233493998E-2</c:v>
                </c:pt>
                <c:pt idx="73">
                  <c:v>-4.43640402809252E-2</c:v>
                </c:pt>
                <c:pt idx="74">
                  <c:v>-4.4311611486288399E-2</c:v>
                </c:pt>
                <c:pt idx="75">
                  <c:v>-4.4262735881299399E-2</c:v>
                </c:pt>
                <c:pt idx="76">
                  <c:v>-4.4456870120484299E-2</c:v>
                </c:pt>
                <c:pt idx="77">
                  <c:v>-4.44009114871734E-2</c:v>
                </c:pt>
                <c:pt idx="78">
                  <c:v>-4.4359774212353001E-2</c:v>
                </c:pt>
                <c:pt idx="79">
                  <c:v>-4.4293272144083601E-2</c:v>
                </c:pt>
                <c:pt idx="80">
                  <c:v>-4.4270038973384801E-2</c:v>
                </c:pt>
                <c:pt idx="81">
                  <c:v>-4.42809386295267E-2</c:v>
                </c:pt>
                <c:pt idx="82">
                  <c:v>-4.43750216897267E-2</c:v>
                </c:pt>
                <c:pt idx="83">
                  <c:v>-4.44804876363682E-2</c:v>
                </c:pt>
                <c:pt idx="84">
                  <c:v>-4.4430983408043898E-2</c:v>
                </c:pt>
                <c:pt idx="85">
                  <c:v>-4.4441234320402097E-2</c:v>
                </c:pt>
                <c:pt idx="86">
                  <c:v>-4.4565648791225099E-2</c:v>
                </c:pt>
                <c:pt idx="87">
                  <c:v>-4.4518109702039399E-2</c:v>
                </c:pt>
                <c:pt idx="88">
                  <c:v>-4.4496710256983797E-2</c:v>
                </c:pt>
                <c:pt idx="89">
                  <c:v>-4.4698882508479497E-2</c:v>
                </c:pt>
                <c:pt idx="90">
                  <c:v>-4.4637319205018199E-2</c:v>
                </c:pt>
                <c:pt idx="91">
                  <c:v>-4.45991135396374E-2</c:v>
                </c:pt>
                <c:pt idx="92">
                  <c:v>-4.4692697672871901E-2</c:v>
                </c:pt>
                <c:pt idx="93">
                  <c:v>-4.4650827262860897E-2</c:v>
                </c:pt>
                <c:pt idx="94">
                  <c:v>-4.4637224792192398E-2</c:v>
                </c:pt>
                <c:pt idx="95">
                  <c:v>-4.4769628458501E-2</c:v>
                </c:pt>
                <c:pt idx="96">
                  <c:v>-4.4778972136555198E-2</c:v>
                </c:pt>
                <c:pt idx="97">
                  <c:v>-4.4743967465668298E-2</c:v>
                </c:pt>
                <c:pt idx="98">
                  <c:v>-4.4783997776297303E-2</c:v>
                </c:pt>
                <c:pt idx="99">
                  <c:v>-4.48447392554953E-2</c:v>
                </c:pt>
                <c:pt idx="100">
                  <c:v>-4.4809523591538697E-2</c:v>
                </c:pt>
                <c:pt idx="101">
                  <c:v>-4.4800847409836302E-2</c:v>
                </c:pt>
                <c:pt idx="102">
                  <c:v>-4.4946745688018E-2</c:v>
                </c:pt>
                <c:pt idx="103">
                  <c:v>-4.4897341479857897E-2</c:v>
                </c:pt>
                <c:pt idx="104">
                  <c:v>-4.4861478265374802E-2</c:v>
                </c:pt>
                <c:pt idx="105">
                  <c:v>-4.4785890126756003E-2</c:v>
                </c:pt>
                <c:pt idx="106">
                  <c:v>-4.4782564276829299E-2</c:v>
                </c:pt>
                <c:pt idx="107">
                  <c:v>-4.4789891903443797E-2</c:v>
                </c:pt>
                <c:pt idx="108">
                  <c:v>-4.4991894625127503E-2</c:v>
                </c:pt>
                <c:pt idx="109">
                  <c:v>-4.4964354213637599E-2</c:v>
                </c:pt>
                <c:pt idx="110">
                  <c:v>-4.4956099144959398E-2</c:v>
                </c:pt>
                <c:pt idx="111">
                  <c:v>-4.5048818273547502E-2</c:v>
                </c:pt>
                <c:pt idx="112">
                  <c:v>-4.5044953663212497E-2</c:v>
                </c:pt>
                <c:pt idx="113">
                  <c:v>-4.5004829968092901E-2</c:v>
                </c:pt>
                <c:pt idx="114">
                  <c:v>-4.5083937338239198E-2</c:v>
                </c:pt>
                <c:pt idx="115">
                  <c:v>-4.5157899369153098E-2</c:v>
                </c:pt>
                <c:pt idx="116">
                  <c:v>-4.5120061511659801E-2</c:v>
                </c:pt>
                <c:pt idx="117">
                  <c:v>-4.5101514860677198E-2</c:v>
                </c:pt>
                <c:pt idx="118">
                  <c:v>-4.5253388025610901E-2</c:v>
                </c:pt>
                <c:pt idx="119">
                  <c:v>-4.51842444599607E-2</c:v>
                </c:pt>
                <c:pt idx="120">
                  <c:v>-4.51641753898002E-2</c:v>
                </c:pt>
                <c:pt idx="121">
                  <c:v>-4.5364390903463003E-2</c:v>
                </c:pt>
                <c:pt idx="122">
                  <c:v>-4.5301262803453299E-2</c:v>
                </c:pt>
                <c:pt idx="123">
                  <c:v>-4.5252418747016597E-2</c:v>
                </c:pt>
                <c:pt idx="124">
                  <c:v>-4.5398426358588102E-2</c:v>
                </c:pt>
                <c:pt idx="125">
                  <c:v>-4.5333795230059599E-2</c:v>
                </c:pt>
                <c:pt idx="126">
                  <c:v>-4.5306607149541399E-2</c:v>
                </c:pt>
                <c:pt idx="127">
                  <c:v>-4.5433394960127799E-2</c:v>
                </c:pt>
                <c:pt idx="128">
                  <c:v>-4.5445259437353003E-2</c:v>
                </c:pt>
                <c:pt idx="129">
                  <c:v>-4.5398417598334899E-2</c:v>
                </c:pt>
                <c:pt idx="130">
                  <c:v>-4.5343530403139799E-2</c:v>
                </c:pt>
                <c:pt idx="131">
                  <c:v>-4.5284772757440798E-2</c:v>
                </c:pt>
                <c:pt idx="132">
                  <c:v>-4.5306800699715301E-2</c:v>
                </c:pt>
                <c:pt idx="133">
                  <c:v>-4.5335050846915602E-2</c:v>
                </c:pt>
                <c:pt idx="134">
                  <c:v>-4.5511844276916201E-2</c:v>
                </c:pt>
                <c:pt idx="135">
                  <c:v>-4.54765731992667E-2</c:v>
                </c:pt>
                <c:pt idx="136">
                  <c:v>-4.5450761419488103E-2</c:v>
                </c:pt>
                <c:pt idx="137">
                  <c:v>-4.5624393145165802E-2</c:v>
                </c:pt>
                <c:pt idx="138">
                  <c:v>-4.55618569491585E-2</c:v>
                </c:pt>
                <c:pt idx="139">
                  <c:v>-4.55259499140084E-2</c:v>
                </c:pt>
                <c:pt idx="140">
                  <c:v>-4.5704950209862198E-2</c:v>
                </c:pt>
                <c:pt idx="141">
                  <c:v>-4.5686427775459899E-2</c:v>
                </c:pt>
                <c:pt idx="142">
                  <c:v>-4.5645610885306401E-2</c:v>
                </c:pt>
                <c:pt idx="143">
                  <c:v>-4.5701739087235002E-2</c:v>
                </c:pt>
                <c:pt idx="144">
                  <c:v>-4.5678813359700102E-2</c:v>
                </c:pt>
                <c:pt idx="145">
                  <c:v>-4.56527797990324E-2</c:v>
                </c:pt>
                <c:pt idx="146">
                  <c:v>-4.5732564157030302E-2</c:v>
                </c:pt>
                <c:pt idx="147">
                  <c:v>-4.5817018573870799E-2</c:v>
                </c:pt>
                <c:pt idx="148">
                  <c:v>-4.5756920599766701E-2</c:v>
                </c:pt>
                <c:pt idx="149">
                  <c:v>-4.5774001075187698E-2</c:v>
                </c:pt>
                <c:pt idx="150">
                  <c:v>-4.5875160954892698E-2</c:v>
                </c:pt>
                <c:pt idx="151">
                  <c:v>-4.5823329273844103E-2</c:v>
                </c:pt>
                <c:pt idx="152">
                  <c:v>-4.5799420554734002E-2</c:v>
                </c:pt>
                <c:pt idx="153">
                  <c:v>-4.5982915452138201E-2</c:v>
                </c:pt>
                <c:pt idx="154">
                  <c:v>-4.5937765059837203E-2</c:v>
                </c:pt>
                <c:pt idx="155">
                  <c:v>-4.5888553858579303E-2</c:v>
                </c:pt>
                <c:pt idx="156">
                  <c:v>-4.5802623683509097E-2</c:v>
                </c:pt>
                <c:pt idx="157">
                  <c:v>-4.5807586507483802E-2</c:v>
                </c:pt>
                <c:pt idx="158">
                  <c:v>-4.5805734368817401E-2</c:v>
                </c:pt>
                <c:pt idx="159">
                  <c:v>-4.5959017559653197E-2</c:v>
                </c:pt>
                <c:pt idx="160">
                  <c:v>-4.5987555068374403E-2</c:v>
                </c:pt>
                <c:pt idx="161">
                  <c:v>-4.5969325108065603E-2</c:v>
                </c:pt>
                <c:pt idx="162">
                  <c:v>-4.6033891373857203E-2</c:v>
                </c:pt>
                <c:pt idx="163">
                  <c:v>-4.6091128810076001E-2</c:v>
                </c:pt>
                <c:pt idx="164">
                  <c:v>-4.6057667777252599E-2</c:v>
                </c:pt>
                <c:pt idx="165">
                  <c:v>-4.60539435550021E-2</c:v>
                </c:pt>
                <c:pt idx="166">
                  <c:v>-4.6205092901009798E-2</c:v>
                </c:pt>
                <c:pt idx="167">
                  <c:v>-4.6174560116563498E-2</c:v>
                </c:pt>
                <c:pt idx="168">
                  <c:v>-4.6112800730027402E-2</c:v>
                </c:pt>
                <c:pt idx="169">
                  <c:v>-4.6302571647820701E-2</c:v>
                </c:pt>
                <c:pt idx="170">
                  <c:v>-4.62428643503138E-2</c:v>
                </c:pt>
                <c:pt idx="171">
                  <c:v>-4.62210776944025E-2</c:v>
                </c:pt>
                <c:pt idx="172">
                  <c:v>-4.6388010717540402E-2</c:v>
                </c:pt>
                <c:pt idx="173">
                  <c:v>-4.6329256855339403E-2</c:v>
                </c:pt>
                <c:pt idx="174">
                  <c:v>-4.6305014810059199E-2</c:v>
                </c:pt>
                <c:pt idx="175">
                  <c:v>-4.6378076328740699E-2</c:v>
                </c:pt>
                <c:pt idx="176">
                  <c:v>-4.6368647434671E-2</c:v>
                </c:pt>
                <c:pt idx="177">
                  <c:v>-4.6352286793990297E-2</c:v>
                </c:pt>
                <c:pt idx="178">
                  <c:v>-4.6427768887951699E-2</c:v>
                </c:pt>
                <c:pt idx="179">
                  <c:v>-4.6494922940231199E-2</c:v>
                </c:pt>
                <c:pt idx="180">
                  <c:v>-4.6440973179414903E-2</c:v>
                </c:pt>
                <c:pt idx="181">
                  <c:v>-4.6412588155362797E-2</c:v>
                </c:pt>
                <c:pt idx="182">
                  <c:v>-4.6350121371991397E-2</c:v>
                </c:pt>
                <c:pt idx="183">
                  <c:v>-4.6331663179444198E-2</c:v>
                </c:pt>
                <c:pt idx="184">
                  <c:v>-4.6357092302059602E-2</c:v>
                </c:pt>
                <c:pt idx="185">
                  <c:v>-4.6563498763134502E-2</c:v>
                </c:pt>
                <c:pt idx="186">
                  <c:v>-4.6517592942109401E-2</c:v>
                </c:pt>
                <c:pt idx="187">
                  <c:v>-4.6487777513296802E-2</c:v>
                </c:pt>
                <c:pt idx="188">
                  <c:v>-4.6612959985698699E-2</c:v>
                </c:pt>
                <c:pt idx="189">
                  <c:v>-4.6595158656903599E-2</c:v>
                </c:pt>
                <c:pt idx="190">
                  <c:v>-4.6575121736774798E-2</c:v>
                </c:pt>
                <c:pt idx="191">
                  <c:v>-4.6702433164076199E-2</c:v>
                </c:pt>
                <c:pt idx="192">
                  <c:v>-4.6731984950990103E-2</c:v>
                </c:pt>
                <c:pt idx="193">
                  <c:v>-4.6686529860987001E-2</c:v>
                </c:pt>
                <c:pt idx="194">
                  <c:v>-4.6706404342937102E-2</c:v>
                </c:pt>
                <c:pt idx="195">
                  <c:v>-4.6743112354306497E-2</c:v>
                </c:pt>
                <c:pt idx="196">
                  <c:v>-4.6722811093786697E-2</c:v>
                </c:pt>
                <c:pt idx="197">
                  <c:v>-4.6740373169693102E-2</c:v>
                </c:pt>
                <c:pt idx="198">
                  <c:v>-4.6890222865234303E-2</c:v>
                </c:pt>
                <c:pt idx="199">
                  <c:v>-4.6820022602332798E-2</c:v>
                </c:pt>
                <c:pt idx="200">
                  <c:v>-4.6781360249345399E-2</c:v>
                </c:pt>
                <c:pt idx="201">
                  <c:v>-4.6922660597677697E-2</c:v>
                </c:pt>
                <c:pt idx="202">
                  <c:v>-4.6887536145126002E-2</c:v>
                </c:pt>
                <c:pt idx="203">
                  <c:v>-4.6867969824233802E-2</c:v>
                </c:pt>
                <c:pt idx="204">
                  <c:v>-4.7029535024194102E-2</c:v>
                </c:pt>
                <c:pt idx="205">
                  <c:v>-4.6992578834761101E-2</c:v>
                </c:pt>
                <c:pt idx="206">
                  <c:v>-4.69272496023527E-2</c:v>
                </c:pt>
                <c:pt idx="207">
                  <c:v>-4.6892204806984597E-2</c:v>
                </c:pt>
                <c:pt idx="208">
                  <c:v>-4.68412455132542E-2</c:v>
                </c:pt>
                <c:pt idx="209">
                  <c:v>-4.6862882193333198E-2</c:v>
                </c:pt>
                <c:pt idx="210">
                  <c:v>-4.6957238771331698E-2</c:v>
                </c:pt>
                <c:pt idx="211">
                  <c:v>-4.7058432624908199E-2</c:v>
                </c:pt>
                <c:pt idx="212">
                  <c:v>-4.7023809233602901E-2</c:v>
                </c:pt>
                <c:pt idx="213">
                  <c:v>-4.7004293165324999E-2</c:v>
                </c:pt>
                <c:pt idx="214">
                  <c:v>-4.7118300038467502E-2</c:v>
                </c:pt>
                <c:pt idx="215">
                  <c:v>-4.7070126699206197E-2</c:v>
                </c:pt>
                <c:pt idx="216">
                  <c:v>-4.7043353387076901E-2</c:v>
                </c:pt>
                <c:pt idx="217">
                  <c:v>-4.7282094591840497E-2</c:v>
                </c:pt>
                <c:pt idx="218">
                  <c:v>-4.7218982336782803E-2</c:v>
                </c:pt>
                <c:pt idx="219">
                  <c:v>-4.71881118614021E-2</c:v>
                </c:pt>
                <c:pt idx="220">
                  <c:v>-4.7327308832113002E-2</c:v>
                </c:pt>
                <c:pt idx="221">
                  <c:v>-4.7284464865844297E-2</c:v>
                </c:pt>
                <c:pt idx="222">
                  <c:v>-4.7242950489714802E-2</c:v>
                </c:pt>
                <c:pt idx="223">
                  <c:v>-4.7366003117834399E-2</c:v>
                </c:pt>
                <c:pt idx="224">
                  <c:v>-4.7393112055336299E-2</c:v>
                </c:pt>
                <c:pt idx="225">
                  <c:v>-4.7350774451236602E-2</c:v>
                </c:pt>
                <c:pt idx="226">
                  <c:v>-4.7369372798130097E-2</c:v>
                </c:pt>
                <c:pt idx="227">
                  <c:v>-4.7413603761621501E-2</c:v>
                </c:pt>
                <c:pt idx="228">
                  <c:v>-4.7368790546897799E-2</c:v>
                </c:pt>
                <c:pt idx="229">
                  <c:v>-4.7388226278902303E-2</c:v>
                </c:pt>
                <c:pt idx="230">
                  <c:v>-4.7552610388568901E-2</c:v>
                </c:pt>
                <c:pt idx="231">
                  <c:v>-4.7486434593641602E-2</c:v>
                </c:pt>
                <c:pt idx="232">
                  <c:v>-4.7456516787254703E-2</c:v>
                </c:pt>
                <c:pt idx="233">
                  <c:v>-4.7377658542245703E-2</c:v>
                </c:pt>
                <c:pt idx="234">
                  <c:v>-4.7366920751907397E-2</c:v>
                </c:pt>
                <c:pt idx="235">
                  <c:v>-4.7371075799067797E-2</c:v>
                </c:pt>
                <c:pt idx="236">
                  <c:v>-4.7580058870759299E-2</c:v>
                </c:pt>
                <c:pt idx="237">
                  <c:v>-4.7555760005100901E-2</c:v>
                </c:pt>
                <c:pt idx="238">
                  <c:v>-4.7539158258587302E-2</c:v>
                </c:pt>
                <c:pt idx="239">
                  <c:v>-4.7638145653763599E-2</c:v>
                </c:pt>
                <c:pt idx="240">
                  <c:v>-4.76504345909535E-2</c:v>
                </c:pt>
                <c:pt idx="241">
                  <c:v>-4.7642409287315501E-2</c:v>
                </c:pt>
                <c:pt idx="242">
                  <c:v>-4.7698158955123901E-2</c:v>
                </c:pt>
                <c:pt idx="243">
                  <c:v>-4.7779496177099597E-2</c:v>
                </c:pt>
                <c:pt idx="244">
                  <c:v>-4.7741446789586701E-2</c:v>
                </c:pt>
                <c:pt idx="245">
                  <c:v>-4.7736297536175802E-2</c:v>
                </c:pt>
                <c:pt idx="246">
                  <c:v>-4.77541528719789E-2</c:v>
                </c:pt>
                <c:pt idx="247">
                  <c:v>-4.7719323241229503E-2</c:v>
                </c:pt>
                <c:pt idx="248">
                  <c:v>-4.7717639759260501E-2</c:v>
                </c:pt>
                <c:pt idx="249">
                  <c:v>-4.7907371374700601E-2</c:v>
                </c:pt>
                <c:pt idx="250">
                  <c:v>-4.7850401557904501E-2</c:v>
                </c:pt>
                <c:pt idx="251">
                  <c:v>-4.7843330083803003E-2</c:v>
                </c:pt>
                <c:pt idx="252">
                  <c:v>-4.7964564689512698E-2</c:v>
                </c:pt>
                <c:pt idx="253">
                  <c:v>-4.7924522077664698E-2</c:v>
                </c:pt>
                <c:pt idx="254">
                  <c:v>-4.7885134331105798E-2</c:v>
                </c:pt>
                <c:pt idx="255">
                  <c:v>-4.8029162241922101E-2</c:v>
                </c:pt>
                <c:pt idx="256">
                  <c:v>-4.80550427843505E-2</c:v>
                </c:pt>
                <c:pt idx="257">
                  <c:v>-4.80259406419161E-2</c:v>
                </c:pt>
                <c:pt idx="258">
                  <c:v>-4.7955066314898397E-2</c:v>
                </c:pt>
                <c:pt idx="259">
                  <c:v>-4.7907133674016202E-2</c:v>
                </c:pt>
                <c:pt idx="260">
                  <c:v>-4.7919898458834001E-2</c:v>
                </c:pt>
                <c:pt idx="261">
                  <c:v>-4.7946730056234399E-2</c:v>
                </c:pt>
                <c:pt idx="262">
                  <c:v>-4.8137817493019E-2</c:v>
                </c:pt>
                <c:pt idx="263">
                  <c:v>-4.8086947431632603E-2</c:v>
                </c:pt>
                <c:pt idx="264">
                  <c:v>-4.8057869872233601E-2</c:v>
                </c:pt>
                <c:pt idx="265">
                  <c:v>-4.8236722572861802E-2</c:v>
                </c:pt>
                <c:pt idx="266">
                  <c:v>-4.8177503369515803E-2</c:v>
                </c:pt>
                <c:pt idx="267">
                  <c:v>-4.8173260060139098E-2</c:v>
                </c:pt>
                <c:pt idx="268">
                  <c:v>-4.8326688644010601E-2</c:v>
                </c:pt>
                <c:pt idx="269">
                  <c:v>-4.82971229551672E-2</c:v>
                </c:pt>
                <c:pt idx="270">
                  <c:v>-4.82607161400114E-2</c:v>
                </c:pt>
                <c:pt idx="271">
                  <c:v>-4.8353344827896702E-2</c:v>
                </c:pt>
                <c:pt idx="272">
                  <c:v>-4.8366874989638903E-2</c:v>
                </c:pt>
                <c:pt idx="273">
                  <c:v>-4.8355343478809501E-2</c:v>
                </c:pt>
                <c:pt idx="274">
                  <c:v>-4.8397948121419197E-2</c:v>
                </c:pt>
                <c:pt idx="275">
                  <c:v>-4.8479824385140001E-2</c:v>
                </c:pt>
                <c:pt idx="276">
                  <c:v>-4.8426687620424999E-2</c:v>
                </c:pt>
                <c:pt idx="277">
                  <c:v>-4.8411079488384301E-2</c:v>
                </c:pt>
                <c:pt idx="278">
                  <c:v>-4.85308606682033E-2</c:v>
                </c:pt>
                <c:pt idx="279">
                  <c:v>-4.8483911765894498E-2</c:v>
                </c:pt>
                <c:pt idx="280">
                  <c:v>-4.8458459913187299E-2</c:v>
                </c:pt>
                <c:pt idx="281">
                  <c:v>-4.8640483165703199E-2</c:v>
                </c:pt>
                <c:pt idx="282">
                  <c:v>-4.85870456905102E-2</c:v>
                </c:pt>
                <c:pt idx="283">
                  <c:v>-4.85395013626354E-2</c:v>
                </c:pt>
                <c:pt idx="284">
                  <c:v>-4.8480224242666799E-2</c:v>
                </c:pt>
                <c:pt idx="285">
                  <c:v>-4.8465416572677701E-2</c:v>
                </c:pt>
                <c:pt idx="286">
                  <c:v>-4.8463526540823698E-2</c:v>
                </c:pt>
                <c:pt idx="287">
                  <c:v>-4.8617258774659999E-2</c:v>
                </c:pt>
                <c:pt idx="288">
                  <c:v>-4.8672822798835197E-2</c:v>
                </c:pt>
                <c:pt idx="289">
                  <c:v>-4.8652008447485601E-2</c:v>
                </c:pt>
                <c:pt idx="290">
                  <c:v>-4.8677715783317997E-2</c:v>
                </c:pt>
                <c:pt idx="291">
                  <c:v>-4.8759330452109298E-2</c:v>
                </c:pt>
                <c:pt idx="292">
                  <c:v>-4.8710028476004197E-2</c:v>
                </c:pt>
                <c:pt idx="293">
                  <c:v>-4.87456259919175E-2</c:v>
                </c:pt>
                <c:pt idx="294">
                  <c:v>-4.8910146307510699E-2</c:v>
                </c:pt>
                <c:pt idx="295">
                  <c:v>-4.8837668194513503E-2</c:v>
                </c:pt>
                <c:pt idx="296">
                  <c:v>-4.8804883311580297E-2</c:v>
                </c:pt>
                <c:pt idx="297">
                  <c:v>-4.8917190753854499E-2</c:v>
                </c:pt>
                <c:pt idx="298">
                  <c:v>-4.8893442377447999E-2</c:v>
                </c:pt>
                <c:pt idx="299">
                  <c:v>-4.88444330403583E-2</c:v>
                </c:pt>
                <c:pt idx="300">
                  <c:v>-4.9014571025812401E-2</c:v>
                </c:pt>
                <c:pt idx="301">
                  <c:v>-4.8988455111005802E-2</c:v>
                </c:pt>
                <c:pt idx="302">
                  <c:v>-4.8967330018058301E-2</c:v>
                </c:pt>
                <c:pt idx="303">
                  <c:v>-4.9043179567282699E-2</c:v>
                </c:pt>
                <c:pt idx="304">
                  <c:v>-4.90528179410223E-2</c:v>
                </c:pt>
                <c:pt idx="305">
                  <c:v>-4.9014290173848597E-2</c:v>
                </c:pt>
                <c:pt idx="306">
                  <c:v>-4.9064134519236802E-2</c:v>
                </c:pt>
                <c:pt idx="307">
                  <c:v>-4.9159664718899897E-2</c:v>
                </c:pt>
                <c:pt idx="308">
                  <c:v>-4.9124502635095303E-2</c:v>
                </c:pt>
                <c:pt idx="309">
                  <c:v>-4.9120677887307E-2</c:v>
                </c:pt>
                <c:pt idx="310">
                  <c:v>-4.9025405159530397E-2</c:v>
                </c:pt>
                <c:pt idx="311">
                  <c:v>-4.90388696392378E-2</c:v>
                </c:pt>
                <c:pt idx="312">
                  <c:v>-4.90333967027256E-2</c:v>
                </c:pt>
                <c:pt idx="313">
                  <c:v>-4.92472146482517E-2</c:v>
                </c:pt>
                <c:pt idx="314">
                  <c:v>-4.9201524855258597E-2</c:v>
                </c:pt>
                <c:pt idx="315">
                  <c:v>-4.9200763906507503E-2</c:v>
                </c:pt>
                <c:pt idx="316">
                  <c:v>-4.93237423943357E-2</c:v>
                </c:pt>
                <c:pt idx="317">
                  <c:v>-4.9360022550293502E-2</c:v>
                </c:pt>
                <c:pt idx="318">
                  <c:v>-4.9309594653701799E-2</c:v>
                </c:pt>
                <c:pt idx="319">
                  <c:v>-4.9433364532887901E-2</c:v>
                </c:pt>
                <c:pt idx="320">
                  <c:v>-4.9456381918086399E-2</c:v>
                </c:pt>
                <c:pt idx="321">
                  <c:v>-4.9394135343997697E-2</c:v>
                </c:pt>
                <c:pt idx="322">
                  <c:v>-4.9453756692719099E-2</c:v>
                </c:pt>
                <c:pt idx="323">
                  <c:v>-4.9516209913007501E-2</c:v>
                </c:pt>
                <c:pt idx="324">
                  <c:v>-4.9479552746949797E-2</c:v>
                </c:pt>
                <c:pt idx="325">
                  <c:v>-4.9467253207694697E-2</c:v>
                </c:pt>
                <c:pt idx="326">
                  <c:v>-4.9613434200485501E-2</c:v>
                </c:pt>
                <c:pt idx="327">
                  <c:v>-4.9577610509004597E-2</c:v>
                </c:pt>
                <c:pt idx="328">
                  <c:v>-4.95248849426086E-2</c:v>
                </c:pt>
                <c:pt idx="329">
                  <c:v>-4.9602121541587101E-2</c:v>
                </c:pt>
                <c:pt idx="330">
                  <c:v>-4.9573956096234398E-2</c:v>
                </c:pt>
                <c:pt idx="331">
                  <c:v>-4.9538739471851397E-2</c:v>
                </c:pt>
                <c:pt idx="332">
                  <c:v>-4.9746859702281598E-2</c:v>
                </c:pt>
                <c:pt idx="333">
                  <c:v>-4.9703305431952199E-2</c:v>
                </c:pt>
                <c:pt idx="334">
                  <c:v>-4.9663336171458197E-2</c:v>
                </c:pt>
                <c:pt idx="335">
                  <c:v>-4.9591815506573697E-2</c:v>
                </c:pt>
                <c:pt idx="336">
                  <c:v>-4.9567768117413299E-2</c:v>
                </c:pt>
                <c:pt idx="337">
                  <c:v>-4.9576615953507298E-2</c:v>
                </c:pt>
                <c:pt idx="338">
                  <c:v>-4.9677044172615703E-2</c:v>
                </c:pt>
                <c:pt idx="339">
                  <c:v>-4.9777247981789001E-2</c:v>
                </c:pt>
                <c:pt idx="340">
                  <c:v>-4.9765292690911497E-2</c:v>
                </c:pt>
                <c:pt idx="341">
                  <c:v>-4.9740022805053803E-2</c:v>
                </c:pt>
                <c:pt idx="342">
                  <c:v>-4.9894292547833202E-2</c:v>
                </c:pt>
                <c:pt idx="343">
                  <c:v>-4.9843891620791302E-2</c:v>
                </c:pt>
                <c:pt idx="344">
                  <c:v>-4.9823594687040999E-2</c:v>
                </c:pt>
                <c:pt idx="345">
                  <c:v>-5.0025192652052901E-2</c:v>
                </c:pt>
                <c:pt idx="346">
                  <c:v>-4.9942627937222497E-2</c:v>
                </c:pt>
                <c:pt idx="347">
                  <c:v>-4.9923511590653398E-2</c:v>
                </c:pt>
                <c:pt idx="348">
                  <c:v>-5.00215895396348E-2</c:v>
                </c:pt>
                <c:pt idx="349">
                  <c:v>-5.0017131376080298E-2</c:v>
                </c:pt>
                <c:pt idx="350">
                  <c:v>-4.9973732035141397E-2</c:v>
                </c:pt>
                <c:pt idx="351">
                  <c:v>-5.0131627280886E-2</c:v>
                </c:pt>
                <c:pt idx="352">
                  <c:v>-5.01616849990872E-2</c:v>
                </c:pt>
                <c:pt idx="353">
                  <c:v>-5.0105577858630498E-2</c:v>
                </c:pt>
                <c:pt idx="354">
                  <c:v>-5.0156330961423801E-2</c:v>
                </c:pt>
                <c:pt idx="355">
                  <c:v>-5.0214646752768599E-2</c:v>
                </c:pt>
                <c:pt idx="356">
                  <c:v>-5.0180349925843401E-2</c:v>
                </c:pt>
                <c:pt idx="357">
                  <c:v>-5.0166672968771503E-2</c:v>
                </c:pt>
                <c:pt idx="358">
                  <c:v>-5.0343888210287999E-2</c:v>
                </c:pt>
                <c:pt idx="359">
                  <c:v>-5.0269463565200699E-2</c:v>
                </c:pt>
                <c:pt idx="360">
                  <c:v>-5.0237619240457901E-2</c:v>
                </c:pt>
                <c:pt idx="361">
                  <c:v>-5.0112456025090103E-2</c:v>
                </c:pt>
                <c:pt idx="362">
                  <c:v>-5.0135607346116197E-2</c:v>
                </c:pt>
                <c:pt idx="363">
                  <c:v>-5.0125004025176299E-2</c:v>
                </c:pt>
                <c:pt idx="364">
                  <c:v>-5.0353446645506797E-2</c:v>
                </c:pt>
                <c:pt idx="365">
                  <c:v>-5.0331032446896101E-2</c:v>
                </c:pt>
                <c:pt idx="366">
                  <c:v>-5.0302769775347103E-2</c:v>
                </c:pt>
                <c:pt idx="367">
                  <c:v>-5.0394131899035299E-2</c:v>
                </c:pt>
                <c:pt idx="368">
                  <c:v>-5.0425350045164401E-2</c:v>
                </c:pt>
                <c:pt idx="369">
                  <c:v>-5.0430982451265198E-2</c:v>
                </c:pt>
                <c:pt idx="370">
                  <c:v>-5.0507934628209503E-2</c:v>
                </c:pt>
                <c:pt idx="371">
                  <c:v>-5.0576825412766299E-2</c:v>
                </c:pt>
                <c:pt idx="372">
                  <c:v>-5.05305326466138E-2</c:v>
                </c:pt>
                <c:pt idx="373">
                  <c:v>-5.0507525467158497E-2</c:v>
                </c:pt>
                <c:pt idx="374">
                  <c:v>-5.06300343355785E-2</c:v>
                </c:pt>
                <c:pt idx="375">
                  <c:v>-5.0579083200581201E-2</c:v>
                </c:pt>
                <c:pt idx="376">
                  <c:v>-5.0517692236525802E-2</c:v>
                </c:pt>
                <c:pt idx="377">
                  <c:v>-5.07377905295745E-2</c:v>
                </c:pt>
                <c:pt idx="378">
                  <c:v>-5.0657351986349901E-2</c:v>
                </c:pt>
                <c:pt idx="379">
                  <c:v>-5.0635277021986801E-2</c:v>
                </c:pt>
                <c:pt idx="380">
                  <c:v>-5.0769652666834503E-2</c:v>
                </c:pt>
                <c:pt idx="381">
                  <c:v>-5.0734872017832E-2</c:v>
                </c:pt>
                <c:pt idx="382">
                  <c:v>-5.07353970897386E-2</c:v>
                </c:pt>
                <c:pt idx="383">
                  <c:v>-5.08806002520336E-2</c:v>
                </c:pt>
                <c:pt idx="384">
                  <c:v>-5.0909419602248901E-2</c:v>
                </c:pt>
                <c:pt idx="385">
                  <c:v>-5.08566655529041E-2</c:v>
                </c:pt>
                <c:pt idx="386">
                  <c:v>-5.0787140440661398E-2</c:v>
                </c:pt>
                <c:pt idx="387">
                  <c:v>-5.0726067468834402E-2</c:v>
                </c:pt>
                <c:pt idx="388">
                  <c:v>-5.0729768952199703E-2</c:v>
                </c:pt>
                <c:pt idx="389">
                  <c:v>-5.0774764696446498E-2</c:v>
                </c:pt>
                <c:pt idx="390">
                  <c:v>-5.0861337028133502E-2</c:v>
                </c:pt>
                <c:pt idx="391">
                  <c:v>-5.0874682997042703E-2</c:v>
                </c:pt>
                <c:pt idx="392">
                  <c:v>-5.0873881399941902E-2</c:v>
                </c:pt>
                <c:pt idx="393">
                  <c:v>-5.1020750096844002E-2</c:v>
                </c:pt>
                <c:pt idx="394">
                  <c:v>-5.1021747252282902E-2</c:v>
                </c:pt>
                <c:pt idx="395">
                  <c:v>-5.0971043684209599E-2</c:v>
                </c:pt>
                <c:pt idx="396">
                  <c:v>-5.1147410064004299E-2</c:v>
                </c:pt>
                <c:pt idx="397">
                  <c:v>-5.1111623722439103E-2</c:v>
                </c:pt>
                <c:pt idx="398">
                  <c:v>-5.10632855196793E-2</c:v>
                </c:pt>
                <c:pt idx="399">
                  <c:v>-5.11342321988194E-2</c:v>
                </c:pt>
                <c:pt idx="400">
                  <c:v>-5.1131575368344701E-2</c:v>
                </c:pt>
                <c:pt idx="401">
                  <c:v>-5.1095156910984402E-2</c:v>
                </c:pt>
                <c:pt idx="402">
                  <c:v>-5.1216167436601998E-2</c:v>
                </c:pt>
                <c:pt idx="403">
                  <c:v>-5.1359755840773298E-2</c:v>
                </c:pt>
                <c:pt idx="404">
                  <c:v>-5.1252162142191297E-2</c:v>
                </c:pt>
                <c:pt idx="405">
                  <c:v>-5.1202920459521399E-2</c:v>
                </c:pt>
                <c:pt idx="406">
                  <c:v>-5.1378155437608701E-2</c:v>
                </c:pt>
                <c:pt idx="407">
                  <c:v>-5.1342670184870501E-2</c:v>
                </c:pt>
                <c:pt idx="408">
                  <c:v>-5.1310190872755103E-2</c:v>
                </c:pt>
                <c:pt idx="409">
                  <c:v>-5.1455218344926702E-2</c:v>
                </c:pt>
                <c:pt idx="410">
                  <c:v>-5.1431159159013501E-2</c:v>
                </c:pt>
                <c:pt idx="411">
                  <c:v>-5.1431736811840302E-2</c:v>
                </c:pt>
                <c:pt idx="412">
                  <c:v>-5.1334415310217797E-2</c:v>
                </c:pt>
                <c:pt idx="413">
                  <c:v>-5.1324655573504699E-2</c:v>
                </c:pt>
                <c:pt idx="414">
                  <c:v>-5.1339000599303602E-2</c:v>
                </c:pt>
                <c:pt idx="415">
                  <c:v>-5.1471273259570197E-2</c:v>
                </c:pt>
                <c:pt idx="416">
                  <c:v>-5.1523721912720498E-2</c:v>
                </c:pt>
                <c:pt idx="417">
                  <c:v>-5.14790971064941E-2</c:v>
                </c:pt>
                <c:pt idx="418">
                  <c:v>-5.1533086962687498E-2</c:v>
                </c:pt>
                <c:pt idx="419">
                  <c:v>-5.1603103716236699E-2</c:v>
                </c:pt>
                <c:pt idx="420">
                  <c:v>-5.1566801654795803E-2</c:v>
                </c:pt>
                <c:pt idx="421">
                  <c:v>-5.15478088830909E-2</c:v>
                </c:pt>
                <c:pt idx="422">
                  <c:v>-5.1706883144409702E-2</c:v>
                </c:pt>
                <c:pt idx="423">
                  <c:v>-5.1669923705048797E-2</c:v>
                </c:pt>
                <c:pt idx="424">
                  <c:v>-5.1653452178773901E-2</c:v>
                </c:pt>
                <c:pt idx="425">
                  <c:v>-5.1886619301512803E-2</c:v>
                </c:pt>
                <c:pt idx="426">
                  <c:v>-5.1817410353881703E-2</c:v>
                </c:pt>
                <c:pt idx="427">
                  <c:v>-5.1760065137540397E-2</c:v>
                </c:pt>
                <c:pt idx="428">
                  <c:v>-5.1940754085167601E-2</c:v>
                </c:pt>
                <c:pt idx="429">
                  <c:v>-5.1893996792690099E-2</c:v>
                </c:pt>
                <c:pt idx="430">
                  <c:v>-5.1841356810958403E-2</c:v>
                </c:pt>
                <c:pt idx="431">
                  <c:v>-5.1940075781506799E-2</c:v>
                </c:pt>
                <c:pt idx="432">
                  <c:v>-5.19606336796034E-2</c:v>
                </c:pt>
                <c:pt idx="433">
                  <c:v>-5.1921839806406397E-2</c:v>
                </c:pt>
                <c:pt idx="434">
                  <c:v>-5.1992247637826998E-2</c:v>
                </c:pt>
                <c:pt idx="435">
                  <c:v>-5.20714714269465E-2</c:v>
                </c:pt>
                <c:pt idx="436">
                  <c:v>-5.2027988790844998E-2</c:v>
                </c:pt>
                <c:pt idx="437">
                  <c:v>-5.1993581563389499E-2</c:v>
                </c:pt>
                <c:pt idx="438">
                  <c:v>-5.1928868071020998E-2</c:v>
                </c:pt>
                <c:pt idx="439">
                  <c:v>-5.1925524836406098E-2</c:v>
                </c:pt>
                <c:pt idx="440">
                  <c:v>-5.19405792777737E-2</c:v>
                </c:pt>
                <c:pt idx="441">
                  <c:v>-5.2179300342686197E-2</c:v>
                </c:pt>
                <c:pt idx="442">
                  <c:v>-5.2115184119126502E-2</c:v>
                </c:pt>
                <c:pt idx="443">
                  <c:v>-5.2101942807591201E-2</c:v>
                </c:pt>
                <c:pt idx="444">
                  <c:v>-5.2234661920617098E-2</c:v>
                </c:pt>
                <c:pt idx="445">
                  <c:v>-5.2200472836072299E-2</c:v>
                </c:pt>
                <c:pt idx="446">
                  <c:v>-5.2192526753060603E-2</c:v>
                </c:pt>
                <c:pt idx="447">
                  <c:v>-5.2335399300015302E-2</c:v>
                </c:pt>
                <c:pt idx="448">
                  <c:v>-5.2358606461590802E-2</c:v>
                </c:pt>
                <c:pt idx="449">
                  <c:v>-5.2333382909031001E-2</c:v>
                </c:pt>
                <c:pt idx="450">
                  <c:v>-5.2344451813648003E-2</c:v>
                </c:pt>
                <c:pt idx="451">
                  <c:v>-5.2327355098289799E-2</c:v>
                </c:pt>
                <c:pt idx="452">
                  <c:v>-5.23042144292655E-2</c:v>
                </c:pt>
                <c:pt idx="453">
                  <c:v>-5.2300250759193201E-2</c:v>
                </c:pt>
                <c:pt idx="454">
                  <c:v>-5.2480294349758497E-2</c:v>
                </c:pt>
                <c:pt idx="455">
                  <c:v>-5.2467213439134103E-2</c:v>
                </c:pt>
                <c:pt idx="456">
                  <c:v>-5.2437081098711501E-2</c:v>
                </c:pt>
                <c:pt idx="457">
                  <c:v>-5.2597846991072103E-2</c:v>
                </c:pt>
                <c:pt idx="458">
                  <c:v>-5.2546883700415402E-2</c:v>
                </c:pt>
                <c:pt idx="459">
                  <c:v>-5.2527388693609497E-2</c:v>
                </c:pt>
                <c:pt idx="460">
                  <c:v>-5.2708241079623498E-2</c:v>
                </c:pt>
                <c:pt idx="461">
                  <c:v>-5.26675837269674E-2</c:v>
                </c:pt>
                <c:pt idx="462">
                  <c:v>-5.2643417827008897E-2</c:v>
                </c:pt>
                <c:pt idx="463">
                  <c:v>-5.2584006451070302E-2</c:v>
                </c:pt>
                <c:pt idx="464">
                  <c:v>-5.2559040797253501E-2</c:v>
                </c:pt>
                <c:pt idx="465">
                  <c:v>-5.2557342045474902E-2</c:v>
                </c:pt>
                <c:pt idx="466">
                  <c:v>-5.26525869693917E-2</c:v>
                </c:pt>
                <c:pt idx="467">
                  <c:v>-5.2771106769796503E-2</c:v>
                </c:pt>
                <c:pt idx="468">
                  <c:v>-5.2749956531139702E-2</c:v>
                </c:pt>
                <c:pt idx="469">
                  <c:v>-5.2756535102768502E-2</c:v>
                </c:pt>
                <c:pt idx="470">
                  <c:v>-5.2880534630579297E-2</c:v>
                </c:pt>
                <c:pt idx="471">
                  <c:v>-5.2858193113934103E-2</c:v>
                </c:pt>
                <c:pt idx="472">
                  <c:v>-5.2818155731074498E-2</c:v>
                </c:pt>
                <c:pt idx="473">
                  <c:v>-5.3019738620302397E-2</c:v>
                </c:pt>
                <c:pt idx="474">
                  <c:v>-5.2982314819625301E-2</c:v>
                </c:pt>
                <c:pt idx="475">
                  <c:v>-5.2938779059331802E-2</c:v>
                </c:pt>
                <c:pt idx="476">
                  <c:v>-5.3104801142278099E-2</c:v>
                </c:pt>
                <c:pt idx="477">
                  <c:v>-5.3073748131282399E-2</c:v>
                </c:pt>
                <c:pt idx="478">
                  <c:v>-5.3052157183022502E-2</c:v>
                </c:pt>
                <c:pt idx="479">
                  <c:v>-5.3179871077493897E-2</c:v>
                </c:pt>
                <c:pt idx="480">
                  <c:v>-5.3178142889790503E-2</c:v>
                </c:pt>
                <c:pt idx="481">
                  <c:v>-5.31168425367654E-2</c:v>
                </c:pt>
                <c:pt idx="482">
                  <c:v>-5.3184022118027002E-2</c:v>
                </c:pt>
                <c:pt idx="483">
                  <c:v>-5.3244792041368803E-2</c:v>
                </c:pt>
                <c:pt idx="484">
                  <c:v>-5.3210263431537799E-2</c:v>
                </c:pt>
                <c:pt idx="485">
                  <c:v>-5.3233440616167998E-2</c:v>
                </c:pt>
                <c:pt idx="486">
                  <c:v>-5.3422169352415901E-2</c:v>
                </c:pt>
                <c:pt idx="487">
                  <c:v>-5.3351442368390699E-2</c:v>
                </c:pt>
                <c:pt idx="488">
                  <c:v>-5.3331079155516999E-2</c:v>
                </c:pt>
                <c:pt idx="489">
                  <c:v>-5.32614878417614E-2</c:v>
                </c:pt>
                <c:pt idx="490">
                  <c:v>-5.32359720479385E-2</c:v>
                </c:pt>
                <c:pt idx="491">
                  <c:v>-5.3213422788151998E-2</c:v>
                </c:pt>
                <c:pt idx="492">
                  <c:v>-5.34547246255292E-2</c:v>
                </c:pt>
                <c:pt idx="493">
                  <c:v>-5.3443630381176901E-2</c:v>
                </c:pt>
                <c:pt idx="494">
                  <c:v>-5.3432872674117698E-2</c:v>
                </c:pt>
                <c:pt idx="495">
                  <c:v>-5.35072103569596E-2</c:v>
                </c:pt>
                <c:pt idx="496">
                  <c:v>-5.3551366921358999E-2</c:v>
                </c:pt>
                <c:pt idx="497">
                  <c:v>-5.3500970262878797E-2</c:v>
                </c:pt>
                <c:pt idx="498">
                  <c:v>-5.3576924450074601E-2</c:v>
                </c:pt>
                <c:pt idx="499">
                  <c:v>-5.3689060752125199E-2</c:v>
                </c:pt>
                <c:pt idx="500">
                  <c:v>-5.3660335387879503E-2</c:v>
                </c:pt>
                <c:pt idx="501">
                  <c:v>-5.36470557174955E-2</c:v>
                </c:pt>
                <c:pt idx="502">
                  <c:v>-5.3741079444686403E-2</c:v>
                </c:pt>
                <c:pt idx="503">
                  <c:v>-5.3701307469358001E-2</c:v>
                </c:pt>
                <c:pt idx="504">
                  <c:v>-5.37067960443285E-2</c:v>
                </c:pt>
                <c:pt idx="505">
                  <c:v>-5.3890503671330699E-2</c:v>
                </c:pt>
                <c:pt idx="506">
                  <c:v>-5.3836803534068202E-2</c:v>
                </c:pt>
                <c:pt idx="507">
                  <c:v>-5.3807963151484797E-2</c:v>
                </c:pt>
                <c:pt idx="508">
                  <c:v>-5.3967501192043202E-2</c:v>
                </c:pt>
                <c:pt idx="509">
                  <c:v>-5.3928802100320999E-2</c:v>
                </c:pt>
                <c:pt idx="510">
                  <c:v>-5.3953825437929398E-2</c:v>
                </c:pt>
                <c:pt idx="511">
                  <c:v>-5.4088791250251199E-2</c:v>
                </c:pt>
                <c:pt idx="512">
                  <c:v>-5.4093892142797501E-2</c:v>
                </c:pt>
                <c:pt idx="513">
                  <c:v>-5.4060964185434199E-2</c:v>
                </c:pt>
                <c:pt idx="514">
                  <c:v>-5.4000759594297697E-2</c:v>
                </c:pt>
                <c:pt idx="515">
                  <c:v>-5.3953821732041801E-2</c:v>
                </c:pt>
                <c:pt idx="516">
                  <c:v>-5.3987344377674301E-2</c:v>
                </c:pt>
                <c:pt idx="517">
                  <c:v>-5.4013355712716697E-2</c:v>
                </c:pt>
                <c:pt idx="518">
                  <c:v>-5.4153518809471203E-2</c:v>
                </c:pt>
                <c:pt idx="519">
                  <c:v>-5.40987654627922E-2</c:v>
                </c:pt>
                <c:pt idx="520">
                  <c:v>-5.4101693560369299E-2</c:v>
                </c:pt>
                <c:pt idx="521">
                  <c:v>-5.4275370144750902E-2</c:v>
                </c:pt>
                <c:pt idx="522">
                  <c:v>-5.4252906042771998E-2</c:v>
                </c:pt>
                <c:pt idx="523">
                  <c:v>-5.4232537241963003E-2</c:v>
                </c:pt>
                <c:pt idx="524">
                  <c:v>-5.44337090880921E-2</c:v>
                </c:pt>
                <c:pt idx="525">
                  <c:v>-5.4417337368552803E-2</c:v>
                </c:pt>
                <c:pt idx="526">
                  <c:v>-5.4384829728708797E-2</c:v>
                </c:pt>
                <c:pt idx="527">
                  <c:v>-5.4485534764050103E-2</c:v>
                </c:pt>
                <c:pt idx="528">
                  <c:v>-5.4529149376321501E-2</c:v>
                </c:pt>
                <c:pt idx="529">
                  <c:v>-5.4477864721169202E-2</c:v>
                </c:pt>
                <c:pt idx="530">
                  <c:v>-5.4551719416243198E-2</c:v>
                </c:pt>
                <c:pt idx="531">
                  <c:v>-5.4632230118538003E-2</c:v>
                </c:pt>
                <c:pt idx="532">
                  <c:v>-5.4591957486032398E-2</c:v>
                </c:pt>
                <c:pt idx="533">
                  <c:v>-5.4607764720761502E-2</c:v>
                </c:pt>
                <c:pt idx="534">
                  <c:v>-5.47062388340913E-2</c:v>
                </c:pt>
                <c:pt idx="535">
                  <c:v>-5.46761095368615E-2</c:v>
                </c:pt>
                <c:pt idx="536">
                  <c:v>-5.4675801016855902E-2</c:v>
                </c:pt>
                <c:pt idx="537">
                  <c:v>-5.4857355775311797E-2</c:v>
                </c:pt>
                <c:pt idx="538">
                  <c:v>-5.4788712935987902E-2</c:v>
                </c:pt>
                <c:pt idx="539">
                  <c:v>-5.4771961508474097E-2</c:v>
                </c:pt>
                <c:pt idx="540">
                  <c:v>-5.4713548704361001E-2</c:v>
                </c:pt>
                <c:pt idx="541">
                  <c:v>-5.4710559740973198E-2</c:v>
                </c:pt>
                <c:pt idx="542">
                  <c:v>-5.4728574429949099E-2</c:v>
                </c:pt>
                <c:pt idx="543">
                  <c:v>-5.4884888037728799E-2</c:v>
                </c:pt>
                <c:pt idx="544">
                  <c:v>-5.4948835575487603E-2</c:v>
                </c:pt>
                <c:pt idx="545">
                  <c:v>-5.49525416766607E-2</c:v>
                </c:pt>
                <c:pt idx="546">
                  <c:v>-5.50113173085265E-2</c:v>
                </c:pt>
                <c:pt idx="547">
                  <c:v>-5.50824221572839E-2</c:v>
                </c:pt>
                <c:pt idx="548">
                  <c:v>-5.5048167511510301E-2</c:v>
                </c:pt>
                <c:pt idx="549">
                  <c:v>-5.5064370933299099E-2</c:v>
                </c:pt>
                <c:pt idx="550">
                  <c:v>-5.5233165815782997E-2</c:v>
                </c:pt>
                <c:pt idx="551">
                  <c:v>-5.5188874500648501E-2</c:v>
                </c:pt>
                <c:pt idx="552">
                  <c:v>-5.5157194049873799E-2</c:v>
                </c:pt>
                <c:pt idx="553">
                  <c:v>-5.5263883279015498E-2</c:v>
                </c:pt>
                <c:pt idx="554">
                  <c:v>-5.52206244125652E-2</c:v>
                </c:pt>
                <c:pt idx="555">
                  <c:v>-5.5192644960091901E-2</c:v>
                </c:pt>
                <c:pt idx="556">
                  <c:v>-5.5387870738437997E-2</c:v>
                </c:pt>
                <c:pt idx="557">
                  <c:v>-5.5418865192526402E-2</c:v>
                </c:pt>
                <c:pt idx="558">
                  <c:v>-5.5377351449958E-2</c:v>
                </c:pt>
                <c:pt idx="559">
                  <c:v>-5.54744909362248E-2</c:v>
                </c:pt>
                <c:pt idx="560">
                  <c:v>-5.5512514935495902E-2</c:v>
                </c:pt>
                <c:pt idx="561">
                  <c:v>-5.5469078652095001E-2</c:v>
                </c:pt>
                <c:pt idx="562">
                  <c:v>-5.5540153213466198E-2</c:v>
                </c:pt>
                <c:pt idx="563">
                  <c:v>-5.5641865357756302E-2</c:v>
                </c:pt>
                <c:pt idx="564">
                  <c:v>-5.5600578974311601E-2</c:v>
                </c:pt>
                <c:pt idx="565">
                  <c:v>-5.5585050586766299E-2</c:v>
                </c:pt>
                <c:pt idx="566">
                  <c:v>-5.55100120254792E-2</c:v>
                </c:pt>
                <c:pt idx="567">
                  <c:v>-5.5543917890948501E-2</c:v>
                </c:pt>
                <c:pt idx="568">
                  <c:v>-5.5534575833007797E-2</c:v>
                </c:pt>
                <c:pt idx="569">
                  <c:v>-5.5747875691546801E-2</c:v>
                </c:pt>
                <c:pt idx="570">
                  <c:v>-5.5729791813064401E-2</c:v>
                </c:pt>
                <c:pt idx="571">
                  <c:v>-5.5718560916526903E-2</c:v>
                </c:pt>
                <c:pt idx="572">
                  <c:v>-5.58534897863864E-2</c:v>
                </c:pt>
                <c:pt idx="573">
                  <c:v>-5.5852336595611E-2</c:v>
                </c:pt>
                <c:pt idx="574">
                  <c:v>-5.5824120470788698E-2</c:v>
                </c:pt>
                <c:pt idx="575">
                  <c:v>-5.5962114187423098E-2</c:v>
                </c:pt>
                <c:pt idx="576">
                  <c:v>-5.6016020535025697E-2</c:v>
                </c:pt>
                <c:pt idx="577">
                  <c:v>-5.5986245337408001E-2</c:v>
                </c:pt>
                <c:pt idx="578">
                  <c:v>-5.6050714377003298E-2</c:v>
                </c:pt>
                <c:pt idx="579">
                  <c:v>-5.6135179280923903E-2</c:v>
                </c:pt>
                <c:pt idx="580">
                  <c:v>-5.6098377293286199E-2</c:v>
                </c:pt>
                <c:pt idx="581">
                  <c:v>-5.6108878032925198E-2</c:v>
                </c:pt>
                <c:pt idx="582">
                  <c:v>-5.6293374102097102E-2</c:v>
                </c:pt>
                <c:pt idx="583">
                  <c:v>-5.6226102266615799E-2</c:v>
                </c:pt>
                <c:pt idx="584">
                  <c:v>-5.6199425143750599E-2</c:v>
                </c:pt>
                <c:pt idx="585">
                  <c:v>-5.6355808774475699E-2</c:v>
                </c:pt>
                <c:pt idx="586">
                  <c:v>-5.6286787769446803E-2</c:v>
                </c:pt>
                <c:pt idx="587">
                  <c:v>-5.6292730694015802E-2</c:v>
                </c:pt>
                <c:pt idx="588">
                  <c:v>-5.6489499615660597E-2</c:v>
                </c:pt>
                <c:pt idx="589">
                  <c:v>-5.6464094804444698E-2</c:v>
                </c:pt>
                <c:pt idx="590">
                  <c:v>-5.64385501008169E-2</c:v>
                </c:pt>
                <c:pt idx="591">
                  <c:v>-5.6381334783509401E-2</c:v>
                </c:pt>
                <c:pt idx="592">
                  <c:v>-5.6365373020526001E-2</c:v>
                </c:pt>
                <c:pt idx="593">
                  <c:v>-5.63483986382683E-2</c:v>
                </c:pt>
                <c:pt idx="594">
                  <c:v>-5.6471204773212498E-2</c:v>
                </c:pt>
                <c:pt idx="595">
                  <c:v>-5.6592891497226898E-2</c:v>
                </c:pt>
                <c:pt idx="596">
                  <c:v>-5.6584220825849602E-2</c:v>
                </c:pt>
                <c:pt idx="597">
                  <c:v>-5.6609777656073203E-2</c:v>
                </c:pt>
                <c:pt idx="598">
                  <c:v>-5.6731435237452402E-2</c:v>
                </c:pt>
                <c:pt idx="599">
                  <c:v>-5.6732300901785299E-2</c:v>
                </c:pt>
                <c:pt idx="600">
                  <c:v>-5.6713898937838798E-2</c:v>
                </c:pt>
                <c:pt idx="601">
                  <c:v>-5.6938089663162897E-2</c:v>
                </c:pt>
                <c:pt idx="602">
                  <c:v>-5.6896245611521103E-2</c:v>
                </c:pt>
                <c:pt idx="603">
                  <c:v>-5.68674326835511E-2</c:v>
                </c:pt>
                <c:pt idx="604">
                  <c:v>-5.6971037430533403E-2</c:v>
                </c:pt>
                <c:pt idx="605">
                  <c:v>-5.6926946078116901E-2</c:v>
                </c:pt>
                <c:pt idx="606">
                  <c:v>-5.6920832973749801E-2</c:v>
                </c:pt>
                <c:pt idx="607">
                  <c:v>-5.7082196503567002E-2</c:v>
                </c:pt>
                <c:pt idx="608">
                  <c:v>-5.7111455593257997E-2</c:v>
                </c:pt>
                <c:pt idx="609">
                  <c:v>-5.7077256458190902E-2</c:v>
                </c:pt>
                <c:pt idx="610">
                  <c:v>-5.7145536896617603E-2</c:v>
                </c:pt>
                <c:pt idx="611">
                  <c:v>-5.7226541471512397E-2</c:v>
                </c:pt>
                <c:pt idx="612">
                  <c:v>-5.7199300208594601E-2</c:v>
                </c:pt>
                <c:pt idx="613">
                  <c:v>-5.7207900157663999E-2</c:v>
                </c:pt>
                <c:pt idx="614">
                  <c:v>-5.7382370675137899E-2</c:v>
                </c:pt>
                <c:pt idx="615">
                  <c:v>-5.7351451444749998E-2</c:v>
                </c:pt>
                <c:pt idx="616">
                  <c:v>-5.7340251728116097E-2</c:v>
                </c:pt>
                <c:pt idx="617">
                  <c:v>-5.72708100662567E-2</c:v>
                </c:pt>
                <c:pt idx="618">
                  <c:v>-5.7266172506691498E-2</c:v>
                </c:pt>
                <c:pt idx="619">
                  <c:v>-5.7270287594292299E-2</c:v>
                </c:pt>
                <c:pt idx="620">
                  <c:v>-5.7468135259114199E-2</c:v>
                </c:pt>
                <c:pt idx="621">
                  <c:v>-5.7514187938068E-2</c:v>
                </c:pt>
                <c:pt idx="622">
                  <c:v>-5.7501912058796602E-2</c:v>
                </c:pt>
                <c:pt idx="623">
                  <c:v>-5.7626481284387299E-2</c:v>
                </c:pt>
                <c:pt idx="624">
                  <c:v>-5.76428563799707E-2</c:v>
                </c:pt>
                <c:pt idx="625">
                  <c:v>-5.7648892786043397E-2</c:v>
                </c:pt>
                <c:pt idx="626">
                  <c:v>-5.7723280217032803E-2</c:v>
                </c:pt>
                <c:pt idx="627">
                  <c:v>-5.7838855466494997E-2</c:v>
                </c:pt>
                <c:pt idx="628">
                  <c:v>-5.7783775885278998E-2</c:v>
                </c:pt>
                <c:pt idx="629">
                  <c:v>-5.7814425905235098E-2</c:v>
                </c:pt>
                <c:pt idx="630">
                  <c:v>-5.7962761493399802E-2</c:v>
                </c:pt>
                <c:pt idx="631">
                  <c:v>-5.7938693712155001E-2</c:v>
                </c:pt>
                <c:pt idx="632">
                  <c:v>-5.7903664846283703E-2</c:v>
                </c:pt>
                <c:pt idx="633">
                  <c:v>-5.81368443478519E-2</c:v>
                </c:pt>
                <c:pt idx="634">
                  <c:v>-5.8056921504127501E-2</c:v>
                </c:pt>
                <c:pt idx="635">
                  <c:v>-5.8026454120408702E-2</c:v>
                </c:pt>
                <c:pt idx="636">
                  <c:v>-5.8179273502901203E-2</c:v>
                </c:pt>
                <c:pt idx="637">
                  <c:v>-5.8133246002253197E-2</c:v>
                </c:pt>
                <c:pt idx="638">
                  <c:v>-5.8147026722743397E-2</c:v>
                </c:pt>
                <c:pt idx="639">
                  <c:v>-5.8274680496348902E-2</c:v>
                </c:pt>
                <c:pt idx="640">
                  <c:v>-5.8324542614476199E-2</c:v>
                </c:pt>
                <c:pt idx="641">
                  <c:v>-5.8311396627686897E-2</c:v>
                </c:pt>
                <c:pt idx="642">
                  <c:v>-5.8290299358001597E-2</c:v>
                </c:pt>
                <c:pt idx="643">
                  <c:v>-5.8270574314519701E-2</c:v>
                </c:pt>
                <c:pt idx="644">
                  <c:v>-5.8265729574486697E-2</c:v>
                </c:pt>
                <c:pt idx="645">
                  <c:v>-5.8322605482923499E-2</c:v>
                </c:pt>
                <c:pt idx="646">
                  <c:v>-5.8505090360995299E-2</c:v>
                </c:pt>
                <c:pt idx="647">
                  <c:v>-5.8489002656036203E-2</c:v>
                </c:pt>
                <c:pt idx="648">
                  <c:v>-5.8504878446304698E-2</c:v>
                </c:pt>
                <c:pt idx="649">
                  <c:v>-5.86514773506982E-2</c:v>
                </c:pt>
                <c:pt idx="650">
                  <c:v>-5.8639490414255702E-2</c:v>
                </c:pt>
                <c:pt idx="651">
                  <c:v>-5.8634738243805898E-2</c:v>
                </c:pt>
                <c:pt idx="652">
                  <c:v>-5.8810385138106797E-2</c:v>
                </c:pt>
                <c:pt idx="653">
                  <c:v>-5.8790219928293197E-2</c:v>
                </c:pt>
                <c:pt idx="654">
                  <c:v>-5.8769707606794702E-2</c:v>
                </c:pt>
                <c:pt idx="655">
                  <c:v>-5.8834644461361198E-2</c:v>
                </c:pt>
                <c:pt idx="656">
                  <c:v>-5.88420766095318E-2</c:v>
                </c:pt>
                <c:pt idx="657">
                  <c:v>-5.8827759232372198E-2</c:v>
                </c:pt>
                <c:pt idx="658">
                  <c:v>-5.8943822145617303E-2</c:v>
                </c:pt>
                <c:pt idx="659">
                  <c:v>-5.90876478236168E-2</c:v>
                </c:pt>
                <c:pt idx="660">
                  <c:v>-5.9040132987623499E-2</c:v>
                </c:pt>
                <c:pt idx="661">
                  <c:v>-5.9052199552146099E-2</c:v>
                </c:pt>
                <c:pt idx="662">
                  <c:v>-5.91521119349636E-2</c:v>
                </c:pt>
                <c:pt idx="663">
                  <c:v>-5.91684546864902E-2</c:v>
                </c:pt>
                <c:pt idx="664">
                  <c:v>-5.9158960900579899E-2</c:v>
                </c:pt>
                <c:pt idx="665">
                  <c:v>-5.9364007611293498E-2</c:v>
                </c:pt>
                <c:pt idx="666">
                  <c:v>-5.9342950194453202E-2</c:v>
                </c:pt>
                <c:pt idx="667">
                  <c:v>-5.9315630855659399E-2</c:v>
                </c:pt>
                <c:pt idx="668">
                  <c:v>-5.9266972239129301E-2</c:v>
                </c:pt>
                <c:pt idx="669">
                  <c:v>-5.9272116884434102E-2</c:v>
                </c:pt>
                <c:pt idx="670">
                  <c:v>-5.9299196679300399E-2</c:v>
                </c:pt>
                <c:pt idx="671">
                  <c:v>-5.9457341286664502E-2</c:v>
                </c:pt>
                <c:pt idx="672">
                  <c:v>-5.9516360886239898E-2</c:v>
                </c:pt>
                <c:pt idx="673">
                  <c:v>-5.9524960059207099E-2</c:v>
                </c:pt>
                <c:pt idx="674">
                  <c:v>-5.95932307575519E-2</c:v>
                </c:pt>
                <c:pt idx="675">
                  <c:v>-5.9696445280375703E-2</c:v>
                </c:pt>
                <c:pt idx="676">
                  <c:v>-5.9689422914137397E-2</c:v>
                </c:pt>
                <c:pt idx="677">
                  <c:v>-5.96893941013453E-2</c:v>
                </c:pt>
                <c:pt idx="678">
                  <c:v>-5.9888678486459103E-2</c:v>
                </c:pt>
                <c:pt idx="679">
                  <c:v>-5.98615165023757E-2</c:v>
                </c:pt>
                <c:pt idx="680">
                  <c:v>-5.9866832588644198E-2</c:v>
                </c:pt>
                <c:pt idx="681">
                  <c:v>-6.0037164308596402E-2</c:v>
                </c:pt>
                <c:pt idx="682">
                  <c:v>-6.0018231684807598E-2</c:v>
                </c:pt>
                <c:pt idx="683">
                  <c:v>-6.0043518567302702E-2</c:v>
                </c:pt>
                <c:pt idx="684">
                  <c:v>-6.02786603655356E-2</c:v>
                </c:pt>
                <c:pt idx="685">
                  <c:v>-6.0251258449473703E-2</c:v>
                </c:pt>
                <c:pt idx="686">
                  <c:v>-6.0216845401252203E-2</c:v>
                </c:pt>
                <c:pt idx="687">
                  <c:v>-6.0327771313798802E-2</c:v>
                </c:pt>
                <c:pt idx="688">
                  <c:v>-6.0320285708943898E-2</c:v>
                </c:pt>
                <c:pt idx="689">
                  <c:v>-6.0317689595530799E-2</c:v>
                </c:pt>
                <c:pt idx="690">
                  <c:v>-6.0328019491862499E-2</c:v>
                </c:pt>
                <c:pt idx="691">
                  <c:v>-6.04951521433683E-2</c:v>
                </c:pt>
                <c:pt idx="692">
                  <c:v>-6.0461522933716802E-2</c:v>
                </c:pt>
                <c:pt idx="693">
                  <c:v>-6.0451772413216802E-2</c:v>
                </c:pt>
                <c:pt idx="694">
                  <c:v>-6.04067688497405E-2</c:v>
                </c:pt>
                <c:pt idx="695">
                  <c:v>-6.0424793977290302E-2</c:v>
                </c:pt>
                <c:pt idx="696">
                  <c:v>-6.0423685587011298E-2</c:v>
                </c:pt>
                <c:pt idx="697">
                  <c:v>-6.0708274114100902E-2</c:v>
                </c:pt>
                <c:pt idx="698">
                  <c:v>-6.0675347068657397E-2</c:v>
                </c:pt>
                <c:pt idx="699">
                  <c:v>-6.0697289067320498E-2</c:v>
                </c:pt>
                <c:pt idx="700">
                  <c:v>-6.0845812006543099E-2</c:v>
                </c:pt>
                <c:pt idx="701">
                  <c:v>-6.0885376258132499E-2</c:v>
                </c:pt>
                <c:pt idx="702">
                  <c:v>-6.0881423647515601E-2</c:v>
                </c:pt>
                <c:pt idx="703">
                  <c:v>-6.1032548081129602E-2</c:v>
                </c:pt>
                <c:pt idx="704">
                  <c:v>-6.1084225133527098E-2</c:v>
                </c:pt>
                <c:pt idx="705">
                  <c:v>-6.1079513029350503E-2</c:v>
                </c:pt>
                <c:pt idx="706">
                  <c:v>-6.1136329779401401E-2</c:v>
                </c:pt>
                <c:pt idx="707">
                  <c:v>-6.1190384498331897E-2</c:v>
                </c:pt>
                <c:pt idx="708">
                  <c:v>-6.1167922782867201E-2</c:v>
                </c:pt>
                <c:pt idx="709">
                  <c:v>-6.1205488668444101E-2</c:v>
                </c:pt>
                <c:pt idx="710">
                  <c:v>-6.1383177797931003E-2</c:v>
                </c:pt>
                <c:pt idx="711">
                  <c:v>-6.1384742846712498E-2</c:v>
                </c:pt>
                <c:pt idx="712">
                  <c:v>-6.13043376943097E-2</c:v>
                </c:pt>
                <c:pt idx="713">
                  <c:v>-6.1496594629716197E-2</c:v>
                </c:pt>
                <c:pt idx="714">
                  <c:v>-6.1498570760401702E-2</c:v>
                </c:pt>
                <c:pt idx="715">
                  <c:v>-6.1472068501946898E-2</c:v>
                </c:pt>
                <c:pt idx="716">
                  <c:v>-6.17056908085944E-2</c:v>
                </c:pt>
                <c:pt idx="717">
                  <c:v>-6.1712781297198101E-2</c:v>
                </c:pt>
                <c:pt idx="718">
                  <c:v>-6.1706803428630101E-2</c:v>
                </c:pt>
                <c:pt idx="719">
                  <c:v>-6.1659359140321598E-2</c:v>
                </c:pt>
                <c:pt idx="720">
                  <c:v>-6.1668338001860598E-2</c:v>
                </c:pt>
                <c:pt idx="721">
                  <c:v>-6.1710971931461203E-2</c:v>
                </c:pt>
                <c:pt idx="722">
                  <c:v>-6.1805685671667297E-2</c:v>
                </c:pt>
                <c:pt idx="723">
                  <c:v>-6.1977209697943098E-2</c:v>
                </c:pt>
                <c:pt idx="724">
                  <c:v>-6.1928348887401202E-2</c:v>
                </c:pt>
                <c:pt idx="725">
                  <c:v>-6.19810381710219E-2</c:v>
                </c:pt>
                <c:pt idx="726">
                  <c:v>-6.2157107691745997E-2</c:v>
                </c:pt>
                <c:pt idx="727">
                  <c:v>-6.2130621420995701E-2</c:v>
                </c:pt>
                <c:pt idx="728">
                  <c:v>-6.21139470798273E-2</c:v>
                </c:pt>
                <c:pt idx="729">
                  <c:v>-6.2379284703638398E-2</c:v>
                </c:pt>
                <c:pt idx="730">
                  <c:v>-6.2358427715177397E-2</c:v>
                </c:pt>
                <c:pt idx="731">
                  <c:v>-6.2362319188347698E-2</c:v>
                </c:pt>
                <c:pt idx="732">
                  <c:v>-6.2508066223623898E-2</c:v>
                </c:pt>
                <c:pt idx="733">
                  <c:v>-6.2526246047733797E-2</c:v>
                </c:pt>
                <c:pt idx="734">
                  <c:v>-6.2525318799695806E-2</c:v>
                </c:pt>
                <c:pt idx="735">
                  <c:v>-6.2658263079356402E-2</c:v>
                </c:pt>
                <c:pt idx="736">
                  <c:v>-6.2738867146739194E-2</c:v>
                </c:pt>
                <c:pt idx="737">
                  <c:v>-6.2760553536160599E-2</c:v>
                </c:pt>
                <c:pt idx="738">
                  <c:v>-6.2810885060268204E-2</c:v>
                </c:pt>
                <c:pt idx="739">
                  <c:v>-6.2911363978249396E-2</c:v>
                </c:pt>
                <c:pt idx="740">
                  <c:v>-6.2893972460490902E-2</c:v>
                </c:pt>
                <c:pt idx="741">
                  <c:v>-6.2895997736408804E-2</c:v>
                </c:pt>
                <c:pt idx="742">
                  <c:v>-6.3101244552731597E-2</c:v>
                </c:pt>
                <c:pt idx="743">
                  <c:v>-6.3074396496328303E-2</c:v>
                </c:pt>
                <c:pt idx="744">
                  <c:v>-6.3054301174512495E-2</c:v>
                </c:pt>
                <c:pt idx="745">
                  <c:v>-6.30170235526748E-2</c:v>
                </c:pt>
                <c:pt idx="746">
                  <c:v>-6.2971812711718395E-2</c:v>
                </c:pt>
                <c:pt idx="747">
                  <c:v>-6.3043676937620002E-2</c:v>
                </c:pt>
                <c:pt idx="748">
                  <c:v>-6.3284672253454702E-2</c:v>
                </c:pt>
                <c:pt idx="749">
                  <c:v>-6.3315205974504393E-2</c:v>
                </c:pt>
                <c:pt idx="750">
                  <c:v>-6.3351198739837605E-2</c:v>
                </c:pt>
                <c:pt idx="751">
                  <c:v>-6.3412166452811405E-2</c:v>
                </c:pt>
                <c:pt idx="752">
                  <c:v>-6.3493504402382994E-2</c:v>
                </c:pt>
                <c:pt idx="753">
                  <c:v>-6.3504503263781403E-2</c:v>
                </c:pt>
                <c:pt idx="754">
                  <c:v>-6.3626823675197702E-2</c:v>
                </c:pt>
                <c:pt idx="755">
                  <c:v>-6.3723591505549806E-2</c:v>
                </c:pt>
                <c:pt idx="756">
                  <c:v>-6.3744838155495601E-2</c:v>
                </c:pt>
                <c:pt idx="757">
                  <c:v>-6.3764251264122496E-2</c:v>
                </c:pt>
                <c:pt idx="758">
                  <c:v>-6.3882986180639506E-2</c:v>
                </c:pt>
                <c:pt idx="759">
                  <c:v>-6.3893653704629405E-2</c:v>
                </c:pt>
                <c:pt idx="760">
                  <c:v>-6.3886172972464406E-2</c:v>
                </c:pt>
                <c:pt idx="761">
                  <c:v>-6.4136357240689404E-2</c:v>
                </c:pt>
                <c:pt idx="762">
                  <c:v>-6.4112610377681595E-2</c:v>
                </c:pt>
                <c:pt idx="763">
                  <c:v>-6.4185633110658696E-2</c:v>
                </c:pt>
                <c:pt idx="764">
                  <c:v>-6.4342076017055605E-2</c:v>
                </c:pt>
                <c:pt idx="765">
                  <c:v>-6.43475712082969E-2</c:v>
                </c:pt>
                <c:pt idx="766">
                  <c:v>-6.4317229029256795E-2</c:v>
                </c:pt>
                <c:pt idx="767">
                  <c:v>-6.4472116898590004E-2</c:v>
                </c:pt>
                <c:pt idx="768">
                  <c:v>-6.4558596641291099E-2</c:v>
                </c:pt>
                <c:pt idx="769">
                  <c:v>-6.4547912489312395E-2</c:v>
                </c:pt>
                <c:pt idx="770">
                  <c:v>-6.4518046526548606E-2</c:v>
                </c:pt>
                <c:pt idx="771">
                  <c:v>-6.4467951558375106E-2</c:v>
                </c:pt>
                <c:pt idx="772">
                  <c:v>-6.4454602582069795E-2</c:v>
                </c:pt>
                <c:pt idx="773">
                  <c:v>-6.4542352803982905E-2</c:v>
                </c:pt>
                <c:pt idx="774">
                  <c:v>-6.47715282393619E-2</c:v>
                </c:pt>
                <c:pt idx="775">
                  <c:v>-6.4774647180456599E-2</c:v>
                </c:pt>
                <c:pt idx="776">
                  <c:v>-6.4794124142887502E-2</c:v>
                </c:pt>
                <c:pt idx="777">
                  <c:v>-6.4994519343599594E-2</c:v>
                </c:pt>
                <c:pt idx="778">
                  <c:v>-6.5015137738858794E-2</c:v>
                </c:pt>
                <c:pt idx="779">
                  <c:v>-6.5039373682035703E-2</c:v>
                </c:pt>
                <c:pt idx="780">
                  <c:v>-6.5241680286514198E-2</c:v>
                </c:pt>
                <c:pt idx="781">
                  <c:v>-6.5267114647819494E-2</c:v>
                </c:pt>
                <c:pt idx="782">
                  <c:v>-6.5263458255988893E-2</c:v>
                </c:pt>
                <c:pt idx="783">
                  <c:v>-6.5424988356729205E-2</c:v>
                </c:pt>
                <c:pt idx="784">
                  <c:v>-6.5492279129102798E-2</c:v>
                </c:pt>
                <c:pt idx="785">
                  <c:v>-6.5491459274198804E-2</c:v>
                </c:pt>
                <c:pt idx="786">
                  <c:v>-6.5540176816284601E-2</c:v>
                </c:pt>
                <c:pt idx="787">
                  <c:v>-6.5657342881119504E-2</c:v>
                </c:pt>
                <c:pt idx="788">
                  <c:v>-6.5714259864762606E-2</c:v>
                </c:pt>
                <c:pt idx="789">
                  <c:v>-6.5748174674809395E-2</c:v>
                </c:pt>
                <c:pt idx="790">
                  <c:v>-6.5889952122233503E-2</c:v>
                </c:pt>
                <c:pt idx="791">
                  <c:v>-6.5850569439741699E-2</c:v>
                </c:pt>
                <c:pt idx="792">
                  <c:v>-6.5840051819880799E-2</c:v>
                </c:pt>
                <c:pt idx="793">
                  <c:v>-6.6080519832515602E-2</c:v>
                </c:pt>
                <c:pt idx="794">
                  <c:v>-6.6050245036551797E-2</c:v>
                </c:pt>
                <c:pt idx="795">
                  <c:v>-6.6088213140355706E-2</c:v>
                </c:pt>
                <c:pt idx="796">
                  <c:v>-6.6040349367540496E-2</c:v>
                </c:pt>
                <c:pt idx="797">
                  <c:v>-6.6055058831504296E-2</c:v>
                </c:pt>
                <c:pt idx="798">
                  <c:v>-6.6104715282563301E-2</c:v>
                </c:pt>
                <c:pt idx="799">
                  <c:v>-6.6289387449311801E-2</c:v>
                </c:pt>
                <c:pt idx="800">
                  <c:v>-6.6373003433303199E-2</c:v>
                </c:pt>
                <c:pt idx="801">
                  <c:v>-6.63844644441271E-2</c:v>
                </c:pt>
                <c:pt idx="802">
                  <c:v>-6.6474266699515103E-2</c:v>
                </c:pt>
                <c:pt idx="803">
                  <c:v>-6.6627077874727603E-2</c:v>
                </c:pt>
                <c:pt idx="804">
                  <c:v>-6.6581284064644405E-2</c:v>
                </c:pt>
                <c:pt idx="805">
                  <c:v>-6.6677750961389504E-2</c:v>
                </c:pt>
                <c:pt idx="806">
                  <c:v>-6.6864976931052894E-2</c:v>
                </c:pt>
                <c:pt idx="807">
                  <c:v>-6.6875436401460001E-2</c:v>
                </c:pt>
                <c:pt idx="808">
                  <c:v>-6.6904565804482799E-2</c:v>
                </c:pt>
                <c:pt idx="809">
                  <c:v>-6.7009346326812894E-2</c:v>
                </c:pt>
                <c:pt idx="810">
                  <c:v>-6.7010891953638699E-2</c:v>
                </c:pt>
                <c:pt idx="811">
                  <c:v>-6.7043388087768094E-2</c:v>
                </c:pt>
                <c:pt idx="812">
                  <c:v>-6.7275934251180905E-2</c:v>
                </c:pt>
                <c:pt idx="813">
                  <c:v>-6.72926104743964E-2</c:v>
                </c:pt>
                <c:pt idx="814">
                  <c:v>-6.7291342983177696E-2</c:v>
                </c:pt>
                <c:pt idx="815">
                  <c:v>-6.7430389773411203E-2</c:v>
                </c:pt>
                <c:pt idx="816">
                  <c:v>-6.7459381612328201E-2</c:v>
                </c:pt>
                <c:pt idx="817">
                  <c:v>-6.7496678753135295E-2</c:v>
                </c:pt>
                <c:pt idx="818">
                  <c:v>-6.7599003862900103E-2</c:v>
                </c:pt>
                <c:pt idx="819">
                  <c:v>-6.7737304935386794E-2</c:v>
                </c:pt>
                <c:pt idx="820">
                  <c:v>-6.7758909349019403E-2</c:v>
                </c:pt>
                <c:pt idx="821">
                  <c:v>-6.77430787861035E-2</c:v>
                </c:pt>
                <c:pt idx="822">
                  <c:v>-6.7742645371860505E-2</c:v>
                </c:pt>
                <c:pt idx="823">
                  <c:v>-6.7785009780588198E-2</c:v>
                </c:pt>
                <c:pt idx="824">
                  <c:v>-6.7818759048047295E-2</c:v>
                </c:pt>
                <c:pt idx="825">
                  <c:v>-6.8080149998423004E-2</c:v>
                </c:pt>
                <c:pt idx="826">
                  <c:v>-6.8083943527502397E-2</c:v>
                </c:pt>
                <c:pt idx="827">
                  <c:v>-6.8091345815143006E-2</c:v>
                </c:pt>
                <c:pt idx="828">
                  <c:v>-6.8239472515415303E-2</c:v>
                </c:pt>
                <c:pt idx="829">
                  <c:v>-6.8264134558072606E-2</c:v>
                </c:pt>
                <c:pt idx="830">
                  <c:v>-6.8287253709665305E-2</c:v>
                </c:pt>
                <c:pt idx="831">
                  <c:v>-6.8474642757791901E-2</c:v>
                </c:pt>
                <c:pt idx="832">
                  <c:v>-6.8538292893208494E-2</c:v>
                </c:pt>
                <c:pt idx="833">
                  <c:v>-6.8587324756663196E-2</c:v>
                </c:pt>
                <c:pt idx="834">
                  <c:v>-6.8682840462618702E-2</c:v>
                </c:pt>
                <c:pt idx="835">
                  <c:v>-6.8792769277933902E-2</c:v>
                </c:pt>
                <c:pt idx="836">
                  <c:v>-6.8784163934954595E-2</c:v>
                </c:pt>
                <c:pt idx="837">
                  <c:v>-6.8828885559923905E-2</c:v>
                </c:pt>
                <c:pt idx="838">
                  <c:v>-6.9029678571193201E-2</c:v>
                </c:pt>
                <c:pt idx="839">
                  <c:v>-6.8988899700343595E-2</c:v>
                </c:pt>
                <c:pt idx="840">
                  <c:v>-6.9002323221260098E-2</c:v>
                </c:pt>
                <c:pt idx="841">
                  <c:v>-6.9199949910398295E-2</c:v>
                </c:pt>
                <c:pt idx="842">
                  <c:v>-6.9183757392844797E-2</c:v>
                </c:pt>
                <c:pt idx="843">
                  <c:v>-6.9213723628005402E-2</c:v>
                </c:pt>
                <c:pt idx="844">
                  <c:v>-6.9487305105818895E-2</c:v>
                </c:pt>
                <c:pt idx="845">
                  <c:v>-6.9489969999826401E-2</c:v>
                </c:pt>
                <c:pt idx="846">
                  <c:v>-6.9495561125222496E-2</c:v>
                </c:pt>
                <c:pt idx="847">
                  <c:v>-6.9407677549558205E-2</c:v>
                </c:pt>
                <c:pt idx="848">
                  <c:v>-6.9413476177335995E-2</c:v>
                </c:pt>
                <c:pt idx="849">
                  <c:v>-6.9454951619263905E-2</c:v>
                </c:pt>
                <c:pt idx="850">
                  <c:v>-6.9614848354831504E-2</c:v>
                </c:pt>
                <c:pt idx="851">
                  <c:v>-6.9774637600251904E-2</c:v>
                </c:pt>
                <c:pt idx="852">
                  <c:v>-6.9828219847598405E-2</c:v>
                </c:pt>
                <c:pt idx="853">
                  <c:v>-6.9871498853899497E-2</c:v>
                </c:pt>
                <c:pt idx="854">
                  <c:v>-7.0026822679210704E-2</c:v>
                </c:pt>
                <c:pt idx="855">
                  <c:v>-7.0042351765247701E-2</c:v>
                </c:pt>
                <c:pt idx="856">
                  <c:v>-7.0066469740898807E-2</c:v>
                </c:pt>
                <c:pt idx="857">
                  <c:v>-7.0300305883089706E-2</c:v>
                </c:pt>
                <c:pt idx="858">
                  <c:v>-7.0299542431409207E-2</c:v>
                </c:pt>
                <c:pt idx="859">
                  <c:v>-7.0309472522543201E-2</c:v>
                </c:pt>
                <c:pt idx="860">
                  <c:v>-7.0544368490421505E-2</c:v>
                </c:pt>
                <c:pt idx="861">
                  <c:v>-7.0545532818262799E-2</c:v>
                </c:pt>
                <c:pt idx="862">
                  <c:v>-7.0541337966763595E-2</c:v>
                </c:pt>
                <c:pt idx="863">
                  <c:v>-7.0713490131310799E-2</c:v>
                </c:pt>
                <c:pt idx="864">
                  <c:v>-7.0789060516593505E-2</c:v>
                </c:pt>
                <c:pt idx="865">
                  <c:v>-7.07340087974445E-2</c:v>
                </c:pt>
                <c:pt idx="866">
                  <c:v>-7.0804520238501395E-2</c:v>
                </c:pt>
                <c:pt idx="867">
                  <c:v>-7.0948155072983105E-2</c:v>
                </c:pt>
                <c:pt idx="868">
                  <c:v>-7.0961204473860701E-2</c:v>
                </c:pt>
                <c:pt idx="869">
                  <c:v>-7.1012774036110796E-2</c:v>
                </c:pt>
                <c:pt idx="870">
                  <c:v>-7.1229359523082805E-2</c:v>
                </c:pt>
                <c:pt idx="871">
                  <c:v>-7.1233110385946999E-2</c:v>
                </c:pt>
                <c:pt idx="872">
                  <c:v>-7.1233793840898799E-2</c:v>
                </c:pt>
                <c:pt idx="873">
                  <c:v>-7.1188648658183806E-2</c:v>
                </c:pt>
                <c:pt idx="874">
                  <c:v>-7.1222289251939394E-2</c:v>
                </c:pt>
                <c:pt idx="875">
                  <c:v>-7.1269280005556795E-2</c:v>
                </c:pt>
                <c:pt idx="876">
                  <c:v>-7.1485695429146207E-2</c:v>
                </c:pt>
                <c:pt idx="877">
                  <c:v>-7.1491228494172193E-2</c:v>
                </c:pt>
                <c:pt idx="878">
                  <c:v>-7.1557326145314806E-2</c:v>
                </c:pt>
                <c:pt idx="879">
                  <c:v>-7.1656608255580206E-2</c:v>
                </c:pt>
                <c:pt idx="880">
                  <c:v>-7.1733391707918301E-2</c:v>
                </c:pt>
                <c:pt idx="881">
                  <c:v>-7.1776634722482496E-2</c:v>
                </c:pt>
                <c:pt idx="882">
                  <c:v>-7.1907638901999693E-2</c:v>
                </c:pt>
                <c:pt idx="883">
                  <c:v>-7.2035941295325895E-2</c:v>
                </c:pt>
                <c:pt idx="884">
                  <c:v>-7.2073250834364597E-2</c:v>
                </c:pt>
                <c:pt idx="885">
                  <c:v>-7.2092369257006697E-2</c:v>
                </c:pt>
                <c:pt idx="886">
                  <c:v>-7.2250815554677203E-2</c:v>
                </c:pt>
                <c:pt idx="887">
                  <c:v>-7.2242504606644206E-2</c:v>
                </c:pt>
                <c:pt idx="888">
                  <c:v>-7.2258842682155502E-2</c:v>
                </c:pt>
                <c:pt idx="889">
                  <c:v>-7.2496982368951093E-2</c:v>
                </c:pt>
                <c:pt idx="890">
                  <c:v>-7.2503914222276297E-2</c:v>
                </c:pt>
                <c:pt idx="891">
                  <c:v>-7.24899495059316E-2</c:v>
                </c:pt>
                <c:pt idx="892">
                  <c:v>-7.2676973320388596E-2</c:v>
                </c:pt>
                <c:pt idx="893">
                  <c:v>-7.2700028676384795E-2</c:v>
                </c:pt>
                <c:pt idx="894">
                  <c:v>-7.2679243341553804E-2</c:v>
                </c:pt>
                <c:pt idx="895">
                  <c:v>-7.2866870323195901E-2</c:v>
                </c:pt>
                <c:pt idx="896">
                  <c:v>-7.2927561685598399E-2</c:v>
                </c:pt>
                <c:pt idx="897">
                  <c:v>-7.2929260980648405E-2</c:v>
                </c:pt>
                <c:pt idx="898">
                  <c:v>-7.2929082267097295E-2</c:v>
                </c:pt>
                <c:pt idx="899">
                  <c:v>-7.29149260316721E-2</c:v>
                </c:pt>
                <c:pt idx="900">
                  <c:v>-7.2933336118391395E-2</c:v>
                </c:pt>
                <c:pt idx="901">
                  <c:v>-7.3009984373735903E-2</c:v>
                </c:pt>
                <c:pt idx="902">
                  <c:v>-7.3257305678756393E-2</c:v>
                </c:pt>
                <c:pt idx="903">
                  <c:v>-7.3283812205773E-2</c:v>
                </c:pt>
                <c:pt idx="904">
                  <c:v>-7.3296451708301999E-2</c:v>
                </c:pt>
                <c:pt idx="905">
                  <c:v>-7.3509288912949305E-2</c:v>
                </c:pt>
                <c:pt idx="906">
                  <c:v>-7.3518856350953496E-2</c:v>
                </c:pt>
                <c:pt idx="907">
                  <c:v>-7.35117093815158E-2</c:v>
                </c:pt>
                <c:pt idx="908">
                  <c:v>-7.3765283702717496E-2</c:v>
                </c:pt>
                <c:pt idx="909">
                  <c:v>-7.37505839012252E-2</c:v>
                </c:pt>
                <c:pt idx="910">
                  <c:v>-7.3778518145748706E-2</c:v>
                </c:pt>
                <c:pt idx="911">
                  <c:v>-7.3893271813479502E-2</c:v>
                </c:pt>
                <c:pt idx="912">
                  <c:v>-7.39387565214807E-2</c:v>
                </c:pt>
                <c:pt idx="913">
                  <c:v>-7.3971256264485502E-2</c:v>
                </c:pt>
                <c:pt idx="914">
                  <c:v>-7.4083328382888197E-2</c:v>
                </c:pt>
                <c:pt idx="915">
                  <c:v>-7.4229203280992598E-2</c:v>
                </c:pt>
                <c:pt idx="916">
                  <c:v>-7.4197077619222299E-2</c:v>
                </c:pt>
                <c:pt idx="917">
                  <c:v>-7.4269002148260502E-2</c:v>
                </c:pt>
                <c:pt idx="918">
                  <c:v>-7.4448044489448403E-2</c:v>
                </c:pt>
                <c:pt idx="919">
                  <c:v>-7.4455598582669105E-2</c:v>
                </c:pt>
                <c:pt idx="920">
                  <c:v>-7.4476876878179596E-2</c:v>
                </c:pt>
                <c:pt idx="921">
                  <c:v>-7.4724681481408595E-2</c:v>
                </c:pt>
                <c:pt idx="922">
                  <c:v>-7.4722734182917902E-2</c:v>
                </c:pt>
                <c:pt idx="923">
                  <c:v>-7.4738482711836904E-2</c:v>
                </c:pt>
                <c:pt idx="924">
                  <c:v>-7.47025469706082E-2</c:v>
                </c:pt>
                <c:pt idx="925">
                  <c:v>-7.4711708895241202E-2</c:v>
                </c:pt>
                <c:pt idx="926">
                  <c:v>-7.4757760254821698E-2</c:v>
                </c:pt>
                <c:pt idx="927">
                  <c:v>-7.4954415147658798E-2</c:v>
                </c:pt>
                <c:pt idx="928">
                  <c:v>-7.5059154458964994E-2</c:v>
                </c:pt>
                <c:pt idx="929">
                  <c:v>-7.5097517129809999E-2</c:v>
                </c:pt>
                <c:pt idx="930">
                  <c:v>-7.5213625231602299E-2</c:v>
                </c:pt>
                <c:pt idx="931">
                  <c:v>-7.5309681007638699E-2</c:v>
                </c:pt>
                <c:pt idx="932">
                  <c:v>-7.5323134136852002E-2</c:v>
                </c:pt>
                <c:pt idx="933">
                  <c:v>-7.5382358802016894E-2</c:v>
                </c:pt>
                <c:pt idx="934">
                  <c:v>-7.5612018292304101E-2</c:v>
                </c:pt>
                <c:pt idx="935">
                  <c:v>-7.56219797573673E-2</c:v>
                </c:pt>
                <c:pt idx="936">
                  <c:v>-7.5654291838872997E-2</c:v>
                </c:pt>
                <c:pt idx="937">
                  <c:v>-7.5882621982600401E-2</c:v>
                </c:pt>
                <c:pt idx="938">
                  <c:v>-7.5864421747004099E-2</c:v>
                </c:pt>
                <c:pt idx="939">
                  <c:v>-7.5891452453409697E-2</c:v>
                </c:pt>
                <c:pt idx="940">
                  <c:v>-7.6126083557028504E-2</c:v>
                </c:pt>
                <c:pt idx="941">
                  <c:v>-7.6153633902625403E-2</c:v>
                </c:pt>
                <c:pt idx="942">
                  <c:v>-7.6149433113944995E-2</c:v>
                </c:pt>
                <c:pt idx="943">
                  <c:v>-7.6292521611321898E-2</c:v>
                </c:pt>
                <c:pt idx="944">
                  <c:v>-7.6351309563809505E-2</c:v>
                </c:pt>
                <c:pt idx="945">
                  <c:v>-7.6372124293508495E-2</c:v>
                </c:pt>
                <c:pt idx="946">
                  <c:v>-7.6483085266469603E-2</c:v>
                </c:pt>
                <c:pt idx="947">
                  <c:v>-7.6632924649553805E-2</c:v>
                </c:pt>
                <c:pt idx="948">
                  <c:v>-7.6657054518970605E-2</c:v>
                </c:pt>
                <c:pt idx="949">
                  <c:v>-7.6652658676418198E-2</c:v>
                </c:pt>
                <c:pt idx="950">
                  <c:v>-7.6645696923757597E-2</c:v>
                </c:pt>
                <c:pt idx="951">
                  <c:v>-7.6686115763358695E-2</c:v>
                </c:pt>
                <c:pt idx="952">
                  <c:v>-7.6726751540498697E-2</c:v>
                </c:pt>
                <c:pt idx="953">
                  <c:v>-7.6999654430740694E-2</c:v>
                </c:pt>
                <c:pt idx="954">
                  <c:v>-7.7018193900585105E-2</c:v>
                </c:pt>
                <c:pt idx="955">
                  <c:v>-7.7073089856033505E-2</c:v>
                </c:pt>
                <c:pt idx="956">
                  <c:v>-7.7248381528382606E-2</c:v>
                </c:pt>
                <c:pt idx="957">
                  <c:v>-7.7299767173826806E-2</c:v>
                </c:pt>
                <c:pt idx="958">
                  <c:v>-7.7325592283159703E-2</c:v>
                </c:pt>
                <c:pt idx="959">
                  <c:v>-7.7519060267756304E-2</c:v>
                </c:pt>
                <c:pt idx="960">
                  <c:v>-7.7633857300194703E-2</c:v>
                </c:pt>
                <c:pt idx="961">
                  <c:v>-7.7620135368002996E-2</c:v>
                </c:pt>
                <c:pt idx="962">
                  <c:v>-7.7718091915206206E-2</c:v>
                </c:pt>
                <c:pt idx="963">
                  <c:v>-7.7811628754716297E-2</c:v>
                </c:pt>
                <c:pt idx="964">
                  <c:v>-7.7859582534680602E-2</c:v>
                </c:pt>
                <c:pt idx="965">
                  <c:v>-7.7933220542036094E-2</c:v>
                </c:pt>
                <c:pt idx="966">
                  <c:v>-7.8156478450788699E-2</c:v>
                </c:pt>
                <c:pt idx="967">
                  <c:v>-7.8157397801987993E-2</c:v>
                </c:pt>
                <c:pt idx="968">
                  <c:v>-7.8193783488435004E-2</c:v>
                </c:pt>
                <c:pt idx="969">
                  <c:v>-7.8403048488932398E-2</c:v>
                </c:pt>
                <c:pt idx="970">
                  <c:v>-7.8408041367462697E-2</c:v>
                </c:pt>
                <c:pt idx="971">
                  <c:v>-7.8463279797385294E-2</c:v>
                </c:pt>
                <c:pt idx="972">
                  <c:v>-7.87083119309199E-2</c:v>
                </c:pt>
                <c:pt idx="973">
                  <c:v>-7.8726506908424296E-2</c:v>
                </c:pt>
                <c:pt idx="974">
                  <c:v>-7.8755138771763697E-2</c:v>
                </c:pt>
                <c:pt idx="975">
                  <c:v>-7.8735818989419795E-2</c:v>
                </c:pt>
                <c:pt idx="976">
                  <c:v>-7.8780023458724299E-2</c:v>
                </c:pt>
                <c:pt idx="977">
                  <c:v>-7.8854468728726396E-2</c:v>
                </c:pt>
                <c:pt idx="978">
                  <c:v>-7.9023786801068793E-2</c:v>
                </c:pt>
                <c:pt idx="979">
                  <c:v>-7.9187633450298306E-2</c:v>
                </c:pt>
                <c:pt idx="980">
                  <c:v>-7.9251132905483204E-2</c:v>
                </c:pt>
                <c:pt idx="981">
                  <c:v>-7.9303347233993404E-2</c:v>
                </c:pt>
                <c:pt idx="982">
                  <c:v>-7.9492365553354302E-2</c:v>
                </c:pt>
                <c:pt idx="983">
                  <c:v>-7.9539454561503006E-2</c:v>
                </c:pt>
                <c:pt idx="984">
                  <c:v>-7.9565867238367699E-2</c:v>
                </c:pt>
                <c:pt idx="985">
                  <c:v>-7.9832846512241901E-2</c:v>
                </c:pt>
                <c:pt idx="986">
                  <c:v>-7.9885287210345005E-2</c:v>
                </c:pt>
                <c:pt idx="987">
                  <c:v>-7.9939516688076001E-2</c:v>
                </c:pt>
                <c:pt idx="988">
                  <c:v>-8.0150634748861194E-2</c:v>
                </c:pt>
                <c:pt idx="989">
                  <c:v>-8.01923657224205E-2</c:v>
                </c:pt>
                <c:pt idx="990">
                  <c:v>-8.0216943577397504E-2</c:v>
                </c:pt>
                <c:pt idx="991">
                  <c:v>-8.0412336760976699E-2</c:v>
                </c:pt>
                <c:pt idx="992">
                  <c:v>-8.0522283717679499E-2</c:v>
                </c:pt>
                <c:pt idx="993">
                  <c:v>-8.0554724690349203E-2</c:v>
                </c:pt>
                <c:pt idx="994">
                  <c:v>-8.0616476363502401E-2</c:v>
                </c:pt>
                <c:pt idx="995">
                  <c:v>-8.0761315068230199E-2</c:v>
                </c:pt>
                <c:pt idx="996">
                  <c:v>-8.0816522415261896E-2</c:v>
                </c:pt>
                <c:pt idx="997">
                  <c:v>-8.0879808190123498E-2</c:v>
                </c:pt>
                <c:pt idx="998">
                  <c:v>-8.1161757387841801E-2</c:v>
                </c:pt>
                <c:pt idx="999">
                  <c:v>-8.1208692805376098E-2</c:v>
                </c:pt>
                <c:pt idx="1000">
                  <c:v>-8.1203892555398505E-2</c:v>
                </c:pt>
                <c:pt idx="1001">
                  <c:v>-8.1193558289669301E-2</c:v>
                </c:pt>
                <c:pt idx="1002">
                  <c:v>-8.1282191814493407E-2</c:v>
                </c:pt>
                <c:pt idx="1003">
                  <c:v>-8.13619075427372E-2</c:v>
                </c:pt>
                <c:pt idx="1004">
                  <c:v>-8.1602370735102597E-2</c:v>
                </c:pt>
                <c:pt idx="1005">
                  <c:v>-8.1669328074591901E-2</c:v>
                </c:pt>
                <c:pt idx="1006">
                  <c:v>-8.1754335551522603E-2</c:v>
                </c:pt>
                <c:pt idx="1007">
                  <c:v>-8.1923206899470399E-2</c:v>
                </c:pt>
                <c:pt idx="1008">
                  <c:v>-8.2014679055040104E-2</c:v>
                </c:pt>
                <c:pt idx="1009">
                  <c:v>-8.2095240941271103E-2</c:v>
                </c:pt>
                <c:pt idx="1010">
                  <c:v>-8.2230926918176406E-2</c:v>
                </c:pt>
                <c:pt idx="1011">
                  <c:v>-8.2437877873113602E-2</c:v>
                </c:pt>
                <c:pt idx="1012">
                  <c:v>-8.24682191984418E-2</c:v>
                </c:pt>
                <c:pt idx="1013">
                  <c:v>-8.2558242351903094E-2</c:v>
                </c:pt>
                <c:pt idx="1014">
                  <c:v>-8.2698059384711003E-2</c:v>
                </c:pt>
                <c:pt idx="1015">
                  <c:v>-8.2744902271466803E-2</c:v>
                </c:pt>
                <c:pt idx="1016">
                  <c:v>-8.2797199681711703E-2</c:v>
                </c:pt>
                <c:pt idx="1017">
                  <c:v>-8.3101650719375905E-2</c:v>
                </c:pt>
                <c:pt idx="1018">
                  <c:v>-8.3168017134691505E-2</c:v>
                </c:pt>
                <c:pt idx="1019">
                  <c:v>-8.3251191109108502E-2</c:v>
                </c:pt>
                <c:pt idx="1020">
                  <c:v>-8.3485514313603404E-2</c:v>
                </c:pt>
                <c:pt idx="1021">
                  <c:v>-8.3513483463321006E-2</c:v>
                </c:pt>
                <c:pt idx="1022">
                  <c:v>-8.3566128606132106E-2</c:v>
                </c:pt>
                <c:pt idx="1023">
                  <c:v>-8.3801029347038397E-2</c:v>
                </c:pt>
                <c:pt idx="1024">
                  <c:v>-8.3936506746492001E-2</c:v>
                </c:pt>
                <c:pt idx="1025">
                  <c:v>-8.3967109210788898E-2</c:v>
                </c:pt>
                <c:pt idx="1026">
                  <c:v>-8.3995534242907094E-2</c:v>
                </c:pt>
                <c:pt idx="1027">
                  <c:v>-8.4061254921835096E-2</c:v>
                </c:pt>
                <c:pt idx="1028">
                  <c:v>-8.4143583701612901E-2</c:v>
                </c:pt>
                <c:pt idx="1029">
                  <c:v>-8.4256759941733095E-2</c:v>
                </c:pt>
                <c:pt idx="1030">
                  <c:v>-8.4564298158511506E-2</c:v>
                </c:pt>
                <c:pt idx="1031">
                  <c:v>-8.4625682095065893E-2</c:v>
                </c:pt>
                <c:pt idx="1032">
                  <c:v>-8.4690923104062801E-2</c:v>
                </c:pt>
                <c:pt idx="1033">
                  <c:v>-8.4949644554095996E-2</c:v>
                </c:pt>
                <c:pt idx="1034">
                  <c:v>-8.5020021108600005E-2</c:v>
                </c:pt>
                <c:pt idx="1035">
                  <c:v>-8.5070267649522704E-2</c:v>
                </c:pt>
                <c:pt idx="1036">
                  <c:v>-8.5372887396564096E-2</c:v>
                </c:pt>
                <c:pt idx="1037">
                  <c:v>-8.5446887048116205E-2</c:v>
                </c:pt>
                <c:pt idx="1038">
                  <c:v>-8.5539562472452604E-2</c:v>
                </c:pt>
                <c:pt idx="1039">
                  <c:v>-8.5732265957631101E-2</c:v>
                </c:pt>
                <c:pt idx="1040">
                  <c:v>-8.5890664913070403E-2</c:v>
                </c:pt>
                <c:pt idx="1041">
                  <c:v>-8.5956202761735795E-2</c:v>
                </c:pt>
                <c:pt idx="1042">
                  <c:v>-8.6121375129247293E-2</c:v>
                </c:pt>
                <c:pt idx="1043">
                  <c:v>-8.6327543715014998E-2</c:v>
                </c:pt>
                <c:pt idx="1044">
                  <c:v>-8.6386025339986003E-2</c:v>
                </c:pt>
                <c:pt idx="1045">
                  <c:v>-8.6489057013144396E-2</c:v>
                </c:pt>
                <c:pt idx="1046">
                  <c:v>-8.6706297355704107E-2</c:v>
                </c:pt>
                <c:pt idx="1047">
                  <c:v>-8.6789524997584799E-2</c:v>
                </c:pt>
                <c:pt idx="1048">
                  <c:v>-8.6863897216971797E-2</c:v>
                </c:pt>
                <c:pt idx="1049">
                  <c:v>-8.7177411148635101E-2</c:v>
                </c:pt>
                <c:pt idx="1050">
                  <c:v>-8.7244411367767699E-2</c:v>
                </c:pt>
                <c:pt idx="1051">
                  <c:v>-8.7324446203031994E-2</c:v>
                </c:pt>
                <c:pt idx="1052">
                  <c:v>-8.7358964684729798E-2</c:v>
                </c:pt>
                <c:pt idx="1053">
                  <c:v>-8.7462813593447403E-2</c:v>
                </c:pt>
                <c:pt idx="1054">
                  <c:v>-8.7581297557335402E-2</c:v>
                </c:pt>
                <c:pt idx="1055">
                  <c:v>-8.7843729207418703E-2</c:v>
                </c:pt>
                <c:pt idx="1056">
                  <c:v>-8.8012804746632797E-2</c:v>
                </c:pt>
                <c:pt idx="1057">
                  <c:v>-8.8120316440084306E-2</c:v>
                </c:pt>
                <c:pt idx="1058">
                  <c:v>-8.8288649742026201E-2</c:v>
                </c:pt>
                <c:pt idx="1059">
                  <c:v>-8.8491498356840198E-2</c:v>
                </c:pt>
                <c:pt idx="1060">
                  <c:v>-8.8584362897866795E-2</c:v>
                </c:pt>
                <c:pt idx="1061">
                  <c:v>-8.8744937500450496E-2</c:v>
                </c:pt>
                <c:pt idx="1062">
                  <c:v>-8.9032523004183198E-2</c:v>
                </c:pt>
                <c:pt idx="1063">
                  <c:v>-8.9133871447605498E-2</c:v>
                </c:pt>
                <c:pt idx="1064">
                  <c:v>-8.9234216779005102E-2</c:v>
                </c:pt>
                <c:pt idx="1065">
                  <c:v>-8.9406709225537895E-2</c:v>
                </c:pt>
                <c:pt idx="1066">
                  <c:v>-8.9520365057979001E-2</c:v>
                </c:pt>
                <c:pt idx="1067">
                  <c:v>-8.9642888652937E-2</c:v>
                </c:pt>
                <c:pt idx="1068">
                  <c:v>-8.9976281878383205E-2</c:v>
                </c:pt>
                <c:pt idx="1069">
                  <c:v>-9.0083506986653905E-2</c:v>
                </c:pt>
                <c:pt idx="1070">
                  <c:v>-9.0195256110746594E-2</c:v>
                </c:pt>
                <c:pt idx="1071">
                  <c:v>-9.0441899509945106E-2</c:v>
                </c:pt>
                <c:pt idx="1072">
                  <c:v>-9.0589916023115793E-2</c:v>
                </c:pt>
                <c:pt idx="1073">
                  <c:v>-9.0711250163925103E-2</c:v>
                </c:pt>
                <c:pt idx="1074">
                  <c:v>-9.0933279968643005E-2</c:v>
                </c:pt>
                <c:pt idx="1075">
                  <c:v>-9.1174700743673995E-2</c:v>
                </c:pt>
                <c:pt idx="1076">
                  <c:v>-9.1285892005543906E-2</c:v>
                </c:pt>
                <c:pt idx="1077">
                  <c:v>-9.1420686726147796E-2</c:v>
                </c:pt>
                <c:pt idx="1078">
                  <c:v>-9.1494181697877694E-2</c:v>
                </c:pt>
                <c:pt idx="1079">
                  <c:v>-9.1634294813654094E-2</c:v>
                </c:pt>
                <c:pt idx="1080">
                  <c:v>-9.1783125923635897E-2</c:v>
                </c:pt>
                <c:pt idx="1081">
                  <c:v>-9.2149431817233701E-2</c:v>
                </c:pt>
                <c:pt idx="1082">
                  <c:v>-9.2277586110867699E-2</c:v>
                </c:pt>
                <c:pt idx="1083">
                  <c:v>-9.2455818570063894E-2</c:v>
                </c:pt>
                <c:pt idx="1084">
                  <c:v>-9.2731324063303602E-2</c:v>
                </c:pt>
                <c:pt idx="1085">
                  <c:v>-9.2870280728675494E-2</c:v>
                </c:pt>
                <c:pt idx="1086">
                  <c:v>-9.3022689417314994E-2</c:v>
                </c:pt>
                <c:pt idx="1087">
                  <c:v>-9.3329387542326198E-2</c:v>
                </c:pt>
                <c:pt idx="1088">
                  <c:v>-9.3532725334323094E-2</c:v>
                </c:pt>
                <c:pt idx="1089">
                  <c:v>-9.3662585073616494E-2</c:v>
                </c:pt>
                <c:pt idx="1090">
                  <c:v>-9.3888153865312601E-2</c:v>
                </c:pt>
                <c:pt idx="1091">
                  <c:v>-9.4140237759953796E-2</c:v>
                </c:pt>
                <c:pt idx="1092">
                  <c:v>-9.4289178998830395E-2</c:v>
                </c:pt>
                <c:pt idx="1093">
                  <c:v>-9.4494534326562393E-2</c:v>
                </c:pt>
                <c:pt idx="1094">
                  <c:v>-9.4834876401970802E-2</c:v>
                </c:pt>
                <c:pt idx="1095">
                  <c:v>-9.4970532363125595E-2</c:v>
                </c:pt>
                <c:pt idx="1096">
                  <c:v>-9.5109457887398996E-2</c:v>
                </c:pt>
                <c:pt idx="1097">
                  <c:v>-9.5462405316842205E-2</c:v>
                </c:pt>
                <c:pt idx="1098">
                  <c:v>-9.5597574855977405E-2</c:v>
                </c:pt>
                <c:pt idx="1099">
                  <c:v>-9.5782779525809797E-2</c:v>
                </c:pt>
                <c:pt idx="1100">
                  <c:v>-9.6135156714202294E-2</c:v>
                </c:pt>
                <c:pt idx="1101">
                  <c:v>-9.6318824410748904E-2</c:v>
                </c:pt>
                <c:pt idx="1102">
                  <c:v>-9.6483531213986604E-2</c:v>
                </c:pt>
                <c:pt idx="1103">
                  <c:v>-9.6603180029584998E-2</c:v>
                </c:pt>
                <c:pt idx="1104">
                  <c:v>-9.6789564103043402E-2</c:v>
                </c:pt>
                <c:pt idx="1105">
                  <c:v>-9.6982477601462294E-2</c:v>
                </c:pt>
                <c:pt idx="1106">
                  <c:v>-9.7256380143277296E-2</c:v>
                </c:pt>
                <c:pt idx="1107">
                  <c:v>-9.7595967661987498E-2</c:v>
                </c:pt>
                <c:pt idx="1108">
                  <c:v>-9.7742599375317096E-2</c:v>
                </c:pt>
                <c:pt idx="1109">
                  <c:v>-9.7986474908799095E-2</c:v>
                </c:pt>
                <c:pt idx="1110">
                  <c:v>-9.8311004073669606E-2</c:v>
                </c:pt>
                <c:pt idx="1111">
                  <c:v>-9.8491947283037007E-2</c:v>
                </c:pt>
                <c:pt idx="1112">
                  <c:v>-9.8710501411308896E-2</c:v>
                </c:pt>
                <c:pt idx="1113">
                  <c:v>-9.9153737809198797E-2</c:v>
                </c:pt>
                <c:pt idx="1114">
                  <c:v>-9.93377658305689E-2</c:v>
                </c:pt>
                <c:pt idx="1115">
                  <c:v>-9.9652360542677093E-2</c:v>
                </c:pt>
                <c:pt idx="1116">
                  <c:v>-9.9879685090855194E-2</c:v>
                </c:pt>
                <c:pt idx="1117">
                  <c:v>-0.100131677812896</c:v>
                </c:pt>
                <c:pt idx="1118">
                  <c:v>-0.100438456982374</c:v>
                </c:pt>
                <c:pt idx="1119">
                  <c:v>-0.100795719345721</c:v>
                </c:pt>
                <c:pt idx="1120">
                  <c:v>-0.10101277299691</c:v>
                </c:pt>
                <c:pt idx="1121">
                  <c:v>-0.10126311413478099</c:v>
                </c:pt>
                <c:pt idx="1122">
                  <c:v>-0.101623488939367</c:v>
                </c:pt>
                <c:pt idx="1123">
                  <c:v>-0.101866777326601</c:v>
                </c:pt>
                <c:pt idx="1124">
                  <c:v>-0.102077539272917</c:v>
                </c:pt>
                <c:pt idx="1125">
                  <c:v>-0.102500572645415</c:v>
                </c:pt>
                <c:pt idx="1126">
                  <c:v>-0.10273723568146401</c:v>
                </c:pt>
                <c:pt idx="1127">
                  <c:v>-0.102981749766817</c:v>
                </c:pt>
                <c:pt idx="1128">
                  <c:v>-0.10317534708883599</c:v>
                </c:pt>
                <c:pt idx="1129">
                  <c:v>-0.103427609545178</c:v>
                </c:pt>
                <c:pt idx="1130">
                  <c:v>-0.10367377634005</c:v>
                </c:pt>
                <c:pt idx="1131">
                  <c:v>-0.104096230701543</c:v>
                </c:pt>
                <c:pt idx="1132">
                  <c:v>-0.104420235574556</c:v>
                </c:pt>
                <c:pt idx="1133">
                  <c:v>-0.104706287073592</c:v>
                </c:pt>
                <c:pt idx="1134">
                  <c:v>-0.10504794330336099</c:v>
                </c:pt>
                <c:pt idx="1135">
                  <c:v>-0.10542242415249301</c:v>
                </c:pt>
                <c:pt idx="1136">
                  <c:v>-0.105641797301359</c:v>
                </c:pt>
                <c:pt idx="1137">
                  <c:v>-0.10595208965241899</c:v>
                </c:pt>
                <c:pt idx="1138">
                  <c:v>-0.106433490291238</c:v>
                </c:pt>
                <c:pt idx="1139">
                  <c:v>-0.10671464152013201</c:v>
                </c:pt>
                <c:pt idx="1140">
                  <c:v>-0.106988362812747</c:v>
                </c:pt>
                <c:pt idx="1141">
                  <c:v>-0.107492855051532</c:v>
                </c:pt>
                <c:pt idx="1142">
                  <c:v>-0.107748064678162</c:v>
                </c:pt>
                <c:pt idx="1143">
                  <c:v>-0.108035402062038</c:v>
                </c:pt>
                <c:pt idx="1144">
                  <c:v>-0.108549740010251</c:v>
                </c:pt>
                <c:pt idx="1145">
                  <c:v>-0.108859128318727</c:v>
                </c:pt>
                <c:pt idx="1146">
                  <c:v>-0.109152963773036</c:v>
                </c:pt>
                <c:pt idx="1147">
                  <c:v>-0.10956835347072499</c:v>
                </c:pt>
                <c:pt idx="1148">
                  <c:v>-0.109917964708681</c:v>
                </c:pt>
                <c:pt idx="1149">
                  <c:v>-0.110214673758794</c:v>
                </c:pt>
                <c:pt idx="1150">
                  <c:v>-0.110641596722417</c:v>
                </c:pt>
                <c:pt idx="1151">
                  <c:v>-0.111095305454607</c:v>
                </c:pt>
                <c:pt idx="1152">
                  <c:v>-0.111394404162031</c:v>
                </c:pt>
                <c:pt idx="1153">
                  <c:v>-0.11170867520074</c:v>
                </c:pt>
                <c:pt idx="1154">
                  <c:v>-0.11199187114834799</c:v>
                </c:pt>
                <c:pt idx="1155">
                  <c:v>-0.112281362797754</c:v>
                </c:pt>
                <c:pt idx="1156">
                  <c:v>-0.112635412253439</c:v>
                </c:pt>
                <c:pt idx="1157">
                  <c:v>-0.113227910168158</c:v>
                </c:pt>
                <c:pt idx="1158">
                  <c:v>-0.113569144469996</c:v>
                </c:pt>
                <c:pt idx="1159">
                  <c:v>-0.113917094520903</c:v>
                </c:pt>
                <c:pt idx="1160">
                  <c:v>-0.11441327044175</c:v>
                </c:pt>
                <c:pt idx="1161">
                  <c:v>-0.114794012003888</c:v>
                </c:pt>
                <c:pt idx="1162">
                  <c:v>-0.11516322820292101</c:v>
                </c:pt>
                <c:pt idx="1163">
                  <c:v>-0.115681600019646</c:v>
                </c:pt>
                <c:pt idx="1164">
                  <c:v>-0.11612770058369799</c:v>
                </c:pt>
                <c:pt idx="1165">
                  <c:v>-0.116474360382805</c:v>
                </c:pt>
                <c:pt idx="1166">
                  <c:v>-0.116910945468892</c:v>
                </c:pt>
                <c:pt idx="1167">
                  <c:v>-0.11736797564663</c:v>
                </c:pt>
                <c:pt idx="1168">
                  <c:v>-0.117757333403763</c:v>
                </c:pt>
                <c:pt idx="1169">
                  <c:v>-0.118183219223283</c:v>
                </c:pt>
                <c:pt idx="1170">
                  <c:v>-0.118766544347939</c:v>
                </c:pt>
                <c:pt idx="1171">
                  <c:v>-0.119182032882235</c:v>
                </c:pt>
                <c:pt idx="1172">
                  <c:v>-0.11955440292755699</c:v>
                </c:pt>
                <c:pt idx="1173">
                  <c:v>-0.120145308746335</c:v>
                </c:pt>
                <c:pt idx="1174">
                  <c:v>-0.12053297083669599</c:v>
                </c:pt>
                <c:pt idx="1175">
                  <c:v>-0.120936843993452</c:v>
                </c:pt>
                <c:pt idx="1176">
                  <c:v>-0.121582562414308</c:v>
                </c:pt>
                <c:pt idx="1177">
                  <c:v>-0.122006870728606</c:v>
                </c:pt>
                <c:pt idx="1178">
                  <c:v>-0.122417724730136</c:v>
                </c:pt>
                <c:pt idx="1179">
                  <c:v>-0.122816482558846</c:v>
                </c:pt>
                <c:pt idx="1180">
                  <c:v>-0.12324582094637</c:v>
                </c:pt>
                <c:pt idx="1181">
                  <c:v>-0.123697607040715</c:v>
                </c:pt>
                <c:pt idx="1182">
                  <c:v>-0.124244530297195</c:v>
                </c:pt>
                <c:pt idx="1183">
                  <c:v>-0.124853397059875</c:v>
                </c:pt>
                <c:pt idx="1184">
                  <c:v>-0.12531314553537701</c:v>
                </c:pt>
                <c:pt idx="1185">
                  <c:v>-0.125806299659113</c:v>
                </c:pt>
                <c:pt idx="1186">
                  <c:v>-0.126425341508972</c:v>
                </c:pt>
                <c:pt idx="1187">
                  <c:v>-0.12688331849252099</c:v>
                </c:pt>
                <c:pt idx="1188">
                  <c:v>-0.12732147949281999</c:v>
                </c:pt>
                <c:pt idx="1189">
                  <c:v>-0.12805168163807401</c:v>
                </c:pt>
                <c:pt idx="1190">
                  <c:v>-0.12853265344165199</c:v>
                </c:pt>
                <c:pt idx="1191">
                  <c:v>-0.12901019778413</c:v>
                </c:pt>
                <c:pt idx="1192">
                  <c:v>-0.12970497160373901</c:v>
                </c:pt>
                <c:pt idx="1193">
                  <c:v>-0.130194547547338</c:v>
                </c:pt>
                <c:pt idx="1194">
                  <c:v>-0.13072693452704701</c:v>
                </c:pt>
                <c:pt idx="1195">
                  <c:v>-0.13136667575842401</c:v>
                </c:pt>
                <c:pt idx="1196">
                  <c:v>-0.131922497957323</c:v>
                </c:pt>
                <c:pt idx="1197">
                  <c:v>-0.13243288185913099</c:v>
                </c:pt>
                <c:pt idx="1198">
                  <c:v>-0.13302230423626801</c:v>
                </c:pt>
                <c:pt idx="1199">
                  <c:v>-0.133640079681451</c:v>
                </c:pt>
                <c:pt idx="1200">
                  <c:v>-0.134187359906112</c:v>
                </c:pt>
                <c:pt idx="1201">
                  <c:v>-0.13473563175648401</c:v>
                </c:pt>
                <c:pt idx="1202">
                  <c:v>-0.13546924036927399</c:v>
                </c:pt>
                <c:pt idx="1203">
                  <c:v>-0.13601237159067101</c:v>
                </c:pt>
                <c:pt idx="1204">
                  <c:v>-0.13658593439807501</c:v>
                </c:pt>
                <c:pt idx="1205">
                  <c:v>-0.137049586085292</c:v>
                </c:pt>
                <c:pt idx="1206">
                  <c:v>-0.137611086480319</c:v>
                </c:pt>
                <c:pt idx="1207">
                  <c:v>-0.13820029317867</c:v>
                </c:pt>
                <c:pt idx="1208">
                  <c:v>-0.13899053858282601</c:v>
                </c:pt>
                <c:pt idx="1209">
                  <c:v>-0.13957550853956399</c:v>
                </c:pt>
                <c:pt idx="1210">
                  <c:v>-0.14012588405360701</c:v>
                </c:pt>
                <c:pt idx="1211">
                  <c:v>-0.14082665891690799</c:v>
                </c:pt>
                <c:pt idx="1212">
                  <c:v>-0.14147146391220999</c:v>
                </c:pt>
                <c:pt idx="1213">
                  <c:v>-0.14205284593648401</c:v>
                </c:pt>
                <c:pt idx="1214">
                  <c:v>-0.14277075789868801</c:v>
                </c:pt>
                <c:pt idx="1215">
                  <c:v>-0.14352214002671301</c:v>
                </c:pt>
                <c:pt idx="1216">
                  <c:v>-0.144132796791382</c:v>
                </c:pt>
                <c:pt idx="1217">
                  <c:v>-0.14476053602993399</c:v>
                </c:pt>
                <c:pt idx="1218">
                  <c:v>-0.145531293625633</c:v>
                </c:pt>
                <c:pt idx="1219">
                  <c:v>-0.146126603707671</c:v>
                </c:pt>
                <c:pt idx="1220">
                  <c:v>-0.14675118141652299</c:v>
                </c:pt>
                <c:pt idx="1221">
                  <c:v>-0.147635679148758</c:v>
                </c:pt>
                <c:pt idx="1222">
                  <c:v>-0.14826696808449899</c:v>
                </c:pt>
                <c:pt idx="1223">
                  <c:v>-0.148901563564626</c:v>
                </c:pt>
                <c:pt idx="1224">
                  <c:v>-0.149722668769149</c:v>
                </c:pt>
                <c:pt idx="1225">
                  <c:v>-0.15040062096280299</c:v>
                </c:pt>
                <c:pt idx="1226">
                  <c:v>-0.151069149103325</c:v>
                </c:pt>
                <c:pt idx="1227">
                  <c:v>-0.151889127717974</c:v>
                </c:pt>
                <c:pt idx="1228">
                  <c:v>-0.15265098575036901</c:v>
                </c:pt>
                <c:pt idx="1229">
                  <c:v>-0.153328309534117</c:v>
                </c:pt>
                <c:pt idx="1230">
                  <c:v>-0.15399334222699201</c:v>
                </c:pt>
                <c:pt idx="1231">
                  <c:v>-0.15466447252159299</c:v>
                </c:pt>
                <c:pt idx="1232">
                  <c:v>-0.15534960668689199</c:v>
                </c:pt>
                <c:pt idx="1233">
                  <c:v>-0.156074066568786</c:v>
                </c:pt>
                <c:pt idx="1234">
                  <c:v>-0.156964304624125</c:v>
                </c:pt>
                <c:pt idx="1235">
                  <c:v>-0.157685205883656</c:v>
                </c:pt>
                <c:pt idx="1236">
                  <c:v>-0.158394614622618</c:v>
                </c:pt>
                <c:pt idx="1237">
                  <c:v>-0.15933519209890301</c:v>
                </c:pt>
                <c:pt idx="1238">
                  <c:v>-0.160024042823352</c:v>
                </c:pt>
                <c:pt idx="1239">
                  <c:v>-0.16076264274306501</c:v>
                </c:pt>
                <c:pt idx="1240">
                  <c:v>-0.16172908607404701</c:v>
                </c:pt>
                <c:pt idx="1241">
                  <c:v>-0.16248231753706899</c:v>
                </c:pt>
                <c:pt idx="1242">
                  <c:v>-0.16323611458453</c:v>
                </c:pt>
                <c:pt idx="1243">
                  <c:v>-0.16414612333755901</c:v>
                </c:pt>
                <c:pt idx="1244">
                  <c:v>-0.16492217654983199</c:v>
                </c:pt>
                <c:pt idx="1245">
                  <c:v>-0.16566419364729301</c:v>
                </c:pt>
                <c:pt idx="1246">
                  <c:v>-0.16652588728660001</c:v>
                </c:pt>
                <c:pt idx="1247">
                  <c:v>-0.16742747602984301</c:v>
                </c:pt>
                <c:pt idx="1248">
                  <c:v>-0.16819390902916501</c:v>
                </c:pt>
                <c:pt idx="1249">
                  <c:v>-0.16901369264815</c:v>
                </c:pt>
                <c:pt idx="1250">
                  <c:v>-0.16995494191845301</c:v>
                </c:pt>
                <c:pt idx="1251">
                  <c:v>-0.17071096284780601</c:v>
                </c:pt>
                <c:pt idx="1252">
                  <c:v>-0.17150941689033</c:v>
                </c:pt>
                <c:pt idx="1253">
                  <c:v>-0.17260465499324101</c:v>
                </c:pt>
                <c:pt idx="1254">
                  <c:v>-0.17333637014962699</c:v>
                </c:pt>
                <c:pt idx="1255">
                  <c:v>-0.17417884261036901</c:v>
                </c:pt>
                <c:pt idx="1256">
                  <c:v>-0.17492657717472501</c:v>
                </c:pt>
                <c:pt idx="1257">
                  <c:v>-0.17574695994456599</c:v>
                </c:pt>
                <c:pt idx="1258">
                  <c:v>-0.17656241407773099</c:v>
                </c:pt>
                <c:pt idx="1259">
                  <c:v>-0.17757775300803399</c:v>
                </c:pt>
                <c:pt idx="1260">
                  <c:v>-0.17848142966007199</c:v>
                </c:pt>
                <c:pt idx="1261">
                  <c:v>-0.17934213334228799</c:v>
                </c:pt>
                <c:pt idx="1262">
                  <c:v>-0.180269701095919</c:v>
                </c:pt>
                <c:pt idx="1263">
                  <c:v>-0.18121927415290701</c:v>
                </c:pt>
                <c:pt idx="1264">
                  <c:v>-0.18208767511914301</c:v>
                </c:pt>
                <c:pt idx="1265">
                  <c:v>-0.18298237980343399</c:v>
                </c:pt>
                <c:pt idx="1266">
                  <c:v>-0.184092881468435</c:v>
                </c:pt>
                <c:pt idx="1267">
                  <c:v>-0.18497804249636801</c:v>
                </c:pt>
                <c:pt idx="1268">
                  <c:v>-0.18583291637090299</c:v>
                </c:pt>
                <c:pt idx="1269">
                  <c:v>-0.18681920063681901</c:v>
                </c:pt>
                <c:pt idx="1270">
                  <c:v>-0.18771685869433</c:v>
                </c:pt>
                <c:pt idx="1271">
                  <c:v>-0.18861378962174</c:v>
                </c:pt>
                <c:pt idx="1272">
                  <c:v>-0.189713553952363</c:v>
                </c:pt>
                <c:pt idx="1273">
                  <c:v>-0.190640762913972</c:v>
                </c:pt>
                <c:pt idx="1274">
                  <c:v>-0.191544508134636</c:v>
                </c:pt>
                <c:pt idx="1275">
                  <c:v>-0.192586287584466</c:v>
                </c:pt>
                <c:pt idx="1276">
                  <c:v>-0.193559894803911</c:v>
                </c:pt>
                <c:pt idx="1277">
                  <c:v>-0.19448106538038701</c:v>
                </c:pt>
                <c:pt idx="1278">
                  <c:v>-0.19549694183903499</c:v>
                </c:pt>
                <c:pt idx="1279">
                  <c:v>-0.19658998679369599</c:v>
                </c:pt>
                <c:pt idx="1280">
                  <c:v>-0.197512960915143</c:v>
                </c:pt>
                <c:pt idx="1281">
                  <c:v>-0.198462938967471</c:v>
                </c:pt>
                <c:pt idx="1282">
                  <c:v>-0.199348748273526</c:v>
                </c:pt>
                <c:pt idx="1283">
                  <c:v>-0.200287790813794</c:v>
                </c:pt>
                <c:pt idx="1284">
                  <c:v>-0.201268930143365</c:v>
                </c:pt>
                <c:pt idx="1285">
                  <c:v>-0.20248946050802799</c:v>
                </c:pt>
                <c:pt idx="1286">
                  <c:v>-0.20342600407699701</c:v>
                </c:pt>
                <c:pt idx="1287">
                  <c:v>-0.20439278730191299</c:v>
                </c:pt>
                <c:pt idx="1288">
                  <c:v>-0.205526481304939</c:v>
                </c:pt>
                <c:pt idx="1289">
                  <c:v>-0.20653678174130599</c:v>
                </c:pt>
                <c:pt idx="1290">
                  <c:v>-0.20750191931923201</c:v>
                </c:pt>
                <c:pt idx="1291">
                  <c:v>-0.208673620674138</c:v>
                </c:pt>
                <c:pt idx="1292">
                  <c:v>-0.20974235733350099</c:v>
                </c:pt>
                <c:pt idx="1293">
                  <c:v>-0.21072342953023801</c:v>
                </c:pt>
                <c:pt idx="1294">
                  <c:v>-0.21184810126821199</c:v>
                </c:pt>
                <c:pt idx="1295">
                  <c:v>-0.21296979417093001</c:v>
                </c:pt>
                <c:pt idx="1296">
                  <c:v>-0.21399488354412199</c:v>
                </c:pt>
                <c:pt idx="1297">
                  <c:v>-0.21501373375455601</c:v>
                </c:pt>
                <c:pt idx="1298">
                  <c:v>-0.21624182459587801</c:v>
                </c:pt>
                <c:pt idx="1299">
                  <c:v>-0.21726938849315</c:v>
                </c:pt>
                <c:pt idx="1300">
                  <c:v>-0.218290052376687</c:v>
                </c:pt>
                <c:pt idx="1301">
                  <c:v>-0.21954869106411901</c:v>
                </c:pt>
                <c:pt idx="1302">
                  <c:v>-0.220571584921951</c:v>
                </c:pt>
                <c:pt idx="1303">
                  <c:v>-0.22162898598859701</c:v>
                </c:pt>
                <c:pt idx="1304">
                  <c:v>-0.22290424203189699</c:v>
                </c:pt>
                <c:pt idx="1305">
                  <c:v>-0.22397698182612599</c:v>
                </c:pt>
                <c:pt idx="1306">
                  <c:v>-0.22501339802208001</c:v>
                </c:pt>
                <c:pt idx="1307">
                  <c:v>-0.22602734202519101</c:v>
                </c:pt>
                <c:pt idx="1308">
                  <c:v>-0.22708140577499999</c:v>
                </c:pt>
                <c:pt idx="1309">
                  <c:v>-0.22812417002084301</c:v>
                </c:pt>
                <c:pt idx="1310">
                  <c:v>-0.229331303775932</c:v>
                </c:pt>
                <c:pt idx="1311">
                  <c:v>-0.23055902627917699</c:v>
                </c:pt>
                <c:pt idx="1312">
                  <c:v>-0.231635337617869</c:v>
                </c:pt>
                <c:pt idx="1313">
                  <c:v>-0.232765721700464</c:v>
                </c:pt>
                <c:pt idx="1314">
                  <c:v>-0.23398584624131499</c:v>
                </c:pt>
                <c:pt idx="1315">
                  <c:v>-0.23509280135234201</c:v>
                </c:pt>
                <c:pt idx="1316">
                  <c:v>-0.236194156281954</c:v>
                </c:pt>
                <c:pt idx="1317">
                  <c:v>-0.23754904586401701</c:v>
                </c:pt>
                <c:pt idx="1318">
                  <c:v>-0.238642308550576</c:v>
                </c:pt>
                <c:pt idx="1319">
                  <c:v>-0.239703287215282</c:v>
                </c:pt>
                <c:pt idx="1320">
                  <c:v>-0.24096093225913701</c:v>
                </c:pt>
                <c:pt idx="1321">
                  <c:v>-0.24209134948129399</c:v>
                </c:pt>
                <c:pt idx="1322">
                  <c:v>-0.24321138462983</c:v>
                </c:pt>
                <c:pt idx="1323">
                  <c:v>-0.244506671636675</c:v>
                </c:pt>
                <c:pt idx="1324">
                  <c:v>-0.24568709086937199</c:v>
                </c:pt>
                <c:pt idx="1325">
                  <c:v>-0.24683089096409599</c:v>
                </c:pt>
                <c:pt idx="1326">
                  <c:v>-0.248065295085931</c:v>
                </c:pt>
                <c:pt idx="1327">
                  <c:v>-0.249291562785705</c:v>
                </c:pt>
                <c:pt idx="1328">
                  <c:v>-0.250473401121174</c:v>
                </c:pt>
                <c:pt idx="1329">
                  <c:v>-0.25166038051247502</c:v>
                </c:pt>
                <c:pt idx="1330">
                  <c:v>-0.25300372570442597</c:v>
                </c:pt>
                <c:pt idx="1331">
                  <c:v>-0.25411569164134601</c:v>
                </c:pt>
                <c:pt idx="1332">
                  <c:v>-0.255315096738437</c:v>
                </c:pt>
                <c:pt idx="1333">
                  <c:v>-0.25641015909301701</c:v>
                </c:pt>
                <c:pt idx="1334">
                  <c:v>-0.25759558759940099</c:v>
                </c:pt>
                <c:pt idx="1335">
                  <c:v>-0.25878296039688098</c:v>
                </c:pt>
                <c:pt idx="1336">
                  <c:v>-0.260175699600949</c:v>
                </c:pt>
                <c:pt idx="1337">
                  <c:v>-0.26141223567538002</c:v>
                </c:pt>
                <c:pt idx="1338">
                  <c:v>-0.26256635133176998</c:v>
                </c:pt>
                <c:pt idx="1339">
                  <c:v>-0.26386696208889099</c:v>
                </c:pt>
                <c:pt idx="1340">
                  <c:v>-0.26510261426058901</c:v>
                </c:pt>
                <c:pt idx="1341">
                  <c:v>-0.26626683352515101</c:v>
                </c:pt>
                <c:pt idx="1342">
                  <c:v>-0.26759315235540199</c:v>
                </c:pt>
                <c:pt idx="1343">
                  <c:v>-0.26893311521659202</c:v>
                </c:pt>
                <c:pt idx="1344">
                  <c:v>-0.27012786610672901</c:v>
                </c:pt>
                <c:pt idx="1345">
                  <c:v>-0.27136230049654803</c:v>
                </c:pt>
                <c:pt idx="1346">
                  <c:v>-0.27276441315188898</c:v>
                </c:pt>
                <c:pt idx="1347">
                  <c:v>-0.27395564791125498</c:v>
                </c:pt>
                <c:pt idx="1348">
                  <c:v>-0.27516758092679</c:v>
                </c:pt>
                <c:pt idx="1349">
                  <c:v>-0.27664849883876702</c:v>
                </c:pt>
                <c:pt idx="1350">
                  <c:v>-0.277858932968229</c:v>
                </c:pt>
                <c:pt idx="1351">
                  <c:v>-0.27906214119866402</c:v>
                </c:pt>
                <c:pt idx="1352">
                  <c:v>-0.280493223806843</c:v>
                </c:pt>
                <c:pt idx="1353">
                  <c:v>-0.281721419421955</c:v>
                </c:pt>
                <c:pt idx="1354">
                  <c:v>-0.28295865957625099</c:v>
                </c:pt>
                <c:pt idx="1355">
                  <c:v>-0.28431565213637899</c:v>
                </c:pt>
                <c:pt idx="1356">
                  <c:v>-0.28564006338516801</c:v>
                </c:pt>
                <c:pt idx="1357">
                  <c:v>-0.28687739480907698</c:v>
                </c:pt>
                <c:pt idx="1358">
                  <c:v>-0.288106909254565</c:v>
                </c:pt>
                <c:pt idx="1359">
                  <c:v>-0.28933017312859399</c:v>
                </c:pt>
                <c:pt idx="1360">
                  <c:v>-0.29059716251989098</c:v>
                </c:pt>
                <c:pt idx="1361">
                  <c:v>-0.29187727478953801</c:v>
                </c:pt>
                <c:pt idx="1362">
                  <c:v>-0.29328629708227999</c:v>
                </c:pt>
                <c:pt idx="1363">
                  <c:v>-0.29460587779370401</c:v>
                </c:pt>
                <c:pt idx="1364">
                  <c:v>-0.295865856887152</c:v>
                </c:pt>
                <c:pt idx="1365">
                  <c:v>-0.29733325184012399</c:v>
                </c:pt>
                <c:pt idx="1366">
                  <c:v>-0.29856288619339399</c:v>
                </c:pt>
                <c:pt idx="1367">
                  <c:v>-0.29985699073101102</c:v>
                </c:pt>
                <c:pt idx="1368">
                  <c:v>-0.30135277678766897</c:v>
                </c:pt>
                <c:pt idx="1369">
                  <c:v>-0.30262240852850097</c:v>
                </c:pt>
                <c:pt idx="1370">
                  <c:v>-0.30389737397688599</c:v>
                </c:pt>
                <c:pt idx="1371">
                  <c:v>-0.305257429912066</c:v>
                </c:pt>
                <c:pt idx="1372">
                  <c:v>-0.30663025612011502</c:v>
                </c:pt>
                <c:pt idx="1373">
                  <c:v>-0.30788898219664901</c:v>
                </c:pt>
                <c:pt idx="1374">
                  <c:v>-0.30931960799110397</c:v>
                </c:pt>
                <c:pt idx="1375">
                  <c:v>-0.310737331553053</c:v>
                </c:pt>
                <c:pt idx="1376">
                  <c:v>-0.311994988471271</c:v>
                </c:pt>
                <c:pt idx="1377">
                  <c:v>-0.31328879708113699</c:v>
                </c:pt>
                <c:pt idx="1378">
                  <c:v>-0.31476115466405902</c:v>
                </c:pt>
                <c:pt idx="1379">
                  <c:v>-0.31608992279507098</c:v>
                </c:pt>
                <c:pt idx="1380">
                  <c:v>-0.31739869279166</c:v>
                </c:pt>
                <c:pt idx="1381">
                  <c:v>-0.31896751490421599</c:v>
                </c:pt>
                <c:pt idx="1382">
                  <c:v>-0.32024240967196799</c:v>
                </c:pt>
                <c:pt idx="1383">
                  <c:v>-0.32153427352507902</c:v>
                </c:pt>
                <c:pt idx="1384">
                  <c:v>-0.32276240402522199</c:v>
                </c:pt>
                <c:pt idx="1385">
                  <c:v>-0.32406369278517799</c:v>
                </c:pt>
                <c:pt idx="1386">
                  <c:v>-0.32540067099034697</c:v>
                </c:pt>
                <c:pt idx="1387">
                  <c:v>-0.32686660431015002</c:v>
                </c:pt>
                <c:pt idx="1388">
                  <c:v>-0.32824801296616501</c:v>
                </c:pt>
                <c:pt idx="1389">
                  <c:v>-0.32957492272059102</c:v>
                </c:pt>
                <c:pt idx="1390">
                  <c:v>-0.33096473260472198</c:v>
                </c:pt>
                <c:pt idx="1391">
                  <c:v>-0.33241331786848599</c:v>
                </c:pt>
                <c:pt idx="1392">
                  <c:v>-0.333740809932351</c:v>
                </c:pt>
                <c:pt idx="1393">
                  <c:v>-0.33512869027132802</c:v>
                </c:pt>
                <c:pt idx="1394">
                  <c:v>-0.336641114360341</c:v>
                </c:pt>
                <c:pt idx="1395">
                  <c:v>-0.33795386754597201</c:v>
                </c:pt>
                <c:pt idx="1396">
                  <c:v>-0.339331451415394</c:v>
                </c:pt>
                <c:pt idx="1397">
                  <c:v>-0.34089293136882298</c:v>
                </c:pt>
                <c:pt idx="1398">
                  <c:v>-0.34221833020759101</c:v>
                </c:pt>
                <c:pt idx="1399">
                  <c:v>-0.34358639658118301</c:v>
                </c:pt>
                <c:pt idx="1400">
                  <c:v>-0.34507885489923201</c:v>
                </c:pt>
                <c:pt idx="1401">
                  <c:v>-0.34643753866354698</c:v>
                </c:pt>
                <c:pt idx="1402">
                  <c:v>-0.34778341487981301</c:v>
                </c:pt>
                <c:pt idx="1403">
                  <c:v>-0.34925637246730401</c:v>
                </c:pt>
                <c:pt idx="1404">
                  <c:v>-0.35065360926091699</c:v>
                </c:pt>
                <c:pt idx="1405">
                  <c:v>-0.351995461853222</c:v>
                </c:pt>
                <c:pt idx="1406">
                  <c:v>-0.35342845475922002</c:v>
                </c:pt>
                <c:pt idx="1407">
                  <c:v>-0.35494735573108099</c:v>
                </c:pt>
                <c:pt idx="1408">
                  <c:v>-0.35629923028561</c:v>
                </c:pt>
                <c:pt idx="1409">
                  <c:v>-0.35766353240857501</c:v>
                </c:pt>
                <c:pt idx="1410">
                  <c:v>-0.35897547293764798</c:v>
                </c:pt>
                <c:pt idx="1411">
                  <c:v>-0.36033403019731303</c:v>
                </c:pt>
                <c:pt idx="1412">
                  <c:v>-0.36164123914204499</c:v>
                </c:pt>
                <c:pt idx="1413">
                  <c:v>-0.36326418460036303</c:v>
                </c:pt>
                <c:pt idx="1414">
                  <c:v>-0.36458832056571999</c:v>
                </c:pt>
                <c:pt idx="1415">
                  <c:v>-0.365923291305079</c:v>
                </c:pt>
                <c:pt idx="1416">
                  <c:v>-0.367469225466873</c:v>
                </c:pt>
                <c:pt idx="1417">
                  <c:v>-0.368857779384901</c:v>
                </c:pt>
                <c:pt idx="1418">
                  <c:v>-0.37025268888100898</c:v>
                </c:pt>
                <c:pt idx="1419">
                  <c:v>-0.37174918642267402</c:v>
                </c:pt>
                <c:pt idx="1420">
                  <c:v>-0.37320899957619302</c:v>
                </c:pt>
                <c:pt idx="1421">
                  <c:v>-0.37458854537018599</c:v>
                </c:pt>
                <c:pt idx="1422">
                  <c:v>-0.376011035094658</c:v>
                </c:pt>
                <c:pt idx="1423">
                  <c:v>-0.37747738386193802</c:v>
                </c:pt>
                <c:pt idx="1424">
                  <c:v>-0.37884587266792802</c:v>
                </c:pt>
                <c:pt idx="1425">
                  <c:v>-0.38022297783754799</c:v>
                </c:pt>
                <c:pt idx="1426">
                  <c:v>-0.38177579781040499</c:v>
                </c:pt>
                <c:pt idx="1427">
                  <c:v>-0.38315122202038798</c:v>
                </c:pt>
                <c:pt idx="1428">
                  <c:v>-0.38450633843118898</c:v>
                </c:pt>
                <c:pt idx="1429">
                  <c:v>-0.38609978618721102</c:v>
                </c:pt>
                <c:pt idx="1430">
                  <c:v>-0.38748198367344799</c:v>
                </c:pt>
                <c:pt idx="1431">
                  <c:v>-0.388841935511059</c:v>
                </c:pt>
                <c:pt idx="1432">
                  <c:v>-0.39043751188243397</c:v>
                </c:pt>
                <c:pt idx="1433">
                  <c:v>-0.39182269293814698</c:v>
                </c:pt>
                <c:pt idx="1434">
                  <c:v>-0.39322497664640599</c:v>
                </c:pt>
                <c:pt idx="1435">
                  <c:v>-0.39458895350495898</c:v>
                </c:pt>
                <c:pt idx="1436">
                  <c:v>-0.39591859824334602</c:v>
                </c:pt>
                <c:pt idx="1437">
                  <c:v>-0.39732098796715398</c:v>
                </c:pt>
                <c:pt idx="1438">
                  <c:v>-0.39882746835549598</c:v>
                </c:pt>
                <c:pt idx="1439">
                  <c:v>-0.40031595279773202</c:v>
                </c:pt>
                <c:pt idx="1440">
                  <c:v>-0.40171548072248697</c:v>
                </c:pt>
                <c:pt idx="1441">
                  <c:v>-0.403136949054898</c:v>
                </c:pt>
                <c:pt idx="1442">
                  <c:v>-0.40469630667939799</c:v>
                </c:pt>
                <c:pt idx="1443">
                  <c:v>-0.40609155300383898</c:v>
                </c:pt>
                <c:pt idx="1444">
                  <c:v>-0.40747736161574699</c:v>
                </c:pt>
                <c:pt idx="1445">
                  <c:v>-0.40911731372276899</c:v>
                </c:pt>
                <c:pt idx="1446">
                  <c:v>-0.41046843739847599</c:v>
                </c:pt>
                <c:pt idx="1447">
                  <c:v>-0.411886451455453</c:v>
                </c:pt>
                <c:pt idx="1448">
                  <c:v>-0.41348159421856201</c:v>
                </c:pt>
                <c:pt idx="1449">
                  <c:v>-0.41488632932305403</c:v>
                </c:pt>
                <c:pt idx="1450">
                  <c:v>-0.41626103750119697</c:v>
                </c:pt>
                <c:pt idx="1451">
                  <c:v>-0.41781296379243299</c:v>
                </c:pt>
                <c:pt idx="1452">
                  <c:v>-0.41932167423268202</c:v>
                </c:pt>
                <c:pt idx="1453">
                  <c:v>-0.42070205323398102</c:v>
                </c:pt>
                <c:pt idx="1454">
                  <c:v>-0.42211607688416902</c:v>
                </c:pt>
                <c:pt idx="1455">
                  <c:v>-0.42362136812880402</c:v>
                </c:pt>
                <c:pt idx="1456">
                  <c:v>-0.425053464869659</c:v>
                </c:pt>
                <c:pt idx="1457">
                  <c:v>-0.42649201986690299</c:v>
                </c:pt>
                <c:pt idx="1458">
                  <c:v>-0.42809618730097998</c:v>
                </c:pt>
                <c:pt idx="1459">
                  <c:v>-0.42949193219343801</c:v>
                </c:pt>
                <c:pt idx="1460">
                  <c:v>-0.43086131134380701</c:v>
                </c:pt>
                <c:pt idx="1461">
                  <c:v>-0.43218831205740699</c:v>
                </c:pt>
                <c:pt idx="1462">
                  <c:v>-0.43357664362216902</c:v>
                </c:pt>
                <c:pt idx="1463">
                  <c:v>-0.43499846073488302</c:v>
                </c:pt>
                <c:pt idx="1464">
                  <c:v>-0.43659529136493802</c:v>
                </c:pt>
                <c:pt idx="1465">
                  <c:v>-0.43802623062704998</c:v>
                </c:pt>
                <c:pt idx="1466">
                  <c:v>-0.43947130053614603</c:v>
                </c:pt>
                <c:pt idx="1467">
                  <c:v>-0.44091011025011601</c:v>
                </c:pt>
                <c:pt idx="1468">
                  <c:v>-0.44240578155343702</c:v>
                </c:pt>
                <c:pt idx="1469">
                  <c:v>-0.44380811834707901</c:v>
                </c:pt>
                <c:pt idx="1470">
                  <c:v>-0.445294168312102</c:v>
                </c:pt>
                <c:pt idx="1471">
                  <c:v>-0.44683290397127501</c:v>
                </c:pt>
                <c:pt idx="1472">
                  <c:v>-0.44821308956792</c:v>
                </c:pt>
                <c:pt idx="1473">
                  <c:v>-0.44965541434163903</c:v>
                </c:pt>
                <c:pt idx="1474">
                  <c:v>-0.45111892417072302</c:v>
                </c:pt>
                <c:pt idx="1475">
                  <c:v>-0.452491506623726</c:v>
                </c:pt>
                <c:pt idx="1476">
                  <c:v>-0.45390608239298103</c:v>
                </c:pt>
                <c:pt idx="1477">
                  <c:v>-0.45555694447830403</c:v>
                </c:pt>
                <c:pt idx="1478">
                  <c:v>-0.45697710585470103</c:v>
                </c:pt>
                <c:pt idx="1479">
                  <c:v>-0.45834246262287098</c:v>
                </c:pt>
                <c:pt idx="1480">
                  <c:v>-0.45989816434060499</c:v>
                </c:pt>
                <c:pt idx="1481">
                  <c:v>-0.46126368020971598</c:v>
                </c:pt>
                <c:pt idx="1482">
                  <c:v>-0.46267335272083698</c:v>
                </c:pt>
                <c:pt idx="1483">
                  <c:v>-0.46421508506561299</c:v>
                </c:pt>
                <c:pt idx="1484">
                  <c:v>-0.46571896380434502</c:v>
                </c:pt>
                <c:pt idx="1485">
                  <c:v>-0.46716229291632899</c:v>
                </c:pt>
                <c:pt idx="1486">
                  <c:v>-0.46848177552844</c:v>
                </c:pt>
                <c:pt idx="1487">
                  <c:v>-0.46977993861461698</c:v>
                </c:pt>
                <c:pt idx="1488">
                  <c:v>-0.47121654031798399</c:v>
                </c:pt>
                <c:pt idx="1489">
                  <c:v>-0.47268315218389001</c:v>
                </c:pt>
                <c:pt idx="1490">
                  <c:v>-0.474271529043713</c:v>
                </c:pt>
                <c:pt idx="1491">
                  <c:v>-0.47566025548925001</c:v>
                </c:pt>
                <c:pt idx="1492">
                  <c:v>-0.47713274632891101</c:v>
                </c:pt>
                <c:pt idx="1493">
                  <c:v>-0.47868150736515602</c:v>
                </c:pt>
                <c:pt idx="1494">
                  <c:v>-0.48001259642963701</c:v>
                </c:pt>
                <c:pt idx="1495">
                  <c:v>-0.48140885587781601</c:v>
                </c:pt>
                <c:pt idx="1496">
                  <c:v>-0.48307417907441702</c:v>
                </c:pt>
                <c:pt idx="1497">
                  <c:v>-0.48444016821061497</c:v>
                </c:pt>
                <c:pt idx="1498">
                  <c:v>-0.48586831847205902</c:v>
                </c:pt>
                <c:pt idx="1499">
                  <c:v>-0.48737473785877</c:v>
                </c:pt>
                <c:pt idx="1500">
                  <c:v>-0.48883549543097599</c:v>
                </c:pt>
                <c:pt idx="1501">
                  <c:v>-0.49029047880321902</c:v>
                </c:pt>
                <c:pt idx="1502">
                  <c:v>-0.491792060900479</c:v>
                </c:pt>
                <c:pt idx="1503">
                  <c:v>-0.49335672644277201</c:v>
                </c:pt>
                <c:pt idx="1504">
                  <c:v>-0.49475710559636099</c:v>
                </c:pt>
                <c:pt idx="1505">
                  <c:v>-0.49616582893456102</c:v>
                </c:pt>
                <c:pt idx="1506">
                  <c:v>-0.49772451771423099</c:v>
                </c:pt>
                <c:pt idx="1507">
                  <c:v>-0.49911237958197802</c:v>
                </c:pt>
                <c:pt idx="1508">
                  <c:v>-0.50047380647932505</c:v>
                </c:pt>
                <c:pt idx="1509">
                  <c:v>-0.50213830638676904</c:v>
                </c:pt>
                <c:pt idx="1510">
                  <c:v>-0.503527218010274</c:v>
                </c:pt>
                <c:pt idx="1511">
                  <c:v>-0.50488825235515999</c:v>
                </c:pt>
                <c:pt idx="1512">
                  <c:v>-0.50620119925588303</c:v>
                </c:pt>
                <c:pt idx="1513">
                  <c:v>-0.50754778971895598</c:v>
                </c:pt>
                <c:pt idx="1514">
                  <c:v>-0.50893776553372505</c:v>
                </c:pt>
                <c:pt idx="1515">
                  <c:v>-0.51051833480596798</c:v>
                </c:pt>
                <c:pt idx="1516">
                  <c:v>-0.512014878137657</c:v>
                </c:pt>
                <c:pt idx="1517">
                  <c:v>-0.51341683448602604</c:v>
                </c:pt>
                <c:pt idx="1518">
                  <c:v>-0.51489678972090402</c:v>
                </c:pt>
                <c:pt idx="1519">
                  <c:v>-0.51634304489319505</c:v>
                </c:pt>
                <c:pt idx="1520">
                  <c:v>-0.51769451098516694</c:v>
                </c:pt>
                <c:pt idx="1521">
                  <c:v>-0.51910435936103205</c:v>
                </c:pt>
                <c:pt idx="1522">
                  <c:v>-0.52072471302623502</c:v>
                </c:pt>
                <c:pt idx="1523">
                  <c:v>-0.52212851432462504</c:v>
                </c:pt>
                <c:pt idx="1524">
                  <c:v>-0.52354957959169401</c:v>
                </c:pt>
                <c:pt idx="1525">
                  <c:v>-0.52506314249088404</c:v>
                </c:pt>
                <c:pt idx="1526">
                  <c:v>-0.52642180375133996</c:v>
                </c:pt>
                <c:pt idx="1527">
                  <c:v>-0.52782579437750199</c:v>
                </c:pt>
                <c:pt idx="1528">
                  <c:v>-0.52946088447546003</c:v>
                </c:pt>
                <c:pt idx="1529">
                  <c:v>-0.53094502305612101</c:v>
                </c:pt>
                <c:pt idx="1530">
                  <c:v>-0.53224857275684501</c:v>
                </c:pt>
                <c:pt idx="1531">
                  <c:v>-0.53375678959613004</c:v>
                </c:pt>
                <c:pt idx="1532">
                  <c:v>-0.53524414605150505</c:v>
                </c:pt>
                <c:pt idx="1533">
                  <c:v>-0.53658192837610696</c:v>
                </c:pt>
                <c:pt idx="1534">
                  <c:v>-0.53808520284170802</c:v>
                </c:pt>
                <c:pt idx="1535">
                  <c:v>-0.53960067778825704</c:v>
                </c:pt>
                <c:pt idx="1536">
                  <c:v>-0.54097091980899403</c:v>
                </c:pt>
                <c:pt idx="1537">
                  <c:v>-0.54230678422997303</c:v>
                </c:pt>
                <c:pt idx="1538">
                  <c:v>-0.54358692839741696</c:v>
                </c:pt>
                <c:pt idx="1539">
                  <c:v>-0.54497356278201003</c:v>
                </c:pt>
                <c:pt idx="1540">
                  <c:v>-0.54642768887181903</c:v>
                </c:pt>
                <c:pt idx="1541">
                  <c:v>-0.54802431647355598</c:v>
                </c:pt>
                <c:pt idx="1542">
                  <c:v>-0.54934726236388198</c:v>
                </c:pt>
                <c:pt idx="1543">
                  <c:v>-0.55071331001818102</c:v>
                </c:pt>
                <c:pt idx="1544">
                  <c:v>-0.55226908608650205</c:v>
                </c:pt>
                <c:pt idx="1545">
                  <c:v>-0.55361151291678401</c:v>
                </c:pt>
                <c:pt idx="1546">
                  <c:v>-0.55501230619847697</c:v>
                </c:pt>
                <c:pt idx="1547">
                  <c:v>-0.55652042478323105</c:v>
                </c:pt>
                <c:pt idx="1548">
                  <c:v>-0.55797845637425803</c:v>
                </c:pt>
                <c:pt idx="1549">
                  <c:v>-0.559395720250906</c:v>
                </c:pt>
                <c:pt idx="1550">
                  <c:v>-0.56084800371900201</c:v>
                </c:pt>
                <c:pt idx="1551">
                  <c:v>-0.56235089184095499</c:v>
                </c:pt>
                <c:pt idx="1552">
                  <c:v>-0.56367356066281804</c:v>
                </c:pt>
                <c:pt idx="1553">
                  <c:v>-0.56506874008725005</c:v>
                </c:pt>
                <c:pt idx="1554">
                  <c:v>-0.566665168851614</c:v>
                </c:pt>
                <c:pt idx="1555">
                  <c:v>-0.56800623222564695</c:v>
                </c:pt>
                <c:pt idx="1556">
                  <c:v>-0.56940769885356202</c:v>
                </c:pt>
                <c:pt idx="1557">
                  <c:v>-0.57099809249242195</c:v>
                </c:pt>
                <c:pt idx="1558">
                  <c:v>-0.57235066515083199</c:v>
                </c:pt>
                <c:pt idx="1559">
                  <c:v>-0.57375687609116199</c:v>
                </c:pt>
                <c:pt idx="1560">
                  <c:v>-0.57535047022005104</c:v>
                </c:pt>
                <c:pt idx="1561">
                  <c:v>-0.57665763717765695</c:v>
                </c:pt>
                <c:pt idx="1562">
                  <c:v>-0.57802621849502001</c:v>
                </c:pt>
                <c:pt idx="1563">
                  <c:v>-0.579374005397159</c:v>
                </c:pt>
                <c:pt idx="1564">
                  <c:v>-0.58067931995416699</c:v>
                </c:pt>
                <c:pt idx="1565">
                  <c:v>-0.58206034917384497</c:v>
                </c:pt>
                <c:pt idx="1566">
                  <c:v>-0.58352660698195402</c:v>
                </c:pt>
                <c:pt idx="1567">
                  <c:v>-0.585064730141311</c:v>
                </c:pt>
                <c:pt idx="1568">
                  <c:v>-0.58643602331479205</c:v>
                </c:pt>
                <c:pt idx="1569">
                  <c:v>-0.58778281246001596</c:v>
                </c:pt>
                <c:pt idx="1570">
                  <c:v>-0.58927278127521199</c:v>
                </c:pt>
                <c:pt idx="1571">
                  <c:v>-0.590665023618686</c:v>
                </c:pt>
                <c:pt idx="1572">
                  <c:v>-0.59195463716362895</c:v>
                </c:pt>
                <c:pt idx="1573">
                  <c:v>-0.59359014701719004</c:v>
                </c:pt>
                <c:pt idx="1574">
                  <c:v>-0.59494357462972403</c:v>
                </c:pt>
                <c:pt idx="1575">
                  <c:v>-0.596274654846638</c:v>
                </c:pt>
                <c:pt idx="1576">
                  <c:v>-0.59774916231011299</c:v>
                </c:pt>
                <c:pt idx="1577">
                  <c:v>-0.59907357216009904</c:v>
                </c:pt>
                <c:pt idx="1578">
                  <c:v>-0.60041389719862703</c:v>
                </c:pt>
                <c:pt idx="1579">
                  <c:v>-0.60192114875341496</c:v>
                </c:pt>
                <c:pt idx="1580">
                  <c:v>-0.603332598228007</c:v>
                </c:pt>
                <c:pt idx="1581">
                  <c:v>-0.60469759348779994</c:v>
                </c:pt>
                <c:pt idx="1582">
                  <c:v>-0.60608757892623499</c:v>
                </c:pt>
                <c:pt idx="1583">
                  <c:v>-0.607514244969934</c:v>
                </c:pt>
                <c:pt idx="1584">
                  <c:v>-0.60890819892907999</c:v>
                </c:pt>
                <c:pt idx="1585">
                  <c:v>-0.61019883723929702</c:v>
                </c:pt>
                <c:pt idx="1586">
                  <c:v>-0.61178893347581298</c:v>
                </c:pt>
                <c:pt idx="1587">
                  <c:v>-0.61310641203696603</c:v>
                </c:pt>
                <c:pt idx="1588">
                  <c:v>-0.61442297603935003</c:v>
                </c:pt>
                <c:pt idx="1589">
                  <c:v>-0.61563677123437399</c:v>
                </c:pt>
                <c:pt idx="1590">
                  <c:v>-0.61696226460238202</c:v>
                </c:pt>
                <c:pt idx="1591">
                  <c:v>-0.61831283600379705</c:v>
                </c:pt>
                <c:pt idx="1592">
                  <c:v>-0.61988731147721399</c:v>
                </c:pt>
                <c:pt idx="1593">
                  <c:v>-0.62125767317290204</c:v>
                </c:pt>
                <c:pt idx="1594">
                  <c:v>-0.62254963132242602</c:v>
                </c:pt>
                <c:pt idx="1595">
                  <c:v>-0.62397300141553202</c:v>
                </c:pt>
                <c:pt idx="1596">
                  <c:v>-0.62530934779594205</c:v>
                </c:pt>
                <c:pt idx="1597">
                  <c:v>-0.62664151005447</c:v>
                </c:pt>
                <c:pt idx="1598">
                  <c:v>-0.62810630925620803</c:v>
                </c:pt>
                <c:pt idx="1599">
                  <c:v>-0.62961833380783605</c:v>
                </c:pt>
                <c:pt idx="1600">
                  <c:v>-0.63100582563007801</c:v>
                </c:pt>
                <c:pt idx="1601">
                  <c:v>-0.63231502116347205</c:v>
                </c:pt>
                <c:pt idx="1602">
                  <c:v>-0.63383316636706299</c:v>
                </c:pt>
                <c:pt idx="1603">
                  <c:v>-0.63509987170497495</c:v>
                </c:pt>
                <c:pt idx="1604">
                  <c:v>-0.63644866195197103</c:v>
                </c:pt>
                <c:pt idx="1605">
                  <c:v>-0.63796829991042703</c:v>
                </c:pt>
                <c:pt idx="1606">
                  <c:v>-0.639296519104392</c:v>
                </c:pt>
                <c:pt idx="1607" formatCode="0.00E+00">
                  <c:v>-0.64051874401047804</c:v>
                </c:pt>
                <c:pt idx="1608">
                  <c:v>-0.64199108056103105</c:v>
                </c:pt>
                <c:pt idx="1609">
                  <c:v>-0.64338673697784499</c:v>
                </c:pt>
                <c:pt idx="1610">
                  <c:v>-0.64468436424309905</c:v>
                </c:pt>
                <c:pt idx="1611">
                  <c:v>-0.646101903791229</c:v>
                </c:pt>
                <c:pt idx="1612">
                  <c:v>-0.64751249008501599</c:v>
                </c:pt>
                <c:pt idx="1613">
                  <c:v>-0.64882677560672097</c:v>
                </c:pt>
                <c:pt idx="1614">
                  <c:v>-0.65007343189790601</c:v>
                </c:pt>
                <c:pt idx="1615">
                  <c:v>-0.65134056424722198</c:v>
                </c:pt>
                <c:pt idx="1616">
                  <c:v>-0.652642123090726</c:v>
                </c:pt>
                <c:pt idx="1617">
                  <c:v>-0.65403078977639495</c:v>
                </c:pt>
                <c:pt idx="1618">
                  <c:v>-0.65554530546069201</c:v>
                </c:pt>
                <c:pt idx="1619">
                  <c:v>-0.65677857135112105</c:v>
                </c:pt>
                <c:pt idx="1620">
                  <c:v>-0.658127683370064</c:v>
                </c:pt>
                <c:pt idx="1621">
                  <c:v>-0.65965163723255105</c:v>
                </c:pt>
                <c:pt idx="1622">
                  <c:v>-0.66093889623880298</c:v>
                </c:pt>
                <c:pt idx="1623">
                  <c:v>-0.66225792855645305</c:v>
                </c:pt>
                <c:pt idx="1624">
                  <c:v>-0.66378266069417202</c:v>
                </c:pt>
                <c:pt idx="1625">
                  <c:v>-0.66504285950213804</c:v>
                </c:pt>
                <c:pt idx="1626">
                  <c:v>-0.66630648712937701</c:v>
                </c:pt>
                <c:pt idx="1627">
                  <c:v>-0.66773124023651098</c:v>
                </c:pt>
                <c:pt idx="1628">
                  <c:v>-0.66905628206829204</c:v>
                </c:pt>
                <c:pt idx="1629">
                  <c:v>-0.67031810851767804</c:v>
                </c:pt>
                <c:pt idx="1630">
                  <c:v>-0.67170051877672599</c:v>
                </c:pt>
                <c:pt idx="1631">
                  <c:v>-0.67312587692493298</c:v>
                </c:pt>
                <c:pt idx="1632">
                  <c:v>-0.67437152673179801</c:v>
                </c:pt>
                <c:pt idx="1633">
                  <c:v>-0.67570221750065795</c:v>
                </c:pt>
                <c:pt idx="1634">
                  <c:v>-0.67715137467409203</c:v>
                </c:pt>
                <c:pt idx="1635">
                  <c:v>-0.678369402264556</c:v>
                </c:pt>
                <c:pt idx="1636">
                  <c:v>-0.679667897988111</c:v>
                </c:pt>
                <c:pt idx="1637">
                  <c:v>-0.68114040652290098</c:v>
                </c:pt>
                <c:pt idx="1638">
                  <c:v>-0.68240530975162905</c:v>
                </c:pt>
                <c:pt idx="1639">
                  <c:v>-0.68367823151250495</c:v>
                </c:pt>
                <c:pt idx="1640">
                  <c:v>-0.68496177298948502</c:v>
                </c:pt>
                <c:pt idx="1641">
                  <c:v>-0.68623215270539295</c:v>
                </c:pt>
                <c:pt idx="1642">
                  <c:v>-0.68745603288213297</c:v>
                </c:pt>
                <c:pt idx="1643">
                  <c:v>-0.688899025631448</c:v>
                </c:pt>
                <c:pt idx="1644">
                  <c:v>-0.69022743698830402</c:v>
                </c:pt>
                <c:pt idx="1645">
                  <c:v>-0.69151050209378195</c:v>
                </c:pt>
                <c:pt idx="1646">
                  <c:v>-0.69282974566643396</c:v>
                </c:pt>
                <c:pt idx="1647">
                  <c:v>-0.69422610849142197</c:v>
                </c:pt>
                <c:pt idx="1648">
                  <c:v>-0.69547699873025304</c:v>
                </c:pt>
                <c:pt idx="1649">
                  <c:v>-0.69679192950328195</c:v>
                </c:pt>
                <c:pt idx="1650">
                  <c:v>-0.69830761492873294</c:v>
                </c:pt>
                <c:pt idx="1651">
                  <c:v>-0.69953871207933005</c:v>
                </c:pt>
                <c:pt idx="1652">
                  <c:v>-0.70085305192818403</c:v>
                </c:pt>
                <c:pt idx="1653">
                  <c:v>-0.70229863561689798</c:v>
                </c:pt>
                <c:pt idx="1654">
                  <c:v>-0.70357036621620195</c:v>
                </c:pt>
                <c:pt idx="1655">
                  <c:v>-0.70473986507082997</c:v>
                </c:pt>
                <c:pt idx="1656">
                  <c:v>-0.70625316196431598</c:v>
                </c:pt>
                <c:pt idx="1657">
                  <c:v>-0.70762796668956796</c:v>
                </c:pt>
                <c:pt idx="1658">
                  <c:v>-0.70889355770001705</c:v>
                </c:pt>
                <c:pt idx="1659">
                  <c:v>-0.71023766044527104</c:v>
                </c:pt>
                <c:pt idx="1660">
                  <c:v>-0.71151335366691304</c:v>
                </c:pt>
                <c:pt idx="1661">
                  <c:v>-0.71269226601968205</c:v>
                </c:pt>
                <c:pt idx="1662">
                  <c:v>-0.71407946276788903</c:v>
                </c:pt>
                <c:pt idx="1663">
                  <c:v>-0.71546755886326197</c:v>
                </c:pt>
                <c:pt idx="1664">
                  <c:v>-0.71676373885323497</c:v>
                </c:pt>
                <c:pt idx="1665">
                  <c:v>-0.71798501474161902</c:v>
                </c:pt>
                <c:pt idx="1666">
                  <c:v>-0.71913784323260199</c:v>
                </c:pt>
                <c:pt idx="1667">
                  <c:v>-0.72040748115008102</c:v>
                </c:pt>
                <c:pt idx="1668">
                  <c:v>-0.72162168767924195</c:v>
                </c:pt>
                <c:pt idx="1669">
                  <c:v>-0.72314719203859301</c:v>
                </c:pt>
                <c:pt idx="1670">
                  <c:v>-0.724301060972114</c:v>
                </c:pt>
                <c:pt idx="1671">
                  <c:v>-0.72559673416738801</c:v>
                </c:pt>
                <c:pt idx="1672">
                  <c:v>-0.72700120772545895</c:v>
                </c:pt>
                <c:pt idx="1673">
                  <c:v>-0.72827910709505195</c:v>
                </c:pt>
                <c:pt idx="1674">
                  <c:v>-0.72950529524435803</c:v>
                </c:pt>
                <c:pt idx="1675">
                  <c:v>-0.73094038308287701</c:v>
                </c:pt>
                <c:pt idx="1676">
                  <c:v>-0.73228998870278506</c:v>
                </c:pt>
                <c:pt idx="1677">
                  <c:v>-0.73346005038668904</c:v>
                </c:pt>
                <c:pt idx="1678">
                  <c:v>-0.73470640461892001</c:v>
                </c:pt>
                <c:pt idx="1679">
                  <c:v>-0.73592803689341002</c:v>
                </c:pt>
                <c:pt idx="1680">
                  <c:v>-0.73715110371510295</c:v>
                </c:pt>
                <c:pt idx="1681">
                  <c:v>-0.73841656429342295</c:v>
                </c:pt>
                <c:pt idx="1682">
                  <c:v>-0.73991950073589896</c:v>
                </c:pt>
                <c:pt idx="1683">
                  <c:v>-0.74113952424998097</c:v>
                </c:pt>
                <c:pt idx="1684">
                  <c:v>-0.74239333656926998</c:v>
                </c:pt>
                <c:pt idx="1685">
                  <c:v>-0.74388871652384603</c:v>
                </c:pt>
                <c:pt idx="1686">
                  <c:v>-0.74513937144850695</c:v>
                </c:pt>
                <c:pt idx="1687">
                  <c:v>-0.74643927688400002</c:v>
                </c:pt>
                <c:pt idx="1688">
                  <c:v>-0.74797852927198205</c:v>
                </c:pt>
                <c:pt idx="1689">
                  <c:v>-0.74931133057301103</c:v>
                </c:pt>
                <c:pt idx="1690">
                  <c:v>-0.75055092386901201</c:v>
                </c:pt>
                <c:pt idx="1691">
                  <c:v>-0.75170492380857601</c:v>
                </c:pt>
                <c:pt idx="1692">
                  <c:v>-0.75296852923929802</c:v>
                </c:pt>
                <c:pt idx="1693">
                  <c:v>-0.75420916453004005</c:v>
                </c:pt>
                <c:pt idx="1694">
                  <c:v>-0.75553761764119198</c:v>
                </c:pt>
                <c:pt idx="1695">
                  <c:v>-0.75698216585442202</c:v>
                </c:pt>
                <c:pt idx="1696">
                  <c:v>-0.75832229061052103</c:v>
                </c:pt>
                <c:pt idx="1697">
                  <c:v>-0.759519646409899</c:v>
                </c:pt>
                <c:pt idx="1698">
                  <c:v>-0.76101233375569399</c:v>
                </c:pt>
                <c:pt idx="1699">
                  <c:v>-0.76236613839864698</c:v>
                </c:pt>
                <c:pt idx="1700">
                  <c:v>-0.76359237404540103</c:v>
                </c:pt>
                <c:pt idx="1701">
                  <c:v>-0.76521335712944605</c:v>
                </c:pt>
                <c:pt idx="1702">
                  <c:v>-0.76648486762617896</c:v>
                </c:pt>
                <c:pt idx="1703">
                  <c:v>-0.76784117690598197</c:v>
                </c:pt>
                <c:pt idx="1704">
                  <c:v>-0.76929432448620605</c:v>
                </c:pt>
                <c:pt idx="1705">
                  <c:v>-0.77060536559050297</c:v>
                </c:pt>
                <c:pt idx="1706">
                  <c:v>-0.77191273899128099</c:v>
                </c:pt>
                <c:pt idx="1707">
                  <c:v>-0.77339204354211599</c:v>
                </c:pt>
                <c:pt idx="1708">
                  <c:v>-0.77474092521394</c:v>
                </c:pt>
                <c:pt idx="1709">
                  <c:v>-0.776089953413855</c:v>
                </c:pt>
                <c:pt idx="1710">
                  <c:v>-0.77749866402397405</c:v>
                </c:pt>
                <c:pt idx="1711">
                  <c:v>-0.77891690190881402</c:v>
                </c:pt>
                <c:pt idx="1712">
                  <c:v>-0.78028286946937497</c:v>
                </c:pt>
                <c:pt idx="1713">
                  <c:v>-0.781668706176182</c:v>
                </c:pt>
                <c:pt idx="1714">
                  <c:v>-0.783246732627352</c:v>
                </c:pt>
                <c:pt idx="1715">
                  <c:v>-0.78461036303391196</c:v>
                </c:pt>
                <c:pt idx="1716">
                  <c:v>-0.78599711662779503</c:v>
                </c:pt>
                <c:pt idx="1717">
                  <c:v>-0.78722921758890296</c:v>
                </c:pt>
                <c:pt idx="1718">
                  <c:v>-0.78860138232509702</c:v>
                </c:pt>
                <c:pt idx="1719">
                  <c:v>-0.78993396398922</c:v>
                </c:pt>
                <c:pt idx="1720">
                  <c:v>-0.79151461118211497</c:v>
                </c:pt>
                <c:pt idx="1721">
                  <c:v>-0.79289534905304304</c:v>
                </c:pt>
                <c:pt idx="1722">
                  <c:v>-0.79432662514348695</c:v>
                </c:pt>
                <c:pt idx="1723">
                  <c:v>-0.79578375350684105</c:v>
                </c:pt>
                <c:pt idx="1724">
                  <c:v>-0.79725929411749297</c:v>
                </c:pt>
                <c:pt idx="1725">
                  <c:v>-0.79858805363376795</c:v>
                </c:pt>
                <c:pt idx="1726">
                  <c:v>-0.80009377344200905</c:v>
                </c:pt>
                <c:pt idx="1727">
                  <c:v>-0.80159422693153204</c:v>
                </c:pt>
                <c:pt idx="1728">
                  <c:v>-0.80301394220441502</c:v>
                </c:pt>
                <c:pt idx="1729">
                  <c:v>-0.80450433616836803</c:v>
                </c:pt>
                <c:pt idx="1730">
                  <c:v>-0.80601872379581196</c:v>
                </c:pt>
                <c:pt idx="1731">
                  <c:v>-0.80738182365894196</c:v>
                </c:pt>
                <c:pt idx="1732">
                  <c:v>-0.80877099589755297</c:v>
                </c:pt>
                <c:pt idx="1733">
                  <c:v>-0.81047137733548802</c:v>
                </c:pt>
                <c:pt idx="1734">
                  <c:v>-0.81191257810908901</c:v>
                </c:pt>
                <c:pt idx="1735">
                  <c:v>-0.81335831566107497</c:v>
                </c:pt>
                <c:pt idx="1736">
                  <c:v>-0.81497659099599096</c:v>
                </c:pt>
                <c:pt idx="1737">
                  <c:v>-0.81630268289397201</c:v>
                </c:pt>
                <c:pt idx="1738">
                  <c:v>-0.81769767186294195</c:v>
                </c:pt>
                <c:pt idx="1739">
                  <c:v>-0.81931607766697701</c:v>
                </c:pt>
                <c:pt idx="1740">
                  <c:v>-0.82085898580650596</c:v>
                </c:pt>
                <c:pt idx="1741">
                  <c:v>-0.82232298174252305</c:v>
                </c:pt>
                <c:pt idx="1742">
                  <c:v>-0.82373320901145597</c:v>
                </c:pt>
                <c:pt idx="1743">
                  <c:v>-0.82516203199823701</c:v>
                </c:pt>
                <c:pt idx="1744">
                  <c:v>-0.826605782844126</c:v>
                </c:pt>
                <c:pt idx="1745">
                  <c:v>-0.82807964924722799</c:v>
                </c:pt>
                <c:pt idx="1746">
                  <c:v>-0.82969989565511404</c:v>
                </c:pt>
                <c:pt idx="1747">
                  <c:v>-0.83113918049881896</c:v>
                </c:pt>
                <c:pt idx="1748">
                  <c:v>-0.83262022801985502</c:v>
                </c:pt>
                <c:pt idx="1749">
                  <c:v>-0.83427246753126305</c:v>
                </c:pt>
                <c:pt idx="1750">
                  <c:v>-0.83573142780612197</c:v>
                </c:pt>
                <c:pt idx="1751">
                  <c:v>-0.83725453168153996</c:v>
                </c:pt>
                <c:pt idx="1752">
                  <c:v>-0.838940405597288</c:v>
                </c:pt>
                <c:pt idx="1753">
                  <c:v>-0.84042126747469204</c:v>
                </c:pt>
                <c:pt idx="1754">
                  <c:v>-0.84184571014096499</c:v>
                </c:pt>
                <c:pt idx="1755">
                  <c:v>-0.84345005204280399</c:v>
                </c:pt>
                <c:pt idx="1756">
                  <c:v>-0.84497568445901305</c:v>
                </c:pt>
                <c:pt idx="1757">
                  <c:v>-0.84640030097216301</c:v>
                </c:pt>
                <c:pt idx="1758">
                  <c:v>-0.84796104176591303</c:v>
                </c:pt>
                <c:pt idx="1759">
                  <c:v>-0.84963879020263799</c:v>
                </c:pt>
                <c:pt idx="1760">
                  <c:v>-0.85101688311745805</c:v>
                </c:pt>
                <c:pt idx="1761">
                  <c:v>-0.85246095589051696</c:v>
                </c:pt>
                <c:pt idx="1762">
                  <c:v>-0.85408564036090995</c:v>
                </c:pt>
                <c:pt idx="1763">
                  <c:v>-0.85548401655008199</c:v>
                </c:pt>
                <c:pt idx="1764">
                  <c:v>-0.85695615255584501</c:v>
                </c:pt>
                <c:pt idx="1765">
                  <c:v>-0.85869262119134804</c:v>
                </c:pt>
                <c:pt idx="1766">
                  <c:v>-0.86015377721438901</c:v>
                </c:pt>
                <c:pt idx="1767">
                  <c:v>-0.86154313758015899</c:v>
                </c:pt>
                <c:pt idx="1768">
                  <c:v>-0.86292970553040704</c:v>
                </c:pt>
                <c:pt idx="1769">
                  <c:v>-0.86445136430362601</c:v>
                </c:pt>
                <c:pt idx="1770">
                  <c:v>-0.865996467260021</c:v>
                </c:pt>
                <c:pt idx="1771">
                  <c:v>-0.86763279388348102</c:v>
                </c:pt>
                <c:pt idx="1772">
                  <c:v>-0.86924733469883697</c:v>
                </c:pt>
                <c:pt idx="1773">
                  <c:v>-0.87067719269543797</c:v>
                </c:pt>
                <c:pt idx="1774">
                  <c:v>-0.87221523746848195</c:v>
                </c:pt>
                <c:pt idx="1775">
                  <c:v>-0.873830912634732</c:v>
                </c:pt>
                <c:pt idx="1776">
                  <c:v>-0.87527462653815702</c:v>
                </c:pt>
                <c:pt idx="1777">
                  <c:v>-0.87681235838681404</c:v>
                </c:pt>
                <c:pt idx="1778">
                  <c:v>-0.87842552177608302</c:v>
                </c:pt>
                <c:pt idx="1779">
                  <c:v>-0.879869478444261</c:v>
                </c:pt>
                <c:pt idx="1780">
                  <c:v>-0.88131277076900105</c:v>
                </c:pt>
                <c:pt idx="1781">
                  <c:v>-0.88297538335124703</c:v>
                </c:pt>
                <c:pt idx="1782">
                  <c:v>-0.88426646559188804</c:v>
                </c:pt>
                <c:pt idx="1783">
                  <c:v>-0.88568733011683198</c:v>
                </c:pt>
                <c:pt idx="1784">
                  <c:v>-0.88731943691770399</c:v>
                </c:pt>
                <c:pt idx="1785">
                  <c:v>-0.88888172370692098</c:v>
                </c:pt>
                <c:pt idx="1786">
                  <c:v>-0.89039317704737098</c:v>
                </c:pt>
                <c:pt idx="1787">
                  <c:v>-0.89192283529621597</c:v>
                </c:pt>
                <c:pt idx="1788">
                  <c:v>-0.89342404818966803</c:v>
                </c:pt>
                <c:pt idx="1789">
                  <c:v>-0.89489030744880305</c:v>
                </c:pt>
                <c:pt idx="1790">
                  <c:v>-0.89639701818426298</c:v>
                </c:pt>
                <c:pt idx="1791">
                  <c:v>-0.89802723253766703</c:v>
                </c:pt>
                <c:pt idx="1792">
                  <c:v>-0.89940501687427499</c:v>
                </c:pt>
                <c:pt idx="1793">
                  <c:v>-0.90084946124503695</c:v>
                </c:pt>
                <c:pt idx="1794">
                  <c:v>-0.902214225692056</c:v>
                </c:pt>
                <c:pt idx="1795">
                  <c:v>-0.90367308693627402</c:v>
                </c:pt>
                <c:pt idx="1796">
                  <c:v>-0.90508136649926296</c:v>
                </c:pt>
                <c:pt idx="1797">
                  <c:v>-0.906797096133235</c:v>
                </c:pt>
                <c:pt idx="1798">
                  <c:v>-0.90814561614146205</c:v>
                </c:pt>
                <c:pt idx="1799">
                  <c:v>-0.909556246673069</c:v>
                </c:pt>
                <c:pt idx="1800">
                  <c:v>-0.91109353086600597</c:v>
                </c:pt>
                <c:pt idx="1801">
                  <c:v>-0.91252417738239</c:v>
                </c:pt>
                <c:pt idx="1802">
                  <c:v>-0.91395453829318396</c:v>
                </c:pt>
                <c:pt idx="1803">
                  <c:v>-0.91555655064682095</c:v>
                </c:pt>
                <c:pt idx="1804">
                  <c:v>-0.91710480457792598</c:v>
                </c:pt>
                <c:pt idx="1805">
                  <c:v>-0.91847444232553299</c:v>
                </c:pt>
                <c:pt idx="1806">
                  <c:v>-0.91992917594810197</c:v>
                </c:pt>
                <c:pt idx="1807">
                  <c:v>-0.92151427672555197</c:v>
                </c:pt>
                <c:pt idx="1808">
                  <c:v>-0.92291298788041198</c:v>
                </c:pt>
                <c:pt idx="1809">
                  <c:v>-0.92429412808269196</c:v>
                </c:pt>
                <c:pt idx="1810">
                  <c:v>-0.92587380204349701</c:v>
                </c:pt>
                <c:pt idx="1811">
                  <c:v>-0.92728249914944005</c:v>
                </c:pt>
                <c:pt idx="1812">
                  <c:v>-0.92861191152284595</c:v>
                </c:pt>
                <c:pt idx="1813">
                  <c:v>-0.93022080697119502</c:v>
                </c:pt>
                <c:pt idx="1814">
                  <c:v>-0.93162195074061604</c:v>
                </c:pt>
                <c:pt idx="1815">
                  <c:v>-0.93292930070311098</c:v>
                </c:pt>
                <c:pt idx="1816">
                  <c:v>-0.93449844978749497</c:v>
                </c:pt>
                <c:pt idx="1817">
                  <c:v>-0.93591109911600501</c:v>
                </c:pt>
                <c:pt idx="1818">
                  <c:v>-0.93723663532485701</c:v>
                </c:pt>
                <c:pt idx="1819">
                  <c:v>-0.93850105659415295</c:v>
                </c:pt>
                <c:pt idx="1820">
                  <c:v>-0.93979582035293396</c:v>
                </c:pt>
                <c:pt idx="1821">
                  <c:v>-0.94125616364180997</c:v>
                </c:pt>
                <c:pt idx="1822">
                  <c:v>-0.94265011077126104</c:v>
                </c:pt>
                <c:pt idx="1823">
                  <c:v>-0.94411827810108995</c:v>
                </c:pt>
                <c:pt idx="1824">
                  <c:v>-0.94542445180316503</c:v>
                </c:pt>
                <c:pt idx="1825">
                  <c:v>-0.94674355847140101</c:v>
                </c:pt>
                <c:pt idx="1826">
                  <c:v>-0.94814496270070703</c:v>
                </c:pt>
                <c:pt idx="1827">
                  <c:v>-0.94937803596258097</c:v>
                </c:pt>
                <c:pt idx="1828">
                  <c:v>-0.95073175337165805</c:v>
                </c:pt>
                <c:pt idx="1829">
                  <c:v>-0.95227267655234005</c:v>
                </c:pt>
                <c:pt idx="1830">
                  <c:v>-0.95353761687875105</c:v>
                </c:pt>
                <c:pt idx="1831">
                  <c:v>-0.954929299652579</c:v>
                </c:pt>
                <c:pt idx="1832">
                  <c:v>-0.95640085171908296</c:v>
                </c:pt>
                <c:pt idx="1833">
                  <c:v>-0.9575986781468</c:v>
                </c:pt>
                <c:pt idx="1834">
                  <c:v>-0.95885405596345397</c:v>
                </c:pt>
                <c:pt idx="1835">
                  <c:v>-0.96030613345404603</c:v>
                </c:pt>
                <c:pt idx="1836">
                  <c:v>-0.96166094765067001</c:v>
                </c:pt>
                <c:pt idx="1837">
                  <c:v>-0.96299608113864799</c:v>
                </c:pt>
                <c:pt idx="1838">
                  <c:v>-0.96426551204910205</c:v>
                </c:pt>
                <c:pt idx="1839">
                  <c:v>-0.96574227606364704</c:v>
                </c:pt>
                <c:pt idx="1840">
                  <c:v>-0.966962784988187</c:v>
                </c:pt>
                <c:pt idx="1841">
                  <c:v>-0.96829268957178205</c:v>
                </c:pt>
                <c:pt idx="1842">
                  <c:v>-0.96975543629378202</c:v>
                </c:pt>
                <c:pt idx="1843">
                  <c:v>-0.971057777293026</c:v>
                </c:pt>
                <c:pt idx="1844">
                  <c:v>-0.97228696352491795</c:v>
                </c:pt>
                <c:pt idx="1845">
                  <c:v>-0.97337387905766704</c:v>
                </c:pt>
                <c:pt idx="1846">
                  <c:v>-0.97460311620185802</c:v>
                </c:pt>
                <c:pt idx="1847">
                  <c:v>-0.97593456165244097</c:v>
                </c:pt>
                <c:pt idx="1848">
                  <c:v>-0.97730135669310902</c:v>
                </c:pt>
                <c:pt idx="1849">
                  <c:v>-0.97868231621881296</c:v>
                </c:pt>
                <c:pt idx="1850">
                  <c:v>-0.97979470777014999</c:v>
                </c:pt>
                <c:pt idx="1851">
                  <c:v>-0.98116661204646105</c:v>
                </c:pt>
                <c:pt idx="1852">
                  <c:v>-0.98242852309098405</c:v>
                </c:pt>
                <c:pt idx="1853">
                  <c:v>-0.98370375266919796</c:v>
                </c:pt>
                <c:pt idx="1854">
                  <c:v>-0.98501062020659502</c:v>
                </c:pt>
                <c:pt idx="1855">
                  <c:v>-0.98637616603324796</c:v>
                </c:pt>
                <c:pt idx="1856">
                  <c:v>-0.98748833872377795</c:v>
                </c:pt>
                <c:pt idx="1857">
                  <c:v>-0.98870512718955705</c:v>
                </c:pt>
                <c:pt idx="1858">
                  <c:v>-0.99015746886531197</c:v>
                </c:pt>
                <c:pt idx="1859">
                  <c:v>-0.99139567619810598</c:v>
                </c:pt>
                <c:pt idx="1860">
                  <c:v>-0.99262391154965002</c:v>
                </c:pt>
                <c:pt idx="1861">
                  <c:v>-0.99397939319411999</c:v>
                </c:pt>
                <c:pt idx="1862">
                  <c:v>-0.99516110060115504</c:v>
                </c:pt>
                <c:pt idx="1863">
                  <c:v>-0.99636402788261602</c:v>
                </c:pt>
                <c:pt idx="1864">
                  <c:v>-0.99763285772254096</c:v>
                </c:pt>
                <c:pt idx="1865">
                  <c:v>-0.99906414281577305</c:v>
                </c:pt>
                <c:pt idx="1866">
                  <c:v>-1.00073825133343</c:v>
                </c:pt>
                <c:pt idx="1867">
                  <c:v>-1.00205575612683</c:v>
                </c:pt>
                <c:pt idx="1868">
                  <c:v>-1.0031764864300701</c:v>
                </c:pt>
                <c:pt idx="1869">
                  <c:v>-1.0043392203127299</c:v>
                </c:pt>
                <c:pt idx="1870">
                  <c:v>-1.0054521473745399</c:v>
                </c:pt>
                <c:pt idx="1871">
                  <c:v>-1.0065711947778799</c:v>
                </c:pt>
                <c:pt idx="1872">
                  <c:v>-1.0076660246898701</c:v>
                </c:pt>
                <c:pt idx="1873">
                  <c:v>-1.00913489765177</c:v>
                </c:pt>
                <c:pt idx="1874">
                  <c:v>-1.0101796394834901</c:v>
                </c:pt>
                <c:pt idx="1875">
                  <c:v>-1.01130928626905</c:v>
                </c:pt>
                <c:pt idx="1876">
                  <c:v>-1.0125306807458401</c:v>
                </c:pt>
                <c:pt idx="1877">
                  <c:v>-1.0138332853093699</c:v>
                </c:pt>
                <c:pt idx="1878">
                  <c:v>-1.0148300103222301</c:v>
                </c:pt>
                <c:pt idx="1879">
                  <c:v>-1.0161203471943701</c:v>
                </c:pt>
                <c:pt idx="1880">
                  <c:v>-1.0173270807911901</c:v>
                </c:pt>
                <c:pt idx="1881">
                  <c:v>-1.01847235516955</c:v>
                </c:pt>
                <c:pt idx="1882">
                  <c:v>-1.0197000196203601</c:v>
                </c:pt>
                <c:pt idx="1883">
                  <c:v>-1.02076232774804</c:v>
                </c:pt>
                <c:pt idx="1884">
                  <c:v>-1.02187275762359</c:v>
                </c:pt>
                <c:pt idx="1885">
                  <c:v>-1.02300763502717</c:v>
                </c:pt>
                <c:pt idx="1886">
                  <c:v>-1.0242948873589399</c:v>
                </c:pt>
                <c:pt idx="1887">
                  <c:v>-1.0252515009293901</c:v>
                </c:pt>
                <c:pt idx="1888">
                  <c:v>-1.02628645735482</c:v>
                </c:pt>
                <c:pt idx="1889">
                  <c:v>-1.02755549456924</c:v>
                </c:pt>
                <c:pt idx="1890">
                  <c:v>-1.0286439632000399</c:v>
                </c:pt>
                <c:pt idx="1891">
                  <c:v>-1.02967556167723</c:v>
                </c:pt>
                <c:pt idx="1892">
                  <c:v>-1.0309863502810199</c:v>
                </c:pt>
                <c:pt idx="1893">
                  <c:v>-1.03200467924276</c:v>
                </c:pt>
                <c:pt idx="1894">
                  <c:v>-1.0330725948636701</c:v>
                </c:pt>
                <c:pt idx="1895">
                  <c:v>-1.03400371534129</c:v>
                </c:pt>
                <c:pt idx="1896">
                  <c:v>-1.0349462265148699</c:v>
                </c:pt>
                <c:pt idx="1897">
                  <c:v>-1.03605952269087</c:v>
                </c:pt>
                <c:pt idx="1898">
                  <c:v>-1.0371459564194001</c:v>
                </c:pt>
                <c:pt idx="1899">
                  <c:v>-1.03848144070556</c:v>
                </c:pt>
                <c:pt idx="1900">
                  <c:v>-1.0394569585720701</c:v>
                </c:pt>
                <c:pt idx="1901">
                  <c:v>-1.0405086356525499</c:v>
                </c:pt>
                <c:pt idx="1902">
                  <c:v>-1.04165019281208</c:v>
                </c:pt>
                <c:pt idx="1903">
                  <c:v>-1.0426950355370801</c:v>
                </c:pt>
                <c:pt idx="1904">
                  <c:v>-1.04376196675002</c:v>
                </c:pt>
                <c:pt idx="1905">
                  <c:v>-1.04499826207756</c:v>
                </c:pt>
                <c:pt idx="1906">
                  <c:v>-1.0460473308339699</c:v>
                </c:pt>
                <c:pt idx="1907">
                  <c:v>-1.04697879000256</c:v>
                </c:pt>
                <c:pt idx="1908">
                  <c:v>-1.04810345141838</c:v>
                </c:pt>
                <c:pt idx="1909">
                  <c:v>-1.0490663399299001</c:v>
                </c:pt>
                <c:pt idx="1910">
                  <c:v>-1.0501554862906499</c:v>
                </c:pt>
                <c:pt idx="1911">
                  <c:v>-1.05132957796255</c:v>
                </c:pt>
                <c:pt idx="1912">
                  <c:v>-1.0524306160708199</c:v>
                </c:pt>
                <c:pt idx="1913">
                  <c:v>-1.05338224675506</c:v>
                </c:pt>
                <c:pt idx="1914">
                  <c:v>-1.0543130366131599</c:v>
                </c:pt>
                <c:pt idx="1915">
                  <c:v>-1.0553929793337899</c:v>
                </c:pt>
                <c:pt idx="1916">
                  <c:v>-1.05638304570069</c:v>
                </c:pt>
                <c:pt idx="1917">
                  <c:v>-1.0572370573257299</c:v>
                </c:pt>
                <c:pt idx="1918">
                  <c:v>-1.0584822647894401</c:v>
                </c:pt>
                <c:pt idx="1919">
                  <c:v>-1.0593109047040301</c:v>
                </c:pt>
                <c:pt idx="1920">
                  <c:v>-1.0602963805819501</c:v>
                </c:pt>
                <c:pt idx="1921">
                  <c:v>-1.06114873817811</c:v>
                </c:pt>
                <c:pt idx="1922">
                  <c:v>-1.0620589169363099</c:v>
                </c:pt>
                <c:pt idx="1923">
                  <c:v>-1.0630112479751299</c:v>
                </c:pt>
                <c:pt idx="1924">
                  <c:v>-1.0641733203083299</c:v>
                </c:pt>
                <c:pt idx="1925">
                  <c:v>-1.0651084488878599</c:v>
                </c:pt>
                <c:pt idx="1926">
                  <c:v>-1.0659934037054499</c:v>
                </c:pt>
                <c:pt idx="1927">
                  <c:v>-1.0670829955488399</c:v>
                </c:pt>
                <c:pt idx="1928">
                  <c:v>-1.0680621033534401</c:v>
                </c:pt>
                <c:pt idx="1929">
                  <c:v>-1.0690850748991001</c:v>
                </c:pt>
                <c:pt idx="1930">
                  <c:v>-1.0699902623891799</c:v>
                </c:pt>
                <c:pt idx="1931">
                  <c:v>-1.0710178834075701</c:v>
                </c:pt>
                <c:pt idx="1932">
                  <c:v>-1.0719343756015101</c:v>
                </c:pt>
                <c:pt idx="1933">
                  <c:v>-1.0727508903170599</c:v>
                </c:pt>
                <c:pt idx="1934">
                  <c:v>-1.07362966053187</c:v>
                </c:pt>
                <c:pt idx="1935">
                  <c:v>-1.0745896513884201</c:v>
                </c:pt>
                <c:pt idx="1936">
                  <c:v>-1.07547096877048</c:v>
                </c:pt>
                <c:pt idx="1937">
                  <c:v>-1.07657106624295</c:v>
                </c:pt>
                <c:pt idx="1938">
                  <c:v>-1.07739067357033</c:v>
                </c:pt>
                <c:pt idx="1939">
                  <c:v>-1.0782054380203201</c:v>
                </c:pt>
                <c:pt idx="1940">
                  <c:v>-1.0792865815262001</c:v>
                </c:pt>
                <c:pt idx="1941">
                  <c:v>-1.0801620492711601</c:v>
                </c:pt>
                <c:pt idx="1942">
                  <c:v>-1.08096573314218</c:v>
                </c:pt>
                <c:pt idx="1943">
                  <c:v>-1.0819102789899</c:v>
                </c:pt>
                <c:pt idx="1944">
                  <c:v>-1.08274695906479</c:v>
                </c:pt>
                <c:pt idx="1945">
                  <c:v>-1.08358575300624</c:v>
                </c:pt>
                <c:pt idx="1946">
                  <c:v>-1.08436528841654</c:v>
                </c:pt>
                <c:pt idx="1947">
                  <c:v>-1.0851794804135999</c:v>
                </c:pt>
                <c:pt idx="1948">
                  <c:v>-1.08595417688289</c:v>
                </c:pt>
                <c:pt idx="1949">
                  <c:v>-1.0868475533400901</c:v>
                </c:pt>
                <c:pt idx="1950">
                  <c:v>-1.08779798137645</c:v>
                </c:pt>
                <c:pt idx="1951">
                  <c:v>-1.0886160135269101</c:v>
                </c:pt>
                <c:pt idx="1952">
                  <c:v>-1.08955679585535</c:v>
                </c:pt>
                <c:pt idx="1953">
                  <c:v>-1.09048451359073</c:v>
                </c:pt>
                <c:pt idx="1954">
                  <c:v>-1.0912980732197499</c:v>
                </c:pt>
                <c:pt idx="1955">
                  <c:v>-1.0920903723066</c:v>
                </c:pt>
                <c:pt idx="1956">
                  <c:v>-1.09304068765292</c:v>
                </c:pt>
                <c:pt idx="1957">
                  <c:v>-1.0939299743622499</c:v>
                </c:pt>
                <c:pt idx="1958">
                  <c:v>-1.0947218959530201</c:v>
                </c:pt>
                <c:pt idx="1959">
                  <c:v>-1.09562750191738</c:v>
                </c:pt>
                <c:pt idx="1960">
                  <c:v>-1.0963899785031801</c:v>
                </c:pt>
                <c:pt idx="1961">
                  <c:v>-1.09712997389337</c:v>
                </c:pt>
                <c:pt idx="1962">
                  <c:v>-1.09782947817196</c:v>
                </c:pt>
                <c:pt idx="1963">
                  <c:v>-1.0989202667648501</c:v>
                </c:pt>
                <c:pt idx="1964">
                  <c:v>-1.0996478904659499</c:v>
                </c:pt>
                <c:pt idx="1965">
                  <c:v>-1.10040569677949</c:v>
                </c:pt>
                <c:pt idx="1966">
                  <c:v>-1.1011179458970799</c:v>
                </c:pt>
                <c:pt idx="1967">
                  <c:v>-1.10203202099849</c:v>
                </c:pt>
                <c:pt idx="1968">
                  <c:v>-1.1027454522748801</c:v>
                </c:pt>
                <c:pt idx="1969">
                  <c:v>-1.1037084193279301</c:v>
                </c:pt>
                <c:pt idx="1970">
                  <c:v>-1.10436121715854</c:v>
                </c:pt>
                <c:pt idx="1971">
                  <c:v>-1.1050262590870199</c:v>
                </c:pt>
                <c:pt idx="1972">
                  <c:v>-1.10575655040641</c:v>
                </c:pt>
                <c:pt idx="1973">
                  <c:v>-1.1064261657496299</c:v>
                </c:pt>
                <c:pt idx="1974">
                  <c:v>-1.10725631161282</c:v>
                </c:pt>
                <c:pt idx="1975">
                  <c:v>-1.10809925322731</c:v>
                </c:pt>
                <c:pt idx="1976">
                  <c:v>-1.10887767560779</c:v>
                </c:pt>
                <c:pt idx="1977">
                  <c:v>-1.1094369714458701</c:v>
                </c:pt>
                <c:pt idx="1978">
                  <c:v>-1.1102543976157899</c:v>
                </c:pt>
                <c:pt idx="1979">
                  <c:v>-1.11102613930901</c:v>
                </c:pt>
                <c:pt idx="1980">
                  <c:v>-1.11167296643058</c:v>
                </c:pt>
                <c:pt idx="1981">
                  <c:v>-1.11240423005074</c:v>
                </c:pt>
                <c:pt idx="1982">
                  <c:v>-1.1133223470921301</c:v>
                </c:pt>
                <c:pt idx="1983">
                  <c:v>-1.1141253861909099</c:v>
                </c:pt>
                <c:pt idx="1984">
                  <c:v>-1.11477346842488</c:v>
                </c:pt>
                <c:pt idx="1985">
                  <c:v>-1.11547688581049</c:v>
                </c:pt>
                <c:pt idx="1986">
                  <c:v>-1.11610218230634</c:v>
                </c:pt>
                <c:pt idx="1987">
                  <c:v>-1.1168845873326001</c:v>
                </c:pt>
                <c:pt idx="1988">
                  <c:v>-1.1177132924397799</c:v>
                </c:pt>
                <c:pt idx="1989">
                  <c:v>-1.1184151259561299</c:v>
                </c:pt>
                <c:pt idx="1990">
                  <c:v>-1.1191232412432599</c:v>
                </c:pt>
                <c:pt idx="1991">
                  <c:v>-1.11972869373857</c:v>
                </c:pt>
                <c:pt idx="1992">
                  <c:v>-1.1204813973357199</c:v>
                </c:pt>
                <c:pt idx="1993">
                  <c:v>-1.12110769065717</c:v>
                </c:pt>
                <c:pt idx="1994">
                  <c:v>-1.1217393123855199</c:v>
                </c:pt>
                <c:pt idx="1995">
                  <c:v>-1.12259279617551</c:v>
                </c:pt>
                <c:pt idx="1996">
                  <c:v>-1.12316635273384</c:v>
                </c:pt>
                <c:pt idx="1997">
                  <c:v>-1.12374632184704</c:v>
                </c:pt>
                <c:pt idx="1998">
                  <c:v>-1.1243377858772801</c:v>
                </c:pt>
                <c:pt idx="1999">
                  <c:v>-1.1248311608408801</c:v>
                </c:pt>
                <c:pt idx="2000">
                  <c:v>-1.1255297738437799</c:v>
                </c:pt>
                <c:pt idx="2001">
                  <c:v>-1.12643722941477</c:v>
                </c:pt>
                <c:pt idx="2002">
                  <c:v>-1.1269913750390199</c:v>
                </c:pt>
                <c:pt idx="2003">
                  <c:v>-1.1275989913071101</c:v>
                </c:pt>
                <c:pt idx="2004">
                  <c:v>-1.1283325984453101</c:v>
                </c:pt>
                <c:pt idx="2005">
                  <c:v>-1.12890491634607</c:v>
                </c:pt>
                <c:pt idx="2006">
                  <c:v>-1.12943568049619</c:v>
                </c:pt>
                <c:pt idx="2007">
                  <c:v>-1.1302393808340001</c:v>
                </c:pt>
                <c:pt idx="2008">
                  <c:v>-1.13088019409527</c:v>
                </c:pt>
                <c:pt idx="2009">
                  <c:v>-1.13139903203894</c:v>
                </c:pt>
                <c:pt idx="2010">
                  <c:v>-1.1321405945345699</c:v>
                </c:pt>
                <c:pt idx="2011">
                  <c:v>-1.1329322711875001</c:v>
                </c:pt>
                <c:pt idx="2012">
                  <c:v>-1.13352410495281</c:v>
                </c:pt>
                <c:pt idx="2013">
                  <c:v>-1.1340730997423301</c:v>
                </c:pt>
                <c:pt idx="2014">
                  <c:v>-1.1350102294236399</c:v>
                </c:pt>
                <c:pt idx="2015">
                  <c:v>-1.1353455049296099</c:v>
                </c:pt>
                <c:pt idx="2016">
                  <c:v>-1.1360496298099501</c:v>
                </c:pt>
                <c:pt idx="2017">
                  <c:v>-1.13680279254913</c:v>
                </c:pt>
                <c:pt idx="2018">
                  <c:v>-1.1371888971577</c:v>
                </c:pt>
                <c:pt idx="2019">
                  <c:v>-1.1377484981591399</c:v>
                </c:pt>
                <c:pt idx="2020">
                  <c:v>-1.1384453596547199</c:v>
                </c:pt>
                <c:pt idx="2021">
                  <c:v>-1.13904286300142</c:v>
                </c:pt>
                <c:pt idx="2022">
                  <c:v>-1.1395872409145</c:v>
                </c:pt>
                <c:pt idx="2023">
                  <c:v>-1.14003599217782</c:v>
                </c:pt>
                <c:pt idx="2024">
                  <c:v>-1.14043422508984</c:v>
                </c:pt>
                <c:pt idx="2025">
                  <c:v>-1.14097396781047</c:v>
                </c:pt>
                <c:pt idx="2026">
                  <c:v>-1.14157807112982</c:v>
                </c:pt>
                <c:pt idx="2027">
                  <c:v>-1.14228558260947</c:v>
                </c:pt>
                <c:pt idx="2028">
                  <c:v>-1.1427587031697199</c:v>
                </c:pt>
                <c:pt idx="2029">
                  <c:v>-1.14332366175949</c:v>
                </c:pt>
                <c:pt idx="2030">
                  <c:v>-1.14393743500113</c:v>
                </c:pt>
                <c:pt idx="2031">
                  <c:v>-1.1445361499985001</c:v>
                </c:pt>
                <c:pt idx="2032">
                  <c:v>-1.1449973362808401</c:v>
                </c:pt>
                <c:pt idx="2033">
                  <c:v>-1.1457959739491299</c:v>
                </c:pt>
                <c:pt idx="2034">
                  <c:v>-1.1461657738933899</c:v>
                </c:pt>
                <c:pt idx="2035">
                  <c:v>-1.1466525398815599</c:v>
                </c:pt>
                <c:pt idx="2036">
                  <c:v>-1.1472775035848199</c:v>
                </c:pt>
                <c:pt idx="2037">
                  <c:v>-1.14770663281281</c:v>
                </c:pt>
                <c:pt idx="2038">
                  <c:v>-1.1482525930429499</c:v>
                </c:pt>
                <c:pt idx="2039">
                  <c:v>-1.14876164961606</c:v>
                </c:pt>
                <c:pt idx="2040">
                  <c:v>-1.1494862635930401</c:v>
                </c:pt>
                <c:pt idx="2041">
                  <c:v>-1.1499542314559199</c:v>
                </c:pt>
                <c:pt idx="2042">
                  <c:v>-1.15050158463418</c:v>
                </c:pt>
                <c:pt idx="2043">
                  <c:v>-1.15106652087221</c:v>
                </c:pt>
                <c:pt idx="2044">
                  <c:v>-1.1515489866336099</c:v>
                </c:pt>
                <c:pt idx="2045">
                  <c:v>-1.1520033177609199</c:v>
                </c:pt>
                <c:pt idx="2046">
                  <c:v>-1.1525222441802301</c:v>
                </c:pt>
                <c:pt idx="2047">
                  <c:v>-1.15302126202021</c:v>
                </c:pt>
                <c:pt idx="2048">
                  <c:v>-1.1534580797034</c:v>
                </c:pt>
                <c:pt idx="2049">
                  <c:v>-1.15381531554273</c:v>
                </c:pt>
                <c:pt idx="2050">
                  <c:v>-1.1543102369954199</c:v>
                </c:pt>
                <c:pt idx="2051">
                  <c:v>-1.1547506268446599</c:v>
                </c:pt>
                <c:pt idx="2052">
                  <c:v>-1.1555027766153101</c:v>
                </c:pt>
                <c:pt idx="2053">
                  <c:v>-1.15587951646497</c:v>
                </c:pt>
                <c:pt idx="2054">
                  <c:v>-1.1563259434575801</c:v>
                </c:pt>
                <c:pt idx="2055">
                  <c:v>-1.15675803925842</c:v>
                </c:pt>
                <c:pt idx="2056">
                  <c:v>-1.15727457590401</c:v>
                </c:pt>
                <c:pt idx="2057">
                  <c:v>-1.1576129064584699</c:v>
                </c:pt>
                <c:pt idx="2058">
                  <c:v>-1.1582732054715299</c:v>
                </c:pt>
                <c:pt idx="2059">
                  <c:v>-1.15881101228297</c:v>
                </c:pt>
                <c:pt idx="2060">
                  <c:v>-1.15902576191971</c:v>
                </c:pt>
                <c:pt idx="2061">
                  <c:v>-1.15955030142019</c:v>
                </c:pt>
                <c:pt idx="2062">
                  <c:v>-1.16006620352467</c:v>
                </c:pt>
                <c:pt idx="2063">
                  <c:v>-1.1604359888782001</c:v>
                </c:pt>
                <c:pt idx="2064">
                  <c:v>-1.1609341114138501</c:v>
                </c:pt>
                <c:pt idx="2065">
                  <c:v>-1.1614858005195801</c:v>
                </c:pt>
                <c:pt idx="2066">
                  <c:v>-1.16195197620739</c:v>
                </c:pt>
                <c:pt idx="2067">
                  <c:v>-1.16237380852302</c:v>
                </c:pt>
                <c:pt idx="2068">
                  <c:v>-1.1629195439939699</c:v>
                </c:pt>
                <c:pt idx="2069">
                  <c:v>-1.1634285546218299</c:v>
                </c:pt>
                <c:pt idx="2070">
                  <c:v>-1.16375899283836</c:v>
                </c:pt>
                <c:pt idx="2071">
                  <c:v>-1.1643453721577901</c:v>
                </c:pt>
                <c:pt idx="2072">
                  <c:v>-1.1647950547436801</c:v>
                </c:pt>
                <c:pt idx="2073">
                  <c:v>-1.1650784434750601</c:v>
                </c:pt>
                <c:pt idx="2074">
                  <c:v>-1.16550353635102</c:v>
                </c:pt>
                <c:pt idx="2075">
                  <c:v>-1.16576625903447</c:v>
                </c:pt>
                <c:pt idx="2076">
                  <c:v>-1.1661092067758201</c:v>
                </c:pt>
                <c:pt idx="2077">
                  <c:v>-1.1665449592595201</c:v>
                </c:pt>
                <c:pt idx="2078">
                  <c:v>-1.16708446821818</c:v>
                </c:pt>
                <c:pt idx="2079">
                  <c:v>-1.16736772873749</c:v>
                </c:pt>
                <c:pt idx="2080">
                  <c:v>-1.1676749453569399</c:v>
                </c:pt>
                <c:pt idx="2081">
                  <c:v>-1.1681355023756601</c:v>
                </c:pt>
                <c:pt idx="2082">
                  <c:v>-1.1685537171239599</c:v>
                </c:pt>
                <c:pt idx="2083">
                  <c:v>-1.16880485725899</c:v>
                </c:pt>
                <c:pt idx="2084">
                  <c:v>-1.1694042682647701</c:v>
                </c:pt>
                <c:pt idx="2085">
                  <c:v>-1.1696690339595099</c:v>
                </c:pt>
                <c:pt idx="2086">
                  <c:v>-1.1699944790452701</c:v>
                </c:pt>
                <c:pt idx="2087">
                  <c:v>-1.1703715538606001</c:v>
                </c:pt>
                <c:pt idx="2088">
                  <c:v>-1.1706902232642</c:v>
                </c:pt>
                <c:pt idx="2089">
                  <c:v>-1.1710152945791701</c:v>
                </c:pt>
                <c:pt idx="2090">
                  <c:v>-1.1714175793652699</c:v>
                </c:pt>
                <c:pt idx="2091">
                  <c:v>-1.1719046759729499</c:v>
                </c:pt>
                <c:pt idx="2092">
                  <c:v>-1.1722807999079401</c:v>
                </c:pt>
                <c:pt idx="2093">
                  <c:v>-1.17259725990395</c:v>
                </c:pt>
                <c:pt idx="2094">
                  <c:v>-1.17306911138196</c:v>
                </c:pt>
                <c:pt idx="2095">
                  <c:v>-1.17345186540236</c:v>
                </c:pt>
                <c:pt idx="2096">
                  <c:v>-1.17378286644816</c:v>
                </c:pt>
                <c:pt idx="2097">
                  <c:v>-1.17431493848562</c:v>
                </c:pt>
                <c:pt idx="2098">
                  <c:v>-1.1745383643234699</c:v>
                </c:pt>
                <c:pt idx="2099">
                  <c:v>-1.1748012668256</c:v>
                </c:pt>
                <c:pt idx="2100">
                  <c:v>-1.17494320579033</c:v>
                </c:pt>
                <c:pt idx="2101">
                  <c:v>-1.1752017379427999</c:v>
                </c:pt>
                <c:pt idx="2102">
                  <c:v>-1.17553649563342</c:v>
                </c:pt>
                <c:pt idx="2103">
                  <c:v>-1.17590888900061</c:v>
                </c:pt>
                <c:pt idx="2104">
                  <c:v>-1.1762338442107101</c:v>
                </c:pt>
                <c:pt idx="2105">
                  <c:v>-1.1764973653480399</c:v>
                </c:pt>
                <c:pt idx="2106">
                  <c:v>-1.1769023016095099</c:v>
                </c:pt>
                <c:pt idx="2107">
                  <c:v>-1.17727663461118</c:v>
                </c:pt>
                <c:pt idx="2108">
                  <c:v>-1.17739572065572</c:v>
                </c:pt>
                <c:pt idx="2109">
                  <c:v>-1.17768493077408</c:v>
                </c:pt>
                <c:pt idx="2110">
                  <c:v>-1.1782064630339499</c:v>
                </c:pt>
                <c:pt idx="2111">
                  <c:v>-1.1784093050907001</c:v>
                </c:pt>
                <c:pt idx="2112">
                  <c:v>-1.1787170600146</c:v>
                </c:pt>
                <c:pt idx="2113">
                  <c:v>-1.1790527235716599</c:v>
                </c:pt>
                <c:pt idx="2114">
                  <c:v>-1.1792641679445901</c:v>
                </c:pt>
                <c:pt idx="2115">
                  <c:v>-1.1795753206436801</c:v>
                </c:pt>
                <c:pt idx="2116">
                  <c:v>-1.1799676511436701</c:v>
                </c:pt>
                <c:pt idx="2117">
                  <c:v>-1.1802045203124401</c:v>
                </c:pt>
                <c:pt idx="2118">
                  <c:v>-1.1804308658465701</c:v>
                </c:pt>
                <c:pt idx="2119">
                  <c:v>-1.18081104320784</c:v>
                </c:pt>
                <c:pt idx="2120">
                  <c:v>-1.1811274526019799</c:v>
                </c:pt>
                <c:pt idx="2121">
                  <c:v>-1.1813551246498999</c:v>
                </c:pt>
                <c:pt idx="2122">
                  <c:v>-1.18174733035266</c:v>
                </c:pt>
                <c:pt idx="2123">
                  <c:v>-1.1820605148871699</c:v>
                </c:pt>
                <c:pt idx="2124">
                  <c:v>-1.18221989956994</c:v>
                </c:pt>
                <c:pt idx="2125">
                  <c:v>-1.1823697319875099</c:v>
                </c:pt>
                <c:pt idx="2126">
                  <c:v>-1.1824352570498899</c:v>
                </c:pt>
                <c:pt idx="2127">
                  <c:v>-1.1827145563438499</c:v>
                </c:pt>
                <c:pt idx="2128">
                  <c:v>-1.1827974511931301</c:v>
                </c:pt>
                <c:pt idx="2129">
                  <c:v>-1.18330775791158</c:v>
                </c:pt>
                <c:pt idx="2130">
                  <c:v>-1.1835035281255799</c:v>
                </c:pt>
                <c:pt idx="2131">
                  <c:v>-1.18370175392677</c:v>
                </c:pt>
                <c:pt idx="2132">
                  <c:v>-1.18398959903666</c:v>
                </c:pt>
                <c:pt idx="2133">
                  <c:v>-1.1841357819115099</c:v>
                </c:pt>
                <c:pt idx="2134">
                  <c:v>-1.18435620516538</c:v>
                </c:pt>
                <c:pt idx="2135">
                  <c:v>-1.18471703895678</c:v>
                </c:pt>
                <c:pt idx="2136">
                  <c:v>-1.1849250712742401</c:v>
                </c:pt>
                <c:pt idx="2137">
                  <c:v>-1.18507091576854</c:v>
                </c:pt>
                <c:pt idx="2138">
                  <c:v>-1.18513187176237</c:v>
                </c:pt>
                <c:pt idx="2139">
                  <c:v>-1.18542310440291</c:v>
                </c:pt>
                <c:pt idx="2140">
                  <c:v>-1.18564783595502</c:v>
                </c:pt>
                <c:pt idx="2141">
                  <c:v>-1.1857843324541999</c:v>
                </c:pt>
                <c:pt idx="2142">
                  <c:v>-1.1860984203716101</c:v>
                </c:pt>
                <c:pt idx="2143">
                  <c:v>-1.18617729408045</c:v>
                </c:pt>
                <c:pt idx="2144">
                  <c:v>-1.18630060243109</c:v>
                </c:pt>
                <c:pt idx="2145">
                  <c:v>-1.18671512169142</c:v>
                </c:pt>
                <c:pt idx="2146">
                  <c:v>-1.18677745821575</c:v>
                </c:pt>
                <c:pt idx="2147">
                  <c:v>-1.1869990757355999</c:v>
                </c:pt>
                <c:pt idx="2148">
                  <c:v>-1.18732455000281</c:v>
                </c:pt>
                <c:pt idx="2149">
                  <c:v>-1.1873476322119401</c:v>
                </c:pt>
                <c:pt idx="2150">
                  <c:v>-1.1875000745058</c:v>
                </c:pt>
                <c:pt idx="2151">
                  <c:v>-1.18754258037855</c:v>
                </c:pt>
                <c:pt idx="2152">
                  <c:v>-1.1875168853640401</c:v>
                </c:pt>
                <c:pt idx="2153">
                  <c:v>-1.1876871527985899</c:v>
                </c:pt>
                <c:pt idx="2154">
                  <c:v>-1.1878724864994501</c:v>
                </c:pt>
                <c:pt idx="2155">
                  <c:v>-1.18811546452343</c:v>
                </c:pt>
                <c:pt idx="2156">
                  <c:v>-1.18830203047643</c:v>
                </c:pt>
                <c:pt idx="2157">
                  <c:v>-1.1884157654518801</c:v>
                </c:pt>
                <c:pt idx="2158">
                  <c:v>-1.18865164959182</c:v>
                </c:pt>
                <c:pt idx="2159">
                  <c:v>-1.1886969612290501</c:v>
                </c:pt>
                <c:pt idx="2160">
                  <c:v>-1.1887648894141101</c:v>
                </c:pt>
                <c:pt idx="2161">
                  <c:v>-1.18921688012778</c:v>
                </c:pt>
                <c:pt idx="2162">
                  <c:v>-1.1892158730576401</c:v>
                </c:pt>
                <c:pt idx="2163">
                  <c:v>-1.1892937595645501</c:v>
                </c:pt>
                <c:pt idx="2164">
                  <c:v>-1.1895269577701799</c:v>
                </c:pt>
                <c:pt idx="2165">
                  <c:v>-1.18960890577485</c:v>
                </c:pt>
                <c:pt idx="2166">
                  <c:v>-1.1897335139413701</c:v>
                </c:pt>
                <c:pt idx="2167">
                  <c:v>-1.1899289122472201</c:v>
                </c:pt>
                <c:pt idx="2168">
                  <c:v>-1.1900161427135201</c:v>
                </c:pt>
                <c:pt idx="2169">
                  <c:v>-1.1901566227897999</c:v>
                </c:pt>
                <c:pt idx="2170">
                  <c:v>-1.19019736815244</c:v>
                </c:pt>
                <c:pt idx="2171">
                  <c:v>-1.1903319029758399</c:v>
                </c:pt>
                <c:pt idx="2172">
                  <c:v>-1.1903915706401</c:v>
                </c:pt>
                <c:pt idx="2173">
                  <c:v>-1.1903710101420599</c:v>
                </c:pt>
                <c:pt idx="2174">
                  <c:v>-1.19059066536525</c:v>
                </c:pt>
                <c:pt idx="2175">
                  <c:v>-1.19066921963046</c:v>
                </c:pt>
                <c:pt idx="2176">
                  <c:v>-1.19066718934724</c:v>
                </c:pt>
                <c:pt idx="2177">
                  <c:v>-1.1905569080263301</c:v>
                </c:pt>
                <c:pt idx="2178">
                  <c:v>-1.19053728723277</c:v>
                </c:pt>
                <c:pt idx="2179">
                  <c:v>-1.1906125952179201</c:v>
                </c:pt>
                <c:pt idx="2180">
                  <c:v>-1.19087695516645</c:v>
                </c:pt>
                <c:pt idx="2181">
                  <c:v>-1.1909134468684599</c:v>
                </c:pt>
                <c:pt idx="2182">
                  <c:v>-1.1909045251086301</c:v>
                </c:pt>
                <c:pt idx="2183">
                  <c:v>-1.19088061650594</c:v>
                </c:pt>
                <c:pt idx="2184">
                  <c:v>-1.19099462249626</c:v>
                </c:pt>
                <c:pt idx="2185">
                  <c:v>-1.1909459754824601</c:v>
                </c:pt>
                <c:pt idx="2186">
                  <c:v>-1.1909555175031099</c:v>
                </c:pt>
                <c:pt idx="2187">
                  <c:v>-1.1911331256851501</c:v>
                </c:pt>
                <c:pt idx="2188">
                  <c:v>-1.1910821075240701</c:v>
                </c:pt>
                <c:pt idx="2189">
                  <c:v>-1.1911695819968899</c:v>
                </c:pt>
                <c:pt idx="2190">
                  <c:v>-1.1912080260614499</c:v>
                </c:pt>
                <c:pt idx="2191">
                  <c:v>-1.19121290619174</c:v>
                </c:pt>
                <c:pt idx="2192">
                  <c:v>-1.19113477816184</c:v>
                </c:pt>
                <c:pt idx="2193">
                  <c:v>-1.19135614453503</c:v>
                </c:pt>
                <c:pt idx="2194">
                  <c:v>-1.1912971927473901</c:v>
                </c:pt>
                <c:pt idx="2195">
                  <c:v>-1.1912312796339399</c:v>
                </c:pt>
                <c:pt idx="2196">
                  <c:v>-1.1913385493680799</c:v>
                </c:pt>
                <c:pt idx="2197">
                  <c:v>-1.19129052851349</c:v>
                </c:pt>
                <c:pt idx="2198">
                  <c:v>-1.1911729378625699</c:v>
                </c:pt>
                <c:pt idx="2199">
                  <c:v>-1.1912792936588299</c:v>
                </c:pt>
                <c:pt idx="2200">
                  <c:v>-1.19135549447189</c:v>
                </c:pt>
                <c:pt idx="2201">
                  <c:v>-1.1912570813049801</c:v>
                </c:pt>
                <c:pt idx="2202">
                  <c:v>-1.19119509216398</c:v>
                </c:pt>
                <c:pt idx="2203">
                  <c:v>-1.1910870491216501</c:v>
                </c:pt>
                <c:pt idx="2204">
                  <c:v>-1.1908283208817201</c:v>
                </c:pt>
                <c:pt idx="2205">
                  <c:v>-1.1907036708047001</c:v>
                </c:pt>
                <c:pt idx="2206">
                  <c:v>-1.1909985146450399</c:v>
                </c:pt>
                <c:pt idx="2207">
                  <c:v>-1.19087525860716</c:v>
                </c:pt>
                <c:pt idx="2208">
                  <c:v>-1.1907458274314799</c:v>
                </c:pt>
                <c:pt idx="2209">
                  <c:v>-1.19082529687633</c:v>
                </c:pt>
                <c:pt idx="2210">
                  <c:v>-1.19065224130948</c:v>
                </c:pt>
                <c:pt idx="2211">
                  <c:v>-1.1905339763810201</c:v>
                </c:pt>
                <c:pt idx="2212">
                  <c:v>-1.19070137416323</c:v>
                </c:pt>
                <c:pt idx="2213">
                  <c:v>-1.1905595188339499</c:v>
                </c:pt>
                <c:pt idx="2214">
                  <c:v>-1.1905731111764899</c:v>
                </c:pt>
                <c:pt idx="2215">
                  <c:v>-1.1907464399312899</c:v>
                </c:pt>
                <c:pt idx="2216">
                  <c:v>-1.1905197637776499</c:v>
                </c:pt>
                <c:pt idx="2217">
                  <c:v>-1.1903401240706399</c:v>
                </c:pt>
                <c:pt idx="2218">
                  <c:v>-1.1903329066311299</c:v>
                </c:pt>
                <c:pt idx="2219">
                  <c:v>-1.1903908609723</c:v>
                </c:pt>
                <c:pt idx="2220">
                  <c:v>-1.1901913930972401</c:v>
                </c:pt>
                <c:pt idx="2221">
                  <c:v>-1.1899570664390899</c:v>
                </c:pt>
                <c:pt idx="2222">
                  <c:v>-1.1901122067744501</c:v>
                </c:pt>
                <c:pt idx="2223">
                  <c:v>-1.18984941331048</c:v>
                </c:pt>
                <c:pt idx="2224">
                  <c:v>-1.1897066875050399</c:v>
                </c:pt>
                <c:pt idx="2225">
                  <c:v>-1.18986404935519</c:v>
                </c:pt>
                <c:pt idx="2226">
                  <c:v>-1.18969037601103</c:v>
                </c:pt>
                <c:pt idx="2227">
                  <c:v>-1.1894209111730201</c:v>
                </c:pt>
                <c:pt idx="2228">
                  <c:v>-1.18923509400338</c:v>
                </c:pt>
                <c:pt idx="2229">
                  <c:v>-1.18893052792797</c:v>
                </c:pt>
                <c:pt idx="2230">
                  <c:v>-1.18868039796749</c:v>
                </c:pt>
                <c:pt idx="2231">
                  <c:v>-1.1886337536076701</c:v>
                </c:pt>
                <c:pt idx="2232">
                  <c:v>-1.188602561752</c:v>
                </c:pt>
                <c:pt idx="2233">
                  <c:v>-1.1884442452962201</c:v>
                </c:pt>
                <c:pt idx="2234">
                  <c:v>-1.1882314831018399</c:v>
                </c:pt>
                <c:pt idx="2235">
                  <c:v>-1.18812664846579</c:v>
                </c:pt>
                <c:pt idx="2236">
                  <c:v>-1.18797467648982</c:v>
                </c:pt>
                <c:pt idx="2237">
                  <c:v>-1.1879049818962799</c:v>
                </c:pt>
                <c:pt idx="2238">
                  <c:v>-1.1877972862372801</c:v>
                </c:pt>
                <c:pt idx="2239">
                  <c:v>-1.18760909264286</c:v>
                </c:pt>
                <c:pt idx="2240">
                  <c:v>-1.1872949693352</c:v>
                </c:pt>
                <c:pt idx="2241">
                  <c:v>-1.18720950310428</c:v>
                </c:pt>
                <c:pt idx="2242">
                  <c:v>-1.18701539405931</c:v>
                </c:pt>
                <c:pt idx="2243">
                  <c:v>-1.1868145267168599</c:v>
                </c:pt>
                <c:pt idx="2244">
                  <c:v>-1.18683740620811</c:v>
                </c:pt>
                <c:pt idx="2245">
                  <c:v>-1.1865610048795701</c:v>
                </c:pt>
                <c:pt idx="2246">
                  <c:v>-1.18619952040413</c:v>
                </c:pt>
                <c:pt idx="2247">
                  <c:v>-1.18600866198539</c:v>
                </c:pt>
                <c:pt idx="2248">
                  <c:v>-1.1857882943004401</c:v>
                </c:pt>
                <c:pt idx="2249">
                  <c:v>-1.18557521390418</c:v>
                </c:pt>
                <c:pt idx="2250">
                  <c:v>-1.1853819973766799</c:v>
                </c:pt>
                <c:pt idx="2251">
                  <c:v>-1.1853104851519001</c:v>
                </c:pt>
                <c:pt idx="2252">
                  <c:v>-1.18493104105194</c:v>
                </c:pt>
                <c:pt idx="2253">
                  <c:v>-1.1846497158209499</c:v>
                </c:pt>
                <c:pt idx="2254">
                  <c:v>-1.18430017338445</c:v>
                </c:pt>
                <c:pt idx="2255">
                  <c:v>-1.1839725806370101</c:v>
                </c:pt>
                <c:pt idx="2256">
                  <c:v>-1.1836711541881699</c:v>
                </c:pt>
                <c:pt idx="2257">
                  <c:v>-1.1835771561413999</c:v>
                </c:pt>
                <c:pt idx="2258">
                  <c:v>-1.1833429330339</c:v>
                </c:pt>
                <c:pt idx="2259">
                  <c:v>-1.1830572852243899</c:v>
                </c:pt>
                <c:pt idx="2260">
                  <c:v>-1.18290840151409</c:v>
                </c:pt>
                <c:pt idx="2261">
                  <c:v>-1.18257478624582</c:v>
                </c:pt>
                <c:pt idx="2262">
                  <c:v>-1.18226198603709</c:v>
                </c:pt>
                <c:pt idx="2263">
                  <c:v>-1.1821476208666899</c:v>
                </c:pt>
                <c:pt idx="2264">
                  <c:v>-1.1820127234483699</c:v>
                </c:pt>
                <c:pt idx="2265">
                  <c:v>-1.18153690298398</c:v>
                </c:pt>
                <c:pt idx="2266">
                  <c:v>-1.1812572820733001</c:v>
                </c:pt>
                <c:pt idx="2267">
                  <c:v>-1.1810720702633299</c:v>
                </c:pt>
                <c:pt idx="2268">
                  <c:v>-1.18074108101427</c:v>
                </c:pt>
                <c:pt idx="2269">
                  <c:v>-1.18043090154727</c:v>
                </c:pt>
                <c:pt idx="2270">
                  <c:v>-1.18035506984839</c:v>
                </c:pt>
                <c:pt idx="2271">
                  <c:v>-1.1799183292314399</c:v>
                </c:pt>
                <c:pt idx="2272">
                  <c:v>-1.17957558576017</c:v>
                </c:pt>
                <c:pt idx="2273">
                  <c:v>-1.1793642040962999</c:v>
                </c:pt>
                <c:pt idx="2274">
                  <c:v>-1.1789997027565999</c:v>
                </c:pt>
                <c:pt idx="2275">
                  <c:v>-1.17856501446416</c:v>
                </c:pt>
                <c:pt idx="2276">
                  <c:v>-1.17840298078954</c:v>
                </c:pt>
                <c:pt idx="2277">
                  <c:v>-1.1780649560193199</c:v>
                </c:pt>
                <c:pt idx="2278">
                  <c:v>-1.17748043717196</c:v>
                </c:pt>
                <c:pt idx="2279">
                  <c:v>-1.1771372137591201</c:v>
                </c:pt>
                <c:pt idx="2280">
                  <c:v>-1.1767103637878999</c:v>
                </c:pt>
                <c:pt idx="2281">
                  <c:v>-1.17634591149787</c:v>
                </c:pt>
                <c:pt idx="2282">
                  <c:v>-1.1759674800559801</c:v>
                </c:pt>
                <c:pt idx="2283">
                  <c:v>-1.1757306313763101</c:v>
                </c:pt>
                <c:pt idx="2284">
                  <c:v>-1.1753086981673999</c:v>
                </c:pt>
                <c:pt idx="2285">
                  <c:v>-1.1749813569088701</c:v>
                </c:pt>
                <c:pt idx="2286">
                  <c:v>-1.1746424771845301</c:v>
                </c:pt>
                <c:pt idx="2287">
                  <c:v>-1.1742964706693999</c:v>
                </c:pt>
                <c:pt idx="2288">
                  <c:v>-1.1737721860408801</c:v>
                </c:pt>
                <c:pt idx="2289">
                  <c:v>-1.1736894386509999</c:v>
                </c:pt>
                <c:pt idx="2290">
                  <c:v>-1.1733020308116999</c:v>
                </c:pt>
                <c:pt idx="2291">
                  <c:v>-1.1726167518645501</c:v>
                </c:pt>
                <c:pt idx="2292">
                  <c:v>-1.1723300979162199</c:v>
                </c:pt>
                <c:pt idx="2293">
                  <c:v>-1.1718864785507299</c:v>
                </c:pt>
                <c:pt idx="2294">
                  <c:v>-1.17142323528727</c:v>
                </c:pt>
                <c:pt idx="2295">
                  <c:v>-1.1712317156295</c:v>
                </c:pt>
                <c:pt idx="2296">
                  <c:v>-1.1708182071646001</c:v>
                </c:pt>
                <c:pt idx="2297">
                  <c:v>-1.1702724862843701</c:v>
                </c:pt>
                <c:pt idx="2298">
                  <c:v>-1.16983203155298</c:v>
                </c:pt>
                <c:pt idx="2299">
                  <c:v>-1.16953850972155</c:v>
                </c:pt>
                <c:pt idx="2300">
                  <c:v>-1.1690072265143201</c:v>
                </c:pt>
                <c:pt idx="2301">
                  <c:v>-1.1686120160544899</c:v>
                </c:pt>
                <c:pt idx="2302">
                  <c:v>-1.16836117735753</c:v>
                </c:pt>
                <c:pt idx="2303">
                  <c:v>-1.16793610310802</c:v>
                </c:pt>
                <c:pt idx="2304">
                  <c:v>-1.1673932022725499</c:v>
                </c:pt>
                <c:pt idx="2305">
                  <c:v>-1.1668107245738299</c:v>
                </c:pt>
                <c:pt idx="2306">
                  <c:v>-1.16625502736618</c:v>
                </c:pt>
                <c:pt idx="2307">
                  <c:v>-1.16566237340361</c:v>
                </c:pt>
                <c:pt idx="2308">
                  <c:v>-1.16537455626586</c:v>
                </c:pt>
                <c:pt idx="2309">
                  <c:v>-1.16492796409875</c:v>
                </c:pt>
                <c:pt idx="2310">
                  <c:v>-1.16446743222574</c:v>
                </c:pt>
                <c:pt idx="2311">
                  <c:v>-1.1640498926863001</c:v>
                </c:pt>
                <c:pt idx="2312">
                  <c:v>-1.1636380034809299</c:v>
                </c:pt>
                <c:pt idx="2313">
                  <c:v>-1.16301735428472</c:v>
                </c:pt>
                <c:pt idx="2314">
                  <c:v>-1.16256337023029</c:v>
                </c:pt>
                <c:pt idx="2315">
                  <c:v>-1.16214487080772</c:v>
                </c:pt>
                <c:pt idx="2316">
                  <c:v>-1.16159716248512</c:v>
                </c:pt>
                <c:pt idx="2317">
                  <c:v>-1.16117136180401</c:v>
                </c:pt>
                <c:pt idx="2318">
                  <c:v>-1.16090456893046</c:v>
                </c:pt>
                <c:pt idx="2319">
                  <c:v>-1.1602948981647601</c:v>
                </c:pt>
                <c:pt idx="2320">
                  <c:v>-1.1597209392736301</c:v>
                </c:pt>
                <c:pt idx="2321">
                  <c:v>-1.1594930070762799</c:v>
                </c:pt>
                <c:pt idx="2322">
                  <c:v>-1.15883191023022</c:v>
                </c:pt>
                <c:pt idx="2323">
                  <c:v>-1.1582679438094301</c:v>
                </c:pt>
                <c:pt idx="2324">
                  <c:v>-1.15791939912984</c:v>
                </c:pt>
                <c:pt idx="2325">
                  <c:v>-1.1572808256993701</c:v>
                </c:pt>
                <c:pt idx="2326">
                  <c:v>-1.15676726338764</c:v>
                </c:pt>
                <c:pt idx="2327">
                  <c:v>-1.1563742946212501</c:v>
                </c:pt>
                <c:pt idx="2328">
                  <c:v>-1.1557615610460401</c:v>
                </c:pt>
                <c:pt idx="2329">
                  <c:v>-1.1553240918243901</c:v>
                </c:pt>
                <c:pt idx="2330">
                  <c:v>-1.1545578132693901</c:v>
                </c:pt>
                <c:pt idx="2331">
                  <c:v>-1.15390827910353</c:v>
                </c:pt>
                <c:pt idx="2332">
                  <c:v>-1.1533397072926199</c:v>
                </c:pt>
                <c:pt idx="2333">
                  <c:v>-1.1527929619575501</c:v>
                </c:pt>
                <c:pt idx="2334">
                  <c:v>-1.15241549350321</c:v>
                </c:pt>
                <c:pt idx="2335">
                  <c:v>-1.1518946156526599</c:v>
                </c:pt>
                <c:pt idx="2336">
                  <c:v>-1.1510867169126799</c:v>
                </c:pt>
                <c:pt idx="2337">
                  <c:v>-1.1508461438740301</c:v>
                </c:pt>
                <c:pt idx="2338">
                  <c:v>-1.1500999669854799</c:v>
                </c:pt>
                <c:pt idx="2339">
                  <c:v>-1.1494959524522199</c:v>
                </c:pt>
                <c:pt idx="2340">
                  <c:v>-1.1491767261177299</c:v>
                </c:pt>
                <c:pt idx="2341">
                  <c:v>-1.1485243166486401</c:v>
                </c:pt>
                <c:pt idx="2342">
                  <c:v>-1.1479066743825801</c:v>
                </c:pt>
                <c:pt idx="2343">
                  <c:v>-1.14733540266751</c:v>
                </c:pt>
                <c:pt idx="2344">
                  <c:v>-1.1468522654225399</c:v>
                </c:pt>
                <c:pt idx="2345">
                  <c:v>-1.1460686801001401</c:v>
                </c:pt>
                <c:pt idx="2346">
                  <c:v>-1.1455991466840101</c:v>
                </c:pt>
                <c:pt idx="2347">
                  <c:v>-1.1450368600587</c:v>
                </c:pt>
                <c:pt idx="2348">
                  <c:v>-1.14446878898888</c:v>
                </c:pt>
                <c:pt idx="2349">
                  <c:v>-1.1437583773707301</c:v>
                </c:pt>
                <c:pt idx="2350">
                  <c:v>-1.1433716916168699</c:v>
                </c:pt>
                <c:pt idx="2351">
                  <c:v>-1.14263843248287</c:v>
                </c:pt>
                <c:pt idx="2352">
                  <c:v>-1.14202275810142</c:v>
                </c:pt>
                <c:pt idx="2353">
                  <c:v>-1.14168478300174</c:v>
                </c:pt>
                <c:pt idx="2354">
                  <c:v>-1.14101946478088</c:v>
                </c:pt>
                <c:pt idx="2355">
                  <c:v>-1.1402424176534001</c:v>
                </c:pt>
                <c:pt idx="2356">
                  <c:v>-1.13954421939948</c:v>
                </c:pt>
                <c:pt idx="2357">
                  <c:v>-1.1388361196344099</c:v>
                </c:pt>
                <c:pt idx="2358">
                  <c:v>-1.1381737204889399</c:v>
                </c:pt>
                <c:pt idx="2359">
                  <c:v>-1.13766033927501</c:v>
                </c:pt>
                <c:pt idx="2360">
                  <c:v>-1.1371854347016801</c:v>
                </c:pt>
                <c:pt idx="2361">
                  <c:v>-1.1363557719472599</c:v>
                </c:pt>
                <c:pt idx="2362">
                  <c:v>-1.13583263630668</c:v>
                </c:pt>
                <c:pt idx="2363">
                  <c:v>-1.13527299463748</c:v>
                </c:pt>
                <c:pt idx="2364">
                  <c:v>-1.1345585839201999</c:v>
                </c:pt>
                <c:pt idx="2365">
                  <c:v>-1.1339532177274401</c:v>
                </c:pt>
                <c:pt idx="2366">
                  <c:v>-1.13360629354914</c:v>
                </c:pt>
                <c:pt idx="2367">
                  <c:v>-1.1328265943253999</c:v>
                </c:pt>
                <c:pt idx="2368">
                  <c:v>-1.1321324181432499</c:v>
                </c:pt>
                <c:pt idx="2369">
                  <c:v>-1.1316989700620299</c:v>
                </c:pt>
                <c:pt idx="2370">
                  <c:v>-1.1309974519535899</c:v>
                </c:pt>
                <c:pt idx="2371">
                  <c:v>-1.13030195080986</c:v>
                </c:pt>
                <c:pt idx="2372">
                  <c:v>-1.12989974798013</c:v>
                </c:pt>
                <c:pt idx="2373">
                  <c:v>-1.1292379091804201</c:v>
                </c:pt>
                <c:pt idx="2374">
                  <c:v>-1.12863853170225</c:v>
                </c:pt>
                <c:pt idx="2375">
                  <c:v>-1.12795363335559</c:v>
                </c:pt>
                <c:pt idx="2376">
                  <c:v>-1.12728097103536</c:v>
                </c:pt>
                <c:pt idx="2377">
                  <c:v>-1.1265525820975399</c:v>
                </c:pt>
                <c:pt idx="2378">
                  <c:v>-1.1261052790408299</c:v>
                </c:pt>
                <c:pt idx="2379">
                  <c:v>-1.1255655009299499</c:v>
                </c:pt>
                <c:pt idx="2380">
                  <c:v>-1.1248710028206199</c:v>
                </c:pt>
                <c:pt idx="2381">
                  <c:v>-1.1241502858077499</c:v>
                </c:pt>
                <c:pt idx="2382">
                  <c:v>-1.12346503852556</c:v>
                </c:pt>
                <c:pt idx="2383">
                  <c:v>-1.12269724284609</c:v>
                </c:pt>
                <c:pt idx="2384">
                  <c:v>-1.12208430375903</c:v>
                </c:pt>
                <c:pt idx="2385">
                  <c:v>-1.1216818913817399</c:v>
                </c:pt>
                <c:pt idx="2386">
                  <c:v>-1.1210381770506499</c:v>
                </c:pt>
                <c:pt idx="2387">
                  <c:v>-1.1203492858136701</c:v>
                </c:pt>
                <c:pt idx="2388">
                  <c:v>-1.1198393339291199</c:v>
                </c:pt>
                <c:pt idx="2389">
                  <c:v>-1.1191911489392301</c:v>
                </c:pt>
                <c:pt idx="2390">
                  <c:v>-1.1184962873036599</c:v>
                </c:pt>
                <c:pt idx="2391">
                  <c:v>-1.1178756890197601</c:v>
                </c:pt>
                <c:pt idx="2392">
                  <c:v>-1.11730873926232</c:v>
                </c:pt>
                <c:pt idx="2393">
                  <c:v>-1.1165684191509999</c:v>
                </c:pt>
                <c:pt idx="2394">
                  <c:v>-1.1160170060272001</c:v>
                </c:pt>
                <c:pt idx="2395">
                  <c:v>-1.11544383037835</c:v>
                </c:pt>
                <c:pt idx="2396">
                  <c:v>-1.1147078446423</c:v>
                </c:pt>
                <c:pt idx="2397">
                  <c:v>-1.1140345154950999</c:v>
                </c:pt>
                <c:pt idx="2398">
                  <c:v>-1.1136392131447801</c:v>
                </c:pt>
                <c:pt idx="2399">
                  <c:v>-1.11290359031409</c:v>
                </c:pt>
                <c:pt idx="2400">
                  <c:v>-1.11221637700994</c:v>
                </c:pt>
                <c:pt idx="2401">
                  <c:v>-1.11181544357289</c:v>
                </c:pt>
                <c:pt idx="2402">
                  <c:v>-1.1110131563618799</c:v>
                </c:pt>
                <c:pt idx="2403">
                  <c:v>-1.11037600940714</c:v>
                </c:pt>
                <c:pt idx="2404">
                  <c:v>-1.1099615345398599</c:v>
                </c:pt>
                <c:pt idx="2405">
                  <c:v>-1.1093084532767501</c:v>
                </c:pt>
                <c:pt idx="2406">
                  <c:v>-1.10869113542139</c:v>
                </c:pt>
                <c:pt idx="2407">
                  <c:v>-1.1080214682345499</c:v>
                </c:pt>
                <c:pt idx="2408">
                  <c:v>-1.1073271278291901</c:v>
                </c:pt>
                <c:pt idx="2409">
                  <c:v>-1.1066509389007999</c:v>
                </c:pt>
                <c:pt idx="2410">
                  <c:v>-1.1061570681631501</c:v>
                </c:pt>
                <c:pt idx="2411">
                  <c:v>-1.1056740057344201</c:v>
                </c:pt>
                <c:pt idx="2412">
                  <c:v>-1.1051026324366799</c:v>
                </c:pt>
                <c:pt idx="2413">
                  <c:v>-1.1044489294556401</c:v>
                </c:pt>
                <c:pt idx="2414">
                  <c:v>-1.1039338307206801</c:v>
                </c:pt>
                <c:pt idx="2415">
                  <c:v>-1.1032467863212001</c:v>
                </c:pt>
                <c:pt idx="2416">
                  <c:v>-1.10263349922994</c:v>
                </c:pt>
                <c:pt idx="2417">
                  <c:v>-1.10230478551238</c:v>
                </c:pt>
                <c:pt idx="2418">
                  <c:v>-1.1017265366390301</c:v>
                </c:pt>
                <c:pt idx="2419">
                  <c:v>-1.10109071061015</c:v>
                </c:pt>
                <c:pt idx="2420">
                  <c:v>-1.10088081782062</c:v>
                </c:pt>
                <c:pt idx="2421">
                  <c:v>-1.1003742309717</c:v>
                </c:pt>
                <c:pt idx="2422">
                  <c:v>-1.09323906432837</c:v>
                </c:pt>
                <c:pt idx="2423">
                  <c:v>-1.0817834191645199</c:v>
                </c:pt>
                <c:pt idx="2424">
                  <c:v>-1.07092941924929</c:v>
                </c:pt>
                <c:pt idx="2425">
                  <c:v>-1.0600522337481399</c:v>
                </c:pt>
                <c:pt idx="2426">
                  <c:v>-1.04923804569989</c:v>
                </c:pt>
                <c:pt idx="2427">
                  <c:v>-1.03888234465072</c:v>
                </c:pt>
                <c:pt idx="2428">
                  <c:v>-1.02866280383227</c:v>
                </c:pt>
                <c:pt idx="2429">
                  <c:v>-1.0184613230327799</c:v>
                </c:pt>
                <c:pt idx="2430">
                  <c:v>-1.00848202331613</c:v>
                </c:pt>
                <c:pt idx="2431">
                  <c:v>-0.99870166772355795</c:v>
                </c:pt>
                <c:pt idx="2432">
                  <c:v>-0.98876520898193199</c:v>
                </c:pt>
                <c:pt idx="2433">
                  <c:v>-0.97907229761282499</c:v>
                </c:pt>
                <c:pt idx="2434">
                  <c:v>-0.96968623747428295</c:v>
                </c:pt>
                <c:pt idx="2435">
                  <c:v>-0.960349598278604</c:v>
                </c:pt>
                <c:pt idx="2436">
                  <c:v>-0.95109635591506603</c:v>
                </c:pt>
                <c:pt idx="2437">
                  <c:v>-0.94188294714937304</c:v>
                </c:pt>
                <c:pt idx="2438">
                  <c:v>-0.93280999114116203</c:v>
                </c:pt>
                <c:pt idx="2439">
                  <c:v>-0.92370920473089002</c:v>
                </c:pt>
                <c:pt idx="2440">
                  <c:v>-0.91483042916904</c:v>
                </c:pt>
                <c:pt idx="2441">
                  <c:v>-0.90600439192106497</c:v>
                </c:pt>
                <c:pt idx="2442">
                  <c:v>-0.89721972495317504</c:v>
                </c:pt>
                <c:pt idx="2443">
                  <c:v>-0.88866969322165001</c:v>
                </c:pt>
                <c:pt idx="2444">
                  <c:v>-0.88030551125605705</c:v>
                </c:pt>
                <c:pt idx="2445">
                  <c:v>-0.87179882979641099</c:v>
                </c:pt>
                <c:pt idx="2446">
                  <c:v>-0.86342708114534905</c:v>
                </c:pt>
                <c:pt idx="2447">
                  <c:v>-0.85508780119320005</c:v>
                </c:pt>
                <c:pt idx="2448">
                  <c:v>-0.84673591237515</c:v>
                </c:pt>
                <c:pt idx="2449">
                  <c:v>-0.83850691467523497</c:v>
                </c:pt>
                <c:pt idx="2450">
                  <c:v>-0.83060468919574804</c:v>
                </c:pt>
                <c:pt idx="2451">
                  <c:v>-0.82255003756532796</c:v>
                </c:pt>
                <c:pt idx="2452">
                  <c:v>-0.81454435860117502</c:v>
                </c:pt>
                <c:pt idx="2453">
                  <c:v>-0.80668618436902695</c:v>
                </c:pt>
                <c:pt idx="2454">
                  <c:v>-0.79895462095737801</c:v>
                </c:pt>
                <c:pt idx="2455">
                  <c:v>-0.79114182852208603</c:v>
                </c:pt>
                <c:pt idx="2456">
                  <c:v>-0.78332273351649895</c:v>
                </c:pt>
                <c:pt idx="2457">
                  <c:v>-0.77571871054048402</c:v>
                </c:pt>
                <c:pt idx="2458">
                  <c:v>-0.76793879969045498</c:v>
                </c:pt>
                <c:pt idx="2459">
                  <c:v>-0.76061009367306998</c:v>
                </c:pt>
                <c:pt idx="2460">
                  <c:v>-0.75321020698175001</c:v>
                </c:pt>
                <c:pt idx="2461">
                  <c:v>-0.74599121759335296</c:v>
                </c:pt>
                <c:pt idx="2462">
                  <c:v>-0.73866223450750101</c:v>
                </c:pt>
                <c:pt idx="2463">
                  <c:v>-0.73155622634415896</c:v>
                </c:pt>
                <c:pt idx="2464">
                  <c:v>-0.72424709858993797</c:v>
                </c:pt>
                <c:pt idx="2465">
                  <c:v>-0.71701820179199305</c:v>
                </c:pt>
                <c:pt idx="2466">
                  <c:v>-0.70997317135334104</c:v>
                </c:pt>
                <c:pt idx="2467">
                  <c:v>-0.70289073713744599</c:v>
                </c:pt>
                <c:pt idx="2468">
                  <c:v>-0.69586294237524404</c:v>
                </c:pt>
                <c:pt idx="2469">
                  <c:v>-0.68905249936506097</c:v>
                </c:pt>
                <c:pt idx="2470">
                  <c:v>-0.68214763514697596</c:v>
                </c:pt>
                <c:pt idx="2471">
                  <c:v>-0.67519338397929995</c:v>
                </c:pt>
                <c:pt idx="2472">
                  <c:v>-0.66853011430551801</c:v>
                </c:pt>
                <c:pt idx="2473">
                  <c:v>-0.66178959856430697</c:v>
                </c:pt>
                <c:pt idx="2474">
                  <c:v>-0.65501297606776199</c:v>
                </c:pt>
                <c:pt idx="2475">
                  <c:v>-0.64842493040487204</c:v>
                </c:pt>
                <c:pt idx="2476">
                  <c:v>-0.641955435431254</c:v>
                </c:pt>
                <c:pt idx="2477">
                  <c:v>-0.63520101411268104</c:v>
                </c:pt>
                <c:pt idx="2478">
                  <c:v>-0.62890786925951603</c:v>
                </c:pt>
                <c:pt idx="2479">
                  <c:v>-0.62248644962286004</c:v>
                </c:pt>
                <c:pt idx="2480">
                  <c:v>-0.61597426778947295</c:v>
                </c:pt>
                <c:pt idx="2481">
                  <c:v>-0.60966145445384101</c:v>
                </c:pt>
                <c:pt idx="2482">
                  <c:v>-0.60345088421238102</c:v>
                </c:pt>
                <c:pt idx="2483">
                  <c:v>-0.59716276327769002</c:v>
                </c:pt>
                <c:pt idx="2484">
                  <c:v>-0.59090566122904398</c:v>
                </c:pt>
                <c:pt idx="2485">
                  <c:v>-0.58473645197227497</c:v>
                </c:pt>
                <c:pt idx="2486">
                  <c:v>-0.57866792473941997</c:v>
                </c:pt>
                <c:pt idx="2487">
                  <c:v>-0.57270278812696396</c:v>
                </c:pt>
                <c:pt idx="2488">
                  <c:v>-0.56666578724980499</c:v>
                </c:pt>
                <c:pt idx="2489">
                  <c:v>-0.56070398166775504</c:v>
                </c:pt>
                <c:pt idx="2490">
                  <c:v>-0.55458872687692196</c:v>
                </c:pt>
                <c:pt idx="2491">
                  <c:v>-0.54877274483442195</c:v>
                </c:pt>
                <c:pt idx="2492">
                  <c:v>-0.54294515758132</c:v>
                </c:pt>
                <c:pt idx="2493">
                  <c:v>-0.53697504134227503</c:v>
                </c:pt>
                <c:pt idx="2494">
                  <c:v>-0.53132172053059001</c:v>
                </c:pt>
                <c:pt idx="2495">
                  <c:v>-0.52559651061892398</c:v>
                </c:pt>
                <c:pt idx="2496">
                  <c:v>-0.51960325132434704</c:v>
                </c:pt>
                <c:pt idx="2497">
                  <c:v>-0.51398731457690405</c:v>
                </c:pt>
                <c:pt idx="2498">
                  <c:v>-0.50847746338695299</c:v>
                </c:pt>
                <c:pt idx="2499">
                  <c:v>-0.502860323836408</c:v>
                </c:pt>
                <c:pt idx="2500">
                  <c:v>-0.497271584036449</c:v>
                </c:pt>
                <c:pt idx="2501">
                  <c:v>-0.48993564723059502</c:v>
                </c:pt>
                <c:pt idx="2502">
                  <c:v>-0.48234058916568801</c:v>
                </c:pt>
                <c:pt idx="2503">
                  <c:v>-0.477020483774444</c:v>
                </c:pt>
                <c:pt idx="2504">
                  <c:v>-0.47171403141692397</c:v>
                </c:pt>
                <c:pt idx="2505">
                  <c:v>-0.46623648982494997</c:v>
                </c:pt>
                <c:pt idx="2506">
                  <c:v>-0.46097078158830501</c:v>
                </c:pt>
                <c:pt idx="2507">
                  <c:v>-0.45567540653670802</c:v>
                </c:pt>
                <c:pt idx="2508">
                  <c:v>-0.45026786206290098</c:v>
                </c:pt>
                <c:pt idx="2509">
                  <c:v>-0.44511868758127199</c:v>
                </c:pt>
                <c:pt idx="2510">
                  <c:v>-0.440045839641244</c:v>
                </c:pt>
                <c:pt idx="2511">
                  <c:v>-0.43505262490362101</c:v>
                </c:pt>
                <c:pt idx="2512">
                  <c:v>-0.43000899100055301</c:v>
                </c:pt>
                <c:pt idx="2513">
                  <c:v>-0.424930015423646</c:v>
                </c:pt>
                <c:pt idx="2514">
                  <c:v>-0.41981970472261398</c:v>
                </c:pt>
                <c:pt idx="2515">
                  <c:v>-0.414712805300952</c:v>
                </c:pt>
                <c:pt idx="2516">
                  <c:v>-0.40980187446499899</c:v>
                </c:pt>
                <c:pt idx="2517">
                  <c:v>-0.40489693172275998</c:v>
                </c:pt>
                <c:pt idx="2518">
                  <c:v>-0.39984505235528001</c:v>
                </c:pt>
                <c:pt idx="2519">
                  <c:v>-0.395024558839698</c:v>
                </c:pt>
                <c:pt idx="2520">
                  <c:v>-0.39024894568137802</c:v>
                </c:pt>
                <c:pt idx="2521">
                  <c:v>-0.38518836279399699</c:v>
                </c:pt>
                <c:pt idx="2522">
                  <c:v>-0.38044091112290901</c:v>
                </c:pt>
                <c:pt idx="2523">
                  <c:v>-0.37577736152646302</c:v>
                </c:pt>
                <c:pt idx="2524">
                  <c:v>-0.37089888332411602</c:v>
                </c:pt>
                <c:pt idx="2525">
                  <c:v>-0.36622630967758502</c:v>
                </c:pt>
                <c:pt idx="2526">
                  <c:v>-0.36161313151630098</c:v>
                </c:pt>
                <c:pt idx="2527">
                  <c:v>-0.35685249324887902</c:v>
                </c:pt>
                <c:pt idx="2528">
                  <c:v>-0.35221079007411998</c:v>
                </c:pt>
                <c:pt idx="2529">
                  <c:v>-0.34769391470278299</c:v>
                </c:pt>
                <c:pt idx="2530">
                  <c:v>-0.343093816423789</c:v>
                </c:pt>
                <c:pt idx="2531">
                  <c:v>-0.33852619025856301</c:v>
                </c:pt>
                <c:pt idx="2532">
                  <c:v>-0.33406884580229601</c:v>
                </c:pt>
                <c:pt idx="2533">
                  <c:v>-0.32962722119085902</c:v>
                </c:pt>
                <c:pt idx="2534">
                  <c:v>-0.32500135678108499</c:v>
                </c:pt>
                <c:pt idx="2535">
                  <c:v>-0.320645620115102</c:v>
                </c:pt>
                <c:pt idx="2536">
                  <c:v>-0.31633528151238999</c:v>
                </c:pt>
                <c:pt idx="2537">
                  <c:v>-0.31212900237490698</c:v>
                </c:pt>
                <c:pt idx="2538">
                  <c:v>-0.30786749573113797</c:v>
                </c:pt>
                <c:pt idx="2539">
                  <c:v>-0.30362067619959499</c:v>
                </c:pt>
                <c:pt idx="2540">
                  <c:v>-0.29913603910244901</c:v>
                </c:pt>
                <c:pt idx="2541">
                  <c:v>-0.29490941817251398</c:v>
                </c:pt>
                <c:pt idx="2542">
                  <c:v>-0.29072151146829101</c:v>
                </c:pt>
                <c:pt idx="2543">
                  <c:v>-0.286422182573005</c:v>
                </c:pt>
                <c:pt idx="2544">
                  <c:v>-0.28227951579416799</c:v>
                </c:pt>
                <c:pt idx="2545">
                  <c:v>-0.27815976909672202</c:v>
                </c:pt>
                <c:pt idx="2546">
                  <c:v>-0.27397162071429099</c:v>
                </c:pt>
                <c:pt idx="2547">
                  <c:v>-0.26975658737743902</c:v>
                </c:pt>
                <c:pt idx="2548">
                  <c:v>-0.26569014089182003</c:v>
                </c:pt>
                <c:pt idx="2549">
                  <c:v>-0.26170773307482398</c:v>
                </c:pt>
                <c:pt idx="2550">
                  <c:v>-0.25765673358303698</c:v>
                </c:pt>
                <c:pt idx="2551">
                  <c:v>-0.25373246132706501</c:v>
                </c:pt>
                <c:pt idx="2552">
                  <c:v>-0.249792210447292</c:v>
                </c:pt>
                <c:pt idx="2553">
                  <c:v>-0.24560891867925699</c:v>
                </c:pt>
                <c:pt idx="2554">
                  <c:v>-0.24176507559605001</c:v>
                </c:pt>
                <c:pt idx="2555">
                  <c:v>-0.237907146103679</c:v>
                </c:pt>
                <c:pt idx="2556">
                  <c:v>-0.23387840848105601</c:v>
                </c:pt>
                <c:pt idx="2557">
                  <c:v>-0.23005277112436801</c:v>
                </c:pt>
                <c:pt idx="2558">
                  <c:v>-0.226269568394249</c:v>
                </c:pt>
                <c:pt idx="2559">
                  <c:v>-0.22234538919292299</c:v>
                </c:pt>
                <c:pt idx="2560">
                  <c:v>-0.21851509204134301</c:v>
                </c:pt>
                <c:pt idx="2561">
                  <c:v>-0.21480078219125601</c:v>
                </c:pt>
                <c:pt idx="2562">
                  <c:v>-0.21111242403276201</c:v>
                </c:pt>
                <c:pt idx="2563">
                  <c:v>-0.20750442069644701</c:v>
                </c:pt>
                <c:pt idx="2564">
                  <c:v>-0.203878922776009</c:v>
                </c:pt>
                <c:pt idx="2565">
                  <c:v>-0.20020002305197099</c:v>
                </c:pt>
                <c:pt idx="2566">
                  <c:v>-0.19637406555314699</c:v>
                </c:pt>
                <c:pt idx="2567">
                  <c:v>-0.19277577455310799</c:v>
                </c:pt>
                <c:pt idx="2568">
                  <c:v>-0.18922447188136399</c:v>
                </c:pt>
                <c:pt idx="2569">
                  <c:v>-0.18546942206254899</c:v>
                </c:pt>
                <c:pt idx="2570">
                  <c:v>-0.18195499894985201</c:v>
                </c:pt>
                <c:pt idx="2571">
                  <c:v>-0.17846517326931099</c:v>
                </c:pt>
                <c:pt idx="2572">
                  <c:v>-0.17473109124694</c:v>
                </c:pt>
                <c:pt idx="2573">
                  <c:v>-0.171239996872221</c:v>
                </c:pt>
                <c:pt idx="2574">
                  <c:v>-0.16781491599977</c:v>
                </c:pt>
                <c:pt idx="2575">
                  <c:v>-0.164293245916875</c:v>
                </c:pt>
                <c:pt idx="2576">
                  <c:v>-0.16081198983980899</c:v>
                </c:pt>
                <c:pt idx="2577">
                  <c:v>-0.15742765231213199</c:v>
                </c:pt>
                <c:pt idx="2578">
                  <c:v>-0.153977966091284</c:v>
                </c:pt>
                <c:pt idx="2579">
                  <c:v>-0.15048568893689701</c:v>
                </c:pt>
                <c:pt idx="2580">
                  <c:v>-0.14717378195685499</c:v>
                </c:pt>
                <c:pt idx="2581">
                  <c:v>-0.14388082711957401</c:v>
                </c:pt>
                <c:pt idx="2582">
                  <c:v>-0.14040179356622101</c:v>
                </c:pt>
                <c:pt idx="2583">
                  <c:v>-0.137146148559016</c:v>
                </c:pt>
                <c:pt idx="2584">
                  <c:v>-0.13389229690325499</c:v>
                </c:pt>
                <c:pt idx="2585">
                  <c:v>-0.13041928262716199</c:v>
                </c:pt>
                <c:pt idx="2586">
                  <c:v>-0.12724151129505401</c:v>
                </c:pt>
                <c:pt idx="2587">
                  <c:v>-0.12408557111242099</c:v>
                </c:pt>
                <c:pt idx="2588">
                  <c:v>-0.12102213424320001</c:v>
                </c:pt>
                <c:pt idx="2589">
                  <c:v>-0.117876771643447</c:v>
                </c:pt>
                <c:pt idx="2590">
                  <c:v>-0.114726704661734</c:v>
                </c:pt>
                <c:pt idx="2591">
                  <c:v>-0.111421266958738</c:v>
                </c:pt>
                <c:pt idx="2592">
                  <c:v>-0.108249147150976</c:v>
                </c:pt>
                <c:pt idx="2593">
                  <c:v>-0.10517934088905601</c:v>
                </c:pt>
                <c:pt idx="2594">
                  <c:v>-0.102048853645101</c:v>
                </c:pt>
                <c:pt idx="2595">
                  <c:v>-9.8892094373392594E-2</c:v>
                </c:pt>
                <c:pt idx="2596">
                  <c:v>-9.5866569764135906E-2</c:v>
                </c:pt>
                <c:pt idx="2597">
                  <c:v>-9.2800870712380606E-2</c:v>
                </c:pt>
                <c:pt idx="2598">
                  <c:v>-8.9606625707044196E-2</c:v>
                </c:pt>
                <c:pt idx="2599">
                  <c:v>-8.6671733375018004E-2</c:v>
                </c:pt>
                <c:pt idx="2600">
                  <c:v>-8.3728185272775701E-2</c:v>
                </c:pt>
                <c:pt idx="2601">
                  <c:v>-8.0649336334317895E-2</c:v>
                </c:pt>
                <c:pt idx="2602">
                  <c:v>-7.7738716247646805E-2</c:v>
                </c:pt>
                <c:pt idx="2603">
                  <c:v>-7.4847242678515599E-2</c:v>
                </c:pt>
                <c:pt idx="2604">
                  <c:v>-7.1753518849921802E-2</c:v>
                </c:pt>
                <c:pt idx="2605">
                  <c:v>-6.8868966986580196E-2</c:v>
                </c:pt>
                <c:pt idx="2606">
                  <c:v>-6.6022314480505703E-2</c:v>
                </c:pt>
                <c:pt idx="2607">
                  <c:v>-6.3053494843188798E-2</c:v>
                </c:pt>
                <c:pt idx="2608">
                  <c:v>-6.0150593228172199E-2</c:v>
                </c:pt>
                <c:pt idx="2609">
                  <c:v>-5.7335763936862398E-2</c:v>
                </c:pt>
                <c:pt idx="2610">
                  <c:v>-5.4437665928465703E-2</c:v>
                </c:pt>
                <c:pt idx="2611">
                  <c:v>-5.1531648205127303E-2</c:v>
                </c:pt>
                <c:pt idx="2612">
                  <c:v>-4.8807675659190801E-2</c:v>
                </c:pt>
                <c:pt idx="2613">
                  <c:v>-4.5045438241989699E-2</c:v>
                </c:pt>
                <c:pt idx="2614">
                  <c:v>-4.1287480591563598E-2</c:v>
                </c:pt>
                <c:pt idx="2615">
                  <c:v>-3.8576934884379903E-2</c:v>
                </c:pt>
                <c:pt idx="2616">
                  <c:v>-3.5629739228170303E-2</c:v>
                </c:pt>
                <c:pt idx="2617">
                  <c:v>-3.2930611807387197E-2</c:v>
                </c:pt>
                <c:pt idx="2618">
                  <c:v>-3.0297360664311199E-2</c:v>
                </c:pt>
                <c:pt idx="2619">
                  <c:v>-2.75540404448597E-2</c:v>
                </c:pt>
                <c:pt idx="2620">
                  <c:v>-2.48500420857454E-2</c:v>
                </c:pt>
                <c:pt idx="2621">
                  <c:v>-2.2259534666469901E-2</c:v>
                </c:pt>
                <c:pt idx="2622">
                  <c:v>-1.95246541503971E-2</c:v>
                </c:pt>
                <c:pt idx="2623">
                  <c:v>-1.6788509009832801E-2</c:v>
                </c:pt>
                <c:pt idx="2624">
                  <c:v>-1.42349540255963E-2</c:v>
                </c:pt>
                <c:pt idx="2625">
                  <c:v>-1.16384250213741E-2</c:v>
                </c:pt>
                <c:pt idx="2626">
                  <c:v>-8.8882370037026894E-3</c:v>
                </c:pt>
                <c:pt idx="2627">
                  <c:v>-6.3622783430522202E-3</c:v>
                </c:pt>
                <c:pt idx="2628">
                  <c:v>-3.8593794379266902E-3</c:v>
                </c:pt>
                <c:pt idx="2629">
                  <c:v>-1.0989842312056899E-3</c:v>
                </c:pt>
                <c:pt idx="2630">
                  <c:v>1.30097290646821E-3</c:v>
                </c:pt>
                <c:pt idx="2631">
                  <c:v>3.7732793783410001E-3</c:v>
                </c:pt>
                <c:pt idx="2632">
                  <c:v>6.4232320061516001E-3</c:v>
                </c:pt>
                <c:pt idx="2633">
                  <c:v>8.8674482782759405E-3</c:v>
                </c:pt>
                <c:pt idx="2634">
                  <c:v>1.13200781600291E-2</c:v>
                </c:pt>
                <c:pt idx="2635">
                  <c:v>1.3909936438827399E-2</c:v>
                </c:pt>
                <c:pt idx="2636">
                  <c:v>1.63602213269048E-2</c:v>
                </c:pt>
                <c:pt idx="2637">
                  <c:v>1.8756688941114801E-2</c:v>
                </c:pt>
                <c:pt idx="2638">
                  <c:v>2.11084191444872E-2</c:v>
                </c:pt>
                <c:pt idx="2639">
                  <c:v>2.3431358286567599E-2</c:v>
                </c:pt>
                <c:pt idx="2640">
                  <c:v>2.5808616764455301E-2</c:v>
                </c:pt>
                <c:pt idx="2641">
                  <c:v>2.81894772876208E-2</c:v>
                </c:pt>
                <c:pt idx="2642">
                  <c:v>3.0747602412399402E-2</c:v>
                </c:pt>
                <c:pt idx="2643">
                  <c:v>3.30287217899847E-2</c:v>
                </c:pt>
                <c:pt idx="2644">
                  <c:v>3.5328198622058403E-2</c:v>
                </c:pt>
                <c:pt idx="2645">
                  <c:v>3.7853273999644298E-2</c:v>
                </c:pt>
                <c:pt idx="2646">
                  <c:v>4.0109787000498297E-2</c:v>
                </c:pt>
                <c:pt idx="2647">
                  <c:v>4.2397473841750397E-2</c:v>
                </c:pt>
                <c:pt idx="2648">
                  <c:v>4.4914800537905197E-2</c:v>
                </c:pt>
                <c:pt idx="2649">
                  <c:v>4.7187504251875602E-2</c:v>
                </c:pt>
                <c:pt idx="2650">
                  <c:v>4.9405639205360702E-2</c:v>
                </c:pt>
                <c:pt idx="2651">
                  <c:v>5.1723083985658898E-2</c:v>
                </c:pt>
                <c:pt idx="2652">
                  <c:v>5.4005400879153197E-2</c:v>
                </c:pt>
                <c:pt idx="2653">
                  <c:v>5.6191840752338199E-2</c:v>
                </c:pt>
                <c:pt idx="2654">
                  <c:v>5.8503033709712202E-2</c:v>
                </c:pt>
                <c:pt idx="2655">
                  <c:v>6.0822030277146402E-2</c:v>
                </c:pt>
                <c:pt idx="2656">
                  <c:v>6.2982177905117495E-2</c:v>
                </c:pt>
                <c:pt idx="2657">
                  <c:v>6.5158548687273804E-2</c:v>
                </c:pt>
                <c:pt idx="2658">
                  <c:v>6.7484348410895803E-2</c:v>
                </c:pt>
                <c:pt idx="2659">
                  <c:v>6.9638011336791997E-2</c:v>
                </c:pt>
                <c:pt idx="2660">
                  <c:v>7.17749620865408E-2</c:v>
                </c:pt>
                <c:pt idx="2661">
                  <c:v>7.4155049903007905E-2</c:v>
                </c:pt>
                <c:pt idx="2662">
                  <c:v>7.6223483561383004E-2</c:v>
                </c:pt>
                <c:pt idx="2663">
                  <c:v>7.8312422129480794E-2</c:v>
                </c:pt>
                <c:pt idx="2664">
                  <c:v>8.0308543343562397E-2</c:v>
                </c:pt>
                <c:pt idx="2665">
                  <c:v>8.2415602538579297E-2</c:v>
                </c:pt>
                <c:pt idx="2666">
                  <c:v>8.4498467622325005E-2</c:v>
                </c:pt>
                <c:pt idx="2667">
                  <c:v>8.6707909494483107E-2</c:v>
                </c:pt>
                <c:pt idx="2668">
                  <c:v>8.8851854651390297E-2</c:v>
                </c:pt>
                <c:pt idx="2669">
                  <c:v>9.0893253722848899E-2</c:v>
                </c:pt>
                <c:pt idx="2670">
                  <c:v>9.2969358607660896E-2</c:v>
                </c:pt>
                <c:pt idx="2671">
                  <c:v>9.5082708168774996E-2</c:v>
                </c:pt>
                <c:pt idx="2672">
                  <c:v>9.7092070422756097E-2</c:v>
                </c:pt>
                <c:pt idx="2673">
                  <c:v>9.9976495936668006E-2</c:v>
                </c:pt>
                <c:pt idx="2674">
                  <c:v>0.10289160573544499</c:v>
                </c:pt>
                <c:pt idx="2675">
                  <c:v>0.104866545065306</c:v>
                </c:pt>
                <c:pt idx="2676">
                  <c:v>0.10703339059061</c:v>
                </c:pt>
                <c:pt idx="2677">
                  <c:v>0.108966195761846</c:v>
                </c:pt>
                <c:pt idx="2678">
                  <c:v>0.110937257879413</c:v>
                </c:pt>
                <c:pt idx="2679">
                  <c:v>0.113042739258768</c:v>
                </c:pt>
                <c:pt idx="2680">
                  <c:v>0.11505855041711199</c:v>
                </c:pt>
                <c:pt idx="2681">
                  <c:v>0.116957630535276</c:v>
                </c:pt>
                <c:pt idx="2682">
                  <c:v>0.11893852982514801</c:v>
                </c:pt>
                <c:pt idx="2683">
                  <c:v>0.120968189633762</c:v>
                </c:pt>
                <c:pt idx="2684">
                  <c:v>0.12284637595682001</c:v>
                </c:pt>
                <c:pt idx="2685">
                  <c:v>0.124775767636795</c:v>
                </c:pt>
                <c:pt idx="2686">
                  <c:v>0.12687665726810299</c:v>
                </c:pt>
                <c:pt idx="2687">
                  <c:v>0.12869022729704199</c:v>
                </c:pt>
                <c:pt idx="2688">
                  <c:v>0.13057202419880801</c:v>
                </c:pt>
                <c:pt idx="2689">
                  <c:v>0.13232911797240299</c:v>
                </c:pt>
                <c:pt idx="2690">
                  <c:v>0.13418218423612299</c:v>
                </c:pt>
                <c:pt idx="2691">
                  <c:v>0.13603745878208401</c:v>
                </c:pt>
                <c:pt idx="2692">
                  <c:v>0.13807639176957301</c:v>
                </c:pt>
                <c:pt idx="2693">
                  <c:v>0.13993486715480599</c:v>
                </c:pt>
                <c:pt idx="2694">
                  <c:v>0.141734823662166</c:v>
                </c:pt>
                <c:pt idx="2695">
                  <c:v>0.143658886275564</c:v>
                </c:pt>
                <c:pt idx="2696">
                  <c:v>0.145514709603351</c:v>
                </c:pt>
                <c:pt idx="2697">
                  <c:v>0.14727288977398201</c:v>
                </c:pt>
                <c:pt idx="2698">
                  <c:v>0.14916093891952101</c:v>
                </c:pt>
                <c:pt idx="2699">
                  <c:v>0.151092360960318</c:v>
                </c:pt>
                <c:pt idx="2700">
                  <c:v>0.15284282880990399</c:v>
                </c:pt>
                <c:pt idx="2701">
                  <c:v>0.15461966255679699</c:v>
                </c:pt>
                <c:pt idx="2702">
                  <c:v>0.15647989674471199</c:v>
                </c:pt>
                <c:pt idx="2703">
                  <c:v>0.158207740440654</c:v>
                </c:pt>
                <c:pt idx="2704">
                  <c:v>0.15992547517331801</c:v>
                </c:pt>
                <c:pt idx="2705">
                  <c:v>0.16191839857492499</c:v>
                </c:pt>
                <c:pt idx="2706">
                  <c:v>0.163633884241183</c:v>
                </c:pt>
                <c:pt idx="2707">
                  <c:v>0.165351199102588</c:v>
                </c:pt>
                <c:pt idx="2708">
                  <c:v>0.167215574493942</c:v>
                </c:pt>
                <c:pt idx="2709">
                  <c:v>0.168922644186144</c:v>
                </c:pt>
                <c:pt idx="2710">
                  <c:v>0.17061823858724301</c:v>
                </c:pt>
                <c:pt idx="2711">
                  <c:v>0.172478586086071</c:v>
                </c:pt>
                <c:pt idx="2712">
                  <c:v>0.17425864799103299</c:v>
                </c:pt>
                <c:pt idx="2713">
                  <c:v>0.17592862038873</c:v>
                </c:pt>
                <c:pt idx="2714">
                  <c:v>0.17753321859830301</c:v>
                </c:pt>
                <c:pt idx="2715">
                  <c:v>0.179164110023217</c:v>
                </c:pt>
                <c:pt idx="2716">
                  <c:v>0.18082249552632301</c:v>
                </c:pt>
                <c:pt idx="2717">
                  <c:v>0.18249508955826299</c:v>
                </c:pt>
                <c:pt idx="2718">
                  <c:v>0.184396786266006</c:v>
                </c:pt>
                <c:pt idx="2719">
                  <c:v>0.18597916234284501</c:v>
                </c:pt>
                <c:pt idx="2720">
                  <c:v>0.18760915092813399</c:v>
                </c:pt>
                <c:pt idx="2721">
                  <c:v>0.18942771328147501</c:v>
                </c:pt>
                <c:pt idx="2722">
                  <c:v>0.19104011845774899</c:v>
                </c:pt>
                <c:pt idx="2723">
                  <c:v>0.192652206441076</c:v>
                </c:pt>
                <c:pt idx="2724">
                  <c:v>0.194497366008969</c:v>
                </c:pt>
                <c:pt idx="2725">
                  <c:v>0.196091192153592</c:v>
                </c:pt>
                <c:pt idx="2726">
                  <c:v>0.197684985119848</c:v>
                </c:pt>
                <c:pt idx="2727">
                  <c:v>0.19943078118376301</c:v>
                </c:pt>
                <c:pt idx="2728">
                  <c:v>0.201071115676313</c:v>
                </c:pt>
                <c:pt idx="2729">
                  <c:v>0.20264629522959299</c:v>
                </c:pt>
                <c:pt idx="2730">
                  <c:v>0.20432813605293601</c:v>
                </c:pt>
                <c:pt idx="2731">
                  <c:v>0.20601599663495901</c:v>
                </c:pt>
                <c:pt idx="2732">
                  <c:v>0.20755484909750499</c:v>
                </c:pt>
                <c:pt idx="2733">
                  <c:v>0.209157979193454</c:v>
                </c:pt>
                <c:pt idx="2734">
                  <c:v>0.21085727517493</c:v>
                </c:pt>
                <c:pt idx="2735">
                  <c:v>0.212410829340417</c:v>
                </c:pt>
                <c:pt idx="2736">
                  <c:v>0.213931123027577</c:v>
                </c:pt>
                <c:pt idx="2737">
                  <c:v>0.21570924522044599</c:v>
                </c:pt>
                <c:pt idx="2738">
                  <c:v>0.21720595960505301</c:v>
                </c:pt>
                <c:pt idx="2739">
                  <c:v>0.218736544074629</c:v>
                </c:pt>
                <c:pt idx="2740">
                  <c:v>0.22014740867619301</c:v>
                </c:pt>
                <c:pt idx="2741">
                  <c:v>0.221627795559664</c:v>
                </c:pt>
                <c:pt idx="2742">
                  <c:v>0.22317760158330099</c:v>
                </c:pt>
                <c:pt idx="2743">
                  <c:v>0.22480379836633699</c:v>
                </c:pt>
                <c:pt idx="2744">
                  <c:v>0.226362382216999</c:v>
                </c:pt>
                <c:pt idx="2745">
                  <c:v>0.22785763721912999</c:v>
                </c:pt>
                <c:pt idx="2746">
                  <c:v>0.22942242678254701</c:v>
                </c:pt>
                <c:pt idx="2747">
                  <c:v>0.23099007806740601</c:v>
                </c:pt>
                <c:pt idx="2748">
                  <c:v>0.232480926982437</c:v>
                </c:pt>
                <c:pt idx="2749">
                  <c:v>0.23400966256546399</c:v>
                </c:pt>
                <c:pt idx="2750">
                  <c:v>0.23565086194624399</c:v>
                </c:pt>
                <c:pt idx="2751">
                  <c:v>0.237112740597998</c:v>
                </c:pt>
                <c:pt idx="2752">
                  <c:v>0.238555446577568</c:v>
                </c:pt>
                <c:pt idx="2753">
                  <c:v>0.240139929888149</c:v>
                </c:pt>
                <c:pt idx="2754">
                  <c:v>0.241561551733562</c:v>
                </c:pt>
                <c:pt idx="2755">
                  <c:v>0.243018232751637</c:v>
                </c:pt>
                <c:pt idx="2756">
                  <c:v>0.244672217561552</c:v>
                </c:pt>
                <c:pt idx="2757">
                  <c:v>0.24611542273002299</c:v>
                </c:pt>
                <c:pt idx="2758">
                  <c:v>0.247523571054141</c:v>
                </c:pt>
                <c:pt idx="2759">
                  <c:v>0.249106105184182</c:v>
                </c:pt>
                <c:pt idx="2760">
                  <c:v>0.25057180551812003</c:v>
                </c:pt>
                <c:pt idx="2761">
                  <c:v>0.25195454844894399</c:v>
                </c:pt>
                <c:pt idx="2762">
                  <c:v>0.25349653108666198</c:v>
                </c:pt>
                <c:pt idx="2763">
                  <c:v>0.25504140043631102</c:v>
                </c:pt>
                <c:pt idx="2764">
                  <c:v>0.25644737179390997</c:v>
                </c:pt>
                <c:pt idx="2765">
                  <c:v>0.257835363581154</c:v>
                </c:pt>
                <c:pt idx="2766">
                  <c:v>0.25915854152602502</c:v>
                </c:pt>
                <c:pt idx="2767">
                  <c:v>0.26054938975721498</c:v>
                </c:pt>
                <c:pt idx="2768">
                  <c:v>0.261946529926111</c:v>
                </c:pt>
                <c:pt idx="2769">
                  <c:v>0.263580956263466</c:v>
                </c:pt>
                <c:pt idx="2770">
                  <c:v>0.26493827540737802</c:v>
                </c:pt>
                <c:pt idx="2771">
                  <c:v>0.26630778952191198</c:v>
                </c:pt>
                <c:pt idx="2772">
                  <c:v>0.26786356535740102</c:v>
                </c:pt>
                <c:pt idx="2773">
                  <c:v>0.26920607980961597</c:v>
                </c:pt>
                <c:pt idx="2774">
                  <c:v>0.27056940885571001</c:v>
                </c:pt>
                <c:pt idx="2775">
                  <c:v>0.27210848444762298</c:v>
                </c:pt>
                <c:pt idx="2776">
                  <c:v>0.27353943449755302</c:v>
                </c:pt>
                <c:pt idx="2777">
                  <c:v>0.27487829583696999</c:v>
                </c:pt>
                <c:pt idx="2778">
                  <c:v>0.276301990728826</c:v>
                </c:pt>
                <c:pt idx="2779">
                  <c:v>0.27781435474753302</c:v>
                </c:pt>
                <c:pt idx="2780">
                  <c:v>0.279150788517047</c:v>
                </c:pt>
                <c:pt idx="2781">
                  <c:v>0.28051520542552</c:v>
                </c:pt>
                <c:pt idx="2782">
                  <c:v>0.28205997877133299</c:v>
                </c:pt>
                <c:pt idx="2783">
                  <c:v>0.28338139768068998</c:v>
                </c:pt>
                <c:pt idx="2784">
                  <c:v>0.28469243793127302</c:v>
                </c:pt>
                <c:pt idx="2785">
                  <c:v>0.28619827718163399</c:v>
                </c:pt>
                <c:pt idx="2786">
                  <c:v>0.28750785657515099</c:v>
                </c:pt>
                <c:pt idx="2787">
                  <c:v>0.288833136127019</c:v>
                </c:pt>
                <c:pt idx="2788">
                  <c:v>0.29035476936648302</c:v>
                </c:pt>
                <c:pt idx="2789">
                  <c:v>0.29167818898956099</c:v>
                </c:pt>
                <c:pt idx="2790">
                  <c:v>0.29300769154603201</c:v>
                </c:pt>
                <c:pt idx="2791">
                  <c:v>0.29421433531451502</c:v>
                </c:pt>
                <c:pt idx="2792">
                  <c:v>0.29549441043639502</c:v>
                </c:pt>
                <c:pt idx="2793">
                  <c:v>0.29679265633846302</c:v>
                </c:pt>
                <c:pt idx="2794">
                  <c:v>0.29818320375246299</c:v>
                </c:pt>
                <c:pt idx="2795">
                  <c:v>0.29959704882154797</c:v>
                </c:pt>
                <c:pt idx="2796">
                  <c:v>0.300911485838393</c:v>
                </c:pt>
                <c:pt idx="2797">
                  <c:v>0.30221749407549497</c:v>
                </c:pt>
                <c:pt idx="2798">
                  <c:v>0.30364304330820802</c:v>
                </c:pt>
                <c:pt idx="2799">
                  <c:v>0.304929843793313</c:v>
                </c:pt>
                <c:pt idx="2800">
                  <c:v>0.306191812502219</c:v>
                </c:pt>
                <c:pt idx="2801">
                  <c:v>0.30774809047579499</c:v>
                </c:pt>
                <c:pt idx="2802">
                  <c:v>0.30898639660638999</c:v>
                </c:pt>
                <c:pt idx="2803">
                  <c:v>0.31026609567925301</c:v>
                </c:pt>
                <c:pt idx="2804">
                  <c:v>0.31165253464132397</c:v>
                </c:pt>
                <c:pt idx="2805">
                  <c:v>0.31289980087118702</c:v>
                </c:pt>
                <c:pt idx="2806">
                  <c:v>0.31409340817481202</c:v>
                </c:pt>
                <c:pt idx="2807">
                  <c:v>0.315530142669254</c:v>
                </c:pt>
                <c:pt idx="2808">
                  <c:v>0.31688857559735401</c:v>
                </c:pt>
                <c:pt idx="2809">
                  <c:v>0.31811475373494102</c:v>
                </c:pt>
                <c:pt idx="2810">
                  <c:v>0.31947092261786197</c:v>
                </c:pt>
                <c:pt idx="2811">
                  <c:v>0.32081199181266101</c:v>
                </c:pt>
                <c:pt idx="2812">
                  <c:v>0.32205947620483799</c:v>
                </c:pt>
                <c:pt idx="2813">
                  <c:v>0.32328029597798902</c:v>
                </c:pt>
                <c:pt idx="2814">
                  <c:v>0.32475874906716101</c:v>
                </c:pt>
                <c:pt idx="2815">
                  <c:v>0.32596948750627502</c:v>
                </c:pt>
                <c:pt idx="2816">
                  <c:v>0.32720083122451898</c:v>
                </c:pt>
                <c:pt idx="2817">
                  <c:v>0.32833353127352799</c:v>
                </c:pt>
                <c:pt idx="2818">
                  <c:v>0.32958992733620102</c:v>
                </c:pt>
                <c:pt idx="2819">
                  <c:v>0.33080607202524798</c:v>
                </c:pt>
                <c:pt idx="2820">
                  <c:v>0.33225809534390799</c:v>
                </c:pt>
                <c:pt idx="2821">
                  <c:v>0.33351915298650597</c:v>
                </c:pt>
                <c:pt idx="2822">
                  <c:v>0.33474186908763998</c:v>
                </c:pt>
                <c:pt idx="2823">
                  <c:v>0.33603912661783297</c:v>
                </c:pt>
                <c:pt idx="2824">
                  <c:v>0.33731090983686202</c:v>
                </c:pt>
                <c:pt idx="2825">
                  <c:v>0.33852723396072698</c:v>
                </c:pt>
                <c:pt idx="2826">
                  <c:v>0.33983417592632298</c:v>
                </c:pt>
                <c:pt idx="2827">
                  <c:v>0.34116965252906101</c:v>
                </c:pt>
                <c:pt idx="2828">
                  <c:v>0.34236075830024898</c:v>
                </c:pt>
                <c:pt idx="2829">
                  <c:v>0.343572457864259</c:v>
                </c:pt>
                <c:pt idx="2830">
                  <c:v>0.34495656657963902</c:v>
                </c:pt>
                <c:pt idx="2831">
                  <c:v>0.34616747351052801</c:v>
                </c:pt>
                <c:pt idx="2832">
                  <c:v>0.34733569598756597</c:v>
                </c:pt>
                <c:pt idx="2833">
                  <c:v>0.34880808259670898</c:v>
                </c:pt>
                <c:pt idx="2834">
                  <c:v>0.34996372632061401</c:v>
                </c:pt>
                <c:pt idx="2835">
                  <c:v>0.35117030694770301</c:v>
                </c:pt>
                <c:pt idx="2836">
                  <c:v>0.35248570664164802</c:v>
                </c:pt>
                <c:pt idx="2837">
                  <c:v>0.35368224031602202</c:v>
                </c:pt>
                <c:pt idx="2838">
                  <c:v>0.35485703893937098</c:v>
                </c:pt>
                <c:pt idx="2839">
                  <c:v>0.35619957108671402</c:v>
                </c:pt>
                <c:pt idx="2840">
                  <c:v>0.35742482224789601</c:v>
                </c:pt>
                <c:pt idx="2841">
                  <c:v>0.35862250152664799</c:v>
                </c:pt>
                <c:pt idx="2842">
                  <c:v>0.35977258556522301</c:v>
                </c:pt>
                <c:pt idx="2843">
                  <c:v>0.36088237463105799</c:v>
                </c:pt>
                <c:pt idx="2844">
                  <c:v>0.36200188938209399</c:v>
                </c:pt>
                <c:pt idx="2845">
                  <c:v>0.36321229526281901</c:v>
                </c:pt>
                <c:pt idx="2846">
                  <c:v>0.36460500482159303</c:v>
                </c:pt>
                <c:pt idx="2847">
                  <c:v>0.365775619555885</c:v>
                </c:pt>
                <c:pt idx="2848">
                  <c:v>0.366903404317175</c:v>
                </c:pt>
                <c:pt idx="2849">
                  <c:v>0.36826321428331199</c:v>
                </c:pt>
                <c:pt idx="2850">
                  <c:v>0.36943733210985802</c:v>
                </c:pt>
                <c:pt idx="2851">
                  <c:v>0.370582316070794</c:v>
                </c:pt>
                <c:pt idx="2852">
                  <c:v>0.37194555873672103</c:v>
                </c:pt>
                <c:pt idx="2853">
                  <c:v>0.37313123450924801</c:v>
                </c:pt>
                <c:pt idx="2854">
                  <c:v>0.37425605510361298</c:v>
                </c:pt>
                <c:pt idx="2855">
                  <c:v>0.375480298806602</c:v>
                </c:pt>
                <c:pt idx="2856">
                  <c:v>0.37668293768850403</c:v>
                </c:pt>
                <c:pt idx="2857">
                  <c:v>0.37781138004114101</c:v>
                </c:pt>
                <c:pt idx="2858">
                  <c:v>0.37906998186372098</c:v>
                </c:pt>
                <c:pt idx="2859">
                  <c:v>0.38038469462965901</c:v>
                </c:pt>
                <c:pt idx="2860">
                  <c:v>0.38143538885439399</c:v>
                </c:pt>
                <c:pt idx="2861">
                  <c:v>0.38261165213770998</c:v>
                </c:pt>
                <c:pt idx="2862">
                  <c:v>0.38393352033259898</c:v>
                </c:pt>
                <c:pt idx="2863">
                  <c:v>0.38505570210206003</c:v>
                </c:pt>
                <c:pt idx="2864">
                  <c:v>0.38617470379297902</c:v>
                </c:pt>
                <c:pt idx="2865">
                  <c:v>0.38757621411544402</c:v>
                </c:pt>
                <c:pt idx="2866">
                  <c:v>0.388686270763477</c:v>
                </c:pt>
                <c:pt idx="2867">
                  <c:v>0.38981550823276101</c:v>
                </c:pt>
                <c:pt idx="2868">
                  <c:v>0.390875693565854</c:v>
                </c:pt>
                <c:pt idx="2869">
                  <c:v>0.39195679190258098</c:v>
                </c:pt>
                <c:pt idx="2870">
                  <c:v>0.39308764645829902</c:v>
                </c:pt>
                <c:pt idx="2871">
                  <c:v>0.39436095021664902</c:v>
                </c:pt>
                <c:pt idx="2872">
                  <c:v>0.39558165070290302</c:v>
                </c:pt>
                <c:pt idx="2873">
                  <c:v>0.396682736774286</c:v>
                </c:pt>
                <c:pt idx="2874">
                  <c:v>0.39788619553049198</c:v>
                </c:pt>
                <c:pt idx="2875">
                  <c:v>0.39910251755888199</c:v>
                </c:pt>
                <c:pt idx="2876">
                  <c:v>0.40022877541681101</c:v>
                </c:pt>
                <c:pt idx="2877">
                  <c:v>0.40133382845669902</c:v>
                </c:pt>
                <c:pt idx="2878">
                  <c:v>0.40267972229048599</c:v>
                </c:pt>
                <c:pt idx="2879">
                  <c:v>0.40376728695506803</c:v>
                </c:pt>
                <c:pt idx="2880">
                  <c:v>0.40492347845186399</c:v>
                </c:pt>
                <c:pt idx="2881">
                  <c:v>0.40620018759121301</c:v>
                </c:pt>
                <c:pt idx="2882">
                  <c:v>0.40734107652679102</c:v>
                </c:pt>
                <c:pt idx="2883">
                  <c:v>0.408432354374477</c:v>
                </c:pt>
                <c:pt idx="2884">
                  <c:v>0.40973618052278998</c:v>
                </c:pt>
                <c:pt idx="2885">
                  <c:v>0.41089042586584901</c:v>
                </c:pt>
                <c:pt idx="2886">
                  <c:v>0.41197205412512</c:v>
                </c:pt>
                <c:pt idx="2887">
                  <c:v>0.41318072269980899</c:v>
                </c:pt>
                <c:pt idx="2888">
                  <c:v>0.414332649360098</c:v>
                </c:pt>
                <c:pt idx="2889">
                  <c:v>0.41542575880884902</c:v>
                </c:pt>
                <c:pt idx="2890">
                  <c:v>0.41660494434957501</c:v>
                </c:pt>
                <c:pt idx="2891">
                  <c:v>0.41787071805447101</c:v>
                </c:pt>
                <c:pt idx="2892">
                  <c:v>0.41897878283634699</c:v>
                </c:pt>
                <c:pt idx="2893">
                  <c:v>0.42006542130062902</c:v>
                </c:pt>
                <c:pt idx="2894">
                  <c:v>0.42108169042815702</c:v>
                </c:pt>
                <c:pt idx="2895">
                  <c:v>0.422159559746418</c:v>
                </c:pt>
                <c:pt idx="2896">
                  <c:v>0.423283891385764</c:v>
                </c:pt>
                <c:pt idx="2897">
                  <c:v>0.42462690857549401</c:v>
                </c:pt>
                <c:pt idx="2898">
                  <c:v>0.425689530765966</c:v>
                </c:pt>
                <c:pt idx="2899">
                  <c:v>0.42676309123635198</c:v>
                </c:pt>
                <c:pt idx="2900">
                  <c:v>0.428016563722242</c:v>
                </c:pt>
                <c:pt idx="2901">
                  <c:v>0.42910822077343802</c:v>
                </c:pt>
                <c:pt idx="2902">
                  <c:v>0.430175944231448</c:v>
                </c:pt>
                <c:pt idx="2903">
                  <c:v>0.431423478294163</c:v>
                </c:pt>
                <c:pt idx="2904">
                  <c:v>0.43259746162220702</c:v>
                </c:pt>
                <c:pt idx="2905">
                  <c:v>0.433719582855699</c:v>
                </c:pt>
                <c:pt idx="2906">
                  <c:v>0.434814292782297</c:v>
                </c:pt>
                <c:pt idx="2907">
                  <c:v>0.43596758227795301</c:v>
                </c:pt>
                <c:pt idx="2908">
                  <c:v>0.43706191672632999</c:v>
                </c:pt>
                <c:pt idx="2909">
                  <c:v>0.43816495205586098</c:v>
                </c:pt>
                <c:pt idx="2910">
                  <c:v>0.43947228028749302</c:v>
                </c:pt>
                <c:pt idx="2911">
                  <c:v>0.440514600214858</c:v>
                </c:pt>
                <c:pt idx="2912">
                  <c:v>0.44158094065884601</c:v>
                </c:pt>
                <c:pt idx="2913">
                  <c:v>0.44285379955544801</c:v>
                </c:pt>
                <c:pt idx="2914">
                  <c:v>0.443926895347734</c:v>
                </c:pt>
                <c:pt idx="2915">
                  <c:v>0.44498731987550799</c:v>
                </c:pt>
                <c:pt idx="2916">
                  <c:v>0.44629487643639199</c:v>
                </c:pt>
                <c:pt idx="2917">
                  <c:v>0.44736688459912899</c:v>
                </c:pt>
                <c:pt idx="2918">
                  <c:v>0.44845874747261399</c:v>
                </c:pt>
                <c:pt idx="2919">
                  <c:v>0.44947319741671199</c:v>
                </c:pt>
                <c:pt idx="2920">
                  <c:v>0.450466623840233</c:v>
                </c:pt>
                <c:pt idx="2921">
                  <c:v>0.45158166764303997</c:v>
                </c:pt>
                <c:pt idx="2922">
                  <c:v>0.45273787233357599</c:v>
                </c:pt>
                <c:pt idx="2923">
                  <c:v>0.453962984805305</c:v>
                </c:pt>
                <c:pt idx="2924">
                  <c:v>0.45503321879853698</c:v>
                </c:pt>
                <c:pt idx="2925">
                  <c:v>0.45612001124148399</c:v>
                </c:pt>
                <c:pt idx="2926">
                  <c:v>0.45734322769567098</c:v>
                </c:pt>
                <c:pt idx="2927">
                  <c:v>0.45837412805606798</c:v>
                </c:pt>
                <c:pt idx="2928">
                  <c:v>0.45941459216798203</c:v>
                </c:pt>
                <c:pt idx="2929">
                  <c:v>0.460743921653676</c:v>
                </c:pt>
                <c:pt idx="2930">
                  <c:v>0.46178148003915698</c:v>
                </c:pt>
                <c:pt idx="2931">
                  <c:v>0.46282305226971598</c:v>
                </c:pt>
                <c:pt idx="2932">
                  <c:v>0.46408180256063603</c:v>
                </c:pt>
                <c:pt idx="2933">
                  <c:v>0.46516022815679497</c:v>
                </c:pt>
                <c:pt idx="2934">
                  <c:v>0.46623731730505802</c:v>
                </c:pt>
                <c:pt idx="2935">
                  <c:v>0.46746685200681098</c:v>
                </c:pt>
                <c:pt idx="2936">
                  <c:v>0.46858866699039903</c:v>
                </c:pt>
                <c:pt idx="2937">
                  <c:v>0.46958957752212599</c:v>
                </c:pt>
                <c:pt idx="2938">
                  <c:v>0.47070619945103698</c:v>
                </c:pt>
                <c:pt idx="2939">
                  <c:v>0.47187522907430801</c:v>
                </c:pt>
                <c:pt idx="2940">
                  <c:v>0.47292942476148297</c:v>
                </c:pt>
                <c:pt idx="2941">
                  <c:v>0.47399563652773502</c:v>
                </c:pt>
                <c:pt idx="2942">
                  <c:v>0.47527064134677299</c:v>
                </c:pt>
                <c:pt idx="2943">
                  <c:v>0.47630059532821101</c:v>
                </c:pt>
                <c:pt idx="2944">
                  <c:v>0.47736026874432902</c:v>
                </c:pt>
                <c:pt idx="2945">
                  <c:v>0.47832568346832999</c:v>
                </c:pt>
                <c:pt idx="2946">
                  <c:v>0.47934298527737301</c:v>
                </c:pt>
                <c:pt idx="2947">
                  <c:v>0.48043232085183102</c:v>
                </c:pt>
                <c:pt idx="2948">
                  <c:v>0.48169274170470699</c:v>
                </c:pt>
                <c:pt idx="2949">
                  <c:v>0.48277900346068398</c:v>
                </c:pt>
                <c:pt idx="2950">
                  <c:v>0.48382820328697501</c:v>
                </c:pt>
                <c:pt idx="2951">
                  <c:v>0.485000518150627</c:v>
                </c:pt>
                <c:pt idx="2952">
                  <c:v>0.486114097603908</c:v>
                </c:pt>
                <c:pt idx="2953">
                  <c:v>0.48715109347055102</c:v>
                </c:pt>
                <c:pt idx="2954">
                  <c:v>0.48831610443691298</c:v>
                </c:pt>
                <c:pt idx="2955">
                  <c:v>0.48947261972352801</c:v>
                </c:pt>
                <c:pt idx="2956">
                  <c:v>0.49051966471597402</c:v>
                </c:pt>
                <c:pt idx="2957">
                  <c:v>0.49155791538457</c:v>
                </c:pt>
                <c:pt idx="2958">
                  <c:v>0.49268802767619402</c:v>
                </c:pt>
                <c:pt idx="2959">
                  <c:v>0.49371468027432602</c:v>
                </c:pt>
                <c:pt idx="2960">
                  <c:v>0.49477351782843398</c:v>
                </c:pt>
                <c:pt idx="2961">
                  <c:v>0.49607083961988402</c:v>
                </c:pt>
                <c:pt idx="2962">
                  <c:v>0.49706291919574003</c:v>
                </c:pt>
                <c:pt idx="2963">
                  <c:v>0.49810353744154201</c:v>
                </c:pt>
                <c:pt idx="2964">
                  <c:v>0.49931606433043901</c:v>
                </c:pt>
                <c:pt idx="2965">
                  <c:v>0.500366637017577</c:v>
                </c:pt>
                <c:pt idx="2966">
                  <c:v>0.50138200633227803</c:v>
                </c:pt>
                <c:pt idx="2967">
                  <c:v>0.50260335470860096</c:v>
                </c:pt>
                <c:pt idx="2968">
                  <c:v>0.50371682147185004</c:v>
                </c:pt>
                <c:pt idx="2969">
                  <c:v>0.50474804934735196</c:v>
                </c:pt>
                <c:pt idx="2970">
                  <c:v>0.50575028002882905</c:v>
                </c:pt>
                <c:pt idx="2971">
                  <c:v>0.50671364444618405</c:v>
                </c:pt>
                <c:pt idx="2972">
                  <c:v>0.50778377816701903</c:v>
                </c:pt>
                <c:pt idx="2973">
                  <c:v>0.50884006110330304</c:v>
                </c:pt>
                <c:pt idx="2974">
                  <c:v>0.51010005315765705</c:v>
                </c:pt>
                <c:pt idx="2975">
                  <c:v>0.51114611172427704</c:v>
                </c:pt>
                <c:pt idx="2976">
                  <c:v>0.51217043120413897</c:v>
                </c:pt>
                <c:pt idx="2977">
                  <c:v>0.51338290190323999</c:v>
                </c:pt>
                <c:pt idx="2978">
                  <c:v>0.51441742122794198</c:v>
                </c:pt>
                <c:pt idx="2979">
                  <c:v>0.51547665350759797</c:v>
                </c:pt>
                <c:pt idx="2980">
                  <c:v>0.516728293616324</c:v>
                </c:pt>
                <c:pt idx="2981">
                  <c:v>0.51775485618660799</c:v>
                </c:pt>
                <c:pt idx="2982">
                  <c:v>0.51876588848729899</c:v>
                </c:pt>
                <c:pt idx="2983">
                  <c:v>0.519928195824226</c:v>
                </c:pt>
                <c:pt idx="2984">
                  <c:v>0.52106343489139995</c:v>
                </c:pt>
                <c:pt idx="2985">
                  <c:v>0.52212374176209198</c:v>
                </c:pt>
                <c:pt idx="2986">
                  <c:v>0.52320933962861604</c:v>
                </c:pt>
                <c:pt idx="2987">
                  <c:v>0.52439166760692701</c:v>
                </c:pt>
                <c:pt idx="2988">
                  <c:v>0.52536719276880295</c:v>
                </c:pt>
                <c:pt idx="2989">
                  <c:v>0.52642350364476098</c:v>
                </c:pt>
                <c:pt idx="2990">
                  <c:v>0.52763757870221795</c:v>
                </c:pt>
                <c:pt idx="2991">
                  <c:v>0.52862871143345802</c:v>
                </c:pt>
                <c:pt idx="2992">
                  <c:v>0.52970014636715201</c:v>
                </c:pt>
                <c:pt idx="2993">
                  <c:v>0.53098750005786599</c:v>
                </c:pt>
                <c:pt idx="2994">
                  <c:v>0.53198438882827603</c:v>
                </c:pt>
                <c:pt idx="2995">
                  <c:v>0.53303043777123005</c:v>
                </c:pt>
                <c:pt idx="2996">
                  <c:v>0.53393986153726403</c:v>
                </c:pt>
                <c:pt idx="2997">
                  <c:v>0.53496694378554799</c:v>
                </c:pt>
                <c:pt idx="2998">
                  <c:v>0.53595429689933805</c:v>
                </c:pt>
                <c:pt idx="2999">
                  <c:v>0.53713681284959003</c:v>
                </c:pt>
                <c:pt idx="3000">
                  <c:v>0.53822974503661103</c:v>
                </c:pt>
                <c:pt idx="3001">
                  <c:v>0.53924353260546798</c:v>
                </c:pt>
                <c:pt idx="3002">
                  <c:v>0.54032764944922895</c:v>
                </c:pt>
                <c:pt idx="3003">
                  <c:v>0.54144591496636296</c:v>
                </c:pt>
                <c:pt idx="3004">
                  <c:v>0.54251525706300796</c:v>
                </c:pt>
                <c:pt idx="3005">
                  <c:v>0.54355563114707495</c:v>
                </c:pt>
                <c:pt idx="3006">
                  <c:v>0.54478258282567005</c:v>
                </c:pt>
                <c:pt idx="3007">
                  <c:v>0.54580434070279205</c:v>
                </c:pt>
                <c:pt idx="3008">
                  <c:v>0.54678598946581203</c:v>
                </c:pt>
                <c:pt idx="3009">
                  <c:v>0.54798019537702003</c:v>
                </c:pt>
                <c:pt idx="3010">
                  <c:v>0.54899789936219501</c:v>
                </c:pt>
                <c:pt idx="3011">
                  <c:v>0.54998599520573899</c:v>
                </c:pt>
                <c:pt idx="3012">
                  <c:v>0.55122739324966996</c:v>
                </c:pt>
                <c:pt idx="3013">
                  <c:v>0.55221774009987501</c:v>
                </c:pt>
                <c:pt idx="3014">
                  <c:v>0.55325431547437998</c:v>
                </c:pt>
                <c:pt idx="3015">
                  <c:v>0.55438800901174501</c:v>
                </c:pt>
                <c:pt idx="3016">
                  <c:v>0.55544610088691104</c:v>
                </c:pt>
                <c:pt idx="3017">
                  <c:v>0.55646349722519495</c:v>
                </c:pt>
                <c:pt idx="3018">
                  <c:v>0.55758345934251896</c:v>
                </c:pt>
                <c:pt idx="3019">
                  <c:v>0.55875880457461002</c:v>
                </c:pt>
                <c:pt idx="3020">
                  <c:v>0.55973889616628303</c:v>
                </c:pt>
                <c:pt idx="3021">
                  <c:v>0.56079221004620095</c:v>
                </c:pt>
                <c:pt idx="3022">
                  <c:v>0.56170118600129904</c:v>
                </c:pt>
                <c:pt idx="3023">
                  <c:v>0.56270826250935702</c:v>
                </c:pt>
                <c:pt idx="3024">
                  <c:v>0.563701823198549</c:v>
                </c:pt>
                <c:pt idx="3025">
                  <c:v>0.56497221331422398</c:v>
                </c:pt>
                <c:pt idx="3026">
                  <c:v>0.56601780047640204</c:v>
                </c:pt>
                <c:pt idx="3027">
                  <c:v>0.56702346339200904</c:v>
                </c:pt>
                <c:pt idx="3028">
                  <c:v>0.56818111333996002</c:v>
                </c:pt>
                <c:pt idx="3029">
                  <c:v>0.56920365554591001</c:v>
                </c:pt>
                <c:pt idx="3030">
                  <c:v>0.57017479122926595</c:v>
                </c:pt>
                <c:pt idx="3031">
                  <c:v>0.57137031387537796</c:v>
                </c:pt>
                <c:pt idx="3032">
                  <c:v>0.57243476000924598</c:v>
                </c:pt>
                <c:pt idx="3033">
                  <c:v>0.57345744005093702</c:v>
                </c:pt>
                <c:pt idx="3034">
                  <c:v>0.57452760574718098</c:v>
                </c:pt>
                <c:pt idx="3035">
                  <c:v>0.575671204365792</c:v>
                </c:pt>
                <c:pt idx="3036">
                  <c:v>0.57663459066922396</c:v>
                </c:pt>
                <c:pt idx="3037">
                  <c:v>0.57766644253085098</c:v>
                </c:pt>
                <c:pt idx="3038">
                  <c:v>0.57893018238246396</c:v>
                </c:pt>
                <c:pt idx="3039">
                  <c:v>0.57988355852042694</c:v>
                </c:pt>
                <c:pt idx="3040">
                  <c:v>0.58088139491155499</c:v>
                </c:pt>
                <c:pt idx="3041">
                  <c:v>0.58207893883809403</c:v>
                </c:pt>
                <c:pt idx="3042">
                  <c:v>0.58308692229911596</c:v>
                </c:pt>
                <c:pt idx="3043">
                  <c:v>0.584080536849793</c:v>
                </c:pt>
                <c:pt idx="3044">
                  <c:v>0.58529746408263805</c:v>
                </c:pt>
                <c:pt idx="3045">
                  <c:v>0.58629431156441503</c:v>
                </c:pt>
                <c:pt idx="3046">
                  <c:v>0.58727370606114604</c:v>
                </c:pt>
                <c:pt idx="3047">
                  <c:v>0.58825201929236404</c:v>
                </c:pt>
                <c:pt idx="3048">
                  <c:v>0.58917951801170798</c:v>
                </c:pt>
                <c:pt idx="3049">
                  <c:v>0.59019346069544598</c:v>
                </c:pt>
                <c:pt idx="3050">
                  <c:v>0.59130204034348399</c:v>
                </c:pt>
                <c:pt idx="3051">
                  <c:v>0.59243758767843202</c:v>
                </c:pt>
                <c:pt idx="3052">
                  <c:v>0.59350383331324097</c:v>
                </c:pt>
                <c:pt idx="3053">
                  <c:v>0.59451966072913198</c:v>
                </c:pt>
                <c:pt idx="3054">
                  <c:v>0.59567986040686605</c:v>
                </c:pt>
                <c:pt idx="3055">
                  <c:v>0.59659774834290102</c:v>
                </c:pt>
                <c:pt idx="3056">
                  <c:v>0.59758905476580004</c:v>
                </c:pt>
                <c:pt idx="3057">
                  <c:v>0.59882529188568101</c:v>
                </c:pt>
                <c:pt idx="3058">
                  <c:v>0.59981413170074205</c:v>
                </c:pt>
                <c:pt idx="3059">
                  <c:v>0.60082393310343096</c:v>
                </c:pt>
                <c:pt idx="3060">
                  <c:v>0.601935673660287</c:v>
                </c:pt>
                <c:pt idx="3061">
                  <c:v>0.60289323811108797</c:v>
                </c:pt>
                <c:pt idx="3062">
                  <c:v>0.60387404278541701</c:v>
                </c:pt>
                <c:pt idx="3063">
                  <c:v>0.60505612644677398</c:v>
                </c:pt>
                <c:pt idx="3064">
                  <c:v>0.606094764855999</c:v>
                </c:pt>
                <c:pt idx="3065">
                  <c:v>0.60707812818387996</c:v>
                </c:pt>
                <c:pt idx="3066">
                  <c:v>0.60814212495461095</c:v>
                </c:pt>
                <c:pt idx="3067">
                  <c:v>0.60925054534648704</c:v>
                </c:pt>
                <c:pt idx="3068">
                  <c:v>0.61023359217991202</c:v>
                </c:pt>
                <c:pt idx="3069">
                  <c:v>0.61121236408750002</c:v>
                </c:pt>
                <c:pt idx="3070">
                  <c:v>0.61244838576142901</c:v>
                </c:pt>
                <c:pt idx="3071">
                  <c:v>0.61344765049094796</c:v>
                </c:pt>
                <c:pt idx="3072">
                  <c:v>0.61438775931795397</c:v>
                </c:pt>
                <c:pt idx="3073">
                  <c:v>0.61528520953530796</c:v>
                </c:pt>
                <c:pt idx="3074">
                  <c:v>0.61622189870104105</c:v>
                </c:pt>
                <c:pt idx="3075">
                  <c:v>0.61728998118390599</c:v>
                </c:pt>
                <c:pt idx="3076">
                  <c:v>0.618528120685367</c:v>
                </c:pt>
                <c:pt idx="3077">
                  <c:v>0.61945109022780998</c:v>
                </c:pt>
                <c:pt idx="3078">
                  <c:v>0.62041349398592804</c:v>
                </c:pt>
                <c:pt idx="3079">
                  <c:v>0.621546961211908</c:v>
                </c:pt>
                <c:pt idx="3080">
                  <c:v>0.62255676758165102</c:v>
                </c:pt>
                <c:pt idx="3081">
                  <c:v>0.62355500304450695</c:v>
                </c:pt>
                <c:pt idx="3082">
                  <c:v>0.62459890761723003</c:v>
                </c:pt>
                <c:pt idx="3083">
                  <c:v>0.62570017948746803</c:v>
                </c:pt>
                <c:pt idx="3084">
                  <c:v>0.62662531357879403</c:v>
                </c:pt>
                <c:pt idx="3085">
                  <c:v>0.62761527036006504</c:v>
                </c:pt>
                <c:pt idx="3086">
                  <c:v>0.62874625343829305</c:v>
                </c:pt>
                <c:pt idx="3087">
                  <c:v>0.62972364838545403</c:v>
                </c:pt>
                <c:pt idx="3088">
                  <c:v>0.63069908258815599</c:v>
                </c:pt>
                <c:pt idx="3089">
                  <c:v>0.631956327551354</c:v>
                </c:pt>
                <c:pt idx="3090">
                  <c:v>0.63286237511784005</c:v>
                </c:pt>
                <c:pt idx="3091">
                  <c:v>0.63382870688413595</c:v>
                </c:pt>
                <c:pt idx="3092">
                  <c:v>0.63497058783347304</c:v>
                </c:pt>
                <c:pt idx="3093">
                  <c:v>0.63592525168011604</c:v>
                </c:pt>
                <c:pt idx="3094">
                  <c:v>0.63690754103784597</c:v>
                </c:pt>
                <c:pt idx="3095">
                  <c:v>0.63803221269820898</c:v>
                </c:pt>
                <c:pt idx="3096">
                  <c:v>0.639133471685152</c:v>
                </c:pt>
                <c:pt idx="3097">
                  <c:v>0.64012782120456102</c:v>
                </c:pt>
                <c:pt idx="3098">
                  <c:v>0.64097162305067001</c:v>
                </c:pt>
                <c:pt idx="3099">
                  <c:v>0.64191210145751498</c:v>
                </c:pt>
                <c:pt idx="3100">
                  <c:v>0.64290789468213705</c:v>
                </c:pt>
                <c:pt idx="3101">
                  <c:v>0.64386663849775805</c:v>
                </c:pt>
                <c:pt idx="3102">
                  <c:v>0.64501059971128705</c:v>
                </c:pt>
                <c:pt idx="3103">
                  <c:v>0.64593015518039198</c:v>
                </c:pt>
                <c:pt idx="3104">
                  <c:v>0.646878774588306</c:v>
                </c:pt>
                <c:pt idx="3105">
                  <c:v>0.64800965347273298</c:v>
                </c:pt>
                <c:pt idx="3106">
                  <c:v>0.64895070229594698</c:v>
                </c:pt>
                <c:pt idx="3107">
                  <c:v>0.64991323696449299</c:v>
                </c:pt>
                <c:pt idx="3108">
                  <c:v>0.651095167733727</c:v>
                </c:pt>
                <c:pt idx="3109">
                  <c:v>0.652079100565364</c:v>
                </c:pt>
                <c:pt idx="3110">
                  <c:v>0.65305875769505894</c:v>
                </c:pt>
                <c:pt idx="3111">
                  <c:v>0.65408568410202805</c:v>
                </c:pt>
                <c:pt idx="3112">
                  <c:v>0.65507117627809297</c:v>
                </c:pt>
                <c:pt idx="3113">
                  <c:v>0.65593624487519098</c:v>
                </c:pt>
                <c:pt idx="3114">
                  <c:v>0.65701258151481401</c:v>
                </c:pt>
                <c:pt idx="3115">
                  <c:v>0.65811551781371302</c:v>
                </c:pt>
                <c:pt idx="3116">
                  <c:v>0.65903062125046796</c:v>
                </c:pt>
                <c:pt idx="3117">
                  <c:v>0.65997421803573797</c:v>
                </c:pt>
                <c:pt idx="3118">
                  <c:v>0.66109661540637299</c:v>
                </c:pt>
                <c:pt idx="3119">
                  <c:v>0.66200839666028599</c:v>
                </c:pt>
                <c:pt idx="3120">
                  <c:v>0.66296518128365201</c:v>
                </c:pt>
                <c:pt idx="3121">
                  <c:v>0.66417368516946496</c:v>
                </c:pt>
                <c:pt idx="3122">
                  <c:v>0.66508584826563699</c:v>
                </c:pt>
                <c:pt idx="3123">
                  <c:v>0.66596621135249501</c:v>
                </c:pt>
                <c:pt idx="3124">
                  <c:v>0.66686892602592696</c:v>
                </c:pt>
                <c:pt idx="3125">
                  <c:v>0.667761096265166</c:v>
                </c:pt>
                <c:pt idx="3126">
                  <c:v>0.66872264755268696</c:v>
                </c:pt>
                <c:pt idx="3127">
                  <c:v>0.66973322086656994</c:v>
                </c:pt>
                <c:pt idx="3128">
                  <c:v>0.67073424300178697</c:v>
                </c:pt>
                <c:pt idx="3129">
                  <c:v>0.67169340668867095</c:v>
                </c:pt>
                <c:pt idx="3130">
                  <c:v>0.67273038004835295</c:v>
                </c:pt>
                <c:pt idx="3131">
                  <c:v>0.67375683334345604</c:v>
                </c:pt>
                <c:pt idx="3132">
                  <c:v>0.67465776872510597</c:v>
                </c:pt>
                <c:pt idx="3133">
                  <c:v>0.67563970464592205</c:v>
                </c:pt>
                <c:pt idx="3134">
                  <c:v>0.67674647799382504</c:v>
                </c:pt>
                <c:pt idx="3135">
                  <c:v>0.67772626007596604</c:v>
                </c:pt>
                <c:pt idx="3136">
                  <c:v>0.678666067775338</c:v>
                </c:pt>
                <c:pt idx="3137">
                  <c:v>0.67979180471350498</c:v>
                </c:pt>
                <c:pt idx="3138">
                  <c:v>0.68070913742606598</c:v>
                </c:pt>
                <c:pt idx="3139">
                  <c:v>0.68163865587363603</c:v>
                </c:pt>
                <c:pt idx="3140">
                  <c:v>0.68279134916762496</c:v>
                </c:pt>
                <c:pt idx="3141">
                  <c:v>0.68367887676382899</c:v>
                </c:pt>
                <c:pt idx="3142">
                  <c:v>0.68458997380609199</c:v>
                </c:pt>
                <c:pt idx="3143">
                  <c:v>0.68561725628872405</c:v>
                </c:pt>
                <c:pt idx="3144">
                  <c:v>0.686625818566728</c:v>
                </c:pt>
                <c:pt idx="3145">
                  <c:v>0.68750763436158502</c:v>
                </c:pt>
                <c:pt idx="3146">
                  <c:v>0.68855817150324405</c:v>
                </c:pt>
                <c:pt idx="3147">
                  <c:v>0.68959455611184295</c:v>
                </c:pt>
                <c:pt idx="3148">
                  <c:v>0.690454623661933</c:v>
                </c:pt>
                <c:pt idx="3149">
                  <c:v>0.69134853873401503</c:v>
                </c:pt>
                <c:pt idx="3150">
                  <c:v>0.69217956857756102</c:v>
                </c:pt>
                <c:pt idx="3151">
                  <c:v>0.69303385137269802</c:v>
                </c:pt>
                <c:pt idx="3152">
                  <c:v>0.69393001403659405</c:v>
                </c:pt>
                <c:pt idx="3153">
                  <c:v>0.69507355708628904</c:v>
                </c:pt>
                <c:pt idx="3154">
                  <c:v>0.69599180870378896</c:v>
                </c:pt>
                <c:pt idx="3155">
                  <c:v>0.69689648381123903</c:v>
                </c:pt>
                <c:pt idx="3156">
                  <c:v>0.69799331963683098</c:v>
                </c:pt>
                <c:pt idx="3157">
                  <c:v>0.69887397376199401</c:v>
                </c:pt>
                <c:pt idx="3158">
                  <c:v>0.69973294725020596</c:v>
                </c:pt>
                <c:pt idx="3159">
                  <c:v>0.70083839622329802</c:v>
                </c:pt>
                <c:pt idx="3160">
                  <c:v>0.70179132636015296</c:v>
                </c:pt>
                <c:pt idx="3161">
                  <c:v>0.70266143480936605</c:v>
                </c:pt>
                <c:pt idx="3162">
                  <c:v>0.70346444100141403</c:v>
                </c:pt>
                <c:pt idx="3163">
                  <c:v>0.70425403164699696</c:v>
                </c:pt>
                <c:pt idx="3164">
                  <c:v>0.70513733429833803</c:v>
                </c:pt>
                <c:pt idx="3165">
                  <c:v>0.70610843179747396</c:v>
                </c:pt>
                <c:pt idx="3166">
                  <c:v>0.70721851848065798</c:v>
                </c:pt>
                <c:pt idx="3167">
                  <c:v>0.70805532500768598</c:v>
                </c:pt>
                <c:pt idx="3168">
                  <c:v>0.70895264546076397</c:v>
                </c:pt>
                <c:pt idx="3169">
                  <c:v>0.71001302590593596</c:v>
                </c:pt>
                <c:pt idx="3170">
                  <c:v>0.71086012975623303</c:v>
                </c:pt>
                <c:pt idx="3171">
                  <c:v>0.71175373982017098</c:v>
                </c:pt>
                <c:pt idx="3172">
                  <c:v>0.712848619247475</c:v>
                </c:pt>
                <c:pt idx="3173">
                  <c:v>0.71369960236673402</c:v>
                </c:pt>
                <c:pt idx="3174">
                  <c:v>0.71453940418238404</c:v>
                </c:pt>
                <c:pt idx="3175">
                  <c:v>0.71536677423864503</c:v>
                </c:pt>
                <c:pt idx="3176">
                  <c:v>0.71622364191958998</c:v>
                </c:pt>
                <c:pt idx="3177">
                  <c:v>0.71712211566045803</c:v>
                </c:pt>
                <c:pt idx="3178">
                  <c:v>0.71805490522335103</c:v>
                </c:pt>
                <c:pt idx="3179">
                  <c:v>0.71908039910097798</c:v>
                </c:pt>
                <c:pt idx="3180">
                  <c:v>0.71991874588032601</c:v>
                </c:pt>
                <c:pt idx="3181">
                  <c:v>0.72086019782970201</c:v>
                </c:pt>
                <c:pt idx="3182">
                  <c:v>0.72188920434564097</c:v>
                </c:pt>
                <c:pt idx="3183">
                  <c:v>0.72272956805924304</c:v>
                </c:pt>
                <c:pt idx="3184">
                  <c:v>0.723546257397778</c:v>
                </c:pt>
                <c:pt idx="3185">
                  <c:v>0.724702670549351</c:v>
                </c:pt>
                <c:pt idx="3186">
                  <c:v>0.72550920598829904</c:v>
                </c:pt>
                <c:pt idx="3187">
                  <c:v>0.72636925041054601</c:v>
                </c:pt>
                <c:pt idx="3188">
                  <c:v>0.72742666816338497</c:v>
                </c:pt>
                <c:pt idx="3189">
                  <c:v>0.72820751353477298</c:v>
                </c:pt>
                <c:pt idx="3190">
                  <c:v>0.72911014392351103</c:v>
                </c:pt>
                <c:pt idx="3191">
                  <c:v>0.73013810192545303</c:v>
                </c:pt>
                <c:pt idx="3192">
                  <c:v>0.73106467879066805</c:v>
                </c:pt>
                <c:pt idx="3193">
                  <c:v>0.73191026908655799</c:v>
                </c:pt>
                <c:pt idx="3194">
                  <c:v>0.73276735888793798</c:v>
                </c:pt>
                <c:pt idx="3195">
                  <c:v>0.73380608561759098</c:v>
                </c:pt>
                <c:pt idx="3196">
                  <c:v>0.73463596962392097</c:v>
                </c:pt>
                <c:pt idx="3197">
                  <c:v>0.73548406921327003</c:v>
                </c:pt>
                <c:pt idx="3198">
                  <c:v>0.73653817332039395</c:v>
                </c:pt>
                <c:pt idx="3199">
                  <c:v>0.73734694238131204</c:v>
                </c:pt>
                <c:pt idx="3200">
                  <c:v>0.73820585121090099</c:v>
                </c:pt>
                <c:pt idx="3201">
                  <c:v>0.73893368104472601</c:v>
                </c:pt>
                <c:pt idx="3202">
                  <c:v>0.73975570034235605</c:v>
                </c:pt>
                <c:pt idx="3203">
                  <c:v>0.74055947751427398</c:v>
                </c:pt>
                <c:pt idx="3204">
                  <c:v>0.74164094465474195</c:v>
                </c:pt>
                <c:pt idx="3205">
                  <c:v>0.74246845860034205</c:v>
                </c:pt>
                <c:pt idx="3206">
                  <c:v>0.74327091593295302</c:v>
                </c:pt>
                <c:pt idx="3207">
                  <c:v>0.74418610179175904</c:v>
                </c:pt>
                <c:pt idx="3208">
                  <c:v>0.74515967241798597</c:v>
                </c:pt>
                <c:pt idx="3209">
                  <c:v>0.74596931527117605</c:v>
                </c:pt>
                <c:pt idx="3210">
                  <c:v>0.74687759650781604</c:v>
                </c:pt>
                <c:pt idx="3211">
                  <c:v>0.74782473469773802</c:v>
                </c:pt>
                <c:pt idx="3212">
                  <c:v>0.74861097941175003</c:v>
                </c:pt>
                <c:pt idx="3213">
                  <c:v>0.74947504249090702</c:v>
                </c:pt>
                <c:pt idx="3214">
                  <c:v>0.75042587456603904</c:v>
                </c:pt>
                <c:pt idx="3215">
                  <c:v>0.751227378069112</c:v>
                </c:pt>
                <c:pt idx="3216">
                  <c:v>0.75198217124367805</c:v>
                </c:pt>
                <c:pt idx="3217">
                  <c:v>0.753083347808568</c:v>
                </c:pt>
                <c:pt idx="3218">
                  <c:v>0.75380456959828601</c:v>
                </c:pt>
                <c:pt idx="3219">
                  <c:v>0.75457566464319603</c:v>
                </c:pt>
                <c:pt idx="3220">
                  <c:v>0.75557180571680105</c:v>
                </c:pt>
                <c:pt idx="3221">
                  <c:v>0.75637274840846502</c:v>
                </c:pt>
                <c:pt idx="3222">
                  <c:v>0.75718395924195703</c:v>
                </c:pt>
                <c:pt idx="3223">
                  <c:v>0.758217255429675</c:v>
                </c:pt>
                <c:pt idx="3224">
                  <c:v>0.75903405621647801</c:v>
                </c:pt>
                <c:pt idx="3225">
                  <c:v>0.759843838090697</c:v>
                </c:pt>
                <c:pt idx="3226">
                  <c:v>0.76063472079112804</c:v>
                </c:pt>
                <c:pt idx="3227">
                  <c:v>0.76135111972689495</c:v>
                </c:pt>
                <c:pt idx="3228">
                  <c:v>0.76218349564199595</c:v>
                </c:pt>
                <c:pt idx="3229">
                  <c:v>0.76303035564099697</c:v>
                </c:pt>
                <c:pt idx="3230">
                  <c:v>0.76403580481807298</c:v>
                </c:pt>
                <c:pt idx="3231">
                  <c:v>0.76480292715132103</c:v>
                </c:pt>
                <c:pt idx="3232">
                  <c:v>0.76554631333177003</c:v>
                </c:pt>
                <c:pt idx="3233">
                  <c:v>0.76655491425965905</c:v>
                </c:pt>
                <c:pt idx="3234">
                  <c:v>0.76735176270206795</c:v>
                </c:pt>
                <c:pt idx="3235">
                  <c:v>0.76810209096098703</c:v>
                </c:pt>
                <c:pt idx="3236">
                  <c:v>0.76914375306417504</c:v>
                </c:pt>
                <c:pt idx="3237">
                  <c:v>0.76994723966344802</c:v>
                </c:pt>
                <c:pt idx="3238">
                  <c:v>0.77070082755138303</c:v>
                </c:pt>
                <c:pt idx="3239">
                  <c:v>0.77163805517678297</c:v>
                </c:pt>
                <c:pt idx="3240">
                  <c:v>0.77244951172421294</c:v>
                </c:pt>
                <c:pt idx="3241">
                  <c:v>0.77319270077471902</c:v>
                </c:pt>
                <c:pt idx="3242">
                  <c:v>0.77401869883760799</c:v>
                </c:pt>
                <c:pt idx="3243">
                  <c:v>0.77492371977617203</c:v>
                </c:pt>
                <c:pt idx="3244">
                  <c:v>0.77569119647766005</c:v>
                </c:pt>
                <c:pt idx="3245">
                  <c:v>0.77645789909486995</c:v>
                </c:pt>
                <c:pt idx="3246">
                  <c:v>0.77744887381171002</c:v>
                </c:pt>
                <c:pt idx="3247">
                  <c:v>0.77815576052914004</c:v>
                </c:pt>
                <c:pt idx="3248">
                  <c:v>0.77893269589791403</c:v>
                </c:pt>
                <c:pt idx="3249">
                  <c:v>0.77989827018851898</c:v>
                </c:pt>
                <c:pt idx="3250">
                  <c:v>0.780657787496844</c:v>
                </c:pt>
                <c:pt idx="3251">
                  <c:v>0.78142411199708595</c:v>
                </c:pt>
                <c:pt idx="3252">
                  <c:v>0.78216507503141797</c:v>
                </c:pt>
                <c:pt idx="3253">
                  <c:v>0.78284160854915696</c:v>
                </c:pt>
                <c:pt idx="3254">
                  <c:v>0.78358818714817402</c:v>
                </c:pt>
                <c:pt idx="3255">
                  <c:v>0.78446947969496095</c:v>
                </c:pt>
                <c:pt idx="3256">
                  <c:v>0.78529588847110698</c:v>
                </c:pt>
                <c:pt idx="3257">
                  <c:v>0.78605090299000202</c:v>
                </c:pt>
                <c:pt idx="3258">
                  <c:v>0.78683171483377001</c:v>
                </c:pt>
                <c:pt idx="3259">
                  <c:v>0.78771602734923396</c:v>
                </c:pt>
                <c:pt idx="3260">
                  <c:v>0.788468723495799</c:v>
                </c:pt>
                <c:pt idx="3261">
                  <c:v>0.78925736186404905</c:v>
                </c:pt>
                <c:pt idx="3262">
                  <c:v>0.79016466406891706</c:v>
                </c:pt>
                <c:pt idx="3263">
                  <c:v>0.79094067502621002</c:v>
                </c:pt>
                <c:pt idx="3264">
                  <c:v>0.79164010845124699</c:v>
                </c:pt>
                <c:pt idx="3265">
                  <c:v>0.79250537883490202</c:v>
                </c:pt>
                <c:pt idx="3266">
                  <c:v>0.79318283746639595</c:v>
                </c:pt>
                <c:pt idx="3267">
                  <c:v>0.79390643040339004</c:v>
                </c:pt>
                <c:pt idx="3268">
                  <c:v>0.79492037557065398</c:v>
                </c:pt>
                <c:pt idx="3269">
                  <c:v>0.795714756473898</c:v>
                </c:pt>
                <c:pt idx="3270">
                  <c:v>0.79639043658971598</c:v>
                </c:pt>
                <c:pt idx="3271">
                  <c:v>0.79726967867463405</c:v>
                </c:pt>
                <c:pt idx="3272">
                  <c:v>0.798027479400236</c:v>
                </c:pt>
                <c:pt idx="3273">
                  <c:v>0.79878356804450201</c:v>
                </c:pt>
                <c:pt idx="3274">
                  <c:v>0.79959158847728895</c:v>
                </c:pt>
                <c:pt idx="3275">
                  <c:v>0.80040408608814295</c:v>
                </c:pt>
                <c:pt idx="3276">
                  <c:v>0.80113417065391901</c:v>
                </c:pt>
                <c:pt idx="3277">
                  <c:v>0.80177644578119001</c:v>
                </c:pt>
                <c:pt idx="3278">
                  <c:v>0.80241038401921405</c:v>
                </c:pt>
                <c:pt idx="3279">
                  <c:v>0.80312113060305201</c:v>
                </c:pt>
                <c:pt idx="3280">
                  <c:v>0.80385109378645503</c:v>
                </c:pt>
                <c:pt idx="3281">
                  <c:v>0.80482479619483205</c:v>
                </c:pt>
                <c:pt idx="3282">
                  <c:v>0.80551265894124702</c:v>
                </c:pt>
                <c:pt idx="3283">
                  <c:v>0.80625607538968302</c:v>
                </c:pt>
                <c:pt idx="3284">
                  <c:v>0.80706065520643999</c:v>
                </c:pt>
                <c:pt idx="3285">
                  <c:v>0.80781502338747102</c:v>
                </c:pt>
                <c:pt idx="3286">
                  <c:v>0.80851320146272498</c:v>
                </c:pt>
                <c:pt idx="3287">
                  <c:v>0.809295871605476</c:v>
                </c:pt>
                <c:pt idx="3288">
                  <c:v>0.81012306641787402</c:v>
                </c:pt>
                <c:pt idx="3289">
                  <c:v>0.81076077185571205</c:v>
                </c:pt>
                <c:pt idx="3290">
                  <c:v>0.81155539272973798</c:v>
                </c:pt>
                <c:pt idx="3291">
                  <c:v>0.81232707574963403</c:v>
                </c:pt>
                <c:pt idx="3292">
                  <c:v>0.81303869187831801</c:v>
                </c:pt>
                <c:pt idx="3293">
                  <c:v>0.81381143660594901</c:v>
                </c:pt>
                <c:pt idx="3294">
                  <c:v>0.814684816325703</c:v>
                </c:pt>
                <c:pt idx="3295">
                  <c:v>0.81541450104365498</c:v>
                </c:pt>
                <c:pt idx="3296">
                  <c:v>0.81609788754333901</c:v>
                </c:pt>
                <c:pt idx="3297">
                  <c:v>0.81694926166285897</c:v>
                </c:pt>
                <c:pt idx="3298">
                  <c:v>0.81762976634005602</c:v>
                </c:pt>
                <c:pt idx="3299">
                  <c:v>0.81828240615626002</c:v>
                </c:pt>
                <c:pt idx="3300">
                  <c:v>0.81923558966566601</c:v>
                </c:pt>
                <c:pt idx="3301">
                  <c:v>0.81991784305622095</c:v>
                </c:pt>
                <c:pt idx="3302">
                  <c:v>0.82060717108348702</c:v>
                </c:pt>
                <c:pt idx="3303">
                  <c:v>0.82115899181614405</c:v>
                </c:pt>
                <c:pt idx="3304">
                  <c:v>0.82170471859474803</c:v>
                </c:pt>
                <c:pt idx="3305">
                  <c:v>0.82245957727233499</c:v>
                </c:pt>
                <c:pt idx="3306">
                  <c:v>0.82326403384407199</c:v>
                </c:pt>
                <c:pt idx="3307">
                  <c:v>0.82410913705826105</c:v>
                </c:pt>
                <c:pt idx="3308">
                  <c:v>0.82472632359713405</c:v>
                </c:pt>
                <c:pt idx="3309">
                  <c:v>0.82540456640223703</c:v>
                </c:pt>
                <c:pt idx="3310">
                  <c:v>0.82622822280973096</c:v>
                </c:pt>
                <c:pt idx="3311">
                  <c:v>0.82689731940627098</c:v>
                </c:pt>
                <c:pt idx="3312">
                  <c:v>0.82753823697566897</c:v>
                </c:pt>
                <c:pt idx="3313">
                  <c:v>0.82844264791063404</c:v>
                </c:pt>
                <c:pt idx="3314">
                  <c:v>0.82904461678117103</c:v>
                </c:pt>
                <c:pt idx="3315">
                  <c:v>0.82971255932002996</c:v>
                </c:pt>
                <c:pt idx="3316">
                  <c:v>0.83042242284731105</c:v>
                </c:pt>
                <c:pt idx="3317">
                  <c:v>0.83114802992591896</c:v>
                </c:pt>
                <c:pt idx="3318">
                  <c:v>0.83178132213652001</c:v>
                </c:pt>
                <c:pt idx="3319">
                  <c:v>0.83257856623580295</c:v>
                </c:pt>
                <c:pt idx="3320">
                  <c:v>0.83335963388283896</c:v>
                </c:pt>
                <c:pt idx="3321">
                  <c:v>0.83394173998385301</c:v>
                </c:pt>
                <c:pt idx="3322">
                  <c:v>0.83468374299506098</c:v>
                </c:pt>
                <c:pt idx="3323">
                  <c:v>0.83535568043589203</c:v>
                </c:pt>
                <c:pt idx="3324">
                  <c:v>0.83602060967435399</c:v>
                </c:pt>
                <c:pt idx="3325">
                  <c:v>0.83669968756536395</c:v>
                </c:pt>
                <c:pt idx="3326">
                  <c:v>0.83752378200490696</c:v>
                </c:pt>
                <c:pt idx="3327">
                  <c:v>0.83817342234154202</c:v>
                </c:pt>
                <c:pt idx="3328">
                  <c:v>0.83881775258729596</c:v>
                </c:pt>
                <c:pt idx="3329">
                  <c:v>0.83934721412757696</c:v>
                </c:pt>
                <c:pt idx="3330">
                  <c:v>0.83993642435719595</c:v>
                </c:pt>
                <c:pt idx="3331">
                  <c:v>0.84060681207726295</c:v>
                </c:pt>
                <c:pt idx="3332">
                  <c:v>0.84145667776465405</c:v>
                </c:pt>
                <c:pt idx="3333">
                  <c:v>0.84209267267336296</c:v>
                </c:pt>
                <c:pt idx="3334">
                  <c:v>0.84278087721516504</c:v>
                </c:pt>
                <c:pt idx="3335">
                  <c:v>0.84348210599273399</c:v>
                </c:pt>
                <c:pt idx="3336">
                  <c:v>0.844115401618179</c:v>
                </c:pt>
                <c:pt idx="3337">
                  <c:v>0.84467224093774296</c:v>
                </c:pt>
                <c:pt idx="3338">
                  <c:v>0.84542669386913405</c:v>
                </c:pt>
                <c:pt idx="3339">
                  <c:v>0.84613011373827596</c:v>
                </c:pt>
                <c:pt idx="3340">
                  <c:v>0.84677067926774097</c:v>
                </c:pt>
                <c:pt idx="3341">
                  <c:v>0.84742066326240595</c:v>
                </c:pt>
                <c:pt idx="3342">
                  <c:v>0.84819367248564703</c:v>
                </c:pt>
                <c:pt idx="3343">
                  <c:v>0.84881998815883997</c:v>
                </c:pt>
                <c:pt idx="3344">
                  <c:v>0.84939787661035704</c:v>
                </c:pt>
                <c:pt idx="3345">
                  <c:v>0.85024657286703398</c:v>
                </c:pt>
                <c:pt idx="3346">
                  <c:v>0.85090203365931505</c:v>
                </c:pt>
                <c:pt idx="3347">
                  <c:v>0.85144211569179895</c:v>
                </c:pt>
                <c:pt idx="3348">
                  <c:v>0.85224200660983696</c:v>
                </c:pt>
                <c:pt idx="3349">
                  <c:v>0.85282226279377904</c:v>
                </c:pt>
                <c:pt idx="3350">
                  <c:v>0.85342031655212003</c:v>
                </c:pt>
                <c:pt idx="3351">
                  <c:v>0.85414215518782199</c:v>
                </c:pt>
                <c:pt idx="3352">
                  <c:v>0.85481379957248604</c:v>
                </c:pt>
                <c:pt idx="3353">
                  <c:v>0.855409956847624</c:v>
                </c:pt>
                <c:pt idx="3354">
                  <c:v>0.85595234545568299</c:v>
                </c:pt>
                <c:pt idx="3355">
                  <c:v>0.85652937212337898</c:v>
                </c:pt>
                <c:pt idx="3356">
                  <c:v>0.85710487142205005</c:v>
                </c:pt>
                <c:pt idx="3357">
                  <c:v>0.857756878870226</c:v>
                </c:pt>
                <c:pt idx="3358">
                  <c:v>0.85846090068419501</c:v>
                </c:pt>
                <c:pt idx="3359">
                  <c:v>0.85910680641730497</c:v>
                </c:pt>
                <c:pt idx="3360">
                  <c:v>0.85966125192741405</c:v>
                </c:pt>
                <c:pt idx="3361">
                  <c:v>0.86039178787420201</c:v>
                </c:pt>
                <c:pt idx="3362">
                  <c:v>0.86099728507300199</c:v>
                </c:pt>
                <c:pt idx="3363">
                  <c:v>0.86157151125371201</c:v>
                </c:pt>
                <c:pt idx="3364">
                  <c:v>0.86233249555031199</c:v>
                </c:pt>
                <c:pt idx="3365">
                  <c:v>0.86297152191400495</c:v>
                </c:pt>
                <c:pt idx="3366">
                  <c:v>0.863532019961331</c:v>
                </c:pt>
                <c:pt idx="3367">
                  <c:v>0.86416379794262299</c:v>
                </c:pt>
                <c:pt idx="3368">
                  <c:v>0.86479608046511702</c:v>
                </c:pt>
                <c:pt idx="3369">
                  <c:v>0.86528518330305804</c:v>
                </c:pt>
                <c:pt idx="3370">
                  <c:v>0.86595056454340502</c:v>
                </c:pt>
                <c:pt idx="3371">
                  <c:v>0.86668938522537697</c:v>
                </c:pt>
                <c:pt idx="3372">
                  <c:v>0.86721650945643303</c:v>
                </c:pt>
                <c:pt idx="3373">
                  <c:v>0.86782111475864798</c:v>
                </c:pt>
                <c:pt idx="3374">
                  <c:v>0.86859340779483296</c:v>
                </c:pt>
                <c:pt idx="3375">
                  <c:v>0.86911304915944398</c:v>
                </c:pt>
                <c:pt idx="3376">
                  <c:v>0.86971452832221896</c:v>
                </c:pt>
                <c:pt idx="3377">
                  <c:v>0.87044849277784297</c:v>
                </c:pt>
                <c:pt idx="3378">
                  <c:v>0.87096473854035095</c:v>
                </c:pt>
                <c:pt idx="3379">
                  <c:v>0.87149297508100598</c:v>
                </c:pt>
                <c:pt idx="3380">
                  <c:v>0.87196769844740396</c:v>
                </c:pt>
                <c:pt idx="3381">
                  <c:v>0.87248833850026097</c:v>
                </c:pt>
                <c:pt idx="3382">
                  <c:v>0.87308338750153902</c:v>
                </c:pt>
                <c:pt idx="3383">
                  <c:v>0.873821829445658</c:v>
                </c:pt>
                <c:pt idx="3384">
                  <c:v>0.87447576286892204</c:v>
                </c:pt>
                <c:pt idx="3385">
                  <c:v>0.87502248616268397</c:v>
                </c:pt>
                <c:pt idx="3386">
                  <c:v>0.87566996210565096</c:v>
                </c:pt>
                <c:pt idx="3387">
                  <c:v>0.87626275885849603</c:v>
                </c:pt>
                <c:pt idx="3388">
                  <c:v>0.876815852709114</c:v>
                </c:pt>
                <c:pt idx="3389">
                  <c:v>0.87743790944417199</c:v>
                </c:pt>
                <c:pt idx="3390">
                  <c:v>0.87821591272950394</c:v>
                </c:pt>
                <c:pt idx="3391">
                  <c:v>0.87875100597738798</c:v>
                </c:pt>
                <c:pt idx="3392">
                  <c:v>0.87924549511323102</c:v>
                </c:pt>
                <c:pt idx="3393">
                  <c:v>0.87996231795599</c:v>
                </c:pt>
                <c:pt idx="3394">
                  <c:v>0.88049029124279699</c:v>
                </c:pt>
                <c:pt idx="3395">
                  <c:v>0.88106714064876002</c:v>
                </c:pt>
                <c:pt idx="3396">
                  <c:v>0.88182810631890896</c:v>
                </c:pt>
                <c:pt idx="3397">
                  <c:v>0.88234083292384802</c:v>
                </c:pt>
                <c:pt idx="3398">
                  <c:v>0.88289280266810899</c:v>
                </c:pt>
                <c:pt idx="3399">
                  <c:v>0.88353563814113401</c:v>
                </c:pt>
                <c:pt idx="3400">
                  <c:v>0.88414756829539598</c:v>
                </c:pt>
                <c:pt idx="3401">
                  <c:v>0.88464120061447105</c:v>
                </c:pt>
                <c:pt idx="3402">
                  <c:v>0.88521299387017804</c:v>
                </c:pt>
                <c:pt idx="3403">
                  <c:v>0.88586773350834802</c:v>
                </c:pt>
                <c:pt idx="3404">
                  <c:v>0.88637147719661102</c:v>
                </c:pt>
                <c:pt idx="3405">
                  <c:v>0.88688206144918702</c:v>
                </c:pt>
                <c:pt idx="3406">
                  <c:v>0.88729282747953897</c:v>
                </c:pt>
                <c:pt idx="3407">
                  <c:v>0.88784967487057198</c:v>
                </c:pt>
                <c:pt idx="3408">
                  <c:v>0.88833920999119398</c:v>
                </c:pt>
                <c:pt idx="3409">
                  <c:v>0.88917818696548401</c:v>
                </c:pt>
                <c:pt idx="3410">
                  <c:v>0.88964329256365104</c:v>
                </c:pt>
                <c:pt idx="3411">
                  <c:v>0.89015343350668896</c:v>
                </c:pt>
                <c:pt idx="3412">
                  <c:v>0.89089309641470404</c:v>
                </c:pt>
                <c:pt idx="3413">
                  <c:v>0.89137149167557495</c:v>
                </c:pt>
                <c:pt idx="3414">
                  <c:v>0.89185721644510696</c:v>
                </c:pt>
                <c:pt idx="3415">
                  <c:v>0.89254782379915198</c:v>
                </c:pt>
                <c:pt idx="3416">
                  <c:v>0.89316689036786301</c:v>
                </c:pt>
                <c:pt idx="3417">
                  <c:v>0.89363850994656202</c:v>
                </c:pt>
                <c:pt idx="3418">
                  <c:v>0.89423608407378197</c:v>
                </c:pt>
                <c:pt idx="3419">
                  <c:v>0.89481550411378596</c:v>
                </c:pt>
                <c:pt idx="3420">
                  <c:v>0.89533789418044296</c:v>
                </c:pt>
                <c:pt idx="3421">
                  <c:v>0.89586216645936001</c:v>
                </c:pt>
                <c:pt idx="3422">
                  <c:v>0.89653282457341599</c:v>
                </c:pt>
                <c:pt idx="3423">
                  <c:v>0.89701570694644905</c:v>
                </c:pt>
                <c:pt idx="3424">
                  <c:v>0.89748883464684104</c:v>
                </c:pt>
                <c:pt idx="3425">
                  <c:v>0.89819123782217303</c:v>
                </c:pt>
                <c:pt idx="3426">
                  <c:v>0.89872269518672998</c:v>
                </c:pt>
                <c:pt idx="3427">
                  <c:v>0.89918744439879805</c:v>
                </c:pt>
                <c:pt idx="3428">
                  <c:v>0.89992396626621396</c:v>
                </c:pt>
                <c:pt idx="3429">
                  <c:v>0.90042771926770704</c:v>
                </c:pt>
                <c:pt idx="3430">
                  <c:v>0.90085405049224598</c:v>
                </c:pt>
                <c:pt idx="3431">
                  <c:v>0.90131761568288105</c:v>
                </c:pt>
                <c:pt idx="3432">
                  <c:v>0.90171745729942998</c:v>
                </c:pt>
                <c:pt idx="3433">
                  <c:v>0.90220979073395202</c:v>
                </c:pt>
                <c:pt idx="3434">
                  <c:v>0.90281173462668796</c:v>
                </c:pt>
                <c:pt idx="3435">
                  <c:v>0.90343976238121304</c:v>
                </c:pt>
                <c:pt idx="3436">
                  <c:v>0.90394159437467503</c:v>
                </c:pt>
                <c:pt idx="3437">
                  <c:v>0.90438994268576001</c:v>
                </c:pt>
                <c:pt idx="3438">
                  <c:v>0.90507770453890102</c:v>
                </c:pt>
                <c:pt idx="3439">
                  <c:v>0.905562135701377</c:v>
                </c:pt>
                <c:pt idx="3440">
                  <c:v>0.90605356513211799</c:v>
                </c:pt>
                <c:pt idx="3441">
                  <c:v>0.90678330666075202</c:v>
                </c:pt>
                <c:pt idx="3442">
                  <c:v>0.90722904230157397</c:v>
                </c:pt>
                <c:pt idx="3443">
                  <c:v>0.90773955608407397</c:v>
                </c:pt>
                <c:pt idx="3444">
                  <c:v>0.90841062087565305</c:v>
                </c:pt>
                <c:pt idx="3445">
                  <c:v>0.90888540353625802</c:v>
                </c:pt>
                <c:pt idx="3446">
                  <c:v>0.90940257130811497</c:v>
                </c:pt>
                <c:pt idx="3447">
                  <c:v>0.910088287045558</c:v>
                </c:pt>
                <c:pt idx="3448">
                  <c:v>0.91061708889901605</c:v>
                </c:pt>
                <c:pt idx="3449">
                  <c:v>0.91106309307118105</c:v>
                </c:pt>
                <c:pt idx="3450">
                  <c:v>0.91165047573546298</c:v>
                </c:pt>
                <c:pt idx="3451">
                  <c:v>0.91218806461741198</c:v>
                </c:pt>
                <c:pt idx="3452">
                  <c:v>0.91263073838005304</c:v>
                </c:pt>
                <c:pt idx="3453">
                  <c:v>0.91314873223502901</c:v>
                </c:pt>
                <c:pt idx="3454">
                  <c:v>0.91386389918625299</c:v>
                </c:pt>
                <c:pt idx="3455">
                  <c:v>0.91433629921326698</c:v>
                </c:pt>
                <c:pt idx="3456">
                  <c:v>0.91480638800809699</c:v>
                </c:pt>
                <c:pt idx="3457">
                  <c:v>0.91522295866161396</c:v>
                </c:pt>
                <c:pt idx="3458">
                  <c:v>0.915701230367023</c:v>
                </c:pt>
                <c:pt idx="3459">
                  <c:v>0.91615173282722195</c:v>
                </c:pt>
                <c:pt idx="3460">
                  <c:v>0.91688527228931305</c:v>
                </c:pt>
                <c:pt idx="3461">
                  <c:v>0.91741087318708303</c:v>
                </c:pt>
                <c:pt idx="3462">
                  <c:v>0.917854427359997</c:v>
                </c:pt>
                <c:pt idx="3463">
                  <c:v>0.91849200924237295</c:v>
                </c:pt>
                <c:pt idx="3464">
                  <c:v>0.91903827339410504</c:v>
                </c:pt>
                <c:pt idx="3465">
                  <c:v>0.91955290672679901</c:v>
                </c:pt>
                <c:pt idx="3466">
                  <c:v>0.92012193550665999</c:v>
                </c:pt>
                <c:pt idx="3467">
                  <c:v>0.92084185220300396</c:v>
                </c:pt>
                <c:pt idx="3468">
                  <c:v>0.92130844046672</c:v>
                </c:pt>
                <c:pt idx="3469">
                  <c:v>0.92180963388333803</c:v>
                </c:pt>
                <c:pt idx="3470">
                  <c:v>0.92247483867490798</c:v>
                </c:pt>
                <c:pt idx="3471">
                  <c:v>0.92295861021493997</c:v>
                </c:pt>
                <c:pt idx="3472">
                  <c:v>0.92352628330661402</c:v>
                </c:pt>
                <c:pt idx="3473">
                  <c:v>0.92425663117319201</c:v>
                </c:pt>
                <c:pt idx="3474">
                  <c:v>0.92476660323639504</c:v>
                </c:pt>
                <c:pt idx="3475">
                  <c:v>0.92526598429928097</c:v>
                </c:pt>
                <c:pt idx="3476">
                  <c:v>0.92595708494384898</c:v>
                </c:pt>
                <c:pt idx="3477">
                  <c:v>0.92659729408721103</c:v>
                </c:pt>
                <c:pt idx="3478">
                  <c:v>0.92720428792139098</c:v>
                </c:pt>
                <c:pt idx="3479">
                  <c:v>0.92789036283890103</c:v>
                </c:pt>
                <c:pt idx="3480">
                  <c:v>0.92857989079008596</c:v>
                </c:pt>
                <c:pt idx="3481">
                  <c:v>0.929199978709221</c:v>
                </c:pt>
                <c:pt idx="3482">
                  <c:v>0.92976142621288405</c:v>
                </c:pt>
                <c:pt idx="3483">
                  <c:v>0.93038896471261701</c:v>
                </c:pt>
                <c:pt idx="3484">
                  <c:v>0.93103955655047999</c:v>
                </c:pt>
                <c:pt idx="3485">
                  <c:v>0.93164625950157398</c:v>
                </c:pt>
                <c:pt idx="3486">
                  <c:v>0.93264528612295905</c:v>
                </c:pt>
                <c:pt idx="3487">
                  <c:v>0.93325592981030403</c:v>
                </c:pt>
                <c:pt idx="3488">
                  <c:v>0.93392216848830201</c:v>
                </c:pt>
                <c:pt idx="3489">
                  <c:v>0.934846914062896</c:v>
                </c:pt>
                <c:pt idx="3490">
                  <c:v>0.93553536695738704</c:v>
                </c:pt>
                <c:pt idx="3491">
                  <c:v>0.93615779280662303</c:v>
                </c:pt>
                <c:pt idx="3492">
                  <c:v>0.93722382343063504</c:v>
                </c:pt>
                <c:pt idx="3493">
                  <c:v>0.93795213382690701</c:v>
                </c:pt>
                <c:pt idx="3494">
                  <c:v>0.938662436790766</c:v>
                </c:pt>
                <c:pt idx="3495">
                  <c:v>0.93954102788120497</c:v>
                </c:pt>
                <c:pt idx="3496">
                  <c:v>0.94043467845767503</c:v>
                </c:pt>
                <c:pt idx="3497">
                  <c:v>0.94122050081690001</c:v>
                </c:pt>
                <c:pt idx="3498">
                  <c:v>0.94214834831655203</c:v>
                </c:pt>
                <c:pt idx="3499">
                  <c:v>0.94315705820917894</c:v>
                </c:pt>
                <c:pt idx="3500">
                  <c:v>0.94387439700464504</c:v>
                </c:pt>
                <c:pt idx="3501">
                  <c:v>0.94480087670186996</c:v>
                </c:pt>
                <c:pt idx="3502">
                  <c:v>0.94582096580415898</c:v>
                </c:pt>
                <c:pt idx="3503">
                  <c:v>0.94669797799239297</c:v>
                </c:pt>
                <c:pt idx="3504">
                  <c:v>0.94754815070579401</c:v>
                </c:pt>
                <c:pt idx="3505">
                  <c:v>0.94871606553594301</c:v>
                </c:pt>
                <c:pt idx="3506">
                  <c:v>0.94960746914148297</c:v>
                </c:pt>
                <c:pt idx="3507">
                  <c:v>0.95048984885215504</c:v>
                </c:pt>
                <c:pt idx="3508">
                  <c:v>0.95143783496071699</c:v>
                </c:pt>
                <c:pt idx="3509">
                  <c:v>0.95246587414294204</c:v>
                </c:pt>
                <c:pt idx="3510">
                  <c:v>0.95333181104312104</c:v>
                </c:pt>
                <c:pt idx="3511">
                  <c:v>0.95454059137652403</c:v>
                </c:pt>
                <c:pt idx="3512">
                  <c:v>0.95548505863795796</c:v>
                </c:pt>
                <c:pt idx="3513">
                  <c:v>0.95654538335899597</c:v>
                </c:pt>
                <c:pt idx="3514">
                  <c:v>0.957613689824938</c:v>
                </c:pt>
                <c:pt idx="3515">
                  <c:v>0.95874778274446304</c:v>
                </c:pt>
                <c:pt idx="3516">
                  <c:v>0.95984123305727698</c:v>
                </c:pt>
                <c:pt idx="3517">
                  <c:v>0.96100225237508097</c:v>
                </c:pt>
                <c:pt idx="3518">
                  <c:v>0.96221837308258096</c:v>
                </c:pt>
                <c:pt idx="3519">
                  <c:v>0.96328999443600305</c:v>
                </c:pt>
                <c:pt idx="3520">
                  <c:v>0.96430197420219499</c:v>
                </c:pt>
                <c:pt idx="3521">
                  <c:v>0.965498979513843</c:v>
                </c:pt>
                <c:pt idx="3522">
                  <c:v>0.966649032197892</c:v>
                </c:pt>
                <c:pt idx="3523">
                  <c:v>0.96766177328467495</c:v>
                </c:pt>
                <c:pt idx="3524">
                  <c:v>0.96900316584899304</c:v>
                </c:pt>
                <c:pt idx="3525">
                  <c:v>0.97018943840016902</c:v>
                </c:pt>
                <c:pt idx="3526">
                  <c:v>0.97141919874896399</c:v>
                </c:pt>
                <c:pt idx="3527">
                  <c:v>0.97257686344285699</c:v>
                </c:pt>
                <c:pt idx="3528">
                  <c:v>0.97372612450271601</c:v>
                </c:pt>
                <c:pt idx="3529">
                  <c:v>0.97491907266279099</c:v>
                </c:pt>
                <c:pt idx="3530">
                  <c:v>0.97631120774894997</c:v>
                </c:pt>
                <c:pt idx="3531">
                  <c:v>0.97763095920285104</c:v>
                </c:pt>
                <c:pt idx="3532">
                  <c:v>0.97882399708032397</c:v>
                </c:pt>
                <c:pt idx="3533">
                  <c:v>0.980086544528603</c:v>
                </c:pt>
                <c:pt idx="3534">
                  <c:v>0.98115767786900299</c:v>
                </c:pt>
                <c:pt idx="3535">
                  <c:v>0.98224625426033796</c:v>
                </c:pt>
                <c:pt idx="3536">
                  <c:v>0.98351244349032196</c:v>
                </c:pt>
                <c:pt idx="3537">
                  <c:v>0.98512008134275997</c:v>
                </c:pt>
                <c:pt idx="3538">
                  <c:v>0.98635761874417305</c:v>
                </c:pt>
                <c:pt idx="3539">
                  <c:v>0.98736210602025098</c:v>
                </c:pt>
                <c:pt idx="3540">
                  <c:v>0.98883847954372595</c:v>
                </c:pt>
                <c:pt idx="3541">
                  <c:v>0.99014381070931801</c:v>
                </c:pt>
                <c:pt idx="3542">
                  <c:v>0.99136606728037002</c:v>
                </c:pt>
                <c:pt idx="3543">
                  <c:v>0.99276276646802897</c:v>
                </c:pt>
                <c:pt idx="3544">
                  <c:v>0.99414412087450099</c:v>
                </c:pt>
                <c:pt idx="3545">
                  <c:v>0.99538175420214603</c:v>
                </c:pt>
                <c:pt idx="3546">
                  <c:v>0.99673650227486699</c:v>
                </c:pt>
                <c:pt idx="3547">
                  <c:v>0.99814921710640103</c:v>
                </c:pt>
                <c:pt idx="3548">
                  <c:v>1.00032784718842</c:v>
                </c:pt>
                <c:pt idx="3549">
                  <c:v>1.00249191870292</c:v>
                </c:pt>
                <c:pt idx="3550">
                  <c:v>1.00382730333755</c:v>
                </c:pt>
                <c:pt idx="3551">
                  <c:v>1.0050635340934</c:v>
                </c:pt>
                <c:pt idx="3552">
                  <c:v>1.0064933076500799</c:v>
                </c:pt>
                <c:pt idx="3553">
                  <c:v>1.00783177682508</c:v>
                </c:pt>
                <c:pt idx="3554">
                  <c:v>1.0090776650855899</c:v>
                </c:pt>
                <c:pt idx="3555">
                  <c:v>1.0105674443766399</c:v>
                </c:pt>
                <c:pt idx="3556">
                  <c:v>1.01208840900411</c:v>
                </c:pt>
                <c:pt idx="3557">
                  <c:v>1.0133051021645401</c:v>
                </c:pt>
                <c:pt idx="3558">
                  <c:v>1.01466260446856</c:v>
                </c:pt>
                <c:pt idx="3559">
                  <c:v>1.0159231843426699</c:v>
                </c:pt>
                <c:pt idx="3560">
                  <c:v>1.01727150566875</c:v>
                </c:pt>
                <c:pt idx="3561">
                  <c:v>1.0184842711314499</c:v>
                </c:pt>
                <c:pt idx="3562">
                  <c:v>1.0201297905296001</c:v>
                </c:pt>
                <c:pt idx="3563">
                  <c:v>1.02156554162502</c:v>
                </c:pt>
                <c:pt idx="3564">
                  <c:v>1.02285015893479</c:v>
                </c:pt>
                <c:pt idx="3565">
                  <c:v>1.0243797708923501</c:v>
                </c:pt>
                <c:pt idx="3566">
                  <c:v>1.0256269729385701</c:v>
                </c:pt>
                <c:pt idx="3567">
                  <c:v>1.02688654325902</c:v>
                </c:pt>
                <c:pt idx="3568">
                  <c:v>1.02833620117355</c:v>
                </c:pt>
                <c:pt idx="3569">
                  <c:v>1.0297395245482399</c:v>
                </c:pt>
                <c:pt idx="3570">
                  <c:v>1.0309330339853899</c:v>
                </c:pt>
                <c:pt idx="3571">
                  <c:v>1.0322402808815201</c:v>
                </c:pt>
                <c:pt idx="3572">
                  <c:v>1.0336296906073801</c:v>
                </c:pt>
                <c:pt idx="3573">
                  <c:v>1.0350333359092401</c:v>
                </c:pt>
                <c:pt idx="3574">
                  <c:v>1.03637759325405</c:v>
                </c:pt>
                <c:pt idx="3575">
                  <c:v>1.03794100743127</c:v>
                </c:pt>
                <c:pt idx="3576">
                  <c:v>1.0391732603311501</c:v>
                </c:pt>
                <c:pt idx="3577">
                  <c:v>1.04048097186259</c:v>
                </c:pt>
                <c:pt idx="3578">
                  <c:v>1.0420627482235401</c:v>
                </c:pt>
                <c:pt idx="3579">
                  <c:v>1.0433494287232501</c:v>
                </c:pt>
                <c:pt idx="3580">
                  <c:v>1.0445402987922201</c:v>
                </c:pt>
                <c:pt idx="3581">
                  <c:v>1.04625974968075</c:v>
                </c:pt>
                <c:pt idx="3582">
                  <c:v>1.0474276989698399</c:v>
                </c:pt>
                <c:pt idx="3583">
                  <c:v>1.0487640683228701</c:v>
                </c:pt>
                <c:pt idx="3584">
                  <c:v>1.04992982589949</c:v>
                </c:pt>
                <c:pt idx="3585">
                  <c:v>1.0511943089465201</c:v>
                </c:pt>
                <c:pt idx="3586">
                  <c:v>1.05249401771773</c:v>
                </c:pt>
                <c:pt idx="3587">
                  <c:v>1.0539065543562101</c:v>
                </c:pt>
                <c:pt idx="3588">
                  <c:v>1.0551422092442599</c:v>
                </c:pt>
                <c:pt idx="3589">
                  <c:v>1.0565643496811301</c:v>
                </c:pt>
                <c:pt idx="3590">
                  <c:v>1.05783510052909</c:v>
                </c:pt>
                <c:pt idx="3591">
                  <c:v>1.05925007071346</c:v>
                </c:pt>
                <c:pt idx="3592">
                  <c:v>1.06048270190755</c:v>
                </c:pt>
                <c:pt idx="3593">
                  <c:v>1.06175017512092</c:v>
                </c:pt>
                <c:pt idx="3594">
                  <c:v>1.06333337568988</c:v>
                </c:pt>
                <c:pt idx="3595">
                  <c:v>1.0645209600528001</c:v>
                </c:pt>
                <c:pt idx="3596">
                  <c:v>1.0657310284053201</c:v>
                </c:pt>
                <c:pt idx="3597">
                  <c:v>1.0670886853088899</c:v>
                </c:pt>
                <c:pt idx="3598">
                  <c:v>1.06837491504848</c:v>
                </c:pt>
                <c:pt idx="3599">
                  <c:v>1.0694207831596301</c:v>
                </c:pt>
                <c:pt idx="3600">
                  <c:v>1.07057751746227</c:v>
                </c:pt>
                <c:pt idx="3601">
                  <c:v>1.07184633209059</c:v>
                </c:pt>
                <c:pt idx="3602">
                  <c:v>1.0729993628337899</c:v>
                </c:pt>
                <c:pt idx="3603">
                  <c:v>1.0741757269327801</c:v>
                </c:pt>
                <c:pt idx="3604">
                  <c:v>1.07547465525567</c:v>
                </c:pt>
                <c:pt idx="3605">
                  <c:v>1.0766291907057099</c:v>
                </c:pt>
                <c:pt idx="3606">
                  <c:v>1.07787469681352</c:v>
                </c:pt>
                <c:pt idx="3607">
                  <c:v>1.0791435126836</c:v>
                </c:pt>
                <c:pt idx="3608">
                  <c:v>1.0802743857105499</c:v>
                </c:pt>
                <c:pt idx="3609">
                  <c:v>1.08145831059664</c:v>
                </c:pt>
                <c:pt idx="3610">
                  <c:v>1.0824882024899001</c:v>
                </c:pt>
                <c:pt idx="3611">
                  <c:v>1.0834786677732999</c:v>
                </c:pt>
                <c:pt idx="3612">
                  <c:v>1.0845068373406901</c:v>
                </c:pt>
                <c:pt idx="3613">
                  <c:v>1.08586369641125</c:v>
                </c:pt>
                <c:pt idx="3614">
                  <c:v>1.08688673656433</c:v>
                </c:pt>
                <c:pt idx="3615">
                  <c:v>1.0880232729638599</c:v>
                </c:pt>
                <c:pt idx="3616">
                  <c:v>1.08926616733272</c:v>
                </c:pt>
                <c:pt idx="3617">
                  <c:v>1.0903066508471899</c:v>
                </c:pt>
                <c:pt idx="3618">
                  <c:v>1.0912804935748299</c:v>
                </c:pt>
                <c:pt idx="3619">
                  <c:v>1.0926284603774501</c:v>
                </c:pt>
                <c:pt idx="3620">
                  <c:v>1.09380183089524</c:v>
                </c:pt>
                <c:pt idx="3621">
                  <c:v>1.09473857625077</c:v>
                </c:pt>
                <c:pt idx="3622">
                  <c:v>1.09574790485202</c:v>
                </c:pt>
                <c:pt idx="3623">
                  <c:v>1.09672339322666</c:v>
                </c:pt>
                <c:pt idx="3624">
                  <c:v>1.0977735224490299</c:v>
                </c:pt>
                <c:pt idx="3625">
                  <c:v>1.0987347522750399</c:v>
                </c:pt>
                <c:pt idx="3626">
                  <c:v>1.0999001727128901</c:v>
                </c:pt>
                <c:pt idx="3627">
                  <c:v>1.1008187890442001</c:v>
                </c:pt>
                <c:pt idx="3628">
                  <c:v>1.10170985853642</c:v>
                </c:pt>
                <c:pt idx="3629">
                  <c:v>1.1027898645649299</c:v>
                </c:pt>
                <c:pt idx="3630">
                  <c:v>1.1035983882223499</c:v>
                </c:pt>
                <c:pt idx="3631">
                  <c:v>1.10470255433271</c:v>
                </c:pt>
                <c:pt idx="3632">
                  <c:v>1.1057297245909701</c:v>
                </c:pt>
                <c:pt idx="3633">
                  <c:v>1.1066333825389501</c:v>
                </c:pt>
                <c:pt idx="3634">
                  <c:v>1.10742831478516</c:v>
                </c:pt>
                <c:pt idx="3635">
                  <c:v>1.1083359525849401</c:v>
                </c:pt>
                <c:pt idx="3636">
                  <c:v>1.10916235515226</c:v>
                </c:pt>
                <c:pt idx="3637">
                  <c:v>1.10989330522715</c:v>
                </c:pt>
                <c:pt idx="3638">
                  <c:v>1.1107170290003101</c:v>
                </c:pt>
                <c:pt idx="3639">
                  <c:v>1.11181411053985</c:v>
                </c:pt>
                <c:pt idx="3640">
                  <c:v>1.1125559747839899</c:v>
                </c:pt>
                <c:pt idx="3641">
                  <c:v>1.1133530506243201</c:v>
                </c:pt>
                <c:pt idx="3642">
                  <c:v>1.11432024712364</c:v>
                </c:pt>
                <c:pt idx="3643">
                  <c:v>1.11513864280035</c:v>
                </c:pt>
                <c:pt idx="3644">
                  <c:v>1.11584974328676</c:v>
                </c:pt>
                <c:pt idx="3645">
                  <c:v>1.1167927930752399</c:v>
                </c:pt>
                <c:pt idx="3646">
                  <c:v>1.1175595366706399</c:v>
                </c:pt>
                <c:pt idx="3647">
                  <c:v>1.11818718382467</c:v>
                </c:pt>
                <c:pt idx="3648">
                  <c:v>1.1191183337941699</c:v>
                </c:pt>
                <c:pt idx="3649">
                  <c:v>1.1199648519977901</c:v>
                </c:pt>
                <c:pt idx="3650">
                  <c:v>1.1206362598265101</c:v>
                </c:pt>
                <c:pt idx="3651">
                  <c:v>1.12133833703895</c:v>
                </c:pt>
                <c:pt idx="3652">
                  <c:v>1.12225154632081</c:v>
                </c:pt>
                <c:pt idx="3653">
                  <c:v>1.12284843561549</c:v>
                </c:pt>
                <c:pt idx="3654">
                  <c:v>1.1235826748112701</c:v>
                </c:pt>
                <c:pt idx="3655">
                  <c:v>1.1242815327520099</c:v>
                </c:pt>
                <c:pt idx="3656">
                  <c:v>1.1249174053470199</c:v>
                </c:pt>
                <c:pt idx="3657">
                  <c:v>1.12543105240911</c:v>
                </c:pt>
                <c:pt idx="3658">
                  <c:v>1.1262914401789399</c:v>
                </c:pt>
                <c:pt idx="3659">
                  <c:v>1.1268813647329701</c:v>
                </c:pt>
                <c:pt idx="3660">
                  <c:v>1.1274081741770099</c:v>
                </c:pt>
                <c:pt idx="3661">
                  <c:v>1.12784992872427</c:v>
                </c:pt>
                <c:pt idx="3662">
                  <c:v>1.1284311590716201</c:v>
                </c:pt>
                <c:pt idx="3663">
                  <c:v>1.1289669365311601</c:v>
                </c:pt>
                <c:pt idx="3664">
                  <c:v>1.1297045626367099</c:v>
                </c:pt>
                <c:pt idx="3665">
                  <c:v>1.13039080364008</c:v>
                </c:pt>
                <c:pt idx="3666">
                  <c:v>1.1308739225690501</c:v>
                </c:pt>
                <c:pt idx="3667">
                  <c:v>1.1312847888718001</c:v>
                </c:pt>
                <c:pt idx="3668">
                  <c:v>1.1318732900544899</c:v>
                </c:pt>
                <c:pt idx="3669">
                  <c:v>1.13236609101295</c:v>
                </c:pt>
                <c:pt idx="3670">
                  <c:v>1.1329657621681599</c:v>
                </c:pt>
                <c:pt idx="3671">
                  <c:v>1.13360325247048</c:v>
                </c:pt>
                <c:pt idx="3672">
                  <c:v>1.1340536180262699</c:v>
                </c:pt>
                <c:pt idx="3673">
                  <c:v>1.1345134691024701</c:v>
                </c:pt>
                <c:pt idx="3674">
                  <c:v>1.1349761846164801</c:v>
                </c:pt>
                <c:pt idx="3675">
                  <c:v>1.1353935953229599</c:v>
                </c:pt>
                <c:pt idx="3676">
                  <c:v>1.13581482134759</c:v>
                </c:pt>
                <c:pt idx="3677">
                  <c:v>1.1363360484441101</c:v>
                </c:pt>
                <c:pt idx="3678">
                  <c:v>1.13659319467842</c:v>
                </c:pt>
                <c:pt idx="3679">
                  <c:v>1.1368277274692999</c:v>
                </c:pt>
                <c:pt idx="3680">
                  <c:v>1.1373883252963399</c:v>
                </c:pt>
                <c:pt idx="3681">
                  <c:v>1.1376889881803001</c:v>
                </c:pt>
                <c:pt idx="3682">
                  <c:v>1.138035558785</c:v>
                </c:pt>
                <c:pt idx="3683">
                  <c:v>1.13846601514766</c:v>
                </c:pt>
                <c:pt idx="3684">
                  <c:v>1.1388460062444199</c:v>
                </c:pt>
                <c:pt idx="3685">
                  <c:v>1.1391409294058801</c:v>
                </c:pt>
                <c:pt idx="3686">
                  <c:v>1.1393798344458099</c:v>
                </c:pt>
                <c:pt idx="3687">
                  <c:v>1.1395929924522801</c:v>
                </c:pt>
                <c:pt idx="3688">
                  <c:v>1.1397910558928901</c:v>
                </c:pt>
                <c:pt idx="3689">
                  <c:v>1.13989746849984</c:v>
                </c:pt>
                <c:pt idx="3690">
                  <c:v>1.1404720457891599</c:v>
                </c:pt>
                <c:pt idx="3691">
                  <c:v>1.1404872899875</c:v>
                </c:pt>
                <c:pt idx="3692">
                  <c:v>1.1406293924277</c:v>
                </c:pt>
                <c:pt idx="3693">
                  <c:v>1.14095782364408</c:v>
                </c:pt>
                <c:pt idx="3694">
                  <c:v>1.14095710869878</c:v>
                </c:pt>
                <c:pt idx="3695">
                  <c:v>1.1410820443804</c:v>
                </c:pt>
                <c:pt idx="3696">
                  <c:v>1.14135011595984</c:v>
                </c:pt>
                <c:pt idx="3697">
                  <c:v>1.1414449003835501</c:v>
                </c:pt>
                <c:pt idx="3698">
                  <c:v>1.1413739705458199</c:v>
                </c:pt>
                <c:pt idx="3699">
                  <c:v>1.14173850448181</c:v>
                </c:pt>
                <c:pt idx="3700">
                  <c:v>1.1418302860111</c:v>
                </c:pt>
                <c:pt idx="3701">
                  <c:v>1.1417096760123899</c:v>
                </c:pt>
                <c:pt idx="3702">
                  <c:v>1.1416430150468999</c:v>
                </c:pt>
                <c:pt idx="3703">
                  <c:v>1.1418226916963801</c:v>
                </c:pt>
                <c:pt idx="3704">
                  <c:v>1.1416735944027601</c:v>
                </c:pt>
                <c:pt idx="3705">
                  <c:v>1.14165890527268</c:v>
                </c:pt>
                <c:pt idx="3706">
                  <c:v>1.1418409297863601</c:v>
                </c:pt>
                <c:pt idx="3707">
                  <c:v>1.1417195902516399</c:v>
                </c:pt>
                <c:pt idx="3708">
                  <c:v>1.1416569650173101</c:v>
                </c:pt>
                <c:pt idx="3709">
                  <c:v>1.14166760382552</c:v>
                </c:pt>
                <c:pt idx="3710">
                  <c:v>1.1414356483146499</c:v>
                </c:pt>
                <c:pt idx="3711">
                  <c:v>1.1413100880260201</c:v>
                </c:pt>
                <c:pt idx="3712">
                  <c:v>1.1409630471219601</c:v>
                </c:pt>
                <c:pt idx="3713">
                  <c:v>1.14072618292023</c:v>
                </c:pt>
                <c:pt idx="3714">
                  <c:v>1.1404913247873301</c:v>
                </c:pt>
                <c:pt idx="3715">
                  <c:v>1.1403521404912</c:v>
                </c:pt>
                <c:pt idx="3716">
                  <c:v>1.14007440333564</c:v>
                </c:pt>
                <c:pt idx="3717">
                  <c:v>1.1397003773599801</c:v>
                </c:pt>
                <c:pt idx="3718">
                  <c:v>1.1393583814303001</c:v>
                </c:pt>
                <c:pt idx="3719">
                  <c:v>1.1392343314364499</c:v>
                </c:pt>
                <c:pt idx="3720">
                  <c:v>1.1388923817624601</c:v>
                </c:pt>
                <c:pt idx="3721">
                  <c:v>1.1385137783363399</c:v>
                </c:pt>
                <c:pt idx="3722">
                  <c:v>1.13832417409867</c:v>
                </c:pt>
                <c:pt idx="3723">
                  <c:v>1.13789870341618</c:v>
                </c:pt>
                <c:pt idx="3724">
                  <c:v>1.13737249126037</c:v>
                </c:pt>
                <c:pt idx="3725">
                  <c:v>1.1370099953686099</c:v>
                </c:pt>
                <c:pt idx="3726">
                  <c:v>1.1363591762880401</c:v>
                </c:pt>
                <c:pt idx="3727">
                  <c:v>1.1359963594004401</c:v>
                </c:pt>
                <c:pt idx="3728">
                  <c:v>1.1355991614982399</c:v>
                </c:pt>
                <c:pt idx="3729">
                  <c:v>1.1350984483336399</c:v>
                </c:pt>
                <c:pt idx="3730">
                  <c:v>1.13438237768908</c:v>
                </c:pt>
                <c:pt idx="3731">
                  <c:v>1.13391836049925</c:v>
                </c:pt>
                <c:pt idx="3732">
                  <c:v>1.1332666720017399</c:v>
                </c:pt>
                <c:pt idx="3733">
                  <c:v>1.1325248250116899</c:v>
                </c:pt>
                <c:pt idx="3734">
                  <c:v>1.13180468526627</c:v>
                </c:pt>
                <c:pt idx="3735">
                  <c:v>1.13135169632732</c:v>
                </c:pt>
                <c:pt idx="3736">
                  <c:v>1.13071155920624</c:v>
                </c:pt>
                <c:pt idx="3737">
                  <c:v>1.12967967769751</c:v>
                </c:pt>
                <c:pt idx="3738">
                  <c:v>1.1288923248648599</c:v>
                </c:pt>
                <c:pt idx="3739">
                  <c:v>1.1281507872045</c:v>
                </c:pt>
                <c:pt idx="3740">
                  <c:v>1.12729884218424</c:v>
                </c:pt>
                <c:pt idx="3741">
                  <c:v>1.12666359854241</c:v>
                </c:pt>
                <c:pt idx="3742">
                  <c:v>1.1256420612335101</c:v>
                </c:pt>
                <c:pt idx="3743">
                  <c:v>1.12482527364045</c:v>
                </c:pt>
                <c:pt idx="3744">
                  <c:v>1.12409027821073</c:v>
                </c:pt>
                <c:pt idx="3745">
                  <c:v>1.1231588168690501</c:v>
                </c:pt>
                <c:pt idx="3746">
                  <c:v>1.12209321775783</c:v>
                </c:pt>
                <c:pt idx="3747">
                  <c:v>1.12112596041212</c:v>
                </c:pt>
                <c:pt idx="3748">
                  <c:v>1.1202199853335799</c:v>
                </c:pt>
                <c:pt idx="3749">
                  <c:v>1.11927593126892</c:v>
                </c:pt>
                <c:pt idx="3750">
                  <c:v>1.11820808642854</c:v>
                </c:pt>
                <c:pt idx="3751">
                  <c:v>1.11725441801051</c:v>
                </c:pt>
                <c:pt idx="3752">
                  <c:v>1.1161790856470599</c:v>
                </c:pt>
                <c:pt idx="3753">
                  <c:v>1.11503491550684</c:v>
                </c:pt>
                <c:pt idx="3754">
                  <c:v>1.1141163861999901</c:v>
                </c:pt>
                <c:pt idx="3755">
                  <c:v>1.11288415299107</c:v>
                </c:pt>
                <c:pt idx="3756">
                  <c:v>1.1116028018295701</c:v>
                </c:pt>
                <c:pt idx="3757">
                  <c:v>1.1103538442403</c:v>
                </c:pt>
                <c:pt idx="3758">
                  <c:v>1.1090880455449199</c:v>
                </c:pt>
                <c:pt idx="3759">
                  <c:v>1.1076632632563399</c:v>
                </c:pt>
                <c:pt idx="3760">
                  <c:v>1.1064256305495901</c:v>
                </c:pt>
                <c:pt idx="3761">
                  <c:v>1.1051259363690999</c:v>
                </c:pt>
                <c:pt idx="3762">
                  <c:v>1.1036179366832</c:v>
                </c:pt>
                <c:pt idx="3763">
                  <c:v>1.1022359191750399</c:v>
                </c:pt>
                <c:pt idx="3764">
                  <c:v>1.1006832116593901</c:v>
                </c:pt>
                <c:pt idx="3765">
                  <c:v>1.0992725277319499</c:v>
                </c:pt>
                <c:pt idx="3766">
                  <c:v>1.09785304125398</c:v>
                </c:pt>
                <c:pt idx="3767">
                  <c:v>1.09649410409232</c:v>
                </c:pt>
                <c:pt idx="3768">
                  <c:v>1.0947753169263299</c:v>
                </c:pt>
                <c:pt idx="3769">
                  <c:v>1.0931911186004599</c:v>
                </c:pt>
                <c:pt idx="3770">
                  <c:v>1.0918954641868599</c:v>
                </c:pt>
                <c:pt idx="3771">
                  <c:v>1.09023801454652</c:v>
                </c:pt>
                <c:pt idx="3772">
                  <c:v>1.0885829515755101</c:v>
                </c:pt>
                <c:pt idx="3773">
                  <c:v>1.0869860658422099</c:v>
                </c:pt>
                <c:pt idx="3774">
                  <c:v>1.0853968694185201</c:v>
                </c:pt>
                <c:pt idx="3775">
                  <c:v>1.08351843059062</c:v>
                </c:pt>
                <c:pt idx="3776">
                  <c:v>1.0818377820153999</c:v>
                </c:pt>
                <c:pt idx="3777">
                  <c:v>1.08003746842344</c:v>
                </c:pt>
                <c:pt idx="3778">
                  <c:v>1.0782071019833199</c:v>
                </c:pt>
                <c:pt idx="3779">
                  <c:v>1.07658340440442</c:v>
                </c:pt>
                <c:pt idx="3780">
                  <c:v>1.0747831026092201</c:v>
                </c:pt>
                <c:pt idx="3781">
                  <c:v>1.0728811357791199</c:v>
                </c:pt>
                <c:pt idx="3782">
                  <c:v>1.0709724640473699</c:v>
                </c:pt>
                <c:pt idx="3783">
                  <c:v>1.0692609731728799</c:v>
                </c:pt>
                <c:pt idx="3784">
                  <c:v>1.0671474528210501</c:v>
                </c:pt>
                <c:pt idx="3785">
                  <c:v>1.0651942803630301</c:v>
                </c:pt>
                <c:pt idx="3786">
                  <c:v>1.0632866887996499</c:v>
                </c:pt>
                <c:pt idx="3787">
                  <c:v>1.06118707420925</c:v>
                </c:pt>
                <c:pt idx="3788">
                  <c:v>1.0590769794459101</c:v>
                </c:pt>
                <c:pt idx="3789">
                  <c:v>1.0568098680426601</c:v>
                </c:pt>
                <c:pt idx="3790">
                  <c:v>1.0547226720179099</c:v>
                </c:pt>
                <c:pt idx="3791">
                  <c:v>1.0525496366123299</c:v>
                </c:pt>
                <c:pt idx="3792">
                  <c:v>1.05053291314592</c:v>
                </c:pt>
                <c:pt idx="3793">
                  <c:v>1.0483297531803399</c:v>
                </c:pt>
                <c:pt idx="3794">
                  <c:v>1.04611125743637</c:v>
                </c:pt>
                <c:pt idx="3795">
                  <c:v>1.0437881530572899</c:v>
                </c:pt>
                <c:pt idx="3796">
                  <c:v>1.0415120013058199</c:v>
                </c:pt>
                <c:pt idx="3797">
                  <c:v>1.03916263114661</c:v>
                </c:pt>
                <c:pt idx="3798">
                  <c:v>1.0368210266654601</c:v>
                </c:pt>
                <c:pt idx="3799">
                  <c:v>1.03460085454086</c:v>
                </c:pt>
                <c:pt idx="3800">
                  <c:v>1.03214553495248</c:v>
                </c:pt>
                <c:pt idx="3801">
                  <c:v>1.02975214831531</c:v>
                </c:pt>
                <c:pt idx="3802">
                  <c:v>1.0273921703919699</c:v>
                </c:pt>
                <c:pt idx="3803">
                  <c:v>1.0250080628320499</c:v>
                </c:pt>
                <c:pt idx="3804">
                  <c:v>1.0224187814940999</c:v>
                </c:pt>
                <c:pt idx="3805">
                  <c:v>1.0201221782093199</c:v>
                </c:pt>
                <c:pt idx="3806">
                  <c:v>1.0175856103499701</c:v>
                </c:pt>
                <c:pt idx="3807">
                  <c:v>1.0148154670993399</c:v>
                </c:pt>
                <c:pt idx="3808">
                  <c:v>1.01226328934232</c:v>
                </c:pt>
                <c:pt idx="3809">
                  <c:v>1.00979242815325</c:v>
                </c:pt>
                <c:pt idx="3810">
                  <c:v>1.0070096074293</c:v>
                </c:pt>
                <c:pt idx="3811">
                  <c:v>1.0043620870759</c:v>
                </c:pt>
                <c:pt idx="3812">
                  <c:v>1.001811937429</c:v>
                </c:pt>
                <c:pt idx="3813">
                  <c:v>0.99888050432006303</c:v>
                </c:pt>
                <c:pt idx="3814">
                  <c:v>0.99612527402738604</c:v>
                </c:pt>
                <c:pt idx="3815">
                  <c:v>0.99317947092155201</c:v>
                </c:pt>
                <c:pt idx="3816">
                  <c:v>0.99037412336717101</c:v>
                </c:pt>
                <c:pt idx="3817">
                  <c:v>0.98745856868723902</c:v>
                </c:pt>
                <c:pt idx="3818">
                  <c:v>0.98485437221825101</c:v>
                </c:pt>
                <c:pt idx="3819">
                  <c:v>0.98197420531262802</c:v>
                </c:pt>
                <c:pt idx="3820">
                  <c:v>0.97890421934425798</c:v>
                </c:pt>
                <c:pt idx="3821">
                  <c:v>0.97617742201933999</c:v>
                </c:pt>
                <c:pt idx="3822">
                  <c:v>0.97305799648165703</c:v>
                </c:pt>
                <c:pt idx="3823">
                  <c:v>0.97009538145114704</c:v>
                </c:pt>
                <c:pt idx="3824">
                  <c:v>0.96725130919366897</c:v>
                </c:pt>
                <c:pt idx="3825">
                  <c:v>0.96423828291396296</c:v>
                </c:pt>
                <c:pt idx="3826">
                  <c:v>0.96109894290566</c:v>
                </c:pt>
                <c:pt idx="3827">
                  <c:v>0.95792851783335198</c:v>
                </c:pt>
                <c:pt idx="3828">
                  <c:v>0.95496152341365603</c:v>
                </c:pt>
                <c:pt idx="3829">
                  <c:v>0.95176654340078504</c:v>
                </c:pt>
                <c:pt idx="3830">
                  <c:v>0.948416535432138</c:v>
                </c:pt>
                <c:pt idx="3831">
                  <c:v>0.94544557668268603</c:v>
                </c:pt>
                <c:pt idx="3832">
                  <c:v>0.94217805191874504</c:v>
                </c:pt>
                <c:pt idx="3833">
                  <c:v>0.93874315482874504</c:v>
                </c:pt>
                <c:pt idx="3834">
                  <c:v>0.93565489351749398</c:v>
                </c:pt>
                <c:pt idx="3835">
                  <c:v>0.93238143188257805</c:v>
                </c:pt>
                <c:pt idx="3836">
                  <c:v>0.92908974550664403</c:v>
                </c:pt>
                <c:pt idx="3837">
                  <c:v>0.925982500669569</c:v>
                </c:pt>
                <c:pt idx="3838">
                  <c:v>0.92255178866229803</c:v>
                </c:pt>
                <c:pt idx="3839">
                  <c:v>0.91895709559321204</c:v>
                </c:pt>
                <c:pt idx="3840">
                  <c:v>0.91558714583516099</c:v>
                </c:pt>
                <c:pt idx="3841">
                  <c:v>0.91209597606211801</c:v>
                </c:pt>
                <c:pt idx="3842">
                  <c:v>0.908586834246911</c:v>
                </c:pt>
                <c:pt idx="3843">
                  <c:v>0.90503070876001901</c:v>
                </c:pt>
                <c:pt idx="3844">
                  <c:v>0.901718125989039</c:v>
                </c:pt>
                <c:pt idx="3845">
                  <c:v>0.89809404158343697</c:v>
                </c:pt>
                <c:pt idx="3846">
                  <c:v>0.89449711578587598</c:v>
                </c:pt>
                <c:pt idx="3847">
                  <c:v>0.89095226364830804</c:v>
                </c:pt>
                <c:pt idx="3848">
                  <c:v>0.88717547369499805</c:v>
                </c:pt>
                <c:pt idx="3849">
                  <c:v>0.88356830521176</c:v>
                </c:pt>
                <c:pt idx="3850">
                  <c:v>0.88020962600906505</c:v>
                </c:pt>
                <c:pt idx="3851">
                  <c:v>0.87649312304953797</c:v>
                </c:pt>
                <c:pt idx="3852">
                  <c:v>0.87267483895023301</c:v>
                </c:pt>
                <c:pt idx="3853">
                  <c:v>0.86927048210054403</c:v>
                </c:pt>
                <c:pt idx="3854">
                  <c:v>0.86535117837289699</c:v>
                </c:pt>
                <c:pt idx="3855">
                  <c:v>0.86151569026211705</c:v>
                </c:pt>
                <c:pt idx="3856">
                  <c:v>0.857781918408967</c:v>
                </c:pt>
                <c:pt idx="3857">
                  <c:v>0.85404919212063202</c:v>
                </c:pt>
                <c:pt idx="3858">
                  <c:v>0.850181537369888</c:v>
                </c:pt>
                <c:pt idx="3859">
                  <c:v>0.84629405910770195</c:v>
                </c:pt>
                <c:pt idx="3860">
                  <c:v>0.84253009750197005</c:v>
                </c:pt>
                <c:pt idx="3861">
                  <c:v>0.83857210197796295</c:v>
                </c:pt>
                <c:pt idx="3862">
                  <c:v>0.83461269518981396</c:v>
                </c:pt>
                <c:pt idx="3863">
                  <c:v>0.83086340532948399</c:v>
                </c:pt>
                <c:pt idx="3864">
                  <c:v>0.82687245123088104</c:v>
                </c:pt>
                <c:pt idx="3865">
                  <c:v>0.82295682529607805</c:v>
                </c:pt>
                <c:pt idx="3866">
                  <c:v>0.81879624258726602</c:v>
                </c:pt>
                <c:pt idx="3867">
                  <c:v>0.81466320157050698</c:v>
                </c:pt>
                <c:pt idx="3868">
                  <c:v>0.81074392112592697</c:v>
                </c:pt>
                <c:pt idx="3869">
                  <c:v>0.80687726568430396</c:v>
                </c:pt>
                <c:pt idx="3870">
                  <c:v>0.80272599185506599</c:v>
                </c:pt>
                <c:pt idx="3871">
                  <c:v>0.79857346322387401</c:v>
                </c:pt>
                <c:pt idx="3872">
                  <c:v>0.79462830318758604</c:v>
                </c:pt>
                <c:pt idx="3873">
                  <c:v>0.79063640193392504</c:v>
                </c:pt>
                <c:pt idx="3874">
                  <c:v>0.78637641823539906</c:v>
                </c:pt>
                <c:pt idx="3875">
                  <c:v>0.78230337332933697</c:v>
                </c:pt>
                <c:pt idx="3876">
                  <c:v>0.77810936359067795</c:v>
                </c:pt>
                <c:pt idx="3877">
                  <c:v>0.77410189434885901</c:v>
                </c:pt>
                <c:pt idx="3878">
                  <c:v>0.76977969504271604</c:v>
                </c:pt>
                <c:pt idx="3879">
                  <c:v>0.76565027516335205</c:v>
                </c:pt>
                <c:pt idx="3880">
                  <c:v>0.76145761677374502</c:v>
                </c:pt>
                <c:pt idx="3881">
                  <c:v>0.75708896728853203</c:v>
                </c:pt>
                <c:pt idx="3882">
                  <c:v>0.753121607160815</c:v>
                </c:pt>
                <c:pt idx="3883">
                  <c:v>0.74892061172673996</c:v>
                </c:pt>
                <c:pt idx="3884">
                  <c:v>0.74463715218007298</c:v>
                </c:pt>
                <c:pt idx="3885">
                  <c:v>0.74048160544285901</c:v>
                </c:pt>
                <c:pt idx="3886">
                  <c:v>0.736235901868591</c:v>
                </c:pt>
                <c:pt idx="3887">
                  <c:v>0.73204190501322397</c:v>
                </c:pt>
                <c:pt idx="3888">
                  <c:v>0.72787574631607199</c:v>
                </c:pt>
                <c:pt idx="3889">
                  <c:v>0.723565028980375</c:v>
                </c:pt>
                <c:pt idx="3890">
                  <c:v>0.71917603184158396</c:v>
                </c:pt>
                <c:pt idx="3891">
                  <c:v>0.71477113245055002</c:v>
                </c:pt>
                <c:pt idx="3892">
                  <c:v>0.71058405532191005</c:v>
                </c:pt>
                <c:pt idx="3893">
                  <c:v>0.70614749845117197</c:v>
                </c:pt>
                <c:pt idx="3894">
                  <c:v>0.70177885207036805</c:v>
                </c:pt>
                <c:pt idx="3895">
                  <c:v>0.69766699693475998</c:v>
                </c:pt>
                <c:pt idx="3896">
                  <c:v>0.69335208165769802</c:v>
                </c:pt>
                <c:pt idx="3897">
                  <c:v>0.68892479889715896</c:v>
                </c:pt>
                <c:pt idx="3898">
                  <c:v>0.684872939096143</c:v>
                </c:pt>
                <c:pt idx="3899">
                  <c:v>0.68051622388884403</c:v>
                </c:pt>
                <c:pt idx="3900">
                  <c:v>0.67623109556734395</c:v>
                </c:pt>
                <c:pt idx="3901">
                  <c:v>0.67203144604960796</c:v>
                </c:pt>
                <c:pt idx="3902">
                  <c:v>0.66759588134785297</c:v>
                </c:pt>
                <c:pt idx="3903">
                  <c:v>0.66330016140515502</c:v>
                </c:pt>
                <c:pt idx="3904">
                  <c:v>0.65898684582983502</c:v>
                </c:pt>
                <c:pt idx="3905">
                  <c:v>0.65458904470627499</c:v>
                </c:pt>
                <c:pt idx="3906">
                  <c:v>0.65012765256688099</c:v>
                </c:pt>
                <c:pt idx="3907">
                  <c:v>0.64574737024183104</c:v>
                </c:pt>
                <c:pt idx="3908">
                  <c:v>0.64135919557884402</c:v>
                </c:pt>
                <c:pt idx="3909">
                  <c:v>0.63685738636801803</c:v>
                </c:pt>
                <c:pt idx="3910">
                  <c:v>0.63240587323283004</c:v>
                </c:pt>
                <c:pt idx="3911">
                  <c:v>0.62812938525651496</c:v>
                </c:pt>
                <c:pt idx="3912">
                  <c:v>0.62344594812020604</c:v>
                </c:pt>
                <c:pt idx="3913">
                  <c:v>0.618896739557385</c:v>
                </c:pt>
                <c:pt idx="3914">
                  <c:v>0.61454494375114699</c:v>
                </c:pt>
                <c:pt idx="3915">
                  <c:v>0.60994045793389196</c:v>
                </c:pt>
                <c:pt idx="3916">
                  <c:v>0.605210257228462</c:v>
                </c:pt>
                <c:pt idx="3917">
                  <c:v>0.60049901731932998</c:v>
                </c:pt>
                <c:pt idx="3918">
                  <c:v>0.59594579615319798</c:v>
                </c:pt>
                <c:pt idx="3919">
                  <c:v>0.59118586809684803</c:v>
                </c:pt>
                <c:pt idx="3920">
                  <c:v>0.58662269279981505</c:v>
                </c:pt>
                <c:pt idx="3921">
                  <c:v>0.581967117420087</c:v>
                </c:pt>
                <c:pt idx="3922">
                  <c:v>0.57714449645330601</c:v>
                </c:pt>
                <c:pt idx="3923">
                  <c:v>0.57246241765096695</c:v>
                </c:pt>
                <c:pt idx="3924">
                  <c:v>0.56771803864588199</c:v>
                </c:pt>
                <c:pt idx="3925">
                  <c:v>0.56283246989672298</c:v>
                </c:pt>
                <c:pt idx="3926">
                  <c:v>0.55793630486974899</c:v>
                </c:pt>
                <c:pt idx="3927">
                  <c:v>0.55320088006556201</c:v>
                </c:pt>
                <c:pt idx="3928">
                  <c:v>0.54826927107448298</c:v>
                </c:pt>
                <c:pt idx="3929">
                  <c:v>0.54327333082134399</c:v>
                </c:pt>
                <c:pt idx="3930">
                  <c:v>0.53845470584929001</c:v>
                </c:pt>
                <c:pt idx="3931">
                  <c:v>0.53345581128572395</c:v>
                </c:pt>
                <c:pt idx="3932">
                  <c:v>0.52829594723880102</c:v>
                </c:pt>
                <c:pt idx="3933">
                  <c:v>0.52335965012510599</c:v>
                </c:pt>
                <c:pt idx="3934">
                  <c:v>0.51819510556136505</c:v>
                </c:pt>
                <c:pt idx="3935">
                  <c:v>0.51296627723301402</c:v>
                </c:pt>
                <c:pt idx="3936">
                  <c:v>0.50771253587056997</c:v>
                </c:pt>
                <c:pt idx="3937">
                  <c:v>0.50244693178683497</c:v>
                </c:pt>
                <c:pt idx="3938">
                  <c:v>0.49497954058460802</c:v>
                </c:pt>
                <c:pt idx="3939">
                  <c:v>0.48717111380149802</c:v>
                </c:pt>
                <c:pt idx="3940">
                  <c:v>0.48163279751812899</c:v>
                </c:pt>
                <c:pt idx="3941">
                  <c:v>0.47603814584065102</c:v>
                </c:pt>
                <c:pt idx="3942">
                  <c:v>0.470427760854363</c:v>
                </c:pt>
                <c:pt idx="3943">
                  <c:v>0.46490194664026202</c:v>
                </c:pt>
                <c:pt idx="3944">
                  <c:v>0.45928288064896799</c:v>
                </c:pt>
                <c:pt idx="3945">
                  <c:v>0.45384891734768801</c:v>
                </c:pt>
                <c:pt idx="3946">
                  <c:v>0.44812074474369401</c:v>
                </c:pt>
                <c:pt idx="3947">
                  <c:v>0.44231081986799797</c:v>
                </c:pt>
                <c:pt idx="3948">
                  <c:v>0.436693417839705</c:v>
                </c:pt>
                <c:pt idx="3949">
                  <c:v>0.43089870363473798</c:v>
                </c:pt>
                <c:pt idx="3950">
                  <c:v>0.42503635507697701</c:v>
                </c:pt>
                <c:pt idx="3951">
                  <c:v>0.41918381582945402</c:v>
                </c:pt>
                <c:pt idx="3952">
                  <c:v>0.41341715026646603</c:v>
                </c:pt>
                <c:pt idx="3953">
                  <c:v>0.40745959818984001</c:v>
                </c:pt>
                <c:pt idx="3954">
                  <c:v>0.40143078317244701</c:v>
                </c:pt>
                <c:pt idx="3955">
                  <c:v>0.39554057984302299</c:v>
                </c:pt>
                <c:pt idx="3956">
                  <c:v>0.38949046183066999</c:v>
                </c:pt>
                <c:pt idx="3957">
                  <c:v>0.383389941183849</c:v>
                </c:pt>
                <c:pt idx="3958">
                  <c:v>0.37752606347203099</c:v>
                </c:pt>
                <c:pt idx="3959">
                  <c:v>0.37136946191700698</c:v>
                </c:pt>
                <c:pt idx="3960">
                  <c:v>0.36523764200198</c:v>
                </c:pt>
                <c:pt idx="3961">
                  <c:v>0.35923573568773798</c:v>
                </c:pt>
                <c:pt idx="3962">
                  <c:v>0.35313391367283897</c:v>
                </c:pt>
                <c:pt idx="3963">
                  <c:v>0.34692870577176299</c:v>
                </c:pt>
                <c:pt idx="3964">
                  <c:v>0.340958347388854</c:v>
                </c:pt>
                <c:pt idx="3965">
                  <c:v>0.33485604054294499</c:v>
                </c:pt>
                <c:pt idx="3966">
                  <c:v>0.32881662234043002</c:v>
                </c:pt>
                <c:pt idx="3967">
                  <c:v>0.322666373724738</c:v>
                </c:pt>
                <c:pt idx="3968">
                  <c:v>0.31659445624487997</c:v>
                </c:pt>
                <c:pt idx="3969">
                  <c:v>0.31062757138473102</c:v>
                </c:pt>
                <c:pt idx="3970">
                  <c:v>0.30473387699263699</c:v>
                </c:pt>
                <c:pt idx="3971">
                  <c:v>0.29899028067787498</c:v>
                </c:pt>
                <c:pt idx="3972">
                  <c:v>0.29307485496004299</c:v>
                </c:pt>
                <c:pt idx="3973">
                  <c:v>0.28725765172081602</c:v>
                </c:pt>
                <c:pt idx="3974">
                  <c:v>0.28170555434189598</c:v>
                </c:pt>
                <c:pt idx="3975">
                  <c:v>0.275988251979772</c:v>
                </c:pt>
                <c:pt idx="3976">
                  <c:v>0.27037378679960899</c:v>
                </c:pt>
                <c:pt idx="3977">
                  <c:v>0.26499434676952599</c:v>
                </c:pt>
                <c:pt idx="3978">
                  <c:v>0.25956192178030701</c:v>
                </c:pt>
                <c:pt idx="3979">
                  <c:v>0.25410552796286801</c:v>
                </c:pt>
                <c:pt idx="3980">
                  <c:v>0.24891782932293799</c:v>
                </c:pt>
                <c:pt idx="3981">
                  <c:v>0.243757301165411</c:v>
                </c:pt>
                <c:pt idx="3982">
                  <c:v>0.23856767655039801</c:v>
                </c:pt>
                <c:pt idx="3983">
                  <c:v>0.23354902095161201</c:v>
                </c:pt>
                <c:pt idx="3984">
                  <c:v>0.228653604319939</c:v>
                </c:pt>
                <c:pt idx="3985">
                  <c:v>0.22372674422028099</c:v>
                </c:pt>
                <c:pt idx="3986">
                  <c:v>0.218918195615212</c:v>
                </c:pt>
                <c:pt idx="3987">
                  <c:v>0.21431865923417001</c:v>
                </c:pt>
                <c:pt idx="3988">
                  <c:v>0.20967945945449101</c:v>
                </c:pt>
                <c:pt idx="3989">
                  <c:v>0.20510614508142</c:v>
                </c:pt>
                <c:pt idx="3990">
                  <c:v>0.20087159176667399</c:v>
                </c:pt>
                <c:pt idx="3991">
                  <c:v>0.196473193898175</c:v>
                </c:pt>
                <c:pt idx="3992">
                  <c:v>0.192234660110746</c:v>
                </c:pt>
                <c:pt idx="3993">
                  <c:v>0.188001619436859</c:v>
                </c:pt>
                <c:pt idx="3994">
                  <c:v>0.18391947378001899</c:v>
                </c:pt>
                <c:pt idx="3995">
                  <c:v>0.17998322828983199</c:v>
                </c:pt>
                <c:pt idx="3996">
                  <c:v>0.17623662711897101</c:v>
                </c:pt>
                <c:pt idx="3997">
                  <c:v>0.17254076878695301</c:v>
                </c:pt>
                <c:pt idx="3998">
                  <c:v>0.16883669688831901</c:v>
                </c:pt>
                <c:pt idx="3999">
                  <c:v>0.165341419594672</c:v>
                </c:pt>
                <c:pt idx="4000">
                  <c:v>0.16193665676595001</c:v>
                </c:pt>
                <c:pt idx="4001">
                  <c:v>0.158489538899933</c:v>
                </c:pt>
                <c:pt idx="4002">
                  <c:v>0.15528011888575999</c:v>
                </c:pt>
                <c:pt idx="4003">
                  <c:v>0.15222932782489701</c:v>
                </c:pt>
                <c:pt idx="4004">
                  <c:v>0.14908754934246299</c:v>
                </c:pt>
                <c:pt idx="4005">
                  <c:v>0.146045535686426</c:v>
                </c:pt>
                <c:pt idx="4006">
                  <c:v>0.14332702449367701</c:v>
                </c:pt>
                <c:pt idx="4007">
                  <c:v>0.14046717873619199</c:v>
                </c:pt>
                <c:pt idx="4008">
                  <c:v>0.137697134516201</c:v>
                </c:pt>
                <c:pt idx="4009">
                  <c:v>0.13520810085659199</c:v>
                </c:pt>
                <c:pt idx="4010">
                  <c:v>0.13261870748828999</c:v>
                </c:pt>
                <c:pt idx="4011">
                  <c:v>0.13009035078963799</c:v>
                </c:pt>
                <c:pt idx="4012">
                  <c:v>0.12776409058521199</c:v>
                </c:pt>
                <c:pt idx="4013">
                  <c:v>0.125462527542064</c:v>
                </c:pt>
                <c:pt idx="4014">
                  <c:v>0.12317644342935299</c:v>
                </c:pt>
                <c:pt idx="4015">
                  <c:v>0.121071067871525</c:v>
                </c:pt>
                <c:pt idx="4016">
                  <c:v>0.11907284497283301</c:v>
                </c:pt>
                <c:pt idx="4017">
                  <c:v>0.11703798741412599</c:v>
                </c:pt>
                <c:pt idx="4018">
                  <c:v>0.11505870994490799</c:v>
                </c:pt>
                <c:pt idx="4019">
                  <c:v>0.113153930481833</c:v>
                </c:pt>
                <c:pt idx="4020">
                  <c:v>0.111359050963073</c:v>
                </c:pt>
                <c:pt idx="4021">
                  <c:v>0.109602582136478</c:v>
                </c:pt>
                <c:pt idx="4022">
                  <c:v>0.108161985330904</c:v>
                </c:pt>
                <c:pt idx="4023">
                  <c:v>0.10654950203994901</c:v>
                </c:pt>
                <c:pt idx="4024">
                  <c:v>0.10497518768534</c:v>
                </c:pt>
                <c:pt idx="4025">
                  <c:v>0.103579429754366</c:v>
                </c:pt>
                <c:pt idx="4026">
                  <c:v>0.102155415612893</c:v>
                </c:pt>
                <c:pt idx="4027">
                  <c:v>0.10073171144661699</c:v>
                </c:pt>
                <c:pt idx="4028">
                  <c:v>9.9505640605154197E-2</c:v>
                </c:pt>
                <c:pt idx="4029">
                  <c:v>9.8267387676363296E-2</c:v>
                </c:pt>
                <c:pt idx="4030">
                  <c:v>9.7014621540438203E-2</c:v>
                </c:pt>
                <c:pt idx="4031">
                  <c:v>9.5812441121476605E-2</c:v>
                </c:pt>
                <c:pt idx="4032">
                  <c:v>9.4730085906727796E-2</c:v>
                </c:pt>
                <c:pt idx="4033">
                  <c:v>9.3566089499896907E-2</c:v>
                </c:pt>
                <c:pt idx="4034">
                  <c:v>9.2525973741430595E-2</c:v>
                </c:pt>
                <c:pt idx="4035">
                  <c:v>9.1636495819936201E-2</c:v>
                </c:pt>
                <c:pt idx="4036">
                  <c:v>9.0580619599980303E-2</c:v>
                </c:pt>
                <c:pt idx="4037">
                  <c:v>8.9596738088099703E-2</c:v>
                </c:pt>
                <c:pt idx="4038">
                  <c:v>8.8797022782576202E-2</c:v>
                </c:pt>
                <c:pt idx="4039">
                  <c:v>8.7871911140003395E-2</c:v>
                </c:pt>
                <c:pt idx="4040">
                  <c:v>8.6973690097996104E-2</c:v>
                </c:pt>
                <c:pt idx="4041">
                  <c:v>8.6305209066873903E-2</c:v>
                </c:pt>
                <c:pt idx="4042">
                  <c:v>8.5471448895987095E-2</c:v>
                </c:pt>
                <c:pt idx="4043">
                  <c:v>8.46289097292659E-2</c:v>
                </c:pt>
                <c:pt idx="4044">
                  <c:v>8.37694781715633E-2</c:v>
                </c:pt>
                <c:pt idx="4045">
                  <c:v>8.30224280783258E-2</c:v>
                </c:pt>
                <c:pt idx="4046">
                  <c:v>8.2287162296894006E-2</c:v>
                </c:pt>
                <c:pt idx="4047">
                  <c:v>8.1649661898457598E-2</c:v>
                </c:pt>
                <c:pt idx="4048">
                  <c:v>8.1122844654600998E-2</c:v>
                </c:pt>
                <c:pt idx="4049">
                  <c:v>8.0425644720283795E-2</c:v>
                </c:pt>
                <c:pt idx="4050">
                  <c:v>7.9803763694751007E-2</c:v>
                </c:pt>
                <c:pt idx="4051">
                  <c:v>7.9310504059928399E-2</c:v>
                </c:pt>
                <c:pt idx="4052">
                  <c:v>7.8702169218255597E-2</c:v>
                </c:pt>
                <c:pt idx="4053">
                  <c:v>7.8089369557953398E-2</c:v>
                </c:pt>
                <c:pt idx="4054">
                  <c:v>7.77168735900583E-2</c:v>
                </c:pt>
                <c:pt idx="4055">
                  <c:v>7.7122285166599996E-2</c:v>
                </c:pt>
                <c:pt idx="4056">
                  <c:v>7.6509423321112796E-2</c:v>
                </c:pt>
                <c:pt idx="4057">
                  <c:v>7.6148976455442594E-2</c:v>
                </c:pt>
                <c:pt idx="4058">
                  <c:v>7.56092803203499E-2</c:v>
                </c:pt>
                <c:pt idx="4059">
                  <c:v>7.5071535538882003E-2</c:v>
                </c:pt>
                <c:pt idx="4060">
                  <c:v>7.4690154268561404E-2</c:v>
                </c:pt>
                <c:pt idx="4061">
                  <c:v>7.4258402106351998E-2</c:v>
                </c:pt>
                <c:pt idx="4062">
                  <c:v>7.3760933165127704E-2</c:v>
                </c:pt>
                <c:pt idx="4063">
                  <c:v>7.3362074656567106E-2</c:v>
                </c:pt>
                <c:pt idx="4064">
                  <c:v>7.2974867497881096E-2</c:v>
                </c:pt>
                <c:pt idx="4065">
                  <c:v>7.2496411856263598E-2</c:v>
                </c:pt>
                <c:pt idx="4066">
                  <c:v>7.2030609240754898E-2</c:v>
                </c:pt>
                <c:pt idx="4067">
                  <c:v>7.1793483822451196E-2</c:v>
                </c:pt>
                <c:pt idx="4068">
                  <c:v>7.1341755547716199E-2</c:v>
                </c:pt>
                <c:pt idx="4069">
                  <c:v>7.0913682342506695E-2</c:v>
                </c:pt>
                <c:pt idx="4070">
                  <c:v>7.0429725553064093E-2</c:v>
                </c:pt>
                <c:pt idx="4071">
                  <c:v>7.0034004903087893E-2</c:v>
                </c:pt>
                <c:pt idx="4072">
                  <c:v>6.9641141977626594E-2</c:v>
                </c:pt>
                <c:pt idx="4073">
                  <c:v>6.9509910652413701E-2</c:v>
                </c:pt>
                <c:pt idx="4074">
                  <c:v>6.9117072077157601E-2</c:v>
                </c:pt>
                <c:pt idx="4075">
                  <c:v>6.8749582491970093E-2</c:v>
                </c:pt>
                <c:pt idx="4076">
                  <c:v>6.8506723444443404E-2</c:v>
                </c:pt>
                <c:pt idx="4077">
                  <c:v>6.8202158610801894E-2</c:v>
                </c:pt>
                <c:pt idx="4078">
                  <c:v>6.78390020232955E-2</c:v>
                </c:pt>
                <c:pt idx="4079">
                  <c:v>6.7574417606617296E-2</c:v>
                </c:pt>
                <c:pt idx="4080">
                  <c:v>6.7320272481689702E-2</c:v>
                </c:pt>
                <c:pt idx="4081">
                  <c:v>6.6961615734423094E-2</c:v>
                </c:pt>
                <c:pt idx="4082">
                  <c:v>6.6667226608842306E-2</c:v>
                </c:pt>
                <c:pt idx="4083">
                  <c:v>6.6429599653929097E-2</c:v>
                </c:pt>
                <c:pt idx="4084">
                  <c:v>6.6094702090291696E-2</c:v>
                </c:pt>
                <c:pt idx="4085">
                  <c:v>6.5773936978075598E-2</c:v>
                </c:pt>
                <c:pt idx="4086">
                  <c:v>6.5697096598645394E-2</c:v>
                </c:pt>
                <c:pt idx="4087">
                  <c:v>6.5371436978845607E-2</c:v>
                </c:pt>
                <c:pt idx="4088">
                  <c:v>6.5021925702846206E-2</c:v>
                </c:pt>
                <c:pt idx="4089">
                  <c:v>6.4870850609925895E-2</c:v>
                </c:pt>
                <c:pt idx="4090">
                  <c:v>6.4565397449768899E-2</c:v>
                </c:pt>
                <c:pt idx="4091">
                  <c:v>6.4275734475813598E-2</c:v>
                </c:pt>
                <c:pt idx="4092">
                  <c:v>6.4131820166949002E-2</c:v>
                </c:pt>
                <c:pt idx="4093">
                  <c:v>6.3919566319479301E-2</c:v>
                </c:pt>
                <c:pt idx="4094">
                  <c:v>6.3585228791149806E-2</c:v>
                </c:pt>
                <c:pt idx="4095">
                  <c:v>6.3282817505144695E-2</c:v>
                </c:pt>
                <c:pt idx="4096">
                  <c:v>6.2982068300091801E-2</c:v>
                </c:pt>
                <c:pt idx="4097">
                  <c:v>6.2698975879000696E-2</c:v>
                </c:pt>
                <c:pt idx="4098">
                  <c:v>6.2492947149810997E-2</c:v>
                </c:pt>
                <c:pt idx="4099">
                  <c:v>6.2432516384159198E-2</c:v>
                </c:pt>
                <c:pt idx="4100">
                  <c:v>6.2176759024926399E-2</c:v>
                </c:pt>
                <c:pt idx="4101">
                  <c:v>6.1938908921243999E-2</c:v>
                </c:pt>
                <c:pt idx="4102">
                  <c:v>6.1851991941996899E-2</c:v>
                </c:pt>
                <c:pt idx="4103">
                  <c:v>6.1581283846559497E-2</c:v>
                </c:pt>
                <c:pt idx="4104">
                  <c:v>6.1323554953559997E-2</c:v>
                </c:pt>
                <c:pt idx="4105">
                  <c:v>6.1287219131676E-2</c:v>
                </c:pt>
                <c:pt idx="4106">
                  <c:v>6.1024987274625499E-2</c:v>
                </c:pt>
                <c:pt idx="4107">
                  <c:v>6.0771564487367702E-2</c:v>
                </c:pt>
                <c:pt idx="4108">
                  <c:v>6.0655900684650897E-2</c:v>
                </c:pt>
                <c:pt idx="4109">
                  <c:v>6.0441100775885097E-2</c:v>
                </c:pt>
                <c:pt idx="4110">
                  <c:v>6.0194005724042397E-2</c:v>
                </c:pt>
                <c:pt idx="4111">
                  <c:v>6.0036473073220298E-2</c:v>
                </c:pt>
                <c:pt idx="4112">
                  <c:v>5.9919415992529403E-2</c:v>
                </c:pt>
                <c:pt idx="4113">
                  <c:v>5.9690278101091503E-2</c:v>
                </c:pt>
                <c:pt idx="4114">
                  <c:v>5.9500981141657798E-2</c:v>
                </c:pt>
                <c:pt idx="4115">
                  <c:v>5.9393033831535401E-2</c:v>
                </c:pt>
                <c:pt idx="4116">
                  <c:v>5.9163230025054102E-2</c:v>
                </c:pt>
                <c:pt idx="4117">
                  <c:v>5.8929883506304098E-2</c:v>
                </c:pt>
                <c:pt idx="4118">
                  <c:v>5.89210363104938E-2</c:v>
                </c:pt>
                <c:pt idx="4119">
                  <c:v>5.86799039738252E-2</c:v>
                </c:pt>
                <c:pt idx="4120">
                  <c:v>5.8461987782114401E-2</c:v>
                </c:pt>
                <c:pt idx="4121">
                  <c:v>5.8199062477797103E-2</c:v>
                </c:pt>
                <c:pt idx="4122">
                  <c:v>5.8005259042450498E-2</c:v>
                </c:pt>
                <c:pt idx="4123">
                  <c:v>5.7793012742573598E-2</c:v>
                </c:pt>
                <c:pt idx="4124">
                  <c:v>5.7772243298434903E-2</c:v>
                </c:pt>
                <c:pt idx="4125">
                  <c:v>5.7617427528991197E-2</c:v>
                </c:pt>
                <c:pt idx="4126">
                  <c:v>5.7401800081909898E-2</c:v>
                </c:pt>
                <c:pt idx="4127">
                  <c:v>5.7276994863059302E-2</c:v>
                </c:pt>
                <c:pt idx="4128">
                  <c:v>5.71741142969888E-2</c:v>
                </c:pt>
                <c:pt idx="4129">
                  <c:v>5.6991275943194801E-2</c:v>
                </c:pt>
                <c:pt idx="4130">
                  <c:v>5.6828216533176601E-2</c:v>
                </c:pt>
                <c:pt idx="4131">
                  <c:v>5.67861153588941E-2</c:v>
                </c:pt>
                <c:pt idx="4132">
                  <c:v>5.6580457991609899E-2</c:v>
                </c:pt>
                <c:pt idx="4133">
                  <c:v>5.6387882388662602E-2</c:v>
                </c:pt>
                <c:pt idx="4134">
                  <c:v>5.6309913595517402E-2</c:v>
                </c:pt>
                <c:pt idx="4135">
                  <c:v>5.6119752756785303E-2</c:v>
                </c:pt>
                <c:pt idx="4136">
                  <c:v>5.5904426883595502E-2</c:v>
                </c:pt>
                <c:pt idx="4137">
                  <c:v>5.5948646661515E-2</c:v>
                </c:pt>
                <c:pt idx="4138">
                  <c:v>5.5752325609015899E-2</c:v>
                </c:pt>
                <c:pt idx="4139">
                  <c:v>5.5557896227886303E-2</c:v>
                </c:pt>
                <c:pt idx="4140">
                  <c:v>5.5496221020196801E-2</c:v>
                </c:pt>
                <c:pt idx="4141">
                  <c:v>5.5338160173656802E-2</c:v>
                </c:pt>
                <c:pt idx="4142">
                  <c:v>5.5149956645133599E-2</c:v>
                </c:pt>
                <c:pt idx="4143">
                  <c:v>5.5088216438889497E-2</c:v>
                </c:pt>
                <c:pt idx="4144">
                  <c:v>5.5024027436350702E-2</c:v>
                </c:pt>
                <c:pt idx="4145">
                  <c:v>5.48341652223217E-2</c:v>
                </c:pt>
                <c:pt idx="4146">
                  <c:v>5.4615025796616902E-2</c:v>
                </c:pt>
                <c:pt idx="4147">
                  <c:v>5.4409533001792902E-2</c:v>
                </c:pt>
                <c:pt idx="4148">
                  <c:v>5.4253725994688598E-2</c:v>
                </c:pt>
                <c:pt idx="4149">
                  <c:v>5.4113244726300302E-2</c:v>
                </c:pt>
                <c:pt idx="4150">
                  <c:v>5.4209722228622803E-2</c:v>
                </c:pt>
                <c:pt idx="4151">
                  <c:v>5.40173858448652E-2</c:v>
                </c:pt>
                <c:pt idx="4152">
                  <c:v>5.3859846686634003E-2</c:v>
                </c:pt>
                <c:pt idx="4153">
                  <c:v>5.38660894768931E-2</c:v>
                </c:pt>
                <c:pt idx="4154">
                  <c:v>5.3679740890705201E-2</c:v>
                </c:pt>
                <c:pt idx="4155">
                  <c:v>5.3523107897490103E-2</c:v>
                </c:pt>
                <c:pt idx="4156">
                  <c:v>5.3529199581437897E-2</c:v>
                </c:pt>
                <c:pt idx="4157">
                  <c:v>5.3419894364196502E-2</c:v>
                </c:pt>
                <c:pt idx="4158">
                  <c:v>5.32452393284377E-2</c:v>
                </c:pt>
                <c:pt idx="4159">
                  <c:v>5.3155048963768901E-2</c:v>
                </c:pt>
                <c:pt idx="4160">
                  <c:v>5.3108015679754303E-2</c:v>
                </c:pt>
                <c:pt idx="4161">
                  <c:v>5.2916893793735501E-2</c:v>
                </c:pt>
                <c:pt idx="4162">
                  <c:v>5.2766719464367701E-2</c:v>
                </c:pt>
                <c:pt idx="4163">
                  <c:v>5.2796824291968997E-2</c:v>
                </c:pt>
                <c:pt idx="4164">
                  <c:v>5.2611801695699498E-2</c:v>
                </c:pt>
                <c:pt idx="4165">
                  <c:v>5.2443803035809103E-2</c:v>
                </c:pt>
                <c:pt idx="4166">
                  <c:v>5.24623519158922E-2</c:v>
                </c:pt>
                <c:pt idx="4167">
                  <c:v>5.2293891805068798E-2</c:v>
                </c:pt>
                <c:pt idx="4168">
                  <c:v>5.21436129541447E-2</c:v>
                </c:pt>
                <c:pt idx="4169">
                  <c:v>5.2185113444768998E-2</c:v>
                </c:pt>
                <c:pt idx="4170">
                  <c:v>5.2021520406318002E-2</c:v>
                </c:pt>
                <c:pt idx="4171">
                  <c:v>5.1880951155908399E-2</c:v>
                </c:pt>
                <c:pt idx="4172">
                  <c:v>5.1672410258712803E-2</c:v>
                </c:pt>
                <c:pt idx="4173">
                  <c:v>5.1523357202919499E-2</c:v>
                </c:pt>
                <c:pt idx="4174">
                  <c:v>5.14084224705584E-2</c:v>
                </c:pt>
                <c:pt idx="4175">
                  <c:v>5.1382353917385298E-2</c:v>
                </c:pt>
                <c:pt idx="4176">
                  <c:v>5.1361190601407002E-2</c:v>
                </c:pt>
                <c:pt idx="4177">
                  <c:v>5.1215979154221603E-2</c:v>
                </c:pt>
                <c:pt idx="4178">
                  <c:v>5.1100550083598498E-2</c:v>
                </c:pt>
                <c:pt idx="4179">
                  <c:v>5.1104024867527097E-2</c:v>
                </c:pt>
                <c:pt idx="4180">
                  <c:v>5.0953978633818599E-2</c:v>
                </c:pt>
                <c:pt idx="4181">
                  <c:v>5.0805127752634301E-2</c:v>
                </c:pt>
                <c:pt idx="4182">
                  <c:v>5.0899690851414103E-2</c:v>
                </c:pt>
                <c:pt idx="4183">
                  <c:v>5.0717648545590299E-2</c:v>
                </c:pt>
                <c:pt idx="4184">
                  <c:v>5.0584362819790799E-2</c:v>
                </c:pt>
                <c:pt idx="4185">
                  <c:v>5.05028829017342E-2</c:v>
                </c:pt>
                <c:pt idx="4186">
                  <c:v>5.0358930369839003E-2</c:v>
                </c:pt>
                <c:pt idx="4187">
                  <c:v>5.0231743409919101E-2</c:v>
                </c:pt>
                <c:pt idx="4188">
                  <c:v>5.0270956145444197E-2</c:v>
                </c:pt>
                <c:pt idx="4189">
                  <c:v>5.0195504096336503E-2</c:v>
                </c:pt>
                <c:pt idx="4190">
                  <c:v>5.0060164435611197E-2</c:v>
                </c:pt>
                <c:pt idx="4191">
                  <c:v>4.9977788138979198E-2</c:v>
                </c:pt>
                <c:pt idx="4192">
                  <c:v>4.9929892430857901E-2</c:v>
                </c:pt>
                <c:pt idx="4193">
                  <c:v>4.9814263358712099E-2</c:v>
                </c:pt>
                <c:pt idx="4194">
                  <c:v>4.97226447914728E-2</c:v>
                </c:pt>
                <c:pt idx="4195">
                  <c:v>4.9768885694599398E-2</c:v>
                </c:pt>
                <c:pt idx="4196">
                  <c:v>4.9604462828331801E-2</c:v>
                </c:pt>
                <c:pt idx="4197">
                  <c:v>4.9421908460014E-2</c:v>
                </c:pt>
                <c:pt idx="4198">
                  <c:v>4.9243932046616902E-2</c:v>
                </c:pt>
                <c:pt idx="4199">
                  <c:v>4.9147581778621698E-2</c:v>
                </c:pt>
                <c:pt idx="4200">
                  <c:v>4.9163986055646099E-2</c:v>
                </c:pt>
                <c:pt idx="4201">
                  <c:v>4.9101771443729098E-2</c:v>
                </c:pt>
                <c:pt idx="4202">
                  <c:v>4.8985236608708897E-2</c:v>
                </c:pt>
                <c:pt idx="4203">
                  <c:v>4.8919395000363401E-2</c:v>
                </c:pt>
                <c:pt idx="4204">
                  <c:v>4.8899462000311499E-2</c:v>
                </c:pt>
                <c:pt idx="4205">
                  <c:v>4.8778164248991E-2</c:v>
                </c:pt>
                <c:pt idx="4206">
                  <c:v>4.8701315254826703E-2</c:v>
                </c:pt>
                <c:pt idx="4207">
                  <c:v>4.8734049176952399E-2</c:v>
                </c:pt>
                <c:pt idx="4208">
                  <c:v>4.8611157825992499E-2</c:v>
                </c:pt>
                <c:pt idx="4209">
                  <c:v>4.8459776560775797E-2</c:v>
                </c:pt>
                <c:pt idx="4210">
                  <c:v>4.8528519740405701E-2</c:v>
                </c:pt>
                <c:pt idx="4211">
                  <c:v>4.8381574830273097E-2</c:v>
                </c:pt>
                <c:pt idx="4212">
                  <c:v>4.8258073608546101E-2</c:v>
                </c:pt>
                <c:pt idx="4213">
                  <c:v>4.8328031776084801E-2</c:v>
                </c:pt>
                <c:pt idx="4214">
                  <c:v>4.82077810447663E-2</c:v>
                </c:pt>
                <c:pt idx="4215">
                  <c:v>4.8070972290588501E-2</c:v>
                </c:pt>
                <c:pt idx="4216">
                  <c:v>4.8050693430317003E-2</c:v>
                </c:pt>
                <c:pt idx="4217">
                  <c:v>4.7968102007871397E-2</c:v>
                </c:pt>
                <c:pt idx="4218">
                  <c:v>4.7846071247476897E-2</c:v>
                </c:pt>
                <c:pt idx="4219">
                  <c:v>4.7810621093958498E-2</c:v>
                </c:pt>
                <c:pt idx="4220">
                  <c:v>4.7806486933647203E-2</c:v>
                </c:pt>
                <c:pt idx="4221">
                  <c:v>4.76843762929395E-2</c:v>
                </c:pt>
                <c:pt idx="4222">
                  <c:v>4.7541678766719997E-2</c:v>
                </c:pt>
                <c:pt idx="4223">
                  <c:v>4.7381020170481201E-2</c:v>
                </c:pt>
                <c:pt idx="4224">
                  <c:v>4.7291002556448601E-2</c:v>
                </c:pt>
                <c:pt idx="4225">
                  <c:v>4.7208194029129201E-2</c:v>
                </c:pt>
                <c:pt idx="4226">
                  <c:v>4.7345819970360102E-2</c:v>
                </c:pt>
                <c:pt idx="4227">
                  <c:v>4.72139823929561E-2</c:v>
                </c:pt>
                <c:pt idx="4228">
                  <c:v>4.7109985297235299E-2</c:v>
                </c:pt>
                <c:pt idx="4229">
                  <c:v>4.71408864832484E-2</c:v>
                </c:pt>
                <c:pt idx="4230">
                  <c:v>4.7042858951802401E-2</c:v>
                </c:pt>
                <c:pt idx="4231">
                  <c:v>4.6942883200244798E-2</c:v>
                </c:pt>
                <c:pt idx="4232">
                  <c:v>4.6984122435484499E-2</c:v>
                </c:pt>
                <c:pt idx="4233">
                  <c:v>4.6945137185199701E-2</c:v>
                </c:pt>
                <c:pt idx="4234">
                  <c:v>4.6819551944887801E-2</c:v>
                </c:pt>
                <c:pt idx="4235">
                  <c:v>4.67731505535387E-2</c:v>
                </c:pt>
                <c:pt idx="4236">
                  <c:v>4.6710070397239199E-2</c:v>
                </c:pt>
                <c:pt idx="4237">
                  <c:v>4.6597560130370003E-2</c:v>
                </c:pt>
                <c:pt idx="4238">
                  <c:v>4.6538438337544501E-2</c:v>
                </c:pt>
                <c:pt idx="4239">
                  <c:v>4.66267177253031E-2</c:v>
                </c:pt>
                <c:pt idx="4240">
                  <c:v>4.6472089869591102E-2</c:v>
                </c:pt>
                <c:pt idx="4241">
                  <c:v>4.6348048917328202E-2</c:v>
                </c:pt>
                <c:pt idx="4242">
                  <c:v>4.6430457858756803E-2</c:v>
                </c:pt>
                <c:pt idx="4243">
                  <c:v>4.6272815399182002E-2</c:v>
                </c:pt>
                <c:pt idx="4244">
                  <c:v>4.6182191571763898E-2</c:v>
                </c:pt>
                <c:pt idx="4245">
                  <c:v>4.6284317213576197E-2</c:v>
                </c:pt>
                <c:pt idx="4246">
                  <c:v>4.6154587733326403E-2</c:v>
                </c:pt>
                <c:pt idx="4247">
                  <c:v>4.6034879642926699E-2</c:v>
                </c:pt>
                <c:pt idx="4248">
                  <c:v>4.5870725608741197E-2</c:v>
                </c:pt>
                <c:pt idx="4249">
                  <c:v>4.5777656991655598E-2</c:v>
                </c:pt>
                <c:pt idx="4250">
                  <c:v>4.5703151011063203E-2</c:v>
                </c:pt>
                <c:pt idx="4251">
                  <c:v>4.5725837776747699E-2</c:v>
                </c:pt>
                <c:pt idx="4252">
                  <c:v>4.5751943796252199E-2</c:v>
                </c:pt>
                <c:pt idx="4253">
                  <c:v>4.56343563855625E-2</c:v>
                </c:pt>
                <c:pt idx="4254">
                  <c:v>4.5538823477302898E-2</c:v>
                </c:pt>
                <c:pt idx="4255">
                  <c:v>4.5599820569490003E-2</c:v>
                </c:pt>
                <c:pt idx="4256">
                  <c:v>4.5478228877376202E-2</c:v>
                </c:pt>
                <c:pt idx="4257">
                  <c:v>4.5388238941086199E-2</c:v>
                </c:pt>
                <c:pt idx="4258">
                  <c:v>4.5508233190048403E-2</c:v>
                </c:pt>
                <c:pt idx="4259">
                  <c:v>4.5372281582482701E-2</c:v>
                </c:pt>
                <c:pt idx="4260">
                  <c:v>4.5283107892222001E-2</c:v>
                </c:pt>
                <c:pt idx="4261">
                  <c:v>4.5354393475766502E-2</c:v>
                </c:pt>
                <c:pt idx="4262">
                  <c:v>4.5248027958829498E-2</c:v>
                </c:pt>
                <c:pt idx="4263">
                  <c:v>4.5132215969109199E-2</c:v>
                </c:pt>
                <c:pt idx="4264">
                  <c:v>4.5187967635380501E-2</c:v>
                </c:pt>
                <c:pt idx="4265">
                  <c:v>4.5133301280050803E-2</c:v>
                </c:pt>
                <c:pt idx="4266">
                  <c:v>4.5037817015933297E-2</c:v>
                </c:pt>
                <c:pt idx="4267">
                  <c:v>4.5001941674854398E-2</c:v>
                </c:pt>
                <c:pt idx="4268">
                  <c:v>4.4974393938900903E-2</c:v>
                </c:pt>
                <c:pt idx="4269">
                  <c:v>4.48605043735976E-2</c:v>
                </c:pt>
                <c:pt idx="4270">
                  <c:v>4.4801696116337497E-2</c:v>
                </c:pt>
                <c:pt idx="4271">
                  <c:v>4.4896713021444101E-2</c:v>
                </c:pt>
                <c:pt idx="4272">
                  <c:v>4.4762444158550199E-2</c:v>
                </c:pt>
                <c:pt idx="4273">
                  <c:v>4.4655387774885903E-2</c:v>
                </c:pt>
                <c:pt idx="4274">
                  <c:v>4.4500363136952097E-2</c:v>
                </c:pt>
                <c:pt idx="4275">
                  <c:v>4.44340157167364E-2</c:v>
                </c:pt>
                <c:pt idx="4276">
                  <c:v>4.4373174256179398E-2</c:v>
                </c:pt>
                <c:pt idx="4277">
                  <c:v>4.4507586465139401E-2</c:v>
                </c:pt>
                <c:pt idx="4278">
                  <c:v>4.4395182669783498E-2</c:v>
                </c:pt>
                <c:pt idx="4279">
                  <c:v>4.4326196628389797E-2</c:v>
                </c:pt>
                <c:pt idx="4280">
                  <c:v>4.4344346562865997E-2</c:v>
                </c:pt>
                <c:pt idx="4281">
                  <c:v>4.4283817919979998E-2</c:v>
                </c:pt>
                <c:pt idx="4282">
                  <c:v>4.4183256735171497E-2</c:v>
                </c:pt>
                <c:pt idx="4283">
                  <c:v>4.4193480561565003E-2</c:v>
                </c:pt>
                <c:pt idx="4284">
                  <c:v>4.4228017427182298E-2</c:v>
                </c:pt>
                <c:pt idx="4285">
                  <c:v>4.4099794031353598E-2</c:v>
                </c:pt>
                <c:pt idx="4286">
                  <c:v>4.4037864330069398E-2</c:v>
                </c:pt>
                <c:pt idx="4287">
                  <c:v>4.40483138372657E-2</c:v>
                </c:pt>
                <c:pt idx="4288">
                  <c:v>4.3939410592429402E-2</c:v>
                </c:pt>
                <c:pt idx="4289">
                  <c:v>4.38499874823415E-2</c:v>
                </c:pt>
                <c:pt idx="4290">
                  <c:v>4.4003580425245097E-2</c:v>
                </c:pt>
                <c:pt idx="4291">
                  <c:v>4.3879353189064801E-2</c:v>
                </c:pt>
                <c:pt idx="4292">
                  <c:v>4.37937453583193E-2</c:v>
                </c:pt>
                <c:pt idx="4293">
                  <c:v>4.3839880003360997E-2</c:v>
                </c:pt>
                <c:pt idx="4294">
                  <c:v>4.3749179778387701E-2</c:v>
                </c:pt>
                <c:pt idx="4295">
                  <c:v>4.3644580621427398E-2</c:v>
                </c:pt>
                <c:pt idx="4296">
                  <c:v>4.3720460690868303E-2</c:v>
                </c:pt>
                <c:pt idx="4297">
                  <c:v>4.3676778848748599E-2</c:v>
                </c:pt>
                <c:pt idx="4298">
                  <c:v>4.3565594009123597E-2</c:v>
                </c:pt>
                <c:pt idx="4299">
                  <c:v>4.3439624103484703E-2</c:v>
                </c:pt>
                <c:pt idx="4300">
                  <c:v>4.3337856778331497E-2</c:v>
                </c:pt>
                <c:pt idx="4301">
                  <c:v>4.3266717519145501E-2</c:v>
                </c:pt>
                <c:pt idx="4302">
                  <c:v>4.32394010325272E-2</c:v>
                </c:pt>
                <c:pt idx="4303">
                  <c:v>4.3348514785369101E-2</c:v>
                </c:pt>
                <c:pt idx="4304">
                  <c:v>4.32749365766842E-2</c:v>
                </c:pt>
                <c:pt idx="4305">
                  <c:v>4.3184788396541697E-2</c:v>
                </c:pt>
                <c:pt idx="4306">
                  <c:v>4.3270540295715497E-2</c:v>
                </c:pt>
                <c:pt idx="4307">
                  <c:v>4.3156140697343699E-2</c:v>
                </c:pt>
                <c:pt idx="4308">
                  <c:v>4.3063801713287699E-2</c:v>
                </c:pt>
                <c:pt idx="4309">
                  <c:v>4.3189770687604302E-2</c:v>
                </c:pt>
                <c:pt idx="4310">
                  <c:v>4.3098321727787402E-2</c:v>
                </c:pt>
                <c:pt idx="4311">
                  <c:v>4.30094450518178E-2</c:v>
                </c:pt>
                <c:pt idx="4312">
                  <c:v>4.3054527884426798E-2</c:v>
                </c:pt>
                <c:pt idx="4313">
                  <c:v>4.3021914374548803E-2</c:v>
                </c:pt>
                <c:pt idx="4314">
                  <c:v>4.2908995324978397E-2</c:v>
                </c:pt>
                <c:pt idx="4315">
                  <c:v>4.2927991569740503E-2</c:v>
                </c:pt>
                <c:pt idx="4316">
                  <c:v>4.2959253866380498E-2</c:v>
                </c:pt>
                <c:pt idx="4317">
                  <c:v>4.2846362135605803E-2</c:v>
                </c:pt>
                <c:pt idx="4318">
                  <c:v>4.2770999541971701E-2</c:v>
                </c:pt>
                <c:pt idx="4319">
                  <c:v>4.2826297295202098E-2</c:v>
                </c:pt>
                <c:pt idx="4320">
                  <c:v>4.2719564633443799E-2</c:v>
                </c:pt>
                <c:pt idx="4321">
                  <c:v>4.2625788802979403E-2</c:v>
                </c:pt>
                <c:pt idx="4322">
                  <c:v>4.27871758098868E-2</c:v>
                </c:pt>
                <c:pt idx="4323">
                  <c:v>4.2674952458279701E-2</c:v>
                </c:pt>
                <c:pt idx="4324">
                  <c:v>4.2575549489508001E-2</c:v>
                </c:pt>
                <c:pt idx="4325">
                  <c:v>4.2418688593897899E-2</c:v>
                </c:pt>
                <c:pt idx="4326">
                  <c:v>4.23638717038557E-2</c:v>
                </c:pt>
                <c:pt idx="4327">
                  <c:v>4.2320393025875001E-2</c:v>
                </c:pt>
                <c:pt idx="4328">
                  <c:v>4.24122558906673E-2</c:v>
                </c:pt>
                <c:pt idx="4329">
                  <c:v>4.2389877353950001E-2</c:v>
                </c:pt>
                <c:pt idx="4330">
                  <c:v>4.2298979863214001E-2</c:v>
                </c:pt>
                <c:pt idx="4331">
                  <c:v>4.2302633703608497E-2</c:v>
                </c:pt>
                <c:pt idx="4332">
                  <c:v>4.2301401525037502E-2</c:v>
                </c:pt>
                <c:pt idx="4333">
                  <c:v>4.2217563973584601E-2</c:v>
                </c:pt>
                <c:pt idx="4334">
                  <c:v>4.2173735011601703E-2</c:v>
                </c:pt>
                <c:pt idx="4335">
                  <c:v>4.22687411482911E-2</c:v>
                </c:pt>
                <c:pt idx="4336">
                  <c:v>4.2148546005288799E-2</c:v>
                </c:pt>
                <c:pt idx="4337">
                  <c:v>4.2088470606055702E-2</c:v>
                </c:pt>
                <c:pt idx="4338">
                  <c:v>4.21274831266297E-2</c:v>
                </c:pt>
                <c:pt idx="4339">
                  <c:v>4.2026508580117097E-2</c:v>
                </c:pt>
                <c:pt idx="4340">
                  <c:v>4.195571677216E-2</c:v>
                </c:pt>
                <c:pt idx="4341">
                  <c:v>4.2087621036140901E-2</c:v>
                </c:pt>
                <c:pt idx="4342">
                  <c:v>4.2009887799698102E-2</c:v>
                </c:pt>
                <c:pt idx="4343">
                  <c:v>4.19233267797001E-2</c:v>
                </c:pt>
                <c:pt idx="4344">
                  <c:v>4.1935752446685501E-2</c:v>
                </c:pt>
                <c:pt idx="4345">
                  <c:v>4.19029738210763E-2</c:v>
                </c:pt>
                <c:pt idx="4346">
                  <c:v>4.1821471066213999E-2</c:v>
                </c:pt>
                <c:pt idx="4347">
                  <c:v>4.1835844468247702E-2</c:v>
                </c:pt>
                <c:pt idx="4348">
                  <c:v>4.1872160014463401E-2</c:v>
                </c:pt>
                <c:pt idx="4349">
                  <c:v>4.1769742412725401E-2</c:v>
                </c:pt>
                <c:pt idx="4350">
                  <c:v>4.1693423506027803E-2</c:v>
                </c:pt>
                <c:pt idx="4351">
                  <c:v>4.1556312411557897E-2</c:v>
                </c:pt>
                <c:pt idx="4352">
                  <c:v>4.1505347937345498E-2</c:v>
                </c:pt>
                <c:pt idx="4353">
                  <c:v>4.1442830096154099E-2</c:v>
                </c:pt>
                <c:pt idx="4354">
                  <c:v>4.1630938707385198E-2</c:v>
                </c:pt>
                <c:pt idx="4355">
                  <c:v>4.1541394952218799E-2</c:v>
                </c:pt>
                <c:pt idx="4356">
                  <c:v>4.1467354555303801E-2</c:v>
                </c:pt>
                <c:pt idx="4357">
                  <c:v>4.15470166093048E-2</c:v>
                </c:pt>
                <c:pt idx="4358">
                  <c:v>4.14414328465657E-2</c:v>
                </c:pt>
                <c:pt idx="4359">
                  <c:v>4.1391031146867902E-2</c:v>
                </c:pt>
                <c:pt idx="4360">
                  <c:v>4.14597368411097E-2</c:v>
                </c:pt>
                <c:pt idx="4361">
                  <c:v>4.1439755305570002E-2</c:v>
                </c:pt>
                <c:pt idx="4362">
                  <c:v>4.1342499724123599E-2</c:v>
                </c:pt>
                <c:pt idx="4363">
                  <c:v>4.1365812474396003E-2</c:v>
                </c:pt>
                <c:pt idx="4364">
                  <c:v>4.1379697155207298E-2</c:v>
                </c:pt>
                <c:pt idx="4365">
                  <c:v>4.1285296067750603E-2</c:v>
                </c:pt>
                <c:pt idx="4366">
                  <c:v>4.1236287749294699E-2</c:v>
                </c:pt>
                <c:pt idx="4367">
                  <c:v>4.1339057963341398E-2</c:v>
                </c:pt>
                <c:pt idx="4368">
                  <c:v>4.1230476965817102E-2</c:v>
                </c:pt>
                <c:pt idx="4369">
                  <c:v>4.1150640909715201E-2</c:v>
                </c:pt>
                <c:pt idx="4370">
                  <c:v>4.1251894377637502E-2</c:v>
                </c:pt>
                <c:pt idx="4371">
                  <c:v>4.1153118489698097E-2</c:v>
                </c:pt>
                <c:pt idx="4372">
                  <c:v>4.1082254610955597E-2</c:v>
                </c:pt>
                <c:pt idx="4373">
                  <c:v>4.1206646875555801E-2</c:v>
                </c:pt>
                <c:pt idx="4374">
                  <c:v>4.1121486545307499E-2</c:v>
                </c:pt>
                <c:pt idx="4375">
                  <c:v>4.1027271334314698E-2</c:v>
                </c:pt>
                <c:pt idx="4376">
                  <c:v>4.0908101140909398E-2</c:v>
                </c:pt>
                <c:pt idx="4377">
                  <c:v>4.08400753707003E-2</c:v>
                </c:pt>
                <c:pt idx="4378">
                  <c:v>4.0808391825218199E-2</c:v>
                </c:pt>
                <c:pt idx="4379">
                  <c:v>4.08443722990341E-2</c:v>
                </c:pt>
                <c:pt idx="4380">
                  <c:v>4.0892898066279597E-2</c:v>
                </c:pt>
                <c:pt idx="4381">
                  <c:v>4.0814794667918701E-2</c:v>
                </c:pt>
                <c:pt idx="4382">
                  <c:v>4.0770094705900803E-2</c:v>
                </c:pt>
                <c:pt idx="4383">
                  <c:v>4.08310713731527E-2</c:v>
                </c:pt>
                <c:pt idx="4384">
                  <c:v>4.0773675835225599E-2</c:v>
                </c:pt>
                <c:pt idx="4385">
                  <c:v>4.07036386701898E-2</c:v>
                </c:pt>
                <c:pt idx="4386">
                  <c:v>4.0853808983228899E-2</c:v>
                </c:pt>
                <c:pt idx="4387">
                  <c:v>4.0732459621115699E-2</c:v>
                </c:pt>
                <c:pt idx="4388">
                  <c:v>4.0668816751955501E-2</c:v>
                </c:pt>
                <c:pt idx="4389">
                  <c:v>4.0703830289809402E-2</c:v>
                </c:pt>
                <c:pt idx="4390">
                  <c:v>4.0616547000051101E-2</c:v>
                </c:pt>
                <c:pt idx="4391">
                  <c:v>4.0546455895916197E-2</c:v>
                </c:pt>
                <c:pt idx="4392">
                  <c:v>4.0631723095429999E-2</c:v>
                </c:pt>
                <c:pt idx="4393">
                  <c:v>4.0629916455751799E-2</c:v>
                </c:pt>
                <c:pt idx="4394">
                  <c:v>4.05490509583614E-2</c:v>
                </c:pt>
                <c:pt idx="4395">
                  <c:v>4.0545411097506603E-2</c:v>
                </c:pt>
                <c:pt idx="4396">
                  <c:v>4.0536219778004999E-2</c:v>
                </c:pt>
                <c:pt idx="4397">
                  <c:v>4.0443323019038198E-2</c:v>
                </c:pt>
                <c:pt idx="4398">
                  <c:v>4.0404683735687202E-2</c:v>
                </c:pt>
                <c:pt idx="4399">
                  <c:v>4.05381123224893E-2</c:v>
                </c:pt>
                <c:pt idx="4400">
                  <c:v>4.0430198578784798E-2</c:v>
                </c:pt>
                <c:pt idx="4401">
                  <c:v>4.0361889657409201E-2</c:v>
                </c:pt>
                <c:pt idx="4402">
                  <c:v>4.0231915918411597E-2</c:v>
                </c:pt>
                <c:pt idx="4403">
                  <c:v>4.0189590343895E-2</c:v>
                </c:pt>
                <c:pt idx="4404">
                  <c:v>4.0161094764092103E-2</c:v>
                </c:pt>
                <c:pt idx="4405">
                  <c:v>4.03035807151658E-2</c:v>
                </c:pt>
                <c:pt idx="4406">
                  <c:v>4.02471911608396E-2</c:v>
                </c:pt>
                <c:pt idx="4407">
                  <c:v>4.0184606700980403E-2</c:v>
                </c:pt>
                <c:pt idx="4408">
                  <c:v>4.0244041554008798E-2</c:v>
                </c:pt>
                <c:pt idx="4409">
                  <c:v>4.0206957821889502E-2</c:v>
                </c:pt>
                <c:pt idx="4410">
                  <c:v>4.0154696345173997E-2</c:v>
                </c:pt>
                <c:pt idx="4411">
                  <c:v>4.0168418234679801E-2</c:v>
                </c:pt>
                <c:pt idx="4412">
                  <c:v>4.0208026356252098E-2</c:v>
                </c:pt>
                <c:pt idx="4413">
                  <c:v>4.0140868358624397E-2</c:v>
                </c:pt>
                <c:pt idx="4414">
                  <c:v>4.0075552940834001E-2</c:v>
                </c:pt>
                <c:pt idx="4415">
                  <c:v>4.0193638861334501E-2</c:v>
                </c:pt>
                <c:pt idx="4416">
                  <c:v>4.00787082811195E-2</c:v>
                </c:pt>
                <c:pt idx="4417">
                  <c:v>4.0009887064418902E-2</c:v>
                </c:pt>
                <c:pt idx="4418">
                  <c:v>4.0163489679495401E-2</c:v>
                </c:pt>
                <c:pt idx="4419">
                  <c:v>4.0074790837631102E-2</c:v>
                </c:pt>
                <c:pt idx="4420">
                  <c:v>3.9976462673318197E-2</c:v>
                </c:pt>
                <c:pt idx="4421">
                  <c:v>4.0065016927352697E-2</c:v>
                </c:pt>
                <c:pt idx="4422">
                  <c:v>4.0003948660645001E-2</c:v>
                </c:pt>
                <c:pt idx="4423">
                  <c:v>3.9917341753607498E-2</c:v>
                </c:pt>
                <c:pt idx="4424">
                  <c:v>3.9992946782149201E-2</c:v>
                </c:pt>
                <c:pt idx="4425">
                  <c:v>3.9976656126479201E-2</c:v>
                </c:pt>
                <c:pt idx="4426">
                  <c:v>3.9900901465443797E-2</c:v>
                </c:pt>
                <c:pt idx="4427">
                  <c:v>3.98089276859536E-2</c:v>
                </c:pt>
                <c:pt idx="4428">
                  <c:v>3.9706898009171702E-2</c:v>
                </c:pt>
                <c:pt idx="4429">
                  <c:v>3.9674885842638702E-2</c:v>
                </c:pt>
                <c:pt idx="4430">
                  <c:v>3.9663714686563802E-2</c:v>
                </c:pt>
                <c:pt idx="4431">
                  <c:v>3.9781630291448197E-2</c:v>
                </c:pt>
                <c:pt idx="4432">
                  <c:v>3.9708434235459701E-2</c:v>
                </c:pt>
                <c:pt idx="4433">
                  <c:v>3.9649860380450097E-2</c:v>
                </c:pt>
                <c:pt idx="4434">
                  <c:v>3.9761749125318602E-2</c:v>
                </c:pt>
                <c:pt idx="4435">
                  <c:v>3.9686688639145998E-2</c:v>
                </c:pt>
                <c:pt idx="4436">
                  <c:v>3.9627659183073198E-2</c:v>
                </c:pt>
                <c:pt idx="4437">
                  <c:v>3.9787000530243997E-2</c:v>
                </c:pt>
                <c:pt idx="4438">
                  <c:v>3.9688307277780603E-2</c:v>
                </c:pt>
                <c:pt idx="4439">
                  <c:v>3.9634246272422999E-2</c:v>
                </c:pt>
                <c:pt idx="4440">
                  <c:v>3.9628597703994899E-2</c:v>
                </c:pt>
                <c:pt idx="4441">
                  <c:v>3.9586630281216E-2</c:v>
                </c:pt>
                <c:pt idx="4442">
                  <c:v>3.9533061072385502E-2</c:v>
                </c:pt>
                <c:pt idx="4443">
                  <c:v>3.9572728176911501E-2</c:v>
                </c:pt>
                <c:pt idx="4444">
                  <c:v>3.9610742746541798E-2</c:v>
                </c:pt>
                <c:pt idx="4445">
                  <c:v>3.9537074752539897E-2</c:v>
                </c:pt>
                <c:pt idx="4446">
                  <c:v>3.9494859510644499E-2</c:v>
                </c:pt>
                <c:pt idx="4447">
                  <c:v>3.9564797179385297E-2</c:v>
                </c:pt>
                <c:pt idx="4448">
                  <c:v>3.9480547197551098E-2</c:v>
                </c:pt>
                <c:pt idx="4449">
                  <c:v>3.9430839019284201E-2</c:v>
                </c:pt>
                <c:pt idx="4450">
                  <c:v>3.9602928891933099E-2</c:v>
                </c:pt>
                <c:pt idx="4451">
                  <c:v>3.9492341418129601E-2</c:v>
                </c:pt>
                <c:pt idx="4452">
                  <c:v>3.9398264741369697E-2</c:v>
                </c:pt>
                <c:pt idx="4453">
                  <c:v>3.9280927643024599E-2</c:v>
                </c:pt>
                <c:pt idx="4454">
                  <c:v>3.9218581718159701E-2</c:v>
                </c:pt>
                <c:pt idx="4455">
                  <c:v>3.9224828341199697E-2</c:v>
                </c:pt>
                <c:pt idx="4456">
                  <c:v>3.9318664950163298E-2</c:v>
                </c:pt>
                <c:pt idx="4457">
                  <c:v>3.9329469019624697E-2</c:v>
                </c:pt>
                <c:pt idx="4458">
                  <c:v>3.9267808713096403E-2</c:v>
                </c:pt>
                <c:pt idx="4459">
                  <c:v>3.92834240337833E-2</c:v>
                </c:pt>
                <c:pt idx="4460">
                  <c:v>3.9296769410914902E-2</c:v>
                </c:pt>
                <c:pt idx="4461">
                  <c:v>3.9227603789186098E-2</c:v>
                </c:pt>
                <c:pt idx="4462">
                  <c:v>3.9200165435897799E-2</c:v>
                </c:pt>
                <c:pt idx="4463">
                  <c:v>3.9319706661348597E-2</c:v>
                </c:pt>
                <c:pt idx="4464">
                  <c:v>3.9233342152632099E-2</c:v>
                </c:pt>
                <c:pt idx="4465">
                  <c:v>3.91728992108255E-2</c:v>
                </c:pt>
                <c:pt idx="4466">
                  <c:v>3.9300605936053501E-2</c:v>
                </c:pt>
                <c:pt idx="4467">
                  <c:v>3.92190524338124E-2</c:v>
                </c:pt>
                <c:pt idx="4468">
                  <c:v>3.9156290751028097E-2</c:v>
                </c:pt>
                <c:pt idx="4469">
                  <c:v>3.92892315479305E-2</c:v>
                </c:pt>
                <c:pt idx="4470">
                  <c:v>3.9215038210386202E-2</c:v>
                </c:pt>
                <c:pt idx="4471">
                  <c:v>3.9137306196304601E-2</c:v>
                </c:pt>
                <c:pt idx="4472">
                  <c:v>3.91489522783861E-2</c:v>
                </c:pt>
                <c:pt idx="4473">
                  <c:v>3.9148765606417502E-2</c:v>
                </c:pt>
                <c:pt idx="4474">
                  <c:v>3.9086987671908102E-2</c:v>
                </c:pt>
                <c:pt idx="4475">
                  <c:v>3.9109801078059898E-2</c:v>
                </c:pt>
                <c:pt idx="4476">
                  <c:v>3.91465540645487E-2</c:v>
                </c:pt>
                <c:pt idx="4477">
                  <c:v>3.9066228782758103E-2</c:v>
                </c:pt>
                <c:pt idx="4478">
                  <c:v>3.90015379525721E-2</c:v>
                </c:pt>
                <c:pt idx="4479">
                  <c:v>3.8890897519498403E-2</c:v>
                </c:pt>
                <c:pt idx="4480">
                  <c:v>3.8869758262687001E-2</c:v>
                </c:pt>
                <c:pt idx="4481">
                  <c:v>3.8862171582877601E-2</c:v>
                </c:pt>
                <c:pt idx="4482">
                  <c:v>3.9018715440761097E-2</c:v>
                </c:pt>
                <c:pt idx="4483">
                  <c:v>3.89507976845683E-2</c:v>
                </c:pt>
                <c:pt idx="4484">
                  <c:v>3.8909679783197801E-2</c:v>
                </c:pt>
                <c:pt idx="4485">
                  <c:v>3.89894876085842E-2</c:v>
                </c:pt>
                <c:pt idx="4486">
                  <c:v>3.89505632629151E-2</c:v>
                </c:pt>
                <c:pt idx="4487">
                  <c:v>3.8873830354229102E-2</c:v>
                </c:pt>
                <c:pt idx="4488">
                  <c:v>3.8982377426388298E-2</c:v>
                </c:pt>
                <c:pt idx="4489">
                  <c:v>3.8973826100118403E-2</c:v>
                </c:pt>
                <c:pt idx="4490">
                  <c:v>3.8902713470936899E-2</c:v>
                </c:pt>
                <c:pt idx="4491">
                  <c:v>3.8854050498533403E-2</c:v>
                </c:pt>
                <c:pt idx="4492">
                  <c:v>3.8858554102868398E-2</c:v>
                </c:pt>
                <c:pt idx="4493">
                  <c:v>3.8813814802172802E-2</c:v>
                </c:pt>
                <c:pt idx="4494">
                  <c:v>3.8802048657089402E-2</c:v>
                </c:pt>
                <c:pt idx="4495">
                  <c:v>3.8940898928558502E-2</c:v>
                </c:pt>
                <c:pt idx="4496">
                  <c:v>3.88328083402786E-2</c:v>
                </c:pt>
                <c:pt idx="4497">
                  <c:v>3.87554586244125E-2</c:v>
                </c:pt>
                <c:pt idx="4498">
                  <c:v>3.8869574617516799E-2</c:v>
                </c:pt>
                <c:pt idx="4499">
                  <c:v>3.8800012339682603E-2</c:v>
                </c:pt>
                <c:pt idx="4500">
                  <c:v>3.8740633948085197E-2</c:v>
                </c:pt>
                <c:pt idx="4501">
                  <c:v>3.8885048134640401E-2</c:v>
                </c:pt>
                <c:pt idx="4502">
                  <c:v>3.8818211236502899E-2</c:v>
                </c:pt>
                <c:pt idx="4503">
                  <c:v>3.8748309055032702E-2</c:v>
                </c:pt>
                <c:pt idx="4504">
                  <c:v>3.8625790533842401E-2</c:v>
                </c:pt>
                <c:pt idx="4505">
                  <c:v>3.85666094274104E-2</c:v>
                </c:pt>
                <c:pt idx="4506">
                  <c:v>3.8512144004926002E-2</c:v>
                </c:pt>
                <c:pt idx="4507">
                  <c:v>3.8588604802498497E-2</c:v>
                </c:pt>
                <c:pt idx="4508">
                  <c:v>3.8662450853735299E-2</c:v>
                </c:pt>
                <c:pt idx="4509">
                  <c:v>3.85991415823808E-2</c:v>
                </c:pt>
                <c:pt idx="4510">
                  <c:v>3.85587787895929E-2</c:v>
                </c:pt>
                <c:pt idx="4511">
                  <c:v>3.8650064447817101E-2</c:v>
                </c:pt>
                <c:pt idx="4512">
                  <c:v>3.8606959657044998E-2</c:v>
                </c:pt>
                <c:pt idx="4513">
                  <c:v>3.8545918127056301E-2</c:v>
                </c:pt>
                <c:pt idx="4514">
                  <c:v>3.8722793979104601E-2</c:v>
                </c:pt>
                <c:pt idx="4515">
                  <c:v>3.8616985002668497E-2</c:v>
                </c:pt>
                <c:pt idx="4516">
                  <c:v>3.85478961791344E-2</c:v>
                </c:pt>
                <c:pt idx="4517">
                  <c:v>3.86717715591657E-2</c:v>
                </c:pt>
                <c:pt idx="4518">
                  <c:v>3.85955497331451E-2</c:v>
                </c:pt>
                <c:pt idx="4519">
                  <c:v>3.8537441684942102E-2</c:v>
                </c:pt>
                <c:pt idx="4520">
                  <c:v>3.8641226885374497E-2</c:v>
                </c:pt>
                <c:pt idx="4521">
                  <c:v>3.86160914883171E-2</c:v>
                </c:pt>
                <c:pt idx="4522">
                  <c:v>3.8545141695067099E-2</c:v>
                </c:pt>
                <c:pt idx="4523">
                  <c:v>3.8536427959722203E-2</c:v>
                </c:pt>
                <c:pt idx="4524">
                  <c:v>3.8561954968220701E-2</c:v>
                </c:pt>
                <c:pt idx="4525">
                  <c:v>3.8491785632989703E-2</c:v>
                </c:pt>
                <c:pt idx="4526">
                  <c:v>3.8467048880799298E-2</c:v>
                </c:pt>
                <c:pt idx="4527">
                  <c:v>3.85857446720669E-2</c:v>
                </c:pt>
                <c:pt idx="4528">
                  <c:v>3.8501970023692697E-2</c:v>
                </c:pt>
                <c:pt idx="4529">
                  <c:v>3.8440200403177402E-2</c:v>
                </c:pt>
                <c:pt idx="4530">
                  <c:v>3.8309403957100398E-2</c:v>
                </c:pt>
                <c:pt idx="4531">
                  <c:v>3.8291818772752999E-2</c:v>
                </c:pt>
                <c:pt idx="4532">
                  <c:v>3.8273220299742998E-2</c:v>
                </c:pt>
                <c:pt idx="4533">
                  <c:v>3.8458673923741901E-2</c:v>
                </c:pt>
                <c:pt idx="4534">
                  <c:v>3.8405544163348702E-2</c:v>
                </c:pt>
                <c:pt idx="4535">
                  <c:v>3.8335551779406701E-2</c:v>
                </c:pt>
                <c:pt idx="4536">
                  <c:v>3.8404062467937497E-2</c:v>
                </c:pt>
                <c:pt idx="4537">
                  <c:v>3.8386928509377402E-2</c:v>
                </c:pt>
                <c:pt idx="4538">
                  <c:v>3.8350265055972402E-2</c:v>
                </c:pt>
                <c:pt idx="4539">
                  <c:v>3.8383240491384502E-2</c:v>
                </c:pt>
                <c:pt idx="4540">
                  <c:v>3.8446389759580202E-2</c:v>
                </c:pt>
                <c:pt idx="4541">
                  <c:v>3.8362917684328902E-2</c:v>
                </c:pt>
                <c:pt idx="4542">
                  <c:v>3.8318854756653198E-2</c:v>
                </c:pt>
                <c:pt idx="4543">
                  <c:v>3.83775322018967E-2</c:v>
                </c:pt>
                <c:pt idx="4544">
                  <c:v>3.83119123871438E-2</c:v>
                </c:pt>
                <c:pt idx="4545">
                  <c:v>3.8247849074347598E-2</c:v>
                </c:pt>
                <c:pt idx="4546">
                  <c:v>3.8426395098213002E-2</c:v>
                </c:pt>
                <c:pt idx="4547">
                  <c:v>3.8356513881201898E-2</c:v>
                </c:pt>
                <c:pt idx="4548">
                  <c:v>3.8277396010622897E-2</c:v>
                </c:pt>
                <c:pt idx="4549">
                  <c:v>3.8369660702301099E-2</c:v>
                </c:pt>
                <c:pt idx="4550">
                  <c:v>3.8314755986599801E-2</c:v>
                </c:pt>
                <c:pt idx="4551">
                  <c:v>3.82411406414273E-2</c:v>
                </c:pt>
                <c:pt idx="4552">
                  <c:v>3.83451431310581E-2</c:v>
                </c:pt>
                <c:pt idx="4553">
                  <c:v>3.8351107029787501E-2</c:v>
                </c:pt>
                <c:pt idx="4554">
                  <c:v>3.8263008046973003E-2</c:v>
                </c:pt>
                <c:pt idx="4555">
                  <c:v>3.8195727858692199E-2</c:v>
                </c:pt>
                <c:pt idx="4556">
                  <c:v>3.8124993181554399E-2</c:v>
                </c:pt>
                <c:pt idx="4557">
                  <c:v>3.8108643163771598E-2</c:v>
                </c:pt>
                <c:pt idx="4558">
                  <c:v>3.8085277114684297E-2</c:v>
                </c:pt>
                <c:pt idx="4559">
                  <c:v>3.8256649742834201E-2</c:v>
                </c:pt>
                <c:pt idx="4560">
                  <c:v>3.8183078703392798E-2</c:v>
                </c:pt>
                <c:pt idx="4561">
                  <c:v>3.8125800512110203E-2</c:v>
                </c:pt>
                <c:pt idx="4562">
                  <c:v>3.8252704466382501E-2</c:v>
                </c:pt>
                <c:pt idx="4563">
                  <c:v>3.8176049837299102E-2</c:v>
                </c:pt>
                <c:pt idx="4564">
                  <c:v>3.8136174407554603E-2</c:v>
                </c:pt>
                <c:pt idx="4565">
                  <c:v>3.8282937001592098E-2</c:v>
                </c:pt>
                <c:pt idx="4566">
                  <c:v>3.8214076155614403E-2</c:v>
                </c:pt>
                <c:pt idx="4567">
                  <c:v>3.81608009144353E-2</c:v>
                </c:pt>
                <c:pt idx="4568">
                  <c:v>3.8217904649992897E-2</c:v>
                </c:pt>
                <c:pt idx="4569">
                  <c:v>3.8219451978370698E-2</c:v>
                </c:pt>
                <c:pt idx="4570">
                  <c:v>3.8141076404523702E-2</c:v>
                </c:pt>
                <c:pt idx="4571">
                  <c:v>3.8176504021975997E-2</c:v>
                </c:pt>
                <c:pt idx="4572">
                  <c:v>3.8229618027495998E-2</c:v>
                </c:pt>
                <c:pt idx="4573">
                  <c:v>3.8168851334679101E-2</c:v>
                </c:pt>
                <c:pt idx="4574">
                  <c:v>3.8131869495070102E-2</c:v>
                </c:pt>
                <c:pt idx="4575">
                  <c:v>3.8219403630743297E-2</c:v>
                </c:pt>
                <c:pt idx="4576">
                  <c:v>3.8152110986023502E-2</c:v>
                </c:pt>
                <c:pt idx="4577">
                  <c:v>3.8084014192766802E-2</c:v>
                </c:pt>
                <c:pt idx="4578">
                  <c:v>3.8252264406764901E-2</c:v>
                </c:pt>
                <c:pt idx="4579">
                  <c:v>3.8157357349215597E-2</c:v>
                </c:pt>
                <c:pt idx="4580">
                  <c:v>3.8095150589166897E-2</c:v>
                </c:pt>
                <c:pt idx="4581">
                  <c:v>3.79859163270641E-2</c:v>
                </c:pt>
                <c:pt idx="4582">
                  <c:v>3.79559106077067E-2</c:v>
                </c:pt>
                <c:pt idx="4583">
                  <c:v>3.79362280073108E-2</c:v>
                </c:pt>
                <c:pt idx="4584">
                  <c:v>3.8072396632439102E-2</c:v>
                </c:pt>
                <c:pt idx="4585">
                  <c:v>3.8075846367670703E-2</c:v>
                </c:pt>
                <c:pt idx="4586">
                  <c:v>3.8014865460960702E-2</c:v>
                </c:pt>
                <c:pt idx="4587">
                  <c:v>3.8033351622289102E-2</c:v>
                </c:pt>
                <c:pt idx="4588">
                  <c:v>3.8057780989523303E-2</c:v>
                </c:pt>
                <c:pt idx="4589">
                  <c:v>3.8025907958702303E-2</c:v>
                </c:pt>
                <c:pt idx="4590">
                  <c:v>3.8012027168103202E-2</c:v>
                </c:pt>
                <c:pt idx="4591">
                  <c:v>3.8134959196516501E-2</c:v>
                </c:pt>
                <c:pt idx="4592">
                  <c:v>3.8055618157765397E-2</c:v>
                </c:pt>
                <c:pt idx="4593">
                  <c:v>3.8018610968720098E-2</c:v>
                </c:pt>
                <c:pt idx="4594">
                  <c:v>3.8015630455144299E-2</c:v>
                </c:pt>
                <c:pt idx="4595">
                  <c:v>3.7960820249281803E-2</c:v>
                </c:pt>
                <c:pt idx="4596">
                  <c:v>3.7935522200617099E-2</c:v>
                </c:pt>
                <c:pt idx="4597">
                  <c:v>3.8091744412667897E-2</c:v>
                </c:pt>
                <c:pt idx="4598">
                  <c:v>3.8019171731624002E-2</c:v>
                </c:pt>
                <c:pt idx="4599">
                  <c:v>3.7982008730371698E-2</c:v>
                </c:pt>
                <c:pt idx="4600">
                  <c:v>3.8043926848331397E-2</c:v>
                </c:pt>
                <c:pt idx="4601">
                  <c:v>3.8034877594327401E-2</c:v>
                </c:pt>
                <c:pt idx="4602">
                  <c:v>3.7977453961502698E-2</c:v>
                </c:pt>
                <c:pt idx="4603">
                  <c:v>3.8028933534709E-2</c:v>
                </c:pt>
                <c:pt idx="4604">
                  <c:v>3.8083384618706403E-2</c:v>
                </c:pt>
                <c:pt idx="4605">
                  <c:v>3.8017153448890798E-2</c:v>
                </c:pt>
                <c:pt idx="4606">
                  <c:v>3.7942436009567898E-2</c:v>
                </c:pt>
                <c:pt idx="4607">
                  <c:v>3.7839352648006801E-2</c:v>
                </c:pt>
                <c:pt idx="4608">
                  <c:v>3.7816149463954701E-2</c:v>
                </c:pt>
                <c:pt idx="4609">
                  <c:v>3.7810895300935801E-2</c:v>
                </c:pt>
                <c:pt idx="4610">
                  <c:v>3.8008286219943802E-2</c:v>
                </c:pt>
                <c:pt idx="4611">
                  <c:v>3.7929323259352901E-2</c:v>
                </c:pt>
                <c:pt idx="4612">
                  <c:v>3.7866393996713099E-2</c:v>
                </c:pt>
                <c:pt idx="4613">
                  <c:v>3.79676907614339E-2</c:v>
                </c:pt>
                <c:pt idx="4614">
                  <c:v>3.7940185061112602E-2</c:v>
                </c:pt>
                <c:pt idx="4615">
                  <c:v>3.7889224971877203E-2</c:v>
                </c:pt>
                <c:pt idx="4616">
                  <c:v>3.7997178422907903E-2</c:v>
                </c:pt>
                <c:pt idx="4617">
                  <c:v>3.7999918122034002E-2</c:v>
                </c:pt>
                <c:pt idx="4618">
                  <c:v>3.7919009514074002E-2</c:v>
                </c:pt>
                <c:pt idx="4619">
                  <c:v>3.7948712553220298E-2</c:v>
                </c:pt>
                <c:pt idx="4620">
                  <c:v>3.8001995332913499E-2</c:v>
                </c:pt>
                <c:pt idx="4621">
                  <c:v>3.7933800807610697E-2</c:v>
                </c:pt>
                <c:pt idx="4622">
                  <c:v>3.7917243860041097E-2</c:v>
                </c:pt>
                <c:pt idx="4623">
                  <c:v>3.8040639386356899E-2</c:v>
                </c:pt>
                <c:pt idx="4624">
                  <c:v>3.7950780106863501E-2</c:v>
                </c:pt>
                <c:pt idx="4625">
                  <c:v>3.7881196272792197E-2</c:v>
                </c:pt>
                <c:pt idx="4626">
                  <c:v>3.8000435830326598E-2</c:v>
                </c:pt>
                <c:pt idx="4627">
                  <c:v>3.7914008086469601E-2</c:v>
                </c:pt>
                <c:pt idx="4628">
                  <c:v>3.7847346829948898E-2</c:v>
                </c:pt>
                <c:pt idx="4629">
                  <c:v>3.8003561533211397E-2</c:v>
                </c:pt>
                <c:pt idx="4630">
                  <c:v>3.7951617734506699E-2</c:v>
                </c:pt>
                <c:pt idx="4631">
                  <c:v>3.7881094962358301E-2</c:v>
                </c:pt>
                <c:pt idx="4632">
                  <c:v>3.7786239331277602E-2</c:v>
                </c:pt>
                <c:pt idx="4633">
                  <c:v>3.7743266128624303E-2</c:v>
                </c:pt>
                <c:pt idx="4634">
                  <c:v>3.77265061639869E-2</c:v>
                </c:pt>
                <c:pt idx="4635">
                  <c:v>3.7798604646620097E-2</c:v>
                </c:pt>
                <c:pt idx="4636">
                  <c:v>3.7875312555115503E-2</c:v>
                </c:pt>
                <c:pt idx="4637">
                  <c:v>3.7813625249934001E-2</c:v>
                </c:pt>
                <c:pt idx="4638">
                  <c:v>3.7801126755463502E-2</c:v>
                </c:pt>
                <c:pt idx="4639">
                  <c:v>3.7888158782152501E-2</c:v>
                </c:pt>
                <c:pt idx="4640">
                  <c:v>3.7831164372619103E-2</c:v>
                </c:pt>
                <c:pt idx="4641">
                  <c:v>3.7771314751201497E-2</c:v>
                </c:pt>
                <c:pt idx="4642">
                  <c:v>3.7962090185222501E-2</c:v>
                </c:pt>
                <c:pt idx="4643">
                  <c:v>3.7877074937568901E-2</c:v>
                </c:pt>
                <c:pt idx="4644">
                  <c:v>3.78198255008707E-2</c:v>
                </c:pt>
                <c:pt idx="4645">
                  <c:v>3.7871118373004699E-2</c:v>
                </c:pt>
                <c:pt idx="4646">
                  <c:v>3.7812121193079903E-2</c:v>
                </c:pt>
                <c:pt idx="4647">
                  <c:v>3.7772086400460897E-2</c:v>
                </c:pt>
                <c:pt idx="4648">
                  <c:v>3.7872518373963701E-2</c:v>
                </c:pt>
                <c:pt idx="4649">
                  <c:v>3.7881526979617698E-2</c:v>
                </c:pt>
                <c:pt idx="4650">
                  <c:v>3.7811289104865801E-2</c:v>
                </c:pt>
                <c:pt idx="4651">
                  <c:v>3.7830095408329101E-2</c:v>
                </c:pt>
                <c:pt idx="4652">
                  <c:v>3.7863919026373503E-2</c:v>
                </c:pt>
                <c:pt idx="4653">
                  <c:v>3.7791621095190402E-2</c:v>
                </c:pt>
                <c:pt idx="4654">
                  <c:v>3.7789772875839699E-2</c:v>
                </c:pt>
                <c:pt idx="4655">
                  <c:v>3.7903323837478298E-2</c:v>
                </c:pt>
                <c:pt idx="4656">
                  <c:v>3.7823995070842401E-2</c:v>
                </c:pt>
                <c:pt idx="4657">
                  <c:v>3.7765000646080099E-2</c:v>
                </c:pt>
                <c:pt idx="4658">
                  <c:v>3.7658080662367803E-2</c:v>
                </c:pt>
                <c:pt idx="4659">
                  <c:v>3.7638484403335698E-2</c:v>
                </c:pt>
                <c:pt idx="4660">
                  <c:v>3.7620452504294501E-2</c:v>
                </c:pt>
                <c:pt idx="4661">
                  <c:v>3.7803937457889798E-2</c:v>
                </c:pt>
                <c:pt idx="4662">
                  <c:v>3.77772080537397E-2</c:v>
                </c:pt>
                <c:pt idx="4663">
                  <c:v>3.7710312686006803E-2</c:v>
                </c:pt>
                <c:pt idx="4664">
                  <c:v>3.7787228492864602E-2</c:v>
                </c:pt>
                <c:pt idx="4665">
                  <c:v>3.7771541179002603E-2</c:v>
                </c:pt>
                <c:pt idx="4666">
                  <c:v>3.7721117289038299E-2</c:v>
                </c:pt>
                <c:pt idx="4667">
                  <c:v>3.7766223065166901E-2</c:v>
                </c:pt>
                <c:pt idx="4668">
                  <c:v>3.7825277841572302E-2</c:v>
                </c:pt>
                <c:pt idx="4669">
                  <c:v>3.7750153732408399E-2</c:v>
                </c:pt>
                <c:pt idx="4670">
                  <c:v>3.7722604971081902E-2</c:v>
                </c:pt>
                <c:pt idx="4671">
                  <c:v>3.7829124307330701E-2</c:v>
                </c:pt>
                <c:pt idx="4672">
                  <c:v>3.7753492191292801E-2</c:v>
                </c:pt>
                <c:pt idx="4673">
                  <c:v>3.7698272150441497E-2</c:v>
                </c:pt>
                <c:pt idx="4674">
                  <c:v>3.7866459247500803E-2</c:v>
                </c:pt>
                <c:pt idx="4675">
                  <c:v>3.7774440977955202E-2</c:v>
                </c:pt>
                <c:pt idx="4676">
                  <c:v>3.7709836256302198E-2</c:v>
                </c:pt>
                <c:pt idx="4677">
                  <c:v>3.7824933620868098E-2</c:v>
                </c:pt>
                <c:pt idx="4678">
                  <c:v>3.7753488208788002E-2</c:v>
                </c:pt>
                <c:pt idx="4679">
                  <c:v>3.7689592922106399E-2</c:v>
                </c:pt>
                <c:pt idx="4680">
                  <c:v>3.77988410279309E-2</c:v>
                </c:pt>
                <c:pt idx="4681">
                  <c:v>3.77809338194008E-2</c:v>
                </c:pt>
                <c:pt idx="4682">
                  <c:v>3.7720521135876497E-2</c:v>
                </c:pt>
                <c:pt idx="4683">
                  <c:v>3.7661763412567502E-2</c:v>
                </c:pt>
                <c:pt idx="4684">
                  <c:v>3.7580426171189202E-2</c:v>
                </c:pt>
                <c:pt idx="4685">
                  <c:v>3.7565761672643298E-2</c:v>
                </c:pt>
                <c:pt idx="4686">
                  <c:v>3.7575408903649E-2</c:v>
                </c:pt>
                <c:pt idx="4687">
                  <c:v>3.7730141581657002E-2</c:v>
                </c:pt>
                <c:pt idx="4688">
                  <c:v>3.7653014519795101E-2</c:v>
                </c:pt>
                <c:pt idx="4689">
                  <c:v>3.7610967352520598E-2</c:v>
                </c:pt>
                <c:pt idx="4690">
                  <c:v>3.7750053723963402E-2</c:v>
                </c:pt>
                <c:pt idx="4691">
                  <c:v>3.76708107748224E-2</c:v>
                </c:pt>
                <c:pt idx="4692">
                  <c:v>3.7624016957124598E-2</c:v>
                </c:pt>
                <c:pt idx="4693">
                  <c:v>3.7772168579976798E-2</c:v>
                </c:pt>
                <c:pt idx="4694">
                  <c:v>3.7737753329565603E-2</c:v>
                </c:pt>
                <c:pt idx="4695">
                  <c:v>3.7659137112010799E-2</c:v>
                </c:pt>
                <c:pt idx="4696">
                  <c:v>3.7683610193198401E-2</c:v>
                </c:pt>
                <c:pt idx="4697">
                  <c:v>3.7657194955196802E-2</c:v>
                </c:pt>
                <c:pt idx="4698">
                  <c:v>3.7621128343744301E-2</c:v>
                </c:pt>
                <c:pt idx="4699">
                  <c:v>3.7679899076465399E-2</c:v>
                </c:pt>
                <c:pt idx="4700">
                  <c:v>3.7737443043928003E-2</c:v>
                </c:pt>
                <c:pt idx="4701">
                  <c:v>3.7663120475675202E-2</c:v>
                </c:pt>
                <c:pt idx="4702">
                  <c:v>3.7619065968707802E-2</c:v>
                </c:pt>
                <c:pt idx="4703">
                  <c:v>3.7723782967077402E-2</c:v>
                </c:pt>
                <c:pt idx="4704">
                  <c:v>3.7648323544999501E-2</c:v>
                </c:pt>
                <c:pt idx="4705">
                  <c:v>3.7590503304575799E-2</c:v>
                </c:pt>
                <c:pt idx="4706">
                  <c:v>3.7760738981887497E-2</c:v>
                </c:pt>
                <c:pt idx="4707">
                  <c:v>3.7682412784003298E-2</c:v>
                </c:pt>
                <c:pt idx="4708">
                  <c:v>3.7616073735989602E-2</c:v>
                </c:pt>
                <c:pt idx="4709">
                  <c:v>3.7524294699930398E-2</c:v>
                </c:pt>
                <c:pt idx="4710">
                  <c:v>3.7497912911931101E-2</c:v>
                </c:pt>
                <c:pt idx="4711">
                  <c:v>3.7485107711593801E-2</c:v>
                </c:pt>
                <c:pt idx="4712">
                  <c:v>3.7618718080921099E-2</c:v>
                </c:pt>
                <c:pt idx="4713">
                  <c:v>3.7626313812021701E-2</c:v>
                </c:pt>
                <c:pt idx="4714">
                  <c:v>3.7569430938067902E-2</c:v>
                </c:pt>
                <c:pt idx="4715">
                  <c:v>3.7607614484537803E-2</c:v>
                </c:pt>
                <c:pt idx="4716">
                  <c:v>3.7637751539780898E-2</c:v>
                </c:pt>
                <c:pt idx="4717">
                  <c:v>3.7578210768212203E-2</c:v>
                </c:pt>
                <c:pt idx="4718">
                  <c:v>3.7572793943884998E-2</c:v>
                </c:pt>
                <c:pt idx="4719">
                  <c:v>3.7708046846091699E-2</c:v>
                </c:pt>
                <c:pt idx="4720">
                  <c:v>3.76145630429464E-2</c:v>
                </c:pt>
                <c:pt idx="4721">
                  <c:v>3.7570508717444398E-2</c:v>
                </c:pt>
                <c:pt idx="4722">
                  <c:v>3.7726759704224601E-2</c:v>
                </c:pt>
                <c:pt idx="4723">
                  <c:v>3.7618890950310298E-2</c:v>
                </c:pt>
                <c:pt idx="4724">
                  <c:v>3.7565828730828602E-2</c:v>
                </c:pt>
                <c:pt idx="4725">
                  <c:v>3.7731353108582999E-2</c:v>
                </c:pt>
                <c:pt idx="4726">
                  <c:v>3.7660908700975701E-2</c:v>
                </c:pt>
                <c:pt idx="4727">
                  <c:v>3.75878918372715E-2</c:v>
                </c:pt>
                <c:pt idx="4728">
                  <c:v>3.7685949190441999E-2</c:v>
                </c:pt>
                <c:pt idx="4729">
                  <c:v>3.7646370998118003E-2</c:v>
                </c:pt>
                <c:pt idx="4730">
                  <c:v>3.7610441058253299E-2</c:v>
                </c:pt>
                <c:pt idx="4731">
                  <c:v>3.7635850632796002E-2</c:v>
                </c:pt>
                <c:pt idx="4732">
                  <c:v>3.7690129043767201E-2</c:v>
                </c:pt>
                <c:pt idx="4733">
                  <c:v>3.7600566536032803E-2</c:v>
                </c:pt>
                <c:pt idx="4734">
                  <c:v>3.7536687809430598E-2</c:v>
                </c:pt>
                <c:pt idx="4735">
                  <c:v>3.7444702184681398E-2</c:v>
                </c:pt>
                <c:pt idx="4736">
                  <c:v>3.7449732442231098E-2</c:v>
                </c:pt>
                <c:pt idx="4737">
                  <c:v>3.74381548608652E-2</c:v>
                </c:pt>
                <c:pt idx="4738">
                  <c:v>3.7622019076176703E-2</c:v>
                </c:pt>
                <c:pt idx="4739">
                  <c:v>3.7567116213419099E-2</c:v>
                </c:pt>
                <c:pt idx="4740">
                  <c:v>3.7515687959967001E-2</c:v>
                </c:pt>
                <c:pt idx="4741">
                  <c:v>3.7639005788757202E-2</c:v>
                </c:pt>
                <c:pt idx="4742">
                  <c:v>3.7583515009221698E-2</c:v>
                </c:pt>
                <c:pt idx="4743">
                  <c:v>3.7530012554877097E-2</c:v>
                </c:pt>
                <c:pt idx="4744">
                  <c:v>3.7631077265056399E-2</c:v>
                </c:pt>
                <c:pt idx="4745">
                  <c:v>3.7651614712861402E-2</c:v>
                </c:pt>
                <c:pt idx="4746">
                  <c:v>3.7589352403301801E-2</c:v>
                </c:pt>
                <c:pt idx="4747">
                  <c:v>3.75843169555687E-2</c:v>
                </c:pt>
                <c:pt idx="4748">
                  <c:v>3.7599847477395199E-2</c:v>
                </c:pt>
                <c:pt idx="4749">
                  <c:v>3.7550517348184501E-2</c:v>
                </c:pt>
                <c:pt idx="4750">
                  <c:v>3.7524327170103802E-2</c:v>
                </c:pt>
                <c:pt idx="4751">
                  <c:v>3.7652589468052597E-2</c:v>
                </c:pt>
                <c:pt idx="4752">
                  <c:v>3.7585637202331199E-2</c:v>
                </c:pt>
                <c:pt idx="4753">
                  <c:v>3.7530259306852901E-2</c:v>
                </c:pt>
                <c:pt idx="4754">
                  <c:v>3.7663760759945299E-2</c:v>
                </c:pt>
                <c:pt idx="4755">
                  <c:v>3.7576697892897297E-2</c:v>
                </c:pt>
                <c:pt idx="4756">
                  <c:v>3.7523216141077301E-2</c:v>
                </c:pt>
                <c:pt idx="4757">
                  <c:v>3.7674341525416703E-2</c:v>
                </c:pt>
                <c:pt idx="4758">
                  <c:v>3.7619222372692801E-2</c:v>
                </c:pt>
                <c:pt idx="4759">
                  <c:v>3.7540599742593897E-2</c:v>
                </c:pt>
                <c:pt idx="4760">
                  <c:v>3.7440436562368E-2</c:v>
                </c:pt>
                <c:pt idx="4761">
                  <c:v>3.7401036592200301E-2</c:v>
                </c:pt>
                <c:pt idx="4762">
                  <c:v>3.74290190423682E-2</c:v>
                </c:pt>
                <c:pt idx="4763">
                  <c:v>3.75032985660557E-2</c:v>
                </c:pt>
                <c:pt idx="4764">
                  <c:v>3.7576429371256298E-2</c:v>
                </c:pt>
                <c:pt idx="4765">
                  <c:v>3.75190371802697E-2</c:v>
                </c:pt>
                <c:pt idx="4766">
                  <c:v>3.7490173669842301E-2</c:v>
                </c:pt>
                <c:pt idx="4767">
                  <c:v>3.7592993079063698E-2</c:v>
                </c:pt>
                <c:pt idx="4768">
                  <c:v>3.7522442173212697E-2</c:v>
                </c:pt>
                <c:pt idx="4769">
                  <c:v>3.7489068316062801E-2</c:v>
                </c:pt>
                <c:pt idx="4770">
                  <c:v>3.7681778475719602E-2</c:v>
                </c:pt>
                <c:pt idx="4771">
                  <c:v>3.7596001018149E-2</c:v>
                </c:pt>
                <c:pt idx="4772">
                  <c:v>3.7528424611082099E-2</c:v>
                </c:pt>
                <c:pt idx="4773">
                  <c:v>3.7651787550809397E-2</c:v>
                </c:pt>
                <c:pt idx="4774">
                  <c:v>3.7569202651935703E-2</c:v>
                </c:pt>
                <c:pt idx="4775">
                  <c:v>3.7531596747236197E-2</c:v>
                </c:pt>
                <c:pt idx="4776">
                  <c:v>3.7625053072355003E-2</c:v>
                </c:pt>
                <c:pt idx="4777">
                  <c:v>3.76297825401977E-2</c:v>
                </c:pt>
                <c:pt idx="4778">
                  <c:v>3.7551470574689903E-2</c:v>
                </c:pt>
                <c:pt idx="4779">
                  <c:v>3.7575724020522602E-2</c:v>
                </c:pt>
                <c:pt idx="4780">
                  <c:v>3.76064264273736E-2</c:v>
                </c:pt>
                <c:pt idx="4781">
                  <c:v>3.7554324342636398E-2</c:v>
                </c:pt>
                <c:pt idx="4782">
                  <c:v>3.7517840750903302E-2</c:v>
                </c:pt>
                <c:pt idx="4783">
                  <c:v>3.76809194276575E-2</c:v>
                </c:pt>
                <c:pt idx="4784">
                  <c:v>3.7593110018254598E-2</c:v>
                </c:pt>
                <c:pt idx="4785">
                  <c:v>3.7532299611484701E-2</c:v>
                </c:pt>
                <c:pt idx="4786">
                  <c:v>3.74112468853127E-2</c:v>
                </c:pt>
                <c:pt idx="4787">
                  <c:v>3.7399894460880503E-2</c:v>
                </c:pt>
                <c:pt idx="4788">
                  <c:v>3.7366726406617E-2</c:v>
                </c:pt>
                <c:pt idx="4789">
                  <c:v>3.7584256749444898E-2</c:v>
                </c:pt>
                <c:pt idx="4790">
                  <c:v>3.7537317199166802E-2</c:v>
                </c:pt>
                <c:pt idx="4791">
                  <c:v>3.7500527784383501E-2</c:v>
                </c:pt>
                <c:pt idx="4792">
                  <c:v>3.7570491588364001E-2</c:v>
                </c:pt>
                <c:pt idx="4793">
                  <c:v>3.7548884497179302E-2</c:v>
                </c:pt>
                <c:pt idx="4794">
                  <c:v>3.7481821074228101E-2</c:v>
                </c:pt>
                <c:pt idx="4795">
                  <c:v>3.7537825119215898E-2</c:v>
                </c:pt>
                <c:pt idx="4796">
                  <c:v>3.7642114863653299E-2</c:v>
                </c:pt>
                <c:pt idx="4797">
                  <c:v>3.7561436474788899E-2</c:v>
                </c:pt>
                <c:pt idx="4798">
                  <c:v>3.7485974404262302E-2</c:v>
                </c:pt>
                <c:pt idx="4799">
                  <c:v>3.7366817734437001E-2</c:v>
                </c:pt>
                <c:pt idx="4800">
                  <c:v>3.7374497391283498E-2</c:v>
                </c:pt>
                <c:pt idx="4801">
                  <c:v>3.7364530988270299E-2</c:v>
                </c:pt>
                <c:pt idx="4802">
                  <c:v>3.7571891104259098E-2</c:v>
                </c:pt>
                <c:pt idx="4803">
                  <c:v>3.7498493106492399E-2</c:v>
                </c:pt>
                <c:pt idx="4804">
                  <c:v>3.7467491483160503E-2</c:v>
                </c:pt>
                <c:pt idx="4805">
                  <c:v>3.75966158074637E-2</c:v>
                </c:pt>
                <c:pt idx="4806">
                  <c:v>3.7541216734098201E-2</c:v>
                </c:pt>
                <c:pt idx="4807">
                  <c:v>3.7510441034100797E-2</c:v>
                </c:pt>
                <c:pt idx="4808">
                  <c:v>3.7620708996352302E-2</c:v>
                </c:pt>
                <c:pt idx="4809">
                  <c:v>3.7603236783373399E-2</c:v>
                </c:pt>
                <c:pt idx="4810">
                  <c:v>3.7551115014745499E-2</c:v>
                </c:pt>
                <c:pt idx="4811">
                  <c:v>3.7483646175435897E-2</c:v>
                </c:pt>
                <c:pt idx="4812">
                  <c:v>3.7404295386901598E-2</c:v>
                </c:pt>
                <c:pt idx="4813">
                  <c:v>3.7404027621960198E-2</c:v>
                </c:pt>
                <c:pt idx="4814">
                  <c:v>3.7418264643444298E-2</c:v>
                </c:pt>
                <c:pt idx="4815">
                  <c:v>3.7584714969852898E-2</c:v>
                </c:pt>
                <c:pt idx="4816">
                  <c:v>3.7520320222635198E-2</c:v>
                </c:pt>
                <c:pt idx="4817">
                  <c:v>3.7490328094766698E-2</c:v>
                </c:pt>
                <c:pt idx="4818">
                  <c:v>3.7612818259124901E-2</c:v>
                </c:pt>
                <c:pt idx="4819">
                  <c:v>3.7518793222261503E-2</c:v>
                </c:pt>
                <c:pt idx="4820">
                  <c:v>3.7484234683991598E-2</c:v>
                </c:pt>
                <c:pt idx="4821">
                  <c:v>3.76568967379474E-2</c:v>
                </c:pt>
                <c:pt idx="4822">
                  <c:v>3.7593491821705002E-2</c:v>
                </c:pt>
                <c:pt idx="4823">
                  <c:v>3.7547265169753902E-2</c:v>
                </c:pt>
                <c:pt idx="4824">
                  <c:v>3.7638000717076098E-2</c:v>
                </c:pt>
                <c:pt idx="4825">
                  <c:v>3.7618801987264298E-2</c:v>
                </c:pt>
                <c:pt idx="4826">
                  <c:v>3.75562824230566E-2</c:v>
                </c:pt>
                <c:pt idx="4827">
                  <c:v>3.76115391918194E-2</c:v>
                </c:pt>
                <c:pt idx="4828">
                  <c:v>3.7675753480693998E-2</c:v>
                </c:pt>
                <c:pt idx="4829">
                  <c:v>3.7615177745056801E-2</c:v>
                </c:pt>
                <c:pt idx="4830">
                  <c:v>3.75725913756432E-2</c:v>
                </c:pt>
                <c:pt idx="4831">
                  <c:v>3.7644027334560203E-2</c:v>
                </c:pt>
                <c:pt idx="4832">
                  <c:v>3.7593353636717897E-2</c:v>
                </c:pt>
                <c:pt idx="4833">
                  <c:v>3.7543523329077198E-2</c:v>
                </c:pt>
                <c:pt idx="4834">
                  <c:v>3.7709665639946502E-2</c:v>
                </c:pt>
                <c:pt idx="4835">
                  <c:v>3.7629912733488299E-2</c:v>
                </c:pt>
                <c:pt idx="4836">
                  <c:v>3.7594292875534403E-2</c:v>
                </c:pt>
                <c:pt idx="4837">
                  <c:v>3.7471807610320998E-2</c:v>
                </c:pt>
                <c:pt idx="4838">
                  <c:v>3.7431990029290298E-2</c:v>
                </c:pt>
                <c:pt idx="4839">
                  <c:v>3.7430372118251398E-2</c:v>
                </c:pt>
                <c:pt idx="4840">
                  <c:v>3.7569717581694202E-2</c:v>
                </c:pt>
                <c:pt idx="4841">
                  <c:v>3.7583946444404701E-2</c:v>
                </c:pt>
                <c:pt idx="4842">
                  <c:v>3.7521348140823398E-2</c:v>
                </c:pt>
                <c:pt idx="4843">
                  <c:v>3.75409786065573E-2</c:v>
                </c:pt>
                <c:pt idx="4844">
                  <c:v>3.7599424986789601E-2</c:v>
                </c:pt>
                <c:pt idx="4845">
                  <c:v>3.75594568904489E-2</c:v>
                </c:pt>
                <c:pt idx="4846">
                  <c:v>3.7547372970341802E-2</c:v>
                </c:pt>
                <c:pt idx="4847">
                  <c:v>3.7688910282061602E-2</c:v>
                </c:pt>
                <c:pt idx="4848">
                  <c:v>3.76265978169006E-2</c:v>
                </c:pt>
                <c:pt idx="4849">
                  <c:v>3.7562969121305703E-2</c:v>
                </c:pt>
                <c:pt idx="4850">
                  <c:v>3.76592963293658E-2</c:v>
                </c:pt>
                <c:pt idx="4851">
                  <c:v>3.7585076245401701E-2</c:v>
                </c:pt>
                <c:pt idx="4852">
                  <c:v>3.7543566150513102E-2</c:v>
                </c:pt>
                <c:pt idx="4853">
                  <c:v>3.7725305922018899E-2</c:v>
                </c:pt>
                <c:pt idx="4854">
                  <c:v>3.7663496361346901E-2</c:v>
                </c:pt>
                <c:pt idx="4855">
                  <c:v>3.7603833082054297E-2</c:v>
                </c:pt>
                <c:pt idx="4856">
                  <c:v>3.7665878393454401E-2</c:v>
                </c:pt>
                <c:pt idx="4857">
                  <c:v>3.7632745312293901E-2</c:v>
                </c:pt>
                <c:pt idx="4858">
                  <c:v>3.7594642790887998E-2</c:v>
                </c:pt>
                <c:pt idx="4859">
                  <c:v>3.7647181006226001E-2</c:v>
                </c:pt>
                <c:pt idx="4860">
                  <c:v>3.7728489638538899E-2</c:v>
                </c:pt>
                <c:pt idx="4861">
                  <c:v>3.7659662688383701E-2</c:v>
                </c:pt>
                <c:pt idx="4862">
                  <c:v>3.7589095688114402E-2</c:v>
                </c:pt>
                <c:pt idx="4863">
                  <c:v>3.7500273368398999E-2</c:v>
                </c:pt>
                <c:pt idx="4864">
                  <c:v>3.7505899041813402E-2</c:v>
                </c:pt>
                <c:pt idx="4865">
                  <c:v>3.7461358559085001E-2</c:v>
                </c:pt>
                <c:pt idx="4866">
                  <c:v>3.76591782066193E-2</c:v>
                </c:pt>
                <c:pt idx="4867">
                  <c:v>3.7575228799444797E-2</c:v>
                </c:pt>
                <c:pt idx="4868">
                  <c:v>3.7544972476704602E-2</c:v>
                </c:pt>
                <c:pt idx="4869">
                  <c:v>3.7691276035426803E-2</c:v>
                </c:pt>
                <c:pt idx="4870">
                  <c:v>3.7623654750253401E-2</c:v>
                </c:pt>
                <c:pt idx="4871">
                  <c:v>3.7563789461273603E-2</c:v>
                </c:pt>
                <c:pt idx="4872">
                  <c:v>3.7691773429590701E-2</c:v>
                </c:pt>
                <c:pt idx="4873">
                  <c:v>3.7692632739587298E-2</c:v>
                </c:pt>
                <c:pt idx="4874">
                  <c:v>3.7626995860288497E-2</c:v>
                </c:pt>
                <c:pt idx="4875">
                  <c:v>3.7683777734248997E-2</c:v>
                </c:pt>
                <c:pt idx="4876">
                  <c:v>3.7724273890489698E-2</c:v>
                </c:pt>
                <c:pt idx="4877">
                  <c:v>3.7667088928477102E-2</c:v>
                </c:pt>
                <c:pt idx="4878">
                  <c:v>3.76461101666032E-2</c:v>
                </c:pt>
                <c:pt idx="4879">
                  <c:v>3.7777439282845902E-2</c:v>
                </c:pt>
                <c:pt idx="4880">
                  <c:v>3.7683349583265503E-2</c:v>
                </c:pt>
                <c:pt idx="4881">
                  <c:v>3.7627540848385897E-2</c:v>
                </c:pt>
                <c:pt idx="4882">
                  <c:v>3.7747892346912601E-2</c:v>
                </c:pt>
                <c:pt idx="4883">
                  <c:v>3.7682615317559502E-2</c:v>
                </c:pt>
                <c:pt idx="4884">
                  <c:v>3.7643965954581603E-2</c:v>
                </c:pt>
                <c:pt idx="4885">
                  <c:v>3.7792420878152398E-2</c:v>
                </c:pt>
                <c:pt idx="4886">
                  <c:v>3.77425115051057E-2</c:v>
                </c:pt>
                <c:pt idx="4887">
                  <c:v>3.7672568122313101E-2</c:v>
                </c:pt>
                <c:pt idx="4888">
                  <c:v>3.7578714507011099E-2</c:v>
                </c:pt>
                <c:pt idx="4889">
                  <c:v>3.7556245059628603E-2</c:v>
                </c:pt>
                <c:pt idx="4890">
                  <c:v>3.7554023176198797E-2</c:v>
                </c:pt>
                <c:pt idx="4891">
                  <c:v>3.7620470791201399E-2</c:v>
                </c:pt>
                <c:pt idx="4892">
                  <c:v>3.7728728309351103E-2</c:v>
                </c:pt>
                <c:pt idx="4893">
                  <c:v>3.7651135353371501E-2</c:v>
                </c:pt>
                <c:pt idx="4894">
                  <c:v>3.7645393138518397E-2</c:v>
                </c:pt>
                <c:pt idx="4895">
                  <c:v>3.7742096833729498E-2</c:v>
                </c:pt>
                <c:pt idx="4896">
                  <c:v>3.7680474430089803E-2</c:v>
                </c:pt>
                <c:pt idx="4897">
                  <c:v>3.7647805341596903E-2</c:v>
                </c:pt>
                <c:pt idx="4898">
                  <c:v>3.7829031023041602E-2</c:v>
                </c:pt>
                <c:pt idx="4899">
                  <c:v>3.7746836169389897E-2</c:v>
                </c:pt>
                <c:pt idx="4900">
                  <c:v>3.7680740254775899E-2</c:v>
                </c:pt>
                <c:pt idx="4901">
                  <c:v>3.7759332607189597E-2</c:v>
                </c:pt>
                <c:pt idx="4902">
                  <c:v>3.76992683256199E-2</c:v>
                </c:pt>
                <c:pt idx="4903">
                  <c:v>3.76455821290924E-2</c:v>
                </c:pt>
                <c:pt idx="4904">
                  <c:v>3.7780006222116497E-2</c:v>
                </c:pt>
                <c:pt idx="4905">
                  <c:v>3.7770130128289198E-2</c:v>
                </c:pt>
                <c:pt idx="4906">
                  <c:v>3.77341998779833E-2</c:v>
                </c:pt>
                <c:pt idx="4907">
                  <c:v>3.77420706887883E-2</c:v>
                </c:pt>
                <c:pt idx="4908">
                  <c:v>3.7791550780335997E-2</c:v>
                </c:pt>
                <c:pt idx="4909">
                  <c:v>3.7735953024821203E-2</c:v>
                </c:pt>
                <c:pt idx="4910">
                  <c:v>3.7734302624206198E-2</c:v>
                </c:pt>
                <c:pt idx="4911">
                  <c:v>3.78589190271061E-2</c:v>
                </c:pt>
                <c:pt idx="4912">
                  <c:v>3.7783938130208597E-2</c:v>
                </c:pt>
                <c:pt idx="4913">
                  <c:v>3.7735032994532902E-2</c:v>
                </c:pt>
                <c:pt idx="4914">
                  <c:v>3.7617872081076101E-2</c:v>
                </c:pt>
                <c:pt idx="4915">
                  <c:v>3.7616343237459597E-2</c:v>
                </c:pt>
                <c:pt idx="4916">
                  <c:v>3.7605645949951999E-2</c:v>
                </c:pt>
                <c:pt idx="4917">
                  <c:v>3.7781559532353001E-2</c:v>
                </c:pt>
                <c:pt idx="4918">
                  <c:v>3.7759958611180297E-2</c:v>
                </c:pt>
                <c:pt idx="4919">
                  <c:v>3.7696286647891E-2</c:v>
                </c:pt>
                <c:pt idx="4920">
                  <c:v>3.7767489896699299E-2</c:v>
                </c:pt>
                <c:pt idx="4921">
                  <c:v>3.7777145771542398E-2</c:v>
                </c:pt>
                <c:pt idx="4922">
                  <c:v>3.7738519381188301E-2</c:v>
                </c:pt>
                <c:pt idx="4923">
                  <c:v>3.7807036627782398E-2</c:v>
                </c:pt>
                <c:pt idx="4924">
                  <c:v>3.7860602218036901E-2</c:v>
                </c:pt>
                <c:pt idx="4925">
                  <c:v>3.7800006810963703E-2</c:v>
                </c:pt>
                <c:pt idx="4926">
                  <c:v>3.7778289047612899E-2</c:v>
                </c:pt>
                <c:pt idx="4927">
                  <c:v>3.7891992241687301E-2</c:v>
                </c:pt>
                <c:pt idx="4928">
                  <c:v>3.7824797220916098E-2</c:v>
                </c:pt>
                <c:pt idx="4929">
                  <c:v>3.7770096503663697E-2</c:v>
                </c:pt>
                <c:pt idx="4930">
                  <c:v>3.7947043466071098E-2</c:v>
                </c:pt>
                <c:pt idx="4931">
                  <c:v>3.7856716077338398E-2</c:v>
                </c:pt>
                <c:pt idx="4932">
                  <c:v>3.78012894207971E-2</c:v>
                </c:pt>
                <c:pt idx="4933">
                  <c:v>3.7913947260487899E-2</c:v>
                </c:pt>
                <c:pt idx="4934">
                  <c:v>3.7855754624009502E-2</c:v>
                </c:pt>
                <c:pt idx="4935">
                  <c:v>3.7782699446737102E-2</c:v>
                </c:pt>
                <c:pt idx="4936">
                  <c:v>3.7898231831301803E-2</c:v>
                </c:pt>
                <c:pt idx="4937">
                  <c:v>3.7901633360888601E-2</c:v>
                </c:pt>
                <c:pt idx="4938">
                  <c:v>3.7839855610703403E-2</c:v>
                </c:pt>
                <c:pt idx="4939">
                  <c:v>3.77618471878425E-2</c:v>
                </c:pt>
                <c:pt idx="4940">
                  <c:v>3.7700455858915301E-2</c:v>
                </c:pt>
                <c:pt idx="4941">
                  <c:v>3.7687343137804301E-2</c:v>
                </c:pt>
                <c:pt idx="4942">
                  <c:v>3.7695095660941001E-2</c:v>
                </c:pt>
                <c:pt idx="4943">
                  <c:v>3.7853154644835602E-2</c:v>
                </c:pt>
                <c:pt idx="4944">
                  <c:v>3.78011739812791E-2</c:v>
                </c:pt>
                <c:pt idx="4945">
                  <c:v>3.7772073478360202E-2</c:v>
                </c:pt>
                <c:pt idx="4946">
                  <c:v>3.79008942788156E-2</c:v>
                </c:pt>
                <c:pt idx="4947">
                  <c:v>3.7850225839065298E-2</c:v>
                </c:pt>
                <c:pt idx="4948">
                  <c:v>3.7809464420812698E-2</c:v>
                </c:pt>
                <c:pt idx="4949">
                  <c:v>3.7965126500542498E-2</c:v>
                </c:pt>
                <c:pt idx="4950">
                  <c:v>3.7901688425335998E-2</c:v>
                </c:pt>
                <c:pt idx="4951">
                  <c:v>3.7862841282427798E-2</c:v>
                </c:pt>
                <c:pt idx="4952">
                  <c:v>3.7905468508445797E-2</c:v>
                </c:pt>
                <c:pt idx="4953">
                  <c:v>3.7883724949400302E-2</c:v>
                </c:pt>
                <c:pt idx="4954">
                  <c:v>3.7839422865848203E-2</c:v>
                </c:pt>
                <c:pt idx="4955">
                  <c:v>3.7897336665385598E-2</c:v>
                </c:pt>
                <c:pt idx="4956">
                  <c:v>3.7971381990549301E-2</c:v>
                </c:pt>
                <c:pt idx="4957">
                  <c:v>3.7910281767835903E-2</c:v>
                </c:pt>
                <c:pt idx="4958">
                  <c:v>3.7875344482017598E-2</c:v>
                </c:pt>
                <c:pt idx="4959">
                  <c:v>3.7988136056810701E-2</c:v>
                </c:pt>
                <c:pt idx="4960">
                  <c:v>3.7902440381003398E-2</c:v>
                </c:pt>
                <c:pt idx="4961">
                  <c:v>3.7870793777983601E-2</c:v>
                </c:pt>
                <c:pt idx="4962">
                  <c:v>3.8038081004439499E-2</c:v>
                </c:pt>
                <c:pt idx="4963">
                  <c:v>3.7961571962417298E-2</c:v>
                </c:pt>
                <c:pt idx="4964">
                  <c:v>3.7907169714647498E-2</c:v>
                </c:pt>
                <c:pt idx="4965">
                  <c:v>3.7812377345593E-2</c:v>
                </c:pt>
                <c:pt idx="4966">
                  <c:v>3.7796203192556201E-2</c:v>
                </c:pt>
                <c:pt idx="4967">
                  <c:v>3.7789624620927401E-2</c:v>
                </c:pt>
                <c:pt idx="4968">
                  <c:v>3.7914265645667702E-2</c:v>
                </c:pt>
                <c:pt idx="4969">
                  <c:v>3.7945343899385399E-2</c:v>
                </c:pt>
                <c:pt idx="4970">
                  <c:v>3.7901620749228801E-2</c:v>
                </c:pt>
                <c:pt idx="4971">
                  <c:v>3.7935720087261801E-2</c:v>
                </c:pt>
                <c:pt idx="4972">
                  <c:v>3.7968158498794403E-2</c:v>
                </c:pt>
                <c:pt idx="4973">
                  <c:v>3.7928691774140898E-2</c:v>
                </c:pt>
                <c:pt idx="4974">
                  <c:v>3.7925119831925098E-2</c:v>
                </c:pt>
                <c:pt idx="4975">
                  <c:v>3.8058875584586697E-2</c:v>
                </c:pt>
                <c:pt idx="4976">
                  <c:v>3.7987981767704002E-2</c:v>
                </c:pt>
                <c:pt idx="4977">
                  <c:v>3.7966663813373699E-2</c:v>
                </c:pt>
                <c:pt idx="4978">
                  <c:v>3.8102327331822998E-2</c:v>
                </c:pt>
                <c:pt idx="4979">
                  <c:v>3.8048332072018402E-2</c:v>
                </c:pt>
                <c:pt idx="4980">
                  <c:v>3.8002510535685902E-2</c:v>
                </c:pt>
                <c:pt idx="4981">
                  <c:v>3.8147501598965898E-2</c:v>
                </c:pt>
                <c:pt idx="4982">
                  <c:v>3.8096439345584501E-2</c:v>
                </c:pt>
                <c:pt idx="4983">
                  <c:v>3.8005656989717501E-2</c:v>
                </c:pt>
                <c:pt idx="4984">
                  <c:v>3.8078687459979298E-2</c:v>
                </c:pt>
                <c:pt idx="4985">
                  <c:v>3.8058092199800601E-2</c:v>
                </c:pt>
                <c:pt idx="4986">
                  <c:v>3.8008334938719399E-2</c:v>
                </c:pt>
                <c:pt idx="4987">
                  <c:v>3.8054005184676401E-2</c:v>
                </c:pt>
                <c:pt idx="4988">
                  <c:v>3.8115654111606799E-2</c:v>
                </c:pt>
                <c:pt idx="4989">
                  <c:v>3.8061164406826498E-2</c:v>
                </c:pt>
                <c:pt idx="4990">
                  <c:v>3.7999715035160198E-2</c:v>
                </c:pt>
                <c:pt idx="4991">
                  <c:v>3.7915260880254001E-2</c:v>
                </c:pt>
                <c:pt idx="4992">
                  <c:v>3.7912852577088901E-2</c:v>
                </c:pt>
                <c:pt idx="4993">
                  <c:v>3.7898267473792602E-2</c:v>
                </c:pt>
                <c:pt idx="4994">
                  <c:v>3.8093555049272199E-2</c:v>
                </c:pt>
                <c:pt idx="4995">
                  <c:v>3.8029714671816997E-2</c:v>
                </c:pt>
                <c:pt idx="4996">
                  <c:v>3.8008240381410999E-2</c:v>
                </c:pt>
                <c:pt idx="4997">
                  <c:v>3.8123670470667899E-2</c:v>
                </c:pt>
                <c:pt idx="4998">
                  <c:v>3.8087832692932803E-2</c:v>
                </c:pt>
                <c:pt idx="4999">
                  <c:v>3.8040735632724497E-2</c:v>
                </c:pt>
                <c:pt idx="5000">
                  <c:v>3.8144507076746402E-2</c:v>
                </c:pt>
                <c:pt idx="5001">
                  <c:v>3.8142774234681098E-2</c:v>
                </c:pt>
                <c:pt idx="5002">
                  <c:v>3.8082294767567103E-2</c:v>
                </c:pt>
                <c:pt idx="5003">
                  <c:v>3.8070988763744602E-2</c:v>
                </c:pt>
                <c:pt idx="5004">
                  <c:v>3.8061756960814798E-2</c:v>
                </c:pt>
                <c:pt idx="5005">
                  <c:v>3.8045682643617698E-2</c:v>
                </c:pt>
                <c:pt idx="5006">
                  <c:v>3.8049022870836703E-2</c:v>
                </c:pt>
                <c:pt idx="5007">
                  <c:v>3.81888758371738E-2</c:v>
                </c:pt>
                <c:pt idx="5008">
                  <c:v>3.8113474021277703E-2</c:v>
                </c:pt>
                <c:pt idx="5009">
                  <c:v>3.8083088128284197E-2</c:v>
                </c:pt>
                <c:pt idx="5010">
                  <c:v>3.8209819409530298E-2</c:v>
                </c:pt>
                <c:pt idx="5011">
                  <c:v>3.8147357389485999E-2</c:v>
                </c:pt>
                <c:pt idx="5012">
                  <c:v>3.8096227314478301E-2</c:v>
                </c:pt>
                <c:pt idx="5013">
                  <c:v>3.8258238608250297E-2</c:v>
                </c:pt>
                <c:pt idx="5014">
                  <c:v>3.8216401910176299E-2</c:v>
                </c:pt>
                <c:pt idx="5015">
                  <c:v>3.81448926442923E-2</c:v>
                </c:pt>
                <c:pt idx="5016">
                  <c:v>3.8062713487306402E-2</c:v>
                </c:pt>
                <c:pt idx="5017">
                  <c:v>3.8032643904443698E-2</c:v>
                </c:pt>
                <c:pt idx="5018">
                  <c:v>3.8011236678964E-2</c:v>
                </c:pt>
                <c:pt idx="5019">
                  <c:v>3.81012790021487E-2</c:v>
                </c:pt>
                <c:pt idx="5020">
                  <c:v>3.81763420009519E-2</c:v>
                </c:pt>
                <c:pt idx="5021">
                  <c:v>3.8143846526509199E-2</c:v>
                </c:pt>
                <c:pt idx="5022">
                  <c:v>3.8133680315998501E-2</c:v>
                </c:pt>
                <c:pt idx="5023">
                  <c:v>3.8223405756677001E-2</c:v>
                </c:pt>
                <c:pt idx="5024">
                  <c:v>3.8175296552556803E-2</c:v>
                </c:pt>
                <c:pt idx="5025">
                  <c:v>3.81265828909816E-2</c:v>
                </c:pt>
                <c:pt idx="5026">
                  <c:v>3.8311469785791398E-2</c:v>
                </c:pt>
                <c:pt idx="5027">
                  <c:v>3.82519331469666E-2</c:v>
                </c:pt>
                <c:pt idx="5028">
                  <c:v>3.8186837773537298E-2</c:v>
                </c:pt>
                <c:pt idx="5029">
                  <c:v>3.8325633310402299E-2</c:v>
                </c:pt>
                <c:pt idx="5030">
                  <c:v>3.8274787628324598E-2</c:v>
                </c:pt>
                <c:pt idx="5031">
                  <c:v>3.8223408831981803E-2</c:v>
                </c:pt>
                <c:pt idx="5032">
                  <c:v>3.83345311662803E-2</c:v>
                </c:pt>
                <c:pt idx="5033">
                  <c:v>3.8334195424492103E-2</c:v>
                </c:pt>
                <c:pt idx="5034">
                  <c:v>3.8266126764938103E-2</c:v>
                </c:pt>
                <c:pt idx="5035">
                  <c:v>3.8295589797958003E-2</c:v>
                </c:pt>
                <c:pt idx="5036">
                  <c:v>3.8327328491132497E-2</c:v>
                </c:pt>
                <c:pt idx="5037">
                  <c:v>3.8261417499281698E-2</c:v>
                </c:pt>
                <c:pt idx="5038">
                  <c:v>3.8248124666831598E-2</c:v>
                </c:pt>
                <c:pt idx="5039">
                  <c:v>3.8387856636868702E-2</c:v>
                </c:pt>
                <c:pt idx="5040">
                  <c:v>3.83217320292411E-2</c:v>
                </c:pt>
                <c:pt idx="5041">
                  <c:v>3.8274642138276103E-2</c:v>
                </c:pt>
                <c:pt idx="5042">
                  <c:v>3.8172517253163597E-2</c:v>
                </c:pt>
                <c:pt idx="5043">
                  <c:v>3.8166757896154598E-2</c:v>
                </c:pt>
                <c:pt idx="5044">
                  <c:v>3.8140861812280401E-2</c:v>
                </c:pt>
                <c:pt idx="5045">
                  <c:v>3.8351332341941602E-2</c:v>
                </c:pt>
                <c:pt idx="5046">
                  <c:v>3.8307163718854897E-2</c:v>
                </c:pt>
                <c:pt idx="5047">
                  <c:v>3.825677887653E-2</c:v>
                </c:pt>
                <c:pt idx="5048">
                  <c:v>3.8336847365523299E-2</c:v>
                </c:pt>
                <c:pt idx="5049">
                  <c:v>3.8341923995176198E-2</c:v>
                </c:pt>
                <c:pt idx="5050">
                  <c:v>3.8290671722885701E-2</c:v>
                </c:pt>
                <c:pt idx="5051">
                  <c:v>3.8352095260051997E-2</c:v>
                </c:pt>
                <c:pt idx="5052">
                  <c:v>3.8430865281649497E-2</c:v>
                </c:pt>
                <c:pt idx="5053">
                  <c:v>3.8363323343219097E-2</c:v>
                </c:pt>
                <c:pt idx="5054">
                  <c:v>3.8341614369225299E-2</c:v>
                </c:pt>
                <c:pt idx="5055">
                  <c:v>3.8392055265527802E-2</c:v>
                </c:pt>
                <c:pt idx="5056">
                  <c:v>3.8344145189815403E-2</c:v>
                </c:pt>
                <c:pt idx="5057">
                  <c:v>3.8303899365321997E-2</c:v>
                </c:pt>
                <c:pt idx="5058">
                  <c:v>3.8499076375349703E-2</c:v>
                </c:pt>
                <c:pt idx="5059">
                  <c:v>3.84373711422085E-2</c:v>
                </c:pt>
                <c:pt idx="5060">
                  <c:v>3.8376707263523699E-2</c:v>
                </c:pt>
                <c:pt idx="5061">
                  <c:v>3.8484868108449997E-2</c:v>
                </c:pt>
                <c:pt idx="5062">
                  <c:v>3.8426645827712401E-2</c:v>
                </c:pt>
                <c:pt idx="5063">
                  <c:v>3.8385496533010002E-2</c:v>
                </c:pt>
                <c:pt idx="5064">
                  <c:v>3.8498849734120599E-2</c:v>
                </c:pt>
                <c:pt idx="5065">
                  <c:v>3.8493179657962097E-2</c:v>
                </c:pt>
                <c:pt idx="5066">
                  <c:v>3.8423680855582197E-2</c:v>
                </c:pt>
                <c:pt idx="5067">
                  <c:v>3.8365460020334502E-2</c:v>
                </c:pt>
                <c:pt idx="5068">
                  <c:v>3.8322301096437902E-2</c:v>
                </c:pt>
                <c:pt idx="5069">
                  <c:v>3.8316126049418503E-2</c:v>
                </c:pt>
                <c:pt idx="5070">
                  <c:v>3.8331794387583301E-2</c:v>
                </c:pt>
                <c:pt idx="5071">
                  <c:v>3.8478683757906203E-2</c:v>
                </c:pt>
                <c:pt idx="5072">
                  <c:v>3.8437173459290798E-2</c:v>
                </c:pt>
                <c:pt idx="5073">
                  <c:v>3.8396670075598903E-2</c:v>
                </c:pt>
                <c:pt idx="5074">
                  <c:v>3.85374030544577E-2</c:v>
                </c:pt>
                <c:pt idx="5075">
                  <c:v>3.8489659064604401E-2</c:v>
                </c:pt>
                <c:pt idx="5076">
                  <c:v>3.8438582094385901E-2</c:v>
                </c:pt>
                <c:pt idx="5077">
                  <c:v>3.8611665891948997E-2</c:v>
                </c:pt>
                <c:pt idx="5078">
                  <c:v>3.8562926066030498E-2</c:v>
                </c:pt>
                <c:pt idx="5079">
                  <c:v>3.8507939112605499E-2</c:v>
                </c:pt>
                <c:pt idx="5080">
                  <c:v>3.85994345609409E-2</c:v>
                </c:pt>
                <c:pt idx="5081">
                  <c:v>3.8574500659402898E-2</c:v>
                </c:pt>
                <c:pt idx="5082">
                  <c:v>3.8529113109689102E-2</c:v>
                </c:pt>
                <c:pt idx="5083">
                  <c:v>3.8578197360038702E-2</c:v>
                </c:pt>
                <c:pt idx="5084">
                  <c:v>3.8646324188448399E-2</c:v>
                </c:pt>
                <c:pt idx="5085">
                  <c:v>3.8576021373349402E-2</c:v>
                </c:pt>
                <c:pt idx="5086">
                  <c:v>3.8555177821156597E-2</c:v>
                </c:pt>
                <c:pt idx="5087">
                  <c:v>3.8657187222270198E-2</c:v>
                </c:pt>
                <c:pt idx="5088">
                  <c:v>3.8580487135530299E-2</c:v>
                </c:pt>
                <c:pt idx="5089">
                  <c:v>3.8525603575109701E-2</c:v>
                </c:pt>
                <c:pt idx="5090">
                  <c:v>3.8708048728141098E-2</c:v>
                </c:pt>
                <c:pt idx="5091">
                  <c:v>3.8629488353916698E-2</c:v>
                </c:pt>
                <c:pt idx="5092">
                  <c:v>3.8586031388646497E-2</c:v>
                </c:pt>
                <c:pt idx="5093">
                  <c:v>3.84739978374758E-2</c:v>
                </c:pt>
                <c:pt idx="5094">
                  <c:v>3.8458638106628001E-2</c:v>
                </c:pt>
                <c:pt idx="5095">
                  <c:v>3.8460719728997499E-2</c:v>
                </c:pt>
                <c:pt idx="5096">
                  <c:v>3.8597387455714199E-2</c:v>
                </c:pt>
                <c:pt idx="5097">
                  <c:v>3.8633033836958798E-2</c:v>
                </c:pt>
                <c:pt idx="5098">
                  <c:v>3.8573518114086797E-2</c:v>
                </c:pt>
                <c:pt idx="5099">
                  <c:v>3.86167098477017E-2</c:v>
                </c:pt>
                <c:pt idx="5100">
                  <c:v>3.86680517597899E-2</c:v>
                </c:pt>
                <c:pt idx="5101">
                  <c:v>3.8628476904705202E-2</c:v>
                </c:pt>
                <c:pt idx="5102">
                  <c:v>3.8612777949310798E-2</c:v>
                </c:pt>
                <c:pt idx="5103">
                  <c:v>3.8758944739432297E-2</c:v>
                </c:pt>
                <c:pt idx="5104">
                  <c:v>3.8699620413050598E-2</c:v>
                </c:pt>
                <c:pt idx="5105">
                  <c:v>3.8650650511650897E-2</c:v>
                </c:pt>
                <c:pt idx="5106">
                  <c:v>3.8717652496415997E-2</c:v>
                </c:pt>
                <c:pt idx="5107">
                  <c:v>3.8688842789269803E-2</c:v>
                </c:pt>
                <c:pt idx="5108">
                  <c:v>3.8627170666586497E-2</c:v>
                </c:pt>
                <c:pt idx="5109">
                  <c:v>3.8800141696507799E-2</c:v>
                </c:pt>
                <c:pt idx="5110">
                  <c:v>3.8748100458178697E-2</c:v>
                </c:pt>
                <c:pt idx="5111">
                  <c:v>3.8706495523607803E-2</c:v>
                </c:pt>
                <c:pt idx="5112">
                  <c:v>3.8761999031218297E-2</c:v>
                </c:pt>
                <c:pt idx="5113">
                  <c:v>3.8767134159570497E-2</c:v>
                </c:pt>
                <c:pt idx="5114">
                  <c:v>3.8725281648415301E-2</c:v>
                </c:pt>
                <c:pt idx="5115">
                  <c:v>3.8792617725751599E-2</c:v>
                </c:pt>
                <c:pt idx="5116">
                  <c:v>3.8862113869981799E-2</c:v>
                </c:pt>
                <c:pt idx="5117">
                  <c:v>3.8775705965235698E-2</c:v>
                </c:pt>
                <c:pt idx="5118">
                  <c:v>3.8732811827988399E-2</c:v>
                </c:pt>
                <c:pt idx="5119">
                  <c:v>3.8631246910275301E-2</c:v>
                </c:pt>
                <c:pt idx="5120">
                  <c:v>3.8623076562847303E-2</c:v>
                </c:pt>
                <c:pt idx="5121">
                  <c:v>3.8621751106499402E-2</c:v>
                </c:pt>
                <c:pt idx="5122">
                  <c:v>3.8827475043944903E-2</c:v>
                </c:pt>
                <c:pt idx="5123">
                  <c:v>3.8754537682204097E-2</c:v>
                </c:pt>
                <c:pt idx="5124">
                  <c:v>3.8710266322595902E-2</c:v>
                </c:pt>
                <c:pt idx="5125">
                  <c:v>3.8870808455006498E-2</c:v>
                </c:pt>
                <c:pt idx="5126">
                  <c:v>3.8816981231017601E-2</c:v>
                </c:pt>
                <c:pt idx="5127">
                  <c:v>3.8767553962922301E-2</c:v>
                </c:pt>
                <c:pt idx="5128">
                  <c:v>3.88839255901983E-2</c:v>
                </c:pt>
                <c:pt idx="5129">
                  <c:v>3.8900673399136103E-2</c:v>
                </c:pt>
                <c:pt idx="5130">
                  <c:v>3.8851311963905198E-2</c:v>
                </c:pt>
                <c:pt idx="5131">
                  <c:v>3.8906692517533203E-2</c:v>
                </c:pt>
                <c:pt idx="5132">
                  <c:v>3.8938023159668302E-2</c:v>
                </c:pt>
                <c:pt idx="5133">
                  <c:v>3.8884858203042799E-2</c:v>
                </c:pt>
                <c:pt idx="5134">
                  <c:v>3.8873967937737001E-2</c:v>
                </c:pt>
                <c:pt idx="5135">
                  <c:v>3.9004113602762402E-2</c:v>
                </c:pt>
                <c:pt idx="5136">
                  <c:v>3.8947774844321603E-2</c:v>
                </c:pt>
                <c:pt idx="5137">
                  <c:v>3.88823291480851E-2</c:v>
                </c:pt>
                <c:pt idx="5138">
                  <c:v>3.9023774821543997E-2</c:v>
                </c:pt>
                <c:pt idx="5139">
                  <c:v>3.8959457846965702E-2</c:v>
                </c:pt>
                <c:pt idx="5140">
                  <c:v>3.8929187846470301E-2</c:v>
                </c:pt>
                <c:pt idx="5141">
                  <c:v>3.9065781883217E-2</c:v>
                </c:pt>
                <c:pt idx="5142">
                  <c:v>3.9009681624161602E-2</c:v>
                </c:pt>
                <c:pt idx="5143">
                  <c:v>3.8947678527493701E-2</c:v>
                </c:pt>
                <c:pt idx="5144">
                  <c:v>3.8851544406497802E-2</c:v>
                </c:pt>
                <c:pt idx="5145">
                  <c:v>3.8807944317037803E-2</c:v>
                </c:pt>
                <c:pt idx="5146">
                  <c:v>3.8797304596907098E-2</c:v>
                </c:pt>
                <c:pt idx="5147">
                  <c:v>3.8888460471449997E-2</c:v>
                </c:pt>
                <c:pt idx="5148">
                  <c:v>3.89660806007062E-2</c:v>
                </c:pt>
                <c:pt idx="5149">
                  <c:v>3.8927041799373202E-2</c:v>
                </c:pt>
                <c:pt idx="5150">
                  <c:v>3.8927755182764097E-2</c:v>
                </c:pt>
                <c:pt idx="5151">
                  <c:v>3.9042871474520999E-2</c:v>
                </c:pt>
                <c:pt idx="5152">
                  <c:v>3.8986176795636499E-2</c:v>
                </c:pt>
                <c:pt idx="5153">
                  <c:v>3.8956470515889401E-2</c:v>
                </c:pt>
                <c:pt idx="5154">
                  <c:v>3.9136949907212101E-2</c:v>
                </c:pt>
                <c:pt idx="5155">
                  <c:v>3.9076137754212398E-2</c:v>
                </c:pt>
                <c:pt idx="5156">
                  <c:v>3.9011792192468302E-2</c:v>
                </c:pt>
                <c:pt idx="5157">
                  <c:v>3.9089499720527499E-2</c:v>
                </c:pt>
                <c:pt idx="5158">
                  <c:v>3.9043222583131899E-2</c:v>
                </c:pt>
                <c:pt idx="5159">
                  <c:v>3.9011360058793701E-2</c:v>
                </c:pt>
                <c:pt idx="5160">
                  <c:v>3.9130977442255098E-2</c:v>
                </c:pt>
                <c:pt idx="5161">
                  <c:v>3.9130861890347E-2</c:v>
                </c:pt>
                <c:pt idx="5162">
                  <c:v>3.91024637598699E-2</c:v>
                </c:pt>
                <c:pt idx="5163">
                  <c:v>3.9117596597255402E-2</c:v>
                </c:pt>
                <c:pt idx="5164">
                  <c:v>3.9151230312806297E-2</c:v>
                </c:pt>
                <c:pt idx="5165">
                  <c:v>3.9108649691721897E-2</c:v>
                </c:pt>
                <c:pt idx="5166">
                  <c:v>3.9099496362420397E-2</c:v>
                </c:pt>
                <c:pt idx="5167">
                  <c:v>3.9234575728187199E-2</c:v>
                </c:pt>
                <c:pt idx="5168">
                  <c:v>3.9165720217473103E-2</c:v>
                </c:pt>
                <c:pt idx="5169">
                  <c:v>3.9112075096151402E-2</c:v>
                </c:pt>
                <c:pt idx="5170">
                  <c:v>3.9032809998995201E-2</c:v>
                </c:pt>
                <c:pt idx="5171">
                  <c:v>3.9018837162681501E-2</c:v>
                </c:pt>
                <c:pt idx="5172">
                  <c:v>3.9028276378909599E-2</c:v>
                </c:pt>
                <c:pt idx="5173">
                  <c:v>3.9206680570108197E-2</c:v>
                </c:pt>
                <c:pt idx="5174">
                  <c:v>3.9170172337132103E-2</c:v>
                </c:pt>
                <c:pt idx="5175">
                  <c:v>3.9129156037233603E-2</c:v>
                </c:pt>
                <c:pt idx="5176">
                  <c:v>3.9205513360987702E-2</c:v>
                </c:pt>
                <c:pt idx="5177">
                  <c:v>3.9222929306560898E-2</c:v>
                </c:pt>
                <c:pt idx="5178">
                  <c:v>3.9169118400119697E-2</c:v>
                </c:pt>
                <c:pt idx="5179">
                  <c:v>3.9233029965544099E-2</c:v>
                </c:pt>
                <c:pt idx="5180">
                  <c:v>3.9310325121429401E-2</c:v>
                </c:pt>
                <c:pt idx="5181">
                  <c:v>3.9248419033052803E-2</c:v>
                </c:pt>
                <c:pt idx="5182">
                  <c:v>3.9234260950858399E-2</c:v>
                </c:pt>
                <c:pt idx="5183">
                  <c:v>3.93642063136211E-2</c:v>
                </c:pt>
                <c:pt idx="5184">
                  <c:v>3.92808567654961E-2</c:v>
                </c:pt>
                <c:pt idx="5185">
                  <c:v>3.9235832635313203E-2</c:v>
                </c:pt>
                <c:pt idx="5186">
                  <c:v>3.9420097542460703E-2</c:v>
                </c:pt>
                <c:pt idx="5187">
                  <c:v>3.9350033194447402E-2</c:v>
                </c:pt>
                <c:pt idx="5188">
                  <c:v>3.9300830016145399E-2</c:v>
                </c:pt>
                <c:pt idx="5189">
                  <c:v>3.9410099658804702E-2</c:v>
                </c:pt>
                <c:pt idx="5190">
                  <c:v>3.9366337548320397E-2</c:v>
                </c:pt>
                <c:pt idx="5191">
                  <c:v>3.9330559336425097E-2</c:v>
                </c:pt>
                <c:pt idx="5192">
                  <c:v>3.9430371672572899E-2</c:v>
                </c:pt>
                <c:pt idx="5193">
                  <c:v>3.9434991473689701E-2</c:v>
                </c:pt>
                <c:pt idx="5194">
                  <c:v>3.9367773493018898E-2</c:v>
                </c:pt>
                <c:pt idx="5195">
                  <c:v>3.9286748199411102E-2</c:v>
                </c:pt>
                <c:pt idx="5196">
                  <c:v>3.9247195550222901E-2</c:v>
                </c:pt>
                <c:pt idx="5197">
                  <c:v>3.9234734528387598E-2</c:v>
                </c:pt>
                <c:pt idx="5198">
                  <c:v>3.92514565804351E-2</c:v>
                </c:pt>
                <c:pt idx="5199">
                  <c:v>3.9414185147810102E-2</c:v>
                </c:pt>
                <c:pt idx="5200">
                  <c:v>3.9374400502614003E-2</c:v>
                </c:pt>
                <c:pt idx="5201">
                  <c:v>3.93471611120427E-2</c:v>
                </c:pt>
                <c:pt idx="5202">
                  <c:v>3.94698237165962E-2</c:v>
                </c:pt>
                <c:pt idx="5203">
                  <c:v>3.9413620349174797E-2</c:v>
                </c:pt>
                <c:pt idx="5204">
                  <c:v>3.9386685326462501E-2</c:v>
                </c:pt>
                <c:pt idx="5205">
                  <c:v>3.9557099866215299E-2</c:v>
                </c:pt>
                <c:pt idx="5206">
                  <c:v>3.9501745767968902E-2</c:v>
                </c:pt>
                <c:pt idx="5207">
                  <c:v>3.9424185330669097E-2</c:v>
                </c:pt>
                <c:pt idx="5208">
                  <c:v>3.9439979407082597E-2</c:v>
                </c:pt>
                <c:pt idx="5209">
                  <c:v>3.94408839638343E-2</c:v>
                </c:pt>
                <c:pt idx="5210">
                  <c:v>3.9406334360440401E-2</c:v>
                </c:pt>
                <c:pt idx="5211">
                  <c:v>3.9482745283748802E-2</c:v>
                </c:pt>
                <c:pt idx="5212">
                  <c:v>3.9560559409437701E-2</c:v>
                </c:pt>
                <c:pt idx="5213">
                  <c:v>3.9498068518393298E-2</c:v>
                </c:pt>
                <c:pt idx="5214">
                  <c:v>3.9479109575040597E-2</c:v>
                </c:pt>
                <c:pt idx="5215">
                  <c:v>3.9590203533104301E-2</c:v>
                </c:pt>
                <c:pt idx="5216">
                  <c:v>3.9544869553840997E-2</c:v>
                </c:pt>
                <c:pt idx="5217">
                  <c:v>3.9493840779565803E-2</c:v>
                </c:pt>
                <c:pt idx="5218">
                  <c:v>3.9738665645321199E-2</c:v>
                </c:pt>
                <c:pt idx="5219">
                  <c:v>3.9636610851933297E-2</c:v>
                </c:pt>
                <c:pt idx="5220">
                  <c:v>3.9577472343807998E-2</c:v>
                </c:pt>
                <c:pt idx="5221">
                  <c:v>3.9468806654137302E-2</c:v>
                </c:pt>
                <c:pt idx="5222">
                  <c:v>3.9457301415192499E-2</c:v>
                </c:pt>
                <c:pt idx="5223">
                  <c:v>3.9470045953445602E-2</c:v>
                </c:pt>
                <c:pt idx="5224">
                  <c:v>3.9599559114624899E-2</c:v>
                </c:pt>
                <c:pt idx="5225">
                  <c:v>3.9637283577273197E-2</c:v>
                </c:pt>
                <c:pt idx="5226">
                  <c:v>3.9605702913831697E-2</c:v>
                </c:pt>
                <c:pt idx="5227">
                  <c:v>3.9643253549002E-2</c:v>
                </c:pt>
                <c:pt idx="5228">
                  <c:v>3.9685752184595899E-2</c:v>
                </c:pt>
                <c:pt idx="5229">
                  <c:v>3.9637691942819603E-2</c:v>
                </c:pt>
                <c:pt idx="5230">
                  <c:v>3.9639665541471997E-2</c:v>
                </c:pt>
                <c:pt idx="5231">
                  <c:v>3.97915912811488E-2</c:v>
                </c:pt>
                <c:pt idx="5232">
                  <c:v>3.9759516560782901E-2</c:v>
                </c:pt>
                <c:pt idx="5233">
                  <c:v>3.9703118605151001E-2</c:v>
                </c:pt>
                <c:pt idx="5234">
                  <c:v>3.9856360798391097E-2</c:v>
                </c:pt>
                <c:pt idx="5235">
                  <c:v>3.9765063935192198E-2</c:v>
                </c:pt>
                <c:pt idx="5236">
                  <c:v>3.9713627658784299E-2</c:v>
                </c:pt>
                <c:pt idx="5237">
                  <c:v>3.9902723840592902E-2</c:v>
                </c:pt>
                <c:pt idx="5238">
                  <c:v>3.9822924775459401E-2</c:v>
                </c:pt>
                <c:pt idx="5239">
                  <c:v>3.97656450513749E-2</c:v>
                </c:pt>
                <c:pt idx="5240">
                  <c:v>3.9826765540055903E-2</c:v>
                </c:pt>
                <c:pt idx="5241">
                  <c:v>3.9834526522705797E-2</c:v>
                </c:pt>
                <c:pt idx="5242">
                  <c:v>3.9786338932268898E-2</c:v>
                </c:pt>
                <c:pt idx="5243">
                  <c:v>3.98493368023385E-2</c:v>
                </c:pt>
                <c:pt idx="5244">
                  <c:v>3.9920895098475698E-2</c:v>
                </c:pt>
                <c:pt idx="5245">
                  <c:v>3.9853095174453297E-2</c:v>
                </c:pt>
                <c:pt idx="5246">
                  <c:v>3.9805949851650299E-2</c:v>
                </c:pt>
                <c:pt idx="5247">
                  <c:v>3.9740672811726802E-2</c:v>
                </c:pt>
                <c:pt idx="5248">
                  <c:v>3.9745705755194601E-2</c:v>
                </c:pt>
                <c:pt idx="5249">
                  <c:v>3.97360408581637E-2</c:v>
                </c:pt>
                <c:pt idx="5250">
                  <c:v>3.9959036153352903E-2</c:v>
                </c:pt>
                <c:pt idx="5251">
                  <c:v>3.9890769772076298E-2</c:v>
                </c:pt>
                <c:pt idx="5252">
                  <c:v>3.9838436893963498E-2</c:v>
                </c:pt>
                <c:pt idx="5253">
                  <c:v>3.9961528702406102E-2</c:v>
                </c:pt>
                <c:pt idx="5254">
                  <c:v>3.9920385306079997E-2</c:v>
                </c:pt>
                <c:pt idx="5255">
                  <c:v>3.98566386429592E-2</c:v>
                </c:pt>
                <c:pt idx="5256">
                  <c:v>3.9976282675828097E-2</c:v>
                </c:pt>
                <c:pt idx="5257">
                  <c:v>3.9997229876462197E-2</c:v>
                </c:pt>
                <c:pt idx="5258">
                  <c:v>3.9955214771907603E-2</c:v>
                </c:pt>
                <c:pt idx="5259">
                  <c:v>3.9968591086411299E-2</c:v>
                </c:pt>
                <c:pt idx="5260">
                  <c:v>3.9989420290415502E-2</c:v>
                </c:pt>
                <c:pt idx="5261">
                  <c:v>3.9979158687250098E-2</c:v>
                </c:pt>
                <c:pt idx="5262">
                  <c:v>3.9979370737758702E-2</c:v>
                </c:pt>
                <c:pt idx="5263">
                  <c:v>4.0093400040253302E-2</c:v>
                </c:pt>
                <c:pt idx="5264">
                  <c:v>4.0048795393280101E-2</c:v>
                </c:pt>
                <c:pt idx="5265">
                  <c:v>3.9999423015009E-2</c:v>
                </c:pt>
                <c:pt idx="5266">
                  <c:v>4.0137811593012801E-2</c:v>
                </c:pt>
                <c:pt idx="5267">
                  <c:v>4.0066614698541003E-2</c:v>
                </c:pt>
                <c:pt idx="5268">
                  <c:v>4.0035058492018397E-2</c:v>
                </c:pt>
                <c:pt idx="5269">
                  <c:v>4.0184953075367999E-2</c:v>
                </c:pt>
                <c:pt idx="5270">
                  <c:v>4.0130214076877203E-2</c:v>
                </c:pt>
                <c:pt idx="5271">
                  <c:v>4.00837368797511E-2</c:v>
                </c:pt>
                <c:pt idx="5272">
                  <c:v>4.0017727917681101E-2</c:v>
                </c:pt>
                <c:pt idx="5273">
                  <c:v>3.9965114313720802E-2</c:v>
                </c:pt>
                <c:pt idx="5274">
                  <c:v>3.9986840235845297E-2</c:v>
                </c:pt>
                <c:pt idx="5275">
                  <c:v>4.0080648682002597E-2</c:v>
                </c:pt>
                <c:pt idx="5276">
                  <c:v>4.0192794762939597E-2</c:v>
                </c:pt>
                <c:pt idx="5277">
                  <c:v>4.0142112770505799E-2</c:v>
                </c:pt>
                <c:pt idx="5278">
                  <c:v>4.0105200265922097E-2</c:v>
                </c:pt>
                <c:pt idx="5279">
                  <c:v>4.0192675175300403E-2</c:v>
                </c:pt>
                <c:pt idx="5280">
                  <c:v>4.01455019503675E-2</c:v>
                </c:pt>
                <c:pt idx="5281">
                  <c:v>4.0126102491437103E-2</c:v>
                </c:pt>
                <c:pt idx="5282">
                  <c:v>4.0317978312183603E-2</c:v>
                </c:pt>
                <c:pt idx="5283">
                  <c:v>4.0242806280730299E-2</c:v>
                </c:pt>
                <c:pt idx="5284">
                  <c:v>4.0197850486341197E-2</c:v>
                </c:pt>
                <c:pt idx="5285">
                  <c:v>4.03427525792113E-2</c:v>
                </c:pt>
                <c:pt idx="5286">
                  <c:v>4.0295574639458098E-2</c:v>
                </c:pt>
                <c:pt idx="5287">
                  <c:v>4.0273849823279299E-2</c:v>
                </c:pt>
                <c:pt idx="5288">
                  <c:v>4.0389313527460398E-2</c:v>
                </c:pt>
                <c:pt idx="5289">
                  <c:v>4.0391840535448802E-2</c:v>
                </c:pt>
                <c:pt idx="5290">
                  <c:v>4.0335686275890598E-2</c:v>
                </c:pt>
                <c:pt idx="5291">
                  <c:v>4.0376721357461003E-2</c:v>
                </c:pt>
                <c:pt idx="5292">
                  <c:v>4.0393132697014701E-2</c:v>
                </c:pt>
                <c:pt idx="5293">
                  <c:v>4.0340438921703102E-2</c:v>
                </c:pt>
                <c:pt idx="5294">
                  <c:v>4.0331881182889003E-2</c:v>
                </c:pt>
                <c:pt idx="5295">
                  <c:v>4.0473984011138303E-2</c:v>
                </c:pt>
                <c:pt idx="5296">
                  <c:v>4.04075073965224E-2</c:v>
                </c:pt>
                <c:pt idx="5297">
                  <c:v>4.0347386982421601E-2</c:v>
                </c:pt>
                <c:pt idx="5298">
                  <c:v>4.0245360249106799E-2</c:v>
                </c:pt>
                <c:pt idx="5299">
                  <c:v>4.0239146563455799E-2</c:v>
                </c:pt>
                <c:pt idx="5300">
                  <c:v>4.0244146878202103E-2</c:v>
                </c:pt>
                <c:pt idx="5301">
                  <c:v>4.0413631688958597E-2</c:v>
                </c:pt>
                <c:pt idx="5302">
                  <c:v>4.03595576353835E-2</c:v>
                </c:pt>
                <c:pt idx="5303">
                  <c:v>4.0339915984077303E-2</c:v>
                </c:pt>
                <c:pt idx="5304">
                  <c:v>4.0465967302831397E-2</c:v>
                </c:pt>
                <c:pt idx="5305">
                  <c:v>4.0442132720878897E-2</c:v>
                </c:pt>
                <c:pt idx="5306">
                  <c:v>4.0408132141844001E-2</c:v>
                </c:pt>
                <c:pt idx="5307">
                  <c:v>4.0463148286410802E-2</c:v>
                </c:pt>
                <c:pt idx="5308">
                  <c:v>4.0545587224187302E-2</c:v>
                </c:pt>
                <c:pt idx="5309">
                  <c:v>4.0521913285677599E-2</c:v>
                </c:pt>
                <c:pt idx="5310">
                  <c:v>4.0486495049359701E-2</c:v>
                </c:pt>
                <c:pt idx="5311">
                  <c:v>4.0560148171304197E-2</c:v>
                </c:pt>
                <c:pt idx="5312">
                  <c:v>4.0475722353827702E-2</c:v>
                </c:pt>
                <c:pt idx="5313">
                  <c:v>4.04420159369085E-2</c:v>
                </c:pt>
                <c:pt idx="5314">
                  <c:v>4.06400776701046E-2</c:v>
                </c:pt>
                <c:pt idx="5315">
                  <c:v>4.0566801103219897E-2</c:v>
                </c:pt>
                <c:pt idx="5316">
                  <c:v>4.0523347182897899E-2</c:v>
                </c:pt>
                <c:pt idx="5317">
                  <c:v>4.0642459449978997E-2</c:v>
                </c:pt>
                <c:pt idx="5318">
                  <c:v>4.0602766821393597E-2</c:v>
                </c:pt>
                <c:pt idx="5319">
                  <c:v>4.0571893885498797E-2</c:v>
                </c:pt>
                <c:pt idx="5320">
                  <c:v>4.06560086315342E-2</c:v>
                </c:pt>
                <c:pt idx="5321">
                  <c:v>4.0676441276445902E-2</c:v>
                </c:pt>
                <c:pt idx="5322">
                  <c:v>4.0653970810429499E-2</c:v>
                </c:pt>
                <c:pt idx="5323">
                  <c:v>4.0584184636827503E-2</c:v>
                </c:pt>
                <c:pt idx="5324">
                  <c:v>4.05081744829658E-2</c:v>
                </c:pt>
                <c:pt idx="5325">
                  <c:v>4.0518215886549899E-2</c:v>
                </c:pt>
                <c:pt idx="5326">
                  <c:v>4.05340422488129E-2</c:v>
                </c:pt>
                <c:pt idx="5327">
                  <c:v>4.0696047974051699E-2</c:v>
                </c:pt>
                <c:pt idx="5328">
                  <c:v>4.0637623557510397E-2</c:v>
                </c:pt>
                <c:pt idx="5329">
                  <c:v>4.0626213973155099E-2</c:v>
                </c:pt>
                <c:pt idx="5330">
                  <c:v>4.0775240166112697E-2</c:v>
                </c:pt>
                <c:pt idx="5331">
                  <c:v>4.0690478519536499E-2</c:v>
                </c:pt>
                <c:pt idx="5332">
                  <c:v>4.0633030196962197E-2</c:v>
                </c:pt>
                <c:pt idx="5333">
                  <c:v>4.0796086793610097E-2</c:v>
                </c:pt>
                <c:pt idx="5334">
                  <c:v>4.0789729692429798E-2</c:v>
                </c:pt>
                <c:pt idx="5335">
                  <c:v>4.07412674879499E-2</c:v>
                </c:pt>
                <c:pt idx="5336">
                  <c:v>4.08301914479429E-2</c:v>
                </c:pt>
                <c:pt idx="5337">
                  <c:v>4.0840415778802701E-2</c:v>
                </c:pt>
                <c:pt idx="5338">
                  <c:v>4.0798009043404103E-2</c:v>
                </c:pt>
                <c:pt idx="5339">
                  <c:v>4.0836968488292803E-2</c:v>
                </c:pt>
                <c:pt idx="5340">
                  <c:v>4.0890634195723898E-2</c:v>
                </c:pt>
                <c:pt idx="5341">
                  <c:v>4.0842435429415902E-2</c:v>
                </c:pt>
                <c:pt idx="5342">
                  <c:v>4.0828913314423301E-2</c:v>
                </c:pt>
                <c:pt idx="5343">
                  <c:v>4.0896805662972102E-2</c:v>
                </c:pt>
                <c:pt idx="5344">
                  <c:v>4.0848026828219398E-2</c:v>
                </c:pt>
                <c:pt idx="5345">
                  <c:v>4.07861851854249E-2</c:v>
                </c:pt>
                <c:pt idx="5346">
                  <c:v>4.09875850212605E-2</c:v>
                </c:pt>
                <c:pt idx="5347">
                  <c:v>4.0903675418424601E-2</c:v>
                </c:pt>
                <c:pt idx="5348">
                  <c:v>4.0854891267372198E-2</c:v>
                </c:pt>
                <c:pt idx="5349">
                  <c:v>4.0741494424316897E-2</c:v>
                </c:pt>
                <c:pt idx="5350">
                  <c:v>4.0762716231152699E-2</c:v>
                </c:pt>
                <c:pt idx="5351">
                  <c:v>4.0771294487848803E-2</c:v>
                </c:pt>
                <c:pt idx="5352">
                  <c:v>4.0898759432214597E-2</c:v>
                </c:pt>
                <c:pt idx="5353">
                  <c:v>4.0900594633437502E-2</c:v>
                </c:pt>
                <c:pt idx="5354">
                  <c:v>4.0860269975382703E-2</c:v>
                </c:pt>
                <c:pt idx="5355">
                  <c:v>4.0891845361329497E-2</c:v>
                </c:pt>
                <c:pt idx="5356">
                  <c:v>4.0952931866437697E-2</c:v>
                </c:pt>
                <c:pt idx="5357">
                  <c:v>4.0916544521072101E-2</c:v>
                </c:pt>
                <c:pt idx="5358">
                  <c:v>4.09246676523859E-2</c:v>
                </c:pt>
                <c:pt idx="5359">
                  <c:v>4.1052264326329697E-2</c:v>
                </c:pt>
                <c:pt idx="5360">
                  <c:v>4.10117796078944E-2</c:v>
                </c:pt>
                <c:pt idx="5361">
                  <c:v>4.1011082920401003E-2</c:v>
                </c:pt>
                <c:pt idx="5362">
                  <c:v>4.1066634129189497E-2</c:v>
                </c:pt>
                <c:pt idx="5363">
                  <c:v>4.0989533590618403E-2</c:v>
                </c:pt>
                <c:pt idx="5364">
                  <c:v>4.0956199741534097E-2</c:v>
                </c:pt>
                <c:pt idx="5365">
                  <c:v>4.1136953921523001E-2</c:v>
                </c:pt>
                <c:pt idx="5366">
                  <c:v>4.1088797675911198E-2</c:v>
                </c:pt>
                <c:pt idx="5367">
                  <c:v>4.1036774239425103E-2</c:v>
                </c:pt>
                <c:pt idx="5368">
                  <c:v>4.1116179054370101E-2</c:v>
                </c:pt>
                <c:pt idx="5369">
                  <c:v>4.1097183246165403E-2</c:v>
                </c:pt>
                <c:pt idx="5370">
                  <c:v>4.1087940500195402E-2</c:v>
                </c:pt>
                <c:pt idx="5371">
                  <c:v>4.1124223518030099E-2</c:v>
                </c:pt>
                <c:pt idx="5372">
                  <c:v>4.1213106752062703E-2</c:v>
                </c:pt>
                <c:pt idx="5373">
                  <c:v>4.1148376689913203E-2</c:v>
                </c:pt>
                <c:pt idx="5374">
                  <c:v>4.1096015328851598E-2</c:v>
                </c:pt>
                <c:pt idx="5375">
                  <c:v>4.1023783725298198E-2</c:v>
                </c:pt>
                <c:pt idx="5376">
                  <c:v>4.1006918045847197E-2</c:v>
                </c:pt>
                <c:pt idx="5377">
                  <c:v>4.1006259717202398E-2</c:v>
                </c:pt>
                <c:pt idx="5378">
                  <c:v>4.1211712989024797E-2</c:v>
                </c:pt>
                <c:pt idx="5379">
                  <c:v>4.1164886778763697E-2</c:v>
                </c:pt>
                <c:pt idx="5380">
                  <c:v>4.1137986573933902E-2</c:v>
                </c:pt>
                <c:pt idx="5381">
                  <c:v>4.1271694082145899E-2</c:v>
                </c:pt>
                <c:pt idx="5382">
                  <c:v>4.12195278525661E-2</c:v>
                </c:pt>
                <c:pt idx="5383">
                  <c:v>4.1187684847197099E-2</c:v>
                </c:pt>
                <c:pt idx="5384">
                  <c:v>4.1314111275520697E-2</c:v>
                </c:pt>
                <c:pt idx="5385">
                  <c:v>4.1322565200971398E-2</c:v>
                </c:pt>
                <c:pt idx="5386">
                  <c:v>4.1273583308793403E-2</c:v>
                </c:pt>
                <c:pt idx="5387">
                  <c:v>4.1307253229509303E-2</c:v>
                </c:pt>
                <c:pt idx="5388">
                  <c:v>4.1363482431430801E-2</c:v>
                </c:pt>
                <c:pt idx="5389">
                  <c:v>4.1309348453069002E-2</c:v>
                </c:pt>
                <c:pt idx="5390">
                  <c:v>4.1295803268439901E-2</c:v>
                </c:pt>
                <c:pt idx="5391">
                  <c:v>4.1456149444760101E-2</c:v>
                </c:pt>
                <c:pt idx="5392">
                  <c:v>4.13592483091633E-2</c:v>
                </c:pt>
                <c:pt idx="5393" formatCode="0.00E+00">
                  <c:v>4.1320192365674302E-2</c:v>
                </c:pt>
                <c:pt idx="5394">
                  <c:v>4.1451633820543003E-2</c:v>
                </c:pt>
                <c:pt idx="5395">
                  <c:v>4.1376370800814202E-2</c:v>
                </c:pt>
                <c:pt idx="5396">
                  <c:v>4.1350456410630898E-2</c:v>
                </c:pt>
                <c:pt idx="5397">
                  <c:v>4.1528406776099598E-2</c:v>
                </c:pt>
                <c:pt idx="5398">
                  <c:v>4.1457451491927103E-2</c:v>
                </c:pt>
                <c:pt idx="5399">
                  <c:v>4.1404136010290297E-2</c:v>
                </c:pt>
                <c:pt idx="5400">
                  <c:v>4.1347557011218797E-2</c:v>
                </c:pt>
                <c:pt idx="5401">
                  <c:v>4.1306641884148003E-2</c:v>
                </c:pt>
                <c:pt idx="5402">
                  <c:v>4.12902716279029E-2</c:v>
                </c:pt>
                <c:pt idx="5403">
                  <c:v>4.1388933674214402E-2</c:v>
                </c:pt>
                <c:pt idx="5404">
                  <c:v>4.1469849131079997E-2</c:v>
                </c:pt>
                <c:pt idx="5405">
                  <c:v>4.1417124827470002E-2</c:v>
                </c:pt>
                <c:pt idx="5406">
                  <c:v>4.14350620197073E-2</c:v>
                </c:pt>
                <c:pt idx="5407">
                  <c:v>4.1531900836465102E-2</c:v>
                </c:pt>
                <c:pt idx="5408">
                  <c:v>4.1498337658898203E-2</c:v>
                </c:pt>
                <c:pt idx="5409">
                  <c:v>4.1457467431124703E-2</c:v>
                </c:pt>
                <c:pt idx="5410">
                  <c:v>4.1656511884260401E-2</c:v>
                </c:pt>
                <c:pt idx="5411">
                  <c:v>4.1595213018202397E-2</c:v>
                </c:pt>
                <c:pt idx="5412">
                  <c:v>4.1532610358748098E-2</c:v>
                </c:pt>
                <c:pt idx="5413">
                  <c:v>4.15560528927017E-2</c:v>
                </c:pt>
                <c:pt idx="5414">
                  <c:v>4.1520142316585101E-2</c:v>
                </c:pt>
                <c:pt idx="5415">
                  <c:v>4.1517675737850201E-2</c:v>
                </c:pt>
                <c:pt idx="5416">
                  <c:v>4.1641347449816103E-2</c:v>
                </c:pt>
                <c:pt idx="5417">
                  <c:v>4.1651143731238897E-2</c:v>
                </c:pt>
                <c:pt idx="5418">
                  <c:v>4.15802439092657E-2</c:v>
                </c:pt>
                <c:pt idx="5419">
                  <c:v>4.1629756655311101E-2</c:v>
                </c:pt>
                <c:pt idx="5420">
                  <c:v>4.1700341952188497E-2</c:v>
                </c:pt>
                <c:pt idx="5421">
                  <c:v>4.1661537077743498E-2</c:v>
                </c:pt>
                <c:pt idx="5422">
                  <c:v>4.16546790802386E-2</c:v>
                </c:pt>
                <c:pt idx="5423">
                  <c:v>4.1817620920483099E-2</c:v>
                </c:pt>
                <c:pt idx="5424">
                  <c:v>4.17391670828995E-2</c:v>
                </c:pt>
                <c:pt idx="5425">
                  <c:v>4.1694726086764701E-2</c:v>
                </c:pt>
                <c:pt idx="5426">
                  <c:v>4.1595025531326699E-2</c:v>
                </c:pt>
                <c:pt idx="5427">
                  <c:v>4.1590351397947901E-2</c:v>
                </c:pt>
                <c:pt idx="5428">
                  <c:v>4.1601963001691299E-2</c:v>
                </c:pt>
                <c:pt idx="5429">
                  <c:v>4.1776963742449699E-2</c:v>
                </c:pt>
                <c:pt idx="5430">
                  <c:v>4.1771183333670102E-2</c:v>
                </c:pt>
                <c:pt idx="5431">
                  <c:v>4.1734952964664597E-2</c:v>
                </c:pt>
                <c:pt idx="5432">
                  <c:v>4.18343401882642E-2</c:v>
                </c:pt>
                <c:pt idx="5433">
                  <c:v>4.1817239864030797E-2</c:v>
                </c:pt>
                <c:pt idx="5434">
                  <c:v>4.1796299269966003E-2</c:v>
                </c:pt>
                <c:pt idx="5435">
                  <c:v>4.1846062318654599E-2</c:v>
                </c:pt>
                <c:pt idx="5436">
                  <c:v>4.1925458858410397E-2</c:v>
                </c:pt>
                <c:pt idx="5437">
                  <c:v>4.1878063755575498E-2</c:v>
                </c:pt>
                <c:pt idx="5438">
                  <c:v>4.1869028170670598E-2</c:v>
                </c:pt>
                <c:pt idx="5439">
                  <c:v>4.1979656477148498E-2</c:v>
                </c:pt>
                <c:pt idx="5440">
                  <c:v>4.1925754436912599E-2</c:v>
                </c:pt>
                <c:pt idx="5441">
                  <c:v>4.1895081473436603E-2</c:v>
                </c:pt>
                <c:pt idx="5442">
                  <c:v>4.2082588751024198E-2</c:v>
                </c:pt>
                <c:pt idx="5443">
                  <c:v>4.20129867367601E-2</c:v>
                </c:pt>
                <c:pt idx="5444">
                  <c:v>4.19623805404018E-2</c:v>
                </c:pt>
                <c:pt idx="5445">
                  <c:v>4.2082514943710202E-2</c:v>
                </c:pt>
                <c:pt idx="5446">
                  <c:v>4.2016205193552397E-2</c:v>
                </c:pt>
                <c:pt idx="5447">
                  <c:v>4.1980256481717097E-2</c:v>
                </c:pt>
                <c:pt idx="5448">
                  <c:v>4.2078836510578699E-2</c:v>
                </c:pt>
                <c:pt idx="5449">
                  <c:v>4.2114256716255599E-2</c:v>
                </c:pt>
                <c:pt idx="5450">
                  <c:v>4.2054847736532397E-2</c:v>
                </c:pt>
                <c:pt idx="5451">
                  <c:v>4.19971724913921E-2</c:v>
                </c:pt>
                <c:pt idx="5452">
                  <c:v>4.1948988965789899E-2</c:v>
                </c:pt>
                <c:pt idx="5453">
                  <c:v>4.1934657071462003E-2</c:v>
                </c:pt>
                <c:pt idx="5454">
                  <c:v>4.1968081534529598E-2</c:v>
                </c:pt>
                <c:pt idx="5455">
                  <c:v>4.2126963410334103E-2</c:v>
                </c:pt>
                <c:pt idx="5456">
                  <c:v>4.20994873509105E-2</c:v>
                </c:pt>
                <c:pt idx="5457">
                  <c:v>4.2071729839657901E-2</c:v>
                </c:pt>
                <c:pt idx="5458">
                  <c:v>4.2191131923270002E-2</c:v>
                </c:pt>
                <c:pt idx="5459">
                  <c:v>4.21634078569086E-2</c:v>
                </c:pt>
                <c:pt idx="5460">
                  <c:v>4.2115305346669497E-2</c:v>
                </c:pt>
                <c:pt idx="5461">
                  <c:v>4.2305713044091399E-2</c:v>
                </c:pt>
                <c:pt idx="5462">
                  <c:v>4.2239617701852597E-2</c:v>
                </c:pt>
                <c:pt idx="5463">
                  <c:v>4.2239907120043801E-2</c:v>
                </c:pt>
                <c:pt idx="5464">
                  <c:v>4.2268448237639998E-2</c:v>
                </c:pt>
                <c:pt idx="5465">
                  <c:v>4.22571064943136E-2</c:v>
                </c:pt>
                <c:pt idx="5466">
                  <c:v>4.2223637370625497E-2</c:v>
                </c:pt>
                <c:pt idx="5467">
                  <c:v>4.2302232895356798E-2</c:v>
                </c:pt>
                <c:pt idx="5468">
                  <c:v>4.2386845666139102E-2</c:v>
                </c:pt>
                <c:pt idx="5469">
                  <c:v>4.2321667463208201E-2</c:v>
                </c:pt>
                <c:pt idx="5470">
                  <c:v>4.2334064268895001E-2</c:v>
                </c:pt>
                <c:pt idx="5471">
                  <c:v>4.2423402007746698E-2</c:v>
                </c:pt>
                <c:pt idx="5472">
                  <c:v>4.2363487261657902E-2</c:v>
                </c:pt>
                <c:pt idx="5473">
                  <c:v>4.2335343459853798E-2</c:v>
                </c:pt>
                <c:pt idx="5474">
                  <c:v>4.2529321518183297E-2</c:v>
                </c:pt>
                <c:pt idx="5475">
                  <c:v>4.2453286558156798E-2</c:v>
                </c:pt>
                <c:pt idx="5476">
                  <c:v>4.2412944225361397E-2</c:v>
                </c:pt>
                <c:pt idx="5477">
                  <c:v>4.2325972831652701E-2</c:v>
                </c:pt>
                <c:pt idx="5478">
                  <c:v>4.2320129936949002E-2</c:v>
                </c:pt>
                <c:pt idx="5479">
                  <c:v>4.2323287062269198E-2</c:v>
                </c:pt>
                <c:pt idx="5480">
                  <c:v>4.2465843706546998E-2</c:v>
                </c:pt>
                <c:pt idx="5481">
                  <c:v>4.2500740829078898E-2</c:v>
                </c:pt>
                <c:pt idx="5482">
                  <c:v>4.2461516810968901E-2</c:v>
                </c:pt>
                <c:pt idx="5483">
                  <c:v>4.2514681660880703E-2</c:v>
                </c:pt>
                <c:pt idx="5484">
                  <c:v>4.2579187807859797E-2</c:v>
                </c:pt>
                <c:pt idx="5485">
                  <c:v>4.2535607140356001E-2</c:v>
                </c:pt>
                <c:pt idx="5486">
                  <c:v>4.2535077683472297E-2</c:v>
                </c:pt>
                <c:pt idx="5487">
                  <c:v>4.26924075291025E-2</c:v>
                </c:pt>
                <c:pt idx="5488">
                  <c:v>4.26457849001355E-2</c:v>
                </c:pt>
                <c:pt idx="5489">
                  <c:v>4.2624784196959802E-2</c:v>
                </c:pt>
                <c:pt idx="5490">
                  <c:v>4.2796894820639801E-2</c:v>
                </c:pt>
                <c:pt idx="5491">
                  <c:v>4.2723853199276997E-2</c:v>
                </c:pt>
                <c:pt idx="5492">
                  <c:v>4.2680875252699299E-2</c:v>
                </c:pt>
                <c:pt idx="5493">
                  <c:v>4.2855076006768897E-2</c:v>
                </c:pt>
                <c:pt idx="5494">
                  <c:v>4.2795363833041201E-2</c:v>
                </c:pt>
                <c:pt idx="5495">
                  <c:v>4.2744086308327101E-2</c:v>
                </c:pt>
                <c:pt idx="5496">
                  <c:v>4.28088114616305E-2</c:v>
                </c:pt>
                <c:pt idx="5497">
                  <c:v>4.2822429270017802E-2</c:v>
                </c:pt>
                <c:pt idx="5498">
                  <c:v>4.2785943757432103E-2</c:v>
                </c:pt>
                <c:pt idx="5499">
                  <c:v>4.2840634317447703E-2</c:v>
                </c:pt>
                <c:pt idx="5500">
                  <c:v>4.2916659818729302E-2</c:v>
                </c:pt>
                <c:pt idx="5501">
                  <c:v>4.2873208857296501E-2</c:v>
                </c:pt>
                <c:pt idx="5502">
                  <c:v>4.28066320018844E-2</c:v>
                </c:pt>
                <c:pt idx="5503">
                  <c:v>4.2741410065597403E-2</c:v>
                </c:pt>
                <c:pt idx="5504">
                  <c:v>4.27539261484828E-2</c:v>
                </c:pt>
                <c:pt idx="5505">
                  <c:v>4.2749787234545901E-2</c:v>
                </c:pt>
                <c:pt idx="5506">
                  <c:v>4.2953736801864498E-2</c:v>
                </c:pt>
                <c:pt idx="5507">
                  <c:v>4.2907048775123802E-2</c:v>
                </c:pt>
                <c:pt idx="5508">
                  <c:v>4.2874257162541202E-2</c:v>
                </c:pt>
                <c:pt idx="5509">
                  <c:v>4.3003850441796797E-2</c:v>
                </c:pt>
                <c:pt idx="5510">
                  <c:v>4.2984228807696999E-2</c:v>
                </c:pt>
                <c:pt idx="5511">
                  <c:v>4.29554382280911E-2</c:v>
                </c:pt>
                <c:pt idx="5512">
                  <c:v>4.3071191825826402E-2</c:v>
                </c:pt>
                <c:pt idx="5513">
                  <c:v>4.3097809597383997E-2</c:v>
                </c:pt>
                <c:pt idx="5514">
                  <c:v>4.3041551019996398E-2</c:v>
                </c:pt>
                <c:pt idx="5515">
                  <c:v>4.3063547112978898E-2</c:v>
                </c:pt>
                <c:pt idx="5516">
                  <c:v>4.30884039475736E-2</c:v>
                </c:pt>
                <c:pt idx="5517">
                  <c:v>4.3062306445790399E-2</c:v>
                </c:pt>
                <c:pt idx="5518">
                  <c:v>4.3056857646054901E-2</c:v>
                </c:pt>
                <c:pt idx="5519">
                  <c:v>4.3225090368650798E-2</c:v>
                </c:pt>
                <c:pt idx="5520">
                  <c:v>4.3159909682193097E-2</c:v>
                </c:pt>
                <c:pt idx="5521">
                  <c:v>4.3131654412718302E-2</c:v>
                </c:pt>
                <c:pt idx="5522">
                  <c:v>4.3288490414852103E-2</c:v>
                </c:pt>
                <c:pt idx="5523">
                  <c:v>4.3218873024064297E-2</c:v>
                </c:pt>
                <c:pt idx="5524">
                  <c:v>4.3183420222097202E-2</c:v>
                </c:pt>
                <c:pt idx="5525">
                  <c:v>4.3356611926962101E-2</c:v>
                </c:pt>
                <c:pt idx="5526">
                  <c:v>4.32993047385632E-2</c:v>
                </c:pt>
                <c:pt idx="5527">
                  <c:v>4.32553862823018E-2</c:v>
                </c:pt>
                <c:pt idx="5528">
                  <c:v>4.3203299079323097E-2</c:v>
                </c:pt>
                <c:pt idx="5529">
                  <c:v>4.3168078283391101E-2</c:v>
                </c:pt>
                <c:pt idx="5530">
                  <c:v>4.3182212451938498E-2</c:v>
                </c:pt>
                <c:pt idx="5531">
                  <c:v>4.3264533684123002E-2</c:v>
                </c:pt>
                <c:pt idx="5532">
                  <c:v>4.3375480774557003E-2</c:v>
                </c:pt>
                <c:pt idx="5533">
                  <c:v>4.33492761997816E-2</c:v>
                </c:pt>
                <c:pt idx="5534">
                  <c:v>4.3350360792828599E-2</c:v>
                </c:pt>
                <c:pt idx="5535">
                  <c:v>4.3465662670011201E-2</c:v>
                </c:pt>
                <c:pt idx="5536">
                  <c:v>4.33964094457528E-2</c:v>
                </c:pt>
                <c:pt idx="5537">
                  <c:v>4.3376558266269599E-2</c:v>
                </c:pt>
                <c:pt idx="5538">
                  <c:v>4.3582223714717198E-2</c:v>
                </c:pt>
                <c:pt idx="5539">
                  <c:v>4.3517544167116201E-2</c:v>
                </c:pt>
                <c:pt idx="5540">
                  <c:v>4.3488047163312497E-2</c:v>
                </c:pt>
                <c:pt idx="5541">
                  <c:v>4.36421184858772E-2</c:v>
                </c:pt>
                <c:pt idx="5542">
                  <c:v>4.3580812178940199E-2</c:v>
                </c:pt>
                <c:pt idx="5543">
                  <c:v>4.3550584533174203E-2</c:v>
                </c:pt>
                <c:pt idx="5544">
                  <c:v>4.3650995464607399E-2</c:v>
                </c:pt>
                <c:pt idx="5545">
                  <c:v>4.3691135389963102E-2</c:v>
                </c:pt>
                <c:pt idx="5546">
                  <c:v>4.3634732680705703E-2</c:v>
                </c:pt>
                <c:pt idx="5547">
                  <c:v>4.3673735267172102E-2</c:v>
                </c:pt>
                <c:pt idx="5548">
                  <c:v>4.3719588439368101E-2</c:v>
                </c:pt>
                <c:pt idx="5549">
                  <c:v>4.3677947794397702E-2</c:v>
                </c:pt>
                <c:pt idx="5550">
                  <c:v>4.3694180698366697E-2</c:v>
                </c:pt>
                <c:pt idx="5551">
                  <c:v>4.38434180687182E-2</c:v>
                </c:pt>
                <c:pt idx="5552">
                  <c:v>4.3773564558553898E-2</c:v>
                </c:pt>
                <c:pt idx="5553">
                  <c:v>4.3755728179045501E-2</c:v>
                </c:pt>
                <c:pt idx="5554">
                  <c:v>4.3633592518744699E-2</c:v>
                </c:pt>
                <c:pt idx="5555">
                  <c:v>4.3655707646394197E-2</c:v>
                </c:pt>
                <c:pt idx="5556">
                  <c:v>4.3643458872490201E-2</c:v>
                </c:pt>
                <c:pt idx="5557">
                  <c:v>4.3844390010538699E-2</c:v>
                </c:pt>
                <c:pt idx="5558">
                  <c:v>4.3814521942598099E-2</c:v>
                </c:pt>
                <c:pt idx="5559">
                  <c:v>4.3783658452939599E-2</c:v>
                </c:pt>
                <c:pt idx="5560">
                  <c:v>4.3871373347826502E-2</c:v>
                </c:pt>
                <c:pt idx="5561">
                  <c:v>4.39041628085238E-2</c:v>
                </c:pt>
                <c:pt idx="5562">
                  <c:v>4.3843100894009598E-2</c:v>
                </c:pt>
                <c:pt idx="5563">
                  <c:v>4.3912507525722698E-2</c:v>
                </c:pt>
                <c:pt idx="5564">
                  <c:v>4.4001185665062198E-2</c:v>
                </c:pt>
                <c:pt idx="5565">
                  <c:v>4.3960178785103603E-2</c:v>
                </c:pt>
                <c:pt idx="5566">
                  <c:v>4.39580110250972E-2</c:v>
                </c:pt>
                <c:pt idx="5567">
                  <c:v>4.4005342274128001E-2</c:v>
                </c:pt>
                <c:pt idx="5568">
                  <c:v>4.3980086930483997E-2</c:v>
                </c:pt>
                <c:pt idx="5569">
                  <c:v>4.3935767025686502E-2</c:v>
                </c:pt>
                <c:pt idx="5570">
                  <c:v>4.4147405123415501E-2</c:v>
                </c:pt>
                <c:pt idx="5571">
                  <c:v>4.4081836259768602E-2</c:v>
                </c:pt>
                <c:pt idx="5572">
                  <c:v>4.4048517884220803E-2</c:v>
                </c:pt>
                <c:pt idx="5573">
                  <c:v>4.41744167280071E-2</c:v>
                </c:pt>
                <c:pt idx="5574">
                  <c:v>4.4133235884752701E-2</c:v>
                </c:pt>
                <c:pt idx="5575">
                  <c:v>4.4101498400171503E-2</c:v>
                </c:pt>
                <c:pt idx="5576">
                  <c:v>4.42147470991281E-2</c:v>
                </c:pt>
                <c:pt idx="5577">
                  <c:v>4.4244690545989597E-2</c:v>
                </c:pt>
                <c:pt idx="5578">
                  <c:v>4.4203973656597603E-2</c:v>
                </c:pt>
                <c:pt idx="5579">
                  <c:v>4.4136135402368298E-2</c:v>
                </c:pt>
                <c:pt idx="5580">
                  <c:v>4.4085499588011799E-2</c:v>
                </c:pt>
                <c:pt idx="5581">
                  <c:v>4.4083218226053898E-2</c:v>
                </c:pt>
                <c:pt idx="5582">
                  <c:v>4.4125199114205302E-2</c:v>
                </c:pt>
                <c:pt idx="5583">
                  <c:v>4.4297343818470697E-2</c:v>
                </c:pt>
                <c:pt idx="5584">
                  <c:v>4.4239550081935398E-2</c:v>
                </c:pt>
                <c:pt idx="5585">
                  <c:v>4.42158627459623E-2</c:v>
                </c:pt>
                <c:pt idx="5586">
                  <c:v>4.4375590514391501E-2</c:v>
                </c:pt>
                <c:pt idx="5587">
                  <c:v>4.4318222712414902E-2</c:v>
                </c:pt>
                <c:pt idx="5588">
                  <c:v>4.4294833060120997E-2</c:v>
                </c:pt>
                <c:pt idx="5589">
                  <c:v>4.4467750228553198E-2</c:v>
                </c:pt>
                <c:pt idx="5590">
                  <c:v>4.4424914463888902E-2</c:v>
                </c:pt>
                <c:pt idx="5591">
                  <c:v>4.4397088437108302E-2</c:v>
                </c:pt>
                <c:pt idx="5592">
                  <c:v>4.44820945655615E-2</c:v>
                </c:pt>
                <c:pt idx="5593">
                  <c:v>4.4473446342938802E-2</c:v>
                </c:pt>
                <c:pt idx="5594">
                  <c:v>4.44296366573931E-2</c:v>
                </c:pt>
                <c:pt idx="5595">
                  <c:v>4.4507653811403203E-2</c:v>
                </c:pt>
                <c:pt idx="5596">
                  <c:v>4.4575132691534097E-2</c:v>
                </c:pt>
                <c:pt idx="5597">
                  <c:v>4.4519547732003499E-2</c:v>
                </c:pt>
                <c:pt idx="5598">
                  <c:v>4.4507644711605503E-2</c:v>
                </c:pt>
                <c:pt idx="5599">
                  <c:v>4.4597077784904397E-2</c:v>
                </c:pt>
                <c:pt idx="5600">
                  <c:v>4.4552307876680602E-2</c:v>
                </c:pt>
                <c:pt idx="5601">
                  <c:v>4.45221130697366E-2</c:v>
                </c:pt>
                <c:pt idx="5602">
                  <c:v>4.4721829520615902E-2</c:v>
                </c:pt>
                <c:pt idx="5603">
                  <c:v>4.4651468284428002E-2</c:v>
                </c:pt>
                <c:pt idx="5604">
                  <c:v>4.4614671942932997E-2</c:v>
                </c:pt>
                <c:pt idx="5605">
                  <c:v>4.4519253404966097E-2</c:v>
                </c:pt>
                <c:pt idx="5606">
                  <c:v>4.4501195428892901E-2</c:v>
                </c:pt>
                <c:pt idx="5607">
                  <c:v>4.4509899598779303E-2</c:v>
                </c:pt>
                <c:pt idx="5608">
                  <c:v>4.4635189182978499E-2</c:v>
                </c:pt>
                <c:pt idx="5609">
                  <c:v>4.46911673837651E-2</c:v>
                </c:pt>
                <c:pt idx="5610">
                  <c:v>4.4681035143262798E-2</c:v>
                </c:pt>
                <c:pt idx="5611">
                  <c:v>4.4706872959344397E-2</c:v>
                </c:pt>
                <c:pt idx="5612">
                  <c:v>4.4749702105005E-2</c:v>
                </c:pt>
                <c:pt idx="5613">
                  <c:v>4.4701870546542503E-2</c:v>
                </c:pt>
                <c:pt idx="5614">
                  <c:v>4.4718713635278698E-2</c:v>
                </c:pt>
                <c:pt idx="5615">
                  <c:v>4.4877621917597303E-2</c:v>
                </c:pt>
                <c:pt idx="5616">
                  <c:v>4.4806230609537999E-2</c:v>
                </c:pt>
                <c:pt idx="5617">
                  <c:v>4.47736875503323E-2</c:v>
                </c:pt>
                <c:pt idx="5618">
                  <c:v>4.45847284960715E-2</c:v>
                </c:pt>
                <c:pt idx="5619">
                  <c:v>4.4612743561932101E-2</c:v>
                </c:pt>
                <c:pt idx="5620">
                  <c:v>4.4640038967675703E-2</c:v>
                </c:pt>
                <c:pt idx="5621">
                  <c:v>4.48267017006099E-2</c:v>
                </c:pt>
                <c:pt idx="5622">
                  <c:v>4.4818492024205403E-2</c:v>
                </c:pt>
                <c:pt idx="5623">
                  <c:v>4.4814838892004098E-2</c:v>
                </c:pt>
                <c:pt idx="5624">
                  <c:v>4.4903411665776001E-2</c:v>
                </c:pt>
                <c:pt idx="5625">
                  <c:v>4.4909890498577798E-2</c:v>
                </c:pt>
                <c:pt idx="5626">
                  <c:v>4.4889402236245997E-2</c:v>
                </c:pt>
                <c:pt idx="5627">
                  <c:v>4.4936557814556397E-2</c:v>
                </c:pt>
                <c:pt idx="5628">
                  <c:v>4.50237681507131E-2</c:v>
                </c:pt>
                <c:pt idx="5629">
                  <c:v>4.4987756021631201E-2</c:v>
                </c:pt>
                <c:pt idx="5630">
                  <c:v>4.4950188428629002E-2</c:v>
                </c:pt>
                <c:pt idx="5631">
                  <c:v>4.4860046017371702E-2</c:v>
                </c:pt>
                <c:pt idx="5632">
                  <c:v>4.4885942198258297E-2</c:v>
                </c:pt>
                <c:pt idx="5633">
                  <c:v>4.4881108352759103E-2</c:v>
                </c:pt>
                <c:pt idx="5634">
                  <c:v>4.50798279780429E-2</c:v>
                </c:pt>
                <c:pt idx="5635">
                  <c:v>4.5031400960093899E-2</c:v>
                </c:pt>
                <c:pt idx="5636">
                  <c:v>4.5004834585900599E-2</c:v>
                </c:pt>
                <c:pt idx="5637">
                  <c:v>4.51483980771928E-2</c:v>
                </c:pt>
                <c:pt idx="5638">
                  <c:v>4.50928815892742E-2</c:v>
                </c:pt>
                <c:pt idx="5639">
                  <c:v>4.5070394475866603E-2</c:v>
                </c:pt>
                <c:pt idx="5640">
                  <c:v>4.5196984768457099E-2</c:v>
                </c:pt>
                <c:pt idx="5641">
                  <c:v>4.52107298381937E-2</c:v>
                </c:pt>
                <c:pt idx="5642">
                  <c:v>4.51524599920958E-2</c:v>
                </c:pt>
                <c:pt idx="5643">
                  <c:v>4.5206991528781597E-2</c:v>
                </c:pt>
                <c:pt idx="5644">
                  <c:v>4.5279980171471799E-2</c:v>
                </c:pt>
                <c:pt idx="5645">
                  <c:v>4.5225779545337998E-2</c:v>
                </c:pt>
                <c:pt idx="5646">
                  <c:v>4.5212279122400299E-2</c:v>
                </c:pt>
                <c:pt idx="5647">
                  <c:v>4.5373984311784799E-2</c:v>
                </c:pt>
                <c:pt idx="5648">
                  <c:v>4.5312232852059597E-2</c:v>
                </c:pt>
                <c:pt idx="5649">
                  <c:v>4.5278247620444703E-2</c:v>
                </c:pt>
                <c:pt idx="5650">
                  <c:v>4.5399542859134397E-2</c:v>
                </c:pt>
                <c:pt idx="5651">
                  <c:v>4.5323218898071498E-2</c:v>
                </c:pt>
                <c:pt idx="5652">
                  <c:v>4.5297532206556301E-2</c:v>
                </c:pt>
                <c:pt idx="5653">
                  <c:v>4.54595453629736E-2</c:v>
                </c:pt>
                <c:pt idx="5654">
                  <c:v>4.5413042147022901E-2</c:v>
                </c:pt>
                <c:pt idx="5655">
                  <c:v>4.5380589290289201E-2</c:v>
                </c:pt>
                <c:pt idx="5656">
                  <c:v>4.5295970960675301E-2</c:v>
                </c:pt>
                <c:pt idx="5657">
                  <c:v>4.5265213537883597E-2</c:v>
                </c:pt>
                <c:pt idx="5658">
                  <c:v>4.5271148129055798E-2</c:v>
                </c:pt>
                <c:pt idx="5659">
                  <c:v>4.5356494442482E-2</c:v>
                </c:pt>
                <c:pt idx="5660">
                  <c:v>4.5461523880173098E-2</c:v>
                </c:pt>
                <c:pt idx="5661">
                  <c:v>4.5411910250549997E-2</c:v>
                </c:pt>
                <c:pt idx="5662">
                  <c:v>4.5411381356340402E-2</c:v>
                </c:pt>
                <c:pt idx="5663">
                  <c:v>4.5524508778437799E-2</c:v>
                </c:pt>
                <c:pt idx="5664">
                  <c:v>4.5473050078620299E-2</c:v>
                </c:pt>
                <c:pt idx="5665">
                  <c:v>4.5421131626528603E-2</c:v>
                </c:pt>
                <c:pt idx="5666">
                  <c:v>4.5595601535962003E-2</c:v>
                </c:pt>
                <c:pt idx="5667">
                  <c:v>4.55453578293991E-2</c:v>
                </c:pt>
                <c:pt idx="5668">
                  <c:v>4.5504395452250303E-2</c:v>
                </c:pt>
                <c:pt idx="5669">
                  <c:v>4.55945729918312E-2</c:v>
                </c:pt>
                <c:pt idx="5670">
                  <c:v>4.55582442518788E-2</c:v>
                </c:pt>
                <c:pt idx="5671">
                  <c:v>4.5532810812195103E-2</c:v>
                </c:pt>
                <c:pt idx="5672">
                  <c:v>4.5670802316938798E-2</c:v>
                </c:pt>
                <c:pt idx="5673">
                  <c:v>4.5689114844814499E-2</c:v>
                </c:pt>
                <c:pt idx="5674">
                  <c:v>4.56434254689762E-2</c:v>
                </c:pt>
                <c:pt idx="5675">
                  <c:v>4.56835599325131E-2</c:v>
                </c:pt>
                <c:pt idx="5676">
                  <c:v>4.5735787212227701E-2</c:v>
                </c:pt>
                <c:pt idx="5677">
                  <c:v>4.5694715731466697E-2</c:v>
                </c:pt>
                <c:pt idx="5678">
                  <c:v>4.5694057916989397E-2</c:v>
                </c:pt>
                <c:pt idx="5679">
                  <c:v>4.58398347642891E-2</c:v>
                </c:pt>
                <c:pt idx="5680">
                  <c:v>4.5777119385699498E-2</c:v>
                </c:pt>
                <c:pt idx="5681">
                  <c:v>4.5744980413777003E-2</c:v>
                </c:pt>
                <c:pt idx="5682">
                  <c:v>4.5639771162920298E-2</c:v>
                </c:pt>
                <c:pt idx="5683">
                  <c:v>4.5627373222183999E-2</c:v>
                </c:pt>
                <c:pt idx="5684">
                  <c:v>4.5647356542758498E-2</c:v>
                </c:pt>
                <c:pt idx="5685">
                  <c:v>4.5860516605898599E-2</c:v>
                </c:pt>
                <c:pt idx="5686">
                  <c:v>4.5827857179877397E-2</c:v>
                </c:pt>
                <c:pt idx="5687">
                  <c:v>4.5793491008225697E-2</c:v>
                </c:pt>
                <c:pt idx="5688">
                  <c:v>4.58733151123547E-2</c:v>
                </c:pt>
                <c:pt idx="5689">
                  <c:v>4.58851954802715E-2</c:v>
                </c:pt>
                <c:pt idx="5690">
                  <c:v>4.5852046217381197E-2</c:v>
                </c:pt>
                <c:pt idx="5691">
                  <c:v>4.5934412405283002E-2</c:v>
                </c:pt>
                <c:pt idx="5692">
                  <c:v>4.5993763313162898E-2</c:v>
                </c:pt>
                <c:pt idx="5693">
                  <c:v>4.5963575335918098E-2</c:v>
                </c:pt>
                <c:pt idx="5694">
                  <c:v>4.5951064287995301E-2</c:v>
                </c:pt>
                <c:pt idx="5695">
                  <c:v>4.6086854272289E-2</c:v>
                </c:pt>
                <c:pt idx="5696">
                  <c:v>4.6024861920159303E-2</c:v>
                </c:pt>
                <c:pt idx="5697">
                  <c:v>4.5994161919224903E-2</c:v>
                </c:pt>
                <c:pt idx="5698">
                  <c:v>4.6174474836637301E-2</c:v>
                </c:pt>
                <c:pt idx="5699">
                  <c:v>4.60980990513538E-2</c:v>
                </c:pt>
                <c:pt idx="5700">
                  <c:v>4.6057413041125699E-2</c:v>
                </c:pt>
                <c:pt idx="5701">
                  <c:v>4.6168800026255799E-2</c:v>
                </c:pt>
                <c:pt idx="5702">
                  <c:v>4.6124176316273698E-2</c:v>
                </c:pt>
                <c:pt idx="5703">
                  <c:v>4.6108212583931101E-2</c:v>
                </c:pt>
                <c:pt idx="5704">
                  <c:v>4.6199022569150303E-2</c:v>
                </c:pt>
                <c:pt idx="5705">
                  <c:v>4.6231719587619E-2</c:v>
                </c:pt>
                <c:pt idx="5706">
                  <c:v>4.6186207735445198E-2</c:v>
                </c:pt>
                <c:pt idx="5707">
                  <c:v>4.6120118184868802E-2</c:v>
                </c:pt>
                <c:pt idx="5708">
                  <c:v>4.6051677782088497E-2</c:v>
                </c:pt>
                <c:pt idx="5709">
                  <c:v>4.6048398828133802E-2</c:v>
                </c:pt>
                <c:pt idx="5710">
                  <c:v>4.6097059190893998E-2</c:v>
                </c:pt>
                <c:pt idx="5711">
                  <c:v>4.6271755612299799E-2</c:v>
                </c:pt>
                <c:pt idx="5712">
                  <c:v>4.6233904179340798E-2</c:v>
                </c:pt>
                <c:pt idx="5713">
                  <c:v>4.61919231553716E-2</c:v>
                </c:pt>
                <c:pt idx="5714">
                  <c:v>4.6345595377109298E-2</c:v>
                </c:pt>
                <c:pt idx="5715">
                  <c:v>4.6295468578335303E-2</c:v>
                </c:pt>
                <c:pt idx="5716">
                  <c:v>4.6268865335414203E-2</c:v>
                </c:pt>
                <c:pt idx="5717">
                  <c:v>4.6444382557697297E-2</c:v>
                </c:pt>
                <c:pt idx="5718">
                  <c:v>4.6396349492665002E-2</c:v>
                </c:pt>
                <c:pt idx="5719">
                  <c:v>4.6369343816768202E-2</c:v>
                </c:pt>
                <c:pt idx="5720">
                  <c:v>4.6409101594084103E-2</c:v>
                </c:pt>
                <c:pt idx="5721">
                  <c:v>4.64087238942738E-2</c:v>
                </c:pt>
                <c:pt idx="5722">
                  <c:v>4.6383145401099002E-2</c:v>
                </c:pt>
                <c:pt idx="5723">
                  <c:v>4.6460846885262599E-2</c:v>
                </c:pt>
                <c:pt idx="5724">
                  <c:v>4.6530720321849399E-2</c:v>
                </c:pt>
                <c:pt idx="5725">
                  <c:v>4.6473621206435597E-2</c:v>
                </c:pt>
                <c:pt idx="5726">
                  <c:v>4.6480172682398201E-2</c:v>
                </c:pt>
                <c:pt idx="5727">
                  <c:v>4.6574034427370403E-2</c:v>
                </c:pt>
                <c:pt idx="5728">
                  <c:v>4.65418523429737E-2</c:v>
                </c:pt>
                <c:pt idx="5729">
                  <c:v>4.64979962756236E-2</c:v>
                </c:pt>
                <c:pt idx="5730">
                  <c:v>4.6704002743353998E-2</c:v>
                </c:pt>
                <c:pt idx="5731">
                  <c:v>4.6646308347893101E-2</c:v>
                </c:pt>
                <c:pt idx="5732">
                  <c:v>4.6595009596785503E-2</c:v>
                </c:pt>
                <c:pt idx="5733">
                  <c:v>4.65072625374887E-2</c:v>
                </c:pt>
                <c:pt idx="5734">
                  <c:v>4.6512604467958699E-2</c:v>
                </c:pt>
                <c:pt idx="5735">
                  <c:v>4.6512622813073203E-2</c:v>
                </c:pt>
                <c:pt idx="5736">
                  <c:v>4.6661212788118397E-2</c:v>
                </c:pt>
                <c:pt idx="5737">
                  <c:v>4.6690706745721497E-2</c:v>
                </c:pt>
                <c:pt idx="5738">
                  <c:v>4.6688660280778997E-2</c:v>
                </c:pt>
                <c:pt idx="5739">
                  <c:v>4.6732499370894701E-2</c:v>
                </c:pt>
                <c:pt idx="5740">
                  <c:v>4.6781912969890802E-2</c:v>
                </c:pt>
                <c:pt idx="5741">
                  <c:v>4.6737302172308003E-2</c:v>
                </c:pt>
                <c:pt idx="5742">
                  <c:v>4.6749821466316101E-2</c:v>
                </c:pt>
                <c:pt idx="5743">
                  <c:v>4.6902570087695397E-2</c:v>
                </c:pt>
                <c:pt idx="5744">
                  <c:v>4.68397017490738E-2</c:v>
                </c:pt>
                <c:pt idx="5745">
                  <c:v>4.6792996096579997E-2</c:v>
                </c:pt>
                <c:pt idx="5746">
                  <c:v>4.6953945216955603E-2</c:v>
                </c:pt>
                <c:pt idx="5747">
                  <c:v>4.6903268075159897E-2</c:v>
                </c:pt>
                <c:pt idx="5748">
                  <c:v>4.68503933613343E-2</c:v>
                </c:pt>
                <c:pt idx="5749">
                  <c:v>4.7015548945637302E-2</c:v>
                </c:pt>
                <c:pt idx="5750">
                  <c:v>4.69812514590255E-2</c:v>
                </c:pt>
                <c:pt idx="5751">
                  <c:v>4.6938895684433997E-2</c:v>
                </c:pt>
                <c:pt idx="5752">
                  <c:v>4.6998822198171697E-2</c:v>
                </c:pt>
                <c:pt idx="5753">
                  <c:v>4.7020108817377899E-2</c:v>
                </c:pt>
                <c:pt idx="5754">
                  <c:v>4.69866367056965E-2</c:v>
                </c:pt>
                <c:pt idx="5755">
                  <c:v>4.7030794841702903E-2</c:v>
                </c:pt>
                <c:pt idx="5756">
                  <c:v>4.7105029516387599E-2</c:v>
                </c:pt>
                <c:pt idx="5757">
                  <c:v>4.7063879212752499E-2</c:v>
                </c:pt>
                <c:pt idx="5758">
                  <c:v>4.7008075285702798E-2</c:v>
                </c:pt>
                <c:pt idx="5759">
                  <c:v>4.69427845964673E-2</c:v>
                </c:pt>
                <c:pt idx="5760">
                  <c:v>4.6951287154418597E-2</c:v>
                </c:pt>
                <c:pt idx="5761">
                  <c:v>4.6944881605061897E-2</c:v>
                </c:pt>
                <c:pt idx="5762">
                  <c:v>4.7146513524542702E-2</c:v>
                </c:pt>
                <c:pt idx="5763">
                  <c:v>4.7112560733997402E-2</c:v>
                </c:pt>
                <c:pt idx="5764">
                  <c:v>4.7083031560759901E-2</c:v>
                </c:pt>
                <c:pt idx="5765">
                  <c:v>4.7201439359923797E-2</c:v>
                </c:pt>
                <c:pt idx="5766">
                  <c:v>4.7184922654802598E-2</c:v>
                </c:pt>
                <c:pt idx="5767">
                  <c:v>4.7154349568940997E-2</c:v>
                </c:pt>
                <c:pt idx="5768">
                  <c:v>4.7254014141212997E-2</c:v>
                </c:pt>
                <c:pt idx="5769">
                  <c:v>4.7307301140896298E-2</c:v>
                </c:pt>
                <c:pt idx="5770">
                  <c:v>4.7253750979852203E-2</c:v>
                </c:pt>
                <c:pt idx="5771">
                  <c:v>4.7282581053224602E-2</c:v>
                </c:pt>
                <c:pt idx="5772">
                  <c:v>4.7305530558029697E-2</c:v>
                </c:pt>
                <c:pt idx="5773">
                  <c:v>4.72673229232893E-2</c:v>
                </c:pt>
                <c:pt idx="5774">
                  <c:v>4.72734943905379E-2</c:v>
                </c:pt>
                <c:pt idx="5775">
                  <c:v>4.7426841706813598E-2</c:v>
                </c:pt>
                <c:pt idx="5776">
                  <c:v>4.73681003980648E-2</c:v>
                </c:pt>
                <c:pt idx="5777">
                  <c:v>4.7342995695847399E-2</c:v>
                </c:pt>
                <c:pt idx="5778">
                  <c:v>4.7477717346434002E-2</c:v>
                </c:pt>
                <c:pt idx="5779">
                  <c:v>4.7428412983814797E-2</c:v>
                </c:pt>
                <c:pt idx="5780">
                  <c:v>4.7390961573303997E-2</c:v>
                </c:pt>
                <c:pt idx="5781">
                  <c:v>4.7566236326626099E-2</c:v>
                </c:pt>
                <c:pt idx="5782">
                  <c:v>4.7517779525757399E-2</c:v>
                </c:pt>
                <c:pt idx="5783">
                  <c:v>4.74767017585691E-2</c:v>
                </c:pt>
                <c:pt idx="5784">
                  <c:v>4.7413549405367399E-2</c:v>
                </c:pt>
                <c:pt idx="5785">
                  <c:v>4.7378904554837599E-2</c:v>
                </c:pt>
                <c:pt idx="5786">
                  <c:v>4.7408196628869803E-2</c:v>
                </c:pt>
                <c:pt idx="5787">
                  <c:v>4.7491082135820699E-2</c:v>
                </c:pt>
                <c:pt idx="5788">
                  <c:v>4.7593987954314597E-2</c:v>
                </c:pt>
                <c:pt idx="5789">
                  <c:v>4.7546622663503499E-2</c:v>
                </c:pt>
                <c:pt idx="5790">
                  <c:v>4.75541792014458E-2</c:v>
                </c:pt>
                <c:pt idx="5791">
                  <c:v>4.7674552227059699E-2</c:v>
                </c:pt>
                <c:pt idx="5792">
                  <c:v>4.7622139129088997E-2</c:v>
                </c:pt>
                <c:pt idx="5793">
                  <c:v>4.7605278601016002E-2</c:v>
                </c:pt>
                <c:pt idx="5794">
                  <c:v>4.7803721138431197E-2</c:v>
                </c:pt>
                <c:pt idx="5795">
                  <c:v>4.7731680194071098E-2</c:v>
                </c:pt>
                <c:pt idx="5796">
                  <c:v>4.7700420089919801E-2</c:v>
                </c:pt>
                <c:pt idx="5797">
                  <c:v>4.7848119972816801E-2</c:v>
                </c:pt>
                <c:pt idx="5798">
                  <c:v>4.7811490027622E-2</c:v>
                </c:pt>
                <c:pt idx="5799">
                  <c:v>4.7753484056253501E-2</c:v>
                </c:pt>
                <c:pt idx="5800">
                  <c:v>4.7885440212363899E-2</c:v>
                </c:pt>
                <c:pt idx="5801">
                  <c:v>4.7883686347631703E-2</c:v>
                </c:pt>
                <c:pt idx="5802">
                  <c:v>4.78556187687596E-2</c:v>
                </c:pt>
                <c:pt idx="5803">
                  <c:v>4.7876959249454697E-2</c:v>
                </c:pt>
                <c:pt idx="5804">
                  <c:v>4.7931030955320801E-2</c:v>
                </c:pt>
                <c:pt idx="5805">
                  <c:v>4.7873052419163203E-2</c:v>
                </c:pt>
                <c:pt idx="5806">
                  <c:v>4.7867518170581401E-2</c:v>
                </c:pt>
                <c:pt idx="5807">
                  <c:v>4.8032829111131402E-2</c:v>
                </c:pt>
                <c:pt idx="5808">
                  <c:v>4.7973646598014098E-2</c:v>
                </c:pt>
                <c:pt idx="5809">
                  <c:v>4.7928166177977398E-2</c:v>
                </c:pt>
                <c:pt idx="5810">
                  <c:v>4.7848086668333602E-2</c:v>
                </c:pt>
                <c:pt idx="5811">
                  <c:v>4.7838791807104403E-2</c:v>
                </c:pt>
                <c:pt idx="5812">
                  <c:v>4.7847438710353601E-2</c:v>
                </c:pt>
                <c:pt idx="5813">
                  <c:v>4.8052559946275497E-2</c:v>
                </c:pt>
                <c:pt idx="5814">
                  <c:v>4.8034116761603601E-2</c:v>
                </c:pt>
                <c:pt idx="5815">
                  <c:v>4.8019117520501101E-2</c:v>
                </c:pt>
                <c:pt idx="5816">
                  <c:v>4.8107173138608503E-2</c:v>
                </c:pt>
                <c:pt idx="5817">
                  <c:v>4.81116781496288E-2</c:v>
                </c:pt>
                <c:pt idx="5818">
                  <c:v>4.8089050726654502E-2</c:v>
                </c:pt>
                <c:pt idx="5819">
                  <c:v>4.8138712215443101E-2</c:v>
                </c:pt>
                <c:pt idx="5820">
                  <c:v>4.82168167942554E-2</c:v>
                </c:pt>
                <c:pt idx="5821">
                  <c:v>4.8173428936104198E-2</c:v>
                </c:pt>
                <c:pt idx="5822">
                  <c:v>4.81447291133845E-2</c:v>
                </c:pt>
                <c:pt idx="5823">
                  <c:v>4.8177395065850399E-2</c:v>
                </c:pt>
                <c:pt idx="5824">
                  <c:v>4.8193460941547403E-2</c:v>
                </c:pt>
                <c:pt idx="5825">
                  <c:v>4.8181080172071102E-2</c:v>
                </c:pt>
                <c:pt idx="5826">
                  <c:v>4.83770170928133E-2</c:v>
                </c:pt>
                <c:pt idx="5827">
                  <c:v>4.8303804903601498E-2</c:v>
                </c:pt>
                <c:pt idx="5828">
                  <c:v>4.8285509207441103E-2</c:v>
                </c:pt>
                <c:pt idx="5829">
                  <c:v>4.8372683348134098E-2</c:v>
                </c:pt>
                <c:pt idx="5830">
                  <c:v>4.8355809442000401E-2</c:v>
                </c:pt>
                <c:pt idx="5831">
                  <c:v>4.8332651495002203E-2</c:v>
                </c:pt>
                <c:pt idx="5832">
                  <c:v>4.84811705634152E-2</c:v>
                </c:pt>
                <c:pt idx="5833">
                  <c:v>4.8491772564981703E-2</c:v>
                </c:pt>
                <c:pt idx="5834">
                  <c:v>4.8443884627582902E-2</c:v>
                </c:pt>
                <c:pt idx="5835">
                  <c:v>4.8382021603174501E-2</c:v>
                </c:pt>
                <c:pt idx="5836">
                  <c:v>4.8321697870657397E-2</c:v>
                </c:pt>
                <c:pt idx="5837">
                  <c:v>4.83345382672268E-2</c:v>
                </c:pt>
                <c:pt idx="5838">
                  <c:v>4.8347938902831199E-2</c:v>
                </c:pt>
                <c:pt idx="5839">
                  <c:v>4.8530682513956001E-2</c:v>
                </c:pt>
                <c:pt idx="5840">
                  <c:v>4.84902939448753E-2</c:v>
                </c:pt>
                <c:pt idx="5841">
                  <c:v>4.8462590852674597E-2</c:v>
                </c:pt>
                <c:pt idx="5842">
                  <c:v>4.8622157890349502E-2</c:v>
                </c:pt>
                <c:pt idx="5843">
                  <c:v>4.8576454690191798E-2</c:v>
                </c:pt>
                <c:pt idx="5844">
                  <c:v>4.8548627363439997E-2</c:v>
                </c:pt>
                <c:pt idx="5845">
                  <c:v>4.8722385719884201E-2</c:v>
                </c:pt>
                <c:pt idx="5846">
                  <c:v>4.8686643587037302E-2</c:v>
                </c:pt>
                <c:pt idx="5847">
                  <c:v>4.8643632656118402E-2</c:v>
                </c:pt>
                <c:pt idx="5848">
                  <c:v>4.87424439731209E-2</c:v>
                </c:pt>
                <c:pt idx="5849">
                  <c:v>4.8768806785422503E-2</c:v>
                </c:pt>
                <c:pt idx="5850">
                  <c:v>4.87173312091424E-2</c:v>
                </c:pt>
                <c:pt idx="5851">
                  <c:v>4.8759830688747001E-2</c:v>
                </c:pt>
                <c:pt idx="5852">
                  <c:v>4.8863826649418698E-2</c:v>
                </c:pt>
                <c:pt idx="5853">
                  <c:v>4.8791139697035101E-2</c:v>
                </c:pt>
                <c:pt idx="5854">
                  <c:v>4.87925813455755E-2</c:v>
                </c:pt>
                <c:pt idx="5855">
                  <c:v>4.88955664720074E-2</c:v>
                </c:pt>
                <c:pt idx="5856">
                  <c:v>4.8838508819850697E-2</c:v>
                </c:pt>
                <c:pt idx="5857">
                  <c:v>4.88228271133265E-2</c:v>
                </c:pt>
                <c:pt idx="5858">
                  <c:v>4.9016545352060299E-2</c:v>
                </c:pt>
                <c:pt idx="5859">
                  <c:v>4.89574423991141E-2</c:v>
                </c:pt>
                <c:pt idx="5860">
                  <c:v>4.8910570815981401E-2</c:v>
                </c:pt>
                <c:pt idx="5861">
                  <c:v>4.8818595358170402E-2</c:v>
                </c:pt>
                <c:pt idx="5862">
                  <c:v>4.8797166993608601E-2</c:v>
                </c:pt>
                <c:pt idx="5863">
                  <c:v>4.8811978941860998E-2</c:v>
                </c:pt>
                <c:pt idx="5864">
                  <c:v>4.8959778059118497E-2</c:v>
                </c:pt>
                <c:pt idx="5865">
                  <c:v>4.8991904885042403E-2</c:v>
                </c:pt>
                <c:pt idx="5866">
                  <c:v>4.8974254944672203E-2</c:v>
                </c:pt>
                <c:pt idx="5867">
                  <c:v>4.9017860651171301E-2</c:v>
                </c:pt>
                <c:pt idx="5868">
                  <c:v>4.9065737985074499E-2</c:v>
                </c:pt>
                <c:pt idx="5869">
                  <c:v>4.9042738450225401E-2</c:v>
                </c:pt>
                <c:pt idx="5870">
                  <c:v>4.9044060598438001E-2</c:v>
                </c:pt>
                <c:pt idx="5871">
                  <c:v>4.9191290357460199E-2</c:v>
                </c:pt>
                <c:pt idx="5872">
                  <c:v>4.9135379406256702E-2</c:v>
                </c:pt>
                <c:pt idx="5873">
                  <c:v>4.9129800859260303E-2</c:v>
                </c:pt>
                <c:pt idx="5874">
                  <c:v>4.9200406128763398E-2</c:v>
                </c:pt>
                <c:pt idx="5875">
                  <c:v>4.9141840579427297E-2</c:v>
                </c:pt>
                <c:pt idx="5876">
                  <c:v>4.9128666664473603E-2</c:v>
                </c:pt>
                <c:pt idx="5877">
                  <c:v>4.93228703271597E-2</c:v>
                </c:pt>
                <c:pt idx="5878">
                  <c:v>4.9288275244180002E-2</c:v>
                </c:pt>
                <c:pt idx="5879">
                  <c:v>4.9261595762800398E-2</c:v>
                </c:pt>
                <c:pt idx="5880">
                  <c:v>4.93273614362503E-2</c:v>
                </c:pt>
                <c:pt idx="5881">
                  <c:v>4.9337386658104797E-2</c:v>
                </c:pt>
                <c:pt idx="5882">
                  <c:v>4.9316555940701202E-2</c:v>
                </c:pt>
                <c:pt idx="5883">
                  <c:v>4.9379552171255101E-2</c:v>
                </c:pt>
                <c:pt idx="5884">
                  <c:v>4.9465371509237702E-2</c:v>
                </c:pt>
                <c:pt idx="5885">
                  <c:v>4.9412500190858903E-2</c:v>
                </c:pt>
                <c:pt idx="5886">
                  <c:v>4.9352180135125802E-2</c:v>
                </c:pt>
                <c:pt idx="5887">
                  <c:v>4.92510520076999E-2</c:v>
                </c:pt>
                <c:pt idx="5888">
                  <c:v>4.9292186313929599E-2</c:v>
                </c:pt>
                <c:pt idx="5889">
                  <c:v>4.9316173419356103E-2</c:v>
                </c:pt>
                <c:pt idx="5890">
                  <c:v>4.9521515145897803E-2</c:v>
                </c:pt>
                <c:pt idx="5891">
                  <c:v>4.9489104072563302E-2</c:v>
                </c:pt>
                <c:pt idx="5892">
                  <c:v>4.94608962132283E-2</c:v>
                </c:pt>
                <c:pt idx="5893">
                  <c:v>4.9601560109294798E-2</c:v>
                </c:pt>
                <c:pt idx="5894">
                  <c:v>4.9577387942311597E-2</c:v>
                </c:pt>
                <c:pt idx="5895">
                  <c:v>4.9532110511790801E-2</c:v>
                </c:pt>
                <c:pt idx="5896">
                  <c:v>4.9664105269281798E-2</c:v>
                </c:pt>
                <c:pt idx="5897">
                  <c:v>4.9682419029219597E-2</c:v>
                </c:pt>
                <c:pt idx="5898">
                  <c:v>4.9639436920794297E-2</c:v>
                </c:pt>
                <c:pt idx="5899">
                  <c:v>4.9698975984938297E-2</c:v>
                </c:pt>
                <c:pt idx="5900">
                  <c:v>4.97423756557204E-2</c:v>
                </c:pt>
                <c:pt idx="5901">
                  <c:v>4.9718245456460801E-2</c:v>
                </c:pt>
                <c:pt idx="5902">
                  <c:v>4.9713692763664899E-2</c:v>
                </c:pt>
                <c:pt idx="5903">
                  <c:v>4.98829345451667E-2</c:v>
                </c:pt>
                <c:pt idx="5904">
                  <c:v>4.98145847232081E-2</c:v>
                </c:pt>
                <c:pt idx="5905">
                  <c:v>4.97677491512147E-2</c:v>
                </c:pt>
                <c:pt idx="5906">
                  <c:v>4.9910559318959401E-2</c:v>
                </c:pt>
                <c:pt idx="5907">
                  <c:v>4.9838293149756803E-2</c:v>
                </c:pt>
                <c:pt idx="5908">
                  <c:v>4.9831639761881097E-2</c:v>
                </c:pt>
                <c:pt idx="5909">
                  <c:v>4.9962756398599803E-2</c:v>
                </c:pt>
                <c:pt idx="5910">
                  <c:v>4.9936543936685902E-2</c:v>
                </c:pt>
                <c:pt idx="5911">
                  <c:v>4.9904556498707502E-2</c:v>
                </c:pt>
                <c:pt idx="5912">
                  <c:v>4.98491203567634E-2</c:v>
                </c:pt>
                <c:pt idx="5913">
                  <c:v>4.9808914579140703E-2</c:v>
                </c:pt>
                <c:pt idx="5914">
                  <c:v>4.9828563719832603E-2</c:v>
                </c:pt>
                <c:pt idx="5915">
                  <c:v>4.9912539854024503E-2</c:v>
                </c:pt>
                <c:pt idx="5916">
                  <c:v>5.00022884807549E-2</c:v>
                </c:pt>
                <c:pt idx="5917">
                  <c:v>4.9973253199520097E-2</c:v>
                </c:pt>
                <c:pt idx="5918">
                  <c:v>4.9985232665979401E-2</c:v>
                </c:pt>
                <c:pt idx="5919">
                  <c:v>5.0106841158897901E-2</c:v>
                </c:pt>
                <c:pt idx="5920">
                  <c:v>5.0055569134807902E-2</c:v>
                </c:pt>
                <c:pt idx="5921">
                  <c:v>5.0046590777734899E-2</c:v>
                </c:pt>
                <c:pt idx="5922">
                  <c:v>5.0240550849897203E-2</c:v>
                </c:pt>
                <c:pt idx="5923">
                  <c:v>5.0176752731203998E-2</c:v>
                </c:pt>
                <c:pt idx="5924">
                  <c:v>5.0134713755407602E-2</c:v>
                </c:pt>
                <c:pt idx="5925">
                  <c:v>5.02302654786035E-2</c:v>
                </c:pt>
                <c:pt idx="5926">
                  <c:v>5.0186172150095597E-2</c:v>
                </c:pt>
                <c:pt idx="5927">
                  <c:v>5.0170589268665002E-2</c:v>
                </c:pt>
                <c:pt idx="5928">
                  <c:v>5.0285141759862297E-2</c:v>
                </c:pt>
                <c:pt idx="5929">
                  <c:v>5.0327144718418503E-2</c:v>
                </c:pt>
                <c:pt idx="5930">
                  <c:v>5.0293460294293803E-2</c:v>
                </c:pt>
                <c:pt idx="5931">
                  <c:v>5.03351624550607E-2</c:v>
                </c:pt>
                <c:pt idx="5932">
                  <c:v>5.0381903323189703E-2</c:v>
                </c:pt>
                <c:pt idx="5933">
                  <c:v>5.0340125550671098E-2</c:v>
                </c:pt>
                <c:pt idx="5934">
                  <c:v>5.03404080130469E-2</c:v>
                </c:pt>
                <c:pt idx="5935">
                  <c:v>5.04999963450245E-2</c:v>
                </c:pt>
                <c:pt idx="5936">
                  <c:v>5.0454247975721997E-2</c:v>
                </c:pt>
                <c:pt idx="5937">
                  <c:v>5.04197405728821E-2</c:v>
                </c:pt>
                <c:pt idx="5938">
                  <c:v>5.0332980502086198E-2</c:v>
                </c:pt>
                <c:pt idx="5939">
                  <c:v>5.0313626454832498E-2</c:v>
                </c:pt>
                <c:pt idx="5940">
                  <c:v>5.03316534256254E-2</c:v>
                </c:pt>
                <c:pt idx="5941">
                  <c:v>5.0562299070103602E-2</c:v>
                </c:pt>
                <c:pt idx="5942">
                  <c:v>5.0519274237255302E-2</c:v>
                </c:pt>
                <c:pt idx="5943">
                  <c:v>5.0485199491959003E-2</c:v>
                </c:pt>
                <c:pt idx="5944">
                  <c:v>5.0578741686573697E-2</c:v>
                </c:pt>
                <c:pt idx="5945">
                  <c:v>5.06165346596388E-2</c:v>
                </c:pt>
                <c:pt idx="5946">
                  <c:v>5.0571335537824502E-2</c:v>
                </c:pt>
                <c:pt idx="5947">
                  <c:v>5.0642159883864203E-2</c:v>
                </c:pt>
                <c:pt idx="5948">
                  <c:v>5.0734860453909902E-2</c:v>
                </c:pt>
                <c:pt idx="5949">
                  <c:v>5.0668153814816201E-2</c:v>
                </c:pt>
                <c:pt idx="5950">
                  <c:v>5.0684596799934603E-2</c:v>
                </c:pt>
                <c:pt idx="5951">
                  <c:v>5.0829245805895401E-2</c:v>
                </c:pt>
                <c:pt idx="5952">
                  <c:v>5.0767910627958601E-2</c:v>
                </c:pt>
                <c:pt idx="5953">
                  <c:v>5.07350427603038E-2</c:v>
                </c:pt>
                <c:pt idx="5954">
                  <c:v>5.09286755889964E-2</c:v>
                </c:pt>
                <c:pt idx="5955">
                  <c:v>5.0868813200698401E-2</c:v>
                </c:pt>
                <c:pt idx="5956">
                  <c:v>5.08274800959043E-2</c:v>
                </c:pt>
                <c:pt idx="5957">
                  <c:v>5.0944814458489397E-2</c:v>
                </c:pt>
                <c:pt idx="5958">
                  <c:v>5.0901903091774503E-2</c:v>
                </c:pt>
                <c:pt idx="5959">
                  <c:v>5.0891383007789698E-2</c:v>
                </c:pt>
                <c:pt idx="5960">
                  <c:v>5.1006424124352599E-2</c:v>
                </c:pt>
                <c:pt idx="5961">
                  <c:v>5.1019808975979498E-2</c:v>
                </c:pt>
                <c:pt idx="5962">
                  <c:v>5.0976492328724497E-2</c:v>
                </c:pt>
                <c:pt idx="5963">
                  <c:v>5.0906444356465998E-2</c:v>
                </c:pt>
                <c:pt idx="5964">
                  <c:v>5.0868894109347099E-2</c:v>
                </c:pt>
                <c:pt idx="5965">
                  <c:v>5.08865590478913E-2</c:v>
                </c:pt>
                <c:pt idx="5966">
                  <c:v>5.0933249760419103E-2</c:v>
                </c:pt>
                <c:pt idx="5967">
                  <c:v>5.1104547126063299E-2</c:v>
                </c:pt>
                <c:pt idx="5968">
                  <c:v>5.1044166107506797E-2</c:v>
                </c:pt>
                <c:pt idx="5969">
                  <c:v>5.1037298185595499E-2</c:v>
                </c:pt>
                <c:pt idx="5970">
                  <c:v>5.1184353360440499E-2</c:v>
                </c:pt>
                <c:pt idx="5971">
                  <c:v>5.1138327980879597E-2</c:v>
                </c:pt>
                <c:pt idx="5972">
                  <c:v>5.1102975926672303E-2</c:v>
                </c:pt>
                <c:pt idx="5973">
                  <c:v>5.1294380236261698E-2</c:v>
                </c:pt>
                <c:pt idx="5974">
                  <c:v>5.12666125238561E-2</c:v>
                </c:pt>
                <c:pt idx="5975">
                  <c:v>5.1224401026653599E-2</c:v>
                </c:pt>
                <c:pt idx="5976">
                  <c:v>5.1277223329491702E-2</c:v>
                </c:pt>
                <c:pt idx="5977">
                  <c:v>5.12901831223238E-2</c:v>
                </c:pt>
                <c:pt idx="5978">
                  <c:v>5.1237867364267102E-2</c:v>
                </c:pt>
                <c:pt idx="5979">
                  <c:v>5.13132499920851E-2</c:v>
                </c:pt>
                <c:pt idx="5980">
                  <c:v>5.1412137752232703E-2</c:v>
                </c:pt>
                <c:pt idx="5981">
                  <c:v>5.13670046542151E-2</c:v>
                </c:pt>
                <c:pt idx="5982">
                  <c:v>5.13583629314475E-2</c:v>
                </c:pt>
                <c:pt idx="5983">
                  <c:v>5.1466096794077397E-2</c:v>
                </c:pt>
                <c:pt idx="5984">
                  <c:v>5.1427845396877503E-2</c:v>
                </c:pt>
                <c:pt idx="5985">
                  <c:v>5.1388126235300001E-2</c:v>
                </c:pt>
                <c:pt idx="5986">
                  <c:v>5.1613599275394002E-2</c:v>
                </c:pt>
                <c:pt idx="5987">
                  <c:v>5.1550964650232102E-2</c:v>
                </c:pt>
                <c:pt idx="5988">
                  <c:v>5.1483772830882402E-2</c:v>
                </c:pt>
                <c:pt idx="5989">
                  <c:v>5.1411720283794801E-2</c:v>
                </c:pt>
                <c:pt idx="5990">
                  <c:v>5.1406400821481998E-2</c:v>
                </c:pt>
                <c:pt idx="5991">
                  <c:v>5.1418852972953302E-2</c:v>
                </c:pt>
                <c:pt idx="5992">
                  <c:v>5.1580773860526299E-2</c:v>
                </c:pt>
                <c:pt idx="5993">
                  <c:v>5.16429198129724E-2</c:v>
                </c:pt>
                <c:pt idx="5994">
                  <c:v>5.1601056145348802E-2</c:v>
                </c:pt>
                <c:pt idx="5995">
                  <c:v>5.1647915310847101E-2</c:v>
                </c:pt>
                <c:pt idx="5996">
                  <c:v>5.17254284350201E-2</c:v>
                </c:pt>
                <c:pt idx="5997">
                  <c:v>5.16753786747964E-2</c:v>
                </c:pt>
                <c:pt idx="5998">
                  <c:v>5.1704238207700398E-2</c:v>
                </c:pt>
                <c:pt idx="5999">
                  <c:v>5.1844774182730501E-2</c:v>
                </c:pt>
                <c:pt idx="6000">
                  <c:v>5.1793212497917199E-2</c:v>
                </c:pt>
                <c:pt idx="6001">
                  <c:v>5.1744615426287097E-2</c:v>
                </c:pt>
                <c:pt idx="6002">
                  <c:v>5.1940724195446798E-2</c:v>
                </c:pt>
                <c:pt idx="6003">
                  <c:v>5.1877302757929997E-2</c:v>
                </c:pt>
                <c:pt idx="6004">
                  <c:v>5.1831571385264501E-2</c:v>
                </c:pt>
                <c:pt idx="6005">
                  <c:v>5.2025337005033999E-2</c:v>
                </c:pt>
                <c:pt idx="6006">
                  <c:v>5.1981280286175803E-2</c:v>
                </c:pt>
                <c:pt idx="6007">
                  <c:v>5.1931893491806998E-2</c:v>
                </c:pt>
                <c:pt idx="6008">
                  <c:v>5.2014586632139898E-2</c:v>
                </c:pt>
                <c:pt idx="6009">
                  <c:v>5.2010027032035E-2</c:v>
                </c:pt>
                <c:pt idx="6010">
                  <c:v>5.1982218457851302E-2</c:v>
                </c:pt>
                <c:pt idx="6011">
                  <c:v>5.2060185407753798E-2</c:v>
                </c:pt>
                <c:pt idx="6012">
                  <c:v>5.2131014720847302E-2</c:v>
                </c:pt>
                <c:pt idx="6013">
                  <c:v>5.2085214333298102E-2</c:v>
                </c:pt>
                <c:pt idx="6014">
                  <c:v>5.2038977058449197E-2</c:v>
                </c:pt>
                <c:pt idx="6015">
                  <c:v>5.1978335677025103E-2</c:v>
                </c:pt>
                <c:pt idx="6016">
                  <c:v>5.1979672144322302E-2</c:v>
                </c:pt>
                <c:pt idx="6017">
                  <c:v>5.1992296493456901E-2</c:v>
                </c:pt>
                <c:pt idx="6018">
                  <c:v>5.2223904504595998E-2</c:v>
                </c:pt>
                <c:pt idx="6019">
                  <c:v>5.2144906755226303E-2</c:v>
                </c:pt>
                <c:pt idx="6020">
                  <c:v>5.2147465175948801E-2</c:v>
                </c:pt>
                <c:pt idx="6021">
                  <c:v>5.2289427743138203E-2</c:v>
                </c:pt>
                <c:pt idx="6022">
                  <c:v>5.2258534803210202E-2</c:v>
                </c:pt>
                <c:pt idx="6023">
                  <c:v>5.2234741180048498E-2</c:v>
                </c:pt>
                <c:pt idx="6024">
                  <c:v>5.2356337662786002E-2</c:v>
                </c:pt>
                <c:pt idx="6025">
                  <c:v>5.2379988075699498E-2</c:v>
                </c:pt>
                <c:pt idx="6026">
                  <c:v>5.2338336051131203E-2</c:v>
                </c:pt>
                <c:pt idx="6027">
                  <c:v>5.2334576631740903E-2</c:v>
                </c:pt>
                <c:pt idx="6028">
                  <c:v>5.2367008135964302E-2</c:v>
                </c:pt>
                <c:pt idx="6029">
                  <c:v>5.2334314670097803E-2</c:v>
                </c:pt>
                <c:pt idx="6030">
                  <c:v>5.23516003617778E-2</c:v>
                </c:pt>
                <c:pt idx="6031">
                  <c:v>5.2532420646055497E-2</c:v>
                </c:pt>
                <c:pt idx="6032">
                  <c:v>5.24800407389798E-2</c:v>
                </c:pt>
                <c:pt idx="6033">
                  <c:v>5.2460125395251599E-2</c:v>
                </c:pt>
                <c:pt idx="6034">
                  <c:v>5.2590490299432302E-2</c:v>
                </c:pt>
                <c:pt idx="6035">
                  <c:v>5.25464455907542E-2</c:v>
                </c:pt>
                <c:pt idx="6036">
                  <c:v>5.25043032636556E-2</c:v>
                </c:pt>
                <c:pt idx="6037">
                  <c:v>5.2684344875160598E-2</c:v>
                </c:pt>
                <c:pt idx="6038">
                  <c:v>5.2651964613081199E-2</c:v>
                </c:pt>
                <c:pt idx="6039">
                  <c:v>5.2618095476645699E-2</c:v>
                </c:pt>
                <c:pt idx="6040">
                  <c:v>5.2547367580700603E-2</c:v>
                </c:pt>
                <c:pt idx="6041">
                  <c:v>5.2520959657461598E-2</c:v>
                </c:pt>
                <c:pt idx="6042">
                  <c:v>5.2553987634988697E-2</c:v>
                </c:pt>
                <c:pt idx="6043">
                  <c:v>5.2651199318158197E-2</c:v>
                </c:pt>
                <c:pt idx="6044">
                  <c:v>5.2754498086869397E-2</c:v>
                </c:pt>
                <c:pt idx="6045">
                  <c:v>5.27248421955544E-2</c:v>
                </c:pt>
                <c:pt idx="6046">
                  <c:v>5.2724440504486401E-2</c:v>
                </c:pt>
                <c:pt idx="6047">
                  <c:v>5.2826251892838502E-2</c:v>
                </c:pt>
                <c:pt idx="6048">
                  <c:v>5.2808785364807799E-2</c:v>
                </c:pt>
                <c:pt idx="6049">
                  <c:v>5.2796225936617702E-2</c:v>
                </c:pt>
                <c:pt idx="6050">
                  <c:v>5.29871601417349E-2</c:v>
                </c:pt>
                <c:pt idx="6051">
                  <c:v>5.2911580734265197E-2</c:v>
                </c:pt>
                <c:pt idx="6052">
                  <c:v>5.2874682995024999E-2</c:v>
                </c:pt>
                <c:pt idx="6053">
                  <c:v>5.3043083520606098E-2</c:v>
                </c:pt>
                <c:pt idx="6054">
                  <c:v>5.2995293304168599E-2</c:v>
                </c:pt>
                <c:pt idx="6055">
                  <c:v>5.2968846265381599E-2</c:v>
                </c:pt>
                <c:pt idx="6056">
                  <c:v>5.3085761416392797E-2</c:v>
                </c:pt>
                <c:pt idx="6057">
                  <c:v>5.3108704276382999E-2</c:v>
                </c:pt>
                <c:pt idx="6058">
                  <c:v>5.3069782326929202E-2</c:v>
                </c:pt>
                <c:pt idx="6059">
                  <c:v>5.3103438306910201E-2</c:v>
                </c:pt>
                <c:pt idx="6060">
                  <c:v>5.3156786792290599E-2</c:v>
                </c:pt>
                <c:pt idx="6061">
                  <c:v>5.3103522513993001E-2</c:v>
                </c:pt>
                <c:pt idx="6062">
                  <c:v>5.3103177788822502E-2</c:v>
                </c:pt>
                <c:pt idx="6063">
                  <c:v>5.3277892875485101E-2</c:v>
                </c:pt>
                <c:pt idx="6064">
                  <c:v>5.3220755478832801E-2</c:v>
                </c:pt>
                <c:pt idx="6065">
                  <c:v>5.3179638402070802E-2</c:v>
                </c:pt>
                <c:pt idx="6066">
                  <c:v>5.3098837767417299E-2</c:v>
                </c:pt>
                <c:pt idx="6067">
                  <c:v>5.30902123233922E-2</c:v>
                </c:pt>
                <c:pt idx="6068">
                  <c:v>5.30956421474304E-2</c:v>
                </c:pt>
                <c:pt idx="6069">
                  <c:v>5.3283726311443999E-2</c:v>
                </c:pt>
                <c:pt idx="6070">
                  <c:v>5.3293512338616997E-2</c:v>
                </c:pt>
                <c:pt idx="6071">
                  <c:v>5.3259170284339297E-2</c:v>
                </c:pt>
                <c:pt idx="6072">
                  <c:v>5.3335339936893301E-2</c:v>
                </c:pt>
                <c:pt idx="6073">
                  <c:v>5.33845486546244E-2</c:v>
                </c:pt>
                <c:pt idx="6074">
                  <c:v>5.3344214897757897E-2</c:v>
                </c:pt>
                <c:pt idx="6075">
                  <c:v>5.34281590177366E-2</c:v>
                </c:pt>
                <c:pt idx="6076">
                  <c:v>5.3520350173736499E-2</c:v>
                </c:pt>
                <c:pt idx="6077">
                  <c:v>5.34681449644267E-2</c:v>
                </c:pt>
                <c:pt idx="6078">
                  <c:v>5.3453151097831601E-2</c:v>
                </c:pt>
                <c:pt idx="6079">
                  <c:v>5.3521013178396498E-2</c:v>
                </c:pt>
                <c:pt idx="6080">
                  <c:v>5.3482814723055501E-2</c:v>
                </c:pt>
                <c:pt idx="6081">
                  <c:v>5.34708484648347E-2</c:v>
                </c:pt>
                <c:pt idx="6082">
                  <c:v>5.3683021683245603E-2</c:v>
                </c:pt>
                <c:pt idx="6083">
                  <c:v>5.3590600960641999E-2</c:v>
                </c:pt>
                <c:pt idx="6084">
                  <c:v>5.3565835997700997E-2</c:v>
                </c:pt>
                <c:pt idx="6085">
                  <c:v>5.3681025048717898E-2</c:v>
                </c:pt>
                <c:pt idx="6086">
                  <c:v>5.3672409383579901E-2</c:v>
                </c:pt>
                <c:pt idx="6087">
                  <c:v>5.3648381455180499E-2</c:v>
                </c:pt>
                <c:pt idx="6088">
                  <c:v>5.3752393849814797E-2</c:v>
                </c:pt>
                <c:pt idx="6089">
                  <c:v>5.38097703829407E-2</c:v>
                </c:pt>
                <c:pt idx="6090">
                  <c:v>5.3744208397498799E-2</c:v>
                </c:pt>
                <c:pt idx="6091">
                  <c:v>5.36694311498042E-2</c:v>
                </c:pt>
                <c:pt idx="6092">
                  <c:v>5.3634925221558397E-2</c:v>
                </c:pt>
                <c:pt idx="6093">
                  <c:v>5.3648941626306498E-2</c:v>
                </c:pt>
                <c:pt idx="6094">
                  <c:v>5.3676024447971302E-2</c:v>
                </c:pt>
                <c:pt idx="6095">
                  <c:v>5.3874054981861097E-2</c:v>
                </c:pt>
                <c:pt idx="6096">
                  <c:v>5.3838983818422899E-2</c:v>
                </c:pt>
                <c:pt idx="6097">
                  <c:v>5.3792904519165602E-2</c:v>
                </c:pt>
                <c:pt idx="6098">
                  <c:v>5.3946952607172E-2</c:v>
                </c:pt>
                <c:pt idx="6099">
                  <c:v>5.3904095742230498E-2</c:v>
                </c:pt>
                <c:pt idx="6100">
                  <c:v>5.38725001194202E-2</c:v>
                </c:pt>
                <c:pt idx="6101">
                  <c:v>5.40695688493237E-2</c:v>
                </c:pt>
                <c:pt idx="6102">
                  <c:v>5.40348298770063E-2</c:v>
                </c:pt>
                <c:pt idx="6103">
                  <c:v>5.4000938427634398E-2</c:v>
                </c:pt>
                <c:pt idx="6104">
                  <c:v>5.4083063868650499E-2</c:v>
                </c:pt>
                <c:pt idx="6105">
                  <c:v>5.4115453967824398E-2</c:v>
                </c:pt>
                <c:pt idx="6106">
                  <c:v>5.4085599995838902E-2</c:v>
                </c:pt>
                <c:pt idx="6107">
                  <c:v>5.41480606188997E-2</c:v>
                </c:pt>
                <c:pt idx="6108">
                  <c:v>5.4218107931470902E-2</c:v>
                </c:pt>
                <c:pt idx="6109">
                  <c:v>5.41880455178518E-2</c:v>
                </c:pt>
                <c:pt idx="6110">
                  <c:v>5.4172223589072803E-2</c:v>
                </c:pt>
                <c:pt idx="6111">
                  <c:v>5.42808489990418E-2</c:v>
                </c:pt>
                <c:pt idx="6112">
                  <c:v>5.4237469196474597E-2</c:v>
                </c:pt>
                <c:pt idx="6113">
                  <c:v>5.4192734630002501E-2</c:v>
                </c:pt>
                <c:pt idx="6114">
                  <c:v>5.4401782496521903E-2</c:v>
                </c:pt>
                <c:pt idx="6115">
                  <c:v>5.4330657372095803E-2</c:v>
                </c:pt>
                <c:pt idx="6116">
                  <c:v>5.4304074690056298E-2</c:v>
                </c:pt>
                <c:pt idx="6117">
                  <c:v>5.42122299666516E-2</c:v>
                </c:pt>
                <c:pt idx="6118">
                  <c:v>5.4213517520110999E-2</c:v>
                </c:pt>
                <c:pt idx="6119">
                  <c:v>5.42055526748298E-2</c:v>
                </c:pt>
                <c:pt idx="6120">
                  <c:v>5.43598693523865E-2</c:v>
                </c:pt>
                <c:pt idx="6121">
                  <c:v>5.4413443120816897E-2</c:v>
                </c:pt>
                <c:pt idx="6122">
                  <c:v>5.4388247022870699E-2</c:v>
                </c:pt>
                <c:pt idx="6123">
                  <c:v>5.4434347955975702E-2</c:v>
                </c:pt>
                <c:pt idx="6124">
                  <c:v>5.45086980564519E-2</c:v>
                </c:pt>
                <c:pt idx="6125">
                  <c:v>5.4489375732373203E-2</c:v>
                </c:pt>
                <c:pt idx="6126">
                  <c:v>5.4494337236974298E-2</c:v>
                </c:pt>
                <c:pt idx="6127">
                  <c:v>5.4665138440517E-2</c:v>
                </c:pt>
                <c:pt idx="6128">
                  <c:v>5.4619288421235701E-2</c:v>
                </c:pt>
                <c:pt idx="6129">
                  <c:v>5.4567154710336199E-2</c:v>
                </c:pt>
                <c:pt idx="6130">
                  <c:v>5.46521571426032E-2</c:v>
                </c:pt>
                <c:pt idx="6131">
                  <c:v>5.4629572900012101E-2</c:v>
                </c:pt>
                <c:pt idx="6132">
                  <c:v>5.4589436350700599E-2</c:v>
                </c:pt>
                <c:pt idx="6133">
                  <c:v>5.4750218389140598E-2</c:v>
                </c:pt>
                <c:pt idx="6134">
                  <c:v>5.4733207180778801E-2</c:v>
                </c:pt>
                <c:pt idx="6135">
                  <c:v>5.4711883491532602E-2</c:v>
                </c:pt>
                <c:pt idx="6136">
                  <c:v>5.4769377301757398E-2</c:v>
                </c:pt>
                <c:pt idx="6137">
                  <c:v>5.4810113385919998E-2</c:v>
                </c:pt>
                <c:pt idx="6138">
                  <c:v>5.4753160705634601E-2</c:v>
                </c:pt>
                <c:pt idx="6139">
                  <c:v>5.4828776473489597E-2</c:v>
                </c:pt>
                <c:pt idx="6140">
                  <c:v>5.4921358416322501E-2</c:v>
                </c:pt>
                <c:pt idx="6141">
                  <c:v>5.4888076187732102E-2</c:v>
                </c:pt>
                <c:pt idx="6142">
                  <c:v>5.4836829561584602E-2</c:v>
                </c:pt>
                <c:pt idx="6143">
                  <c:v>5.47697486084264E-2</c:v>
                </c:pt>
                <c:pt idx="6144">
                  <c:v>5.4771316489980702E-2</c:v>
                </c:pt>
                <c:pt idx="6145">
                  <c:v>5.4791179582631799E-2</c:v>
                </c:pt>
                <c:pt idx="6146">
                  <c:v>5.5014528644581603E-2</c:v>
                </c:pt>
                <c:pt idx="6147">
                  <c:v>5.4946606416099698E-2</c:v>
                </c:pt>
                <c:pt idx="6148">
                  <c:v>5.4926892664904303E-2</c:v>
                </c:pt>
                <c:pt idx="6149">
                  <c:v>5.50520225078798E-2</c:v>
                </c:pt>
                <c:pt idx="6150">
                  <c:v>5.4989438115929497E-2</c:v>
                </c:pt>
                <c:pt idx="6151">
                  <c:v>5.49905239992464E-2</c:v>
                </c:pt>
                <c:pt idx="6152">
                  <c:v>5.5146022622162803E-2</c:v>
                </c:pt>
                <c:pt idx="6153">
                  <c:v>5.5156436612984798E-2</c:v>
                </c:pt>
                <c:pt idx="6154">
                  <c:v>5.5111241682122003E-2</c:v>
                </c:pt>
                <c:pt idx="6155">
                  <c:v>5.5185819782005999E-2</c:v>
                </c:pt>
                <c:pt idx="6156">
                  <c:v>5.5286237232697197E-2</c:v>
                </c:pt>
                <c:pt idx="6157">
                  <c:v>5.5234166444279198E-2</c:v>
                </c:pt>
                <c:pt idx="6158">
                  <c:v>5.5230300058610599E-2</c:v>
                </c:pt>
                <c:pt idx="6159">
                  <c:v>5.5367783759720499E-2</c:v>
                </c:pt>
                <c:pt idx="6160">
                  <c:v>5.5295095332742898E-2</c:v>
                </c:pt>
                <c:pt idx="6161">
                  <c:v>5.5275962396990501E-2</c:v>
                </c:pt>
                <c:pt idx="6162">
                  <c:v>5.5409194649351998E-2</c:v>
                </c:pt>
                <c:pt idx="6163">
                  <c:v>5.5373174099562002E-2</c:v>
                </c:pt>
                <c:pt idx="6164">
                  <c:v>5.5327767467436603E-2</c:v>
                </c:pt>
                <c:pt idx="6165">
                  <c:v>5.5511554858336802E-2</c:v>
                </c:pt>
                <c:pt idx="6166">
                  <c:v>5.5495700760123598E-2</c:v>
                </c:pt>
                <c:pt idx="6167">
                  <c:v>5.5438239476643503E-2</c:v>
                </c:pt>
                <c:pt idx="6168">
                  <c:v>5.5366070941090501E-2</c:v>
                </c:pt>
                <c:pt idx="6169">
                  <c:v>5.5370649924346399E-2</c:v>
                </c:pt>
                <c:pt idx="6170">
                  <c:v>5.5372603528667103E-2</c:v>
                </c:pt>
                <c:pt idx="6171">
                  <c:v>5.5449830678602E-2</c:v>
                </c:pt>
                <c:pt idx="6172">
                  <c:v>5.5557523737661402E-2</c:v>
                </c:pt>
                <c:pt idx="6173">
                  <c:v>5.55099747919785E-2</c:v>
                </c:pt>
                <c:pt idx="6174">
                  <c:v>5.5507058219518499E-2</c:v>
                </c:pt>
                <c:pt idx="6175">
                  <c:v>5.5650616452718599E-2</c:v>
                </c:pt>
                <c:pt idx="6176">
                  <c:v>5.5603550436596198E-2</c:v>
                </c:pt>
                <c:pt idx="6177">
                  <c:v>5.55859381371797E-2</c:v>
                </c:pt>
                <c:pt idx="6178">
                  <c:v>5.5787233461160102E-2</c:v>
                </c:pt>
                <c:pt idx="6179">
                  <c:v>5.5722492611190701E-2</c:v>
                </c:pt>
                <c:pt idx="6180">
                  <c:v>5.57010556221939E-2</c:v>
                </c:pt>
                <c:pt idx="6181">
                  <c:v>5.5783236185864997E-2</c:v>
                </c:pt>
                <c:pt idx="6182">
                  <c:v>5.5742489271020899E-2</c:v>
                </c:pt>
                <c:pt idx="6183">
                  <c:v>5.57263509059946E-2</c:v>
                </c:pt>
                <c:pt idx="6184">
                  <c:v>5.5851064009112703E-2</c:v>
                </c:pt>
                <c:pt idx="6185">
                  <c:v>5.5867283372208303E-2</c:v>
                </c:pt>
                <c:pt idx="6186">
                  <c:v>5.5847260567189499E-2</c:v>
                </c:pt>
                <c:pt idx="6187">
                  <c:v>5.5871621353224203E-2</c:v>
                </c:pt>
                <c:pt idx="6188">
                  <c:v>5.5965856647968999E-2</c:v>
                </c:pt>
                <c:pt idx="6189">
                  <c:v>5.5914307326699199E-2</c:v>
                </c:pt>
                <c:pt idx="6190">
                  <c:v>5.5923586552596903E-2</c:v>
                </c:pt>
                <c:pt idx="6191">
                  <c:v>5.6048409120800398E-2</c:v>
                </c:pt>
                <c:pt idx="6192">
                  <c:v>5.59871969938587E-2</c:v>
                </c:pt>
                <c:pt idx="6193">
                  <c:v>5.5981555953621802E-2</c:v>
                </c:pt>
                <c:pt idx="6194">
                  <c:v>5.5894787112871602E-2</c:v>
                </c:pt>
                <c:pt idx="6195">
                  <c:v>5.5926212846922098E-2</c:v>
                </c:pt>
                <c:pt idx="6196">
                  <c:v>5.59173319100712E-2</c:v>
                </c:pt>
                <c:pt idx="6197">
                  <c:v>5.6102239934261798E-2</c:v>
                </c:pt>
                <c:pt idx="6198">
                  <c:v>5.6080015473222701E-2</c:v>
                </c:pt>
                <c:pt idx="6199">
                  <c:v>5.6060644196501398E-2</c:v>
                </c:pt>
                <c:pt idx="6200">
                  <c:v>5.6158127864667402E-2</c:v>
                </c:pt>
                <c:pt idx="6201">
                  <c:v>5.6183558830525698E-2</c:v>
                </c:pt>
                <c:pt idx="6202">
                  <c:v>5.6148646302365997E-2</c:v>
                </c:pt>
                <c:pt idx="6203">
                  <c:v>5.6232246240445802E-2</c:v>
                </c:pt>
                <c:pt idx="6204">
                  <c:v>5.6328431547929797E-2</c:v>
                </c:pt>
                <c:pt idx="6205">
                  <c:v>5.6274643827540098E-2</c:v>
                </c:pt>
                <c:pt idx="6206">
                  <c:v>5.6276374535324497E-2</c:v>
                </c:pt>
                <c:pt idx="6207">
                  <c:v>5.6403885013423798E-2</c:v>
                </c:pt>
                <c:pt idx="6208">
                  <c:v>5.6353173179862201E-2</c:v>
                </c:pt>
                <c:pt idx="6209">
                  <c:v>5.6337875740912903E-2</c:v>
                </c:pt>
                <c:pt idx="6210">
                  <c:v>5.65231815756609E-2</c:v>
                </c:pt>
                <c:pt idx="6211">
                  <c:v>5.6469294223158301E-2</c:v>
                </c:pt>
                <c:pt idx="6212">
                  <c:v>5.6443149961220601E-2</c:v>
                </c:pt>
                <c:pt idx="6213">
                  <c:v>5.6570646702311898E-2</c:v>
                </c:pt>
                <c:pt idx="6214">
                  <c:v>5.6517379552436298E-2</c:v>
                </c:pt>
                <c:pt idx="6215">
                  <c:v>5.6482790135002403E-2</c:v>
                </c:pt>
                <c:pt idx="6216">
                  <c:v>5.6607498224669303E-2</c:v>
                </c:pt>
                <c:pt idx="6217">
                  <c:v>5.6621871655806698E-2</c:v>
                </c:pt>
                <c:pt idx="6218">
                  <c:v>5.6584121348957003E-2</c:v>
                </c:pt>
                <c:pt idx="6219">
                  <c:v>5.6538815125046799E-2</c:v>
                </c:pt>
                <c:pt idx="6220">
                  <c:v>5.6501837330870198E-2</c:v>
                </c:pt>
                <c:pt idx="6221">
                  <c:v>5.64931205590255E-2</c:v>
                </c:pt>
                <c:pt idx="6222">
                  <c:v>5.6523455054654198E-2</c:v>
                </c:pt>
                <c:pt idx="6223">
                  <c:v>5.6698133121244602E-2</c:v>
                </c:pt>
                <c:pt idx="6224">
                  <c:v>5.6665903694617097E-2</c:v>
                </c:pt>
                <c:pt idx="6225">
                  <c:v>5.6640268497479301E-2</c:v>
                </c:pt>
                <c:pt idx="6226">
                  <c:v>5.6790918325229103E-2</c:v>
                </c:pt>
                <c:pt idx="6227">
                  <c:v>5.67679810337723E-2</c:v>
                </c:pt>
                <c:pt idx="6228">
                  <c:v>5.6737755464079297E-2</c:v>
                </c:pt>
                <c:pt idx="6229">
                  <c:v>5.6925151865773897E-2</c:v>
                </c:pt>
                <c:pt idx="6230">
                  <c:v>5.6871741447442302E-2</c:v>
                </c:pt>
                <c:pt idx="6231">
                  <c:v>5.6826518382877098E-2</c:v>
                </c:pt>
                <c:pt idx="6232">
                  <c:v>5.6845825553561199E-2</c:v>
                </c:pt>
                <c:pt idx="6233">
                  <c:v>5.6848244217690101E-2</c:v>
                </c:pt>
                <c:pt idx="6234">
                  <c:v>5.6816555462622299E-2</c:v>
                </c:pt>
                <c:pt idx="6235">
                  <c:v>5.6898412993177702E-2</c:v>
                </c:pt>
                <c:pt idx="6236">
                  <c:v>5.7024193364971401E-2</c:v>
                </c:pt>
                <c:pt idx="6237">
                  <c:v>5.6969373108988502E-2</c:v>
                </c:pt>
                <c:pt idx="6238">
                  <c:v>5.6990609556063603E-2</c:v>
                </c:pt>
                <c:pt idx="6239">
                  <c:v>5.7094668132738599E-2</c:v>
                </c:pt>
                <c:pt idx="6240">
                  <c:v>5.7061871128518397E-2</c:v>
                </c:pt>
                <c:pt idx="6241">
                  <c:v>5.7028650281323201E-2</c:v>
                </c:pt>
                <c:pt idx="6242">
                  <c:v>5.7227623745954199E-2</c:v>
                </c:pt>
                <c:pt idx="6243">
                  <c:v>5.7172588130924601E-2</c:v>
                </c:pt>
                <c:pt idx="6244">
                  <c:v>5.7117792622496298E-2</c:v>
                </c:pt>
                <c:pt idx="6245">
                  <c:v>5.70509927541328E-2</c:v>
                </c:pt>
                <c:pt idx="6246">
                  <c:v>5.7044172368477801E-2</c:v>
                </c:pt>
                <c:pt idx="6247">
                  <c:v>5.7052892923820701E-2</c:v>
                </c:pt>
                <c:pt idx="6248">
                  <c:v>5.7197457722698603E-2</c:v>
                </c:pt>
                <c:pt idx="6249">
                  <c:v>5.7262927235569798E-2</c:v>
                </c:pt>
                <c:pt idx="6250">
                  <c:v>5.7232679682783498E-2</c:v>
                </c:pt>
                <c:pt idx="6251">
                  <c:v>5.7263752561993599E-2</c:v>
                </c:pt>
                <c:pt idx="6252">
                  <c:v>5.7344532338902202E-2</c:v>
                </c:pt>
                <c:pt idx="6253">
                  <c:v>5.7313041470479199E-2</c:v>
                </c:pt>
                <c:pt idx="6254">
                  <c:v>5.7320603441136403E-2</c:v>
                </c:pt>
                <c:pt idx="6255">
                  <c:v>5.7490921404678097E-2</c:v>
                </c:pt>
                <c:pt idx="6256">
                  <c:v>5.7437065697740597E-2</c:v>
                </c:pt>
                <c:pt idx="6257">
                  <c:v>5.7393349648918901E-2</c:v>
                </c:pt>
                <c:pt idx="6258">
                  <c:v>5.7578815244293299E-2</c:v>
                </c:pt>
                <c:pt idx="6259">
                  <c:v>5.7538537347378897E-2</c:v>
                </c:pt>
                <c:pt idx="6260">
                  <c:v>5.7509511942043998E-2</c:v>
                </c:pt>
                <c:pt idx="6261">
                  <c:v>5.7675278862006997E-2</c:v>
                </c:pt>
                <c:pt idx="6262">
                  <c:v>5.7634550961665698E-2</c:v>
                </c:pt>
                <c:pt idx="6263">
                  <c:v>5.7606865787723303E-2</c:v>
                </c:pt>
                <c:pt idx="6264">
                  <c:v>5.76803687727079E-2</c:v>
                </c:pt>
                <c:pt idx="6265">
                  <c:v>5.76943940832279E-2</c:v>
                </c:pt>
                <c:pt idx="6266">
                  <c:v>5.76414435830278E-2</c:v>
                </c:pt>
                <c:pt idx="6267">
                  <c:v>5.7706312683876403E-2</c:v>
                </c:pt>
                <c:pt idx="6268">
                  <c:v>5.7819434461028503E-2</c:v>
                </c:pt>
                <c:pt idx="6269">
                  <c:v>5.7775257834388603E-2</c:v>
                </c:pt>
                <c:pt idx="6270">
                  <c:v>5.7724295261626299E-2</c:v>
                </c:pt>
                <c:pt idx="6271">
                  <c:v>5.7658057077787803E-2</c:v>
                </c:pt>
                <c:pt idx="6272">
                  <c:v>5.7655408668021303E-2</c:v>
                </c:pt>
                <c:pt idx="6273">
                  <c:v>5.7644792463785503E-2</c:v>
                </c:pt>
                <c:pt idx="6274">
                  <c:v>5.7885156886186402E-2</c:v>
                </c:pt>
                <c:pt idx="6275">
                  <c:v>5.7830448592237002E-2</c:v>
                </c:pt>
                <c:pt idx="6276">
                  <c:v>5.7811411563306998E-2</c:v>
                </c:pt>
                <c:pt idx="6277">
                  <c:v>5.7953743477507098E-2</c:v>
                </c:pt>
                <c:pt idx="6278">
                  <c:v>5.7948732496393998E-2</c:v>
                </c:pt>
                <c:pt idx="6279">
                  <c:v>5.7885820026664599E-2</c:v>
                </c:pt>
                <c:pt idx="6280">
                  <c:v>5.8019775509213299E-2</c:v>
                </c:pt>
                <c:pt idx="6281">
                  <c:v>5.8029031963087702E-2</c:v>
                </c:pt>
                <c:pt idx="6282">
                  <c:v>5.8021100412588303E-2</c:v>
                </c:pt>
                <c:pt idx="6283">
                  <c:v>5.8037669824746597E-2</c:v>
                </c:pt>
                <c:pt idx="6284">
                  <c:v>5.8061975539506601E-2</c:v>
                </c:pt>
                <c:pt idx="6285">
                  <c:v>5.8039849119571198E-2</c:v>
                </c:pt>
                <c:pt idx="6286">
                  <c:v>5.8056777052115198E-2</c:v>
                </c:pt>
                <c:pt idx="6287">
                  <c:v>5.8223475372263599E-2</c:v>
                </c:pt>
                <c:pt idx="6288">
                  <c:v>5.81778833293356E-2</c:v>
                </c:pt>
                <c:pt idx="6289">
                  <c:v>5.8139709154299203E-2</c:v>
                </c:pt>
                <c:pt idx="6290">
                  <c:v>5.8297901197295901E-2</c:v>
                </c:pt>
                <c:pt idx="6291">
                  <c:v>5.8230974813469498E-2</c:v>
                </c:pt>
                <c:pt idx="6292">
                  <c:v>5.8194166781222703E-2</c:v>
                </c:pt>
                <c:pt idx="6293">
                  <c:v>5.8382466375792502E-2</c:v>
                </c:pt>
                <c:pt idx="6294">
                  <c:v>5.8357623894408302E-2</c:v>
                </c:pt>
                <c:pt idx="6295">
                  <c:v>5.8314806180230098E-2</c:v>
                </c:pt>
                <c:pt idx="6296">
                  <c:v>5.8260493834192503E-2</c:v>
                </c:pt>
                <c:pt idx="6297">
                  <c:v>5.8237939471534002E-2</c:v>
                </c:pt>
                <c:pt idx="6298">
                  <c:v>5.82237753163403E-2</c:v>
                </c:pt>
                <c:pt idx="6299">
                  <c:v>5.8334781846497201E-2</c:v>
                </c:pt>
                <c:pt idx="6300">
                  <c:v>5.8431235530103098E-2</c:v>
                </c:pt>
                <c:pt idx="6301">
                  <c:v>5.84112712725375E-2</c:v>
                </c:pt>
                <c:pt idx="6302">
                  <c:v>5.8420619558697998E-2</c:v>
                </c:pt>
                <c:pt idx="6303">
                  <c:v>5.85530093521811E-2</c:v>
                </c:pt>
                <c:pt idx="6304">
                  <c:v>5.8513121271971599E-2</c:v>
                </c:pt>
                <c:pt idx="6305">
                  <c:v>5.8471097610890803E-2</c:v>
                </c:pt>
                <c:pt idx="6306">
                  <c:v>5.8677277062088098E-2</c:v>
                </c:pt>
                <c:pt idx="6307">
                  <c:v>5.8619496354367501E-2</c:v>
                </c:pt>
                <c:pt idx="6308">
                  <c:v>5.8604759086544098E-2</c:v>
                </c:pt>
                <c:pt idx="6309">
                  <c:v>5.8751690647719797E-2</c:v>
                </c:pt>
                <c:pt idx="6310">
                  <c:v>5.8699821083185402E-2</c:v>
                </c:pt>
                <c:pt idx="6311">
                  <c:v>5.8665718689250503E-2</c:v>
                </c:pt>
                <c:pt idx="6312">
                  <c:v>5.8812991871188103E-2</c:v>
                </c:pt>
                <c:pt idx="6313">
                  <c:v>5.8833233546465503E-2</c:v>
                </c:pt>
                <c:pt idx="6314">
                  <c:v>5.8801506083303402E-2</c:v>
                </c:pt>
                <c:pt idx="6315">
                  <c:v>5.8877003786619697E-2</c:v>
                </c:pt>
                <c:pt idx="6316">
                  <c:v>5.89032339824671E-2</c:v>
                </c:pt>
                <c:pt idx="6317">
                  <c:v>5.8870714565273298E-2</c:v>
                </c:pt>
                <c:pt idx="6318">
                  <c:v>5.8851546413885902E-2</c:v>
                </c:pt>
                <c:pt idx="6319">
                  <c:v>5.9002797177526899E-2</c:v>
                </c:pt>
                <c:pt idx="6320">
                  <c:v>5.8946939204664199E-2</c:v>
                </c:pt>
                <c:pt idx="6321">
                  <c:v>5.8916034254555903E-2</c:v>
                </c:pt>
                <c:pt idx="6322">
                  <c:v>5.8846231530575499E-2</c:v>
                </c:pt>
                <c:pt idx="6323">
                  <c:v>5.8844752008250602E-2</c:v>
                </c:pt>
                <c:pt idx="6324">
                  <c:v>5.8828092374217898E-2</c:v>
                </c:pt>
                <c:pt idx="6325">
                  <c:v>5.9036384200832397E-2</c:v>
                </c:pt>
                <c:pt idx="6326">
                  <c:v>5.9000704107650799E-2</c:v>
                </c:pt>
                <c:pt idx="6327">
                  <c:v>5.8999124099500401E-2</c:v>
                </c:pt>
                <c:pt idx="6328">
                  <c:v>5.9090445012164497E-2</c:v>
                </c:pt>
                <c:pt idx="6329">
                  <c:v>5.9098844998516101E-2</c:v>
                </c:pt>
                <c:pt idx="6330">
                  <c:v>5.90667977036596E-2</c:v>
                </c:pt>
                <c:pt idx="6331">
                  <c:v>5.9151012217625698E-2</c:v>
                </c:pt>
                <c:pt idx="6332">
                  <c:v>5.9254179301205703E-2</c:v>
                </c:pt>
                <c:pt idx="6333">
                  <c:v>5.9219906223006498E-2</c:v>
                </c:pt>
                <c:pt idx="6334">
                  <c:v>5.9201449815494203E-2</c:v>
                </c:pt>
                <c:pt idx="6335">
                  <c:v>5.9272324918613999E-2</c:v>
                </c:pt>
                <c:pt idx="6336">
                  <c:v>5.9258078477190099E-2</c:v>
                </c:pt>
                <c:pt idx="6337">
                  <c:v>5.9244493352404302E-2</c:v>
                </c:pt>
                <c:pt idx="6338">
                  <c:v>5.9446925297379299E-2</c:v>
                </c:pt>
                <c:pt idx="6339">
                  <c:v>5.9386995989673702E-2</c:v>
                </c:pt>
                <c:pt idx="6340">
                  <c:v>5.9342160219481799E-2</c:v>
                </c:pt>
                <c:pt idx="6341">
                  <c:v>5.9470712126509201E-2</c:v>
                </c:pt>
                <c:pt idx="6342">
                  <c:v>5.9450493038942301E-2</c:v>
                </c:pt>
                <c:pt idx="6343">
                  <c:v>5.9418602039449597E-2</c:v>
                </c:pt>
                <c:pt idx="6344">
                  <c:v>5.9531747260247701E-2</c:v>
                </c:pt>
                <c:pt idx="6345">
                  <c:v>5.9574959584936998E-2</c:v>
                </c:pt>
                <c:pt idx="6346">
                  <c:v>5.9503348514747798E-2</c:v>
                </c:pt>
                <c:pt idx="6347">
                  <c:v>5.9464398461083499E-2</c:v>
                </c:pt>
                <c:pt idx="6348">
                  <c:v>5.94242409570142E-2</c:v>
                </c:pt>
                <c:pt idx="6349">
                  <c:v>5.9442074135100803E-2</c:v>
                </c:pt>
                <c:pt idx="6350">
                  <c:v>5.9451656416058402E-2</c:v>
                </c:pt>
                <c:pt idx="6351">
                  <c:v>5.9633310127537503E-2</c:v>
                </c:pt>
                <c:pt idx="6352">
                  <c:v>5.9577363426796801E-2</c:v>
                </c:pt>
                <c:pt idx="6353">
                  <c:v>5.9583205380477101E-2</c:v>
                </c:pt>
                <c:pt idx="6354">
                  <c:v>5.97300551598893E-2</c:v>
                </c:pt>
                <c:pt idx="6355">
                  <c:v>5.9701810493909699E-2</c:v>
                </c:pt>
                <c:pt idx="6356">
                  <c:v>5.96743664743066E-2</c:v>
                </c:pt>
                <c:pt idx="6357">
                  <c:v>5.9854241922342399E-2</c:v>
                </c:pt>
                <c:pt idx="6358">
                  <c:v>5.9830351693866302E-2</c:v>
                </c:pt>
                <c:pt idx="6359">
                  <c:v>5.9783403179608202E-2</c:v>
                </c:pt>
                <c:pt idx="6360">
                  <c:v>5.98972117101461E-2</c:v>
                </c:pt>
                <c:pt idx="6361">
                  <c:v>5.9916655513612797E-2</c:v>
                </c:pt>
                <c:pt idx="6362">
                  <c:v>5.9898042721518503E-2</c:v>
                </c:pt>
                <c:pt idx="6363">
                  <c:v>5.9968592036360097E-2</c:v>
                </c:pt>
                <c:pt idx="6364">
                  <c:v>6.0050572656715803E-2</c:v>
                </c:pt>
                <c:pt idx="6365">
                  <c:v>5.9993005280072502E-2</c:v>
                </c:pt>
                <c:pt idx="6366">
                  <c:v>5.9982137948584903E-2</c:v>
                </c:pt>
                <c:pt idx="6367">
                  <c:v>6.0096459152797703E-2</c:v>
                </c:pt>
                <c:pt idx="6368">
                  <c:v>6.0049697349313501E-2</c:v>
                </c:pt>
                <c:pt idx="6369">
                  <c:v>6.0034670905830798E-2</c:v>
                </c:pt>
                <c:pt idx="6370">
                  <c:v>6.0213272847855902E-2</c:v>
                </c:pt>
                <c:pt idx="6371">
                  <c:v>6.0168169923902698E-2</c:v>
                </c:pt>
                <c:pt idx="6372">
                  <c:v>6.0148554718276903E-2</c:v>
                </c:pt>
                <c:pt idx="6373">
                  <c:v>6.00470403054107E-2</c:v>
                </c:pt>
                <c:pt idx="6374">
                  <c:v>6.0041633531606402E-2</c:v>
                </c:pt>
                <c:pt idx="6375">
                  <c:v>6.0033315230005803E-2</c:v>
                </c:pt>
                <c:pt idx="6376">
                  <c:v>6.0186106595210599E-2</c:v>
                </c:pt>
                <c:pt idx="6377">
                  <c:v>6.0249525743226097E-2</c:v>
                </c:pt>
                <c:pt idx="6378">
                  <c:v>6.02215705051398E-2</c:v>
                </c:pt>
                <c:pt idx="6379">
                  <c:v>6.0278136748820502E-2</c:v>
                </c:pt>
                <c:pt idx="6380">
                  <c:v>6.0349473826742203E-2</c:v>
                </c:pt>
                <c:pt idx="6381">
                  <c:v>6.0309642149756301E-2</c:v>
                </c:pt>
                <c:pt idx="6382">
                  <c:v>6.0314496862702002E-2</c:v>
                </c:pt>
                <c:pt idx="6383">
                  <c:v>6.0475590794036603E-2</c:v>
                </c:pt>
                <c:pt idx="6384">
                  <c:v>6.0410114626089598E-2</c:v>
                </c:pt>
                <c:pt idx="6385">
                  <c:v>6.03873322058157E-2</c:v>
                </c:pt>
                <c:pt idx="6386">
                  <c:v>6.05124625532577E-2</c:v>
                </c:pt>
                <c:pt idx="6387">
                  <c:v>6.0471377548916801E-2</c:v>
                </c:pt>
                <c:pt idx="6388">
                  <c:v>6.0450342794259301E-2</c:v>
                </c:pt>
                <c:pt idx="6389">
                  <c:v>6.0630252429594703E-2</c:v>
                </c:pt>
                <c:pt idx="6390">
                  <c:v>6.0608168113200599E-2</c:v>
                </c:pt>
                <c:pt idx="6391">
                  <c:v>6.0558249223201098E-2</c:v>
                </c:pt>
                <c:pt idx="6392">
                  <c:v>6.0641311147871101E-2</c:v>
                </c:pt>
                <c:pt idx="6393">
                  <c:v>6.0678347906408102E-2</c:v>
                </c:pt>
                <c:pt idx="6394">
                  <c:v>6.06341520183801E-2</c:v>
                </c:pt>
                <c:pt idx="6395">
                  <c:v>6.0687094151946598E-2</c:v>
                </c:pt>
                <c:pt idx="6396">
                  <c:v>6.0791347687557798E-2</c:v>
                </c:pt>
                <c:pt idx="6397">
                  <c:v>6.0750279883651399E-2</c:v>
                </c:pt>
                <c:pt idx="6398">
                  <c:v>6.0693076683926803E-2</c:v>
                </c:pt>
                <c:pt idx="6399">
                  <c:v>6.0611904870408399E-2</c:v>
                </c:pt>
                <c:pt idx="6400">
                  <c:v>6.0638438386376801E-2</c:v>
                </c:pt>
                <c:pt idx="6401">
                  <c:v>6.0643545759375903E-2</c:v>
                </c:pt>
                <c:pt idx="6402">
                  <c:v>6.0862845644199498E-2</c:v>
                </c:pt>
                <c:pt idx="6403">
                  <c:v>6.0855759385352003E-2</c:v>
                </c:pt>
                <c:pt idx="6404">
                  <c:v>6.0822143335826501E-2</c:v>
                </c:pt>
                <c:pt idx="6405">
                  <c:v>6.0947673957949998E-2</c:v>
                </c:pt>
                <c:pt idx="6406">
                  <c:v>6.0913433398430597E-2</c:v>
                </c:pt>
                <c:pt idx="6407">
                  <c:v>6.0896468969682697E-2</c:v>
                </c:pt>
                <c:pt idx="6408">
                  <c:v>6.1055341910105199E-2</c:v>
                </c:pt>
                <c:pt idx="6409">
                  <c:v>6.1079362543144597E-2</c:v>
                </c:pt>
                <c:pt idx="6410">
                  <c:v>6.1039821477606802E-2</c:v>
                </c:pt>
                <c:pt idx="6411">
                  <c:v>6.1087429445857697E-2</c:v>
                </c:pt>
                <c:pt idx="6412">
                  <c:v>6.1169195066516503E-2</c:v>
                </c:pt>
                <c:pt idx="6413">
                  <c:v>6.1135785828809901E-2</c:v>
                </c:pt>
                <c:pt idx="6414">
                  <c:v>6.11304626800118E-2</c:v>
                </c:pt>
                <c:pt idx="6415">
                  <c:v>6.12736687568637E-2</c:v>
                </c:pt>
                <c:pt idx="6416">
                  <c:v>6.1231920418018997E-2</c:v>
                </c:pt>
                <c:pt idx="6417">
                  <c:v>6.11844327844056E-2</c:v>
                </c:pt>
                <c:pt idx="6418">
                  <c:v>6.1317774253741998E-2</c:v>
                </c:pt>
                <c:pt idx="6419">
                  <c:v>6.1265445915826798E-2</c:v>
                </c:pt>
                <c:pt idx="6420">
                  <c:v>6.1229212985684497E-2</c:v>
                </c:pt>
                <c:pt idx="6421">
                  <c:v>6.14229991139532E-2</c:v>
                </c:pt>
                <c:pt idx="6422">
                  <c:v>6.1382611456792802E-2</c:v>
                </c:pt>
                <c:pt idx="6423">
                  <c:v>6.1337819594579499E-2</c:v>
                </c:pt>
                <c:pt idx="6424">
                  <c:v>6.1278666544239899E-2</c:v>
                </c:pt>
                <c:pt idx="6425">
                  <c:v>6.12417855300008E-2</c:v>
                </c:pt>
                <c:pt idx="6426">
                  <c:v>6.1257662115773798E-2</c:v>
                </c:pt>
                <c:pt idx="6427">
                  <c:v>6.1349673662334299E-2</c:v>
                </c:pt>
                <c:pt idx="6428">
                  <c:v>6.1462409891343203E-2</c:v>
                </c:pt>
                <c:pt idx="6429">
                  <c:v>6.14114012569189E-2</c:v>
                </c:pt>
                <c:pt idx="6430">
                  <c:v>6.1440698472627703E-2</c:v>
                </c:pt>
                <c:pt idx="6431">
                  <c:v>6.1553237746314202E-2</c:v>
                </c:pt>
                <c:pt idx="6432">
                  <c:v>6.1496735531060602E-2</c:v>
                </c:pt>
                <c:pt idx="6433">
                  <c:v>6.1501286322406E-2</c:v>
                </c:pt>
                <c:pt idx="6434">
                  <c:v>6.1721293022856102E-2</c:v>
                </c:pt>
                <c:pt idx="6435">
                  <c:v>6.1659961220963497E-2</c:v>
                </c:pt>
                <c:pt idx="6436">
                  <c:v>6.16039240655177E-2</c:v>
                </c:pt>
                <c:pt idx="6437">
                  <c:v>6.1482451603902998E-2</c:v>
                </c:pt>
                <c:pt idx="6438">
                  <c:v>6.1489725601859203E-2</c:v>
                </c:pt>
                <c:pt idx="6439">
                  <c:v>6.1524288670625302E-2</c:v>
                </c:pt>
                <c:pt idx="6440">
                  <c:v>6.1672339545717901E-2</c:v>
                </c:pt>
                <c:pt idx="6441">
                  <c:v>6.17191178219701E-2</c:v>
                </c:pt>
                <c:pt idx="6442">
                  <c:v>6.1708704646055802E-2</c:v>
                </c:pt>
                <c:pt idx="6443">
                  <c:v>6.1750568643522699E-2</c:v>
                </c:pt>
                <c:pt idx="6444">
                  <c:v>6.1862287635449098E-2</c:v>
                </c:pt>
                <c:pt idx="6445">
                  <c:v>6.17958045331762E-2</c:v>
                </c:pt>
                <c:pt idx="6446">
                  <c:v>6.1807836110288401E-2</c:v>
                </c:pt>
                <c:pt idx="6447">
                  <c:v>6.1983391662732298E-2</c:v>
                </c:pt>
                <c:pt idx="6448">
                  <c:v>6.1936003593894E-2</c:v>
                </c:pt>
                <c:pt idx="6449">
                  <c:v>6.1908830950525698E-2</c:v>
                </c:pt>
                <c:pt idx="6450">
                  <c:v>6.1809116317647503E-2</c:v>
                </c:pt>
                <c:pt idx="6451">
                  <c:v>6.1822167229062398E-2</c:v>
                </c:pt>
                <c:pt idx="6452">
                  <c:v>6.1833891357916101E-2</c:v>
                </c:pt>
                <c:pt idx="6453">
                  <c:v>6.2032387591898198E-2</c:v>
                </c:pt>
                <c:pt idx="6454">
                  <c:v>6.2024908101496502E-2</c:v>
                </c:pt>
                <c:pt idx="6455">
                  <c:v>6.1995816475245803E-2</c:v>
                </c:pt>
                <c:pt idx="6456">
                  <c:v>6.2097114646651998E-2</c:v>
                </c:pt>
                <c:pt idx="6457">
                  <c:v>6.2119467630206197E-2</c:v>
                </c:pt>
                <c:pt idx="6458">
                  <c:v>6.21029623046827E-2</c:v>
                </c:pt>
                <c:pt idx="6459">
                  <c:v>6.2192264032394903E-2</c:v>
                </c:pt>
                <c:pt idx="6460">
                  <c:v>6.2271624900555801E-2</c:v>
                </c:pt>
                <c:pt idx="6461">
                  <c:v>6.22247066930866E-2</c:v>
                </c:pt>
                <c:pt idx="6462">
                  <c:v>6.2213220594761198E-2</c:v>
                </c:pt>
                <c:pt idx="6463">
                  <c:v>6.2344795539198902E-2</c:v>
                </c:pt>
                <c:pt idx="6464">
                  <c:v>6.23004651279188E-2</c:v>
                </c:pt>
                <c:pt idx="6465">
                  <c:v>6.22933020349591E-2</c:v>
                </c:pt>
                <c:pt idx="6466">
                  <c:v>6.24805182451382E-2</c:v>
                </c:pt>
                <c:pt idx="6467">
                  <c:v>6.2408871521862697E-2</c:v>
                </c:pt>
                <c:pt idx="6468">
                  <c:v>6.2405300035607202E-2</c:v>
                </c:pt>
                <c:pt idx="6469">
                  <c:v>6.2513304001186001E-2</c:v>
                </c:pt>
                <c:pt idx="6470">
                  <c:v>6.2479140605622298E-2</c:v>
                </c:pt>
                <c:pt idx="6471">
                  <c:v>6.2433272483758601E-2</c:v>
                </c:pt>
                <c:pt idx="6472">
                  <c:v>6.2552750168833798E-2</c:v>
                </c:pt>
                <c:pt idx="6473">
                  <c:v>6.2578329971681099E-2</c:v>
                </c:pt>
                <c:pt idx="6474">
                  <c:v>6.2538868708846201E-2</c:v>
                </c:pt>
                <c:pt idx="6475">
                  <c:v>6.2481673104533203E-2</c:v>
                </c:pt>
                <c:pt idx="6476">
                  <c:v>6.2458818681382797E-2</c:v>
                </c:pt>
                <c:pt idx="6477">
                  <c:v>6.2449093461812599E-2</c:v>
                </c:pt>
                <c:pt idx="6478">
                  <c:v>6.2477103609125902E-2</c:v>
                </c:pt>
                <c:pt idx="6479">
                  <c:v>6.2649516446981399E-2</c:v>
                </c:pt>
                <c:pt idx="6480">
                  <c:v>6.2621382433765499E-2</c:v>
                </c:pt>
                <c:pt idx="6481">
                  <c:v>6.2594877167915203E-2</c:v>
                </c:pt>
                <c:pt idx="6482">
                  <c:v>6.2747950723860399E-2</c:v>
                </c:pt>
                <c:pt idx="6483">
                  <c:v>6.2690781448812405E-2</c:v>
                </c:pt>
                <c:pt idx="6484">
                  <c:v>6.2688306982939201E-2</c:v>
                </c:pt>
                <c:pt idx="6485">
                  <c:v>6.2864904505355701E-2</c:v>
                </c:pt>
                <c:pt idx="6486">
                  <c:v>6.2830105152291399E-2</c:v>
                </c:pt>
                <c:pt idx="6487">
                  <c:v>6.2802540002545801E-2</c:v>
                </c:pt>
                <c:pt idx="6488">
                  <c:v>6.2851442218137099E-2</c:v>
                </c:pt>
                <c:pt idx="6489">
                  <c:v>6.2857036381804607E-2</c:v>
                </c:pt>
                <c:pt idx="6490">
                  <c:v>6.2861055116324394E-2</c:v>
                </c:pt>
                <c:pt idx="6491">
                  <c:v>6.2904430320486204E-2</c:v>
                </c:pt>
                <c:pt idx="6492">
                  <c:v>6.3012177047009205E-2</c:v>
                </c:pt>
                <c:pt idx="6493">
                  <c:v>6.2976023434506007E-2</c:v>
                </c:pt>
                <c:pt idx="6494">
                  <c:v>6.2960902927443094E-2</c:v>
                </c:pt>
                <c:pt idx="6495">
                  <c:v>6.3079999953818494E-2</c:v>
                </c:pt>
                <c:pt idx="6496">
                  <c:v>6.3031480531208106E-2</c:v>
                </c:pt>
                <c:pt idx="6497">
                  <c:v>6.2993645745639995E-2</c:v>
                </c:pt>
                <c:pt idx="6498">
                  <c:v>6.3206007762346306E-2</c:v>
                </c:pt>
                <c:pt idx="6499">
                  <c:v>6.31503539885378E-2</c:v>
                </c:pt>
                <c:pt idx="6500">
                  <c:v>6.3100597938755096E-2</c:v>
                </c:pt>
                <c:pt idx="6501">
                  <c:v>6.3021607280470099E-2</c:v>
                </c:pt>
                <c:pt idx="6502">
                  <c:v>6.3024596445685296E-2</c:v>
                </c:pt>
                <c:pt idx="6503">
                  <c:v>6.3029462909325901E-2</c:v>
                </c:pt>
                <c:pt idx="6504">
                  <c:v>6.3153008348308004E-2</c:v>
                </c:pt>
                <c:pt idx="6505">
                  <c:v>6.32190155253433E-2</c:v>
                </c:pt>
                <c:pt idx="6506">
                  <c:v>6.3201824785210095E-2</c:v>
                </c:pt>
                <c:pt idx="6507">
                  <c:v>6.3249258091673005E-2</c:v>
                </c:pt>
                <c:pt idx="6508">
                  <c:v>6.3317386375274204E-2</c:v>
                </c:pt>
                <c:pt idx="6509">
                  <c:v>6.3290202155864297E-2</c:v>
                </c:pt>
                <c:pt idx="6510">
                  <c:v>6.3304844351175005E-2</c:v>
                </c:pt>
                <c:pt idx="6511">
                  <c:v>6.3470492896157998E-2</c:v>
                </c:pt>
                <c:pt idx="6512">
                  <c:v>6.3421496849817294E-2</c:v>
                </c:pt>
                <c:pt idx="6513">
                  <c:v>6.3406491671533505E-2</c:v>
                </c:pt>
                <c:pt idx="6514">
                  <c:v>6.3583438789161104E-2</c:v>
                </c:pt>
                <c:pt idx="6515">
                  <c:v>6.3520370866172002E-2</c:v>
                </c:pt>
                <c:pt idx="6516">
                  <c:v>6.3491767621598805E-2</c:v>
                </c:pt>
                <c:pt idx="6517">
                  <c:v>6.3662283607603301E-2</c:v>
                </c:pt>
                <c:pt idx="6518">
                  <c:v>6.3606893895969893E-2</c:v>
                </c:pt>
                <c:pt idx="6519">
                  <c:v>6.3569380707728093E-2</c:v>
                </c:pt>
                <c:pt idx="6520">
                  <c:v>6.3660567218903202E-2</c:v>
                </c:pt>
                <c:pt idx="6521">
                  <c:v>6.3667868496850105E-2</c:v>
                </c:pt>
                <c:pt idx="6522">
                  <c:v>6.3663840371494404E-2</c:v>
                </c:pt>
                <c:pt idx="6523">
                  <c:v>6.3719091723517696E-2</c:v>
                </c:pt>
                <c:pt idx="6524">
                  <c:v>6.3787573696269098E-2</c:v>
                </c:pt>
                <c:pt idx="6525">
                  <c:v>6.3771354519606804E-2</c:v>
                </c:pt>
                <c:pt idx="6526">
                  <c:v>6.3733191733869099E-2</c:v>
                </c:pt>
                <c:pt idx="6527">
                  <c:v>6.3652635163938001E-2</c:v>
                </c:pt>
                <c:pt idx="6528">
                  <c:v>6.3652760523836893E-2</c:v>
                </c:pt>
                <c:pt idx="6529">
                  <c:v>6.3663647471305998E-2</c:v>
                </c:pt>
                <c:pt idx="6530">
                  <c:v>6.3885294812886601E-2</c:v>
                </c:pt>
                <c:pt idx="6531">
                  <c:v>6.3845910733410199E-2</c:v>
                </c:pt>
                <c:pt idx="6532">
                  <c:v>6.3816694950218994E-2</c:v>
                </c:pt>
                <c:pt idx="6533">
                  <c:v>6.3976057999146393E-2</c:v>
                </c:pt>
                <c:pt idx="6534">
                  <c:v>6.3941648171748702E-2</c:v>
                </c:pt>
                <c:pt idx="6535">
                  <c:v>6.3908441108651307E-2</c:v>
                </c:pt>
                <c:pt idx="6536">
                  <c:v>6.4046917754846E-2</c:v>
                </c:pt>
                <c:pt idx="6537">
                  <c:v>6.4083213413444501E-2</c:v>
                </c:pt>
                <c:pt idx="6538">
                  <c:v>6.40480666964625E-2</c:v>
                </c:pt>
                <c:pt idx="6539">
                  <c:v>6.4064888574648704E-2</c:v>
                </c:pt>
                <c:pt idx="6540">
                  <c:v>6.4097853746109795E-2</c:v>
                </c:pt>
                <c:pt idx="6541">
                  <c:v>6.4058757852762896E-2</c:v>
                </c:pt>
                <c:pt idx="6542">
                  <c:v>6.40901079750619E-2</c:v>
                </c:pt>
                <c:pt idx="6543">
                  <c:v>6.4259767299518003E-2</c:v>
                </c:pt>
                <c:pt idx="6544">
                  <c:v>6.4215262595098396E-2</c:v>
                </c:pt>
                <c:pt idx="6545">
                  <c:v>6.4191087731160307E-2</c:v>
                </c:pt>
                <c:pt idx="6546">
                  <c:v>6.4324686381344906E-2</c:v>
                </c:pt>
                <c:pt idx="6547">
                  <c:v>6.4285009226296E-2</c:v>
                </c:pt>
                <c:pt idx="6548">
                  <c:v>6.4271987474057393E-2</c:v>
                </c:pt>
                <c:pt idx="6549">
                  <c:v>6.4445294653220506E-2</c:v>
                </c:pt>
                <c:pt idx="6550">
                  <c:v>6.4407950985090098E-2</c:v>
                </c:pt>
                <c:pt idx="6551">
                  <c:v>6.43944422063258E-2</c:v>
                </c:pt>
                <c:pt idx="6552">
                  <c:v>6.4309129356912603E-2</c:v>
                </c:pt>
                <c:pt idx="6553">
                  <c:v>6.4276168129805605E-2</c:v>
                </c:pt>
                <c:pt idx="6554">
                  <c:v>6.4266250334477498E-2</c:v>
                </c:pt>
                <c:pt idx="6555">
                  <c:v>6.4376221717490606E-2</c:v>
                </c:pt>
                <c:pt idx="6556">
                  <c:v>6.4501933404244399E-2</c:v>
                </c:pt>
                <c:pt idx="6557">
                  <c:v>6.4460971450898394E-2</c:v>
                </c:pt>
                <c:pt idx="6558">
                  <c:v>6.4462805128035497E-2</c:v>
                </c:pt>
                <c:pt idx="6559">
                  <c:v>6.4584056769187007E-2</c:v>
                </c:pt>
                <c:pt idx="6560">
                  <c:v>6.4547732724652598E-2</c:v>
                </c:pt>
                <c:pt idx="6561">
                  <c:v>6.4535672679387895E-2</c:v>
                </c:pt>
                <c:pt idx="6562">
                  <c:v>6.4749368757475098E-2</c:v>
                </c:pt>
                <c:pt idx="6563">
                  <c:v>6.4701979436601206E-2</c:v>
                </c:pt>
                <c:pt idx="6564">
                  <c:v>6.4658550953026805E-2</c:v>
                </c:pt>
                <c:pt idx="6565">
                  <c:v>6.4810928908021204E-2</c:v>
                </c:pt>
                <c:pt idx="6566">
                  <c:v>6.4799264034566706E-2</c:v>
                </c:pt>
                <c:pt idx="6567">
                  <c:v>6.4763106929603895E-2</c:v>
                </c:pt>
                <c:pt idx="6568">
                  <c:v>6.4909905932532999E-2</c:v>
                </c:pt>
                <c:pt idx="6569">
                  <c:v>6.4913350041024304E-2</c:v>
                </c:pt>
                <c:pt idx="6570">
                  <c:v>6.4846287481486506E-2</c:v>
                </c:pt>
                <c:pt idx="6571">
                  <c:v>6.4894557232037103E-2</c:v>
                </c:pt>
                <c:pt idx="6572">
                  <c:v>6.4972204854711793E-2</c:v>
                </c:pt>
                <c:pt idx="6573">
                  <c:v>6.4925635136508703E-2</c:v>
                </c:pt>
                <c:pt idx="6574">
                  <c:v>6.4921130562045806E-2</c:v>
                </c:pt>
                <c:pt idx="6575">
                  <c:v>6.5109655028209104E-2</c:v>
                </c:pt>
                <c:pt idx="6576">
                  <c:v>6.50374606678569E-2</c:v>
                </c:pt>
                <c:pt idx="6577">
                  <c:v>6.5001408627722398E-2</c:v>
                </c:pt>
                <c:pt idx="6578">
                  <c:v>6.4921454196640596E-2</c:v>
                </c:pt>
                <c:pt idx="6579">
                  <c:v>6.49448557329982E-2</c:v>
                </c:pt>
                <c:pt idx="6580">
                  <c:v>6.4939831829785105E-2</c:v>
                </c:pt>
                <c:pt idx="6581">
                  <c:v>6.5161295176949102E-2</c:v>
                </c:pt>
                <c:pt idx="6582">
                  <c:v>6.5138144282779198E-2</c:v>
                </c:pt>
                <c:pt idx="6583">
                  <c:v>6.5111822196437602E-2</c:v>
                </c:pt>
                <c:pt idx="6584">
                  <c:v>6.5227731208627293E-2</c:v>
                </c:pt>
                <c:pt idx="6585">
                  <c:v>6.5257154424519501E-2</c:v>
                </c:pt>
                <c:pt idx="6586">
                  <c:v>6.5215511538553803E-2</c:v>
                </c:pt>
                <c:pt idx="6587">
                  <c:v>6.5295905767318904E-2</c:v>
                </c:pt>
                <c:pt idx="6588">
                  <c:v>6.5390487550758006E-2</c:v>
                </c:pt>
                <c:pt idx="6589">
                  <c:v>6.5346161757285401E-2</c:v>
                </c:pt>
                <c:pt idx="6590">
                  <c:v>6.53565749720047E-2</c:v>
                </c:pt>
                <c:pt idx="6591">
                  <c:v>6.5420650644227696E-2</c:v>
                </c:pt>
                <c:pt idx="6592">
                  <c:v>6.5390249966488401E-2</c:v>
                </c:pt>
                <c:pt idx="6593">
                  <c:v>6.5383003908209295E-2</c:v>
                </c:pt>
                <c:pt idx="6594">
                  <c:v>6.5580985256626007E-2</c:v>
                </c:pt>
                <c:pt idx="6595">
                  <c:v>6.5540814423002094E-2</c:v>
                </c:pt>
                <c:pt idx="6596">
                  <c:v>6.5483660689399995E-2</c:v>
                </c:pt>
                <c:pt idx="6597">
                  <c:v>6.5613665365769E-2</c:v>
                </c:pt>
                <c:pt idx="6598">
                  <c:v>6.5581956063397298E-2</c:v>
                </c:pt>
                <c:pt idx="6599">
                  <c:v>6.5562995771566795E-2</c:v>
                </c:pt>
                <c:pt idx="6600">
                  <c:v>6.5703494435486398E-2</c:v>
                </c:pt>
                <c:pt idx="6601">
                  <c:v>6.5715687892709998E-2</c:v>
                </c:pt>
                <c:pt idx="6602">
                  <c:v>6.56761539285073E-2</c:v>
                </c:pt>
                <c:pt idx="6603">
                  <c:v>6.5630097865309003E-2</c:v>
                </c:pt>
                <c:pt idx="6604">
                  <c:v>6.5605059985334294E-2</c:v>
                </c:pt>
                <c:pt idx="6605">
                  <c:v>6.5591797566248097E-2</c:v>
                </c:pt>
                <c:pt idx="6606">
                  <c:v>6.5611271303448196E-2</c:v>
                </c:pt>
                <c:pt idx="6607">
                  <c:v>6.5794447418704799E-2</c:v>
                </c:pt>
                <c:pt idx="6608">
                  <c:v>6.5777482620130001E-2</c:v>
                </c:pt>
                <c:pt idx="6609">
                  <c:v>6.5757127459316195E-2</c:v>
                </c:pt>
                <c:pt idx="6610">
                  <c:v>6.5920072685306197E-2</c:v>
                </c:pt>
                <c:pt idx="6611">
                  <c:v>6.5886132341499107E-2</c:v>
                </c:pt>
                <c:pt idx="6612">
                  <c:v>6.5874638579164799E-2</c:v>
                </c:pt>
                <c:pt idx="6613">
                  <c:v>6.6064446175004995E-2</c:v>
                </c:pt>
                <c:pt idx="6614">
                  <c:v>6.6028499160892998E-2</c:v>
                </c:pt>
                <c:pt idx="6615">
                  <c:v>6.5974527290866794E-2</c:v>
                </c:pt>
                <c:pt idx="6616">
                  <c:v>6.61097591898092E-2</c:v>
                </c:pt>
                <c:pt idx="6617">
                  <c:v>6.6134708681298796E-2</c:v>
                </c:pt>
                <c:pt idx="6618">
                  <c:v>6.6110563445060194E-2</c:v>
                </c:pt>
                <c:pt idx="6619">
                  <c:v>6.6164634481537796E-2</c:v>
                </c:pt>
                <c:pt idx="6620">
                  <c:v>6.6257826731695099E-2</c:v>
                </c:pt>
                <c:pt idx="6621">
                  <c:v>6.6209251119289297E-2</c:v>
                </c:pt>
                <c:pt idx="6622">
                  <c:v>6.6211207847421405E-2</c:v>
                </c:pt>
                <c:pt idx="6623">
                  <c:v>6.6318000375758995E-2</c:v>
                </c:pt>
                <c:pt idx="6624">
                  <c:v>6.6294120508246096E-2</c:v>
                </c:pt>
                <c:pt idx="6625">
                  <c:v>6.6261225185978004E-2</c:v>
                </c:pt>
                <c:pt idx="6626">
                  <c:v>6.6448874946217804E-2</c:v>
                </c:pt>
                <c:pt idx="6627">
                  <c:v>6.6394417818325002E-2</c:v>
                </c:pt>
                <c:pt idx="6628">
                  <c:v>6.6358662365625307E-2</c:v>
                </c:pt>
                <c:pt idx="6629">
                  <c:v>6.6297710329914897E-2</c:v>
                </c:pt>
                <c:pt idx="6630">
                  <c:v>6.6285781814561601E-2</c:v>
                </c:pt>
                <c:pt idx="6631">
                  <c:v>6.6292847235066094E-2</c:v>
                </c:pt>
                <c:pt idx="6632">
                  <c:v>6.64574627686913E-2</c:v>
                </c:pt>
                <c:pt idx="6633">
                  <c:v>6.65144834201781E-2</c:v>
                </c:pt>
                <c:pt idx="6634">
                  <c:v>6.6485209274105506E-2</c:v>
                </c:pt>
                <c:pt idx="6635">
                  <c:v>6.6533231855525204E-2</c:v>
                </c:pt>
                <c:pt idx="6636">
                  <c:v>6.66073627265482E-2</c:v>
                </c:pt>
                <c:pt idx="6637">
                  <c:v>6.6577674801616499E-2</c:v>
                </c:pt>
                <c:pt idx="6638">
                  <c:v>6.6585867917941105E-2</c:v>
                </c:pt>
                <c:pt idx="6639">
                  <c:v>6.6753365720311805E-2</c:v>
                </c:pt>
                <c:pt idx="6640">
                  <c:v>6.6688865306787304E-2</c:v>
                </c:pt>
                <c:pt idx="6641">
                  <c:v>6.6669041950565999E-2</c:v>
                </c:pt>
                <c:pt idx="6642">
                  <c:v>6.6720324471437303E-2</c:v>
                </c:pt>
                <c:pt idx="6643">
                  <c:v>6.6708489942053806E-2</c:v>
                </c:pt>
                <c:pt idx="6644">
                  <c:v>6.6717514147361198E-2</c:v>
                </c:pt>
                <c:pt idx="6645">
                  <c:v>6.6930987522937302E-2</c:v>
                </c:pt>
                <c:pt idx="6646">
                  <c:v>6.69012395665049E-2</c:v>
                </c:pt>
                <c:pt idx="6647">
                  <c:v>6.6861434820263396E-2</c:v>
                </c:pt>
                <c:pt idx="6648">
                  <c:v>6.6951603124228501E-2</c:v>
                </c:pt>
                <c:pt idx="6649">
                  <c:v>6.6960679619417707E-2</c:v>
                </c:pt>
                <c:pt idx="6650">
                  <c:v>6.6955889148327202E-2</c:v>
                </c:pt>
                <c:pt idx="6651">
                  <c:v>6.7032423782317593E-2</c:v>
                </c:pt>
                <c:pt idx="6652">
                  <c:v>6.71249080720977E-2</c:v>
                </c:pt>
                <c:pt idx="6653">
                  <c:v>6.7074942169711202E-2</c:v>
                </c:pt>
                <c:pt idx="6654">
                  <c:v>6.7036799523823895E-2</c:v>
                </c:pt>
                <c:pt idx="6655">
                  <c:v>6.6974594102551605E-2</c:v>
                </c:pt>
                <c:pt idx="6656">
                  <c:v>6.6968708094885601E-2</c:v>
                </c:pt>
                <c:pt idx="6657">
                  <c:v>6.6994190246220497E-2</c:v>
                </c:pt>
                <c:pt idx="6658">
                  <c:v>6.7210542874236001E-2</c:v>
                </c:pt>
                <c:pt idx="6659">
                  <c:v>6.7196093946805202E-2</c:v>
                </c:pt>
                <c:pt idx="6660">
                  <c:v>6.7168285596028901E-2</c:v>
                </c:pt>
                <c:pt idx="6661">
                  <c:v>6.73037996554436E-2</c:v>
                </c:pt>
                <c:pt idx="6662">
                  <c:v>6.7304610546367702E-2</c:v>
                </c:pt>
                <c:pt idx="6663">
                  <c:v>6.7274659251173E-2</c:v>
                </c:pt>
                <c:pt idx="6664">
                  <c:v>6.7400666108975799E-2</c:v>
                </c:pt>
                <c:pt idx="6665">
                  <c:v>6.7436844149294295E-2</c:v>
                </c:pt>
                <c:pt idx="6666">
                  <c:v>6.7398487454435496E-2</c:v>
                </c:pt>
                <c:pt idx="6667">
                  <c:v>6.7459695215802404E-2</c:v>
                </c:pt>
                <c:pt idx="6668">
                  <c:v>6.7543194280006102E-2</c:v>
                </c:pt>
                <c:pt idx="6669">
                  <c:v>6.7506318485053701E-2</c:v>
                </c:pt>
                <c:pt idx="6670">
                  <c:v>6.7509845617071906E-2</c:v>
                </c:pt>
                <c:pt idx="6671">
                  <c:v>6.7684182295730699E-2</c:v>
                </c:pt>
                <c:pt idx="6672">
                  <c:v>6.7638351310354797E-2</c:v>
                </c:pt>
                <c:pt idx="6673">
                  <c:v>6.7596159060485606E-2</c:v>
                </c:pt>
                <c:pt idx="6674">
                  <c:v>6.7739488556980906E-2</c:v>
                </c:pt>
                <c:pt idx="6675">
                  <c:v>6.7692183831240899E-2</c:v>
                </c:pt>
                <c:pt idx="6676">
                  <c:v>6.7657128713714404E-2</c:v>
                </c:pt>
                <c:pt idx="6677">
                  <c:v>6.7854069658399699E-2</c:v>
                </c:pt>
                <c:pt idx="6678">
                  <c:v>6.7813479050528105E-2</c:v>
                </c:pt>
                <c:pt idx="6679">
                  <c:v>6.7800914092610298E-2</c:v>
                </c:pt>
                <c:pt idx="6680">
                  <c:v>6.7743748174204005E-2</c:v>
                </c:pt>
                <c:pt idx="6681">
                  <c:v>6.7713054905955902E-2</c:v>
                </c:pt>
                <c:pt idx="6682">
                  <c:v>6.7732291917005999E-2</c:v>
                </c:pt>
                <c:pt idx="6683">
                  <c:v>6.7802782131669501E-2</c:v>
                </c:pt>
                <c:pt idx="6684">
                  <c:v>6.7918340462104598E-2</c:v>
                </c:pt>
                <c:pt idx="6685">
                  <c:v>6.7907038261182301E-2</c:v>
                </c:pt>
                <c:pt idx="6686">
                  <c:v>6.7910768188691295E-2</c:v>
                </c:pt>
                <c:pt idx="6687">
                  <c:v>6.80504567959965E-2</c:v>
                </c:pt>
                <c:pt idx="6688">
                  <c:v>6.8013734766282405E-2</c:v>
                </c:pt>
                <c:pt idx="6689">
                  <c:v>6.8007836021327706E-2</c:v>
                </c:pt>
                <c:pt idx="6690">
                  <c:v>6.8218705263765195E-2</c:v>
                </c:pt>
                <c:pt idx="6691">
                  <c:v>6.8186713402004398E-2</c:v>
                </c:pt>
                <c:pt idx="6692">
                  <c:v>6.8140903701229397E-2</c:v>
                </c:pt>
                <c:pt idx="6693">
                  <c:v>6.8236568942665901E-2</c:v>
                </c:pt>
                <c:pt idx="6694">
                  <c:v>6.8223585355250596E-2</c:v>
                </c:pt>
                <c:pt idx="6695">
                  <c:v>6.8202717287931397E-2</c:v>
                </c:pt>
                <c:pt idx="6696">
                  <c:v>6.8323852261528095E-2</c:v>
                </c:pt>
                <c:pt idx="6697">
                  <c:v>6.8366469854178297E-2</c:v>
                </c:pt>
                <c:pt idx="6698">
                  <c:v>6.8342343923480597E-2</c:v>
                </c:pt>
                <c:pt idx="6699">
                  <c:v>6.8397927078573506E-2</c:v>
                </c:pt>
                <c:pt idx="6700">
                  <c:v>6.8456980166956297E-2</c:v>
                </c:pt>
                <c:pt idx="6701">
                  <c:v>6.8412183415300004E-2</c:v>
                </c:pt>
                <c:pt idx="6702">
                  <c:v>6.8437164552354393E-2</c:v>
                </c:pt>
                <c:pt idx="6703">
                  <c:v>6.8604134605266001E-2</c:v>
                </c:pt>
                <c:pt idx="6704">
                  <c:v>6.85432185806953E-2</c:v>
                </c:pt>
                <c:pt idx="6705">
                  <c:v>6.8529650452546803E-2</c:v>
                </c:pt>
                <c:pt idx="6706">
                  <c:v>6.8429311213549199E-2</c:v>
                </c:pt>
                <c:pt idx="6707">
                  <c:v>6.8460987565053394E-2</c:v>
                </c:pt>
                <c:pt idx="6708">
                  <c:v>6.8466388023617597E-2</c:v>
                </c:pt>
                <c:pt idx="6709">
                  <c:v>6.8660000049124301E-2</c:v>
                </c:pt>
                <c:pt idx="6710">
                  <c:v>6.8675589822607006E-2</c:v>
                </c:pt>
                <c:pt idx="6711">
                  <c:v>6.8647585410445106E-2</c:v>
                </c:pt>
                <c:pt idx="6712">
                  <c:v>6.8761189720438001E-2</c:v>
                </c:pt>
                <c:pt idx="6713">
                  <c:v>6.8775223897925106E-2</c:v>
                </c:pt>
                <c:pt idx="6714">
                  <c:v>6.8752691188516804E-2</c:v>
                </c:pt>
                <c:pt idx="6715">
                  <c:v>6.8860294491362897E-2</c:v>
                </c:pt>
                <c:pt idx="6716">
                  <c:v>6.8945991069388798E-2</c:v>
                </c:pt>
                <c:pt idx="6717">
                  <c:v>6.8916053472397307E-2</c:v>
                </c:pt>
                <c:pt idx="6718">
                  <c:v>6.8912371255767796E-2</c:v>
                </c:pt>
                <c:pt idx="6719">
                  <c:v>6.9071834848727795E-2</c:v>
                </c:pt>
                <c:pt idx="6720">
                  <c:v>6.9022638296397806E-2</c:v>
                </c:pt>
                <c:pt idx="6721">
                  <c:v>6.8972783842279103E-2</c:v>
                </c:pt>
                <c:pt idx="6722">
                  <c:v>6.9199284383406306E-2</c:v>
                </c:pt>
                <c:pt idx="6723">
                  <c:v>6.9126138521824004E-2</c:v>
                </c:pt>
                <c:pt idx="6724">
                  <c:v>6.9097270665224406E-2</c:v>
                </c:pt>
                <c:pt idx="6725">
                  <c:v>6.9247421827942995E-2</c:v>
                </c:pt>
                <c:pt idx="6726">
                  <c:v>6.9207215371231298E-2</c:v>
                </c:pt>
                <c:pt idx="6727">
                  <c:v>6.9189785766260004E-2</c:v>
                </c:pt>
                <c:pt idx="6728">
                  <c:v>6.9316649130390096E-2</c:v>
                </c:pt>
                <c:pt idx="6729">
                  <c:v>6.9349402988639605E-2</c:v>
                </c:pt>
                <c:pt idx="6730">
                  <c:v>6.9311754040730297E-2</c:v>
                </c:pt>
                <c:pt idx="6731">
                  <c:v>6.9272036043306104E-2</c:v>
                </c:pt>
                <c:pt idx="6732">
                  <c:v>6.9226743381780906E-2</c:v>
                </c:pt>
                <c:pt idx="6733">
                  <c:v>6.9255376486883694E-2</c:v>
                </c:pt>
                <c:pt idx="6734">
                  <c:v>6.9269421238762299E-2</c:v>
                </c:pt>
                <c:pt idx="6735">
                  <c:v>6.9469756640804195E-2</c:v>
                </c:pt>
                <c:pt idx="6736">
                  <c:v>6.9434643451434699E-2</c:v>
                </c:pt>
                <c:pt idx="6737">
                  <c:v>6.9429834392697704E-2</c:v>
                </c:pt>
                <c:pt idx="6738">
                  <c:v>6.9577035532953593E-2</c:v>
                </c:pt>
                <c:pt idx="6739">
                  <c:v>6.9552169899300895E-2</c:v>
                </c:pt>
                <c:pt idx="6740">
                  <c:v>6.9526604531953695E-2</c:v>
                </c:pt>
                <c:pt idx="6741">
                  <c:v>6.9698846607934906E-2</c:v>
                </c:pt>
                <c:pt idx="6742">
                  <c:v>6.9696186828271695E-2</c:v>
                </c:pt>
                <c:pt idx="6743">
                  <c:v>6.9665976722414397E-2</c:v>
                </c:pt>
                <c:pt idx="6744">
                  <c:v>6.9718403082030797E-2</c:v>
                </c:pt>
                <c:pt idx="6745">
                  <c:v>6.9718924467451607E-2</c:v>
                </c:pt>
                <c:pt idx="6746">
                  <c:v>6.9728265244824103E-2</c:v>
                </c:pt>
                <c:pt idx="6747">
                  <c:v>6.9805418490432203E-2</c:v>
                </c:pt>
                <c:pt idx="6748">
                  <c:v>6.9920848123729201E-2</c:v>
                </c:pt>
                <c:pt idx="6749">
                  <c:v>6.98773906333372E-2</c:v>
                </c:pt>
                <c:pt idx="6750">
                  <c:v>6.9874599149140001E-2</c:v>
                </c:pt>
                <c:pt idx="6751">
                  <c:v>6.9994734774809303E-2</c:v>
                </c:pt>
                <c:pt idx="6752">
                  <c:v>6.9978753434649196E-2</c:v>
                </c:pt>
                <c:pt idx="6753">
                  <c:v>6.9966701557859307E-2</c:v>
                </c:pt>
                <c:pt idx="6754">
                  <c:v>7.0183074994322997E-2</c:v>
                </c:pt>
                <c:pt idx="6755">
                  <c:v>7.0110319201679205E-2</c:v>
                </c:pt>
                <c:pt idx="6756">
                  <c:v>7.0081365682805596E-2</c:v>
                </c:pt>
                <c:pt idx="6757">
                  <c:v>7.0016691247777305E-2</c:v>
                </c:pt>
                <c:pt idx="6758">
                  <c:v>7.0017506911729699E-2</c:v>
                </c:pt>
                <c:pt idx="6759">
                  <c:v>7.0019669850201596E-2</c:v>
                </c:pt>
                <c:pt idx="6760">
                  <c:v>7.0181736376278295E-2</c:v>
                </c:pt>
                <c:pt idx="6761">
                  <c:v>7.02431150902387E-2</c:v>
                </c:pt>
                <c:pt idx="6762">
                  <c:v>7.0206155545138704E-2</c:v>
                </c:pt>
                <c:pt idx="6763">
                  <c:v>7.0271983482227005E-2</c:v>
                </c:pt>
                <c:pt idx="6764">
                  <c:v>7.0325238572887402E-2</c:v>
                </c:pt>
                <c:pt idx="6765">
                  <c:v>7.03181486072329E-2</c:v>
                </c:pt>
                <c:pt idx="6766">
                  <c:v>7.0334135108472001E-2</c:v>
                </c:pt>
                <c:pt idx="6767">
                  <c:v>7.0510430319700695E-2</c:v>
                </c:pt>
                <c:pt idx="6768">
                  <c:v>7.0475027062154305E-2</c:v>
                </c:pt>
                <c:pt idx="6769">
                  <c:v>7.04435155882185E-2</c:v>
                </c:pt>
                <c:pt idx="6770">
                  <c:v>7.0635073352604896E-2</c:v>
                </c:pt>
                <c:pt idx="6771">
                  <c:v>7.0580734192238398E-2</c:v>
                </c:pt>
                <c:pt idx="6772">
                  <c:v>7.05559782024162E-2</c:v>
                </c:pt>
                <c:pt idx="6773">
                  <c:v>7.0754931773990004E-2</c:v>
                </c:pt>
                <c:pt idx="6774">
                  <c:v>7.0701747220785802E-2</c:v>
                </c:pt>
                <c:pt idx="6775">
                  <c:v>7.0685781499681397E-2</c:v>
                </c:pt>
                <c:pt idx="6776">
                  <c:v>7.0779544572966605E-2</c:v>
                </c:pt>
                <c:pt idx="6777">
                  <c:v>7.0792662426053296E-2</c:v>
                </c:pt>
                <c:pt idx="6778">
                  <c:v>7.0781471809216998E-2</c:v>
                </c:pt>
                <c:pt idx="6779">
                  <c:v>7.0834321745981393E-2</c:v>
                </c:pt>
                <c:pt idx="6780">
                  <c:v>7.0946755256348498E-2</c:v>
                </c:pt>
                <c:pt idx="6781">
                  <c:v>7.0897788139215295E-2</c:v>
                </c:pt>
                <c:pt idx="6782">
                  <c:v>7.0862407408033706E-2</c:v>
                </c:pt>
                <c:pt idx="6783">
                  <c:v>7.0779822786183499E-2</c:v>
                </c:pt>
                <c:pt idx="6784">
                  <c:v>7.0792190691766593E-2</c:v>
                </c:pt>
                <c:pt idx="6785">
                  <c:v>7.0822955943488794E-2</c:v>
                </c:pt>
                <c:pt idx="6786">
                  <c:v>7.1052529965526995E-2</c:v>
                </c:pt>
                <c:pt idx="6787">
                  <c:v>7.1024308078145998E-2</c:v>
                </c:pt>
                <c:pt idx="6788">
                  <c:v>7.10069071695517E-2</c:v>
                </c:pt>
                <c:pt idx="6789">
                  <c:v>7.11405260177949E-2</c:v>
                </c:pt>
                <c:pt idx="6790">
                  <c:v>7.1123318475050004E-2</c:v>
                </c:pt>
                <c:pt idx="6791">
                  <c:v>7.1117588920363406E-2</c:v>
                </c:pt>
                <c:pt idx="6792">
                  <c:v>7.1262456573701394E-2</c:v>
                </c:pt>
                <c:pt idx="6793">
                  <c:v>7.1315513943166695E-2</c:v>
                </c:pt>
                <c:pt idx="6794">
                  <c:v>7.1277588916321799E-2</c:v>
                </c:pt>
                <c:pt idx="6795">
                  <c:v>7.1303973828132E-2</c:v>
                </c:pt>
                <c:pt idx="6796">
                  <c:v>7.1339310263283398E-2</c:v>
                </c:pt>
                <c:pt idx="6797">
                  <c:v>7.1314163603043795E-2</c:v>
                </c:pt>
                <c:pt idx="6798">
                  <c:v>7.1348540271476898E-2</c:v>
                </c:pt>
                <c:pt idx="6799">
                  <c:v>7.1531451908716306E-2</c:v>
                </c:pt>
                <c:pt idx="6800">
                  <c:v>7.1462954394519301E-2</c:v>
                </c:pt>
                <c:pt idx="6801">
                  <c:v>7.1452699038975998E-2</c:v>
                </c:pt>
                <c:pt idx="6802">
                  <c:v>7.1607067482545902E-2</c:v>
                </c:pt>
                <c:pt idx="6803">
                  <c:v>7.1563797382016903E-2</c:v>
                </c:pt>
                <c:pt idx="6804">
                  <c:v>7.1546671737451106E-2</c:v>
                </c:pt>
                <c:pt idx="6805">
                  <c:v>7.1743349234262899E-2</c:v>
                </c:pt>
                <c:pt idx="6806">
                  <c:v>7.1709359996020794E-2</c:v>
                </c:pt>
                <c:pt idx="6807">
                  <c:v>7.1667974096877696E-2</c:v>
                </c:pt>
                <c:pt idx="6808">
                  <c:v>7.1622266046082003E-2</c:v>
                </c:pt>
                <c:pt idx="6809">
                  <c:v>7.1597887959796894E-2</c:v>
                </c:pt>
                <c:pt idx="6810">
                  <c:v>7.1613072417676601E-2</c:v>
                </c:pt>
                <c:pt idx="6811">
                  <c:v>7.1691320879229498E-2</c:v>
                </c:pt>
                <c:pt idx="6812">
                  <c:v>7.1820197529935501E-2</c:v>
                </c:pt>
                <c:pt idx="6813">
                  <c:v>7.1805708315511002E-2</c:v>
                </c:pt>
                <c:pt idx="6814">
                  <c:v>7.1821891469961999E-2</c:v>
                </c:pt>
                <c:pt idx="6815">
                  <c:v>7.1954861150562793E-2</c:v>
                </c:pt>
                <c:pt idx="6816">
                  <c:v>7.1899279699816104E-2</c:v>
                </c:pt>
                <c:pt idx="6817">
                  <c:v>7.1903897740412906E-2</c:v>
                </c:pt>
                <c:pt idx="6818">
                  <c:v>7.2144819908619998E-2</c:v>
                </c:pt>
                <c:pt idx="6819">
                  <c:v>7.2079217119607894E-2</c:v>
                </c:pt>
                <c:pt idx="6820">
                  <c:v>7.2050094526881894E-2</c:v>
                </c:pt>
                <c:pt idx="6821">
                  <c:v>7.22249150276182E-2</c:v>
                </c:pt>
                <c:pt idx="6822">
                  <c:v>7.2212174030331297E-2</c:v>
                </c:pt>
                <c:pt idx="6823">
                  <c:v>7.21596391910376E-2</c:v>
                </c:pt>
                <c:pt idx="6824">
                  <c:v>7.2306298049321704E-2</c:v>
                </c:pt>
                <c:pt idx="6825">
                  <c:v>7.23287956595106E-2</c:v>
                </c:pt>
                <c:pt idx="6826">
                  <c:v>7.2287471926150093E-2</c:v>
                </c:pt>
                <c:pt idx="6827">
                  <c:v>7.2322735912166702E-2</c:v>
                </c:pt>
                <c:pt idx="6828">
                  <c:v>7.2392432077321905E-2</c:v>
                </c:pt>
                <c:pt idx="6829">
                  <c:v>7.2372607382324802E-2</c:v>
                </c:pt>
                <c:pt idx="6830">
                  <c:v>7.2378447046503397E-2</c:v>
                </c:pt>
                <c:pt idx="6831">
                  <c:v>7.2541931450056205E-2</c:v>
                </c:pt>
                <c:pt idx="6832">
                  <c:v>7.2515606220501003E-2</c:v>
                </c:pt>
                <c:pt idx="6833">
                  <c:v>7.2467692079953697E-2</c:v>
                </c:pt>
                <c:pt idx="6834">
                  <c:v>7.2409799128460198E-2</c:v>
                </c:pt>
                <c:pt idx="6835">
                  <c:v>7.2406477120239093E-2</c:v>
                </c:pt>
                <c:pt idx="6836">
                  <c:v>7.2420133141956E-2</c:v>
                </c:pt>
                <c:pt idx="6837">
                  <c:v>7.2616820553472697E-2</c:v>
                </c:pt>
                <c:pt idx="6838">
                  <c:v>7.2626950161065906E-2</c:v>
                </c:pt>
                <c:pt idx="6839">
                  <c:v>7.2617353522218597E-2</c:v>
                </c:pt>
                <c:pt idx="6840">
                  <c:v>7.2715856619955305E-2</c:v>
                </c:pt>
                <c:pt idx="6841">
                  <c:v>7.2726183629128999E-2</c:v>
                </c:pt>
                <c:pt idx="6842">
                  <c:v>7.2722562181297606E-2</c:v>
                </c:pt>
                <c:pt idx="6843">
                  <c:v>7.2811193065717705E-2</c:v>
                </c:pt>
                <c:pt idx="6844">
                  <c:v>7.2898042601688501E-2</c:v>
                </c:pt>
                <c:pt idx="6845">
                  <c:v>7.2867401914360405E-2</c:v>
                </c:pt>
                <c:pt idx="6846">
                  <c:v>7.2877871571108394E-2</c:v>
                </c:pt>
                <c:pt idx="6847">
                  <c:v>7.2928829293232397E-2</c:v>
                </c:pt>
                <c:pt idx="6848">
                  <c:v>7.2920850963176395E-2</c:v>
                </c:pt>
                <c:pt idx="6849">
                  <c:v>7.2913467496012602E-2</c:v>
                </c:pt>
                <c:pt idx="6850">
                  <c:v>7.31400336177708E-2</c:v>
                </c:pt>
                <c:pt idx="6851">
                  <c:v>7.3070911205528694E-2</c:v>
                </c:pt>
                <c:pt idx="6852">
                  <c:v>7.3050496090824396E-2</c:v>
                </c:pt>
                <c:pt idx="6853">
                  <c:v>7.3191693072051797E-2</c:v>
                </c:pt>
                <c:pt idx="6854">
                  <c:v>7.31625723807761E-2</c:v>
                </c:pt>
                <c:pt idx="6855">
                  <c:v>7.3156581279666497E-2</c:v>
                </c:pt>
                <c:pt idx="6856">
                  <c:v>7.3279196726313306E-2</c:v>
                </c:pt>
                <c:pt idx="6857">
                  <c:v>7.3327834407488302E-2</c:v>
                </c:pt>
                <c:pt idx="6858">
                  <c:v>7.3296656696281104E-2</c:v>
                </c:pt>
                <c:pt idx="6859">
                  <c:v>7.3257659717152299E-2</c:v>
                </c:pt>
                <c:pt idx="6860">
                  <c:v>7.32290127004189E-2</c:v>
                </c:pt>
                <c:pt idx="6861">
                  <c:v>7.3224430729169301E-2</c:v>
                </c:pt>
                <c:pt idx="6862">
                  <c:v>7.3271219832046403E-2</c:v>
                </c:pt>
                <c:pt idx="6863">
                  <c:v>7.3478826573894401E-2</c:v>
                </c:pt>
                <c:pt idx="6864">
                  <c:v>7.3426651134243098E-2</c:v>
                </c:pt>
                <c:pt idx="6865">
                  <c:v>7.3414222846953606E-2</c:v>
                </c:pt>
                <c:pt idx="6866">
                  <c:v>7.3571601444349002E-2</c:v>
                </c:pt>
                <c:pt idx="6867">
                  <c:v>7.3531532958596296E-2</c:v>
                </c:pt>
                <c:pt idx="6868">
                  <c:v>7.35403731859504E-2</c:v>
                </c:pt>
                <c:pt idx="6869">
                  <c:v>7.3714864537274702E-2</c:v>
                </c:pt>
                <c:pt idx="6870">
                  <c:v>7.3705420848758293E-2</c:v>
                </c:pt>
                <c:pt idx="6871">
                  <c:v>7.3674798613259096E-2</c:v>
                </c:pt>
                <c:pt idx="6872">
                  <c:v>7.3773675132542696E-2</c:v>
                </c:pt>
                <c:pt idx="6873">
                  <c:v>7.38197097671216E-2</c:v>
                </c:pt>
                <c:pt idx="6874">
                  <c:v>7.3788822919596195E-2</c:v>
                </c:pt>
                <c:pt idx="6875">
                  <c:v>7.3865088187934094E-2</c:v>
                </c:pt>
                <c:pt idx="6876">
                  <c:v>7.3967369331512295E-2</c:v>
                </c:pt>
                <c:pt idx="6877">
                  <c:v>7.3914131751128806E-2</c:v>
                </c:pt>
                <c:pt idx="6878">
                  <c:v>7.39122321053097E-2</c:v>
                </c:pt>
                <c:pt idx="6879">
                  <c:v>7.4055127954731403E-2</c:v>
                </c:pt>
                <c:pt idx="6880">
                  <c:v>7.4020072740192205E-2</c:v>
                </c:pt>
                <c:pt idx="6881">
                  <c:v>7.4001894429481394E-2</c:v>
                </c:pt>
                <c:pt idx="6882">
                  <c:v>7.4183941217294602E-2</c:v>
                </c:pt>
                <c:pt idx="6883">
                  <c:v>7.4132966382118595E-2</c:v>
                </c:pt>
                <c:pt idx="6884">
                  <c:v>7.4113058411360705E-2</c:v>
                </c:pt>
                <c:pt idx="6885">
                  <c:v>7.4051310366485198E-2</c:v>
                </c:pt>
                <c:pt idx="6886">
                  <c:v>7.4052448171035595E-2</c:v>
                </c:pt>
                <c:pt idx="6887">
                  <c:v>7.4073078692890398E-2</c:v>
                </c:pt>
                <c:pt idx="6888">
                  <c:v>7.4230694444849796E-2</c:v>
                </c:pt>
                <c:pt idx="6889">
                  <c:v>7.4274686456191993E-2</c:v>
                </c:pt>
                <c:pt idx="6890">
                  <c:v>7.42729372965793E-2</c:v>
                </c:pt>
                <c:pt idx="6891">
                  <c:v>7.4304213145903006E-2</c:v>
                </c:pt>
                <c:pt idx="6892">
                  <c:v>7.4371567500444699E-2</c:v>
                </c:pt>
                <c:pt idx="6893">
                  <c:v>7.4347605637740094E-2</c:v>
                </c:pt>
                <c:pt idx="6894">
                  <c:v>7.4372954899445107E-2</c:v>
                </c:pt>
                <c:pt idx="6895">
                  <c:v>7.4551160350286402E-2</c:v>
                </c:pt>
                <c:pt idx="6896">
                  <c:v>7.4538937983258099E-2</c:v>
                </c:pt>
                <c:pt idx="6897">
                  <c:v>7.4516222288366504E-2</c:v>
                </c:pt>
                <c:pt idx="6898">
                  <c:v>7.4613419477827597E-2</c:v>
                </c:pt>
                <c:pt idx="6899">
                  <c:v>7.4607619957532706E-2</c:v>
                </c:pt>
                <c:pt idx="6900">
                  <c:v>7.45904504825982E-2</c:v>
                </c:pt>
                <c:pt idx="6901">
                  <c:v>7.4796644893164496E-2</c:v>
                </c:pt>
                <c:pt idx="6902">
                  <c:v>7.4766395535940999E-2</c:v>
                </c:pt>
                <c:pt idx="6903">
                  <c:v>7.4735792528371994E-2</c:v>
                </c:pt>
                <c:pt idx="6904">
                  <c:v>7.4830090821099898E-2</c:v>
                </c:pt>
                <c:pt idx="6905">
                  <c:v>7.4862229734814406E-2</c:v>
                </c:pt>
                <c:pt idx="6906">
                  <c:v>7.4832229797417701E-2</c:v>
                </c:pt>
                <c:pt idx="6907">
                  <c:v>7.4921203524960595E-2</c:v>
                </c:pt>
                <c:pt idx="6908">
                  <c:v>7.5003902272631595E-2</c:v>
                </c:pt>
                <c:pt idx="6909">
                  <c:v>7.4969417279741296E-2</c:v>
                </c:pt>
                <c:pt idx="6910">
                  <c:v>7.4936433307205605E-2</c:v>
                </c:pt>
                <c:pt idx="6911">
                  <c:v>7.4884622571213796E-2</c:v>
                </c:pt>
                <c:pt idx="6912">
                  <c:v>7.4886874470393897E-2</c:v>
                </c:pt>
                <c:pt idx="6913">
                  <c:v>7.4914565271076705E-2</c:v>
                </c:pt>
                <c:pt idx="6914">
                  <c:v>7.5148512977951401E-2</c:v>
                </c:pt>
                <c:pt idx="6915">
                  <c:v>7.5124322980021294E-2</c:v>
                </c:pt>
                <c:pt idx="6916">
                  <c:v>7.5104308741477693E-2</c:v>
                </c:pt>
                <c:pt idx="6917">
                  <c:v>7.52653907871116E-2</c:v>
                </c:pt>
                <c:pt idx="6918">
                  <c:v>7.52357083380569E-2</c:v>
                </c:pt>
                <c:pt idx="6919">
                  <c:v>7.52234212753604E-2</c:v>
                </c:pt>
                <c:pt idx="6920">
                  <c:v>7.5356411068544904E-2</c:v>
                </c:pt>
                <c:pt idx="6921">
                  <c:v>7.5405516378696594E-2</c:v>
                </c:pt>
                <c:pt idx="6922">
                  <c:v>7.5366825078769004E-2</c:v>
                </c:pt>
                <c:pt idx="6923">
                  <c:v>7.5438843360946597E-2</c:v>
                </c:pt>
                <c:pt idx="6924">
                  <c:v>7.5509181168551306E-2</c:v>
                </c:pt>
                <c:pt idx="6925">
                  <c:v>7.5485058322859205E-2</c:v>
                </c:pt>
                <c:pt idx="6926">
                  <c:v>7.5492794567253399E-2</c:v>
                </c:pt>
                <c:pt idx="6927">
                  <c:v>7.5680171857432699E-2</c:v>
                </c:pt>
                <c:pt idx="6928">
                  <c:v>7.5633260149818998E-2</c:v>
                </c:pt>
                <c:pt idx="6929">
                  <c:v>7.5604451024749497E-2</c:v>
                </c:pt>
                <c:pt idx="6930">
                  <c:v>7.5751705871273806E-2</c:v>
                </c:pt>
                <c:pt idx="6931">
                  <c:v>7.5729243612537703E-2</c:v>
                </c:pt>
                <c:pt idx="6932">
                  <c:v>7.5700438853042701E-2</c:v>
                </c:pt>
                <c:pt idx="6933">
                  <c:v>7.5908400913855895E-2</c:v>
                </c:pt>
                <c:pt idx="6934">
                  <c:v>7.58657447683313E-2</c:v>
                </c:pt>
                <c:pt idx="6935">
                  <c:v>7.5817143622164795E-2</c:v>
                </c:pt>
                <c:pt idx="6936">
                  <c:v>7.5760745676234406E-2</c:v>
                </c:pt>
                <c:pt idx="6937">
                  <c:v>7.5758862134534602E-2</c:v>
                </c:pt>
                <c:pt idx="6938">
                  <c:v>7.5787074902715801E-2</c:v>
                </c:pt>
                <c:pt idx="6939">
                  <c:v>7.5859546971817807E-2</c:v>
                </c:pt>
                <c:pt idx="6940">
                  <c:v>7.60172958252949E-2</c:v>
                </c:pt>
                <c:pt idx="6941">
                  <c:v>7.5988350843544994E-2</c:v>
                </c:pt>
                <c:pt idx="6942">
                  <c:v>7.6005051009512006E-2</c:v>
                </c:pt>
                <c:pt idx="6943">
                  <c:v>7.6138774010663296E-2</c:v>
                </c:pt>
                <c:pt idx="6944">
                  <c:v>7.6120098703540806E-2</c:v>
                </c:pt>
                <c:pt idx="6945">
                  <c:v>7.6125107259334399E-2</c:v>
                </c:pt>
                <c:pt idx="6946">
                  <c:v>7.6344235121117196E-2</c:v>
                </c:pt>
                <c:pt idx="6947">
                  <c:v>7.6286939225004499E-2</c:v>
                </c:pt>
                <c:pt idx="6948">
                  <c:v>7.6254844820747597E-2</c:v>
                </c:pt>
                <c:pt idx="6949">
                  <c:v>7.6367790694348694E-2</c:v>
                </c:pt>
                <c:pt idx="6950">
                  <c:v>7.63503564715695E-2</c:v>
                </c:pt>
                <c:pt idx="6951">
                  <c:v>7.6329382563320003E-2</c:v>
                </c:pt>
                <c:pt idx="6952">
                  <c:v>7.6482178235891998E-2</c:v>
                </c:pt>
                <c:pt idx="6953">
                  <c:v>7.6520441449247203E-2</c:v>
                </c:pt>
                <c:pt idx="6954">
                  <c:v>7.6485714312487393E-2</c:v>
                </c:pt>
                <c:pt idx="6955">
                  <c:v>7.6565197125697801E-2</c:v>
                </c:pt>
                <c:pt idx="6956">
                  <c:v>7.6619693388541299E-2</c:v>
                </c:pt>
                <c:pt idx="6957">
                  <c:v>7.6622671079045898E-2</c:v>
                </c:pt>
                <c:pt idx="6958">
                  <c:v>7.6630994774556399E-2</c:v>
                </c:pt>
                <c:pt idx="6959">
                  <c:v>7.6802453123188105E-2</c:v>
                </c:pt>
                <c:pt idx="6960">
                  <c:v>7.6754346063049997E-2</c:v>
                </c:pt>
                <c:pt idx="6961">
                  <c:v>7.6743714026330498E-2</c:v>
                </c:pt>
                <c:pt idx="6962">
                  <c:v>7.6657695482329397E-2</c:v>
                </c:pt>
                <c:pt idx="6963">
                  <c:v>7.6668866696612201E-2</c:v>
                </c:pt>
                <c:pt idx="6964">
                  <c:v>7.6699497799078198E-2</c:v>
                </c:pt>
                <c:pt idx="6965">
                  <c:v>7.6906533213332295E-2</c:v>
                </c:pt>
                <c:pt idx="6966">
                  <c:v>7.6908411555147202E-2</c:v>
                </c:pt>
                <c:pt idx="6967">
                  <c:v>7.6895791105925995E-2</c:v>
                </c:pt>
                <c:pt idx="6968">
                  <c:v>7.7022985531881E-2</c:v>
                </c:pt>
                <c:pt idx="6969">
                  <c:v>7.7053241392908006E-2</c:v>
                </c:pt>
                <c:pt idx="6970">
                  <c:v>7.7013544578425103E-2</c:v>
                </c:pt>
                <c:pt idx="6971">
                  <c:v>7.7102420670879898E-2</c:v>
                </c:pt>
                <c:pt idx="6972">
                  <c:v>7.7224471493077901E-2</c:v>
                </c:pt>
                <c:pt idx="6973">
                  <c:v>7.71631615740868E-2</c:v>
                </c:pt>
                <c:pt idx="6974">
                  <c:v>7.7196320792055198E-2</c:v>
                </c:pt>
                <c:pt idx="6975">
                  <c:v>7.7343835204373906E-2</c:v>
                </c:pt>
                <c:pt idx="6976">
                  <c:v>7.7302661957219396E-2</c:v>
                </c:pt>
                <c:pt idx="6977">
                  <c:v>7.7296608515704496E-2</c:v>
                </c:pt>
                <c:pt idx="6978">
                  <c:v>7.7498325922837105E-2</c:v>
                </c:pt>
                <c:pt idx="6979">
                  <c:v>7.7482560067437395E-2</c:v>
                </c:pt>
                <c:pt idx="6980">
                  <c:v>7.7444782771635606E-2</c:v>
                </c:pt>
                <c:pt idx="6981">
                  <c:v>7.75712817364059E-2</c:v>
                </c:pt>
                <c:pt idx="6982">
                  <c:v>7.7554523323973001E-2</c:v>
                </c:pt>
                <c:pt idx="6983">
                  <c:v>7.7543424714046003E-2</c:v>
                </c:pt>
                <c:pt idx="6984">
                  <c:v>7.7659502974711095E-2</c:v>
                </c:pt>
                <c:pt idx="6985">
                  <c:v>7.7720941956310505E-2</c:v>
                </c:pt>
                <c:pt idx="6986">
                  <c:v>7.7699415424528198E-2</c:v>
                </c:pt>
                <c:pt idx="6987">
                  <c:v>7.7641859883442396E-2</c:v>
                </c:pt>
                <c:pt idx="6988">
                  <c:v>7.7605771638142404E-2</c:v>
                </c:pt>
                <c:pt idx="6989">
                  <c:v>7.7619870348522593E-2</c:v>
                </c:pt>
                <c:pt idx="6990">
                  <c:v>7.7683545629649103E-2</c:v>
                </c:pt>
                <c:pt idx="6991">
                  <c:v>7.7896028369044398E-2</c:v>
                </c:pt>
                <c:pt idx="6992">
                  <c:v>7.7876307089657898E-2</c:v>
                </c:pt>
                <c:pt idx="6993">
                  <c:v>7.7861681832776405E-2</c:v>
                </c:pt>
                <c:pt idx="6994">
                  <c:v>7.8050436878887006E-2</c:v>
                </c:pt>
                <c:pt idx="6995">
                  <c:v>7.79915322782469E-2</c:v>
                </c:pt>
                <c:pt idx="6996">
                  <c:v>7.8000873909331803E-2</c:v>
                </c:pt>
                <c:pt idx="6997">
                  <c:v>7.8185649103640106E-2</c:v>
                </c:pt>
                <c:pt idx="6998">
                  <c:v>7.8170159851045501E-2</c:v>
                </c:pt>
                <c:pt idx="6999">
                  <c:v>7.8157788123159197E-2</c:v>
                </c:pt>
                <c:pt idx="7000">
                  <c:v>7.8227390651590803E-2</c:v>
                </c:pt>
                <c:pt idx="7001">
                  <c:v>7.8244450269266699E-2</c:v>
                </c:pt>
                <c:pt idx="7002">
                  <c:v>7.8234361504049402E-2</c:v>
                </c:pt>
                <c:pt idx="7003">
                  <c:v>7.8331872879061806E-2</c:v>
                </c:pt>
                <c:pt idx="7004">
                  <c:v>7.84398546093142E-2</c:v>
                </c:pt>
                <c:pt idx="7005">
                  <c:v>7.8407952018703098E-2</c:v>
                </c:pt>
                <c:pt idx="7006">
                  <c:v>7.8414974462551204E-2</c:v>
                </c:pt>
                <c:pt idx="7007">
                  <c:v>7.8531443083193E-2</c:v>
                </c:pt>
                <c:pt idx="7008">
                  <c:v>7.8528526219694597E-2</c:v>
                </c:pt>
                <c:pt idx="7009">
                  <c:v>7.8513257418914503E-2</c:v>
                </c:pt>
                <c:pt idx="7010">
                  <c:v>7.8725223681733902E-2</c:v>
                </c:pt>
                <c:pt idx="7011">
                  <c:v>7.8700997924897695E-2</c:v>
                </c:pt>
                <c:pt idx="7012">
                  <c:v>7.8669456066563698E-2</c:v>
                </c:pt>
                <c:pt idx="7013">
                  <c:v>7.85889497686484E-2</c:v>
                </c:pt>
                <c:pt idx="7014">
                  <c:v>7.8614429357306295E-2</c:v>
                </c:pt>
                <c:pt idx="7015">
                  <c:v>7.8622674394864506E-2</c:v>
                </c:pt>
                <c:pt idx="7016">
                  <c:v>7.8798907032856899E-2</c:v>
                </c:pt>
                <c:pt idx="7017">
                  <c:v>7.8836577925054593E-2</c:v>
                </c:pt>
                <c:pt idx="7018">
                  <c:v>7.8828120953403399E-2</c:v>
                </c:pt>
                <c:pt idx="7019">
                  <c:v>7.8909621457568996E-2</c:v>
                </c:pt>
                <c:pt idx="7020">
                  <c:v>7.8998057734376403E-2</c:v>
                </c:pt>
                <c:pt idx="7021">
                  <c:v>7.8995091156483996E-2</c:v>
                </c:pt>
                <c:pt idx="7022">
                  <c:v>7.9024930718464906E-2</c:v>
                </c:pt>
                <c:pt idx="7023">
                  <c:v>7.9164855314175497E-2</c:v>
                </c:pt>
                <c:pt idx="7024">
                  <c:v>7.9117166573227302E-2</c:v>
                </c:pt>
                <c:pt idx="7025">
                  <c:v>7.9169111129155201E-2</c:v>
                </c:pt>
                <c:pt idx="7026">
                  <c:v>7.9336081670286607E-2</c:v>
                </c:pt>
                <c:pt idx="7027">
                  <c:v>7.9269663100906704E-2</c:v>
                </c:pt>
                <c:pt idx="7028">
                  <c:v>7.9254275129642296E-2</c:v>
                </c:pt>
                <c:pt idx="7029">
                  <c:v>7.9449617750166304E-2</c:v>
                </c:pt>
                <c:pt idx="7030">
                  <c:v>7.9445211294417201E-2</c:v>
                </c:pt>
                <c:pt idx="7031">
                  <c:v>7.9460612051964905E-2</c:v>
                </c:pt>
                <c:pt idx="7032">
                  <c:v>7.9535878729074999E-2</c:v>
                </c:pt>
                <c:pt idx="7033">
                  <c:v>7.9570810155322302E-2</c:v>
                </c:pt>
                <c:pt idx="7034">
                  <c:v>7.9543517436832495E-2</c:v>
                </c:pt>
                <c:pt idx="7035">
                  <c:v>7.9629154817666803E-2</c:v>
                </c:pt>
                <c:pt idx="7036">
                  <c:v>7.97384059405883E-2</c:v>
                </c:pt>
                <c:pt idx="7037">
                  <c:v>7.9700557437414499E-2</c:v>
                </c:pt>
                <c:pt idx="7038">
                  <c:v>7.9680919142750301E-2</c:v>
                </c:pt>
                <c:pt idx="7039">
                  <c:v>7.9628273611888498E-2</c:v>
                </c:pt>
                <c:pt idx="7040">
                  <c:v>7.9632813207960396E-2</c:v>
                </c:pt>
                <c:pt idx="7041">
                  <c:v>7.9654576179260805E-2</c:v>
                </c:pt>
                <c:pt idx="7042">
                  <c:v>7.9924901772756102E-2</c:v>
                </c:pt>
                <c:pt idx="7043">
                  <c:v>7.9889847664162406E-2</c:v>
                </c:pt>
                <c:pt idx="7044">
                  <c:v>7.9884824808686902E-2</c:v>
                </c:pt>
                <c:pt idx="7045">
                  <c:v>8.0036185196755899E-2</c:v>
                </c:pt>
                <c:pt idx="7046">
                  <c:v>8.0025063672413105E-2</c:v>
                </c:pt>
                <c:pt idx="7047">
                  <c:v>8.0026467544181495E-2</c:v>
                </c:pt>
                <c:pt idx="7048">
                  <c:v>8.0186373069106198E-2</c:v>
                </c:pt>
                <c:pt idx="7049">
                  <c:v>8.0234864435624303E-2</c:v>
                </c:pt>
                <c:pt idx="7050">
                  <c:v>8.0229531119887898E-2</c:v>
                </c:pt>
                <c:pt idx="7051">
                  <c:v>8.0238138209097004E-2</c:v>
                </c:pt>
                <c:pt idx="7052">
                  <c:v>8.0262198597969098E-2</c:v>
                </c:pt>
                <c:pt idx="7053">
                  <c:v>8.0253769527189406E-2</c:v>
                </c:pt>
                <c:pt idx="7054">
                  <c:v>8.0318415537476401E-2</c:v>
                </c:pt>
                <c:pt idx="7055">
                  <c:v>8.0496976656528801E-2</c:v>
                </c:pt>
                <c:pt idx="7056">
                  <c:v>8.0470496439374997E-2</c:v>
                </c:pt>
                <c:pt idx="7057">
                  <c:v>8.0461577434713605E-2</c:v>
                </c:pt>
                <c:pt idx="7058">
                  <c:v>8.0634676036425101E-2</c:v>
                </c:pt>
                <c:pt idx="7059">
                  <c:v>8.0607535181722006E-2</c:v>
                </c:pt>
                <c:pt idx="7060">
                  <c:v>8.0604046098111504E-2</c:v>
                </c:pt>
                <c:pt idx="7061">
                  <c:v>8.0815431564890697E-2</c:v>
                </c:pt>
                <c:pt idx="7062">
                  <c:v>8.0792717325190597E-2</c:v>
                </c:pt>
                <c:pt idx="7063">
                  <c:v>8.0786513300457399E-2</c:v>
                </c:pt>
                <c:pt idx="7064">
                  <c:v>8.0727622572643001E-2</c:v>
                </c:pt>
                <c:pt idx="7065">
                  <c:v>8.0725131304158496E-2</c:v>
                </c:pt>
                <c:pt idx="7066">
                  <c:v>8.0745658662635694E-2</c:v>
                </c:pt>
                <c:pt idx="7067">
                  <c:v>8.0856939215057502E-2</c:v>
                </c:pt>
                <c:pt idx="7068">
                  <c:v>8.09979275800288E-2</c:v>
                </c:pt>
                <c:pt idx="7069">
                  <c:v>8.0976224892462104E-2</c:v>
                </c:pt>
                <c:pt idx="7070">
                  <c:v>8.1003189358549804E-2</c:v>
                </c:pt>
                <c:pt idx="7071">
                  <c:v>8.1152895290870303E-2</c:v>
                </c:pt>
                <c:pt idx="7072">
                  <c:v>8.11193864404533E-2</c:v>
                </c:pt>
                <c:pt idx="7073">
                  <c:v>8.1123630069972405E-2</c:v>
                </c:pt>
                <c:pt idx="7074">
                  <c:v>8.1355542627811098E-2</c:v>
                </c:pt>
                <c:pt idx="7075">
                  <c:v>8.1314622558429001E-2</c:v>
                </c:pt>
                <c:pt idx="7076">
                  <c:v>8.1293640427878497E-2</c:v>
                </c:pt>
                <c:pt idx="7077">
                  <c:v>8.1463723548557604E-2</c:v>
                </c:pt>
                <c:pt idx="7078">
                  <c:v>8.1472054318353998E-2</c:v>
                </c:pt>
                <c:pt idx="7079">
                  <c:v>8.1451335727857704E-2</c:v>
                </c:pt>
                <c:pt idx="7080">
                  <c:v>8.1611124701642598E-2</c:v>
                </c:pt>
                <c:pt idx="7081">
                  <c:v>8.1643293223654101E-2</c:v>
                </c:pt>
                <c:pt idx="7082">
                  <c:v>8.1641117421289197E-2</c:v>
                </c:pt>
                <c:pt idx="7083">
                  <c:v>8.1683702999725993E-2</c:v>
                </c:pt>
                <c:pt idx="7084">
                  <c:v>8.1788004317786503E-2</c:v>
                </c:pt>
                <c:pt idx="7085">
                  <c:v>8.17661115628045E-2</c:v>
                </c:pt>
                <c:pt idx="7086">
                  <c:v>8.1784872008332496E-2</c:v>
                </c:pt>
                <c:pt idx="7087">
                  <c:v>8.1970048854903499E-2</c:v>
                </c:pt>
                <c:pt idx="7088">
                  <c:v>8.1949248347275905E-2</c:v>
                </c:pt>
                <c:pt idx="7089">
                  <c:v>8.1922942811312599E-2</c:v>
                </c:pt>
                <c:pt idx="7090">
                  <c:v>8.1870420816509595E-2</c:v>
                </c:pt>
                <c:pt idx="7091">
                  <c:v>8.1884735438506898E-2</c:v>
                </c:pt>
                <c:pt idx="7092">
                  <c:v>8.1938451408253496E-2</c:v>
                </c:pt>
                <c:pt idx="7093">
                  <c:v>8.2145957392640398E-2</c:v>
                </c:pt>
                <c:pt idx="7094">
                  <c:v>8.2141457765828804E-2</c:v>
                </c:pt>
                <c:pt idx="7095">
                  <c:v>8.2152063628503094E-2</c:v>
                </c:pt>
                <c:pt idx="7096">
                  <c:v>8.2263755456855006E-2</c:v>
                </c:pt>
                <c:pt idx="7097">
                  <c:v>8.2310749605919206E-2</c:v>
                </c:pt>
                <c:pt idx="7098">
                  <c:v>8.2291973657750705E-2</c:v>
                </c:pt>
                <c:pt idx="7099">
                  <c:v>8.2391815298857599E-2</c:v>
                </c:pt>
                <c:pt idx="7100">
                  <c:v>8.2538010707745496E-2</c:v>
                </c:pt>
                <c:pt idx="7101">
                  <c:v>8.2508414847931505E-2</c:v>
                </c:pt>
                <c:pt idx="7102">
                  <c:v>8.2511103343373596E-2</c:v>
                </c:pt>
                <c:pt idx="7103">
                  <c:v>8.2614802289754305E-2</c:v>
                </c:pt>
                <c:pt idx="7104">
                  <c:v>8.2615217756634995E-2</c:v>
                </c:pt>
                <c:pt idx="7105">
                  <c:v>8.2604860072023903E-2</c:v>
                </c:pt>
                <c:pt idx="7106">
                  <c:v>8.2859037366385099E-2</c:v>
                </c:pt>
                <c:pt idx="7107">
                  <c:v>8.28128922730684E-2</c:v>
                </c:pt>
                <c:pt idx="7108">
                  <c:v>8.2790138646183994E-2</c:v>
                </c:pt>
                <c:pt idx="7109">
                  <c:v>8.2965560393252702E-2</c:v>
                </c:pt>
                <c:pt idx="7110">
                  <c:v>8.2947576011065297E-2</c:v>
                </c:pt>
                <c:pt idx="7111">
                  <c:v>8.2928939140401906E-2</c:v>
                </c:pt>
                <c:pt idx="7112">
                  <c:v>8.3096212435823796E-2</c:v>
                </c:pt>
                <c:pt idx="7113">
                  <c:v>8.3148685516789098E-2</c:v>
                </c:pt>
                <c:pt idx="7114">
                  <c:v>8.3145489101298098E-2</c:v>
                </c:pt>
                <c:pt idx="7115">
                  <c:v>8.3113371025925906E-2</c:v>
                </c:pt>
                <c:pt idx="7116">
                  <c:v>8.3090797512947095E-2</c:v>
                </c:pt>
                <c:pt idx="7117">
                  <c:v>8.3094559842720406E-2</c:v>
                </c:pt>
                <c:pt idx="7118">
                  <c:v>8.3175667212344401E-2</c:v>
                </c:pt>
                <c:pt idx="7119">
                  <c:v>8.3388441630328394E-2</c:v>
                </c:pt>
                <c:pt idx="7120">
                  <c:v>8.3400407204559407E-2</c:v>
                </c:pt>
                <c:pt idx="7121">
                  <c:v>8.3372978784609794E-2</c:v>
                </c:pt>
                <c:pt idx="7122">
                  <c:v>8.3552502153906902E-2</c:v>
                </c:pt>
                <c:pt idx="7123">
                  <c:v>8.3526856964453902E-2</c:v>
                </c:pt>
                <c:pt idx="7124">
                  <c:v>8.35280405008232E-2</c:v>
                </c:pt>
                <c:pt idx="7125">
                  <c:v>8.3763695310740405E-2</c:v>
                </c:pt>
                <c:pt idx="7126">
                  <c:v>8.37381023641985E-2</c:v>
                </c:pt>
                <c:pt idx="7127">
                  <c:v>8.3725161568059203E-2</c:v>
                </c:pt>
                <c:pt idx="7128">
                  <c:v>8.3868740211577905E-2</c:v>
                </c:pt>
                <c:pt idx="7129">
                  <c:v>8.3914739649196102E-2</c:v>
                </c:pt>
                <c:pt idx="7130">
                  <c:v>8.3873114389522399E-2</c:v>
                </c:pt>
                <c:pt idx="7131">
                  <c:v>8.4002154006156807E-2</c:v>
                </c:pt>
                <c:pt idx="7132">
                  <c:v>8.4109807910863296E-2</c:v>
                </c:pt>
                <c:pt idx="7133">
                  <c:v>8.4098750065701403E-2</c:v>
                </c:pt>
                <c:pt idx="7134">
                  <c:v>8.4106311221451902E-2</c:v>
                </c:pt>
                <c:pt idx="7135">
                  <c:v>8.4253593949445704E-2</c:v>
                </c:pt>
                <c:pt idx="7136">
                  <c:v>8.4216616291086899E-2</c:v>
                </c:pt>
                <c:pt idx="7137">
                  <c:v>8.4197071671951298E-2</c:v>
                </c:pt>
                <c:pt idx="7138">
                  <c:v>8.4437968442216502E-2</c:v>
                </c:pt>
                <c:pt idx="7139">
                  <c:v>8.4420134313404296E-2</c:v>
                </c:pt>
                <c:pt idx="7140">
                  <c:v>8.4404213761445093E-2</c:v>
                </c:pt>
                <c:pt idx="7141">
                  <c:v>8.4347595344297505E-2</c:v>
                </c:pt>
                <c:pt idx="7142">
                  <c:v>8.4376895780830199E-2</c:v>
                </c:pt>
                <c:pt idx="7143">
                  <c:v>8.4423205912268207E-2</c:v>
                </c:pt>
                <c:pt idx="7144">
                  <c:v>8.4586261150737294E-2</c:v>
                </c:pt>
                <c:pt idx="7145">
                  <c:v>8.4672548109665596E-2</c:v>
                </c:pt>
                <c:pt idx="7146">
                  <c:v>8.4671602409798499E-2</c:v>
                </c:pt>
                <c:pt idx="7147">
                  <c:v>8.4748563298489593E-2</c:v>
                </c:pt>
                <c:pt idx="7148">
                  <c:v>8.4853946405928402E-2</c:v>
                </c:pt>
                <c:pt idx="7149">
                  <c:v>8.4862388592834098E-2</c:v>
                </c:pt>
                <c:pt idx="7150">
                  <c:v>8.4902984245369406E-2</c:v>
                </c:pt>
                <c:pt idx="7151">
                  <c:v>8.5086978816737505E-2</c:v>
                </c:pt>
                <c:pt idx="7152">
                  <c:v>8.5065638840508703E-2</c:v>
                </c:pt>
                <c:pt idx="7153">
                  <c:v>8.5068235426054503E-2</c:v>
                </c:pt>
                <c:pt idx="7154">
                  <c:v>8.5193910907643694E-2</c:v>
                </c:pt>
                <c:pt idx="7155">
                  <c:v>8.5178411332890197E-2</c:v>
                </c:pt>
                <c:pt idx="7156">
                  <c:v>8.5177747047661498E-2</c:v>
                </c:pt>
                <c:pt idx="7157">
                  <c:v>8.5380306448011201E-2</c:v>
                </c:pt>
                <c:pt idx="7158">
                  <c:v>8.5391665420805299E-2</c:v>
                </c:pt>
                <c:pt idx="7159">
                  <c:v>8.5384868279409804E-2</c:v>
                </c:pt>
                <c:pt idx="7160">
                  <c:v>8.5498967984070001E-2</c:v>
                </c:pt>
                <c:pt idx="7161">
                  <c:v>8.5543071715316901E-2</c:v>
                </c:pt>
                <c:pt idx="7162">
                  <c:v>8.5554646289286607E-2</c:v>
                </c:pt>
                <c:pt idx="7163">
                  <c:v>8.5638889616044794E-2</c:v>
                </c:pt>
                <c:pt idx="7164">
                  <c:v>8.5793959229097896E-2</c:v>
                </c:pt>
                <c:pt idx="7165">
                  <c:v>8.5778983212852294E-2</c:v>
                </c:pt>
                <c:pt idx="7166">
                  <c:v>8.5762538229270394E-2</c:v>
                </c:pt>
                <c:pt idx="7167">
                  <c:v>8.5720067067692501E-2</c:v>
                </c:pt>
                <c:pt idx="7168">
                  <c:v>8.5759378406995199E-2</c:v>
                </c:pt>
                <c:pt idx="7169">
                  <c:v>8.5796828362314198E-2</c:v>
                </c:pt>
                <c:pt idx="7170">
                  <c:v>8.6060582698943594E-2</c:v>
                </c:pt>
                <c:pt idx="7171">
                  <c:v>8.6029430443886598E-2</c:v>
                </c:pt>
                <c:pt idx="7172">
                  <c:v>8.6042359878774496E-2</c:v>
                </c:pt>
                <c:pt idx="7173">
                  <c:v>8.6201480007730397E-2</c:v>
                </c:pt>
                <c:pt idx="7174">
                  <c:v>8.6220192082691896E-2</c:v>
                </c:pt>
                <c:pt idx="7175">
                  <c:v>8.6213295871857498E-2</c:v>
                </c:pt>
                <c:pt idx="7176">
                  <c:v>8.6378263911077002E-2</c:v>
                </c:pt>
                <c:pt idx="7177">
                  <c:v>8.6432545911520706E-2</c:v>
                </c:pt>
                <c:pt idx="7178">
                  <c:v>8.6435186606839104E-2</c:v>
                </c:pt>
                <c:pt idx="7179">
                  <c:v>8.6523522872146999E-2</c:v>
                </c:pt>
                <c:pt idx="7180">
                  <c:v>8.6639051380081405E-2</c:v>
                </c:pt>
                <c:pt idx="7181">
                  <c:v>8.6626694217615596E-2</c:v>
                </c:pt>
                <c:pt idx="7182">
                  <c:v>8.6665429158904198E-2</c:v>
                </c:pt>
                <c:pt idx="7183">
                  <c:v>8.6854437773581303E-2</c:v>
                </c:pt>
                <c:pt idx="7184">
                  <c:v>8.6838854302186505E-2</c:v>
                </c:pt>
                <c:pt idx="7185">
                  <c:v>8.6842290610851094E-2</c:v>
                </c:pt>
                <c:pt idx="7186">
                  <c:v>8.7020257856541106E-2</c:v>
                </c:pt>
                <c:pt idx="7187">
                  <c:v>8.7008789686175494E-2</c:v>
                </c:pt>
                <c:pt idx="7188">
                  <c:v>8.6997233370008295E-2</c:v>
                </c:pt>
                <c:pt idx="7189">
                  <c:v>8.7225339181410497E-2</c:v>
                </c:pt>
                <c:pt idx="7190">
                  <c:v>8.7227843643631495E-2</c:v>
                </c:pt>
                <c:pt idx="7191">
                  <c:v>8.7223382686109505E-2</c:v>
                </c:pt>
                <c:pt idx="7192">
                  <c:v>8.7194529556048297E-2</c:v>
                </c:pt>
                <c:pt idx="7193">
                  <c:v>8.7190521842178903E-2</c:v>
                </c:pt>
                <c:pt idx="7194">
                  <c:v>8.7219041946809697E-2</c:v>
                </c:pt>
                <c:pt idx="7195">
                  <c:v>8.7338537074780703E-2</c:v>
                </c:pt>
                <c:pt idx="7196">
                  <c:v>8.7494859045060894E-2</c:v>
                </c:pt>
                <c:pt idx="7197">
                  <c:v>8.7500226742122003E-2</c:v>
                </c:pt>
                <c:pt idx="7198">
                  <c:v>8.75379656790755E-2</c:v>
                </c:pt>
                <c:pt idx="7199">
                  <c:v>8.77096009013862E-2</c:v>
                </c:pt>
                <c:pt idx="7200">
                  <c:v>8.7707996601238597E-2</c:v>
                </c:pt>
                <c:pt idx="7201">
                  <c:v>8.7733320600818704E-2</c:v>
                </c:pt>
                <c:pt idx="7202">
                  <c:v>8.7973734945989798E-2</c:v>
                </c:pt>
                <c:pt idx="7203">
                  <c:v>8.7932331545743606E-2</c:v>
                </c:pt>
                <c:pt idx="7204">
                  <c:v>8.7913304043468005E-2</c:v>
                </c:pt>
                <c:pt idx="7205">
                  <c:v>8.8055111739473904E-2</c:v>
                </c:pt>
                <c:pt idx="7206">
                  <c:v>8.8043651194311401E-2</c:v>
                </c:pt>
                <c:pt idx="7207">
                  <c:v>8.8062441558576995E-2</c:v>
                </c:pt>
                <c:pt idx="7208">
                  <c:v>8.82339317856045E-2</c:v>
                </c:pt>
                <c:pt idx="7209">
                  <c:v>8.8316647200069098E-2</c:v>
                </c:pt>
                <c:pt idx="7210">
                  <c:v>8.8295951446828697E-2</c:v>
                </c:pt>
                <c:pt idx="7211">
                  <c:v>8.8373429122535999E-2</c:v>
                </c:pt>
                <c:pt idx="7212">
                  <c:v>8.8504681887570699E-2</c:v>
                </c:pt>
                <c:pt idx="7213">
                  <c:v>8.8490041535502495E-2</c:v>
                </c:pt>
                <c:pt idx="7214">
                  <c:v>8.8531716144643294E-2</c:v>
                </c:pt>
                <c:pt idx="7215">
                  <c:v>8.8738357803473694E-2</c:v>
                </c:pt>
                <c:pt idx="7216">
                  <c:v>8.8730759666456202E-2</c:v>
                </c:pt>
                <c:pt idx="7217">
                  <c:v>8.8740802602842297E-2</c:v>
                </c:pt>
                <c:pt idx="7218">
                  <c:v>8.8699015691721103E-2</c:v>
                </c:pt>
                <c:pt idx="7219">
                  <c:v>8.8738691954252505E-2</c:v>
                </c:pt>
                <c:pt idx="7220">
                  <c:v>8.8771403902986004E-2</c:v>
                </c:pt>
                <c:pt idx="7221">
                  <c:v>8.9038012665696095E-2</c:v>
                </c:pt>
                <c:pt idx="7222">
                  <c:v>8.9056385739240296E-2</c:v>
                </c:pt>
                <c:pt idx="7223">
                  <c:v>8.90761155751532E-2</c:v>
                </c:pt>
                <c:pt idx="7224">
                  <c:v>8.9207014670440093E-2</c:v>
                </c:pt>
                <c:pt idx="7225">
                  <c:v>8.9263089156399106E-2</c:v>
                </c:pt>
                <c:pt idx="7226">
                  <c:v>8.9258946711197398E-2</c:v>
                </c:pt>
                <c:pt idx="7227">
                  <c:v>8.9382620508937999E-2</c:v>
                </c:pt>
                <c:pt idx="7228">
                  <c:v>8.9514995013208296E-2</c:v>
                </c:pt>
                <c:pt idx="7229">
                  <c:v>8.9516460740317993E-2</c:v>
                </c:pt>
                <c:pt idx="7230">
                  <c:v>8.9583856383493601E-2</c:v>
                </c:pt>
                <c:pt idx="7231">
                  <c:v>8.9742550400146406E-2</c:v>
                </c:pt>
                <c:pt idx="7232">
                  <c:v>8.9736274480159098E-2</c:v>
                </c:pt>
                <c:pt idx="7233">
                  <c:v>8.97326343671416E-2</c:v>
                </c:pt>
                <c:pt idx="7234">
                  <c:v>8.9981206900419497E-2</c:v>
                </c:pt>
                <c:pt idx="7235">
                  <c:v>8.9966669340470595E-2</c:v>
                </c:pt>
                <c:pt idx="7236">
                  <c:v>8.9951492360948099E-2</c:v>
                </c:pt>
                <c:pt idx="7237">
                  <c:v>9.0128285907363895E-2</c:v>
                </c:pt>
                <c:pt idx="7238">
                  <c:v>9.0124694514088305E-2</c:v>
                </c:pt>
                <c:pt idx="7239">
                  <c:v>9.0134354929129107E-2</c:v>
                </c:pt>
                <c:pt idx="7240">
                  <c:v>9.0295508562121402E-2</c:v>
                </c:pt>
                <c:pt idx="7241">
                  <c:v>9.0359986138840498E-2</c:v>
                </c:pt>
                <c:pt idx="7242">
                  <c:v>9.0366990693534197E-2</c:v>
                </c:pt>
                <c:pt idx="7243">
                  <c:v>9.0348400699440001E-2</c:v>
                </c:pt>
                <c:pt idx="7244">
                  <c:v>9.0336255593380599E-2</c:v>
                </c:pt>
                <c:pt idx="7245">
                  <c:v>9.0403051988687297E-2</c:v>
                </c:pt>
                <c:pt idx="7246">
                  <c:v>9.0475880890153196E-2</c:v>
                </c:pt>
                <c:pt idx="7247">
                  <c:v>9.06835407173881E-2</c:v>
                </c:pt>
                <c:pt idx="7248">
                  <c:v>9.0677724452688999E-2</c:v>
                </c:pt>
                <c:pt idx="7249">
                  <c:v>9.0719135827384806E-2</c:v>
                </c:pt>
                <c:pt idx="7250">
                  <c:v>9.0929518162738004E-2</c:v>
                </c:pt>
                <c:pt idx="7251">
                  <c:v>9.0932174042488101E-2</c:v>
                </c:pt>
                <c:pt idx="7252">
                  <c:v>9.09379648122315E-2</c:v>
                </c:pt>
                <c:pt idx="7253">
                  <c:v>9.11576763028277E-2</c:v>
                </c:pt>
                <c:pt idx="7254">
                  <c:v>9.1189119091722795E-2</c:v>
                </c:pt>
                <c:pt idx="7255">
                  <c:v>9.1186987488375199E-2</c:v>
                </c:pt>
                <c:pt idx="7256">
                  <c:v>9.1360547909668494E-2</c:v>
                </c:pt>
                <c:pt idx="7257">
                  <c:v>9.14422850473781E-2</c:v>
                </c:pt>
                <c:pt idx="7258">
                  <c:v>9.1456202363284694E-2</c:v>
                </c:pt>
                <c:pt idx="7259">
                  <c:v>9.1567826360308996E-2</c:v>
                </c:pt>
                <c:pt idx="7260">
                  <c:v>9.1705583831450402E-2</c:v>
                </c:pt>
                <c:pt idx="7261">
                  <c:v>9.16898350891035E-2</c:v>
                </c:pt>
                <c:pt idx="7262">
                  <c:v>9.1717367196300303E-2</c:v>
                </c:pt>
                <c:pt idx="7263">
                  <c:v>9.18599440289352E-2</c:v>
                </c:pt>
                <c:pt idx="7264">
                  <c:v>9.1842500454125203E-2</c:v>
                </c:pt>
                <c:pt idx="7265">
                  <c:v>9.1873629717156194E-2</c:v>
                </c:pt>
                <c:pt idx="7266">
                  <c:v>9.2129401765608396E-2</c:v>
                </c:pt>
                <c:pt idx="7267">
                  <c:v>9.2108332668430798E-2</c:v>
                </c:pt>
                <c:pt idx="7268">
                  <c:v>9.2108623978371301E-2</c:v>
                </c:pt>
                <c:pt idx="7269">
                  <c:v>9.20724342383131E-2</c:v>
                </c:pt>
                <c:pt idx="7270">
                  <c:v>9.2102770887625598E-2</c:v>
                </c:pt>
                <c:pt idx="7271">
                  <c:v>9.2166888352948895E-2</c:v>
                </c:pt>
                <c:pt idx="7272">
                  <c:v>9.2364860853801106E-2</c:v>
                </c:pt>
                <c:pt idx="7273">
                  <c:v>9.2438178195152196E-2</c:v>
                </c:pt>
                <c:pt idx="7274">
                  <c:v>9.2465328304872793E-2</c:v>
                </c:pt>
                <c:pt idx="7275">
                  <c:v>9.2566779659440004E-2</c:v>
                </c:pt>
                <c:pt idx="7276">
                  <c:v>9.2696876265108502E-2</c:v>
                </c:pt>
                <c:pt idx="7277">
                  <c:v>9.2724972734382696E-2</c:v>
                </c:pt>
                <c:pt idx="7278">
                  <c:v>9.2779119984091399E-2</c:v>
                </c:pt>
                <c:pt idx="7279">
                  <c:v>9.2988873191643201E-2</c:v>
                </c:pt>
                <c:pt idx="7280">
                  <c:v>9.29622726592544E-2</c:v>
                </c:pt>
                <c:pt idx="7281">
                  <c:v>9.3005626054440099E-2</c:v>
                </c:pt>
                <c:pt idx="7282">
                  <c:v>9.3233520339708706E-2</c:v>
                </c:pt>
                <c:pt idx="7283">
                  <c:v>9.3210471414940793E-2</c:v>
                </c:pt>
                <c:pt idx="7284">
                  <c:v>9.3213648139284094E-2</c:v>
                </c:pt>
                <c:pt idx="7285">
                  <c:v>9.3446778283523699E-2</c:v>
                </c:pt>
                <c:pt idx="7286">
                  <c:v>9.3463822248547199E-2</c:v>
                </c:pt>
                <c:pt idx="7287">
                  <c:v>9.3450500610439594E-2</c:v>
                </c:pt>
                <c:pt idx="7288">
                  <c:v>9.3589894337734597E-2</c:v>
                </c:pt>
                <c:pt idx="7289">
                  <c:v>9.3647957158585204E-2</c:v>
                </c:pt>
                <c:pt idx="7290">
                  <c:v>9.3659705424215603E-2</c:v>
                </c:pt>
                <c:pt idx="7291">
                  <c:v>9.3784046630995502E-2</c:v>
                </c:pt>
                <c:pt idx="7292">
                  <c:v>9.3908191095882207E-2</c:v>
                </c:pt>
                <c:pt idx="7293">
                  <c:v>9.3904301951018398E-2</c:v>
                </c:pt>
                <c:pt idx="7294">
                  <c:v>9.3916789977811194E-2</c:v>
                </c:pt>
                <c:pt idx="7295">
                  <c:v>9.3888543390979101E-2</c:v>
                </c:pt>
                <c:pt idx="7296">
                  <c:v>9.39341504514839E-2</c:v>
                </c:pt>
                <c:pt idx="7297">
                  <c:v>9.3993461011753598E-2</c:v>
                </c:pt>
                <c:pt idx="7298">
                  <c:v>9.4275440031196603E-2</c:v>
                </c:pt>
                <c:pt idx="7299">
                  <c:v>9.4287834188435005E-2</c:v>
                </c:pt>
                <c:pt idx="7300">
                  <c:v>9.4335665868129095E-2</c:v>
                </c:pt>
                <c:pt idx="7301">
                  <c:v>9.4479568244423398E-2</c:v>
                </c:pt>
                <c:pt idx="7302">
                  <c:v>9.4495406723581199E-2</c:v>
                </c:pt>
                <c:pt idx="7303">
                  <c:v>9.4555569909668E-2</c:v>
                </c:pt>
                <c:pt idx="7304">
                  <c:v>9.4730561055863693E-2</c:v>
                </c:pt>
                <c:pt idx="7305">
                  <c:v>9.4803152295450194E-2</c:v>
                </c:pt>
                <c:pt idx="7306">
                  <c:v>9.4853154849260699E-2</c:v>
                </c:pt>
                <c:pt idx="7307">
                  <c:v>9.4933383748866507E-2</c:v>
                </c:pt>
                <c:pt idx="7308">
                  <c:v>9.5012443043136302E-2</c:v>
                </c:pt>
                <c:pt idx="7309">
                  <c:v>9.5048889711809401E-2</c:v>
                </c:pt>
                <c:pt idx="7310">
                  <c:v>9.5112754323053897E-2</c:v>
                </c:pt>
                <c:pt idx="7311">
                  <c:v>9.5318250455117298E-2</c:v>
                </c:pt>
                <c:pt idx="7312">
                  <c:v>9.5332109543960306E-2</c:v>
                </c:pt>
                <c:pt idx="7313">
                  <c:v>9.53545370721256E-2</c:v>
                </c:pt>
                <c:pt idx="7314">
                  <c:v>9.5545070886145805E-2</c:v>
                </c:pt>
                <c:pt idx="7315">
                  <c:v>9.5551242198174097E-2</c:v>
                </c:pt>
                <c:pt idx="7316">
                  <c:v>9.5573296983881201E-2</c:v>
                </c:pt>
                <c:pt idx="7317">
                  <c:v>9.5784784527495503E-2</c:v>
                </c:pt>
                <c:pt idx="7318">
                  <c:v>9.57835189377267E-2</c:v>
                </c:pt>
                <c:pt idx="7319">
                  <c:v>9.5818030609128302E-2</c:v>
                </c:pt>
                <c:pt idx="7320">
                  <c:v>9.5807588950265005E-2</c:v>
                </c:pt>
                <c:pt idx="7321">
                  <c:v>9.5819654001388893E-2</c:v>
                </c:pt>
                <c:pt idx="7322">
                  <c:v>9.5892077874547399E-2</c:v>
                </c:pt>
                <c:pt idx="7323">
                  <c:v>9.6029901236761098E-2</c:v>
                </c:pt>
                <c:pt idx="7324">
                  <c:v>9.6193776659977803E-2</c:v>
                </c:pt>
                <c:pt idx="7325">
                  <c:v>9.6217036654707294E-2</c:v>
                </c:pt>
                <c:pt idx="7326">
                  <c:v>9.6289849665481597E-2</c:v>
                </c:pt>
                <c:pt idx="7327">
                  <c:v>9.6476730832364396E-2</c:v>
                </c:pt>
                <c:pt idx="7328">
                  <c:v>9.6483518621728895E-2</c:v>
                </c:pt>
                <c:pt idx="7329">
                  <c:v>9.6529460259868499E-2</c:v>
                </c:pt>
                <c:pt idx="7330">
                  <c:v>9.6805347517753798E-2</c:v>
                </c:pt>
                <c:pt idx="7331">
                  <c:v>9.6783073987656495E-2</c:v>
                </c:pt>
                <c:pt idx="7332">
                  <c:v>9.6806107768012906E-2</c:v>
                </c:pt>
                <c:pt idx="7333">
                  <c:v>9.6999325304447395E-2</c:v>
                </c:pt>
                <c:pt idx="7334">
                  <c:v>9.7046343697746104E-2</c:v>
                </c:pt>
                <c:pt idx="7335">
                  <c:v>9.7070773340677E-2</c:v>
                </c:pt>
                <c:pt idx="7336">
                  <c:v>9.7231216325384007E-2</c:v>
                </c:pt>
                <c:pt idx="7337">
                  <c:v>9.73273347089922E-2</c:v>
                </c:pt>
                <c:pt idx="7338">
                  <c:v>9.7340903616626506E-2</c:v>
                </c:pt>
                <c:pt idx="7339">
                  <c:v>9.7411556829077206E-2</c:v>
                </c:pt>
                <c:pt idx="7340">
                  <c:v>9.7547666829389895E-2</c:v>
                </c:pt>
                <c:pt idx="7341">
                  <c:v>9.7561845924549903E-2</c:v>
                </c:pt>
                <c:pt idx="7342">
                  <c:v>9.7620437387376802E-2</c:v>
                </c:pt>
                <c:pt idx="7343">
                  <c:v>9.7849485736029598E-2</c:v>
                </c:pt>
                <c:pt idx="7344">
                  <c:v>9.7813939093611899E-2</c:v>
                </c:pt>
                <c:pt idx="7345">
                  <c:v>9.7846949201387604E-2</c:v>
                </c:pt>
                <c:pt idx="7346">
                  <c:v>9.7825896848613397E-2</c:v>
                </c:pt>
                <c:pt idx="7347">
                  <c:v>9.7904952592216404E-2</c:v>
                </c:pt>
                <c:pt idx="7348">
                  <c:v>9.7944981340939694E-2</c:v>
                </c:pt>
                <c:pt idx="7349">
                  <c:v>9.8211285774595494E-2</c:v>
                </c:pt>
                <c:pt idx="7350">
                  <c:v>9.8257650582429898E-2</c:v>
                </c:pt>
                <c:pt idx="7351">
                  <c:v>9.8290076168874696E-2</c:v>
                </c:pt>
                <c:pt idx="7352">
                  <c:v>9.8429134503627502E-2</c:v>
                </c:pt>
                <c:pt idx="7353">
                  <c:v>9.8520007023277206E-2</c:v>
                </c:pt>
                <c:pt idx="7354">
                  <c:v>9.8573957104235596E-2</c:v>
                </c:pt>
                <c:pt idx="7355">
                  <c:v>9.8682112448538403E-2</c:v>
                </c:pt>
                <c:pt idx="7356">
                  <c:v>9.8827306258802303E-2</c:v>
                </c:pt>
                <c:pt idx="7357">
                  <c:v>9.8823621287010499E-2</c:v>
                </c:pt>
                <c:pt idx="7358">
                  <c:v>9.8901500149319602E-2</c:v>
                </c:pt>
                <c:pt idx="7359">
                  <c:v>9.8988198888642798E-2</c:v>
                </c:pt>
                <c:pt idx="7360">
                  <c:v>9.9024836090393101E-2</c:v>
                </c:pt>
                <c:pt idx="7361">
                  <c:v>9.9294389598071506E-2</c:v>
                </c:pt>
                <c:pt idx="7362">
                  <c:v>9.9335720568584501E-2</c:v>
                </c:pt>
                <c:pt idx="7363">
                  <c:v>9.9365601277289203E-2</c:v>
                </c:pt>
                <c:pt idx="7364">
                  <c:v>9.9540691046664895E-2</c:v>
                </c:pt>
                <c:pt idx="7365">
                  <c:v>9.9631139426491697E-2</c:v>
                </c:pt>
                <c:pt idx="7366">
                  <c:v>9.9661252810619494E-2</c:v>
                </c:pt>
                <c:pt idx="7367">
                  <c:v>9.9828686254719898E-2</c:v>
                </c:pt>
                <c:pt idx="7368">
                  <c:v>9.9967938188152999E-2</c:v>
                </c:pt>
                <c:pt idx="7369">
                  <c:v>9.9992049935583902E-2</c:v>
                </c:pt>
                <c:pt idx="7370">
                  <c:v>9.9994929895425605E-2</c:v>
                </c:pt>
                <c:pt idx="7371">
                  <c:v>9.9991953078036599E-2</c:v>
                </c:pt>
                <c:pt idx="7372">
                  <c:v>0.100029607187024</c:v>
                </c:pt>
                <c:pt idx="7373">
                  <c:v>0.10012344453328501</c:v>
                </c:pt>
                <c:pt idx="7374">
                  <c:v>0.100407137457902</c:v>
                </c:pt>
                <c:pt idx="7375">
                  <c:v>0.10045208207641999</c:v>
                </c:pt>
                <c:pt idx="7376">
                  <c:v>0.100484277393358</c:v>
                </c:pt>
                <c:pt idx="7377">
                  <c:v>0.100673143635503</c:v>
                </c:pt>
                <c:pt idx="7378">
                  <c:v>0.10069212635668599</c:v>
                </c:pt>
                <c:pt idx="7379">
                  <c:v>0.10074767862291401</c:v>
                </c:pt>
                <c:pt idx="7380">
                  <c:v>0.10092822559333001</c:v>
                </c:pt>
                <c:pt idx="7381">
                  <c:v>0.10101967692996</c:v>
                </c:pt>
                <c:pt idx="7382">
                  <c:v>0.101074527522238</c:v>
                </c:pt>
                <c:pt idx="7383">
                  <c:v>0.10115822959536</c:v>
                </c:pt>
                <c:pt idx="7384">
                  <c:v>0.101326059938097</c:v>
                </c:pt>
                <c:pt idx="7385">
                  <c:v>0.101343944940405</c:v>
                </c:pt>
                <c:pt idx="7386">
                  <c:v>0.101419514092196</c:v>
                </c:pt>
                <c:pt idx="7387">
                  <c:v>0.101627479640281</c:v>
                </c:pt>
                <c:pt idx="7388">
                  <c:v>0.101639332524702</c:v>
                </c:pt>
                <c:pt idx="7389">
                  <c:v>0.101654421595545</c:v>
                </c:pt>
                <c:pt idx="7390">
                  <c:v>0.101896612889416</c:v>
                </c:pt>
                <c:pt idx="7391">
                  <c:v>0.101884811224105</c:v>
                </c:pt>
                <c:pt idx="7392">
                  <c:v>0.101939327510383</c:v>
                </c:pt>
                <c:pt idx="7393">
                  <c:v>0.102179462827431</c:v>
                </c:pt>
                <c:pt idx="7394">
                  <c:v>0.102210201594668</c:v>
                </c:pt>
                <c:pt idx="7395">
                  <c:v>0.102253761414127</c:v>
                </c:pt>
                <c:pt idx="7396">
                  <c:v>0.102250946530451</c:v>
                </c:pt>
                <c:pt idx="7397">
                  <c:v>0.102271978122492</c:v>
                </c:pt>
                <c:pt idx="7398">
                  <c:v>0.102360611277011</c:v>
                </c:pt>
                <c:pt idx="7399">
                  <c:v>0.10250701825134401</c:v>
                </c:pt>
                <c:pt idx="7400">
                  <c:v>0.102682994678616</c:v>
                </c:pt>
                <c:pt idx="7401">
                  <c:v>0.10274099818585999</c:v>
                </c:pt>
                <c:pt idx="7402">
                  <c:v>0.10278982137485</c:v>
                </c:pt>
                <c:pt idx="7403">
                  <c:v>0.102941689857591</c:v>
                </c:pt>
                <c:pt idx="7404">
                  <c:v>0.102974313466498</c:v>
                </c:pt>
                <c:pt idx="7405">
                  <c:v>0.10303134735052701</c:v>
                </c:pt>
                <c:pt idx="7406">
                  <c:v>0.10331192826075999</c:v>
                </c:pt>
                <c:pt idx="7407">
                  <c:v>0.103316168223197</c:v>
                </c:pt>
                <c:pt idx="7408">
                  <c:v>0.103362802726526</c:v>
                </c:pt>
                <c:pt idx="7409">
                  <c:v>0.103516363926852</c:v>
                </c:pt>
                <c:pt idx="7410">
                  <c:v>0.103574825256752</c:v>
                </c:pt>
                <c:pt idx="7411">
                  <c:v>0.103617716503018</c:v>
                </c:pt>
                <c:pt idx="7412">
                  <c:v>0.103816489766662</c:v>
                </c:pt>
                <c:pt idx="7413">
                  <c:v>0.10394092637579801</c:v>
                </c:pt>
                <c:pt idx="7414">
                  <c:v>0.103960401766623</c:v>
                </c:pt>
                <c:pt idx="7415">
                  <c:v>0.104050069620522</c:v>
                </c:pt>
                <c:pt idx="7416">
                  <c:v>0.104182757476034</c:v>
                </c:pt>
                <c:pt idx="7417">
                  <c:v>0.104223297908901</c:v>
                </c:pt>
                <c:pt idx="7418">
                  <c:v>0.10430021040762399</c:v>
                </c:pt>
                <c:pt idx="7419">
                  <c:v>0.104557210889955</c:v>
                </c:pt>
                <c:pt idx="7420">
                  <c:v>0.104560724381978</c:v>
                </c:pt>
                <c:pt idx="7421">
                  <c:v>0.10460102655148699</c:v>
                </c:pt>
                <c:pt idx="7422">
                  <c:v>0.104577183801059</c:v>
                </c:pt>
                <c:pt idx="7423">
                  <c:v>0.104632435638146</c:v>
                </c:pt>
                <c:pt idx="7424">
                  <c:v>0.104706492003363</c:v>
                </c:pt>
                <c:pt idx="7425">
                  <c:v>0.10499211474476899</c:v>
                </c:pt>
                <c:pt idx="7426">
                  <c:v>0.10505613599282999</c:v>
                </c:pt>
                <c:pt idx="7427">
                  <c:v>0.10513622740594</c:v>
                </c:pt>
                <c:pt idx="7428">
                  <c:v>0.10530154162552099</c:v>
                </c:pt>
                <c:pt idx="7429">
                  <c:v>0.10536943721429699</c:v>
                </c:pt>
                <c:pt idx="7430">
                  <c:v>0.105421379907056</c:v>
                </c:pt>
                <c:pt idx="7431">
                  <c:v>0.105557881916562</c:v>
                </c:pt>
                <c:pt idx="7432">
                  <c:v>0.105733199821163</c:v>
                </c:pt>
                <c:pt idx="7433">
                  <c:v>0.105809013553274</c:v>
                </c:pt>
                <c:pt idx="7434">
                  <c:v>0.105835647089406</c:v>
                </c:pt>
                <c:pt idx="7435">
                  <c:v>0.106058194146801</c:v>
                </c:pt>
                <c:pt idx="7436">
                  <c:v>0.106096390363139</c:v>
                </c:pt>
                <c:pt idx="7437">
                  <c:v>0.10613157244667901</c:v>
                </c:pt>
                <c:pt idx="7438">
                  <c:v>0.106384743767642</c:v>
                </c:pt>
                <c:pt idx="7439">
                  <c:v>0.106401304705979</c:v>
                </c:pt>
                <c:pt idx="7440">
                  <c:v>0.10643012354377</c:v>
                </c:pt>
                <c:pt idx="7441">
                  <c:v>0.10662633680773299</c:v>
                </c:pt>
                <c:pt idx="7442">
                  <c:v>0.106670367570283</c:v>
                </c:pt>
                <c:pt idx="7443">
                  <c:v>0.106718070572242</c:v>
                </c:pt>
                <c:pt idx="7444">
                  <c:v>0.10691183580396001</c:v>
                </c:pt>
                <c:pt idx="7445">
                  <c:v>0.10703219803205299</c:v>
                </c:pt>
                <c:pt idx="7446">
                  <c:v>0.107050685600067</c:v>
                </c:pt>
                <c:pt idx="7447">
                  <c:v>0.107059096801094</c:v>
                </c:pt>
                <c:pt idx="7448">
                  <c:v>0.107088977781434</c:v>
                </c:pt>
                <c:pt idx="7449">
                  <c:v>0.107170354768944</c:v>
                </c:pt>
                <c:pt idx="7450">
                  <c:v>0.10727204203916001</c:v>
                </c:pt>
                <c:pt idx="7451">
                  <c:v>0.107537057134322</c:v>
                </c:pt>
                <c:pt idx="7452">
                  <c:v>0.107616816996596</c:v>
                </c:pt>
                <c:pt idx="7453">
                  <c:v>0.107652657005625</c:v>
                </c:pt>
                <c:pt idx="7454">
                  <c:v>0.10786715514647401</c:v>
                </c:pt>
                <c:pt idx="7455">
                  <c:v>0.107884082283514</c:v>
                </c:pt>
                <c:pt idx="7456">
                  <c:v>0.107928892907997</c:v>
                </c:pt>
                <c:pt idx="7457">
                  <c:v>0.108189573239845</c:v>
                </c:pt>
                <c:pt idx="7458">
                  <c:v>0.108224678435362</c:v>
                </c:pt>
                <c:pt idx="7459">
                  <c:v>0.108268701277362</c:v>
                </c:pt>
                <c:pt idx="7460">
                  <c:v>0.108372943320622</c:v>
                </c:pt>
                <c:pt idx="7461">
                  <c:v>0.10844027666219801</c:v>
                </c:pt>
                <c:pt idx="7462">
                  <c:v>0.10846674209460599</c:v>
                </c:pt>
                <c:pt idx="7463">
                  <c:v>0.10864083565926699</c:v>
                </c:pt>
                <c:pt idx="7464">
                  <c:v>0.108835598221048</c:v>
                </c:pt>
                <c:pt idx="7465">
                  <c:v>0.10885646745252101</c:v>
                </c:pt>
                <c:pt idx="7466">
                  <c:v>0.10894811056399099</c:v>
                </c:pt>
                <c:pt idx="7467">
                  <c:v>0.10912217366664299</c:v>
                </c:pt>
                <c:pt idx="7468">
                  <c:v>0.10917417394618099</c:v>
                </c:pt>
                <c:pt idx="7469">
                  <c:v>0.109241448730851</c:v>
                </c:pt>
                <c:pt idx="7470">
                  <c:v>0.109492581454105</c:v>
                </c:pt>
                <c:pt idx="7471">
                  <c:v>0.109512462047859</c:v>
                </c:pt>
                <c:pt idx="7472">
                  <c:v>0.109544281808969</c:v>
                </c:pt>
                <c:pt idx="7473">
                  <c:v>0.10953365471990099</c:v>
                </c:pt>
                <c:pt idx="7474">
                  <c:v>0.109616263963592</c:v>
                </c:pt>
                <c:pt idx="7475">
                  <c:v>0.109701793369215</c:v>
                </c:pt>
                <c:pt idx="7476">
                  <c:v>0.10992477275431101</c:v>
                </c:pt>
                <c:pt idx="7477">
                  <c:v>0.110044641924711</c:v>
                </c:pt>
                <c:pt idx="7478">
                  <c:v>0.11012721639902601</c:v>
                </c:pt>
                <c:pt idx="7479">
                  <c:v>0.11024344215790401</c:v>
                </c:pt>
                <c:pt idx="7480">
                  <c:v>0.11041683400981001</c:v>
                </c:pt>
                <c:pt idx="7481">
                  <c:v>0.11046022708372499</c:v>
                </c:pt>
                <c:pt idx="7482">
                  <c:v>0.11054227706821</c:v>
                </c:pt>
                <c:pt idx="7483">
                  <c:v>0.110802314903897</c:v>
                </c:pt>
                <c:pt idx="7484">
                  <c:v>0.110820006811991</c:v>
                </c:pt>
                <c:pt idx="7485">
                  <c:v>0.110841368907131</c:v>
                </c:pt>
                <c:pt idx="7486">
                  <c:v>0.111101816020284</c:v>
                </c:pt>
                <c:pt idx="7487">
                  <c:v>0.111129266636756</c:v>
                </c:pt>
                <c:pt idx="7488">
                  <c:v>0.111186876854238</c:v>
                </c:pt>
                <c:pt idx="7489">
                  <c:v>0.11145487152195201</c:v>
                </c:pt>
                <c:pt idx="7490">
                  <c:v>0.111479321862132</c:v>
                </c:pt>
                <c:pt idx="7491">
                  <c:v>0.11149128028998199</c:v>
                </c:pt>
                <c:pt idx="7492">
                  <c:v>0.111678563901773</c:v>
                </c:pt>
                <c:pt idx="7493">
                  <c:v>0.111777519524179</c:v>
                </c:pt>
                <c:pt idx="7494">
                  <c:v>0.111813046582788</c:v>
                </c:pt>
                <c:pt idx="7495">
                  <c:v>0.111966317519545</c:v>
                </c:pt>
                <c:pt idx="7496">
                  <c:v>0.11213153336818001</c:v>
                </c:pt>
                <c:pt idx="7497">
                  <c:v>0.112138715145798</c:v>
                </c:pt>
                <c:pt idx="7498">
                  <c:v>0.11218147876206699</c:v>
                </c:pt>
                <c:pt idx="7499">
                  <c:v>0.112203271787924</c:v>
                </c:pt>
                <c:pt idx="7500">
                  <c:v>0.112273922151264</c:v>
                </c:pt>
                <c:pt idx="7501">
                  <c:v>0.11236235743854101</c:v>
                </c:pt>
                <c:pt idx="7502">
                  <c:v>0.11268196546006901</c:v>
                </c:pt>
                <c:pt idx="7503">
                  <c:v>0.112702397241567</c:v>
                </c:pt>
                <c:pt idx="7504">
                  <c:v>0.112761091363305</c:v>
                </c:pt>
                <c:pt idx="7505">
                  <c:v>0.11297214784038501</c:v>
                </c:pt>
                <c:pt idx="7506">
                  <c:v>0.112989572497705</c:v>
                </c:pt>
                <c:pt idx="7507">
                  <c:v>0.113088208987997</c:v>
                </c:pt>
                <c:pt idx="7508">
                  <c:v>0.11329619016032599</c:v>
                </c:pt>
                <c:pt idx="7509">
                  <c:v>0.11340493747654</c:v>
                </c:pt>
                <c:pt idx="7510">
                  <c:v>0.113428184879012</c:v>
                </c:pt>
                <c:pt idx="7511">
                  <c:v>0.113543350598774</c:v>
                </c:pt>
                <c:pt idx="7512">
                  <c:v>0.113668654540863</c:v>
                </c:pt>
                <c:pt idx="7513">
                  <c:v>0.1137137398667</c:v>
                </c:pt>
                <c:pt idx="7514">
                  <c:v>0.113812535923595</c:v>
                </c:pt>
                <c:pt idx="7515">
                  <c:v>0.11404950004847</c:v>
                </c:pt>
                <c:pt idx="7516">
                  <c:v>0.114086528386299</c:v>
                </c:pt>
                <c:pt idx="7517">
                  <c:v>0.11414627986960001</c:v>
                </c:pt>
                <c:pt idx="7518">
                  <c:v>0.114406396518461</c:v>
                </c:pt>
                <c:pt idx="7519">
                  <c:v>0.11441387736704101</c:v>
                </c:pt>
                <c:pt idx="7520">
                  <c:v>0.114467743473748</c:v>
                </c:pt>
                <c:pt idx="7521">
                  <c:v>0.114736729107486</c:v>
                </c:pt>
                <c:pt idx="7522">
                  <c:v>0.114776075972864</c:v>
                </c:pt>
                <c:pt idx="7523">
                  <c:v>0.114814565322982</c:v>
                </c:pt>
                <c:pt idx="7524">
                  <c:v>0.11483480532963999</c:v>
                </c:pt>
                <c:pt idx="7525">
                  <c:v>0.114893962163478</c:v>
                </c:pt>
                <c:pt idx="7526">
                  <c:v>0.114991506173585</c:v>
                </c:pt>
                <c:pt idx="7527">
                  <c:v>0.115182522451505</c:v>
                </c:pt>
                <c:pt idx="7528">
                  <c:v>0.115360795675466</c:v>
                </c:pt>
                <c:pt idx="7529">
                  <c:v>0.11541315920961299</c:v>
                </c:pt>
                <c:pt idx="7530">
                  <c:v>0.115492423375447</c:v>
                </c:pt>
                <c:pt idx="7531">
                  <c:v>0.115700463841979</c:v>
                </c:pt>
                <c:pt idx="7532">
                  <c:v>0.115756636407847</c:v>
                </c:pt>
                <c:pt idx="7533">
                  <c:v>0.115794497736108</c:v>
                </c:pt>
                <c:pt idx="7534">
                  <c:v>0.116089026055609</c:v>
                </c:pt>
                <c:pt idx="7535">
                  <c:v>0.116094453842378</c:v>
                </c:pt>
                <c:pt idx="7536">
                  <c:v>0.11616612920382299</c:v>
                </c:pt>
                <c:pt idx="7537">
                  <c:v>0.116442146866271</c:v>
                </c:pt>
                <c:pt idx="7538">
                  <c:v>0.116456855670549</c:v>
                </c:pt>
                <c:pt idx="7539">
                  <c:v>0.116519290022552</c:v>
                </c:pt>
                <c:pt idx="7540">
                  <c:v>0.116723919442544</c:v>
                </c:pt>
                <c:pt idx="7541">
                  <c:v>0.116821500783165</c:v>
                </c:pt>
                <c:pt idx="7542">
                  <c:v>0.116879663080908</c:v>
                </c:pt>
                <c:pt idx="7543">
                  <c:v>0.116959460569031</c:v>
                </c:pt>
                <c:pt idx="7544">
                  <c:v>0.117110089985796</c:v>
                </c:pt>
                <c:pt idx="7545">
                  <c:v>0.11715515352846299</c:v>
                </c:pt>
                <c:pt idx="7546">
                  <c:v>0.117254578219726</c:v>
                </c:pt>
                <c:pt idx="7547">
                  <c:v>0.11750849673990101</c:v>
                </c:pt>
                <c:pt idx="7548">
                  <c:v>0.117520061554386</c:v>
                </c:pt>
                <c:pt idx="7549">
                  <c:v>0.117582755900609</c:v>
                </c:pt>
                <c:pt idx="7550">
                  <c:v>0.117566324498814</c:v>
                </c:pt>
                <c:pt idx="7551">
                  <c:v>0.117654170297707</c:v>
                </c:pt>
                <c:pt idx="7552">
                  <c:v>0.117739260817567</c:v>
                </c:pt>
                <c:pt idx="7553">
                  <c:v>0.11803603793183901</c:v>
                </c:pt>
                <c:pt idx="7554">
                  <c:v>0.11810311314184201</c:v>
                </c:pt>
                <c:pt idx="7555">
                  <c:v>0.118156606719518</c:v>
                </c:pt>
                <c:pt idx="7556">
                  <c:v>0.118348917458206</c:v>
                </c:pt>
                <c:pt idx="7557">
                  <c:v>0.11846189763552099</c:v>
                </c:pt>
                <c:pt idx="7558">
                  <c:v>0.11849926152111299</c:v>
                </c:pt>
                <c:pt idx="7559">
                  <c:v>0.118668612286758</c:v>
                </c:pt>
                <c:pt idx="7560">
                  <c:v>0.11884413430622399</c:v>
                </c:pt>
                <c:pt idx="7561">
                  <c:v>0.118928593156549</c:v>
                </c:pt>
                <c:pt idx="7562">
                  <c:v>0.11899629797941599</c:v>
                </c:pt>
                <c:pt idx="7563">
                  <c:v>0.119164759797664</c:v>
                </c:pt>
                <c:pt idx="7564">
                  <c:v>0.119212786007361</c:v>
                </c:pt>
                <c:pt idx="7565">
                  <c:v>0.11927668005228</c:v>
                </c:pt>
                <c:pt idx="7566">
                  <c:v>0.119564751861617</c:v>
                </c:pt>
                <c:pt idx="7567">
                  <c:v>0.119575011815565</c:v>
                </c:pt>
                <c:pt idx="7568">
                  <c:v>0.119630232957812</c:v>
                </c:pt>
                <c:pt idx="7569">
                  <c:v>0.119878883395964</c:v>
                </c:pt>
                <c:pt idx="7570">
                  <c:v>0.119914426119066</c:v>
                </c:pt>
                <c:pt idx="7571">
                  <c:v>0.11998338574388299</c:v>
                </c:pt>
                <c:pt idx="7572">
                  <c:v>0.120191327373807</c:v>
                </c:pt>
                <c:pt idx="7573">
                  <c:v>0.120343791592555</c:v>
                </c:pt>
                <c:pt idx="7574">
                  <c:v>0.120359858303952</c:v>
                </c:pt>
                <c:pt idx="7575">
                  <c:v>0.12038804617865601</c:v>
                </c:pt>
                <c:pt idx="7576">
                  <c:v>0.120431007351726</c:v>
                </c:pt>
                <c:pt idx="7577">
                  <c:v>0.12051716163599201</c:v>
                </c:pt>
                <c:pt idx="7578">
                  <c:v>0.120648685648726</c:v>
                </c:pt>
                <c:pt idx="7579">
                  <c:v>0.120905815235649</c:v>
                </c:pt>
                <c:pt idx="7580">
                  <c:v>0.120967325405217</c:v>
                </c:pt>
                <c:pt idx="7581">
                  <c:v>0.121027280188475</c:v>
                </c:pt>
                <c:pt idx="7582">
                  <c:v>0.121279841250118</c:v>
                </c:pt>
                <c:pt idx="7583">
                  <c:v>0.12132184354898801</c:v>
                </c:pt>
                <c:pt idx="7584">
                  <c:v>0.121401732554658</c:v>
                </c:pt>
                <c:pt idx="7585">
                  <c:v>0.121675689200249</c:v>
                </c:pt>
                <c:pt idx="7586">
                  <c:v>0.12174034254470199</c:v>
                </c:pt>
                <c:pt idx="7587">
                  <c:v>0.121782606312383</c:v>
                </c:pt>
                <c:pt idx="7588">
                  <c:v>0.121992276438201</c:v>
                </c:pt>
                <c:pt idx="7589">
                  <c:v>0.122090549984326</c:v>
                </c:pt>
                <c:pt idx="7590">
                  <c:v>0.122144442323284</c:v>
                </c:pt>
                <c:pt idx="7591">
                  <c:v>0.12228481537507201</c:v>
                </c:pt>
                <c:pt idx="7592">
                  <c:v>0.122493386423836</c:v>
                </c:pt>
                <c:pt idx="7593">
                  <c:v>0.122548827707456</c:v>
                </c:pt>
                <c:pt idx="7594">
                  <c:v>0.12261701643831401</c:v>
                </c:pt>
                <c:pt idx="7595">
                  <c:v>0.122811957906756</c:v>
                </c:pt>
                <c:pt idx="7596">
                  <c:v>0.12286046476113401</c:v>
                </c:pt>
                <c:pt idx="7597">
                  <c:v>0.122904698160649</c:v>
                </c:pt>
                <c:pt idx="7598">
                  <c:v>0.123180019012402</c:v>
                </c:pt>
                <c:pt idx="7599">
                  <c:v>0.123215100262313</c:v>
                </c:pt>
                <c:pt idx="7600">
                  <c:v>0.123282929028694</c:v>
                </c:pt>
                <c:pt idx="7601">
                  <c:v>0.123308207374066</c:v>
                </c:pt>
                <c:pt idx="7602">
                  <c:v>0.12339574265449001</c:v>
                </c:pt>
                <c:pt idx="7603">
                  <c:v>0.123463314414645</c:v>
                </c:pt>
                <c:pt idx="7604">
                  <c:v>0.123700873809866</c:v>
                </c:pt>
                <c:pt idx="7605">
                  <c:v>0.123855288606137</c:v>
                </c:pt>
                <c:pt idx="7606">
                  <c:v>0.12394293479155701</c:v>
                </c:pt>
                <c:pt idx="7607">
                  <c:v>0.12407038814853801</c:v>
                </c:pt>
                <c:pt idx="7608">
                  <c:v>0.124277639746045</c:v>
                </c:pt>
                <c:pt idx="7609">
                  <c:v>0.12431887153070401</c:v>
                </c:pt>
                <c:pt idx="7610">
                  <c:v>0.124421490550351</c:v>
                </c:pt>
                <c:pt idx="7611">
                  <c:v>0.124708823937301</c:v>
                </c:pt>
                <c:pt idx="7612">
                  <c:v>0.124711843556724</c:v>
                </c:pt>
                <c:pt idx="7613">
                  <c:v>0.124791498179547</c:v>
                </c:pt>
                <c:pt idx="7614">
                  <c:v>0.124982447402241</c:v>
                </c:pt>
                <c:pt idx="7615">
                  <c:v>0.125043493540336</c:v>
                </c:pt>
                <c:pt idx="7616">
                  <c:v>0.12509525982507799</c:v>
                </c:pt>
                <c:pt idx="7617">
                  <c:v>0.12539741253325001</c:v>
                </c:pt>
                <c:pt idx="7618">
                  <c:v>0.12544619086353601</c:v>
                </c:pt>
                <c:pt idx="7619">
                  <c:v>0.12551902653649399</c:v>
                </c:pt>
                <c:pt idx="7620">
                  <c:v>0.125687449006363</c:v>
                </c:pt>
                <c:pt idx="7621">
                  <c:v>0.12580501874132599</c:v>
                </c:pt>
                <c:pt idx="7622">
                  <c:v>0.125875728670507</c:v>
                </c:pt>
                <c:pt idx="7623">
                  <c:v>0.126054717887503</c:v>
                </c:pt>
                <c:pt idx="7624">
                  <c:v>0.126230169436893</c:v>
                </c:pt>
                <c:pt idx="7625">
                  <c:v>0.12628319490856099</c:v>
                </c:pt>
                <c:pt idx="7626">
                  <c:v>0.12633440841454999</c:v>
                </c:pt>
                <c:pt idx="7627">
                  <c:v>0.12636083802984299</c:v>
                </c:pt>
                <c:pt idx="7628">
                  <c:v>0.126459117357929</c:v>
                </c:pt>
                <c:pt idx="7629">
                  <c:v>0.12655772222205899</c:v>
                </c:pt>
                <c:pt idx="7630">
                  <c:v>0.12689517519902399</c:v>
                </c:pt>
                <c:pt idx="7631">
                  <c:v>0.12694357463624301</c:v>
                </c:pt>
                <c:pt idx="7632">
                  <c:v>0.12703307450283199</c:v>
                </c:pt>
                <c:pt idx="7633">
                  <c:v>0.127251381442571</c:v>
                </c:pt>
                <c:pt idx="7634">
                  <c:v>0.12734105647541499</c:v>
                </c:pt>
                <c:pt idx="7635">
                  <c:v>0.12740185674435101</c:v>
                </c:pt>
                <c:pt idx="7636">
                  <c:v>0.127611053797105</c:v>
                </c:pt>
                <c:pt idx="7637">
                  <c:v>0.127766698094395</c:v>
                </c:pt>
                <c:pt idx="7638">
                  <c:v>0.12781725389262</c:v>
                </c:pt>
                <c:pt idx="7639">
                  <c:v>0.127954010153189</c:v>
                </c:pt>
                <c:pt idx="7640">
                  <c:v>0.128162321673395</c:v>
                </c:pt>
                <c:pt idx="7641">
                  <c:v>0.12819032797900301</c:v>
                </c:pt>
                <c:pt idx="7642">
                  <c:v>0.12831389512090499</c:v>
                </c:pt>
                <c:pt idx="7643">
                  <c:v>0.12858158792369001</c:v>
                </c:pt>
                <c:pt idx="7644">
                  <c:v>0.12863289269929101</c:v>
                </c:pt>
                <c:pt idx="7645">
                  <c:v>0.12870394221196599</c:v>
                </c:pt>
                <c:pt idx="7646">
                  <c:v>0.12891797306171299</c:v>
                </c:pt>
                <c:pt idx="7647">
                  <c:v>0.12897780285830901</c:v>
                </c:pt>
                <c:pt idx="7648">
                  <c:v>0.12905298486313099</c:v>
                </c:pt>
                <c:pt idx="7649">
                  <c:v>0.12933755344610801</c:v>
                </c:pt>
                <c:pt idx="7650">
                  <c:v>0.12939534117096599</c:v>
                </c:pt>
                <c:pt idx="7651">
                  <c:v>0.12946176378916099</c:v>
                </c:pt>
                <c:pt idx="7652">
                  <c:v>0.129477650353994</c:v>
                </c:pt>
                <c:pt idx="7653">
                  <c:v>0.12957059758870501</c:v>
                </c:pt>
                <c:pt idx="7654">
                  <c:v>0.129681129396582</c:v>
                </c:pt>
                <c:pt idx="7655">
                  <c:v>0.12986037596904901</c:v>
                </c:pt>
                <c:pt idx="7656">
                  <c:v>0.13007630578552601</c:v>
                </c:pt>
                <c:pt idx="7657">
                  <c:v>0.13015017177288701</c:v>
                </c:pt>
                <c:pt idx="7658">
                  <c:v>0.13026314997114199</c:v>
                </c:pt>
                <c:pt idx="7659">
                  <c:v>0.130521373629259</c:v>
                </c:pt>
                <c:pt idx="7660">
                  <c:v>0.130583743564784</c:v>
                </c:pt>
                <c:pt idx="7661">
                  <c:v>0.13066761156854501</c:v>
                </c:pt>
                <c:pt idx="7662">
                  <c:v>0.13100447051692701</c:v>
                </c:pt>
                <c:pt idx="7663">
                  <c:v>0.131048755836672</c:v>
                </c:pt>
                <c:pt idx="7664">
                  <c:v>0.13108533446211301</c:v>
                </c:pt>
                <c:pt idx="7665">
                  <c:v>0.13123163371346799</c:v>
                </c:pt>
                <c:pt idx="7666">
                  <c:v>0.13133808683293499</c:v>
                </c:pt>
                <c:pt idx="7667">
                  <c:v>0.131426468181113</c:v>
                </c:pt>
                <c:pt idx="7668">
                  <c:v>0.131670237829287</c:v>
                </c:pt>
                <c:pt idx="7669">
                  <c:v>0.13181663137705299</c:v>
                </c:pt>
                <c:pt idx="7670">
                  <c:v>0.13185947012001001</c:v>
                </c:pt>
                <c:pt idx="7671">
                  <c:v>0.13204316802633301</c:v>
                </c:pt>
                <c:pt idx="7672">
                  <c:v>0.13218042444592901</c:v>
                </c:pt>
                <c:pt idx="7673">
                  <c:v>0.13225588283967199</c:v>
                </c:pt>
                <c:pt idx="7674">
                  <c:v>0.13239280588459201</c:v>
                </c:pt>
                <c:pt idx="7675">
                  <c:v>0.13266175779669201</c:v>
                </c:pt>
                <c:pt idx="7676">
                  <c:v>0.132712873513809</c:v>
                </c:pt>
                <c:pt idx="7677">
                  <c:v>0.132785039527031</c:v>
                </c:pt>
                <c:pt idx="7678">
                  <c:v>0.132818894887653</c:v>
                </c:pt>
                <c:pt idx="7679">
                  <c:v>0.13290840115708499</c:v>
                </c:pt>
                <c:pt idx="7680">
                  <c:v>0.13304238145550101</c:v>
                </c:pt>
                <c:pt idx="7681">
                  <c:v>0.13336896946808899</c:v>
                </c:pt>
                <c:pt idx="7682">
                  <c:v>0.133445220727784</c:v>
                </c:pt>
                <c:pt idx="7683">
                  <c:v>0.13354706217069101</c:v>
                </c:pt>
                <c:pt idx="7684">
                  <c:v>0.13371710603435699</c:v>
                </c:pt>
                <c:pt idx="7685">
                  <c:v>0.13384848274290601</c:v>
                </c:pt>
                <c:pt idx="7686">
                  <c:v>0.13395198939057601</c:v>
                </c:pt>
                <c:pt idx="7687">
                  <c:v>0.13410108284248601</c:v>
                </c:pt>
                <c:pt idx="7688">
                  <c:v>0.13433047566407599</c:v>
                </c:pt>
                <c:pt idx="7689">
                  <c:v>0.134432423859835</c:v>
                </c:pt>
                <c:pt idx="7690">
                  <c:v>0.13452294810364601</c:v>
                </c:pt>
                <c:pt idx="7691">
                  <c:v>0.13477578759193301</c:v>
                </c:pt>
                <c:pt idx="7692">
                  <c:v>0.13481208255204</c:v>
                </c:pt>
                <c:pt idx="7693">
                  <c:v>0.13490469210470599</c:v>
                </c:pt>
                <c:pt idx="7694">
                  <c:v>0.13521226996090199</c:v>
                </c:pt>
                <c:pt idx="7695">
                  <c:v>0.135275469704841</c:v>
                </c:pt>
                <c:pt idx="7696">
                  <c:v>0.13533808589757701</c:v>
                </c:pt>
                <c:pt idx="7697">
                  <c:v>0.13557722128461999</c:v>
                </c:pt>
                <c:pt idx="7698">
                  <c:v>0.135656684675874</c:v>
                </c:pt>
                <c:pt idx="7699">
                  <c:v>0.135732616955972</c:v>
                </c:pt>
                <c:pt idx="7700">
                  <c:v>0.13600680054543801</c:v>
                </c:pt>
                <c:pt idx="7701">
                  <c:v>0.13615669818710399</c:v>
                </c:pt>
                <c:pt idx="7702">
                  <c:v>0.13620623596032799</c:v>
                </c:pt>
                <c:pt idx="7703">
                  <c:v>0.136236216073544</c:v>
                </c:pt>
                <c:pt idx="7704">
                  <c:v>0.136322736080425</c:v>
                </c:pt>
                <c:pt idx="7705">
                  <c:v>0.136437413399108</c:v>
                </c:pt>
                <c:pt idx="7706">
                  <c:v>0.13658261706586799</c:v>
                </c:pt>
                <c:pt idx="7707">
                  <c:v>0.13689908292144501</c:v>
                </c:pt>
                <c:pt idx="7708">
                  <c:v>0.13698641540637799</c:v>
                </c:pt>
                <c:pt idx="7709">
                  <c:v>0.13705568426909401</c:v>
                </c:pt>
                <c:pt idx="7710">
                  <c:v>0.137334805486413</c:v>
                </c:pt>
                <c:pt idx="7711">
                  <c:v>0.13741041968266099</c:v>
                </c:pt>
                <c:pt idx="7712">
                  <c:v>0.137482001096941</c:v>
                </c:pt>
                <c:pt idx="7713">
                  <c:v>0.13776947868367001</c:v>
                </c:pt>
                <c:pt idx="7714">
                  <c:v>0.13787705684080601</c:v>
                </c:pt>
                <c:pt idx="7715">
                  <c:v>0.137944192936023</c:v>
                </c:pt>
                <c:pt idx="7716">
                  <c:v>0.13814222898023701</c:v>
                </c:pt>
                <c:pt idx="7717">
                  <c:v>0.138249621765377</c:v>
                </c:pt>
                <c:pt idx="7718">
                  <c:v>0.138357265115094</c:v>
                </c:pt>
                <c:pt idx="7719">
                  <c:v>0.13856815294517799</c:v>
                </c:pt>
                <c:pt idx="7720">
                  <c:v>0.138767169788479</c:v>
                </c:pt>
                <c:pt idx="7721">
                  <c:v>0.13885231172510701</c:v>
                </c:pt>
                <c:pt idx="7722">
                  <c:v>0.13893264066427899</c:v>
                </c:pt>
                <c:pt idx="7723">
                  <c:v>0.139206802394861</c:v>
                </c:pt>
                <c:pt idx="7724">
                  <c:v>0.13930473911265401</c:v>
                </c:pt>
                <c:pt idx="7725">
                  <c:v>0.13934578443877299</c:v>
                </c:pt>
                <c:pt idx="7726">
                  <c:v>0.13969465923340299</c:v>
                </c:pt>
                <c:pt idx="7727">
                  <c:v>0.139761540689505</c:v>
                </c:pt>
                <c:pt idx="7728">
                  <c:v>0.139856005708375</c:v>
                </c:pt>
                <c:pt idx="7729">
                  <c:v>0.13989108354629201</c:v>
                </c:pt>
                <c:pt idx="7730">
                  <c:v>0.13996612889847401</c:v>
                </c:pt>
                <c:pt idx="7731">
                  <c:v>0.14009590978578901</c:v>
                </c:pt>
                <c:pt idx="7732">
                  <c:v>0.140367766337779</c:v>
                </c:pt>
                <c:pt idx="7733">
                  <c:v>0.14055021374952001</c:v>
                </c:pt>
                <c:pt idx="7734">
                  <c:v>0.140623975661582</c:v>
                </c:pt>
                <c:pt idx="7735">
                  <c:v>0.14080270969619299</c:v>
                </c:pt>
                <c:pt idx="7736">
                  <c:v>0.14097966051970801</c:v>
                </c:pt>
                <c:pt idx="7737">
                  <c:v>0.14108488138299399</c:v>
                </c:pt>
                <c:pt idx="7738">
                  <c:v>0.141216652506652</c:v>
                </c:pt>
                <c:pt idx="7739">
                  <c:v>0.141516540238323</c:v>
                </c:pt>
                <c:pt idx="7740">
                  <c:v>0.141592290058421</c:v>
                </c:pt>
                <c:pt idx="7741">
                  <c:v>0.141678768598163</c:v>
                </c:pt>
                <c:pt idx="7742">
                  <c:v>0.14200192340649601</c:v>
                </c:pt>
                <c:pt idx="7743">
                  <c:v>0.14204086378837599</c:v>
                </c:pt>
                <c:pt idx="7744">
                  <c:v>0.14214367120681901</c:v>
                </c:pt>
                <c:pt idx="7745">
                  <c:v>0.14245860616210801</c:v>
                </c:pt>
                <c:pt idx="7746">
                  <c:v>0.14253469226726601</c:v>
                </c:pt>
                <c:pt idx="7747">
                  <c:v>0.14262919477187</c:v>
                </c:pt>
                <c:pt idx="7748">
                  <c:v>0.14280806198561</c:v>
                </c:pt>
                <c:pt idx="7749">
                  <c:v>0.14293591499639</c:v>
                </c:pt>
                <c:pt idx="7750">
                  <c:v>0.14303177905579301</c:v>
                </c:pt>
                <c:pt idx="7751">
                  <c:v>0.14324167677968899</c:v>
                </c:pt>
                <c:pt idx="7752">
                  <c:v>0.14346550046142201</c:v>
                </c:pt>
                <c:pt idx="7753">
                  <c:v>0.14354299216996799</c:v>
                </c:pt>
                <c:pt idx="7754">
                  <c:v>0.143614614290274</c:v>
                </c:pt>
                <c:pt idx="7755">
                  <c:v>0.14364823667414001</c:v>
                </c:pt>
                <c:pt idx="7756">
                  <c:v>0.14376818109303599</c:v>
                </c:pt>
                <c:pt idx="7757">
                  <c:v>0.14391897719663899</c:v>
                </c:pt>
                <c:pt idx="7758">
                  <c:v>0.14428061153739599</c:v>
                </c:pt>
                <c:pt idx="7759">
                  <c:v>0.14436633853862699</c:v>
                </c:pt>
                <c:pt idx="7760">
                  <c:v>0.14448253643543801</c:v>
                </c:pt>
                <c:pt idx="7761">
                  <c:v>0.14472540064404399</c:v>
                </c:pt>
                <c:pt idx="7762">
                  <c:v>0.144824537138143</c:v>
                </c:pt>
                <c:pt idx="7763">
                  <c:v>0.14492247540814099</c:v>
                </c:pt>
                <c:pt idx="7764">
                  <c:v>0.14518024368832499</c:v>
                </c:pt>
                <c:pt idx="7765">
                  <c:v>0.14536194825389701</c:v>
                </c:pt>
                <c:pt idx="7766">
                  <c:v>0.145450677761497</c:v>
                </c:pt>
                <c:pt idx="7767">
                  <c:v>0.145592246941911</c:v>
                </c:pt>
                <c:pt idx="7768">
                  <c:v>0.145763323681118</c:v>
                </c:pt>
                <c:pt idx="7769">
                  <c:v>0.145858082415846</c:v>
                </c:pt>
                <c:pt idx="7770">
                  <c:v>0.14599826012272299</c:v>
                </c:pt>
                <c:pt idx="7771">
                  <c:v>0.14628546180513999</c:v>
                </c:pt>
                <c:pt idx="7772">
                  <c:v>0.14635916314243</c:v>
                </c:pt>
                <c:pt idx="7773">
                  <c:v>0.146451084913375</c:v>
                </c:pt>
                <c:pt idx="7774">
                  <c:v>0.14673266311486499</c:v>
                </c:pt>
                <c:pt idx="7775">
                  <c:v>0.14679819198014801</c:v>
                </c:pt>
                <c:pt idx="7776">
                  <c:v>0.14688691407597301</c:v>
                </c:pt>
                <c:pt idx="7777">
                  <c:v>0.14719677281876301</c:v>
                </c:pt>
                <c:pt idx="7778">
                  <c:v>0.14732112401785899</c:v>
                </c:pt>
                <c:pt idx="7779">
                  <c:v>0.14738467444355199</c:v>
                </c:pt>
                <c:pt idx="7780">
                  <c:v>0.147459536635627</c:v>
                </c:pt>
                <c:pt idx="7781">
                  <c:v>0.14753090958887</c:v>
                </c:pt>
                <c:pt idx="7782">
                  <c:v>0.14766763379642101</c:v>
                </c:pt>
                <c:pt idx="7783">
                  <c:v>0.14792202517855799</c:v>
                </c:pt>
                <c:pt idx="7784">
                  <c:v>0.14814669910507799</c:v>
                </c:pt>
                <c:pt idx="7785">
                  <c:v>0.14824606260905601</c:v>
                </c:pt>
                <c:pt idx="7786">
                  <c:v>0.148359278100541</c:v>
                </c:pt>
                <c:pt idx="7787">
                  <c:v>0.14861118704235801</c:v>
                </c:pt>
                <c:pt idx="7788">
                  <c:v>0.14870892243925399</c:v>
                </c:pt>
                <c:pt idx="7789">
                  <c:v>0.14883969499108701</c:v>
                </c:pt>
                <c:pt idx="7790">
                  <c:v>0.14916320672879499</c:v>
                </c:pt>
                <c:pt idx="7791">
                  <c:v>0.14924530956583701</c:v>
                </c:pt>
                <c:pt idx="7792">
                  <c:v>0.149360938502165</c:v>
                </c:pt>
                <c:pt idx="7793">
                  <c:v>0.14963363433101501</c:v>
                </c:pt>
                <c:pt idx="7794">
                  <c:v>0.14973903629773599</c:v>
                </c:pt>
                <c:pt idx="7795">
                  <c:v>0.14984962906843599</c:v>
                </c:pt>
                <c:pt idx="7796">
                  <c:v>0.15008999356844699</c:v>
                </c:pt>
                <c:pt idx="7797">
                  <c:v>0.15025116720547299</c:v>
                </c:pt>
                <c:pt idx="7798">
                  <c:v>0.15033192948127699</c:v>
                </c:pt>
                <c:pt idx="7799">
                  <c:v>0.150520772750799</c:v>
                </c:pt>
                <c:pt idx="7800">
                  <c:v>0.15073765317599</c:v>
                </c:pt>
                <c:pt idx="7801">
                  <c:v>0.150779028306714</c:v>
                </c:pt>
                <c:pt idx="7802">
                  <c:v>0.15093151212204201</c:v>
                </c:pt>
                <c:pt idx="7803">
                  <c:v>0.15120779094286199</c:v>
                </c:pt>
                <c:pt idx="7804">
                  <c:v>0.15128638768845301</c:v>
                </c:pt>
                <c:pt idx="7805">
                  <c:v>0.151403725490171</c:v>
                </c:pt>
                <c:pt idx="7806">
                  <c:v>0.151435469834101</c:v>
                </c:pt>
                <c:pt idx="7807">
                  <c:v>0.15155139471134599</c:v>
                </c:pt>
                <c:pt idx="7808">
                  <c:v>0.151693344769988</c:v>
                </c:pt>
                <c:pt idx="7809">
                  <c:v>0.15202999071683601</c:v>
                </c:pt>
                <c:pt idx="7810">
                  <c:v>0.15214797842781899</c:v>
                </c:pt>
                <c:pt idx="7811">
                  <c:v>0.152262117713689</c:v>
                </c:pt>
                <c:pt idx="7812">
                  <c:v>0.15248496333757999</c:v>
                </c:pt>
                <c:pt idx="7813">
                  <c:v>0.15265925729181601</c:v>
                </c:pt>
                <c:pt idx="7814">
                  <c:v>0.152731696260161</c:v>
                </c:pt>
                <c:pt idx="7815">
                  <c:v>0.15293374308384899</c:v>
                </c:pt>
                <c:pt idx="7816">
                  <c:v>0.153190449229441</c:v>
                </c:pt>
                <c:pt idx="7817">
                  <c:v>0.15326672955416101</c:v>
                </c:pt>
                <c:pt idx="7818">
                  <c:v>0.15340505792604101</c:v>
                </c:pt>
                <c:pt idx="7819">
                  <c:v>0.15361217137736499</c:v>
                </c:pt>
                <c:pt idx="7820">
                  <c:v>0.15372225840110301</c:v>
                </c:pt>
                <c:pt idx="7821">
                  <c:v>0.15381867954662601</c:v>
                </c:pt>
                <c:pt idx="7822">
                  <c:v>0.154161731984155</c:v>
                </c:pt>
                <c:pt idx="7823">
                  <c:v>0.15423371312984499</c:v>
                </c:pt>
                <c:pt idx="7824">
                  <c:v>0.15432767694194999</c:v>
                </c:pt>
                <c:pt idx="7825">
                  <c:v>0.154577192501165</c:v>
                </c:pt>
                <c:pt idx="7826">
                  <c:v>0.154677328614828</c:v>
                </c:pt>
                <c:pt idx="7827">
                  <c:v>0.15476539699981601</c:v>
                </c:pt>
                <c:pt idx="7828">
                  <c:v>0.155046014231629</c:v>
                </c:pt>
                <c:pt idx="7829">
                  <c:v>0.15518814655176</c:v>
                </c:pt>
                <c:pt idx="7830">
                  <c:v>0.15530281273337601</c:v>
                </c:pt>
                <c:pt idx="7831">
                  <c:v>0.15538435118893701</c:v>
                </c:pt>
                <c:pt idx="7832">
                  <c:v>0.15546448610257299</c:v>
                </c:pt>
                <c:pt idx="7833">
                  <c:v>0.15558322914875999</c:v>
                </c:pt>
                <c:pt idx="7834">
                  <c:v>0.15574774258614699</c:v>
                </c:pt>
                <c:pt idx="7835">
                  <c:v>0.15608062067379599</c:v>
                </c:pt>
                <c:pt idx="7836">
                  <c:v>0.15616607875563199</c:v>
                </c:pt>
                <c:pt idx="7837">
                  <c:v>0.156262832732561</c:v>
                </c:pt>
                <c:pt idx="7838">
                  <c:v>0.15656025370117199</c:v>
                </c:pt>
                <c:pt idx="7839">
                  <c:v>0.15665686417681501</c:v>
                </c:pt>
                <c:pt idx="7840">
                  <c:v>0.15675729388991899</c:v>
                </c:pt>
                <c:pt idx="7841">
                  <c:v>0.15707199131914701</c:v>
                </c:pt>
                <c:pt idx="7842">
                  <c:v>0.15715754319292699</c:v>
                </c:pt>
                <c:pt idx="7843">
                  <c:v>0.157243637290472</c:v>
                </c:pt>
                <c:pt idx="7844">
                  <c:v>0.157463070121593</c:v>
                </c:pt>
                <c:pt idx="7845">
                  <c:v>0.15763348271138899</c:v>
                </c:pt>
                <c:pt idx="7846">
                  <c:v>0.157720823423005</c:v>
                </c:pt>
                <c:pt idx="7847">
                  <c:v>0.15795268584042699</c:v>
                </c:pt>
                <c:pt idx="7848">
                  <c:v>0.15813580062240301</c:v>
                </c:pt>
                <c:pt idx="7849">
                  <c:v>0.15823794451231701</c:v>
                </c:pt>
                <c:pt idx="7850">
                  <c:v>0.15835466926607</c:v>
                </c:pt>
                <c:pt idx="7851">
                  <c:v>0.15859152675451099</c:v>
                </c:pt>
                <c:pt idx="7852">
                  <c:v>0.158677588682621</c:v>
                </c:pt>
                <c:pt idx="7853">
                  <c:v>0.15876122090655001</c:v>
                </c:pt>
                <c:pt idx="7854">
                  <c:v>0.15911671232121599</c:v>
                </c:pt>
                <c:pt idx="7855">
                  <c:v>0.159188892537106</c:v>
                </c:pt>
                <c:pt idx="7856">
                  <c:v>0.15925255554978299</c:v>
                </c:pt>
                <c:pt idx="7857">
                  <c:v>0.15931253485160499</c:v>
                </c:pt>
                <c:pt idx="7858">
                  <c:v>0.15940467881807599</c:v>
                </c:pt>
                <c:pt idx="7859">
                  <c:v>0.159550640160003</c:v>
                </c:pt>
                <c:pt idx="7860">
                  <c:v>0.15983937179986801</c:v>
                </c:pt>
                <c:pt idx="7861">
                  <c:v>0.16000520073187799</c:v>
                </c:pt>
                <c:pt idx="7862">
                  <c:v>0.160086452689332</c:v>
                </c:pt>
                <c:pt idx="7863">
                  <c:v>0.160269750437388</c:v>
                </c:pt>
                <c:pt idx="7864">
                  <c:v>0.16047548902376199</c:v>
                </c:pt>
                <c:pt idx="7865">
                  <c:v>0.16057106685669401</c:v>
                </c:pt>
                <c:pt idx="7866">
                  <c:v>0.16069206956308299</c:v>
                </c:pt>
                <c:pt idx="7867">
                  <c:v>0.16101345450927801</c:v>
                </c:pt>
                <c:pt idx="7868">
                  <c:v>0.161082252937679</c:v>
                </c:pt>
                <c:pt idx="7869">
                  <c:v>0.16116419306490501</c:v>
                </c:pt>
                <c:pt idx="7870">
                  <c:v>0.16131115355528799</c:v>
                </c:pt>
                <c:pt idx="7871">
                  <c:v>0.161419404282544</c:v>
                </c:pt>
                <c:pt idx="7872">
                  <c:v>0.161529440743227</c:v>
                </c:pt>
                <c:pt idx="7873">
                  <c:v>0.16185877739917401</c:v>
                </c:pt>
                <c:pt idx="7874">
                  <c:v>0.16193766364206799</c:v>
                </c:pt>
                <c:pt idx="7875">
                  <c:v>0.16200822708196899</c:v>
                </c:pt>
                <c:pt idx="7876">
                  <c:v>0.16220418895439501</c:v>
                </c:pt>
                <c:pt idx="7877">
                  <c:v>0.162357645652567</c:v>
                </c:pt>
                <c:pt idx="7878">
                  <c:v>0.16245479621769199</c:v>
                </c:pt>
                <c:pt idx="7879">
                  <c:v>0.162641110868813</c:v>
                </c:pt>
                <c:pt idx="7880">
                  <c:v>0.16286265819022999</c:v>
                </c:pt>
                <c:pt idx="7881">
                  <c:v>0.162925956305116</c:v>
                </c:pt>
                <c:pt idx="7882">
                  <c:v>0.16300243391500099</c:v>
                </c:pt>
                <c:pt idx="7883">
                  <c:v>0.16302963563551501</c:v>
                </c:pt>
                <c:pt idx="7884">
                  <c:v>0.16314509984416101</c:v>
                </c:pt>
                <c:pt idx="7885">
                  <c:v>0.16330497909802899</c:v>
                </c:pt>
                <c:pt idx="7886">
                  <c:v>0.16364422083521801</c:v>
                </c:pt>
                <c:pt idx="7887">
                  <c:v>0.16370767339443101</c:v>
                </c:pt>
                <c:pt idx="7888">
                  <c:v>0.16382486788400699</c:v>
                </c:pt>
                <c:pt idx="7889">
                  <c:v>0.16408048120016799</c:v>
                </c:pt>
                <c:pt idx="7890" formatCode="0.00E+00">
                  <c:v>0.16416398129270601</c:v>
                </c:pt>
                <c:pt idx="7891" formatCode="0.00E+00">
                  <c:v>0.16425539933455399</c:v>
                </c:pt>
                <c:pt idx="7892" formatCode="0.00E+00">
                  <c:v>0.164497558493167</c:v>
                </c:pt>
                <c:pt idx="7893">
                  <c:v>0.164616345233905</c:v>
                </c:pt>
                <c:pt idx="7894">
                  <c:v>0.16470071246536999</c:v>
                </c:pt>
                <c:pt idx="7895">
                  <c:v>0.16488274997876301</c:v>
                </c:pt>
                <c:pt idx="7896">
                  <c:v>0.16506575179907099</c:v>
                </c:pt>
                <c:pt idx="7897">
                  <c:v>0.16514858196023799</c:v>
                </c:pt>
                <c:pt idx="7898">
                  <c:v>0.16526149640170201</c:v>
                </c:pt>
                <c:pt idx="7899">
                  <c:v>0.16555237304419201</c:v>
                </c:pt>
                <c:pt idx="7900">
                  <c:v>0.16558477701619201</c:v>
                </c:pt>
                <c:pt idx="7901">
                  <c:v>0.16567158210091201</c:v>
                </c:pt>
                <c:pt idx="7902">
                  <c:v>0.16593757225200501</c:v>
                </c:pt>
                <c:pt idx="7903">
                  <c:v>0.166006790900913</c:v>
                </c:pt>
                <c:pt idx="7904">
                  <c:v>0.16606364077112301</c:v>
                </c:pt>
                <c:pt idx="7905">
                  <c:v>0.16635921023165101</c:v>
                </c:pt>
                <c:pt idx="7906">
                  <c:v>0.16642809053882901</c:v>
                </c:pt>
                <c:pt idx="7907">
                  <c:v>0.16650979527427501</c:v>
                </c:pt>
                <c:pt idx="7908">
                  <c:v>0.166527032966896</c:v>
                </c:pt>
                <c:pt idx="7909">
                  <c:v>0.16660696473782399</c:v>
                </c:pt>
                <c:pt idx="7910">
                  <c:v>0.16671814976502999</c:v>
                </c:pt>
                <c:pt idx="7911">
                  <c:v>0.166914940526174</c:v>
                </c:pt>
                <c:pt idx="7912">
                  <c:v>0.167146307632007</c:v>
                </c:pt>
                <c:pt idx="7913">
                  <c:v>0.167208288574729</c:v>
                </c:pt>
                <c:pt idx="7914">
                  <c:v>0.16731679400739499</c:v>
                </c:pt>
                <c:pt idx="7915">
                  <c:v>0.16755080234725001</c:v>
                </c:pt>
                <c:pt idx="7916">
                  <c:v>0.16762128872020701</c:v>
                </c:pt>
                <c:pt idx="7917">
                  <c:v>0.16769773113386</c:v>
                </c:pt>
                <c:pt idx="7918">
                  <c:v>0.16804656363092299</c:v>
                </c:pt>
                <c:pt idx="7919">
                  <c:v>0.16805844556074501</c:v>
                </c:pt>
                <c:pt idx="7920">
                  <c:v>0.16816073174898699</c:v>
                </c:pt>
                <c:pt idx="7921">
                  <c:v>0.16837165966474699</c:v>
                </c:pt>
                <c:pt idx="7922">
                  <c:v>0.168406603159382</c:v>
                </c:pt>
                <c:pt idx="7923">
                  <c:v>0.168472378359486</c:v>
                </c:pt>
                <c:pt idx="7924">
                  <c:v>0.16869237502881601</c:v>
                </c:pt>
                <c:pt idx="7925">
                  <c:v>0.16882567123199399</c:v>
                </c:pt>
                <c:pt idx="7926">
                  <c:v>0.16892318202493101</c:v>
                </c:pt>
                <c:pt idx="7927">
                  <c:v>0.16903036386550599</c:v>
                </c:pt>
                <c:pt idx="7928">
                  <c:v>0.16923072751766499</c:v>
                </c:pt>
                <c:pt idx="7929">
                  <c:v>0.16925873890674301</c:v>
                </c:pt>
                <c:pt idx="7930">
                  <c:v>0.169371294789016</c:v>
                </c:pt>
                <c:pt idx="7931">
                  <c:v>0.16964593712085099</c:v>
                </c:pt>
                <c:pt idx="7932">
                  <c:v>0.16971404737948001</c:v>
                </c:pt>
                <c:pt idx="7933">
                  <c:v>0.169752134786297</c:v>
                </c:pt>
                <c:pt idx="7934">
                  <c:v>0.169775216490961</c:v>
                </c:pt>
                <c:pt idx="7935">
                  <c:v>0.16988505213521299</c:v>
                </c:pt>
                <c:pt idx="7936">
                  <c:v>0.169976148870772</c:v>
                </c:pt>
                <c:pt idx="7937">
                  <c:v>0.17029877123422901</c:v>
                </c:pt>
                <c:pt idx="7938">
                  <c:v>0.17040188164295</c:v>
                </c:pt>
                <c:pt idx="7939">
                  <c:v>0.17042926341916101</c:v>
                </c:pt>
                <c:pt idx="7940">
                  <c:v>0.170641156029887</c:v>
                </c:pt>
                <c:pt idx="7941">
                  <c:v>0.17073691174543101</c:v>
                </c:pt>
                <c:pt idx="7942">
                  <c:v>0.17082545192291301</c:v>
                </c:pt>
                <c:pt idx="7943">
                  <c:v>0.170994474552571</c:v>
                </c:pt>
                <c:pt idx="7944">
                  <c:v>0.17118251630260201</c:v>
                </c:pt>
                <c:pt idx="7945">
                  <c:v>0.171230499943097</c:v>
                </c:pt>
                <c:pt idx="7946">
                  <c:v>0.17130367073696101</c:v>
                </c:pt>
                <c:pt idx="7947">
                  <c:v>0.17155420341684099</c:v>
                </c:pt>
                <c:pt idx="7948">
                  <c:v>0.17159674079933501</c:v>
                </c:pt>
                <c:pt idx="7949">
                  <c:v>0.171678523106189</c:v>
                </c:pt>
                <c:pt idx="7950">
                  <c:v>0.17196745774708599</c:v>
                </c:pt>
                <c:pt idx="7951">
                  <c:v>0.17196681695835001</c:v>
                </c:pt>
                <c:pt idx="7952">
                  <c:v>0.17205148384285401</c:v>
                </c:pt>
                <c:pt idx="7953">
                  <c:v>0.172249858422825</c:v>
                </c:pt>
                <c:pt idx="7954">
                  <c:v>0.17231324187014199</c:v>
                </c:pt>
                <c:pt idx="7955">
                  <c:v>0.172385562094859</c:v>
                </c:pt>
                <c:pt idx="7956">
                  <c:v>0.172597407518575</c:v>
                </c:pt>
                <c:pt idx="7957">
                  <c:v>0.172713203782526</c:v>
                </c:pt>
                <c:pt idx="7958">
                  <c:v>0.17276357676988999</c:v>
                </c:pt>
                <c:pt idx="7959">
                  <c:v>0.17281839503751401</c:v>
                </c:pt>
                <c:pt idx="7960">
                  <c:v>0.17287294480882001</c:v>
                </c:pt>
                <c:pt idx="7961">
                  <c:v>0.17292901456106199</c:v>
                </c:pt>
                <c:pt idx="7962">
                  <c:v>0.173053559749484</c:v>
                </c:pt>
                <c:pt idx="7963">
                  <c:v>0.17335670025629499</c:v>
                </c:pt>
                <c:pt idx="7964">
                  <c:v>0.17338682488922599</c:v>
                </c:pt>
                <c:pt idx="7965">
                  <c:v>0.17345412361624299</c:v>
                </c:pt>
                <c:pt idx="7966">
                  <c:v>0.173692152388394</c:v>
                </c:pt>
                <c:pt idx="7967">
                  <c:v>0.173745441599748</c:v>
                </c:pt>
                <c:pt idx="7968">
                  <c:v>0.17381973370599199</c:v>
                </c:pt>
                <c:pt idx="7969">
                  <c:v>0.17408739515424901</c:v>
                </c:pt>
                <c:pt idx="7970">
                  <c:v>0.17413870881621901</c:v>
                </c:pt>
                <c:pt idx="7971">
                  <c:v>0.17419647813464101</c:v>
                </c:pt>
                <c:pt idx="7972">
                  <c:v>0.17434244855151701</c:v>
                </c:pt>
                <c:pt idx="7973">
                  <c:v>0.17445606004912401</c:v>
                </c:pt>
                <c:pt idx="7974">
                  <c:v>0.17450327775441099</c:v>
                </c:pt>
                <c:pt idx="7975">
                  <c:v>0.17465114306348001</c:v>
                </c:pt>
                <c:pt idx="7976">
                  <c:v>0.174852864157097</c:v>
                </c:pt>
                <c:pt idx="7977">
                  <c:v>0.17488561834519001</c:v>
                </c:pt>
                <c:pt idx="7978">
                  <c:v>0.174952255949998</c:v>
                </c:pt>
                <c:pt idx="7979">
                  <c:v>0.17516818875446899</c:v>
                </c:pt>
                <c:pt idx="7980">
                  <c:v>0.17520087468437801</c:v>
                </c:pt>
                <c:pt idx="7981">
                  <c:v>0.175277995023255</c:v>
                </c:pt>
                <c:pt idx="7982">
                  <c:v>0.175565656623802</c:v>
                </c:pt>
                <c:pt idx="7983">
                  <c:v>0.175598476120891</c:v>
                </c:pt>
                <c:pt idx="7984">
                  <c:v>0.17563574404145199</c:v>
                </c:pt>
                <c:pt idx="7985">
                  <c:v>0.175632062057653</c:v>
                </c:pt>
                <c:pt idx="7986">
                  <c:v>0.175697415329825</c:v>
                </c:pt>
                <c:pt idx="7987">
                  <c:v>0.17582187374743199</c:v>
                </c:pt>
                <c:pt idx="7988">
                  <c:v>0.17603875452186801</c:v>
                </c:pt>
                <c:pt idx="7989">
                  <c:v>0.17619453347288</c:v>
                </c:pt>
                <c:pt idx="7990">
                  <c:v>0.17624186394580901</c:v>
                </c:pt>
                <c:pt idx="7991">
                  <c:v>0.176368194865063</c:v>
                </c:pt>
                <c:pt idx="7992">
                  <c:v>0.176537649046319</c:v>
                </c:pt>
                <c:pt idx="7993">
                  <c:v>0.176565659969734</c:v>
                </c:pt>
                <c:pt idx="7994">
                  <c:v>0.17666599515359799</c:v>
                </c:pt>
                <c:pt idx="7995">
                  <c:v>0.176896661752834</c:v>
                </c:pt>
                <c:pt idx="7996">
                  <c:v>0.17694650182966001</c:v>
                </c:pt>
                <c:pt idx="7997">
                  <c:v>0.176962808046179</c:v>
                </c:pt>
                <c:pt idx="7998">
                  <c:v>0.177236963723164</c:v>
                </c:pt>
                <c:pt idx="7999">
                  <c:v>0.177261368604376</c:v>
                </c:pt>
                <c:pt idx="8000">
                  <c:v>0.17732588737271701</c:v>
                </c:pt>
                <c:pt idx="8001">
                  <c:v>0.177613000928734</c:v>
                </c:pt>
                <c:pt idx="8002">
                  <c:v>0.17764999403152501</c:v>
                </c:pt>
                <c:pt idx="8003">
                  <c:v>0.177676172383749</c:v>
                </c:pt>
                <c:pt idx="8004">
                  <c:v>0.17786410726451601</c:v>
                </c:pt>
                <c:pt idx="8005">
                  <c:v>0.17795470205601299</c:v>
                </c:pt>
                <c:pt idx="8006">
                  <c:v>0.17796936778662001</c:v>
                </c:pt>
                <c:pt idx="8007">
                  <c:v>0.17813134736691799</c:v>
                </c:pt>
                <c:pt idx="8008">
                  <c:v>0.17832243004037601</c:v>
                </c:pt>
                <c:pt idx="8009">
                  <c:v>0.17835496036180501</c:v>
                </c:pt>
                <c:pt idx="8010">
                  <c:v>0.17841818886032901</c:v>
                </c:pt>
                <c:pt idx="8011">
                  <c:v>0.17839384257482899</c:v>
                </c:pt>
                <c:pt idx="8012">
                  <c:v>0.17847849533427501</c:v>
                </c:pt>
                <c:pt idx="8013">
                  <c:v>0.17853119416635799</c:v>
                </c:pt>
                <c:pt idx="8014">
                  <c:v>0.178879064323062</c:v>
                </c:pt>
                <c:pt idx="8015">
                  <c:v>0.17890943552185001</c:v>
                </c:pt>
                <c:pt idx="8016">
                  <c:v>0.178946723214718</c:v>
                </c:pt>
                <c:pt idx="8017">
                  <c:v>0.17914308543490001</c:v>
                </c:pt>
                <c:pt idx="8018">
                  <c:v>0.179211074292348</c:v>
                </c:pt>
                <c:pt idx="8019">
                  <c:v>0.17928059465096699</c:v>
                </c:pt>
                <c:pt idx="8020">
                  <c:v>0.17948672470326199</c:v>
                </c:pt>
                <c:pt idx="8021">
                  <c:v>0.17961891558176499</c:v>
                </c:pt>
                <c:pt idx="8022">
                  <c:v>0.17962874615720101</c:v>
                </c:pt>
                <c:pt idx="8023">
                  <c:v>0.179731230290296</c:v>
                </c:pt>
                <c:pt idx="8024">
                  <c:v>0.17987472855020201</c:v>
                </c:pt>
                <c:pt idx="8025">
                  <c:v>0.17990889924112599</c:v>
                </c:pt>
                <c:pt idx="8026">
                  <c:v>0.18001582042779701</c:v>
                </c:pt>
                <c:pt idx="8027">
                  <c:v>0.180234923609532</c:v>
                </c:pt>
                <c:pt idx="8028">
                  <c:v>0.18027673355148399</c:v>
                </c:pt>
                <c:pt idx="8029">
                  <c:v>0.18032604770269201</c:v>
                </c:pt>
                <c:pt idx="8030">
                  <c:v>0.180523421033285</c:v>
                </c:pt>
                <c:pt idx="8031">
                  <c:v>0.18057384027633799</c:v>
                </c:pt>
                <c:pt idx="8032">
                  <c:v>0.18062272423412601</c:v>
                </c:pt>
                <c:pt idx="8033">
                  <c:v>0.180889920098706</c:v>
                </c:pt>
                <c:pt idx="8034">
                  <c:v>0.180938979416775</c:v>
                </c:pt>
                <c:pt idx="8035">
                  <c:v>0.18096425659799201</c:v>
                </c:pt>
                <c:pt idx="8036">
                  <c:v>0.180965705735919</c:v>
                </c:pt>
                <c:pt idx="8037">
                  <c:v>0.18105222505982899</c:v>
                </c:pt>
                <c:pt idx="8038">
                  <c:v>0.181097165875447</c:v>
                </c:pt>
                <c:pt idx="8039">
                  <c:v>0.18125695354926</c:v>
                </c:pt>
                <c:pt idx="8040">
                  <c:v>0.18146022001747</c:v>
                </c:pt>
                <c:pt idx="8041">
                  <c:v>0.181499977285663</c:v>
                </c:pt>
                <c:pt idx="8042">
                  <c:v>0.18158030005482301</c:v>
                </c:pt>
                <c:pt idx="8043">
                  <c:v>0.181788545683956</c:v>
                </c:pt>
                <c:pt idx="8044">
                  <c:v>0.181839760664539</c:v>
                </c:pt>
                <c:pt idx="8045">
                  <c:v>0.181879570668873</c:v>
                </c:pt>
                <c:pt idx="8046">
                  <c:v>0.18216263867604199</c:v>
                </c:pt>
                <c:pt idx="8047">
                  <c:v>0.18217663412603199</c:v>
                </c:pt>
                <c:pt idx="8048">
                  <c:v>0.18223924775763001</c:v>
                </c:pt>
                <c:pt idx="8049">
                  <c:v>0.18246120629676801</c:v>
                </c:pt>
                <c:pt idx="8050">
                  <c:v>0.18251590733416401</c:v>
                </c:pt>
                <c:pt idx="8051">
                  <c:v>0.18251897123021299</c:v>
                </c:pt>
                <c:pt idx="8052">
                  <c:v>0.18275009219845101</c:v>
                </c:pt>
                <c:pt idx="8053">
                  <c:v>0.18284028283475501</c:v>
                </c:pt>
                <c:pt idx="8054">
                  <c:v>0.18288162765869201</c:v>
                </c:pt>
                <c:pt idx="8055">
                  <c:v>0.18299314682371801</c:v>
                </c:pt>
                <c:pt idx="8056">
                  <c:v>0.18313779266706301</c:v>
                </c:pt>
                <c:pt idx="8057">
                  <c:v>0.18319469872706801</c:v>
                </c:pt>
                <c:pt idx="8058">
                  <c:v>0.18324261546755799</c:v>
                </c:pt>
                <c:pt idx="8059">
                  <c:v>0.18349779719331499</c:v>
                </c:pt>
                <c:pt idx="8060">
                  <c:v>0.183485503192059</c:v>
                </c:pt>
                <c:pt idx="8061">
                  <c:v>0.18356792749060899</c:v>
                </c:pt>
                <c:pt idx="8062">
                  <c:v>0.183538546669296</c:v>
                </c:pt>
                <c:pt idx="8063">
                  <c:v>0.183604197615447</c:v>
                </c:pt>
                <c:pt idx="8064">
                  <c:v>0.183663158522297</c:v>
                </c:pt>
                <c:pt idx="8065">
                  <c:v>0.18395754578523299</c:v>
                </c:pt>
                <c:pt idx="8066">
                  <c:v>0.18401226238124799</c:v>
                </c:pt>
                <c:pt idx="8067">
                  <c:v>0.18405845533948401</c:v>
                </c:pt>
                <c:pt idx="8068">
                  <c:v>0.18423163782397001</c:v>
                </c:pt>
                <c:pt idx="8069">
                  <c:v>0.184323431215897</c:v>
                </c:pt>
                <c:pt idx="8070">
                  <c:v>0.18435841407141701</c:v>
                </c:pt>
                <c:pt idx="8071">
                  <c:v>0.18451274787851901</c:v>
                </c:pt>
                <c:pt idx="8072">
                  <c:v>0.18463798977124099</c:v>
                </c:pt>
                <c:pt idx="8073">
                  <c:v>0.184708969551138</c:v>
                </c:pt>
                <c:pt idx="8074">
                  <c:v>0.184701610162543</c:v>
                </c:pt>
                <c:pt idx="8075">
                  <c:v>0.18468333299582099</c:v>
                </c:pt>
                <c:pt idx="8076">
                  <c:v>0.184760634864991</c:v>
                </c:pt>
                <c:pt idx="8077">
                  <c:v>0.18488356323602201</c:v>
                </c:pt>
                <c:pt idx="8078">
                  <c:v>0.18518413971954301</c:v>
                </c:pt>
                <c:pt idx="8079">
                  <c:v>0.18521044872856299</c:v>
                </c:pt>
                <c:pt idx="8080">
                  <c:v>0.185239851785203</c:v>
                </c:pt>
                <c:pt idx="8081">
                  <c:v>0.185438659313755</c:v>
                </c:pt>
                <c:pt idx="8082">
                  <c:v>0.18549351231194999</c:v>
                </c:pt>
                <c:pt idx="8083">
                  <c:v>0.18557253930096801</c:v>
                </c:pt>
                <c:pt idx="8084">
                  <c:v>0.18576484887550301</c:v>
                </c:pt>
                <c:pt idx="8085">
                  <c:v>0.18586585399073799</c:v>
                </c:pt>
                <c:pt idx="8086">
                  <c:v>0.185924040696894</c:v>
                </c:pt>
                <c:pt idx="8087">
                  <c:v>0.18590576849722501</c:v>
                </c:pt>
                <c:pt idx="8088">
                  <c:v>0.18594957779471999</c:v>
                </c:pt>
                <c:pt idx="8089">
                  <c:v>0.18603274315440299</c:v>
                </c:pt>
                <c:pt idx="8090">
                  <c:v>0.18614244577474801</c:v>
                </c:pt>
                <c:pt idx="8091">
                  <c:v>0.18639478180557401</c:v>
                </c:pt>
                <c:pt idx="8092">
                  <c:v>0.186439558203953</c:v>
                </c:pt>
                <c:pt idx="8093">
                  <c:v>0.186507761362008</c:v>
                </c:pt>
                <c:pt idx="8094">
                  <c:v>0.186723887997989</c:v>
                </c:pt>
                <c:pt idx="8095">
                  <c:v>0.186739121524927</c:v>
                </c:pt>
                <c:pt idx="8096">
                  <c:v>0.186803309518532</c:v>
                </c:pt>
                <c:pt idx="8097">
                  <c:v>0.18708641570992701</c:v>
                </c:pt>
                <c:pt idx="8098">
                  <c:v>0.187104569786848</c:v>
                </c:pt>
                <c:pt idx="8099">
                  <c:v>0.18714036326855299</c:v>
                </c:pt>
                <c:pt idx="8100">
                  <c:v>0.18733509156542499</c:v>
                </c:pt>
                <c:pt idx="8101">
                  <c:v>0.18743395894610601</c:v>
                </c:pt>
                <c:pt idx="8102">
                  <c:v>0.18746426546325201</c:v>
                </c:pt>
                <c:pt idx="8103">
                  <c:v>0.187611446133814</c:v>
                </c:pt>
                <c:pt idx="8104">
                  <c:v>0.187783150623241</c:v>
                </c:pt>
                <c:pt idx="8105">
                  <c:v>0.18780273059382999</c:v>
                </c:pt>
                <c:pt idx="8106">
                  <c:v>0.187857976028074</c:v>
                </c:pt>
                <c:pt idx="8107">
                  <c:v>0.18806899055683299</c:v>
                </c:pt>
                <c:pt idx="8108">
                  <c:v>0.188098845615362</c:v>
                </c:pt>
                <c:pt idx="8109">
                  <c:v>0.18814200011547599</c:v>
                </c:pt>
                <c:pt idx="8110">
                  <c:v>0.18842033514132001</c:v>
                </c:pt>
                <c:pt idx="8111">
                  <c:v>0.18845238292124</c:v>
                </c:pt>
                <c:pt idx="8112">
                  <c:v>0.188478854795296</c:v>
                </c:pt>
                <c:pt idx="8113">
                  <c:v>0.18848421261645701</c:v>
                </c:pt>
                <c:pt idx="8114">
                  <c:v>0.18852068852477999</c:v>
                </c:pt>
                <c:pt idx="8115">
                  <c:v>0.18860120601796801</c:v>
                </c:pt>
                <c:pt idx="8116">
                  <c:v>0.188838828549099</c:v>
                </c:pt>
                <c:pt idx="8117">
                  <c:v>0.18897211311074499</c:v>
                </c:pt>
                <c:pt idx="8118">
                  <c:v>0.189012619938391</c:v>
                </c:pt>
                <c:pt idx="8119">
                  <c:v>0.18911685365890299</c:v>
                </c:pt>
                <c:pt idx="8120">
                  <c:v>0.18927411561915899</c:v>
                </c:pt>
                <c:pt idx="8121">
                  <c:v>0.18930725705735299</c:v>
                </c:pt>
                <c:pt idx="8122">
                  <c:v>0.189397676537433</c:v>
                </c:pt>
                <c:pt idx="8123">
                  <c:v>0.18965531458767701</c:v>
                </c:pt>
                <c:pt idx="8124">
                  <c:v>0.18967962311580699</c:v>
                </c:pt>
                <c:pt idx="8125">
                  <c:v>0.18971529665092701</c:v>
                </c:pt>
                <c:pt idx="8126">
                  <c:v>0.18988398838943399</c:v>
                </c:pt>
                <c:pt idx="8127">
                  <c:v>0.18991628215493001</c:v>
                </c:pt>
                <c:pt idx="8128">
                  <c:v>0.18998165731318301</c:v>
                </c:pt>
                <c:pt idx="8129">
                  <c:v>0.19025322465070699</c:v>
                </c:pt>
                <c:pt idx="8130">
                  <c:v>0.19030785339418799</c:v>
                </c:pt>
                <c:pt idx="8131">
                  <c:v>0.19033838808536499</c:v>
                </c:pt>
                <c:pt idx="8132">
                  <c:v>0.190484260364124</c:v>
                </c:pt>
                <c:pt idx="8133">
                  <c:v>0.190587106160819</c:v>
                </c:pt>
                <c:pt idx="8134">
                  <c:v>0.19063503613384999</c:v>
                </c:pt>
                <c:pt idx="8135">
                  <c:v>0.190735072052726</c:v>
                </c:pt>
                <c:pt idx="8136">
                  <c:v>0.19093874147317</c:v>
                </c:pt>
                <c:pt idx="8137">
                  <c:v>0.190945555999253</c:v>
                </c:pt>
                <c:pt idx="8138">
                  <c:v>0.191004378798727</c:v>
                </c:pt>
                <c:pt idx="8139">
                  <c:v>0.191004981946509</c:v>
                </c:pt>
                <c:pt idx="8140">
                  <c:v>0.191080028385234</c:v>
                </c:pt>
                <c:pt idx="8141">
                  <c:v>0.19114130855693101</c:v>
                </c:pt>
                <c:pt idx="8142">
                  <c:v>0.19146334581697999</c:v>
                </c:pt>
                <c:pt idx="8143">
                  <c:v>0.19148135123153401</c:v>
                </c:pt>
                <c:pt idx="8144">
                  <c:v>0.191537963032411</c:v>
                </c:pt>
                <c:pt idx="8145">
                  <c:v>0.19176419459593799</c:v>
                </c:pt>
                <c:pt idx="8146">
                  <c:v>0.191791561121742</c:v>
                </c:pt>
                <c:pt idx="8147">
                  <c:v>0.191837865160777</c:v>
                </c:pt>
                <c:pt idx="8148">
                  <c:v>0.19209604477509801</c:v>
                </c:pt>
                <c:pt idx="8149">
                  <c:v>0.192174902108186</c:v>
                </c:pt>
                <c:pt idx="8150">
                  <c:v>0.19222032461160099</c:v>
                </c:pt>
                <c:pt idx="8151">
                  <c:v>0.19235983851831401</c:v>
                </c:pt>
                <c:pt idx="8152">
                  <c:v>0.192521733697503</c:v>
                </c:pt>
                <c:pt idx="8153">
                  <c:v>0.192555818745556</c:v>
                </c:pt>
                <c:pt idx="8154">
                  <c:v>0.19261470475855</c:v>
                </c:pt>
                <c:pt idx="8155">
                  <c:v>0.192850183229893</c:v>
                </c:pt>
                <c:pt idx="8156">
                  <c:v>0.19287564395926801</c:v>
                </c:pt>
                <c:pt idx="8157">
                  <c:v>0.19290750838505599</c:v>
                </c:pt>
                <c:pt idx="8158">
                  <c:v>0.19315139402169601</c:v>
                </c:pt>
                <c:pt idx="8159">
                  <c:v>0.193195087796387</c:v>
                </c:pt>
                <c:pt idx="8160">
                  <c:v>0.19324267321887101</c:v>
                </c:pt>
                <c:pt idx="8161">
                  <c:v>0.193511471617966</c:v>
                </c:pt>
                <c:pt idx="8162">
                  <c:v>0.19354208046570401</c:v>
                </c:pt>
                <c:pt idx="8163">
                  <c:v>0.193592641114567</c:v>
                </c:pt>
                <c:pt idx="8164">
                  <c:v>0.19358779016571701</c:v>
                </c:pt>
                <c:pt idx="8165">
                  <c:v>0.19362764576605099</c:v>
                </c:pt>
                <c:pt idx="8166">
                  <c:v>0.193697470201489</c:v>
                </c:pt>
                <c:pt idx="8167">
                  <c:v>0.19387781786887501</c:v>
                </c:pt>
                <c:pt idx="8168">
                  <c:v>0.1940419668875</c:v>
                </c:pt>
                <c:pt idx="8169">
                  <c:v>0.19411608817366299</c:v>
                </c:pt>
                <c:pt idx="8170">
                  <c:v>0.194159756167786</c:v>
                </c:pt>
                <c:pt idx="8171">
                  <c:v>0.194376687206678</c:v>
                </c:pt>
                <c:pt idx="8172">
                  <c:v>0.19443981506740199</c:v>
                </c:pt>
                <c:pt idx="8173">
                  <c:v>0.19445634980858001</c:v>
                </c:pt>
                <c:pt idx="8174">
                  <c:v>0.194757311212095</c:v>
                </c:pt>
                <c:pt idx="8175">
                  <c:v>0.19477688920839301</c:v>
                </c:pt>
                <c:pt idx="8176">
                  <c:v>0.19482874982835099</c:v>
                </c:pt>
                <c:pt idx="8177">
                  <c:v>0.19497336858573</c:v>
                </c:pt>
                <c:pt idx="8178">
                  <c:v>0.19504153778931699</c:v>
                </c:pt>
                <c:pt idx="8179">
                  <c:v>0.195124635705723</c:v>
                </c:pt>
                <c:pt idx="8180">
                  <c:v>0.19533258428176201</c:v>
                </c:pt>
                <c:pt idx="8181">
                  <c:v>0.195431363070383</c:v>
                </c:pt>
                <c:pt idx="8182">
                  <c:v>0.19549200482045501</c:v>
                </c:pt>
                <c:pt idx="8183">
                  <c:v>0.195632611478988</c:v>
                </c:pt>
                <c:pt idx="8184">
                  <c:v>0.195769678413246</c:v>
                </c:pt>
                <c:pt idx="8185">
                  <c:v>0.19579518415654501</c:v>
                </c:pt>
                <c:pt idx="8186">
                  <c:v>0.19588689063675699</c:v>
                </c:pt>
                <c:pt idx="8187">
                  <c:v>0.196119181113318</c:v>
                </c:pt>
                <c:pt idx="8188">
                  <c:v>0.19614002046485701</c:v>
                </c:pt>
                <c:pt idx="8189">
                  <c:v>0.19618394412100301</c:v>
                </c:pt>
                <c:pt idx="8190">
                  <c:v>0.19618148768010099</c:v>
                </c:pt>
                <c:pt idx="8191">
                  <c:v>0.196247393498197</c:v>
                </c:pt>
                <c:pt idx="8192">
                  <c:v>0.19631123046080201</c:v>
                </c:pt>
                <c:pt idx="8193">
                  <c:v>0.196631846406185</c:v>
                </c:pt>
                <c:pt idx="8194">
                  <c:v>0.19665493443608201</c:v>
                </c:pt>
                <c:pt idx="8195">
                  <c:v>0.1967304488644</c:v>
                </c:pt>
                <c:pt idx="8196">
                  <c:v>0.19689510234941901</c:v>
                </c:pt>
                <c:pt idx="8197">
                  <c:v>0.19701139264119</c:v>
                </c:pt>
                <c:pt idx="8198">
                  <c:v>0.19706426607444799</c:v>
                </c:pt>
                <c:pt idx="8199">
                  <c:v>0.19722809052715601</c:v>
                </c:pt>
                <c:pt idx="8200">
                  <c:v>0.197392877424135</c:v>
                </c:pt>
                <c:pt idx="8201">
                  <c:v>0.197445415736485</c:v>
                </c:pt>
                <c:pt idx="8202">
                  <c:v>0.19750973659877999</c:v>
                </c:pt>
                <c:pt idx="8203">
                  <c:v>0.19773304664219299</c:v>
                </c:pt>
                <c:pt idx="8204">
                  <c:v>0.19775365347353099</c:v>
                </c:pt>
                <c:pt idx="8205">
                  <c:v>0.19781956216320401</c:v>
                </c:pt>
                <c:pt idx="8206">
                  <c:v>0.19812039091872599</c:v>
                </c:pt>
                <c:pt idx="8207">
                  <c:v>0.19814579157779499</c:v>
                </c:pt>
                <c:pt idx="8208">
                  <c:v>0.198199683722728</c:v>
                </c:pt>
                <c:pt idx="8209">
                  <c:v>0.198406628565861</c:v>
                </c:pt>
                <c:pt idx="8210">
                  <c:v>0.19845799682661799</c:v>
                </c:pt>
                <c:pt idx="8211">
                  <c:v>0.19848258032773899</c:v>
                </c:pt>
                <c:pt idx="8212">
                  <c:v>0.198684190089503</c:v>
                </c:pt>
                <c:pt idx="8213">
                  <c:v>0.19881218081961</c:v>
                </c:pt>
                <c:pt idx="8214">
                  <c:v>0.19887041269491099</c:v>
                </c:pt>
                <c:pt idx="8215">
                  <c:v>0.19888895719001601</c:v>
                </c:pt>
                <c:pt idx="8216">
                  <c:v>0.19891793304122901</c:v>
                </c:pt>
                <c:pt idx="8217">
                  <c:v>0.19898527410502101</c:v>
                </c:pt>
                <c:pt idx="8218">
                  <c:v>0.19908805742549299</c:v>
                </c:pt>
                <c:pt idx="8219">
                  <c:v>0.19938060664571799</c:v>
                </c:pt>
                <c:pt idx="8220">
                  <c:v>0.19942994858138199</c:v>
                </c:pt>
                <c:pt idx="8221">
                  <c:v>0.19951015384867599</c:v>
                </c:pt>
                <c:pt idx="8222">
                  <c:v>0.19976474872479699</c:v>
                </c:pt>
                <c:pt idx="8223">
                  <c:v>0.19979285599096899</c:v>
                </c:pt>
                <c:pt idx="8224">
                  <c:v>0.199833701686703</c:v>
                </c:pt>
                <c:pt idx="8225">
                  <c:v>0.200111020302642</c:v>
                </c:pt>
                <c:pt idx="8226">
                  <c:v>0.20015940978191701</c:v>
                </c:pt>
                <c:pt idx="8227">
                  <c:v>0.20021755454728701</c:v>
                </c:pt>
                <c:pt idx="8228">
                  <c:v>0.20035238269095601</c:v>
                </c:pt>
                <c:pt idx="8229">
                  <c:v>0.20043022379589501</c:v>
                </c:pt>
                <c:pt idx="8230">
                  <c:v>0.200512599277621</c:v>
                </c:pt>
                <c:pt idx="8231">
                  <c:v>0.20065710297785599</c:v>
                </c:pt>
                <c:pt idx="8232">
                  <c:v>0.200848796172066</c:v>
                </c:pt>
                <c:pt idx="8233">
                  <c:v>0.200878199500343</c:v>
                </c:pt>
                <c:pt idx="8234">
                  <c:v>0.20098151639103801</c:v>
                </c:pt>
                <c:pt idx="8235">
                  <c:v>0.20118080847896699</c:v>
                </c:pt>
                <c:pt idx="8236">
                  <c:v>0.20123064021269399</c:v>
                </c:pt>
                <c:pt idx="8237">
                  <c:v>0.20129214351375899</c:v>
                </c:pt>
                <c:pt idx="8238">
                  <c:v>0.20156384725123599</c:v>
                </c:pt>
                <c:pt idx="8239">
                  <c:v>0.20161140958467999</c:v>
                </c:pt>
                <c:pt idx="8240">
                  <c:v>0.201669049061214</c:v>
                </c:pt>
                <c:pt idx="8241">
                  <c:v>0.20165815499300599</c:v>
                </c:pt>
                <c:pt idx="8242">
                  <c:v>0.20176222198642699</c:v>
                </c:pt>
                <c:pt idx="8243">
                  <c:v>0.201822560280561</c:v>
                </c:pt>
                <c:pt idx="8244">
                  <c:v>0.202087692683562</c:v>
                </c:pt>
                <c:pt idx="8245">
                  <c:v>0.20221046117755301</c:v>
                </c:pt>
                <c:pt idx="8246">
                  <c:v>0.20226159893597101</c:v>
                </c:pt>
                <c:pt idx="8247">
                  <c:v>0.202424102773268</c:v>
                </c:pt>
                <c:pt idx="8248">
                  <c:v>0.20258255458126401</c:v>
                </c:pt>
                <c:pt idx="8249">
                  <c:v>0.202633170954262</c:v>
                </c:pt>
                <c:pt idx="8250">
                  <c:v>0.20274512834536501</c:v>
                </c:pt>
                <c:pt idx="8251">
                  <c:v>0.202979774059106</c:v>
                </c:pt>
                <c:pt idx="8252">
                  <c:v>0.20301462228720299</c:v>
                </c:pt>
                <c:pt idx="8253">
                  <c:v>0.20310305470290199</c:v>
                </c:pt>
                <c:pt idx="8254">
                  <c:v>0.20337944330336999</c:v>
                </c:pt>
                <c:pt idx="8255">
                  <c:v>0.203435770546396</c:v>
                </c:pt>
                <c:pt idx="8256">
                  <c:v>0.203482777811587</c:v>
                </c:pt>
                <c:pt idx="8257">
                  <c:v>0.203768662332246</c:v>
                </c:pt>
                <c:pt idx="8258">
                  <c:v>0.20382702172112899</c:v>
                </c:pt>
                <c:pt idx="8259">
                  <c:v>0.20386967738159001</c:v>
                </c:pt>
                <c:pt idx="8260">
                  <c:v>0.20406820881180401</c:v>
                </c:pt>
                <c:pt idx="8261">
                  <c:v>0.20414740561197101</c:v>
                </c:pt>
                <c:pt idx="8262">
                  <c:v>0.20419285764607201</c:v>
                </c:pt>
                <c:pt idx="8263">
                  <c:v>0.20436682311507501</c:v>
                </c:pt>
                <c:pt idx="8264">
                  <c:v>0.20456207124516301</c:v>
                </c:pt>
                <c:pt idx="8265">
                  <c:v>0.20461824450952201</c:v>
                </c:pt>
                <c:pt idx="8266">
                  <c:v>0.20467734290286799</c:v>
                </c:pt>
                <c:pt idx="8267">
                  <c:v>0.204678767360746</c:v>
                </c:pt>
                <c:pt idx="8268">
                  <c:v>0.20478591866170301</c:v>
                </c:pt>
                <c:pt idx="8269">
                  <c:v>0.20485957975809699</c:v>
                </c:pt>
                <c:pt idx="8270">
                  <c:v>0.205181835141653</c:v>
                </c:pt>
                <c:pt idx="8271">
                  <c:v>0.205244395959501</c:v>
                </c:pt>
                <c:pt idx="8272">
                  <c:v>0.20535642832207099</c:v>
                </c:pt>
                <c:pt idx="8273">
                  <c:v>0.20557163003831999</c:v>
                </c:pt>
                <c:pt idx="8274">
                  <c:v>0.205640844319393</c:v>
                </c:pt>
                <c:pt idx="8275">
                  <c:v>0.205668316300337</c:v>
                </c:pt>
                <c:pt idx="8276">
                  <c:v>0.20590833206905501</c:v>
                </c:pt>
                <c:pt idx="8277">
                  <c:v>0.206038380918285</c:v>
                </c:pt>
                <c:pt idx="8278">
                  <c:v>0.20609281112556899</c:v>
                </c:pt>
                <c:pt idx="8279">
                  <c:v>0.20618704380467401</c:v>
                </c:pt>
                <c:pt idx="8280">
                  <c:v>0.20631595406060299</c:v>
                </c:pt>
                <c:pt idx="8281">
                  <c:v>0.20638320160408799</c:v>
                </c:pt>
                <c:pt idx="8282">
                  <c:v>0.20647162462895099</c:v>
                </c:pt>
                <c:pt idx="8283">
                  <c:v>0.206774035701528</c:v>
                </c:pt>
                <c:pt idx="8284">
                  <c:v>0.206800570866713</c:v>
                </c:pt>
                <c:pt idx="8285">
                  <c:v>0.20689367976350101</c:v>
                </c:pt>
                <c:pt idx="8286">
                  <c:v>0.20718270144425199</c:v>
                </c:pt>
                <c:pt idx="8287">
                  <c:v>0.20722040681478801</c:v>
                </c:pt>
                <c:pt idx="8288">
                  <c:v>0.20725451526232</c:v>
                </c:pt>
                <c:pt idx="8289">
                  <c:v>0.207578432746231</c:v>
                </c:pt>
                <c:pt idx="8290">
                  <c:v>0.207629000302403</c:v>
                </c:pt>
                <c:pt idx="8291">
                  <c:v>0.20768829186757301</c:v>
                </c:pt>
                <c:pt idx="8292">
                  <c:v>0.20773950040650799</c:v>
                </c:pt>
                <c:pt idx="8293">
                  <c:v>0.20780402817763299</c:v>
                </c:pt>
                <c:pt idx="8294">
                  <c:v>0.20789922804882099</c:v>
                </c:pt>
                <c:pt idx="8295">
                  <c:v>0.208109338612604</c:v>
                </c:pt>
                <c:pt idx="8296">
                  <c:v>0.20832788253513401</c:v>
                </c:pt>
                <c:pt idx="8297">
                  <c:v>0.20839435506301501</c:v>
                </c:pt>
                <c:pt idx="8298">
                  <c:v>0.20848656500068799</c:v>
                </c:pt>
                <c:pt idx="8299">
                  <c:v>0.20869842303606301</c:v>
                </c:pt>
                <c:pt idx="8300">
                  <c:v>0.20878122389937301</c:v>
                </c:pt>
                <c:pt idx="8301">
                  <c:v>0.20887695648707399</c:v>
                </c:pt>
                <c:pt idx="8302">
                  <c:v>0.20921085619678001</c:v>
                </c:pt>
                <c:pt idx="8303">
                  <c:v>0.209244705659026</c:v>
                </c:pt>
                <c:pt idx="8304">
                  <c:v>0.20930573825413901</c:v>
                </c:pt>
                <c:pt idx="8305">
                  <c:v>0.209557532177617</c:v>
                </c:pt>
                <c:pt idx="8306">
                  <c:v>0.20965200134863399</c:v>
                </c:pt>
                <c:pt idx="8307">
                  <c:v>0.20967380143702</c:v>
                </c:pt>
                <c:pt idx="8308">
                  <c:v>0.20989880889343601</c:v>
                </c:pt>
                <c:pt idx="8309">
                  <c:v>0.21003649143191599</c:v>
                </c:pt>
                <c:pt idx="8310">
                  <c:v>0.21009071675749999</c:v>
                </c:pt>
                <c:pt idx="8311">
                  <c:v>0.21026245830580501</c:v>
                </c:pt>
                <c:pt idx="8312">
                  <c:v>0.210456615779548</c:v>
                </c:pt>
                <c:pt idx="8313">
                  <c:v>0.21052898908965201</c:v>
                </c:pt>
                <c:pt idx="8314">
                  <c:v>0.210600431620453</c:v>
                </c:pt>
                <c:pt idx="8315">
                  <c:v>0.21089273109100701</c:v>
                </c:pt>
                <c:pt idx="8316">
                  <c:v>0.21094560623168901</c:v>
                </c:pt>
                <c:pt idx="8317">
                  <c:v>0.21099482662975699</c:v>
                </c:pt>
                <c:pt idx="8318">
                  <c:v>0.210992553426573</c:v>
                </c:pt>
                <c:pt idx="8319">
                  <c:v>0.21112748049199401</c:v>
                </c:pt>
                <c:pt idx="8320">
                  <c:v>0.21125762995021799</c:v>
                </c:pt>
                <c:pt idx="8321">
                  <c:v>0.21156206067340999</c:v>
                </c:pt>
                <c:pt idx="8322">
                  <c:v>0.21162092095861801</c:v>
                </c:pt>
                <c:pt idx="8323">
                  <c:v>0.21168494690209599</c:v>
                </c:pt>
                <c:pt idx="8324">
                  <c:v>0.21190424752421499</c:v>
                </c:pt>
                <c:pt idx="8325">
                  <c:v>0.21204597417575499</c:v>
                </c:pt>
                <c:pt idx="8326">
                  <c:v>0.21211805380880799</c:v>
                </c:pt>
                <c:pt idx="8327">
                  <c:v>0.21229135894703999</c:v>
                </c:pt>
                <c:pt idx="8328">
                  <c:v>0.21249660348643301</c:v>
                </c:pt>
                <c:pt idx="8329">
                  <c:v>0.21256164465544899</c:v>
                </c:pt>
                <c:pt idx="8330">
                  <c:v>0.212663584913836</c:v>
                </c:pt>
                <c:pt idx="8331">
                  <c:v>0.212868891415668</c:v>
                </c:pt>
                <c:pt idx="8332">
                  <c:v>0.21291898951555199</c:v>
                </c:pt>
                <c:pt idx="8333">
                  <c:v>0.21300286869518301</c:v>
                </c:pt>
                <c:pt idx="8334">
                  <c:v>0.21335014336121499</c:v>
                </c:pt>
                <c:pt idx="8335">
                  <c:v>0.21340881086265001</c:v>
                </c:pt>
                <c:pt idx="8336">
                  <c:v>0.21349738677963501</c:v>
                </c:pt>
                <c:pt idx="8337">
                  <c:v>0.21371787988270199</c:v>
                </c:pt>
                <c:pt idx="8338">
                  <c:v>0.21376215751903699</c:v>
                </c:pt>
                <c:pt idx="8339">
                  <c:v>0.213860010107358</c:v>
                </c:pt>
                <c:pt idx="8340">
                  <c:v>0.214101770116636</c:v>
                </c:pt>
                <c:pt idx="8341">
                  <c:v>0.21422601793892501</c:v>
                </c:pt>
                <c:pt idx="8342">
                  <c:v>0.214305959719543</c:v>
                </c:pt>
                <c:pt idx="8343">
                  <c:v>0.214363862217093</c:v>
                </c:pt>
                <c:pt idx="8344">
                  <c:v>0.214433855454747</c:v>
                </c:pt>
                <c:pt idx="8345">
                  <c:v>0.21454865694977299</c:v>
                </c:pt>
                <c:pt idx="8346">
                  <c:v>0.21469471914072799</c:v>
                </c:pt>
                <c:pt idx="8347">
                  <c:v>0.215005585147689</c:v>
                </c:pt>
                <c:pt idx="8348">
                  <c:v>0.215063672357548</c:v>
                </c:pt>
                <c:pt idx="8349">
                  <c:v>0.21516884607262801</c:v>
                </c:pt>
                <c:pt idx="8350">
                  <c:v>0.215419483681519</c:v>
                </c:pt>
                <c:pt idx="8351">
                  <c:v>0.21546201764916301</c:v>
                </c:pt>
                <c:pt idx="8352">
                  <c:v>0.21557734487578301</c:v>
                </c:pt>
                <c:pt idx="8353">
                  <c:v>0.215854611713438</c:v>
                </c:pt>
                <c:pt idx="8354">
                  <c:v>0.215962029993534</c:v>
                </c:pt>
                <c:pt idx="8355">
                  <c:v>0.21601730786884701</c:v>
                </c:pt>
                <c:pt idx="8356">
                  <c:v>0.216243929307286</c:v>
                </c:pt>
                <c:pt idx="8357">
                  <c:v>0.216389305501555</c:v>
                </c:pt>
                <c:pt idx="8358">
                  <c:v>0.21646114454294099</c:v>
                </c:pt>
                <c:pt idx="8359">
                  <c:v>0.21663368827042501</c:v>
                </c:pt>
                <c:pt idx="8360">
                  <c:v>0.216846772081528</c:v>
                </c:pt>
                <c:pt idx="8361">
                  <c:v>0.216901322128251</c:v>
                </c:pt>
                <c:pt idx="8362">
                  <c:v>0.21701274478497601</c:v>
                </c:pt>
                <c:pt idx="8363">
                  <c:v>0.217239447714138</c:v>
                </c:pt>
                <c:pt idx="8364">
                  <c:v>0.217313793953509</c:v>
                </c:pt>
                <c:pt idx="8365">
                  <c:v>0.21738505712710199</c:v>
                </c:pt>
                <c:pt idx="8366">
                  <c:v>0.21773491419541199</c:v>
                </c:pt>
                <c:pt idx="8367">
                  <c:v>0.217752581307043</c:v>
                </c:pt>
                <c:pt idx="8368">
                  <c:v>0.21786744659766499</c:v>
                </c:pt>
                <c:pt idx="8369">
                  <c:v>0.217866286402568</c:v>
                </c:pt>
                <c:pt idx="8370">
                  <c:v>0.21797516282337401</c:v>
                </c:pt>
                <c:pt idx="8371">
                  <c:v>0.21810923912562399</c:v>
                </c:pt>
                <c:pt idx="8372">
                  <c:v>0.21838127449154701</c:v>
                </c:pt>
                <c:pt idx="8373">
                  <c:v>0.21854437515139399</c:v>
                </c:pt>
                <c:pt idx="8374">
                  <c:v>0.21863602156129899</c:v>
                </c:pt>
                <c:pt idx="8375">
                  <c:v>0.21879892563447201</c:v>
                </c:pt>
                <c:pt idx="8376">
                  <c:v>0.21898905296499399</c:v>
                </c:pt>
                <c:pt idx="8377">
                  <c:v>0.21908659891535801</c:v>
                </c:pt>
                <c:pt idx="8378">
                  <c:v>0.219201064047713</c:v>
                </c:pt>
                <c:pt idx="8379">
                  <c:v>0.21945164445787599</c:v>
                </c:pt>
                <c:pt idx="8380">
                  <c:v>0.219557742500961</c:v>
                </c:pt>
                <c:pt idx="8381">
                  <c:v>0.219636522843252</c:v>
                </c:pt>
                <c:pt idx="8382">
                  <c:v>0.21983674633143299</c:v>
                </c:pt>
                <c:pt idx="8383">
                  <c:v>0.219902072489882</c:v>
                </c:pt>
                <c:pt idx="8384">
                  <c:v>0.220010901025185</c:v>
                </c:pt>
                <c:pt idx="8385">
                  <c:v>0.220320044085382</c:v>
                </c:pt>
                <c:pt idx="8386">
                  <c:v>0.22039095537426501</c:v>
                </c:pt>
                <c:pt idx="8387">
                  <c:v>0.22047369981494999</c:v>
                </c:pt>
                <c:pt idx="8388">
                  <c:v>0.22070177396138399</c:v>
                </c:pt>
                <c:pt idx="8389">
                  <c:v>0.22082312366304299</c:v>
                </c:pt>
                <c:pt idx="8390">
                  <c:v>0.22089854084576099</c:v>
                </c:pt>
                <c:pt idx="8391">
                  <c:v>0.22109144576825199</c:v>
                </c:pt>
                <c:pt idx="8392">
                  <c:v>0.22129149052003999</c:v>
                </c:pt>
                <c:pt idx="8393">
                  <c:v>0.22137162632619201</c:v>
                </c:pt>
                <c:pt idx="8394">
                  <c:v>0.22144583317761499</c:v>
                </c:pt>
                <c:pt idx="8395">
                  <c:v>0.221484078482414</c:v>
                </c:pt>
                <c:pt idx="8396">
                  <c:v>0.22158952709287399</c:v>
                </c:pt>
                <c:pt idx="8397">
                  <c:v>0.22171802360874901</c:v>
                </c:pt>
                <c:pt idx="8398">
                  <c:v>0.22207189134011601</c:v>
                </c:pt>
                <c:pt idx="8399">
                  <c:v>0.22214361101699301</c:v>
                </c:pt>
                <c:pt idx="8400">
                  <c:v>0.22226565983146301</c:v>
                </c:pt>
                <c:pt idx="8401">
                  <c:v>0.222518360552688</c:v>
                </c:pt>
                <c:pt idx="8402">
                  <c:v>0.22258098470047</c:v>
                </c:pt>
                <c:pt idx="8403">
                  <c:v>0.22268788819201199</c:v>
                </c:pt>
                <c:pt idx="8404">
                  <c:v>0.22296266816556301</c:v>
                </c:pt>
                <c:pt idx="8405">
                  <c:v>0.22311204733947901</c:v>
                </c:pt>
                <c:pt idx="8406">
                  <c:v>0.223189034344007</c:v>
                </c:pt>
                <c:pt idx="8407">
                  <c:v>0.22334317824182301</c:v>
                </c:pt>
                <c:pt idx="8408">
                  <c:v>0.22359132929705</c:v>
                </c:pt>
                <c:pt idx="8409">
                  <c:v>0.223654176574199</c:v>
                </c:pt>
                <c:pt idx="8410">
                  <c:v>0.22379404725506799</c:v>
                </c:pt>
                <c:pt idx="8411">
                  <c:v>0.22407101273226199</c:v>
                </c:pt>
                <c:pt idx="8412">
                  <c:v>0.224115096963942</c:v>
                </c:pt>
                <c:pt idx="8413">
                  <c:v>0.22422115853987401</c:v>
                </c:pt>
                <c:pt idx="8414">
                  <c:v>0.224472686648368</c:v>
                </c:pt>
                <c:pt idx="8415">
                  <c:v>0.224537284734348</c:v>
                </c:pt>
                <c:pt idx="8416">
                  <c:v>0.224627683637664</c:v>
                </c:pt>
                <c:pt idx="8417">
                  <c:v>0.224915259362508</c:v>
                </c:pt>
                <c:pt idx="8418">
                  <c:v>0.224996305303647</c:v>
                </c:pt>
                <c:pt idx="8419">
                  <c:v>0.22506752059174001</c:v>
                </c:pt>
                <c:pt idx="8420">
                  <c:v>0.22512310611394501</c:v>
                </c:pt>
                <c:pt idx="8421">
                  <c:v>0.22521944794182899</c:v>
                </c:pt>
                <c:pt idx="8422">
                  <c:v>0.225357240065932</c:v>
                </c:pt>
                <c:pt idx="8423">
                  <c:v>0.22552739541667099</c:v>
                </c:pt>
                <c:pt idx="8424">
                  <c:v>0.22575156421711001</c:v>
                </c:pt>
                <c:pt idx="8425">
                  <c:v>0.22586401404502399</c:v>
                </c:pt>
                <c:pt idx="8426">
                  <c:v>0.22597471290888799</c:v>
                </c:pt>
                <c:pt idx="8427">
                  <c:v>0.226225437053168</c:v>
                </c:pt>
                <c:pt idx="8428">
                  <c:v>0.226330872314671</c:v>
                </c:pt>
                <c:pt idx="8429">
                  <c:v>0.22644377872347701</c:v>
                </c:pt>
                <c:pt idx="8430">
                  <c:v>0.22677087240541799</c:v>
                </c:pt>
                <c:pt idx="8431">
                  <c:v>0.226861322555096</c:v>
                </c:pt>
                <c:pt idx="8432">
                  <c:v>0.226932341267954</c:v>
                </c:pt>
                <c:pt idx="8433">
                  <c:v>0.227170279964723</c:v>
                </c:pt>
                <c:pt idx="8434">
                  <c:v>0.227251662311311</c:v>
                </c:pt>
                <c:pt idx="8435">
                  <c:v>0.22735702197668001</c:v>
                </c:pt>
                <c:pt idx="8436">
                  <c:v>0.22761054003300701</c:v>
                </c:pt>
                <c:pt idx="8437">
                  <c:v>0.22775620742079999</c:v>
                </c:pt>
                <c:pt idx="8438">
                  <c:v>0.22785100752177201</c:v>
                </c:pt>
                <c:pt idx="8439">
                  <c:v>0.22802581343178899</c:v>
                </c:pt>
                <c:pt idx="8440">
                  <c:v>0.22819308990923001</c:v>
                </c:pt>
                <c:pt idx="8441">
                  <c:v>0.22828289004973901</c:v>
                </c:pt>
                <c:pt idx="8442">
                  <c:v>0.22841978895788301</c:v>
                </c:pt>
                <c:pt idx="8443">
                  <c:v>0.22873687092214801</c:v>
                </c:pt>
                <c:pt idx="8444">
                  <c:v>0.228824943381672</c:v>
                </c:pt>
                <c:pt idx="8445">
                  <c:v>0.228890667824695</c:v>
                </c:pt>
                <c:pt idx="8446">
                  <c:v>0.22891509851130301</c:v>
                </c:pt>
                <c:pt idx="8447">
                  <c:v>0.22903604068172401</c:v>
                </c:pt>
                <c:pt idx="8448">
                  <c:v>0.229169062882041</c:v>
                </c:pt>
                <c:pt idx="8449">
                  <c:v>0.22949064600591701</c:v>
                </c:pt>
                <c:pt idx="8450">
                  <c:v>0.22960240098958101</c:v>
                </c:pt>
                <c:pt idx="8451">
                  <c:v>0.229731417261063</c:v>
                </c:pt>
                <c:pt idx="8452">
                  <c:v>0.229949258811151</c:v>
                </c:pt>
                <c:pt idx="8453">
                  <c:v>0.23008655725667901</c:v>
                </c:pt>
                <c:pt idx="8454">
                  <c:v>0.230188970686867</c:v>
                </c:pt>
                <c:pt idx="8455">
                  <c:v>0.23039286832014699</c:v>
                </c:pt>
                <c:pt idx="8456">
                  <c:v>0.23060781563011301</c:v>
                </c:pt>
                <c:pt idx="8457">
                  <c:v>0.23069883401815999</c:v>
                </c:pt>
                <c:pt idx="8458">
                  <c:v>0.230835968007643</c:v>
                </c:pt>
                <c:pt idx="8459">
                  <c:v>0.23111468204297</c:v>
                </c:pt>
                <c:pt idx="8460">
                  <c:v>0.23120073135942201</c:v>
                </c:pt>
                <c:pt idx="8461">
                  <c:v>0.23129688234378901</c:v>
                </c:pt>
                <c:pt idx="8462">
                  <c:v>0.231645510454351</c:v>
                </c:pt>
                <c:pt idx="8463">
                  <c:v>0.23168959398753899</c:v>
                </c:pt>
                <c:pt idx="8464">
                  <c:v>0.23179700388573099</c:v>
                </c:pt>
                <c:pt idx="8465">
                  <c:v>0.23208328623634999</c:v>
                </c:pt>
                <c:pt idx="8466">
                  <c:v>0.23213750178304801</c:v>
                </c:pt>
                <c:pt idx="8467">
                  <c:v>0.232267345922688</c:v>
                </c:pt>
                <c:pt idx="8468">
                  <c:v>0.23250421105573499</c:v>
                </c:pt>
                <c:pt idx="8469">
                  <c:v>0.232678276331474</c:v>
                </c:pt>
                <c:pt idx="8470">
                  <c:v>0.23278661545676399</c:v>
                </c:pt>
                <c:pt idx="8471">
                  <c:v>0.23283145522388299</c:v>
                </c:pt>
                <c:pt idx="8472">
                  <c:v>0.23293209471739801</c:v>
                </c:pt>
                <c:pt idx="8473">
                  <c:v>0.23303877407064</c:v>
                </c:pt>
                <c:pt idx="8474">
                  <c:v>0.23321979236789001</c:v>
                </c:pt>
                <c:pt idx="8475">
                  <c:v>0.233539065967002</c:v>
                </c:pt>
                <c:pt idx="8476">
                  <c:v>0.23364643248108399</c:v>
                </c:pt>
                <c:pt idx="8477">
                  <c:v>0.23375150995949801</c:v>
                </c:pt>
                <c:pt idx="8478">
                  <c:v>0.23401674907654399</c:v>
                </c:pt>
                <c:pt idx="8479">
                  <c:v>0.23413078820643299</c:v>
                </c:pt>
                <c:pt idx="8480">
                  <c:v>0.23420197625333999</c:v>
                </c:pt>
                <c:pt idx="8481">
                  <c:v>0.23453820132029499</c:v>
                </c:pt>
                <c:pt idx="8482">
                  <c:v>0.234630487704027</c:v>
                </c:pt>
                <c:pt idx="8483">
                  <c:v>0.234723397841056</c:v>
                </c:pt>
                <c:pt idx="8484">
                  <c:v>0.234871528014894</c:v>
                </c:pt>
                <c:pt idx="8485">
                  <c:v>0.23503639604144699</c:v>
                </c:pt>
                <c:pt idx="8486">
                  <c:v>0.23513288401917501</c:v>
                </c:pt>
                <c:pt idx="8487">
                  <c:v>0.235328786506627</c:v>
                </c:pt>
                <c:pt idx="8488">
                  <c:v>0.23558235543447201</c:v>
                </c:pt>
                <c:pt idx="8489">
                  <c:v>0.23565483752948399</c:v>
                </c:pt>
                <c:pt idx="8490">
                  <c:v>0.235801134724169</c:v>
                </c:pt>
                <c:pt idx="8491">
                  <c:v>0.23606870595055199</c:v>
                </c:pt>
                <c:pt idx="8492">
                  <c:v>0.23616876228091499</c:v>
                </c:pt>
                <c:pt idx="8493">
                  <c:v>0.23628425613666401</c:v>
                </c:pt>
                <c:pt idx="8494">
                  <c:v>0.236630592883253</c:v>
                </c:pt>
                <c:pt idx="8495">
                  <c:v>0.23667425266466999</c:v>
                </c:pt>
                <c:pt idx="8496">
                  <c:v>0.23679352644830801</c:v>
                </c:pt>
                <c:pt idx="8497">
                  <c:v>0.23682701812746501</c:v>
                </c:pt>
                <c:pt idx="8498">
                  <c:v>0.23696023745772701</c:v>
                </c:pt>
                <c:pt idx="8499">
                  <c:v>0.23710546883133499</c:v>
                </c:pt>
                <c:pt idx="8500">
                  <c:v>0.23738118160205601</c:v>
                </c:pt>
                <c:pt idx="8501">
                  <c:v>0.23755668778903699</c:v>
                </c:pt>
                <c:pt idx="8502">
                  <c:v>0.23767736026396299</c:v>
                </c:pt>
                <c:pt idx="8503">
                  <c:v>0.23783148289657999</c:v>
                </c:pt>
                <c:pt idx="8504">
                  <c:v>0.23808984792170401</c:v>
                </c:pt>
                <c:pt idx="8505">
                  <c:v>0.23817393494149</c:v>
                </c:pt>
                <c:pt idx="8506">
                  <c:v>0.238317066337912</c:v>
                </c:pt>
                <c:pt idx="8507">
                  <c:v>0.238618942598501</c:v>
                </c:pt>
                <c:pt idx="8508">
                  <c:v>0.23870089681198101</c:v>
                </c:pt>
                <c:pt idx="8509">
                  <c:v>0.23882665159180699</c:v>
                </c:pt>
                <c:pt idx="8510">
                  <c:v>0.23915112375592201</c:v>
                </c:pt>
                <c:pt idx="8511">
                  <c:v>0.239212937342624</c:v>
                </c:pt>
                <c:pt idx="8512">
                  <c:v>0.23928455503967799</c:v>
                </c:pt>
                <c:pt idx="8513">
                  <c:v>0.239589367527514</c:v>
                </c:pt>
                <c:pt idx="8514">
                  <c:v>0.23971420216063599</c:v>
                </c:pt>
                <c:pt idx="8515">
                  <c:v>0.239802708228428</c:v>
                </c:pt>
                <c:pt idx="8516">
                  <c:v>0.24004848604090401</c:v>
                </c:pt>
                <c:pt idx="8517">
                  <c:v>0.24015010249179999</c:v>
                </c:pt>
                <c:pt idx="8518">
                  <c:v>0.240267435011143</c:v>
                </c:pt>
                <c:pt idx="8519">
                  <c:v>0.240469182686259</c:v>
                </c:pt>
                <c:pt idx="8520">
                  <c:v>0.24070707646508999</c:v>
                </c:pt>
                <c:pt idx="8521">
                  <c:v>0.24081052707818501</c:v>
                </c:pt>
                <c:pt idx="8522">
                  <c:v>0.24087486905045799</c:v>
                </c:pt>
                <c:pt idx="8523">
                  <c:v>0.24095483465740999</c:v>
                </c:pt>
                <c:pt idx="8524">
                  <c:v>0.24113963916897799</c:v>
                </c:pt>
                <c:pt idx="8525">
                  <c:v>0.24124974478036099</c:v>
                </c:pt>
                <c:pt idx="8526">
                  <c:v>0.24158688867464601</c:v>
                </c:pt>
                <c:pt idx="8527">
                  <c:v>0.241699451968694</c:v>
                </c:pt>
                <c:pt idx="8528">
                  <c:v>0.24177586310543001</c:v>
                </c:pt>
                <c:pt idx="8529">
                  <c:v>0.24208356890206401</c:v>
                </c:pt>
                <c:pt idx="8530">
                  <c:v>0.24217406365399399</c:v>
                </c:pt>
                <c:pt idx="8531">
                  <c:v>0.24228221147010601</c:v>
                </c:pt>
                <c:pt idx="8532">
                  <c:v>0.24258723668754001</c:v>
                </c:pt>
                <c:pt idx="8533">
                  <c:v>0.24275029854228</c:v>
                </c:pt>
                <c:pt idx="8534">
                  <c:v>0.242811653840665</c:v>
                </c:pt>
                <c:pt idx="8535">
                  <c:v>0.24296222595865499</c:v>
                </c:pt>
                <c:pt idx="8536">
                  <c:v>0.24314522398703201</c:v>
                </c:pt>
                <c:pt idx="8537">
                  <c:v>0.24324433303033199</c:v>
                </c:pt>
                <c:pt idx="8538">
                  <c:v>0.243400659155835</c:v>
                </c:pt>
                <c:pt idx="8539">
                  <c:v>0.24371545787594501</c:v>
                </c:pt>
                <c:pt idx="8540">
                  <c:v>0.243805853029091</c:v>
                </c:pt>
                <c:pt idx="8541">
                  <c:v>0.24389091483317299</c:v>
                </c:pt>
                <c:pt idx="8542">
                  <c:v>0.24420868620897301</c:v>
                </c:pt>
                <c:pt idx="8543">
                  <c:v>0.244290141466384</c:v>
                </c:pt>
                <c:pt idx="8544">
                  <c:v>0.24441159097477699</c:v>
                </c:pt>
                <c:pt idx="8545">
                  <c:v>0.244682744843884</c:v>
                </c:pt>
                <c:pt idx="8546">
                  <c:v>0.244797149362663</c:v>
                </c:pt>
                <c:pt idx="8547">
                  <c:v>0.24491005452970599</c:v>
                </c:pt>
                <c:pt idx="8548">
                  <c:v>0.24496218911372</c:v>
                </c:pt>
                <c:pt idx="8549">
                  <c:v>0.245040889518954</c:v>
                </c:pt>
                <c:pt idx="8550">
                  <c:v>0.24517560680396799</c:v>
                </c:pt>
                <c:pt idx="8551">
                  <c:v>0.24541439620467401</c:v>
                </c:pt>
                <c:pt idx="8552">
                  <c:v>0.245637958636507</c:v>
                </c:pt>
                <c:pt idx="8553">
                  <c:v>0.24576691646749699</c:v>
                </c:pt>
                <c:pt idx="8554">
                  <c:v>0.24588704993948299</c:v>
                </c:pt>
                <c:pt idx="8555">
                  <c:v>0.246139178673425</c:v>
                </c:pt>
                <c:pt idx="8556">
                  <c:v>0.24623427772894499</c:v>
                </c:pt>
                <c:pt idx="8557">
                  <c:v>0.24633065797388401</c:v>
                </c:pt>
                <c:pt idx="8558">
                  <c:v>0.24672826107901699</c:v>
                </c:pt>
                <c:pt idx="8559">
                  <c:v>0.24682388245128001</c:v>
                </c:pt>
                <c:pt idx="8560">
                  <c:v>0.24690392116705601</c:v>
                </c:pt>
                <c:pt idx="8561">
                  <c:v>0.24716366028102599</c:v>
                </c:pt>
                <c:pt idx="8562">
                  <c:v>0.24728057665439801</c:v>
                </c:pt>
                <c:pt idx="8563">
                  <c:v>0.24740226706489801</c:v>
                </c:pt>
                <c:pt idx="8564">
                  <c:v>0.24764423359495799</c:v>
                </c:pt>
                <c:pt idx="8565">
                  <c:v>0.24778315479246199</c:v>
                </c:pt>
                <c:pt idx="8566">
                  <c:v>0.247892507739986</c:v>
                </c:pt>
                <c:pt idx="8567">
                  <c:v>0.248080659424886</c:v>
                </c:pt>
                <c:pt idx="8568">
                  <c:v>0.24827890649127399</c:v>
                </c:pt>
                <c:pt idx="8569">
                  <c:v>0.248367640500267</c:v>
                </c:pt>
                <c:pt idx="8570">
                  <c:v>0.248462492988134</c:v>
                </c:pt>
                <c:pt idx="8571">
                  <c:v>0.24878116937664499</c:v>
                </c:pt>
                <c:pt idx="8572">
                  <c:v>0.248842157423497</c:v>
                </c:pt>
                <c:pt idx="8573">
                  <c:v>0.24894683109596299</c:v>
                </c:pt>
                <c:pt idx="8574">
                  <c:v>0.24899271805770701</c:v>
                </c:pt>
                <c:pt idx="8575">
                  <c:v>0.24909238788920099</c:v>
                </c:pt>
                <c:pt idx="8576">
                  <c:v>0.24921601040599201</c:v>
                </c:pt>
                <c:pt idx="8577">
                  <c:v>0.249577511412401</c:v>
                </c:pt>
                <c:pt idx="8578">
                  <c:v>0.24968927462274701</c:v>
                </c:pt>
                <c:pt idx="8579">
                  <c:v>0.24980982874209601</c:v>
                </c:pt>
                <c:pt idx="8580">
                  <c:v>0.25002583721652599</c:v>
                </c:pt>
                <c:pt idx="8581">
                  <c:v>0.25015585450455502</c:v>
                </c:pt>
                <c:pt idx="8582">
                  <c:v>0.25026718302008999</c:v>
                </c:pt>
                <c:pt idx="8583">
                  <c:v>0.25041693689611999</c:v>
                </c:pt>
                <c:pt idx="8584">
                  <c:v>0.25069001332546198</c:v>
                </c:pt>
                <c:pt idx="8585">
                  <c:v>0.25077886475870798</c:v>
                </c:pt>
                <c:pt idx="8586">
                  <c:v>0.25087211327627301</c:v>
                </c:pt>
                <c:pt idx="8587">
                  <c:v>0.25109944849585403</c:v>
                </c:pt>
                <c:pt idx="8588">
                  <c:v>0.25116711893820798</c:v>
                </c:pt>
                <c:pt idx="8589">
                  <c:v>0.25128656071140298</c:v>
                </c:pt>
                <c:pt idx="8590">
                  <c:v>0.25163834682055097</c:v>
                </c:pt>
                <c:pt idx="8591">
                  <c:v>0.25169372719077898</c:v>
                </c:pt>
                <c:pt idx="8592">
                  <c:v>0.25179418139526</c:v>
                </c:pt>
                <c:pt idx="8593">
                  <c:v>0.252055085419367</c:v>
                </c:pt>
                <c:pt idx="8594">
                  <c:v>0.25213751786698801</c:v>
                </c:pt>
                <c:pt idx="8595">
                  <c:v>0.25220930545280301</c:v>
                </c:pt>
                <c:pt idx="8596">
                  <c:v>0.25248728071649901</c:v>
                </c:pt>
                <c:pt idx="8597">
                  <c:v>0.25263270580520197</c:v>
                </c:pt>
                <c:pt idx="8598">
                  <c:v>0.25274580717086698</c:v>
                </c:pt>
                <c:pt idx="8599">
                  <c:v>0.252794570599992</c:v>
                </c:pt>
                <c:pt idx="8600">
                  <c:v>0.25286704379444302</c:v>
                </c:pt>
                <c:pt idx="8601">
                  <c:v>0.25296720303595099</c:v>
                </c:pt>
                <c:pt idx="8602">
                  <c:v>0.25316406344063402</c:v>
                </c:pt>
                <c:pt idx="8603">
                  <c:v>0.25346917938440999</c:v>
                </c:pt>
                <c:pt idx="8604">
                  <c:v>0.25357050076126902</c:v>
                </c:pt>
                <c:pt idx="8605">
                  <c:v>0.25368023236903098</c:v>
                </c:pt>
                <c:pt idx="8606">
                  <c:v>0.25395113221990501</c:v>
                </c:pt>
                <c:pt idx="8607">
                  <c:v>0.25404682879646501</c:v>
                </c:pt>
                <c:pt idx="8608">
                  <c:v>0.25415286010441501</c:v>
                </c:pt>
                <c:pt idx="8609">
                  <c:v>0.25444841190862</c:v>
                </c:pt>
                <c:pt idx="8610">
                  <c:v>0.25454810455751797</c:v>
                </c:pt>
                <c:pt idx="8611">
                  <c:v>0.25462559075094598</c:v>
                </c:pt>
                <c:pt idx="8612">
                  <c:v>0.25482357192473998</c:v>
                </c:pt>
                <c:pt idx="8613">
                  <c:v>0.25495018988537199</c:v>
                </c:pt>
                <c:pt idx="8614">
                  <c:v>0.255052220076322</c:v>
                </c:pt>
                <c:pt idx="8615">
                  <c:v>0.25523477878111001</c:v>
                </c:pt>
                <c:pt idx="8616">
                  <c:v>0.255476702625552</c:v>
                </c:pt>
                <c:pt idx="8617">
                  <c:v>0.25554991746321198</c:v>
                </c:pt>
                <c:pt idx="8618">
                  <c:v>0.255646339384838</c:v>
                </c:pt>
                <c:pt idx="8619">
                  <c:v>0.25589768184969602</c:v>
                </c:pt>
                <c:pt idx="8620">
                  <c:v>0.25597568841961399</c:v>
                </c:pt>
                <c:pt idx="8621">
                  <c:v>0.25606053050917799</c:v>
                </c:pt>
                <c:pt idx="8622">
                  <c:v>0.25641951865206097</c:v>
                </c:pt>
                <c:pt idx="8623">
                  <c:v>0.25645073169531901</c:v>
                </c:pt>
                <c:pt idx="8624">
                  <c:v>0.256564554525539</c:v>
                </c:pt>
                <c:pt idx="8625">
                  <c:v>0.25659889572610201</c:v>
                </c:pt>
                <c:pt idx="8626">
                  <c:v>0.25671058272322</c:v>
                </c:pt>
                <c:pt idx="8627">
                  <c:v>0.25683162625257899</c:v>
                </c:pt>
                <c:pt idx="8628">
                  <c:v>0.25710010528564398</c:v>
                </c:pt>
                <c:pt idx="8629">
                  <c:v>0.25726079467373503</c:v>
                </c:pt>
                <c:pt idx="8630">
                  <c:v>0.25737326879364603</c:v>
                </c:pt>
                <c:pt idx="8631">
                  <c:v>0.25751537604567698</c:v>
                </c:pt>
                <c:pt idx="8632">
                  <c:v>0.25771763594821101</c:v>
                </c:pt>
                <c:pt idx="8633">
                  <c:v>0.25780770236936601</c:v>
                </c:pt>
                <c:pt idx="8634">
                  <c:v>0.25793597235033799</c:v>
                </c:pt>
                <c:pt idx="8635">
                  <c:v>0.25824032159586902</c:v>
                </c:pt>
                <c:pt idx="8636">
                  <c:v>0.25827958814178698</c:v>
                </c:pt>
                <c:pt idx="8637">
                  <c:v>0.258411635462517</c:v>
                </c:pt>
                <c:pt idx="8638">
                  <c:v>0.25863021269686298</c:v>
                </c:pt>
                <c:pt idx="8639">
                  <c:v>0.25874375919659698</c:v>
                </c:pt>
                <c:pt idx="8640">
                  <c:v>0.258812388942044</c:v>
                </c:pt>
                <c:pt idx="8641">
                  <c:v>0.25911979805319002</c:v>
                </c:pt>
                <c:pt idx="8642">
                  <c:v>0.25924000769342598</c:v>
                </c:pt>
                <c:pt idx="8643">
                  <c:v>0.25930967702421198</c:v>
                </c:pt>
                <c:pt idx="8644">
                  <c:v>0.25949725601822099</c:v>
                </c:pt>
                <c:pt idx="8645">
                  <c:v>0.25963181840501898</c:v>
                </c:pt>
                <c:pt idx="8646">
                  <c:v>0.25968349818140202</c:v>
                </c:pt>
                <c:pt idx="8647">
                  <c:v>0.25986829043055598</c:v>
                </c:pt>
                <c:pt idx="8648">
                  <c:v>0.260103561993066</c:v>
                </c:pt>
                <c:pt idx="8649">
                  <c:v>0.26016232495506503</c:v>
                </c:pt>
                <c:pt idx="8650">
                  <c:v>0.260238121962173</c:v>
                </c:pt>
                <c:pt idx="8651">
                  <c:v>0.26030944885375501</c:v>
                </c:pt>
                <c:pt idx="8652">
                  <c:v>0.26043046436582901</c:v>
                </c:pt>
                <c:pt idx="8653">
                  <c:v>0.260535631716872</c:v>
                </c:pt>
                <c:pt idx="8654">
                  <c:v>0.26089301984757002</c:v>
                </c:pt>
                <c:pt idx="8655">
                  <c:v>0.26099053498668001</c:v>
                </c:pt>
                <c:pt idx="8656">
                  <c:v>0.26107406476512501</c:v>
                </c:pt>
                <c:pt idx="8657">
                  <c:v>0.26134353433735502</c:v>
                </c:pt>
                <c:pt idx="8658">
                  <c:v>0.26143584765183198</c:v>
                </c:pt>
                <c:pt idx="8659">
                  <c:v>0.26152185273046102</c:v>
                </c:pt>
                <c:pt idx="8660">
                  <c:v>0.261767724218468</c:v>
                </c:pt>
                <c:pt idx="8661">
                  <c:v>0.261907793814316</c:v>
                </c:pt>
                <c:pt idx="8662">
                  <c:v>0.26201025218081903</c:v>
                </c:pt>
                <c:pt idx="8663">
                  <c:v>0.26217874356855903</c:v>
                </c:pt>
                <c:pt idx="8664">
                  <c:v>0.26235985546372798</c:v>
                </c:pt>
                <c:pt idx="8665">
                  <c:v>0.26243958218643998</c:v>
                </c:pt>
                <c:pt idx="8666">
                  <c:v>0.26253765448927802</c:v>
                </c:pt>
                <c:pt idx="8667">
                  <c:v>0.26285913260653498</c:v>
                </c:pt>
                <c:pt idx="8668">
                  <c:v>0.26289966306648999</c:v>
                </c:pt>
                <c:pt idx="8669">
                  <c:v>0.26302137598395298</c:v>
                </c:pt>
                <c:pt idx="8670">
                  <c:v>0.26326969017585</c:v>
                </c:pt>
                <c:pt idx="8671">
                  <c:v>0.26333907106891302</c:v>
                </c:pt>
                <c:pt idx="8672">
                  <c:v>0.26339760120026801</c:v>
                </c:pt>
                <c:pt idx="8673">
                  <c:v>0.26371906007018903</c:v>
                </c:pt>
                <c:pt idx="8674">
                  <c:v>0.26379034373288301</c:v>
                </c:pt>
                <c:pt idx="8675">
                  <c:v>0.26384986409296501</c:v>
                </c:pt>
                <c:pt idx="8676">
                  <c:v>0.26392246037721501</c:v>
                </c:pt>
                <c:pt idx="8677">
                  <c:v>0.26399560994468502</c:v>
                </c:pt>
                <c:pt idx="8678">
                  <c:v>0.26408954725290301</c:v>
                </c:pt>
                <c:pt idx="8679">
                  <c:v>0.26427393414390499</c:v>
                </c:pt>
                <c:pt idx="8680">
                  <c:v>0.26450436500211499</c:v>
                </c:pt>
                <c:pt idx="8681">
                  <c:v>0.264589317686234</c:v>
                </c:pt>
                <c:pt idx="8682">
                  <c:v>0.26470375992357698</c:v>
                </c:pt>
                <c:pt idx="8683">
                  <c:v>0.26496767951175498</c:v>
                </c:pt>
                <c:pt idx="8684">
                  <c:v>0.265044475051884</c:v>
                </c:pt>
                <c:pt idx="8685">
                  <c:v>0.26515367471923501</c:v>
                </c:pt>
                <c:pt idx="8686">
                  <c:v>0.26548722037114098</c:v>
                </c:pt>
                <c:pt idx="8687">
                  <c:v>0.26551377742767102</c:v>
                </c:pt>
                <c:pt idx="8688">
                  <c:v>0.26555464611901503</c:v>
                </c:pt>
                <c:pt idx="8689">
                  <c:v>0.26572889542639</c:v>
                </c:pt>
                <c:pt idx="8690">
                  <c:v>0.26581833013763001</c:v>
                </c:pt>
                <c:pt idx="8691">
                  <c:v>0.26590978535521098</c:v>
                </c:pt>
                <c:pt idx="8692">
                  <c:v>0.26617347546721198</c:v>
                </c:pt>
                <c:pt idx="8693">
                  <c:v>0.26632948902763798</c:v>
                </c:pt>
                <c:pt idx="8694">
                  <c:v>0.26641449625733299</c:v>
                </c:pt>
                <c:pt idx="8695">
                  <c:v>0.26657781833114902</c:v>
                </c:pt>
                <c:pt idx="8696">
                  <c:v>0.26673602627376403</c:v>
                </c:pt>
                <c:pt idx="8697">
                  <c:v>0.26682055582299302</c:v>
                </c:pt>
                <c:pt idx="8698">
                  <c:v>0.266899012650052</c:v>
                </c:pt>
                <c:pt idx="8699">
                  <c:v>0.26717729284427999</c:v>
                </c:pt>
                <c:pt idx="8700">
                  <c:v>0.26723951815316999</c:v>
                </c:pt>
                <c:pt idx="8701">
                  <c:v>0.26731853590657301</c:v>
                </c:pt>
                <c:pt idx="8702">
                  <c:v>0.267396326564873</c:v>
                </c:pt>
                <c:pt idx="8703">
                  <c:v>0.267466572501386</c:v>
                </c:pt>
                <c:pt idx="8704">
                  <c:v>0.26758593941728298</c:v>
                </c:pt>
                <c:pt idx="8705">
                  <c:v>0.26789142734681598</c:v>
                </c:pt>
                <c:pt idx="8706">
                  <c:v>0.26797780185006498</c:v>
                </c:pt>
                <c:pt idx="8707">
                  <c:v>0.26806708495132497</c:v>
                </c:pt>
                <c:pt idx="8708">
                  <c:v>0.268295260767142</c:v>
                </c:pt>
                <c:pt idx="8709">
                  <c:v>0.26840927591547298</c:v>
                </c:pt>
                <c:pt idx="8710">
                  <c:v>0.26849977152111498</c:v>
                </c:pt>
                <c:pt idx="8711">
                  <c:v>0.26871178407842899</c:v>
                </c:pt>
                <c:pt idx="8712">
                  <c:v>0.26888182386755999</c:v>
                </c:pt>
                <c:pt idx="8713">
                  <c:v>0.26894510141573802</c:v>
                </c:pt>
                <c:pt idx="8714">
                  <c:v>0.26904419545704999</c:v>
                </c:pt>
                <c:pt idx="8715">
                  <c:v>0.26927560466962502</c:v>
                </c:pt>
                <c:pt idx="8716">
                  <c:v>0.26934572495519998</c:v>
                </c:pt>
                <c:pt idx="8717">
                  <c:v>0.269410968758165</c:v>
                </c:pt>
                <c:pt idx="8718">
                  <c:v>0.269680420247216</c:v>
                </c:pt>
                <c:pt idx="8719">
                  <c:v>0.269754195120185</c:v>
                </c:pt>
                <c:pt idx="8720">
                  <c:v>0.26982681010849602</c:v>
                </c:pt>
                <c:pt idx="8721">
                  <c:v>0.27006938114451801</c:v>
                </c:pt>
                <c:pt idx="8722">
                  <c:v>0.27014750218950101</c:v>
                </c:pt>
                <c:pt idx="8723">
                  <c:v>0.270235357107594</c:v>
                </c:pt>
                <c:pt idx="8724">
                  <c:v>0.270435308106243</c:v>
                </c:pt>
                <c:pt idx="8725">
                  <c:v>0.27056658337824002</c:v>
                </c:pt>
                <c:pt idx="8726">
                  <c:v>0.27065328283545698</c:v>
                </c:pt>
                <c:pt idx="8727">
                  <c:v>0.270672030979766</c:v>
                </c:pt>
                <c:pt idx="8728">
                  <c:v>0.270705541285375</c:v>
                </c:pt>
                <c:pt idx="8729">
                  <c:v>0.27080013634016098</c:v>
                </c:pt>
                <c:pt idx="8730">
                  <c:v>0.27096858473184199</c:v>
                </c:pt>
                <c:pt idx="8731">
                  <c:v>0.271251951732361</c:v>
                </c:pt>
                <c:pt idx="8732">
                  <c:v>0.27131623673873501</c:v>
                </c:pt>
                <c:pt idx="8733">
                  <c:v>0.27138484517733102</c:v>
                </c:pt>
                <c:pt idx="8734">
                  <c:v>0.27164668628635402</c:v>
                </c:pt>
                <c:pt idx="8735">
                  <c:v>0.27168035437353</c:v>
                </c:pt>
                <c:pt idx="8736">
                  <c:v>0.27177411876618901</c:v>
                </c:pt>
                <c:pt idx="8737">
                  <c:v>0.27198065033492902</c:v>
                </c:pt>
                <c:pt idx="8738">
                  <c:v>0.27209338072376898</c:v>
                </c:pt>
                <c:pt idx="8739">
                  <c:v>0.27215555201594999</c:v>
                </c:pt>
                <c:pt idx="8740">
                  <c:v>0.27230531653099399</c:v>
                </c:pt>
                <c:pt idx="8741">
                  <c:v>0.27239310168026698</c:v>
                </c:pt>
                <c:pt idx="8742">
                  <c:v>0.27245373526497102</c:v>
                </c:pt>
                <c:pt idx="8743">
                  <c:v>0.27261579922673002</c:v>
                </c:pt>
                <c:pt idx="8744">
                  <c:v>0.27281749870897998</c:v>
                </c:pt>
                <c:pt idx="8745">
                  <c:v>0.27286204766544098</c:v>
                </c:pt>
                <c:pt idx="8746">
                  <c:v>0.27291259563723003</c:v>
                </c:pt>
                <c:pt idx="8747">
                  <c:v>0.273147943527901</c:v>
                </c:pt>
                <c:pt idx="8748">
                  <c:v>0.27320077508638202</c:v>
                </c:pt>
                <c:pt idx="8749">
                  <c:v>0.27327239497010403</c:v>
                </c:pt>
                <c:pt idx="8750">
                  <c:v>0.27357896191688802</c:v>
                </c:pt>
                <c:pt idx="8751">
                  <c:v>0.27361222573866401</c:v>
                </c:pt>
                <c:pt idx="8752">
                  <c:v>0.27364984472902998</c:v>
                </c:pt>
                <c:pt idx="8753">
                  <c:v>0.27364714955910902</c:v>
                </c:pt>
                <c:pt idx="8754">
                  <c:v>0.27370316038528902</c:v>
                </c:pt>
                <c:pt idx="8755">
                  <c:v>0.27379149439123801</c:v>
                </c:pt>
                <c:pt idx="8756">
                  <c:v>0.27401953237131099</c:v>
                </c:pt>
                <c:pt idx="8757">
                  <c:v>0.27413966304932902</c:v>
                </c:pt>
                <c:pt idx="8758">
                  <c:v>0.27421105497827097</c:v>
                </c:pt>
                <c:pt idx="8759">
                  <c:v>0.27431905106641202</c:v>
                </c:pt>
                <c:pt idx="8760">
                  <c:v>0.27446734812110501</c:v>
                </c:pt>
                <c:pt idx="8761">
                  <c:v>0.274501389901463</c:v>
                </c:pt>
                <c:pt idx="8762">
                  <c:v>0.27460401388816402</c:v>
                </c:pt>
                <c:pt idx="8763">
                  <c:v>0.27489229501224999</c:v>
                </c:pt>
                <c:pt idx="8764">
                  <c:v>0.27493219861450402</c:v>
                </c:pt>
                <c:pt idx="8765">
                  <c:v>0.27495884414141297</c:v>
                </c:pt>
                <c:pt idx="8766">
                  <c:v>0.27521986025385498</c:v>
                </c:pt>
                <c:pt idx="8767">
                  <c:v>0.27527805262555599</c:v>
                </c:pt>
                <c:pt idx="8768">
                  <c:v>0.275274494041997</c:v>
                </c:pt>
                <c:pt idx="8769">
                  <c:v>0.27554003133749</c:v>
                </c:pt>
                <c:pt idx="8770">
                  <c:v>0.27559027448296403</c:v>
                </c:pt>
                <c:pt idx="8771">
                  <c:v>0.275630918797105</c:v>
                </c:pt>
                <c:pt idx="8772">
                  <c:v>0.27579421550035399</c:v>
                </c:pt>
                <c:pt idx="8773">
                  <c:v>0.27586379779192299</c:v>
                </c:pt>
                <c:pt idx="8774">
                  <c:v>0.27590085154709498</c:v>
                </c:pt>
                <c:pt idx="8775">
                  <c:v>0.276055459786826</c:v>
                </c:pt>
                <c:pt idx="8776">
                  <c:v>0.27624867507256501</c:v>
                </c:pt>
                <c:pt idx="8777">
                  <c:v>0.27625406316170897</c:v>
                </c:pt>
                <c:pt idx="8778">
                  <c:v>0.27627411119950201</c:v>
                </c:pt>
                <c:pt idx="8779">
                  <c:v>0.276253525866195</c:v>
                </c:pt>
                <c:pt idx="8780">
                  <c:v>0.27631032536737499</c:v>
                </c:pt>
                <c:pt idx="8781">
                  <c:v>0.276388316803301</c:v>
                </c:pt>
                <c:pt idx="8782">
                  <c:v>0.27669058282238701</c:v>
                </c:pt>
                <c:pt idx="8783">
                  <c:v>0.27669337942885702</c:v>
                </c:pt>
                <c:pt idx="8784">
                  <c:v>0.27673805140269297</c:v>
                </c:pt>
                <c:pt idx="8785">
                  <c:v>0.27692838750469101</c:v>
                </c:pt>
                <c:pt idx="8786">
                  <c:v>0.27697688356662897</c:v>
                </c:pt>
                <c:pt idx="8787">
                  <c:v>0.277021529152989</c:v>
                </c:pt>
                <c:pt idx="8788">
                  <c:v>0.27722512829738299</c:v>
                </c:pt>
                <c:pt idx="8789">
                  <c:v>0.27731293796872097</c:v>
                </c:pt>
                <c:pt idx="8790">
                  <c:v>0.27730977830166498</c:v>
                </c:pt>
                <c:pt idx="8791">
                  <c:v>0.27736906018040502</c:v>
                </c:pt>
                <c:pt idx="8792">
                  <c:v>0.27748463271738599</c:v>
                </c:pt>
                <c:pt idx="8793">
                  <c:v>0.27753010648235099</c:v>
                </c:pt>
                <c:pt idx="8794">
                  <c:v>0.27761904143832</c:v>
                </c:pt>
                <c:pt idx="8795">
                  <c:v>0.27781769316906901</c:v>
                </c:pt>
                <c:pt idx="8796">
                  <c:v>0.27784523764938701</c:v>
                </c:pt>
                <c:pt idx="8797">
                  <c:v>0.27784011080820498</c:v>
                </c:pt>
                <c:pt idx="8798">
                  <c:v>0.27805549423878601</c:v>
                </c:pt>
                <c:pt idx="8799">
                  <c:v>0.27806063427946598</c:v>
                </c:pt>
                <c:pt idx="8800">
                  <c:v>0.27808576828496101</c:v>
                </c:pt>
                <c:pt idx="8801">
                  <c:v>0.27834240066316202</c:v>
                </c:pt>
                <c:pt idx="8802">
                  <c:v>0.278349451422442</c:v>
                </c:pt>
                <c:pt idx="8803">
                  <c:v>0.27836803432243501</c:v>
                </c:pt>
                <c:pt idx="8804">
                  <c:v>0.27834845722342499</c:v>
                </c:pt>
                <c:pt idx="8805">
                  <c:v>0.27838751549522001</c:v>
                </c:pt>
                <c:pt idx="8806">
                  <c:v>0.27844170209330699</c:v>
                </c:pt>
                <c:pt idx="8807">
                  <c:v>0.27861151300991499</c:v>
                </c:pt>
                <c:pt idx="8808">
                  <c:v>0.27871527577129401</c:v>
                </c:pt>
                <c:pt idx="8809">
                  <c:v>0.27873653934026699</c:v>
                </c:pt>
                <c:pt idx="8810">
                  <c:v>0.27878221760814298</c:v>
                </c:pt>
                <c:pt idx="8811">
                  <c:v>0.27896257784838502</c:v>
                </c:pt>
                <c:pt idx="8812">
                  <c:v>0.27893214711608999</c:v>
                </c:pt>
                <c:pt idx="8813">
                  <c:v>0.27898657756547002</c:v>
                </c:pt>
                <c:pt idx="8814">
                  <c:v>0.27923829395634198</c:v>
                </c:pt>
                <c:pt idx="8815">
                  <c:v>0.279276165179907</c:v>
                </c:pt>
                <c:pt idx="8816">
                  <c:v>0.27925928387170001</c:v>
                </c:pt>
                <c:pt idx="8817">
                  <c:v>0.27947110186020502</c:v>
                </c:pt>
                <c:pt idx="8818">
                  <c:v>0.27949649382692998</c:v>
                </c:pt>
                <c:pt idx="8819">
                  <c:v>0.27950062432015899</c:v>
                </c:pt>
                <c:pt idx="8820">
                  <c:v>0.27968917220520401</c:v>
                </c:pt>
                <c:pt idx="8821">
                  <c:v>0.27975787944160402</c:v>
                </c:pt>
                <c:pt idx="8822">
                  <c:v>0.27975078369490702</c:v>
                </c:pt>
                <c:pt idx="8823">
                  <c:v>0.27980497681225303</c:v>
                </c:pt>
                <c:pt idx="8824">
                  <c:v>0.27992518704073999</c:v>
                </c:pt>
                <c:pt idx="8825">
                  <c:v>0.27992281620390602</c:v>
                </c:pt>
                <c:pt idx="8826">
                  <c:v>0.27993891613247401</c:v>
                </c:pt>
                <c:pt idx="8827">
                  <c:v>0.28016600788881302</c:v>
                </c:pt>
                <c:pt idx="8828">
                  <c:v>0.28013988258317002</c:v>
                </c:pt>
                <c:pt idx="8829">
                  <c:v>0.28017329773865501</c:v>
                </c:pt>
                <c:pt idx="8830">
                  <c:v>0.28012752688179299</c:v>
                </c:pt>
                <c:pt idx="8831">
                  <c:v>0.28015975242790903</c:v>
                </c:pt>
                <c:pt idx="8832">
                  <c:v>0.28017922498596298</c:v>
                </c:pt>
                <c:pt idx="8833">
                  <c:v>0.28045528808919001</c:v>
                </c:pt>
                <c:pt idx="8834">
                  <c:v>0.28045952017419001</c:v>
                </c:pt>
                <c:pt idx="8835">
                  <c:v>0.28048452509877497</c:v>
                </c:pt>
                <c:pt idx="8836">
                  <c:v>0.28061420470476101</c:v>
                </c:pt>
                <c:pt idx="8837">
                  <c:v>0.28066494385711799</c:v>
                </c:pt>
                <c:pt idx="8838">
                  <c:v>0.28065114437291999</c:v>
                </c:pt>
                <c:pt idx="8839">
                  <c:v>0.28078226302750398</c:v>
                </c:pt>
                <c:pt idx="8840">
                  <c:v>0.28095803813387898</c:v>
                </c:pt>
                <c:pt idx="8841">
                  <c:v>0.28093088286307899</c:v>
                </c:pt>
                <c:pt idx="8842">
                  <c:v>0.28093396747761501</c:v>
                </c:pt>
                <c:pt idx="8843">
                  <c:v>0.28102570049518499</c:v>
                </c:pt>
                <c:pt idx="8844">
                  <c:v>0.28105574717232701</c:v>
                </c:pt>
                <c:pt idx="8845">
                  <c:v>0.28110043211195601</c:v>
                </c:pt>
                <c:pt idx="8846">
                  <c:v>0.28134202965313798</c:v>
                </c:pt>
                <c:pt idx="8847">
                  <c:v>0.28129722719424499</c:v>
                </c:pt>
                <c:pt idx="8848">
                  <c:v>0.28129053910788099</c:v>
                </c:pt>
                <c:pt idx="8849">
                  <c:v>0.281441298762935</c:v>
                </c:pt>
                <c:pt idx="8850">
                  <c:v>0.281454839976503</c:v>
                </c:pt>
                <c:pt idx="8851">
                  <c:v>0.28151373031492299</c:v>
                </c:pt>
                <c:pt idx="8852">
                  <c:v>0.28162046521902001</c:v>
                </c:pt>
                <c:pt idx="8853">
                  <c:v>0.28173900481003</c:v>
                </c:pt>
                <c:pt idx="8854">
                  <c:v>0.28173216929038403</c:v>
                </c:pt>
                <c:pt idx="8855">
                  <c:v>0.28171437645020497</c:v>
                </c:pt>
                <c:pt idx="8856">
                  <c:v>0.28171738648476702</c:v>
                </c:pt>
                <c:pt idx="8857">
                  <c:v>0.28172332296768698</c:v>
                </c:pt>
                <c:pt idx="8858">
                  <c:v>0.28179198208575301</c:v>
                </c:pt>
                <c:pt idx="8859">
                  <c:v>0.28202440356835701</c:v>
                </c:pt>
                <c:pt idx="8860">
                  <c:v>0.28197776402036201</c:v>
                </c:pt>
                <c:pt idx="8861">
                  <c:v>0.28201463166624202</c:v>
                </c:pt>
                <c:pt idx="8862">
                  <c:v>0.282203674549238</c:v>
                </c:pt>
                <c:pt idx="8863">
                  <c:v>0.28218999085947799</c:v>
                </c:pt>
                <c:pt idx="8864">
                  <c:v>0.28222087708612198</c:v>
                </c:pt>
                <c:pt idx="8865">
                  <c:v>0.28243756092463901</c:v>
                </c:pt>
                <c:pt idx="8866">
                  <c:v>0.28243510999406402</c:v>
                </c:pt>
                <c:pt idx="8867">
                  <c:v>0.282455723732709</c:v>
                </c:pt>
                <c:pt idx="8868">
                  <c:v>0.28260407883984301</c:v>
                </c:pt>
                <c:pt idx="8869">
                  <c:v>0.28267419283898998</c:v>
                </c:pt>
                <c:pt idx="8870">
                  <c:v>0.282674513990059</c:v>
                </c:pt>
                <c:pt idx="8871">
                  <c:v>0.28275928646325998</c:v>
                </c:pt>
                <c:pt idx="8872">
                  <c:v>0.28287905377025402</c:v>
                </c:pt>
                <c:pt idx="8873">
                  <c:v>0.282851388212294</c:v>
                </c:pt>
                <c:pt idx="8874">
                  <c:v>0.28290492024583003</c:v>
                </c:pt>
                <c:pt idx="8875">
                  <c:v>0.28308014214659499</c:v>
                </c:pt>
                <c:pt idx="8876">
                  <c:v>0.283063400148725</c:v>
                </c:pt>
                <c:pt idx="8877">
                  <c:v>0.28307927640465302</c:v>
                </c:pt>
                <c:pt idx="8878">
                  <c:v>0.28330432289900898</c:v>
                </c:pt>
                <c:pt idx="8879">
                  <c:v>0.28330522046113898</c:v>
                </c:pt>
                <c:pt idx="8880">
                  <c:v>0.28331624895023699</c:v>
                </c:pt>
                <c:pt idx="8881">
                  <c:v>0.28323005978018001</c:v>
                </c:pt>
                <c:pt idx="8882">
                  <c:v>0.28326148268145701</c:v>
                </c:pt>
                <c:pt idx="8883">
                  <c:v>0.28332647712280301</c:v>
                </c:pt>
                <c:pt idx="8884">
                  <c:v>0.28352430975064502</c:v>
                </c:pt>
                <c:pt idx="8885">
                  <c:v>0.28359389126611201</c:v>
                </c:pt>
                <c:pt idx="8886">
                  <c:v>0.283641401911154</c:v>
                </c:pt>
                <c:pt idx="8887">
                  <c:v>0.28369800319584498</c:v>
                </c:pt>
                <c:pt idx="8888">
                  <c:v>0.28383115935139303</c:v>
                </c:pt>
                <c:pt idx="8889">
                  <c:v>0.28381625221421197</c:v>
                </c:pt>
                <c:pt idx="8890">
                  <c:v>0.283871541731058</c:v>
                </c:pt>
                <c:pt idx="8891">
                  <c:v>0.284087891923263</c:v>
                </c:pt>
                <c:pt idx="8892">
                  <c:v>0.28408162978788098</c:v>
                </c:pt>
                <c:pt idx="8893">
                  <c:v>0.28408793546259298</c:v>
                </c:pt>
                <c:pt idx="8894">
                  <c:v>0.28436283227062298</c:v>
                </c:pt>
                <c:pt idx="8895">
                  <c:v>0.28437960523601602</c:v>
                </c:pt>
                <c:pt idx="8896">
                  <c:v>0.28434383767115901</c:v>
                </c:pt>
                <c:pt idx="8897">
                  <c:v>0.28458561682244199</c:v>
                </c:pt>
                <c:pt idx="8898">
                  <c:v>0.28456314944155098</c:v>
                </c:pt>
                <c:pt idx="8899">
                  <c:v>0.28461684640881901</c:v>
                </c:pt>
                <c:pt idx="8900">
                  <c:v>0.28472604781078797</c:v>
                </c:pt>
                <c:pt idx="8901">
                  <c:v>0.28478759105701901</c:v>
                </c:pt>
                <c:pt idx="8902">
                  <c:v>0.28477447332503802</c:v>
                </c:pt>
                <c:pt idx="8903">
                  <c:v>0.28493072791024898</c:v>
                </c:pt>
                <c:pt idx="8904">
                  <c:v>0.285091136038924</c:v>
                </c:pt>
                <c:pt idx="8905">
                  <c:v>0.28507734043523603</c:v>
                </c:pt>
                <c:pt idx="8906">
                  <c:v>0.28509199285569298</c:v>
                </c:pt>
                <c:pt idx="8907">
                  <c:v>0.28507493056046301</c:v>
                </c:pt>
                <c:pt idx="8908">
                  <c:v>0.28509247062417298</c:v>
                </c:pt>
                <c:pt idx="8909">
                  <c:v>0.28515937466484798</c:v>
                </c:pt>
                <c:pt idx="8910">
                  <c:v>0.28543695838500999</c:v>
                </c:pt>
                <c:pt idx="8911">
                  <c:v>0.28544405878831902</c:v>
                </c:pt>
                <c:pt idx="8912">
                  <c:v>0.28548013457717902</c:v>
                </c:pt>
                <c:pt idx="8913">
                  <c:v>0.28567213922118001</c:v>
                </c:pt>
                <c:pt idx="8914">
                  <c:v>0.28570043186967498</c:v>
                </c:pt>
                <c:pt idx="8915">
                  <c:v>0.28574794329081998</c:v>
                </c:pt>
                <c:pt idx="8916">
                  <c:v>0.28591359538646899</c:v>
                </c:pt>
                <c:pt idx="8917">
                  <c:v>0.28600644071896703</c:v>
                </c:pt>
                <c:pt idx="8918">
                  <c:v>0.28605023259297002</c:v>
                </c:pt>
                <c:pt idx="8919">
                  <c:v>0.28616300636591901</c:v>
                </c:pt>
                <c:pt idx="8920">
                  <c:v>0.286301890000079</c:v>
                </c:pt>
                <c:pt idx="8921">
                  <c:v>0.28631111762175898</c:v>
                </c:pt>
                <c:pt idx="8922">
                  <c:v>0.28638122541209099</c:v>
                </c:pt>
                <c:pt idx="8923">
                  <c:v>0.28661790583282598</c:v>
                </c:pt>
                <c:pt idx="8924">
                  <c:v>0.28661220753565397</c:v>
                </c:pt>
                <c:pt idx="8925">
                  <c:v>0.28663617162965199</c:v>
                </c:pt>
                <c:pt idx="8926">
                  <c:v>0.28687179779323402</c:v>
                </c:pt>
                <c:pt idx="8927">
                  <c:v>0.28683363460004302</c:v>
                </c:pt>
                <c:pt idx="8928">
                  <c:v>0.28689387968430902</c:v>
                </c:pt>
                <c:pt idx="8929">
                  <c:v>0.287138761719689</c:v>
                </c:pt>
                <c:pt idx="8930">
                  <c:v>0.28716868705426601</c:v>
                </c:pt>
                <c:pt idx="8931">
                  <c:v>0.28715403828149</c:v>
                </c:pt>
                <c:pt idx="8932">
                  <c:v>0.28717345744371298</c:v>
                </c:pt>
                <c:pt idx="8933">
                  <c:v>0.28721302794292503</c:v>
                </c:pt>
                <c:pt idx="8934">
                  <c:v>0.28728237468749201</c:v>
                </c:pt>
                <c:pt idx="8935">
                  <c:v>0.28743836935609501</c:v>
                </c:pt>
                <c:pt idx="8936">
                  <c:v>0.28762264006460603</c:v>
                </c:pt>
                <c:pt idx="8937">
                  <c:v>0.28765508159994901</c:v>
                </c:pt>
                <c:pt idx="8938">
                  <c:v>0.28770369749205699</c:v>
                </c:pt>
                <c:pt idx="8939">
                  <c:v>0.28790322691202203</c:v>
                </c:pt>
                <c:pt idx="8940">
                  <c:v>0.28795332803080498</c:v>
                </c:pt>
                <c:pt idx="8941">
                  <c:v>0.28800953008855201</c:v>
                </c:pt>
                <c:pt idx="8942">
                  <c:v>0.288345038114736</c:v>
                </c:pt>
                <c:pt idx="8943">
                  <c:v>0.288286895568792</c:v>
                </c:pt>
                <c:pt idx="8944">
                  <c:v>0.28834537604456101</c:v>
                </c:pt>
                <c:pt idx="8945">
                  <c:v>0.28851887564539203</c:v>
                </c:pt>
                <c:pt idx="8946">
                  <c:v>0.28854069743170502</c:v>
                </c:pt>
                <c:pt idx="8947">
                  <c:v>0.28861900381775701</c:v>
                </c:pt>
                <c:pt idx="8948">
                  <c:v>0.28878950036589701</c:v>
                </c:pt>
                <c:pt idx="8949">
                  <c:v>0.28892019770160998</c:v>
                </c:pt>
                <c:pt idx="8950">
                  <c:v>0.28895499547942399</c:v>
                </c:pt>
                <c:pt idx="8951">
                  <c:v>0.28908398667429702</c:v>
                </c:pt>
                <c:pt idx="8952">
                  <c:v>0.28923028719524502</c:v>
                </c:pt>
                <c:pt idx="8953">
                  <c:v>0.28927477790663603</c:v>
                </c:pt>
                <c:pt idx="8954">
                  <c:v>0.289364743977784</c:v>
                </c:pt>
                <c:pt idx="8955">
                  <c:v>0.28962468705139999</c:v>
                </c:pt>
                <c:pt idx="8956">
                  <c:v>0.289624810994912</c:v>
                </c:pt>
                <c:pt idx="8957">
                  <c:v>0.28971069337179201</c:v>
                </c:pt>
                <c:pt idx="8958">
                  <c:v>0.28968635488611899</c:v>
                </c:pt>
                <c:pt idx="8959">
                  <c:v>0.28978743660263601</c:v>
                </c:pt>
                <c:pt idx="8960">
                  <c:v>0.28987068403512101</c:v>
                </c:pt>
                <c:pt idx="8961">
                  <c:v>0.29015482201551301</c:v>
                </c:pt>
                <c:pt idx="8962">
                  <c:v>0.29021074754806703</c:v>
                </c:pt>
                <c:pt idx="8963">
                  <c:v>0.29026567082231303</c:v>
                </c:pt>
                <c:pt idx="8964">
                  <c:v>0.290445454884319</c:v>
                </c:pt>
                <c:pt idx="8965">
                  <c:v>0.29053249900849898</c:v>
                </c:pt>
                <c:pt idx="8966">
                  <c:v>0.290611005077758</c:v>
                </c:pt>
                <c:pt idx="8967">
                  <c:v>0.29079228794822998</c:v>
                </c:pt>
                <c:pt idx="8968">
                  <c:v>0.29098093936530101</c:v>
                </c:pt>
                <c:pt idx="8969">
                  <c:v>0.29100570556086802</c:v>
                </c:pt>
                <c:pt idx="8970">
                  <c:v>0.29110259570491798</c:v>
                </c:pt>
                <c:pt idx="8971">
                  <c:v>0.29135948334199602</c:v>
                </c:pt>
                <c:pt idx="8972">
                  <c:v>0.29145137251665199</c:v>
                </c:pt>
                <c:pt idx="8973">
                  <c:v>0.29148951087457298</c:v>
                </c:pt>
                <c:pt idx="8974">
                  <c:v>0.291846269586433</c:v>
                </c:pt>
                <c:pt idx="8975">
                  <c:v>0.29180891004701398</c:v>
                </c:pt>
                <c:pt idx="8976">
                  <c:v>0.29190183617174598</c:v>
                </c:pt>
                <c:pt idx="8977">
                  <c:v>0.29215559588434797</c:v>
                </c:pt>
                <c:pt idx="8978">
                  <c:v>0.29222638524758099</c:v>
                </c:pt>
                <c:pt idx="8979">
                  <c:v>0.29226942950238599</c:v>
                </c:pt>
                <c:pt idx="8980">
                  <c:v>0.29249606560915598</c:v>
                </c:pt>
                <c:pt idx="8981">
                  <c:v>0.29262026236392602</c:v>
                </c:pt>
                <c:pt idx="8982">
                  <c:v>0.29273405748729803</c:v>
                </c:pt>
                <c:pt idx="8983">
                  <c:v>0.292750005843117</c:v>
                </c:pt>
                <c:pt idx="8984">
                  <c:v>0.29278694566649499</c:v>
                </c:pt>
                <c:pt idx="8985">
                  <c:v>0.292876879684626</c:v>
                </c:pt>
                <c:pt idx="8986">
                  <c:v>0.29301277501508399</c:v>
                </c:pt>
                <c:pt idx="8987">
                  <c:v>0.29332081337148702</c:v>
                </c:pt>
                <c:pt idx="8988">
                  <c:v>0.293379346296812</c:v>
                </c:pt>
                <c:pt idx="8989">
                  <c:v>0.29349740749845699</c:v>
                </c:pt>
                <c:pt idx="8990">
                  <c:v>0.29374658712185903</c:v>
                </c:pt>
                <c:pt idx="8991">
                  <c:v>0.29383934048625199</c:v>
                </c:pt>
                <c:pt idx="8992">
                  <c:v>0.29390340950339899</c:v>
                </c:pt>
                <c:pt idx="8993">
                  <c:v>0.29420027695596201</c:v>
                </c:pt>
                <c:pt idx="8994">
                  <c:v>0.29424031940288797</c:v>
                </c:pt>
                <c:pt idx="8995">
                  <c:v>0.29436609591357299</c:v>
                </c:pt>
                <c:pt idx="8996">
                  <c:v>0.294534629918904</c:v>
                </c:pt>
                <c:pt idx="8997">
                  <c:v>0.29464224629441599</c:v>
                </c:pt>
                <c:pt idx="8998">
                  <c:v>0.29475189192989898</c:v>
                </c:pt>
                <c:pt idx="8999">
                  <c:v>0.29493310309264098</c:v>
                </c:pt>
                <c:pt idx="9000">
                  <c:v>0.29514131941833499</c:v>
                </c:pt>
                <c:pt idx="9001">
                  <c:v>0.29526554422645102</c:v>
                </c:pt>
                <c:pt idx="9002">
                  <c:v>0.29539089370300597</c:v>
                </c:pt>
                <c:pt idx="9003">
                  <c:v>0.29561454240804902</c:v>
                </c:pt>
                <c:pt idx="9004">
                  <c:v>0.29573523420530001</c:v>
                </c:pt>
                <c:pt idx="9005">
                  <c:v>0.29578206745320301</c:v>
                </c:pt>
                <c:pt idx="9006">
                  <c:v>0.29612234809125498</c:v>
                </c:pt>
                <c:pt idx="9007">
                  <c:v>0.29620855511166</c:v>
                </c:pt>
                <c:pt idx="9008">
                  <c:v>0.29631355358287598</c:v>
                </c:pt>
                <c:pt idx="9009">
                  <c:v>0.29631438486588402</c:v>
                </c:pt>
                <c:pt idx="9010">
                  <c:v>0.29644713512000798</c:v>
                </c:pt>
                <c:pt idx="9011">
                  <c:v>0.29650461456427801</c:v>
                </c:pt>
                <c:pt idx="9012">
                  <c:v>0.29684388047705002</c:v>
                </c:pt>
                <c:pt idx="9013">
                  <c:v>0.29700631803522498</c:v>
                </c:pt>
                <c:pt idx="9014">
                  <c:v>0.29712235423115302</c:v>
                </c:pt>
                <c:pt idx="9015">
                  <c:v>0.29729107881171801</c:v>
                </c:pt>
                <c:pt idx="9016">
                  <c:v>0.29747670888900701</c:v>
                </c:pt>
                <c:pt idx="9017">
                  <c:v>0.29172143712639698</c:v>
                </c:pt>
                <c:pt idx="9018">
                  <c:v>0.283926755733166</c:v>
                </c:pt>
                <c:pt idx="9019">
                  <c:v>0.27744298676649698</c:v>
                </c:pt>
                <c:pt idx="9020">
                  <c:v>0.271729836318019</c:v>
                </c:pt>
                <c:pt idx="9021">
                  <c:v>0.26672321689936002</c:v>
                </c:pt>
                <c:pt idx="9022">
                  <c:v>0.26232702176396999</c:v>
                </c:pt>
                <c:pt idx="9023">
                  <c:v>0.25831984650964401</c:v>
                </c:pt>
                <c:pt idx="9024">
                  <c:v>0.254582847546164</c:v>
                </c:pt>
                <c:pt idx="9025">
                  <c:v>0.25099804687003302</c:v>
                </c:pt>
                <c:pt idx="9026">
                  <c:v>0.24762509918461101</c:v>
                </c:pt>
                <c:pt idx="9027">
                  <c:v>0.244314409663725</c:v>
                </c:pt>
                <c:pt idx="9028">
                  <c:v>0.24133605531639499</c:v>
                </c:pt>
                <c:pt idx="9029">
                  <c:v>0.23845622274579101</c:v>
                </c:pt>
                <c:pt idx="9030">
                  <c:v>0.23550421874309599</c:v>
                </c:pt>
                <c:pt idx="9031">
                  <c:v>0.232904916161214</c:v>
                </c:pt>
                <c:pt idx="9032">
                  <c:v>0.23027094787336799</c:v>
                </c:pt>
                <c:pt idx="9033">
                  <c:v>0.22755072095693701</c:v>
                </c:pt>
                <c:pt idx="9034">
                  <c:v>0.22513630959796399</c:v>
                </c:pt>
                <c:pt idx="9035">
                  <c:v>0.22277812462920901</c:v>
                </c:pt>
                <c:pt idx="9036">
                  <c:v>0.22038072276272799</c:v>
                </c:pt>
                <c:pt idx="9037">
                  <c:v>0.21810665586963199</c:v>
                </c:pt>
                <c:pt idx="9038">
                  <c:v>0.21588844410143701</c:v>
                </c:pt>
                <c:pt idx="9039">
                  <c:v>0.213629637689639</c:v>
                </c:pt>
                <c:pt idx="9040">
                  <c:v>0.21138749923556999</c:v>
                </c:pt>
                <c:pt idx="9041">
                  <c:v>0.20935198067066499</c:v>
                </c:pt>
                <c:pt idx="9042">
                  <c:v>0.20726523556125701</c:v>
                </c:pt>
                <c:pt idx="9043">
                  <c:v>0.20513018950199</c:v>
                </c:pt>
                <c:pt idx="9044">
                  <c:v>0.203223658259958</c:v>
                </c:pt>
                <c:pt idx="9045">
                  <c:v>0.201275877111281</c:v>
                </c:pt>
                <c:pt idx="9046">
                  <c:v>0.19919086922891399</c:v>
                </c:pt>
                <c:pt idx="9047">
                  <c:v>0.197353795326004</c:v>
                </c:pt>
                <c:pt idx="9048">
                  <c:v>0.19555271801073101</c:v>
                </c:pt>
                <c:pt idx="9049">
                  <c:v>0.19384451579147299</c:v>
                </c:pt>
                <c:pt idx="9050">
                  <c:v>0.19207858973337899</c:v>
                </c:pt>
                <c:pt idx="9051">
                  <c:v>0.19031160072578701</c:v>
                </c:pt>
                <c:pt idx="9052">
                  <c:v>0.188416454242542</c:v>
                </c:pt>
                <c:pt idx="9053">
                  <c:v>0.186639680915201</c:v>
                </c:pt>
                <c:pt idx="9054">
                  <c:v>0.185044200120804</c:v>
                </c:pt>
                <c:pt idx="9055">
                  <c:v>0.18336644706626701</c:v>
                </c:pt>
                <c:pt idx="9056">
                  <c:v>0.18167967834354601</c:v>
                </c:pt>
                <c:pt idx="9057">
                  <c:v>0.18010075297206499</c:v>
                </c:pt>
                <c:pt idx="9058">
                  <c:v>0.17854040779638999</c:v>
                </c:pt>
                <c:pt idx="9059">
                  <c:v>0.176824290382985</c:v>
                </c:pt>
                <c:pt idx="9060">
                  <c:v>0.17538975318893699</c:v>
                </c:pt>
                <c:pt idx="9061">
                  <c:v>0.17390492368334201</c:v>
                </c:pt>
                <c:pt idx="9062">
                  <c:v>0.172192350650827</c:v>
                </c:pt>
                <c:pt idx="9063">
                  <c:v>0.17081753440045999</c:v>
                </c:pt>
                <c:pt idx="9064">
                  <c:v>0.16941398766357399</c:v>
                </c:pt>
                <c:pt idx="9065">
                  <c:v>0.16777494763179401</c:v>
                </c:pt>
                <c:pt idx="9066">
                  <c:v>0.166433612738425</c:v>
                </c:pt>
                <c:pt idx="9067">
                  <c:v>0.165111122885718</c:v>
                </c:pt>
                <c:pt idx="9068">
                  <c:v>0.16367817421754099</c:v>
                </c:pt>
                <c:pt idx="9069">
                  <c:v>0.16228290957709099</c:v>
                </c:pt>
                <c:pt idx="9070">
                  <c:v>0.16100650579513301</c:v>
                </c:pt>
                <c:pt idx="9071">
                  <c:v>0.159620314060399</c:v>
                </c:pt>
                <c:pt idx="9072">
                  <c:v>0.158245858852751</c:v>
                </c:pt>
                <c:pt idx="9073">
                  <c:v>0.157040191271031</c:v>
                </c:pt>
                <c:pt idx="9074">
                  <c:v>0.15585300194409901</c:v>
                </c:pt>
                <c:pt idx="9075">
                  <c:v>0.154698724625632</c:v>
                </c:pt>
                <c:pt idx="9076">
                  <c:v>0.15343929489608801</c:v>
                </c:pt>
                <c:pt idx="9077">
                  <c:v>0.152232337199772</c:v>
                </c:pt>
                <c:pt idx="9078">
                  <c:v>0.15081890389167901</c:v>
                </c:pt>
                <c:pt idx="9079">
                  <c:v>0.14971956641723599</c:v>
                </c:pt>
                <c:pt idx="9080">
                  <c:v>0.148574788444367</c:v>
                </c:pt>
                <c:pt idx="9081">
                  <c:v>0.147268583994034</c:v>
                </c:pt>
                <c:pt idx="9082">
                  <c:v>0.14617144009180399</c:v>
                </c:pt>
                <c:pt idx="9083">
                  <c:v>0.14509556032666099</c:v>
                </c:pt>
                <c:pt idx="9084">
                  <c:v>0.14386105229257701</c:v>
                </c:pt>
                <c:pt idx="9085">
                  <c:v>0.14271680548721699</c:v>
                </c:pt>
                <c:pt idx="9086">
                  <c:v>0.14168420664822301</c:v>
                </c:pt>
                <c:pt idx="9087">
                  <c:v>0.14056794137807599</c:v>
                </c:pt>
                <c:pt idx="9088">
                  <c:v>0.13950477404675099</c:v>
                </c:pt>
                <c:pt idx="9089">
                  <c:v>0.138486076029948</c:v>
                </c:pt>
                <c:pt idx="9090">
                  <c:v>0.137432349923377</c:v>
                </c:pt>
                <c:pt idx="9091">
                  <c:v>0.136256155868371</c:v>
                </c:pt>
                <c:pt idx="9092">
                  <c:v>0.13530531106516699</c:v>
                </c:pt>
                <c:pt idx="9093">
                  <c:v>0.13435117861566401</c:v>
                </c:pt>
                <c:pt idx="9094">
                  <c:v>0.133207429976513</c:v>
                </c:pt>
                <c:pt idx="9095">
                  <c:v>0.13229611935093899</c:v>
                </c:pt>
                <c:pt idx="9096">
                  <c:v>0.131381620924609</c:v>
                </c:pt>
                <c:pt idx="9097">
                  <c:v>0.13022485278391499</c:v>
                </c:pt>
                <c:pt idx="9098">
                  <c:v>0.129321908578276</c:v>
                </c:pt>
                <c:pt idx="9099">
                  <c:v>0.12843879673164299</c:v>
                </c:pt>
                <c:pt idx="9100">
                  <c:v>0.12760115174266101</c:v>
                </c:pt>
                <c:pt idx="9101">
                  <c:v>0.12673847047456799</c:v>
                </c:pt>
                <c:pt idx="9102">
                  <c:v>0.12582826676468001</c:v>
                </c:pt>
                <c:pt idx="9103">
                  <c:v>0.124875832698307</c:v>
                </c:pt>
                <c:pt idx="9104">
                  <c:v>0.12385426038720899</c:v>
                </c:pt>
                <c:pt idx="9105">
                  <c:v>0.123038290961024</c:v>
                </c:pt>
                <c:pt idx="9106">
                  <c:v>0.122180414192068</c:v>
                </c:pt>
                <c:pt idx="9107">
                  <c:v>0.121186532933885</c:v>
                </c:pt>
                <c:pt idx="9108">
                  <c:v>0.12040371696154201</c:v>
                </c:pt>
                <c:pt idx="9109">
                  <c:v>0.119597778306342</c:v>
                </c:pt>
                <c:pt idx="9110">
                  <c:v>0.118548544628235</c:v>
                </c:pt>
                <c:pt idx="9111">
                  <c:v>0.11780580366030199</c:v>
                </c:pt>
                <c:pt idx="9112">
                  <c:v>0.11704726047658599</c:v>
                </c:pt>
                <c:pt idx="9113">
                  <c:v>0.116079221557204</c:v>
                </c:pt>
                <c:pt idx="9114">
                  <c:v>0.115320812600354</c:v>
                </c:pt>
                <c:pt idx="9115">
                  <c:v>0.11458873527590099</c:v>
                </c:pt>
                <c:pt idx="9116">
                  <c:v>0.1136848172949</c:v>
                </c:pt>
                <c:pt idx="9117">
                  <c:v>0.112901197785201</c:v>
                </c:pt>
                <c:pt idx="9118">
                  <c:v>0.112199763418175</c:v>
                </c:pt>
                <c:pt idx="9119">
                  <c:v>0.11139929081158</c:v>
                </c:pt>
                <c:pt idx="9120">
                  <c:v>0.110615673048111</c:v>
                </c:pt>
                <c:pt idx="9121">
                  <c:v>0.109921490618338</c:v>
                </c:pt>
                <c:pt idx="9122">
                  <c:v>0.109181599187043</c:v>
                </c:pt>
                <c:pt idx="9123">
                  <c:v>0.108291189419105</c:v>
                </c:pt>
                <c:pt idx="9124">
                  <c:v>0.10766480932943499</c:v>
                </c:pt>
                <c:pt idx="9125">
                  <c:v>0.107002887447985</c:v>
                </c:pt>
                <c:pt idx="9126">
                  <c:v>0.106411947364297</c:v>
                </c:pt>
                <c:pt idx="9127">
                  <c:v>0.105735611907827</c:v>
                </c:pt>
                <c:pt idx="9128">
                  <c:v>0.10504590463824499</c:v>
                </c:pt>
                <c:pt idx="9129">
                  <c:v>0.104148636494452</c:v>
                </c:pt>
                <c:pt idx="9130">
                  <c:v>0.103498810591796</c:v>
                </c:pt>
                <c:pt idx="9131">
                  <c:v>0.102886425200512</c:v>
                </c:pt>
                <c:pt idx="9132">
                  <c:v>0.102145602700685</c:v>
                </c:pt>
                <c:pt idx="9133">
                  <c:v>0.101474826312455</c:v>
                </c:pt>
                <c:pt idx="9134">
                  <c:v>0.100852124834963</c:v>
                </c:pt>
                <c:pt idx="9135">
                  <c:v>0.10013976258764901</c:v>
                </c:pt>
                <c:pt idx="9136">
                  <c:v>9.9415158278151894E-2</c:v>
                </c:pt>
                <c:pt idx="9137">
                  <c:v>9.8813687684822599E-2</c:v>
                </c:pt>
                <c:pt idx="9138">
                  <c:v>9.8203543760358294E-2</c:v>
                </c:pt>
                <c:pt idx="9139">
                  <c:v>9.7419714186495601E-2</c:v>
                </c:pt>
                <c:pt idx="9140">
                  <c:v>9.6877067194630503E-2</c:v>
                </c:pt>
                <c:pt idx="9141">
                  <c:v>9.6286522593193896E-2</c:v>
                </c:pt>
                <c:pt idx="9142">
                  <c:v>9.55035625762925E-2</c:v>
                </c:pt>
                <c:pt idx="9143">
                  <c:v>9.4968608638737101E-2</c:v>
                </c:pt>
                <c:pt idx="9144">
                  <c:v>9.4422177819069197E-2</c:v>
                </c:pt>
                <c:pt idx="9145">
                  <c:v>9.3732500836873803E-2</c:v>
                </c:pt>
                <c:pt idx="9146">
                  <c:v>9.3211879895534103E-2</c:v>
                </c:pt>
                <c:pt idx="9147">
                  <c:v>9.2681749820864107E-2</c:v>
                </c:pt>
                <c:pt idx="9148">
                  <c:v>9.1966800236453497E-2</c:v>
                </c:pt>
                <c:pt idx="9149">
                  <c:v>9.1382845246698499E-2</c:v>
                </c:pt>
                <c:pt idx="9150">
                  <c:v>9.0862260044862697E-2</c:v>
                </c:pt>
                <c:pt idx="9151">
                  <c:v>9.0365083364304197E-2</c:v>
                </c:pt>
                <c:pt idx="9152">
                  <c:v>8.9878020381244303E-2</c:v>
                </c:pt>
                <c:pt idx="9153">
                  <c:v>8.9346235423969494E-2</c:v>
                </c:pt>
                <c:pt idx="9154">
                  <c:v>8.8793912029359198E-2</c:v>
                </c:pt>
                <c:pt idx="9155">
                  <c:v>8.8106219947803502E-2</c:v>
                </c:pt>
                <c:pt idx="9156">
                  <c:v>8.7639324910317604E-2</c:v>
                </c:pt>
                <c:pt idx="9157">
                  <c:v>8.7122283526696404E-2</c:v>
                </c:pt>
                <c:pt idx="9158">
                  <c:v>8.6451947262200096E-2</c:v>
                </c:pt>
                <c:pt idx="9159">
                  <c:v>8.5980548542768806E-2</c:v>
                </c:pt>
                <c:pt idx="9160">
                  <c:v>8.5506155698870295E-2</c:v>
                </c:pt>
                <c:pt idx="9161">
                  <c:v>8.4825888761163704E-2</c:v>
                </c:pt>
                <c:pt idx="9162">
                  <c:v>8.43346475545938E-2</c:v>
                </c:pt>
                <c:pt idx="9163">
                  <c:v>8.3900242539433095E-2</c:v>
                </c:pt>
                <c:pt idx="9164">
                  <c:v>8.3289625782829904E-2</c:v>
                </c:pt>
                <c:pt idx="9165">
                  <c:v>8.2798085854543901E-2</c:v>
                </c:pt>
                <c:pt idx="9166">
                  <c:v>8.2335828396025906E-2</c:v>
                </c:pt>
                <c:pt idx="9167">
                  <c:v>8.1821299235646794E-2</c:v>
                </c:pt>
                <c:pt idx="9168">
                  <c:v>8.1245432025752698E-2</c:v>
                </c:pt>
                <c:pt idx="9169">
                  <c:v>8.0814835576650895E-2</c:v>
                </c:pt>
                <c:pt idx="9170">
                  <c:v>8.0353536390855004E-2</c:v>
                </c:pt>
                <c:pt idx="9171">
                  <c:v>7.9762491339351899E-2</c:v>
                </c:pt>
                <c:pt idx="9172">
                  <c:v>7.9376285294225898E-2</c:v>
                </c:pt>
                <c:pt idx="9173">
                  <c:v>7.8980533735981601E-2</c:v>
                </c:pt>
                <c:pt idx="9174">
                  <c:v>7.8319640500315604E-2</c:v>
                </c:pt>
                <c:pt idx="9175">
                  <c:v>7.7930539904627699E-2</c:v>
                </c:pt>
                <c:pt idx="9176">
                  <c:v>7.7534831846908694E-2</c:v>
                </c:pt>
                <c:pt idx="9177">
                  <c:v>7.7199496794491798E-2</c:v>
                </c:pt>
                <c:pt idx="9178">
                  <c:v>7.6752899292235402E-2</c:v>
                </c:pt>
                <c:pt idx="9179">
                  <c:v>7.6306281203869494E-2</c:v>
                </c:pt>
                <c:pt idx="9180">
                  <c:v>7.5736106664407707E-2</c:v>
                </c:pt>
                <c:pt idx="9181">
                  <c:v>7.52695104007714E-2</c:v>
                </c:pt>
                <c:pt idx="9182">
                  <c:v>7.4890465796067895E-2</c:v>
                </c:pt>
                <c:pt idx="9183">
                  <c:v>7.4393702073366694E-2</c:v>
                </c:pt>
                <c:pt idx="9184">
                  <c:v>7.3928422110130801E-2</c:v>
                </c:pt>
                <c:pt idx="9185">
                  <c:v>7.3553084410654099E-2</c:v>
                </c:pt>
                <c:pt idx="9186">
                  <c:v>7.3140272491626204E-2</c:v>
                </c:pt>
                <c:pt idx="9187">
                  <c:v>7.2539149318882598E-2</c:v>
                </c:pt>
                <c:pt idx="9188">
                  <c:v>7.2211653965739794E-2</c:v>
                </c:pt>
                <c:pt idx="9189">
                  <c:v>7.1823030550505901E-2</c:v>
                </c:pt>
                <c:pt idx="9190">
                  <c:v>7.1321359837203502E-2</c:v>
                </c:pt>
                <c:pt idx="9191">
                  <c:v>7.0982539036776898E-2</c:v>
                </c:pt>
                <c:pt idx="9192">
                  <c:v>7.0610010356176603E-2</c:v>
                </c:pt>
                <c:pt idx="9193">
                  <c:v>7.0037156615095894E-2</c:v>
                </c:pt>
                <c:pt idx="9194">
                  <c:v>6.9668105531794297E-2</c:v>
                </c:pt>
                <c:pt idx="9195">
                  <c:v>6.9343403233991296E-2</c:v>
                </c:pt>
                <c:pt idx="9196">
                  <c:v>6.8880216625984605E-2</c:v>
                </c:pt>
                <c:pt idx="9197">
                  <c:v>6.8500499047028304E-2</c:v>
                </c:pt>
                <c:pt idx="9198">
                  <c:v>6.8169432692229706E-2</c:v>
                </c:pt>
                <c:pt idx="9199">
                  <c:v>6.7747586154533995E-2</c:v>
                </c:pt>
                <c:pt idx="9200">
                  <c:v>6.7271215026266595E-2</c:v>
                </c:pt>
                <c:pt idx="9201">
                  <c:v>6.6954197109831998E-2</c:v>
                </c:pt>
                <c:pt idx="9202">
                  <c:v>6.6645361521901994E-2</c:v>
                </c:pt>
                <c:pt idx="9203">
                  <c:v>6.6379026179977693E-2</c:v>
                </c:pt>
                <c:pt idx="9204">
                  <c:v>6.6026599127022897E-2</c:v>
                </c:pt>
                <c:pt idx="9205">
                  <c:v>6.5664902271237099E-2</c:v>
                </c:pt>
                <c:pt idx="9206">
                  <c:v>6.5081673751895497E-2</c:v>
                </c:pt>
                <c:pt idx="9207">
                  <c:v>6.4761913439724497E-2</c:v>
                </c:pt>
                <c:pt idx="9208">
                  <c:v>6.4429358249374694E-2</c:v>
                </c:pt>
                <c:pt idx="9209">
                  <c:v>6.3953816987729298E-2</c:v>
                </c:pt>
                <c:pt idx="9210">
                  <c:v>6.3646442470295897E-2</c:v>
                </c:pt>
                <c:pt idx="9211">
                  <c:v>6.3313259064064598E-2</c:v>
                </c:pt>
                <c:pt idx="9212">
                  <c:v>6.2887004576623398E-2</c:v>
                </c:pt>
                <c:pt idx="9213">
                  <c:v>6.2491025930891397E-2</c:v>
                </c:pt>
                <c:pt idx="9214">
                  <c:v>6.2211536297884902E-2</c:v>
                </c:pt>
                <c:pt idx="9215">
                  <c:v>6.1819831685473198E-2</c:v>
                </c:pt>
                <c:pt idx="9216">
                  <c:v>6.1384896825378503E-2</c:v>
                </c:pt>
                <c:pt idx="9217">
                  <c:v>6.1130681482609202E-2</c:v>
                </c:pt>
                <c:pt idx="9218">
                  <c:v>6.0816844343207499E-2</c:v>
                </c:pt>
                <c:pt idx="9219">
                  <c:v>6.03054648575682E-2</c:v>
                </c:pt>
                <c:pt idx="9220">
                  <c:v>6.0039223385198501E-2</c:v>
                </c:pt>
                <c:pt idx="9221">
                  <c:v>5.9777986529904098E-2</c:v>
                </c:pt>
                <c:pt idx="9222">
                  <c:v>5.9297608328051803E-2</c:v>
                </c:pt>
                <c:pt idx="9223">
                  <c:v>5.9078271267935599E-2</c:v>
                </c:pt>
                <c:pt idx="9224">
                  <c:v>5.88079233809062E-2</c:v>
                </c:pt>
                <c:pt idx="9225">
                  <c:v>5.8270011562853899E-2</c:v>
                </c:pt>
                <c:pt idx="9226">
                  <c:v>5.80038701494534E-2</c:v>
                </c:pt>
                <c:pt idx="9227">
                  <c:v>5.7732034804454602E-2</c:v>
                </c:pt>
                <c:pt idx="9228">
                  <c:v>5.7510444875030403E-2</c:v>
                </c:pt>
                <c:pt idx="9229">
                  <c:v>5.7273714589730997E-2</c:v>
                </c:pt>
                <c:pt idx="9230">
                  <c:v>5.7001212786417198E-2</c:v>
                </c:pt>
                <c:pt idx="9231">
                  <c:v>5.6575092525842301E-2</c:v>
                </c:pt>
                <c:pt idx="9232">
                  <c:v>5.6176363975585702E-2</c:v>
                </c:pt>
                <c:pt idx="9233">
                  <c:v>5.5905782714641403E-2</c:v>
                </c:pt>
                <c:pt idx="9234">
                  <c:v>5.5643823629572403E-2</c:v>
                </c:pt>
                <c:pt idx="9235">
                  <c:v>5.5231294336798201E-2</c:v>
                </c:pt>
                <c:pt idx="9236">
                  <c:v>5.4957659055994999E-2</c:v>
                </c:pt>
                <c:pt idx="9237">
                  <c:v>5.46979351163632E-2</c:v>
                </c:pt>
                <c:pt idx="9238">
                  <c:v>5.4200502458060101E-2</c:v>
                </c:pt>
                <c:pt idx="9239">
                  <c:v>5.39796260656236E-2</c:v>
                </c:pt>
                <c:pt idx="9240">
                  <c:v>5.3752662419747001E-2</c:v>
                </c:pt>
                <c:pt idx="9241">
                  <c:v>5.3400525765690397E-2</c:v>
                </c:pt>
                <c:pt idx="9242">
                  <c:v>5.3147995835945899E-2</c:v>
                </c:pt>
                <c:pt idx="9243">
                  <c:v>5.2903710748068801E-2</c:v>
                </c:pt>
                <c:pt idx="9244">
                  <c:v>5.24859006982294E-2</c:v>
                </c:pt>
                <c:pt idx="9245">
                  <c:v>5.2201281165859301E-2</c:v>
                </c:pt>
                <c:pt idx="9246">
                  <c:v>5.1953950353587498E-2</c:v>
                </c:pt>
                <c:pt idx="9247">
                  <c:v>5.1646640504865497E-2</c:v>
                </c:pt>
                <c:pt idx="9248">
                  <c:v>5.1306241657584899E-2</c:v>
                </c:pt>
                <c:pt idx="9249">
                  <c:v>5.1088656434633901E-2</c:v>
                </c:pt>
                <c:pt idx="9250">
                  <c:v>5.0829668529331698E-2</c:v>
                </c:pt>
                <c:pt idx="9251">
                  <c:v>5.042723036604E-2</c:v>
                </c:pt>
                <c:pt idx="9252">
                  <c:v>5.0185436964966301E-2</c:v>
                </c:pt>
                <c:pt idx="9253">
                  <c:v>4.9909589501718497E-2</c:v>
                </c:pt>
                <c:pt idx="9254">
                  <c:v>4.9606051315398303E-2</c:v>
                </c:pt>
                <c:pt idx="9255">
                  <c:v>4.9318005175640202E-2</c:v>
                </c:pt>
                <c:pt idx="9256">
                  <c:v>4.8902923551698299E-2</c:v>
                </c:pt>
                <c:pt idx="9257">
                  <c:v>4.8620313978365803E-2</c:v>
                </c:pt>
                <c:pt idx="9258">
                  <c:v>4.8387113318312802E-2</c:v>
                </c:pt>
                <c:pt idx="9259">
                  <c:v>4.8103894543601103E-2</c:v>
                </c:pt>
                <c:pt idx="9260">
                  <c:v>4.7768816206371301E-2</c:v>
                </c:pt>
                <c:pt idx="9261">
                  <c:v>4.7554274021725303E-2</c:v>
                </c:pt>
                <c:pt idx="9262">
                  <c:v>4.7299664331755503E-2</c:v>
                </c:pt>
                <c:pt idx="9263">
                  <c:v>4.6901933616027201E-2</c:v>
                </c:pt>
                <c:pt idx="9264">
                  <c:v>4.6719187016909303E-2</c:v>
                </c:pt>
                <c:pt idx="9265">
                  <c:v>4.65080901243103E-2</c:v>
                </c:pt>
                <c:pt idx="9266">
                  <c:v>4.6085350545278299E-2</c:v>
                </c:pt>
                <c:pt idx="9267">
                  <c:v>4.5906943307878999E-2</c:v>
                </c:pt>
                <c:pt idx="9268">
                  <c:v>4.5702128525590399E-2</c:v>
                </c:pt>
                <c:pt idx="9269">
                  <c:v>4.5291721520091602E-2</c:v>
                </c:pt>
                <c:pt idx="9270">
                  <c:v>4.51026694499886E-2</c:v>
                </c:pt>
                <c:pt idx="9271">
                  <c:v>4.4923721347003898E-2</c:v>
                </c:pt>
                <c:pt idx="9272">
                  <c:v>4.45947161060758E-2</c:v>
                </c:pt>
                <c:pt idx="9273">
                  <c:v>4.4353483836554602E-2</c:v>
                </c:pt>
                <c:pt idx="9274">
                  <c:v>4.4178641798983502E-2</c:v>
                </c:pt>
                <c:pt idx="9275">
                  <c:v>4.3850683180304703E-2</c:v>
                </c:pt>
                <c:pt idx="9276">
                  <c:v>4.3538246924678399E-2</c:v>
                </c:pt>
                <c:pt idx="9277">
                  <c:v>4.33619644318241E-2</c:v>
                </c:pt>
                <c:pt idx="9278">
                  <c:v>4.3179074719470502E-2</c:v>
                </c:pt>
                <c:pt idx="9279">
                  <c:v>4.3087269208626697E-2</c:v>
                </c:pt>
                <c:pt idx="9280">
                  <c:v>4.2894926145284597E-2</c:v>
                </c:pt>
                <c:pt idx="9281">
                  <c:v>4.2671756062190799E-2</c:v>
                </c:pt>
                <c:pt idx="9282">
                  <c:v>4.2211644235067E-2</c:v>
                </c:pt>
                <c:pt idx="9283">
                  <c:v>4.2054922688597098E-2</c:v>
                </c:pt>
                <c:pt idx="9284">
                  <c:v>4.1869245693736297E-2</c:v>
                </c:pt>
                <c:pt idx="9285">
                  <c:v>4.1524772760896798E-2</c:v>
                </c:pt>
                <c:pt idx="9286">
                  <c:v>4.1311927719186702E-2</c:v>
                </c:pt>
                <c:pt idx="9287">
                  <c:v>4.1143521855287697E-2</c:v>
                </c:pt>
                <c:pt idx="9288">
                  <c:v>4.0804565005540902E-2</c:v>
                </c:pt>
                <c:pt idx="9289">
                  <c:v>4.0538820008343697E-2</c:v>
                </c:pt>
                <c:pt idx="9290">
                  <c:v>4.0378411492937902E-2</c:v>
                </c:pt>
                <c:pt idx="9291">
                  <c:v>4.0165848174915399E-2</c:v>
                </c:pt>
                <c:pt idx="9292">
                  <c:v>3.9920235824226602E-2</c:v>
                </c:pt>
                <c:pt idx="9293">
                  <c:v>3.9744675612601602E-2</c:v>
                </c:pt>
                <c:pt idx="9294">
                  <c:v>3.9531081681294898E-2</c:v>
                </c:pt>
                <c:pt idx="9295">
                  <c:v>3.9163552884322703E-2</c:v>
                </c:pt>
                <c:pt idx="9296">
                  <c:v>3.90067039697896E-2</c:v>
                </c:pt>
                <c:pt idx="9297">
                  <c:v>3.8858524911726498E-2</c:v>
                </c:pt>
                <c:pt idx="9298">
                  <c:v>3.8510653539560701E-2</c:v>
                </c:pt>
                <c:pt idx="9299">
                  <c:v>3.8354323565727003E-2</c:v>
                </c:pt>
                <c:pt idx="9300">
                  <c:v>3.8216372311580697E-2</c:v>
                </c:pt>
                <c:pt idx="9301">
                  <c:v>3.7802538931524902E-2</c:v>
                </c:pt>
                <c:pt idx="9302">
                  <c:v>3.7674349722995701E-2</c:v>
                </c:pt>
                <c:pt idx="9303">
                  <c:v>3.7501953251194098E-2</c:v>
                </c:pt>
                <c:pt idx="9304">
                  <c:v>3.7363930227002101E-2</c:v>
                </c:pt>
                <c:pt idx="9305">
                  <c:v>3.72346749742671E-2</c:v>
                </c:pt>
                <c:pt idx="9306">
                  <c:v>3.7036329439918698E-2</c:v>
                </c:pt>
                <c:pt idx="9307">
                  <c:v>3.67635560784643E-2</c:v>
                </c:pt>
                <c:pt idx="9308">
                  <c:v>3.6463152277671301E-2</c:v>
                </c:pt>
                <c:pt idx="9309">
                  <c:v>3.6302526073995998E-2</c:v>
                </c:pt>
                <c:pt idx="9310">
                  <c:v>3.61000441092377E-2</c:v>
                </c:pt>
                <c:pt idx="9311">
                  <c:v>3.5796686861431198E-2</c:v>
                </c:pt>
                <c:pt idx="9312">
                  <c:v>3.56567088359344E-2</c:v>
                </c:pt>
                <c:pt idx="9313">
                  <c:v>3.5499167521872203E-2</c:v>
                </c:pt>
                <c:pt idx="9314">
                  <c:v>3.5107197899681697E-2</c:v>
                </c:pt>
                <c:pt idx="9315">
                  <c:v>3.4994044806808199E-2</c:v>
                </c:pt>
                <c:pt idx="9316">
                  <c:v>3.4860690085527703E-2</c:v>
                </c:pt>
                <c:pt idx="9317">
                  <c:v>3.4500360488891602E-2</c:v>
                </c:pt>
                <c:pt idx="9318">
                  <c:v>3.4382470097625503E-2</c:v>
                </c:pt>
                <c:pt idx="9319">
                  <c:v>3.4233818344849301E-2</c:v>
                </c:pt>
                <c:pt idx="9320">
                  <c:v>3.3922076225280602E-2</c:v>
                </c:pt>
                <c:pt idx="9321">
                  <c:v>3.3717612309070798E-2</c:v>
                </c:pt>
                <c:pt idx="9322">
                  <c:v>3.35905672303244E-2</c:v>
                </c:pt>
                <c:pt idx="9323">
                  <c:v>3.3390251230836297E-2</c:v>
                </c:pt>
                <c:pt idx="9324">
                  <c:v>3.31498338491657E-2</c:v>
                </c:pt>
                <c:pt idx="9325">
                  <c:v>3.3036541281035399E-2</c:v>
                </c:pt>
                <c:pt idx="9326">
                  <c:v>3.2868525789429698E-2</c:v>
                </c:pt>
                <c:pt idx="9327">
                  <c:v>3.2518930772009E-2</c:v>
                </c:pt>
                <c:pt idx="9328">
                  <c:v>3.2425522823662699E-2</c:v>
                </c:pt>
                <c:pt idx="9329">
                  <c:v>3.2276910952835497E-2</c:v>
                </c:pt>
                <c:pt idx="9330">
                  <c:v>3.2207694709844303E-2</c:v>
                </c:pt>
                <c:pt idx="9331">
                  <c:v>3.20400592366544E-2</c:v>
                </c:pt>
                <c:pt idx="9332">
                  <c:v>3.1898130109766401E-2</c:v>
                </c:pt>
                <c:pt idx="9333">
                  <c:v>3.15015176408147E-2</c:v>
                </c:pt>
                <c:pt idx="9334">
                  <c:v>3.1379993267667598E-2</c:v>
                </c:pt>
                <c:pt idx="9335">
                  <c:v>3.1248910808547699E-2</c:v>
                </c:pt>
                <c:pt idx="9336">
                  <c:v>3.0996489794536699E-2</c:v>
                </c:pt>
                <c:pt idx="9337">
                  <c:v>3.0819342602997499E-2</c:v>
                </c:pt>
                <c:pt idx="9338">
                  <c:v>3.0688698000689602E-2</c:v>
                </c:pt>
                <c:pt idx="9339">
                  <c:v>3.0432365379695899E-2</c:v>
                </c:pt>
                <c:pt idx="9340">
                  <c:v>3.01940563989299E-2</c:v>
                </c:pt>
                <c:pt idx="9341">
                  <c:v>3.0077992594109201E-2</c:v>
                </c:pt>
                <c:pt idx="9342">
                  <c:v>2.9954146188515302E-2</c:v>
                </c:pt>
                <c:pt idx="9343">
                  <c:v>2.9766333798555498E-2</c:v>
                </c:pt>
                <c:pt idx="9344">
                  <c:v>2.9626660733013E-2</c:v>
                </c:pt>
                <c:pt idx="9345">
                  <c:v>2.9499679077191799E-2</c:v>
                </c:pt>
                <c:pt idx="9346">
                  <c:v>2.9128715833479899E-2</c:v>
                </c:pt>
                <c:pt idx="9347">
                  <c:v>2.90197724437651E-2</c:v>
                </c:pt>
                <c:pt idx="9348">
                  <c:v>2.89078462325657E-2</c:v>
                </c:pt>
                <c:pt idx="9349">
                  <c:v>2.8610752303696502E-2</c:v>
                </c:pt>
                <c:pt idx="9350">
                  <c:v>2.8469967219279999E-2</c:v>
                </c:pt>
                <c:pt idx="9351">
                  <c:v>2.8357493448614299E-2</c:v>
                </c:pt>
                <c:pt idx="9352">
                  <c:v>2.8097630740376099E-2</c:v>
                </c:pt>
                <c:pt idx="9353">
                  <c:v>2.7888529933988999E-2</c:v>
                </c:pt>
                <c:pt idx="9354">
                  <c:v>2.77816254044106E-2</c:v>
                </c:pt>
                <c:pt idx="9355">
                  <c:v>2.77310621362023E-2</c:v>
                </c:pt>
                <c:pt idx="9356">
                  <c:v>2.7632253875102299E-2</c:v>
                </c:pt>
                <c:pt idx="9357">
                  <c:v>2.7508114416074599E-2</c:v>
                </c:pt>
                <c:pt idx="9358">
                  <c:v>2.7315414850211901E-2</c:v>
                </c:pt>
                <c:pt idx="9359">
                  <c:v>2.6978945844651499E-2</c:v>
                </c:pt>
                <c:pt idx="9360">
                  <c:v>2.6860213877322601E-2</c:v>
                </c:pt>
                <c:pt idx="9361">
                  <c:v>2.6723307916351299E-2</c:v>
                </c:pt>
                <c:pt idx="9362">
                  <c:v>2.6441159590225E-2</c:v>
                </c:pt>
                <c:pt idx="9363">
                  <c:v>2.63444307202007E-2</c:v>
                </c:pt>
                <c:pt idx="9364">
                  <c:v>2.6245797741770001E-2</c:v>
                </c:pt>
                <c:pt idx="9365">
                  <c:v>2.5909151649102399E-2</c:v>
                </c:pt>
                <c:pt idx="9366">
                  <c:v>2.5804732305308099E-2</c:v>
                </c:pt>
                <c:pt idx="9367">
                  <c:v>2.5692805987394599E-2</c:v>
                </c:pt>
                <c:pt idx="9368">
                  <c:v>2.5459963935039201E-2</c:v>
                </c:pt>
                <c:pt idx="9369">
                  <c:v>2.5294433027738601E-2</c:v>
                </c:pt>
                <c:pt idx="9370">
                  <c:v>2.5212714235142999E-2</c:v>
                </c:pt>
                <c:pt idx="9371">
                  <c:v>2.4989704970115101E-2</c:v>
                </c:pt>
                <c:pt idx="9372">
                  <c:v>2.4763948449011301E-2</c:v>
                </c:pt>
                <c:pt idx="9373">
                  <c:v>2.46775472963538E-2</c:v>
                </c:pt>
                <c:pt idx="9374">
                  <c:v>2.4555754624695201E-2</c:v>
                </c:pt>
                <c:pt idx="9375">
                  <c:v>2.4315580793578699E-2</c:v>
                </c:pt>
                <c:pt idx="9376">
                  <c:v>2.4248032437753801E-2</c:v>
                </c:pt>
                <c:pt idx="9377">
                  <c:v>2.4151802024183201E-2</c:v>
                </c:pt>
                <c:pt idx="9378">
                  <c:v>2.37800212683698E-2</c:v>
                </c:pt>
                <c:pt idx="9379">
                  <c:v>2.37359932119336E-2</c:v>
                </c:pt>
                <c:pt idx="9380">
                  <c:v>2.3625936485283602E-2</c:v>
                </c:pt>
                <c:pt idx="9381">
                  <c:v>2.3608062464821399E-2</c:v>
                </c:pt>
                <c:pt idx="9382">
                  <c:v>2.34899366720734E-2</c:v>
                </c:pt>
                <c:pt idx="9383">
                  <c:v>2.3377447607344799E-2</c:v>
                </c:pt>
                <c:pt idx="9384">
                  <c:v>2.3071041398604001E-2</c:v>
                </c:pt>
                <c:pt idx="9385">
                  <c:v>2.2903051178824699E-2</c:v>
                </c:pt>
                <c:pt idx="9386">
                  <c:v>2.2815815934639602E-2</c:v>
                </c:pt>
                <c:pt idx="9387">
                  <c:v>2.2637911000250099E-2</c:v>
                </c:pt>
                <c:pt idx="9388">
                  <c:v>2.2449624967218001E-2</c:v>
                </c:pt>
                <c:pt idx="9389">
                  <c:v>2.2373728303727899E-2</c:v>
                </c:pt>
                <c:pt idx="9390">
                  <c:v>2.2227402860728902E-2</c:v>
                </c:pt>
                <c:pt idx="9391">
                  <c:v>2.1936228346534199E-2</c:v>
                </c:pt>
                <c:pt idx="9392">
                  <c:v>2.18635270374056E-2</c:v>
                </c:pt>
                <c:pt idx="9393">
                  <c:v>2.17746734170924E-2</c:v>
                </c:pt>
                <c:pt idx="9394">
                  <c:v>2.15291661079763E-2</c:v>
                </c:pt>
                <c:pt idx="9395">
                  <c:v>2.14650078172396E-2</c:v>
                </c:pt>
                <c:pt idx="9396">
                  <c:v>2.1389048625548E-2</c:v>
                </c:pt>
                <c:pt idx="9397">
                  <c:v>2.1053957242107901E-2</c:v>
                </c:pt>
                <c:pt idx="9398">
                  <c:v>2.0953160004776601E-2</c:v>
                </c:pt>
                <c:pt idx="9399">
                  <c:v>2.0892670251972299E-2</c:v>
                </c:pt>
                <c:pt idx="9400">
                  <c:v>2.0694248421932501E-2</c:v>
                </c:pt>
                <c:pt idx="9401">
                  <c:v>2.0559452168527E-2</c:v>
                </c:pt>
                <c:pt idx="9402">
                  <c:v>2.0483154755008001E-2</c:v>
                </c:pt>
                <c:pt idx="9403">
                  <c:v>2.0299218206976801E-2</c:v>
                </c:pt>
                <c:pt idx="9404">
                  <c:v>2.0070083875907498E-2</c:v>
                </c:pt>
                <c:pt idx="9405">
                  <c:v>2.0015189385351899E-2</c:v>
                </c:pt>
                <c:pt idx="9406">
                  <c:v>1.99134204061313E-2</c:v>
                </c:pt>
                <c:pt idx="9407">
                  <c:v>1.9892437446590801E-2</c:v>
                </c:pt>
                <c:pt idx="9408">
                  <c:v>1.9780593361550299E-2</c:v>
                </c:pt>
                <c:pt idx="9409">
                  <c:v>1.9665528350742499E-2</c:v>
                </c:pt>
                <c:pt idx="9410">
                  <c:v>1.93346158484928E-2</c:v>
                </c:pt>
                <c:pt idx="9411">
                  <c:v>1.9264686333675101E-2</c:v>
                </c:pt>
                <c:pt idx="9412">
                  <c:v>1.9178148485176801E-2</c:v>
                </c:pt>
                <c:pt idx="9413">
                  <c:v>1.8916492985833099E-2</c:v>
                </c:pt>
                <c:pt idx="9414">
                  <c:v>1.8843424734465399E-2</c:v>
                </c:pt>
                <c:pt idx="9415">
                  <c:v>1.8739452013202498E-2</c:v>
                </c:pt>
                <c:pt idx="9416">
                  <c:v>1.8504748256721801E-2</c:v>
                </c:pt>
                <c:pt idx="9417">
                  <c:v>1.8370881996815899E-2</c:v>
                </c:pt>
                <c:pt idx="9418">
                  <c:v>1.8309266961296099E-2</c:v>
                </c:pt>
                <c:pt idx="9419">
                  <c:v>1.8137196801641602E-2</c:v>
                </c:pt>
                <c:pt idx="9420">
                  <c:v>1.7936998662965602E-2</c:v>
                </c:pt>
                <c:pt idx="9421">
                  <c:v>1.7890730557458701E-2</c:v>
                </c:pt>
                <c:pt idx="9422">
                  <c:v>1.7790349481704899E-2</c:v>
                </c:pt>
                <c:pt idx="9423">
                  <c:v>1.7520611518799901E-2</c:v>
                </c:pt>
                <c:pt idx="9424">
                  <c:v>1.74514420553653E-2</c:v>
                </c:pt>
                <c:pt idx="9425">
                  <c:v>1.7394447034651699E-2</c:v>
                </c:pt>
                <c:pt idx="9426">
                  <c:v>1.7127873977490899E-2</c:v>
                </c:pt>
                <c:pt idx="9427">
                  <c:v>1.7108442911800598E-2</c:v>
                </c:pt>
                <c:pt idx="9428">
                  <c:v>1.7031516564505401E-2</c:v>
                </c:pt>
                <c:pt idx="9429">
                  <c:v>1.6744605755472201E-2</c:v>
                </c:pt>
                <c:pt idx="9430">
                  <c:v>1.6678543150192099E-2</c:v>
                </c:pt>
                <c:pt idx="9431">
                  <c:v>1.6615269875425501E-2</c:v>
                </c:pt>
                <c:pt idx="9432">
                  <c:v>1.6603332192365299E-2</c:v>
                </c:pt>
                <c:pt idx="9433">
                  <c:v>1.6538510487104498E-2</c:v>
                </c:pt>
                <c:pt idx="9434">
                  <c:v>1.6436578832023398E-2</c:v>
                </c:pt>
                <c:pt idx="9435">
                  <c:v>1.6238510851205E-2</c:v>
                </c:pt>
                <c:pt idx="9436">
                  <c:v>1.6032100393203901E-2</c:v>
                </c:pt>
                <c:pt idx="9437">
                  <c:v>1.5936399096972202E-2</c:v>
                </c:pt>
                <c:pt idx="9438">
                  <c:v>1.5835821046493798E-2</c:v>
                </c:pt>
                <c:pt idx="9439">
                  <c:v>1.5650444057731201E-2</c:v>
                </c:pt>
                <c:pt idx="9440">
                  <c:v>1.5586260007694299E-2</c:v>
                </c:pt>
                <c:pt idx="9441">
                  <c:v>1.5500967903363101E-2</c:v>
                </c:pt>
                <c:pt idx="9442">
                  <c:v>1.5200571431465601E-2</c:v>
                </c:pt>
                <c:pt idx="9443">
                  <c:v>1.5177692294667399E-2</c:v>
                </c:pt>
                <c:pt idx="9444">
                  <c:v>1.5109286240379599E-2</c:v>
                </c:pt>
                <c:pt idx="9445">
                  <c:v>1.4929183223300601E-2</c:v>
                </c:pt>
                <c:pt idx="9446">
                  <c:v>1.48547019683367E-2</c:v>
                </c:pt>
                <c:pt idx="9447">
                  <c:v>1.4813435550119301E-2</c:v>
                </c:pt>
                <c:pt idx="9448">
                  <c:v>1.4554964994507201E-2</c:v>
                </c:pt>
                <c:pt idx="9449">
                  <c:v>1.4424274020711799E-2</c:v>
                </c:pt>
                <c:pt idx="9450">
                  <c:v>1.4360979631116299E-2</c:v>
                </c:pt>
                <c:pt idx="9451">
                  <c:v>1.42438807088183E-2</c:v>
                </c:pt>
                <c:pt idx="9452">
                  <c:v>1.40652538636155E-2</c:v>
                </c:pt>
                <c:pt idx="9453">
                  <c:v>1.40231520344968E-2</c:v>
                </c:pt>
                <c:pt idx="9454">
                  <c:v>1.39193597036257E-2</c:v>
                </c:pt>
                <c:pt idx="9455">
                  <c:v>1.36811916842513E-2</c:v>
                </c:pt>
                <c:pt idx="9456">
                  <c:v>1.36363296284495E-2</c:v>
                </c:pt>
                <c:pt idx="9457">
                  <c:v>1.3587952596329399E-2</c:v>
                </c:pt>
                <c:pt idx="9458">
                  <c:v>1.3578184565024701E-2</c:v>
                </c:pt>
                <c:pt idx="9459">
                  <c:v>1.34954185826548E-2</c:v>
                </c:pt>
                <c:pt idx="9460">
                  <c:v>1.34061308441838E-2</c:v>
                </c:pt>
                <c:pt idx="9461">
                  <c:v>1.31123303484249E-2</c:v>
                </c:pt>
                <c:pt idx="9462">
                  <c:v>1.3037854184706999E-2</c:v>
                </c:pt>
                <c:pt idx="9463">
                  <c:v>1.29556215348808E-2</c:v>
                </c:pt>
                <c:pt idx="9464">
                  <c:v>1.27800721481131E-2</c:v>
                </c:pt>
                <c:pt idx="9465">
                  <c:v>1.26699147173591E-2</c:v>
                </c:pt>
                <c:pt idx="9466">
                  <c:v>1.2616984002912999E-2</c:v>
                </c:pt>
                <c:pt idx="9467">
                  <c:v>1.24466668300252E-2</c:v>
                </c:pt>
                <c:pt idx="9468">
                  <c:v>1.2269739570911001E-2</c:v>
                </c:pt>
                <c:pt idx="9469">
                  <c:v>1.22196658582348E-2</c:v>
                </c:pt>
                <c:pt idx="9470">
                  <c:v>1.2141428785980599E-2</c:v>
                </c:pt>
                <c:pt idx="9471">
                  <c:v>1.19259440883373E-2</c:v>
                </c:pt>
                <c:pt idx="9472">
                  <c:v>1.1894746872712801E-2</c:v>
                </c:pt>
                <c:pt idx="9473">
                  <c:v>1.1830024091371599E-2</c:v>
                </c:pt>
                <c:pt idx="9474">
                  <c:v>1.1557157415760799E-2</c:v>
                </c:pt>
                <c:pt idx="9475">
                  <c:v>1.1523623077664399E-2</c:v>
                </c:pt>
                <c:pt idx="9476">
                  <c:v>1.14884088106918E-2</c:v>
                </c:pt>
                <c:pt idx="9477">
                  <c:v>1.12798697446123E-2</c:v>
                </c:pt>
                <c:pt idx="9478">
                  <c:v>1.1232977090306399E-2</c:v>
                </c:pt>
                <c:pt idx="9479">
                  <c:v>1.1189625574237E-2</c:v>
                </c:pt>
                <c:pt idx="9480">
                  <c:v>1.0971550582325899E-2</c:v>
                </c:pt>
                <c:pt idx="9481">
                  <c:v>1.08833071256716E-2</c:v>
                </c:pt>
                <c:pt idx="9482">
                  <c:v>1.0846287094560999E-2</c:v>
                </c:pt>
                <c:pt idx="9483">
                  <c:v>1.08346902779885E-2</c:v>
                </c:pt>
                <c:pt idx="9484">
                  <c:v>1.0803367003973101E-2</c:v>
                </c:pt>
                <c:pt idx="9485">
                  <c:v>1.07154544821241E-2</c:v>
                </c:pt>
                <c:pt idx="9486">
                  <c:v>1.06073686280675E-2</c:v>
                </c:pt>
                <c:pt idx="9487">
                  <c:v>1.0359529119644601E-2</c:v>
                </c:pt>
                <c:pt idx="9488">
                  <c:v>1.0302047230652501E-2</c:v>
                </c:pt>
                <c:pt idx="9489">
                  <c:v>1.02227057844477E-2</c:v>
                </c:pt>
                <c:pt idx="9490">
                  <c:v>9.9950420189998095E-3</c:v>
                </c:pt>
                <c:pt idx="9491">
                  <c:v>9.9694931632257292E-3</c:v>
                </c:pt>
                <c:pt idx="9492">
                  <c:v>9.90427133715268E-3</c:v>
                </c:pt>
                <c:pt idx="9493">
                  <c:v>9.6499574358239297E-3</c:v>
                </c:pt>
                <c:pt idx="9494">
                  <c:v>9.6197621601269503E-3</c:v>
                </c:pt>
                <c:pt idx="9495">
                  <c:v>9.5870178544358396E-3</c:v>
                </c:pt>
                <c:pt idx="9496">
                  <c:v>9.4427702474276197E-3</c:v>
                </c:pt>
                <c:pt idx="9497">
                  <c:v>9.3549726280560599E-3</c:v>
                </c:pt>
                <c:pt idx="9498">
                  <c:v>9.3048758615557007E-3</c:v>
                </c:pt>
                <c:pt idx="9499">
                  <c:v>9.1567160173629397E-3</c:v>
                </c:pt>
                <c:pt idx="9500">
                  <c:v>9.0038791701469098E-3</c:v>
                </c:pt>
                <c:pt idx="9501">
                  <c:v>8.9749843197447898E-3</c:v>
                </c:pt>
                <c:pt idx="9502">
                  <c:v>8.9046927775294892E-3</c:v>
                </c:pt>
                <c:pt idx="9503">
                  <c:v>8.7131504842545698E-3</c:v>
                </c:pt>
                <c:pt idx="9504">
                  <c:v>8.7019713755580302E-3</c:v>
                </c:pt>
                <c:pt idx="9505">
                  <c:v>8.6558100350278503E-3</c:v>
                </c:pt>
                <c:pt idx="9506">
                  <c:v>8.3560916100395791E-3</c:v>
                </c:pt>
                <c:pt idx="9507">
                  <c:v>8.3546936706018898E-3</c:v>
                </c:pt>
                <c:pt idx="9508">
                  <c:v>8.3033538297361802E-3</c:v>
                </c:pt>
                <c:pt idx="9509">
                  <c:v>8.32694455554394E-3</c:v>
                </c:pt>
                <c:pt idx="9510">
                  <c:v>8.2707736971012105E-3</c:v>
                </c:pt>
                <c:pt idx="9511">
                  <c:v>8.1888961358344801E-3</c:v>
                </c:pt>
                <c:pt idx="9512">
                  <c:v>7.9640516026604994E-3</c:v>
                </c:pt>
                <c:pt idx="9513">
                  <c:v>7.8456038269602204E-3</c:v>
                </c:pt>
                <c:pt idx="9514">
                  <c:v>7.8084427344341E-3</c:v>
                </c:pt>
                <c:pt idx="9515">
                  <c:v>7.6988513974356404E-3</c:v>
                </c:pt>
                <c:pt idx="9516">
                  <c:v>7.5444917359466703E-3</c:v>
                </c:pt>
                <c:pt idx="9517">
                  <c:v>7.5398225671960799E-3</c:v>
                </c:pt>
                <c:pt idx="9518">
                  <c:v>7.4620528539525999E-3</c:v>
                </c:pt>
                <c:pt idx="9519">
                  <c:v>7.2186409355102198E-3</c:v>
                </c:pt>
                <c:pt idx="9520">
                  <c:v>7.1990296006940102E-3</c:v>
                </c:pt>
                <c:pt idx="9521">
                  <c:v>7.1717177973672202E-3</c:v>
                </c:pt>
                <c:pt idx="9522">
                  <c:v>6.9147773635146797E-3</c:v>
                </c:pt>
                <c:pt idx="9523">
                  <c:v>6.9133164118587304E-3</c:v>
                </c:pt>
                <c:pt idx="9524">
                  <c:v>6.8693888024426997E-3</c:v>
                </c:pt>
                <c:pt idx="9525">
                  <c:v>6.6252841764556699E-3</c:v>
                </c:pt>
                <c:pt idx="9526">
                  <c:v>6.5994201019444702E-3</c:v>
                </c:pt>
                <c:pt idx="9527">
                  <c:v>6.5745573447202098E-3</c:v>
                </c:pt>
                <c:pt idx="9528">
                  <c:v>6.4187258443174199E-3</c:v>
                </c:pt>
                <c:pt idx="9529">
                  <c:v>6.33771904783011E-3</c:v>
                </c:pt>
                <c:pt idx="9530">
                  <c:v>6.2899109858941902E-3</c:v>
                </c:pt>
                <c:pt idx="9531">
                  <c:v>6.1463688568134302E-3</c:v>
                </c:pt>
                <c:pt idx="9532">
                  <c:v>5.9889866679441201E-3</c:v>
                </c:pt>
                <c:pt idx="9533">
                  <c:v>6.0087241387615604E-3</c:v>
                </c:pt>
                <c:pt idx="9534">
                  <c:v>5.9843744541770499E-3</c:v>
                </c:pt>
                <c:pt idx="9535">
                  <c:v>6.00407195330868E-3</c:v>
                </c:pt>
                <c:pt idx="9536">
                  <c:v>5.9499461979915401E-3</c:v>
                </c:pt>
                <c:pt idx="9537">
                  <c:v>5.8829345143749301E-3</c:v>
                </c:pt>
                <c:pt idx="9538">
                  <c:v>5.5848628653620801E-3</c:v>
                </c:pt>
                <c:pt idx="9539">
                  <c:v>5.5689754517515896E-3</c:v>
                </c:pt>
                <c:pt idx="9540">
                  <c:v>5.5294677780087301E-3</c:v>
                </c:pt>
                <c:pt idx="9541">
                  <c:v>5.3112102080679702E-3</c:v>
                </c:pt>
                <c:pt idx="9542">
                  <c:v>5.3029235605208599E-3</c:v>
                </c:pt>
                <c:pt idx="9543">
                  <c:v>5.2762680267429904E-3</c:v>
                </c:pt>
                <c:pt idx="9544">
                  <c:v>4.82511605584382E-3</c:v>
                </c:pt>
                <c:pt idx="9545">
                  <c:v>4.8009077629578099E-3</c:v>
                </c:pt>
                <c:pt idx="9546">
                  <c:v>4.7451234449007399E-3</c:v>
                </c:pt>
                <c:pt idx="9547">
                  <c:v>4.6295890215343801E-3</c:v>
                </c:pt>
                <c:pt idx="9548">
                  <c:v>4.59029950138527E-3</c:v>
                </c:pt>
                <c:pt idx="9549">
                  <c:v>4.5449823253585599E-3</c:v>
                </c:pt>
                <c:pt idx="9550">
                  <c:v>4.2506241406954299E-3</c:v>
                </c:pt>
                <c:pt idx="9551">
                  <c:v>4.2826547044872596E-3</c:v>
                </c:pt>
                <c:pt idx="9552">
                  <c:v>4.2680585841784E-3</c:v>
                </c:pt>
                <c:pt idx="9553">
                  <c:v>4.0587592581383999E-3</c:v>
                </c:pt>
                <c:pt idx="9554">
                  <c:v>4.0210544684669003E-3</c:v>
                </c:pt>
                <c:pt idx="9555">
                  <c:v>3.9824290955342003E-3</c:v>
                </c:pt>
                <c:pt idx="9556">
                  <c:v>3.80206793609734E-3</c:v>
                </c:pt>
                <c:pt idx="9557">
                  <c:v>3.6970953539517998E-3</c:v>
                </c:pt>
                <c:pt idx="9558">
                  <c:v>3.6798902583541301E-3</c:v>
                </c:pt>
                <c:pt idx="9559">
                  <c:v>3.69619060074909E-3</c:v>
                </c:pt>
                <c:pt idx="9560">
                  <c:v>3.70553479660883E-3</c:v>
                </c:pt>
                <c:pt idx="9561">
                  <c:v>3.6469419598385302E-3</c:v>
                </c:pt>
                <c:pt idx="9562">
                  <c:v>3.5624066925568801E-3</c:v>
                </c:pt>
                <c:pt idx="9563">
                  <c:v>3.2928032718094399E-3</c:v>
                </c:pt>
                <c:pt idx="9564">
                  <c:v>3.2762146280826102E-3</c:v>
                </c:pt>
                <c:pt idx="9565">
                  <c:v>3.23783454829632E-3</c:v>
                </c:pt>
                <c:pt idx="9566">
                  <c:v>3.0609405354577101E-3</c:v>
                </c:pt>
                <c:pt idx="9567">
                  <c:v>3.0394036615082999E-3</c:v>
                </c:pt>
                <c:pt idx="9568">
                  <c:v>3.00623245554257E-3</c:v>
                </c:pt>
                <c:pt idx="9569">
                  <c:v>2.75762034107173E-3</c:v>
                </c:pt>
                <c:pt idx="9570">
                  <c:v>2.7254140532022501E-3</c:v>
                </c:pt>
                <c:pt idx="9571">
                  <c:v>2.7316296940019399E-3</c:v>
                </c:pt>
                <c:pt idx="9572">
                  <c:v>2.5760079442988999E-3</c:v>
                </c:pt>
                <c:pt idx="9573">
                  <c:v>2.4897935806317598E-3</c:v>
                </c:pt>
                <c:pt idx="9574">
                  <c:v>2.4698669391606501E-3</c:v>
                </c:pt>
                <c:pt idx="9575">
                  <c:v>2.3490343961990699E-3</c:v>
                </c:pt>
                <c:pt idx="9576">
                  <c:v>2.19433397190489E-3</c:v>
                </c:pt>
                <c:pt idx="9577">
                  <c:v>2.2080498426172699E-3</c:v>
                </c:pt>
                <c:pt idx="9578">
                  <c:v>2.1564308353845198E-3</c:v>
                </c:pt>
                <c:pt idx="9579">
                  <c:v>2.0042560857594601E-3</c:v>
                </c:pt>
                <c:pt idx="9580">
                  <c:v>2.00199037559892E-3</c:v>
                </c:pt>
                <c:pt idx="9581">
                  <c:v>1.9903570294748699E-3</c:v>
                </c:pt>
                <c:pt idx="9582">
                  <c:v>1.7240596613798201E-3</c:v>
                </c:pt>
                <c:pt idx="9583">
                  <c:v>1.7368233002343801E-3</c:v>
                </c:pt>
                <c:pt idx="9584">
                  <c:v>1.7318607951892699E-3</c:v>
                </c:pt>
                <c:pt idx="9585">
                  <c:v>1.7744726289189701E-3</c:v>
                </c:pt>
                <c:pt idx="9586">
                  <c:v>1.73171242689325E-3</c:v>
                </c:pt>
                <c:pt idx="9587">
                  <c:v>1.6839596870947E-3</c:v>
                </c:pt>
                <c:pt idx="9588">
                  <c:v>1.4733244036809301E-3</c:v>
                </c:pt>
                <c:pt idx="9589">
                  <c:v>1.3853918032206401E-3</c:v>
                </c:pt>
                <c:pt idx="9590">
                  <c:v>1.3817305234624601E-3</c:v>
                </c:pt>
                <c:pt idx="9591">
                  <c:v>1.2692874624917699E-3</c:v>
                </c:pt>
                <c:pt idx="9592">
                  <c:v>1.1579827135695499E-3</c:v>
                </c:pt>
                <c:pt idx="9593">
                  <c:v>1.14055104616757E-3</c:v>
                </c:pt>
                <c:pt idx="9594">
                  <c:v>1.07062011587307E-3</c:v>
                </c:pt>
                <c:pt idx="9595">
                  <c:v>8.6311342268648595E-4</c:v>
                </c:pt>
                <c:pt idx="9596">
                  <c:v>8.7942663534098001E-4</c:v>
                </c:pt>
                <c:pt idx="9597">
                  <c:v>8.6435338683614796E-4</c:v>
                </c:pt>
                <c:pt idx="9598">
                  <c:v>7.2902006262634197E-4</c:v>
                </c:pt>
                <c:pt idx="9599">
                  <c:v>7.0138513170941899E-4</c:v>
                </c:pt>
                <c:pt idx="9600">
                  <c:v>6.8616946856391698E-4</c:v>
                </c:pt>
                <c:pt idx="9601">
                  <c:v>4.4235833299996903E-4</c:v>
                </c:pt>
                <c:pt idx="9602">
                  <c:v>4.1909135731354102E-4</c:v>
                </c:pt>
                <c:pt idx="9603">
                  <c:v>4.0149143728740401E-4</c:v>
                </c:pt>
                <c:pt idx="9604">
                  <c:v>2.8077022993026402E-4</c:v>
                </c:pt>
                <c:pt idx="9605">
                  <c:v>2.1371542431817601E-4</c:v>
                </c:pt>
                <c:pt idx="9606">
                  <c:v>2.2649961224866801E-4</c:v>
                </c:pt>
                <c:pt idx="9607">
                  <c:v>1.24425160056655E-4</c:v>
                </c:pt>
                <c:pt idx="9608">
                  <c:v>1.7699298605104199E-5</c:v>
                </c:pt>
                <c:pt idx="9609">
                  <c:v>1.35769252468757E-5</c:v>
                </c:pt>
                <c:pt idx="9610">
                  <c:v>2.27810398278904E-5</c:v>
                </c:pt>
                <c:pt idx="9611">
                  <c:v>5.3362262648330102E-5</c:v>
                </c:pt>
                <c:pt idx="9612">
                  <c:v>-8.0390338424626106E-6</c:v>
                </c:pt>
                <c:pt idx="9613">
                  <c:v>-5.7607895443586297E-5</c:v>
                </c:pt>
                <c:pt idx="9614">
                  <c:v>-3.2346357454571099E-4</c:v>
                </c:pt>
                <c:pt idx="9615">
                  <c:v>-3.1349686188756698E-4</c:v>
                </c:pt>
                <c:pt idx="9616">
                  <c:v>-3.3134556675425597E-4</c:v>
                </c:pt>
                <c:pt idx="9617">
                  <c:v>-5.2826876427995305E-4</c:v>
                </c:pt>
                <c:pt idx="9618">
                  <c:v>-5.4519855120815995E-4</c:v>
                </c:pt>
                <c:pt idx="9619">
                  <c:v>-5.8367465862829498E-4</c:v>
                </c:pt>
                <c:pt idx="9620">
                  <c:v>-7.3573139707150403E-4</c:v>
                </c:pt>
                <c:pt idx="9621">
                  <c:v>-8.2524366856280898E-4</c:v>
                </c:pt>
                <c:pt idx="9622">
                  <c:v>-8.09209678360881E-4</c:v>
                </c:pt>
                <c:pt idx="9623">
                  <c:v>-9.2646141274599196E-4</c:v>
                </c:pt>
                <c:pt idx="9624">
                  <c:v>-1.05053287794968E-3</c:v>
                </c:pt>
                <c:pt idx="9625">
                  <c:v>-1.0350166215478799E-3</c:v>
                </c:pt>
                <c:pt idx="9626">
                  <c:v>-1.07893893800792E-3</c:v>
                </c:pt>
                <c:pt idx="9627">
                  <c:v>-1.2965565280561901E-3</c:v>
                </c:pt>
                <c:pt idx="9628">
                  <c:v>-1.26311594037057E-3</c:v>
                </c:pt>
                <c:pt idx="9629">
                  <c:v>-1.27490579325239E-3</c:v>
                </c:pt>
                <c:pt idx="9630">
                  <c:v>-1.45626499367305E-3</c:v>
                </c:pt>
                <c:pt idx="9631">
                  <c:v>-1.4221845649444701E-3</c:v>
                </c:pt>
                <c:pt idx="9632">
                  <c:v>-1.4317129777434E-3</c:v>
                </c:pt>
                <c:pt idx="9633">
                  <c:v>-1.64438159057075E-3</c:v>
                </c:pt>
                <c:pt idx="9634">
                  <c:v>-1.6662870142075299E-3</c:v>
                </c:pt>
                <c:pt idx="9635">
                  <c:v>-1.6561258453293699E-3</c:v>
                </c:pt>
                <c:pt idx="9636">
                  <c:v>-1.6157781186241899E-3</c:v>
                </c:pt>
                <c:pt idx="9637">
                  <c:v>-1.6325730218037899E-3</c:v>
                </c:pt>
                <c:pt idx="9638">
                  <c:v>-1.6624187567989199E-3</c:v>
                </c:pt>
                <c:pt idx="9639">
                  <c:v>-1.8037664261403999E-3</c:v>
                </c:pt>
                <c:pt idx="9640">
                  <c:v>-1.9644735815139299E-3</c:v>
                </c:pt>
                <c:pt idx="9641">
                  <c:v>-1.94477383047342E-3</c:v>
                </c:pt>
                <c:pt idx="9642">
                  <c:v>-1.9770801033397799E-3</c:v>
                </c:pt>
                <c:pt idx="9643">
                  <c:v>-2.1499329989940899E-3</c:v>
                </c:pt>
                <c:pt idx="9644">
                  <c:v>-2.1436844848115801E-3</c:v>
                </c:pt>
                <c:pt idx="9645">
                  <c:v>-2.14735561955119E-3</c:v>
                </c:pt>
                <c:pt idx="9646">
                  <c:v>-2.39695336798226E-3</c:v>
                </c:pt>
                <c:pt idx="9647">
                  <c:v>-2.36501051222147E-3</c:v>
                </c:pt>
                <c:pt idx="9648">
                  <c:v>-2.3866759959976901E-3</c:v>
                </c:pt>
                <c:pt idx="9649">
                  <c:v>-2.50732984843748E-3</c:v>
                </c:pt>
                <c:pt idx="9650">
                  <c:v>-2.5270304308999902E-3</c:v>
                </c:pt>
                <c:pt idx="9651">
                  <c:v>-2.5158773156885202E-3</c:v>
                </c:pt>
                <c:pt idx="9652">
                  <c:v>-2.7049554616270302E-3</c:v>
                </c:pt>
                <c:pt idx="9653">
                  <c:v>-2.7656581501488298E-3</c:v>
                </c:pt>
                <c:pt idx="9654">
                  <c:v>-2.7504418655250099E-3</c:v>
                </c:pt>
                <c:pt idx="9655">
                  <c:v>-2.8449592112641101E-3</c:v>
                </c:pt>
                <c:pt idx="9656">
                  <c:v>-2.9297284830439099E-3</c:v>
                </c:pt>
                <c:pt idx="9657">
                  <c:v>-2.9283477803498199E-3</c:v>
                </c:pt>
                <c:pt idx="9658">
                  <c:v>-2.9662281594937598E-3</c:v>
                </c:pt>
                <c:pt idx="9659">
                  <c:v>-3.1501556695729999E-3</c:v>
                </c:pt>
                <c:pt idx="9660">
                  <c:v>-3.1306962446251301E-3</c:v>
                </c:pt>
                <c:pt idx="9661">
                  <c:v>-3.1559165981889302E-3</c:v>
                </c:pt>
                <c:pt idx="9662">
                  <c:v>-3.0768976066610902E-3</c:v>
                </c:pt>
                <c:pt idx="9663">
                  <c:v>-3.0978326176409601E-3</c:v>
                </c:pt>
                <c:pt idx="9664">
                  <c:v>-3.13952629706668E-3</c:v>
                </c:pt>
                <c:pt idx="9665">
                  <c:v>-3.3980219668592201E-3</c:v>
                </c:pt>
                <c:pt idx="9666">
                  <c:v>-3.41440482710216E-3</c:v>
                </c:pt>
                <c:pt idx="9667">
                  <c:v>-3.42655937856761E-3</c:v>
                </c:pt>
                <c:pt idx="9668">
                  <c:v>-3.5376496052776899E-3</c:v>
                </c:pt>
                <c:pt idx="9669">
                  <c:v>-3.5946143858988501E-3</c:v>
                </c:pt>
                <c:pt idx="9670">
                  <c:v>-3.59790408523016E-3</c:v>
                </c:pt>
                <c:pt idx="9671">
                  <c:v>-3.6898370914665701E-3</c:v>
                </c:pt>
                <c:pt idx="9672">
                  <c:v>-3.8219511528344101E-3</c:v>
                </c:pt>
                <c:pt idx="9673">
                  <c:v>-3.8143947446466599E-3</c:v>
                </c:pt>
                <c:pt idx="9674">
                  <c:v>-3.8517370970415298E-3</c:v>
                </c:pt>
                <c:pt idx="9675">
                  <c:v>-4.0321195641202798E-3</c:v>
                </c:pt>
                <c:pt idx="9676">
                  <c:v>-4.0081896222545904E-3</c:v>
                </c:pt>
                <c:pt idx="9677">
                  <c:v>-3.9999574049337204E-3</c:v>
                </c:pt>
                <c:pt idx="9678">
                  <c:v>-4.2388212035196701E-3</c:v>
                </c:pt>
                <c:pt idx="9679">
                  <c:v>-4.2107591179956399E-3</c:v>
                </c:pt>
                <c:pt idx="9680">
                  <c:v>-4.17744587563599E-3</c:v>
                </c:pt>
                <c:pt idx="9681">
                  <c:v>-4.3492243470003196E-3</c:v>
                </c:pt>
                <c:pt idx="9682">
                  <c:v>-4.3228068631530501E-3</c:v>
                </c:pt>
                <c:pt idx="9683">
                  <c:v>-4.3230228948232304E-3</c:v>
                </c:pt>
                <c:pt idx="9684">
                  <c:v>-4.4761368250571497E-3</c:v>
                </c:pt>
                <c:pt idx="9685">
                  <c:v>-4.5360930477424304E-3</c:v>
                </c:pt>
                <c:pt idx="9686">
                  <c:v>-4.5320700749774401E-3</c:v>
                </c:pt>
                <c:pt idx="9687">
                  <c:v>-4.4859132006725604E-3</c:v>
                </c:pt>
                <c:pt idx="9688">
                  <c:v>-4.4759818265447298E-3</c:v>
                </c:pt>
                <c:pt idx="9689">
                  <c:v>-4.5019396226659196E-3</c:v>
                </c:pt>
                <c:pt idx="9690">
                  <c:v>-4.5407761960329302E-3</c:v>
                </c:pt>
                <c:pt idx="9691">
                  <c:v>-4.7834647314933497E-3</c:v>
                </c:pt>
                <c:pt idx="9692">
                  <c:v>-4.75275800393623E-3</c:v>
                </c:pt>
                <c:pt idx="9693">
                  <c:v>-4.7654808913648698E-3</c:v>
                </c:pt>
                <c:pt idx="9694">
                  <c:v>-4.9580638333282098E-3</c:v>
                </c:pt>
                <c:pt idx="9695">
                  <c:v>-4.9230706499656801E-3</c:v>
                </c:pt>
                <c:pt idx="9696">
                  <c:v>-4.9204303322767503E-3</c:v>
                </c:pt>
                <c:pt idx="9697">
                  <c:v>-5.15410692969453E-3</c:v>
                </c:pt>
                <c:pt idx="9698">
                  <c:v>-5.1478195649299801E-3</c:v>
                </c:pt>
                <c:pt idx="9699">
                  <c:v>-5.1291031874522303E-3</c:v>
                </c:pt>
                <c:pt idx="9700">
                  <c:v>-5.2134441599870802E-3</c:v>
                </c:pt>
                <c:pt idx="9701">
                  <c:v>-5.2550323453033404E-3</c:v>
                </c:pt>
                <c:pt idx="9702">
                  <c:v>-5.2574671127861503E-3</c:v>
                </c:pt>
                <c:pt idx="9703">
                  <c:v>-5.35433024637049E-3</c:v>
                </c:pt>
                <c:pt idx="9704">
                  <c:v>-5.46112624603356E-3</c:v>
                </c:pt>
                <c:pt idx="9705">
                  <c:v>-5.44828079410769E-3</c:v>
                </c:pt>
                <c:pt idx="9706">
                  <c:v>-5.4517124546793298E-3</c:v>
                </c:pt>
                <c:pt idx="9707">
                  <c:v>-5.6164624753970698E-3</c:v>
                </c:pt>
                <c:pt idx="9708">
                  <c:v>-5.5730119347572396E-3</c:v>
                </c:pt>
                <c:pt idx="9709">
                  <c:v>-5.5725793948416501E-3</c:v>
                </c:pt>
                <c:pt idx="9710">
                  <c:v>-5.8362920050664601E-3</c:v>
                </c:pt>
                <c:pt idx="9711">
                  <c:v>-5.7935175173042903E-3</c:v>
                </c:pt>
                <c:pt idx="9712">
                  <c:v>-5.7727335879462702E-3</c:v>
                </c:pt>
                <c:pt idx="9713">
                  <c:v>-5.7365801658306797E-3</c:v>
                </c:pt>
                <c:pt idx="9714">
                  <c:v>-5.7369331043446202E-3</c:v>
                </c:pt>
                <c:pt idx="9715">
                  <c:v>-5.7751814395790796E-3</c:v>
                </c:pt>
                <c:pt idx="9716">
                  <c:v>-5.9561807453670998E-3</c:v>
                </c:pt>
                <c:pt idx="9717">
                  <c:v>-6.0132674940784102E-3</c:v>
                </c:pt>
                <c:pt idx="9718">
                  <c:v>-6.0123821507052904E-3</c:v>
                </c:pt>
                <c:pt idx="9719">
                  <c:v>-6.0843107700444899E-3</c:v>
                </c:pt>
                <c:pt idx="9720">
                  <c:v>-6.1643330433677696E-3</c:v>
                </c:pt>
                <c:pt idx="9721">
                  <c:v>-6.1565266466156402E-3</c:v>
                </c:pt>
                <c:pt idx="9722">
                  <c:v>-6.1787332500292096E-3</c:v>
                </c:pt>
                <c:pt idx="9723">
                  <c:v>-6.3624665538858198E-3</c:v>
                </c:pt>
                <c:pt idx="9724">
                  <c:v>-6.3375494307062403E-3</c:v>
                </c:pt>
                <c:pt idx="9725">
                  <c:v>-6.3193876558216401E-3</c:v>
                </c:pt>
                <c:pt idx="9726">
                  <c:v>-6.5513726343245197E-3</c:v>
                </c:pt>
                <c:pt idx="9727">
                  <c:v>-6.5169628166283303E-3</c:v>
                </c:pt>
                <c:pt idx="9728">
                  <c:v>-6.4885682052893898E-3</c:v>
                </c:pt>
                <c:pt idx="9729">
                  <c:v>-6.7075647166348097E-3</c:v>
                </c:pt>
                <c:pt idx="9730">
                  <c:v>-6.7028704385544797E-3</c:v>
                </c:pt>
                <c:pt idx="9731">
                  <c:v>-6.65728255262364E-3</c:v>
                </c:pt>
                <c:pt idx="9732">
                  <c:v>-6.7760118739291601E-3</c:v>
                </c:pt>
                <c:pt idx="9733">
                  <c:v>-6.8159559402071399E-3</c:v>
                </c:pt>
                <c:pt idx="9734">
                  <c:v>-6.7732681636698501E-3</c:v>
                </c:pt>
                <c:pt idx="9735">
                  <c:v>-6.8659554211384097E-3</c:v>
                </c:pt>
                <c:pt idx="9736">
                  <c:v>-6.9905170482039997E-3</c:v>
                </c:pt>
                <c:pt idx="9737">
                  <c:v>-6.9556162173588397E-3</c:v>
                </c:pt>
                <c:pt idx="9738">
                  <c:v>-6.9328786727662003E-3</c:v>
                </c:pt>
                <c:pt idx="9739">
                  <c:v>-6.8600333106587598E-3</c:v>
                </c:pt>
                <c:pt idx="9740">
                  <c:v>-6.8886952964627799E-3</c:v>
                </c:pt>
                <c:pt idx="9741">
                  <c:v>-6.9046052813064099E-3</c:v>
                </c:pt>
                <c:pt idx="9742">
                  <c:v>-7.1738071104239902E-3</c:v>
                </c:pt>
                <c:pt idx="9743">
                  <c:v>-7.1431470738995599E-3</c:v>
                </c:pt>
                <c:pt idx="9744">
                  <c:v>-7.1238660117766599E-3</c:v>
                </c:pt>
                <c:pt idx="9745">
                  <c:v>-7.2943253447495596E-3</c:v>
                </c:pt>
                <c:pt idx="9746">
                  <c:v>-7.2695178047676402E-3</c:v>
                </c:pt>
                <c:pt idx="9747">
                  <c:v>-7.2734630399888204E-3</c:v>
                </c:pt>
                <c:pt idx="9748">
                  <c:v>-7.4293831154742902E-3</c:v>
                </c:pt>
                <c:pt idx="9749">
                  <c:v>-7.4726131594313001E-3</c:v>
                </c:pt>
                <c:pt idx="9750">
                  <c:v>-7.4626909239062502E-3</c:v>
                </c:pt>
                <c:pt idx="9751">
                  <c:v>-7.4896645868041904E-3</c:v>
                </c:pt>
                <c:pt idx="9752">
                  <c:v>-7.5028894668018303E-3</c:v>
                </c:pt>
                <c:pt idx="9753">
                  <c:v>-7.5146243131409196E-3</c:v>
                </c:pt>
                <c:pt idx="9754">
                  <c:v>-7.5389897562369501E-3</c:v>
                </c:pt>
                <c:pt idx="9755">
                  <c:v>-7.7273660802003796E-3</c:v>
                </c:pt>
                <c:pt idx="9756">
                  <c:v>-7.7025615474101703E-3</c:v>
                </c:pt>
                <c:pt idx="9757">
                  <c:v>-7.6790700214751598E-3</c:v>
                </c:pt>
                <c:pt idx="9758">
                  <c:v>-7.8474202783162805E-3</c:v>
                </c:pt>
                <c:pt idx="9759">
                  <c:v>-7.8133118594996796E-3</c:v>
                </c:pt>
                <c:pt idx="9760">
                  <c:v>-7.8224369475113596E-3</c:v>
                </c:pt>
                <c:pt idx="9761">
                  <c:v>-8.0235594602224205E-3</c:v>
                </c:pt>
                <c:pt idx="9762">
                  <c:v>-8.0009690282167797E-3</c:v>
                </c:pt>
                <c:pt idx="9763">
                  <c:v>-7.9947661021530694E-3</c:v>
                </c:pt>
                <c:pt idx="9764">
                  <c:v>-7.9238768861008002E-3</c:v>
                </c:pt>
                <c:pt idx="9765">
                  <c:v>-7.9017012224843093E-3</c:v>
                </c:pt>
                <c:pt idx="9766">
                  <c:v>-7.9129923008925494E-3</c:v>
                </c:pt>
                <c:pt idx="9767">
                  <c:v>-8.0434427873115402E-3</c:v>
                </c:pt>
                <c:pt idx="9768">
                  <c:v>-8.1767922868796993E-3</c:v>
                </c:pt>
                <c:pt idx="9769">
                  <c:v>-8.1539311916760896E-3</c:v>
                </c:pt>
                <c:pt idx="9770">
                  <c:v>-8.1838435774746598E-3</c:v>
                </c:pt>
                <c:pt idx="9771">
                  <c:v>-8.3588931568859496E-3</c:v>
                </c:pt>
                <c:pt idx="9772">
                  <c:v>-8.3105789017281408E-3</c:v>
                </c:pt>
                <c:pt idx="9773">
                  <c:v>-8.3110912091797304E-3</c:v>
                </c:pt>
                <c:pt idx="9774">
                  <c:v>-8.5452817220357195E-3</c:v>
                </c:pt>
                <c:pt idx="9775">
                  <c:v>-8.4930496692929205E-3</c:v>
                </c:pt>
                <c:pt idx="9776">
                  <c:v>-8.4814261208521202E-3</c:v>
                </c:pt>
                <c:pt idx="9777">
                  <c:v>-8.6548980179941195E-3</c:v>
                </c:pt>
                <c:pt idx="9778">
                  <c:v>-8.6368729146973598E-3</c:v>
                </c:pt>
                <c:pt idx="9779">
                  <c:v>-8.6091057916443201E-3</c:v>
                </c:pt>
                <c:pt idx="9780">
                  <c:v>-8.7411675849580397E-3</c:v>
                </c:pt>
                <c:pt idx="9781">
                  <c:v>-8.78273775742857E-3</c:v>
                </c:pt>
                <c:pt idx="9782">
                  <c:v>-8.7324969111554004E-3</c:v>
                </c:pt>
                <c:pt idx="9783">
                  <c:v>-8.7944408029822195E-3</c:v>
                </c:pt>
                <c:pt idx="9784">
                  <c:v>-8.8813009303218508E-3</c:v>
                </c:pt>
                <c:pt idx="9785">
                  <c:v>-8.8492835833070202E-3</c:v>
                </c:pt>
                <c:pt idx="9786">
                  <c:v>-8.8523265173231606E-3</c:v>
                </c:pt>
                <c:pt idx="9787">
                  <c:v>-9.0381353899526007E-3</c:v>
                </c:pt>
                <c:pt idx="9788">
                  <c:v>-9.0018053524545602E-3</c:v>
                </c:pt>
                <c:pt idx="9789">
                  <c:v>-8.9908189668979899E-3</c:v>
                </c:pt>
                <c:pt idx="9790">
                  <c:v>-8.9021672077554594E-3</c:v>
                </c:pt>
                <c:pt idx="9791">
                  <c:v>-8.92384597682396E-3</c:v>
                </c:pt>
                <c:pt idx="9792">
                  <c:v>-8.9299108682704496E-3</c:v>
                </c:pt>
                <c:pt idx="9793">
                  <c:v>-9.1730925584367004E-3</c:v>
                </c:pt>
                <c:pt idx="9794">
                  <c:v>-9.1594451538791703E-3</c:v>
                </c:pt>
                <c:pt idx="9795">
                  <c:v>-9.1350061096212194E-3</c:v>
                </c:pt>
                <c:pt idx="9796">
                  <c:v>-9.2460686549505604E-3</c:v>
                </c:pt>
                <c:pt idx="9797">
                  <c:v>-9.2743471153274495E-3</c:v>
                </c:pt>
                <c:pt idx="9798">
                  <c:v>-9.2602026707027194E-3</c:v>
                </c:pt>
                <c:pt idx="9799">
                  <c:v>-9.3490261206170492E-3</c:v>
                </c:pt>
                <c:pt idx="9800">
                  <c:v>-9.4712916373585598E-3</c:v>
                </c:pt>
                <c:pt idx="9801">
                  <c:v>-9.4176018683356198E-3</c:v>
                </c:pt>
                <c:pt idx="9802">
                  <c:v>-9.4167126687049792E-3</c:v>
                </c:pt>
                <c:pt idx="9803">
                  <c:v>-9.5296946698605802E-3</c:v>
                </c:pt>
                <c:pt idx="9804">
                  <c:v>-9.5372648138436402E-3</c:v>
                </c:pt>
                <c:pt idx="9805">
                  <c:v>-9.5015780946899608E-3</c:v>
                </c:pt>
                <c:pt idx="9806">
                  <c:v>-9.7417166555026895E-3</c:v>
                </c:pt>
                <c:pt idx="9807">
                  <c:v>-9.6817296896065108E-3</c:v>
                </c:pt>
                <c:pt idx="9808">
                  <c:v>-9.6374562785723206E-3</c:v>
                </c:pt>
                <c:pt idx="9809">
                  <c:v>-9.5644922538081403E-3</c:v>
                </c:pt>
                <c:pt idx="9810">
                  <c:v>-9.4138169491391893E-3</c:v>
                </c:pt>
                <c:pt idx="9811">
                  <c:v>-9.5170957987041303E-3</c:v>
                </c:pt>
                <c:pt idx="9812">
                  <c:v>-9.6521464850715093E-3</c:v>
                </c:pt>
                <c:pt idx="9813">
                  <c:v>-9.6311795011085107E-3</c:v>
                </c:pt>
                <c:pt idx="9814">
                  <c:v>-9.5987962001042003E-3</c:v>
                </c:pt>
                <c:pt idx="9815">
                  <c:v>-9.56166970718186E-3</c:v>
                </c:pt>
                <c:pt idx="9816">
                  <c:v>-9.5429570064879295E-3</c:v>
                </c:pt>
                <c:pt idx="9817">
                  <c:v>-9.5678027864778397E-3</c:v>
                </c:pt>
                <c:pt idx="9818">
                  <c:v>-9.8369826106742501E-3</c:v>
                </c:pt>
                <c:pt idx="9819">
                  <c:v>-9.8035343762603502E-3</c:v>
                </c:pt>
                <c:pt idx="9820">
                  <c:v>-9.7848912264453299E-3</c:v>
                </c:pt>
                <c:pt idx="9821">
                  <c:v>-9.9399600124646294E-3</c:v>
                </c:pt>
                <c:pt idx="9822">
                  <c:v>-9.9307764491338001E-3</c:v>
                </c:pt>
                <c:pt idx="9823">
                  <c:v>-9.9195774867742708E-3</c:v>
                </c:pt>
                <c:pt idx="9824">
                  <c:v>-1.00570728997505E-2</c:v>
                </c:pt>
                <c:pt idx="9825">
                  <c:v>-1.00825290234449E-2</c:v>
                </c:pt>
                <c:pt idx="9826">
                  <c:v>-1.0087349325961699E-2</c:v>
                </c:pt>
                <c:pt idx="9827">
                  <c:v>-1.01382083424444E-2</c:v>
                </c:pt>
                <c:pt idx="9828">
                  <c:v>-1.0207188912318E-2</c:v>
                </c:pt>
                <c:pt idx="9829">
                  <c:v>-1.0190569046244401E-2</c:v>
                </c:pt>
                <c:pt idx="9830">
                  <c:v>-1.0196542503156899E-2</c:v>
                </c:pt>
                <c:pt idx="9831">
                  <c:v>-1.0363851368310801E-2</c:v>
                </c:pt>
                <c:pt idx="9832">
                  <c:v>-1.0319989526275599E-2</c:v>
                </c:pt>
                <c:pt idx="9833">
                  <c:v>-1.03146157416631E-2</c:v>
                </c:pt>
                <c:pt idx="9834">
                  <c:v>-1.04640099671087E-2</c:v>
                </c:pt>
                <c:pt idx="9835">
                  <c:v>-1.0404091937137599E-2</c:v>
                </c:pt>
                <c:pt idx="9836">
                  <c:v>-1.0389841920793201E-2</c:v>
                </c:pt>
                <c:pt idx="9837">
                  <c:v>-1.0586496347968899E-2</c:v>
                </c:pt>
                <c:pt idx="9838">
                  <c:v>-1.05622925087421E-2</c:v>
                </c:pt>
                <c:pt idx="9839">
                  <c:v>-1.05278637590042E-2</c:v>
                </c:pt>
                <c:pt idx="9840">
                  <c:v>-1.04605507076485E-2</c:v>
                </c:pt>
                <c:pt idx="9841">
                  <c:v>-1.0425157922630501E-2</c:v>
                </c:pt>
                <c:pt idx="9842">
                  <c:v>-1.0435373522341199E-2</c:v>
                </c:pt>
                <c:pt idx="9843">
                  <c:v>-1.05587907213097E-2</c:v>
                </c:pt>
                <c:pt idx="9844">
                  <c:v>-1.06751936764339E-2</c:v>
                </c:pt>
                <c:pt idx="9845">
                  <c:v>-1.06278267776361E-2</c:v>
                </c:pt>
                <c:pt idx="9846">
                  <c:v>-1.0657738996087599E-2</c:v>
                </c:pt>
                <c:pt idx="9847">
                  <c:v>-1.0779437407715401E-2</c:v>
                </c:pt>
                <c:pt idx="9848">
                  <c:v>-1.07550340035231E-2</c:v>
                </c:pt>
                <c:pt idx="9849">
                  <c:v>-1.0741492551460299E-2</c:v>
                </c:pt>
                <c:pt idx="9850">
                  <c:v>-1.0974633313405001E-2</c:v>
                </c:pt>
                <c:pt idx="9851">
                  <c:v>-1.09013932499996E-2</c:v>
                </c:pt>
                <c:pt idx="9852">
                  <c:v>-1.0899401332911399E-2</c:v>
                </c:pt>
                <c:pt idx="9853">
                  <c:v>-1.0984441391580399E-2</c:v>
                </c:pt>
                <c:pt idx="9854">
                  <c:v>-1.0976880522018E-2</c:v>
                </c:pt>
                <c:pt idx="9855">
                  <c:v>-1.0945284516007301E-2</c:v>
                </c:pt>
                <c:pt idx="9856">
                  <c:v>-1.10886311061525E-2</c:v>
                </c:pt>
                <c:pt idx="9857">
                  <c:v>-1.1123802246098999E-2</c:v>
                </c:pt>
                <c:pt idx="9858">
                  <c:v>-1.1098039227277199E-2</c:v>
                </c:pt>
                <c:pt idx="9859">
                  <c:v>-1.1136874786813199E-2</c:v>
                </c:pt>
                <c:pt idx="9860">
                  <c:v>-1.1190164083128999E-2</c:v>
                </c:pt>
                <c:pt idx="9861">
                  <c:v>-1.11699131599744E-2</c:v>
                </c:pt>
                <c:pt idx="9862">
                  <c:v>-1.1182472183843E-2</c:v>
                </c:pt>
                <c:pt idx="9863">
                  <c:v>-1.1352002962667E-2</c:v>
                </c:pt>
                <c:pt idx="9864">
                  <c:v>-1.13170304224089E-2</c:v>
                </c:pt>
                <c:pt idx="9865">
                  <c:v>-1.1302008344500699E-2</c:v>
                </c:pt>
                <c:pt idx="9866">
                  <c:v>-1.12000347313976E-2</c:v>
                </c:pt>
                <c:pt idx="9867">
                  <c:v>-1.1217085324460601E-2</c:v>
                </c:pt>
                <c:pt idx="9868">
                  <c:v>-1.1220046976328999E-2</c:v>
                </c:pt>
                <c:pt idx="9869">
                  <c:v>-1.1449188117694501E-2</c:v>
                </c:pt>
                <c:pt idx="9870">
                  <c:v>-1.14256144564327E-2</c:v>
                </c:pt>
                <c:pt idx="9871">
                  <c:v>-1.1431041758138799E-2</c:v>
                </c:pt>
                <c:pt idx="9872">
                  <c:v>-1.15147988302245E-2</c:v>
                </c:pt>
                <c:pt idx="9873">
                  <c:v>-1.1545765395567301E-2</c:v>
                </c:pt>
                <c:pt idx="9874">
                  <c:v>-1.15284732625392E-2</c:v>
                </c:pt>
                <c:pt idx="9875">
                  <c:v>-1.16246715430558E-2</c:v>
                </c:pt>
                <c:pt idx="9876">
                  <c:v>-1.1714097085738701E-2</c:v>
                </c:pt>
                <c:pt idx="9877">
                  <c:v>-1.16677972958617E-2</c:v>
                </c:pt>
                <c:pt idx="9878">
                  <c:v>-1.16766534435252E-2</c:v>
                </c:pt>
                <c:pt idx="9879">
                  <c:v>-1.18314514475059E-2</c:v>
                </c:pt>
                <c:pt idx="9880">
                  <c:v>-1.17893162168911E-2</c:v>
                </c:pt>
                <c:pt idx="9881">
                  <c:v>-1.1755921210957801E-2</c:v>
                </c:pt>
                <c:pt idx="9882">
                  <c:v>-1.1956282707008801E-2</c:v>
                </c:pt>
                <c:pt idx="9883">
                  <c:v>-1.1896381804641899E-2</c:v>
                </c:pt>
                <c:pt idx="9884">
                  <c:v>-1.18749355436497E-2</c:v>
                </c:pt>
                <c:pt idx="9885">
                  <c:v>-1.20087463340799E-2</c:v>
                </c:pt>
                <c:pt idx="9886">
                  <c:v>-1.19695601291217E-2</c:v>
                </c:pt>
                <c:pt idx="9887">
                  <c:v>-1.19318709063615E-2</c:v>
                </c:pt>
                <c:pt idx="9888">
                  <c:v>-1.20826569230605E-2</c:v>
                </c:pt>
                <c:pt idx="9889">
                  <c:v>-1.21029696626162E-2</c:v>
                </c:pt>
                <c:pt idx="9890">
                  <c:v>-1.20904392630715E-2</c:v>
                </c:pt>
                <c:pt idx="9891">
                  <c:v>-1.2013616915889201E-2</c:v>
                </c:pt>
                <c:pt idx="9892">
                  <c:v>-1.1963006016837099E-2</c:v>
                </c:pt>
                <c:pt idx="9893">
                  <c:v>-1.19825779377909E-2</c:v>
                </c:pt>
                <c:pt idx="9894">
                  <c:v>-1.20154989926958E-2</c:v>
                </c:pt>
                <c:pt idx="9895">
                  <c:v>-1.22014683583984E-2</c:v>
                </c:pt>
                <c:pt idx="9896">
                  <c:v>-1.21857995836762E-2</c:v>
                </c:pt>
                <c:pt idx="9897">
                  <c:v>-1.2165690665521299E-2</c:v>
                </c:pt>
                <c:pt idx="9898">
                  <c:v>-1.2310704531652601E-2</c:v>
                </c:pt>
                <c:pt idx="9899">
                  <c:v>-1.22577451838879E-2</c:v>
                </c:pt>
                <c:pt idx="9900">
                  <c:v>-1.2246227304179499E-2</c:v>
                </c:pt>
                <c:pt idx="9901">
                  <c:v>-1.2447099977483301E-2</c:v>
                </c:pt>
                <c:pt idx="9902">
                  <c:v>-1.2431600635560799E-2</c:v>
                </c:pt>
                <c:pt idx="9903">
                  <c:v>-1.23811129208964E-2</c:v>
                </c:pt>
                <c:pt idx="9904">
                  <c:v>-1.24706283871395E-2</c:v>
                </c:pt>
                <c:pt idx="9905">
                  <c:v>-1.24785704198681E-2</c:v>
                </c:pt>
                <c:pt idx="9906">
                  <c:v>-1.24560694918424E-2</c:v>
                </c:pt>
                <c:pt idx="9907">
                  <c:v>-1.25159209273988E-2</c:v>
                </c:pt>
                <c:pt idx="9908">
                  <c:v>-1.2625323375687E-2</c:v>
                </c:pt>
                <c:pt idx="9909">
                  <c:v>-1.25944531464483E-2</c:v>
                </c:pt>
                <c:pt idx="9910">
                  <c:v>-1.2587928824359501E-2</c:v>
                </c:pt>
                <c:pt idx="9911">
                  <c:v>-1.27000826304657E-2</c:v>
                </c:pt>
                <c:pt idx="9912">
                  <c:v>-1.2640780115485599E-2</c:v>
                </c:pt>
                <c:pt idx="9913">
                  <c:v>-1.2620738850779901E-2</c:v>
                </c:pt>
                <c:pt idx="9914">
                  <c:v>-1.28413573644745E-2</c:v>
                </c:pt>
                <c:pt idx="9915">
                  <c:v>-1.27764857267417E-2</c:v>
                </c:pt>
                <c:pt idx="9916">
                  <c:v>-1.27518775164693E-2</c:v>
                </c:pt>
                <c:pt idx="9917">
                  <c:v>-1.2659225365496201E-2</c:v>
                </c:pt>
                <c:pt idx="9918">
                  <c:v>-1.26528661106325E-2</c:v>
                </c:pt>
                <c:pt idx="9919">
                  <c:v>-1.26610469208875E-2</c:v>
                </c:pt>
                <c:pt idx="9920">
                  <c:v>-1.28248469118262E-2</c:v>
                </c:pt>
                <c:pt idx="9921">
                  <c:v>-1.2872830591125701E-2</c:v>
                </c:pt>
                <c:pt idx="9922">
                  <c:v>-1.28580297944912E-2</c:v>
                </c:pt>
                <c:pt idx="9923">
                  <c:v>-1.2917275171882099E-2</c:v>
                </c:pt>
                <c:pt idx="9924">
                  <c:v>-1.2984219356440001E-2</c:v>
                </c:pt>
                <c:pt idx="9925">
                  <c:v>-1.29597248354305E-2</c:v>
                </c:pt>
                <c:pt idx="9926">
                  <c:v>-1.29706359390791E-2</c:v>
                </c:pt>
                <c:pt idx="9927">
                  <c:v>-1.31470193882705E-2</c:v>
                </c:pt>
                <c:pt idx="9928">
                  <c:v>-1.30966906969358E-2</c:v>
                </c:pt>
                <c:pt idx="9929">
                  <c:v>-1.3053680532417801E-2</c:v>
                </c:pt>
                <c:pt idx="9930">
                  <c:v>-1.3237347423758599E-2</c:v>
                </c:pt>
                <c:pt idx="9931">
                  <c:v>-1.3183392802602599E-2</c:v>
                </c:pt>
                <c:pt idx="9932">
                  <c:v>-1.3143275587935901E-2</c:v>
                </c:pt>
                <c:pt idx="9933">
                  <c:v>-1.33514109281047E-2</c:v>
                </c:pt>
                <c:pt idx="9934">
                  <c:v>-1.33135065116221E-2</c:v>
                </c:pt>
                <c:pt idx="9935">
                  <c:v>-1.32696220874398E-2</c:v>
                </c:pt>
                <c:pt idx="9936">
                  <c:v>-1.33506787145355E-2</c:v>
                </c:pt>
                <c:pt idx="9937">
                  <c:v>-1.33739053126192E-2</c:v>
                </c:pt>
                <c:pt idx="9938">
                  <c:v>-1.3340602531873901E-2</c:v>
                </c:pt>
                <c:pt idx="9939">
                  <c:v>-1.3412322315465E-2</c:v>
                </c:pt>
                <c:pt idx="9940">
                  <c:v>-1.3511805547750499E-2</c:v>
                </c:pt>
                <c:pt idx="9941">
                  <c:v>-1.34564824887396E-2</c:v>
                </c:pt>
                <c:pt idx="9942">
                  <c:v>-1.34088430883518E-2</c:v>
                </c:pt>
                <c:pt idx="9943">
                  <c:v>-1.33433661540038E-2</c:v>
                </c:pt>
                <c:pt idx="9944">
                  <c:v>-1.33624371907596E-2</c:v>
                </c:pt>
                <c:pt idx="9945">
                  <c:v>-1.3357964737224301E-2</c:v>
                </c:pt>
                <c:pt idx="9946">
                  <c:v>-1.3603387764305801E-2</c:v>
                </c:pt>
                <c:pt idx="9947">
                  <c:v>-1.35701655138594E-2</c:v>
                </c:pt>
                <c:pt idx="9948">
                  <c:v>-1.3509216412785499E-2</c:v>
                </c:pt>
                <c:pt idx="9949">
                  <c:v>-1.3674862222008701E-2</c:v>
                </c:pt>
                <c:pt idx="9950">
                  <c:v>-1.36406592549368E-2</c:v>
                </c:pt>
                <c:pt idx="9951">
                  <c:v>-1.360671382281E-2</c:v>
                </c:pt>
                <c:pt idx="9952">
                  <c:v>-1.3745803075532101E-2</c:v>
                </c:pt>
                <c:pt idx="9953">
                  <c:v>-1.37714379767809E-2</c:v>
                </c:pt>
                <c:pt idx="9954">
                  <c:v>-1.3752115609046701E-2</c:v>
                </c:pt>
                <c:pt idx="9955">
                  <c:v>-1.3674955475532101E-2</c:v>
                </c:pt>
                <c:pt idx="9956">
                  <c:v>-1.36241458870548E-2</c:v>
                </c:pt>
                <c:pt idx="9957">
                  <c:v>-1.3628585986831801E-2</c:v>
                </c:pt>
                <c:pt idx="9958">
                  <c:v>-1.3649869482226899E-2</c:v>
                </c:pt>
                <c:pt idx="9959">
                  <c:v>-1.38532773805005E-2</c:v>
                </c:pt>
                <c:pt idx="9960">
                  <c:v>-1.3816704973578399E-2</c:v>
                </c:pt>
                <c:pt idx="9961">
                  <c:v>-1.3813841588368301E-2</c:v>
                </c:pt>
                <c:pt idx="9962">
                  <c:v>-1.39725280626241E-2</c:v>
                </c:pt>
                <c:pt idx="9963">
                  <c:v>-1.3933406500925101E-2</c:v>
                </c:pt>
                <c:pt idx="9964">
                  <c:v>-1.39269395386121E-2</c:v>
                </c:pt>
                <c:pt idx="9965">
                  <c:v>-1.41077403684698E-2</c:v>
                </c:pt>
                <c:pt idx="9966">
                  <c:v>-1.4094040316832901E-2</c:v>
                </c:pt>
                <c:pt idx="9967">
                  <c:v>-1.4054143500591899E-2</c:v>
                </c:pt>
                <c:pt idx="9968">
                  <c:v>-1.39892758646359E-2</c:v>
                </c:pt>
                <c:pt idx="9969">
                  <c:v>-1.39477862782466E-2</c:v>
                </c:pt>
                <c:pt idx="9970">
                  <c:v>-1.3953362033741199E-2</c:v>
                </c:pt>
                <c:pt idx="9971">
                  <c:v>-1.40536693797913E-2</c:v>
                </c:pt>
                <c:pt idx="9972">
                  <c:v>-1.4171010324692699E-2</c:v>
                </c:pt>
                <c:pt idx="9973">
                  <c:v>-1.41335856606019E-2</c:v>
                </c:pt>
                <c:pt idx="9974">
                  <c:v>-1.4153108505221701E-2</c:v>
                </c:pt>
                <c:pt idx="9975">
                  <c:v>-1.4286505485264001E-2</c:v>
                </c:pt>
                <c:pt idx="9976">
                  <c:v>-1.42401591777646E-2</c:v>
                </c:pt>
                <c:pt idx="9977">
                  <c:v>-1.4256765425670901E-2</c:v>
                </c:pt>
                <c:pt idx="9978">
                  <c:v>-1.44411573710386E-2</c:v>
                </c:pt>
                <c:pt idx="9979">
                  <c:v>-1.43862819192388E-2</c:v>
                </c:pt>
                <c:pt idx="9980">
                  <c:v>-1.4355627436695301E-2</c:v>
                </c:pt>
                <c:pt idx="9981">
                  <c:v>-1.45118790775693E-2</c:v>
                </c:pt>
                <c:pt idx="9982">
                  <c:v>-1.4497781846633501E-2</c:v>
                </c:pt>
                <c:pt idx="9983">
                  <c:v>-1.4451659992725199E-2</c:v>
                </c:pt>
                <c:pt idx="9984">
                  <c:v>-1.45918966542619E-2</c:v>
                </c:pt>
                <c:pt idx="9985">
                  <c:v>-1.4617110224207801E-2</c:v>
                </c:pt>
                <c:pt idx="9986">
                  <c:v>-1.4557967976240101E-2</c:v>
                </c:pt>
                <c:pt idx="9987">
                  <c:v>-1.4602733775973299E-2</c:v>
                </c:pt>
                <c:pt idx="9988">
                  <c:v>-1.4662976779315299E-2</c:v>
                </c:pt>
                <c:pt idx="9989">
                  <c:v>-1.46015485030754E-2</c:v>
                </c:pt>
                <c:pt idx="9990">
                  <c:v>-1.4614065056472701E-2</c:v>
                </c:pt>
                <c:pt idx="9991">
                  <c:v>-1.4775439883427E-2</c:v>
                </c:pt>
                <c:pt idx="9992">
                  <c:v>-1.47454612209307E-2</c:v>
                </c:pt>
                <c:pt idx="9993">
                  <c:v>-1.4705439879132099E-2</c:v>
                </c:pt>
                <c:pt idx="9994">
                  <c:v>-1.46121406238914E-2</c:v>
                </c:pt>
                <c:pt idx="9995">
                  <c:v>-1.4627060042888201E-2</c:v>
                </c:pt>
                <c:pt idx="9996">
                  <c:v>-1.4598688207721901E-2</c:v>
                </c:pt>
                <c:pt idx="9997">
                  <c:v>-1.4815170444004801E-2</c:v>
                </c:pt>
                <c:pt idx="9998">
                  <c:v>-1.48032955233551E-2</c:v>
                </c:pt>
                <c:pt idx="9999">
                  <c:v>-1.4763270325299E-2</c:v>
                </c:pt>
                <c:pt idx="10000">
                  <c:v>-1.4865346524554001E-2</c:v>
                </c:pt>
                <c:pt idx="10001">
                  <c:v>-1.4892919483827399E-2</c:v>
                </c:pt>
                <c:pt idx="10002">
                  <c:v>-1.48755147238262E-2</c:v>
                </c:pt>
                <c:pt idx="10003">
                  <c:v>-1.49554620147682E-2</c:v>
                </c:pt>
                <c:pt idx="10004">
                  <c:v>-1.50515841329857E-2</c:v>
                </c:pt>
                <c:pt idx="10005">
                  <c:v>-1.5012491082112899E-2</c:v>
                </c:pt>
                <c:pt idx="10006">
                  <c:v>-1.4993769951009501E-2</c:v>
                </c:pt>
                <c:pt idx="10007">
                  <c:v>-1.506727647696E-2</c:v>
                </c:pt>
                <c:pt idx="10008">
                  <c:v>-1.50387317941446E-2</c:v>
                </c:pt>
                <c:pt idx="10009">
                  <c:v>-1.5025287158399099E-2</c:v>
                </c:pt>
                <c:pt idx="10010">
                  <c:v>-1.52449088927824E-2</c:v>
                </c:pt>
                <c:pt idx="10011">
                  <c:v>-1.5162706549744999E-2</c:v>
                </c:pt>
                <c:pt idx="10012">
                  <c:v>-1.51403051956246E-2</c:v>
                </c:pt>
                <c:pt idx="10013">
                  <c:v>-1.52554620241668E-2</c:v>
                </c:pt>
                <c:pt idx="10014">
                  <c:v>-1.5242285376492099E-2</c:v>
                </c:pt>
                <c:pt idx="10015">
                  <c:v>-1.52120293644494E-2</c:v>
                </c:pt>
                <c:pt idx="10016">
                  <c:v>-1.53503622848132E-2</c:v>
                </c:pt>
                <c:pt idx="10017">
                  <c:v>-1.53600570703755E-2</c:v>
                </c:pt>
                <c:pt idx="10018">
                  <c:v>-1.5303911290053899E-2</c:v>
                </c:pt>
                <c:pt idx="10019">
                  <c:v>-1.5233916828581801E-2</c:v>
                </c:pt>
                <c:pt idx="10020">
                  <c:v>-1.51894377971378E-2</c:v>
                </c:pt>
                <c:pt idx="10021">
                  <c:v>-1.5202955929756399E-2</c:v>
                </c:pt>
                <c:pt idx="10022">
                  <c:v>-1.52504426320471E-2</c:v>
                </c:pt>
                <c:pt idx="10023">
                  <c:v>-1.5417655231431101E-2</c:v>
                </c:pt>
                <c:pt idx="10024">
                  <c:v>-1.5393991091211E-2</c:v>
                </c:pt>
                <c:pt idx="10025">
                  <c:v>-1.53552587483621E-2</c:v>
                </c:pt>
                <c:pt idx="10026">
                  <c:v>-1.55416981239493E-2</c:v>
                </c:pt>
                <c:pt idx="10027">
                  <c:v>-1.54922179935966E-2</c:v>
                </c:pt>
                <c:pt idx="10028">
                  <c:v>-1.54568081488832E-2</c:v>
                </c:pt>
                <c:pt idx="10029">
                  <c:v>-1.5649659200183401E-2</c:v>
                </c:pt>
                <c:pt idx="10030">
                  <c:v>-1.5614154210197699E-2</c:v>
                </c:pt>
                <c:pt idx="10031">
                  <c:v>-1.5557721577351901E-2</c:v>
                </c:pt>
                <c:pt idx="10032">
                  <c:v>-1.5666556918101E-2</c:v>
                </c:pt>
                <c:pt idx="10033">
                  <c:v>-1.5697199390463799E-2</c:v>
                </c:pt>
                <c:pt idx="10034">
                  <c:v>-1.5659148581714001E-2</c:v>
                </c:pt>
                <c:pt idx="10035">
                  <c:v>-1.57124937395565E-2</c:v>
                </c:pt>
                <c:pt idx="10036">
                  <c:v>-1.5811640322984499E-2</c:v>
                </c:pt>
                <c:pt idx="10037">
                  <c:v>-1.57739947171649E-2</c:v>
                </c:pt>
                <c:pt idx="10038">
                  <c:v>-1.5754960142658099E-2</c:v>
                </c:pt>
                <c:pt idx="10039">
                  <c:v>-1.5887200357004399E-2</c:v>
                </c:pt>
                <c:pt idx="10040">
                  <c:v>-1.5836694627068899E-2</c:v>
                </c:pt>
                <c:pt idx="10041">
                  <c:v>-1.5807271416027401E-2</c:v>
                </c:pt>
                <c:pt idx="10042">
                  <c:v>-1.6007801804031802E-2</c:v>
                </c:pt>
                <c:pt idx="10043">
                  <c:v>-1.5933341695927101E-2</c:v>
                </c:pt>
                <c:pt idx="10044">
                  <c:v>-1.5884334192378401E-2</c:v>
                </c:pt>
                <c:pt idx="10045">
                  <c:v>-1.5813944482943099E-2</c:v>
                </c:pt>
                <c:pt idx="10046">
                  <c:v>-1.5795336342610801E-2</c:v>
                </c:pt>
                <c:pt idx="10047">
                  <c:v>-1.5785535152341799E-2</c:v>
                </c:pt>
                <c:pt idx="10048">
                  <c:v>-1.59437252538434E-2</c:v>
                </c:pt>
                <c:pt idx="10049">
                  <c:v>-1.5980770981210899E-2</c:v>
                </c:pt>
                <c:pt idx="10050">
                  <c:v>-1.59518044771782E-2</c:v>
                </c:pt>
                <c:pt idx="10051">
                  <c:v>-1.6016045177821001E-2</c:v>
                </c:pt>
                <c:pt idx="10052">
                  <c:v>-1.60872277532083E-2</c:v>
                </c:pt>
                <c:pt idx="10053">
                  <c:v>-1.6069897237078499E-2</c:v>
                </c:pt>
                <c:pt idx="10054">
                  <c:v>-1.6065164891188002E-2</c:v>
                </c:pt>
                <c:pt idx="10055">
                  <c:v>-1.6261166364226101E-2</c:v>
                </c:pt>
                <c:pt idx="10056">
                  <c:v>-1.61875840227972E-2</c:v>
                </c:pt>
                <c:pt idx="10057">
                  <c:v>-1.6170392055452499E-2</c:v>
                </c:pt>
                <c:pt idx="10058">
                  <c:v>-1.6279745347370998E-2</c:v>
                </c:pt>
                <c:pt idx="10059">
                  <c:v>-1.62121858738828E-2</c:v>
                </c:pt>
                <c:pt idx="10060">
                  <c:v>-1.6194596197844101E-2</c:v>
                </c:pt>
                <c:pt idx="10061">
                  <c:v>-1.63843750682038E-2</c:v>
                </c:pt>
                <c:pt idx="10062">
                  <c:v>-1.63578301095792E-2</c:v>
                </c:pt>
                <c:pt idx="10063">
                  <c:v>-1.6312569025709898E-2</c:v>
                </c:pt>
                <c:pt idx="10064">
                  <c:v>-1.6397874909065E-2</c:v>
                </c:pt>
                <c:pt idx="10065">
                  <c:v>-1.6416888790748301E-2</c:v>
                </c:pt>
                <c:pt idx="10066">
                  <c:v>-1.6358090347214999E-2</c:v>
                </c:pt>
                <c:pt idx="10067">
                  <c:v>-1.6445506951877902E-2</c:v>
                </c:pt>
                <c:pt idx="10068">
                  <c:v>-1.6532709263138601E-2</c:v>
                </c:pt>
                <c:pt idx="10069">
                  <c:v>-1.6488171916220699E-2</c:v>
                </c:pt>
                <c:pt idx="10070">
                  <c:v>-1.6446741100958399E-2</c:v>
                </c:pt>
                <c:pt idx="10071">
                  <c:v>-1.6381086364466099E-2</c:v>
                </c:pt>
                <c:pt idx="10072">
                  <c:v>-1.6368091053057799E-2</c:v>
                </c:pt>
                <c:pt idx="10073">
                  <c:v>-1.6367324909272899E-2</c:v>
                </c:pt>
                <c:pt idx="10074">
                  <c:v>-1.6593024236499301E-2</c:v>
                </c:pt>
                <c:pt idx="10075">
                  <c:v>-1.6546598121446199E-2</c:v>
                </c:pt>
                <c:pt idx="10076">
                  <c:v>-1.6523898288141901E-2</c:v>
                </c:pt>
                <c:pt idx="10077">
                  <c:v>-1.6665311025765999E-2</c:v>
                </c:pt>
                <c:pt idx="10078">
                  <c:v>-1.66282211818422E-2</c:v>
                </c:pt>
                <c:pt idx="10079">
                  <c:v>-1.66176722268573E-2</c:v>
                </c:pt>
                <c:pt idx="10080">
                  <c:v>-1.67748184612719E-2</c:v>
                </c:pt>
                <c:pt idx="10081">
                  <c:v>-1.6803717764560199E-2</c:v>
                </c:pt>
                <c:pt idx="10082">
                  <c:v>-1.67337932119456E-2</c:v>
                </c:pt>
                <c:pt idx="10083">
                  <c:v>-1.6799369366102102E-2</c:v>
                </c:pt>
                <c:pt idx="10084">
                  <c:v>-1.6853847909563499E-2</c:v>
                </c:pt>
                <c:pt idx="10085">
                  <c:v>-1.6818068572319999E-2</c:v>
                </c:pt>
                <c:pt idx="10086">
                  <c:v>-1.6821414382623801E-2</c:v>
                </c:pt>
                <c:pt idx="10087">
                  <c:v>-1.69831534197631E-2</c:v>
                </c:pt>
                <c:pt idx="10088">
                  <c:v>-1.6921639554008501E-2</c:v>
                </c:pt>
                <c:pt idx="10089">
                  <c:v>-1.69001781323459E-2</c:v>
                </c:pt>
                <c:pt idx="10090">
                  <c:v>-1.7038203232611099E-2</c:v>
                </c:pt>
                <c:pt idx="10091">
                  <c:v>-1.69787291427686E-2</c:v>
                </c:pt>
                <c:pt idx="10092">
                  <c:v>-1.6942223514585401E-2</c:v>
                </c:pt>
                <c:pt idx="10093">
                  <c:v>-1.7117318464443001E-2</c:v>
                </c:pt>
                <c:pt idx="10094">
                  <c:v>-1.7071585850014E-2</c:v>
                </c:pt>
                <c:pt idx="10095">
                  <c:v>-1.7057333422902301E-2</c:v>
                </c:pt>
                <c:pt idx="10096">
                  <c:v>-1.69674272668392E-2</c:v>
                </c:pt>
                <c:pt idx="10097">
                  <c:v>-1.6919110402038001E-2</c:v>
                </c:pt>
                <c:pt idx="10098">
                  <c:v>-1.69104786279301E-2</c:v>
                </c:pt>
                <c:pt idx="10099">
                  <c:v>-1.7010583833325699E-2</c:v>
                </c:pt>
                <c:pt idx="10100">
                  <c:v>-1.7140906963807798E-2</c:v>
                </c:pt>
                <c:pt idx="10101">
                  <c:v>-1.7102023295592499E-2</c:v>
                </c:pt>
                <c:pt idx="10102">
                  <c:v>-1.7110691861792801E-2</c:v>
                </c:pt>
                <c:pt idx="10103">
                  <c:v>-1.7210483153273001E-2</c:v>
                </c:pt>
                <c:pt idx="10104">
                  <c:v>-1.7184218663411799E-2</c:v>
                </c:pt>
                <c:pt idx="10105">
                  <c:v>-1.7163215151716298E-2</c:v>
                </c:pt>
                <c:pt idx="10106">
                  <c:v>-1.7384868086082798E-2</c:v>
                </c:pt>
                <c:pt idx="10107">
                  <c:v>-1.73216608042518E-2</c:v>
                </c:pt>
                <c:pt idx="10108">
                  <c:v>-1.7289687108132001E-2</c:v>
                </c:pt>
                <c:pt idx="10109">
                  <c:v>-1.7391452594893001E-2</c:v>
                </c:pt>
                <c:pt idx="10110">
                  <c:v>-1.73362952579433E-2</c:v>
                </c:pt>
                <c:pt idx="10111">
                  <c:v>-1.73222697776509E-2</c:v>
                </c:pt>
                <c:pt idx="10112">
                  <c:v>-1.74430832751871E-2</c:v>
                </c:pt>
                <c:pt idx="10113">
                  <c:v>-1.74619783162294E-2</c:v>
                </c:pt>
                <c:pt idx="10114">
                  <c:v>-1.74167953179372E-2</c:v>
                </c:pt>
                <c:pt idx="10115">
                  <c:v>-1.7480179711128498E-2</c:v>
                </c:pt>
                <c:pt idx="10116">
                  <c:v>-1.7540123842384899E-2</c:v>
                </c:pt>
                <c:pt idx="10117">
                  <c:v>-1.74897387769305E-2</c:v>
                </c:pt>
                <c:pt idx="10118">
                  <c:v>-1.7475553104304702E-2</c:v>
                </c:pt>
                <c:pt idx="10119">
                  <c:v>-1.7652119249805601E-2</c:v>
                </c:pt>
                <c:pt idx="10120">
                  <c:v>-1.7610298260855702E-2</c:v>
                </c:pt>
                <c:pt idx="10121">
                  <c:v>-1.7563840668178801E-2</c:v>
                </c:pt>
                <c:pt idx="10122">
                  <c:v>-1.7465881546544201E-2</c:v>
                </c:pt>
                <c:pt idx="10123">
                  <c:v>-1.7465511091475198E-2</c:v>
                </c:pt>
                <c:pt idx="10124">
                  <c:v>-1.7453390663528499E-2</c:v>
                </c:pt>
                <c:pt idx="10125">
                  <c:v>-1.7673980968538599E-2</c:v>
                </c:pt>
                <c:pt idx="10126">
                  <c:v>-1.7646165943006099E-2</c:v>
                </c:pt>
                <c:pt idx="10127">
                  <c:v>-1.7633955246613601E-2</c:v>
                </c:pt>
                <c:pt idx="10128">
                  <c:v>-1.7725629052923401E-2</c:v>
                </c:pt>
                <c:pt idx="10129">
                  <c:v>-1.7743361968314199E-2</c:v>
                </c:pt>
                <c:pt idx="10130">
                  <c:v>-1.7703485010618698E-2</c:v>
                </c:pt>
                <c:pt idx="10131">
                  <c:v>-1.7773976345779301E-2</c:v>
                </c:pt>
                <c:pt idx="10132">
                  <c:v>-1.78808869386557E-2</c:v>
                </c:pt>
                <c:pt idx="10133">
                  <c:v>-1.7822787359667299E-2</c:v>
                </c:pt>
                <c:pt idx="10134">
                  <c:v>-1.7803972126178701E-2</c:v>
                </c:pt>
                <c:pt idx="10135">
                  <c:v>-1.7950619313827E-2</c:v>
                </c:pt>
                <c:pt idx="10136">
                  <c:v>-1.7899577030524E-2</c:v>
                </c:pt>
                <c:pt idx="10137">
                  <c:v>-1.78615544573404E-2</c:v>
                </c:pt>
                <c:pt idx="10138">
                  <c:v>-1.8066087912302398E-2</c:v>
                </c:pt>
                <c:pt idx="10139">
                  <c:v>-1.8023299029058099E-2</c:v>
                </c:pt>
                <c:pt idx="10140">
                  <c:v>-1.79633222821091E-2</c:v>
                </c:pt>
                <c:pt idx="10141">
                  <c:v>-1.8096882578295899E-2</c:v>
                </c:pt>
                <c:pt idx="10142">
                  <c:v>-1.80763021004774E-2</c:v>
                </c:pt>
                <c:pt idx="10143">
                  <c:v>-1.80329817230813E-2</c:v>
                </c:pt>
                <c:pt idx="10144">
                  <c:v>-1.8168694077758101E-2</c:v>
                </c:pt>
                <c:pt idx="10145">
                  <c:v>-1.8177540584777701E-2</c:v>
                </c:pt>
                <c:pt idx="10146">
                  <c:v>-1.8134396916138901E-2</c:v>
                </c:pt>
                <c:pt idx="10147">
                  <c:v>-1.8077296646273101E-2</c:v>
                </c:pt>
                <c:pt idx="10148">
                  <c:v>-1.8010673447861301E-2</c:v>
                </c:pt>
                <c:pt idx="10149">
                  <c:v>-1.80119046223505E-2</c:v>
                </c:pt>
                <c:pt idx="10150">
                  <c:v>-1.8037090213814E-2</c:v>
                </c:pt>
                <c:pt idx="10151">
                  <c:v>-1.8225768842967199E-2</c:v>
                </c:pt>
                <c:pt idx="10152">
                  <c:v>-1.8166691438333701E-2</c:v>
                </c:pt>
                <c:pt idx="10153">
                  <c:v>-1.8158087802779201E-2</c:v>
                </c:pt>
                <c:pt idx="10154">
                  <c:v>-1.8307141721985901E-2</c:v>
                </c:pt>
                <c:pt idx="10155">
                  <c:v>-1.8248037008258201E-2</c:v>
                </c:pt>
                <c:pt idx="10156">
                  <c:v>-1.8243707110135201E-2</c:v>
                </c:pt>
                <c:pt idx="10157">
                  <c:v>-1.8410720610214999E-2</c:v>
                </c:pt>
                <c:pt idx="10158">
                  <c:v>-1.8397718299335501E-2</c:v>
                </c:pt>
                <c:pt idx="10159">
                  <c:v>-1.8340886929460499E-2</c:v>
                </c:pt>
                <c:pt idx="10160">
                  <c:v>-1.83527304131227E-2</c:v>
                </c:pt>
                <c:pt idx="10161">
                  <c:v>-1.8348666485205001E-2</c:v>
                </c:pt>
                <c:pt idx="10162">
                  <c:v>-1.8341947705872899E-2</c:v>
                </c:pt>
                <c:pt idx="10163">
                  <c:v>-1.84023714634046E-2</c:v>
                </c:pt>
                <c:pt idx="10164">
                  <c:v>-1.8496012407316201E-2</c:v>
                </c:pt>
                <c:pt idx="10165">
                  <c:v>-1.8462053723245199E-2</c:v>
                </c:pt>
                <c:pt idx="10166">
                  <c:v>-1.8446176109137E-2</c:v>
                </c:pt>
                <c:pt idx="10167">
                  <c:v>-1.8564564491195298E-2</c:v>
                </c:pt>
                <c:pt idx="10168">
                  <c:v>-1.8523932895429099E-2</c:v>
                </c:pt>
                <c:pt idx="10169">
                  <c:v>-1.85052335824973E-2</c:v>
                </c:pt>
                <c:pt idx="10170">
                  <c:v>-1.8715840512110601E-2</c:v>
                </c:pt>
                <c:pt idx="10171">
                  <c:v>-1.86373241061423E-2</c:v>
                </c:pt>
                <c:pt idx="10172">
                  <c:v>-1.8597581760009401E-2</c:v>
                </c:pt>
                <c:pt idx="10173">
                  <c:v>-1.8509829977033199E-2</c:v>
                </c:pt>
                <c:pt idx="10174">
                  <c:v>-1.84672142536653E-2</c:v>
                </c:pt>
                <c:pt idx="10175">
                  <c:v>-1.8471735998949301E-2</c:v>
                </c:pt>
                <c:pt idx="10176">
                  <c:v>-1.8623707185421699E-2</c:v>
                </c:pt>
                <c:pt idx="10177">
                  <c:v>-1.8670596439430101E-2</c:v>
                </c:pt>
                <c:pt idx="10178">
                  <c:v>-1.8639991515859301E-2</c:v>
                </c:pt>
                <c:pt idx="10179">
                  <c:v>-1.86785420325273E-2</c:v>
                </c:pt>
                <c:pt idx="10180">
                  <c:v>-1.87609034668033E-2</c:v>
                </c:pt>
                <c:pt idx="10181">
                  <c:v>-1.8735199739846001E-2</c:v>
                </c:pt>
                <c:pt idx="10182">
                  <c:v>-1.8727081391261901E-2</c:v>
                </c:pt>
                <c:pt idx="10183">
                  <c:v>-1.8917083691727999E-2</c:v>
                </c:pt>
                <c:pt idx="10184">
                  <c:v>-1.88540778229556E-2</c:v>
                </c:pt>
                <c:pt idx="10185">
                  <c:v>-1.8804043381048002E-2</c:v>
                </c:pt>
                <c:pt idx="10186">
                  <c:v>-1.8995715300358401E-2</c:v>
                </c:pt>
                <c:pt idx="10187">
                  <c:v>-1.8932294474022102E-2</c:v>
                </c:pt>
                <c:pt idx="10188">
                  <c:v>-1.88884728268022E-2</c:v>
                </c:pt>
                <c:pt idx="10189">
                  <c:v>-1.9081281221588101E-2</c:v>
                </c:pt>
                <c:pt idx="10190">
                  <c:v>-1.9041083423265499E-2</c:v>
                </c:pt>
                <c:pt idx="10191">
                  <c:v>-1.89866360791104E-2</c:v>
                </c:pt>
                <c:pt idx="10192">
                  <c:v>-1.9072435592534E-2</c:v>
                </c:pt>
                <c:pt idx="10193">
                  <c:v>-1.9064469898391199E-2</c:v>
                </c:pt>
                <c:pt idx="10194">
                  <c:v>-1.9007126378710298E-2</c:v>
                </c:pt>
                <c:pt idx="10195">
                  <c:v>-1.9072173192398598E-2</c:v>
                </c:pt>
                <c:pt idx="10196">
                  <c:v>-1.9156534142287698E-2</c:v>
                </c:pt>
                <c:pt idx="10197">
                  <c:v>-1.9095201132586202E-2</c:v>
                </c:pt>
                <c:pt idx="10198">
                  <c:v>-1.9054055155720499E-2</c:v>
                </c:pt>
                <c:pt idx="10199">
                  <c:v>-1.8996357849876602E-2</c:v>
                </c:pt>
                <c:pt idx="10200">
                  <c:v>-1.89732499081098E-2</c:v>
                </c:pt>
                <c:pt idx="10201">
                  <c:v>-1.89737580512883E-2</c:v>
                </c:pt>
                <c:pt idx="10202">
                  <c:v>-1.9215840807494999E-2</c:v>
                </c:pt>
                <c:pt idx="10203">
                  <c:v>-1.9153480854583901E-2</c:v>
                </c:pt>
                <c:pt idx="10204">
                  <c:v>-1.9124596724092599E-2</c:v>
                </c:pt>
                <c:pt idx="10205">
                  <c:v>-1.9253274750856999E-2</c:v>
                </c:pt>
                <c:pt idx="10206">
                  <c:v>-1.9237188268258799E-2</c:v>
                </c:pt>
                <c:pt idx="10207">
                  <c:v>-1.9195435185489801E-2</c:v>
                </c:pt>
                <c:pt idx="10208">
                  <c:v>-1.9339020790842602E-2</c:v>
                </c:pt>
                <c:pt idx="10209">
                  <c:v>-1.9356632978694201E-2</c:v>
                </c:pt>
                <c:pt idx="10210">
                  <c:v>-1.9310796415084E-2</c:v>
                </c:pt>
                <c:pt idx="10211">
                  <c:v>-1.9322129325398001E-2</c:v>
                </c:pt>
                <c:pt idx="10212">
                  <c:v>-1.9367784014320901E-2</c:v>
                </c:pt>
                <c:pt idx="10213">
                  <c:v>-1.9333002725034E-2</c:v>
                </c:pt>
                <c:pt idx="10214">
                  <c:v>-1.9315443632270501E-2</c:v>
                </c:pt>
                <c:pt idx="10215">
                  <c:v>-1.9504065062695499E-2</c:v>
                </c:pt>
                <c:pt idx="10216">
                  <c:v>-1.9444896131365901E-2</c:v>
                </c:pt>
                <c:pt idx="10217">
                  <c:v>-1.94068872418332E-2</c:v>
                </c:pt>
                <c:pt idx="10218">
                  <c:v>-1.9540054544146802E-2</c:v>
                </c:pt>
                <c:pt idx="10219">
                  <c:v>-1.9475931583049999E-2</c:v>
                </c:pt>
                <c:pt idx="10220">
                  <c:v>-1.9441524302237698E-2</c:v>
                </c:pt>
                <c:pt idx="10221">
                  <c:v>-1.96389108168659E-2</c:v>
                </c:pt>
                <c:pt idx="10222">
                  <c:v>-1.9579151490082301E-2</c:v>
                </c:pt>
                <c:pt idx="10223">
                  <c:v>-1.95201873369313E-2</c:v>
                </c:pt>
                <c:pt idx="10224">
                  <c:v>-1.9429576826244702E-2</c:v>
                </c:pt>
                <c:pt idx="10225">
                  <c:v>-1.9397791077904201E-2</c:v>
                </c:pt>
                <c:pt idx="10226">
                  <c:v>-1.9396895381898399E-2</c:v>
                </c:pt>
                <c:pt idx="10227">
                  <c:v>-1.9503297342673798E-2</c:v>
                </c:pt>
                <c:pt idx="10228">
                  <c:v>-1.9591851514026801E-2</c:v>
                </c:pt>
                <c:pt idx="10229">
                  <c:v>-1.9556884299769699E-2</c:v>
                </c:pt>
                <c:pt idx="10230">
                  <c:v>-1.9577045003340302E-2</c:v>
                </c:pt>
                <c:pt idx="10231">
                  <c:v>-1.9694328696156501E-2</c:v>
                </c:pt>
                <c:pt idx="10232">
                  <c:v>-1.9667515201338699E-2</c:v>
                </c:pt>
                <c:pt idx="10233">
                  <c:v>-1.9628672200875899E-2</c:v>
                </c:pt>
                <c:pt idx="10234">
                  <c:v>-1.9833480808301801E-2</c:v>
                </c:pt>
                <c:pt idx="10235">
                  <c:v>-1.97695346432737E-2</c:v>
                </c:pt>
                <c:pt idx="10236">
                  <c:v>-1.97342446335824E-2</c:v>
                </c:pt>
                <c:pt idx="10237">
                  <c:v>-1.9879870058502998E-2</c:v>
                </c:pt>
                <c:pt idx="10238">
                  <c:v>-1.9833791724522602E-2</c:v>
                </c:pt>
                <c:pt idx="10239">
                  <c:v>-1.9788490559828099E-2</c:v>
                </c:pt>
                <c:pt idx="10240">
                  <c:v>-1.9919902052303401E-2</c:v>
                </c:pt>
                <c:pt idx="10241">
                  <c:v>-1.9932091502899499E-2</c:v>
                </c:pt>
                <c:pt idx="10242">
                  <c:v>-1.9893792763468799E-2</c:v>
                </c:pt>
                <c:pt idx="10243">
                  <c:v>-1.9917367244488501E-2</c:v>
                </c:pt>
                <c:pt idx="10244">
                  <c:v>-1.9955785620065E-2</c:v>
                </c:pt>
                <c:pt idx="10245">
                  <c:v>-1.9927217072108701E-2</c:v>
                </c:pt>
                <c:pt idx="10246">
                  <c:v>-1.99183559937713E-2</c:v>
                </c:pt>
                <c:pt idx="10247">
                  <c:v>-2.0074176165508099E-2</c:v>
                </c:pt>
                <c:pt idx="10248">
                  <c:v>-2.0013631738644701E-2</c:v>
                </c:pt>
                <c:pt idx="10249">
                  <c:v>-1.9968564161293501E-2</c:v>
                </c:pt>
                <c:pt idx="10250">
                  <c:v>-1.98728800508737E-2</c:v>
                </c:pt>
                <c:pt idx="10251">
                  <c:v>-1.9852537026357201E-2</c:v>
                </c:pt>
                <c:pt idx="10252">
                  <c:v>-1.9845620210010802E-2</c:v>
                </c:pt>
                <c:pt idx="10253">
                  <c:v>-2.00757998730599E-2</c:v>
                </c:pt>
                <c:pt idx="10254">
                  <c:v>-2.00363157879716E-2</c:v>
                </c:pt>
                <c:pt idx="10255">
                  <c:v>-1.99879868644833E-2</c:v>
                </c:pt>
                <c:pt idx="10256">
                  <c:v>-2.00923203665298E-2</c:v>
                </c:pt>
                <c:pt idx="10257">
                  <c:v>-2.0093535955917698E-2</c:v>
                </c:pt>
                <c:pt idx="10258">
                  <c:v>-2.0080527154883902E-2</c:v>
                </c:pt>
                <c:pt idx="10259">
                  <c:v>-2.0151107242175701E-2</c:v>
                </c:pt>
                <c:pt idx="10260">
                  <c:v>-2.0214449357202499E-2</c:v>
                </c:pt>
                <c:pt idx="10261">
                  <c:v>-2.0170879040961199E-2</c:v>
                </c:pt>
                <c:pt idx="10262">
                  <c:v>-2.0140141078930598E-2</c:v>
                </c:pt>
                <c:pt idx="10263">
                  <c:v>-2.0203094536554899E-2</c:v>
                </c:pt>
                <c:pt idx="10264">
                  <c:v>-2.01617231214186E-2</c:v>
                </c:pt>
                <c:pt idx="10265">
                  <c:v>-2.0146169937409801E-2</c:v>
                </c:pt>
                <c:pt idx="10266">
                  <c:v>-2.0370124378435599E-2</c:v>
                </c:pt>
                <c:pt idx="10267">
                  <c:v>-2.03156923865511E-2</c:v>
                </c:pt>
                <c:pt idx="10268">
                  <c:v>-2.02778616997723E-2</c:v>
                </c:pt>
                <c:pt idx="10269">
                  <c:v>-2.0394798523435901E-2</c:v>
                </c:pt>
                <c:pt idx="10270">
                  <c:v>-2.0385285946152399E-2</c:v>
                </c:pt>
                <c:pt idx="10271">
                  <c:v>-2.0345248805824601E-2</c:v>
                </c:pt>
                <c:pt idx="10272">
                  <c:v>-2.0454836310818701E-2</c:v>
                </c:pt>
                <c:pt idx="10273">
                  <c:v>-2.041336929445E-2</c:v>
                </c:pt>
                <c:pt idx="10274">
                  <c:v>-2.0389089060093499E-2</c:v>
                </c:pt>
                <c:pt idx="10275">
                  <c:v>-2.0324380355305E-2</c:v>
                </c:pt>
                <c:pt idx="10276">
                  <c:v>-2.0247239528832901E-2</c:v>
                </c:pt>
                <c:pt idx="10277">
                  <c:v>-2.0252256127677799E-2</c:v>
                </c:pt>
                <c:pt idx="10278">
                  <c:v>-2.0266041033578298E-2</c:v>
                </c:pt>
                <c:pt idx="10279">
                  <c:v>-2.0455342212206601E-2</c:v>
                </c:pt>
                <c:pt idx="10280">
                  <c:v>-2.0402863357536799E-2</c:v>
                </c:pt>
                <c:pt idx="10281">
                  <c:v>-2.03754711226793E-2</c:v>
                </c:pt>
                <c:pt idx="10282">
                  <c:v>-2.05373936526787E-2</c:v>
                </c:pt>
                <c:pt idx="10283">
                  <c:v>-2.0491804539536401E-2</c:v>
                </c:pt>
                <c:pt idx="10284">
                  <c:v>-2.0465729273079599E-2</c:v>
                </c:pt>
                <c:pt idx="10285">
                  <c:v>-2.06169154892753E-2</c:v>
                </c:pt>
                <c:pt idx="10286">
                  <c:v>-2.0576655627034202E-2</c:v>
                </c:pt>
                <c:pt idx="10287">
                  <c:v>-2.0547449656684601E-2</c:v>
                </c:pt>
                <c:pt idx="10288">
                  <c:v>-2.0678178838958599E-2</c:v>
                </c:pt>
                <c:pt idx="10289">
                  <c:v>-2.0677145905210699E-2</c:v>
                </c:pt>
                <c:pt idx="10290">
                  <c:v>-2.0599253548425601E-2</c:v>
                </c:pt>
                <c:pt idx="10291">
                  <c:v>-2.0644495782713899E-2</c:v>
                </c:pt>
                <c:pt idx="10292">
                  <c:v>-2.0753821178611E-2</c:v>
                </c:pt>
                <c:pt idx="10293">
                  <c:v>-2.06991645488111E-2</c:v>
                </c:pt>
                <c:pt idx="10294">
                  <c:v>-2.0684275291083899E-2</c:v>
                </c:pt>
                <c:pt idx="10295">
                  <c:v>-2.0739998595672601E-2</c:v>
                </c:pt>
                <c:pt idx="10296">
                  <c:v>-2.0701644786944001E-2</c:v>
                </c:pt>
                <c:pt idx="10297">
                  <c:v>-2.0644942162713599E-2</c:v>
                </c:pt>
                <c:pt idx="10298">
                  <c:v>-2.0848500013623001E-2</c:v>
                </c:pt>
                <c:pt idx="10299">
                  <c:v>-2.0820690886466701E-2</c:v>
                </c:pt>
                <c:pt idx="10300">
                  <c:v>-2.0762188864561399E-2</c:v>
                </c:pt>
                <c:pt idx="10301">
                  <c:v>-2.0642822870286199E-2</c:v>
                </c:pt>
                <c:pt idx="10302">
                  <c:v>-2.0627885469972799E-2</c:v>
                </c:pt>
                <c:pt idx="10303">
                  <c:v>-2.0651345456523501E-2</c:v>
                </c:pt>
                <c:pt idx="10304">
                  <c:v>-2.0756634320908501E-2</c:v>
                </c:pt>
                <c:pt idx="10305">
                  <c:v>-2.0782701050241801E-2</c:v>
                </c:pt>
                <c:pt idx="10306">
                  <c:v>-2.0751238228210001E-2</c:v>
                </c:pt>
                <c:pt idx="10307">
                  <c:v>-2.07867358888809E-2</c:v>
                </c:pt>
                <c:pt idx="10308">
                  <c:v>-2.0855458201064402E-2</c:v>
                </c:pt>
                <c:pt idx="10309">
                  <c:v>-2.0802669489057599E-2</c:v>
                </c:pt>
                <c:pt idx="10310">
                  <c:v>-2.08178781952786E-2</c:v>
                </c:pt>
                <c:pt idx="10311">
                  <c:v>-2.09805382231328E-2</c:v>
                </c:pt>
                <c:pt idx="10312">
                  <c:v>-2.0922825089655799E-2</c:v>
                </c:pt>
                <c:pt idx="10313">
                  <c:v>-2.0918044528419499E-2</c:v>
                </c:pt>
                <c:pt idx="10314">
                  <c:v>-2.1004686166027801E-2</c:v>
                </c:pt>
                <c:pt idx="10315">
                  <c:v>-2.0968226623760199E-2</c:v>
                </c:pt>
                <c:pt idx="10316">
                  <c:v>-2.0889509629341801E-2</c:v>
                </c:pt>
                <c:pt idx="10317">
                  <c:v>-2.1077990517369399E-2</c:v>
                </c:pt>
                <c:pt idx="10318">
                  <c:v>-2.10564906155923E-2</c:v>
                </c:pt>
                <c:pt idx="10319">
                  <c:v>-2.1024321666724601E-2</c:v>
                </c:pt>
                <c:pt idx="10320">
                  <c:v>-2.1115228257258499E-2</c:v>
                </c:pt>
                <c:pt idx="10321">
                  <c:v>-2.1091171244430901E-2</c:v>
                </c:pt>
                <c:pt idx="10322">
                  <c:v>-2.1023373570642399E-2</c:v>
                </c:pt>
                <c:pt idx="10323">
                  <c:v>-2.1099606834468401E-2</c:v>
                </c:pt>
                <c:pt idx="10324">
                  <c:v>-2.1177976072067398E-2</c:v>
                </c:pt>
                <c:pt idx="10325">
                  <c:v>-2.1112464023948001E-2</c:v>
                </c:pt>
                <c:pt idx="10326">
                  <c:v>-2.1060635980878199E-2</c:v>
                </c:pt>
                <c:pt idx="10327">
                  <c:v>-2.0995223695839099E-2</c:v>
                </c:pt>
                <c:pt idx="10328">
                  <c:v>-2.0961701925019199E-2</c:v>
                </c:pt>
                <c:pt idx="10329">
                  <c:v>-2.0945126863260999E-2</c:v>
                </c:pt>
                <c:pt idx="10330">
                  <c:v>-2.1187197431762499E-2</c:v>
                </c:pt>
                <c:pt idx="10331">
                  <c:v>-2.1149357230372201E-2</c:v>
                </c:pt>
                <c:pt idx="10332">
                  <c:v>-2.1092941571970902E-2</c:v>
                </c:pt>
                <c:pt idx="10333">
                  <c:v>-2.1257884626360399E-2</c:v>
                </c:pt>
                <c:pt idx="10334">
                  <c:v>-2.12074201699579E-2</c:v>
                </c:pt>
                <c:pt idx="10335">
                  <c:v>-2.1146152183064201E-2</c:v>
                </c:pt>
                <c:pt idx="10336">
                  <c:v>-2.1274432297408E-2</c:v>
                </c:pt>
                <c:pt idx="10337">
                  <c:v>-2.12946930793502E-2</c:v>
                </c:pt>
                <c:pt idx="10338">
                  <c:v>-2.1243487009390501E-2</c:v>
                </c:pt>
                <c:pt idx="10339">
                  <c:v>-2.12888681320085E-2</c:v>
                </c:pt>
                <c:pt idx="10340">
                  <c:v>-2.1362305177414401E-2</c:v>
                </c:pt>
                <c:pt idx="10341">
                  <c:v>-2.1304882810606302E-2</c:v>
                </c:pt>
                <c:pt idx="10342">
                  <c:v>-2.1297255007084501E-2</c:v>
                </c:pt>
                <c:pt idx="10343">
                  <c:v>-2.1449822840319599E-2</c:v>
                </c:pt>
                <c:pt idx="10344">
                  <c:v>-2.1396955969976299E-2</c:v>
                </c:pt>
                <c:pt idx="10345">
                  <c:v>-2.1342143149619599E-2</c:v>
                </c:pt>
                <c:pt idx="10346">
                  <c:v>-2.1495185870056301E-2</c:v>
                </c:pt>
                <c:pt idx="10347">
                  <c:v>-2.1422326070023801E-2</c:v>
                </c:pt>
                <c:pt idx="10348">
                  <c:v>-2.1365412108328399E-2</c:v>
                </c:pt>
                <c:pt idx="10349">
                  <c:v>-2.1547060901260299E-2</c:v>
                </c:pt>
                <c:pt idx="10350">
                  <c:v>-2.14871302887331E-2</c:v>
                </c:pt>
                <c:pt idx="10351">
                  <c:v>-2.1433836499151399E-2</c:v>
                </c:pt>
                <c:pt idx="10352">
                  <c:v>-2.1387439672253102E-2</c:v>
                </c:pt>
                <c:pt idx="10353">
                  <c:v>-2.1337726522081799E-2</c:v>
                </c:pt>
                <c:pt idx="10354">
                  <c:v>-2.1307876076510399E-2</c:v>
                </c:pt>
                <c:pt idx="10355">
                  <c:v>-2.13930160534801E-2</c:v>
                </c:pt>
                <c:pt idx="10356">
                  <c:v>-2.1491928084287799E-2</c:v>
                </c:pt>
                <c:pt idx="10357">
                  <c:v>-2.14761994817915E-2</c:v>
                </c:pt>
                <c:pt idx="10358">
                  <c:v>-2.1449690117151501E-2</c:v>
                </c:pt>
                <c:pt idx="10359">
                  <c:v>-2.15415082833109E-2</c:v>
                </c:pt>
                <c:pt idx="10360">
                  <c:v>-2.1515900802720901E-2</c:v>
                </c:pt>
                <c:pt idx="10361">
                  <c:v>-2.1497641112849401E-2</c:v>
                </c:pt>
                <c:pt idx="10362">
                  <c:v>-2.1677867960534E-2</c:v>
                </c:pt>
                <c:pt idx="10363">
                  <c:v>-2.16117667247696E-2</c:v>
                </c:pt>
                <c:pt idx="10364">
                  <c:v>-2.1554208845676201E-2</c:v>
                </c:pt>
                <c:pt idx="10365">
                  <c:v>-2.1640603697354301E-2</c:v>
                </c:pt>
                <c:pt idx="10366">
                  <c:v>-2.1610081166727399E-2</c:v>
                </c:pt>
                <c:pt idx="10367">
                  <c:v>-2.1588991915147401E-2</c:v>
                </c:pt>
                <c:pt idx="10368">
                  <c:v>-2.1679835782075899E-2</c:v>
                </c:pt>
                <c:pt idx="10369">
                  <c:v>-2.1699242390847299E-2</c:v>
                </c:pt>
                <c:pt idx="10370">
                  <c:v>-2.16848212100255E-2</c:v>
                </c:pt>
                <c:pt idx="10371">
                  <c:v>-2.1706050048426899E-2</c:v>
                </c:pt>
                <c:pt idx="10372">
                  <c:v>-2.1751710543564201E-2</c:v>
                </c:pt>
                <c:pt idx="10373">
                  <c:v>-2.1697647447581299E-2</c:v>
                </c:pt>
                <c:pt idx="10374">
                  <c:v>-2.16939008387271E-2</c:v>
                </c:pt>
                <c:pt idx="10375">
                  <c:v>-2.1841621482356799E-2</c:v>
                </c:pt>
                <c:pt idx="10376">
                  <c:v>-2.17802983048993E-2</c:v>
                </c:pt>
                <c:pt idx="10377">
                  <c:v>-2.1731864816198699E-2</c:v>
                </c:pt>
                <c:pt idx="10378">
                  <c:v>-2.1624881158156001E-2</c:v>
                </c:pt>
                <c:pt idx="10379">
                  <c:v>-2.1606624257401501E-2</c:v>
                </c:pt>
                <c:pt idx="10380">
                  <c:v>-2.1598992926496301E-2</c:v>
                </c:pt>
                <c:pt idx="10381">
                  <c:v>-2.1791618763506201E-2</c:v>
                </c:pt>
                <c:pt idx="10382">
                  <c:v>-2.1758310768080099E-2</c:v>
                </c:pt>
                <c:pt idx="10383">
                  <c:v>-2.1738548439497098E-2</c:v>
                </c:pt>
                <c:pt idx="10384">
                  <c:v>-2.1826690650119902E-2</c:v>
                </c:pt>
                <c:pt idx="10385">
                  <c:v>-2.1829767782807499E-2</c:v>
                </c:pt>
                <c:pt idx="10386">
                  <c:v>-2.18013450697374E-2</c:v>
                </c:pt>
                <c:pt idx="10387">
                  <c:v>-2.18629182296959E-2</c:v>
                </c:pt>
                <c:pt idx="10388">
                  <c:v>-2.19453775741081E-2</c:v>
                </c:pt>
                <c:pt idx="10389">
                  <c:v>-2.1855566233474101E-2</c:v>
                </c:pt>
                <c:pt idx="10390">
                  <c:v>-2.1858645433288301E-2</c:v>
                </c:pt>
                <c:pt idx="10391">
                  <c:v>-2.1991573516667601E-2</c:v>
                </c:pt>
                <c:pt idx="10392">
                  <c:v>-2.1934091710136199E-2</c:v>
                </c:pt>
                <c:pt idx="10393">
                  <c:v>-2.1881816908716999E-2</c:v>
                </c:pt>
                <c:pt idx="10394">
                  <c:v>-2.2076689890430601E-2</c:v>
                </c:pt>
                <c:pt idx="10395">
                  <c:v>-2.19982865770969E-2</c:v>
                </c:pt>
                <c:pt idx="10396">
                  <c:v>-2.19617250938123E-2</c:v>
                </c:pt>
                <c:pt idx="10397">
                  <c:v>-2.2084927036000099E-2</c:v>
                </c:pt>
                <c:pt idx="10398">
                  <c:v>-2.2034064444596799E-2</c:v>
                </c:pt>
                <c:pt idx="10399">
                  <c:v>-2.1979431408302198E-2</c:v>
                </c:pt>
                <c:pt idx="10400">
                  <c:v>-2.2079062279469E-2</c:v>
                </c:pt>
                <c:pt idx="10401">
                  <c:v>-2.2098081210666899E-2</c:v>
                </c:pt>
                <c:pt idx="10402">
                  <c:v>-2.20485666892879E-2</c:v>
                </c:pt>
                <c:pt idx="10403">
                  <c:v>-2.19961942251151E-2</c:v>
                </c:pt>
                <c:pt idx="10404">
                  <c:v>-2.1927710443075399E-2</c:v>
                </c:pt>
                <c:pt idx="10405">
                  <c:v>-2.1907754155108702E-2</c:v>
                </c:pt>
                <c:pt idx="10406">
                  <c:v>-2.1934648810808199E-2</c:v>
                </c:pt>
                <c:pt idx="10407">
                  <c:v>-2.2098114505449001E-2</c:v>
                </c:pt>
                <c:pt idx="10408">
                  <c:v>-2.2045793569608001E-2</c:v>
                </c:pt>
                <c:pt idx="10409">
                  <c:v>-2.2038981391233399E-2</c:v>
                </c:pt>
                <c:pt idx="10410">
                  <c:v>-2.2164088378000699E-2</c:v>
                </c:pt>
                <c:pt idx="10411">
                  <c:v>-2.2114802772800101E-2</c:v>
                </c:pt>
                <c:pt idx="10412">
                  <c:v>-2.21088135440368E-2</c:v>
                </c:pt>
                <c:pt idx="10413">
                  <c:v>-2.2239173980779101E-2</c:v>
                </c:pt>
                <c:pt idx="10414">
                  <c:v>-2.22367363166995E-2</c:v>
                </c:pt>
                <c:pt idx="10415">
                  <c:v>-2.2185182533576101E-2</c:v>
                </c:pt>
                <c:pt idx="10416">
                  <c:v>-2.22047963131142E-2</c:v>
                </c:pt>
                <c:pt idx="10417">
                  <c:v>-2.2204116103239298E-2</c:v>
                </c:pt>
                <c:pt idx="10418">
                  <c:v>-2.21685452464347E-2</c:v>
                </c:pt>
                <c:pt idx="10419">
                  <c:v>-2.2234195372827E-2</c:v>
                </c:pt>
                <c:pt idx="10420">
                  <c:v>-2.2312440671764001E-2</c:v>
                </c:pt>
                <c:pt idx="10421">
                  <c:v>-2.2236818340995002E-2</c:v>
                </c:pt>
                <c:pt idx="10422">
                  <c:v>-2.22207126838233E-2</c:v>
                </c:pt>
                <c:pt idx="10423">
                  <c:v>-2.2348527209639299E-2</c:v>
                </c:pt>
                <c:pt idx="10424">
                  <c:v>-2.2270833481646501E-2</c:v>
                </c:pt>
                <c:pt idx="10425">
                  <c:v>-2.2240950425233101E-2</c:v>
                </c:pt>
                <c:pt idx="10426">
                  <c:v>-2.2447535986430001E-2</c:v>
                </c:pt>
                <c:pt idx="10427">
                  <c:v>-2.2353351620646798E-2</c:v>
                </c:pt>
                <c:pt idx="10428">
                  <c:v>-2.23090725727767E-2</c:v>
                </c:pt>
                <c:pt idx="10429">
                  <c:v>-2.2216492056031701E-2</c:v>
                </c:pt>
                <c:pt idx="10430">
                  <c:v>-2.2174867267798E-2</c:v>
                </c:pt>
                <c:pt idx="10431">
                  <c:v>-2.2179024735426801E-2</c:v>
                </c:pt>
                <c:pt idx="10432">
                  <c:v>-2.2323969436305002E-2</c:v>
                </c:pt>
                <c:pt idx="10433">
                  <c:v>-2.23710744855149E-2</c:v>
                </c:pt>
                <c:pt idx="10434">
                  <c:v>-2.23226584246928E-2</c:v>
                </c:pt>
                <c:pt idx="10435">
                  <c:v>-2.2355505866322501E-2</c:v>
                </c:pt>
                <c:pt idx="10436">
                  <c:v>-2.23959346008865E-2</c:v>
                </c:pt>
                <c:pt idx="10437">
                  <c:v>-2.23436211911964E-2</c:v>
                </c:pt>
                <c:pt idx="10438">
                  <c:v>-2.2374838529115801E-2</c:v>
                </c:pt>
                <c:pt idx="10439">
                  <c:v>-2.2531630010538099E-2</c:v>
                </c:pt>
                <c:pt idx="10440">
                  <c:v>-2.24547343532321E-2</c:v>
                </c:pt>
                <c:pt idx="10441">
                  <c:v>-2.2413627035954599E-2</c:v>
                </c:pt>
                <c:pt idx="10442">
                  <c:v>-2.2599786985665501E-2</c:v>
                </c:pt>
                <c:pt idx="10443">
                  <c:v>-2.2522627114085401E-2</c:v>
                </c:pt>
                <c:pt idx="10444">
                  <c:v>-2.2465874901778701E-2</c:v>
                </c:pt>
                <c:pt idx="10445">
                  <c:v>-2.26390225531455E-2</c:v>
                </c:pt>
                <c:pt idx="10446">
                  <c:v>-2.2590020123364699E-2</c:v>
                </c:pt>
                <c:pt idx="10447">
                  <c:v>-2.2540487761337599E-2</c:v>
                </c:pt>
                <c:pt idx="10448">
                  <c:v>-2.2610684929531999E-2</c:v>
                </c:pt>
                <c:pt idx="10449">
                  <c:v>-2.26033629927163E-2</c:v>
                </c:pt>
                <c:pt idx="10450">
                  <c:v>-2.2566792050686998E-2</c:v>
                </c:pt>
                <c:pt idx="10451">
                  <c:v>-2.2627839799194301E-2</c:v>
                </c:pt>
                <c:pt idx="10452">
                  <c:v>-2.2696032557481299E-2</c:v>
                </c:pt>
                <c:pt idx="10453">
                  <c:v>-2.2628909364963399E-2</c:v>
                </c:pt>
                <c:pt idx="10454">
                  <c:v>-2.2560846206033599E-2</c:v>
                </c:pt>
                <c:pt idx="10455">
                  <c:v>-2.2482685851476499E-2</c:v>
                </c:pt>
                <c:pt idx="10456">
                  <c:v>-2.2458026088618899E-2</c:v>
                </c:pt>
                <c:pt idx="10457">
                  <c:v>-2.2455499730616099E-2</c:v>
                </c:pt>
                <c:pt idx="10458">
                  <c:v>-2.26867426778578E-2</c:v>
                </c:pt>
                <c:pt idx="10459">
                  <c:v>-2.26325632102089E-2</c:v>
                </c:pt>
                <c:pt idx="10460">
                  <c:v>-2.2600676912892002E-2</c:v>
                </c:pt>
                <c:pt idx="10461">
                  <c:v>-2.2714352143035799E-2</c:v>
                </c:pt>
                <c:pt idx="10462">
                  <c:v>-2.2671737358905399E-2</c:v>
                </c:pt>
                <c:pt idx="10463">
                  <c:v>-2.2638464244664699E-2</c:v>
                </c:pt>
                <c:pt idx="10464">
                  <c:v>-2.2754253921448201E-2</c:v>
                </c:pt>
                <c:pt idx="10465">
                  <c:v>-2.2774264725740099E-2</c:v>
                </c:pt>
                <c:pt idx="10466">
                  <c:v>-2.2707371696014899E-2</c:v>
                </c:pt>
                <c:pt idx="10467">
                  <c:v>-2.2706224141681299E-2</c:v>
                </c:pt>
                <c:pt idx="10468">
                  <c:v>-2.2736197424819599E-2</c:v>
                </c:pt>
                <c:pt idx="10469">
                  <c:v>-2.26983947795815E-2</c:v>
                </c:pt>
                <c:pt idx="10470">
                  <c:v>-2.2716347152405999E-2</c:v>
                </c:pt>
                <c:pt idx="10471">
                  <c:v>-2.28623845080922E-2</c:v>
                </c:pt>
                <c:pt idx="10472">
                  <c:v>-2.28074175829533E-2</c:v>
                </c:pt>
                <c:pt idx="10473">
                  <c:v>-2.2759476894862001E-2</c:v>
                </c:pt>
                <c:pt idx="10474">
                  <c:v>-2.29031685109173E-2</c:v>
                </c:pt>
                <c:pt idx="10475">
                  <c:v>-2.28403247456299E-2</c:v>
                </c:pt>
                <c:pt idx="10476">
                  <c:v>-2.2794686970883101E-2</c:v>
                </c:pt>
                <c:pt idx="10477">
                  <c:v>-2.2965371264338699E-2</c:v>
                </c:pt>
                <c:pt idx="10478">
                  <c:v>-2.2930591837696999E-2</c:v>
                </c:pt>
                <c:pt idx="10479">
                  <c:v>-2.28778670716565E-2</c:v>
                </c:pt>
                <c:pt idx="10480">
                  <c:v>-2.2793686492756701E-2</c:v>
                </c:pt>
                <c:pt idx="10481">
                  <c:v>-2.2742006277743101E-2</c:v>
                </c:pt>
                <c:pt idx="10482">
                  <c:v>-2.2725767766435898E-2</c:v>
                </c:pt>
                <c:pt idx="10483">
                  <c:v>-2.2805962066437702E-2</c:v>
                </c:pt>
                <c:pt idx="10484">
                  <c:v>-2.2923822936718401E-2</c:v>
                </c:pt>
                <c:pt idx="10485">
                  <c:v>-2.2867203268105998E-2</c:v>
                </c:pt>
                <c:pt idx="10486">
                  <c:v>-2.2854669467271101E-2</c:v>
                </c:pt>
                <c:pt idx="10487">
                  <c:v>-2.29609659484982E-2</c:v>
                </c:pt>
                <c:pt idx="10488">
                  <c:v>-2.2911922837645499E-2</c:v>
                </c:pt>
                <c:pt idx="10489">
                  <c:v>-2.2856052487315901E-2</c:v>
                </c:pt>
                <c:pt idx="10490">
                  <c:v>-2.3050332141186399E-2</c:v>
                </c:pt>
                <c:pt idx="10491">
                  <c:v>-2.2987989354684601E-2</c:v>
                </c:pt>
                <c:pt idx="10492">
                  <c:v>-2.29664983150237E-2</c:v>
                </c:pt>
                <c:pt idx="10493">
                  <c:v>-2.3110038300122399E-2</c:v>
                </c:pt>
                <c:pt idx="10494">
                  <c:v>-2.3074876395791401E-2</c:v>
                </c:pt>
                <c:pt idx="10495">
                  <c:v>-2.30192358673472E-2</c:v>
                </c:pt>
                <c:pt idx="10496">
                  <c:v>-2.3113512957934401E-2</c:v>
                </c:pt>
                <c:pt idx="10497">
                  <c:v>-2.3148961748423302E-2</c:v>
                </c:pt>
                <c:pt idx="10498">
                  <c:v>-2.3085771560242101E-2</c:v>
                </c:pt>
                <c:pt idx="10499">
                  <c:v>-2.3093451275296099E-2</c:v>
                </c:pt>
                <c:pt idx="10500">
                  <c:v>-2.3151368610948901E-2</c:v>
                </c:pt>
                <c:pt idx="10501">
                  <c:v>-2.3074184161184001E-2</c:v>
                </c:pt>
                <c:pt idx="10502">
                  <c:v>-2.3065933390171201E-2</c:v>
                </c:pt>
                <c:pt idx="10503">
                  <c:v>-2.3220244901797998E-2</c:v>
                </c:pt>
                <c:pt idx="10504">
                  <c:v>-2.3161254532169599E-2</c:v>
                </c:pt>
                <c:pt idx="10505">
                  <c:v>-2.31000451264359E-2</c:v>
                </c:pt>
                <c:pt idx="10506">
                  <c:v>-2.3011082555361401E-2</c:v>
                </c:pt>
                <c:pt idx="10507">
                  <c:v>-2.29814441505975E-2</c:v>
                </c:pt>
                <c:pt idx="10508">
                  <c:v>-2.2995864448603201E-2</c:v>
                </c:pt>
                <c:pt idx="10509">
                  <c:v>-2.3187840837636E-2</c:v>
                </c:pt>
                <c:pt idx="10510">
                  <c:v>-2.31444699020357E-2</c:v>
                </c:pt>
                <c:pt idx="10511">
                  <c:v>-2.3114206012299601E-2</c:v>
                </c:pt>
                <c:pt idx="10512">
                  <c:v>-2.31980798368265E-2</c:v>
                </c:pt>
                <c:pt idx="10513">
                  <c:v>-2.32246486314883E-2</c:v>
                </c:pt>
                <c:pt idx="10514">
                  <c:v>-2.31637995505782E-2</c:v>
                </c:pt>
                <c:pt idx="10515">
                  <c:v>-2.3238253469268399E-2</c:v>
                </c:pt>
                <c:pt idx="10516">
                  <c:v>-2.3315426461825502E-2</c:v>
                </c:pt>
                <c:pt idx="10517">
                  <c:v>-2.3262947336964601E-2</c:v>
                </c:pt>
                <c:pt idx="10518">
                  <c:v>-2.3211315313043698E-2</c:v>
                </c:pt>
                <c:pt idx="10519">
                  <c:v>-2.32843697400919E-2</c:v>
                </c:pt>
                <c:pt idx="10520">
                  <c:v>-2.3230155231431099E-2</c:v>
                </c:pt>
                <c:pt idx="10521">
                  <c:v>-2.3212730903954499E-2</c:v>
                </c:pt>
                <c:pt idx="10522">
                  <c:v>-2.3399010824505202E-2</c:v>
                </c:pt>
                <c:pt idx="10523">
                  <c:v>-2.3333507924689901E-2</c:v>
                </c:pt>
                <c:pt idx="10524">
                  <c:v>-2.3265422093876002E-2</c:v>
                </c:pt>
                <c:pt idx="10525">
                  <c:v>-2.3399800217399899E-2</c:v>
                </c:pt>
                <c:pt idx="10526">
                  <c:v>-2.3351891693891898E-2</c:v>
                </c:pt>
                <c:pt idx="10527">
                  <c:v>-2.3310632236340698E-2</c:v>
                </c:pt>
                <c:pt idx="10528">
                  <c:v>-2.3441765855144001E-2</c:v>
                </c:pt>
                <c:pt idx="10529">
                  <c:v>-2.34466238277188E-2</c:v>
                </c:pt>
                <c:pt idx="10530">
                  <c:v>-2.3381152801448601E-2</c:v>
                </c:pt>
                <c:pt idx="10531">
                  <c:v>-2.3303339796257198E-2</c:v>
                </c:pt>
                <c:pt idx="10532">
                  <c:v>-2.3256544494264099E-2</c:v>
                </c:pt>
                <c:pt idx="10533">
                  <c:v>-2.3229863286057199E-2</c:v>
                </c:pt>
                <c:pt idx="10534">
                  <c:v>-2.3260220773711999E-2</c:v>
                </c:pt>
                <c:pt idx="10535">
                  <c:v>-2.3427514951132801E-2</c:v>
                </c:pt>
                <c:pt idx="10536">
                  <c:v>-2.33806521573569E-2</c:v>
                </c:pt>
                <c:pt idx="10537">
                  <c:v>-2.3333562368255401E-2</c:v>
                </c:pt>
                <c:pt idx="10538">
                  <c:v>-2.34788713491846E-2</c:v>
                </c:pt>
                <c:pt idx="10539">
                  <c:v>-2.34341662502391E-2</c:v>
                </c:pt>
                <c:pt idx="10540">
                  <c:v>-2.3388321833840899E-2</c:v>
                </c:pt>
                <c:pt idx="10541">
                  <c:v>-2.35601061161607E-2</c:v>
                </c:pt>
                <c:pt idx="10542">
                  <c:v>-2.35128419530201E-2</c:v>
                </c:pt>
                <c:pt idx="10543">
                  <c:v>-2.3462470455948899E-2</c:v>
                </c:pt>
                <c:pt idx="10544">
                  <c:v>-2.3546969537468002E-2</c:v>
                </c:pt>
                <c:pt idx="10545">
                  <c:v>-2.3566219815014201E-2</c:v>
                </c:pt>
                <c:pt idx="10546">
                  <c:v>-2.3499631895295602E-2</c:v>
                </c:pt>
                <c:pt idx="10547">
                  <c:v>-2.35669953641869E-2</c:v>
                </c:pt>
                <c:pt idx="10548">
                  <c:v>-2.3639006884574501E-2</c:v>
                </c:pt>
                <c:pt idx="10549">
                  <c:v>-2.3570942333511299E-2</c:v>
                </c:pt>
                <c:pt idx="10550">
                  <c:v>-2.3566512618951201E-2</c:v>
                </c:pt>
                <c:pt idx="10551">
                  <c:v>-2.36464745006136E-2</c:v>
                </c:pt>
                <c:pt idx="10552">
                  <c:v>-2.3592832900855301E-2</c:v>
                </c:pt>
                <c:pt idx="10553">
                  <c:v>-2.3537928476192401E-2</c:v>
                </c:pt>
                <c:pt idx="10554">
                  <c:v>-2.3737371511136501E-2</c:v>
                </c:pt>
                <c:pt idx="10555">
                  <c:v>-2.3638142258278101E-2</c:v>
                </c:pt>
                <c:pt idx="10556">
                  <c:v>-2.3611328123176099E-2</c:v>
                </c:pt>
                <c:pt idx="10557">
                  <c:v>-2.3523809824837299E-2</c:v>
                </c:pt>
                <c:pt idx="10558">
                  <c:v>-2.3467413828863401E-2</c:v>
                </c:pt>
                <c:pt idx="10559">
                  <c:v>-2.3459422945355302E-2</c:v>
                </c:pt>
                <c:pt idx="10560">
                  <c:v>-2.3606450796554102E-2</c:v>
                </c:pt>
                <c:pt idx="10561">
                  <c:v>-2.3648622828962702E-2</c:v>
                </c:pt>
                <c:pt idx="10562">
                  <c:v>-2.3633245349628799E-2</c:v>
                </c:pt>
                <c:pt idx="10563">
                  <c:v>-2.36602253038047E-2</c:v>
                </c:pt>
                <c:pt idx="10564">
                  <c:v>-2.3702951211210601E-2</c:v>
                </c:pt>
                <c:pt idx="10565">
                  <c:v>-2.36673434119439E-2</c:v>
                </c:pt>
                <c:pt idx="10566">
                  <c:v>-2.3674678726820199E-2</c:v>
                </c:pt>
                <c:pt idx="10567">
                  <c:v>-2.3811060838246099E-2</c:v>
                </c:pt>
                <c:pt idx="10568">
                  <c:v>-2.37629614857723E-2</c:v>
                </c:pt>
                <c:pt idx="10569">
                  <c:v>-2.3693381507958598E-2</c:v>
                </c:pt>
                <c:pt idx="10570">
                  <c:v>-2.37373033742188E-2</c:v>
                </c:pt>
                <c:pt idx="10571">
                  <c:v>-2.37016919903301E-2</c:v>
                </c:pt>
                <c:pt idx="10572">
                  <c:v>-2.3665729201942001E-2</c:v>
                </c:pt>
                <c:pt idx="10573">
                  <c:v>-2.3851595363036399E-2</c:v>
                </c:pt>
                <c:pt idx="10574">
                  <c:v>-2.3795394420934202E-2</c:v>
                </c:pt>
                <c:pt idx="10575">
                  <c:v>-2.3760475349263298E-2</c:v>
                </c:pt>
                <c:pt idx="10576">
                  <c:v>-2.3837255997932499E-2</c:v>
                </c:pt>
                <c:pt idx="10577">
                  <c:v>-2.3840675824127799E-2</c:v>
                </c:pt>
                <c:pt idx="10578">
                  <c:v>-2.3801104403294901E-2</c:v>
                </c:pt>
                <c:pt idx="10579">
                  <c:v>-2.3858137273540098E-2</c:v>
                </c:pt>
                <c:pt idx="10580">
                  <c:v>-2.3933046846650499E-2</c:v>
                </c:pt>
                <c:pt idx="10581">
                  <c:v>-2.38844466803129E-2</c:v>
                </c:pt>
                <c:pt idx="10582">
                  <c:v>-2.38354138370293E-2</c:v>
                </c:pt>
                <c:pt idx="10583">
                  <c:v>-2.3724384945429201E-2</c:v>
                </c:pt>
                <c:pt idx="10584">
                  <c:v>-2.3718825177638701E-2</c:v>
                </c:pt>
                <c:pt idx="10585">
                  <c:v>-2.37112009878425E-2</c:v>
                </c:pt>
                <c:pt idx="10586">
                  <c:v>-2.3908994679610801E-2</c:v>
                </c:pt>
                <c:pt idx="10587">
                  <c:v>-2.3847510659834301E-2</c:v>
                </c:pt>
                <c:pt idx="10588">
                  <c:v>-2.3839378768267701E-2</c:v>
                </c:pt>
                <c:pt idx="10589">
                  <c:v>-2.3963445904276601E-2</c:v>
                </c:pt>
                <c:pt idx="10590">
                  <c:v>-2.3936850241928601E-2</c:v>
                </c:pt>
                <c:pt idx="10591">
                  <c:v>-2.3869392139502999E-2</c:v>
                </c:pt>
                <c:pt idx="10592">
                  <c:v>-2.4001212871356901E-2</c:v>
                </c:pt>
                <c:pt idx="10593">
                  <c:v>-2.4040129388057201E-2</c:v>
                </c:pt>
                <c:pt idx="10594">
                  <c:v>-2.3954349139542301E-2</c:v>
                </c:pt>
                <c:pt idx="10595">
                  <c:v>-2.4001329681486699E-2</c:v>
                </c:pt>
                <c:pt idx="10596">
                  <c:v>-2.4072616055491301E-2</c:v>
                </c:pt>
                <c:pt idx="10597">
                  <c:v>-2.4023081840520401E-2</c:v>
                </c:pt>
                <c:pt idx="10598">
                  <c:v>-2.3999637560336899E-2</c:v>
                </c:pt>
                <c:pt idx="10599">
                  <c:v>-2.4132759785667701E-2</c:v>
                </c:pt>
                <c:pt idx="10600">
                  <c:v>-2.4068150761498399E-2</c:v>
                </c:pt>
                <c:pt idx="10601">
                  <c:v>-2.40058334359977E-2</c:v>
                </c:pt>
                <c:pt idx="10602">
                  <c:v>-2.41410055750748E-2</c:v>
                </c:pt>
                <c:pt idx="10603">
                  <c:v>-2.4094036125461502E-2</c:v>
                </c:pt>
                <c:pt idx="10604">
                  <c:v>-2.40136890303498E-2</c:v>
                </c:pt>
                <c:pt idx="10605">
                  <c:v>-2.42046952674475E-2</c:v>
                </c:pt>
                <c:pt idx="10606">
                  <c:v>-2.4157038002158501E-2</c:v>
                </c:pt>
                <c:pt idx="10607">
                  <c:v>-2.40931252386265E-2</c:v>
                </c:pt>
                <c:pt idx="10608">
                  <c:v>-2.40180956364687E-2</c:v>
                </c:pt>
                <c:pt idx="10609">
                  <c:v>-2.3982016534622098E-2</c:v>
                </c:pt>
                <c:pt idx="10610">
                  <c:v>-2.3966541004483598E-2</c:v>
                </c:pt>
                <c:pt idx="10611">
                  <c:v>-2.4051764329973E-2</c:v>
                </c:pt>
                <c:pt idx="10612">
                  <c:v>-2.41411258563555E-2</c:v>
                </c:pt>
                <c:pt idx="10613">
                  <c:v>-2.4105000852917599E-2</c:v>
                </c:pt>
                <c:pt idx="10614">
                  <c:v>-2.4073599580636498E-2</c:v>
                </c:pt>
                <c:pt idx="10615">
                  <c:v>-2.4172246800541499E-2</c:v>
                </c:pt>
                <c:pt idx="10616">
                  <c:v>-2.4147576938654901E-2</c:v>
                </c:pt>
                <c:pt idx="10617">
                  <c:v>-2.4112587658843599E-2</c:v>
                </c:pt>
                <c:pt idx="10618">
                  <c:v>-2.4309269681301201E-2</c:v>
                </c:pt>
                <c:pt idx="10619">
                  <c:v>-2.42436716653174E-2</c:v>
                </c:pt>
                <c:pt idx="10620">
                  <c:v>-2.4216387125003801E-2</c:v>
                </c:pt>
                <c:pt idx="10621">
                  <c:v>-2.4256243714868699E-2</c:v>
                </c:pt>
                <c:pt idx="10622">
                  <c:v>-2.4226982825590899E-2</c:v>
                </c:pt>
                <c:pt idx="10623">
                  <c:v>-2.4194769900835401E-2</c:v>
                </c:pt>
                <c:pt idx="10624">
                  <c:v>-2.42999321199023E-2</c:v>
                </c:pt>
                <c:pt idx="10625">
                  <c:v>-2.4315016620675999E-2</c:v>
                </c:pt>
                <c:pt idx="10626">
                  <c:v>-2.4256514909211602E-2</c:v>
                </c:pt>
                <c:pt idx="10627">
                  <c:v>-2.4288047279696901E-2</c:v>
                </c:pt>
                <c:pt idx="10628">
                  <c:v>-2.4335471762848698E-2</c:v>
                </c:pt>
                <c:pt idx="10629">
                  <c:v>-2.4285886199019599E-2</c:v>
                </c:pt>
                <c:pt idx="10630">
                  <c:v>-2.4271152409104001E-2</c:v>
                </c:pt>
                <c:pt idx="10631">
                  <c:v>-2.4437240344317001E-2</c:v>
                </c:pt>
                <c:pt idx="10632">
                  <c:v>-2.4372504408044501E-2</c:v>
                </c:pt>
                <c:pt idx="10633">
                  <c:v>-2.4322839982535999E-2</c:v>
                </c:pt>
                <c:pt idx="10634">
                  <c:v>-2.42174172017257E-2</c:v>
                </c:pt>
                <c:pt idx="10635">
                  <c:v>-2.41948164669641E-2</c:v>
                </c:pt>
                <c:pt idx="10636">
                  <c:v>-2.41827105831664E-2</c:v>
                </c:pt>
                <c:pt idx="10637">
                  <c:v>-2.43767831852892E-2</c:v>
                </c:pt>
                <c:pt idx="10638">
                  <c:v>-2.43599802730993E-2</c:v>
                </c:pt>
                <c:pt idx="10639">
                  <c:v>-2.4320000152026001E-2</c:v>
                </c:pt>
                <c:pt idx="10640">
                  <c:v>-2.4406679469393601E-2</c:v>
                </c:pt>
                <c:pt idx="10641">
                  <c:v>-2.4414355299086199E-2</c:v>
                </c:pt>
                <c:pt idx="10642">
                  <c:v>-2.4355113312013201E-2</c:v>
                </c:pt>
                <c:pt idx="10643">
                  <c:v>-2.4439277620947501E-2</c:v>
                </c:pt>
                <c:pt idx="10644">
                  <c:v>-2.45083241396503E-2</c:v>
                </c:pt>
                <c:pt idx="10645">
                  <c:v>-2.4449820272053301E-2</c:v>
                </c:pt>
                <c:pt idx="10646">
                  <c:v>-2.4418514913915099E-2</c:v>
                </c:pt>
                <c:pt idx="10647">
                  <c:v>-2.45379697298631E-2</c:v>
                </c:pt>
                <c:pt idx="10648">
                  <c:v>-2.4474129565836202E-2</c:v>
                </c:pt>
                <c:pt idx="10649">
                  <c:v>-2.4436994378144599E-2</c:v>
                </c:pt>
                <c:pt idx="10650">
                  <c:v>-2.46317045045241E-2</c:v>
                </c:pt>
                <c:pt idx="10651">
                  <c:v>-2.45587458387794E-2</c:v>
                </c:pt>
                <c:pt idx="10652">
                  <c:v>-2.44863058032934E-2</c:v>
                </c:pt>
                <c:pt idx="10653">
                  <c:v>-2.4609127450579301E-2</c:v>
                </c:pt>
                <c:pt idx="10654">
                  <c:v>-2.4569503739864301E-2</c:v>
                </c:pt>
                <c:pt idx="10655">
                  <c:v>-2.4532067327527302E-2</c:v>
                </c:pt>
                <c:pt idx="10656">
                  <c:v>-2.4664270439340399E-2</c:v>
                </c:pt>
                <c:pt idx="10657">
                  <c:v>-2.4663411750225302E-2</c:v>
                </c:pt>
                <c:pt idx="10658">
                  <c:v>-2.46156711946241E-2</c:v>
                </c:pt>
                <c:pt idx="10659">
                  <c:v>-2.4524369577799701E-2</c:v>
                </c:pt>
                <c:pt idx="10660">
                  <c:v>-2.4430069417576299E-2</c:v>
                </c:pt>
                <c:pt idx="10661">
                  <c:v>-2.44563010831674E-2</c:v>
                </c:pt>
                <c:pt idx="10662">
                  <c:v>-2.4498811311787001E-2</c:v>
                </c:pt>
                <c:pt idx="10663">
                  <c:v>-2.4662268910712201E-2</c:v>
                </c:pt>
                <c:pt idx="10664">
                  <c:v>-2.4583826831076398E-2</c:v>
                </c:pt>
                <c:pt idx="10665">
                  <c:v>-2.4547244907201601E-2</c:v>
                </c:pt>
                <c:pt idx="10666">
                  <c:v>-2.46912935496462E-2</c:v>
                </c:pt>
                <c:pt idx="10667">
                  <c:v>-2.4631367006804902E-2</c:v>
                </c:pt>
                <c:pt idx="10668">
                  <c:v>-2.45965574965035E-2</c:v>
                </c:pt>
                <c:pt idx="10669">
                  <c:v>-2.4779281404335E-2</c:v>
                </c:pt>
                <c:pt idx="10670">
                  <c:v>-2.4745967918230902E-2</c:v>
                </c:pt>
                <c:pt idx="10671">
                  <c:v>-2.4676897039171301E-2</c:v>
                </c:pt>
                <c:pt idx="10672">
                  <c:v>-2.47233501771311E-2</c:v>
                </c:pt>
                <c:pt idx="10673">
                  <c:v>-2.4708635552087899E-2</c:v>
                </c:pt>
                <c:pt idx="10674">
                  <c:v>-2.4666356475791001E-2</c:v>
                </c:pt>
                <c:pt idx="10675">
                  <c:v>-2.4723621948699901E-2</c:v>
                </c:pt>
                <c:pt idx="10676">
                  <c:v>-2.4795948547155802E-2</c:v>
                </c:pt>
                <c:pt idx="10677">
                  <c:v>-2.47392318172691E-2</c:v>
                </c:pt>
                <c:pt idx="10678">
                  <c:v>-2.4740437181511199E-2</c:v>
                </c:pt>
                <c:pt idx="10679">
                  <c:v>-2.4814438074827101E-2</c:v>
                </c:pt>
                <c:pt idx="10680">
                  <c:v>-2.4762315054734502E-2</c:v>
                </c:pt>
                <c:pt idx="10681">
                  <c:v>-2.47375183098483E-2</c:v>
                </c:pt>
                <c:pt idx="10682">
                  <c:v>-2.49205090901038E-2</c:v>
                </c:pt>
                <c:pt idx="10683">
                  <c:v>-2.4839064125747701E-2</c:v>
                </c:pt>
                <c:pt idx="10684">
                  <c:v>-2.4805605828684501E-2</c:v>
                </c:pt>
                <c:pt idx="10685">
                  <c:v>-2.4691512497762799E-2</c:v>
                </c:pt>
                <c:pt idx="10686">
                  <c:v>-2.468178133131E-2</c:v>
                </c:pt>
                <c:pt idx="10687">
                  <c:v>-2.4666496474916699E-2</c:v>
                </c:pt>
                <c:pt idx="10688">
                  <c:v>-2.4804105041160401E-2</c:v>
                </c:pt>
                <c:pt idx="10689">
                  <c:v>-2.4845843630221999E-2</c:v>
                </c:pt>
                <c:pt idx="10690">
                  <c:v>-2.47958880596949E-2</c:v>
                </c:pt>
                <c:pt idx="10691">
                  <c:v>-2.4838049925165299E-2</c:v>
                </c:pt>
                <c:pt idx="10692">
                  <c:v>-2.4880196113372201E-2</c:v>
                </c:pt>
                <c:pt idx="10693">
                  <c:v>-2.48511673999018E-2</c:v>
                </c:pt>
                <c:pt idx="10694">
                  <c:v>-2.4833637813571799E-2</c:v>
                </c:pt>
                <c:pt idx="10695">
                  <c:v>-2.5004984278753101E-2</c:v>
                </c:pt>
                <c:pt idx="10696">
                  <c:v>-2.4934385928850101E-2</c:v>
                </c:pt>
                <c:pt idx="10697">
                  <c:v>-2.4890740569074601E-2</c:v>
                </c:pt>
                <c:pt idx="10698">
                  <c:v>-2.5044773241036E-2</c:v>
                </c:pt>
                <c:pt idx="10699">
                  <c:v>-2.49673645264024E-2</c:v>
                </c:pt>
                <c:pt idx="10700">
                  <c:v>-2.4922386597609099E-2</c:v>
                </c:pt>
                <c:pt idx="10701">
                  <c:v>-2.5109883572440601E-2</c:v>
                </c:pt>
                <c:pt idx="10702">
                  <c:v>-2.5040981573207999E-2</c:v>
                </c:pt>
                <c:pt idx="10703">
                  <c:v>-2.5011532513114301E-2</c:v>
                </c:pt>
                <c:pt idx="10704">
                  <c:v>-2.5088771294880002E-2</c:v>
                </c:pt>
                <c:pt idx="10705">
                  <c:v>-2.506999191246E-2</c:v>
                </c:pt>
                <c:pt idx="10706">
                  <c:v>-2.5017330034946401E-2</c:v>
                </c:pt>
                <c:pt idx="10707">
                  <c:v>-2.50618773473738E-2</c:v>
                </c:pt>
                <c:pt idx="10708">
                  <c:v>-2.5148139160592199E-2</c:v>
                </c:pt>
                <c:pt idx="10709">
                  <c:v>-2.5079082891655401E-2</c:v>
                </c:pt>
                <c:pt idx="10710">
                  <c:v>-2.5017486836683402E-2</c:v>
                </c:pt>
                <c:pt idx="10711">
                  <c:v>-2.4944354508382598E-2</c:v>
                </c:pt>
                <c:pt idx="10712">
                  <c:v>-2.4940281543725601E-2</c:v>
                </c:pt>
                <c:pt idx="10713">
                  <c:v>-2.49153537733946E-2</c:v>
                </c:pt>
                <c:pt idx="10714">
                  <c:v>-2.5127993178709E-2</c:v>
                </c:pt>
                <c:pt idx="10715">
                  <c:v>-2.50802101218142E-2</c:v>
                </c:pt>
                <c:pt idx="10716">
                  <c:v>-2.5042904958051299E-2</c:v>
                </c:pt>
                <c:pt idx="10717">
                  <c:v>-2.5184932349172101E-2</c:v>
                </c:pt>
                <c:pt idx="10718">
                  <c:v>-2.51364791474771E-2</c:v>
                </c:pt>
                <c:pt idx="10719">
                  <c:v>-2.5098369883683799E-2</c:v>
                </c:pt>
                <c:pt idx="10720">
                  <c:v>-2.5208178742711099E-2</c:v>
                </c:pt>
                <c:pt idx="10721">
                  <c:v>-2.5228255244049501E-2</c:v>
                </c:pt>
                <c:pt idx="10722">
                  <c:v>-2.5176000858967498E-2</c:v>
                </c:pt>
                <c:pt idx="10723">
                  <c:v>-2.51793942103784E-2</c:v>
                </c:pt>
                <c:pt idx="10724">
                  <c:v>-2.5214014972637599E-2</c:v>
                </c:pt>
                <c:pt idx="10725">
                  <c:v>-2.5160235973695998E-2</c:v>
                </c:pt>
                <c:pt idx="10726">
                  <c:v>-2.5172280681241801E-2</c:v>
                </c:pt>
                <c:pt idx="10727">
                  <c:v>-2.5304061011411201E-2</c:v>
                </c:pt>
                <c:pt idx="10728">
                  <c:v>-2.52423741136833E-2</c:v>
                </c:pt>
                <c:pt idx="10729">
                  <c:v>-2.52060156878238E-2</c:v>
                </c:pt>
                <c:pt idx="10730">
                  <c:v>-2.53341138498702E-2</c:v>
                </c:pt>
                <c:pt idx="10731">
                  <c:v>-2.52690407893775E-2</c:v>
                </c:pt>
                <c:pt idx="10732">
                  <c:v>-2.5231373205315301E-2</c:v>
                </c:pt>
                <c:pt idx="10733">
                  <c:v>-2.54105261798637E-2</c:v>
                </c:pt>
                <c:pt idx="10734">
                  <c:v>-2.5345589509621801E-2</c:v>
                </c:pt>
                <c:pt idx="10735">
                  <c:v>-2.5298300606664201E-2</c:v>
                </c:pt>
                <c:pt idx="10736">
                  <c:v>-2.5226405918753299E-2</c:v>
                </c:pt>
                <c:pt idx="10737">
                  <c:v>-2.5170785006290899E-2</c:v>
                </c:pt>
                <c:pt idx="10738">
                  <c:v>-2.5165099757335399E-2</c:v>
                </c:pt>
                <c:pt idx="10739">
                  <c:v>-2.5241198454750698E-2</c:v>
                </c:pt>
                <c:pt idx="10740">
                  <c:v>-2.5331749474086399E-2</c:v>
                </c:pt>
                <c:pt idx="10741">
                  <c:v>-2.52903448805833E-2</c:v>
                </c:pt>
                <c:pt idx="10742">
                  <c:v>-2.5284072694678899E-2</c:v>
                </c:pt>
                <c:pt idx="10743">
                  <c:v>-2.53948394674808E-2</c:v>
                </c:pt>
                <c:pt idx="10744">
                  <c:v>-2.53576676574691E-2</c:v>
                </c:pt>
                <c:pt idx="10745">
                  <c:v>-2.5327053250900199E-2</c:v>
                </c:pt>
                <c:pt idx="10746">
                  <c:v>-2.55178741645068E-2</c:v>
                </c:pt>
                <c:pt idx="10747">
                  <c:v>-2.54450865225711E-2</c:v>
                </c:pt>
                <c:pt idx="10748">
                  <c:v>-2.53985594600479E-2</c:v>
                </c:pt>
                <c:pt idx="10749">
                  <c:v>-2.5530177166964999E-2</c:v>
                </c:pt>
                <c:pt idx="10750">
                  <c:v>-2.5465619421674E-2</c:v>
                </c:pt>
                <c:pt idx="10751">
                  <c:v>-2.5428500433918099E-2</c:v>
                </c:pt>
                <c:pt idx="10752">
                  <c:v>-2.5505228385251599E-2</c:v>
                </c:pt>
                <c:pt idx="10753">
                  <c:v>-2.5550307162726899E-2</c:v>
                </c:pt>
                <c:pt idx="10754">
                  <c:v>-2.5493355157474602E-2</c:v>
                </c:pt>
                <c:pt idx="10755">
                  <c:v>-2.5513996098501E-2</c:v>
                </c:pt>
                <c:pt idx="10756">
                  <c:v>-2.5566550611983999E-2</c:v>
                </c:pt>
                <c:pt idx="10757">
                  <c:v>-2.54954143698948E-2</c:v>
                </c:pt>
                <c:pt idx="10758">
                  <c:v>-2.5492768288434799E-2</c:v>
                </c:pt>
                <c:pt idx="10759">
                  <c:v>-2.5639399371963498E-2</c:v>
                </c:pt>
                <c:pt idx="10760">
                  <c:v>-2.5576298309412399E-2</c:v>
                </c:pt>
                <c:pt idx="10761">
                  <c:v>-2.55333655804862E-2</c:v>
                </c:pt>
                <c:pt idx="10762">
                  <c:v>-2.54238619236275E-2</c:v>
                </c:pt>
                <c:pt idx="10763">
                  <c:v>-2.5410118279978602E-2</c:v>
                </c:pt>
                <c:pt idx="10764">
                  <c:v>-2.5405184841171598E-2</c:v>
                </c:pt>
                <c:pt idx="10765">
                  <c:v>-2.5589336262783001E-2</c:v>
                </c:pt>
                <c:pt idx="10766">
                  <c:v>-2.55530096668127E-2</c:v>
                </c:pt>
                <c:pt idx="10767">
                  <c:v>-2.5544273201376099E-2</c:v>
                </c:pt>
                <c:pt idx="10768">
                  <c:v>-2.5621599275230701E-2</c:v>
                </c:pt>
                <c:pt idx="10769">
                  <c:v>-2.5621737537827999E-2</c:v>
                </c:pt>
                <c:pt idx="10770">
                  <c:v>-2.55775565844184E-2</c:v>
                </c:pt>
                <c:pt idx="10771">
                  <c:v>-2.56208704377059E-2</c:v>
                </c:pt>
                <c:pt idx="10772">
                  <c:v>-2.57196364206418E-2</c:v>
                </c:pt>
                <c:pt idx="10773">
                  <c:v>-2.5668316879697801E-2</c:v>
                </c:pt>
                <c:pt idx="10774">
                  <c:v>-2.5654634063054502E-2</c:v>
                </c:pt>
                <c:pt idx="10775">
                  <c:v>-2.58247913928547E-2</c:v>
                </c:pt>
                <c:pt idx="10776">
                  <c:v>-2.5739899632753901E-2</c:v>
                </c:pt>
                <c:pt idx="10777">
                  <c:v>-2.5685994012747002E-2</c:v>
                </c:pt>
                <c:pt idx="10778">
                  <c:v>-2.5868251104839101E-2</c:v>
                </c:pt>
                <c:pt idx="10779">
                  <c:v>-2.5799671517840302E-2</c:v>
                </c:pt>
                <c:pt idx="10780">
                  <c:v>-2.5710125288848501E-2</c:v>
                </c:pt>
                <c:pt idx="10781">
                  <c:v>-2.5854485701226299E-2</c:v>
                </c:pt>
                <c:pt idx="10782">
                  <c:v>-2.5778717371091799E-2</c:v>
                </c:pt>
                <c:pt idx="10783">
                  <c:v>-2.5729245816667901E-2</c:v>
                </c:pt>
                <c:pt idx="10784">
                  <c:v>-2.58296556809606E-2</c:v>
                </c:pt>
                <c:pt idx="10785">
                  <c:v>-2.5842738134087901E-2</c:v>
                </c:pt>
                <c:pt idx="10786">
                  <c:v>-2.5803203985560699E-2</c:v>
                </c:pt>
                <c:pt idx="10787">
                  <c:v>-2.5727061748814999E-2</c:v>
                </c:pt>
                <c:pt idx="10788">
                  <c:v>-2.5662860561472701E-2</c:v>
                </c:pt>
                <c:pt idx="10789">
                  <c:v>-2.5642513607939101E-2</c:v>
                </c:pt>
                <c:pt idx="10790">
                  <c:v>-2.5670057880536799E-2</c:v>
                </c:pt>
                <c:pt idx="10791">
                  <c:v>-2.5824042764725101E-2</c:v>
                </c:pt>
                <c:pt idx="10792">
                  <c:v>-2.5766801797241601E-2</c:v>
                </c:pt>
                <c:pt idx="10793">
                  <c:v>-2.5753563735633998E-2</c:v>
                </c:pt>
                <c:pt idx="10794">
                  <c:v>-2.5907902570906902E-2</c:v>
                </c:pt>
                <c:pt idx="10795">
                  <c:v>-2.5813668888683101E-2</c:v>
                </c:pt>
                <c:pt idx="10796">
                  <c:v>-2.5777915298628301E-2</c:v>
                </c:pt>
                <c:pt idx="10797">
                  <c:v>-2.5976003331985902E-2</c:v>
                </c:pt>
                <c:pt idx="10798">
                  <c:v>-2.5916244313233399E-2</c:v>
                </c:pt>
                <c:pt idx="10799">
                  <c:v>-2.5869176003833299E-2</c:v>
                </c:pt>
                <c:pt idx="10800">
                  <c:v>-2.5965531647776301E-2</c:v>
                </c:pt>
                <c:pt idx="10801">
                  <c:v>-2.5963582878821102E-2</c:v>
                </c:pt>
                <c:pt idx="10802">
                  <c:v>-2.58986665712049E-2</c:v>
                </c:pt>
                <c:pt idx="10803">
                  <c:v>-2.5953939456182198E-2</c:v>
                </c:pt>
                <c:pt idx="10804">
                  <c:v>-2.60406896025718E-2</c:v>
                </c:pt>
                <c:pt idx="10805">
                  <c:v>-2.5991539829798599E-2</c:v>
                </c:pt>
                <c:pt idx="10806">
                  <c:v>-2.5946122545671298E-2</c:v>
                </c:pt>
                <c:pt idx="10807">
                  <c:v>-2.60657922772226E-2</c:v>
                </c:pt>
                <c:pt idx="10808">
                  <c:v>-2.6006942013433801E-2</c:v>
                </c:pt>
                <c:pt idx="10809">
                  <c:v>-2.5945377400300201E-2</c:v>
                </c:pt>
                <c:pt idx="10810">
                  <c:v>-2.6121687803727901E-2</c:v>
                </c:pt>
                <c:pt idx="10811">
                  <c:v>-2.6064571769287202E-2</c:v>
                </c:pt>
                <c:pt idx="10812">
                  <c:v>-2.59967825356094E-2</c:v>
                </c:pt>
                <c:pt idx="10813">
                  <c:v>-2.5901295952886899E-2</c:v>
                </c:pt>
                <c:pt idx="10814">
                  <c:v>-2.5892025053811499E-2</c:v>
                </c:pt>
                <c:pt idx="10815">
                  <c:v>-2.5885601217548099E-2</c:v>
                </c:pt>
                <c:pt idx="10816">
                  <c:v>-2.6040637099261701E-2</c:v>
                </c:pt>
                <c:pt idx="10817">
                  <c:v>-2.60546268740048E-2</c:v>
                </c:pt>
                <c:pt idx="10818">
                  <c:v>-2.60050080347962E-2</c:v>
                </c:pt>
                <c:pt idx="10819">
                  <c:v>-2.6043787918752E-2</c:v>
                </c:pt>
                <c:pt idx="10820">
                  <c:v>-2.61045529720529E-2</c:v>
                </c:pt>
                <c:pt idx="10821">
                  <c:v>-2.6063050832211301E-2</c:v>
                </c:pt>
                <c:pt idx="10822">
                  <c:v>-2.6052475004689799E-2</c:v>
                </c:pt>
                <c:pt idx="10823">
                  <c:v>-2.6217608227549701E-2</c:v>
                </c:pt>
                <c:pt idx="10824">
                  <c:v>-2.61425863815627E-2</c:v>
                </c:pt>
                <c:pt idx="10825">
                  <c:v>-2.6089632000851699E-2</c:v>
                </c:pt>
                <c:pt idx="10826">
                  <c:v>-2.6166309059287102E-2</c:v>
                </c:pt>
                <c:pt idx="10827">
                  <c:v>-2.61319156949564E-2</c:v>
                </c:pt>
                <c:pt idx="10828">
                  <c:v>-2.6119886868400399E-2</c:v>
                </c:pt>
                <c:pt idx="10829">
                  <c:v>-2.6282747518659201E-2</c:v>
                </c:pt>
                <c:pt idx="10830">
                  <c:v>-2.6221415619753899E-2</c:v>
                </c:pt>
                <c:pt idx="10831">
                  <c:v>-2.6188055460806901E-2</c:v>
                </c:pt>
                <c:pt idx="10832">
                  <c:v>-2.6229677295001801E-2</c:v>
                </c:pt>
                <c:pt idx="10833">
                  <c:v>-2.6249592502911898E-2</c:v>
                </c:pt>
                <c:pt idx="10834">
                  <c:v>-2.6212657636885201E-2</c:v>
                </c:pt>
                <c:pt idx="10835">
                  <c:v>-2.6220376777928201E-2</c:v>
                </c:pt>
                <c:pt idx="10836">
                  <c:v>-2.63286655826959E-2</c:v>
                </c:pt>
                <c:pt idx="10837">
                  <c:v>-2.6271455989141702E-2</c:v>
                </c:pt>
                <c:pt idx="10838">
                  <c:v>-2.6228789928912401E-2</c:v>
                </c:pt>
                <c:pt idx="10839">
                  <c:v>-2.6138306478969701E-2</c:v>
                </c:pt>
                <c:pt idx="10840">
                  <c:v>-2.6099504611920499E-2</c:v>
                </c:pt>
                <c:pt idx="10841">
                  <c:v>-2.61255369599287E-2</c:v>
                </c:pt>
                <c:pt idx="10842">
                  <c:v>-2.6323252803801302E-2</c:v>
                </c:pt>
                <c:pt idx="10843">
                  <c:v>-2.6262802333803899E-2</c:v>
                </c:pt>
                <c:pt idx="10844">
                  <c:v>-2.6230489340377899E-2</c:v>
                </c:pt>
                <c:pt idx="10845">
                  <c:v>-2.6344694730748099E-2</c:v>
                </c:pt>
                <c:pt idx="10846">
                  <c:v>-2.6329119078582101E-2</c:v>
                </c:pt>
                <c:pt idx="10847">
                  <c:v>-2.62531692084545E-2</c:v>
                </c:pt>
                <c:pt idx="10848">
                  <c:v>-2.6390430585403801E-2</c:v>
                </c:pt>
                <c:pt idx="10849">
                  <c:v>-2.6411105752534501E-2</c:v>
                </c:pt>
                <c:pt idx="10850">
                  <c:v>-2.6352480676374301E-2</c:v>
                </c:pt>
                <c:pt idx="10851">
                  <c:v>-2.6364704120121301E-2</c:v>
                </c:pt>
                <c:pt idx="10852">
                  <c:v>-2.6439200635295899E-2</c:v>
                </c:pt>
                <c:pt idx="10853">
                  <c:v>-2.63740112494893E-2</c:v>
                </c:pt>
                <c:pt idx="10854">
                  <c:v>-2.63690560829552E-2</c:v>
                </c:pt>
                <c:pt idx="10855">
                  <c:v>-2.6517313022243999E-2</c:v>
                </c:pt>
                <c:pt idx="10856">
                  <c:v>-2.64527103863656E-2</c:v>
                </c:pt>
                <c:pt idx="10857">
                  <c:v>-2.6392440010871199E-2</c:v>
                </c:pt>
                <c:pt idx="10858">
                  <c:v>-2.6527584608023399E-2</c:v>
                </c:pt>
                <c:pt idx="10859">
                  <c:v>-2.6478980279837999E-2</c:v>
                </c:pt>
                <c:pt idx="10860">
                  <c:v>-2.64331514093403E-2</c:v>
                </c:pt>
                <c:pt idx="10861">
                  <c:v>-2.6598242373438601E-2</c:v>
                </c:pt>
                <c:pt idx="10862">
                  <c:v>-2.6523408043431201E-2</c:v>
                </c:pt>
                <c:pt idx="10863">
                  <c:v>-2.64908387713754E-2</c:v>
                </c:pt>
                <c:pt idx="10864">
                  <c:v>-2.6400975572566199E-2</c:v>
                </c:pt>
                <c:pt idx="10865">
                  <c:v>-2.6383859435251601E-2</c:v>
                </c:pt>
                <c:pt idx="10866">
                  <c:v>-2.6389217421334901E-2</c:v>
                </c:pt>
                <c:pt idx="10867">
                  <c:v>-2.64619248531138E-2</c:v>
                </c:pt>
                <c:pt idx="10868">
                  <c:v>-2.6542328336897E-2</c:v>
                </c:pt>
                <c:pt idx="10869">
                  <c:v>-2.6501082854035001E-2</c:v>
                </c:pt>
                <c:pt idx="10870">
                  <c:v>-2.64954910671804E-2</c:v>
                </c:pt>
                <c:pt idx="10871">
                  <c:v>-2.6594917425730499E-2</c:v>
                </c:pt>
                <c:pt idx="10872">
                  <c:v>-2.65396870381664E-2</c:v>
                </c:pt>
                <c:pt idx="10873">
                  <c:v>-2.64776806579902E-2</c:v>
                </c:pt>
                <c:pt idx="10874">
                  <c:v>-2.6689981411133601E-2</c:v>
                </c:pt>
                <c:pt idx="10875">
                  <c:v>-2.6608302878836799E-2</c:v>
                </c:pt>
                <c:pt idx="10876">
                  <c:v>-2.65571120641349E-2</c:v>
                </c:pt>
                <c:pt idx="10877">
                  <c:v>-2.6653155063589399E-2</c:v>
                </c:pt>
                <c:pt idx="10878">
                  <c:v>-2.6601093995850499E-2</c:v>
                </c:pt>
                <c:pt idx="10879">
                  <c:v>-2.65682740428019E-2</c:v>
                </c:pt>
                <c:pt idx="10880">
                  <c:v>-2.6676723442506101E-2</c:v>
                </c:pt>
                <c:pt idx="10881">
                  <c:v>-2.6703142735641401E-2</c:v>
                </c:pt>
                <c:pt idx="10882">
                  <c:v>-2.6635383527415499E-2</c:v>
                </c:pt>
                <c:pt idx="10883">
                  <c:v>-2.6639711412523599E-2</c:v>
                </c:pt>
                <c:pt idx="10884">
                  <c:v>-2.6710859412560201E-2</c:v>
                </c:pt>
                <c:pt idx="10885">
                  <c:v>-2.66476453980431E-2</c:v>
                </c:pt>
                <c:pt idx="10886">
                  <c:v>-2.6652491806695999E-2</c:v>
                </c:pt>
                <c:pt idx="10887">
                  <c:v>-2.6803439958409E-2</c:v>
                </c:pt>
                <c:pt idx="10888">
                  <c:v>-2.6699840634440301E-2</c:v>
                </c:pt>
                <c:pt idx="10889">
                  <c:v>-2.6674359852525701E-2</c:v>
                </c:pt>
                <c:pt idx="10890">
                  <c:v>-2.6579061610391301E-2</c:v>
                </c:pt>
                <c:pt idx="10891">
                  <c:v>-2.6577346482857499E-2</c:v>
                </c:pt>
                <c:pt idx="10892">
                  <c:v>-2.6566843929079698E-2</c:v>
                </c:pt>
                <c:pt idx="10893">
                  <c:v>-2.6750367193017099E-2</c:v>
                </c:pt>
                <c:pt idx="10894">
                  <c:v>-2.6725577297232399E-2</c:v>
                </c:pt>
                <c:pt idx="10895">
                  <c:v>-2.6705542676306E-2</c:v>
                </c:pt>
                <c:pt idx="10896">
                  <c:v>-2.6776815075815301E-2</c:v>
                </c:pt>
                <c:pt idx="10897">
                  <c:v>-2.6803760488595299E-2</c:v>
                </c:pt>
                <c:pt idx="10898">
                  <c:v>-2.6736695358219199E-2</c:v>
                </c:pt>
                <c:pt idx="10899">
                  <c:v>-2.6814966239423199E-2</c:v>
                </c:pt>
                <c:pt idx="10900">
                  <c:v>-2.68933146629327E-2</c:v>
                </c:pt>
                <c:pt idx="10901">
                  <c:v>-2.6826719898963299E-2</c:v>
                </c:pt>
                <c:pt idx="10902">
                  <c:v>-2.6811068353708899E-2</c:v>
                </c:pt>
                <c:pt idx="10903">
                  <c:v>-2.69196976063204E-2</c:v>
                </c:pt>
                <c:pt idx="10904">
                  <c:v>-2.68571868796833E-2</c:v>
                </c:pt>
                <c:pt idx="10905">
                  <c:v>-2.6818230240550502E-2</c:v>
                </c:pt>
                <c:pt idx="10906">
                  <c:v>-2.7007429856280199E-2</c:v>
                </c:pt>
                <c:pt idx="10907">
                  <c:v>-2.6920051973623502E-2</c:v>
                </c:pt>
                <c:pt idx="10908">
                  <c:v>-2.6861949552161E-2</c:v>
                </c:pt>
                <c:pt idx="10909">
                  <c:v>-2.6979976071743201E-2</c:v>
                </c:pt>
                <c:pt idx="10910">
                  <c:v>-2.6930649803640998E-2</c:v>
                </c:pt>
                <c:pt idx="10911">
                  <c:v>-2.6879860699409602E-2</c:v>
                </c:pt>
                <c:pt idx="10912">
                  <c:v>-2.6983683531094899E-2</c:v>
                </c:pt>
                <c:pt idx="10913">
                  <c:v>-2.69931587972678E-2</c:v>
                </c:pt>
                <c:pt idx="10914">
                  <c:v>-2.6946021758097499E-2</c:v>
                </c:pt>
                <c:pt idx="10915">
                  <c:v>-2.6867184710378501E-2</c:v>
                </c:pt>
                <c:pt idx="10916">
                  <c:v>-2.6815956904708001E-2</c:v>
                </c:pt>
                <c:pt idx="10917">
                  <c:v>-2.6812757501223399E-2</c:v>
                </c:pt>
                <c:pt idx="10918">
                  <c:v>-2.6838648220291399E-2</c:v>
                </c:pt>
                <c:pt idx="10919">
                  <c:v>-2.7010092841616599E-2</c:v>
                </c:pt>
                <c:pt idx="10920">
                  <c:v>-2.69559250737074E-2</c:v>
                </c:pt>
                <c:pt idx="10921">
                  <c:v>-2.69219411517648E-2</c:v>
                </c:pt>
                <c:pt idx="10922">
                  <c:v>-2.70509911157811E-2</c:v>
                </c:pt>
                <c:pt idx="10923">
                  <c:v>-2.70016555344532E-2</c:v>
                </c:pt>
                <c:pt idx="10924">
                  <c:v>-2.69333202547083E-2</c:v>
                </c:pt>
                <c:pt idx="10925">
                  <c:v>-2.7125595855371502E-2</c:v>
                </c:pt>
                <c:pt idx="10926">
                  <c:v>-2.70811254352641E-2</c:v>
                </c:pt>
                <c:pt idx="10927">
                  <c:v>-2.7026086143450902E-2</c:v>
                </c:pt>
                <c:pt idx="10928">
                  <c:v>-2.70726057739618E-2</c:v>
                </c:pt>
                <c:pt idx="10929">
                  <c:v>-2.7059145533712602E-2</c:v>
                </c:pt>
                <c:pt idx="10930">
                  <c:v>-2.70343050845743E-2</c:v>
                </c:pt>
                <c:pt idx="10931">
                  <c:v>-2.7075417213685098E-2</c:v>
                </c:pt>
                <c:pt idx="10932">
                  <c:v>-2.7157265440715998E-2</c:v>
                </c:pt>
                <c:pt idx="10933">
                  <c:v>-2.71125516931837E-2</c:v>
                </c:pt>
                <c:pt idx="10934">
                  <c:v>-2.7075360150774899E-2</c:v>
                </c:pt>
                <c:pt idx="10935">
                  <c:v>-2.7196391689358199E-2</c:v>
                </c:pt>
                <c:pt idx="10936">
                  <c:v>-2.71253957956408E-2</c:v>
                </c:pt>
                <c:pt idx="10937">
                  <c:v>-2.7091550883293802E-2</c:v>
                </c:pt>
                <c:pt idx="10938">
                  <c:v>-2.72822426923084E-2</c:v>
                </c:pt>
                <c:pt idx="10939">
                  <c:v>-2.7194975623084799E-2</c:v>
                </c:pt>
                <c:pt idx="10940">
                  <c:v>-2.7133663233447101E-2</c:v>
                </c:pt>
                <c:pt idx="10941">
                  <c:v>-2.7054791008898401E-2</c:v>
                </c:pt>
                <c:pt idx="10942">
                  <c:v>-2.7037026215111799E-2</c:v>
                </c:pt>
                <c:pt idx="10943">
                  <c:v>-2.7028118269906101E-2</c:v>
                </c:pt>
                <c:pt idx="10944">
                  <c:v>-2.7170598196486598E-2</c:v>
                </c:pt>
                <c:pt idx="10945">
                  <c:v>-2.71799852683519E-2</c:v>
                </c:pt>
                <c:pt idx="10946">
                  <c:v>-2.7168936241650898E-2</c:v>
                </c:pt>
                <c:pt idx="10947">
                  <c:v>-2.71964347339235E-2</c:v>
                </c:pt>
                <c:pt idx="10948">
                  <c:v>-2.72445390680029E-2</c:v>
                </c:pt>
                <c:pt idx="10949">
                  <c:v>-2.7191063127247599E-2</c:v>
                </c:pt>
                <c:pt idx="10950">
                  <c:v>-2.7190550482676702E-2</c:v>
                </c:pt>
                <c:pt idx="10951">
                  <c:v>-2.7344024604341599E-2</c:v>
                </c:pt>
                <c:pt idx="10952">
                  <c:v>-2.72943959959474E-2</c:v>
                </c:pt>
                <c:pt idx="10953">
                  <c:v>-2.7230297593632699E-2</c:v>
                </c:pt>
                <c:pt idx="10954">
                  <c:v>-2.7374869561754198E-2</c:v>
                </c:pt>
                <c:pt idx="10955">
                  <c:v>-2.72974399909547E-2</c:v>
                </c:pt>
                <c:pt idx="10956">
                  <c:v>-2.7236865358278399E-2</c:v>
                </c:pt>
                <c:pt idx="10957">
                  <c:v>-2.7413753365300199E-2</c:v>
                </c:pt>
                <c:pt idx="10958">
                  <c:v>-2.7350344191362602E-2</c:v>
                </c:pt>
                <c:pt idx="10959">
                  <c:v>-2.73013531044125E-2</c:v>
                </c:pt>
                <c:pt idx="10960">
                  <c:v>-2.7380106669928201E-2</c:v>
                </c:pt>
                <c:pt idx="10961">
                  <c:v>-2.7386461568918701E-2</c:v>
                </c:pt>
                <c:pt idx="10962">
                  <c:v>-2.73216767818668E-2</c:v>
                </c:pt>
                <c:pt idx="10963">
                  <c:v>-2.7375814534025201E-2</c:v>
                </c:pt>
                <c:pt idx="10964">
                  <c:v>-2.74422396129618E-2</c:v>
                </c:pt>
                <c:pt idx="10965">
                  <c:v>-2.7396416796061002E-2</c:v>
                </c:pt>
                <c:pt idx="10966">
                  <c:v>-2.7337909841056201E-2</c:v>
                </c:pt>
                <c:pt idx="10967">
                  <c:v>-2.7264036209089699E-2</c:v>
                </c:pt>
                <c:pt idx="10968">
                  <c:v>-2.7236211433773898E-2</c:v>
                </c:pt>
                <c:pt idx="10969">
                  <c:v>-2.7233733766479501E-2</c:v>
                </c:pt>
                <c:pt idx="10970">
                  <c:v>-2.74355459550862E-2</c:v>
                </c:pt>
                <c:pt idx="10971">
                  <c:v>-2.74037968871805E-2</c:v>
                </c:pt>
                <c:pt idx="10972">
                  <c:v>-2.7348044648533701E-2</c:v>
                </c:pt>
                <c:pt idx="10973">
                  <c:v>-2.74750802491327E-2</c:v>
                </c:pt>
                <c:pt idx="10974">
                  <c:v>-2.7432331883270801E-2</c:v>
                </c:pt>
                <c:pt idx="10975">
                  <c:v>-2.7386911873084702E-2</c:v>
                </c:pt>
                <c:pt idx="10976">
                  <c:v>-2.7490214308879098E-2</c:v>
                </c:pt>
                <c:pt idx="10977">
                  <c:v>-2.7522350564443802E-2</c:v>
                </c:pt>
                <c:pt idx="10978">
                  <c:v>-2.7456966936976301E-2</c:v>
                </c:pt>
                <c:pt idx="10979">
                  <c:v>-2.74432463532624E-2</c:v>
                </c:pt>
                <c:pt idx="10980">
                  <c:v>-2.7439561507587001E-2</c:v>
                </c:pt>
                <c:pt idx="10981">
                  <c:v>-2.7400490924871099E-2</c:v>
                </c:pt>
                <c:pt idx="10982">
                  <c:v>-2.7432340400992E-2</c:v>
                </c:pt>
                <c:pt idx="10983">
                  <c:v>-2.75884256213128E-2</c:v>
                </c:pt>
                <c:pt idx="10984">
                  <c:v>-2.7514385981097199E-2</c:v>
                </c:pt>
                <c:pt idx="10985">
                  <c:v>-2.74803580541629E-2</c:v>
                </c:pt>
                <c:pt idx="10986">
                  <c:v>-2.7600604274387899E-2</c:v>
                </c:pt>
                <c:pt idx="10987">
                  <c:v>-2.7553287848907801E-2</c:v>
                </c:pt>
                <c:pt idx="10988">
                  <c:v>-2.7493373384156101E-2</c:v>
                </c:pt>
                <c:pt idx="10989">
                  <c:v>-2.7674092067172799E-2</c:v>
                </c:pt>
                <c:pt idx="10990" formatCode="0.00E+00">
                  <c:v>-2.7627813212651099E-2</c:v>
                </c:pt>
                <c:pt idx="10991">
                  <c:v>-2.7563775540329599E-2</c:v>
                </c:pt>
                <c:pt idx="10992">
                  <c:v>-2.74915908521506E-2</c:v>
                </c:pt>
                <c:pt idx="10993">
                  <c:v>-2.74586485951052E-2</c:v>
                </c:pt>
                <c:pt idx="10994">
                  <c:v>-2.7455866792782498E-2</c:v>
                </c:pt>
                <c:pt idx="10995">
                  <c:v>-2.7545879895721201E-2</c:v>
                </c:pt>
                <c:pt idx="10996">
                  <c:v>-2.7605063767017199E-2</c:v>
                </c:pt>
                <c:pt idx="10997">
                  <c:v>-2.7590916142798998E-2</c:v>
                </c:pt>
                <c:pt idx="10998">
                  <c:v>-2.75640280936689E-2</c:v>
                </c:pt>
                <c:pt idx="10999">
                  <c:v>-2.7677357759481901E-2</c:v>
                </c:pt>
                <c:pt idx="11000">
                  <c:v>-2.7631462212108701E-2</c:v>
                </c:pt>
                <c:pt idx="11001">
                  <c:v>-2.7588696364546E-2</c:v>
                </c:pt>
                <c:pt idx="11002">
                  <c:v>-2.7785894878130799E-2</c:v>
                </c:pt>
                <c:pt idx="11003">
                  <c:v>-2.771383873187E-2</c:v>
                </c:pt>
                <c:pt idx="11004">
                  <c:v>-2.7649225424587101E-2</c:v>
                </c:pt>
                <c:pt idx="11005">
                  <c:v>-2.7778112552671999E-2</c:v>
                </c:pt>
                <c:pt idx="11006">
                  <c:v>-2.7764335953785801E-2</c:v>
                </c:pt>
                <c:pt idx="11007">
                  <c:v>-2.76834599781552E-2</c:v>
                </c:pt>
                <c:pt idx="11008">
                  <c:v>-2.78015608653811E-2</c:v>
                </c:pt>
                <c:pt idx="11009">
                  <c:v>-2.78027983058153E-2</c:v>
                </c:pt>
                <c:pt idx="11010">
                  <c:v>-2.7736304924777501E-2</c:v>
                </c:pt>
                <c:pt idx="11011">
                  <c:v>-2.77571110129359E-2</c:v>
                </c:pt>
                <c:pt idx="11012">
                  <c:v>-2.78060759398309E-2</c:v>
                </c:pt>
                <c:pt idx="11013">
                  <c:v>-2.77329705034693E-2</c:v>
                </c:pt>
                <c:pt idx="11014">
                  <c:v>-2.7751150298475601E-2</c:v>
                </c:pt>
                <c:pt idx="11015">
                  <c:v>-2.7878445466436998E-2</c:v>
                </c:pt>
                <c:pt idx="11016">
                  <c:v>-2.7814247432009599E-2</c:v>
                </c:pt>
                <c:pt idx="11017">
                  <c:v>-2.7779477367100101E-2</c:v>
                </c:pt>
                <c:pt idx="11018">
                  <c:v>-2.7687055078179899E-2</c:v>
                </c:pt>
                <c:pt idx="11019">
                  <c:v>-2.7654121397063199E-2</c:v>
                </c:pt>
                <c:pt idx="11020">
                  <c:v>-2.7620568444641801E-2</c:v>
                </c:pt>
                <c:pt idx="11021">
                  <c:v>-2.7832870701483201E-2</c:v>
                </c:pt>
                <c:pt idx="11022">
                  <c:v>-2.7814539809090301E-2</c:v>
                </c:pt>
                <c:pt idx="11023">
                  <c:v>-2.7772092735782902E-2</c:v>
                </c:pt>
                <c:pt idx="11024">
                  <c:v>-2.7853769240512801E-2</c:v>
                </c:pt>
                <c:pt idx="11025">
                  <c:v>-2.7852079908673999E-2</c:v>
                </c:pt>
                <c:pt idx="11026">
                  <c:v>-2.7813994374203701E-2</c:v>
                </c:pt>
                <c:pt idx="11027">
                  <c:v>-2.78725092163465E-2</c:v>
                </c:pt>
                <c:pt idx="11028">
                  <c:v>-2.79610328822552E-2</c:v>
                </c:pt>
                <c:pt idx="11029">
                  <c:v>-2.7852727100253102E-2</c:v>
                </c:pt>
                <c:pt idx="11030">
                  <c:v>-2.78676715970506E-2</c:v>
                </c:pt>
                <c:pt idx="11031">
                  <c:v>-2.7934363034243299E-2</c:v>
                </c:pt>
                <c:pt idx="11032">
                  <c:v>-2.7865338925039299E-2</c:v>
                </c:pt>
                <c:pt idx="11033">
                  <c:v>-2.7839430559348999E-2</c:v>
                </c:pt>
                <c:pt idx="11034">
                  <c:v>-2.8017139595855601E-2</c:v>
                </c:pt>
                <c:pt idx="11035">
                  <c:v>-2.7958617497158E-2</c:v>
                </c:pt>
                <c:pt idx="11036">
                  <c:v>-2.79137654773269E-2</c:v>
                </c:pt>
                <c:pt idx="11037">
                  <c:v>-2.8001943234509399E-2</c:v>
                </c:pt>
                <c:pt idx="11038">
                  <c:v>-2.79723282728809E-2</c:v>
                </c:pt>
                <c:pt idx="11039">
                  <c:v>-2.79193508322352E-2</c:v>
                </c:pt>
                <c:pt idx="11040">
                  <c:v>-2.8025487010988101E-2</c:v>
                </c:pt>
                <c:pt idx="11041">
                  <c:v>-2.80371452778733E-2</c:v>
                </c:pt>
                <c:pt idx="11042">
                  <c:v>-2.7995921923623601E-2</c:v>
                </c:pt>
                <c:pt idx="11043">
                  <c:v>-2.7899117373938999E-2</c:v>
                </c:pt>
                <c:pt idx="11044">
                  <c:v>-2.7843645958152301E-2</c:v>
                </c:pt>
                <c:pt idx="11045">
                  <c:v>-2.7828245016280499E-2</c:v>
                </c:pt>
                <c:pt idx="11046">
                  <c:v>-2.7868688281159799E-2</c:v>
                </c:pt>
                <c:pt idx="11047">
                  <c:v>-2.80271929708154E-2</c:v>
                </c:pt>
                <c:pt idx="11048">
                  <c:v>-2.79732390190474E-2</c:v>
                </c:pt>
                <c:pt idx="11049">
                  <c:v>-2.7958107326412601E-2</c:v>
                </c:pt>
                <c:pt idx="11050">
                  <c:v>-2.8087281874225899E-2</c:v>
                </c:pt>
                <c:pt idx="11051">
                  <c:v>-2.8032109849543001E-2</c:v>
                </c:pt>
                <c:pt idx="11052">
                  <c:v>-2.79884834987266E-2</c:v>
                </c:pt>
                <c:pt idx="11053">
                  <c:v>-2.8177995545168699E-2</c:v>
                </c:pt>
                <c:pt idx="11054">
                  <c:v>-2.81074442027603E-2</c:v>
                </c:pt>
                <c:pt idx="11055">
                  <c:v>-2.8058093438933899E-2</c:v>
                </c:pt>
                <c:pt idx="11056">
                  <c:v>-2.8136434935731799E-2</c:v>
                </c:pt>
                <c:pt idx="11057">
                  <c:v>-2.8129232523497302E-2</c:v>
                </c:pt>
                <c:pt idx="11058">
                  <c:v>-2.81001226006387E-2</c:v>
                </c:pt>
                <c:pt idx="11059">
                  <c:v>-2.8144185841674101E-2</c:v>
                </c:pt>
                <c:pt idx="11060">
                  <c:v>-2.82115486395575E-2</c:v>
                </c:pt>
                <c:pt idx="11061">
                  <c:v>-2.8150449846022801E-2</c:v>
                </c:pt>
                <c:pt idx="11062">
                  <c:v>-2.8123442287788E-2</c:v>
                </c:pt>
                <c:pt idx="11063">
                  <c:v>-2.81909198468548E-2</c:v>
                </c:pt>
                <c:pt idx="11064">
                  <c:v>-2.8153703819658499E-2</c:v>
                </c:pt>
                <c:pt idx="11065">
                  <c:v>-2.8113875866790001E-2</c:v>
                </c:pt>
                <c:pt idx="11066">
                  <c:v>-2.8276430947395601E-2</c:v>
                </c:pt>
                <c:pt idx="11067">
                  <c:v>-2.8203404945088599E-2</c:v>
                </c:pt>
                <c:pt idx="11068">
                  <c:v>-2.8150901440919099E-2</c:v>
                </c:pt>
                <c:pt idx="11069">
                  <c:v>-2.80622949552101E-2</c:v>
                </c:pt>
                <c:pt idx="11070">
                  <c:v>-2.8033952102608201E-2</c:v>
                </c:pt>
                <c:pt idx="11071">
                  <c:v>-2.8006399195874099E-2</c:v>
                </c:pt>
                <c:pt idx="11072">
                  <c:v>-2.8122567125440898E-2</c:v>
                </c:pt>
                <c:pt idx="11073">
                  <c:v>-2.82021691091358E-2</c:v>
                </c:pt>
                <c:pt idx="11074">
                  <c:v>-2.8144203378663701E-2</c:v>
                </c:pt>
                <c:pt idx="11075">
                  <c:v>-2.8206645414078E-2</c:v>
                </c:pt>
                <c:pt idx="11076">
                  <c:v>-2.8265551993778601E-2</c:v>
                </c:pt>
                <c:pt idx="11077">
                  <c:v>-2.8203212956820298E-2</c:v>
                </c:pt>
                <c:pt idx="11078">
                  <c:v>-2.8196052638425801E-2</c:v>
                </c:pt>
                <c:pt idx="11079">
                  <c:v>-2.83276294649113E-2</c:v>
                </c:pt>
                <c:pt idx="11080">
                  <c:v>-2.8278616208505501E-2</c:v>
                </c:pt>
                <c:pt idx="11081">
                  <c:v>-2.8245460872616E-2</c:v>
                </c:pt>
                <c:pt idx="11082">
                  <c:v>-2.82780999938647E-2</c:v>
                </c:pt>
                <c:pt idx="11083">
                  <c:v>-2.82390959037002E-2</c:v>
                </c:pt>
                <c:pt idx="11084">
                  <c:v>-2.82002076079758E-2</c:v>
                </c:pt>
                <c:pt idx="11085">
                  <c:v>-2.8382204017058699E-2</c:v>
                </c:pt>
                <c:pt idx="11086">
                  <c:v>-2.8336528698370399E-2</c:v>
                </c:pt>
                <c:pt idx="11087">
                  <c:v>-2.82794701730988E-2</c:v>
                </c:pt>
                <c:pt idx="11088">
                  <c:v>-2.8343606245471199E-2</c:v>
                </c:pt>
                <c:pt idx="11089">
                  <c:v>-2.83506640601748E-2</c:v>
                </c:pt>
                <c:pt idx="11090">
                  <c:v>-2.82972242372731E-2</c:v>
                </c:pt>
                <c:pt idx="11091">
                  <c:v>-2.8342146213011201E-2</c:v>
                </c:pt>
                <c:pt idx="11092">
                  <c:v>-2.8425846180956098E-2</c:v>
                </c:pt>
                <c:pt idx="11093">
                  <c:v>-2.8365666628815199E-2</c:v>
                </c:pt>
                <c:pt idx="11094">
                  <c:v>-2.83007384180867E-2</c:v>
                </c:pt>
                <c:pt idx="11095">
                  <c:v>-2.8222104874051499E-2</c:v>
                </c:pt>
                <c:pt idx="11096">
                  <c:v>-2.8206880660339499E-2</c:v>
                </c:pt>
                <c:pt idx="11097">
                  <c:v>-2.8201837441883999E-2</c:v>
                </c:pt>
                <c:pt idx="11098">
                  <c:v>-2.8401987074175801E-2</c:v>
                </c:pt>
                <c:pt idx="11099">
                  <c:v>-2.83269667997956E-2</c:v>
                </c:pt>
                <c:pt idx="11100">
                  <c:v>-2.8289361827774001E-2</c:v>
                </c:pt>
                <c:pt idx="11101">
                  <c:v>-2.84438886446877E-2</c:v>
                </c:pt>
                <c:pt idx="11102">
                  <c:v>-2.8387677564751301E-2</c:v>
                </c:pt>
                <c:pt idx="11103">
                  <c:v>-2.8334489383269101E-2</c:v>
                </c:pt>
                <c:pt idx="11104">
                  <c:v>-2.8457273787353101E-2</c:v>
                </c:pt>
                <c:pt idx="11105">
                  <c:v>-2.8491027129348399E-2</c:v>
                </c:pt>
                <c:pt idx="11106">
                  <c:v>-2.8451276322205801E-2</c:v>
                </c:pt>
                <c:pt idx="11107">
                  <c:v>-2.8472634556237601E-2</c:v>
                </c:pt>
                <c:pt idx="11108">
                  <c:v>-2.8508583772539502E-2</c:v>
                </c:pt>
                <c:pt idx="11109">
                  <c:v>-2.84497698982401E-2</c:v>
                </c:pt>
                <c:pt idx="11110">
                  <c:v>-2.8446267145530599E-2</c:v>
                </c:pt>
                <c:pt idx="11111">
                  <c:v>-2.8584172813376999E-2</c:v>
                </c:pt>
                <c:pt idx="11112">
                  <c:v>-2.8484667506406498E-2</c:v>
                </c:pt>
                <c:pt idx="11113">
                  <c:v>-2.8457285611564801E-2</c:v>
                </c:pt>
                <c:pt idx="11114">
                  <c:v>-2.85818868544662E-2</c:v>
                </c:pt>
                <c:pt idx="11115">
                  <c:v>-2.8522328623413199E-2</c:v>
                </c:pt>
                <c:pt idx="11116">
                  <c:v>-2.84664709535138E-2</c:v>
                </c:pt>
                <c:pt idx="11117">
                  <c:v>-2.8614423645194599E-2</c:v>
                </c:pt>
                <c:pt idx="11118">
                  <c:v>-2.8568679990712401E-2</c:v>
                </c:pt>
                <c:pt idx="11119">
                  <c:v>-2.85054363581973E-2</c:v>
                </c:pt>
                <c:pt idx="11120">
                  <c:v>-2.84142443269957E-2</c:v>
                </c:pt>
                <c:pt idx="11121">
                  <c:v>-2.83901927953896E-2</c:v>
                </c:pt>
                <c:pt idx="11122">
                  <c:v>-2.8363623549618501E-2</c:v>
                </c:pt>
                <c:pt idx="11123">
                  <c:v>-2.84549928231475E-2</c:v>
                </c:pt>
                <c:pt idx="11124">
                  <c:v>-2.85682038132411E-2</c:v>
                </c:pt>
                <c:pt idx="11125">
                  <c:v>-2.8517218976048701E-2</c:v>
                </c:pt>
                <c:pt idx="11126">
                  <c:v>-2.8506028446524102E-2</c:v>
                </c:pt>
                <c:pt idx="11127">
                  <c:v>-2.8606651962036302E-2</c:v>
                </c:pt>
                <c:pt idx="11128">
                  <c:v>-2.8555374000764799E-2</c:v>
                </c:pt>
                <c:pt idx="11129">
                  <c:v>-2.8515176139383799E-2</c:v>
                </c:pt>
                <c:pt idx="11130">
                  <c:v>-2.8690955630736401E-2</c:v>
                </c:pt>
                <c:pt idx="11131">
                  <c:v>-2.8631158386512399E-2</c:v>
                </c:pt>
                <c:pt idx="11132">
                  <c:v>-2.8570342013457199E-2</c:v>
                </c:pt>
                <c:pt idx="11133">
                  <c:v>-2.8650664016216298E-2</c:v>
                </c:pt>
                <c:pt idx="11134">
                  <c:v>-2.8609810775378702E-2</c:v>
                </c:pt>
                <c:pt idx="11135">
                  <c:v>-2.8554615516137999E-2</c:v>
                </c:pt>
                <c:pt idx="11136">
                  <c:v>-2.8665163757978E-2</c:v>
                </c:pt>
                <c:pt idx="11137">
                  <c:v>-2.8679466971273802E-2</c:v>
                </c:pt>
                <c:pt idx="11138">
                  <c:v>-2.8635823808144799E-2</c:v>
                </c:pt>
                <c:pt idx="11139">
                  <c:v>-2.8663058600310799E-2</c:v>
                </c:pt>
                <c:pt idx="11140">
                  <c:v>-2.8697839763481101E-2</c:v>
                </c:pt>
                <c:pt idx="11141">
                  <c:v>-2.86361003430405E-2</c:v>
                </c:pt>
                <c:pt idx="11142">
                  <c:v>-2.8655012846381101E-2</c:v>
                </c:pt>
                <c:pt idx="11143">
                  <c:v>-2.8788750089006401E-2</c:v>
                </c:pt>
                <c:pt idx="11144">
                  <c:v>-2.8717559839909201E-2</c:v>
                </c:pt>
                <c:pt idx="11145">
                  <c:v>-2.8667066750737401E-2</c:v>
                </c:pt>
                <c:pt idx="11146">
                  <c:v>-2.85748364791895E-2</c:v>
                </c:pt>
                <c:pt idx="11147">
                  <c:v>-2.8581692584945501E-2</c:v>
                </c:pt>
                <c:pt idx="11148">
                  <c:v>-2.85535543710768E-2</c:v>
                </c:pt>
                <c:pt idx="11149">
                  <c:v>-2.8743152108897201E-2</c:v>
                </c:pt>
                <c:pt idx="11150">
                  <c:v>-2.8719647389759E-2</c:v>
                </c:pt>
                <c:pt idx="11151">
                  <c:v>-2.8674689752127301E-2</c:v>
                </c:pt>
                <c:pt idx="11152">
                  <c:v>-2.8762002368845602E-2</c:v>
                </c:pt>
                <c:pt idx="11153">
                  <c:v>-2.87554679865328E-2</c:v>
                </c:pt>
                <c:pt idx="11154">
                  <c:v>-2.86931623801744E-2</c:v>
                </c:pt>
                <c:pt idx="11155">
                  <c:v>-2.8751627270442701E-2</c:v>
                </c:pt>
                <c:pt idx="11156">
                  <c:v>-2.8817493681950999E-2</c:v>
                </c:pt>
                <c:pt idx="11157">
                  <c:v>-2.8764423729929298E-2</c:v>
                </c:pt>
                <c:pt idx="11158">
                  <c:v>-2.8739027048383398E-2</c:v>
                </c:pt>
                <c:pt idx="11159">
                  <c:v>-2.8866589952182699E-2</c:v>
                </c:pt>
                <c:pt idx="11160">
                  <c:v>-2.8802002954762401E-2</c:v>
                </c:pt>
                <c:pt idx="11161">
                  <c:v>-2.8763368774283E-2</c:v>
                </c:pt>
                <c:pt idx="11162">
                  <c:v>-2.8944121887131299E-2</c:v>
                </c:pt>
                <c:pt idx="11163">
                  <c:v>-2.8871360574460901E-2</c:v>
                </c:pt>
                <c:pt idx="11164">
                  <c:v>-2.8792202980041301E-2</c:v>
                </c:pt>
                <c:pt idx="11165">
                  <c:v>-2.8913742379973701E-2</c:v>
                </c:pt>
                <c:pt idx="11166">
                  <c:v>-2.8840583561202799E-2</c:v>
                </c:pt>
                <c:pt idx="11167">
                  <c:v>-2.87898190017364E-2</c:v>
                </c:pt>
                <c:pt idx="11168">
                  <c:v>-2.89205272662608E-2</c:v>
                </c:pt>
                <c:pt idx="11169">
                  <c:v>-2.8924189943566301E-2</c:v>
                </c:pt>
                <c:pt idx="11170">
                  <c:v>-2.8838738333433801E-2</c:v>
                </c:pt>
                <c:pt idx="11171">
                  <c:v>-2.8782398119801499E-2</c:v>
                </c:pt>
                <c:pt idx="11172">
                  <c:v>-2.8705361570852499E-2</c:v>
                </c:pt>
                <c:pt idx="11173">
                  <c:v>-2.86904507374856E-2</c:v>
                </c:pt>
                <c:pt idx="11174">
                  <c:v>-2.8724399240066499E-2</c:v>
                </c:pt>
                <c:pt idx="11175">
                  <c:v>-2.8882003418402798E-2</c:v>
                </c:pt>
                <c:pt idx="11176">
                  <c:v>-2.8830858869089999E-2</c:v>
                </c:pt>
                <c:pt idx="11177">
                  <c:v>-2.88113472245944E-2</c:v>
                </c:pt>
                <c:pt idx="11178">
                  <c:v>-2.89420698536559E-2</c:v>
                </c:pt>
                <c:pt idx="11179">
                  <c:v>-2.8886204274992101E-2</c:v>
                </c:pt>
                <c:pt idx="11180">
                  <c:v>-2.8815826954087201E-2</c:v>
                </c:pt>
                <c:pt idx="11181">
                  <c:v>-2.9023922543274301E-2</c:v>
                </c:pt>
                <c:pt idx="11182">
                  <c:v>-2.8963549867815599E-2</c:v>
                </c:pt>
                <c:pt idx="11183">
                  <c:v>-2.8903382636296202E-2</c:v>
                </c:pt>
                <c:pt idx="11184">
                  <c:v>-2.89213454331427E-2</c:v>
                </c:pt>
                <c:pt idx="11185">
                  <c:v>-2.8908711819288599E-2</c:v>
                </c:pt>
                <c:pt idx="11186">
                  <c:v>-2.88776591963446E-2</c:v>
                </c:pt>
                <c:pt idx="11187">
                  <c:v>-2.8923214597549901E-2</c:v>
                </c:pt>
                <c:pt idx="11188">
                  <c:v>-2.9029064249092101E-2</c:v>
                </c:pt>
                <c:pt idx="11189">
                  <c:v>-2.89549826605556E-2</c:v>
                </c:pt>
                <c:pt idx="11190">
                  <c:v>-2.8945246885996301E-2</c:v>
                </c:pt>
                <c:pt idx="11191">
                  <c:v>-2.90279154529949E-2</c:v>
                </c:pt>
                <c:pt idx="11192">
                  <c:v>-2.8973964013857802E-2</c:v>
                </c:pt>
                <c:pt idx="11193">
                  <c:v>-2.8924008375421702E-2</c:v>
                </c:pt>
                <c:pt idx="11194">
                  <c:v>-2.9116018180502499E-2</c:v>
                </c:pt>
                <c:pt idx="11195">
                  <c:v>-2.9037770630869399E-2</c:v>
                </c:pt>
                <c:pt idx="11196">
                  <c:v>-2.8978115529753299E-2</c:v>
                </c:pt>
                <c:pt idx="11197">
                  <c:v>-2.8897505272955901E-2</c:v>
                </c:pt>
                <c:pt idx="11198">
                  <c:v>-2.88688174235479E-2</c:v>
                </c:pt>
                <c:pt idx="11199">
                  <c:v>-2.8865859630362499E-2</c:v>
                </c:pt>
                <c:pt idx="11200">
                  <c:v>-2.8987075590218101E-2</c:v>
                </c:pt>
                <c:pt idx="11201">
                  <c:v>-2.90113219331639E-2</c:v>
                </c:pt>
                <c:pt idx="11202">
                  <c:v>-2.89664121131257E-2</c:v>
                </c:pt>
                <c:pt idx="11203">
                  <c:v>-2.9000426506778899E-2</c:v>
                </c:pt>
                <c:pt idx="11204">
                  <c:v>-2.9056392668280698E-2</c:v>
                </c:pt>
                <c:pt idx="11205">
                  <c:v>-2.90190117472473E-2</c:v>
                </c:pt>
                <c:pt idx="11206">
                  <c:v>-2.9015901401483801E-2</c:v>
                </c:pt>
                <c:pt idx="11207">
                  <c:v>-2.9145893534102098E-2</c:v>
                </c:pt>
                <c:pt idx="11208">
                  <c:v>-2.9077427694573998E-2</c:v>
                </c:pt>
                <c:pt idx="11209">
                  <c:v>-2.9028609753974401E-2</c:v>
                </c:pt>
                <c:pt idx="11210">
                  <c:v>-2.9182355026326399E-2</c:v>
                </c:pt>
                <c:pt idx="11211">
                  <c:v>-2.9111406620359E-2</c:v>
                </c:pt>
                <c:pt idx="11212">
                  <c:v>-2.9048864525975601E-2</c:v>
                </c:pt>
                <c:pt idx="11213">
                  <c:v>-2.9225924207518499E-2</c:v>
                </c:pt>
                <c:pt idx="11214">
                  <c:v>-2.9154611343983599E-2</c:v>
                </c:pt>
                <c:pt idx="11215">
                  <c:v>-2.9111568864512601E-2</c:v>
                </c:pt>
                <c:pt idx="11216">
                  <c:v>-2.91609662443491E-2</c:v>
                </c:pt>
                <c:pt idx="11217">
                  <c:v>-2.9179056597455202E-2</c:v>
                </c:pt>
                <c:pt idx="11218">
                  <c:v>-2.9117612925226501E-2</c:v>
                </c:pt>
                <c:pt idx="11219">
                  <c:v>-2.9171913805052699E-2</c:v>
                </c:pt>
                <c:pt idx="11220">
                  <c:v>-2.92115346951301E-2</c:v>
                </c:pt>
                <c:pt idx="11221">
                  <c:v>-2.9167344143691799E-2</c:v>
                </c:pt>
                <c:pt idx="11222">
                  <c:v>-2.90890681693175E-2</c:v>
                </c:pt>
                <c:pt idx="11223">
                  <c:v>-2.9005969079056101E-2</c:v>
                </c:pt>
                <c:pt idx="11224">
                  <c:v>-2.9005823453189701E-2</c:v>
                </c:pt>
                <c:pt idx="11225">
                  <c:v>-2.8966466789521899E-2</c:v>
                </c:pt>
                <c:pt idx="11226">
                  <c:v>-2.9203967103967401E-2</c:v>
                </c:pt>
                <c:pt idx="11227">
                  <c:v>-2.91334880166687E-2</c:v>
                </c:pt>
                <c:pt idx="11228">
                  <c:v>-2.90967669958869E-2</c:v>
                </c:pt>
                <c:pt idx="11229">
                  <c:v>-2.9224552912637501E-2</c:v>
                </c:pt>
                <c:pt idx="11230">
                  <c:v>-2.91594033672785E-2</c:v>
                </c:pt>
                <c:pt idx="11231">
                  <c:v>-2.9121107247192499E-2</c:v>
                </c:pt>
                <c:pt idx="11232">
                  <c:v>-2.9227391156988799E-2</c:v>
                </c:pt>
                <c:pt idx="11233">
                  <c:v>-2.9243930650409301E-2</c:v>
                </c:pt>
                <c:pt idx="11234">
                  <c:v>-2.9196889421049001E-2</c:v>
                </c:pt>
                <c:pt idx="11235">
                  <c:v>-2.9207105379706801E-2</c:v>
                </c:pt>
                <c:pt idx="11236">
                  <c:v>-2.9212063818704299E-2</c:v>
                </c:pt>
                <c:pt idx="11237">
                  <c:v>-2.9160816076910099E-2</c:v>
                </c:pt>
                <c:pt idx="11238">
                  <c:v>-2.91743228638855E-2</c:v>
                </c:pt>
                <c:pt idx="11239">
                  <c:v>-2.9307199962204301E-2</c:v>
                </c:pt>
                <c:pt idx="11240">
                  <c:v>-2.9232739936560202E-2</c:v>
                </c:pt>
                <c:pt idx="11241">
                  <c:v>-2.91918208240531E-2</c:v>
                </c:pt>
                <c:pt idx="11242">
                  <c:v>-2.9312895164669801E-2</c:v>
                </c:pt>
                <c:pt idx="11243">
                  <c:v>-2.9248646111227499E-2</c:v>
                </c:pt>
                <c:pt idx="11244">
                  <c:v>-2.92228099327379E-2</c:v>
                </c:pt>
                <c:pt idx="11245">
                  <c:v>-2.9373642435530201E-2</c:v>
                </c:pt>
                <c:pt idx="11246">
                  <c:v>-2.9311695456272099E-2</c:v>
                </c:pt>
                <c:pt idx="11247">
                  <c:v>-2.9265412692135801E-2</c:v>
                </c:pt>
                <c:pt idx="11248">
                  <c:v>-2.91731797042303E-2</c:v>
                </c:pt>
                <c:pt idx="11249">
                  <c:v>-2.91415536776185E-2</c:v>
                </c:pt>
                <c:pt idx="11250">
                  <c:v>-2.9118005913915199E-2</c:v>
                </c:pt>
                <c:pt idx="11251">
                  <c:v>-2.92272903219176E-2</c:v>
                </c:pt>
                <c:pt idx="11252">
                  <c:v>-2.9296140196189899E-2</c:v>
                </c:pt>
                <c:pt idx="11253">
                  <c:v>-2.9250635474454601E-2</c:v>
                </c:pt>
                <c:pt idx="11254">
                  <c:v>-2.92306329453518E-2</c:v>
                </c:pt>
                <c:pt idx="11255">
                  <c:v>-2.93522883730475E-2</c:v>
                </c:pt>
                <c:pt idx="11256">
                  <c:v>-2.9298002608508501E-2</c:v>
                </c:pt>
                <c:pt idx="11257">
                  <c:v>-2.92502149047019E-2</c:v>
                </c:pt>
                <c:pt idx="11258">
                  <c:v>-2.9425845956817898E-2</c:v>
                </c:pt>
                <c:pt idx="11259">
                  <c:v>-2.9359635790266601E-2</c:v>
                </c:pt>
                <c:pt idx="11260">
                  <c:v>-2.9312035941984501E-2</c:v>
                </c:pt>
                <c:pt idx="11261">
                  <c:v>-2.9448580656511101E-2</c:v>
                </c:pt>
                <c:pt idx="11262">
                  <c:v>-2.93945815938059E-2</c:v>
                </c:pt>
                <c:pt idx="11263">
                  <c:v>-2.9328540869755702E-2</c:v>
                </c:pt>
                <c:pt idx="11264">
                  <c:v>-2.9453697158411798E-2</c:v>
                </c:pt>
                <c:pt idx="11265">
                  <c:v>-2.9438585906367099E-2</c:v>
                </c:pt>
                <c:pt idx="11266">
                  <c:v>-2.9377558258905399E-2</c:v>
                </c:pt>
                <c:pt idx="11267">
                  <c:v>-2.9385076457401699E-2</c:v>
                </c:pt>
                <c:pt idx="11268">
                  <c:v>-2.9430169592766699E-2</c:v>
                </c:pt>
                <c:pt idx="11269">
                  <c:v>-2.9368706897243201E-2</c:v>
                </c:pt>
                <c:pt idx="11270">
                  <c:v>-2.9397583837486401E-2</c:v>
                </c:pt>
                <c:pt idx="11271">
                  <c:v>-2.9513496804334498E-2</c:v>
                </c:pt>
                <c:pt idx="11272">
                  <c:v>-2.9431630690961701E-2</c:v>
                </c:pt>
                <c:pt idx="11273">
                  <c:v>-2.9385608151123701E-2</c:v>
                </c:pt>
                <c:pt idx="11274">
                  <c:v>-2.9282318069211499E-2</c:v>
                </c:pt>
                <c:pt idx="11275">
                  <c:v>-2.9252158351785799E-2</c:v>
                </c:pt>
                <c:pt idx="11276">
                  <c:v>-2.92384349352992E-2</c:v>
                </c:pt>
                <c:pt idx="11277">
                  <c:v>-2.9448551649693299E-2</c:v>
                </c:pt>
                <c:pt idx="11278">
                  <c:v>-2.9402735478166998E-2</c:v>
                </c:pt>
                <c:pt idx="11279">
                  <c:v>-2.9361773272588199E-2</c:v>
                </c:pt>
                <c:pt idx="11280">
                  <c:v>-2.9426143349458801E-2</c:v>
                </c:pt>
                <c:pt idx="11281">
                  <c:v>-2.94612225067492E-2</c:v>
                </c:pt>
                <c:pt idx="11282">
                  <c:v>-2.9392497167767401E-2</c:v>
                </c:pt>
                <c:pt idx="11283">
                  <c:v>-2.94404505208756E-2</c:v>
                </c:pt>
                <c:pt idx="11284">
                  <c:v>-2.9502745058076998E-2</c:v>
                </c:pt>
                <c:pt idx="11285">
                  <c:v>-2.9451242987609799E-2</c:v>
                </c:pt>
                <c:pt idx="11286">
                  <c:v>-2.94194321613758E-2</c:v>
                </c:pt>
                <c:pt idx="11287">
                  <c:v>-2.9490901574414599E-2</c:v>
                </c:pt>
                <c:pt idx="11288">
                  <c:v>-2.9423949531822698E-2</c:v>
                </c:pt>
                <c:pt idx="11289">
                  <c:v>-2.93864339958721E-2</c:v>
                </c:pt>
                <c:pt idx="11290">
                  <c:v>-2.9590527323307501E-2</c:v>
                </c:pt>
                <c:pt idx="11291">
                  <c:v>-2.9475302697392299E-2</c:v>
                </c:pt>
                <c:pt idx="11292">
                  <c:v>-2.9441506805596901E-2</c:v>
                </c:pt>
                <c:pt idx="11293">
                  <c:v>-2.9542801678568702E-2</c:v>
                </c:pt>
                <c:pt idx="11294">
                  <c:v>-2.9520848426424499E-2</c:v>
                </c:pt>
                <c:pt idx="11295">
                  <c:v>-2.94897390122059E-2</c:v>
                </c:pt>
                <c:pt idx="11296">
                  <c:v>-2.9568331684762E-2</c:v>
                </c:pt>
                <c:pt idx="11297">
                  <c:v>-2.9558302165241801E-2</c:v>
                </c:pt>
                <c:pt idx="11298">
                  <c:v>-2.95010144473054E-2</c:v>
                </c:pt>
                <c:pt idx="11299">
                  <c:v>-2.9434728678704E-2</c:v>
                </c:pt>
                <c:pt idx="11300">
                  <c:v>-2.9373399098403599E-2</c:v>
                </c:pt>
                <c:pt idx="11301">
                  <c:v>-2.9367693370052898E-2</c:v>
                </c:pt>
                <c:pt idx="11302">
                  <c:v>-2.9384820139966902E-2</c:v>
                </c:pt>
                <c:pt idx="11303">
                  <c:v>-2.95732915207432E-2</c:v>
                </c:pt>
                <c:pt idx="11304">
                  <c:v>-2.9508585760292201E-2</c:v>
                </c:pt>
                <c:pt idx="11305">
                  <c:v>-2.9461954312864701E-2</c:v>
                </c:pt>
                <c:pt idx="11306">
                  <c:v>-2.9570431448519199E-2</c:v>
                </c:pt>
                <c:pt idx="11307">
                  <c:v>-2.9522248398279799E-2</c:v>
                </c:pt>
                <c:pt idx="11308">
                  <c:v>-2.94533697209164E-2</c:v>
                </c:pt>
                <c:pt idx="11309">
                  <c:v>-2.9655937454663099E-2</c:v>
                </c:pt>
                <c:pt idx="11310">
                  <c:v>-2.95839696191251E-2</c:v>
                </c:pt>
                <c:pt idx="11311">
                  <c:v>-2.9539273615227998E-2</c:v>
                </c:pt>
                <c:pt idx="11312">
                  <c:v>-2.9629926071114199E-2</c:v>
                </c:pt>
                <c:pt idx="11313">
                  <c:v>-2.9633793194079799E-2</c:v>
                </c:pt>
                <c:pt idx="11314">
                  <c:v>-2.95851590053644E-2</c:v>
                </c:pt>
                <c:pt idx="11315">
                  <c:v>-2.9616801514445401E-2</c:v>
                </c:pt>
                <c:pt idx="11316">
                  <c:v>-2.9699037511212101E-2</c:v>
                </c:pt>
                <c:pt idx="11317">
                  <c:v>-2.96204592353509E-2</c:v>
                </c:pt>
                <c:pt idx="11318">
                  <c:v>-2.95991423675636E-2</c:v>
                </c:pt>
                <c:pt idx="11319">
                  <c:v>-2.9682762513402801E-2</c:v>
                </c:pt>
                <c:pt idx="11320">
                  <c:v>-2.9597335993067599E-2</c:v>
                </c:pt>
                <c:pt idx="11321">
                  <c:v>-2.95676222788946E-2</c:v>
                </c:pt>
                <c:pt idx="11322">
                  <c:v>-2.9737144611122899E-2</c:v>
                </c:pt>
                <c:pt idx="11323">
                  <c:v>-2.9656121744753201E-2</c:v>
                </c:pt>
                <c:pt idx="11324">
                  <c:v>-2.9600099648409799E-2</c:v>
                </c:pt>
                <c:pt idx="11325">
                  <c:v>-2.9510334968411701E-2</c:v>
                </c:pt>
                <c:pt idx="11326">
                  <c:v>-2.9503245818276201E-2</c:v>
                </c:pt>
                <c:pt idx="11327">
                  <c:v>-2.94630748297398E-2</c:v>
                </c:pt>
                <c:pt idx="11328">
                  <c:v>-2.96155554048406E-2</c:v>
                </c:pt>
                <c:pt idx="11329">
                  <c:v>-2.96409246414744E-2</c:v>
                </c:pt>
                <c:pt idx="11330">
                  <c:v>-2.95920243370347E-2</c:v>
                </c:pt>
                <c:pt idx="11331">
                  <c:v>-2.9633173175776899E-2</c:v>
                </c:pt>
                <c:pt idx="11332">
                  <c:v>-2.9679475109636099E-2</c:v>
                </c:pt>
                <c:pt idx="11333">
                  <c:v>-2.9617656226037001E-2</c:v>
                </c:pt>
                <c:pt idx="11334">
                  <c:v>-2.9589340915360099E-2</c:v>
                </c:pt>
                <c:pt idx="11335">
                  <c:v>-2.9736554298627399E-2</c:v>
                </c:pt>
                <c:pt idx="11336">
                  <c:v>-2.96840946151254E-2</c:v>
                </c:pt>
                <c:pt idx="11337">
                  <c:v>-2.96499286681258E-2</c:v>
                </c:pt>
                <c:pt idx="11338">
                  <c:v>-2.97141183012475E-2</c:v>
                </c:pt>
                <c:pt idx="11339">
                  <c:v>-2.96439779922366E-2</c:v>
                </c:pt>
                <c:pt idx="11340">
                  <c:v>-2.96049993582225E-2</c:v>
                </c:pt>
                <c:pt idx="11341">
                  <c:v>-2.9778701767403E-2</c:v>
                </c:pt>
                <c:pt idx="11342">
                  <c:v>-2.9740930796833698E-2</c:v>
                </c:pt>
                <c:pt idx="11343">
                  <c:v>-2.96738402297099E-2</c:v>
                </c:pt>
                <c:pt idx="11344">
                  <c:v>-2.97385597756754E-2</c:v>
                </c:pt>
                <c:pt idx="11345">
                  <c:v>-2.9720872010026701E-2</c:v>
                </c:pt>
                <c:pt idx="11346">
                  <c:v>-2.9678878946772999E-2</c:v>
                </c:pt>
                <c:pt idx="11347">
                  <c:v>-2.9714818034942001E-2</c:v>
                </c:pt>
                <c:pt idx="11348">
                  <c:v>-2.9800703263996801E-2</c:v>
                </c:pt>
                <c:pt idx="11349">
                  <c:v>-2.9723229371787199E-2</c:v>
                </c:pt>
                <c:pt idx="11350">
                  <c:v>-2.9662565114752699E-2</c:v>
                </c:pt>
                <c:pt idx="11351">
                  <c:v>-2.9593167108638799E-2</c:v>
                </c:pt>
                <c:pt idx="11352">
                  <c:v>-2.9556919568373499E-2</c:v>
                </c:pt>
                <c:pt idx="11353">
                  <c:v>-2.9552541391846401E-2</c:v>
                </c:pt>
                <c:pt idx="11354">
                  <c:v>-2.97772706641505E-2</c:v>
                </c:pt>
                <c:pt idx="11355">
                  <c:v>-2.9672595555894E-2</c:v>
                </c:pt>
                <c:pt idx="11356">
                  <c:v>-2.9642612712147302E-2</c:v>
                </c:pt>
                <c:pt idx="11357">
                  <c:v>-2.9796881154955698E-2</c:v>
                </c:pt>
                <c:pt idx="11358">
                  <c:v>-2.9748256706322099E-2</c:v>
                </c:pt>
                <c:pt idx="11359">
                  <c:v>-2.9708162997849199E-2</c:v>
                </c:pt>
                <c:pt idx="11360">
                  <c:v>-2.9819148437430502E-2</c:v>
                </c:pt>
                <c:pt idx="11361">
                  <c:v>-2.9797866183798798E-2</c:v>
                </c:pt>
                <c:pt idx="11362">
                  <c:v>-2.97499138493246E-2</c:v>
                </c:pt>
                <c:pt idx="11363">
                  <c:v>-2.9783156089251799E-2</c:v>
                </c:pt>
                <c:pt idx="11364">
                  <c:v>-2.9832186031853801E-2</c:v>
                </c:pt>
                <c:pt idx="11365">
                  <c:v>-2.9781455368113999E-2</c:v>
                </c:pt>
                <c:pt idx="11366">
                  <c:v>-2.97593329839097E-2</c:v>
                </c:pt>
                <c:pt idx="11367">
                  <c:v>-2.9879812277310201E-2</c:v>
                </c:pt>
                <c:pt idx="11368">
                  <c:v>-2.9821103235008199E-2</c:v>
                </c:pt>
                <c:pt idx="11369">
                  <c:v>-2.97640979697462E-2</c:v>
                </c:pt>
                <c:pt idx="11370">
                  <c:v>-2.9894825759887101E-2</c:v>
                </c:pt>
                <c:pt idx="11371">
                  <c:v>-2.9821878173000398E-2</c:v>
                </c:pt>
                <c:pt idx="11372">
                  <c:v>-2.9764551708164201E-2</c:v>
                </c:pt>
                <c:pt idx="11373">
                  <c:v>-2.9926585406773499E-2</c:v>
                </c:pt>
                <c:pt idx="11374">
                  <c:v>-2.9868238721974302E-2</c:v>
                </c:pt>
                <c:pt idx="11375">
                  <c:v>-2.9789105849532801E-2</c:v>
                </c:pt>
                <c:pt idx="11376">
                  <c:v>-2.9704087802271101E-2</c:v>
                </c:pt>
                <c:pt idx="11377">
                  <c:v>-2.9656025335264399E-2</c:v>
                </c:pt>
                <c:pt idx="11378">
                  <c:v>-2.9637927024547501E-2</c:v>
                </c:pt>
                <c:pt idx="11379">
                  <c:v>-2.9734106191123499E-2</c:v>
                </c:pt>
                <c:pt idx="11380">
                  <c:v>-2.9817488519862798E-2</c:v>
                </c:pt>
                <c:pt idx="11381">
                  <c:v>-2.9783348659596701E-2</c:v>
                </c:pt>
                <c:pt idx="11382">
                  <c:v>-2.97541465552058E-2</c:v>
                </c:pt>
                <c:pt idx="11383">
                  <c:v>-2.9854411734656298E-2</c:v>
                </c:pt>
                <c:pt idx="11384">
                  <c:v>-2.9803638385298301E-2</c:v>
                </c:pt>
                <c:pt idx="11385">
                  <c:v>-2.9748817478927499E-2</c:v>
                </c:pt>
                <c:pt idx="11386">
                  <c:v>-2.9928417507714199E-2</c:v>
                </c:pt>
                <c:pt idx="11387">
                  <c:v>-2.9872924632703302E-2</c:v>
                </c:pt>
                <c:pt idx="11388">
                  <c:v>-2.98116284733017E-2</c:v>
                </c:pt>
                <c:pt idx="11389">
                  <c:v>-2.98293182762185E-2</c:v>
                </c:pt>
                <c:pt idx="11390">
                  <c:v>-2.9794871554865199E-2</c:v>
                </c:pt>
                <c:pt idx="11391">
                  <c:v>-2.97683191893157E-2</c:v>
                </c:pt>
                <c:pt idx="11392">
                  <c:v>-2.9884498003714999E-2</c:v>
                </c:pt>
                <c:pt idx="11393">
                  <c:v>-2.9907628680424101E-2</c:v>
                </c:pt>
                <c:pt idx="11394">
                  <c:v>-2.9857916476127299E-2</c:v>
                </c:pt>
                <c:pt idx="11395">
                  <c:v>-2.98650192659503E-2</c:v>
                </c:pt>
                <c:pt idx="11396">
                  <c:v>-2.99153509549797E-2</c:v>
                </c:pt>
                <c:pt idx="11397">
                  <c:v>-2.98564770685819E-2</c:v>
                </c:pt>
                <c:pt idx="11398">
                  <c:v>-2.9827007102236801E-2</c:v>
                </c:pt>
                <c:pt idx="11399">
                  <c:v>-2.9974337094851401E-2</c:v>
                </c:pt>
                <c:pt idx="11400">
                  <c:v>-2.9910810825337399E-2</c:v>
                </c:pt>
                <c:pt idx="11401">
                  <c:v>-2.9834612253277201E-2</c:v>
                </c:pt>
                <c:pt idx="11402">
                  <c:v>-2.9747029087350999E-2</c:v>
                </c:pt>
                <c:pt idx="11403">
                  <c:v>-2.97399975048999E-2</c:v>
                </c:pt>
                <c:pt idx="11404">
                  <c:v>-2.97183519869577E-2</c:v>
                </c:pt>
                <c:pt idx="11405">
                  <c:v>-2.99156349695598E-2</c:v>
                </c:pt>
                <c:pt idx="11406">
                  <c:v>-2.9888349924779799E-2</c:v>
                </c:pt>
                <c:pt idx="11407">
                  <c:v>-2.9819753768000098E-2</c:v>
                </c:pt>
                <c:pt idx="11408">
                  <c:v>-2.98858188519565E-2</c:v>
                </c:pt>
                <c:pt idx="11409">
                  <c:v>-2.9910874223181099E-2</c:v>
                </c:pt>
                <c:pt idx="11410">
                  <c:v>-2.9854322667233601E-2</c:v>
                </c:pt>
                <c:pt idx="11411">
                  <c:v>-2.9907833212443301E-2</c:v>
                </c:pt>
                <c:pt idx="11412">
                  <c:v>-2.9989449811788901E-2</c:v>
                </c:pt>
                <c:pt idx="11413">
                  <c:v>-2.99167889364374E-2</c:v>
                </c:pt>
                <c:pt idx="11414">
                  <c:v>-2.9897780594183101E-2</c:v>
                </c:pt>
                <c:pt idx="11415">
                  <c:v>-3.0006787361344399E-2</c:v>
                </c:pt>
                <c:pt idx="11416">
                  <c:v>-2.9933806799817799E-2</c:v>
                </c:pt>
                <c:pt idx="11417">
                  <c:v>-2.9887303205517399E-2</c:v>
                </c:pt>
                <c:pt idx="11418">
                  <c:v>-3.0079924841023301E-2</c:v>
                </c:pt>
                <c:pt idx="11419">
                  <c:v>-2.9989297123392999E-2</c:v>
                </c:pt>
                <c:pt idx="11420">
                  <c:v>-2.9932633032634201E-2</c:v>
                </c:pt>
                <c:pt idx="11421">
                  <c:v>-3.00481741821082E-2</c:v>
                </c:pt>
                <c:pt idx="11422">
                  <c:v>-2.9987225396325801E-2</c:v>
                </c:pt>
                <c:pt idx="11423">
                  <c:v>-2.99117477358475E-2</c:v>
                </c:pt>
                <c:pt idx="11424">
                  <c:v>-3.0035499910203101E-2</c:v>
                </c:pt>
                <c:pt idx="11425">
                  <c:v>-3.0027627896439899E-2</c:v>
                </c:pt>
                <c:pt idx="11426">
                  <c:v>-2.9968940916764601E-2</c:v>
                </c:pt>
                <c:pt idx="11427">
                  <c:v>-2.9885436074815998E-2</c:v>
                </c:pt>
                <c:pt idx="11428">
                  <c:v>-2.9815813570799501E-2</c:v>
                </c:pt>
                <c:pt idx="11429">
                  <c:v>-2.9788927338862101E-2</c:v>
                </c:pt>
                <c:pt idx="11430">
                  <c:v>-2.9834374097681499E-2</c:v>
                </c:pt>
                <c:pt idx="11431">
                  <c:v>-2.9970985507437299E-2</c:v>
                </c:pt>
                <c:pt idx="11432">
                  <c:v>-2.9915617507261499E-2</c:v>
                </c:pt>
                <c:pt idx="11433">
                  <c:v>-2.9871694277972E-2</c:v>
                </c:pt>
                <c:pt idx="11434">
                  <c:v>-2.9994816034256098E-2</c:v>
                </c:pt>
                <c:pt idx="11435">
                  <c:v>-2.9965158357905801E-2</c:v>
                </c:pt>
                <c:pt idx="11436">
                  <c:v>-2.9925563828631499E-2</c:v>
                </c:pt>
                <c:pt idx="11437">
                  <c:v>-3.0079336943648099E-2</c:v>
                </c:pt>
                <c:pt idx="11438">
                  <c:v>-3.00350124889519E-2</c:v>
                </c:pt>
                <c:pt idx="11439">
                  <c:v>-2.99588027022159E-2</c:v>
                </c:pt>
                <c:pt idx="11440">
                  <c:v>-2.99947434881082E-2</c:v>
                </c:pt>
                <c:pt idx="11441">
                  <c:v>-2.9986526758875701E-2</c:v>
                </c:pt>
                <c:pt idx="11442">
                  <c:v>-2.99448058552419E-2</c:v>
                </c:pt>
                <c:pt idx="11443">
                  <c:v>-3.0006466375198201E-2</c:v>
                </c:pt>
                <c:pt idx="11444">
                  <c:v>-3.00787954183761E-2</c:v>
                </c:pt>
                <c:pt idx="11445">
                  <c:v>-3.0007735146985699E-2</c:v>
                </c:pt>
                <c:pt idx="11446">
                  <c:v>-2.99783236308333E-2</c:v>
                </c:pt>
                <c:pt idx="11447">
                  <c:v>-3.0082762338376302E-2</c:v>
                </c:pt>
                <c:pt idx="11448">
                  <c:v>-3.00198420397161E-2</c:v>
                </c:pt>
                <c:pt idx="11449">
                  <c:v>-2.9956159744566901E-2</c:v>
                </c:pt>
                <c:pt idx="11450">
                  <c:v>-3.0147960758768001E-2</c:v>
                </c:pt>
                <c:pt idx="11451">
                  <c:v>-3.00576372246723E-2</c:v>
                </c:pt>
                <c:pt idx="11452">
                  <c:v>-2.9996175154034702E-2</c:v>
                </c:pt>
                <c:pt idx="11453">
                  <c:v>-2.99231329699979E-2</c:v>
                </c:pt>
                <c:pt idx="11454">
                  <c:v>-2.9878630341651499E-2</c:v>
                </c:pt>
                <c:pt idx="11455">
                  <c:v>-2.98619105791052E-2</c:v>
                </c:pt>
                <c:pt idx="11456">
                  <c:v>-3.0009002861334001E-2</c:v>
                </c:pt>
                <c:pt idx="11457">
                  <c:v>-3.0034076063505701E-2</c:v>
                </c:pt>
                <c:pt idx="11458">
                  <c:v>-2.9994058248121399E-2</c:v>
                </c:pt>
                <c:pt idx="11459">
                  <c:v>-3.00093747500795E-2</c:v>
                </c:pt>
                <c:pt idx="11460">
                  <c:v>-3.0051742952006501E-2</c:v>
                </c:pt>
                <c:pt idx="11461">
                  <c:v>-3.00027821989109E-2</c:v>
                </c:pt>
                <c:pt idx="11462">
                  <c:v>-2.9998627229360902E-2</c:v>
                </c:pt>
                <c:pt idx="11463">
                  <c:v>-3.0142616354472299E-2</c:v>
                </c:pt>
                <c:pt idx="11464">
                  <c:v>-3.0071820200343199E-2</c:v>
                </c:pt>
                <c:pt idx="11465">
                  <c:v>-3.0010730852761E-2</c:v>
                </c:pt>
                <c:pt idx="11466">
                  <c:v>-3.0171467990537E-2</c:v>
                </c:pt>
                <c:pt idx="11467">
                  <c:v>-3.0073951677574502E-2</c:v>
                </c:pt>
                <c:pt idx="11468">
                  <c:v>-3.0036123256043799E-2</c:v>
                </c:pt>
                <c:pt idx="11469">
                  <c:v>-3.0199850928814598E-2</c:v>
                </c:pt>
                <c:pt idx="11470">
                  <c:v>-3.0129631564098602E-2</c:v>
                </c:pt>
                <c:pt idx="11471">
                  <c:v>-3.00998340826483E-2</c:v>
                </c:pt>
                <c:pt idx="11472">
                  <c:v>-3.0137007609785799E-2</c:v>
                </c:pt>
                <c:pt idx="11473">
                  <c:v>-3.0125189058405E-2</c:v>
                </c:pt>
                <c:pt idx="11474">
                  <c:v>-3.0066274213216601E-2</c:v>
                </c:pt>
                <c:pt idx="11475">
                  <c:v>-3.0128243709138199E-2</c:v>
                </c:pt>
                <c:pt idx="11476">
                  <c:v>-3.0193754151696301E-2</c:v>
                </c:pt>
                <c:pt idx="11477">
                  <c:v>-3.0119887708375901E-2</c:v>
                </c:pt>
                <c:pt idx="11478">
                  <c:v>-3.0051477806409901E-2</c:v>
                </c:pt>
                <c:pt idx="11479">
                  <c:v>-2.99452348418138E-2</c:v>
                </c:pt>
                <c:pt idx="11480">
                  <c:v>-2.9935470699408599E-2</c:v>
                </c:pt>
                <c:pt idx="11481">
                  <c:v>-2.99341493703991E-2</c:v>
                </c:pt>
                <c:pt idx="11482">
                  <c:v>-3.0130167317110899E-2</c:v>
                </c:pt>
                <c:pt idx="11483">
                  <c:v>-3.0062147619901201E-2</c:v>
                </c:pt>
                <c:pt idx="11484">
                  <c:v>-3.00330939838508E-2</c:v>
                </c:pt>
                <c:pt idx="11485">
                  <c:v>-3.0163003869044299E-2</c:v>
                </c:pt>
                <c:pt idx="11486">
                  <c:v>-3.0105242942227099E-2</c:v>
                </c:pt>
                <c:pt idx="11487">
                  <c:v>-3.00440793507732E-2</c:v>
                </c:pt>
                <c:pt idx="11488">
                  <c:v>-3.0160072143189599E-2</c:v>
                </c:pt>
                <c:pt idx="11489">
                  <c:v>-3.0178466258803199E-2</c:v>
                </c:pt>
                <c:pt idx="11490">
                  <c:v>-3.0121645841669899E-2</c:v>
                </c:pt>
                <c:pt idx="11491">
                  <c:v>-3.01175271451938E-2</c:v>
                </c:pt>
                <c:pt idx="11492">
                  <c:v>-3.0152414993305399E-2</c:v>
                </c:pt>
                <c:pt idx="11493">
                  <c:v>-3.0094592395471399E-2</c:v>
                </c:pt>
                <c:pt idx="11494">
                  <c:v>-3.00857269321568E-2</c:v>
                </c:pt>
                <c:pt idx="11495">
                  <c:v>-3.0240910758342E-2</c:v>
                </c:pt>
                <c:pt idx="11496">
                  <c:v>-3.0150949819168701E-2</c:v>
                </c:pt>
                <c:pt idx="11497">
                  <c:v>-3.0092107917880501E-2</c:v>
                </c:pt>
                <c:pt idx="11498">
                  <c:v>-3.0222331086406502E-2</c:v>
                </c:pt>
                <c:pt idx="11499">
                  <c:v>-3.01749377201001E-2</c:v>
                </c:pt>
                <c:pt idx="11500">
                  <c:v>-3.0101386044407302E-2</c:v>
                </c:pt>
                <c:pt idx="11501">
                  <c:v>-3.02675379692421E-2</c:v>
                </c:pt>
                <c:pt idx="11502">
                  <c:v>-3.0204916654232299E-2</c:v>
                </c:pt>
                <c:pt idx="11503">
                  <c:v>-3.0150219313024099E-2</c:v>
                </c:pt>
                <c:pt idx="11504">
                  <c:v>-3.0061745938534501E-2</c:v>
                </c:pt>
                <c:pt idx="11505">
                  <c:v>-3.00010224843088E-2</c:v>
                </c:pt>
                <c:pt idx="11506">
                  <c:v>-3.0000299942912499E-2</c:v>
                </c:pt>
                <c:pt idx="11507">
                  <c:v>-3.0079865411001501E-2</c:v>
                </c:pt>
                <c:pt idx="11508">
                  <c:v>-3.01745408214628E-2</c:v>
                </c:pt>
                <c:pt idx="11509">
                  <c:v>-3.0099769016184601E-2</c:v>
                </c:pt>
                <c:pt idx="11510">
                  <c:v>-3.0108763855726799E-2</c:v>
                </c:pt>
                <c:pt idx="11511">
                  <c:v>-3.0204728294241499E-2</c:v>
                </c:pt>
                <c:pt idx="11512">
                  <c:v>-3.0135579290799699E-2</c:v>
                </c:pt>
                <c:pt idx="11513">
                  <c:v>-3.0105958110652802E-2</c:v>
                </c:pt>
                <c:pt idx="11514">
                  <c:v>-3.0279060253330201E-2</c:v>
                </c:pt>
                <c:pt idx="11515">
                  <c:v>-3.0202345379317701E-2</c:v>
                </c:pt>
                <c:pt idx="11516">
                  <c:v>-3.01515154521135E-2</c:v>
                </c:pt>
                <c:pt idx="11517">
                  <c:v>-3.0287700035842E-2</c:v>
                </c:pt>
                <c:pt idx="11518">
                  <c:v>-3.0229926487663698E-2</c:v>
                </c:pt>
                <c:pt idx="11519">
                  <c:v>-3.01643882024412E-2</c:v>
                </c:pt>
                <c:pt idx="11520">
                  <c:v>-3.02757343548971E-2</c:v>
                </c:pt>
                <c:pt idx="11521">
                  <c:v>-3.02683377910094E-2</c:v>
                </c:pt>
                <c:pt idx="11522">
                  <c:v>-3.01896326806552E-2</c:v>
                </c:pt>
                <c:pt idx="11523">
                  <c:v>-3.0241203213032999E-2</c:v>
                </c:pt>
                <c:pt idx="11524">
                  <c:v>-3.02542668650858E-2</c:v>
                </c:pt>
                <c:pt idx="11525">
                  <c:v>-3.0184638812594599E-2</c:v>
                </c:pt>
                <c:pt idx="11526">
                  <c:v>-3.0186294869054199E-2</c:v>
                </c:pt>
                <c:pt idx="11527">
                  <c:v>-3.03106579813174E-2</c:v>
                </c:pt>
                <c:pt idx="11528">
                  <c:v>-3.02322329080199E-2</c:v>
                </c:pt>
                <c:pt idx="11529">
                  <c:v>-3.0169581441441599E-2</c:v>
                </c:pt>
                <c:pt idx="11530">
                  <c:v>-3.0054559400271401E-2</c:v>
                </c:pt>
                <c:pt idx="11531">
                  <c:v>-3.0046830496100602E-2</c:v>
                </c:pt>
                <c:pt idx="11532">
                  <c:v>-3.00263902362152E-2</c:v>
                </c:pt>
                <c:pt idx="11533">
                  <c:v>-3.02221826533614E-2</c:v>
                </c:pt>
                <c:pt idx="11534">
                  <c:v>-3.01840785373019E-2</c:v>
                </c:pt>
                <c:pt idx="11535">
                  <c:v>-3.0140207391620301E-2</c:v>
                </c:pt>
                <c:pt idx="11536">
                  <c:v>-3.0199937871657302E-2</c:v>
                </c:pt>
                <c:pt idx="11537">
                  <c:v>-3.0213216057745702E-2</c:v>
                </c:pt>
                <c:pt idx="11538">
                  <c:v>-3.0164786158517601E-2</c:v>
                </c:pt>
                <c:pt idx="11539">
                  <c:v>-3.02205934131052E-2</c:v>
                </c:pt>
                <c:pt idx="11540">
                  <c:v>-3.02765524150648E-2</c:v>
                </c:pt>
                <c:pt idx="11541">
                  <c:v>-3.0224675031301301E-2</c:v>
                </c:pt>
                <c:pt idx="11542">
                  <c:v>-3.0202322959667099E-2</c:v>
                </c:pt>
                <c:pt idx="11543">
                  <c:v>-3.02465942901715E-2</c:v>
                </c:pt>
                <c:pt idx="11544">
                  <c:v>-3.0205841079199099E-2</c:v>
                </c:pt>
                <c:pt idx="11545">
                  <c:v>-3.0150717696718201E-2</c:v>
                </c:pt>
                <c:pt idx="11546">
                  <c:v>-3.0339646007632799E-2</c:v>
                </c:pt>
                <c:pt idx="11547">
                  <c:v>-3.02507465821691E-2</c:v>
                </c:pt>
                <c:pt idx="11548">
                  <c:v>-3.0202656004500301E-2</c:v>
                </c:pt>
                <c:pt idx="11549">
                  <c:v>-3.02984418716125E-2</c:v>
                </c:pt>
                <c:pt idx="11550">
                  <c:v>-3.0251037765992899E-2</c:v>
                </c:pt>
                <c:pt idx="11551">
                  <c:v>-3.0210175532071601E-2</c:v>
                </c:pt>
                <c:pt idx="11552">
                  <c:v>-3.0316584986091199E-2</c:v>
                </c:pt>
                <c:pt idx="11553">
                  <c:v>-3.03057628140475E-2</c:v>
                </c:pt>
                <c:pt idx="11554">
                  <c:v>-3.02632895860976E-2</c:v>
                </c:pt>
                <c:pt idx="11555">
                  <c:v>-3.01937350401809E-2</c:v>
                </c:pt>
                <c:pt idx="11556">
                  <c:v>-3.0100002157269101E-2</c:v>
                </c:pt>
                <c:pt idx="11557">
                  <c:v>-3.0100883130216902E-2</c:v>
                </c:pt>
                <c:pt idx="11558">
                  <c:v>-3.0108923160393399E-2</c:v>
                </c:pt>
                <c:pt idx="11559">
                  <c:v>-3.0273692148815201E-2</c:v>
                </c:pt>
                <c:pt idx="11560">
                  <c:v>-3.02247045037803E-2</c:v>
                </c:pt>
                <c:pt idx="11561">
                  <c:v>-3.01995161377515E-2</c:v>
                </c:pt>
                <c:pt idx="11562">
                  <c:v>-3.0320368377336499E-2</c:v>
                </c:pt>
                <c:pt idx="11563">
                  <c:v>-3.02476839860902E-2</c:v>
                </c:pt>
                <c:pt idx="11564">
                  <c:v>-3.0182601457151299E-2</c:v>
                </c:pt>
                <c:pt idx="11565">
                  <c:v>-3.0344918865012002E-2</c:v>
                </c:pt>
                <c:pt idx="11566">
                  <c:v>-3.0294001927055999E-2</c:v>
                </c:pt>
                <c:pt idx="11567">
                  <c:v>-3.02409634750802E-2</c:v>
                </c:pt>
                <c:pt idx="11568">
                  <c:v>-3.0341919152609399E-2</c:v>
                </c:pt>
                <c:pt idx="11569">
                  <c:v>-3.0330950539792002E-2</c:v>
                </c:pt>
                <c:pt idx="11570">
                  <c:v>-3.0263082483240101E-2</c:v>
                </c:pt>
                <c:pt idx="11571">
                  <c:v>-3.0308098056896899E-2</c:v>
                </c:pt>
                <c:pt idx="11572">
                  <c:v>-3.0380439410995101E-2</c:v>
                </c:pt>
                <c:pt idx="11573">
                  <c:v>-3.03069790825247E-2</c:v>
                </c:pt>
                <c:pt idx="11574">
                  <c:v>-3.02736543914458E-2</c:v>
                </c:pt>
                <c:pt idx="11575">
                  <c:v>-3.03749288626326E-2</c:v>
                </c:pt>
                <c:pt idx="11576">
                  <c:v>-3.02949164082141E-2</c:v>
                </c:pt>
                <c:pt idx="11577">
                  <c:v>-3.0254003223186901E-2</c:v>
                </c:pt>
                <c:pt idx="11578">
                  <c:v>-3.04430710481635E-2</c:v>
                </c:pt>
                <c:pt idx="11579">
                  <c:v>-3.0349982436746401E-2</c:v>
                </c:pt>
                <c:pt idx="11580">
                  <c:v>-3.0291632458101899E-2</c:v>
                </c:pt>
                <c:pt idx="11581">
                  <c:v>-3.01792742975521E-2</c:v>
                </c:pt>
                <c:pt idx="11582">
                  <c:v>-3.0169597070198399E-2</c:v>
                </c:pt>
                <c:pt idx="11583">
                  <c:v>-3.0133828571540299E-2</c:v>
                </c:pt>
                <c:pt idx="11584">
                  <c:v>-3.0261178787038798E-2</c:v>
                </c:pt>
                <c:pt idx="11585">
                  <c:v>-3.0297876190161301E-2</c:v>
                </c:pt>
                <c:pt idx="11586">
                  <c:v>-3.0234833738068199E-2</c:v>
                </c:pt>
                <c:pt idx="11587">
                  <c:v>-3.0270816128860598E-2</c:v>
                </c:pt>
                <c:pt idx="11588">
                  <c:v>-3.0298477630518999E-2</c:v>
                </c:pt>
                <c:pt idx="11589">
                  <c:v>-3.02705048234201E-2</c:v>
                </c:pt>
                <c:pt idx="11590">
                  <c:v>-3.0245923534190901E-2</c:v>
                </c:pt>
                <c:pt idx="11591">
                  <c:v>-3.0383175762836001E-2</c:v>
                </c:pt>
                <c:pt idx="11592">
                  <c:v>-3.0321528844069599E-2</c:v>
                </c:pt>
                <c:pt idx="11593">
                  <c:v>-3.0282064719358501E-2</c:v>
                </c:pt>
                <c:pt idx="11594">
                  <c:v>-3.0129960029929199E-2</c:v>
                </c:pt>
                <c:pt idx="11595">
                  <c:v>-3.01194201747421E-2</c:v>
                </c:pt>
                <c:pt idx="11596">
                  <c:v>-3.0121115240035499E-2</c:v>
                </c:pt>
                <c:pt idx="11597">
                  <c:v>-3.0311166347625301E-2</c:v>
                </c:pt>
                <c:pt idx="11598">
                  <c:v>-3.0272259570968602E-2</c:v>
                </c:pt>
                <c:pt idx="11599">
                  <c:v>-3.0230704277831401E-2</c:v>
                </c:pt>
                <c:pt idx="11600">
                  <c:v>-3.0304365684666299E-2</c:v>
                </c:pt>
                <c:pt idx="11601">
                  <c:v>-3.0294573904636E-2</c:v>
                </c:pt>
                <c:pt idx="11602">
                  <c:v>-3.0272916492928501E-2</c:v>
                </c:pt>
                <c:pt idx="11603">
                  <c:v>-3.0309047792494902E-2</c:v>
                </c:pt>
                <c:pt idx="11604">
                  <c:v>-3.03827759538156E-2</c:v>
                </c:pt>
                <c:pt idx="11605">
                  <c:v>-3.03181066992693E-2</c:v>
                </c:pt>
                <c:pt idx="11606">
                  <c:v>-3.0284283246146598E-2</c:v>
                </c:pt>
                <c:pt idx="11607">
                  <c:v>-3.0170610601392901E-2</c:v>
                </c:pt>
                <c:pt idx="11608">
                  <c:v>-3.01602696805882E-2</c:v>
                </c:pt>
                <c:pt idx="11609">
                  <c:v>-3.0155068787280501E-2</c:v>
                </c:pt>
                <c:pt idx="11610">
                  <c:v>-3.0365970655111499E-2</c:v>
                </c:pt>
                <c:pt idx="11611">
                  <c:v>-3.0280215035115101E-2</c:v>
                </c:pt>
                <c:pt idx="11612">
                  <c:v>-3.02515446480053E-2</c:v>
                </c:pt>
                <c:pt idx="11613">
                  <c:v>-3.0350237987780301E-2</c:v>
                </c:pt>
                <c:pt idx="11614">
                  <c:v>-3.0308737080001001E-2</c:v>
                </c:pt>
                <c:pt idx="11615">
                  <c:v>-3.0260918458225199E-2</c:v>
                </c:pt>
                <c:pt idx="11616">
                  <c:v>-3.0374084725432699E-2</c:v>
                </c:pt>
                <c:pt idx="11617">
                  <c:v>-3.0395024679213099E-2</c:v>
                </c:pt>
                <c:pt idx="11618">
                  <c:v>-3.0326591736714599E-2</c:v>
                </c:pt>
                <c:pt idx="11619">
                  <c:v>-3.0372414378992602E-2</c:v>
                </c:pt>
                <c:pt idx="11620">
                  <c:v>-3.0415275522197301E-2</c:v>
                </c:pt>
                <c:pt idx="11621">
                  <c:v>-3.03483355867987E-2</c:v>
                </c:pt>
                <c:pt idx="11622">
                  <c:v>-3.03323387051933E-2</c:v>
                </c:pt>
                <c:pt idx="11623">
                  <c:v>-3.0459518660791201E-2</c:v>
                </c:pt>
                <c:pt idx="11624">
                  <c:v>-3.0377228395082102E-2</c:v>
                </c:pt>
                <c:pt idx="11625">
                  <c:v>-3.0315819293415699E-2</c:v>
                </c:pt>
                <c:pt idx="11626">
                  <c:v>-3.04417677689344E-2</c:v>
                </c:pt>
                <c:pt idx="11627">
                  <c:v>-3.03704409937685E-2</c:v>
                </c:pt>
                <c:pt idx="11628">
                  <c:v>-3.0318128798777801E-2</c:v>
                </c:pt>
                <c:pt idx="11629">
                  <c:v>-3.04647657709817E-2</c:v>
                </c:pt>
                <c:pt idx="11630">
                  <c:v>-3.0415098163454501E-2</c:v>
                </c:pt>
                <c:pt idx="11631">
                  <c:v>-3.03560621105134E-2</c:v>
                </c:pt>
                <c:pt idx="11632">
                  <c:v>-3.0246337652594501E-2</c:v>
                </c:pt>
                <c:pt idx="11633">
                  <c:v>-3.0219283944461599E-2</c:v>
                </c:pt>
                <c:pt idx="11634">
                  <c:v>-3.01882637981448E-2</c:v>
                </c:pt>
                <c:pt idx="11635">
                  <c:v>-3.0269996422373199E-2</c:v>
                </c:pt>
                <c:pt idx="11636">
                  <c:v>-3.0360875388394801E-2</c:v>
                </c:pt>
                <c:pt idx="11637">
                  <c:v>-3.0302718726347801E-2</c:v>
                </c:pt>
                <c:pt idx="11638">
                  <c:v>-3.0292669785171301E-2</c:v>
                </c:pt>
                <c:pt idx="11639">
                  <c:v>-3.0382499341309599E-2</c:v>
                </c:pt>
                <c:pt idx="11640">
                  <c:v>-3.0309089769919698E-2</c:v>
                </c:pt>
                <c:pt idx="11641">
                  <c:v>-3.0287699550778199E-2</c:v>
                </c:pt>
                <c:pt idx="11642">
                  <c:v>-3.0463602277450302E-2</c:v>
                </c:pt>
                <c:pt idx="11643">
                  <c:v>-3.0396780037941901E-2</c:v>
                </c:pt>
                <c:pt idx="11644">
                  <c:v>-3.03512816996468E-2</c:v>
                </c:pt>
                <c:pt idx="11645">
                  <c:v>-3.04006025641382E-2</c:v>
                </c:pt>
                <c:pt idx="11646">
                  <c:v>-3.03611446967504E-2</c:v>
                </c:pt>
                <c:pt idx="11647">
                  <c:v>-3.0300323793198899E-2</c:v>
                </c:pt>
                <c:pt idx="11648">
                  <c:v>-3.0421702676297499E-2</c:v>
                </c:pt>
                <c:pt idx="11649">
                  <c:v>-3.0439592131491101E-2</c:v>
                </c:pt>
                <c:pt idx="11650">
                  <c:v>-3.0370243660096701E-2</c:v>
                </c:pt>
                <c:pt idx="11651">
                  <c:v>-3.0389690810504098E-2</c:v>
                </c:pt>
                <c:pt idx="11652">
                  <c:v>-3.0412968393648002E-2</c:v>
                </c:pt>
                <c:pt idx="11653">
                  <c:v>-3.0350695199255401E-2</c:v>
                </c:pt>
                <c:pt idx="11654">
                  <c:v>-3.03458876248138E-2</c:v>
                </c:pt>
                <c:pt idx="11655">
                  <c:v>-3.0487240641377901E-2</c:v>
                </c:pt>
                <c:pt idx="11656">
                  <c:v>-3.0416132096434099E-2</c:v>
                </c:pt>
                <c:pt idx="11657">
                  <c:v>-3.0349658452905701E-2</c:v>
                </c:pt>
                <c:pt idx="11658">
                  <c:v>-3.0233897841147401E-2</c:v>
                </c:pt>
                <c:pt idx="11659">
                  <c:v>-3.0235501083855799E-2</c:v>
                </c:pt>
                <c:pt idx="11660">
                  <c:v>-3.0189177816888901E-2</c:v>
                </c:pt>
                <c:pt idx="11661">
                  <c:v>-3.03830082314866E-2</c:v>
                </c:pt>
                <c:pt idx="11662">
                  <c:v>-3.03530137462075E-2</c:v>
                </c:pt>
                <c:pt idx="11663">
                  <c:v>-3.0307722986132501E-2</c:v>
                </c:pt>
                <c:pt idx="11664">
                  <c:v>-3.03900793951472E-2</c:v>
                </c:pt>
                <c:pt idx="11665">
                  <c:v>-3.0377672024769702E-2</c:v>
                </c:pt>
                <c:pt idx="11666">
                  <c:v>-3.0340094982724101E-2</c:v>
                </c:pt>
                <c:pt idx="11667">
                  <c:v>-3.0390026697811299E-2</c:v>
                </c:pt>
                <c:pt idx="11668">
                  <c:v>-3.0444523921081199E-2</c:v>
                </c:pt>
                <c:pt idx="11669">
                  <c:v>-3.0384117281452402E-2</c:v>
                </c:pt>
                <c:pt idx="11670">
                  <c:v>-3.0367647676030202E-2</c:v>
                </c:pt>
                <c:pt idx="11671">
                  <c:v>-3.0490395438391799E-2</c:v>
                </c:pt>
                <c:pt idx="11672">
                  <c:v>-3.0415056826313999E-2</c:v>
                </c:pt>
                <c:pt idx="11673">
                  <c:v>-3.0356021365150799E-2</c:v>
                </c:pt>
                <c:pt idx="11674">
                  <c:v>-3.05209137441124E-2</c:v>
                </c:pt>
                <c:pt idx="11675">
                  <c:v>-3.0443064887852599E-2</c:v>
                </c:pt>
                <c:pt idx="11676">
                  <c:v>-3.0392791008732E-2</c:v>
                </c:pt>
                <c:pt idx="11677">
                  <c:v>-3.04962022637482E-2</c:v>
                </c:pt>
                <c:pt idx="11678">
                  <c:v>-3.0455092608463099E-2</c:v>
                </c:pt>
                <c:pt idx="11679">
                  <c:v>-3.0371648880342599E-2</c:v>
                </c:pt>
                <c:pt idx="11680">
                  <c:v>-3.0473184674822899E-2</c:v>
                </c:pt>
                <c:pt idx="11681">
                  <c:v>-3.04799929532844E-2</c:v>
                </c:pt>
                <c:pt idx="11682">
                  <c:v>-3.0407541247162301E-2</c:v>
                </c:pt>
                <c:pt idx="11683">
                  <c:v>-3.03357159039781E-2</c:v>
                </c:pt>
                <c:pt idx="11684">
                  <c:v>-3.0257329315645599E-2</c:v>
                </c:pt>
                <c:pt idx="11685">
                  <c:v>-3.02554300966827E-2</c:v>
                </c:pt>
                <c:pt idx="11686">
                  <c:v>-3.0275619132832301E-2</c:v>
                </c:pt>
                <c:pt idx="11687">
                  <c:v>-3.0407364906074999E-2</c:v>
                </c:pt>
                <c:pt idx="11688">
                  <c:v>-3.0373045094938801E-2</c:v>
                </c:pt>
                <c:pt idx="11689">
                  <c:v>-3.03195610799958E-2</c:v>
                </c:pt>
                <c:pt idx="11690">
                  <c:v>-3.04418524134406E-2</c:v>
                </c:pt>
                <c:pt idx="11691">
                  <c:v>-3.0387195661508801E-2</c:v>
                </c:pt>
                <c:pt idx="11692">
                  <c:v>-3.03417227405589E-2</c:v>
                </c:pt>
                <c:pt idx="11693">
                  <c:v>-3.0498965381411801E-2</c:v>
                </c:pt>
                <c:pt idx="11694">
                  <c:v>-3.0441104395625401E-2</c:v>
                </c:pt>
                <c:pt idx="11695">
                  <c:v>-3.03926145231041E-2</c:v>
                </c:pt>
                <c:pt idx="11696">
                  <c:v>-3.04166633577552E-2</c:v>
                </c:pt>
                <c:pt idx="11697">
                  <c:v>-3.0405584616043198E-2</c:v>
                </c:pt>
                <c:pt idx="11698">
                  <c:v>-3.03656314111625E-2</c:v>
                </c:pt>
                <c:pt idx="11699">
                  <c:v>-3.0410534614929902E-2</c:v>
                </c:pt>
                <c:pt idx="11700">
                  <c:v>-3.0488032643916099E-2</c:v>
                </c:pt>
                <c:pt idx="11701">
                  <c:v>-3.0416325161544001E-2</c:v>
                </c:pt>
                <c:pt idx="11702">
                  <c:v>-3.0387121320624599E-2</c:v>
                </c:pt>
                <c:pt idx="11703">
                  <c:v>-3.04772114031947E-2</c:v>
                </c:pt>
                <c:pt idx="11704">
                  <c:v>-3.0407225169862301E-2</c:v>
                </c:pt>
                <c:pt idx="11705">
                  <c:v>-3.03531908624186E-2</c:v>
                </c:pt>
                <c:pt idx="11706">
                  <c:v>-3.0536989768734198E-2</c:v>
                </c:pt>
                <c:pt idx="11707">
                  <c:v>-3.0466514882088201E-2</c:v>
                </c:pt>
                <c:pt idx="11708">
                  <c:v>-3.04077945863051E-2</c:v>
                </c:pt>
                <c:pt idx="11709">
                  <c:v>-3.0314656537181298E-2</c:v>
                </c:pt>
                <c:pt idx="11710">
                  <c:v>-3.0262677804178899E-2</c:v>
                </c:pt>
                <c:pt idx="11711">
                  <c:v>-3.02675975059781E-2</c:v>
                </c:pt>
                <c:pt idx="11712">
                  <c:v>-3.0390980740776299E-2</c:v>
                </c:pt>
                <c:pt idx="11713">
                  <c:v>-3.0399713092871702E-2</c:v>
                </c:pt>
                <c:pt idx="11714">
                  <c:v>-3.03588087069026E-2</c:v>
                </c:pt>
                <c:pt idx="11715">
                  <c:v>-3.0381714488612301E-2</c:v>
                </c:pt>
                <c:pt idx="11716">
                  <c:v>-3.0416647767803201E-2</c:v>
                </c:pt>
                <c:pt idx="11717">
                  <c:v>-3.03597735667912E-2</c:v>
                </c:pt>
                <c:pt idx="11718">
                  <c:v>-3.0347160005476399E-2</c:v>
                </c:pt>
                <c:pt idx="11719">
                  <c:v>-3.0498759481512601E-2</c:v>
                </c:pt>
                <c:pt idx="11720">
                  <c:v>-3.0426628984666099E-2</c:v>
                </c:pt>
                <c:pt idx="11721">
                  <c:v>-3.0376637917167201E-2</c:v>
                </c:pt>
                <c:pt idx="11722">
                  <c:v>-3.0527861982894498E-2</c:v>
                </c:pt>
                <c:pt idx="11723">
                  <c:v>-3.0459259287454198E-2</c:v>
                </c:pt>
                <c:pt idx="11724">
                  <c:v>-3.0389596795430299E-2</c:v>
                </c:pt>
                <c:pt idx="11725">
                  <c:v>-3.05473476764745E-2</c:v>
                </c:pt>
                <c:pt idx="11726">
                  <c:v>-3.0502872007976502E-2</c:v>
                </c:pt>
                <c:pt idx="11727">
                  <c:v>-3.0461392190772998E-2</c:v>
                </c:pt>
                <c:pt idx="11728">
                  <c:v>-3.0504005922314999E-2</c:v>
                </c:pt>
                <c:pt idx="11729">
                  <c:v>-3.04877170613812E-2</c:v>
                </c:pt>
                <c:pt idx="11730">
                  <c:v>-3.0421737629997801E-2</c:v>
                </c:pt>
                <c:pt idx="11731">
                  <c:v>-3.0468122994837601E-2</c:v>
                </c:pt>
                <c:pt idx="11732">
                  <c:v>-3.0519366894926198E-2</c:v>
                </c:pt>
                <c:pt idx="11733">
                  <c:v>-3.0457222077529801E-2</c:v>
                </c:pt>
                <c:pt idx="11734">
                  <c:v>-3.0378989603680899E-2</c:v>
                </c:pt>
                <c:pt idx="11735">
                  <c:v>-3.0310031987028099E-2</c:v>
                </c:pt>
                <c:pt idx="11736">
                  <c:v>-3.0295146891148698E-2</c:v>
                </c:pt>
                <c:pt idx="11737">
                  <c:v>-3.0285096426572101E-2</c:v>
                </c:pt>
                <c:pt idx="11738">
                  <c:v>-3.0481310396377501E-2</c:v>
                </c:pt>
                <c:pt idx="11739">
                  <c:v>-3.0409022680245899E-2</c:v>
                </c:pt>
                <c:pt idx="11740">
                  <c:v>-3.0347614594191601E-2</c:v>
                </c:pt>
                <c:pt idx="11741">
                  <c:v>-3.0471040425353198E-2</c:v>
                </c:pt>
                <c:pt idx="11742">
                  <c:v>-3.0418708139942501E-2</c:v>
                </c:pt>
                <c:pt idx="11743">
                  <c:v>-3.0383509435147601E-2</c:v>
                </c:pt>
                <c:pt idx="11744">
                  <c:v>-3.04721947080299E-2</c:v>
                </c:pt>
                <c:pt idx="11745">
                  <c:v>-3.0482554526922001E-2</c:v>
                </c:pt>
                <c:pt idx="11746">
                  <c:v>-3.0429117934545499E-2</c:v>
                </c:pt>
                <c:pt idx="11747">
                  <c:v>-3.0423691923109401E-2</c:v>
                </c:pt>
                <c:pt idx="11748">
                  <c:v>-3.0435288499575198E-2</c:v>
                </c:pt>
                <c:pt idx="11749">
                  <c:v>-3.03935135501281E-2</c:v>
                </c:pt>
                <c:pt idx="11750">
                  <c:v>-3.0383626134910999E-2</c:v>
                </c:pt>
                <c:pt idx="11751">
                  <c:v>-3.0525839548014699E-2</c:v>
                </c:pt>
                <c:pt idx="11752">
                  <c:v>-3.0459962309881398E-2</c:v>
                </c:pt>
                <c:pt idx="11753">
                  <c:v>-3.0403471163784598E-2</c:v>
                </c:pt>
                <c:pt idx="11754">
                  <c:v>-3.04921773010088E-2</c:v>
                </c:pt>
                <c:pt idx="11755">
                  <c:v>-3.0435594749481699E-2</c:v>
                </c:pt>
                <c:pt idx="11756">
                  <c:v>-3.0409523363535501E-2</c:v>
                </c:pt>
                <c:pt idx="11757">
                  <c:v>-3.0553500109817801E-2</c:v>
                </c:pt>
                <c:pt idx="11758">
                  <c:v>-3.04991655769602E-2</c:v>
                </c:pt>
                <c:pt idx="11759">
                  <c:v>-3.0447696481132901E-2</c:v>
                </c:pt>
                <c:pt idx="11760">
                  <c:v>-3.03436616668478E-2</c:v>
                </c:pt>
                <c:pt idx="11761">
                  <c:v>-3.0304044533598501E-2</c:v>
                </c:pt>
                <c:pt idx="11762">
                  <c:v>-3.02866983111016E-2</c:v>
                </c:pt>
                <c:pt idx="11763">
                  <c:v>-3.0354433382550901E-2</c:v>
                </c:pt>
                <c:pt idx="11764">
                  <c:v>-3.04485908515441E-2</c:v>
                </c:pt>
                <c:pt idx="11765">
                  <c:v>-3.0395132508904899E-2</c:v>
                </c:pt>
                <c:pt idx="11766">
                  <c:v>-3.0368157410218002E-2</c:v>
                </c:pt>
                <c:pt idx="11767">
                  <c:v>-3.0485675175441401E-2</c:v>
                </c:pt>
                <c:pt idx="11768">
                  <c:v>-3.0419285176321899E-2</c:v>
                </c:pt>
                <c:pt idx="11769">
                  <c:v>-3.0384666296110099E-2</c:v>
                </c:pt>
                <c:pt idx="11770">
                  <c:v>-3.0565782430737001E-2</c:v>
                </c:pt>
                <c:pt idx="11771">
                  <c:v>-3.0466244672425001E-2</c:v>
                </c:pt>
                <c:pt idx="11772">
                  <c:v>-3.0410925353256301E-2</c:v>
                </c:pt>
                <c:pt idx="11773">
                  <c:v>-3.0545646518779199E-2</c:v>
                </c:pt>
                <c:pt idx="11774">
                  <c:v>-3.0494081467622901E-2</c:v>
                </c:pt>
                <c:pt idx="11775">
                  <c:v>-3.0427099108540901E-2</c:v>
                </c:pt>
                <c:pt idx="11776">
                  <c:v>-3.0530496548938999E-2</c:v>
                </c:pt>
                <c:pt idx="11777">
                  <c:v>-3.05237074790057E-2</c:v>
                </c:pt>
                <c:pt idx="11778">
                  <c:v>-3.0454597057541902E-2</c:v>
                </c:pt>
                <c:pt idx="11779">
                  <c:v>-3.0473814792154899E-2</c:v>
                </c:pt>
                <c:pt idx="11780">
                  <c:v>-3.04976867143219E-2</c:v>
                </c:pt>
                <c:pt idx="11781">
                  <c:v>-3.04604618189235E-2</c:v>
                </c:pt>
                <c:pt idx="11782">
                  <c:v>-3.0438043487568699E-2</c:v>
                </c:pt>
                <c:pt idx="11783">
                  <c:v>-3.0568115646019502E-2</c:v>
                </c:pt>
                <c:pt idx="11784">
                  <c:v>-3.04811565147248E-2</c:v>
                </c:pt>
                <c:pt idx="11785">
                  <c:v>-3.0449259560555199E-2</c:v>
                </c:pt>
                <c:pt idx="11786">
                  <c:v>-3.0327933937466401E-2</c:v>
                </c:pt>
                <c:pt idx="11787">
                  <c:v>-3.0301697280568401E-2</c:v>
                </c:pt>
                <c:pt idx="11788">
                  <c:v>-3.0287357900912502E-2</c:v>
                </c:pt>
                <c:pt idx="11789">
                  <c:v>-3.04467318734776E-2</c:v>
                </c:pt>
                <c:pt idx="11790">
                  <c:v>-3.04257453050619E-2</c:v>
                </c:pt>
                <c:pt idx="11791">
                  <c:v>-3.0378841877958199E-2</c:v>
                </c:pt>
                <c:pt idx="11792">
                  <c:v>-3.0440384123281899E-2</c:v>
                </c:pt>
                <c:pt idx="11793">
                  <c:v>-3.0427813030470499E-2</c:v>
                </c:pt>
                <c:pt idx="11794">
                  <c:v>-3.0410127758723999E-2</c:v>
                </c:pt>
                <c:pt idx="11795">
                  <c:v>-3.0446279931803599E-2</c:v>
                </c:pt>
                <c:pt idx="11796">
                  <c:v>-3.0506172712193799E-2</c:v>
                </c:pt>
                <c:pt idx="11797">
                  <c:v>-3.0453624514242002E-2</c:v>
                </c:pt>
                <c:pt idx="11798">
                  <c:v>-3.0388689832761901E-2</c:v>
                </c:pt>
                <c:pt idx="11799">
                  <c:v>-3.0401110270759101E-2</c:v>
                </c:pt>
                <c:pt idx="11800">
                  <c:v>-3.0362133790428399E-2</c:v>
                </c:pt>
                <c:pt idx="11801">
                  <c:v>-3.0331169390895699E-2</c:v>
                </c:pt>
                <c:pt idx="11802">
                  <c:v>-3.0523911826700601E-2</c:v>
                </c:pt>
                <c:pt idx="11803">
                  <c:v>-3.04439248575363E-2</c:v>
                </c:pt>
                <c:pt idx="11804">
                  <c:v>-3.0385236352837301E-2</c:v>
                </c:pt>
                <c:pt idx="11805">
                  <c:v>-3.0522564047714602E-2</c:v>
                </c:pt>
                <c:pt idx="11806">
                  <c:v>-3.0474630718041899E-2</c:v>
                </c:pt>
                <c:pt idx="11807">
                  <c:v>-3.0421405739616599E-2</c:v>
                </c:pt>
                <c:pt idx="11808">
                  <c:v>-3.0522133679672402E-2</c:v>
                </c:pt>
                <c:pt idx="11809">
                  <c:v>-3.0518215838431801E-2</c:v>
                </c:pt>
                <c:pt idx="11810">
                  <c:v>-3.0452327696063201E-2</c:v>
                </c:pt>
                <c:pt idx="11811">
                  <c:v>-3.03792493844715E-2</c:v>
                </c:pt>
                <c:pt idx="11812">
                  <c:v>-3.0306844098959101E-2</c:v>
                </c:pt>
                <c:pt idx="11813">
                  <c:v>-3.0291275606335301E-2</c:v>
                </c:pt>
                <c:pt idx="11814">
                  <c:v>-3.0314882479918499E-2</c:v>
                </c:pt>
                <c:pt idx="11815">
                  <c:v>-3.0465525177229801E-2</c:v>
                </c:pt>
                <c:pt idx="11816">
                  <c:v>-3.0398314731428299E-2</c:v>
                </c:pt>
                <c:pt idx="11817">
                  <c:v>-3.03486422732628E-2</c:v>
                </c:pt>
                <c:pt idx="11818">
                  <c:v>-3.0492005617513002E-2</c:v>
                </c:pt>
                <c:pt idx="11819">
                  <c:v>-3.04317031113896E-2</c:v>
                </c:pt>
                <c:pt idx="11820">
                  <c:v>-3.0372920649824699E-2</c:v>
                </c:pt>
                <c:pt idx="11821">
                  <c:v>-3.0536539144426E-2</c:v>
                </c:pt>
                <c:pt idx="11822">
                  <c:v>-3.0476820490245402E-2</c:v>
                </c:pt>
                <c:pt idx="11823">
                  <c:v>-3.0420242488617001E-2</c:v>
                </c:pt>
                <c:pt idx="11824">
                  <c:v>-3.0507348206204599E-2</c:v>
                </c:pt>
                <c:pt idx="11825">
                  <c:v>-3.0486961894590998E-2</c:v>
                </c:pt>
                <c:pt idx="11826">
                  <c:v>-3.0442060320638099E-2</c:v>
                </c:pt>
                <c:pt idx="11827">
                  <c:v>-3.0483509219872501E-2</c:v>
                </c:pt>
                <c:pt idx="11828">
                  <c:v>-3.0552870225316602E-2</c:v>
                </c:pt>
                <c:pt idx="11829">
                  <c:v>-3.0491050264875599E-2</c:v>
                </c:pt>
                <c:pt idx="11830">
                  <c:v>-3.0440443486440899E-2</c:v>
                </c:pt>
                <c:pt idx="11831">
                  <c:v>-3.05343653599266E-2</c:v>
                </c:pt>
                <c:pt idx="11832">
                  <c:v>-3.0464762317327199E-2</c:v>
                </c:pt>
                <c:pt idx="11833">
                  <c:v>-3.0401708965655399E-2</c:v>
                </c:pt>
                <c:pt idx="11834">
                  <c:v>-3.05931438439681E-2</c:v>
                </c:pt>
                <c:pt idx="11835">
                  <c:v>-3.0504267129193199E-2</c:v>
                </c:pt>
                <c:pt idx="11836">
                  <c:v>-3.0438279102478899E-2</c:v>
                </c:pt>
                <c:pt idx="11837">
                  <c:v>-3.03354102264469E-2</c:v>
                </c:pt>
                <c:pt idx="11838">
                  <c:v>-3.0336782006391599E-2</c:v>
                </c:pt>
                <c:pt idx="11839">
                  <c:v>-3.0313539629181201E-2</c:v>
                </c:pt>
                <c:pt idx="11840">
                  <c:v>-3.0431848417113799E-2</c:v>
                </c:pt>
                <c:pt idx="11841">
                  <c:v>-3.0454713375851001E-2</c:v>
                </c:pt>
                <c:pt idx="11842">
                  <c:v>-3.04010638889546E-2</c:v>
                </c:pt>
                <c:pt idx="11843">
                  <c:v>-3.04259589754984E-2</c:v>
                </c:pt>
                <c:pt idx="11844">
                  <c:v>-3.04627066900265E-2</c:v>
                </c:pt>
                <c:pt idx="11845">
                  <c:v>-3.04185469789915E-2</c:v>
                </c:pt>
                <c:pt idx="11846">
                  <c:v>-3.0400246150790899E-2</c:v>
                </c:pt>
                <c:pt idx="11847">
                  <c:v>-3.05345688122678E-2</c:v>
                </c:pt>
                <c:pt idx="11848">
                  <c:v>-3.0458959983661799E-2</c:v>
                </c:pt>
                <c:pt idx="11849">
                  <c:v>-3.0407406263596701E-2</c:v>
                </c:pt>
                <c:pt idx="11850">
                  <c:v>-3.05058438389097E-2</c:v>
                </c:pt>
                <c:pt idx="11851">
                  <c:v>-3.0430161122543101E-2</c:v>
                </c:pt>
                <c:pt idx="11852">
                  <c:v>-3.0393957965619198E-2</c:v>
                </c:pt>
                <c:pt idx="11853">
                  <c:v>-3.0565096113908299E-2</c:v>
                </c:pt>
                <c:pt idx="11854">
                  <c:v>-3.0506411188980499E-2</c:v>
                </c:pt>
                <c:pt idx="11855">
                  <c:v>-3.0451989868500499E-2</c:v>
                </c:pt>
                <c:pt idx="11856">
                  <c:v>-3.0515511316480101E-2</c:v>
                </c:pt>
                <c:pt idx="11857">
                  <c:v>-3.04939224151894E-2</c:v>
                </c:pt>
                <c:pt idx="11858">
                  <c:v>-3.0450604807507799E-2</c:v>
                </c:pt>
                <c:pt idx="11859">
                  <c:v>-3.04784061057338E-2</c:v>
                </c:pt>
                <c:pt idx="11860">
                  <c:v>-3.05423800406667E-2</c:v>
                </c:pt>
                <c:pt idx="11861">
                  <c:v>-3.0485871218843399E-2</c:v>
                </c:pt>
                <c:pt idx="11862">
                  <c:v>-3.0415186648800299E-2</c:v>
                </c:pt>
                <c:pt idx="11863">
                  <c:v>-3.03202191134915E-2</c:v>
                </c:pt>
                <c:pt idx="11864">
                  <c:v>-3.0313768812144801E-2</c:v>
                </c:pt>
                <c:pt idx="11865">
                  <c:v>-3.0287010721319001E-2</c:v>
                </c:pt>
                <c:pt idx="11866">
                  <c:v>-3.0505971109960301E-2</c:v>
                </c:pt>
                <c:pt idx="11867">
                  <c:v>-3.0415438620063299E-2</c:v>
                </c:pt>
                <c:pt idx="11868">
                  <c:v>-3.03766563495932E-2</c:v>
                </c:pt>
                <c:pt idx="11869">
                  <c:v>-3.05057627750406E-2</c:v>
                </c:pt>
                <c:pt idx="11870">
                  <c:v>-3.0425823070496998E-2</c:v>
                </c:pt>
                <c:pt idx="11871">
                  <c:v>-3.0407369757691999E-2</c:v>
                </c:pt>
                <c:pt idx="11872">
                  <c:v>-3.0495513812638798E-2</c:v>
                </c:pt>
                <c:pt idx="11873">
                  <c:v>-3.0508856056257999E-2</c:v>
                </c:pt>
                <c:pt idx="11874">
                  <c:v>-3.04588942090049E-2</c:v>
                </c:pt>
                <c:pt idx="11875">
                  <c:v>-3.04879824786136E-2</c:v>
                </c:pt>
                <c:pt idx="11876">
                  <c:v>-3.0530071962857602E-2</c:v>
                </c:pt>
                <c:pt idx="11877">
                  <c:v>-3.0467108406204198E-2</c:v>
                </c:pt>
                <c:pt idx="11878">
                  <c:v>-3.0440121248830099E-2</c:v>
                </c:pt>
                <c:pt idx="11879">
                  <c:v>-3.0592004264084E-2</c:v>
                </c:pt>
                <c:pt idx="11880">
                  <c:v>-3.0496882721005501E-2</c:v>
                </c:pt>
                <c:pt idx="11881">
                  <c:v>-3.04583671192327E-2</c:v>
                </c:pt>
                <c:pt idx="11882">
                  <c:v>-3.05665016251928E-2</c:v>
                </c:pt>
                <c:pt idx="11883">
                  <c:v>-3.04878505412489E-2</c:v>
                </c:pt>
                <c:pt idx="11884">
                  <c:v>-3.0438832880463399E-2</c:v>
                </c:pt>
                <c:pt idx="11885">
                  <c:v>-3.0620765377534401E-2</c:v>
                </c:pt>
                <c:pt idx="11886">
                  <c:v>-3.0533915754252398E-2</c:v>
                </c:pt>
                <c:pt idx="11887">
                  <c:v>-3.0476707179332201E-2</c:v>
                </c:pt>
                <c:pt idx="11888">
                  <c:v>-3.0369775069023799E-2</c:v>
                </c:pt>
                <c:pt idx="11889">
                  <c:v>-3.0322087821938699E-2</c:v>
                </c:pt>
                <c:pt idx="11890">
                  <c:v>-3.0325574315308201E-2</c:v>
                </c:pt>
                <c:pt idx="11891">
                  <c:v>-3.0391956902652301E-2</c:v>
                </c:pt>
                <c:pt idx="11892">
                  <c:v>-3.0479530532223499E-2</c:v>
                </c:pt>
                <c:pt idx="11893">
                  <c:v>-3.04446238636349E-2</c:v>
                </c:pt>
                <c:pt idx="11894">
                  <c:v>-3.0403669632505601E-2</c:v>
                </c:pt>
                <c:pt idx="11895">
                  <c:v>-3.04921932596093E-2</c:v>
                </c:pt>
                <c:pt idx="11896">
                  <c:v>-3.0442741809436E-2</c:v>
                </c:pt>
                <c:pt idx="11897">
                  <c:v>-3.0388528033324699E-2</c:v>
                </c:pt>
                <c:pt idx="11898">
                  <c:v>-3.05621951485524E-2</c:v>
                </c:pt>
                <c:pt idx="11899">
                  <c:v>-3.0461173072435802E-2</c:v>
                </c:pt>
                <c:pt idx="11900">
                  <c:v>-3.0436708021443298E-2</c:v>
                </c:pt>
                <c:pt idx="11901">
                  <c:v>-3.0476806219667099E-2</c:v>
                </c:pt>
                <c:pt idx="11902">
                  <c:v>-3.0452215025434302E-2</c:v>
                </c:pt>
                <c:pt idx="11903">
                  <c:v>-3.0394596086504501E-2</c:v>
                </c:pt>
                <c:pt idx="11904">
                  <c:v>-3.05182230464804E-2</c:v>
                </c:pt>
                <c:pt idx="11905">
                  <c:v>-3.0519227856226801E-2</c:v>
                </c:pt>
                <c:pt idx="11906">
                  <c:v>-3.04558024993942E-2</c:v>
                </c:pt>
                <c:pt idx="11907">
                  <c:v>-3.04775518404009E-2</c:v>
                </c:pt>
                <c:pt idx="11908">
                  <c:v>-3.0504427180858201E-2</c:v>
                </c:pt>
                <c:pt idx="11909">
                  <c:v>-3.0442366541440901E-2</c:v>
                </c:pt>
                <c:pt idx="11910">
                  <c:v>-3.04345891733344E-2</c:v>
                </c:pt>
                <c:pt idx="11911">
                  <c:v>-3.05806485994253E-2</c:v>
                </c:pt>
                <c:pt idx="11912">
                  <c:v>-3.0496292078169E-2</c:v>
                </c:pt>
                <c:pt idx="11913">
                  <c:v>-3.0440605100011502E-2</c:v>
                </c:pt>
                <c:pt idx="11914">
                  <c:v>-3.0337320204125801E-2</c:v>
                </c:pt>
                <c:pt idx="11915">
                  <c:v>-3.0323443332842301E-2</c:v>
                </c:pt>
                <c:pt idx="11916">
                  <c:v>-3.0305673892144201E-2</c:v>
                </c:pt>
                <c:pt idx="11917">
                  <c:v>-3.0500344155977199E-2</c:v>
                </c:pt>
                <c:pt idx="11918">
                  <c:v>-3.0454934778390501E-2</c:v>
                </c:pt>
                <c:pt idx="11919">
                  <c:v>-3.04056578218782E-2</c:v>
                </c:pt>
                <c:pt idx="11920">
                  <c:v>-3.0477614442740199E-2</c:v>
                </c:pt>
                <c:pt idx="11921">
                  <c:v>-3.0465683948326199E-2</c:v>
                </c:pt>
                <c:pt idx="11922">
                  <c:v>-3.0407584582765899E-2</c:v>
                </c:pt>
                <c:pt idx="11923">
                  <c:v>-3.0485544256710701E-2</c:v>
                </c:pt>
                <c:pt idx="11924">
                  <c:v>-3.0537230020854698E-2</c:v>
                </c:pt>
                <c:pt idx="11925">
                  <c:v>-3.0484982921431401E-2</c:v>
                </c:pt>
                <c:pt idx="11926">
                  <c:v>-3.0447076229999499E-2</c:v>
                </c:pt>
                <c:pt idx="11927">
                  <c:v>-3.0560199462343E-2</c:v>
                </c:pt>
                <c:pt idx="11928">
                  <c:v>-3.0488256316554399E-2</c:v>
                </c:pt>
                <c:pt idx="11929">
                  <c:v>-3.0426647737234198E-2</c:v>
                </c:pt>
                <c:pt idx="11930">
                  <c:v>-3.0600505871310201E-2</c:v>
                </c:pt>
                <c:pt idx="11931">
                  <c:v>-3.0533666305321599E-2</c:v>
                </c:pt>
                <c:pt idx="11932">
                  <c:v>-3.0471378859753401E-2</c:v>
                </c:pt>
                <c:pt idx="11933">
                  <c:v>-3.05566076325096E-2</c:v>
                </c:pt>
                <c:pt idx="11934">
                  <c:v>-3.05081538196342E-2</c:v>
                </c:pt>
                <c:pt idx="11935">
                  <c:v>-3.04591586173046E-2</c:v>
                </c:pt>
                <c:pt idx="11936">
                  <c:v>-3.0565239168936401E-2</c:v>
                </c:pt>
                <c:pt idx="11937">
                  <c:v>-3.0556452198652599E-2</c:v>
                </c:pt>
                <c:pt idx="11938">
                  <c:v>-3.05031282089962E-2</c:v>
                </c:pt>
                <c:pt idx="11939">
                  <c:v>-3.0410729513581199E-2</c:v>
                </c:pt>
                <c:pt idx="11940">
                  <c:v>-3.0323128148059601E-2</c:v>
                </c:pt>
                <c:pt idx="11941">
                  <c:v>-3.0324855111151301E-2</c:v>
                </c:pt>
                <c:pt idx="11942">
                  <c:v>-3.03319225107164E-2</c:v>
                </c:pt>
                <c:pt idx="11943">
                  <c:v>-3.0499357933877001E-2</c:v>
                </c:pt>
                <c:pt idx="11944">
                  <c:v>-3.0433049677715901E-2</c:v>
                </c:pt>
                <c:pt idx="11945">
                  <c:v>-3.0385436189438501E-2</c:v>
                </c:pt>
                <c:pt idx="11946">
                  <c:v>-3.05225900374353E-2</c:v>
                </c:pt>
                <c:pt idx="11947">
                  <c:v>-3.04639906292625E-2</c:v>
                </c:pt>
                <c:pt idx="11948">
                  <c:v>-3.04048014586948E-2</c:v>
                </c:pt>
                <c:pt idx="11949">
                  <c:v>-3.0574812331874601E-2</c:v>
                </c:pt>
                <c:pt idx="11950">
                  <c:v>-3.0520558652562899E-2</c:v>
                </c:pt>
                <c:pt idx="11951">
                  <c:v>-3.0465481047133799E-2</c:v>
                </c:pt>
                <c:pt idx="11952">
                  <c:v>-3.0499485476563299E-2</c:v>
                </c:pt>
                <c:pt idx="11953">
                  <c:v>-3.04828904755211E-2</c:v>
                </c:pt>
                <c:pt idx="11954">
                  <c:v>-3.04299295530654E-2</c:v>
                </c:pt>
                <c:pt idx="11955">
                  <c:v>-3.0496745671067998E-2</c:v>
                </c:pt>
                <c:pt idx="11956">
                  <c:v>-3.05629216018133E-2</c:v>
                </c:pt>
                <c:pt idx="11957">
                  <c:v>-3.04849294576948E-2</c:v>
                </c:pt>
                <c:pt idx="11958">
                  <c:v>-3.0458287394139898E-2</c:v>
                </c:pt>
                <c:pt idx="11959">
                  <c:v>-3.0548280541552199E-2</c:v>
                </c:pt>
                <c:pt idx="11960">
                  <c:v>-3.0490335435994598E-2</c:v>
                </c:pt>
                <c:pt idx="11961">
                  <c:v>-3.0419072252698302E-2</c:v>
                </c:pt>
                <c:pt idx="11962">
                  <c:v>-3.0601210465344302E-2</c:v>
                </c:pt>
                <c:pt idx="11963">
                  <c:v>-3.054206520513E-2</c:v>
                </c:pt>
                <c:pt idx="11964">
                  <c:v>-3.04872970057961E-2</c:v>
                </c:pt>
                <c:pt idx="11965">
                  <c:v>-3.0368570286858201E-2</c:v>
                </c:pt>
                <c:pt idx="11966">
                  <c:v>-3.0357104444798701E-2</c:v>
                </c:pt>
                <c:pt idx="11967">
                  <c:v>-3.0347316137825299E-2</c:v>
                </c:pt>
                <c:pt idx="11968">
                  <c:v>-3.0458722321782199E-2</c:v>
                </c:pt>
                <c:pt idx="11969">
                  <c:v>-3.04741779303489E-2</c:v>
                </c:pt>
                <c:pt idx="11970">
                  <c:v>-3.0427714227698702E-2</c:v>
                </c:pt>
                <c:pt idx="11971">
                  <c:v>-3.0462690929804501E-2</c:v>
                </c:pt>
                <c:pt idx="11972">
                  <c:v>-3.0506032955600001E-2</c:v>
                </c:pt>
                <c:pt idx="11973">
                  <c:v>-3.0455890247442999E-2</c:v>
                </c:pt>
                <c:pt idx="11974">
                  <c:v>-3.0441069558340399E-2</c:v>
                </c:pt>
                <c:pt idx="11975">
                  <c:v>-3.0566497637967802E-2</c:v>
                </c:pt>
                <c:pt idx="11976">
                  <c:v>-3.0514389713062001E-2</c:v>
                </c:pt>
                <c:pt idx="11977">
                  <c:v>-3.0456381413387201E-2</c:v>
                </c:pt>
                <c:pt idx="11978">
                  <c:v>-3.0609564952707499E-2</c:v>
                </c:pt>
                <c:pt idx="11979">
                  <c:v>-3.0530092578070898E-2</c:v>
                </c:pt>
                <c:pt idx="11980">
                  <c:v>-3.0454680604937799E-2</c:v>
                </c:pt>
                <c:pt idx="11981">
                  <c:v>-3.06224999852324E-2</c:v>
                </c:pt>
                <c:pt idx="11982">
                  <c:v>-3.0550818347061699E-2</c:v>
                </c:pt>
                <c:pt idx="11983">
                  <c:v>-3.0477830102123901E-2</c:v>
                </c:pt>
                <c:pt idx="11984">
                  <c:v>-3.0557996030741701E-2</c:v>
                </c:pt>
                <c:pt idx="11985">
                  <c:v>-3.0546142865205201E-2</c:v>
                </c:pt>
                <c:pt idx="11986">
                  <c:v>-3.0473348985348401E-2</c:v>
                </c:pt>
                <c:pt idx="11987">
                  <c:v>-3.0530278105288799E-2</c:v>
                </c:pt>
                <c:pt idx="11988">
                  <c:v>-3.0616125509065201E-2</c:v>
                </c:pt>
                <c:pt idx="11989">
                  <c:v>-3.0548480678893E-2</c:v>
                </c:pt>
                <c:pt idx="11990">
                  <c:v>-3.04776625707746E-2</c:v>
                </c:pt>
                <c:pt idx="11991">
                  <c:v>-3.0378279528425398E-2</c:v>
                </c:pt>
                <c:pt idx="11992">
                  <c:v>-3.0364883384512101E-2</c:v>
                </c:pt>
                <c:pt idx="11993">
                  <c:v>-3.03470207921539E-2</c:v>
                </c:pt>
                <c:pt idx="11994">
                  <c:v>-3.0544800625648301E-2</c:v>
                </c:pt>
                <c:pt idx="11995">
                  <c:v>-3.0480629725692199E-2</c:v>
                </c:pt>
                <c:pt idx="11996">
                  <c:v>-3.04417026345618E-2</c:v>
                </c:pt>
                <c:pt idx="11997">
                  <c:v>-3.05639724150144E-2</c:v>
                </c:pt>
                <c:pt idx="11998">
                  <c:v>-3.0516174786801901E-2</c:v>
                </c:pt>
                <c:pt idx="11999">
                  <c:v>-3.0478105521372801E-2</c:v>
                </c:pt>
                <c:pt idx="12000">
                  <c:v>-3.0563402987242101E-2</c:v>
                </c:pt>
                <c:pt idx="12001">
                  <c:v>-3.0564038219677798E-2</c:v>
                </c:pt>
                <c:pt idx="12002">
                  <c:v>-3.0498592697162898E-2</c:v>
                </c:pt>
                <c:pt idx="12003">
                  <c:v>-3.0489399429507898E-2</c:v>
                </c:pt>
                <c:pt idx="12004">
                  <c:v>-3.0503682417927201E-2</c:v>
                </c:pt>
                <c:pt idx="12005">
                  <c:v>-3.04548416267304E-2</c:v>
                </c:pt>
                <c:pt idx="12006">
                  <c:v>-3.0448186162781599E-2</c:v>
                </c:pt>
                <c:pt idx="12007">
                  <c:v>-3.0603780032834E-2</c:v>
                </c:pt>
                <c:pt idx="12008">
                  <c:v>-3.0527449882356499E-2</c:v>
                </c:pt>
                <c:pt idx="12009">
                  <c:v>-3.0468082831551599E-2</c:v>
                </c:pt>
                <c:pt idx="12010">
                  <c:v>-3.05949064592521E-2</c:v>
                </c:pt>
                <c:pt idx="12011">
                  <c:v>-3.05255883722566E-2</c:v>
                </c:pt>
                <c:pt idx="12012">
                  <c:v>-3.0479642601373199E-2</c:v>
                </c:pt>
                <c:pt idx="12013">
                  <c:v>-3.06335560744628E-2</c:v>
                </c:pt>
                <c:pt idx="12014">
                  <c:v>-3.0573290617515601E-2</c:v>
                </c:pt>
                <c:pt idx="12015">
                  <c:v>-3.05219500053984E-2</c:v>
                </c:pt>
                <c:pt idx="12016">
                  <c:v>-3.0412898573558701E-2</c:v>
                </c:pt>
                <c:pt idx="12017">
                  <c:v>-3.0371081539972901E-2</c:v>
                </c:pt>
                <c:pt idx="12018">
                  <c:v>-3.0375539412489098E-2</c:v>
                </c:pt>
                <c:pt idx="12019">
                  <c:v>-3.0458049072573601E-2</c:v>
                </c:pt>
                <c:pt idx="12020">
                  <c:v>-3.0527284320366301E-2</c:v>
                </c:pt>
                <c:pt idx="12021">
                  <c:v>-3.0482453041865101E-2</c:v>
                </c:pt>
                <c:pt idx="12022">
                  <c:v>-3.04527887104389E-2</c:v>
                </c:pt>
                <c:pt idx="12023">
                  <c:v>-3.0558784734845801E-2</c:v>
                </c:pt>
                <c:pt idx="12024">
                  <c:v>-3.04989230062346E-2</c:v>
                </c:pt>
                <c:pt idx="12025">
                  <c:v>-3.04530238499864E-2</c:v>
                </c:pt>
                <c:pt idx="12026">
                  <c:v>-3.0645741605743099E-2</c:v>
                </c:pt>
                <c:pt idx="12027">
                  <c:v>-3.0574641462105E-2</c:v>
                </c:pt>
                <c:pt idx="12028">
                  <c:v>-3.0520098798054701E-2</c:v>
                </c:pt>
                <c:pt idx="12029">
                  <c:v>-3.0647654639324201E-2</c:v>
                </c:pt>
                <c:pt idx="12030">
                  <c:v>-3.0582122960671199E-2</c:v>
                </c:pt>
                <c:pt idx="12031">
                  <c:v>-3.0525230647375199E-2</c:v>
                </c:pt>
                <c:pt idx="12032">
                  <c:v>-3.0624765960965299E-2</c:v>
                </c:pt>
                <c:pt idx="12033">
                  <c:v>-3.0633131866731399E-2</c:v>
                </c:pt>
                <c:pt idx="12034">
                  <c:v>-3.0567998541907001E-2</c:v>
                </c:pt>
                <c:pt idx="12035">
                  <c:v>-3.05768561277848E-2</c:v>
                </c:pt>
                <c:pt idx="12036">
                  <c:v>-3.0611841046872201E-2</c:v>
                </c:pt>
                <c:pt idx="12037">
                  <c:v>-3.05636511475313E-2</c:v>
                </c:pt>
                <c:pt idx="12038">
                  <c:v>-3.0529585016969001E-2</c:v>
                </c:pt>
                <c:pt idx="12039">
                  <c:v>-3.06696610350627E-2</c:v>
                </c:pt>
                <c:pt idx="12040">
                  <c:v>-3.0573618064712E-2</c:v>
                </c:pt>
                <c:pt idx="12041">
                  <c:v>-3.05463897238951E-2</c:v>
                </c:pt>
                <c:pt idx="12042">
                  <c:v>-3.0421266894942799E-2</c:v>
                </c:pt>
                <c:pt idx="12043">
                  <c:v>-3.0422694631852199E-2</c:v>
                </c:pt>
                <c:pt idx="12044">
                  <c:v>-3.0381210856527702E-2</c:v>
                </c:pt>
                <c:pt idx="12045">
                  <c:v>-3.0575957915668101E-2</c:v>
                </c:pt>
                <c:pt idx="12046">
                  <c:v>-3.0532850389136001E-2</c:v>
                </c:pt>
                <c:pt idx="12047">
                  <c:v>-3.0494447050538501E-2</c:v>
                </c:pt>
                <c:pt idx="12048">
                  <c:v>-3.0569238646421502E-2</c:v>
                </c:pt>
                <c:pt idx="12049">
                  <c:v>-3.0550189568505901E-2</c:v>
                </c:pt>
                <c:pt idx="12050">
                  <c:v>-3.0526819794128399E-2</c:v>
                </c:pt>
                <c:pt idx="12051">
                  <c:v>-3.0576398896907098E-2</c:v>
                </c:pt>
                <c:pt idx="12052">
                  <c:v>-3.0650228349258998E-2</c:v>
                </c:pt>
                <c:pt idx="12053">
                  <c:v>-3.0570119108425699E-2</c:v>
                </c:pt>
                <c:pt idx="12054">
                  <c:v>-3.0539260764600701E-2</c:v>
                </c:pt>
                <c:pt idx="12055">
                  <c:v>-3.0581001167833501E-2</c:v>
                </c:pt>
                <c:pt idx="12056">
                  <c:v>-3.0528214808242998E-2</c:v>
                </c:pt>
                <c:pt idx="12057">
                  <c:v>-3.0501226396333899E-2</c:v>
                </c:pt>
                <c:pt idx="12058">
                  <c:v>-3.06752705849552E-2</c:v>
                </c:pt>
                <c:pt idx="12059">
                  <c:v>-3.06010873076351E-2</c:v>
                </c:pt>
                <c:pt idx="12060">
                  <c:v>-3.05454908520915E-2</c:v>
                </c:pt>
                <c:pt idx="12061">
                  <c:v>-3.06471170333679E-2</c:v>
                </c:pt>
                <c:pt idx="12062">
                  <c:v>-3.0588605654581099E-2</c:v>
                </c:pt>
                <c:pt idx="12063">
                  <c:v>-3.0558094818843501E-2</c:v>
                </c:pt>
                <c:pt idx="12064">
                  <c:v>-3.0646368250018E-2</c:v>
                </c:pt>
                <c:pt idx="12065">
                  <c:v>-3.0651583054956601E-2</c:v>
                </c:pt>
                <c:pt idx="12066">
                  <c:v>-3.0592772023131501E-2</c:v>
                </c:pt>
                <c:pt idx="12067">
                  <c:v>-3.0527323998588301E-2</c:v>
                </c:pt>
                <c:pt idx="12068">
                  <c:v>-3.04568865394685E-2</c:v>
                </c:pt>
                <c:pt idx="12069">
                  <c:v>-3.04380722130493E-2</c:v>
                </c:pt>
                <c:pt idx="12070">
                  <c:v>-3.0452775584611399E-2</c:v>
                </c:pt>
                <c:pt idx="12071">
                  <c:v>-3.0642952837903598E-2</c:v>
                </c:pt>
                <c:pt idx="12072">
                  <c:v>-3.0567505183474598E-2</c:v>
                </c:pt>
                <c:pt idx="12073">
                  <c:v>-3.0523513443768E-2</c:v>
                </c:pt>
                <c:pt idx="12074">
                  <c:v>-3.0651872123902E-2</c:v>
                </c:pt>
                <c:pt idx="12075">
                  <c:v>-3.05719486592958E-2</c:v>
                </c:pt>
                <c:pt idx="12076">
                  <c:v>-3.0544712916404499E-2</c:v>
                </c:pt>
                <c:pt idx="12077">
                  <c:v>-3.07274270259465E-2</c:v>
                </c:pt>
                <c:pt idx="12078">
                  <c:v>-3.0657556946001401E-2</c:v>
                </c:pt>
                <c:pt idx="12079">
                  <c:v>-3.0611140207232299E-2</c:v>
                </c:pt>
                <c:pt idx="12080">
                  <c:v>-3.0675495693382501E-2</c:v>
                </c:pt>
                <c:pt idx="12081">
                  <c:v>-3.06635546148754E-2</c:v>
                </c:pt>
                <c:pt idx="12082">
                  <c:v>-3.0609992614093601E-2</c:v>
                </c:pt>
                <c:pt idx="12083">
                  <c:v>-3.06435990690564E-2</c:v>
                </c:pt>
                <c:pt idx="12084">
                  <c:v>-3.0710871670938299E-2</c:v>
                </c:pt>
                <c:pt idx="12085">
                  <c:v>-3.0630755228533799E-2</c:v>
                </c:pt>
                <c:pt idx="12086">
                  <c:v>-3.0607530265115201E-2</c:v>
                </c:pt>
                <c:pt idx="12087">
                  <c:v>-3.0728608214606799E-2</c:v>
                </c:pt>
                <c:pt idx="12088">
                  <c:v>-3.0659771097513701E-2</c:v>
                </c:pt>
                <c:pt idx="12089">
                  <c:v>-3.0591420431543798E-2</c:v>
                </c:pt>
                <c:pt idx="12090">
                  <c:v>-3.0766674356224599E-2</c:v>
                </c:pt>
                <c:pt idx="12091">
                  <c:v>-3.0690263626941799E-2</c:v>
                </c:pt>
                <c:pt idx="12092">
                  <c:v>-3.0639185521674099E-2</c:v>
                </c:pt>
                <c:pt idx="12093">
                  <c:v>-3.05291507587146E-2</c:v>
                </c:pt>
                <c:pt idx="12094">
                  <c:v>-3.05007113978112E-2</c:v>
                </c:pt>
                <c:pt idx="12095">
                  <c:v>-3.0484122651008298E-2</c:v>
                </c:pt>
                <c:pt idx="12096">
                  <c:v>-3.06302506360225E-2</c:v>
                </c:pt>
                <c:pt idx="12097">
                  <c:v>-3.06504765952316E-2</c:v>
                </c:pt>
                <c:pt idx="12098">
                  <c:v>-3.0609162902692399E-2</c:v>
                </c:pt>
                <c:pt idx="12099">
                  <c:v>-3.0656069381317801E-2</c:v>
                </c:pt>
                <c:pt idx="12100">
                  <c:v>-3.06811284293265E-2</c:v>
                </c:pt>
                <c:pt idx="12101">
                  <c:v>-3.0627070829117E-2</c:v>
                </c:pt>
                <c:pt idx="12102">
                  <c:v>-3.06154224381316E-2</c:v>
                </c:pt>
                <c:pt idx="12103">
                  <c:v>-3.0742668808670801E-2</c:v>
                </c:pt>
                <c:pt idx="12104">
                  <c:v>-3.0658637340955801E-2</c:v>
                </c:pt>
                <c:pt idx="12105">
                  <c:v>-3.0625849481388599E-2</c:v>
                </c:pt>
                <c:pt idx="12106">
                  <c:v>-3.0697832497560501E-2</c:v>
                </c:pt>
                <c:pt idx="12107">
                  <c:v>-3.0641883079362098E-2</c:v>
                </c:pt>
                <c:pt idx="12108">
                  <c:v>-3.0603847063537401E-2</c:v>
                </c:pt>
                <c:pt idx="12109">
                  <c:v>-3.0762489108989599E-2</c:v>
                </c:pt>
                <c:pt idx="12110">
                  <c:v>-3.07053930106728E-2</c:v>
                </c:pt>
                <c:pt idx="12111">
                  <c:v>-3.0643237531573199E-2</c:v>
                </c:pt>
                <c:pt idx="12112">
                  <c:v>-3.07328354586692E-2</c:v>
                </c:pt>
                <c:pt idx="12113">
                  <c:v>-3.0714115787607899E-2</c:v>
                </c:pt>
                <c:pt idx="12114">
                  <c:v>-3.0668399005662601E-2</c:v>
                </c:pt>
                <c:pt idx="12115">
                  <c:v>-3.06929138993534E-2</c:v>
                </c:pt>
                <c:pt idx="12116">
                  <c:v>-3.0768490794192398E-2</c:v>
                </c:pt>
                <c:pt idx="12117">
                  <c:v>-3.0705713240119299E-2</c:v>
                </c:pt>
                <c:pt idx="12118">
                  <c:v>-3.0650466864851001E-2</c:v>
                </c:pt>
                <c:pt idx="12119">
                  <c:v>-3.0562357191229302E-2</c:v>
                </c:pt>
                <c:pt idx="12120">
                  <c:v>-3.0555885673190199E-2</c:v>
                </c:pt>
                <c:pt idx="12121">
                  <c:v>-3.0542141631789001E-2</c:v>
                </c:pt>
                <c:pt idx="12122">
                  <c:v>-3.0744643571476101E-2</c:v>
                </c:pt>
                <c:pt idx="12123">
                  <c:v>-3.07085482248417E-2</c:v>
                </c:pt>
                <c:pt idx="12124">
                  <c:v>-3.06606850839065E-2</c:v>
                </c:pt>
                <c:pt idx="12125">
                  <c:v>-3.07654024121196E-2</c:v>
                </c:pt>
                <c:pt idx="12126">
                  <c:v>-3.0723619381509099E-2</c:v>
                </c:pt>
                <c:pt idx="12127">
                  <c:v>-3.0671338036578798E-2</c:v>
                </c:pt>
                <c:pt idx="12128">
                  <c:v>-3.0785470192010101E-2</c:v>
                </c:pt>
                <c:pt idx="12129">
                  <c:v>-3.07874648618356E-2</c:v>
                </c:pt>
                <c:pt idx="12130">
                  <c:v>-3.07355662225746E-2</c:v>
                </c:pt>
                <c:pt idx="12131">
                  <c:v>-3.0752900832642999E-2</c:v>
                </c:pt>
                <c:pt idx="12132">
                  <c:v>-3.0821493186522199E-2</c:v>
                </c:pt>
                <c:pt idx="12133">
                  <c:v>-3.0735383314701301E-2</c:v>
                </c:pt>
                <c:pt idx="12134">
                  <c:v>-3.0738992800858501E-2</c:v>
                </c:pt>
                <c:pt idx="12135">
                  <c:v>-3.0879969776530399E-2</c:v>
                </c:pt>
                <c:pt idx="12136">
                  <c:v>-3.0791597499046398E-2</c:v>
                </c:pt>
                <c:pt idx="12137">
                  <c:v>-3.0736023172115299E-2</c:v>
                </c:pt>
                <c:pt idx="12138">
                  <c:v>-3.0839050702828202E-2</c:v>
                </c:pt>
                <c:pt idx="12139">
                  <c:v>-3.0783108377363502E-2</c:v>
                </c:pt>
                <c:pt idx="12140">
                  <c:v>-3.0740207963390099E-2</c:v>
                </c:pt>
                <c:pt idx="12141">
                  <c:v>-3.0894744956943599E-2</c:v>
                </c:pt>
                <c:pt idx="12142">
                  <c:v>-3.0843224696582201E-2</c:v>
                </c:pt>
                <c:pt idx="12143">
                  <c:v>-3.0777016024027701E-2</c:v>
                </c:pt>
                <c:pt idx="12144">
                  <c:v>-3.0695761922591699E-2</c:v>
                </c:pt>
                <c:pt idx="12145">
                  <c:v>-3.0627104841793502E-2</c:v>
                </c:pt>
                <c:pt idx="12146">
                  <c:v>-3.06326831632758E-2</c:v>
                </c:pt>
                <c:pt idx="12147">
                  <c:v>-3.0714351014466901E-2</c:v>
                </c:pt>
                <c:pt idx="12148">
                  <c:v>-3.08009374130052E-2</c:v>
                </c:pt>
                <c:pt idx="12149">
                  <c:v>-3.0743145645829001E-2</c:v>
                </c:pt>
                <c:pt idx="12150">
                  <c:v>-3.0741909945694101E-2</c:v>
                </c:pt>
                <c:pt idx="12151">
                  <c:v>-3.0821443671205501E-2</c:v>
                </c:pt>
                <c:pt idx="12152">
                  <c:v>-3.0773184592059501E-2</c:v>
                </c:pt>
                <c:pt idx="12153">
                  <c:v>-3.0746324637827099E-2</c:v>
                </c:pt>
                <c:pt idx="12154">
                  <c:v>-3.0917795530209902E-2</c:v>
                </c:pt>
                <c:pt idx="12155">
                  <c:v>-3.08603658437883E-2</c:v>
                </c:pt>
                <c:pt idx="12156">
                  <c:v>-3.07902818991958E-2</c:v>
                </c:pt>
                <c:pt idx="12157">
                  <c:v>-3.0873124394354901E-2</c:v>
                </c:pt>
                <c:pt idx="12158">
                  <c:v>-3.0813372493084398E-2</c:v>
                </c:pt>
                <c:pt idx="12159">
                  <c:v>-3.0763796285355499E-2</c:v>
                </c:pt>
                <c:pt idx="12160">
                  <c:v>-3.0874624462587801E-2</c:v>
                </c:pt>
                <c:pt idx="12161">
                  <c:v>-3.0913430602437501E-2</c:v>
                </c:pt>
                <c:pt idx="12162">
                  <c:v>-3.0829865184690199E-2</c:v>
                </c:pt>
                <c:pt idx="12163">
                  <c:v>-3.0851718028619302E-2</c:v>
                </c:pt>
                <c:pt idx="12164">
                  <c:v>-3.0897423198136199E-2</c:v>
                </c:pt>
                <c:pt idx="12165">
                  <c:v>-3.0838620014643901E-2</c:v>
                </c:pt>
                <c:pt idx="12166">
                  <c:v>-3.0827110807876999E-2</c:v>
                </c:pt>
                <c:pt idx="12167">
                  <c:v>-3.0955728337479001E-2</c:v>
                </c:pt>
                <c:pt idx="12168">
                  <c:v>-3.0894107107693899E-2</c:v>
                </c:pt>
                <c:pt idx="12169">
                  <c:v>-3.0847323340518901E-2</c:v>
                </c:pt>
                <c:pt idx="12170">
                  <c:v>-3.0753945854182001E-2</c:v>
                </c:pt>
                <c:pt idx="12171">
                  <c:v>-3.0737020560384899E-2</c:v>
                </c:pt>
                <c:pt idx="12172">
                  <c:v>-3.0707986326888301E-2</c:v>
                </c:pt>
                <c:pt idx="12173">
                  <c:v>-3.09004163136706E-2</c:v>
                </c:pt>
                <c:pt idx="12174">
                  <c:v>-3.08612402489719E-2</c:v>
                </c:pt>
                <c:pt idx="12175">
                  <c:v>-3.0831622765011502E-2</c:v>
                </c:pt>
                <c:pt idx="12176">
                  <c:v>-3.0904085307459701E-2</c:v>
                </c:pt>
                <c:pt idx="12177">
                  <c:v>-3.0894760711817001E-2</c:v>
                </c:pt>
                <c:pt idx="12178">
                  <c:v>-3.0854758573695899E-2</c:v>
                </c:pt>
                <c:pt idx="12179">
                  <c:v>-3.0899453112700301E-2</c:v>
                </c:pt>
                <c:pt idx="12180">
                  <c:v>-3.0985985591542E-2</c:v>
                </c:pt>
                <c:pt idx="12181">
                  <c:v>-3.0925256568783199E-2</c:v>
                </c:pt>
                <c:pt idx="12182">
                  <c:v>-3.0884912344238999E-2</c:v>
                </c:pt>
                <c:pt idx="12183">
                  <c:v>-3.10265648295171E-2</c:v>
                </c:pt>
                <c:pt idx="12184">
                  <c:v>-3.09478391039496E-2</c:v>
                </c:pt>
                <c:pt idx="12185">
                  <c:v>-3.0896153873375898E-2</c:v>
                </c:pt>
                <c:pt idx="12186">
                  <c:v>-3.10829115333036E-2</c:v>
                </c:pt>
                <c:pt idx="12187">
                  <c:v>-3.0990859639132399E-2</c:v>
                </c:pt>
                <c:pt idx="12188">
                  <c:v>-3.09479821104711E-2</c:v>
                </c:pt>
                <c:pt idx="12189">
                  <c:v>-3.10297899898919E-2</c:v>
                </c:pt>
                <c:pt idx="12190">
                  <c:v>-3.0994463285120701E-2</c:v>
                </c:pt>
                <c:pt idx="12191">
                  <c:v>-3.0934772890759601E-2</c:v>
                </c:pt>
                <c:pt idx="12192">
                  <c:v>-3.1035644952983901E-2</c:v>
                </c:pt>
                <c:pt idx="12193">
                  <c:v>-3.1039537784333E-2</c:v>
                </c:pt>
                <c:pt idx="12194">
                  <c:v>-3.0988837058733499E-2</c:v>
                </c:pt>
                <c:pt idx="12195">
                  <c:v>-3.0910750191348299E-2</c:v>
                </c:pt>
                <c:pt idx="12196">
                  <c:v>-3.08580988591226E-2</c:v>
                </c:pt>
                <c:pt idx="12197">
                  <c:v>-3.0823238533533599E-2</c:v>
                </c:pt>
                <c:pt idx="12198">
                  <c:v>-3.0848591520528601E-2</c:v>
                </c:pt>
                <c:pt idx="12199">
                  <c:v>-3.10110942324778E-2</c:v>
                </c:pt>
                <c:pt idx="12200">
                  <c:v>-3.0962941168885001E-2</c:v>
                </c:pt>
                <c:pt idx="12201">
                  <c:v>-3.09349379385821E-2</c:v>
                </c:pt>
                <c:pt idx="12202">
                  <c:v>-3.1057134746030599E-2</c:v>
                </c:pt>
                <c:pt idx="12203">
                  <c:v>-3.0995613808045101E-2</c:v>
                </c:pt>
                <c:pt idx="12204">
                  <c:v>-3.0948535684728998E-2</c:v>
                </c:pt>
                <c:pt idx="12205">
                  <c:v>-3.1112133408896601E-2</c:v>
                </c:pt>
                <c:pt idx="12206">
                  <c:v>-3.1067104476581599E-2</c:v>
                </c:pt>
                <c:pt idx="12207">
                  <c:v>-3.1006836089848899E-2</c:v>
                </c:pt>
                <c:pt idx="12208">
                  <c:v>-3.1013754788242899E-2</c:v>
                </c:pt>
                <c:pt idx="12209">
                  <c:v>-3.09929854799217E-2</c:v>
                </c:pt>
                <c:pt idx="12210">
                  <c:v>-3.0953298246945898E-2</c:v>
                </c:pt>
                <c:pt idx="12211">
                  <c:v>-3.10226201909975E-2</c:v>
                </c:pt>
                <c:pt idx="12212">
                  <c:v>-3.1092912081791001E-2</c:v>
                </c:pt>
                <c:pt idx="12213">
                  <c:v>-3.1027383627369998E-2</c:v>
                </c:pt>
                <c:pt idx="12214">
                  <c:v>-3.1031692555795101E-2</c:v>
                </c:pt>
                <c:pt idx="12215">
                  <c:v>-3.11178720342771E-2</c:v>
                </c:pt>
                <c:pt idx="12216">
                  <c:v>-3.10564195193971E-2</c:v>
                </c:pt>
                <c:pt idx="12217">
                  <c:v>-3.1011141041138501E-2</c:v>
                </c:pt>
                <c:pt idx="12218">
                  <c:v>-3.1173630491442301E-2</c:v>
                </c:pt>
                <c:pt idx="12219">
                  <c:v>-3.1117983792986199E-2</c:v>
                </c:pt>
                <c:pt idx="12220">
                  <c:v>-3.10583283038188E-2</c:v>
                </c:pt>
                <c:pt idx="12221">
                  <c:v>-3.0968614475568701E-2</c:v>
                </c:pt>
                <c:pt idx="12222">
                  <c:v>-3.0945032796201598E-2</c:v>
                </c:pt>
                <c:pt idx="12223">
                  <c:v>-3.0941003273862198E-2</c:v>
                </c:pt>
                <c:pt idx="12224">
                  <c:v>-3.1078330803817701E-2</c:v>
                </c:pt>
                <c:pt idx="12225">
                  <c:v>-3.1127099646255301E-2</c:v>
                </c:pt>
                <c:pt idx="12226">
                  <c:v>-3.10592256137169E-2</c:v>
                </c:pt>
                <c:pt idx="12227">
                  <c:v>-3.1088611654316499E-2</c:v>
                </c:pt>
                <c:pt idx="12228">
                  <c:v>-3.11366884076658E-2</c:v>
                </c:pt>
                <c:pt idx="12229">
                  <c:v>-3.1099902912198201E-2</c:v>
                </c:pt>
                <c:pt idx="12230">
                  <c:v>-3.1075050142438301E-2</c:v>
                </c:pt>
                <c:pt idx="12231">
                  <c:v>-3.12154458855123E-2</c:v>
                </c:pt>
                <c:pt idx="12232">
                  <c:v>-3.11695087196616E-2</c:v>
                </c:pt>
                <c:pt idx="12233">
                  <c:v>-3.11170044878963E-2</c:v>
                </c:pt>
                <c:pt idx="12234">
                  <c:v>-3.12531143426895E-2</c:v>
                </c:pt>
                <c:pt idx="12235">
                  <c:v>-3.1190126115689099E-2</c:v>
                </c:pt>
                <c:pt idx="12236">
                  <c:v>-3.1150478365210101E-2</c:v>
                </c:pt>
                <c:pt idx="12237">
                  <c:v>-3.1287185372396602E-2</c:v>
                </c:pt>
                <c:pt idx="12238">
                  <c:v>-3.12491811637302E-2</c:v>
                </c:pt>
                <c:pt idx="12239">
                  <c:v>-3.11612547278249E-2</c:v>
                </c:pt>
                <c:pt idx="12240">
                  <c:v>-3.12495133936561E-2</c:v>
                </c:pt>
                <c:pt idx="12241">
                  <c:v>-3.1247904941361999E-2</c:v>
                </c:pt>
                <c:pt idx="12242">
                  <c:v>-3.11792963087404E-2</c:v>
                </c:pt>
                <c:pt idx="12243">
                  <c:v>-3.1248327121526601E-2</c:v>
                </c:pt>
                <c:pt idx="12244">
                  <c:v>-3.1292479737506498E-2</c:v>
                </c:pt>
                <c:pt idx="12245">
                  <c:v>-3.1234958112084599E-2</c:v>
                </c:pt>
                <c:pt idx="12246">
                  <c:v>-3.11918698522883E-2</c:v>
                </c:pt>
                <c:pt idx="12247">
                  <c:v>-3.1111947221991801E-2</c:v>
                </c:pt>
                <c:pt idx="12248">
                  <c:v>-3.1100575676343001E-2</c:v>
                </c:pt>
                <c:pt idx="12249">
                  <c:v>-3.1102203715515E-2</c:v>
                </c:pt>
                <c:pt idx="12250">
                  <c:v>-3.1268649492024798E-2</c:v>
                </c:pt>
                <c:pt idx="12251">
                  <c:v>-3.12311565600491E-2</c:v>
                </c:pt>
                <c:pt idx="12252">
                  <c:v>-3.1189101350415999E-2</c:v>
                </c:pt>
                <c:pt idx="12253">
                  <c:v>-3.1298193061957101E-2</c:v>
                </c:pt>
                <c:pt idx="12254">
                  <c:v>-3.12453254979724E-2</c:v>
                </c:pt>
                <c:pt idx="12255">
                  <c:v>-3.12170682106322E-2</c:v>
                </c:pt>
                <c:pt idx="12256">
                  <c:v>-3.1330891050553603E-2</c:v>
                </c:pt>
                <c:pt idx="12257">
                  <c:v>-3.1321894717014701E-2</c:v>
                </c:pt>
                <c:pt idx="12258">
                  <c:v>-3.12733752458976E-2</c:v>
                </c:pt>
                <c:pt idx="12259">
                  <c:v>-3.1285207146235498E-2</c:v>
                </c:pt>
                <c:pt idx="12260">
                  <c:v>-3.1288102938560797E-2</c:v>
                </c:pt>
                <c:pt idx="12261">
                  <c:v>-3.1266871787558201E-2</c:v>
                </c:pt>
                <c:pt idx="12262">
                  <c:v>-3.12613765200924E-2</c:v>
                </c:pt>
                <c:pt idx="12263">
                  <c:v>-3.1385411106849698E-2</c:v>
                </c:pt>
                <c:pt idx="12264">
                  <c:v>-3.1331729567581401E-2</c:v>
                </c:pt>
                <c:pt idx="12265">
                  <c:v>-3.12989319039867E-2</c:v>
                </c:pt>
                <c:pt idx="12266">
                  <c:v>-3.1397587454800202E-2</c:v>
                </c:pt>
                <c:pt idx="12267">
                  <c:v>-3.1332290498539903E-2</c:v>
                </c:pt>
                <c:pt idx="12268">
                  <c:v>-3.1293556268792599E-2</c:v>
                </c:pt>
                <c:pt idx="12269">
                  <c:v>-3.1450303737074102E-2</c:v>
                </c:pt>
                <c:pt idx="12270">
                  <c:v>-3.13966245448681E-2</c:v>
                </c:pt>
                <c:pt idx="12271">
                  <c:v>-3.1348719523521001E-2</c:v>
                </c:pt>
                <c:pt idx="12272">
                  <c:v>-3.1269668882790203E-2</c:v>
                </c:pt>
                <c:pt idx="12273">
                  <c:v>-3.1235806420833501E-2</c:v>
                </c:pt>
                <c:pt idx="12274">
                  <c:v>-3.1233456645471301E-2</c:v>
                </c:pt>
                <c:pt idx="12275">
                  <c:v>-3.1314775929786202E-2</c:v>
                </c:pt>
                <c:pt idx="12276">
                  <c:v>-3.1388644177544299E-2</c:v>
                </c:pt>
                <c:pt idx="12277">
                  <c:v>-3.1359634837523701E-2</c:v>
                </c:pt>
                <c:pt idx="12278">
                  <c:v>-3.1338159926235697E-2</c:v>
                </c:pt>
                <c:pt idx="12279">
                  <c:v>-3.1448778997097797E-2</c:v>
                </c:pt>
                <c:pt idx="12280">
                  <c:v>-3.13999956221475E-2</c:v>
                </c:pt>
                <c:pt idx="12281">
                  <c:v>-3.1376856388912203E-2</c:v>
                </c:pt>
                <c:pt idx="12282">
                  <c:v>-3.1572676069723998E-2</c:v>
                </c:pt>
                <c:pt idx="12283">
                  <c:v>-3.14732159992369E-2</c:v>
                </c:pt>
                <c:pt idx="12284">
                  <c:v>-3.1436673278221798E-2</c:v>
                </c:pt>
                <c:pt idx="12285">
                  <c:v>-3.1560591577241802E-2</c:v>
                </c:pt>
                <c:pt idx="12286">
                  <c:v>-3.1499639056467701E-2</c:v>
                </c:pt>
                <c:pt idx="12287">
                  <c:v>-3.1440080046498502E-2</c:v>
                </c:pt>
                <c:pt idx="12288">
                  <c:v>-3.1545244205820597E-2</c:v>
                </c:pt>
                <c:pt idx="12289">
                  <c:v>-3.15329984393126E-2</c:v>
                </c:pt>
                <c:pt idx="12290">
                  <c:v>-3.1492941518081297E-2</c:v>
                </c:pt>
                <c:pt idx="12291">
                  <c:v>-3.15122035390231E-2</c:v>
                </c:pt>
                <c:pt idx="12292">
                  <c:v>-3.1551833351841203E-2</c:v>
                </c:pt>
                <c:pt idx="12293">
                  <c:v>-3.1493659761812003E-2</c:v>
                </c:pt>
                <c:pt idx="12294">
                  <c:v>-3.1501869738955503E-2</c:v>
                </c:pt>
                <c:pt idx="12295">
                  <c:v>-3.1637639040127397E-2</c:v>
                </c:pt>
                <c:pt idx="12296">
                  <c:v>-3.1553817418171003E-2</c:v>
                </c:pt>
                <c:pt idx="12297">
                  <c:v>-3.1506971582227102E-2</c:v>
                </c:pt>
                <c:pt idx="12298">
                  <c:v>-3.1415134095974899E-2</c:v>
                </c:pt>
                <c:pt idx="12299">
                  <c:v>-3.1400286320907501E-2</c:v>
                </c:pt>
                <c:pt idx="12300">
                  <c:v>-3.1406318177080998E-2</c:v>
                </c:pt>
                <c:pt idx="12301">
                  <c:v>-3.1586711566584803E-2</c:v>
                </c:pt>
                <c:pt idx="12302">
                  <c:v>-3.1563192867906702E-2</c:v>
                </c:pt>
                <c:pt idx="12303">
                  <c:v>-3.1532040748667597E-2</c:v>
                </c:pt>
                <c:pt idx="12304">
                  <c:v>-3.1605448787255797E-2</c:v>
                </c:pt>
                <c:pt idx="12305">
                  <c:v>-3.1602316836748898E-2</c:v>
                </c:pt>
                <c:pt idx="12306">
                  <c:v>-3.1555697341294299E-2</c:v>
                </c:pt>
                <c:pt idx="12307">
                  <c:v>-3.1621956470189699E-2</c:v>
                </c:pt>
                <c:pt idx="12308">
                  <c:v>-3.1694288113309703E-2</c:v>
                </c:pt>
                <c:pt idx="12309">
                  <c:v>-3.1638578424463097E-2</c:v>
                </c:pt>
                <c:pt idx="12310">
                  <c:v>-3.1597887243454602E-2</c:v>
                </c:pt>
                <c:pt idx="12311">
                  <c:v>-3.1653139138749502E-2</c:v>
                </c:pt>
                <c:pt idx="12312">
                  <c:v>-3.1620055834840302E-2</c:v>
                </c:pt>
                <c:pt idx="12313">
                  <c:v>-3.15726056869607E-2</c:v>
                </c:pt>
                <c:pt idx="12314">
                  <c:v>-3.1779241265941699E-2</c:v>
                </c:pt>
                <c:pt idx="12315">
                  <c:v>-3.1689078209855497E-2</c:v>
                </c:pt>
                <c:pt idx="12316">
                  <c:v>-3.1631983866917103E-2</c:v>
                </c:pt>
                <c:pt idx="12317">
                  <c:v>-3.17548282842329E-2</c:v>
                </c:pt>
                <c:pt idx="12318">
                  <c:v>-3.1695414756052101E-2</c:v>
                </c:pt>
                <c:pt idx="12319">
                  <c:v>-3.1658049595231899E-2</c:v>
                </c:pt>
                <c:pt idx="12320">
                  <c:v>-3.1780029152286997E-2</c:v>
                </c:pt>
                <c:pt idx="12321">
                  <c:v>-3.1769291264936203E-2</c:v>
                </c:pt>
                <c:pt idx="12322">
                  <c:v>-3.1716552689128201E-2</c:v>
                </c:pt>
                <c:pt idx="12323">
                  <c:v>-3.1653061043471098E-2</c:v>
                </c:pt>
                <c:pt idx="12324">
                  <c:v>-3.15985283717359E-2</c:v>
                </c:pt>
                <c:pt idx="12325">
                  <c:v>-3.1594153008578901E-2</c:v>
                </c:pt>
                <c:pt idx="12326">
                  <c:v>-3.1621919226987899E-2</c:v>
                </c:pt>
                <c:pt idx="12327">
                  <c:v>-3.1783879986808802E-2</c:v>
                </c:pt>
                <c:pt idx="12328">
                  <c:v>-3.1740109203383403E-2</c:v>
                </c:pt>
                <c:pt idx="12329">
                  <c:v>-3.1684939322682702E-2</c:v>
                </c:pt>
                <c:pt idx="12330">
                  <c:v>-3.1799544434761497E-2</c:v>
                </c:pt>
                <c:pt idx="12331">
                  <c:v>-3.1765979937821001E-2</c:v>
                </c:pt>
                <c:pt idx="12332">
                  <c:v>-3.1733053435649201E-2</c:v>
                </c:pt>
                <c:pt idx="12333">
                  <c:v>-3.1914399393523599E-2</c:v>
                </c:pt>
                <c:pt idx="12334">
                  <c:v>-3.1849780449798998E-2</c:v>
                </c:pt>
                <c:pt idx="12335">
                  <c:v>-3.1801044407378201E-2</c:v>
                </c:pt>
                <c:pt idx="12336">
                  <c:v>-3.1887662470884003E-2</c:v>
                </c:pt>
                <c:pt idx="12337">
                  <c:v>-3.1898907162637102E-2</c:v>
                </c:pt>
                <c:pt idx="12338">
                  <c:v>-3.1858776841545401E-2</c:v>
                </c:pt>
                <c:pt idx="12339">
                  <c:v>-3.1898607955857403E-2</c:v>
                </c:pt>
                <c:pt idx="12340">
                  <c:v>-3.197014646139E-2</c:v>
                </c:pt>
                <c:pt idx="12341">
                  <c:v>-3.19062179187313E-2</c:v>
                </c:pt>
                <c:pt idx="12342">
                  <c:v>-3.1879618240054697E-2</c:v>
                </c:pt>
                <c:pt idx="12343">
                  <c:v>-3.1961555815845102E-2</c:v>
                </c:pt>
                <c:pt idx="12344">
                  <c:v>-3.1904254942977203E-2</c:v>
                </c:pt>
                <c:pt idx="12345">
                  <c:v>-3.18601347874694E-2</c:v>
                </c:pt>
                <c:pt idx="12346">
                  <c:v>-3.2048671680968102E-2</c:v>
                </c:pt>
                <c:pt idx="12347">
                  <c:v>-3.1992338258229898E-2</c:v>
                </c:pt>
                <c:pt idx="12348">
                  <c:v>-3.1944684073096197E-2</c:v>
                </c:pt>
                <c:pt idx="12349">
                  <c:v>-3.1845793904115703E-2</c:v>
                </c:pt>
                <c:pt idx="12350">
                  <c:v>-3.18234567821492E-2</c:v>
                </c:pt>
                <c:pt idx="12351">
                  <c:v>-3.1802007278505101E-2</c:v>
                </c:pt>
                <c:pt idx="12352">
                  <c:v>-3.1953595122710503E-2</c:v>
                </c:pt>
                <c:pt idx="12353">
                  <c:v>-3.1970616740485E-2</c:v>
                </c:pt>
                <c:pt idx="12354">
                  <c:v>-3.1927057532205497E-2</c:v>
                </c:pt>
                <c:pt idx="12355">
                  <c:v>-3.1955197599017902E-2</c:v>
                </c:pt>
                <c:pt idx="12356">
                  <c:v>-3.2013415329856902E-2</c:v>
                </c:pt>
                <c:pt idx="12357">
                  <c:v>-3.1967316705656001E-2</c:v>
                </c:pt>
                <c:pt idx="12358">
                  <c:v>-3.1961758135973101E-2</c:v>
                </c:pt>
                <c:pt idx="12359">
                  <c:v>-3.21179765742272E-2</c:v>
                </c:pt>
                <c:pt idx="12360">
                  <c:v>-3.2049133869198498E-2</c:v>
                </c:pt>
                <c:pt idx="12361">
                  <c:v>-3.2012025524939799E-2</c:v>
                </c:pt>
                <c:pt idx="12362">
                  <c:v>-3.2102820783620797E-2</c:v>
                </c:pt>
                <c:pt idx="12363">
                  <c:v>-3.2032482927509799E-2</c:v>
                </c:pt>
                <c:pt idx="12364">
                  <c:v>-3.2009143847972099E-2</c:v>
                </c:pt>
                <c:pt idx="12365">
                  <c:v>-3.2174054319815099E-2</c:v>
                </c:pt>
                <c:pt idx="12366">
                  <c:v>-3.21108210291495E-2</c:v>
                </c:pt>
                <c:pt idx="12367">
                  <c:v>-3.2075532020356901E-2</c:v>
                </c:pt>
                <c:pt idx="12368">
                  <c:v>-3.2142804268530202E-2</c:v>
                </c:pt>
                <c:pt idx="12369">
                  <c:v>-3.2136471329823599E-2</c:v>
                </c:pt>
                <c:pt idx="12370">
                  <c:v>-3.2095374111862203E-2</c:v>
                </c:pt>
                <c:pt idx="12371">
                  <c:v>-3.2136254681972697E-2</c:v>
                </c:pt>
                <c:pt idx="12372">
                  <c:v>-3.2208510752146403E-2</c:v>
                </c:pt>
                <c:pt idx="12373">
                  <c:v>-3.2158006642324197E-2</c:v>
                </c:pt>
                <c:pt idx="12374">
                  <c:v>-3.2102516454566903E-2</c:v>
                </c:pt>
                <c:pt idx="12375">
                  <c:v>-3.2047749293269499E-2</c:v>
                </c:pt>
                <c:pt idx="12376">
                  <c:v>-3.2028737507062102E-2</c:v>
                </c:pt>
                <c:pt idx="12377">
                  <c:v>-3.2016501422428199E-2</c:v>
                </c:pt>
                <c:pt idx="12378">
                  <c:v>-3.2244757981970899E-2</c:v>
                </c:pt>
                <c:pt idx="12379">
                  <c:v>-3.2175843730025501E-2</c:v>
                </c:pt>
                <c:pt idx="12380">
                  <c:v>-3.2118470087880303E-2</c:v>
                </c:pt>
                <c:pt idx="12381">
                  <c:v>-3.2243106261982298E-2</c:v>
                </c:pt>
                <c:pt idx="12382">
                  <c:v>-3.2217488614454198E-2</c:v>
                </c:pt>
                <c:pt idx="12383">
                  <c:v>-3.21868218597956E-2</c:v>
                </c:pt>
                <c:pt idx="12384">
                  <c:v>-3.2296072555861199E-2</c:v>
                </c:pt>
                <c:pt idx="12385">
                  <c:v>-3.2306331520279202E-2</c:v>
                </c:pt>
                <c:pt idx="12386">
                  <c:v>-3.2247980590909602E-2</c:v>
                </c:pt>
                <c:pt idx="12387">
                  <c:v>-3.2315450313035197E-2</c:v>
                </c:pt>
                <c:pt idx="12388">
                  <c:v>-3.2362676904692002E-2</c:v>
                </c:pt>
                <c:pt idx="12389">
                  <c:v>-3.22813322224344E-2</c:v>
                </c:pt>
                <c:pt idx="12390">
                  <c:v>-3.2279179072550797E-2</c:v>
                </c:pt>
                <c:pt idx="12391">
                  <c:v>-3.2408659656842399E-2</c:v>
                </c:pt>
                <c:pt idx="12392">
                  <c:v>-3.2344571663998102E-2</c:v>
                </c:pt>
                <c:pt idx="12393">
                  <c:v>-3.2300825609127101E-2</c:v>
                </c:pt>
                <c:pt idx="12394">
                  <c:v>-3.2442610245198102E-2</c:v>
                </c:pt>
                <c:pt idx="12395">
                  <c:v>-3.2379857555497403E-2</c:v>
                </c:pt>
                <c:pt idx="12396">
                  <c:v>-3.2318640131658499E-2</c:v>
                </c:pt>
                <c:pt idx="12397">
                  <c:v>-3.2492534393289502E-2</c:v>
                </c:pt>
                <c:pt idx="12398">
                  <c:v>-3.2431407928622098E-2</c:v>
                </c:pt>
                <c:pt idx="12399">
                  <c:v>-3.2390730901776403E-2</c:v>
                </c:pt>
                <c:pt idx="12400">
                  <c:v>-3.2295512840694998E-2</c:v>
                </c:pt>
                <c:pt idx="12401">
                  <c:v>-3.2263581796238797E-2</c:v>
                </c:pt>
                <c:pt idx="12402">
                  <c:v>-3.2272601917308498E-2</c:v>
                </c:pt>
                <c:pt idx="12403">
                  <c:v>-3.2328779721865403E-2</c:v>
                </c:pt>
                <c:pt idx="12404">
                  <c:v>-3.24305078441589E-2</c:v>
                </c:pt>
                <c:pt idx="12405">
                  <c:v>-3.2400272932136397E-2</c:v>
                </c:pt>
                <c:pt idx="12406">
                  <c:v>-3.2391589920735098E-2</c:v>
                </c:pt>
                <c:pt idx="12407">
                  <c:v>-3.2485250199291299E-2</c:v>
                </c:pt>
                <c:pt idx="12408">
                  <c:v>-3.2462752647309898E-2</c:v>
                </c:pt>
                <c:pt idx="12409">
                  <c:v>-3.2415344379842302E-2</c:v>
                </c:pt>
                <c:pt idx="12410">
                  <c:v>-3.2604638525905602E-2</c:v>
                </c:pt>
                <c:pt idx="12411">
                  <c:v>-3.2534239299517799E-2</c:v>
                </c:pt>
                <c:pt idx="12412">
                  <c:v>-3.2472014136146803E-2</c:v>
                </c:pt>
                <c:pt idx="12413">
                  <c:v>-3.2311373623088099E-2</c:v>
                </c:pt>
                <c:pt idx="12414">
                  <c:v>-3.2315008400473702E-2</c:v>
                </c:pt>
                <c:pt idx="12415">
                  <c:v>-3.2330800284398803E-2</c:v>
                </c:pt>
                <c:pt idx="12416">
                  <c:v>-3.2482781748209802E-2</c:v>
                </c:pt>
                <c:pt idx="12417">
                  <c:v>-3.2517421951827899E-2</c:v>
                </c:pt>
                <c:pt idx="12418">
                  <c:v>-3.2466321663520301E-2</c:v>
                </c:pt>
                <c:pt idx="12419">
                  <c:v>-3.2545718622404102E-2</c:v>
                </c:pt>
                <c:pt idx="12420">
                  <c:v>-3.2586510957157998E-2</c:v>
                </c:pt>
                <c:pt idx="12421">
                  <c:v>-3.2552976507873803E-2</c:v>
                </c:pt>
                <c:pt idx="12422">
                  <c:v>-3.2556152615117101E-2</c:v>
                </c:pt>
                <c:pt idx="12423">
                  <c:v>-3.2695284928195102E-2</c:v>
                </c:pt>
                <c:pt idx="12424">
                  <c:v>-3.2620686387720699E-2</c:v>
                </c:pt>
                <c:pt idx="12425">
                  <c:v>-3.2594949327176402E-2</c:v>
                </c:pt>
                <c:pt idx="12426">
                  <c:v>-3.2496626847811599E-2</c:v>
                </c:pt>
                <c:pt idx="12427">
                  <c:v>-3.2508839610575997E-2</c:v>
                </c:pt>
                <c:pt idx="12428">
                  <c:v>-3.24784854407578E-2</c:v>
                </c:pt>
                <c:pt idx="12429">
                  <c:v>-3.2693918920510101E-2</c:v>
                </c:pt>
                <c:pt idx="12430">
                  <c:v>-3.2659406958070201E-2</c:v>
                </c:pt>
                <c:pt idx="12431">
                  <c:v>-3.2631733532374203E-2</c:v>
                </c:pt>
                <c:pt idx="12432">
                  <c:v>-3.2708674727473401E-2</c:v>
                </c:pt>
                <c:pt idx="12433">
                  <c:v>-3.2689725514501403E-2</c:v>
                </c:pt>
                <c:pt idx="12434">
                  <c:v>-3.2660261650259301E-2</c:v>
                </c:pt>
                <c:pt idx="12435">
                  <c:v>-3.27119105495512E-2</c:v>
                </c:pt>
                <c:pt idx="12436">
                  <c:v>-3.2797939958982197E-2</c:v>
                </c:pt>
                <c:pt idx="12437">
                  <c:v>-3.2734648111121097E-2</c:v>
                </c:pt>
                <c:pt idx="12438">
                  <c:v>-3.2733018364524601E-2</c:v>
                </c:pt>
                <c:pt idx="12439">
                  <c:v>-3.2862939794237399E-2</c:v>
                </c:pt>
                <c:pt idx="12440">
                  <c:v>-3.2792087033158203E-2</c:v>
                </c:pt>
                <c:pt idx="12441">
                  <c:v>-3.2749731491397503E-2</c:v>
                </c:pt>
                <c:pt idx="12442">
                  <c:v>-3.2945669488981297E-2</c:v>
                </c:pt>
                <c:pt idx="12443">
                  <c:v>-3.2851287280209203E-2</c:v>
                </c:pt>
                <c:pt idx="12444">
                  <c:v>-3.28155481547584E-2</c:v>
                </c:pt>
                <c:pt idx="12445">
                  <c:v>-3.2934854631700199E-2</c:v>
                </c:pt>
                <c:pt idx="12446">
                  <c:v>-3.2855134156610198E-2</c:v>
                </c:pt>
                <c:pt idx="12447">
                  <c:v>-3.2846298097865601E-2</c:v>
                </c:pt>
                <c:pt idx="12448">
                  <c:v>-3.2942981769641097E-2</c:v>
                </c:pt>
                <c:pt idx="12449">
                  <c:v>-3.2957844319753099E-2</c:v>
                </c:pt>
                <c:pt idx="12450">
                  <c:v>-3.2893134843713298E-2</c:v>
                </c:pt>
                <c:pt idx="12451">
                  <c:v>-3.2839824542558398E-2</c:v>
                </c:pt>
                <c:pt idx="12452">
                  <c:v>-3.2783206435851801E-2</c:v>
                </c:pt>
                <c:pt idx="12453">
                  <c:v>-3.2780873851151998E-2</c:v>
                </c:pt>
                <c:pt idx="12454">
                  <c:v>-3.2792559427131503E-2</c:v>
                </c:pt>
                <c:pt idx="12455">
                  <c:v>-3.2977939447543299E-2</c:v>
                </c:pt>
                <c:pt idx="12456">
                  <c:v>-3.2895292330067397E-2</c:v>
                </c:pt>
                <c:pt idx="12457">
                  <c:v>-3.2876660009302901E-2</c:v>
                </c:pt>
                <c:pt idx="12458">
                  <c:v>-3.30109032608258E-2</c:v>
                </c:pt>
                <c:pt idx="12459">
                  <c:v>-3.2967571256449502E-2</c:v>
                </c:pt>
                <c:pt idx="12460">
                  <c:v>-3.2915509664841601E-2</c:v>
                </c:pt>
                <c:pt idx="12461">
                  <c:v>-3.3114515846439901E-2</c:v>
                </c:pt>
                <c:pt idx="12462">
                  <c:v>-3.3059990926024699E-2</c:v>
                </c:pt>
                <c:pt idx="12463">
                  <c:v>-3.3004913838036901E-2</c:v>
                </c:pt>
                <c:pt idx="12464">
                  <c:v>-3.3060864865547102E-2</c:v>
                </c:pt>
                <c:pt idx="12465">
                  <c:v>-3.30400543656044E-2</c:v>
                </c:pt>
                <c:pt idx="12466">
                  <c:v>-3.3006953628501E-2</c:v>
                </c:pt>
                <c:pt idx="12467">
                  <c:v>-3.3081107152004997E-2</c:v>
                </c:pt>
                <c:pt idx="12468">
                  <c:v>-3.31407411237402E-2</c:v>
                </c:pt>
                <c:pt idx="12469">
                  <c:v>-3.3074818958993897E-2</c:v>
                </c:pt>
                <c:pt idx="12470">
                  <c:v>-3.3065505869065703E-2</c:v>
                </c:pt>
                <c:pt idx="12471">
                  <c:v>-3.3172841099279697E-2</c:v>
                </c:pt>
                <c:pt idx="12472">
                  <c:v>-3.3114402970054302E-2</c:v>
                </c:pt>
                <c:pt idx="12473">
                  <c:v>-3.30543510851498E-2</c:v>
                </c:pt>
                <c:pt idx="12474">
                  <c:v>-3.3253846197798802E-2</c:v>
                </c:pt>
                <c:pt idx="12475">
                  <c:v>-3.3174801530549303E-2</c:v>
                </c:pt>
                <c:pt idx="12476">
                  <c:v>-3.3127791073639001E-2</c:v>
                </c:pt>
                <c:pt idx="12477">
                  <c:v>-3.30411200896681E-2</c:v>
                </c:pt>
                <c:pt idx="12478">
                  <c:v>-3.3022499827590403E-2</c:v>
                </c:pt>
                <c:pt idx="12479">
                  <c:v>-3.30445517999274E-2</c:v>
                </c:pt>
                <c:pt idx="12480">
                  <c:v>-3.3184118782325397E-2</c:v>
                </c:pt>
                <c:pt idx="12481">
                  <c:v>-3.3209803591792902E-2</c:v>
                </c:pt>
                <c:pt idx="12482">
                  <c:v>-3.3165049981713803E-2</c:v>
                </c:pt>
                <c:pt idx="12483">
                  <c:v>-3.3219769538845902E-2</c:v>
                </c:pt>
                <c:pt idx="12484">
                  <c:v>-3.3256714067344199E-2</c:v>
                </c:pt>
                <c:pt idx="12485">
                  <c:v>-3.3227447507669997E-2</c:v>
                </c:pt>
                <c:pt idx="12486">
                  <c:v>-3.3220202215792E-2</c:v>
                </c:pt>
                <c:pt idx="12487">
                  <c:v>-3.3382649892397899E-2</c:v>
                </c:pt>
                <c:pt idx="12488">
                  <c:v>-3.3308823466844197E-2</c:v>
                </c:pt>
                <c:pt idx="12489">
                  <c:v>-3.3260344062000603E-2</c:v>
                </c:pt>
                <c:pt idx="12490">
                  <c:v>-3.3425089767357898E-2</c:v>
                </c:pt>
                <c:pt idx="12491">
                  <c:v>-3.3351715809355198E-2</c:v>
                </c:pt>
                <c:pt idx="12492">
                  <c:v>-3.3324891274484597E-2</c:v>
                </c:pt>
                <c:pt idx="12493">
                  <c:v>-3.3487170090665902E-2</c:v>
                </c:pt>
                <c:pt idx="12494">
                  <c:v>-3.3431635306139303E-2</c:v>
                </c:pt>
                <c:pt idx="12495">
                  <c:v>-3.33729338114305E-2</c:v>
                </c:pt>
                <c:pt idx="12496">
                  <c:v>-3.3437059416125403E-2</c:v>
                </c:pt>
                <c:pt idx="12497">
                  <c:v>-3.3430533037365699E-2</c:v>
                </c:pt>
                <c:pt idx="12498">
                  <c:v>-3.3395043700390203E-2</c:v>
                </c:pt>
                <c:pt idx="12499">
                  <c:v>-3.3448799493877898E-2</c:v>
                </c:pt>
                <c:pt idx="12500">
                  <c:v>-3.3515602922610403E-2</c:v>
                </c:pt>
                <c:pt idx="12501">
                  <c:v>-3.34455793102581E-2</c:v>
                </c:pt>
                <c:pt idx="12502">
                  <c:v>-3.3406897331587901E-2</c:v>
                </c:pt>
                <c:pt idx="12503">
                  <c:v>-3.3325970725854803E-2</c:v>
                </c:pt>
                <c:pt idx="12504">
                  <c:v>-3.3323104114970303E-2</c:v>
                </c:pt>
                <c:pt idx="12505">
                  <c:v>-3.3327273044657602E-2</c:v>
                </c:pt>
                <c:pt idx="12506">
                  <c:v>-3.3562857900202803E-2</c:v>
                </c:pt>
                <c:pt idx="12507">
                  <c:v>-3.3481215068604797E-2</c:v>
                </c:pt>
                <c:pt idx="12508">
                  <c:v>-3.3453136003421098E-2</c:v>
                </c:pt>
                <c:pt idx="12509">
                  <c:v>-3.3580568851902998E-2</c:v>
                </c:pt>
                <c:pt idx="12510">
                  <c:v>-3.3522512569712899E-2</c:v>
                </c:pt>
                <c:pt idx="12511">
                  <c:v>-3.3506237009229702E-2</c:v>
                </c:pt>
                <c:pt idx="12512">
                  <c:v>-3.3632184000453001E-2</c:v>
                </c:pt>
                <c:pt idx="12513">
                  <c:v>-3.3637199929216897E-2</c:v>
                </c:pt>
                <c:pt idx="12514">
                  <c:v>-3.3566963849201201E-2</c:v>
                </c:pt>
                <c:pt idx="12515">
                  <c:v>-3.3580706328696801E-2</c:v>
                </c:pt>
                <c:pt idx="12516">
                  <c:v>-3.36136224116972E-2</c:v>
                </c:pt>
                <c:pt idx="12517">
                  <c:v>-3.3570079976925599E-2</c:v>
                </c:pt>
                <c:pt idx="12518">
                  <c:v>-3.3566028112545603E-2</c:v>
                </c:pt>
                <c:pt idx="12519">
                  <c:v>-3.3736694080289502E-2</c:v>
                </c:pt>
                <c:pt idx="12520">
                  <c:v>-3.3680718421237502E-2</c:v>
                </c:pt>
                <c:pt idx="12521">
                  <c:v>-3.3623084076680201E-2</c:v>
                </c:pt>
                <c:pt idx="12522">
                  <c:v>-3.3747631658722202E-2</c:v>
                </c:pt>
                <c:pt idx="12523">
                  <c:v>-3.3684735591472302E-2</c:v>
                </c:pt>
                <c:pt idx="12524">
                  <c:v>-3.3653009221292503E-2</c:v>
                </c:pt>
                <c:pt idx="12525">
                  <c:v>-3.3810190428541297E-2</c:v>
                </c:pt>
                <c:pt idx="12526">
                  <c:v>-3.3767347368781099E-2</c:v>
                </c:pt>
                <c:pt idx="12527">
                  <c:v>-3.3705894085966602E-2</c:v>
                </c:pt>
                <c:pt idx="12528">
                  <c:v>-3.3640354590412702E-2</c:v>
                </c:pt>
                <c:pt idx="12529">
                  <c:v>-3.3595852873986497E-2</c:v>
                </c:pt>
                <c:pt idx="12530">
                  <c:v>-3.3598045993130703E-2</c:v>
                </c:pt>
                <c:pt idx="12531">
                  <c:v>-3.3697975100949497E-2</c:v>
                </c:pt>
                <c:pt idx="12532">
                  <c:v>-3.3795449805135602E-2</c:v>
                </c:pt>
                <c:pt idx="12533">
                  <c:v>-3.3776968533250698E-2</c:v>
                </c:pt>
                <c:pt idx="12534">
                  <c:v>-3.3744231050756399E-2</c:v>
                </c:pt>
                <c:pt idx="12535">
                  <c:v>-3.3868535596411703E-2</c:v>
                </c:pt>
                <c:pt idx="12536">
                  <c:v>-3.3824905743434303E-2</c:v>
                </c:pt>
                <c:pt idx="12537">
                  <c:v>-3.3772771207926197E-2</c:v>
                </c:pt>
                <c:pt idx="12538">
                  <c:v>-3.39788758234741E-2</c:v>
                </c:pt>
                <c:pt idx="12539">
                  <c:v>-3.3909515923975703E-2</c:v>
                </c:pt>
                <c:pt idx="12540">
                  <c:v>-3.3870856879123702E-2</c:v>
                </c:pt>
                <c:pt idx="12541">
                  <c:v>-3.4016184751332501E-2</c:v>
                </c:pt>
                <c:pt idx="12542">
                  <c:v>-3.3949375802573498E-2</c:v>
                </c:pt>
                <c:pt idx="12543">
                  <c:v>-3.3917558573496799E-2</c:v>
                </c:pt>
                <c:pt idx="12544">
                  <c:v>-3.4014703230544202E-2</c:v>
                </c:pt>
                <c:pt idx="12545">
                  <c:v>-3.4027600069142197E-2</c:v>
                </c:pt>
                <c:pt idx="12546">
                  <c:v>-3.3949551337476097E-2</c:v>
                </c:pt>
                <c:pt idx="12547">
                  <c:v>-3.3996895450400001E-2</c:v>
                </c:pt>
                <c:pt idx="12548">
                  <c:v>-3.4023657576957203E-2</c:v>
                </c:pt>
                <c:pt idx="12549">
                  <c:v>-3.3978947777844298E-2</c:v>
                </c:pt>
                <c:pt idx="12550">
                  <c:v>-3.3976234689665298E-2</c:v>
                </c:pt>
                <c:pt idx="12551">
                  <c:v>-3.4143536768776003E-2</c:v>
                </c:pt>
                <c:pt idx="12552">
                  <c:v>-3.4061868733260801E-2</c:v>
                </c:pt>
                <c:pt idx="12553">
                  <c:v>-3.40267967743179E-2</c:v>
                </c:pt>
                <c:pt idx="12554">
                  <c:v>-3.3943069060720997E-2</c:v>
                </c:pt>
                <c:pt idx="12555">
                  <c:v>-3.3926124461383197E-2</c:v>
                </c:pt>
                <c:pt idx="12556">
                  <c:v>-3.3923253960286601E-2</c:v>
                </c:pt>
                <c:pt idx="12557">
                  <c:v>-3.4114495472749598E-2</c:v>
                </c:pt>
                <c:pt idx="12558">
                  <c:v>-3.40759802493266E-2</c:v>
                </c:pt>
                <c:pt idx="12559">
                  <c:v>-3.40455843931219E-2</c:v>
                </c:pt>
                <c:pt idx="12560">
                  <c:v>-3.4138812179056302E-2</c:v>
                </c:pt>
                <c:pt idx="12561">
                  <c:v>-3.4155770825843E-2</c:v>
                </c:pt>
                <c:pt idx="12562">
                  <c:v>-3.4117822021168302E-2</c:v>
                </c:pt>
                <c:pt idx="12563">
                  <c:v>-3.4162014305669099E-2</c:v>
                </c:pt>
                <c:pt idx="12564">
                  <c:v>-3.4250411059474503E-2</c:v>
                </c:pt>
                <c:pt idx="12565">
                  <c:v>-3.4200562697757599E-2</c:v>
                </c:pt>
                <c:pt idx="12566">
                  <c:v>-3.41694687667769E-2</c:v>
                </c:pt>
                <c:pt idx="12567">
                  <c:v>-3.42503602344853E-2</c:v>
                </c:pt>
                <c:pt idx="12568">
                  <c:v>-3.41976628891036E-2</c:v>
                </c:pt>
                <c:pt idx="12569">
                  <c:v>-3.4184356559611197E-2</c:v>
                </c:pt>
                <c:pt idx="12570">
                  <c:v>-3.4355315661135498E-2</c:v>
                </c:pt>
                <c:pt idx="12571">
                  <c:v>-3.4299977958047199E-2</c:v>
                </c:pt>
                <c:pt idx="12572">
                  <c:v>-3.42459217742241E-2</c:v>
                </c:pt>
                <c:pt idx="12573">
                  <c:v>-3.4359204417948097E-2</c:v>
                </c:pt>
                <c:pt idx="12574">
                  <c:v>-3.4299467011199597E-2</c:v>
                </c:pt>
                <c:pt idx="12575">
                  <c:v>-3.4267972533005599E-2</c:v>
                </c:pt>
                <c:pt idx="12576">
                  <c:v>-3.4379351410771898E-2</c:v>
                </c:pt>
                <c:pt idx="12577">
                  <c:v>-3.4373294178436903E-2</c:v>
                </c:pt>
                <c:pt idx="12578">
                  <c:v>-3.4330342806518699E-2</c:v>
                </c:pt>
                <c:pt idx="12579">
                  <c:v>-3.4274819627483799E-2</c:v>
                </c:pt>
                <c:pt idx="12580">
                  <c:v>-3.4223486921594701E-2</c:v>
                </c:pt>
                <c:pt idx="12581">
                  <c:v>-3.4212316027454497E-2</c:v>
                </c:pt>
                <c:pt idx="12582">
                  <c:v>-3.4238421620102502E-2</c:v>
                </c:pt>
                <c:pt idx="12583">
                  <c:v>-3.4426168334903098E-2</c:v>
                </c:pt>
                <c:pt idx="12584">
                  <c:v>-3.4376520459773102E-2</c:v>
                </c:pt>
                <c:pt idx="12585">
                  <c:v>-3.4333471393135001E-2</c:v>
                </c:pt>
                <c:pt idx="12586">
                  <c:v>-3.4480598347727202E-2</c:v>
                </c:pt>
                <c:pt idx="12587">
                  <c:v>-3.4433752715510101E-2</c:v>
                </c:pt>
                <c:pt idx="12588">
                  <c:v>-3.4390297960878002E-2</c:v>
                </c:pt>
                <c:pt idx="12589">
                  <c:v>-3.4583709484043802E-2</c:v>
                </c:pt>
                <c:pt idx="12590">
                  <c:v>-3.45332801710658E-2</c:v>
                </c:pt>
                <c:pt idx="12591">
                  <c:v>-3.4486172196920899E-2</c:v>
                </c:pt>
                <c:pt idx="12592">
                  <c:v>-3.4575034951558302E-2</c:v>
                </c:pt>
                <c:pt idx="12593">
                  <c:v>-3.4580179693875897E-2</c:v>
                </c:pt>
                <c:pt idx="12594">
                  <c:v>-3.45201944486083E-2</c:v>
                </c:pt>
                <c:pt idx="12595">
                  <c:v>-3.4570614302841203E-2</c:v>
                </c:pt>
                <c:pt idx="12596">
                  <c:v>-3.4656283348643499E-2</c:v>
                </c:pt>
                <c:pt idx="12597">
                  <c:v>-3.4591158075879001E-2</c:v>
                </c:pt>
                <c:pt idx="12598">
                  <c:v>-3.4574853741408701E-2</c:v>
                </c:pt>
                <c:pt idx="12599">
                  <c:v>-3.4680325081959999E-2</c:v>
                </c:pt>
                <c:pt idx="12600">
                  <c:v>-3.4617935355830402E-2</c:v>
                </c:pt>
                <c:pt idx="12601">
                  <c:v>-3.4582002524985098E-2</c:v>
                </c:pt>
                <c:pt idx="12602">
                  <c:v>-3.4788971184752798E-2</c:v>
                </c:pt>
                <c:pt idx="12603">
                  <c:v>-3.4712497077028601E-2</c:v>
                </c:pt>
                <c:pt idx="12604">
                  <c:v>-3.4656240342883497E-2</c:v>
                </c:pt>
                <c:pt idx="12605">
                  <c:v>-3.4570250281831201E-2</c:v>
                </c:pt>
                <c:pt idx="12606">
                  <c:v>-3.4552644501673002E-2</c:v>
                </c:pt>
                <c:pt idx="12607">
                  <c:v>-3.4555804711999302E-2</c:v>
                </c:pt>
                <c:pt idx="12608">
                  <c:v>-3.4686911618337E-2</c:v>
                </c:pt>
                <c:pt idx="12609">
                  <c:v>-3.4710794755179901E-2</c:v>
                </c:pt>
                <c:pt idx="12610">
                  <c:v>-3.46730510160949E-2</c:v>
                </c:pt>
                <c:pt idx="12611">
                  <c:v>-3.4703082007278403E-2</c:v>
                </c:pt>
                <c:pt idx="12612">
                  <c:v>-3.47843922306008E-2</c:v>
                </c:pt>
                <c:pt idx="12613">
                  <c:v>-3.4739451987358297E-2</c:v>
                </c:pt>
                <c:pt idx="12614">
                  <c:v>-3.4735485319591398E-2</c:v>
                </c:pt>
                <c:pt idx="12615">
                  <c:v>-3.4895037417300101E-2</c:v>
                </c:pt>
                <c:pt idx="12616">
                  <c:v>-3.48233608431959E-2</c:v>
                </c:pt>
                <c:pt idx="12617">
                  <c:v>-3.4782752501390103E-2</c:v>
                </c:pt>
                <c:pt idx="12618">
                  <c:v>-3.4819595855272702E-2</c:v>
                </c:pt>
                <c:pt idx="12619">
                  <c:v>-3.4793215997827698E-2</c:v>
                </c:pt>
                <c:pt idx="12620">
                  <c:v>-3.4754420941074698E-2</c:v>
                </c:pt>
                <c:pt idx="12621">
                  <c:v>-3.4955319880585298E-2</c:v>
                </c:pt>
                <c:pt idx="12622">
                  <c:v>-3.4922110333961101E-2</c:v>
                </c:pt>
                <c:pt idx="12623">
                  <c:v>-3.4867868438595899E-2</c:v>
                </c:pt>
                <c:pt idx="12624">
                  <c:v>-3.4933864352448503E-2</c:v>
                </c:pt>
                <c:pt idx="12625">
                  <c:v>-3.4934856482626397E-2</c:v>
                </c:pt>
                <c:pt idx="12626">
                  <c:v>-3.4902976234055402E-2</c:v>
                </c:pt>
                <c:pt idx="12627">
                  <c:v>-3.4958480823315999E-2</c:v>
                </c:pt>
                <c:pt idx="12628">
                  <c:v>-3.5032537805230399E-2</c:v>
                </c:pt>
                <c:pt idx="12629">
                  <c:v>-3.4995552384999101E-2</c:v>
                </c:pt>
                <c:pt idx="12630">
                  <c:v>-3.4939583410331397E-2</c:v>
                </c:pt>
                <c:pt idx="12631">
                  <c:v>-3.4860783489897802E-2</c:v>
                </c:pt>
                <c:pt idx="12632">
                  <c:v>-3.4858358170216402E-2</c:v>
                </c:pt>
                <c:pt idx="12633">
                  <c:v>-3.4870687804262501E-2</c:v>
                </c:pt>
                <c:pt idx="12634">
                  <c:v>-3.5091024784681603E-2</c:v>
                </c:pt>
                <c:pt idx="12635">
                  <c:v>-3.5032133474790797E-2</c:v>
                </c:pt>
                <c:pt idx="12636">
                  <c:v>-3.4988018926621102E-2</c:v>
                </c:pt>
                <c:pt idx="12637">
                  <c:v>-3.5105436681381497E-2</c:v>
                </c:pt>
                <c:pt idx="12638">
                  <c:v>-3.5069432808086297E-2</c:v>
                </c:pt>
                <c:pt idx="12639">
                  <c:v>-3.5057798774990503E-2</c:v>
                </c:pt>
                <c:pt idx="12640">
                  <c:v>-3.51612047428108E-2</c:v>
                </c:pt>
                <c:pt idx="12641">
                  <c:v>-3.5172489025474797E-2</c:v>
                </c:pt>
                <c:pt idx="12642">
                  <c:v>-3.5133802118556101E-2</c:v>
                </c:pt>
                <c:pt idx="12643">
                  <c:v>-3.5188343463232803E-2</c:v>
                </c:pt>
                <c:pt idx="12644">
                  <c:v>-3.5235256267090599E-2</c:v>
                </c:pt>
                <c:pt idx="12645">
                  <c:v>-3.5178516370554698E-2</c:v>
                </c:pt>
                <c:pt idx="12646">
                  <c:v>-3.5191052457472803E-2</c:v>
                </c:pt>
                <c:pt idx="12647">
                  <c:v>-3.5309794552934697E-2</c:v>
                </c:pt>
                <c:pt idx="12648">
                  <c:v>-3.5257908564138601E-2</c:v>
                </c:pt>
                <c:pt idx="12649">
                  <c:v>-3.5224302390512698E-2</c:v>
                </c:pt>
                <c:pt idx="12650">
                  <c:v>-3.5318664168395603E-2</c:v>
                </c:pt>
                <c:pt idx="12651">
                  <c:v>-3.5268924965445599E-2</c:v>
                </c:pt>
                <c:pt idx="12652">
                  <c:v>-3.5234243017233297E-2</c:v>
                </c:pt>
                <c:pt idx="12653">
                  <c:v>-3.54119192634244E-2</c:v>
                </c:pt>
                <c:pt idx="12654">
                  <c:v>-3.5359838482690899E-2</c:v>
                </c:pt>
                <c:pt idx="12655">
                  <c:v>-3.53154774638825E-2</c:v>
                </c:pt>
                <c:pt idx="12656">
                  <c:v>-3.5231693453776303E-2</c:v>
                </c:pt>
                <c:pt idx="12657">
                  <c:v>-3.5180988217083098E-2</c:v>
                </c:pt>
                <c:pt idx="12658">
                  <c:v>-3.5194664174923701E-2</c:v>
                </c:pt>
                <c:pt idx="12659">
                  <c:v>-3.5296301425357002E-2</c:v>
                </c:pt>
                <c:pt idx="12660">
                  <c:v>-3.5359918624938702E-2</c:v>
                </c:pt>
                <c:pt idx="12661">
                  <c:v>-3.53458489407786E-2</c:v>
                </c:pt>
                <c:pt idx="12662">
                  <c:v>-3.5341392727180697E-2</c:v>
                </c:pt>
                <c:pt idx="12663">
                  <c:v>-3.5438874134949103E-2</c:v>
                </c:pt>
                <c:pt idx="12664">
                  <c:v>-3.5390758372765597E-2</c:v>
                </c:pt>
                <c:pt idx="12665">
                  <c:v>-3.5375382634810999E-2</c:v>
                </c:pt>
                <c:pt idx="12666">
                  <c:v>-3.5560009418986599E-2</c:v>
                </c:pt>
                <c:pt idx="12667">
                  <c:v>-3.5478560923365897E-2</c:v>
                </c:pt>
                <c:pt idx="12668">
                  <c:v>-3.5461626723796699E-2</c:v>
                </c:pt>
                <c:pt idx="12669">
                  <c:v>-3.5532210478171102E-2</c:v>
                </c:pt>
                <c:pt idx="12670">
                  <c:v>-3.5476033643741703E-2</c:v>
                </c:pt>
                <c:pt idx="12671">
                  <c:v>-3.54583163183027E-2</c:v>
                </c:pt>
                <c:pt idx="12672">
                  <c:v>-3.5577039806715602E-2</c:v>
                </c:pt>
                <c:pt idx="12673">
                  <c:v>-3.5607409110525699E-2</c:v>
                </c:pt>
                <c:pt idx="12674">
                  <c:v>-3.55582987055338E-2</c:v>
                </c:pt>
                <c:pt idx="12675">
                  <c:v>-3.5580757365096298E-2</c:v>
                </c:pt>
                <c:pt idx="12676">
                  <c:v>-3.5643525916384498E-2</c:v>
                </c:pt>
                <c:pt idx="12677">
                  <c:v>-3.55977975026084E-2</c:v>
                </c:pt>
                <c:pt idx="12678">
                  <c:v>-3.5570256014276699E-2</c:v>
                </c:pt>
                <c:pt idx="12679">
                  <c:v>-3.5722113942028899E-2</c:v>
                </c:pt>
                <c:pt idx="12680">
                  <c:v>-3.5642984894125901E-2</c:v>
                </c:pt>
                <c:pt idx="12681">
                  <c:v>-3.5606163113729099E-2</c:v>
                </c:pt>
                <c:pt idx="12682">
                  <c:v>-3.5517558107027399E-2</c:v>
                </c:pt>
                <c:pt idx="12683">
                  <c:v>-3.5527239831243201E-2</c:v>
                </c:pt>
                <c:pt idx="12684">
                  <c:v>-3.5512551107676697E-2</c:v>
                </c:pt>
                <c:pt idx="12685">
                  <c:v>-3.5718285148808003E-2</c:v>
                </c:pt>
                <c:pt idx="12686">
                  <c:v>-3.5686571209225797E-2</c:v>
                </c:pt>
                <c:pt idx="12687">
                  <c:v>-3.5650365200126599E-2</c:v>
                </c:pt>
                <c:pt idx="12688">
                  <c:v>-3.57535287524419E-2</c:v>
                </c:pt>
                <c:pt idx="12689">
                  <c:v>-3.5755746435218803E-2</c:v>
                </c:pt>
                <c:pt idx="12690">
                  <c:v>-3.57307393181448E-2</c:v>
                </c:pt>
                <c:pt idx="12691">
                  <c:v>-3.5795553713493702E-2</c:v>
                </c:pt>
                <c:pt idx="12692">
                  <c:v>-3.58634149112428E-2</c:v>
                </c:pt>
                <c:pt idx="12693">
                  <c:v>-3.5822666415090999E-2</c:v>
                </c:pt>
                <c:pt idx="12694">
                  <c:v>-3.5822426454008703E-2</c:v>
                </c:pt>
                <c:pt idx="12695">
                  <c:v>-3.5932741564465603E-2</c:v>
                </c:pt>
                <c:pt idx="12696">
                  <c:v>-3.5853094382522099E-2</c:v>
                </c:pt>
                <c:pt idx="12697">
                  <c:v>-3.5825162679733E-2</c:v>
                </c:pt>
                <c:pt idx="12698">
                  <c:v>-3.6011339582425098E-2</c:v>
                </c:pt>
                <c:pt idx="12699">
                  <c:v>-3.5936812724685199E-2</c:v>
                </c:pt>
                <c:pt idx="12700">
                  <c:v>-3.5896807608272199E-2</c:v>
                </c:pt>
                <c:pt idx="12701">
                  <c:v>-3.6006100873540399E-2</c:v>
                </c:pt>
                <c:pt idx="12702">
                  <c:v>-3.5969641399181698E-2</c:v>
                </c:pt>
                <c:pt idx="12703">
                  <c:v>-3.5931379039538899E-2</c:v>
                </c:pt>
                <c:pt idx="12704">
                  <c:v>-3.60476142571617E-2</c:v>
                </c:pt>
                <c:pt idx="12705">
                  <c:v>-3.6038780138672601E-2</c:v>
                </c:pt>
                <c:pt idx="12706">
                  <c:v>-3.5998811178918302E-2</c:v>
                </c:pt>
                <c:pt idx="12707">
                  <c:v>-3.59360955966017E-2</c:v>
                </c:pt>
                <c:pt idx="12708">
                  <c:v>-3.5887977923266402E-2</c:v>
                </c:pt>
                <c:pt idx="12709">
                  <c:v>-3.5887067390528202E-2</c:v>
                </c:pt>
                <c:pt idx="12710">
                  <c:v>-3.5914662672439597E-2</c:v>
                </c:pt>
                <c:pt idx="12711">
                  <c:v>-3.60692677786573E-2</c:v>
                </c:pt>
                <c:pt idx="12712">
                  <c:v>-3.6046774621354499E-2</c:v>
                </c:pt>
                <c:pt idx="12713">
                  <c:v>-3.6000586861822101E-2</c:v>
                </c:pt>
                <c:pt idx="12714">
                  <c:v>-3.6161966835303899E-2</c:v>
                </c:pt>
                <c:pt idx="12715">
                  <c:v>-3.6096799856750197E-2</c:v>
                </c:pt>
                <c:pt idx="12716">
                  <c:v>-3.6050976060020397E-2</c:v>
                </c:pt>
                <c:pt idx="12717">
                  <c:v>-3.6230900373387498E-2</c:v>
                </c:pt>
                <c:pt idx="12718">
                  <c:v>-3.6207378492690699E-2</c:v>
                </c:pt>
                <c:pt idx="12719">
                  <c:v>-3.6147087055724197E-2</c:v>
                </c:pt>
                <c:pt idx="12720">
                  <c:v>-3.6197058866188597E-2</c:v>
                </c:pt>
                <c:pt idx="12721">
                  <c:v>-3.6202230316121201E-2</c:v>
                </c:pt>
                <c:pt idx="12722">
                  <c:v>-3.6160728700148602E-2</c:v>
                </c:pt>
                <c:pt idx="12723">
                  <c:v>-3.62280012341216E-2</c:v>
                </c:pt>
                <c:pt idx="12724">
                  <c:v>-3.6289202679957597E-2</c:v>
                </c:pt>
                <c:pt idx="12725">
                  <c:v>-3.6240452454270197E-2</c:v>
                </c:pt>
                <c:pt idx="12726">
                  <c:v>-3.62184694968163E-2</c:v>
                </c:pt>
                <c:pt idx="12727">
                  <c:v>-3.6334142195604199E-2</c:v>
                </c:pt>
                <c:pt idx="12728">
                  <c:v>-3.6271866973644797E-2</c:v>
                </c:pt>
                <c:pt idx="12729">
                  <c:v>-3.6229929382291901E-2</c:v>
                </c:pt>
                <c:pt idx="12730">
                  <c:v>-3.6443267250433599E-2</c:v>
                </c:pt>
                <c:pt idx="12731">
                  <c:v>-3.6354270142813401E-2</c:v>
                </c:pt>
                <c:pt idx="12732">
                  <c:v>-3.6312874289241799E-2</c:v>
                </c:pt>
                <c:pt idx="12733">
                  <c:v>-3.6226398975578299E-2</c:v>
                </c:pt>
                <c:pt idx="12734">
                  <c:v>-3.6217358357869003E-2</c:v>
                </c:pt>
                <c:pt idx="12735">
                  <c:v>-3.6210182026326303E-2</c:v>
                </c:pt>
                <c:pt idx="12736">
                  <c:v>-3.6375417500191E-2</c:v>
                </c:pt>
                <c:pt idx="12737">
                  <c:v>-3.6383651019761001E-2</c:v>
                </c:pt>
                <c:pt idx="12738">
                  <c:v>-3.6355015521015298E-2</c:v>
                </c:pt>
                <c:pt idx="12739">
                  <c:v>-3.6408405178614503E-2</c:v>
                </c:pt>
                <c:pt idx="12740">
                  <c:v>-3.6437132085362998E-2</c:v>
                </c:pt>
                <c:pt idx="12741">
                  <c:v>-3.6430409692305599E-2</c:v>
                </c:pt>
                <c:pt idx="12742">
                  <c:v>-3.6417425629527697E-2</c:v>
                </c:pt>
                <c:pt idx="12743">
                  <c:v>-3.6577610919872897E-2</c:v>
                </c:pt>
                <c:pt idx="12744">
                  <c:v>-3.6526565148960903E-2</c:v>
                </c:pt>
                <c:pt idx="12745">
                  <c:v>-3.6468813826407702E-2</c:v>
                </c:pt>
                <c:pt idx="12746">
                  <c:v>-3.6635499360272598E-2</c:v>
                </c:pt>
                <c:pt idx="12747">
                  <c:v>-3.6568232249313298E-2</c:v>
                </c:pt>
                <c:pt idx="12748">
                  <c:v>-3.6523676972137702E-2</c:v>
                </c:pt>
                <c:pt idx="12749">
                  <c:v>-3.6689450236735699E-2</c:v>
                </c:pt>
                <c:pt idx="12750">
                  <c:v>-3.66410540106396E-2</c:v>
                </c:pt>
                <c:pt idx="12751">
                  <c:v>-3.66002613833794E-2</c:v>
                </c:pt>
                <c:pt idx="12752">
                  <c:v>-3.66702404474685E-2</c:v>
                </c:pt>
                <c:pt idx="12753">
                  <c:v>-3.66759853883801E-2</c:v>
                </c:pt>
                <c:pt idx="12754">
                  <c:v>-3.6631709410964101E-2</c:v>
                </c:pt>
                <c:pt idx="12755">
                  <c:v>-3.6676201726853201E-2</c:v>
                </c:pt>
                <c:pt idx="12756">
                  <c:v>-3.6761934936900199E-2</c:v>
                </c:pt>
                <c:pt idx="12757">
                  <c:v>-3.6693547862038801E-2</c:v>
                </c:pt>
                <c:pt idx="12758">
                  <c:v>-3.6657210895403601E-2</c:v>
                </c:pt>
                <c:pt idx="12759">
                  <c:v>-3.6565996192317998E-2</c:v>
                </c:pt>
                <c:pt idx="12760">
                  <c:v>-3.6574047737910099E-2</c:v>
                </c:pt>
                <c:pt idx="12761">
                  <c:v>-3.6565136067414003E-2</c:v>
                </c:pt>
                <c:pt idx="12762">
                  <c:v>-3.6756321166952502E-2</c:v>
                </c:pt>
                <c:pt idx="12763">
                  <c:v>-3.67100904113613E-2</c:v>
                </c:pt>
                <c:pt idx="12764">
                  <c:v>-3.6696587359377399E-2</c:v>
                </c:pt>
                <c:pt idx="12765">
                  <c:v>-3.6810115561820601E-2</c:v>
                </c:pt>
                <c:pt idx="12766">
                  <c:v>-3.67817891043766E-2</c:v>
                </c:pt>
                <c:pt idx="12767">
                  <c:v>-3.6745198924715297E-2</c:v>
                </c:pt>
                <c:pt idx="12768">
                  <c:v>-3.6888531554722999E-2</c:v>
                </c:pt>
                <c:pt idx="12769">
                  <c:v>-3.6903664188381799E-2</c:v>
                </c:pt>
                <c:pt idx="12770">
                  <c:v>-3.68545581295621E-2</c:v>
                </c:pt>
                <c:pt idx="12771">
                  <c:v>-3.6874435677115402E-2</c:v>
                </c:pt>
                <c:pt idx="12772">
                  <c:v>-3.6904298865313899E-2</c:v>
                </c:pt>
                <c:pt idx="12773">
                  <c:v>-3.6870022275252302E-2</c:v>
                </c:pt>
                <c:pt idx="12774">
                  <c:v>-3.6858714825939498E-2</c:v>
                </c:pt>
                <c:pt idx="12775">
                  <c:v>-3.70229175314307E-2</c:v>
                </c:pt>
                <c:pt idx="12776">
                  <c:v>-3.6969758376168602E-2</c:v>
                </c:pt>
                <c:pt idx="12777">
                  <c:v>-3.69233740202616E-2</c:v>
                </c:pt>
                <c:pt idx="12778">
                  <c:v>-3.7038435383389398E-2</c:v>
                </c:pt>
                <c:pt idx="12779">
                  <c:v>-3.7006620463216698E-2</c:v>
                </c:pt>
                <c:pt idx="12780">
                  <c:v>-3.6955113503305902E-2</c:v>
                </c:pt>
                <c:pt idx="12781">
                  <c:v>-3.7111503159394398E-2</c:v>
                </c:pt>
                <c:pt idx="12782">
                  <c:v>-3.7070620737116103E-2</c:v>
                </c:pt>
                <c:pt idx="12783">
                  <c:v>-3.7025813614794303E-2</c:v>
                </c:pt>
                <c:pt idx="12784">
                  <c:v>-3.6953714746303601E-2</c:v>
                </c:pt>
                <c:pt idx="12785">
                  <c:v>-3.6926348154800802E-2</c:v>
                </c:pt>
                <c:pt idx="12786">
                  <c:v>-3.69203896046537E-2</c:v>
                </c:pt>
                <c:pt idx="12787">
                  <c:v>-3.7020606423295598E-2</c:v>
                </c:pt>
                <c:pt idx="12788">
                  <c:v>-3.7124994444845599E-2</c:v>
                </c:pt>
                <c:pt idx="12789">
                  <c:v>-3.7068936352928503E-2</c:v>
                </c:pt>
                <c:pt idx="12790">
                  <c:v>-3.7071547888141702E-2</c:v>
                </c:pt>
                <c:pt idx="12791">
                  <c:v>-3.7177997456941198E-2</c:v>
                </c:pt>
                <c:pt idx="12792">
                  <c:v>-3.7148992579507899E-2</c:v>
                </c:pt>
                <c:pt idx="12793">
                  <c:v>-3.7117574703491502E-2</c:v>
                </c:pt>
                <c:pt idx="12794">
                  <c:v>-3.7292666684758502E-2</c:v>
                </c:pt>
                <c:pt idx="12795">
                  <c:v>-3.7231948061768598E-2</c:v>
                </c:pt>
                <c:pt idx="12796">
                  <c:v>-3.71912544845448E-2</c:v>
                </c:pt>
                <c:pt idx="12797">
                  <c:v>-3.7328359777651199E-2</c:v>
                </c:pt>
                <c:pt idx="12798">
                  <c:v>-3.7279301788658001E-2</c:v>
                </c:pt>
                <c:pt idx="12799">
                  <c:v>-3.7245695382201301E-2</c:v>
                </c:pt>
                <c:pt idx="12800">
                  <c:v>-3.7346235301811297E-2</c:v>
                </c:pt>
                <c:pt idx="12801">
                  <c:v>-3.7367265914023499E-2</c:v>
                </c:pt>
                <c:pt idx="12802">
                  <c:v>-3.7298817769624203E-2</c:v>
                </c:pt>
                <c:pt idx="12803">
                  <c:v>-3.7324230400069297E-2</c:v>
                </c:pt>
                <c:pt idx="12804">
                  <c:v>-3.7384658683246599E-2</c:v>
                </c:pt>
                <c:pt idx="12805">
                  <c:v>-3.7349175661802098E-2</c:v>
                </c:pt>
                <c:pt idx="12806">
                  <c:v>-3.7341199116781298E-2</c:v>
                </c:pt>
                <c:pt idx="12807">
                  <c:v>-3.7494089997683999E-2</c:v>
                </c:pt>
                <c:pt idx="12808">
                  <c:v>-3.7423484328125298E-2</c:v>
                </c:pt>
                <c:pt idx="12809">
                  <c:v>-3.7388640067850698E-2</c:v>
                </c:pt>
                <c:pt idx="12810">
                  <c:v>-3.7274296172351298E-2</c:v>
                </c:pt>
                <c:pt idx="12811">
                  <c:v>-3.7300784946031097E-2</c:v>
                </c:pt>
                <c:pt idx="12812">
                  <c:v>-3.7286993581801799E-2</c:v>
                </c:pt>
                <c:pt idx="12813">
                  <c:v>-3.7491642840905101E-2</c:v>
                </c:pt>
                <c:pt idx="12814">
                  <c:v>-3.7447045547499599E-2</c:v>
                </c:pt>
                <c:pt idx="12815">
                  <c:v>-3.7421398679725798E-2</c:v>
                </c:pt>
                <c:pt idx="12816">
                  <c:v>-3.7515099393204E-2</c:v>
                </c:pt>
                <c:pt idx="12817">
                  <c:v>-3.7510658856869203E-2</c:v>
                </c:pt>
                <c:pt idx="12818">
                  <c:v>-3.7482440384337803E-2</c:v>
                </c:pt>
                <c:pt idx="12819">
                  <c:v>-3.7555835394111101E-2</c:v>
                </c:pt>
                <c:pt idx="12820">
                  <c:v>-3.7621729502764698E-2</c:v>
                </c:pt>
                <c:pt idx="12821">
                  <c:v>-3.7566322144509098E-2</c:v>
                </c:pt>
                <c:pt idx="12822">
                  <c:v>-3.7534130038693603E-2</c:v>
                </c:pt>
                <c:pt idx="12823">
                  <c:v>-3.7604146074348498E-2</c:v>
                </c:pt>
                <c:pt idx="12824">
                  <c:v>-3.7554658949375097E-2</c:v>
                </c:pt>
                <c:pt idx="12825">
                  <c:v>-3.7536465000205903E-2</c:v>
                </c:pt>
                <c:pt idx="12826">
                  <c:v>-3.7758532736915901E-2</c:v>
                </c:pt>
                <c:pt idx="12827">
                  <c:v>-3.76836393940417E-2</c:v>
                </c:pt>
                <c:pt idx="12828">
                  <c:v>-3.7637781943582499E-2</c:v>
                </c:pt>
                <c:pt idx="12829">
                  <c:v>-3.7756410922156702E-2</c:v>
                </c:pt>
                <c:pt idx="12830">
                  <c:v>-3.7719030796627903E-2</c:v>
                </c:pt>
                <c:pt idx="12831">
                  <c:v>-3.7690132633239601E-2</c:v>
                </c:pt>
                <c:pt idx="12832">
                  <c:v>-3.7809553517339202E-2</c:v>
                </c:pt>
                <c:pt idx="12833">
                  <c:v>-3.7805732591853498E-2</c:v>
                </c:pt>
                <c:pt idx="12834">
                  <c:v>-3.7762340604482802E-2</c:v>
                </c:pt>
                <c:pt idx="12835">
                  <c:v>-3.7701670245345098E-2</c:v>
                </c:pt>
                <c:pt idx="12836">
                  <c:v>-3.7657093547750202E-2</c:v>
                </c:pt>
                <c:pt idx="12837">
                  <c:v>-3.7648269440114297E-2</c:v>
                </c:pt>
                <c:pt idx="12838">
                  <c:v>-3.76816645956599E-2</c:v>
                </c:pt>
                <c:pt idx="12839">
                  <c:v>-3.7853222097847097E-2</c:v>
                </c:pt>
                <c:pt idx="12840">
                  <c:v>-3.7802144787257498E-2</c:v>
                </c:pt>
                <c:pt idx="12841">
                  <c:v>-3.77809528108402E-2</c:v>
                </c:pt>
                <c:pt idx="12842">
                  <c:v>-3.79221397064003E-2</c:v>
                </c:pt>
                <c:pt idx="12843">
                  <c:v>-3.7859171900587803E-2</c:v>
                </c:pt>
                <c:pt idx="12844">
                  <c:v>-3.7837936727252601E-2</c:v>
                </c:pt>
                <c:pt idx="12845">
                  <c:v>-3.7998054933268403E-2</c:v>
                </c:pt>
                <c:pt idx="12846">
                  <c:v>-3.7942600155171501E-2</c:v>
                </c:pt>
                <c:pt idx="12847">
                  <c:v>-3.7917601400598203E-2</c:v>
                </c:pt>
                <c:pt idx="12848">
                  <c:v>-3.8014304426421099E-2</c:v>
                </c:pt>
                <c:pt idx="12849">
                  <c:v>-3.80082197079901E-2</c:v>
                </c:pt>
                <c:pt idx="12850">
                  <c:v>-3.7965300124293798E-2</c:v>
                </c:pt>
                <c:pt idx="12851">
                  <c:v>-3.8029194838600303E-2</c:v>
                </c:pt>
                <c:pt idx="12852">
                  <c:v>-3.8109189423266597E-2</c:v>
                </c:pt>
                <c:pt idx="12853">
                  <c:v>-3.8055041145222901E-2</c:v>
                </c:pt>
                <c:pt idx="12854">
                  <c:v>-3.8025491686615398E-2</c:v>
                </c:pt>
                <c:pt idx="12855">
                  <c:v>-3.8129957858473201E-2</c:v>
                </c:pt>
                <c:pt idx="12856">
                  <c:v>-3.8070288962141201E-2</c:v>
                </c:pt>
                <c:pt idx="12857">
                  <c:v>-3.8038596685510101E-2</c:v>
                </c:pt>
                <c:pt idx="12858">
                  <c:v>-3.8246280649521597E-2</c:v>
                </c:pt>
                <c:pt idx="12859">
                  <c:v>-3.8161301054060501E-2</c:v>
                </c:pt>
                <c:pt idx="12860">
                  <c:v>-3.8116890772168198E-2</c:v>
                </c:pt>
                <c:pt idx="12861">
                  <c:v>-3.8056453020544702E-2</c:v>
                </c:pt>
                <c:pt idx="12862">
                  <c:v>-3.8021018020420398E-2</c:v>
                </c:pt>
                <c:pt idx="12863">
                  <c:v>-3.8016880959427297E-2</c:v>
                </c:pt>
                <c:pt idx="12864">
                  <c:v>-3.8162722019478602E-2</c:v>
                </c:pt>
                <c:pt idx="12865">
                  <c:v>-3.8201483868761099E-2</c:v>
                </c:pt>
                <c:pt idx="12866">
                  <c:v>-3.8157161829682699E-2</c:v>
                </c:pt>
                <c:pt idx="12867">
                  <c:v>-3.8209241766405E-2</c:v>
                </c:pt>
                <c:pt idx="12868">
                  <c:v>-3.8253247834897301E-2</c:v>
                </c:pt>
                <c:pt idx="12869">
                  <c:v>-3.8218866315825502E-2</c:v>
                </c:pt>
                <c:pt idx="12870">
                  <c:v>-3.8226396534203802E-2</c:v>
                </c:pt>
                <c:pt idx="12871">
                  <c:v>-3.8395962309247501E-2</c:v>
                </c:pt>
                <c:pt idx="12872">
                  <c:v>-3.83370009173329E-2</c:v>
                </c:pt>
                <c:pt idx="12873">
                  <c:v>-3.8298714585835003E-2</c:v>
                </c:pt>
                <c:pt idx="12874">
                  <c:v>-3.8383875566069099E-2</c:v>
                </c:pt>
                <c:pt idx="12875">
                  <c:v>-3.8342194195138402E-2</c:v>
                </c:pt>
                <c:pt idx="12876">
                  <c:v>-3.83208668305694E-2</c:v>
                </c:pt>
                <c:pt idx="12877">
                  <c:v>-3.8483193813590298E-2</c:v>
                </c:pt>
                <c:pt idx="12878">
                  <c:v>-3.8439591454031599E-2</c:v>
                </c:pt>
                <c:pt idx="12879">
                  <c:v>-3.8375074509531197E-2</c:v>
                </c:pt>
                <c:pt idx="12880">
                  <c:v>-3.8458523272614398E-2</c:v>
                </c:pt>
                <c:pt idx="12881">
                  <c:v>-3.8468707682720003E-2</c:v>
                </c:pt>
                <c:pt idx="12882">
                  <c:v>-3.8425358953342398E-2</c:v>
                </c:pt>
                <c:pt idx="12883">
                  <c:v>-3.8505707751028302E-2</c:v>
                </c:pt>
                <c:pt idx="12884">
                  <c:v>-3.8575142214540302E-2</c:v>
                </c:pt>
                <c:pt idx="12885">
                  <c:v>-3.8535818903862103E-2</c:v>
                </c:pt>
                <c:pt idx="12886">
                  <c:v>-3.8452285807579797E-2</c:v>
                </c:pt>
                <c:pt idx="12887">
                  <c:v>-3.8373080014328702E-2</c:v>
                </c:pt>
                <c:pt idx="12888">
                  <c:v>-3.8387530537598899E-2</c:v>
                </c:pt>
                <c:pt idx="12889">
                  <c:v>-3.8389910813668097E-2</c:v>
                </c:pt>
                <c:pt idx="12890">
                  <c:v>-3.8585682097903397E-2</c:v>
                </c:pt>
                <c:pt idx="12891">
                  <c:v>-3.8561955092795697E-2</c:v>
                </c:pt>
                <c:pt idx="12892">
                  <c:v>-3.8516309206866002E-2</c:v>
                </c:pt>
                <c:pt idx="12893">
                  <c:v>-3.8646397452491203E-2</c:v>
                </c:pt>
                <c:pt idx="12894">
                  <c:v>-3.8625796370821801E-2</c:v>
                </c:pt>
                <c:pt idx="12895">
                  <c:v>-3.8555434778875998E-2</c:v>
                </c:pt>
                <c:pt idx="12896">
                  <c:v>-3.86939524420691E-2</c:v>
                </c:pt>
                <c:pt idx="12897">
                  <c:v>-3.87150229459318E-2</c:v>
                </c:pt>
                <c:pt idx="12898">
                  <c:v>-3.8679685783184502E-2</c:v>
                </c:pt>
                <c:pt idx="12899">
                  <c:v>-3.8730806574070201E-2</c:v>
                </c:pt>
                <c:pt idx="12900">
                  <c:v>-3.8786726945545497E-2</c:v>
                </c:pt>
                <c:pt idx="12901">
                  <c:v>-3.87340929009952E-2</c:v>
                </c:pt>
                <c:pt idx="12902">
                  <c:v>-3.8719457506279802E-2</c:v>
                </c:pt>
                <c:pt idx="12903">
                  <c:v>-3.88736813620199E-2</c:v>
                </c:pt>
                <c:pt idx="12904">
                  <c:v>-3.8821499135034902E-2</c:v>
                </c:pt>
                <c:pt idx="12905">
                  <c:v>-3.8769410496267198E-2</c:v>
                </c:pt>
                <c:pt idx="12906">
                  <c:v>-3.8912377882903998E-2</c:v>
                </c:pt>
                <c:pt idx="12907">
                  <c:v>-3.8842819553489401E-2</c:v>
                </c:pt>
                <c:pt idx="12908">
                  <c:v>-3.8773556579447498E-2</c:v>
                </c:pt>
                <c:pt idx="12909">
                  <c:v>-3.8969652280987498E-2</c:v>
                </c:pt>
                <c:pt idx="12910">
                  <c:v>-3.8923299396022501E-2</c:v>
                </c:pt>
                <c:pt idx="12911">
                  <c:v>-3.8878882953819402E-2</c:v>
                </c:pt>
                <c:pt idx="12912">
                  <c:v>-3.8802652154117899E-2</c:v>
                </c:pt>
                <c:pt idx="12913">
                  <c:v>-3.8772128997758698E-2</c:v>
                </c:pt>
                <c:pt idx="12914">
                  <c:v>-3.8773513893829603E-2</c:v>
                </c:pt>
                <c:pt idx="12915">
                  <c:v>-3.8859770041502303E-2</c:v>
                </c:pt>
                <c:pt idx="12916">
                  <c:v>-3.8958203125124102E-2</c:v>
                </c:pt>
                <c:pt idx="12917">
                  <c:v>-3.8937934557907297E-2</c:v>
                </c:pt>
                <c:pt idx="12918">
                  <c:v>-3.8928129622945402E-2</c:v>
                </c:pt>
                <c:pt idx="12919">
                  <c:v>-3.9049697302592397E-2</c:v>
                </c:pt>
                <c:pt idx="12920">
                  <c:v>-3.8996190686399798E-2</c:v>
                </c:pt>
                <c:pt idx="12921">
                  <c:v>-3.89649525653415E-2</c:v>
                </c:pt>
                <c:pt idx="12922">
                  <c:v>-3.9141096698585898E-2</c:v>
                </c:pt>
                <c:pt idx="12923">
                  <c:v>-3.9075837587006501E-2</c:v>
                </c:pt>
                <c:pt idx="12924">
                  <c:v>-3.9050919207511497E-2</c:v>
                </c:pt>
                <c:pt idx="12925">
                  <c:v>-3.9105817462162198E-2</c:v>
                </c:pt>
                <c:pt idx="12926">
                  <c:v>-3.9062119942779201E-2</c:v>
                </c:pt>
                <c:pt idx="12927">
                  <c:v>-3.90399480723621E-2</c:v>
                </c:pt>
                <c:pt idx="12928">
                  <c:v>-3.91820364457088E-2</c:v>
                </c:pt>
                <c:pt idx="12929">
                  <c:v>-3.9190455155524599E-2</c:v>
                </c:pt>
                <c:pt idx="12930">
                  <c:v>-3.9152237518768097E-2</c:v>
                </c:pt>
                <c:pt idx="12931">
                  <c:v>-3.9181794602579097E-2</c:v>
                </c:pt>
                <c:pt idx="12932">
                  <c:v>-3.9239626727066997E-2</c:v>
                </c:pt>
                <c:pt idx="12933">
                  <c:v>-3.9190164650790303E-2</c:v>
                </c:pt>
                <c:pt idx="12934">
                  <c:v>-3.9182051618505902E-2</c:v>
                </c:pt>
                <c:pt idx="12935">
                  <c:v>-3.9338563200241497E-2</c:v>
                </c:pt>
                <c:pt idx="12936">
                  <c:v>-3.9287500151355403E-2</c:v>
                </c:pt>
                <c:pt idx="12937">
                  <c:v>-3.9249769819434698E-2</c:v>
                </c:pt>
                <c:pt idx="12938">
                  <c:v>-3.91549103563495E-2</c:v>
                </c:pt>
                <c:pt idx="12939">
                  <c:v>-3.9156268991064301E-2</c:v>
                </c:pt>
                <c:pt idx="12940">
                  <c:v>-3.9162966480944299E-2</c:v>
                </c:pt>
                <c:pt idx="12941">
                  <c:v>-3.9312739089971599E-2</c:v>
                </c:pt>
                <c:pt idx="12942">
                  <c:v>-3.93050232475314E-2</c:v>
                </c:pt>
                <c:pt idx="12943">
                  <c:v>-3.9279307805649602E-2</c:v>
                </c:pt>
                <c:pt idx="12944">
                  <c:v>-3.9361145428802702E-2</c:v>
                </c:pt>
                <c:pt idx="12945">
                  <c:v>-3.9373979538624503E-2</c:v>
                </c:pt>
                <c:pt idx="12946">
                  <c:v>-3.9331993670202903E-2</c:v>
                </c:pt>
                <c:pt idx="12947">
                  <c:v>-3.9403428818331997E-2</c:v>
                </c:pt>
                <c:pt idx="12948">
                  <c:v>-3.9482360278876999E-2</c:v>
                </c:pt>
                <c:pt idx="12949">
                  <c:v>-3.9447451427501098E-2</c:v>
                </c:pt>
                <c:pt idx="12950">
                  <c:v>-3.9431528489027701E-2</c:v>
                </c:pt>
                <c:pt idx="12951">
                  <c:v>-3.9547659825378501E-2</c:v>
                </c:pt>
                <c:pt idx="12952">
                  <c:v>-3.9495975846269502E-2</c:v>
                </c:pt>
                <c:pt idx="12953">
                  <c:v>-3.9454850892070702E-2</c:v>
                </c:pt>
                <c:pt idx="12954">
                  <c:v>-3.9649763144552798E-2</c:v>
                </c:pt>
                <c:pt idx="12955">
                  <c:v>-3.9578354936869203E-2</c:v>
                </c:pt>
                <c:pt idx="12956">
                  <c:v>-3.9525489196724703E-2</c:v>
                </c:pt>
                <c:pt idx="12957">
                  <c:v>-3.9646357356104903E-2</c:v>
                </c:pt>
                <c:pt idx="12958">
                  <c:v>-3.9608654711628402E-2</c:v>
                </c:pt>
                <c:pt idx="12959">
                  <c:v>-3.9577458257554099E-2</c:v>
                </c:pt>
                <c:pt idx="12960">
                  <c:v>-3.9705607118472999E-2</c:v>
                </c:pt>
                <c:pt idx="12961">
                  <c:v>-3.9689655949283802E-2</c:v>
                </c:pt>
                <c:pt idx="12962">
                  <c:v>-3.9642808532031899E-2</c:v>
                </c:pt>
                <c:pt idx="12963">
                  <c:v>-3.9585839850284799E-2</c:v>
                </c:pt>
                <c:pt idx="12964">
                  <c:v>-3.9534700539661599E-2</c:v>
                </c:pt>
                <c:pt idx="12965">
                  <c:v>-3.9529985243765102E-2</c:v>
                </c:pt>
                <c:pt idx="12966">
                  <c:v>-3.9575527199000697E-2</c:v>
                </c:pt>
                <c:pt idx="12967">
                  <c:v>-3.9739552050984103E-2</c:v>
                </c:pt>
                <c:pt idx="12968">
                  <c:v>-3.9687105726140301E-2</c:v>
                </c:pt>
                <c:pt idx="12969">
                  <c:v>-3.96557851151252E-2</c:v>
                </c:pt>
                <c:pt idx="12970">
                  <c:v>-3.9809047341501903E-2</c:v>
                </c:pt>
                <c:pt idx="12971">
                  <c:v>-3.97418453649152E-2</c:v>
                </c:pt>
                <c:pt idx="12972">
                  <c:v>-3.9704914815956699E-2</c:v>
                </c:pt>
                <c:pt idx="12973">
                  <c:v>-3.9897516622052799E-2</c:v>
                </c:pt>
                <c:pt idx="12974">
                  <c:v>-3.9851085370173601E-2</c:v>
                </c:pt>
                <c:pt idx="12975">
                  <c:v>-3.9810177093992399E-2</c:v>
                </c:pt>
                <c:pt idx="12976">
                  <c:v>-3.9857297767108897E-2</c:v>
                </c:pt>
                <c:pt idx="12977">
                  <c:v>-3.9858448687785597E-2</c:v>
                </c:pt>
                <c:pt idx="12978">
                  <c:v>-3.9810745637320601E-2</c:v>
                </c:pt>
                <c:pt idx="12979">
                  <c:v>-3.98809243633877E-2</c:v>
                </c:pt>
                <c:pt idx="12980">
                  <c:v>-3.9987434526362199E-2</c:v>
                </c:pt>
                <c:pt idx="12981">
                  <c:v>-3.9924722795452297E-2</c:v>
                </c:pt>
                <c:pt idx="12982">
                  <c:v>-3.9932607333563998E-2</c:v>
                </c:pt>
                <c:pt idx="12983">
                  <c:v>-4.0025826262232403E-2</c:v>
                </c:pt>
                <c:pt idx="12984">
                  <c:v>-3.9970233706602097E-2</c:v>
                </c:pt>
                <c:pt idx="12985">
                  <c:v>-3.9932210551341898E-2</c:v>
                </c:pt>
                <c:pt idx="12986">
                  <c:v>-4.0109656925778898E-2</c:v>
                </c:pt>
                <c:pt idx="12987">
                  <c:v>-4.0039700611183997E-2</c:v>
                </c:pt>
                <c:pt idx="12988">
                  <c:v>-4.0002851698469899E-2</c:v>
                </c:pt>
                <c:pt idx="12989">
                  <c:v>-3.9924524763288602E-2</c:v>
                </c:pt>
                <c:pt idx="12990">
                  <c:v>-3.9903224213048802E-2</c:v>
                </c:pt>
                <c:pt idx="12991">
                  <c:v>-3.99150254961569E-2</c:v>
                </c:pt>
                <c:pt idx="12992">
                  <c:v>-4.0058002428850097E-2</c:v>
                </c:pt>
                <c:pt idx="12993">
                  <c:v>-4.0098277221356199E-2</c:v>
                </c:pt>
                <c:pt idx="12994">
                  <c:v>-4.0049441729284201E-2</c:v>
                </c:pt>
                <c:pt idx="12995">
                  <c:v>-4.0095176055721299E-2</c:v>
                </c:pt>
                <c:pt idx="12996">
                  <c:v>-4.0161796823174299E-2</c:v>
                </c:pt>
                <c:pt idx="12997">
                  <c:v>-4.0110286836667501E-2</c:v>
                </c:pt>
                <c:pt idx="12998">
                  <c:v>-4.0100113733311203E-2</c:v>
                </c:pt>
                <c:pt idx="12999">
                  <c:v>-4.0274068266929301E-2</c:v>
                </c:pt>
                <c:pt idx="13000">
                  <c:v>-4.0223194742187197E-2</c:v>
                </c:pt>
                <c:pt idx="13001">
                  <c:v>-4.0168591677987302E-2</c:v>
                </c:pt>
                <c:pt idx="13002">
                  <c:v>-4.0354367801531503E-2</c:v>
                </c:pt>
                <c:pt idx="13003">
                  <c:v>-4.0258442090513699E-2</c:v>
                </c:pt>
                <c:pt idx="13004">
                  <c:v>-4.0232914645457599E-2</c:v>
                </c:pt>
                <c:pt idx="13005">
                  <c:v>-4.0399954266225301E-2</c:v>
                </c:pt>
                <c:pt idx="13006">
                  <c:v>-4.0360330225666902E-2</c:v>
                </c:pt>
                <c:pt idx="13007">
                  <c:v>-4.0308342761515202E-2</c:v>
                </c:pt>
                <c:pt idx="13008">
                  <c:v>-4.0394766760679601E-2</c:v>
                </c:pt>
                <c:pt idx="13009">
                  <c:v>-4.0390513167949497E-2</c:v>
                </c:pt>
                <c:pt idx="13010">
                  <c:v>-4.0352112885254102E-2</c:v>
                </c:pt>
                <c:pt idx="13011">
                  <c:v>-4.03994754791102E-2</c:v>
                </c:pt>
                <c:pt idx="13012">
                  <c:v>-4.0503766475012602E-2</c:v>
                </c:pt>
                <c:pt idx="13013">
                  <c:v>-4.0434315461122E-2</c:v>
                </c:pt>
                <c:pt idx="13014">
                  <c:v>-4.0387467869247101E-2</c:v>
                </c:pt>
                <c:pt idx="13015">
                  <c:v>-4.0318839290800199E-2</c:v>
                </c:pt>
                <c:pt idx="13016">
                  <c:v>-4.0313261454381598E-2</c:v>
                </c:pt>
                <c:pt idx="13017">
                  <c:v>-4.0306494425749302E-2</c:v>
                </c:pt>
                <c:pt idx="13018">
                  <c:v>-4.0535550651839003E-2</c:v>
                </c:pt>
                <c:pt idx="13019">
                  <c:v>-4.0475896084293098E-2</c:v>
                </c:pt>
                <c:pt idx="13020">
                  <c:v>-4.0453724417602401E-2</c:v>
                </c:pt>
                <c:pt idx="13021">
                  <c:v>-4.0576421034832701E-2</c:v>
                </c:pt>
                <c:pt idx="13022">
                  <c:v>-4.0533181192586198E-2</c:v>
                </c:pt>
                <c:pt idx="13023">
                  <c:v>-4.0508566957820902E-2</c:v>
                </c:pt>
                <c:pt idx="13024">
                  <c:v>-4.0637593464149802E-2</c:v>
                </c:pt>
                <c:pt idx="13025">
                  <c:v>-4.0654662171921999E-2</c:v>
                </c:pt>
                <c:pt idx="13026">
                  <c:v>-4.0611256195310003E-2</c:v>
                </c:pt>
                <c:pt idx="13027">
                  <c:v>-4.0591990022221497E-2</c:v>
                </c:pt>
                <c:pt idx="13028">
                  <c:v>-4.0592417770919098E-2</c:v>
                </c:pt>
                <c:pt idx="13029">
                  <c:v>-4.0576724917627899E-2</c:v>
                </c:pt>
                <c:pt idx="13030">
                  <c:v>-4.0589315254086003E-2</c:v>
                </c:pt>
                <c:pt idx="13031">
                  <c:v>-4.0746216604020398E-2</c:v>
                </c:pt>
                <c:pt idx="13032">
                  <c:v>-4.0692333481274497E-2</c:v>
                </c:pt>
                <c:pt idx="13033">
                  <c:v>-4.0664373984327498E-2</c:v>
                </c:pt>
                <c:pt idx="13034">
                  <c:v>-4.0823742359255698E-2</c:v>
                </c:pt>
                <c:pt idx="13035">
                  <c:v>-4.0754198552652499E-2</c:v>
                </c:pt>
                <c:pt idx="13036">
                  <c:v>-4.0701197014034997E-2</c:v>
                </c:pt>
                <c:pt idx="13037">
                  <c:v>-4.0888518939027403E-2</c:v>
                </c:pt>
                <c:pt idx="13038">
                  <c:v>-4.0855499644142902E-2</c:v>
                </c:pt>
                <c:pt idx="13039">
                  <c:v>-4.0806377772241699E-2</c:v>
                </c:pt>
                <c:pt idx="13040">
                  <c:v>-4.0727784333285E-2</c:v>
                </c:pt>
                <c:pt idx="13041">
                  <c:v>-4.0709033627839099E-2</c:v>
                </c:pt>
                <c:pt idx="13042">
                  <c:v>-4.0717857589091501E-2</c:v>
                </c:pt>
                <c:pt idx="13043">
                  <c:v>-4.0807391254929798E-2</c:v>
                </c:pt>
                <c:pt idx="13044">
                  <c:v>-4.0909044852014603E-2</c:v>
                </c:pt>
                <c:pt idx="13045">
                  <c:v>-4.0860190153277097E-2</c:v>
                </c:pt>
                <c:pt idx="13046">
                  <c:v>-4.0860689022035102E-2</c:v>
                </c:pt>
                <c:pt idx="13047">
                  <c:v>-4.09563974375107E-2</c:v>
                </c:pt>
                <c:pt idx="13048">
                  <c:v>-4.0912973411140599E-2</c:v>
                </c:pt>
                <c:pt idx="13049">
                  <c:v>-4.0875110134320498E-2</c:v>
                </c:pt>
                <c:pt idx="13050">
                  <c:v>-4.1080571497635297E-2</c:v>
                </c:pt>
                <c:pt idx="13051">
                  <c:v>-4.1005726670846197E-2</c:v>
                </c:pt>
                <c:pt idx="13052">
                  <c:v>-4.0974240885892098E-2</c:v>
                </c:pt>
                <c:pt idx="13053">
                  <c:v>-4.1121838080774402E-2</c:v>
                </c:pt>
                <c:pt idx="13054">
                  <c:v>-4.10633913124911E-2</c:v>
                </c:pt>
                <c:pt idx="13055">
                  <c:v>-4.1030023984300598E-2</c:v>
                </c:pt>
                <c:pt idx="13056">
                  <c:v>-4.1166876772573899E-2</c:v>
                </c:pt>
                <c:pt idx="13057">
                  <c:v>-4.1163197893183602E-2</c:v>
                </c:pt>
                <c:pt idx="13058">
                  <c:v>-4.1123091524544401E-2</c:v>
                </c:pt>
                <c:pt idx="13059">
                  <c:v>-4.1156403380834101E-2</c:v>
                </c:pt>
                <c:pt idx="13060">
                  <c:v>-4.1198526150159002E-2</c:v>
                </c:pt>
                <c:pt idx="13061">
                  <c:v>-4.1164212103467199E-2</c:v>
                </c:pt>
                <c:pt idx="13062">
                  <c:v>-4.1140025006219001E-2</c:v>
                </c:pt>
                <c:pt idx="13063">
                  <c:v>-4.1296684144375199E-2</c:v>
                </c:pt>
                <c:pt idx="13064">
                  <c:v>-4.1233416190759001E-2</c:v>
                </c:pt>
                <c:pt idx="13065">
                  <c:v>-4.1202322880659802E-2</c:v>
                </c:pt>
                <c:pt idx="13066">
                  <c:v>-4.1106388574310801E-2</c:v>
                </c:pt>
                <c:pt idx="13067">
                  <c:v>-4.1096716915490099E-2</c:v>
                </c:pt>
                <c:pt idx="13068">
                  <c:v>-4.1098594161060903E-2</c:v>
                </c:pt>
                <c:pt idx="13069">
                  <c:v>-4.1311724945747599E-2</c:v>
                </c:pt>
                <c:pt idx="13070">
                  <c:v>-4.1264057363150398E-2</c:v>
                </c:pt>
                <c:pt idx="13071">
                  <c:v>-4.1249917111902797E-2</c:v>
                </c:pt>
                <c:pt idx="13072">
                  <c:v>-4.1347545038054899E-2</c:v>
                </c:pt>
                <c:pt idx="13073">
                  <c:v>-4.1354089393280502E-2</c:v>
                </c:pt>
                <c:pt idx="13074">
                  <c:v>-4.1325592290377203E-2</c:v>
                </c:pt>
                <c:pt idx="13075">
                  <c:v>-4.1379608728069103E-2</c:v>
                </c:pt>
                <c:pt idx="13076">
                  <c:v>-4.1459370763429197E-2</c:v>
                </c:pt>
                <c:pt idx="13077">
                  <c:v>-4.1429976593159799E-2</c:v>
                </c:pt>
                <c:pt idx="13078">
                  <c:v>-4.1399508714675903E-2</c:v>
                </c:pt>
                <c:pt idx="13079">
                  <c:v>-4.1466400163092901E-2</c:v>
                </c:pt>
                <c:pt idx="13080">
                  <c:v>-4.1405084649644E-2</c:v>
                </c:pt>
                <c:pt idx="13081">
                  <c:v>-4.1411580013421698E-2</c:v>
                </c:pt>
                <c:pt idx="13082">
                  <c:v>-4.1603028551132099E-2</c:v>
                </c:pt>
                <c:pt idx="13083">
                  <c:v>-4.1543469841902603E-2</c:v>
                </c:pt>
                <c:pt idx="13084">
                  <c:v>-4.1472435026662403E-2</c:v>
                </c:pt>
                <c:pt idx="13085">
                  <c:v>-4.1601472291707298E-2</c:v>
                </c:pt>
                <c:pt idx="13086">
                  <c:v>-4.1565347773333497E-2</c:v>
                </c:pt>
                <c:pt idx="13087">
                  <c:v>-4.1530761945371697E-2</c:v>
                </c:pt>
                <c:pt idx="13088">
                  <c:v>-4.1655952925793903E-2</c:v>
                </c:pt>
                <c:pt idx="13089">
                  <c:v>-4.1705367494917801E-2</c:v>
                </c:pt>
                <c:pt idx="13090">
                  <c:v>-4.1617535597955203E-2</c:v>
                </c:pt>
                <c:pt idx="13091">
                  <c:v>-4.15514938649722E-2</c:v>
                </c:pt>
                <c:pt idx="13092">
                  <c:v>-4.1511265124427203E-2</c:v>
                </c:pt>
                <c:pt idx="13093">
                  <c:v>-4.1504740229962998E-2</c:v>
                </c:pt>
                <c:pt idx="13094">
                  <c:v>-4.1554570198058999E-2</c:v>
                </c:pt>
                <c:pt idx="13095">
                  <c:v>-4.1713736408079502E-2</c:v>
                </c:pt>
                <c:pt idx="13096">
                  <c:v>-4.1669699605942398E-2</c:v>
                </c:pt>
                <c:pt idx="13097">
                  <c:v>-4.1657381564921901E-2</c:v>
                </c:pt>
                <c:pt idx="13098">
                  <c:v>-4.1798226863645198E-2</c:v>
                </c:pt>
                <c:pt idx="13099">
                  <c:v>-4.1793614575274703E-2</c:v>
                </c:pt>
                <c:pt idx="13100">
                  <c:v>-4.1751950360158302E-2</c:v>
                </c:pt>
                <c:pt idx="13101">
                  <c:v>-4.1918977120431397E-2</c:v>
                </c:pt>
                <c:pt idx="13102">
                  <c:v>-4.1878093090657702E-2</c:v>
                </c:pt>
                <c:pt idx="13103">
                  <c:v>-4.1825711309987398E-2</c:v>
                </c:pt>
                <c:pt idx="13104">
                  <c:v>-4.1919630670842402E-2</c:v>
                </c:pt>
                <c:pt idx="13105">
                  <c:v>-4.1888442327035598E-2</c:v>
                </c:pt>
                <c:pt idx="13106">
                  <c:v>-4.1825808051119698E-2</c:v>
                </c:pt>
                <c:pt idx="13107">
                  <c:v>-4.1907824139343602E-2</c:v>
                </c:pt>
                <c:pt idx="13108">
                  <c:v>-4.19849905301816E-2</c:v>
                </c:pt>
                <c:pt idx="13109">
                  <c:v>-4.1921849207331698E-2</c:v>
                </c:pt>
                <c:pt idx="13110">
                  <c:v>-4.1928283870220101E-2</c:v>
                </c:pt>
                <c:pt idx="13111">
                  <c:v>-4.2023477037825302E-2</c:v>
                </c:pt>
                <c:pt idx="13112">
                  <c:v>-4.1968357710478202E-2</c:v>
                </c:pt>
                <c:pt idx="13113">
                  <c:v>-4.1944765476121797E-2</c:v>
                </c:pt>
                <c:pt idx="13114">
                  <c:v>-4.2151716334046699E-2</c:v>
                </c:pt>
                <c:pt idx="13115">
                  <c:v>-4.2090818014306398E-2</c:v>
                </c:pt>
                <c:pt idx="13116">
                  <c:v>-4.2082250874955297E-2</c:v>
                </c:pt>
                <c:pt idx="13117">
                  <c:v>-4.19770520723734E-2</c:v>
                </c:pt>
                <c:pt idx="13118">
                  <c:v>-4.1933356881296902E-2</c:v>
                </c:pt>
                <c:pt idx="13119">
                  <c:v>-4.1952747376247802E-2</c:v>
                </c:pt>
                <c:pt idx="13120">
                  <c:v>-4.20696985480997E-2</c:v>
                </c:pt>
                <c:pt idx="13121">
                  <c:v>-4.2105590002999502E-2</c:v>
                </c:pt>
                <c:pt idx="13122">
                  <c:v>-4.2058173722276999E-2</c:v>
                </c:pt>
                <c:pt idx="13123">
                  <c:v>-4.21170455326016E-2</c:v>
                </c:pt>
                <c:pt idx="13124">
                  <c:v>-4.2166451952653103E-2</c:v>
                </c:pt>
                <c:pt idx="13125">
                  <c:v>-4.2138997387761903E-2</c:v>
                </c:pt>
                <c:pt idx="13126">
                  <c:v>-4.2157528223469902E-2</c:v>
                </c:pt>
                <c:pt idx="13127">
                  <c:v>-4.2306763226709697E-2</c:v>
                </c:pt>
                <c:pt idx="13128">
                  <c:v>-4.2266060908635397E-2</c:v>
                </c:pt>
                <c:pt idx="13129">
                  <c:v>-4.2196933170392498E-2</c:v>
                </c:pt>
                <c:pt idx="13130">
                  <c:v>-4.2328449431806997E-2</c:v>
                </c:pt>
                <c:pt idx="13131">
                  <c:v>-4.2273901296236302E-2</c:v>
                </c:pt>
                <c:pt idx="13132">
                  <c:v>-4.22394837951287E-2</c:v>
                </c:pt>
                <c:pt idx="13133">
                  <c:v>-4.2376686236821101E-2</c:v>
                </c:pt>
                <c:pt idx="13134">
                  <c:v>-4.2398537790480403E-2</c:v>
                </c:pt>
                <c:pt idx="13135">
                  <c:v>-4.2349294565307602E-2</c:v>
                </c:pt>
                <c:pt idx="13136">
                  <c:v>-4.2427993660870203E-2</c:v>
                </c:pt>
                <c:pt idx="13137">
                  <c:v>-4.2407949552095203E-2</c:v>
                </c:pt>
                <c:pt idx="13138">
                  <c:v>-4.2367927759187199E-2</c:v>
                </c:pt>
                <c:pt idx="13139">
                  <c:v>-4.2444207676453599E-2</c:v>
                </c:pt>
                <c:pt idx="13140">
                  <c:v>-4.2532127205049501E-2</c:v>
                </c:pt>
                <c:pt idx="13141">
                  <c:v>-4.2472999368328601E-2</c:v>
                </c:pt>
                <c:pt idx="13142">
                  <c:v>-4.2429421921648697E-2</c:v>
                </c:pt>
                <c:pt idx="13143">
                  <c:v>-4.2357805582772301E-2</c:v>
                </c:pt>
                <c:pt idx="13144">
                  <c:v>-4.2369396125044E-2</c:v>
                </c:pt>
                <c:pt idx="13145">
                  <c:v>-4.2356337527356597E-2</c:v>
                </c:pt>
                <c:pt idx="13146">
                  <c:v>-4.2572268391571397E-2</c:v>
                </c:pt>
                <c:pt idx="13147">
                  <c:v>-4.2517305642832001E-2</c:v>
                </c:pt>
                <c:pt idx="13148">
                  <c:v>-4.25064828111014E-2</c:v>
                </c:pt>
                <c:pt idx="13149">
                  <c:v>-4.2621419085965701E-2</c:v>
                </c:pt>
                <c:pt idx="13150">
                  <c:v>-4.25915374362376E-2</c:v>
                </c:pt>
                <c:pt idx="13151">
                  <c:v>-4.2554456130019597E-2</c:v>
                </c:pt>
                <c:pt idx="13152">
                  <c:v>-4.2669844699695703E-2</c:v>
                </c:pt>
                <c:pt idx="13153">
                  <c:v>-4.2710024026910903E-2</c:v>
                </c:pt>
                <c:pt idx="13154">
                  <c:v>-4.2675624466889203E-2</c:v>
                </c:pt>
                <c:pt idx="13155">
                  <c:v>-4.2723775491686697E-2</c:v>
                </c:pt>
                <c:pt idx="13156">
                  <c:v>-4.2788339080289103E-2</c:v>
                </c:pt>
                <c:pt idx="13157">
                  <c:v>-4.2729443511537603E-2</c:v>
                </c:pt>
                <c:pt idx="13158">
                  <c:v>-4.2732217261800598E-2</c:v>
                </c:pt>
                <c:pt idx="13159">
                  <c:v>-4.2873442920002502E-2</c:v>
                </c:pt>
                <c:pt idx="13160">
                  <c:v>-4.2814657363730198E-2</c:v>
                </c:pt>
                <c:pt idx="13161">
                  <c:v>-4.2801257601240698E-2</c:v>
                </c:pt>
                <c:pt idx="13162">
                  <c:v>-4.2899237024054598E-2</c:v>
                </c:pt>
                <c:pt idx="13163">
                  <c:v>-4.2839802132220897E-2</c:v>
                </c:pt>
                <c:pt idx="13164">
                  <c:v>-4.2804275940094803E-2</c:v>
                </c:pt>
                <c:pt idx="13165">
                  <c:v>-4.2970199904327003E-2</c:v>
                </c:pt>
                <c:pt idx="13166">
                  <c:v>-4.2923361635378798E-2</c:v>
                </c:pt>
                <c:pt idx="13167">
                  <c:v>-4.2902254577105302E-2</c:v>
                </c:pt>
                <c:pt idx="13168">
                  <c:v>-4.2827747277139498E-2</c:v>
                </c:pt>
                <c:pt idx="13169">
                  <c:v>-4.2786076703729699E-2</c:v>
                </c:pt>
                <c:pt idx="13170">
                  <c:v>-4.2800952690110299E-2</c:v>
                </c:pt>
                <c:pt idx="13171">
                  <c:v>-4.2878490795071E-2</c:v>
                </c:pt>
                <c:pt idx="13172">
                  <c:v>-4.2975772938613398E-2</c:v>
                </c:pt>
                <c:pt idx="13173">
                  <c:v>-4.2949213141885698E-2</c:v>
                </c:pt>
                <c:pt idx="13174">
                  <c:v>-4.2956349934684203E-2</c:v>
                </c:pt>
                <c:pt idx="13175">
                  <c:v>-4.3048893373149197E-2</c:v>
                </c:pt>
                <c:pt idx="13176">
                  <c:v>-4.30193103966304E-2</c:v>
                </c:pt>
                <c:pt idx="13177">
                  <c:v>-4.29727353233222E-2</c:v>
                </c:pt>
                <c:pt idx="13178">
                  <c:v>-4.3170988714943397E-2</c:v>
                </c:pt>
                <c:pt idx="13179">
                  <c:v>-4.3113922098806802E-2</c:v>
                </c:pt>
                <c:pt idx="13180">
                  <c:v>-4.3080045773725401E-2</c:v>
                </c:pt>
                <c:pt idx="13181">
                  <c:v>-4.3154324957868098E-2</c:v>
                </c:pt>
                <c:pt idx="13182">
                  <c:v>-4.3115644453791999E-2</c:v>
                </c:pt>
                <c:pt idx="13183">
                  <c:v>-4.3099510648365397E-2</c:v>
                </c:pt>
                <c:pt idx="13184">
                  <c:v>-4.3219129506420997E-2</c:v>
                </c:pt>
                <c:pt idx="13185">
                  <c:v>-4.3238580925389999E-2</c:v>
                </c:pt>
                <c:pt idx="13186">
                  <c:v>-4.3214985314989497E-2</c:v>
                </c:pt>
                <c:pt idx="13187">
                  <c:v>-4.32377541146707E-2</c:v>
                </c:pt>
                <c:pt idx="13188">
                  <c:v>-4.3297530384734197E-2</c:v>
                </c:pt>
                <c:pt idx="13189">
                  <c:v>-4.3241960142040597E-2</c:v>
                </c:pt>
                <c:pt idx="13190">
                  <c:v>-4.3270710826618597E-2</c:v>
                </c:pt>
                <c:pt idx="13191">
                  <c:v>-4.3421421161231898E-2</c:v>
                </c:pt>
                <c:pt idx="13192">
                  <c:v>-4.4014128049214597E-2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769168"/>
        <c:axId val="203769560"/>
      </c:scatterChart>
      <c:valAx>
        <c:axId val="203769168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9560"/>
        <c:crosses val="autoZero"/>
        <c:crossBetween val="midCat"/>
      </c:valAx>
      <c:valAx>
        <c:axId val="2037695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Strom in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916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Zyklische Voltametrie LATP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'Zyklische Voltametrie'!$I$16839:$I$22437</c:f>
              <c:numCache>
                <c:formatCode>General</c:formatCode>
                <c:ptCount val="5599"/>
                <c:pt idx="0">
                  <c:v>2.4659991300000002</c:v>
                </c:pt>
                <c:pt idx="1">
                  <c:v>2.4667200999999999</c:v>
                </c:pt>
                <c:pt idx="2">
                  <c:v>2.4677386299999999</c:v>
                </c:pt>
                <c:pt idx="3">
                  <c:v>2.46859765</c:v>
                </c:pt>
                <c:pt idx="4">
                  <c:v>2.4697413400000001</c:v>
                </c:pt>
                <c:pt idx="5">
                  <c:v>2.4706182499999998</c:v>
                </c:pt>
                <c:pt idx="6">
                  <c:v>2.4714636799999998</c:v>
                </c:pt>
                <c:pt idx="7">
                  <c:v>2.4726831900000001</c:v>
                </c:pt>
                <c:pt idx="8">
                  <c:v>2.4736623799999999</c:v>
                </c:pt>
                <c:pt idx="9">
                  <c:v>2.4746994999999998</c:v>
                </c:pt>
                <c:pt idx="10">
                  <c:v>2.4758162499999998</c:v>
                </c:pt>
                <c:pt idx="11">
                  <c:v>2.4767108000000002</c:v>
                </c:pt>
                <c:pt idx="12">
                  <c:v>2.4776945100000001</c:v>
                </c:pt>
                <c:pt idx="13">
                  <c:v>2.4786736999999999</c:v>
                </c:pt>
                <c:pt idx="14">
                  <c:v>2.4796171199999999</c:v>
                </c:pt>
                <c:pt idx="15">
                  <c:v>2.4806454200000001</c:v>
                </c:pt>
                <c:pt idx="16">
                  <c:v>2.4819095099999999</c:v>
                </c:pt>
                <c:pt idx="17">
                  <c:v>2.4826035499999999</c:v>
                </c:pt>
                <c:pt idx="18">
                  <c:v>2.4836897900000001</c:v>
                </c:pt>
                <c:pt idx="19">
                  <c:v>2.4846108</c:v>
                </c:pt>
                <c:pt idx="20">
                  <c:v>2.4856965500000001</c:v>
                </c:pt>
                <c:pt idx="21">
                  <c:v>2.4866223299999999</c:v>
                </c:pt>
                <c:pt idx="22">
                  <c:v>2.4877128599999998</c:v>
                </c:pt>
                <c:pt idx="23">
                  <c:v>2.4886162299999999</c:v>
                </c:pt>
                <c:pt idx="24">
                  <c:v>2.4895107699999999</c:v>
                </c:pt>
                <c:pt idx="25">
                  <c:v>2.49079227</c:v>
                </c:pt>
                <c:pt idx="26">
                  <c:v>2.49166059</c:v>
                </c:pt>
                <c:pt idx="27">
                  <c:v>2.49270177</c:v>
                </c:pt>
                <c:pt idx="28">
                  <c:v>2.49368525</c:v>
                </c:pt>
                <c:pt idx="29">
                  <c:v>2.4947271299999998</c:v>
                </c:pt>
                <c:pt idx="30">
                  <c:v>2.49573731</c:v>
                </c:pt>
                <c:pt idx="31">
                  <c:v>2.49672961</c:v>
                </c:pt>
                <c:pt idx="32">
                  <c:v>2.4976952099999998</c:v>
                </c:pt>
                <c:pt idx="33">
                  <c:v>2.49884796</c:v>
                </c:pt>
                <c:pt idx="34">
                  <c:v>2.4996223400000002</c:v>
                </c:pt>
                <c:pt idx="35">
                  <c:v>2.5006773500000001</c:v>
                </c:pt>
                <c:pt idx="36">
                  <c:v>2.5016696500000002</c:v>
                </c:pt>
                <c:pt idx="37">
                  <c:v>2.5026266599999998</c:v>
                </c:pt>
                <c:pt idx="38">
                  <c:v>2.5037088399999998</c:v>
                </c:pt>
                <c:pt idx="39">
                  <c:v>2.50473642</c:v>
                </c:pt>
                <c:pt idx="40">
                  <c:v>2.5057153699999999</c:v>
                </c:pt>
                <c:pt idx="41">
                  <c:v>2.5066275600000001</c:v>
                </c:pt>
                <c:pt idx="42">
                  <c:v>2.5076689700000001</c:v>
                </c:pt>
                <c:pt idx="43">
                  <c:v>2.50860357</c:v>
                </c:pt>
                <c:pt idx="44">
                  <c:v>2.5095562899999999</c:v>
                </c:pt>
                <c:pt idx="45">
                  <c:v>2.5106730499999999</c:v>
                </c:pt>
                <c:pt idx="46">
                  <c:v>2.5115320699999999</c:v>
                </c:pt>
                <c:pt idx="47">
                  <c:v>2.5124986200000001</c:v>
                </c:pt>
                <c:pt idx="48">
                  <c:v>2.5136098900000001</c:v>
                </c:pt>
                <c:pt idx="49">
                  <c:v>2.51459432</c:v>
                </c:pt>
                <c:pt idx="50">
                  <c:v>2.5156445500000002</c:v>
                </c:pt>
                <c:pt idx="51">
                  <c:v>2.5164456400000002</c:v>
                </c:pt>
                <c:pt idx="52">
                  <c:v>2.51761174</c:v>
                </c:pt>
                <c:pt idx="53">
                  <c:v>2.5185420500000002</c:v>
                </c:pt>
                <c:pt idx="54">
                  <c:v>2.5197570300000001</c:v>
                </c:pt>
                <c:pt idx="55">
                  <c:v>2.5206646899999998</c:v>
                </c:pt>
                <c:pt idx="56">
                  <c:v>2.5216972800000002</c:v>
                </c:pt>
                <c:pt idx="57">
                  <c:v>2.5226178199999998</c:v>
                </c:pt>
                <c:pt idx="58">
                  <c:v>2.5236375299999998</c:v>
                </c:pt>
                <c:pt idx="59">
                  <c:v>2.5246660699999999</c:v>
                </c:pt>
                <c:pt idx="60">
                  <c:v>2.52562737</c:v>
                </c:pt>
                <c:pt idx="61">
                  <c:v>2.52658439</c:v>
                </c:pt>
                <c:pt idx="62">
                  <c:v>2.52770114</c:v>
                </c:pt>
                <c:pt idx="63">
                  <c:v>2.52874255</c:v>
                </c:pt>
                <c:pt idx="64">
                  <c:v>2.5296463999999999</c:v>
                </c:pt>
                <c:pt idx="65">
                  <c:v>2.5306074600000001</c:v>
                </c:pt>
                <c:pt idx="66">
                  <c:v>2.5317287400000001</c:v>
                </c:pt>
                <c:pt idx="67">
                  <c:v>2.5328292800000001</c:v>
                </c:pt>
                <c:pt idx="68">
                  <c:v>2.5336515899999998</c:v>
                </c:pt>
                <c:pt idx="69">
                  <c:v>2.5346126600000001</c:v>
                </c:pt>
                <c:pt idx="70">
                  <c:v>2.5356631300000001</c:v>
                </c:pt>
                <c:pt idx="71">
                  <c:v>2.53678918</c:v>
                </c:pt>
                <c:pt idx="72">
                  <c:v>2.5375859699999999</c:v>
                </c:pt>
                <c:pt idx="73">
                  <c:v>2.53869867</c:v>
                </c:pt>
                <c:pt idx="74">
                  <c:v>2.53963304</c:v>
                </c:pt>
                <c:pt idx="75">
                  <c:v>2.5407056799999999</c:v>
                </c:pt>
                <c:pt idx="76">
                  <c:v>2.5417344599999998</c:v>
                </c:pt>
                <c:pt idx="77">
                  <c:v>2.5425608199999998</c:v>
                </c:pt>
                <c:pt idx="78">
                  <c:v>2.5437097500000001</c:v>
                </c:pt>
                <c:pt idx="79">
                  <c:v>2.5447599900000002</c:v>
                </c:pt>
                <c:pt idx="80">
                  <c:v>2.5457618200000001</c:v>
                </c:pt>
                <c:pt idx="81">
                  <c:v>2.54669166</c:v>
                </c:pt>
                <c:pt idx="82">
                  <c:v>2.5476620200000002</c:v>
                </c:pt>
                <c:pt idx="83">
                  <c:v>2.5487432499999998</c:v>
                </c:pt>
                <c:pt idx="84">
                  <c:v>2.5495581600000001</c:v>
                </c:pt>
                <c:pt idx="85">
                  <c:v>2.5505101699999999</c:v>
                </c:pt>
                <c:pt idx="86">
                  <c:v>2.5516896199999999</c:v>
                </c:pt>
                <c:pt idx="87">
                  <c:v>2.5527360400000001</c:v>
                </c:pt>
                <c:pt idx="88">
                  <c:v>2.5537147500000001</c:v>
                </c:pt>
                <c:pt idx="89">
                  <c:v>2.55483627</c:v>
                </c:pt>
                <c:pt idx="90">
                  <c:v>2.5557129399999998</c:v>
                </c:pt>
                <c:pt idx="91">
                  <c:v>2.5565273799999999</c:v>
                </c:pt>
                <c:pt idx="92">
                  <c:v>2.55772924</c:v>
                </c:pt>
                <c:pt idx="93">
                  <c:v>2.5585658599999999</c:v>
                </c:pt>
                <c:pt idx="94">
                  <c:v>2.5596740200000001</c:v>
                </c:pt>
                <c:pt idx="95">
                  <c:v>2.5605909800000002</c:v>
                </c:pt>
                <c:pt idx="96">
                  <c:v>2.5618412500000001</c:v>
                </c:pt>
                <c:pt idx="97">
                  <c:v>2.5626780999999998</c:v>
                </c:pt>
                <c:pt idx="98">
                  <c:v>2.5636038800000001</c:v>
                </c:pt>
                <c:pt idx="99">
                  <c:v>2.5647389899999999</c:v>
                </c:pt>
                <c:pt idx="100">
                  <c:v>2.5658295199999999</c:v>
                </c:pt>
                <c:pt idx="101">
                  <c:v>2.56660771</c:v>
                </c:pt>
                <c:pt idx="102">
                  <c:v>2.5675513699999999</c:v>
                </c:pt>
                <c:pt idx="103">
                  <c:v>2.5686955500000002</c:v>
                </c:pt>
                <c:pt idx="104">
                  <c:v>2.5697104899999998</c:v>
                </c:pt>
                <c:pt idx="105">
                  <c:v>2.57068086</c:v>
                </c:pt>
                <c:pt idx="106">
                  <c:v>2.57169509</c:v>
                </c:pt>
                <c:pt idx="107">
                  <c:v>2.5725319400000002</c:v>
                </c:pt>
                <c:pt idx="108">
                  <c:v>2.5736489300000001</c:v>
                </c:pt>
                <c:pt idx="109">
                  <c:v>2.57463241</c:v>
                </c:pt>
                <c:pt idx="110">
                  <c:v>2.5755760699999999</c:v>
                </c:pt>
                <c:pt idx="111">
                  <c:v>2.5766749400000002</c:v>
                </c:pt>
                <c:pt idx="112">
                  <c:v>2.5775964299999998</c:v>
                </c:pt>
                <c:pt idx="113">
                  <c:v>2.5786600100000001</c:v>
                </c:pt>
                <c:pt idx="114">
                  <c:v>2.5797462499999999</c:v>
                </c:pt>
                <c:pt idx="115">
                  <c:v>2.5806815599999999</c:v>
                </c:pt>
                <c:pt idx="116">
                  <c:v>2.58170915</c:v>
                </c:pt>
                <c:pt idx="117">
                  <c:v>2.5826304000000002</c:v>
                </c:pt>
                <c:pt idx="118">
                  <c:v>2.58364964</c:v>
                </c:pt>
                <c:pt idx="119">
                  <c:v>2.5847036800000001</c:v>
                </c:pt>
                <c:pt idx="120">
                  <c:v>2.5858478499999999</c:v>
                </c:pt>
                <c:pt idx="121">
                  <c:v>2.5867869899999998</c:v>
                </c:pt>
                <c:pt idx="122">
                  <c:v>2.5877125300000001</c:v>
                </c:pt>
                <c:pt idx="123">
                  <c:v>2.58868718</c:v>
                </c:pt>
                <c:pt idx="124">
                  <c:v>2.58963966</c:v>
                </c:pt>
                <c:pt idx="125">
                  <c:v>2.59061575</c:v>
                </c:pt>
                <c:pt idx="126">
                  <c:v>2.5916638399999998</c:v>
                </c:pt>
                <c:pt idx="127">
                  <c:v>2.5925636299999999</c:v>
                </c:pt>
                <c:pt idx="128">
                  <c:v>2.59357858</c:v>
                </c:pt>
                <c:pt idx="129">
                  <c:v>2.5947046299999998</c:v>
                </c:pt>
                <c:pt idx="130">
                  <c:v>2.5957016899999998</c:v>
                </c:pt>
                <c:pt idx="131">
                  <c:v>2.5966939899999999</c:v>
                </c:pt>
                <c:pt idx="132">
                  <c:v>2.5976331199999998</c:v>
                </c:pt>
                <c:pt idx="133">
                  <c:v>2.5987279399999998</c:v>
                </c:pt>
                <c:pt idx="134">
                  <c:v>2.5996670700000002</c:v>
                </c:pt>
                <c:pt idx="135">
                  <c:v>2.6005435000000001</c:v>
                </c:pt>
                <c:pt idx="136">
                  <c:v>2.6014873999999999</c:v>
                </c:pt>
                <c:pt idx="137">
                  <c:v>2.6027157299999999</c:v>
                </c:pt>
                <c:pt idx="138">
                  <c:v>2.6036012199999998</c:v>
                </c:pt>
                <c:pt idx="139">
                  <c:v>2.6047985599999999</c:v>
                </c:pt>
                <c:pt idx="140">
                  <c:v>2.60561299</c:v>
                </c:pt>
                <c:pt idx="141">
                  <c:v>2.60665894</c:v>
                </c:pt>
                <c:pt idx="142">
                  <c:v>2.6076381199999998</c:v>
                </c:pt>
                <c:pt idx="143">
                  <c:v>2.6086483</c:v>
                </c:pt>
                <c:pt idx="144">
                  <c:v>2.6096129399999999</c:v>
                </c:pt>
                <c:pt idx="145">
                  <c:v>2.6108965899999999</c:v>
                </c:pt>
                <c:pt idx="146">
                  <c:v>2.6116344900000001</c:v>
                </c:pt>
                <c:pt idx="147">
                  <c:v>2.6126360900000001</c:v>
                </c:pt>
                <c:pt idx="148">
                  <c:v>2.6136775000000001</c:v>
                </c:pt>
                <c:pt idx="149">
                  <c:v>2.6146430999999999</c:v>
                </c:pt>
                <c:pt idx="150">
                  <c:v>2.61564898</c:v>
                </c:pt>
                <c:pt idx="151">
                  <c:v>2.6167926800000001</c:v>
                </c:pt>
                <c:pt idx="152">
                  <c:v>2.6177496900000001</c:v>
                </c:pt>
                <c:pt idx="153">
                  <c:v>2.6187243499999999</c:v>
                </c:pt>
                <c:pt idx="154">
                  <c:v>2.6196551299999999</c:v>
                </c:pt>
                <c:pt idx="155">
                  <c:v>2.6207349299999998</c:v>
                </c:pt>
                <c:pt idx="156">
                  <c:v>2.62162614</c:v>
                </c:pt>
                <c:pt idx="157">
                  <c:v>2.6226539600000001</c:v>
                </c:pt>
                <c:pt idx="158">
                  <c:v>2.6236331499999999</c:v>
                </c:pt>
                <c:pt idx="159">
                  <c:v>2.6246392699999999</c:v>
                </c:pt>
                <c:pt idx="160">
                  <c:v>2.62559605</c:v>
                </c:pt>
                <c:pt idx="161">
                  <c:v>2.6266641599999998</c:v>
                </c:pt>
                <c:pt idx="162">
                  <c:v>2.6277234599999999</c:v>
                </c:pt>
                <c:pt idx="163">
                  <c:v>2.6287648699999999</c:v>
                </c:pt>
                <c:pt idx="164">
                  <c:v>2.6296861200000001</c:v>
                </c:pt>
                <c:pt idx="165">
                  <c:v>2.6307628200000002</c:v>
                </c:pt>
                <c:pt idx="166">
                  <c:v>2.6316888299999999</c:v>
                </c:pt>
                <c:pt idx="167">
                  <c:v>2.6326858999999998</c:v>
                </c:pt>
                <c:pt idx="168">
                  <c:v>2.6336648500000002</c:v>
                </c:pt>
                <c:pt idx="169">
                  <c:v>2.6346170899999999</c:v>
                </c:pt>
                <c:pt idx="170">
                  <c:v>2.6356813899999998</c:v>
                </c:pt>
                <c:pt idx="171">
                  <c:v>2.6366736899999998</c:v>
                </c:pt>
                <c:pt idx="172">
                  <c:v>2.6376438100000001</c:v>
                </c:pt>
                <c:pt idx="173">
                  <c:v>2.6385917700000001</c:v>
                </c:pt>
                <c:pt idx="174">
                  <c:v>2.6396324600000001</c:v>
                </c:pt>
                <c:pt idx="175">
                  <c:v>2.64059877</c:v>
                </c:pt>
                <c:pt idx="176">
                  <c:v>2.6416091900000001</c:v>
                </c:pt>
                <c:pt idx="177">
                  <c:v>2.6427619500000001</c:v>
                </c:pt>
                <c:pt idx="178">
                  <c:v>2.6437587699999998</c:v>
                </c:pt>
                <c:pt idx="179">
                  <c:v>2.6445553300000002</c:v>
                </c:pt>
                <c:pt idx="180">
                  <c:v>2.6456592099999998</c:v>
                </c:pt>
                <c:pt idx="181">
                  <c:v>2.6468431899999998</c:v>
                </c:pt>
                <c:pt idx="182">
                  <c:v>2.64771986</c:v>
                </c:pt>
                <c:pt idx="183">
                  <c:v>2.6486999999999998</c:v>
                </c:pt>
                <c:pt idx="184">
                  <c:v>2.6497037400000001</c:v>
                </c:pt>
                <c:pt idx="185">
                  <c:v>2.6506171200000002</c:v>
                </c:pt>
                <c:pt idx="186">
                  <c:v>2.6516587700000001</c:v>
                </c:pt>
                <c:pt idx="187">
                  <c:v>2.6526687099999999</c:v>
                </c:pt>
                <c:pt idx="188">
                  <c:v>2.6536211999999999</c:v>
                </c:pt>
                <c:pt idx="189">
                  <c:v>2.6546981299999999</c:v>
                </c:pt>
                <c:pt idx="190">
                  <c:v>2.6556685</c:v>
                </c:pt>
                <c:pt idx="191">
                  <c:v>2.65670991</c:v>
                </c:pt>
                <c:pt idx="192">
                  <c:v>2.6576089899999999</c:v>
                </c:pt>
                <c:pt idx="193">
                  <c:v>2.6586992700000001</c:v>
                </c:pt>
                <c:pt idx="194">
                  <c:v>2.65972805</c:v>
                </c:pt>
                <c:pt idx="195">
                  <c:v>2.66083121</c:v>
                </c:pt>
                <c:pt idx="196">
                  <c:v>2.6618013399999998</c:v>
                </c:pt>
                <c:pt idx="197">
                  <c:v>2.6626825300000001</c:v>
                </c:pt>
                <c:pt idx="198">
                  <c:v>2.6637062999999999</c:v>
                </c:pt>
                <c:pt idx="199">
                  <c:v>2.6646141999999999</c:v>
                </c:pt>
                <c:pt idx="200">
                  <c:v>2.6657757800000002</c:v>
                </c:pt>
                <c:pt idx="201">
                  <c:v>2.6666567300000001</c:v>
                </c:pt>
                <c:pt idx="202">
                  <c:v>2.66769385</c:v>
                </c:pt>
                <c:pt idx="203">
                  <c:v>2.66875792</c:v>
                </c:pt>
                <c:pt idx="204">
                  <c:v>2.6698918300000001</c:v>
                </c:pt>
                <c:pt idx="205">
                  <c:v>2.6707561000000002</c:v>
                </c:pt>
                <c:pt idx="206">
                  <c:v>2.6716728199999999</c:v>
                </c:pt>
                <c:pt idx="207">
                  <c:v>2.6727321100000001</c:v>
                </c:pt>
                <c:pt idx="208">
                  <c:v>2.6735734899999999</c:v>
                </c:pt>
                <c:pt idx="209">
                  <c:v>2.6745834400000001</c:v>
                </c:pt>
                <c:pt idx="210">
                  <c:v>2.6756603700000001</c:v>
                </c:pt>
                <c:pt idx="211">
                  <c:v>2.6766352699999998</c:v>
                </c:pt>
                <c:pt idx="212">
                  <c:v>2.6777389</c:v>
                </c:pt>
                <c:pt idx="213">
                  <c:v>2.6787886599999999</c:v>
                </c:pt>
                <c:pt idx="214">
                  <c:v>2.6796882200000001</c:v>
                </c:pt>
                <c:pt idx="215">
                  <c:v>2.6805696499999998</c:v>
                </c:pt>
                <c:pt idx="216">
                  <c:v>2.68161988</c:v>
                </c:pt>
                <c:pt idx="217">
                  <c:v>2.6826436500000002</c:v>
                </c:pt>
                <c:pt idx="218">
                  <c:v>2.6836447699999999</c:v>
                </c:pt>
                <c:pt idx="219">
                  <c:v>2.6847398299999998</c:v>
                </c:pt>
                <c:pt idx="220">
                  <c:v>2.6857721799999998</c:v>
                </c:pt>
                <c:pt idx="221">
                  <c:v>2.68664002</c:v>
                </c:pt>
                <c:pt idx="222">
                  <c:v>2.68776131</c:v>
                </c:pt>
                <c:pt idx="223">
                  <c:v>2.68871379</c:v>
                </c:pt>
                <c:pt idx="224">
                  <c:v>2.6895864</c:v>
                </c:pt>
                <c:pt idx="225">
                  <c:v>2.6907079199999999</c:v>
                </c:pt>
                <c:pt idx="226">
                  <c:v>2.6917140499999999</c:v>
                </c:pt>
                <c:pt idx="227">
                  <c:v>2.6928041</c:v>
                </c:pt>
                <c:pt idx="228">
                  <c:v>2.6936719400000002</c:v>
                </c:pt>
                <c:pt idx="229">
                  <c:v>2.69469118</c:v>
                </c:pt>
                <c:pt idx="230">
                  <c:v>2.69578147</c:v>
                </c:pt>
                <c:pt idx="231">
                  <c:v>2.69668508</c:v>
                </c:pt>
                <c:pt idx="232">
                  <c:v>2.69770026</c:v>
                </c:pt>
                <c:pt idx="233">
                  <c:v>2.6985630999999999</c:v>
                </c:pt>
                <c:pt idx="234">
                  <c:v>2.6995911600000002</c:v>
                </c:pt>
                <c:pt idx="235">
                  <c:v>2.7006413899999999</c:v>
                </c:pt>
                <c:pt idx="236">
                  <c:v>2.7018520800000001</c:v>
                </c:pt>
                <c:pt idx="237">
                  <c:v>2.7026710500000002</c:v>
                </c:pt>
                <c:pt idx="238">
                  <c:v>2.70373917</c:v>
                </c:pt>
                <c:pt idx="239">
                  <c:v>2.7048652199999998</c:v>
                </c:pt>
                <c:pt idx="240">
                  <c:v>2.7057867099999999</c:v>
                </c:pt>
                <c:pt idx="241">
                  <c:v>2.7066986599999998</c:v>
                </c:pt>
                <c:pt idx="242">
                  <c:v>2.70773625</c:v>
                </c:pt>
                <c:pt idx="243">
                  <c:v>2.7086839700000001</c:v>
                </c:pt>
                <c:pt idx="244">
                  <c:v>2.7097163200000001</c:v>
                </c:pt>
                <c:pt idx="245">
                  <c:v>2.7107355599999998</c:v>
                </c:pt>
                <c:pt idx="246">
                  <c:v>2.71175027</c:v>
                </c:pt>
                <c:pt idx="247">
                  <c:v>2.7126669899999998</c:v>
                </c:pt>
                <c:pt idx="248">
                  <c:v>2.7137041100000001</c:v>
                </c:pt>
                <c:pt idx="249">
                  <c:v>2.71459413</c:v>
                </c:pt>
                <c:pt idx="250">
                  <c:v>2.7156400700000001</c:v>
                </c:pt>
                <c:pt idx="251">
                  <c:v>2.7166192499999999</c:v>
                </c:pt>
                <c:pt idx="252">
                  <c:v>2.7177228900000001</c:v>
                </c:pt>
                <c:pt idx="253">
                  <c:v>2.7185330400000001</c:v>
                </c:pt>
                <c:pt idx="254">
                  <c:v>2.7197391999999998</c:v>
                </c:pt>
                <c:pt idx="255">
                  <c:v>2.72049999</c:v>
                </c:pt>
                <c:pt idx="256">
                  <c:v>2.7216706300000002</c:v>
                </c:pt>
                <c:pt idx="257">
                  <c:v>2.7226851000000001</c:v>
                </c:pt>
                <c:pt idx="258">
                  <c:v>2.72381115</c:v>
                </c:pt>
                <c:pt idx="259">
                  <c:v>2.7246880500000001</c:v>
                </c:pt>
                <c:pt idx="260">
                  <c:v>2.7256138299999999</c:v>
                </c:pt>
                <c:pt idx="261">
                  <c:v>2.7267978199999998</c:v>
                </c:pt>
                <c:pt idx="262">
                  <c:v>2.7277233600000002</c:v>
                </c:pt>
                <c:pt idx="263">
                  <c:v>2.7287380699999999</c:v>
                </c:pt>
                <c:pt idx="264">
                  <c:v>2.7296950799999999</c:v>
                </c:pt>
                <c:pt idx="265">
                  <c:v>2.73074079</c:v>
                </c:pt>
                <c:pt idx="266">
                  <c:v>2.7317199699999999</c:v>
                </c:pt>
                <c:pt idx="267">
                  <c:v>2.7326145199999998</c:v>
                </c:pt>
                <c:pt idx="268">
                  <c:v>2.73366928</c:v>
                </c:pt>
                <c:pt idx="269">
                  <c:v>2.73452377</c:v>
                </c:pt>
                <c:pt idx="270">
                  <c:v>2.7357478099999999</c:v>
                </c:pt>
                <c:pt idx="271">
                  <c:v>2.7366554700000001</c:v>
                </c:pt>
                <c:pt idx="272">
                  <c:v>2.7375414400000002</c:v>
                </c:pt>
                <c:pt idx="273">
                  <c:v>2.7388231799999998</c:v>
                </c:pt>
                <c:pt idx="274">
                  <c:v>2.7397978300000001</c:v>
                </c:pt>
                <c:pt idx="275">
                  <c:v>2.7407279</c:v>
                </c:pt>
                <c:pt idx="276">
                  <c:v>2.7416090999999998</c:v>
                </c:pt>
                <c:pt idx="277">
                  <c:v>2.7427351500000001</c:v>
                </c:pt>
                <c:pt idx="278">
                  <c:v>2.7437984900000001</c:v>
                </c:pt>
                <c:pt idx="279">
                  <c:v>2.74480009</c:v>
                </c:pt>
                <c:pt idx="280">
                  <c:v>2.74571276</c:v>
                </c:pt>
                <c:pt idx="281">
                  <c:v>2.7467711000000001</c:v>
                </c:pt>
                <c:pt idx="282">
                  <c:v>2.7475686100000001</c:v>
                </c:pt>
                <c:pt idx="283">
                  <c:v>2.7487969400000001</c:v>
                </c:pt>
                <c:pt idx="284">
                  <c:v>2.7496423700000001</c:v>
                </c:pt>
                <c:pt idx="285">
                  <c:v>2.7507417200000002</c:v>
                </c:pt>
                <c:pt idx="286">
                  <c:v>2.7518053099999999</c:v>
                </c:pt>
                <c:pt idx="287">
                  <c:v>2.7527935499999998</c:v>
                </c:pt>
                <c:pt idx="288">
                  <c:v>2.75378561</c:v>
                </c:pt>
                <c:pt idx="289">
                  <c:v>2.7546892199999999</c:v>
                </c:pt>
                <c:pt idx="290">
                  <c:v>2.7557218099999998</c:v>
                </c:pt>
                <c:pt idx="291">
                  <c:v>2.7566387699999999</c:v>
                </c:pt>
                <c:pt idx="292">
                  <c:v>2.75765371</c:v>
                </c:pt>
                <c:pt idx="293">
                  <c:v>2.7587261199999999</c:v>
                </c:pt>
                <c:pt idx="294">
                  <c:v>2.7597851800000002</c:v>
                </c:pt>
                <c:pt idx="295">
                  <c:v>2.76066637</c:v>
                </c:pt>
                <c:pt idx="296">
                  <c:v>2.7615478000000002</c:v>
                </c:pt>
                <c:pt idx="297">
                  <c:v>2.7626516799999998</c:v>
                </c:pt>
                <c:pt idx="298">
                  <c:v>2.7637863199999999</c:v>
                </c:pt>
                <c:pt idx="299">
                  <c:v>2.7646544</c:v>
                </c:pt>
                <c:pt idx="300">
                  <c:v>2.76569581</c:v>
                </c:pt>
                <c:pt idx="301">
                  <c:v>2.7666656999999999</c:v>
                </c:pt>
                <c:pt idx="302">
                  <c:v>2.76766253</c:v>
                </c:pt>
                <c:pt idx="303">
                  <c:v>2.7687890500000001</c:v>
                </c:pt>
                <c:pt idx="304">
                  <c:v>2.7696433100000002</c:v>
                </c:pt>
                <c:pt idx="305">
                  <c:v>2.77056909</c:v>
                </c:pt>
                <c:pt idx="306">
                  <c:v>2.77170849</c:v>
                </c:pt>
                <c:pt idx="307">
                  <c:v>2.7726430899999999</c:v>
                </c:pt>
                <c:pt idx="308">
                  <c:v>2.77373767</c:v>
                </c:pt>
                <c:pt idx="309">
                  <c:v>2.7747259099999999</c:v>
                </c:pt>
                <c:pt idx="310">
                  <c:v>2.7755136500000002</c:v>
                </c:pt>
                <c:pt idx="311">
                  <c:v>2.7766220599999998</c:v>
                </c:pt>
                <c:pt idx="312">
                  <c:v>2.7778410899999999</c:v>
                </c:pt>
                <c:pt idx="313">
                  <c:v>2.7787938099999998</c:v>
                </c:pt>
                <c:pt idx="314">
                  <c:v>2.77976394</c:v>
                </c:pt>
                <c:pt idx="315">
                  <c:v>2.7806894799999999</c:v>
                </c:pt>
                <c:pt idx="316">
                  <c:v>2.7816731899999998</c:v>
                </c:pt>
                <c:pt idx="317">
                  <c:v>2.7827501300000002</c:v>
                </c:pt>
                <c:pt idx="318">
                  <c:v>2.78387165</c:v>
                </c:pt>
                <c:pt idx="319">
                  <c:v>2.78477979</c:v>
                </c:pt>
                <c:pt idx="320">
                  <c:v>2.78578591</c:v>
                </c:pt>
                <c:pt idx="321">
                  <c:v>2.7868089700000001</c:v>
                </c:pt>
                <c:pt idx="322">
                  <c:v>2.78779697</c:v>
                </c:pt>
                <c:pt idx="323">
                  <c:v>2.7886290599999999</c:v>
                </c:pt>
                <c:pt idx="324">
                  <c:v>2.78983092</c:v>
                </c:pt>
                <c:pt idx="325">
                  <c:v>2.7907254699999999</c:v>
                </c:pt>
                <c:pt idx="326">
                  <c:v>2.7918560499999998</c:v>
                </c:pt>
                <c:pt idx="327">
                  <c:v>2.7929780499999999</c:v>
                </c:pt>
                <c:pt idx="328">
                  <c:v>2.7938809400000002</c:v>
                </c:pt>
                <c:pt idx="329">
                  <c:v>2.79475403</c:v>
                </c:pt>
                <c:pt idx="330">
                  <c:v>2.7956740899999999</c:v>
                </c:pt>
                <c:pt idx="331">
                  <c:v>2.7967028599999999</c:v>
                </c:pt>
                <c:pt idx="332">
                  <c:v>2.7976417499999999</c:v>
                </c:pt>
                <c:pt idx="333">
                  <c:v>2.79870105</c:v>
                </c:pt>
                <c:pt idx="334">
                  <c:v>2.7997381699999999</c:v>
                </c:pt>
                <c:pt idx="335">
                  <c:v>2.8006904100000001</c:v>
                </c:pt>
                <c:pt idx="336">
                  <c:v>2.80173659</c:v>
                </c:pt>
                <c:pt idx="337">
                  <c:v>2.8026931300000002</c:v>
                </c:pt>
                <c:pt idx="338">
                  <c:v>2.8038949999999998</c:v>
                </c:pt>
                <c:pt idx="339">
                  <c:v>2.8047053800000001</c:v>
                </c:pt>
                <c:pt idx="340">
                  <c:v>2.8057465599999998</c:v>
                </c:pt>
                <c:pt idx="341">
                  <c:v>2.80661893</c:v>
                </c:pt>
                <c:pt idx="342">
                  <c:v>2.8076555700000001</c:v>
                </c:pt>
                <c:pt idx="343">
                  <c:v>2.8088707899999998</c:v>
                </c:pt>
                <c:pt idx="344">
                  <c:v>2.8097026299999999</c:v>
                </c:pt>
                <c:pt idx="345">
                  <c:v>2.8107931599999998</c:v>
                </c:pt>
                <c:pt idx="346">
                  <c:v>2.81171894</c:v>
                </c:pt>
                <c:pt idx="347">
                  <c:v>2.8127825299999998</c:v>
                </c:pt>
                <c:pt idx="348">
                  <c:v>2.81381536</c:v>
                </c:pt>
                <c:pt idx="349">
                  <c:v>2.8146710399999999</c:v>
                </c:pt>
                <c:pt idx="350">
                  <c:v>2.8157465500000001</c:v>
                </c:pt>
                <c:pt idx="351">
                  <c:v>2.8168506600000001</c:v>
                </c:pt>
                <c:pt idx="352">
                  <c:v>2.81759381</c:v>
                </c:pt>
                <c:pt idx="353">
                  <c:v>2.8186888699999999</c:v>
                </c:pt>
                <c:pt idx="354">
                  <c:v>2.8197302799999999</c:v>
                </c:pt>
                <c:pt idx="355">
                  <c:v>2.8205843000000002</c:v>
                </c:pt>
                <c:pt idx="356">
                  <c:v>2.8217282300000002</c:v>
                </c:pt>
                <c:pt idx="357">
                  <c:v>2.8227386499999998</c:v>
                </c:pt>
                <c:pt idx="358">
                  <c:v>2.82380319</c:v>
                </c:pt>
                <c:pt idx="359">
                  <c:v>2.8246698399999999</c:v>
                </c:pt>
                <c:pt idx="360">
                  <c:v>2.8256936100000001</c:v>
                </c:pt>
                <c:pt idx="361">
                  <c:v>2.8267128499999998</c:v>
                </c:pt>
                <c:pt idx="362">
                  <c:v>2.8276298</c:v>
                </c:pt>
                <c:pt idx="363">
                  <c:v>2.8287069800000002</c:v>
                </c:pt>
                <c:pt idx="364">
                  <c:v>2.8297305100000001</c:v>
                </c:pt>
                <c:pt idx="365">
                  <c:v>2.8308877899999998</c:v>
                </c:pt>
                <c:pt idx="366">
                  <c:v>2.8317601699999999</c:v>
                </c:pt>
                <c:pt idx="367">
                  <c:v>2.8327257600000002</c:v>
                </c:pt>
                <c:pt idx="368">
                  <c:v>2.8336462999999998</c:v>
                </c:pt>
                <c:pt idx="369">
                  <c:v>2.8347995300000002</c:v>
                </c:pt>
                <c:pt idx="370">
                  <c:v>2.8357834799999999</c:v>
                </c:pt>
                <c:pt idx="371">
                  <c:v>2.83665133</c:v>
                </c:pt>
                <c:pt idx="372">
                  <c:v>2.8376569699999998</c:v>
                </c:pt>
                <c:pt idx="373">
                  <c:v>2.8387475000000002</c:v>
                </c:pt>
                <c:pt idx="374">
                  <c:v>2.8396019899999998</c:v>
                </c:pt>
                <c:pt idx="375">
                  <c:v>2.840554</c:v>
                </c:pt>
                <c:pt idx="376">
                  <c:v>2.8418762700000002</c:v>
                </c:pt>
                <c:pt idx="377">
                  <c:v>2.8426547100000001</c:v>
                </c:pt>
                <c:pt idx="378">
                  <c:v>2.8436780000000002</c:v>
                </c:pt>
                <c:pt idx="379">
                  <c:v>2.84477782</c:v>
                </c:pt>
                <c:pt idx="380">
                  <c:v>2.8457214799999999</c:v>
                </c:pt>
                <c:pt idx="381">
                  <c:v>2.8467850700000001</c:v>
                </c:pt>
                <c:pt idx="382">
                  <c:v>2.8477735499999999</c:v>
                </c:pt>
                <c:pt idx="383">
                  <c:v>2.8487701400000001</c:v>
                </c:pt>
                <c:pt idx="384">
                  <c:v>2.84986067</c:v>
                </c:pt>
                <c:pt idx="385">
                  <c:v>2.85083055</c:v>
                </c:pt>
                <c:pt idx="386">
                  <c:v>2.8518054500000001</c:v>
                </c:pt>
                <c:pt idx="387">
                  <c:v>2.85275459</c:v>
                </c:pt>
                <c:pt idx="388">
                  <c:v>2.85376787</c:v>
                </c:pt>
                <c:pt idx="389">
                  <c:v>2.8546135399999999</c:v>
                </c:pt>
                <c:pt idx="390">
                  <c:v>2.8558287600000001</c:v>
                </c:pt>
                <c:pt idx="391">
                  <c:v>2.8567500099999998</c:v>
                </c:pt>
                <c:pt idx="392">
                  <c:v>2.8577823599999999</c:v>
                </c:pt>
                <c:pt idx="393">
                  <c:v>2.8588373699999998</c:v>
                </c:pt>
                <c:pt idx="394">
                  <c:v>2.8598563700000001</c:v>
                </c:pt>
                <c:pt idx="395">
                  <c:v>2.8608577300000002</c:v>
                </c:pt>
                <c:pt idx="396">
                  <c:v>2.8617570400000001</c:v>
                </c:pt>
                <c:pt idx="397">
                  <c:v>2.8627712700000001</c:v>
                </c:pt>
                <c:pt idx="398">
                  <c:v>2.86378193</c:v>
                </c:pt>
                <c:pt idx="399">
                  <c:v>2.8647472899999999</c:v>
                </c:pt>
                <c:pt idx="400">
                  <c:v>2.8657979999999998</c:v>
                </c:pt>
                <c:pt idx="401">
                  <c:v>2.86688375</c:v>
                </c:pt>
                <c:pt idx="402">
                  <c:v>2.86780071</c:v>
                </c:pt>
                <c:pt idx="403">
                  <c:v>2.8687665500000001</c:v>
                </c:pt>
                <c:pt idx="404">
                  <c:v>2.8697412</c:v>
                </c:pt>
                <c:pt idx="405">
                  <c:v>2.8708357800000002</c:v>
                </c:pt>
                <c:pt idx="406">
                  <c:v>2.8717663299999998</c:v>
                </c:pt>
                <c:pt idx="407">
                  <c:v>2.87284899</c:v>
                </c:pt>
                <c:pt idx="408">
                  <c:v>2.8737678500000001</c:v>
                </c:pt>
                <c:pt idx="409">
                  <c:v>2.8747789899999998</c:v>
                </c:pt>
                <c:pt idx="410">
                  <c:v>2.87562943</c:v>
                </c:pt>
                <c:pt idx="411">
                  <c:v>2.8769109199999998</c:v>
                </c:pt>
                <c:pt idx="412">
                  <c:v>2.8778057100000001</c:v>
                </c:pt>
                <c:pt idx="413">
                  <c:v>2.8788602399999998</c:v>
                </c:pt>
                <c:pt idx="414">
                  <c:v>2.8796525000000002</c:v>
                </c:pt>
                <c:pt idx="415">
                  <c:v>2.8807742599999999</c:v>
                </c:pt>
                <c:pt idx="416">
                  <c:v>2.8817446200000001</c:v>
                </c:pt>
                <c:pt idx="417">
                  <c:v>2.88286138</c:v>
                </c:pt>
                <c:pt idx="418">
                  <c:v>2.8837780999999998</c:v>
                </c:pt>
                <c:pt idx="419">
                  <c:v>2.8846681099999998</c:v>
                </c:pt>
                <c:pt idx="420">
                  <c:v>2.88586593</c:v>
                </c:pt>
                <c:pt idx="421">
                  <c:v>2.8867156500000002</c:v>
                </c:pt>
                <c:pt idx="422">
                  <c:v>2.8878059399999998</c:v>
                </c:pt>
                <c:pt idx="423">
                  <c:v>2.8887050200000002</c:v>
                </c:pt>
                <c:pt idx="424">
                  <c:v>2.8899602899999999</c:v>
                </c:pt>
                <c:pt idx="425">
                  <c:v>2.8908104899999998</c:v>
                </c:pt>
                <c:pt idx="426">
                  <c:v>2.8916957399999998</c:v>
                </c:pt>
                <c:pt idx="427">
                  <c:v>2.8929912999999998</c:v>
                </c:pt>
                <c:pt idx="428">
                  <c:v>2.8937566299999999</c:v>
                </c:pt>
                <c:pt idx="429">
                  <c:v>2.89478898</c:v>
                </c:pt>
                <c:pt idx="430">
                  <c:v>2.8959548499999999</c:v>
                </c:pt>
                <c:pt idx="431">
                  <c:v>2.8967871700000001</c:v>
                </c:pt>
                <c:pt idx="432">
                  <c:v>2.8976860000000002</c:v>
                </c:pt>
                <c:pt idx="433">
                  <c:v>2.8986656700000002</c:v>
                </c:pt>
                <c:pt idx="434">
                  <c:v>2.8998448799999998</c:v>
                </c:pt>
                <c:pt idx="435">
                  <c:v>2.9006504999999998</c:v>
                </c:pt>
                <c:pt idx="436">
                  <c:v>2.9018044500000002</c:v>
                </c:pt>
                <c:pt idx="437">
                  <c:v>2.90265679</c:v>
                </c:pt>
                <c:pt idx="438">
                  <c:v>2.9037656799999998</c:v>
                </c:pt>
                <c:pt idx="439">
                  <c:v>2.9046873999999998</c:v>
                </c:pt>
                <c:pt idx="440">
                  <c:v>2.90564394</c:v>
                </c:pt>
                <c:pt idx="441">
                  <c:v>2.9068503400000001</c:v>
                </c:pt>
                <c:pt idx="442">
                  <c:v>2.9078426400000001</c:v>
                </c:pt>
                <c:pt idx="443">
                  <c:v>2.9088170500000001</c:v>
                </c:pt>
                <c:pt idx="444">
                  <c:v>2.9097738299999998</c:v>
                </c:pt>
                <c:pt idx="445">
                  <c:v>2.9107708900000002</c:v>
                </c:pt>
                <c:pt idx="446">
                  <c:v>2.9117712999999998</c:v>
                </c:pt>
                <c:pt idx="447">
                  <c:v>2.91272902</c:v>
                </c:pt>
                <c:pt idx="448">
                  <c:v>2.9136018799999999</c:v>
                </c:pt>
                <c:pt idx="449">
                  <c:v>2.91471839</c:v>
                </c:pt>
                <c:pt idx="450">
                  <c:v>2.9156575199999999</c:v>
                </c:pt>
                <c:pt idx="451">
                  <c:v>2.9167480499999998</c:v>
                </c:pt>
                <c:pt idx="452">
                  <c:v>2.9177586999999998</c:v>
                </c:pt>
                <c:pt idx="453">
                  <c:v>2.9187064199999999</c:v>
                </c:pt>
                <c:pt idx="454">
                  <c:v>2.9196677200000001</c:v>
                </c:pt>
                <c:pt idx="455">
                  <c:v>2.9206905399999998</c:v>
                </c:pt>
                <c:pt idx="456">
                  <c:v>2.9216349099999999</c:v>
                </c:pt>
                <c:pt idx="457">
                  <c:v>2.9226763199999999</c:v>
                </c:pt>
                <c:pt idx="458">
                  <c:v>2.9236154600000002</c:v>
                </c:pt>
                <c:pt idx="459">
                  <c:v>2.9246704600000002</c:v>
                </c:pt>
                <c:pt idx="460">
                  <c:v>2.9256982800000002</c:v>
                </c:pt>
                <c:pt idx="461">
                  <c:v>2.9265661199999999</c:v>
                </c:pt>
                <c:pt idx="462">
                  <c:v>2.92772794</c:v>
                </c:pt>
                <c:pt idx="463">
                  <c:v>2.9285910099999999</c:v>
                </c:pt>
                <c:pt idx="464">
                  <c:v>2.9296369599999998</c:v>
                </c:pt>
                <c:pt idx="465">
                  <c:v>2.9306650200000002</c:v>
                </c:pt>
                <c:pt idx="466">
                  <c:v>2.9317326499999998</c:v>
                </c:pt>
                <c:pt idx="467">
                  <c:v>2.9325163399999998</c:v>
                </c:pt>
                <c:pt idx="468">
                  <c:v>2.9335889800000001</c:v>
                </c:pt>
                <c:pt idx="469">
                  <c:v>2.9347419700000001</c:v>
                </c:pt>
                <c:pt idx="470">
                  <c:v>2.9356010000000001</c:v>
                </c:pt>
                <c:pt idx="471">
                  <c:v>2.93680692</c:v>
                </c:pt>
                <c:pt idx="472">
                  <c:v>2.9377772800000002</c:v>
                </c:pt>
                <c:pt idx="473">
                  <c:v>2.9387159299999999</c:v>
                </c:pt>
                <c:pt idx="474">
                  <c:v>2.9397931100000001</c:v>
                </c:pt>
                <c:pt idx="475">
                  <c:v>2.94071412</c:v>
                </c:pt>
                <c:pt idx="476">
                  <c:v>2.9416935400000002</c:v>
                </c:pt>
                <c:pt idx="477">
                  <c:v>2.9428236499999998</c:v>
                </c:pt>
                <c:pt idx="478">
                  <c:v>2.9436874400000002</c:v>
                </c:pt>
                <c:pt idx="479">
                  <c:v>2.9446311000000001</c:v>
                </c:pt>
                <c:pt idx="480">
                  <c:v>2.9456682199999999</c:v>
                </c:pt>
                <c:pt idx="481">
                  <c:v>2.9468162100000002</c:v>
                </c:pt>
                <c:pt idx="482">
                  <c:v>2.9476487599999999</c:v>
                </c:pt>
                <c:pt idx="483">
                  <c:v>2.9487438199999998</c:v>
                </c:pt>
                <c:pt idx="484">
                  <c:v>2.9496603000000001</c:v>
                </c:pt>
                <c:pt idx="485">
                  <c:v>2.9506487799999999</c:v>
                </c:pt>
                <c:pt idx="486">
                  <c:v>2.95171165</c:v>
                </c:pt>
                <c:pt idx="487">
                  <c:v>2.9527754800000001</c:v>
                </c:pt>
                <c:pt idx="488">
                  <c:v>2.9536654900000001</c:v>
                </c:pt>
                <c:pt idx="489">
                  <c:v>2.9547069100000001</c:v>
                </c:pt>
                <c:pt idx="490">
                  <c:v>2.9557128000000001</c:v>
                </c:pt>
                <c:pt idx="491">
                  <c:v>2.95678544</c:v>
                </c:pt>
                <c:pt idx="492">
                  <c:v>2.9576933400000001</c:v>
                </c:pt>
                <c:pt idx="493">
                  <c:v>2.9586725199999999</c:v>
                </c:pt>
                <c:pt idx="494">
                  <c:v>2.9596569499999998</c:v>
                </c:pt>
                <c:pt idx="495">
                  <c:v>2.9605898900000001</c:v>
                </c:pt>
                <c:pt idx="496">
                  <c:v>2.9615922000000001</c:v>
                </c:pt>
                <c:pt idx="497">
                  <c:v>2.9627494799999998</c:v>
                </c:pt>
                <c:pt idx="498">
                  <c:v>2.9637105500000001</c:v>
                </c:pt>
                <c:pt idx="499">
                  <c:v>2.9646806699999999</c:v>
                </c:pt>
                <c:pt idx="500">
                  <c:v>2.96568203</c:v>
                </c:pt>
                <c:pt idx="501">
                  <c:v>2.9666302199999999</c:v>
                </c:pt>
                <c:pt idx="502">
                  <c:v>2.9677252799999998</c:v>
                </c:pt>
                <c:pt idx="503">
                  <c:v>2.9687931500000002</c:v>
                </c:pt>
                <c:pt idx="504">
                  <c:v>2.9697182199999999</c:v>
                </c:pt>
                <c:pt idx="505">
                  <c:v>2.9706223</c:v>
                </c:pt>
                <c:pt idx="506">
                  <c:v>2.9717438199999999</c:v>
                </c:pt>
                <c:pt idx="507">
                  <c:v>2.9727628199999998</c:v>
                </c:pt>
                <c:pt idx="508">
                  <c:v>2.9737687099999999</c:v>
                </c:pt>
                <c:pt idx="509">
                  <c:v>2.9748013000000002</c:v>
                </c:pt>
                <c:pt idx="510">
                  <c:v>2.9757535499999999</c:v>
                </c:pt>
                <c:pt idx="511">
                  <c:v>2.9767463200000002</c:v>
                </c:pt>
                <c:pt idx="512">
                  <c:v>2.97771192</c:v>
                </c:pt>
                <c:pt idx="513">
                  <c:v>2.97882962</c:v>
                </c:pt>
                <c:pt idx="514">
                  <c:v>2.97982645</c:v>
                </c:pt>
                <c:pt idx="515">
                  <c:v>2.9807961000000001</c:v>
                </c:pt>
                <c:pt idx="516">
                  <c:v>2.9817800499999998</c:v>
                </c:pt>
                <c:pt idx="517">
                  <c:v>2.9827723499999999</c:v>
                </c:pt>
                <c:pt idx="518">
                  <c:v>2.9837293599999999</c:v>
                </c:pt>
                <c:pt idx="519">
                  <c:v>2.9847393000000002</c:v>
                </c:pt>
                <c:pt idx="520">
                  <c:v>2.98562956</c:v>
                </c:pt>
                <c:pt idx="521">
                  <c:v>2.9866399800000001</c:v>
                </c:pt>
                <c:pt idx="522">
                  <c:v>2.98766804</c:v>
                </c:pt>
                <c:pt idx="523">
                  <c:v>2.98866057</c:v>
                </c:pt>
                <c:pt idx="524">
                  <c:v>2.9896886299999998</c:v>
                </c:pt>
                <c:pt idx="525">
                  <c:v>2.9906902299999998</c:v>
                </c:pt>
                <c:pt idx="526">
                  <c:v>2.9918250999999998</c:v>
                </c:pt>
                <c:pt idx="527">
                  <c:v>2.9927907</c:v>
                </c:pt>
                <c:pt idx="528">
                  <c:v>2.9937608199999999</c:v>
                </c:pt>
                <c:pt idx="529">
                  <c:v>2.9948112999999998</c:v>
                </c:pt>
                <c:pt idx="530">
                  <c:v>2.99582148</c:v>
                </c:pt>
                <c:pt idx="531">
                  <c:v>2.99662709</c:v>
                </c:pt>
                <c:pt idx="532">
                  <c:v>2.9976370299999999</c:v>
                </c:pt>
                <c:pt idx="533">
                  <c:v>2.99871373</c:v>
                </c:pt>
                <c:pt idx="534">
                  <c:v>2.9997425099999999</c:v>
                </c:pt>
                <c:pt idx="535">
                  <c:v>3.0007395699999999</c:v>
                </c:pt>
                <c:pt idx="536">
                  <c:v>3.00169182</c:v>
                </c:pt>
                <c:pt idx="537">
                  <c:v>3.0025684799999999</c:v>
                </c:pt>
                <c:pt idx="538">
                  <c:v>3.0036680699999998</c:v>
                </c:pt>
                <c:pt idx="539">
                  <c:v>3.0047001799999999</c:v>
                </c:pt>
                <c:pt idx="540">
                  <c:v>3.00572419</c:v>
                </c:pt>
                <c:pt idx="541">
                  <c:v>3.0067431899999999</c:v>
                </c:pt>
                <c:pt idx="542">
                  <c:v>3.00761557</c:v>
                </c:pt>
                <c:pt idx="543">
                  <c:v>3.00874233</c:v>
                </c:pt>
                <c:pt idx="544">
                  <c:v>3.0097606200000002</c:v>
                </c:pt>
                <c:pt idx="545">
                  <c:v>3.01078439</c:v>
                </c:pt>
                <c:pt idx="546">
                  <c:v>3.01177692</c:v>
                </c:pt>
                <c:pt idx="547">
                  <c:v>3.0128359800000002</c:v>
                </c:pt>
                <c:pt idx="548">
                  <c:v>3.0138108699999999</c:v>
                </c:pt>
                <c:pt idx="549">
                  <c:v>3.0147542999999999</c:v>
                </c:pt>
                <c:pt idx="550">
                  <c:v>3.0155420300000002</c:v>
                </c:pt>
                <c:pt idx="551">
                  <c:v>3.0167083699999999</c:v>
                </c:pt>
                <c:pt idx="552">
                  <c:v>3.0176427399999999</c:v>
                </c:pt>
                <c:pt idx="553">
                  <c:v>3.01865768</c:v>
                </c:pt>
                <c:pt idx="554">
                  <c:v>3.0198681399999998</c:v>
                </c:pt>
                <c:pt idx="555">
                  <c:v>3.02071333</c:v>
                </c:pt>
                <c:pt idx="556">
                  <c:v>3.0216436400000002</c:v>
                </c:pt>
                <c:pt idx="557">
                  <c:v>3.0227918599999999</c:v>
                </c:pt>
                <c:pt idx="558">
                  <c:v>3.0236065399999998</c:v>
                </c:pt>
                <c:pt idx="559">
                  <c:v>3.02484369</c:v>
                </c:pt>
                <c:pt idx="560">
                  <c:v>3.0255870800000002</c:v>
                </c:pt>
                <c:pt idx="561">
                  <c:v>3.0267798899999998</c:v>
                </c:pt>
                <c:pt idx="562">
                  <c:v>3.02777195</c:v>
                </c:pt>
                <c:pt idx="563">
                  <c:v>3.0287649600000002</c:v>
                </c:pt>
                <c:pt idx="564">
                  <c:v>3.0298106699999998</c:v>
                </c:pt>
                <c:pt idx="565">
                  <c:v>3.0308742500000001</c:v>
                </c:pt>
                <c:pt idx="566">
                  <c:v>3.0318131400000001</c:v>
                </c:pt>
                <c:pt idx="567">
                  <c:v>3.0327301000000002</c:v>
                </c:pt>
                <c:pt idx="568">
                  <c:v>3.0337314599999998</c:v>
                </c:pt>
                <c:pt idx="569">
                  <c:v>3.0348086400000001</c:v>
                </c:pt>
                <c:pt idx="570">
                  <c:v>3.0357520600000001</c:v>
                </c:pt>
                <c:pt idx="571">
                  <c:v>3.0367269499999998</c:v>
                </c:pt>
                <c:pt idx="572">
                  <c:v>3.0377554899999999</c:v>
                </c:pt>
                <c:pt idx="573">
                  <c:v>3.0387828400000001</c:v>
                </c:pt>
                <c:pt idx="574">
                  <c:v>3.0397977799999998</c:v>
                </c:pt>
                <c:pt idx="575">
                  <c:v>3.0407989</c:v>
                </c:pt>
                <c:pt idx="576">
                  <c:v>3.0416936899999998</c:v>
                </c:pt>
                <c:pt idx="577">
                  <c:v>3.0426683400000001</c:v>
                </c:pt>
                <c:pt idx="578">
                  <c:v>3.04382968</c:v>
                </c:pt>
                <c:pt idx="579">
                  <c:v>3.04471135</c:v>
                </c:pt>
                <c:pt idx="580">
                  <c:v>3.0456187699999999</c:v>
                </c:pt>
                <c:pt idx="581">
                  <c:v>3.04678059</c:v>
                </c:pt>
                <c:pt idx="582">
                  <c:v>3.04771948</c:v>
                </c:pt>
                <c:pt idx="583">
                  <c:v>3.0487163100000001</c:v>
                </c:pt>
                <c:pt idx="584">
                  <c:v>3.04985142</c:v>
                </c:pt>
                <c:pt idx="585">
                  <c:v>3.0508305999999998</c:v>
                </c:pt>
                <c:pt idx="586">
                  <c:v>3.0518009699999999</c:v>
                </c:pt>
                <c:pt idx="587">
                  <c:v>3.0526108700000001</c:v>
                </c:pt>
                <c:pt idx="588">
                  <c:v>3.05385733</c:v>
                </c:pt>
                <c:pt idx="589">
                  <c:v>3.0547471000000002</c:v>
                </c:pt>
                <c:pt idx="590">
                  <c:v>3.05563283</c:v>
                </c:pt>
                <c:pt idx="591">
                  <c:v>3.0569059799999998</c:v>
                </c:pt>
                <c:pt idx="592">
                  <c:v>3.0577998200000001</c:v>
                </c:pt>
                <c:pt idx="593">
                  <c:v>3.0587303600000002</c:v>
                </c:pt>
                <c:pt idx="594">
                  <c:v>3.05981207</c:v>
                </c:pt>
                <c:pt idx="595">
                  <c:v>3.0607776599999998</c:v>
                </c:pt>
                <c:pt idx="596">
                  <c:v>3.06180596</c:v>
                </c:pt>
                <c:pt idx="597">
                  <c:v>3.0627360299999999</c:v>
                </c:pt>
                <c:pt idx="598">
                  <c:v>3.0637903199999998</c:v>
                </c:pt>
                <c:pt idx="599">
                  <c:v>3.0647699799999999</c:v>
                </c:pt>
                <c:pt idx="600">
                  <c:v>3.06570864</c:v>
                </c:pt>
                <c:pt idx="601">
                  <c:v>3.0667948699999998</c:v>
                </c:pt>
                <c:pt idx="602">
                  <c:v>3.0677874100000002</c:v>
                </c:pt>
                <c:pt idx="603">
                  <c:v>3.0688200000000001</c:v>
                </c:pt>
                <c:pt idx="604">
                  <c:v>3.0698077700000002</c:v>
                </c:pt>
                <c:pt idx="605">
                  <c:v>3.0707647800000002</c:v>
                </c:pt>
                <c:pt idx="606">
                  <c:v>3.0717749599999999</c:v>
                </c:pt>
                <c:pt idx="607">
                  <c:v>3.0726738</c:v>
                </c:pt>
                <c:pt idx="608">
                  <c:v>3.0737466800000002</c:v>
                </c:pt>
                <c:pt idx="609">
                  <c:v>3.0748815500000002</c:v>
                </c:pt>
                <c:pt idx="610">
                  <c:v>3.0757181600000001</c:v>
                </c:pt>
                <c:pt idx="611">
                  <c:v>3.0768845100000002</c:v>
                </c:pt>
                <c:pt idx="612">
                  <c:v>3.0776498299999999</c:v>
                </c:pt>
                <c:pt idx="613">
                  <c:v>3.0788202299999998</c:v>
                </c:pt>
                <c:pt idx="614">
                  <c:v>3.0797684200000002</c:v>
                </c:pt>
                <c:pt idx="615">
                  <c:v>3.0809168800000002</c:v>
                </c:pt>
                <c:pt idx="616">
                  <c:v>3.0818021299999998</c:v>
                </c:pt>
                <c:pt idx="617">
                  <c:v>3.0828392500000001</c:v>
                </c:pt>
                <c:pt idx="618">
                  <c:v>3.0838048499999999</c:v>
                </c:pt>
                <c:pt idx="619">
                  <c:v>3.0847261000000001</c:v>
                </c:pt>
                <c:pt idx="620">
                  <c:v>3.08566093</c:v>
                </c:pt>
                <c:pt idx="621">
                  <c:v>3.0867645700000002</c:v>
                </c:pt>
                <c:pt idx="622">
                  <c:v>3.0877170600000001</c:v>
                </c:pt>
                <c:pt idx="623">
                  <c:v>3.0887141200000001</c:v>
                </c:pt>
                <c:pt idx="624">
                  <c:v>3.0896306</c:v>
                </c:pt>
                <c:pt idx="625">
                  <c:v>3.0906899000000001</c:v>
                </c:pt>
                <c:pt idx="626">
                  <c:v>3.0916559700000001</c:v>
                </c:pt>
                <c:pt idx="627">
                  <c:v>3.0928084899999999</c:v>
                </c:pt>
                <c:pt idx="628">
                  <c:v>3.0939211800000002</c:v>
                </c:pt>
                <c:pt idx="629">
                  <c:v>3.09483767</c:v>
                </c:pt>
                <c:pt idx="630">
                  <c:v>3.0958659599999998</c:v>
                </c:pt>
                <c:pt idx="631">
                  <c:v>3.0967657599999998</c:v>
                </c:pt>
                <c:pt idx="632">
                  <c:v>3.0978775000000001</c:v>
                </c:pt>
                <c:pt idx="633">
                  <c:v>3.0987944600000001</c:v>
                </c:pt>
                <c:pt idx="634">
                  <c:v>3.0996711299999999</c:v>
                </c:pt>
                <c:pt idx="635">
                  <c:v>3.1008019400000002</c:v>
                </c:pt>
                <c:pt idx="636">
                  <c:v>3.10176754</c:v>
                </c:pt>
                <c:pt idx="637">
                  <c:v>3.10296488</c:v>
                </c:pt>
                <c:pt idx="638">
                  <c:v>3.10375237</c:v>
                </c:pt>
                <c:pt idx="639">
                  <c:v>3.1048252600000001</c:v>
                </c:pt>
                <c:pt idx="640">
                  <c:v>3.1057875199999998</c:v>
                </c:pt>
                <c:pt idx="641">
                  <c:v>3.1068096199999999</c:v>
                </c:pt>
                <c:pt idx="642">
                  <c:v>3.1076464700000002</c:v>
                </c:pt>
                <c:pt idx="643">
                  <c:v>3.10873723</c:v>
                </c:pt>
                <c:pt idx="644">
                  <c:v>3.10984945</c:v>
                </c:pt>
                <c:pt idx="645">
                  <c:v>3.1107933499999998</c:v>
                </c:pt>
                <c:pt idx="646">
                  <c:v>3.1117546599999999</c:v>
                </c:pt>
                <c:pt idx="647">
                  <c:v>3.1127471899999999</c:v>
                </c:pt>
                <c:pt idx="648">
                  <c:v>3.1137840699999999</c:v>
                </c:pt>
                <c:pt idx="649">
                  <c:v>3.1148118999999999</c:v>
                </c:pt>
                <c:pt idx="650">
                  <c:v>3.1157243299999999</c:v>
                </c:pt>
                <c:pt idx="651">
                  <c:v>3.1168329699999999</c:v>
                </c:pt>
                <c:pt idx="652">
                  <c:v>3.1177358599999998</c:v>
                </c:pt>
                <c:pt idx="653">
                  <c:v>3.1188709700000001</c:v>
                </c:pt>
                <c:pt idx="654">
                  <c:v>3.1198365699999999</c:v>
                </c:pt>
                <c:pt idx="655">
                  <c:v>3.12078905</c:v>
                </c:pt>
                <c:pt idx="656">
                  <c:v>3.1219286899999998</c:v>
                </c:pt>
                <c:pt idx="657">
                  <c:v>3.1228053600000001</c:v>
                </c:pt>
                <c:pt idx="658">
                  <c:v>3.12373996</c:v>
                </c:pt>
                <c:pt idx="659">
                  <c:v>3.12469244</c:v>
                </c:pt>
                <c:pt idx="660">
                  <c:v>3.1258235000000001</c:v>
                </c:pt>
                <c:pt idx="661">
                  <c:v>3.1266460399999998</c:v>
                </c:pt>
                <c:pt idx="662">
                  <c:v>3.1277453899999998</c:v>
                </c:pt>
                <c:pt idx="663">
                  <c:v>3.1286578199999999</c:v>
                </c:pt>
                <c:pt idx="664">
                  <c:v>3.1298902000000002</c:v>
                </c:pt>
                <c:pt idx="665">
                  <c:v>3.1306962999999999</c:v>
                </c:pt>
                <c:pt idx="666">
                  <c:v>3.1317014699999999</c:v>
                </c:pt>
                <c:pt idx="667">
                  <c:v>3.1328141700000001</c:v>
                </c:pt>
                <c:pt idx="668">
                  <c:v>3.13383389</c:v>
                </c:pt>
                <c:pt idx="669">
                  <c:v>3.1348893599999998</c:v>
                </c:pt>
                <c:pt idx="670">
                  <c:v>3.13559937</c:v>
                </c:pt>
                <c:pt idx="671">
                  <c:v>3.13676238</c:v>
                </c:pt>
                <c:pt idx="672">
                  <c:v>3.1378080800000001</c:v>
                </c:pt>
                <c:pt idx="673">
                  <c:v>3.1388495000000001</c:v>
                </c:pt>
                <c:pt idx="674">
                  <c:v>3.1397838600000001</c:v>
                </c:pt>
                <c:pt idx="675">
                  <c:v>3.1408343300000001</c:v>
                </c:pt>
                <c:pt idx="676">
                  <c:v>3.1418580999999999</c:v>
                </c:pt>
                <c:pt idx="677">
                  <c:v>3.14280581</c:v>
                </c:pt>
                <c:pt idx="678">
                  <c:v>3.1437096599999999</c:v>
                </c:pt>
                <c:pt idx="679">
                  <c:v>3.1446530799999999</c:v>
                </c:pt>
                <c:pt idx="680">
                  <c:v>3.1457261999999999</c:v>
                </c:pt>
                <c:pt idx="681">
                  <c:v>3.14684272</c:v>
                </c:pt>
                <c:pt idx="682">
                  <c:v>3.1478040200000001</c:v>
                </c:pt>
                <c:pt idx="683">
                  <c:v>3.1486365799999998</c:v>
                </c:pt>
                <c:pt idx="684">
                  <c:v>3.1499936599999998</c:v>
                </c:pt>
                <c:pt idx="685">
                  <c:v>3.1507949800000001</c:v>
                </c:pt>
                <c:pt idx="686">
                  <c:v>3.1517829900000001</c:v>
                </c:pt>
                <c:pt idx="687">
                  <c:v>3.1527576399999999</c:v>
                </c:pt>
                <c:pt idx="688">
                  <c:v>3.1537497000000001</c:v>
                </c:pt>
                <c:pt idx="689">
                  <c:v>3.1548054200000002</c:v>
                </c:pt>
                <c:pt idx="690">
                  <c:v>3.1557922399999998</c:v>
                </c:pt>
                <c:pt idx="691">
                  <c:v>3.15670538</c:v>
                </c:pt>
                <c:pt idx="692">
                  <c:v>3.1576800299999999</c:v>
                </c:pt>
                <c:pt idx="693">
                  <c:v>3.1586809200000001</c:v>
                </c:pt>
                <c:pt idx="694">
                  <c:v>3.15983868</c:v>
                </c:pt>
                <c:pt idx="695">
                  <c:v>3.1610136</c:v>
                </c:pt>
                <c:pt idx="696">
                  <c:v>3.1616764100000001</c:v>
                </c:pt>
                <c:pt idx="697">
                  <c:v>3.1628916299999998</c:v>
                </c:pt>
                <c:pt idx="698">
                  <c:v>3.16375494</c:v>
                </c:pt>
                <c:pt idx="699">
                  <c:v>3.1647198200000002</c:v>
                </c:pt>
                <c:pt idx="700">
                  <c:v>3.1657483599999998</c:v>
                </c:pt>
                <c:pt idx="701">
                  <c:v>3.1667725999999998</c:v>
                </c:pt>
                <c:pt idx="702">
                  <c:v>3.1677694299999999</c:v>
                </c:pt>
                <c:pt idx="703">
                  <c:v>3.1686861500000001</c:v>
                </c:pt>
                <c:pt idx="704">
                  <c:v>3.16985655</c:v>
                </c:pt>
                <c:pt idx="705">
                  <c:v>3.1706178199999999</c:v>
                </c:pt>
                <c:pt idx="706">
                  <c:v>3.1717348099999998</c:v>
                </c:pt>
                <c:pt idx="707">
                  <c:v>3.1728250999999998</c:v>
                </c:pt>
                <c:pt idx="708">
                  <c:v>3.1738626999999999</c:v>
                </c:pt>
                <c:pt idx="709">
                  <c:v>3.1748013500000001</c:v>
                </c:pt>
                <c:pt idx="710">
                  <c:v>3.1758155800000001</c:v>
                </c:pt>
                <c:pt idx="711">
                  <c:v>3.1769192199999998</c:v>
                </c:pt>
                <c:pt idx="712">
                  <c:v>3.17784595</c:v>
                </c:pt>
                <c:pt idx="713">
                  <c:v>3.1788425400000002</c:v>
                </c:pt>
                <c:pt idx="714">
                  <c:v>3.1798260200000001</c:v>
                </c:pt>
                <c:pt idx="715">
                  <c:v>3.1807072199999999</c:v>
                </c:pt>
                <c:pt idx="716">
                  <c:v>3.1819403199999998</c:v>
                </c:pt>
                <c:pt idx="717">
                  <c:v>3.1827321099999999</c:v>
                </c:pt>
                <c:pt idx="718">
                  <c:v>3.1837646999999998</c:v>
                </c:pt>
                <c:pt idx="719">
                  <c:v>3.1848280400000002</c:v>
                </c:pt>
                <c:pt idx="720">
                  <c:v>3.18585634</c:v>
                </c:pt>
                <c:pt idx="721">
                  <c:v>3.18678689</c:v>
                </c:pt>
                <c:pt idx="722">
                  <c:v>3.1878325900000002</c:v>
                </c:pt>
                <c:pt idx="723">
                  <c:v>3.1887762500000001</c:v>
                </c:pt>
                <c:pt idx="724">
                  <c:v>3.1896665099999999</c:v>
                </c:pt>
                <c:pt idx="725">
                  <c:v>3.1907701500000001</c:v>
                </c:pt>
                <c:pt idx="726">
                  <c:v>3.1917357399999999</c:v>
                </c:pt>
                <c:pt idx="727">
                  <c:v>3.1926350600000002</c:v>
                </c:pt>
                <c:pt idx="728">
                  <c:v>3.1938712599999999</c:v>
                </c:pt>
                <c:pt idx="729">
                  <c:v>3.1948869200000001</c:v>
                </c:pt>
                <c:pt idx="730">
                  <c:v>3.1958434599999999</c:v>
                </c:pt>
                <c:pt idx="731">
                  <c:v>3.1968362300000002</c:v>
                </c:pt>
                <c:pt idx="732">
                  <c:v>3.1978952899999999</c:v>
                </c:pt>
                <c:pt idx="733">
                  <c:v>3.1988210700000002</c:v>
                </c:pt>
                <c:pt idx="734">
                  <c:v>3.1998088400000002</c:v>
                </c:pt>
                <c:pt idx="735">
                  <c:v>3.2008018499999999</c:v>
                </c:pt>
                <c:pt idx="736">
                  <c:v>3.20171428</c:v>
                </c:pt>
                <c:pt idx="737">
                  <c:v>3.20281744</c:v>
                </c:pt>
                <c:pt idx="738">
                  <c:v>3.2038853199999999</c:v>
                </c:pt>
                <c:pt idx="739">
                  <c:v>3.2048959699999999</c:v>
                </c:pt>
                <c:pt idx="740">
                  <c:v>3.2057862300000002</c:v>
                </c:pt>
                <c:pt idx="741">
                  <c:v>3.2067742300000002</c:v>
                </c:pt>
                <c:pt idx="742">
                  <c:v>3.2077353</c:v>
                </c:pt>
                <c:pt idx="743">
                  <c:v>3.2087724199999998</c:v>
                </c:pt>
                <c:pt idx="744">
                  <c:v>3.20972466</c:v>
                </c:pt>
                <c:pt idx="745">
                  <c:v>3.2107529600000002</c:v>
                </c:pt>
                <c:pt idx="746">
                  <c:v>3.21185732</c:v>
                </c:pt>
                <c:pt idx="747">
                  <c:v>3.2127428099999999</c:v>
                </c:pt>
                <c:pt idx="748">
                  <c:v>3.21368527</c:v>
                </c:pt>
                <c:pt idx="749">
                  <c:v>3.2148785599999998</c:v>
                </c:pt>
                <c:pt idx="750">
                  <c:v>3.2157869300000002</c:v>
                </c:pt>
                <c:pt idx="751">
                  <c:v>3.2168991600000001</c:v>
                </c:pt>
                <c:pt idx="752">
                  <c:v>3.2178783399999999</c:v>
                </c:pt>
                <c:pt idx="753">
                  <c:v>3.2187995900000002</c:v>
                </c:pt>
                <c:pt idx="754">
                  <c:v>3.2197744799999999</c:v>
                </c:pt>
                <c:pt idx="755">
                  <c:v>3.2208066</c:v>
                </c:pt>
                <c:pt idx="756">
                  <c:v>3.22195053</c:v>
                </c:pt>
                <c:pt idx="757">
                  <c:v>3.222893</c:v>
                </c:pt>
                <c:pt idx="758">
                  <c:v>3.2237663300000001</c:v>
                </c:pt>
                <c:pt idx="759">
                  <c:v>3.2247900999999999</c:v>
                </c:pt>
                <c:pt idx="760">
                  <c:v>3.2256670000000001</c:v>
                </c:pt>
                <c:pt idx="761">
                  <c:v>3.2267706399999998</c:v>
                </c:pt>
                <c:pt idx="762">
                  <c:v>3.2277452900000001</c:v>
                </c:pt>
                <c:pt idx="763">
                  <c:v>3.2287333</c:v>
                </c:pt>
                <c:pt idx="764">
                  <c:v>3.22971678</c:v>
                </c:pt>
                <c:pt idx="765">
                  <c:v>3.2308294800000001</c:v>
                </c:pt>
                <c:pt idx="766">
                  <c:v>3.2317280799999999</c:v>
                </c:pt>
                <c:pt idx="767">
                  <c:v>3.2327878499999998</c:v>
                </c:pt>
                <c:pt idx="768">
                  <c:v>3.2337715600000001</c:v>
                </c:pt>
                <c:pt idx="769">
                  <c:v>3.2347862699999999</c:v>
                </c:pt>
                <c:pt idx="770">
                  <c:v>3.23579192</c:v>
                </c:pt>
                <c:pt idx="771">
                  <c:v>3.2366998200000001</c:v>
                </c:pt>
                <c:pt idx="772">
                  <c:v>3.2377855800000002</c:v>
                </c:pt>
                <c:pt idx="773">
                  <c:v>3.2387826400000002</c:v>
                </c:pt>
                <c:pt idx="774">
                  <c:v>3.2397840000000002</c:v>
                </c:pt>
                <c:pt idx="775">
                  <c:v>3.2408211200000001</c:v>
                </c:pt>
                <c:pt idx="776">
                  <c:v>3.2418267699999999</c:v>
                </c:pt>
                <c:pt idx="777">
                  <c:v>3.2429609300000002</c:v>
                </c:pt>
                <c:pt idx="778">
                  <c:v>3.2438964800000001</c:v>
                </c:pt>
                <c:pt idx="779">
                  <c:v>3.24459505</c:v>
                </c:pt>
                <c:pt idx="780">
                  <c:v>3.2459793100000001</c:v>
                </c:pt>
                <c:pt idx="781">
                  <c:v>3.24689198</c:v>
                </c:pt>
                <c:pt idx="782">
                  <c:v>3.2476882900000001</c:v>
                </c:pt>
                <c:pt idx="783">
                  <c:v>3.2487649900000002</c:v>
                </c:pt>
                <c:pt idx="784">
                  <c:v>3.2496867200000001</c:v>
                </c:pt>
                <c:pt idx="785">
                  <c:v>3.25083923</c:v>
                </c:pt>
                <c:pt idx="786">
                  <c:v>3.2517783599999999</c:v>
                </c:pt>
                <c:pt idx="787">
                  <c:v>3.2527840100000001</c:v>
                </c:pt>
                <c:pt idx="788">
                  <c:v>3.2537989600000001</c:v>
                </c:pt>
                <c:pt idx="789">
                  <c:v>3.2546935100000001</c:v>
                </c:pt>
                <c:pt idx="790">
                  <c:v>3.2558238500000001</c:v>
                </c:pt>
                <c:pt idx="791">
                  <c:v>3.2568614500000002</c:v>
                </c:pt>
                <c:pt idx="792">
                  <c:v>3.25784874</c:v>
                </c:pt>
                <c:pt idx="793">
                  <c:v>3.2588369799999999</c:v>
                </c:pt>
                <c:pt idx="794">
                  <c:v>3.2598428699999999</c:v>
                </c:pt>
                <c:pt idx="795">
                  <c:v>3.2607819999999998</c:v>
                </c:pt>
                <c:pt idx="796">
                  <c:v>3.2619783899999999</c:v>
                </c:pt>
                <c:pt idx="797">
                  <c:v>3.26282907</c:v>
                </c:pt>
                <c:pt idx="798">
                  <c:v>3.2638566500000001</c:v>
                </c:pt>
                <c:pt idx="799">
                  <c:v>3.2648322599999999</c:v>
                </c:pt>
                <c:pt idx="800">
                  <c:v>3.2657978499999998</c:v>
                </c:pt>
                <c:pt idx="801">
                  <c:v>3.26672363</c:v>
                </c:pt>
                <c:pt idx="802">
                  <c:v>3.2677693400000001</c:v>
                </c:pt>
                <c:pt idx="803">
                  <c:v>3.26871753</c:v>
                </c:pt>
                <c:pt idx="804">
                  <c:v>3.26980782</c:v>
                </c:pt>
                <c:pt idx="805">
                  <c:v>3.2708671100000002</c:v>
                </c:pt>
                <c:pt idx="806">
                  <c:v>3.2718243600000001</c:v>
                </c:pt>
                <c:pt idx="807">
                  <c:v>3.2730298000000002</c:v>
                </c:pt>
                <c:pt idx="808">
                  <c:v>3.27378225</c:v>
                </c:pt>
                <c:pt idx="809">
                  <c:v>3.2749211800000002</c:v>
                </c:pt>
                <c:pt idx="810">
                  <c:v>3.2759895299999999</c:v>
                </c:pt>
                <c:pt idx="811">
                  <c:v>3.2768127900000001</c:v>
                </c:pt>
                <c:pt idx="812">
                  <c:v>3.2778406100000002</c:v>
                </c:pt>
                <c:pt idx="813">
                  <c:v>3.2788200399999998</c:v>
                </c:pt>
                <c:pt idx="814">
                  <c:v>3.2798435700000002</c:v>
                </c:pt>
                <c:pt idx="815">
                  <c:v>3.28096509</c:v>
                </c:pt>
                <c:pt idx="816">
                  <c:v>3.2817702299999998</c:v>
                </c:pt>
                <c:pt idx="817">
                  <c:v>3.28281665</c:v>
                </c:pt>
                <c:pt idx="818">
                  <c:v>3.2838268300000002</c:v>
                </c:pt>
                <c:pt idx="819">
                  <c:v>3.2847259000000002</c:v>
                </c:pt>
                <c:pt idx="820">
                  <c:v>3.2858209600000001</c:v>
                </c:pt>
                <c:pt idx="821">
                  <c:v>3.28680444</c:v>
                </c:pt>
                <c:pt idx="822">
                  <c:v>3.2878100899999998</c:v>
                </c:pt>
                <c:pt idx="823">
                  <c:v>3.28878951</c:v>
                </c:pt>
                <c:pt idx="824">
                  <c:v>3.2898528599999999</c:v>
                </c:pt>
                <c:pt idx="825">
                  <c:v>3.2907478800000001</c:v>
                </c:pt>
                <c:pt idx="826">
                  <c:v>3.2918691600000001</c:v>
                </c:pt>
                <c:pt idx="827">
                  <c:v>3.2927017200000002</c:v>
                </c:pt>
                <c:pt idx="828">
                  <c:v>3.2937831900000001</c:v>
                </c:pt>
                <c:pt idx="829">
                  <c:v>3.2945752100000001</c:v>
                </c:pt>
                <c:pt idx="830">
                  <c:v>3.29579902</c:v>
                </c:pt>
                <c:pt idx="831">
                  <c:v>3.2967512600000002</c:v>
                </c:pt>
                <c:pt idx="832">
                  <c:v>3.2978641999999998</c:v>
                </c:pt>
                <c:pt idx="833">
                  <c:v>3.2989056099999998</c:v>
                </c:pt>
                <c:pt idx="834">
                  <c:v>3.2998001600000002</c:v>
                </c:pt>
                <c:pt idx="835">
                  <c:v>3.3009259700000002</c:v>
                </c:pt>
                <c:pt idx="836">
                  <c:v>3.3018474599999998</c:v>
                </c:pt>
                <c:pt idx="837">
                  <c:v>3.30279064</c:v>
                </c:pt>
                <c:pt idx="838">
                  <c:v>3.3038144100000002</c:v>
                </c:pt>
                <c:pt idx="839">
                  <c:v>3.3049268700000001</c:v>
                </c:pt>
                <c:pt idx="840">
                  <c:v>3.3058574200000002</c:v>
                </c:pt>
                <c:pt idx="841">
                  <c:v>3.3068542500000002</c:v>
                </c:pt>
                <c:pt idx="842">
                  <c:v>3.30761504</c:v>
                </c:pt>
                <c:pt idx="843">
                  <c:v>3.30877233</c:v>
                </c:pt>
                <c:pt idx="844">
                  <c:v>3.30976486</c:v>
                </c:pt>
                <c:pt idx="845">
                  <c:v>3.3107931599999998</c:v>
                </c:pt>
                <c:pt idx="846">
                  <c:v>3.31183863</c:v>
                </c:pt>
                <c:pt idx="847">
                  <c:v>3.31289363</c:v>
                </c:pt>
                <c:pt idx="848">
                  <c:v>3.31380177</c:v>
                </c:pt>
                <c:pt idx="849">
                  <c:v>3.3148875200000001</c:v>
                </c:pt>
                <c:pt idx="850">
                  <c:v>3.3157243699999999</c:v>
                </c:pt>
                <c:pt idx="851">
                  <c:v>3.3167257299999999</c:v>
                </c:pt>
                <c:pt idx="852">
                  <c:v>3.3179228300000001</c:v>
                </c:pt>
                <c:pt idx="853">
                  <c:v>3.3189730599999998</c:v>
                </c:pt>
                <c:pt idx="854">
                  <c:v>3.31979632</c:v>
                </c:pt>
                <c:pt idx="855">
                  <c:v>3.3209672000000001</c:v>
                </c:pt>
                <c:pt idx="856">
                  <c:v>3.3218040499999999</c:v>
                </c:pt>
                <c:pt idx="857">
                  <c:v>3.32293415</c:v>
                </c:pt>
                <c:pt idx="858">
                  <c:v>3.3238019900000002</c:v>
                </c:pt>
                <c:pt idx="859">
                  <c:v>3.3248834600000001</c:v>
                </c:pt>
                <c:pt idx="860">
                  <c:v>3.32575178</c:v>
                </c:pt>
                <c:pt idx="861">
                  <c:v>3.3267660100000001</c:v>
                </c:pt>
                <c:pt idx="862">
                  <c:v>3.3278253100000001</c:v>
                </c:pt>
                <c:pt idx="863">
                  <c:v>3.3287551400000002</c:v>
                </c:pt>
                <c:pt idx="864">
                  <c:v>3.3296809199999999</c:v>
                </c:pt>
                <c:pt idx="865">
                  <c:v>3.3307626199999998</c:v>
                </c:pt>
                <c:pt idx="866">
                  <c:v>3.3316523999999998</c:v>
                </c:pt>
                <c:pt idx="867">
                  <c:v>3.3328990900000002</c:v>
                </c:pt>
                <c:pt idx="868">
                  <c:v>3.3337805299999999</c:v>
                </c:pt>
                <c:pt idx="869">
                  <c:v>3.3346660099999998</c:v>
                </c:pt>
                <c:pt idx="870">
                  <c:v>3.3357296000000001</c:v>
                </c:pt>
                <c:pt idx="871">
                  <c:v>3.3367042499999999</c:v>
                </c:pt>
                <c:pt idx="872">
                  <c:v>3.3377859600000002</c:v>
                </c:pt>
                <c:pt idx="873">
                  <c:v>3.3389072400000002</c:v>
                </c:pt>
                <c:pt idx="874">
                  <c:v>3.3397045099999998</c:v>
                </c:pt>
                <c:pt idx="875">
                  <c:v>3.3409008999999998</c:v>
                </c:pt>
                <c:pt idx="876">
                  <c:v>3.3418178599999999</c:v>
                </c:pt>
                <c:pt idx="877">
                  <c:v>3.3428106299999998</c:v>
                </c:pt>
                <c:pt idx="878">
                  <c:v>3.3437673999999999</c:v>
                </c:pt>
                <c:pt idx="879">
                  <c:v>3.34477329</c:v>
                </c:pt>
                <c:pt idx="880">
                  <c:v>3.3458368799999998</c:v>
                </c:pt>
                <c:pt idx="881">
                  <c:v>3.34686518</c:v>
                </c:pt>
                <c:pt idx="882">
                  <c:v>3.3476972599999999</c:v>
                </c:pt>
                <c:pt idx="883">
                  <c:v>3.3487296099999999</c:v>
                </c:pt>
                <c:pt idx="884">
                  <c:v>3.34977174</c:v>
                </c:pt>
                <c:pt idx="885">
                  <c:v>3.35073686</c:v>
                </c:pt>
                <c:pt idx="886">
                  <c:v>3.3518850800000002</c:v>
                </c:pt>
                <c:pt idx="887">
                  <c:v>3.35282898</c:v>
                </c:pt>
                <c:pt idx="888">
                  <c:v>3.35376334</c:v>
                </c:pt>
                <c:pt idx="889">
                  <c:v>3.3548583999999999</c:v>
                </c:pt>
                <c:pt idx="890">
                  <c:v>3.3558776400000001</c:v>
                </c:pt>
                <c:pt idx="891">
                  <c:v>3.35691476</c:v>
                </c:pt>
                <c:pt idx="892">
                  <c:v>3.35775113</c:v>
                </c:pt>
                <c:pt idx="893">
                  <c:v>3.3586680900000001</c:v>
                </c:pt>
                <c:pt idx="894">
                  <c:v>3.3597939000000001</c:v>
                </c:pt>
                <c:pt idx="895">
                  <c:v>3.36092448</c:v>
                </c:pt>
                <c:pt idx="896">
                  <c:v>3.3618144999999999</c:v>
                </c:pt>
                <c:pt idx="897">
                  <c:v>3.3629579500000002</c:v>
                </c:pt>
                <c:pt idx="898">
                  <c:v>3.3638792</c:v>
                </c:pt>
                <c:pt idx="899">
                  <c:v>3.3646938799999999</c:v>
                </c:pt>
                <c:pt idx="900">
                  <c:v>3.3659091000000001</c:v>
                </c:pt>
                <c:pt idx="901">
                  <c:v>3.36695528</c:v>
                </c:pt>
                <c:pt idx="902">
                  <c:v>3.36788058</c:v>
                </c:pt>
                <c:pt idx="903">
                  <c:v>3.3688950499999999</c:v>
                </c:pt>
                <c:pt idx="904">
                  <c:v>3.3697588399999998</c:v>
                </c:pt>
                <c:pt idx="905">
                  <c:v>3.3707509</c:v>
                </c:pt>
                <c:pt idx="906">
                  <c:v>3.3716990899999999</c:v>
                </c:pt>
                <c:pt idx="907">
                  <c:v>3.3728294399999998</c:v>
                </c:pt>
                <c:pt idx="908">
                  <c:v>3.3738934999999999</c:v>
                </c:pt>
                <c:pt idx="909">
                  <c:v>3.37484121</c:v>
                </c:pt>
                <c:pt idx="910">
                  <c:v>3.3756823499999999</c:v>
                </c:pt>
                <c:pt idx="911">
                  <c:v>3.3768885100000001</c:v>
                </c:pt>
                <c:pt idx="912">
                  <c:v>3.3777611300000001</c:v>
                </c:pt>
                <c:pt idx="913">
                  <c:v>3.3788387800000002</c:v>
                </c:pt>
                <c:pt idx="914">
                  <c:v>3.3797056699999999</c:v>
                </c:pt>
                <c:pt idx="915">
                  <c:v>3.3808050199999999</c:v>
                </c:pt>
                <c:pt idx="916">
                  <c:v>3.3818194899999998</c:v>
                </c:pt>
                <c:pt idx="917">
                  <c:v>3.38290596</c:v>
                </c:pt>
                <c:pt idx="918">
                  <c:v>3.3838272100000002</c:v>
                </c:pt>
                <c:pt idx="919">
                  <c:v>3.3849172599999999</c:v>
                </c:pt>
                <c:pt idx="920">
                  <c:v>3.3858921500000001</c:v>
                </c:pt>
                <c:pt idx="921">
                  <c:v>3.38690209</c:v>
                </c:pt>
                <c:pt idx="922">
                  <c:v>3.3879883300000002</c:v>
                </c:pt>
                <c:pt idx="923">
                  <c:v>3.38888597</c:v>
                </c:pt>
                <c:pt idx="924">
                  <c:v>3.38990188</c:v>
                </c:pt>
                <c:pt idx="925">
                  <c:v>3.3907520799999999</c:v>
                </c:pt>
                <c:pt idx="926">
                  <c:v>3.3918199499999999</c:v>
                </c:pt>
                <c:pt idx="927">
                  <c:v>3.3928930799999999</c:v>
                </c:pt>
                <c:pt idx="928">
                  <c:v>3.3937027500000001</c:v>
                </c:pt>
                <c:pt idx="929">
                  <c:v>3.3947975600000002</c:v>
                </c:pt>
                <c:pt idx="930">
                  <c:v>3.39580321</c:v>
                </c:pt>
                <c:pt idx="931">
                  <c:v>3.3967516400000002</c:v>
                </c:pt>
                <c:pt idx="932">
                  <c:v>3.3976364100000001</c:v>
                </c:pt>
                <c:pt idx="933">
                  <c:v>3.3989231599999998</c:v>
                </c:pt>
                <c:pt idx="934">
                  <c:v>3.3998267700000002</c:v>
                </c:pt>
                <c:pt idx="935">
                  <c:v>3.40081072</c:v>
                </c:pt>
                <c:pt idx="936">
                  <c:v>3.40189648</c:v>
                </c:pt>
                <c:pt idx="937">
                  <c:v>3.4027688500000002</c:v>
                </c:pt>
                <c:pt idx="938">
                  <c:v>3.4038500799999998</c:v>
                </c:pt>
                <c:pt idx="939">
                  <c:v>3.4048912499999999</c:v>
                </c:pt>
                <c:pt idx="940">
                  <c:v>3.40585279</c:v>
                </c:pt>
                <c:pt idx="941">
                  <c:v>3.4067740400000002</c:v>
                </c:pt>
                <c:pt idx="942">
                  <c:v>3.4078912699999999</c:v>
                </c:pt>
                <c:pt idx="943">
                  <c:v>3.40886164</c:v>
                </c:pt>
                <c:pt idx="944">
                  <c:v>3.4097647699999998</c:v>
                </c:pt>
                <c:pt idx="945">
                  <c:v>3.4108731699999999</c:v>
                </c:pt>
                <c:pt idx="946">
                  <c:v>3.4118120699999999</c:v>
                </c:pt>
                <c:pt idx="947">
                  <c:v>3.4128673100000002</c:v>
                </c:pt>
                <c:pt idx="948">
                  <c:v>3.4138016699999998</c:v>
                </c:pt>
                <c:pt idx="949">
                  <c:v>3.4147005099999999</c:v>
                </c:pt>
                <c:pt idx="950">
                  <c:v>3.4156975699999998</c:v>
                </c:pt>
                <c:pt idx="951">
                  <c:v>3.41701531</c:v>
                </c:pt>
                <c:pt idx="952">
                  <c:v>3.4177575099999999</c:v>
                </c:pt>
                <c:pt idx="953">
                  <c:v>3.4188482800000002</c:v>
                </c:pt>
                <c:pt idx="954">
                  <c:v>3.41978765</c:v>
                </c:pt>
                <c:pt idx="955">
                  <c:v>3.4208378800000001</c:v>
                </c:pt>
                <c:pt idx="956">
                  <c:v>3.4218039500000001</c:v>
                </c:pt>
                <c:pt idx="957">
                  <c:v>3.4228944800000001</c:v>
                </c:pt>
                <c:pt idx="958">
                  <c:v>3.4237222699999998</c:v>
                </c:pt>
                <c:pt idx="959">
                  <c:v>3.4247858500000001</c:v>
                </c:pt>
                <c:pt idx="960">
                  <c:v>3.4257292700000002</c:v>
                </c:pt>
                <c:pt idx="961">
                  <c:v>3.4269220800000002</c:v>
                </c:pt>
                <c:pt idx="962">
                  <c:v>3.4278697999999999</c:v>
                </c:pt>
                <c:pt idx="963">
                  <c:v>3.42883563</c:v>
                </c:pt>
                <c:pt idx="964">
                  <c:v>3.4299349800000001</c:v>
                </c:pt>
                <c:pt idx="965">
                  <c:v>3.43096757</c:v>
                </c:pt>
                <c:pt idx="966">
                  <c:v>3.43186188</c:v>
                </c:pt>
                <c:pt idx="967">
                  <c:v>3.4329304700000001</c:v>
                </c:pt>
                <c:pt idx="968">
                  <c:v>3.43384242</c:v>
                </c:pt>
                <c:pt idx="969">
                  <c:v>3.4346349200000001</c:v>
                </c:pt>
                <c:pt idx="970">
                  <c:v>3.4359610100000002</c:v>
                </c:pt>
                <c:pt idx="971">
                  <c:v>3.4368870299999998</c:v>
                </c:pt>
                <c:pt idx="972">
                  <c:v>3.4378125700000002</c:v>
                </c:pt>
                <c:pt idx="973">
                  <c:v>3.4387424000000002</c:v>
                </c:pt>
                <c:pt idx="974">
                  <c:v>3.4397709399999998</c:v>
                </c:pt>
                <c:pt idx="975">
                  <c:v>3.4409098600000001</c:v>
                </c:pt>
                <c:pt idx="976">
                  <c:v>3.4418001199999999</c:v>
                </c:pt>
                <c:pt idx="977">
                  <c:v>3.4427967100000001</c:v>
                </c:pt>
                <c:pt idx="978">
                  <c:v>3.4438788900000001</c:v>
                </c:pt>
                <c:pt idx="979">
                  <c:v>3.44479084</c:v>
                </c:pt>
                <c:pt idx="980">
                  <c:v>3.4457395100000001</c:v>
                </c:pt>
                <c:pt idx="981">
                  <c:v>3.4469842900000001</c:v>
                </c:pt>
                <c:pt idx="982">
                  <c:v>3.44783974</c:v>
                </c:pt>
                <c:pt idx="983">
                  <c:v>3.4488275100000001</c:v>
                </c:pt>
                <c:pt idx="984">
                  <c:v>3.4497089399999998</c:v>
                </c:pt>
                <c:pt idx="985">
                  <c:v>3.4509682700000002</c:v>
                </c:pt>
                <c:pt idx="986">
                  <c:v>3.4518139400000001</c:v>
                </c:pt>
                <c:pt idx="987">
                  <c:v>3.45270872</c:v>
                </c:pt>
                <c:pt idx="988">
                  <c:v>3.4537677800000002</c:v>
                </c:pt>
                <c:pt idx="989">
                  <c:v>3.4548985999999999</c:v>
                </c:pt>
                <c:pt idx="990">
                  <c:v>3.4559121099999999</c:v>
                </c:pt>
                <c:pt idx="991">
                  <c:v>3.4568791399999999</c:v>
                </c:pt>
                <c:pt idx="992">
                  <c:v>3.4578092100000002</c:v>
                </c:pt>
                <c:pt idx="993">
                  <c:v>3.4587569199999999</c:v>
                </c:pt>
                <c:pt idx="994">
                  <c:v>3.4599139700000001</c:v>
                </c:pt>
                <c:pt idx="995">
                  <c:v>3.4608709800000002</c:v>
                </c:pt>
                <c:pt idx="996">
                  <c:v>3.46189904</c:v>
                </c:pt>
                <c:pt idx="997">
                  <c:v>3.46268654</c:v>
                </c:pt>
                <c:pt idx="998">
                  <c:v>3.4638171199999999</c:v>
                </c:pt>
                <c:pt idx="999">
                  <c:v>3.4648406500000002</c:v>
                </c:pt>
                <c:pt idx="1000">
                  <c:v>3.4657280400000001</c:v>
                </c:pt>
                <c:pt idx="1001">
                  <c:v>3.46678066</c:v>
                </c:pt>
                <c:pt idx="1002">
                  <c:v>3.4677514999999999</c:v>
                </c:pt>
                <c:pt idx="1003">
                  <c:v>3.4688329699999998</c:v>
                </c:pt>
                <c:pt idx="1004">
                  <c:v>3.46999002</c:v>
                </c:pt>
                <c:pt idx="1005">
                  <c:v>3.4709646699999999</c:v>
                </c:pt>
                <c:pt idx="1006">
                  <c:v>3.4719796199999999</c:v>
                </c:pt>
                <c:pt idx="1007">
                  <c:v>3.4727761699999999</c:v>
                </c:pt>
                <c:pt idx="1008">
                  <c:v>3.4736886</c:v>
                </c:pt>
                <c:pt idx="1009">
                  <c:v>3.4750373400000001</c:v>
                </c:pt>
                <c:pt idx="1010">
                  <c:v>3.4757893100000001</c:v>
                </c:pt>
                <c:pt idx="1011">
                  <c:v>3.47685289</c:v>
                </c:pt>
                <c:pt idx="1012">
                  <c:v>3.4779121900000001</c:v>
                </c:pt>
                <c:pt idx="1013">
                  <c:v>3.47874427</c:v>
                </c:pt>
                <c:pt idx="1014">
                  <c:v>3.47997713</c:v>
                </c:pt>
                <c:pt idx="1015">
                  <c:v>3.4809026699999999</c:v>
                </c:pt>
                <c:pt idx="1016">
                  <c:v>3.4819130899999999</c:v>
                </c:pt>
                <c:pt idx="1017">
                  <c:v>3.4828922699999998</c:v>
                </c:pt>
                <c:pt idx="1018">
                  <c:v>3.4838268800000001</c:v>
                </c:pt>
                <c:pt idx="1019">
                  <c:v>3.4849708100000001</c:v>
                </c:pt>
                <c:pt idx="1020">
                  <c:v>3.4859767000000002</c:v>
                </c:pt>
                <c:pt idx="1021">
                  <c:v>3.48694682</c:v>
                </c:pt>
                <c:pt idx="1022">
                  <c:v>3.4878723599999999</c:v>
                </c:pt>
                <c:pt idx="1023">
                  <c:v>3.4888026700000001</c:v>
                </c:pt>
                <c:pt idx="1024">
                  <c:v>3.48983073</c:v>
                </c:pt>
                <c:pt idx="1025">
                  <c:v>3.4908235099999998</c:v>
                </c:pt>
                <c:pt idx="1026">
                  <c:v>3.49183822</c:v>
                </c:pt>
                <c:pt idx="1027">
                  <c:v>3.4928617499999999</c:v>
                </c:pt>
                <c:pt idx="1028">
                  <c:v>3.49381399</c:v>
                </c:pt>
                <c:pt idx="1029">
                  <c:v>3.49468231</c:v>
                </c:pt>
                <c:pt idx="1030">
                  <c:v>3.4958913300000001</c:v>
                </c:pt>
                <c:pt idx="1031">
                  <c:v>3.4966979</c:v>
                </c:pt>
                <c:pt idx="1032">
                  <c:v>3.49783731</c:v>
                </c:pt>
                <c:pt idx="1033">
                  <c:v>3.4988830100000001</c:v>
                </c:pt>
                <c:pt idx="1034">
                  <c:v>3.49992013</c:v>
                </c:pt>
                <c:pt idx="1035">
                  <c:v>3.5009264899999999</c:v>
                </c:pt>
                <c:pt idx="1036">
                  <c:v>3.5019054399999998</c:v>
                </c:pt>
                <c:pt idx="1037">
                  <c:v>3.50287104</c:v>
                </c:pt>
                <c:pt idx="1038">
                  <c:v>3.50396609</c:v>
                </c:pt>
                <c:pt idx="1039">
                  <c:v>3.5048282099999999</c:v>
                </c:pt>
                <c:pt idx="1040">
                  <c:v>3.50585294</c:v>
                </c:pt>
                <c:pt idx="1041">
                  <c:v>3.5069258200000002</c:v>
                </c:pt>
                <c:pt idx="1042">
                  <c:v>3.50783801</c:v>
                </c:pt>
                <c:pt idx="1043">
                  <c:v>3.5087854900000002</c:v>
                </c:pt>
                <c:pt idx="1044">
                  <c:v>3.5099072499999999</c:v>
                </c:pt>
                <c:pt idx="1045">
                  <c:v>3.51096225</c:v>
                </c:pt>
                <c:pt idx="1046">
                  <c:v>3.5118298499999998</c:v>
                </c:pt>
                <c:pt idx="1047">
                  <c:v>3.5127868699999998</c:v>
                </c:pt>
                <c:pt idx="1048">
                  <c:v>3.5139489199999998</c:v>
                </c:pt>
                <c:pt idx="1049">
                  <c:v>3.5149316800000001</c:v>
                </c:pt>
                <c:pt idx="1050">
                  <c:v>3.51578641</c:v>
                </c:pt>
                <c:pt idx="1051">
                  <c:v>3.5169351099999999</c:v>
                </c:pt>
                <c:pt idx="1052">
                  <c:v>3.5177092600000002</c:v>
                </c:pt>
                <c:pt idx="1053">
                  <c:v>3.5188887100000001</c:v>
                </c:pt>
                <c:pt idx="1054">
                  <c:v>3.5198545499999998</c:v>
                </c:pt>
                <c:pt idx="1055">
                  <c:v>3.5209493599999999</c:v>
                </c:pt>
                <c:pt idx="1056">
                  <c:v>3.5217950299999998</c:v>
                </c:pt>
                <c:pt idx="1057">
                  <c:v>3.5228631500000001</c:v>
                </c:pt>
                <c:pt idx="1058">
                  <c:v>3.5239179100000002</c:v>
                </c:pt>
                <c:pt idx="1059">
                  <c:v>3.5248913800000001</c:v>
                </c:pt>
                <c:pt idx="1060">
                  <c:v>3.5258760499999999</c:v>
                </c:pt>
                <c:pt idx="1061">
                  <c:v>3.52705979</c:v>
                </c:pt>
                <c:pt idx="1062">
                  <c:v>3.52782083</c:v>
                </c:pt>
                <c:pt idx="1063">
                  <c:v>3.52899575</c:v>
                </c:pt>
                <c:pt idx="1064">
                  <c:v>3.5298371300000002</c:v>
                </c:pt>
                <c:pt idx="1065">
                  <c:v>3.5308694799999998</c:v>
                </c:pt>
                <c:pt idx="1066">
                  <c:v>3.53199124</c:v>
                </c:pt>
                <c:pt idx="1067">
                  <c:v>3.5330014200000002</c:v>
                </c:pt>
                <c:pt idx="1068">
                  <c:v>3.5339271999999999</c:v>
                </c:pt>
                <c:pt idx="1069">
                  <c:v>3.5348212700000001</c:v>
                </c:pt>
                <c:pt idx="1070">
                  <c:v>3.5358941599999998</c:v>
                </c:pt>
                <c:pt idx="1071">
                  <c:v>3.5368418699999999</c:v>
                </c:pt>
                <c:pt idx="1072">
                  <c:v>3.5378389399999999</c:v>
                </c:pt>
                <c:pt idx="1073">
                  <c:v>3.5388803499999999</c:v>
                </c:pt>
                <c:pt idx="1074">
                  <c:v>3.5397529599999999</c:v>
                </c:pt>
                <c:pt idx="1075">
                  <c:v>3.54080343</c:v>
                </c:pt>
                <c:pt idx="1076">
                  <c:v>3.5418622499999999</c:v>
                </c:pt>
                <c:pt idx="1077">
                  <c:v>3.54278827</c:v>
                </c:pt>
                <c:pt idx="1078">
                  <c:v>3.54390574</c:v>
                </c:pt>
                <c:pt idx="1079">
                  <c:v>3.5448176899999999</c:v>
                </c:pt>
                <c:pt idx="1080">
                  <c:v>3.5457925800000001</c:v>
                </c:pt>
                <c:pt idx="1081">
                  <c:v>3.5469806199999998</c:v>
                </c:pt>
                <c:pt idx="1082">
                  <c:v>3.54783034</c:v>
                </c:pt>
                <c:pt idx="1083">
                  <c:v>3.5487699500000001</c:v>
                </c:pt>
                <c:pt idx="1084">
                  <c:v>3.5498244799999998</c:v>
                </c:pt>
                <c:pt idx="1085">
                  <c:v>3.5509502899999998</c:v>
                </c:pt>
                <c:pt idx="1086">
                  <c:v>3.5518450700000002</c:v>
                </c:pt>
                <c:pt idx="1087">
                  <c:v>3.55295753</c:v>
                </c:pt>
                <c:pt idx="1088">
                  <c:v>3.55379391</c:v>
                </c:pt>
                <c:pt idx="1089">
                  <c:v>3.5548849100000002</c:v>
                </c:pt>
                <c:pt idx="1090">
                  <c:v>3.5557973399999998</c:v>
                </c:pt>
                <c:pt idx="1091">
                  <c:v>3.5568654500000001</c:v>
                </c:pt>
                <c:pt idx="1092">
                  <c:v>3.5577866999999999</c:v>
                </c:pt>
                <c:pt idx="1093">
                  <c:v>3.5587966400000002</c:v>
                </c:pt>
                <c:pt idx="1094">
                  <c:v>3.5599315200000001</c:v>
                </c:pt>
                <c:pt idx="1095">
                  <c:v>3.5608041300000002</c:v>
                </c:pt>
                <c:pt idx="1096">
                  <c:v>3.5617656700000002</c:v>
                </c:pt>
                <c:pt idx="1097">
                  <c:v>3.5628650199999998</c:v>
                </c:pt>
                <c:pt idx="1098">
                  <c:v>3.56386614</c:v>
                </c:pt>
                <c:pt idx="1099">
                  <c:v>3.5648496199999999</c:v>
                </c:pt>
                <c:pt idx="1100">
                  <c:v>3.5658381000000001</c:v>
                </c:pt>
                <c:pt idx="1101">
                  <c:v>3.5667634000000001</c:v>
                </c:pt>
                <c:pt idx="1102">
                  <c:v>3.5678896899999999</c:v>
                </c:pt>
                <c:pt idx="1103">
                  <c:v>3.5689439799999998</c:v>
                </c:pt>
                <c:pt idx="1104">
                  <c:v>3.5699679899999999</c:v>
                </c:pt>
                <c:pt idx="1105">
                  <c:v>3.57085776</c:v>
                </c:pt>
                <c:pt idx="1106">
                  <c:v>3.5719351800000001</c:v>
                </c:pt>
                <c:pt idx="1107">
                  <c:v>3.57294869</c:v>
                </c:pt>
                <c:pt idx="1108">
                  <c:v>3.5739197699999998</c:v>
                </c:pt>
                <c:pt idx="1109">
                  <c:v>3.5748140799999999</c:v>
                </c:pt>
                <c:pt idx="1110">
                  <c:v>3.5759091399999998</c:v>
                </c:pt>
                <c:pt idx="1111">
                  <c:v>3.5767726899999999</c:v>
                </c:pt>
                <c:pt idx="1112">
                  <c:v>3.5778055200000001</c:v>
                </c:pt>
                <c:pt idx="1113">
                  <c:v>3.5787358299999998</c:v>
                </c:pt>
                <c:pt idx="1114">
                  <c:v>3.57978153</c:v>
                </c:pt>
                <c:pt idx="1115">
                  <c:v>3.5809202199999999</c:v>
                </c:pt>
                <c:pt idx="1116">
                  <c:v>3.5819177600000001</c:v>
                </c:pt>
                <c:pt idx="1117">
                  <c:v>3.58281589</c:v>
                </c:pt>
                <c:pt idx="1118">
                  <c:v>3.5839514700000001</c:v>
                </c:pt>
                <c:pt idx="1119">
                  <c:v>3.5848639000000002</c:v>
                </c:pt>
                <c:pt idx="1120">
                  <c:v>3.5857090999999999</c:v>
                </c:pt>
                <c:pt idx="1121">
                  <c:v>3.5869023800000002</c:v>
                </c:pt>
                <c:pt idx="1122">
                  <c:v>3.5879125599999999</c:v>
                </c:pt>
                <c:pt idx="1123">
                  <c:v>3.5889494399999999</c:v>
                </c:pt>
                <c:pt idx="1124">
                  <c:v>3.58981299</c:v>
                </c:pt>
                <c:pt idx="1125">
                  <c:v>3.5907967099999998</c:v>
                </c:pt>
                <c:pt idx="1126">
                  <c:v>3.5918645900000001</c:v>
                </c:pt>
                <c:pt idx="1127">
                  <c:v>3.59289646</c:v>
                </c:pt>
                <c:pt idx="1128">
                  <c:v>3.59378719</c:v>
                </c:pt>
                <c:pt idx="1129">
                  <c:v>3.5948464900000001</c:v>
                </c:pt>
                <c:pt idx="1130">
                  <c:v>3.5958390200000001</c:v>
                </c:pt>
                <c:pt idx="1131">
                  <c:v>3.5969781900000002</c:v>
                </c:pt>
                <c:pt idx="1132">
                  <c:v>3.59779239</c:v>
                </c:pt>
                <c:pt idx="1133">
                  <c:v>3.5988967399999998</c:v>
                </c:pt>
                <c:pt idx="1134">
                  <c:v>3.5998358700000002</c:v>
                </c:pt>
                <c:pt idx="1135">
                  <c:v>3.6009395099999999</c:v>
                </c:pt>
                <c:pt idx="1136">
                  <c:v>3.60183382</c:v>
                </c:pt>
                <c:pt idx="1137">
                  <c:v>3.6028974100000002</c:v>
                </c:pt>
                <c:pt idx="1138">
                  <c:v>3.6038722999999999</c:v>
                </c:pt>
                <c:pt idx="1139">
                  <c:v>3.6049048899999998</c:v>
                </c:pt>
                <c:pt idx="1140">
                  <c:v>3.6058392499999998</c:v>
                </c:pt>
                <c:pt idx="1141">
                  <c:v>3.6070856999999998</c:v>
                </c:pt>
                <c:pt idx="1142">
                  <c:v>3.6079046699999999</c:v>
                </c:pt>
                <c:pt idx="1143">
                  <c:v>3.6088609699999998</c:v>
                </c:pt>
                <c:pt idx="1144">
                  <c:v>3.6098895099999999</c:v>
                </c:pt>
                <c:pt idx="1145">
                  <c:v>3.6109218599999999</c:v>
                </c:pt>
                <c:pt idx="1146">
                  <c:v>3.6117858900000002</c:v>
                </c:pt>
                <c:pt idx="1147">
                  <c:v>3.6129961000000002</c:v>
                </c:pt>
                <c:pt idx="1148">
                  <c:v>3.6139485800000002</c:v>
                </c:pt>
                <c:pt idx="1149">
                  <c:v>3.6148741200000001</c:v>
                </c:pt>
                <c:pt idx="1150">
                  <c:v>3.6158933599999998</c:v>
                </c:pt>
                <c:pt idx="1151">
                  <c:v>3.61692977</c:v>
                </c:pt>
                <c:pt idx="1152">
                  <c:v>3.6178295600000001</c:v>
                </c:pt>
                <c:pt idx="1153">
                  <c:v>3.6189331999999999</c:v>
                </c:pt>
                <c:pt idx="1154">
                  <c:v>3.6198544500000001</c:v>
                </c:pt>
                <c:pt idx="1155">
                  <c:v>3.6207530499999998</c:v>
                </c:pt>
                <c:pt idx="1156">
                  <c:v>3.6219725600000001</c:v>
                </c:pt>
                <c:pt idx="1157">
                  <c:v>3.6228985800000002</c:v>
                </c:pt>
                <c:pt idx="1158">
                  <c:v>3.6239309300000002</c:v>
                </c:pt>
                <c:pt idx="1159">
                  <c:v>3.6249992799999999</c:v>
                </c:pt>
                <c:pt idx="1160">
                  <c:v>3.6259694100000002</c:v>
                </c:pt>
                <c:pt idx="1161">
                  <c:v>3.6269571799999998</c:v>
                </c:pt>
                <c:pt idx="1162">
                  <c:v>3.62782049</c:v>
                </c:pt>
                <c:pt idx="1163">
                  <c:v>3.6288359200000002</c:v>
                </c:pt>
                <c:pt idx="1164">
                  <c:v>3.62996125</c:v>
                </c:pt>
                <c:pt idx="1165">
                  <c:v>3.6310253100000001</c:v>
                </c:pt>
                <c:pt idx="1166">
                  <c:v>3.6319024600000001</c:v>
                </c:pt>
                <c:pt idx="1167">
                  <c:v>3.6330590200000001</c:v>
                </c:pt>
                <c:pt idx="1168">
                  <c:v>3.63396287</c:v>
                </c:pt>
                <c:pt idx="1169">
                  <c:v>3.6349327599999999</c:v>
                </c:pt>
                <c:pt idx="1170">
                  <c:v>3.63584971</c:v>
                </c:pt>
                <c:pt idx="1171">
                  <c:v>3.63699365</c:v>
                </c:pt>
                <c:pt idx="1172">
                  <c:v>3.6378257299999999</c:v>
                </c:pt>
                <c:pt idx="1173">
                  <c:v>3.6388761999999999</c:v>
                </c:pt>
                <c:pt idx="1174">
                  <c:v>3.6397130500000001</c:v>
                </c:pt>
                <c:pt idx="1175">
                  <c:v>3.64090633</c:v>
                </c:pt>
                <c:pt idx="1176">
                  <c:v>3.6418621500000001</c:v>
                </c:pt>
                <c:pt idx="1177">
                  <c:v>3.6429708000000001</c:v>
                </c:pt>
                <c:pt idx="1178">
                  <c:v>3.6439585700000001</c:v>
                </c:pt>
                <c:pt idx="1179">
                  <c:v>3.64493299</c:v>
                </c:pt>
                <c:pt idx="1180">
                  <c:v>3.6460056299999999</c:v>
                </c:pt>
                <c:pt idx="1181">
                  <c:v>3.6469268800000001</c:v>
                </c:pt>
                <c:pt idx="1182">
                  <c:v>3.64792418</c:v>
                </c:pt>
                <c:pt idx="1183">
                  <c:v>3.6489431899999998</c:v>
                </c:pt>
                <c:pt idx="1184">
                  <c:v>3.64982915</c:v>
                </c:pt>
                <c:pt idx="1185">
                  <c:v>3.6509141899999999</c:v>
                </c:pt>
                <c:pt idx="1186">
                  <c:v>3.65184474</c:v>
                </c:pt>
                <c:pt idx="1187">
                  <c:v>3.6528906800000001</c:v>
                </c:pt>
                <c:pt idx="1188">
                  <c:v>3.6539726300000002</c:v>
                </c:pt>
                <c:pt idx="1189">
                  <c:v>3.65493822</c:v>
                </c:pt>
                <c:pt idx="1190">
                  <c:v>3.6560065700000002</c:v>
                </c:pt>
                <c:pt idx="1191">
                  <c:v>3.6569500000000001</c:v>
                </c:pt>
                <c:pt idx="1192">
                  <c:v>3.6577863700000002</c:v>
                </c:pt>
                <c:pt idx="1193">
                  <c:v>3.6587297900000002</c:v>
                </c:pt>
                <c:pt idx="1194">
                  <c:v>3.6598961399999999</c:v>
                </c:pt>
                <c:pt idx="1195">
                  <c:v>3.6609561400000001</c:v>
                </c:pt>
                <c:pt idx="1196">
                  <c:v>3.6618497400000001</c:v>
                </c:pt>
                <c:pt idx="1197">
                  <c:v>3.6628553899999998</c:v>
                </c:pt>
                <c:pt idx="1198">
                  <c:v>3.6638123999999999</c:v>
                </c:pt>
                <c:pt idx="1199">
                  <c:v>3.6648364099999999</c:v>
                </c:pt>
                <c:pt idx="1200">
                  <c:v>3.6659667499999999</c:v>
                </c:pt>
                <c:pt idx="1201">
                  <c:v>3.6669235200000001</c:v>
                </c:pt>
                <c:pt idx="1202">
                  <c:v>3.6677739599999999</c:v>
                </c:pt>
                <c:pt idx="1203">
                  <c:v>3.6689534199999998</c:v>
                </c:pt>
                <c:pt idx="1204">
                  <c:v>3.66977763</c:v>
                </c:pt>
                <c:pt idx="1205">
                  <c:v>3.6709372999999998</c:v>
                </c:pt>
                <c:pt idx="1206">
                  <c:v>3.6718854900000002</c:v>
                </c:pt>
                <c:pt idx="1207">
                  <c:v>3.67297626</c:v>
                </c:pt>
                <c:pt idx="1208">
                  <c:v>3.6739017999999999</c:v>
                </c:pt>
                <c:pt idx="1209">
                  <c:v>3.6748859899999999</c:v>
                </c:pt>
                <c:pt idx="1210">
                  <c:v>3.6759314500000002</c:v>
                </c:pt>
                <c:pt idx="1211">
                  <c:v>3.6769330500000001</c:v>
                </c:pt>
                <c:pt idx="1212">
                  <c:v>3.67796564</c:v>
                </c:pt>
                <c:pt idx="1213">
                  <c:v>3.67884207</c:v>
                </c:pt>
                <c:pt idx="1214">
                  <c:v>3.6799948200000001</c:v>
                </c:pt>
                <c:pt idx="1215">
                  <c:v>3.68092489</c:v>
                </c:pt>
                <c:pt idx="1216">
                  <c:v>3.6819133800000001</c:v>
                </c:pt>
                <c:pt idx="1217">
                  <c:v>3.68296337</c:v>
                </c:pt>
                <c:pt idx="1218">
                  <c:v>3.6839694999999999</c:v>
                </c:pt>
                <c:pt idx="1219">
                  <c:v>3.6848549799999999</c:v>
                </c:pt>
                <c:pt idx="1220">
                  <c:v>3.6859981999999998</c:v>
                </c:pt>
                <c:pt idx="1221">
                  <c:v>3.6867864099999998</c:v>
                </c:pt>
                <c:pt idx="1222">
                  <c:v>3.6879928099999999</c:v>
                </c:pt>
                <c:pt idx="1223">
                  <c:v>3.68898511</c:v>
                </c:pt>
                <c:pt idx="1224">
                  <c:v>3.6899197099999999</c:v>
                </c:pt>
                <c:pt idx="1225">
                  <c:v>3.6908454900000001</c:v>
                </c:pt>
                <c:pt idx="1226">
                  <c:v>3.6919713000000001</c:v>
                </c:pt>
                <c:pt idx="1227">
                  <c:v>3.6928393800000001</c:v>
                </c:pt>
                <c:pt idx="1228">
                  <c:v>3.69402337</c:v>
                </c:pt>
                <c:pt idx="1229">
                  <c:v>3.6949217299999999</c:v>
                </c:pt>
                <c:pt idx="1230">
                  <c:v>3.69594574</c:v>
                </c:pt>
                <c:pt idx="1231">
                  <c:v>3.69703603</c:v>
                </c:pt>
                <c:pt idx="1232">
                  <c:v>3.6978993400000002</c:v>
                </c:pt>
                <c:pt idx="1233">
                  <c:v>3.6987948400000001</c:v>
                </c:pt>
                <c:pt idx="1234">
                  <c:v>3.6998884699999999</c:v>
                </c:pt>
                <c:pt idx="1235">
                  <c:v>3.7008993600000002</c:v>
                </c:pt>
                <c:pt idx="1236">
                  <c:v>3.7019140699999999</c:v>
                </c:pt>
                <c:pt idx="1237">
                  <c:v>3.70300889</c:v>
                </c:pt>
                <c:pt idx="1238">
                  <c:v>3.7037875699999998</c:v>
                </c:pt>
                <c:pt idx="1239">
                  <c:v>3.70495391</c:v>
                </c:pt>
                <c:pt idx="1240">
                  <c:v>3.70602608</c:v>
                </c:pt>
                <c:pt idx="1241">
                  <c:v>3.7069964400000002</c:v>
                </c:pt>
                <c:pt idx="1242">
                  <c:v>3.7080066199999999</c:v>
                </c:pt>
                <c:pt idx="1243">
                  <c:v>3.7090349200000001</c:v>
                </c:pt>
                <c:pt idx="1244">
                  <c:v>3.7098762999999999</c:v>
                </c:pt>
                <c:pt idx="1245">
                  <c:v>3.7109441799999998</c:v>
                </c:pt>
                <c:pt idx="1246">
                  <c:v>3.7118027200000001</c:v>
                </c:pt>
                <c:pt idx="1247">
                  <c:v>3.7128577200000001</c:v>
                </c:pt>
                <c:pt idx="1248">
                  <c:v>3.71399736</c:v>
                </c:pt>
                <c:pt idx="1249">
                  <c:v>3.7150611900000001</c:v>
                </c:pt>
                <c:pt idx="1250">
                  <c:v>3.7158396200000001</c:v>
                </c:pt>
                <c:pt idx="1251">
                  <c:v>3.7169613799999999</c:v>
                </c:pt>
                <c:pt idx="1252">
                  <c:v>3.7179672699999999</c:v>
                </c:pt>
                <c:pt idx="1253">
                  <c:v>3.71890616</c:v>
                </c:pt>
                <c:pt idx="1254">
                  <c:v>3.7198634099999999</c:v>
                </c:pt>
                <c:pt idx="1255">
                  <c:v>3.72081113</c:v>
                </c:pt>
                <c:pt idx="1256">
                  <c:v>3.7220528100000001</c:v>
                </c:pt>
                <c:pt idx="1257">
                  <c:v>3.7227916699999999</c:v>
                </c:pt>
                <c:pt idx="1258">
                  <c:v>3.7239267800000002</c:v>
                </c:pt>
                <c:pt idx="1259">
                  <c:v>3.7248394500000002</c:v>
                </c:pt>
                <c:pt idx="1260">
                  <c:v>3.7259025600000002</c:v>
                </c:pt>
                <c:pt idx="1261">
                  <c:v>3.72683287</c:v>
                </c:pt>
                <c:pt idx="1262">
                  <c:v>3.7279243499999999</c:v>
                </c:pt>
                <c:pt idx="1263">
                  <c:v>3.7290213099999998</c:v>
                </c:pt>
                <c:pt idx="1264">
                  <c:v>3.7298948799999998</c:v>
                </c:pt>
                <c:pt idx="1265">
                  <c:v>3.73110557</c:v>
                </c:pt>
                <c:pt idx="1266">
                  <c:v>3.7318663600000002</c:v>
                </c:pt>
                <c:pt idx="1267">
                  <c:v>3.7328631900000002</c:v>
                </c:pt>
                <c:pt idx="1268">
                  <c:v>3.73395419</c:v>
                </c:pt>
                <c:pt idx="1269">
                  <c:v>3.73488402</c:v>
                </c:pt>
                <c:pt idx="1270">
                  <c:v>3.7359297300000001</c:v>
                </c:pt>
                <c:pt idx="1271">
                  <c:v>3.7369353799999998</c:v>
                </c:pt>
                <c:pt idx="1272">
                  <c:v>3.7378299199999998</c:v>
                </c:pt>
                <c:pt idx="1273">
                  <c:v>3.7388274699999999</c:v>
                </c:pt>
                <c:pt idx="1274">
                  <c:v>3.7397973499999999</c:v>
                </c:pt>
                <c:pt idx="1275">
                  <c:v>3.740834</c:v>
                </c:pt>
                <c:pt idx="1276">
                  <c:v>3.74187994</c:v>
                </c:pt>
                <c:pt idx="1277">
                  <c:v>3.7427840200000002</c:v>
                </c:pt>
                <c:pt idx="1278">
                  <c:v>3.7439055400000001</c:v>
                </c:pt>
                <c:pt idx="1279">
                  <c:v>3.7448801999999999</c:v>
                </c:pt>
                <c:pt idx="1280">
                  <c:v>3.7459080199999999</c:v>
                </c:pt>
                <c:pt idx="1281">
                  <c:v>3.74687839</c:v>
                </c:pt>
                <c:pt idx="1282">
                  <c:v>3.7479112099999998</c:v>
                </c:pt>
                <c:pt idx="1283">
                  <c:v>3.74885774</c:v>
                </c:pt>
                <c:pt idx="1284">
                  <c:v>3.7499179800000002</c:v>
                </c:pt>
                <c:pt idx="1285">
                  <c:v>3.7508168199999998</c:v>
                </c:pt>
                <c:pt idx="1286">
                  <c:v>3.7517914800000001</c:v>
                </c:pt>
                <c:pt idx="1287">
                  <c:v>3.7528953600000001</c:v>
                </c:pt>
                <c:pt idx="1288">
                  <c:v>3.7539413000000001</c:v>
                </c:pt>
                <c:pt idx="1289">
                  <c:v>3.7548580199999999</c:v>
                </c:pt>
                <c:pt idx="1290">
                  <c:v>3.7558104999999999</c:v>
                </c:pt>
                <c:pt idx="1291">
                  <c:v>3.7569322600000001</c:v>
                </c:pt>
                <c:pt idx="1292">
                  <c:v>3.75795937</c:v>
                </c:pt>
                <c:pt idx="1293">
                  <c:v>3.75874782</c:v>
                </c:pt>
                <c:pt idx="1294">
                  <c:v>3.7598693399999998</c:v>
                </c:pt>
                <c:pt idx="1295">
                  <c:v>3.7609152799999999</c:v>
                </c:pt>
                <c:pt idx="1296">
                  <c:v>3.7617962399999998</c:v>
                </c:pt>
                <c:pt idx="1297">
                  <c:v>3.7628598200000001</c:v>
                </c:pt>
                <c:pt idx="1298">
                  <c:v>3.76391506</c:v>
                </c:pt>
                <c:pt idx="1299">
                  <c:v>3.7647247300000002</c:v>
                </c:pt>
                <c:pt idx="1300">
                  <c:v>3.7657887900000002</c:v>
                </c:pt>
                <c:pt idx="1301">
                  <c:v>3.76689243</c:v>
                </c:pt>
                <c:pt idx="1302">
                  <c:v>3.7680640200000002</c:v>
                </c:pt>
                <c:pt idx="1303">
                  <c:v>3.7689576100000002</c:v>
                </c:pt>
                <c:pt idx="1304">
                  <c:v>3.7697985200000002</c:v>
                </c:pt>
                <c:pt idx="1305">
                  <c:v>3.7708308700000002</c:v>
                </c:pt>
                <c:pt idx="1306">
                  <c:v>3.7718455799999999</c:v>
                </c:pt>
                <c:pt idx="1307">
                  <c:v>3.7729764000000001</c:v>
                </c:pt>
                <c:pt idx="1308">
                  <c:v>3.77386212</c:v>
                </c:pt>
                <c:pt idx="1309">
                  <c:v>3.7749962799999999</c:v>
                </c:pt>
                <c:pt idx="1310">
                  <c:v>3.7759492400000001</c:v>
                </c:pt>
                <c:pt idx="1311">
                  <c:v>3.7767329200000002</c:v>
                </c:pt>
                <c:pt idx="1312">
                  <c:v>3.7780702100000001</c:v>
                </c:pt>
                <c:pt idx="1313">
                  <c:v>3.7788558000000001</c:v>
                </c:pt>
                <c:pt idx="1314">
                  <c:v>3.77968788</c:v>
                </c:pt>
                <c:pt idx="1315">
                  <c:v>3.78094792</c:v>
                </c:pt>
                <c:pt idx="1316">
                  <c:v>3.7818508099999999</c:v>
                </c:pt>
                <c:pt idx="1317">
                  <c:v>3.78280759</c:v>
                </c:pt>
                <c:pt idx="1318">
                  <c:v>3.7839157600000002</c:v>
                </c:pt>
                <c:pt idx="1319">
                  <c:v>3.7847838399999998</c:v>
                </c:pt>
                <c:pt idx="1320">
                  <c:v>3.78596282</c:v>
                </c:pt>
                <c:pt idx="1321">
                  <c:v>3.7868394900000002</c:v>
                </c:pt>
                <c:pt idx="1322">
                  <c:v>3.7878053199999999</c:v>
                </c:pt>
                <c:pt idx="1323">
                  <c:v>3.78888297</c:v>
                </c:pt>
                <c:pt idx="1324">
                  <c:v>3.7899510900000002</c:v>
                </c:pt>
                <c:pt idx="1325">
                  <c:v>3.7908770999999999</c:v>
                </c:pt>
                <c:pt idx="1326">
                  <c:v>3.7918777499999998</c:v>
                </c:pt>
                <c:pt idx="1327">
                  <c:v>3.7929594500000001</c:v>
                </c:pt>
                <c:pt idx="1328">
                  <c:v>3.7939519900000001</c:v>
                </c:pt>
                <c:pt idx="1329">
                  <c:v>3.7948732399999998</c:v>
                </c:pt>
                <c:pt idx="1330">
                  <c:v>3.7958388300000001</c:v>
                </c:pt>
                <c:pt idx="1331">
                  <c:v>3.79680514</c:v>
                </c:pt>
                <c:pt idx="1332">
                  <c:v>3.7979841200000002</c:v>
                </c:pt>
                <c:pt idx="1333">
                  <c:v>3.7987632800000002</c:v>
                </c:pt>
                <c:pt idx="1334">
                  <c:v>3.7998979099999999</c:v>
                </c:pt>
                <c:pt idx="1335">
                  <c:v>3.8008279800000002</c:v>
                </c:pt>
                <c:pt idx="1336">
                  <c:v>3.8018920399999998</c:v>
                </c:pt>
                <c:pt idx="1337">
                  <c:v>3.8027994600000001</c:v>
                </c:pt>
                <c:pt idx="1338">
                  <c:v>3.80375218</c:v>
                </c:pt>
                <c:pt idx="1339">
                  <c:v>3.8050026899999998</c:v>
                </c:pt>
                <c:pt idx="1340">
                  <c:v>3.8057553799999999</c:v>
                </c:pt>
                <c:pt idx="1341">
                  <c:v>3.80676389</c:v>
                </c:pt>
                <c:pt idx="1342">
                  <c:v>3.8077662000000001</c:v>
                </c:pt>
                <c:pt idx="1343">
                  <c:v>3.8089551899999998</c:v>
                </c:pt>
                <c:pt idx="1344">
                  <c:v>3.8099029099999999</c:v>
                </c:pt>
                <c:pt idx="1345">
                  <c:v>3.8108465699999998</c:v>
                </c:pt>
                <c:pt idx="1346">
                  <c:v>3.8119189699999998</c:v>
                </c:pt>
                <c:pt idx="1347">
                  <c:v>3.81284022</c:v>
                </c:pt>
                <c:pt idx="1348">
                  <c:v>3.8139483900000002</c:v>
                </c:pt>
                <c:pt idx="1349">
                  <c:v>3.8149278199999999</c:v>
                </c:pt>
                <c:pt idx="1350">
                  <c:v>3.8159546899999999</c:v>
                </c:pt>
                <c:pt idx="1351">
                  <c:v>3.8170683400000001</c:v>
                </c:pt>
                <c:pt idx="1352">
                  <c:v>3.8180027000000001</c:v>
                </c:pt>
                <c:pt idx="1353">
                  <c:v>3.8190617599999999</c:v>
                </c:pt>
                <c:pt idx="1354">
                  <c:v>3.8200323599999999</c:v>
                </c:pt>
                <c:pt idx="1355">
                  <c:v>3.8207621600000001</c:v>
                </c:pt>
                <c:pt idx="1356">
                  <c:v>3.8218350399999999</c:v>
                </c:pt>
                <c:pt idx="1357">
                  <c:v>3.8228228099999999</c:v>
                </c:pt>
                <c:pt idx="1358">
                  <c:v>3.8238508699999998</c:v>
                </c:pt>
                <c:pt idx="1359">
                  <c:v>3.8248922799999998</c:v>
                </c:pt>
                <c:pt idx="1360">
                  <c:v>3.82584977</c:v>
                </c:pt>
                <c:pt idx="1361">
                  <c:v>3.8268771199999998</c:v>
                </c:pt>
                <c:pt idx="1362">
                  <c:v>3.82779837</c:v>
                </c:pt>
                <c:pt idx="1363">
                  <c:v>3.8287909</c:v>
                </c:pt>
                <c:pt idx="1364">
                  <c:v>3.8300011199999999</c:v>
                </c:pt>
                <c:pt idx="1365">
                  <c:v>3.83084297</c:v>
                </c:pt>
                <c:pt idx="1366">
                  <c:v>3.8320086</c:v>
                </c:pt>
                <c:pt idx="1367">
                  <c:v>3.8328723899999999</c:v>
                </c:pt>
                <c:pt idx="1368">
                  <c:v>3.83386016</c:v>
                </c:pt>
                <c:pt idx="1369">
                  <c:v>3.8349235099999999</c:v>
                </c:pt>
                <c:pt idx="1370">
                  <c:v>3.8359661100000002</c:v>
                </c:pt>
                <c:pt idx="1371">
                  <c:v>3.83688641</c:v>
                </c:pt>
                <c:pt idx="1372">
                  <c:v>3.8377947799999999</c:v>
                </c:pt>
                <c:pt idx="1373">
                  <c:v>3.8389334700000002</c:v>
                </c:pt>
                <c:pt idx="1374">
                  <c:v>3.8400154099999999</c:v>
                </c:pt>
                <c:pt idx="1375">
                  <c:v>3.84087443</c:v>
                </c:pt>
                <c:pt idx="1376">
                  <c:v>3.8418800800000001</c:v>
                </c:pt>
                <c:pt idx="1377">
                  <c:v>3.8428907400000001</c:v>
                </c:pt>
                <c:pt idx="1378">
                  <c:v>3.8437006500000002</c:v>
                </c:pt>
                <c:pt idx="1379">
                  <c:v>3.84492016</c:v>
                </c:pt>
                <c:pt idx="1380">
                  <c:v>3.8459391599999999</c:v>
                </c:pt>
                <c:pt idx="1381">
                  <c:v>3.8470115699999998</c:v>
                </c:pt>
                <c:pt idx="1382">
                  <c:v>3.8479018200000001</c:v>
                </c:pt>
                <c:pt idx="1383">
                  <c:v>3.8488945999999999</c:v>
                </c:pt>
                <c:pt idx="1384">
                  <c:v>3.84991336</c:v>
                </c:pt>
                <c:pt idx="1385">
                  <c:v>3.8509151899999998</c:v>
                </c:pt>
                <c:pt idx="1386">
                  <c:v>3.8518450299999998</c:v>
                </c:pt>
                <c:pt idx="1387">
                  <c:v>3.8529307799999999</c:v>
                </c:pt>
                <c:pt idx="1388">
                  <c:v>3.8539636100000001</c:v>
                </c:pt>
                <c:pt idx="1389">
                  <c:v>3.8548889200000001</c:v>
                </c:pt>
                <c:pt idx="1390">
                  <c:v>3.8559837300000002</c:v>
                </c:pt>
                <c:pt idx="1391">
                  <c:v>3.8570520899999998</c:v>
                </c:pt>
                <c:pt idx="1392">
                  <c:v>3.8579599899999999</c:v>
                </c:pt>
                <c:pt idx="1393">
                  <c:v>3.8590104599999999</c:v>
                </c:pt>
                <c:pt idx="1394">
                  <c:v>3.8599941699999998</c:v>
                </c:pt>
                <c:pt idx="1395">
                  <c:v>3.8609333000000001</c:v>
                </c:pt>
                <c:pt idx="1396">
                  <c:v>3.8620190600000002</c:v>
                </c:pt>
                <c:pt idx="1397">
                  <c:v>3.8629224299999998</c:v>
                </c:pt>
                <c:pt idx="1398">
                  <c:v>3.86399508</c:v>
                </c:pt>
                <c:pt idx="1399">
                  <c:v>3.8649163199999998</c:v>
                </c:pt>
                <c:pt idx="1400">
                  <c:v>3.8660113800000002</c:v>
                </c:pt>
                <c:pt idx="1401">
                  <c:v>3.86688352</c:v>
                </c:pt>
                <c:pt idx="1402">
                  <c:v>3.8679292200000002</c:v>
                </c:pt>
                <c:pt idx="1403">
                  <c:v>3.8689796900000002</c:v>
                </c:pt>
                <c:pt idx="1404">
                  <c:v>3.8699855799999998</c:v>
                </c:pt>
                <c:pt idx="1405">
                  <c:v>3.8709201800000002</c:v>
                </c:pt>
                <c:pt idx="1406">
                  <c:v>3.8719394199999999</c:v>
                </c:pt>
                <c:pt idx="1407">
                  <c:v>3.8729274299999998</c:v>
                </c:pt>
                <c:pt idx="1408">
                  <c:v>3.8739778999999999</c:v>
                </c:pt>
                <c:pt idx="1409">
                  <c:v>3.8748581400000002</c:v>
                </c:pt>
                <c:pt idx="1410">
                  <c:v>3.87598515</c:v>
                </c:pt>
                <c:pt idx="1411">
                  <c:v>3.8770487299999998</c:v>
                </c:pt>
                <c:pt idx="1412">
                  <c:v>3.8779478100000002</c:v>
                </c:pt>
                <c:pt idx="1413">
                  <c:v>3.8789310499999998</c:v>
                </c:pt>
                <c:pt idx="1414">
                  <c:v>3.8799815199999999</c:v>
                </c:pt>
                <c:pt idx="1415">
                  <c:v>3.8810410499999999</c:v>
                </c:pt>
                <c:pt idx="1416">
                  <c:v>3.8817839599999999</c:v>
                </c:pt>
                <c:pt idx="1417">
                  <c:v>3.8829724799999998</c:v>
                </c:pt>
                <c:pt idx="1418">
                  <c:v>3.8837823899999999</c:v>
                </c:pt>
                <c:pt idx="1419">
                  <c:v>3.8848857899999998</c:v>
                </c:pt>
                <c:pt idx="1420">
                  <c:v>3.8857936899999999</c:v>
                </c:pt>
                <c:pt idx="1421">
                  <c:v>3.8869245100000001</c:v>
                </c:pt>
                <c:pt idx="1422">
                  <c:v>3.88792157</c:v>
                </c:pt>
                <c:pt idx="1423">
                  <c:v>3.88888693</c:v>
                </c:pt>
                <c:pt idx="1424">
                  <c:v>3.8898663500000001</c:v>
                </c:pt>
                <c:pt idx="1425">
                  <c:v>3.89102769</c:v>
                </c:pt>
                <c:pt idx="1426">
                  <c:v>3.8918912400000001</c:v>
                </c:pt>
                <c:pt idx="1427">
                  <c:v>3.8929996500000001</c:v>
                </c:pt>
                <c:pt idx="1428">
                  <c:v>3.89401865</c:v>
                </c:pt>
                <c:pt idx="1429">
                  <c:v>3.89490867</c:v>
                </c:pt>
                <c:pt idx="1430">
                  <c:v>3.8959367299999998</c:v>
                </c:pt>
                <c:pt idx="1431">
                  <c:v>3.8969292599999998</c:v>
                </c:pt>
                <c:pt idx="1432">
                  <c:v>3.8979663800000002</c:v>
                </c:pt>
                <c:pt idx="1433">
                  <c:v>3.8990657299999998</c:v>
                </c:pt>
                <c:pt idx="1434">
                  <c:v>3.8999958000000001</c:v>
                </c:pt>
                <c:pt idx="1435">
                  <c:v>3.90092134</c:v>
                </c:pt>
                <c:pt idx="1436">
                  <c:v>3.9020297500000001</c:v>
                </c:pt>
                <c:pt idx="1437">
                  <c:v>3.9028573</c:v>
                </c:pt>
                <c:pt idx="1438">
                  <c:v>3.9038322000000001</c:v>
                </c:pt>
                <c:pt idx="1439">
                  <c:v>3.9047846800000001</c:v>
                </c:pt>
                <c:pt idx="1440">
                  <c:v>3.9059374299999998</c:v>
                </c:pt>
                <c:pt idx="1441">
                  <c:v>3.9068763299999998</c:v>
                </c:pt>
                <c:pt idx="1442">
                  <c:v>3.9080600699999999</c:v>
                </c:pt>
                <c:pt idx="1443">
                  <c:v>3.9090616699999998</c:v>
                </c:pt>
                <c:pt idx="1444">
                  <c:v>3.9097602400000002</c:v>
                </c:pt>
                <c:pt idx="1445">
                  <c:v>3.9110464999999999</c:v>
                </c:pt>
                <c:pt idx="1446">
                  <c:v>3.9119591699999998</c:v>
                </c:pt>
                <c:pt idx="1447">
                  <c:v>3.9129827000000001</c:v>
                </c:pt>
                <c:pt idx="1448">
                  <c:v>3.9138960800000002</c:v>
                </c:pt>
                <c:pt idx="1449">
                  <c:v>3.91490078</c:v>
                </c:pt>
                <c:pt idx="1450">
                  <c:v>3.91584873</c:v>
                </c:pt>
                <c:pt idx="1451">
                  <c:v>3.91711235</c:v>
                </c:pt>
                <c:pt idx="1452">
                  <c:v>3.9180650699999999</c:v>
                </c:pt>
                <c:pt idx="1453">
                  <c:v>3.9190487900000002</c:v>
                </c:pt>
                <c:pt idx="1454">
                  <c:v>3.9200277300000002</c:v>
                </c:pt>
                <c:pt idx="1455">
                  <c:v>3.9208333500000001</c:v>
                </c:pt>
                <c:pt idx="1456">
                  <c:v>3.9217102499999998</c:v>
                </c:pt>
                <c:pt idx="1457">
                  <c:v>3.9230108299999999</c:v>
                </c:pt>
                <c:pt idx="1458">
                  <c:v>3.9240097999999999</c:v>
                </c:pt>
                <c:pt idx="1459">
                  <c:v>3.92498112</c:v>
                </c:pt>
                <c:pt idx="1460">
                  <c:v>3.9259428999999999</c:v>
                </c:pt>
                <c:pt idx="1461">
                  <c:v>3.9269308999999999</c:v>
                </c:pt>
                <c:pt idx="1462">
                  <c:v>3.9279406099999998</c:v>
                </c:pt>
                <c:pt idx="1463">
                  <c:v>3.92901802</c:v>
                </c:pt>
                <c:pt idx="1464">
                  <c:v>3.9298500999999999</c:v>
                </c:pt>
                <c:pt idx="1465">
                  <c:v>3.9310207400000001</c:v>
                </c:pt>
                <c:pt idx="1466">
                  <c:v>3.9320621500000001</c:v>
                </c:pt>
                <c:pt idx="1467">
                  <c:v>3.93309927</c:v>
                </c:pt>
                <c:pt idx="1468">
                  <c:v>3.93390489</c:v>
                </c:pt>
                <c:pt idx="1469">
                  <c:v>3.9349815800000001</c:v>
                </c:pt>
                <c:pt idx="1470">
                  <c:v>3.9358408499999999</c:v>
                </c:pt>
                <c:pt idx="1471">
                  <c:v>3.9370822900000002</c:v>
                </c:pt>
                <c:pt idx="1472">
                  <c:v>3.9380123600000001</c:v>
                </c:pt>
                <c:pt idx="1473">
                  <c:v>3.9391071800000002</c:v>
                </c:pt>
                <c:pt idx="1474">
                  <c:v>3.9400687200000002</c:v>
                </c:pt>
                <c:pt idx="1475">
                  <c:v>3.9410522000000001</c:v>
                </c:pt>
                <c:pt idx="1476">
                  <c:v>3.9420270899999998</c:v>
                </c:pt>
                <c:pt idx="1477">
                  <c:v>3.9430649299999998</c:v>
                </c:pt>
                <c:pt idx="1478">
                  <c:v>3.9439184699999998</c:v>
                </c:pt>
                <c:pt idx="1479">
                  <c:v>3.94493771</c:v>
                </c:pt>
                <c:pt idx="1480">
                  <c:v>3.9458904299999999</c:v>
                </c:pt>
                <c:pt idx="1481">
                  <c:v>3.9468958399999998</c:v>
                </c:pt>
                <c:pt idx="1482">
                  <c:v>3.9479730100000001</c:v>
                </c:pt>
                <c:pt idx="1483">
                  <c:v>3.9490902399999999</c:v>
                </c:pt>
                <c:pt idx="1484">
                  <c:v>3.9499044400000001</c:v>
                </c:pt>
                <c:pt idx="1485">
                  <c:v>3.9509995</c:v>
                </c:pt>
                <c:pt idx="1486">
                  <c:v>3.9520993199999999</c:v>
                </c:pt>
                <c:pt idx="1487">
                  <c:v>3.9530017399999999</c:v>
                </c:pt>
                <c:pt idx="1488">
                  <c:v>3.9540214499999999</c:v>
                </c:pt>
                <c:pt idx="1489">
                  <c:v>3.9550449799999998</c:v>
                </c:pt>
                <c:pt idx="1490">
                  <c:v>3.9560511100000002</c:v>
                </c:pt>
                <c:pt idx="1491">
                  <c:v>3.9570210000000001</c:v>
                </c:pt>
                <c:pt idx="1492">
                  <c:v>3.9579644200000001</c:v>
                </c:pt>
                <c:pt idx="1493">
                  <c:v>3.9588901999999999</c:v>
                </c:pt>
                <c:pt idx="1494">
                  <c:v>3.9600560699999998</c:v>
                </c:pt>
                <c:pt idx="1495">
                  <c:v>3.9609508500000001</c:v>
                </c:pt>
                <c:pt idx="1496">
                  <c:v>3.9618620899999999</c:v>
                </c:pt>
                <c:pt idx="1497">
                  <c:v>3.9630033999999998</c:v>
                </c:pt>
                <c:pt idx="1498">
                  <c:v>3.9639771000000001</c:v>
                </c:pt>
                <c:pt idx="1499">
                  <c:v>3.9648539999999999</c:v>
                </c:pt>
                <c:pt idx="1500">
                  <c:v>3.9658422500000001</c:v>
                </c:pt>
                <c:pt idx="1501">
                  <c:v>3.9669594799999999</c:v>
                </c:pt>
                <c:pt idx="1502">
                  <c:v>3.96808958</c:v>
                </c:pt>
                <c:pt idx="1503">
                  <c:v>3.9689838900000001</c:v>
                </c:pt>
                <c:pt idx="1504">
                  <c:v>3.96999002</c:v>
                </c:pt>
                <c:pt idx="1505">
                  <c:v>3.97078204</c:v>
                </c:pt>
                <c:pt idx="1506">
                  <c:v>3.97185349</c:v>
                </c:pt>
                <c:pt idx="1507">
                  <c:v>3.9730207900000001</c:v>
                </c:pt>
                <c:pt idx="1508">
                  <c:v>3.97405791</c:v>
                </c:pt>
                <c:pt idx="1509">
                  <c:v>3.9749655700000002</c:v>
                </c:pt>
                <c:pt idx="1510">
                  <c:v>3.9759895799999998</c:v>
                </c:pt>
                <c:pt idx="1511">
                  <c:v>3.9769465899999998</c:v>
                </c:pt>
                <c:pt idx="1512">
                  <c:v>3.97803664</c:v>
                </c:pt>
                <c:pt idx="1513">
                  <c:v>3.9790511099999999</c:v>
                </c:pt>
                <c:pt idx="1514">
                  <c:v>3.9798612599999998</c:v>
                </c:pt>
                <c:pt idx="1515">
                  <c:v>3.9809827800000002</c:v>
                </c:pt>
                <c:pt idx="1516">
                  <c:v>3.9820773599999999</c:v>
                </c:pt>
                <c:pt idx="1517">
                  <c:v>3.98291898</c:v>
                </c:pt>
                <c:pt idx="1518">
                  <c:v>3.9838845699999998</c:v>
                </c:pt>
                <c:pt idx="1519">
                  <c:v>3.9848148800000001</c:v>
                </c:pt>
                <c:pt idx="1520">
                  <c:v>3.9859139899999998</c:v>
                </c:pt>
                <c:pt idx="1521">
                  <c:v>3.9869823499999999</c:v>
                </c:pt>
                <c:pt idx="1522">
                  <c:v>3.9881038700000002</c:v>
                </c:pt>
                <c:pt idx="1523">
                  <c:v>3.9889628899999998</c:v>
                </c:pt>
                <c:pt idx="1524">
                  <c:v>3.99003577</c:v>
                </c:pt>
                <c:pt idx="1525">
                  <c:v>3.9909522499999999</c:v>
                </c:pt>
                <c:pt idx="1526">
                  <c:v>3.9919185599999998</c:v>
                </c:pt>
                <c:pt idx="1527">
                  <c:v>3.99291945</c:v>
                </c:pt>
                <c:pt idx="1528">
                  <c:v>3.9940719599999999</c:v>
                </c:pt>
                <c:pt idx="1529">
                  <c:v>3.9949355099999999</c:v>
                </c:pt>
                <c:pt idx="1530">
                  <c:v>3.9960703799999999</c:v>
                </c:pt>
                <c:pt idx="1531">
                  <c:v>3.99692917</c:v>
                </c:pt>
                <c:pt idx="1532">
                  <c:v>3.9980466400000001</c:v>
                </c:pt>
                <c:pt idx="1533">
                  <c:v>3.9990482300000001</c:v>
                </c:pt>
                <c:pt idx="1534">
                  <c:v>3.9998710200000001</c:v>
                </c:pt>
                <c:pt idx="1535">
                  <c:v>4.0003533400000002</c:v>
                </c:pt>
                <c:pt idx="1536">
                  <c:v>3.9999244200000001</c:v>
                </c:pt>
                <c:pt idx="1537">
                  <c:v>3.9988701299999998</c:v>
                </c:pt>
                <c:pt idx="1538">
                  <c:v>3.9979176500000002</c:v>
                </c:pt>
                <c:pt idx="1539">
                  <c:v>3.9969689800000001</c:v>
                </c:pt>
                <c:pt idx="1540">
                  <c:v>3.9960033899999998</c:v>
                </c:pt>
                <c:pt idx="1541">
                  <c:v>3.9949264499999999</c:v>
                </c:pt>
                <c:pt idx="1542">
                  <c:v>3.9939341499999998</c:v>
                </c:pt>
                <c:pt idx="1543">
                  <c:v>3.9928791499999998</c:v>
                </c:pt>
                <c:pt idx="1544">
                  <c:v>3.9917304499999999</c:v>
                </c:pt>
                <c:pt idx="1545">
                  <c:v>3.9909398600000001</c:v>
                </c:pt>
                <c:pt idx="1546">
                  <c:v>3.9898974900000002</c:v>
                </c:pt>
                <c:pt idx="1547">
                  <c:v>3.98894525</c:v>
                </c:pt>
                <c:pt idx="1548">
                  <c:v>3.9880373499999999</c:v>
                </c:pt>
                <c:pt idx="1549">
                  <c:v>3.98690677</c:v>
                </c:pt>
                <c:pt idx="1550">
                  <c:v>3.9858295899999998</c:v>
                </c:pt>
                <c:pt idx="1551">
                  <c:v>3.9849348099999999</c:v>
                </c:pt>
                <c:pt idx="1552">
                  <c:v>3.9839599099999998</c:v>
                </c:pt>
                <c:pt idx="1553">
                  <c:v>3.98291445</c:v>
                </c:pt>
                <c:pt idx="1554">
                  <c:v>3.9819359799999998</c:v>
                </c:pt>
                <c:pt idx="1555">
                  <c:v>3.9808983800000002</c:v>
                </c:pt>
                <c:pt idx="1556">
                  <c:v>3.9801151799999999</c:v>
                </c:pt>
                <c:pt idx="1557">
                  <c:v>3.9790515900000001</c:v>
                </c:pt>
                <c:pt idx="1558">
                  <c:v>3.97804117</c:v>
                </c:pt>
                <c:pt idx="1559">
                  <c:v>3.9769063</c:v>
                </c:pt>
                <c:pt idx="1560">
                  <c:v>3.9760069800000002</c:v>
                </c:pt>
                <c:pt idx="1561">
                  <c:v>3.9750011000000001</c:v>
                </c:pt>
                <c:pt idx="1562">
                  <c:v>3.9740090399999999</c:v>
                </c:pt>
                <c:pt idx="1563">
                  <c:v>3.9730250800000002</c:v>
                </c:pt>
                <c:pt idx="1564">
                  <c:v>3.9719483900000001</c:v>
                </c:pt>
                <c:pt idx="1565">
                  <c:v>3.9709959000000001</c:v>
                </c:pt>
                <c:pt idx="1566">
                  <c:v>3.9700479500000001</c:v>
                </c:pt>
                <c:pt idx="1567">
                  <c:v>3.9688680199999999</c:v>
                </c:pt>
                <c:pt idx="1568">
                  <c:v>3.9679872999999999</c:v>
                </c:pt>
                <c:pt idx="1569">
                  <c:v>3.9669680600000001</c:v>
                </c:pt>
                <c:pt idx="1570">
                  <c:v>3.9658865900000002</c:v>
                </c:pt>
                <c:pt idx="1571">
                  <c:v>3.9649784600000002</c:v>
                </c:pt>
                <c:pt idx="1572">
                  <c:v>3.9640398000000001</c:v>
                </c:pt>
                <c:pt idx="1573">
                  <c:v>3.9630327200000002</c:v>
                </c:pt>
                <c:pt idx="1574">
                  <c:v>3.9619534000000001</c:v>
                </c:pt>
                <c:pt idx="1575">
                  <c:v>3.96108437</c:v>
                </c:pt>
                <c:pt idx="1576">
                  <c:v>3.9598872699999998</c:v>
                </c:pt>
                <c:pt idx="1577">
                  <c:v>3.9588549099999999</c:v>
                </c:pt>
                <c:pt idx="1578">
                  <c:v>3.9579243700000002</c:v>
                </c:pt>
                <c:pt idx="1579">
                  <c:v>3.9568922500000001</c:v>
                </c:pt>
                <c:pt idx="1580">
                  <c:v>3.9559488300000001</c:v>
                </c:pt>
                <c:pt idx="1581">
                  <c:v>3.9549469899999998</c:v>
                </c:pt>
                <c:pt idx="1582">
                  <c:v>3.9539856900000001</c:v>
                </c:pt>
                <c:pt idx="1583">
                  <c:v>3.9530155699999998</c:v>
                </c:pt>
                <c:pt idx="1584">
                  <c:v>3.9518935700000002</c:v>
                </c:pt>
                <c:pt idx="1585">
                  <c:v>3.9510216699999998</c:v>
                </c:pt>
                <c:pt idx="1586">
                  <c:v>3.9499356699999999</c:v>
                </c:pt>
                <c:pt idx="1587">
                  <c:v>3.94898748</c:v>
                </c:pt>
                <c:pt idx="1588">
                  <c:v>3.9479908899999998</c:v>
                </c:pt>
                <c:pt idx="1589">
                  <c:v>3.94701624</c:v>
                </c:pt>
                <c:pt idx="1590">
                  <c:v>3.9458587199999999</c:v>
                </c:pt>
                <c:pt idx="1591">
                  <c:v>3.9449603600000001</c:v>
                </c:pt>
                <c:pt idx="1592">
                  <c:v>3.9439411199999999</c:v>
                </c:pt>
                <c:pt idx="1593">
                  <c:v>3.9429922099999999</c:v>
                </c:pt>
                <c:pt idx="1594">
                  <c:v>3.9419827500000002</c:v>
                </c:pt>
                <c:pt idx="1595">
                  <c:v>3.9410743699999999</c:v>
                </c:pt>
                <c:pt idx="1596">
                  <c:v>3.9399931399999999</c:v>
                </c:pt>
                <c:pt idx="1597">
                  <c:v>3.9389915499999999</c:v>
                </c:pt>
                <c:pt idx="1598">
                  <c:v>3.9379367799999998</c:v>
                </c:pt>
                <c:pt idx="1599">
                  <c:v>3.9369444800000002</c:v>
                </c:pt>
                <c:pt idx="1600">
                  <c:v>3.9358808999999999</c:v>
                </c:pt>
                <c:pt idx="1601">
                  <c:v>3.9348840699999998</c:v>
                </c:pt>
                <c:pt idx="1602">
                  <c:v>3.9339625800000002</c:v>
                </c:pt>
                <c:pt idx="1603">
                  <c:v>3.93295693</c:v>
                </c:pt>
                <c:pt idx="1604">
                  <c:v>3.9320354499999999</c:v>
                </c:pt>
                <c:pt idx="1605">
                  <c:v>3.9308915099999999</c:v>
                </c:pt>
                <c:pt idx="1606">
                  <c:v>3.9298632100000002</c:v>
                </c:pt>
                <c:pt idx="1607">
                  <c:v>3.9290091999999999</c:v>
                </c:pt>
                <c:pt idx="1608">
                  <c:v>3.9279320200000001</c:v>
                </c:pt>
                <c:pt idx="1609">
                  <c:v>3.9270017099999999</c:v>
                </c:pt>
                <c:pt idx="1610">
                  <c:v>3.9259202499999999</c:v>
                </c:pt>
                <c:pt idx="1611">
                  <c:v>3.92490125</c:v>
                </c:pt>
                <c:pt idx="1612">
                  <c:v>3.9240248200000001</c:v>
                </c:pt>
                <c:pt idx="1613">
                  <c:v>3.9229609999999999</c:v>
                </c:pt>
                <c:pt idx="1614">
                  <c:v>3.9219996899999998</c:v>
                </c:pt>
                <c:pt idx="1615">
                  <c:v>3.92093611</c:v>
                </c:pt>
                <c:pt idx="1616">
                  <c:v>3.9200634999999999</c:v>
                </c:pt>
                <c:pt idx="1617">
                  <c:v>3.9190487900000002</c:v>
                </c:pt>
                <c:pt idx="1618">
                  <c:v>3.91788721</c:v>
                </c:pt>
                <c:pt idx="1619">
                  <c:v>3.91703248</c:v>
                </c:pt>
                <c:pt idx="1620">
                  <c:v>3.91595578</c:v>
                </c:pt>
                <c:pt idx="1621">
                  <c:v>3.91494966</c:v>
                </c:pt>
                <c:pt idx="1622">
                  <c:v>3.9137923699999999</c:v>
                </c:pt>
                <c:pt idx="1623">
                  <c:v>3.9128582500000002</c:v>
                </c:pt>
                <c:pt idx="1624">
                  <c:v>3.9120035199999998</c:v>
                </c:pt>
                <c:pt idx="1625">
                  <c:v>3.9107124799999999</c:v>
                </c:pt>
                <c:pt idx="1626">
                  <c:v>3.90999198</c:v>
                </c:pt>
                <c:pt idx="1627">
                  <c:v>3.9089193299999998</c:v>
                </c:pt>
                <c:pt idx="1628">
                  <c:v>3.9079444400000001</c:v>
                </c:pt>
                <c:pt idx="1629">
                  <c:v>3.9067649800000002</c:v>
                </c:pt>
                <c:pt idx="1630">
                  <c:v>3.90585279</c:v>
                </c:pt>
                <c:pt idx="1631">
                  <c:v>3.9049668300000002</c:v>
                </c:pt>
                <c:pt idx="1632">
                  <c:v>3.9038588999999999</c:v>
                </c:pt>
                <c:pt idx="1633">
                  <c:v>3.9028840100000002</c:v>
                </c:pt>
                <c:pt idx="1634">
                  <c:v>3.9019584699999998</c:v>
                </c:pt>
                <c:pt idx="1635">
                  <c:v>3.9010684499999999</c:v>
                </c:pt>
                <c:pt idx="1636">
                  <c:v>3.89995146</c:v>
                </c:pt>
                <c:pt idx="1637">
                  <c:v>3.8989412799999998</c:v>
                </c:pt>
                <c:pt idx="1638">
                  <c:v>3.8979127400000002</c:v>
                </c:pt>
                <c:pt idx="1639">
                  <c:v>3.8969201999999998</c:v>
                </c:pt>
                <c:pt idx="1640">
                  <c:v>3.8960080100000001</c:v>
                </c:pt>
                <c:pt idx="1641">
                  <c:v>3.8948731400000001</c:v>
                </c:pt>
                <c:pt idx="1642">
                  <c:v>3.8938715500000001</c:v>
                </c:pt>
                <c:pt idx="1643">
                  <c:v>3.8928437200000001</c:v>
                </c:pt>
                <c:pt idx="1644">
                  <c:v>3.89189601</c:v>
                </c:pt>
                <c:pt idx="1645">
                  <c:v>3.8907339599999999</c:v>
                </c:pt>
                <c:pt idx="1646">
                  <c:v>3.8899242900000002</c:v>
                </c:pt>
                <c:pt idx="1647">
                  <c:v>3.88900304</c:v>
                </c:pt>
                <c:pt idx="1648">
                  <c:v>3.8879749800000001</c:v>
                </c:pt>
                <c:pt idx="1649">
                  <c:v>3.8870222600000002</c:v>
                </c:pt>
                <c:pt idx="1650">
                  <c:v>3.8859007399999999</c:v>
                </c:pt>
                <c:pt idx="1651">
                  <c:v>3.8847553700000002</c:v>
                </c:pt>
                <c:pt idx="1652">
                  <c:v>3.8838980200000002</c:v>
                </c:pt>
                <c:pt idx="1653">
                  <c:v>3.8828611400000002</c:v>
                </c:pt>
                <c:pt idx="1654">
                  <c:v>3.8818774199999999</c:v>
                </c:pt>
                <c:pt idx="1655">
                  <c:v>3.8809516400000001</c:v>
                </c:pt>
                <c:pt idx="1656">
                  <c:v>3.8800842800000002</c:v>
                </c:pt>
                <c:pt idx="1657">
                  <c:v>3.8790290399999998</c:v>
                </c:pt>
                <c:pt idx="1658">
                  <c:v>3.87796998</c:v>
                </c:pt>
                <c:pt idx="1659">
                  <c:v>3.8770351399999998</c:v>
                </c:pt>
                <c:pt idx="1660">
                  <c:v>3.8759539099999998</c:v>
                </c:pt>
                <c:pt idx="1661">
                  <c:v>3.87485385</c:v>
                </c:pt>
                <c:pt idx="1662">
                  <c:v>3.87408471</c:v>
                </c:pt>
                <c:pt idx="1663">
                  <c:v>3.8729808299999999</c:v>
                </c:pt>
                <c:pt idx="1664">
                  <c:v>3.8718280799999998</c:v>
                </c:pt>
                <c:pt idx="1665">
                  <c:v>3.87089777</c:v>
                </c:pt>
                <c:pt idx="1666">
                  <c:v>3.86985183</c:v>
                </c:pt>
                <c:pt idx="1667">
                  <c:v>3.8688817000000002</c:v>
                </c:pt>
                <c:pt idx="1668">
                  <c:v>3.8678362399999999</c:v>
                </c:pt>
                <c:pt idx="1669">
                  <c:v>3.8669550400000001</c:v>
                </c:pt>
                <c:pt idx="1670">
                  <c:v>3.8658509300000001</c:v>
                </c:pt>
                <c:pt idx="1671">
                  <c:v>3.8648767500000001</c:v>
                </c:pt>
                <c:pt idx="1672">
                  <c:v>3.8638479700000001</c:v>
                </c:pt>
                <c:pt idx="1673">
                  <c:v>3.86297107</c:v>
                </c:pt>
                <c:pt idx="1674">
                  <c:v>3.8618187900000001</c:v>
                </c:pt>
                <c:pt idx="1675">
                  <c:v>3.8610711100000001</c:v>
                </c:pt>
                <c:pt idx="1676">
                  <c:v>3.8599848699999999</c:v>
                </c:pt>
                <c:pt idx="1677">
                  <c:v>3.8588812400000001</c:v>
                </c:pt>
                <c:pt idx="1678">
                  <c:v>3.8579020499999999</c:v>
                </c:pt>
                <c:pt idx="1679">
                  <c:v>3.8568870999999998</c:v>
                </c:pt>
                <c:pt idx="1680">
                  <c:v>3.85584617</c:v>
                </c:pt>
                <c:pt idx="1681">
                  <c:v>3.85482645</c:v>
                </c:pt>
                <c:pt idx="1682">
                  <c:v>3.8539323799999998</c:v>
                </c:pt>
                <c:pt idx="1683">
                  <c:v>3.8528907299999999</c:v>
                </c:pt>
                <c:pt idx="1684">
                  <c:v>3.8519337199999999</c:v>
                </c:pt>
                <c:pt idx="1685">
                  <c:v>3.8508832499999999</c:v>
                </c:pt>
                <c:pt idx="1686">
                  <c:v>3.8498954799999998</c:v>
                </c:pt>
                <c:pt idx="1687">
                  <c:v>3.8488097200000002</c:v>
                </c:pt>
                <c:pt idx="1688">
                  <c:v>3.847826</c:v>
                </c:pt>
                <c:pt idx="1689">
                  <c:v>3.84692693</c:v>
                </c:pt>
                <c:pt idx="1690">
                  <c:v>3.8459119799999999</c:v>
                </c:pt>
                <c:pt idx="1691">
                  <c:v>3.8449022799999999</c:v>
                </c:pt>
                <c:pt idx="1692">
                  <c:v>3.8439407299999999</c:v>
                </c:pt>
                <c:pt idx="1693">
                  <c:v>3.84282374</c:v>
                </c:pt>
                <c:pt idx="1694">
                  <c:v>3.84179592</c:v>
                </c:pt>
                <c:pt idx="1695">
                  <c:v>3.8408610799999998</c:v>
                </c:pt>
                <c:pt idx="1696">
                  <c:v>3.8398730799999998</c:v>
                </c:pt>
                <c:pt idx="1697">
                  <c:v>3.8389785299999999</c:v>
                </c:pt>
                <c:pt idx="1698">
                  <c:v>3.8379013500000001</c:v>
                </c:pt>
                <c:pt idx="1699">
                  <c:v>3.8369891599999999</c:v>
                </c:pt>
                <c:pt idx="1700">
                  <c:v>3.8359172300000002</c:v>
                </c:pt>
                <c:pt idx="1701">
                  <c:v>3.83505297</c:v>
                </c:pt>
                <c:pt idx="1702">
                  <c:v>3.8340382599999998</c:v>
                </c:pt>
                <c:pt idx="1703">
                  <c:v>3.8330457199999999</c:v>
                </c:pt>
                <c:pt idx="1704">
                  <c:v>3.8320579499999998</c:v>
                </c:pt>
                <c:pt idx="1705">
                  <c:v>3.8309001899999999</c:v>
                </c:pt>
                <c:pt idx="1706">
                  <c:v>3.8300859900000002</c:v>
                </c:pt>
                <c:pt idx="1707">
                  <c:v>3.8288841200000001</c:v>
                </c:pt>
                <c:pt idx="1708">
                  <c:v>3.8278784799999999</c:v>
                </c:pt>
                <c:pt idx="1709">
                  <c:v>3.8268063099999998</c:v>
                </c:pt>
                <c:pt idx="1710">
                  <c:v>3.8258705100000001</c:v>
                </c:pt>
                <c:pt idx="1711">
                  <c:v>3.8248162300000002</c:v>
                </c:pt>
                <c:pt idx="1712">
                  <c:v>3.8238198799999998</c:v>
                </c:pt>
                <c:pt idx="1713">
                  <c:v>3.8227605800000002</c:v>
                </c:pt>
                <c:pt idx="1714">
                  <c:v>3.82185292</c:v>
                </c:pt>
                <c:pt idx="1715">
                  <c:v>3.8210294199999999</c:v>
                </c:pt>
                <c:pt idx="1716">
                  <c:v>3.8199167300000001</c:v>
                </c:pt>
                <c:pt idx="1717">
                  <c:v>3.8188617200000001</c:v>
                </c:pt>
                <c:pt idx="1718">
                  <c:v>3.8180341699999998</c:v>
                </c:pt>
                <c:pt idx="1719">
                  <c:v>3.8168137099999999</c:v>
                </c:pt>
                <c:pt idx="1720">
                  <c:v>3.81588101</c:v>
                </c:pt>
                <c:pt idx="1721">
                  <c:v>3.8148691700000001</c:v>
                </c:pt>
                <c:pt idx="1722">
                  <c:v>3.81390786</c:v>
                </c:pt>
                <c:pt idx="1723">
                  <c:v>3.81287551</c:v>
                </c:pt>
                <c:pt idx="1724">
                  <c:v>3.81185675</c:v>
                </c:pt>
                <c:pt idx="1725">
                  <c:v>3.8109843699999999</c:v>
                </c:pt>
                <c:pt idx="1726">
                  <c:v>3.8098137400000001</c:v>
                </c:pt>
                <c:pt idx="1727">
                  <c:v>3.80885696</c:v>
                </c:pt>
                <c:pt idx="1728">
                  <c:v>3.8079180699999999</c:v>
                </c:pt>
                <c:pt idx="1729">
                  <c:v>3.8067338500000001</c:v>
                </c:pt>
                <c:pt idx="1730">
                  <c:v>3.8059196499999999</c:v>
                </c:pt>
                <c:pt idx="1731">
                  <c:v>3.8048691699999999</c:v>
                </c:pt>
                <c:pt idx="1732">
                  <c:v>3.8038322899999999</c:v>
                </c:pt>
                <c:pt idx="1733">
                  <c:v>3.8029155700000001</c:v>
                </c:pt>
                <c:pt idx="1734">
                  <c:v>3.8019099199999999</c:v>
                </c:pt>
                <c:pt idx="1735">
                  <c:v>3.8009259700000002</c:v>
                </c:pt>
                <c:pt idx="1736">
                  <c:v>3.7998178</c:v>
                </c:pt>
                <c:pt idx="1737">
                  <c:v>3.7988033300000001</c:v>
                </c:pt>
                <c:pt idx="1738">
                  <c:v>3.7977924299999999</c:v>
                </c:pt>
                <c:pt idx="1739">
                  <c:v>3.79691029</c:v>
                </c:pt>
                <c:pt idx="1740">
                  <c:v>3.7959368200000001</c:v>
                </c:pt>
                <c:pt idx="1741">
                  <c:v>3.7949621699999998</c:v>
                </c:pt>
                <c:pt idx="1742">
                  <c:v>3.7939164600000002</c:v>
                </c:pt>
                <c:pt idx="1743">
                  <c:v>3.79275918</c:v>
                </c:pt>
                <c:pt idx="1744">
                  <c:v>3.79188657</c:v>
                </c:pt>
                <c:pt idx="1745">
                  <c:v>3.7908809200000002</c:v>
                </c:pt>
                <c:pt idx="1746">
                  <c:v>3.7898259200000002</c:v>
                </c:pt>
                <c:pt idx="1747">
                  <c:v>3.7889895400000002</c:v>
                </c:pt>
                <c:pt idx="1748">
                  <c:v>3.7878620600000001</c:v>
                </c:pt>
                <c:pt idx="1749">
                  <c:v>3.7870628800000001</c:v>
                </c:pt>
                <c:pt idx="1750">
                  <c:v>3.7859005899999998</c:v>
                </c:pt>
                <c:pt idx="1751">
                  <c:v>3.7849884</c:v>
                </c:pt>
                <c:pt idx="1752">
                  <c:v>3.78388429</c:v>
                </c:pt>
                <c:pt idx="1753">
                  <c:v>3.78287482</c:v>
                </c:pt>
                <c:pt idx="1754">
                  <c:v>3.7818329300000002</c:v>
                </c:pt>
                <c:pt idx="1755">
                  <c:v>3.7807741199999998</c:v>
                </c:pt>
                <c:pt idx="1756">
                  <c:v>3.7799103299999999</c:v>
                </c:pt>
                <c:pt idx="1757">
                  <c:v>3.77898026</c:v>
                </c:pt>
                <c:pt idx="1758">
                  <c:v>3.7779390799999999</c:v>
                </c:pt>
                <c:pt idx="1759">
                  <c:v>3.77671957</c:v>
                </c:pt>
                <c:pt idx="1760">
                  <c:v>3.7760562900000001</c:v>
                </c:pt>
                <c:pt idx="1761">
                  <c:v>3.77492976</c:v>
                </c:pt>
                <c:pt idx="1762">
                  <c:v>3.7740485700000002</c:v>
                </c:pt>
                <c:pt idx="1763">
                  <c:v>3.7730476899999998</c:v>
                </c:pt>
                <c:pt idx="1764">
                  <c:v>3.7718279400000001</c:v>
                </c:pt>
                <c:pt idx="1765">
                  <c:v>3.7709467399999999</c:v>
                </c:pt>
                <c:pt idx="1766">
                  <c:v>3.76990151</c:v>
                </c:pt>
                <c:pt idx="1767">
                  <c:v>3.7689352</c:v>
                </c:pt>
                <c:pt idx="1768">
                  <c:v>3.7677814999999999</c:v>
                </c:pt>
                <c:pt idx="1769">
                  <c:v>3.7668390299999999</c:v>
                </c:pt>
                <c:pt idx="1770">
                  <c:v>3.7658376699999998</c:v>
                </c:pt>
                <c:pt idx="1771">
                  <c:v>3.7648849499999999</c:v>
                </c:pt>
                <c:pt idx="1772">
                  <c:v>3.7638745299999998</c:v>
                </c:pt>
                <c:pt idx="1773">
                  <c:v>3.7628243000000001</c:v>
                </c:pt>
                <c:pt idx="1774">
                  <c:v>3.7617476000000001</c:v>
                </c:pt>
                <c:pt idx="1775">
                  <c:v>3.7607858200000002</c:v>
                </c:pt>
                <c:pt idx="1776">
                  <c:v>3.75998068</c:v>
                </c:pt>
                <c:pt idx="1777">
                  <c:v>3.7588767999999999</c:v>
                </c:pt>
                <c:pt idx="1778">
                  <c:v>3.75796938</c:v>
                </c:pt>
                <c:pt idx="1779">
                  <c:v>3.7568788500000001</c:v>
                </c:pt>
                <c:pt idx="1780">
                  <c:v>3.7558817900000001</c:v>
                </c:pt>
                <c:pt idx="1781">
                  <c:v>3.75488043</c:v>
                </c:pt>
                <c:pt idx="1782">
                  <c:v>3.7539367700000001</c:v>
                </c:pt>
                <c:pt idx="1783">
                  <c:v>3.75281501</c:v>
                </c:pt>
                <c:pt idx="1784">
                  <c:v>3.7519075900000001</c:v>
                </c:pt>
                <c:pt idx="1785">
                  <c:v>3.7509322200000002</c:v>
                </c:pt>
                <c:pt idx="1786">
                  <c:v>3.7497796999999999</c:v>
                </c:pt>
                <c:pt idx="1787">
                  <c:v>3.7488145799999999</c:v>
                </c:pt>
                <c:pt idx="1788">
                  <c:v>3.7478878500000001</c:v>
                </c:pt>
                <c:pt idx="1789">
                  <c:v>3.74687839</c:v>
                </c:pt>
                <c:pt idx="1790">
                  <c:v>3.7457032200000002</c:v>
                </c:pt>
                <c:pt idx="1791">
                  <c:v>3.7450182399999998</c:v>
                </c:pt>
                <c:pt idx="1792">
                  <c:v>3.7437670199999999</c:v>
                </c:pt>
                <c:pt idx="1793">
                  <c:v>3.7428596000000001</c:v>
                </c:pt>
                <c:pt idx="1794">
                  <c:v>3.7417867199999999</c:v>
                </c:pt>
                <c:pt idx="1795">
                  <c:v>3.7408120600000001</c:v>
                </c:pt>
                <c:pt idx="1796">
                  <c:v>3.7397215400000001</c:v>
                </c:pt>
                <c:pt idx="1797">
                  <c:v>3.7388658499999998</c:v>
                </c:pt>
                <c:pt idx="1798">
                  <c:v>3.73794651</c:v>
                </c:pt>
                <c:pt idx="1799">
                  <c:v>3.7368864999999998</c:v>
                </c:pt>
                <c:pt idx="1800">
                  <c:v>3.7359745499999999</c:v>
                </c:pt>
                <c:pt idx="1801">
                  <c:v>3.7350575899999998</c:v>
                </c:pt>
                <c:pt idx="1802">
                  <c:v>3.7338290199999999</c:v>
                </c:pt>
                <c:pt idx="1803">
                  <c:v>3.73283195</c:v>
                </c:pt>
                <c:pt idx="1804">
                  <c:v>3.7319200000000001</c:v>
                </c:pt>
                <c:pt idx="1805">
                  <c:v>3.7309672800000002</c:v>
                </c:pt>
                <c:pt idx="1806">
                  <c:v>3.7298770000000001</c:v>
                </c:pt>
                <c:pt idx="1807">
                  <c:v>3.7289209400000001</c:v>
                </c:pt>
                <c:pt idx="1808">
                  <c:v>3.7278342200000001</c:v>
                </c:pt>
                <c:pt idx="1809">
                  <c:v>3.7269709099999999</c:v>
                </c:pt>
                <c:pt idx="1810">
                  <c:v>3.72593379</c:v>
                </c:pt>
                <c:pt idx="1811">
                  <c:v>3.7249190799999998</c:v>
                </c:pt>
                <c:pt idx="1812">
                  <c:v>3.7238683699999999</c:v>
                </c:pt>
                <c:pt idx="1813">
                  <c:v>3.7229254200000002</c:v>
                </c:pt>
                <c:pt idx="1814">
                  <c:v>3.7220578199999999</c:v>
                </c:pt>
                <c:pt idx="1815">
                  <c:v>3.7207846600000001</c:v>
                </c:pt>
                <c:pt idx="1816">
                  <c:v>3.7200186300000002</c:v>
                </c:pt>
                <c:pt idx="1817">
                  <c:v>3.7189955700000001</c:v>
                </c:pt>
                <c:pt idx="1818">
                  <c:v>3.7180829000000002</c:v>
                </c:pt>
                <c:pt idx="1819">
                  <c:v>3.7170372</c:v>
                </c:pt>
                <c:pt idx="1820">
                  <c:v>3.71589327</c:v>
                </c:pt>
                <c:pt idx="1821">
                  <c:v>3.71502972</c:v>
                </c:pt>
                <c:pt idx="1822">
                  <c:v>3.7139439599999999</c:v>
                </c:pt>
                <c:pt idx="1823">
                  <c:v>3.71279979</c:v>
                </c:pt>
                <c:pt idx="1824">
                  <c:v>3.71197248</c:v>
                </c:pt>
                <c:pt idx="1825">
                  <c:v>3.71096206</c:v>
                </c:pt>
                <c:pt idx="1826">
                  <c:v>3.70996404</c:v>
                </c:pt>
                <c:pt idx="1827">
                  <c:v>3.7088573</c:v>
                </c:pt>
                <c:pt idx="1828">
                  <c:v>3.7079491600000001</c:v>
                </c:pt>
                <c:pt idx="1829">
                  <c:v>3.7068584000000002</c:v>
                </c:pt>
                <c:pt idx="1830">
                  <c:v>3.7058794499999999</c:v>
                </c:pt>
                <c:pt idx="1831">
                  <c:v>3.7048511500000001</c:v>
                </c:pt>
                <c:pt idx="1832">
                  <c:v>3.70384979</c:v>
                </c:pt>
                <c:pt idx="1833">
                  <c:v>3.7029867200000002</c:v>
                </c:pt>
                <c:pt idx="1834">
                  <c:v>3.70174527</c:v>
                </c:pt>
                <c:pt idx="1835">
                  <c:v>3.7007920699999999</c:v>
                </c:pt>
                <c:pt idx="1836">
                  <c:v>3.7000238900000002</c:v>
                </c:pt>
                <c:pt idx="1837">
                  <c:v>3.6988656500000001</c:v>
                </c:pt>
                <c:pt idx="1838">
                  <c:v>3.69794416</c:v>
                </c:pt>
                <c:pt idx="1839">
                  <c:v>3.6969823800000001</c:v>
                </c:pt>
                <c:pt idx="1840">
                  <c:v>3.6960611299999999</c:v>
                </c:pt>
                <c:pt idx="1841">
                  <c:v>3.6950244900000002</c:v>
                </c:pt>
                <c:pt idx="1842">
                  <c:v>3.6939122700000002</c:v>
                </c:pt>
                <c:pt idx="1843">
                  <c:v>3.69296837</c:v>
                </c:pt>
                <c:pt idx="1844">
                  <c:v>3.6920292400000001</c:v>
                </c:pt>
                <c:pt idx="1845">
                  <c:v>3.6908631299999999</c:v>
                </c:pt>
                <c:pt idx="1846">
                  <c:v>3.6899457</c:v>
                </c:pt>
                <c:pt idx="1847">
                  <c:v>3.6888740100000001</c:v>
                </c:pt>
                <c:pt idx="1848">
                  <c:v>3.6879572899999999</c:v>
                </c:pt>
                <c:pt idx="1849">
                  <c:v>3.6869559299999999</c:v>
                </c:pt>
                <c:pt idx="1850">
                  <c:v>3.6859450300000001</c:v>
                </c:pt>
                <c:pt idx="1851">
                  <c:v>3.68490815</c:v>
                </c:pt>
                <c:pt idx="1852">
                  <c:v>3.6838936800000002</c:v>
                </c:pt>
                <c:pt idx="1853">
                  <c:v>3.6829366700000001</c:v>
                </c:pt>
                <c:pt idx="1854">
                  <c:v>3.6818862000000001</c:v>
                </c:pt>
                <c:pt idx="1855">
                  <c:v>3.6809160699999999</c:v>
                </c:pt>
                <c:pt idx="1856">
                  <c:v>3.6799454699999998</c:v>
                </c:pt>
                <c:pt idx="1857">
                  <c:v>3.67896724</c:v>
                </c:pt>
                <c:pt idx="1858">
                  <c:v>3.6778276000000001</c:v>
                </c:pt>
                <c:pt idx="1859">
                  <c:v>3.6769463999999998</c:v>
                </c:pt>
                <c:pt idx="1860">
                  <c:v>3.6759402799999998</c:v>
                </c:pt>
                <c:pt idx="1861">
                  <c:v>3.67497015</c:v>
                </c:pt>
                <c:pt idx="1862">
                  <c:v>3.6739552</c:v>
                </c:pt>
                <c:pt idx="1863">
                  <c:v>3.6728868499999998</c:v>
                </c:pt>
                <c:pt idx="1864">
                  <c:v>3.6720240099999999</c:v>
                </c:pt>
                <c:pt idx="1865">
                  <c:v>3.67095685</c:v>
                </c:pt>
                <c:pt idx="1866">
                  <c:v>3.6699054200000001</c:v>
                </c:pt>
                <c:pt idx="1867">
                  <c:v>3.6688685400000001</c:v>
                </c:pt>
                <c:pt idx="1868">
                  <c:v>3.66789794</c:v>
                </c:pt>
                <c:pt idx="1869">
                  <c:v>3.6669015900000002</c:v>
                </c:pt>
                <c:pt idx="1870">
                  <c:v>3.6659667499999999</c:v>
                </c:pt>
                <c:pt idx="1871">
                  <c:v>3.6649251</c:v>
                </c:pt>
                <c:pt idx="1872">
                  <c:v>3.6639859700000001</c:v>
                </c:pt>
                <c:pt idx="1873">
                  <c:v>3.6629269099999999</c:v>
                </c:pt>
                <c:pt idx="1874">
                  <c:v>3.6618719099999999</c:v>
                </c:pt>
                <c:pt idx="1875">
                  <c:v>3.6608352700000002</c:v>
                </c:pt>
                <c:pt idx="1876">
                  <c:v>3.65990496</c:v>
                </c:pt>
                <c:pt idx="1877">
                  <c:v>3.6587834400000001</c:v>
                </c:pt>
                <c:pt idx="1878">
                  <c:v>3.6577999600000002</c:v>
                </c:pt>
                <c:pt idx="1879">
                  <c:v>3.6568472399999998</c:v>
                </c:pt>
                <c:pt idx="1880">
                  <c:v>3.6559307599999999</c:v>
                </c:pt>
                <c:pt idx="1881">
                  <c:v>3.6548314099999999</c:v>
                </c:pt>
                <c:pt idx="1882">
                  <c:v>3.6539235099999998</c:v>
                </c:pt>
                <c:pt idx="1883">
                  <c:v>3.6528196300000002</c:v>
                </c:pt>
                <c:pt idx="1884">
                  <c:v>3.6518671500000002</c:v>
                </c:pt>
                <c:pt idx="1885">
                  <c:v>3.65083957</c:v>
                </c:pt>
                <c:pt idx="1886">
                  <c:v>3.6499087800000001</c:v>
                </c:pt>
                <c:pt idx="1887">
                  <c:v>3.6488585499999999</c:v>
                </c:pt>
                <c:pt idx="1888">
                  <c:v>3.6478040200000001</c:v>
                </c:pt>
                <c:pt idx="1889">
                  <c:v>3.6469404700000001</c:v>
                </c:pt>
                <c:pt idx="1890">
                  <c:v>3.64579225</c:v>
                </c:pt>
                <c:pt idx="1891">
                  <c:v>3.6448531200000001</c:v>
                </c:pt>
                <c:pt idx="1892">
                  <c:v>3.64381647</c:v>
                </c:pt>
                <c:pt idx="1893">
                  <c:v>3.6428501600000001</c:v>
                </c:pt>
                <c:pt idx="1894">
                  <c:v>3.6419332</c:v>
                </c:pt>
                <c:pt idx="1895">
                  <c:v>3.64098239</c:v>
                </c:pt>
                <c:pt idx="1896">
                  <c:v>3.6398282100000001</c:v>
                </c:pt>
                <c:pt idx="1897">
                  <c:v>3.6390006499999998</c:v>
                </c:pt>
                <c:pt idx="1898">
                  <c:v>3.63774109</c:v>
                </c:pt>
                <c:pt idx="1899">
                  <c:v>3.6368288999999998</c:v>
                </c:pt>
                <c:pt idx="1900">
                  <c:v>3.63592505</c:v>
                </c:pt>
                <c:pt idx="1901">
                  <c:v>3.63496423</c:v>
                </c:pt>
                <c:pt idx="1902">
                  <c:v>3.6339759800000002</c:v>
                </c:pt>
                <c:pt idx="1903">
                  <c:v>3.6329610300000001</c:v>
                </c:pt>
                <c:pt idx="1904">
                  <c:v>3.63180017</c:v>
                </c:pt>
                <c:pt idx="1905">
                  <c:v>3.63084674</c:v>
                </c:pt>
                <c:pt idx="1906">
                  <c:v>3.6298461</c:v>
                </c:pt>
                <c:pt idx="1907">
                  <c:v>3.6288669100000002</c:v>
                </c:pt>
                <c:pt idx="1908">
                  <c:v>3.6278967899999999</c:v>
                </c:pt>
                <c:pt idx="1909">
                  <c:v>3.6268374900000002</c:v>
                </c:pt>
                <c:pt idx="1910">
                  <c:v>3.6258804800000002</c:v>
                </c:pt>
                <c:pt idx="1911">
                  <c:v>3.6248390700000002</c:v>
                </c:pt>
                <c:pt idx="1912">
                  <c:v>3.6238555899999998</c:v>
                </c:pt>
                <c:pt idx="1913">
                  <c:v>3.62292528</c:v>
                </c:pt>
                <c:pt idx="1914">
                  <c:v>3.62179041</c:v>
                </c:pt>
                <c:pt idx="1915">
                  <c:v>3.6208200499999998</c:v>
                </c:pt>
                <c:pt idx="1916">
                  <c:v>3.6198275099999999</c:v>
                </c:pt>
                <c:pt idx="1917">
                  <c:v>3.6188483200000001</c:v>
                </c:pt>
                <c:pt idx="1918">
                  <c:v>3.6178111999999998</c:v>
                </c:pt>
                <c:pt idx="1919">
                  <c:v>3.6168725500000001</c:v>
                </c:pt>
                <c:pt idx="1920">
                  <c:v>3.6158268499999999</c:v>
                </c:pt>
                <c:pt idx="1921">
                  <c:v>3.61500764</c:v>
                </c:pt>
                <c:pt idx="1922">
                  <c:v>3.6139621700000002</c:v>
                </c:pt>
                <c:pt idx="1923">
                  <c:v>3.6128709300000001</c:v>
                </c:pt>
                <c:pt idx="1924">
                  <c:v>3.6118834</c:v>
                </c:pt>
                <c:pt idx="1925">
                  <c:v>3.6109311599999998</c:v>
                </c:pt>
                <c:pt idx="1926">
                  <c:v>3.6098315699999999</c:v>
                </c:pt>
                <c:pt idx="1927">
                  <c:v>3.6089901900000001</c:v>
                </c:pt>
                <c:pt idx="1928">
                  <c:v>3.6079845399999999</c:v>
                </c:pt>
                <c:pt idx="1929">
                  <c:v>3.6070632900000001</c:v>
                </c:pt>
                <c:pt idx="1930">
                  <c:v>3.6057949100000002</c:v>
                </c:pt>
                <c:pt idx="1931">
                  <c:v>3.60486913</c:v>
                </c:pt>
                <c:pt idx="1932">
                  <c:v>3.6038098299999999</c:v>
                </c:pt>
                <c:pt idx="1933">
                  <c:v>3.6029462799999998</c:v>
                </c:pt>
                <c:pt idx="1934">
                  <c:v>3.6018471700000001</c:v>
                </c:pt>
                <c:pt idx="1935">
                  <c:v>3.6009795699999998</c:v>
                </c:pt>
                <c:pt idx="1936">
                  <c:v>3.5998802200000002</c:v>
                </c:pt>
                <c:pt idx="1937">
                  <c:v>3.59884739</c:v>
                </c:pt>
                <c:pt idx="1938">
                  <c:v>3.5978241</c:v>
                </c:pt>
                <c:pt idx="1939">
                  <c:v>3.5967469200000002</c:v>
                </c:pt>
                <c:pt idx="1940">
                  <c:v>3.59596348</c:v>
                </c:pt>
                <c:pt idx="1941">
                  <c:v>3.5947310899999998</c:v>
                </c:pt>
                <c:pt idx="1942">
                  <c:v>3.5935514</c:v>
                </c:pt>
                <c:pt idx="1943">
                  <c:v>3.59250998</c:v>
                </c:pt>
                <c:pt idx="1944">
                  <c:v>3.5914907500000002</c:v>
                </c:pt>
                <c:pt idx="1945">
                  <c:v>3.5903649299999998</c:v>
                </c:pt>
                <c:pt idx="1946">
                  <c:v>3.58958149</c:v>
                </c:pt>
                <c:pt idx="1947">
                  <c:v>3.5885131399999999</c:v>
                </c:pt>
                <c:pt idx="1948">
                  <c:v>3.5874807799999999</c:v>
                </c:pt>
                <c:pt idx="1949">
                  <c:v>3.5864839599999998</c:v>
                </c:pt>
                <c:pt idx="1950">
                  <c:v>3.58545113</c:v>
                </c:pt>
                <c:pt idx="1951">
                  <c:v>3.5843701399999999</c:v>
                </c:pt>
                <c:pt idx="1952">
                  <c:v>3.5835015800000001</c:v>
                </c:pt>
                <c:pt idx="1953">
                  <c:v>3.5824792400000001</c:v>
                </c:pt>
                <c:pt idx="1954">
                  <c:v>3.5814726399999999</c:v>
                </c:pt>
                <c:pt idx="1955">
                  <c:v>3.5804712799999998</c:v>
                </c:pt>
                <c:pt idx="1956">
                  <c:v>3.5794651499999999</c:v>
                </c:pt>
                <c:pt idx="1957">
                  <c:v>3.57854867</c:v>
                </c:pt>
                <c:pt idx="1958">
                  <c:v>3.5773201000000001</c:v>
                </c:pt>
                <c:pt idx="1959">
                  <c:v>3.5764834900000002</c:v>
                </c:pt>
                <c:pt idx="1960">
                  <c:v>3.5755574700000001</c:v>
                </c:pt>
                <c:pt idx="1961">
                  <c:v>3.5744941200000002</c:v>
                </c:pt>
                <c:pt idx="1962">
                  <c:v>3.5734176600000001</c:v>
                </c:pt>
                <c:pt idx="1963">
                  <c:v>3.5723886500000002</c:v>
                </c:pt>
                <c:pt idx="1964">
                  <c:v>3.5714230499999999</c:v>
                </c:pt>
                <c:pt idx="1965">
                  <c:v>3.57048845</c:v>
                </c:pt>
                <c:pt idx="1966">
                  <c:v>3.5696163200000002</c:v>
                </c:pt>
                <c:pt idx="1967">
                  <c:v>3.56845927</c:v>
                </c:pt>
                <c:pt idx="1968">
                  <c:v>3.5673956900000001</c:v>
                </c:pt>
                <c:pt idx="1969">
                  <c:v>3.5666210700000001</c:v>
                </c:pt>
                <c:pt idx="1970">
                  <c:v>3.56547737</c:v>
                </c:pt>
                <c:pt idx="1971">
                  <c:v>3.56443143</c:v>
                </c:pt>
                <c:pt idx="1972">
                  <c:v>3.56344247</c:v>
                </c:pt>
                <c:pt idx="1973">
                  <c:v>3.56250453</c:v>
                </c:pt>
                <c:pt idx="1974">
                  <c:v>3.5614583500000001</c:v>
                </c:pt>
                <c:pt idx="1975">
                  <c:v>3.56056404</c:v>
                </c:pt>
                <c:pt idx="1976">
                  <c:v>3.5595533800000001</c:v>
                </c:pt>
                <c:pt idx="1977">
                  <c:v>3.5584719200000001</c:v>
                </c:pt>
                <c:pt idx="1978">
                  <c:v>3.5573816300000001</c:v>
                </c:pt>
                <c:pt idx="1979">
                  <c:v>3.55639386</c:v>
                </c:pt>
                <c:pt idx="1980">
                  <c:v>3.5554592600000001</c:v>
                </c:pt>
                <c:pt idx="1981">
                  <c:v>3.5546002400000001</c:v>
                </c:pt>
                <c:pt idx="1982">
                  <c:v>3.5535104300000002</c:v>
                </c:pt>
                <c:pt idx="1983">
                  <c:v>3.55246401</c:v>
                </c:pt>
                <c:pt idx="1984">
                  <c:v>3.5514488200000001</c:v>
                </c:pt>
                <c:pt idx="1985">
                  <c:v>3.5503988299999998</c:v>
                </c:pt>
                <c:pt idx="1986">
                  <c:v>3.5495886799999998</c:v>
                </c:pt>
                <c:pt idx="1987">
                  <c:v>3.5485029199999998</c:v>
                </c:pt>
                <c:pt idx="1988">
                  <c:v>3.5474615100000002</c:v>
                </c:pt>
                <c:pt idx="1989">
                  <c:v>3.54644227</c:v>
                </c:pt>
                <c:pt idx="1990">
                  <c:v>3.54538727</c:v>
                </c:pt>
                <c:pt idx="1991">
                  <c:v>3.5443818600000001</c:v>
                </c:pt>
                <c:pt idx="1992">
                  <c:v>3.5434825399999998</c:v>
                </c:pt>
                <c:pt idx="1993">
                  <c:v>3.5424497100000001</c:v>
                </c:pt>
                <c:pt idx="1994">
                  <c:v>3.5414440599999999</c:v>
                </c:pt>
                <c:pt idx="1995">
                  <c:v>3.5404291200000002</c:v>
                </c:pt>
                <c:pt idx="1996">
                  <c:v>3.5393876999999998</c:v>
                </c:pt>
                <c:pt idx="1997">
                  <c:v>3.5383288899999998</c:v>
                </c:pt>
                <c:pt idx="1998">
                  <c:v>3.5374076400000001</c:v>
                </c:pt>
                <c:pt idx="1999">
                  <c:v>3.5363307000000002</c:v>
                </c:pt>
                <c:pt idx="2000">
                  <c:v>3.5352935799999998</c:v>
                </c:pt>
                <c:pt idx="2001">
                  <c:v>3.5346252900000001</c:v>
                </c:pt>
                <c:pt idx="2002">
                  <c:v>3.53342533</c:v>
                </c:pt>
                <c:pt idx="2003">
                  <c:v>3.5324897800000001</c:v>
                </c:pt>
                <c:pt idx="2004">
                  <c:v>3.5314881800000002</c:v>
                </c:pt>
                <c:pt idx="2005">
                  <c:v>3.5304555899999999</c:v>
                </c:pt>
                <c:pt idx="2006">
                  <c:v>3.52953911</c:v>
                </c:pt>
                <c:pt idx="2007">
                  <c:v>3.52854204</c:v>
                </c:pt>
                <c:pt idx="2008">
                  <c:v>3.5276207899999998</c:v>
                </c:pt>
                <c:pt idx="2009">
                  <c:v>3.5265612599999998</c:v>
                </c:pt>
                <c:pt idx="2010">
                  <c:v>3.5254666800000001</c:v>
                </c:pt>
                <c:pt idx="2011">
                  <c:v>3.5243644700000001</c:v>
                </c:pt>
                <c:pt idx="2012">
                  <c:v>3.5235438299999999</c:v>
                </c:pt>
                <c:pt idx="2013">
                  <c:v>3.5224137299999998</c:v>
                </c:pt>
                <c:pt idx="2014">
                  <c:v>3.52147436</c:v>
                </c:pt>
                <c:pt idx="2015">
                  <c:v>3.5205531099999998</c:v>
                </c:pt>
                <c:pt idx="2016">
                  <c:v>3.5194003600000001</c:v>
                </c:pt>
                <c:pt idx="2017">
                  <c:v>3.5185105800000001</c:v>
                </c:pt>
                <c:pt idx="2018">
                  <c:v>3.5175268700000002</c:v>
                </c:pt>
                <c:pt idx="2019">
                  <c:v>3.5162761200000001</c:v>
                </c:pt>
                <c:pt idx="2020">
                  <c:v>3.5153901599999999</c:v>
                </c:pt>
                <c:pt idx="2021">
                  <c:v>3.5144252800000002</c:v>
                </c:pt>
                <c:pt idx="2022">
                  <c:v>3.5135524299999998</c:v>
                </c:pt>
                <c:pt idx="2023">
                  <c:v>3.5123686799999998</c:v>
                </c:pt>
                <c:pt idx="2024">
                  <c:v>3.51155448</c:v>
                </c:pt>
                <c:pt idx="2025">
                  <c:v>3.5104818299999998</c:v>
                </c:pt>
                <c:pt idx="2026">
                  <c:v>3.5095377000000001</c:v>
                </c:pt>
                <c:pt idx="2027">
                  <c:v>3.5083673000000002</c:v>
                </c:pt>
                <c:pt idx="2028">
                  <c:v>3.50745964</c:v>
                </c:pt>
                <c:pt idx="2029">
                  <c:v>3.5065648600000001</c:v>
                </c:pt>
                <c:pt idx="2030">
                  <c:v>3.50553632</c:v>
                </c:pt>
                <c:pt idx="2031">
                  <c:v>3.50435805</c:v>
                </c:pt>
                <c:pt idx="2032">
                  <c:v>3.5034542100000001</c:v>
                </c:pt>
                <c:pt idx="2033">
                  <c:v>3.50254178</c:v>
                </c:pt>
                <c:pt idx="2034">
                  <c:v>3.5014600800000002</c:v>
                </c:pt>
                <c:pt idx="2035">
                  <c:v>3.50035191</c:v>
                </c:pt>
                <c:pt idx="2036">
                  <c:v>3.4995689400000001</c:v>
                </c:pt>
                <c:pt idx="2037">
                  <c:v>3.4985363500000002</c:v>
                </c:pt>
                <c:pt idx="2038">
                  <c:v>3.4974589300000001</c:v>
                </c:pt>
                <c:pt idx="2039">
                  <c:v>3.4963107099999999</c:v>
                </c:pt>
                <c:pt idx="2040">
                  <c:v>3.4953055399999999</c:v>
                </c:pt>
                <c:pt idx="2041">
                  <c:v>3.4944014499999998</c:v>
                </c:pt>
                <c:pt idx="2042">
                  <c:v>3.49348927</c:v>
                </c:pt>
                <c:pt idx="2043">
                  <c:v>3.4923455699999999</c:v>
                </c:pt>
                <c:pt idx="2044">
                  <c:v>3.4915845399999998</c:v>
                </c:pt>
                <c:pt idx="2045">
                  <c:v>3.4904317900000001</c:v>
                </c:pt>
                <c:pt idx="2046">
                  <c:v>3.4894080199999999</c:v>
                </c:pt>
                <c:pt idx="2047">
                  <c:v>3.4884867700000002</c:v>
                </c:pt>
                <c:pt idx="2048">
                  <c:v>3.4874405899999998</c:v>
                </c:pt>
                <c:pt idx="2049">
                  <c:v>3.48652411</c:v>
                </c:pt>
                <c:pt idx="2050">
                  <c:v>3.48553538</c:v>
                </c:pt>
                <c:pt idx="2051">
                  <c:v>3.4844233999999998</c:v>
                </c:pt>
                <c:pt idx="2052">
                  <c:v>3.4834573299999998</c:v>
                </c:pt>
                <c:pt idx="2053">
                  <c:v>3.4825808999999999</c:v>
                </c:pt>
                <c:pt idx="2054">
                  <c:v>3.4814102600000001</c:v>
                </c:pt>
                <c:pt idx="2055">
                  <c:v>3.4803688500000001</c:v>
                </c:pt>
                <c:pt idx="2056">
                  <c:v>3.4793450799999999</c:v>
                </c:pt>
                <c:pt idx="2057">
                  <c:v>3.47842407</c:v>
                </c:pt>
                <c:pt idx="2058">
                  <c:v>3.4774048299999998</c:v>
                </c:pt>
                <c:pt idx="2059">
                  <c:v>3.4763898800000002</c:v>
                </c:pt>
                <c:pt idx="2060">
                  <c:v>3.4754106999999999</c:v>
                </c:pt>
                <c:pt idx="2061">
                  <c:v>3.4744186400000001</c:v>
                </c:pt>
                <c:pt idx="2062">
                  <c:v>3.47335935</c:v>
                </c:pt>
                <c:pt idx="2063">
                  <c:v>3.4724688499999998</c:v>
                </c:pt>
                <c:pt idx="2064">
                  <c:v>3.4714632000000001</c:v>
                </c:pt>
                <c:pt idx="2065">
                  <c:v>3.4704439599999999</c:v>
                </c:pt>
                <c:pt idx="2066">
                  <c:v>3.46943402</c:v>
                </c:pt>
                <c:pt idx="2067">
                  <c:v>3.4685039500000001</c:v>
                </c:pt>
                <c:pt idx="2068">
                  <c:v>3.4674975899999998</c:v>
                </c:pt>
                <c:pt idx="2069">
                  <c:v>3.4665498700000001</c:v>
                </c:pt>
                <c:pt idx="2070">
                  <c:v>3.4654726999999999</c:v>
                </c:pt>
                <c:pt idx="2071">
                  <c:v>3.4644088700000002</c:v>
                </c:pt>
                <c:pt idx="2072">
                  <c:v>3.4634075200000001</c:v>
                </c:pt>
                <c:pt idx="2073">
                  <c:v>3.46240616</c:v>
                </c:pt>
                <c:pt idx="2074">
                  <c:v>3.4615387900000001</c:v>
                </c:pt>
                <c:pt idx="2075">
                  <c:v>3.46051931</c:v>
                </c:pt>
                <c:pt idx="2076">
                  <c:v>3.4594781399999999</c:v>
                </c:pt>
                <c:pt idx="2077">
                  <c:v>3.4584188500000002</c:v>
                </c:pt>
                <c:pt idx="2078">
                  <c:v>3.4574794799999999</c:v>
                </c:pt>
                <c:pt idx="2079">
                  <c:v>3.45644784</c:v>
                </c:pt>
                <c:pt idx="2080">
                  <c:v>3.4554550599999998</c:v>
                </c:pt>
                <c:pt idx="2081">
                  <c:v>3.4543464199999998</c:v>
                </c:pt>
                <c:pt idx="2082">
                  <c:v>3.4533004799999998</c:v>
                </c:pt>
                <c:pt idx="2083">
                  <c:v>3.45241928</c:v>
                </c:pt>
                <c:pt idx="2084">
                  <c:v>3.4514670399999998</c:v>
                </c:pt>
                <c:pt idx="2085">
                  <c:v>3.4505588999999999</c:v>
                </c:pt>
                <c:pt idx="2086">
                  <c:v>3.4494421499999999</c:v>
                </c:pt>
                <c:pt idx="2087">
                  <c:v>3.4483916799999998</c:v>
                </c:pt>
                <c:pt idx="2088">
                  <c:v>3.4475996499999999</c:v>
                </c:pt>
                <c:pt idx="2089">
                  <c:v>3.4463081400000002</c:v>
                </c:pt>
                <c:pt idx="2090">
                  <c:v>3.4455564000000001</c:v>
                </c:pt>
                <c:pt idx="2091">
                  <c:v>3.4443640700000002</c:v>
                </c:pt>
                <c:pt idx="2092">
                  <c:v>3.4434869300000002</c:v>
                </c:pt>
                <c:pt idx="2093">
                  <c:v>3.4423699399999999</c:v>
                </c:pt>
                <c:pt idx="2094">
                  <c:v>3.44137263</c:v>
                </c:pt>
                <c:pt idx="2095">
                  <c:v>3.44032216</c:v>
                </c:pt>
                <c:pt idx="2096">
                  <c:v>3.4393608599999999</c:v>
                </c:pt>
                <c:pt idx="2097">
                  <c:v>3.43845797</c:v>
                </c:pt>
                <c:pt idx="2098">
                  <c:v>3.43740201</c:v>
                </c:pt>
                <c:pt idx="2099">
                  <c:v>3.4364464300000002</c:v>
                </c:pt>
                <c:pt idx="2100">
                  <c:v>3.4354405400000001</c:v>
                </c:pt>
                <c:pt idx="2101">
                  <c:v>3.4345684099999998</c:v>
                </c:pt>
                <c:pt idx="2102">
                  <c:v>3.4333620100000002</c:v>
                </c:pt>
                <c:pt idx="2103">
                  <c:v>3.43235183</c:v>
                </c:pt>
                <c:pt idx="2104">
                  <c:v>3.4315149800000002</c:v>
                </c:pt>
                <c:pt idx="2105">
                  <c:v>3.4305892</c:v>
                </c:pt>
                <c:pt idx="2106">
                  <c:v>3.4295117899999998</c:v>
                </c:pt>
                <c:pt idx="2107">
                  <c:v>3.4284703699999999</c:v>
                </c:pt>
                <c:pt idx="2108">
                  <c:v>3.4275276699999999</c:v>
                </c:pt>
                <c:pt idx="2109">
                  <c:v>3.4263966099999998</c:v>
                </c:pt>
                <c:pt idx="2110">
                  <c:v>3.4256091099999999</c:v>
                </c:pt>
                <c:pt idx="2111">
                  <c:v>3.4244248900000001</c:v>
                </c:pt>
                <c:pt idx="2112">
                  <c:v>3.4234905200000001</c:v>
                </c:pt>
                <c:pt idx="2113">
                  <c:v>3.4222309599999998</c:v>
                </c:pt>
                <c:pt idx="2114">
                  <c:v>3.42139864</c:v>
                </c:pt>
                <c:pt idx="2115">
                  <c:v>3.4203841700000002</c:v>
                </c:pt>
                <c:pt idx="2116">
                  <c:v>3.4194803199999999</c:v>
                </c:pt>
                <c:pt idx="2117">
                  <c:v>3.4184479699999999</c:v>
                </c:pt>
                <c:pt idx="2118">
                  <c:v>3.4173612599999998</c:v>
                </c:pt>
                <c:pt idx="2119">
                  <c:v>3.4163696799999999</c:v>
                </c:pt>
                <c:pt idx="2120">
                  <c:v>3.4153547299999998</c:v>
                </c:pt>
                <c:pt idx="2121">
                  <c:v>3.41428661</c:v>
                </c:pt>
                <c:pt idx="2122">
                  <c:v>3.4134235400000001</c:v>
                </c:pt>
                <c:pt idx="2123">
                  <c:v>3.4123504200000001</c:v>
                </c:pt>
                <c:pt idx="2124">
                  <c:v>3.41146517</c:v>
                </c:pt>
                <c:pt idx="2125">
                  <c:v>3.41031694</c:v>
                </c:pt>
                <c:pt idx="2126">
                  <c:v>3.4093730400000002</c:v>
                </c:pt>
                <c:pt idx="2127">
                  <c:v>3.40832186</c:v>
                </c:pt>
                <c:pt idx="2128">
                  <c:v>3.4075052700000001</c:v>
                </c:pt>
                <c:pt idx="2129">
                  <c:v>3.4064936600000002</c:v>
                </c:pt>
                <c:pt idx="2130">
                  <c:v>3.4054076700000002</c:v>
                </c:pt>
                <c:pt idx="2131">
                  <c:v>3.4044153700000002</c:v>
                </c:pt>
                <c:pt idx="2132">
                  <c:v>3.40335608</c:v>
                </c:pt>
                <c:pt idx="2133">
                  <c:v>3.4023189500000002</c:v>
                </c:pt>
                <c:pt idx="2134">
                  <c:v>3.4014425300000002</c:v>
                </c:pt>
                <c:pt idx="2135">
                  <c:v>3.4003922900000001</c:v>
                </c:pt>
                <c:pt idx="2136">
                  <c:v>3.39937735</c:v>
                </c:pt>
                <c:pt idx="2137">
                  <c:v>3.39843392</c:v>
                </c:pt>
                <c:pt idx="2138">
                  <c:v>3.3973030999999998</c:v>
                </c:pt>
                <c:pt idx="2139">
                  <c:v>3.3964042700000001</c:v>
                </c:pt>
                <c:pt idx="2140">
                  <c:v>3.3953583200000002</c:v>
                </c:pt>
                <c:pt idx="2141">
                  <c:v>3.3943347899999998</c:v>
                </c:pt>
                <c:pt idx="2142">
                  <c:v>3.39335561</c:v>
                </c:pt>
                <c:pt idx="2143">
                  <c:v>3.39237666</c:v>
                </c:pt>
                <c:pt idx="2144">
                  <c:v>3.3913795900000001</c:v>
                </c:pt>
                <c:pt idx="2145">
                  <c:v>3.3902804899999999</c:v>
                </c:pt>
                <c:pt idx="2146">
                  <c:v>3.3894748699999999</c:v>
                </c:pt>
                <c:pt idx="2147">
                  <c:v>3.3884556300000002</c:v>
                </c:pt>
                <c:pt idx="2148">
                  <c:v>3.38747168</c:v>
                </c:pt>
                <c:pt idx="2149">
                  <c:v>3.3863415699999999</c:v>
                </c:pt>
                <c:pt idx="2150">
                  <c:v>3.3855047200000001</c:v>
                </c:pt>
                <c:pt idx="2151">
                  <c:v>3.3843696099999998</c:v>
                </c:pt>
                <c:pt idx="2152">
                  <c:v>3.3832705000000001</c:v>
                </c:pt>
                <c:pt idx="2153">
                  <c:v>3.3824253099999999</c:v>
                </c:pt>
                <c:pt idx="2154">
                  <c:v>3.38133025</c:v>
                </c:pt>
                <c:pt idx="2155">
                  <c:v>3.3803956500000001</c:v>
                </c:pt>
                <c:pt idx="2156">
                  <c:v>3.3794109799999998</c:v>
                </c:pt>
                <c:pt idx="2157">
                  <c:v>3.37834024</c:v>
                </c:pt>
                <c:pt idx="2158">
                  <c:v>3.3775208000000001</c:v>
                </c:pt>
                <c:pt idx="2159">
                  <c:v>3.3762922299999998</c:v>
                </c:pt>
                <c:pt idx="2160">
                  <c:v>3.37548184</c:v>
                </c:pt>
                <c:pt idx="2161">
                  <c:v>3.3745787100000002</c:v>
                </c:pt>
                <c:pt idx="2162">
                  <c:v>3.3733859100000001</c:v>
                </c:pt>
                <c:pt idx="2163">
                  <c:v>3.3722689199999998</c:v>
                </c:pt>
                <c:pt idx="2164">
                  <c:v>3.37124968</c:v>
                </c:pt>
                <c:pt idx="2165">
                  <c:v>3.3702659599999998</c:v>
                </c:pt>
                <c:pt idx="2166">
                  <c:v>3.3693227800000001</c:v>
                </c:pt>
                <c:pt idx="2167">
                  <c:v>3.3684005699999999</c:v>
                </c:pt>
                <c:pt idx="2168">
                  <c:v>3.36747146</c:v>
                </c:pt>
                <c:pt idx="2169">
                  <c:v>3.3664874999999999</c:v>
                </c:pt>
                <c:pt idx="2170">
                  <c:v>3.36533499</c:v>
                </c:pt>
                <c:pt idx="2171">
                  <c:v>3.3643600899999999</c:v>
                </c:pt>
                <c:pt idx="2172">
                  <c:v>3.3634746099999999</c:v>
                </c:pt>
                <c:pt idx="2173">
                  <c:v>3.36238408</c:v>
                </c:pt>
                <c:pt idx="2174">
                  <c:v>3.3613338499999998</c:v>
                </c:pt>
                <c:pt idx="2175">
                  <c:v>3.3603768299999999</c:v>
                </c:pt>
                <c:pt idx="2176">
                  <c:v>3.3594236400000002</c:v>
                </c:pt>
                <c:pt idx="2177">
                  <c:v>3.3584187000000001</c:v>
                </c:pt>
                <c:pt idx="2178">
                  <c:v>3.3574886300000002</c:v>
                </c:pt>
                <c:pt idx="2179">
                  <c:v>3.3564336300000002</c:v>
                </c:pt>
                <c:pt idx="2180">
                  <c:v>3.3554058100000002</c:v>
                </c:pt>
                <c:pt idx="2181">
                  <c:v>3.3545157900000002</c:v>
                </c:pt>
                <c:pt idx="2182">
                  <c:v>3.3533980799999998</c:v>
                </c:pt>
                <c:pt idx="2183">
                  <c:v>3.3523569100000001</c:v>
                </c:pt>
                <c:pt idx="2184">
                  <c:v>3.3514893099999998</c:v>
                </c:pt>
                <c:pt idx="2185">
                  <c:v>3.3503718400000002</c:v>
                </c:pt>
                <c:pt idx="2186">
                  <c:v>3.3494021900000002</c:v>
                </c:pt>
                <c:pt idx="2187">
                  <c:v>3.3483161899999998</c:v>
                </c:pt>
                <c:pt idx="2188">
                  <c:v>3.3473057700000002</c:v>
                </c:pt>
                <c:pt idx="2189">
                  <c:v>3.3463931100000002</c:v>
                </c:pt>
                <c:pt idx="2190">
                  <c:v>3.3454678100000002</c:v>
                </c:pt>
                <c:pt idx="2191">
                  <c:v>3.3445196199999998</c:v>
                </c:pt>
                <c:pt idx="2192">
                  <c:v>3.3434157400000002</c:v>
                </c:pt>
                <c:pt idx="2193">
                  <c:v>3.34235668</c:v>
                </c:pt>
                <c:pt idx="2194">
                  <c:v>3.34134603</c:v>
                </c:pt>
                <c:pt idx="2195">
                  <c:v>3.34043336</c:v>
                </c:pt>
                <c:pt idx="2196">
                  <c:v>3.3394014799999998</c:v>
                </c:pt>
                <c:pt idx="2197">
                  <c:v>3.3382976100000001</c:v>
                </c:pt>
                <c:pt idx="2198">
                  <c:v>3.3373942400000001</c:v>
                </c:pt>
                <c:pt idx="2199">
                  <c:v>3.3364105199999998</c:v>
                </c:pt>
                <c:pt idx="2200">
                  <c:v>3.3353643399999999</c:v>
                </c:pt>
                <c:pt idx="2201">
                  <c:v>3.3342034800000002</c:v>
                </c:pt>
                <c:pt idx="2202">
                  <c:v>3.3333930999999999</c:v>
                </c:pt>
                <c:pt idx="2203">
                  <c:v>3.3323292699999998</c:v>
                </c:pt>
                <c:pt idx="2204">
                  <c:v>3.3311986899999999</c:v>
                </c:pt>
                <c:pt idx="2205">
                  <c:v>3.3302366700000001</c:v>
                </c:pt>
                <c:pt idx="2206">
                  <c:v>3.32925439</c:v>
                </c:pt>
                <c:pt idx="2207">
                  <c:v>3.32850146</c:v>
                </c:pt>
                <c:pt idx="2208">
                  <c:v>3.3274514700000002</c:v>
                </c:pt>
                <c:pt idx="2209">
                  <c:v>3.32648587</c:v>
                </c:pt>
                <c:pt idx="2210">
                  <c:v>3.3255066900000001</c:v>
                </c:pt>
                <c:pt idx="2211">
                  <c:v>3.32445645</c:v>
                </c:pt>
                <c:pt idx="2212">
                  <c:v>3.3233304000000001</c:v>
                </c:pt>
                <c:pt idx="2213">
                  <c:v>3.3223824500000001</c:v>
                </c:pt>
                <c:pt idx="2214">
                  <c:v>3.32146549</c:v>
                </c:pt>
                <c:pt idx="2215">
                  <c:v>3.3204422</c:v>
                </c:pt>
                <c:pt idx="2216">
                  <c:v>3.3192355600000001</c:v>
                </c:pt>
                <c:pt idx="2217">
                  <c:v>3.3185636999999999</c:v>
                </c:pt>
                <c:pt idx="2218">
                  <c:v>3.3174734099999998</c:v>
                </c:pt>
                <c:pt idx="2219">
                  <c:v>3.3163964699999999</c:v>
                </c:pt>
                <c:pt idx="2220">
                  <c:v>3.3154306400000002</c:v>
                </c:pt>
                <c:pt idx="2221">
                  <c:v>3.31434059</c:v>
                </c:pt>
                <c:pt idx="2222">
                  <c:v>3.31348157</c:v>
                </c:pt>
                <c:pt idx="2223">
                  <c:v>3.3123509900000001</c:v>
                </c:pt>
                <c:pt idx="2224">
                  <c:v>3.31140327</c:v>
                </c:pt>
                <c:pt idx="2225">
                  <c:v>3.3103108400000001</c:v>
                </c:pt>
                <c:pt idx="2226">
                  <c:v>3.3094353700000001</c:v>
                </c:pt>
                <c:pt idx="2227">
                  <c:v>3.3083632000000001</c:v>
                </c:pt>
                <c:pt idx="2228">
                  <c:v>3.3073883099999999</c:v>
                </c:pt>
                <c:pt idx="2229">
                  <c:v>3.3064227100000001</c:v>
                </c:pt>
                <c:pt idx="2230">
                  <c:v>3.3054256400000002</c:v>
                </c:pt>
                <c:pt idx="2231">
                  <c:v>3.3044107</c:v>
                </c:pt>
                <c:pt idx="2232">
                  <c:v>3.3033871700000002</c:v>
                </c:pt>
                <c:pt idx="2233">
                  <c:v>3.3023858100000001</c:v>
                </c:pt>
                <c:pt idx="2234">
                  <c:v>3.30149508</c:v>
                </c:pt>
                <c:pt idx="2235">
                  <c:v>3.30031228</c:v>
                </c:pt>
                <c:pt idx="2236">
                  <c:v>3.2993731500000001</c:v>
                </c:pt>
                <c:pt idx="2237">
                  <c:v>3.2985362999999999</c:v>
                </c:pt>
                <c:pt idx="2238">
                  <c:v>3.2975256399999999</c:v>
                </c:pt>
                <c:pt idx="2239">
                  <c:v>3.2963376000000002</c:v>
                </c:pt>
                <c:pt idx="2240">
                  <c:v>3.2953407800000001</c:v>
                </c:pt>
                <c:pt idx="2241">
                  <c:v>3.2941741900000001</c:v>
                </c:pt>
                <c:pt idx="2242">
                  <c:v>3.2933287600000001</c:v>
                </c:pt>
                <c:pt idx="2243">
                  <c:v>3.2923901099999999</c:v>
                </c:pt>
                <c:pt idx="2244">
                  <c:v>3.2912771699999999</c:v>
                </c:pt>
                <c:pt idx="2245">
                  <c:v>3.2903430500000002</c:v>
                </c:pt>
                <c:pt idx="2246">
                  <c:v>3.28935456</c:v>
                </c:pt>
                <c:pt idx="2247">
                  <c:v>3.2882049100000001</c:v>
                </c:pt>
                <c:pt idx="2248">
                  <c:v>3.2869467700000001</c:v>
                </c:pt>
                <c:pt idx="2249">
                  <c:v>3.28608799</c:v>
                </c:pt>
                <c:pt idx="2250">
                  <c:v>3.28500199</c:v>
                </c:pt>
                <c:pt idx="2251">
                  <c:v>3.2840716799999998</c:v>
                </c:pt>
                <c:pt idx="2252">
                  <c:v>3.2829363300000001</c:v>
                </c:pt>
                <c:pt idx="2253">
                  <c:v>3.2819940999999999</c:v>
                </c:pt>
                <c:pt idx="2254">
                  <c:v>3.2809119199999999</c:v>
                </c:pt>
                <c:pt idx="2255">
                  <c:v>3.2801599499999998</c:v>
                </c:pt>
                <c:pt idx="2256">
                  <c:v>3.27898932</c:v>
                </c:pt>
                <c:pt idx="2257">
                  <c:v>3.2779209599999999</c:v>
                </c:pt>
                <c:pt idx="2258">
                  <c:v>3.2769596600000002</c:v>
                </c:pt>
                <c:pt idx="2259">
                  <c:v>3.2760517600000001</c:v>
                </c:pt>
                <c:pt idx="2260">
                  <c:v>3.27507305</c:v>
                </c:pt>
                <c:pt idx="2261">
                  <c:v>3.27396894</c:v>
                </c:pt>
                <c:pt idx="2262">
                  <c:v>3.27306557</c:v>
                </c:pt>
                <c:pt idx="2263">
                  <c:v>3.2719979299999999</c:v>
                </c:pt>
                <c:pt idx="2264">
                  <c:v>3.2709291</c:v>
                </c:pt>
                <c:pt idx="2265">
                  <c:v>3.2699279799999998</c:v>
                </c:pt>
                <c:pt idx="2266">
                  <c:v>3.2689664399999998</c:v>
                </c:pt>
                <c:pt idx="2267">
                  <c:v>3.2678849699999999</c:v>
                </c:pt>
                <c:pt idx="2268">
                  <c:v>3.26689243</c:v>
                </c:pt>
                <c:pt idx="2269">
                  <c:v>3.2660245899999998</c:v>
                </c:pt>
                <c:pt idx="2270">
                  <c:v>3.26505446</c:v>
                </c:pt>
                <c:pt idx="2271">
                  <c:v>3.2639596499999999</c:v>
                </c:pt>
                <c:pt idx="2272">
                  <c:v>3.2629625799999999</c:v>
                </c:pt>
                <c:pt idx="2273">
                  <c:v>3.2619030499999999</c:v>
                </c:pt>
                <c:pt idx="2274">
                  <c:v>3.2610442599999998</c:v>
                </c:pt>
                <c:pt idx="2275">
                  <c:v>3.2599585100000001</c:v>
                </c:pt>
                <c:pt idx="2276">
                  <c:v>3.2589128000000001</c:v>
                </c:pt>
                <c:pt idx="2277">
                  <c:v>3.2579736700000002</c:v>
                </c:pt>
                <c:pt idx="2278">
                  <c:v>3.25696349</c:v>
                </c:pt>
                <c:pt idx="2279">
                  <c:v>3.2560596500000001</c:v>
                </c:pt>
                <c:pt idx="2280">
                  <c:v>3.2547781499999999</c:v>
                </c:pt>
                <c:pt idx="2281">
                  <c:v>3.2539102999999998</c:v>
                </c:pt>
                <c:pt idx="2282">
                  <c:v>3.2529439899999999</c:v>
                </c:pt>
                <c:pt idx="2283">
                  <c:v>3.25215626</c:v>
                </c:pt>
                <c:pt idx="2284">
                  <c:v>3.2509949200000001</c:v>
                </c:pt>
                <c:pt idx="2285">
                  <c:v>3.2499496899999998</c:v>
                </c:pt>
                <c:pt idx="2286">
                  <c:v>3.2489743199999999</c:v>
                </c:pt>
                <c:pt idx="2287">
                  <c:v>3.2479999099999999</c:v>
                </c:pt>
                <c:pt idx="2288">
                  <c:v>3.2469448999999999</c:v>
                </c:pt>
                <c:pt idx="2289">
                  <c:v>3.2459437800000002</c:v>
                </c:pt>
                <c:pt idx="2290">
                  <c:v>3.2450401800000002</c:v>
                </c:pt>
                <c:pt idx="2291">
                  <c:v>3.2440967600000001</c:v>
                </c:pt>
                <c:pt idx="2292">
                  <c:v>3.2429878699999999</c:v>
                </c:pt>
                <c:pt idx="2293">
                  <c:v>3.2419338199999999</c:v>
                </c:pt>
                <c:pt idx="2294">
                  <c:v>3.2410035100000001</c:v>
                </c:pt>
                <c:pt idx="2295">
                  <c:v>3.2399711600000001</c:v>
                </c:pt>
                <c:pt idx="2296">
                  <c:v>3.2389872099999999</c:v>
                </c:pt>
                <c:pt idx="2297">
                  <c:v>3.23809719</c:v>
                </c:pt>
                <c:pt idx="2298">
                  <c:v>3.2371628299999999</c:v>
                </c:pt>
                <c:pt idx="2299">
                  <c:v>3.2359566700000002</c:v>
                </c:pt>
                <c:pt idx="2300">
                  <c:v>3.2350265999999999</c:v>
                </c:pt>
                <c:pt idx="2301">
                  <c:v>3.2340519400000001</c:v>
                </c:pt>
                <c:pt idx="2302">
                  <c:v>3.2327704399999999</c:v>
                </c:pt>
                <c:pt idx="2303">
                  <c:v>3.2319867599999998</c:v>
                </c:pt>
                <c:pt idx="2304">
                  <c:v>3.2308740600000001</c:v>
                </c:pt>
                <c:pt idx="2305">
                  <c:v>3.2299704600000001</c:v>
                </c:pt>
                <c:pt idx="2306">
                  <c:v>3.2289469199999998</c:v>
                </c:pt>
                <c:pt idx="2307">
                  <c:v>3.2279055099999998</c:v>
                </c:pt>
                <c:pt idx="2308">
                  <c:v>3.2268683899999999</c:v>
                </c:pt>
                <c:pt idx="2309">
                  <c:v>3.2259607300000002</c:v>
                </c:pt>
                <c:pt idx="2310">
                  <c:v>3.22513747</c:v>
                </c:pt>
                <c:pt idx="2311">
                  <c:v>3.2238779100000001</c:v>
                </c:pt>
                <c:pt idx="2312">
                  <c:v>3.22292113</c:v>
                </c:pt>
                <c:pt idx="2313">
                  <c:v>3.2218973599999998</c:v>
                </c:pt>
                <c:pt idx="2314">
                  <c:v>3.2208824200000001</c:v>
                </c:pt>
                <c:pt idx="2315">
                  <c:v>3.2199347</c:v>
                </c:pt>
                <c:pt idx="2316">
                  <c:v>3.21897769</c:v>
                </c:pt>
                <c:pt idx="2317">
                  <c:v>3.2180254499999998</c:v>
                </c:pt>
                <c:pt idx="2318">
                  <c:v>3.2169792699999999</c:v>
                </c:pt>
                <c:pt idx="2319">
                  <c:v>3.2160179599999998</c:v>
                </c:pt>
                <c:pt idx="2320">
                  <c:v>3.2148830899999998</c:v>
                </c:pt>
                <c:pt idx="2321">
                  <c:v>3.2139658899999999</c:v>
                </c:pt>
                <c:pt idx="2322">
                  <c:v>3.2130496499999999</c:v>
                </c:pt>
                <c:pt idx="2323">
                  <c:v>3.2119545899999999</c:v>
                </c:pt>
                <c:pt idx="2324">
                  <c:v>3.2108955400000001</c:v>
                </c:pt>
                <c:pt idx="2325">
                  <c:v>3.21007204</c:v>
                </c:pt>
                <c:pt idx="2326">
                  <c:v>3.2088303599999999</c:v>
                </c:pt>
                <c:pt idx="2327">
                  <c:v>3.20790482</c:v>
                </c:pt>
                <c:pt idx="2328">
                  <c:v>3.2068634</c:v>
                </c:pt>
                <c:pt idx="2329">
                  <c:v>3.2058928</c:v>
                </c:pt>
                <c:pt idx="2330">
                  <c:v>3.2050027800000001</c:v>
                </c:pt>
                <c:pt idx="2331">
                  <c:v>3.20400953</c:v>
                </c:pt>
                <c:pt idx="2332">
                  <c:v>3.2030093700000002</c:v>
                </c:pt>
                <c:pt idx="2333">
                  <c:v>3.2020211199999999</c:v>
                </c:pt>
                <c:pt idx="2334">
                  <c:v>3.20092607</c:v>
                </c:pt>
                <c:pt idx="2335">
                  <c:v>3.1999695300000002</c:v>
                </c:pt>
                <c:pt idx="2336">
                  <c:v>3.1991054999999999</c:v>
                </c:pt>
                <c:pt idx="2337">
                  <c:v>3.1979310500000002</c:v>
                </c:pt>
                <c:pt idx="2338">
                  <c:v>3.1967914099999999</c:v>
                </c:pt>
                <c:pt idx="2339">
                  <c:v>3.1958970999999998</c:v>
                </c:pt>
                <c:pt idx="2340">
                  <c:v>3.1950070899999998</c:v>
                </c:pt>
                <c:pt idx="2341">
                  <c:v>3.1940326699999999</c:v>
                </c:pt>
                <c:pt idx="2342">
                  <c:v>3.1930439499999999</c:v>
                </c:pt>
                <c:pt idx="2343">
                  <c:v>3.1919760699999999</c:v>
                </c:pt>
                <c:pt idx="2344">
                  <c:v>3.19089007</c:v>
                </c:pt>
                <c:pt idx="2345">
                  <c:v>3.1897861999999999</c:v>
                </c:pt>
                <c:pt idx="2346">
                  <c:v>3.18903852</c:v>
                </c:pt>
                <c:pt idx="2347">
                  <c:v>3.1878948199999999</c:v>
                </c:pt>
                <c:pt idx="2348">
                  <c:v>3.18697834</c:v>
                </c:pt>
                <c:pt idx="2349">
                  <c:v>3.1859407399999999</c:v>
                </c:pt>
                <c:pt idx="2350">
                  <c:v>3.1849842100000001</c:v>
                </c:pt>
                <c:pt idx="2351">
                  <c:v>3.1840269600000002</c:v>
                </c:pt>
                <c:pt idx="2352">
                  <c:v>3.1828920799999998</c:v>
                </c:pt>
                <c:pt idx="2353">
                  <c:v>3.1819267299999998</c:v>
                </c:pt>
                <c:pt idx="2354">
                  <c:v>3.1810674699999999</c:v>
                </c:pt>
                <c:pt idx="2355">
                  <c:v>3.18005323</c:v>
                </c:pt>
                <c:pt idx="2356">
                  <c:v>3.1788959499999998</c:v>
                </c:pt>
                <c:pt idx="2357">
                  <c:v>3.1778545399999998</c:v>
                </c:pt>
                <c:pt idx="2358">
                  <c:v>3.17695069</c:v>
                </c:pt>
                <c:pt idx="2359">
                  <c:v>3.17581129</c:v>
                </c:pt>
                <c:pt idx="2360">
                  <c:v>3.1749913699999999</c:v>
                </c:pt>
                <c:pt idx="2361">
                  <c:v>3.17405391</c:v>
                </c:pt>
                <c:pt idx="2362">
                  <c:v>3.1728651499999998</c:v>
                </c:pt>
                <c:pt idx="2363">
                  <c:v>3.1718907399999998</c:v>
                </c:pt>
                <c:pt idx="2364">
                  <c:v>3.17092514</c:v>
                </c:pt>
                <c:pt idx="2365">
                  <c:v>3.16995907</c:v>
                </c:pt>
                <c:pt idx="2366">
                  <c:v>3.1688644899999998</c:v>
                </c:pt>
                <c:pt idx="2367">
                  <c:v>3.16797423</c:v>
                </c:pt>
                <c:pt idx="2368">
                  <c:v>3.1669061200000002</c:v>
                </c:pt>
                <c:pt idx="2369">
                  <c:v>3.1658864000000002</c:v>
                </c:pt>
                <c:pt idx="2370">
                  <c:v>3.1648590599999999</c:v>
                </c:pt>
                <c:pt idx="2371">
                  <c:v>3.1638484</c:v>
                </c:pt>
                <c:pt idx="2372">
                  <c:v>3.1628558600000001</c:v>
                </c:pt>
                <c:pt idx="2373">
                  <c:v>3.16185451</c:v>
                </c:pt>
                <c:pt idx="2374">
                  <c:v>3.1608931999999998</c:v>
                </c:pt>
                <c:pt idx="2375">
                  <c:v>3.1598429700000001</c:v>
                </c:pt>
                <c:pt idx="2376">
                  <c:v>3.1589348300000002</c:v>
                </c:pt>
                <c:pt idx="2377">
                  <c:v>3.1579604099999998</c:v>
                </c:pt>
                <c:pt idx="2378">
                  <c:v>3.1570167499999999</c:v>
                </c:pt>
                <c:pt idx="2379">
                  <c:v>3.1558954699999999</c:v>
                </c:pt>
                <c:pt idx="2380">
                  <c:v>3.15494728</c:v>
                </c:pt>
                <c:pt idx="2381">
                  <c:v>3.15394139</c:v>
                </c:pt>
                <c:pt idx="2382">
                  <c:v>3.1529133300000001</c:v>
                </c:pt>
                <c:pt idx="2383">
                  <c:v>3.15181851</c:v>
                </c:pt>
                <c:pt idx="2384">
                  <c:v>3.1507766199999998</c:v>
                </c:pt>
                <c:pt idx="2385">
                  <c:v>3.1500916499999998</c:v>
                </c:pt>
                <c:pt idx="2386">
                  <c:v>3.1489346</c:v>
                </c:pt>
                <c:pt idx="2387">
                  <c:v>3.1479198899999998</c:v>
                </c:pt>
                <c:pt idx="2388">
                  <c:v>3.1468603599999998</c:v>
                </c:pt>
                <c:pt idx="2389">
                  <c:v>3.1458587599999999</c:v>
                </c:pt>
                <c:pt idx="2390">
                  <c:v>3.1448752899999999</c:v>
                </c:pt>
                <c:pt idx="2391">
                  <c:v>3.1439363999999999</c:v>
                </c:pt>
                <c:pt idx="2392">
                  <c:v>3.1429483899999999</c:v>
                </c:pt>
                <c:pt idx="2393">
                  <c:v>3.14187145</c:v>
                </c:pt>
                <c:pt idx="2394">
                  <c:v>3.14082098</c:v>
                </c:pt>
                <c:pt idx="2395">
                  <c:v>3.1399266699999999</c:v>
                </c:pt>
                <c:pt idx="2396">
                  <c:v>3.1388938400000002</c:v>
                </c:pt>
                <c:pt idx="2397">
                  <c:v>3.13798165</c:v>
                </c:pt>
                <c:pt idx="2398">
                  <c:v>3.1369802999999998</c:v>
                </c:pt>
                <c:pt idx="2399">
                  <c:v>3.1360287699999998</c:v>
                </c:pt>
                <c:pt idx="2400">
                  <c:v>3.1349418199999999</c:v>
                </c:pt>
                <c:pt idx="2401">
                  <c:v>3.1338028900000001</c:v>
                </c:pt>
                <c:pt idx="2402">
                  <c:v>3.1329035799999998</c:v>
                </c:pt>
                <c:pt idx="2403">
                  <c:v>3.13192439</c:v>
                </c:pt>
                <c:pt idx="2404">
                  <c:v>3.13088298</c:v>
                </c:pt>
                <c:pt idx="2405">
                  <c:v>3.1300017800000002</c:v>
                </c:pt>
                <c:pt idx="2406">
                  <c:v>3.1288492699999999</c:v>
                </c:pt>
                <c:pt idx="2407">
                  <c:v>3.12791014</c:v>
                </c:pt>
                <c:pt idx="2408">
                  <c:v>3.12684155</c:v>
                </c:pt>
                <c:pt idx="2409">
                  <c:v>3.1257641299999999</c:v>
                </c:pt>
                <c:pt idx="2410">
                  <c:v>3.1248846100000001</c:v>
                </c:pt>
                <c:pt idx="2411">
                  <c:v>3.1237578400000001</c:v>
                </c:pt>
                <c:pt idx="2412">
                  <c:v>3.1229748700000002</c:v>
                </c:pt>
                <c:pt idx="2413">
                  <c:v>3.1220664999999999</c:v>
                </c:pt>
                <c:pt idx="2414">
                  <c:v>3.12083793</c:v>
                </c:pt>
                <c:pt idx="2415">
                  <c:v>3.1200501900000002</c:v>
                </c:pt>
                <c:pt idx="2416">
                  <c:v>3.1189022099999999</c:v>
                </c:pt>
                <c:pt idx="2417">
                  <c:v>3.11790967</c:v>
                </c:pt>
                <c:pt idx="2418">
                  <c:v>3.1169438399999998</c:v>
                </c:pt>
                <c:pt idx="2419">
                  <c:v>3.1159248399999999</c:v>
                </c:pt>
                <c:pt idx="2420">
                  <c:v>3.1149632899999999</c:v>
                </c:pt>
                <c:pt idx="2421">
                  <c:v>3.1139977000000001</c:v>
                </c:pt>
                <c:pt idx="2422">
                  <c:v>3.11309433</c:v>
                </c:pt>
                <c:pt idx="2423">
                  <c:v>3.1118926999999998</c:v>
                </c:pt>
                <c:pt idx="2424">
                  <c:v>3.11099339</c:v>
                </c:pt>
                <c:pt idx="2425">
                  <c:v>3.1100101499999999</c:v>
                </c:pt>
                <c:pt idx="2426">
                  <c:v>3.10895514</c:v>
                </c:pt>
                <c:pt idx="2427">
                  <c:v>3.1079714300000001</c:v>
                </c:pt>
                <c:pt idx="2428">
                  <c:v>3.1068818600000001</c:v>
                </c:pt>
                <c:pt idx="2429">
                  <c:v>3.1057872799999999</c:v>
                </c:pt>
                <c:pt idx="2430">
                  <c:v>3.1045446399999999</c:v>
                </c:pt>
                <c:pt idx="2431">
                  <c:v>3.1036143300000001</c:v>
                </c:pt>
                <c:pt idx="2432">
                  <c:v>3.1026976099999999</c:v>
                </c:pt>
                <c:pt idx="2433">
                  <c:v>3.1016027899999998</c:v>
                </c:pt>
                <c:pt idx="2434">
                  <c:v>3.1005835500000001</c:v>
                </c:pt>
                <c:pt idx="2435">
                  <c:v>3.0996043700000002</c:v>
                </c:pt>
                <c:pt idx="2436">
                  <c:v>3.0985984800000002</c:v>
                </c:pt>
                <c:pt idx="2437">
                  <c:v>3.0976819999999998</c:v>
                </c:pt>
                <c:pt idx="2438">
                  <c:v>3.0964400799999998</c:v>
                </c:pt>
                <c:pt idx="2439">
                  <c:v>3.0955765199999998</c:v>
                </c:pt>
                <c:pt idx="2440">
                  <c:v>3.09443307</c:v>
                </c:pt>
                <c:pt idx="2441">
                  <c:v>3.0935561699999998</c:v>
                </c:pt>
                <c:pt idx="2442">
                  <c:v>3.0924746999999999</c:v>
                </c:pt>
                <c:pt idx="2443">
                  <c:v>3.0915935000000001</c:v>
                </c:pt>
                <c:pt idx="2444">
                  <c:v>3.0905211000000001</c:v>
                </c:pt>
                <c:pt idx="2445">
                  <c:v>3.0895106800000001</c:v>
                </c:pt>
                <c:pt idx="2446">
                  <c:v>3.08859825</c:v>
                </c:pt>
                <c:pt idx="2447">
                  <c:v>3.0874722000000001</c:v>
                </c:pt>
                <c:pt idx="2448">
                  <c:v>3.08643556</c:v>
                </c:pt>
                <c:pt idx="2449">
                  <c:v>3.0854606599999999</c:v>
                </c:pt>
                <c:pt idx="2450">
                  <c:v>3.0846417000000002</c:v>
                </c:pt>
                <c:pt idx="2451">
                  <c:v>3.0835735799999999</c:v>
                </c:pt>
                <c:pt idx="2452">
                  <c:v>3.0826258700000002</c:v>
                </c:pt>
                <c:pt idx="2453">
                  <c:v>3.0815753899999998</c:v>
                </c:pt>
                <c:pt idx="2454">
                  <c:v>3.0806095600000001</c:v>
                </c:pt>
                <c:pt idx="2455">
                  <c:v>3.07962179</c:v>
                </c:pt>
                <c:pt idx="2456">
                  <c:v>3.07862043</c:v>
                </c:pt>
                <c:pt idx="2457">
                  <c:v>3.0774221399999999</c:v>
                </c:pt>
                <c:pt idx="2458">
                  <c:v>3.07658195</c:v>
                </c:pt>
                <c:pt idx="2459">
                  <c:v>3.0752775699999999</c:v>
                </c:pt>
                <c:pt idx="2460">
                  <c:v>3.0746588699999999</c:v>
                </c:pt>
                <c:pt idx="2461">
                  <c:v>3.0735642900000002</c:v>
                </c:pt>
                <c:pt idx="2462">
                  <c:v>3.072505</c:v>
                </c:pt>
                <c:pt idx="2463">
                  <c:v>3.0715794600000002</c:v>
                </c:pt>
                <c:pt idx="2464">
                  <c:v>3.0704443499999998</c:v>
                </c:pt>
                <c:pt idx="2465">
                  <c:v>3.0695409800000002</c:v>
                </c:pt>
                <c:pt idx="2466">
                  <c:v>3.0686729000000001</c:v>
                </c:pt>
                <c:pt idx="2467">
                  <c:v>3.0676007300000001</c:v>
                </c:pt>
                <c:pt idx="2468">
                  <c:v>3.06651425</c:v>
                </c:pt>
                <c:pt idx="2469">
                  <c:v>3.0654776099999999</c:v>
                </c:pt>
                <c:pt idx="2470">
                  <c:v>3.0644936600000001</c:v>
                </c:pt>
                <c:pt idx="2471">
                  <c:v>3.0635192400000002</c:v>
                </c:pt>
                <c:pt idx="2472">
                  <c:v>3.06247354</c:v>
                </c:pt>
                <c:pt idx="2473">
                  <c:v>3.0614810000000001</c:v>
                </c:pt>
                <c:pt idx="2474">
                  <c:v>3.0605819200000002</c:v>
                </c:pt>
                <c:pt idx="2475">
                  <c:v>3.0594916300000001</c:v>
                </c:pt>
                <c:pt idx="2476">
                  <c:v>3.05848122</c:v>
                </c:pt>
                <c:pt idx="2477">
                  <c:v>3.0575947800000001</c:v>
                </c:pt>
                <c:pt idx="2478">
                  <c:v>3.05668783</c:v>
                </c:pt>
                <c:pt idx="2479">
                  <c:v>3.05554843</c:v>
                </c:pt>
                <c:pt idx="2480">
                  <c:v>3.0545465900000002</c:v>
                </c:pt>
                <c:pt idx="2481">
                  <c:v>3.0535588300000001</c:v>
                </c:pt>
                <c:pt idx="2482">
                  <c:v>3.0524728300000001</c:v>
                </c:pt>
                <c:pt idx="2483">
                  <c:v>3.0513870700000001</c:v>
                </c:pt>
                <c:pt idx="2484">
                  <c:v>3.0505237599999999</c:v>
                </c:pt>
                <c:pt idx="2485">
                  <c:v>3.0497005000000001</c:v>
                </c:pt>
                <c:pt idx="2486">
                  <c:v>3.0485689599999999</c:v>
                </c:pt>
                <c:pt idx="2487">
                  <c:v>3.0475287400000002</c:v>
                </c:pt>
                <c:pt idx="2488">
                  <c:v>3.04664278</c:v>
                </c:pt>
                <c:pt idx="2489">
                  <c:v>3.0454633200000001</c:v>
                </c:pt>
                <c:pt idx="2490">
                  <c:v>3.0444397900000002</c:v>
                </c:pt>
                <c:pt idx="2491">
                  <c:v>3.04348302</c:v>
                </c:pt>
                <c:pt idx="2492">
                  <c:v>3.0424992999999998</c:v>
                </c:pt>
                <c:pt idx="2493">
                  <c:v>3.0415775799999998</c:v>
                </c:pt>
                <c:pt idx="2494">
                  <c:v>3.0405051699999999</c:v>
                </c:pt>
                <c:pt idx="2495">
                  <c:v>3.0394773499999999</c:v>
                </c:pt>
                <c:pt idx="2496">
                  <c:v>3.03853726</c:v>
                </c:pt>
                <c:pt idx="2497">
                  <c:v>3.0376212599999999</c:v>
                </c:pt>
                <c:pt idx="2498">
                  <c:v>3.03654432</c:v>
                </c:pt>
                <c:pt idx="2499">
                  <c:v>3.0356276000000002</c:v>
                </c:pt>
                <c:pt idx="2500">
                  <c:v>3.0344614999999999</c:v>
                </c:pt>
                <c:pt idx="2501">
                  <c:v>3.0334777800000001</c:v>
                </c:pt>
                <c:pt idx="2502">
                  <c:v>3.03251648</c:v>
                </c:pt>
                <c:pt idx="2503">
                  <c:v>3.0315551799999998</c:v>
                </c:pt>
                <c:pt idx="2504">
                  <c:v>3.03044248</c:v>
                </c:pt>
                <c:pt idx="2505">
                  <c:v>3.0296237499999998</c:v>
                </c:pt>
                <c:pt idx="2506">
                  <c:v>3.0286748399999999</c:v>
                </c:pt>
                <c:pt idx="2507">
                  <c:v>3.0273938199999999</c:v>
                </c:pt>
                <c:pt idx="2508">
                  <c:v>3.0264725700000001</c:v>
                </c:pt>
                <c:pt idx="2509">
                  <c:v>3.0255916100000002</c:v>
                </c:pt>
                <c:pt idx="2510">
                  <c:v>3.0244476800000002</c:v>
                </c:pt>
                <c:pt idx="2511">
                  <c:v>3.0235485999999998</c:v>
                </c:pt>
                <c:pt idx="2512">
                  <c:v>3.02248502</c:v>
                </c:pt>
                <c:pt idx="2513">
                  <c:v>3.0214343100000001</c:v>
                </c:pt>
                <c:pt idx="2514">
                  <c:v>3.0205223600000002</c:v>
                </c:pt>
                <c:pt idx="2515">
                  <c:v>3.0194435099999999</c:v>
                </c:pt>
                <c:pt idx="2516">
                  <c:v>3.0185201199999998</c:v>
                </c:pt>
                <c:pt idx="2517">
                  <c:v>3.0176160300000001</c:v>
                </c:pt>
                <c:pt idx="2518">
                  <c:v>3.0164990399999998</c:v>
                </c:pt>
                <c:pt idx="2519">
                  <c:v>3.0155420300000002</c:v>
                </c:pt>
                <c:pt idx="2520">
                  <c:v>3.01458549</c:v>
                </c:pt>
                <c:pt idx="2521">
                  <c:v>3.0136370700000001</c:v>
                </c:pt>
                <c:pt idx="2522">
                  <c:v>3.0124313800000002</c:v>
                </c:pt>
                <c:pt idx="2523">
                  <c:v>3.0114521999999999</c:v>
                </c:pt>
                <c:pt idx="2524">
                  <c:v>3.0106017600000001</c:v>
                </c:pt>
                <c:pt idx="2525">
                  <c:v>3.0096940999999999</c:v>
                </c:pt>
                <c:pt idx="2526">
                  <c:v>3.0083444099999999</c:v>
                </c:pt>
                <c:pt idx="2527">
                  <c:v>3.0075445200000002</c:v>
                </c:pt>
                <c:pt idx="2528">
                  <c:v>3.0065383899999998</c:v>
                </c:pt>
                <c:pt idx="2529">
                  <c:v>3.00544381</c:v>
                </c:pt>
                <c:pt idx="2530">
                  <c:v>3.0045933699999998</c:v>
                </c:pt>
                <c:pt idx="2531">
                  <c:v>3.0035522000000001</c:v>
                </c:pt>
                <c:pt idx="2532">
                  <c:v>3.0023236299999998</c:v>
                </c:pt>
                <c:pt idx="2533">
                  <c:v>3.00163388</c:v>
                </c:pt>
                <c:pt idx="2534">
                  <c:v>3.0004279600000001</c:v>
                </c:pt>
                <c:pt idx="2535">
                  <c:v>2.9996886300000001</c:v>
                </c:pt>
                <c:pt idx="2536">
                  <c:v>2.9986074</c:v>
                </c:pt>
                <c:pt idx="2537">
                  <c:v>2.9976148600000001</c:v>
                </c:pt>
                <c:pt idx="2538">
                  <c:v>2.9966540300000002</c:v>
                </c:pt>
                <c:pt idx="2539">
                  <c:v>2.9955368</c:v>
                </c:pt>
                <c:pt idx="2540">
                  <c:v>2.9944996800000001</c:v>
                </c:pt>
                <c:pt idx="2541">
                  <c:v>2.9933960399999999</c:v>
                </c:pt>
                <c:pt idx="2542">
                  <c:v>2.9925727800000002</c:v>
                </c:pt>
                <c:pt idx="2543">
                  <c:v>2.9913978600000002</c:v>
                </c:pt>
                <c:pt idx="2544">
                  <c:v>2.9904708900000001</c:v>
                </c:pt>
                <c:pt idx="2545">
                  <c:v>2.9895246000000002</c:v>
                </c:pt>
                <c:pt idx="2546">
                  <c:v>2.9884514800000002</c:v>
                </c:pt>
                <c:pt idx="2547">
                  <c:v>2.9874279499999998</c:v>
                </c:pt>
                <c:pt idx="2548">
                  <c:v>2.9864752299999999</c:v>
                </c:pt>
                <c:pt idx="2549">
                  <c:v>2.9855182199999999</c:v>
                </c:pt>
                <c:pt idx="2550">
                  <c:v>2.9845213899999998</c:v>
                </c:pt>
                <c:pt idx="2551">
                  <c:v>2.9835200300000002</c:v>
                </c:pt>
                <c:pt idx="2552">
                  <c:v>2.9824879200000001</c:v>
                </c:pt>
                <c:pt idx="2553">
                  <c:v>2.9814550899999999</c:v>
                </c:pt>
                <c:pt idx="2554">
                  <c:v>2.9805028400000002</c:v>
                </c:pt>
                <c:pt idx="2555">
                  <c:v>2.9795010099999999</c:v>
                </c:pt>
                <c:pt idx="2556">
                  <c:v>2.9785089500000002</c:v>
                </c:pt>
                <c:pt idx="2557">
                  <c:v>2.9774761199999999</c:v>
                </c:pt>
                <c:pt idx="2558">
                  <c:v>2.9766082800000002</c:v>
                </c:pt>
                <c:pt idx="2559">
                  <c:v>2.9755177499999999</c:v>
                </c:pt>
                <c:pt idx="2560">
                  <c:v>2.9744853999999998</c:v>
                </c:pt>
                <c:pt idx="2561">
                  <c:v>2.9734439799999999</c:v>
                </c:pt>
                <c:pt idx="2562">
                  <c:v>2.97247839</c:v>
                </c:pt>
                <c:pt idx="2563">
                  <c:v>2.9715302000000001</c:v>
                </c:pt>
                <c:pt idx="2564">
                  <c:v>2.9705681799999999</c:v>
                </c:pt>
                <c:pt idx="2565">
                  <c:v>2.9694123299999999</c:v>
                </c:pt>
                <c:pt idx="2566">
                  <c:v>2.9685218299999998</c:v>
                </c:pt>
                <c:pt idx="2567">
                  <c:v>2.9675023600000001</c:v>
                </c:pt>
                <c:pt idx="2568">
                  <c:v>2.9665765799999999</c:v>
                </c:pt>
                <c:pt idx="2569">
                  <c:v>2.9655709300000002</c:v>
                </c:pt>
                <c:pt idx="2570">
                  <c:v>2.96458697</c:v>
                </c:pt>
                <c:pt idx="2571">
                  <c:v>2.96346116</c:v>
                </c:pt>
                <c:pt idx="2572">
                  <c:v>2.96243334</c:v>
                </c:pt>
                <c:pt idx="2573">
                  <c:v>2.9616012600000001</c:v>
                </c:pt>
                <c:pt idx="2574">
                  <c:v>2.9605507900000001</c:v>
                </c:pt>
                <c:pt idx="2575">
                  <c:v>2.9596116499999998</c:v>
                </c:pt>
                <c:pt idx="2576">
                  <c:v>2.9586238900000001</c:v>
                </c:pt>
                <c:pt idx="2577">
                  <c:v>2.957551</c:v>
                </c:pt>
                <c:pt idx="2578">
                  <c:v>2.9564118399999999</c:v>
                </c:pt>
                <c:pt idx="2579">
                  <c:v>2.9555568700000001</c:v>
                </c:pt>
                <c:pt idx="2580">
                  <c:v>2.95441318</c:v>
                </c:pt>
                <c:pt idx="2581">
                  <c:v>2.9534831000000001</c:v>
                </c:pt>
                <c:pt idx="2582">
                  <c:v>2.9524905700000001</c:v>
                </c:pt>
                <c:pt idx="2583">
                  <c:v>2.9516093699999999</c:v>
                </c:pt>
                <c:pt idx="2584">
                  <c:v>2.9505271899999999</c:v>
                </c:pt>
                <c:pt idx="2585">
                  <c:v>2.94951797</c:v>
                </c:pt>
                <c:pt idx="2586">
                  <c:v>2.9485652400000002</c:v>
                </c:pt>
                <c:pt idx="2587">
                  <c:v>2.9475550699999999</c:v>
                </c:pt>
                <c:pt idx="2588">
                  <c:v>2.9466068700000001</c:v>
                </c:pt>
                <c:pt idx="2589">
                  <c:v>2.9456102799999999</c:v>
                </c:pt>
                <c:pt idx="2590">
                  <c:v>2.9445684000000001</c:v>
                </c:pt>
                <c:pt idx="2591">
                  <c:v>2.94344735</c:v>
                </c:pt>
                <c:pt idx="2592">
                  <c:v>2.9424326399999998</c:v>
                </c:pt>
                <c:pt idx="2593">
                  <c:v>2.9414529800000002</c:v>
                </c:pt>
                <c:pt idx="2594">
                  <c:v>2.94058084</c:v>
                </c:pt>
                <c:pt idx="2595">
                  <c:v>2.9393482199999998</c:v>
                </c:pt>
                <c:pt idx="2596">
                  <c:v>2.9384980199999999</c:v>
                </c:pt>
                <c:pt idx="2597">
                  <c:v>2.9374880800000001</c:v>
                </c:pt>
                <c:pt idx="2598">
                  <c:v>2.93647313</c:v>
                </c:pt>
                <c:pt idx="2599">
                  <c:v>2.9355340000000001</c:v>
                </c:pt>
                <c:pt idx="2600">
                  <c:v>2.9344794799999998</c:v>
                </c:pt>
                <c:pt idx="2601">
                  <c:v>2.9335088699999998</c:v>
                </c:pt>
                <c:pt idx="2602">
                  <c:v>2.9324631700000001</c:v>
                </c:pt>
                <c:pt idx="2603">
                  <c:v>2.9314272400000001</c:v>
                </c:pt>
                <c:pt idx="2604">
                  <c:v>2.9303534</c:v>
                </c:pt>
                <c:pt idx="2605">
                  <c:v>2.92946339</c:v>
                </c:pt>
                <c:pt idx="2606">
                  <c:v>2.9284708500000001</c:v>
                </c:pt>
                <c:pt idx="2607">
                  <c:v>2.9275407800000002</c:v>
                </c:pt>
                <c:pt idx="2608">
                  <c:v>2.92648172</c:v>
                </c:pt>
                <c:pt idx="2609">
                  <c:v>2.925529</c:v>
                </c:pt>
                <c:pt idx="2610">
                  <c:v>2.92441678</c:v>
                </c:pt>
                <c:pt idx="2611">
                  <c:v>2.92342448</c:v>
                </c:pt>
                <c:pt idx="2612">
                  <c:v>2.92251182</c:v>
                </c:pt>
                <c:pt idx="2613">
                  <c:v>2.9213767100000001</c:v>
                </c:pt>
                <c:pt idx="2614">
                  <c:v>2.9204332800000001</c:v>
                </c:pt>
                <c:pt idx="2615">
                  <c:v>2.9194805599999998</c:v>
                </c:pt>
                <c:pt idx="2616">
                  <c:v>2.9185194999999999</c:v>
                </c:pt>
                <c:pt idx="2617">
                  <c:v>2.9174156199999999</c:v>
                </c:pt>
                <c:pt idx="2618">
                  <c:v>2.9165923600000001</c:v>
                </c:pt>
                <c:pt idx="2619">
                  <c:v>2.9155600100000001</c:v>
                </c:pt>
                <c:pt idx="2620">
                  <c:v>2.9145853499999999</c:v>
                </c:pt>
                <c:pt idx="2621">
                  <c:v>2.9134948299999999</c:v>
                </c:pt>
                <c:pt idx="2622">
                  <c:v>2.9125199300000002</c:v>
                </c:pt>
                <c:pt idx="2623">
                  <c:v>2.9116752099999998</c:v>
                </c:pt>
                <c:pt idx="2624">
                  <c:v>2.9105796800000001</c:v>
                </c:pt>
                <c:pt idx="2625">
                  <c:v>2.9095335000000002</c:v>
                </c:pt>
                <c:pt idx="2626">
                  <c:v>2.90860772</c:v>
                </c:pt>
                <c:pt idx="2627">
                  <c:v>2.90758443</c:v>
                </c:pt>
                <c:pt idx="2628">
                  <c:v>2.9066765299999999</c:v>
                </c:pt>
                <c:pt idx="2629">
                  <c:v>2.9056487099999999</c:v>
                </c:pt>
                <c:pt idx="2630">
                  <c:v>2.9044778299999998</c:v>
                </c:pt>
                <c:pt idx="2631">
                  <c:v>2.9036946299999999</c:v>
                </c:pt>
                <c:pt idx="2632">
                  <c:v>2.9025557000000002</c:v>
                </c:pt>
                <c:pt idx="2633">
                  <c:v>2.9014427700000001</c:v>
                </c:pt>
                <c:pt idx="2634">
                  <c:v>2.9005391600000001</c:v>
                </c:pt>
                <c:pt idx="2635">
                  <c:v>2.8996269699999999</c:v>
                </c:pt>
                <c:pt idx="2636">
                  <c:v>2.8985672</c:v>
                </c:pt>
                <c:pt idx="2637">
                  <c:v>2.8975171999999998</c:v>
                </c:pt>
                <c:pt idx="2638">
                  <c:v>2.8966672400000002</c:v>
                </c:pt>
                <c:pt idx="2639">
                  <c:v>2.8955678900000001</c:v>
                </c:pt>
                <c:pt idx="2640">
                  <c:v>2.8946287599999998</c:v>
                </c:pt>
                <c:pt idx="2641">
                  <c:v>2.89360952</c:v>
                </c:pt>
                <c:pt idx="2642">
                  <c:v>2.89256811</c:v>
                </c:pt>
                <c:pt idx="2643">
                  <c:v>2.89158034</c:v>
                </c:pt>
                <c:pt idx="2644">
                  <c:v>2.8906056900000001</c:v>
                </c:pt>
                <c:pt idx="2645">
                  <c:v>2.8896040900000002</c:v>
                </c:pt>
                <c:pt idx="2646">
                  <c:v>2.8886113199999999</c:v>
                </c:pt>
                <c:pt idx="2647">
                  <c:v>2.8876502500000001</c:v>
                </c:pt>
                <c:pt idx="2648">
                  <c:v>2.88655996</c:v>
                </c:pt>
                <c:pt idx="2649">
                  <c:v>2.8855228400000001</c:v>
                </c:pt>
                <c:pt idx="2650">
                  <c:v>2.8846058800000001</c:v>
                </c:pt>
                <c:pt idx="2651">
                  <c:v>2.8835511199999999</c:v>
                </c:pt>
                <c:pt idx="2652">
                  <c:v>2.88252401</c:v>
                </c:pt>
                <c:pt idx="2653">
                  <c:v>2.88150883</c:v>
                </c:pt>
                <c:pt idx="2654">
                  <c:v>2.8805606400000001</c:v>
                </c:pt>
                <c:pt idx="2655">
                  <c:v>2.8796215100000002</c:v>
                </c:pt>
                <c:pt idx="2656">
                  <c:v>2.8785843799999999</c:v>
                </c:pt>
                <c:pt idx="2657">
                  <c:v>2.87759185</c:v>
                </c:pt>
                <c:pt idx="2658">
                  <c:v>2.8767909999999999</c:v>
                </c:pt>
                <c:pt idx="2659">
                  <c:v>2.8754820799999998</c:v>
                </c:pt>
                <c:pt idx="2660">
                  <c:v>2.87453008</c:v>
                </c:pt>
                <c:pt idx="2661">
                  <c:v>2.8736052500000002</c:v>
                </c:pt>
                <c:pt idx="2662">
                  <c:v>2.8725182999999999</c:v>
                </c:pt>
                <c:pt idx="2663">
                  <c:v>2.8715169399999998</c:v>
                </c:pt>
                <c:pt idx="2664">
                  <c:v>2.8705377599999999</c:v>
                </c:pt>
                <c:pt idx="2665">
                  <c:v>2.86950064</c:v>
                </c:pt>
                <c:pt idx="2666">
                  <c:v>2.8685572100000001</c:v>
                </c:pt>
                <c:pt idx="2667">
                  <c:v>2.8675379799999998</c:v>
                </c:pt>
                <c:pt idx="2668">
                  <c:v>2.8666300800000002</c:v>
                </c:pt>
                <c:pt idx="2669">
                  <c:v>2.8655130899999999</c:v>
                </c:pt>
                <c:pt idx="2670">
                  <c:v>2.8646051899999998</c:v>
                </c:pt>
                <c:pt idx="2671">
                  <c:v>2.8635728399999998</c:v>
                </c:pt>
                <c:pt idx="2672">
                  <c:v>2.86258459</c:v>
                </c:pt>
                <c:pt idx="2673">
                  <c:v>2.8616280600000001</c:v>
                </c:pt>
                <c:pt idx="2674">
                  <c:v>2.8606267000000001</c:v>
                </c:pt>
                <c:pt idx="2675">
                  <c:v>2.8593537800000002</c:v>
                </c:pt>
                <c:pt idx="2676">
                  <c:v>2.8586192100000001</c:v>
                </c:pt>
                <c:pt idx="2677">
                  <c:v>2.8574664599999999</c:v>
                </c:pt>
                <c:pt idx="2678">
                  <c:v>2.8566384299999998</c:v>
                </c:pt>
                <c:pt idx="2679">
                  <c:v>2.8555970199999998</c:v>
                </c:pt>
                <c:pt idx="2680">
                  <c:v>2.8546180699999999</c:v>
                </c:pt>
                <c:pt idx="2681">
                  <c:v>2.85354543</c:v>
                </c:pt>
                <c:pt idx="2682">
                  <c:v>2.8525438300000001</c:v>
                </c:pt>
                <c:pt idx="2683">
                  <c:v>2.8515872999999998</c:v>
                </c:pt>
                <c:pt idx="2684">
                  <c:v>2.8506391</c:v>
                </c:pt>
                <c:pt idx="2685">
                  <c:v>2.84951329</c:v>
                </c:pt>
                <c:pt idx="2686">
                  <c:v>2.8484497100000001</c:v>
                </c:pt>
                <c:pt idx="2687">
                  <c:v>2.8476085699999998</c:v>
                </c:pt>
                <c:pt idx="2688">
                  <c:v>2.8465361599999999</c:v>
                </c:pt>
                <c:pt idx="2689">
                  <c:v>2.8455700899999998</c:v>
                </c:pt>
                <c:pt idx="2690">
                  <c:v>2.8445420299999999</c:v>
                </c:pt>
                <c:pt idx="2691">
                  <c:v>2.8435726200000002</c:v>
                </c:pt>
                <c:pt idx="2692">
                  <c:v>2.8424901999999999</c:v>
                </c:pt>
                <c:pt idx="2693">
                  <c:v>2.8414220800000001</c:v>
                </c:pt>
                <c:pt idx="2694">
                  <c:v>2.84049606</c:v>
                </c:pt>
                <c:pt idx="2695">
                  <c:v>2.83957529</c:v>
                </c:pt>
                <c:pt idx="2696">
                  <c:v>2.8385913399999998</c:v>
                </c:pt>
                <c:pt idx="2697">
                  <c:v>2.8375146400000002</c:v>
                </c:pt>
                <c:pt idx="2698">
                  <c:v>2.8364331699999998</c:v>
                </c:pt>
                <c:pt idx="2699">
                  <c:v>2.83537412</c:v>
                </c:pt>
                <c:pt idx="2700">
                  <c:v>2.83464289</c:v>
                </c:pt>
                <c:pt idx="2701">
                  <c:v>2.8334822700000002</c:v>
                </c:pt>
                <c:pt idx="2702">
                  <c:v>2.8326678300000001</c:v>
                </c:pt>
                <c:pt idx="2703">
                  <c:v>2.8316309500000001</c:v>
                </c:pt>
                <c:pt idx="2704">
                  <c:v>2.8303980800000001</c:v>
                </c:pt>
                <c:pt idx="2705">
                  <c:v>2.8295032999999998</c:v>
                </c:pt>
                <c:pt idx="2706">
                  <c:v>2.8286533399999998</c:v>
                </c:pt>
                <c:pt idx="2707">
                  <c:v>2.8275497000000001</c:v>
                </c:pt>
                <c:pt idx="2708">
                  <c:v>2.8264591700000001</c:v>
                </c:pt>
                <c:pt idx="2709">
                  <c:v>2.8255779699999999</c:v>
                </c:pt>
                <c:pt idx="2710">
                  <c:v>2.82437658</c:v>
                </c:pt>
                <c:pt idx="2711">
                  <c:v>2.82347298</c:v>
                </c:pt>
                <c:pt idx="2712">
                  <c:v>2.8224759100000001</c:v>
                </c:pt>
                <c:pt idx="2713">
                  <c:v>2.82158613</c:v>
                </c:pt>
                <c:pt idx="2714">
                  <c:v>2.8204064400000002</c:v>
                </c:pt>
                <c:pt idx="2715">
                  <c:v>2.8193786099999998</c:v>
                </c:pt>
                <c:pt idx="2716">
                  <c:v>2.8186440500000001</c:v>
                </c:pt>
                <c:pt idx="2717">
                  <c:v>2.8173666000000002</c:v>
                </c:pt>
                <c:pt idx="2718">
                  <c:v>2.8165926899999998</c:v>
                </c:pt>
                <c:pt idx="2719">
                  <c:v>2.8155198100000001</c:v>
                </c:pt>
                <c:pt idx="2720">
                  <c:v>2.8146748499999998</c:v>
                </c:pt>
                <c:pt idx="2721">
                  <c:v>2.8136062599999998</c:v>
                </c:pt>
                <c:pt idx="2722">
                  <c:v>2.8125154999999999</c:v>
                </c:pt>
                <c:pt idx="2723">
                  <c:v>2.81157637</c:v>
                </c:pt>
                <c:pt idx="2724">
                  <c:v>2.8106329400000001</c:v>
                </c:pt>
                <c:pt idx="2725">
                  <c:v>2.8095693599999998</c:v>
                </c:pt>
                <c:pt idx="2726">
                  <c:v>2.8085234200000002</c:v>
                </c:pt>
                <c:pt idx="2727">
                  <c:v>2.8076067</c:v>
                </c:pt>
                <c:pt idx="2728">
                  <c:v>2.8065919899999998</c:v>
                </c:pt>
                <c:pt idx="2729">
                  <c:v>2.8055505799999998</c:v>
                </c:pt>
                <c:pt idx="2730">
                  <c:v>2.8045625699999999</c:v>
                </c:pt>
                <c:pt idx="2731">
                  <c:v>2.80352998</c:v>
                </c:pt>
                <c:pt idx="2732">
                  <c:v>2.8024887999999999</c:v>
                </c:pt>
                <c:pt idx="2733">
                  <c:v>2.8016207199999998</c:v>
                </c:pt>
                <c:pt idx="2734">
                  <c:v>2.8004543800000001</c:v>
                </c:pt>
                <c:pt idx="2735">
                  <c:v>2.7994751899999999</c:v>
                </c:pt>
                <c:pt idx="2736">
                  <c:v>2.7985897099999999</c:v>
                </c:pt>
                <c:pt idx="2737">
                  <c:v>2.79741478</c:v>
                </c:pt>
                <c:pt idx="2738">
                  <c:v>2.7964355900000002</c:v>
                </c:pt>
                <c:pt idx="2739">
                  <c:v>2.7954871699999999</c:v>
                </c:pt>
                <c:pt idx="2740">
                  <c:v>2.7946820300000002</c:v>
                </c:pt>
                <c:pt idx="2741">
                  <c:v>2.7935385699999999</c:v>
                </c:pt>
                <c:pt idx="2742">
                  <c:v>2.7925105100000001</c:v>
                </c:pt>
                <c:pt idx="2743">
                  <c:v>2.7914824500000002</c:v>
                </c:pt>
                <c:pt idx="2744">
                  <c:v>2.7907302399999998</c:v>
                </c:pt>
                <c:pt idx="2745">
                  <c:v>2.7895729500000002</c:v>
                </c:pt>
                <c:pt idx="2746">
                  <c:v>2.7884378399999998</c:v>
                </c:pt>
                <c:pt idx="2747">
                  <c:v>2.7874987099999999</c:v>
                </c:pt>
                <c:pt idx="2748">
                  <c:v>2.7864711299999998</c:v>
                </c:pt>
                <c:pt idx="2749">
                  <c:v>2.7856476300000002</c:v>
                </c:pt>
                <c:pt idx="2750">
                  <c:v>2.7846150399999998</c:v>
                </c:pt>
                <c:pt idx="2751">
                  <c:v>2.7833733600000001</c:v>
                </c:pt>
                <c:pt idx="2752">
                  <c:v>2.7824032299999999</c:v>
                </c:pt>
                <c:pt idx="2753">
                  <c:v>2.7815842599999998</c:v>
                </c:pt>
                <c:pt idx="2754">
                  <c:v>2.7805829000000002</c:v>
                </c:pt>
                <c:pt idx="2755">
                  <c:v>2.7796704800000001</c:v>
                </c:pt>
                <c:pt idx="2756">
                  <c:v>2.7785217800000002</c:v>
                </c:pt>
                <c:pt idx="2757">
                  <c:v>2.7775518899999998</c:v>
                </c:pt>
                <c:pt idx="2758">
                  <c:v>2.7763547900000001</c:v>
                </c:pt>
                <c:pt idx="2759">
                  <c:v>2.7755489299999998</c:v>
                </c:pt>
                <c:pt idx="2760">
                  <c:v>2.7745657000000001</c:v>
                </c:pt>
                <c:pt idx="2761">
                  <c:v>2.7735064</c:v>
                </c:pt>
                <c:pt idx="2762">
                  <c:v>2.7725141</c:v>
                </c:pt>
                <c:pt idx="2763">
                  <c:v>2.7714991599999999</c:v>
                </c:pt>
                <c:pt idx="2764">
                  <c:v>2.7705602599999999</c:v>
                </c:pt>
                <c:pt idx="2765">
                  <c:v>2.7694742699999999</c:v>
                </c:pt>
                <c:pt idx="2766">
                  <c:v>2.76845074</c:v>
                </c:pt>
                <c:pt idx="2767">
                  <c:v>2.7675249599999998</c:v>
                </c:pt>
                <c:pt idx="2768">
                  <c:v>2.7664473100000002</c:v>
                </c:pt>
                <c:pt idx="2769">
                  <c:v>2.76544261</c:v>
                </c:pt>
                <c:pt idx="2770">
                  <c:v>2.7643780699999998</c:v>
                </c:pt>
                <c:pt idx="2771">
                  <c:v>2.7635371700000002</c:v>
                </c:pt>
                <c:pt idx="2772">
                  <c:v>2.7625358100000001</c:v>
                </c:pt>
                <c:pt idx="2773">
                  <c:v>2.7615253900000001</c:v>
                </c:pt>
                <c:pt idx="2774">
                  <c:v>2.7605950799999999</c:v>
                </c:pt>
                <c:pt idx="2775">
                  <c:v>2.7595274399999998</c:v>
                </c:pt>
                <c:pt idx="2776">
                  <c:v>2.7585570800000001</c:v>
                </c:pt>
                <c:pt idx="2777">
                  <c:v>2.7575380799999998</c:v>
                </c:pt>
                <c:pt idx="2778">
                  <c:v>2.7564148899999998</c:v>
                </c:pt>
                <c:pt idx="2779">
                  <c:v>2.7553834899999998</c:v>
                </c:pt>
                <c:pt idx="2780">
                  <c:v>2.7544398299999999</c:v>
                </c:pt>
                <c:pt idx="2781">
                  <c:v>2.7534742400000001</c:v>
                </c:pt>
                <c:pt idx="2782">
                  <c:v>2.7525043500000002</c:v>
                </c:pt>
                <c:pt idx="2783">
                  <c:v>2.7516140899999999</c:v>
                </c:pt>
                <c:pt idx="2784">
                  <c:v>2.75058603</c:v>
                </c:pt>
                <c:pt idx="2785">
                  <c:v>2.7494247000000001</c:v>
                </c:pt>
                <c:pt idx="2786">
                  <c:v>2.7486100200000001</c:v>
                </c:pt>
                <c:pt idx="2787">
                  <c:v>2.7474884999999998</c:v>
                </c:pt>
                <c:pt idx="2788">
                  <c:v>2.7464413599999999</c:v>
                </c:pt>
                <c:pt idx="2789">
                  <c:v>2.7456190600000001</c:v>
                </c:pt>
                <c:pt idx="2790">
                  <c:v>2.7444083699999999</c:v>
                </c:pt>
                <c:pt idx="2791">
                  <c:v>2.74355817</c:v>
                </c:pt>
                <c:pt idx="2792">
                  <c:v>2.74253488</c:v>
                </c:pt>
                <c:pt idx="2793">
                  <c:v>2.7414665199999999</c:v>
                </c:pt>
                <c:pt idx="2794">
                  <c:v>2.7405142800000002</c:v>
                </c:pt>
                <c:pt idx="2795">
                  <c:v>2.7395842099999999</c:v>
                </c:pt>
                <c:pt idx="2796">
                  <c:v>2.7384712699999998</c:v>
                </c:pt>
                <c:pt idx="2797">
                  <c:v>2.7374069699999999</c:v>
                </c:pt>
                <c:pt idx="2798">
                  <c:v>2.7364647400000002</c:v>
                </c:pt>
                <c:pt idx="2799">
                  <c:v>2.7353961500000001</c:v>
                </c:pt>
                <c:pt idx="2800">
                  <c:v>2.7345550099999998</c:v>
                </c:pt>
                <c:pt idx="2801">
                  <c:v>2.7334556600000002</c:v>
                </c:pt>
                <c:pt idx="2802">
                  <c:v>2.7327077399999999</c:v>
                </c:pt>
                <c:pt idx="2803">
                  <c:v>2.7315330499999999</c:v>
                </c:pt>
                <c:pt idx="2804">
                  <c:v>2.7304873500000002</c:v>
                </c:pt>
                <c:pt idx="2805">
                  <c:v>2.72950363</c:v>
                </c:pt>
                <c:pt idx="2806">
                  <c:v>2.7284977399999999</c:v>
                </c:pt>
                <c:pt idx="2807">
                  <c:v>2.72750139</c:v>
                </c:pt>
                <c:pt idx="2808">
                  <c:v>2.7265791899999998</c:v>
                </c:pt>
                <c:pt idx="2809">
                  <c:v>2.7255158399999999</c:v>
                </c:pt>
                <c:pt idx="2810">
                  <c:v>2.7244391399999999</c:v>
                </c:pt>
                <c:pt idx="2811">
                  <c:v>2.7234015500000002</c:v>
                </c:pt>
                <c:pt idx="2812">
                  <c:v>2.7224180699999998</c:v>
                </c:pt>
                <c:pt idx="2813">
                  <c:v>2.7216794499999999</c:v>
                </c:pt>
                <c:pt idx="2814">
                  <c:v>2.7204642300000001</c:v>
                </c:pt>
                <c:pt idx="2815">
                  <c:v>2.71955657</c:v>
                </c:pt>
                <c:pt idx="2816">
                  <c:v>2.71847963</c:v>
                </c:pt>
                <c:pt idx="2817">
                  <c:v>2.7174549099999998</c:v>
                </c:pt>
                <c:pt idx="2818">
                  <c:v>2.7164590400000002</c:v>
                </c:pt>
                <c:pt idx="2819">
                  <c:v>2.7153909199999999</c:v>
                </c:pt>
                <c:pt idx="2820">
                  <c:v>2.7144784899999999</c:v>
                </c:pt>
                <c:pt idx="2821">
                  <c:v>2.7135126600000001</c:v>
                </c:pt>
                <c:pt idx="2822">
                  <c:v>2.7124176000000002</c:v>
                </c:pt>
                <c:pt idx="2823">
                  <c:v>2.7115318799999999</c:v>
                </c:pt>
                <c:pt idx="2824">
                  <c:v>2.7104995299999999</c:v>
                </c:pt>
                <c:pt idx="2825">
                  <c:v>2.7094581099999999</c:v>
                </c:pt>
                <c:pt idx="2826">
                  <c:v>2.7085895500000001</c:v>
                </c:pt>
                <c:pt idx="2827">
                  <c:v>2.7075274</c:v>
                </c:pt>
                <c:pt idx="2828">
                  <c:v>2.7064185100000002</c:v>
                </c:pt>
                <c:pt idx="2829">
                  <c:v>2.7054393299999999</c:v>
                </c:pt>
                <c:pt idx="2830">
                  <c:v>2.70464277</c:v>
                </c:pt>
                <c:pt idx="2831">
                  <c:v>2.70351243</c:v>
                </c:pt>
                <c:pt idx="2832">
                  <c:v>2.7024843700000001</c:v>
                </c:pt>
                <c:pt idx="2833">
                  <c:v>2.7015540599999999</c:v>
                </c:pt>
                <c:pt idx="2834">
                  <c:v>2.7005255199999998</c:v>
                </c:pt>
                <c:pt idx="2835">
                  <c:v>2.6993866</c:v>
                </c:pt>
                <c:pt idx="2836">
                  <c:v>2.6984429400000001</c:v>
                </c:pt>
                <c:pt idx="2837">
                  <c:v>2.6974811600000002</c:v>
                </c:pt>
                <c:pt idx="2838">
                  <c:v>2.6964044600000001</c:v>
                </c:pt>
                <c:pt idx="2839">
                  <c:v>2.6955146800000001</c:v>
                </c:pt>
                <c:pt idx="2840">
                  <c:v>2.6944286800000001</c:v>
                </c:pt>
                <c:pt idx="2841">
                  <c:v>2.6934406800000001</c:v>
                </c:pt>
                <c:pt idx="2842">
                  <c:v>2.6924261999999999</c:v>
                </c:pt>
                <c:pt idx="2843">
                  <c:v>2.69144702</c:v>
                </c:pt>
                <c:pt idx="2844">
                  <c:v>2.6904678299999998</c:v>
                </c:pt>
                <c:pt idx="2845">
                  <c:v>2.6896307500000001</c:v>
                </c:pt>
                <c:pt idx="2846">
                  <c:v>2.6883931200000002</c:v>
                </c:pt>
                <c:pt idx="2847">
                  <c:v>2.6874821199999999</c:v>
                </c:pt>
                <c:pt idx="2848">
                  <c:v>2.6865110400000001</c:v>
                </c:pt>
                <c:pt idx="2849">
                  <c:v>2.6855139700000001</c:v>
                </c:pt>
                <c:pt idx="2850">
                  <c:v>2.6845572</c:v>
                </c:pt>
                <c:pt idx="2851">
                  <c:v>2.6836180700000001</c:v>
                </c:pt>
                <c:pt idx="2852">
                  <c:v>2.6823410999999999</c:v>
                </c:pt>
                <c:pt idx="2853">
                  <c:v>2.6815705300000001</c:v>
                </c:pt>
                <c:pt idx="2854">
                  <c:v>2.6803691399999998</c:v>
                </c:pt>
                <c:pt idx="2855">
                  <c:v>2.67939448</c:v>
                </c:pt>
                <c:pt idx="2856">
                  <c:v>2.6784679900000001</c:v>
                </c:pt>
                <c:pt idx="2857">
                  <c:v>2.67740512</c:v>
                </c:pt>
                <c:pt idx="2858">
                  <c:v>2.6764838700000002</c:v>
                </c:pt>
                <c:pt idx="2859">
                  <c:v>2.6753933399999998</c:v>
                </c:pt>
                <c:pt idx="2860">
                  <c:v>2.6744811500000001</c:v>
                </c:pt>
                <c:pt idx="2861">
                  <c:v>2.6734664399999999</c:v>
                </c:pt>
                <c:pt idx="2862">
                  <c:v>2.67250085</c:v>
                </c:pt>
                <c:pt idx="2863">
                  <c:v>2.6715304899999999</c:v>
                </c:pt>
                <c:pt idx="2864">
                  <c:v>2.67059588</c:v>
                </c:pt>
                <c:pt idx="2865">
                  <c:v>2.6694440799999999</c:v>
                </c:pt>
                <c:pt idx="2866">
                  <c:v>2.668504</c:v>
                </c:pt>
                <c:pt idx="2867">
                  <c:v>2.6674089400000001</c:v>
                </c:pt>
                <c:pt idx="2868">
                  <c:v>2.6665146399999999</c:v>
                </c:pt>
                <c:pt idx="2869">
                  <c:v>2.6655578599999998</c:v>
                </c:pt>
                <c:pt idx="2870">
                  <c:v>2.6644718599999999</c:v>
                </c:pt>
                <c:pt idx="2871">
                  <c:v>2.6634702699999999</c:v>
                </c:pt>
                <c:pt idx="2872">
                  <c:v>2.6624064399999998</c:v>
                </c:pt>
                <c:pt idx="2873">
                  <c:v>2.6615121400000001</c:v>
                </c:pt>
                <c:pt idx="2874">
                  <c:v>2.6605420099999999</c:v>
                </c:pt>
                <c:pt idx="2875">
                  <c:v>2.6594908199999998</c:v>
                </c:pt>
                <c:pt idx="2876">
                  <c:v>2.6583797900000001</c:v>
                </c:pt>
                <c:pt idx="2877">
                  <c:v>2.6575379400000001</c:v>
                </c:pt>
                <c:pt idx="2878">
                  <c:v>2.6565406299999998</c:v>
                </c:pt>
                <c:pt idx="2879">
                  <c:v>2.6554014700000002</c:v>
                </c:pt>
                <c:pt idx="2880">
                  <c:v>2.65452456</c:v>
                </c:pt>
                <c:pt idx="2881">
                  <c:v>2.6534700400000002</c:v>
                </c:pt>
                <c:pt idx="2882">
                  <c:v>2.6523439899999999</c:v>
                </c:pt>
                <c:pt idx="2883">
                  <c:v>2.6514494399999999</c:v>
                </c:pt>
                <c:pt idx="2884">
                  <c:v>2.6505816000000002</c:v>
                </c:pt>
                <c:pt idx="2885">
                  <c:v>2.64960766</c:v>
                </c:pt>
                <c:pt idx="2886">
                  <c:v>2.6484499000000001</c:v>
                </c:pt>
                <c:pt idx="2887">
                  <c:v>2.6475863500000001</c:v>
                </c:pt>
                <c:pt idx="2888">
                  <c:v>2.6464648199999998</c:v>
                </c:pt>
                <c:pt idx="2889">
                  <c:v>2.64553452</c:v>
                </c:pt>
                <c:pt idx="2890">
                  <c:v>2.6444394600000001</c:v>
                </c:pt>
                <c:pt idx="2891">
                  <c:v>2.6433803999999999</c:v>
                </c:pt>
                <c:pt idx="2892">
                  <c:v>2.6425301999999999</c:v>
                </c:pt>
                <c:pt idx="2893">
                  <c:v>2.6414578</c:v>
                </c:pt>
                <c:pt idx="2894">
                  <c:v>2.6404831400000002</c:v>
                </c:pt>
                <c:pt idx="2895">
                  <c:v>2.6394059699999999</c:v>
                </c:pt>
                <c:pt idx="2896">
                  <c:v>2.6383557299999998</c:v>
                </c:pt>
                <c:pt idx="2897">
                  <c:v>2.63753247</c:v>
                </c:pt>
                <c:pt idx="2898">
                  <c:v>2.6366112199999998</c:v>
                </c:pt>
                <c:pt idx="2899">
                  <c:v>2.6353919499999998</c:v>
                </c:pt>
                <c:pt idx="2900">
                  <c:v>2.6344790499999999</c:v>
                </c:pt>
                <c:pt idx="2901">
                  <c:v>2.6334290500000002</c:v>
                </c:pt>
                <c:pt idx="2902">
                  <c:v>2.6324720400000001</c:v>
                </c:pt>
                <c:pt idx="2903">
                  <c:v>2.6314573299999999</c:v>
                </c:pt>
                <c:pt idx="2904">
                  <c:v>2.63062453</c:v>
                </c:pt>
                <c:pt idx="2905">
                  <c:v>2.6294462699999999</c:v>
                </c:pt>
                <c:pt idx="2906">
                  <c:v>2.6284668400000002</c:v>
                </c:pt>
                <c:pt idx="2907">
                  <c:v>2.6274831299999999</c:v>
                </c:pt>
                <c:pt idx="2908">
                  <c:v>2.6265263600000002</c:v>
                </c:pt>
                <c:pt idx="2909">
                  <c:v>2.6253778900000002</c:v>
                </c:pt>
                <c:pt idx="2910">
                  <c:v>2.62436771</c:v>
                </c:pt>
                <c:pt idx="2911">
                  <c:v>2.6234953399999998</c:v>
                </c:pt>
                <c:pt idx="2912">
                  <c:v>2.6223249399999999</c:v>
                </c:pt>
                <c:pt idx="2913">
                  <c:v>2.62156367</c:v>
                </c:pt>
                <c:pt idx="2914">
                  <c:v>2.6203501199999999</c:v>
                </c:pt>
                <c:pt idx="2915">
                  <c:v>2.6193740399999998</c:v>
                </c:pt>
                <c:pt idx="2916">
                  <c:v>2.61848831</c:v>
                </c:pt>
                <c:pt idx="2917">
                  <c:v>2.61745596</c:v>
                </c:pt>
                <c:pt idx="2918">
                  <c:v>2.61645913</c:v>
                </c:pt>
                <c:pt idx="2919">
                  <c:v>2.6155109400000001</c:v>
                </c:pt>
                <c:pt idx="2920">
                  <c:v>2.6145274600000001</c:v>
                </c:pt>
                <c:pt idx="2921">
                  <c:v>2.6134014099999998</c:v>
                </c:pt>
                <c:pt idx="2922">
                  <c:v>2.6123642899999999</c:v>
                </c:pt>
                <c:pt idx="2923">
                  <c:v>2.6114072799999999</c:v>
                </c:pt>
                <c:pt idx="2924">
                  <c:v>2.6104857899999998</c:v>
                </c:pt>
                <c:pt idx="2925">
                  <c:v>2.6094975499999999</c:v>
                </c:pt>
                <c:pt idx="2926">
                  <c:v>2.6081495299999999</c:v>
                </c:pt>
                <c:pt idx="2927">
                  <c:v>2.6071128799999999</c:v>
                </c:pt>
                <c:pt idx="2928">
                  <c:v>2.6060714699999998</c:v>
                </c:pt>
                <c:pt idx="2929">
                  <c:v>2.60508776</c:v>
                </c:pt>
                <c:pt idx="2930">
                  <c:v>2.6040108200000001</c:v>
                </c:pt>
                <c:pt idx="2931">
                  <c:v>2.6031117400000001</c:v>
                </c:pt>
                <c:pt idx="2932">
                  <c:v>2.60205245</c:v>
                </c:pt>
                <c:pt idx="2933">
                  <c:v>2.60116243</c:v>
                </c:pt>
                <c:pt idx="2934">
                  <c:v>2.6000273200000001</c:v>
                </c:pt>
                <c:pt idx="2935">
                  <c:v>2.5990438500000002</c:v>
                </c:pt>
                <c:pt idx="2936">
                  <c:v>2.5981180699999999</c:v>
                </c:pt>
                <c:pt idx="2937">
                  <c:v>2.5969209700000002</c:v>
                </c:pt>
                <c:pt idx="2938">
                  <c:v>2.5959949500000001</c:v>
                </c:pt>
                <c:pt idx="2939">
                  <c:v>2.5950429399999999</c:v>
                </c:pt>
                <c:pt idx="2940">
                  <c:v>2.5939924699999999</c:v>
                </c:pt>
                <c:pt idx="2941">
                  <c:v>2.5930666900000001</c:v>
                </c:pt>
                <c:pt idx="2942">
                  <c:v>2.5920386299999998</c:v>
                </c:pt>
                <c:pt idx="2943">
                  <c:v>2.5909750499999999</c:v>
                </c:pt>
                <c:pt idx="2944">
                  <c:v>2.5901515499999999</c:v>
                </c:pt>
                <c:pt idx="2945">
                  <c:v>2.5891101399999998</c:v>
                </c:pt>
                <c:pt idx="2946">
                  <c:v>2.5881178399999998</c:v>
                </c:pt>
                <c:pt idx="2947">
                  <c:v>2.58702707</c:v>
                </c:pt>
                <c:pt idx="2948">
                  <c:v>2.5862128700000002</c:v>
                </c:pt>
                <c:pt idx="2949">
                  <c:v>2.5851669300000002</c:v>
                </c:pt>
                <c:pt idx="2950">
                  <c:v>2.5840675800000001</c:v>
                </c:pt>
                <c:pt idx="2951">
                  <c:v>2.58296847</c:v>
                </c:pt>
                <c:pt idx="2952">
                  <c:v>2.5819258700000001</c:v>
                </c:pt>
                <c:pt idx="2953">
                  <c:v>2.58103704</c:v>
                </c:pt>
                <c:pt idx="2954">
                  <c:v>2.5800266299999999</c:v>
                </c:pt>
                <c:pt idx="2955">
                  <c:v>2.5790295599999999</c:v>
                </c:pt>
                <c:pt idx="2956">
                  <c:v>2.5779750300000002</c:v>
                </c:pt>
                <c:pt idx="2957">
                  <c:v>2.5771200699999999</c:v>
                </c:pt>
                <c:pt idx="2958">
                  <c:v>2.5759808999999998</c:v>
                </c:pt>
                <c:pt idx="2959">
                  <c:v>2.5750775300000002</c:v>
                </c:pt>
                <c:pt idx="2960">
                  <c:v>2.5739378899999998</c:v>
                </c:pt>
                <c:pt idx="2961">
                  <c:v>2.5729901800000001</c:v>
                </c:pt>
                <c:pt idx="2962">
                  <c:v>2.5721270999999999</c:v>
                </c:pt>
                <c:pt idx="2963">
                  <c:v>2.5710804500000002</c:v>
                </c:pt>
                <c:pt idx="2964">
                  <c:v>2.5701196199999998</c:v>
                </c:pt>
                <c:pt idx="2965">
                  <c:v>2.5691363800000002</c:v>
                </c:pt>
                <c:pt idx="2966">
                  <c:v>2.5679698000000002</c:v>
                </c:pt>
                <c:pt idx="2967">
                  <c:v>2.5670752499999998</c:v>
                </c:pt>
                <c:pt idx="2968">
                  <c:v>2.5660474299999998</c:v>
                </c:pt>
                <c:pt idx="2969">
                  <c:v>2.56506371</c:v>
                </c:pt>
                <c:pt idx="2970">
                  <c:v>2.5640223</c:v>
                </c:pt>
                <c:pt idx="2971">
                  <c:v>2.5630431200000001</c:v>
                </c:pt>
                <c:pt idx="2972">
                  <c:v>2.56196666</c:v>
                </c:pt>
                <c:pt idx="2973">
                  <c:v>2.56096053</c:v>
                </c:pt>
                <c:pt idx="2974">
                  <c:v>2.5599367599999998</c:v>
                </c:pt>
                <c:pt idx="2975">
                  <c:v>2.5590331599999998</c:v>
                </c:pt>
                <c:pt idx="2976">
                  <c:v>2.55807209</c:v>
                </c:pt>
                <c:pt idx="2977">
                  <c:v>2.5569725000000001</c:v>
                </c:pt>
                <c:pt idx="2978">
                  <c:v>2.5561225400000001</c:v>
                </c:pt>
                <c:pt idx="2979">
                  <c:v>2.5551123599999999</c:v>
                </c:pt>
                <c:pt idx="2980">
                  <c:v>2.5539550800000002</c:v>
                </c:pt>
                <c:pt idx="2981">
                  <c:v>2.5530161900000001</c:v>
                </c:pt>
                <c:pt idx="2982">
                  <c:v>2.5519037199999999</c:v>
                </c:pt>
                <c:pt idx="2983">
                  <c:v>2.5509512399999998</c:v>
                </c:pt>
                <c:pt idx="2984">
                  <c:v>2.5501854399999999</c:v>
                </c:pt>
                <c:pt idx="2985">
                  <c:v>2.5491309200000001</c:v>
                </c:pt>
                <c:pt idx="2986">
                  <c:v>2.5479648099999999</c:v>
                </c:pt>
                <c:pt idx="2987">
                  <c:v>2.54699016</c:v>
                </c:pt>
                <c:pt idx="2988">
                  <c:v>2.5459797399999999</c:v>
                </c:pt>
                <c:pt idx="2989">
                  <c:v>2.5450227299999999</c:v>
                </c:pt>
                <c:pt idx="2990">
                  <c:v>2.5441551200000001</c:v>
                </c:pt>
                <c:pt idx="2991">
                  <c:v>2.5431370700000002</c:v>
                </c:pt>
                <c:pt idx="2992">
                  <c:v>2.5419559500000002</c:v>
                </c:pt>
                <c:pt idx="2993">
                  <c:v>2.54089689</c:v>
                </c:pt>
                <c:pt idx="2994">
                  <c:v>2.5400693400000001</c:v>
                </c:pt>
                <c:pt idx="2995">
                  <c:v>2.53897452</c:v>
                </c:pt>
                <c:pt idx="2996">
                  <c:v>2.53799105</c:v>
                </c:pt>
                <c:pt idx="2997">
                  <c:v>2.5370073299999998</c:v>
                </c:pt>
                <c:pt idx="2998">
                  <c:v>2.5358860499999998</c:v>
                </c:pt>
                <c:pt idx="2999">
                  <c:v>2.5352046499999998</c:v>
                </c:pt>
                <c:pt idx="3000">
                  <c:v>2.5340208999999998</c:v>
                </c:pt>
                <c:pt idx="3001">
                  <c:v>2.5329749600000002</c:v>
                </c:pt>
                <c:pt idx="3002">
                  <c:v>2.5320589500000001</c:v>
                </c:pt>
                <c:pt idx="3003">
                  <c:v>2.53105235</c:v>
                </c:pt>
                <c:pt idx="3004">
                  <c:v>2.5300822300000001</c:v>
                </c:pt>
                <c:pt idx="3005">
                  <c:v>2.52892947</c:v>
                </c:pt>
                <c:pt idx="3006">
                  <c:v>2.52784348</c:v>
                </c:pt>
                <c:pt idx="3007">
                  <c:v>2.5270068600000002</c:v>
                </c:pt>
                <c:pt idx="3008">
                  <c:v>2.52604103</c:v>
                </c:pt>
                <c:pt idx="3009">
                  <c:v>2.5249774500000002</c:v>
                </c:pt>
                <c:pt idx="3010">
                  <c:v>2.5239272100000001</c:v>
                </c:pt>
                <c:pt idx="3011">
                  <c:v>2.5231125400000001</c:v>
                </c:pt>
                <c:pt idx="3012">
                  <c:v>2.5220711200000001</c:v>
                </c:pt>
                <c:pt idx="3013">
                  <c:v>2.52102089</c:v>
                </c:pt>
                <c:pt idx="3014">
                  <c:v>2.5202195600000001</c:v>
                </c:pt>
                <c:pt idx="3015">
                  <c:v>2.51911139</c:v>
                </c:pt>
                <c:pt idx="3016">
                  <c:v>2.5180699799999999</c:v>
                </c:pt>
                <c:pt idx="3017">
                  <c:v>2.5169220000000001</c:v>
                </c:pt>
                <c:pt idx="3018">
                  <c:v>2.51595616</c:v>
                </c:pt>
                <c:pt idx="3019">
                  <c:v>2.5150039199999998</c:v>
                </c:pt>
                <c:pt idx="3020">
                  <c:v>2.5139801500000001</c:v>
                </c:pt>
                <c:pt idx="3021">
                  <c:v>2.5129611500000002</c:v>
                </c:pt>
                <c:pt idx="3022">
                  <c:v>2.5120439499999998</c:v>
                </c:pt>
                <c:pt idx="3023">
                  <c:v>2.5109093200000001</c:v>
                </c:pt>
                <c:pt idx="3024">
                  <c:v>2.5099077200000002</c:v>
                </c:pt>
                <c:pt idx="3025">
                  <c:v>2.5089285399999999</c:v>
                </c:pt>
                <c:pt idx="3026">
                  <c:v>2.50818992</c:v>
                </c:pt>
                <c:pt idx="3027">
                  <c:v>2.50694799</c:v>
                </c:pt>
                <c:pt idx="3028">
                  <c:v>2.50615144</c:v>
                </c:pt>
                <c:pt idx="3029">
                  <c:v>2.50506115</c:v>
                </c:pt>
                <c:pt idx="3030">
                  <c:v>2.5040049600000001</c:v>
                </c:pt>
                <c:pt idx="3031">
                  <c:v>2.50317049</c:v>
                </c:pt>
                <c:pt idx="3032">
                  <c:v>2.5020570800000002</c:v>
                </c:pt>
                <c:pt idx="3033">
                  <c:v>2.5009441400000001</c:v>
                </c:pt>
                <c:pt idx="3034">
                  <c:v>2.49998736</c:v>
                </c:pt>
                <c:pt idx="3035">
                  <c:v>2.49918175</c:v>
                </c:pt>
                <c:pt idx="3036">
                  <c:v>2.4981982700000001</c:v>
                </c:pt>
                <c:pt idx="3037">
                  <c:v>2.4971392200000002</c:v>
                </c:pt>
                <c:pt idx="3038">
                  <c:v>2.49606657</c:v>
                </c:pt>
                <c:pt idx="3039">
                  <c:v>2.4950964500000001</c:v>
                </c:pt>
                <c:pt idx="3040">
                  <c:v>2.4940824500000001</c:v>
                </c:pt>
                <c:pt idx="3041">
                  <c:v>2.4931821799999998</c:v>
                </c:pt>
                <c:pt idx="3042">
                  <c:v>2.49203873</c:v>
                </c:pt>
                <c:pt idx="3043">
                  <c:v>2.4910552500000001</c:v>
                </c:pt>
                <c:pt idx="3044">
                  <c:v>2.4900536500000001</c:v>
                </c:pt>
                <c:pt idx="3045">
                  <c:v>2.48915029</c:v>
                </c:pt>
                <c:pt idx="3046">
                  <c:v>2.4881131600000002</c:v>
                </c:pt>
                <c:pt idx="3047">
                  <c:v>2.4870808100000001</c:v>
                </c:pt>
                <c:pt idx="3048">
                  <c:v>2.4862618400000001</c:v>
                </c:pt>
                <c:pt idx="3049">
                  <c:v>2.4851002700000002</c:v>
                </c:pt>
                <c:pt idx="3050">
                  <c:v>2.4841742500000001</c:v>
                </c:pt>
                <c:pt idx="3051">
                  <c:v>2.4830546400000002</c:v>
                </c:pt>
                <c:pt idx="3052">
                  <c:v>2.4820249099999998</c:v>
                </c:pt>
                <c:pt idx="3053">
                  <c:v>2.4808855099999998</c:v>
                </c:pt>
                <c:pt idx="3054">
                  <c:v>2.4799556699999998</c:v>
                </c:pt>
                <c:pt idx="3055">
                  <c:v>2.4791319399999998</c:v>
                </c:pt>
                <c:pt idx="3056">
                  <c:v>2.4781928099999999</c:v>
                </c:pt>
                <c:pt idx="3057">
                  <c:v>2.47697806</c:v>
                </c:pt>
                <c:pt idx="3058">
                  <c:v>2.4761014000000001</c:v>
                </c:pt>
                <c:pt idx="3059">
                  <c:v>2.47502398</c:v>
                </c:pt>
                <c:pt idx="3060">
                  <c:v>2.47410774</c:v>
                </c:pt>
                <c:pt idx="3061">
                  <c:v>2.4730570300000001</c:v>
                </c:pt>
                <c:pt idx="3062">
                  <c:v>2.4720335000000002</c:v>
                </c:pt>
                <c:pt idx="3063">
                  <c:v>2.4710321400000002</c:v>
                </c:pt>
                <c:pt idx="3064">
                  <c:v>2.46996832</c:v>
                </c:pt>
                <c:pt idx="3065">
                  <c:v>2.4690740099999999</c:v>
                </c:pt>
                <c:pt idx="3066">
                  <c:v>2.4680545299999999</c:v>
                </c:pt>
                <c:pt idx="3067">
                  <c:v>2.46716881</c:v>
                </c:pt>
                <c:pt idx="3068">
                  <c:v>2.4660694599999999</c:v>
                </c:pt>
                <c:pt idx="3069">
                  <c:v>2.4650199399999999</c:v>
                </c:pt>
                <c:pt idx="3070">
                  <c:v>2.4640974999999998</c:v>
                </c:pt>
                <c:pt idx="3071">
                  <c:v>2.46309662</c:v>
                </c:pt>
                <c:pt idx="3072">
                  <c:v>2.4620907299999999</c:v>
                </c:pt>
                <c:pt idx="3073">
                  <c:v>2.46109819</c:v>
                </c:pt>
                <c:pt idx="3074">
                  <c:v>2.4600746600000001</c:v>
                </c:pt>
                <c:pt idx="3075">
                  <c:v>2.4590776000000001</c:v>
                </c:pt>
                <c:pt idx="3076">
                  <c:v>2.45804548</c:v>
                </c:pt>
                <c:pt idx="3077">
                  <c:v>2.45704842</c:v>
                </c:pt>
                <c:pt idx="3078">
                  <c:v>2.4561448100000001</c:v>
                </c:pt>
                <c:pt idx="3079">
                  <c:v>2.4550447499999999</c:v>
                </c:pt>
                <c:pt idx="3080">
                  <c:v>2.4540934600000002</c:v>
                </c:pt>
                <c:pt idx="3081">
                  <c:v>2.4529848099999998</c:v>
                </c:pt>
                <c:pt idx="3082">
                  <c:v>2.4520592699999999</c:v>
                </c:pt>
                <c:pt idx="3083">
                  <c:v>2.45112014</c:v>
                </c:pt>
                <c:pt idx="3084">
                  <c:v>2.4499721499999998</c:v>
                </c:pt>
                <c:pt idx="3085">
                  <c:v>2.4490017900000001</c:v>
                </c:pt>
                <c:pt idx="3086">
                  <c:v>2.4480314299999999</c:v>
                </c:pt>
                <c:pt idx="3087">
                  <c:v>2.44705701</c:v>
                </c:pt>
                <c:pt idx="3088">
                  <c:v>2.4460551700000002</c:v>
                </c:pt>
                <c:pt idx="3089">
                  <c:v>2.4450316399999998</c:v>
                </c:pt>
                <c:pt idx="3090">
                  <c:v>2.4440658100000001</c:v>
                </c:pt>
                <c:pt idx="3091">
                  <c:v>2.4430422799999998</c:v>
                </c:pt>
                <c:pt idx="3092">
                  <c:v>2.44192958</c:v>
                </c:pt>
                <c:pt idx="3093">
                  <c:v>2.4409503899999998</c:v>
                </c:pt>
                <c:pt idx="3094">
                  <c:v>2.4400339099999999</c:v>
                </c:pt>
                <c:pt idx="3095">
                  <c:v>2.4389658000000001</c:v>
                </c:pt>
                <c:pt idx="3096">
                  <c:v>2.4381156000000002</c:v>
                </c:pt>
                <c:pt idx="3097">
                  <c:v>2.4370741800000002</c:v>
                </c:pt>
                <c:pt idx="3098">
                  <c:v>2.4360773600000001</c:v>
                </c:pt>
                <c:pt idx="3099">
                  <c:v>2.43506694</c:v>
                </c:pt>
                <c:pt idx="3100">
                  <c:v>2.4339542399999998</c:v>
                </c:pt>
                <c:pt idx="3101">
                  <c:v>2.4330239300000001</c:v>
                </c:pt>
                <c:pt idx="3102">
                  <c:v>2.4319469900000001</c:v>
                </c:pt>
                <c:pt idx="3103">
                  <c:v>2.4310748599999998</c:v>
                </c:pt>
                <c:pt idx="3104">
                  <c:v>2.4300155600000002</c:v>
                </c:pt>
                <c:pt idx="3105">
                  <c:v>2.4290230300000002</c:v>
                </c:pt>
                <c:pt idx="3106">
                  <c:v>2.4279994999999999</c:v>
                </c:pt>
                <c:pt idx="3107">
                  <c:v>2.4269134999999999</c:v>
                </c:pt>
                <c:pt idx="3108">
                  <c:v>2.4260802300000002</c:v>
                </c:pt>
                <c:pt idx="3109">
                  <c:v>2.4249787299999999</c:v>
                </c:pt>
                <c:pt idx="3110">
                  <c:v>2.4239761799999999</c:v>
                </c:pt>
                <c:pt idx="3111">
                  <c:v>2.42302346</c:v>
                </c:pt>
                <c:pt idx="3112">
                  <c:v>2.42198205</c:v>
                </c:pt>
                <c:pt idx="3113">
                  <c:v>2.4210565100000001</c:v>
                </c:pt>
                <c:pt idx="3114">
                  <c:v>2.4200773199999999</c:v>
                </c:pt>
                <c:pt idx="3115">
                  <c:v>2.4191203099999998</c:v>
                </c:pt>
                <c:pt idx="3116">
                  <c:v>2.4181237200000001</c:v>
                </c:pt>
                <c:pt idx="3117">
                  <c:v>2.41701531</c:v>
                </c:pt>
                <c:pt idx="3118">
                  <c:v>2.41603279</c:v>
                </c:pt>
                <c:pt idx="3119">
                  <c:v>2.41508389</c:v>
                </c:pt>
                <c:pt idx="3120">
                  <c:v>2.4140822900000001</c:v>
                </c:pt>
                <c:pt idx="3121">
                  <c:v>2.41313004</c:v>
                </c:pt>
                <c:pt idx="3122">
                  <c:v>2.4121644500000001</c:v>
                </c:pt>
                <c:pt idx="3123">
                  <c:v>2.4109446999999999</c:v>
                </c:pt>
                <c:pt idx="3124">
                  <c:v>2.40986323</c:v>
                </c:pt>
                <c:pt idx="3125">
                  <c:v>2.4091823099999998</c:v>
                </c:pt>
                <c:pt idx="3126">
                  <c:v>2.4079272700000001</c:v>
                </c:pt>
                <c:pt idx="3127">
                  <c:v>2.4069614399999999</c:v>
                </c:pt>
                <c:pt idx="3128">
                  <c:v>2.4059827299999998</c:v>
                </c:pt>
                <c:pt idx="3129">
                  <c:v>2.4051413500000001</c:v>
                </c:pt>
                <c:pt idx="3130">
                  <c:v>2.4040641800000002</c:v>
                </c:pt>
                <c:pt idx="3131">
                  <c:v>2.4031071700000002</c:v>
                </c:pt>
                <c:pt idx="3132">
                  <c:v>2.4021906899999999</c:v>
                </c:pt>
                <c:pt idx="3133">
                  <c:v>2.4011712099999998</c:v>
                </c:pt>
                <c:pt idx="3134">
                  <c:v>2.3999249900000001</c:v>
                </c:pt>
                <c:pt idx="3135">
                  <c:v>2.3990395100000002</c:v>
                </c:pt>
                <c:pt idx="3136">
                  <c:v>2.3980734300000002</c:v>
                </c:pt>
                <c:pt idx="3137">
                  <c:v>2.3970589599999998</c:v>
                </c:pt>
                <c:pt idx="3138">
                  <c:v>2.39613795</c:v>
                </c:pt>
                <c:pt idx="3139">
                  <c:v>2.3949761399999998</c:v>
                </c:pt>
                <c:pt idx="3140">
                  <c:v>2.3939259100000001</c:v>
                </c:pt>
                <c:pt idx="3141">
                  <c:v>2.3929912999999998</c:v>
                </c:pt>
                <c:pt idx="3142">
                  <c:v>2.39201665</c:v>
                </c:pt>
                <c:pt idx="3143">
                  <c:v>2.3909750000000001</c:v>
                </c:pt>
                <c:pt idx="3144">
                  <c:v>2.3901781999999998</c:v>
                </c:pt>
                <c:pt idx="3145">
                  <c:v>2.3890523899999998</c:v>
                </c:pt>
                <c:pt idx="3146">
                  <c:v>2.3880555600000002</c:v>
                </c:pt>
                <c:pt idx="3147">
                  <c:v>2.3870756599999998</c:v>
                </c:pt>
                <c:pt idx="3148">
                  <c:v>2.3861060100000002</c:v>
                </c:pt>
                <c:pt idx="3149">
                  <c:v>2.38501143</c:v>
                </c:pt>
                <c:pt idx="3150">
                  <c:v>2.3840901900000002</c:v>
                </c:pt>
                <c:pt idx="3151">
                  <c:v>2.383111</c:v>
                </c:pt>
                <c:pt idx="3152">
                  <c:v>2.38206959</c:v>
                </c:pt>
                <c:pt idx="3153">
                  <c:v>2.3810372399999999</c:v>
                </c:pt>
                <c:pt idx="3154">
                  <c:v>2.3801910899999998</c:v>
                </c:pt>
                <c:pt idx="3155">
                  <c:v>2.3791496799999998</c:v>
                </c:pt>
                <c:pt idx="3156">
                  <c:v>2.3780016900000001</c:v>
                </c:pt>
                <c:pt idx="3157">
                  <c:v>2.3771519699999999</c:v>
                </c:pt>
                <c:pt idx="3158">
                  <c:v>2.3759410399999998</c:v>
                </c:pt>
                <c:pt idx="3159">
                  <c:v>2.3750328999999999</c:v>
                </c:pt>
                <c:pt idx="3160">
                  <c:v>2.37396502</c:v>
                </c:pt>
                <c:pt idx="3161">
                  <c:v>2.3730037199999998</c:v>
                </c:pt>
                <c:pt idx="3162">
                  <c:v>2.3720202399999999</c:v>
                </c:pt>
                <c:pt idx="3163">
                  <c:v>2.3709206599999999</c:v>
                </c:pt>
                <c:pt idx="3164">
                  <c:v>2.3700175300000001</c:v>
                </c:pt>
                <c:pt idx="3165">
                  <c:v>2.3690159300000002</c:v>
                </c:pt>
                <c:pt idx="3166">
                  <c:v>2.3679475800000001</c:v>
                </c:pt>
                <c:pt idx="3167">
                  <c:v>2.36708403</c:v>
                </c:pt>
                <c:pt idx="3168">
                  <c:v>2.3660206800000001</c:v>
                </c:pt>
                <c:pt idx="3169">
                  <c:v>2.3651573699999999</c:v>
                </c:pt>
                <c:pt idx="3170">
                  <c:v>2.3640756600000001</c:v>
                </c:pt>
                <c:pt idx="3171">
                  <c:v>2.3629143199999998</c:v>
                </c:pt>
                <c:pt idx="3172">
                  <c:v>2.3619217899999998</c:v>
                </c:pt>
                <c:pt idx="3173">
                  <c:v>2.3610761199999999</c:v>
                </c:pt>
                <c:pt idx="3174">
                  <c:v>2.3599634200000001</c:v>
                </c:pt>
                <c:pt idx="3175">
                  <c:v>2.3591222799999998</c:v>
                </c:pt>
                <c:pt idx="3176">
                  <c:v>2.3580620300000001</c:v>
                </c:pt>
                <c:pt idx="3177">
                  <c:v>2.35698199</c:v>
                </c:pt>
                <c:pt idx="3178">
                  <c:v>2.3559043399999999</c:v>
                </c:pt>
                <c:pt idx="3179">
                  <c:v>2.35520124</c:v>
                </c:pt>
                <c:pt idx="3180">
                  <c:v>2.3539550299999998</c:v>
                </c:pt>
                <c:pt idx="3181">
                  <c:v>2.3530383100000001</c:v>
                </c:pt>
                <c:pt idx="3182">
                  <c:v>2.3521082400000002</c:v>
                </c:pt>
                <c:pt idx="3183">
                  <c:v>2.3509779000000002</c:v>
                </c:pt>
                <c:pt idx="3184">
                  <c:v>2.3499808299999998</c:v>
                </c:pt>
                <c:pt idx="3185">
                  <c:v>2.3488996000000002</c:v>
                </c:pt>
                <c:pt idx="3186">
                  <c:v>2.3478488899999999</c:v>
                </c:pt>
                <c:pt idx="3187">
                  <c:v>2.3468790099999999</c:v>
                </c:pt>
                <c:pt idx="3188">
                  <c:v>2.3459794500000002</c:v>
                </c:pt>
                <c:pt idx="3189">
                  <c:v>2.3451786000000001</c:v>
                </c:pt>
                <c:pt idx="3190">
                  <c:v>2.34393692</c:v>
                </c:pt>
                <c:pt idx="3191">
                  <c:v>2.3429889699999999</c:v>
                </c:pt>
                <c:pt idx="3192">
                  <c:v>2.3420410199999999</c:v>
                </c:pt>
                <c:pt idx="3193">
                  <c:v>2.3411195299999998</c:v>
                </c:pt>
                <c:pt idx="3194">
                  <c:v>2.3401939899999999</c:v>
                </c:pt>
                <c:pt idx="3195">
                  <c:v>2.3389968900000002</c:v>
                </c:pt>
                <c:pt idx="3196">
                  <c:v>2.3380081700000002</c:v>
                </c:pt>
                <c:pt idx="3197">
                  <c:v>2.3368961800000001</c:v>
                </c:pt>
                <c:pt idx="3198">
                  <c:v>2.3361618499999999</c:v>
                </c:pt>
                <c:pt idx="3199">
                  <c:v>2.3349556900000001</c:v>
                </c:pt>
                <c:pt idx="3200">
                  <c:v>2.33388734</c:v>
                </c:pt>
                <c:pt idx="3201">
                  <c:v>2.3330509699999999</c:v>
                </c:pt>
                <c:pt idx="3202">
                  <c:v>2.33189344</c:v>
                </c:pt>
                <c:pt idx="3203">
                  <c:v>2.3309011499999999</c:v>
                </c:pt>
                <c:pt idx="3204">
                  <c:v>2.3300199500000001</c:v>
                </c:pt>
                <c:pt idx="3205">
                  <c:v>2.3289599399999998</c:v>
                </c:pt>
                <c:pt idx="3206">
                  <c:v>2.3279287800000001</c:v>
                </c:pt>
                <c:pt idx="3207">
                  <c:v>2.3270294699999998</c:v>
                </c:pt>
                <c:pt idx="3208">
                  <c:v>2.3258318899999999</c:v>
                </c:pt>
                <c:pt idx="3209">
                  <c:v>2.3249728699999999</c:v>
                </c:pt>
                <c:pt idx="3210">
                  <c:v>2.3238959299999999</c:v>
                </c:pt>
                <c:pt idx="3211">
                  <c:v>2.3231124900000002</c:v>
                </c:pt>
                <c:pt idx="3212">
                  <c:v>2.3220622500000001</c:v>
                </c:pt>
                <c:pt idx="3213">
                  <c:v>2.3209765</c:v>
                </c:pt>
                <c:pt idx="3214">
                  <c:v>2.31992149</c:v>
                </c:pt>
                <c:pt idx="3215">
                  <c:v>2.31905866</c:v>
                </c:pt>
                <c:pt idx="3216">
                  <c:v>2.3180386999999998</c:v>
                </c:pt>
                <c:pt idx="3217">
                  <c:v>2.3171043400000002</c:v>
                </c:pt>
                <c:pt idx="3218">
                  <c:v>2.3160984500000001</c:v>
                </c:pt>
                <c:pt idx="3219">
                  <c:v>2.3149595299999999</c:v>
                </c:pt>
                <c:pt idx="3220">
                  <c:v>2.3140425699999998</c:v>
                </c:pt>
                <c:pt idx="3221">
                  <c:v>2.3128986399999998</c:v>
                </c:pt>
                <c:pt idx="3222">
                  <c:v>2.3119950299999998</c:v>
                </c:pt>
                <c:pt idx="3223">
                  <c:v>2.3111050099999999</c:v>
                </c:pt>
                <c:pt idx="3224">
                  <c:v>2.3100635999999999</c:v>
                </c:pt>
                <c:pt idx="3225">
                  <c:v>2.30898213</c:v>
                </c:pt>
                <c:pt idx="3226">
                  <c:v>2.3079586000000001</c:v>
                </c:pt>
                <c:pt idx="3227">
                  <c:v>2.3068413699999999</c:v>
                </c:pt>
                <c:pt idx="3228">
                  <c:v>2.30598211</c:v>
                </c:pt>
                <c:pt idx="3229">
                  <c:v>2.30505681</c:v>
                </c:pt>
                <c:pt idx="3230">
                  <c:v>2.3039307600000001</c:v>
                </c:pt>
                <c:pt idx="3231">
                  <c:v>2.30303192</c:v>
                </c:pt>
                <c:pt idx="3232">
                  <c:v>2.3021280800000001</c:v>
                </c:pt>
                <c:pt idx="3233">
                  <c:v>2.3010065599999998</c:v>
                </c:pt>
                <c:pt idx="3234">
                  <c:v>2.3000662300000001</c:v>
                </c:pt>
                <c:pt idx="3235">
                  <c:v>2.2989864299999998</c:v>
                </c:pt>
                <c:pt idx="3236">
                  <c:v>2.2980113000000002</c:v>
                </c:pt>
                <c:pt idx="3237">
                  <c:v>2.2970013599999999</c:v>
                </c:pt>
                <c:pt idx="3238">
                  <c:v>2.2959866500000001</c:v>
                </c:pt>
                <c:pt idx="3239">
                  <c:v>2.2950251100000001</c:v>
                </c:pt>
                <c:pt idx="3240">
                  <c:v>2.2939214699999999</c:v>
                </c:pt>
                <c:pt idx="3241">
                  <c:v>2.2930088</c:v>
                </c:pt>
                <c:pt idx="3242">
                  <c:v>2.2919054000000001</c:v>
                </c:pt>
                <c:pt idx="3243">
                  <c:v>2.2909171599999998</c:v>
                </c:pt>
                <c:pt idx="3244">
                  <c:v>2.28997874</c:v>
                </c:pt>
                <c:pt idx="3245">
                  <c:v>2.2890825299999999</c:v>
                </c:pt>
                <c:pt idx="3246">
                  <c:v>2.2879261999999998</c:v>
                </c:pt>
                <c:pt idx="3247">
                  <c:v>2.2868452100000001</c:v>
                </c:pt>
                <c:pt idx="3248">
                  <c:v>2.28600359</c:v>
                </c:pt>
                <c:pt idx="3249">
                  <c:v>2.2849178299999999</c:v>
                </c:pt>
                <c:pt idx="3250">
                  <c:v>2.28409028</c:v>
                </c:pt>
                <c:pt idx="3251">
                  <c:v>2.2829997500000001</c:v>
                </c:pt>
                <c:pt idx="3252">
                  <c:v>2.2819762200000002</c:v>
                </c:pt>
                <c:pt idx="3253">
                  <c:v>2.2810683300000001</c:v>
                </c:pt>
                <c:pt idx="3254">
                  <c:v>2.2801055899999998</c:v>
                </c:pt>
                <c:pt idx="3255">
                  <c:v>2.2791280700000001</c:v>
                </c:pt>
                <c:pt idx="3256">
                  <c:v>2.2779970199999999</c:v>
                </c:pt>
                <c:pt idx="3257">
                  <c:v>2.2769868400000002</c:v>
                </c:pt>
                <c:pt idx="3258">
                  <c:v>2.2761368800000001</c:v>
                </c:pt>
                <c:pt idx="3259">
                  <c:v>2.2750511200000001</c:v>
                </c:pt>
                <c:pt idx="3260">
                  <c:v>2.2740941000000001</c:v>
                </c:pt>
                <c:pt idx="3261">
                  <c:v>2.27299023</c:v>
                </c:pt>
                <c:pt idx="3262">
                  <c:v>2.2720379799999999</c:v>
                </c:pt>
                <c:pt idx="3263">
                  <c:v>2.2708988200000002</c:v>
                </c:pt>
                <c:pt idx="3264">
                  <c:v>2.2699728000000001</c:v>
                </c:pt>
                <c:pt idx="3265">
                  <c:v>2.2688958600000002</c:v>
                </c:pt>
                <c:pt idx="3266">
                  <c:v>2.2680013200000002</c:v>
                </c:pt>
                <c:pt idx="3267">
                  <c:v>2.2670309500000001</c:v>
                </c:pt>
                <c:pt idx="3268">
                  <c:v>2.2659049000000002</c:v>
                </c:pt>
                <c:pt idx="3269">
                  <c:v>2.2649970100000001</c:v>
                </c:pt>
                <c:pt idx="3270">
                  <c:v>2.26400471</c:v>
                </c:pt>
                <c:pt idx="3271">
                  <c:v>2.26295877</c:v>
                </c:pt>
                <c:pt idx="3272">
                  <c:v>2.26200628</c:v>
                </c:pt>
                <c:pt idx="3273">
                  <c:v>2.2610540399999999</c:v>
                </c:pt>
                <c:pt idx="3274">
                  <c:v>2.2599849700000001</c:v>
                </c:pt>
                <c:pt idx="3275">
                  <c:v>2.2589576199999999</c:v>
                </c:pt>
                <c:pt idx="3276">
                  <c:v>2.2580940699999998</c:v>
                </c:pt>
                <c:pt idx="3277">
                  <c:v>2.25698161</c:v>
                </c:pt>
                <c:pt idx="3278">
                  <c:v>2.2561402300000002</c:v>
                </c:pt>
                <c:pt idx="3279">
                  <c:v>2.2549562500000002</c:v>
                </c:pt>
                <c:pt idx="3280">
                  <c:v>2.2538974299999999</c:v>
                </c:pt>
                <c:pt idx="3281">
                  <c:v>2.2529938199999999</c:v>
                </c:pt>
                <c:pt idx="3282">
                  <c:v>2.2520370500000002</c:v>
                </c:pt>
                <c:pt idx="3283">
                  <c:v>2.2510085100000001</c:v>
                </c:pt>
                <c:pt idx="3284">
                  <c:v>2.25003529</c:v>
                </c:pt>
                <c:pt idx="3285">
                  <c:v>2.2489836200000002</c:v>
                </c:pt>
                <c:pt idx="3286">
                  <c:v>2.2479290999999999</c:v>
                </c:pt>
                <c:pt idx="3287">
                  <c:v>2.24685216</c:v>
                </c:pt>
                <c:pt idx="3288">
                  <c:v>2.2459039700000001</c:v>
                </c:pt>
                <c:pt idx="3289">
                  <c:v>2.2448716200000001</c:v>
                </c:pt>
                <c:pt idx="3290">
                  <c:v>2.2439904199999998</c:v>
                </c:pt>
                <c:pt idx="3291">
                  <c:v>2.24301577</c:v>
                </c:pt>
                <c:pt idx="3292">
                  <c:v>2.24196982</c:v>
                </c:pt>
                <c:pt idx="3293">
                  <c:v>2.2409467699999999</c:v>
                </c:pt>
                <c:pt idx="3294">
                  <c:v>2.2398374099999998</c:v>
                </c:pt>
                <c:pt idx="3295">
                  <c:v>2.23909044</c:v>
                </c:pt>
                <c:pt idx="3296">
                  <c:v>2.2380178000000002</c:v>
                </c:pt>
                <c:pt idx="3297">
                  <c:v>2.2370567299999999</c:v>
                </c:pt>
                <c:pt idx="3298">
                  <c:v>2.23600602</c:v>
                </c:pt>
                <c:pt idx="3299">
                  <c:v>2.2351203000000002</c:v>
                </c:pt>
                <c:pt idx="3300">
                  <c:v>2.23385167</c:v>
                </c:pt>
                <c:pt idx="3301">
                  <c:v>2.2331843400000002</c:v>
                </c:pt>
                <c:pt idx="3302">
                  <c:v>2.2319693599999999</c:v>
                </c:pt>
                <c:pt idx="3303">
                  <c:v>2.2311415700000001</c:v>
                </c:pt>
                <c:pt idx="3304">
                  <c:v>2.23008227</c:v>
                </c:pt>
                <c:pt idx="3305">
                  <c:v>2.2288405899999999</c:v>
                </c:pt>
                <c:pt idx="3306">
                  <c:v>2.2281417800000001</c:v>
                </c:pt>
                <c:pt idx="3307">
                  <c:v>2.2269313300000002</c:v>
                </c:pt>
                <c:pt idx="3308">
                  <c:v>2.2260591999999999</c:v>
                </c:pt>
                <c:pt idx="3309">
                  <c:v>2.2248840300000001</c:v>
                </c:pt>
                <c:pt idx="3310">
                  <c:v>2.2239713700000001</c:v>
                </c:pt>
                <c:pt idx="3311">
                  <c:v>2.2229077799999999</c:v>
                </c:pt>
                <c:pt idx="3312">
                  <c:v>2.22199488</c:v>
                </c:pt>
                <c:pt idx="3313">
                  <c:v>2.2210662399999999</c:v>
                </c:pt>
                <c:pt idx="3314">
                  <c:v>2.21989036</c:v>
                </c:pt>
                <c:pt idx="3315">
                  <c:v>2.2191829699999999</c:v>
                </c:pt>
                <c:pt idx="3316">
                  <c:v>2.21805239</c:v>
                </c:pt>
                <c:pt idx="3317">
                  <c:v>2.2171490199999999</c:v>
                </c:pt>
                <c:pt idx="3318">
                  <c:v>2.2159607399999999</c:v>
                </c:pt>
                <c:pt idx="3319">
                  <c:v>2.21517301</c:v>
                </c:pt>
                <c:pt idx="3320">
                  <c:v>2.2140336</c:v>
                </c:pt>
                <c:pt idx="3321">
                  <c:v>2.21298766</c:v>
                </c:pt>
                <c:pt idx="3322">
                  <c:v>2.21210694</c:v>
                </c:pt>
                <c:pt idx="3323">
                  <c:v>2.21110439</c:v>
                </c:pt>
                <c:pt idx="3324">
                  <c:v>2.2098276600000002</c:v>
                </c:pt>
                <c:pt idx="3325">
                  <c:v>2.20894623</c:v>
                </c:pt>
                <c:pt idx="3326">
                  <c:v>2.2079985099999999</c:v>
                </c:pt>
                <c:pt idx="3327">
                  <c:v>2.2071218500000001</c:v>
                </c:pt>
                <c:pt idx="3328">
                  <c:v>2.2059559800000001</c:v>
                </c:pt>
                <c:pt idx="3329">
                  <c:v>2.2051103099999998</c:v>
                </c:pt>
                <c:pt idx="3330">
                  <c:v>2.2040245500000002</c:v>
                </c:pt>
                <c:pt idx="3331">
                  <c:v>2.2028224500000002</c:v>
                </c:pt>
                <c:pt idx="3332">
                  <c:v>2.2020213599999998</c:v>
                </c:pt>
                <c:pt idx="3333">
                  <c:v>2.2009940100000001</c:v>
                </c:pt>
                <c:pt idx="3334">
                  <c:v>2.1999473599999999</c:v>
                </c:pt>
                <c:pt idx="3335">
                  <c:v>2.1989769899999998</c:v>
                </c:pt>
                <c:pt idx="3336">
                  <c:v>2.1979403500000001</c:v>
                </c:pt>
                <c:pt idx="3337">
                  <c:v>2.1970100399999999</c:v>
                </c:pt>
                <c:pt idx="3338">
                  <c:v>2.19592404</c:v>
                </c:pt>
                <c:pt idx="3339">
                  <c:v>2.1950295</c:v>
                </c:pt>
                <c:pt idx="3340">
                  <c:v>2.19398808</c:v>
                </c:pt>
                <c:pt idx="3341">
                  <c:v>2.1929824400000002</c:v>
                </c:pt>
                <c:pt idx="3342">
                  <c:v>2.1919763099999998</c:v>
                </c:pt>
                <c:pt idx="3343">
                  <c:v>2.1910550600000001</c:v>
                </c:pt>
                <c:pt idx="3344">
                  <c:v>2.19009805</c:v>
                </c:pt>
                <c:pt idx="3345">
                  <c:v>2.1890125299999998</c:v>
                </c:pt>
                <c:pt idx="3346">
                  <c:v>2.1879663499999999</c:v>
                </c:pt>
                <c:pt idx="3347">
                  <c:v>2.1869564100000001</c:v>
                </c:pt>
                <c:pt idx="3348">
                  <c:v>2.1859059300000001</c:v>
                </c:pt>
                <c:pt idx="3349">
                  <c:v>2.1849579800000001</c:v>
                </c:pt>
                <c:pt idx="3350">
                  <c:v>2.1838188199999999</c:v>
                </c:pt>
                <c:pt idx="3351">
                  <c:v>2.1829156900000002</c:v>
                </c:pt>
                <c:pt idx="3352">
                  <c:v>2.18178487</c:v>
                </c:pt>
                <c:pt idx="3353">
                  <c:v>2.1808545600000002</c:v>
                </c:pt>
                <c:pt idx="3354">
                  <c:v>2.1799464199999998</c:v>
                </c:pt>
                <c:pt idx="3355">
                  <c:v>2.1790473499999998</c:v>
                </c:pt>
                <c:pt idx="3356">
                  <c:v>2.1779658799999999</c:v>
                </c:pt>
                <c:pt idx="3357">
                  <c:v>2.17704034</c:v>
                </c:pt>
                <c:pt idx="3358">
                  <c:v>2.1760168100000001</c:v>
                </c:pt>
                <c:pt idx="3359">
                  <c:v>2.1750109200000001</c:v>
                </c:pt>
                <c:pt idx="3360">
                  <c:v>2.1738715200000001</c:v>
                </c:pt>
                <c:pt idx="3361">
                  <c:v>2.1729042500000002</c:v>
                </c:pt>
                <c:pt idx="3362">
                  <c:v>2.1720655</c:v>
                </c:pt>
                <c:pt idx="3363">
                  <c:v>2.17102313</c:v>
                </c:pt>
                <c:pt idx="3364">
                  <c:v>2.1700263</c:v>
                </c:pt>
                <c:pt idx="3365">
                  <c:v>2.1689271899999998</c:v>
                </c:pt>
                <c:pt idx="3366">
                  <c:v>2.1679699399999999</c:v>
                </c:pt>
                <c:pt idx="3367">
                  <c:v>2.16708422</c:v>
                </c:pt>
                <c:pt idx="3368">
                  <c:v>2.1659896399999998</c:v>
                </c:pt>
                <c:pt idx="3369">
                  <c:v>2.1650373900000002</c:v>
                </c:pt>
                <c:pt idx="3370">
                  <c:v>2.1640358000000002</c:v>
                </c:pt>
                <c:pt idx="3371">
                  <c:v>2.1629106999999999</c:v>
                </c:pt>
                <c:pt idx="3372">
                  <c:v>2.1619839700000001</c:v>
                </c:pt>
                <c:pt idx="3373">
                  <c:v>2.1608848599999999</c:v>
                </c:pt>
                <c:pt idx="3374">
                  <c:v>2.1599500200000001</c:v>
                </c:pt>
                <c:pt idx="3375">
                  <c:v>2.1590378299999999</c:v>
                </c:pt>
                <c:pt idx="3376">
                  <c:v>2.1580898799999999</c:v>
                </c:pt>
                <c:pt idx="3377">
                  <c:v>2.15713263</c:v>
                </c:pt>
                <c:pt idx="3378">
                  <c:v>2.15586448</c:v>
                </c:pt>
                <c:pt idx="3379">
                  <c:v>2.1550943899999999</c:v>
                </c:pt>
                <c:pt idx="3380">
                  <c:v>2.1540617900000001</c:v>
                </c:pt>
                <c:pt idx="3381">
                  <c:v>2.1530470799999999</c:v>
                </c:pt>
                <c:pt idx="3382">
                  <c:v>2.1519124500000002</c:v>
                </c:pt>
                <c:pt idx="3383">
                  <c:v>2.1510889500000001</c:v>
                </c:pt>
                <c:pt idx="3384">
                  <c:v>2.1500654199999998</c:v>
                </c:pt>
                <c:pt idx="3385">
                  <c:v>2.1489350800000002</c:v>
                </c:pt>
                <c:pt idx="3386">
                  <c:v>2.1479291900000002</c:v>
                </c:pt>
                <c:pt idx="3387">
                  <c:v>2.1469764699999998</c:v>
                </c:pt>
                <c:pt idx="3388">
                  <c:v>2.1458995299999999</c:v>
                </c:pt>
                <c:pt idx="3389">
                  <c:v>2.1449291700000002</c:v>
                </c:pt>
                <c:pt idx="3390">
                  <c:v>2.1439578500000001</c:v>
                </c:pt>
                <c:pt idx="3391">
                  <c:v>2.1429054700000001</c:v>
                </c:pt>
                <c:pt idx="3392">
                  <c:v>2.1420321499999999</c:v>
                </c:pt>
                <c:pt idx="3393">
                  <c:v>2.14095068</c:v>
                </c:pt>
                <c:pt idx="3394">
                  <c:v>2.1399447899999999</c:v>
                </c:pt>
                <c:pt idx="3395">
                  <c:v>2.1389746700000001</c:v>
                </c:pt>
                <c:pt idx="3396">
                  <c:v>2.1380355400000002</c:v>
                </c:pt>
                <c:pt idx="3397">
                  <c:v>2.13701177</c:v>
                </c:pt>
                <c:pt idx="3398">
                  <c:v>2.1361348599999999</c:v>
                </c:pt>
                <c:pt idx="3399">
                  <c:v>2.13491988</c:v>
                </c:pt>
                <c:pt idx="3400">
                  <c:v>2.1339771700000001</c:v>
                </c:pt>
                <c:pt idx="3401">
                  <c:v>2.1328685300000001</c:v>
                </c:pt>
                <c:pt idx="3402">
                  <c:v>2.13213396</c:v>
                </c:pt>
                <c:pt idx="3403">
                  <c:v>2.1310300799999999</c:v>
                </c:pt>
                <c:pt idx="3404">
                  <c:v>2.1301312399999999</c:v>
                </c:pt>
                <c:pt idx="3405">
                  <c:v>2.1289296200000001</c:v>
                </c:pt>
                <c:pt idx="3406">
                  <c:v>2.1278617400000002</c:v>
                </c:pt>
                <c:pt idx="3407">
                  <c:v>2.1268868400000001</c:v>
                </c:pt>
                <c:pt idx="3408">
                  <c:v>2.12593436</c:v>
                </c:pt>
                <c:pt idx="3409">
                  <c:v>2.12494636</c:v>
                </c:pt>
                <c:pt idx="3410">
                  <c:v>2.1239714599999999</c:v>
                </c:pt>
                <c:pt idx="3411">
                  <c:v>2.1229746299999999</c:v>
                </c:pt>
                <c:pt idx="3412">
                  <c:v>2.12200904</c:v>
                </c:pt>
                <c:pt idx="3413">
                  <c:v>2.1209139800000001</c:v>
                </c:pt>
                <c:pt idx="3414">
                  <c:v>2.1199083299999999</c:v>
                </c:pt>
                <c:pt idx="3415">
                  <c:v>2.1190938899999998</c:v>
                </c:pt>
                <c:pt idx="3416">
                  <c:v>2.1179146800000002</c:v>
                </c:pt>
                <c:pt idx="3417">
                  <c:v>2.1170465900000002</c:v>
                </c:pt>
                <c:pt idx="3418">
                  <c:v>2.1159162500000002</c:v>
                </c:pt>
                <c:pt idx="3419">
                  <c:v>2.1150128800000001</c:v>
                </c:pt>
                <c:pt idx="3420">
                  <c:v>2.1139664599999999</c:v>
                </c:pt>
                <c:pt idx="3421">
                  <c:v>2.1129696400000002</c:v>
                </c:pt>
                <c:pt idx="3422">
                  <c:v>2.1118438199999998</c:v>
                </c:pt>
                <c:pt idx="3423">
                  <c:v>2.1107888199999998</c:v>
                </c:pt>
                <c:pt idx="3424">
                  <c:v>2.1098589900000002</c:v>
                </c:pt>
                <c:pt idx="3425">
                  <c:v>2.10887074</c:v>
                </c:pt>
                <c:pt idx="3426">
                  <c:v>2.1078338599999999</c:v>
                </c:pt>
                <c:pt idx="3427">
                  <c:v>2.1068770899999998</c:v>
                </c:pt>
                <c:pt idx="3428">
                  <c:v>2.1058268500000001</c:v>
                </c:pt>
                <c:pt idx="3429">
                  <c:v>2.1047627900000001</c:v>
                </c:pt>
                <c:pt idx="3430">
                  <c:v>2.1039440599999999</c:v>
                </c:pt>
                <c:pt idx="3431">
                  <c:v>2.1028893000000002</c:v>
                </c:pt>
                <c:pt idx="3432">
                  <c:v>2.10192347</c:v>
                </c:pt>
                <c:pt idx="3433">
                  <c:v>2.1009533399999998</c:v>
                </c:pt>
                <c:pt idx="3434">
                  <c:v>2.0998227599999999</c:v>
                </c:pt>
                <c:pt idx="3435">
                  <c:v>2.0989460900000001</c:v>
                </c:pt>
                <c:pt idx="3436">
                  <c:v>2.0979135000000002</c:v>
                </c:pt>
                <c:pt idx="3437">
                  <c:v>2.09705019</c:v>
                </c:pt>
                <c:pt idx="3438">
                  <c:v>2.0958840799999998</c:v>
                </c:pt>
                <c:pt idx="3439">
                  <c:v>2.0948743799999998</c:v>
                </c:pt>
                <c:pt idx="3440">
                  <c:v>2.0941262200000001</c:v>
                </c:pt>
                <c:pt idx="3441">
                  <c:v>2.0929157699999998</c:v>
                </c:pt>
                <c:pt idx="3442">
                  <c:v>2.0919852300000001</c:v>
                </c:pt>
                <c:pt idx="3443">
                  <c:v>2.0911574399999999</c:v>
                </c:pt>
                <c:pt idx="3444">
                  <c:v>2.09022737</c:v>
                </c:pt>
                <c:pt idx="3445">
                  <c:v>2.08890128</c:v>
                </c:pt>
                <c:pt idx="3446">
                  <c:v>2.0880198499999998</c:v>
                </c:pt>
                <c:pt idx="3447">
                  <c:v>2.08708954</c:v>
                </c:pt>
                <c:pt idx="3448">
                  <c:v>2.08600378</c:v>
                </c:pt>
                <c:pt idx="3449">
                  <c:v>2.0849835900000002</c:v>
                </c:pt>
                <c:pt idx="3450">
                  <c:v>2.0841124099999999</c:v>
                </c:pt>
                <c:pt idx="3451">
                  <c:v>2.0829641799999998</c:v>
                </c:pt>
                <c:pt idx="3452">
                  <c:v>2.0820786999999998</c:v>
                </c:pt>
                <c:pt idx="3453">
                  <c:v>2.0809967500000002</c:v>
                </c:pt>
                <c:pt idx="3454">
                  <c:v>2.07994652</c:v>
                </c:pt>
                <c:pt idx="3455">
                  <c:v>2.0789673299999998</c:v>
                </c:pt>
                <c:pt idx="3456">
                  <c:v>2.0780193800000002</c:v>
                </c:pt>
                <c:pt idx="3457">
                  <c:v>2.0771336599999999</c:v>
                </c:pt>
                <c:pt idx="3458">
                  <c:v>2.0760428900000001</c:v>
                </c:pt>
                <c:pt idx="3459">
                  <c:v>2.0751619300000002</c:v>
                </c:pt>
                <c:pt idx="3460">
                  <c:v>2.0738983200000001</c:v>
                </c:pt>
                <c:pt idx="3461">
                  <c:v>2.07299948</c:v>
                </c:pt>
                <c:pt idx="3462">
                  <c:v>2.0720603500000001</c:v>
                </c:pt>
                <c:pt idx="3463">
                  <c:v>2.0709521799999999</c:v>
                </c:pt>
                <c:pt idx="3464">
                  <c:v>2.0700128100000001</c:v>
                </c:pt>
                <c:pt idx="3465">
                  <c:v>2.0689358699999998</c:v>
                </c:pt>
                <c:pt idx="3466">
                  <c:v>2.0679876799999999</c:v>
                </c:pt>
                <c:pt idx="3467">
                  <c:v>2.0669241</c:v>
                </c:pt>
                <c:pt idx="3468">
                  <c:v>2.0661189599999998</c:v>
                </c:pt>
                <c:pt idx="3469">
                  <c:v>2.0650193699999999</c:v>
                </c:pt>
                <c:pt idx="3470">
                  <c:v>2.06394696</c:v>
                </c:pt>
                <c:pt idx="3471">
                  <c:v>2.0629455999999999</c:v>
                </c:pt>
                <c:pt idx="3472">
                  <c:v>2.0618996599999999</c:v>
                </c:pt>
                <c:pt idx="3473">
                  <c:v>2.0610318200000002</c:v>
                </c:pt>
                <c:pt idx="3474">
                  <c:v>2.0599725200000001</c:v>
                </c:pt>
                <c:pt idx="3475">
                  <c:v>2.05897117</c:v>
                </c:pt>
                <c:pt idx="3476">
                  <c:v>2.0580587399999999</c:v>
                </c:pt>
                <c:pt idx="3477">
                  <c:v>2.05706167</c:v>
                </c:pt>
                <c:pt idx="3478">
                  <c:v>2.0559163100000002</c:v>
                </c:pt>
                <c:pt idx="3479">
                  <c:v>2.0550456000000001</c:v>
                </c:pt>
                <c:pt idx="3480">
                  <c:v>2.0541646500000001</c:v>
                </c:pt>
                <c:pt idx="3481">
                  <c:v>2.05303836</c:v>
                </c:pt>
                <c:pt idx="3482">
                  <c:v>2.0520904099999999</c:v>
                </c:pt>
                <c:pt idx="3483">
                  <c:v>2.0511071699999999</c:v>
                </c:pt>
                <c:pt idx="3484">
                  <c:v>2.0500967499999998</c:v>
                </c:pt>
                <c:pt idx="3485">
                  <c:v>2.0489530600000001</c:v>
                </c:pt>
                <c:pt idx="3486">
                  <c:v>2.0481028600000002</c:v>
                </c:pt>
                <c:pt idx="3487">
                  <c:v>2.0471134200000001</c:v>
                </c:pt>
                <c:pt idx="3488">
                  <c:v>2.0459220400000002</c:v>
                </c:pt>
                <c:pt idx="3489">
                  <c:v>2.04508972</c:v>
                </c:pt>
                <c:pt idx="3490">
                  <c:v>2.0438792700000001</c:v>
                </c:pt>
                <c:pt idx="3491">
                  <c:v>2.0429489599999999</c:v>
                </c:pt>
                <c:pt idx="3492">
                  <c:v>2.04200983</c:v>
                </c:pt>
                <c:pt idx="3493">
                  <c:v>2.0410263500000001</c:v>
                </c:pt>
                <c:pt idx="3494">
                  <c:v>2.0399048299999998</c:v>
                </c:pt>
                <c:pt idx="3495">
                  <c:v>2.0389792899999999</c:v>
                </c:pt>
                <c:pt idx="3496">
                  <c:v>2.03789759</c:v>
                </c:pt>
                <c:pt idx="3497">
                  <c:v>2.0369772899999998</c:v>
                </c:pt>
                <c:pt idx="3498">
                  <c:v>2.0360500799999999</c:v>
                </c:pt>
                <c:pt idx="3499">
                  <c:v>2.0350489600000001</c:v>
                </c:pt>
                <c:pt idx="3500">
                  <c:v>2.0338921499999998</c:v>
                </c:pt>
                <c:pt idx="3501">
                  <c:v>2.0329752000000001</c:v>
                </c:pt>
                <c:pt idx="3502">
                  <c:v>2.0319383100000001</c:v>
                </c:pt>
                <c:pt idx="3503">
                  <c:v>2.0310525899999998</c:v>
                </c:pt>
                <c:pt idx="3504">
                  <c:v>2.0299577700000002</c:v>
                </c:pt>
                <c:pt idx="3505">
                  <c:v>2.0289387699999999</c:v>
                </c:pt>
                <c:pt idx="3506">
                  <c:v>2.0278260700000001</c:v>
                </c:pt>
                <c:pt idx="3507">
                  <c:v>2.0270152100000001</c:v>
                </c:pt>
                <c:pt idx="3508">
                  <c:v>2.02610826</c:v>
                </c:pt>
                <c:pt idx="3509">
                  <c:v>2.0249817399999999</c:v>
                </c:pt>
                <c:pt idx="3510">
                  <c:v>2.0239715600000001</c:v>
                </c:pt>
                <c:pt idx="3511">
                  <c:v>2.0228812700000001</c:v>
                </c:pt>
                <c:pt idx="3512">
                  <c:v>2.02197337</c:v>
                </c:pt>
                <c:pt idx="3513">
                  <c:v>2.0208697299999998</c:v>
                </c:pt>
                <c:pt idx="3514">
                  <c:v>2.0199217799999998</c:v>
                </c:pt>
                <c:pt idx="3515">
                  <c:v>2.0190672900000002</c:v>
                </c:pt>
                <c:pt idx="3516">
                  <c:v>2.0180296900000001</c:v>
                </c:pt>
                <c:pt idx="3517">
                  <c:v>2.0169537100000001</c:v>
                </c:pt>
                <c:pt idx="3518">
                  <c:v>2.0159430500000002</c:v>
                </c:pt>
                <c:pt idx="3519">
                  <c:v>2.01497269</c:v>
                </c:pt>
                <c:pt idx="3520">
                  <c:v>2.0140514399999998</c:v>
                </c:pt>
                <c:pt idx="3521">
                  <c:v>2.0130856000000001</c:v>
                </c:pt>
                <c:pt idx="3522">
                  <c:v>2.01203537</c:v>
                </c:pt>
                <c:pt idx="3523">
                  <c:v>2.0109980099999998</c:v>
                </c:pt>
                <c:pt idx="3524">
                  <c:v>2.0100235899999999</c:v>
                </c:pt>
                <c:pt idx="3525">
                  <c:v>2.0089333100000002</c:v>
                </c:pt>
                <c:pt idx="3526">
                  <c:v>2.0080430499999999</c:v>
                </c:pt>
                <c:pt idx="3527">
                  <c:v>2.0070238100000002</c:v>
                </c:pt>
                <c:pt idx="3528">
                  <c:v>2.0059425800000001</c:v>
                </c:pt>
                <c:pt idx="3529">
                  <c:v>2.0050435100000001</c:v>
                </c:pt>
                <c:pt idx="3530">
                  <c:v>2.0038242300000002</c:v>
                </c:pt>
                <c:pt idx="3531">
                  <c:v>2.0028672200000002</c:v>
                </c:pt>
                <c:pt idx="3532">
                  <c:v>2.0019946100000001</c:v>
                </c:pt>
                <c:pt idx="3533">
                  <c:v>2.0010156600000002</c:v>
                </c:pt>
                <c:pt idx="3534">
                  <c:v>1.9999388499999999</c:v>
                </c:pt>
                <c:pt idx="3535">
                  <c:v>1.99889278</c:v>
                </c:pt>
                <c:pt idx="3536">
                  <c:v>1.99796712</c:v>
                </c:pt>
                <c:pt idx="3537">
                  <c:v>1.99688566</c:v>
                </c:pt>
                <c:pt idx="3538">
                  <c:v>1.9959465300000001</c:v>
                </c:pt>
                <c:pt idx="3539">
                  <c:v>1.99486053</c:v>
                </c:pt>
                <c:pt idx="3540">
                  <c:v>1.99398816</c:v>
                </c:pt>
                <c:pt idx="3541">
                  <c:v>1.99299574</c:v>
                </c:pt>
                <c:pt idx="3542">
                  <c:v>1.99199438</c:v>
                </c:pt>
                <c:pt idx="3543">
                  <c:v>1.99095738</c:v>
                </c:pt>
                <c:pt idx="3544">
                  <c:v>1.98989832</c:v>
                </c:pt>
                <c:pt idx="3545">
                  <c:v>1.98897696</c:v>
                </c:pt>
                <c:pt idx="3546">
                  <c:v>1.9879881100000001</c:v>
                </c:pt>
                <c:pt idx="3547">
                  <c:v>1.9869965300000001</c:v>
                </c:pt>
                <c:pt idx="3548">
                  <c:v>1.98593712</c:v>
                </c:pt>
                <c:pt idx="3549">
                  <c:v>1.98494017</c:v>
                </c:pt>
                <c:pt idx="3550">
                  <c:v>1.9840277399999999</c:v>
                </c:pt>
                <c:pt idx="3551">
                  <c:v>1.9830753800000001</c:v>
                </c:pt>
                <c:pt idx="3552">
                  <c:v>1.9818517</c:v>
                </c:pt>
                <c:pt idx="3553">
                  <c:v>1.9810458399999999</c:v>
                </c:pt>
                <c:pt idx="3554">
                  <c:v>1.97993767</c:v>
                </c:pt>
                <c:pt idx="3555">
                  <c:v>1.9788695599999999</c:v>
                </c:pt>
                <c:pt idx="3556">
                  <c:v>1.9778813099999999</c:v>
                </c:pt>
                <c:pt idx="3557">
                  <c:v>1.9769603</c:v>
                </c:pt>
                <c:pt idx="3558">
                  <c:v>1.97594118</c:v>
                </c:pt>
                <c:pt idx="3559">
                  <c:v>1.9749752300000001</c:v>
                </c:pt>
                <c:pt idx="3560">
                  <c:v>1.9739964000000001</c:v>
                </c:pt>
                <c:pt idx="3561">
                  <c:v>1.9729013399999999</c:v>
                </c:pt>
                <c:pt idx="3562">
                  <c:v>1.97198904</c:v>
                </c:pt>
                <c:pt idx="3563">
                  <c:v>1.9709700299999999</c:v>
                </c:pt>
                <c:pt idx="3564">
                  <c:v>1.97011983</c:v>
                </c:pt>
                <c:pt idx="3565">
                  <c:v>1.9691226500000001</c:v>
                </c:pt>
                <c:pt idx="3566">
                  <c:v>1.9679391399999999</c:v>
                </c:pt>
                <c:pt idx="3567">
                  <c:v>1.9670624699999999</c:v>
                </c:pt>
                <c:pt idx="3568">
                  <c:v>1.9658827800000001</c:v>
                </c:pt>
                <c:pt idx="3569">
                  <c:v>1.96483684</c:v>
                </c:pt>
                <c:pt idx="3570">
                  <c:v>1.96403587</c:v>
                </c:pt>
                <c:pt idx="3571">
                  <c:v>1.96298993</c:v>
                </c:pt>
                <c:pt idx="3572">
                  <c:v>1.9617659999999999</c:v>
                </c:pt>
                <c:pt idx="3573">
                  <c:v>1.96097839</c:v>
                </c:pt>
                <c:pt idx="3574">
                  <c:v>1.95996368</c:v>
                </c:pt>
                <c:pt idx="3575">
                  <c:v>1.95902026</c:v>
                </c:pt>
                <c:pt idx="3576">
                  <c:v>1.95804095</c:v>
                </c:pt>
                <c:pt idx="3577">
                  <c:v>1.9569415999999999</c:v>
                </c:pt>
                <c:pt idx="3578">
                  <c:v>1.95593584</c:v>
                </c:pt>
                <c:pt idx="3579">
                  <c:v>1.95484543</c:v>
                </c:pt>
                <c:pt idx="3580">
                  <c:v>1.95391095</c:v>
                </c:pt>
                <c:pt idx="3581">
                  <c:v>1.9529984</c:v>
                </c:pt>
                <c:pt idx="3582">
                  <c:v>1.9518770000000001</c:v>
                </c:pt>
                <c:pt idx="3583">
                  <c:v>1.9509424</c:v>
                </c:pt>
                <c:pt idx="3584">
                  <c:v>1.95002973</c:v>
                </c:pt>
                <c:pt idx="3585">
                  <c:v>1.94888628</c:v>
                </c:pt>
                <c:pt idx="3586">
                  <c:v>1.9479291400000001</c:v>
                </c:pt>
                <c:pt idx="3587">
                  <c:v>1.9468344399999999</c:v>
                </c:pt>
                <c:pt idx="3588">
                  <c:v>1.94592202</c:v>
                </c:pt>
                <c:pt idx="3589">
                  <c:v>1.9448850200000001</c:v>
                </c:pt>
                <c:pt idx="3590">
                  <c:v>1.9439727099999999</c:v>
                </c:pt>
                <c:pt idx="3591">
                  <c:v>1.94293118</c:v>
                </c:pt>
                <c:pt idx="3592">
                  <c:v>1.94188523</c:v>
                </c:pt>
                <c:pt idx="3593">
                  <c:v>1.94087958</c:v>
                </c:pt>
                <c:pt idx="3594">
                  <c:v>1.9400161499999999</c:v>
                </c:pt>
                <c:pt idx="3595">
                  <c:v>1.93897951</c:v>
                </c:pt>
                <c:pt idx="3596">
                  <c:v>1.9379066199999999</c:v>
                </c:pt>
                <c:pt idx="3597">
                  <c:v>1.93688726</c:v>
                </c:pt>
                <c:pt idx="3598">
                  <c:v>1.93603277</c:v>
                </c:pt>
                <c:pt idx="3599">
                  <c:v>1.93485343</c:v>
                </c:pt>
                <c:pt idx="3600">
                  <c:v>1.9339633000000001</c:v>
                </c:pt>
                <c:pt idx="3601">
                  <c:v>1.9328818299999999</c:v>
                </c:pt>
                <c:pt idx="3602">
                  <c:v>1.93206751</c:v>
                </c:pt>
                <c:pt idx="3603">
                  <c:v>1.9309545800000001</c:v>
                </c:pt>
                <c:pt idx="3604">
                  <c:v>1.92989981</c:v>
                </c:pt>
                <c:pt idx="3605">
                  <c:v>1.9290808399999999</c:v>
                </c:pt>
                <c:pt idx="3606">
                  <c:v>1.9279506200000001</c:v>
                </c:pt>
                <c:pt idx="3607">
                  <c:v>1.9269134999999999</c:v>
                </c:pt>
                <c:pt idx="3608">
                  <c:v>1.9260100099999999</c:v>
                </c:pt>
                <c:pt idx="3609">
                  <c:v>1.9249596600000001</c:v>
                </c:pt>
                <c:pt idx="3610">
                  <c:v>1.9240030100000001</c:v>
                </c:pt>
                <c:pt idx="3611">
                  <c:v>1.9230995200000001</c:v>
                </c:pt>
                <c:pt idx="3612">
                  <c:v>1.9221513299999999</c:v>
                </c:pt>
                <c:pt idx="3613">
                  <c:v>1.92090988</c:v>
                </c:pt>
                <c:pt idx="3614">
                  <c:v>1.9199934000000001</c:v>
                </c:pt>
                <c:pt idx="3615">
                  <c:v>1.9189471</c:v>
                </c:pt>
                <c:pt idx="3616">
                  <c:v>1.91798556</c:v>
                </c:pt>
                <c:pt idx="3617">
                  <c:v>1.91709566</c:v>
                </c:pt>
                <c:pt idx="3618">
                  <c:v>1.9159830799999999</c:v>
                </c:pt>
                <c:pt idx="3619">
                  <c:v>1.91474152</c:v>
                </c:pt>
                <c:pt idx="3620">
                  <c:v>1.9140468799999999</c:v>
                </c:pt>
                <c:pt idx="3621">
                  <c:v>1.91293895</c:v>
                </c:pt>
                <c:pt idx="3622">
                  <c:v>1.91194201</c:v>
                </c:pt>
                <c:pt idx="3623">
                  <c:v>1.9110295799999999</c:v>
                </c:pt>
                <c:pt idx="3624">
                  <c:v>1.9100952099999999</c:v>
                </c:pt>
                <c:pt idx="3625">
                  <c:v>1.9089332800000001</c:v>
                </c:pt>
                <c:pt idx="3626">
                  <c:v>1.9080609100000001</c:v>
                </c:pt>
                <c:pt idx="3627">
                  <c:v>1.90692616</c:v>
                </c:pt>
                <c:pt idx="3628">
                  <c:v>1.9060403100000001</c:v>
                </c:pt>
                <c:pt idx="3629">
                  <c:v>1.9048744399999999</c:v>
                </c:pt>
                <c:pt idx="3630">
                  <c:v>1.90398431</c:v>
                </c:pt>
                <c:pt idx="3631">
                  <c:v>1.9030053600000001</c:v>
                </c:pt>
                <c:pt idx="3632">
                  <c:v>1.90187013</c:v>
                </c:pt>
                <c:pt idx="3633">
                  <c:v>1.90105999</c:v>
                </c:pt>
                <c:pt idx="3634">
                  <c:v>1.8999394199999999</c:v>
                </c:pt>
                <c:pt idx="3635">
                  <c:v>1.8988971699999999</c:v>
                </c:pt>
                <c:pt idx="3636">
                  <c:v>1.8978914</c:v>
                </c:pt>
                <c:pt idx="3637">
                  <c:v>1.89689445</c:v>
                </c:pt>
                <c:pt idx="3638">
                  <c:v>1.89598668</c:v>
                </c:pt>
                <c:pt idx="3639">
                  <c:v>1.8948651599999999</c:v>
                </c:pt>
                <c:pt idx="3640">
                  <c:v>1.8939127899999999</c:v>
                </c:pt>
                <c:pt idx="3641">
                  <c:v>1.89295137</c:v>
                </c:pt>
                <c:pt idx="3642">
                  <c:v>1.89206553</c:v>
                </c:pt>
                <c:pt idx="3643">
                  <c:v>1.8908864299999999</c:v>
                </c:pt>
                <c:pt idx="3644">
                  <c:v>1.89012063</c:v>
                </c:pt>
                <c:pt idx="3645">
                  <c:v>1.8890793299999999</c:v>
                </c:pt>
                <c:pt idx="3646">
                  <c:v>1.8879532800000001</c:v>
                </c:pt>
                <c:pt idx="3647">
                  <c:v>1.88704085</c:v>
                </c:pt>
                <c:pt idx="3648">
                  <c:v>1.88598168</c:v>
                </c:pt>
                <c:pt idx="3649">
                  <c:v>1.8850249100000001</c:v>
                </c:pt>
                <c:pt idx="3650">
                  <c:v>1.8840813599999999</c:v>
                </c:pt>
                <c:pt idx="3651">
                  <c:v>1.88299978</c:v>
                </c:pt>
                <c:pt idx="3652">
                  <c:v>1.8820207099999999</c:v>
                </c:pt>
                <c:pt idx="3653">
                  <c:v>1.88105524</c:v>
                </c:pt>
                <c:pt idx="3654">
                  <c:v>1.8801424499999999</c:v>
                </c:pt>
                <c:pt idx="3655">
                  <c:v>1.8790742199999999</c:v>
                </c:pt>
                <c:pt idx="3656">
                  <c:v>1.8779439899999999</c:v>
                </c:pt>
                <c:pt idx="3657">
                  <c:v>1.87692499</c:v>
                </c:pt>
                <c:pt idx="3658">
                  <c:v>1.8760434399999999</c:v>
                </c:pt>
                <c:pt idx="3659">
                  <c:v>1.87482393</c:v>
                </c:pt>
                <c:pt idx="3660">
                  <c:v>1.8740584899999999</c:v>
                </c:pt>
                <c:pt idx="3661">
                  <c:v>1.8729814300000001</c:v>
                </c:pt>
                <c:pt idx="3662">
                  <c:v>1.87198007</c:v>
                </c:pt>
                <c:pt idx="3663">
                  <c:v>1.8711438199999999</c:v>
                </c:pt>
                <c:pt idx="3664">
                  <c:v>1.8700263500000001</c:v>
                </c:pt>
                <c:pt idx="3665">
                  <c:v>1.86897588</c:v>
                </c:pt>
                <c:pt idx="3666">
                  <c:v>1.86799252</c:v>
                </c:pt>
                <c:pt idx="3667">
                  <c:v>1.8670578</c:v>
                </c:pt>
                <c:pt idx="3668">
                  <c:v>1.8659097</c:v>
                </c:pt>
                <c:pt idx="3669">
                  <c:v>1.86490822</c:v>
                </c:pt>
                <c:pt idx="3670">
                  <c:v>1.8639111500000001</c:v>
                </c:pt>
                <c:pt idx="3671">
                  <c:v>1.86303449</c:v>
                </c:pt>
                <c:pt idx="3672">
                  <c:v>1.86177492</c:v>
                </c:pt>
                <c:pt idx="3673">
                  <c:v>1.8610026799999999</c:v>
                </c:pt>
                <c:pt idx="3674">
                  <c:v>1.8599282500000001</c:v>
                </c:pt>
                <c:pt idx="3675">
                  <c:v>1.8589843500000001</c:v>
                </c:pt>
                <c:pt idx="3676">
                  <c:v>1.8580498700000001</c:v>
                </c:pt>
                <c:pt idx="3677">
                  <c:v>1.85688388</c:v>
                </c:pt>
                <c:pt idx="3678">
                  <c:v>1.8559892200000001</c:v>
                </c:pt>
                <c:pt idx="3679">
                  <c:v>1.85502791</c:v>
                </c:pt>
                <c:pt idx="3680">
                  <c:v>1.85393298</c:v>
                </c:pt>
                <c:pt idx="3681">
                  <c:v>1.8530563099999999</c:v>
                </c:pt>
                <c:pt idx="3682">
                  <c:v>1.85192168</c:v>
                </c:pt>
                <c:pt idx="3683">
                  <c:v>1.85102224</c:v>
                </c:pt>
                <c:pt idx="3684">
                  <c:v>1.8498876099999999</c:v>
                </c:pt>
                <c:pt idx="3685">
                  <c:v>1.84890413</c:v>
                </c:pt>
                <c:pt idx="3686">
                  <c:v>1.8480271100000001</c:v>
                </c:pt>
                <c:pt idx="3687">
                  <c:v>1.84695458</c:v>
                </c:pt>
                <c:pt idx="3688">
                  <c:v>1.84593999</c:v>
                </c:pt>
                <c:pt idx="3689">
                  <c:v>1.8451386700000001</c:v>
                </c:pt>
                <c:pt idx="3690">
                  <c:v>1.84387016</c:v>
                </c:pt>
                <c:pt idx="3691">
                  <c:v>1.8431048400000001</c:v>
                </c:pt>
                <c:pt idx="3692">
                  <c:v>1.84196198</c:v>
                </c:pt>
                <c:pt idx="3693">
                  <c:v>1.8409284400000001</c:v>
                </c:pt>
                <c:pt idx="3694">
                  <c:v>1.83994079</c:v>
                </c:pt>
                <c:pt idx="3695">
                  <c:v>1.8388633700000001</c:v>
                </c:pt>
                <c:pt idx="3696">
                  <c:v>1.8379909999999999</c:v>
                </c:pt>
                <c:pt idx="3697">
                  <c:v>1.83703423</c:v>
                </c:pt>
                <c:pt idx="3698">
                  <c:v>1.8358370100000001</c:v>
                </c:pt>
                <c:pt idx="3699">
                  <c:v>1.83492923</c:v>
                </c:pt>
                <c:pt idx="3700">
                  <c:v>1.8339812799999999</c:v>
                </c:pt>
                <c:pt idx="3701">
                  <c:v>1.83293521</c:v>
                </c:pt>
                <c:pt idx="3702">
                  <c:v>1.8319828499999999</c:v>
                </c:pt>
                <c:pt idx="3703">
                  <c:v>1.83085239</c:v>
                </c:pt>
                <c:pt idx="3704">
                  <c:v>1.8300335400000001</c:v>
                </c:pt>
                <c:pt idx="3705">
                  <c:v>1.8288853199999999</c:v>
                </c:pt>
                <c:pt idx="3706">
                  <c:v>1.8281017500000001</c:v>
                </c:pt>
                <c:pt idx="3707">
                  <c:v>1.8269891700000001</c:v>
                </c:pt>
                <c:pt idx="3708">
                  <c:v>1.82609475</c:v>
                </c:pt>
                <c:pt idx="3709">
                  <c:v>1.8248617600000001</c:v>
                </c:pt>
                <c:pt idx="3710">
                  <c:v>1.8238517000000001</c:v>
                </c:pt>
                <c:pt idx="3711">
                  <c:v>1.82299554</c:v>
                </c:pt>
                <c:pt idx="3712">
                  <c:v>1.8219600899999999</c:v>
                </c:pt>
                <c:pt idx="3713">
                  <c:v>1.82088315</c:v>
                </c:pt>
                <c:pt idx="3714">
                  <c:v>1.81995296</c:v>
                </c:pt>
                <c:pt idx="3715">
                  <c:v>1.8189113100000001</c:v>
                </c:pt>
                <c:pt idx="3716">
                  <c:v>1.81771433</c:v>
                </c:pt>
                <c:pt idx="3717">
                  <c:v>1.8169533</c:v>
                </c:pt>
                <c:pt idx="3718">
                  <c:v>1.8158853100000001</c:v>
                </c:pt>
                <c:pt idx="3719">
                  <c:v>1.8150974499999999</c:v>
                </c:pt>
                <c:pt idx="3720">
                  <c:v>1.81394005</c:v>
                </c:pt>
                <c:pt idx="3721">
                  <c:v>1.8129166400000001</c:v>
                </c:pt>
                <c:pt idx="3722">
                  <c:v>1.8119329200000001</c:v>
                </c:pt>
                <c:pt idx="3723">
                  <c:v>1.8109895</c:v>
                </c:pt>
                <c:pt idx="3724">
                  <c:v>1.8099614399999999</c:v>
                </c:pt>
                <c:pt idx="3725">
                  <c:v>1.8088619699999999</c:v>
                </c:pt>
                <c:pt idx="3726">
                  <c:v>1.8079854200000001</c:v>
                </c:pt>
                <c:pt idx="3727">
                  <c:v>1.80695271</c:v>
                </c:pt>
                <c:pt idx="3728">
                  <c:v>1.80591583</c:v>
                </c:pt>
                <c:pt idx="3729">
                  <c:v>1.80496788</c:v>
                </c:pt>
                <c:pt idx="3730">
                  <c:v>1.8040822700000001</c:v>
                </c:pt>
                <c:pt idx="3731">
                  <c:v>1.80295622</c:v>
                </c:pt>
                <c:pt idx="3732">
                  <c:v>1.8019815699999999</c:v>
                </c:pt>
                <c:pt idx="3733">
                  <c:v>1.80101132</c:v>
                </c:pt>
                <c:pt idx="3734">
                  <c:v>1.8000856599999999</c:v>
                </c:pt>
                <c:pt idx="3735">
                  <c:v>1.7989640200000001</c:v>
                </c:pt>
                <c:pt idx="3736">
                  <c:v>1.7979179599999999</c:v>
                </c:pt>
                <c:pt idx="3737">
                  <c:v>1.79698348</c:v>
                </c:pt>
                <c:pt idx="3738">
                  <c:v>1.7959284799999999</c:v>
                </c:pt>
                <c:pt idx="3739">
                  <c:v>1.79497635</c:v>
                </c:pt>
                <c:pt idx="3740">
                  <c:v>1.79380059</c:v>
                </c:pt>
                <c:pt idx="3741">
                  <c:v>1.79287112</c:v>
                </c:pt>
                <c:pt idx="3742">
                  <c:v>1.7919943300000001</c:v>
                </c:pt>
                <c:pt idx="3743">
                  <c:v>1.7908507600000001</c:v>
                </c:pt>
                <c:pt idx="3744">
                  <c:v>1.7899471499999999</c:v>
                </c:pt>
                <c:pt idx="3745">
                  <c:v>1.7889013300000001</c:v>
                </c:pt>
                <c:pt idx="3746">
                  <c:v>1.7878953200000001</c:v>
                </c:pt>
                <c:pt idx="3747">
                  <c:v>1.78696966</c:v>
                </c:pt>
                <c:pt idx="3748">
                  <c:v>1.78595948</c:v>
                </c:pt>
                <c:pt idx="3749">
                  <c:v>1.7848780200000001</c:v>
                </c:pt>
                <c:pt idx="3750">
                  <c:v>1.7838983500000001</c:v>
                </c:pt>
                <c:pt idx="3751">
                  <c:v>1.78287065</c:v>
                </c:pt>
                <c:pt idx="3752">
                  <c:v>1.7819228199999999</c:v>
                </c:pt>
                <c:pt idx="3753">
                  <c:v>1.7809169300000001</c:v>
                </c:pt>
                <c:pt idx="3754">
                  <c:v>1.77990234</c:v>
                </c:pt>
                <c:pt idx="3755">
                  <c:v>1.7789320900000001</c:v>
                </c:pt>
                <c:pt idx="3756">
                  <c:v>1.77798831</c:v>
                </c:pt>
                <c:pt idx="3757">
                  <c:v>1.7767556900000001</c:v>
                </c:pt>
                <c:pt idx="3758">
                  <c:v>1.7759411300000001</c:v>
                </c:pt>
                <c:pt idx="3759">
                  <c:v>1.7749576600000001</c:v>
                </c:pt>
                <c:pt idx="3760">
                  <c:v>1.7739834800000001</c:v>
                </c:pt>
                <c:pt idx="3761">
                  <c:v>1.77287924</c:v>
                </c:pt>
                <c:pt idx="3762">
                  <c:v>1.7720024599999999</c:v>
                </c:pt>
                <c:pt idx="3763">
                  <c:v>1.77101004</c:v>
                </c:pt>
                <c:pt idx="3764">
                  <c:v>1.7699640999999999</c:v>
                </c:pt>
                <c:pt idx="3765">
                  <c:v>1.7690606099999999</c:v>
                </c:pt>
                <c:pt idx="3766">
                  <c:v>1.76789916</c:v>
                </c:pt>
                <c:pt idx="3767">
                  <c:v>1.7669867299999999</c:v>
                </c:pt>
                <c:pt idx="3768">
                  <c:v>1.7658829700000001</c:v>
                </c:pt>
                <c:pt idx="3769">
                  <c:v>1.7649651799999999</c:v>
                </c:pt>
                <c:pt idx="3770">
                  <c:v>1.76382661</c:v>
                </c:pt>
                <c:pt idx="3771">
                  <c:v>1.7628787800000001</c:v>
                </c:pt>
                <c:pt idx="3772">
                  <c:v>1.76188207</c:v>
                </c:pt>
                <c:pt idx="3773">
                  <c:v>1.7608892899999999</c:v>
                </c:pt>
                <c:pt idx="3774">
                  <c:v>1.7599636299999999</c:v>
                </c:pt>
                <c:pt idx="3775">
                  <c:v>1.7589933900000001</c:v>
                </c:pt>
                <c:pt idx="3776">
                  <c:v>1.75800073</c:v>
                </c:pt>
                <c:pt idx="3777">
                  <c:v>1.75687039</c:v>
                </c:pt>
                <c:pt idx="3778">
                  <c:v>1.7559671400000001</c:v>
                </c:pt>
                <c:pt idx="3779">
                  <c:v>1.7547785</c:v>
                </c:pt>
                <c:pt idx="3780">
                  <c:v>1.7539376</c:v>
                </c:pt>
                <c:pt idx="3781">
                  <c:v>1.75289166</c:v>
                </c:pt>
                <c:pt idx="3782">
                  <c:v>1.7517969600000001</c:v>
                </c:pt>
                <c:pt idx="3783">
                  <c:v>1.7509557</c:v>
                </c:pt>
                <c:pt idx="3784">
                  <c:v>1.74999452</c:v>
                </c:pt>
                <c:pt idx="3785">
                  <c:v>1.7489840999999999</c:v>
                </c:pt>
                <c:pt idx="3786">
                  <c:v>1.74802279</c:v>
                </c:pt>
                <c:pt idx="3787">
                  <c:v>1.74688339</c:v>
                </c:pt>
                <c:pt idx="3788">
                  <c:v>1.74586427</c:v>
                </c:pt>
                <c:pt idx="3789">
                  <c:v>1.7449959500000001</c:v>
                </c:pt>
                <c:pt idx="3790">
                  <c:v>1.7438658499999999</c:v>
                </c:pt>
                <c:pt idx="3791">
                  <c:v>1.7428644900000001</c:v>
                </c:pt>
                <c:pt idx="3792">
                  <c:v>1.7418853000000001</c:v>
                </c:pt>
                <c:pt idx="3793">
                  <c:v>1.7409684700000001</c:v>
                </c:pt>
                <c:pt idx="3794">
                  <c:v>1.73984253</c:v>
                </c:pt>
                <c:pt idx="3795">
                  <c:v>1.7390413300000001</c:v>
                </c:pt>
                <c:pt idx="3796">
                  <c:v>1.7378709299999999</c:v>
                </c:pt>
                <c:pt idx="3797">
                  <c:v>1.73695862</c:v>
                </c:pt>
                <c:pt idx="3798">
                  <c:v>1.73592174</c:v>
                </c:pt>
                <c:pt idx="3799">
                  <c:v>1.7349911899999999</c:v>
                </c:pt>
                <c:pt idx="3800">
                  <c:v>1.7339366700000001</c:v>
                </c:pt>
                <c:pt idx="3801">
                  <c:v>1.73293984</c:v>
                </c:pt>
                <c:pt idx="3802">
                  <c:v>1.7318183199999999</c:v>
                </c:pt>
                <c:pt idx="3803">
                  <c:v>1.7308925399999999</c:v>
                </c:pt>
                <c:pt idx="3804">
                  <c:v>1.72979748</c:v>
                </c:pt>
                <c:pt idx="3805">
                  <c:v>1.72894299</c:v>
                </c:pt>
                <c:pt idx="3806">
                  <c:v>1.72786617</c:v>
                </c:pt>
                <c:pt idx="3807">
                  <c:v>1.72706497</c:v>
                </c:pt>
                <c:pt idx="3808">
                  <c:v>1.7259390400000001</c:v>
                </c:pt>
                <c:pt idx="3809">
                  <c:v>1.72509336</c:v>
                </c:pt>
                <c:pt idx="3810">
                  <c:v>1.7239096199999999</c:v>
                </c:pt>
                <c:pt idx="3811">
                  <c:v>1.7230461800000001</c:v>
                </c:pt>
                <c:pt idx="3812">
                  <c:v>1.7218399</c:v>
                </c:pt>
                <c:pt idx="3813">
                  <c:v>1.7207987300000001</c:v>
                </c:pt>
                <c:pt idx="3814">
                  <c:v>1.7198996499999999</c:v>
                </c:pt>
                <c:pt idx="3815">
                  <c:v>1.71879578</c:v>
                </c:pt>
                <c:pt idx="3816">
                  <c:v>1.7179014699999999</c:v>
                </c:pt>
                <c:pt idx="3817">
                  <c:v>1.7169799800000001</c:v>
                </c:pt>
                <c:pt idx="3818">
                  <c:v>1.7159692</c:v>
                </c:pt>
                <c:pt idx="3819">
                  <c:v>1.71497715</c:v>
                </c:pt>
                <c:pt idx="3820">
                  <c:v>1.7139225</c:v>
                </c:pt>
                <c:pt idx="3821">
                  <c:v>1.7128187399999999</c:v>
                </c:pt>
                <c:pt idx="3822">
                  <c:v>1.7118529099999999</c:v>
                </c:pt>
                <c:pt idx="3823">
                  <c:v>1.7108737199999999</c:v>
                </c:pt>
                <c:pt idx="3824">
                  <c:v>1.7098767800000001</c:v>
                </c:pt>
                <c:pt idx="3825">
                  <c:v>1.70893776</c:v>
                </c:pt>
                <c:pt idx="3826">
                  <c:v>1.70781183</c:v>
                </c:pt>
                <c:pt idx="3827">
                  <c:v>1.70678353</c:v>
                </c:pt>
                <c:pt idx="3828">
                  <c:v>1.7058713400000001</c:v>
                </c:pt>
                <c:pt idx="3829">
                  <c:v>1.70487893</c:v>
                </c:pt>
                <c:pt idx="3830">
                  <c:v>1.7038686300000001</c:v>
                </c:pt>
                <c:pt idx="3831">
                  <c:v>1.70284474</c:v>
                </c:pt>
                <c:pt idx="3832">
                  <c:v>1.70191932</c:v>
                </c:pt>
                <c:pt idx="3833">
                  <c:v>1.70090914</c:v>
                </c:pt>
                <c:pt idx="3834">
                  <c:v>1.6997919100000001</c:v>
                </c:pt>
                <c:pt idx="3835">
                  <c:v>1.69893742</c:v>
                </c:pt>
                <c:pt idx="3836">
                  <c:v>1.6978646500000001</c:v>
                </c:pt>
                <c:pt idx="3837">
                  <c:v>1.6968454100000001</c:v>
                </c:pt>
                <c:pt idx="3838">
                  <c:v>1.6959739899999999</c:v>
                </c:pt>
                <c:pt idx="3839">
                  <c:v>1.6949588099999999</c:v>
                </c:pt>
                <c:pt idx="3840">
                  <c:v>1.69405067</c:v>
                </c:pt>
                <c:pt idx="3841">
                  <c:v>1.6928088699999999</c:v>
                </c:pt>
                <c:pt idx="3842">
                  <c:v>1.69187891</c:v>
                </c:pt>
                <c:pt idx="3843">
                  <c:v>1.69082391</c:v>
                </c:pt>
                <c:pt idx="3844">
                  <c:v>1.68987596</c:v>
                </c:pt>
                <c:pt idx="3845">
                  <c:v>1.68895924</c:v>
                </c:pt>
                <c:pt idx="3846">
                  <c:v>1.6878911299999999</c:v>
                </c:pt>
                <c:pt idx="3847">
                  <c:v>1.6869074100000001</c:v>
                </c:pt>
                <c:pt idx="3848">
                  <c:v>1.6859417000000001</c:v>
                </c:pt>
                <c:pt idx="3849">
                  <c:v>1.6848779899999999</c:v>
                </c:pt>
                <c:pt idx="3850">
                  <c:v>1.68396115</c:v>
                </c:pt>
                <c:pt idx="3851">
                  <c:v>1.6828573899999999</c:v>
                </c:pt>
                <c:pt idx="3852">
                  <c:v>1.68202078</c:v>
                </c:pt>
                <c:pt idx="3853">
                  <c:v>1.68085909</c:v>
                </c:pt>
                <c:pt idx="3854">
                  <c:v>1.6797688</c:v>
                </c:pt>
                <c:pt idx="3855">
                  <c:v>1.67890966</c:v>
                </c:pt>
                <c:pt idx="3856">
                  <c:v>1.67785954</c:v>
                </c:pt>
                <c:pt idx="3857">
                  <c:v>1.67704082</c:v>
                </c:pt>
                <c:pt idx="3858">
                  <c:v>1.6759278799999999</c:v>
                </c:pt>
                <c:pt idx="3859">
                  <c:v>1.67483735</c:v>
                </c:pt>
                <c:pt idx="3860">
                  <c:v>1.6738628099999999</c:v>
                </c:pt>
                <c:pt idx="3861">
                  <c:v>1.6729416800000001</c:v>
                </c:pt>
                <c:pt idx="3862">
                  <c:v>1.6718912100000001</c:v>
                </c:pt>
                <c:pt idx="3863">
                  <c:v>1.67088079</c:v>
                </c:pt>
                <c:pt idx="3864">
                  <c:v>1.67006195</c:v>
                </c:pt>
                <c:pt idx="3865">
                  <c:v>1.6688870200000001</c:v>
                </c:pt>
                <c:pt idx="3866">
                  <c:v>1.66793919</c:v>
                </c:pt>
                <c:pt idx="3867">
                  <c:v>1.66696954</c:v>
                </c:pt>
                <c:pt idx="3868">
                  <c:v>1.6660208700000001</c:v>
                </c:pt>
                <c:pt idx="3869">
                  <c:v>1.66504622</c:v>
                </c:pt>
                <c:pt idx="3870">
                  <c:v>1.6639957400000001</c:v>
                </c:pt>
                <c:pt idx="3871">
                  <c:v>1.66284776</c:v>
                </c:pt>
                <c:pt idx="3872">
                  <c:v>1.66201091</c:v>
                </c:pt>
                <c:pt idx="3873">
                  <c:v>1.6609294400000001</c:v>
                </c:pt>
                <c:pt idx="3874">
                  <c:v>1.66004372</c:v>
                </c:pt>
                <c:pt idx="3875">
                  <c:v>1.65896237</c:v>
                </c:pt>
                <c:pt idx="3876">
                  <c:v>1.6578809000000001</c:v>
                </c:pt>
                <c:pt idx="3877">
                  <c:v>1.6569554799999999</c:v>
                </c:pt>
                <c:pt idx="3878">
                  <c:v>1.6559137100000001</c:v>
                </c:pt>
                <c:pt idx="3879">
                  <c:v>1.65484118</c:v>
                </c:pt>
                <c:pt idx="3880">
                  <c:v>1.65377295</c:v>
                </c:pt>
                <c:pt idx="3881">
                  <c:v>1.65284729</c:v>
                </c:pt>
                <c:pt idx="3882">
                  <c:v>1.6517656999999999</c:v>
                </c:pt>
                <c:pt idx="3883">
                  <c:v>1.6508889200000001</c:v>
                </c:pt>
                <c:pt idx="3884">
                  <c:v>1.6498432199999999</c:v>
                </c:pt>
                <c:pt idx="3885">
                  <c:v>1.6488637900000001</c:v>
                </c:pt>
                <c:pt idx="3886">
                  <c:v>1.64783597</c:v>
                </c:pt>
                <c:pt idx="3887">
                  <c:v>1.64691889</c:v>
                </c:pt>
                <c:pt idx="3888">
                  <c:v>1.6460287600000001</c:v>
                </c:pt>
                <c:pt idx="3889">
                  <c:v>1.6448539499999999</c:v>
                </c:pt>
                <c:pt idx="3890">
                  <c:v>1.6438615299999999</c:v>
                </c:pt>
                <c:pt idx="3891">
                  <c:v>1.6429134599999999</c:v>
                </c:pt>
                <c:pt idx="3892">
                  <c:v>1.64182746</c:v>
                </c:pt>
                <c:pt idx="3893">
                  <c:v>1.64101326</c:v>
                </c:pt>
                <c:pt idx="3894">
                  <c:v>1.63992727</c:v>
                </c:pt>
                <c:pt idx="3895">
                  <c:v>1.63893044</c:v>
                </c:pt>
                <c:pt idx="3896">
                  <c:v>1.6378492099999999</c:v>
                </c:pt>
                <c:pt idx="3897">
                  <c:v>1.6369452499999999</c:v>
                </c:pt>
                <c:pt idx="3898">
                  <c:v>1.6358459000000001</c:v>
                </c:pt>
                <c:pt idx="3899">
                  <c:v>1.6348090200000001</c:v>
                </c:pt>
                <c:pt idx="3900">
                  <c:v>1.63402581</c:v>
                </c:pt>
                <c:pt idx="3901">
                  <c:v>1.6329087</c:v>
                </c:pt>
                <c:pt idx="3902">
                  <c:v>1.63183594</c:v>
                </c:pt>
                <c:pt idx="3903">
                  <c:v>1.6309057499999999</c:v>
                </c:pt>
                <c:pt idx="3904">
                  <c:v>1.62972641</c:v>
                </c:pt>
                <c:pt idx="3905">
                  <c:v>1.62876964</c:v>
                </c:pt>
                <c:pt idx="3906">
                  <c:v>1.62790167</c:v>
                </c:pt>
                <c:pt idx="3907">
                  <c:v>1.6269224900000001</c:v>
                </c:pt>
                <c:pt idx="3908">
                  <c:v>1.62592113</c:v>
                </c:pt>
                <c:pt idx="3909">
                  <c:v>1.6249064200000001</c:v>
                </c:pt>
                <c:pt idx="3910">
                  <c:v>1.6238249499999999</c:v>
                </c:pt>
                <c:pt idx="3911">
                  <c:v>1.6228414799999999</c:v>
                </c:pt>
                <c:pt idx="3912">
                  <c:v>1.62196457</c:v>
                </c:pt>
                <c:pt idx="3913">
                  <c:v>1.6208076499999999</c:v>
                </c:pt>
                <c:pt idx="3914">
                  <c:v>1.6198416899999999</c:v>
                </c:pt>
                <c:pt idx="3915">
                  <c:v>1.61879599</c:v>
                </c:pt>
                <c:pt idx="3916">
                  <c:v>1.6177859299999999</c:v>
                </c:pt>
                <c:pt idx="3917">
                  <c:v>1.61683333</c:v>
                </c:pt>
                <c:pt idx="3918">
                  <c:v>1.6159786</c:v>
                </c:pt>
                <c:pt idx="3919">
                  <c:v>1.61500394</c:v>
                </c:pt>
                <c:pt idx="3920">
                  <c:v>1.6138824199999999</c:v>
                </c:pt>
                <c:pt idx="3921">
                  <c:v>1.61287224</c:v>
                </c:pt>
                <c:pt idx="3922">
                  <c:v>1.61179519</c:v>
                </c:pt>
                <c:pt idx="3923">
                  <c:v>1.61080706</c:v>
                </c:pt>
                <c:pt idx="3924">
                  <c:v>1.6099081</c:v>
                </c:pt>
                <c:pt idx="3925">
                  <c:v>1.6089374999999999</c:v>
                </c:pt>
                <c:pt idx="3926">
                  <c:v>1.60785639</c:v>
                </c:pt>
                <c:pt idx="3927">
                  <c:v>1.60686839</c:v>
                </c:pt>
                <c:pt idx="3928">
                  <c:v>1.6059960099999999</c:v>
                </c:pt>
                <c:pt idx="3929">
                  <c:v>1.60500789</c:v>
                </c:pt>
                <c:pt idx="3930">
                  <c:v>1.6039131900000001</c:v>
                </c:pt>
                <c:pt idx="3931">
                  <c:v>1.60291183</c:v>
                </c:pt>
                <c:pt idx="3932">
                  <c:v>1.6019237</c:v>
                </c:pt>
                <c:pt idx="3933">
                  <c:v>1.6008865800000001</c:v>
                </c:pt>
                <c:pt idx="3934">
                  <c:v>1.59990323</c:v>
                </c:pt>
                <c:pt idx="3935">
                  <c:v>1.59895933</c:v>
                </c:pt>
                <c:pt idx="3936">
                  <c:v>1.5978204</c:v>
                </c:pt>
                <c:pt idx="3937">
                  <c:v>1.5969479099999999</c:v>
                </c:pt>
                <c:pt idx="3938">
                  <c:v>1.5959645499999999</c:v>
                </c:pt>
                <c:pt idx="3939">
                  <c:v>1.59494066</c:v>
                </c:pt>
                <c:pt idx="3940">
                  <c:v>1.5937969700000001</c:v>
                </c:pt>
                <c:pt idx="3941">
                  <c:v>1.5929247099999999</c:v>
                </c:pt>
                <c:pt idx="3942">
                  <c:v>1.59186983</c:v>
                </c:pt>
                <c:pt idx="3943">
                  <c:v>1.59082401</c:v>
                </c:pt>
                <c:pt idx="3944">
                  <c:v>1.58984923</c:v>
                </c:pt>
                <c:pt idx="3945">
                  <c:v>1.58899152</c:v>
                </c:pt>
                <c:pt idx="3946">
                  <c:v>1.5878554600000001</c:v>
                </c:pt>
                <c:pt idx="3947">
                  <c:v>1.5868139299999999</c:v>
                </c:pt>
                <c:pt idx="3948">
                  <c:v>1.58587492</c:v>
                </c:pt>
                <c:pt idx="3949">
                  <c:v>1.5848735599999999</c:v>
                </c:pt>
                <c:pt idx="3950">
                  <c:v>1.5840055900000001</c:v>
                </c:pt>
                <c:pt idx="3951">
                  <c:v>1.5827863200000001</c:v>
                </c:pt>
                <c:pt idx="3952">
                  <c:v>1.5818514800000001</c:v>
                </c:pt>
                <c:pt idx="3953">
                  <c:v>1.58078337</c:v>
                </c:pt>
                <c:pt idx="3954">
                  <c:v>1.5798709399999999</c:v>
                </c:pt>
                <c:pt idx="3955">
                  <c:v>1.57887936</c:v>
                </c:pt>
                <c:pt idx="3956">
                  <c:v>1.57789505</c:v>
                </c:pt>
                <c:pt idx="3957">
                  <c:v>1.5768847500000001</c:v>
                </c:pt>
                <c:pt idx="3958">
                  <c:v>1.5759412100000001</c:v>
                </c:pt>
                <c:pt idx="3959">
                  <c:v>1.5749088499999999</c:v>
                </c:pt>
                <c:pt idx="3960">
                  <c:v>1.57386279</c:v>
                </c:pt>
                <c:pt idx="3961">
                  <c:v>1.57271457</c:v>
                </c:pt>
                <c:pt idx="3962">
                  <c:v>1.57178891</c:v>
                </c:pt>
                <c:pt idx="3963">
                  <c:v>1.5708543100000001</c:v>
                </c:pt>
                <c:pt idx="3964">
                  <c:v>1.5699325799999999</c:v>
                </c:pt>
                <c:pt idx="3965">
                  <c:v>1.5688824699999999</c:v>
                </c:pt>
                <c:pt idx="3966">
                  <c:v>1.5678456999999999</c:v>
                </c:pt>
                <c:pt idx="3967">
                  <c:v>1.5668311100000001</c:v>
                </c:pt>
                <c:pt idx="3968">
                  <c:v>1.5658385800000001</c:v>
                </c:pt>
                <c:pt idx="3969">
                  <c:v>1.56494808</c:v>
                </c:pt>
                <c:pt idx="3970">
                  <c:v>1.5639290800000001</c:v>
                </c:pt>
                <c:pt idx="3971">
                  <c:v>1.5629321300000001</c:v>
                </c:pt>
                <c:pt idx="3972">
                  <c:v>1.56193995</c:v>
                </c:pt>
                <c:pt idx="3973">
                  <c:v>1.56095195</c:v>
                </c:pt>
                <c:pt idx="3974">
                  <c:v>1.55982172</c:v>
                </c:pt>
                <c:pt idx="3975">
                  <c:v>1.5590070499999999</c:v>
                </c:pt>
                <c:pt idx="3976">
                  <c:v>1.5579076999999999</c:v>
                </c:pt>
                <c:pt idx="3977">
                  <c:v>1.5568082299999999</c:v>
                </c:pt>
                <c:pt idx="3978">
                  <c:v>1.55585587</c:v>
                </c:pt>
                <c:pt idx="3979">
                  <c:v>1.55493474</c:v>
                </c:pt>
                <c:pt idx="3980">
                  <c:v>1.5537641</c:v>
                </c:pt>
                <c:pt idx="3981">
                  <c:v>1.55290949</c:v>
                </c:pt>
                <c:pt idx="3982">
                  <c:v>1.5517702099999999</c:v>
                </c:pt>
                <c:pt idx="3983">
                  <c:v>1.55091143</c:v>
                </c:pt>
                <c:pt idx="3984">
                  <c:v>1.54987001</c:v>
                </c:pt>
                <c:pt idx="3985">
                  <c:v>1.5488060699999999</c:v>
                </c:pt>
                <c:pt idx="3986">
                  <c:v>1.54778707</c:v>
                </c:pt>
                <c:pt idx="3987">
                  <c:v>1.54680336</c:v>
                </c:pt>
                <c:pt idx="3988">
                  <c:v>1.5459576799999999</c:v>
                </c:pt>
                <c:pt idx="3989">
                  <c:v>1.5450277299999999</c:v>
                </c:pt>
                <c:pt idx="3990">
                  <c:v>1.54395521</c:v>
                </c:pt>
                <c:pt idx="3991">
                  <c:v>1.5427443999999999</c:v>
                </c:pt>
                <c:pt idx="3992">
                  <c:v>1.54178774</c:v>
                </c:pt>
                <c:pt idx="3993">
                  <c:v>1.5406734900000001</c:v>
                </c:pt>
                <c:pt idx="3994">
                  <c:v>1.53992295</c:v>
                </c:pt>
                <c:pt idx="3995">
                  <c:v>1.5388591300000001</c:v>
                </c:pt>
                <c:pt idx="3996">
                  <c:v>1.5378844700000001</c:v>
                </c:pt>
                <c:pt idx="3997">
                  <c:v>1.5368384100000001</c:v>
                </c:pt>
                <c:pt idx="3998">
                  <c:v>1.5359171599999999</c:v>
                </c:pt>
                <c:pt idx="3999">
                  <c:v>1.53489363</c:v>
                </c:pt>
                <c:pt idx="4000">
                  <c:v>1.5339947899999999</c:v>
                </c:pt>
                <c:pt idx="4001">
                  <c:v>1.5328286900000001</c:v>
                </c:pt>
                <c:pt idx="4002">
                  <c:v>1.5318495000000001</c:v>
                </c:pt>
                <c:pt idx="4003">
                  <c:v>1.5308520800000001</c:v>
                </c:pt>
                <c:pt idx="4004">
                  <c:v>1.5298156700000001</c:v>
                </c:pt>
                <c:pt idx="4005">
                  <c:v>1.5288409000000001</c:v>
                </c:pt>
                <c:pt idx="4006">
                  <c:v>1.5276972099999999</c:v>
                </c:pt>
                <c:pt idx="4007">
                  <c:v>1.52670455</c:v>
                </c:pt>
                <c:pt idx="4008">
                  <c:v>1.5258812900000001</c:v>
                </c:pt>
                <c:pt idx="4009">
                  <c:v>1.5248310599999999</c:v>
                </c:pt>
                <c:pt idx="4010">
                  <c:v>1.52385628</c:v>
                </c:pt>
                <c:pt idx="4011">
                  <c:v>1.5229305</c:v>
                </c:pt>
                <c:pt idx="4012">
                  <c:v>1.5219291399999999</c:v>
                </c:pt>
                <c:pt idx="4013">
                  <c:v>1.5209367300000001</c:v>
                </c:pt>
                <c:pt idx="4014">
                  <c:v>1.5199218999999999</c:v>
                </c:pt>
                <c:pt idx="4015">
                  <c:v>1.51905847</c:v>
                </c:pt>
                <c:pt idx="4016">
                  <c:v>1.5179012999999999</c:v>
                </c:pt>
                <c:pt idx="4017">
                  <c:v>1.51699793</c:v>
                </c:pt>
                <c:pt idx="4018">
                  <c:v>1.51578736</c:v>
                </c:pt>
                <c:pt idx="4019">
                  <c:v>1.5149462199999999</c:v>
                </c:pt>
                <c:pt idx="4020">
                  <c:v>1.51383793</c:v>
                </c:pt>
                <c:pt idx="4021">
                  <c:v>1.5127922300000001</c:v>
                </c:pt>
                <c:pt idx="4022">
                  <c:v>1.5118659699999999</c:v>
                </c:pt>
                <c:pt idx="4023">
                  <c:v>1.51083839</c:v>
                </c:pt>
                <c:pt idx="4024">
                  <c:v>1.50990355</c:v>
                </c:pt>
                <c:pt idx="4025">
                  <c:v>1.5087199200000001</c:v>
                </c:pt>
                <c:pt idx="4026">
                  <c:v>1.5078208399999999</c:v>
                </c:pt>
                <c:pt idx="4027">
                  <c:v>1.50688624</c:v>
                </c:pt>
                <c:pt idx="4028">
                  <c:v>1.5057959599999999</c:v>
                </c:pt>
                <c:pt idx="4029">
                  <c:v>1.50483882</c:v>
                </c:pt>
                <c:pt idx="4030">
                  <c:v>1.50390863</c:v>
                </c:pt>
                <c:pt idx="4031">
                  <c:v>1.5026403699999999</c:v>
                </c:pt>
                <c:pt idx="4032">
                  <c:v>1.5018346300000001</c:v>
                </c:pt>
                <c:pt idx="4033">
                  <c:v>1.5008512700000001</c:v>
                </c:pt>
                <c:pt idx="4034">
                  <c:v>1.49979639</c:v>
                </c:pt>
                <c:pt idx="4035">
                  <c:v>1.4988082599999999</c:v>
                </c:pt>
                <c:pt idx="4036">
                  <c:v>1.4978203800000001</c:v>
                </c:pt>
                <c:pt idx="4037">
                  <c:v>1.49684131</c:v>
                </c:pt>
                <c:pt idx="4038">
                  <c:v>1.4958176599999999</c:v>
                </c:pt>
                <c:pt idx="4039">
                  <c:v>1.49482501</c:v>
                </c:pt>
                <c:pt idx="4040">
                  <c:v>1.49378824</c:v>
                </c:pt>
                <c:pt idx="4041">
                  <c:v>1.4929246899999999</c:v>
                </c:pt>
                <c:pt idx="4042">
                  <c:v>1.49175835</c:v>
                </c:pt>
                <c:pt idx="4043">
                  <c:v>1.4908285100000001</c:v>
                </c:pt>
                <c:pt idx="4044">
                  <c:v>1.4898449199999999</c:v>
                </c:pt>
                <c:pt idx="4045">
                  <c:v>1.48886144</c:v>
                </c:pt>
                <c:pt idx="4046">
                  <c:v>1.48780215</c:v>
                </c:pt>
                <c:pt idx="4047">
                  <c:v>1.4866760999999999</c:v>
                </c:pt>
                <c:pt idx="4048">
                  <c:v>1.48591495</c:v>
                </c:pt>
                <c:pt idx="4049">
                  <c:v>1.4849716399999999</c:v>
                </c:pt>
                <c:pt idx="4050">
                  <c:v>1.4837966</c:v>
                </c:pt>
                <c:pt idx="4051">
                  <c:v>1.4827767599999999</c:v>
                </c:pt>
                <c:pt idx="4052">
                  <c:v>1.4819095099999999</c:v>
                </c:pt>
                <c:pt idx="4053">
                  <c:v>1.4808680999999999</c:v>
                </c:pt>
                <c:pt idx="4054">
                  <c:v>1.47981334</c:v>
                </c:pt>
                <c:pt idx="4055">
                  <c:v>1.4789099699999999</c:v>
                </c:pt>
                <c:pt idx="4056">
                  <c:v>1.4778418499999999</c:v>
                </c:pt>
                <c:pt idx="4057">
                  <c:v>1.4769827099999999</c:v>
                </c:pt>
                <c:pt idx="4058">
                  <c:v>1.47595918</c:v>
                </c:pt>
                <c:pt idx="4059">
                  <c:v>1.4748956</c:v>
                </c:pt>
                <c:pt idx="4060">
                  <c:v>1.47380066</c:v>
                </c:pt>
                <c:pt idx="4061">
                  <c:v>1.47279918</c:v>
                </c:pt>
                <c:pt idx="4062">
                  <c:v>1.47185576</c:v>
                </c:pt>
                <c:pt idx="4063">
                  <c:v>1.47076082</c:v>
                </c:pt>
                <c:pt idx="4064">
                  <c:v>1.4698173999999999</c:v>
                </c:pt>
                <c:pt idx="4065">
                  <c:v>1.4688069800000001</c:v>
                </c:pt>
                <c:pt idx="4066">
                  <c:v>1.4679392600000001</c:v>
                </c:pt>
                <c:pt idx="4067">
                  <c:v>1.46682215</c:v>
                </c:pt>
                <c:pt idx="4068">
                  <c:v>1.4658918400000001</c:v>
                </c:pt>
                <c:pt idx="4069">
                  <c:v>1.4649573600000001</c:v>
                </c:pt>
                <c:pt idx="4070">
                  <c:v>1.46378231</c:v>
                </c:pt>
                <c:pt idx="4071">
                  <c:v>1.4629628699999999</c:v>
                </c:pt>
                <c:pt idx="4072">
                  <c:v>1.4619487499999999</c:v>
                </c:pt>
                <c:pt idx="4073">
                  <c:v>1.4609473900000001</c:v>
                </c:pt>
                <c:pt idx="4074">
                  <c:v>1.4597679400000001</c:v>
                </c:pt>
                <c:pt idx="4075">
                  <c:v>1.4588512199999999</c:v>
                </c:pt>
                <c:pt idx="4076">
                  <c:v>1.4578185100000001</c:v>
                </c:pt>
                <c:pt idx="4077">
                  <c:v>1.45689297</c:v>
                </c:pt>
                <c:pt idx="4078">
                  <c:v>1.4558382000000001</c:v>
                </c:pt>
                <c:pt idx="4079">
                  <c:v>1.45480549</c:v>
                </c:pt>
                <c:pt idx="4080">
                  <c:v>1.4539242999999999</c:v>
                </c:pt>
                <c:pt idx="4081">
                  <c:v>1.4528694200000001</c:v>
                </c:pt>
                <c:pt idx="4082">
                  <c:v>1.45192158</c:v>
                </c:pt>
                <c:pt idx="4083">
                  <c:v>1.4509604</c:v>
                </c:pt>
                <c:pt idx="4084">
                  <c:v>1.4498654600000001</c:v>
                </c:pt>
                <c:pt idx="4085">
                  <c:v>1.44875288</c:v>
                </c:pt>
                <c:pt idx="4086">
                  <c:v>1.4477691699999999</c:v>
                </c:pt>
                <c:pt idx="4087">
                  <c:v>1.44675887</c:v>
                </c:pt>
                <c:pt idx="4088">
                  <c:v>1.4458910199999999</c:v>
                </c:pt>
                <c:pt idx="4089">
                  <c:v>1.44478726</c:v>
                </c:pt>
                <c:pt idx="4090">
                  <c:v>1.4437402500000001</c:v>
                </c:pt>
                <c:pt idx="4091">
                  <c:v>1.44287801</c:v>
                </c:pt>
                <c:pt idx="4092">
                  <c:v>1.4417163099999999</c:v>
                </c:pt>
                <c:pt idx="4093">
                  <c:v>1.4408485900000001</c:v>
                </c:pt>
                <c:pt idx="4094">
                  <c:v>1.4399184</c:v>
                </c:pt>
                <c:pt idx="4095">
                  <c:v>1.4388991600000001</c:v>
                </c:pt>
                <c:pt idx="4096">
                  <c:v>1.4378221</c:v>
                </c:pt>
                <c:pt idx="4097">
                  <c:v>1.43690991</c:v>
                </c:pt>
                <c:pt idx="4098">
                  <c:v>1.4359085599999999</c:v>
                </c:pt>
                <c:pt idx="4099">
                  <c:v>1.43487144</c:v>
                </c:pt>
                <c:pt idx="4100">
                  <c:v>1.4338611400000001</c:v>
                </c:pt>
                <c:pt idx="4101">
                  <c:v>1.4328953</c:v>
                </c:pt>
                <c:pt idx="4102">
                  <c:v>1.43190277</c:v>
                </c:pt>
                <c:pt idx="4103">
                  <c:v>1.4308302399999999</c:v>
                </c:pt>
                <c:pt idx="4104">
                  <c:v>1.4299579899999999</c:v>
                </c:pt>
                <c:pt idx="4105">
                  <c:v>1.42871189</c:v>
                </c:pt>
                <c:pt idx="4106">
                  <c:v>1.4278216399999999</c:v>
                </c:pt>
                <c:pt idx="4107">
                  <c:v>1.42680264</c:v>
                </c:pt>
                <c:pt idx="4108">
                  <c:v>1.42568552</c:v>
                </c:pt>
                <c:pt idx="4109">
                  <c:v>1.4247508</c:v>
                </c:pt>
                <c:pt idx="4110">
                  <c:v>1.42386532</c:v>
                </c:pt>
                <c:pt idx="4111">
                  <c:v>1.42279255</c:v>
                </c:pt>
                <c:pt idx="4112">
                  <c:v>1.42172444</c:v>
                </c:pt>
                <c:pt idx="4113">
                  <c:v>1.4209499400000001</c:v>
                </c:pt>
                <c:pt idx="4114">
                  <c:v>1.41984618</c:v>
                </c:pt>
                <c:pt idx="4115">
                  <c:v>1.4188315899999999</c:v>
                </c:pt>
                <c:pt idx="4116">
                  <c:v>1.4178701600000001</c:v>
                </c:pt>
                <c:pt idx="4117">
                  <c:v>1.41690457</c:v>
                </c:pt>
                <c:pt idx="4118">
                  <c:v>1.4158630400000001</c:v>
                </c:pt>
                <c:pt idx="4119">
                  <c:v>1.41483033</c:v>
                </c:pt>
                <c:pt idx="4120">
                  <c:v>1.4139049100000001</c:v>
                </c:pt>
                <c:pt idx="4121">
                  <c:v>1.4128322600000001</c:v>
                </c:pt>
                <c:pt idx="4122">
                  <c:v>1.4118976599999999</c:v>
                </c:pt>
                <c:pt idx="4123">
                  <c:v>1.4109406499999999</c:v>
                </c:pt>
                <c:pt idx="4124">
                  <c:v>1.40984595</c:v>
                </c:pt>
                <c:pt idx="4125">
                  <c:v>1.4087731800000001</c:v>
                </c:pt>
                <c:pt idx="4126">
                  <c:v>1.40778077</c:v>
                </c:pt>
                <c:pt idx="4127">
                  <c:v>1.40685046</c:v>
                </c:pt>
                <c:pt idx="4128">
                  <c:v>1.4058181000000001</c:v>
                </c:pt>
                <c:pt idx="4129">
                  <c:v>1.4048345099999999</c:v>
                </c:pt>
                <c:pt idx="4130">
                  <c:v>1.40389085</c:v>
                </c:pt>
                <c:pt idx="4131">
                  <c:v>1.4028583800000001</c:v>
                </c:pt>
                <c:pt idx="4132">
                  <c:v>1.4016614000000001</c:v>
                </c:pt>
                <c:pt idx="4133">
                  <c:v>1.40093577</c:v>
                </c:pt>
                <c:pt idx="4134">
                  <c:v>1.3997966100000001</c:v>
                </c:pt>
                <c:pt idx="4135">
                  <c:v>1.3988395899999999</c:v>
                </c:pt>
                <c:pt idx="4136">
                  <c:v>1.3977803</c:v>
                </c:pt>
                <c:pt idx="4137">
                  <c:v>1.39679229</c:v>
                </c:pt>
                <c:pt idx="4138">
                  <c:v>1.3959021599999999</c:v>
                </c:pt>
                <c:pt idx="4139">
                  <c:v>1.3948513300000001</c:v>
                </c:pt>
                <c:pt idx="4140">
                  <c:v>1.3938592700000001</c:v>
                </c:pt>
                <c:pt idx="4141">
                  <c:v>1.3928046199999999</c:v>
                </c:pt>
                <c:pt idx="4142">
                  <c:v>1.39171863</c:v>
                </c:pt>
                <c:pt idx="4143">
                  <c:v>1.39092207</c:v>
                </c:pt>
                <c:pt idx="4144">
                  <c:v>1.3897694300000001</c:v>
                </c:pt>
                <c:pt idx="4145">
                  <c:v>1.3887767799999999</c:v>
                </c:pt>
                <c:pt idx="4146">
                  <c:v>1.3877087800000001</c:v>
                </c:pt>
                <c:pt idx="4147">
                  <c:v>1.3867607099999999</c:v>
                </c:pt>
                <c:pt idx="4148">
                  <c:v>1.38570595</c:v>
                </c:pt>
                <c:pt idx="4149">
                  <c:v>1.38498104</c:v>
                </c:pt>
                <c:pt idx="4150">
                  <c:v>1.38367653</c:v>
                </c:pt>
                <c:pt idx="4151">
                  <c:v>1.3826883999999999</c:v>
                </c:pt>
                <c:pt idx="4152">
                  <c:v>1.3818161499999999</c:v>
                </c:pt>
                <c:pt idx="4153">
                  <c:v>1.3808414899999999</c:v>
                </c:pt>
                <c:pt idx="4154">
                  <c:v>1.37987137</c:v>
                </c:pt>
                <c:pt idx="4155">
                  <c:v>1.37898111</c:v>
                </c:pt>
                <c:pt idx="4156">
                  <c:v>1.3778953599999999</c:v>
                </c:pt>
                <c:pt idx="4157">
                  <c:v>1.37665796</c:v>
                </c:pt>
                <c:pt idx="4158">
                  <c:v>1.37587452</c:v>
                </c:pt>
                <c:pt idx="4159">
                  <c:v>1.37478447</c:v>
                </c:pt>
                <c:pt idx="4160">
                  <c:v>1.37376952</c:v>
                </c:pt>
                <c:pt idx="4161">
                  <c:v>1.37280822</c:v>
                </c:pt>
                <c:pt idx="4162">
                  <c:v>1.3717756299999999</c:v>
                </c:pt>
                <c:pt idx="4163">
                  <c:v>1.3708365</c:v>
                </c:pt>
                <c:pt idx="4164">
                  <c:v>1.36983085</c:v>
                </c:pt>
                <c:pt idx="4165">
                  <c:v>1.3688827800000001</c:v>
                </c:pt>
                <c:pt idx="4166">
                  <c:v>1.3677702</c:v>
                </c:pt>
                <c:pt idx="4167">
                  <c:v>1.36686671</c:v>
                </c:pt>
                <c:pt idx="4168">
                  <c:v>1.3659097</c:v>
                </c:pt>
                <c:pt idx="4169">
                  <c:v>1.36489058</c:v>
                </c:pt>
                <c:pt idx="4170">
                  <c:v>1.3638626300000001</c:v>
                </c:pt>
                <c:pt idx="4171">
                  <c:v>1.3627187000000001</c:v>
                </c:pt>
                <c:pt idx="4172">
                  <c:v>1.36184192</c:v>
                </c:pt>
                <c:pt idx="4173">
                  <c:v>1.3607872700000001</c:v>
                </c:pt>
                <c:pt idx="4174">
                  <c:v>1.3598659</c:v>
                </c:pt>
                <c:pt idx="4175">
                  <c:v>1.3588644299999999</c:v>
                </c:pt>
                <c:pt idx="4176">
                  <c:v>1.3577563800000001</c:v>
                </c:pt>
                <c:pt idx="4177">
                  <c:v>1.35682178</c:v>
                </c:pt>
                <c:pt idx="4178">
                  <c:v>1.3557891799999999</c:v>
                </c:pt>
                <c:pt idx="4179">
                  <c:v>1.3549034600000001</c:v>
                </c:pt>
                <c:pt idx="4180">
                  <c:v>1.35379088</c:v>
                </c:pt>
                <c:pt idx="4181">
                  <c:v>1.3529497399999999</c:v>
                </c:pt>
                <c:pt idx="4182">
                  <c:v>1.35173023</c:v>
                </c:pt>
                <c:pt idx="4183">
                  <c:v>1.3506755800000001</c:v>
                </c:pt>
                <c:pt idx="4184">
                  <c:v>1.3498520899999999</c:v>
                </c:pt>
                <c:pt idx="4185">
                  <c:v>1.34877062</c:v>
                </c:pt>
                <c:pt idx="4186">
                  <c:v>1.34786272</c:v>
                </c:pt>
                <c:pt idx="4187">
                  <c:v>1.34665656</c:v>
                </c:pt>
                <c:pt idx="4188">
                  <c:v>1.34599841</c:v>
                </c:pt>
                <c:pt idx="4189">
                  <c:v>1.3448097699999999</c:v>
                </c:pt>
                <c:pt idx="4190">
                  <c:v>1.3436567800000001</c:v>
                </c:pt>
                <c:pt idx="4191">
                  <c:v>1.34300256</c:v>
                </c:pt>
                <c:pt idx="4192">
                  <c:v>1.3417209400000001</c:v>
                </c:pt>
                <c:pt idx="4193">
                  <c:v>1.3408042200000001</c:v>
                </c:pt>
                <c:pt idx="4194">
                  <c:v>1.33974934</c:v>
                </c:pt>
                <c:pt idx="4195">
                  <c:v>1.3388147399999999</c:v>
                </c:pt>
                <c:pt idx="4196">
                  <c:v>1.3378533100000001</c:v>
                </c:pt>
                <c:pt idx="4197">
                  <c:v>1.33687413</c:v>
                </c:pt>
                <c:pt idx="4198">
                  <c:v>1.3358688400000001</c:v>
                </c:pt>
                <c:pt idx="4199">
                  <c:v>1.33482254</c:v>
                </c:pt>
                <c:pt idx="4200">
                  <c:v>1.33377671</c:v>
                </c:pt>
                <c:pt idx="4201">
                  <c:v>1.33271289</c:v>
                </c:pt>
                <c:pt idx="4202">
                  <c:v>1.3318673400000001</c:v>
                </c:pt>
                <c:pt idx="4203">
                  <c:v>1.3308348699999999</c:v>
                </c:pt>
                <c:pt idx="4204">
                  <c:v>1.32987809</c:v>
                </c:pt>
                <c:pt idx="4205">
                  <c:v>1.32890785</c:v>
                </c:pt>
                <c:pt idx="4206">
                  <c:v>1.32792413</c:v>
                </c:pt>
                <c:pt idx="4207">
                  <c:v>1.3267803199999999</c:v>
                </c:pt>
                <c:pt idx="4208">
                  <c:v>1.32579267</c:v>
                </c:pt>
                <c:pt idx="4209">
                  <c:v>1.3248621199999999</c:v>
                </c:pt>
                <c:pt idx="4210">
                  <c:v>1.3237183100000001</c:v>
                </c:pt>
                <c:pt idx="4211">
                  <c:v>1.32285941</c:v>
                </c:pt>
                <c:pt idx="4212">
                  <c:v>1.3216443099999999</c:v>
                </c:pt>
                <c:pt idx="4213">
                  <c:v>1.3209054499999999</c:v>
                </c:pt>
                <c:pt idx="4214">
                  <c:v>1.3197262299999999</c:v>
                </c:pt>
                <c:pt idx="4215">
                  <c:v>1.3188227400000001</c:v>
                </c:pt>
                <c:pt idx="4216">
                  <c:v>1.31774127</c:v>
                </c:pt>
                <c:pt idx="4217">
                  <c:v>1.31700277</c:v>
                </c:pt>
                <c:pt idx="4218">
                  <c:v>1.3158807800000001</c:v>
                </c:pt>
                <c:pt idx="4219">
                  <c:v>1.3149106500000001</c:v>
                </c:pt>
                <c:pt idx="4220">
                  <c:v>1.31391382</c:v>
                </c:pt>
                <c:pt idx="4221">
                  <c:v>1.31265879</c:v>
                </c:pt>
                <c:pt idx="4222">
                  <c:v>1.31183541</c:v>
                </c:pt>
                <c:pt idx="4223">
                  <c:v>1.3108694599999999</c:v>
                </c:pt>
                <c:pt idx="4224">
                  <c:v>1.3098681000000001</c:v>
                </c:pt>
                <c:pt idx="4225">
                  <c:v>1.3088401599999999</c:v>
                </c:pt>
                <c:pt idx="4226">
                  <c:v>1.30777192</c:v>
                </c:pt>
                <c:pt idx="4227">
                  <c:v>1.3068468600000001</c:v>
                </c:pt>
                <c:pt idx="4228">
                  <c:v>1.3059338300000001</c:v>
                </c:pt>
                <c:pt idx="4229">
                  <c:v>1.3045986899999999</c:v>
                </c:pt>
                <c:pt idx="4230">
                  <c:v>1.30374408</c:v>
                </c:pt>
                <c:pt idx="4231">
                  <c:v>1.3027249599999999</c:v>
                </c:pt>
                <c:pt idx="4232">
                  <c:v>1.3018170600000001</c:v>
                </c:pt>
                <c:pt idx="4233">
                  <c:v>1.3007043599999999</c:v>
                </c:pt>
                <c:pt idx="4234">
                  <c:v>1.29972088</c:v>
                </c:pt>
                <c:pt idx="4235">
                  <c:v>1.2987594600000001</c:v>
                </c:pt>
                <c:pt idx="4236">
                  <c:v>1.2977714499999999</c:v>
                </c:pt>
                <c:pt idx="4237">
                  <c:v>1.2967790400000001</c:v>
                </c:pt>
                <c:pt idx="4238">
                  <c:v>1.2957643299999999</c:v>
                </c:pt>
                <c:pt idx="4239">
                  <c:v>1.2947228</c:v>
                </c:pt>
                <c:pt idx="4240">
                  <c:v>1.29377484</c:v>
                </c:pt>
                <c:pt idx="4241">
                  <c:v>1.2927733699999999</c:v>
                </c:pt>
                <c:pt idx="4242">
                  <c:v>1.2917365999999999</c:v>
                </c:pt>
                <c:pt idx="4243">
                  <c:v>1.29079747</c:v>
                </c:pt>
                <c:pt idx="4244">
                  <c:v>1.28973377</c:v>
                </c:pt>
                <c:pt idx="4245">
                  <c:v>1.2888481599999999</c:v>
                </c:pt>
                <c:pt idx="4246">
                  <c:v>1.28768075</c:v>
                </c:pt>
                <c:pt idx="4247">
                  <c:v>1.28681874</c:v>
                </c:pt>
                <c:pt idx="4248">
                  <c:v>1.28563929</c:v>
                </c:pt>
                <c:pt idx="4249">
                  <c:v>1.2847313899999999</c:v>
                </c:pt>
                <c:pt idx="4250">
                  <c:v>1.2836455099999999</c:v>
                </c:pt>
                <c:pt idx="4251">
                  <c:v>1.2827240200000001</c:v>
                </c:pt>
                <c:pt idx="4252">
                  <c:v>1.28158021</c:v>
                </c:pt>
                <c:pt idx="4253">
                  <c:v>1.28068578</c:v>
                </c:pt>
                <c:pt idx="4254">
                  <c:v>1.2798091199999999</c:v>
                </c:pt>
                <c:pt idx="4255">
                  <c:v>1.27875435</c:v>
                </c:pt>
                <c:pt idx="4256">
                  <c:v>1.2776814700000001</c:v>
                </c:pt>
                <c:pt idx="4257">
                  <c:v>1.27682257</c:v>
                </c:pt>
                <c:pt idx="4258">
                  <c:v>1.2757500399999999</c:v>
                </c:pt>
                <c:pt idx="4259">
                  <c:v>1.2749579</c:v>
                </c:pt>
                <c:pt idx="4260">
                  <c:v>1.2738452</c:v>
                </c:pt>
                <c:pt idx="4261">
                  <c:v>1.2728706599999999</c:v>
                </c:pt>
                <c:pt idx="4262">
                  <c:v>1.27184677</c:v>
                </c:pt>
                <c:pt idx="4263">
                  <c:v>1.2708989399999999</c:v>
                </c:pt>
                <c:pt idx="4264">
                  <c:v>1.26983523</c:v>
                </c:pt>
                <c:pt idx="4265">
                  <c:v>1.26891851</c:v>
                </c:pt>
                <c:pt idx="4266">
                  <c:v>1.2679347999999999</c:v>
                </c:pt>
                <c:pt idx="4267">
                  <c:v>1.2668666799999999</c:v>
                </c:pt>
                <c:pt idx="4268">
                  <c:v>1.2660208900000001</c:v>
                </c:pt>
                <c:pt idx="4269">
                  <c:v>1.2649528999999999</c:v>
                </c:pt>
                <c:pt idx="4270">
                  <c:v>1.2639738300000001</c:v>
                </c:pt>
                <c:pt idx="4271">
                  <c:v>1.2627989100000001</c:v>
                </c:pt>
                <c:pt idx="4272">
                  <c:v>1.2618641900000001</c:v>
                </c:pt>
                <c:pt idx="4273">
                  <c:v>1.26081383</c:v>
                </c:pt>
                <c:pt idx="4274">
                  <c:v>1.2598080599999999</c:v>
                </c:pt>
                <c:pt idx="4275">
                  <c:v>1.2588193400000001</c:v>
                </c:pt>
                <c:pt idx="4276">
                  <c:v>1.2578944000000001</c:v>
                </c:pt>
                <c:pt idx="4277">
                  <c:v>1.25692856</c:v>
                </c:pt>
                <c:pt idx="4278">
                  <c:v>1.2560696600000001</c:v>
                </c:pt>
                <c:pt idx="4279">
                  <c:v>1.2547477499999999</c:v>
                </c:pt>
                <c:pt idx="4280">
                  <c:v>1.2537997999999999</c:v>
                </c:pt>
                <c:pt idx="4281">
                  <c:v>1.2527984400000001</c:v>
                </c:pt>
                <c:pt idx="4282">
                  <c:v>1.25186372</c:v>
                </c:pt>
                <c:pt idx="4283">
                  <c:v>1.2508359</c:v>
                </c:pt>
                <c:pt idx="4284">
                  <c:v>1.2498388300000001</c:v>
                </c:pt>
                <c:pt idx="4285">
                  <c:v>1.2489383199999999</c:v>
                </c:pt>
                <c:pt idx="4286">
                  <c:v>1.2478894</c:v>
                </c:pt>
                <c:pt idx="4287">
                  <c:v>1.24675906</c:v>
                </c:pt>
                <c:pt idx="4288">
                  <c:v>1.24568653</c:v>
                </c:pt>
                <c:pt idx="4289">
                  <c:v>1.24484968</c:v>
                </c:pt>
                <c:pt idx="4290">
                  <c:v>1.2438927900000001</c:v>
                </c:pt>
                <c:pt idx="4291">
                  <c:v>1.2427759199999999</c:v>
                </c:pt>
                <c:pt idx="4292">
                  <c:v>1.2420279999999999</c:v>
                </c:pt>
                <c:pt idx="4293">
                  <c:v>1.24087083</c:v>
                </c:pt>
                <c:pt idx="4294">
                  <c:v>1.23991406</c:v>
                </c:pt>
                <c:pt idx="4295">
                  <c:v>1.23887372</c:v>
                </c:pt>
                <c:pt idx="4296">
                  <c:v>1.23788893</c:v>
                </c:pt>
                <c:pt idx="4297">
                  <c:v>1.23685646</c:v>
                </c:pt>
                <c:pt idx="4298">
                  <c:v>1.2358551</c:v>
                </c:pt>
                <c:pt idx="4299">
                  <c:v>1.23484039</c:v>
                </c:pt>
                <c:pt idx="4300">
                  <c:v>1.2338345100000001</c:v>
                </c:pt>
                <c:pt idx="4301">
                  <c:v>1.2327442200000001</c:v>
                </c:pt>
                <c:pt idx="4302">
                  <c:v>1.23191619</c:v>
                </c:pt>
                <c:pt idx="4303">
                  <c:v>1.23085713</c:v>
                </c:pt>
                <c:pt idx="4304">
                  <c:v>1.22992134</c:v>
                </c:pt>
                <c:pt idx="4305">
                  <c:v>1.2289657599999999</c:v>
                </c:pt>
                <c:pt idx="4306">
                  <c:v>1.2279151699999999</c:v>
                </c:pt>
                <c:pt idx="4307">
                  <c:v>1.2269138100000001</c:v>
                </c:pt>
                <c:pt idx="4308">
                  <c:v>1.22587252</c:v>
                </c:pt>
                <c:pt idx="4309">
                  <c:v>1.2248754500000001</c:v>
                </c:pt>
                <c:pt idx="4310">
                  <c:v>1.2238118600000001</c:v>
                </c:pt>
                <c:pt idx="4311">
                  <c:v>1.22279716</c:v>
                </c:pt>
                <c:pt idx="4312">
                  <c:v>1.22176445</c:v>
                </c:pt>
                <c:pt idx="4313">
                  <c:v>1.22090995</c:v>
                </c:pt>
                <c:pt idx="4314">
                  <c:v>1.21982777</c:v>
                </c:pt>
                <c:pt idx="4315">
                  <c:v>1.21881843</c:v>
                </c:pt>
                <c:pt idx="4316">
                  <c:v>1.2177813099999999</c:v>
                </c:pt>
                <c:pt idx="4317">
                  <c:v>1.21688223</c:v>
                </c:pt>
                <c:pt idx="4318">
                  <c:v>1.2157651199999999</c:v>
                </c:pt>
                <c:pt idx="4319">
                  <c:v>1.2148483999999999</c:v>
                </c:pt>
                <c:pt idx="4320">
                  <c:v>1.2137000600000001</c:v>
                </c:pt>
                <c:pt idx="4321">
                  <c:v>1.21289468</c:v>
                </c:pt>
                <c:pt idx="4322">
                  <c:v>1.2118353799999999</c:v>
                </c:pt>
                <c:pt idx="4323">
                  <c:v>1.2108384400000001</c:v>
                </c:pt>
                <c:pt idx="4324">
                  <c:v>1.2098989499999999</c:v>
                </c:pt>
                <c:pt idx="4325">
                  <c:v>1.20881784</c:v>
                </c:pt>
                <c:pt idx="4326">
                  <c:v>1.20788765</c:v>
                </c:pt>
                <c:pt idx="4327">
                  <c:v>1.20692205</c:v>
                </c:pt>
                <c:pt idx="4328">
                  <c:v>1.2059294</c:v>
                </c:pt>
                <c:pt idx="4329">
                  <c:v>1.20479453</c:v>
                </c:pt>
                <c:pt idx="4330">
                  <c:v>1.20369518</c:v>
                </c:pt>
                <c:pt idx="4331">
                  <c:v>1.20279622</c:v>
                </c:pt>
                <c:pt idx="4332">
                  <c:v>1.20166576</c:v>
                </c:pt>
                <c:pt idx="4333">
                  <c:v>1.2009226099999999</c:v>
                </c:pt>
                <c:pt idx="4334">
                  <c:v>1.2007360499999999</c:v>
                </c:pt>
                <c:pt idx="4335">
                  <c:v>1.2010472999999999</c:v>
                </c:pt>
                <c:pt idx="4336">
                  <c:v>1.2019639</c:v>
                </c:pt>
                <c:pt idx="4337">
                  <c:v>1.2030988899999999</c:v>
                </c:pt>
                <c:pt idx="4338">
                  <c:v>1.20417142</c:v>
                </c:pt>
                <c:pt idx="4339">
                  <c:v>1.2052217700000001</c:v>
                </c:pt>
                <c:pt idx="4340">
                  <c:v>1.2062009600000001</c:v>
                </c:pt>
                <c:pt idx="4341">
                  <c:v>1.2070554499999999</c:v>
                </c:pt>
                <c:pt idx="4342">
                  <c:v>1.20803452</c:v>
                </c:pt>
                <c:pt idx="4343">
                  <c:v>1.209041</c:v>
                </c:pt>
                <c:pt idx="4344">
                  <c:v>1.21020639</c:v>
                </c:pt>
                <c:pt idx="4345">
                  <c:v>1.2112388599999999</c:v>
                </c:pt>
                <c:pt idx="4346">
                  <c:v>1.2121424700000001</c:v>
                </c:pt>
                <c:pt idx="4347">
                  <c:v>1.21320176</c:v>
                </c:pt>
                <c:pt idx="4348">
                  <c:v>1.2140383699999999</c:v>
                </c:pt>
                <c:pt idx="4349">
                  <c:v>1.21522212</c:v>
                </c:pt>
                <c:pt idx="4350">
                  <c:v>1.2162101299999999</c:v>
                </c:pt>
                <c:pt idx="4351">
                  <c:v>1.2171448499999999</c:v>
                </c:pt>
                <c:pt idx="4352">
                  <c:v>1.2182353699999999</c:v>
                </c:pt>
                <c:pt idx="4353">
                  <c:v>1.21925521</c:v>
                </c:pt>
                <c:pt idx="4354">
                  <c:v>1.2201001600000001</c:v>
                </c:pt>
                <c:pt idx="4355">
                  <c:v>1.2211592200000001</c:v>
                </c:pt>
                <c:pt idx="4356">
                  <c:v>1.2222229200000001</c:v>
                </c:pt>
                <c:pt idx="4357">
                  <c:v>1.2231620599999999</c:v>
                </c:pt>
                <c:pt idx="4358">
                  <c:v>1.22418118</c:v>
                </c:pt>
                <c:pt idx="4359">
                  <c:v>1.22525811</c:v>
                </c:pt>
                <c:pt idx="4360">
                  <c:v>1.22619283</c:v>
                </c:pt>
                <c:pt idx="4361">
                  <c:v>1.2272744200000001</c:v>
                </c:pt>
                <c:pt idx="4362">
                  <c:v>1.2282002000000001</c:v>
                </c:pt>
                <c:pt idx="4363">
                  <c:v>1.22926903</c:v>
                </c:pt>
                <c:pt idx="4364">
                  <c:v>1.2302385600000001</c:v>
                </c:pt>
                <c:pt idx="4365">
                  <c:v>1.2312309699999999</c:v>
                </c:pt>
                <c:pt idx="4366">
                  <c:v>1.23216116</c:v>
                </c:pt>
                <c:pt idx="4367">
                  <c:v>1.23337173</c:v>
                </c:pt>
                <c:pt idx="4368">
                  <c:v>1.2340881800000001</c:v>
                </c:pt>
                <c:pt idx="4369">
                  <c:v>1.2351430699999999</c:v>
                </c:pt>
                <c:pt idx="4370">
                  <c:v>1.23616207</c:v>
                </c:pt>
                <c:pt idx="4371">
                  <c:v>1.2372037199999999</c:v>
                </c:pt>
                <c:pt idx="4372">
                  <c:v>1.23812926</c:v>
                </c:pt>
                <c:pt idx="4373">
                  <c:v>1.2390368</c:v>
                </c:pt>
                <c:pt idx="4374">
                  <c:v>1.24016321</c:v>
                </c:pt>
                <c:pt idx="4375">
                  <c:v>1.24122691</c:v>
                </c:pt>
                <c:pt idx="4376">
                  <c:v>1.2421304</c:v>
                </c:pt>
                <c:pt idx="4377">
                  <c:v>1.24312735</c:v>
                </c:pt>
                <c:pt idx="4378">
                  <c:v>1.2441554100000001</c:v>
                </c:pt>
                <c:pt idx="4379">
                  <c:v>1.2452325799999999</c:v>
                </c:pt>
                <c:pt idx="4380">
                  <c:v>1.24602032</c:v>
                </c:pt>
                <c:pt idx="4381">
                  <c:v>1.24720418</c:v>
                </c:pt>
                <c:pt idx="4382">
                  <c:v>1.24818838</c:v>
                </c:pt>
                <c:pt idx="4383">
                  <c:v>1.2492780699999999</c:v>
                </c:pt>
                <c:pt idx="4384">
                  <c:v>1.2501503199999999</c:v>
                </c:pt>
                <c:pt idx="4385">
                  <c:v>1.2511962700000001</c:v>
                </c:pt>
                <c:pt idx="4386">
                  <c:v>1.2522109699999999</c:v>
                </c:pt>
                <c:pt idx="4387">
                  <c:v>1.25317681</c:v>
                </c:pt>
                <c:pt idx="4388">
                  <c:v>1.2542449200000001</c:v>
                </c:pt>
                <c:pt idx="4389">
                  <c:v>1.25528646</c:v>
                </c:pt>
                <c:pt idx="4390">
                  <c:v>1.2561854100000001</c:v>
                </c:pt>
                <c:pt idx="4391">
                  <c:v>1.25727129</c:v>
                </c:pt>
                <c:pt idx="4392">
                  <c:v>1.25800109</c:v>
                </c:pt>
                <c:pt idx="4393">
                  <c:v>1.2590247400000001</c:v>
                </c:pt>
                <c:pt idx="4394">
                  <c:v>1.2601195599999999</c:v>
                </c:pt>
                <c:pt idx="4395">
                  <c:v>1.26109874</c:v>
                </c:pt>
                <c:pt idx="4396">
                  <c:v>1.26215363</c:v>
                </c:pt>
                <c:pt idx="4397">
                  <c:v>1.26327956</c:v>
                </c:pt>
                <c:pt idx="4398">
                  <c:v>1.26413405</c:v>
                </c:pt>
                <c:pt idx="4399">
                  <c:v>1.2652777399999999</c:v>
                </c:pt>
                <c:pt idx="4400">
                  <c:v>1.26611447</c:v>
                </c:pt>
                <c:pt idx="4401">
                  <c:v>1.2671783000000001</c:v>
                </c:pt>
                <c:pt idx="4402">
                  <c:v>1.26809967</c:v>
                </c:pt>
                <c:pt idx="4403">
                  <c:v>1.26912308</c:v>
                </c:pt>
                <c:pt idx="4404">
                  <c:v>1.27014673</c:v>
                </c:pt>
                <c:pt idx="4405">
                  <c:v>1.2711702600000001</c:v>
                </c:pt>
                <c:pt idx="4406">
                  <c:v>1.27222514</c:v>
                </c:pt>
                <c:pt idx="4407">
                  <c:v>1.2731955100000001</c:v>
                </c:pt>
                <c:pt idx="4408">
                  <c:v>1.27412558</c:v>
                </c:pt>
                <c:pt idx="4409">
                  <c:v>1.2751358699999999</c:v>
                </c:pt>
                <c:pt idx="4410">
                  <c:v>1.2760527100000001</c:v>
                </c:pt>
                <c:pt idx="4411">
                  <c:v>1.27708519</c:v>
                </c:pt>
                <c:pt idx="4412">
                  <c:v>1.27798784</c:v>
                </c:pt>
                <c:pt idx="4413">
                  <c:v>1.2790035</c:v>
                </c:pt>
                <c:pt idx="4414">
                  <c:v>1.27997816</c:v>
                </c:pt>
                <c:pt idx="4415">
                  <c:v>1.2808769900000001</c:v>
                </c:pt>
                <c:pt idx="4416">
                  <c:v>1.28213215</c:v>
                </c:pt>
                <c:pt idx="4417">
                  <c:v>1.28299999</c:v>
                </c:pt>
                <c:pt idx="4418">
                  <c:v>1.28419733</c:v>
                </c:pt>
                <c:pt idx="4419">
                  <c:v>1.28500283</c:v>
                </c:pt>
                <c:pt idx="4420">
                  <c:v>1.2861688099999999</c:v>
                </c:pt>
                <c:pt idx="4421">
                  <c:v>1.2870416600000001</c:v>
                </c:pt>
                <c:pt idx="4422">
                  <c:v>1.2879223799999999</c:v>
                </c:pt>
                <c:pt idx="4423">
                  <c:v>1.2891285400000001</c:v>
                </c:pt>
                <c:pt idx="4424">
                  <c:v>1.29003644</c:v>
                </c:pt>
                <c:pt idx="4425">
                  <c:v>1.29110456</c:v>
                </c:pt>
                <c:pt idx="4426">
                  <c:v>1.2920703899999999</c:v>
                </c:pt>
                <c:pt idx="4427">
                  <c:v>1.2930271600000001</c:v>
                </c:pt>
                <c:pt idx="4428">
                  <c:v>1.2940952800000001</c:v>
                </c:pt>
                <c:pt idx="4429">
                  <c:v>1.29513681</c:v>
                </c:pt>
                <c:pt idx="4430">
                  <c:v>1.2961604600000001</c:v>
                </c:pt>
                <c:pt idx="4431">
                  <c:v>1.2970942299999999</c:v>
                </c:pt>
                <c:pt idx="4432">
                  <c:v>1.2981809399999999</c:v>
                </c:pt>
                <c:pt idx="4433">
                  <c:v>1.2990620100000001</c:v>
                </c:pt>
                <c:pt idx="4434">
                  <c:v>1.3000901899999999</c:v>
                </c:pt>
                <c:pt idx="4435">
                  <c:v>1.3010604400000001</c:v>
                </c:pt>
                <c:pt idx="4436">
                  <c:v>1.3022488400000001</c:v>
                </c:pt>
                <c:pt idx="4437">
                  <c:v>1.3031388500000001</c:v>
                </c:pt>
                <c:pt idx="4438">
                  <c:v>1.30401564</c:v>
                </c:pt>
                <c:pt idx="4439">
                  <c:v>1.30511928</c:v>
                </c:pt>
                <c:pt idx="4440">
                  <c:v>1.30614746</c:v>
                </c:pt>
                <c:pt idx="4441">
                  <c:v>1.30713999</c:v>
                </c:pt>
                <c:pt idx="4442">
                  <c:v>1.3081681700000001</c:v>
                </c:pt>
                <c:pt idx="4443">
                  <c:v>1.30910718</c:v>
                </c:pt>
                <c:pt idx="4444">
                  <c:v>1.31011736</c:v>
                </c:pt>
                <c:pt idx="4445">
                  <c:v>1.3111898900000001</c:v>
                </c:pt>
                <c:pt idx="4446">
                  <c:v>1.31194663</c:v>
                </c:pt>
                <c:pt idx="4447">
                  <c:v>1.3131705499999999</c:v>
                </c:pt>
                <c:pt idx="4448">
                  <c:v>1.3141717900000001</c:v>
                </c:pt>
                <c:pt idx="4449">
                  <c:v>1.3151197400000001</c:v>
                </c:pt>
                <c:pt idx="4450">
                  <c:v>1.31625462</c:v>
                </c:pt>
                <c:pt idx="4451">
                  <c:v>1.31717587</c:v>
                </c:pt>
                <c:pt idx="4452">
                  <c:v>1.3180615899999999</c:v>
                </c:pt>
                <c:pt idx="4453">
                  <c:v>1.31909418</c:v>
                </c:pt>
                <c:pt idx="4454">
                  <c:v>1.32010889</c:v>
                </c:pt>
                <c:pt idx="4455">
                  <c:v>1.32120824</c:v>
                </c:pt>
                <c:pt idx="4456">
                  <c:v>1.3221607200000001</c:v>
                </c:pt>
                <c:pt idx="4457">
                  <c:v>1.3231666099999999</c:v>
                </c:pt>
                <c:pt idx="4458">
                  <c:v>1.3240476800000001</c:v>
                </c:pt>
                <c:pt idx="4459">
                  <c:v>1.32509816</c:v>
                </c:pt>
                <c:pt idx="4460">
                  <c:v>1.3261526800000001</c:v>
                </c:pt>
                <c:pt idx="4461">
                  <c:v>1.3271630999999999</c:v>
                </c:pt>
                <c:pt idx="4462">
                  <c:v>1.32810652</c:v>
                </c:pt>
                <c:pt idx="4463">
                  <c:v>1.3292949199999999</c:v>
                </c:pt>
                <c:pt idx="4464">
                  <c:v>1.3303630399999999</c:v>
                </c:pt>
                <c:pt idx="4465">
                  <c:v>1.33116853</c:v>
                </c:pt>
                <c:pt idx="4466">
                  <c:v>1.3322278299999999</c:v>
                </c:pt>
                <c:pt idx="4467">
                  <c:v>1.3331846000000001</c:v>
                </c:pt>
                <c:pt idx="4468">
                  <c:v>1.33404374</c:v>
                </c:pt>
                <c:pt idx="4469">
                  <c:v>1.33510733</c:v>
                </c:pt>
                <c:pt idx="4470">
                  <c:v>1.33618891</c:v>
                </c:pt>
                <c:pt idx="4471">
                  <c:v>1.3371189800000001</c:v>
                </c:pt>
                <c:pt idx="4472">
                  <c:v>1.33822274</c:v>
                </c:pt>
                <c:pt idx="4473">
                  <c:v>1.3390638800000001</c:v>
                </c:pt>
                <c:pt idx="4474">
                  <c:v>1.34012771</c:v>
                </c:pt>
                <c:pt idx="4475">
                  <c:v>1.3411245300000001</c:v>
                </c:pt>
                <c:pt idx="4476">
                  <c:v>1.3420501899999999</c:v>
                </c:pt>
                <c:pt idx="4477">
                  <c:v>1.3431139000000001</c:v>
                </c:pt>
                <c:pt idx="4478">
                  <c:v>1.34416878</c:v>
                </c:pt>
                <c:pt idx="4479">
                  <c:v>1.3451077899999999</c:v>
                </c:pt>
                <c:pt idx="4480">
                  <c:v>1.34607327</c:v>
                </c:pt>
                <c:pt idx="4481">
                  <c:v>1.3470882200000001</c:v>
                </c:pt>
                <c:pt idx="4482">
                  <c:v>1.34798288</c:v>
                </c:pt>
                <c:pt idx="4483">
                  <c:v>1.34909105</c:v>
                </c:pt>
                <c:pt idx="4484">
                  <c:v>1.3500790600000001</c:v>
                </c:pt>
                <c:pt idx="4485">
                  <c:v>1.35123181</c:v>
                </c:pt>
                <c:pt idx="4486">
                  <c:v>1.3519618499999999</c:v>
                </c:pt>
                <c:pt idx="4487">
                  <c:v>1.3532478800000001</c:v>
                </c:pt>
                <c:pt idx="4488">
                  <c:v>1.3540090300000001</c:v>
                </c:pt>
                <c:pt idx="4489">
                  <c:v>1.35497022</c:v>
                </c:pt>
                <c:pt idx="4490">
                  <c:v>1.3561761400000001</c:v>
                </c:pt>
                <c:pt idx="4491">
                  <c:v>1.3571111</c:v>
                </c:pt>
                <c:pt idx="4492">
                  <c:v>1.35807681</c:v>
                </c:pt>
                <c:pt idx="4493">
                  <c:v>1.35913157</c:v>
                </c:pt>
                <c:pt idx="4494">
                  <c:v>1.36011064</c:v>
                </c:pt>
                <c:pt idx="4495">
                  <c:v>1.3608983800000001</c:v>
                </c:pt>
                <c:pt idx="4496">
                  <c:v>1.3619755499999999</c:v>
                </c:pt>
                <c:pt idx="4497">
                  <c:v>1.3630837200000001</c:v>
                </c:pt>
                <c:pt idx="4498">
                  <c:v>1.3641207200000001</c:v>
                </c:pt>
                <c:pt idx="4499">
                  <c:v>1.36514008</c:v>
                </c:pt>
                <c:pt idx="4500">
                  <c:v>1.36620355</c:v>
                </c:pt>
                <c:pt idx="4501">
                  <c:v>1.36695576</c:v>
                </c:pt>
                <c:pt idx="4502">
                  <c:v>1.3679927599999999</c:v>
                </c:pt>
                <c:pt idx="4503">
                  <c:v>1.3691720999999999</c:v>
                </c:pt>
                <c:pt idx="4504">
                  <c:v>1.3701378099999999</c:v>
                </c:pt>
                <c:pt idx="4505">
                  <c:v>1.3712104599999999</c:v>
                </c:pt>
                <c:pt idx="4506">
                  <c:v>1.3721761699999999</c:v>
                </c:pt>
                <c:pt idx="4507">
                  <c:v>1.37311089</c:v>
                </c:pt>
                <c:pt idx="4508">
                  <c:v>1.374228</c:v>
                </c:pt>
                <c:pt idx="4509">
                  <c:v>1.3750646099999999</c:v>
                </c:pt>
                <c:pt idx="4510">
                  <c:v>1.37614608</c:v>
                </c:pt>
                <c:pt idx="4511">
                  <c:v>1.37706733</c:v>
                </c:pt>
                <c:pt idx="4512">
                  <c:v>1.3780999199999999</c:v>
                </c:pt>
                <c:pt idx="4513">
                  <c:v>1.3791546800000001</c:v>
                </c:pt>
                <c:pt idx="4514">
                  <c:v>1.3801605699999999</c:v>
                </c:pt>
                <c:pt idx="4515">
                  <c:v>1.38110852</c:v>
                </c:pt>
                <c:pt idx="4516">
                  <c:v>1.3822122800000001</c:v>
                </c:pt>
                <c:pt idx="4517">
                  <c:v>1.38293767</c:v>
                </c:pt>
                <c:pt idx="4518">
                  <c:v>1.3840637200000001</c:v>
                </c:pt>
                <c:pt idx="4519">
                  <c:v>1.3850239499999999</c:v>
                </c:pt>
                <c:pt idx="4520">
                  <c:v>1.38611102</c:v>
                </c:pt>
                <c:pt idx="4521">
                  <c:v>1.38714337</c:v>
                </c:pt>
                <c:pt idx="4522">
                  <c:v>1.3881092100000001</c:v>
                </c:pt>
                <c:pt idx="4523">
                  <c:v>1.3891551499999999</c:v>
                </c:pt>
                <c:pt idx="4524">
                  <c:v>1.39009428</c:v>
                </c:pt>
                <c:pt idx="4525">
                  <c:v>1.3910911100000001</c:v>
                </c:pt>
                <c:pt idx="4526">
                  <c:v>1.39212811</c:v>
                </c:pt>
                <c:pt idx="4527">
                  <c:v>1.3932318699999999</c:v>
                </c:pt>
                <c:pt idx="4528">
                  <c:v>1.39397967</c:v>
                </c:pt>
                <c:pt idx="4529">
                  <c:v>1.39514852</c:v>
                </c:pt>
                <c:pt idx="4530">
                  <c:v>1.3961204300000001</c:v>
                </c:pt>
                <c:pt idx="4531">
                  <c:v>1.39717066</c:v>
                </c:pt>
                <c:pt idx="4532">
                  <c:v>1.39820313</c:v>
                </c:pt>
                <c:pt idx="4533">
                  <c:v>1.39927566</c:v>
                </c:pt>
                <c:pt idx="4534">
                  <c:v>1.4000457500000001</c:v>
                </c:pt>
                <c:pt idx="4535">
                  <c:v>1.4010871600000001</c:v>
                </c:pt>
                <c:pt idx="4536">
                  <c:v>1.40204847</c:v>
                </c:pt>
                <c:pt idx="4537">
                  <c:v>1.4030674700000001</c:v>
                </c:pt>
                <c:pt idx="4538">
                  <c:v>1.4041088799999999</c:v>
                </c:pt>
                <c:pt idx="4539">
                  <c:v>1.4052038200000001</c:v>
                </c:pt>
                <c:pt idx="4540">
                  <c:v>1.4061743</c:v>
                </c:pt>
                <c:pt idx="4541">
                  <c:v>1.4070642</c:v>
                </c:pt>
                <c:pt idx="4542">
                  <c:v>1.40817678</c:v>
                </c:pt>
                <c:pt idx="4543">
                  <c:v>1.4090848</c:v>
                </c:pt>
                <c:pt idx="4544">
                  <c:v>1.4100726800000001</c:v>
                </c:pt>
                <c:pt idx="4545">
                  <c:v>1.41113198</c:v>
                </c:pt>
                <c:pt idx="4546">
                  <c:v>1.4122224999999999</c:v>
                </c:pt>
                <c:pt idx="4547">
                  <c:v>1.4131438700000001</c:v>
                </c:pt>
                <c:pt idx="4548">
                  <c:v>1.4142732600000001</c:v>
                </c:pt>
                <c:pt idx="4549">
                  <c:v>1.4151998800000001</c:v>
                </c:pt>
                <c:pt idx="4550">
                  <c:v>1.4160721300000001</c:v>
                </c:pt>
                <c:pt idx="4551">
                  <c:v>1.4171937699999999</c:v>
                </c:pt>
                <c:pt idx="4552">
                  <c:v>1.4181371899999999</c:v>
                </c:pt>
                <c:pt idx="4553">
                  <c:v>1.4191474900000001</c:v>
                </c:pt>
                <c:pt idx="4554">
                  <c:v>1.42017996</c:v>
                </c:pt>
                <c:pt idx="4555">
                  <c:v>1.42106116</c:v>
                </c:pt>
                <c:pt idx="4556">
                  <c:v>1.42215621</c:v>
                </c:pt>
                <c:pt idx="4557">
                  <c:v>1.4230418199999999</c:v>
                </c:pt>
                <c:pt idx="4558">
                  <c:v>1.4240292299999999</c:v>
                </c:pt>
                <c:pt idx="4559">
                  <c:v>1.42511129</c:v>
                </c:pt>
                <c:pt idx="4560">
                  <c:v>1.4260190699999999</c:v>
                </c:pt>
                <c:pt idx="4561">
                  <c:v>1.4271585899999999</c:v>
                </c:pt>
                <c:pt idx="4562">
                  <c:v>1.42805779</c:v>
                </c:pt>
                <c:pt idx="4563">
                  <c:v>1.4291570199999999</c:v>
                </c:pt>
                <c:pt idx="4564">
                  <c:v>1.4300960300000001</c:v>
                </c:pt>
                <c:pt idx="4565">
                  <c:v>1.4310884500000001</c:v>
                </c:pt>
                <c:pt idx="4566">
                  <c:v>1.43211198</c:v>
                </c:pt>
                <c:pt idx="4567">
                  <c:v>1.4332602000000001</c:v>
                </c:pt>
                <c:pt idx="4568">
                  <c:v>1.43415928</c:v>
                </c:pt>
                <c:pt idx="4569">
                  <c:v>1.43517852</c:v>
                </c:pt>
                <c:pt idx="4570">
                  <c:v>1.43626893</c:v>
                </c:pt>
                <c:pt idx="4571">
                  <c:v>1.43721688</c:v>
                </c:pt>
                <c:pt idx="4572">
                  <c:v>1.4381469499999999</c:v>
                </c:pt>
                <c:pt idx="4573">
                  <c:v>1.43922865</c:v>
                </c:pt>
                <c:pt idx="4574">
                  <c:v>1.44009638</c:v>
                </c:pt>
                <c:pt idx="4575">
                  <c:v>1.44120026</c:v>
                </c:pt>
                <c:pt idx="4576">
                  <c:v>1.4420547500000001</c:v>
                </c:pt>
                <c:pt idx="4577">
                  <c:v>1.4431052200000001</c:v>
                </c:pt>
                <c:pt idx="4578">
                  <c:v>1.44412422</c:v>
                </c:pt>
                <c:pt idx="4579">
                  <c:v>1.4451524</c:v>
                </c:pt>
                <c:pt idx="4580">
                  <c:v>1.44602454</c:v>
                </c:pt>
                <c:pt idx="4581">
                  <c:v>1.4471194700000001</c:v>
                </c:pt>
                <c:pt idx="4582">
                  <c:v>1.4482722299999999</c:v>
                </c:pt>
                <c:pt idx="4583">
                  <c:v>1.44914901</c:v>
                </c:pt>
                <c:pt idx="4584">
                  <c:v>1.45012355</c:v>
                </c:pt>
                <c:pt idx="4585">
                  <c:v>1.4511651999999999</c:v>
                </c:pt>
                <c:pt idx="4586">
                  <c:v>1.4520283899999999</c:v>
                </c:pt>
                <c:pt idx="4587">
                  <c:v>1.4530698099999999</c:v>
                </c:pt>
                <c:pt idx="4588">
                  <c:v>1.4542269699999999</c:v>
                </c:pt>
                <c:pt idx="4589">
                  <c:v>1.4551882700000001</c:v>
                </c:pt>
                <c:pt idx="4590">
                  <c:v>1.4560562399999999</c:v>
                </c:pt>
                <c:pt idx="4591">
                  <c:v>1.45722675</c:v>
                </c:pt>
                <c:pt idx="4592">
                  <c:v>1.45825922</c:v>
                </c:pt>
                <c:pt idx="4593">
                  <c:v>1.45921159</c:v>
                </c:pt>
                <c:pt idx="4594">
                  <c:v>1.46025753</c:v>
                </c:pt>
                <c:pt idx="4595">
                  <c:v>1.46108091</c:v>
                </c:pt>
                <c:pt idx="4596">
                  <c:v>1.4621365099999999</c:v>
                </c:pt>
                <c:pt idx="4597">
                  <c:v>1.4632438400000001</c:v>
                </c:pt>
                <c:pt idx="4598">
                  <c:v>1.46418297</c:v>
                </c:pt>
                <c:pt idx="4599">
                  <c:v>1.4650552299999999</c:v>
                </c:pt>
                <c:pt idx="4600">
                  <c:v>1.46605659</c:v>
                </c:pt>
                <c:pt idx="4601">
                  <c:v>1.4670401799999999</c:v>
                </c:pt>
                <c:pt idx="4602">
                  <c:v>1.46805501</c:v>
                </c:pt>
                <c:pt idx="4603">
                  <c:v>1.46921217</c:v>
                </c:pt>
                <c:pt idx="4604">
                  <c:v>1.4701333000000001</c:v>
                </c:pt>
                <c:pt idx="4605">
                  <c:v>1.4711391899999999</c:v>
                </c:pt>
                <c:pt idx="4606">
                  <c:v>1.47208333</c:v>
                </c:pt>
                <c:pt idx="4607">
                  <c:v>1.47315526</c:v>
                </c:pt>
                <c:pt idx="4608">
                  <c:v>1.47425473</c:v>
                </c:pt>
                <c:pt idx="4609">
                  <c:v>1.4750913400000001</c:v>
                </c:pt>
                <c:pt idx="4610">
                  <c:v>1.4761728000000001</c:v>
                </c:pt>
                <c:pt idx="4611">
                  <c:v>1.4771831</c:v>
                </c:pt>
                <c:pt idx="4612">
                  <c:v>1.47827351</c:v>
                </c:pt>
                <c:pt idx="4613">
                  <c:v>1.47915018</c:v>
                </c:pt>
                <c:pt idx="4614">
                  <c:v>1.4801114799999999</c:v>
                </c:pt>
                <c:pt idx="4615">
                  <c:v>1.48118854</c:v>
                </c:pt>
                <c:pt idx="4616">
                  <c:v>1.4822573699999999</c:v>
                </c:pt>
                <c:pt idx="4617">
                  <c:v>1.48313797</c:v>
                </c:pt>
                <c:pt idx="4618">
                  <c:v>1.4840414500000001</c:v>
                </c:pt>
                <c:pt idx="4619">
                  <c:v>1.48529208</c:v>
                </c:pt>
                <c:pt idx="4620">
                  <c:v>1.4860620499999999</c:v>
                </c:pt>
                <c:pt idx="4621">
                  <c:v>1.4873170899999999</c:v>
                </c:pt>
                <c:pt idx="4622">
                  <c:v>1.4881715799999999</c:v>
                </c:pt>
                <c:pt idx="4623">
                  <c:v>1.4891417</c:v>
                </c:pt>
                <c:pt idx="4624">
                  <c:v>1.4901565299999999</c:v>
                </c:pt>
                <c:pt idx="4625">
                  <c:v>1.49120736</c:v>
                </c:pt>
                <c:pt idx="4626">
                  <c:v>1.4921859500000001</c:v>
                </c:pt>
                <c:pt idx="4627">
                  <c:v>1.4931870700000001</c:v>
                </c:pt>
                <c:pt idx="4628">
                  <c:v>1.49416196</c:v>
                </c:pt>
                <c:pt idx="4629">
                  <c:v>1.49504781</c:v>
                </c:pt>
                <c:pt idx="4630">
                  <c:v>1.49617362</c:v>
                </c:pt>
                <c:pt idx="4631">
                  <c:v>1.4972775</c:v>
                </c:pt>
                <c:pt idx="4632">
                  <c:v>1.4982475</c:v>
                </c:pt>
                <c:pt idx="4633">
                  <c:v>1.4990708800000001</c:v>
                </c:pt>
                <c:pt idx="4634">
                  <c:v>1.50017917</c:v>
                </c:pt>
                <c:pt idx="4635">
                  <c:v>1.50113666</c:v>
                </c:pt>
                <c:pt idx="4636">
                  <c:v>1.5021420700000001</c:v>
                </c:pt>
                <c:pt idx="4637">
                  <c:v>1.5031031399999999</c:v>
                </c:pt>
                <c:pt idx="4638">
                  <c:v>1.5041624300000001</c:v>
                </c:pt>
                <c:pt idx="4639">
                  <c:v>1.5052083700000001</c:v>
                </c:pt>
                <c:pt idx="4640">
                  <c:v>1.50621414</c:v>
                </c:pt>
                <c:pt idx="4641">
                  <c:v>1.5071532700000001</c:v>
                </c:pt>
                <c:pt idx="4642">
                  <c:v>1.5083326100000001</c:v>
                </c:pt>
                <c:pt idx="4643">
                  <c:v>1.5091870999999999</c:v>
                </c:pt>
                <c:pt idx="4644">
                  <c:v>1.51016617</c:v>
                </c:pt>
                <c:pt idx="4645">
                  <c:v>1.51113236</c:v>
                </c:pt>
                <c:pt idx="4646">
                  <c:v>1.5121735300000001</c:v>
                </c:pt>
                <c:pt idx="4647">
                  <c:v>1.5132193599999999</c:v>
                </c:pt>
                <c:pt idx="4648">
                  <c:v>1.51417172</c:v>
                </c:pt>
                <c:pt idx="4649">
                  <c:v>1.51527536</c:v>
                </c:pt>
                <c:pt idx="4650">
                  <c:v>1.5162190200000001</c:v>
                </c:pt>
                <c:pt idx="4651">
                  <c:v>1.5171760299999999</c:v>
                </c:pt>
                <c:pt idx="4652">
                  <c:v>1.5180573500000001</c:v>
                </c:pt>
                <c:pt idx="4653">
                  <c:v>1.5193033199999999</c:v>
                </c:pt>
                <c:pt idx="4654">
                  <c:v>1.5202913300000001</c:v>
                </c:pt>
                <c:pt idx="4655">
                  <c:v>1.52126575</c:v>
                </c:pt>
                <c:pt idx="4656">
                  <c:v>1.5222007</c:v>
                </c:pt>
                <c:pt idx="4657">
                  <c:v>1.52322435</c:v>
                </c:pt>
                <c:pt idx="4658">
                  <c:v>1.5240699099999999</c:v>
                </c:pt>
                <c:pt idx="4659">
                  <c:v>1.52513802</c:v>
                </c:pt>
                <c:pt idx="4660">
                  <c:v>1.5262240199999999</c:v>
                </c:pt>
                <c:pt idx="4661">
                  <c:v>1.52698505</c:v>
                </c:pt>
                <c:pt idx="4662">
                  <c:v>1.5280977499999999</c:v>
                </c:pt>
                <c:pt idx="4663">
                  <c:v>1.5292012699999999</c:v>
                </c:pt>
                <c:pt idx="4664">
                  <c:v>1.53019488</c:v>
                </c:pt>
                <c:pt idx="4665">
                  <c:v>1.5310484200000001</c:v>
                </c:pt>
                <c:pt idx="4666">
                  <c:v>1.53223658</c:v>
                </c:pt>
                <c:pt idx="4667">
                  <c:v>1.53323805</c:v>
                </c:pt>
                <c:pt idx="4668">
                  <c:v>1.53418612</c:v>
                </c:pt>
                <c:pt idx="4669">
                  <c:v>1.53508508</c:v>
                </c:pt>
                <c:pt idx="4670">
                  <c:v>1.5360953799999999</c:v>
                </c:pt>
                <c:pt idx="4671">
                  <c:v>1.5371501400000001</c:v>
                </c:pt>
                <c:pt idx="4672">
                  <c:v>1.53808916</c:v>
                </c:pt>
                <c:pt idx="4673">
                  <c:v>1.5391839700000001</c:v>
                </c:pt>
                <c:pt idx="4674">
                  <c:v>1.5401277499999999</c:v>
                </c:pt>
                <c:pt idx="4675">
                  <c:v>1.54112005</c:v>
                </c:pt>
                <c:pt idx="4676">
                  <c:v>1.54209018</c:v>
                </c:pt>
                <c:pt idx="4677">
                  <c:v>1.54321182</c:v>
                </c:pt>
                <c:pt idx="4678">
                  <c:v>1.5442175899999999</c:v>
                </c:pt>
                <c:pt idx="4679">
                  <c:v>1.5451345400000001</c:v>
                </c:pt>
                <c:pt idx="4680">
                  <c:v>1.54614019</c:v>
                </c:pt>
                <c:pt idx="4681">
                  <c:v>1.5471683700000001</c:v>
                </c:pt>
                <c:pt idx="4682">
                  <c:v>1.5482364900000001</c:v>
                </c:pt>
                <c:pt idx="4683">
                  <c:v>1.5492200899999999</c:v>
                </c:pt>
                <c:pt idx="4684">
                  <c:v>1.5501286999999999</c:v>
                </c:pt>
                <c:pt idx="4685">
                  <c:v>1.5512183900000001</c:v>
                </c:pt>
                <c:pt idx="4686">
                  <c:v>1.55218422</c:v>
                </c:pt>
                <c:pt idx="4687">
                  <c:v>1.5533323299999999</c:v>
                </c:pt>
                <c:pt idx="4688">
                  <c:v>1.55411112</c:v>
                </c:pt>
                <c:pt idx="4689">
                  <c:v>1.5551749500000001</c:v>
                </c:pt>
                <c:pt idx="4690">
                  <c:v>1.55625641</c:v>
                </c:pt>
                <c:pt idx="4691">
                  <c:v>1.5571243800000001</c:v>
                </c:pt>
                <c:pt idx="4692">
                  <c:v>1.55824125</c:v>
                </c:pt>
                <c:pt idx="4693">
                  <c:v>1.55933166</c:v>
                </c:pt>
                <c:pt idx="4694">
                  <c:v>1.5601773299999999</c:v>
                </c:pt>
                <c:pt idx="4695">
                  <c:v>1.5612634400000001</c:v>
                </c:pt>
                <c:pt idx="4696">
                  <c:v>1.56215346</c:v>
                </c:pt>
                <c:pt idx="4697">
                  <c:v>1.56337273</c:v>
                </c:pt>
                <c:pt idx="4698">
                  <c:v>1.56420052</c:v>
                </c:pt>
                <c:pt idx="4699">
                  <c:v>1.5652775800000001</c:v>
                </c:pt>
                <c:pt idx="4700">
                  <c:v>1.56619453</c:v>
                </c:pt>
                <c:pt idx="4701">
                  <c:v>1.5671068399999999</c:v>
                </c:pt>
                <c:pt idx="4702">
                  <c:v>1.56825507</c:v>
                </c:pt>
                <c:pt idx="4703">
                  <c:v>1.56916773</c:v>
                </c:pt>
                <c:pt idx="4704">
                  <c:v>1.57010651</c:v>
                </c:pt>
                <c:pt idx="4705">
                  <c:v>1.5710588700000001</c:v>
                </c:pt>
                <c:pt idx="4706">
                  <c:v>1.5721316299999999</c:v>
                </c:pt>
                <c:pt idx="4707">
                  <c:v>1.57313287</c:v>
                </c:pt>
                <c:pt idx="4708">
                  <c:v>1.5742856300000001</c:v>
                </c:pt>
                <c:pt idx="4709">
                  <c:v>1.5751090000000001</c:v>
                </c:pt>
                <c:pt idx="4710">
                  <c:v>1.5762261200000001</c:v>
                </c:pt>
                <c:pt idx="4711">
                  <c:v>1.57727635</c:v>
                </c:pt>
                <c:pt idx="4712">
                  <c:v>1.57822442</c:v>
                </c:pt>
                <c:pt idx="4713">
                  <c:v>1.5792170800000001</c:v>
                </c:pt>
                <c:pt idx="4714">
                  <c:v>1.5800714499999999</c:v>
                </c:pt>
                <c:pt idx="4715">
                  <c:v>1.5811438600000001</c:v>
                </c:pt>
                <c:pt idx="4716">
                  <c:v>1.58230114</c:v>
                </c:pt>
                <c:pt idx="4717">
                  <c:v>1.58324015</c:v>
                </c:pt>
                <c:pt idx="4718">
                  <c:v>1.58424616</c:v>
                </c:pt>
                <c:pt idx="4719">
                  <c:v>1.5851317599999999</c:v>
                </c:pt>
                <c:pt idx="4720">
                  <c:v>1.58628893</c:v>
                </c:pt>
                <c:pt idx="4721">
                  <c:v>1.58710766</c:v>
                </c:pt>
                <c:pt idx="4722">
                  <c:v>1.58816695</c:v>
                </c:pt>
                <c:pt idx="4723">
                  <c:v>1.58939517</c:v>
                </c:pt>
                <c:pt idx="4724">
                  <c:v>1.59011185</c:v>
                </c:pt>
                <c:pt idx="4725">
                  <c:v>1.59122443</c:v>
                </c:pt>
                <c:pt idx="4726">
                  <c:v>1.59214568</c:v>
                </c:pt>
                <c:pt idx="4727">
                  <c:v>1.5931069899999999</c:v>
                </c:pt>
                <c:pt idx="4728">
                  <c:v>1.5942195699999999</c:v>
                </c:pt>
                <c:pt idx="4729">
                  <c:v>1.5953681500000001</c:v>
                </c:pt>
                <c:pt idx="4730">
                  <c:v>1.5962003499999999</c:v>
                </c:pt>
                <c:pt idx="4731">
                  <c:v>1.5973883900000001</c:v>
                </c:pt>
                <c:pt idx="4732">
                  <c:v>1.5982652900000001</c:v>
                </c:pt>
                <c:pt idx="4733">
                  <c:v>1.5991770000000001</c:v>
                </c:pt>
                <c:pt idx="4734">
                  <c:v>1.6003570600000001</c:v>
                </c:pt>
                <c:pt idx="4735">
                  <c:v>1.6011582600000001</c:v>
                </c:pt>
                <c:pt idx="4736">
                  <c:v>1.6023374800000001</c:v>
                </c:pt>
                <c:pt idx="4737">
                  <c:v>1.6031298599999999</c:v>
                </c:pt>
                <c:pt idx="4738">
                  <c:v>1.6041890400000001</c:v>
                </c:pt>
                <c:pt idx="4739">
                  <c:v>1.6051861000000001</c:v>
                </c:pt>
                <c:pt idx="4740">
                  <c:v>1.6061739900000001</c:v>
                </c:pt>
                <c:pt idx="4741">
                  <c:v>1.60715747</c:v>
                </c:pt>
                <c:pt idx="4742">
                  <c:v>1.60809231</c:v>
                </c:pt>
                <c:pt idx="4743">
                  <c:v>1.6091648300000001</c:v>
                </c:pt>
                <c:pt idx="4744">
                  <c:v>1.6101126699999999</c:v>
                </c:pt>
                <c:pt idx="4745">
                  <c:v>1.61111856</c:v>
                </c:pt>
                <c:pt idx="4746">
                  <c:v>1.61213326</c:v>
                </c:pt>
                <c:pt idx="4747">
                  <c:v>1.61311698</c:v>
                </c:pt>
                <c:pt idx="4748">
                  <c:v>1.6142652</c:v>
                </c:pt>
                <c:pt idx="4749">
                  <c:v>1.6151194600000001</c:v>
                </c:pt>
                <c:pt idx="4750">
                  <c:v>1.6161743399999999</c:v>
                </c:pt>
                <c:pt idx="4751">
                  <c:v>1.61713576</c:v>
                </c:pt>
                <c:pt idx="4752">
                  <c:v>1.6181497600000001</c:v>
                </c:pt>
                <c:pt idx="4753">
                  <c:v>1.61937463</c:v>
                </c:pt>
                <c:pt idx="4754">
                  <c:v>1.62033129</c:v>
                </c:pt>
                <c:pt idx="4755">
                  <c:v>1.6212259499999999</c:v>
                </c:pt>
                <c:pt idx="4756">
                  <c:v>1.6221871400000001</c:v>
                </c:pt>
                <c:pt idx="4757">
                  <c:v>1.6233487099999999</c:v>
                </c:pt>
                <c:pt idx="4758">
                  <c:v>1.6242032099999999</c:v>
                </c:pt>
                <c:pt idx="4759">
                  <c:v>1.62535596</c:v>
                </c:pt>
                <c:pt idx="4760">
                  <c:v>1.6261169900000001</c:v>
                </c:pt>
                <c:pt idx="4761">
                  <c:v>1.6270471799999999</c:v>
                </c:pt>
                <c:pt idx="4762">
                  <c:v>1.6281948100000001</c:v>
                </c:pt>
                <c:pt idx="4763">
                  <c:v>1.6291166500000001</c:v>
                </c:pt>
                <c:pt idx="4764">
                  <c:v>1.6301002499999999</c:v>
                </c:pt>
                <c:pt idx="4765">
                  <c:v>1.6311639499999999</c:v>
                </c:pt>
                <c:pt idx="4766">
                  <c:v>1.63210297</c:v>
                </c:pt>
                <c:pt idx="4767">
                  <c:v>1.6331400899999999</c:v>
                </c:pt>
                <c:pt idx="4768">
                  <c:v>1.63412786</c:v>
                </c:pt>
                <c:pt idx="4769">
                  <c:v>1.63524497</c:v>
                </c:pt>
                <c:pt idx="4770">
                  <c:v>1.63614416</c:v>
                </c:pt>
                <c:pt idx="4771">
                  <c:v>1.6372432699999999</c:v>
                </c:pt>
                <c:pt idx="4772">
                  <c:v>1.63811898</c:v>
                </c:pt>
                <c:pt idx="4773">
                  <c:v>1.6392107</c:v>
                </c:pt>
                <c:pt idx="4774">
                  <c:v>1.6401763</c:v>
                </c:pt>
                <c:pt idx="4775">
                  <c:v>1.64119101</c:v>
                </c:pt>
                <c:pt idx="4776">
                  <c:v>1.6422326599999999</c:v>
                </c:pt>
                <c:pt idx="4777">
                  <c:v>1.64322042</c:v>
                </c:pt>
                <c:pt idx="4778">
                  <c:v>1.6442176100000001</c:v>
                </c:pt>
                <c:pt idx="4779">
                  <c:v>1.6453034900000001</c:v>
                </c:pt>
                <c:pt idx="4780">
                  <c:v>1.6462469099999999</c:v>
                </c:pt>
                <c:pt idx="4781">
                  <c:v>1.6472795</c:v>
                </c:pt>
                <c:pt idx="4782">
                  <c:v>1.6483194800000001</c:v>
                </c:pt>
                <c:pt idx="4783">
                  <c:v>1.64924681</c:v>
                </c:pt>
                <c:pt idx="4784">
                  <c:v>1.65019023</c:v>
                </c:pt>
                <c:pt idx="4785">
                  <c:v>1.6511025399999999</c:v>
                </c:pt>
                <c:pt idx="4786">
                  <c:v>1.65221953</c:v>
                </c:pt>
                <c:pt idx="4787">
                  <c:v>1.6531410200000001</c:v>
                </c:pt>
                <c:pt idx="4788">
                  <c:v>1.6543026000000001</c:v>
                </c:pt>
                <c:pt idx="4789">
                  <c:v>1.65521038</c:v>
                </c:pt>
                <c:pt idx="4790">
                  <c:v>1.65616298</c:v>
                </c:pt>
                <c:pt idx="4791">
                  <c:v>1.6571990299999999</c:v>
                </c:pt>
                <c:pt idx="4792">
                  <c:v>1.6580767599999999</c:v>
                </c:pt>
                <c:pt idx="4793">
                  <c:v>1.65916705</c:v>
                </c:pt>
                <c:pt idx="4794">
                  <c:v>1.6601060599999999</c:v>
                </c:pt>
                <c:pt idx="4795">
                  <c:v>1.6612277</c:v>
                </c:pt>
                <c:pt idx="4796">
                  <c:v>1.66228676</c:v>
                </c:pt>
                <c:pt idx="4797">
                  <c:v>1.6632393599999999</c:v>
                </c:pt>
                <c:pt idx="4798">
                  <c:v>1.6642540699999999</c:v>
                </c:pt>
                <c:pt idx="4799">
                  <c:v>1.6651752</c:v>
                </c:pt>
                <c:pt idx="4800">
                  <c:v>1.6663635999999999</c:v>
                </c:pt>
                <c:pt idx="4801">
                  <c:v>1.6670968500000001</c:v>
                </c:pt>
                <c:pt idx="4802">
                  <c:v>1.6681305200000001</c:v>
                </c:pt>
                <c:pt idx="4803">
                  <c:v>1.669065</c:v>
                </c:pt>
                <c:pt idx="4804">
                  <c:v>1.67019987</c:v>
                </c:pt>
                <c:pt idx="4805">
                  <c:v>1.6712594000000001</c:v>
                </c:pt>
                <c:pt idx="4806">
                  <c:v>1.67215812</c:v>
                </c:pt>
                <c:pt idx="4807">
                  <c:v>1.673262</c:v>
                </c:pt>
                <c:pt idx="4808">
                  <c:v>1.67417872</c:v>
                </c:pt>
                <c:pt idx="4809">
                  <c:v>1.6750733900000001</c:v>
                </c:pt>
                <c:pt idx="4810">
                  <c:v>1.6761324399999999</c:v>
                </c:pt>
                <c:pt idx="4811">
                  <c:v>1.6772886499999999</c:v>
                </c:pt>
                <c:pt idx="4812">
                  <c:v>1.6783044300000001</c:v>
                </c:pt>
                <c:pt idx="4813">
                  <c:v>1.6792168599999999</c:v>
                </c:pt>
                <c:pt idx="4814">
                  <c:v>1.6802092799999999</c:v>
                </c:pt>
                <c:pt idx="4815">
                  <c:v>1.6811795199999999</c:v>
                </c:pt>
                <c:pt idx="4816">
                  <c:v>1.68226111</c:v>
                </c:pt>
                <c:pt idx="4817">
                  <c:v>1.6832759399999999</c:v>
                </c:pt>
                <c:pt idx="4818">
                  <c:v>1.68440163</c:v>
                </c:pt>
                <c:pt idx="4819">
                  <c:v>1.6851761300000001</c:v>
                </c:pt>
                <c:pt idx="4820">
                  <c:v>1.6861730800000001</c:v>
                </c:pt>
                <c:pt idx="4821">
                  <c:v>1.6872366700000001</c:v>
                </c:pt>
                <c:pt idx="4822">
                  <c:v>1.6881447999999999</c:v>
                </c:pt>
                <c:pt idx="4823">
                  <c:v>1.6893508399999999</c:v>
                </c:pt>
                <c:pt idx="4824">
                  <c:v>1.6901075800000001</c:v>
                </c:pt>
                <c:pt idx="4825">
                  <c:v>1.6910552999999999</c:v>
                </c:pt>
                <c:pt idx="4826">
                  <c:v>1.6922214</c:v>
                </c:pt>
                <c:pt idx="4827">
                  <c:v>1.69314265</c:v>
                </c:pt>
                <c:pt idx="4828">
                  <c:v>1.694291</c:v>
                </c:pt>
                <c:pt idx="4829">
                  <c:v>1.69520783</c:v>
                </c:pt>
                <c:pt idx="4830">
                  <c:v>1.6962215899999999</c:v>
                </c:pt>
                <c:pt idx="4831">
                  <c:v>1.69717491</c:v>
                </c:pt>
                <c:pt idx="4832">
                  <c:v>1.6981452699999999</c:v>
                </c:pt>
                <c:pt idx="4833">
                  <c:v>1.6991555700000001</c:v>
                </c:pt>
                <c:pt idx="4834">
                  <c:v>1.7001746900000001</c:v>
                </c:pt>
                <c:pt idx="4835">
                  <c:v>1.7011181099999999</c:v>
                </c:pt>
                <c:pt idx="4836">
                  <c:v>1.70222187</c:v>
                </c:pt>
                <c:pt idx="4837">
                  <c:v>1.7031609999999999</c:v>
                </c:pt>
                <c:pt idx="4838">
                  <c:v>1.70425582</c:v>
                </c:pt>
                <c:pt idx="4839">
                  <c:v>1.7050793200000001</c:v>
                </c:pt>
                <c:pt idx="4840">
                  <c:v>1.70623934</c:v>
                </c:pt>
                <c:pt idx="4841">
                  <c:v>1.7072688300000001</c:v>
                </c:pt>
                <c:pt idx="4842">
                  <c:v>1.70822132</c:v>
                </c:pt>
                <c:pt idx="4843">
                  <c:v>1.7092981300000001</c:v>
                </c:pt>
                <c:pt idx="4844">
                  <c:v>1.71019733</c:v>
                </c:pt>
                <c:pt idx="4845">
                  <c:v>1.71108317</c:v>
                </c:pt>
                <c:pt idx="4846">
                  <c:v>1.71211994</c:v>
                </c:pt>
                <c:pt idx="4847">
                  <c:v>1.7131214100000001</c:v>
                </c:pt>
                <c:pt idx="4848">
                  <c:v>1.7142427</c:v>
                </c:pt>
                <c:pt idx="4849">
                  <c:v>1.71517754</c:v>
                </c:pt>
                <c:pt idx="4850">
                  <c:v>1.7161879499999999</c:v>
                </c:pt>
                <c:pt idx="4851">
                  <c:v>1.7172025399999999</c:v>
                </c:pt>
                <c:pt idx="4852">
                  <c:v>1.7181148500000001</c:v>
                </c:pt>
                <c:pt idx="4853">
                  <c:v>1.7192097900000001</c:v>
                </c:pt>
                <c:pt idx="4854">
                  <c:v>1.7202955499999999</c:v>
                </c:pt>
                <c:pt idx="4855">
                  <c:v>1.7212612599999999</c:v>
                </c:pt>
                <c:pt idx="4856">
                  <c:v>1.72220945</c:v>
                </c:pt>
                <c:pt idx="4857">
                  <c:v>1.72327316</c:v>
                </c:pt>
                <c:pt idx="4858">
                  <c:v>1.72430134</c:v>
                </c:pt>
                <c:pt idx="4859">
                  <c:v>1.72525883</c:v>
                </c:pt>
                <c:pt idx="4860">
                  <c:v>1.7262951099999999</c:v>
                </c:pt>
                <c:pt idx="4861">
                  <c:v>1.72734118</c:v>
                </c:pt>
                <c:pt idx="4862">
                  <c:v>1.7281910199999999</c:v>
                </c:pt>
                <c:pt idx="4863">
                  <c:v>1.7292192</c:v>
                </c:pt>
                <c:pt idx="4864">
                  <c:v>1.73018026</c:v>
                </c:pt>
                <c:pt idx="4865">
                  <c:v>1.7313553100000001</c:v>
                </c:pt>
                <c:pt idx="4866">
                  <c:v>1.73224545</c:v>
                </c:pt>
                <c:pt idx="4867">
                  <c:v>1.7332468000000001</c:v>
                </c:pt>
                <c:pt idx="4868">
                  <c:v>1.73429275</c:v>
                </c:pt>
                <c:pt idx="4869">
                  <c:v>1.73513341</c:v>
                </c:pt>
                <c:pt idx="4870">
                  <c:v>1.7362998700000001</c:v>
                </c:pt>
                <c:pt idx="4871">
                  <c:v>1.7372568799999999</c:v>
                </c:pt>
                <c:pt idx="4872">
                  <c:v>1.73830712</c:v>
                </c:pt>
                <c:pt idx="4873">
                  <c:v>1.7393618799999999</c:v>
                </c:pt>
                <c:pt idx="4874">
                  <c:v>1.7402700200000001</c:v>
                </c:pt>
                <c:pt idx="4875">
                  <c:v>1.7412401399999999</c:v>
                </c:pt>
                <c:pt idx="4876">
                  <c:v>1.7421524500000001</c:v>
                </c:pt>
                <c:pt idx="4877">
                  <c:v>1.74321616</c:v>
                </c:pt>
                <c:pt idx="4878">
                  <c:v>1.74416471</c:v>
                </c:pt>
                <c:pt idx="4879">
                  <c:v>1.7452235199999999</c:v>
                </c:pt>
                <c:pt idx="4880">
                  <c:v>1.7462201100000001</c:v>
                </c:pt>
                <c:pt idx="4881">
                  <c:v>1.7472616400000001</c:v>
                </c:pt>
                <c:pt idx="4882">
                  <c:v>1.74820077</c:v>
                </c:pt>
                <c:pt idx="4883">
                  <c:v>1.7491756700000001</c:v>
                </c:pt>
                <c:pt idx="4884">
                  <c:v>1.7502348400000001</c:v>
                </c:pt>
                <c:pt idx="4885">
                  <c:v>1.75125837</c:v>
                </c:pt>
                <c:pt idx="4886">
                  <c:v>1.7522196800000001</c:v>
                </c:pt>
                <c:pt idx="4887">
                  <c:v>1.7532567999999999</c:v>
                </c:pt>
                <c:pt idx="4888">
                  <c:v>1.7543345699999999</c:v>
                </c:pt>
                <c:pt idx="4889">
                  <c:v>1.75526381</c:v>
                </c:pt>
                <c:pt idx="4890">
                  <c:v>1.75629199</c:v>
                </c:pt>
                <c:pt idx="4891">
                  <c:v>1.7571998799999999</c:v>
                </c:pt>
                <c:pt idx="4892">
                  <c:v>1.75815225</c:v>
                </c:pt>
                <c:pt idx="4893">
                  <c:v>1.7592470600000001</c:v>
                </c:pt>
                <c:pt idx="4894">
                  <c:v>1.7601816699999999</c:v>
                </c:pt>
                <c:pt idx="4895">
                  <c:v>1.7611565600000001</c:v>
                </c:pt>
                <c:pt idx="4896">
                  <c:v>1.7623134899999999</c:v>
                </c:pt>
                <c:pt idx="4897">
                  <c:v>1.7632927899999999</c:v>
                </c:pt>
                <c:pt idx="4898">
                  <c:v>1.76418293</c:v>
                </c:pt>
                <c:pt idx="4899">
                  <c:v>1.7651664</c:v>
                </c:pt>
                <c:pt idx="4900">
                  <c:v>1.7661855200000001</c:v>
                </c:pt>
                <c:pt idx="4901">
                  <c:v>1.7672091700000001</c:v>
                </c:pt>
                <c:pt idx="4902">
                  <c:v>1.7683486900000001</c:v>
                </c:pt>
                <c:pt idx="4903">
                  <c:v>1.76928329</c:v>
                </c:pt>
                <c:pt idx="4904">
                  <c:v>1.7702844099999999</c:v>
                </c:pt>
                <c:pt idx="4905">
                  <c:v>1.7712950700000001</c:v>
                </c:pt>
                <c:pt idx="4906">
                  <c:v>1.7720737499999999</c:v>
                </c:pt>
                <c:pt idx="4907">
                  <c:v>1.7731908599999999</c:v>
                </c:pt>
                <c:pt idx="4908">
                  <c:v>1.7740758700000001</c:v>
                </c:pt>
                <c:pt idx="4909">
                  <c:v>1.7752335100000001</c:v>
                </c:pt>
                <c:pt idx="4910">
                  <c:v>1.7761682299999999</c:v>
                </c:pt>
                <c:pt idx="4911">
                  <c:v>1.77719629</c:v>
                </c:pt>
                <c:pt idx="4912">
                  <c:v>1.7782244700000001</c:v>
                </c:pt>
                <c:pt idx="4913">
                  <c:v>1.77931046</c:v>
                </c:pt>
                <c:pt idx="4914">
                  <c:v>1.7799823299999999</c:v>
                </c:pt>
                <c:pt idx="4915">
                  <c:v>1.7812463000000001</c:v>
                </c:pt>
                <c:pt idx="4916">
                  <c:v>1.7821763799999999</c:v>
                </c:pt>
                <c:pt idx="4917">
                  <c:v>1.78327656</c:v>
                </c:pt>
                <c:pt idx="4918">
                  <c:v>1.78413928</c:v>
                </c:pt>
                <c:pt idx="4919">
                  <c:v>1.78524733</c:v>
                </c:pt>
                <c:pt idx="4920">
                  <c:v>1.7861773999999999</c:v>
                </c:pt>
                <c:pt idx="4921">
                  <c:v>1.78706312</c:v>
                </c:pt>
                <c:pt idx="4922">
                  <c:v>1.7881937000000001</c:v>
                </c:pt>
                <c:pt idx="4923">
                  <c:v>1.7892082899999999</c:v>
                </c:pt>
                <c:pt idx="4924">
                  <c:v>1.7901607799999999</c:v>
                </c:pt>
                <c:pt idx="4925">
                  <c:v>1.7914068700000001</c:v>
                </c:pt>
                <c:pt idx="4926">
                  <c:v>1.7921013800000001</c:v>
                </c:pt>
                <c:pt idx="4927">
                  <c:v>1.7932497300000001</c:v>
                </c:pt>
                <c:pt idx="4928">
                  <c:v>1.79421973</c:v>
                </c:pt>
                <c:pt idx="4929">
                  <c:v>1.7952522</c:v>
                </c:pt>
                <c:pt idx="4930">
                  <c:v>1.7962356799999999</c:v>
                </c:pt>
                <c:pt idx="4931">
                  <c:v>1.7972374</c:v>
                </c:pt>
                <c:pt idx="4932">
                  <c:v>1.7983406799999999</c:v>
                </c:pt>
                <c:pt idx="4933">
                  <c:v>1.7991998199999999</c:v>
                </c:pt>
                <c:pt idx="4934">
                  <c:v>1.8004059800000001</c:v>
                </c:pt>
                <c:pt idx="4935">
                  <c:v>1.8011760699999999</c:v>
                </c:pt>
                <c:pt idx="4936">
                  <c:v>1.80238652</c:v>
                </c:pt>
                <c:pt idx="4937">
                  <c:v>1.8032988299999999</c:v>
                </c:pt>
                <c:pt idx="4938">
                  <c:v>1.8042336699999999</c:v>
                </c:pt>
                <c:pt idx="4939">
                  <c:v>1.80521715</c:v>
                </c:pt>
                <c:pt idx="4940">
                  <c:v>1.8062140900000001</c:v>
                </c:pt>
                <c:pt idx="4941">
                  <c:v>1.8073622</c:v>
                </c:pt>
                <c:pt idx="4942">
                  <c:v>1.8082967999999999</c:v>
                </c:pt>
                <c:pt idx="4943">
                  <c:v>1.8092937499999999</c:v>
                </c:pt>
                <c:pt idx="4944">
                  <c:v>1.8101705299999999</c:v>
                </c:pt>
                <c:pt idx="4945">
                  <c:v>1.8111318300000001</c:v>
                </c:pt>
                <c:pt idx="4946">
                  <c:v>1.8122357099999999</c:v>
                </c:pt>
                <c:pt idx="4947">
                  <c:v>1.81322837</c:v>
                </c:pt>
                <c:pt idx="4948">
                  <c:v>1.8142917199999999</c:v>
                </c:pt>
                <c:pt idx="4949">
                  <c:v>1.8153423099999999</c:v>
                </c:pt>
                <c:pt idx="4950">
                  <c:v>1.8162992</c:v>
                </c:pt>
                <c:pt idx="4951">
                  <c:v>1.8174251299999999</c:v>
                </c:pt>
                <c:pt idx="4952">
                  <c:v>1.8182529199999999</c:v>
                </c:pt>
                <c:pt idx="4953">
                  <c:v>1.8192496300000001</c:v>
                </c:pt>
                <c:pt idx="4954">
                  <c:v>1.82028675</c:v>
                </c:pt>
                <c:pt idx="4955">
                  <c:v>1.8212347</c:v>
                </c:pt>
                <c:pt idx="4956">
                  <c:v>1.82227647</c:v>
                </c:pt>
                <c:pt idx="4957">
                  <c:v>1.82332647</c:v>
                </c:pt>
                <c:pt idx="4958">
                  <c:v>1.82425237</c:v>
                </c:pt>
                <c:pt idx="4959">
                  <c:v>1.82525337</c:v>
                </c:pt>
                <c:pt idx="4960">
                  <c:v>1.8264330600000001</c:v>
                </c:pt>
                <c:pt idx="4961">
                  <c:v>1.8272474999999999</c:v>
                </c:pt>
                <c:pt idx="4962">
                  <c:v>1.8284358999999999</c:v>
                </c:pt>
                <c:pt idx="4963">
                  <c:v>1.8293036199999999</c:v>
                </c:pt>
                <c:pt idx="4964">
                  <c:v>1.83030498</c:v>
                </c:pt>
                <c:pt idx="4965">
                  <c:v>1.83119941</c:v>
                </c:pt>
                <c:pt idx="4966">
                  <c:v>1.83235645</c:v>
                </c:pt>
                <c:pt idx="4967">
                  <c:v>1.83312213</c:v>
                </c:pt>
                <c:pt idx="4968">
                  <c:v>1.83420348</c:v>
                </c:pt>
                <c:pt idx="4969">
                  <c:v>1.8353384699999999</c:v>
                </c:pt>
                <c:pt idx="4970">
                  <c:v>1.83645558</c:v>
                </c:pt>
                <c:pt idx="4971">
                  <c:v>1.8372122</c:v>
                </c:pt>
                <c:pt idx="4972">
                  <c:v>1.8383158399999999</c:v>
                </c:pt>
                <c:pt idx="4973">
                  <c:v>1.8393129100000001</c:v>
                </c:pt>
                <c:pt idx="4974">
                  <c:v>1.8402164000000001</c:v>
                </c:pt>
                <c:pt idx="4975">
                  <c:v>1.84127116</c:v>
                </c:pt>
                <c:pt idx="4976">
                  <c:v>1.84233022</c:v>
                </c:pt>
                <c:pt idx="4977">
                  <c:v>1.8433405199999999</c:v>
                </c:pt>
                <c:pt idx="4978">
                  <c:v>1.84414637</c:v>
                </c:pt>
                <c:pt idx="4979">
                  <c:v>1.8452720600000001</c:v>
                </c:pt>
                <c:pt idx="4980">
                  <c:v>1.8463403</c:v>
                </c:pt>
                <c:pt idx="4981">
                  <c:v>1.8472704900000001</c:v>
                </c:pt>
                <c:pt idx="4982">
                  <c:v>1.84822285</c:v>
                </c:pt>
                <c:pt idx="4983">
                  <c:v>1.8492599700000001</c:v>
                </c:pt>
                <c:pt idx="4984">
                  <c:v>1.85038579</c:v>
                </c:pt>
                <c:pt idx="4985">
                  <c:v>1.8513963200000001</c:v>
                </c:pt>
                <c:pt idx="4986">
                  <c:v>1.85221064</c:v>
                </c:pt>
                <c:pt idx="4987">
                  <c:v>1.85322535</c:v>
                </c:pt>
                <c:pt idx="4988">
                  <c:v>1.8543114700000001</c:v>
                </c:pt>
                <c:pt idx="4989">
                  <c:v>1.85531723</c:v>
                </c:pt>
                <c:pt idx="4990">
                  <c:v>1.85622489</c:v>
                </c:pt>
                <c:pt idx="4991">
                  <c:v>1.8571907299999999</c:v>
                </c:pt>
                <c:pt idx="4992">
                  <c:v>1.8583123699999999</c:v>
                </c:pt>
                <c:pt idx="4993">
                  <c:v>1.8591446899999999</c:v>
                </c:pt>
                <c:pt idx="4994">
                  <c:v>1.8603106700000001</c:v>
                </c:pt>
                <c:pt idx="4995">
                  <c:v>1.8613162000000001</c:v>
                </c:pt>
                <c:pt idx="4996">
                  <c:v>1.86234915</c:v>
                </c:pt>
                <c:pt idx="4997">
                  <c:v>1.86321688</c:v>
                </c:pt>
                <c:pt idx="4998">
                  <c:v>1.86430717</c:v>
                </c:pt>
                <c:pt idx="4999">
                  <c:v>1.8652465300000001</c:v>
                </c:pt>
                <c:pt idx="5000">
                  <c:v>1.8662478899999999</c:v>
                </c:pt>
                <c:pt idx="5001">
                  <c:v>1.86728048</c:v>
                </c:pt>
                <c:pt idx="5002">
                  <c:v>1.8683306</c:v>
                </c:pt>
                <c:pt idx="5003">
                  <c:v>1.8692518499999999</c:v>
                </c:pt>
                <c:pt idx="5004">
                  <c:v>1.8702666800000001</c:v>
                </c:pt>
                <c:pt idx="5005">
                  <c:v>1.8712546800000001</c:v>
                </c:pt>
                <c:pt idx="5006">
                  <c:v>1.8723185099999999</c:v>
                </c:pt>
                <c:pt idx="5007">
                  <c:v>1.87331951</c:v>
                </c:pt>
                <c:pt idx="5008">
                  <c:v>1.87435234</c:v>
                </c:pt>
                <c:pt idx="5009">
                  <c:v>1.8752778800000001</c:v>
                </c:pt>
                <c:pt idx="5010">
                  <c:v>1.8762306</c:v>
                </c:pt>
                <c:pt idx="5011">
                  <c:v>1.8772984699999999</c:v>
                </c:pt>
                <c:pt idx="5012">
                  <c:v>1.8783223600000001</c:v>
                </c:pt>
                <c:pt idx="5013">
                  <c:v>1.8793414799999999</c:v>
                </c:pt>
                <c:pt idx="5014">
                  <c:v>1.88033819</c:v>
                </c:pt>
                <c:pt idx="5015">
                  <c:v>1.8812723200000001</c:v>
                </c:pt>
                <c:pt idx="5016">
                  <c:v>1.8822519799999999</c:v>
                </c:pt>
                <c:pt idx="5017">
                  <c:v>1.8832666899999999</c:v>
                </c:pt>
                <c:pt idx="5018">
                  <c:v>1.88430834</c:v>
                </c:pt>
                <c:pt idx="5019">
                  <c:v>1.8852961100000001</c:v>
                </c:pt>
                <c:pt idx="5020">
                  <c:v>1.88625753</c:v>
                </c:pt>
                <c:pt idx="5021">
                  <c:v>1.8873124100000001</c:v>
                </c:pt>
                <c:pt idx="5022">
                  <c:v>1.88825154</c:v>
                </c:pt>
                <c:pt idx="5023">
                  <c:v>1.8892394299999999</c:v>
                </c:pt>
                <c:pt idx="5024">
                  <c:v>1.8902586699999999</c:v>
                </c:pt>
                <c:pt idx="5025">
                  <c:v>1.89129484</c:v>
                </c:pt>
                <c:pt idx="5026">
                  <c:v>1.89230144</c:v>
                </c:pt>
                <c:pt idx="5027">
                  <c:v>1.8932627399999999</c:v>
                </c:pt>
                <c:pt idx="5028">
                  <c:v>1.89438426</c:v>
                </c:pt>
                <c:pt idx="5029">
                  <c:v>1.89533687</c:v>
                </c:pt>
                <c:pt idx="5030">
                  <c:v>1.8962399999999999</c:v>
                </c:pt>
                <c:pt idx="5031">
                  <c:v>1.89708579</c:v>
                </c:pt>
                <c:pt idx="5032">
                  <c:v>1.8982385399999999</c:v>
                </c:pt>
                <c:pt idx="5033">
                  <c:v>1.8992532499999999</c:v>
                </c:pt>
                <c:pt idx="5034">
                  <c:v>1.9003745299999999</c:v>
                </c:pt>
                <c:pt idx="5035">
                  <c:v>1.9012113799999999</c:v>
                </c:pt>
                <c:pt idx="5036">
                  <c:v>1.90242636</c:v>
                </c:pt>
                <c:pt idx="5037">
                  <c:v>1.90335214</c:v>
                </c:pt>
                <c:pt idx="5038">
                  <c:v>1.9042691</c:v>
                </c:pt>
                <c:pt idx="5039">
                  <c:v>1.9052215800000001</c:v>
                </c:pt>
                <c:pt idx="5040">
                  <c:v>1.9062271099999999</c:v>
                </c:pt>
                <c:pt idx="5041">
                  <c:v>1.907251</c:v>
                </c:pt>
                <c:pt idx="5042">
                  <c:v>1.90823889</c:v>
                </c:pt>
                <c:pt idx="5043">
                  <c:v>1.9093073599999999</c:v>
                </c:pt>
                <c:pt idx="5044">
                  <c:v>1.9102815399999999</c:v>
                </c:pt>
                <c:pt idx="5045">
                  <c:v>1.91120315</c:v>
                </c:pt>
                <c:pt idx="5046">
                  <c:v>1.9124003599999999</c:v>
                </c:pt>
                <c:pt idx="5047">
                  <c:v>1.91333044</c:v>
                </c:pt>
                <c:pt idx="5048">
                  <c:v>1.91428745</c:v>
                </c:pt>
                <c:pt idx="5049">
                  <c:v>1.91533303</c:v>
                </c:pt>
                <c:pt idx="5050">
                  <c:v>1.9162725199999999</c:v>
                </c:pt>
                <c:pt idx="5051">
                  <c:v>1.9172292900000001</c:v>
                </c:pt>
                <c:pt idx="5052">
                  <c:v>1.918275</c:v>
                </c:pt>
                <c:pt idx="5053">
                  <c:v>1.91917384</c:v>
                </c:pt>
                <c:pt idx="5054">
                  <c:v>1.92019677</c:v>
                </c:pt>
                <c:pt idx="5055">
                  <c:v>1.92131484</c:v>
                </c:pt>
                <c:pt idx="5056">
                  <c:v>1.92229402</c:v>
                </c:pt>
                <c:pt idx="5057">
                  <c:v>1.9233619</c:v>
                </c:pt>
                <c:pt idx="5058">
                  <c:v>1.92433667</c:v>
                </c:pt>
                <c:pt idx="5059">
                  <c:v>1.9253469700000001</c:v>
                </c:pt>
                <c:pt idx="5060">
                  <c:v>1.9261081200000001</c:v>
                </c:pt>
                <c:pt idx="5061">
                  <c:v>1.9272697000000001</c:v>
                </c:pt>
                <c:pt idx="5062">
                  <c:v>1.92834675</c:v>
                </c:pt>
                <c:pt idx="5063">
                  <c:v>1.92929018</c:v>
                </c:pt>
                <c:pt idx="5064">
                  <c:v>1.9302907</c:v>
                </c:pt>
                <c:pt idx="5065">
                  <c:v>1.9312884800000001</c:v>
                </c:pt>
                <c:pt idx="5066">
                  <c:v>1.93234789</c:v>
                </c:pt>
                <c:pt idx="5067">
                  <c:v>1.9333714200000001</c:v>
                </c:pt>
                <c:pt idx="5068">
                  <c:v>1.9342435600000001</c:v>
                </c:pt>
                <c:pt idx="5069">
                  <c:v>1.9353385000000001</c:v>
                </c:pt>
                <c:pt idx="5070">
                  <c:v>1.93628657</c:v>
                </c:pt>
                <c:pt idx="5071">
                  <c:v>1.93725228</c:v>
                </c:pt>
                <c:pt idx="5072">
                  <c:v>1.93834722</c:v>
                </c:pt>
                <c:pt idx="5073">
                  <c:v>1.9393176999999999</c:v>
                </c:pt>
                <c:pt idx="5074">
                  <c:v>1.9403052300000001</c:v>
                </c:pt>
                <c:pt idx="5075">
                  <c:v>1.94129336</c:v>
                </c:pt>
                <c:pt idx="5076">
                  <c:v>1.94233024</c:v>
                </c:pt>
                <c:pt idx="5077">
                  <c:v>1.94314063</c:v>
                </c:pt>
                <c:pt idx="5078">
                  <c:v>1.9442666799999999</c:v>
                </c:pt>
                <c:pt idx="5079">
                  <c:v>1.9454547200000001</c:v>
                </c:pt>
                <c:pt idx="5080">
                  <c:v>1.9463537900000001</c:v>
                </c:pt>
                <c:pt idx="5081">
                  <c:v>1.94731951</c:v>
                </c:pt>
                <c:pt idx="5082">
                  <c:v>1.9482674600000001</c:v>
                </c:pt>
                <c:pt idx="5083">
                  <c:v>1.9493029100000001</c:v>
                </c:pt>
                <c:pt idx="5084">
                  <c:v>1.9504082199999999</c:v>
                </c:pt>
                <c:pt idx="5085">
                  <c:v>1.9513649900000001</c:v>
                </c:pt>
                <c:pt idx="5086">
                  <c:v>1.9523440599999999</c:v>
                </c:pt>
                <c:pt idx="5087">
                  <c:v>1.95333219</c:v>
                </c:pt>
                <c:pt idx="5088">
                  <c:v>1.95425355</c:v>
                </c:pt>
                <c:pt idx="5089">
                  <c:v>1.95539749</c:v>
                </c:pt>
                <c:pt idx="5090">
                  <c:v>1.9562473300000001</c:v>
                </c:pt>
                <c:pt idx="5091">
                  <c:v>1.95729756</c:v>
                </c:pt>
                <c:pt idx="5092">
                  <c:v>1.9581385899999999</c:v>
                </c:pt>
                <c:pt idx="5093">
                  <c:v>1.95926785</c:v>
                </c:pt>
                <c:pt idx="5094">
                  <c:v>1.9603418100000001</c:v>
                </c:pt>
                <c:pt idx="5095">
                  <c:v>1.96130323</c:v>
                </c:pt>
                <c:pt idx="5096">
                  <c:v>1.9622558400000001</c:v>
                </c:pt>
                <c:pt idx="5097">
                  <c:v>1.96318579</c:v>
                </c:pt>
                <c:pt idx="5098">
                  <c:v>1.9641871500000001</c:v>
                </c:pt>
                <c:pt idx="5099">
                  <c:v>1.9652019700000001</c:v>
                </c:pt>
                <c:pt idx="5100">
                  <c:v>1.96618545</c:v>
                </c:pt>
                <c:pt idx="5101">
                  <c:v>1.96732032</c:v>
                </c:pt>
                <c:pt idx="5102">
                  <c:v>1.9684019100000001</c:v>
                </c:pt>
                <c:pt idx="5103">
                  <c:v>1.9693141000000001</c:v>
                </c:pt>
                <c:pt idx="5104">
                  <c:v>1.97035563</c:v>
                </c:pt>
                <c:pt idx="5105">
                  <c:v>1.9712948800000001</c:v>
                </c:pt>
                <c:pt idx="5106">
                  <c:v>1.9722695400000001</c:v>
                </c:pt>
                <c:pt idx="5107">
                  <c:v>1.9732797099999999</c:v>
                </c:pt>
                <c:pt idx="5108">
                  <c:v>1.9743255399999999</c:v>
                </c:pt>
                <c:pt idx="5109">
                  <c:v>1.9752155499999999</c:v>
                </c:pt>
                <c:pt idx="5110">
                  <c:v>1.9762170299999999</c:v>
                </c:pt>
                <c:pt idx="5111">
                  <c:v>1.97730768</c:v>
                </c:pt>
                <c:pt idx="5112">
                  <c:v>1.9780997</c:v>
                </c:pt>
                <c:pt idx="5113">
                  <c:v>1.9792700999999999</c:v>
                </c:pt>
                <c:pt idx="5114">
                  <c:v>1.98038268</c:v>
                </c:pt>
                <c:pt idx="5115">
                  <c:v>1.9813574599999999</c:v>
                </c:pt>
                <c:pt idx="5116">
                  <c:v>1.9822388900000001</c:v>
                </c:pt>
                <c:pt idx="5117">
                  <c:v>1.9832269</c:v>
                </c:pt>
                <c:pt idx="5118">
                  <c:v>1.9843126499999999</c:v>
                </c:pt>
                <c:pt idx="5119">
                  <c:v>1.9851716800000001</c:v>
                </c:pt>
                <c:pt idx="5120">
                  <c:v>1.9865065799999999</c:v>
                </c:pt>
                <c:pt idx="5121">
                  <c:v>1.9873080299999999</c:v>
                </c:pt>
                <c:pt idx="5122">
                  <c:v>1.98827815</c:v>
                </c:pt>
                <c:pt idx="5123">
                  <c:v>1.98933721</c:v>
                </c:pt>
                <c:pt idx="5124">
                  <c:v>1.9904499099999999</c:v>
                </c:pt>
                <c:pt idx="5125">
                  <c:v>1.9914293300000001</c:v>
                </c:pt>
                <c:pt idx="5126">
                  <c:v>1.99239933</c:v>
                </c:pt>
                <c:pt idx="5127">
                  <c:v>1.9933252299999999</c:v>
                </c:pt>
                <c:pt idx="5128">
                  <c:v>1.99439335</c:v>
                </c:pt>
                <c:pt idx="5129">
                  <c:v>1.9953812399999999</c:v>
                </c:pt>
                <c:pt idx="5130">
                  <c:v>1.99626243</c:v>
                </c:pt>
                <c:pt idx="5131">
                  <c:v>1.9972777399999999</c:v>
                </c:pt>
                <c:pt idx="5132">
                  <c:v>1.9983098500000001</c:v>
                </c:pt>
                <c:pt idx="5133">
                  <c:v>1.9992355100000001</c:v>
                </c:pt>
                <c:pt idx="5134">
                  <c:v>2.00033474</c:v>
                </c:pt>
                <c:pt idx="5135">
                  <c:v>2.0013627999999999</c:v>
                </c:pt>
                <c:pt idx="5136">
                  <c:v>2.0023775100000001</c:v>
                </c:pt>
                <c:pt idx="5137">
                  <c:v>2.0032007699999999</c:v>
                </c:pt>
                <c:pt idx="5138">
                  <c:v>2.0042469500000002</c:v>
                </c:pt>
                <c:pt idx="5139">
                  <c:v>2.0053508299999998</c:v>
                </c:pt>
                <c:pt idx="5140">
                  <c:v>2.0062942499999998</c:v>
                </c:pt>
                <c:pt idx="5141">
                  <c:v>2.00710845</c:v>
                </c:pt>
                <c:pt idx="5142">
                  <c:v>2.00819445</c:v>
                </c:pt>
                <c:pt idx="5143">
                  <c:v>2.0093116800000002</c:v>
                </c:pt>
                <c:pt idx="5144">
                  <c:v>2.0101394699999999</c:v>
                </c:pt>
                <c:pt idx="5145">
                  <c:v>2.0112652799999999</c:v>
                </c:pt>
                <c:pt idx="5146">
                  <c:v>2.01227117</c:v>
                </c:pt>
                <c:pt idx="5147">
                  <c:v>2.01332164</c:v>
                </c:pt>
                <c:pt idx="5148">
                  <c:v>2.01429605</c:v>
                </c:pt>
                <c:pt idx="5149">
                  <c:v>2.0152709500000001</c:v>
                </c:pt>
                <c:pt idx="5150">
                  <c:v>2.0161921999999999</c:v>
                </c:pt>
                <c:pt idx="5151">
                  <c:v>2.0172820100000002</c:v>
                </c:pt>
                <c:pt idx="5152">
                  <c:v>2.01814604</c:v>
                </c:pt>
                <c:pt idx="5153">
                  <c:v>2.0192186799999998</c:v>
                </c:pt>
                <c:pt idx="5154">
                  <c:v>2.0202910900000002</c:v>
                </c:pt>
                <c:pt idx="5155">
                  <c:v>2.0212924499999998</c:v>
                </c:pt>
                <c:pt idx="5156">
                  <c:v>2.0222671000000001</c:v>
                </c:pt>
                <c:pt idx="5157">
                  <c:v>2.0231974099999999</c:v>
                </c:pt>
                <c:pt idx="5158">
                  <c:v>2.0243856899999999</c:v>
                </c:pt>
                <c:pt idx="5159">
                  <c:v>2.0253069400000001</c:v>
                </c:pt>
                <c:pt idx="5160">
                  <c:v>2.0262339100000002</c:v>
                </c:pt>
                <c:pt idx="5161">
                  <c:v>2.02719402</c:v>
                </c:pt>
                <c:pt idx="5162">
                  <c:v>2.0283553599999999</c:v>
                </c:pt>
                <c:pt idx="5163">
                  <c:v>2.0293438400000001</c:v>
                </c:pt>
                <c:pt idx="5164">
                  <c:v>2.0304074299999999</c:v>
                </c:pt>
                <c:pt idx="5165">
                  <c:v>2.0312530999999998</c:v>
                </c:pt>
                <c:pt idx="5166">
                  <c:v>2.0324010800000001</c:v>
                </c:pt>
                <c:pt idx="5167">
                  <c:v>2.0332467599999999</c:v>
                </c:pt>
                <c:pt idx="5168">
                  <c:v>2.0343015200000001</c:v>
                </c:pt>
                <c:pt idx="5169">
                  <c:v>2.0352806999999999</c:v>
                </c:pt>
                <c:pt idx="5170">
                  <c:v>2.0364019899999999</c:v>
                </c:pt>
                <c:pt idx="5171">
                  <c:v>2.0373282399999999</c:v>
                </c:pt>
                <c:pt idx="5172">
                  <c:v>2.0382359000000001</c:v>
                </c:pt>
                <c:pt idx="5173">
                  <c:v>2.03917503</c:v>
                </c:pt>
                <c:pt idx="5174">
                  <c:v>2.0402386199999998</c:v>
                </c:pt>
                <c:pt idx="5175">
                  <c:v>2.0411865699999998</c:v>
                </c:pt>
                <c:pt idx="5176">
                  <c:v>2.0421836400000002</c:v>
                </c:pt>
                <c:pt idx="5177">
                  <c:v>2.0433585600000002</c:v>
                </c:pt>
                <c:pt idx="5178">
                  <c:v>2.0442085300000001</c:v>
                </c:pt>
                <c:pt idx="5179">
                  <c:v>2.0453212299999999</c:v>
                </c:pt>
                <c:pt idx="5180">
                  <c:v>2.0461485399999999</c:v>
                </c:pt>
                <c:pt idx="5181">
                  <c:v>2.0472657700000001</c:v>
                </c:pt>
                <c:pt idx="5182">
                  <c:v>2.0483522399999998</c:v>
                </c:pt>
                <c:pt idx="5183">
                  <c:v>2.0493221300000002</c:v>
                </c:pt>
                <c:pt idx="5184">
                  <c:v>2.05016351</c:v>
                </c:pt>
                <c:pt idx="5185">
                  <c:v>2.0515229700000002</c:v>
                </c:pt>
                <c:pt idx="5186">
                  <c:v>2.05271816</c:v>
                </c:pt>
                <c:pt idx="5187">
                  <c:v>2.05375957</c:v>
                </c:pt>
                <c:pt idx="5188">
                  <c:v>2.0547695199999998</c:v>
                </c:pt>
                <c:pt idx="5189">
                  <c:v>2.05576158</c:v>
                </c:pt>
                <c:pt idx="5190">
                  <c:v>2.0567686599999999</c:v>
                </c:pt>
                <c:pt idx="5191">
                  <c:v>2.0577692999999999</c:v>
                </c:pt>
                <c:pt idx="5192">
                  <c:v>2.0587215400000001</c:v>
                </c:pt>
                <c:pt idx="5193">
                  <c:v>2.0598299500000001</c:v>
                </c:pt>
                <c:pt idx="5194">
                  <c:v>2.06076908</c:v>
                </c:pt>
                <c:pt idx="5195">
                  <c:v>2.0617215600000001</c:v>
                </c:pt>
                <c:pt idx="5196">
                  <c:v>2.06290555</c:v>
                </c:pt>
                <c:pt idx="5197">
                  <c:v>2.0636842299999998</c:v>
                </c:pt>
                <c:pt idx="5198">
                  <c:v>2.06464553</c:v>
                </c:pt>
                <c:pt idx="5199">
                  <c:v>2.0656290099999999</c:v>
                </c:pt>
                <c:pt idx="5200">
                  <c:v>2.0667462300000001</c:v>
                </c:pt>
                <c:pt idx="5201">
                  <c:v>2.0677518799999999</c:v>
                </c:pt>
                <c:pt idx="5202">
                  <c:v>2.0686152</c:v>
                </c:pt>
                <c:pt idx="5203">
                  <c:v>2.06972814</c:v>
                </c:pt>
                <c:pt idx="5204">
                  <c:v>2.0707027899999999</c:v>
                </c:pt>
                <c:pt idx="5205">
                  <c:v>2.0717577899999999</c:v>
                </c:pt>
                <c:pt idx="5206">
                  <c:v>2.0729191299999998</c:v>
                </c:pt>
                <c:pt idx="5207">
                  <c:v>2.0737915</c:v>
                </c:pt>
                <c:pt idx="5208">
                  <c:v>2.07466865</c:v>
                </c:pt>
                <c:pt idx="5209">
                  <c:v>2.0756151699999998</c:v>
                </c:pt>
                <c:pt idx="5210">
                  <c:v>2.0766265399999999</c:v>
                </c:pt>
                <c:pt idx="5211">
                  <c:v>2.0775608999999999</c:v>
                </c:pt>
                <c:pt idx="5212">
                  <c:v>2.07866478</c:v>
                </c:pt>
                <c:pt idx="5213">
                  <c:v>2.0796794900000002</c:v>
                </c:pt>
                <c:pt idx="5214">
                  <c:v>2.08075666</c:v>
                </c:pt>
                <c:pt idx="5215">
                  <c:v>2.0815980399999998</c:v>
                </c:pt>
                <c:pt idx="5216">
                  <c:v>2.0825769900000002</c:v>
                </c:pt>
                <c:pt idx="5217">
                  <c:v>2.0838229699999999</c:v>
                </c:pt>
                <c:pt idx="5218">
                  <c:v>2.0846500400000001</c:v>
                </c:pt>
                <c:pt idx="5219">
                  <c:v>2.0856838199999999</c:v>
                </c:pt>
                <c:pt idx="5220">
                  <c:v>2.0867157000000001</c:v>
                </c:pt>
                <c:pt idx="5221">
                  <c:v>2.0876860599999998</c:v>
                </c:pt>
                <c:pt idx="5222">
                  <c:v>2.08866072</c:v>
                </c:pt>
                <c:pt idx="5223">
                  <c:v>2.08975124</c:v>
                </c:pt>
                <c:pt idx="5224">
                  <c:v>2.0907034900000001</c:v>
                </c:pt>
                <c:pt idx="5225">
                  <c:v>2.0917229700000002</c:v>
                </c:pt>
                <c:pt idx="5226">
                  <c:v>2.09272408</c:v>
                </c:pt>
                <c:pt idx="5227">
                  <c:v>2.0935697599999998</c:v>
                </c:pt>
                <c:pt idx="5228">
                  <c:v>2.0946247599999999</c:v>
                </c:pt>
                <c:pt idx="5229">
                  <c:v>2.09574485</c:v>
                </c:pt>
                <c:pt idx="5230">
                  <c:v>2.0965604799999999</c:v>
                </c:pt>
                <c:pt idx="5231">
                  <c:v>2.09767795</c:v>
                </c:pt>
                <c:pt idx="5232">
                  <c:v>2.0984652000000001</c:v>
                </c:pt>
                <c:pt idx="5233">
                  <c:v>2.0996315499999998</c:v>
                </c:pt>
                <c:pt idx="5234">
                  <c:v>2.1005659099999998</c:v>
                </c:pt>
                <c:pt idx="5235">
                  <c:v>2.10150075</c:v>
                </c:pt>
                <c:pt idx="5236">
                  <c:v>2.1024975800000001</c:v>
                </c:pt>
                <c:pt idx="5237">
                  <c:v>2.1036369800000001</c:v>
                </c:pt>
                <c:pt idx="5238">
                  <c:v>2.1046161699999999</c:v>
                </c:pt>
                <c:pt idx="5239">
                  <c:v>2.1056308700000002</c:v>
                </c:pt>
                <c:pt idx="5240">
                  <c:v>2.1066677600000001</c:v>
                </c:pt>
                <c:pt idx="5241">
                  <c:v>2.1075847099999998</c:v>
                </c:pt>
                <c:pt idx="5242">
                  <c:v>2.1085727200000002</c:v>
                </c:pt>
                <c:pt idx="5243">
                  <c:v>2.1096007800000001</c:v>
                </c:pt>
                <c:pt idx="5244">
                  <c:v>2.11067319</c:v>
                </c:pt>
                <c:pt idx="5245">
                  <c:v>2.11153221</c:v>
                </c:pt>
                <c:pt idx="5246">
                  <c:v>2.1127204900000001</c:v>
                </c:pt>
                <c:pt idx="5247">
                  <c:v>2.1134810399999999</c:v>
                </c:pt>
                <c:pt idx="5248">
                  <c:v>2.1146571600000001</c:v>
                </c:pt>
                <c:pt idx="5249">
                  <c:v>2.1156671</c:v>
                </c:pt>
                <c:pt idx="5250">
                  <c:v>2.1166415199999999</c:v>
                </c:pt>
                <c:pt idx="5251">
                  <c:v>2.11770535</c:v>
                </c:pt>
                <c:pt idx="5252">
                  <c:v>2.11870241</c:v>
                </c:pt>
                <c:pt idx="5253">
                  <c:v>2.1195344899999999</c:v>
                </c:pt>
                <c:pt idx="5254">
                  <c:v>2.12067819</c:v>
                </c:pt>
                <c:pt idx="5255">
                  <c:v>2.1217510700000002</c:v>
                </c:pt>
                <c:pt idx="5256">
                  <c:v>2.1226541999999999</c:v>
                </c:pt>
                <c:pt idx="5257">
                  <c:v>2.12372732</c:v>
                </c:pt>
                <c:pt idx="5258">
                  <c:v>2.12485576</c:v>
                </c:pt>
                <c:pt idx="5259">
                  <c:v>2.1256139300000001</c:v>
                </c:pt>
                <c:pt idx="5260">
                  <c:v>2.1266376999999999</c:v>
                </c:pt>
                <c:pt idx="5261">
                  <c:v>2.1276748200000002</c:v>
                </c:pt>
                <c:pt idx="5262">
                  <c:v>2.1287026400000002</c:v>
                </c:pt>
                <c:pt idx="5263">
                  <c:v>2.1296773</c:v>
                </c:pt>
                <c:pt idx="5264">
                  <c:v>2.1305985500000002</c:v>
                </c:pt>
                <c:pt idx="5265">
                  <c:v>2.1317512999999999</c:v>
                </c:pt>
                <c:pt idx="5266">
                  <c:v>2.1327083099999999</c:v>
                </c:pt>
                <c:pt idx="5267">
                  <c:v>2.1337528200000002</c:v>
                </c:pt>
                <c:pt idx="5268">
                  <c:v>2.1345553399999999</c:v>
                </c:pt>
                <c:pt idx="5269">
                  <c:v>2.1357433800000001</c:v>
                </c:pt>
                <c:pt idx="5270">
                  <c:v>2.1367094500000001</c:v>
                </c:pt>
                <c:pt idx="5271">
                  <c:v>2.13771939</c:v>
                </c:pt>
                <c:pt idx="5272">
                  <c:v>2.1388323300000001</c:v>
                </c:pt>
                <c:pt idx="5273">
                  <c:v>2.1396510599999998</c:v>
                </c:pt>
                <c:pt idx="5274">
                  <c:v>2.14066124</c:v>
                </c:pt>
                <c:pt idx="5275">
                  <c:v>2.1415202600000001</c:v>
                </c:pt>
                <c:pt idx="5276">
                  <c:v>2.1425929099999999</c:v>
                </c:pt>
                <c:pt idx="5277">
                  <c:v>2.1436872500000002</c:v>
                </c:pt>
                <c:pt idx="5278">
                  <c:v>2.1447067299999998</c:v>
                </c:pt>
                <c:pt idx="5279">
                  <c:v>2.1456410899999998</c:v>
                </c:pt>
                <c:pt idx="5280">
                  <c:v>2.14659405</c:v>
                </c:pt>
                <c:pt idx="5281">
                  <c:v>2.14771986</c:v>
                </c:pt>
                <c:pt idx="5282">
                  <c:v>2.1486322900000001</c:v>
                </c:pt>
                <c:pt idx="5283">
                  <c:v>2.149683</c:v>
                </c:pt>
                <c:pt idx="5284">
                  <c:v>2.1507241700000002</c:v>
                </c:pt>
                <c:pt idx="5285">
                  <c:v>2.1516585400000001</c:v>
                </c:pt>
                <c:pt idx="5286">
                  <c:v>2.1528332200000002</c:v>
                </c:pt>
                <c:pt idx="5287">
                  <c:v>2.1536748399999999</c:v>
                </c:pt>
                <c:pt idx="5288">
                  <c:v>2.1546761999999999</c:v>
                </c:pt>
                <c:pt idx="5289">
                  <c:v>2.1556417899999998</c:v>
                </c:pt>
                <c:pt idx="5290">
                  <c:v>2.1567368500000001</c:v>
                </c:pt>
                <c:pt idx="5291">
                  <c:v>2.1575999299999999</c:v>
                </c:pt>
                <c:pt idx="5292">
                  <c:v>2.1587662700000001</c:v>
                </c:pt>
                <c:pt idx="5293">
                  <c:v>2.1597411599999998</c:v>
                </c:pt>
                <c:pt idx="5294">
                  <c:v>2.1606311800000002</c:v>
                </c:pt>
                <c:pt idx="5295">
                  <c:v>2.1616411200000001</c:v>
                </c:pt>
                <c:pt idx="5296">
                  <c:v>2.16274905</c:v>
                </c:pt>
                <c:pt idx="5297">
                  <c:v>2.16373324</c:v>
                </c:pt>
                <c:pt idx="5298">
                  <c:v>2.1646900200000001</c:v>
                </c:pt>
                <c:pt idx="5299">
                  <c:v>2.1657447799999998</c:v>
                </c:pt>
                <c:pt idx="5300">
                  <c:v>2.1667506699999999</c:v>
                </c:pt>
                <c:pt idx="5301">
                  <c:v>2.1677296199999998</c:v>
                </c:pt>
                <c:pt idx="5302">
                  <c:v>2.1685440499999999</c:v>
                </c:pt>
                <c:pt idx="5303">
                  <c:v>2.16970134</c:v>
                </c:pt>
                <c:pt idx="5304">
                  <c:v>2.1707830399999999</c:v>
                </c:pt>
                <c:pt idx="5305">
                  <c:v>2.1717176399999998</c:v>
                </c:pt>
                <c:pt idx="5306">
                  <c:v>2.1726963499999998</c:v>
                </c:pt>
                <c:pt idx="5307">
                  <c:v>2.1737203599999999</c:v>
                </c:pt>
                <c:pt idx="5308">
                  <c:v>2.1748774100000001</c:v>
                </c:pt>
                <c:pt idx="5309">
                  <c:v>2.1756472599999999</c:v>
                </c:pt>
                <c:pt idx="5310">
                  <c:v>2.17669749</c:v>
                </c:pt>
                <c:pt idx="5311">
                  <c:v>2.1775832199999998</c:v>
                </c:pt>
                <c:pt idx="5312">
                  <c:v>2.1786956800000001</c:v>
                </c:pt>
                <c:pt idx="5313">
                  <c:v>2.17972374</c:v>
                </c:pt>
                <c:pt idx="5314">
                  <c:v>2.1806762200000001</c:v>
                </c:pt>
                <c:pt idx="5315">
                  <c:v>2.18163347</c:v>
                </c:pt>
                <c:pt idx="5316">
                  <c:v>2.1826491400000001</c:v>
                </c:pt>
                <c:pt idx="5317">
                  <c:v>2.1836051900000002</c:v>
                </c:pt>
                <c:pt idx="5318">
                  <c:v>2.18456626</c:v>
                </c:pt>
                <c:pt idx="5319">
                  <c:v>2.1855590299999998</c:v>
                </c:pt>
                <c:pt idx="5320">
                  <c:v>2.1866669700000001</c:v>
                </c:pt>
                <c:pt idx="5321">
                  <c:v>2.1877660799999998</c:v>
                </c:pt>
                <c:pt idx="5322">
                  <c:v>2.1888210799999999</c:v>
                </c:pt>
                <c:pt idx="5323">
                  <c:v>2.1898357900000001</c:v>
                </c:pt>
                <c:pt idx="5324">
                  <c:v>2.1906857500000001</c:v>
                </c:pt>
                <c:pt idx="5325">
                  <c:v>2.1917090400000001</c:v>
                </c:pt>
                <c:pt idx="5326">
                  <c:v>2.19258642</c:v>
                </c:pt>
                <c:pt idx="5327">
                  <c:v>2.1935074299999999</c:v>
                </c:pt>
                <c:pt idx="5328">
                  <c:v>2.1947088199999998</c:v>
                </c:pt>
                <c:pt idx="5329">
                  <c:v>2.1956214900000002</c:v>
                </c:pt>
                <c:pt idx="5330">
                  <c:v>2.1966671899999999</c:v>
                </c:pt>
                <c:pt idx="5331">
                  <c:v>2.1976997900000002</c:v>
                </c:pt>
                <c:pt idx="5332">
                  <c:v>2.1986525100000001</c:v>
                </c:pt>
                <c:pt idx="5333">
                  <c:v>2.1997024999999999</c:v>
                </c:pt>
                <c:pt idx="5334">
                  <c:v>2.2007086299999998</c:v>
                </c:pt>
                <c:pt idx="5335">
                  <c:v>2.2017629099999998</c:v>
                </c:pt>
                <c:pt idx="5336">
                  <c:v>2.2026267100000001</c:v>
                </c:pt>
                <c:pt idx="5337">
                  <c:v>2.2036945800000001</c:v>
                </c:pt>
                <c:pt idx="5338">
                  <c:v>2.2046296600000002</c:v>
                </c:pt>
                <c:pt idx="5339">
                  <c:v>2.2057111300000001</c:v>
                </c:pt>
                <c:pt idx="5340">
                  <c:v>2.2067568299999998</c:v>
                </c:pt>
                <c:pt idx="5341">
                  <c:v>2.20762014</c:v>
                </c:pt>
                <c:pt idx="5342">
                  <c:v>2.2085814500000001</c:v>
                </c:pt>
                <c:pt idx="5343">
                  <c:v>2.2097206100000002</c:v>
                </c:pt>
                <c:pt idx="5344">
                  <c:v>2.2105844000000001</c:v>
                </c:pt>
                <c:pt idx="5345">
                  <c:v>2.21184468</c:v>
                </c:pt>
                <c:pt idx="5346">
                  <c:v>2.2126138200000001</c:v>
                </c:pt>
                <c:pt idx="5347">
                  <c:v>2.21358824</c:v>
                </c:pt>
                <c:pt idx="5348">
                  <c:v>2.21478581</c:v>
                </c:pt>
                <c:pt idx="5349">
                  <c:v>2.2157607100000001</c:v>
                </c:pt>
                <c:pt idx="5350">
                  <c:v>2.21681952</c:v>
                </c:pt>
                <c:pt idx="5351">
                  <c:v>2.2177853600000001</c:v>
                </c:pt>
                <c:pt idx="5352">
                  <c:v>2.2187287800000002</c:v>
                </c:pt>
                <c:pt idx="5353">
                  <c:v>2.2196812600000002</c:v>
                </c:pt>
                <c:pt idx="5354">
                  <c:v>2.22067404</c:v>
                </c:pt>
                <c:pt idx="5355">
                  <c:v>2.2217006700000002</c:v>
                </c:pt>
                <c:pt idx="5356">
                  <c:v>2.2226762799999999</c:v>
                </c:pt>
                <c:pt idx="5357">
                  <c:v>2.2237133999999998</c:v>
                </c:pt>
                <c:pt idx="5358">
                  <c:v>2.2246658799999999</c:v>
                </c:pt>
                <c:pt idx="5359">
                  <c:v>2.2257163499999999</c:v>
                </c:pt>
                <c:pt idx="5360">
                  <c:v>2.22662425</c:v>
                </c:pt>
                <c:pt idx="5361">
                  <c:v>2.2278392299999998</c:v>
                </c:pt>
                <c:pt idx="5362">
                  <c:v>2.2287740700000001</c:v>
                </c:pt>
                <c:pt idx="5363">
                  <c:v>2.2296683800000001</c:v>
                </c:pt>
                <c:pt idx="5364">
                  <c:v>2.2306213399999999</c:v>
                </c:pt>
                <c:pt idx="5365">
                  <c:v>2.2317199699999999</c:v>
                </c:pt>
                <c:pt idx="5366">
                  <c:v>2.2327525600000002</c:v>
                </c:pt>
                <c:pt idx="5367">
                  <c:v>2.2337274599999999</c:v>
                </c:pt>
                <c:pt idx="5368">
                  <c:v>2.23477316</c:v>
                </c:pt>
                <c:pt idx="5369">
                  <c:v>2.2356011900000001</c:v>
                </c:pt>
                <c:pt idx="5370">
                  <c:v>2.2370834400000001</c:v>
                </c:pt>
                <c:pt idx="5371">
                  <c:v>2.2382624099999999</c:v>
                </c:pt>
                <c:pt idx="5372">
                  <c:v>2.2391080900000002</c:v>
                </c:pt>
                <c:pt idx="5373">
                  <c:v>2.2402110099999999</c:v>
                </c:pt>
                <c:pt idx="5374">
                  <c:v>2.2410802799999998</c:v>
                </c:pt>
                <c:pt idx="5375">
                  <c:v>2.2420766400000001</c:v>
                </c:pt>
                <c:pt idx="5376">
                  <c:v>2.2430868099999999</c:v>
                </c:pt>
                <c:pt idx="5377">
                  <c:v>2.2441239400000002</c:v>
                </c:pt>
                <c:pt idx="5378">
                  <c:v>2.2451028800000001</c:v>
                </c:pt>
                <c:pt idx="5379">
                  <c:v>2.2460687199999998</c:v>
                </c:pt>
                <c:pt idx="5380">
                  <c:v>2.2471101299999998</c:v>
                </c:pt>
                <c:pt idx="5381">
                  <c:v>2.24818754</c:v>
                </c:pt>
                <c:pt idx="5382">
                  <c:v>2.24917531</c:v>
                </c:pt>
                <c:pt idx="5383">
                  <c:v>2.2501945499999998</c:v>
                </c:pt>
                <c:pt idx="5384">
                  <c:v>2.2512388200000002</c:v>
                </c:pt>
                <c:pt idx="5385">
                  <c:v>2.25215268</c:v>
                </c:pt>
                <c:pt idx="5386">
                  <c:v>2.2531273399999998</c:v>
                </c:pt>
                <c:pt idx="5387">
                  <c:v>2.25417757</c:v>
                </c:pt>
                <c:pt idx="5388">
                  <c:v>2.25513458</c:v>
                </c:pt>
                <c:pt idx="5389">
                  <c:v>2.2561135299999999</c:v>
                </c:pt>
                <c:pt idx="5390">
                  <c:v>2.25707507</c:v>
                </c:pt>
                <c:pt idx="5391">
                  <c:v>2.25821877</c:v>
                </c:pt>
                <c:pt idx="5392">
                  <c:v>2.2591578999999999</c:v>
                </c:pt>
                <c:pt idx="5393">
                  <c:v>2.2601897700000002</c:v>
                </c:pt>
                <c:pt idx="5394">
                  <c:v>2.2611875499999998</c:v>
                </c:pt>
                <c:pt idx="5395">
                  <c:v>2.2620329899999998</c:v>
                </c:pt>
                <c:pt idx="5396">
                  <c:v>2.2630167000000001</c:v>
                </c:pt>
                <c:pt idx="5397">
                  <c:v>2.2641379800000001</c:v>
                </c:pt>
                <c:pt idx="5398">
                  <c:v>2.2650637599999999</c:v>
                </c:pt>
                <c:pt idx="5399">
                  <c:v>2.26610947</c:v>
                </c:pt>
                <c:pt idx="5400">
                  <c:v>2.26715994</c:v>
                </c:pt>
                <c:pt idx="5401">
                  <c:v>2.26820135</c:v>
                </c:pt>
                <c:pt idx="5402">
                  <c:v>2.2690825499999998</c:v>
                </c:pt>
                <c:pt idx="5403">
                  <c:v>2.2701406500000001</c:v>
                </c:pt>
                <c:pt idx="5404">
                  <c:v>2.2709207500000002</c:v>
                </c:pt>
                <c:pt idx="5405">
                  <c:v>2.2722294299999999</c:v>
                </c:pt>
                <c:pt idx="5406">
                  <c:v>2.2731106300000001</c:v>
                </c:pt>
                <c:pt idx="5407">
                  <c:v>2.27412963</c:v>
                </c:pt>
                <c:pt idx="5408">
                  <c:v>2.2751443400000002</c:v>
                </c:pt>
                <c:pt idx="5409">
                  <c:v>2.2761058799999998</c:v>
                </c:pt>
                <c:pt idx="5410">
                  <c:v>2.2770492999999998</c:v>
                </c:pt>
                <c:pt idx="5411">
                  <c:v>2.2781305299999999</c:v>
                </c:pt>
                <c:pt idx="5412">
                  <c:v>2.27910542</c:v>
                </c:pt>
                <c:pt idx="5413">
                  <c:v>2.28018141</c:v>
                </c:pt>
                <c:pt idx="5414">
                  <c:v>2.2811751400000002</c:v>
                </c:pt>
                <c:pt idx="5415">
                  <c:v>2.28218079</c:v>
                </c:pt>
                <c:pt idx="5416">
                  <c:v>2.28307986</c:v>
                </c:pt>
                <c:pt idx="5417">
                  <c:v>2.2839965800000002</c:v>
                </c:pt>
                <c:pt idx="5418">
                  <c:v>2.2851891499999999</c:v>
                </c:pt>
                <c:pt idx="5419">
                  <c:v>2.2861597499999999</c:v>
                </c:pt>
                <c:pt idx="5420">
                  <c:v>2.2872233400000002</c:v>
                </c:pt>
                <c:pt idx="5421">
                  <c:v>2.2882244599999999</c:v>
                </c:pt>
                <c:pt idx="5422">
                  <c:v>2.2893025900000001</c:v>
                </c:pt>
                <c:pt idx="5423">
                  <c:v>2.2905833699999998</c:v>
                </c:pt>
                <c:pt idx="5424">
                  <c:v>2.29151821</c:v>
                </c:pt>
                <c:pt idx="5425">
                  <c:v>2.2924394600000002</c:v>
                </c:pt>
                <c:pt idx="5426">
                  <c:v>2.2934899299999998</c:v>
                </c:pt>
                <c:pt idx="5427">
                  <c:v>2.29454899</c:v>
                </c:pt>
                <c:pt idx="5428">
                  <c:v>2.29544353</c:v>
                </c:pt>
                <c:pt idx="5429">
                  <c:v>2.29648042</c:v>
                </c:pt>
                <c:pt idx="5430">
                  <c:v>2.2976019399999998</c:v>
                </c:pt>
                <c:pt idx="5431">
                  <c:v>2.2984793200000002</c:v>
                </c:pt>
                <c:pt idx="5432">
                  <c:v>2.2994883100000001</c:v>
                </c:pt>
                <c:pt idx="5433">
                  <c:v>2.3006014800000001</c:v>
                </c:pt>
                <c:pt idx="5434">
                  <c:v>2.3015229700000002</c:v>
                </c:pt>
                <c:pt idx="5435">
                  <c:v>2.3024663900000002</c:v>
                </c:pt>
                <c:pt idx="5436">
                  <c:v>2.30335665</c:v>
                </c:pt>
                <c:pt idx="5437">
                  <c:v>2.3044693500000002</c:v>
                </c:pt>
                <c:pt idx="5438">
                  <c:v>2.30539513</c:v>
                </c:pt>
                <c:pt idx="5439">
                  <c:v>2.30642748</c:v>
                </c:pt>
                <c:pt idx="5440">
                  <c:v>2.3074290799999999</c:v>
                </c:pt>
                <c:pt idx="5441">
                  <c:v>2.3084297199999999</c:v>
                </c:pt>
                <c:pt idx="5442">
                  <c:v>2.3095383599999999</c:v>
                </c:pt>
                <c:pt idx="5443">
                  <c:v>2.3104999099999999</c:v>
                </c:pt>
                <c:pt idx="5444">
                  <c:v>2.3115854300000001</c:v>
                </c:pt>
                <c:pt idx="5445">
                  <c:v>2.3124487399999998</c:v>
                </c:pt>
                <c:pt idx="5446">
                  <c:v>2.3135707399999998</c:v>
                </c:pt>
                <c:pt idx="5447">
                  <c:v>2.3145720999999999</c:v>
                </c:pt>
                <c:pt idx="5448">
                  <c:v>2.3155198100000001</c:v>
                </c:pt>
                <c:pt idx="5449">
                  <c:v>2.31654787</c:v>
                </c:pt>
                <c:pt idx="5450">
                  <c:v>2.3174560099999999</c:v>
                </c:pt>
                <c:pt idx="5451">
                  <c:v>2.3185694200000002</c:v>
                </c:pt>
                <c:pt idx="5452">
                  <c:v>2.3194274899999998</c:v>
                </c:pt>
                <c:pt idx="5453">
                  <c:v>2.3204469699999999</c:v>
                </c:pt>
                <c:pt idx="5454">
                  <c:v>2.3214747899999999</c:v>
                </c:pt>
                <c:pt idx="5455">
                  <c:v>2.3225562599999998</c:v>
                </c:pt>
                <c:pt idx="5456">
                  <c:v>2.3235042099999998</c:v>
                </c:pt>
                <c:pt idx="5457">
                  <c:v>2.3243987599999998</c:v>
                </c:pt>
                <c:pt idx="5458">
                  <c:v>2.3254492299999998</c:v>
                </c:pt>
                <c:pt idx="5459">
                  <c:v>2.32637501</c:v>
                </c:pt>
                <c:pt idx="5460">
                  <c:v>2.32737303</c:v>
                </c:pt>
                <c:pt idx="5461">
                  <c:v>2.3284707099999999</c:v>
                </c:pt>
                <c:pt idx="5462">
                  <c:v>2.32934785</c:v>
                </c:pt>
                <c:pt idx="5463">
                  <c:v>2.3304162000000002</c:v>
                </c:pt>
                <c:pt idx="5464">
                  <c:v>2.3315598999999998</c:v>
                </c:pt>
                <c:pt idx="5465">
                  <c:v>2.3326144200000001</c:v>
                </c:pt>
                <c:pt idx="5466">
                  <c:v>2.3336694200000001</c:v>
                </c:pt>
                <c:pt idx="5467">
                  <c:v>2.3344838600000002</c:v>
                </c:pt>
                <c:pt idx="5468">
                  <c:v>2.3354761599999998</c:v>
                </c:pt>
                <c:pt idx="5469">
                  <c:v>2.3365001699999999</c:v>
                </c:pt>
                <c:pt idx="5470">
                  <c:v>2.3375816299999999</c:v>
                </c:pt>
                <c:pt idx="5471">
                  <c:v>2.3384411300000001</c:v>
                </c:pt>
                <c:pt idx="5472">
                  <c:v>2.3395755299999998</c:v>
                </c:pt>
                <c:pt idx="5473">
                  <c:v>2.3406834600000002</c:v>
                </c:pt>
                <c:pt idx="5474">
                  <c:v>2.3416893499999998</c:v>
                </c:pt>
                <c:pt idx="5475">
                  <c:v>2.3426730600000001</c:v>
                </c:pt>
                <c:pt idx="5476">
                  <c:v>2.3435230300000001</c:v>
                </c:pt>
                <c:pt idx="5477">
                  <c:v>2.3445467899999999</c:v>
                </c:pt>
                <c:pt idx="5478">
                  <c:v>2.3455081</c:v>
                </c:pt>
                <c:pt idx="5479">
                  <c:v>2.3464245799999999</c:v>
                </c:pt>
                <c:pt idx="5480">
                  <c:v>2.3476233500000001</c:v>
                </c:pt>
                <c:pt idx="5481">
                  <c:v>2.348557</c:v>
                </c:pt>
                <c:pt idx="5482">
                  <c:v>2.3495357000000001</c:v>
                </c:pt>
                <c:pt idx="5483">
                  <c:v>2.3506441100000002</c:v>
                </c:pt>
                <c:pt idx="5484">
                  <c:v>2.3516318799999998</c:v>
                </c:pt>
                <c:pt idx="5485">
                  <c:v>2.3524150800000001</c:v>
                </c:pt>
                <c:pt idx="5486">
                  <c:v>2.3534343199999999</c:v>
                </c:pt>
                <c:pt idx="5487">
                  <c:v>2.3544535600000001</c:v>
                </c:pt>
                <c:pt idx="5488">
                  <c:v>2.35541511</c:v>
                </c:pt>
                <c:pt idx="5489">
                  <c:v>2.3564653400000002</c:v>
                </c:pt>
                <c:pt idx="5490">
                  <c:v>2.3573822999999998</c:v>
                </c:pt>
                <c:pt idx="5491">
                  <c:v>2.3585794</c:v>
                </c:pt>
                <c:pt idx="5492">
                  <c:v>2.3596341600000001</c:v>
                </c:pt>
                <c:pt idx="5493">
                  <c:v>2.36056876</c:v>
                </c:pt>
                <c:pt idx="5494">
                  <c:v>2.3615388899999998</c:v>
                </c:pt>
                <c:pt idx="5495">
                  <c:v>2.3625359499999998</c:v>
                </c:pt>
                <c:pt idx="5496">
                  <c:v>2.3635995400000001</c:v>
                </c:pt>
                <c:pt idx="5497">
                  <c:v>2.3645696599999999</c:v>
                </c:pt>
                <c:pt idx="5498">
                  <c:v>2.3655266799999999</c:v>
                </c:pt>
                <c:pt idx="5499">
                  <c:v>2.3664212199999999</c:v>
                </c:pt>
                <c:pt idx="5500">
                  <c:v>2.3675427400000002</c:v>
                </c:pt>
                <c:pt idx="5501">
                  <c:v>2.3685305099999998</c:v>
                </c:pt>
                <c:pt idx="5502">
                  <c:v>2.3695323500000001</c:v>
                </c:pt>
                <c:pt idx="5503">
                  <c:v>2.3704044799999999</c:v>
                </c:pt>
                <c:pt idx="5504">
                  <c:v>2.3715486499999998</c:v>
                </c:pt>
                <c:pt idx="5505">
                  <c:v>2.37250972</c:v>
                </c:pt>
                <c:pt idx="5506">
                  <c:v>2.37359571</c:v>
                </c:pt>
                <c:pt idx="5507">
                  <c:v>2.3745570200000001</c:v>
                </c:pt>
                <c:pt idx="5508">
                  <c:v>2.3755538500000002</c:v>
                </c:pt>
                <c:pt idx="5509">
                  <c:v>2.3765332699999999</c:v>
                </c:pt>
                <c:pt idx="5510">
                  <c:v>2.3774666799999999</c:v>
                </c:pt>
                <c:pt idx="5511">
                  <c:v>2.37852693</c:v>
                </c:pt>
                <c:pt idx="5512">
                  <c:v>2.3795859799999999</c:v>
                </c:pt>
                <c:pt idx="5513">
                  <c:v>2.3805961600000001</c:v>
                </c:pt>
                <c:pt idx="5514">
                  <c:v>2.38169575</c:v>
                </c:pt>
                <c:pt idx="5515">
                  <c:v>2.3825681200000002</c:v>
                </c:pt>
                <c:pt idx="5516">
                  <c:v>2.38361812</c:v>
                </c:pt>
                <c:pt idx="5517">
                  <c:v>2.3846375900000001</c:v>
                </c:pt>
                <c:pt idx="5518">
                  <c:v>2.3855407199999998</c:v>
                </c:pt>
                <c:pt idx="5519">
                  <c:v>2.3865284899999999</c:v>
                </c:pt>
                <c:pt idx="5520">
                  <c:v>2.3874502199999998</c:v>
                </c:pt>
                <c:pt idx="5521">
                  <c:v>2.3886294399999999</c:v>
                </c:pt>
                <c:pt idx="5522">
                  <c:v>2.38959527</c:v>
                </c:pt>
                <c:pt idx="5523">
                  <c:v>2.3904631099999998</c:v>
                </c:pt>
                <c:pt idx="5524">
                  <c:v>2.3915135900000002</c:v>
                </c:pt>
                <c:pt idx="5525">
                  <c:v>2.3925285299999999</c:v>
                </c:pt>
                <c:pt idx="5526">
                  <c:v>2.3935432400000001</c:v>
                </c:pt>
                <c:pt idx="5527">
                  <c:v>2.3945889500000002</c:v>
                </c:pt>
                <c:pt idx="5528">
                  <c:v>2.3956973600000002</c:v>
                </c:pt>
                <c:pt idx="5529">
                  <c:v>2.39657784</c:v>
                </c:pt>
                <c:pt idx="5530">
                  <c:v>2.3975663200000001</c:v>
                </c:pt>
                <c:pt idx="5531">
                  <c:v>2.3986122600000002</c:v>
                </c:pt>
                <c:pt idx="5532">
                  <c:v>2.3995466200000002</c:v>
                </c:pt>
                <c:pt idx="5533">
                  <c:v>2.4006638499999999</c:v>
                </c:pt>
                <c:pt idx="5534">
                  <c:v>2.40162539</c:v>
                </c:pt>
                <c:pt idx="5535">
                  <c:v>2.4025599999999998</c:v>
                </c:pt>
                <c:pt idx="5536">
                  <c:v>2.4037482699999999</c:v>
                </c:pt>
                <c:pt idx="5537">
                  <c:v>2.4045894099999998</c:v>
                </c:pt>
                <c:pt idx="5538">
                  <c:v>2.4054577400000001</c:v>
                </c:pt>
                <c:pt idx="5539">
                  <c:v>2.4065687699999998</c:v>
                </c:pt>
                <c:pt idx="5540">
                  <c:v>2.40744662</c:v>
                </c:pt>
                <c:pt idx="5541">
                  <c:v>2.4085948500000001</c:v>
                </c:pt>
                <c:pt idx="5542">
                  <c:v>2.4095072700000002</c:v>
                </c:pt>
                <c:pt idx="5543">
                  <c:v>2.4106686100000001</c:v>
                </c:pt>
                <c:pt idx="5544">
                  <c:v>2.4115679299999999</c:v>
                </c:pt>
                <c:pt idx="5545">
                  <c:v>2.4125468699999999</c:v>
                </c:pt>
                <c:pt idx="5546">
                  <c:v>2.4134902999999999</c:v>
                </c:pt>
                <c:pt idx="5547">
                  <c:v>2.4144518399999999</c:v>
                </c:pt>
                <c:pt idx="5548">
                  <c:v>2.4156837499999999</c:v>
                </c:pt>
                <c:pt idx="5549">
                  <c:v>2.41668606</c:v>
                </c:pt>
                <c:pt idx="5550">
                  <c:v>2.4174692599999998</c:v>
                </c:pt>
                <c:pt idx="5551">
                  <c:v>2.4185328500000001</c:v>
                </c:pt>
                <c:pt idx="5552">
                  <c:v>2.4195520899999998</c:v>
                </c:pt>
                <c:pt idx="5553">
                  <c:v>2.4205846800000002</c:v>
                </c:pt>
                <c:pt idx="5554">
                  <c:v>2.4217550800000001</c:v>
                </c:pt>
                <c:pt idx="5555">
                  <c:v>2.4225385199999998</c:v>
                </c:pt>
                <c:pt idx="5556">
                  <c:v>2.4234509499999999</c:v>
                </c:pt>
                <c:pt idx="5557">
                  <c:v>2.4245860600000002</c:v>
                </c:pt>
                <c:pt idx="5558">
                  <c:v>2.4255294799999998</c:v>
                </c:pt>
                <c:pt idx="5559">
                  <c:v>2.4265842399999999</c:v>
                </c:pt>
                <c:pt idx="5560">
                  <c:v>2.4275498400000002</c:v>
                </c:pt>
                <c:pt idx="5561">
                  <c:v>2.42851996</c:v>
                </c:pt>
                <c:pt idx="5562">
                  <c:v>2.42950344</c:v>
                </c:pt>
                <c:pt idx="5563">
                  <c:v>2.43061638</c:v>
                </c:pt>
                <c:pt idx="5564">
                  <c:v>2.4315555099999999</c:v>
                </c:pt>
                <c:pt idx="5565">
                  <c:v>2.4325122800000001</c:v>
                </c:pt>
                <c:pt idx="5566">
                  <c:v>2.4337005600000001</c:v>
                </c:pt>
                <c:pt idx="5567">
                  <c:v>2.4345505200000002</c:v>
                </c:pt>
                <c:pt idx="5568">
                  <c:v>2.43540907</c:v>
                </c:pt>
                <c:pt idx="5569">
                  <c:v>2.4366114099999998</c:v>
                </c:pt>
                <c:pt idx="5570">
                  <c:v>2.4375636599999999</c:v>
                </c:pt>
                <c:pt idx="5571">
                  <c:v>2.43846703</c:v>
                </c:pt>
                <c:pt idx="5572">
                  <c:v>2.43947315</c:v>
                </c:pt>
                <c:pt idx="5573">
                  <c:v>2.44063425</c:v>
                </c:pt>
                <c:pt idx="5574">
                  <c:v>2.4415914999999999</c:v>
                </c:pt>
                <c:pt idx="5575">
                  <c:v>2.44267726</c:v>
                </c:pt>
                <c:pt idx="5576">
                  <c:v>2.4436209199999999</c:v>
                </c:pt>
                <c:pt idx="5577">
                  <c:v>2.4443905400000001</c:v>
                </c:pt>
                <c:pt idx="5578">
                  <c:v>2.4455480600000001</c:v>
                </c:pt>
                <c:pt idx="5579">
                  <c:v>2.4465627699999999</c:v>
                </c:pt>
                <c:pt idx="5580">
                  <c:v>2.4475998899999998</c:v>
                </c:pt>
                <c:pt idx="5581">
                  <c:v>2.44852114</c:v>
                </c:pt>
                <c:pt idx="5582">
                  <c:v>2.4496836700000002</c:v>
                </c:pt>
                <c:pt idx="5583">
                  <c:v>2.4509465700000002</c:v>
                </c:pt>
                <c:pt idx="5584">
                  <c:v>2.4519436400000001</c:v>
                </c:pt>
                <c:pt idx="5585">
                  <c:v>2.4531140300000001</c:v>
                </c:pt>
                <c:pt idx="5586">
                  <c:v>2.4540224099999999</c:v>
                </c:pt>
                <c:pt idx="5587">
                  <c:v>2.4549200500000001</c:v>
                </c:pt>
                <c:pt idx="5588">
                  <c:v>2.4559087800000001</c:v>
                </c:pt>
                <c:pt idx="5589">
                  <c:v>2.4570303</c:v>
                </c:pt>
                <c:pt idx="5590">
                  <c:v>2.4579341399999999</c:v>
                </c:pt>
                <c:pt idx="5591">
                  <c:v>2.4591090699999998</c:v>
                </c:pt>
                <c:pt idx="5592">
                  <c:v>2.4600615499999998</c:v>
                </c:pt>
                <c:pt idx="5593">
                  <c:v>2.4610672</c:v>
                </c:pt>
                <c:pt idx="5594">
                  <c:v>2.4619705700000001</c:v>
                </c:pt>
                <c:pt idx="5595">
                  <c:v>2.4630787399999998</c:v>
                </c:pt>
                <c:pt idx="5596">
                  <c:v>2.4641022700000001</c:v>
                </c:pt>
                <c:pt idx="5597">
                  <c:v>2.4649744</c:v>
                </c:pt>
                <c:pt idx="5598">
                  <c:v>2.4660115199999999</c:v>
                </c:pt>
              </c:numCache>
            </c:numRef>
          </c:xVal>
          <c:yVal>
            <c:numRef>
              <c:f>'Zyklische Voltametrie'!$J$16839:$J$22437</c:f>
              <c:numCache>
                <c:formatCode>General</c:formatCode>
                <c:ptCount val="5599"/>
                <c:pt idx="0">
                  <c:v>0.119660100589195</c:v>
                </c:pt>
                <c:pt idx="1">
                  <c:v>0.14698331058025299</c:v>
                </c:pt>
                <c:pt idx="2">
                  <c:v>0.14025309580136799</c:v>
                </c:pt>
                <c:pt idx="3">
                  <c:v>0.133746596225709</c:v>
                </c:pt>
                <c:pt idx="4">
                  <c:v>0.13114909972581601</c:v>
                </c:pt>
                <c:pt idx="5">
                  <c:v>0.12997285023124699</c:v>
                </c:pt>
                <c:pt idx="6">
                  <c:v>0.129677409909803</c:v>
                </c:pt>
                <c:pt idx="7">
                  <c:v>0.13001251667392999</c:v>
                </c:pt>
                <c:pt idx="8">
                  <c:v>0.13062147777182601</c:v>
                </c:pt>
                <c:pt idx="9">
                  <c:v>0.131429225323175</c:v>
                </c:pt>
                <c:pt idx="10">
                  <c:v>0.13244586710438599</c:v>
                </c:pt>
                <c:pt idx="11">
                  <c:v>0.13348985741052799</c:v>
                </c:pt>
                <c:pt idx="12">
                  <c:v>0.134778589286185</c:v>
                </c:pt>
                <c:pt idx="13">
                  <c:v>0.13594886981364801</c:v>
                </c:pt>
                <c:pt idx="14">
                  <c:v>0.137202751960743</c:v>
                </c:pt>
                <c:pt idx="15">
                  <c:v>0.13842602312150901</c:v>
                </c:pt>
                <c:pt idx="16">
                  <c:v>0.139703485148924</c:v>
                </c:pt>
                <c:pt idx="17">
                  <c:v>0.141068250044352</c:v>
                </c:pt>
                <c:pt idx="18">
                  <c:v>0.14232073790002001</c:v>
                </c:pt>
                <c:pt idx="19">
                  <c:v>0.14360335377838301</c:v>
                </c:pt>
                <c:pt idx="20">
                  <c:v>0.145077693258861</c:v>
                </c:pt>
                <c:pt idx="21">
                  <c:v>0.146441350708266</c:v>
                </c:pt>
                <c:pt idx="22">
                  <c:v>0.14781438874908601</c:v>
                </c:pt>
                <c:pt idx="23">
                  <c:v>0.149289742595067</c:v>
                </c:pt>
                <c:pt idx="24">
                  <c:v>0.15069462557288801</c:v>
                </c:pt>
                <c:pt idx="25">
                  <c:v>0.152111934015044</c:v>
                </c:pt>
                <c:pt idx="26">
                  <c:v>0.15356163547753701</c:v>
                </c:pt>
                <c:pt idx="27">
                  <c:v>0.15500998281425299</c:v>
                </c:pt>
                <c:pt idx="28">
                  <c:v>0.15643840931257399</c:v>
                </c:pt>
                <c:pt idx="29">
                  <c:v>0.157864880368665</c:v>
                </c:pt>
                <c:pt idx="30">
                  <c:v>0.15938440191180001</c:v>
                </c:pt>
                <c:pt idx="31">
                  <c:v>0.16075759957096</c:v>
                </c:pt>
                <c:pt idx="32">
                  <c:v>0.162238435060889</c:v>
                </c:pt>
                <c:pt idx="33">
                  <c:v>0.163814023878701</c:v>
                </c:pt>
                <c:pt idx="34">
                  <c:v>0.16529985193025201</c:v>
                </c:pt>
                <c:pt idx="35">
                  <c:v>0.166814194043615</c:v>
                </c:pt>
                <c:pt idx="36">
                  <c:v>0.16844054542619799</c:v>
                </c:pt>
                <c:pt idx="37">
                  <c:v>0.16976768940825099</c:v>
                </c:pt>
                <c:pt idx="38">
                  <c:v>0.17109857609218901</c:v>
                </c:pt>
                <c:pt idx="39">
                  <c:v>0.17282361107774899</c:v>
                </c:pt>
                <c:pt idx="40">
                  <c:v>0.17441213794949401</c:v>
                </c:pt>
                <c:pt idx="41">
                  <c:v>0.176011360940282</c:v>
                </c:pt>
                <c:pt idx="42">
                  <c:v>0.17763513209367199</c:v>
                </c:pt>
                <c:pt idx="43">
                  <c:v>0.17925122438895499</c:v>
                </c:pt>
                <c:pt idx="44">
                  <c:v>0.18076894168431501</c:v>
                </c:pt>
                <c:pt idx="45">
                  <c:v>0.18237375743963</c:v>
                </c:pt>
                <c:pt idx="46">
                  <c:v>0.184093404285333</c:v>
                </c:pt>
                <c:pt idx="47">
                  <c:v>0.18576113478491901</c:v>
                </c:pt>
                <c:pt idx="48">
                  <c:v>0.18729312119403199</c:v>
                </c:pt>
                <c:pt idx="49">
                  <c:v>0.18904203169599601</c:v>
                </c:pt>
                <c:pt idx="50">
                  <c:v>0.19067219556826601</c:v>
                </c:pt>
                <c:pt idx="51">
                  <c:v>0.19233063463535499</c:v>
                </c:pt>
                <c:pt idx="52">
                  <c:v>0.19409760220528099</c:v>
                </c:pt>
                <c:pt idx="53">
                  <c:v>0.19572457150314701</c:v>
                </c:pt>
                <c:pt idx="54">
                  <c:v>0.19735879278569299</c:v>
                </c:pt>
                <c:pt idx="55">
                  <c:v>0.199142388516553</c:v>
                </c:pt>
                <c:pt idx="56">
                  <c:v>0.20081832335778901</c:v>
                </c:pt>
                <c:pt idx="57">
                  <c:v>0.202400016582403</c:v>
                </c:pt>
                <c:pt idx="58">
                  <c:v>0.204204878735321</c:v>
                </c:pt>
                <c:pt idx="59">
                  <c:v>0.20594190788903599</c:v>
                </c:pt>
                <c:pt idx="60">
                  <c:v>0.20768360031285699</c:v>
                </c:pt>
                <c:pt idx="61">
                  <c:v>0.20942952152755501</c:v>
                </c:pt>
                <c:pt idx="62">
                  <c:v>0.21120164677914599</c:v>
                </c:pt>
                <c:pt idx="63">
                  <c:v>0.213032116216641</c:v>
                </c:pt>
                <c:pt idx="64">
                  <c:v>0.214772569808972</c:v>
                </c:pt>
                <c:pt idx="65">
                  <c:v>0.21657368837407401</c:v>
                </c:pt>
                <c:pt idx="66">
                  <c:v>0.21833075293236201</c:v>
                </c:pt>
                <c:pt idx="67">
                  <c:v>0.22007556976567599</c:v>
                </c:pt>
                <c:pt idx="68">
                  <c:v>0.22193781610716201</c:v>
                </c:pt>
                <c:pt idx="69">
                  <c:v>0.22368321471192101</c:v>
                </c:pt>
                <c:pt idx="70">
                  <c:v>0.225460745049295</c:v>
                </c:pt>
                <c:pt idx="71">
                  <c:v>0.22734741011151499</c:v>
                </c:pt>
                <c:pt idx="72">
                  <c:v>0.22914872608251</c:v>
                </c:pt>
                <c:pt idx="73">
                  <c:v>0.230948213073943</c:v>
                </c:pt>
                <c:pt idx="74">
                  <c:v>0.232807377353311</c:v>
                </c:pt>
                <c:pt idx="75">
                  <c:v>0.234639913085158</c:v>
                </c:pt>
                <c:pt idx="76">
                  <c:v>0.23645350134210799</c:v>
                </c:pt>
                <c:pt idx="77">
                  <c:v>0.23831990542082299</c:v>
                </c:pt>
                <c:pt idx="78">
                  <c:v>0.24018612076286799</c:v>
                </c:pt>
                <c:pt idx="79">
                  <c:v>0.24203572218754699</c:v>
                </c:pt>
                <c:pt idx="80">
                  <c:v>0.243900113635593</c:v>
                </c:pt>
                <c:pt idx="81">
                  <c:v>0.24581854600735201</c:v>
                </c:pt>
                <c:pt idx="82">
                  <c:v>0.247620786091796</c:v>
                </c:pt>
                <c:pt idx="83">
                  <c:v>0.24946991492200701</c:v>
                </c:pt>
                <c:pt idx="84">
                  <c:v>0.25144557151253599</c:v>
                </c:pt>
                <c:pt idx="85">
                  <c:v>0.25330072092927097</c:v>
                </c:pt>
                <c:pt idx="86">
                  <c:v>0.25517624947693801</c:v>
                </c:pt>
                <c:pt idx="87">
                  <c:v>0.25710117744243699</c:v>
                </c:pt>
                <c:pt idx="88">
                  <c:v>0.25900754394630499</c:v>
                </c:pt>
                <c:pt idx="89">
                  <c:v>0.26096141341797802</c:v>
                </c:pt>
                <c:pt idx="90">
                  <c:v>0.26289233837828602</c:v>
                </c:pt>
                <c:pt idx="91">
                  <c:v>0.26477041164482101</c:v>
                </c:pt>
                <c:pt idx="92">
                  <c:v>0.26669701123265199</c:v>
                </c:pt>
                <c:pt idx="93">
                  <c:v>0.26864343688443998</c:v>
                </c:pt>
                <c:pt idx="94">
                  <c:v>0.27058171956903299</c:v>
                </c:pt>
                <c:pt idx="95">
                  <c:v>0.27244781882122598</c:v>
                </c:pt>
                <c:pt idx="96">
                  <c:v>0.274298105629601</c:v>
                </c:pt>
                <c:pt idx="97">
                  <c:v>0.27631807648059298</c:v>
                </c:pt>
                <c:pt idx="98">
                  <c:v>0.27828956454026399</c:v>
                </c:pt>
                <c:pt idx="99">
                  <c:v>0.280191205890366</c:v>
                </c:pt>
                <c:pt idx="100">
                  <c:v>0.28226514874647002</c:v>
                </c:pt>
                <c:pt idx="101">
                  <c:v>0.284127434198227</c:v>
                </c:pt>
                <c:pt idx="102">
                  <c:v>0.28609091133155101</c:v>
                </c:pt>
                <c:pt idx="103">
                  <c:v>0.28812026370454702</c:v>
                </c:pt>
                <c:pt idx="104">
                  <c:v>0.289975384215789</c:v>
                </c:pt>
                <c:pt idx="105">
                  <c:v>0.292009738233031</c:v>
                </c:pt>
                <c:pt idx="106">
                  <c:v>0.29396229756029302</c:v>
                </c:pt>
                <c:pt idx="107">
                  <c:v>0.29591735438616001</c:v>
                </c:pt>
                <c:pt idx="108">
                  <c:v>0.29778930079191901</c:v>
                </c:pt>
                <c:pt idx="109">
                  <c:v>0.29979362221503603</c:v>
                </c:pt>
                <c:pt idx="110">
                  <c:v>0.30180034762317398</c:v>
                </c:pt>
                <c:pt idx="111">
                  <c:v>0.30380017289684902</c:v>
                </c:pt>
                <c:pt idx="112">
                  <c:v>0.30573736907293297</c:v>
                </c:pt>
                <c:pt idx="113">
                  <c:v>0.307799418663814</c:v>
                </c:pt>
                <c:pt idx="114">
                  <c:v>0.30979502214877702</c:v>
                </c:pt>
                <c:pt idx="115">
                  <c:v>0.31184577558189502</c:v>
                </c:pt>
                <c:pt idx="116">
                  <c:v>0.31380389120262098</c:v>
                </c:pt>
                <c:pt idx="117">
                  <c:v>0.31572274197996703</c:v>
                </c:pt>
                <c:pt idx="118">
                  <c:v>0.31770319591655799</c:v>
                </c:pt>
                <c:pt idx="119">
                  <c:v>0.319729574024679</c:v>
                </c:pt>
                <c:pt idx="120">
                  <c:v>0.321680507346711</c:v>
                </c:pt>
                <c:pt idx="121">
                  <c:v>0.32357890003671302</c:v>
                </c:pt>
                <c:pt idx="122">
                  <c:v>0.32565576738367502</c:v>
                </c:pt>
                <c:pt idx="123">
                  <c:v>0.32765692945017899</c:v>
                </c:pt>
                <c:pt idx="124">
                  <c:v>0.32965840913217298</c:v>
                </c:pt>
                <c:pt idx="125">
                  <c:v>0.331633677766908</c:v>
                </c:pt>
                <c:pt idx="126">
                  <c:v>0.33362536882097499</c:v>
                </c:pt>
                <c:pt idx="127">
                  <c:v>0.33565824975569902</c:v>
                </c:pt>
                <c:pt idx="128">
                  <c:v>0.337595076955579</c:v>
                </c:pt>
                <c:pt idx="129">
                  <c:v>0.339648835188537</c:v>
                </c:pt>
                <c:pt idx="130">
                  <c:v>0.34162265731504698</c:v>
                </c:pt>
                <c:pt idx="131">
                  <c:v>0.34361583039302401</c:v>
                </c:pt>
                <c:pt idx="132">
                  <c:v>0.34574073946310402</c:v>
                </c:pt>
                <c:pt idx="133">
                  <c:v>0.347668362470964</c:v>
                </c:pt>
                <c:pt idx="134">
                  <c:v>0.34955624170187399</c:v>
                </c:pt>
                <c:pt idx="135">
                  <c:v>0.35166050244446001</c:v>
                </c:pt>
                <c:pt idx="136">
                  <c:v>0.35358373351671002</c:v>
                </c:pt>
                <c:pt idx="137">
                  <c:v>0.35561842647277597</c:v>
                </c:pt>
                <c:pt idx="138">
                  <c:v>0.35763605701288698</c:v>
                </c:pt>
                <c:pt idx="139">
                  <c:v>0.35968104867195599</c:v>
                </c:pt>
                <c:pt idx="140">
                  <c:v>0.36167282155818398</c:v>
                </c:pt>
                <c:pt idx="141">
                  <c:v>0.363655905273777</c:v>
                </c:pt>
                <c:pt idx="142">
                  <c:v>0.36569526688092202</c:v>
                </c:pt>
                <c:pt idx="143">
                  <c:v>0.36767863037271697</c:v>
                </c:pt>
                <c:pt idx="144">
                  <c:v>0.36969905203529102</c:v>
                </c:pt>
                <c:pt idx="145">
                  <c:v>0.37169989719336999</c:v>
                </c:pt>
                <c:pt idx="146">
                  <c:v>0.37363987112486802</c:v>
                </c:pt>
                <c:pt idx="147">
                  <c:v>0.37560930134107501</c:v>
                </c:pt>
                <c:pt idx="148">
                  <c:v>0.37769708371962701</c:v>
                </c:pt>
                <c:pt idx="149">
                  <c:v>0.37964003388252299</c:v>
                </c:pt>
                <c:pt idx="150">
                  <c:v>0.38161472769247101</c:v>
                </c:pt>
                <c:pt idx="151">
                  <c:v>0.38361135459746298</c:v>
                </c:pt>
                <c:pt idx="152">
                  <c:v>0.38558317244880402</c:v>
                </c:pt>
                <c:pt idx="153">
                  <c:v>0.38756120360146001</c:v>
                </c:pt>
                <c:pt idx="154">
                  <c:v>0.38959997612689701</c:v>
                </c:pt>
                <c:pt idx="155">
                  <c:v>0.391529886258078</c:v>
                </c:pt>
                <c:pt idx="156">
                  <c:v>0.393543881536633</c:v>
                </c:pt>
                <c:pt idx="157">
                  <c:v>0.39555334837900102</c:v>
                </c:pt>
                <c:pt idx="158">
                  <c:v>0.39752293743745198</c:v>
                </c:pt>
                <c:pt idx="159">
                  <c:v>0.39942625847955499</c:v>
                </c:pt>
                <c:pt idx="160">
                  <c:v>0.40143375160793499</c:v>
                </c:pt>
                <c:pt idx="161">
                  <c:v>0.40348558624585501</c:v>
                </c:pt>
                <c:pt idx="162">
                  <c:v>0.40547338176380698</c:v>
                </c:pt>
                <c:pt idx="163">
                  <c:v>0.40741944630388699</c:v>
                </c:pt>
                <c:pt idx="164">
                  <c:v>0.409459875770537</c:v>
                </c:pt>
                <c:pt idx="165">
                  <c:v>0.411383916034743</c:v>
                </c:pt>
                <c:pt idx="166">
                  <c:v>0.41343054975624399</c:v>
                </c:pt>
                <c:pt idx="167">
                  <c:v>0.41543434118782901</c:v>
                </c:pt>
                <c:pt idx="168">
                  <c:v>0.41733081528434102</c:v>
                </c:pt>
                <c:pt idx="169">
                  <c:v>0.41930576282794702</c:v>
                </c:pt>
                <c:pt idx="170">
                  <c:v>0.42123269510489803</c:v>
                </c:pt>
                <c:pt idx="171">
                  <c:v>0.42322316234586399</c:v>
                </c:pt>
                <c:pt idx="172">
                  <c:v>0.42509694045616703</c:v>
                </c:pt>
                <c:pt idx="173">
                  <c:v>0.42706590187218302</c:v>
                </c:pt>
                <c:pt idx="174">
                  <c:v>0.42898574736538297</c:v>
                </c:pt>
                <c:pt idx="175">
                  <c:v>0.43093770638936102</c:v>
                </c:pt>
                <c:pt idx="176">
                  <c:v>0.43287561633796401</c:v>
                </c:pt>
                <c:pt idx="177">
                  <c:v>0.43486789379406898</c:v>
                </c:pt>
                <c:pt idx="178">
                  <c:v>0.43675151757068098</c:v>
                </c:pt>
                <c:pt idx="179">
                  <c:v>0.43868867514861998</c:v>
                </c:pt>
                <c:pt idx="180">
                  <c:v>0.44074618464542697</c:v>
                </c:pt>
                <c:pt idx="181">
                  <c:v>0.44260692285994402</c:v>
                </c:pt>
                <c:pt idx="182">
                  <c:v>0.44451539170134902</c:v>
                </c:pt>
                <c:pt idx="183">
                  <c:v>0.44648109464470798</c:v>
                </c:pt>
                <c:pt idx="184">
                  <c:v>0.44842396584629501</c:v>
                </c:pt>
                <c:pt idx="185">
                  <c:v>0.45025517432778001</c:v>
                </c:pt>
                <c:pt idx="186">
                  <c:v>0.45222223570777198</c:v>
                </c:pt>
                <c:pt idx="187">
                  <c:v>0.45416070396701702</c:v>
                </c:pt>
                <c:pt idx="188">
                  <c:v>0.45603406788022499</c:v>
                </c:pt>
                <c:pt idx="189">
                  <c:v>0.45795825903338599</c:v>
                </c:pt>
                <c:pt idx="190">
                  <c:v>0.45994733805181898</c:v>
                </c:pt>
                <c:pt idx="191">
                  <c:v>0.461900329424275</c:v>
                </c:pt>
                <c:pt idx="192">
                  <c:v>0.46376632478225799</c:v>
                </c:pt>
                <c:pt idx="193">
                  <c:v>0.46567565614462503</c:v>
                </c:pt>
                <c:pt idx="194">
                  <c:v>0.46753731161836798</c:v>
                </c:pt>
                <c:pt idx="195">
                  <c:v>0.46939213560135401</c:v>
                </c:pt>
                <c:pt idx="196">
                  <c:v>0.47134832003050298</c:v>
                </c:pt>
                <c:pt idx="197">
                  <c:v>0.47307792899233198</c:v>
                </c:pt>
                <c:pt idx="198">
                  <c:v>0.47485746484663699</c:v>
                </c:pt>
                <c:pt idx="199">
                  <c:v>0.47687633225211401</c:v>
                </c:pt>
                <c:pt idx="200">
                  <c:v>0.47873088620879001</c:v>
                </c:pt>
                <c:pt idx="201">
                  <c:v>0.48057799158548797</c:v>
                </c:pt>
                <c:pt idx="202">
                  <c:v>0.48246296288238499</c:v>
                </c:pt>
                <c:pt idx="203">
                  <c:v>0.48440458930399499</c:v>
                </c:pt>
                <c:pt idx="204">
                  <c:v>0.48623595887981103</c:v>
                </c:pt>
                <c:pt idx="205">
                  <c:v>0.48811892137207402</c:v>
                </c:pt>
                <c:pt idx="206">
                  <c:v>0.49000057716060602</c:v>
                </c:pt>
                <c:pt idx="207">
                  <c:v>0.49188940668547498</c:v>
                </c:pt>
                <c:pt idx="208">
                  <c:v>0.49367236125248298</c:v>
                </c:pt>
                <c:pt idx="209">
                  <c:v>0.49551315771208898</c:v>
                </c:pt>
                <c:pt idx="210">
                  <c:v>0.49728908921005399</c:v>
                </c:pt>
                <c:pt idx="211">
                  <c:v>0.49916557746904799</c:v>
                </c:pt>
                <c:pt idx="212">
                  <c:v>0.50111430103856003</c:v>
                </c:pt>
                <c:pt idx="213">
                  <c:v>0.502900794600877</c:v>
                </c:pt>
                <c:pt idx="214">
                  <c:v>0.50469982672344704</c:v>
                </c:pt>
                <c:pt idx="215">
                  <c:v>0.506583797710912</c:v>
                </c:pt>
                <c:pt idx="216">
                  <c:v>0.50835044357787795</c:v>
                </c:pt>
                <c:pt idx="217">
                  <c:v>0.51032340174747604</c:v>
                </c:pt>
                <c:pt idx="218">
                  <c:v>0.51210099451795799</c:v>
                </c:pt>
                <c:pt idx="219">
                  <c:v>0.51387418613389702</c:v>
                </c:pt>
                <c:pt idx="220">
                  <c:v>0.51573128701636095</c:v>
                </c:pt>
                <c:pt idx="221">
                  <c:v>0.51756592432934101</c:v>
                </c:pt>
                <c:pt idx="222">
                  <c:v>0.51930595085624798</c:v>
                </c:pt>
                <c:pt idx="223">
                  <c:v>0.52099527138802704</c:v>
                </c:pt>
                <c:pt idx="224">
                  <c:v>0.52277122969152501</c:v>
                </c:pt>
                <c:pt idx="225">
                  <c:v>0.52463815975244299</c:v>
                </c:pt>
                <c:pt idx="226">
                  <c:v>0.52644498184047595</c:v>
                </c:pt>
                <c:pt idx="227">
                  <c:v>0.52812969105111196</c:v>
                </c:pt>
                <c:pt idx="228">
                  <c:v>0.53000713739958205</c:v>
                </c:pt>
                <c:pt idx="229">
                  <c:v>0.53176682476920001</c:v>
                </c:pt>
                <c:pt idx="230">
                  <c:v>0.53343438853820302</c:v>
                </c:pt>
                <c:pt idx="231">
                  <c:v>0.53536153826172606</c:v>
                </c:pt>
                <c:pt idx="232">
                  <c:v>0.53701574920820405</c:v>
                </c:pt>
                <c:pt idx="233">
                  <c:v>0.53885585835410699</c:v>
                </c:pt>
                <c:pt idx="234">
                  <c:v>0.54066051066749898</c:v>
                </c:pt>
                <c:pt idx="235">
                  <c:v>0.54237150187017902</c:v>
                </c:pt>
                <c:pt idx="236">
                  <c:v>0.54407972876948496</c:v>
                </c:pt>
                <c:pt idx="237">
                  <c:v>0.54590390519135501</c:v>
                </c:pt>
                <c:pt idx="238">
                  <c:v>0.54760192424334597</c:v>
                </c:pt>
                <c:pt idx="239">
                  <c:v>0.54930775102090001</c:v>
                </c:pt>
                <c:pt idx="240">
                  <c:v>0.551079023905371</c:v>
                </c:pt>
                <c:pt idx="241">
                  <c:v>0.55285466034655195</c:v>
                </c:pt>
                <c:pt idx="242">
                  <c:v>0.55449380425651096</c:v>
                </c:pt>
                <c:pt idx="243">
                  <c:v>0.55611224996822906</c:v>
                </c:pt>
                <c:pt idx="244">
                  <c:v>0.55798119699789495</c:v>
                </c:pt>
                <c:pt idx="245">
                  <c:v>0.55968206582797997</c:v>
                </c:pt>
                <c:pt idx="246">
                  <c:v>0.561405077300688</c:v>
                </c:pt>
                <c:pt idx="247">
                  <c:v>0.56308394235869097</c:v>
                </c:pt>
                <c:pt idx="248">
                  <c:v>0.56476909943200804</c:v>
                </c:pt>
                <c:pt idx="249">
                  <c:v>0.56642813759821498</c:v>
                </c:pt>
                <c:pt idx="250">
                  <c:v>0.56821494211477197</c:v>
                </c:pt>
                <c:pt idx="251">
                  <c:v>0.56986807928316896</c:v>
                </c:pt>
                <c:pt idx="252">
                  <c:v>0.57161469553355904</c:v>
                </c:pt>
                <c:pt idx="253">
                  <c:v>0.57327764357129496</c:v>
                </c:pt>
                <c:pt idx="254">
                  <c:v>0.57506973186024801</c:v>
                </c:pt>
                <c:pt idx="255">
                  <c:v>0.57671284634206099</c:v>
                </c:pt>
                <c:pt idx="256">
                  <c:v>0.57845486176234695</c:v>
                </c:pt>
                <c:pt idx="257">
                  <c:v>0.58020104674829398</c:v>
                </c:pt>
                <c:pt idx="258">
                  <c:v>0.581900011472129</c:v>
                </c:pt>
                <c:pt idx="259">
                  <c:v>0.58353399271490503</c:v>
                </c:pt>
                <c:pt idx="260">
                  <c:v>0.58525683040971999</c:v>
                </c:pt>
                <c:pt idx="261">
                  <c:v>0.586802166231148</c:v>
                </c:pt>
                <c:pt idx="262">
                  <c:v>0.58839725978948498</c:v>
                </c:pt>
                <c:pt idx="263">
                  <c:v>0.590170569993831</c:v>
                </c:pt>
                <c:pt idx="264">
                  <c:v>0.59185801329160004</c:v>
                </c:pt>
                <c:pt idx="265">
                  <c:v>0.59346081744189705</c:v>
                </c:pt>
                <c:pt idx="266">
                  <c:v>0.59514711335024995</c:v>
                </c:pt>
                <c:pt idx="267">
                  <c:v>0.59672438394692195</c:v>
                </c:pt>
                <c:pt idx="268">
                  <c:v>0.59858351690625899</c:v>
                </c:pt>
                <c:pt idx="269">
                  <c:v>0.60020072013139703</c:v>
                </c:pt>
                <c:pt idx="270">
                  <c:v>0.60187466753025898</c:v>
                </c:pt>
                <c:pt idx="271">
                  <c:v>0.603466742269409</c:v>
                </c:pt>
                <c:pt idx="272">
                  <c:v>0.60510129985158001</c:v>
                </c:pt>
                <c:pt idx="273">
                  <c:v>0.60676492985199904</c:v>
                </c:pt>
                <c:pt idx="274">
                  <c:v>0.60825835602978795</c:v>
                </c:pt>
                <c:pt idx="275">
                  <c:v>0.60983829227862296</c:v>
                </c:pt>
                <c:pt idx="276">
                  <c:v>0.61164240649452695</c:v>
                </c:pt>
                <c:pt idx="277">
                  <c:v>0.61322158423286599</c:v>
                </c:pt>
                <c:pt idx="278">
                  <c:v>0.61476437781971605</c:v>
                </c:pt>
                <c:pt idx="279">
                  <c:v>0.61651617992255503</c:v>
                </c:pt>
                <c:pt idx="280">
                  <c:v>0.61811303250767502</c:v>
                </c:pt>
                <c:pt idx="281">
                  <c:v>0.61969049567128298</c:v>
                </c:pt>
                <c:pt idx="282">
                  <c:v>0.62131488309414495</c:v>
                </c:pt>
                <c:pt idx="283">
                  <c:v>0.62297450495814599</c:v>
                </c:pt>
                <c:pt idx="284">
                  <c:v>0.62449441650123305</c:v>
                </c:pt>
                <c:pt idx="285">
                  <c:v>0.62611462286224995</c:v>
                </c:pt>
                <c:pt idx="286">
                  <c:v>0.62765838647330296</c:v>
                </c:pt>
                <c:pt idx="287">
                  <c:v>0.62916141293115002</c:v>
                </c:pt>
                <c:pt idx="288">
                  <c:v>0.63075386139529399</c:v>
                </c:pt>
                <c:pt idx="289">
                  <c:v>0.63242747413891198</c:v>
                </c:pt>
                <c:pt idx="290">
                  <c:v>0.63398490584006895</c:v>
                </c:pt>
                <c:pt idx="291">
                  <c:v>0.63552231557667405</c:v>
                </c:pt>
                <c:pt idx="292">
                  <c:v>0.63722353994294401</c:v>
                </c:pt>
                <c:pt idx="293">
                  <c:v>0.63874797888652002</c:v>
                </c:pt>
                <c:pt idx="294">
                  <c:v>0.640429729526792</c:v>
                </c:pt>
                <c:pt idx="295">
                  <c:v>0.64202626532426699</c:v>
                </c:pt>
                <c:pt idx="296">
                  <c:v>0.64340985938906803</c:v>
                </c:pt>
                <c:pt idx="297">
                  <c:v>0.64498769526404398</c:v>
                </c:pt>
                <c:pt idx="298">
                  <c:v>0.64664655385745895</c:v>
                </c:pt>
                <c:pt idx="299">
                  <c:v>0.64821255255352395</c:v>
                </c:pt>
                <c:pt idx="300">
                  <c:v>0.64966254037099302</c:v>
                </c:pt>
                <c:pt idx="301">
                  <c:v>0.65115487858377097</c:v>
                </c:pt>
                <c:pt idx="302">
                  <c:v>0.65274734574335502</c:v>
                </c:pt>
                <c:pt idx="303">
                  <c:v>0.65421837726952803</c:v>
                </c:pt>
                <c:pt idx="304">
                  <c:v>0.65577839625378498</c:v>
                </c:pt>
                <c:pt idx="305">
                  <c:v>0.65738450190811104</c:v>
                </c:pt>
                <c:pt idx="306">
                  <c:v>0.65894196382551196</c:v>
                </c:pt>
                <c:pt idx="307">
                  <c:v>0.66035186720115002</c:v>
                </c:pt>
                <c:pt idx="308">
                  <c:v>0.66195422680013905</c:v>
                </c:pt>
                <c:pt idx="309">
                  <c:v>0.66346764012619197</c:v>
                </c:pt>
                <c:pt idx="310">
                  <c:v>0.66498212703114401</c:v>
                </c:pt>
                <c:pt idx="311">
                  <c:v>0.66649316396150404</c:v>
                </c:pt>
                <c:pt idx="312">
                  <c:v>0.66798376002245397</c:v>
                </c:pt>
                <c:pt idx="313">
                  <c:v>0.66945249511411797</c:v>
                </c:pt>
                <c:pt idx="314">
                  <c:v>0.67094628057546002</c:v>
                </c:pt>
                <c:pt idx="315">
                  <c:v>0.67254150162140403</c:v>
                </c:pt>
                <c:pt idx="316">
                  <c:v>0.67393453122565095</c:v>
                </c:pt>
                <c:pt idx="317">
                  <c:v>0.67545784382080798</c:v>
                </c:pt>
                <c:pt idx="318">
                  <c:v>0.67700018361210901</c:v>
                </c:pt>
                <c:pt idx="319">
                  <c:v>0.67858411592465895</c:v>
                </c:pt>
                <c:pt idx="320">
                  <c:v>0.68008739596066003</c:v>
                </c:pt>
                <c:pt idx="321">
                  <c:v>0.68158577044528801</c:v>
                </c:pt>
                <c:pt idx="322">
                  <c:v>0.68304610831870105</c:v>
                </c:pt>
                <c:pt idx="323">
                  <c:v>0.68440673769348204</c:v>
                </c:pt>
                <c:pt idx="324">
                  <c:v>0.68597902150617796</c:v>
                </c:pt>
                <c:pt idx="325">
                  <c:v>0.68747389675290405</c:v>
                </c:pt>
                <c:pt idx="326">
                  <c:v>0.688806223786539</c:v>
                </c:pt>
                <c:pt idx="327">
                  <c:v>0.690418289629399</c:v>
                </c:pt>
                <c:pt idx="328">
                  <c:v>0.691890019509528</c:v>
                </c:pt>
                <c:pt idx="329">
                  <c:v>0.69321606105045996</c:v>
                </c:pt>
                <c:pt idx="330">
                  <c:v>0.69474494645273799</c:v>
                </c:pt>
                <c:pt idx="331">
                  <c:v>0.69616058137681702</c:v>
                </c:pt>
                <c:pt idx="332">
                  <c:v>0.697602773292196</c:v>
                </c:pt>
                <c:pt idx="333">
                  <c:v>0.69901089494426805</c:v>
                </c:pt>
                <c:pt idx="334">
                  <c:v>0.70040267505855303</c:v>
                </c:pt>
                <c:pt idx="335">
                  <c:v>0.70185629209434597</c:v>
                </c:pt>
                <c:pt idx="336">
                  <c:v>0.70328761706197596</c:v>
                </c:pt>
                <c:pt idx="337">
                  <c:v>0.70485833673565401</c:v>
                </c:pt>
                <c:pt idx="338">
                  <c:v>0.70613067742023194</c:v>
                </c:pt>
                <c:pt idx="339">
                  <c:v>0.70746714241142505</c:v>
                </c:pt>
                <c:pt idx="340">
                  <c:v>0.70901264595212798</c:v>
                </c:pt>
                <c:pt idx="341">
                  <c:v>0.71041705121320198</c:v>
                </c:pt>
                <c:pt idx="342">
                  <c:v>0.711891406319208</c:v>
                </c:pt>
                <c:pt idx="343">
                  <c:v>0.71331874736481105</c:v>
                </c:pt>
                <c:pt idx="344">
                  <c:v>0.71465264543615303</c:v>
                </c:pt>
                <c:pt idx="345">
                  <c:v>0.71614610238207799</c:v>
                </c:pt>
                <c:pt idx="346">
                  <c:v>0.71761080712355896</c:v>
                </c:pt>
                <c:pt idx="347">
                  <c:v>0.71901844607458898</c:v>
                </c:pt>
                <c:pt idx="348">
                  <c:v>0.72039049808625799</c:v>
                </c:pt>
                <c:pt idx="349">
                  <c:v>0.72173750780309298</c:v>
                </c:pt>
                <c:pt idx="350">
                  <c:v>0.72318056529318697</c:v>
                </c:pt>
                <c:pt idx="351">
                  <c:v>0.72449573363970599</c:v>
                </c:pt>
                <c:pt idx="352">
                  <c:v>0.72579743457889001</c:v>
                </c:pt>
                <c:pt idx="353">
                  <c:v>0.72734673797256499</c:v>
                </c:pt>
                <c:pt idx="354">
                  <c:v>0.72860654243440504</c:v>
                </c:pt>
                <c:pt idx="355">
                  <c:v>0.73001088160607497</c:v>
                </c:pt>
                <c:pt idx="356">
                  <c:v>0.73160890413930801</c:v>
                </c:pt>
                <c:pt idx="357">
                  <c:v>0.73286425149827095</c:v>
                </c:pt>
                <c:pt idx="358">
                  <c:v>0.73410383446704897</c:v>
                </c:pt>
                <c:pt idx="359">
                  <c:v>0.73562523387023304</c:v>
                </c:pt>
                <c:pt idx="360">
                  <c:v>0.73690501966134403</c:v>
                </c:pt>
                <c:pt idx="361">
                  <c:v>0.73822272327487304</c:v>
                </c:pt>
                <c:pt idx="362">
                  <c:v>0.73960424187006901</c:v>
                </c:pt>
                <c:pt idx="363">
                  <c:v>0.74099750313218005</c:v>
                </c:pt>
                <c:pt idx="364">
                  <c:v>0.74221789836883501</c:v>
                </c:pt>
                <c:pt idx="365">
                  <c:v>0.74356532710845902</c:v>
                </c:pt>
                <c:pt idx="366">
                  <c:v>0.74499977980222798</c:v>
                </c:pt>
                <c:pt idx="367">
                  <c:v>0.74618264018660996</c:v>
                </c:pt>
                <c:pt idx="368">
                  <c:v>0.74753509501640103</c:v>
                </c:pt>
                <c:pt idx="369">
                  <c:v>0.74897792902257698</c:v>
                </c:pt>
                <c:pt idx="370">
                  <c:v>0.75043730368768802</c:v>
                </c:pt>
                <c:pt idx="371">
                  <c:v>0.75165946174551101</c:v>
                </c:pt>
                <c:pt idx="372">
                  <c:v>0.75301864446589095</c:v>
                </c:pt>
                <c:pt idx="373">
                  <c:v>0.75428229080581899</c:v>
                </c:pt>
                <c:pt idx="374">
                  <c:v>0.75555996258777103</c:v>
                </c:pt>
                <c:pt idx="375">
                  <c:v>0.75689633914993903</c:v>
                </c:pt>
                <c:pt idx="376">
                  <c:v>0.75817183660412102</c:v>
                </c:pt>
                <c:pt idx="377">
                  <c:v>0.75942173158680404</c:v>
                </c:pt>
                <c:pt idx="378">
                  <c:v>0.76066348268955797</c:v>
                </c:pt>
                <c:pt idx="379">
                  <c:v>0.76197023413799503</c:v>
                </c:pt>
                <c:pt idx="380">
                  <c:v>0.76328746643331502</c:v>
                </c:pt>
                <c:pt idx="381">
                  <c:v>0.76458287928943103</c:v>
                </c:pt>
                <c:pt idx="382">
                  <c:v>0.76592412942813903</c:v>
                </c:pt>
                <c:pt idx="383">
                  <c:v>0.76717517173124194</c:v>
                </c:pt>
                <c:pt idx="384">
                  <c:v>0.76833198233335198</c:v>
                </c:pt>
                <c:pt idx="385">
                  <c:v>0.769774793129826</c:v>
                </c:pt>
                <c:pt idx="386">
                  <c:v>0.77097693727248096</c:v>
                </c:pt>
                <c:pt idx="387">
                  <c:v>0.77218792850067597</c:v>
                </c:pt>
                <c:pt idx="388">
                  <c:v>0.773535929427419</c:v>
                </c:pt>
                <c:pt idx="389">
                  <c:v>0.77483751921465605</c:v>
                </c:pt>
                <c:pt idx="390">
                  <c:v>0.77596816944854796</c:v>
                </c:pt>
                <c:pt idx="391">
                  <c:v>0.77726367440212796</c:v>
                </c:pt>
                <c:pt idx="392">
                  <c:v>0.77850547025877104</c:v>
                </c:pt>
                <c:pt idx="393">
                  <c:v>0.77970256256284398</c:v>
                </c:pt>
                <c:pt idx="394">
                  <c:v>0.78089984175231897</c:v>
                </c:pt>
                <c:pt idx="395">
                  <c:v>0.78215196632124395</c:v>
                </c:pt>
                <c:pt idx="396">
                  <c:v>0.783493535110242</c:v>
                </c:pt>
                <c:pt idx="397">
                  <c:v>0.78466556194479797</c:v>
                </c:pt>
                <c:pt idx="398">
                  <c:v>0.78593418533950998</c:v>
                </c:pt>
                <c:pt idx="399">
                  <c:v>0.78710852121865504</c:v>
                </c:pt>
                <c:pt idx="400">
                  <c:v>0.78833832812530202</c:v>
                </c:pt>
                <c:pt idx="401">
                  <c:v>0.78955571601788099</c:v>
                </c:pt>
                <c:pt idx="402">
                  <c:v>0.79070667108452097</c:v>
                </c:pt>
                <c:pt idx="403">
                  <c:v>0.79178281735490796</c:v>
                </c:pt>
                <c:pt idx="404">
                  <c:v>0.79313622704810804</c:v>
                </c:pt>
                <c:pt idx="405">
                  <c:v>0.79431187968563299</c:v>
                </c:pt>
                <c:pt idx="406">
                  <c:v>0.79533817826045905</c:v>
                </c:pt>
                <c:pt idx="407">
                  <c:v>0.79657563983667501</c:v>
                </c:pt>
                <c:pt idx="408">
                  <c:v>0.797866781540429</c:v>
                </c:pt>
                <c:pt idx="409">
                  <c:v>0.79907737161826298</c:v>
                </c:pt>
                <c:pt idx="410">
                  <c:v>0.80024263759454295</c:v>
                </c:pt>
                <c:pt idx="411">
                  <c:v>0.80131290080370599</c:v>
                </c:pt>
                <c:pt idx="412">
                  <c:v>0.80239838237563799</c:v>
                </c:pt>
                <c:pt idx="413">
                  <c:v>0.80362433664224997</c:v>
                </c:pt>
                <c:pt idx="414">
                  <c:v>0.80488047735007096</c:v>
                </c:pt>
                <c:pt idx="415">
                  <c:v>0.80582407599798</c:v>
                </c:pt>
                <c:pt idx="416">
                  <c:v>0.80692247563490005</c:v>
                </c:pt>
                <c:pt idx="417">
                  <c:v>0.80828128145085998</c:v>
                </c:pt>
                <c:pt idx="418">
                  <c:v>0.80927330462468905</c:v>
                </c:pt>
                <c:pt idx="419">
                  <c:v>0.81050184810602999</c:v>
                </c:pt>
                <c:pt idx="420">
                  <c:v>0.81174005512838099</c:v>
                </c:pt>
                <c:pt idx="421">
                  <c:v>0.81283261006077001</c:v>
                </c:pt>
                <c:pt idx="422">
                  <c:v>0.81409008028330598</c:v>
                </c:pt>
                <c:pt idx="423">
                  <c:v>0.81519939984987999</c:v>
                </c:pt>
                <c:pt idx="424">
                  <c:v>0.81624156429811801</c:v>
                </c:pt>
                <c:pt idx="425">
                  <c:v>0.817319981891797</c:v>
                </c:pt>
                <c:pt idx="426">
                  <c:v>0.81848349527184505</c:v>
                </c:pt>
                <c:pt idx="427">
                  <c:v>0.81955048716611401</c:v>
                </c:pt>
                <c:pt idx="428">
                  <c:v>0.820652281658514</c:v>
                </c:pt>
                <c:pt idx="429">
                  <c:v>0.82180693745613198</c:v>
                </c:pt>
                <c:pt idx="430">
                  <c:v>0.82290144126724296</c:v>
                </c:pt>
                <c:pt idx="431">
                  <c:v>0.82387900242098899</c:v>
                </c:pt>
                <c:pt idx="432">
                  <c:v>0.824953937006213</c:v>
                </c:pt>
                <c:pt idx="433">
                  <c:v>0.82614180611239596</c:v>
                </c:pt>
                <c:pt idx="434">
                  <c:v>0.82718850575663605</c:v>
                </c:pt>
                <c:pt idx="435">
                  <c:v>0.82822111014414801</c:v>
                </c:pt>
                <c:pt idx="436">
                  <c:v>0.82939040710119005</c:v>
                </c:pt>
                <c:pt idx="437">
                  <c:v>0.83048743845380701</c:v>
                </c:pt>
                <c:pt idx="438">
                  <c:v>0.831437502608254</c:v>
                </c:pt>
                <c:pt idx="439">
                  <c:v>0.83255318924784405</c:v>
                </c:pt>
                <c:pt idx="440">
                  <c:v>0.833570028758717</c:v>
                </c:pt>
                <c:pt idx="441">
                  <c:v>0.83448305187953697</c:v>
                </c:pt>
                <c:pt idx="442">
                  <c:v>0.83562965939442402</c:v>
                </c:pt>
                <c:pt idx="443">
                  <c:v>0.83666442996925705</c:v>
                </c:pt>
                <c:pt idx="444">
                  <c:v>0.83775545780857397</c:v>
                </c:pt>
                <c:pt idx="445">
                  <c:v>0.83880247424046395</c:v>
                </c:pt>
                <c:pt idx="446">
                  <c:v>0.83986638812219006</c:v>
                </c:pt>
                <c:pt idx="447">
                  <c:v>0.84040379390462405</c:v>
                </c:pt>
                <c:pt idx="448">
                  <c:v>0.841324211684642</c:v>
                </c:pt>
                <c:pt idx="449">
                  <c:v>0.84251341306501304</c:v>
                </c:pt>
                <c:pt idx="450">
                  <c:v>0.84340583146722103</c:v>
                </c:pt>
                <c:pt idx="451">
                  <c:v>0.84455052156139299</c:v>
                </c:pt>
                <c:pt idx="452">
                  <c:v>0.845677054176729</c:v>
                </c:pt>
                <c:pt idx="453">
                  <c:v>0.84665536411382902</c:v>
                </c:pt>
                <c:pt idx="454">
                  <c:v>0.84765238673598597</c:v>
                </c:pt>
                <c:pt idx="455">
                  <c:v>0.84864710858106696</c:v>
                </c:pt>
                <c:pt idx="456">
                  <c:v>0.84957075574007401</c:v>
                </c:pt>
                <c:pt idx="457">
                  <c:v>0.85067089633257698</c:v>
                </c:pt>
                <c:pt idx="458">
                  <c:v>0.851631729691119</c:v>
                </c:pt>
                <c:pt idx="459">
                  <c:v>0.85266139399674001</c:v>
                </c:pt>
                <c:pt idx="460">
                  <c:v>0.85365303454024</c:v>
                </c:pt>
                <c:pt idx="461">
                  <c:v>0.85468598841516996</c:v>
                </c:pt>
                <c:pt idx="462">
                  <c:v>0.85556597041863403</c:v>
                </c:pt>
                <c:pt idx="463">
                  <c:v>0.85640696367179603</c:v>
                </c:pt>
                <c:pt idx="464">
                  <c:v>0.85737575204284</c:v>
                </c:pt>
                <c:pt idx="465">
                  <c:v>0.85845303433752596</c:v>
                </c:pt>
                <c:pt idx="466">
                  <c:v>0.85930297396418498</c:v>
                </c:pt>
                <c:pt idx="467">
                  <c:v>0.86014437703070601</c:v>
                </c:pt>
                <c:pt idx="468">
                  <c:v>0.861195272455616</c:v>
                </c:pt>
                <c:pt idx="469">
                  <c:v>0.86216641921135995</c:v>
                </c:pt>
                <c:pt idx="470">
                  <c:v>0.862971958600811</c:v>
                </c:pt>
                <c:pt idx="471">
                  <c:v>0.86398199255819796</c:v>
                </c:pt>
                <c:pt idx="472">
                  <c:v>0.86487500038411702</c:v>
                </c:pt>
                <c:pt idx="473">
                  <c:v>0.86597527811924502</c:v>
                </c:pt>
                <c:pt idx="474">
                  <c:v>0.866860703323727</c:v>
                </c:pt>
                <c:pt idx="475">
                  <c:v>0.867718207146286</c:v>
                </c:pt>
                <c:pt idx="476">
                  <c:v>0.86856076230426604</c:v>
                </c:pt>
                <c:pt idx="477">
                  <c:v>0.86956645769101604</c:v>
                </c:pt>
                <c:pt idx="478">
                  <c:v>0.87051942930728898</c:v>
                </c:pt>
                <c:pt idx="479">
                  <c:v>0.87120981583441004</c:v>
                </c:pt>
                <c:pt idx="480">
                  <c:v>0.87209851308553099</c:v>
                </c:pt>
                <c:pt idx="481">
                  <c:v>0.87308648242442599</c:v>
                </c:pt>
                <c:pt idx="482">
                  <c:v>0.87389414605719096</c:v>
                </c:pt>
                <c:pt idx="483">
                  <c:v>0.87475136432934797</c:v>
                </c:pt>
                <c:pt idx="484">
                  <c:v>0.875638550768297</c:v>
                </c:pt>
                <c:pt idx="485">
                  <c:v>0.87656124574238303</c:v>
                </c:pt>
                <c:pt idx="486">
                  <c:v>0.87730381348066899</c:v>
                </c:pt>
                <c:pt idx="487">
                  <c:v>0.87824173685576601</c:v>
                </c:pt>
                <c:pt idx="488">
                  <c:v>0.87918490806111704</c:v>
                </c:pt>
                <c:pt idx="489">
                  <c:v>0.87997532939469603</c:v>
                </c:pt>
                <c:pt idx="490">
                  <c:v>0.88083062251960498</c:v>
                </c:pt>
                <c:pt idx="491">
                  <c:v>0.88164713316493204</c:v>
                </c:pt>
                <c:pt idx="492">
                  <c:v>0.88237347619400797</c:v>
                </c:pt>
                <c:pt idx="493">
                  <c:v>0.88319311691102997</c:v>
                </c:pt>
                <c:pt idx="494">
                  <c:v>0.88416844983430098</c:v>
                </c:pt>
                <c:pt idx="495">
                  <c:v>0.88492413140258397</c:v>
                </c:pt>
                <c:pt idx="496">
                  <c:v>0.88562490984245501</c:v>
                </c:pt>
                <c:pt idx="497">
                  <c:v>0.88658902380201798</c:v>
                </c:pt>
                <c:pt idx="498">
                  <c:v>0.88737841378207705</c:v>
                </c:pt>
                <c:pt idx="499">
                  <c:v>0.88816832930401401</c:v>
                </c:pt>
                <c:pt idx="500">
                  <c:v>0.88918135673911303</c:v>
                </c:pt>
                <c:pt idx="501">
                  <c:v>0.88992349113578895</c:v>
                </c:pt>
                <c:pt idx="502">
                  <c:v>0.89051996985519399</c:v>
                </c:pt>
                <c:pt idx="503">
                  <c:v>0.89144593104720204</c:v>
                </c:pt>
                <c:pt idx="504">
                  <c:v>0.89217584656607896</c:v>
                </c:pt>
                <c:pt idx="505">
                  <c:v>0.89276710979364704</c:v>
                </c:pt>
                <c:pt idx="506">
                  <c:v>0.893612133959928</c:v>
                </c:pt>
                <c:pt idx="507">
                  <c:v>0.89437704450554201</c:v>
                </c:pt>
                <c:pt idx="508">
                  <c:v>0.89508094652382997</c:v>
                </c:pt>
                <c:pt idx="509">
                  <c:v>0.895940656049383</c:v>
                </c:pt>
                <c:pt idx="510">
                  <c:v>0.896726758253794</c:v>
                </c:pt>
                <c:pt idx="511">
                  <c:v>0.89747707545756705</c:v>
                </c:pt>
                <c:pt idx="512">
                  <c:v>0.89818974584340605</c:v>
                </c:pt>
                <c:pt idx="513">
                  <c:v>0.89895809041681296</c:v>
                </c:pt>
                <c:pt idx="514">
                  <c:v>0.89970715330066497</c:v>
                </c:pt>
                <c:pt idx="515">
                  <c:v>0.90032273213620495</c:v>
                </c:pt>
                <c:pt idx="516">
                  <c:v>0.90106993927447998</c:v>
                </c:pt>
                <c:pt idx="517">
                  <c:v>0.90184952567021104</c:v>
                </c:pt>
                <c:pt idx="518">
                  <c:v>0.90241146404986095</c:v>
                </c:pt>
                <c:pt idx="519">
                  <c:v>0.90323657004369595</c:v>
                </c:pt>
                <c:pt idx="520">
                  <c:v>0.90390875328470099</c:v>
                </c:pt>
                <c:pt idx="521">
                  <c:v>0.90455749189412205</c:v>
                </c:pt>
                <c:pt idx="522">
                  <c:v>0.90529492207699502</c:v>
                </c:pt>
                <c:pt idx="523">
                  <c:v>0.90599950609935898</c:v>
                </c:pt>
                <c:pt idx="524">
                  <c:v>0.90690813076564603</c:v>
                </c:pt>
                <c:pt idx="525">
                  <c:v>0.90746005307192501</c:v>
                </c:pt>
                <c:pt idx="526">
                  <c:v>0.90826191780743804</c:v>
                </c:pt>
                <c:pt idx="527">
                  <c:v>0.90887613304787096</c:v>
                </c:pt>
                <c:pt idx="528">
                  <c:v>0.90955642596991004</c:v>
                </c:pt>
                <c:pt idx="529">
                  <c:v>0.91016904568231405</c:v>
                </c:pt>
                <c:pt idx="530">
                  <c:v>0.91075353724537</c:v>
                </c:pt>
                <c:pt idx="531">
                  <c:v>0.91124340229564404</c:v>
                </c:pt>
                <c:pt idx="532">
                  <c:v>0.91208284127491202</c:v>
                </c:pt>
                <c:pt idx="533">
                  <c:v>0.91265493517864404</c:v>
                </c:pt>
                <c:pt idx="534">
                  <c:v>0.913361512748181</c:v>
                </c:pt>
                <c:pt idx="535">
                  <c:v>0.91407725822042696</c:v>
                </c:pt>
                <c:pt idx="536">
                  <c:v>0.91462684381339399</c:v>
                </c:pt>
                <c:pt idx="537">
                  <c:v>0.91518825361574396</c:v>
                </c:pt>
                <c:pt idx="538">
                  <c:v>0.91596816521552105</c:v>
                </c:pt>
                <c:pt idx="539">
                  <c:v>0.91644779206426397</c:v>
                </c:pt>
                <c:pt idx="540">
                  <c:v>0.91708467859361198</c:v>
                </c:pt>
                <c:pt idx="541">
                  <c:v>0.91779615964602701</c:v>
                </c:pt>
                <c:pt idx="542">
                  <c:v>0.91841044649481396</c:v>
                </c:pt>
                <c:pt idx="543">
                  <c:v>0.91885087125960296</c:v>
                </c:pt>
                <c:pt idx="544">
                  <c:v>0.91938177482397498</c:v>
                </c:pt>
                <c:pt idx="545">
                  <c:v>0.92013283515418598</c:v>
                </c:pt>
                <c:pt idx="546">
                  <c:v>0.92069079354405403</c:v>
                </c:pt>
                <c:pt idx="547">
                  <c:v>0.92119356286194598</c:v>
                </c:pt>
                <c:pt idx="548">
                  <c:v>0.92183448898571596</c:v>
                </c:pt>
                <c:pt idx="549">
                  <c:v>0.92228497978713897</c:v>
                </c:pt>
                <c:pt idx="550">
                  <c:v>0.92299143611281098</c:v>
                </c:pt>
                <c:pt idx="551">
                  <c:v>0.92360430831710305</c:v>
                </c:pt>
                <c:pt idx="552">
                  <c:v>0.92414551876761097</c:v>
                </c:pt>
                <c:pt idx="553">
                  <c:v>0.92468778068283897</c:v>
                </c:pt>
                <c:pt idx="554">
                  <c:v>0.92531202485163999</c:v>
                </c:pt>
                <c:pt idx="555">
                  <c:v>0.925811704386165</c:v>
                </c:pt>
                <c:pt idx="556">
                  <c:v>0.92619546213083803</c:v>
                </c:pt>
                <c:pt idx="557">
                  <c:v>0.92682899810649999</c:v>
                </c:pt>
                <c:pt idx="558">
                  <c:v>0.92738846358325899</c:v>
                </c:pt>
                <c:pt idx="559">
                  <c:v>0.92791857598004701</c:v>
                </c:pt>
                <c:pt idx="560">
                  <c:v>0.92832618372307796</c:v>
                </c:pt>
                <c:pt idx="561">
                  <c:v>0.92900562148403198</c:v>
                </c:pt>
                <c:pt idx="562">
                  <c:v>0.929448623900061</c:v>
                </c:pt>
                <c:pt idx="563">
                  <c:v>0.92988551547408305</c:v>
                </c:pt>
                <c:pt idx="564">
                  <c:v>0.93058624118566802</c:v>
                </c:pt>
                <c:pt idx="565">
                  <c:v>0.93104561652850504</c:v>
                </c:pt>
                <c:pt idx="566">
                  <c:v>0.931455622806592</c:v>
                </c:pt>
                <c:pt idx="567">
                  <c:v>0.93204464542645404</c:v>
                </c:pt>
                <c:pt idx="568">
                  <c:v>0.93251743609154902</c:v>
                </c:pt>
                <c:pt idx="569">
                  <c:v>0.93287452268931403</c:v>
                </c:pt>
                <c:pt idx="570">
                  <c:v>0.93332186713815002</c:v>
                </c:pt>
                <c:pt idx="571">
                  <c:v>0.93375812125978797</c:v>
                </c:pt>
                <c:pt idx="572">
                  <c:v>0.93429075254349103</c:v>
                </c:pt>
                <c:pt idx="573">
                  <c:v>0.93462319354767998</c:v>
                </c:pt>
                <c:pt idx="574">
                  <c:v>0.93524319057663297</c:v>
                </c:pt>
                <c:pt idx="575">
                  <c:v>0.93584247913073704</c:v>
                </c:pt>
                <c:pt idx="576">
                  <c:v>0.93624564067080795</c:v>
                </c:pt>
                <c:pt idx="577">
                  <c:v>0.93673648271295495</c:v>
                </c:pt>
                <c:pt idx="578">
                  <c:v>0.93713168523930002</c:v>
                </c:pt>
                <c:pt idx="579">
                  <c:v>0.937516090632592</c:v>
                </c:pt>
                <c:pt idx="580">
                  <c:v>0.93809618607715295</c:v>
                </c:pt>
                <c:pt idx="581">
                  <c:v>0.93829204900949204</c:v>
                </c:pt>
                <c:pt idx="582">
                  <c:v>0.93875264807649705</c:v>
                </c:pt>
                <c:pt idx="583">
                  <c:v>0.939162747589527</c:v>
                </c:pt>
                <c:pt idx="584">
                  <c:v>0.93949588595165201</c:v>
                </c:pt>
                <c:pt idx="585">
                  <c:v>0.93982646365960598</c:v>
                </c:pt>
                <c:pt idx="586">
                  <c:v>0.94026943227207604</c:v>
                </c:pt>
                <c:pt idx="587">
                  <c:v>0.94065573604570196</c:v>
                </c:pt>
                <c:pt idx="588">
                  <c:v>0.94100351976575403</c:v>
                </c:pt>
                <c:pt idx="589">
                  <c:v>0.94147121961469904</c:v>
                </c:pt>
                <c:pt idx="590">
                  <c:v>0.94196662168811796</c:v>
                </c:pt>
                <c:pt idx="591">
                  <c:v>0.94206909766351599</c:v>
                </c:pt>
                <c:pt idx="592">
                  <c:v>0.94261345846533595</c:v>
                </c:pt>
                <c:pt idx="593">
                  <c:v>0.94314840670536804</c:v>
                </c:pt>
                <c:pt idx="594">
                  <c:v>0.94318202303515597</c:v>
                </c:pt>
                <c:pt idx="595">
                  <c:v>0.94342228466714095</c:v>
                </c:pt>
                <c:pt idx="596">
                  <c:v>0.94392653168351703</c:v>
                </c:pt>
                <c:pt idx="597">
                  <c:v>0.94436557177040503</c:v>
                </c:pt>
                <c:pt idx="598">
                  <c:v>0.94459747757624901</c:v>
                </c:pt>
                <c:pt idx="599">
                  <c:v>0.94498653530522703</c:v>
                </c:pt>
                <c:pt idx="600">
                  <c:v>0.94529187472330001</c:v>
                </c:pt>
                <c:pt idx="601">
                  <c:v>0.94574599340557997</c:v>
                </c:pt>
                <c:pt idx="602">
                  <c:v>0.94593668902717798</c:v>
                </c:pt>
                <c:pt idx="603">
                  <c:v>0.94632165947998104</c:v>
                </c:pt>
                <c:pt idx="604">
                  <c:v>0.94666371370354996</c:v>
                </c:pt>
                <c:pt idx="605">
                  <c:v>0.94708035803503599</c:v>
                </c:pt>
                <c:pt idx="606">
                  <c:v>0.94729635036654203</c:v>
                </c:pt>
                <c:pt idx="607">
                  <c:v>0.94746107249348099</c:v>
                </c:pt>
                <c:pt idx="608">
                  <c:v>0.94775333324516298</c:v>
                </c:pt>
                <c:pt idx="609">
                  <c:v>0.94822486255455696</c:v>
                </c:pt>
                <c:pt idx="610">
                  <c:v>0.94838481286057896</c:v>
                </c:pt>
                <c:pt idx="611">
                  <c:v>0.94856800652230699</c:v>
                </c:pt>
                <c:pt idx="612">
                  <c:v>0.94899721250489699</c:v>
                </c:pt>
                <c:pt idx="613">
                  <c:v>0.94913189651237495</c:v>
                </c:pt>
                <c:pt idx="614">
                  <c:v>0.94945595579014896</c:v>
                </c:pt>
                <c:pt idx="615">
                  <c:v>0.949801711158619</c:v>
                </c:pt>
                <c:pt idx="616">
                  <c:v>0.95000051003363395</c:v>
                </c:pt>
                <c:pt idx="617">
                  <c:v>0.95031243134979504</c:v>
                </c:pt>
                <c:pt idx="618">
                  <c:v>0.95056393314843302</c:v>
                </c:pt>
                <c:pt idx="619">
                  <c:v>0.95077171838946095</c:v>
                </c:pt>
                <c:pt idx="620">
                  <c:v>0.95086133604248202</c:v>
                </c:pt>
                <c:pt idx="621">
                  <c:v>0.95105353632275602</c:v>
                </c:pt>
                <c:pt idx="622">
                  <c:v>0.95144529364726904</c:v>
                </c:pt>
                <c:pt idx="623">
                  <c:v>0.95165671256405504</c:v>
                </c:pt>
                <c:pt idx="624">
                  <c:v>0.95181969773990105</c:v>
                </c:pt>
                <c:pt idx="625">
                  <c:v>0.952134173225474</c:v>
                </c:pt>
                <c:pt idx="626">
                  <c:v>0.95227037039067797</c:v>
                </c:pt>
                <c:pt idx="627">
                  <c:v>0.95256228496630702</c:v>
                </c:pt>
                <c:pt idx="628">
                  <c:v>0.95283063970230197</c:v>
                </c:pt>
                <c:pt idx="629">
                  <c:v>0.95289621750513798</c:v>
                </c:pt>
                <c:pt idx="630">
                  <c:v>0.95311192505889497</c:v>
                </c:pt>
                <c:pt idx="631">
                  <c:v>0.95332578440007099</c:v>
                </c:pt>
                <c:pt idx="632">
                  <c:v>0.95338739496138303</c:v>
                </c:pt>
                <c:pt idx="633">
                  <c:v>0.95352669915667498</c:v>
                </c:pt>
                <c:pt idx="634">
                  <c:v>0.95373241203251102</c:v>
                </c:pt>
                <c:pt idx="635">
                  <c:v>0.95394150209095896</c:v>
                </c:pt>
                <c:pt idx="636">
                  <c:v>0.95392969581815501</c:v>
                </c:pt>
                <c:pt idx="637">
                  <c:v>0.95421804280745204</c:v>
                </c:pt>
                <c:pt idx="638">
                  <c:v>0.95430772820556597</c:v>
                </c:pt>
                <c:pt idx="639">
                  <c:v>0.95454835312233999</c:v>
                </c:pt>
                <c:pt idx="640">
                  <c:v>0.95473780717461298</c:v>
                </c:pt>
                <c:pt idx="641">
                  <c:v>0.95494353586650704</c:v>
                </c:pt>
                <c:pt idx="642">
                  <c:v>0.95498576594723095</c:v>
                </c:pt>
                <c:pt idx="643">
                  <c:v>0.95498791116255</c:v>
                </c:pt>
                <c:pt idx="644">
                  <c:v>0.95531151333340403</c:v>
                </c:pt>
                <c:pt idx="645">
                  <c:v>0.95522171838415904</c:v>
                </c:pt>
                <c:pt idx="646">
                  <c:v>0.955305152883135</c:v>
                </c:pt>
                <c:pt idx="647">
                  <c:v>0.95556804537773399</c:v>
                </c:pt>
                <c:pt idx="648">
                  <c:v>0.95579961894286902</c:v>
                </c:pt>
                <c:pt idx="649">
                  <c:v>0.95584473386407198</c:v>
                </c:pt>
                <c:pt idx="650">
                  <c:v>0.955923726028022</c:v>
                </c:pt>
                <c:pt idx="651">
                  <c:v>0.95596166429144502</c:v>
                </c:pt>
                <c:pt idx="652">
                  <c:v>0.95585700621207403</c:v>
                </c:pt>
                <c:pt idx="653">
                  <c:v>0.956011689923432</c:v>
                </c:pt>
                <c:pt idx="654">
                  <c:v>0.95621773090075302</c:v>
                </c:pt>
                <c:pt idx="655">
                  <c:v>0.95609104578142101</c:v>
                </c:pt>
                <c:pt idx="656">
                  <c:v>0.956236182125629</c:v>
                </c:pt>
                <c:pt idx="657">
                  <c:v>0.95642500867446401</c:v>
                </c:pt>
                <c:pt idx="658">
                  <c:v>0.95643205623384397</c:v>
                </c:pt>
                <c:pt idx="659">
                  <c:v>0.95632966525024898</c:v>
                </c:pt>
                <c:pt idx="660">
                  <c:v>0.95639886050251199</c:v>
                </c:pt>
                <c:pt idx="661">
                  <c:v>0.95648077654617902</c:v>
                </c:pt>
                <c:pt idx="662">
                  <c:v>0.95646392015947301</c:v>
                </c:pt>
                <c:pt idx="663">
                  <c:v>0.95656039013906502</c:v>
                </c:pt>
                <c:pt idx="664">
                  <c:v>0.95666793844214204</c:v>
                </c:pt>
                <c:pt idx="665">
                  <c:v>0.95659957122471395</c:v>
                </c:pt>
                <c:pt idx="666">
                  <c:v>0.956685966777584</c:v>
                </c:pt>
                <c:pt idx="667">
                  <c:v>0.95659776418297104</c:v>
                </c:pt>
                <c:pt idx="668">
                  <c:v>0.95659571651507702</c:v>
                </c:pt>
                <c:pt idx="669">
                  <c:v>0.95662019697135703</c:v>
                </c:pt>
                <c:pt idx="670">
                  <c:v>0.956628359128608</c:v>
                </c:pt>
                <c:pt idx="671">
                  <c:v>0.95660343269507198</c:v>
                </c:pt>
                <c:pt idx="672">
                  <c:v>0.95654342806449499</c:v>
                </c:pt>
                <c:pt idx="673">
                  <c:v>0.95670732014156801</c:v>
                </c:pt>
                <c:pt idx="674">
                  <c:v>0.95665802710033798</c:v>
                </c:pt>
                <c:pt idx="675">
                  <c:v>0.95664506088252399</c:v>
                </c:pt>
                <c:pt idx="676">
                  <c:v>0.95677193199042698</c:v>
                </c:pt>
                <c:pt idx="677">
                  <c:v>0.95674802901016398</c:v>
                </c:pt>
                <c:pt idx="678">
                  <c:v>0.95677951530173799</c:v>
                </c:pt>
                <c:pt idx="679">
                  <c:v>0.95663579570798996</c:v>
                </c:pt>
                <c:pt idx="680">
                  <c:v>0.95662071927165104</c:v>
                </c:pt>
                <c:pt idx="681">
                  <c:v>0.95661452302226502</c:v>
                </c:pt>
                <c:pt idx="682">
                  <c:v>0.95647027440093102</c:v>
                </c:pt>
                <c:pt idx="683">
                  <c:v>0.95649268064234105</c:v>
                </c:pt>
                <c:pt idx="684">
                  <c:v>0.95632439548218695</c:v>
                </c:pt>
                <c:pt idx="685">
                  <c:v>0.95626839953991505</c:v>
                </c:pt>
                <c:pt idx="686">
                  <c:v>0.95630599820503703</c:v>
                </c:pt>
                <c:pt idx="687">
                  <c:v>0.95609004312643298</c:v>
                </c:pt>
                <c:pt idx="688">
                  <c:v>0.95606540750573998</c:v>
                </c:pt>
                <c:pt idx="689">
                  <c:v>0.95609245833073098</c:v>
                </c:pt>
                <c:pt idx="690">
                  <c:v>0.95583307246029203</c:v>
                </c:pt>
                <c:pt idx="691">
                  <c:v>0.955792286605747</c:v>
                </c:pt>
                <c:pt idx="692">
                  <c:v>0.95586756368478698</c:v>
                </c:pt>
                <c:pt idx="693">
                  <c:v>0.95555545155097399</c:v>
                </c:pt>
                <c:pt idx="694">
                  <c:v>0.95548168487019303</c:v>
                </c:pt>
                <c:pt idx="695">
                  <c:v>0.95534145542317095</c:v>
                </c:pt>
                <c:pt idx="696">
                  <c:v>0.95519318183263302</c:v>
                </c:pt>
                <c:pt idx="697">
                  <c:v>0.95507944223505303</c:v>
                </c:pt>
                <c:pt idx="698">
                  <c:v>0.954954235917988</c:v>
                </c:pt>
                <c:pt idx="699">
                  <c:v>0.95490726165142403</c:v>
                </c:pt>
                <c:pt idx="700">
                  <c:v>0.954722044782507</c:v>
                </c:pt>
                <c:pt idx="701">
                  <c:v>0.95452461860797999</c:v>
                </c:pt>
                <c:pt idx="702">
                  <c:v>0.95453008057342503</c:v>
                </c:pt>
                <c:pt idx="703">
                  <c:v>0.95447700153346304</c:v>
                </c:pt>
                <c:pt idx="704">
                  <c:v>0.95424333435518105</c:v>
                </c:pt>
                <c:pt idx="705">
                  <c:v>0.95429124007070898</c:v>
                </c:pt>
                <c:pt idx="706">
                  <c:v>0.95389017973233303</c:v>
                </c:pt>
                <c:pt idx="707">
                  <c:v>0.95370477782907404</c:v>
                </c:pt>
                <c:pt idx="708">
                  <c:v>0.95365134182015798</c:v>
                </c:pt>
                <c:pt idx="709">
                  <c:v>0.95339988076391002</c:v>
                </c:pt>
                <c:pt idx="710">
                  <c:v>0.95311573851440201</c:v>
                </c:pt>
                <c:pt idx="711">
                  <c:v>0.95303530715130302</c:v>
                </c:pt>
                <c:pt idx="712">
                  <c:v>0.95279178685612098</c:v>
                </c:pt>
                <c:pt idx="713">
                  <c:v>0.95265994593501002</c:v>
                </c:pt>
                <c:pt idx="714">
                  <c:v>0.95247303749676404</c:v>
                </c:pt>
                <c:pt idx="715">
                  <c:v>0.95231481544949703</c:v>
                </c:pt>
                <c:pt idx="716">
                  <c:v>0.95218345177946095</c:v>
                </c:pt>
                <c:pt idx="717">
                  <c:v>0.95198153345672798</c:v>
                </c:pt>
                <c:pt idx="718">
                  <c:v>0.95165141792848795</c:v>
                </c:pt>
                <c:pt idx="719">
                  <c:v>0.95148184456089502</c:v>
                </c:pt>
                <c:pt idx="720">
                  <c:v>0.95124777392656701</c:v>
                </c:pt>
                <c:pt idx="721">
                  <c:v>0.95112127672742497</c:v>
                </c:pt>
                <c:pt idx="722">
                  <c:v>0.95084641349536003</c:v>
                </c:pt>
                <c:pt idx="723">
                  <c:v>0.95058616319740497</c:v>
                </c:pt>
                <c:pt idx="724">
                  <c:v>0.95047261634910196</c:v>
                </c:pt>
                <c:pt idx="725">
                  <c:v>0.95008595163623899</c:v>
                </c:pt>
                <c:pt idx="726">
                  <c:v>0.94989275463201495</c:v>
                </c:pt>
                <c:pt idx="727">
                  <c:v>0.94979166543042004</c:v>
                </c:pt>
                <c:pt idx="728">
                  <c:v>0.94937981807775096</c:v>
                </c:pt>
                <c:pt idx="729">
                  <c:v>0.94925297885029403</c:v>
                </c:pt>
                <c:pt idx="730">
                  <c:v>0.94910243029395802</c:v>
                </c:pt>
                <c:pt idx="731">
                  <c:v>0.94885531688729996</c:v>
                </c:pt>
                <c:pt idx="732">
                  <c:v>0.94849003409897903</c:v>
                </c:pt>
                <c:pt idx="733">
                  <c:v>0.94815734139195296</c:v>
                </c:pt>
                <c:pt idx="734">
                  <c:v>0.94795724170075502</c:v>
                </c:pt>
                <c:pt idx="735">
                  <c:v>0.94754898672302201</c:v>
                </c:pt>
                <c:pt idx="736">
                  <c:v>0.94728466454479199</c:v>
                </c:pt>
                <c:pt idx="737">
                  <c:v>0.94709190905645702</c:v>
                </c:pt>
                <c:pt idx="738">
                  <c:v>0.94677796557535698</c:v>
                </c:pt>
                <c:pt idx="739">
                  <c:v>0.94650547854878397</c:v>
                </c:pt>
                <c:pt idx="740">
                  <c:v>0.94629228280650302</c:v>
                </c:pt>
                <c:pt idx="741">
                  <c:v>0.94588991751273699</c:v>
                </c:pt>
                <c:pt idx="742">
                  <c:v>0.94561477860918597</c:v>
                </c:pt>
                <c:pt idx="743">
                  <c:v>0.94535627740400896</c:v>
                </c:pt>
                <c:pt idx="744">
                  <c:v>0.94514099687889697</c:v>
                </c:pt>
                <c:pt idx="745">
                  <c:v>0.94468627497553903</c:v>
                </c:pt>
                <c:pt idx="746">
                  <c:v>0.94433249629758098</c:v>
                </c:pt>
                <c:pt idx="747">
                  <c:v>0.94406123403569997</c:v>
                </c:pt>
                <c:pt idx="748">
                  <c:v>0.94367674065837504</c:v>
                </c:pt>
                <c:pt idx="749">
                  <c:v>0.94334522938287202</c:v>
                </c:pt>
                <c:pt idx="750">
                  <c:v>0.94310527777782105</c:v>
                </c:pt>
                <c:pt idx="751">
                  <c:v>0.94266738342466405</c:v>
                </c:pt>
                <c:pt idx="752">
                  <c:v>0.942278703605687</c:v>
                </c:pt>
                <c:pt idx="753">
                  <c:v>0.94199622574227904</c:v>
                </c:pt>
                <c:pt idx="754">
                  <c:v>0.94168996852305398</c:v>
                </c:pt>
                <c:pt idx="755">
                  <c:v>0.94139981614770596</c:v>
                </c:pt>
                <c:pt idx="756">
                  <c:v>0.94099939642129005</c:v>
                </c:pt>
                <c:pt idx="757">
                  <c:v>0.94069225168866399</c:v>
                </c:pt>
                <c:pt idx="758">
                  <c:v>0.94023066198601202</c:v>
                </c:pt>
                <c:pt idx="759">
                  <c:v>0.93986297067669</c:v>
                </c:pt>
                <c:pt idx="760">
                  <c:v>0.93950924925781998</c:v>
                </c:pt>
                <c:pt idx="761">
                  <c:v>0.93901256885793305</c:v>
                </c:pt>
                <c:pt idx="762">
                  <c:v>0.93872452196147504</c:v>
                </c:pt>
                <c:pt idx="763">
                  <c:v>0.93834904194982705</c:v>
                </c:pt>
                <c:pt idx="764">
                  <c:v>0.93799608228383102</c:v>
                </c:pt>
                <c:pt idx="765">
                  <c:v>0.93761145254528</c:v>
                </c:pt>
                <c:pt idx="766">
                  <c:v>0.93716648496963195</c:v>
                </c:pt>
                <c:pt idx="767">
                  <c:v>0.93682880306128802</c:v>
                </c:pt>
                <c:pt idx="768">
                  <c:v>0.93640115484595399</c:v>
                </c:pt>
                <c:pt idx="769">
                  <c:v>0.93610326104141806</c:v>
                </c:pt>
                <c:pt idx="770">
                  <c:v>0.93569793800513001</c:v>
                </c:pt>
                <c:pt idx="771">
                  <c:v>0.93526228613875795</c:v>
                </c:pt>
                <c:pt idx="772">
                  <c:v>0.93491217121481796</c:v>
                </c:pt>
                <c:pt idx="773">
                  <c:v>0.93432067307056899</c:v>
                </c:pt>
                <c:pt idx="774">
                  <c:v>0.93387100831778003</c:v>
                </c:pt>
                <c:pt idx="775">
                  <c:v>0.93350042761476104</c:v>
                </c:pt>
                <c:pt idx="776">
                  <c:v>0.93309931843369298</c:v>
                </c:pt>
                <c:pt idx="777">
                  <c:v>0.93252721012002304</c:v>
                </c:pt>
                <c:pt idx="778">
                  <c:v>0.93222592867635101</c:v>
                </c:pt>
                <c:pt idx="779">
                  <c:v>0.93181875968972605</c:v>
                </c:pt>
                <c:pt idx="780">
                  <c:v>0.93156505431289904</c:v>
                </c:pt>
                <c:pt idx="781">
                  <c:v>0.93097968868635395</c:v>
                </c:pt>
                <c:pt idx="782">
                  <c:v>0.93060024731136703</c:v>
                </c:pt>
                <c:pt idx="783">
                  <c:v>0.92995179127212002</c:v>
                </c:pt>
                <c:pt idx="784">
                  <c:v>0.92941109905088104</c:v>
                </c:pt>
                <c:pt idx="785">
                  <c:v>0.92916062170708302</c:v>
                </c:pt>
                <c:pt idx="786">
                  <c:v>0.92864228483679401</c:v>
                </c:pt>
                <c:pt idx="787">
                  <c:v>0.927987164507309</c:v>
                </c:pt>
                <c:pt idx="788">
                  <c:v>0.92761537101533498</c:v>
                </c:pt>
                <c:pt idx="789">
                  <c:v>0.92705206876551705</c:v>
                </c:pt>
                <c:pt idx="790">
                  <c:v>0.92643728383161605</c:v>
                </c:pt>
                <c:pt idx="791">
                  <c:v>0.92613822746056196</c:v>
                </c:pt>
                <c:pt idx="792">
                  <c:v>0.92567142926984303</c:v>
                </c:pt>
                <c:pt idx="793">
                  <c:v>0.925247466812534</c:v>
                </c:pt>
                <c:pt idx="794">
                  <c:v>0.92475368827580995</c:v>
                </c:pt>
                <c:pt idx="795">
                  <c:v>0.92430344334355197</c:v>
                </c:pt>
                <c:pt idx="796">
                  <c:v>0.92369435081322104</c:v>
                </c:pt>
                <c:pt idx="797">
                  <c:v>0.92322362711032502</c:v>
                </c:pt>
                <c:pt idx="798">
                  <c:v>0.92274824833428604</c:v>
                </c:pt>
                <c:pt idx="799">
                  <c:v>0.92208543419837496</c:v>
                </c:pt>
                <c:pt idx="800">
                  <c:v>0.92155138292798</c:v>
                </c:pt>
                <c:pt idx="801">
                  <c:v>0.92121588880265204</c:v>
                </c:pt>
                <c:pt idx="802">
                  <c:v>0.92064088914130005</c:v>
                </c:pt>
                <c:pt idx="803">
                  <c:v>0.92004482034179802</c:v>
                </c:pt>
                <c:pt idx="804">
                  <c:v>0.91966772493389004</c:v>
                </c:pt>
                <c:pt idx="805">
                  <c:v>0.91907955071440595</c:v>
                </c:pt>
                <c:pt idx="806">
                  <c:v>0.91873552297067196</c:v>
                </c:pt>
                <c:pt idx="807">
                  <c:v>0.91809953031716496</c:v>
                </c:pt>
                <c:pt idx="808">
                  <c:v>0.91766490497522901</c:v>
                </c:pt>
                <c:pt idx="809">
                  <c:v>0.91710206521329896</c:v>
                </c:pt>
                <c:pt idx="810">
                  <c:v>0.91647543896127603</c:v>
                </c:pt>
                <c:pt idx="811">
                  <c:v>0.91589471615022799</c:v>
                </c:pt>
                <c:pt idx="812">
                  <c:v>0.91531481883591603</c:v>
                </c:pt>
                <c:pt idx="813">
                  <c:v>0.914723207553226</c:v>
                </c:pt>
                <c:pt idx="814">
                  <c:v>0.91417107938064701</c:v>
                </c:pt>
                <c:pt idx="815">
                  <c:v>0.91353092949699399</c:v>
                </c:pt>
                <c:pt idx="816">
                  <c:v>0.91304383227585095</c:v>
                </c:pt>
                <c:pt idx="817">
                  <c:v>0.91239682571203795</c:v>
                </c:pt>
                <c:pt idx="818">
                  <c:v>0.91188927960616695</c:v>
                </c:pt>
                <c:pt idx="819">
                  <c:v>0.91142205480071603</c:v>
                </c:pt>
                <c:pt idx="820">
                  <c:v>0.91083442171414497</c:v>
                </c:pt>
                <c:pt idx="821">
                  <c:v>0.91018018761166797</c:v>
                </c:pt>
                <c:pt idx="822">
                  <c:v>0.90961062094127598</c:v>
                </c:pt>
                <c:pt idx="823">
                  <c:v>0.90911087366166399</c:v>
                </c:pt>
                <c:pt idx="824">
                  <c:v>0.90851389216603795</c:v>
                </c:pt>
                <c:pt idx="825">
                  <c:v>0.90775295072093498</c:v>
                </c:pt>
                <c:pt idx="826">
                  <c:v>0.90715639348382904</c:v>
                </c:pt>
                <c:pt idx="827">
                  <c:v>0.90660640707722695</c:v>
                </c:pt>
                <c:pt idx="828">
                  <c:v>0.90595072369884599</c:v>
                </c:pt>
                <c:pt idx="829">
                  <c:v>0.90541644780723696</c:v>
                </c:pt>
                <c:pt idx="830">
                  <c:v>0.90486309718754299</c:v>
                </c:pt>
                <c:pt idx="831">
                  <c:v>0.90446077287196902</c:v>
                </c:pt>
                <c:pt idx="832">
                  <c:v>0.903735909748967</c:v>
                </c:pt>
                <c:pt idx="833">
                  <c:v>0.90316114146952797</c:v>
                </c:pt>
                <c:pt idx="834">
                  <c:v>0.90252414580296203</c:v>
                </c:pt>
                <c:pt idx="835">
                  <c:v>0.901892243400922</c:v>
                </c:pt>
                <c:pt idx="836">
                  <c:v>0.90133674153023602</c:v>
                </c:pt>
                <c:pt idx="837">
                  <c:v>0.90062640179638997</c:v>
                </c:pt>
                <c:pt idx="838">
                  <c:v>0.90002101659775002</c:v>
                </c:pt>
                <c:pt idx="839">
                  <c:v>0.89946143729267003</c:v>
                </c:pt>
                <c:pt idx="840">
                  <c:v>0.89868602611951998</c:v>
                </c:pt>
                <c:pt idx="841">
                  <c:v>0.89812526134429205</c:v>
                </c:pt>
                <c:pt idx="842">
                  <c:v>0.89765804040210995</c:v>
                </c:pt>
                <c:pt idx="843">
                  <c:v>0.89693615654552505</c:v>
                </c:pt>
                <c:pt idx="844">
                  <c:v>0.89626791479962598</c:v>
                </c:pt>
                <c:pt idx="845">
                  <c:v>0.89564851367128395</c:v>
                </c:pt>
                <c:pt idx="846">
                  <c:v>0.89499667783578396</c:v>
                </c:pt>
                <c:pt idx="847">
                  <c:v>0.89438245624855295</c:v>
                </c:pt>
                <c:pt idx="848">
                  <c:v>0.89367690171907899</c:v>
                </c:pt>
                <c:pt idx="849">
                  <c:v>0.89318819537206995</c:v>
                </c:pt>
                <c:pt idx="850">
                  <c:v>0.89241836095849703</c:v>
                </c:pt>
                <c:pt idx="851">
                  <c:v>0.89171717398696804</c:v>
                </c:pt>
                <c:pt idx="852">
                  <c:v>0.89111946743947401</c:v>
                </c:pt>
                <c:pt idx="853">
                  <c:v>0.89044893753749299</c:v>
                </c:pt>
                <c:pt idx="854">
                  <c:v>0.889887140166982</c:v>
                </c:pt>
                <c:pt idx="855">
                  <c:v>0.88924701959549401</c:v>
                </c:pt>
                <c:pt idx="856">
                  <c:v>0.888524926646997</c:v>
                </c:pt>
                <c:pt idx="857">
                  <c:v>0.88766249655573404</c:v>
                </c:pt>
                <c:pt idx="858">
                  <c:v>0.88708438475926599</c:v>
                </c:pt>
                <c:pt idx="859">
                  <c:v>0.88641554103405595</c:v>
                </c:pt>
                <c:pt idx="860">
                  <c:v>0.88571886055999505</c:v>
                </c:pt>
                <c:pt idx="861">
                  <c:v>0.88516359251958199</c:v>
                </c:pt>
                <c:pt idx="862">
                  <c:v>0.88457588037406598</c:v>
                </c:pt>
                <c:pt idx="863">
                  <c:v>0.88382712282516096</c:v>
                </c:pt>
                <c:pt idx="864">
                  <c:v>0.88300414247438996</c:v>
                </c:pt>
                <c:pt idx="865">
                  <c:v>0.88242445389429802</c:v>
                </c:pt>
                <c:pt idx="866">
                  <c:v>0.88174261525273301</c:v>
                </c:pt>
                <c:pt idx="867">
                  <c:v>0.88107702370594998</c:v>
                </c:pt>
                <c:pt idx="868">
                  <c:v>0.88059208266161004</c:v>
                </c:pt>
                <c:pt idx="869">
                  <c:v>0.87987588994480603</c:v>
                </c:pt>
                <c:pt idx="870">
                  <c:v>0.87923338388403105</c:v>
                </c:pt>
                <c:pt idx="871">
                  <c:v>0.87860228921528505</c:v>
                </c:pt>
                <c:pt idx="872">
                  <c:v>0.87797914445400005</c:v>
                </c:pt>
                <c:pt idx="873">
                  <c:v>0.87717007017797599</c:v>
                </c:pt>
                <c:pt idx="874">
                  <c:v>0.87639622029951103</c:v>
                </c:pt>
                <c:pt idx="875">
                  <c:v>0.87583807924831403</c:v>
                </c:pt>
                <c:pt idx="876">
                  <c:v>0.87500316056388405</c:v>
                </c:pt>
                <c:pt idx="877">
                  <c:v>0.874425437715318</c:v>
                </c:pt>
                <c:pt idx="878">
                  <c:v>0.87385446978388404</c:v>
                </c:pt>
                <c:pt idx="879">
                  <c:v>0.87303658174695498</c:v>
                </c:pt>
                <c:pt idx="880">
                  <c:v>0.87226423690164601</c:v>
                </c:pt>
                <c:pt idx="881">
                  <c:v>0.87181278249179694</c:v>
                </c:pt>
                <c:pt idx="882">
                  <c:v>0.87126064272942405</c:v>
                </c:pt>
                <c:pt idx="883">
                  <c:v>0.87052121399729199</c:v>
                </c:pt>
                <c:pt idx="884">
                  <c:v>0.86976250231520202</c:v>
                </c:pt>
                <c:pt idx="885">
                  <c:v>0.86904301190817801</c:v>
                </c:pt>
                <c:pt idx="886">
                  <c:v>0.86832121166365805</c:v>
                </c:pt>
                <c:pt idx="887">
                  <c:v>0.86773956277304098</c:v>
                </c:pt>
                <c:pt idx="888">
                  <c:v>0.86694183173002703</c:v>
                </c:pt>
                <c:pt idx="889">
                  <c:v>0.86609950261535695</c:v>
                </c:pt>
                <c:pt idx="890">
                  <c:v>0.86549793142411402</c:v>
                </c:pt>
                <c:pt idx="891">
                  <c:v>0.86491344689771099</c:v>
                </c:pt>
                <c:pt idx="892">
                  <c:v>0.86414751300104997</c:v>
                </c:pt>
                <c:pt idx="893">
                  <c:v>0.86343456706104005</c:v>
                </c:pt>
                <c:pt idx="894">
                  <c:v>0.862821206036537</c:v>
                </c:pt>
                <c:pt idx="895">
                  <c:v>0.86204990261682801</c:v>
                </c:pt>
                <c:pt idx="896">
                  <c:v>0.86125632182315504</c:v>
                </c:pt>
                <c:pt idx="897">
                  <c:v>0.86070839136286903</c:v>
                </c:pt>
                <c:pt idx="898">
                  <c:v>0.86002072622930803</c:v>
                </c:pt>
                <c:pt idx="899">
                  <c:v>0.859328240294148</c:v>
                </c:pt>
                <c:pt idx="900">
                  <c:v>0.85867155150131103</c:v>
                </c:pt>
                <c:pt idx="901">
                  <c:v>0.85788150945746999</c:v>
                </c:pt>
                <c:pt idx="902">
                  <c:v>0.85712723213213404</c:v>
                </c:pt>
                <c:pt idx="903">
                  <c:v>0.85659441102901801</c:v>
                </c:pt>
                <c:pt idx="904">
                  <c:v>0.85583646002191305</c:v>
                </c:pt>
                <c:pt idx="905">
                  <c:v>0.85493620471270404</c:v>
                </c:pt>
                <c:pt idx="906">
                  <c:v>0.85438384639996101</c:v>
                </c:pt>
                <c:pt idx="907">
                  <c:v>0.85373453285406897</c:v>
                </c:pt>
                <c:pt idx="908">
                  <c:v>0.85310915416037503</c:v>
                </c:pt>
                <c:pt idx="909">
                  <c:v>0.85233803493557203</c:v>
                </c:pt>
                <c:pt idx="910">
                  <c:v>0.851647910420541</c:v>
                </c:pt>
                <c:pt idx="911">
                  <c:v>0.85090157582803905</c:v>
                </c:pt>
                <c:pt idx="912">
                  <c:v>0.85001029957223995</c:v>
                </c:pt>
                <c:pt idx="913">
                  <c:v>0.84942199661728701</c:v>
                </c:pt>
                <c:pt idx="914">
                  <c:v>0.84865768998860902</c:v>
                </c:pt>
                <c:pt idx="915">
                  <c:v>0.84771746162463302</c:v>
                </c:pt>
                <c:pt idx="916">
                  <c:v>0.84727293252944902</c:v>
                </c:pt>
                <c:pt idx="917">
                  <c:v>0.84654159333418799</c:v>
                </c:pt>
                <c:pt idx="918">
                  <c:v>0.845676460061911</c:v>
                </c:pt>
                <c:pt idx="919">
                  <c:v>0.84500819279087802</c:v>
                </c:pt>
                <c:pt idx="920">
                  <c:v>0.84423930128967595</c:v>
                </c:pt>
                <c:pt idx="921">
                  <c:v>0.84337848756048295</c:v>
                </c:pt>
                <c:pt idx="922">
                  <c:v>0.84275610589014105</c:v>
                </c:pt>
                <c:pt idx="923">
                  <c:v>0.84197094282219298</c:v>
                </c:pt>
                <c:pt idx="924">
                  <c:v>0.84126863049136702</c:v>
                </c:pt>
                <c:pt idx="925">
                  <c:v>0.84046500065812202</c:v>
                </c:pt>
                <c:pt idx="926">
                  <c:v>0.839796457991557</c:v>
                </c:pt>
                <c:pt idx="927">
                  <c:v>0.83886168607406997</c:v>
                </c:pt>
                <c:pt idx="928">
                  <c:v>0.83810425287595602</c:v>
                </c:pt>
                <c:pt idx="929">
                  <c:v>0.83740819852661297</c:v>
                </c:pt>
                <c:pt idx="930">
                  <c:v>0.83664723044192402</c:v>
                </c:pt>
                <c:pt idx="931">
                  <c:v>0.83582294263221701</c:v>
                </c:pt>
                <c:pt idx="932">
                  <c:v>0.83513776253551797</c:v>
                </c:pt>
                <c:pt idx="933">
                  <c:v>0.83428941970621895</c:v>
                </c:pt>
                <c:pt idx="934">
                  <c:v>0.83348470222618498</c:v>
                </c:pt>
                <c:pt idx="935">
                  <c:v>0.832822828657096</c:v>
                </c:pt>
                <c:pt idx="936">
                  <c:v>0.83199630953647696</c:v>
                </c:pt>
                <c:pt idx="937">
                  <c:v>0.83112589835568595</c:v>
                </c:pt>
                <c:pt idx="938">
                  <c:v>0.83046125730982601</c:v>
                </c:pt>
                <c:pt idx="939">
                  <c:v>0.82966004546594296</c:v>
                </c:pt>
                <c:pt idx="940">
                  <c:v>0.8286724779065</c:v>
                </c:pt>
                <c:pt idx="941">
                  <c:v>0.82777506223431396</c:v>
                </c:pt>
                <c:pt idx="942">
                  <c:v>0.82701042854325302</c:v>
                </c:pt>
                <c:pt idx="943">
                  <c:v>0.82623301446437603</c:v>
                </c:pt>
                <c:pt idx="944">
                  <c:v>0.825336334468045</c:v>
                </c:pt>
                <c:pt idx="945">
                  <c:v>0.82459197096802495</c:v>
                </c:pt>
                <c:pt idx="946">
                  <c:v>0.82377413632693497</c:v>
                </c:pt>
                <c:pt idx="947">
                  <c:v>0.82276522381990103</c:v>
                </c:pt>
                <c:pt idx="948">
                  <c:v>0.82207036956592905</c:v>
                </c:pt>
                <c:pt idx="949">
                  <c:v>0.82114983005104503</c:v>
                </c:pt>
                <c:pt idx="950">
                  <c:v>0.82034747537087205</c:v>
                </c:pt>
                <c:pt idx="951">
                  <c:v>0.819527548417747</c:v>
                </c:pt>
                <c:pt idx="952">
                  <c:v>0.81867737412982999</c:v>
                </c:pt>
                <c:pt idx="953">
                  <c:v>0.81765606074973296</c:v>
                </c:pt>
                <c:pt idx="954">
                  <c:v>0.81680325998200198</c:v>
                </c:pt>
                <c:pt idx="955">
                  <c:v>0.81599332019687099</c:v>
                </c:pt>
                <c:pt idx="956">
                  <c:v>0.81510350522067598</c:v>
                </c:pt>
                <c:pt idx="957">
                  <c:v>0.81432049707681797</c:v>
                </c:pt>
                <c:pt idx="958">
                  <c:v>0.81334797982815998</c:v>
                </c:pt>
                <c:pt idx="959">
                  <c:v>0.81245556170189703</c:v>
                </c:pt>
                <c:pt idx="960">
                  <c:v>0.81157315563824495</c:v>
                </c:pt>
                <c:pt idx="961">
                  <c:v>0.81076240504206198</c:v>
                </c:pt>
                <c:pt idx="962">
                  <c:v>0.80978333221126697</c:v>
                </c:pt>
                <c:pt idx="963">
                  <c:v>0.808771801077658</c:v>
                </c:pt>
                <c:pt idx="964">
                  <c:v>0.80807151190108795</c:v>
                </c:pt>
                <c:pt idx="965">
                  <c:v>0.80701828278877197</c:v>
                </c:pt>
                <c:pt idx="966">
                  <c:v>0.80602043191039796</c:v>
                </c:pt>
                <c:pt idx="967">
                  <c:v>0.80511955102836896</c:v>
                </c:pt>
                <c:pt idx="968">
                  <c:v>0.80424623136166795</c:v>
                </c:pt>
                <c:pt idx="969">
                  <c:v>0.80332305227164302</c:v>
                </c:pt>
                <c:pt idx="970">
                  <c:v>0.80234090280201797</c:v>
                </c:pt>
                <c:pt idx="971">
                  <c:v>0.801495652003957</c:v>
                </c:pt>
                <c:pt idx="972">
                  <c:v>0.80054848475588603</c:v>
                </c:pt>
                <c:pt idx="973">
                  <c:v>0.79962986183387197</c:v>
                </c:pt>
                <c:pt idx="974">
                  <c:v>0.79873735802592905</c:v>
                </c:pt>
                <c:pt idx="975">
                  <c:v>0.79778024140331205</c:v>
                </c:pt>
                <c:pt idx="976">
                  <c:v>0.79681232516412703</c:v>
                </c:pt>
                <c:pt idx="977">
                  <c:v>0.79595526280226203</c:v>
                </c:pt>
                <c:pt idx="978">
                  <c:v>0.79481660616066596</c:v>
                </c:pt>
                <c:pt idx="979">
                  <c:v>0.79372748042698005</c:v>
                </c:pt>
                <c:pt idx="980">
                  <c:v>0.79293950836712102</c:v>
                </c:pt>
                <c:pt idx="981">
                  <c:v>0.79207800383576299</c:v>
                </c:pt>
                <c:pt idx="982">
                  <c:v>0.79106942288301496</c:v>
                </c:pt>
                <c:pt idx="983">
                  <c:v>0.79023192202051795</c:v>
                </c:pt>
                <c:pt idx="984">
                  <c:v>0.789208093313156</c:v>
                </c:pt>
                <c:pt idx="985">
                  <c:v>0.78835188514656696</c:v>
                </c:pt>
                <c:pt idx="986">
                  <c:v>0.78738609328866305</c:v>
                </c:pt>
                <c:pt idx="987">
                  <c:v>0.78644492297812796</c:v>
                </c:pt>
                <c:pt idx="988">
                  <c:v>0.78556275395331998</c:v>
                </c:pt>
                <c:pt idx="989">
                  <c:v>0.78442506064419604</c:v>
                </c:pt>
                <c:pt idx="990">
                  <c:v>0.78348120179861303</c:v>
                </c:pt>
                <c:pt idx="991">
                  <c:v>0.78242951784607695</c:v>
                </c:pt>
                <c:pt idx="992">
                  <c:v>0.78149539453011996</c:v>
                </c:pt>
                <c:pt idx="993">
                  <c:v>0.78065113902643801</c:v>
                </c:pt>
                <c:pt idx="994">
                  <c:v>0.77950777106539004</c:v>
                </c:pt>
                <c:pt idx="995">
                  <c:v>0.77860625985043797</c:v>
                </c:pt>
                <c:pt idx="996">
                  <c:v>0.77774686083473399</c:v>
                </c:pt>
                <c:pt idx="997">
                  <c:v>0.77664206977243799</c:v>
                </c:pt>
                <c:pt idx="998">
                  <c:v>0.77571824068824202</c:v>
                </c:pt>
                <c:pt idx="999">
                  <c:v>0.77470768857057404</c:v>
                </c:pt>
                <c:pt idx="1000">
                  <c:v>0.773752534656029</c:v>
                </c:pt>
                <c:pt idx="1001">
                  <c:v>0.772704664202989</c:v>
                </c:pt>
                <c:pt idx="1002">
                  <c:v>0.77173832721180102</c:v>
                </c:pt>
                <c:pt idx="1003">
                  <c:v>0.77073235416577901</c:v>
                </c:pt>
                <c:pt idx="1004">
                  <c:v>0.76977253463809103</c:v>
                </c:pt>
                <c:pt idx="1005">
                  <c:v>0.76867321602724104</c:v>
                </c:pt>
                <c:pt idx="1006">
                  <c:v>0.76783718555061398</c:v>
                </c:pt>
                <c:pt idx="1007">
                  <c:v>0.76674042041930601</c:v>
                </c:pt>
                <c:pt idx="1008">
                  <c:v>0.76579958007291404</c:v>
                </c:pt>
                <c:pt idx="1009">
                  <c:v>0.76495830859574798</c:v>
                </c:pt>
                <c:pt idx="1010">
                  <c:v>0.76394199867029899</c:v>
                </c:pt>
                <c:pt idx="1011">
                  <c:v>0.76290277729707501</c:v>
                </c:pt>
                <c:pt idx="1012">
                  <c:v>0.76208039545626505</c:v>
                </c:pt>
                <c:pt idx="1013">
                  <c:v>0.76097097420306303</c:v>
                </c:pt>
                <c:pt idx="1014">
                  <c:v>0.75991269132053296</c:v>
                </c:pt>
                <c:pt idx="1015">
                  <c:v>0.75904100160631705</c:v>
                </c:pt>
                <c:pt idx="1016">
                  <c:v>0.75809706512976405</c:v>
                </c:pt>
                <c:pt idx="1017">
                  <c:v>0.75684279562146395</c:v>
                </c:pt>
                <c:pt idx="1018">
                  <c:v>0.755945232593351</c:v>
                </c:pt>
                <c:pt idx="1019">
                  <c:v>0.75494507295353896</c:v>
                </c:pt>
                <c:pt idx="1020">
                  <c:v>0.75397053759297294</c:v>
                </c:pt>
                <c:pt idx="1021">
                  <c:v>0.753011130831303</c:v>
                </c:pt>
                <c:pt idx="1022">
                  <c:v>0.75210448306191602</c:v>
                </c:pt>
                <c:pt idx="1023">
                  <c:v>0.75114687932310098</c:v>
                </c:pt>
                <c:pt idx="1024">
                  <c:v>0.750046750737562</c:v>
                </c:pt>
                <c:pt idx="1025">
                  <c:v>0.74910705122682697</c:v>
                </c:pt>
                <c:pt idx="1026">
                  <c:v>0.74815371680866904</c:v>
                </c:pt>
                <c:pt idx="1027">
                  <c:v>0.74716207964552595</c:v>
                </c:pt>
                <c:pt idx="1028">
                  <c:v>0.74618521843243002</c:v>
                </c:pt>
                <c:pt idx="1029">
                  <c:v>0.74510872967469</c:v>
                </c:pt>
                <c:pt idx="1030">
                  <c:v>0.74402918933748097</c:v>
                </c:pt>
                <c:pt idx="1031">
                  <c:v>0.743237116339582</c:v>
                </c:pt>
                <c:pt idx="1032">
                  <c:v>0.74219916243520001</c:v>
                </c:pt>
                <c:pt idx="1033">
                  <c:v>0.74123710400804199</c:v>
                </c:pt>
                <c:pt idx="1034">
                  <c:v>0.74035260605590902</c:v>
                </c:pt>
                <c:pt idx="1035">
                  <c:v>0.73933487868419401</c:v>
                </c:pt>
                <c:pt idx="1036">
                  <c:v>0.73851480259111701</c:v>
                </c:pt>
                <c:pt idx="1037">
                  <c:v>0.73749851490612495</c:v>
                </c:pt>
                <c:pt idx="1038">
                  <c:v>0.73642818822904599</c:v>
                </c:pt>
                <c:pt idx="1039">
                  <c:v>0.73532318743398495</c:v>
                </c:pt>
                <c:pt idx="1040">
                  <c:v>0.73424709089376194</c:v>
                </c:pt>
                <c:pt idx="1041">
                  <c:v>0.73347329865727195</c:v>
                </c:pt>
                <c:pt idx="1042">
                  <c:v>0.73232826811296103</c:v>
                </c:pt>
                <c:pt idx="1043">
                  <c:v>0.73122824590515201</c:v>
                </c:pt>
                <c:pt idx="1044">
                  <c:v>0.73042506055423495</c:v>
                </c:pt>
                <c:pt idx="1045">
                  <c:v>0.72935219095261095</c:v>
                </c:pt>
                <c:pt idx="1046">
                  <c:v>0.72838819778903696</c:v>
                </c:pt>
                <c:pt idx="1047">
                  <c:v>0.72745701056663803</c:v>
                </c:pt>
                <c:pt idx="1048">
                  <c:v>0.72656742462681401</c:v>
                </c:pt>
                <c:pt idx="1049">
                  <c:v>0.725515163906987</c:v>
                </c:pt>
                <c:pt idx="1050">
                  <c:v>0.72455275341592196</c:v>
                </c:pt>
                <c:pt idx="1051">
                  <c:v>0.72356688658948098</c:v>
                </c:pt>
                <c:pt idx="1052">
                  <c:v>0.72254589317297702</c:v>
                </c:pt>
                <c:pt idx="1053">
                  <c:v>0.72162107412737697</c:v>
                </c:pt>
                <c:pt idx="1054">
                  <c:v>0.72071856694916903</c:v>
                </c:pt>
                <c:pt idx="1055">
                  <c:v>0.71952251482892904</c:v>
                </c:pt>
                <c:pt idx="1056">
                  <c:v>0.71862933501876802</c:v>
                </c:pt>
                <c:pt idx="1057">
                  <c:v>0.71763296811668997</c:v>
                </c:pt>
                <c:pt idx="1058">
                  <c:v>0.71658721200555298</c:v>
                </c:pt>
                <c:pt idx="1059">
                  <c:v>0.71561815262457995</c:v>
                </c:pt>
                <c:pt idx="1060">
                  <c:v>0.71480392292141703</c:v>
                </c:pt>
                <c:pt idx="1061">
                  <c:v>0.71367686945531195</c:v>
                </c:pt>
                <c:pt idx="1062">
                  <c:v>0.71252029195979805</c:v>
                </c:pt>
                <c:pt idx="1063">
                  <c:v>0.71177927542615604</c:v>
                </c:pt>
                <c:pt idx="1064">
                  <c:v>0.71073739278923498</c:v>
                </c:pt>
                <c:pt idx="1065">
                  <c:v>0.70975557556030799</c:v>
                </c:pt>
                <c:pt idx="1066">
                  <c:v>0.70883759380214695</c:v>
                </c:pt>
                <c:pt idx="1067">
                  <c:v>0.70784536493873396</c:v>
                </c:pt>
                <c:pt idx="1068">
                  <c:v>0.70678956560119</c:v>
                </c:pt>
                <c:pt idx="1069">
                  <c:v>0.70587973249179103</c:v>
                </c:pt>
                <c:pt idx="1070">
                  <c:v>0.70492306765582802</c:v>
                </c:pt>
                <c:pt idx="1071">
                  <c:v>0.70401128436679905</c:v>
                </c:pt>
                <c:pt idx="1072">
                  <c:v>0.70298987509751398</c:v>
                </c:pt>
                <c:pt idx="1073">
                  <c:v>0.70211908097068199</c:v>
                </c:pt>
                <c:pt idx="1074">
                  <c:v>0.70112851648419205</c:v>
                </c:pt>
                <c:pt idx="1075">
                  <c:v>0.69998518481022498</c:v>
                </c:pt>
                <c:pt idx="1076">
                  <c:v>0.69918698589834904</c:v>
                </c:pt>
                <c:pt idx="1077">
                  <c:v>0.69812179356813298</c:v>
                </c:pt>
                <c:pt idx="1078">
                  <c:v>0.69720101846458604</c:v>
                </c:pt>
                <c:pt idx="1079">
                  <c:v>0.69633045247583603</c:v>
                </c:pt>
                <c:pt idx="1080">
                  <c:v>0.69528578959957099</c:v>
                </c:pt>
                <c:pt idx="1081">
                  <c:v>0.69419213060151597</c:v>
                </c:pt>
                <c:pt idx="1082">
                  <c:v>0.69328857178765202</c:v>
                </c:pt>
                <c:pt idx="1083">
                  <c:v>0.69228632451483696</c:v>
                </c:pt>
                <c:pt idx="1084">
                  <c:v>0.69133001324479104</c:v>
                </c:pt>
                <c:pt idx="1085">
                  <c:v>0.69037425048925105</c:v>
                </c:pt>
                <c:pt idx="1086">
                  <c:v>0.68952839959550705</c:v>
                </c:pt>
                <c:pt idx="1087">
                  <c:v>0.68866951191039105</c:v>
                </c:pt>
                <c:pt idx="1088">
                  <c:v>0.68768227534530002</c:v>
                </c:pt>
                <c:pt idx="1089">
                  <c:v>0.68679928496755904</c:v>
                </c:pt>
                <c:pt idx="1090">
                  <c:v>0.68578018799976004</c:v>
                </c:pt>
                <c:pt idx="1091">
                  <c:v>0.68481046920297295</c:v>
                </c:pt>
                <c:pt idx="1092">
                  <c:v>0.68393303040001097</c:v>
                </c:pt>
                <c:pt idx="1093">
                  <c:v>0.68283682992612804</c:v>
                </c:pt>
                <c:pt idx="1094">
                  <c:v>0.681830242000245</c:v>
                </c:pt>
                <c:pt idx="1095">
                  <c:v>0.68089268673901404</c:v>
                </c:pt>
                <c:pt idx="1096">
                  <c:v>0.67994527753304301</c:v>
                </c:pt>
                <c:pt idx="1097">
                  <c:v>0.678942486460824</c:v>
                </c:pt>
                <c:pt idx="1098">
                  <c:v>0.67799763078490805</c:v>
                </c:pt>
                <c:pt idx="1099">
                  <c:v>0.67714887346934405</c:v>
                </c:pt>
                <c:pt idx="1100">
                  <c:v>0.67615862225216805</c:v>
                </c:pt>
                <c:pt idx="1101">
                  <c:v>0.67522994953172699</c:v>
                </c:pt>
                <c:pt idx="1102">
                  <c:v>0.67433045838993699</c:v>
                </c:pt>
                <c:pt idx="1103">
                  <c:v>0.673294180521256</c:v>
                </c:pt>
                <c:pt idx="1104">
                  <c:v>0.67232531536784401</c:v>
                </c:pt>
                <c:pt idx="1105">
                  <c:v>0.67145471550799996</c:v>
                </c:pt>
                <c:pt idx="1106">
                  <c:v>0.67034791968762997</c:v>
                </c:pt>
                <c:pt idx="1107">
                  <c:v>0.66933481571298903</c:v>
                </c:pt>
                <c:pt idx="1108">
                  <c:v>0.66847319914786796</c:v>
                </c:pt>
                <c:pt idx="1109">
                  <c:v>0.66746427553395304</c:v>
                </c:pt>
                <c:pt idx="1110">
                  <c:v>0.666553603140291</c:v>
                </c:pt>
                <c:pt idx="1111">
                  <c:v>0.66572724393120697</c:v>
                </c:pt>
                <c:pt idx="1112">
                  <c:v>0.66479707336812</c:v>
                </c:pt>
                <c:pt idx="1113">
                  <c:v>0.66396892836524302</c:v>
                </c:pt>
                <c:pt idx="1114">
                  <c:v>0.662927281870336</c:v>
                </c:pt>
                <c:pt idx="1115">
                  <c:v>0.66201214802761599</c:v>
                </c:pt>
                <c:pt idx="1116">
                  <c:v>0.661020142060737</c:v>
                </c:pt>
                <c:pt idx="1117">
                  <c:v>0.66010606019933304</c:v>
                </c:pt>
                <c:pt idx="1118">
                  <c:v>0.65918721424208804</c:v>
                </c:pt>
                <c:pt idx="1119">
                  <c:v>0.65816974626095204</c:v>
                </c:pt>
                <c:pt idx="1120">
                  <c:v>0.65708983986189995</c:v>
                </c:pt>
                <c:pt idx="1121">
                  <c:v>0.656277817639487</c:v>
                </c:pt>
                <c:pt idx="1122">
                  <c:v>0.65532344731467496</c:v>
                </c:pt>
                <c:pt idx="1123">
                  <c:v>0.65436144062766399</c:v>
                </c:pt>
                <c:pt idx="1124">
                  <c:v>0.65344280383929099</c:v>
                </c:pt>
                <c:pt idx="1125">
                  <c:v>0.65244455359600195</c:v>
                </c:pt>
                <c:pt idx="1126">
                  <c:v>0.65142368449381005</c:v>
                </c:pt>
                <c:pt idx="1127">
                  <c:v>0.650588683522068</c:v>
                </c:pt>
                <c:pt idx="1128">
                  <c:v>0.64955346534649605</c:v>
                </c:pt>
                <c:pt idx="1129">
                  <c:v>0.648626043633729</c:v>
                </c:pt>
                <c:pt idx="1130">
                  <c:v>0.64772148499334503</c:v>
                </c:pt>
                <c:pt idx="1131">
                  <c:v>0.64678440953570304</c:v>
                </c:pt>
                <c:pt idx="1132">
                  <c:v>0.64575731602532005</c:v>
                </c:pt>
                <c:pt idx="1133">
                  <c:v>0.64489781028694404</c:v>
                </c:pt>
                <c:pt idx="1134">
                  <c:v>0.64401237231989195</c:v>
                </c:pt>
                <c:pt idx="1135">
                  <c:v>0.64304602532475297</c:v>
                </c:pt>
                <c:pt idx="1136">
                  <c:v>0.64203380770861396</c:v>
                </c:pt>
                <c:pt idx="1137">
                  <c:v>0.64115225378837803</c:v>
                </c:pt>
                <c:pt idx="1138">
                  <c:v>0.64033601881453295</c:v>
                </c:pt>
                <c:pt idx="1139">
                  <c:v>0.63939728318816802</c:v>
                </c:pt>
                <c:pt idx="1140">
                  <c:v>0.63850577251502605</c:v>
                </c:pt>
                <c:pt idx="1141">
                  <c:v>0.63742013220434202</c:v>
                </c:pt>
                <c:pt idx="1142">
                  <c:v>0.63641577055332799</c:v>
                </c:pt>
                <c:pt idx="1143">
                  <c:v>0.63560302990178197</c:v>
                </c:pt>
                <c:pt idx="1144">
                  <c:v>0.63465465922598496</c:v>
                </c:pt>
                <c:pt idx="1145">
                  <c:v>0.633775011532836</c:v>
                </c:pt>
                <c:pt idx="1146">
                  <c:v>0.63281123275047302</c:v>
                </c:pt>
                <c:pt idx="1147">
                  <c:v>0.631894746795296</c:v>
                </c:pt>
                <c:pt idx="1148">
                  <c:v>0.63091049522713205</c:v>
                </c:pt>
                <c:pt idx="1149">
                  <c:v>0.62995070439797696</c:v>
                </c:pt>
                <c:pt idx="1150">
                  <c:v>0.629043873054562</c:v>
                </c:pt>
                <c:pt idx="1151">
                  <c:v>0.62810013891645999</c:v>
                </c:pt>
                <c:pt idx="1152">
                  <c:v>0.62702214062489803</c:v>
                </c:pt>
                <c:pt idx="1153">
                  <c:v>0.62629635583747301</c:v>
                </c:pt>
                <c:pt idx="1154">
                  <c:v>0.62526939595463005</c:v>
                </c:pt>
                <c:pt idx="1155">
                  <c:v>0.624273613578193</c:v>
                </c:pt>
                <c:pt idx="1156">
                  <c:v>0.62346357219452397</c:v>
                </c:pt>
                <c:pt idx="1157">
                  <c:v>0.62243002604831099</c:v>
                </c:pt>
                <c:pt idx="1158">
                  <c:v>0.62136888697191495</c:v>
                </c:pt>
                <c:pt idx="1159">
                  <c:v>0.62049172584105405</c:v>
                </c:pt>
                <c:pt idx="1160">
                  <c:v>0.61944375601079704</c:v>
                </c:pt>
                <c:pt idx="1161">
                  <c:v>0.61854779354675804</c:v>
                </c:pt>
                <c:pt idx="1162">
                  <c:v>0.61759502792524001</c:v>
                </c:pt>
                <c:pt idx="1163">
                  <c:v>0.616680198521526</c:v>
                </c:pt>
                <c:pt idx="1164">
                  <c:v>0.61578469268149505</c:v>
                </c:pt>
                <c:pt idx="1165">
                  <c:v>0.61488050581128395</c:v>
                </c:pt>
                <c:pt idx="1166">
                  <c:v>0.61390978964547505</c:v>
                </c:pt>
                <c:pt idx="1167">
                  <c:v>0.61292760950271497</c:v>
                </c:pt>
                <c:pt idx="1168">
                  <c:v>0.61187613010406505</c:v>
                </c:pt>
                <c:pt idx="1169">
                  <c:v>0.61107148119697097</c:v>
                </c:pt>
                <c:pt idx="1170">
                  <c:v>0.60998455980033595</c:v>
                </c:pt>
                <c:pt idx="1171">
                  <c:v>0.60894883023919899</c:v>
                </c:pt>
                <c:pt idx="1172">
                  <c:v>0.60822348338034304</c:v>
                </c:pt>
                <c:pt idx="1173">
                  <c:v>0.60718299986587798</c:v>
                </c:pt>
                <c:pt idx="1174">
                  <c:v>0.60628109611570702</c:v>
                </c:pt>
                <c:pt idx="1175">
                  <c:v>0.60542355830283601</c:v>
                </c:pt>
                <c:pt idx="1176">
                  <c:v>0.60444210048902702</c:v>
                </c:pt>
                <c:pt idx="1177">
                  <c:v>0.60350429894471402</c:v>
                </c:pt>
                <c:pt idx="1178">
                  <c:v>0.60265643494548804</c:v>
                </c:pt>
                <c:pt idx="1179">
                  <c:v>0.60165261718685803</c:v>
                </c:pt>
                <c:pt idx="1180">
                  <c:v>0.60082407219818301</c:v>
                </c:pt>
                <c:pt idx="1181">
                  <c:v>0.59977273587827296</c:v>
                </c:pt>
                <c:pt idx="1182">
                  <c:v>0.59898185143592297</c:v>
                </c:pt>
                <c:pt idx="1183">
                  <c:v>0.59790128269405096</c:v>
                </c:pt>
                <c:pt idx="1184">
                  <c:v>0.59691740379289304</c:v>
                </c:pt>
                <c:pt idx="1185">
                  <c:v>0.59603356607458202</c:v>
                </c:pt>
                <c:pt idx="1186">
                  <c:v>0.59511125011852495</c:v>
                </c:pt>
                <c:pt idx="1187">
                  <c:v>0.59415937332367597</c:v>
                </c:pt>
                <c:pt idx="1188">
                  <c:v>0.59329767263046096</c:v>
                </c:pt>
                <c:pt idx="1189">
                  <c:v>0.59240813449852903</c:v>
                </c:pt>
                <c:pt idx="1190">
                  <c:v>0.59150309964186498</c:v>
                </c:pt>
                <c:pt idx="1191">
                  <c:v>0.59062499642648103</c:v>
                </c:pt>
                <c:pt idx="1192">
                  <c:v>0.58970385286267002</c:v>
                </c:pt>
                <c:pt idx="1193">
                  <c:v>0.58870971264938399</c:v>
                </c:pt>
                <c:pt idx="1194">
                  <c:v>0.58784280655284604</c:v>
                </c:pt>
                <c:pt idx="1195">
                  <c:v>0.58682419477201697</c:v>
                </c:pt>
                <c:pt idx="1196">
                  <c:v>0.58576591057633898</c:v>
                </c:pt>
                <c:pt idx="1197">
                  <c:v>0.58492203091305695</c:v>
                </c:pt>
                <c:pt idx="1198">
                  <c:v>0.58410521355216105</c:v>
                </c:pt>
                <c:pt idx="1199">
                  <c:v>0.58313136941028998</c:v>
                </c:pt>
                <c:pt idx="1200">
                  <c:v>0.58208948146137696</c:v>
                </c:pt>
                <c:pt idx="1201">
                  <c:v>0.58134270390426701</c:v>
                </c:pt>
                <c:pt idx="1202">
                  <c:v>0.58040273458593605</c:v>
                </c:pt>
                <c:pt idx="1203">
                  <c:v>0.57940996762503005</c:v>
                </c:pt>
                <c:pt idx="1204">
                  <c:v>0.57864587432077896</c:v>
                </c:pt>
                <c:pt idx="1205">
                  <c:v>0.57761709936073102</c:v>
                </c:pt>
                <c:pt idx="1206">
                  <c:v>0.57669628232165804</c:v>
                </c:pt>
                <c:pt idx="1207">
                  <c:v>0.57587085726360498</c:v>
                </c:pt>
                <c:pt idx="1208">
                  <c:v>0.57482714254271305</c:v>
                </c:pt>
                <c:pt idx="1209">
                  <c:v>0.57382093211290697</c:v>
                </c:pt>
                <c:pt idx="1210">
                  <c:v>0.57295878024565094</c:v>
                </c:pt>
                <c:pt idx="1211">
                  <c:v>0.57209153659641898</c:v>
                </c:pt>
                <c:pt idx="1212">
                  <c:v>0.57121245369867002</c:v>
                </c:pt>
                <c:pt idx="1213">
                  <c:v>0.57033712616949095</c:v>
                </c:pt>
                <c:pt idx="1214">
                  <c:v>0.56936408022136298</c:v>
                </c:pt>
                <c:pt idx="1215">
                  <c:v>0.56847832834830703</c:v>
                </c:pt>
                <c:pt idx="1216">
                  <c:v>0.56753493107303299</c:v>
                </c:pt>
                <c:pt idx="1217">
                  <c:v>0.56683270095123095</c:v>
                </c:pt>
                <c:pt idx="1218">
                  <c:v>0.56580583882276603</c:v>
                </c:pt>
                <c:pt idx="1219">
                  <c:v>0.56480610011904397</c:v>
                </c:pt>
                <c:pt idx="1220">
                  <c:v>0.56401499146940204</c:v>
                </c:pt>
                <c:pt idx="1221">
                  <c:v>0.56299687880608995</c:v>
                </c:pt>
                <c:pt idx="1222">
                  <c:v>0.56217594858673003</c:v>
                </c:pt>
                <c:pt idx="1223">
                  <c:v>0.56120026077109497</c:v>
                </c:pt>
                <c:pt idx="1224">
                  <c:v>0.56018156439664402</c:v>
                </c:pt>
                <c:pt idx="1225">
                  <c:v>0.55929135124164797</c:v>
                </c:pt>
                <c:pt idx="1226">
                  <c:v>0.55849753051168305</c:v>
                </c:pt>
                <c:pt idx="1227">
                  <c:v>0.55776220387606601</c:v>
                </c:pt>
                <c:pt idx="1228">
                  <c:v>0.55671570691521299</c:v>
                </c:pt>
                <c:pt idx="1229">
                  <c:v>0.55583216808736302</c:v>
                </c:pt>
                <c:pt idx="1230">
                  <c:v>0.55490921955141603</c:v>
                </c:pt>
                <c:pt idx="1231">
                  <c:v>0.55400290064237501</c:v>
                </c:pt>
                <c:pt idx="1232">
                  <c:v>0.55312858804784504</c:v>
                </c:pt>
                <c:pt idx="1233">
                  <c:v>0.55235628379796597</c:v>
                </c:pt>
                <c:pt idx="1234">
                  <c:v>0.55125134382888896</c:v>
                </c:pt>
                <c:pt idx="1235">
                  <c:v>0.55032713959614199</c:v>
                </c:pt>
                <c:pt idx="1236">
                  <c:v>0.54965065336889396</c:v>
                </c:pt>
                <c:pt idx="1237">
                  <c:v>0.54858754837402302</c:v>
                </c:pt>
                <c:pt idx="1238">
                  <c:v>0.54774873993463002</c:v>
                </c:pt>
                <c:pt idx="1239">
                  <c:v>0.54701692700662097</c:v>
                </c:pt>
                <c:pt idx="1240">
                  <c:v>0.54604308314069705</c:v>
                </c:pt>
                <c:pt idx="1241">
                  <c:v>0.54528502802605705</c:v>
                </c:pt>
                <c:pt idx="1242">
                  <c:v>0.544352343581892</c:v>
                </c:pt>
                <c:pt idx="1243">
                  <c:v>0.54347233170016296</c:v>
                </c:pt>
                <c:pt idx="1244">
                  <c:v>0.54257326438865805</c:v>
                </c:pt>
                <c:pt idx="1245">
                  <c:v>0.54166506175641604</c:v>
                </c:pt>
                <c:pt idx="1246">
                  <c:v>0.54074716264451095</c:v>
                </c:pt>
                <c:pt idx="1247">
                  <c:v>0.53976617705214702</c:v>
                </c:pt>
                <c:pt idx="1248">
                  <c:v>0.53882557050221402</c:v>
                </c:pt>
                <c:pt idx="1249">
                  <c:v>0.538103468716147</c:v>
                </c:pt>
                <c:pt idx="1250">
                  <c:v>0.53717641215081502</c:v>
                </c:pt>
                <c:pt idx="1251">
                  <c:v>0.53627532541200196</c:v>
                </c:pt>
                <c:pt idx="1252">
                  <c:v>0.53559285871408902</c:v>
                </c:pt>
                <c:pt idx="1253">
                  <c:v>0.53458015286528104</c:v>
                </c:pt>
                <c:pt idx="1254">
                  <c:v>0.53368402596701103</c:v>
                </c:pt>
                <c:pt idx="1255">
                  <c:v>0.53299115336051595</c:v>
                </c:pt>
                <c:pt idx="1256">
                  <c:v>0.53203324511371197</c:v>
                </c:pt>
                <c:pt idx="1257">
                  <c:v>0.53109131794836795</c:v>
                </c:pt>
                <c:pt idx="1258">
                  <c:v>0.53024928237277302</c:v>
                </c:pt>
                <c:pt idx="1259">
                  <c:v>0.52925873913422705</c:v>
                </c:pt>
                <c:pt idx="1260">
                  <c:v>0.52833825887905495</c:v>
                </c:pt>
                <c:pt idx="1261">
                  <c:v>0.52750067730192796</c:v>
                </c:pt>
                <c:pt idx="1262">
                  <c:v>0.52678786319225501</c:v>
                </c:pt>
                <c:pt idx="1263">
                  <c:v>0.52584763284696801</c:v>
                </c:pt>
                <c:pt idx="1264">
                  <c:v>0.52488450912965501</c:v>
                </c:pt>
                <c:pt idx="1265">
                  <c:v>0.52416140530948296</c:v>
                </c:pt>
                <c:pt idx="1266">
                  <c:v>0.52271777143081199</c:v>
                </c:pt>
                <c:pt idx="1267">
                  <c:v>0.52162413092122994</c:v>
                </c:pt>
                <c:pt idx="1268">
                  <c:v>0.52112727998583497</c:v>
                </c:pt>
                <c:pt idx="1269">
                  <c:v>0.520322035584184</c:v>
                </c:pt>
                <c:pt idx="1270">
                  <c:v>0.51946383438728405</c:v>
                </c:pt>
                <c:pt idx="1271">
                  <c:v>0.51877354451075697</c:v>
                </c:pt>
                <c:pt idx="1272">
                  <c:v>0.51797526313198705</c:v>
                </c:pt>
                <c:pt idx="1273">
                  <c:v>0.51705651945623898</c:v>
                </c:pt>
                <c:pt idx="1274">
                  <c:v>0.51615901063713598</c:v>
                </c:pt>
                <c:pt idx="1275">
                  <c:v>0.51533759268069601</c:v>
                </c:pt>
                <c:pt idx="1276">
                  <c:v>0.51451696379593104</c:v>
                </c:pt>
                <c:pt idx="1277">
                  <c:v>0.51367373826603202</c:v>
                </c:pt>
                <c:pt idx="1278">
                  <c:v>0.51282174402365199</c:v>
                </c:pt>
                <c:pt idx="1279">
                  <c:v>0.51200825451976895</c:v>
                </c:pt>
                <c:pt idx="1280">
                  <c:v>0.51107118561587705</c:v>
                </c:pt>
                <c:pt idx="1281">
                  <c:v>0.51028419051457297</c:v>
                </c:pt>
                <c:pt idx="1282">
                  <c:v>0.509370143894045</c:v>
                </c:pt>
                <c:pt idx="1283">
                  <c:v>0.50856422370077603</c:v>
                </c:pt>
                <c:pt idx="1284">
                  <c:v>0.50783289410173704</c:v>
                </c:pt>
                <c:pt idx="1285">
                  <c:v>0.50699334702006005</c:v>
                </c:pt>
                <c:pt idx="1286">
                  <c:v>0.50595695449522204</c:v>
                </c:pt>
                <c:pt idx="1287">
                  <c:v>0.50520516566380103</c:v>
                </c:pt>
                <c:pt idx="1288">
                  <c:v>0.50426971084541705</c:v>
                </c:pt>
                <c:pt idx="1289">
                  <c:v>0.50348975074787905</c:v>
                </c:pt>
                <c:pt idx="1290">
                  <c:v>0.50268070082421201</c:v>
                </c:pt>
                <c:pt idx="1291">
                  <c:v>0.50183998993425605</c:v>
                </c:pt>
                <c:pt idx="1292">
                  <c:v>0.50119574581387905</c:v>
                </c:pt>
                <c:pt idx="1293">
                  <c:v>0.50022499973851198</c:v>
                </c:pt>
                <c:pt idx="1294">
                  <c:v>0.49935684132355401</c:v>
                </c:pt>
                <c:pt idx="1295">
                  <c:v>0.49856556903708799</c:v>
                </c:pt>
                <c:pt idx="1296">
                  <c:v>0.49757533265208598</c:v>
                </c:pt>
                <c:pt idx="1297">
                  <c:v>0.496834859527922</c:v>
                </c:pt>
                <c:pt idx="1298">
                  <c:v>0.49588017255343902</c:v>
                </c:pt>
                <c:pt idx="1299">
                  <c:v>0.49505321371059002</c:v>
                </c:pt>
                <c:pt idx="1300">
                  <c:v>0.49434758177785998</c:v>
                </c:pt>
                <c:pt idx="1301">
                  <c:v>0.49346947676881497</c:v>
                </c:pt>
                <c:pt idx="1302">
                  <c:v>0.49253595729103899</c:v>
                </c:pt>
                <c:pt idx="1303">
                  <c:v>0.491787801807124</c:v>
                </c:pt>
                <c:pt idx="1304">
                  <c:v>0.49088044809522502</c:v>
                </c:pt>
                <c:pt idx="1305">
                  <c:v>0.49006659496161598</c:v>
                </c:pt>
                <c:pt idx="1306">
                  <c:v>0.48931484331411701</c:v>
                </c:pt>
                <c:pt idx="1307">
                  <c:v>0.48852376846803502</c:v>
                </c:pt>
                <c:pt idx="1308">
                  <c:v>0.48764716633768002</c:v>
                </c:pt>
                <c:pt idx="1309">
                  <c:v>0.486827687187878</c:v>
                </c:pt>
                <c:pt idx="1310">
                  <c:v>0.486005081001809</c:v>
                </c:pt>
                <c:pt idx="1311">
                  <c:v>0.48502429399404901</c:v>
                </c:pt>
                <c:pt idx="1312">
                  <c:v>0.48415693080553701</c:v>
                </c:pt>
                <c:pt idx="1313">
                  <c:v>0.48350676963174699</c:v>
                </c:pt>
                <c:pt idx="1314">
                  <c:v>0.48260214607472801</c:v>
                </c:pt>
                <c:pt idx="1315">
                  <c:v>0.481785278560385</c:v>
                </c:pt>
                <c:pt idx="1316">
                  <c:v>0.48106346631215702</c:v>
                </c:pt>
                <c:pt idx="1317">
                  <c:v>0.480218618970226</c:v>
                </c:pt>
                <c:pt idx="1318">
                  <c:v>0.47948912965754698</c:v>
                </c:pt>
                <c:pt idx="1319">
                  <c:v>0.478660804047077</c:v>
                </c:pt>
                <c:pt idx="1320">
                  <c:v>0.47778145968913999</c:v>
                </c:pt>
                <c:pt idx="1321">
                  <c:v>0.476919282069383</c:v>
                </c:pt>
                <c:pt idx="1322">
                  <c:v>0.47608155360376497</c:v>
                </c:pt>
                <c:pt idx="1323">
                  <c:v>0.475340852996815</c:v>
                </c:pt>
                <c:pt idx="1324">
                  <c:v>0.47443913192384901</c:v>
                </c:pt>
                <c:pt idx="1325">
                  <c:v>0.47363032642061798</c:v>
                </c:pt>
                <c:pt idx="1326">
                  <c:v>0.47287037789269698</c:v>
                </c:pt>
                <c:pt idx="1327">
                  <c:v>0.47201758561035101</c:v>
                </c:pt>
                <c:pt idx="1328">
                  <c:v>0.471177457659333</c:v>
                </c:pt>
                <c:pt idx="1329">
                  <c:v>0.470475207669315</c:v>
                </c:pt>
                <c:pt idx="1330">
                  <c:v>0.46973887775783302</c:v>
                </c:pt>
                <c:pt idx="1331">
                  <c:v>0.46888361668225298</c:v>
                </c:pt>
                <c:pt idx="1332">
                  <c:v>0.46812210542460603</c:v>
                </c:pt>
                <c:pt idx="1333">
                  <c:v>0.46726856698040498</c:v>
                </c:pt>
                <c:pt idx="1334">
                  <c:v>0.466399554577137</c:v>
                </c:pt>
                <c:pt idx="1335">
                  <c:v>0.46567255175776001</c:v>
                </c:pt>
                <c:pt idx="1336">
                  <c:v>0.46487007814424702</c:v>
                </c:pt>
                <c:pt idx="1337">
                  <c:v>0.46392370408607497</c:v>
                </c:pt>
                <c:pt idx="1338">
                  <c:v>0.46321501079256799</c:v>
                </c:pt>
                <c:pt idx="1339">
                  <c:v>0.462400117889044</c:v>
                </c:pt>
                <c:pt idx="1340">
                  <c:v>0.46164057252935498</c:v>
                </c:pt>
                <c:pt idx="1341">
                  <c:v>0.46079298982740402</c:v>
                </c:pt>
                <c:pt idx="1342">
                  <c:v>0.46010345034301298</c:v>
                </c:pt>
                <c:pt idx="1343">
                  <c:v>0.45942758520444199</c:v>
                </c:pt>
                <c:pt idx="1344">
                  <c:v>0.45859954333691799</c:v>
                </c:pt>
                <c:pt idx="1345">
                  <c:v>0.45787589438259502</c:v>
                </c:pt>
                <c:pt idx="1346">
                  <c:v>0.457015644620968</c:v>
                </c:pt>
                <c:pt idx="1347">
                  <c:v>0.45612067812019003</c:v>
                </c:pt>
                <c:pt idx="1348">
                  <c:v>0.455418691039083</c:v>
                </c:pt>
                <c:pt idx="1349">
                  <c:v>0.45457677894996101</c:v>
                </c:pt>
                <c:pt idx="1350">
                  <c:v>0.45374058506009202</c:v>
                </c:pt>
                <c:pt idx="1351">
                  <c:v>0.45302602597132802</c:v>
                </c:pt>
                <c:pt idx="1352">
                  <c:v>0.45218721763403402</c:v>
                </c:pt>
                <c:pt idx="1353">
                  <c:v>0.45142502303200999</c:v>
                </c:pt>
                <c:pt idx="1354">
                  <c:v>0.45064069648031702</c:v>
                </c:pt>
                <c:pt idx="1355">
                  <c:v>0.44987924252119299</c:v>
                </c:pt>
                <c:pt idx="1356">
                  <c:v>0.44917099170938501</c:v>
                </c:pt>
                <c:pt idx="1357">
                  <c:v>0.44833315177648098</c:v>
                </c:pt>
                <c:pt idx="1358">
                  <c:v>0.44766557927209</c:v>
                </c:pt>
                <c:pt idx="1359">
                  <c:v>0.44691676122170898</c:v>
                </c:pt>
                <c:pt idx="1360">
                  <c:v>0.44592317459004199</c:v>
                </c:pt>
                <c:pt idx="1361">
                  <c:v>0.445329726984104</c:v>
                </c:pt>
                <c:pt idx="1362">
                  <c:v>0.444485677820112</c:v>
                </c:pt>
                <c:pt idx="1363">
                  <c:v>0.443610567116627</c:v>
                </c:pt>
                <c:pt idx="1364">
                  <c:v>0.44292032904923001</c:v>
                </c:pt>
                <c:pt idx="1365">
                  <c:v>0.442147799112179</c:v>
                </c:pt>
                <c:pt idx="1366">
                  <c:v>0.44141302485432998</c:v>
                </c:pt>
                <c:pt idx="1367">
                  <c:v>0.44075356527334902</c:v>
                </c:pt>
                <c:pt idx="1368">
                  <c:v>0.439963392982329</c:v>
                </c:pt>
                <c:pt idx="1369">
                  <c:v>0.43926701915484501</c:v>
                </c:pt>
                <c:pt idx="1370">
                  <c:v>0.43846680122449999</c:v>
                </c:pt>
                <c:pt idx="1371">
                  <c:v>0.43767459180068202</c:v>
                </c:pt>
                <c:pt idx="1372">
                  <c:v>0.43691651316152602</c:v>
                </c:pt>
                <c:pt idx="1373">
                  <c:v>0.43621527438086399</c:v>
                </c:pt>
                <c:pt idx="1374">
                  <c:v>0.43549749834669998</c:v>
                </c:pt>
                <c:pt idx="1375">
                  <c:v>0.43471102395819</c:v>
                </c:pt>
                <c:pt idx="1376">
                  <c:v>0.43384242223368802</c:v>
                </c:pt>
                <c:pt idx="1377">
                  <c:v>0.43322687147668099</c:v>
                </c:pt>
                <c:pt idx="1378">
                  <c:v>0.43241336017295101</c:v>
                </c:pt>
                <c:pt idx="1379">
                  <c:v>0.43163468599043497</c:v>
                </c:pt>
                <c:pt idx="1380">
                  <c:v>0.431068280866298</c:v>
                </c:pt>
                <c:pt idx="1381">
                  <c:v>0.430311037503461</c:v>
                </c:pt>
                <c:pt idx="1382">
                  <c:v>0.429552390481586</c:v>
                </c:pt>
                <c:pt idx="1383">
                  <c:v>0.42886458647747799</c:v>
                </c:pt>
                <c:pt idx="1384">
                  <c:v>0.42805363003302399</c:v>
                </c:pt>
                <c:pt idx="1385">
                  <c:v>0.42728942591283198</c:v>
                </c:pt>
                <c:pt idx="1386">
                  <c:v>0.426685472674392</c:v>
                </c:pt>
                <c:pt idx="1387">
                  <c:v>0.42593340265253898</c:v>
                </c:pt>
                <c:pt idx="1388">
                  <c:v>0.42514679132512301</c:v>
                </c:pt>
                <c:pt idx="1389">
                  <c:v>0.42433854299679902</c:v>
                </c:pt>
                <c:pt idx="1390">
                  <c:v>0.42373236268758901</c:v>
                </c:pt>
                <c:pt idx="1391">
                  <c:v>0.42298983823921898</c:v>
                </c:pt>
                <c:pt idx="1392">
                  <c:v>0.422214063850266</c:v>
                </c:pt>
                <c:pt idx="1393">
                  <c:v>0.42158810966820598</c:v>
                </c:pt>
                <c:pt idx="1394">
                  <c:v>0.421009102974224</c:v>
                </c:pt>
                <c:pt idx="1395">
                  <c:v>0.42027615121117401</c:v>
                </c:pt>
                <c:pt idx="1396">
                  <c:v>0.41960743766415998</c:v>
                </c:pt>
                <c:pt idx="1397">
                  <c:v>0.41881414213114299</c:v>
                </c:pt>
                <c:pt idx="1398">
                  <c:v>0.41796513191527701</c:v>
                </c:pt>
                <c:pt idx="1399">
                  <c:v>0.41733330789024298</c:v>
                </c:pt>
                <c:pt idx="1400">
                  <c:v>0.41657069773861599</c:v>
                </c:pt>
                <c:pt idx="1401">
                  <c:v>0.41578470267079398</c:v>
                </c:pt>
                <c:pt idx="1402">
                  <c:v>0.41520923286400202</c:v>
                </c:pt>
                <c:pt idx="1403">
                  <c:v>0.41443522308987601</c:v>
                </c:pt>
                <c:pt idx="1404">
                  <c:v>0.41378638424255199</c:v>
                </c:pt>
                <c:pt idx="1405">
                  <c:v>0.41306585321823802</c:v>
                </c:pt>
                <c:pt idx="1406">
                  <c:v>0.41240890061965602</c:v>
                </c:pt>
                <c:pt idx="1407">
                  <c:v>0.41170597731791198</c:v>
                </c:pt>
                <c:pt idx="1408">
                  <c:v>0.41103126232822701</c:v>
                </c:pt>
                <c:pt idx="1409">
                  <c:v>0.410435736366702</c:v>
                </c:pt>
                <c:pt idx="1410">
                  <c:v>0.409696247704603</c:v>
                </c:pt>
                <c:pt idx="1411">
                  <c:v>0.40887957652685603</c:v>
                </c:pt>
                <c:pt idx="1412">
                  <c:v>0.408337124381903</c:v>
                </c:pt>
                <c:pt idx="1413">
                  <c:v>0.40757453558897599</c:v>
                </c:pt>
                <c:pt idx="1414">
                  <c:v>0.406743483962833</c:v>
                </c:pt>
                <c:pt idx="1415">
                  <c:v>0.40620681374437101</c:v>
                </c:pt>
                <c:pt idx="1416">
                  <c:v>0.40552412428789703</c:v>
                </c:pt>
                <c:pt idx="1417">
                  <c:v>0.40481238384489598</c:v>
                </c:pt>
                <c:pt idx="1418">
                  <c:v>0.40420524844969002</c:v>
                </c:pt>
                <c:pt idx="1419">
                  <c:v>0.40353407562054899</c:v>
                </c:pt>
                <c:pt idx="1420">
                  <c:v>0.40293584074135103</c:v>
                </c:pt>
                <c:pt idx="1421">
                  <c:v>0.40223148816989601</c:v>
                </c:pt>
                <c:pt idx="1422">
                  <c:v>0.40160523748232102</c:v>
                </c:pt>
                <c:pt idx="1423">
                  <c:v>0.40086839196306701</c:v>
                </c:pt>
                <c:pt idx="1424">
                  <c:v>0.40002162623460402</c:v>
                </c:pt>
                <c:pt idx="1425">
                  <c:v>0.39953917947908202</c:v>
                </c:pt>
                <c:pt idx="1426">
                  <c:v>0.39876473460484402</c:v>
                </c:pt>
                <c:pt idx="1427">
                  <c:v>0.39800982611874802</c:v>
                </c:pt>
                <c:pt idx="1428">
                  <c:v>0.397473112392566</c:v>
                </c:pt>
                <c:pt idx="1429">
                  <c:v>0.39674317215879701</c:v>
                </c:pt>
                <c:pt idx="1430">
                  <c:v>0.39610125690146702</c:v>
                </c:pt>
                <c:pt idx="1431">
                  <c:v>0.39555795787385101</c:v>
                </c:pt>
                <c:pt idx="1432">
                  <c:v>0.39487202589710602</c:v>
                </c:pt>
                <c:pt idx="1433">
                  <c:v>0.39426640476341601</c:v>
                </c:pt>
                <c:pt idx="1434">
                  <c:v>0.39378575635728902</c:v>
                </c:pt>
                <c:pt idx="1435">
                  <c:v>0.39308102511697102</c:v>
                </c:pt>
                <c:pt idx="1436">
                  <c:v>0.39238010836696102</c:v>
                </c:pt>
                <c:pt idx="1437">
                  <c:v>0.39155585815509197</c:v>
                </c:pt>
                <c:pt idx="1438">
                  <c:v>0.39101938464069003</c:v>
                </c:pt>
                <c:pt idx="1439">
                  <c:v>0.39021744886068199</c:v>
                </c:pt>
                <c:pt idx="1440">
                  <c:v>0.38954476639628299</c:v>
                </c:pt>
                <c:pt idx="1441">
                  <c:v>0.38909725841410298</c:v>
                </c:pt>
                <c:pt idx="1442">
                  <c:v>0.38841884531494503</c:v>
                </c:pt>
                <c:pt idx="1443">
                  <c:v>0.38769985297349502</c:v>
                </c:pt>
                <c:pt idx="1444">
                  <c:v>0.38723294688733501</c:v>
                </c:pt>
                <c:pt idx="1445">
                  <c:v>0.386612299519282</c:v>
                </c:pt>
                <c:pt idx="1446">
                  <c:v>0.38608087913167899</c:v>
                </c:pt>
                <c:pt idx="1447">
                  <c:v>0.38547383490259901</c:v>
                </c:pt>
                <c:pt idx="1448">
                  <c:v>0.38477587348991499</c:v>
                </c:pt>
                <c:pt idx="1449">
                  <c:v>0.384040879223632</c:v>
                </c:pt>
                <c:pt idx="1450">
                  <c:v>0.38345903723880098</c:v>
                </c:pt>
                <c:pt idx="1451">
                  <c:v>0.38285393392046302</c:v>
                </c:pt>
                <c:pt idx="1452">
                  <c:v>0.38213221542537201</c:v>
                </c:pt>
                <c:pt idx="1453">
                  <c:v>0.381605375247696</c:v>
                </c:pt>
                <c:pt idx="1454">
                  <c:v>0.38100020076941499</c:v>
                </c:pt>
                <c:pt idx="1455">
                  <c:v>0.38038212288584899</c:v>
                </c:pt>
                <c:pt idx="1456">
                  <c:v>0.37966625692529898</c:v>
                </c:pt>
                <c:pt idx="1457">
                  <c:v>0.37916555119987899</c:v>
                </c:pt>
                <c:pt idx="1458">
                  <c:v>0.37847451997608</c:v>
                </c:pt>
                <c:pt idx="1459">
                  <c:v>0.37783451564610099</c:v>
                </c:pt>
                <c:pt idx="1460">
                  <c:v>0.37734508983515003</c:v>
                </c:pt>
                <c:pt idx="1461">
                  <c:v>0.37669898638570598</c:v>
                </c:pt>
                <c:pt idx="1462">
                  <c:v>0.37607286597981798</c:v>
                </c:pt>
                <c:pt idx="1463">
                  <c:v>0.37553094703428103</c:v>
                </c:pt>
                <c:pt idx="1464">
                  <c:v>0.37477491806364699</c:v>
                </c:pt>
                <c:pt idx="1465">
                  <c:v>0.37411416011551901</c:v>
                </c:pt>
                <c:pt idx="1466">
                  <c:v>0.37359212725250901</c:v>
                </c:pt>
                <c:pt idx="1467">
                  <c:v>0.37302394765391</c:v>
                </c:pt>
                <c:pt idx="1468">
                  <c:v>0.372417292971577</c:v>
                </c:pt>
                <c:pt idx="1469">
                  <c:v>0.37187059361625602</c:v>
                </c:pt>
                <c:pt idx="1470">
                  <c:v>0.37135256205996098</c:v>
                </c:pt>
                <c:pt idx="1471">
                  <c:v>0.37057775941987797</c:v>
                </c:pt>
                <c:pt idx="1472">
                  <c:v>0.36998219129250098</c:v>
                </c:pt>
                <c:pt idx="1473">
                  <c:v>0.36960246224232302</c:v>
                </c:pt>
                <c:pt idx="1474">
                  <c:v>0.36890653641549598</c:v>
                </c:pt>
                <c:pt idx="1475">
                  <c:v>0.36814128145299502</c:v>
                </c:pt>
                <c:pt idx="1476">
                  <c:v>0.36776861213837397</c:v>
                </c:pt>
                <c:pt idx="1477">
                  <c:v>0.36708121443679698</c:v>
                </c:pt>
                <c:pt idx="1478">
                  <c:v>0.366463643774665</c:v>
                </c:pt>
                <c:pt idx="1479">
                  <c:v>0.36603346518758201</c:v>
                </c:pt>
                <c:pt idx="1480">
                  <c:v>0.36540241470491402</c:v>
                </c:pt>
                <c:pt idx="1481">
                  <c:v>0.36481373677788898</c:v>
                </c:pt>
                <c:pt idx="1482">
                  <c:v>0.36427004835395999</c:v>
                </c:pt>
                <c:pt idx="1483">
                  <c:v>0.36369352001283001</c:v>
                </c:pt>
                <c:pt idx="1484">
                  <c:v>0.363137115413941</c:v>
                </c:pt>
                <c:pt idx="1485">
                  <c:v>0.36257950006121797</c:v>
                </c:pt>
                <c:pt idx="1486">
                  <c:v>0.36207611642100601</c:v>
                </c:pt>
                <c:pt idx="1487">
                  <c:v>0.36144173070445901</c:v>
                </c:pt>
                <c:pt idx="1488">
                  <c:v>0.36079623070717898</c:v>
                </c:pt>
                <c:pt idx="1489">
                  <c:v>0.36035399887434999</c:v>
                </c:pt>
                <c:pt idx="1490">
                  <c:v>0.35969681216886501</c:v>
                </c:pt>
                <c:pt idx="1491">
                  <c:v>0.359017377029413</c:v>
                </c:pt>
                <c:pt idx="1492">
                  <c:v>0.358613803948239</c:v>
                </c:pt>
                <c:pt idx="1493">
                  <c:v>0.358016593381765</c:v>
                </c:pt>
                <c:pt idx="1494">
                  <c:v>0.35749319468245599</c:v>
                </c:pt>
                <c:pt idx="1495">
                  <c:v>0.357014220207927</c:v>
                </c:pt>
                <c:pt idx="1496">
                  <c:v>0.35653431387153101</c:v>
                </c:pt>
                <c:pt idx="1497">
                  <c:v>0.35604058519316301</c:v>
                </c:pt>
                <c:pt idx="1498">
                  <c:v>0.35546426692356498</c:v>
                </c:pt>
                <c:pt idx="1499">
                  <c:v>0.35493864629555499</c:v>
                </c:pt>
                <c:pt idx="1500">
                  <c:v>0.35434925780390197</c:v>
                </c:pt>
                <c:pt idx="1501">
                  <c:v>0.35370065289100999</c:v>
                </c:pt>
                <c:pt idx="1502">
                  <c:v>0.35320111940166399</c:v>
                </c:pt>
                <c:pt idx="1503">
                  <c:v>0.352626725099981</c:v>
                </c:pt>
                <c:pt idx="1504">
                  <c:v>0.35204986465612098</c:v>
                </c:pt>
                <c:pt idx="1505">
                  <c:v>0.35159556536624897</c:v>
                </c:pt>
                <c:pt idx="1506">
                  <c:v>0.351010894889558</c:v>
                </c:pt>
                <c:pt idx="1507">
                  <c:v>0.350462734319823</c:v>
                </c:pt>
                <c:pt idx="1508">
                  <c:v>0.35010035342916201</c:v>
                </c:pt>
                <c:pt idx="1509">
                  <c:v>0.34952028413061698</c:v>
                </c:pt>
                <c:pt idx="1510">
                  <c:v>0.34895404117802797</c:v>
                </c:pt>
                <c:pt idx="1511">
                  <c:v>0.34846886764797702</c:v>
                </c:pt>
                <c:pt idx="1512">
                  <c:v>0.34786783296752699</c:v>
                </c:pt>
                <c:pt idx="1513">
                  <c:v>0.34735628276097602</c:v>
                </c:pt>
                <c:pt idx="1514">
                  <c:v>0.34688511808161399</c:v>
                </c:pt>
                <c:pt idx="1515">
                  <c:v>0.346360690657875</c:v>
                </c:pt>
                <c:pt idx="1516">
                  <c:v>0.34574012956026701</c:v>
                </c:pt>
                <c:pt idx="1517">
                  <c:v>0.34518218371603199</c:v>
                </c:pt>
                <c:pt idx="1518">
                  <c:v>0.34475977091049598</c:v>
                </c:pt>
                <c:pt idx="1519">
                  <c:v>0.34422802932008301</c:v>
                </c:pt>
                <c:pt idx="1520">
                  <c:v>0.34371023790703698</c:v>
                </c:pt>
                <c:pt idx="1521">
                  <c:v>0.34332859564434598</c:v>
                </c:pt>
                <c:pt idx="1522">
                  <c:v>0.342884415657155</c:v>
                </c:pt>
                <c:pt idx="1523">
                  <c:v>0.34235346831243402</c:v>
                </c:pt>
                <c:pt idx="1524">
                  <c:v>0.34195696462497599</c:v>
                </c:pt>
                <c:pt idx="1525">
                  <c:v>0.34133490085517798</c:v>
                </c:pt>
                <c:pt idx="1526">
                  <c:v>0.34075897185167298</c:v>
                </c:pt>
                <c:pt idx="1527">
                  <c:v>0.34029892004198597</c:v>
                </c:pt>
                <c:pt idx="1528">
                  <c:v>0.33976959243968602</c:v>
                </c:pt>
                <c:pt idx="1529">
                  <c:v>0.339150668121874</c:v>
                </c:pt>
                <c:pt idx="1530">
                  <c:v>0.33870464673748601</c:v>
                </c:pt>
                <c:pt idx="1531">
                  <c:v>0.33825009830158098</c:v>
                </c:pt>
                <c:pt idx="1532">
                  <c:v>0.33779227071338003</c:v>
                </c:pt>
                <c:pt idx="1533">
                  <c:v>0.337314495644361</c:v>
                </c:pt>
                <c:pt idx="1534">
                  <c:v>0.33689388943215198</c:v>
                </c:pt>
                <c:pt idx="1535">
                  <c:v>0.33641180285701</c:v>
                </c:pt>
                <c:pt idx="1536">
                  <c:v>0.32219292761550999</c:v>
                </c:pt>
                <c:pt idx="1537">
                  <c:v>0.30332151072582803</c:v>
                </c:pt>
                <c:pt idx="1538">
                  <c:v>0.29033663775772001</c:v>
                </c:pt>
                <c:pt idx="1539">
                  <c:v>0.280958236436602</c:v>
                </c:pt>
                <c:pt idx="1540">
                  <c:v>0.27366289006615102</c:v>
                </c:pt>
                <c:pt idx="1541">
                  <c:v>0.26798993787142</c:v>
                </c:pt>
                <c:pt idx="1542">
                  <c:v>0.26353374799644502</c:v>
                </c:pt>
                <c:pt idx="1543">
                  <c:v>0.259695649698928</c:v>
                </c:pt>
                <c:pt idx="1544">
                  <c:v>0.25632819204090501</c:v>
                </c:pt>
                <c:pt idx="1545">
                  <c:v>0.25352643950043502</c:v>
                </c:pt>
                <c:pt idx="1546">
                  <c:v>0.25093132147082398</c:v>
                </c:pt>
                <c:pt idx="1547">
                  <c:v>0.24852714663440401</c:v>
                </c:pt>
                <c:pt idx="1548">
                  <c:v>0.24631178748138499</c:v>
                </c:pt>
                <c:pt idx="1549">
                  <c:v>0.24432502459320701</c:v>
                </c:pt>
                <c:pt idx="1550">
                  <c:v>0.242351676095966</c:v>
                </c:pt>
                <c:pt idx="1551">
                  <c:v>0.24066826069934399</c:v>
                </c:pt>
                <c:pt idx="1552">
                  <c:v>0.239038713207398</c:v>
                </c:pt>
                <c:pt idx="1553">
                  <c:v>0.237299107980948</c:v>
                </c:pt>
                <c:pt idx="1554">
                  <c:v>0.23582718950256701</c:v>
                </c:pt>
                <c:pt idx="1555">
                  <c:v>0.234496898822211</c:v>
                </c:pt>
                <c:pt idx="1556">
                  <c:v>0.232959728308574</c:v>
                </c:pt>
                <c:pt idx="1557">
                  <c:v>0.231503243006213</c:v>
                </c:pt>
                <c:pt idx="1558">
                  <c:v>0.23014514372442499</c:v>
                </c:pt>
                <c:pt idx="1559">
                  <c:v>0.228771346103813</c:v>
                </c:pt>
                <c:pt idx="1560">
                  <c:v>0.22741703595966001</c:v>
                </c:pt>
                <c:pt idx="1561">
                  <c:v>0.22612882181312099</c:v>
                </c:pt>
                <c:pt idx="1562">
                  <c:v>0.22492476770033401</c:v>
                </c:pt>
                <c:pt idx="1563">
                  <c:v>0.22357263378108999</c:v>
                </c:pt>
                <c:pt idx="1564">
                  <c:v>0.222442451623001</c:v>
                </c:pt>
                <c:pt idx="1565">
                  <c:v>0.22127698217001199</c:v>
                </c:pt>
                <c:pt idx="1566">
                  <c:v>0.22000299983968299</c:v>
                </c:pt>
                <c:pt idx="1567">
                  <c:v>0.21893372041759601</c:v>
                </c:pt>
                <c:pt idx="1568">
                  <c:v>0.21790168213623401</c:v>
                </c:pt>
                <c:pt idx="1569">
                  <c:v>0.21661650986169201</c:v>
                </c:pt>
                <c:pt idx="1570">
                  <c:v>0.215644697279289</c:v>
                </c:pt>
                <c:pt idx="1571">
                  <c:v>0.214602363502814</c:v>
                </c:pt>
                <c:pt idx="1572">
                  <c:v>0.21341820820062099</c:v>
                </c:pt>
                <c:pt idx="1573">
                  <c:v>0.21237764262718201</c:v>
                </c:pt>
                <c:pt idx="1574">
                  <c:v>0.21116521310331299</c:v>
                </c:pt>
                <c:pt idx="1575">
                  <c:v>0.210231863859074</c:v>
                </c:pt>
                <c:pt idx="1576">
                  <c:v>0.20922201726999601</c:v>
                </c:pt>
                <c:pt idx="1577">
                  <c:v>0.208261381455317</c:v>
                </c:pt>
                <c:pt idx="1578">
                  <c:v>0.20731766694397799</c:v>
                </c:pt>
                <c:pt idx="1579">
                  <c:v>0.20619975896207299</c:v>
                </c:pt>
                <c:pt idx="1580">
                  <c:v>0.205387296672496</c:v>
                </c:pt>
                <c:pt idx="1581">
                  <c:v>0.20449160846571099</c:v>
                </c:pt>
                <c:pt idx="1582">
                  <c:v>0.20343101283328399</c:v>
                </c:pt>
                <c:pt idx="1583">
                  <c:v>0.20260257430536499</c:v>
                </c:pt>
                <c:pt idx="1584">
                  <c:v>0.201636861366806</c:v>
                </c:pt>
                <c:pt idx="1585">
                  <c:v>0.200702650610495</c:v>
                </c:pt>
                <c:pt idx="1586">
                  <c:v>0.19981591882942901</c:v>
                </c:pt>
                <c:pt idx="1587">
                  <c:v>0.198883540686909</c:v>
                </c:pt>
                <c:pt idx="1588">
                  <c:v>0.197954813846282</c:v>
                </c:pt>
                <c:pt idx="1589">
                  <c:v>0.19704704176358601</c:v>
                </c:pt>
                <c:pt idx="1590">
                  <c:v>0.196241150127241</c:v>
                </c:pt>
                <c:pt idx="1591">
                  <c:v>0.19539476192935701</c:v>
                </c:pt>
                <c:pt idx="1592">
                  <c:v>0.19444744709741099</c:v>
                </c:pt>
                <c:pt idx="1593">
                  <c:v>0.19375236337835799</c:v>
                </c:pt>
                <c:pt idx="1594">
                  <c:v>0.19292817449335101</c:v>
                </c:pt>
                <c:pt idx="1595">
                  <c:v>0.19196503692203101</c:v>
                </c:pt>
                <c:pt idx="1596">
                  <c:v>0.191181729633912</c:v>
                </c:pt>
                <c:pt idx="1597">
                  <c:v>0.19037035166251401</c:v>
                </c:pt>
                <c:pt idx="1598">
                  <c:v>0.18943818534414</c:v>
                </c:pt>
                <c:pt idx="1599">
                  <c:v>0.18881266981501199</c:v>
                </c:pt>
                <c:pt idx="1600">
                  <c:v>0.18813870495392199</c:v>
                </c:pt>
                <c:pt idx="1601">
                  <c:v>0.187199747345099</c:v>
                </c:pt>
                <c:pt idx="1602">
                  <c:v>0.18639662347871999</c:v>
                </c:pt>
                <c:pt idx="1603">
                  <c:v>0.18560471159469699</c:v>
                </c:pt>
                <c:pt idx="1604">
                  <c:v>0.18477460043504801</c:v>
                </c:pt>
                <c:pt idx="1605">
                  <c:v>0.18395087619622399</c:v>
                </c:pt>
                <c:pt idx="1606">
                  <c:v>0.18334046482211999</c:v>
                </c:pt>
                <c:pt idx="1607">
                  <c:v>0.18252851560504799</c:v>
                </c:pt>
                <c:pt idx="1608">
                  <c:v>0.18170082407003199</c:v>
                </c:pt>
                <c:pt idx="1609">
                  <c:v>0.180986354869136</c:v>
                </c:pt>
                <c:pt idx="1610">
                  <c:v>0.180313745858492</c:v>
                </c:pt>
                <c:pt idx="1611">
                  <c:v>0.17942376909087501</c:v>
                </c:pt>
                <c:pt idx="1612">
                  <c:v>0.178755090274307</c:v>
                </c:pt>
                <c:pt idx="1613">
                  <c:v>0.17806073413885801</c:v>
                </c:pt>
                <c:pt idx="1614">
                  <c:v>0.17711785109713599</c:v>
                </c:pt>
                <c:pt idx="1615">
                  <c:v>0.176542467178983</c:v>
                </c:pt>
                <c:pt idx="1616">
                  <c:v>0.175811932594687</c:v>
                </c:pt>
                <c:pt idx="1617">
                  <c:v>0.17503733491456</c:v>
                </c:pt>
                <c:pt idx="1618">
                  <c:v>0.174394668045419</c:v>
                </c:pt>
                <c:pt idx="1619">
                  <c:v>0.17380265182711899</c:v>
                </c:pt>
                <c:pt idx="1620">
                  <c:v>0.17299611756095201</c:v>
                </c:pt>
                <c:pt idx="1621">
                  <c:v>0.17227819591277799</c:v>
                </c:pt>
                <c:pt idx="1622">
                  <c:v>0.171595702630567</c:v>
                </c:pt>
                <c:pt idx="1623">
                  <c:v>0.17091721108321201</c:v>
                </c:pt>
                <c:pt idx="1624">
                  <c:v>0.17018221363563199</c:v>
                </c:pt>
                <c:pt idx="1625">
                  <c:v>0.16933638304126999</c:v>
                </c:pt>
                <c:pt idx="1626">
                  <c:v>0.16872918609253701</c:v>
                </c:pt>
                <c:pt idx="1627">
                  <c:v>0.16801547704057501</c:v>
                </c:pt>
                <c:pt idx="1628">
                  <c:v>0.16737115212405701</c:v>
                </c:pt>
                <c:pt idx="1629">
                  <c:v>0.16683870774728199</c:v>
                </c:pt>
                <c:pt idx="1630">
                  <c:v>0.16606912320410699</c:v>
                </c:pt>
                <c:pt idx="1631">
                  <c:v>0.16552642337908899</c:v>
                </c:pt>
                <c:pt idx="1632">
                  <c:v>0.164963973687308</c:v>
                </c:pt>
                <c:pt idx="1633">
                  <c:v>0.16421660805051999</c:v>
                </c:pt>
                <c:pt idx="1634">
                  <c:v>0.163589608510611</c:v>
                </c:pt>
                <c:pt idx="1635">
                  <c:v>0.16293287630779299</c:v>
                </c:pt>
                <c:pt idx="1636">
                  <c:v>0.162235308886955</c:v>
                </c:pt>
                <c:pt idx="1637">
                  <c:v>0.161643807638299</c:v>
                </c:pt>
                <c:pt idx="1638">
                  <c:v>0.16100365087321</c:v>
                </c:pt>
                <c:pt idx="1639">
                  <c:v>0.160392954566136</c:v>
                </c:pt>
                <c:pt idx="1640">
                  <c:v>0.15974384577324</c:v>
                </c:pt>
                <c:pt idx="1641">
                  <c:v>0.15913254238182101</c:v>
                </c:pt>
                <c:pt idx="1642">
                  <c:v>0.15856490670534401</c:v>
                </c:pt>
                <c:pt idx="1643">
                  <c:v>0.157906364701274</c:v>
                </c:pt>
                <c:pt idx="1644">
                  <c:v>0.15738183103018799</c:v>
                </c:pt>
                <c:pt idx="1645">
                  <c:v>0.156873735650959</c:v>
                </c:pt>
                <c:pt idx="1646">
                  <c:v>0.15611642831936501</c:v>
                </c:pt>
                <c:pt idx="1647">
                  <c:v>0.15554613347544599</c:v>
                </c:pt>
                <c:pt idx="1648">
                  <c:v>0.154965360114282</c:v>
                </c:pt>
                <c:pt idx="1649">
                  <c:v>0.15426398660228699</c:v>
                </c:pt>
                <c:pt idx="1650">
                  <c:v>0.15373094652399999</c:v>
                </c:pt>
                <c:pt idx="1651">
                  <c:v>0.15303817665778499</c:v>
                </c:pt>
                <c:pt idx="1652">
                  <c:v>0.152476209405533</c:v>
                </c:pt>
                <c:pt idx="1653">
                  <c:v>0.151931467397069</c:v>
                </c:pt>
                <c:pt idx="1654">
                  <c:v>0.151352758795298</c:v>
                </c:pt>
                <c:pt idx="1655">
                  <c:v>0.15082497679179999</c:v>
                </c:pt>
                <c:pt idx="1656">
                  <c:v>0.15016772023712599</c:v>
                </c:pt>
                <c:pt idx="1657">
                  <c:v>0.14972536381403001</c:v>
                </c:pt>
                <c:pt idx="1658">
                  <c:v>0.14922199070591699</c:v>
                </c:pt>
                <c:pt idx="1659">
                  <c:v>0.14854838092018</c:v>
                </c:pt>
                <c:pt idx="1660">
                  <c:v>0.147981214147337</c:v>
                </c:pt>
                <c:pt idx="1661">
                  <c:v>0.147410390489362</c:v>
                </c:pt>
                <c:pt idx="1662">
                  <c:v>0.14676979399734599</c:v>
                </c:pt>
                <c:pt idx="1663">
                  <c:v>0.146288096007925</c:v>
                </c:pt>
                <c:pt idx="1664">
                  <c:v>0.14576366666221499</c:v>
                </c:pt>
                <c:pt idx="1665">
                  <c:v>0.14507995350976099</c:v>
                </c:pt>
                <c:pt idx="1666">
                  <c:v>0.14455058718859001</c:v>
                </c:pt>
                <c:pt idx="1667">
                  <c:v>0.14406284262184599</c:v>
                </c:pt>
                <c:pt idx="1668">
                  <c:v>0.14343760950766701</c:v>
                </c:pt>
                <c:pt idx="1669">
                  <c:v>0.14293404430564899</c:v>
                </c:pt>
                <c:pt idx="1670">
                  <c:v>0.142573369994621</c:v>
                </c:pt>
                <c:pt idx="1671">
                  <c:v>0.14197074220219</c:v>
                </c:pt>
                <c:pt idx="1672">
                  <c:v>0.14138443788720501</c:v>
                </c:pt>
                <c:pt idx="1673">
                  <c:v>0.14081286045688099</c:v>
                </c:pt>
                <c:pt idx="1674">
                  <c:v>0.14032600526870401</c:v>
                </c:pt>
                <c:pt idx="1675">
                  <c:v>0.139679905130631</c:v>
                </c:pt>
                <c:pt idx="1676">
                  <c:v>0.13907356354994299</c:v>
                </c:pt>
                <c:pt idx="1677">
                  <c:v>0.138566111714613</c:v>
                </c:pt>
                <c:pt idx="1678">
                  <c:v>0.13796206301561101</c:v>
                </c:pt>
                <c:pt idx="1679">
                  <c:v>0.13760644432019301</c:v>
                </c:pt>
                <c:pt idx="1680">
                  <c:v>0.13713630868328899</c:v>
                </c:pt>
                <c:pt idx="1681">
                  <c:v>0.13657387757196501</c:v>
                </c:pt>
                <c:pt idx="1682">
                  <c:v>0.136124609176207</c:v>
                </c:pt>
                <c:pt idx="1683">
                  <c:v>0.13571570986122999</c:v>
                </c:pt>
                <c:pt idx="1684">
                  <c:v>0.135140568138686</c:v>
                </c:pt>
                <c:pt idx="1685">
                  <c:v>0.13465973824538499</c:v>
                </c:pt>
                <c:pt idx="1686">
                  <c:v>0.13409088824496199</c:v>
                </c:pt>
                <c:pt idx="1687">
                  <c:v>0.13359457463095001</c:v>
                </c:pt>
                <c:pt idx="1688">
                  <c:v>0.13304462038946399</c:v>
                </c:pt>
                <c:pt idx="1689">
                  <c:v>0.13260263020034699</c:v>
                </c:pt>
                <c:pt idx="1690">
                  <c:v>0.13214053676520701</c:v>
                </c:pt>
                <c:pt idx="1691">
                  <c:v>0.13159422810982799</c:v>
                </c:pt>
                <c:pt idx="1692">
                  <c:v>0.13110294808737</c:v>
                </c:pt>
                <c:pt idx="1693">
                  <c:v>0.13069027272501399</c:v>
                </c:pt>
                <c:pt idx="1694">
                  <c:v>0.130078120053642</c:v>
                </c:pt>
                <c:pt idx="1695">
                  <c:v>0.12971523185088099</c:v>
                </c:pt>
                <c:pt idx="1696">
                  <c:v>0.129325774998439</c:v>
                </c:pt>
                <c:pt idx="1697">
                  <c:v>0.12870321928143999</c:v>
                </c:pt>
                <c:pt idx="1698">
                  <c:v>0.12822523582036799</c:v>
                </c:pt>
                <c:pt idx="1699">
                  <c:v>0.12777068176203199</c:v>
                </c:pt>
                <c:pt idx="1700">
                  <c:v>0.12725276936635599</c:v>
                </c:pt>
                <c:pt idx="1701">
                  <c:v>0.12679199581206901</c:v>
                </c:pt>
                <c:pt idx="1702">
                  <c:v>0.126238596573885</c:v>
                </c:pt>
                <c:pt idx="1703">
                  <c:v>0.12578534019283</c:v>
                </c:pt>
                <c:pt idx="1704">
                  <c:v>0.125317766520849</c:v>
                </c:pt>
                <c:pt idx="1705">
                  <c:v>0.124869112201311</c:v>
                </c:pt>
                <c:pt idx="1706">
                  <c:v>0.124434827412996</c:v>
                </c:pt>
                <c:pt idx="1707">
                  <c:v>0.123860463051608</c:v>
                </c:pt>
                <c:pt idx="1708">
                  <c:v>0.12355896145864199</c:v>
                </c:pt>
                <c:pt idx="1709">
                  <c:v>0.123166840540728</c:v>
                </c:pt>
                <c:pt idx="1710">
                  <c:v>0.122577107404582</c:v>
                </c:pt>
                <c:pt idx="1711">
                  <c:v>0.12220002976418599</c:v>
                </c:pt>
                <c:pt idx="1712">
                  <c:v>0.121745215004516</c:v>
                </c:pt>
                <c:pt idx="1713">
                  <c:v>0.121210863330849</c:v>
                </c:pt>
                <c:pt idx="1714">
                  <c:v>0.12079873396497599</c:v>
                </c:pt>
                <c:pt idx="1715">
                  <c:v>0.120354231705682</c:v>
                </c:pt>
                <c:pt idx="1716">
                  <c:v>0.119832927930271</c:v>
                </c:pt>
                <c:pt idx="1717">
                  <c:v>0.11943301505029701</c:v>
                </c:pt>
                <c:pt idx="1718">
                  <c:v>0.11907236583323901</c:v>
                </c:pt>
                <c:pt idx="1719">
                  <c:v>0.118569734835514</c:v>
                </c:pt>
                <c:pt idx="1720">
                  <c:v>0.118122732663911</c:v>
                </c:pt>
                <c:pt idx="1721">
                  <c:v>0.117763064939666</c:v>
                </c:pt>
                <c:pt idx="1722">
                  <c:v>0.11739422429215</c:v>
                </c:pt>
                <c:pt idx="1723">
                  <c:v>0.116827416578652</c:v>
                </c:pt>
                <c:pt idx="1724">
                  <c:v>0.11641445787002599</c:v>
                </c:pt>
                <c:pt idx="1725">
                  <c:v>0.116007822100073</c:v>
                </c:pt>
                <c:pt idx="1726">
                  <c:v>0.115457888226956</c:v>
                </c:pt>
                <c:pt idx="1727">
                  <c:v>0.115080012974364</c:v>
                </c:pt>
                <c:pt idx="1728">
                  <c:v>0.11455806684507799</c:v>
                </c:pt>
                <c:pt idx="1729">
                  <c:v>0.11417694778316601</c:v>
                </c:pt>
                <c:pt idx="1730">
                  <c:v>0.113729416870822</c:v>
                </c:pt>
                <c:pt idx="1731">
                  <c:v>0.113353605813312</c:v>
                </c:pt>
                <c:pt idx="1732">
                  <c:v>0.112933595613059</c:v>
                </c:pt>
                <c:pt idx="1733">
                  <c:v>0.112537844279022</c:v>
                </c:pt>
                <c:pt idx="1734">
                  <c:v>0.11228029529943501</c:v>
                </c:pt>
                <c:pt idx="1735">
                  <c:v>0.111804325668209</c:v>
                </c:pt>
                <c:pt idx="1736">
                  <c:v>0.111300681493486</c:v>
                </c:pt>
                <c:pt idx="1737">
                  <c:v>0.110936635415311</c:v>
                </c:pt>
                <c:pt idx="1738">
                  <c:v>0.110585236594218</c:v>
                </c:pt>
                <c:pt idx="1739">
                  <c:v>0.110060321606472</c:v>
                </c:pt>
                <c:pt idx="1740">
                  <c:v>0.109681350592937</c:v>
                </c:pt>
                <c:pt idx="1741">
                  <c:v>0.109295199245766</c:v>
                </c:pt>
                <c:pt idx="1742">
                  <c:v>0.108775150289551</c:v>
                </c:pt>
                <c:pt idx="1743">
                  <c:v>0.108420851157495</c:v>
                </c:pt>
                <c:pt idx="1744">
                  <c:v>0.10807718279667999</c:v>
                </c:pt>
                <c:pt idx="1745">
                  <c:v>0.10762081322846501</c:v>
                </c:pt>
                <c:pt idx="1746">
                  <c:v>0.107284786852283</c:v>
                </c:pt>
                <c:pt idx="1747">
                  <c:v>0.106952932163107</c:v>
                </c:pt>
                <c:pt idx="1748">
                  <c:v>0.106485497491105</c:v>
                </c:pt>
                <c:pt idx="1749">
                  <c:v>0.10606976987373699</c:v>
                </c:pt>
                <c:pt idx="1750">
                  <c:v>0.105747369152528</c:v>
                </c:pt>
                <c:pt idx="1751">
                  <c:v>0.105306431168207</c:v>
                </c:pt>
                <c:pt idx="1752">
                  <c:v>0.104880070572512</c:v>
                </c:pt>
                <c:pt idx="1753">
                  <c:v>0.104403795277768</c:v>
                </c:pt>
                <c:pt idx="1754">
                  <c:v>0.104052990140324</c:v>
                </c:pt>
                <c:pt idx="1755">
                  <c:v>0.103600848586884</c:v>
                </c:pt>
                <c:pt idx="1756">
                  <c:v>0.103295724804479</c:v>
                </c:pt>
                <c:pt idx="1757">
                  <c:v>0.102980037219822</c:v>
                </c:pt>
                <c:pt idx="1758">
                  <c:v>0.10251267332900101</c:v>
                </c:pt>
                <c:pt idx="1759">
                  <c:v>0.10232506563014999</c:v>
                </c:pt>
                <c:pt idx="1760">
                  <c:v>0.10195524788771999</c:v>
                </c:pt>
                <c:pt idx="1761">
                  <c:v>0.101449951374282</c:v>
                </c:pt>
                <c:pt idx="1762">
                  <c:v>0.10108600027376299</c:v>
                </c:pt>
                <c:pt idx="1763">
                  <c:v>0.10074443830591</c:v>
                </c:pt>
                <c:pt idx="1764">
                  <c:v>0.100317813059384</c:v>
                </c:pt>
                <c:pt idx="1765">
                  <c:v>9.9953395366254305E-2</c:v>
                </c:pt>
                <c:pt idx="1766">
                  <c:v>9.96439130114459E-2</c:v>
                </c:pt>
                <c:pt idx="1767">
                  <c:v>9.9245163008432905E-2</c:v>
                </c:pt>
                <c:pt idx="1768">
                  <c:v>9.8840129135646604E-2</c:v>
                </c:pt>
                <c:pt idx="1769">
                  <c:v>9.8488542406508894E-2</c:v>
                </c:pt>
                <c:pt idx="1770">
                  <c:v>9.8141181506906802E-2</c:v>
                </c:pt>
                <c:pt idx="1771">
                  <c:v>9.7695766473878801E-2</c:v>
                </c:pt>
                <c:pt idx="1772">
                  <c:v>9.7457023380600402E-2</c:v>
                </c:pt>
                <c:pt idx="1773">
                  <c:v>9.7173336867449597E-2</c:v>
                </c:pt>
                <c:pt idx="1774">
                  <c:v>9.6647926666601297E-2</c:v>
                </c:pt>
                <c:pt idx="1775">
                  <c:v>9.63579102988458E-2</c:v>
                </c:pt>
                <c:pt idx="1776">
                  <c:v>9.5993674101515103E-2</c:v>
                </c:pt>
                <c:pt idx="1777">
                  <c:v>9.5576927186576205E-2</c:v>
                </c:pt>
                <c:pt idx="1778">
                  <c:v>9.5246581649476497E-2</c:v>
                </c:pt>
                <c:pt idx="1779">
                  <c:v>9.4724149710533195E-2</c:v>
                </c:pt>
                <c:pt idx="1780">
                  <c:v>9.4363972027268705E-2</c:v>
                </c:pt>
                <c:pt idx="1781">
                  <c:v>9.4075190317299606E-2</c:v>
                </c:pt>
                <c:pt idx="1782">
                  <c:v>9.3784500672309201E-2</c:v>
                </c:pt>
                <c:pt idx="1783">
                  <c:v>9.3473412087877294E-2</c:v>
                </c:pt>
                <c:pt idx="1784">
                  <c:v>9.3113355950832102E-2</c:v>
                </c:pt>
                <c:pt idx="1785">
                  <c:v>9.2860355835270095E-2</c:v>
                </c:pt>
                <c:pt idx="1786">
                  <c:v>9.2555543614758207E-2</c:v>
                </c:pt>
                <c:pt idx="1787">
                  <c:v>9.2086759037330407E-2</c:v>
                </c:pt>
                <c:pt idx="1788">
                  <c:v>9.1819892212823204E-2</c:v>
                </c:pt>
                <c:pt idx="1789">
                  <c:v>9.1469210719138105E-2</c:v>
                </c:pt>
                <c:pt idx="1790">
                  <c:v>9.0991834756331796E-2</c:v>
                </c:pt>
                <c:pt idx="1791">
                  <c:v>9.0727570716773995E-2</c:v>
                </c:pt>
                <c:pt idx="1792">
                  <c:v>9.0437521321561506E-2</c:v>
                </c:pt>
                <c:pt idx="1793">
                  <c:v>9.0063369962283299E-2</c:v>
                </c:pt>
                <c:pt idx="1794">
                  <c:v>8.9701237717505405E-2</c:v>
                </c:pt>
                <c:pt idx="1795">
                  <c:v>8.9374054568233094E-2</c:v>
                </c:pt>
                <c:pt idx="1796">
                  <c:v>8.9026588575776305E-2</c:v>
                </c:pt>
                <c:pt idx="1797">
                  <c:v>8.8707038679595604E-2</c:v>
                </c:pt>
                <c:pt idx="1798">
                  <c:v>8.8538699794055098E-2</c:v>
                </c:pt>
                <c:pt idx="1799">
                  <c:v>8.8186797366856598E-2</c:v>
                </c:pt>
                <c:pt idx="1800">
                  <c:v>8.7794904993778206E-2</c:v>
                </c:pt>
                <c:pt idx="1801">
                  <c:v>8.7450203951447703E-2</c:v>
                </c:pt>
                <c:pt idx="1802">
                  <c:v>8.7169818373190197E-2</c:v>
                </c:pt>
                <c:pt idx="1803">
                  <c:v>8.6730235575319101E-2</c:v>
                </c:pt>
                <c:pt idx="1804">
                  <c:v>8.7002051123244897E-2</c:v>
                </c:pt>
                <c:pt idx="1805">
                  <c:v>8.6890269519278807E-2</c:v>
                </c:pt>
                <c:pt idx="1806">
                  <c:v>8.61860227995314E-2</c:v>
                </c:pt>
                <c:pt idx="1807">
                  <c:v>8.5814679585826295E-2</c:v>
                </c:pt>
                <c:pt idx="1808">
                  <c:v>8.5433326599843706E-2</c:v>
                </c:pt>
                <c:pt idx="1809">
                  <c:v>8.4922166480855293E-2</c:v>
                </c:pt>
                <c:pt idx="1810">
                  <c:v>8.4636012661374105E-2</c:v>
                </c:pt>
                <c:pt idx="1811">
                  <c:v>8.4430111735989993E-2</c:v>
                </c:pt>
                <c:pt idx="1812">
                  <c:v>8.4024732294319907E-2</c:v>
                </c:pt>
                <c:pt idx="1813">
                  <c:v>8.3673482898760601E-2</c:v>
                </c:pt>
                <c:pt idx="1814">
                  <c:v>8.3338381412128501E-2</c:v>
                </c:pt>
                <c:pt idx="1815">
                  <c:v>8.3009413469375598E-2</c:v>
                </c:pt>
                <c:pt idx="1816">
                  <c:v>8.2666508844811998E-2</c:v>
                </c:pt>
                <c:pt idx="1817">
                  <c:v>8.2368932290901697E-2</c:v>
                </c:pt>
                <c:pt idx="1818">
                  <c:v>8.2100579127048698E-2</c:v>
                </c:pt>
                <c:pt idx="1819">
                  <c:v>8.1677384984989804E-2</c:v>
                </c:pt>
                <c:pt idx="1820">
                  <c:v>8.1396828129611798E-2</c:v>
                </c:pt>
                <c:pt idx="1821">
                  <c:v>8.1187190453487407E-2</c:v>
                </c:pt>
                <c:pt idx="1822">
                  <c:v>8.0699517874530197E-2</c:v>
                </c:pt>
                <c:pt idx="1823">
                  <c:v>8.0517099152698599E-2</c:v>
                </c:pt>
                <c:pt idx="1824">
                  <c:v>8.0291172817211195E-2</c:v>
                </c:pt>
                <c:pt idx="1825">
                  <c:v>7.9875948209384706E-2</c:v>
                </c:pt>
                <c:pt idx="1826">
                  <c:v>7.95971456777569E-2</c:v>
                </c:pt>
                <c:pt idx="1827">
                  <c:v>7.9399405438263904E-2</c:v>
                </c:pt>
                <c:pt idx="1828">
                  <c:v>7.9045520819447698E-2</c:v>
                </c:pt>
                <c:pt idx="1829">
                  <c:v>7.8659765301616794E-2</c:v>
                </c:pt>
                <c:pt idx="1830">
                  <c:v>7.8234068876890994E-2</c:v>
                </c:pt>
                <c:pt idx="1831">
                  <c:v>7.8066984027693104E-2</c:v>
                </c:pt>
                <c:pt idx="1832">
                  <c:v>7.7747560339049004E-2</c:v>
                </c:pt>
                <c:pt idx="1833">
                  <c:v>7.7478730904490506E-2</c:v>
                </c:pt>
                <c:pt idx="1834">
                  <c:v>7.7210449372176901E-2</c:v>
                </c:pt>
                <c:pt idx="1835">
                  <c:v>7.6842943542740599E-2</c:v>
                </c:pt>
                <c:pt idx="1836">
                  <c:v>7.6668260963198703E-2</c:v>
                </c:pt>
                <c:pt idx="1837">
                  <c:v>7.6481557826821894E-2</c:v>
                </c:pt>
                <c:pt idx="1838">
                  <c:v>7.6043054168284899E-2</c:v>
                </c:pt>
                <c:pt idx="1839">
                  <c:v>7.5789049172911904E-2</c:v>
                </c:pt>
                <c:pt idx="1840">
                  <c:v>7.5511545253296702E-2</c:v>
                </c:pt>
                <c:pt idx="1841">
                  <c:v>7.5169102866547904E-2</c:v>
                </c:pt>
                <c:pt idx="1842">
                  <c:v>7.4902802964465803E-2</c:v>
                </c:pt>
                <c:pt idx="1843">
                  <c:v>7.4599696745820204E-2</c:v>
                </c:pt>
                <c:pt idx="1844">
                  <c:v>7.4288696059267301E-2</c:v>
                </c:pt>
                <c:pt idx="1845">
                  <c:v>7.4026835478704103E-2</c:v>
                </c:pt>
                <c:pt idx="1846">
                  <c:v>7.3750110100948202E-2</c:v>
                </c:pt>
                <c:pt idx="1847">
                  <c:v>7.3515916450156593E-2</c:v>
                </c:pt>
                <c:pt idx="1848">
                  <c:v>7.31883815368983E-2</c:v>
                </c:pt>
                <c:pt idx="1849">
                  <c:v>7.303304332136E-2</c:v>
                </c:pt>
                <c:pt idx="1850">
                  <c:v>7.2765672812238502E-2</c:v>
                </c:pt>
                <c:pt idx="1851">
                  <c:v>7.2359471875070594E-2</c:v>
                </c:pt>
                <c:pt idx="1852">
                  <c:v>7.2118250644524096E-2</c:v>
                </c:pt>
                <c:pt idx="1853">
                  <c:v>7.1858064797534593E-2</c:v>
                </c:pt>
                <c:pt idx="1854">
                  <c:v>7.1503229439258797E-2</c:v>
                </c:pt>
                <c:pt idx="1855">
                  <c:v>7.1238762785301196E-2</c:v>
                </c:pt>
                <c:pt idx="1856">
                  <c:v>7.0953061516848895E-2</c:v>
                </c:pt>
                <c:pt idx="1857">
                  <c:v>7.0589537249395401E-2</c:v>
                </c:pt>
                <c:pt idx="1858">
                  <c:v>7.0369653679706601E-2</c:v>
                </c:pt>
                <c:pt idx="1859">
                  <c:v>7.0128977384970301E-2</c:v>
                </c:pt>
                <c:pt idx="1860">
                  <c:v>6.9816723517659496E-2</c:v>
                </c:pt>
                <c:pt idx="1861">
                  <c:v>6.9576652832673905E-2</c:v>
                </c:pt>
                <c:pt idx="1862">
                  <c:v>6.9418976057527795E-2</c:v>
                </c:pt>
                <c:pt idx="1863">
                  <c:v>6.9124793142286894E-2</c:v>
                </c:pt>
                <c:pt idx="1864">
                  <c:v>6.87887064543449E-2</c:v>
                </c:pt>
                <c:pt idx="1865">
                  <c:v>6.8571107031720605E-2</c:v>
                </c:pt>
                <c:pt idx="1866">
                  <c:v>6.8361074072826197E-2</c:v>
                </c:pt>
                <c:pt idx="1867">
                  <c:v>6.7949956852114801E-2</c:v>
                </c:pt>
                <c:pt idx="1868">
                  <c:v>6.7696569383971894E-2</c:v>
                </c:pt>
                <c:pt idx="1869">
                  <c:v>6.7518635540855604E-2</c:v>
                </c:pt>
                <c:pt idx="1870">
                  <c:v>6.7100935701832606E-2</c:v>
                </c:pt>
                <c:pt idx="1871">
                  <c:v>6.6942368927238996E-2</c:v>
                </c:pt>
                <c:pt idx="1872">
                  <c:v>6.6692212398198697E-2</c:v>
                </c:pt>
                <c:pt idx="1873">
                  <c:v>6.6359512620019198E-2</c:v>
                </c:pt>
                <c:pt idx="1874">
                  <c:v>6.6157044316814406E-2</c:v>
                </c:pt>
                <c:pt idx="1875">
                  <c:v>6.6022903518897599E-2</c:v>
                </c:pt>
                <c:pt idx="1876">
                  <c:v>6.5685892469008397E-2</c:v>
                </c:pt>
                <c:pt idx="1877">
                  <c:v>6.5383151854836702E-2</c:v>
                </c:pt>
                <c:pt idx="1878">
                  <c:v>6.5122007314736899E-2</c:v>
                </c:pt>
                <c:pt idx="1879">
                  <c:v>6.4897278944651096E-2</c:v>
                </c:pt>
                <c:pt idx="1880">
                  <c:v>6.4569967402213893E-2</c:v>
                </c:pt>
                <c:pt idx="1881">
                  <c:v>6.4192311700295407E-2</c:v>
                </c:pt>
                <c:pt idx="1882">
                  <c:v>6.4006792415899294E-2</c:v>
                </c:pt>
                <c:pt idx="1883">
                  <c:v>6.3688784363438194E-2</c:v>
                </c:pt>
                <c:pt idx="1884">
                  <c:v>6.35217278160983E-2</c:v>
                </c:pt>
                <c:pt idx="1885">
                  <c:v>6.3322923332121903E-2</c:v>
                </c:pt>
                <c:pt idx="1886">
                  <c:v>6.2997719316087802E-2</c:v>
                </c:pt>
                <c:pt idx="1887">
                  <c:v>6.2826230069967307E-2</c:v>
                </c:pt>
                <c:pt idx="1888">
                  <c:v>6.2671765210796704E-2</c:v>
                </c:pt>
                <c:pt idx="1889">
                  <c:v>6.2327594720516903E-2</c:v>
                </c:pt>
                <c:pt idx="1890">
                  <c:v>6.20992283543777E-2</c:v>
                </c:pt>
                <c:pt idx="1891">
                  <c:v>6.18676648095801E-2</c:v>
                </c:pt>
                <c:pt idx="1892">
                  <c:v>6.1615384994419702E-2</c:v>
                </c:pt>
                <c:pt idx="1893">
                  <c:v>6.1349695324207802E-2</c:v>
                </c:pt>
                <c:pt idx="1894">
                  <c:v>6.1086430024631599E-2</c:v>
                </c:pt>
                <c:pt idx="1895">
                  <c:v>6.0902037510327703E-2</c:v>
                </c:pt>
                <c:pt idx="1896">
                  <c:v>6.0544958812425997E-2</c:v>
                </c:pt>
                <c:pt idx="1897">
                  <c:v>6.03424480391875E-2</c:v>
                </c:pt>
                <c:pt idx="1898">
                  <c:v>6.01392581420781E-2</c:v>
                </c:pt>
                <c:pt idx="1899">
                  <c:v>5.9819278988504102E-2</c:v>
                </c:pt>
                <c:pt idx="1900">
                  <c:v>5.9709936811554301E-2</c:v>
                </c:pt>
                <c:pt idx="1901">
                  <c:v>5.9542482917162597E-2</c:v>
                </c:pt>
                <c:pt idx="1902">
                  <c:v>5.9185929320476997E-2</c:v>
                </c:pt>
                <c:pt idx="1903">
                  <c:v>5.9011714532972E-2</c:v>
                </c:pt>
                <c:pt idx="1904">
                  <c:v>5.8807717123571197E-2</c:v>
                </c:pt>
                <c:pt idx="1905">
                  <c:v>5.8478961552113802E-2</c:v>
                </c:pt>
                <c:pt idx="1906">
                  <c:v>5.8228271763288902E-2</c:v>
                </c:pt>
                <c:pt idx="1907">
                  <c:v>5.7970455045708302E-2</c:v>
                </c:pt>
                <c:pt idx="1908">
                  <c:v>5.7668395995817898E-2</c:v>
                </c:pt>
                <c:pt idx="1909">
                  <c:v>5.74903390973944E-2</c:v>
                </c:pt>
                <c:pt idx="1910">
                  <c:v>5.7281467408217497E-2</c:v>
                </c:pt>
                <c:pt idx="1911">
                  <c:v>5.7049373846017999E-2</c:v>
                </c:pt>
                <c:pt idx="1912">
                  <c:v>5.6775169067636598E-2</c:v>
                </c:pt>
                <c:pt idx="1913">
                  <c:v>5.6707085550038401E-2</c:v>
                </c:pt>
                <c:pt idx="1914">
                  <c:v>5.6504078017756303E-2</c:v>
                </c:pt>
                <c:pt idx="1915">
                  <c:v>5.6135727946335999E-2</c:v>
                </c:pt>
                <c:pt idx="1916">
                  <c:v>5.5944813320551103E-2</c:v>
                </c:pt>
                <c:pt idx="1917">
                  <c:v>5.57212170851593E-2</c:v>
                </c:pt>
                <c:pt idx="1918">
                  <c:v>5.5365738855605598E-2</c:v>
                </c:pt>
                <c:pt idx="1919">
                  <c:v>5.5215304933005298E-2</c:v>
                </c:pt>
                <c:pt idx="1920">
                  <c:v>5.4920077384277101E-2</c:v>
                </c:pt>
                <c:pt idx="1921">
                  <c:v>5.4683803347870701E-2</c:v>
                </c:pt>
                <c:pt idx="1922">
                  <c:v>5.4512769294281803E-2</c:v>
                </c:pt>
                <c:pt idx="1923">
                  <c:v>5.43383342576109E-2</c:v>
                </c:pt>
                <c:pt idx="1924">
                  <c:v>5.41160846140828E-2</c:v>
                </c:pt>
                <c:pt idx="1925">
                  <c:v>5.3913434372386999E-2</c:v>
                </c:pt>
                <c:pt idx="1926">
                  <c:v>5.3798852988553199E-2</c:v>
                </c:pt>
                <c:pt idx="1927">
                  <c:v>5.3549872211146002E-2</c:v>
                </c:pt>
                <c:pt idx="1928">
                  <c:v>5.3258927392393997E-2</c:v>
                </c:pt>
                <c:pt idx="1929">
                  <c:v>5.3028069876341503E-2</c:v>
                </c:pt>
                <c:pt idx="1930">
                  <c:v>5.2860141576578201E-2</c:v>
                </c:pt>
                <c:pt idx="1931">
                  <c:v>5.2532772973386502E-2</c:v>
                </c:pt>
                <c:pt idx="1932">
                  <c:v>5.2284420735237001E-2</c:v>
                </c:pt>
                <c:pt idx="1933">
                  <c:v>5.2057528014605302E-2</c:v>
                </c:pt>
                <c:pt idx="1934">
                  <c:v>5.1804436322110403E-2</c:v>
                </c:pt>
                <c:pt idx="1935">
                  <c:v>5.1647895860864997E-2</c:v>
                </c:pt>
                <c:pt idx="1936">
                  <c:v>5.1506501268940297E-2</c:v>
                </c:pt>
                <c:pt idx="1937">
                  <c:v>5.1223124868960898E-2</c:v>
                </c:pt>
                <c:pt idx="1938">
                  <c:v>5.1077226090624199E-2</c:v>
                </c:pt>
                <c:pt idx="1939">
                  <c:v>5.0959522465106398E-2</c:v>
                </c:pt>
                <c:pt idx="1940">
                  <c:v>5.0655312206664999E-2</c:v>
                </c:pt>
                <c:pt idx="1941">
                  <c:v>5.0437914811212597E-2</c:v>
                </c:pt>
                <c:pt idx="1942">
                  <c:v>5.0229042219236998E-2</c:v>
                </c:pt>
                <c:pt idx="1943">
                  <c:v>4.9871165514503997E-2</c:v>
                </c:pt>
                <c:pt idx="1944">
                  <c:v>4.9658635338009599E-2</c:v>
                </c:pt>
                <c:pt idx="1945">
                  <c:v>4.9433838058676703E-2</c:v>
                </c:pt>
                <c:pt idx="1946">
                  <c:v>4.9201718022770902E-2</c:v>
                </c:pt>
                <c:pt idx="1947">
                  <c:v>4.8988280102127503E-2</c:v>
                </c:pt>
                <c:pt idx="1948">
                  <c:v>4.8782411527268102E-2</c:v>
                </c:pt>
                <c:pt idx="1949">
                  <c:v>4.8592647878211603E-2</c:v>
                </c:pt>
                <c:pt idx="1950">
                  <c:v>4.8326990562836E-2</c:v>
                </c:pt>
                <c:pt idx="1951">
                  <c:v>4.8278326561019103E-2</c:v>
                </c:pt>
                <c:pt idx="1952">
                  <c:v>4.8107311456689103E-2</c:v>
                </c:pt>
                <c:pt idx="1953">
                  <c:v>4.7808113626597197E-2</c:v>
                </c:pt>
                <c:pt idx="1954">
                  <c:v>4.7629840275341798E-2</c:v>
                </c:pt>
                <c:pt idx="1955">
                  <c:v>4.7428729034166797E-2</c:v>
                </c:pt>
                <c:pt idx="1956">
                  <c:v>4.7086700077030599E-2</c:v>
                </c:pt>
                <c:pt idx="1957">
                  <c:v>4.6899651194474097E-2</c:v>
                </c:pt>
                <c:pt idx="1958">
                  <c:v>4.6678475388843101E-2</c:v>
                </c:pt>
                <c:pt idx="1959">
                  <c:v>4.6435290964803103E-2</c:v>
                </c:pt>
                <c:pt idx="1960">
                  <c:v>4.6309307083935901E-2</c:v>
                </c:pt>
                <c:pt idx="1961">
                  <c:v>4.6109336436967401E-2</c:v>
                </c:pt>
                <c:pt idx="1962">
                  <c:v>4.5885048769317101E-2</c:v>
                </c:pt>
                <c:pt idx="1963">
                  <c:v>4.5740226140331602E-2</c:v>
                </c:pt>
                <c:pt idx="1964">
                  <c:v>4.5641419986538902E-2</c:v>
                </c:pt>
                <c:pt idx="1965">
                  <c:v>4.5385276377028598E-2</c:v>
                </c:pt>
                <c:pt idx="1966">
                  <c:v>4.5185012225475503E-2</c:v>
                </c:pt>
                <c:pt idx="1967">
                  <c:v>4.5021318175174498E-2</c:v>
                </c:pt>
                <c:pt idx="1968">
                  <c:v>4.4736056049630303E-2</c:v>
                </c:pt>
                <c:pt idx="1969">
                  <c:v>4.44850510598538E-2</c:v>
                </c:pt>
                <c:pt idx="1970">
                  <c:v>4.4350508298656E-2</c:v>
                </c:pt>
                <c:pt idx="1971">
                  <c:v>4.4172352796454803E-2</c:v>
                </c:pt>
                <c:pt idx="1972">
                  <c:v>4.3863503590275597E-2</c:v>
                </c:pt>
                <c:pt idx="1973">
                  <c:v>4.3794954820811999E-2</c:v>
                </c:pt>
                <c:pt idx="1974">
                  <c:v>4.3595849838176701E-2</c:v>
                </c:pt>
                <c:pt idx="1975">
                  <c:v>4.3351552526776797E-2</c:v>
                </c:pt>
                <c:pt idx="1976">
                  <c:v>4.3187785669471297E-2</c:v>
                </c:pt>
                <c:pt idx="1977">
                  <c:v>4.3104213761614198E-2</c:v>
                </c:pt>
                <c:pt idx="1978">
                  <c:v>4.2850063285893802E-2</c:v>
                </c:pt>
                <c:pt idx="1979">
                  <c:v>4.26224574696756E-2</c:v>
                </c:pt>
                <c:pt idx="1980">
                  <c:v>4.2436681360144099E-2</c:v>
                </c:pt>
                <c:pt idx="1981">
                  <c:v>4.2218710692530297E-2</c:v>
                </c:pt>
                <c:pt idx="1982">
                  <c:v>4.2026475767751897E-2</c:v>
                </c:pt>
                <c:pt idx="1983">
                  <c:v>4.1693218099815597E-2</c:v>
                </c:pt>
                <c:pt idx="1984">
                  <c:v>4.15305272305245E-2</c:v>
                </c:pt>
                <c:pt idx="1985">
                  <c:v>4.1292454003942498E-2</c:v>
                </c:pt>
                <c:pt idx="1986">
                  <c:v>4.1241738035481403E-2</c:v>
                </c:pt>
                <c:pt idx="1987">
                  <c:v>4.1100659097234198E-2</c:v>
                </c:pt>
                <c:pt idx="1988">
                  <c:v>4.0763102113958997E-2</c:v>
                </c:pt>
                <c:pt idx="1989">
                  <c:v>4.0720291039044003E-2</c:v>
                </c:pt>
                <c:pt idx="1990">
                  <c:v>4.0615516921712197E-2</c:v>
                </c:pt>
                <c:pt idx="1991">
                  <c:v>4.0336423043766001E-2</c:v>
                </c:pt>
                <c:pt idx="1992">
                  <c:v>4.0159604651371597E-2</c:v>
                </c:pt>
                <c:pt idx="1993">
                  <c:v>3.9977754552469297E-2</c:v>
                </c:pt>
                <c:pt idx="1994">
                  <c:v>3.9714247337542599E-2</c:v>
                </c:pt>
                <c:pt idx="1995">
                  <c:v>3.9520031487983102E-2</c:v>
                </c:pt>
                <c:pt idx="1996">
                  <c:v>3.9366919586124399E-2</c:v>
                </c:pt>
                <c:pt idx="1997">
                  <c:v>3.9187411820791801E-2</c:v>
                </c:pt>
                <c:pt idx="1998">
                  <c:v>3.8978293456171501E-2</c:v>
                </c:pt>
                <c:pt idx="1999">
                  <c:v>3.8847981986624203E-2</c:v>
                </c:pt>
                <c:pt idx="2000">
                  <c:v>3.8690469969339801E-2</c:v>
                </c:pt>
                <c:pt idx="2001">
                  <c:v>3.8401276286939498E-2</c:v>
                </c:pt>
                <c:pt idx="2002">
                  <c:v>3.8340821854627199E-2</c:v>
                </c:pt>
                <c:pt idx="2003">
                  <c:v>3.82416700702852E-2</c:v>
                </c:pt>
                <c:pt idx="2004">
                  <c:v>3.79747665375125E-2</c:v>
                </c:pt>
                <c:pt idx="2005">
                  <c:v>3.7775489329187797E-2</c:v>
                </c:pt>
                <c:pt idx="2006">
                  <c:v>3.7596360081806703E-2</c:v>
                </c:pt>
                <c:pt idx="2007">
                  <c:v>3.7282311198025699E-2</c:v>
                </c:pt>
                <c:pt idx="2008">
                  <c:v>3.7202331289234898E-2</c:v>
                </c:pt>
                <c:pt idx="2009">
                  <c:v>3.7236720013121699E-2</c:v>
                </c:pt>
                <c:pt idx="2010">
                  <c:v>3.6909926035958801E-2</c:v>
                </c:pt>
                <c:pt idx="2011">
                  <c:v>3.6730597502628297E-2</c:v>
                </c:pt>
                <c:pt idx="2012">
                  <c:v>3.6546178737275802E-2</c:v>
                </c:pt>
                <c:pt idx="2013">
                  <c:v>3.6342988855688298E-2</c:v>
                </c:pt>
                <c:pt idx="2014">
                  <c:v>3.6087051400466398E-2</c:v>
                </c:pt>
                <c:pt idx="2015">
                  <c:v>3.6038544956008299E-2</c:v>
                </c:pt>
                <c:pt idx="2016">
                  <c:v>3.5922546159579502E-2</c:v>
                </c:pt>
                <c:pt idx="2017">
                  <c:v>3.5616603779123603E-2</c:v>
                </c:pt>
                <c:pt idx="2018">
                  <c:v>3.5492789595284499E-2</c:v>
                </c:pt>
                <c:pt idx="2019">
                  <c:v>3.5335465787082E-2</c:v>
                </c:pt>
                <c:pt idx="2020">
                  <c:v>3.5052598764499003E-2</c:v>
                </c:pt>
                <c:pt idx="2021">
                  <c:v>3.49336445763722E-2</c:v>
                </c:pt>
                <c:pt idx="2022">
                  <c:v>3.4791018701744697E-2</c:v>
                </c:pt>
                <c:pt idx="2023">
                  <c:v>3.4551193122752101E-2</c:v>
                </c:pt>
                <c:pt idx="2024">
                  <c:v>3.4438670522326499E-2</c:v>
                </c:pt>
                <c:pt idx="2025">
                  <c:v>3.4266993080058802E-2</c:v>
                </c:pt>
                <c:pt idx="2026">
                  <c:v>3.4076258635010299E-2</c:v>
                </c:pt>
                <c:pt idx="2027">
                  <c:v>3.3908624771154597E-2</c:v>
                </c:pt>
                <c:pt idx="2028">
                  <c:v>3.3884748234413502E-2</c:v>
                </c:pt>
                <c:pt idx="2029">
                  <c:v>3.3669099780834398E-2</c:v>
                </c:pt>
                <c:pt idx="2030">
                  <c:v>3.3436128123463797E-2</c:v>
                </c:pt>
                <c:pt idx="2031">
                  <c:v>3.3316685691843401E-2</c:v>
                </c:pt>
                <c:pt idx="2032">
                  <c:v>3.31647141483025E-2</c:v>
                </c:pt>
                <c:pt idx="2033">
                  <c:v>3.2882776792609501E-2</c:v>
                </c:pt>
                <c:pt idx="2034">
                  <c:v>3.2646313059592098E-2</c:v>
                </c:pt>
                <c:pt idx="2035">
                  <c:v>3.2517210912407599E-2</c:v>
                </c:pt>
                <c:pt idx="2036">
                  <c:v>3.2286182865155499E-2</c:v>
                </c:pt>
                <c:pt idx="2037">
                  <c:v>3.2216477307008003E-2</c:v>
                </c:pt>
                <c:pt idx="2038">
                  <c:v>3.2113835487204201E-2</c:v>
                </c:pt>
                <c:pt idx="2039">
                  <c:v>3.1874619622680199E-2</c:v>
                </c:pt>
                <c:pt idx="2040">
                  <c:v>3.1772070273775002E-2</c:v>
                </c:pt>
                <c:pt idx="2041">
                  <c:v>3.17247699570187E-2</c:v>
                </c:pt>
                <c:pt idx="2042">
                  <c:v>3.1476728825105597E-2</c:v>
                </c:pt>
                <c:pt idx="2043">
                  <c:v>3.1328841987824797E-2</c:v>
                </c:pt>
                <c:pt idx="2044">
                  <c:v>3.1160802696831601E-2</c:v>
                </c:pt>
                <c:pt idx="2045">
                  <c:v>3.1004505637274301E-2</c:v>
                </c:pt>
                <c:pt idx="2046">
                  <c:v>3.0803597954757199E-2</c:v>
                </c:pt>
                <c:pt idx="2047">
                  <c:v>3.0667021085887501E-2</c:v>
                </c:pt>
                <c:pt idx="2048">
                  <c:v>3.0567704492973E-2</c:v>
                </c:pt>
                <c:pt idx="2049">
                  <c:v>3.0324978611638902E-2</c:v>
                </c:pt>
                <c:pt idx="2050">
                  <c:v>3.02473629884716E-2</c:v>
                </c:pt>
                <c:pt idx="2051">
                  <c:v>3.0132644551081798E-2</c:v>
                </c:pt>
                <c:pt idx="2052">
                  <c:v>2.9857930403927199E-2</c:v>
                </c:pt>
                <c:pt idx="2053">
                  <c:v>2.9818766603798199E-2</c:v>
                </c:pt>
                <c:pt idx="2054">
                  <c:v>2.9738693579996998E-2</c:v>
                </c:pt>
                <c:pt idx="2055">
                  <c:v>2.9465488390997E-2</c:v>
                </c:pt>
                <c:pt idx="2056">
                  <c:v>2.93678862680853E-2</c:v>
                </c:pt>
                <c:pt idx="2057">
                  <c:v>2.9199934749932901E-2</c:v>
                </c:pt>
                <c:pt idx="2058">
                  <c:v>2.9006640461307898E-2</c:v>
                </c:pt>
                <c:pt idx="2059">
                  <c:v>2.8889363864436801E-2</c:v>
                </c:pt>
                <c:pt idx="2060">
                  <c:v>2.8612834137726102E-2</c:v>
                </c:pt>
                <c:pt idx="2061">
                  <c:v>2.8533573016627699E-2</c:v>
                </c:pt>
                <c:pt idx="2062">
                  <c:v>2.8357910902101401E-2</c:v>
                </c:pt>
                <c:pt idx="2063">
                  <c:v>2.8238884104346901E-2</c:v>
                </c:pt>
                <c:pt idx="2064">
                  <c:v>2.81434678343228E-2</c:v>
                </c:pt>
                <c:pt idx="2065">
                  <c:v>2.79110891063249E-2</c:v>
                </c:pt>
                <c:pt idx="2066">
                  <c:v>2.7875699706513699E-2</c:v>
                </c:pt>
                <c:pt idx="2067">
                  <c:v>2.7815371122280198E-2</c:v>
                </c:pt>
                <c:pt idx="2068">
                  <c:v>2.7573810756655E-2</c:v>
                </c:pt>
                <c:pt idx="2069">
                  <c:v>2.7466062933346101E-2</c:v>
                </c:pt>
                <c:pt idx="2070">
                  <c:v>2.7350746897152702E-2</c:v>
                </c:pt>
                <c:pt idx="2071">
                  <c:v>2.70994205536597E-2</c:v>
                </c:pt>
                <c:pt idx="2072">
                  <c:v>2.6996405234698199E-2</c:v>
                </c:pt>
                <c:pt idx="2073">
                  <c:v>2.6841128158762401E-2</c:v>
                </c:pt>
                <c:pt idx="2074">
                  <c:v>2.6650906975932798E-2</c:v>
                </c:pt>
                <c:pt idx="2075">
                  <c:v>2.65039107201758E-2</c:v>
                </c:pt>
                <c:pt idx="2076">
                  <c:v>2.6386855816882299E-2</c:v>
                </c:pt>
                <c:pt idx="2077">
                  <c:v>2.6255837184618401E-2</c:v>
                </c:pt>
                <c:pt idx="2078">
                  <c:v>2.60758188949828E-2</c:v>
                </c:pt>
                <c:pt idx="2079">
                  <c:v>2.6051840673831501E-2</c:v>
                </c:pt>
                <c:pt idx="2080">
                  <c:v>2.5928510991097602E-2</c:v>
                </c:pt>
                <c:pt idx="2081">
                  <c:v>2.5651244813127801E-2</c:v>
                </c:pt>
                <c:pt idx="2082">
                  <c:v>2.5614402601840301E-2</c:v>
                </c:pt>
                <c:pt idx="2083">
                  <c:v>2.5446533255658502E-2</c:v>
                </c:pt>
                <c:pt idx="2084">
                  <c:v>2.5141382788273402E-2</c:v>
                </c:pt>
                <c:pt idx="2085">
                  <c:v>2.5050262648922701E-2</c:v>
                </c:pt>
                <c:pt idx="2086">
                  <c:v>2.4840784366932399E-2</c:v>
                </c:pt>
                <c:pt idx="2087">
                  <c:v>2.4760370496315499E-2</c:v>
                </c:pt>
                <c:pt idx="2088">
                  <c:v>2.4723128553617899E-2</c:v>
                </c:pt>
                <c:pt idx="2089">
                  <c:v>2.4605321496651501E-2</c:v>
                </c:pt>
                <c:pt idx="2090">
                  <c:v>2.44243337225203E-2</c:v>
                </c:pt>
                <c:pt idx="2091">
                  <c:v>2.4303847816082899E-2</c:v>
                </c:pt>
                <c:pt idx="2092">
                  <c:v>2.4290061650659799E-2</c:v>
                </c:pt>
                <c:pt idx="2093">
                  <c:v>2.41011445501094E-2</c:v>
                </c:pt>
                <c:pt idx="2094">
                  <c:v>2.3899319456648499E-2</c:v>
                </c:pt>
                <c:pt idx="2095">
                  <c:v>2.3759561071293001E-2</c:v>
                </c:pt>
                <c:pt idx="2096">
                  <c:v>2.36840194298161E-2</c:v>
                </c:pt>
                <c:pt idx="2097">
                  <c:v>2.3434059881967399E-2</c:v>
                </c:pt>
                <c:pt idx="2098">
                  <c:v>2.3361881562709502E-2</c:v>
                </c:pt>
                <c:pt idx="2099">
                  <c:v>2.32960836686315E-2</c:v>
                </c:pt>
                <c:pt idx="2100">
                  <c:v>2.3029844591359601E-2</c:v>
                </c:pt>
                <c:pt idx="2101">
                  <c:v>2.29525684844702E-2</c:v>
                </c:pt>
                <c:pt idx="2102">
                  <c:v>2.2928896347164301E-2</c:v>
                </c:pt>
                <c:pt idx="2103">
                  <c:v>2.2635802809856002E-2</c:v>
                </c:pt>
                <c:pt idx="2104">
                  <c:v>2.2645470326231699E-2</c:v>
                </c:pt>
                <c:pt idx="2105">
                  <c:v>2.2575864460560702E-2</c:v>
                </c:pt>
                <c:pt idx="2106">
                  <c:v>2.2322976452953801E-2</c:v>
                </c:pt>
                <c:pt idx="2107">
                  <c:v>2.2148436191922999E-2</c:v>
                </c:pt>
                <c:pt idx="2108">
                  <c:v>2.2032499121666299E-2</c:v>
                </c:pt>
                <c:pt idx="2109">
                  <c:v>2.1904061322048501E-2</c:v>
                </c:pt>
                <c:pt idx="2110">
                  <c:v>2.1695357424E-2</c:v>
                </c:pt>
                <c:pt idx="2111">
                  <c:v>2.1566647993124698E-2</c:v>
                </c:pt>
                <c:pt idx="2112">
                  <c:v>2.1503003534033002E-2</c:v>
                </c:pt>
                <c:pt idx="2113">
                  <c:v>2.1294887561385499E-2</c:v>
                </c:pt>
                <c:pt idx="2114">
                  <c:v>2.12324025600941E-2</c:v>
                </c:pt>
                <c:pt idx="2115">
                  <c:v>2.1138053984571002E-2</c:v>
                </c:pt>
                <c:pt idx="2116">
                  <c:v>2.0913624838511901E-2</c:v>
                </c:pt>
                <c:pt idx="2117">
                  <c:v>2.0892793728745699E-2</c:v>
                </c:pt>
                <c:pt idx="2118">
                  <c:v>2.0843222598996101E-2</c:v>
                </c:pt>
                <c:pt idx="2119">
                  <c:v>2.0602437249315798E-2</c:v>
                </c:pt>
                <c:pt idx="2120">
                  <c:v>2.0488949126080999E-2</c:v>
                </c:pt>
                <c:pt idx="2121">
                  <c:v>2.03571061633907E-2</c:v>
                </c:pt>
                <c:pt idx="2122">
                  <c:v>2.0155452176738801E-2</c:v>
                </c:pt>
                <c:pt idx="2123">
                  <c:v>2.0052997184124E-2</c:v>
                </c:pt>
                <c:pt idx="2124">
                  <c:v>1.9922705408168501E-2</c:v>
                </c:pt>
                <c:pt idx="2125">
                  <c:v>1.9826559487868201E-2</c:v>
                </c:pt>
                <c:pt idx="2126">
                  <c:v>1.96844828185729E-2</c:v>
                </c:pt>
                <c:pt idx="2127">
                  <c:v>1.9588803691350201E-2</c:v>
                </c:pt>
                <c:pt idx="2128">
                  <c:v>1.95037727296649E-2</c:v>
                </c:pt>
                <c:pt idx="2129">
                  <c:v>1.9273233921180698E-2</c:v>
                </c:pt>
                <c:pt idx="2130">
                  <c:v>1.9247937537902101E-2</c:v>
                </c:pt>
                <c:pt idx="2131">
                  <c:v>1.9193774130178101E-2</c:v>
                </c:pt>
                <c:pt idx="2132">
                  <c:v>1.89044887342283E-2</c:v>
                </c:pt>
                <c:pt idx="2133">
                  <c:v>1.8866280643528101E-2</c:v>
                </c:pt>
                <c:pt idx="2134">
                  <c:v>1.8739592827235599E-2</c:v>
                </c:pt>
                <c:pt idx="2135">
                  <c:v>1.8536974277122999E-2</c:v>
                </c:pt>
                <c:pt idx="2136">
                  <c:v>1.8418510140488901E-2</c:v>
                </c:pt>
                <c:pt idx="2137">
                  <c:v>1.8161132645638799E-2</c:v>
                </c:pt>
                <c:pt idx="2138">
                  <c:v>1.80927105196679E-2</c:v>
                </c:pt>
                <c:pt idx="2139">
                  <c:v>1.79890545270475E-2</c:v>
                </c:pt>
                <c:pt idx="2140">
                  <c:v>1.79059988047271E-2</c:v>
                </c:pt>
                <c:pt idx="2141">
                  <c:v>1.7790225627659601E-2</c:v>
                </c:pt>
                <c:pt idx="2142">
                  <c:v>1.7642601052540698E-2</c:v>
                </c:pt>
                <c:pt idx="2143">
                  <c:v>1.7690949536497701E-2</c:v>
                </c:pt>
                <c:pt idx="2144">
                  <c:v>1.7626712081470899E-2</c:v>
                </c:pt>
                <c:pt idx="2145">
                  <c:v>1.7293639457353301E-2</c:v>
                </c:pt>
                <c:pt idx="2146">
                  <c:v>1.7226019257645098E-2</c:v>
                </c:pt>
                <c:pt idx="2147">
                  <c:v>1.71412006920026E-2</c:v>
                </c:pt>
                <c:pt idx="2148">
                  <c:v>1.6887728273609799E-2</c:v>
                </c:pt>
                <c:pt idx="2149">
                  <c:v>1.6834292062816801E-2</c:v>
                </c:pt>
                <c:pt idx="2150">
                  <c:v>1.6747121252895601E-2</c:v>
                </c:pt>
                <c:pt idx="2151">
                  <c:v>1.6562290058505701E-2</c:v>
                </c:pt>
                <c:pt idx="2152">
                  <c:v>1.6463578301395599E-2</c:v>
                </c:pt>
                <c:pt idx="2153">
                  <c:v>1.6328210487565099E-2</c:v>
                </c:pt>
                <c:pt idx="2154">
                  <c:v>1.6184138354017601E-2</c:v>
                </c:pt>
                <c:pt idx="2155">
                  <c:v>1.6075179532722101E-2</c:v>
                </c:pt>
                <c:pt idx="2156">
                  <c:v>1.6039578473151999E-2</c:v>
                </c:pt>
                <c:pt idx="2157">
                  <c:v>1.5915746158139801E-2</c:v>
                </c:pt>
                <c:pt idx="2158">
                  <c:v>1.5728710562042499E-2</c:v>
                </c:pt>
                <c:pt idx="2159">
                  <c:v>1.56289300626936E-2</c:v>
                </c:pt>
                <c:pt idx="2160">
                  <c:v>1.5540819714294199E-2</c:v>
                </c:pt>
                <c:pt idx="2161">
                  <c:v>1.5328534833517701E-2</c:v>
                </c:pt>
                <c:pt idx="2162">
                  <c:v>1.51590784921104E-2</c:v>
                </c:pt>
                <c:pt idx="2163">
                  <c:v>1.5080715749516201E-2</c:v>
                </c:pt>
                <c:pt idx="2164">
                  <c:v>1.48667258370012E-2</c:v>
                </c:pt>
                <c:pt idx="2165">
                  <c:v>1.4838061334254899E-2</c:v>
                </c:pt>
                <c:pt idx="2166">
                  <c:v>1.4727282729714099E-2</c:v>
                </c:pt>
                <c:pt idx="2167">
                  <c:v>1.45592386458826E-2</c:v>
                </c:pt>
                <c:pt idx="2168">
                  <c:v>1.4490147539483401E-2</c:v>
                </c:pt>
                <c:pt idx="2169">
                  <c:v>1.4495389837840499E-2</c:v>
                </c:pt>
                <c:pt idx="2170">
                  <c:v>1.42799079681193E-2</c:v>
                </c:pt>
                <c:pt idx="2171">
                  <c:v>1.4142877749960699E-2</c:v>
                </c:pt>
                <c:pt idx="2172">
                  <c:v>1.4008964079915E-2</c:v>
                </c:pt>
                <c:pt idx="2173">
                  <c:v>1.39088087986844E-2</c:v>
                </c:pt>
                <c:pt idx="2174">
                  <c:v>1.37434527730672E-2</c:v>
                </c:pt>
                <c:pt idx="2175">
                  <c:v>1.3639741199936099E-2</c:v>
                </c:pt>
                <c:pt idx="2176">
                  <c:v>1.35517014566531E-2</c:v>
                </c:pt>
                <c:pt idx="2177">
                  <c:v>1.3405537472873E-2</c:v>
                </c:pt>
                <c:pt idx="2178">
                  <c:v>1.32984246420501E-2</c:v>
                </c:pt>
                <c:pt idx="2179">
                  <c:v>1.3219292525684901E-2</c:v>
                </c:pt>
                <c:pt idx="2180">
                  <c:v>1.29646080270133E-2</c:v>
                </c:pt>
                <c:pt idx="2181">
                  <c:v>1.29518759484333E-2</c:v>
                </c:pt>
                <c:pt idx="2182">
                  <c:v>1.2904641901884501E-2</c:v>
                </c:pt>
                <c:pt idx="2183">
                  <c:v>1.26707159258701E-2</c:v>
                </c:pt>
                <c:pt idx="2184">
                  <c:v>1.25730340261253E-2</c:v>
                </c:pt>
                <c:pt idx="2185">
                  <c:v>1.2423624821369401E-2</c:v>
                </c:pt>
                <c:pt idx="2186">
                  <c:v>1.22834805353037E-2</c:v>
                </c:pt>
                <c:pt idx="2187">
                  <c:v>1.21524860851759E-2</c:v>
                </c:pt>
                <c:pt idx="2188">
                  <c:v>1.18535634214317E-2</c:v>
                </c:pt>
                <c:pt idx="2189">
                  <c:v>1.1820208578784399E-2</c:v>
                </c:pt>
                <c:pt idx="2190">
                  <c:v>1.16845522511371E-2</c:v>
                </c:pt>
                <c:pt idx="2191">
                  <c:v>1.1600107187405201E-2</c:v>
                </c:pt>
                <c:pt idx="2192">
                  <c:v>1.15553146493362E-2</c:v>
                </c:pt>
                <c:pt idx="2193">
                  <c:v>1.13362600149465E-2</c:v>
                </c:pt>
                <c:pt idx="2194">
                  <c:v>1.1354635437277801E-2</c:v>
                </c:pt>
                <c:pt idx="2195">
                  <c:v>1.12904040757045E-2</c:v>
                </c:pt>
                <c:pt idx="2196">
                  <c:v>1.1037429776918999E-2</c:v>
                </c:pt>
                <c:pt idx="2197">
                  <c:v>1.09769775461043E-2</c:v>
                </c:pt>
                <c:pt idx="2198">
                  <c:v>1.0893956365719101E-2</c:v>
                </c:pt>
                <c:pt idx="2199">
                  <c:v>1.06825559708307E-2</c:v>
                </c:pt>
                <c:pt idx="2200">
                  <c:v>1.05964144060164E-2</c:v>
                </c:pt>
                <c:pt idx="2201">
                  <c:v>1.0474207070526801E-2</c:v>
                </c:pt>
                <c:pt idx="2202">
                  <c:v>1.03083599468744E-2</c:v>
                </c:pt>
                <c:pt idx="2203">
                  <c:v>1.01889821881842E-2</c:v>
                </c:pt>
                <c:pt idx="2204">
                  <c:v>1.0055816076971799E-2</c:v>
                </c:pt>
                <c:pt idx="2205">
                  <c:v>9.9642742028666995E-3</c:v>
                </c:pt>
                <c:pt idx="2206">
                  <c:v>9.8591101971397602E-3</c:v>
                </c:pt>
                <c:pt idx="2207">
                  <c:v>9.8422643905332601E-3</c:v>
                </c:pt>
                <c:pt idx="2208">
                  <c:v>9.7648341432903501E-3</c:v>
                </c:pt>
                <c:pt idx="2209">
                  <c:v>9.5082304194672694E-3</c:v>
                </c:pt>
                <c:pt idx="2210">
                  <c:v>9.4265657977235396E-3</c:v>
                </c:pt>
                <c:pt idx="2211">
                  <c:v>9.3394406075175407E-3</c:v>
                </c:pt>
                <c:pt idx="2212">
                  <c:v>9.1086334313904005E-3</c:v>
                </c:pt>
                <c:pt idx="2213">
                  <c:v>9.1524237370187392E-3</c:v>
                </c:pt>
                <c:pt idx="2214">
                  <c:v>9.1917310826290996E-3</c:v>
                </c:pt>
                <c:pt idx="2215">
                  <c:v>8.9401640241195506E-3</c:v>
                </c:pt>
                <c:pt idx="2216">
                  <c:v>8.8155230817695603E-3</c:v>
                </c:pt>
                <c:pt idx="2217">
                  <c:v>8.6539850798780203E-3</c:v>
                </c:pt>
                <c:pt idx="2218">
                  <c:v>8.4744376912971996E-3</c:v>
                </c:pt>
                <c:pt idx="2219">
                  <c:v>8.3650790469686695E-3</c:v>
                </c:pt>
                <c:pt idx="2220">
                  <c:v>8.3497538235624696E-3</c:v>
                </c:pt>
                <c:pt idx="2221">
                  <c:v>8.2083530465347897E-3</c:v>
                </c:pt>
                <c:pt idx="2222">
                  <c:v>8.00499611176308E-3</c:v>
                </c:pt>
                <c:pt idx="2223">
                  <c:v>7.9051088035123705E-3</c:v>
                </c:pt>
                <c:pt idx="2224">
                  <c:v>7.9065554961524308E-3</c:v>
                </c:pt>
                <c:pt idx="2225">
                  <c:v>7.6154840195026196E-3</c:v>
                </c:pt>
                <c:pt idx="2226">
                  <c:v>7.5504224374459096E-3</c:v>
                </c:pt>
                <c:pt idx="2227">
                  <c:v>7.48925814426641E-3</c:v>
                </c:pt>
                <c:pt idx="2228">
                  <c:v>7.2503459911482902E-3</c:v>
                </c:pt>
                <c:pt idx="2229">
                  <c:v>7.1889256230659102E-3</c:v>
                </c:pt>
                <c:pt idx="2230">
                  <c:v>7.0190689390680601E-3</c:v>
                </c:pt>
                <c:pt idx="2231">
                  <c:v>6.8599783580456904E-3</c:v>
                </c:pt>
                <c:pt idx="2232">
                  <c:v>6.7737319429094301E-3</c:v>
                </c:pt>
                <c:pt idx="2233">
                  <c:v>6.8024707132415801E-3</c:v>
                </c:pt>
                <c:pt idx="2234">
                  <c:v>6.68232753647171E-3</c:v>
                </c:pt>
                <c:pt idx="2235">
                  <c:v>6.49105553977458E-3</c:v>
                </c:pt>
                <c:pt idx="2236">
                  <c:v>6.3767779782345404E-3</c:v>
                </c:pt>
                <c:pt idx="2237">
                  <c:v>6.2855159722622102E-3</c:v>
                </c:pt>
                <c:pt idx="2238">
                  <c:v>6.1536293284950496E-3</c:v>
                </c:pt>
                <c:pt idx="2239">
                  <c:v>5.9790857016600498E-3</c:v>
                </c:pt>
                <c:pt idx="2240">
                  <c:v>5.8696922841826602E-3</c:v>
                </c:pt>
                <c:pt idx="2241">
                  <c:v>5.7058540906938498E-3</c:v>
                </c:pt>
                <c:pt idx="2242">
                  <c:v>5.7469253795850899E-3</c:v>
                </c:pt>
                <c:pt idx="2243">
                  <c:v>5.7208612146226797E-3</c:v>
                </c:pt>
                <c:pt idx="2244">
                  <c:v>5.3990817540711597E-3</c:v>
                </c:pt>
                <c:pt idx="2245">
                  <c:v>5.4326528592540399E-3</c:v>
                </c:pt>
                <c:pt idx="2246">
                  <c:v>5.42716949604693E-3</c:v>
                </c:pt>
                <c:pt idx="2247">
                  <c:v>5.1343517108575903E-3</c:v>
                </c:pt>
                <c:pt idx="2248">
                  <c:v>4.8982693314664396E-3</c:v>
                </c:pt>
                <c:pt idx="2249">
                  <c:v>4.8168516832110802E-3</c:v>
                </c:pt>
                <c:pt idx="2250">
                  <c:v>4.5619982669854297E-3</c:v>
                </c:pt>
                <c:pt idx="2251">
                  <c:v>4.50190749176762E-3</c:v>
                </c:pt>
                <c:pt idx="2252">
                  <c:v>4.4331944933488701E-3</c:v>
                </c:pt>
                <c:pt idx="2253">
                  <c:v>4.2214803259175496E-3</c:v>
                </c:pt>
                <c:pt idx="2254">
                  <c:v>4.2024512189069701E-3</c:v>
                </c:pt>
                <c:pt idx="2255">
                  <c:v>4.0698545705742497E-3</c:v>
                </c:pt>
                <c:pt idx="2256">
                  <c:v>3.9309515775164203E-3</c:v>
                </c:pt>
                <c:pt idx="2257">
                  <c:v>3.8586629439291901E-3</c:v>
                </c:pt>
                <c:pt idx="2258">
                  <c:v>3.8607354837478501E-3</c:v>
                </c:pt>
                <c:pt idx="2259">
                  <c:v>3.75743311694048E-3</c:v>
                </c:pt>
                <c:pt idx="2260">
                  <c:v>3.5813235137741001E-3</c:v>
                </c:pt>
                <c:pt idx="2261">
                  <c:v>3.4636378286113201E-3</c:v>
                </c:pt>
                <c:pt idx="2262">
                  <c:v>3.40756136898158E-3</c:v>
                </c:pt>
                <c:pt idx="2263">
                  <c:v>3.2376186258800499E-3</c:v>
                </c:pt>
                <c:pt idx="2264">
                  <c:v>3.1221391796457799E-3</c:v>
                </c:pt>
                <c:pt idx="2265">
                  <c:v>3.0033581847587901E-3</c:v>
                </c:pt>
                <c:pt idx="2266">
                  <c:v>2.82832760907087E-3</c:v>
                </c:pt>
                <c:pt idx="2267">
                  <c:v>2.81962995170572E-3</c:v>
                </c:pt>
                <c:pt idx="2268">
                  <c:v>2.7761446270031E-3</c:v>
                </c:pt>
                <c:pt idx="2269">
                  <c:v>2.5914013773823698E-3</c:v>
                </c:pt>
                <c:pt idx="2270">
                  <c:v>2.5577786946087001E-3</c:v>
                </c:pt>
                <c:pt idx="2271">
                  <c:v>2.5633312823763899E-3</c:v>
                </c:pt>
                <c:pt idx="2272">
                  <c:v>2.39412156628935E-3</c:v>
                </c:pt>
                <c:pt idx="2273">
                  <c:v>2.3063707934382399E-3</c:v>
                </c:pt>
                <c:pt idx="2274">
                  <c:v>2.2260807508481901E-3</c:v>
                </c:pt>
                <c:pt idx="2275">
                  <c:v>2.1089286995077199E-3</c:v>
                </c:pt>
                <c:pt idx="2276">
                  <c:v>1.9846498444504E-3</c:v>
                </c:pt>
                <c:pt idx="2277">
                  <c:v>1.89135190508009E-3</c:v>
                </c:pt>
                <c:pt idx="2278">
                  <c:v>1.85690045004271E-3</c:v>
                </c:pt>
                <c:pt idx="2279">
                  <c:v>1.6670015670738501E-3</c:v>
                </c:pt>
                <c:pt idx="2280">
                  <c:v>1.6476574717132601E-3</c:v>
                </c:pt>
                <c:pt idx="2281">
                  <c:v>1.5801084327567499E-3</c:v>
                </c:pt>
                <c:pt idx="2282">
                  <c:v>1.3725786006101701E-3</c:v>
                </c:pt>
                <c:pt idx="2283">
                  <c:v>1.40083864353543E-3</c:v>
                </c:pt>
                <c:pt idx="2284">
                  <c:v>1.40799930064801E-3</c:v>
                </c:pt>
                <c:pt idx="2285">
                  <c:v>1.1802378960257701E-3</c:v>
                </c:pt>
                <c:pt idx="2286">
                  <c:v>1.10959251455992E-3</c:v>
                </c:pt>
                <c:pt idx="2287">
                  <c:v>1.02357015539719E-3</c:v>
                </c:pt>
                <c:pt idx="2288">
                  <c:v>8.8624292517056698E-4</c:v>
                </c:pt>
                <c:pt idx="2289">
                  <c:v>8.1852378449790895E-4</c:v>
                </c:pt>
                <c:pt idx="2290">
                  <c:v>5.4921565714283801E-4</c:v>
                </c:pt>
                <c:pt idx="2291">
                  <c:v>5.20644534642795E-4</c:v>
                </c:pt>
                <c:pt idx="2292">
                  <c:v>4.2420900350840298E-4</c:v>
                </c:pt>
                <c:pt idx="2293">
                  <c:v>4.2841226833708598E-4</c:v>
                </c:pt>
                <c:pt idx="2294">
                  <c:v>3.9067470781985701E-4</c:v>
                </c:pt>
                <c:pt idx="2295">
                  <c:v>2.0742676371844E-4</c:v>
                </c:pt>
                <c:pt idx="2296">
                  <c:v>2.13856290391352E-4</c:v>
                </c:pt>
                <c:pt idx="2297">
                  <c:v>1.8985367395779799E-4</c:v>
                </c:pt>
                <c:pt idx="2298" formatCode="0.00E+00">
                  <c:v>4.16397060243241E-5</c:v>
                </c:pt>
                <c:pt idx="2299" formatCode="0.00E+00">
                  <c:v>-1.5761066329126301E-5</c:v>
                </c:pt>
                <c:pt idx="2300" formatCode="0.00E+00">
                  <c:v>-8.9924754429186306E-5</c:v>
                </c:pt>
                <c:pt idx="2301">
                  <c:v>-2.5816125196237601E-4</c:v>
                </c:pt>
                <c:pt idx="2302">
                  <c:v>-3.2355651805099502E-4</c:v>
                </c:pt>
                <c:pt idx="2303">
                  <c:v>-3.9039291159833901E-4</c:v>
                </c:pt>
                <c:pt idx="2304">
                  <c:v>-5.4082176447317598E-4</c:v>
                </c:pt>
                <c:pt idx="2305">
                  <c:v>-6.4266572863508104E-4</c:v>
                </c:pt>
                <c:pt idx="2306">
                  <c:v>-7.2868845348205498E-4</c:v>
                </c:pt>
                <c:pt idx="2307">
                  <c:v>-7.7990872314667801E-4</c:v>
                </c:pt>
                <c:pt idx="2308">
                  <c:v>-9.1363841972822498E-4</c:v>
                </c:pt>
                <c:pt idx="2309">
                  <c:v>-8.7535186402318602E-4</c:v>
                </c:pt>
                <c:pt idx="2310">
                  <c:v>-9.3407205848187297E-4</c:v>
                </c:pt>
                <c:pt idx="2311">
                  <c:v>-1.17069090650965E-3</c:v>
                </c:pt>
                <c:pt idx="2312">
                  <c:v>-1.2051687508248499E-3</c:v>
                </c:pt>
                <c:pt idx="2313">
                  <c:v>-1.25718410102611E-3</c:v>
                </c:pt>
                <c:pt idx="2314">
                  <c:v>-1.4651087572187999E-3</c:v>
                </c:pt>
                <c:pt idx="2315">
                  <c:v>-1.5026134603464999E-3</c:v>
                </c:pt>
                <c:pt idx="2316">
                  <c:v>-1.5822249050769499E-3</c:v>
                </c:pt>
                <c:pt idx="2317">
                  <c:v>-1.7307956866851001E-3</c:v>
                </c:pt>
                <c:pt idx="2318">
                  <c:v>-1.74012280897134E-3</c:v>
                </c:pt>
                <c:pt idx="2319">
                  <c:v>-1.8408630561747501E-3</c:v>
                </c:pt>
                <c:pt idx="2320">
                  <c:v>-1.9558922555276202E-3</c:v>
                </c:pt>
                <c:pt idx="2321">
                  <c:v>-2.02440804460087E-3</c:v>
                </c:pt>
                <c:pt idx="2322">
                  <c:v>-1.98561043693088E-3</c:v>
                </c:pt>
                <c:pt idx="2323">
                  <c:v>-2.08243349442016E-3</c:v>
                </c:pt>
                <c:pt idx="2324">
                  <c:v>-2.2389465518278498E-3</c:v>
                </c:pt>
                <c:pt idx="2325">
                  <c:v>-2.32651043350213E-3</c:v>
                </c:pt>
                <c:pt idx="2326">
                  <c:v>-2.36440712722941E-3</c:v>
                </c:pt>
                <c:pt idx="2327">
                  <c:v>-2.58018315664096E-3</c:v>
                </c:pt>
                <c:pt idx="2328">
                  <c:v>-2.6026491519856999E-3</c:v>
                </c:pt>
                <c:pt idx="2329">
                  <c:v>-2.6512858137182202E-3</c:v>
                </c:pt>
                <c:pt idx="2330">
                  <c:v>-2.8550979035639099E-3</c:v>
                </c:pt>
                <c:pt idx="2331">
                  <c:v>-2.86608957180076E-3</c:v>
                </c:pt>
                <c:pt idx="2332">
                  <c:v>-2.90967984646731E-3</c:v>
                </c:pt>
                <c:pt idx="2333">
                  <c:v>-3.05074833670881E-3</c:v>
                </c:pt>
                <c:pt idx="2334">
                  <c:v>-3.0795953099624399E-3</c:v>
                </c:pt>
                <c:pt idx="2335">
                  <c:v>-3.0556494018161998E-3</c:v>
                </c:pt>
                <c:pt idx="2336">
                  <c:v>-3.2172807415783498E-3</c:v>
                </c:pt>
                <c:pt idx="2337">
                  <c:v>-3.31517550727801E-3</c:v>
                </c:pt>
                <c:pt idx="2338">
                  <c:v>-3.4014876744347601E-3</c:v>
                </c:pt>
                <c:pt idx="2339">
                  <c:v>-3.5129884054185801E-3</c:v>
                </c:pt>
                <c:pt idx="2340">
                  <c:v>-3.64771857426535E-3</c:v>
                </c:pt>
                <c:pt idx="2341">
                  <c:v>-3.8358084014829099E-3</c:v>
                </c:pt>
                <c:pt idx="2342">
                  <c:v>-3.8166542626977698E-3</c:v>
                </c:pt>
                <c:pt idx="2343">
                  <c:v>-3.9725514011310801E-3</c:v>
                </c:pt>
                <c:pt idx="2344">
                  <c:v>-3.9838020020397302E-3</c:v>
                </c:pt>
                <c:pt idx="2345">
                  <c:v>-3.9974422532530404E-3</c:v>
                </c:pt>
                <c:pt idx="2346">
                  <c:v>-4.1842045908129597E-3</c:v>
                </c:pt>
                <c:pt idx="2347">
                  <c:v>-4.1343751853909604E-3</c:v>
                </c:pt>
                <c:pt idx="2348">
                  <c:v>-4.1180658278150298E-3</c:v>
                </c:pt>
                <c:pt idx="2349">
                  <c:v>-4.3186438981340199E-3</c:v>
                </c:pt>
                <c:pt idx="2350">
                  <c:v>-4.3579059033995501E-3</c:v>
                </c:pt>
                <c:pt idx="2351">
                  <c:v>-4.4314941462525901E-3</c:v>
                </c:pt>
                <c:pt idx="2352">
                  <c:v>-4.5413636743668797E-3</c:v>
                </c:pt>
                <c:pt idx="2353">
                  <c:v>-4.6266815199352603E-3</c:v>
                </c:pt>
                <c:pt idx="2354">
                  <c:v>-4.7082853103617003E-3</c:v>
                </c:pt>
                <c:pt idx="2355">
                  <c:v>-4.7432664755938702E-3</c:v>
                </c:pt>
                <c:pt idx="2356">
                  <c:v>-4.88956927546057E-3</c:v>
                </c:pt>
                <c:pt idx="2357">
                  <c:v>-4.9452652105914999E-3</c:v>
                </c:pt>
                <c:pt idx="2358">
                  <c:v>-4.9606431636709204E-3</c:v>
                </c:pt>
                <c:pt idx="2359">
                  <c:v>-5.1366289785450799E-3</c:v>
                </c:pt>
                <c:pt idx="2360">
                  <c:v>-5.09841306429495E-3</c:v>
                </c:pt>
                <c:pt idx="2361">
                  <c:v>-5.1015409191851003E-3</c:v>
                </c:pt>
                <c:pt idx="2362">
                  <c:v>-5.3299569058085404E-3</c:v>
                </c:pt>
                <c:pt idx="2363">
                  <c:v>-5.3757064392643602E-3</c:v>
                </c:pt>
                <c:pt idx="2364">
                  <c:v>-5.43143860812525E-3</c:v>
                </c:pt>
                <c:pt idx="2365">
                  <c:v>-5.5987011044096296E-3</c:v>
                </c:pt>
                <c:pt idx="2366">
                  <c:v>-5.6299866426141303E-3</c:v>
                </c:pt>
                <c:pt idx="2367">
                  <c:v>-5.8113005372298797E-3</c:v>
                </c:pt>
                <c:pt idx="2368">
                  <c:v>-5.8458718499254901E-3</c:v>
                </c:pt>
                <c:pt idx="2369">
                  <c:v>-5.9218028278943602E-3</c:v>
                </c:pt>
                <c:pt idx="2370">
                  <c:v>-5.9550686916885996E-3</c:v>
                </c:pt>
                <c:pt idx="2371">
                  <c:v>-5.99016844085849E-3</c:v>
                </c:pt>
                <c:pt idx="2372">
                  <c:v>-6.12437761177445E-3</c:v>
                </c:pt>
                <c:pt idx="2373">
                  <c:v>-6.0822734667453698E-3</c:v>
                </c:pt>
                <c:pt idx="2374">
                  <c:v>-6.1239831098915901E-3</c:v>
                </c:pt>
                <c:pt idx="2375">
                  <c:v>-6.2985125092651301E-3</c:v>
                </c:pt>
                <c:pt idx="2376">
                  <c:v>-6.3290105274602599E-3</c:v>
                </c:pt>
                <c:pt idx="2377">
                  <c:v>-6.3861099306787503E-3</c:v>
                </c:pt>
                <c:pt idx="2378">
                  <c:v>-6.5889014491673399E-3</c:v>
                </c:pt>
                <c:pt idx="2379">
                  <c:v>-6.56538538923657E-3</c:v>
                </c:pt>
                <c:pt idx="2380">
                  <c:v>-6.62701922382133E-3</c:v>
                </c:pt>
                <c:pt idx="2381">
                  <c:v>-6.7702585268610404E-3</c:v>
                </c:pt>
                <c:pt idx="2382">
                  <c:v>-6.7997041904298196E-3</c:v>
                </c:pt>
                <c:pt idx="2383">
                  <c:v>-6.8670108664297801E-3</c:v>
                </c:pt>
                <c:pt idx="2384">
                  <c:v>-6.9533460730410697E-3</c:v>
                </c:pt>
                <c:pt idx="2385">
                  <c:v>-7.02183037194318E-3</c:v>
                </c:pt>
                <c:pt idx="2386">
                  <c:v>-6.9824783864465296E-3</c:v>
                </c:pt>
                <c:pt idx="2387">
                  <c:v>-7.0659162506840302E-3</c:v>
                </c:pt>
                <c:pt idx="2388">
                  <c:v>-7.2335477819218102E-3</c:v>
                </c:pt>
                <c:pt idx="2389">
                  <c:v>-7.2632800575332E-3</c:v>
                </c:pt>
                <c:pt idx="2390">
                  <c:v>-7.2967682772366099E-3</c:v>
                </c:pt>
                <c:pt idx="2391">
                  <c:v>-7.4657262475402303E-3</c:v>
                </c:pt>
                <c:pt idx="2392">
                  <c:v>-7.6128930689905103E-3</c:v>
                </c:pt>
                <c:pt idx="2393">
                  <c:v>-7.6589355055518204E-3</c:v>
                </c:pt>
                <c:pt idx="2394">
                  <c:v>-7.7702965624026404E-3</c:v>
                </c:pt>
                <c:pt idx="2395">
                  <c:v>-7.7518631684749201E-3</c:v>
                </c:pt>
                <c:pt idx="2396">
                  <c:v>-7.81086326848406E-3</c:v>
                </c:pt>
                <c:pt idx="2397">
                  <c:v>-7.9594897774599906E-3</c:v>
                </c:pt>
                <c:pt idx="2398">
                  <c:v>-7.9842421282255403E-3</c:v>
                </c:pt>
                <c:pt idx="2399">
                  <c:v>-7.8928547035128395E-3</c:v>
                </c:pt>
                <c:pt idx="2400">
                  <c:v>-8.0083496368884705E-3</c:v>
                </c:pt>
                <c:pt idx="2401">
                  <c:v>-8.0889874694144506E-3</c:v>
                </c:pt>
                <c:pt idx="2402">
                  <c:v>-8.1634682525570292E-3</c:v>
                </c:pt>
                <c:pt idx="2403">
                  <c:v>-8.2451494602503502E-3</c:v>
                </c:pt>
                <c:pt idx="2404">
                  <c:v>-8.3521668404703108E-3</c:v>
                </c:pt>
                <c:pt idx="2405">
                  <c:v>-8.3421457869311197E-3</c:v>
                </c:pt>
                <c:pt idx="2406">
                  <c:v>-8.4007910088445808E-3</c:v>
                </c:pt>
                <c:pt idx="2407">
                  <c:v>-8.5318479870221606E-3</c:v>
                </c:pt>
                <c:pt idx="2408">
                  <c:v>-8.5020966653245999E-3</c:v>
                </c:pt>
                <c:pt idx="2409">
                  <c:v>-8.5429779460343604E-3</c:v>
                </c:pt>
                <c:pt idx="2410">
                  <c:v>-8.7129612676215308E-3</c:v>
                </c:pt>
                <c:pt idx="2411">
                  <c:v>-8.6601506681526202E-3</c:v>
                </c:pt>
                <c:pt idx="2412">
                  <c:v>-8.6415986912065802E-3</c:v>
                </c:pt>
                <c:pt idx="2413">
                  <c:v>-8.7967113207991308E-3</c:v>
                </c:pt>
                <c:pt idx="2414">
                  <c:v>-8.8625001091578708E-3</c:v>
                </c:pt>
                <c:pt idx="2415">
                  <c:v>-8.9367448936509501E-3</c:v>
                </c:pt>
                <c:pt idx="2416">
                  <c:v>-9.0522430276635899E-3</c:v>
                </c:pt>
                <c:pt idx="2417">
                  <c:v>-9.1305804445356298E-3</c:v>
                </c:pt>
                <c:pt idx="2418">
                  <c:v>-8.9635772455948504E-3</c:v>
                </c:pt>
                <c:pt idx="2419">
                  <c:v>-9.1067655287861392E-3</c:v>
                </c:pt>
                <c:pt idx="2420">
                  <c:v>-9.2482742987124601E-3</c:v>
                </c:pt>
                <c:pt idx="2421">
                  <c:v>-9.2989876025562999E-3</c:v>
                </c:pt>
                <c:pt idx="2422">
                  <c:v>-9.3565175096348794E-3</c:v>
                </c:pt>
                <c:pt idx="2423">
                  <c:v>-9.5377198638204493E-3</c:v>
                </c:pt>
                <c:pt idx="2424">
                  <c:v>-9.4826101709191701E-3</c:v>
                </c:pt>
                <c:pt idx="2425">
                  <c:v>-9.4769435775190394E-3</c:v>
                </c:pt>
                <c:pt idx="2426">
                  <c:v>-9.7115213629202692E-3</c:v>
                </c:pt>
                <c:pt idx="2427">
                  <c:v>-9.6896688747047099E-3</c:v>
                </c:pt>
                <c:pt idx="2428">
                  <c:v>-9.7349697443256805E-3</c:v>
                </c:pt>
                <c:pt idx="2429">
                  <c:v>-9.5633100236197192E-3</c:v>
                </c:pt>
                <c:pt idx="2430">
                  <c:v>-9.5527245904559899E-3</c:v>
                </c:pt>
                <c:pt idx="2431">
                  <c:v>-9.6432737061856993E-3</c:v>
                </c:pt>
                <c:pt idx="2432">
                  <c:v>-9.80542531383604E-3</c:v>
                </c:pt>
                <c:pt idx="2433">
                  <c:v>-9.7613862372883092E-3</c:v>
                </c:pt>
                <c:pt idx="2434">
                  <c:v>-9.8162049748848294E-3</c:v>
                </c:pt>
                <c:pt idx="2435">
                  <c:v>-9.9744711273901301E-3</c:v>
                </c:pt>
                <c:pt idx="2436">
                  <c:v>-9.9982570789978707E-3</c:v>
                </c:pt>
                <c:pt idx="2437">
                  <c:v>-9.9441866666354906E-3</c:v>
                </c:pt>
                <c:pt idx="2438">
                  <c:v>-1.0121756177436899E-2</c:v>
                </c:pt>
                <c:pt idx="2439">
                  <c:v>-1.01776234374415E-2</c:v>
                </c:pt>
                <c:pt idx="2440">
                  <c:v>-1.02313485522581E-2</c:v>
                </c:pt>
                <c:pt idx="2441">
                  <c:v>-1.03081941509757E-2</c:v>
                </c:pt>
                <c:pt idx="2442">
                  <c:v>-1.0397747470523E-2</c:v>
                </c:pt>
                <c:pt idx="2443">
                  <c:v>-1.05814672424458E-2</c:v>
                </c:pt>
                <c:pt idx="2444">
                  <c:v>-1.05908245529496E-2</c:v>
                </c:pt>
                <c:pt idx="2445">
                  <c:v>-1.0707545770047599E-2</c:v>
                </c:pt>
                <c:pt idx="2446">
                  <c:v>-1.07073643453919E-2</c:v>
                </c:pt>
                <c:pt idx="2447">
                  <c:v>-1.0679782541787799E-2</c:v>
                </c:pt>
                <c:pt idx="2448">
                  <c:v>-1.0854514782076399E-2</c:v>
                </c:pt>
                <c:pt idx="2449">
                  <c:v>-1.08005463477672E-2</c:v>
                </c:pt>
                <c:pt idx="2450">
                  <c:v>-1.0754334953768801E-2</c:v>
                </c:pt>
                <c:pt idx="2451">
                  <c:v>-1.0911968065624099E-2</c:v>
                </c:pt>
                <c:pt idx="2452">
                  <c:v>-1.0936727524191701E-2</c:v>
                </c:pt>
                <c:pt idx="2453">
                  <c:v>-1.10094021397849E-2</c:v>
                </c:pt>
                <c:pt idx="2454">
                  <c:v>-1.11008631927823E-2</c:v>
                </c:pt>
                <c:pt idx="2455">
                  <c:v>-1.1162869451153501E-2</c:v>
                </c:pt>
                <c:pt idx="2456">
                  <c:v>-1.12289759336918E-2</c:v>
                </c:pt>
                <c:pt idx="2457">
                  <c:v>-1.12557437633978E-2</c:v>
                </c:pt>
                <c:pt idx="2458">
                  <c:v>-1.13278646690391E-2</c:v>
                </c:pt>
                <c:pt idx="2459">
                  <c:v>-1.1382857719177601E-2</c:v>
                </c:pt>
                <c:pt idx="2460">
                  <c:v>-1.13890360905012E-2</c:v>
                </c:pt>
                <c:pt idx="2461">
                  <c:v>-1.1540265329164899E-2</c:v>
                </c:pt>
                <c:pt idx="2462">
                  <c:v>-1.1487322565194E-2</c:v>
                </c:pt>
                <c:pt idx="2463">
                  <c:v>-1.14805879215796E-2</c:v>
                </c:pt>
                <c:pt idx="2464">
                  <c:v>-1.16930120835874E-2</c:v>
                </c:pt>
                <c:pt idx="2465">
                  <c:v>-1.1671743911898E-2</c:v>
                </c:pt>
                <c:pt idx="2466">
                  <c:v>-1.1717191947994801E-2</c:v>
                </c:pt>
                <c:pt idx="2467">
                  <c:v>-1.18429707624067E-2</c:v>
                </c:pt>
                <c:pt idx="2468">
                  <c:v>-1.18764263957187E-2</c:v>
                </c:pt>
                <c:pt idx="2469">
                  <c:v>-1.20135496900831E-2</c:v>
                </c:pt>
                <c:pt idx="2470">
                  <c:v>-1.20440535603039E-2</c:v>
                </c:pt>
                <c:pt idx="2471">
                  <c:v>-1.2098756084149599E-2</c:v>
                </c:pt>
                <c:pt idx="2472">
                  <c:v>-1.2126136877298001E-2</c:v>
                </c:pt>
                <c:pt idx="2473">
                  <c:v>-1.2191891184085301E-2</c:v>
                </c:pt>
                <c:pt idx="2474">
                  <c:v>-1.2291452422720801E-2</c:v>
                </c:pt>
                <c:pt idx="2475">
                  <c:v>-1.2225376752515499E-2</c:v>
                </c:pt>
                <c:pt idx="2476">
                  <c:v>-1.2261272119185601E-2</c:v>
                </c:pt>
                <c:pt idx="2477">
                  <c:v>-1.24359537668766E-2</c:v>
                </c:pt>
                <c:pt idx="2478">
                  <c:v>-1.24338499024613E-2</c:v>
                </c:pt>
                <c:pt idx="2479">
                  <c:v>-1.24620631643294E-2</c:v>
                </c:pt>
                <c:pt idx="2480">
                  <c:v>-1.2655014547312301E-2</c:v>
                </c:pt>
                <c:pt idx="2481">
                  <c:v>-1.2638553166417E-2</c:v>
                </c:pt>
                <c:pt idx="2482">
                  <c:v>-1.2662258307466701E-2</c:v>
                </c:pt>
                <c:pt idx="2483">
                  <c:v>-1.2811870068415099E-2</c:v>
                </c:pt>
                <c:pt idx="2484">
                  <c:v>-1.2798880545974301E-2</c:v>
                </c:pt>
                <c:pt idx="2485">
                  <c:v>-1.28701557017241E-2</c:v>
                </c:pt>
                <c:pt idx="2486">
                  <c:v>-1.29730369065044E-2</c:v>
                </c:pt>
                <c:pt idx="2487">
                  <c:v>-1.3008861180078501E-2</c:v>
                </c:pt>
                <c:pt idx="2488">
                  <c:v>-1.29212562417335E-2</c:v>
                </c:pt>
                <c:pt idx="2489">
                  <c:v>-1.3037442464674601E-2</c:v>
                </c:pt>
                <c:pt idx="2490">
                  <c:v>-1.3180000733377099E-2</c:v>
                </c:pt>
                <c:pt idx="2491">
                  <c:v>-1.3166846289230399E-2</c:v>
                </c:pt>
                <c:pt idx="2492">
                  <c:v>-1.32173077091229E-2</c:v>
                </c:pt>
                <c:pt idx="2493">
                  <c:v>-1.3381389566886901E-2</c:v>
                </c:pt>
                <c:pt idx="2494">
                  <c:v>-1.34820117231424E-2</c:v>
                </c:pt>
                <c:pt idx="2495">
                  <c:v>-1.35173736920545E-2</c:v>
                </c:pt>
                <c:pt idx="2496">
                  <c:v>-1.36734373481302E-2</c:v>
                </c:pt>
                <c:pt idx="2497">
                  <c:v>-1.36038655807539E-2</c:v>
                </c:pt>
                <c:pt idx="2498">
                  <c:v>-1.3623685187970601E-2</c:v>
                </c:pt>
                <c:pt idx="2499">
                  <c:v>-1.37436580305264E-2</c:v>
                </c:pt>
                <c:pt idx="2500">
                  <c:v>-1.37393582586406E-2</c:v>
                </c:pt>
                <c:pt idx="2501">
                  <c:v>-1.3671466722842999E-2</c:v>
                </c:pt>
                <c:pt idx="2502">
                  <c:v>-1.37775122119045E-2</c:v>
                </c:pt>
                <c:pt idx="2503">
                  <c:v>-1.38651165136791E-2</c:v>
                </c:pt>
                <c:pt idx="2504">
                  <c:v>-1.3933968126635801E-2</c:v>
                </c:pt>
                <c:pt idx="2505">
                  <c:v>-1.3978095408270301E-2</c:v>
                </c:pt>
                <c:pt idx="2506">
                  <c:v>-1.40762921413438E-2</c:v>
                </c:pt>
                <c:pt idx="2507">
                  <c:v>-1.4112232319786399E-2</c:v>
                </c:pt>
                <c:pt idx="2508">
                  <c:v>-1.4136010983579399E-2</c:v>
                </c:pt>
                <c:pt idx="2509">
                  <c:v>-1.43110068208814E-2</c:v>
                </c:pt>
                <c:pt idx="2510">
                  <c:v>-1.4314132945232601E-2</c:v>
                </c:pt>
                <c:pt idx="2511">
                  <c:v>-1.43056499094839E-2</c:v>
                </c:pt>
                <c:pt idx="2512">
                  <c:v>-1.4465375363619699E-2</c:v>
                </c:pt>
                <c:pt idx="2513">
                  <c:v>-1.44168645600547E-2</c:v>
                </c:pt>
                <c:pt idx="2514">
                  <c:v>-1.4383537382215201E-2</c:v>
                </c:pt>
                <c:pt idx="2515">
                  <c:v>-1.45861659535338E-2</c:v>
                </c:pt>
                <c:pt idx="2516">
                  <c:v>-1.46128612076815E-2</c:v>
                </c:pt>
                <c:pt idx="2517">
                  <c:v>-1.46624312404093E-2</c:v>
                </c:pt>
                <c:pt idx="2518">
                  <c:v>-1.4772648215983701E-2</c:v>
                </c:pt>
                <c:pt idx="2519">
                  <c:v>-1.4792186475393401E-2</c:v>
                </c:pt>
                <c:pt idx="2520">
                  <c:v>-1.4889802029183901E-2</c:v>
                </c:pt>
                <c:pt idx="2521">
                  <c:v>-1.49268158927076E-2</c:v>
                </c:pt>
                <c:pt idx="2522">
                  <c:v>-1.5006566976404E-2</c:v>
                </c:pt>
                <c:pt idx="2523">
                  <c:v>-1.5026195446908801E-2</c:v>
                </c:pt>
                <c:pt idx="2524">
                  <c:v>-1.5037458816853699E-2</c:v>
                </c:pt>
                <c:pt idx="2525">
                  <c:v>-1.5198541705019599E-2</c:v>
                </c:pt>
                <c:pt idx="2526">
                  <c:v>-1.5134411195265001E-2</c:v>
                </c:pt>
                <c:pt idx="2527">
                  <c:v>-1.5134959367397E-2</c:v>
                </c:pt>
                <c:pt idx="2528">
                  <c:v>-1.53331826764366E-2</c:v>
                </c:pt>
                <c:pt idx="2529">
                  <c:v>-1.5321889553753699E-2</c:v>
                </c:pt>
                <c:pt idx="2530">
                  <c:v>-1.5378760934928E-2</c:v>
                </c:pt>
                <c:pt idx="2531">
                  <c:v>-1.55181815692533E-2</c:v>
                </c:pt>
                <c:pt idx="2532">
                  <c:v>-1.5523586135478299E-2</c:v>
                </c:pt>
                <c:pt idx="2533">
                  <c:v>-1.55953424335975E-2</c:v>
                </c:pt>
                <c:pt idx="2534">
                  <c:v>-1.5680456975975102E-2</c:v>
                </c:pt>
                <c:pt idx="2535">
                  <c:v>-1.57262167293164E-2</c:v>
                </c:pt>
                <c:pt idx="2536">
                  <c:v>-1.5787767060963302E-2</c:v>
                </c:pt>
                <c:pt idx="2537">
                  <c:v>-1.5820036213241299E-2</c:v>
                </c:pt>
                <c:pt idx="2538">
                  <c:v>-1.5909336341320801E-2</c:v>
                </c:pt>
                <c:pt idx="2539">
                  <c:v>-1.5845046083322201E-2</c:v>
                </c:pt>
                <c:pt idx="2540">
                  <c:v>-1.5868357805259199E-2</c:v>
                </c:pt>
                <c:pt idx="2541">
                  <c:v>-1.6037747134557901E-2</c:v>
                </c:pt>
                <c:pt idx="2542">
                  <c:v>-1.6039496606767699E-2</c:v>
                </c:pt>
                <c:pt idx="2543">
                  <c:v>-1.6087534182049602E-2</c:v>
                </c:pt>
                <c:pt idx="2544">
                  <c:v>-1.62917258844835E-2</c:v>
                </c:pt>
                <c:pt idx="2545">
                  <c:v>-1.63188482307303E-2</c:v>
                </c:pt>
                <c:pt idx="2546">
                  <c:v>-1.6409648392625299E-2</c:v>
                </c:pt>
                <c:pt idx="2547">
                  <c:v>-1.6516446608066799E-2</c:v>
                </c:pt>
                <c:pt idx="2548">
                  <c:v>-1.6483822302823602E-2</c:v>
                </c:pt>
                <c:pt idx="2549">
                  <c:v>-1.6526459075976101E-2</c:v>
                </c:pt>
                <c:pt idx="2550">
                  <c:v>-1.6612029220495001E-2</c:v>
                </c:pt>
                <c:pt idx="2551">
                  <c:v>-1.6640087156297799E-2</c:v>
                </c:pt>
                <c:pt idx="2552">
                  <c:v>-1.6568079172564601E-2</c:v>
                </c:pt>
                <c:pt idx="2553">
                  <c:v>-1.66615856772598E-2</c:v>
                </c:pt>
                <c:pt idx="2554">
                  <c:v>-1.6777824424046E-2</c:v>
                </c:pt>
                <c:pt idx="2555">
                  <c:v>-1.6784092103175802E-2</c:v>
                </c:pt>
                <c:pt idx="2556">
                  <c:v>-1.6824070204704701E-2</c:v>
                </c:pt>
                <c:pt idx="2557">
                  <c:v>-1.7000026526619399E-2</c:v>
                </c:pt>
                <c:pt idx="2558">
                  <c:v>-1.7025756140894899E-2</c:v>
                </c:pt>
                <c:pt idx="2559">
                  <c:v>-1.70253922373781E-2</c:v>
                </c:pt>
                <c:pt idx="2560">
                  <c:v>-1.7179068039964499E-2</c:v>
                </c:pt>
                <c:pt idx="2561">
                  <c:v>-1.7172600795876999E-2</c:v>
                </c:pt>
                <c:pt idx="2562">
                  <c:v>-1.71922052287737E-2</c:v>
                </c:pt>
                <c:pt idx="2563">
                  <c:v>-1.73282098947782E-2</c:v>
                </c:pt>
                <c:pt idx="2564">
                  <c:v>-1.73241217752928E-2</c:v>
                </c:pt>
                <c:pt idx="2565">
                  <c:v>-1.7282076301632501E-2</c:v>
                </c:pt>
                <c:pt idx="2566">
                  <c:v>-1.74115598697594E-2</c:v>
                </c:pt>
                <c:pt idx="2567">
                  <c:v>-1.7477672488894199E-2</c:v>
                </c:pt>
                <c:pt idx="2568">
                  <c:v>-1.7525486893848301E-2</c:v>
                </c:pt>
                <c:pt idx="2569">
                  <c:v>-1.7583258812212298E-2</c:v>
                </c:pt>
                <c:pt idx="2570">
                  <c:v>-1.7671091764458201E-2</c:v>
                </c:pt>
                <c:pt idx="2571">
                  <c:v>-1.78008001638334E-2</c:v>
                </c:pt>
                <c:pt idx="2572">
                  <c:v>-1.78394761837639E-2</c:v>
                </c:pt>
                <c:pt idx="2573">
                  <c:v>-1.7949316217305201E-2</c:v>
                </c:pt>
                <c:pt idx="2574">
                  <c:v>-1.7915261842215899E-2</c:v>
                </c:pt>
                <c:pt idx="2575">
                  <c:v>-1.7915540076792202E-2</c:v>
                </c:pt>
                <c:pt idx="2576">
                  <c:v>-1.8080112101786099E-2</c:v>
                </c:pt>
                <c:pt idx="2577">
                  <c:v>-1.80276190491255E-2</c:v>
                </c:pt>
                <c:pt idx="2578">
                  <c:v>-1.8021128593116099E-2</c:v>
                </c:pt>
                <c:pt idx="2579">
                  <c:v>-1.81752460581871E-2</c:v>
                </c:pt>
                <c:pt idx="2580">
                  <c:v>-1.8207594599247E-2</c:v>
                </c:pt>
                <c:pt idx="2581">
                  <c:v>-1.8252980246432699E-2</c:v>
                </c:pt>
                <c:pt idx="2582">
                  <c:v>-1.8349973305938998E-2</c:v>
                </c:pt>
                <c:pt idx="2583">
                  <c:v>-1.8385518764801E-2</c:v>
                </c:pt>
                <c:pt idx="2584">
                  <c:v>-1.8448178329455299E-2</c:v>
                </c:pt>
                <c:pt idx="2585">
                  <c:v>-1.85396646567688E-2</c:v>
                </c:pt>
                <c:pt idx="2586">
                  <c:v>-1.8607761835920798E-2</c:v>
                </c:pt>
                <c:pt idx="2587">
                  <c:v>-1.8670130531838101E-2</c:v>
                </c:pt>
                <c:pt idx="2588">
                  <c:v>-1.8653720921267599E-2</c:v>
                </c:pt>
                <c:pt idx="2589">
                  <c:v>-1.8821317775830199E-2</c:v>
                </c:pt>
                <c:pt idx="2590">
                  <c:v>-1.8753652775625601E-2</c:v>
                </c:pt>
                <c:pt idx="2591">
                  <c:v>-1.8762046973548701E-2</c:v>
                </c:pt>
                <c:pt idx="2592">
                  <c:v>-1.8960203708114898E-2</c:v>
                </c:pt>
                <c:pt idx="2593">
                  <c:v>-1.8936489374971301E-2</c:v>
                </c:pt>
                <c:pt idx="2594">
                  <c:v>-1.8988620860040901E-2</c:v>
                </c:pt>
                <c:pt idx="2595">
                  <c:v>-1.9117157317749701E-2</c:v>
                </c:pt>
                <c:pt idx="2596">
                  <c:v>-1.90956775439661E-2</c:v>
                </c:pt>
                <c:pt idx="2597">
                  <c:v>-1.9337210476536401E-2</c:v>
                </c:pt>
                <c:pt idx="2598">
                  <c:v>-1.9369727209710499E-2</c:v>
                </c:pt>
                <c:pt idx="2599">
                  <c:v>-1.9417990109003601E-2</c:v>
                </c:pt>
                <c:pt idx="2600">
                  <c:v>-1.9422522202755001E-2</c:v>
                </c:pt>
                <c:pt idx="2601">
                  <c:v>-1.94702915398886E-2</c:v>
                </c:pt>
                <c:pt idx="2602">
                  <c:v>-1.9578988165853298E-2</c:v>
                </c:pt>
                <c:pt idx="2603">
                  <c:v>-1.9442690134163901E-2</c:v>
                </c:pt>
                <c:pt idx="2604">
                  <c:v>-1.9514920115242099E-2</c:v>
                </c:pt>
                <c:pt idx="2605">
                  <c:v>-1.9668739530499201E-2</c:v>
                </c:pt>
                <c:pt idx="2606">
                  <c:v>-1.96892597941094E-2</c:v>
                </c:pt>
                <c:pt idx="2607">
                  <c:v>-1.9725667256689401E-2</c:v>
                </c:pt>
                <c:pt idx="2608">
                  <c:v>-1.98984723150109E-2</c:v>
                </c:pt>
                <c:pt idx="2609">
                  <c:v>-1.9884465792630299E-2</c:v>
                </c:pt>
                <c:pt idx="2610">
                  <c:v>-1.9943030035830301E-2</c:v>
                </c:pt>
                <c:pt idx="2611">
                  <c:v>-2.0044520574932299E-2</c:v>
                </c:pt>
                <c:pt idx="2612">
                  <c:v>-2.0059224483298301E-2</c:v>
                </c:pt>
                <c:pt idx="2613">
                  <c:v>-2.0097911050320098E-2</c:v>
                </c:pt>
                <c:pt idx="2614">
                  <c:v>-2.0179292734677799E-2</c:v>
                </c:pt>
                <c:pt idx="2615">
                  <c:v>-2.02574285902773E-2</c:v>
                </c:pt>
                <c:pt idx="2616">
                  <c:v>-2.0195141247111501E-2</c:v>
                </c:pt>
                <c:pt idx="2617">
                  <c:v>-2.0271133023521098E-2</c:v>
                </c:pt>
                <c:pt idx="2618">
                  <c:v>-2.0402860193927199E-2</c:v>
                </c:pt>
                <c:pt idx="2619">
                  <c:v>-2.0441498930772899E-2</c:v>
                </c:pt>
                <c:pt idx="2620">
                  <c:v>-2.0452803481559999E-2</c:v>
                </c:pt>
                <c:pt idx="2621">
                  <c:v>-2.0609041729821202E-2</c:v>
                </c:pt>
                <c:pt idx="2622">
                  <c:v>-2.0139002746583302E-2</c:v>
                </c:pt>
                <c:pt idx="2623">
                  <c:v>-1.9983703349838799E-2</c:v>
                </c:pt>
                <c:pt idx="2624">
                  <c:v>-2.0381355653861701E-2</c:v>
                </c:pt>
                <c:pt idx="2625">
                  <c:v>-2.05215959425981E-2</c:v>
                </c:pt>
                <c:pt idx="2626">
                  <c:v>-2.0669574379334501E-2</c:v>
                </c:pt>
                <c:pt idx="2627">
                  <c:v>-2.0866425138794598E-2</c:v>
                </c:pt>
                <c:pt idx="2628">
                  <c:v>-2.0886270538472699E-2</c:v>
                </c:pt>
                <c:pt idx="2629">
                  <c:v>-2.08772386346633E-2</c:v>
                </c:pt>
                <c:pt idx="2630">
                  <c:v>-2.1012978759783901E-2</c:v>
                </c:pt>
                <c:pt idx="2631">
                  <c:v>-2.10864508472796E-2</c:v>
                </c:pt>
                <c:pt idx="2632">
                  <c:v>-2.1154832325927499E-2</c:v>
                </c:pt>
                <c:pt idx="2633">
                  <c:v>-2.1234566917367002E-2</c:v>
                </c:pt>
                <c:pt idx="2634">
                  <c:v>-2.1329428657837601E-2</c:v>
                </c:pt>
                <c:pt idx="2635">
                  <c:v>-2.1358418797953301E-2</c:v>
                </c:pt>
                <c:pt idx="2636">
                  <c:v>-2.13750825431714E-2</c:v>
                </c:pt>
                <c:pt idx="2637">
                  <c:v>-2.15553177296425E-2</c:v>
                </c:pt>
                <c:pt idx="2638">
                  <c:v>-2.1576664080688101E-2</c:v>
                </c:pt>
                <c:pt idx="2639">
                  <c:v>-2.1582278750698802E-2</c:v>
                </c:pt>
                <c:pt idx="2640">
                  <c:v>-2.1729428366395701E-2</c:v>
                </c:pt>
                <c:pt idx="2641">
                  <c:v>-2.1708938030146601E-2</c:v>
                </c:pt>
                <c:pt idx="2642">
                  <c:v>-2.16919515156784E-2</c:v>
                </c:pt>
                <c:pt idx="2643">
                  <c:v>-2.18616552883758E-2</c:v>
                </c:pt>
                <c:pt idx="2644">
                  <c:v>-2.1892077347729199E-2</c:v>
                </c:pt>
                <c:pt idx="2645">
                  <c:v>-2.1937974400956201E-2</c:v>
                </c:pt>
                <c:pt idx="2646">
                  <c:v>-2.2060211392171201E-2</c:v>
                </c:pt>
                <c:pt idx="2647">
                  <c:v>-2.2077144119302099E-2</c:v>
                </c:pt>
                <c:pt idx="2648">
                  <c:v>-2.23220742255863E-2</c:v>
                </c:pt>
                <c:pt idx="2649">
                  <c:v>-2.2317557408112101E-2</c:v>
                </c:pt>
                <c:pt idx="2650">
                  <c:v>-2.23922703665232E-2</c:v>
                </c:pt>
                <c:pt idx="2651">
                  <c:v>-2.2394923290617201E-2</c:v>
                </c:pt>
                <c:pt idx="2652">
                  <c:v>-2.2392892749997801E-2</c:v>
                </c:pt>
                <c:pt idx="2653">
                  <c:v>-2.2527558009002399E-2</c:v>
                </c:pt>
                <c:pt idx="2654">
                  <c:v>-2.2499907220696499E-2</c:v>
                </c:pt>
                <c:pt idx="2655">
                  <c:v>-2.2482153690092401E-2</c:v>
                </c:pt>
                <c:pt idx="2656">
                  <c:v>-2.2663495266223601E-2</c:v>
                </c:pt>
                <c:pt idx="2657">
                  <c:v>-2.2685124217618799E-2</c:v>
                </c:pt>
                <c:pt idx="2658">
                  <c:v>-2.2729838392007401E-2</c:v>
                </c:pt>
                <c:pt idx="2659">
                  <c:v>-2.2880812912868899E-2</c:v>
                </c:pt>
                <c:pt idx="2660">
                  <c:v>-2.2900774012130001E-2</c:v>
                </c:pt>
                <c:pt idx="2661">
                  <c:v>-2.2934170577700499E-2</c:v>
                </c:pt>
                <c:pt idx="2662">
                  <c:v>-2.3018545660845699E-2</c:v>
                </c:pt>
                <c:pt idx="2663">
                  <c:v>-2.3080717509232899E-2</c:v>
                </c:pt>
                <c:pt idx="2664">
                  <c:v>-2.3144930767119602E-2</c:v>
                </c:pt>
                <c:pt idx="2665">
                  <c:v>-2.3184962139499402E-2</c:v>
                </c:pt>
                <c:pt idx="2666">
                  <c:v>-2.32804189910421E-2</c:v>
                </c:pt>
                <c:pt idx="2667">
                  <c:v>-2.3244482568568502E-2</c:v>
                </c:pt>
                <c:pt idx="2668">
                  <c:v>-2.3268263651213299E-2</c:v>
                </c:pt>
                <c:pt idx="2669">
                  <c:v>-2.3456558841711699E-2</c:v>
                </c:pt>
                <c:pt idx="2670">
                  <c:v>-2.3483711598803102E-2</c:v>
                </c:pt>
                <c:pt idx="2671">
                  <c:v>-2.3516956105130899E-2</c:v>
                </c:pt>
                <c:pt idx="2672">
                  <c:v>-2.36673362238367E-2</c:v>
                </c:pt>
                <c:pt idx="2673">
                  <c:v>-2.3717333763165298E-2</c:v>
                </c:pt>
                <c:pt idx="2674">
                  <c:v>-2.380119479063E-2</c:v>
                </c:pt>
                <c:pt idx="2675">
                  <c:v>-2.39090331273876E-2</c:v>
                </c:pt>
                <c:pt idx="2676">
                  <c:v>-2.38918863642202E-2</c:v>
                </c:pt>
                <c:pt idx="2677">
                  <c:v>-2.3951593713179401E-2</c:v>
                </c:pt>
                <c:pt idx="2678">
                  <c:v>-2.4037222520241201E-2</c:v>
                </c:pt>
                <c:pt idx="2679">
                  <c:v>-2.40906654162917E-2</c:v>
                </c:pt>
                <c:pt idx="2680">
                  <c:v>-2.4056066592931E-2</c:v>
                </c:pt>
                <c:pt idx="2681">
                  <c:v>-2.4147798311681599E-2</c:v>
                </c:pt>
                <c:pt idx="2682">
                  <c:v>-2.4263811194234399E-2</c:v>
                </c:pt>
                <c:pt idx="2683">
                  <c:v>-2.43119896751725E-2</c:v>
                </c:pt>
                <c:pt idx="2684">
                  <c:v>-2.4319308570637702E-2</c:v>
                </c:pt>
                <c:pt idx="2685">
                  <c:v>-2.4507666429228699E-2</c:v>
                </c:pt>
                <c:pt idx="2686">
                  <c:v>-2.4520460253201801E-2</c:v>
                </c:pt>
                <c:pt idx="2687">
                  <c:v>-2.4571639821968298E-2</c:v>
                </c:pt>
                <c:pt idx="2688">
                  <c:v>-2.4733045754988602E-2</c:v>
                </c:pt>
                <c:pt idx="2689">
                  <c:v>-2.47448175731632E-2</c:v>
                </c:pt>
                <c:pt idx="2690">
                  <c:v>-2.4782330569535101E-2</c:v>
                </c:pt>
                <c:pt idx="2691">
                  <c:v>-2.4877591154199699E-2</c:v>
                </c:pt>
                <c:pt idx="2692">
                  <c:v>-2.4904746394087001E-2</c:v>
                </c:pt>
                <c:pt idx="2693">
                  <c:v>-2.4877949635049801E-2</c:v>
                </c:pt>
                <c:pt idx="2694">
                  <c:v>-2.50119164637807E-2</c:v>
                </c:pt>
                <c:pt idx="2695">
                  <c:v>-2.5079789338633401E-2</c:v>
                </c:pt>
                <c:pt idx="2696">
                  <c:v>-2.5161145802552701E-2</c:v>
                </c:pt>
                <c:pt idx="2697">
                  <c:v>-2.5221673133610501E-2</c:v>
                </c:pt>
                <c:pt idx="2698">
                  <c:v>-2.5324776872164501E-2</c:v>
                </c:pt>
                <c:pt idx="2699">
                  <c:v>-2.5514290530096601E-2</c:v>
                </c:pt>
                <c:pt idx="2700">
                  <c:v>-2.5517237923231802E-2</c:v>
                </c:pt>
                <c:pt idx="2701">
                  <c:v>-2.5627349736169001E-2</c:v>
                </c:pt>
                <c:pt idx="2702">
                  <c:v>-2.56601057394788E-2</c:v>
                </c:pt>
                <c:pt idx="2703">
                  <c:v>-2.5665953479431201E-2</c:v>
                </c:pt>
                <c:pt idx="2704">
                  <c:v>-2.5823915023701498E-2</c:v>
                </c:pt>
                <c:pt idx="2705">
                  <c:v>-2.57964544731226E-2</c:v>
                </c:pt>
                <c:pt idx="2706">
                  <c:v>-2.5754143574482101E-2</c:v>
                </c:pt>
                <c:pt idx="2707">
                  <c:v>-2.59126742991308E-2</c:v>
                </c:pt>
                <c:pt idx="2708">
                  <c:v>-2.5983282097580801E-2</c:v>
                </c:pt>
                <c:pt idx="2709">
                  <c:v>-2.6044949367469799E-2</c:v>
                </c:pt>
                <c:pt idx="2710">
                  <c:v>-2.6141381900182101E-2</c:v>
                </c:pt>
                <c:pt idx="2711">
                  <c:v>-2.6217660763197499E-2</c:v>
                </c:pt>
                <c:pt idx="2712">
                  <c:v>-2.63005236931214E-2</c:v>
                </c:pt>
                <c:pt idx="2713">
                  <c:v>-2.63505882790517E-2</c:v>
                </c:pt>
                <c:pt idx="2714">
                  <c:v>-2.6473449038651901E-2</c:v>
                </c:pt>
                <c:pt idx="2715">
                  <c:v>-2.6494126167596901E-2</c:v>
                </c:pt>
                <c:pt idx="2716">
                  <c:v>-2.6536389732629801E-2</c:v>
                </c:pt>
                <c:pt idx="2717">
                  <c:v>-2.66987927715053E-2</c:v>
                </c:pt>
                <c:pt idx="2718">
                  <c:v>-2.6673131618062298E-2</c:v>
                </c:pt>
                <c:pt idx="2719">
                  <c:v>-2.6673060272716799E-2</c:v>
                </c:pt>
                <c:pt idx="2720">
                  <c:v>-2.69014977388424E-2</c:v>
                </c:pt>
                <c:pt idx="2721">
                  <c:v>-2.69413390110626E-2</c:v>
                </c:pt>
                <c:pt idx="2722">
                  <c:v>-2.6996638750898801E-2</c:v>
                </c:pt>
                <c:pt idx="2723">
                  <c:v>-2.71180195268243E-2</c:v>
                </c:pt>
                <c:pt idx="2724">
                  <c:v>-2.7194605627166201E-2</c:v>
                </c:pt>
                <c:pt idx="2725">
                  <c:v>-2.7302231070482099E-2</c:v>
                </c:pt>
                <c:pt idx="2726">
                  <c:v>-2.7387518349482901E-2</c:v>
                </c:pt>
                <c:pt idx="2727">
                  <c:v>-2.7461577853601801E-2</c:v>
                </c:pt>
                <c:pt idx="2728">
                  <c:v>-2.7533370958365101E-2</c:v>
                </c:pt>
                <c:pt idx="2729">
                  <c:v>-2.76325407601824E-2</c:v>
                </c:pt>
                <c:pt idx="2730">
                  <c:v>-2.77261732294482E-2</c:v>
                </c:pt>
                <c:pt idx="2731">
                  <c:v>-2.7666489817891899E-2</c:v>
                </c:pt>
                <c:pt idx="2732">
                  <c:v>-2.7727807656413399E-2</c:v>
                </c:pt>
                <c:pt idx="2733">
                  <c:v>-2.7948465965757101E-2</c:v>
                </c:pt>
                <c:pt idx="2734">
                  <c:v>-2.8007287639883E-2</c:v>
                </c:pt>
                <c:pt idx="2735">
                  <c:v>-2.8079907767716E-2</c:v>
                </c:pt>
                <c:pt idx="2736">
                  <c:v>-2.8263782004446299E-2</c:v>
                </c:pt>
                <c:pt idx="2737">
                  <c:v>-2.8301975500114401E-2</c:v>
                </c:pt>
                <c:pt idx="2738">
                  <c:v>-2.8343867717517599E-2</c:v>
                </c:pt>
                <c:pt idx="2739">
                  <c:v>-2.8546213233478199E-2</c:v>
                </c:pt>
                <c:pt idx="2740">
                  <c:v>-2.8570183289789199E-2</c:v>
                </c:pt>
                <c:pt idx="2741">
                  <c:v>-2.8664445271715501E-2</c:v>
                </c:pt>
                <c:pt idx="2742">
                  <c:v>-2.8783614044422499E-2</c:v>
                </c:pt>
                <c:pt idx="2743">
                  <c:v>-2.8882373706437401E-2</c:v>
                </c:pt>
                <c:pt idx="2744">
                  <c:v>-2.8881509387348198E-2</c:v>
                </c:pt>
                <c:pt idx="2745">
                  <c:v>-2.90134733810124E-2</c:v>
                </c:pt>
                <c:pt idx="2746">
                  <c:v>-2.9162391317422001E-2</c:v>
                </c:pt>
                <c:pt idx="2747">
                  <c:v>-2.92288465770306E-2</c:v>
                </c:pt>
                <c:pt idx="2748">
                  <c:v>-2.9339906927715299E-2</c:v>
                </c:pt>
                <c:pt idx="2749">
                  <c:v>-2.95207549674254E-2</c:v>
                </c:pt>
                <c:pt idx="2750">
                  <c:v>-2.9684536922205601E-2</c:v>
                </c:pt>
                <c:pt idx="2751">
                  <c:v>-2.9799556139752801E-2</c:v>
                </c:pt>
                <c:pt idx="2752">
                  <c:v>-2.9962804616877201E-2</c:v>
                </c:pt>
                <c:pt idx="2753">
                  <c:v>-2.9993294893453398E-2</c:v>
                </c:pt>
                <c:pt idx="2754">
                  <c:v>-3.0067256315507801E-2</c:v>
                </c:pt>
                <c:pt idx="2755">
                  <c:v>-3.023481467756E-2</c:v>
                </c:pt>
                <c:pt idx="2756">
                  <c:v>-3.0302823874754501E-2</c:v>
                </c:pt>
                <c:pt idx="2757">
                  <c:v>-3.0345716259304201E-2</c:v>
                </c:pt>
                <c:pt idx="2758">
                  <c:v>-3.0579121166805699E-2</c:v>
                </c:pt>
                <c:pt idx="2759">
                  <c:v>-3.0710776108052101E-2</c:v>
                </c:pt>
                <c:pt idx="2760">
                  <c:v>-3.0851292699851401E-2</c:v>
                </c:pt>
                <c:pt idx="2761">
                  <c:v>-3.09914005747822E-2</c:v>
                </c:pt>
                <c:pt idx="2762">
                  <c:v>-3.11245051281594E-2</c:v>
                </c:pt>
                <c:pt idx="2763">
                  <c:v>-3.1240615316804402E-2</c:v>
                </c:pt>
                <c:pt idx="2764">
                  <c:v>-3.1327891659370999E-2</c:v>
                </c:pt>
                <c:pt idx="2765">
                  <c:v>-3.1514500211751902E-2</c:v>
                </c:pt>
                <c:pt idx="2766">
                  <c:v>-3.1610950788793502E-2</c:v>
                </c:pt>
                <c:pt idx="2767">
                  <c:v>-3.1698170963122801E-2</c:v>
                </c:pt>
                <c:pt idx="2768">
                  <c:v>-3.1961302232019199E-2</c:v>
                </c:pt>
                <c:pt idx="2769">
                  <c:v>-3.1984726691847397E-2</c:v>
                </c:pt>
                <c:pt idx="2770">
                  <c:v>-3.2065846267397599E-2</c:v>
                </c:pt>
                <c:pt idx="2771">
                  <c:v>-3.2345906701973702E-2</c:v>
                </c:pt>
                <c:pt idx="2772">
                  <c:v>-3.24747977493745E-2</c:v>
                </c:pt>
                <c:pt idx="2773">
                  <c:v>-3.2627158979368E-2</c:v>
                </c:pt>
                <c:pt idx="2774">
                  <c:v>-3.2860237936903097E-2</c:v>
                </c:pt>
                <c:pt idx="2775">
                  <c:v>-3.3016991249664999E-2</c:v>
                </c:pt>
                <c:pt idx="2776">
                  <c:v>-3.3304561731508898E-2</c:v>
                </c:pt>
                <c:pt idx="2777">
                  <c:v>-3.3416368369082003E-2</c:v>
                </c:pt>
                <c:pt idx="2778">
                  <c:v>-3.3598057958087402E-2</c:v>
                </c:pt>
                <c:pt idx="2779">
                  <c:v>-3.3763843670452702E-2</c:v>
                </c:pt>
                <c:pt idx="2780">
                  <c:v>-3.39062891736693E-2</c:v>
                </c:pt>
                <c:pt idx="2781">
                  <c:v>-3.4167445575197498E-2</c:v>
                </c:pt>
                <c:pt idx="2782">
                  <c:v>-3.4264589573635797E-2</c:v>
                </c:pt>
                <c:pt idx="2783">
                  <c:v>-3.4386827817393599E-2</c:v>
                </c:pt>
                <c:pt idx="2784">
                  <c:v>-3.4741749003943598E-2</c:v>
                </c:pt>
                <c:pt idx="2785">
                  <c:v>-3.4897472558508502E-2</c:v>
                </c:pt>
                <c:pt idx="2786">
                  <c:v>-3.5098758082043401E-2</c:v>
                </c:pt>
                <c:pt idx="2787">
                  <c:v>-3.53911224735418E-2</c:v>
                </c:pt>
                <c:pt idx="2788">
                  <c:v>-3.5546265477581503E-2</c:v>
                </c:pt>
                <c:pt idx="2789">
                  <c:v>-3.5768061557232798E-2</c:v>
                </c:pt>
                <c:pt idx="2790">
                  <c:v>-3.60272477544775E-2</c:v>
                </c:pt>
                <c:pt idx="2791">
                  <c:v>-3.6245758770274999E-2</c:v>
                </c:pt>
                <c:pt idx="2792">
                  <c:v>-3.6488556505732503E-2</c:v>
                </c:pt>
                <c:pt idx="2793">
                  <c:v>-3.6731678496666802E-2</c:v>
                </c:pt>
                <c:pt idx="2794">
                  <c:v>-3.6981039003606997E-2</c:v>
                </c:pt>
                <c:pt idx="2795">
                  <c:v>-3.7122693977801602E-2</c:v>
                </c:pt>
                <c:pt idx="2796">
                  <c:v>-3.73478650322389E-2</c:v>
                </c:pt>
                <c:pt idx="2797">
                  <c:v>-3.77089875515794E-2</c:v>
                </c:pt>
                <c:pt idx="2798">
                  <c:v>-3.7895350905881003E-2</c:v>
                </c:pt>
                <c:pt idx="2799">
                  <c:v>-3.8134157705051699E-2</c:v>
                </c:pt>
                <c:pt idx="2800">
                  <c:v>-3.8534931558253202E-2</c:v>
                </c:pt>
                <c:pt idx="2801">
                  <c:v>-3.8797237142851403E-2</c:v>
                </c:pt>
                <c:pt idx="2802">
                  <c:v>-3.9138566745720998E-2</c:v>
                </c:pt>
                <c:pt idx="2803">
                  <c:v>-3.9463418410849403E-2</c:v>
                </c:pt>
                <c:pt idx="2804">
                  <c:v>-3.9672792522684998E-2</c:v>
                </c:pt>
                <c:pt idx="2805">
                  <c:v>-3.9957389606300797E-2</c:v>
                </c:pt>
                <c:pt idx="2806">
                  <c:v>-4.0251415434155502E-2</c:v>
                </c:pt>
                <c:pt idx="2807">
                  <c:v>-4.0524505969202901E-2</c:v>
                </c:pt>
                <c:pt idx="2808">
                  <c:v>-4.0694772491608099E-2</c:v>
                </c:pt>
                <c:pt idx="2809">
                  <c:v>-4.10195736180025E-2</c:v>
                </c:pt>
                <c:pt idx="2810">
                  <c:v>-4.1384761389862301E-2</c:v>
                </c:pt>
                <c:pt idx="2811">
                  <c:v>-4.1696746669778802E-2</c:v>
                </c:pt>
                <c:pt idx="2812">
                  <c:v>-4.1979287255175801E-2</c:v>
                </c:pt>
                <c:pt idx="2813">
                  <c:v>-4.2400468451281301E-2</c:v>
                </c:pt>
                <c:pt idx="2814">
                  <c:v>-4.2694700252333698E-2</c:v>
                </c:pt>
                <c:pt idx="2815">
                  <c:v>-4.2968574639720002E-2</c:v>
                </c:pt>
                <c:pt idx="2816">
                  <c:v>-4.3401039097699302E-2</c:v>
                </c:pt>
                <c:pt idx="2817">
                  <c:v>-4.3674364248269898E-2</c:v>
                </c:pt>
                <c:pt idx="2818">
                  <c:v>-4.3990159657335499E-2</c:v>
                </c:pt>
                <c:pt idx="2819">
                  <c:v>-4.4397418796843703E-2</c:v>
                </c:pt>
                <c:pt idx="2820">
                  <c:v>-4.4706794864463398E-2</c:v>
                </c:pt>
                <c:pt idx="2821">
                  <c:v>-4.4959290017787701E-2</c:v>
                </c:pt>
                <c:pt idx="2822">
                  <c:v>-4.5397991206738701E-2</c:v>
                </c:pt>
                <c:pt idx="2823">
                  <c:v>-4.5773084223684299E-2</c:v>
                </c:pt>
                <c:pt idx="2824">
                  <c:v>-4.6146214499862698E-2</c:v>
                </c:pt>
                <c:pt idx="2825">
                  <c:v>-4.65041714961884E-2</c:v>
                </c:pt>
                <c:pt idx="2826">
                  <c:v>-4.6906346125977098E-2</c:v>
                </c:pt>
                <c:pt idx="2827">
                  <c:v>-4.7085566846274102E-2</c:v>
                </c:pt>
                <c:pt idx="2828">
                  <c:v>-4.7430584103697097E-2</c:v>
                </c:pt>
                <c:pt idx="2829">
                  <c:v>-4.7985398421857201E-2</c:v>
                </c:pt>
                <c:pt idx="2830">
                  <c:v>-4.8336364130524001E-2</c:v>
                </c:pt>
                <c:pt idx="2831">
                  <c:v>-4.8703821733835501E-2</c:v>
                </c:pt>
                <c:pt idx="2832">
                  <c:v>-4.9232609164728602E-2</c:v>
                </c:pt>
                <c:pt idx="2833">
                  <c:v>-4.9538779727838503E-2</c:v>
                </c:pt>
                <c:pt idx="2834">
                  <c:v>-4.9872776381326402E-2</c:v>
                </c:pt>
                <c:pt idx="2835">
                  <c:v>-5.0405216937953697E-2</c:v>
                </c:pt>
                <c:pt idx="2836">
                  <c:v>-5.0816760905508497E-2</c:v>
                </c:pt>
                <c:pt idx="2837">
                  <c:v>-5.1226480179791797E-2</c:v>
                </c:pt>
                <c:pt idx="2838">
                  <c:v>-5.1692797095273399E-2</c:v>
                </c:pt>
                <c:pt idx="2839">
                  <c:v>-5.2102395410959998E-2</c:v>
                </c:pt>
                <c:pt idx="2840">
                  <c:v>-5.2518459537101103E-2</c:v>
                </c:pt>
                <c:pt idx="2841">
                  <c:v>-5.2942144149845598E-2</c:v>
                </c:pt>
                <c:pt idx="2842">
                  <c:v>-5.33956252642111E-2</c:v>
                </c:pt>
                <c:pt idx="2843">
                  <c:v>-5.3814850359534198E-2</c:v>
                </c:pt>
                <c:pt idx="2844">
                  <c:v>-5.4195447609311498E-2</c:v>
                </c:pt>
                <c:pt idx="2845">
                  <c:v>-5.47568590845912E-2</c:v>
                </c:pt>
                <c:pt idx="2846">
                  <c:v>-5.5050922081149201E-2</c:v>
                </c:pt>
                <c:pt idx="2847">
                  <c:v>-5.5442181988981799E-2</c:v>
                </c:pt>
                <c:pt idx="2848">
                  <c:v>-5.6023670938211298E-2</c:v>
                </c:pt>
                <c:pt idx="2849">
                  <c:v>-5.6459838869395498E-2</c:v>
                </c:pt>
                <c:pt idx="2850">
                  <c:v>-5.68737681196241E-2</c:v>
                </c:pt>
                <c:pt idx="2851">
                  <c:v>-5.7407540157092103E-2</c:v>
                </c:pt>
                <c:pt idx="2852">
                  <c:v>-5.7859040788133302E-2</c:v>
                </c:pt>
                <c:pt idx="2853">
                  <c:v>-5.8480821843086603E-2</c:v>
                </c:pt>
                <c:pt idx="2854">
                  <c:v>-5.8938949067076397E-2</c:v>
                </c:pt>
                <c:pt idx="2855">
                  <c:v>-5.9343488257447202E-2</c:v>
                </c:pt>
                <c:pt idx="2856">
                  <c:v>-5.97934785687501E-2</c:v>
                </c:pt>
                <c:pt idx="2857">
                  <c:v>-6.0262961830529899E-2</c:v>
                </c:pt>
                <c:pt idx="2858">
                  <c:v>-6.07672560942807E-2</c:v>
                </c:pt>
                <c:pt idx="2859">
                  <c:v>-6.1143465124553598E-2</c:v>
                </c:pt>
                <c:pt idx="2860">
                  <c:v>-6.1589485362034201E-2</c:v>
                </c:pt>
                <c:pt idx="2861">
                  <c:v>-6.2177223524216597E-2</c:v>
                </c:pt>
                <c:pt idx="2862">
                  <c:v>-6.2629835050622099E-2</c:v>
                </c:pt>
                <c:pt idx="2863">
                  <c:v>-6.3133934228163893E-2</c:v>
                </c:pt>
                <c:pt idx="2864">
                  <c:v>-6.3733028170342501E-2</c:v>
                </c:pt>
                <c:pt idx="2865">
                  <c:v>-6.4182167994713296E-2</c:v>
                </c:pt>
                <c:pt idx="2866">
                  <c:v>-6.4645842433918105E-2</c:v>
                </c:pt>
                <c:pt idx="2867">
                  <c:v>-6.5231138228059204E-2</c:v>
                </c:pt>
                <c:pt idx="2868">
                  <c:v>-6.5717486043771201E-2</c:v>
                </c:pt>
                <c:pt idx="2869">
                  <c:v>-6.6196525331448694E-2</c:v>
                </c:pt>
                <c:pt idx="2870">
                  <c:v>-6.6750823002722601E-2</c:v>
                </c:pt>
                <c:pt idx="2871">
                  <c:v>-6.7296253543140505E-2</c:v>
                </c:pt>
                <c:pt idx="2872">
                  <c:v>-6.7689588819457899E-2</c:v>
                </c:pt>
                <c:pt idx="2873">
                  <c:v>-6.8227352781428302E-2</c:v>
                </c:pt>
                <c:pt idx="2874">
                  <c:v>-6.8850541659803297E-2</c:v>
                </c:pt>
                <c:pt idx="2875">
                  <c:v>-6.9336048753813606E-2</c:v>
                </c:pt>
                <c:pt idx="2876">
                  <c:v>-6.98279088434723E-2</c:v>
                </c:pt>
                <c:pt idx="2877">
                  <c:v>-7.0462145678768101E-2</c:v>
                </c:pt>
                <c:pt idx="2878">
                  <c:v>-7.1021842132150001E-2</c:v>
                </c:pt>
                <c:pt idx="2879">
                  <c:v>-7.1542856740523603E-2</c:v>
                </c:pt>
                <c:pt idx="2880">
                  <c:v>-7.2185604496755207E-2</c:v>
                </c:pt>
                <c:pt idx="2881">
                  <c:v>-7.2626947830603597E-2</c:v>
                </c:pt>
                <c:pt idx="2882">
                  <c:v>-7.3145040621360097E-2</c:v>
                </c:pt>
                <c:pt idx="2883">
                  <c:v>-7.3780389545761105E-2</c:v>
                </c:pt>
                <c:pt idx="2884">
                  <c:v>-7.4262774514931199E-2</c:v>
                </c:pt>
                <c:pt idx="2885">
                  <c:v>-7.4702857166795394E-2</c:v>
                </c:pt>
                <c:pt idx="2886">
                  <c:v>-7.5307773127116798E-2</c:v>
                </c:pt>
                <c:pt idx="2887">
                  <c:v>-7.5907685733572497E-2</c:v>
                </c:pt>
                <c:pt idx="2888">
                  <c:v>-7.6472030107483893E-2</c:v>
                </c:pt>
                <c:pt idx="2889">
                  <c:v>-7.7061318775156096E-2</c:v>
                </c:pt>
                <c:pt idx="2890">
                  <c:v>-7.7683301219992507E-2</c:v>
                </c:pt>
                <c:pt idx="2891">
                  <c:v>-7.8182533495472897E-2</c:v>
                </c:pt>
                <c:pt idx="2892">
                  <c:v>-7.8729724382153601E-2</c:v>
                </c:pt>
                <c:pt idx="2893">
                  <c:v>-7.9396695545356999E-2</c:v>
                </c:pt>
                <c:pt idx="2894">
                  <c:v>-7.9921769185198693E-2</c:v>
                </c:pt>
                <c:pt idx="2895">
                  <c:v>-8.0472728115094302E-2</c:v>
                </c:pt>
                <c:pt idx="2896">
                  <c:v>-8.1168287080126106E-2</c:v>
                </c:pt>
                <c:pt idx="2897">
                  <c:v>-8.1688144968615706E-2</c:v>
                </c:pt>
                <c:pt idx="2898">
                  <c:v>-8.2159312338464699E-2</c:v>
                </c:pt>
                <c:pt idx="2899">
                  <c:v>-8.2866793998551305E-2</c:v>
                </c:pt>
                <c:pt idx="2900">
                  <c:v>-8.34198892978881E-2</c:v>
                </c:pt>
                <c:pt idx="2901">
                  <c:v>-8.4015907167836607E-2</c:v>
                </c:pt>
                <c:pt idx="2902">
                  <c:v>-8.4649582703908405E-2</c:v>
                </c:pt>
                <c:pt idx="2903">
                  <c:v>-8.5286436386889194E-2</c:v>
                </c:pt>
                <c:pt idx="2904">
                  <c:v>-8.6009628416839595E-2</c:v>
                </c:pt>
                <c:pt idx="2905">
                  <c:v>-8.6535117816153806E-2</c:v>
                </c:pt>
                <c:pt idx="2906">
                  <c:v>-8.7158781114137607E-2</c:v>
                </c:pt>
                <c:pt idx="2907">
                  <c:v>-8.7755699184964397E-2</c:v>
                </c:pt>
                <c:pt idx="2908">
                  <c:v>-8.8311564504962303E-2</c:v>
                </c:pt>
                <c:pt idx="2909">
                  <c:v>-8.9011314876929301E-2</c:v>
                </c:pt>
                <c:pt idx="2910">
                  <c:v>-8.9516014878258804E-2</c:v>
                </c:pt>
                <c:pt idx="2911">
                  <c:v>-9.0052990622266196E-2</c:v>
                </c:pt>
                <c:pt idx="2912">
                  <c:v>-9.0839619929384996E-2</c:v>
                </c:pt>
                <c:pt idx="2913">
                  <c:v>-9.1426636799480002E-2</c:v>
                </c:pt>
                <c:pt idx="2914">
                  <c:v>-9.2003176532019698E-2</c:v>
                </c:pt>
                <c:pt idx="2915">
                  <c:v>-9.2716316431416201E-2</c:v>
                </c:pt>
                <c:pt idx="2916">
                  <c:v>-9.3303221553840202E-2</c:v>
                </c:pt>
                <c:pt idx="2917">
                  <c:v>-9.3918782365680395E-2</c:v>
                </c:pt>
                <c:pt idx="2918">
                  <c:v>-9.4603564253904704E-2</c:v>
                </c:pt>
                <c:pt idx="2919">
                  <c:v>-9.5234748484842993E-2</c:v>
                </c:pt>
                <c:pt idx="2920">
                  <c:v>-9.5882843024338305E-2</c:v>
                </c:pt>
                <c:pt idx="2921">
                  <c:v>-9.6490109874004304E-2</c:v>
                </c:pt>
                <c:pt idx="2922">
                  <c:v>-9.7162411591314099E-2</c:v>
                </c:pt>
                <c:pt idx="2923">
                  <c:v>-9.7730790480488397E-2</c:v>
                </c:pt>
                <c:pt idx="2924">
                  <c:v>-9.8349478025125905E-2</c:v>
                </c:pt>
                <c:pt idx="2925">
                  <c:v>-9.9120278197984898E-2</c:v>
                </c:pt>
                <c:pt idx="2926">
                  <c:v>-9.9833342988320001E-2</c:v>
                </c:pt>
                <c:pt idx="2927">
                  <c:v>-0.100566448022921</c:v>
                </c:pt>
                <c:pt idx="2928">
                  <c:v>-0.101279154592365</c:v>
                </c:pt>
                <c:pt idx="2929">
                  <c:v>-0.101934369498243</c:v>
                </c:pt>
                <c:pt idx="2930">
                  <c:v>-0.102522392653756</c:v>
                </c:pt>
                <c:pt idx="2931">
                  <c:v>-0.103257139058162</c:v>
                </c:pt>
                <c:pt idx="2932">
                  <c:v>-0.10386386639611001</c:v>
                </c:pt>
                <c:pt idx="2933">
                  <c:v>-0.10451580842748399</c:v>
                </c:pt>
                <c:pt idx="2934">
                  <c:v>-0.105288742310884</c:v>
                </c:pt>
                <c:pt idx="2935">
                  <c:v>-0.105837499257177</c:v>
                </c:pt>
                <c:pt idx="2936">
                  <c:v>-0.106454168360128</c:v>
                </c:pt>
                <c:pt idx="2937">
                  <c:v>-0.107221443568252</c:v>
                </c:pt>
                <c:pt idx="2938">
                  <c:v>-0.107927145522639</c:v>
                </c:pt>
                <c:pt idx="2939">
                  <c:v>-0.108666140120476</c:v>
                </c:pt>
                <c:pt idx="2940">
                  <c:v>-0.109377727309172</c:v>
                </c:pt>
                <c:pt idx="2941">
                  <c:v>-0.110055305287931</c:v>
                </c:pt>
                <c:pt idx="2942">
                  <c:v>-0.110770550642714</c:v>
                </c:pt>
                <c:pt idx="2943">
                  <c:v>-0.11145274728342899</c:v>
                </c:pt>
                <c:pt idx="2944">
                  <c:v>-0.112212658583841</c:v>
                </c:pt>
                <c:pt idx="2945">
                  <c:v>-0.112863970765222</c:v>
                </c:pt>
                <c:pt idx="2946">
                  <c:v>-0.11354910225296901</c:v>
                </c:pt>
                <c:pt idx="2947">
                  <c:v>-0.114362004695943</c:v>
                </c:pt>
                <c:pt idx="2948">
                  <c:v>-0.114981780570275</c:v>
                </c:pt>
                <c:pt idx="2949">
                  <c:v>-0.115628215794761</c:v>
                </c:pt>
                <c:pt idx="2950">
                  <c:v>-0.116472634072932</c:v>
                </c:pt>
                <c:pt idx="2951">
                  <c:v>-0.117142850291674</c:v>
                </c:pt>
                <c:pt idx="2952">
                  <c:v>-0.117849978016591</c:v>
                </c:pt>
                <c:pt idx="2953">
                  <c:v>-0.11865714488435</c:v>
                </c:pt>
                <c:pt idx="2954">
                  <c:v>-0.11935827724152601</c:v>
                </c:pt>
                <c:pt idx="2955">
                  <c:v>-0.120224042726611</c:v>
                </c:pt>
                <c:pt idx="2956">
                  <c:v>-0.120969650025168</c:v>
                </c:pt>
                <c:pt idx="2957">
                  <c:v>-0.121631208169101</c:v>
                </c:pt>
                <c:pt idx="2958">
                  <c:v>-0.122324264125415</c:v>
                </c:pt>
                <c:pt idx="2959">
                  <c:v>-0.123066785745322</c:v>
                </c:pt>
                <c:pt idx="2960">
                  <c:v>-0.12384739059402899</c:v>
                </c:pt>
                <c:pt idx="2961">
                  <c:v>-0.124500000262978</c:v>
                </c:pt>
                <c:pt idx="2962">
                  <c:v>-0.12520973088134199</c:v>
                </c:pt>
                <c:pt idx="2963">
                  <c:v>-0.126075444672134</c:v>
                </c:pt>
                <c:pt idx="2964">
                  <c:v>-0.12679635290125499</c:v>
                </c:pt>
                <c:pt idx="2965">
                  <c:v>-0.12752477509073001</c:v>
                </c:pt>
                <c:pt idx="2966">
                  <c:v>-0.12843334393713701</c:v>
                </c:pt>
                <c:pt idx="2967">
                  <c:v>-0.129119141441252</c:v>
                </c:pt>
                <c:pt idx="2968">
                  <c:v>-0.12989761911470499</c:v>
                </c:pt>
                <c:pt idx="2969">
                  <c:v>-0.1307276224683</c:v>
                </c:pt>
                <c:pt idx="2970">
                  <c:v>-0.13144365399731001</c:v>
                </c:pt>
                <c:pt idx="2971">
                  <c:v>-0.13221773903610001</c:v>
                </c:pt>
                <c:pt idx="2972">
                  <c:v>-0.13305823418048299</c:v>
                </c:pt>
                <c:pt idx="2973">
                  <c:v>-0.133831559176879</c:v>
                </c:pt>
                <c:pt idx="2974">
                  <c:v>-0.134523618828366</c:v>
                </c:pt>
                <c:pt idx="2975">
                  <c:v>-0.13535557449277799</c:v>
                </c:pt>
                <c:pt idx="2976">
                  <c:v>-0.136177749493746</c:v>
                </c:pt>
                <c:pt idx="2977">
                  <c:v>-0.13694921289398099</c:v>
                </c:pt>
                <c:pt idx="2978">
                  <c:v>-0.13772084289747799</c:v>
                </c:pt>
                <c:pt idx="2979">
                  <c:v>-0.13864483077216999</c:v>
                </c:pt>
                <c:pt idx="2980">
                  <c:v>-0.13947057220394901</c:v>
                </c:pt>
                <c:pt idx="2981">
                  <c:v>-0.140247951848087</c:v>
                </c:pt>
                <c:pt idx="2982">
                  <c:v>-0.141097054143315</c:v>
                </c:pt>
                <c:pt idx="2983">
                  <c:v>-0.14182278601866599</c:v>
                </c:pt>
                <c:pt idx="2984">
                  <c:v>-0.14262809878629101</c:v>
                </c:pt>
                <c:pt idx="2985">
                  <c:v>-0.143538069773327</c:v>
                </c:pt>
                <c:pt idx="2986">
                  <c:v>-0.144340421090384</c:v>
                </c:pt>
                <c:pt idx="2987">
                  <c:v>-0.14506064633045401</c:v>
                </c:pt>
                <c:pt idx="2988">
                  <c:v>-0.145967970895408</c:v>
                </c:pt>
                <c:pt idx="2989">
                  <c:v>-0.146821810967391</c:v>
                </c:pt>
                <c:pt idx="2990">
                  <c:v>-0.14765240696983101</c:v>
                </c:pt>
                <c:pt idx="2991">
                  <c:v>-0.148505848558489</c:v>
                </c:pt>
                <c:pt idx="2992">
                  <c:v>-0.14938482173388801</c:v>
                </c:pt>
                <c:pt idx="2993">
                  <c:v>-0.15019551109246601</c:v>
                </c:pt>
                <c:pt idx="2994">
                  <c:v>-0.15101036350070299</c:v>
                </c:pt>
                <c:pt idx="2995">
                  <c:v>-0.15201141381705199</c:v>
                </c:pt>
                <c:pt idx="2996">
                  <c:v>-0.15282389973462801</c:v>
                </c:pt>
                <c:pt idx="2997">
                  <c:v>-0.15361429405985</c:v>
                </c:pt>
                <c:pt idx="2998">
                  <c:v>-0.15464391238573499</c:v>
                </c:pt>
                <c:pt idx="2999">
                  <c:v>-0.15540691960120001</c:v>
                </c:pt>
                <c:pt idx="3000">
                  <c:v>-0.15616434633179799</c:v>
                </c:pt>
                <c:pt idx="3001">
                  <c:v>-0.157140493625024</c:v>
                </c:pt>
                <c:pt idx="3002">
                  <c:v>-0.15800945715873099</c:v>
                </c:pt>
                <c:pt idx="3003">
                  <c:v>-0.15887364338117599</c:v>
                </c:pt>
                <c:pt idx="3004">
                  <c:v>-0.15983542963793401</c:v>
                </c:pt>
                <c:pt idx="3005">
                  <c:v>-0.16074998612963901</c:v>
                </c:pt>
                <c:pt idx="3006">
                  <c:v>-0.16181406487400299</c:v>
                </c:pt>
                <c:pt idx="3007">
                  <c:v>-0.16265736258140201</c:v>
                </c:pt>
                <c:pt idx="3008">
                  <c:v>-0.16355606796288899</c:v>
                </c:pt>
                <c:pt idx="3009">
                  <c:v>-0.164462832509781</c:v>
                </c:pt>
                <c:pt idx="3010">
                  <c:v>-0.16531118426333899</c:v>
                </c:pt>
                <c:pt idx="3011">
                  <c:v>-0.166316391373692</c:v>
                </c:pt>
                <c:pt idx="3012">
                  <c:v>-0.16714263353358699</c:v>
                </c:pt>
                <c:pt idx="3013">
                  <c:v>-0.168040050159173</c:v>
                </c:pt>
                <c:pt idx="3014">
                  <c:v>-0.16912530842064699</c:v>
                </c:pt>
                <c:pt idx="3015">
                  <c:v>-0.16998560609364899</c:v>
                </c:pt>
                <c:pt idx="3016">
                  <c:v>-0.170896742182473</c:v>
                </c:pt>
                <c:pt idx="3017">
                  <c:v>-0.17191374519218899</c:v>
                </c:pt>
                <c:pt idx="3018">
                  <c:v>-0.17285067996837999</c:v>
                </c:pt>
                <c:pt idx="3019">
                  <c:v>-0.17382504684091701</c:v>
                </c:pt>
                <c:pt idx="3020">
                  <c:v>-0.174828622869595</c:v>
                </c:pt>
                <c:pt idx="3021">
                  <c:v>-0.17576533197988101</c:v>
                </c:pt>
                <c:pt idx="3022">
                  <c:v>-0.17672010971647101</c:v>
                </c:pt>
                <c:pt idx="3023">
                  <c:v>-0.177716945211782</c:v>
                </c:pt>
                <c:pt idx="3024">
                  <c:v>-0.17875632717860401</c:v>
                </c:pt>
                <c:pt idx="3025">
                  <c:v>-0.179639358608121</c:v>
                </c:pt>
                <c:pt idx="3026">
                  <c:v>-0.18057865464921799</c:v>
                </c:pt>
                <c:pt idx="3027">
                  <c:v>-0.18168752683602599</c:v>
                </c:pt>
                <c:pt idx="3028">
                  <c:v>-0.182686648090128</c:v>
                </c:pt>
                <c:pt idx="3029">
                  <c:v>-0.18365979372282201</c:v>
                </c:pt>
                <c:pt idx="3030">
                  <c:v>-0.18481553493022901</c:v>
                </c:pt>
                <c:pt idx="3031">
                  <c:v>-0.18555743107618</c:v>
                </c:pt>
                <c:pt idx="3032">
                  <c:v>-0.18623960909813</c:v>
                </c:pt>
                <c:pt idx="3033">
                  <c:v>-0.18752051936462499</c:v>
                </c:pt>
                <c:pt idx="3034">
                  <c:v>-0.18858341327695799</c:v>
                </c:pt>
                <c:pt idx="3035">
                  <c:v>-0.18966746602759299</c:v>
                </c:pt>
                <c:pt idx="3036">
                  <c:v>-0.19075291974608</c:v>
                </c:pt>
                <c:pt idx="3037">
                  <c:v>-0.19183643376109699</c:v>
                </c:pt>
                <c:pt idx="3038">
                  <c:v>-0.19278441542000699</c:v>
                </c:pt>
                <c:pt idx="3039">
                  <c:v>-0.19392153068825099</c:v>
                </c:pt>
                <c:pt idx="3040">
                  <c:v>-0.19503201023404099</c:v>
                </c:pt>
                <c:pt idx="3041">
                  <c:v>-0.196055105821657</c:v>
                </c:pt>
                <c:pt idx="3042">
                  <c:v>-0.19713954475742701</c:v>
                </c:pt>
                <c:pt idx="3043">
                  <c:v>-0.19830699951422401</c:v>
                </c:pt>
                <c:pt idx="3044">
                  <c:v>-0.19938007766311899</c:v>
                </c:pt>
                <c:pt idx="3045">
                  <c:v>-0.20040949730685501</c:v>
                </c:pt>
                <c:pt idx="3046">
                  <c:v>-0.20163204703755799</c:v>
                </c:pt>
                <c:pt idx="3047">
                  <c:v>-0.20271012797537699</c:v>
                </c:pt>
                <c:pt idx="3048">
                  <c:v>-0.20384262836779601</c:v>
                </c:pt>
                <c:pt idx="3049">
                  <c:v>-0.20499811525008199</c:v>
                </c:pt>
                <c:pt idx="3050">
                  <c:v>-0.20610103431962101</c:v>
                </c:pt>
                <c:pt idx="3051">
                  <c:v>-0.20721872738198999</c:v>
                </c:pt>
                <c:pt idx="3052">
                  <c:v>-0.20842523265767901</c:v>
                </c:pt>
                <c:pt idx="3053">
                  <c:v>-0.20957935504891101</c:v>
                </c:pt>
                <c:pt idx="3054">
                  <c:v>-0.210747731987524</c:v>
                </c:pt>
                <c:pt idx="3055">
                  <c:v>-0.21189798176702501</c:v>
                </c:pt>
                <c:pt idx="3056">
                  <c:v>-0.21313930182131299</c:v>
                </c:pt>
                <c:pt idx="3057">
                  <c:v>-0.214392818820973</c:v>
                </c:pt>
                <c:pt idx="3058">
                  <c:v>-0.215479682061682</c:v>
                </c:pt>
                <c:pt idx="3059">
                  <c:v>-0.216716648458882</c:v>
                </c:pt>
                <c:pt idx="3060">
                  <c:v>-0.217843083707667</c:v>
                </c:pt>
                <c:pt idx="3061">
                  <c:v>-0.218991147526712</c:v>
                </c:pt>
                <c:pt idx="3062">
                  <c:v>-0.22031069433109701</c:v>
                </c:pt>
                <c:pt idx="3063">
                  <c:v>-0.22140289660267201</c:v>
                </c:pt>
                <c:pt idx="3064">
                  <c:v>-0.22255463215212001</c:v>
                </c:pt>
                <c:pt idx="3065">
                  <c:v>-0.22386438544425699</c:v>
                </c:pt>
                <c:pt idx="3066">
                  <c:v>-0.225090036824069</c:v>
                </c:pt>
                <c:pt idx="3067">
                  <c:v>-0.22636039372257599</c:v>
                </c:pt>
                <c:pt idx="3068">
                  <c:v>-0.227672091236821</c:v>
                </c:pt>
                <c:pt idx="3069">
                  <c:v>-0.228926128655846</c:v>
                </c:pt>
                <c:pt idx="3070">
                  <c:v>-0.230209126318972</c:v>
                </c:pt>
                <c:pt idx="3071">
                  <c:v>-0.23148895089548999</c:v>
                </c:pt>
                <c:pt idx="3072">
                  <c:v>-0.23283763160859999</c:v>
                </c:pt>
                <c:pt idx="3073">
                  <c:v>-0.23404169669029801</c:v>
                </c:pt>
                <c:pt idx="3074">
                  <c:v>-0.23524339873067701</c:v>
                </c:pt>
                <c:pt idx="3075">
                  <c:v>-0.236660682216838</c:v>
                </c:pt>
                <c:pt idx="3076">
                  <c:v>-0.237870983089562</c:v>
                </c:pt>
                <c:pt idx="3077">
                  <c:v>-0.23910312982345</c:v>
                </c:pt>
                <c:pt idx="3078">
                  <c:v>-0.24054647268106499</c:v>
                </c:pt>
                <c:pt idx="3079">
                  <c:v>-0.24184505148882399</c:v>
                </c:pt>
                <c:pt idx="3080">
                  <c:v>-0.243166445529227</c:v>
                </c:pt>
                <c:pt idx="3081">
                  <c:v>-0.24455397541600099</c:v>
                </c:pt>
                <c:pt idx="3082">
                  <c:v>-0.245881084387224</c:v>
                </c:pt>
                <c:pt idx="3083">
                  <c:v>-0.24734351021685899</c:v>
                </c:pt>
                <c:pt idx="3084">
                  <c:v>-0.248705869782026</c:v>
                </c:pt>
                <c:pt idx="3085">
                  <c:v>-0.25002270143617</c:v>
                </c:pt>
                <c:pt idx="3086">
                  <c:v>-0.25141558954837001</c:v>
                </c:pt>
                <c:pt idx="3087">
                  <c:v>-0.25279258867656601</c:v>
                </c:pt>
                <c:pt idx="3088">
                  <c:v>-0.25422254635917901</c:v>
                </c:pt>
                <c:pt idx="3089">
                  <c:v>-0.25547462282039302</c:v>
                </c:pt>
                <c:pt idx="3090">
                  <c:v>-0.25684850609688797</c:v>
                </c:pt>
                <c:pt idx="3091">
                  <c:v>-0.25840476710625299</c:v>
                </c:pt>
                <c:pt idx="3092">
                  <c:v>-0.25978373653358899</c:v>
                </c:pt>
                <c:pt idx="3093">
                  <c:v>-0.26119961900015598</c:v>
                </c:pt>
                <c:pt idx="3094">
                  <c:v>-0.26277322353174298</c:v>
                </c:pt>
                <c:pt idx="3095">
                  <c:v>-0.26415122093425802</c:v>
                </c:pt>
                <c:pt idx="3096">
                  <c:v>-0.265627184399852</c:v>
                </c:pt>
                <c:pt idx="3097">
                  <c:v>-0.267144028269858</c:v>
                </c:pt>
                <c:pt idx="3098">
                  <c:v>-0.26850512613438798</c:v>
                </c:pt>
                <c:pt idx="3099">
                  <c:v>-0.26990392830710103</c:v>
                </c:pt>
                <c:pt idx="3100">
                  <c:v>-0.27146934890360602</c:v>
                </c:pt>
                <c:pt idx="3101">
                  <c:v>-0.27296013195343399</c:v>
                </c:pt>
                <c:pt idx="3102">
                  <c:v>-0.27436202750713501</c:v>
                </c:pt>
                <c:pt idx="3103">
                  <c:v>-0.27596839565645598</c:v>
                </c:pt>
                <c:pt idx="3104">
                  <c:v>-0.27756699478184599</c:v>
                </c:pt>
                <c:pt idx="3105">
                  <c:v>-0.27902392470450199</c:v>
                </c:pt>
                <c:pt idx="3106">
                  <c:v>-0.28057220657528398</c:v>
                </c:pt>
                <c:pt idx="3107">
                  <c:v>-0.28228255692455401</c:v>
                </c:pt>
                <c:pt idx="3108">
                  <c:v>-0.28384106682980598</c:v>
                </c:pt>
                <c:pt idx="3109">
                  <c:v>-0.28546801251952603</c:v>
                </c:pt>
                <c:pt idx="3110">
                  <c:v>-0.287156998041879</c:v>
                </c:pt>
                <c:pt idx="3111">
                  <c:v>-0.28866699724285499</c:v>
                </c:pt>
                <c:pt idx="3112">
                  <c:v>-0.29026210697850702</c:v>
                </c:pt>
                <c:pt idx="3113">
                  <c:v>-0.29193415965333003</c:v>
                </c:pt>
                <c:pt idx="3114">
                  <c:v>-0.29356514476239498</c:v>
                </c:pt>
                <c:pt idx="3115">
                  <c:v>-0.29511779712306002</c:v>
                </c:pt>
                <c:pt idx="3116">
                  <c:v>-0.29684325193779298</c:v>
                </c:pt>
                <c:pt idx="3117">
                  <c:v>-0.29847919920252403</c:v>
                </c:pt>
                <c:pt idx="3118">
                  <c:v>-0.300161754648335</c:v>
                </c:pt>
                <c:pt idx="3119">
                  <c:v>-0.301897115392816</c:v>
                </c:pt>
                <c:pt idx="3120">
                  <c:v>-0.303671832541348</c:v>
                </c:pt>
                <c:pt idx="3121">
                  <c:v>-0.30538118323656199</c:v>
                </c:pt>
                <c:pt idx="3122">
                  <c:v>-0.307063587216867</c:v>
                </c:pt>
                <c:pt idx="3123">
                  <c:v>-0.30888602175508301</c:v>
                </c:pt>
                <c:pt idx="3124">
                  <c:v>-0.31066719390865799</c:v>
                </c:pt>
                <c:pt idx="3125">
                  <c:v>-0.31235384982493197</c:v>
                </c:pt>
                <c:pt idx="3126">
                  <c:v>-0.31425938375846002</c:v>
                </c:pt>
                <c:pt idx="3127">
                  <c:v>-0.31595500882852801</c:v>
                </c:pt>
                <c:pt idx="3128">
                  <c:v>-0.31772925465461499</c:v>
                </c:pt>
                <c:pt idx="3129">
                  <c:v>-0.31974023183876699</c:v>
                </c:pt>
                <c:pt idx="3130">
                  <c:v>-0.32156457927905802</c:v>
                </c:pt>
                <c:pt idx="3131">
                  <c:v>-0.32338636503037299</c:v>
                </c:pt>
                <c:pt idx="3132">
                  <c:v>-0.325347238910141</c:v>
                </c:pt>
                <c:pt idx="3133">
                  <c:v>-0.32729104878725701</c:v>
                </c:pt>
                <c:pt idx="3134">
                  <c:v>-0.32927696962185399</c:v>
                </c:pt>
                <c:pt idx="3135">
                  <c:v>-0.33121558865187301</c:v>
                </c:pt>
                <c:pt idx="3136">
                  <c:v>-0.33321530195987797</c:v>
                </c:pt>
                <c:pt idx="3137">
                  <c:v>-0.33515841113748301</c:v>
                </c:pt>
                <c:pt idx="3138">
                  <c:v>-0.33714682367801502</c:v>
                </c:pt>
                <c:pt idx="3139">
                  <c:v>-0.339264356600189</c:v>
                </c:pt>
                <c:pt idx="3140">
                  <c:v>-0.34126723716380303</c:v>
                </c:pt>
                <c:pt idx="3141">
                  <c:v>-0.34323826635739402</c:v>
                </c:pt>
                <c:pt idx="3142">
                  <c:v>-0.34551018383353899</c:v>
                </c:pt>
                <c:pt idx="3143">
                  <c:v>-0.34760629151154299</c:v>
                </c:pt>
                <c:pt idx="3144">
                  <c:v>-0.34972759408669202</c:v>
                </c:pt>
                <c:pt idx="3145">
                  <c:v>-0.35194478842809201</c:v>
                </c:pt>
                <c:pt idx="3146">
                  <c:v>-0.35417376141305201</c:v>
                </c:pt>
                <c:pt idx="3147">
                  <c:v>-0.35629329147461097</c:v>
                </c:pt>
                <c:pt idx="3148">
                  <c:v>-0.35855391359439598</c:v>
                </c:pt>
                <c:pt idx="3149">
                  <c:v>-0.360871163955716</c:v>
                </c:pt>
                <c:pt idx="3150">
                  <c:v>-0.36327720719768802</c:v>
                </c:pt>
                <c:pt idx="3151">
                  <c:v>-0.365653261783775</c:v>
                </c:pt>
                <c:pt idx="3152">
                  <c:v>-0.36812552640697399</c:v>
                </c:pt>
                <c:pt idx="3153">
                  <c:v>-0.370457814351</c:v>
                </c:pt>
                <c:pt idx="3154">
                  <c:v>-0.37287200676898002</c:v>
                </c:pt>
                <c:pt idx="3155">
                  <c:v>-0.37546567753371202</c:v>
                </c:pt>
                <c:pt idx="3156">
                  <c:v>-0.37795736226770699</c:v>
                </c:pt>
                <c:pt idx="3157">
                  <c:v>-0.380418759895158</c:v>
                </c:pt>
                <c:pt idx="3158">
                  <c:v>-0.38306687727432498</c:v>
                </c:pt>
                <c:pt idx="3159">
                  <c:v>-0.38570911178572198</c:v>
                </c:pt>
                <c:pt idx="3160">
                  <c:v>-0.38833458352558198</c:v>
                </c:pt>
                <c:pt idx="3161">
                  <c:v>-0.39097371304200601</c:v>
                </c:pt>
                <c:pt idx="3162">
                  <c:v>-0.39350063912570399</c:v>
                </c:pt>
                <c:pt idx="3163">
                  <c:v>-0.39622349747353097</c:v>
                </c:pt>
                <c:pt idx="3164">
                  <c:v>-0.398894810428221</c:v>
                </c:pt>
                <c:pt idx="3165">
                  <c:v>-0.40159100273417098</c:v>
                </c:pt>
                <c:pt idx="3166">
                  <c:v>-0.40418517617163602</c:v>
                </c:pt>
                <c:pt idx="3167">
                  <c:v>-0.40690446325218899</c:v>
                </c:pt>
                <c:pt idx="3168">
                  <c:v>-0.40967032865241798</c:v>
                </c:pt>
                <c:pt idx="3169">
                  <c:v>-0.412409584210427</c:v>
                </c:pt>
                <c:pt idx="3170">
                  <c:v>-0.41500695098053603</c:v>
                </c:pt>
                <c:pt idx="3171">
                  <c:v>-0.41796566497672499</c:v>
                </c:pt>
                <c:pt idx="3172">
                  <c:v>-0.42057911893007799</c:v>
                </c:pt>
                <c:pt idx="3173">
                  <c:v>-0.42336908962439601</c:v>
                </c:pt>
                <c:pt idx="3174">
                  <c:v>-0.42625890782585601</c:v>
                </c:pt>
                <c:pt idx="3175">
                  <c:v>-0.428958884129919</c:v>
                </c:pt>
                <c:pt idx="3176">
                  <c:v>-0.43173090358938598</c:v>
                </c:pt>
                <c:pt idx="3177">
                  <c:v>-0.43452618050151398</c:v>
                </c:pt>
                <c:pt idx="3178">
                  <c:v>-0.43729711648214498</c:v>
                </c:pt>
                <c:pt idx="3179">
                  <c:v>-0.44005952416746802</c:v>
                </c:pt>
                <c:pt idx="3180">
                  <c:v>-0.44292891425666803</c:v>
                </c:pt>
                <c:pt idx="3181">
                  <c:v>-0.44572033339904399</c:v>
                </c:pt>
                <c:pt idx="3182">
                  <c:v>-0.44853423970440998</c:v>
                </c:pt>
                <c:pt idx="3183">
                  <c:v>-0.451317839117511</c:v>
                </c:pt>
                <c:pt idx="3184">
                  <c:v>-0.45414846128335601</c:v>
                </c:pt>
                <c:pt idx="3185">
                  <c:v>-0.45711462958543297</c:v>
                </c:pt>
                <c:pt idx="3186">
                  <c:v>-0.45982887240808301</c:v>
                </c:pt>
                <c:pt idx="3187">
                  <c:v>-0.46274180827593198</c:v>
                </c:pt>
                <c:pt idx="3188">
                  <c:v>-0.465531024185042</c:v>
                </c:pt>
                <c:pt idx="3189">
                  <c:v>-0.46823650867574601</c:v>
                </c:pt>
                <c:pt idx="3190">
                  <c:v>-0.471163826063275</c:v>
                </c:pt>
                <c:pt idx="3191">
                  <c:v>-0.47390507016744798</c:v>
                </c:pt>
                <c:pt idx="3192">
                  <c:v>-0.47662622750633299</c:v>
                </c:pt>
                <c:pt idx="3193">
                  <c:v>-0.47959720384743498</c:v>
                </c:pt>
                <c:pt idx="3194">
                  <c:v>-0.48238177080121297</c:v>
                </c:pt>
                <c:pt idx="3195">
                  <c:v>-0.485122331590564</c:v>
                </c:pt>
                <c:pt idx="3196">
                  <c:v>-0.48800943406548702</c:v>
                </c:pt>
                <c:pt idx="3197">
                  <c:v>-0.490780937933809</c:v>
                </c:pt>
                <c:pt idx="3198">
                  <c:v>-0.49362374614510102</c:v>
                </c:pt>
                <c:pt idx="3199">
                  <c:v>-0.49643114885246398</c:v>
                </c:pt>
                <c:pt idx="3200">
                  <c:v>-0.49921766696152903</c:v>
                </c:pt>
                <c:pt idx="3201">
                  <c:v>-0.50201140233763997</c:v>
                </c:pt>
                <c:pt idx="3202">
                  <c:v>-0.50477336167736997</c:v>
                </c:pt>
                <c:pt idx="3203">
                  <c:v>-0.50761163393380304</c:v>
                </c:pt>
                <c:pt idx="3204">
                  <c:v>-0.51031673189114501</c:v>
                </c:pt>
                <c:pt idx="3205">
                  <c:v>-0.51297466454114704</c:v>
                </c:pt>
                <c:pt idx="3206">
                  <c:v>-0.51580947075081396</c:v>
                </c:pt>
                <c:pt idx="3207">
                  <c:v>-0.51854419004586005</c:v>
                </c:pt>
                <c:pt idx="3208">
                  <c:v>-0.52121639631136296</c:v>
                </c:pt>
                <c:pt idx="3209">
                  <c:v>-0.523977447232161</c:v>
                </c:pt>
                <c:pt idx="3210">
                  <c:v>-0.52673156931996301</c:v>
                </c:pt>
                <c:pt idx="3211">
                  <c:v>-0.52963285865607101</c:v>
                </c:pt>
                <c:pt idx="3212">
                  <c:v>-0.53241341947405396</c:v>
                </c:pt>
                <c:pt idx="3213">
                  <c:v>-0.53502004662597502</c:v>
                </c:pt>
                <c:pt idx="3214">
                  <c:v>-0.53769766015035303</c:v>
                </c:pt>
                <c:pt idx="3215">
                  <c:v>-0.54032893970092899</c:v>
                </c:pt>
                <c:pt idx="3216">
                  <c:v>-0.54296505712880405</c:v>
                </c:pt>
                <c:pt idx="3217">
                  <c:v>-0.54556111487801495</c:v>
                </c:pt>
                <c:pt idx="3218">
                  <c:v>-0.54803443603493596</c:v>
                </c:pt>
                <c:pt idx="3219">
                  <c:v>-0.55074216018396105</c:v>
                </c:pt>
                <c:pt idx="3220">
                  <c:v>-0.55329630951638498</c:v>
                </c:pt>
                <c:pt idx="3221">
                  <c:v>-0.55579461453965295</c:v>
                </c:pt>
                <c:pt idx="3222">
                  <c:v>-0.55851553939282605</c:v>
                </c:pt>
                <c:pt idx="3223">
                  <c:v>-0.56092123142271</c:v>
                </c:pt>
                <c:pt idx="3224">
                  <c:v>-0.56335139233204801</c:v>
                </c:pt>
                <c:pt idx="3225">
                  <c:v>-0.56603456138811303</c:v>
                </c:pt>
                <c:pt idx="3226">
                  <c:v>-0.56849620884491403</c:v>
                </c:pt>
                <c:pt idx="3227">
                  <c:v>-0.57100077414954198</c:v>
                </c:pt>
                <c:pt idx="3228">
                  <c:v>-0.57344418115637497</c:v>
                </c:pt>
                <c:pt idx="3229">
                  <c:v>-0.57598264660272402</c:v>
                </c:pt>
                <c:pt idx="3230">
                  <c:v>-0.57828832852343603</c:v>
                </c:pt>
                <c:pt idx="3231">
                  <c:v>-0.58077478105271096</c:v>
                </c:pt>
                <c:pt idx="3232">
                  <c:v>-0.583287952122864</c:v>
                </c:pt>
                <c:pt idx="3233">
                  <c:v>-0.58567661260841197</c:v>
                </c:pt>
                <c:pt idx="3234">
                  <c:v>-0.58799182335689704</c:v>
                </c:pt>
                <c:pt idx="3235">
                  <c:v>-0.59054118383207599</c:v>
                </c:pt>
                <c:pt idx="3236">
                  <c:v>-0.59267597838683805</c:v>
                </c:pt>
                <c:pt idx="3237">
                  <c:v>-0.594885174667943</c:v>
                </c:pt>
                <c:pt idx="3238">
                  <c:v>-0.59740770511605301</c:v>
                </c:pt>
                <c:pt idx="3239">
                  <c:v>-0.59964261707608202</c:v>
                </c:pt>
                <c:pt idx="3240">
                  <c:v>-0.60189898001650899</c:v>
                </c:pt>
                <c:pt idx="3241">
                  <c:v>-0.60427267269955698</c:v>
                </c:pt>
                <c:pt idx="3242">
                  <c:v>-0.60646630395893697</c:v>
                </c:pt>
                <c:pt idx="3243">
                  <c:v>-0.60858922479329003</c:v>
                </c:pt>
                <c:pt idx="3244">
                  <c:v>-0.61090592467746496</c:v>
                </c:pt>
                <c:pt idx="3245">
                  <c:v>-0.613140581982622</c:v>
                </c:pt>
                <c:pt idx="3246">
                  <c:v>-0.61532483808696004</c:v>
                </c:pt>
                <c:pt idx="3247">
                  <c:v>-0.61739610701247505</c:v>
                </c:pt>
                <c:pt idx="3248">
                  <c:v>-0.61976962653850998</c:v>
                </c:pt>
                <c:pt idx="3249">
                  <c:v>-0.62182368020768697</c:v>
                </c:pt>
                <c:pt idx="3250">
                  <c:v>-0.62385647081666296</c:v>
                </c:pt>
                <c:pt idx="3251">
                  <c:v>-0.62612885009083197</c:v>
                </c:pt>
                <c:pt idx="3252">
                  <c:v>-0.62813514595230502</c:v>
                </c:pt>
                <c:pt idx="3253">
                  <c:v>-0.63023227832659401</c:v>
                </c:pt>
                <c:pt idx="3254">
                  <c:v>-0.63235739976878402</c:v>
                </c:pt>
                <c:pt idx="3255">
                  <c:v>-0.63429229603929005</c:v>
                </c:pt>
                <c:pt idx="3256">
                  <c:v>-0.63625113417704704</c:v>
                </c:pt>
                <c:pt idx="3257">
                  <c:v>-0.63840907763827603</c:v>
                </c:pt>
                <c:pt idx="3258">
                  <c:v>-0.64032066461664505</c:v>
                </c:pt>
                <c:pt idx="3259">
                  <c:v>-0.64237063226324298</c:v>
                </c:pt>
                <c:pt idx="3260">
                  <c:v>-0.64426743756565596</c:v>
                </c:pt>
                <c:pt idx="3261">
                  <c:v>-0.646232492393917</c:v>
                </c:pt>
                <c:pt idx="3262">
                  <c:v>-0.64834471364264101</c:v>
                </c:pt>
                <c:pt idx="3263">
                  <c:v>-0.65016155931408903</c:v>
                </c:pt>
                <c:pt idx="3264">
                  <c:v>-0.65207492620667096</c:v>
                </c:pt>
                <c:pt idx="3265">
                  <c:v>-0.65392565402995695</c:v>
                </c:pt>
                <c:pt idx="3266">
                  <c:v>-0.65581447162009698</c:v>
                </c:pt>
                <c:pt idx="3267">
                  <c:v>-0.65782300941645999</c:v>
                </c:pt>
                <c:pt idx="3268">
                  <c:v>-0.65955675814162695</c:v>
                </c:pt>
                <c:pt idx="3269">
                  <c:v>-0.66132994237597797</c:v>
                </c:pt>
                <c:pt idx="3270">
                  <c:v>-0.66329945140966695</c:v>
                </c:pt>
                <c:pt idx="3271">
                  <c:v>-0.66490333665300105</c:v>
                </c:pt>
                <c:pt idx="3272">
                  <c:v>-0.66662036868985097</c:v>
                </c:pt>
                <c:pt idx="3273">
                  <c:v>-0.66849856637946004</c:v>
                </c:pt>
                <c:pt idx="3274">
                  <c:v>-0.67012320231135303</c:v>
                </c:pt>
                <c:pt idx="3275">
                  <c:v>-0.67187832882282805</c:v>
                </c:pt>
                <c:pt idx="3276">
                  <c:v>-0.67365158501046596</c:v>
                </c:pt>
                <c:pt idx="3277">
                  <c:v>-0.67531256908895798</c:v>
                </c:pt>
                <c:pt idx="3278">
                  <c:v>-0.67706675379088499</c:v>
                </c:pt>
                <c:pt idx="3279">
                  <c:v>-0.67873448009292203</c:v>
                </c:pt>
                <c:pt idx="3280">
                  <c:v>-0.68044364321286799</c:v>
                </c:pt>
                <c:pt idx="3281">
                  <c:v>-0.68196505418530196</c:v>
                </c:pt>
                <c:pt idx="3282">
                  <c:v>-0.68357167758599302</c:v>
                </c:pt>
                <c:pt idx="3283">
                  <c:v>-0.68531519468754298</c:v>
                </c:pt>
                <c:pt idx="3284">
                  <c:v>-0.68686539414510395</c:v>
                </c:pt>
                <c:pt idx="3285">
                  <c:v>-0.68854267681362402</c:v>
                </c:pt>
                <c:pt idx="3286">
                  <c:v>-0.69020938411079102</c:v>
                </c:pt>
                <c:pt idx="3287">
                  <c:v>-0.69177628142966197</c:v>
                </c:pt>
                <c:pt idx="3288">
                  <c:v>-0.69335664339639702</c:v>
                </c:pt>
                <c:pt idx="3289">
                  <c:v>-0.69487631010512396</c:v>
                </c:pt>
                <c:pt idx="3290">
                  <c:v>-0.69650353829342204</c:v>
                </c:pt>
                <c:pt idx="3291">
                  <c:v>-0.69800830370298195</c:v>
                </c:pt>
                <c:pt idx="3292">
                  <c:v>-0.699442410082729</c:v>
                </c:pt>
                <c:pt idx="3293">
                  <c:v>-0.70096363424451003</c:v>
                </c:pt>
                <c:pt idx="3294">
                  <c:v>-0.70232882957874598</c:v>
                </c:pt>
                <c:pt idx="3295">
                  <c:v>-0.703720390520714</c:v>
                </c:pt>
                <c:pt idx="3296">
                  <c:v>-0.70529583372451599</c:v>
                </c:pt>
                <c:pt idx="3297">
                  <c:v>-0.70684563051219196</c:v>
                </c:pt>
                <c:pt idx="3298">
                  <c:v>-0.70818877806542102</c:v>
                </c:pt>
                <c:pt idx="3299">
                  <c:v>-0.70976927441855298</c:v>
                </c:pt>
                <c:pt idx="3300">
                  <c:v>-0.711119555833715</c:v>
                </c:pt>
                <c:pt idx="3301">
                  <c:v>-0.71262473764794798</c:v>
                </c:pt>
                <c:pt idx="3302">
                  <c:v>-0.71404263542757895</c:v>
                </c:pt>
                <c:pt idx="3303">
                  <c:v>-0.71534862961777101</c:v>
                </c:pt>
                <c:pt idx="3304">
                  <c:v>-0.71658989386977701</c:v>
                </c:pt>
                <c:pt idx="3305">
                  <c:v>-0.71809049495668298</c:v>
                </c:pt>
                <c:pt idx="3306">
                  <c:v>-0.71934505786608505</c:v>
                </c:pt>
                <c:pt idx="3307">
                  <c:v>-0.72065607154810896</c:v>
                </c:pt>
                <c:pt idx="3308">
                  <c:v>-0.72214480144558002</c:v>
                </c:pt>
                <c:pt idx="3309">
                  <c:v>-0.72344099185256905</c:v>
                </c:pt>
                <c:pt idx="3310">
                  <c:v>-0.72470592224487396</c:v>
                </c:pt>
                <c:pt idx="3311">
                  <c:v>-0.72601541235214995</c:v>
                </c:pt>
                <c:pt idx="3312">
                  <c:v>-0.72743124247275504</c:v>
                </c:pt>
                <c:pt idx="3313">
                  <c:v>-0.72872112237438402</c:v>
                </c:pt>
                <c:pt idx="3314">
                  <c:v>-0.72999380225384503</c:v>
                </c:pt>
                <c:pt idx="3315">
                  <c:v>-0.73139003684951098</c:v>
                </c:pt>
                <c:pt idx="3316">
                  <c:v>-0.732547275239116</c:v>
                </c:pt>
                <c:pt idx="3317">
                  <c:v>-0.73376520240196497</c:v>
                </c:pt>
                <c:pt idx="3318">
                  <c:v>-0.73517715827458396</c:v>
                </c:pt>
                <c:pt idx="3319">
                  <c:v>-0.73629327166687497</c:v>
                </c:pt>
                <c:pt idx="3320">
                  <c:v>-0.73737784157748298</c:v>
                </c:pt>
                <c:pt idx="3321">
                  <c:v>-0.73871908481750204</c:v>
                </c:pt>
                <c:pt idx="3322">
                  <c:v>-0.73985508298552805</c:v>
                </c:pt>
                <c:pt idx="3323">
                  <c:v>-0.74108754874317595</c:v>
                </c:pt>
                <c:pt idx="3324">
                  <c:v>-0.74232163818345798</c:v>
                </c:pt>
                <c:pt idx="3325">
                  <c:v>-0.74346306050817201</c:v>
                </c:pt>
                <c:pt idx="3326">
                  <c:v>-0.74463734423949202</c:v>
                </c:pt>
                <c:pt idx="3327">
                  <c:v>-0.74582891400765605</c:v>
                </c:pt>
                <c:pt idx="3328">
                  <c:v>-0.74704954607619001</c:v>
                </c:pt>
                <c:pt idx="3329">
                  <c:v>-0.74813245761173697</c:v>
                </c:pt>
                <c:pt idx="3330">
                  <c:v>-0.74922874466412603</c:v>
                </c:pt>
                <c:pt idx="3331">
                  <c:v>-0.75040769514938099</c:v>
                </c:pt>
                <c:pt idx="3332">
                  <c:v>-0.75137382599950797</c:v>
                </c:pt>
                <c:pt idx="3333">
                  <c:v>-0.75249598717229205</c:v>
                </c:pt>
                <c:pt idx="3334">
                  <c:v>-0.75383285453750604</c:v>
                </c:pt>
                <c:pt idx="3335">
                  <c:v>-0.75489607591319896</c:v>
                </c:pt>
                <c:pt idx="3336">
                  <c:v>-0.75598667548210496</c:v>
                </c:pt>
                <c:pt idx="3337">
                  <c:v>-0.75708333796097205</c:v>
                </c:pt>
                <c:pt idx="3338">
                  <c:v>-0.758112635739422</c:v>
                </c:pt>
                <c:pt idx="3339">
                  <c:v>-0.75925330576245198</c:v>
                </c:pt>
                <c:pt idx="3340">
                  <c:v>-0.760357162466753</c:v>
                </c:pt>
                <c:pt idx="3341">
                  <c:v>-0.76143900553385502</c:v>
                </c:pt>
                <c:pt idx="3342">
                  <c:v>-0.76234492299809598</c:v>
                </c:pt>
                <c:pt idx="3343">
                  <c:v>-0.763497304171323</c:v>
                </c:pt>
                <c:pt idx="3344">
                  <c:v>-0.76457604310578697</c:v>
                </c:pt>
                <c:pt idx="3345">
                  <c:v>-0.76541782287811699</c:v>
                </c:pt>
                <c:pt idx="3346">
                  <c:v>-0.76646700094419595</c:v>
                </c:pt>
                <c:pt idx="3347">
                  <c:v>-0.767589118952553</c:v>
                </c:pt>
                <c:pt idx="3348">
                  <c:v>-0.76863375057777095</c:v>
                </c:pt>
                <c:pt idx="3349">
                  <c:v>-0.769588240318827</c:v>
                </c:pt>
                <c:pt idx="3350">
                  <c:v>-0.77074010815057403</c:v>
                </c:pt>
                <c:pt idx="3351">
                  <c:v>-0.77155163903347201</c:v>
                </c:pt>
                <c:pt idx="3352">
                  <c:v>-0.77259824560102697</c:v>
                </c:pt>
                <c:pt idx="3353">
                  <c:v>-0.77361668846397202</c:v>
                </c:pt>
                <c:pt idx="3354">
                  <c:v>-0.77458961445976005</c:v>
                </c:pt>
                <c:pt idx="3355">
                  <c:v>-0.77542659460946295</c:v>
                </c:pt>
                <c:pt idx="3356">
                  <c:v>-0.77651324026562696</c:v>
                </c:pt>
                <c:pt idx="3357">
                  <c:v>-0.777429818900092</c:v>
                </c:pt>
                <c:pt idx="3358">
                  <c:v>-0.77830592729151205</c:v>
                </c:pt>
                <c:pt idx="3359">
                  <c:v>-0.77938273162753302</c:v>
                </c:pt>
                <c:pt idx="3360">
                  <c:v>-0.78026272756633996</c:v>
                </c:pt>
                <c:pt idx="3361">
                  <c:v>-0.78116120659436294</c:v>
                </c:pt>
                <c:pt idx="3362">
                  <c:v>-0.78195486251500701</c:v>
                </c:pt>
                <c:pt idx="3363">
                  <c:v>-0.78296123058707601</c:v>
                </c:pt>
                <c:pt idx="3364">
                  <c:v>-0.78389476943346903</c:v>
                </c:pt>
                <c:pt idx="3365">
                  <c:v>-0.78491518480910405</c:v>
                </c:pt>
                <c:pt idx="3366">
                  <c:v>-0.78597863418636305</c:v>
                </c:pt>
                <c:pt idx="3367">
                  <c:v>-0.78673593920689899</c:v>
                </c:pt>
                <c:pt idx="3368">
                  <c:v>-0.78755076422735404</c:v>
                </c:pt>
                <c:pt idx="3369">
                  <c:v>-0.78860946220380101</c:v>
                </c:pt>
                <c:pt idx="3370">
                  <c:v>-0.78937730993385402</c:v>
                </c:pt>
                <c:pt idx="3371">
                  <c:v>-0.79019945514302503</c:v>
                </c:pt>
                <c:pt idx="3372">
                  <c:v>-0.79104078029592595</c:v>
                </c:pt>
                <c:pt idx="3373">
                  <c:v>-0.79185882362502302</c:v>
                </c:pt>
                <c:pt idx="3374">
                  <c:v>-0.79281865460453105</c:v>
                </c:pt>
                <c:pt idx="3375">
                  <c:v>-0.79356155185787702</c:v>
                </c:pt>
                <c:pt idx="3376">
                  <c:v>-0.79457053266190003</c:v>
                </c:pt>
                <c:pt idx="3377">
                  <c:v>-0.79537156458805702</c:v>
                </c:pt>
                <c:pt idx="3378">
                  <c:v>-0.79619287740853195</c:v>
                </c:pt>
                <c:pt idx="3379">
                  <c:v>-0.79716291485561497</c:v>
                </c:pt>
                <c:pt idx="3380">
                  <c:v>-0.79792523991178599</c:v>
                </c:pt>
                <c:pt idx="3381">
                  <c:v>-0.79868624690736201</c:v>
                </c:pt>
                <c:pt idx="3382">
                  <c:v>-0.799607790040749</c:v>
                </c:pt>
                <c:pt idx="3383">
                  <c:v>-0.800325524199895</c:v>
                </c:pt>
                <c:pt idx="3384">
                  <c:v>-0.80094919119167995</c:v>
                </c:pt>
                <c:pt idx="3385">
                  <c:v>-0.80188988590681898</c:v>
                </c:pt>
                <c:pt idx="3386">
                  <c:v>-0.80265894490811296</c:v>
                </c:pt>
                <c:pt idx="3387">
                  <c:v>-0.80337081587425097</c:v>
                </c:pt>
                <c:pt idx="3388">
                  <c:v>-0.80433261063364103</c:v>
                </c:pt>
                <c:pt idx="3389">
                  <c:v>-0.80503806182079796</c:v>
                </c:pt>
                <c:pt idx="3390">
                  <c:v>-0.80593140332251101</c:v>
                </c:pt>
                <c:pt idx="3391">
                  <c:v>-0.80665554202305101</c:v>
                </c:pt>
                <c:pt idx="3392">
                  <c:v>-0.80745244191752297</c:v>
                </c:pt>
                <c:pt idx="3393">
                  <c:v>-0.80809658351871705</c:v>
                </c:pt>
                <c:pt idx="3394">
                  <c:v>-0.80882467012162496</c:v>
                </c:pt>
                <c:pt idx="3395">
                  <c:v>-0.80964078823173402</c:v>
                </c:pt>
                <c:pt idx="3396">
                  <c:v>-0.81026385407205104</c:v>
                </c:pt>
                <c:pt idx="3397">
                  <c:v>-0.81095863023290105</c:v>
                </c:pt>
                <c:pt idx="3398">
                  <c:v>-0.81178811896178604</c:v>
                </c:pt>
                <c:pt idx="3399">
                  <c:v>-0.81245832628121994</c:v>
                </c:pt>
                <c:pt idx="3400">
                  <c:v>-0.81323108004798705</c:v>
                </c:pt>
                <c:pt idx="3401">
                  <c:v>-0.81397655345223496</c:v>
                </c:pt>
                <c:pt idx="3402">
                  <c:v>-0.81460422291247903</c:v>
                </c:pt>
                <c:pt idx="3403">
                  <c:v>-0.81529364762483003</c:v>
                </c:pt>
                <c:pt idx="3404">
                  <c:v>-0.81602981258873697</c:v>
                </c:pt>
                <c:pt idx="3405">
                  <c:v>-0.81678700847206298</c:v>
                </c:pt>
                <c:pt idx="3406">
                  <c:v>-0.81746986191029503</c:v>
                </c:pt>
                <c:pt idx="3407">
                  <c:v>-0.81804126942599098</c:v>
                </c:pt>
                <c:pt idx="3408">
                  <c:v>-0.81890616248603099</c:v>
                </c:pt>
                <c:pt idx="3409">
                  <c:v>-0.81946644449123596</c:v>
                </c:pt>
                <c:pt idx="3410">
                  <c:v>-0.81997298913371597</c:v>
                </c:pt>
                <c:pt idx="3411">
                  <c:v>-0.82072455849912096</c:v>
                </c:pt>
                <c:pt idx="3412">
                  <c:v>-0.821312873175852</c:v>
                </c:pt>
                <c:pt idx="3413">
                  <c:v>-0.82198795855597495</c:v>
                </c:pt>
                <c:pt idx="3414">
                  <c:v>-0.82280081676112105</c:v>
                </c:pt>
                <c:pt idx="3415">
                  <c:v>-0.82338370617341095</c:v>
                </c:pt>
                <c:pt idx="3416">
                  <c:v>-0.82408852695866797</c:v>
                </c:pt>
                <c:pt idx="3417">
                  <c:v>-0.82482877525466503</c:v>
                </c:pt>
                <c:pt idx="3418">
                  <c:v>-0.82528833396456802</c:v>
                </c:pt>
                <c:pt idx="3419">
                  <c:v>-0.82594684373449201</c:v>
                </c:pt>
                <c:pt idx="3420">
                  <c:v>-0.82663773323406897</c:v>
                </c:pt>
                <c:pt idx="3421">
                  <c:v>-0.82723144262477</c:v>
                </c:pt>
                <c:pt idx="3422">
                  <c:v>-0.827852222378609</c:v>
                </c:pt>
                <c:pt idx="3423">
                  <c:v>-0.82830909073904302</c:v>
                </c:pt>
                <c:pt idx="3424">
                  <c:v>-0.82904526784463695</c:v>
                </c:pt>
                <c:pt idx="3425">
                  <c:v>-0.82964055005598902</c:v>
                </c:pt>
                <c:pt idx="3426">
                  <c:v>-0.83017437932667804</c:v>
                </c:pt>
                <c:pt idx="3427">
                  <c:v>-0.83088228272067599</c:v>
                </c:pt>
                <c:pt idx="3428">
                  <c:v>-0.83137713786628398</c:v>
                </c:pt>
                <c:pt idx="3429">
                  <c:v>-0.83188056669760402</c:v>
                </c:pt>
                <c:pt idx="3430">
                  <c:v>-0.83268505638396295</c:v>
                </c:pt>
                <c:pt idx="3431">
                  <c:v>-0.83324478787404199</c:v>
                </c:pt>
                <c:pt idx="3432">
                  <c:v>-0.83381775670029801</c:v>
                </c:pt>
                <c:pt idx="3433">
                  <c:v>-0.83442738804000505</c:v>
                </c:pt>
                <c:pt idx="3434">
                  <c:v>-0.83497826520491103</c:v>
                </c:pt>
                <c:pt idx="3435">
                  <c:v>-0.83539464366104998</c:v>
                </c:pt>
                <c:pt idx="3436">
                  <c:v>-0.83594039606826798</c:v>
                </c:pt>
                <c:pt idx="3437">
                  <c:v>-0.83643741822904705</c:v>
                </c:pt>
                <c:pt idx="3438">
                  <c:v>-0.837047203133504</c:v>
                </c:pt>
                <c:pt idx="3439">
                  <c:v>-0.83753443839467701</c:v>
                </c:pt>
                <c:pt idx="3440">
                  <c:v>-0.83819171662131797</c:v>
                </c:pt>
                <c:pt idx="3441">
                  <c:v>-0.83797427804933899</c:v>
                </c:pt>
                <c:pt idx="3442">
                  <c:v>-0.83850471937545701</c:v>
                </c:pt>
                <c:pt idx="3443">
                  <c:v>-0.83927219871569403</c:v>
                </c:pt>
                <c:pt idx="3444">
                  <c:v>-0.83978397054252596</c:v>
                </c:pt>
                <c:pt idx="3445">
                  <c:v>-0.840189176163192</c:v>
                </c:pt>
                <c:pt idx="3446">
                  <c:v>-0.84081998232889799</c:v>
                </c:pt>
                <c:pt idx="3447">
                  <c:v>-0.84122756813411204</c:v>
                </c:pt>
                <c:pt idx="3448">
                  <c:v>-0.84174048224532605</c:v>
                </c:pt>
                <c:pt idx="3449">
                  <c:v>-0.84229472247523396</c:v>
                </c:pt>
                <c:pt idx="3450">
                  <c:v>-0.84264794985453195</c:v>
                </c:pt>
                <c:pt idx="3451">
                  <c:v>-0.84323740985106599</c:v>
                </c:pt>
                <c:pt idx="3452">
                  <c:v>-0.84375279382974899</c:v>
                </c:pt>
                <c:pt idx="3453">
                  <c:v>-0.84420509870957405</c:v>
                </c:pt>
                <c:pt idx="3454">
                  <c:v>-0.84479940586067803</c:v>
                </c:pt>
                <c:pt idx="3455">
                  <c:v>-0.845200440122018</c:v>
                </c:pt>
                <c:pt idx="3456">
                  <c:v>-0.84561113447502601</c:v>
                </c:pt>
                <c:pt idx="3457">
                  <c:v>-0.84599322025422197</c:v>
                </c:pt>
                <c:pt idx="3458">
                  <c:v>-0.846409240336505</c:v>
                </c:pt>
                <c:pt idx="3459">
                  <c:v>-0.84696564242611805</c:v>
                </c:pt>
                <c:pt idx="3460">
                  <c:v>-0.84729370612788701</c:v>
                </c:pt>
                <c:pt idx="3461">
                  <c:v>-0.84773249275706597</c:v>
                </c:pt>
                <c:pt idx="3462">
                  <c:v>-0.848211203736283</c:v>
                </c:pt>
                <c:pt idx="3463">
                  <c:v>-0.84861855070899594</c:v>
                </c:pt>
                <c:pt idx="3464">
                  <c:v>-0.84906219263319405</c:v>
                </c:pt>
                <c:pt idx="3465">
                  <c:v>-0.849435602211283</c:v>
                </c:pt>
                <c:pt idx="3466">
                  <c:v>-0.84980205501671302</c:v>
                </c:pt>
                <c:pt idx="3467">
                  <c:v>-0.85027350443932703</c:v>
                </c:pt>
                <c:pt idx="3468">
                  <c:v>-0.85065024959208302</c:v>
                </c:pt>
                <c:pt idx="3469">
                  <c:v>-0.85099734103790003</c:v>
                </c:pt>
                <c:pt idx="3470">
                  <c:v>-0.85136886479125795</c:v>
                </c:pt>
                <c:pt idx="3471">
                  <c:v>-0.85179042264266702</c:v>
                </c:pt>
                <c:pt idx="3472">
                  <c:v>-0.85215376565853695</c:v>
                </c:pt>
                <c:pt idx="3473">
                  <c:v>-0.85240331747466003</c:v>
                </c:pt>
                <c:pt idx="3474">
                  <c:v>-0.85269006590048502</c:v>
                </c:pt>
                <c:pt idx="3475">
                  <c:v>-0.853184725675315</c:v>
                </c:pt>
                <c:pt idx="3476">
                  <c:v>-0.85348043894326797</c:v>
                </c:pt>
                <c:pt idx="3477">
                  <c:v>-0.85395787656306998</c:v>
                </c:pt>
                <c:pt idx="3478">
                  <c:v>-0.85428235717466605</c:v>
                </c:pt>
                <c:pt idx="3479">
                  <c:v>-0.85458591856338295</c:v>
                </c:pt>
                <c:pt idx="3480">
                  <c:v>-0.85499099876593798</c:v>
                </c:pt>
                <c:pt idx="3481">
                  <c:v>-0.85543547073999604</c:v>
                </c:pt>
                <c:pt idx="3482">
                  <c:v>-0.85566791091804095</c:v>
                </c:pt>
                <c:pt idx="3483">
                  <c:v>-0.85604297369718196</c:v>
                </c:pt>
                <c:pt idx="3484">
                  <c:v>-0.85641318656228305</c:v>
                </c:pt>
                <c:pt idx="3485">
                  <c:v>-0.85677153175627396</c:v>
                </c:pt>
                <c:pt idx="3486">
                  <c:v>-0.856995781400687</c:v>
                </c:pt>
                <c:pt idx="3487">
                  <c:v>-0.85723235795124098</c:v>
                </c:pt>
                <c:pt idx="3488">
                  <c:v>-0.85755756012996698</c:v>
                </c:pt>
                <c:pt idx="3489">
                  <c:v>-0.85779501925464297</c:v>
                </c:pt>
                <c:pt idx="3490">
                  <c:v>-0.85810105406023796</c:v>
                </c:pt>
                <c:pt idx="3491">
                  <c:v>-0.85854817761315405</c:v>
                </c:pt>
                <c:pt idx="3492">
                  <c:v>-0.85880042350402697</c:v>
                </c:pt>
                <c:pt idx="3493">
                  <c:v>-0.85907660852427703</c:v>
                </c:pt>
                <c:pt idx="3494">
                  <c:v>-0.85948905500549599</c:v>
                </c:pt>
                <c:pt idx="3495">
                  <c:v>-0.85966526703150103</c:v>
                </c:pt>
                <c:pt idx="3496">
                  <c:v>-0.85997220404721997</c:v>
                </c:pt>
                <c:pt idx="3497">
                  <c:v>-0.86020401968747895</c:v>
                </c:pt>
                <c:pt idx="3498">
                  <c:v>-0.86031726309314005</c:v>
                </c:pt>
                <c:pt idx="3499">
                  <c:v>-0.86056283516464604</c:v>
                </c:pt>
                <c:pt idx="3500">
                  <c:v>-0.86093059568493402</c:v>
                </c:pt>
                <c:pt idx="3501">
                  <c:v>-0.86106976963303605</c:v>
                </c:pt>
                <c:pt idx="3502">
                  <c:v>-0.86145943127296598</c:v>
                </c:pt>
                <c:pt idx="3503">
                  <c:v>-0.86165314678240601</c:v>
                </c:pt>
                <c:pt idx="3504">
                  <c:v>-0.86193712855931104</c:v>
                </c:pt>
                <c:pt idx="3505">
                  <c:v>-0.86222117670155796</c:v>
                </c:pt>
                <c:pt idx="3506">
                  <c:v>-0.86234259633001697</c:v>
                </c:pt>
                <c:pt idx="3507">
                  <c:v>-0.86261408015062602</c:v>
                </c:pt>
                <c:pt idx="3508">
                  <c:v>-0.86277302520142496</c:v>
                </c:pt>
                <c:pt idx="3509">
                  <c:v>-0.86301185852951001</c:v>
                </c:pt>
                <c:pt idx="3510">
                  <c:v>-0.86327599582296699</c:v>
                </c:pt>
                <c:pt idx="3511">
                  <c:v>-0.86335244429883995</c:v>
                </c:pt>
                <c:pt idx="3512">
                  <c:v>-0.86356243987878401</c:v>
                </c:pt>
                <c:pt idx="3513">
                  <c:v>-0.86375750256357298</c:v>
                </c:pt>
                <c:pt idx="3514">
                  <c:v>-0.86402216070779403</c:v>
                </c:pt>
                <c:pt idx="3515">
                  <c:v>-0.86416122841614396</c:v>
                </c:pt>
                <c:pt idx="3516">
                  <c:v>-0.86433166121927796</c:v>
                </c:pt>
                <c:pt idx="3517">
                  <c:v>-0.86456352733976605</c:v>
                </c:pt>
                <c:pt idx="3518">
                  <c:v>-0.86494859294207005</c:v>
                </c:pt>
                <c:pt idx="3519">
                  <c:v>-0.86516644557316902</c:v>
                </c:pt>
                <c:pt idx="3520">
                  <c:v>-0.86527822621994199</c:v>
                </c:pt>
                <c:pt idx="3521">
                  <c:v>-0.86538370201985104</c:v>
                </c:pt>
                <c:pt idx="3522">
                  <c:v>-0.86551864583183202</c:v>
                </c:pt>
                <c:pt idx="3523">
                  <c:v>-0.865737299124404</c:v>
                </c:pt>
                <c:pt idx="3524">
                  <c:v>-0.86576253299911399</c:v>
                </c:pt>
                <c:pt idx="3525">
                  <c:v>-0.86593654489627503</c:v>
                </c:pt>
                <c:pt idx="3526">
                  <c:v>-0.86618638582671803</c:v>
                </c:pt>
                <c:pt idx="3527">
                  <c:v>-0.86621066499247901</c:v>
                </c:pt>
                <c:pt idx="3528">
                  <c:v>-0.86633348147625999</c:v>
                </c:pt>
                <c:pt idx="3529">
                  <c:v>-0.86650285290347895</c:v>
                </c:pt>
                <c:pt idx="3530">
                  <c:v>-0.86660106811258597</c:v>
                </c:pt>
                <c:pt idx="3531">
                  <c:v>-0.86673869854874197</c:v>
                </c:pt>
                <c:pt idx="3532">
                  <c:v>-0.86690452129200801</c:v>
                </c:pt>
                <c:pt idx="3533">
                  <c:v>-0.86700836748436605</c:v>
                </c:pt>
                <c:pt idx="3534">
                  <c:v>-0.86714434623717696</c:v>
                </c:pt>
                <c:pt idx="3535">
                  <c:v>-0.86720724776387004</c:v>
                </c:pt>
                <c:pt idx="3536">
                  <c:v>-0.86734833745386197</c:v>
                </c:pt>
                <c:pt idx="3537">
                  <c:v>-0.86739112795503104</c:v>
                </c:pt>
                <c:pt idx="3538">
                  <c:v>-0.86750965868984797</c:v>
                </c:pt>
                <c:pt idx="3539">
                  <c:v>-0.86757251233966404</c:v>
                </c:pt>
                <c:pt idx="3540">
                  <c:v>-0.86761411389818399</c:v>
                </c:pt>
                <c:pt idx="3541">
                  <c:v>-0.86766728855393505</c:v>
                </c:pt>
                <c:pt idx="3542">
                  <c:v>-0.867931120373585</c:v>
                </c:pt>
                <c:pt idx="3543">
                  <c:v>-0.86802156628281801</c:v>
                </c:pt>
                <c:pt idx="3544">
                  <c:v>-0.86808464634750104</c:v>
                </c:pt>
                <c:pt idx="3545">
                  <c:v>-0.86821602257313402</c:v>
                </c:pt>
                <c:pt idx="3546">
                  <c:v>-0.86820348358030697</c:v>
                </c:pt>
                <c:pt idx="3547">
                  <c:v>-0.868111569158457</c:v>
                </c:pt>
                <c:pt idx="3548">
                  <c:v>-0.868294316585417</c:v>
                </c:pt>
                <c:pt idx="3549">
                  <c:v>-0.86832287797221097</c:v>
                </c:pt>
                <c:pt idx="3550">
                  <c:v>-0.86824735916323004</c:v>
                </c:pt>
                <c:pt idx="3551">
                  <c:v>-0.86830000427585696</c:v>
                </c:pt>
                <c:pt idx="3552">
                  <c:v>-0.86833213214520999</c:v>
                </c:pt>
                <c:pt idx="3553">
                  <c:v>-0.86836165244932395</c:v>
                </c:pt>
                <c:pt idx="3554">
                  <c:v>-0.86848590150474902</c:v>
                </c:pt>
                <c:pt idx="3555">
                  <c:v>-0.86853374982321696</c:v>
                </c:pt>
                <c:pt idx="3556">
                  <c:v>-0.86847953797490096</c:v>
                </c:pt>
                <c:pt idx="3557">
                  <c:v>-0.86862923232493805</c:v>
                </c:pt>
                <c:pt idx="3558">
                  <c:v>-0.86867895901755399</c:v>
                </c:pt>
                <c:pt idx="3559">
                  <c:v>-0.86866524581003501</c:v>
                </c:pt>
                <c:pt idx="3560">
                  <c:v>-0.86861611792334803</c:v>
                </c:pt>
                <c:pt idx="3561">
                  <c:v>-0.86861445534008797</c:v>
                </c:pt>
                <c:pt idx="3562">
                  <c:v>-0.86862686386815102</c:v>
                </c:pt>
                <c:pt idx="3563">
                  <c:v>-0.86846910555053602</c:v>
                </c:pt>
                <c:pt idx="3564">
                  <c:v>-0.86847806308004305</c:v>
                </c:pt>
                <c:pt idx="3565">
                  <c:v>-0.86856138904305202</c:v>
                </c:pt>
                <c:pt idx="3566">
                  <c:v>-0.86851310164288098</c:v>
                </c:pt>
                <c:pt idx="3567">
                  <c:v>-0.86843970707720697</c:v>
                </c:pt>
                <c:pt idx="3568">
                  <c:v>-0.868429006249816</c:v>
                </c:pt>
                <c:pt idx="3569">
                  <c:v>-0.86856933489993904</c:v>
                </c:pt>
                <c:pt idx="3570">
                  <c:v>-0.86856514049900801</c:v>
                </c:pt>
                <c:pt idx="3571">
                  <c:v>-0.86858491392599202</c:v>
                </c:pt>
                <c:pt idx="3572">
                  <c:v>-0.86841271362370798</c:v>
                </c:pt>
                <c:pt idx="3573">
                  <c:v>-0.868477152315553</c:v>
                </c:pt>
                <c:pt idx="3574">
                  <c:v>-0.86848273928518405</c:v>
                </c:pt>
                <c:pt idx="3575">
                  <c:v>-0.86825144264326704</c:v>
                </c:pt>
                <c:pt idx="3576">
                  <c:v>-0.86809081211686101</c:v>
                </c:pt>
                <c:pt idx="3577">
                  <c:v>-0.86818019342091102</c:v>
                </c:pt>
                <c:pt idx="3578">
                  <c:v>-0.86803932446572396</c:v>
                </c:pt>
                <c:pt idx="3579">
                  <c:v>-0.86808421214421605</c:v>
                </c:pt>
                <c:pt idx="3580">
                  <c:v>-0.86800177671291201</c:v>
                </c:pt>
                <c:pt idx="3581">
                  <c:v>-0.86786679275057499</c:v>
                </c:pt>
                <c:pt idx="3582">
                  <c:v>-0.86785220037455502</c:v>
                </c:pt>
                <c:pt idx="3583">
                  <c:v>-0.86768167879846503</c:v>
                </c:pt>
                <c:pt idx="3584">
                  <c:v>-0.86767946473426405</c:v>
                </c:pt>
                <c:pt idx="3585">
                  <c:v>-0.86766207361289405</c:v>
                </c:pt>
                <c:pt idx="3586">
                  <c:v>-0.86745645919883596</c:v>
                </c:pt>
                <c:pt idx="3587">
                  <c:v>-0.86748980109889995</c:v>
                </c:pt>
                <c:pt idx="3588">
                  <c:v>-0.86731804424414005</c:v>
                </c:pt>
                <c:pt idx="3589">
                  <c:v>-0.86713377496710198</c:v>
                </c:pt>
                <c:pt idx="3590">
                  <c:v>-0.86714441453417002</c:v>
                </c:pt>
                <c:pt idx="3591">
                  <c:v>-0.86697960603568303</c:v>
                </c:pt>
                <c:pt idx="3592">
                  <c:v>-0.86687209884877703</c:v>
                </c:pt>
                <c:pt idx="3593">
                  <c:v>-0.86686094933086</c:v>
                </c:pt>
                <c:pt idx="3594">
                  <c:v>-0.866699544505941</c:v>
                </c:pt>
                <c:pt idx="3595">
                  <c:v>-0.86663266031657205</c:v>
                </c:pt>
                <c:pt idx="3596">
                  <c:v>-0.86644652182305204</c:v>
                </c:pt>
                <c:pt idx="3597">
                  <c:v>-0.866376468704809</c:v>
                </c:pt>
                <c:pt idx="3598">
                  <c:v>-0.866238684565932</c:v>
                </c:pt>
                <c:pt idx="3599">
                  <c:v>-0.86613075062632905</c:v>
                </c:pt>
                <c:pt idx="3600">
                  <c:v>-0.86611040336666101</c:v>
                </c:pt>
                <c:pt idx="3601">
                  <c:v>-0.86578747326577199</c:v>
                </c:pt>
                <c:pt idx="3602">
                  <c:v>-0.86557527038234305</c:v>
                </c:pt>
                <c:pt idx="3603">
                  <c:v>-0.86557478167944502</c:v>
                </c:pt>
                <c:pt idx="3604">
                  <c:v>-0.86545581794982895</c:v>
                </c:pt>
                <c:pt idx="3605">
                  <c:v>-0.86526050984307901</c:v>
                </c:pt>
                <c:pt idx="3606">
                  <c:v>-0.86506776056356205</c:v>
                </c:pt>
                <c:pt idx="3607">
                  <c:v>-0.864877748544568</c:v>
                </c:pt>
                <c:pt idx="3608">
                  <c:v>-0.86473567328519596</c:v>
                </c:pt>
                <c:pt idx="3609">
                  <c:v>-0.86470181163814397</c:v>
                </c:pt>
                <c:pt idx="3610">
                  <c:v>-0.86448151894189396</c:v>
                </c:pt>
                <c:pt idx="3611">
                  <c:v>-0.86428550685998196</c:v>
                </c:pt>
                <c:pt idx="3612">
                  <c:v>-0.86416456710409395</c:v>
                </c:pt>
                <c:pt idx="3613">
                  <c:v>-0.86404233025731403</c:v>
                </c:pt>
                <c:pt idx="3614">
                  <c:v>-0.86371758071001803</c:v>
                </c:pt>
                <c:pt idx="3615">
                  <c:v>-0.86362311161227101</c:v>
                </c:pt>
                <c:pt idx="3616">
                  <c:v>-0.86343714512056902</c:v>
                </c:pt>
                <c:pt idx="3617">
                  <c:v>-0.86322062531555199</c:v>
                </c:pt>
                <c:pt idx="3618">
                  <c:v>-0.86300122586113404</c:v>
                </c:pt>
                <c:pt idx="3619">
                  <c:v>-0.86281904371248397</c:v>
                </c:pt>
                <c:pt idx="3620">
                  <c:v>-0.862668226990433</c:v>
                </c:pt>
                <c:pt idx="3621">
                  <c:v>-0.86248395467798</c:v>
                </c:pt>
                <c:pt idx="3622">
                  <c:v>-0.86243901636313403</c:v>
                </c:pt>
                <c:pt idx="3623">
                  <c:v>-0.86208942656715404</c:v>
                </c:pt>
                <c:pt idx="3624">
                  <c:v>-0.86181817751699596</c:v>
                </c:pt>
                <c:pt idx="3625">
                  <c:v>-0.86171242649908897</c:v>
                </c:pt>
                <c:pt idx="3626">
                  <c:v>-0.86147102989532298</c:v>
                </c:pt>
                <c:pt idx="3627">
                  <c:v>-0.86113369299305598</c:v>
                </c:pt>
                <c:pt idx="3628">
                  <c:v>-0.86095330063943298</c:v>
                </c:pt>
                <c:pt idx="3629">
                  <c:v>-0.86069645553275698</c:v>
                </c:pt>
                <c:pt idx="3630">
                  <c:v>-0.86049357691296502</c:v>
                </c:pt>
                <c:pt idx="3631">
                  <c:v>-0.86026122696973595</c:v>
                </c:pt>
                <c:pt idx="3632">
                  <c:v>-0.86007015241516804</c:v>
                </c:pt>
                <c:pt idx="3633">
                  <c:v>-0.859807892392076</c:v>
                </c:pt>
                <c:pt idx="3634">
                  <c:v>-0.85952389213524305</c:v>
                </c:pt>
                <c:pt idx="3635">
                  <c:v>-0.85941135772952304</c:v>
                </c:pt>
                <c:pt idx="3636">
                  <c:v>-0.85916947007731204</c:v>
                </c:pt>
                <c:pt idx="3637">
                  <c:v>-0.85889257945948305</c:v>
                </c:pt>
                <c:pt idx="3638">
                  <c:v>-0.85869813337922196</c:v>
                </c:pt>
                <c:pt idx="3639">
                  <c:v>-0.85832818749326301</c:v>
                </c:pt>
                <c:pt idx="3640">
                  <c:v>-0.85807680821528998</c:v>
                </c:pt>
                <c:pt idx="3641">
                  <c:v>-0.85785426751331395</c:v>
                </c:pt>
                <c:pt idx="3642">
                  <c:v>-0.85756697602293996</c:v>
                </c:pt>
                <c:pt idx="3643">
                  <c:v>-0.85730106359112201</c:v>
                </c:pt>
                <c:pt idx="3644">
                  <c:v>-0.85702223703265101</c:v>
                </c:pt>
                <c:pt idx="3645">
                  <c:v>-0.85664632074810798</c:v>
                </c:pt>
                <c:pt idx="3646">
                  <c:v>-0.85628483499641905</c:v>
                </c:pt>
                <c:pt idx="3647">
                  <c:v>-0.85601762033722795</c:v>
                </c:pt>
                <c:pt idx="3648">
                  <c:v>-0.855863920516438</c:v>
                </c:pt>
                <c:pt idx="3649">
                  <c:v>-0.85556338589500402</c:v>
                </c:pt>
                <c:pt idx="3650">
                  <c:v>-0.85533593194904201</c:v>
                </c:pt>
                <c:pt idx="3651">
                  <c:v>-0.85501572268980597</c:v>
                </c:pt>
                <c:pt idx="3652">
                  <c:v>-0.85460766846383096</c:v>
                </c:pt>
                <c:pt idx="3653">
                  <c:v>-0.854377121322482</c:v>
                </c:pt>
                <c:pt idx="3654">
                  <c:v>-0.85417764206175195</c:v>
                </c:pt>
                <c:pt idx="3655">
                  <c:v>-0.85387059245948604</c:v>
                </c:pt>
                <c:pt idx="3656">
                  <c:v>-0.85354602516249201</c:v>
                </c:pt>
                <c:pt idx="3657">
                  <c:v>-0.85320175549497801</c:v>
                </c:pt>
                <c:pt idx="3658">
                  <c:v>-0.85279808855718597</c:v>
                </c:pt>
                <c:pt idx="3659">
                  <c:v>-0.852615064079013</c:v>
                </c:pt>
                <c:pt idx="3660">
                  <c:v>-0.85229811969178604</c:v>
                </c:pt>
                <c:pt idx="3661">
                  <c:v>-0.85206695990981796</c:v>
                </c:pt>
                <c:pt idx="3662">
                  <c:v>-0.85166509311508298</c:v>
                </c:pt>
                <c:pt idx="3663">
                  <c:v>-0.85130659452651203</c:v>
                </c:pt>
                <c:pt idx="3664">
                  <c:v>-0.85108047351241001</c:v>
                </c:pt>
                <c:pt idx="3665">
                  <c:v>-0.85067703519706495</c:v>
                </c:pt>
                <c:pt idx="3666">
                  <c:v>-0.85029416765879595</c:v>
                </c:pt>
                <c:pt idx="3667">
                  <c:v>-0.85002131511767798</c:v>
                </c:pt>
                <c:pt idx="3668">
                  <c:v>-0.84966720130156703</c:v>
                </c:pt>
                <c:pt idx="3669">
                  <c:v>-0.84933347903468004</c:v>
                </c:pt>
                <c:pt idx="3670">
                  <c:v>-0.84913490381505896</c:v>
                </c:pt>
                <c:pt idx="3671">
                  <c:v>-0.84878244706325701</c:v>
                </c:pt>
                <c:pt idx="3672">
                  <c:v>-0.84851730670090098</c:v>
                </c:pt>
                <c:pt idx="3673">
                  <c:v>-0.84810376885548699</c:v>
                </c:pt>
                <c:pt idx="3674">
                  <c:v>-0.84776315962275095</c:v>
                </c:pt>
                <c:pt idx="3675">
                  <c:v>-0.84738656933661305</c:v>
                </c:pt>
                <c:pt idx="3676">
                  <c:v>-0.84691223033048402</c:v>
                </c:pt>
                <c:pt idx="3677">
                  <c:v>-0.84661468256403005</c:v>
                </c:pt>
                <c:pt idx="3678">
                  <c:v>-0.84614672594600204</c:v>
                </c:pt>
                <c:pt idx="3679">
                  <c:v>-0.84579103108909404</c:v>
                </c:pt>
                <c:pt idx="3680">
                  <c:v>-0.84552060716129596</c:v>
                </c:pt>
                <c:pt idx="3681">
                  <c:v>-0.84504700852212999</c:v>
                </c:pt>
                <c:pt idx="3682">
                  <c:v>-0.84467272718626196</c:v>
                </c:pt>
                <c:pt idx="3683">
                  <c:v>-0.844406546679907</c:v>
                </c:pt>
                <c:pt idx="3684">
                  <c:v>-0.84406147497119799</c:v>
                </c:pt>
                <c:pt idx="3685">
                  <c:v>-0.84356435705666</c:v>
                </c:pt>
                <c:pt idx="3686">
                  <c:v>-0.84333048071022498</c:v>
                </c:pt>
                <c:pt idx="3687">
                  <c:v>-0.842874594446684</c:v>
                </c:pt>
                <c:pt idx="3688">
                  <c:v>-0.84238662791472696</c:v>
                </c:pt>
                <c:pt idx="3689">
                  <c:v>-0.84208432405635802</c:v>
                </c:pt>
                <c:pt idx="3690">
                  <c:v>-0.84171508390594196</c:v>
                </c:pt>
                <c:pt idx="3691">
                  <c:v>-0.84109642549797303</c:v>
                </c:pt>
                <c:pt idx="3692">
                  <c:v>-0.84076117853180199</c:v>
                </c:pt>
                <c:pt idx="3693">
                  <c:v>-0.84045964672609397</c:v>
                </c:pt>
                <c:pt idx="3694">
                  <c:v>-0.84014454925501103</c:v>
                </c:pt>
                <c:pt idx="3695">
                  <c:v>-0.83973158551034999</c:v>
                </c:pt>
                <c:pt idx="3696">
                  <c:v>-0.83931700788714003</c:v>
                </c:pt>
                <c:pt idx="3697">
                  <c:v>-0.83900653777850498</c:v>
                </c:pt>
                <c:pt idx="3698">
                  <c:v>-0.83854483937223601</c:v>
                </c:pt>
                <c:pt idx="3699">
                  <c:v>-0.83815482217404302</c:v>
                </c:pt>
                <c:pt idx="3700">
                  <c:v>-0.837659997658594</c:v>
                </c:pt>
                <c:pt idx="3701">
                  <c:v>-0.83718106909482504</c:v>
                </c:pt>
                <c:pt idx="3702">
                  <c:v>-0.83690932980842403</c:v>
                </c:pt>
                <c:pt idx="3703">
                  <c:v>-0.83641765252859701</c:v>
                </c:pt>
                <c:pt idx="3704">
                  <c:v>-0.83598753823726202</c:v>
                </c:pt>
                <c:pt idx="3705">
                  <c:v>-0.83550351333839101</c:v>
                </c:pt>
                <c:pt idx="3706">
                  <c:v>-0.83507412823813998</c:v>
                </c:pt>
                <c:pt idx="3707">
                  <c:v>-0.83461428461251197</c:v>
                </c:pt>
                <c:pt idx="3708">
                  <c:v>-0.83436923791412798</c:v>
                </c:pt>
                <c:pt idx="3709">
                  <c:v>-0.83381534464381302</c:v>
                </c:pt>
                <c:pt idx="3710">
                  <c:v>-0.83337602212473105</c:v>
                </c:pt>
                <c:pt idx="3711">
                  <c:v>-0.83293034463217597</c:v>
                </c:pt>
                <c:pt idx="3712">
                  <c:v>-0.83254029960544196</c:v>
                </c:pt>
                <c:pt idx="3713">
                  <c:v>-0.83208359957292699</c:v>
                </c:pt>
                <c:pt idx="3714">
                  <c:v>-0.83156830224173905</c:v>
                </c:pt>
                <c:pt idx="3715">
                  <c:v>-0.83123921037272097</c:v>
                </c:pt>
                <c:pt idx="3716">
                  <c:v>-0.83068331703543297</c:v>
                </c:pt>
                <c:pt idx="3717">
                  <c:v>-0.83019816696091597</c:v>
                </c:pt>
                <c:pt idx="3718">
                  <c:v>-0.82976458387242402</c:v>
                </c:pt>
                <c:pt idx="3719">
                  <c:v>-0.82937262096890396</c:v>
                </c:pt>
                <c:pt idx="3720">
                  <c:v>-0.82883034011832202</c:v>
                </c:pt>
                <c:pt idx="3721">
                  <c:v>-0.82833842325545204</c:v>
                </c:pt>
                <c:pt idx="3722">
                  <c:v>-0.82792594752930104</c:v>
                </c:pt>
                <c:pt idx="3723">
                  <c:v>-0.82766307931807304</c:v>
                </c:pt>
                <c:pt idx="3724">
                  <c:v>-0.82723136839491196</c:v>
                </c:pt>
                <c:pt idx="3725">
                  <c:v>-0.82671585278930204</c:v>
                </c:pt>
                <c:pt idx="3726">
                  <c:v>-0.82623978055737202</c:v>
                </c:pt>
                <c:pt idx="3727">
                  <c:v>-0.82568380471181102</c:v>
                </c:pt>
                <c:pt idx="3728">
                  <c:v>-0.82533653425397702</c:v>
                </c:pt>
                <c:pt idx="3729">
                  <c:v>-0.82470882946142599</c:v>
                </c:pt>
                <c:pt idx="3730">
                  <c:v>-0.82429094184879503</c:v>
                </c:pt>
                <c:pt idx="3731">
                  <c:v>-0.82393320339697695</c:v>
                </c:pt>
                <c:pt idx="3732">
                  <c:v>-0.82338311399022601</c:v>
                </c:pt>
                <c:pt idx="3733">
                  <c:v>-0.82284755977215596</c:v>
                </c:pt>
                <c:pt idx="3734">
                  <c:v>-0.82241682804844896</c:v>
                </c:pt>
                <c:pt idx="3735">
                  <c:v>-0.82195719855803095</c:v>
                </c:pt>
                <c:pt idx="3736">
                  <c:v>-0.82139805331826299</c:v>
                </c:pt>
                <c:pt idx="3737">
                  <c:v>-0.82099806710525502</c:v>
                </c:pt>
                <c:pt idx="3738">
                  <c:v>-0.82058295221240396</c:v>
                </c:pt>
                <c:pt idx="3739">
                  <c:v>-0.82006956899055705</c:v>
                </c:pt>
                <c:pt idx="3740">
                  <c:v>-0.81959351960412397</c:v>
                </c:pt>
                <c:pt idx="3741">
                  <c:v>-0.819023808809339</c:v>
                </c:pt>
                <c:pt idx="3742">
                  <c:v>-0.81839544188093205</c:v>
                </c:pt>
                <c:pt idx="3743">
                  <c:v>-0.81798264605027804</c:v>
                </c:pt>
                <c:pt idx="3744">
                  <c:v>-0.81751118269231404</c:v>
                </c:pt>
                <c:pt idx="3745">
                  <c:v>-0.81695481803681902</c:v>
                </c:pt>
                <c:pt idx="3746">
                  <c:v>-0.81644889146641797</c:v>
                </c:pt>
                <c:pt idx="3747">
                  <c:v>-0.81592914351710399</c:v>
                </c:pt>
                <c:pt idx="3748">
                  <c:v>-0.81549796227503502</c:v>
                </c:pt>
                <c:pt idx="3749">
                  <c:v>-0.815065195852957</c:v>
                </c:pt>
                <c:pt idx="3750">
                  <c:v>-0.81457867452636601</c:v>
                </c:pt>
                <c:pt idx="3751">
                  <c:v>-0.81403287486345699</c:v>
                </c:pt>
                <c:pt idx="3752">
                  <c:v>-0.81353580675743198</c:v>
                </c:pt>
                <c:pt idx="3753">
                  <c:v>-0.81301872942734399</c:v>
                </c:pt>
                <c:pt idx="3754">
                  <c:v>-0.81240093128548696</c:v>
                </c:pt>
                <c:pt idx="3755">
                  <c:v>-0.81181909613035297</c:v>
                </c:pt>
                <c:pt idx="3756">
                  <c:v>-0.81139469533054798</c:v>
                </c:pt>
                <c:pt idx="3757">
                  <c:v>-0.810912049065031</c:v>
                </c:pt>
                <c:pt idx="3758">
                  <c:v>-0.81035109609365397</c:v>
                </c:pt>
                <c:pt idx="3759">
                  <c:v>-0.80989625539492605</c:v>
                </c:pt>
                <c:pt idx="3760">
                  <c:v>-0.80931860581712201</c:v>
                </c:pt>
                <c:pt idx="3761">
                  <c:v>-0.80882937902653695</c:v>
                </c:pt>
                <c:pt idx="3762">
                  <c:v>-0.80828092468005797</c:v>
                </c:pt>
                <c:pt idx="3763">
                  <c:v>-0.80781264313392498</c:v>
                </c:pt>
                <c:pt idx="3764">
                  <c:v>-0.80724802378702798</c:v>
                </c:pt>
                <c:pt idx="3765">
                  <c:v>-0.80665359784055801</c:v>
                </c:pt>
                <c:pt idx="3766">
                  <c:v>-0.80622905244429599</c:v>
                </c:pt>
                <c:pt idx="3767">
                  <c:v>-0.80559084661028801</c:v>
                </c:pt>
                <c:pt idx="3768">
                  <c:v>-0.80505355930438804</c:v>
                </c:pt>
                <c:pt idx="3769">
                  <c:v>-0.80465660282465001</c:v>
                </c:pt>
                <c:pt idx="3770">
                  <c:v>-0.80406687946783195</c:v>
                </c:pt>
                <c:pt idx="3771">
                  <c:v>-0.80353846359583803</c:v>
                </c:pt>
                <c:pt idx="3772">
                  <c:v>-0.80303422692749005</c:v>
                </c:pt>
                <c:pt idx="3773">
                  <c:v>-0.80253648040471404</c:v>
                </c:pt>
                <c:pt idx="3774">
                  <c:v>-0.80204929411410897</c:v>
                </c:pt>
                <c:pt idx="3775">
                  <c:v>-0.80144478408274999</c:v>
                </c:pt>
                <c:pt idx="3776">
                  <c:v>-0.80091420464493601</c:v>
                </c:pt>
                <c:pt idx="3777">
                  <c:v>-0.80044189743973004</c:v>
                </c:pt>
                <c:pt idx="3778">
                  <c:v>-0.79986776480520605</c:v>
                </c:pt>
                <c:pt idx="3779">
                  <c:v>-0.79932431463281595</c:v>
                </c:pt>
                <c:pt idx="3780">
                  <c:v>-0.79873245637173995</c:v>
                </c:pt>
                <c:pt idx="3781">
                  <c:v>-0.798102397471666</c:v>
                </c:pt>
                <c:pt idx="3782">
                  <c:v>-0.797695139491997</c:v>
                </c:pt>
                <c:pt idx="3783">
                  <c:v>-0.79702592944657402</c:v>
                </c:pt>
                <c:pt idx="3784">
                  <c:v>-0.79640156444575905</c:v>
                </c:pt>
                <c:pt idx="3785">
                  <c:v>-0.795879625197915</c:v>
                </c:pt>
                <c:pt idx="3786">
                  <c:v>-0.795308201263345</c:v>
                </c:pt>
                <c:pt idx="3787">
                  <c:v>-0.794816430796075</c:v>
                </c:pt>
                <c:pt idx="3788">
                  <c:v>-0.79435389130203704</c:v>
                </c:pt>
                <c:pt idx="3789">
                  <c:v>-0.79381133274135995</c:v>
                </c:pt>
                <c:pt idx="3790">
                  <c:v>-0.79313520217934996</c:v>
                </c:pt>
                <c:pt idx="3791">
                  <c:v>-0.79258105448550698</c:v>
                </c:pt>
                <c:pt idx="3792">
                  <c:v>-0.792012318968771</c:v>
                </c:pt>
                <c:pt idx="3793">
                  <c:v>-0.79139860360710601</c:v>
                </c:pt>
                <c:pt idx="3794">
                  <c:v>-0.79082192659929895</c:v>
                </c:pt>
                <c:pt idx="3795">
                  <c:v>-0.79031698143592299</c:v>
                </c:pt>
                <c:pt idx="3796">
                  <c:v>-0.78984229459806399</c:v>
                </c:pt>
                <c:pt idx="3797">
                  <c:v>-0.78918936517503702</c:v>
                </c:pt>
                <c:pt idx="3798">
                  <c:v>-0.78875318555920104</c:v>
                </c:pt>
                <c:pt idx="3799">
                  <c:v>-0.78816302432585905</c:v>
                </c:pt>
                <c:pt idx="3800">
                  <c:v>-0.78771019644207096</c:v>
                </c:pt>
                <c:pt idx="3801">
                  <c:v>-0.78723610951392597</c:v>
                </c:pt>
                <c:pt idx="3802">
                  <c:v>-0.78653952134428395</c:v>
                </c:pt>
                <c:pt idx="3803">
                  <c:v>-0.785934798419473</c:v>
                </c:pt>
                <c:pt idx="3804">
                  <c:v>-0.78537655387211902</c:v>
                </c:pt>
                <c:pt idx="3805">
                  <c:v>-0.784814209987718</c:v>
                </c:pt>
                <c:pt idx="3806">
                  <c:v>-0.78412849456071898</c:v>
                </c:pt>
                <c:pt idx="3807">
                  <c:v>-0.78357853492100904</c:v>
                </c:pt>
                <c:pt idx="3808">
                  <c:v>-0.78301086056379998</c:v>
                </c:pt>
                <c:pt idx="3809">
                  <c:v>-0.78247130634608097</c:v>
                </c:pt>
                <c:pt idx="3810">
                  <c:v>-0.78184768709319497</c:v>
                </c:pt>
                <c:pt idx="3811">
                  <c:v>-0.78142164088786303</c:v>
                </c:pt>
                <c:pt idx="3812">
                  <c:v>-0.78085690274558694</c:v>
                </c:pt>
                <c:pt idx="3813">
                  <c:v>-0.78025960232372604</c:v>
                </c:pt>
                <c:pt idx="3814">
                  <c:v>-0.77977127850883798</c:v>
                </c:pt>
                <c:pt idx="3815">
                  <c:v>-0.77916883546169302</c:v>
                </c:pt>
                <c:pt idx="3816">
                  <c:v>-0.77851186616829005</c:v>
                </c:pt>
                <c:pt idx="3817">
                  <c:v>-0.77801409412037204</c:v>
                </c:pt>
                <c:pt idx="3818">
                  <c:v>-0.77738412771966003</c:v>
                </c:pt>
                <c:pt idx="3819">
                  <c:v>-0.77673028450873105</c:v>
                </c:pt>
                <c:pt idx="3820">
                  <c:v>-0.77611061565026396</c:v>
                </c:pt>
                <c:pt idx="3821">
                  <c:v>-0.77554410226919002</c:v>
                </c:pt>
                <c:pt idx="3822">
                  <c:v>-0.77503029388134304</c:v>
                </c:pt>
                <c:pt idx="3823">
                  <c:v>-0.77445492348461498</c:v>
                </c:pt>
                <c:pt idx="3824">
                  <c:v>-0.77389713673403904</c:v>
                </c:pt>
                <c:pt idx="3825">
                  <c:v>-0.77349713969009604</c:v>
                </c:pt>
                <c:pt idx="3826">
                  <c:v>-0.77284321768416497</c:v>
                </c:pt>
                <c:pt idx="3827">
                  <c:v>-0.77223823943899605</c:v>
                </c:pt>
                <c:pt idx="3828">
                  <c:v>-0.77159919800125398</c:v>
                </c:pt>
                <c:pt idx="3829">
                  <c:v>-0.77092630899062997</c:v>
                </c:pt>
                <c:pt idx="3830">
                  <c:v>-0.77046499525507495</c:v>
                </c:pt>
                <c:pt idx="3831">
                  <c:v>-0.76977089958058498</c:v>
                </c:pt>
                <c:pt idx="3832">
                  <c:v>-0.769108558901482</c:v>
                </c:pt>
                <c:pt idx="3833">
                  <c:v>-0.76866529578411702</c:v>
                </c:pt>
                <c:pt idx="3834">
                  <c:v>-0.76804231459067995</c:v>
                </c:pt>
                <c:pt idx="3835">
                  <c:v>-0.76738044212537904</c:v>
                </c:pt>
                <c:pt idx="3836">
                  <c:v>-0.76690872199833304</c:v>
                </c:pt>
                <c:pt idx="3837">
                  <c:v>-0.76631048818429304</c:v>
                </c:pt>
                <c:pt idx="3838">
                  <c:v>-0.76564940388796898</c:v>
                </c:pt>
                <c:pt idx="3839">
                  <c:v>-0.76512571231082804</c:v>
                </c:pt>
                <c:pt idx="3840">
                  <c:v>-0.76455101991692898</c:v>
                </c:pt>
                <c:pt idx="3841">
                  <c:v>-0.76388971983558396</c:v>
                </c:pt>
                <c:pt idx="3842">
                  <c:v>-0.76330715135015803</c:v>
                </c:pt>
                <c:pt idx="3843">
                  <c:v>-0.762817404750323</c:v>
                </c:pt>
                <c:pt idx="3844">
                  <c:v>-0.76205785379365698</c:v>
                </c:pt>
                <c:pt idx="3845">
                  <c:v>-0.76149431112463895</c:v>
                </c:pt>
                <c:pt idx="3846">
                  <c:v>-0.76106703895385697</c:v>
                </c:pt>
                <c:pt idx="3847">
                  <c:v>-0.76039165493521799</c:v>
                </c:pt>
                <c:pt idx="3848">
                  <c:v>-0.75973844962815196</c:v>
                </c:pt>
                <c:pt idx="3849">
                  <c:v>-0.75919861946668998</c:v>
                </c:pt>
                <c:pt idx="3850">
                  <c:v>-0.758599730001559</c:v>
                </c:pt>
                <c:pt idx="3851">
                  <c:v>-0.75774322056936305</c:v>
                </c:pt>
                <c:pt idx="3852">
                  <c:v>-0.75718535931298003</c:v>
                </c:pt>
                <c:pt idx="3853">
                  <c:v>-0.75674488367857495</c:v>
                </c:pt>
                <c:pt idx="3854">
                  <c:v>-0.75613608266468502</c:v>
                </c:pt>
                <c:pt idx="3855">
                  <c:v>-0.75553121321179195</c:v>
                </c:pt>
                <c:pt idx="3856">
                  <c:v>-0.755034153384192</c:v>
                </c:pt>
                <c:pt idx="3857">
                  <c:v>-0.754282870987943</c:v>
                </c:pt>
                <c:pt idx="3858">
                  <c:v>-0.75367180499490105</c:v>
                </c:pt>
                <c:pt idx="3859">
                  <c:v>-0.75313644304319305</c:v>
                </c:pt>
                <c:pt idx="3860">
                  <c:v>-0.75253142057745404</c:v>
                </c:pt>
                <c:pt idx="3861">
                  <c:v>-0.75200197176524497</c:v>
                </c:pt>
                <c:pt idx="3862">
                  <c:v>-0.75150671111488498</c:v>
                </c:pt>
                <c:pt idx="3863">
                  <c:v>-0.75080120170282105</c:v>
                </c:pt>
                <c:pt idx="3864">
                  <c:v>-0.75019577807850601</c:v>
                </c:pt>
                <c:pt idx="3865">
                  <c:v>-0.74963434778705595</c:v>
                </c:pt>
                <c:pt idx="3866">
                  <c:v>-0.74900271577967603</c:v>
                </c:pt>
                <c:pt idx="3867">
                  <c:v>-0.74831912494441399</c:v>
                </c:pt>
                <c:pt idx="3868">
                  <c:v>-0.74782725389081295</c:v>
                </c:pt>
                <c:pt idx="3869">
                  <c:v>-0.74722670322215001</c:v>
                </c:pt>
                <c:pt idx="3870">
                  <c:v>-0.74652093159103705</c:v>
                </c:pt>
                <c:pt idx="3871">
                  <c:v>-0.74600467692922601</c:v>
                </c:pt>
                <c:pt idx="3872">
                  <c:v>-0.74543812174211499</c:v>
                </c:pt>
                <c:pt idx="3873">
                  <c:v>-0.74478749744593997</c:v>
                </c:pt>
                <c:pt idx="3874">
                  <c:v>-0.74428812069473305</c:v>
                </c:pt>
                <c:pt idx="3875">
                  <c:v>-0.74370055921651601</c:v>
                </c:pt>
                <c:pt idx="3876">
                  <c:v>-0.74308825422216396</c:v>
                </c:pt>
                <c:pt idx="3877">
                  <c:v>-0.74248280175322201</c:v>
                </c:pt>
                <c:pt idx="3878">
                  <c:v>-0.74194965946177505</c:v>
                </c:pt>
                <c:pt idx="3879">
                  <c:v>-0.74135299227028095</c:v>
                </c:pt>
                <c:pt idx="3880">
                  <c:v>-0.74068927330275303</c:v>
                </c:pt>
                <c:pt idx="3881">
                  <c:v>-0.74014694216074794</c:v>
                </c:pt>
                <c:pt idx="3882">
                  <c:v>-0.73951572145300803</c:v>
                </c:pt>
                <c:pt idx="3883">
                  <c:v>-0.73878603739043203</c:v>
                </c:pt>
                <c:pt idx="3884">
                  <c:v>-0.73819288639006997</c:v>
                </c:pt>
                <c:pt idx="3885">
                  <c:v>-0.73755171908824801</c:v>
                </c:pt>
                <c:pt idx="3886">
                  <c:v>-0.73698999680573196</c:v>
                </c:pt>
                <c:pt idx="3887">
                  <c:v>-0.73638775034083104</c:v>
                </c:pt>
                <c:pt idx="3888">
                  <c:v>-0.73574739473837303</c:v>
                </c:pt>
                <c:pt idx="3889">
                  <c:v>-0.73520908960037701</c:v>
                </c:pt>
                <c:pt idx="3890">
                  <c:v>-0.73460023650140405</c:v>
                </c:pt>
                <c:pt idx="3891">
                  <c:v>-0.73403083505453903</c:v>
                </c:pt>
                <c:pt idx="3892">
                  <c:v>-0.73340246626348404</c:v>
                </c:pt>
                <c:pt idx="3893">
                  <c:v>-0.73281279875448302</c:v>
                </c:pt>
                <c:pt idx="3894">
                  <c:v>-0.73234866469822502</c:v>
                </c:pt>
                <c:pt idx="3895">
                  <c:v>-0.73154869758420904</c:v>
                </c:pt>
                <c:pt idx="3896">
                  <c:v>-0.73091426395204795</c:v>
                </c:pt>
                <c:pt idx="3897">
                  <c:v>-0.73038045579084698</c:v>
                </c:pt>
                <c:pt idx="3898">
                  <c:v>-0.72969781800552602</c:v>
                </c:pt>
                <c:pt idx="3899">
                  <c:v>-0.72916075621766197</c:v>
                </c:pt>
                <c:pt idx="3900">
                  <c:v>-0.72856013704505296</c:v>
                </c:pt>
                <c:pt idx="3901">
                  <c:v>-0.72794504187725095</c:v>
                </c:pt>
                <c:pt idx="3902">
                  <c:v>-0.72745236747518705</c:v>
                </c:pt>
                <c:pt idx="3903">
                  <c:v>-0.72682066275565804</c:v>
                </c:pt>
                <c:pt idx="3904">
                  <c:v>-0.72627414914745103</c:v>
                </c:pt>
                <c:pt idx="3905">
                  <c:v>-0.72563329028586299</c:v>
                </c:pt>
                <c:pt idx="3906">
                  <c:v>-0.72497632908505705</c:v>
                </c:pt>
                <c:pt idx="3907">
                  <c:v>-0.724443217808451</c:v>
                </c:pt>
                <c:pt idx="3908">
                  <c:v>-0.72372233357142202</c:v>
                </c:pt>
                <c:pt idx="3909">
                  <c:v>-0.72303970834171505</c:v>
                </c:pt>
                <c:pt idx="3910">
                  <c:v>-0.72257908199120602</c:v>
                </c:pt>
                <c:pt idx="3911">
                  <c:v>-0.721979828413438</c:v>
                </c:pt>
                <c:pt idx="3912">
                  <c:v>-0.72132179216930203</c:v>
                </c:pt>
                <c:pt idx="3913">
                  <c:v>-0.72082636898590702</c:v>
                </c:pt>
                <c:pt idx="3914">
                  <c:v>-0.72012076837321704</c:v>
                </c:pt>
                <c:pt idx="3915">
                  <c:v>-0.719584263033334</c:v>
                </c:pt>
                <c:pt idx="3916">
                  <c:v>-0.71891218326110395</c:v>
                </c:pt>
                <c:pt idx="3917">
                  <c:v>-0.71834858865649298</c:v>
                </c:pt>
                <c:pt idx="3918">
                  <c:v>-0.71765208051160401</c:v>
                </c:pt>
                <c:pt idx="3919">
                  <c:v>-0.71718782628024202</c:v>
                </c:pt>
                <c:pt idx="3920">
                  <c:v>-0.716620807363478</c:v>
                </c:pt>
                <c:pt idx="3921">
                  <c:v>-0.71592332981526796</c:v>
                </c:pt>
                <c:pt idx="3922">
                  <c:v>-0.71527389602528701</c:v>
                </c:pt>
                <c:pt idx="3923">
                  <c:v>-0.71473124098998397</c:v>
                </c:pt>
                <c:pt idx="3924">
                  <c:v>-0.71415073845397603</c:v>
                </c:pt>
                <c:pt idx="3925">
                  <c:v>-0.71345195158380204</c:v>
                </c:pt>
                <c:pt idx="3926">
                  <c:v>-0.71298078288911104</c:v>
                </c:pt>
                <c:pt idx="3927">
                  <c:v>-0.71234921738505297</c:v>
                </c:pt>
                <c:pt idx="3928">
                  <c:v>-0.71175972041156699</c:v>
                </c:pt>
                <c:pt idx="3929">
                  <c:v>-0.71130774487499604</c:v>
                </c:pt>
                <c:pt idx="3930">
                  <c:v>-0.71057803011326803</c:v>
                </c:pt>
                <c:pt idx="3931">
                  <c:v>-0.70983029136227205</c:v>
                </c:pt>
                <c:pt idx="3932">
                  <c:v>-0.70931467648457402</c:v>
                </c:pt>
                <c:pt idx="3933">
                  <c:v>-0.708739488558084</c:v>
                </c:pt>
                <c:pt idx="3934">
                  <c:v>-0.70806517031181704</c:v>
                </c:pt>
                <c:pt idx="3935">
                  <c:v>-0.70751264976237105</c:v>
                </c:pt>
                <c:pt idx="3936">
                  <c:v>-0.70695990834523004</c:v>
                </c:pt>
                <c:pt idx="3937">
                  <c:v>-0.70628611322630497</c:v>
                </c:pt>
                <c:pt idx="3938">
                  <c:v>-0.70569121216734199</c:v>
                </c:pt>
                <c:pt idx="3939">
                  <c:v>-0.70513702597882999</c:v>
                </c:pt>
                <c:pt idx="3940">
                  <c:v>-0.704574663812918</c:v>
                </c:pt>
                <c:pt idx="3941">
                  <c:v>-0.70387029772003495</c:v>
                </c:pt>
                <c:pt idx="3942">
                  <c:v>-0.70341312940473999</c:v>
                </c:pt>
                <c:pt idx="3943">
                  <c:v>-0.70279971579158595</c:v>
                </c:pt>
                <c:pt idx="3944">
                  <c:v>-0.70224967971444097</c:v>
                </c:pt>
                <c:pt idx="3945">
                  <c:v>-0.70166326722864103</c:v>
                </c:pt>
                <c:pt idx="3946">
                  <c:v>-0.70095658288509399</c:v>
                </c:pt>
                <c:pt idx="3947">
                  <c:v>-0.70031714494581299</c:v>
                </c:pt>
                <c:pt idx="3948">
                  <c:v>-0.69980392894811005</c:v>
                </c:pt>
                <c:pt idx="3949">
                  <c:v>-0.69917044567840803</c:v>
                </c:pt>
                <c:pt idx="3950">
                  <c:v>-0.69862434026543496</c:v>
                </c:pt>
                <c:pt idx="3951">
                  <c:v>-0.69805423653236198</c:v>
                </c:pt>
                <c:pt idx="3952">
                  <c:v>-0.69753327096501905</c:v>
                </c:pt>
                <c:pt idx="3953">
                  <c:v>-0.69683841484840703</c:v>
                </c:pt>
                <c:pt idx="3954">
                  <c:v>-0.69620267805401603</c:v>
                </c:pt>
                <c:pt idx="3955">
                  <c:v>-0.69566224071432003</c:v>
                </c:pt>
                <c:pt idx="3956">
                  <c:v>-0.69510272490205505</c:v>
                </c:pt>
                <c:pt idx="3957">
                  <c:v>-0.69444101317613105</c:v>
                </c:pt>
                <c:pt idx="3958">
                  <c:v>-0.69390296867048296</c:v>
                </c:pt>
                <c:pt idx="3959">
                  <c:v>-0.69325364601833095</c:v>
                </c:pt>
                <c:pt idx="3960">
                  <c:v>-0.69263167292983496</c:v>
                </c:pt>
                <c:pt idx="3961">
                  <c:v>-0.692093651189848</c:v>
                </c:pt>
                <c:pt idx="3962">
                  <c:v>-0.69140452822601295</c:v>
                </c:pt>
                <c:pt idx="3963">
                  <c:v>-0.69084655321030797</c:v>
                </c:pt>
                <c:pt idx="3964">
                  <c:v>-0.69025440500331903</c:v>
                </c:pt>
                <c:pt idx="3965">
                  <c:v>-0.68972809067754504</c:v>
                </c:pt>
                <c:pt idx="3966">
                  <c:v>-0.68909251013839601</c:v>
                </c:pt>
                <c:pt idx="3967">
                  <c:v>-0.68860810567383302</c:v>
                </c:pt>
                <c:pt idx="3968">
                  <c:v>-0.68804676713490898</c:v>
                </c:pt>
                <c:pt idx="3969">
                  <c:v>-0.68742859335961004</c:v>
                </c:pt>
                <c:pt idx="3970">
                  <c:v>-0.68679471679583903</c:v>
                </c:pt>
                <c:pt idx="3971">
                  <c:v>-0.68625628299735097</c:v>
                </c:pt>
                <c:pt idx="3972">
                  <c:v>-0.685592489593009</c:v>
                </c:pt>
                <c:pt idx="3973">
                  <c:v>-0.68493348918855002</c:v>
                </c:pt>
                <c:pt idx="3974">
                  <c:v>-0.68449841586059201</c:v>
                </c:pt>
                <c:pt idx="3975">
                  <c:v>-0.68391125642315198</c:v>
                </c:pt>
                <c:pt idx="3976">
                  <c:v>-0.68329144110558104</c:v>
                </c:pt>
                <c:pt idx="3977">
                  <c:v>-0.68282580755098998</c:v>
                </c:pt>
                <c:pt idx="3978">
                  <c:v>-0.68222313305294102</c:v>
                </c:pt>
                <c:pt idx="3979">
                  <c:v>-0.68176661976785502</c:v>
                </c:pt>
                <c:pt idx="3980">
                  <c:v>-0.68116611394065296</c:v>
                </c:pt>
                <c:pt idx="3981">
                  <c:v>-0.68054960247267005</c:v>
                </c:pt>
                <c:pt idx="3982">
                  <c:v>-0.68002408791194902</c:v>
                </c:pt>
                <c:pt idx="3983">
                  <c:v>-0.67937643425884298</c:v>
                </c:pt>
                <c:pt idx="3984">
                  <c:v>-0.67875324225536104</c:v>
                </c:pt>
                <c:pt idx="3985">
                  <c:v>-0.67805818937442897</c:v>
                </c:pt>
                <c:pt idx="3986">
                  <c:v>-0.67749852756107298</c:v>
                </c:pt>
                <c:pt idx="3987">
                  <c:v>-0.67703129054495503</c:v>
                </c:pt>
                <c:pt idx="3988">
                  <c:v>-0.67643146258261699</c:v>
                </c:pt>
                <c:pt idx="3989">
                  <c:v>-0.67581899753874897</c:v>
                </c:pt>
                <c:pt idx="3990">
                  <c:v>-0.67533718118512798</c:v>
                </c:pt>
                <c:pt idx="3991">
                  <c:v>-0.67478294139383199</c:v>
                </c:pt>
                <c:pt idx="3992">
                  <c:v>-0.67416942692189197</c:v>
                </c:pt>
                <c:pt idx="3993">
                  <c:v>-0.67370395525706295</c:v>
                </c:pt>
                <c:pt idx="3994">
                  <c:v>-0.67301833201889605</c:v>
                </c:pt>
                <c:pt idx="3995">
                  <c:v>-0.67243718417982101</c:v>
                </c:pt>
                <c:pt idx="3996">
                  <c:v>-0.671868691220878</c:v>
                </c:pt>
                <c:pt idx="3997">
                  <c:v>-0.67127643601485798</c:v>
                </c:pt>
                <c:pt idx="3998">
                  <c:v>-0.67071437773605203</c:v>
                </c:pt>
                <c:pt idx="3999">
                  <c:v>-0.67005635494435101</c:v>
                </c:pt>
                <c:pt idx="4000">
                  <c:v>-0.66950439434084597</c:v>
                </c:pt>
                <c:pt idx="4001">
                  <c:v>-0.668970936771344</c:v>
                </c:pt>
                <c:pt idx="4002">
                  <c:v>-0.668353139664287</c:v>
                </c:pt>
                <c:pt idx="4003">
                  <c:v>-0.66787017533680804</c:v>
                </c:pt>
                <c:pt idx="4004">
                  <c:v>-0.66727902133155703</c:v>
                </c:pt>
                <c:pt idx="4005">
                  <c:v>-0.66672372479957198</c:v>
                </c:pt>
                <c:pt idx="4006">
                  <c:v>-0.66637199682493897</c:v>
                </c:pt>
                <c:pt idx="4007">
                  <c:v>-0.66569409740191599</c:v>
                </c:pt>
                <c:pt idx="4008">
                  <c:v>-0.66504125510928602</c:v>
                </c:pt>
                <c:pt idx="4009">
                  <c:v>-0.66458481301863703</c:v>
                </c:pt>
                <c:pt idx="4010">
                  <c:v>-0.66405425406992002</c:v>
                </c:pt>
                <c:pt idx="4011">
                  <c:v>-0.66341204748109395</c:v>
                </c:pt>
                <c:pt idx="4012">
                  <c:v>-0.66291743716983798</c:v>
                </c:pt>
                <c:pt idx="4013">
                  <c:v>-0.66233392002129998</c:v>
                </c:pt>
                <c:pt idx="4014">
                  <c:v>-0.66171260398847298</c:v>
                </c:pt>
                <c:pt idx="4015">
                  <c:v>-0.66112249027247505</c:v>
                </c:pt>
                <c:pt idx="4016">
                  <c:v>-0.66060592323817702</c:v>
                </c:pt>
                <c:pt idx="4017">
                  <c:v>-0.66010643631496002</c:v>
                </c:pt>
                <c:pt idx="4018">
                  <c:v>-0.65952057826022503</c:v>
                </c:pt>
                <c:pt idx="4019">
                  <c:v>-0.65907961226723899</c:v>
                </c:pt>
                <c:pt idx="4020">
                  <c:v>-0.65850997764479202</c:v>
                </c:pt>
                <c:pt idx="4021">
                  <c:v>-0.657968650192574</c:v>
                </c:pt>
                <c:pt idx="4022">
                  <c:v>-0.65735946573190496</c:v>
                </c:pt>
                <c:pt idx="4023">
                  <c:v>-0.65668172120220203</c:v>
                </c:pt>
                <c:pt idx="4024">
                  <c:v>-0.65616488539510298</c:v>
                </c:pt>
                <c:pt idx="4025">
                  <c:v>-0.65575061200393303</c:v>
                </c:pt>
                <c:pt idx="4026">
                  <c:v>-0.65515078010934202</c:v>
                </c:pt>
                <c:pt idx="4027">
                  <c:v>-0.654568842025818</c:v>
                </c:pt>
                <c:pt idx="4028">
                  <c:v>-0.65407557116338499</c:v>
                </c:pt>
                <c:pt idx="4029">
                  <c:v>-0.65359486232477204</c:v>
                </c:pt>
                <c:pt idx="4030">
                  <c:v>-0.65312146554114403</c:v>
                </c:pt>
                <c:pt idx="4031">
                  <c:v>-0.65251945276503198</c:v>
                </c:pt>
                <c:pt idx="4032">
                  <c:v>-0.65196911752091802</c:v>
                </c:pt>
                <c:pt idx="4033">
                  <c:v>-0.65133224986493499</c:v>
                </c:pt>
                <c:pt idx="4034">
                  <c:v>-0.65087355583630202</c:v>
                </c:pt>
                <c:pt idx="4035">
                  <c:v>-0.65038050931912905</c:v>
                </c:pt>
                <c:pt idx="4036">
                  <c:v>-0.64980141632258503</c:v>
                </c:pt>
                <c:pt idx="4037">
                  <c:v>-0.64920664323424604</c:v>
                </c:pt>
                <c:pt idx="4038">
                  <c:v>-0.64876653667953199</c:v>
                </c:pt>
                <c:pt idx="4039">
                  <c:v>-0.64811896394799995</c:v>
                </c:pt>
                <c:pt idx="4040">
                  <c:v>-0.64753914886602804</c:v>
                </c:pt>
                <c:pt idx="4041">
                  <c:v>-0.647144256987505</c:v>
                </c:pt>
                <c:pt idx="4042">
                  <c:v>-0.64658774601712898</c:v>
                </c:pt>
                <c:pt idx="4043">
                  <c:v>-0.64601721076501795</c:v>
                </c:pt>
                <c:pt idx="4044">
                  <c:v>-0.645476683077436</c:v>
                </c:pt>
                <c:pt idx="4045">
                  <c:v>-0.64496360401864705</c:v>
                </c:pt>
                <c:pt idx="4046">
                  <c:v>-0.64445352499131703</c:v>
                </c:pt>
                <c:pt idx="4047">
                  <c:v>-0.64389504292220801</c:v>
                </c:pt>
                <c:pt idx="4048">
                  <c:v>-0.64340042067622605</c:v>
                </c:pt>
                <c:pt idx="4049">
                  <c:v>-0.642765420040603</c:v>
                </c:pt>
                <c:pt idx="4050">
                  <c:v>-0.64219544400219397</c:v>
                </c:pt>
                <c:pt idx="4051">
                  <c:v>-0.64177422641969795</c:v>
                </c:pt>
                <c:pt idx="4052">
                  <c:v>-0.64127879106887897</c:v>
                </c:pt>
                <c:pt idx="4053">
                  <c:v>-0.64065961505251801</c:v>
                </c:pt>
                <c:pt idx="4054">
                  <c:v>-0.640264493171812</c:v>
                </c:pt>
                <c:pt idx="4055">
                  <c:v>-0.63961161086680596</c:v>
                </c:pt>
                <c:pt idx="4056">
                  <c:v>-0.638983377703914</c:v>
                </c:pt>
                <c:pt idx="4057">
                  <c:v>-0.63852433384292495</c:v>
                </c:pt>
                <c:pt idx="4058">
                  <c:v>-0.63807111502521496</c:v>
                </c:pt>
                <c:pt idx="4059">
                  <c:v>-0.63749999552965197</c:v>
                </c:pt>
                <c:pt idx="4060">
                  <c:v>-0.63707734182201103</c:v>
                </c:pt>
                <c:pt idx="4061">
                  <c:v>-0.63658215503062698</c:v>
                </c:pt>
                <c:pt idx="4062">
                  <c:v>-0.63589876814296897</c:v>
                </c:pt>
                <c:pt idx="4063">
                  <c:v>-0.63538174814096104</c:v>
                </c:pt>
                <c:pt idx="4064">
                  <c:v>-0.63497775951745306</c:v>
                </c:pt>
                <c:pt idx="4065">
                  <c:v>-0.63449566004176905</c:v>
                </c:pt>
                <c:pt idx="4066">
                  <c:v>-0.633818457868916</c:v>
                </c:pt>
                <c:pt idx="4067">
                  <c:v>-0.63345010150913605</c:v>
                </c:pt>
                <c:pt idx="4068">
                  <c:v>-0.63288020687522695</c:v>
                </c:pt>
                <c:pt idx="4069">
                  <c:v>-0.63236826547869696</c:v>
                </c:pt>
                <c:pt idx="4070">
                  <c:v>-0.631934468668917</c:v>
                </c:pt>
                <c:pt idx="4071">
                  <c:v>-0.63139684664689799</c:v>
                </c:pt>
                <c:pt idx="4072">
                  <c:v>-0.63085149104396598</c:v>
                </c:pt>
                <c:pt idx="4073">
                  <c:v>-0.63045142556506095</c:v>
                </c:pt>
                <c:pt idx="4074">
                  <c:v>-0.62988459353369597</c:v>
                </c:pt>
                <c:pt idx="4075">
                  <c:v>-0.62930176648552705</c:v>
                </c:pt>
                <c:pt idx="4076">
                  <c:v>-0.62883627642359896</c:v>
                </c:pt>
                <c:pt idx="4077">
                  <c:v>-0.62834810734622903</c:v>
                </c:pt>
                <c:pt idx="4078">
                  <c:v>-0.627829571013094</c:v>
                </c:pt>
                <c:pt idx="4079">
                  <c:v>-0.62732070518864302</c:v>
                </c:pt>
                <c:pt idx="4080">
                  <c:v>-0.62693721628575105</c:v>
                </c:pt>
                <c:pt idx="4081">
                  <c:v>-0.62654324397323602</c:v>
                </c:pt>
                <c:pt idx="4082">
                  <c:v>-0.625968137893961</c:v>
                </c:pt>
                <c:pt idx="4083">
                  <c:v>-0.62548629594621896</c:v>
                </c:pt>
                <c:pt idx="4084">
                  <c:v>-0.62503153478933404</c:v>
                </c:pt>
                <c:pt idx="4085">
                  <c:v>-0.624503093599171</c:v>
                </c:pt>
                <c:pt idx="4086">
                  <c:v>-0.624160883120365</c:v>
                </c:pt>
                <c:pt idx="4087">
                  <c:v>-0.62355136084887597</c:v>
                </c:pt>
                <c:pt idx="4088">
                  <c:v>-0.62293076253047597</c:v>
                </c:pt>
                <c:pt idx="4089">
                  <c:v>-0.62246481584454105</c:v>
                </c:pt>
                <c:pt idx="4090">
                  <c:v>-0.62200009616046203</c:v>
                </c:pt>
                <c:pt idx="4091">
                  <c:v>-0.62144205953787501</c:v>
                </c:pt>
                <c:pt idx="4092">
                  <c:v>-0.62104880830479903</c:v>
                </c:pt>
                <c:pt idx="4093">
                  <c:v>-0.62055512227945697</c:v>
                </c:pt>
                <c:pt idx="4094">
                  <c:v>-0.62006021284118995</c:v>
                </c:pt>
                <c:pt idx="4095">
                  <c:v>-0.61962886327118805</c:v>
                </c:pt>
                <c:pt idx="4096">
                  <c:v>-0.6191796756315</c:v>
                </c:pt>
                <c:pt idx="4097">
                  <c:v>-0.61859379846740503</c:v>
                </c:pt>
                <c:pt idx="4098">
                  <c:v>-0.61811179067525601</c:v>
                </c:pt>
                <c:pt idx="4099">
                  <c:v>-0.61765199658219405</c:v>
                </c:pt>
                <c:pt idx="4100">
                  <c:v>-0.61713792214868002</c:v>
                </c:pt>
                <c:pt idx="4101">
                  <c:v>-0.61665034473494196</c:v>
                </c:pt>
                <c:pt idx="4102">
                  <c:v>-0.61632228277071799</c:v>
                </c:pt>
                <c:pt idx="4103">
                  <c:v>-0.615776549886771</c:v>
                </c:pt>
                <c:pt idx="4104">
                  <c:v>-0.61532039698903096</c:v>
                </c:pt>
                <c:pt idx="4105">
                  <c:v>-0.61483722428480703</c:v>
                </c:pt>
                <c:pt idx="4106">
                  <c:v>-0.61440247593930397</c:v>
                </c:pt>
                <c:pt idx="4107">
                  <c:v>-0.61399908419008498</c:v>
                </c:pt>
                <c:pt idx="4108">
                  <c:v>-0.61351786422784405</c:v>
                </c:pt>
                <c:pt idx="4109">
                  <c:v>-0.61306707547218697</c:v>
                </c:pt>
                <c:pt idx="4110">
                  <c:v>-0.61260652224454104</c:v>
                </c:pt>
                <c:pt idx="4111">
                  <c:v>-0.61211512810378099</c:v>
                </c:pt>
                <c:pt idx="4112">
                  <c:v>-0.61169964764957097</c:v>
                </c:pt>
                <c:pt idx="4113">
                  <c:v>-0.611124498907614</c:v>
                </c:pt>
                <c:pt idx="4114">
                  <c:v>-0.61060369621824195</c:v>
                </c:pt>
                <c:pt idx="4115">
                  <c:v>-0.610332598081893</c:v>
                </c:pt>
                <c:pt idx="4116">
                  <c:v>-0.60985493501303201</c:v>
                </c:pt>
                <c:pt idx="4117">
                  <c:v>-0.60938815593167295</c:v>
                </c:pt>
                <c:pt idx="4118">
                  <c:v>-0.60907828393909402</c:v>
                </c:pt>
                <c:pt idx="4119">
                  <c:v>-0.60851454679612804</c:v>
                </c:pt>
                <c:pt idx="4120">
                  <c:v>-0.60803180927150402</c:v>
                </c:pt>
                <c:pt idx="4121">
                  <c:v>-0.60764627710536301</c:v>
                </c:pt>
                <c:pt idx="4122">
                  <c:v>-0.60715435410815199</c:v>
                </c:pt>
                <c:pt idx="4123">
                  <c:v>-0.60667163181911798</c:v>
                </c:pt>
                <c:pt idx="4124">
                  <c:v>-0.60618601304789399</c:v>
                </c:pt>
                <c:pt idx="4125">
                  <c:v>-0.60578904659659605</c:v>
                </c:pt>
                <c:pt idx="4126">
                  <c:v>-0.60526748332712299</c:v>
                </c:pt>
                <c:pt idx="4127">
                  <c:v>-0.60488559871360204</c:v>
                </c:pt>
                <c:pt idx="4128">
                  <c:v>-0.604556621362763</c:v>
                </c:pt>
                <c:pt idx="4129">
                  <c:v>-0.60408909887903295</c:v>
                </c:pt>
                <c:pt idx="4130">
                  <c:v>-0.60355929825592802</c:v>
                </c:pt>
                <c:pt idx="4131">
                  <c:v>-0.60316135541156601</c:v>
                </c:pt>
                <c:pt idx="4132">
                  <c:v>-0.60284002642664603</c:v>
                </c:pt>
                <c:pt idx="4133">
                  <c:v>-0.60249430134340498</c:v>
                </c:pt>
                <c:pt idx="4134">
                  <c:v>-0.60211092468213001</c:v>
                </c:pt>
                <c:pt idx="4135">
                  <c:v>-0.60161065593085805</c:v>
                </c:pt>
                <c:pt idx="4136">
                  <c:v>-0.60108255215540896</c:v>
                </c:pt>
                <c:pt idx="4137">
                  <c:v>-0.60072829201817801</c:v>
                </c:pt>
                <c:pt idx="4138">
                  <c:v>-0.60034330761818999</c:v>
                </c:pt>
                <c:pt idx="4139">
                  <c:v>-0.59982455759777897</c:v>
                </c:pt>
                <c:pt idx="4140">
                  <c:v>-0.59952354762288995</c:v>
                </c:pt>
                <c:pt idx="4141">
                  <c:v>-0.59900585817242002</c:v>
                </c:pt>
                <c:pt idx="4142">
                  <c:v>-0.59856616802237195</c:v>
                </c:pt>
                <c:pt idx="4143">
                  <c:v>-0.59822475585948498</c:v>
                </c:pt>
                <c:pt idx="4144">
                  <c:v>-0.59791719154627099</c:v>
                </c:pt>
                <c:pt idx="4145">
                  <c:v>-0.59737159049621202</c:v>
                </c:pt>
                <c:pt idx="4146">
                  <c:v>-0.59695618371996295</c:v>
                </c:pt>
                <c:pt idx="4147">
                  <c:v>-0.59669209961537895</c:v>
                </c:pt>
                <c:pt idx="4148">
                  <c:v>-0.59619309297866396</c:v>
                </c:pt>
                <c:pt idx="4149">
                  <c:v>-0.59574210325667698</c:v>
                </c:pt>
                <c:pt idx="4150">
                  <c:v>-0.59550987170250302</c:v>
                </c:pt>
                <c:pt idx="4151">
                  <c:v>-0.59502042050438797</c:v>
                </c:pt>
                <c:pt idx="4152">
                  <c:v>-0.59452994623118105</c:v>
                </c:pt>
                <c:pt idx="4153">
                  <c:v>-0.59428618924209398</c:v>
                </c:pt>
                <c:pt idx="4154">
                  <c:v>-0.59383330728720696</c:v>
                </c:pt>
                <c:pt idx="4155">
                  <c:v>-0.59342240700842996</c:v>
                </c:pt>
                <c:pt idx="4156">
                  <c:v>-0.59313917760219703</c:v>
                </c:pt>
                <c:pt idx="4157">
                  <c:v>-0.592722967473999</c:v>
                </c:pt>
                <c:pt idx="4158">
                  <c:v>-0.59242141922866898</c:v>
                </c:pt>
                <c:pt idx="4159">
                  <c:v>-0.59198345395960095</c:v>
                </c:pt>
                <c:pt idx="4160">
                  <c:v>-0.591593459041582</c:v>
                </c:pt>
                <c:pt idx="4161">
                  <c:v>-0.59121460012263705</c:v>
                </c:pt>
                <c:pt idx="4162">
                  <c:v>-0.59080560677857297</c:v>
                </c:pt>
                <c:pt idx="4163">
                  <c:v>-0.59054458844992697</c:v>
                </c:pt>
                <c:pt idx="4164">
                  <c:v>-0.59014600156633901</c:v>
                </c:pt>
                <c:pt idx="4165">
                  <c:v>-0.58973377177284902</c:v>
                </c:pt>
                <c:pt idx="4166">
                  <c:v>-0.58942562803901899</c:v>
                </c:pt>
                <c:pt idx="4167">
                  <c:v>-0.58899523248827002</c:v>
                </c:pt>
                <c:pt idx="4168">
                  <c:v>-0.58859197678113495</c:v>
                </c:pt>
                <c:pt idx="4169">
                  <c:v>-0.58831397957547704</c:v>
                </c:pt>
                <c:pt idx="4170">
                  <c:v>-0.58799379243066996</c:v>
                </c:pt>
                <c:pt idx="4171">
                  <c:v>-0.58766226042751901</c:v>
                </c:pt>
                <c:pt idx="4172">
                  <c:v>-0.58732605056354203</c:v>
                </c:pt>
                <c:pt idx="4173">
                  <c:v>-0.58701830412502698</c:v>
                </c:pt>
                <c:pt idx="4174">
                  <c:v>-0.58662115389274205</c:v>
                </c:pt>
                <c:pt idx="4175">
                  <c:v>-0.58635427223311598</c:v>
                </c:pt>
                <c:pt idx="4176">
                  <c:v>-0.58599621402444402</c:v>
                </c:pt>
                <c:pt idx="4177">
                  <c:v>-0.58558141481545301</c:v>
                </c:pt>
                <c:pt idx="4178">
                  <c:v>-0.58518587177351</c:v>
                </c:pt>
                <c:pt idx="4179">
                  <c:v>-0.58503304987593896</c:v>
                </c:pt>
                <c:pt idx="4180">
                  <c:v>-0.58469878626918004</c:v>
                </c:pt>
                <c:pt idx="4181">
                  <c:v>-0.584372143226639</c:v>
                </c:pt>
                <c:pt idx="4182">
                  <c:v>-0.58415281938181796</c:v>
                </c:pt>
                <c:pt idx="4183">
                  <c:v>-0.58384968202423204</c:v>
                </c:pt>
                <c:pt idx="4184">
                  <c:v>-0.58362883777805796</c:v>
                </c:pt>
                <c:pt idx="4185">
                  <c:v>-0.583337718413933</c:v>
                </c:pt>
                <c:pt idx="4186">
                  <c:v>-0.583055195019199</c:v>
                </c:pt>
                <c:pt idx="4187">
                  <c:v>-0.58278073467038205</c:v>
                </c:pt>
                <c:pt idx="4188">
                  <c:v>-0.58244818154697597</c:v>
                </c:pt>
                <c:pt idx="4189">
                  <c:v>-0.58213818031880604</c:v>
                </c:pt>
                <c:pt idx="4190">
                  <c:v>-0.58173774031025205</c:v>
                </c:pt>
                <c:pt idx="4191">
                  <c:v>-0.58152610505068703</c:v>
                </c:pt>
                <c:pt idx="4192">
                  <c:v>-0.58126767407413005</c:v>
                </c:pt>
                <c:pt idx="4193">
                  <c:v>-0.58093845485536899</c:v>
                </c:pt>
                <c:pt idx="4194">
                  <c:v>-0.58062434610393598</c:v>
                </c:pt>
                <c:pt idx="4195">
                  <c:v>-0.58050696951923397</c:v>
                </c:pt>
                <c:pt idx="4196">
                  <c:v>-0.58023346098208595</c:v>
                </c:pt>
                <c:pt idx="4197">
                  <c:v>-0.57989424867210504</c:v>
                </c:pt>
                <c:pt idx="4198">
                  <c:v>-0.57979555617447698</c:v>
                </c:pt>
                <c:pt idx="4199">
                  <c:v>-0.57953121119903195</c:v>
                </c:pt>
                <c:pt idx="4200">
                  <c:v>-0.579169858178053</c:v>
                </c:pt>
                <c:pt idx="4201">
                  <c:v>-0.57906437851488402</c:v>
                </c:pt>
                <c:pt idx="4202">
                  <c:v>-0.57871849310618895</c:v>
                </c:pt>
                <c:pt idx="4203">
                  <c:v>-0.57841823519103697</c:v>
                </c:pt>
                <c:pt idx="4204">
                  <c:v>-0.57813989874665195</c:v>
                </c:pt>
                <c:pt idx="4205">
                  <c:v>-0.57794923259428299</c:v>
                </c:pt>
                <c:pt idx="4206">
                  <c:v>-0.57777876876018697</c:v>
                </c:pt>
                <c:pt idx="4207">
                  <c:v>-0.57755381482894597</c:v>
                </c:pt>
                <c:pt idx="4208">
                  <c:v>-0.57736511307628902</c:v>
                </c:pt>
                <c:pt idx="4209">
                  <c:v>-0.57726215695341199</c:v>
                </c:pt>
                <c:pt idx="4210">
                  <c:v>-0.577005026793039</c:v>
                </c:pt>
                <c:pt idx="4211">
                  <c:v>-0.57687032043381603</c:v>
                </c:pt>
                <c:pt idx="4212">
                  <c:v>-0.57663613281868198</c:v>
                </c:pt>
                <c:pt idx="4213">
                  <c:v>-0.57638213990462805</c:v>
                </c:pt>
                <c:pt idx="4214">
                  <c:v>-0.57629353994572396</c:v>
                </c:pt>
                <c:pt idx="4215">
                  <c:v>-0.57603280453217998</c:v>
                </c:pt>
                <c:pt idx="4216">
                  <c:v>-0.57579844417394999</c:v>
                </c:pt>
                <c:pt idx="4217">
                  <c:v>-0.57565551374864998</c:v>
                </c:pt>
                <c:pt idx="4218">
                  <c:v>-0.57551805606042905</c:v>
                </c:pt>
                <c:pt idx="4219">
                  <c:v>-0.57534599800904596</c:v>
                </c:pt>
                <c:pt idx="4220">
                  <c:v>-0.57517345394525399</c:v>
                </c:pt>
                <c:pt idx="4221">
                  <c:v>-0.57505625527765603</c:v>
                </c:pt>
                <c:pt idx="4222">
                  <c:v>-0.57492647526992602</c:v>
                </c:pt>
                <c:pt idx="4223">
                  <c:v>-0.57476888314165397</c:v>
                </c:pt>
                <c:pt idx="4224">
                  <c:v>-0.57462777631978301</c:v>
                </c:pt>
                <c:pt idx="4225">
                  <c:v>-0.57450910002268896</c:v>
                </c:pt>
                <c:pt idx="4226">
                  <c:v>-0.57422970711357102</c:v>
                </c:pt>
                <c:pt idx="4227">
                  <c:v>-0.57421134521563999</c:v>
                </c:pt>
                <c:pt idx="4228">
                  <c:v>-0.57397465435443196</c:v>
                </c:pt>
                <c:pt idx="4229">
                  <c:v>-0.57380376852772796</c:v>
                </c:pt>
                <c:pt idx="4230">
                  <c:v>-0.57366244743267603</c:v>
                </c:pt>
                <c:pt idx="4231">
                  <c:v>-0.57351564843621206</c:v>
                </c:pt>
                <c:pt idx="4232">
                  <c:v>-0.57335902329672295</c:v>
                </c:pt>
                <c:pt idx="4233">
                  <c:v>-0.57334389199537295</c:v>
                </c:pt>
                <c:pt idx="4234">
                  <c:v>-0.57320754761221104</c:v>
                </c:pt>
                <c:pt idx="4235">
                  <c:v>-0.57325814622971505</c:v>
                </c:pt>
                <c:pt idx="4236">
                  <c:v>-0.57317639176768298</c:v>
                </c:pt>
                <c:pt idx="4237">
                  <c:v>-0.573025868079725</c:v>
                </c:pt>
                <c:pt idx="4238">
                  <c:v>-0.57289433734560402</c:v>
                </c:pt>
                <c:pt idx="4239">
                  <c:v>-0.57284277767218805</c:v>
                </c:pt>
                <c:pt idx="4240">
                  <c:v>-0.57279426156094804</c:v>
                </c:pt>
                <c:pt idx="4241">
                  <c:v>-0.57255126225451503</c:v>
                </c:pt>
                <c:pt idx="4242">
                  <c:v>-0.57238811682219803</c:v>
                </c:pt>
                <c:pt idx="4243">
                  <c:v>-0.57248454458183395</c:v>
                </c:pt>
                <c:pt idx="4244">
                  <c:v>-0.57237743800161001</c:v>
                </c:pt>
                <c:pt idx="4245">
                  <c:v>-0.57224778299806101</c:v>
                </c:pt>
                <c:pt idx="4246">
                  <c:v>-0.57225255530737895</c:v>
                </c:pt>
                <c:pt idx="4247">
                  <c:v>-0.57212002954825303</c:v>
                </c:pt>
                <c:pt idx="4248">
                  <c:v>-0.57206047981701602</c:v>
                </c:pt>
                <c:pt idx="4249">
                  <c:v>-0.57206160085344604</c:v>
                </c:pt>
                <c:pt idx="4250">
                  <c:v>-0.57205880157373501</c:v>
                </c:pt>
                <c:pt idx="4251">
                  <c:v>-0.57197010420538796</c:v>
                </c:pt>
                <c:pt idx="4252">
                  <c:v>-0.57189679338976196</c:v>
                </c:pt>
                <c:pt idx="4253">
                  <c:v>-0.57190085961310999</c:v>
                </c:pt>
                <c:pt idx="4254">
                  <c:v>-0.57174681492701296</c:v>
                </c:pt>
                <c:pt idx="4255">
                  <c:v>-0.57179100977050001</c:v>
                </c:pt>
                <c:pt idx="4256">
                  <c:v>-0.57176764858888096</c:v>
                </c:pt>
                <c:pt idx="4257">
                  <c:v>-0.57177330870871501</c:v>
                </c:pt>
                <c:pt idx="4258">
                  <c:v>-0.57175333246036797</c:v>
                </c:pt>
                <c:pt idx="4259">
                  <c:v>-0.57192187480352197</c:v>
                </c:pt>
                <c:pt idx="4260">
                  <c:v>-0.57144557836430898</c:v>
                </c:pt>
                <c:pt idx="4261">
                  <c:v>-0.57125075278734805</c:v>
                </c:pt>
                <c:pt idx="4262">
                  <c:v>-0.571535606627113</c:v>
                </c:pt>
                <c:pt idx="4263">
                  <c:v>-0.57157193552012497</c:v>
                </c:pt>
                <c:pt idx="4264">
                  <c:v>-0.57165538974934105</c:v>
                </c:pt>
                <c:pt idx="4265">
                  <c:v>-0.57180469434846304</c:v>
                </c:pt>
                <c:pt idx="4266">
                  <c:v>-0.57186126063266896</c:v>
                </c:pt>
                <c:pt idx="4267">
                  <c:v>-0.57189855966026704</c:v>
                </c:pt>
                <c:pt idx="4268">
                  <c:v>-0.57207183588158195</c:v>
                </c:pt>
                <c:pt idx="4269">
                  <c:v>-0.57218570772696598</c:v>
                </c:pt>
                <c:pt idx="4270">
                  <c:v>-0.572236016116762</c:v>
                </c:pt>
                <c:pt idx="4271">
                  <c:v>-0.57239979802182395</c:v>
                </c:pt>
                <c:pt idx="4272">
                  <c:v>-0.57256574666610405</c:v>
                </c:pt>
                <c:pt idx="4273">
                  <c:v>-0.57268184927050803</c:v>
                </c:pt>
                <c:pt idx="4274">
                  <c:v>-0.57278167063163099</c:v>
                </c:pt>
                <c:pt idx="4275">
                  <c:v>-0.57306061973119404</c:v>
                </c:pt>
                <c:pt idx="4276">
                  <c:v>-0.573102456000114</c:v>
                </c:pt>
                <c:pt idx="4277">
                  <c:v>-0.57331520967461502</c:v>
                </c:pt>
                <c:pt idx="4278">
                  <c:v>-0.57369823560670397</c:v>
                </c:pt>
                <c:pt idx="4279">
                  <c:v>-0.57376865545908695</c:v>
                </c:pt>
                <c:pt idx="4280">
                  <c:v>-0.57390629741604604</c:v>
                </c:pt>
                <c:pt idx="4281">
                  <c:v>-0.57419736731659798</c:v>
                </c:pt>
                <c:pt idx="4282">
                  <c:v>-0.57449619423735798</c:v>
                </c:pt>
                <c:pt idx="4283">
                  <c:v>-0.57470796478014996</c:v>
                </c:pt>
                <c:pt idx="4284">
                  <c:v>-0.57496918130803798</c:v>
                </c:pt>
                <c:pt idx="4285">
                  <c:v>-0.575260265626933</c:v>
                </c:pt>
                <c:pt idx="4286">
                  <c:v>-0.57566886926414296</c:v>
                </c:pt>
                <c:pt idx="4287">
                  <c:v>-0.57588921970239304</c:v>
                </c:pt>
                <c:pt idx="4288">
                  <c:v>-0.57616827995688802</c:v>
                </c:pt>
                <c:pt idx="4289">
                  <c:v>-0.57645140477904599</c:v>
                </c:pt>
                <c:pt idx="4290">
                  <c:v>-0.57679265068360897</c:v>
                </c:pt>
                <c:pt idx="4291">
                  <c:v>-0.57723380390692602</c:v>
                </c:pt>
                <c:pt idx="4292">
                  <c:v>-0.57740654237568301</c:v>
                </c:pt>
                <c:pt idx="4293">
                  <c:v>-0.577766000741608</c:v>
                </c:pt>
                <c:pt idx="4294">
                  <c:v>-0.57814891567384596</c:v>
                </c:pt>
                <c:pt idx="4295">
                  <c:v>-0.57856244600675799</c:v>
                </c:pt>
                <c:pt idx="4296">
                  <c:v>-0.57894436704615804</c:v>
                </c:pt>
                <c:pt idx="4297">
                  <c:v>-0.57945912089888596</c:v>
                </c:pt>
                <c:pt idx="4298">
                  <c:v>-0.57990045045260896</c:v>
                </c:pt>
                <c:pt idx="4299">
                  <c:v>-0.58033264559452202</c:v>
                </c:pt>
                <c:pt idx="4300">
                  <c:v>-0.580813643143132</c:v>
                </c:pt>
                <c:pt idx="4301">
                  <c:v>-0.58125053422042505</c:v>
                </c:pt>
                <c:pt idx="4302">
                  <c:v>-0.58175329884721005</c:v>
                </c:pt>
                <c:pt idx="4303">
                  <c:v>-0.58215553216912197</c:v>
                </c:pt>
                <c:pt idx="4304">
                  <c:v>-0.58278113849411295</c:v>
                </c:pt>
                <c:pt idx="4305">
                  <c:v>-0.58325887816371702</c:v>
                </c:pt>
                <c:pt idx="4306">
                  <c:v>-0.58385747264104704</c:v>
                </c:pt>
                <c:pt idx="4307">
                  <c:v>-0.58451770452989404</c:v>
                </c:pt>
                <c:pt idx="4308">
                  <c:v>-0.58514790098975999</c:v>
                </c:pt>
                <c:pt idx="4309">
                  <c:v>-0.58567531434474396</c:v>
                </c:pt>
                <c:pt idx="4310">
                  <c:v>-0.58644164546772304</c:v>
                </c:pt>
                <c:pt idx="4311">
                  <c:v>-0.58705263088146797</c:v>
                </c:pt>
                <c:pt idx="4312">
                  <c:v>-0.58777998939708498</c:v>
                </c:pt>
                <c:pt idx="4313">
                  <c:v>-0.58852980817081801</c:v>
                </c:pt>
                <c:pt idx="4314">
                  <c:v>-0.58920119291718098</c:v>
                </c:pt>
                <c:pt idx="4315">
                  <c:v>-0.58986635975264001</c:v>
                </c:pt>
                <c:pt idx="4316">
                  <c:v>-0.590589811749476</c:v>
                </c:pt>
                <c:pt idx="4317">
                  <c:v>-0.59135879831457405</c:v>
                </c:pt>
                <c:pt idx="4318">
                  <c:v>-0.59211976246701303</c:v>
                </c:pt>
                <c:pt idx="4319">
                  <c:v>-0.59288172934342398</c:v>
                </c:pt>
                <c:pt idx="4320">
                  <c:v>-0.593738897186186</c:v>
                </c:pt>
                <c:pt idx="4321">
                  <c:v>-0.59464819163635896</c:v>
                </c:pt>
                <c:pt idx="4322">
                  <c:v>-0.595407495620075</c:v>
                </c:pt>
                <c:pt idx="4323">
                  <c:v>-0.59636397501108895</c:v>
                </c:pt>
                <c:pt idx="4324">
                  <c:v>-0.59733217799963101</c:v>
                </c:pt>
                <c:pt idx="4325">
                  <c:v>-0.59823668410104602</c:v>
                </c:pt>
                <c:pt idx="4326">
                  <c:v>-0.59936361559839202</c:v>
                </c:pt>
                <c:pt idx="4327">
                  <c:v>-0.60021664781702599</c:v>
                </c:pt>
                <c:pt idx="4328">
                  <c:v>-0.60112406037471799</c:v>
                </c:pt>
                <c:pt idx="4329">
                  <c:v>-0.60228174752383301</c:v>
                </c:pt>
                <c:pt idx="4330">
                  <c:v>-0.60324059475075198</c:v>
                </c:pt>
                <c:pt idx="4331">
                  <c:v>-0.604230407418476</c:v>
                </c:pt>
                <c:pt idx="4332">
                  <c:v>-0.60539192361412197</c:v>
                </c:pt>
                <c:pt idx="4333">
                  <c:v>-0.606325739684205</c:v>
                </c:pt>
                <c:pt idx="4334">
                  <c:v>-0.60670867672673001</c:v>
                </c:pt>
                <c:pt idx="4335">
                  <c:v>-0.596740067350091</c:v>
                </c:pt>
                <c:pt idx="4336">
                  <c:v>-0.58307373813457097</c:v>
                </c:pt>
                <c:pt idx="4337">
                  <c:v>-0.57286699440468203</c:v>
                </c:pt>
                <c:pt idx="4338">
                  <c:v>-0.56465740570867395</c:v>
                </c:pt>
                <c:pt idx="4339">
                  <c:v>-0.55757920354328705</c:v>
                </c:pt>
                <c:pt idx="4340">
                  <c:v>-0.55149774149887898</c:v>
                </c:pt>
                <c:pt idx="4341">
                  <c:v>-0.54603167002399799</c:v>
                </c:pt>
                <c:pt idx="4342">
                  <c:v>-0.54104121574373198</c:v>
                </c:pt>
                <c:pt idx="4343">
                  <c:v>-0.53634284865686499</c:v>
                </c:pt>
                <c:pt idx="4344">
                  <c:v>-0.53196476503378498</c:v>
                </c:pt>
                <c:pt idx="4345">
                  <c:v>-0.52772994718894095</c:v>
                </c:pt>
                <c:pt idx="4346">
                  <c:v>-0.52374867784480506</c:v>
                </c:pt>
                <c:pt idx="4347">
                  <c:v>-0.51992751299231199</c:v>
                </c:pt>
                <c:pt idx="4348">
                  <c:v>-0.51622754783818103</c:v>
                </c:pt>
                <c:pt idx="4349">
                  <c:v>-0.51246025013150898</c:v>
                </c:pt>
                <c:pt idx="4350">
                  <c:v>-0.50895862129551195</c:v>
                </c:pt>
                <c:pt idx="4351">
                  <c:v>-0.50559009390848697</c:v>
                </c:pt>
                <c:pt idx="4352">
                  <c:v>-0.50205589265183104</c:v>
                </c:pt>
                <c:pt idx="4353">
                  <c:v>-0.49878625417352701</c:v>
                </c:pt>
                <c:pt idx="4354">
                  <c:v>-0.49558258070437899</c:v>
                </c:pt>
                <c:pt idx="4355">
                  <c:v>-0.49233747425454799</c:v>
                </c:pt>
                <c:pt idx="4356">
                  <c:v>-0.48920651725320802</c:v>
                </c:pt>
                <c:pt idx="4357">
                  <c:v>-0.48599234568299998</c:v>
                </c:pt>
                <c:pt idx="4358">
                  <c:v>-0.48306545663487099</c:v>
                </c:pt>
                <c:pt idx="4359">
                  <c:v>-0.48007782914296199</c:v>
                </c:pt>
                <c:pt idx="4360">
                  <c:v>-0.47718728444090702</c:v>
                </c:pt>
                <c:pt idx="4361">
                  <c:v>-0.47435587354831998</c:v>
                </c:pt>
                <c:pt idx="4362">
                  <c:v>-0.47146393669148501</c:v>
                </c:pt>
                <c:pt idx="4363">
                  <c:v>-0.46880347284007201</c:v>
                </c:pt>
                <c:pt idx="4364">
                  <c:v>-0.46614280715584799</c:v>
                </c:pt>
                <c:pt idx="4365">
                  <c:v>-0.46336259258290002</c:v>
                </c:pt>
                <c:pt idx="4366">
                  <c:v>-0.46077271826841099</c:v>
                </c:pt>
                <c:pt idx="4367">
                  <c:v>-0.45815918525611798</c:v>
                </c:pt>
                <c:pt idx="4368">
                  <c:v>-0.45544669101083701</c:v>
                </c:pt>
                <c:pt idx="4369">
                  <c:v>-0.45296568747747801</c:v>
                </c:pt>
                <c:pt idx="4370">
                  <c:v>-0.450475867009825</c:v>
                </c:pt>
                <c:pt idx="4371">
                  <c:v>-0.44803955074813601</c:v>
                </c:pt>
                <c:pt idx="4372">
                  <c:v>-0.44560690465624703</c:v>
                </c:pt>
                <c:pt idx="4373">
                  <c:v>-0.44318034252549698</c:v>
                </c:pt>
                <c:pt idx="4374">
                  <c:v>-0.440814972199772</c:v>
                </c:pt>
                <c:pt idx="4375">
                  <c:v>-0.43848884767956098</c:v>
                </c:pt>
                <c:pt idx="4376">
                  <c:v>-0.436323652802794</c:v>
                </c:pt>
                <c:pt idx="4377">
                  <c:v>-0.43407736994601998</c:v>
                </c:pt>
                <c:pt idx="4378">
                  <c:v>-0.431795334098516</c:v>
                </c:pt>
                <c:pt idx="4379">
                  <c:v>-0.429532487980192</c:v>
                </c:pt>
                <c:pt idx="4380">
                  <c:v>-0.42739798052719402</c:v>
                </c:pt>
                <c:pt idx="4381">
                  <c:v>-0.42520579116211998</c:v>
                </c:pt>
                <c:pt idx="4382">
                  <c:v>-0.42309026072670403</c:v>
                </c:pt>
                <c:pt idx="4383">
                  <c:v>-0.420958587692842</c:v>
                </c:pt>
                <c:pt idx="4384">
                  <c:v>-0.41881064801580398</c:v>
                </c:pt>
                <c:pt idx="4385">
                  <c:v>-0.41687863023468702</c:v>
                </c:pt>
                <c:pt idx="4386">
                  <c:v>-0.41488801246439899</c:v>
                </c:pt>
                <c:pt idx="4387">
                  <c:v>-0.41288274988808099</c:v>
                </c:pt>
                <c:pt idx="4388">
                  <c:v>-0.41096571757009798</c:v>
                </c:pt>
                <c:pt idx="4389">
                  <c:v>-0.409198922139625</c:v>
                </c:pt>
                <c:pt idx="4390">
                  <c:v>-0.40723623825168198</c:v>
                </c:pt>
                <c:pt idx="4391">
                  <c:v>-0.40530924478338898</c:v>
                </c:pt>
                <c:pt idx="4392">
                  <c:v>-0.40350383222268199</c:v>
                </c:pt>
                <c:pt idx="4393">
                  <c:v>-0.40170476226894902</c:v>
                </c:pt>
                <c:pt idx="4394">
                  <c:v>-0.39980612164018198</c:v>
                </c:pt>
                <c:pt idx="4395">
                  <c:v>-0.39800200921793599</c:v>
                </c:pt>
                <c:pt idx="4396">
                  <c:v>-0.39623488630685499</c:v>
                </c:pt>
                <c:pt idx="4397">
                  <c:v>-0.39442278879384302</c:v>
                </c:pt>
                <c:pt idx="4398">
                  <c:v>-0.392764289070059</c:v>
                </c:pt>
                <c:pt idx="4399">
                  <c:v>-0.39110167490111702</c:v>
                </c:pt>
                <c:pt idx="4400">
                  <c:v>-0.38934583755003099</c:v>
                </c:pt>
                <c:pt idx="4401">
                  <c:v>-0.38774748174128598</c:v>
                </c:pt>
                <c:pt idx="4402">
                  <c:v>-0.38617242440779498</c:v>
                </c:pt>
                <c:pt idx="4403">
                  <c:v>-0.38449698852168102</c:v>
                </c:pt>
                <c:pt idx="4404">
                  <c:v>-0.38296496688767601</c:v>
                </c:pt>
                <c:pt idx="4405">
                  <c:v>-0.38130607217964002</c:v>
                </c:pt>
                <c:pt idx="4406">
                  <c:v>-0.37972707535933498</c:v>
                </c:pt>
                <c:pt idx="4407">
                  <c:v>-0.378204364846976</c:v>
                </c:pt>
                <c:pt idx="4408">
                  <c:v>-0.377331301087031</c:v>
                </c:pt>
                <c:pt idx="4409">
                  <c:v>-0.37573021439904303</c:v>
                </c:pt>
                <c:pt idx="4410">
                  <c:v>-0.374062599062366</c:v>
                </c:pt>
                <c:pt idx="4411">
                  <c:v>-0.37251879699114199</c:v>
                </c:pt>
                <c:pt idx="4412">
                  <c:v>-0.37102670249432101</c:v>
                </c:pt>
                <c:pt idx="4413">
                  <c:v>-0.36945603449863301</c:v>
                </c:pt>
                <c:pt idx="4414">
                  <c:v>-0.36809252564691702</c:v>
                </c:pt>
                <c:pt idx="4415">
                  <c:v>-0.366631190602978</c:v>
                </c:pt>
                <c:pt idx="4416">
                  <c:v>-0.365139854382034</c:v>
                </c:pt>
                <c:pt idx="4417">
                  <c:v>-0.36375911547630002</c:v>
                </c:pt>
                <c:pt idx="4418">
                  <c:v>-0.36238314249311099</c:v>
                </c:pt>
                <c:pt idx="4419">
                  <c:v>-0.36097498900360397</c:v>
                </c:pt>
                <c:pt idx="4420">
                  <c:v>-0.35962333316328299</c:v>
                </c:pt>
                <c:pt idx="4421">
                  <c:v>-0.35823540300108703</c:v>
                </c:pt>
                <c:pt idx="4422">
                  <c:v>-0.35693734646257402</c:v>
                </c:pt>
                <c:pt idx="4423">
                  <c:v>-0.35564737870461399</c:v>
                </c:pt>
                <c:pt idx="4424">
                  <c:v>-0.354400897122644</c:v>
                </c:pt>
                <c:pt idx="4425">
                  <c:v>-0.35313048920835599</c:v>
                </c:pt>
                <c:pt idx="4426">
                  <c:v>-0.35173229107426301</c:v>
                </c:pt>
                <c:pt idx="4427">
                  <c:v>-0.35059866692043001</c:v>
                </c:pt>
                <c:pt idx="4428">
                  <c:v>-0.34944557312323998</c:v>
                </c:pt>
                <c:pt idx="4429">
                  <c:v>-0.34806986442870402</c:v>
                </c:pt>
                <c:pt idx="4430">
                  <c:v>-0.34686828104571998</c:v>
                </c:pt>
                <c:pt idx="4431">
                  <c:v>-0.34570373012679401</c:v>
                </c:pt>
                <c:pt idx="4432">
                  <c:v>-0.34444284715034301</c:v>
                </c:pt>
                <c:pt idx="4433">
                  <c:v>-0.34325837885478</c:v>
                </c:pt>
                <c:pt idx="4434">
                  <c:v>-0.34198701564498502</c:v>
                </c:pt>
                <c:pt idx="4435">
                  <c:v>-0.340841822153716</c:v>
                </c:pt>
                <c:pt idx="4436">
                  <c:v>-0.33974483271163902</c:v>
                </c:pt>
                <c:pt idx="4437">
                  <c:v>-0.338656089751533</c:v>
                </c:pt>
                <c:pt idx="4438">
                  <c:v>-0.33755576344965699</c:v>
                </c:pt>
                <c:pt idx="4439">
                  <c:v>-0.33643672601492403</c:v>
                </c:pt>
                <c:pt idx="4440">
                  <c:v>-0.33542117038396801</c:v>
                </c:pt>
                <c:pt idx="4441">
                  <c:v>-0.33430937706339398</c:v>
                </c:pt>
                <c:pt idx="4442">
                  <c:v>-0.33314634366305901</c:v>
                </c:pt>
                <c:pt idx="4443">
                  <c:v>-0.33214069130244001</c:v>
                </c:pt>
                <c:pt idx="4444">
                  <c:v>-0.33108515023357299</c:v>
                </c:pt>
                <c:pt idx="4445">
                  <c:v>-0.32985973837612897</c:v>
                </c:pt>
                <c:pt idx="4446">
                  <c:v>-0.32890769684066401</c:v>
                </c:pt>
                <c:pt idx="4447">
                  <c:v>-0.32790252507698697</c:v>
                </c:pt>
                <c:pt idx="4448">
                  <c:v>-0.32678912062611798</c:v>
                </c:pt>
                <c:pt idx="4449">
                  <c:v>-0.32581482068807999</c:v>
                </c:pt>
                <c:pt idx="4450">
                  <c:v>-0.324799029949915</c:v>
                </c:pt>
                <c:pt idx="4451">
                  <c:v>-0.32381475993205699</c:v>
                </c:pt>
                <c:pt idx="4452">
                  <c:v>-0.32283613561756003</c:v>
                </c:pt>
                <c:pt idx="4453">
                  <c:v>-0.32191888308497502</c:v>
                </c:pt>
                <c:pt idx="4454">
                  <c:v>-0.32095170210770901</c:v>
                </c:pt>
                <c:pt idx="4455">
                  <c:v>-0.31994584182070401</c:v>
                </c:pt>
                <c:pt idx="4456">
                  <c:v>-0.318978707271593</c:v>
                </c:pt>
                <c:pt idx="4457">
                  <c:v>-0.317990098597</c:v>
                </c:pt>
                <c:pt idx="4458">
                  <c:v>-0.31698348704311602</c:v>
                </c:pt>
                <c:pt idx="4459">
                  <c:v>-0.31606460076377102</c:v>
                </c:pt>
                <c:pt idx="4460">
                  <c:v>-0.31519890298787301</c:v>
                </c:pt>
                <c:pt idx="4461">
                  <c:v>-0.31417352588916098</c:v>
                </c:pt>
                <c:pt idx="4462">
                  <c:v>-0.31332666254429797</c:v>
                </c:pt>
                <c:pt idx="4463">
                  <c:v>-0.31240972724777699</c:v>
                </c:pt>
                <c:pt idx="4464">
                  <c:v>-0.31151438583792401</c:v>
                </c:pt>
                <c:pt idx="4465">
                  <c:v>-0.31063022440368399</c:v>
                </c:pt>
                <c:pt idx="4466">
                  <c:v>-0.30979624411298001</c:v>
                </c:pt>
                <c:pt idx="4467">
                  <c:v>-0.30886402850349798</c:v>
                </c:pt>
                <c:pt idx="4468">
                  <c:v>-0.30802557493249499</c:v>
                </c:pt>
                <c:pt idx="4469">
                  <c:v>-0.30711388622445102</c:v>
                </c:pt>
                <c:pt idx="4470">
                  <c:v>-0.306283791612529</c:v>
                </c:pt>
                <c:pt idx="4471">
                  <c:v>-0.30536594635082598</c:v>
                </c:pt>
                <c:pt idx="4472">
                  <c:v>-0.30446917015231101</c:v>
                </c:pt>
                <c:pt idx="4473">
                  <c:v>-0.30362891836988498</c:v>
                </c:pt>
                <c:pt idx="4474">
                  <c:v>-0.30274151772674501</c:v>
                </c:pt>
                <c:pt idx="4475">
                  <c:v>-0.30197885332422097</c:v>
                </c:pt>
                <c:pt idx="4476">
                  <c:v>-0.30120306475846798</c:v>
                </c:pt>
                <c:pt idx="4477">
                  <c:v>-0.300292306165728</c:v>
                </c:pt>
                <c:pt idx="4478">
                  <c:v>-0.29956087114772101</c:v>
                </c:pt>
                <c:pt idx="4479">
                  <c:v>-0.29891560281868301</c:v>
                </c:pt>
                <c:pt idx="4480">
                  <c:v>-0.29812522815665699</c:v>
                </c:pt>
                <c:pt idx="4481">
                  <c:v>-0.29726150011022801</c:v>
                </c:pt>
                <c:pt idx="4482">
                  <c:v>-0.29642977700051198</c:v>
                </c:pt>
                <c:pt idx="4483">
                  <c:v>-0.29558732946989602</c:v>
                </c:pt>
                <c:pt idx="4484">
                  <c:v>-0.29477390574498202</c:v>
                </c:pt>
                <c:pt idx="4485">
                  <c:v>-0.29385114681941499</c:v>
                </c:pt>
                <c:pt idx="4486">
                  <c:v>-0.29310656242348399</c:v>
                </c:pt>
                <c:pt idx="4487">
                  <c:v>-0.29235785709762901</c:v>
                </c:pt>
                <c:pt idx="4488">
                  <c:v>-0.29165813751104802</c:v>
                </c:pt>
                <c:pt idx="4489">
                  <c:v>-0.290878721823294</c:v>
                </c:pt>
                <c:pt idx="4490">
                  <c:v>-0.290065429760343</c:v>
                </c:pt>
                <c:pt idx="4491">
                  <c:v>-0.28940337547963402</c:v>
                </c:pt>
                <c:pt idx="4492">
                  <c:v>-0.28872374617667101</c:v>
                </c:pt>
                <c:pt idx="4493">
                  <c:v>-0.287880503400055</c:v>
                </c:pt>
                <c:pt idx="4494">
                  <c:v>-0.28719830437114802</c:v>
                </c:pt>
                <c:pt idx="4495">
                  <c:v>-0.286501947962851</c:v>
                </c:pt>
                <c:pt idx="4496">
                  <c:v>-0.28569772422175599</c:v>
                </c:pt>
                <c:pt idx="4497">
                  <c:v>-0.28501898960934702</c:v>
                </c:pt>
                <c:pt idx="4498">
                  <c:v>-0.284293423027353</c:v>
                </c:pt>
                <c:pt idx="4499">
                  <c:v>-0.28351745052379901</c:v>
                </c:pt>
                <c:pt idx="4500">
                  <c:v>-0.28284783040483902</c:v>
                </c:pt>
                <c:pt idx="4501">
                  <c:v>-0.282118886640226</c:v>
                </c:pt>
                <c:pt idx="4502">
                  <c:v>-0.28143910546269701</c:v>
                </c:pt>
                <c:pt idx="4503">
                  <c:v>-0.28073469494227998</c:v>
                </c:pt>
                <c:pt idx="4504">
                  <c:v>-0.28011128637525701</c:v>
                </c:pt>
                <c:pt idx="4505">
                  <c:v>-0.27940972794399199</c:v>
                </c:pt>
                <c:pt idx="4506">
                  <c:v>-0.27870286359555202</c:v>
                </c:pt>
                <c:pt idx="4507">
                  <c:v>-0.27804136931620199</c:v>
                </c:pt>
                <c:pt idx="4508">
                  <c:v>-0.27737819641414402</c:v>
                </c:pt>
                <c:pt idx="4509">
                  <c:v>-0.27662747199242899</c:v>
                </c:pt>
                <c:pt idx="4510">
                  <c:v>-0.27595621706158902</c:v>
                </c:pt>
                <c:pt idx="4511">
                  <c:v>-0.27527234955104302</c:v>
                </c:pt>
                <c:pt idx="4512">
                  <c:v>-0.274542891040995</c:v>
                </c:pt>
                <c:pt idx="4513">
                  <c:v>-0.27396103994989801</c:v>
                </c:pt>
                <c:pt idx="4514">
                  <c:v>-0.27333575173246599</c:v>
                </c:pt>
                <c:pt idx="4515">
                  <c:v>-0.27264254464319398</c:v>
                </c:pt>
                <c:pt idx="4516">
                  <c:v>-0.272040131156919</c:v>
                </c:pt>
                <c:pt idx="4517">
                  <c:v>-0.27143918453819099</c:v>
                </c:pt>
                <c:pt idx="4518">
                  <c:v>-0.27076869961563999</c:v>
                </c:pt>
                <c:pt idx="4519">
                  <c:v>-0.27007308936045199</c:v>
                </c:pt>
                <c:pt idx="4520">
                  <c:v>-0.26944515236687799</c:v>
                </c:pt>
                <c:pt idx="4521">
                  <c:v>-0.26881572921518798</c:v>
                </c:pt>
                <c:pt idx="4522">
                  <c:v>-0.26811841409653298</c:v>
                </c:pt>
                <c:pt idx="4523">
                  <c:v>-0.26756890607928702</c:v>
                </c:pt>
                <c:pt idx="4524">
                  <c:v>-0.26699992910855402</c:v>
                </c:pt>
                <c:pt idx="4525">
                  <c:v>-0.26625156971729602</c:v>
                </c:pt>
                <c:pt idx="4526">
                  <c:v>-0.26567808169595603</c:v>
                </c:pt>
                <c:pt idx="4527">
                  <c:v>-0.26509233577935698</c:v>
                </c:pt>
                <c:pt idx="4528">
                  <c:v>-0.26443369041576598</c:v>
                </c:pt>
                <c:pt idx="4529">
                  <c:v>-0.263872678153938</c:v>
                </c:pt>
                <c:pt idx="4530">
                  <c:v>-0.26336020665864102</c:v>
                </c:pt>
                <c:pt idx="4531">
                  <c:v>-0.26266949523791999</c:v>
                </c:pt>
                <c:pt idx="4532">
                  <c:v>-0.26207525476261301</c:v>
                </c:pt>
                <c:pt idx="4533">
                  <c:v>-0.26146028097718998</c:v>
                </c:pt>
                <c:pt idx="4534">
                  <c:v>-0.26086289404580898</c:v>
                </c:pt>
                <c:pt idx="4535">
                  <c:v>-0.260227837013425</c:v>
                </c:pt>
                <c:pt idx="4536">
                  <c:v>-0.25952192740859598</c:v>
                </c:pt>
                <c:pt idx="4537">
                  <c:v>-0.25897877963466598</c:v>
                </c:pt>
                <c:pt idx="4538">
                  <c:v>-0.25835856632978599</c:v>
                </c:pt>
                <c:pt idx="4539">
                  <c:v>-0.25784503427092598</c:v>
                </c:pt>
                <c:pt idx="4540">
                  <c:v>-0.25733361282834299</c:v>
                </c:pt>
                <c:pt idx="4541">
                  <c:v>-0.25666668621340299</c:v>
                </c:pt>
                <c:pt idx="4542">
                  <c:v>-0.25615883497866199</c:v>
                </c:pt>
                <c:pt idx="4543">
                  <c:v>-0.25567838132243598</c:v>
                </c:pt>
                <c:pt idx="4544">
                  <c:v>-0.254960058187997</c:v>
                </c:pt>
                <c:pt idx="4545">
                  <c:v>-0.25444205677895598</c:v>
                </c:pt>
                <c:pt idx="4546">
                  <c:v>-0.25387603099699302</c:v>
                </c:pt>
                <c:pt idx="4547">
                  <c:v>-0.25327057443145301</c:v>
                </c:pt>
                <c:pt idx="4548">
                  <c:v>-0.25276393250027401</c:v>
                </c:pt>
                <c:pt idx="4549">
                  <c:v>-0.25221990897423702</c:v>
                </c:pt>
                <c:pt idx="4550">
                  <c:v>-0.25166222052993498</c:v>
                </c:pt>
                <c:pt idx="4551">
                  <c:v>-0.25107249510646801</c:v>
                </c:pt>
                <c:pt idx="4552">
                  <c:v>-0.25053585437988701</c:v>
                </c:pt>
                <c:pt idx="4553">
                  <c:v>-0.25001728241504101</c:v>
                </c:pt>
                <c:pt idx="4554">
                  <c:v>-0.24941768614506299</c:v>
                </c:pt>
                <c:pt idx="4555">
                  <c:v>-0.248961275408941</c:v>
                </c:pt>
                <c:pt idx="4556">
                  <c:v>-0.24844089578147199</c:v>
                </c:pt>
                <c:pt idx="4557">
                  <c:v>-0.247847780723262</c:v>
                </c:pt>
                <c:pt idx="4558">
                  <c:v>-0.24730541460995201</c:v>
                </c:pt>
                <c:pt idx="4559">
                  <c:v>-0.24680792402338</c:v>
                </c:pt>
                <c:pt idx="4560">
                  <c:v>-0.24618141387623799</c:v>
                </c:pt>
                <c:pt idx="4561">
                  <c:v>-0.24566527711296399</c:v>
                </c:pt>
                <c:pt idx="4562">
                  <c:v>-0.245079387910664</c:v>
                </c:pt>
                <c:pt idx="4563">
                  <c:v>-0.244487664938249</c:v>
                </c:pt>
                <c:pt idx="4564">
                  <c:v>-0.24403590953874399</c:v>
                </c:pt>
                <c:pt idx="4565">
                  <c:v>-0.24352905595744101</c:v>
                </c:pt>
                <c:pt idx="4566">
                  <c:v>-0.24299615973399599</c:v>
                </c:pt>
                <c:pt idx="4567">
                  <c:v>-0.24244546500483</c:v>
                </c:pt>
                <c:pt idx="4568">
                  <c:v>-0.242063244190757</c:v>
                </c:pt>
                <c:pt idx="4569">
                  <c:v>-0.24152914210464099</c:v>
                </c:pt>
                <c:pt idx="4570">
                  <c:v>-0.240932373812903</c:v>
                </c:pt>
                <c:pt idx="4571">
                  <c:v>-0.24044477853372101</c:v>
                </c:pt>
                <c:pt idx="4572">
                  <c:v>-0.23997206937659599</c:v>
                </c:pt>
                <c:pt idx="4573">
                  <c:v>-0.23938572555090501</c:v>
                </c:pt>
                <c:pt idx="4574">
                  <c:v>-0.238927424678372</c:v>
                </c:pt>
                <c:pt idx="4575">
                  <c:v>-0.23841976940079801</c:v>
                </c:pt>
                <c:pt idx="4576">
                  <c:v>-0.237863220653876</c:v>
                </c:pt>
                <c:pt idx="4577">
                  <c:v>-0.23735669769707299</c:v>
                </c:pt>
                <c:pt idx="4578">
                  <c:v>-0.23688719142228301</c:v>
                </c:pt>
                <c:pt idx="4579">
                  <c:v>-0.23634502302027399</c:v>
                </c:pt>
                <c:pt idx="4580">
                  <c:v>-0.235890907821831</c:v>
                </c:pt>
                <c:pt idx="4581">
                  <c:v>-0.23548171765826401</c:v>
                </c:pt>
                <c:pt idx="4582">
                  <c:v>-0.234979758694492</c:v>
                </c:pt>
                <c:pt idx="4583">
                  <c:v>-0.234430663425613</c:v>
                </c:pt>
                <c:pt idx="4584">
                  <c:v>-0.23397931428971</c:v>
                </c:pt>
                <c:pt idx="4585">
                  <c:v>-0.233495446197964</c:v>
                </c:pt>
                <c:pt idx="4586">
                  <c:v>-0.23297114045945599</c:v>
                </c:pt>
                <c:pt idx="4587">
                  <c:v>-0.232401605125653</c:v>
                </c:pt>
                <c:pt idx="4588">
                  <c:v>-0.23195157338071701</c:v>
                </c:pt>
                <c:pt idx="4589">
                  <c:v>-0.231371669650629</c:v>
                </c:pt>
                <c:pt idx="4590">
                  <c:v>-0.23098583847146301</c:v>
                </c:pt>
                <c:pt idx="4591">
                  <c:v>-0.23052544101934799</c:v>
                </c:pt>
                <c:pt idx="4592">
                  <c:v>-0.22999467759358599</c:v>
                </c:pt>
                <c:pt idx="4593">
                  <c:v>-0.229545524033407</c:v>
                </c:pt>
                <c:pt idx="4594">
                  <c:v>-0.22916161286196299</c:v>
                </c:pt>
                <c:pt idx="4595">
                  <c:v>-0.228638795031993</c:v>
                </c:pt>
                <c:pt idx="4596">
                  <c:v>-0.22818777726278899</c:v>
                </c:pt>
                <c:pt idx="4597">
                  <c:v>-0.22771172032312101</c:v>
                </c:pt>
                <c:pt idx="4598">
                  <c:v>-0.22719302069809699</c:v>
                </c:pt>
                <c:pt idx="4599">
                  <c:v>-0.22673516172087799</c:v>
                </c:pt>
                <c:pt idx="4600">
                  <c:v>-0.22628258755085501</c:v>
                </c:pt>
                <c:pt idx="4601">
                  <c:v>-0.22585572902527101</c:v>
                </c:pt>
                <c:pt idx="4602">
                  <c:v>-0.22532413454933201</c:v>
                </c:pt>
                <c:pt idx="4603">
                  <c:v>-0.22489753244789501</c:v>
                </c:pt>
                <c:pt idx="4604">
                  <c:v>-0.22445419568706401</c:v>
                </c:pt>
                <c:pt idx="4605">
                  <c:v>-0.22389991005399801</c:v>
                </c:pt>
                <c:pt idx="4606">
                  <c:v>-0.223567946651442</c:v>
                </c:pt>
                <c:pt idx="4607">
                  <c:v>-0.22316581890400999</c:v>
                </c:pt>
                <c:pt idx="4608">
                  <c:v>-0.22262553932765999</c:v>
                </c:pt>
                <c:pt idx="4609">
                  <c:v>-0.22220414245708101</c:v>
                </c:pt>
                <c:pt idx="4610">
                  <c:v>-0.22176292497250799</c:v>
                </c:pt>
                <c:pt idx="4611">
                  <c:v>-0.221231111635765</c:v>
                </c:pt>
                <c:pt idx="4612">
                  <c:v>-0.22080978133750201</c:v>
                </c:pt>
                <c:pt idx="4613">
                  <c:v>-0.22055972622776401</c:v>
                </c:pt>
                <c:pt idx="4614">
                  <c:v>-0.22004625935935199</c:v>
                </c:pt>
                <c:pt idx="4615">
                  <c:v>-0.21955846308696</c:v>
                </c:pt>
                <c:pt idx="4616">
                  <c:v>-0.219119496107162</c:v>
                </c:pt>
                <c:pt idx="4617">
                  <c:v>-0.218701266718131</c:v>
                </c:pt>
                <c:pt idx="4618">
                  <c:v>-0.21818514226901201</c:v>
                </c:pt>
                <c:pt idx="4619">
                  <c:v>-0.217816462533341</c:v>
                </c:pt>
                <c:pt idx="4620">
                  <c:v>-0.21741710944722101</c:v>
                </c:pt>
                <c:pt idx="4621">
                  <c:v>-0.21689524256658699</c:v>
                </c:pt>
                <c:pt idx="4622">
                  <c:v>-0.21649476168332199</c:v>
                </c:pt>
                <c:pt idx="4623">
                  <c:v>-0.21607689662939999</c:v>
                </c:pt>
                <c:pt idx="4624">
                  <c:v>-0.215551276277337</c:v>
                </c:pt>
                <c:pt idx="4625">
                  <c:v>-0.215121521891038</c:v>
                </c:pt>
                <c:pt idx="4626">
                  <c:v>-0.21468878834059801</c:v>
                </c:pt>
                <c:pt idx="4627">
                  <c:v>-0.21425391678456801</c:v>
                </c:pt>
                <c:pt idx="4628">
                  <c:v>-0.21385184640961599</c:v>
                </c:pt>
                <c:pt idx="4629">
                  <c:v>-0.21344856848871299</c:v>
                </c:pt>
                <c:pt idx="4630">
                  <c:v>-0.21298406200690301</c:v>
                </c:pt>
                <c:pt idx="4631">
                  <c:v>-0.21253637514180501</c:v>
                </c:pt>
                <c:pt idx="4632">
                  <c:v>-0.21218189038336199</c:v>
                </c:pt>
                <c:pt idx="4633">
                  <c:v>-0.21178855995337101</c:v>
                </c:pt>
                <c:pt idx="4634">
                  <c:v>-0.211307039967288</c:v>
                </c:pt>
                <c:pt idx="4635">
                  <c:v>-0.21089320659629099</c:v>
                </c:pt>
                <c:pt idx="4636">
                  <c:v>-0.210545063674173</c:v>
                </c:pt>
                <c:pt idx="4637">
                  <c:v>-0.21000431081349</c:v>
                </c:pt>
                <c:pt idx="4638">
                  <c:v>-0.20959014842217799</c:v>
                </c:pt>
                <c:pt idx="4639">
                  <c:v>-0.20919335581776</c:v>
                </c:pt>
                <c:pt idx="4640">
                  <c:v>-0.208741917171411</c:v>
                </c:pt>
                <c:pt idx="4641">
                  <c:v>-0.20833543560433099</c:v>
                </c:pt>
                <c:pt idx="4642">
                  <c:v>-0.20794837449297801</c:v>
                </c:pt>
                <c:pt idx="4643">
                  <c:v>-0.207531674730557</c:v>
                </c:pt>
                <c:pt idx="4644">
                  <c:v>-0.207135152899555</c:v>
                </c:pt>
                <c:pt idx="4645">
                  <c:v>-0.206791023776425</c:v>
                </c:pt>
                <c:pt idx="4646">
                  <c:v>-0.20640253037628201</c:v>
                </c:pt>
                <c:pt idx="4647">
                  <c:v>-0.20598920234651499</c:v>
                </c:pt>
                <c:pt idx="4648">
                  <c:v>-0.205559297430293</c:v>
                </c:pt>
                <c:pt idx="4649">
                  <c:v>-0.205176528232792</c:v>
                </c:pt>
                <c:pt idx="4650">
                  <c:v>-0.204700718702816</c:v>
                </c:pt>
                <c:pt idx="4651">
                  <c:v>-0.20434143004456101</c:v>
                </c:pt>
                <c:pt idx="4652">
                  <c:v>-0.20403502829786799</c:v>
                </c:pt>
                <c:pt idx="4653">
                  <c:v>-0.20348656694922099</c:v>
                </c:pt>
                <c:pt idx="4654">
                  <c:v>-0.20312465444483099</c:v>
                </c:pt>
                <c:pt idx="4655">
                  <c:v>-0.20275747489943799</c:v>
                </c:pt>
                <c:pt idx="4656">
                  <c:v>-0.20229922548902199</c:v>
                </c:pt>
                <c:pt idx="4657">
                  <c:v>-0.20192536891058499</c:v>
                </c:pt>
                <c:pt idx="4658">
                  <c:v>-0.20158098079264</c:v>
                </c:pt>
                <c:pt idx="4659">
                  <c:v>-0.20115988718828701</c:v>
                </c:pt>
                <c:pt idx="4660">
                  <c:v>-0.20079724307827301</c:v>
                </c:pt>
                <c:pt idx="4661">
                  <c:v>-0.20034248209385899</c:v>
                </c:pt>
                <c:pt idx="4662">
                  <c:v>-0.199964591405458</c:v>
                </c:pt>
                <c:pt idx="4663">
                  <c:v>-0.19959605785293699</c:v>
                </c:pt>
                <c:pt idx="4664">
                  <c:v>-0.199143414840801</c:v>
                </c:pt>
                <c:pt idx="4665">
                  <c:v>-0.19881780687029599</c:v>
                </c:pt>
                <c:pt idx="4666">
                  <c:v>-0.19835356992014</c:v>
                </c:pt>
                <c:pt idx="4667">
                  <c:v>-0.198022111939886</c:v>
                </c:pt>
                <c:pt idx="4668">
                  <c:v>-0.19766556554370501</c:v>
                </c:pt>
                <c:pt idx="4669">
                  <c:v>-0.19722769212805599</c:v>
                </c:pt>
                <c:pt idx="4670">
                  <c:v>-0.19689501083835401</c:v>
                </c:pt>
                <c:pt idx="4671">
                  <c:v>-0.196609434223285</c:v>
                </c:pt>
                <c:pt idx="4672">
                  <c:v>-0.19610161116967501</c:v>
                </c:pt>
                <c:pt idx="4673">
                  <c:v>-0.19575322395259501</c:v>
                </c:pt>
                <c:pt idx="4674">
                  <c:v>-0.19540403904303799</c:v>
                </c:pt>
                <c:pt idx="4675">
                  <c:v>-0.195004918422826</c:v>
                </c:pt>
                <c:pt idx="4676">
                  <c:v>-0.194623670195817</c:v>
                </c:pt>
                <c:pt idx="4677">
                  <c:v>-0.19425411391313299</c:v>
                </c:pt>
                <c:pt idx="4678">
                  <c:v>-0.193881429645613</c:v>
                </c:pt>
                <c:pt idx="4679">
                  <c:v>-0.193512657208851</c:v>
                </c:pt>
                <c:pt idx="4680">
                  <c:v>-0.19312916040696401</c:v>
                </c:pt>
                <c:pt idx="4681">
                  <c:v>-0.192751040216536</c:v>
                </c:pt>
                <c:pt idx="4682">
                  <c:v>-0.19235397425169701</c:v>
                </c:pt>
                <c:pt idx="4683">
                  <c:v>-0.192055373383616</c:v>
                </c:pt>
                <c:pt idx="4684">
                  <c:v>-0.19175041562176201</c:v>
                </c:pt>
                <c:pt idx="4685">
                  <c:v>-0.191308549363856</c:v>
                </c:pt>
                <c:pt idx="4686">
                  <c:v>-0.19100739068731101</c:v>
                </c:pt>
                <c:pt idx="4687">
                  <c:v>-0.19058839195511401</c:v>
                </c:pt>
                <c:pt idx="4688">
                  <c:v>-0.190158210556815</c:v>
                </c:pt>
                <c:pt idx="4689">
                  <c:v>-0.18981770808911899</c:v>
                </c:pt>
                <c:pt idx="4690">
                  <c:v>-0.18936541141873101</c:v>
                </c:pt>
                <c:pt idx="4691">
                  <c:v>-0.18898411967826101</c:v>
                </c:pt>
                <c:pt idx="4692">
                  <c:v>-0.18865455330038999</c:v>
                </c:pt>
                <c:pt idx="4693">
                  <c:v>-0.18828628865864</c:v>
                </c:pt>
                <c:pt idx="4694">
                  <c:v>-0.187938614510996</c:v>
                </c:pt>
                <c:pt idx="4695">
                  <c:v>-0.18754172980509401</c:v>
                </c:pt>
                <c:pt idx="4696">
                  <c:v>-0.18728200632526901</c:v>
                </c:pt>
                <c:pt idx="4697">
                  <c:v>-0.18689276497052201</c:v>
                </c:pt>
                <c:pt idx="4698">
                  <c:v>-0.18652933199579499</c:v>
                </c:pt>
                <c:pt idx="4699">
                  <c:v>-0.18618316589682199</c:v>
                </c:pt>
                <c:pt idx="4700">
                  <c:v>-0.18585949375604599</c:v>
                </c:pt>
                <c:pt idx="4701">
                  <c:v>-0.18537065519571799</c:v>
                </c:pt>
                <c:pt idx="4702">
                  <c:v>-0.18507260567060199</c:v>
                </c:pt>
                <c:pt idx="4703">
                  <c:v>-0.18473162292296899</c:v>
                </c:pt>
                <c:pt idx="4704">
                  <c:v>-0.184344507753849</c:v>
                </c:pt>
                <c:pt idx="4705">
                  <c:v>-0.18402503103155701</c:v>
                </c:pt>
                <c:pt idx="4706">
                  <c:v>-0.183675013620544</c:v>
                </c:pt>
                <c:pt idx="4707">
                  <c:v>-0.18327751891963401</c:v>
                </c:pt>
                <c:pt idx="4708">
                  <c:v>-0.18295621176905699</c:v>
                </c:pt>
                <c:pt idx="4709">
                  <c:v>-0.18270549814527101</c:v>
                </c:pt>
                <c:pt idx="4710">
                  <c:v>-0.18232466694381499</c:v>
                </c:pt>
                <c:pt idx="4711">
                  <c:v>-0.18195568771894899</c:v>
                </c:pt>
                <c:pt idx="4712">
                  <c:v>-0.18161064755447501</c:v>
                </c:pt>
                <c:pt idx="4713">
                  <c:v>-0.18125016189412299</c:v>
                </c:pt>
                <c:pt idx="4714">
                  <c:v>-0.18085455156310901</c:v>
                </c:pt>
                <c:pt idx="4715">
                  <c:v>-0.180510634797866</c:v>
                </c:pt>
                <c:pt idx="4716">
                  <c:v>-0.180204522226833</c:v>
                </c:pt>
                <c:pt idx="4717">
                  <c:v>-0.17974254561381101</c:v>
                </c:pt>
                <c:pt idx="4718">
                  <c:v>-0.17946796393435799</c:v>
                </c:pt>
                <c:pt idx="4719">
                  <c:v>-0.17912462517550201</c:v>
                </c:pt>
                <c:pt idx="4720">
                  <c:v>-0.178721548178819</c:v>
                </c:pt>
                <c:pt idx="4721">
                  <c:v>-0.17847151992221699</c:v>
                </c:pt>
                <c:pt idx="4722">
                  <c:v>-0.178163787143098</c:v>
                </c:pt>
                <c:pt idx="4723">
                  <c:v>-0.17775811404380801</c:v>
                </c:pt>
                <c:pt idx="4724">
                  <c:v>-0.17740601723737701</c:v>
                </c:pt>
                <c:pt idx="4725">
                  <c:v>-0.17707092213202899</c:v>
                </c:pt>
                <c:pt idx="4726">
                  <c:v>-0.17670399762896899</c:v>
                </c:pt>
                <c:pt idx="4727">
                  <c:v>-0.17635770726742001</c:v>
                </c:pt>
                <c:pt idx="4728">
                  <c:v>-0.176028957142047</c:v>
                </c:pt>
                <c:pt idx="4729">
                  <c:v>-0.17569022239358301</c:v>
                </c:pt>
                <c:pt idx="4730">
                  <c:v>-0.175316134295253</c:v>
                </c:pt>
                <c:pt idx="4731">
                  <c:v>-0.17501255029950399</c:v>
                </c:pt>
                <c:pt idx="4732">
                  <c:v>-0.17473149963620099</c:v>
                </c:pt>
                <c:pt idx="4733">
                  <c:v>-0.17429573249727201</c:v>
                </c:pt>
                <c:pt idx="4734">
                  <c:v>-0.17405286044986101</c:v>
                </c:pt>
                <c:pt idx="4735">
                  <c:v>-0.17375865316501299</c:v>
                </c:pt>
                <c:pt idx="4736">
                  <c:v>-0.17333069405759799</c:v>
                </c:pt>
                <c:pt idx="4737">
                  <c:v>-0.17297892232804801</c:v>
                </c:pt>
                <c:pt idx="4738">
                  <c:v>-0.17269653135358601</c:v>
                </c:pt>
                <c:pt idx="4739">
                  <c:v>-0.17231803097658599</c:v>
                </c:pt>
                <c:pt idx="4740">
                  <c:v>-0.17200969382085701</c:v>
                </c:pt>
                <c:pt idx="4741">
                  <c:v>-0.17154362392439201</c:v>
                </c:pt>
                <c:pt idx="4742">
                  <c:v>-0.17126098320026101</c:v>
                </c:pt>
                <c:pt idx="4743">
                  <c:v>-0.170938533720457</c:v>
                </c:pt>
                <c:pt idx="4744">
                  <c:v>-0.17061920288122301</c:v>
                </c:pt>
                <c:pt idx="4745">
                  <c:v>-0.17032227173654599</c:v>
                </c:pt>
                <c:pt idx="4746">
                  <c:v>-0.169940317773983</c:v>
                </c:pt>
                <c:pt idx="4747">
                  <c:v>-0.169684190130619</c:v>
                </c:pt>
                <c:pt idx="4748">
                  <c:v>-0.16943761752918299</c:v>
                </c:pt>
                <c:pt idx="4749">
                  <c:v>-0.16898505624245699</c:v>
                </c:pt>
                <c:pt idx="4750">
                  <c:v>-0.168686286184108</c:v>
                </c:pt>
                <c:pt idx="4751">
                  <c:v>-0.168373999306587</c:v>
                </c:pt>
                <c:pt idx="4752">
                  <c:v>-0.16799430180866901</c:v>
                </c:pt>
                <c:pt idx="4753">
                  <c:v>-0.16771476395014201</c:v>
                </c:pt>
                <c:pt idx="4754">
                  <c:v>-0.16736458621367201</c:v>
                </c:pt>
                <c:pt idx="4755">
                  <c:v>-0.166975318316232</c:v>
                </c:pt>
                <c:pt idx="4756">
                  <c:v>-0.166653813380334</c:v>
                </c:pt>
                <c:pt idx="4757">
                  <c:v>-0.16633345259146501</c:v>
                </c:pt>
                <c:pt idx="4758">
                  <c:v>-0.16601596848556199</c:v>
                </c:pt>
                <c:pt idx="4759">
                  <c:v>-0.16564944798678699</c:v>
                </c:pt>
                <c:pt idx="4760">
                  <c:v>-0.16542629650966301</c:v>
                </c:pt>
                <c:pt idx="4761">
                  <c:v>-0.16512514423165001</c:v>
                </c:pt>
                <c:pt idx="4762">
                  <c:v>-0.164761800736557</c:v>
                </c:pt>
                <c:pt idx="4763">
                  <c:v>-0.164467271141431</c:v>
                </c:pt>
                <c:pt idx="4764">
                  <c:v>-0.16418773110059101</c:v>
                </c:pt>
                <c:pt idx="4765">
                  <c:v>-0.16371879290306399</c:v>
                </c:pt>
                <c:pt idx="4766">
                  <c:v>-0.16340403255351099</c:v>
                </c:pt>
                <c:pt idx="4767">
                  <c:v>-0.16307143680751299</c:v>
                </c:pt>
                <c:pt idx="4768">
                  <c:v>-0.16269239912637401</c:v>
                </c:pt>
                <c:pt idx="4769">
                  <c:v>-0.16244951337231001</c:v>
                </c:pt>
                <c:pt idx="4770">
                  <c:v>-0.16216081375670099</c:v>
                </c:pt>
                <c:pt idx="4771">
                  <c:v>-0.161803784538749</c:v>
                </c:pt>
                <c:pt idx="4772">
                  <c:v>-0.161524739412306</c:v>
                </c:pt>
                <c:pt idx="4773">
                  <c:v>-0.16128189354720901</c:v>
                </c:pt>
                <c:pt idx="4774">
                  <c:v>-0.16093238080955199</c:v>
                </c:pt>
                <c:pt idx="4775">
                  <c:v>-0.16060036031046299</c:v>
                </c:pt>
                <c:pt idx="4776">
                  <c:v>-0.16030016891589299</c:v>
                </c:pt>
                <c:pt idx="4777">
                  <c:v>-0.15999148780893899</c:v>
                </c:pt>
                <c:pt idx="4778">
                  <c:v>-0.15960692259034701</c:v>
                </c:pt>
                <c:pt idx="4779">
                  <c:v>-0.15928440289227</c:v>
                </c:pt>
                <c:pt idx="4780">
                  <c:v>-0.15897603702075999</c:v>
                </c:pt>
                <c:pt idx="4781">
                  <c:v>-0.15859527854869701</c:v>
                </c:pt>
                <c:pt idx="4782">
                  <c:v>-0.15835523405643001</c:v>
                </c:pt>
                <c:pt idx="4783">
                  <c:v>-0.15804434855709901</c:v>
                </c:pt>
                <c:pt idx="4784">
                  <c:v>-0.157670978663696</c:v>
                </c:pt>
                <c:pt idx="4785">
                  <c:v>-0.157422723766002</c:v>
                </c:pt>
                <c:pt idx="4786">
                  <c:v>-0.15717778927473999</c:v>
                </c:pt>
                <c:pt idx="4787">
                  <c:v>-0.15679874645408101</c:v>
                </c:pt>
                <c:pt idx="4788">
                  <c:v>-0.156531556147253</c:v>
                </c:pt>
                <c:pt idx="4789">
                  <c:v>-0.15619538786510601</c:v>
                </c:pt>
                <c:pt idx="4790">
                  <c:v>-0.155850563112094</c:v>
                </c:pt>
                <c:pt idx="4791">
                  <c:v>-0.15557502484222999</c:v>
                </c:pt>
                <c:pt idx="4792">
                  <c:v>-0.15516382945632401</c:v>
                </c:pt>
                <c:pt idx="4793">
                  <c:v>-0.15488564631798199</c:v>
                </c:pt>
                <c:pt idx="4794">
                  <c:v>-0.15454122810452001</c:v>
                </c:pt>
                <c:pt idx="4795">
                  <c:v>-0.154259267194127</c:v>
                </c:pt>
                <c:pt idx="4796">
                  <c:v>-0.15398666383353601</c:v>
                </c:pt>
                <c:pt idx="4797">
                  <c:v>-0.15362104294062701</c:v>
                </c:pt>
                <c:pt idx="4798">
                  <c:v>-0.15338164942200999</c:v>
                </c:pt>
                <c:pt idx="4799">
                  <c:v>-0.15311482579757699</c:v>
                </c:pt>
                <c:pt idx="4800">
                  <c:v>-0.15276055019003901</c:v>
                </c:pt>
                <c:pt idx="4801">
                  <c:v>-0.15250465124214899</c:v>
                </c:pt>
                <c:pt idx="4802">
                  <c:v>-0.15218390538184701</c:v>
                </c:pt>
                <c:pt idx="4803">
                  <c:v>-0.15183672270979001</c:v>
                </c:pt>
                <c:pt idx="4804">
                  <c:v>-0.151572947442117</c:v>
                </c:pt>
                <c:pt idx="4805">
                  <c:v>-0.151270881053749</c:v>
                </c:pt>
                <c:pt idx="4806">
                  <c:v>-0.15094753020201601</c:v>
                </c:pt>
                <c:pt idx="4807">
                  <c:v>-0.150621448264078</c:v>
                </c:pt>
                <c:pt idx="4808">
                  <c:v>-0.15035035914775899</c:v>
                </c:pt>
                <c:pt idx="4809">
                  <c:v>-0.15005482376242599</c:v>
                </c:pt>
                <c:pt idx="4810">
                  <c:v>-0.149677556387527</c:v>
                </c:pt>
                <c:pt idx="4811">
                  <c:v>-0.14944282411028301</c:v>
                </c:pt>
                <c:pt idx="4812">
                  <c:v>-0.14921320605746999</c:v>
                </c:pt>
                <c:pt idx="4813">
                  <c:v>-0.14880881085991901</c:v>
                </c:pt>
                <c:pt idx="4814">
                  <c:v>-0.14855145155969501</c:v>
                </c:pt>
                <c:pt idx="4815">
                  <c:v>-0.14827610988652801</c:v>
                </c:pt>
                <c:pt idx="4816">
                  <c:v>-0.14790533933167599</c:v>
                </c:pt>
                <c:pt idx="4817">
                  <c:v>-0.14767520172797399</c:v>
                </c:pt>
                <c:pt idx="4818">
                  <c:v>-0.14753907768883601</c:v>
                </c:pt>
                <c:pt idx="4819">
                  <c:v>-0.14714807387510401</c:v>
                </c:pt>
                <c:pt idx="4820">
                  <c:v>-0.14679455931332799</c:v>
                </c:pt>
                <c:pt idx="4821">
                  <c:v>-0.146515085882058</c:v>
                </c:pt>
                <c:pt idx="4822">
                  <c:v>-0.14618985608426999</c:v>
                </c:pt>
                <c:pt idx="4823">
                  <c:v>-0.14584073700286701</c:v>
                </c:pt>
                <c:pt idx="4824">
                  <c:v>-0.145643916377728</c:v>
                </c:pt>
                <c:pt idx="4825">
                  <c:v>-0.145323660690337</c:v>
                </c:pt>
                <c:pt idx="4826">
                  <c:v>-0.144963327502072</c:v>
                </c:pt>
                <c:pt idx="4827">
                  <c:v>-0.14465403732740101</c:v>
                </c:pt>
                <c:pt idx="4828">
                  <c:v>-0.144392520430739</c:v>
                </c:pt>
                <c:pt idx="4829">
                  <c:v>-0.14399881271162401</c:v>
                </c:pt>
                <c:pt idx="4830">
                  <c:v>-0.14378359445962</c:v>
                </c:pt>
                <c:pt idx="4831">
                  <c:v>-0.14348025830393599</c:v>
                </c:pt>
                <c:pt idx="4832">
                  <c:v>-0.14312180559392301</c:v>
                </c:pt>
                <c:pt idx="4833">
                  <c:v>-0.142874103022256</c:v>
                </c:pt>
                <c:pt idx="4834">
                  <c:v>-0.142572344867166</c:v>
                </c:pt>
                <c:pt idx="4835">
                  <c:v>-0.14222602544490301</c:v>
                </c:pt>
                <c:pt idx="4836">
                  <c:v>-0.14195717407252401</c:v>
                </c:pt>
                <c:pt idx="4837">
                  <c:v>-0.14175491535139301</c:v>
                </c:pt>
                <c:pt idx="4838">
                  <c:v>-0.14142860484274999</c:v>
                </c:pt>
                <c:pt idx="4839">
                  <c:v>-0.141087365026275</c:v>
                </c:pt>
                <c:pt idx="4840">
                  <c:v>-0.14082720409712601</c:v>
                </c:pt>
                <c:pt idx="4841">
                  <c:v>-0.140554348610479</c:v>
                </c:pt>
                <c:pt idx="4842">
                  <c:v>-0.14019468400834301</c:v>
                </c:pt>
                <c:pt idx="4843">
                  <c:v>-0.13983435442464201</c:v>
                </c:pt>
                <c:pt idx="4844">
                  <c:v>-0.13954863961165001</c:v>
                </c:pt>
                <c:pt idx="4845">
                  <c:v>-0.13921625624169301</c:v>
                </c:pt>
                <c:pt idx="4846">
                  <c:v>-0.13898174771694</c:v>
                </c:pt>
                <c:pt idx="4847">
                  <c:v>-0.13872165515742901</c:v>
                </c:pt>
                <c:pt idx="4848">
                  <c:v>-0.138381868100689</c:v>
                </c:pt>
                <c:pt idx="4849">
                  <c:v>-0.138138386455399</c:v>
                </c:pt>
                <c:pt idx="4850">
                  <c:v>-0.13793425611392701</c:v>
                </c:pt>
                <c:pt idx="4851">
                  <c:v>-0.13760987179422801</c:v>
                </c:pt>
                <c:pt idx="4852">
                  <c:v>-0.137292801023081</c:v>
                </c:pt>
                <c:pt idx="4853">
                  <c:v>-0.13703131660198101</c:v>
                </c:pt>
                <c:pt idx="4854">
                  <c:v>-0.136738526358924</c:v>
                </c:pt>
                <c:pt idx="4855">
                  <c:v>-0.136412914238732</c:v>
                </c:pt>
                <c:pt idx="4856">
                  <c:v>-0.13616048794722599</c:v>
                </c:pt>
                <c:pt idx="4857">
                  <c:v>-0.135868120783319</c:v>
                </c:pt>
                <c:pt idx="4858">
                  <c:v>-0.135552689277877</c:v>
                </c:pt>
                <c:pt idx="4859">
                  <c:v>-0.13527234035459401</c:v>
                </c:pt>
                <c:pt idx="4860">
                  <c:v>-0.13504866781402999</c:v>
                </c:pt>
                <c:pt idx="4861">
                  <c:v>-0.134643827409793</c:v>
                </c:pt>
                <c:pt idx="4862">
                  <c:v>-0.13445862658597801</c:v>
                </c:pt>
                <c:pt idx="4863">
                  <c:v>-0.13421173498931299</c:v>
                </c:pt>
                <c:pt idx="4864">
                  <c:v>-0.13382213866269099</c:v>
                </c:pt>
                <c:pt idx="4865">
                  <c:v>-0.13354990222594801</c:v>
                </c:pt>
                <c:pt idx="4866">
                  <c:v>-0.13324795923782101</c:v>
                </c:pt>
                <c:pt idx="4867">
                  <c:v>-0.132930081199716</c:v>
                </c:pt>
                <c:pt idx="4868">
                  <c:v>-0.132665758124656</c:v>
                </c:pt>
                <c:pt idx="4869">
                  <c:v>-0.13229720682974</c:v>
                </c:pt>
                <c:pt idx="4870">
                  <c:v>-0.132041354353229</c:v>
                </c:pt>
                <c:pt idx="4871">
                  <c:v>-0.131747890574236</c:v>
                </c:pt>
                <c:pt idx="4872">
                  <c:v>-0.13149665161553301</c:v>
                </c:pt>
                <c:pt idx="4873">
                  <c:v>-0.131208513759904</c:v>
                </c:pt>
                <c:pt idx="4874">
                  <c:v>-0.13089101085508201</c:v>
                </c:pt>
                <c:pt idx="4875">
                  <c:v>-0.13072269877280801</c:v>
                </c:pt>
                <c:pt idx="4876">
                  <c:v>-0.13046471372729601</c:v>
                </c:pt>
                <c:pt idx="4877">
                  <c:v>-0.130059199148996</c:v>
                </c:pt>
                <c:pt idx="4878">
                  <c:v>-0.12983257947678201</c:v>
                </c:pt>
                <c:pt idx="4879">
                  <c:v>-0.129579845643429</c:v>
                </c:pt>
                <c:pt idx="4880">
                  <c:v>-0.12922614840445601</c:v>
                </c:pt>
                <c:pt idx="4881">
                  <c:v>-0.12896880821359299</c:v>
                </c:pt>
                <c:pt idx="4882">
                  <c:v>-0.12868711483423301</c:v>
                </c:pt>
                <c:pt idx="4883">
                  <c:v>-0.12836642306366999</c:v>
                </c:pt>
                <c:pt idx="4884">
                  <c:v>-0.12812784000265301</c:v>
                </c:pt>
                <c:pt idx="4885">
                  <c:v>-0.127829264004335</c:v>
                </c:pt>
                <c:pt idx="4886">
                  <c:v>-0.12753127461851099</c:v>
                </c:pt>
                <c:pt idx="4887">
                  <c:v>-0.12722340198578599</c:v>
                </c:pt>
                <c:pt idx="4888">
                  <c:v>-0.127042005314145</c:v>
                </c:pt>
                <c:pt idx="4889">
                  <c:v>-0.12677788991412001</c:v>
                </c:pt>
                <c:pt idx="4890">
                  <c:v>-0.12642056196582999</c:v>
                </c:pt>
                <c:pt idx="4891">
                  <c:v>-0.12615599769547001</c:v>
                </c:pt>
                <c:pt idx="4892">
                  <c:v>-0.12593999473998899</c:v>
                </c:pt>
                <c:pt idx="4893">
                  <c:v>-0.125549660357473</c:v>
                </c:pt>
                <c:pt idx="4894">
                  <c:v>-0.12524791579279601</c:v>
                </c:pt>
                <c:pt idx="4895">
                  <c:v>-0.124929394538479</c:v>
                </c:pt>
                <c:pt idx="4896">
                  <c:v>-0.124605733194146</c:v>
                </c:pt>
                <c:pt idx="4897">
                  <c:v>-0.12435710409449199</c:v>
                </c:pt>
                <c:pt idx="4898">
                  <c:v>-0.124114860862559</c:v>
                </c:pt>
                <c:pt idx="4899">
                  <c:v>-0.123820816942801</c:v>
                </c:pt>
                <c:pt idx="4900">
                  <c:v>-0.123574276678954</c:v>
                </c:pt>
                <c:pt idx="4901">
                  <c:v>-0.1233864483527</c:v>
                </c:pt>
                <c:pt idx="4902">
                  <c:v>-0.12306141694662701</c:v>
                </c:pt>
                <c:pt idx="4903">
                  <c:v>-0.12275015093662001</c:v>
                </c:pt>
                <c:pt idx="4904">
                  <c:v>-0.122516203895901</c:v>
                </c:pt>
                <c:pt idx="4905">
                  <c:v>-0.122227554381998</c:v>
                </c:pt>
                <c:pt idx="4906">
                  <c:v>-0.121889923302525</c:v>
                </c:pt>
                <c:pt idx="4907">
                  <c:v>-0.121643390420272</c:v>
                </c:pt>
                <c:pt idx="4908">
                  <c:v>-0.121400217614016</c:v>
                </c:pt>
                <c:pt idx="4909">
                  <c:v>-0.121043990642108</c:v>
                </c:pt>
                <c:pt idx="4910">
                  <c:v>-0.12081489863771</c:v>
                </c:pt>
                <c:pt idx="4911">
                  <c:v>-0.12054989995710801</c:v>
                </c:pt>
                <c:pt idx="4912">
                  <c:v>-0.120251464691979</c:v>
                </c:pt>
                <c:pt idx="4913">
                  <c:v>-0.120030529417649</c:v>
                </c:pt>
                <c:pt idx="4914">
                  <c:v>-0.119811833111776</c:v>
                </c:pt>
                <c:pt idx="4915">
                  <c:v>-0.11944947733233301</c:v>
                </c:pt>
                <c:pt idx="4916">
                  <c:v>-0.119217518648063</c:v>
                </c:pt>
                <c:pt idx="4917">
                  <c:v>-0.118921454947824</c:v>
                </c:pt>
                <c:pt idx="4918">
                  <c:v>-0.118669762914241</c:v>
                </c:pt>
                <c:pt idx="4919">
                  <c:v>-0.11835836922680699</c:v>
                </c:pt>
                <c:pt idx="4920">
                  <c:v>-0.118038637770546</c:v>
                </c:pt>
                <c:pt idx="4921">
                  <c:v>-0.117792760090971</c:v>
                </c:pt>
                <c:pt idx="4922">
                  <c:v>-0.11747133978469999</c:v>
                </c:pt>
                <c:pt idx="4923">
                  <c:v>-0.11723435787415</c:v>
                </c:pt>
                <c:pt idx="4924">
                  <c:v>-0.117015971526227</c:v>
                </c:pt>
                <c:pt idx="4925">
                  <c:v>-0.116649833128407</c:v>
                </c:pt>
                <c:pt idx="4926">
                  <c:v>-0.116456984162882</c:v>
                </c:pt>
                <c:pt idx="4927">
                  <c:v>-0.11624398698468499</c:v>
                </c:pt>
                <c:pt idx="4928">
                  <c:v>-0.11591704189777299</c:v>
                </c:pt>
                <c:pt idx="4929">
                  <c:v>-0.11564536797986499</c:v>
                </c:pt>
                <c:pt idx="4930">
                  <c:v>-0.115371503401547</c:v>
                </c:pt>
                <c:pt idx="4931">
                  <c:v>-0.115053361643932</c:v>
                </c:pt>
                <c:pt idx="4932">
                  <c:v>-0.11478418284268201</c:v>
                </c:pt>
                <c:pt idx="4933">
                  <c:v>-0.114512708331286</c:v>
                </c:pt>
                <c:pt idx="4934">
                  <c:v>-0.11425247289999201</c:v>
                </c:pt>
                <c:pt idx="4935">
                  <c:v>-0.113945964723825</c:v>
                </c:pt>
                <c:pt idx="4936">
                  <c:v>-0.11369359736434199</c:v>
                </c:pt>
                <c:pt idx="4937">
                  <c:v>-0.113455648721008</c:v>
                </c:pt>
                <c:pt idx="4938">
                  <c:v>-0.11311440118071001</c:v>
                </c:pt>
                <c:pt idx="4939">
                  <c:v>-0.112930180849852</c:v>
                </c:pt>
                <c:pt idx="4940">
                  <c:v>-0.112701796840323</c:v>
                </c:pt>
                <c:pt idx="4941">
                  <c:v>-0.11231422205283099</c:v>
                </c:pt>
                <c:pt idx="4942">
                  <c:v>-0.112079330461306</c:v>
                </c:pt>
                <c:pt idx="4943">
                  <c:v>-0.11186193285027</c:v>
                </c:pt>
                <c:pt idx="4944">
                  <c:v>-0.11151346043442099</c:v>
                </c:pt>
                <c:pt idx="4945">
                  <c:v>-0.111254174417505</c:v>
                </c:pt>
                <c:pt idx="4946">
                  <c:v>-0.110899264855241</c:v>
                </c:pt>
                <c:pt idx="4947">
                  <c:v>-0.11062181426789</c:v>
                </c:pt>
                <c:pt idx="4948">
                  <c:v>-0.110382770584826</c:v>
                </c:pt>
                <c:pt idx="4949">
                  <c:v>-0.110137422603589</c:v>
                </c:pt>
                <c:pt idx="4950">
                  <c:v>-0.109867782797664</c:v>
                </c:pt>
                <c:pt idx="4951">
                  <c:v>-0.10959237510407401</c:v>
                </c:pt>
                <c:pt idx="4952">
                  <c:v>-0.109418161368618</c:v>
                </c:pt>
                <c:pt idx="4953">
                  <c:v>-0.10911847226735499</c:v>
                </c:pt>
                <c:pt idx="4954">
                  <c:v>-0.108800812883095</c:v>
                </c:pt>
                <c:pt idx="4955">
                  <c:v>-0.108540723117551</c:v>
                </c:pt>
                <c:pt idx="4956">
                  <c:v>-0.10831082611015</c:v>
                </c:pt>
                <c:pt idx="4957">
                  <c:v>-0.107960510136627</c:v>
                </c:pt>
                <c:pt idx="4958">
                  <c:v>-0.107731920666993</c:v>
                </c:pt>
                <c:pt idx="4959">
                  <c:v>-0.107485998214946</c:v>
                </c:pt>
                <c:pt idx="4960">
                  <c:v>-0.107133498449844</c:v>
                </c:pt>
                <c:pt idx="4961">
                  <c:v>-0.106936812883726</c:v>
                </c:pt>
                <c:pt idx="4962">
                  <c:v>-0.10668786739309601</c:v>
                </c:pt>
                <c:pt idx="4963">
                  <c:v>-0.10638228677972</c:v>
                </c:pt>
                <c:pt idx="4964">
                  <c:v>-0.106122130131417</c:v>
                </c:pt>
                <c:pt idx="4965">
                  <c:v>-0.105949169024824</c:v>
                </c:pt>
                <c:pt idx="4966">
                  <c:v>-0.105649945316361</c:v>
                </c:pt>
                <c:pt idx="4967">
                  <c:v>-0.10534225914765299</c:v>
                </c:pt>
                <c:pt idx="4968">
                  <c:v>-0.10506923500172501</c:v>
                </c:pt>
                <c:pt idx="4969">
                  <c:v>-0.10482948592484501</c:v>
                </c:pt>
                <c:pt idx="4970">
                  <c:v>-0.10448928030759499</c:v>
                </c:pt>
                <c:pt idx="4971">
                  <c:v>-0.10418203105736</c:v>
                </c:pt>
                <c:pt idx="4972">
                  <c:v>-0.10393413244229199</c:v>
                </c:pt>
                <c:pt idx="4973">
                  <c:v>-0.103624353409503</c:v>
                </c:pt>
                <c:pt idx="4974">
                  <c:v>-0.103422954523314</c:v>
                </c:pt>
                <c:pt idx="4975">
                  <c:v>-0.103205320356344</c:v>
                </c:pt>
                <c:pt idx="4976">
                  <c:v>-0.102877598403287</c:v>
                </c:pt>
                <c:pt idx="4977">
                  <c:v>-0.102682237806557</c:v>
                </c:pt>
                <c:pt idx="4978">
                  <c:v>-0.102478886385344</c:v>
                </c:pt>
                <c:pt idx="4979">
                  <c:v>-0.102138395214246</c:v>
                </c:pt>
                <c:pt idx="4980">
                  <c:v>-0.10189250553095799</c:v>
                </c:pt>
                <c:pt idx="4981">
                  <c:v>-0.10161904600897299</c:v>
                </c:pt>
                <c:pt idx="4982">
                  <c:v>-0.101366835508357</c:v>
                </c:pt>
                <c:pt idx="4983">
                  <c:v>-0.10108269247467799</c:v>
                </c:pt>
                <c:pt idx="4984">
                  <c:v>-0.10078755305666</c:v>
                </c:pt>
                <c:pt idx="4985">
                  <c:v>-0.100516378586352</c:v>
                </c:pt>
                <c:pt idx="4986">
                  <c:v>-0.10021977626642101</c:v>
                </c:pt>
                <c:pt idx="4987">
                  <c:v>-0.100003742388691</c:v>
                </c:pt>
                <c:pt idx="4988">
                  <c:v>-9.9785817304143695E-2</c:v>
                </c:pt>
                <c:pt idx="4989">
                  <c:v>-9.9431286565959801E-2</c:v>
                </c:pt>
                <c:pt idx="4990">
                  <c:v>-9.9260126464758694E-2</c:v>
                </c:pt>
                <c:pt idx="4991">
                  <c:v>-9.9058717265034998E-2</c:v>
                </c:pt>
                <c:pt idx="4992">
                  <c:v>-9.8688059417461907E-2</c:v>
                </c:pt>
                <c:pt idx="4993">
                  <c:v>-9.8453974351286805E-2</c:v>
                </c:pt>
                <c:pt idx="4994">
                  <c:v>-9.81956760192082E-2</c:v>
                </c:pt>
                <c:pt idx="4995">
                  <c:v>-9.7901538411899997E-2</c:v>
                </c:pt>
                <c:pt idx="4996">
                  <c:v>-9.7647855610207293E-2</c:v>
                </c:pt>
                <c:pt idx="4997">
                  <c:v>-9.7237680021121403E-2</c:v>
                </c:pt>
                <c:pt idx="4998">
                  <c:v>-9.7024312277358499E-2</c:v>
                </c:pt>
                <c:pt idx="4999">
                  <c:v>-9.6809152625846107E-2</c:v>
                </c:pt>
                <c:pt idx="5000">
                  <c:v>-9.6578548739973902E-2</c:v>
                </c:pt>
                <c:pt idx="5001">
                  <c:v>-9.6338869564028706E-2</c:v>
                </c:pt>
                <c:pt idx="5002">
                  <c:v>-9.6040669259511699E-2</c:v>
                </c:pt>
                <c:pt idx="5003">
                  <c:v>-9.5883209723979207E-2</c:v>
                </c:pt>
                <c:pt idx="5004">
                  <c:v>-9.5657099892075603E-2</c:v>
                </c:pt>
                <c:pt idx="5005">
                  <c:v>-9.5298575341993402E-2</c:v>
                </c:pt>
                <c:pt idx="5006">
                  <c:v>-9.5062146635932696E-2</c:v>
                </c:pt>
                <c:pt idx="5007">
                  <c:v>-9.4804798744412194E-2</c:v>
                </c:pt>
                <c:pt idx="5008">
                  <c:v>-9.4449470880337796E-2</c:v>
                </c:pt>
                <c:pt idx="5009">
                  <c:v>-9.4234707480710597E-2</c:v>
                </c:pt>
                <c:pt idx="5010">
                  <c:v>-9.4000051108499502E-2</c:v>
                </c:pt>
                <c:pt idx="5011">
                  <c:v>-9.3684989424353202E-2</c:v>
                </c:pt>
                <c:pt idx="5012">
                  <c:v>-9.3458552042850501E-2</c:v>
                </c:pt>
                <c:pt idx="5013">
                  <c:v>-9.3196043537722803E-2</c:v>
                </c:pt>
                <c:pt idx="5014">
                  <c:v>-9.2932718469657699E-2</c:v>
                </c:pt>
                <c:pt idx="5015">
                  <c:v>-9.2666367671623701E-2</c:v>
                </c:pt>
                <c:pt idx="5016">
                  <c:v>-9.2514295467279004E-2</c:v>
                </c:pt>
                <c:pt idx="5017">
                  <c:v>-9.22431522307713E-2</c:v>
                </c:pt>
                <c:pt idx="5018">
                  <c:v>-9.1933948669099499E-2</c:v>
                </c:pt>
                <c:pt idx="5019">
                  <c:v>-9.1685604252335004E-2</c:v>
                </c:pt>
                <c:pt idx="5020">
                  <c:v>-9.1461919584415102E-2</c:v>
                </c:pt>
                <c:pt idx="5021">
                  <c:v>-9.1114359605988404E-2</c:v>
                </c:pt>
                <c:pt idx="5022">
                  <c:v>-9.0973523350570795E-2</c:v>
                </c:pt>
                <c:pt idx="5023">
                  <c:v>-9.0799415147759702E-2</c:v>
                </c:pt>
                <c:pt idx="5024">
                  <c:v>-9.0444687158904399E-2</c:v>
                </c:pt>
                <c:pt idx="5025">
                  <c:v>-9.0216084694006604E-2</c:v>
                </c:pt>
                <c:pt idx="5026">
                  <c:v>-8.9943281392118504E-2</c:v>
                </c:pt>
                <c:pt idx="5027">
                  <c:v>-8.9630915093477301E-2</c:v>
                </c:pt>
                <c:pt idx="5028">
                  <c:v>-8.9370017991987599E-2</c:v>
                </c:pt>
                <c:pt idx="5029">
                  <c:v>-8.9188356297435503E-2</c:v>
                </c:pt>
                <c:pt idx="5030">
                  <c:v>-8.8884823783128203E-2</c:v>
                </c:pt>
                <c:pt idx="5031">
                  <c:v>-8.8594011039714302E-2</c:v>
                </c:pt>
                <c:pt idx="5032">
                  <c:v>-8.8339718610599402E-2</c:v>
                </c:pt>
                <c:pt idx="5033">
                  <c:v>-8.8086892591996396E-2</c:v>
                </c:pt>
                <c:pt idx="5034">
                  <c:v>-8.7760933024020202E-2</c:v>
                </c:pt>
                <c:pt idx="5035">
                  <c:v>-8.7529048866902603E-2</c:v>
                </c:pt>
                <c:pt idx="5036">
                  <c:v>-8.7302553208751604E-2</c:v>
                </c:pt>
                <c:pt idx="5037">
                  <c:v>-8.69353776711419E-2</c:v>
                </c:pt>
                <c:pt idx="5038">
                  <c:v>-8.6740345702747898E-2</c:v>
                </c:pt>
                <c:pt idx="5039">
                  <c:v>-8.6510592312724205E-2</c:v>
                </c:pt>
                <c:pt idx="5040">
                  <c:v>-8.6163258326619196E-2</c:v>
                </c:pt>
                <c:pt idx="5041">
                  <c:v>-8.5971234055856702E-2</c:v>
                </c:pt>
                <c:pt idx="5042">
                  <c:v>-8.5798638657218401E-2</c:v>
                </c:pt>
                <c:pt idx="5043">
                  <c:v>-8.5488996158043604E-2</c:v>
                </c:pt>
                <c:pt idx="5044">
                  <c:v>-8.5243090125928095E-2</c:v>
                </c:pt>
                <c:pt idx="5045">
                  <c:v>-8.4967516224693299E-2</c:v>
                </c:pt>
                <c:pt idx="5046">
                  <c:v>-8.4707005406488303E-2</c:v>
                </c:pt>
                <c:pt idx="5047">
                  <c:v>-8.4427677120806205E-2</c:v>
                </c:pt>
                <c:pt idx="5048">
                  <c:v>-8.4062839306338899E-2</c:v>
                </c:pt>
                <c:pt idx="5049">
                  <c:v>-8.3835380315711597E-2</c:v>
                </c:pt>
                <c:pt idx="5050">
                  <c:v>-8.3554079661283198E-2</c:v>
                </c:pt>
                <c:pt idx="5051">
                  <c:v>-8.3364068004474906E-2</c:v>
                </c:pt>
                <c:pt idx="5052">
                  <c:v>-8.3141558691514197E-2</c:v>
                </c:pt>
                <c:pt idx="5053">
                  <c:v>-8.2813522355906596E-2</c:v>
                </c:pt>
                <c:pt idx="5054">
                  <c:v>-8.2664727813399494E-2</c:v>
                </c:pt>
                <c:pt idx="5055">
                  <c:v>-8.2475376556868596E-2</c:v>
                </c:pt>
                <c:pt idx="5056">
                  <c:v>-8.2139777028243002E-2</c:v>
                </c:pt>
                <c:pt idx="5057">
                  <c:v>-8.1905075262680094E-2</c:v>
                </c:pt>
                <c:pt idx="5058">
                  <c:v>-8.1664306784255694E-2</c:v>
                </c:pt>
                <c:pt idx="5059">
                  <c:v>-8.1358539406210406E-2</c:v>
                </c:pt>
                <c:pt idx="5060">
                  <c:v>-8.1107728493710299E-2</c:v>
                </c:pt>
                <c:pt idx="5061">
                  <c:v>-8.0840953289427794E-2</c:v>
                </c:pt>
                <c:pt idx="5062">
                  <c:v>-8.0586066331576403E-2</c:v>
                </c:pt>
                <c:pt idx="5063">
                  <c:v>-8.0320648952490595E-2</c:v>
                </c:pt>
                <c:pt idx="5064">
                  <c:v>-8.0103511283365195E-2</c:v>
                </c:pt>
                <c:pt idx="5065">
                  <c:v>-7.9860883333754601E-2</c:v>
                </c:pt>
                <c:pt idx="5066">
                  <c:v>-7.9564921437176306E-2</c:v>
                </c:pt>
                <c:pt idx="5067">
                  <c:v>-7.9391984786424299E-2</c:v>
                </c:pt>
                <c:pt idx="5068">
                  <c:v>-7.9196510957209004E-2</c:v>
                </c:pt>
                <c:pt idx="5069">
                  <c:v>-7.8833357534474804E-2</c:v>
                </c:pt>
                <c:pt idx="5070">
                  <c:v>-7.8622603461284496E-2</c:v>
                </c:pt>
                <c:pt idx="5071">
                  <c:v>-7.8373654193624201E-2</c:v>
                </c:pt>
                <c:pt idx="5072">
                  <c:v>-7.8056411360631697E-2</c:v>
                </c:pt>
                <c:pt idx="5073">
                  <c:v>-7.7824160486641397E-2</c:v>
                </c:pt>
                <c:pt idx="5074">
                  <c:v>-7.7551282312790099E-2</c:v>
                </c:pt>
                <c:pt idx="5075">
                  <c:v>-7.7266617660858905E-2</c:v>
                </c:pt>
                <c:pt idx="5076">
                  <c:v>-7.7049061086856399E-2</c:v>
                </c:pt>
                <c:pt idx="5077">
                  <c:v>-7.6796367988680003E-2</c:v>
                </c:pt>
                <c:pt idx="5078">
                  <c:v>-7.6557196806081501E-2</c:v>
                </c:pt>
                <c:pt idx="5079">
                  <c:v>-7.6299233862233098E-2</c:v>
                </c:pt>
                <c:pt idx="5080">
                  <c:v>-7.6122092686731604E-2</c:v>
                </c:pt>
                <c:pt idx="5081">
                  <c:v>-7.5866175427411905E-2</c:v>
                </c:pt>
                <c:pt idx="5082">
                  <c:v>-7.5556000168607695E-2</c:v>
                </c:pt>
                <c:pt idx="5083">
                  <c:v>-7.5321943629477903E-2</c:v>
                </c:pt>
                <c:pt idx="5084">
                  <c:v>-7.5108928200616099E-2</c:v>
                </c:pt>
                <c:pt idx="5085">
                  <c:v>-7.4791075239233701E-2</c:v>
                </c:pt>
                <c:pt idx="5086">
                  <c:v>-7.4563273159718196E-2</c:v>
                </c:pt>
                <c:pt idx="5087">
                  <c:v>-7.43121449594146E-2</c:v>
                </c:pt>
                <c:pt idx="5088">
                  <c:v>-7.3984341730398001E-2</c:v>
                </c:pt>
                <c:pt idx="5089">
                  <c:v>-7.3782726466931306E-2</c:v>
                </c:pt>
                <c:pt idx="5090">
                  <c:v>-7.3535688083480599E-2</c:v>
                </c:pt>
                <c:pt idx="5091">
                  <c:v>-7.3248586410449498E-2</c:v>
                </c:pt>
                <c:pt idx="5092">
                  <c:v>-7.3029629351502007E-2</c:v>
                </c:pt>
                <c:pt idx="5093">
                  <c:v>-7.2858204631037302E-2</c:v>
                </c:pt>
                <c:pt idx="5094">
                  <c:v>-7.2581388987600706E-2</c:v>
                </c:pt>
                <c:pt idx="5095">
                  <c:v>-7.2315098183160301E-2</c:v>
                </c:pt>
                <c:pt idx="5096">
                  <c:v>-7.2053275485005494E-2</c:v>
                </c:pt>
                <c:pt idx="5097">
                  <c:v>-7.1810917307933195E-2</c:v>
                </c:pt>
                <c:pt idx="5098">
                  <c:v>-7.1507355551821195E-2</c:v>
                </c:pt>
                <c:pt idx="5099">
                  <c:v>-7.1186078074215703E-2</c:v>
                </c:pt>
                <c:pt idx="5100">
                  <c:v>-7.0963455441718101E-2</c:v>
                </c:pt>
                <c:pt idx="5101">
                  <c:v>-7.0645906548533102E-2</c:v>
                </c:pt>
                <c:pt idx="5102">
                  <c:v>-7.0458413006875595E-2</c:v>
                </c:pt>
                <c:pt idx="5103">
                  <c:v>-7.02657980561531E-2</c:v>
                </c:pt>
                <c:pt idx="5104">
                  <c:v>-6.9972244479383106E-2</c:v>
                </c:pt>
                <c:pt idx="5105">
                  <c:v>-6.9784305705171398E-2</c:v>
                </c:pt>
                <c:pt idx="5106">
                  <c:v>-6.9618324050679803E-2</c:v>
                </c:pt>
                <c:pt idx="5107">
                  <c:v>-6.9262756836703895E-2</c:v>
                </c:pt>
                <c:pt idx="5108">
                  <c:v>-6.9048696792580896E-2</c:v>
                </c:pt>
                <c:pt idx="5109">
                  <c:v>-6.8799496059202297E-2</c:v>
                </c:pt>
                <c:pt idx="5110">
                  <c:v>-6.8531817437528994E-2</c:v>
                </c:pt>
                <c:pt idx="5111">
                  <c:v>-6.8273308178133901E-2</c:v>
                </c:pt>
                <c:pt idx="5112">
                  <c:v>-6.8033152422375301E-2</c:v>
                </c:pt>
                <c:pt idx="5113">
                  <c:v>-6.7783622183250195E-2</c:v>
                </c:pt>
                <c:pt idx="5114">
                  <c:v>-6.7485540130830801E-2</c:v>
                </c:pt>
                <c:pt idx="5115">
                  <c:v>-6.7291388952139097E-2</c:v>
                </c:pt>
                <c:pt idx="5116">
                  <c:v>-6.7077540059539406E-2</c:v>
                </c:pt>
                <c:pt idx="5117">
                  <c:v>-6.6729700106575099E-2</c:v>
                </c:pt>
                <c:pt idx="5118">
                  <c:v>-6.6593287805854204E-2</c:v>
                </c:pt>
                <c:pt idx="5119">
                  <c:v>-6.6396514091778797E-2</c:v>
                </c:pt>
                <c:pt idx="5120">
                  <c:v>-6.6042830926124702E-2</c:v>
                </c:pt>
                <c:pt idx="5121">
                  <c:v>-6.5821945098125195E-2</c:v>
                </c:pt>
                <c:pt idx="5122">
                  <c:v>-6.5594994153965497E-2</c:v>
                </c:pt>
                <c:pt idx="5123">
                  <c:v>-6.52812815495524E-2</c:v>
                </c:pt>
                <c:pt idx="5124">
                  <c:v>-6.5055079775413902E-2</c:v>
                </c:pt>
                <c:pt idx="5125">
                  <c:v>-6.4750349252588102E-2</c:v>
                </c:pt>
                <c:pt idx="5126">
                  <c:v>-6.4502095665644493E-2</c:v>
                </c:pt>
                <c:pt idx="5127">
                  <c:v>-6.4257027520970594E-2</c:v>
                </c:pt>
                <c:pt idx="5128">
                  <c:v>-6.4030750628767494E-2</c:v>
                </c:pt>
                <c:pt idx="5129">
                  <c:v>-6.3807053543213102E-2</c:v>
                </c:pt>
                <c:pt idx="5130">
                  <c:v>-6.3535412074997993E-2</c:v>
                </c:pt>
                <c:pt idx="5131">
                  <c:v>-6.3356645807970596E-2</c:v>
                </c:pt>
                <c:pt idx="5132">
                  <c:v>-6.3196585979312603E-2</c:v>
                </c:pt>
                <c:pt idx="5133">
                  <c:v>-6.2842062734826204E-2</c:v>
                </c:pt>
                <c:pt idx="5134">
                  <c:v>-6.2613518399841805E-2</c:v>
                </c:pt>
                <c:pt idx="5135">
                  <c:v>-6.2366476213490098E-2</c:v>
                </c:pt>
                <c:pt idx="5136">
                  <c:v>-6.2048647164677402E-2</c:v>
                </c:pt>
                <c:pt idx="5137">
                  <c:v>-6.1848724045342203E-2</c:v>
                </c:pt>
                <c:pt idx="5138">
                  <c:v>-6.1620625279222997E-2</c:v>
                </c:pt>
                <c:pt idx="5139">
                  <c:v>-6.13142478676445E-2</c:v>
                </c:pt>
                <c:pt idx="5140">
                  <c:v>-6.1091844466756397E-2</c:v>
                </c:pt>
                <c:pt idx="5141">
                  <c:v>-6.08521868451537E-2</c:v>
                </c:pt>
                <c:pt idx="5142">
                  <c:v>-6.0623077632582997E-2</c:v>
                </c:pt>
                <c:pt idx="5143">
                  <c:v>-6.0350994036222003E-2</c:v>
                </c:pt>
                <c:pt idx="5144">
                  <c:v>-6.0177049013199597E-2</c:v>
                </c:pt>
                <c:pt idx="5145">
                  <c:v>-5.9920483881055898E-2</c:v>
                </c:pt>
                <c:pt idx="5146">
                  <c:v>-5.9619098082529902E-2</c:v>
                </c:pt>
                <c:pt idx="5147">
                  <c:v>-5.9407604772045701E-2</c:v>
                </c:pt>
                <c:pt idx="5148">
                  <c:v>-5.9207007909814299E-2</c:v>
                </c:pt>
                <c:pt idx="5149">
                  <c:v>-5.8879149818999797E-2</c:v>
                </c:pt>
                <c:pt idx="5150">
                  <c:v>-5.8590487818475298E-2</c:v>
                </c:pt>
                <c:pt idx="5151">
                  <c:v>-5.83294950151476E-2</c:v>
                </c:pt>
                <c:pt idx="5152">
                  <c:v>-5.8065862049935003E-2</c:v>
                </c:pt>
                <c:pt idx="5153">
                  <c:v>-5.7889630586874498E-2</c:v>
                </c:pt>
                <c:pt idx="5154">
                  <c:v>-5.76470998822953E-2</c:v>
                </c:pt>
                <c:pt idx="5155">
                  <c:v>-5.7368874825813203E-2</c:v>
                </c:pt>
                <c:pt idx="5156">
                  <c:v>-5.7158971481301203E-2</c:v>
                </c:pt>
                <c:pt idx="5157">
                  <c:v>-5.6988056619755097E-2</c:v>
                </c:pt>
                <c:pt idx="5158">
                  <c:v>-5.6714016659599201E-2</c:v>
                </c:pt>
                <c:pt idx="5159">
                  <c:v>-5.6455021396417303E-2</c:v>
                </c:pt>
                <c:pt idx="5160">
                  <c:v>-5.6210926272782701E-2</c:v>
                </c:pt>
                <c:pt idx="5161">
                  <c:v>-5.5969205719453602E-2</c:v>
                </c:pt>
                <c:pt idx="5162">
                  <c:v>-5.5662506553171898E-2</c:v>
                </c:pt>
                <c:pt idx="5163">
                  <c:v>-5.5439484848951497E-2</c:v>
                </c:pt>
                <c:pt idx="5164">
                  <c:v>-5.5248104889566503E-2</c:v>
                </c:pt>
                <c:pt idx="5165">
                  <c:v>-5.4917448786673803E-2</c:v>
                </c:pt>
                <c:pt idx="5166">
                  <c:v>-5.4710579328928803E-2</c:v>
                </c:pt>
                <c:pt idx="5167">
                  <c:v>-5.4478353613780103E-2</c:v>
                </c:pt>
                <c:pt idx="5168">
                  <c:v>-5.41609201787248E-2</c:v>
                </c:pt>
                <c:pt idx="5169">
                  <c:v>-5.3977271240135398E-2</c:v>
                </c:pt>
                <c:pt idx="5170">
                  <c:v>-5.3821290288399201E-2</c:v>
                </c:pt>
                <c:pt idx="5171">
                  <c:v>-5.3519180587803403E-2</c:v>
                </c:pt>
                <c:pt idx="5172">
                  <c:v>-5.3286437945509399E-2</c:v>
                </c:pt>
                <c:pt idx="5173">
                  <c:v>-5.3046157773308303E-2</c:v>
                </c:pt>
                <c:pt idx="5174">
                  <c:v>-5.2793986258890202E-2</c:v>
                </c:pt>
                <c:pt idx="5175">
                  <c:v>-5.25303236812492E-2</c:v>
                </c:pt>
                <c:pt idx="5176">
                  <c:v>-5.2208310493302601E-2</c:v>
                </c:pt>
                <c:pt idx="5177">
                  <c:v>-5.19979933483731E-2</c:v>
                </c:pt>
                <c:pt idx="5178">
                  <c:v>-5.1699171351544802E-2</c:v>
                </c:pt>
                <c:pt idx="5179">
                  <c:v>-5.1501461382334301E-2</c:v>
                </c:pt>
                <c:pt idx="5180">
                  <c:v>-5.1314634885063E-2</c:v>
                </c:pt>
                <c:pt idx="5181">
                  <c:v>-5.0984223174897002E-2</c:v>
                </c:pt>
                <c:pt idx="5182">
                  <c:v>-5.0822834432538898E-2</c:v>
                </c:pt>
                <c:pt idx="5183">
                  <c:v>-5.0641376266462798E-2</c:v>
                </c:pt>
                <c:pt idx="5184">
                  <c:v>-5.0321853038406597E-2</c:v>
                </c:pt>
                <c:pt idx="5185">
                  <c:v>-5.0085367461761898E-2</c:v>
                </c:pt>
                <c:pt idx="5186">
                  <c:v>-4.9802935190705798E-2</c:v>
                </c:pt>
                <c:pt idx="5187">
                  <c:v>-4.9468873801675299E-2</c:v>
                </c:pt>
                <c:pt idx="5188">
                  <c:v>-4.9265600706415801E-2</c:v>
                </c:pt>
                <c:pt idx="5189">
                  <c:v>-4.9026750261256601E-2</c:v>
                </c:pt>
                <c:pt idx="5190">
                  <c:v>-4.8748246256728398E-2</c:v>
                </c:pt>
                <c:pt idx="5191">
                  <c:v>-4.8531556575282901E-2</c:v>
                </c:pt>
                <c:pt idx="5192">
                  <c:v>-4.8296024953877401E-2</c:v>
                </c:pt>
                <c:pt idx="5193">
                  <c:v>-4.8018407447401601E-2</c:v>
                </c:pt>
                <c:pt idx="5194">
                  <c:v>-4.7795782253767301E-2</c:v>
                </c:pt>
                <c:pt idx="5195">
                  <c:v>-4.7645846110147702E-2</c:v>
                </c:pt>
                <c:pt idx="5196">
                  <c:v>-4.7364892084496499E-2</c:v>
                </c:pt>
                <c:pt idx="5197">
                  <c:v>-4.7088786778557698E-2</c:v>
                </c:pt>
                <c:pt idx="5198">
                  <c:v>-4.6856635948642797E-2</c:v>
                </c:pt>
                <c:pt idx="5199">
                  <c:v>-4.6650165910078797E-2</c:v>
                </c:pt>
                <c:pt idx="5200">
                  <c:v>-4.6352205444472203E-2</c:v>
                </c:pt>
                <c:pt idx="5201">
                  <c:v>-4.6048644960306001E-2</c:v>
                </c:pt>
                <c:pt idx="5202">
                  <c:v>-4.5821079419477502E-2</c:v>
                </c:pt>
                <c:pt idx="5203">
                  <c:v>-4.5521212189837797E-2</c:v>
                </c:pt>
                <c:pt idx="5204">
                  <c:v>-4.5346037782211301E-2</c:v>
                </c:pt>
                <c:pt idx="5205">
                  <c:v>-4.5119348270990997E-2</c:v>
                </c:pt>
                <c:pt idx="5206">
                  <c:v>-4.4842311094894498E-2</c:v>
                </c:pt>
                <c:pt idx="5207">
                  <c:v>-4.4658646543717297E-2</c:v>
                </c:pt>
                <c:pt idx="5208">
                  <c:v>-4.4497718948373399E-2</c:v>
                </c:pt>
                <c:pt idx="5209">
                  <c:v>-4.4204324477683E-2</c:v>
                </c:pt>
                <c:pt idx="5210">
                  <c:v>-4.3981648541780001E-2</c:v>
                </c:pt>
                <c:pt idx="5211">
                  <c:v>-4.3709745992802702E-2</c:v>
                </c:pt>
                <c:pt idx="5212">
                  <c:v>-4.3471358462098902E-2</c:v>
                </c:pt>
                <c:pt idx="5213">
                  <c:v>-4.3205865262145197E-2</c:v>
                </c:pt>
                <c:pt idx="5214">
                  <c:v>-4.3007138974240203E-2</c:v>
                </c:pt>
                <c:pt idx="5215">
                  <c:v>-4.2758468335873802E-2</c:v>
                </c:pt>
                <c:pt idx="5216">
                  <c:v>-4.2478169198147703E-2</c:v>
                </c:pt>
                <c:pt idx="5217">
                  <c:v>-4.2275275086501002E-2</c:v>
                </c:pt>
                <c:pt idx="5218">
                  <c:v>-4.2085767349906003E-2</c:v>
                </c:pt>
                <c:pt idx="5219">
                  <c:v>-4.1752781692003103E-2</c:v>
                </c:pt>
                <c:pt idx="5220">
                  <c:v>-4.1591310157889E-2</c:v>
                </c:pt>
                <c:pt idx="5221">
                  <c:v>-4.1431893741160103E-2</c:v>
                </c:pt>
                <c:pt idx="5222">
                  <c:v>-4.1086469414747397E-2</c:v>
                </c:pt>
                <c:pt idx="5223">
                  <c:v>-4.0868230771997797E-2</c:v>
                </c:pt>
                <c:pt idx="5224">
                  <c:v>-4.0626480921033603E-2</c:v>
                </c:pt>
                <c:pt idx="5225">
                  <c:v>-4.0341381932160497E-2</c:v>
                </c:pt>
                <c:pt idx="5226">
                  <c:v>-4.0126950324823399E-2</c:v>
                </c:pt>
                <c:pt idx="5227">
                  <c:v>-4.05464272997859E-2</c:v>
                </c:pt>
                <c:pt idx="5228">
                  <c:v>-4.00719350887003E-2</c:v>
                </c:pt>
                <c:pt idx="5229">
                  <c:v>-3.9718437075482102E-2</c:v>
                </c:pt>
                <c:pt idx="5230">
                  <c:v>-3.9401307201909597E-2</c:v>
                </c:pt>
                <c:pt idx="5231">
                  <c:v>-3.9155389453905301E-2</c:v>
                </c:pt>
                <c:pt idx="5232">
                  <c:v>-3.8805518389886301E-2</c:v>
                </c:pt>
                <c:pt idx="5233">
                  <c:v>-3.8636423453378199E-2</c:v>
                </c:pt>
                <c:pt idx="5234">
                  <c:v>-3.8430542413455698E-2</c:v>
                </c:pt>
                <c:pt idx="5235">
                  <c:v>-3.8062034821551703E-2</c:v>
                </c:pt>
                <c:pt idx="5236">
                  <c:v>-3.7853420237769102E-2</c:v>
                </c:pt>
                <c:pt idx="5237">
                  <c:v>-3.7617854131558097E-2</c:v>
                </c:pt>
                <c:pt idx="5238">
                  <c:v>-3.7307883927403099E-2</c:v>
                </c:pt>
                <c:pt idx="5239">
                  <c:v>-3.71018465375526E-2</c:v>
                </c:pt>
                <c:pt idx="5240">
                  <c:v>-3.6854728620878699E-2</c:v>
                </c:pt>
                <c:pt idx="5241">
                  <c:v>-3.6556105090615597E-2</c:v>
                </c:pt>
                <c:pt idx="5242">
                  <c:v>-3.6335800144890497E-2</c:v>
                </c:pt>
                <c:pt idx="5243">
                  <c:v>-3.6077343160286601E-2</c:v>
                </c:pt>
                <c:pt idx="5244">
                  <c:v>-3.58403536180655E-2</c:v>
                </c:pt>
                <c:pt idx="5245">
                  <c:v>-3.5599797222487399E-2</c:v>
                </c:pt>
                <c:pt idx="5246">
                  <c:v>-3.5453590706714999E-2</c:v>
                </c:pt>
                <c:pt idx="5247">
                  <c:v>-3.5216260800136401E-2</c:v>
                </c:pt>
                <c:pt idx="5248">
                  <c:v>-3.4897648801708397E-2</c:v>
                </c:pt>
                <c:pt idx="5249">
                  <c:v>-3.4681189443088102E-2</c:v>
                </c:pt>
                <c:pt idx="5250">
                  <c:v>-3.4475825933946498E-2</c:v>
                </c:pt>
                <c:pt idx="5251">
                  <c:v>-3.4129348428298699E-2</c:v>
                </c:pt>
                <c:pt idx="5252">
                  <c:v>-3.3885163104127099E-2</c:v>
                </c:pt>
                <c:pt idx="5253">
                  <c:v>-3.36244615458847E-2</c:v>
                </c:pt>
                <c:pt idx="5254">
                  <c:v>-3.3340926570990401E-2</c:v>
                </c:pt>
                <c:pt idx="5255">
                  <c:v>-3.3147673997855398E-2</c:v>
                </c:pt>
                <c:pt idx="5256">
                  <c:v>-3.2882958521238598E-2</c:v>
                </c:pt>
                <c:pt idx="5257">
                  <c:v>-3.2654184305648599E-2</c:v>
                </c:pt>
                <c:pt idx="5258">
                  <c:v>-3.2472428440914997E-2</c:v>
                </c:pt>
                <c:pt idx="5259">
                  <c:v>-3.2333299241684203E-2</c:v>
                </c:pt>
                <c:pt idx="5260">
                  <c:v>-3.2105111624804103E-2</c:v>
                </c:pt>
                <c:pt idx="5261">
                  <c:v>-3.1816475822038302E-2</c:v>
                </c:pt>
                <c:pt idx="5262">
                  <c:v>-3.1586791707754497E-2</c:v>
                </c:pt>
                <c:pt idx="5263">
                  <c:v>-3.1344268471002398E-2</c:v>
                </c:pt>
                <c:pt idx="5264">
                  <c:v>-3.1079172514620401E-2</c:v>
                </c:pt>
                <c:pt idx="5265">
                  <c:v>-3.0872180415489801E-2</c:v>
                </c:pt>
                <c:pt idx="5266">
                  <c:v>-3.0669632165140799E-2</c:v>
                </c:pt>
                <c:pt idx="5267">
                  <c:v>-3.03427020142839E-2</c:v>
                </c:pt>
                <c:pt idx="5268">
                  <c:v>-3.0153935725835201E-2</c:v>
                </c:pt>
                <c:pt idx="5269">
                  <c:v>-2.9940591094566999E-2</c:v>
                </c:pt>
                <c:pt idx="5270">
                  <c:v>-2.96475912133853E-2</c:v>
                </c:pt>
                <c:pt idx="5271">
                  <c:v>-2.9453657347605099E-2</c:v>
                </c:pt>
                <c:pt idx="5272">
                  <c:v>-2.9273638639737001E-2</c:v>
                </c:pt>
                <c:pt idx="5273">
                  <c:v>-2.89889782908614E-2</c:v>
                </c:pt>
                <c:pt idx="5274">
                  <c:v>-2.87511784290134E-2</c:v>
                </c:pt>
                <c:pt idx="5275">
                  <c:v>-2.85080530189184E-2</c:v>
                </c:pt>
                <c:pt idx="5276">
                  <c:v>-2.82714675284093E-2</c:v>
                </c:pt>
                <c:pt idx="5277">
                  <c:v>-2.8035504187820501E-2</c:v>
                </c:pt>
                <c:pt idx="5278">
                  <c:v>-2.7715719744769999E-2</c:v>
                </c:pt>
                <c:pt idx="5279">
                  <c:v>-2.75214587131308E-2</c:v>
                </c:pt>
                <c:pt idx="5280">
                  <c:v>-2.7257303724548199E-2</c:v>
                </c:pt>
                <c:pt idx="5281">
                  <c:v>-2.7049554261827299E-2</c:v>
                </c:pt>
                <c:pt idx="5282">
                  <c:v>-2.6841202125608601E-2</c:v>
                </c:pt>
                <c:pt idx="5283">
                  <c:v>-2.6501021861029601E-2</c:v>
                </c:pt>
                <c:pt idx="5284">
                  <c:v>-2.6371606664421701E-2</c:v>
                </c:pt>
                <c:pt idx="5285">
                  <c:v>-2.62103638723837E-2</c:v>
                </c:pt>
                <c:pt idx="5286">
                  <c:v>-2.5885201181192599E-2</c:v>
                </c:pt>
                <c:pt idx="5287">
                  <c:v>-2.5681054987082199E-2</c:v>
                </c:pt>
                <c:pt idx="5288">
                  <c:v>-2.5434847886639599E-2</c:v>
                </c:pt>
                <c:pt idx="5289">
                  <c:v>-2.5159548312701601E-2</c:v>
                </c:pt>
                <c:pt idx="5290">
                  <c:v>-2.49568436863935E-2</c:v>
                </c:pt>
                <c:pt idx="5291">
                  <c:v>-2.4679747996506799E-2</c:v>
                </c:pt>
                <c:pt idx="5292">
                  <c:v>-2.4439535537062001E-2</c:v>
                </c:pt>
                <c:pt idx="5293">
                  <c:v>-2.4211174864494402E-2</c:v>
                </c:pt>
                <c:pt idx="5294">
                  <c:v>-2.3967784495282599E-2</c:v>
                </c:pt>
                <c:pt idx="5295">
                  <c:v>-2.37624650126909E-2</c:v>
                </c:pt>
                <c:pt idx="5296">
                  <c:v>-2.3478240247184801E-2</c:v>
                </c:pt>
                <c:pt idx="5297">
                  <c:v>-2.3326718091050701E-2</c:v>
                </c:pt>
                <c:pt idx="5298">
                  <c:v>-2.31246400098487E-2</c:v>
                </c:pt>
                <c:pt idx="5299">
                  <c:v>-2.2770805264978301E-2</c:v>
                </c:pt>
                <c:pt idx="5300">
                  <c:v>-2.25750891215824E-2</c:v>
                </c:pt>
                <c:pt idx="5301">
                  <c:v>-2.2338849826526098E-2</c:v>
                </c:pt>
                <c:pt idx="5302">
                  <c:v>-2.2032127844997602E-2</c:v>
                </c:pt>
                <c:pt idx="5303">
                  <c:v>-2.1797085887993999E-2</c:v>
                </c:pt>
                <c:pt idx="5304">
                  <c:v>-2.1486800418373302E-2</c:v>
                </c:pt>
                <c:pt idx="5305">
                  <c:v>-2.1238396496132499E-2</c:v>
                </c:pt>
                <c:pt idx="5306">
                  <c:v>-2.1051811652524701E-2</c:v>
                </c:pt>
                <c:pt idx="5307">
                  <c:v>-2.0813928647570298E-2</c:v>
                </c:pt>
                <c:pt idx="5308">
                  <c:v>-2.0591788174998401E-2</c:v>
                </c:pt>
                <c:pt idx="5309">
                  <c:v>-2.0326932415762802E-2</c:v>
                </c:pt>
                <c:pt idx="5310">
                  <c:v>-2.01834268777423E-2</c:v>
                </c:pt>
                <c:pt idx="5311">
                  <c:v>-1.9952656155779701E-2</c:v>
                </c:pt>
                <c:pt idx="5312">
                  <c:v>-1.9669325623436901E-2</c:v>
                </c:pt>
                <c:pt idx="5313">
                  <c:v>-1.94299798458814E-2</c:v>
                </c:pt>
                <c:pt idx="5314">
                  <c:v>-1.9228025969048799E-2</c:v>
                </c:pt>
                <c:pt idx="5315">
                  <c:v>-1.8907568885306501E-2</c:v>
                </c:pt>
                <c:pt idx="5316">
                  <c:v>-1.87128860273067E-2</c:v>
                </c:pt>
                <c:pt idx="5317">
                  <c:v>-1.8493526145229401E-2</c:v>
                </c:pt>
                <c:pt idx="5318">
                  <c:v>-1.8156444196830698E-2</c:v>
                </c:pt>
                <c:pt idx="5319">
                  <c:v>-1.7953235998801501E-2</c:v>
                </c:pt>
                <c:pt idx="5320">
                  <c:v>-1.77437363007036E-2</c:v>
                </c:pt>
                <c:pt idx="5321">
                  <c:v>-1.7450436352562299E-2</c:v>
                </c:pt>
                <c:pt idx="5322">
                  <c:v>-1.7226630839070702E-2</c:v>
                </c:pt>
                <c:pt idx="5323">
                  <c:v>-1.7063284273414501E-2</c:v>
                </c:pt>
                <c:pt idx="5324">
                  <c:v>-1.6785163033529501E-2</c:v>
                </c:pt>
                <c:pt idx="5325">
                  <c:v>-1.6530563932627099E-2</c:v>
                </c:pt>
                <c:pt idx="5326">
                  <c:v>-1.6301961292305701E-2</c:v>
                </c:pt>
                <c:pt idx="5327">
                  <c:v>-1.6069039307896799E-2</c:v>
                </c:pt>
                <c:pt idx="5328">
                  <c:v>-1.5769330808392702E-2</c:v>
                </c:pt>
                <c:pt idx="5329">
                  <c:v>-1.55217788609055E-2</c:v>
                </c:pt>
                <c:pt idx="5330">
                  <c:v>-1.5322932813971899E-2</c:v>
                </c:pt>
                <c:pt idx="5331">
                  <c:v>-1.4989494736288999E-2</c:v>
                </c:pt>
                <c:pt idx="5332">
                  <c:v>-1.4793013886513899E-2</c:v>
                </c:pt>
                <c:pt idx="5333">
                  <c:v>-1.45662304561549E-2</c:v>
                </c:pt>
                <c:pt idx="5334">
                  <c:v>-1.42507253977884E-2</c:v>
                </c:pt>
                <c:pt idx="5335">
                  <c:v>-1.40783524204491E-2</c:v>
                </c:pt>
                <c:pt idx="5336">
                  <c:v>-1.3920097307871099E-2</c:v>
                </c:pt>
                <c:pt idx="5337">
                  <c:v>-1.3601896833817999E-2</c:v>
                </c:pt>
                <c:pt idx="5338">
                  <c:v>-1.3348177428943699E-2</c:v>
                </c:pt>
                <c:pt idx="5339">
                  <c:v>-1.30891836791609E-2</c:v>
                </c:pt>
                <c:pt idx="5340">
                  <c:v>-1.28172091273074E-2</c:v>
                </c:pt>
                <c:pt idx="5341">
                  <c:v>-1.2548322998487399E-2</c:v>
                </c:pt>
                <c:pt idx="5342">
                  <c:v>-1.2295896543138099E-2</c:v>
                </c:pt>
                <c:pt idx="5343">
                  <c:v>-1.20641510358028E-2</c:v>
                </c:pt>
                <c:pt idx="5344">
                  <c:v>-1.1780266014048401E-2</c:v>
                </c:pt>
                <c:pt idx="5345">
                  <c:v>-1.15591619200563E-2</c:v>
                </c:pt>
                <c:pt idx="5346">
                  <c:v>-1.13394941382231E-2</c:v>
                </c:pt>
                <c:pt idx="5347">
                  <c:v>-1.1021116186856E-2</c:v>
                </c:pt>
                <c:pt idx="5348">
                  <c:v>-1.08400908648036E-2</c:v>
                </c:pt>
                <c:pt idx="5349">
                  <c:v>-1.0634887293067399E-2</c:v>
                </c:pt>
                <c:pt idx="5350">
                  <c:v>-1.0294496966741401E-2</c:v>
                </c:pt>
                <c:pt idx="5351">
                  <c:v>-1.00642840283129E-2</c:v>
                </c:pt>
                <c:pt idx="5352">
                  <c:v>-9.8200923929214895E-3</c:v>
                </c:pt>
                <c:pt idx="5353">
                  <c:v>-9.5363956309113193E-3</c:v>
                </c:pt>
                <c:pt idx="5354">
                  <c:v>-9.2900476402586699E-3</c:v>
                </c:pt>
                <c:pt idx="5355">
                  <c:v>-8.9087699822439203E-3</c:v>
                </c:pt>
                <c:pt idx="5356">
                  <c:v>-8.6734899399474492E-3</c:v>
                </c:pt>
                <c:pt idx="5357">
                  <c:v>-8.4584656212461605E-3</c:v>
                </c:pt>
                <c:pt idx="5358">
                  <c:v>-8.2200925583795995E-3</c:v>
                </c:pt>
                <c:pt idx="5359">
                  <c:v>-7.9930051471348001E-3</c:v>
                </c:pt>
                <c:pt idx="5360">
                  <c:v>-7.6974977790895301E-3</c:v>
                </c:pt>
                <c:pt idx="5361">
                  <c:v>-7.5323521590756797E-3</c:v>
                </c:pt>
                <c:pt idx="5362">
                  <c:v>-7.3200403604897603E-3</c:v>
                </c:pt>
                <c:pt idx="5363">
                  <c:v>-6.9472873885253602E-3</c:v>
                </c:pt>
                <c:pt idx="5364">
                  <c:v>-6.7251040320714297E-3</c:v>
                </c:pt>
                <c:pt idx="5365">
                  <c:v>-6.4984798265396897E-3</c:v>
                </c:pt>
                <c:pt idx="5366">
                  <c:v>-6.1666213808132999E-3</c:v>
                </c:pt>
                <c:pt idx="5367">
                  <c:v>-5.9392315694519098E-3</c:v>
                </c:pt>
                <c:pt idx="5368">
                  <c:v>-5.6920206164552999E-3</c:v>
                </c:pt>
                <c:pt idx="5369">
                  <c:v>-5.4045612449516202E-3</c:v>
                </c:pt>
                <c:pt idx="5370">
                  <c:v>-5.03850560068176E-3</c:v>
                </c:pt>
                <c:pt idx="5371">
                  <c:v>-4.6220459033200403E-3</c:v>
                </c:pt>
                <c:pt idx="5372">
                  <c:v>-4.2845947227087202E-3</c:v>
                </c:pt>
                <c:pt idx="5373">
                  <c:v>-4.0791767244017299E-3</c:v>
                </c:pt>
                <c:pt idx="5374">
                  <c:v>-3.88648491046988E-3</c:v>
                </c:pt>
                <c:pt idx="5375">
                  <c:v>-3.5530170506616601E-3</c:v>
                </c:pt>
                <c:pt idx="5376">
                  <c:v>-3.3013480650778502E-3</c:v>
                </c:pt>
                <c:pt idx="5377">
                  <c:v>-3.0376773758217799E-3</c:v>
                </c:pt>
                <c:pt idx="5378">
                  <c:v>-2.7771963421535499E-3</c:v>
                </c:pt>
                <c:pt idx="5379">
                  <c:v>-2.4896170763423799E-3</c:v>
                </c:pt>
                <c:pt idx="5380">
                  <c:v>-2.1500240330135801E-3</c:v>
                </c:pt>
                <c:pt idx="5381">
                  <c:v>-1.9061120312673799E-3</c:v>
                </c:pt>
                <c:pt idx="5382">
                  <c:v>-1.6086642289236601E-3</c:v>
                </c:pt>
                <c:pt idx="5383">
                  <c:v>-1.3857867618443499E-3</c:v>
                </c:pt>
                <c:pt idx="5384">
                  <c:v>-1.1623326763399401E-3</c:v>
                </c:pt>
                <c:pt idx="5385">
                  <c:v>-7.8195434919810897E-4</c:v>
                </c:pt>
                <c:pt idx="5386">
                  <c:v>-5.8379653368050596E-4</c:v>
                </c:pt>
                <c:pt idx="5387">
                  <c:v>-3.7735244792134603E-4</c:v>
                </c:pt>
                <c:pt idx="5388" formatCode="0.00E+00">
                  <c:v>-5.9031093899066797E-5</c:v>
                </c:pt>
                <c:pt idx="5389">
                  <c:v>1.95453724376377E-4</c:v>
                </c:pt>
                <c:pt idx="5390">
                  <c:v>4.9154029801246296E-4</c:v>
                </c:pt>
                <c:pt idx="5391">
                  <c:v>7.9479728217982603E-4</c:v>
                </c:pt>
                <c:pt idx="5392">
                  <c:v>1.0680661305539399E-3</c:v>
                </c:pt>
                <c:pt idx="5393">
                  <c:v>1.3504497869079499E-3</c:v>
                </c:pt>
                <c:pt idx="5394">
                  <c:v>1.6244610818480199E-3</c:v>
                </c:pt>
                <c:pt idx="5395">
                  <c:v>1.9214459842057899E-3</c:v>
                </c:pt>
                <c:pt idx="5396">
                  <c:v>2.1997603657332001E-3</c:v>
                </c:pt>
                <c:pt idx="5397">
                  <c:v>2.46616178197587E-3</c:v>
                </c:pt>
                <c:pt idx="5398">
                  <c:v>2.8201627487928899E-3</c:v>
                </c:pt>
                <c:pt idx="5399">
                  <c:v>2.9971356421743599E-3</c:v>
                </c:pt>
                <c:pt idx="5400">
                  <c:v>3.2340041706683401E-3</c:v>
                </c:pt>
                <c:pt idx="5401">
                  <c:v>3.6463538126554201E-3</c:v>
                </c:pt>
                <c:pt idx="5402">
                  <c:v>3.8960179835730402E-3</c:v>
                </c:pt>
                <c:pt idx="5403">
                  <c:v>4.1399003372576499E-3</c:v>
                </c:pt>
                <c:pt idx="5404">
                  <c:v>4.5319107664033203E-3</c:v>
                </c:pt>
                <c:pt idx="5405">
                  <c:v>4.8044555760161098E-3</c:v>
                </c:pt>
                <c:pt idx="5406">
                  <c:v>5.16345082724001E-3</c:v>
                </c:pt>
                <c:pt idx="5407">
                  <c:v>5.4742226364194397E-3</c:v>
                </c:pt>
                <c:pt idx="5408">
                  <c:v>5.7035569668557797E-3</c:v>
                </c:pt>
                <c:pt idx="5409">
                  <c:v>5.9970683489356897E-3</c:v>
                </c:pt>
                <c:pt idx="5410">
                  <c:v>6.2551711507020597E-3</c:v>
                </c:pt>
                <c:pt idx="5411">
                  <c:v>6.5748640928952103E-3</c:v>
                </c:pt>
                <c:pt idx="5412">
                  <c:v>6.7918157773647599E-3</c:v>
                </c:pt>
                <c:pt idx="5413">
                  <c:v>7.0586052076827598E-3</c:v>
                </c:pt>
                <c:pt idx="5414">
                  <c:v>7.4323784544874502E-3</c:v>
                </c:pt>
                <c:pt idx="5415">
                  <c:v>7.71041982699428E-3</c:v>
                </c:pt>
                <c:pt idx="5416">
                  <c:v>7.9734323123745697E-3</c:v>
                </c:pt>
                <c:pt idx="5417">
                  <c:v>8.3824472342341992E-3</c:v>
                </c:pt>
                <c:pt idx="5418">
                  <c:v>8.6327942618582808E-3</c:v>
                </c:pt>
                <c:pt idx="5419">
                  <c:v>8.9383095899527708E-3</c:v>
                </c:pt>
                <c:pt idx="5420">
                  <c:v>9.2829492382912101E-3</c:v>
                </c:pt>
                <c:pt idx="5421">
                  <c:v>9.5593381157851997E-3</c:v>
                </c:pt>
                <c:pt idx="5422">
                  <c:v>9.7112571170748698E-3</c:v>
                </c:pt>
                <c:pt idx="5423">
                  <c:v>1.00645059320851E-2</c:v>
                </c:pt>
                <c:pt idx="5424">
                  <c:v>1.03338967806107E-2</c:v>
                </c:pt>
                <c:pt idx="5425">
                  <c:v>1.05941423896217E-2</c:v>
                </c:pt>
                <c:pt idx="5426">
                  <c:v>1.1013904896875201E-2</c:v>
                </c:pt>
                <c:pt idx="5427">
                  <c:v>1.1307117668265001E-2</c:v>
                </c:pt>
                <c:pt idx="5428">
                  <c:v>1.1618000882056801E-2</c:v>
                </c:pt>
                <c:pt idx="5429">
                  <c:v>1.19844166113546E-2</c:v>
                </c:pt>
                <c:pt idx="5430">
                  <c:v>1.2297302215032301E-2</c:v>
                </c:pt>
                <c:pt idx="5431">
                  <c:v>1.2448974432441201E-2</c:v>
                </c:pt>
                <c:pt idx="5432">
                  <c:v>1.28360975287952E-2</c:v>
                </c:pt>
                <c:pt idx="5433">
                  <c:v>1.32038644665886E-2</c:v>
                </c:pt>
                <c:pt idx="5434">
                  <c:v>1.3545327250742201E-2</c:v>
                </c:pt>
                <c:pt idx="5435">
                  <c:v>1.38663404720351E-2</c:v>
                </c:pt>
                <c:pt idx="5436">
                  <c:v>1.42491271792635E-2</c:v>
                </c:pt>
                <c:pt idx="5437">
                  <c:v>1.4513736715781701E-2</c:v>
                </c:pt>
                <c:pt idx="5438">
                  <c:v>1.48258140802176E-2</c:v>
                </c:pt>
                <c:pt idx="5439">
                  <c:v>1.52575649640143E-2</c:v>
                </c:pt>
                <c:pt idx="5440">
                  <c:v>1.55689854312826E-2</c:v>
                </c:pt>
                <c:pt idx="5441">
                  <c:v>1.5858087730882601E-2</c:v>
                </c:pt>
                <c:pt idx="5442">
                  <c:v>1.62769653521374E-2</c:v>
                </c:pt>
                <c:pt idx="5443">
                  <c:v>1.65851157572535E-2</c:v>
                </c:pt>
                <c:pt idx="5444">
                  <c:v>1.6918917969127902E-2</c:v>
                </c:pt>
                <c:pt idx="5445">
                  <c:v>1.7315801603857602E-2</c:v>
                </c:pt>
                <c:pt idx="5446">
                  <c:v>1.7655419502666098E-2</c:v>
                </c:pt>
                <c:pt idx="5447">
                  <c:v>1.7992013757099801E-2</c:v>
                </c:pt>
                <c:pt idx="5448">
                  <c:v>1.8370187153643101E-2</c:v>
                </c:pt>
                <c:pt idx="5449">
                  <c:v>1.87209562303635E-2</c:v>
                </c:pt>
                <c:pt idx="5450">
                  <c:v>1.8979378191202202E-2</c:v>
                </c:pt>
                <c:pt idx="5451">
                  <c:v>1.9320846924861499E-2</c:v>
                </c:pt>
                <c:pt idx="5452">
                  <c:v>1.97463775640008E-2</c:v>
                </c:pt>
                <c:pt idx="5453">
                  <c:v>2.0087579168223998E-2</c:v>
                </c:pt>
                <c:pt idx="5454">
                  <c:v>2.04403231662043E-2</c:v>
                </c:pt>
                <c:pt idx="5455">
                  <c:v>2.08979457254624E-2</c:v>
                </c:pt>
                <c:pt idx="5456">
                  <c:v>2.1273629877854298E-2</c:v>
                </c:pt>
                <c:pt idx="5457">
                  <c:v>2.16671998302141E-2</c:v>
                </c:pt>
                <c:pt idx="5458">
                  <c:v>2.2066284835562801E-2</c:v>
                </c:pt>
                <c:pt idx="5459">
                  <c:v>2.2399398498237001E-2</c:v>
                </c:pt>
                <c:pt idx="5460">
                  <c:v>2.2755012164144901E-2</c:v>
                </c:pt>
                <c:pt idx="5461">
                  <c:v>2.3158421452786401E-2</c:v>
                </c:pt>
                <c:pt idx="5462">
                  <c:v>2.3511816575019402E-2</c:v>
                </c:pt>
                <c:pt idx="5463">
                  <c:v>2.37943506217561E-2</c:v>
                </c:pt>
                <c:pt idx="5464">
                  <c:v>2.4212676656639301E-2</c:v>
                </c:pt>
                <c:pt idx="5465">
                  <c:v>2.4620330918373099E-2</c:v>
                </c:pt>
                <c:pt idx="5466">
                  <c:v>2.4992264906392801E-2</c:v>
                </c:pt>
                <c:pt idx="5467">
                  <c:v>2.5378289503148799E-2</c:v>
                </c:pt>
                <c:pt idx="5468">
                  <c:v>2.5837543062624299E-2</c:v>
                </c:pt>
                <c:pt idx="5469">
                  <c:v>2.62018800799356E-2</c:v>
                </c:pt>
                <c:pt idx="5470">
                  <c:v>2.6573591403690901E-2</c:v>
                </c:pt>
                <c:pt idx="5471">
                  <c:v>2.7046689397589301E-2</c:v>
                </c:pt>
                <c:pt idx="5472">
                  <c:v>2.7407125272373999E-2</c:v>
                </c:pt>
                <c:pt idx="5473">
                  <c:v>2.77902157502939E-2</c:v>
                </c:pt>
                <c:pt idx="5474">
                  <c:v>2.8272789553739099E-2</c:v>
                </c:pt>
                <c:pt idx="5475">
                  <c:v>2.8632307632101801E-2</c:v>
                </c:pt>
                <c:pt idx="5476">
                  <c:v>2.8995477719473899E-2</c:v>
                </c:pt>
                <c:pt idx="5477">
                  <c:v>2.9456826789235498E-2</c:v>
                </c:pt>
                <c:pt idx="5478">
                  <c:v>2.98663954966253E-2</c:v>
                </c:pt>
                <c:pt idx="5479">
                  <c:v>3.0297971248661099E-2</c:v>
                </c:pt>
                <c:pt idx="5480">
                  <c:v>3.0725478581746301E-2</c:v>
                </c:pt>
                <c:pt idx="5481">
                  <c:v>3.1182699125363599E-2</c:v>
                </c:pt>
                <c:pt idx="5482">
                  <c:v>3.1643916701863499E-2</c:v>
                </c:pt>
                <c:pt idx="5483">
                  <c:v>3.2071021057803302E-2</c:v>
                </c:pt>
                <c:pt idx="5484">
                  <c:v>3.25183727890598E-2</c:v>
                </c:pt>
                <c:pt idx="5485">
                  <c:v>3.2925751556090503E-2</c:v>
                </c:pt>
                <c:pt idx="5486">
                  <c:v>3.3342682523653001E-2</c:v>
                </c:pt>
                <c:pt idx="5487">
                  <c:v>3.3878491510188798E-2</c:v>
                </c:pt>
                <c:pt idx="5488">
                  <c:v>3.4230152972870402E-2</c:v>
                </c:pt>
                <c:pt idx="5489">
                  <c:v>3.46389461472561E-2</c:v>
                </c:pt>
                <c:pt idx="5490">
                  <c:v>3.5161369197608802E-2</c:v>
                </c:pt>
                <c:pt idx="5491">
                  <c:v>3.5607464232102398E-2</c:v>
                </c:pt>
                <c:pt idx="5492">
                  <c:v>3.6058485219082698E-2</c:v>
                </c:pt>
                <c:pt idx="5493">
                  <c:v>3.6571764162983099E-2</c:v>
                </c:pt>
                <c:pt idx="5494">
                  <c:v>3.7043224507080301E-2</c:v>
                </c:pt>
                <c:pt idx="5495">
                  <c:v>3.7514564602773803E-2</c:v>
                </c:pt>
                <c:pt idx="5496">
                  <c:v>3.8000262359640102E-2</c:v>
                </c:pt>
                <c:pt idx="5497">
                  <c:v>3.8493300430234897E-2</c:v>
                </c:pt>
                <c:pt idx="5498">
                  <c:v>3.8961674358385198E-2</c:v>
                </c:pt>
                <c:pt idx="5499">
                  <c:v>3.9416988552420498E-2</c:v>
                </c:pt>
                <c:pt idx="5500">
                  <c:v>3.9972090169204097E-2</c:v>
                </c:pt>
                <c:pt idx="5501">
                  <c:v>4.0399025987695597E-2</c:v>
                </c:pt>
                <c:pt idx="5502">
                  <c:v>4.0859461848244599E-2</c:v>
                </c:pt>
                <c:pt idx="5503">
                  <c:v>4.1457829022504201E-2</c:v>
                </c:pt>
                <c:pt idx="5504">
                  <c:v>4.1927303786872198E-2</c:v>
                </c:pt>
                <c:pt idx="5505">
                  <c:v>4.2412647404017997E-2</c:v>
                </c:pt>
                <c:pt idx="5506">
                  <c:v>4.3009585963941402E-2</c:v>
                </c:pt>
                <c:pt idx="5507">
                  <c:v>4.3519846612104597E-2</c:v>
                </c:pt>
                <c:pt idx="5508">
                  <c:v>4.4125919786488901E-2</c:v>
                </c:pt>
                <c:pt idx="5509">
                  <c:v>4.4652142246960902E-2</c:v>
                </c:pt>
                <c:pt idx="5510">
                  <c:v>4.51357812324353E-2</c:v>
                </c:pt>
                <c:pt idx="5511">
                  <c:v>4.5624697343791203E-2</c:v>
                </c:pt>
                <c:pt idx="5512">
                  <c:v>4.6183403176082903E-2</c:v>
                </c:pt>
                <c:pt idx="5513">
                  <c:v>4.6755982976820903E-2</c:v>
                </c:pt>
                <c:pt idx="5514">
                  <c:v>4.71996120134094E-2</c:v>
                </c:pt>
                <c:pt idx="5515">
                  <c:v>4.7779275358792297E-2</c:v>
                </c:pt>
                <c:pt idx="5516">
                  <c:v>4.84041719249E-2</c:v>
                </c:pt>
                <c:pt idx="5517">
                  <c:v>4.8955287128962903E-2</c:v>
                </c:pt>
                <c:pt idx="5518">
                  <c:v>4.9483424526880697E-2</c:v>
                </c:pt>
                <c:pt idx="5519">
                  <c:v>5.0165260912191798E-2</c:v>
                </c:pt>
                <c:pt idx="5520">
                  <c:v>5.0702812400543001E-2</c:v>
                </c:pt>
                <c:pt idx="5521">
                  <c:v>5.1273727711911098E-2</c:v>
                </c:pt>
                <c:pt idx="5522">
                  <c:v>5.1936185349606798E-2</c:v>
                </c:pt>
                <c:pt idx="5523">
                  <c:v>5.2499712393101902E-2</c:v>
                </c:pt>
                <c:pt idx="5524">
                  <c:v>5.3085899282315802E-2</c:v>
                </c:pt>
                <c:pt idx="5525">
                  <c:v>5.3758332341978403E-2</c:v>
                </c:pt>
                <c:pt idx="5526">
                  <c:v>5.4333890219115902E-2</c:v>
                </c:pt>
                <c:pt idx="5527">
                  <c:v>5.4864572283501598E-2</c:v>
                </c:pt>
                <c:pt idx="5528">
                  <c:v>5.5531401316532003E-2</c:v>
                </c:pt>
                <c:pt idx="5529">
                  <c:v>5.6174366066625799E-2</c:v>
                </c:pt>
                <c:pt idx="5530">
                  <c:v>5.6818654450277097E-2</c:v>
                </c:pt>
                <c:pt idx="5531">
                  <c:v>5.7433252498783498E-2</c:v>
                </c:pt>
                <c:pt idx="5532">
                  <c:v>5.8163271242476798E-2</c:v>
                </c:pt>
                <c:pt idx="5533">
                  <c:v>5.8807870157546002E-2</c:v>
                </c:pt>
                <c:pt idx="5534">
                  <c:v>5.9453033402355603E-2</c:v>
                </c:pt>
                <c:pt idx="5535">
                  <c:v>6.0245706760152E-2</c:v>
                </c:pt>
                <c:pt idx="5536">
                  <c:v>6.0964727627665201E-2</c:v>
                </c:pt>
                <c:pt idx="5537">
                  <c:v>6.1614782687414799E-2</c:v>
                </c:pt>
                <c:pt idx="5538">
                  <c:v>6.2359586211858699E-2</c:v>
                </c:pt>
                <c:pt idx="5539">
                  <c:v>6.2943449961296902E-2</c:v>
                </c:pt>
                <c:pt idx="5540">
                  <c:v>6.3411927609531904E-2</c:v>
                </c:pt>
                <c:pt idx="5541">
                  <c:v>6.4125006958083403E-2</c:v>
                </c:pt>
                <c:pt idx="5542">
                  <c:v>6.4865373954590799E-2</c:v>
                </c:pt>
                <c:pt idx="5543">
                  <c:v>6.5624178921873305E-2</c:v>
                </c:pt>
                <c:pt idx="5544">
                  <c:v>6.6379928780305894E-2</c:v>
                </c:pt>
                <c:pt idx="5545">
                  <c:v>6.7128033851514599E-2</c:v>
                </c:pt>
                <c:pt idx="5546">
                  <c:v>6.7880699626618302E-2</c:v>
                </c:pt>
                <c:pt idx="5547">
                  <c:v>6.8625283781094296E-2</c:v>
                </c:pt>
                <c:pt idx="5548">
                  <c:v>6.9425479167661105E-2</c:v>
                </c:pt>
                <c:pt idx="5549">
                  <c:v>7.0154579286636001E-2</c:v>
                </c:pt>
                <c:pt idx="5550">
                  <c:v>7.08853398639432E-2</c:v>
                </c:pt>
                <c:pt idx="5551">
                  <c:v>7.1758930830077797E-2</c:v>
                </c:pt>
                <c:pt idx="5552">
                  <c:v>7.2466192715283803E-2</c:v>
                </c:pt>
                <c:pt idx="5553">
                  <c:v>7.3204485139016104E-2</c:v>
                </c:pt>
                <c:pt idx="5554">
                  <c:v>7.4107567434785304E-2</c:v>
                </c:pt>
                <c:pt idx="5555">
                  <c:v>7.48853144253155E-2</c:v>
                </c:pt>
                <c:pt idx="5556">
                  <c:v>7.5682191247189196E-2</c:v>
                </c:pt>
                <c:pt idx="5557">
                  <c:v>7.6542684325465696E-2</c:v>
                </c:pt>
                <c:pt idx="5558">
                  <c:v>7.7355391993872993E-2</c:v>
                </c:pt>
                <c:pt idx="5559">
                  <c:v>7.8302765066770197E-2</c:v>
                </c:pt>
                <c:pt idx="5560">
                  <c:v>7.9115739342307895E-2</c:v>
                </c:pt>
                <c:pt idx="5561">
                  <c:v>7.9978903057054102E-2</c:v>
                </c:pt>
                <c:pt idx="5562">
                  <c:v>8.0811313025791101E-2</c:v>
                </c:pt>
                <c:pt idx="5563">
                  <c:v>8.1676238397550394E-2</c:v>
                </c:pt>
                <c:pt idx="5564">
                  <c:v>8.2575522751236793E-2</c:v>
                </c:pt>
                <c:pt idx="5565">
                  <c:v>8.3377911881716199E-2</c:v>
                </c:pt>
                <c:pt idx="5566">
                  <c:v>8.4244774732117694E-2</c:v>
                </c:pt>
                <c:pt idx="5567">
                  <c:v>8.52475415018423E-2</c:v>
                </c:pt>
                <c:pt idx="5568">
                  <c:v>8.6084092095802506E-2</c:v>
                </c:pt>
                <c:pt idx="5569">
                  <c:v>8.7001990078499902E-2</c:v>
                </c:pt>
                <c:pt idx="5570">
                  <c:v>8.7979670096602597E-2</c:v>
                </c:pt>
                <c:pt idx="5571">
                  <c:v>8.88789180597227E-2</c:v>
                </c:pt>
                <c:pt idx="5572">
                  <c:v>8.9819826021859298E-2</c:v>
                </c:pt>
                <c:pt idx="5573">
                  <c:v>9.0804403104508699E-2</c:v>
                </c:pt>
                <c:pt idx="5574">
                  <c:v>9.1709345329069894E-2</c:v>
                </c:pt>
                <c:pt idx="5575">
                  <c:v>9.2674464332284698E-2</c:v>
                </c:pt>
                <c:pt idx="5576">
                  <c:v>9.3641358893363696E-2</c:v>
                </c:pt>
                <c:pt idx="5577">
                  <c:v>9.4611722840589593E-2</c:v>
                </c:pt>
                <c:pt idx="5578">
                  <c:v>9.5525310448267495E-2</c:v>
                </c:pt>
                <c:pt idx="5579">
                  <c:v>9.6541988490908406E-2</c:v>
                </c:pt>
                <c:pt idx="5580">
                  <c:v>9.7599414427316594E-2</c:v>
                </c:pt>
                <c:pt idx="5581">
                  <c:v>9.8586234488283297E-2</c:v>
                </c:pt>
                <c:pt idx="5582">
                  <c:v>9.9751300441149299E-2</c:v>
                </c:pt>
                <c:pt idx="5583">
                  <c:v>0.101036783463011</c:v>
                </c:pt>
                <c:pt idx="5584">
                  <c:v>0.10215464591359</c:v>
                </c:pt>
                <c:pt idx="5585">
                  <c:v>0.103211085450041</c:v>
                </c:pt>
                <c:pt idx="5586">
                  <c:v>0.104267191274115</c:v>
                </c:pt>
                <c:pt idx="5587">
                  <c:v>0.105316018801471</c:v>
                </c:pt>
                <c:pt idx="5588">
                  <c:v>0.10635054961743701</c:v>
                </c:pt>
                <c:pt idx="5589">
                  <c:v>0.10754317065907799</c:v>
                </c:pt>
                <c:pt idx="5590">
                  <c:v>0.10855015860525399</c:v>
                </c:pt>
                <c:pt idx="5591">
                  <c:v>0.10960111811895</c:v>
                </c:pt>
                <c:pt idx="5592">
                  <c:v>0.11082213896292099</c:v>
                </c:pt>
                <c:pt idx="5593">
                  <c:v>0.111913785700582</c:v>
                </c:pt>
                <c:pt idx="5594">
                  <c:v>0.113024216559198</c:v>
                </c:pt>
                <c:pt idx="5595">
                  <c:v>0.114198989735019</c:v>
                </c:pt>
                <c:pt idx="5596">
                  <c:v>0.11535125999330501</c:v>
                </c:pt>
                <c:pt idx="5597">
                  <c:v>0.116521830664972</c:v>
                </c:pt>
                <c:pt idx="5598">
                  <c:v>0.117683213531832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0493512"/>
        <c:axId val="181870136"/>
      </c:scatterChart>
      <c:valAx>
        <c:axId val="18049351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1870136"/>
        <c:crosses val="autoZero"/>
        <c:crossBetween val="midCat"/>
      </c:valAx>
      <c:valAx>
        <c:axId val="1818701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Strom in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8049351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Zyklische Voltametrie LAGP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'Zyklische Voltametrie'!$I$28048:$I$33649</c:f>
              <c:numCache>
                <c:formatCode>General</c:formatCode>
                <c:ptCount val="5602"/>
                <c:pt idx="0">
                  <c:v>2.9971308699999999</c:v>
                </c:pt>
                <c:pt idx="1">
                  <c:v>2.99761152</c:v>
                </c:pt>
                <c:pt idx="2">
                  <c:v>2.9984295400000001</c:v>
                </c:pt>
                <c:pt idx="3">
                  <c:v>2.9995379400000002</c:v>
                </c:pt>
                <c:pt idx="4">
                  <c:v>3.0006146400000002</c:v>
                </c:pt>
                <c:pt idx="5">
                  <c:v>3.00155854</c:v>
                </c:pt>
                <c:pt idx="6">
                  <c:v>3.0024349699999999</c:v>
                </c:pt>
                <c:pt idx="7">
                  <c:v>3.00348544</c:v>
                </c:pt>
                <c:pt idx="8">
                  <c:v>3.0044248100000002</c:v>
                </c:pt>
                <c:pt idx="9">
                  <c:v>3.0053598899999998</c:v>
                </c:pt>
                <c:pt idx="10">
                  <c:v>3.0065209899999998</c:v>
                </c:pt>
                <c:pt idx="11">
                  <c:v>3.00742888</c:v>
                </c:pt>
                <c:pt idx="12">
                  <c:v>3.0085904600000002</c:v>
                </c:pt>
                <c:pt idx="13">
                  <c:v>3.0095293500000002</c:v>
                </c:pt>
                <c:pt idx="14">
                  <c:v>3.0103528499999999</c:v>
                </c:pt>
                <c:pt idx="15">
                  <c:v>3.0115008400000001</c:v>
                </c:pt>
                <c:pt idx="16">
                  <c:v>3.0124401999999999</c:v>
                </c:pt>
                <c:pt idx="17">
                  <c:v>3.0134012700000001</c:v>
                </c:pt>
                <c:pt idx="18">
                  <c:v>3.0143761599999999</c:v>
                </c:pt>
                <c:pt idx="19">
                  <c:v>3.01547527</c:v>
                </c:pt>
                <c:pt idx="20">
                  <c:v>3.0164721000000001</c:v>
                </c:pt>
                <c:pt idx="21">
                  <c:v>3.01742029</c:v>
                </c:pt>
                <c:pt idx="22">
                  <c:v>3.0185194000000002</c:v>
                </c:pt>
                <c:pt idx="23">
                  <c:v>3.01944971</c:v>
                </c:pt>
                <c:pt idx="24">
                  <c:v>3.02048206</c:v>
                </c:pt>
                <c:pt idx="25">
                  <c:v>3.0214967700000002</c:v>
                </c:pt>
                <c:pt idx="26">
                  <c:v>3.0225029000000001</c:v>
                </c:pt>
                <c:pt idx="27">
                  <c:v>3.02339292</c:v>
                </c:pt>
                <c:pt idx="28">
                  <c:v>3.0244343300000001</c:v>
                </c:pt>
                <c:pt idx="29">
                  <c:v>3.0255110300000001</c:v>
                </c:pt>
                <c:pt idx="30">
                  <c:v>3.02649927</c:v>
                </c:pt>
                <c:pt idx="31">
                  <c:v>3.0274961</c:v>
                </c:pt>
                <c:pt idx="32">
                  <c:v>3.0284175900000001</c:v>
                </c:pt>
                <c:pt idx="33">
                  <c:v>3.0294723499999998</c:v>
                </c:pt>
                <c:pt idx="34">
                  <c:v>3.0304467700000002</c:v>
                </c:pt>
                <c:pt idx="35">
                  <c:v>3.0315282300000002</c:v>
                </c:pt>
                <c:pt idx="36">
                  <c:v>3.0324006099999998</c:v>
                </c:pt>
                <c:pt idx="37">
                  <c:v>3.0335135499999999</c:v>
                </c:pt>
                <c:pt idx="38">
                  <c:v>3.0343635099999999</c:v>
                </c:pt>
                <c:pt idx="39">
                  <c:v>3.0353424499999999</c:v>
                </c:pt>
                <c:pt idx="40">
                  <c:v>3.03641987</c:v>
                </c:pt>
                <c:pt idx="41">
                  <c:v>3.03741241</c:v>
                </c:pt>
                <c:pt idx="42">
                  <c:v>3.03844476</c:v>
                </c:pt>
                <c:pt idx="43">
                  <c:v>3.03947258</c:v>
                </c:pt>
                <c:pt idx="44">
                  <c:v>3.0405318700000001</c:v>
                </c:pt>
                <c:pt idx="45">
                  <c:v>3.0414979500000001</c:v>
                </c:pt>
                <c:pt idx="46">
                  <c:v>3.0424857099999998</c:v>
                </c:pt>
                <c:pt idx="47">
                  <c:v>3.0434200800000002</c:v>
                </c:pt>
                <c:pt idx="48">
                  <c:v>3.0445687800000001</c:v>
                </c:pt>
                <c:pt idx="49">
                  <c:v>3.0455300799999998</c:v>
                </c:pt>
                <c:pt idx="50">
                  <c:v>3.04645133</c:v>
                </c:pt>
                <c:pt idx="51">
                  <c:v>3.0475685600000002</c:v>
                </c:pt>
                <c:pt idx="52">
                  <c:v>3.0484719299999998</c:v>
                </c:pt>
                <c:pt idx="53">
                  <c:v>3.0494465800000001</c:v>
                </c:pt>
                <c:pt idx="54">
                  <c:v>3.0504567599999999</c:v>
                </c:pt>
                <c:pt idx="55">
                  <c:v>3.05150247</c:v>
                </c:pt>
                <c:pt idx="56">
                  <c:v>3.0525486499999999</c:v>
                </c:pt>
                <c:pt idx="57">
                  <c:v>3.05365229</c:v>
                </c:pt>
                <c:pt idx="58">
                  <c:v>3.05451059</c:v>
                </c:pt>
                <c:pt idx="59">
                  <c:v>3.05553937</c:v>
                </c:pt>
                <c:pt idx="60">
                  <c:v>3.0565233200000002</c:v>
                </c:pt>
                <c:pt idx="61">
                  <c:v>3.0575957300000001</c:v>
                </c:pt>
                <c:pt idx="62">
                  <c:v>3.05852127</c:v>
                </c:pt>
                <c:pt idx="63">
                  <c:v>3.0594070000000002</c:v>
                </c:pt>
                <c:pt idx="64">
                  <c:v>3.0604665299999998</c:v>
                </c:pt>
                <c:pt idx="65">
                  <c:v>3.06144953</c:v>
                </c:pt>
                <c:pt idx="66">
                  <c:v>3.0623707800000002</c:v>
                </c:pt>
                <c:pt idx="67">
                  <c:v>3.0633587800000002</c:v>
                </c:pt>
                <c:pt idx="68">
                  <c:v>3.0644407299999998</c:v>
                </c:pt>
                <c:pt idx="69">
                  <c:v>3.0653927300000001</c:v>
                </c:pt>
                <c:pt idx="70">
                  <c:v>3.0664656199999998</c:v>
                </c:pt>
                <c:pt idx="71">
                  <c:v>3.0674891500000001</c:v>
                </c:pt>
                <c:pt idx="72">
                  <c:v>3.0682683000000002</c:v>
                </c:pt>
                <c:pt idx="73">
                  <c:v>3.0693805200000002</c:v>
                </c:pt>
                <c:pt idx="74">
                  <c:v>3.0704843999999998</c:v>
                </c:pt>
                <c:pt idx="75">
                  <c:v>3.0716326199999999</c:v>
                </c:pt>
                <c:pt idx="76">
                  <c:v>3.0723936599999999</c:v>
                </c:pt>
                <c:pt idx="77">
                  <c:v>3.0734627200000002</c:v>
                </c:pt>
                <c:pt idx="78">
                  <c:v>3.0744080500000002</c:v>
                </c:pt>
                <c:pt idx="79">
                  <c:v>3.0753977300000002</c:v>
                </c:pt>
                <c:pt idx="80">
                  <c:v>3.0764703799999999</c:v>
                </c:pt>
                <c:pt idx="81">
                  <c:v>3.0774581400000001</c:v>
                </c:pt>
                <c:pt idx="82">
                  <c:v>3.07840633</c:v>
                </c:pt>
                <c:pt idx="83">
                  <c:v>3.0795190300000002</c:v>
                </c:pt>
                <c:pt idx="84">
                  <c:v>3.0803289399999998</c:v>
                </c:pt>
                <c:pt idx="85">
                  <c:v>3.0814683399999998</c:v>
                </c:pt>
                <c:pt idx="86">
                  <c:v>3.0824387099999999</c:v>
                </c:pt>
                <c:pt idx="87">
                  <c:v>3.0835192199999999</c:v>
                </c:pt>
                <c:pt idx="88">
                  <c:v>3.0845928200000001</c:v>
                </c:pt>
                <c:pt idx="89">
                  <c:v>3.08542943</c:v>
                </c:pt>
                <c:pt idx="90">
                  <c:v>3.08645725</c:v>
                </c:pt>
                <c:pt idx="91">
                  <c:v>3.0874142600000001</c:v>
                </c:pt>
                <c:pt idx="92">
                  <c:v>3.08846474</c:v>
                </c:pt>
                <c:pt idx="93">
                  <c:v>3.0893681000000002</c:v>
                </c:pt>
                <c:pt idx="94">
                  <c:v>3.09044528</c:v>
                </c:pt>
                <c:pt idx="95">
                  <c:v>3.09143758</c:v>
                </c:pt>
                <c:pt idx="96">
                  <c:v>3.0925369300000001</c:v>
                </c:pt>
                <c:pt idx="97">
                  <c:v>3.0934281299999999</c:v>
                </c:pt>
                <c:pt idx="98">
                  <c:v>3.09451294</c:v>
                </c:pt>
                <c:pt idx="99">
                  <c:v>3.0954923600000002</c:v>
                </c:pt>
                <c:pt idx="100">
                  <c:v>3.0964713100000001</c:v>
                </c:pt>
                <c:pt idx="101">
                  <c:v>3.09752202</c:v>
                </c:pt>
                <c:pt idx="102">
                  <c:v>3.0985450700000001</c:v>
                </c:pt>
                <c:pt idx="103">
                  <c:v>3.0993773899999999</c:v>
                </c:pt>
                <c:pt idx="104">
                  <c:v>3.10058832</c:v>
                </c:pt>
                <c:pt idx="105">
                  <c:v>3.1014738099999999</c:v>
                </c:pt>
                <c:pt idx="106">
                  <c:v>3.1025426399999998</c:v>
                </c:pt>
                <c:pt idx="107">
                  <c:v>3.10352921</c:v>
                </c:pt>
                <c:pt idx="108">
                  <c:v>3.1043887099999998</c:v>
                </c:pt>
                <c:pt idx="109">
                  <c:v>3.10542154</c:v>
                </c:pt>
                <c:pt idx="110">
                  <c:v>3.10640502</c:v>
                </c:pt>
                <c:pt idx="111">
                  <c:v>3.1074819599999999</c:v>
                </c:pt>
                <c:pt idx="112">
                  <c:v>3.1085054900000002</c:v>
                </c:pt>
                <c:pt idx="113">
                  <c:v>3.1093955000000002</c:v>
                </c:pt>
                <c:pt idx="114">
                  <c:v>3.1105391999999998</c:v>
                </c:pt>
                <c:pt idx="115">
                  <c:v>3.11161208</c:v>
                </c:pt>
                <c:pt idx="116">
                  <c:v>3.1124932799999998</c:v>
                </c:pt>
                <c:pt idx="117">
                  <c:v>3.11333036</c:v>
                </c:pt>
                <c:pt idx="118">
                  <c:v>3.11447859</c:v>
                </c:pt>
                <c:pt idx="119">
                  <c:v>3.1155910499999999</c:v>
                </c:pt>
                <c:pt idx="120">
                  <c:v>3.1165614100000001</c:v>
                </c:pt>
                <c:pt idx="121">
                  <c:v>3.1175405999999999</c:v>
                </c:pt>
                <c:pt idx="122">
                  <c:v>3.1185598400000001</c:v>
                </c:pt>
                <c:pt idx="123">
                  <c:v>3.11956978</c:v>
                </c:pt>
                <c:pt idx="124">
                  <c:v>3.1205663700000001</c:v>
                </c:pt>
                <c:pt idx="125">
                  <c:v>3.1216082599999999</c:v>
                </c:pt>
                <c:pt idx="126">
                  <c:v>3.12253428</c:v>
                </c:pt>
                <c:pt idx="127">
                  <c:v>3.1235532799999999</c:v>
                </c:pt>
                <c:pt idx="128">
                  <c:v>3.1242785500000001</c:v>
                </c:pt>
                <c:pt idx="129">
                  <c:v>3.1255602800000002</c:v>
                </c:pt>
                <c:pt idx="130">
                  <c:v>3.1264321800000001</c:v>
                </c:pt>
                <c:pt idx="131">
                  <c:v>3.1275537</c:v>
                </c:pt>
                <c:pt idx="132">
                  <c:v>3.1284487200000002</c:v>
                </c:pt>
                <c:pt idx="133">
                  <c:v>3.1294054999999998</c:v>
                </c:pt>
                <c:pt idx="134">
                  <c:v>3.1305403699999999</c:v>
                </c:pt>
                <c:pt idx="135">
                  <c:v>3.1313867599999998</c:v>
                </c:pt>
                <c:pt idx="136">
                  <c:v>3.1323509199999999</c:v>
                </c:pt>
                <c:pt idx="137">
                  <c:v>3.1335179800000001</c:v>
                </c:pt>
                <c:pt idx="138">
                  <c:v>3.13444805</c:v>
                </c:pt>
                <c:pt idx="139">
                  <c:v>3.1354713400000001</c:v>
                </c:pt>
                <c:pt idx="140">
                  <c:v>3.1364107099999998</c:v>
                </c:pt>
                <c:pt idx="141">
                  <c:v>3.1375186400000001</c:v>
                </c:pt>
                <c:pt idx="142">
                  <c:v>3.1385114199999999</c:v>
                </c:pt>
                <c:pt idx="143">
                  <c:v>3.1395349499999998</c:v>
                </c:pt>
                <c:pt idx="144">
                  <c:v>3.14044261</c:v>
                </c:pt>
                <c:pt idx="145">
                  <c:v>3.1415293200000001</c:v>
                </c:pt>
                <c:pt idx="146">
                  <c:v>3.14244127</c:v>
                </c:pt>
                <c:pt idx="147">
                  <c:v>3.1435446699999998</c:v>
                </c:pt>
                <c:pt idx="148">
                  <c:v>3.14439511</c:v>
                </c:pt>
                <c:pt idx="149">
                  <c:v>3.1455168699999998</c:v>
                </c:pt>
                <c:pt idx="150">
                  <c:v>3.14646435</c:v>
                </c:pt>
                <c:pt idx="151">
                  <c:v>3.1475372300000002</c:v>
                </c:pt>
                <c:pt idx="152">
                  <c:v>3.14850283</c:v>
                </c:pt>
                <c:pt idx="153">
                  <c:v>3.1495130100000002</c:v>
                </c:pt>
                <c:pt idx="154">
                  <c:v>3.1505634800000002</c:v>
                </c:pt>
                <c:pt idx="155">
                  <c:v>3.15140486</c:v>
                </c:pt>
                <c:pt idx="156">
                  <c:v>3.1525740600000001</c:v>
                </c:pt>
                <c:pt idx="157">
                  <c:v>3.15347409</c:v>
                </c:pt>
                <c:pt idx="158">
                  <c:v>3.1544661500000002</c:v>
                </c:pt>
                <c:pt idx="159">
                  <c:v>3.1554546399999999</c:v>
                </c:pt>
                <c:pt idx="160">
                  <c:v>3.1565945100000001</c:v>
                </c:pt>
                <c:pt idx="161">
                  <c:v>3.1575152900000001</c:v>
                </c:pt>
                <c:pt idx="162">
                  <c:v>3.1584229499999998</c:v>
                </c:pt>
                <c:pt idx="163">
                  <c:v>3.1595714099999999</c:v>
                </c:pt>
                <c:pt idx="164">
                  <c:v>3.1605815900000001</c:v>
                </c:pt>
                <c:pt idx="165">
                  <c:v>3.16158319</c:v>
                </c:pt>
                <c:pt idx="166">
                  <c:v>3.16251755</c:v>
                </c:pt>
                <c:pt idx="167">
                  <c:v>3.1634924400000002</c:v>
                </c:pt>
                <c:pt idx="168">
                  <c:v>3.1645691399999998</c:v>
                </c:pt>
                <c:pt idx="169">
                  <c:v>3.16549039</c:v>
                </c:pt>
                <c:pt idx="170">
                  <c:v>3.1666076200000002</c:v>
                </c:pt>
                <c:pt idx="171">
                  <c:v>3.1675024000000001</c:v>
                </c:pt>
                <c:pt idx="172">
                  <c:v>3.16843224</c:v>
                </c:pt>
                <c:pt idx="173">
                  <c:v>3.1693894899999999</c:v>
                </c:pt>
                <c:pt idx="174">
                  <c:v>3.1705198299999999</c:v>
                </c:pt>
                <c:pt idx="175">
                  <c:v>3.1713700299999998</c:v>
                </c:pt>
                <c:pt idx="176">
                  <c:v>3.1724605600000002</c:v>
                </c:pt>
                <c:pt idx="177">
                  <c:v>3.1735727800000002</c:v>
                </c:pt>
                <c:pt idx="178">
                  <c:v>3.1745567299999999</c:v>
                </c:pt>
                <c:pt idx="179">
                  <c:v>3.1755397300000001</c:v>
                </c:pt>
                <c:pt idx="180">
                  <c:v>3.1765058000000002</c:v>
                </c:pt>
                <c:pt idx="181">
                  <c:v>3.1776897900000001</c:v>
                </c:pt>
                <c:pt idx="182">
                  <c:v>3.1785314100000002</c:v>
                </c:pt>
                <c:pt idx="183">
                  <c:v>3.17957234</c:v>
                </c:pt>
                <c:pt idx="184">
                  <c:v>3.1805381800000001</c:v>
                </c:pt>
                <c:pt idx="185">
                  <c:v>3.1814580000000001</c:v>
                </c:pt>
                <c:pt idx="186">
                  <c:v>3.1825633</c:v>
                </c:pt>
                <c:pt idx="187">
                  <c:v>3.1835198400000002</c:v>
                </c:pt>
                <c:pt idx="188">
                  <c:v>3.1844768499999998</c:v>
                </c:pt>
                <c:pt idx="189">
                  <c:v>3.18554044</c:v>
                </c:pt>
                <c:pt idx="190">
                  <c:v>3.1864662199999998</c:v>
                </c:pt>
                <c:pt idx="191">
                  <c:v>3.1875696200000001</c:v>
                </c:pt>
                <c:pt idx="192">
                  <c:v>3.1885981600000002</c:v>
                </c:pt>
                <c:pt idx="193">
                  <c:v>3.18946576</c:v>
                </c:pt>
                <c:pt idx="194">
                  <c:v>3.19045377</c:v>
                </c:pt>
                <c:pt idx="195">
                  <c:v>3.1915230800000001</c:v>
                </c:pt>
                <c:pt idx="196">
                  <c:v>3.19256377</c:v>
                </c:pt>
                <c:pt idx="197">
                  <c:v>3.1935384299999998</c:v>
                </c:pt>
                <c:pt idx="198">
                  <c:v>3.1944374999999998</c:v>
                </c:pt>
                <c:pt idx="199">
                  <c:v>3.19547391</c:v>
                </c:pt>
                <c:pt idx="200">
                  <c:v>3.1964445100000001</c:v>
                </c:pt>
                <c:pt idx="201">
                  <c:v>3.1974678000000001</c:v>
                </c:pt>
                <c:pt idx="202">
                  <c:v>3.19852281</c:v>
                </c:pt>
                <c:pt idx="203">
                  <c:v>3.1995599299999999</c:v>
                </c:pt>
                <c:pt idx="204">
                  <c:v>3.20050788</c:v>
                </c:pt>
                <c:pt idx="205">
                  <c:v>3.2015984099999999</c:v>
                </c:pt>
                <c:pt idx="206">
                  <c:v>3.2026131200000001</c:v>
                </c:pt>
                <c:pt idx="207">
                  <c:v>3.2035741799999999</c:v>
                </c:pt>
                <c:pt idx="208">
                  <c:v>3.20472717</c:v>
                </c:pt>
                <c:pt idx="209">
                  <c:v>3.2056391199999998</c:v>
                </c:pt>
                <c:pt idx="210">
                  <c:v>3.2064580899999999</c:v>
                </c:pt>
                <c:pt idx="211">
                  <c:v>3.2074596899999999</c:v>
                </c:pt>
                <c:pt idx="212">
                  <c:v>3.2085187400000001</c:v>
                </c:pt>
                <c:pt idx="213">
                  <c:v>3.2095017399999999</c:v>
                </c:pt>
                <c:pt idx="214">
                  <c:v>3.2103781699999998</c:v>
                </c:pt>
                <c:pt idx="215">
                  <c:v>3.2115986300000001</c:v>
                </c:pt>
                <c:pt idx="216">
                  <c:v>3.21263576</c:v>
                </c:pt>
                <c:pt idx="217">
                  <c:v>3.2135748899999999</c:v>
                </c:pt>
                <c:pt idx="218">
                  <c:v>3.21455359</c:v>
                </c:pt>
                <c:pt idx="219">
                  <c:v>3.2155776</c:v>
                </c:pt>
                <c:pt idx="220">
                  <c:v>3.2164940799999999</c:v>
                </c:pt>
                <c:pt idx="221">
                  <c:v>3.21746445</c:v>
                </c:pt>
                <c:pt idx="222">
                  <c:v>3.21849227</c:v>
                </c:pt>
                <c:pt idx="223">
                  <c:v>3.2195513199999999</c:v>
                </c:pt>
                <c:pt idx="224">
                  <c:v>3.2205314600000001</c:v>
                </c:pt>
                <c:pt idx="225">
                  <c:v>3.2216122199999999</c:v>
                </c:pt>
                <c:pt idx="226">
                  <c:v>3.2224626500000002</c:v>
                </c:pt>
                <c:pt idx="227">
                  <c:v>3.2236728700000001</c:v>
                </c:pt>
                <c:pt idx="228">
                  <c:v>3.22451854</c:v>
                </c:pt>
                <c:pt idx="229">
                  <c:v>3.2256178900000001</c:v>
                </c:pt>
                <c:pt idx="230">
                  <c:v>3.2264811999999998</c:v>
                </c:pt>
                <c:pt idx="231">
                  <c:v>3.2275361999999999</c:v>
                </c:pt>
                <c:pt idx="232">
                  <c:v>3.2285683199999999</c:v>
                </c:pt>
                <c:pt idx="233">
                  <c:v>3.2294459299999998</c:v>
                </c:pt>
                <c:pt idx="234">
                  <c:v>3.2304902100000001</c:v>
                </c:pt>
                <c:pt idx="235">
                  <c:v>3.2313365900000002</c:v>
                </c:pt>
                <c:pt idx="236">
                  <c:v>3.23256516</c:v>
                </c:pt>
                <c:pt idx="237">
                  <c:v>3.23367381</c:v>
                </c:pt>
                <c:pt idx="238">
                  <c:v>3.2345993499999999</c:v>
                </c:pt>
                <c:pt idx="239">
                  <c:v>3.2354359600000002</c:v>
                </c:pt>
                <c:pt idx="240">
                  <c:v>3.2365398399999998</c:v>
                </c:pt>
                <c:pt idx="241">
                  <c:v>3.23766994</c:v>
                </c:pt>
                <c:pt idx="242">
                  <c:v>3.2385959600000001</c:v>
                </c:pt>
                <c:pt idx="243">
                  <c:v>3.2396094799999999</c:v>
                </c:pt>
                <c:pt idx="244">
                  <c:v>3.2404787499999999</c:v>
                </c:pt>
                <c:pt idx="245">
                  <c:v>3.24157786</c:v>
                </c:pt>
                <c:pt idx="246">
                  <c:v>3.2426414499999998</c:v>
                </c:pt>
                <c:pt idx="247">
                  <c:v>3.24345565</c:v>
                </c:pt>
                <c:pt idx="248">
                  <c:v>3.2444972999999999</c:v>
                </c:pt>
                <c:pt idx="249">
                  <c:v>3.2455165400000001</c:v>
                </c:pt>
                <c:pt idx="250">
                  <c:v>3.2465712999999998</c:v>
                </c:pt>
                <c:pt idx="251">
                  <c:v>3.2475504900000001</c:v>
                </c:pt>
                <c:pt idx="252">
                  <c:v>3.2485604299999999</c:v>
                </c:pt>
                <c:pt idx="253">
                  <c:v>3.2495486699999998</c:v>
                </c:pt>
                <c:pt idx="254">
                  <c:v>3.25037646</c:v>
                </c:pt>
                <c:pt idx="255">
                  <c:v>3.2516357899999999</c:v>
                </c:pt>
                <c:pt idx="256">
                  <c:v>3.25259733</c:v>
                </c:pt>
                <c:pt idx="257">
                  <c:v>3.2534737599999999</c:v>
                </c:pt>
                <c:pt idx="258">
                  <c:v>3.2544620000000002</c:v>
                </c:pt>
                <c:pt idx="259">
                  <c:v>3.2555570600000001</c:v>
                </c:pt>
                <c:pt idx="260">
                  <c:v>3.2565181299999999</c:v>
                </c:pt>
                <c:pt idx="261">
                  <c:v>3.2576797000000002</c:v>
                </c:pt>
                <c:pt idx="262">
                  <c:v>3.2585658999999998</c:v>
                </c:pt>
                <c:pt idx="263">
                  <c:v>3.2595892000000002</c:v>
                </c:pt>
                <c:pt idx="264">
                  <c:v>3.2606575499999999</c:v>
                </c:pt>
                <c:pt idx="265">
                  <c:v>3.2615652100000001</c:v>
                </c:pt>
                <c:pt idx="266">
                  <c:v>3.2625708599999999</c:v>
                </c:pt>
                <c:pt idx="267">
                  <c:v>3.2634878199999999</c:v>
                </c:pt>
                <c:pt idx="268">
                  <c:v>3.2645914600000001</c:v>
                </c:pt>
                <c:pt idx="269">
                  <c:v>3.2654640700000002</c:v>
                </c:pt>
                <c:pt idx="270">
                  <c:v>3.2666742800000002</c:v>
                </c:pt>
                <c:pt idx="271">
                  <c:v>3.2675511799999999</c:v>
                </c:pt>
                <c:pt idx="272">
                  <c:v>3.2684452500000001</c:v>
                </c:pt>
                <c:pt idx="273">
                  <c:v>3.26942515</c:v>
                </c:pt>
                <c:pt idx="274">
                  <c:v>3.2705061400000002</c:v>
                </c:pt>
                <c:pt idx="275">
                  <c:v>3.27152157</c:v>
                </c:pt>
                <c:pt idx="276">
                  <c:v>3.2724471099999999</c:v>
                </c:pt>
                <c:pt idx="277">
                  <c:v>3.2735860300000001</c:v>
                </c:pt>
                <c:pt idx="278">
                  <c:v>3.2745430500000001</c:v>
                </c:pt>
                <c:pt idx="279">
                  <c:v>3.27550411</c:v>
                </c:pt>
                <c:pt idx="280">
                  <c:v>3.2764477699999999</c:v>
                </c:pt>
                <c:pt idx="281">
                  <c:v>3.27751613</c:v>
                </c:pt>
                <c:pt idx="282">
                  <c:v>3.2785923499999998</c:v>
                </c:pt>
                <c:pt idx="283">
                  <c:v>3.2795589000000001</c:v>
                </c:pt>
                <c:pt idx="284">
                  <c:v>3.2805469</c:v>
                </c:pt>
                <c:pt idx="285">
                  <c:v>3.28153944</c:v>
                </c:pt>
                <c:pt idx="286">
                  <c:v>3.2825939700000002</c:v>
                </c:pt>
                <c:pt idx="287">
                  <c:v>3.2835373899999998</c:v>
                </c:pt>
                <c:pt idx="288">
                  <c:v>3.2845480399999998</c:v>
                </c:pt>
                <c:pt idx="289">
                  <c:v>3.28562069</c:v>
                </c:pt>
                <c:pt idx="290">
                  <c:v>3.2865593400000002</c:v>
                </c:pt>
                <c:pt idx="291">
                  <c:v>3.2875435400000002</c:v>
                </c:pt>
                <c:pt idx="292">
                  <c:v>3.2885577700000002</c:v>
                </c:pt>
                <c:pt idx="293">
                  <c:v>3.2895412400000001</c:v>
                </c:pt>
                <c:pt idx="294">
                  <c:v>3.2905032599999999</c:v>
                </c:pt>
                <c:pt idx="295">
                  <c:v>3.29150009</c:v>
                </c:pt>
                <c:pt idx="296">
                  <c:v>3.2925231500000001</c:v>
                </c:pt>
                <c:pt idx="297">
                  <c:v>3.2934360499999999</c:v>
                </c:pt>
                <c:pt idx="298">
                  <c:v>3.2944417000000001</c:v>
                </c:pt>
                <c:pt idx="299">
                  <c:v>3.2954340000000002</c:v>
                </c:pt>
                <c:pt idx="300">
                  <c:v>3.29648852</c:v>
                </c:pt>
                <c:pt idx="301">
                  <c:v>3.29749918</c:v>
                </c:pt>
                <c:pt idx="302">
                  <c:v>3.2987008100000001</c:v>
                </c:pt>
                <c:pt idx="303">
                  <c:v>3.2995104799999999</c:v>
                </c:pt>
                <c:pt idx="304">
                  <c:v>3.3005123099999998</c:v>
                </c:pt>
                <c:pt idx="305">
                  <c:v>3.30147338</c:v>
                </c:pt>
                <c:pt idx="306">
                  <c:v>3.3025908500000001</c:v>
                </c:pt>
                <c:pt idx="307">
                  <c:v>3.3035879100000001</c:v>
                </c:pt>
                <c:pt idx="308">
                  <c:v>3.3045311000000002</c:v>
                </c:pt>
                <c:pt idx="309">
                  <c:v>3.3055858599999999</c:v>
                </c:pt>
                <c:pt idx="310">
                  <c:v>3.3066005700000001</c:v>
                </c:pt>
                <c:pt idx="311">
                  <c:v>3.3075709299999998</c:v>
                </c:pt>
                <c:pt idx="312">
                  <c:v>3.3085541699999998</c:v>
                </c:pt>
                <c:pt idx="313">
                  <c:v>3.3095555299999999</c:v>
                </c:pt>
                <c:pt idx="314">
                  <c:v>3.3104147899999998</c:v>
                </c:pt>
                <c:pt idx="315">
                  <c:v>3.3114561999999998</c:v>
                </c:pt>
                <c:pt idx="316">
                  <c:v>3.3125419599999999</c:v>
                </c:pt>
                <c:pt idx="317">
                  <c:v>3.3135080299999999</c:v>
                </c:pt>
                <c:pt idx="318">
                  <c:v>3.3145849699999999</c:v>
                </c:pt>
                <c:pt idx="319">
                  <c:v>3.3154616400000001</c:v>
                </c:pt>
                <c:pt idx="320">
                  <c:v>3.3166451499999998</c:v>
                </c:pt>
                <c:pt idx="321">
                  <c:v>3.3174471900000002</c:v>
                </c:pt>
                <c:pt idx="322">
                  <c:v>3.3185062400000001</c:v>
                </c:pt>
                <c:pt idx="323">
                  <c:v>3.31946254</c:v>
                </c:pt>
                <c:pt idx="324">
                  <c:v>3.3206152900000001</c:v>
                </c:pt>
                <c:pt idx="325">
                  <c:v>3.321666</c:v>
                </c:pt>
                <c:pt idx="326">
                  <c:v>3.3225517299999998</c:v>
                </c:pt>
                <c:pt idx="327">
                  <c:v>3.3236062500000001</c:v>
                </c:pt>
                <c:pt idx="328">
                  <c:v>3.3246474300000002</c:v>
                </c:pt>
                <c:pt idx="329">
                  <c:v>3.3255424499999999</c:v>
                </c:pt>
                <c:pt idx="330">
                  <c:v>3.3266060400000002</c:v>
                </c:pt>
                <c:pt idx="331">
                  <c:v>3.32760715</c:v>
                </c:pt>
                <c:pt idx="332">
                  <c:v>3.3285107599999999</c:v>
                </c:pt>
                <c:pt idx="333">
                  <c:v>3.3293340200000001</c:v>
                </c:pt>
                <c:pt idx="334">
                  <c:v>3.3304646</c:v>
                </c:pt>
                <c:pt idx="335">
                  <c:v>3.3314745399999999</c:v>
                </c:pt>
                <c:pt idx="336">
                  <c:v>3.3323917399999998</c:v>
                </c:pt>
                <c:pt idx="337">
                  <c:v>3.3334868000000002</c:v>
                </c:pt>
                <c:pt idx="338">
                  <c:v>3.3343994600000002</c:v>
                </c:pt>
                <c:pt idx="339">
                  <c:v>3.3354048700000001</c:v>
                </c:pt>
                <c:pt idx="340">
                  <c:v>3.3365619199999998</c:v>
                </c:pt>
                <c:pt idx="341">
                  <c:v>3.3375587499999999</c:v>
                </c:pt>
                <c:pt idx="342">
                  <c:v>3.3384797599999998</c:v>
                </c:pt>
                <c:pt idx="343">
                  <c:v>3.3395614600000001</c:v>
                </c:pt>
                <c:pt idx="344">
                  <c:v>3.3405139400000001</c:v>
                </c:pt>
                <c:pt idx="345">
                  <c:v>3.3416307000000001</c:v>
                </c:pt>
                <c:pt idx="346">
                  <c:v>3.3426277600000001</c:v>
                </c:pt>
                <c:pt idx="347">
                  <c:v>3.34362483</c:v>
                </c:pt>
                <c:pt idx="348">
                  <c:v>3.3445780300000001</c:v>
                </c:pt>
                <c:pt idx="349">
                  <c:v>3.3456368400000001</c:v>
                </c:pt>
                <c:pt idx="350">
                  <c:v>3.3464872799999998</c:v>
                </c:pt>
                <c:pt idx="351">
                  <c:v>3.3474879299999998</c:v>
                </c:pt>
                <c:pt idx="352">
                  <c:v>3.3483421799999999</c:v>
                </c:pt>
                <c:pt idx="353">
                  <c:v>3.3494954099999998</c:v>
                </c:pt>
                <c:pt idx="354">
                  <c:v>3.3504700700000001</c:v>
                </c:pt>
                <c:pt idx="355">
                  <c:v>3.3515691799999998</c:v>
                </c:pt>
                <c:pt idx="356">
                  <c:v>3.3523523800000001</c:v>
                </c:pt>
                <c:pt idx="357">
                  <c:v>3.3536384099999998</c:v>
                </c:pt>
                <c:pt idx="358">
                  <c:v>3.3545954199999999</c:v>
                </c:pt>
                <c:pt idx="359">
                  <c:v>3.35556221</c:v>
                </c:pt>
                <c:pt idx="360">
                  <c:v>3.3563628200000002</c:v>
                </c:pt>
                <c:pt idx="361">
                  <c:v>3.3574795700000002</c:v>
                </c:pt>
                <c:pt idx="362">
                  <c:v>3.3586008500000002</c:v>
                </c:pt>
                <c:pt idx="363">
                  <c:v>3.35973144</c:v>
                </c:pt>
                <c:pt idx="364">
                  <c:v>3.3604967600000002</c:v>
                </c:pt>
                <c:pt idx="365">
                  <c:v>3.36169004</c:v>
                </c:pt>
                <c:pt idx="366">
                  <c:v>3.3626511099999998</c:v>
                </c:pt>
                <c:pt idx="367">
                  <c:v>3.3634789</c:v>
                </c:pt>
                <c:pt idx="368">
                  <c:v>3.3645873100000001</c:v>
                </c:pt>
                <c:pt idx="369">
                  <c:v>3.36559725</c:v>
                </c:pt>
                <c:pt idx="370">
                  <c:v>3.36655879</c:v>
                </c:pt>
                <c:pt idx="371">
                  <c:v>3.3676624300000002</c:v>
                </c:pt>
                <c:pt idx="372">
                  <c:v>3.36850381</c:v>
                </c:pt>
                <c:pt idx="373">
                  <c:v>3.3695852799999999</c:v>
                </c:pt>
                <c:pt idx="374">
                  <c:v>3.3705906899999998</c:v>
                </c:pt>
                <c:pt idx="375">
                  <c:v>3.37153006</c:v>
                </c:pt>
                <c:pt idx="376">
                  <c:v>3.37252712</c:v>
                </c:pt>
                <c:pt idx="377">
                  <c:v>3.3735284800000001</c:v>
                </c:pt>
                <c:pt idx="378">
                  <c:v>3.3745789500000001</c:v>
                </c:pt>
                <c:pt idx="379">
                  <c:v>3.3756346700000002</c:v>
                </c:pt>
                <c:pt idx="380">
                  <c:v>3.3766567699999999</c:v>
                </c:pt>
                <c:pt idx="381">
                  <c:v>3.37763166</c:v>
                </c:pt>
                <c:pt idx="382">
                  <c:v>3.3785131000000002</c:v>
                </c:pt>
                <c:pt idx="383">
                  <c:v>3.37963462</c:v>
                </c:pt>
                <c:pt idx="384">
                  <c:v>3.38052011</c:v>
                </c:pt>
                <c:pt idx="385">
                  <c:v>3.3816864500000001</c:v>
                </c:pt>
                <c:pt idx="386">
                  <c:v>3.3826611</c:v>
                </c:pt>
                <c:pt idx="387">
                  <c:v>3.3835778200000002</c:v>
                </c:pt>
                <c:pt idx="388">
                  <c:v>3.3846914799999999</c:v>
                </c:pt>
                <c:pt idx="389">
                  <c:v>3.3855581300000002</c:v>
                </c:pt>
                <c:pt idx="390">
                  <c:v>3.3865060800000002</c:v>
                </c:pt>
                <c:pt idx="391">
                  <c:v>3.3876276000000001</c:v>
                </c:pt>
                <c:pt idx="392">
                  <c:v>3.38854933</c:v>
                </c:pt>
                <c:pt idx="393">
                  <c:v>3.3895149199999999</c:v>
                </c:pt>
                <c:pt idx="394">
                  <c:v>3.3904268700000002</c:v>
                </c:pt>
                <c:pt idx="395">
                  <c:v>3.3916823900000002</c:v>
                </c:pt>
                <c:pt idx="396">
                  <c:v>3.3924524800000002</c:v>
                </c:pt>
                <c:pt idx="397">
                  <c:v>3.3935513500000001</c:v>
                </c:pt>
                <c:pt idx="398">
                  <c:v>3.3944375500000001</c:v>
                </c:pt>
                <c:pt idx="399">
                  <c:v>3.39554548</c:v>
                </c:pt>
                <c:pt idx="400">
                  <c:v>3.3964488500000001</c:v>
                </c:pt>
                <c:pt idx="401">
                  <c:v>3.3975300800000001</c:v>
                </c:pt>
                <c:pt idx="402">
                  <c:v>3.3984072200000002</c:v>
                </c:pt>
                <c:pt idx="403">
                  <c:v>3.3995866800000001</c:v>
                </c:pt>
                <c:pt idx="404">
                  <c:v>3.4004991100000002</c:v>
                </c:pt>
                <c:pt idx="405">
                  <c:v>3.4015314600000002</c:v>
                </c:pt>
                <c:pt idx="406">
                  <c:v>3.40259051</c:v>
                </c:pt>
                <c:pt idx="407">
                  <c:v>3.4035964000000001</c:v>
                </c:pt>
                <c:pt idx="408">
                  <c:v>3.4045720099999999</c:v>
                </c:pt>
                <c:pt idx="409">
                  <c:v>3.40562129</c:v>
                </c:pt>
                <c:pt idx="410">
                  <c:v>3.40652037</c:v>
                </c:pt>
                <c:pt idx="411">
                  <c:v>3.4076774099999998</c:v>
                </c:pt>
                <c:pt idx="412">
                  <c:v>3.4086253599999998</c:v>
                </c:pt>
                <c:pt idx="413">
                  <c:v>3.4096622499999998</c:v>
                </c:pt>
                <c:pt idx="414">
                  <c:v>3.41069508</c:v>
                </c:pt>
                <c:pt idx="415">
                  <c:v>3.41151428</c:v>
                </c:pt>
                <c:pt idx="416">
                  <c:v>3.4125421</c:v>
                </c:pt>
                <c:pt idx="417">
                  <c:v>3.4136595700000001</c:v>
                </c:pt>
                <c:pt idx="418">
                  <c:v>3.4145126299999999</c:v>
                </c:pt>
                <c:pt idx="419">
                  <c:v>3.4155151799999999</c:v>
                </c:pt>
                <c:pt idx="420">
                  <c:v>3.4165432500000001</c:v>
                </c:pt>
                <c:pt idx="421">
                  <c:v>3.41747332</c:v>
                </c:pt>
                <c:pt idx="422">
                  <c:v>3.4183900399999998</c:v>
                </c:pt>
                <c:pt idx="423">
                  <c:v>3.4194803199999999</c:v>
                </c:pt>
                <c:pt idx="424">
                  <c:v>3.4206108999999998</c:v>
                </c:pt>
                <c:pt idx="425">
                  <c:v>3.4214034099999999</c:v>
                </c:pt>
                <c:pt idx="426">
                  <c:v>3.4224448199999999</c:v>
                </c:pt>
                <c:pt idx="427">
                  <c:v>3.4236998600000002</c:v>
                </c:pt>
                <c:pt idx="428">
                  <c:v>3.4244611300000001</c:v>
                </c:pt>
                <c:pt idx="429">
                  <c:v>3.4255068299999998</c:v>
                </c:pt>
                <c:pt idx="430">
                  <c:v>3.4266416999999998</c:v>
                </c:pt>
                <c:pt idx="431">
                  <c:v>3.4275090700000002</c:v>
                </c:pt>
                <c:pt idx="432">
                  <c:v>3.4286623000000001</c:v>
                </c:pt>
                <c:pt idx="433">
                  <c:v>3.4295702000000001</c:v>
                </c:pt>
                <c:pt idx="434">
                  <c:v>3.4306158999999998</c:v>
                </c:pt>
                <c:pt idx="435">
                  <c:v>3.4314036400000001</c:v>
                </c:pt>
                <c:pt idx="436">
                  <c:v>3.4325828600000001</c:v>
                </c:pt>
                <c:pt idx="437">
                  <c:v>3.4337358500000001</c:v>
                </c:pt>
                <c:pt idx="438">
                  <c:v>3.4346835599999999</c:v>
                </c:pt>
                <c:pt idx="439">
                  <c:v>3.43556499</c:v>
                </c:pt>
                <c:pt idx="440">
                  <c:v>3.43664193</c:v>
                </c:pt>
                <c:pt idx="441">
                  <c:v>3.43758082</c:v>
                </c:pt>
                <c:pt idx="442">
                  <c:v>3.4384665499999998</c:v>
                </c:pt>
                <c:pt idx="443">
                  <c:v>3.4395396699999998</c:v>
                </c:pt>
                <c:pt idx="444">
                  <c:v>3.4404959700000002</c:v>
                </c:pt>
                <c:pt idx="445">
                  <c:v>3.4414393900000002</c:v>
                </c:pt>
                <c:pt idx="446">
                  <c:v>3.44269538</c:v>
                </c:pt>
                <c:pt idx="447">
                  <c:v>3.44344282</c:v>
                </c:pt>
                <c:pt idx="448">
                  <c:v>3.4446215599999999</c:v>
                </c:pt>
                <c:pt idx="449">
                  <c:v>3.4454498299999998</c:v>
                </c:pt>
                <c:pt idx="450">
                  <c:v>3.4466340500000001</c:v>
                </c:pt>
                <c:pt idx="451">
                  <c:v>3.4476347000000001</c:v>
                </c:pt>
                <c:pt idx="452">
                  <c:v>3.4487163999999999</c:v>
                </c:pt>
                <c:pt idx="453">
                  <c:v>3.4496109499999998</c:v>
                </c:pt>
                <c:pt idx="454">
                  <c:v>3.4505500800000002</c:v>
                </c:pt>
                <c:pt idx="455">
                  <c:v>3.4516982999999999</c:v>
                </c:pt>
                <c:pt idx="456">
                  <c:v>3.4525880799999999</c:v>
                </c:pt>
                <c:pt idx="457">
                  <c:v>3.45362663</c:v>
                </c:pt>
                <c:pt idx="458">
                  <c:v>3.4545064000000001</c:v>
                </c:pt>
                <c:pt idx="459">
                  <c:v>3.4555883399999998</c:v>
                </c:pt>
                <c:pt idx="460">
                  <c:v>3.4564874200000002</c:v>
                </c:pt>
                <c:pt idx="461">
                  <c:v>3.4576621099999998</c:v>
                </c:pt>
                <c:pt idx="462">
                  <c:v>3.4586498699999999</c:v>
                </c:pt>
                <c:pt idx="463">
                  <c:v>3.4595045999999998</c:v>
                </c:pt>
                <c:pt idx="464">
                  <c:v>3.4606440100000002</c:v>
                </c:pt>
                <c:pt idx="465">
                  <c:v>3.46157432</c:v>
                </c:pt>
                <c:pt idx="466">
                  <c:v>3.4625678099999999</c:v>
                </c:pt>
                <c:pt idx="467">
                  <c:v>3.4636650100000002</c:v>
                </c:pt>
                <c:pt idx="468">
                  <c:v>3.46465421</c:v>
                </c:pt>
                <c:pt idx="469">
                  <c:v>3.46567297</c:v>
                </c:pt>
                <c:pt idx="470">
                  <c:v>3.4666569200000001</c:v>
                </c:pt>
                <c:pt idx="471">
                  <c:v>3.46756887</c:v>
                </c:pt>
                <c:pt idx="472">
                  <c:v>3.4686059999999999</c:v>
                </c:pt>
                <c:pt idx="473">
                  <c:v>3.4696877000000002</c:v>
                </c:pt>
                <c:pt idx="474">
                  <c:v>3.4706175300000002</c:v>
                </c:pt>
                <c:pt idx="475">
                  <c:v>3.47150326</c:v>
                </c:pt>
                <c:pt idx="476">
                  <c:v>3.47259808</c:v>
                </c:pt>
                <c:pt idx="477">
                  <c:v>3.4736306699999999</c:v>
                </c:pt>
                <c:pt idx="478">
                  <c:v>3.4744405700000001</c:v>
                </c:pt>
                <c:pt idx="479">
                  <c:v>3.4756021499999998</c:v>
                </c:pt>
                <c:pt idx="480">
                  <c:v>3.4767372600000002</c:v>
                </c:pt>
                <c:pt idx="481">
                  <c:v>3.4776632799999998</c:v>
                </c:pt>
                <c:pt idx="482">
                  <c:v>3.4785442400000002</c:v>
                </c:pt>
                <c:pt idx="483">
                  <c:v>3.4796297599999999</c:v>
                </c:pt>
                <c:pt idx="484">
                  <c:v>3.4804668400000001</c:v>
                </c:pt>
                <c:pt idx="485">
                  <c:v>3.4816150700000001</c:v>
                </c:pt>
                <c:pt idx="486">
                  <c:v>3.4823768099999999</c:v>
                </c:pt>
                <c:pt idx="487">
                  <c:v>3.4835510300000001</c:v>
                </c:pt>
                <c:pt idx="488">
                  <c:v>3.4845921999999998</c:v>
                </c:pt>
                <c:pt idx="489">
                  <c:v>3.48560691</c:v>
                </c:pt>
                <c:pt idx="490">
                  <c:v>3.4866712099999999</c:v>
                </c:pt>
                <c:pt idx="491">
                  <c:v>3.4875118700000001</c:v>
                </c:pt>
                <c:pt idx="492">
                  <c:v>3.48871851</c:v>
                </c:pt>
                <c:pt idx="493">
                  <c:v>3.48964381</c:v>
                </c:pt>
                <c:pt idx="494">
                  <c:v>3.4906766400000002</c:v>
                </c:pt>
                <c:pt idx="495">
                  <c:v>3.49155807</c:v>
                </c:pt>
                <c:pt idx="496">
                  <c:v>3.4926204699999999</c:v>
                </c:pt>
                <c:pt idx="497">
                  <c:v>3.4934537400000001</c:v>
                </c:pt>
                <c:pt idx="498">
                  <c:v>3.4947171199999998</c:v>
                </c:pt>
                <c:pt idx="499">
                  <c:v>3.4956386099999999</c:v>
                </c:pt>
                <c:pt idx="500">
                  <c:v>3.49659991</c:v>
                </c:pt>
                <c:pt idx="501">
                  <c:v>3.4976592100000001</c:v>
                </c:pt>
                <c:pt idx="502">
                  <c:v>3.4986162200000002</c:v>
                </c:pt>
                <c:pt idx="503">
                  <c:v>3.4995689400000001</c:v>
                </c:pt>
                <c:pt idx="504">
                  <c:v>3.5006499299999998</c:v>
                </c:pt>
                <c:pt idx="505">
                  <c:v>3.5016059899999998</c:v>
                </c:pt>
                <c:pt idx="506">
                  <c:v>3.5025997200000001</c:v>
                </c:pt>
                <c:pt idx="507">
                  <c:v>3.5035696000000001</c:v>
                </c:pt>
                <c:pt idx="508">
                  <c:v>3.50452662</c:v>
                </c:pt>
                <c:pt idx="509">
                  <c:v>3.5055370300000002</c:v>
                </c:pt>
                <c:pt idx="510">
                  <c:v>3.5066180199999999</c:v>
                </c:pt>
                <c:pt idx="511">
                  <c:v>3.50754404</c:v>
                </c:pt>
                <c:pt idx="512">
                  <c:v>3.5085892699999999</c:v>
                </c:pt>
                <c:pt idx="513">
                  <c:v>3.5096936200000002</c:v>
                </c:pt>
                <c:pt idx="514">
                  <c:v>3.51057482</c:v>
                </c:pt>
                <c:pt idx="515">
                  <c:v>3.5115273</c:v>
                </c:pt>
                <c:pt idx="516">
                  <c:v>3.5125818299999998</c:v>
                </c:pt>
                <c:pt idx="517">
                  <c:v>3.5137705800000001</c:v>
                </c:pt>
                <c:pt idx="518">
                  <c:v>3.5146431900000001</c:v>
                </c:pt>
                <c:pt idx="519">
                  <c:v>3.5156309600000002</c:v>
                </c:pt>
                <c:pt idx="520">
                  <c:v>3.5165834399999998</c:v>
                </c:pt>
                <c:pt idx="521">
                  <c:v>3.5176422600000001</c:v>
                </c:pt>
                <c:pt idx="522">
                  <c:v>3.51872849</c:v>
                </c:pt>
                <c:pt idx="523">
                  <c:v>3.5197384399999998</c:v>
                </c:pt>
                <c:pt idx="524">
                  <c:v>3.52074051</c:v>
                </c:pt>
                <c:pt idx="525">
                  <c:v>3.5216691500000001</c:v>
                </c:pt>
                <c:pt idx="526">
                  <c:v>3.5227520499999998</c:v>
                </c:pt>
                <c:pt idx="527">
                  <c:v>3.52350831</c:v>
                </c:pt>
                <c:pt idx="528">
                  <c:v>3.52475023</c:v>
                </c:pt>
                <c:pt idx="529">
                  <c:v>3.5255734900000002</c:v>
                </c:pt>
                <c:pt idx="530">
                  <c:v>3.5266993000000002</c:v>
                </c:pt>
                <c:pt idx="531">
                  <c:v>3.5275540400000001</c:v>
                </c:pt>
                <c:pt idx="532">
                  <c:v>3.52870631</c:v>
                </c:pt>
                <c:pt idx="533">
                  <c:v>3.5295522199999998</c:v>
                </c:pt>
                <c:pt idx="534">
                  <c:v>3.5306289199999998</c:v>
                </c:pt>
                <c:pt idx="535">
                  <c:v>3.53160381</c:v>
                </c:pt>
                <c:pt idx="536">
                  <c:v>3.53274775</c:v>
                </c:pt>
                <c:pt idx="537">
                  <c:v>3.5337133399999998</c:v>
                </c:pt>
                <c:pt idx="538">
                  <c:v>3.5345995399999999</c:v>
                </c:pt>
                <c:pt idx="539">
                  <c:v>3.5354359099999999</c:v>
                </c:pt>
                <c:pt idx="540">
                  <c:v>3.53666854</c:v>
                </c:pt>
                <c:pt idx="541">
                  <c:v>3.5376434300000001</c:v>
                </c:pt>
                <c:pt idx="542">
                  <c:v>3.5384578699999998</c:v>
                </c:pt>
                <c:pt idx="543">
                  <c:v>3.5396282700000001</c:v>
                </c:pt>
                <c:pt idx="544">
                  <c:v>3.54054475</c:v>
                </c:pt>
                <c:pt idx="545">
                  <c:v>3.5415642300000001</c:v>
                </c:pt>
                <c:pt idx="546">
                  <c:v>3.5426547500000001</c:v>
                </c:pt>
                <c:pt idx="547">
                  <c:v>3.54365182</c:v>
                </c:pt>
                <c:pt idx="548">
                  <c:v>3.5446710600000002</c:v>
                </c:pt>
                <c:pt idx="549">
                  <c:v>3.54567671</c:v>
                </c:pt>
                <c:pt idx="550">
                  <c:v>3.5466821199999998</c:v>
                </c:pt>
                <c:pt idx="551">
                  <c:v>3.5474657999999999</c:v>
                </c:pt>
                <c:pt idx="552">
                  <c:v>3.5485291499999998</c:v>
                </c:pt>
                <c:pt idx="553">
                  <c:v>3.5495083300000001</c:v>
                </c:pt>
                <c:pt idx="554">
                  <c:v>3.55053186</c:v>
                </c:pt>
                <c:pt idx="555">
                  <c:v>3.5515599299999998</c:v>
                </c:pt>
                <c:pt idx="556">
                  <c:v>3.5525703399999999</c:v>
                </c:pt>
                <c:pt idx="557">
                  <c:v>3.5537409800000002</c:v>
                </c:pt>
                <c:pt idx="558">
                  <c:v>3.5546624699999998</c:v>
                </c:pt>
                <c:pt idx="559">
                  <c:v>3.5555172000000002</c:v>
                </c:pt>
                <c:pt idx="560">
                  <c:v>3.55655813</c:v>
                </c:pt>
                <c:pt idx="561">
                  <c:v>3.5575909600000002</c:v>
                </c:pt>
                <c:pt idx="562">
                  <c:v>3.55861926</c:v>
                </c:pt>
                <c:pt idx="563">
                  <c:v>3.55953074</c:v>
                </c:pt>
                <c:pt idx="564">
                  <c:v>3.5605013400000001</c:v>
                </c:pt>
                <c:pt idx="565">
                  <c:v>3.5617475500000002</c:v>
                </c:pt>
                <c:pt idx="566">
                  <c:v>3.5625977500000001</c:v>
                </c:pt>
                <c:pt idx="567">
                  <c:v>3.56356764</c:v>
                </c:pt>
                <c:pt idx="568">
                  <c:v>3.5646138199999999</c:v>
                </c:pt>
                <c:pt idx="569">
                  <c:v>3.56543279</c:v>
                </c:pt>
                <c:pt idx="570">
                  <c:v>3.5665988899999999</c:v>
                </c:pt>
                <c:pt idx="571">
                  <c:v>3.5675423099999999</c:v>
                </c:pt>
                <c:pt idx="572">
                  <c:v>3.5686280699999999</c:v>
                </c:pt>
                <c:pt idx="573">
                  <c:v>3.5697181200000001</c:v>
                </c:pt>
                <c:pt idx="574">
                  <c:v>3.5706756099999999</c:v>
                </c:pt>
                <c:pt idx="575">
                  <c:v>3.5717079599999999</c:v>
                </c:pt>
                <c:pt idx="576">
                  <c:v>3.5727226700000001</c:v>
                </c:pt>
                <c:pt idx="577">
                  <c:v>3.5735459299999999</c:v>
                </c:pt>
                <c:pt idx="578">
                  <c:v>3.5746138099999998</c:v>
                </c:pt>
                <c:pt idx="579">
                  <c:v>3.57549524</c:v>
                </c:pt>
                <c:pt idx="580">
                  <c:v>3.5765902999999999</c:v>
                </c:pt>
                <c:pt idx="581">
                  <c:v>3.5776982300000002</c:v>
                </c:pt>
                <c:pt idx="582">
                  <c:v>3.5786063700000001</c:v>
                </c:pt>
                <c:pt idx="583">
                  <c:v>3.5795276199999999</c:v>
                </c:pt>
                <c:pt idx="584">
                  <c:v>3.5807027800000002</c:v>
                </c:pt>
                <c:pt idx="585">
                  <c:v>3.58168197</c:v>
                </c:pt>
                <c:pt idx="586">
                  <c:v>3.58260274</c:v>
                </c:pt>
                <c:pt idx="587">
                  <c:v>3.5835909799999999</c:v>
                </c:pt>
                <c:pt idx="588">
                  <c:v>3.5846011600000001</c:v>
                </c:pt>
                <c:pt idx="589">
                  <c:v>3.58563375</c:v>
                </c:pt>
                <c:pt idx="590">
                  <c:v>3.5866615799999999</c:v>
                </c:pt>
                <c:pt idx="591">
                  <c:v>3.5875566000000001</c:v>
                </c:pt>
                <c:pt idx="592">
                  <c:v>3.5885887099999998</c:v>
                </c:pt>
                <c:pt idx="593">
                  <c:v>3.58970571</c:v>
                </c:pt>
                <c:pt idx="594">
                  <c:v>3.59056044</c:v>
                </c:pt>
                <c:pt idx="595">
                  <c:v>3.5915670400000002</c:v>
                </c:pt>
                <c:pt idx="596">
                  <c:v>3.5925767400000002</c:v>
                </c:pt>
                <c:pt idx="597">
                  <c:v>3.5936627400000001</c:v>
                </c:pt>
                <c:pt idx="598">
                  <c:v>3.5945839899999998</c:v>
                </c:pt>
                <c:pt idx="599">
                  <c:v>3.5957541499999999</c:v>
                </c:pt>
                <c:pt idx="600">
                  <c:v>3.5965197099999999</c:v>
                </c:pt>
                <c:pt idx="601">
                  <c:v>3.5976724600000001</c:v>
                </c:pt>
                <c:pt idx="602">
                  <c:v>3.5985410199999999</c:v>
                </c:pt>
                <c:pt idx="603">
                  <c:v>3.5995824299999999</c:v>
                </c:pt>
                <c:pt idx="604">
                  <c:v>3.60060096</c:v>
                </c:pt>
                <c:pt idx="605">
                  <c:v>3.6015047999999998</c:v>
                </c:pt>
                <c:pt idx="606">
                  <c:v>3.6026525500000002</c:v>
                </c:pt>
                <c:pt idx="607">
                  <c:v>3.6036274399999999</c:v>
                </c:pt>
                <c:pt idx="608">
                  <c:v>3.6047089099999998</c:v>
                </c:pt>
                <c:pt idx="609">
                  <c:v>3.6056745100000001</c:v>
                </c:pt>
                <c:pt idx="610">
                  <c:v>3.6066985100000002</c:v>
                </c:pt>
                <c:pt idx="611">
                  <c:v>3.6075482399999999</c:v>
                </c:pt>
                <c:pt idx="612">
                  <c:v>3.60860205</c:v>
                </c:pt>
                <c:pt idx="613">
                  <c:v>3.6096937699999998</c:v>
                </c:pt>
                <c:pt idx="614">
                  <c:v>3.6106681799999998</c:v>
                </c:pt>
                <c:pt idx="615">
                  <c:v>3.6117412999999998</c:v>
                </c:pt>
                <c:pt idx="616">
                  <c:v>3.6127290699999999</c:v>
                </c:pt>
                <c:pt idx="617">
                  <c:v>3.6137971900000001</c:v>
                </c:pt>
                <c:pt idx="618">
                  <c:v>3.61467838</c:v>
                </c:pt>
                <c:pt idx="619">
                  <c:v>3.61567521</c:v>
                </c:pt>
                <c:pt idx="620">
                  <c:v>3.6166453399999998</c:v>
                </c:pt>
                <c:pt idx="621">
                  <c:v>3.6175932899999999</c:v>
                </c:pt>
                <c:pt idx="622">
                  <c:v>3.6186041800000002</c:v>
                </c:pt>
                <c:pt idx="623">
                  <c:v>3.6195514200000001</c:v>
                </c:pt>
                <c:pt idx="624">
                  <c:v>3.6205928300000001</c:v>
                </c:pt>
                <c:pt idx="625">
                  <c:v>3.6216700099999999</c:v>
                </c:pt>
                <c:pt idx="626">
                  <c:v>3.6226048500000001</c:v>
                </c:pt>
                <c:pt idx="627">
                  <c:v>3.6236684299999999</c:v>
                </c:pt>
                <c:pt idx="628">
                  <c:v>3.62456274</c:v>
                </c:pt>
                <c:pt idx="629">
                  <c:v>3.62552881</c:v>
                </c:pt>
                <c:pt idx="630">
                  <c:v>3.6265926400000001</c:v>
                </c:pt>
                <c:pt idx="631">
                  <c:v>3.62783408</c:v>
                </c:pt>
                <c:pt idx="632">
                  <c:v>3.6285467100000002</c:v>
                </c:pt>
                <c:pt idx="633">
                  <c:v>3.6296675199999999</c:v>
                </c:pt>
                <c:pt idx="634">
                  <c:v>3.6305887700000001</c:v>
                </c:pt>
                <c:pt idx="635">
                  <c:v>3.6317017100000002</c:v>
                </c:pt>
                <c:pt idx="636">
                  <c:v>3.6325070899999998</c:v>
                </c:pt>
                <c:pt idx="637">
                  <c:v>3.63362432</c:v>
                </c:pt>
                <c:pt idx="638">
                  <c:v>3.63466573</c:v>
                </c:pt>
                <c:pt idx="639">
                  <c:v>3.6355290400000002</c:v>
                </c:pt>
                <c:pt idx="640">
                  <c:v>3.6365795099999998</c:v>
                </c:pt>
                <c:pt idx="641">
                  <c:v>3.6376433399999999</c:v>
                </c:pt>
                <c:pt idx="642">
                  <c:v>3.6384844799999998</c:v>
                </c:pt>
                <c:pt idx="643">
                  <c:v>3.6396765700000002</c:v>
                </c:pt>
                <c:pt idx="644">
                  <c:v>3.6406872300000002</c:v>
                </c:pt>
                <c:pt idx="645">
                  <c:v>3.6416578300000002</c:v>
                </c:pt>
                <c:pt idx="646">
                  <c:v>3.6425743100000001</c:v>
                </c:pt>
                <c:pt idx="647">
                  <c:v>3.6435895</c:v>
                </c:pt>
                <c:pt idx="648">
                  <c:v>3.6447155499999999</c:v>
                </c:pt>
                <c:pt idx="649">
                  <c:v>3.6456675500000002</c:v>
                </c:pt>
                <c:pt idx="650">
                  <c:v>3.6466112100000001</c:v>
                </c:pt>
                <c:pt idx="651">
                  <c:v>3.6475496299999999</c:v>
                </c:pt>
                <c:pt idx="652">
                  <c:v>3.6485652900000001</c:v>
                </c:pt>
                <c:pt idx="653">
                  <c:v>3.6497576199999999</c:v>
                </c:pt>
                <c:pt idx="654">
                  <c:v>3.6507368100000002</c:v>
                </c:pt>
                <c:pt idx="655">
                  <c:v>3.6515288400000001</c:v>
                </c:pt>
                <c:pt idx="656">
                  <c:v>3.6526505899999999</c:v>
                </c:pt>
                <c:pt idx="657">
                  <c:v>3.65372729</c:v>
                </c:pt>
                <c:pt idx="658">
                  <c:v>3.6545333900000001</c:v>
                </c:pt>
                <c:pt idx="659">
                  <c:v>3.6556456100000001</c:v>
                </c:pt>
                <c:pt idx="660">
                  <c:v>3.6566295599999998</c:v>
                </c:pt>
                <c:pt idx="661">
                  <c:v>3.6577129400000001</c:v>
                </c:pt>
                <c:pt idx="662">
                  <c:v>3.6585609899999998</c:v>
                </c:pt>
                <c:pt idx="663">
                  <c:v>3.65970898</c:v>
                </c:pt>
                <c:pt idx="664">
                  <c:v>3.6606929300000002</c:v>
                </c:pt>
                <c:pt idx="665">
                  <c:v>3.6616852299999998</c:v>
                </c:pt>
                <c:pt idx="666">
                  <c:v>3.66252208</c:v>
                </c:pt>
                <c:pt idx="667">
                  <c:v>3.6634385599999999</c:v>
                </c:pt>
                <c:pt idx="668">
                  <c:v>3.66464496</c:v>
                </c:pt>
                <c:pt idx="669">
                  <c:v>3.6656997200000001</c:v>
                </c:pt>
                <c:pt idx="670">
                  <c:v>3.66656804</c:v>
                </c:pt>
                <c:pt idx="671">
                  <c:v>3.6676351999999999</c:v>
                </c:pt>
                <c:pt idx="672">
                  <c:v>3.6687390799999999</c:v>
                </c:pt>
                <c:pt idx="673">
                  <c:v>3.6695809399999999</c:v>
                </c:pt>
                <c:pt idx="674">
                  <c:v>3.6707911499999999</c:v>
                </c:pt>
                <c:pt idx="675">
                  <c:v>3.6716189400000001</c:v>
                </c:pt>
                <c:pt idx="676">
                  <c:v>3.6727266300000001</c:v>
                </c:pt>
                <c:pt idx="677">
                  <c:v>3.6736080599999998</c:v>
                </c:pt>
                <c:pt idx="678">
                  <c:v>3.6747386500000001</c:v>
                </c:pt>
                <c:pt idx="679">
                  <c:v>3.6755800199999999</c:v>
                </c:pt>
                <c:pt idx="680">
                  <c:v>3.67673731</c:v>
                </c:pt>
                <c:pt idx="681">
                  <c:v>3.67761827</c:v>
                </c:pt>
                <c:pt idx="682">
                  <c:v>3.6785130499999998</c:v>
                </c:pt>
                <c:pt idx="683">
                  <c:v>3.67969203</c:v>
                </c:pt>
                <c:pt idx="684">
                  <c:v>3.6805515299999998</c:v>
                </c:pt>
                <c:pt idx="685">
                  <c:v>3.68164158</c:v>
                </c:pt>
                <c:pt idx="686">
                  <c:v>3.6827542800000002</c:v>
                </c:pt>
                <c:pt idx="687">
                  <c:v>3.6837110499999999</c:v>
                </c:pt>
                <c:pt idx="688">
                  <c:v>3.6847879899999998</c:v>
                </c:pt>
                <c:pt idx="689">
                  <c:v>3.6855669</c:v>
                </c:pt>
                <c:pt idx="690">
                  <c:v>3.6866397900000001</c:v>
                </c:pt>
                <c:pt idx="691">
                  <c:v>3.6876456700000002</c:v>
                </c:pt>
                <c:pt idx="692">
                  <c:v>3.6887803099999998</c:v>
                </c:pt>
                <c:pt idx="693">
                  <c:v>3.6897776100000002</c:v>
                </c:pt>
                <c:pt idx="694">
                  <c:v>3.6905961</c:v>
                </c:pt>
                <c:pt idx="695">
                  <c:v>3.6916153399999998</c:v>
                </c:pt>
                <c:pt idx="696">
                  <c:v>3.6927058700000002</c:v>
                </c:pt>
                <c:pt idx="697">
                  <c:v>3.693578</c:v>
                </c:pt>
                <c:pt idx="698">
                  <c:v>3.6946549399999999</c:v>
                </c:pt>
                <c:pt idx="699">
                  <c:v>3.6957857600000001</c:v>
                </c:pt>
                <c:pt idx="700">
                  <c:v>3.6966838800000001</c:v>
                </c:pt>
                <c:pt idx="701">
                  <c:v>3.6976635500000001</c:v>
                </c:pt>
                <c:pt idx="702">
                  <c:v>3.69860744</c:v>
                </c:pt>
                <c:pt idx="703">
                  <c:v>3.6996488599999999</c:v>
                </c:pt>
                <c:pt idx="704">
                  <c:v>3.70056129</c:v>
                </c:pt>
                <c:pt idx="705">
                  <c:v>3.7017405000000001</c:v>
                </c:pt>
                <c:pt idx="706">
                  <c:v>3.7026264699999998</c:v>
                </c:pt>
                <c:pt idx="707">
                  <c:v>3.7035830000000001</c:v>
                </c:pt>
                <c:pt idx="708">
                  <c:v>3.7047493500000002</c:v>
                </c:pt>
                <c:pt idx="709">
                  <c:v>3.7056965800000001</c:v>
                </c:pt>
                <c:pt idx="710">
                  <c:v>3.7068636399999999</c:v>
                </c:pt>
                <c:pt idx="711">
                  <c:v>3.7076685399999998</c:v>
                </c:pt>
                <c:pt idx="712">
                  <c:v>3.7086474900000002</c:v>
                </c:pt>
                <c:pt idx="713">
                  <c:v>3.7096760299999998</c:v>
                </c:pt>
                <c:pt idx="714">
                  <c:v>3.7107667900000001</c:v>
                </c:pt>
                <c:pt idx="715">
                  <c:v>3.71163416</c:v>
                </c:pt>
                <c:pt idx="716">
                  <c:v>3.7126753300000002</c:v>
                </c:pt>
                <c:pt idx="717">
                  <c:v>3.7136900399999999</c:v>
                </c:pt>
                <c:pt idx="718">
                  <c:v>3.7145402399999998</c:v>
                </c:pt>
                <c:pt idx="719">
                  <c:v>3.7157428299999999</c:v>
                </c:pt>
                <c:pt idx="720">
                  <c:v>3.7166307000000001</c:v>
                </c:pt>
                <c:pt idx="721">
                  <c:v>3.7177450699999999</c:v>
                </c:pt>
                <c:pt idx="722">
                  <c:v>3.7187683599999999</c:v>
                </c:pt>
                <c:pt idx="723">
                  <c:v>3.7197649500000001</c:v>
                </c:pt>
                <c:pt idx="724">
                  <c:v>3.7206952599999998</c:v>
                </c:pt>
                <c:pt idx="725">
                  <c:v>3.72161674</c:v>
                </c:pt>
                <c:pt idx="726">
                  <c:v>3.7224535900000002</c:v>
                </c:pt>
                <c:pt idx="727">
                  <c:v>3.7236239900000001</c:v>
                </c:pt>
                <c:pt idx="728">
                  <c:v>3.7247679200000001</c:v>
                </c:pt>
                <c:pt idx="729">
                  <c:v>3.7256178900000001</c:v>
                </c:pt>
                <c:pt idx="730">
                  <c:v>3.7266099499999998</c:v>
                </c:pt>
                <c:pt idx="731">
                  <c:v>3.7276115399999998</c:v>
                </c:pt>
                <c:pt idx="732">
                  <c:v>3.7285993099999999</c:v>
                </c:pt>
                <c:pt idx="733">
                  <c:v>3.7295432100000001</c:v>
                </c:pt>
                <c:pt idx="734">
                  <c:v>3.7307577099999998</c:v>
                </c:pt>
                <c:pt idx="735">
                  <c:v>3.7318088999999999</c:v>
                </c:pt>
                <c:pt idx="736">
                  <c:v>3.7327651999999998</c:v>
                </c:pt>
                <c:pt idx="737">
                  <c:v>3.7335488799999998</c:v>
                </c:pt>
                <c:pt idx="738">
                  <c:v>3.73456359</c:v>
                </c:pt>
                <c:pt idx="739">
                  <c:v>3.73557425</c:v>
                </c:pt>
                <c:pt idx="740">
                  <c:v>3.7365171899999998</c:v>
                </c:pt>
                <c:pt idx="741">
                  <c:v>3.7375898400000001</c:v>
                </c:pt>
                <c:pt idx="742">
                  <c:v>3.7386312500000001</c:v>
                </c:pt>
                <c:pt idx="743">
                  <c:v>3.73957038</c:v>
                </c:pt>
                <c:pt idx="744">
                  <c:v>3.7406826</c:v>
                </c:pt>
                <c:pt idx="745">
                  <c:v>3.7415773899999998</c:v>
                </c:pt>
                <c:pt idx="746">
                  <c:v>3.7425880399999998</c:v>
                </c:pt>
                <c:pt idx="747">
                  <c:v>3.7436473399999999</c:v>
                </c:pt>
                <c:pt idx="748">
                  <c:v>3.7445151800000001</c:v>
                </c:pt>
                <c:pt idx="749">
                  <c:v>3.7455418100000002</c:v>
                </c:pt>
                <c:pt idx="750">
                  <c:v>3.7464551899999998</c:v>
                </c:pt>
                <c:pt idx="751">
                  <c:v>3.74747443</c:v>
                </c:pt>
                <c:pt idx="752">
                  <c:v>3.7485561399999998</c:v>
                </c:pt>
                <c:pt idx="753">
                  <c:v>3.7496814700000001</c:v>
                </c:pt>
                <c:pt idx="754">
                  <c:v>3.75064325</c:v>
                </c:pt>
                <c:pt idx="755">
                  <c:v>3.75160027</c:v>
                </c:pt>
                <c:pt idx="756">
                  <c:v>3.7524991000000001</c:v>
                </c:pt>
                <c:pt idx="757">
                  <c:v>3.75358963</c:v>
                </c:pt>
                <c:pt idx="758">
                  <c:v>3.7545728700000001</c:v>
                </c:pt>
                <c:pt idx="759">
                  <c:v>3.7555258299999998</c:v>
                </c:pt>
                <c:pt idx="760">
                  <c:v>3.7565448300000002</c:v>
                </c:pt>
                <c:pt idx="761">
                  <c:v>3.75765729</c:v>
                </c:pt>
                <c:pt idx="762">
                  <c:v>3.75866342</c:v>
                </c:pt>
                <c:pt idx="763">
                  <c:v>3.7595577200000001</c:v>
                </c:pt>
                <c:pt idx="764">
                  <c:v>3.76066184</c:v>
                </c:pt>
                <c:pt idx="765">
                  <c:v>3.76158261</c:v>
                </c:pt>
                <c:pt idx="766">
                  <c:v>3.7626199699999998</c:v>
                </c:pt>
                <c:pt idx="767">
                  <c:v>3.7637455499999999</c:v>
                </c:pt>
                <c:pt idx="768">
                  <c:v>3.7645723800000002</c:v>
                </c:pt>
                <c:pt idx="769">
                  <c:v>3.76562858</c:v>
                </c:pt>
                <c:pt idx="770">
                  <c:v>3.7666564</c:v>
                </c:pt>
                <c:pt idx="771">
                  <c:v>3.76756001</c:v>
                </c:pt>
                <c:pt idx="772">
                  <c:v>3.7686638800000001</c:v>
                </c:pt>
                <c:pt idx="773">
                  <c:v>3.76958942</c:v>
                </c:pt>
                <c:pt idx="774">
                  <c:v>3.7706484800000002</c:v>
                </c:pt>
                <c:pt idx="775">
                  <c:v>3.7716054899999998</c:v>
                </c:pt>
                <c:pt idx="776">
                  <c:v>3.77267814</c:v>
                </c:pt>
                <c:pt idx="777">
                  <c:v>3.7736759200000001</c:v>
                </c:pt>
                <c:pt idx="778">
                  <c:v>3.7746527200000002</c:v>
                </c:pt>
                <c:pt idx="779">
                  <c:v>3.7756912699999998</c:v>
                </c:pt>
                <c:pt idx="780">
                  <c:v>3.7765324100000002</c:v>
                </c:pt>
                <c:pt idx="781">
                  <c:v>3.7776093500000001</c:v>
                </c:pt>
                <c:pt idx="782">
                  <c:v>3.7786421799999999</c:v>
                </c:pt>
                <c:pt idx="783">
                  <c:v>3.7795634300000001</c:v>
                </c:pt>
                <c:pt idx="784">
                  <c:v>3.7805469</c:v>
                </c:pt>
                <c:pt idx="785">
                  <c:v>3.7814860299999999</c:v>
                </c:pt>
                <c:pt idx="786">
                  <c:v>3.7826740700000001</c:v>
                </c:pt>
                <c:pt idx="787">
                  <c:v>3.7835321400000002</c:v>
                </c:pt>
                <c:pt idx="788">
                  <c:v>3.7844901100000001</c:v>
                </c:pt>
                <c:pt idx="789">
                  <c:v>3.7856736199999999</c:v>
                </c:pt>
                <c:pt idx="790">
                  <c:v>3.7865107099999999</c:v>
                </c:pt>
                <c:pt idx="791">
                  <c:v>3.78746319</c:v>
                </c:pt>
                <c:pt idx="792">
                  <c:v>3.7885487100000002</c:v>
                </c:pt>
                <c:pt idx="793">
                  <c:v>3.7897152900000002</c:v>
                </c:pt>
                <c:pt idx="794">
                  <c:v>3.7907473999999999</c:v>
                </c:pt>
                <c:pt idx="795">
                  <c:v>3.79162431</c:v>
                </c:pt>
                <c:pt idx="796">
                  <c:v>3.7926120800000001</c:v>
                </c:pt>
                <c:pt idx="797">
                  <c:v>3.7936494399999998</c:v>
                </c:pt>
                <c:pt idx="798">
                  <c:v>3.7945396900000001</c:v>
                </c:pt>
                <c:pt idx="799">
                  <c:v>3.79579449</c:v>
                </c:pt>
                <c:pt idx="800">
                  <c:v>3.7967202699999998</c:v>
                </c:pt>
                <c:pt idx="801">
                  <c:v>3.7976858600000001</c:v>
                </c:pt>
                <c:pt idx="802">
                  <c:v>3.7985272399999999</c:v>
                </c:pt>
                <c:pt idx="803">
                  <c:v>3.7994971299999998</c:v>
                </c:pt>
                <c:pt idx="804">
                  <c:v>3.8005385399999998</c:v>
                </c:pt>
                <c:pt idx="805">
                  <c:v>3.80158496</c:v>
                </c:pt>
                <c:pt idx="806">
                  <c:v>3.8026614200000002</c:v>
                </c:pt>
                <c:pt idx="807">
                  <c:v>3.80364871</c:v>
                </c:pt>
                <c:pt idx="808">
                  <c:v>3.80443263</c:v>
                </c:pt>
                <c:pt idx="809">
                  <c:v>3.8056437999999999</c:v>
                </c:pt>
                <c:pt idx="810">
                  <c:v>3.8065247499999999</c:v>
                </c:pt>
                <c:pt idx="811">
                  <c:v>3.8076372100000002</c:v>
                </c:pt>
                <c:pt idx="812">
                  <c:v>3.80867434</c:v>
                </c:pt>
                <c:pt idx="813">
                  <c:v>3.8095958200000002</c:v>
                </c:pt>
                <c:pt idx="814">
                  <c:v>3.8107037500000001</c:v>
                </c:pt>
                <c:pt idx="815">
                  <c:v>3.8115360699999998</c:v>
                </c:pt>
                <c:pt idx="816">
                  <c:v>3.81257248</c:v>
                </c:pt>
                <c:pt idx="817">
                  <c:v>3.8135878999999999</c:v>
                </c:pt>
                <c:pt idx="818">
                  <c:v>3.8146605500000001</c:v>
                </c:pt>
                <c:pt idx="819">
                  <c:v>3.81558609</c:v>
                </c:pt>
                <c:pt idx="820">
                  <c:v>3.8165252199999999</c:v>
                </c:pt>
                <c:pt idx="821">
                  <c:v>3.81761098</c:v>
                </c:pt>
                <c:pt idx="822">
                  <c:v>3.81859517</c:v>
                </c:pt>
                <c:pt idx="823">
                  <c:v>3.81956959</c:v>
                </c:pt>
                <c:pt idx="824">
                  <c:v>3.8205888300000002</c:v>
                </c:pt>
                <c:pt idx="825">
                  <c:v>3.8216879399999999</c:v>
                </c:pt>
                <c:pt idx="826">
                  <c:v>3.8225610300000001</c:v>
                </c:pt>
                <c:pt idx="827">
                  <c:v>3.8236105399999998</c:v>
                </c:pt>
                <c:pt idx="828">
                  <c:v>3.82467413</c:v>
                </c:pt>
                <c:pt idx="829">
                  <c:v>3.8255820300000001</c:v>
                </c:pt>
                <c:pt idx="830">
                  <c:v>3.8266904400000001</c:v>
                </c:pt>
                <c:pt idx="831">
                  <c:v>3.8276202700000002</c:v>
                </c:pt>
                <c:pt idx="832">
                  <c:v>3.8286485699999999</c:v>
                </c:pt>
                <c:pt idx="833">
                  <c:v>3.8296189300000001</c:v>
                </c:pt>
                <c:pt idx="834">
                  <c:v>3.8304955999999999</c:v>
                </c:pt>
                <c:pt idx="835">
                  <c:v>3.83153224</c:v>
                </c:pt>
                <c:pt idx="836">
                  <c:v>3.8326592399999999</c:v>
                </c:pt>
                <c:pt idx="837">
                  <c:v>3.83367324</c:v>
                </c:pt>
                <c:pt idx="838">
                  <c:v>3.8346478899999998</c:v>
                </c:pt>
                <c:pt idx="839">
                  <c:v>3.8356893099999998</c:v>
                </c:pt>
                <c:pt idx="840">
                  <c:v>3.8365082699999999</c:v>
                </c:pt>
                <c:pt idx="841">
                  <c:v>3.83758044</c:v>
                </c:pt>
                <c:pt idx="842">
                  <c:v>3.8386712099999998</c:v>
                </c:pt>
                <c:pt idx="843">
                  <c:v>3.8396546800000002</c:v>
                </c:pt>
                <c:pt idx="844">
                  <c:v>3.8406650999999998</c:v>
                </c:pt>
                <c:pt idx="845">
                  <c:v>3.8417110399999999</c:v>
                </c:pt>
                <c:pt idx="846">
                  <c:v>3.8426673400000002</c:v>
                </c:pt>
                <c:pt idx="847">
                  <c:v>3.84361577</c:v>
                </c:pt>
                <c:pt idx="848">
                  <c:v>3.8446576600000002</c:v>
                </c:pt>
                <c:pt idx="849">
                  <c:v>3.8455963099999999</c:v>
                </c:pt>
                <c:pt idx="850">
                  <c:v>3.84668207</c:v>
                </c:pt>
                <c:pt idx="851">
                  <c:v>3.8476123800000002</c:v>
                </c:pt>
                <c:pt idx="852">
                  <c:v>3.8486316199999999</c:v>
                </c:pt>
                <c:pt idx="853">
                  <c:v>3.8496596799999998</c:v>
                </c:pt>
                <c:pt idx="854">
                  <c:v>3.8505856999999999</c:v>
                </c:pt>
                <c:pt idx="855">
                  <c:v>3.8515872999999998</c:v>
                </c:pt>
                <c:pt idx="856">
                  <c:v>3.8526237000000001</c:v>
                </c:pt>
                <c:pt idx="857">
                  <c:v>3.8536829899999998</c:v>
                </c:pt>
                <c:pt idx="858">
                  <c:v>3.8547422899999999</c:v>
                </c:pt>
                <c:pt idx="859">
                  <c:v>3.8557040699999998</c:v>
                </c:pt>
                <c:pt idx="860">
                  <c:v>3.85674977</c:v>
                </c:pt>
                <c:pt idx="861">
                  <c:v>3.8575687400000001</c:v>
                </c:pt>
                <c:pt idx="862">
                  <c:v>3.8585743899999998</c:v>
                </c:pt>
                <c:pt idx="863">
                  <c:v>3.8596868500000001</c:v>
                </c:pt>
                <c:pt idx="864">
                  <c:v>3.8606171599999999</c:v>
                </c:pt>
                <c:pt idx="865">
                  <c:v>3.8616759799999998</c:v>
                </c:pt>
                <c:pt idx="866">
                  <c:v>3.86261988</c:v>
                </c:pt>
                <c:pt idx="867">
                  <c:v>3.8635184800000002</c:v>
                </c:pt>
                <c:pt idx="868">
                  <c:v>3.8646049499999999</c:v>
                </c:pt>
                <c:pt idx="869">
                  <c:v>3.86561084</c:v>
                </c:pt>
                <c:pt idx="870">
                  <c:v>3.8666255500000002</c:v>
                </c:pt>
                <c:pt idx="871">
                  <c:v>3.8675735000000002</c:v>
                </c:pt>
                <c:pt idx="872">
                  <c:v>3.8687748900000001</c:v>
                </c:pt>
                <c:pt idx="873">
                  <c:v>3.86952257</c:v>
                </c:pt>
                <c:pt idx="874">
                  <c:v>3.87061286</c:v>
                </c:pt>
                <c:pt idx="875">
                  <c:v>3.8718233099999999</c:v>
                </c:pt>
                <c:pt idx="876">
                  <c:v>3.8726334599999999</c:v>
                </c:pt>
                <c:pt idx="877">
                  <c:v>3.8736350499999999</c:v>
                </c:pt>
                <c:pt idx="878">
                  <c:v>3.8746142400000001</c:v>
                </c:pt>
                <c:pt idx="879">
                  <c:v>3.87563777</c:v>
                </c:pt>
                <c:pt idx="880">
                  <c:v>3.8767993500000002</c:v>
                </c:pt>
                <c:pt idx="881">
                  <c:v>3.8777697099999999</c:v>
                </c:pt>
                <c:pt idx="882">
                  <c:v>3.8784866299999998</c:v>
                </c:pt>
                <c:pt idx="883">
                  <c:v>3.8797724200000001</c:v>
                </c:pt>
                <c:pt idx="884">
                  <c:v>3.8806936699999999</c:v>
                </c:pt>
                <c:pt idx="885">
                  <c:v>3.8816647500000001</c:v>
                </c:pt>
                <c:pt idx="886">
                  <c:v>3.8825714599999999</c:v>
                </c:pt>
                <c:pt idx="887">
                  <c:v>3.8835730599999998</c:v>
                </c:pt>
                <c:pt idx="888">
                  <c:v>3.88457417</c:v>
                </c:pt>
                <c:pt idx="889">
                  <c:v>3.8855533599999998</c:v>
                </c:pt>
                <c:pt idx="890">
                  <c:v>3.8866930000000002</c:v>
                </c:pt>
                <c:pt idx="891">
                  <c:v>3.8875742</c:v>
                </c:pt>
                <c:pt idx="892">
                  <c:v>3.8886025000000002</c:v>
                </c:pt>
                <c:pt idx="893">
                  <c:v>3.88965702</c:v>
                </c:pt>
                <c:pt idx="894">
                  <c:v>3.8904855299999999</c:v>
                </c:pt>
                <c:pt idx="895">
                  <c:v>3.8916018000000001</c:v>
                </c:pt>
                <c:pt idx="896">
                  <c:v>3.8927099699999999</c:v>
                </c:pt>
                <c:pt idx="897">
                  <c:v>3.8936135799999998</c:v>
                </c:pt>
                <c:pt idx="898">
                  <c:v>3.8946235200000001</c:v>
                </c:pt>
                <c:pt idx="899">
                  <c:v>3.8956830500000001</c:v>
                </c:pt>
                <c:pt idx="900">
                  <c:v>3.8967247</c:v>
                </c:pt>
                <c:pt idx="901">
                  <c:v>3.8975617900000001</c:v>
                </c:pt>
                <c:pt idx="902">
                  <c:v>3.8986291899999999</c:v>
                </c:pt>
                <c:pt idx="903">
                  <c:v>3.89971113</c:v>
                </c:pt>
                <c:pt idx="904">
                  <c:v>3.9007079600000001</c:v>
                </c:pt>
                <c:pt idx="905">
                  <c:v>3.9016559100000001</c:v>
                </c:pt>
                <c:pt idx="906">
                  <c:v>3.9026172200000002</c:v>
                </c:pt>
                <c:pt idx="907">
                  <c:v>3.9036049799999999</c:v>
                </c:pt>
                <c:pt idx="908">
                  <c:v>3.9045178900000002</c:v>
                </c:pt>
                <c:pt idx="909">
                  <c:v>3.9054968400000001</c:v>
                </c:pt>
                <c:pt idx="910">
                  <c:v>3.9067025200000001</c:v>
                </c:pt>
                <c:pt idx="911">
                  <c:v>3.90763712</c:v>
                </c:pt>
                <c:pt idx="912">
                  <c:v>3.9085988999999999</c:v>
                </c:pt>
                <c:pt idx="913">
                  <c:v>3.9097340100000002</c:v>
                </c:pt>
                <c:pt idx="914">
                  <c:v>3.9106915</c:v>
                </c:pt>
                <c:pt idx="915">
                  <c:v>3.9117231399999999</c:v>
                </c:pt>
                <c:pt idx="916">
                  <c:v>3.9126751400000002</c:v>
                </c:pt>
                <c:pt idx="917">
                  <c:v>3.9136502700000002</c:v>
                </c:pt>
                <c:pt idx="918">
                  <c:v>3.9146781000000002</c:v>
                </c:pt>
                <c:pt idx="919">
                  <c:v>3.9156751600000002</c:v>
                </c:pt>
                <c:pt idx="920">
                  <c:v>3.9168367399999999</c:v>
                </c:pt>
                <c:pt idx="921">
                  <c:v>3.9177043399999998</c:v>
                </c:pt>
                <c:pt idx="922">
                  <c:v>3.9185676599999999</c:v>
                </c:pt>
                <c:pt idx="923">
                  <c:v>3.9196507899999999</c:v>
                </c:pt>
                <c:pt idx="924">
                  <c:v>3.9206895799999999</c:v>
                </c:pt>
                <c:pt idx="925">
                  <c:v>3.9217505500000001</c:v>
                </c:pt>
                <c:pt idx="926">
                  <c:v>3.9227559599999999</c:v>
                </c:pt>
                <c:pt idx="927">
                  <c:v>3.9235973400000002</c:v>
                </c:pt>
                <c:pt idx="928">
                  <c:v>3.92471886</c:v>
                </c:pt>
                <c:pt idx="929">
                  <c:v>3.9256091099999999</c:v>
                </c:pt>
                <c:pt idx="930">
                  <c:v>3.9265880599999998</c:v>
                </c:pt>
                <c:pt idx="931">
                  <c:v>3.9277405700000001</c:v>
                </c:pt>
                <c:pt idx="932">
                  <c:v>3.9286484700000002</c:v>
                </c:pt>
                <c:pt idx="933">
                  <c:v>3.9296722399999999</c:v>
                </c:pt>
                <c:pt idx="934">
                  <c:v>3.9307446499999998</c:v>
                </c:pt>
                <c:pt idx="935">
                  <c:v>3.9317905899999999</c:v>
                </c:pt>
                <c:pt idx="936">
                  <c:v>3.9328184099999999</c:v>
                </c:pt>
                <c:pt idx="937">
                  <c:v>3.9336023299999998</c:v>
                </c:pt>
                <c:pt idx="938">
                  <c:v>3.9346303900000001</c:v>
                </c:pt>
                <c:pt idx="939">
                  <c:v>3.9359386000000001</c:v>
                </c:pt>
                <c:pt idx="940">
                  <c:v>3.9367313400000001</c:v>
                </c:pt>
                <c:pt idx="941">
                  <c:v>3.93758512</c:v>
                </c:pt>
                <c:pt idx="942">
                  <c:v>3.9386625300000002</c:v>
                </c:pt>
                <c:pt idx="943">
                  <c:v>3.9397485300000001</c:v>
                </c:pt>
                <c:pt idx="944">
                  <c:v>3.9408698100000001</c:v>
                </c:pt>
                <c:pt idx="945">
                  <c:v>3.9417066599999999</c:v>
                </c:pt>
                <c:pt idx="946">
                  <c:v>3.9426455499999999</c:v>
                </c:pt>
                <c:pt idx="947">
                  <c:v>3.9437718400000001</c:v>
                </c:pt>
                <c:pt idx="948">
                  <c:v>3.94472384</c:v>
                </c:pt>
                <c:pt idx="949">
                  <c:v>3.94569445</c:v>
                </c:pt>
                <c:pt idx="950">
                  <c:v>3.9465928099999998</c:v>
                </c:pt>
                <c:pt idx="951">
                  <c:v>3.9476795199999999</c:v>
                </c:pt>
                <c:pt idx="952">
                  <c:v>3.9486057799999998</c:v>
                </c:pt>
                <c:pt idx="953">
                  <c:v>3.9495654099999999</c:v>
                </c:pt>
                <c:pt idx="954">
                  <c:v>3.950634</c:v>
                </c:pt>
                <c:pt idx="955">
                  <c:v>3.9517602900000002</c:v>
                </c:pt>
                <c:pt idx="956">
                  <c:v>3.9526681899999998</c:v>
                </c:pt>
                <c:pt idx="957">
                  <c:v>3.9536523799999999</c:v>
                </c:pt>
                <c:pt idx="958">
                  <c:v>3.95477319</c:v>
                </c:pt>
                <c:pt idx="959">
                  <c:v>3.95571685</c:v>
                </c:pt>
                <c:pt idx="960">
                  <c:v>3.9566824399999998</c:v>
                </c:pt>
                <c:pt idx="961">
                  <c:v>3.9576888100000001</c:v>
                </c:pt>
                <c:pt idx="962">
                  <c:v>3.9587392800000001</c:v>
                </c:pt>
                <c:pt idx="963">
                  <c:v>3.9597322899999998</c:v>
                </c:pt>
                <c:pt idx="964">
                  <c:v>3.960639</c:v>
                </c:pt>
                <c:pt idx="965">
                  <c:v>3.9616367800000001</c:v>
                </c:pt>
                <c:pt idx="966">
                  <c:v>3.96276188</c:v>
                </c:pt>
                <c:pt idx="967">
                  <c:v>3.9637277100000001</c:v>
                </c:pt>
                <c:pt idx="968">
                  <c:v>3.9646046199999998</c:v>
                </c:pt>
                <c:pt idx="969">
                  <c:v>3.96568656</c:v>
                </c:pt>
                <c:pt idx="970">
                  <c:v>3.9666252100000001</c:v>
                </c:pt>
                <c:pt idx="971">
                  <c:v>3.9677288499999999</c:v>
                </c:pt>
                <c:pt idx="972">
                  <c:v>3.9687347399999999</c:v>
                </c:pt>
                <c:pt idx="973">
                  <c:v>3.9697763899999998</c:v>
                </c:pt>
                <c:pt idx="974">
                  <c:v>3.9708311599999999</c:v>
                </c:pt>
                <c:pt idx="975">
                  <c:v>3.9716768299999998</c:v>
                </c:pt>
                <c:pt idx="976">
                  <c:v>3.9727582899999998</c:v>
                </c:pt>
                <c:pt idx="977">
                  <c:v>3.9736573700000002</c:v>
                </c:pt>
                <c:pt idx="978">
                  <c:v>3.9746718400000001</c:v>
                </c:pt>
                <c:pt idx="979">
                  <c:v>3.9757490199999999</c:v>
                </c:pt>
                <c:pt idx="980">
                  <c:v>3.97672391</c:v>
                </c:pt>
                <c:pt idx="981">
                  <c:v>3.9777479200000001</c:v>
                </c:pt>
                <c:pt idx="982">
                  <c:v>3.9786066999999998</c:v>
                </c:pt>
                <c:pt idx="983">
                  <c:v>3.9797987899999998</c:v>
                </c:pt>
                <c:pt idx="984">
                  <c:v>3.9808094500000002</c:v>
                </c:pt>
                <c:pt idx="985">
                  <c:v>3.9816591699999999</c:v>
                </c:pt>
                <c:pt idx="986">
                  <c:v>3.9827496999999998</c:v>
                </c:pt>
                <c:pt idx="987">
                  <c:v>3.9836444900000001</c:v>
                </c:pt>
                <c:pt idx="988">
                  <c:v>3.98477054</c:v>
                </c:pt>
                <c:pt idx="989">
                  <c:v>3.98561597</c:v>
                </c:pt>
                <c:pt idx="990">
                  <c:v>3.9866259099999999</c:v>
                </c:pt>
                <c:pt idx="991">
                  <c:v>3.9877529100000002</c:v>
                </c:pt>
                <c:pt idx="992">
                  <c:v>3.9885366000000002</c:v>
                </c:pt>
                <c:pt idx="993">
                  <c:v>3.9897148599999999</c:v>
                </c:pt>
                <c:pt idx="994">
                  <c:v>3.9906005900000001</c:v>
                </c:pt>
                <c:pt idx="995">
                  <c:v>3.99162412</c:v>
                </c:pt>
                <c:pt idx="996">
                  <c:v>3.99266553</c:v>
                </c:pt>
                <c:pt idx="997">
                  <c:v>3.99367619</c:v>
                </c:pt>
                <c:pt idx="998">
                  <c:v>3.9947173600000001</c:v>
                </c:pt>
                <c:pt idx="999">
                  <c:v>3.99569654</c:v>
                </c:pt>
                <c:pt idx="1000">
                  <c:v>3.9967200799999998</c:v>
                </c:pt>
                <c:pt idx="1001">
                  <c:v>3.9977352599999998</c:v>
                </c:pt>
                <c:pt idx="1002">
                  <c:v>3.9986517400000001</c:v>
                </c:pt>
                <c:pt idx="1003">
                  <c:v>3.9998087899999999</c:v>
                </c:pt>
                <c:pt idx="1004">
                  <c:v>4.0001115800000004</c:v>
                </c:pt>
                <c:pt idx="1005">
                  <c:v>4.0004334400000001</c:v>
                </c:pt>
                <c:pt idx="1006">
                  <c:v>3.99987578</c:v>
                </c:pt>
                <c:pt idx="1007">
                  <c:v>3.99907374</c:v>
                </c:pt>
                <c:pt idx="1008">
                  <c:v>3.9979889399999999</c:v>
                </c:pt>
                <c:pt idx="1009">
                  <c:v>3.9969871000000001</c:v>
                </c:pt>
                <c:pt idx="1010">
                  <c:v>3.99603486</c:v>
                </c:pt>
                <c:pt idx="1011">
                  <c:v>3.9948179700000002</c:v>
                </c:pt>
                <c:pt idx="1012">
                  <c:v>3.99346662</c:v>
                </c:pt>
                <c:pt idx="1013">
                  <c:v>3.9924919600000002</c:v>
                </c:pt>
                <c:pt idx="1014">
                  <c:v>3.9916107699999999</c:v>
                </c:pt>
                <c:pt idx="1015">
                  <c:v>3.9906363499999999</c:v>
                </c:pt>
                <c:pt idx="1016">
                  <c:v>3.9896304599999999</c:v>
                </c:pt>
                <c:pt idx="1017">
                  <c:v>3.9884789</c:v>
                </c:pt>
                <c:pt idx="1018">
                  <c:v>3.9876322700000002</c:v>
                </c:pt>
                <c:pt idx="1019">
                  <c:v>3.9865596299999999</c:v>
                </c:pt>
                <c:pt idx="1020">
                  <c:v>3.9855403900000002</c:v>
                </c:pt>
                <c:pt idx="1021">
                  <c:v>3.9845390300000001</c:v>
                </c:pt>
                <c:pt idx="1022">
                  <c:v>3.9836177799999999</c:v>
                </c:pt>
                <c:pt idx="1023">
                  <c:v>3.9826076000000001</c:v>
                </c:pt>
                <c:pt idx="1024">
                  <c:v>3.9816148299999998</c:v>
                </c:pt>
                <c:pt idx="1025">
                  <c:v>3.9805109500000002</c:v>
                </c:pt>
                <c:pt idx="1026">
                  <c:v>3.9794070700000002</c:v>
                </c:pt>
                <c:pt idx="1027">
                  <c:v>3.9787395000000001</c:v>
                </c:pt>
                <c:pt idx="1028">
                  <c:v>3.9774491799999998</c:v>
                </c:pt>
                <c:pt idx="1029">
                  <c:v>3.9765591599999999</c:v>
                </c:pt>
                <c:pt idx="1030">
                  <c:v>3.9755930899999998</c:v>
                </c:pt>
                <c:pt idx="1031">
                  <c:v>3.9746007900000002</c:v>
                </c:pt>
                <c:pt idx="1032">
                  <c:v>3.9735946700000002</c:v>
                </c:pt>
                <c:pt idx="1033">
                  <c:v>3.9726424200000001</c:v>
                </c:pt>
                <c:pt idx="1034">
                  <c:v>3.9715299599999998</c:v>
                </c:pt>
                <c:pt idx="1035">
                  <c:v>3.9704933200000001</c:v>
                </c:pt>
                <c:pt idx="1036">
                  <c:v>3.96946478</c:v>
                </c:pt>
                <c:pt idx="1037">
                  <c:v>3.96855235</c:v>
                </c:pt>
                <c:pt idx="1038">
                  <c:v>3.96755075</c:v>
                </c:pt>
                <c:pt idx="1039">
                  <c:v>3.9664785899999999</c:v>
                </c:pt>
                <c:pt idx="1040">
                  <c:v>3.9654059400000001</c:v>
                </c:pt>
                <c:pt idx="1041">
                  <c:v>3.9645695700000001</c:v>
                </c:pt>
                <c:pt idx="1042">
                  <c:v>3.9633099999999999</c:v>
                </c:pt>
                <c:pt idx="1043">
                  <c:v>3.9622371200000002</c:v>
                </c:pt>
                <c:pt idx="1044">
                  <c:v>3.9611601799999998</c:v>
                </c:pt>
                <c:pt idx="1045">
                  <c:v>3.9602696900000001</c:v>
                </c:pt>
                <c:pt idx="1046">
                  <c:v>3.9590671099999999</c:v>
                </c:pt>
                <c:pt idx="1047">
                  <c:v>3.9581472899999999</c:v>
                </c:pt>
                <c:pt idx="1048">
                  <c:v>3.9572038699999998</c:v>
                </c:pt>
                <c:pt idx="1049">
                  <c:v>3.9560153499999999</c:v>
                </c:pt>
                <c:pt idx="1050">
                  <c:v>3.9551563299999999</c:v>
                </c:pt>
                <c:pt idx="1051">
                  <c:v>3.9540569799999998</c:v>
                </c:pt>
                <c:pt idx="1052">
                  <c:v>3.9532959499999998</c:v>
                </c:pt>
                <c:pt idx="1053">
                  <c:v>3.9522230600000001</c:v>
                </c:pt>
                <c:pt idx="1054">
                  <c:v>3.9511241899999998</c:v>
                </c:pt>
                <c:pt idx="1055">
                  <c:v>3.95018768</c:v>
                </c:pt>
                <c:pt idx="1056">
                  <c:v>3.94909</c:v>
                </c:pt>
                <c:pt idx="1057">
                  <c:v>3.9480843499999998</c:v>
                </c:pt>
                <c:pt idx="1058">
                  <c:v>3.9471139900000001</c:v>
                </c:pt>
                <c:pt idx="1059">
                  <c:v>3.9461438700000002</c:v>
                </c:pt>
                <c:pt idx="1060">
                  <c:v>3.9451696900000002</c:v>
                </c:pt>
                <c:pt idx="1061">
                  <c:v>3.9440610399999998</c:v>
                </c:pt>
                <c:pt idx="1062">
                  <c:v>3.9433045400000002</c:v>
                </c:pt>
                <c:pt idx="1063">
                  <c:v>3.9421515500000002</c:v>
                </c:pt>
                <c:pt idx="1064">
                  <c:v>3.94113231</c:v>
                </c:pt>
                <c:pt idx="1065">
                  <c:v>3.9402203600000001</c:v>
                </c:pt>
                <c:pt idx="1066">
                  <c:v>3.9391117100000002</c:v>
                </c:pt>
                <c:pt idx="1067">
                  <c:v>3.9381547000000001</c:v>
                </c:pt>
                <c:pt idx="1068">
                  <c:v>3.9373362099999998</c:v>
                </c:pt>
                <c:pt idx="1069">
                  <c:v>3.9363126799999999</c:v>
                </c:pt>
                <c:pt idx="1070">
                  <c:v>3.9351728000000001</c:v>
                </c:pt>
                <c:pt idx="1071">
                  <c:v>3.9341585600000002</c:v>
                </c:pt>
                <c:pt idx="1072">
                  <c:v>3.93323278</c:v>
                </c:pt>
                <c:pt idx="1073">
                  <c:v>3.9321198499999999</c:v>
                </c:pt>
                <c:pt idx="1074">
                  <c:v>3.9312300699999998</c:v>
                </c:pt>
                <c:pt idx="1075">
                  <c:v>3.93012571</c:v>
                </c:pt>
                <c:pt idx="1076">
                  <c:v>3.9292981600000001</c:v>
                </c:pt>
                <c:pt idx="1077">
                  <c:v>3.9281990499999999</c:v>
                </c:pt>
                <c:pt idx="1078">
                  <c:v>3.9271798100000002</c:v>
                </c:pt>
                <c:pt idx="1079">
                  <c:v>3.9261782200000002</c:v>
                </c:pt>
                <c:pt idx="1080">
                  <c:v>3.92517257</c:v>
                </c:pt>
                <c:pt idx="1081">
                  <c:v>3.9241933800000002</c:v>
                </c:pt>
                <c:pt idx="1082">
                  <c:v>3.92324114</c:v>
                </c:pt>
                <c:pt idx="1083">
                  <c:v>3.9222707699999999</c:v>
                </c:pt>
                <c:pt idx="1084">
                  <c:v>3.9210293300000001</c:v>
                </c:pt>
                <c:pt idx="1085">
                  <c:v>3.9203212299999999</c:v>
                </c:pt>
                <c:pt idx="1086">
                  <c:v>3.91920877</c:v>
                </c:pt>
                <c:pt idx="1087">
                  <c:v>3.9181807000000002</c:v>
                </c:pt>
                <c:pt idx="1088">
                  <c:v>3.9172060499999999</c:v>
                </c:pt>
                <c:pt idx="1089">
                  <c:v>3.9160087099999998</c:v>
                </c:pt>
                <c:pt idx="1090">
                  <c:v>3.91514111</c:v>
                </c:pt>
                <c:pt idx="1091">
                  <c:v>3.9140553499999999</c:v>
                </c:pt>
                <c:pt idx="1092">
                  <c:v>3.9130313399999999</c:v>
                </c:pt>
                <c:pt idx="1093">
                  <c:v>3.9122350199999998</c:v>
                </c:pt>
                <c:pt idx="1094">
                  <c:v>3.9110965700000002</c:v>
                </c:pt>
                <c:pt idx="1095">
                  <c:v>3.9102137099999998</c:v>
                </c:pt>
                <c:pt idx="1096">
                  <c:v>3.9090571399999998</c:v>
                </c:pt>
                <c:pt idx="1097">
                  <c:v>3.9081223</c:v>
                </c:pt>
                <c:pt idx="1098">
                  <c:v>3.9070901899999999</c:v>
                </c:pt>
                <c:pt idx="1099">
                  <c:v>3.9059238399999998</c:v>
                </c:pt>
                <c:pt idx="1100">
                  <c:v>3.9049894799999998</c:v>
                </c:pt>
                <c:pt idx="1101">
                  <c:v>3.9040811099999999</c:v>
                </c:pt>
                <c:pt idx="1102">
                  <c:v>3.9031689200000002</c:v>
                </c:pt>
                <c:pt idx="1103">
                  <c:v>3.9023323099999998</c:v>
                </c:pt>
                <c:pt idx="1104">
                  <c:v>3.90112543</c:v>
                </c:pt>
                <c:pt idx="1105">
                  <c:v>3.9001565</c:v>
                </c:pt>
                <c:pt idx="1106">
                  <c:v>3.89925313</c:v>
                </c:pt>
                <c:pt idx="1107">
                  <c:v>3.8981893099999998</c:v>
                </c:pt>
                <c:pt idx="1108">
                  <c:v>3.8970537200000002</c:v>
                </c:pt>
                <c:pt idx="1109">
                  <c:v>3.8960659500000001</c:v>
                </c:pt>
                <c:pt idx="1110">
                  <c:v>3.8950736500000001</c:v>
                </c:pt>
                <c:pt idx="1111">
                  <c:v>3.89406323</c:v>
                </c:pt>
                <c:pt idx="1112">
                  <c:v>3.8931999199999998</c:v>
                </c:pt>
                <c:pt idx="1113">
                  <c:v>3.8920783999999999</c:v>
                </c:pt>
                <c:pt idx="1114">
                  <c:v>3.8911087499999999</c:v>
                </c:pt>
                <c:pt idx="1115">
                  <c:v>3.8901827299999998</c:v>
                </c:pt>
                <c:pt idx="1116">
                  <c:v>3.8892343</c:v>
                </c:pt>
                <c:pt idx="1117">
                  <c:v>3.8880639100000001</c:v>
                </c:pt>
                <c:pt idx="1118">
                  <c:v>3.88709807</c:v>
                </c:pt>
                <c:pt idx="1119">
                  <c:v>3.8860609500000001</c:v>
                </c:pt>
                <c:pt idx="1120">
                  <c:v>3.8850908300000002</c:v>
                </c:pt>
                <c:pt idx="1121">
                  <c:v>3.8840360600000001</c:v>
                </c:pt>
                <c:pt idx="1122">
                  <c:v>3.8830525900000001</c:v>
                </c:pt>
                <c:pt idx="1123">
                  <c:v>3.8821663900000001</c:v>
                </c:pt>
                <c:pt idx="1124">
                  <c:v>3.8812184300000001</c:v>
                </c:pt>
                <c:pt idx="1125">
                  <c:v>3.8800749799999998</c:v>
                </c:pt>
                <c:pt idx="1126">
                  <c:v>3.8790426299999998</c:v>
                </c:pt>
                <c:pt idx="1127">
                  <c:v>3.8781571399999999</c:v>
                </c:pt>
                <c:pt idx="1128">
                  <c:v>3.8770887900000002</c:v>
                </c:pt>
                <c:pt idx="1129">
                  <c:v>3.8761939999999999</c:v>
                </c:pt>
                <c:pt idx="1130">
                  <c:v>3.8751483000000002</c:v>
                </c:pt>
                <c:pt idx="1131">
                  <c:v>3.87417817</c:v>
                </c:pt>
                <c:pt idx="1132">
                  <c:v>3.8730609399999998</c:v>
                </c:pt>
                <c:pt idx="1133">
                  <c:v>3.87205434</c:v>
                </c:pt>
                <c:pt idx="1134">
                  <c:v>3.8712456199999998</c:v>
                </c:pt>
                <c:pt idx="1135">
                  <c:v>3.8701994399999999</c:v>
                </c:pt>
                <c:pt idx="1136">
                  <c:v>3.8691935499999999</c:v>
                </c:pt>
                <c:pt idx="1137">
                  <c:v>3.8682723000000001</c:v>
                </c:pt>
                <c:pt idx="1138">
                  <c:v>3.86707497</c:v>
                </c:pt>
                <c:pt idx="1139">
                  <c:v>3.8659665599999999</c:v>
                </c:pt>
                <c:pt idx="1140">
                  <c:v>3.8652186400000001</c:v>
                </c:pt>
                <c:pt idx="1141">
                  <c:v>3.8639059100000002</c:v>
                </c:pt>
                <c:pt idx="1142">
                  <c:v>3.8630158899999998</c:v>
                </c:pt>
                <c:pt idx="1143">
                  <c:v>3.8621575799999999</c:v>
                </c:pt>
                <c:pt idx="1144">
                  <c:v>3.8611819700000001</c:v>
                </c:pt>
                <c:pt idx="1145">
                  <c:v>3.8600561600000001</c:v>
                </c:pt>
                <c:pt idx="1146">
                  <c:v>3.85914826</c:v>
                </c:pt>
                <c:pt idx="1147">
                  <c:v>3.8580000399999999</c:v>
                </c:pt>
                <c:pt idx="1148">
                  <c:v>3.8570656799999998</c:v>
                </c:pt>
                <c:pt idx="1149">
                  <c:v>3.8560063800000002</c:v>
                </c:pt>
                <c:pt idx="1150">
                  <c:v>3.85510302</c:v>
                </c:pt>
                <c:pt idx="1151">
                  <c:v>3.8539724299999998</c:v>
                </c:pt>
                <c:pt idx="1152">
                  <c:v>3.85304666</c:v>
                </c:pt>
                <c:pt idx="1153">
                  <c:v>3.8521914499999999</c:v>
                </c:pt>
                <c:pt idx="1154">
                  <c:v>3.8510930499999998</c:v>
                </c:pt>
                <c:pt idx="1155">
                  <c:v>3.8501803899999998</c:v>
                </c:pt>
                <c:pt idx="1156">
                  <c:v>3.84900975</c:v>
                </c:pt>
                <c:pt idx="1157">
                  <c:v>3.8480887400000001</c:v>
                </c:pt>
                <c:pt idx="1158">
                  <c:v>3.84707379</c:v>
                </c:pt>
                <c:pt idx="1159">
                  <c:v>3.8460857900000001</c:v>
                </c:pt>
                <c:pt idx="1160">
                  <c:v>3.8451292499999998</c:v>
                </c:pt>
                <c:pt idx="1161">
                  <c:v>3.84415007</c:v>
                </c:pt>
                <c:pt idx="1162">
                  <c:v>3.8429887300000001</c:v>
                </c:pt>
                <c:pt idx="1163">
                  <c:v>3.8419961900000001</c:v>
                </c:pt>
                <c:pt idx="1164">
                  <c:v>3.8413147900000002</c:v>
                </c:pt>
                <c:pt idx="1165">
                  <c:v>3.84012675</c:v>
                </c:pt>
                <c:pt idx="1166">
                  <c:v>3.8390276399999999</c:v>
                </c:pt>
                <c:pt idx="1167">
                  <c:v>3.8381013899999998</c:v>
                </c:pt>
                <c:pt idx="1168">
                  <c:v>3.83720303</c:v>
                </c:pt>
                <c:pt idx="1169">
                  <c:v>3.8360679100000001</c:v>
                </c:pt>
                <c:pt idx="1170">
                  <c:v>3.83515096</c:v>
                </c:pt>
                <c:pt idx="1171">
                  <c:v>3.8341581800000002</c:v>
                </c:pt>
                <c:pt idx="1172">
                  <c:v>3.8330910199999999</c:v>
                </c:pt>
                <c:pt idx="1173">
                  <c:v>3.8320980100000002</c:v>
                </c:pt>
                <c:pt idx="1174">
                  <c:v>3.8310518299999998</c:v>
                </c:pt>
                <c:pt idx="1175">
                  <c:v>3.8299524800000002</c:v>
                </c:pt>
                <c:pt idx="1176">
                  <c:v>3.8290488699999998</c:v>
                </c:pt>
                <c:pt idx="1177">
                  <c:v>3.8281278599999999</c:v>
                </c:pt>
                <c:pt idx="1178">
                  <c:v>3.8270196900000002</c:v>
                </c:pt>
                <c:pt idx="1179">
                  <c:v>3.8261294399999999</c:v>
                </c:pt>
                <c:pt idx="1180">
                  <c:v>3.8251328500000001</c:v>
                </c:pt>
                <c:pt idx="1181">
                  <c:v>3.8239665</c:v>
                </c:pt>
                <c:pt idx="1182">
                  <c:v>3.8229517899999998</c:v>
                </c:pt>
                <c:pt idx="1183">
                  <c:v>3.82203603</c:v>
                </c:pt>
                <c:pt idx="1184">
                  <c:v>3.8212561599999999</c:v>
                </c:pt>
                <c:pt idx="1185">
                  <c:v>3.8200144800000002</c:v>
                </c:pt>
                <c:pt idx="1186">
                  <c:v>3.8191199299999998</c:v>
                </c:pt>
                <c:pt idx="1187">
                  <c:v>3.8181321600000002</c:v>
                </c:pt>
                <c:pt idx="1188">
                  <c:v>3.8170635700000002</c:v>
                </c:pt>
                <c:pt idx="1189">
                  <c:v>3.8161292100000002</c:v>
                </c:pt>
                <c:pt idx="1190">
                  <c:v>3.8152256000000002</c:v>
                </c:pt>
                <c:pt idx="1191">
                  <c:v>3.8140506699999999</c:v>
                </c:pt>
                <c:pt idx="1192">
                  <c:v>3.8130095000000002</c:v>
                </c:pt>
                <c:pt idx="1193">
                  <c:v>3.8119280299999998</c:v>
                </c:pt>
                <c:pt idx="1194">
                  <c:v>3.8110554200000002</c:v>
                </c:pt>
                <c:pt idx="1195">
                  <c:v>3.8101124799999999</c:v>
                </c:pt>
                <c:pt idx="1196">
                  <c:v>3.8091328099999999</c:v>
                </c:pt>
                <c:pt idx="1197">
                  <c:v>3.8080334699999998</c:v>
                </c:pt>
                <c:pt idx="1198">
                  <c:v>3.8070628599999998</c:v>
                </c:pt>
                <c:pt idx="1199">
                  <c:v>3.80606198</c:v>
                </c:pt>
                <c:pt idx="1200">
                  <c:v>3.8050205699999999</c:v>
                </c:pt>
                <c:pt idx="1201">
                  <c:v>3.8039212199999999</c:v>
                </c:pt>
                <c:pt idx="1202">
                  <c:v>3.80306196</c:v>
                </c:pt>
                <c:pt idx="1203">
                  <c:v>3.8020474900000001</c:v>
                </c:pt>
                <c:pt idx="1204">
                  <c:v>3.80115318</c:v>
                </c:pt>
                <c:pt idx="1205">
                  <c:v>3.8000226000000001</c:v>
                </c:pt>
                <c:pt idx="1206">
                  <c:v>3.7991099400000001</c:v>
                </c:pt>
                <c:pt idx="1207">
                  <c:v>3.7982025099999999</c:v>
                </c:pt>
                <c:pt idx="1208">
                  <c:v>3.7970714600000002</c:v>
                </c:pt>
                <c:pt idx="1209">
                  <c:v>3.7960751099999999</c:v>
                </c:pt>
                <c:pt idx="1210">
                  <c:v>3.7951714999999999</c:v>
                </c:pt>
                <c:pt idx="1211">
                  <c:v>3.7941255599999999</c:v>
                </c:pt>
                <c:pt idx="1212">
                  <c:v>3.79310203</c:v>
                </c:pt>
                <c:pt idx="1213">
                  <c:v>3.7920560800000001</c:v>
                </c:pt>
                <c:pt idx="1214">
                  <c:v>3.7910547299999999</c:v>
                </c:pt>
                <c:pt idx="1215">
                  <c:v>3.7900798299999998</c:v>
                </c:pt>
                <c:pt idx="1216">
                  <c:v>3.7891588199999999</c:v>
                </c:pt>
                <c:pt idx="1217">
                  <c:v>3.7880816500000001</c:v>
                </c:pt>
                <c:pt idx="1218">
                  <c:v>3.7872269200000002</c:v>
                </c:pt>
                <c:pt idx="1219">
                  <c:v>3.7860653399999999</c:v>
                </c:pt>
                <c:pt idx="1220">
                  <c:v>3.7850997400000002</c:v>
                </c:pt>
                <c:pt idx="1221">
                  <c:v>3.7841618100000001</c:v>
                </c:pt>
                <c:pt idx="1222">
                  <c:v>3.7831191999999998</c:v>
                </c:pt>
                <c:pt idx="1223">
                  <c:v>3.7819752700000002</c:v>
                </c:pt>
                <c:pt idx="1224">
                  <c:v>3.78093433</c:v>
                </c:pt>
                <c:pt idx="1225">
                  <c:v>3.7800438399999998</c:v>
                </c:pt>
                <c:pt idx="1226">
                  <c:v>3.7791359400000002</c:v>
                </c:pt>
                <c:pt idx="1227">
                  <c:v>3.77826357</c:v>
                </c:pt>
                <c:pt idx="1228">
                  <c:v>3.7769639499999998</c:v>
                </c:pt>
                <c:pt idx="1229">
                  <c:v>3.77614546</c:v>
                </c:pt>
                <c:pt idx="1230">
                  <c:v>3.7751305099999999</c:v>
                </c:pt>
                <c:pt idx="1231">
                  <c:v>3.7742261899999998</c:v>
                </c:pt>
                <c:pt idx="1232">
                  <c:v>3.77312732</c:v>
                </c:pt>
                <c:pt idx="1233">
                  <c:v>3.7721838999999999</c:v>
                </c:pt>
                <c:pt idx="1234">
                  <c:v>3.77104449</c:v>
                </c:pt>
                <c:pt idx="1235">
                  <c:v>3.7699325099999998</c:v>
                </c:pt>
                <c:pt idx="1236">
                  <c:v>3.7689974300000002</c:v>
                </c:pt>
                <c:pt idx="1237">
                  <c:v>3.7680494800000002</c:v>
                </c:pt>
                <c:pt idx="1238">
                  <c:v>3.7670126000000002</c:v>
                </c:pt>
                <c:pt idx="1239">
                  <c:v>3.76610494</c:v>
                </c:pt>
                <c:pt idx="1240">
                  <c:v>3.7652144399999998</c:v>
                </c:pt>
                <c:pt idx="1241">
                  <c:v>3.7640082800000001</c:v>
                </c:pt>
                <c:pt idx="1242">
                  <c:v>3.7631535500000002</c:v>
                </c:pt>
                <c:pt idx="1243">
                  <c:v>3.7619791</c:v>
                </c:pt>
                <c:pt idx="1244">
                  <c:v>3.7610087399999999</c:v>
                </c:pt>
                <c:pt idx="1245">
                  <c:v>3.7601766599999999</c:v>
                </c:pt>
                <c:pt idx="1246">
                  <c:v>3.7590281999999999</c:v>
                </c:pt>
                <c:pt idx="1247">
                  <c:v>3.75804019</c:v>
                </c:pt>
                <c:pt idx="1248">
                  <c:v>3.7570118899999998</c:v>
                </c:pt>
                <c:pt idx="1249">
                  <c:v>3.7560467700000002</c:v>
                </c:pt>
                <c:pt idx="1250">
                  <c:v>3.7551341100000002</c:v>
                </c:pt>
                <c:pt idx="1251">
                  <c:v>3.75404787</c:v>
                </c:pt>
                <c:pt idx="1252">
                  <c:v>3.7529840499999998</c:v>
                </c:pt>
                <c:pt idx="1253">
                  <c:v>3.7519965200000001</c:v>
                </c:pt>
                <c:pt idx="1254">
                  <c:v>3.7509949200000001</c:v>
                </c:pt>
                <c:pt idx="1255">
                  <c:v>3.7500515000000001</c:v>
                </c:pt>
                <c:pt idx="1256">
                  <c:v>3.7490458499999999</c:v>
                </c:pt>
                <c:pt idx="1257">
                  <c:v>3.74792433</c:v>
                </c:pt>
                <c:pt idx="1258">
                  <c:v>3.7469272600000001</c:v>
                </c:pt>
                <c:pt idx="1259">
                  <c:v>3.7461347599999999</c:v>
                </c:pt>
                <c:pt idx="1260">
                  <c:v>3.7452006299999998</c:v>
                </c:pt>
                <c:pt idx="1261">
                  <c:v>3.7439053100000002</c:v>
                </c:pt>
                <c:pt idx="1262">
                  <c:v>3.7430241099999999</c:v>
                </c:pt>
                <c:pt idx="1263">
                  <c:v>3.74191999</c:v>
                </c:pt>
                <c:pt idx="1264">
                  <c:v>3.7410342700000001</c:v>
                </c:pt>
                <c:pt idx="1265">
                  <c:v>3.7399487499999999</c:v>
                </c:pt>
                <c:pt idx="1266">
                  <c:v>3.7390053299999999</c:v>
                </c:pt>
                <c:pt idx="1267">
                  <c:v>3.7380347299999999</c:v>
                </c:pt>
                <c:pt idx="1268">
                  <c:v>3.7370512499999999</c:v>
                </c:pt>
                <c:pt idx="1269">
                  <c:v>3.73602319</c:v>
                </c:pt>
                <c:pt idx="1270">
                  <c:v>3.7351419899999998</c:v>
                </c:pt>
                <c:pt idx="1271">
                  <c:v>3.7340068799999999</c:v>
                </c:pt>
                <c:pt idx="1272">
                  <c:v>3.7330012300000002</c:v>
                </c:pt>
                <c:pt idx="1273">
                  <c:v>3.7320756899999998</c:v>
                </c:pt>
                <c:pt idx="1274">
                  <c:v>3.7310869699999998</c:v>
                </c:pt>
                <c:pt idx="1275">
                  <c:v>3.7301707300000002</c:v>
                </c:pt>
                <c:pt idx="1276">
                  <c:v>3.72919607</c:v>
                </c:pt>
                <c:pt idx="1277">
                  <c:v>3.7281146000000001</c:v>
                </c:pt>
                <c:pt idx="1278">
                  <c:v>3.7270817799999998</c:v>
                </c:pt>
                <c:pt idx="1279">
                  <c:v>3.7260565799999998</c:v>
                </c:pt>
                <c:pt idx="1280">
                  <c:v>3.7252531100000001</c:v>
                </c:pt>
                <c:pt idx="1281">
                  <c:v>3.7241935700000002</c:v>
                </c:pt>
                <c:pt idx="1282">
                  <c:v>3.7232191600000002</c:v>
                </c:pt>
                <c:pt idx="1283">
                  <c:v>3.7218885400000001</c:v>
                </c:pt>
                <c:pt idx="1284">
                  <c:v>3.72114944</c:v>
                </c:pt>
                <c:pt idx="1285">
                  <c:v>3.7201971999999999</c:v>
                </c:pt>
                <c:pt idx="1286">
                  <c:v>3.71905303</c:v>
                </c:pt>
                <c:pt idx="1287">
                  <c:v>3.71815395</c:v>
                </c:pt>
                <c:pt idx="1288">
                  <c:v>3.7171039600000002</c:v>
                </c:pt>
                <c:pt idx="1289">
                  <c:v>3.7162358800000002</c:v>
                </c:pt>
                <c:pt idx="1290">
                  <c:v>3.7152257</c:v>
                </c:pt>
                <c:pt idx="1291">
                  <c:v>3.71408176</c:v>
                </c:pt>
                <c:pt idx="1292">
                  <c:v>3.7132051000000001</c:v>
                </c:pt>
                <c:pt idx="1293">
                  <c:v>3.7122170900000002</c:v>
                </c:pt>
                <c:pt idx="1294">
                  <c:v>3.7111892700000002</c:v>
                </c:pt>
                <c:pt idx="1295">
                  <c:v>3.7101657399999999</c:v>
                </c:pt>
                <c:pt idx="1296">
                  <c:v>3.7090485100000001</c:v>
                </c:pt>
                <c:pt idx="1297">
                  <c:v>3.7081444299999999</c:v>
                </c:pt>
                <c:pt idx="1298">
                  <c:v>3.7072322400000002</c:v>
                </c:pt>
                <c:pt idx="1299">
                  <c:v>3.70606232</c:v>
                </c:pt>
                <c:pt idx="1300">
                  <c:v>3.7051985300000001</c:v>
                </c:pt>
                <c:pt idx="1301">
                  <c:v>3.7040102500000001</c:v>
                </c:pt>
                <c:pt idx="1302">
                  <c:v>3.70308423</c:v>
                </c:pt>
                <c:pt idx="1303">
                  <c:v>3.7021186400000001</c:v>
                </c:pt>
                <c:pt idx="1304">
                  <c:v>3.7011220499999999</c:v>
                </c:pt>
                <c:pt idx="1305">
                  <c:v>3.7000536899999998</c:v>
                </c:pt>
                <c:pt idx="1306">
                  <c:v>3.6990213399999998</c:v>
                </c:pt>
                <c:pt idx="1307">
                  <c:v>3.69811749</c:v>
                </c:pt>
                <c:pt idx="1308">
                  <c:v>3.6971283000000001</c:v>
                </c:pt>
                <c:pt idx="1309">
                  <c:v>3.69607091</c:v>
                </c:pt>
                <c:pt idx="1310">
                  <c:v>3.6950776599999999</c:v>
                </c:pt>
                <c:pt idx="1311">
                  <c:v>3.6941120600000001</c:v>
                </c:pt>
                <c:pt idx="1312">
                  <c:v>3.6929862500000001</c:v>
                </c:pt>
                <c:pt idx="1313">
                  <c:v>3.6922030399999999</c:v>
                </c:pt>
                <c:pt idx="1314">
                  <c:v>3.69106793</c:v>
                </c:pt>
                <c:pt idx="1315">
                  <c:v>3.6900756399999999</c:v>
                </c:pt>
                <c:pt idx="1316">
                  <c:v>3.6892478500000001</c:v>
                </c:pt>
                <c:pt idx="1317">
                  <c:v>3.6882152600000002</c:v>
                </c:pt>
                <c:pt idx="1318">
                  <c:v>3.6871926799999999</c:v>
                </c:pt>
                <c:pt idx="1319">
                  <c:v>3.6861844100000001</c:v>
                </c:pt>
                <c:pt idx="1320">
                  <c:v>3.6851396599999999</c:v>
                </c:pt>
                <c:pt idx="1321">
                  <c:v>3.6841073</c:v>
                </c:pt>
                <c:pt idx="1322">
                  <c:v>3.6832170500000001</c:v>
                </c:pt>
                <c:pt idx="1323">
                  <c:v>3.68215322</c:v>
                </c:pt>
                <c:pt idx="1324">
                  <c:v>3.6811077600000002</c:v>
                </c:pt>
                <c:pt idx="1325">
                  <c:v>3.6801507500000001</c:v>
                </c:pt>
                <c:pt idx="1326">
                  <c:v>3.67917585</c:v>
                </c:pt>
                <c:pt idx="1327">
                  <c:v>3.6779785199999999</c:v>
                </c:pt>
                <c:pt idx="1328">
                  <c:v>3.6771018500000001</c:v>
                </c:pt>
                <c:pt idx="1329">
                  <c:v>3.6762208900000002</c:v>
                </c:pt>
                <c:pt idx="1330">
                  <c:v>3.6751482499999999</c:v>
                </c:pt>
                <c:pt idx="1331">
                  <c:v>3.6740844199999998</c:v>
                </c:pt>
                <c:pt idx="1332">
                  <c:v>3.6730747199999998</c:v>
                </c:pt>
                <c:pt idx="1333">
                  <c:v>3.6720995900000002</c:v>
                </c:pt>
                <c:pt idx="1334">
                  <c:v>3.6710360099999999</c:v>
                </c:pt>
                <c:pt idx="1335">
                  <c:v>3.6700878100000001</c:v>
                </c:pt>
                <c:pt idx="1336">
                  <c:v>3.6690242300000002</c:v>
                </c:pt>
                <c:pt idx="1337">
                  <c:v>3.6681602</c:v>
                </c:pt>
                <c:pt idx="1338">
                  <c:v>3.6671857800000001</c:v>
                </c:pt>
                <c:pt idx="1339">
                  <c:v>3.66602015</c:v>
                </c:pt>
                <c:pt idx="1340">
                  <c:v>3.6650896099999999</c:v>
                </c:pt>
                <c:pt idx="1341">
                  <c:v>3.6640219699999999</c:v>
                </c:pt>
                <c:pt idx="1342">
                  <c:v>3.6630251399999998</c:v>
                </c:pt>
                <c:pt idx="1343">
                  <c:v>3.6620945900000001</c:v>
                </c:pt>
                <c:pt idx="1344">
                  <c:v>3.6610133600000001</c:v>
                </c:pt>
                <c:pt idx="1345">
                  <c:v>3.6600742300000002</c:v>
                </c:pt>
                <c:pt idx="1346">
                  <c:v>3.6591041099999999</c:v>
                </c:pt>
                <c:pt idx="1347">
                  <c:v>3.6582150499999999</c:v>
                </c:pt>
                <c:pt idx="1348">
                  <c:v>3.6569807499999998</c:v>
                </c:pt>
                <c:pt idx="1349">
                  <c:v>3.65618014</c:v>
                </c:pt>
                <c:pt idx="1350">
                  <c:v>3.6551122700000001</c:v>
                </c:pt>
                <c:pt idx="1351">
                  <c:v>3.6541910199999998</c:v>
                </c:pt>
                <c:pt idx="1352">
                  <c:v>3.6531488900000002</c:v>
                </c:pt>
                <c:pt idx="1353">
                  <c:v>3.65207624</c:v>
                </c:pt>
                <c:pt idx="1354">
                  <c:v>3.6511549900000002</c:v>
                </c:pt>
                <c:pt idx="1355">
                  <c:v>3.6501183500000001</c:v>
                </c:pt>
                <c:pt idx="1356">
                  <c:v>3.6491878</c:v>
                </c:pt>
                <c:pt idx="1357">
                  <c:v>3.6481232600000002</c:v>
                </c:pt>
                <c:pt idx="1358">
                  <c:v>3.64712405</c:v>
                </c:pt>
                <c:pt idx="1359">
                  <c:v>3.6462106699999999</c:v>
                </c:pt>
                <c:pt idx="1360">
                  <c:v>3.6450893899999999</c:v>
                </c:pt>
                <c:pt idx="1361">
                  <c:v>3.6441147300000001</c:v>
                </c:pt>
                <c:pt idx="1362">
                  <c:v>3.6432244800000002</c:v>
                </c:pt>
                <c:pt idx="1363">
                  <c:v>3.6419515599999999</c:v>
                </c:pt>
                <c:pt idx="1364">
                  <c:v>3.6409945499999998</c:v>
                </c:pt>
                <c:pt idx="1365">
                  <c:v>3.6401662799999999</c:v>
                </c:pt>
                <c:pt idx="1366">
                  <c:v>3.6390361800000002</c:v>
                </c:pt>
                <c:pt idx="1367">
                  <c:v>3.63815928</c:v>
                </c:pt>
                <c:pt idx="1368">
                  <c:v>3.6369934100000001</c:v>
                </c:pt>
                <c:pt idx="1369">
                  <c:v>3.6362457300000002</c:v>
                </c:pt>
                <c:pt idx="1370">
                  <c:v>3.6350843899999998</c:v>
                </c:pt>
                <c:pt idx="1371">
                  <c:v>3.6341183199999998</c:v>
                </c:pt>
                <c:pt idx="1372">
                  <c:v>3.63315725</c:v>
                </c:pt>
                <c:pt idx="1373">
                  <c:v>3.6322405299999998</c:v>
                </c:pt>
                <c:pt idx="1374">
                  <c:v>3.6311810000000002</c:v>
                </c:pt>
                <c:pt idx="1375">
                  <c:v>3.63024616</c:v>
                </c:pt>
                <c:pt idx="1376">
                  <c:v>3.62906694</c:v>
                </c:pt>
                <c:pt idx="1377">
                  <c:v>3.6281270999999999</c:v>
                </c:pt>
                <c:pt idx="1378">
                  <c:v>3.6271576900000002</c:v>
                </c:pt>
                <c:pt idx="1379">
                  <c:v>3.6260406999999999</c:v>
                </c:pt>
                <c:pt idx="1380">
                  <c:v>3.6250882099999999</c:v>
                </c:pt>
                <c:pt idx="1381">
                  <c:v>3.6239488099999999</c:v>
                </c:pt>
                <c:pt idx="1382">
                  <c:v>3.6230769199999999</c:v>
                </c:pt>
                <c:pt idx="1383">
                  <c:v>3.62212873</c:v>
                </c:pt>
                <c:pt idx="1384">
                  <c:v>3.6210875499999999</c:v>
                </c:pt>
                <c:pt idx="1385">
                  <c:v>3.6200725999999999</c:v>
                </c:pt>
                <c:pt idx="1386">
                  <c:v>3.6190266599999998</c:v>
                </c:pt>
                <c:pt idx="1387">
                  <c:v>3.61803031</c:v>
                </c:pt>
                <c:pt idx="1388">
                  <c:v>3.6170947600000001</c:v>
                </c:pt>
                <c:pt idx="1389">
                  <c:v>3.6160936399999999</c:v>
                </c:pt>
                <c:pt idx="1390">
                  <c:v>3.6152389</c:v>
                </c:pt>
                <c:pt idx="1391">
                  <c:v>3.6141665000000001</c:v>
                </c:pt>
                <c:pt idx="1392">
                  <c:v>3.6131653799999999</c:v>
                </c:pt>
                <c:pt idx="1393">
                  <c:v>3.6121547199999999</c:v>
                </c:pt>
                <c:pt idx="1394">
                  <c:v>3.6111803099999999</c:v>
                </c:pt>
                <c:pt idx="1395">
                  <c:v>3.6101210099999999</c:v>
                </c:pt>
                <c:pt idx="1396">
                  <c:v>3.6091826</c:v>
                </c:pt>
                <c:pt idx="1397">
                  <c:v>3.6080377100000001</c:v>
                </c:pt>
                <c:pt idx="1398">
                  <c:v>3.6073615600000002</c:v>
                </c:pt>
                <c:pt idx="1399">
                  <c:v>3.6062622100000001</c:v>
                </c:pt>
                <c:pt idx="1400">
                  <c:v>3.6050295800000001</c:v>
                </c:pt>
                <c:pt idx="1401">
                  <c:v>3.6041131000000002</c:v>
                </c:pt>
                <c:pt idx="1402">
                  <c:v>3.6031689600000001</c:v>
                </c:pt>
                <c:pt idx="1403">
                  <c:v>3.6020073899999998</c:v>
                </c:pt>
                <c:pt idx="1404">
                  <c:v>3.6011574300000002</c:v>
                </c:pt>
                <c:pt idx="1405">
                  <c:v>3.60000944</c:v>
                </c:pt>
                <c:pt idx="1406">
                  <c:v>3.5990836599999998</c:v>
                </c:pt>
                <c:pt idx="1407">
                  <c:v>3.5980420099999999</c:v>
                </c:pt>
                <c:pt idx="1408">
                  <c:v>3.5970227700000001</c:v>
                </c:pt>
                <c:pt idx="1409">
                  <c:v>3.5958743100000001</c:v>
                </c:pt>
                <c:pt idx="1410">
                  <c:v>3.59512711</c:v>
                </c:pt>
                <c:pt idx="1411">
                  <c:v>3.5941479200000002</c:v>
                </c:pt>
                <c:pt idx="1412">
                  <c:v>3.59307504</c:v>
                </c:pt>
                <c:pt idx="1413">
                  <c:v>3.5921895500000001</c:v>
                </c:pt>
                <c:pt idx="1414">
                  <c:v>3.5910854300000001</c:v>
                </c:pt>
                <c:pt idx="1415">
                  <c:v>3.5899727299999999</c:v>
                </c:pt>
                <c:pt idx="1416">
                  <c:v>3.5890262100000001</c:v>
                </c:pt>
                <c:pt idx="1417">
                  <c:v>3.5879752599999999</c:v>
                </c:pt>
                <c:pt idx="1418">
                  <c:v>3.58693814</c:v>
                </c:pt>
                <c:pt idx="1419">
                  <c:v>3.5860700599999999</c:v>
                </c:pt>
                <c:pt idx="1420">
                  <c:v>3.5849971799999998</c:v>
                </c:pt>
                <c:pt idx="1421">
                  <c:v>3.5840628099999998</c:v>
                </c:pt>
                <c:pt idx="1422">
                  <c:v>3.5829899300000001</c:v>
                </c:pt>
                <c:pt idx="1423">
                  <c:v>3.5820732099999999</c:v>
                </c:pt>
                <c:pt idx="1424">
                  <c:v>3.5810232200000001</c:v>
                </c:pt>
                <c:pt idx="1425">
                  <c:v>3.5800805100000002</c:v>
                </c:pt>
                <c:pt idx="1426">
                  <c:v>3.5790426700000002</c:v>
                </c:pt>
                <c:pt idx="1427">
                  <c:v>3.5780503700000001</c:v>
                </c:pt>
                <c:pt idx="1428">
                  <c:v>3.5767993900000001</c:v>
                </c:pt>
                <c:pt idx="1429">
                  <c:v>3.5760068899999999</c:v>
                </c:pt>
                <c:pt idx="1430">
                  <c:v>3.57512593</c:v>
                </c:pt>
                <c:pt idx="1431">
                  <c:v>3.5740177599999998</c:v>
                </c:pt>
                <c:pt idx="1432">
                  <c:v>3.5728647699999998</c:v>
                </c:pt>
                <c:pt idx="1433">
                  <c:v>3.5720951599999999</c:v>
                </c:pt>
                <c:pt idx="1434">
                  <c:v>3.57119608</c:v>
                </c:pt>
                <c:pt idx="1435">
                  <c:v>3.5699589299999999</c:v>
                </c:pt>
                <c:pt idx="1436">
                  <c:v>3.5690565099999998</c:v>
                </c:pt>
                <c:pt idx="1437">
                  <c:v>3.5680897200000001</c:v>
                </c:pt>
                <c:pt idx="1438">
                  <c:v>3.5670392500000001</c:v>
                </c:pt>
                <c:pt idx="1439">
                  <c:v>3.5662558099999999</c:v>
                </c:pt>
                <c:pt idx="1440">
                  <c:v>3.5650544200000001</c:v>
                </c:pt>
                <c:pt idx="1441">
                  <c:v>3.5640618800000001</c:v>
                </c:pt>
                <c:pt idx="1442">
                  <c:v>3.5630650500000001</c:v>
                </c:pt>
                <c:pt idx="1443">
                  <c:v>3.56225038</c:v>
                </c:pt>
                <c:pt idx="1444">
                  <c:v>3.56107569</c:v>
                </c:pt>
                <c:pt idx="1445">
                  <c:v>3.56009245</c:v>
                </c:pt>
                <c:pt idx="1446">
                  <c:v>3.5591130299999998</c:v>
                </c:pt>
                <c:pt idx="1447">
                  <c:v>3.5581116700000002</c:v>
                </c:pt>
                <c:pt idx="1448">
                  <c:v>3.5570254299999999</c:v>
                </c:pt>
                <c:pt idx="1449">
                  <c:v>3.5559132099999999</c:v>
                </c:pt>
                <c:pt idx="1450">
                  <c:v>3.5550897099999998</c:v>
                </c:pt>
                <c:pt idx="1451">
                  <c:v>3.5542128100000001</c:v>
                </c:pt>
                <c:pt idx="1452">
                  <c:v>3.5531671</c:v>
                </c:pt>
                <c:pt idx="1453">
                  <c:v>3.5521342800000002</c:v>
                </c:pt>
                <c:pt idx="1454">
                  <c:v>3.5510311099999998</c:v>
                </c:pt>
                <c:pt idx="1455">
                  <c:v>3.5501225000000001</c:v>
                </c:pt>
                <c:pt idx="1456">
                  <c:v>3.5490946800000001</c:v>
                </c:pt>
                <c:pt idx="1457">
                  <c:v>3.5480575600000002</c:v>
                </c:pt>
                <c:pt idx="1458">
                  <c:v>3.5470252000000002</c:v>
                </c:pt>
                <c:pt idx="1459">
                  <c:v>3.5459702000000002</c:v>
                </c:pt>
                <c:pt idx="1460">
                  <c:v>3.5451335899999998</c:v>
                </c:pt>
                <c:pt idx="1461">
                  <c:v>3.5441856399999998</c:v>
                </c:pt>
                <c:pt idx="1462">
                  <c:v>3.5431442299999998</c:v>
                </c:pt>
                <c:pt idx="1463">
                  <c:v>3.5420136499999999</c:v>
                </c:pt>
                <c:pt idx="1464">
                  <c:v>3.5410478099999998</c:v>
                </c:pt>
                <c:pt idx="1465">
                  <c:v>3.5401363400000001</c:v>
                </c:pt>
                <c:pt idx="1466">
                  <c:v>3.5390186300000002</c:v>
                </c:pt>
                <c:pt idx="1467">
                  <c:v>3.5380794999999998</c:v>
                </c:pt>
                <c:pt idx="1468">
                  <c:v>3.5371718400000001</c:v>
                </c:pt>
                <c:pt idx="1469">
                  <c:v>3.53602338</c:v>
                </c:pt>
                <c:pt idx="1470">
                  <c:v>3.5350441899999998</c:v>
                </c:pt>
                <c:pt idx="1471">
                  <c:v>3.5340297199999999</c:v>
                </c:pt>
                <c:pt idx="1472">
                  <c:v>3.5331215899999999</c:v>
                </c:pt>
                <c:pt idx="1473">
                  <c:v>3.53208447</c:v>
                </c:pt>
                <c:pt idx="1474">
                  <c:v>3.5310838200000001</c:v>
                </c:pt>
                <c:pt idx="1475">
                  <c:v>3.5301129800000002</c:v>
                </c:pt>
                <c:pt idx="1476">
                  <c:v>3.5291872</c:v>
                </c:pt>
                <c:pt idx="1477">
                  <c:v>3.5281770200000002</c:v>
                </c:pt>
                <c:pt idx="1478">
                  <c:v>3.52718401</c:v>
                </c:pt>
                <c:pt idx="1479">
                  <c:v>3.5261964799999999</c:v>
                </c:pt>
                <c:pt idx="1480">
                  <c:v>3.52507043</c:v>
                </c:pt>
                <c:pt idx="1481">
                  <c:v>3.5242116499999998</c:v>
                </c:pt>
                <c:pt idx="1482">
                  <c:v>3.52307653</c:v>
                </c:pt>
                <c:pt idx="1483">
                  <c:v>3.5221016399999998</c:v>
                </c:pt>
                <c:pt idx="1484">
                  <c:v>3.5211539300000001</c:v>
                </c:pt>
                <c:pt idx="1485">
                  <c:v>3.5200145200000001</c:v>
                </c:pt>
                <c:pt idx="1486">
                  <c:v>3.5190844499999998</c:v>
                </c:pt>
                <c:pt idx="1487">
                  <c:v>3.5180203900000002</c:v>
                </c:pt>
                <c:pt idx="1488">
                  <c:v>3.5170726800000001</c:v>
                </c:pt>
                <c:pt idx="1489">
                  <c:v>3.5160226799999998</c:v>
                </c:pt>
                <c:pt idx="1490">
                  <c:v>3.5150611399999998</c:v>
                </c:pt>
                <c:pt idx="1491">
                  <c:v>3.51423335</c:v>
                </c:pt>
                <c:pt idx="1492">
                  <c:v>3.5131471200000002</c:v>
                </c:pt>
                <c:pt idx="1493">
                  <c:v>3.5120470500000001</c:v>
                </c:pt>
                <c:pt idx="1494">
                  <c:v>3.5109589099999998</c:v>
                </c:pt>
                <c:pt idx="1495">
                  <c:v>3.5102014499999998</c:v>
                </c:pt>
                <c:pt idx="1496">
                  <c:v>3.5090837499999998</c:v>
                </c:pt>
                <c:pt idx="1497">
                  <c:v>3.5080916900000001</c:v>
                </c:pt>
                <c:pt idx="1498">
                  <c:v>3.50712585</c:v>
                </c:pt>
                <c:pt idx="1499">
                  <c:v>3.5061154399999999</c:v>
                </c:pt>
                <c:pt idx="1500">
                  <c:v>3.5051405400000002</c:v>
                </c:pt>
                <c:pt idx="1501">
                  <c:v>3.5040817299999998</c:v>
                </c:pt>
                <c:pt idx="1502">
                  <c:v>3.5030133700000001</c:v>
                </c:pt>
                <c:pt idx="1503">
                  <c:v>3.5021650800000002</c:v>
                </c:pt>
                <c:pt idx="1504">
                  <c:v>3.5012466899999999</c:v>
                </c:pt>
                <c:pt idx="1505">
                  <c:v>3.5000314700000001</c:v>
                </c:pt>
                <c:pt idx="1506">
                  <c:v>3.4989945900000001</c:v>
                </c:pt>
                <c:pt idx="1507">
                  <c:v>3.4980463999999998</c:v>
                </c:pt>
                <c:pt idx="1508">
                  <c:v>3.49704075</c:v>
                </c:pt>
                <c:pt idx="1509">
                  <c:v>3.4961016200000001</c:v>
                </c:pt>
                <c:pt idx="1510">
                  <c:v>3.4949224000000001</c:v>
                </c:pt>
                <c:pt idx="1511">
                  <c:v>3.4939296199999998</c:v>
                </c:pt>
                <c:pt idx="1512">
                  <c:v>3.4930705999999998</c:v>
                </c:pt>
                <c:pt idx="1513">
                  <c:v>3.4921224099999999</c:v>
                </c:pt>
                <c:pt idx="1514">
                  <c:v>3.4910368900000002</c:v>
                </c:pt>
                <c:pt idx="1515">
                  <c:v>3.48998666</c:v>
                </c:pt>
                <c:pt idx="1516">
                  <c:v>3.4891323999999999</c:v>
                </c:pt>
                <c:pt idx="1517">
                  <c:v>3.4880464099999999</c:v>
                </c:pt>
                <c:pt idx="1518">
                  <c:v>3.4871115700000002</c:v>
                </c:pt>
                <c:pt idx="1519">
                  <c:v>3.4860744499999998</c:v>
                </c:pt>
                <c:pt idx="1520">
                  <c:v>3.4850509199999999</c:v>
                </c:pt>
                <c:pt idx="1521">
                  <c:v>3.4841296700000002</c:v>
                </c:pt>
                <c:pt idx="1522">
                  <c:v>3.4831414199999999</c:v>
                </c:pt>
                <c:pt idx="1523">
                  <c:v>3.4821357700000002</c:v>
                </c:pt>
                <c:pt idx="1524">
                  <c:v>3.48109007</c:v>
                </c:pt>
                <c:pt idx="1525">
                  <c:v>3.4800972899999998</c:v>
                </c:pt>
                <c:pt idx="1526">
                  <c:v>3.4790158299999998</c:v>
                </c:pt>
                <c:pt idx="1527">
                  <c:v>3.47814369</c:v>
                </c:pt>
                <c:pt idx="1528">
                  <c:v>3.4770267000000001</c:v>
                </c:pt>
                <c:pt idx="1529">
                  <c:v>3.4761362099999999</c:v>
                </c:pt>
                <c:pt idx="1530">
                  <c:v>3.47505474</c:v>
                </c:pt>
                <c:pt idx="1531">
                  <c:v>3.4739823300000001</c:v>
                </c:pt>
                <c:pt idx="1532">
                  <c:v>3.4730064899999999</c:v>
                </c:pt>
                <c:pt idx="1533">
                  <c:v>3.4720327900000001</c:v>
                </c:pt>
                <c:pt idx="1534">
                  <c:v>3.4710357200000002</c:v>
                </c:pt>
                <c:pt idx="1535">
                  <c:v>3.4701285400000002</c:v>
                </c:pt>
                <c:pt idx="1536">
                  <c:v>3.4690821199999999</c:v>
                </c:pt>
                <c:pt idx="1537">
                  <c:v>3.4680457100000002</c:v>
                </c:pt>
                <c:pt idx="1538">
                  <c:v>3.4670486500000002</c:v>
                </c:pt>
                <c:pt idx="1539">
                  <c:v>3.4661045100000001</c:v>
                </c:pt>
                <c:pt idx="1540">
                  <c:v>3.4649565199999999</c:v>
                </c:pt>
                <c:pt idx="1541">
                  <c:v>3.4640974999999998</c:v>
                </c:pt>
                <c:pt idx="1542">
                  <c:v>3.4630961400000002</c:v>
                </c:pt>
                <c:pt idx="1543">
                  <c:v>3.4621613</c:v>
                </c:pt>
                <c:pt idx="1544">
                  <c:v>3.46099114</c:v>
                </c:pt>
                <c:pt idx="1545">
                  <c:v>3.4600386599999999</c:v>
                </c:pt>
                <c:pt idx="1546">
                  <c:v>3.4590506599999999</c:v>
                </c:pt>
                <c:pt idx="1547">
                  <c:v>3.4580495400000002</c:v>
                </c:pt>
                <c:pt idx="1548">
                  <c:v>3.4571280500000001</c:v>
                </c:pt>
                <c:pt idx="1549">
                  <c:v>3.4560196400000001</c:v>
                </c:pt>
                <c:pt idx="1550">
                  <c:v>3.4550094599999999</c:v>
                </c:pt>
                <c:pt idx="1551">
                  <c:v>3.4539902200000001</c:v>
                </c:pt>
                <c:pt idx="1552">
                  <c:v>3.4530644399999999</c:v>
                </c:pt>
                <c:pt idx="1553">
                  <c:v>3.4521610699999998</c:v>
                </c:pt>
                <c:pt idx="1554">
                  <c:v>3.4511105999999998</c:v>
                </c:pt>
                <c:pt idx="1555">
                  <c:v>3.4499850300000001</c:v>
                </c:pt>
                <c:pt idx="1556">
                  <c:v>3.44906807</c:v>
                </c:pt>
                <c:pt idx="1557">
                  <c:v>3.4480442999999998</c:v>
                </c:pt>
                <c:pt idx="1558">
                  <c:v>3.4469895400000001</c:v>
                </c:pt>
                <c:pt idx="1559">
                  <c:v>3.4459972400000001</c:v>
                </c:pt>
                <c:pt idx="1560">
                  <c:v>3.4450445200000002</c:v>
                </c:pt>
                <c:pt idx="1561">
                  <c:v>3.4441175500000001</c:v>
                </c:pt>
                <c:pt idx="1562">
                  <c:v>3.4431536199999999</c:v>
                </c:pt>
                <c:pt idx="1563">
                  <c:v>3.4420225599999998</c:v>
                </c:pt>
                <c:pt idx="1564">
                  <c:v>3.4411282500000002</c:v>
                </c:pt>
                <c:pt idx="1565">
                  <c:v>3.4401311899999998</c:v>
                </c:pt>
                <c:pt idx="1566">
                  <c:v>3.43913007</c:v>
                </c:pt>
                <c:pt idx="1567">
                  <c:v>3.4380128399999998</c:v>
                </c:pt>
                <c:pt idx="1568">
                  <c:v>3.4369936000000001</c:v>
                </c:pt>
                <c:pt idx="1569">
                  <c:v>3.43624163</c:v>
                </c:pt>
                <c:pt idx="1570">
                  <c:v>3.4350178200000001</c:v>
                </c:pt>
                <c:pt idx="1571">
                  <c:v>3.4339840399999999</c:v>
                </c:pt>
                <c:pt idx="1572">
                  <c:v>3.4330015199999999</c:v>
                </c:pt>
                <c:pt idx="1573">
                  <c:v>3.4320537999999998</c:v>
                </c:pt>
                <c:pt idx="1574">
                  <c:v>3.43091393</c:v>
                </c:pt>
                <c:pt idx="1575">
                  <c:v>3.4301886599999998</c:v>
                </c:pt>
                <c:pt idx="1576">
                  <c:v>3.42896914</c:v>
                </c:pt>
                <c:pt idx="1577">
                  <c:v>3.4280569600000002</c:v>
                </c:pt>
                <c:pt idx="1578">
                  <c:v>3.4271085299999999</c:v>
                </c:pt>
                <c:pt idx="1579">
                  <c:v>3.42604065</c:v>
                </c:pt>
                <c:pt idx="1580">
                  <c:v>3.4250617000000001</c:v>
                </c:pt>
                <c:pt idx="1581">
                  <c:v>3.4240417500000002</c:v>
                </c:pt>
                <c:pt idx="1582">
                  <c:v>3.4228942400000002</c:v>
                </c:pt>
                <c:pt idx="1583">
                  <c:v>3.4221732600000001</c:v>
                </c:pt>
                <c:pt idx="1584">
                  <c:v>3.4210696199999999</c:v>
                </c:pt>
                <c:pt idx="1585">
                  <c:v>3.4200856700000002</c:v>
                </c:pt>
                <c:pt idx="1586">
                  <c:v>3.4190041999999998</c:v>
                </c:pt>
                <c:pt idx="1587">
                  <c:v>3.41784263</c:v>
                </c:pt>
                <c:pt idx="1588">
                  <c:v>3.4170994800000001</c:v>
                </c:pt>
                <c:pt idx="1589">
                  <c:v>3.41594219</c:v>
                </c:pt>
                <c:pt idx="1590">
                  <c:v>3.4150648100000001</c:v>
                </c:pt>
                <c:pt idx="1591">
                  <c:v>3.41388202</c:v>
                </c:pt>
                <c:pt idx="1592">
                  <c:v>3.4130315800000002</c:v>
                </c:pt>
                <c:pt idx="1593">
                  <c:v>3.41211486</c:v>
                </c:pt>
                <c:pt idx="1594">
                  <c:v>3.4110910900000002</c:v>
                </c:pt>
                <c:pt idx="1595">
                  <c:v>3.4100720899999999</c:v>
                </c:pt>
                <c:pt idx="1596">
                  <c:v>3.4091417800000001</c:v>
                </c:pt>
                <c:pt idx="1597">
                  <c:v>3.4081227799999998</c:v>
                </c:pt>
                <c:pt idx="1598">
                  <c:v>3.4070327300000001</c:v>
                </c:pt>
                <c:pt idx="1599">
                  <c:v>3.4061110000000001</c:v>
                </c:pt>
                <c:pt idx="1600">
                  <c:v>3.4049315500000001</c:v>
                </c:pt>
                <c:pt idx="1601">
                  <c:v>3.4040722799999998</c:v>
                </c:pt>
                <c:pt idx="1602">
                  <c:v>3.4030757</c:v>
                </c:pt>
                <c:pt idx="1603">
                  <c:v>3.4022166700000001</c:v>
                </c:pt>
                <c:pt idx="1604">
                  <c:v>3.4011397400000001</c:v>
                </c:pt>
                <c:pt idx="1605">
                  <c:v>3.4000139200000001</c:v>
                </c:pt>
                <c:pt idx="1606">
                  <c:v>3.39901257</c:v>
                </c:pt>
                <c:pt idx="1607">
                  <c:v>3.3980062000000002</c:v>
                </c:pt>
                <c:pt idx="1608">
                  <c:v>3.39707208</c:v>
                </c:pt>
                <c:pt idx="1609">
                  <c:v>3.3959412599999999</c:v>
                </c:pt>
                <c:pt idx="1610">
                  <c:v>3.39504099</c:v>
                </c:pt>
                <c:pt idx="1611">
                  <c:v>3.39396524</c:v>
                </c:pt>
                <c:pt idx="1612">
                  <c:v>3.3929553000000001</c:v>
                </c:pt>
                <c:pt idx="1613">
                  <c:v>3.3919808900000001</c:v>
                </c:pt>
                <c:pt idx="1614">
                  <c:v>3.3910639300000001</c:v>
                </c:pt>
                <c:pt idx="1615">
                  <c:v>3.3901202700000002</c:v>
                </c:pt>
                <c:pt idx="1616">
                  <c:v>3.38900304</c:v>
                </c:pt>
                <c:pt idx="1617">
                  <c:v>3.38800597</c:v>
                </c:pt>
                <c:pt idx="1618">
                  <c:v>3.38696003</c:v>
                </c:pt>
                <c:pt idx="1619">
                  <c:v>3.3861179400000001</c:v>
                </c:pt>
                <c:pt idx="1620">
                  <c:v>3.3851673600000001</c:v>
                </c:pt>
                <c:pt idx="1621">
                  <c:v>3.3841207</c:v>
                </c:pt>
                <c:pt idx="1622">
                  <c:v>3.3830614099999998</c:v>
                </c:pt>
                <c:pt idx="1623">
                  <c:v>3.38197517</c:v>
                </c:pt>
                <c:pt idx="1624">
                  <c:v>3.3810722800000002</c:v>
                </c:pt>
                <c:pt idx="1625">
                  <c:v>3.38000393</c:v>
                </c:pt>
                <c:pt idx="1626">
                  <c:v>3.3790869699999999</c:v>
                </c:pt>
                <c:pt idx="1627">
                  <c:v>3.37801909</c:v>
                </c:pt>
                <c:pt idx="1628">
                  <c:v>3.3770132099999999</c:v>
                </c:pt>
                <c:pt idx="1629">
                  <c:v>3.37600327</c:v>
                </c:pt>
                <c:pt idx="1630">
                  <c:v>3.3749067799999999</c:v>
                </c:pt>
                <c:pt idx="1631">
                  <c:v>3.3740577699999998</c:v>
                </c:pt>
                <c:pt idx="1632">
                  <c:v>3.3730742899999999</c:v>
                </c:pt>
                <c:pt idx="1633">
                  <c:v>3.3718681300000002</c:v>
                </c:pt>
                <c:pt idx="1634">
                  <c:v>3.3709516499999999</c:v>
                </c:pt>
                <c:pt idx="1635">
                  <c:v>3.37000799</c:v>
                </c:pt>
                <c:pt idx="1636">
                  <c:v>3.3690912700000002</c:v>
                </c:pt>
                <c:pt idx="1637">
                  <c:v>3.3679251699999999</c:v>
                </c:pt>
                <c:pt idx="1638">
                  <c:v>3.3670349100000001</c:v>
                </c:pt>
                <c:pt idx="1639">
                  <c:v>3.3659794299999999</c:v>
                </c:pt>
                <c:pt idx="1640">
                  <c:v>3.3649661499999999</c:v>
                </c:pt>
                <c:pt idx="1641">
                  <c:v>3.3640799499999998</c:v>
                </c:pt>
                <c:pt idx="1642">
                  <c:v>3.3631358100000002</c:v>
                </c:pt>
                <c:pt idx="1643">
                  <c:v>3.3621037</c:v>
                </c:pt>
                <c:pt idx="1644">
                  <c:v>3.36097789</c:v>
                </c:pt>
                <c:pt idx="1645">
                  <c:v>3.3600873899999999</c:v>
                </c:pt>
                <c:pt idx="1646">
                  <c:v>3.3589437000000002</c:v>
                </c:pt>
                <c:pt idx="1647">
                  <c:v>3.3580760999999999</c:v>
                </c:pt>
                <c:pt idx="1648">
                  <c:v>3.3570299100000001</c:v>
                </c:pt>
                <c:pt idx="1649">
                  <c:v>3.3560371400000002</c:v>
                </c:pt>
                <c:pt idx="1650">
                  <c:v>3.3550763099999998</c:v>
                </c:pt>
                <c:pt idx="1651">
                  <c:v>3.3539726700000001</c:v>
                </c:pt>
                <c:pt idx="1652">
                  <c:v>3.35294867</c:v>
                </c:pt>
                <c:pt idx="1653">
                  <c:v>3.3520095300000001</c:v>
                </c:pt>
                <c:pt idx="1654">
                  <c:v>3.3509995899999998</c:v>
                </c:pt>
                <c:pt idx="1655">
                  <c:v>3.3500425800000002</c:v>
                </c:pt>
                <c:pt idx="1656">
                  <c:v>3.3490104700000001</c:v>
                </c:pt>
                <c:pt idx="1657">
                  <c:v>3.3478887099999999</c:v>
                </c:pt>
                <c:pt idx="1658">
                  <c:v>3.3470206299999998</c:v>
                </c:pt>
                <c:pt idx="1659">
                  <c:v>3.3460412000000002</c:v>
                </c:pt>
                <c:pt idx="1660">
                  <c:v>3.3450493799999999</c:v>
                </c:pt>
                <c:pt idx="1661">
                  <c:v>3.3439011600000002</c:v>
                </c:pt>
                <c:pt idx="1662">
                  <c:v>3.3430507199999999</c:v>
                </c:pt>
                <c:pt idx="1663">
                  <c:v>3.3421430600000002</c:v>
                </c:pt>
                <c:pt idx="1664">
                  <c:v>3.3411507600000001</c:v>
                </c:pt>
                <c:pt idx="1665">
                  <c:v>3.34002876</c:v>
                </c:pt>
                <c:pt idx="1666">
                  <c:v>3.33898735</c:v>
                </c:pt>
                <c:pt idx="1667">
                  <c:v>3.3379726399999998</c:v>
                </c:pt>
                <c:pt idx="1668">
                  <c:v>3.3370776200000001</c:v>
                </c:pt>
                <c:pt idx="1669">
                  <c:v>3.3360061600000002</c:v>
                </c:pt>
                <c:pt idx="1670">
                  <c:v>3.3349997999999998</c:v>
                </c:pt>
                <c:pt idx="1671">
                  <c:v>3.3341898900000002</c:v>
                </c:pt>
                <c:pt idx="1672">
                  <c:v>3.33307719</c:v>
                </c:pt>
                <c:pt idx="1673">
                  <c:v>3.33202219</c:v>
                </c:pt>
                <c:pt idx="1674">
                  <c:v>3.3309142600000001</c:v>
                </c:pt>
                <c:pt idx="1675">
                  <c:v>3.3300507100000001</c:v>
                </c:pt>
                <c:pt idx="1676">
                  <c:v>3.3290536400000001</c:v>
                </c:pt>
                <c:pt idx="1677">
                  <c:v>3.3279187700000001</c:v>
                </c:pt>
                <c:pt idx="1678">
                  <c:v>3.3269364800000001</c:v>
                </c:pt>
                <c:pt idx="1679">
                  <c:v>3.32609844</c:v>
                </c:pt>
                <c:pt idx="1680">
                  <c:v>3.32497263</c:v>
                </c:pt>
                <c:pt idx="1681">
                  <c:v>3.3240556699999999</c:v>
                </c:pt>
                <c:pt idx="1682">
                  <c:v>3.3229343899999999</c:v>
                </c:pt>
                <c:pt idx="1683">
                  <c:v>3.3219506700000001</c:v>
                </c:pt>
                <c:pt idx="1684">
                  <c:v>3.3210158299999999</c:v>
                </c:pt>
                <c:pt idx="1685">
                  <c:v>3.3200187699999999</c:v>
                </c:pt>
                <c:pt idx="1686">
                  <c:v>3.3191065800000001</c:v>
                </c:pt>
                <c:pt idx="1687">
                  <c:v>3.3178873100000001</c:v>
                </c:pt>
                <c:pt idx="1688">
                  <c:v>3.3170015799999999</c:v>
                </c:pt>
                <c:pt idx="1689">
                  <c:v>3.31586194</c:v>
                </c:pt>
                <c:pt idx="1690">
                  <c:v>3.3150742100000001</c:v>
                </c:pt>
                <c:pt idx="1691">
                  <c:v>3.3141043200000002</c:v>
                </c:pt>
                <c:pt idx="1692">
                  <c:v>3.31280923</c:v>
                </c:pt>
                <c:pt idx="1693">
                  <c:v>3.3119234999999998</c:v>
                </c:pt>
                <c:pt idx="1694">
                  <c:v>3.3109264399999998</c:v>
                </c:pt>
                <c:pt idx="1695">
                  <c:v>3.3099741900000001</c:v>
                </c:pt>
                <c:pt idx="1696">
                  <c:v>3.3090393499999999</c:v>
                </c:pt>
                <c:pt idx="1697">
                  <c:v>3.3077928999999999</c:v>
                </c:pt>
                <c:pt idx="1698">
                  <c:v>3.30705523</c:v>
                </c:pt>
                <c:pt idx="1699">
                  <c:v>3.3060488700000001</c:v>
                </c:pt>
                <c:pt idx="1700">
                  <c:v>3.3050696799999999</c:v>
                </c:pt>
                <c:pt idx="1701">
                  <c:v>3.3039748699999998</c:v>
                </c:pt>
                <c:pt idx="1702">
                  <c:v>3.3030712599999998</c:v>
                </c:pt>
                <c:pt idx="1703">
                  <c:v>3.3019764399999998</c:v>
                </c:pt>
                <c:pt idx="1704">
                  <c:v>3.3010287300000001</c:v>
                </c:pt>
                <c:pt idx="1705">
                  <c:v>3.30005813</c:v>
                </c:pt>
                <c:pt idx="1706">
                  <c:v>3.29895425</c:v>
                </c:pt>
                <c:pt idx="1707">
                  <c:v>3.2979750600000002</c:v>
                </c:pt>
                <c:pt idx="1708">
                  <c:v>3.2969689400000002</c:v>
                </c:pt>
                <c:pt idx="1709">
                  <c:v>3.29607487</c:v>
                </c:pt>
                <c:pt idx="1710">
                  <c:v>3.2949359399999998</c:v>
                </c:pt>
                <c:pt idx="1711">
                  <c:v>3.2938540000000001</c:v>
                </c:pt>
                <c:pt idx="1712">
                  <c:v>3.29310656</c:v>
                </c:pt>
                <c:pt idx="1713">
                  <c:v>3.2919139899999998</c:v>
                </c:pt>
                <c:pt idx="1714">
                  <c:v>3.2911038399999999</c:v>
                </c:pt>
                <c:pt idx="1715">
                  <c:v>3.28997779</c:v>
                </c:pt>
                <c:pt idx="1716">
                  <c:v>3.2889628399999999</c:v>
                </c:pt>
                <c:pt idx="1717">
                  <c:v>3.28797936</c:v>
                </c:pt>
                <c:pt idx="1718">
                  <c:v>3.2870535900000002</c:v>
                </c:pt>
                <c:pt idx="1719">
                  <c:v>3.2860746399999998</c:v>
                </c:pt>
                <c:pt idx="1720">
                  <c:v>3.2849440599999999</c:v>
                </c:pt>
                <c:pt idx="1721">
                  <c:v>3.2841162700000002</c:v>
                </c:pt>
                <c:pt idx="1722">
                  <c:v>3.2830257399999998</c:v>
                </c:pt>
                <c:pt idx="1723">
                  <c:v>3.28206015</c:v>
                </c:pt>
                <c:pt idx="1724">
                  <c:v>3.2809250400000001</c:v>
                </c:pt>
                <c:pt idx="1725">
                  <c:v>3.28007078</c:v>
                </c:pt>
                <c:pt idx="1726">
                  <c:v>3.2790370000000002</c:v>
                </c:pt>
                <c:pt idx="1727">
                  <c:v>3.2781176599999999</c:v>
                </c:pt>
                <c:pt idx="1728">
                  <c:v>3.2769193599999999</c:v>
                </c:pt>
                <c:pt idx="1729">
                  <c:v>3.2761452200000001</c:v>
                </c:pt>
                <c:pt idx="1730">
                  <c:v>3.2749924699999999</c:v>
                </c:pt>
                <c:pt idx="1731">
                  <c:v>3.2740890999999999</c:v>
                </c:pt>
                <c:pt idx="1732">
                  <c:v>3.2731010899999999</c:v>
                </c:pt>
                <c:pt idx="1733">
                  <c:v>3.2720017399999999</c:v>
                </c:pt>
                <c:pt idx="1734">
                  <c:v>3.2710182699999999</c:v>
                </c:pt>
                <c:pt idx="1735">
                  <c:v>3.2700879600000001</c:v>
                </c:pt>
                <c:pt idx="1736">
                  <c:v>3.26889086</c:v>
                </c:pt>
                <c:pt idx="1737">
                  <c:v>3.26799631</c:v>
                </c:pt>
                <c:pt idx="1738">
                  <c:v>3.2669193700000001</c:v>
                </c:pt>
                <c:pt idx="1739">
                  <c:v>3.2660203000000001</c:v>
                </c:pt>
                <c:pt idx="1740">
                  <c:v>3.2650811700000002</c:v>
                </c:pt>
                <c:pt idx="1741">
                  <c:v>3.2639460599999999</c:v>
                </c:pt>
                <c:pt idx="1742">
                  <c:v>3.2630384000000001</c:v>
                </c:pt>
                <c:pt idx="1743">
                  <c:v>3.2620055699999999</c:v>
                </c:pt>
                <c:pt idx="1744">
                  <c:v>3.2610225700000002</c:v>
                </c:pt>
                <c:pt idx="1745">
                  <c:v>3.2600119099999998</c:v>
                </c:pt>
                <c:pt idx="1746">
                  <c:v>3.2588725099999998</c:v>
                </c:pt>
                <c:pt idx="1747">
                  <c:v>3.2579526900000002</c:v>
                </c:pt>
                <c:pt idx="1748">
                  <c:v>3.2569944899999999</c:v>
                </c:pt>
                <c:pt idx="1749">
                  <c:v>3.25605536</c:v>
                </c:pt>
                <c:pt idx="1750">
                  <c:v>3.2548446700000002</c:v>
                </c:pt>
                <c:pt idx="1751">
                  <c:v>3.2540838700000001</c:v>
                </c:pt>
                <c:pt idx="1752">
                  <c:v>3.2528908300000001</c:v>
                </c:pt>
                <c:pt idx="1753">
                  <c:v>3.2520811599999999</c:v>
                </c:pt>
                <c:pt idx="1754">
                  <c:v>3.2509818099999999</c:v>
                </c:pt>
                <c:pt idx="1755">
                  <c:v>3.2501270799999999</c:v>
                </c:pt>
                <c:pt idx="1756">
                  <c:v>3.2489564400000002</c:v>
                </c:pt>
                <c:pt idx="1757">
                  <c:v>3.2479372</c:v>
                </c:pt>
                <c:pt idx="1758">
                  <c:v>3.2469050899999998</c:v>
                </c:pt>
                <c:pt idx="1759">
                  <c:v>3.2460551299999998</c:v>
                </c:pt>
                <c:pt idx="1760">
                  <c:v>3.2450847600000001</c:v>
                </c:pt>
                <c:pt idx="1761">
                  <c:v>3.24403453</c:v>
                </c:pt>
                <c:pt idx="1762">
                  <c:v>3.2429840599999999</c:v>
                </c:pt>
                <c:pt idx="1763">
                  <c:v>3.2420091599999998</c:v>
                </c:pt>
                <c:pt idx="1764">
                  <c:v>3.2411282099999998</c:v>
                </c:pt>
                <c:pt idx="1765">
                  <c:v>3.2399928600000001</c:v>
                </c:pt>
                <c:pt idx="1766">
                  <c:v>3.2388539299999999</c:v>
                </c:pt>
                <c:pt idx="1767">
                  <c:v>3.2380080200000001</c:v>
                </c:pt>
                <c:pt idx="1768">
                  <c:v>3.2370781900000001</c:v>
                </c:pt>
                <c:pt idx="1769">
                  <c:v>3.23609042</c:v>
                </c:pt>
                <c:pt idx="1770">
                  <c:v>3.23489738</c:v>
                </c:pt>
                <c:pt idx="1771">
                  <c:v>3.2339360699999999</c:v>
                </c:pt>
                <c:pt idx="1772">
                  <c:v>3.2328453100000001</c:v>
                </c:pt>
                <c:pt idx="1773">
                  <c:v>3.2319641099999998</c:v>
                </c:pt>
                <c:pt idx="1774">
                  <c:v>3.2309274700000001</c:v>
                </c:pt>
                <c:pt idx="1775">
                  <c:v>3.22999239</c:v>
                </c:pt>
                <c:pt idx="1776">
                  <c:v>3.2289030599999999</c:v>
                </c:pt>
                <c:pt idx="1777">
                  <c:v>3.2279140900000001</c:v>
                </c:pt>
                <c:pt idx="1778">
                  <c:v>3.2271270799999998</c:v>
                </c:pt>
                <c:pt idx="1779">
                  <c:v>3.2260184299999999</c:v>
                </c:pt>
                <c:pt idx="1780">
                  <c:v>3.2251551200000002</c:v>
                </c:pt>
                <c:pt idx="1781">
                  <c:v>3.2240066500000002</c:v>
                </c:pt>
                <c:pt idx="1782">
                  <c:v>3.2230095900000002</c:v>
                </c:pt>
                <c:pt idx="1783">
                  <c:v>3.2219772299999998</c:v>
                </c:pt>
                <c:pt idx="1784">
                  <c:v>3.2209892299999998</c:v>
                </c:pt>
                <c:pt idx="1785">
                  <c:v>3.2200779900000001</c:v>
                </c:pt>
                <c:pt idx="1786">
                  <c:v>3.2188174699999998</c:v>
                </c:pt>
                <c:pt idx="1787">
                  <c:v>3.2179896800000001</c:v>
                </c:pt>
                <c:pt idx="1788">
                  <c:v>3.2171843099999999</c:v>
                </c:pt>
                <c:pt idx="1789">
                  <c:v>3.2161915300000001</c:v>
                </c:pt>
                <c:pt idx="1790">
                  <c:v>3.21509242</c:v>
                </c:pt>
                <c:pt idx="1791">
                  <c:v>3.2140152500000001</c:v>
                </c:pt>
                <c:pt idx="1792">
                  <c:v>3.21300936</c:v>
                </c:pt>
                <c:pt idx="1793">
                  <c:v>3.2119502999999998</c:v>
                </c:pt>
                <c:pt idx="1794">
                  <c:v>3.2109355900000001</c:v>
                </c:pt>
                <c:pt idx="1795">
                  <c:v>3.2100942099999998</c:v>
                </c:pt>
                <c:pt idx="1796">
                  <c:v>3.2090039300000002</c:v>
                </c:pt>
                <c:pt idx="1797">
                  <c:v>3.2079799200000001</c:v>
                </c:pt>
                <c:pt idx="1798">
                  <c:v>3.2069478</c:v>
                </c:pt>
                <c:pt idx="1799">
                  <c:v>3.2059285599999998</c:v>
                </c:pt>
                <c:pt idx="1800">
                  <c:v>3.2051587100000001</c:v>
                </c:pt>
                <c:pt idx="1801">
                  <c:v>3.2039706699999999</c:v>
                </c:pt>
                <c:pt idx="1802">
                  <c:v>3.2030980599999999</c:v>
                </c:pt>
                <c:pt idx="1803">
                  <c:v>3.2019944200000001</c:v>
                </c:pt>
                <c:pt idx="1804">
                  <c:v>3.2010462300000002</c:v>
                </c:pt>
                <c:pt idx="1805">
                  <c:v>3.2000763399999999</c:v>
                </c:pt>
                <c:pt idx="1806">
                  <c:v>3.1991548500000002</c:v>
                </c:pt>
                <c:pt idx="1807">
                  <c:v>3.1980822099999999</c:v>
                </c:pt>
                <c:pt idx="1808">
                  <c:v>3.1971120800000001</c:v>
                </c:pt>
                <c:pt idx="1809">
                  <c:v>3.1960616100000001</c:v>
                </c:pt>
                <c:pt idx="1810">
                  <c:v>3.1950380799999998</c:v>
                </c:pt>
                <c:pt idx="1811">
                  <c:v>3.1939923800000001</c:v>
                </c:pt>
                <c:pt idx="1812">
                  <c:v>3.1929907800000001</c:v>
                </c:pt>
                <c:pt idx="1813">
                  <c:v>3.1920337700000001</c:v>
                </c:pt>
                <c:pt idx="1814">
                  <c:v>3.1908996100000002</c:v>
                </c:pt>
                <c:pt idx="1815">
                  <c:v>3.1899154200000002</c:v>
                </c:pt>
                <c:pt idx="1816">
                  <c:v>3.1890163399999998</c:v>
                </c:pt>
                <c:pt idx="1817">
                  <c:v>3.1880283399999998</c:v>
                </c:pt>
                <c:pt idx="1818">
                  <c:v>3.18701363</c:v>
                </c:pt>
                <c:pt idx="1819">
                  <c:v>3.1859321600000001</c:v>
                </c:pt>
                <c:pt idx="1820">
                  <c:v>3.1850020899999998</c:v>
                </c:pt>
                <c:pt idx="1821">
                  <c:v>3.18401361</c:v>
                </c:pt>
                <c:pt idx="1822">
                  <c:v>3.1829192599999998</c:v>
                </c:pt>
                <c:pt idx="1823">
                  <c:v>3.1819710699999999</c:v>
                </c:pt>
                <c:pt idx="1824">
                  <c:v>3.1811747600000002</c:v>
                </c:pt>
                <c:pt idx="1825">
                  <c:v>3.1799683600000002</c:v>
                </c:pt>
                <c:pt idx="1826">
                  <c:v>3.1789045300000001</c:v>
                </c:pt>
                <c:pt idx="1827">
                  <c:v>3.1779120000000001</c:v>
                </c:pt>
                <c:pt idx="1828">
                  <c:v>3.1770575000000001</c:v>
                </c:pt>
                <c:pt idx="1829">
                  <c:v>3.1760828499999998</c:v>
                </c:pt>
                <c:pt idx="1830">
                  <c:v>3.1749258</c:v>
                </c:pt>
                <c:pt idx="1831">
                  <c:v>3.1739909599999998</c:v>
                </c:pt>
                <c:pt idx="1832">
                  <c:v>3.1728208100000002</c:v>
                </c:pt>
                <c:pt idx="1833">
                  <c:v>3.1719887299999998</c:v>
                </c:pt>
                <c:pt idx="1834">
                  <c:v>3.1709067800000001</c:v>
                </c:pt>
                <c:pt idx="1835">
                  <c:v>3.17005706</c:v>
                </c:pt>
                <c:pt idx="1836">
                  <c:v>3.16902471</c:v>
                </c:pt>
                <c:pt idx="1837">
                  <c:v>3.16794324</c:v>
                </c:pt>
                <c:pt idx="1838">
                  <c:v>3.16687918</c:v>
                </c:pt>
                <c:pt idx="1839">
                  <c:v>3.1659090499999998</c:v>
                </c:pt>
                <c:pt idx="1840">
                  <c:v>3.16480541</c:v>
                </c:pt>
                <c:pt idx="1841">
                  <c:v>3.16403079</c:v>
                </c:pt>
                <c:pt idx="1842">
                  <c:v>3.16308737</c:v>
                </c:pt>
                <c:pt idx="1843">
                  <c:v>3.1620628800000001</c:v>
                </c:pt>
                <c:pt idx="1844">
                  <c:v>3.1610937099999998</c:v>
                </c:pt>
                <c:pt idx="1845">
                  <c:v>3.1599450099999999</c:v>
                </c:pt>
                <c:pt idx="1846">
                  <c:v>3.1589396000000001</c:v>
                </c:pt>
                <c:pt idx="1847">
                  <c:v>3.1579423000000002</c:v>
                </c:pt>
                <c:pt idx="1848">
                  <c:v>3.15688777</c:v>
                </c:pt>
                <c:pt idx="1849">
                  <c:v>3.15595341</c:v>
                </c:pt>
                <c:pt idx="1850">
                  <c:v>3.1549205800000002</c:v>
                </c:pt>
                <c:pt idx="1851">
                  <c:v>3.1539542699999998</c:v>
                </c:pt>
                <c:pt idx="1852">
                  <c:v>3.1529934399999999</c:v>
                </c:pt>
                <c:pt idx="1853">
                  <c:v>3.15189838</c:v>
                </c:pt>
                <c:pt idx="1854">
                  <c:v>3.15097308</c:v>
                </c:pt>
                <c:pt idx="1855">
                  <c:v>3.1500072499999998</c:v>
                </c:pt>
                <c:pt idx="1856">
                  <c:v>3.1489567799999998</c:v>
                </c:pt>
                <c:pt idx="1857">
                  <c:v>3.14803553</c:v>
                </c:pt>
                <c:pt idx="1858">
                  <c:v>3.1469140100000002</c:v>
                </c:pt>
                <c:pt idx="1859">
                  <c:v>3.1459927599999999</c:v>
                </c:pt>
                <c:pt idx="1860">
                  <c:v>3.1449913999999999</c:v>
                </c:pt>
                <c:pt idx="1861">
                  <c:v>3.14394069</c:v>
                </c:pt>
                <c:pt idx="1862">
                  <c:v>3.1430685500000002</c:v>
                </c:pt>
                <c:pt idx="1863">
                  <c:v>3.1419415499999999</c:v>
                </c:pt>
                <c:pt idx="1864">
                  <c:v>3.14102149</c:v>
                </c:pt>
                <c:pt idx="1865">
                  <c:v>3.1401622300000001</c:v>
                </c:pt>
                <c:pt idx="1866">
                  <c:v>3.1389117199999998</c:v>
                </c:pt>
                <c:pt idx="1867">
                  <c:v>3.1379859400000001</c:v>
                </c:pt>
                <c:pt idx="1868">
                  <c:v>3.1370382299999999</c:v>
                </c:pt>
                <c:pt idx="1869">
                  <c:v>3.13613915</c:v>
                </c:pt>
                <c:pt idx="1870">
                  <c:v>3.1350221600000001</c:v>
                </c:pt>
                <c:pt idx="1871">
                  <c:v>3.1338782300000001</c:v>
                </c:pt>
                <c:pt idx="1872">
                  <c:v>3.13306737</c:v>
                </c:pt>
                <c:pt idx="1873">
                  <c:v>3.1319689799999999</c:v>
                </c:pt>
                <c:pt idx="1874">
                  <c:v>3.1308827400000001</c:v>
                </c:pt>
                <c:pt idx="1875">
                  <c:v>3.1300108400000002</c:v>
                </c:pt>
                <c:pt idx="1876">
                  <c:v>3.12913394</c:v>
                </c:pt>
                <c:pt idx="1877">
                  <c:v>3.1280882399999999</c:v>
                </c:pt>
                <c:pt idx="1878">
                  <c:v>3.1268682499999998</c:v>
                </c:pt>
                <c:pt idx="1879">
                  <c:v>3.1258673699999999</c:v>
                </c:pt>
                <c:pt idx="1880">
                  <c:v>3.12495923</c:v>
                </c:pt>
                <c:pt idx="1881">
                  <c:v>3.1239936400000001</c:v>
                </c:pt>
                <c:pt idx="1882">
                  <c:v>3.1229693900000002</c:v>
                </c:pt>
                <c:pt idx="1883">
                  <c:v>3.12197733</c:v>
                </c:pt>
                <c:pt idx="1884">
                  <c:v>3.1210024399999998</c:v>
                </c:pt>
                <c:pt idx="1885">
                  <c:v>3.1199746099999999</c:v>
                </c:pt>
                <c:pt idx="1886">
                  <c:v>3.11896014</c:v>
                </c:pt>
                <c:pt idx="1887">
                  <c:v>3.1180608300000001</c:v>
                </c:pt>
                <c:pt idx="1888">
                  <c:v>3.11693525</c:v>
                </c:pt>
                <c:pt idx="1889">
                  <c:v>3.11606264</c:v>
                </c:pt>
                <c:pt idx="1890">
                  <c:v>3.1150169399999998</c:v>
                </c:pt>
                <c:pt idx="1891">
                  <c:v>3.11403775</c:v>
                </c:pt>
                <c:pt idx="1892">
                  <c:v>3.1130142200000002</c:v>
                </c:pt>
                <c:pt idx="1893">
                  <c:v>3.11188412</c:v>
                </c:pt>
                <c:pt idx="1894">
                  <c:v>3.1110513200000001</c:v>
                </c:pt>
                <c:pt idx="1895">
                  <c:v>3.1101164799999999</c:v>
                </c:pt>
                <c:pt idx="1896">
                  <c:v>3.1090219000000001</c:v>
                </c:pt>
                <c:pt idx="1897">
                  <c:v>3.1080782400000002</c:v>
                </c:pt>
                <c:pt idx="1898">
                  <c:v>3.1070370700000001</c:v>
                </c:pt>
                <c:pt idx="1899">
                  <c:v>3.1059019600000002</c:v>
                </c:pt>
                <c:pt idx="1900">
                  <c:v>3.1049497100000001</c:v>
                </c:pt>
                <c:pt idx="1901">
                  <c:v>3.1040225000000001</c:v>
                </c:pt>
                <c:pt idx="1902">
                  <c:v>3.10296488</c:v>
                </c:pt>
                <c:pt idx="1903">
                  <c:v>3.1020658000000001</c:v>
                </c:pt>
                <c:pt idx="1904">
                  <c:v>3.10106444</c:v>
                </c:pt>
                <c:pt idx="1905">
                  <c:v>3.10015178</c:v>
                </c:pt>
                <c:pt idx="1906">
                  <c:v>3.0989587300000001</c:v>
                </c:pt>
                <c:pt idx="1907">
                  <c:v>3.09793115</c:v>
                </c:pt>
                <c:pt idx="1908">
                  <c:v>3.09699225</c:v>
                </c:pt>
                <c:pt idx="1909">
                  <c:v>3.0959596600000001</c:v>
                </c:pt>
                <c:pt idx="1910">
                  <c:v>3.0949001300000001</c:v>
                </c:pt>
                <c:pt idx="1911">
                  <c:v>3.0939300099999998</c:v>
                </c:pt>
                <c:pt idx="1912">
                  <c:v>3.09294629</c:v>
                </c:pt>
                <c:pt idx="1913">
                  <c:v>3.0918784100000001</c:v>
                </c:pt>
                <c:pt idx="1914">
                  <c:v>3.09092593</c:v>
                </c:pt>
                <c:pt idx="1915">
                  <c:v>3.0899469900000001</c:v>
                </c:pt>
                <c:pt idx="1916">
                  <c:v>3.0890166799999998</c:v>
                </c:pt>
                <c:pt idx="1917">
                  <c:v>3.0879659699999999</c:v>
                </c:pt>
                <c:pt idx="1918">
                  <c:v>3.0870981199999998</c:v>
                </c:pt>
                <c:pt idx="1919">
                  <c:v>3.08598113</c:v>
                </c:pt>
                <c:pt idx="1920">
                  <c:v>3.0847840299999998</c:v>
                </c:pt>
                <c:pt idx="1921">
                  <c:v>3.0841288599999999</c:v>
                </c:pt>
                <c:pt idx="1922">
                  <c:v>3.0828936100000002</c:v>
                </c:pt>
                <c:pt idx="1923">
                  <c:v>3.0819535299999998</c:v>
                </c:pt>
                <c:pt idx="1924">
                  <c:v>3.08092999</c:v>
                </c:pt>
                <c:pt idx="1925">
                  <c:v>3.0799508100000001</c:v>
                </c:pt>
                <c:pt idx="1926">
                  <c:v>3.07910109</c:v>
                </c:pt>
                <c:pt idx="1927">
                  <c:v>3.0780458500000001</c:v>
                </c:pt>
                <c:pt idx="1928">
                  <c:v>3.0769467399999999</c:v>
                </c:pt>
                <c:pt idx="1929">
                  <c:v>3.0760917700000001</c:v>
                </c:pt>
                <c:pt idx="1930">
                  <c:v>3.0748281500000001</c:v>
                </c:pt>
                <c:pt idx="1931">
                  <c:v>3.0740094199999999</c:v>
                </c:pt>
                <c:pt idx="1932">
                  <c:v>3.0728475999999998</c:v>
                </c:pt>
                <c:pt idx="1933">
                  <c:v>3.0719533000000001</c:v>
                </c:pt>
                <c:pt idx="1934">
                  <c:v>3.0710494499999998</c:v>
                </c:pt>
                <c:pt idx="1935">
                  <c:v>3.06990147</c:v>
                </c:pt>
                <c:pt idx="1936">
                  <c:v>3.0689179900000001</c:v>
                </c:pt>
                <c:pt idx="1937">
                  <c:v>3.0680546799999999</c:v>
                </c:pt>
                <c:pt idx="1938">
                  <c:v>3.0669865600000001</c:v>
                </c:pt>
                <c:pt idx="1939">
                  <c:v>3.0658381000000001</c:v>
                </c:pt>
                <c:pt idx="1940">
                  <c:v>3.0647423300000001</c:v>
                </c:pt>
                <c:pt idx="1941">
                  <c:v>3.0639989399999998</c:v>
                </c:pt>
                <c:pt idx="1942">
                  <c:v>3.0629053100000001</c:v>
                </c:pt>
                <c:pt idx="1943">
                  <c:v>3.0619525900000002</c:v>
                </c:pt>
                <c:pt idx="1944">
                  <c:v>3.0608799499999999</c:v>
                </c:pt>
                <c:pt idx="1945">
                  <c:v>3.0600700399999998</c:v>
                </c:pt>
                <c:pt idx="1946">
                  <c:v>3.0589172800000002</c:v>
                </c:pt>
                <c:pt idx="1947">
                  <c:v>3.0578758700000002</c:v>
                </c:pt>
                <c:pt idx="1948">
                  <c:v>3.05706167</c:v>
                </c:pt>
                <c:pt idx="1949">
                  <c:v>3.05595756</c:v>
                </c:pt>
                <c:pt idx="1950">
                  <c:v>3.05487609</c:v>
                </c:pt>
                <c:pt idx="1951">
                  <c:v>3.05388379</c:v>
                </c:pt>
                <c:pt idx="1952">
                  <c:v>3.0529134299999998</c:v>
                </c:pt>
                <c:pt idx="1953">
                  <c:v>3.0518188500000001</c:v>
                </c:pt>
                <c:pt idx="1954">
                  <c:v>3.05093288</c:v>
                </c:pt>
                <c:pt idx="1955">
                  <c:v>3.0499315299999998</c:v>
                </c:pt>
                <c:pt idx="1956">
                  <c:v>3.0488858200000002</c:v>
                </c:pt>
                <c:pt idx="1957">
                  <c:v>3.04796457</c:v>
                </c:pt>
                <c:pt idx="1958">
                  <c:v>3.0469853900000001</c:v>
                </c:pt>
                <c:pt idx="1959">
                  <c:v>3.0459039200000002</c:v>
                </c:pt>
                <c:pt idx="1960">
                  <c:v>3.04481387</c:v>
                </c:pt>
                <c:pt idx="1961">
                  <c:v>3.0438556700000001</c:v>
                </c:pt>
                <c:pt idx="1962">
                  <c:v>3.0429797199999999</c:v>
                </c:pt>
                <c:pt idx="1963">
                  <c:v>3.0418317300000002</c:v>
                </c:pt>
                <c:pt idx="1964">
                  <c:v>3.0411062200000001</c:v>
                </c:pt>
                <c:pt idx="1965">
                  <c:v>3.0399444099999999</c:v>
                </c:pt>
                <c:pt idx="1966">
                  <c:v>3.0389607000000001</c:v>
                </c:pt>
                <c:pt idx="1967">
                  <c:v>3.03800845</c:v>
                </c:pt>
                <c:pt idx="1968">
                  <c:v>3.0370693200000001</c:v>
                </c:pt>
                <c:pt idx="1969">
                  <c:v>3.0359303999999998</c:v>
                </c:pt>
                <c:pt idx="1970">
                  <c:v>3.0350005599999998</c:v>
                </c:pt>
                <c:pt idx="1971">
                  <c:v>3.0339808499999998</c:v>
                </c:pt>
                <c:pt idx="1972">
                  <c:v>3.0329701899999999</c:v>
                </c:pt>
                <c:pt idx="1973">
                  <c:v>3.0319244900000002</c:v>
                </c:pt>
                <c:pt idx="1974">
                  <c:v>3.03086543</c:v>
                </c:pt>
                <c:pt idx="1975">
                  <c:v>3.02997541</c:v>
                </c:pt>
                <c:pt idx="1976">
                  <c:v>3.02883148</c:v>
                </c:pt>
                <c:pt idx="1977">
                  <c:v>3.0279548200000002</c:v>
                </c:pt>
                <c:pt idx="1978">
                  <c:v>3.0270066299999998</c:v>
                </c:pt>
                <c:pt idx="1979">
                  <c:v>3.0260133699999998</c:v>
                </c:pt>
                <c:pt idx="1980">
                  <c:v>3.0249953299999999</c:v>
                </c:pt>
                <c:pt idx="1981">
                  <c:v>3.0239667899999998</c:v>
                </c:pt>
                <c:pt idx="1982">
                  <c:v>3.0229568499999999</c:v>
                </c:pt>
                <c:pt idx="1983">
                  <c:v>3.0218796700000001</c:v>
                </c:pt>
                <c:pt idx="1984">
                  <c:v>3.02096272</c:v>
                </c:pt>
                <c:pt idx="1985">
                  <c:v>3.0199656500000001</c:v>
                </c:pt>
                <c:pt idx="1986">
                  <c:v>3.0190091099999998</c:v>
                </c:pt>
                <c:pt idx="1987">
                  <c:v>3.0179498200000001</c:v>
                </c:pt>
                <c:pt idx="1988">
                  <c:v>3.0169663400000002</c:v>
                </c:pt>
                <c:pt idx="1989">
                  <c:v>3.0159921600000001</c:v>
                </c:pt>
                <c:pt idx="1990">
                  <c:v>3.0149951000000001</c:v>
                </c:pt>
                <c:pt idx="1991">
                  <c:v>3.0140023199999999</c:v>
                </c:pt>
                <c:pt idx="1992">
                  <c:v>3.0130097899999999</c:v>
                </c:pt>
                <c:pt idx="1993">
                  <c:v>3.01189733</c:v>
                </c:pt>
                <c:pt idx="1994">
                  <c:v>3.01085973</c:v>
                </c:pt>
                <c:pt idx="1995">
                  <c:v>3.0099163099999999</c:v>
                </c:pt>
                <c:pt idx="1996">
                  <c:v>3.0088617800000002</c:v>
                </c:pt>
                <c:pt idx="1997">
                  <c:v>3.0077981899999999</c:v>
                </c:pt>
                <c:pt idx="1998">
                  <c:v>3.0068721799999998</c:v>
                </c:pt>
                <c:pt idx="1999">
                  <c:v>3.00595927</c:v>
                </c:pt>
                <c:pt idx="2000">
                  <c:v>3.00495577</c:v>
                </c:pt>
                <c:pt idx="2001">
                  <c:v>3.0039617999999999</c:v>
                </c:pt>
                <c:pt idx="2002">
                  <c:v>3.0028223999999999</c:v>
                </c:pt>
                <c:pt idx="2003">
                  <c:v>3.0018432100000001</c:v>
                </c:pt>
                <c:pt idx="2004">
                  <c:v>3.0010464200000002</c:v>
                </c:pt>
                <c:pt idx="2005">
                  <c:v>2.9998805499999999</c:v>
                </c:pt>
                <c:pt idx="2006">
                  <c:v>2.9990169999999998</c:v>
                </c:pt>
                <c:pt idx="2007">
                  <c:v>2.99804688</c:v>
                </c:pt>
                <c:pt idx="2008">
                  <c:v>2.9970228699999999</c:v>
                </c:pt>
                <c:pt idx="2009">
                  <c:v>2.9959371099999998</c:v>
                </c:pt>
                <c:pt idx="2010">
                  <c:v>2.9949758100000001</c:v>
                </c:pt>
                <c:pt idx="2011">
                  <c:v>2.9940767300000002</c:v>
                </c:pt>
                <c:pt idx="2012">
                  <c:v>2.9928753399999999</c:v>
                </c:pt>
                <c:pt idx="2013">
                  <c:v>2.9920833099999999</c:v>
                </c:pt>
                <c:pt idx="2014">
                  <c:v>2.99097919</c:v>
                </c:pt>
                <c:pt idx="2015">
                  <c:v>2.9898490899999999</c:v>
                </c:pt>
                <c:pt idx="2016">
                  <c:v>2.9889140099999998</c:v>
                </c:pt>
                <c:pt idx="2017">
                  <c:v>2.9879570000000002</c:v>
                </c:pt>
                <c:pt idx="2018">
                  <c:v>2.9869334699999999</c:v>
                </c:pt>
                <c:pt idx="2019">
                  <c:v>2.9859058900000002</c:v>
                </c:pt>
                <c:pt idx="2020">
                  <c:v>2.9848284700000001</c:v>
                </c:pt>
                <c:pt idx="2021">
                  <c:v>2.98382711</c:v>
                </c:pt>
                <c:pt idx="2022">
                  <c:v>2.9827322999999999</c:v>
                </c:pt>
                <c:pt idx="2023">
                  <c:v>2.9819133299999998</c:v>
                </c:pt>
                <c:pt idx="2024">
                  <c:v>2.9811167699999999</c:v>
                </c:pt>
                <c:pt idx="2025">
                  <c:v>2.9799330199999998</c:v>
                </c:pt>
                <c:pt idx="2026">
                  <c:v>2.9790964099999999</c:v>
                </c:pt>
                <c:pt idx="2027">
                  <c:v>2.9778854799999999</c:v>
                </c:pt>
                <c:pt idx="2028">
                  <c:v>2.97695088</c:v>
                </c:pt>
                <c:pt idx="2029">
                  <c:v>2.9759054200000001</c:v>
                </c:pt>
                <c:pt idx="2030">
                  <c:v>2.97501945</c:v>
                </c:pt>
                <c:pt idx="2031">
                  <c:v>2.9739158200000002</c:v>
                </c:pt>
                <c:pt idx="2032">
                  <c:v>2.9728743999999998</c:v>
                </c:pt>
                <c:pt idx="2033">
                  <c:v>2.9718685200000001</c:v>
                </c:pt>
                <c:pt idx="2034">
                  <c:v>2.9709339099999998</c:v>
                </c:pt>
                <c:pt idx="2035">
                  <c:v>2.9700305500000002</c:v>
                </c:pt>
                <c:pt idx="2036">
                  <c:v>2.9690024899999998</c:v>
                </c:pt>
                <c:pt idx="2037">
                  <c:v>2.96815228</c:v>
                </c:pt>
                <c:pt idx="2038">
                  <c:v>2.9668714999999999</c:v>
                </c:pt>
                <c:pt idx="2039">
                  <c:v>2.9659848200000001</c:v>
                </c:pt>
                <c:pt idx="2040">
                  <c:v>2.9649527099999999</c:v>
                </c:pt>
                <c:pt idx="2041">
                  <c:v>2.9638934099999998</c:v>
                </c:pt>
                <c:pt idx="2042">
                  <c:v>2.9628205300000001</c:v>
                </c:pt>
                <c:pt idx="2043">
                  <c:v>2.96186376</c:v>
                </c:pt>
                <c:pt idx="2044">
                  <c:v>2.9609158</c:v>
                </c:pt>
                <c:pt idx="2045">
                  <c:v>2.9599676100000001</c:v>
                </c:pt>
                <c:pt idx="2046">
                  <c:v>2.9589440800000002</c:v>
                </c:pt>
                <c:pt idx="2047">
                  <c:v>2.9578580900000002</c:v>
                </c:pt>
                <c:pt idx="2048">
                  <c:v>2.95699954</c:v>
                </c:pt>
                <c:pt idx="2049">
                  <c:v>2.9558463100000001</c:v>
                </c:pt>
                <c:pt idx="2050">
                  <c:v>2.9549562900000002</c:v>
                </c:pt>
                <c:pt idx="2051">
                  <c:v>2.95394588</c:v>
                </c:pt>
                <c:pt idx="2052">
                  <c:v>2.9530646800000002</c:v>
                </c:pt>
                <c:pt idx="2053">
                  <c:v>2.9521257900000002</c:v>
                </c:pt>
                <c:pt idx="2054">
                  <c:v>2.9509909200000002</c:v>
                </c:pt>
                <c:pt idx="2055">
                  <c:v>2.9499895600000001</c:v>
                </c:pt>
                <c:pt idx="2056">
                  <c:v>2.94902825</c:v>
                </c:pt>
                <c:pt idx="2057">
                  <c:v>2.9478883699999998</c:v>
                </c:pt>
                <c:pt idx="2058">
                  <c:v>2.9469592599999999</c:v>
                </c:pt>
                <c:pt idx="2059">
                  <c:v>2.9458639600000001</c:v>
                </c:pt>
                <c:pt idx="2060">
                  <c:v>2.9450314</c:v>
                </c:pt>
                <c:pt idx="2061">
                  <c:v>2.9439098800000001</c:v>
                </c:pt>
                <c:pt idx="2062">
                  <c:v>2.9429485799999999</c:v>
                </c:pt>
                <c:pt idx="2063">
                  <c:v>2.9418401699999999</c:v>
                </c:pt>
                <c:pt idx="2064">
                  <c:v>2.94092369</c:v>
                </c:pt>
                <c:pt idx="2065">
                  <c:v>2.9399755000000001</c:v>
                </c:pt>
                <c:pt idx="2066">
                  <c:v>2.9389562599999999</c:v>
                </c:pt>
                <c:pt idx="2067">
                  <c:v>2.9379112699999999</c:v>
                </c:pt>
                <c:pt idx="2068">
                  <c:v>2.9368782000000002</c:v>
                </c:pt>
                <c:pt idx="2069">
                  <c:v>2.9358413200000002</c:v>
                </c:pt>
                <c:pt idx="2070">
                  <c:v>2.93482208</c:v>
                </c:pt>
                <c:pt idx="2071">
                  <c:v>2.9339227700000001</c:v>
                </c:pt>
                <c:pt idx="2072">
                  <c:v>2.93287706</c:v>
                </c:pt>
                <c:pt idx="2073">
                  <c:v>2.93197799</c:v>
                </c:pt>
                <c:pt idx="2074">
                  <c:v>2.9307494200000002</c:v>
                </c:pt>
                <c:pt idx="2075">
                  <c:v>2.9299440400000001</c:v>
                </c:pt>
                <c:pt idx="2076">
                  <c:v>2.92893815</c:v>
                </c:pt>
                <c:pt idx="2077">
                  <c:v>2.9279816200000002</c:v>
                </c:pt>
                <c:pt idx="2078">
                  <c:v>2.9269754899999998</c:v>
                </c:pt>
                <c:pt idx="2079">
                  <c:v>2.9258718500000001</c:v>
                </c:pt>
                <c:pt idx="2080">
                  <c:v>2.9249727700000001</c:v>
                </c:pt>
                <c:pt idx="2081">
                  <c:v>2.9239091899999998</c:v>
                </c:pt>
                <c:pt idx="2082">
                  <c:v>2.9227254399999998</c:v>
                </c:pt>
                <c:pt idx="2083">
                  <c:v>2.921875</c:v>
                </c:pt>
                <c:pt idx="2084">
                  <c:v>2.9209139300000002</c:v>
                </c:pt>
                <c:pt idx="2085">
                  <c:v>2.9199302199999999</c:v>
                </c:pt>
                <c:pt idx="2086">
                  <c:v>2.9188799900000002</c:v>
                </c:pt>
                <c:pt idx="2087">
                  <c:v>2.9179673199999998</c:v>
                </c:pt>
                <c:pt idx="2088">
                  <c:v>2.9168951500000002</c:v>
                </c:pt>
                <c:pt idx="2089">
                  <c:v>2.9159734199999998</c:v>
                </c:pt>
                <c:pt idx="2090">
                  <c:v>2.91492343</c:v>
                </c:pt>
                <c:pt idx="2091">
                  <c:v>2.9139664199999999</c:v>
                </c:pt>
                <c:pt idx="2092">
                  <c:v>2.9129834200000002</c:v>
                </c:pt>
                <c:pt idx="2093">
                  <c:v>2.9120438100000001</c:v>
                </c:pt>
                <c:pt idx="2094">
                  <c:v>2.9109487500000002</c:v>
                </c:pt>
                <c:pt idx="2095">
                  <c:v>2.91003656</c:v>
                </c:pt>
                <c:pt idx="2096">
                  <c:v>2.9090395</c:v>
                </c:pt>
                <c:pt idx="2097">
                  <c:v>2.9079625600000001</c:v>
                </c:pt>
                <c:pt idx="2098">
                  <c:v>2.9068458100000001</c:v>
                </c:pt>
                <c:pt idx="2099">
                  <c:v>2.9059956100000002</c:v>
                </c:pt>
                <c:pt idx="2100">
                  <c:v>2.90508342</c:v>
                </c:pt>
                <c:pt idx="2101">
                  <c:v>2.9040150599999999</c:v>
                </c:pt>
                <c:pt idx="2102">
                  <c:v>2.9029691199999998</c:v>
                </c:pt>
                <c:pt idx="2103">
                  <c:v>2.90201712</c:v>
                </c:pt>
                <c:pt idx="2104">
                  <c:v>2.9008462399999999</c:v>
                </c:pt>
                <c:pt idx="2105">
                  <c:v>2.9000673300000002</c:v>
                </c:pt>
                <c:pt idx="2106">
                  <c:v>2.8988835800000001</c:v>
                </c:pt>
                <c:pt idx="2107">
                  <c:v>2.8980288500000002</c:v>
                </c:pt>
                <c:pt idx="2108">
                  <c:v>2.8970146200000002</c:v>
                </c:pt>
                <c:pt idx="2109">
                  <c:v>2.8960349600000002</c:v>
                </c:pt>
                <c:pt idx="2110">
                  <c:v>2.8949534899999998</c:v>
                </c:pt>
                <c:pt idx="2111">
                  <c:v>2.8940501200000002</c:v>
                </c:pt>
                <c:pt idx="2112">
                  <c:v>2.8929686499999998</c:v>
                </c:pt>
                <c:pt idx="2113">
                  <c:v>2.89207006</c:v>
                </c:pt>
                <c:pt idx="2114">
                  <c:v>2.8910770399999999</c:v>
                </c:pt>
                <c:pt idx="2115">
                  <c:v>2.89003158</c:v>
                </c:pt>
                <c:pt idx="2116">
                  <c:v>2.8890788600000001</c:v>
                </c:pt>
                <c:pt idx="2117">
                  <c:v>2.8879840400000001</c:v>
                </c:pt>
                <c:pt idx="2118">
                  <c:v>2.8870668400000001</c:v>
                </c:pt>
                <c:pt idx="2119">
                  <c:v>2.8859724999999998</c:v>
                </c:pt>
                <c:pt idx="2120">
                  <c:v>2.8849711400000002</c:v>
                </c:pt>
                <c:pt idx="2121">
                  <c:v>2.88404989</c:v>
                </c:pt>
                <c:pt idx="2122">
                  <c:v>2.8830041899999999</c:v>
                </c:pt>
                <c:pt idx="2123">
                  <c:v>2.8819623000000001</c:v>
                </c:pt>
                <c:pt idx="2124">
                  <c:v>2.8810412900000002</c:v>
                </c:pt>
                <c:pt idx="2125">
                  <c:v>2.8800880900000001</c:v>
                </c:pt>
                <c:pt idx="2126">
                  <c:v>2.8788294799999998</c:v>
                </c:pt>
                <c:pt idx="2127">
                  <c:v>2.8779702199999999</c:v>
                </c:pt>
                <c:pt idx="2128">
                  <c:v>2.8769555100000002</c:v>
                </c:pt>
                <c:pt idx="2129">
                  <c:v>2.8759717899999999</c:v>
                </c:pt>
                <c:pt idx="2130">
                  <c:v>2.8750505400000002</c:v>
                </c:pt>
                <c:pt idx="2131">
                  <c:v>2.8740091300000001</c:v>
                </c:pt>
                <c:pt idx="2132">
                  <c:v>2.87297249</c:v>
                </c:pt>
                <c:pt idx="2133">
                  <c:v>2.8719975899999999</c:v>
                </c:pt>
                <c:pt idx="2134">
                  <c:v>2.8709828900000001</c:v>
                </c:pt>
                <c:pt idx="2135">
                  <c:v>2.8700752299999999</c:v>
                </c:pt>
                <c:pt idx="2136">
                  <c:v>2.8689000600000001</c:v>
                </c:pt>
                <c:pt idx="2137">
                  <c:v>2.8679165800000002</c:v>
                </c:pt>
                <c:pt idx="2138">
                  <c:v>2.8669908</c:v>
                </c:pt>
                <c:pt idx="2139">
                  <c:v>2.8660204399999998</c:v>
                </c:pt>
                <c:pt idx="2140">
                  <c:v>2.8648631600000001</c:v>
                </c:pt>
                <c:pt idx="2141">
                  <c:v>2.8639462</c:v>
                </c:pt>
                <c:pt idx="2142">
                  <c:v>2.8629806000000002</c:v>
                </c:pt>
                <c:pt idx="2143">
                  <c:v>2.86188149</c:v>
                </c:pt>
                <c:pt idx="2144">
                  <c:v>2.86110234</c:v>
                </c:pt>
                <c:pt idx="2145">
                  <c:v>2.8599314699999998</c:v>
                </c:pt>
                <c:pt idx="2146">
                  <c:v>2.8590953400000001</c:v>
                </c:pt>
                <c:pt idx="2147">
                  <c:v>2.85799599</c:v>
                </c:pt>
                <c:pt idx="2148">
                  <c:v>2.8569989200000001</c:v>
                </c:pt>
                <c:pt idx="2149">
                  <c:v>2.8561131999999998</c:v>
                </c:pt>
                <c:pt idx="2150">
                  <c:v>2.8549430400000002</c:v>
                </c:pt>
                <c:pt idx="2151">
                  <c:v>2.85399914</c:v>
                </c:pt>
                <c:pt idx="2152">
                  <c:v>2.8528110999999998</c:v>
                </c:pt>
                <c:pt idx="2153">
                  <c:v>2.8518810299999999</c:v>
                </c:pt>
                <c:pt idx="2154">
                  <c:v>2.85087395</c:v>
                </c:pt>
                <c:pt idx="2155">
                  <c:v>2.8499856000000001</c:v>
                </c:pt>
                <c:pt idx="2156">
                  <c:v>2.8488991299999999</c:v>
                </c:pt>
                <c:pt idx="2157">
                  <c:v>2.84808898</c:v>
                </c:pt>
                <c:pt idx="2158">
                  <c:v>2.8469543499999999</c:v>
                </c:pt>
                <c:pt idx="2159">
                  <c:v>2.8459796900000001</c:v>
                </c:pt>
                <c:pt idx="2160">
                  <c:v>2.8448710400000001</c:v>
                </c:pt>
                <c:pt idx="2161">
                  <c:v>2.8440432499999999</c:v>
                </c:pt>
                <c:pt idx="2162">
                  <c:v>2.84288192</c:v>
                </c:pt>
                <c:pt idx="2163">
                  <c:v>2.8418226199999999</c:v>
                </c:pt>
                <c:pt idx="2164">
                  <c:v>2.84096313</c:v>
                </c:pt>
                <c:pt idx="2165">
                  <c:v>2.8399443600000001</c:v>
                </c:pt>
                <c:pt idx="2166">
                  <c:v>2.83891654</c:v>
                </c:pt>
                <c:pt idx="2167">
                  <c:v>2.8377814300000002</c:v>
                </c:pt>
                <c:pt idx="2168">
                  <c:v>2.8368070099999998</c:v>
                </c:pt>
                <c:pt idx="2169">
                  <c:v>2.83601904</c:v>
                </c:pt>
                <c:pt idx="2170">
                  <c:v>2.8348887</c:v>
                </c:pt>
                <c:pt idx="2171">
                  <c:v>2.83397174</c:v>
                </c:pt>
                <c:pt idx="2172">
                  <c:v>2.8329174500000001</c:v>
                </c:pt>
                <c:pt idx="2173">
                  <c:v>2.83197784</c:v>
                </c:pt>
                <c:pt idx="2174">
                  <c:v>2.8309044800000001</c:v>
                </c:pt>
                <c:pt idx="2175">
                  <c:v>2.82995296</c:v>
                </c:pt>
                <c:pt idx="2176">
                  <c:v>2.8290271800000002</c:v>
                </c:pt>
                <c:pt idx="2177">
                  <c:v>2.82782125</c:v>
                </c:pt>
                <c:pt idx="2178">
                  <c:v>2.8270292299999999</c:v>
                </c:pt>
                <c:pt idx="2179">
                  <c:v>2.8259830500000001</c:v>
                </c:pt>
                <c:pt idx="2180">
                  <c:v>2.82506609</c:v>
                </c:pt>
                <c:pt idx="2181">
                  <c:v>2.8239445700000001</c:v>
                </c:pt>
                <c:pt idx="2182">
                  <c:v>2.8228812200000002</c:v>
                </c:pt>
                <c:pt idx="2183">
                  <c:v>2.8220250600000001</c:v>
                </c:pt>
                <c:pt idx="2184">
                  <c:v>2.82099915</c:v>
                </c:pt>
                <c:pt idx="2185">
                  <c:v>2.8200504799999999</c:v>
                </c:pt>
                <c:pt idx="2186">
                  <c:v>2.8189423100000002</c:v>
                </c:pt>
                <c:pt idx="2187">
                  <c:v>2.8178741899999999</c:v>
                </c:pt>
                <c:pt idx="2188">
                  <c:v>2.8168995400000001</c:v>
                </c:pt>
                <c:pt idx="2189">
                  <c:v>2.8158445400000001</c:v>
                </c:pt>
                <c:pt idx="2190">
                  <c:v>2.8150215099999998</c:v>
                </c:pt>
                <c:pt idx="2191">
                  <c:v>2.8140337500000001</c:v>
                </c:pt>
                <c:pt idx="2192">
                  <c:v>2.8127293600000001</c:v>
                </c:pt>
                <c:pt idx="2193">
                  <c:v>2.81200385</c:v>
                </c:pt>
                <c:pt idx="2194">
                  <c:v>2.8110511300000001</c:v>
                </c:pt>
                <c:pt idx="2195">
                  <c:v>2.8099162600000001</c:v>
                </c:pt>
                <c:pt idx="2196">
                  <c:v>2.80902195</c:v>
                </c:pt>
                <c:pt idx="2197">
                  <c:v>2.8080069999999999</c:v>
                </c:pt>
                <c:pt idx="2198">
                  <c:v>2.8070058800000002</c:v>
                </c:pt>
                <c:pt idx="2199">
                  <c:v>2.8058486</c:v>
                </c:pt>
                <c:pt idx="2200">
                  <c:v>2.8048787100000001</c:v>
                </c:pt>
                <c:pt idx="2201">
                  <c:v>2.8038370600000002</c:v>
                </c:pt>
                <c:pt idx="2202">
                  <c:v>2.8029251099999999</c:v>
                </c:pt>
                <c:pt idx="2203">
                  <c:v>2.80190969</c:v>
                </c:pt>
                <c:pt idx="2204">
                  <c:v>2.8008639799999999</c:v>
                </c:pt>
                <c:pt idx="2205">
                  <c:v>2.7999117400000002</c:v>
                </c:pt>
                <c:pt idx="2206">
                  <c:v>2.7988703300000002</c:v>
                </c:pt>
                <c:pt idx="2207">
                  <c:v>2.7977619200000001</c:v>
                </c:pt>
                <c:pt idx="2208">
                  <c:v>2.7969071900000002</c:v>
                </c:pt>
                <c:pt idx="2209">
                  <c:v>2.7958304900000002</c:v>
                </c:pt>
                <c:pt idx="2210">
                  <c:v>2.7947978999999998</c:v>
                </c:pt>
                <c:pt idx="2211">
                  <c:v>2.7940681000000001</c:v>
                </c:pt>
                <c:pt idx="2212">
                  <c:v>2.7930491000000002</c:v>
                </c:pt>
                <c:pt idx="2213">
                  <c:v>2.7919189900000001</c:v>
                </c:pt>
                <c:pt idx="2214">
                  <c:v>2.7910103799999999</c:v>
                </c:pt>
                <c:pt idx="2215">
                  <c:v>2.7898666900000002</c:v>
                </c:pt>
                <c:pt idx="2216">
                  <c:v>2.7890920600000002</c:v>
                </c:pt>
                <c:pt idx="2217">
                  <c:v>2.7879171399999998</c:v>
                </c:pt>
                <c:pt idx="2218">
                  <c:v>2.78694701</c:v>
                </c:pt>
                <c:pt idx="2219">
                  <c:v>2.7860124100000001</c:v>
                </c:pt>
                <c:pt idx="2220">
                  <c:v>2.7850158199999999</c:v>
                </c:pt>
                <c:pt idx="2221">
                  <c:v>2.78396964</c:v>
                </c:pt>
                <c:pt idx="2222">
                  <c:v>2.78285742</c:v>
                </c:pt>
                <c:pt idx="2223">
                  <c:v>2.7819354500000002</c:v>
                </c:pt>
                <c:pt idx="2224">
                  <c:v>2.7810146800000002</c:v>
                </c:pt>
                <c:pt idx="2225">
                  <c:v>2.7798440499999999</c:v>
                </c:pt>
                <c:pt idx="2226">
                  <c:v>2.7789583200000001</c:v>
                </c:pt>
                <c:pt idx="2227">
                  <c:v>2.7778320299999999</c:v>
                </c:pt>
                <c:pt idx="2228">
                  <c:v>2.7769243700000001</c:v>
                </c:pt>
                <c:pt idx="2229">
                  <c:v>2.7760119400000001</c:v>
                </c:pt>
                <c:pt idx="2230">
                  <c:v>2.7749528899999998</c:v>
                </c:pt>
                <c:pt idx="2231">
                  <c:v>2.7739779900000001</c:v>
                </c:pt>
                <c:pt idx="2232">
                  <c:v>2.7729532699999999</c:v>
                </c:pt>
                <c:pt idx="2233">
                  <c:v>2.7718014700000002</c:v>
                </c:pt>
                <c:pt idx="2234">
                  <c:v>2.7708361099999999</c:v>
                </c:pt>
                <c:pt idx="2235">
                  <c:v>2.7699906799999998</c:v>
                </c:pt>
                <c:pt idx="2236">
                  <c:v>2.7690381999999998</c:v>
                </c:pt>
                <c:pt idx="2237">
                  <c:v>2.7679877300000002</c:v>
                </c:pt>
                <c:pt idx="2238">
                  <c:v>2.7667992099999998</c:v>
                </c:pt>
                <c:pt idx="2239">
                  <c:v>2.7658915500000001</c:v>
                </c:pt>
                <c:pt idx="2240">
                  <c:v>2.76497912</c:v>
                </c:pt>
                <c:pt idx="2241">
                  <c:v>2.76380873</c:v>
                </c:pt>
                <c:pt idx="2242">
                  <c:v>2.7629010699999998</c:v>
                </c:pt>
                <c:pt idx="2243">
                  <c:v>2.76190376</c:v>
                </c:pt>
                <c:pt idx="2244">
                  <c:v>2.7609469899999999</c:v>
                </c:pt>
                <c:pt idx="2245">
                  <c:v>2.7599899799999998</c:v>
                </c:pt>
                <c:pt idx="2246">
                  <c:v>2.7588064700000001</c:v>
                </c:pt>
                <c:pt idx="2247">
                  <c:v>2.7577826999999999</c:v>
                </c:pt>
                <c:pt idx="2248">
                  <c:v>2.7567186399999999</c:v>
                </c:pt>
                <c:pt idx="2249">
                  <c:v>2.7557930900000001</c:v>
                </c:pt>
                <c:pt idx="2250">
                  <c:v>2.7548184400000002</c:v>
                </c:pt>
                <c:pt idx="2251">
                  <c:v>2.75396419</c:v>
                </c:pt>
                <c:pt idx="2252">
                  <c:v>2.7529849999999998</c:v>
                </c:pt>
                <c:pt idx="2253">
                  <c:v>2.7520191700000001</c:v>
                </c:pt>
                <c:pt idx="2254">
                  <c:v>2.7508974099999999</c:v>
                </c:pt>
                <c:pt idx="2255">
                  <c:v>2.74996734</c:v>
                </c:pt>
                <c:pt idx="2256">
                  <c:v>2.7487969400000001</c:v>
                </c:pt>
                <c:pt idx="2257">
                  <c:v>2.7479202699999998</c:v>
                </c:pt>
                <c:pt idx="2258">
                  <c:v>2.7467899299999998</c:v>
                </c:pt>
                <c:pt idx="2259">
                  <c:v>2.7459261399999999</c:v>
                </c:pt>
                <c:pt idx="2260">
                  <c:v>2.7449381399999999</c:v>
                </c:pt>
                <c:pt idx="2261">
                  <c:v>2.7439088800000002</c:v>
                </c:pt>
                <c:pt idx="2262">
                  <c:v>2.7428069100000001</c:v>
                </c:pt>
                <c:pt idx="2263">
                  <c:v>2.74192071</c:v>
                </c:pt>
                <c:pt idx="2264">
                  <c:v>2.74091029</c:v>
                </c:pt>
                <c:pt idx="2265">
                  <c:v>2.7398557700000001</c:v>
                </c:pt>
                <c:pt idx="2266">
                  <c:v>2.73903227</c:v>
                </c:pt>
                <c:pt idx="2267">
                  <c:v>2.7379286299999999</c:v>
                </c:pt>
                <c:pt idx="2268">
                  <c:v>2.7367801699999998</c:v>
                </c:pt>
                <c:pt idx="2269">
                  <c:v>2.7358858599999998</c:v>
                </c:pt>
                <c:pt idx="2270">
                  <c:v>2.73482227</c:v>
                </c:pt>
                <c:pt idx="2271">
                  <c:v>2.7339856600000001</c:v>
                </c:pt>
                <c:pt idx="2272">
                  <c:v>2.7329664199999999</c:v>
                </c:pt>
                <c:pt idx="2273">
                  <c:v>2.73182678</c:v>
                </c:pt>
                <c:pt idx="2274">
                  <c:v>2.7308876500000001</c:v>
                </c:pt>
                <c:pt idx="2275">
                  <c:v>2.7299129999999998</c:v>
                </c:pt>
                <c:pt idx="2276">
                  <c:v>2.7287871799999999</c:v>
                </c:pt>
                <c:pt idx="2277">
                  <c:v>2.7279193400000001</c:v>
                </c:pt>
                <c:pt idx="2278">
                  <c:v>2.7269265699999998</c:v>
                </c:pt>
                <c:pt idx="2279">
                  <c:v>2.7259388000000002</c:v>
                </c:pt>
                <c:pt idx="2280">
                  <c:v>2.7249507899999998</c:v>
                </c:pt>
                <c:pt idx="2281">
                  <c:v>2.7238733800000001</c:v>
                </c:pt>
                <c:pt idx="2282">
                  <c:v>2.7228863200000002</c:v>
                </c:pt>
                <c:pt idx="2283">
                  <c:v>2.7218973599999998</c:v>
                </c:pt>
                <c:pt idx="2284">
                  <c:v>2.72078943</c:v>
                </c:pt>
                <c:pt idx="2285">
                  <c:v>2.7198681800000002</c:v>
                </c:pt>
                <c:pt idx="2286">
                  <c:v>2.7189290499999998</c:v>
                </c:pt>
                <c:pt idx="2287">
                  <c:v>2.7178163500000001</c:v>
                </c:pt>
                <c:pt idx="2288">
                  <c:v>2.7169752100000002</c:v>
                </c:pt>
                <c:pt idx="2289">
                  <c:v>2.7159562099999999</c:v>
                </c:pt>
                <c:pt idx="2290">
                  <c:v>2.71487904</c:v>
                </c:pt>
                <c:pt idx="2291">
                  <c:v>2.7139270299999998</c:v>
                </c:pt>
                <c:pt idx="2292">
                  <c:v>2.7129964800000002</c:v>
                </c:pt>
                <c:pt idx="2293">
                  <c:v>2.7119150200000002</c:v>
                </c:pt>
                <c:pt idx="2294">
                  <c:v>2.7108824299999998</c:v>
                </c:pt>
                <c:pt idx="2295">
                  <c:v>2.7099878799999999</c:v>
                </c:pt>
                <c:pt idx="2296">
                  <c:v>2.7089152300000001</c:v>
                </c:pt>
                <c:pt idx="2297">
                  <c:v>2.7079403399999999</c:v>
                </c:pt>
                <c:pt idx="2298">
                  <c:v>2.7069392200000002</c:v>
                </c:pt>
                <c:pt idx="2299">
                  <c:v>2.7058932800000002</c:v>
                </c:pt>
                <c:pt idx="2300">
                  <c:v>2.7049062300000002</c:v>
                </c:pt>
                <c:pt idx="2301">
                  <c:v>2.70398402</c:v>
                </c:pt>
                <c:pt idx="2302">
                  <c:v>2.7028539199999999</c:v>
                </c:pt>
                <c:pt idx="2303">
                  <c:v>2.70195031</c:v>
                </c:pt>
                <c:pt idx="2304">
                  <c:v>2.70102859</c:v>
                </c:pt>
                <c:pt idx="2305">
                  <c:v>2.6998939499999999</c:v>
                </c:pt>
                <c:pt idx="2306">
                  <c:v>2.6988789999999998</c:v>
                </c:pt>
                <c:pt idx="2307">
                  <c:v>2.6979711100000001</c:v>
                </c:pt>
                <c:pt idx="2308">
                  <c:v>2.6969742800000001</c:v>
                </c:pt>
                <c:pt idx="2309">
                  <c:v>2.6958391700000002</c:v>
                </c:pt>
                <c:pt idx="2310">
                  <c:v>2.6948816799999999</c:v>
                </c:pt>
                <c:pt idx="2311">
                  <c:v>2.6939892799999998</c:v>
                </c:pt>
                <c:pt idx="2312">
                  <c:v>2.6928575000000001</c:v>
                </c:pt>
                <c:pt idx="2313">
                  <c:v>2.6919407799999999</c:v>
                </c:pt>
                <c:pt idx="2314">
                  <c:v>2.6908547899999999</c:v>
                </c:pt>
                <c:pt idx="2315">
                  <c:v>2.6898443699999999</c:v>
                </c:pt>
                <c:pt idx="2316">
                  <c:v>2.6889228799999998</c:v>
                </c:pt>
                <c:pt idx="2317">
                  <c:v>2.6880240400000002</c:v>
                </c:pt>
                <c:pt idx="2318">
                  <c:v>2.6868047700000002</c:v>
                </c:pt>
                <c:pt idx="2319">
                  <c:v>2.6858522900000001</c:v>
                </c:pt>
                <c:pt idx="2320">
                  <c:v>2.6848597500000002</c:v>
                </c:pt>
                <c:pt idx="2321">
                  <c:v>2.6840231399999999</c:v>
                </c:pt>
                <c:pt idx="2322">
                  <c:v>2.6829729100000002</c:v>
                </c:pt>
                <c:pt idx="2323">
                  <c:v>2.68195367</c:v>
                </c:pt>
                <c:pt idx="2324">
                  <c:v>2.68097019</c:v>
                </c:pt>
                <c:pt idx="2325">
                  <c:v>2.67987514</c:v>
                </c:pt>
                <c:pt idx="2326">
                  <c:v>2.6789360000000002</c:v>
                </c:pt>
                <c:pt idx="2327">
                  <c:v>2.67784142</c:v>
                </c:pt>
                <c:pt idx="2328">
                  <c:v>2.6767375499999999</c:v>
                </c:pt>
                <c:pt idx="2329">
                  <c:v>2.6758875799999999</c:v>
                </c:pt>
                <c:pt idx="2330">
                  <c:v>2.6748774100000001</c:v>
                </c:pt>
                <c:pt idx="2331">
                  <c:v>2.6738359900000002</c:v>
                </c:pt>
                <c:pt idx="2332">
                  <c:v>2.67295456</c:v>
                </c:pt>
                <c:pt idx="2333">
                  <c:v>2.6720423699999998</c:v>
                </c:pt>
                <c:pt idx="2334">
                  <c:v>2.6709430200000002</c:v>
                </c:pt>
                <c:pt idx="2335">
                  <c:v>2.6700572999999999</c:v>
                </c:pt>
                <c:pt idx="2336">
                  <c:v>2.6689846500000001</c:v>
                </c:pt>
                <c:pt idx="2337">
                  <c:v>2.6679697</c:v>
                </c:pt>
                <c:pt idx="2338">
                  <c:v>2.66698623</c:v>
                </c:pt>
                <c:pt idx="2339">
                  <c:v>2.6659495799999999</c:v>
                </c:pt>
                <c:pt idx="2340">
                  <c:v>2.66480541</c:v>
                </c:pt>
                <c:pt idx="2341">
                  <c:v>2.6638352900000002</c:v>
                </c:pt>
                <c:pt idx="2342">
                  <c:v>2.6630919</c:v>
                </c:pt>
                <c:pt idx="2343">
                  <c:v>2.6619658500000001</c:v>
                </c:pt>
                <c:pt idx="2344">
                  <c:v>2.6607954500000002</c:v>
                </c:pt>
                <c:pt idx="2345">
                  <c:v>2.6598343799999999</c:v>
                </c:pt>
                <c:pt idx="2346">
                  <c:v>2.6588821399999998</c:v>
                </c:pt>
                <c:pt idx="2347">
                  <c:v>2.6578404899999999</c:v>
                </c:pt>
                <c:pt idx="2348">
                  <c:v>2.6569769399999998</c:v>
                </c:pt>
                <c:pt idx="2349">
                  <c:v>2.6559402900000002</c:v>
                </c:pt>
                <c:pt idx="2350">
                  <c:v>2.6549076999999999</c:v>
                </c:pt>
                <c:pt idx="2351">
                  <c:v>2.6539370999999998</c:v>
                </c:pt>
                <c:pt idx="2352">
                  <c:v>2.6528470500000001</c:v>
                </c:pt>
                <c:pt idx="2353">
                  <c:v>2.6518278099999999</c:v>
                </c:pt>
                <c:pt idx="2354">
                  <c:v>2.6508173899999998</c:v>
                </c:pt>
                <c:pt idx="2355">
                  <c:v>2.6499409699999998</c:v>
                </c:pt>
                <c:pt idx="2356">
                  <c:v>2.6489927799999999</c:v>
                </c:pt>
                <c:pt idx="2357">
                  <c:v>2.6478176100000002</c:v>
                </c:pt>
                <c:pt idx="2358">
                  <c:v>2.6468656099999999</c:v>
                </c:pt>
                <c:pt idx="2359">
                  <c:v>2.6458201400000001</c:v>
                </c:pt>
                <c:pt idx="2360">
                  <c:v>2.6449337000000002</c:v>
                </c:pt>
                <c:pt idx="2361">
                  <c:v>2.6439368700000001</c:v>
                </c:pt>
                <c:pt idx="2362">
                  <c:v>2.6427571799999998</c:v>
                </c:pt>
                <c:pt idx="2363">
                  <c:v>2.6418628700000002</c:v>
                </c:pt>
                <c:pt idx="2364">
                  <c:v>2.6407813999999998</c:v>
                </c:pt>
                <c:pt idx="2365">
                  <c:v>2.6398868599999998</c:v>
                </c:pt>
                <c:pt idx="2366">
                  <c:v>2.6388855000000002</c:v>
                </c:pt>
                <c:pt idx="2367">
                  <c:v>2.6377994999999999</c:v>
                </c:pt>
                <c:pt idx="2368">
                  <c:v>2.6368870700000002</c:v>
                </c:pt>
                <c:pt idx="2369">
                  <c:v>2.6360194699999999</c:v>
                </c:pt>
                <c:pt idx="2370">
                  <c:v>2.6348619499999999</c:v>
                </c:pt>
                <c:pt idx="2371">
                  <c:v>2.6338117099999998</c:v>
                </c:pt>
                <c:pt idx="2372">
                  <c:v>2.6328592300000002</c:v>
                </c:pt>
                <c:pt idx="2373">
                  <c:v>2.6319782699999998</c:v>
                </c:pt>
                <c:pt idx="2374">
                  <c:v>2.63080311</c:v>
                </c:pt>
                <c:pt idx="2375">
                  <c:v>2.6299574400000001</c:v>
                </c:pt>
                <c:pt idx="2376">
                  <c:v>2.6288361500000001</c:v>
                </c:pt>
                <c:pt idx="2377">
                  <c:v>2.62777233</c:v>
                </c:pt>
                <c:pt idx="2378">
                  <c:v>2.62706923</c:v>
                </c:pt>
                <c:pt idx="2379">
                  <c:v>2.6258232600000002</c:v>
                </c:pt>
                <c:pt idx="2380">
                  <c:v>2.6249287099999998</c:v>
                </c:pt>
                <c:pt idx="2381">
                  <c:v>2.6239092400000001</c:v>
                </c:pt>
                <c:pt idx="2382">
                  <c:v>2.6227607700000002</c:v>
                </c:pt>
                <c:pt idx="2383">
                  <c:v>2.62199092</c:v>
                </c:pt>
                <c:pt idx="2384">
                  <c:v>2.6209049200000001</c:v>
                </c:pt>
                <c:pt idx="2385">
                  <c:v>2.6197657599999999</c:v>
                </c:pt>
                <c:pt idx="2386">
                  <c:v>2.61892462</c:v>
                </c:pt>
                <c:pt idx="2387">
                  <c:v>2.6179099099999998</c:v>
                </c:pt>
                <c:pt idx="2388">
                  <c:v>2.6168417900000001</c:v>
                </c:pt>
                <c:pt idx="2389">
                  <c:v>2.61588931</c:v>
                </c:pt>
                <c:pt idx="2390">
                  <c:v>2.6147947299999998</c:v>
                </c:pt>
                <c:pt idx="2391">
                  <c:v>2.6139354699999999</c:v>
                </c:pt>
                <c:pt idx="2392">
                  <c:v>2.61276507</c:v>
                </c:pt>
                <c:pt idx="2393">
                  <c:v>2.6119637500000001</c:v>
                </c:pt>
                <c:pt idx="2394">
                  <c:v>2.6107933499999998</c:v>
                </c:pt>
                <c:pt idx="2395">
                  <c:v>2.6099565</c:v>
                </c:pt>
                <c:pt idx="2396">
                  <c:v>2.6088972099999999</c:v>
                </c:pt>
                <c:pt idx="2397">
                  <c:v>2.6078424500000001</c:v>
                </c:pt>
                <c:pt idx="2398">
                  <c:v>2.6070189500000001</c:v>
                </c:pt>
                <c:pt idx="2399">
                  <c:v>2.6059420100000001</c:v>
                </c:pt>
                <c:pt idx="2400">
                  <c:v>2.60490537</c:v>
                </c:pt>
                <c:pt idx="2401">
                  <c:v>2.6038505999999999</c:v>
                </c:pt>
                <c:pt idx="2402">
                  <c:v>2.6029293500000001</c:v>
                </c:pt>
                <c:pt idx="2403">
                  <c:v>2.6018970000000001</c:v>
                </c:pt>
                <c:pt idx="2404">
                  <c:v>2.6008553499999998</c:v>
                </c:pt>
                <c:pt idx="2405">
                  <c:v>2.59982705</c:v>
                </c:pt>
                <c:pt idx="2406">
                  <c:v>2.5988524000000002</c:v>
                </c:pt>
                <c:pt idx="2407">
                  <c:v>2.59780955</c:v>
                </c:pt>
                <c:pt idx="2408">
                  <c:v>2.59684515</c:v>
                </c:pt>
                <c:pt idx="2409">
                  <c:v>2.59590173</c:v>
                </c:pt>
                <c:pt idx="2410">
                  <c:v>2.5948824899999998</c:v>
                </c:pt>
                <c:pt idx="2411">
                  <c:v>2.5938947200000002</c:v>
                </c:pt>
                <c:pt idx="2412">
                  <c:v>2.5928885899999998</c:v>
                </c:pt>
                <c:pt idx="2413">
                  <c:v>2.5918562399999998</c:v>
                </c:pt>
                <c:pt idx="2414">
                  <c:v>2.5909128199999998</c:v>
                </c:pt>
                <c:pt idx="2415">
                  <c:v>2.58988452</c:v>
                </c:pt>
                <c:pt idx="2416">
                  <c:v>2.58893204</c:v>
                </c:pt>
                <c:pt idx="2417">
                  <c:v>2.5879447500000001</c:v>
                </c:pt>
                <c:pt idx="2418">
                  <c:v>2.5869696100000001</c:v>
                </c:pt>
                <c:pt idx="2419">
                  <c:v>2.5858078</c:v>
                </c:pt>
                <c:pt idx="2420">
                  <c:v>2.5848822600000001</c:v>
                </c:pt>
                <c:pt idx="2421">
                  <c:v>2.5840897599999999</c:v>
                </c:pt>
                <c:pt idx="2422">
                  <c:v>2.58293295</c:v>
                </c:pt>
                <c:pt idx="2423">
                  <c:v>2.58183813</c:v>
                </c:pt>
                <c:pt idx="2424">
                  <c:v>2.5808632399999998</c:v>
                </c:pt>
                <c:pt idx="2425">
                  <c:v>2.5799109900000001</c:v>
                </c:pt>
                <c:pt idx="2426">
                  <c:v>2.5789139300000001</c:v>
                </c:pt>
                <c:pt idx="2427">
                  <c:v>2.57782745</c:v>
                </c:pt>
                <c:pt idx="2428">
                  <c:v>2.5769288499999998</c:v>
                </c:pt>
                <c:pt idx="2429">
                  <c:v>2.5759673099999998</c:v>
                </c:pt>
                <c:pt idx="2430">
                  <c:v>2.5748817900000001</c:v>
                </c:pt>
                <c:pt idx="2431">
                  <c:v>2.57378244</c:v>
                </c:pt>
                <c:pt idx="2432">
                  <c:v>2.5728209</c:v>
                </c:pt>
                <c:pt idx="2433">
                  <c:v>2.5719575899999998</c:v>
                </c:pt>
                <c:pt idx="2434">
                  <c:v>2.57094741</c:v>
                </c:pt>
                <c:pt idx="2435">
                  <c:v>2.5700352199999998</c:v>
                </c:pt>
                <c:pt idx="2436">
                  <c:v>2.5689525600000001</c:v>
                </c:pt>
                <c:pt idx="2437">
                  <c:v>2.5678012400000001</c:v>
                </c:pt>
                <c:pt idx="2438">
                  <c:v>2.5670263800000002</c:v>
                </c:pt>
                <c:pt idx="2439">
                  <c:v>2.5659005600000002</c:v>
                </c:pt>
                <c:pt idx="2440">
                  <c:v>2.5649568999999999</c:v>
                </c:pt>
                <c:pt idx="2441">
                  <c:v>2.5639956000000002</c:v>
                </c:pt>
                <c:pt idx="2442">
                  <c:v>2.5628249599999999</c:v>
                </c:pt>
                <c:pt idx="2443">
                  <c:v>2.5619483000000001</c:v>
                </c:pt>
                <c:pt idx="2444">
                  <c:v>2.5608980699999999</c:v>
                </c:pt>
                <c:pt idx="2445">
                  <c:v>2.55999446</c:v>
                </c:pt>
                <c:pt idx="2446">
                  <c:v>2.558954</c:v>
                </c:pt>
                <c:pt idx="2447">
                  <c:v>2.5578138799999999</c:v>
                </c:pt>
                <c:pt idx="2448">
                  <c:v>2.55696368</c:v>
                </c:pt>
                <c:pt idx="2449">
                  <c:v>2.5559845000000001</c:v>
                </c:pt>
                <c:pt idx="2450">
                  <c:v>2.5549473800000002</c:v>
                </c:pt>
                <c:pt idx="2451">
                  <c:v>2.5537326299999998</c:v>
                </c:pt>
                <c:pt idx="2452">
                  <c:v>2.55275798</c:v>
                </c:pt>
                <c:pt idx="2453">
                  <c:v>2.5517299200000001</c:v>
                </c:pt>
                <c:pt idx="2454">
                  <c:v>2.55104876</c:v>
                </c:pt>
                <c:pt idx="2455">
                  <c:v>2.5500030499999999</c:v>
                </c:pt>
                <c:pt idx="2456">
                  <c:v>2.5489561599999999</c:v>
                </c:pt>
                <c:pt idx="2457">
                  <c:v>2.5479824500000001</c:v>
                </c:pt>
                <c:pt idx="2458">
                  <c:v>2.5469989800000001</c:v>
                </c:pt>
                <c:pt idx="2459">
                  <c:v>2.5459394500000001</c:v>
                </c:pt>
                <c:pt idx="2460">
                  <c:v>2.54478669</c:v>
                </c:pt>
                <c:pt idx="2461">
                  <c:v>2.54378533</c:v>
                </c:pt>
                <c:pt idx="2462">
                  <c:v>2.5428330899999998</c:v>
                </c:pt>
                <c:pt idx="2463">
                  <c:v>2.5419652500000001</c:v>
                </c:pt>
                <c:pt idx="2464">
                  <c:v>2.5408837800000001</c:v>
                </c:pt>
                <c:pt idx="2465">
                  <c:v>2.5398635899999999</c:v>
                </c:pt>
                <c:pt idx="2466">
                  <c:v>2.5390322200000002</c:v>
                </c:pt>
                <c:pt idx="2467">
                  <c:v>2.53774619</c:v>
                </c:pt>
                <c:pt idx="2468">
                  <c:v>2.5370430900000001</c:v>
                </c:pt>
                <c:pt idx="2469">
                  <c:v>2.5359837999999999</c:v>
                </c:pt>
                <c:pt idx="2470">
                  <c:v>2.5349645600000001</c:v>
                </c:pt>
                <c:pt idx="2471">
                  <c:v>2.5339808499999998</c:v>
                </c:pt>
                <c:pt idx="2472">
                  <c:v>2.5328993799999999</c:v>
                </c:pt>
                <c:pt idx="2473">
                  <c:v>2.53200483</c:v>
                </c:pt>
                <c:pt idx="2474">
                  <c:v>2.5309591299999998</c:v>
                </c:pt>
                <c:pt idx="2475">
                  <c:v>2.53005171</c:v>
                </c:pt>
                <c:pt idx="2476">
                  <c:v>2.5288443599999999</c:v>
                </c:pt>
                <c:pt idx="2477">
                  <c:v>2.5278212999999998</c:v>
                </c:pt>
                <c:pt idx="2478">
                  <c:v>2.52675772</c:v>
                </c:pt>
                <c:pt idx="2479">
                  <c:v>2.5258319400000002</c:v>
                </c:pt>
                <c:pt idx="2480">
                  <c:v>2.52485728</c:v>
                </c:pt>
                <c:pt idx="2481">
                  <c:v>2.5236911800000001</c:v>
                </c:pt>
                <c:pt idx="2482">
                  <c:v>2.5228054499999999</c:v>
                </c:pt>
                <c:pt idx="2483">
                  <c:v>2.52173734</c:v>
                </c:pt>
                <c:pt idx="2484">
                  <c:v>2.52091384</c:v>
                </c:pt>
                <c:pt idx="2485">
                  <c:v>2.5199210600000002</c:v>
                </c:pt>
                <c:pt idx="2486">
                  <c:v>2.5189158900000002</c:v>
                </c:pt>
                <c:pt idx="2487">
                  <c:v>2.5180034600000001</c:v>
                </c:pt>
                <c:pt idx="2488">
                  <c:v>2.51690865</c:v>
                </c:pt>
                <c:pt idx="2489">
                  <c:v>2.51592064</c:v>
                </c:pt>
                <c:pt idx="2490">
                  <c:v>2.5148968699999998</c:v>
                </c:pt>
                <c:pt idx="2491">
                  <c:v>2.5138864500000002</c:v>
                </c:pt>
                <c:pt idx="2492">
                  <c:v>2.51268482</c:v>
                </c:pt>
                <c:pt idx="2493">
                  <c:v>2.5117680999999998</c:v>
                </c:pt>
                <c:pt idx="2494">
                  <c:v>2.5107388500000001</c:v>
                </c:pt>
                <c:pt idx="2495">
                  <c:v>2.5097796899999998</c:v>
                </c:pt>
                <c:pt idx="2496">
                  <c:v>2.5088617800000002</c:v>
                </c:pt>
                <c:pt idx="2497">
                  <c:v>2.5078694800000001</c:v>
                </c:pt>
                <c:pt idx="2498">
                  <c:v>2.5068414200000002</c:v>
                </c:pt>
                <c:pt idx="2499">
                  <c:v>2.5058932299999999</c:v>
                </c:pt>
                <c:pt idx="2500">
                  <c:v>2.5047631300000002</c:v>
                </c:pt>
                <c:pt idx="2501">
                  <c:v>2.50397515</c:v>
                </c:pt>
                <c:pt idx="2502">
                  <c:v>2.5028269299999999</c:v>
                </c:pt>
                <c:pt idx="2503">
                  <c:v>2.50193691</c:v>
                </c:pt>
                <c:pt idx="2504">
                  <c:v>2.5009577300000001</c:v>
                </c:pt>
                <c:pt idx="2505">
                  <c:v>2.4999468299999998</c:v>
                </c:pt>
                <c:pt idx="2506">
                  <c:v>2.4989147200000001</c:v>
                </c:pt>
                <c:pt idx="2507">
                  <c:v>2.4979267100000002</c:v>
                </c:pt>
                <c:pt idx="2508">
                  <c:v>2.4969701799999999</c:v>
                </c:pt>
                <c:pt idx="2509">
                  <c:v>2.4958083599999998</c:v>
                </c:pt>
                <c:pt idx="2510">
                  <c:v>2.4948916400000001</c:v>
                </c:pt>
                <c:pt idx="2511">
                  <c:v>2.4938147100000001</c:v>
                </c:pt>
                <c:pt idx="2512">
                  <c:v>2.4929199199999998</c:v>
                </c:pt>
                <c:pt idx="2513">
                  <c:v>2.4919500399999999</c:v>
                </c:pt>
                <c:pt idx="2514">
                  <c:v>2.4909203099999999</c:v>
                </c:pt>
                <c:pt idx="2515">
                  <c:v>2.4898493300000002</c:v>
                </c:pt>
                <c:pt idx="2516">
                  <c:v>2.4887852700000002</c:v>
                </c:pt>
                <c:pt idx="2517">
                  <c:v>2.48801994</c:v>
                </c:pt>
                <c:pt idx="2518">
                  <c:v>2.4868226099999999</c:v>
                </c:pt>
                <c:pt idx="2519">
                  <c:v>2.4860839800000001</c:v>
                </c:pt>
                <c:pt idx="2520">
                  <c:v>2.4848778199999999</c:v>
                </c:pt>
                <c:pt idx="2521">
                  <c:v>2.48394322</c:v>
                </c:pt>
                <c:pt idx="2522">
                  <c:v>2.4828929899999999</c:v>
                </c:pt>
                <c:pt idx="2523">
                  <c:v>2.4818646900000001</c:v>
                </c:pt>
                <c:pt idx="2524">
                  <c:v>2.4809076800000001</c:v>
                </c:pt>
                <c:pt idx="2525">
                  <c:v>2.4799020299999999</c:v>
                </c:pt>
                <c:pt idx="2526">
                  <c:v>2.4789762500000001</c:v>
                </c:pt>
                <c:pt idx="2527">
                  <c:v>2.4779973000000002</c:v>
                </c:pt>
                <c:pt idx="2528">
                  <c:v>2.4768576599999998</c:v>
                </c:pt>
                <c:pt idx="2529">
                  <c:v>2.4759545300000001</c:v>
                </c:pt>
                <c:pt idx="2530">
                  <c:v>2.4749174100000002</c:v>
                </c:pt>
                <c:pt idx="2531">
                  <c:v>2.4739739900000002</c:v>
                </c:pt>
                <c:pt idx="2532">
                  <c:v>2.4728832199999999</c:v>
                </c:pt>
                <c:pt idx="2533">
                  <c:v>2.4717664699999999</c:v>
                </c:pt>
                <c:pt idx="2534">
                  <c:v>2.4709341500000002</c:v>
                </c:pt>
                <c:pt idx="2535">
                  <c:v>2.4699594999999999</c:v>
                </c:pt>
                <c:pt idx="2536">
                  <c:v>2.46883798</c:v>
                </c:pt>
                <c:pt idx="2537">
                  <c:v>2.46786737</c:v>
                </c:pt>
                <c:pt idx="2538">
                  <c:v>2.4669282400000001</c:v>
                </c:pt>
                <c:pt idx="2539">
                  <c:v>2.4659273599999998</c:v>
                </c:pt>
                <c:pt idx="2540">
                  <c:v>2.4649882299999999</c:v>
                </c:pt>
                <c:pt idx="2541">
                  <c:v>2.46386218</c:v>
                </c:pt>
                <c:pt idx="2542">
                  <c:v>2.4630565600000001</c:v>
                </c:pt>
                <c:pt idx="2543">
                  <c:v>2.46201873</c:v>
                </c:pt>
                <c:pt idx="2544">
                  <c:v>2.4607830000000002</c:v>
                </c:pt>
                <c:pt idx="2545">
                  <c:v>2.45988798</c:v>
                </c:pt>
                <c:pt idx="2546">
                  <c:v>2.4588553900000001</c:v>
                </c:pt>
                <c:pt idx="2547">
                  <c:v>2.4579205499999999</c:v>
                </c:pt>
                <c:pt idx="2548">
                  <c:v>2.4567947399999999</c:v>
                </c:pt>
                <c:pt idx="2549">
                  <c:v>2.4557707299999998</c:v>
                </c:pt>
                <c:pt idx="2550">
                  <c:v>2.4549207700000002</c:v>
                </c:pt>
                <c:pt idx="2551">
                  <c:v>2.4539864100000002</c:v>
                </c:pt>
                <c:pt idx="2552">
                  <c:v>2.4528291200000001</c:v>
                </c:pt>
                <c:pt idx="2553">
                  <c:v>2.4518060699999999</c:v>
                </c:pt>
                <c:pt idx="2554">
                  <c:v>2.4509155800000002</c:v>
                </c:pt>
                <c:pt idx="2555">
                  <c:v>2.4498205199999998</c:v>
                </c:pt>
                <c:pt idx="2556">
                  <c:v>2.4488949799999999</c:v>
                </c:pt>
                <c:pt idx="2557">
                  <c:v>2.4477467499999999</c:v>
                </c:pt>
                <c:pt idx="2558">
                  <c:v>2.4469723700000001</c:v>
                </c:pt>
                <c:pt idx="2559">
                  <c:v>2.4458549000000001</c:v>
                </c:pt>
                <c:pt idx="2560">
                  <c:v>2.44490695</c:v>
                </c:pt>
                <c:pt idx="2561">
                  <c:v>2.4438433599999998</c:v>
                </c:pt>
                <c:pt idx="2562">
                  <c:v>2.4428152999999999</c:v>
                </c:pt>
                <c:pt idx="2563">
                  <c:v>2.4418885700000001</c:v>
                </c:pt>
                <c:pt idx="2564">
                  <c:v>2.4409060500000002</c:v>
                </c:pt>
                <c:pt idx="2565">
                  <c:v>2.4398112300000001</c:v>
                </c:pt>
                <c:pt idx="2566">
                  <c:v>2.4388186900000002</c:v>
                </c:pt>
                <c:pt idx="2567">
                  <c:v>2.4378173400000001</c:v>
                </c:pt>
                <c:pt idx="2568">
                  <c:v>2.4368338600000001</c:v>
                </c:pt>
                <c:pt idx="2569">
                  <c:v>2.4358236799999999</c:v>
                </c:pt>
                <c:pt idx="2570">
                  <c:v>2.43477297</c:v>
                </c:pt>
                <c:pt idx="2571">
                  <c:v>2.4338073699999998</c:v>
                </c:pt>
                <c:pt idx="2572">
                  <c:v>2.4329037699999998</c:v>
                </c:pt>
                <c:pt idx="2573">
                  <c:v>2.4318583</c:v>
                </c:pt>
                <c:pt idx="2574">
                  <c:v>2.4308164099999998</c:v>
                </c:pt>
                <c:pt idx="2575">
                  <c:v>2.42993975</c:v>
                </c:pt>
                <c:pt idx="2576">
                  <c:v>2.4288227600000001</c:v>
                </c:pt>
                <c:pt idx="2577">
                  <c:v>2.427737</c:v>
                </c:pt>
                <c:pt idx="2578">
                  <c:v>2.4269177900000001</c:v>
                </c:pt>
                <c:pt idx="2579">
                  <c:v>2.4257786299999999</c:v>
                </c:pt>
                <c:pt idx="2580">
                  <c:v>2.4249153099999998</c:v>
                </c:pt>
                <c:pt idx="2581">
                  <c:v>2.4238379000000001</c:v>
                </c:pt>
                <c:pt idx="2582">
                  <c:v>2.4229707700000001</c:v>
                </c:pt>
                <c:pt idx="2583">
                  <c:v>2.4217639000000002</c:v>
                </c:pt>
                <c:pt idx="2584">
                  <c:v>2.4208693499999998</c:v>
                </c:pt>
                <c:pt idx="2585">
                  <c:v>2.4197745300000002</c:v>
                </c:pt>
                <c:pt idx="2586">
                  <c:v>2.4188535199999999</c:v>
                </c:pt>
                <c:pt idx="2587">
                  <c:v>2.41778541</c:v>
                </c:pt>
                <c:pt idx="2588">
                  <c:v>2.4168462800000001</c:v>
                </c:pt>
                <c:pt idx="2589">
                  <c:v>2.41578698</c:v>
                </c:pt>
                <c:pt idx="2590">
                  <c:v>2.4148569100000001</c:v>
                </c:pt>
                <c:pt idx="2591">
                  <c:v>2.4137661499999998</c:v>
                </c:pt>
                <c:pt idx="2592">
                  <c:v>2.41280055</c:v>
                </c:pt>
                <c:pt idx="2593">
                  <c:v>2.4116981000000002</c:v>
                </c:pt>
                <c:pt idx="2594">
                  <c:v>2.4108424199999998</c:v>
                </c:pt>
                <c:pt idx="2595">
                  <c:v>2.4097831200000002</c:v>
                </c:pt>
                <c:pt idx="2596">
                  <c:v>2.4088575799999998</c:v>
                </c:pt>
                <c:pt idx="2597">
                  <c:v>2.4078426400000001</c:v>
                </c:pt>
                <c:pt idx="2598">
                  <c:v>2.4067258800000002</c:v>
                </c:pt>
                <c:pt idx="2599">
                  <c:v>2.4058356299999999</c:v>
                </c:pt>
                <c:pt idx="2600">
                  <c:v>2.4048965</c:v>
                </c:pt>
                <c:pt idx="2601">
                  <c:v>2.4039220800000001</c:v>
                </c:pt>
                <c:pt idx="2602">
                  <c:v>2.4028630299999998</c:v>
                </c:pt>
                <c:pt idx="2603">
                  <c:v>2.4017453199999999</c:v>
                </c:pt>
                <c:pt idx="2604">
                  <c:v>2.4008283600000002</c:v>
                </c:pt>
                <c:pt idx="2605">
                  <c:v>2.3998672999999999</c:v>
                </c:pt>
                <c:pt idx="2606">
                  <c:v>2.39884377</c:v>
                </c:pt>
                <c:pt idx="2607">
                  <c:v>2.3977487100000001</c:v>
                </c:pt>
                <c:pt idx="2608">
                  <c:v>2.39684987</c:v>
                </c:pt>
                <c:pt idx="2609">
                  <c:v>2.39594197</c:v>
                </c:pt>
                <c:pt idx="2610">
                  <c:v>2.3947758700000001</c:v>
                </c:pt>
                <c:pt idx="2611">
                  <c:v>2.39382362</c:v>
                </c:pt>
                <c:pt idx="2612">
                  <c:v>2.3926534699999999</c:v>
                </c:pt>
                <c:pt idx="2613">
                  <c:v>2.3917093299999999</c:v>
                </c:pt>
                <c:pt idx="2614">
                  <c:v>2.3907392000000001</c:v>
                </c:pt>
                <c:pt idx="2615">
                  <c:v>2.38986659</c:v>
                </c:pt>
                <c:pt idx="2616">
                  <c:v>2.38887429</c:v>
                </c:pt>
                <c:pt idx="2617">
                  <c:v>2.3879618599999999</c:v>
                </c:pt>
                <c:pt idx="2618">
                  <c:v>2.38689828</c:v>
                </c:pt>
                <c:pt idx="2619">
                  <c:v>2.3857677000000002</c:v>
                </c:pt>
                <c:pt idx="2620">
                  <c:v>2.3848109200000001</c:v>
                </c:pt>
                <c:pt idx="2621">
                  <c:v>2.38384938</c:v>
                </c:pt>
                <c:pt idx="2622">
                  <c:v>2.38286614</c:v>
                </c:pt>
                <c:pt idx="2623">
                  <c:v>2.3818159099999998</c:v>
                </c:pt>
                <c:pt idx="2624">
                  <c:v>2.3809256599999999</c:v>
                </c:pt>
                <c:pt idx="2625">
                  <c:v>2.3799419400000001</c:v>
                </c:pt>
                <c:pt idx="2626">
                  <c:v>2.37878919</c:v>
                </c:pt>
                <c:pt idx="2627">
                  <c:v>2.37793016</c:v>
                </c:pt>
                <c:pt idx="2628">
                  <c:v>2.3769333399999999</c:v>
                </c:pt>
                <c:pt idx="2629">
                  <c:v>2.37580729</c:v>
                </c:pt>
                <c:pt idx="2630">
                  <c:v>2.3748552799999998</c:v>
                </c:pt>
                <c:pt idx="2631">
                  <c:v>2.37382603</c:v>
                </c:pt>
                <c:pt idx="2632">
                  <c:v>2.3726608800000002</c:v>
                </c:pt>
                <c:pt idx="2633">
                  <c:v>2.3717398599999999</c:v>
                </c:pt>
                <c:pt idx="2634">
                  <c:v>2.3707251500000002</c:v>
                </c:pt>
                <c:pt idx="2635">
                  <c:v>2.3696880299999998</c:v>
                </c:pt>
                <c:pt idx="2636">
                  <c:v>2.3688511800000001</c:v>
                </c:pt>
                <c:pt idx="2637">
                  <c:v>2.3677918899999999</c:v>
                </c:pt>
                <c:pt idx="2638">
                  <c:v>2.3667237800000001</c:v>
                </c:pt>
                <c:pt idx="2639">
                  <c:v>2.3659450999999998</c:v>
                </c:pt>
                <c:pt idx="2640">
                  <c:v>2.3648412200000002</c:v>
                </c:pt>
                <c:pt idx="2641">
                  <c:v>2.36391544</c:v>
                </c:pt>
                <c:pt idx="2642">
                  <c:v>2.3629498500000001</c:v>
                </c:pt>
                <c:pt idx="2643">
                  <c:v>2.3618771999999999</c:v>
                </c:pt>
                <c:pt idx="2644">
                  <c:v>2.3608224400000002</c:v>
                </c:pt>
                <c:pt idx="2645">
                  <c:v>2.3598923699999999</c:v>
                </c:pt>
                <c:pt idx="2646">
                  <c:v>2.3587706100000001</c:v>
                </c:pt>
                <c:pt idx="2647">
                  <c:v>2.3577427900000001</c:v>
                </c:pt>
                <c:pt idx="2648">
                  <c:v>2.3570170400000001</c:v>
                </c:pt>
                <c:pt idx="2649">
                  <c:v>2.3559534499999999</c:v>
                </c:pt>
                <c:pt idx="2650">
                  <c:v>2.3549385100000002</c:v>
                </c:pt>
                <c:pt idx="2651">
                  <c:v>2.3539063900000001</c:v>
                </c:pt>
                <c:pt idx="2652">
                  <c:v>2.3528115700000001</c:v>
                </c:pt>
                <c:pt idx="2653">
                  <c:v>2.3515429499999998</c:v>
                </c:pt>
                <c:pt idx="2654">
                  <c:v>2.35089302</c:v>
                </c:pt>
                <c:pt idx="2655">
                  <c:v>2.3497583899999999</c:v>
                </c:pt>
                <c:pt idx="2656">
                  <c:v>2.34882379</c:v>
                </c:pt>
                <c:pt idx="2657">
                  <c:v>2.34776878</c:v>
                </c:pt>
                <c:pt idx="2658">
                  <c:v>2.3467764899999999</c:v>
                </c:pt>
                <c:pt idx="2659">
                  <c:v>2.34568596</c:v>
                </c:pt>
                <c:pt idx="2660">
                  <c:v>2.3447830700000001</c:v>
                </c:pt>
                <c:pt idx="2661">
                  <c:v>2.3438255799999999</c:v>
                </c:pt>
                <c:pt idx="2662">
                  <c:v>2.3429977900000001</c:v>
                </c:pt>
                <c:pt idx="2663">
                  <c:v>2.3418538600000001</c:v>
                </c:pt>
                <c:pt idx="2664">
                  <c:v>2.3408305600000001</c:v>
                </c:pt>
                <c:pt idx="2665">
                  <c:v>2.3397846200000001</c:v>
                </c:pt>
                <c:pt idx="2666">
                  <c:v>2.3387520300000002</c:v>
                </c:pt>
                <c:pt idx="2667">
                  <c:v>2.33774638</c:v>
                </c:pt>
                <c:pt idx="2668">
                  <c:v>2.3368248899999999</c:v>
                </c:pt>
                <c:pt idx="2669">
                  <c:v>2.3356988400000001</c:v>
                </c:pt>
                <c:pt idx="2670">
                  <c:v>2.3348891699999998</c:v>
                </c:pt>
                <c:pt idx="2671">
                  <c:v>2.3336915999999999</c:v>
                </c:pt>
                <c:pt idx="2672">
                  <c:v>2.3328950399999999</c:v>
                </c:pt>
                <c:pt idx="2673">
                  <c:v>2.3316934100000002</c:v>
                </c:pt>
                <c:pt idx="2674">
                  <c:v>2.3306920500000001</c:v>
                </c:pt>
                <c:pt idx="2675">
                  <c:v>2.32987761</c:v>
                </c:pt>
                <c:pt idx="2676">
                  <c:v>2.3287248599999999</c:v>
                </c:pt>
                <c:pt idx="2677">
                  <c:v>2.32774138</c:v>
                </c:pt>
                <c:pt idx="2678">
                  <c:v>2.3267309699999998</c:v>
                </c:pt>
                <c:pt idx="2679">
                  <c:v>2.3257341399999998</c:v>
                </c:pt>
                <c:pt idx="2680">
                  <c:v>2.32472777</c:v>
                </c:pt>
                <c:pt idx="2681">
                  <c:v>2.3238737600000001</c:v>
                </c:pt>
                <c:pt idx="2682">
                  <c:v>2.32290792</c:v>
                </c:pt>
                <c:pt idx="2683">
                  <c:v>2.3217818700000001</c:v>
                </c:pt>
                <c:pt idx="2684">
                  <c:v>2.3207492799999998</c:v>
                </c:pt>
                <c:pt idx="2685">
                  <c:v>2.3197968000000002</c:v>
                </c:pt>
                <c:pt idx="2686">
                  <c:v>2.3189647199999999</c:v>
                </c:pt>
                <c:pt idx="2687">
                  <c:v>2.3176605700000001</c:v>
                </c:pt>
                <c:pt idx="2688">
                  <c:v>2.3169086000000001</c:v>
                </c:pt>
                <c:pt idx="2689">
                  <c:v>2.31582189</c:v>
                </c:pt>
                <c:pt idx="2690">
                  <c:v>2.3147556800000002</c:v>
                </c:pt>
                <c:pt idx="2691">
                  <c:v>2.3138110599999999</c:v>
                </c:pt>
                <c:pt idx="2692">
                  <c:v>2.3128407000000002</c:v>
                </c:pt>
                <c:pt idx="2693">
                  <c:v>2.3117544699999999</c:v>
                </c:pt>
                <c:pt idx="2694">
                  <c:v>2.3107666999999998</c:v>
                </c:pt>
                <c:pt idx="2695">
                  <c:v>2.3098053900000002</c:v>
                </c:pt>
                <c:pt idx="2696">
                  <c:v>2.30879068</c:v>
                </c:pt>
                <c:pt idx="2697">
                  <c:v>2.3077003999999999</c:v>
                </c:pt>
                <c:pt idx="2698">
                  <c:v>2.3067345600000002</c:v>
                </c:pt>
                <c:pt idx="2699">
                  <c:v>2.3057908999999999</c:v>
                </c:pt>
                <c:pt idx="2700">
                  <c:v>2.3047096699999998</c:v>
                </c:pt>
                <c:pt idx="2701">
                  <c:v>2.3036949600000001</c:v>
                </c:pt>
                <c:pt idx="2702">
                  <c:v>2.3028316499999999</c:v>
                </c:pt>
                <c:pt idx="2703">
                  <c:v>2.3017187099999998</c:v>
                </c:pt>
                <c:pt idx="2704">
                  <c:v>2.3009088000000002</c:v>
                </c:pt>
                <c:pt idx="2705">
                  <c:v>2.2998538000000002</c:v>
                </c:pt>
                <c:pt idx="2706">
                  <c:v>2.2988214500000002</c:v>
                </c:pt>
                <c:pt idx="2707">
                  <c:v>2.2980070100000001</c:v>
                </c:pt>
                <c:pt idx="2708">
                  <c:v>2.2968897799999999</c:v>
                </c:pt>
                <c:pt idx="2709">
                  <c:v>2.2957994899999998</c:v>
                </c:pt>
                <c:pt idx="2710">
                  <c:v>2.2947180299999999</c:v>
                </c:pt>
                <c:pt idx="2711">
                  <c:v>2.2938189499999999</c:v>
                </c:pt>
                <c:pt idx="2712">
                  <c:v>2.2928133000000002</c:v>
                </c:pt>
                <c:pt idx="2713">
                  <c:v>2.2918074100000001</c:v>
                </c:pt>
                <c:pt idx="2714">
                  <c:v>2.2907211799999998</c:v>
                </c:pt>
                <c:pt idx="2715">
                  <c:v>2.28989792</c:v>
                </c:pt>
                <c:pt idx="2716">
                  <c:v>2.2889723800000001</c:v>
                </c:pt>
                <c:pt idx="2717">
                  <c:v>2.2878463299999998</c:v>
                </c:pt>
                <c:pt idx="2718">
                  <c:v>2.28681278</c:v>
                </c:pt>
                <c:pt idx="2719">
                  <c:v>2.28574228</c:v>
                </c:pt>
                <c:pt idx="2720">
                  <c:v>2.28478885</c:v>
                </c:pt>
                <c:pt idx="2721">
                  <c:v>2.2837920199999999</c:v>
                </c:pt>
                <c:pt idx="2722">
                  <c:v>2.28289747</c:v>
                </c:pt>
                <c:pt idx="2723">
                  <c:v>2.2819092300000001</c:v>
                </c:pt>
                <c:pt idx="2724">
                  <c:v>2.2808322900000002</c:v>
                </c:pt>
                <c:pt idx="2725">
                  <c:v>2.2798128100000001</c:v>
                </c:pt>
                <c:pt idx="2726">
                  <c:v>2.2787537599999999</c:v>
                </c:pt>
                <c:pt idx="2727">
                  <c:v>2.2779347900000002</c:v>
                </c:pt>
                <c:pt idx="2728">
                  <c:v>2.27682662</c:v>
                </c:pt>
                <c:pt idx="2729">
                  <c:v>2.2759096599999999</c:v>
                </c:pt>
                <c:pt idx="2730">
                  <c:v>2.2748906600000001</c:v>
                </c:pt>
                <c:pt idx="2731">
                  <c:v>2.2738404299999999</c:v>
                </c:pt>
                <c:pt idx="2732">
                  <c:v>2.2728435999999999</c:v>
                </c:pt>
                <c:pt idx="2733">
                  <c:v>2.2717840699999998</c:v>
                </c:pt>
                <c:pt idx="2734">
                  <c:v>2.2706983100000002</c:v>
                </c:pt>
                <c:pt idx="2735">
                  <c:v>2.26983047</c:v>
                </c:pt>
                <c:pt idx="2736">
                  <c:v>2.2688066999999998</c:v>
                </c:pt>
                <c:pt idx="2737">
                  <c:v>2.26767612</c:v>
                </c:pt>
                <c:pt idx="2738">
                  <c:v>2.26678157</c:v>
                </c:pt>
                <c:pt idx="2739">
                  <c:v>2.2658069099999998</c:v>
                </c:pt>
                <c:pt idx="2740">
                  <c:v>2.2648723099999999</c:v>
                </c:pt>
                <c:pt idx="2741">
                  <c:v>2.2637329099999999</c:v>
                </c:pt>
                <c:pt idx="2742">
                  <c:v>2.26271844</c:v>
                </c:pt>
                <c:pt idx="2743">
                  <c:v>2.2618105399999999</c:v>
                </c:pt>
                <c:pt idx="2744">
                  <c:v>2.26101398</c:v>
                </c:pt>
                <c:pt idx="2745">
                  <c:v>2.2598614700000001</c:v>
                </c:pt>
                <c:pt idx="2746">
                  <c:v>2.2586236</c:v>
                </c:pt>
                <c:pt idx="2747">
                  <c:v>2.2578656700000002</c:v>
                </c:pt>
                <c:pt idx="2748">
                  <c:v>2.2568657399999998</c:v>
                </c:pt>
                <c:pt idx="2749">
                  <c:v>2.25583315</c:v>
                </c:pt>
                <c:pt idx="2750">
                  <c:v>2.25494766</c:v>
                </c:pt>
                <c:pt idx="2751">
                  <c:v>2.25381279</c:v>
                </c:pt>
                <c:pt idx="2752">
                  <c:v>2.25281596</c:v>
                </c:pt>
                <c:pt idx="2753">
                  <c:v>2.2518057800000002</c:v>
                </c:pt>
                <c:pt idx="2754">
                  <c:v>2.2507062000000002</c:v>
                </c:pt>
                <c:pt idx="2755">
                  <c:v>2.2498161799999998</c:v>
                </c:pt>
                <c:pt idx="2756">
                  <c:v>2.2488548800000001</c:v>
                </c:pt>
                <c:pt idx="2757">
                  <c:v>2.2477204799999999</c:v>
                </c:pt>
                <c:pt idx="2758">
                  <c:v>2.24667811</c:v>
                </c:pt>
                <c:pt idx="2759">
                  <c:v>2.2458105100000001</c:v>
                </c:pt>
                <c:pt idx="2760">
                  <c:v>2.2446401100000002</c:v>
                </c:pt>
                <c:pt idx="2761">
                  <c:v>2.2437543899999999</c:v>
                </c:pt>
                <c:pt idx="2762">
                  <c:v>2.2426996199999998</c:v>
                </c:pt>
                <c:pt idx="2763">
                  <c:v>2.24196982</c:v>
                </c:pt>
                <c:pt idx="2764">
                  <c:v>2.2408661799999998</c:v>
                </c:pt>
                <c:pt idx="2765">
                  <c:v>2.23989153</c:v>
                </c:pt>
                <c:pt idx="2766">
                  <c:v>2.2387251899999998</c:v>
                </c:pt>
                <c:pt idx="2767">
                  <c:v>2.2378568599999999</c:v>
                </c:pt>
                <c:pt idx="2768">
                  <c:v>2.2367234200000001</c:v>
                </c:pt>
                <c:pt idx="2769">
                  <c:v>2.2358501</c:v>
                </c:pt>
                <c:pt idx="2770">
                  <c:v>2.23477316</c:v>
                </c:pt>
                <c:pt idx="2771">
                  <c:v>2.2339410800000001</c:v>
                </c:pt>
                <c:pt idx="2772">
                  <c:v>2.2329261300000001</c:v>
                </c:pt>
                <c:pt idx="2773">
                  <c:v>2.2317779099999999</c:v>
                </c:pt>
                <c:pt idx="2774">
                  <c:v>2.2307722600000002</c:v>
                </c:pt>
                <c:pt idx="2775">
                  <c:v>2.2297172500000002</c:v>
                </c:pt>
                <c:pt idx="2776">
                  <c:v>2.22876048</c:v>
                </c:pt>
                <c:pt idx="2777">
                  <c:v>2.22774553</c:v>
                </c:pt>
                <c:pt idx="2778">
                  <c:v>2.2267799400000001</c:v>
                </c:pt>
                <c:pt idx="2779">
                  <c:v>2.2257521200000001</c:v>
                </c:pt>
                <c:pt idx="2780">
                  <c:v>2.2248394500000002</c:v>
                </c:pt>
                <c:pt idx="2781">
                  <c:v>2.22382021</c:v>
                </c:pt>
                <c:pt idx="2782">
                  <c:v>2.2228543799999998</c:v>
                </c:pt>
                <c:pt idx="2783">
                  <c:v>2.2217376199999999</c:v>
                </c:pt>
                <c:pt idx="2784">
                  <c:v>2.2208695399999998</c:v>
                </c:pt>
                <c:pt idx="2785">
                  <c:v>2.2199037100000001</c:v>
                </c:pt>
                <c:pt idx="2786">
                  <c:v>2.2187604900000002</c:v>
                </c:pt>
                <c:pt idx="2787">
                  <c:v>2.21775389</c:v>
                </c:pt>
                <c:pt idx="2788">
                  <c:v>2.2168152299999999</c:v>
                </c:pt>
                <c:pt idx="2789">
                  <c:v>2.2157113599999998</c:v>
                </c:pt>
                <c:pt idx="2790">
                  <c:v>2.2149548499999998</c:v>
                </c:pt>
                <c:pt idx="2791">
                  <c:v>2.2137930400000001</c:v>
                </c:pt>
                <c:pt idx="2792">
                  <c:v>2.2128584400000002</c:v>
                </c:pt>
                <c:pt idx="2793">
                  <c:v>2.2117636200000002</c:v>
                </c:pt>
                <c:pt idx="2794">
                  <c:v>2.21081138</c:v>
                </c:pt>
                <c:pt idx="2795">
                  <c:v>2.20968103</c:v>
                </c:pt>
                <c:pt idx="2796">
                  <c:v>2.2088251099999998</c:v>
                </c:pt>
                <c:pt idx="2797">
                  <c:v>2.2078692900000001</c:v>
                </c:pt>
                <c:pt idx="2798">
                  <c:v>2.2068145299999999</c:v>
                </c:pt>
                <c:pt idx="2799">
                  <c:v>2.2056889499999999</c:v>
                </c:pt>
                <c:pt idx="2800">
                  <c:v>2.2047050000000001</c:v>
                </c:pt>
                <c:pt idx="2801">
                  <c:v>2.2038419199999999</c:v>
                </c:pt>
                <c:pt idx="2802">
                  <c:v>2.20276475</c:v>
                </c:pt>
                <c:pt idx="2803">
                  <c:v>2.2017898599999999</c:v>
                </c:pt>
                <c:pt idx="2804">
                  <c:v>2.2008864899999998</c:v>
                </c:pt>
                <c:pt idx="2805">
                  <c:v>2.1997914299999999</c:v>
                </c:pt>
                <c:pt idx="2806">
                  <c:v>2.19879961</c:v>
                </c:pt>
                <c:pt idx="2807">
                  <c:v>2.1978287700000001</c:v>
                </c:pt>
                <c:pt idx="2808">
                  <c:v>2.1968987000000002</c:v>
                </c:pt>
                <c:pt idx="2809">
                  <c:v>2.1957907699999999</c:v>
                </c:pt>
                <c:pt idx="2810">
                  <c:v>2.1948246999999999</c:v>
                </c:pt>
                <c:pt idx="2811">
                  <c:v>2.1936764700000002</c:v>
                </c:pt>
                <c:pt idx="2812">
                  <c:v>2.1927197</c:v>
                </c:pt>
                <c:pt idx="2813">
                  <c:v>2.1918294399999998</c:v>
                </c:pt>
                <c:pt idx="2814">
                  <c:v>2.1907124499999999</c:v>
                </c:pt>
                <c:pt idx="2815">
                  <c:v>2.1897730800000001</c:v>
                </c:pt>
                <c:pt idx="2816">
                  <c:v>2.1888697100000001</c:v>
                </c:pt>
                <c:pt idx="2817">
                  <c:v>2.18786836</c:v>
                </c:pt>
                <c:pt idx="2818">
                  <c:v>2.1868717700000002</c:v>
                </c:pt>
                <c:pt idx="2819">
                  <c:v>2.18579459</c:v>
                </c:pt>
                <c:pt idx="2820">
                  <c:v>2.1847042999999999</c:v>
                </c:pt>
                <c:pt idx="2821">
                  <c:v>2.1836316600000001</c:v>
                </c:pt>
                <c:pt idx="2822">
                  <c:v>2.1827549899999998</c:v>
                </c:pt>
                <c:pt idx="2823">
                  <c:v>2.18178034</c:v>
                </c:pt>
                <c:pt idx="2824">
                  <c:v>2.18083239</c:v>
                </c:pt>
                <c:pt idx="2825">
                  <c:v>2.1798076599999998</c:v>
                </c:pt>
                <c:pt idx="2826">
                  <c:v>2.17894554</c:v>
                </c:pt>
                <c:pt idx="2827">
                  <c:v>2.1777925499999999</c:v>
                </c:pt>
                <c:pt idx="2828">
                  <c:v>2.17688894</c:v>
                </c:pt>
                <c:pt idx="2829">
                  <c:v>2.17572308</c:v>
                </c:pt>
                <c:pt idx="2830">
                  <c:v>2.1747972999999998</c:v>
                </c:pt>
                <c:pt idx="2831">
                  <c:v>2.1738493399999999</c:v>
                </c:pt>
                <c:pt idx="2832">
                  <c:v>2.1729238</c:v>
                </c:pt>
                <c:pt idx="2833">
                  <c:v>2.17174435</c:v>
                </c:pt>
                <c:pt idx="2834">
                  <c:v>2.1708319199999999</c:v>
                </c:pt>
                <c:pt idx="2835">
                  <c:v>2.1698622699999999</c:v>
                </c:pt>
                <c:pt idx="2836">
                  <c:v>2.1686554</c:v>
                </c:pt>
                <c:pt idx="2837">
                  <c:v>2.1678097200000002</c:v>
                </c:pt>
                <c:pt idx="2838">
                  <c:v>2.1667597299999999</c:v>
                </c:pt>
                <c:pt idx="2839">
                  <c:v>2.1659805799999998</c:v>
                </c:pt>
                <c:pt idx="2840">
                  <c:v>2.1647257799999999</c:v>
                </c:pt>
                <c:pt idx="2841">
                  <c:v>2.1638000000000002</c:v>
                </c:pt>
                <c:pt idx="2842">
                  <c:v>2.1628653999999998</c:v>
                </c:pt>
                <c:pt idx="2843">
                  <c:v>2.1616859399999999</c:v>
                </c:pt>
                <c:pt idx="2844">
                  <c:v>2.1607601600000002</c:v>
                </c:pt>
                <c:pt idx="2845">
                  <c:v>2.1597449800000001</c:v>
                </c:pt>
                <c:pt idx="2846">
                  <c:v>2.1586697099999999</c:v>
                </c:pt>
                <c:pt idx="2847">
                  <c:v>2.1577870799999999</c:v>
                </c:pt>
                <c:pt idx="2848">
                  <c:v>2.15700388</c:v>
                </c:pt>
                <c:pt idx="2849">
                  <c:v>2.1559181199999999</c:v>
                </c:pt>
                <c:pt idx="2850">
                  <c:v>2.1547560699999999</c:v>
                </c:pt>
                <c:pt idx="2851">
                  <c:v>2.1538481699999998</c:v>
                </c:pt>
                <c:pt idx="2852">
                  <c:v>2.15282917</c:v>
                </c:pt>
                <c:pt idx="2853">
                  <c:v>2.1518325800000002</c:v>
                </c:pt>
                <c:pt idx="2854">
                  <c:v>2.1507775800000002</c:v>
                </c:pt>
                <c:pt idx="2855">
                  <c:v>2.1497895699999998</c:v>
                </c:pt>
                <c:pt idx="2856">
                  <c:v>2.14881039</c:v>
                </c:pt>
                <c:pt idx="2857">
                  <c:v>2.1478579</c:v>
                </c:pt>
                <c:pt idx="2858">
                  <c:v>2.1469321300000002</c:v>
                </c:pt>
                <c:pt idx="2859">
                  <c:v>2.1457748400000001</c:v>
                </c:pt>
                <c:pt idx="2860">
                  <c:v>2.1448049500000002</c:v>
                </c:pt>
                <c:pt idx="2861">
                  <c:v>2.14392805</c:v>
                </c:pt>
                <c:pt idx="2862">
                  <c:v>2.1427752999999998</c:v>
                </c:pt>
                <c:pt idx="2863">
                  <c:v>2.1417651200000001</c:v>
                </c:pt>
                <c:pt idx="2864">
                  <c:v>2.1407644700000001</c:v>
                </c:pt>
                <c:pt idx="2865">
                  <c:v>2.1396596400000001</c:v>
                </c:pt>
                <c:pt idx="2866">
                  <c:v>2.1388499699999999</c:v>
                </c:pt>
                <c:pt idx="2867">
                  <c:v>2.1378042700000002</c:v>
                </c:pt>
                <c:pt idx="2868">
                  <c:v>2.1367270899999999</c:v>
                </c:pt>
                <c:pt idx="2869">
                  <c:v>2.1357877300000001</c:v>
                </c:pt>
                <c:pt idx="2870">
                  <c:v>2.13489342</c:v>
                </c:pt>
                <c:pt idx="2871">
                  <c:v>2.1337986</c:v>
                </c:pt>
                <c:pt idx="2872">
                  <c:v>2.1328015300000001</c:v>
                </c:pt>
                <c:pt idx="2873">
                  <c:v>2.1317689400000002</c:v>
                </c:pt>
                <c:pt idx="2874">
                  <c:v>2.1308248000000001</c:v>
                </c:pt>
                <c:pt idx="2875">
                  <c:v>2.1298475300000002</c:v>
                </c:pt>
                <c:pt idx="2876">
                  <c:v>2.1287784599999999</c:v>
                </c:pt>
                <c:pt idx="2877">
                  <c:v>2.1277635099999999</c:v>
                </c:pt>
                <c:pt idx="2878">
                  <c:v>2.1267933800000001</c:v>
                </c:pt>
                <c:pt idx="2879">
                  <c:v>2.1256227499999998</c:v>
                </c:pt>
                <c:pt idx="2880">
                  <c:v>2.1246657400000002</c:v>
                </c:pt>
                <c:pt idx="2881">
                  <c:v>2.12369561</c:v>
                </c:pt>
                <c:pt idx="2882">
                  <c:v>2.12284994</c:v>
                </c:pt>
                <c:pt idx="2883">
                  <c:v>2.1216974300000002</c:v>
                </c:pt>
                <c:pt idx="2884">
                  <c:v>2.1206207300000002</c:v>
                </c:pt>
                <c:pt idx="2885">
                  <c:v>2.11991262</c:v>
                </c:pt>
                <c:pt idx="2886">
                  <c:v>2.11886668</c:v>
                </c:pt>
                <c:pt idx="2887">
                  <c:v>2.1176741099999998</c:v>
                </c:pt>
                <c:pt idx="2888">
                  <c:v>2.1168994900000002</c:v>
                </c:pt>
                <c:pt idx="2889">
                  <c:v>2.1157515</c:v>
                </c:pt>
                <c:pt idx="2890">
                  <c:v>2.1147279700000001</c:v>
                </c:pt>
                <c:pt idx="2891">
                  <c:v>2.1138241299999998</c:v>
                </c:pt>
                <c:pt idx="2892">
                  <c:v>2.1127204900000001</c:v>
                </c:pt>
                <c:pt idx="2893">
                  <c:v>2.1117901799999999</c:v>
                </c:pt>
                <c:pt idx="2894">
                  <c:v>2.11071849</c:v>
                </c:pt>
                <c:pt idx="2895">
                  <c:v>2.10979223</c:v>
                </c:pt>
                <c:pt idx="2896">
                  <c:v>2.1087329399999999</c:v>
                </c:pt>
                <c:pt idx="2897">
                  <c:v>2.1077225199999998</c:v>
                </c:pt>
                <c:pt idx="2898">
                  <c:v>2.1068103300000001</c:v>
                </c:pt>
                <c:pt idx="2899">
                  <c:v>2.10585785</c:v>
                </c:pt>
                <c:pt idx="2900">
                  <c:v>2.10481644</c:v>
                </c:pt>
                <c:pt idx="2901">
                  <c:v>2.1037304400000001</c:v>
                </c:pt>
                <c:pt idx="2902">
                  <c:v>2.1026487399999998</c:v>
                </c:pt>
                <c:pt idx="2903">
                  <c:v>2.1017537100000001</c:v>
                </c:pt>
                <c:pt idx="2904">
                  <c:v>2.1007084800000002</c:v>
                </c:pt>
                <c:pt idx="2905">
                  <c:v>2.0997428899999999</c:v>
                </c:pt>
                <c:pt idx="2906">
                  <c:v>2.0986211300000002</c:v>
                </c:pt>
                <c:pt idx="2907">
                  <c:v>2.0978956200000001</c:v>
                </c:pt>
                <c:pt idx="2908">
                  <c:v>2.09681892</c:v>
                </c:pt>
                <c:pt idx="2909">
                  <c:v>2.0956792800000001</c:v>
                </c:pt>
                <c:pt idx="2910">
                  <c:v>2.0947268000000001</c:v>
                </c:pt>
                <c:pt idx="2911">
                  <c:v>2.0938503700000002</c:v>
                </c:pt>
                <c:pt idx="2912">
                  <c:v>2.09289813</c:v>
                </c:pt>
                <c:pt idx="2913">
                  <c:v>2.0918030700000001</c:v>
                </c:pt>
                <c:pt idx="2914">
                  <c:v>2.0908057699999998</c:v>
                </c:pt>
                <c:pt idx="2915">
                  <c:v>2.0897867699999999</c:v>
                </c:pt>
                <c:pt idx="2916">
                  <c:v>2.0889322799999999</c:v>
                </c:pt>
                <c:pt idx="2917">
                  <c:v>2.08776188</c:v>
                </c:pt>
                <c:pt idx="2918">
                  <c:v>2.0868670900000001</c:v>
                </c:pt>
                <c:pt idx="2919">
                  <c:v>2.0858748</c:v>
                </c:pt>
                <c:pt idx="2920">
                  <c:v>2.0848243200000001</c:v>
                </c:pt>
                <c:pt idx="2921">
                  <c:v>2.08378744</c:v>
                </c:pt>
                <c:pt idx="2922">
                  <c:v>2.0828752499999998</c:v>
                </c:pt>
                <c:pt idx="2923">
                  <c:v>2.0818519599999998</c:v>
                </c:pt>
                <c:pt idx="2924">
                  <c:v>2.08085012</c:v>
                </c:pt>
                <c:pt idx="2925">
                  <c:v>2.0798263499999998</c:v>
                </c:pt>
                <c:pt idx="2926">
                  <c:v>2.07874465</c:v>
                </c:pt>
                <c:pt idx="2927">
                  <c:v>2.0778279300000002</c:v>
                </c:pt>
                <c:pt idx="2928">
                  <c:v>2.0767555199999999</c:v>
                </c:pt>
                <c:pt idx="2929">
                  <c:v>2.0757942200000001</c:v>
                </c:pt>
                <c:pt idx="2930">
                  <c:v>2.0749397300000001</c:v>
                </c:pt>
                <c:pt idx="2931">
                  <c:v>2.0737247499999998</c:v>
                </c:pt>
                <c:pt idx="2932">
                  <c:v>2.0730080599999998</c:v>
                </c:pt>
                <c:pt idx="2933">
                  <c:v>2.0718767599999999</c:v>
                </c:pt>
                <c:pt idx="2934">
                  <c:v>2.0709612399999999</c:v>
                </c:pt>
                <c:pt idx="2935">
                  <c:v>2.06971455</c:v>
                </c:pt>
                <c:pt idx="2936">
                  <c:v>2.0688557599999999</c:v>
                </c:pt>
                <c:pt idx="2937">
                  <c:v>2.0678722899999999</c:v>
                </c:pt>
                <c:pt idx="2938">
                  <c:v>2.0669019199999998</c:v>
                </c:pt>
                <c:pt idx="2939">
                  <c:v>2.06584287</c:v>
                </c:pt>
                <c:pt idx="2940">
                  <c:v>2.0648236299999998</c:v>
                </c:pt>
                <c:pt idx="2941">
                  <c:v>2.0637641000000002</c:v>
                </c:pt>
                <c:pt idx="2942">
                  <c:v>2.0627441399999999</c:v>
                </c:pt>
                <c:pt idx="2943">
                  <c:v>2.0616860400000001</c:v>
                </c:pt>
                <c:pt idx="2944">
                  <c:v>2.0608494300000002</c:v>
                </c:pt>
                <c:pt idx="2945">
                  <c:v>2.0596208599999999</c:v>
                </c:pt>
                <c:pt idx="2946">
                  <c:v>2.0588150000000001</c:v>
                </c:pt>
                <c:pt idx="2947">
                  <c:v>2.0578403500000002</c:v>
                </c:pt>
                <c:pt idx="2948">
                  <c:v>2.05683017</c:v>
                </c:pt>
                <c:pt idx="2949">
                  <c:v>2.05589581</c:v>
                </c:pt>
                <c:pt idx="2950">
                  <c:v>2.0546896499999998</c:v>
                </c:pt>
                <c:pt idx="2951">
                  <c:v>2.0538082100000001</c:v>
                </c:pt>
                <c:pt idx="2952">
                  <c:v>2.0529587299999998</c:v>
                </c:pt>
                <c:pt idx="2953">
                  <c:v>2.0517389800000001</c:v>
                </c:pt>
                <c:pt idx="2954">
                  <c:v>2.0508754300000001</c:v>
                </c:pt>
                <c:pt idx="2955">
                  <c:v>2.04982066</c:v>
                </c:pt>
                <c:pt idx="2956">
                  <c:v>2.0487971300000001</c:v>
                </c:pt>
                <c:pt idx="2957">
                  <c:v>2.0478758799999999</c:v>
                </c:pt>
                <c:pt idx="2958">
                  <c:v>2.0468475800000001</c:v>
                </c:pt>
                <c:pt idx="2959">
                  <c:v>2.0459263299999999</c:v>
                </c:pt>
                <c:pt idx="2960">
                  <c:v>2.0449028</c:v>
                </c:pt>
                <c:pt idx="2961">
                  <c:v>2.04395938</c:v>
                </c:pt>
                <c:pt idx="2962">
                  <c:v>2.04281449</c:v>
                </c:pt>
                <c:pt idx="2963">
                  <c:v>2.0417606799999999</c:v>
                </c:pt>
                <c:pt idx="2964">
                  <c:v>2.0408973700000002</c:v>
                </c:pt>
                <c:pt idx="2965">
                  <c:v>2.0397980200000001</c:v>
                </c:pt>
                <c:pt idx="2966">
                  <c:v>2.0388679500000002</c:v>
                </c:pt>
                <c:pt idx="2967">
                  <c:v>2.0377242600000001</c:v>
                </c:pt>
                <c:pt idx="2968">
                  <c:v>2.0368073</c:v>
                </c:pt>
                <c:pt idx="2969">
                  <c:v>2.0358014099999999</c:v>
                </c:pt>
                <c:pt idx="2970">
                  <c:v>2.0348665700000002</c:v>
                </c:pt>
                <c:pt idx="2971">
                  <c:v>2.0338685500000002</c:v>
                </c:pt>
                <c:pt idx="2972">
                  <c:v>2.0328559899999998</c:v>
                </c:pt>
                <c:pt idx="2973">
                  <c:v>2.0317468600000002</c:v>
                </c:pt>
                <c:pt idx="2974">
                  <c:v>2.0307679200000002</c:v>
                </c:pt>
                <c:pt idx="2975">
                  <c:v>2.02983761</c:v>
                </c:pt>
                <c:pt idx="2976">
                  <c:v>2.0288140800000001</c:v>
                </c:pt>
                <c:pt idx="2977">
                  <c:v>2.02776837</c:v>
                </c:pt>
                <c:pt idx="2978">
                  <c:v>2.0268425900000002</c:v>
                </c:pt>
                <c:pt idx="2979">
                  <c:v>2.0257697100000001</c:v>
                </c:pt>
                <c:pt idx="2980">
                  <c:v>2.02481723</c:v>
                </c:pt>
                <c:pt idx="2981">
                  <c:v>2.0238153900000002</c:v>
                </c:pt>
                <c:pt idx="2982">
                  <c:v>2.02268553</c:v>
                </c:pt>
                <c:pt idx="2983">
                  <c:v>2.0217998000000001</c:v>
                </c:pt>
                <c:pt idx="2984">
                  <c:v>2.02066064</c:v>
                </c:pt>
                <c:pt idx="2985">
                  <c:v>2.01980162</c:v>
                </c:pt>
                <c:pt idx="2986">
                  <c:v>2.01866221</c:v>
                </c:pt>
                <c:pt idx="2987">
                  <c:v>2.0178613699999999</c:v>
                </c:pt>
                <c:pt idx="2988">
                  <c:v>2.0168063599999999</c:v>
                </c:pt>
                <c:pt idx="2989">
                  <c:v>2.0157115499999998</c:v>
                </c:pt>
                <c:pt idx="2990">
                  <c:v>2.0147724199999999</c:v>
                </c:pt>
                <c:pt idx="2991">
                  <c:v>2.0138590299999999</c:v>
                </c:pt>
                <c:pt idx="2992">
                  <c:v>2.0128810399999999</c:v>
                </c:pt>
                <c:pt idx="2993">
                  <c:v>2.0118615599999998</c:v>
                </c:pt>
                <c:pt idx="2994">
                  <c:v>2.0108113300000001</c:v>
                </c:pt>
                <c:pt idx="2995">
                  <c:v>2.0097477399999999</c:v>
                </c:pt>
                <c:pt idx="2996">
                  <c:v>2.0088932499999999</c:v>
                </c:pt>
                <c:pt idx="2997">
                  <c:v>2.0078516</c:v>
                </c:pt>
                <c:pt idx="2998">
                  <c:v>2.0068013699999998</c:v>
                </c:pt>
                <c:pt idx="2999">
                  <c:v>2.00588012</c:v>
                </c:pt>
                <c:pt idx="3000">
                  <c:v>2.0048866300000001</c:v>
                </c:pt>
                <c:pt idx="3001">
                  <c:v>2.0037848899999999</c:v>
                </c:pt>
                <c:pt idx="3002">
                  <c:v>2.0027425299999999</c:v>
                </c:pt>
                <c:pt idx="3003">
                  <c:v>2.0018432100000001</c:v>
                </c:pt>
                <c:pt idx="3004">
                  <c:v>2.0007841599999998</c:v>
                </c:pt>
                <c:pt idx="3005">
                  <c:v>1.9998451500000001</c:v>
                </c:pt>
                <c:pt idx="3006">
                  <c:v>1.9987683300000001</c:v>
                </c:pt>
                <c:pt idx="3007">
                  <c:v>1.9977177399999999</c:v>
                </c:pt>
                <c:pt idx="3008">
                  <c:v>1.9966274500000001</c:v>
                </c:pt>
                <c:pt idx="3009">
                  <c:v>1.9958753600000001</c:v>
                </c:pt>
                <c:pt idx="3010">
                  <c:v>1.9948955799999999</c:v>
                </c:pt>
                <c:pt idx="3011">
                  <c:v>1.99371231</c:v>
                </c:pt>
                <c:pt idx="3012">
                  <c:v>1.9927642299999999</c:v>
                </c:pt>
                <c:pt idx="3013">
                  <c:v>1.9918742199999999</c:v>
                </c:pt>
                <c:pt idx="3014">
                  <c:v>1.99089944</c:v>
                </c:pt>
                <c:pt idx="3015">
                  <c:v>1.98983574</c:v>
                </c:pt>
                <c:pt idx="3016">
                  <c:v>1.98880327</c:v>
                </c:pt>
                <c:pt idx="3017">
                  <c:v>1.9878419599999999</c:v>
                </c:pt>
                <c:pt idx="3018">
                  <c:v>1.9868450200000001</c:v>
                </c:pt>
                <c:pt idx="3019">
                  <c:v>1.9857413799999999</c:v>
                </c:pt>
                <c:pt idx="3020">
                  <c:v>1.98491752</c:v>
                </c:pt>
                <c:pt idx="3021">
                  <c:v>1.9837964800000001</c:v>
                </c:pt>
                <c:pt idx="3022">
                  <c:v>1.9827994099999999</c:v>
                </c:pt>
                <c:pt idx="3023">
                  <c:v>1.9818514599999999</c:v>
                </c:pt>
                <c:pt idx="3024">
                  <c:v>1.9808812099999999</c:v>
                </c:pt>
                <c:pt idx="3025">
                  <c:v>1.9797463399999999</c:v>
                </c:pt>
                <c:pt idx="3026">
                  <c:v>1.97864711</c:v>
                </c:pt>
                <c:pt idx="3027">
                  <c:v>1.97771227</c:v>
                </c:pt>
                <c:pt idx="3028">
                  <c:v>1.97688913</c:v>
                </c:pt>
                <c:pt idx="3029">
                  <c:v>1.97575378</c:v>
                </c:pt>
                <c:pt idx="3030">
                  <c:v>1.9748640099999999</c:v>
                </c:pt>
                <c:pt idx="3031">
                  <c:v>1.97396517</c:v>
                </c:pt>
                <c:pt idx="3032">
                  <c:v>1.97272801</c:v>
                </c:pt>
                <c:pt idx="3033">
                  <c:v>1.97201574</c:v>
                </c:pt>
                <c:pt idx="3034">
                  <c:v>1.97078741</c:v>
                </c:pt>
                <c:pt idx="3035">
                  <c:v>1.96991074</c:v>
                </c:pt>
                <c:pt idx="3036">
                  <c:v>1.9688825599999999</c:v>
                </c:pt>
                <c:pt idx="3037">
                  <c:v>1.96784556</c:v>
                </c:pt>
                <c:pt idx="3038">
                  <c:v>1.9667862700000001</c:v>
                </c:pt>
                <c:pt idx="3039">
                  <c:v>1.96580219</c:v>
                </c:pt>
                <c:pt idx="3040">
                  <c:v>1.9648014300000001</c:v>
                </c:pt>
                <c:pt idx="3041">
                  <c:v>1.9637776600000001</c:v>
                </c:pt>
                <c:pt idx="3042">
                  <c:v>1.962901</c:v>
                </c:pt>
                <c:pt idx="3043">
                  <c:v>1.9616102</c:v>
                </c:pt>
                <c:pt idx="3044">
                  <c:v>1.9607559400000001</c:v>
                </c:pt>
                <c:pt idx="3045">
                  <c:v>1.95981681</c:v>
                </c:pt>
                <c:pt idx="3046">
                  <c:v>1.9588686200000001</c:v>
                </c:pt>
                <c:pt idx="3047">
                  <c:v>1.95775151</c:v>
                </c:pt>
                <c:pt idx="3048">
                  <c:v>1.9565765900000001</c:v>
                </c:pt>
                <c:pt idx="3049">
                  <c:v>1.9556996799999999</c:v>
                </c:pt>
                <c:pt idx="3050">
                  <c:v>1.9547698499999999</c:v>
                </c:pt>
                <c:pt idx="3051">
                  <c:v>1.95384395</c:v>
                </c:pt>
                <c:pt idx="3052">
                  <c:v>1.9529182899999999</c:v>
                </c:pt>
                <c:pt idx="3053">
                  <c:v>1.9519481700000001</c:v>
                </c:pt>
                <c:pt idx="3054">
                  <c:v>1.9507108900000001</c:v>
                </c:pt>
                <c:pt idx="3055">
                  <c:v>1.94980311</c:v>
                </c:pt>
                <c:pt idx="3056">
                  <c:v>1.94877923</c:v>
                </c:pt>
                <c:pt idx="3057">
                  <c:v>1.9478536799999999</c:v>
                </c:pt>
                <c:pt idx="3058">
                  <c:v>1.9466875800000001</c:v>
                </c:pt>
                <c:pt idx="3059">
                  <c:v>1.9457659700000001</c:v>
                </c:pt>
                <c:pt idx="3060">
                  <c:v>1.9448583100000001</c:v>
                </c:pt>
                <c:pt idx="3061">
                  <c:v>1.9436878</c:v>
                </c:pt>
                <c:pt idx="3062">
                  <c:v>1.9427757299999999</c:v>
                </c:pt>
                <c:pt idx="3063">
                  <c:v>1.9418051199999999</c:v>
                </c:pt>
                <c:pt idx="3064">
                  <c:v>1.94079483</c:v>
                </c:pt>
                <c:pt idx="3065">
                  <c:v>1.9398691699999999</c:v>
                </c:pt>
                <c:pt idx="3066">
                  <c:v>1.9387345300000001</c:v>
                </c:pt>
                <c:pt idx="3067">
                  <c:v>1.93766606</c:v>
                </c:pt>
                <c:pt idx="3068">
                  <c:v>1.9366501599999999</c:v>
                </c:pt>
                <c:pt idx="3069">
                  <c:v>1.9357390400000001</c:v>
                </c:pt>
                <c:pt idx="3070">
                  <c:v>1.93467546</c:v>
                </c:pt>
                <c:pt idx="3071">
                  <c:v>1.93371391</c:v>
                </c:pt>
                <c:pt idx="3072">
                  <c:v>1.9328954199999999</c:v>
                </c:pt>
                <c:pt idx="3073">
                  <c:v>1.9318758199999999</c:v>
                </c:pt>
                <c:pt idx="3074">
                  <c:v>1.93090999</c:v>
                </c:pt>
                <c:pt idx="3075">
                  <c:v>1.9297441200000001</c:v>
                </c:pt>
                <c:pt idx="3076">
                  <c:v>1.9288450500000001</c:v>
                </c:pt>
                <c:pt idx="3077">
                  <c:v>1.92779922</c:v>
                </c:pt>
                <c:pt idx="3078">
                  <c:v>1.9266592300000001</c:v>
                </c:pt>
                <c:pt idx="3079">
                  <c:v>1.9257429800000001</c:v>
                </c:pt>
                <c:pt idx="3080">
                  <c:v>1.9248839600000001</c:v>
                </c:pt>
                <c:pt idx="3081">
                  <c:v>1.9237937899999999</c:v>
                </c:pt>
                <c:pt idx="3082">
                  <c:v>1.9227924300000001</c:v>
                </c:pt>
                <c:pt idx="3083">
                  <c:v>1.9217422</c:v>
                </c:pt>
                <c:pt idx="3084">
                  <c:v>1.92059815</c:v>
                </c:pt>
                <c:pt idx="3085">
                  <c:v>1.91981924</c:v>
                </c:pt>
                <c:pt idx="3086">
                  <c:v>1.91867089</c:v>
                </c:pt>
                <c:pt idx="3087">
                  <c:v>1.9178211700000001</c:v>
                </c:pt>
                <c:pt idx="3088">
                  <c:v>1.9168282699999999</c:v>
                </c:pt>
                <c:pt idx="3089">
                  <c:v>1.9156893500000001</c:v>
                </c:pt>
                <c:pt idx="3090">
                  <c:v>1.9147634499999999</c:v>
                </c:pt>
                <c:pt idx="3091">
                  <c:v>1.9137932099999999</c:v>
                </c:pt>
                <c:pt idx="3092">
                  <c:v>1.9127875599999999</c:v>
                </c:pt>
                <c:pt idx="3093">
                  <c:v>1.91169715</c:v>
                </c:pt>
                <c:pt idx="3094">
                  <c:v>1.9108783</c:v>
                </c:pt>
                <c:pt idx="3095">
                  <c:v>1.9098590600000001</c:v>
                </c:pt>
                <c:pt idx="3096">
                  <c:v>1.90888882</c:v>
                </c:pt>
                <c:pt idx="3097">
                  <c:v>1.9076913600000001</c:v>
                </c:pt>
                <c:pt idx="3098">
                  <c:v>1.90681016</c:v>
                </c:pt>
                <c:pt idx="3099">
                  <c:v>1.9056532399999999</c:v>
                </c:pt>
                <c:pt idx="3100">
                  <c:v>1.90478528</c:v>
                </c:pt>
                <c:pt idx="3101">
                  <c:v>1.9038509100000001</c:v>
                </c:pt>
                <c:pt idx="3102">
                  <c:v>1.90276456</c:v>
                </c:pt>
                <c:pt idx="3103">
                  <c:v>1.90186572</c:v>
                </c:pt>
                <c:pt idx="3104">
                  <c:v>1.9007175000000001</c:v>
                </c:pt>
                <c:pt idx="3105">
                  <c:v>1.89967179</c:v>
                </c:pt>
                <c:pt idx="3106">
                  <c:v>1.89885283</c:v>
                </c:pt>
                <c:pt idx="3107">
                  <c:v>1.8978240500000001</c:v>
                </c:pt>
                <c:pt idx="3108">
                  <c:v>1.8968143500000001</c:v>
                </c:pt>
                <c:pt idx="3109">
                  <c:v>1.8956617099999999</c:v>
                </c:pt>
                <c:pt idx="3110">
                  <c:v>1.89486957</c:v>
                </c:pt>
                <c:pt idx="3111">
                  <c:v>1.8937434</c:v>
                </c:pt>
                <c:pt idx="3112">
                  <c:v>1.8927376300000001</c:v>
                </c:pt>
                <c:pt idx="3113">
                  <c:v>1.89171851</c:v>
                </c:pt>
                <c:pt idx="3114">
                  <c:v>1.8908326600000001</c:v>
                </c:pt>
                <c:pt idx="3115">
                  <c:v>1.8898535999999999</c:v>
                </c:pt>
                <c:pt idx="3116">
                  <c:v>1.88887882</c:v>
                </c:pt>
                <c:pt idx="3117">
                  <c:v>1.88775754</c:v>
                </c:pt>
                <c:pt idx="3118">
                  <c:v>1.8868939899999999</c:v>
                </c:pt>
                <c:pt idx="3119">
                  <c:v>1.8857234700000001</c:v>
                </c:pt>
                <c:pt idx="3120">
                  <c:v>1.88470435</c:v>
                </c:pt>
                <c:pt idx="3121">
                  <c:v>1.8838763199999999</c:v>
                </c:pt>
                <c:pt idx="3122">
                  <c:v>1.88278604</c:v>
                </c:pt>
                <c:pt idx="3123">
                  <c:v>1.88194072</c:v>
                </c:pt>
                <c:pt idx="3124">
                  <c:v>1.8807253799999999</c:v>
                </c:pt>
                <c:pt idx="3125">
                  <c:v>1.8797908999999999</c:v>
                </c:pt>
                <c:pt idx="3126">
                  <c:v>1.87877619</c:v>
                </c:pt>
                <c:pt idx="3127">
                  <c:v>1.8779490000000001</c:v>
                </c:pt>
                <c:pt idx="3128">
                  <c:v>1.8767645399999999</c:v>
                </c:pt>
                <c:pt idx="3129">
                  <c:v>1.87578106</c:v>
                </c:pt>
                <c:pt idx="3130">
                  <c:v>1.8748551600000001</c:v>
                </c:pt>
                <c:pt idx="3131">
                  <c:v>1.8738003999999999</c:v>
                </c:pt>
                <c:pt idx="3132">
                  <c:v>1.8726612300000001</c:v>
                </c:pt>
                <c:pt idx="3133">
                  <c:v>1.8718289100000001</c:v>
                </c:pt>
                <c:pt idx="3134">
                  <c:v>1.87077844</c:v>
                </c:pt>
                <c:pt idx="3135">
                  <c:v>1.86977255</c:v>
                </c:pt>
                <c:pt idx="3136">
                  <c:v>1.8688155399999999</c:v>
                </c:pt>
                <c:pt idx="3137">
                  <c:v>1.86788559</c:v>
                </c:pt>
                <c:pt idx="3138">
                  <c:v>1.8668131800000001</c:v>
                </c:pt>
                <c:pt idx="3139">
                  <c:v>1.8657315999999999</c:v>
                </c:pt>
                <c:pt idx="3140">
                  <c:v>1.8647478799999999</c:v>
                </c:pt>
                <c:pt idx="3141">
                  <c:v>1.8638089900000001</c:v>
                </c:pt>
                <c:pt idx="3142">
                  <c:v>1.8628295699999999</c:v>
                </c:pt>
                <c:pt idx="3143">
                  <c:v>1.8616681100000001</c:v>
                </c:pt>
                <c:pt idx="3144">
                  <c:v>1.8608225599999999</c:v>
                </c:pt>
                <c:pt idx="3145">
                  <c:v>1.85986114</c:v>
                </c:pt>
                <c:pt idx="3146">
                  <c:v>1.85888195</c:v>
                </c:pt>
                <c:pt idx="3147">
                  <c:v>1.8578494800000001</c:v>
                </c:pt>
                <c:pt idx="3148">
                  <c:v>1.8567326099999999</c:v>
                </c:pt>
                <c:pt idx="3149">
                  <c:v>1.85582471</c:v>
                </c:pt>
                <c:pt idx="3150">
                  <c:v>1.85475206</c:v>
                </c:pt>
                <c:pt idx="3151">
                  <c:v>1.8537014700000001</c:v>
                </c:pt>
                <c:pt idx="3152">
                  <c:v>1.8527891599999999</c:v>
                </c:pt>
                <c:pt idx="3153">
                  <c:v>1.85179245</c:v>
                </c:pt>
                <c:pt idx="3154">
                  <c:v>1.8508355599999999</c:v>
                </c:pt>
                <c:pt idx="3155">
                  <c:v>1.8499364899999999</c:v>
                </c:pt>
                <c:pt idx="3156">
                  <c:v>1.8488065</c:v>
                </c:pt>
                <c:pt idx="3157">
                  <c:v>1.8478269599999999</c:v>
                </c:pt>
                <c:pt idx="3158">
                  <c:v>1.8470300399999999</c:v>
                </c:pt>
                <c:pt idx="3159">
                  <c:v>1.84584177</c:v>
                </c:pt>
                <c:pt idx="3160">
                  <c:v>1.84475601</c:v>
                </c:pt>
                <c:pt idx="3161">
                  <c:v>1.8437501199999999</c:v>
                </c:pt>
                <c:pt idx="3162">
                  <c:v>1.84273541</c:v>
                </c:pt>
                <c:pt idx="3163">
                  <c:v>1.8418674500000001</c:v>
                </c:pt>
                <c:pt idx="3164">
                  <c:v>1.84083927</c:v>
                </c:pt>
                <c:pt idx="3165">
                  <c:v>1.8397002200000001</c:v>
                </c:pt>
                <c:pt idx="3166">
                  <c:v>1.83866858</c:v>
                </c:pt>
                <c:pt idx="3167">
                  <c:v>1.8375905800000001</c:v>
                </c:pt>
                <c:pt idx="3168">
                  <c:v>1.8367182</c:v>
                </c:pt>
                <c:pt idx="3169">
                  <c:v>1.8357079000000001</c:v>
                </c:pt>
                <c:pt idx="3170">
                  <c:v>1.8346844899999999</c:v>
                </c:pt>
                <c:pt idx="3171">
                  <c:v>1.8337051900000001</c:v>
                </c:pt>
                <c:pt idx="3172">
                  <c:v>1.83264172</c:v>
                </c:pt>
                <c:pt idx="3173">
                  <c:v>1.8318895100000001</c:v>
                </c:pt>
                <c:pt idx="3174">
                  <c:v>1.8307855099999999</c:v>
                </c:pt>
                <c:pt idx="3175">
                  <c:v>1.8298288599999999</c:v>
                </c:pt>
                <c:pt idx="3176">
                  <c:v>1.8286902899999999</c:v>
                </c:pt>
                <c:pt idx="3177">
                  <c:v>1.8277683300000001</c:v>
                </c:pt>
                <c:pt idx="3178">
                  <c:v>1.8268113100000001</c:v>
                </c:pt>
                <c:pt idx="3179">
                  <c:v>1.82585442</c:v>
                </c:pt>
                <c:pt idx="3180">
                  <c:v>1.82489312</c:v>
                </c:pt>
                <c:pt idx="3181">
                  <c:v>1.8238248800000001</c:v>
                </c:pt>
                <c:pt idx="3182">
                  <c:v>1.82273006</c:v>
                </c:pt>
                <c:pt idx="3183">
                  <c:v>1.82174218</c:v>
                </c:pt>
                <c:pt idx="3184">
                  <c:v>1.82099462</c:v>
                </c:pt>
                <c:pt idx="3185">
                  <c:v>1.8196146499999999</c:v>
                </c:pt>
                <c:pt idx="3186">
                  <c:v>1.81887138</c:v>
                </c:pt>
                <c:pt idx="3187">
                  <c:v>1.8179278400000001</c:v>
                </c:pt>
                <c:pt idx="3188">
                  <c:v>1.81673515</c:v>
                </c:pt>
                <c:pt idx="3189">
                  <c:v>1.8157871999999999</c:v>
                </c:pt>
                <c:pt idx="3190">
                  <c:v>1.81495929</c:v>
                </c:pt>
                <c:pt idx="3191">
                  <c:v>1.8137665999999999</c:v>
                </c:pt>
                <c:pt idx="3192">
                  <c:v>1.8127031300000001</c:v>
                </c:pt>
                <c:pt idx="3193">
                  <c:v>1.8117547000000001</c:v>
                </c:pt>
                <c:pt idx="3194">
                  <c:v>1.8107848200000001</c:v>
                </c:pt>
                <c:pt idx="3195">
                  <c:v>1.80983257</c:v>
                </c:pt>
                <c:pt idx="3196">
                  <c:v>1.8088842599999999</c:v>
                </c:pt>
                <c:pt idx="3197">
                  <c:v>1.80783391</c:v>
                </c:pt>
                <c:pt idx="3198">
                  <c:v>1.8068282600000001</c:v>
                </c:pt>
                <c:pt idx="3199">
                  <c:v>1.8057200900000001</c:v>
                </c:pt>
                <c:pt idx="3200">
                  <c:v>1.8047808400000001</c:v>
                </c:pt>
                <c:pt idx="3201">
                  <c:v>1.8036236800000001</c:v>
                </c:pt>
                <c:pt idx="3202">
                  <c:v>1.80275607</c:v>
                </c:pt>
                <c:pt idx="3203">
                  <c:v>1.80187035</c:v>
                </c:pt>
                <c:pt idx="3204">
                  <c:v>1.8007396499999999</c:v>
                </c:pt>
                <c:pt idx="3205">
                  <c:v>1.7996330300000001</c:v>
                </c:pt>
                <c:pt idx="3206">
                  <c:v>1.79883945</c:v>
                </c:pt>
                <c:pt idx="3207">
                  <c:v>1.79774451</c:v>
                </c:pt>
                <c:pt idx="3208">
                  <c:v>1.79688549</c:v>
                </c:pt>
                <c:pt idx="3209">
                  <c:v>1.7958174899999999</c:v>
                </c:pt>
                <c:pt idx="3210">
                  <c:v>1.7948427199999999</c:v>
                </c:pt>
                <c:pt idx="3211">
                  <c:v>1.7937390799999999</c:v>
                </c:pt>
                <c:pt idx="3212">
                  <c:v>1.79263079</c:v>
                </c:pt>
                <c:pt idx="3213">
                  <c:v>1.79191411</c:v>
                </c:pt>
                <c:pt idx="3214">
                  <c:v>1.7907437100000001</c:v>
                </c:pt>
                <c:pt idx="3215">
                  <c:v>1.7897690500000001</c:v>
                </c:pt>
                <c:pt idx="3216">
                  <c:v>1.78875458</c:v>
                </c:pt>
                <c:pt idx="3217">
                  <c:v>1.7877263999999999</c:v>
                </c:pt>
                <c:pt idx="3218">
                  <c:v>1.7867960899999999</c:v>
                </c:pt>
                <c:pt idx="3219">
                  <c:v>1.7856835099999999</c:v>
                </c:pt>
                <c:pt idx="3220">
                  <c:v>1.7849359499999999</c:v>
                </c:pt>
                <c:pt idx="3221">
                  <c:v>1.78383231</c:v>
                </c:pt>
                <c:pt idx="3222">
                  <c:v>1.78284848</c:v>
                </c:pt>
                <c:pt idx="3223">
                  <c:v>1.7818070699999999</c:v>
                </c:pt>
                <c:pt idx="3224">
                  <c:v>1.7805956599999999</c:v>
                </c:pt>
                <c:pt idx="3225">
                  <c:v>1.7797421200000001</c:v>
                </c:pt>
                <c:pt idx="3226">
                  <c:v>1.7786471800000001</c:v>
                </c:pt>
                <c:pt idx="3227">
                  <c:v>1.7777749300000001</c:v>
                </c:pt>
                <c:pt idx="3228">
                  <c:v>1.77659094</c:v>
                </c:pt>
                <c:pt idx="3229">
                  <c:v>1.77585649</c:v>
                </c:pt>
                <c:pt idx="3230">
                  <c:v>1.7746238700000001</c:v>
                </c:pt>
                <c:pt idx="3231">
                  <c:v>1.77368474</c:v>
                </c:pt>
                <c:pt idx="3232">
                  <c:v>1.7728213100000001</c:v>
                </c:pt>
                <c:pt idx="3233">
                  <c:v>1.7716999099999999</c:v>
                </c:pt>
                <c:pt idx="3234">
                  <c:v>1.7707616100000001</c:v>
                </c:pt>
                <c:pt idx="3235">
                  <c:v>1.76978612</c:v>
                </c:pt>
                <c:pt idx="3236">
                  <c:v>1.76880693</c:v>
                </c:pt>
                <c:pt idx="3237">
                  <c:v>1.7677788699999999</c:v>
                </c:pt>
                <c:pt idx="3238">
                  <c:v>1.7668131600000001</c:v>
                </c:pt>
                <c:pt idx="3239">
                  <c:v>1.76577151</c:v>
                </c:pt>
                <c:pt idx="3240">
                  <c:v>1.76480138</c:v>
                </c:pt>
                <c:pt idx="3241">
                  <c:v>1.7637955000000001</c:v>
                </c:pt>
                <c:pt idx="3242">
                  <c:v>1.7627363199999999</c:v>
                </c:pt>
                <c:pt idx="3243">
                  <c:v>1.7618328299999999</c:v>
                </c:pt>
                <c:pt idx="3244">
                  <c:v>1.7606669699999999</c:v>
                </c:pt>
                <c:pt idx="3245">
                  <c:v>1.7597321299999999</c:v>
                </c:pt>
                <c:pt idx="3246">
                  <c:v>1.7587930000000001</c:v>
                </c:pt>
                <c:pt idx="3247">
                  <c:v>1.7577739999999999</c:v>
                </c:pt>
                <c:pt idx="3248">
                  <c:v>1.7566434099999999</c:v>
                </c:pt>
                <c:pt idx="3249">
                  <c:v>1.7556776999999999</c:v>
                </c:pt>
                <c:pt idx="3250">
                  <c:v>1.7548054500000001</c:v>
                </c:pt>
                <c:pt idx="3251">
                  <c:v>1.7536836899999999</c:v>
                </c:pt>
                <c:pt idx="3252">
                  <c:v>1.7527358500000001</c:v>
                </c:pt>
                <c:pt idx="3253">
                  <c:v>1.7516268500000001</c:v>
                </c:pt>
                <c:pt idx="3254">
                  <c:v>1.7506176200000001</c:v>
                </c:pt>
                <c:pt idx="3255">
                  <c:v>1.7497853000000001</c:v>
                </c:pt>
                <c:pt idx="3256">
                  <c:v>1.74879718</c:v>
                </c:pt>
                <c:pt idx="3257">
                  <c:v>1.7478580500000001</c:v>
                </c:pt>
                <c:pt idx="3258">
                  <c:v>1.74681211</c:v>
                </c:pt>
                <c:pt idx="3259">
                  <c:v>1.7459175600000001</c:v>
                </c:pt>
                <c:pt idx="3260">
                  <c:v>1.74476933</c:v>
                </c:pt>
                <c:pt idx="3261">
                  <c:v>1.74385262</c:v>
                </c:pt>
                <c:pt idx="3262">
                  <c:v>1.74286008</c:v>
                </c:pt>
                <c:pt idx="3263">
                  <c:v>1.74174249</c:v>
                </c:pt>
                <c:pt idx="3264">
                  <c:v>1.7407949</c:v>
                </c:pt>
                <c:pt idx="3265">
                  <c:v>1.7397713699999999</c:v>
                </c:pt>
                <c:pt idx="3266">
                  <c:v>1.73858774</c:v>
                </c:pt>
                <c:pt idx="3267">
                  <c:v>1.73766172</c:v>
                </c:pt>
                <c:pt idx="3268">
                  <c:v>1.7366871800000001</c:v>
                </c:pt>
                <c:pt idx="3269">
                  <c:v>1.7357926400000001</c:v>
                </c:pt>
                <c:pt idx="3270">
                  <c:v>1.7347733999999999</c:v>
                </c:pt>
                <c:pt idx="3271">
                  <c:v>1.73378539</c:v>
                </c:pt>
                <c:pt idx="3272">
                  <c:v>1.7328107399999999</c:v>
                </c:pt>
                <c:pt idx="3273">
                  <c:v>1.7317612200000001</c:v>
                </c:pt>
                <c:pt idx="3274">
                  <c:v>1.7305809299999999</c:v>
                </c:pt>
                <c:pt idx="3275">
                  <c:v>1.72954834</c:v>
                </c:pt>
                <c:pt idx="3276">
                  <c:v>1.7287163699999999</c:v>
                </c:pt>
                <c:pt idx="3277">
                  <c:v>1.7279329299999999</c:v>
                </c:pt>
                <c:pt idx="3278">
                  <c:v>1.7268337</c:v>
                </c:pt>
                <c:pt idx="3279">
                  <c:v>1.72573435</c:v>
                </c:pt>
                <c:pt idx="3280">
                  <c:v>1.72483528</c:v>
                </c:pt>
                <c:pt idx="3281">
                  <c:v>1.72371352</c:v>
                </c:pt>
                <c:pt idx="3282">
                  <c:v>1.72274697</c:v>
                </c:pt>
                <c:pt idx="3283">
                  <c:v>1.7219824800000001</c:v>
                </c:pt>
                <c:pt idx="3284">
                  <c:v>1.72069633</c:v>
                </c:pt>
                <c:pt idx="3285">
                  <c:v>1.7196991399999999</c:v>
                </c:pt>
                <c:pt idx="3286">
                  <c:v>1.7188535899999999</c:v>
                </c:pt>
                <c:pt idx="3287">
                  <c:v>1.7178746499999999</c:v>
                </c:pt>
                <c:pt idx="3288">
                  <c:v>1.7166996000000001</c:v>
                </c:pt>
                <c:pt idx="3289">
                  <c:v>1.7156182499999999</c:v>
                </c:pt>
                <c:pt idx="3290">
                  <c:v>1.71481252</c:v>
                </c:pt>
                <c:pt idx="3291">
                  <c:v>1.71388674</c:v>
                </c:pt>
                <c:pt idx="3292">
                  <c:v>1.71274233</c:v>
                </c:pt>
                <c:pt idx="3293">
                  <c:v>1.7117061600000001</c:v>
                </c:pt>
                <c:pt idx="3294">
                  <c:v>1.7107180399999999</c:v>
                </c:pt>
                <c:pt idx="3295">
                  <c:v>1.70982802</c:v>
                </c:pt>
                <c:pt idx="3296">
                  <c:v>1.70870173</c:v>
                </c:pt>
                <c:pt idx="3297">
                  <c:v>1.7079318800000001</c:v>
                </c:pt>
                <c:pt idx="3298">
                  <c:v>1.70671248</c:v>
                </c:pt>
                <c:pt idx="3299">
                  <c:v>1.7056933599999999</c:v>
                </c:pt>
                <c:pt idx="3300">
                  <c:v>1.7048745199999999</c:v>
                </c:pt>
                <c:pt idx="3301">
                  <c:v>1.70377052</c:v>
                </c:pt>
                <c:pt idx="3302">
                  <c:v>1.7026711699999999</c:v>
                </c:pt>
                <c:pt idx="3303">
                  <c:v>1.70176792</c:v>
                </c:pt>
                <c:pt idx="3304">
                  <c:v>1.7006908700000001</c:v>
                </c:pt>
                <c:pt idx="3305">
                  <c:v>1.6997519699999999</c:v>
                </c:pt>
                <c:pt idx="3306">
                  <c:v>1.6987059099999999</c:v>
                </c:pt>
                <c:pt idx="3307">
                  <c:v>1.69777131</c:v>
                </c:pt>
                <c:pt idx="3308">
                  <c:v>1.69673896</c:v>
                </c:pt>
                <c:pt idx="3309">
                  <c:v>1.6956704899999999</c:v>
                </c:pt>
                <c:pt idx="3310">
                  <c:v>1.69454467</c:v>
                </c:pt>
                <c:pt idx="3311">
                  <c:v>1.693748</c:v>
                </c:pt>
                <c:pt idx="3312">
                  <c:v>1.6927297100000001</c:v>
                </c:pt>
                <c:pt idx="3313">
                  <c:v>1.69174957</c:v>
                </c:pt>
                <c:pt idx="3314">
                  <c:v>1.69074821</c:v>
                </c:pt>
                <c:pt idx="3315">
                  <c:v>1.6898493800000001</c:v>
                </c:pt>
                <c:pt idx="3316">
                  <c:v>1.68872774</c:v>
                </c:pt>
                <c:pt idx="3317">
                  <c:v>1.6877441399999999</c:v>
                </c:pt>
                <c:pt idx="3318">
                  <c:v>1.6867604300000001</c:v>
                </c:pt>
                <c:pt idx="3319">
                  <c:v>1.68580365</c:v>
                </c:pt>
                <c:pt idx="3320">
                  <c:v>1.68462873</c:v>
                </c:pt>
                <c:pt idx="3321">
                  <c:v>1.68379641</c:v>
                </c:pt>
                <c:pt idx="3322">
                  <c:v>1.6827506999999999</c:v>
                </c:pt>
                <c:pt idx="3323">
                  <c:v>1.6817981</c:v>
                </c:pt>
                <c:pt idx="3324">
                  <c:v>1.68083227</c:v>
                </c:pt>
                <c:pt idx="3325">
                  <c:v>1.6797019200000001</c:v>
                </c:pt>
                <c:pt idx="3326">
                  <c:v>1.67871404</c:v>
                </c:pt>
                <c:pt idx="3327">
                  <c:v>1.67765045</c:v>
                </c:pt>
                <c:pt idx="3328">
                  <c:v>1.6766844999999999</c:v>
                </c:pt>
                <c:pt idx="3329">
                  <c:v>1.6757409599999999</c:v>
                </c:pt>
                <c:pt idx="3330">
                  <c:v>1.67460608</c:v>
                </c:pt>
                <c:pt idx="3331">
                  <c:v>1.67373788</c:v>
                </c:pt>
                <c:pt idx="3332">
                  <c:v>1.67274141</c:v>
                </c:pt>
                <c:pt idx="3333">
                  <c:v>1.67179346</c:v>
                </c:pt>
                <c:pt idx="3334">
                  <c:v>1.67073417</c:v>
                </c:pt>
                <c:pt idx="3335">
                  <c:v>1.6696658099999999</c:v>
                </c:pt>
                <c:pt idx="3336">
                  <c:v>1.66868675</c:v>
                </c:pt>
                <c:pt idx="3337">
                  <c:v>1.66767657</c:v>
                </c:pt>
                <c:pt idx="3338">
                  <c:v>1.6668798899999999</c:v>
                </c:pt>
                <c:pt idx="3339">
                  <c:v>1.6658386000000001</c:v>
                </c:pt>
                <c:pt idx="3340">
                  <c:v>1.66482365</c:v>
                </c:pt>
                <c:pt idx="3341">
                  <c:v>1.6637954699999999</c:v>
                </c:pt>
                <c:pt idx="3342">
                  <c:v>1.6629010399999999</c:v>
                </c:pt>
                <c:pt idx="3343">
                  <c:v>1.6617795200000001</c:v>
                </c:pt>
                <c:pt idx="3344">
                  <c:v>1.6606847</c:v>
                </c:pt>
                <c:pt idx="3345">
                  <c:v>1.6597011100000001</c:v>
                </c:pt>
                <c:pt idx="3346">
                  <c:v>1.6588687900000001</c:v>
                </c:pt>
                <c:pt idx="3347">
                  <c:v>1.65762258</c:v>
                </c:pt>
                <c:pt idx="3348">
                  <c:v>1.65683055</c:v>
                </c:pt>
                <c:pt idx="3349">
                  <c:v>1.6556289200000001</c:v>
                </c:pt>
                <c:pt idx="3350">
                  <c:v>1.65481436</c:v>
                </c:pt>
                <c:pt idx="3351">
                  <c:v>1.65374219</c:v>
                </c:pt>
                <c:pt idx="3352">
                  <c:v>1.6526647800000001</c:v>
                </c:pt>
                <c:pt idx="3353">
                  <c:v>1.6516722399999999</c:v>
                </c:pt>
                <c:pt idx="3354">
                  <c:v>1.65078199</c:v>
                </c:pt>
                <c:pt idx="3355">
                  <c:v>1.6498386899999999</c:v>
                </c:pt>
                <c:pt idx="3356">
                  <c:v>1.6485879400000001</c:v>
                </c:pt>
                <c:pt idx="3357">
                  <c:v>1.6478534899999999</c:v>
                </c:pt>
                <c:pt idx="3358">
                  <c:v>1.6467410300000001</c:v>
                </c:pt>
                <c:pt idx="3359">
                  <c:v>1.6457752000000001</c:v>
                </c:pt>
                <c:pt idx="3360">
                  <c:v>1.64472866</c:v>
                </c:pt>
                <c:pt idx="3361">
                  <c:v>1.64377689</c:v>
                </c:pt>
                <c:pt idx="3362">
                  <c:v>1.6426464300000001</c:v>
                </c:pt>
                <c:pt idx="3363">
                  <c:v>1.64182305</c:v>
                </c:pt>
                <c:pt idx="3364">
                  <c:v>1.6408084599999999</c:v>
                </c:pt>
                <c:pt idx="3365">
                  <c:v>1.63992286</c:v>
                </c:pt>
                <c:pt idx="3366">
                  <c:v>1.6387211100000001</c:v>
                </c:pt>
                <c:pt idx="3367">
                  <c:v>1.6378129699999999</c:v>
                </c:pt>
                <c:pt idx="3368">
                  <c:v>1.63678491</c:v>
                </c:pt>
                <c:pt idx="3369">
                  <c:v>1.63572133</c:v>
                </c:pt>
                <c:pt idx="3370">
                  <c:v>1.6347157999999999</c:v>
                </c:pt>
                <c:pt idx="3371">
                  <c:v>1.6338032499999999</c:v>
                </c:pt>
                <c:pt idx="3372">
                  <c:v>1.6328373</c:v>
                </c:pt>
                <c:pt idx="3373">
                  <c:v>1.63166678</c:v>
                </c:pt>
                <c:pt idx="3374">
                  <c:v>1.63080347</c:v>
                </c:pt>
                <c:pt idx="3375">
                  <c:v>1.6296953000000001</c:v>
                </c:pt>
                <c:pt idx="3376">
                  <c:v>1.6286805900000001</c:v>
                </c:pt>
                <c:pt idx="3377">
                  <c:v>1.62781274</c:v>
                </c:pt>
                <c:pt idx="3378">
                  <c:v>1.6265574700000001</c:v>
                </c:pt>
                <c:pt idx="3379">
                  <c:v>1.62574744</c:v>
                </c:pt>
                <c:pt idx="3380">
                  <c:v>1.62484479</c:v>
                </c:pt>
                <c:pt idx="3381">
                  <c:v>1.6236957299999999</c:v>
                </c:pt>
                <c:pt idx="3382">
                  <c:v>1.6225789799999999</c:v>
                </c:pt>
                <c:pt idx="3383">
                  <c:v>1.62189341</c:v>
                </c:pt>
                <c:pt idx="3384">
                  <c:v>1.62082529</c:v>
                </c:pt>
                <c:pt idx="3385">
                  <c:v>1.6197259399999999</c:v>
                </c:pt>
                <c:pt idx="3386">
                  <c:v>1.6185866600000001</c:v>
                </c:pt>
                <c:pt idx="3387">
                  <c:v>1.61768782</c:v>
                </c:pt>
                <c:pt idx="3388">
                  <c:v>1.6168552599999999</c:v>
                </c:pt>
                <c:pt idx="3389">
                  <c:v>1.6158274399999999</c:v>
                </c:pt>
                <c:pt idx="3390">
                  <c:v>1.61477304</c:v>
                </c:pt>
                <c:pt idx="3391">
                  <c:v>1.6136820300000001</c:v>
                </c:pt>
                <c:pt idx="3392">
                  <c:v>1.6127117900000001</c:v>
                </c:pt>
                <c:pt idx="3393">
                  <c:v>1.61179078</c:v>
                </c:pt>
                <c:pt idx="3394">
                  <c:v>1.6106734300000001</c:v>
                </c:pt>
                <c:pt idx="3395">
                  <c:v>1.6095743199999999</c:v>
                </c:pt>
                <c:pt idx="3396">
                  <c:v>1.6087775200000001</c:v>
                </c:pt>
                <c:pt idx="3397">
                  <c:v>1.6077985800000001</c:v>
                </c:pt>
                <c:pt idx="3398">
                  <c:v>1.6065834800000001</c:v>
                </c:pt>
                <c:pt idx="3399">
                  <c:v>1.6057604599999999</c:v>
                </c:pt>
                <c:pt idx="3400">
                  <c:v>1.60478985</c:v>
                </c:pt>
                <c:pt idx="3401">
                  <c:v>1.6037795500000001</c:v>
                </c:pt>
                <c:pt idx="3402">
                  <c:v>1.6027470800000001</c:v>
                </c:pt>
                <c:pt idx="3403">
                  <c:v>1.6016432</c:v>
                </c:pt>
                <c:pt idx="3404">
                  <c:v>1.6007132500000001</c:v>
                </c:pt>
                <c:pt idx="3405">
                  <c:v>1.5995872</c:v>
                </c:pt>
                <c:pt idx="3406">
                  <c:v>1.5985455500000001</c:v>
                </c:pt>
                <c:pt idx="3407">
                  <c:v>1.5977221699999999</c:v>
                </c:pt>
                <c:pt idx="3408">
                  <c:v>1.5966943499999999</c:v>
                </c:pt>
                <c:pt idx="3409">
                  <c:v>1.5957154</c:v>
                </c:pt>
                <c:pt idx="3410">
                  <c:v>1.5946959300000001</c:v>
                </c:pt>
                <c:pt idx="3411">
                  <c:v>1.59376585</c:v>
                </c:pt>
                <c:pt idx="3412">
                  <c:v>1.5926308600000001</c:v>
                </c:pt>
                <c:pt idx="3413">
                  <c:v>1.5918430100000001</c:v>
                </c:pt>
                <c:pt idx="3414">
                  <c:v>1.59068608</c:v>
                </c:pt>
                <c:pt idx="3415">
                  <c:v>1.5896757800000001</c:v>
                </c:pt>
                <c:pt idx="3416">
                  <c:v>1.58863866</c:v>
                </c:pt>
                <c:pt idx="3417">
                  <c:v>1.58774853</c:v>
                </c:pt>
                <c:pt idx="3418">
                  <c:v>1.5866403600000001</c:v>
                </c:pt>
                <c:pt idx="3419">
                  <c:v>1.58579552</c:v>
                </c:pt>
                <c:pt idx="3420">
                  <c:v>1.5847310999999999</c:v>
                </c:pt>
                <c:pt idx="3421">
                  <c:v>1.58364058</c:v>
                </c:pt>
                <c:pt idx="3422">
                  <c:v>1.5827685600000001</c:v>
                </c:pt>
                <c:pt idx="3423">
                  <c:v>1.5817493199999999</c:v>
                </c:pt>
                <c:pt idx="3424">
                  <c:v>1.5807746600000001</c:v>
                </c:pt>
                <c:pt idx="3425">
                  <c:v>1.5797775999999999</c:v>
                </c:pt>
                <c:pt idx="3426">
                  <c:v>1.5785715600000001</c:v>
                </c:pt>
                <c:pt idx="3427">
                  <c:v>1.57769048</c:v>
                </c:pt>
                <c:pt idx="3428">
                  <c:v>1.5766755299999999</c:v>
                </c:pt>
                <c:pt idx="3429">
                  <c:v>1.57554185</c:v>
                </c:pt>
                <c:pt idx="3430">
                  <c:v>1.57475722</c:v>
                </c:pt>
                <c:pt idx="3431">
                  <c:v>1.57368934</c:v>
                </c:pt>
                <c:pt idx="3432">
                  <c:v>1.5726255200000001</c:v>
                </c:pt>
                <c:pt idx="3433">
                  <c:v>1.5716198699999999</c:v>
                </c:pt>
                <c:pt idx="3434">
                  <c:v>1.5706985</c:v>
                </c:pt>
                <c:pt idx="3435">
                  <c:v>1.5698083599999999</c:v>
                </c:pt>
                <c:pt idx="3436">
                  <c:v>1.56870902</c:v>
                </c:pt>
                <c:pt idx="3437">
                  <c:v>1.56760538</c:v>
                </c:pt>
                <c:pt idx="3438">
                  <c:v>1.56658542</c:v>
                </c:pt>
                <c:pt idx="3439">
                  <c:v>1.5656158899999999</c:v>
                </c:pt>
                <c:pt idx="3440">
                  <c:v>1.5647122899999999</c:v>
                </c:pt>
                <c:pt idx="3441">
                  <c:v>1.5637421600000001</c:v>
                </c:pt>
                <c:pt idx="3442">
                  <c:v>1.56273186</c:v>
                </c:pt>
                <c:pt idx="3443">
                  <c:v>1.5617573300000001</c:v>
                </c:pt>
                <c:pt idx="3444">
                  <c:v>1.56082714</c:v>
                </c:pt>
                <c:pt idx="3445">
                  <c:v>1.5596832</c:v>
                </c:pt>
                <c:pt idx="3446">
                  <c:v>1.55873978</c:v>
                </c:pt>
                <c:pt idx="3447">
                  <c:v>1.5577784800000001</c:v>
                </c:pt>
                <c:pt idx="3448">
                  <c:v>1.5565593200000001</c:v>
                </c:pt>
                <c:pt idx="3449">
                  <c:v>1.55580246</c:v>
                </c:pt>
                <c:pt idx="3450">
                  <c:v>1.55462313</c:v>
                </c:pt>
                <c:pt idx="3451">
                  <c:v>1.5538308599999999</c:v>
                </c:pt>
                <c:pt idx="3452">
                  <c:v>1.5526736999999999</c:v>
                </c:pt>
                <c:pt idx="3453">
                  <c:v>1.5516055799999999</c:v>
                </c:pt>
                <c:pt idx="3454">
                  <c:v>1.55073774</c:v>
                </c:pt>
                <c:pt idx="3455">
                  <c:v>1.54970074</c:v>
                </c:pt>
                <c:pt idx="3456">
                  <c:v>1.5486815</c:v>
                </c:pt>
                <c:pt idx="3457">
                  <c:v>1.5477111299999999</c:v>
                </c:pt>
                <c:pt idx="3458">
                  <c:v>1.54668808</c:v>
                </c:pt>
                <c:pt idx="3459">
                  <c:v>1.5457217700000001</c:v>
                </c:pt>
                <c:pt idx="3460">
                  <c:v>1.5447071800000001</c:v>
                </c:pt>
                <c:pt idx="3461">
                  <c:v>1.54368353</c:v>
                </c:pt>
                <c:pt idx="3462">
                  <c:v>1.5427177000000001</c:v>
                </c:pt>
                <c:pt idx="3463">
                  <c:v>1.5416809300000001</c:v>
                </c:pt>
                <c:pt idx="3464">
                  <c:v>1.54079068</c:v>
                </c:pt>
                <c:pt idx="3465">
                  <c:v>1.5397049199999999</c:v>
                </c:pt>
                <c:pt idx="3466">
                  <c:v>1.5387122600000001</c:v>
                </c:pt>
                <c:pt idx="3467">
                  <c:v>1.5377866</c:v>
                </c:pt>
                <c:pt idx="3468">
                  <c:v>1.5366962</c:v>
                </c:pt>
                <c:pt idx="3469">
                  <c:v>1.5357570599999999</c:v>
                </c:pt>
                <c:pt idx="3470">
                  <c:v>1.53475571</c:v>
                </c:pt>
                <c:pt idx="3471">
                  <c:v>1.5336965300000001</c:v>
                </c:pt>
                <c:pt idx="3472">
                  <c:v>1.5327973399999999</c:v>
                </c:pt>
                <c:pt idx="3473">
                  <c:v>1.53174722</c:v>
                </c:pt>
                <c:pt idx="3474">
                  <c:v>1.53072345</c:v>
                </c:pt>
                <c:pt idx="3475">
                  <c:v>1.5295886999999999</c:v>
                </c:pt>
                <c:pt idx="3476">
                  <c:v>1.52846265</c:v>
                </c:pt>
                <c:pt idx="3477">
                  <c:v>1.52789295</c:v>
                </c:pt>
                <c:pt idx="3478">
                  <c:v>1.5266200299999999</c:v>
                </c:pt>
                <c:pt idx="3479">
                  <c:v>1.5256497899999999</c:v>
                </c:pt>
                <c:pt idx="3480">
                  <c:v>1.52455509</c:v>
                </c:pt>
                <c:pt idx="3481">
                  <c:v>1.5237271800000001</c:v>
                </c:pt>
                <c:pt idx="3482">
                  <c:v>1.5227436999999999</c:v>
                </c:pt>
                <c:pt idx="3483">
                  <c:v>1.5216443500000001</c:v>
                </c:pt>
                <c:pt idx="3484">
                  <c:v>1.5205761200000001</c:v>
                </c:pt>
                <c:pt idx="3485">
                  <c:v>1.51969051</c:v>
                </c:pt>
                <c:pt idx="3486">
                  <c:v>1.51866674</c:v>
                </c:pt>
                <c:pt idx="3487">
                  <c:v>1.51779902</c:v>
                </c:pt>
                <c:pt idx="3488">
                  <c:v>1.51666415</c:v>
                </c:pt>
                <c:pt idx="3489">
                  <c:v>1.5157162</c:v>
                </c:pt>
                <c:pt idx="3490">
                  <c:v>1.5145901399999999</c:v>
                </c:pt>
                <c:pt idx="3491">
                  <c:v>1.5136866600000001</c:v>
                </c:pt>
                <c:pt idx="3492">
                  <c:v>1.51272976</c:v>
                </c:pt>
                <c:pt idx="3493">
                  <c:v>1.5116260100000001</c:v>
                </c:pt>
                <c:pt idx="3494">
                  <c:v>1.5107405199999999</c:v>
                </c:pt>
                <c:pt idx="3495">
                  <c:v>1.50976563</c:v>
                </c:pt>
                <c:pt idx="3496">
                  <c:v>1.50873327</c:v>
                </c:pt>
                <c:pt idx="3497">
                  <c:v>1.5075271100000001</c:v>
                </c:pt>
                <c:pt idx="3498">
                  <c:v>1.50673938</c:v>
                </c:pt>
                <c:pt idx="3499">
                  <c:v>1.5057601899999999</c:v>
                </c:pt>
                <c:pt idx="3500">
                  <c:v>1.50474095</c:v>
                </c:pt>
                <c:pt idx="3501">
                  <c:v>1.5036684300000001</c:v>
                </c:pt>
                <c:pt idx="3502">
                  <c:v>1.5026449</c:v>
                </c:pt>
                <c:pt idx="3503">
                  <c:v>1.5016611799999999</c:v>
                </c:pt>
                <c:pt idx="3504">
                  <c:v>1.5009045599999999</c:v>
                </c:pt>
                <c:pt idx="3505">
                  <c:v>1.4996405799999999</c:v>
                </c:pt>
                <c:pt idx="3506">
                  <c:v>1.49868774</c:v>
                </c:pt>
                <c:pt idx="3507">
                  <c:v>1.4976289300000001</c:v>
                </c:pt>
                <c:pt idx="3508">
                  <c:v>1.49667656</c:v>
                </c:pt>
                <c:pt idx="3509">
                  <c:v>1.4957464899999999</c:v>
                </c:pt>
                <c:pt idx="3510">
                  <c:v>1.49464273</c:v>
                </c:pt>
                <c:pt idx="3511">
                  <c:v>1.4936277899999999</c:v>
                </c:pt>
                <c:pt idx="3512">
                  <c:v>1.49269319</c:v>
                </c:pt>
                <c:pt idx="3513">
                  <c:v>1.49166083</c:v>
                </c:pt>
                <c:pt idx="3514">
                  <c:v>1.4908374499999999</c:v>
                </c:pt>
                <c:pt idx="3515">
                  <c:v>1.4896091199999999</c:v>
                </c:pt>
                <c:pt idx="3516">
                  <c:v>1.4887494999999999</c:v>
                </c:pt>
                <c:pt idx="3517">
                  <c:v>1.48755729</c:v>
                </c:pt>
                <c:pt idx="3518">
                  <c:v>1.4865959900000001</c:v>
                </c:pt>
                <c:pt idx="3519">
                  <c:v>1.4855990400000001</c:v>
                </c:pt>
                <c:pt idx="3520">
                  <c:v>1.4846822</c:v>
                </c:pt>
                <c:pt idx="3521">
                  <c:v>1.4837743000000001</c:v>
                </c:pt>
                <c:pt idx="3522">
                  <c:v>1.4826796099999999</c:v>
                </c:pt>
                <c:pt idx="3523">
                  <c:v>1.48172712</c:v>
                </c:pt>
                <c:pt idx="3524">
                  <c:v>1.4806590100000001</c:v>
                </c:pt>
                <c:pt idx="3525">
                  <c:v>1.47966218</c:v>
                </c:pt>
                <c:pt idx="3526">
                  <c:v>1.4786651099999999</c:v>
                </c:pt>
                <c:pt idx="3527">
                  <c:v>1.4778150299999999</c:v>
                </c:pt>
                <c:pt idx="3528">
                  <c:v>1.47675574</c:v>
                </c:pt>
                <c:pt idx="3529">
                  <c:v>1.4756342200000001</c:v>
                </c:pt>
                <c:pt idx="3530">
                  <c:v>1.4746773200000001</c:v>
                </c:pt>
                <c:pt idx="3531">
                  <c:v>1.4737116100000001</c:v>
                </c:pt>
                <c:pt idx="3532">
                  <c:v>1.4727190699999999</c:v>
                </c:pt>
                <c:pt idx="3533">
                  <c:v>1.47155309</c:v>
                </c:pt>
                <c:pt idx="3534">
                  <c:v>1.4707118299999999</c:v>
                </c:pt>
                <c:pt idx="3535">
                  <c:v>1.4697003399999999</c:v>
                </c:pt>
                <c:pt idx="3536">
                  <c:v>1.4687047</c:v>
                </c:pt>
                <c:pt idx="3537">
                  <c:v>1.4677123999999999</c:v>
                </c:pt>
                <c:pt idx="3538">
                  <c:v>1.4667686200000001</c:v>
                </c:pt>
                <c:pt idx="3539">
                  <c:v>1.46563387</c:v>
                </c:pt>
                <c:pt idx="3540">
                  <c:v>1.46459246</c:v>
                </c:pt>
                <c:pt idx="3541">
                  <c:v>1.4636311500000001</c:v>
                </c:pt>
                <c:pt idx="3542">
                  <c:v>1.46280766</c:v>
                </c:pt>
                <c:pt idx="3543">
                  <c:v>1.4617128399999999</c:v>
                </c:pt>
                <c:pt idx="3544">
                  <c:v>1.46070254</c:v>
                </c:pt>
                <c:pt idx="3545">
                  <c:v>1.45950007</c:v>
                </c:pt>
                <c:pt idx="3546">
                  <c:v>1.4586998200000001</c:v>
                </c:pt>
                <c:pt idx="3547">
                  <c:v>1.4576495899999999</c:v>
                </c:pt>
                <c:pt idx="3548">
                  <c:v>1.4567103400000001</c:v>
                </c:pt>
                <c:pt idx="3549">
                  <c:v>1.4557002800000001</c:v>
                </c:pt>
                <c:pt idx="3550">
                  <c:v>1.4545607599999999</c:v>
                </c:pt>
                <c:pt idx="3551">
                  <c:v>1.4536572699999999</c:v>
                </c:pt>
                <c:pt idx="3552">
                  <c:v>1.4524824599999999</c:v>
                </c:pt>
                <c:pt idx="3553">
                  <c:v>1.4517390699999999</c:v>
                </c:pt>
                <c:pt idx="3554">
                  <c:v>1.45069778</c:v>
                </c:pt>
                <c:pt idx="3555">
                  <c:v>1.44970489</c:v>
                </c:pt>
                <c:pt idx="3556">
                  <c:v>1.4486861200000001</c:v>
                </c:pt>
                <c:pt idx="3557">
                  <c:v>1.4477380500000001</c:v>
                </c:pt>
                <c:pt idx="3558">
                  <c:v>1.446661</c:v>
                </c:pt>
                <c:pt idx="3559">
                  <c:v>1.4457040999999999</c:v>
                </c:pt>
                <c:pt idx="3560">
                  <c:v>1.44460499</c:v>
                </c:pt>
                <c:pt idx="3561">
                  <c:v>1.4436568000000001</c:v>
                </c:pt>
                <c:pt idx="3562">
                  <c:v>1.4427222</c:v>
                </c:pt>
                <c:pt idx="3563">
                  <c:v>1.44167197</c:v>
                </c:pt>
                <c:pt idx="3564">
                  <c:v>1.4408031699999999</c:v>
                </c:pt>
                <c:pt idx="3565">
                  <c:v>1.43961132</c:v>
                </c:pt>
                <c:pt idx="3566">
                  <c:v>1.43867671</c:v>
                </c:pt>
                <c:pt idx="3567">
                  <c:v>1.43759072</c:v>
                </c:pt>
                <c:pt idx="3568">
                  <c:v>1.4367274000000001</c:v>
                </c:pt>
                <c:pt idx="3569">
                  <c:v>1.43562353</c:v>
                </c:pt>
                <c:pt idx="3570">
                  <c:v>1.4347157500000001</c:v>
                </c:pt>
                <c:pt idx="3571">
                  <c:v>1.4337010400000001</c:v>
                </c:pt>
                <c:pt idx="3572">
                  <c:v>1.43270838</c:v>
                </c:pt>
                <c:pt idx="3573">
                  <c:v>1.43186736</c:v>
                </c:pt>
                <c:pt idx="3574">
                  <c:v>1.4308431100000001</c:v>
                </c:pt>
                <c:pt idx="3575">
                  <c:v>1.4296287299999999</c:v>
                </c:pt>
                <c:pt idx="3576">
                  <c:v>1.4286228400000001</c:v>
                </c:pt>
                <c:pt idx="3577">
                  <c:v>1.42757249</c:v>
                </c:pt>
                <c:pt idx="3578">
                  <c:v>1.4266868800000001</c:v>
                </c:pt>
                <c:pt idx="3579">
                  <c:v>1.42560983</c:v>
                </c:pt>
                <c:pt idx="3580">
                  <c:v>1.4247418599999999</c:v>
                </c:pt>
                <c:pt idx="3581">
                  <c:v>1.4236027</c:v>
                </c:pt>
                <c:pt idx="3582">
                  <c:v>1.4227036200000001</c:v>
                </c:pt>
                <c:pt idx="3583">
                  <c:v>1.42155528</c:v>
                </c:pt>
                <c:pt idx="3584">
                  <c:v>1.4206736099999999</c:v>
                </c:pt>
                <c:pt idx="3585">
                  <c:v>1.4199175799999999</c:v>
                </c:pt>
                <c:pt idx="3586">
                  <c:v>1.41865361</c:v>
                </c:pt>
                <c:pt idx="3587">
                  <c:v>1.4178034100000001</c:v>
                </c:pt>
                <c:pt idx="3588">
                  <c:v>1.4167530500000001</c:v>
                </c:pt>
                <c:pt idx="3589">
                  <c:v>1.4156227100000001</c:v>
                </c:pt>
                <c:pt idx="3590">
                  <c:v>1.41451013</c:v>
                </c:pt>
                <c:pt idx="3591">
                  <c:v>1.41379356</c:v>
                </c:pt>
                <c:pt idx="3592">
                  <c:v>1.4127210400000001</c:v>
                </c:pt>
                <c:pt idx="3593">
                  <c:v>1.41178632</c:v>
                </c:pt>
                <c:pt idx="3594">
                  <c:v>1.41077089</c:v>
                </c:pt>
                <c:pt idx="3595">
                  <c:v>1.40964556</c:v>
                </c:pt>
                <c:pt idx="3596">
                  <c:v>1.4088311200000001</c:v>
                </c:pt>
                <c:pt idx="3597">
                  <c:v>1.40770507</c:v>
                </c:pt>
                <c:pt idx="3598">
                  <c:v>1.4067037099999999</c:v>
                </c:pt>
                <c:pt idx="3599">
                  <c:v>1.40552437</c:v>
                </c:pt>
                <c:pt idx="3600">
                  <c:v>1.40478992</c:v>
                </c:pt>
                <c:pt idx="3601">
                  <c:v>1.40347266</c:v>
                </c:pt>
                <c:pt idx="3602">
                  <c:v>1.40264034</c:v>
                </c:pt>
                <c:pt idx="3603">
                  <c:v>1.4016385099999999</c:v>
                </c:pt>
                <c:pt idx="3604">
                  <c:v>1.4006510999999999</c:v>
                </c:pt>
                <c:pt idx="3605">
                  <c:v>1.39970303</c:v>
                </c:pt>
                <c:pt idx="3606">
                  <c:v>1.39873278</c:v>
                </c:pt>
                <c:pt idx="3607">
                  <c:v>1.3976289</c:v>
                </c:pt>
                <c:pt idx="3608">
                  <c:v>1.3966810700000001</c:v>
                </c:pt>
                <c:pt idx="3609">
                  <c:v>1.39569294</c:v>
                </c:pt>
                <c:pt idx="3610">
                  <c:v>1.3947273499999999</c:v>
                </c:pt>
                <c:pt idx="3611">
                  <c:v>1.39365911</c:v>
                </c:pt>
                <c:pt idx="3612">
                  <c:v>1.3926087599999999</c:v>
                </c:pt>
                <c:pt idx="3613">
                  <c:v>1.3916779800000001</c:v>
                </c:pt>
                <c:pt idx="3614">
                  <c:v>1.39070392</c:v>
                </c:pt>
                <c:pt idx="3615">
                  <c:v>1.3897025599999999</c:v>
                </c:pt>
                <c:pt idx="3616">
                  <c:v>1.38858104</c:v>
                </c:pt>
                <c:pt idx="3617">
                  <c:v>1.38765538</c:v>
                </c:pt>
                <c:pt idx="3618">
                  <c:v>1.38661838</c:v>
                </c:pt>
                <c:pt idx="3619">
                  <c:v>1.3856526600000001</c:v>
                </c:pt>
                <c:pt idx="3620">
                  <c:v>1.3846466500000001</c:v>
                </c:pt>
                <c:pt idx="3621">
                  <c:v>1.3835564899999999</c:v>
                </c:pt>
                <c:pt idx="3622">
                  <c:v>1.38263059</c:v>
                </c:pt>
                <c:pt idx="3623">
                  <c:v>1.38165128</c:v>
                </c:pt>
                <c:pt idx="3624">
                  <c:v>1.38068569</c:v>
                </c:pt>
                <c:pt idx="3625">
                  <c:v>1.3796843299999999</c:v>
                </c:pt>
                <c:pt idx="3626">
                  <c:v>1.3787764300000001</c:v>
                </c:pt>
                <c:pt idx="3627">
                  <c:v>1.37773049</c:v>
                </c:pt>
                <c:pt idx="3628">
                  <c:v>1.3767424800000001</c:v>
                </c:pt>
                <c:pt idx="3629">
                  <c:v>1.3755186800000001</c:v>
                </c:pt>
                <c:pt idx="3630">
                  <c:v>1.3747620599999999</c:v>
                </c:pt>
                <c:pt idx="3631">
                  <c:v>1.37362707</c:v>
                </c:pt>
                <c:pt idx="3632">
                  <c:v>1.37266588</c:v>
                </c:pt>
                <c:pt idx="3633">
                  <c:v>1.3716463999999999</c:v>
                </c:pt>
                <c:pt idx="3634">
                  <c:v>1.3706585200000001</c:v>
                </c:pt>
                <c:pt idx="3635">
                  <c:v>1.36973715</c:v>
                </c:pt>
                <c:pt idx="3636">
                  <c:v>1.36863804</c:v>
                </c:pt>
                <c:pt idx="3637">
                  <c:v>1.3676366799999999</c:v>
                </c:pt>
                <c:pt idx="3638">
                  <c:v>1.3667064900000001</c:v>
                </c:pt>
                <c:pt idx="3639">
                  <c:v>1.3656382600000001</c:v>
                </c:pt>
                <c:pt idx="3640">
                  <c:v>1.3645968399999999</c:v>
                </c:pt>
                <c:pt idx="3641">
                  <c:v>1.3636666500000001</c:v>
                </c:pt>
                <c:pt idx="3642">
                  <c:v>1.3627181100000001</c:v>
                </c:pt>
                <c:pt idx="3643">
                  <c:v>1.36172187</c:v>
                </c:pt>
                <c:pt idx="3644">
                  <c:v>1.3606492299999999</c:v>
                </c:pt>
                <c:pt idx="3645">
                  <c:v>1.3595811099999999</c:v>
                </c:pt>
                <c:pt idx="3646">
                  <c:v>1.3586953900000001</c:v>
                </c:pt>
                <c:pt idx="3647">
                  <c:v>1.3576850899999999</c:v>
                </c:pt>
                <c:pt idx="3648">
                  <c:v>1.35663497</c:v>
                </c:pt>
                <c:pt idx="3649">
                  <c:v>1.35573137</c:v>
                </c:pt>
                <c:pt idx="3650">
                  <c:v>1.3546764899999999</c:v>
                </c:pt>
                <c:pt idx="3651">
                  <c:v>1.35354614</c:v>
                </c:pt>
                <c:pt idx="3652">
                  <c:v>1.3525441899999999</c:v>
                </c:pt>
                <c:pt idx="3653">
                  <c:v>1.35163236</c:v>
                </c:pt>
                <c:pt idx="3654">
                  <c:v>1.35064447</c:v>
                </c:pt>
                <c:pt idx="3655">
                  <c:v>1.3496028200000001</c:v>
                </c:pt>
                <c:pt idx="3656">
                  <c:v>1.34855258</c:v>
                </c:pt>
                <c:pt idx="3657">
                  <c:v>1.3475956899999999</c:v>
                </c:pt>
                <c:pt idx="3658">
                  <c:v>1.3465230500000001</c:v>
                </c:pt>
                <c:pt idx="3659">
                  <c:v>1.3455975099999999</c:v>
                </c:pt>
                <c:pt idx="3660">
                  <c:v>1.34452927</c:v>
                </c:pt>
                <c:pt idx="3661">
                  <c:v>1.34352779</c:v>
                </c:pt>
                <c:pt idx="3662">
                  <c:v>1.3425582599999999</c:v>
                </c:pt>
                <c:pt idx="3663">
                  <c:v>1.3417164100000001</c:v>
                </c:pt>
                <c:pt idx="3664">
                  <c:v>1.34057271</c:v>
                </c:pt>
                <c:pt idx="3665">
                  <c:v>1.3396648200000001</c:v>
                </c:pt>
                <c:pt idx="3666">
                  <c:v>1.33872116</c:v>
                </c:pt>
                <c:pt idx="3667">
                  <c:v>1.33766198</c:v>
                </c:pt>
                <c:pt idx="3668">
                  <c:v>1.33662057</c:v>
                </c:pt>
                <c:pt idx="3669">
                  <c:v>1.33569038</c:v>
                </c:pt>
                <c:pt idx="3670">
                  <c:v>1.3345911500000001</c:v>
                </c:pt>
                <c:pt idx="3671">
                  <c:v>1.33369648</c:v>
                </c:pt>
                <c:pt idx="3672">
                  <c:v>1.3326239600000001</c:v>
                </c:pt>
                <c:pt idx="3673">
                  <c:v>1.3315469</c:v>
                </c:pt>
                <c:pt idx="3674">
                  <c:v>1.3305410099999999</c:v>
                </c:pt>
                <c:pt idx="3675">
                  <c:v>1.3296732899999999</c:v>
                </c:pt>
                <c:pt idx="3676">
                  <c:v>1.3285651199999999</c:v>
                </c:pt>
                <c:pt idx="3677">
                  <c:v>1.32760799</c:v>
                </c:pt>
                <c:pt idx="3678">
                  <c:v>1.3265445199999999</c:v>
                </c:pt>
                <c:pt idx="3679">
                  <c:v>1.32563651</c:v>
                </c:pt>
                <c:pt idx="3680">
                  <c:v>1.3245950900000001</c:v>
                </c:pt>
                <c:pt idx="3681">
                  <c:v>1.3236192499999999</c:v>
                </c:pt>
                <c:pt idx="3682">
                  <c:v>1.3225746199999999</c:v>
                </c:pt>
                <c:pt idx="3683">
                  <c:v>1.32146633</c:v>
                </c:pt>
                <c:pt idx="3684">
                  <c:v>1.32053614</c:v>
                </c:pt>
                <c:pt idx="3685">
                  <c:v>1.31947708</c:v>
                </c:pt>
                <c:pt idx="3686">
                  <c:v>1.3185602400000001</c:v>
                </c:pt>
                <c:pt idx="3687">
                  <c:v>1.31758094</c:v>
                </c:pt>
                <c:pt idx="3688">
                  <c:v>1.3165039999999999</c:v>
                </c:pt>
                <c:pt idx="3689">
                  <c:v>1.3155691599999999</c:v>
                </c:pt>
                <c:pt idx="3690">
                  <c:v>1.31463039</c:v>
                </c:pt>
                <c:pt idx="3691">
                  <c:v>1.3136873200000001</c:v>
                </c:pt>
                <c:pt idx="3692">
                  <c:v>1.3126897799999999</c:v>
                </c:pt>
                <c:pt idx="3693">
                  <c:v>1.31168854</c:v>
                </c:pt>
                <c:pt idx="3694">
                  <c:v>1.3105444900000001</c:v>
                </c:pt>
                <c:pt idx="3695">
                  <c:v>1.3098058699999999</c:v>
                </c:pt>
                <c:pt idx="3696">
                  <c:v>1.30876434</c:v>
                </c:pt>
                <c:pt idx="3697">
                  <c:v>1.3075004800000001</c:v>
                </c:pt>
                <c:pt idx="3698">
                  <c:v>1.30652583</c:v>
                </c:pt>
                <c:pt idx="3699">
                  <c:v>1.30560005</c:v>
                </c:pt>
                <c:pt idx="3700">
                  <c:v>1.30454969</c:v>
                </c:pt>
                <c:pt idx="3701">
                  <c:v>1.3036068700000001</c:v>
                </c:pt>
                <c:pt idx="3702">
                  <c:v>1.3026448500000001</c:v>
                </c:pt>
                <c:pt idx="3703">
                  <c:v>1.30168796</c:v>
                </c:pt>
                <c:pt idx="3704">
                  <c:v>1.3006509500000001</c:v>
                </c:pt>
                <c:pt idx="3705">
                  <c:v>1.2996674800000001</c:v>
                </c:pt>
                <c:pt idx="3706">
                  <c:v>1.29853237</c:v>
                </c:pt>
                <c:pt idx="3707">
                  <c:v>1.29760242</c:v>
                </c:pt>
                <c:pt idx="3708">
                  <c:v>1.2966097599999999</c:v>
                </c:pt>
                <c:pt idx="3709">
                  <c:v>1.29583549</c:v>
                </c:pt>
                <c:pt idx="3710">
                  <c:v>1.29463387</c:v>
                </c:pt>
                <c:pt idx="3711">
                  <c:v>1.2938336100000001</c:v>
                </c:pt>
                <c:pt idx="3712">
                  <c:v>1.2926355599999999</c:v>
                </c:pt>
                <c:pt idx="3713">
                  <c:v>1.2915896200000001</c:v>
                </c:pt>
                <c:pt idx="3714">
                  <c:v>1.29056609</c:v>
                </c:pt>
                <c:pt idx="3715">
                  <c:v>1.2896447200000001</c:v>
                </c:pt>
                <c:pt idx="3716">
                  <c:v>1.2887234700000001</c:v>
                </c:pt>
                <c:pt idx="3717">
                  <c:v>1.28752625</c:v>
                </c:pt>
                <c:pt idx="3718">
                  <c:v>1.2865693600000001</c:v>
                </c:pt>
                <c:pt idx="3719">
                  <c:v>1.28554583</c:v>
                </c:pt>
                <c:pt idx="3720">
                  <c:v>1.2845355300000001</c:v>
                </c:pt>
                <c:pt idx="3721">
                  <c:v>1.28349841</c:v>
                </c:pt>
                <c:pt idx="3722">
                  <c:v>1.28269732</c:v>
                </c:pt>
                <c:pt idx="3723">
                  <c:v>1.28161156</c:v>
                </c:pt>
                <c:pt idx="3724">
                  <c:v>1.2806412</c:v>
                </c:pt>
                <c:pt idx="3725">
                  <c:v>1.2794133400000001</c:v>
                </c:pt>
                <c:pt idx="3726">
                  <c:v>1.27808213</c:v>
                </c:pt>
                <c:pt idx="3727">
                  <c:v>1.2773030999999999</c:v>
                </c:pt>
                <c:pt idx="3728">
                  <c:v>1.2762396300000001</c:v>
                </c:pt>
                <c:pt idx="3729">
                  <c:v>1.27513516</c:v>
                </c:pt>
                <c:pt idx="3730">
                  <c:v>1.2742590899999999</c:v>
                </c:pt>
                <c:pt idx="3731">
                  <c:v>1.2731909800000001</c:v>
                </c:pt>
                <c:pt idx="3732">
                  <c:v>1.27230537</c:v>
                </c:pt>
                <c:pt idx="3733">
                  <c:v>1.2712817199999999</c:v>
                </c:pt>
                <c:pt idx="3734">
                  <c:v>1.2703292399999999</c:v>
                </c:pt>
                <c:pt idx="3735">
                  <c:v>1.2692834099999999</c:v>
                </c:pt>
                <c:pt idx="3736">
                  <c:v>1.2682464099999999</c:v>
                </c:pt>
                <c:pt idx="3737">
                  <c:v>1.2672984599999999</c:v>
                </c:pt>
                <c:pt idx="3738">
                  <c:v>1.26623917</c:v>
                </c:pt>
                <c:pt idx="3739">
                  <c:v>1.26529062</c:v>
                </c:pt>
                <c:pt idx="3740">
                  <c:v>1.26427639</c:v>
                </c:pt>
                <c:pt idx="3741">
                  <c:v>1.2633907799999999</c:v>
                </c:pt>
                <c:pt idx="3742">
                  <c:v>1.2623049</c:v>
                </c:pt>
                <c:pt idx="3743">
                  <c:v>1.26124561</c:v>
                </c:pt>
                <c:pt idx="3744">
                  <c:v>1.2601997899999999</c:v>
                </c:pt>
                <c:pt idx="3745">
                  <c:v>1.2591716100000001</c:v>
                </c:pt>
                <c:pt idx="3746">
                  <c:v>1.2582414200000001</c:v>
                </c:pt>
                <c:pt idx="3747">
                  <c:v>1.25727129</c:v>
                </c:pt>
                <c:pt idx="3748">
                  <c:v>1.2564524399999999</c:v>
                </c:pt>
                <c:pt idx="3749">
                  <c:v>1.25542843</c:v>
                </c:pt>
                <c:pt idx="3750">
                  <c:v>1.2543115600000001</c:v>
                </c:pt>
                <c:pt idx="3751">
                  <c:v>1.2533457299999999</c:v>
                </c:pt>
                <c:pt idx="3752">
                  <c:v>1.25240672</c:v>
                </c:pt>
                <c:pt idx="3753">
                  <c:v>1.2515256400000001</c:v>
                </c:pt>
                <c:pt idx="3754">
                  <c:v>1.2503327099999999</c:v>
                </c:pt>
                <c:pt idx="3755">
                  <c:v>1.2491800799999999</c:v>
                </c:pt>
                <c:pt idx="3756">
                  <c:v>1.24822319</c:v>
                </c:pt>
                <c:pt idx="3757">
                  <c:v>1.2474755</c:v>
                </c:pt>
                <c:pt idx="3758">
                  <c:v>1.2462072399999999</c:v>
                </c:pt>
                <c:pt idx="3759">
                  <c:v>1.2452371099999999</c:v>
                </c:pt>
                <c:pt idx="3760">
                  <c:v>1.24427998</c:v>
                </c:pt>
                <c:pt idx="3761">
                  <c:v>1.24328756</c:v>
                </c:pt>
                <c:pt idx="3762">
                  <c:v>1.2421838000000001</c:v>
                </c:pt>
                <c:pt idx="3763">
                  <c:v>1.2413337200000001</c:v>
                </c:pt>
                <c:pt idx="3764">
                  <c:v>1.24024343</c:v>
                </c:pt>
                <c:pt idx="3765">
                  <c:v>1.2392286100000001</c:v>
                </c:pt>
                <c:pt idx="3766">
                  <c:v>1.2382093700000001</c:v>
                </c:pt>
                <c:pt idx="3767">
                  <c:v>1.2373905199999999</c:v>
                </c:pt>
                <c:pt idx="3768">
                  <c:v>1.2363179900000001</c:v>
                </c:pt>
                <c:pt idx="3769">
                  <c:v>1.23539233</c:v>
                </c:pt>
                <c:pt idx="3770">
                  <c:v>1.2343776200000001</c:v>
                </c:pt>
                <c:pt idx="3771">
                  <c:v>1.2333582599999999</c:v>
                </c:pt>
                <c:pt idx="3772">
                  <c:v>1.2322189800000001</c:v>
                </c:pt>
                <c:pt idx="3773">
                  <c:v>1.2314178899999999</c:v>
                </c:pt>
                <c:pt idx="3774">
                  <c:v>1.23027408</c:v>
                </c:pt>
                <c:pt idx="3775">
                  <c:v>1.2292905999999999</c:v>
                </c:pt>
                <c:pt idx="3776">
                  <c:v>1.2282091399999999</c:v>
                </c:pt>
                <c:pt idx="3777">
                  <c:v>1.22732782</c:v>
                </c:pt>
                <c:pt idx="3778">
                  <c:v>1.22628665</c:v>
                </c:pt>
                <c:pt idx="3779">
                  <c:v>1.22522712</c:v>
                </c:pt>
                <c:pt idx="3780">
                  <c:v>1.2243681</c:v>
                </c:pt>
                <c:pt idx="3781">
                  <c:v>1.22332668</c:v>
                </c:pt>
                <c:pt idx="3782">
                  <c:v>1.22229421</c:v>
                </c:pt>
                <c:pt idx="3783">
                  <c:v>1.2213461400000001</c:v>
                </c:pt>
                <c:pt idx="3784">
                  <c:v>1.2203537200000001</c:v>
                </c:pt>
                <c:pt idx="3785">
                  <c:v>1.2192767900000001</c:v>
                </c:pt>
                <c:pt idx="3786">
                  <c:v>1.21833777</c:v>
                </c:pt>
                <c:pt idx="3787">
                  <c:v>1.2171716699999999</c:v>
                </c:pt>
                <c:pt idx="3788">
                  <c:v>1.21626401</c:v>
                </c:pt>
                <c:pt idx="3789">
                  <c:v>1.2154269200000001</c:v>
                </c:pt>
                <c:pt idx="3790">
                  <c:v>1.21426082</c:v>
                </c:pt>
                <c:pt idx="3791">
                  <c:v>1.21317506</c:v>
                </c:pt>
                <c:pt idx="3792">
                  <c:v>1.21236491</c:v>
                </c:pt>
                <c:pt idx="3793">
                  <c:v>1.2113992</c:v>
                </c:pt>
                <c:pt idx="3794">
                  <c:v>1.21013963</c:v>
                </c:pt>
                <c:pt idx="3795">
                  <c:v>1.2093741899999999</c:v>
                </c:pt>
                <c:pt idx="3796">
                  <c:v>1.2082660199999999</c:v>
                </c:pt>
                <c:pt idx="3797">
                  <c:v>1.20735371</c:v>
                </c:pt>
                <c:pt idx="3798">
                  <c:v>1.2062766599999999</c:v>
                </c:pt>
                <c:pt idx="3799">
                  <c:v>1.2052395300000001</c:v>
                </c:pt>
                <c:pt idx="3800">
                  <c:v>1.2042559399999999</c:v>
                </c:pt>
                <c:pt idx="3801">
                  <c:v>1.2032412299999999</c:v>
                </c:pt>
                <c:pt idx="3802">
                  <c:v>1.20215082</c:v>
                </c:pt>
                <c:pt idx="3803">
                  <c:v>1.2010827100000001</c:v>
                </c:pt>
                <c:pt idx="3804">
                  <c:v>1.20057583</c:v>
                </c:pt>
                <c:pt idx="3805">
                  <c:v>1.2007360499999999</c:v>
                </c:pt>
                <c:pt idx="3806">
                  <c:v>1.2011363500000001</c:v>
                </c:pt>
                <c:pt idx="3807">
                  <c:v>1.20219553</c:v>
                </c:pt>
                <c:pt idx="3808">
                  <c:v>1.20306778</c:v>
                </c:pt>
                <c:pt idx="3809">
                  <c:v>1.20417595</c:v>
                </c:pt>
                <c:pt idx="3810">
                  <c:v>1.20526183</c:v>
                </c:pt>
                <c:pt idx="3811">
                  <c:v>1.2062192</c:v>
                </c:pt>
                <c:pt idx="3812">
                  <c:v>1.20715785</c:v>
                </c:pt>
                <c:pt idx="3813">
                  <c:v>1.20812345</c:v>
                </c:pt>
                <c:pt idx="3814">
                  <c:v>1.20928514</c:v>
                </c:pt>
                <c:pt idx="3815">
                  <c:v>1.21021533</c:v>
                </c:pt>
                <c:pt idx="3816">
                  <c:v>1.21113205</c:v>
                </c:pt>
                <c:pt idx="3817">
                  <c:v>1.21229374</c:v>
                </c:pt>
                <c:pt idx="3818">
                  <c:v>1.21326399</c:v>
                </c:pt>
                <c:pt idx="3819">
                  <c:v>1.2141274200000001</c:v>
                </c:pt>
                <c:pt idx="3820">
                  <c:v>1.21520436</c:v>
                </c:pt>
                <c:pt idx="3821">
                  <c:v>1.21628106</c:v>
                </c:pt>
                <c:pt idx="3822">
                  <c:v>1.21704268</c:v>
                </c:pt>
                <c:pt idx="3823">
                  <c:v>1.2181462000000001</c:v>
                </c:pt>
                <c:pt idx="3824">
                  <c:v>1.21929014</c:v>
                </c:pt>
                <c:pt idx="3825">
                  <c:v>1.2202024499999999</c:v>
                </c:pt>
                <c:pt idx="3826">
                  <c:v>1.2211771</c:v>
                </c:pt>
                <c:pt idx="3827">
                  <c:v>1.2221873999999999</c:v>
                </c:pt>
                <c:pt idx="3828">
                  <c:v>1.2232466900000001</c:v>
                </c:pt>
                <c:pt idx="3829">
                  <c:v>1.22421241</c:v>
                </c:pt>
                <c:pt idx="3830">
                  <c:v>1.22518265</c:v>
                </c:pt>
                <c:pt idx="3831">
                  <c:v>1.2263086999999999</c:v>
                </c:pt>
                <c:pt idx="3832">
                  <c:v>1.22725654</c:v>
                </c:pt>
                <c:pt idx="3833">
                  <c:v>1.2281779100000001</c:v>
                </c:pt>
                <c:pt idx="3834">
                  <c:v>1.2292461400000001</c:v>
                </c:pt>
                <c:pt idx="3835">
                  <c:v>1.2301628600000001</c:v>
                </c:pt>
                <c:pt idx="3836">
                  <c:v>1.2311108100000001</c:v>
                </c:pt>
                <c:pt idx="3837">
                  <c:v>1.23225892</c:v>
                </c:pt>
                <c:pt idx="3838">
                  <c:v>1.2331891100000001</c:v>
                </c:pt>
                <c:pt idx="3839">
                  <c:v>1.23422623</c:v>
                </c:pt>
                <c:pt idx="3840">
                  <c:v>1.2353389299999999</c:v>
                </c:pt>
                <c:pt idx="3841">
                  <c:v>1.23619711</c:v>
                </c:pt>
                <c:pt idx="3842">
                  <c:v>1.2371991899999999</c:v>
                </c:pt>
                <c:pt idx="3843">
                  <c:v>1.23818278</c:v>
                </c:pt>
                <c:pt idx="3844">
                  <c:v>1.2393088299999999</c:v>
                </c:pt>
                <c:pt idx="3845">
                  <c:v>1.24057722</c:v>
                </c:pt>
                <c:pt idx="3846">
                  <c:v>1.2415785800000001</c:v>
                </c:pt>
                <c:pt idx="3847">
                  <c:v>1.2425087699999999</c:v>
                </c:pt>
                <c:pt idx="3848">
                  <c:v>1.24355459</c:v>
                </c:pt>
                <c:pt idx="3849">
                  <c:v>1.2446494100000001</c:v>
                </c:pt>
                <c:pt idx="3850">
                  <c:v>1.2455836499999999</c:v>
                </c:pt>
                <c:pt idx="3851">
                  <c:v>1.2464876199999999</c:v>
                </c:pt>
                <c:pt idx="3852">
                  <c:v>1.24768031</c:v>
                </c:pt>
                <c:pt idx="3853">
                  <c:v>1.24875724</c:v>
                </c:pt>
                <c:pt idx="3854">
                  <c:v>1.2497320199999999</c:v>
                </c:pt>
                <c:pt idx="3855">
                  <c:v>1.2503862400000001</c:v>
                </c:pt>
                <c:pt idx="3856">
                  <c:v>1.25177026</c:v>
                </c:pt>
                <c:pt idx="3857">
                  <c:v>1.2526514500000001</c:v>
                </c:pt>
                <c:pt idx="3858">
                  <c:v>1.2535060600000001</c:v>
                </c:pt>
                <c:pt idx="3859">
                  <c:v>1.25462747</c:v>
                </c:pt>
                <c:pt idx="3860">
                  <c:v>1.2557448099999999</c:v>
                </c:pt>
                <c:pt idx="3861">
                  <c:v>1.2566616500000001</c:v>
                </c:pt>
                <c:pt idx="3862">
                  <c:v>1.25750721</c:v>
                </c:pt>
                <c:pt idx="3863">
                  <c:v>1.2585575600000001</c:v>
                </c:pt>
                <c:pt idx="3864">
                  <c:v>1.2595278000000001</c:v>
                </c:pt>
                <c:pt idx="3865">
                  <c:v>1.2606449099999999</c:v>
                </c:pt>
                <c:pt idx="3866">
                  <c:v>1.26164162</c:v>
                </c:pt>
                <c:pt idx="3867">
                  <c:v>1.2626029299999999</c:v>
                </c:pt>
                <c:pt idx="3868">
                  <c:v>1.2635510000000001</c:v>
                </c:pt>
                <c:pt idx="3869">
                  <c:v>1.2645353100000001</c:v>
                </c:pt>
                <c:pt idx="3870">
                  <c:v>1.2656782900000001</c:v>
                </c:pt>
                <c:pt idx="3871">
                  <c:v>1.26671529</c:v>
                </c:pt>
                <c:pt idx="3872">
                  <c:v>1.2675343800000001</c:v>
                </c:pt>
                <c:pt idx="3873">
                  <c:v>1.2684912699999999</c:v>
                </c:pt>
                <c:pt idx="3874">
                  <c:v>1.26960826</c:v>
                </c:pt>
                <c:pt idx="3875">
                  <c:v>1.2706140299999999</c:v>
                </c:pt>
                <c:pt idx="3876">
                  <c:v>1.27165532</c:v>
                </c:pt>
                <c:pt idx="3877">
                  <c:v>1.27260792</c:v>
                </c:pt>
                <c:pt idx="3878">
                  <c:v>1.2736406300000001</c:v>
                </c:pt>
                <c:pt idx="3879">
                  <c:v>1.27441084</c:v>
                </c:pt>
                <c:pt idx="3880">
                  <c:v>1.27552307</c:v>
                </c:pt>
                <c:pt idx="3881">
                  <c:v>1.27654219</c:v>
                </c:pt>
                <c:pt idx="3882">
                  <c:v>1.27757466</c:v>
                </c:pt>
                <c:pt idx="3883">
                  <c:v>1.27860284</c:v>
                </c:pt>
                <c:pt idx="3884">
                  <c:v>1.27959979</c:v>
                </c:pt>
                <c:pt idx="3885">
                  <c:v>1.28049433</c:v>
                </c:pt>
                <c:pt idx="3886">
                  <c:v>1.28160691</c:v>
                </c:pt>
                <c:pt idx="3887">
                  <c:v>1.28252816</c:v>
                </c:pt>
                <c:pt idx="3888">
                  <c:v>1.2834718199999999</c:v>
                </c:pt>
                <c:pt idx="3889">
                  <c:v>1.2844510099999999</c:v>
                </c:pt>
                <c:pt idx="3890">
                  <c:v>1.2853320800000001</c:v>
                </c:pt>
                <c:pt idx="3891">
                  <c:v>1.2865961800000001</c:v>
                </c:pt>
                <c:pt idx="3892">
                  <c:v>1.28754854</c:v>
                </c:pt>
                <c:pt idx="3893">
                  <c:v>1.2885499</c:v>
                </c:pt>
                <c:pt idx="3894">
                  <c:v>1.28956461</c:v>
                </c:pt>
                <c:pt idx="3895">
                  <c:v>1.2906950699999999</c:v>
                </c:pt>
                <c:pt idx="3896">
                  <c:v>1.2915585000000001</c:v>
                </c:pt>
                <c:pt idx="3897">
                  <c:v>1.2924574600000001</c:v>
                </c:pt>
                <c:pt idx="3898">
                  <c:v>1.2935131799999999</c:v>
                </c:pt>
                <c:pt idx="3899">
                  <c:v>1.29453146</c:v>
                </c:pt>
                <c:pt idx="3900">
                  <c:v>1.29550612</c:v>
                </c:pt>
                <c:pt idx="3901">
                  <c:v>1.2964006699999999</c:v>
                </c:pt>
                <c:pt idx="3902">
                  <c:v>1.2974867800000001</c:v>
                </c:pt>
                <c:pt idx="3903">
                  <c:v>1.29857194</c:v>
                </c:pt>
                <c:pt idx="3904">
                  <c:v>1.2999477399999999</c:v>
                </c:pt>
                <c:pt idx="3905">
                  <c:v>1.3010070300000001</c:v>
                </c:pt>
                <c:pt idx="3906">
                  <c:v>1.30199504</c:v>
                </c:pt>
                <c:pt idx="3907">
                  <c:v>1.3032011999999999</c:v>
                </c:pt>
                <c:pt idx="3908">
                  <c:v>1.3040554499999999</c:v>
                </c:pt>
                <c:pt idx="3909">
                  <c:v>1.30476773</c:v>
                </c:pt>
                <c:pt idx="3910">
                  <c:v>1.3058937799999999</c:v>
                </c:pt>
                <c:pt idx="3911">
                  <c:v>1.3069398400000001</c:v>
                </c:pt>
                <c:pt idx="3912">
                  <c:v>1.3080701800000001</c:v>
                </c:pt>
                <c:pt idx="3913">
                  <c:v>1.30899572</c:v>
                </c:pt>
                <c:pt idx="3914">
                  <c:v>1.3100327300000001</c:v>
                </c:pt>
                <c:pt idx="3915">
                  <c:v>1.31103408</c:v>
                </c:pt>
                <c:pt idx="3916">
                  <c:v>1.31192434</c:v>
                </c:pt>
                <c:pt idx="3917">
                  <c:v>1.3129791</c:v>
                </c:pt>
                <c:pt idx="3918">
                  <c:v>1.31400669</c:v>
                </c:pt>
                <c:pt idx="3919">
                  <c:v>1.3149328199999999</c:v>
                </c:pt>
                <c:pt idx="3920">
                  <c:v>1.31608999</c:v>
                </c:pt>
                <c:pt idx="3921">
                  <c:v>1.3170470000000001</c:v>
                </c:pt>
                <c:pt idx="3922">
                  <c:v>1.31799483</c:v>
                </c:pt>
                <c:pt idx="3923">
                  <c:v>1.3188049799999999</c:v>
                </c:pt>
                <c:pt idx="3924">
                  <c:v>1.3199175599999999</c:v>
                </c:pt>
                <c:pt idx="3925">
                  <c:v>1.3209233300000001</c:v>
                </c:pt>
                <c:pt idx="3926">
                  <c:v>1.32188463</c:v>
                </c:pt>
                <c:pt idx="3927">
                  <c:v>1.3230559799999999</c:v>
                </c:pt>
                <c:pt idx="3928">
                  <c:v>1.32387853</c:v>
                </c:pt>
                <c:pt idx="3929">
                  <c:v>1.32496893</c:v>
                </c:pt>
                <c:pt idx="3930">
                  <c:v>1.3259525299999999</c:v>
                </c:pt>
                <c:pt idx="3931">
                  <c:v>1.3269405400000001</c:v>
                </c:pt>
                <c:pt idx="3932">
                  <c:v>1.32788408</c:v>
                </c:pt>
                <c:pt idx="3933">
                  <c:v>1.32908571</c:v>
                </c:pt>
                <c:pt idx="3934">
                  <c:v>1.3301360600000001</c:v>
                </c:pt>
                <c:pt idx="3935">
                  <c:v>1.3311107200000001</c:v>
                </c:pt>
                <c:pt idx="3936">
                  <c:v>1.33209431</c:v>
                </c:pt>
                <c:pt idx="3937">
                  <c:v>1.3329614400000001</c:v>
                </c:pt>
                <c:pt idx="3938">
                  <c:v>1.3340169200000001</c:v>
                </c:pt>
                <c:pt idx="3939">
                  <c:v>1.3350985099999999</c:v>
                </c:pt>
                <c:pt idx="3940">
                  <c:v>1.3359484699999999</c:v>
                </c:pt>
                <c:pt idx="3941">
                  <c:v>1.3371546299999999</c:v>
                </c:pt>
                <c:pt idx="3942">
                  <c:v>1.33804905</c:v>
                </c:pt>
                <c:pt idx="3943">
                  <c:v>1.33897936</c:v>
                </c:pt>
                <c:pt idx="3944">
                  <c:v>1.3399985999999999</c:v>
                </c:pt>
                <c:pt idx="3945">
                  <c:v>1.3409465599999999</c:v>
                </c:pt>
                <c:pt idx="3946">
                  <c:v>1.3420457800000001</c:v>
                </c:pt>
                <c:pt idx="3947">
                  <c:v>1.3429931399999999</c:v>
                </c:pt>
                <c:pt idx="3948">
                  <c:v>1.3439194000000001</c:v>
                </c:pt>
                <c:pt idx="3949">
                  <c:v>1.3449299299999999</c:v>
                </c:pt>
                <c:pt idx="3950">
                  <c:v>1.34589553</c:v>
                </c:pt>
                <c:pt idx="3951">
                  <c:v>1.34696817</c:v>
                </c:pt>
                <c:pt idx="3952">
                  <c:v>1.3480719299999999</c:v>
                </c:pt>
                <c:pt idx="3953">
                  <c:v>1.3488996</c:v>
                </c:pt>
                <c:pt idx="3954">
                  <c:v>1.3501770500000001</c:v>
                </c:pt>
                <c:pt idx="3955">
                  <c:v>1.3512784200000001</c:v>
                </c:pt>
                <c:pt idx="3956">
                  <c:v>1.35231769</c:v>
                </c:pt>
                <c:pt idx="3957">
                  <c:v>1.3534704399999999</c:v>
                </c:pt>
                <c:pt idx="3958">
                  <c:v>1.35420918</c:v>
                </c:pt>
                <c:pt idx="3959">
                  <c:v>1.3553663499999999</c:v>
                </c:pt>
                <c:pt idx="3960">
                  <c:v>1.35649693</c:v>
                </c:pt>
                <c:pt idx="3961">
                  <c:v>1.3572890799999999</c:v>
                </c:pt>
                <c:pt idx="3962">
                  <c:v>1.3583928300000001</c:v>
                </c:pt>
                <c:pt idx="3963">
                  <c:v>1.35934961</c:v>
                </c:pt>
                <c:pt idx="3964">
                  <c:v>1.36036885</c:v>
                </c:pt>
                <c:pt idx="3965">
                  <c:v>1.3612946299999999</c:v>
                </c:pt>
                <c:pt idx="3966">
                  <c:v>1.36235762</c:v>
                </c:pt>
                <c:pt idx="3967">
                  <c:v>1.36330175</c:v>
                </c:pt>
                <c:pt idx="3968">
                  <c:v>1.3643298100000001</c:v>
                </c:pt>
                <c:pt idx="3969">
                  <c:v>1.36548245</c:v>
                </c:pt>
                <c:pt idx="3970">
                  <c:v>1.36626124</c:v>
                </c:pt>
                <c:pt idx="3971">
                  <c:v>1.3672984800000001</c:v>
                </c:pt>
                <c:pt idx="3972">
                  <c:v>1.3683488399999999</c:v>
                </c:pt>
                <c:pt idx="3973">
                  <c:v>1.36940789</c:v>
                </c:pt>
                <c:pt idx="3974">
                  <c:v>1.3704671900000001</c:v>
                </c:pt>
                <c:pt idx="3975">
                  <c:v>1.37136674</c:v>
                </c:pt>
                <c:pt idx="3976">
                  <c:v>1.3723275699999999</c:v>
                </c:pt>
                <c:pt idx="3977">
                  <c:v>1.37328005</c:v>
                </c:pt>
                <c:pt idx="3978">
                  <c:v>1.3743524600000001</c:v>
                </c:pt>
                <c:pt idx="3979">
                  <c:v>1.3754384500000001</c:v>
                </c:pt>
                <c:pt idx="3980">
                  <c:v>1.37621737</c:v>
                </c:pt>
                <c:pt idx="3981">
                  <c:v>1.37742341</c:v>
                </c:pt>
                <c:pt idx="3982">
                  <c:v>1.37829578</c:v>
                </c:pt>
                <c:pt idx="3983">
                  <c:v>1.37945724</c:v>
                </c:pt>
                <c:pt idx="3984">
                  <c:v>1.3803162600000001</c:v>
                </c:pt>
                <c:pt idx="3985">
                  <c:v>1.38145232</c:v>
                </c:pt>
                <c:pt idx="3986">
                  <c:v>1.38234127</c:v>
                </c:pt>
                <c:pt idx="3987">
                  <c:v>1.3832848099999999</c:v>
                </c:pt>
                <c:pt idx="3988">
                  <c:v>1.38436198</c:v>
                </c:pt>
                <c:pt idx="3989">
                  <c:v>1.38530099</c:v>
                </c:pt>
                <c:pt idx="3990">
                  <c:v>1.38630688</c:v>
                </c:pt>
                <c:pt idx="3991">
                  <c:v>1.3874015799999999</c:v>
                </c:pt>
                <c:pt idx="3992">
                  <c:v>1.3882829000000001</c:v>
                </c:pt>
                <c:pt idx="3993">
                  <c:v>1.3893643600000001</c:v>
                </c:pt>
                <c:pt idx="3994">
                  <c:v>1.3904947000000001</c:v>
                </c:pt>
                <c:pt idx="3995">
                  <c:v>1.3913314299999999</c:v>
                </c:pt>
                <c:pt idx="3996">
                  <c:v>1.39229727</c:v>
                </c:pt>
                <c:pt idx="3997">
                  <c:v>1.3933476199999999</c:v>
                </c:pt>
                <c:pt idx="3998">
                  <c:v>1.3944113300000001</c:v>
                </c:pt>
                <c:pt idx="3999">
                  <c:v>1.3953058700000001</c:v>
                </c:pt>
                <c:pt idx="4000">
                  <c:v>1.39627612</c:v>
                </c:pt>
                <c:pt idx="4001">
                  <c:v>1.39735758</c:v>
                </c:pt>
                <c:pt idx="4002">
                  <c:v>1.39829648</c:v>
                </c:pt>
                <c:pt idx="4003">
                  <c:v>1.3994359999999999</c:v>
                </c:pt>
                <c:pt idx="4004">
                  <c:v>1.40035284</c:v>
                </c:pt>
                <c:pt idx="4005">
                  <c:v>1.4012917300000001</c:v>
                </c:pt>
                <c:pt idx="4006">
                  <c:v>1.4022886800000001</c:v>
                </c:pt>
                <c:pt idx="4007">
                  <c:v>1.4033658499999999</c:v>
                </c:pt>
                <c:pt idx="4008">
                  <c:v>1.4043092699999999</c:v>
                </c:pt>
                <c:pt idx="4009">
                  <c:v>1.4053195700000001</c:v>
                </c:pt>
                <c:pt idx="4010">
                  <c:v>1.4064723299999999</c:v>
                </c:pt>
                <c:pt idx="4011">
                  <c:v>1.4072734099999999</c:v>
                </c:pt>
                <c:pt idx="4012">
                  <c:v>1.4082124199999999</c:v>
                </c:pt>
                <c:pt idx="4013">
                  <c:v>1.40928495</c:v>
                </c:pt>
                <c:pt idx="4014">
                  <c:v>1.4103578299999999</c:v>
                </c:pt>
                <c:pt idx="4015">
                  <c:v>1.4114346499999999</c:v>
                </c:pt>
                <c:pt idx="4016">
                  <c:v>1.41242278</c:v>
                </c:pt>
                <c:pt idx="4017">
                  <c:v>1.41337073</c:v>
                </c:pt>
                <c:pt idx="4018">
                  <c:v>1.4144476699999999</c:v>
                </c:pt>
                <c:pt idx="4019">
                  <c:v>1.4153913300000001</c:v>
                </c:pt>
                <c:pt idx="4020">
                  <c:v>1.41646826</c:v>
                </c:pt>
                <c:pt idx="4021">
                  <c:v>1.41737175</c:v>
                </c:pt>
                <c:pt idx="4022">
                  <c:v>1.4185155599999999</c:v>
                </c:pt>
                <c:pt idx="4023">
                  <c:v>1.41936576</c:v>
                </c:pt>
                <c:pt idx="4024">
                  <c:v>1.42036724</c:v>
                </c:pt>
                <c:pt idx="4025">
                  <c:v>1.4213506</c:v>
                </c:pt>
                <c:pt idx="4026">
                  <c:v>1.42239201</c:v>
                </c:pt>
                <c:pt idx="4027">
                  <c:v>1.42326438</c:v>
                </c:pt>
                <c:pt idx="4028">
                  <c:v>1.42444825</c:v>
                </c:pt>
                <c:pt idx="4029">
                  <c:v>1.4252448099999999</c:v>
                </c:pt>
                <c:pt idx="4030">
                  <c:v>1.42632198</c:v>
                </c:pt>
                <c:pt idx="4031">
                  <c:v>1.4273409800000001</c:v>
                </c:pt>
                <c:pt idx="4032">
                  <c:v>1.42840028</c:v>
                </c:pt>
                <c:pt idx="4033">
                  <c:v>1.4293615799999999</c:v>
                </c:pt>
                <c:pt idx="4034">
                  <c:v>1.4302915300000001</c:v>
                </c:pt>
                <c:pt idx="4035">
                  <c:v>1.4313020700000001</c:v>
                </c:pt>
                <c:pt idx="4036">
                  <c:v>1.4323258400000001</c:v>
                </c:pt>
                <c:pt idx="4037">
                  <c:v>1.4333049099999999</c:v>
                </c:pt>
                <c:pt idx="4038">
                  <c:v>1.4343864900000001</c:v>
                </c:pt>
                <c:pt idx="4039">
                  <c:v>1.43524528</c:v>
                </c:pt>
                <c:pt idx="4040">
                  <c:v>1.4364379599999999</c:v>
                </c:pt>
                <c:pt idx="4041">
                  <c:v>1.43738163</c:v>
                </c:pt>
                <c:pt idx="4042">
                  <c:v>1.43833828</c:v>
                </c:pt>
                <c:pt idx="4043">
                  <c:v>1.4394022200000001</c:v>
                </c:pt>
                <c:pt idx="4044">
                  <c:v>1.44041657</c:v>
                </c:pt>
                <c:pt idx="4045">
                  <c:v>1.44132471</c:v>
                </c:pt>
                <c:pt idx="4046">
                  <c:v>1.4424239400000001</c:v>
                </c:pt>
                <c:pt idx="4047">
                  <c:v>1.44332302</c:v>
                </c:pt>
                <c:pt idx="4048">
                  <c:v>1.4442755</c:v>
                </c:pt>
                <c:pt idx="4049">
                  <c:v>1.4453793800000001</c:v>
                </c:pt>
                <c:pt idx="4050">
                  <c:v>1.4462516299999999</c:v>
                </c:pt>
                <c:pt idx="4051">
                  <c:v>1.4474309700000001</c:v>
                </c:pt>
                <c:pt idx="4052">
                  <c:v>1.4483298099999999</c:v>
                </c:pt>
                <c:pt idx="4053">
                  <c:v>1.44955385</c:v>
                </c:pt>
                <c:pt idx="4054">
                  <c:v>1.4505376800000001</c:v>
                </c:pt>
                <c:pt idx="4055">
                  <c:v>1.4513252999999999</c:v>
                </c:pt>
                <c:pt idx="4056">
                  <c:v>1.4524334699999999</c:v>
                </c:pt>
                <c:pt idx="4057">
                  <c:v>1.45334125</c:v>
                </c:pt>
                <c:pt idx="4058">
                  <c:v>1.4544627699999999</c:v>
                </c:pt>
                <c:pt idx="4059">
                  <c:v>1.45544648</c:v>
                </c:pt>
                <c:pt idx="4060">
                  <c:v>1.4564079000000001</c:v>
                </c:pt>
                <c:pt idx="4061">
                  <c:v>1.4574135500000001</c:v>
                </c:pt>
                <c:pt idx="4062">
                  <c:v>1.45842826</c:v>
                </c:pt>
                <c:pt idx="4063">
                  <c:v>1.45934451</c:v>
                </c:pt>
                <c:pt idx="4064">
                  <c:v>1.4603598099999999</c:v>
                </c:pt>
                <c:pt idx="4065">
                  <c:v>1.46141481</c:v>
                </c:pt>
                <c:pt idx="4066">
                  <c:v>1.4623003000000001</c:v>
                </c:pt>
                <c:pt idx="4067">
                  <c:v>1.4633462399999999</c:v>
                </c:pt>
                <c:pt idx="4068">
                  <c:v>1.46420515</c:v>
                </c:pt>
                <c:pt idx="4069">
                  <c:v>1.4654691200000001</c:v>
                </c:pt>
                <c:pt idx="4070">
                  <c:v>1.46633697</c:v>
                </c:pt>
                <c:pt idx="4071">
                  <c:v>1.4675076</c:v>
                </c:pt>
                <c:pt idx="4072">
                  <c:v>1.4682508700000001</c:v>
                </c:pt>
                <c:pt idx="4073">
                  <c:v>1.46941185</c:v>
                </c:pt>
                <c:pt idx="4074">
                  <c:v>1.47050273</c:v>
                </c:pt>
                <c:pt idx="4075">
                  <c:v>1.47152627</c:v>
                </c:pt>
                <c:pt idx="4076">
                  <c:v>1.47247434</c:v>
                </c:pt>
                <c:pt idx="4077">
                  <c:v>1.4734134699999999</c:v>
                </c:pt>
                <c:pt idx="4078">
                  <c:v>1.4745439300000001</c:v>
                </c:pt>
                <c:pt idx="4079">
                  <c:v>1.47544301</c:v>
                </c:pt>
                <c:pt idx="4080">
                  <c:v>1.4764308900000001</c:v>
                </c:pt>
                <c:pt idx="4081">
                  <c:v>1.4774590700000001</c:v>
                </c:pt>
                <c:pt idx="4082">
                  <c:v>1.4783579099999999</c:v>
                </c:pt>
                <c:pt idx="4083">
                  <c:v>1.47937238</c:v>
                </c:pt>
                <c:pt idx="4084">
                  <c:v>1.4805121400000001</c:v>
                </c:pt>
                <c:pt idx="4085">
                  <c:v>1.48129976</c:v>
                </c:pt>
                <c:pt idx="4086">
                  <c:v>1.48247039</c:v>
                </c:pt>
                <c:pt idx="4087">
                  <c:v>1.48328924</c:v>
                </c:pt>
                <c:pt idx="4088">
                  <c:v>1.48439312</c:v>
                </c:pt>
                <c:pt idx="4089">
                  <c:v>1.4852742000000001</c:v>
                </c:pt>
                <c:pt idx="4090">
                  <c:v>1.48625338</c:v>
                </c:pt>
                <c:pt idx="4091">
                  <c:v>1.4874058999999999</c:v>
                </c:pt>
                <c:pt idx="4092">
                  <c:v>1.4885050099999999</c:v>
                </c:pt>
                <c:pt idx="4093">
                  <c:v>1.48928857</c:v>
                </c:pt>
                <c:pt idx="4094">
                  <c:v>1.4903390400000001</c:v>
                </c:pt>
                <c:pt idx="4095">
                  <c:v>1.4912246499999999</c:v>
                </c:pt>
                <c:pt idx="4096">
                  <c:v>1.4923683400000001</c:v>
                </c:pt>
                <c:pt idx="4097">
                  <c:v>1.4933742299999999</c:v>
                </c:pt>
                <c:pt idx="4098">
                  <c:v>1.49443364</c:v>
                </c:pt>
                <c:pt idx="4099">
                  <c:v>1.4952924299999999</c:v>
                </c:pt>
                <c:pt idx="4100">
                  <c:v>1.49634719</c:v>
                </c:pt>
                <c:pt idx="4101">
                  <c:v>1.4974107699999999</c:v>
                </c:pt>
                <c:pt idx="4102">
                  <c:v>1.49850047</c:v>
                </c:pt>
                <c:pt idx="4103">
                  <c:v>1.49940026</c:v>
                </c:pt>
                <c:pt idx="4104">
                  <c:v>1.5004774299999999</c:v>
                </c:pt>
                <c:pt idx="4105">
                  <c:v>1.50141203</c:v>
                </c:pt>
                <c:pt idx="4106">
                  <c:v>1.5023955099999999</c:v>
                </c:pt>
                <c:pt idx="4107">
                  <c:v>1.5034815100000001</c:v>
                </c:pt>
                <c:pt idx="4108">
                  <c:v>1.5042603000000001</c:v>
                </c:pt>
                <c:pt idx="4109">
                  <c:v>1.5053463</c:v>
                </c:pt>
                <c:pt idx="4110">
                  <c:v>1.5062854299999999</c:v>
                </c:pt>
                <c:pt idx="4111">
                  <c:v>1.50740242</c:v>
                </c:pt>
                <c:pt idx="4112">
                  <c:v>1.5083539500000001</c:v>
                </c:pt>
                <c:pt idx="4113">
                  <c:v>1.5095208899999999</c:v>
                </c:pt>
                <c:pt idx="4114">
                  <c:v>1.5103799099999999</c:v>
                </c:pt>
                <c:pt idx="4115">
                  <c:v>1.5113991499999999</c:v>
                </c:pt>
                <c:pt idx="4116">
                  <c:v>1.5123648599999999</c:v>
                </c:pt>
                <c:pt idx="4117">
                  <c:v>1.5132683499999999</c:v>
                </c:pt>
                <c:pt idx="4118">
                  <c:v>1.5145856099999999</c:v>
                </c:pt>
                <c:pt idx="4119">
                  <c:v>1.51552033</c:v>
                </c:pt>
                <c:pt idx="4120">
                  <c:v>1.5164727</c:v>
                </c:pt>
                <c:pt idx="4121">
                  <c:v>1.517452</c:v>
                </c:pt>
                <c:pt idx="4122">
                  <c:v>1.51855004</c:v>
                </c:pt>
                <c:pt idx="4123">
                  <c:v>1.51945007</c:v>
                </c:pt>
                <c:pt idx="4124">
                  <c:v>1.52046931</c:v>
                </c:pt>
                <c:pt idx="4125">
                  <c:v>1.52153289</c:v>
                </c:pt>
                <c:pt idx="4126">
                  <c:v>1.52245879</c:v>
                </c:pt>
                <c:pt idx="4127">
                  <c:v>1.52333093</c:v>
                </c:pt>
                <c:pt idx="4128">
                  <c:v>1.5243146400000001</c:v>
                </c:pt>
                <c:pt idx="4129">
                  <c:v>1.5253827600000001</c:v>
                </c:pt>
                <c:pt idx="4130">
                  <c:v>1.5264464600000001</c:v>
                </c:pt>
                <c:pt idx="4131">
                  <c:v>1.5274215900000001</c:v>
                </c:pt>
                <c:pt idx="4132">
                  <c:v>1.52831578</c:v>
                </c:pt>
                <c:pt idx="4133">
                  <c:v>1.5293260799999999</c:v>
                </c:pt>
                <c:pt idx="4134">
                  <c:v>1.53046083</c:v>
                </c:pt>
                <c:pt idx="4135">
                  <c:v>1.5314889</c:v>
                </c:pt>
                <c:pt idx="4136">
                  <c:v>1.5323656800000001</c:v>
                </c:pt>
                <c:pt idx="4137">
                  <c:v>1.5335052</c:v>
                </c:pt>
                <c:pt idx="4138">
                  <c:v>1.5343550399999999</c:v>
                </c:pt>
                <c:pt idx="4139">
                  <c:v>1.53546786</c:v>
                </c:pt>
                <c:pt idx="4140">
                  <c:v>1.5363711099999999</c:v>
                </c:pt>
                <c:pt idx="4141">
                  <c:v>1.53730941</c:v>
                </c:pt>
                <c:pt idx="4142">
                  <c:v>1.5384852899999999</c:v>
                </c:pt>
                <c:pt idx="4143">
                  <c:v>1.53941989</c:v>
                </c:pt>
                <c:pt idx="4144">
                  <c:v>1.5403590199999999</c:v>
                </c:pt>
                <c:pt idx="4145">
                  <c:v>1.5413337899999999</c:v>
                </c:pt>
                <c:pt idx="4146">
                  <c:v>1.54233515</c:v>
                </c:pt>
                <c:pt idx="4147">
                  <c:v>1.54341197</c:v>
                </c:pt>
                <c:pt idx="4148">
                  <c:v>1.5444712599999999</c:v>
                </c:pt>
                <c:pt idx="4149">
                  <c:v>1.5453925100000001</c:v>
                </c:pt>
                <c:pt idx="4150">
                  <c:v>1.5464963899999999</c:v>
                </c:pt>
                <c:pt idx="4151">
                  <c:v>1.54732764</c:v>
                </c:pt>
                <c:pt idx="4152">
                  <c:v>1.5484455800000001</c:v>
                </c:pt>
                <c:pt idx="4153">
                  <c:v>1.5493223700000001</c:v>
                </c:pt>
                <c:pt idx="4154">
                  <c:v>1.55028367</c:v>
                </c:pt>
                <c:pt idx="4155">
                  <c:v>1.55132508</c:v>
                </c:pt>
                <c:pt idx="4156">
                  <c:v>1.55236208</c:v>
                </c:pt>
                <c:pt idx="4157">
                  <c:v>1.55339479</c:v>
                </c:pt>
                <c:pt idx="4158">
                  <c:v>1.55437827</c:v>
                </c:pt>
                <c:pt idx="4159">
                  <c:v>1.5554243299999999</c:v>
                </c:pt>
                <c:pt idx="4160">
                  <c:v>1.55633223</c:v>
                </c:pt>
                <c:pt idx="4161">
                  <c:v>1.5574224000000001</c:v>
                </c:pt>
                <c:pt idx="4162">
                  <c:v>1.55841053</c:v>
                </c:pt>
                <c:pt idx="4163">
                  <c:v>1.5593763599999999</c:v>
                </c:pt>
                <c:pt idx="4164">
                  <c:v>1.5605244599999999</c:v>
                </c:pt>
                <c:pt idx="4165">
                  <c:v>1.56156158</c:v>
                </c:pt>
                <c:pt idx="4166">
                  <c:v>1.5623714900000001</c:v>
                </c:pt>
                <c:pt idx="4167">
                  <c:v>1.5634352</c:v>
                </c:pt>
                <c:pt idx="4168">
                  <c:v>1.56456101</c:v>
                </c:pt>
                <c:pt idx="4169">
                  <c:v>1.5653890399999999</c:v>
                </c:pt>
                <c:pt idx="4170">
                  <c:v>1.56633735</c:v>
                </c:pt>
                <c:pt idx="4171">
                  <c:v>1.56736064</c:v>
                </c:pt>
                <c:pt idx="4172">
                  <c:v>1.5685754999999999</c:v>
                </c:pt>
                <c:pt idx="4173">
                  <c:v>1.56941664</c:v>
                </c:pt>
                <c:pt idx="4174">
                  <c:v>1.5705026399999999</c:v>
                </c:pt>
                <c:pt idx="4175">
                  <c:v>1.57146835</c:v>
                </c:pt>
                <c:pt idx="4176">
                  <c:v>1.57246983</c:v>
                </c:pt>
                <c:pt idx="4177">
                  <c:v>1.5733598499999999</c:v>
                </c:pt>
                <c:pt idx="4178">
                  <c:v>1.57452595</c:v>
                </c:pt>
                <c:pt idx="4179">
                  <c:v>1.5756295899999999</c:v>
                </c:pt>
                <c:pt idx="4180">
                  <c:v>1.5764782399999999</c:v>
                </c:pt>
                <c:pt idx="4181">
                  <c:v>1.5774143899999999</c:v>
                </c:pt>
                <c:pt idx="4182">
                  <c:v>1.5784515100000001</c:v>
                </c:pt>
                <c:pt idx="4183">
                  <c:v>1.57947934</c:v>
                </c:pt>
                <c:pt idx="4184">
                  <c:v>1.58044958</c:v>
                </c:pt>
                <c:pt idx="4185">
                  <c:v>1.5814333</c:v>
                </c:pt>
                <c:pt idx="4186">
                  <c:v>1.58242142</c:v>
                </c:pt>
                <c:pt idx="4187">
                  <c:v>1.5835785899999999</c:v>
                </c:pt>
                <c:pt idx="4188">
                  <c:v>1.5844152</c:v>
                </c:pt>
                <c:pt idx="4189">
                  <c:v>1.5853676800000001</c:v>
                </c:pt>
                <c:pt idx="4190">
                  <c:v>1.5863599799999999</c:v>
                </c:pt>
                <c:pt idx="4191">
                  <c:v>1.58727241</c:v>
                </c:pt>
                <c:pt idx="4192">
                  <c:v>1.58835828</c:v>
                </c:pt>
                <c:pt idx="4193">
                  <c:v>1.5893464100000001</c:v>
                </c:pt>
                <c:pt idx="4194">
                  <c:v>1.59026337</c:v>
                </c:pt>
                <c:pt idx="4195">
                  <c:v>1.59141588</c:v>
                </c:pt>
                <c:pt idx="4196">
                  <c:v>1.5924261799999999</c:v>
                </c:pt>
                <c:pt idx="4197">
                  <c:v>1.5934231299999999</c:v>
                </c:pt>
                <c:pt idx="4198">
                  <c:v>1.59435785</c:v>
                </c:pt>
                <c:pt idx="4199">
                  <c:v>1.5953283300000001</c:v>
                </c:pt>
                <c:pt idx="4200">
                  <c:v>1.59636486</c:v>
                </c:pt>
                <c:pt idx="4201">
                  <c:v>1.59741545</c:v>
                </c:pt>
                <c:pt idx="4202">
                  <c:v>1.5983989199999999</c:v>
                </c:pt>
                <c:pt idx="4203">
                  <c:v>1.5994358099999999</c:v>
                </c:pt>
                <c:pt idx="4204">
                  <c:v>1.6004506300000001</c:v>
                </c:pt>
                <c:pt idx="4205">
                  <c:v>1.60142088</c:v>
                </c:pt>
                <c:pt idx="4206">
                  <c:v>1.6023510700000001</c:v>
                </c:pt>
                <c:pt idx="4207">
                  <c:v>1.6032764900000001</c:v>
                </c:pt>
                <c:pt idx="4208">
                  <c:v>1.6044070699999999</c:v>
                </c:pt>
                <c:pt idx="4209">
                  <c:v>1.6053597900000001</c:v>
                </c:pt>
                <c:pt idx="4210">
                  <c:v>1.60642767</c:v>
                </c:pt>
                <c:pt idx="4211">
                  <c:v>1.6074647900000001</c:v>
                </c:pt>
                <c:pt idx="4212">
                  <c:v>1.6084350300000001</c:v>
                </c:pt>
                <c:pt idx="4213">
                  <c:v>1.60927606</c:v>
                </c:pt>
                <c:pt idx="4214">
                  <c:v>1.6104423999999999</c:v>
                </c:pt>
                <c:pt idx="4215">
                  <c:v>1.61136353</c:v>
                </c:pt>
                <c:pt idx="4216">
                  <c:v>1.61228013</c:v>
                </c:pt>
                <c:pt idx="4217">
                  <c:v>1.6133036599999999</c:v>
                </c:pt>
                <c:pt idx="4218">
                  <c:v>1.6144793</c:v>
                </c:pt>
                <c:pt idx="4219">
                  <c:v>1.6154981900000001</c:v>
                </c:pt>
                <c:pt idx="4220">
                  <c:v>1.6164505499999999</c:v>
                </c:pt>
                <c:pt idx="4221">
                  <c:v>1.6174784900000001</c:v>
                </c:pt>
                <c:pt idx="4222">
                  <c:v>1.6184486199999999</c:v>
                </c:pt>
                <c:pt idx="4223">
                  <c:v>1.61937869</c:v>
                </c:pt>
                <c:pt idx="4224">
                  <c:v>1.62042916</c:v>
                </c:pt>
                <c:pt idx="4225">
                  <c:v>1.6213860499999999</c:v>
                </c:pt>
                <c:pt idx="4226">
                  <c:v>1.6224453400000001</c:v>
                </c:pt>
                <c:pt idx="4227">
                  <c:v>1.62341118</c:v>
                </c:pt>
                <c:pt idx="4228">
                  <c:v>1.62448382</c:v>
                </c:pt>
                <c:pt idx="4229">
                  <c:v>1.6254761200000001</c:v>
                </c:pt>
                <c:pt idx="4230">
                  <c:v>1.6264150100000001</c:v>
                </c:pt>
                <c:pt idx="4231">
                  <c:v>1.62727869</c:v>
                </c:pt>
                <c:pt idx="4232">
                  <c:v>1.62833786</c:v>
                </c:pt>
                <c:pt idx="4233">
                  <c:v>1.629197</c:v>
                </c:pt>
                <c:pt idx="4234">
                  <c:v>1.6304740900000001</c:v>
                </c:pt>
                <c:pt idx="4235">
                  <c:v>1.63145316</c:v>
                </c:pt>
                <c:pt idx="4236">
                  <c:v>1.6325124499999999</c:v>
                </c:pt>
                <c:pt idx="4237">
                  <c:v>1.6334873400000001</c:v>
                </c:pt>
                <c:pt idx="4238">
                  <c:v>1.63431025</c:v>
                </c:pt>
                <c:pt idx="4239">
                  <c:v>1.6353074299999999</c:v>
                </c:pt>
                <c:pt idx="4240">
                  <c:v>1.63642895</c:v>
                </c:pt>
                <c:pt idx="4241">
                  <c:v>1.63752377</c:v>
                </c:pt>
                <c:pt idx="4242">
                  <c:v>1.63835621</c:v>
                </c:pt>
                <c:pt idx="4243">
                  <c:v>1.6394065600000001</c:v>
                </c:pt>
                <c:pt idx="4244">
                  <c:v>1.64044356</c:v>
                </c:pt>
                <c:pt idx="4245">
                  <c:v>1.64141381</c:v>
                </c:pt>
                <c:pt idx="4246">
                  <c:v>1.6424549799999999</c:v>
                </c:pt>
                <c:pt idx="4247">
                  <c:v>1.64354563</c:v>
                </c:pt>
                <c:pt idx="4248">
                  <c:v>1.6444181200000001</c:v>
                </c:pt>
                <c:pt idx="4249">
                  <c:v>1.6454236499999999</c:v>
                </c:pt>
                <c:pt idx="4250">
                  <c:v>1.6463983099999999</c:v>
                </c:pt>
                <c:pt idx="4251">
                  <c:v>1.6473995400000001</c:v>
                </c:pt>
                <c:pt idx="4252">
                  <c:v>1.64841449</c:v>
                </c:pt>
                <c:pt idx="4253">
                  <c:v>1.6492867499999999</c:v>
                </c:pt>
                <c:pt idx="4254">
                  <c:v>1.6505730199999999</c:v>
                </c:pt>
                <c:pt idx="4255">
                  <c:v>1.65152085</c:v>
                </c:pt>
                <c:pt idx="4256">
                  <c:v>1.65244675</c:v>
                </c:pt>
                <c:pt idx="4257">
                  <c:v>1.65352476</c:v>
                </c:pt>
                <c:pt idx="4258">
                  <c:v>1.6544494599999999</c:v>
                </c:pt>
                <c:pt idx="4259">
                  <c:v>1.6555842199999999</c:v>
                </c:pt>
                <c:pt idx="4260">
                  <c:v>1.6565855700000001</c:v>
                </c:pt>
                <c:pt idx="4261">
                  <c:v>1.6574091900000001</c:v>
                </c:pt>
                <c:pt idx="4262">
                  <c:v>1.6584148400000001</c:v>
                </c:pt>
                <c:pt idx="4263">
                  <c:v>1.65930939</c:v>
                </c:pt>
                <c:pt idx="4264">
                  <c:v>1.66056454</c:v>
                </c:pt>
                <c:pt idx="4265">
                  <c:v>1.6615169000000001</c:v>
                </c:pt>
                <c:pt idx="4266">
                  <c:v>1.6623848699999999</c:v>
                </c:pt>
                <c:pt idx="4267">
                  <c:v>1.6635778000000001</c:v>
                </c:pt>
                <c:pt idx="4268">
                  <c:v>1.6644097600000001</c:v>
                </c:pt>
                <c:pt idx="4269">
                  <c:v>1.6654956299999999</c:v>
                </c:pt>
                <c:pt idx="4270">
                  <c:v>1.6664880500000001</c:v>
                </c:pt>
                <c:pt idx="4271">
                  <c:v>1.6675698800000001</c:v>
                </c:pt>
                <c:pt idx="4272">
                  <c:v>1.6683709600000001</c:v>
                </c:pt>
                <c:pt idx="4273">
                  <c:v>1.6694699500000001</c:v>
                </c:pt>
                <c:pt idx="4274">
                  <c:v>1.6703378</c:v>
                </c:pt>
                <c:pt idx="4275">
                  <c:v>1.67135715</c:v>
                </c:pt>
                <c:pt idx="4276">
                  <c:v>1.67247868</c:v>
                </c:pt>
                <c:pt idx="4277">
                  <c:v>1.6733602299999999</c:v>
                </c:pt>
                <c:pt idx="4278">
                  <c:v>1.67439687</c:v>
                </c:pt>
                <c:pt idx="4279">
                  <c:v>1.67552733</c:v>
                </c:pt>
                <c:pt idx="4280">
                  <c:v>1.67651522</c:v>
                </c:pt>
                <c:pt idx="4281">
                  <c:v>1.6774678199999999</c:v>
                </c:pt>
                <c:pt idx="4282">
                  <c:v>1.6784380699999999</c:v>
                </c:pt>
                <c:pt idx="4283">
                  <c:v>1.6794349</c:v>
                </c:pt>
                <c:pt idx="4284">
                  <c:v>1.6804987199999999</c:v>
                </c:pt>
                <c:pt idx="4285">
                  <c:v>1.68145978</c:v>
                </c:pt>
                <c:pt idx="4286">
                  <c:v>1.6824882000000001</c:v>
                </c:pt>
                <c:pt idx="4287">
                  <c:v>1.6834898</c:v>
                </c:pt>
                <c:pt idx="4288">
                  <c:v>1.6843617</c:v>
                </c:pt>
                <c:pt idx="4289">
                  <c:v>1.68553233</c:v>
                </c:pt>
                <c:pt idx="4290">
                  <c:v>1.6865068700000001</c:v>
                </c:pt>
                <c:pt idx="4291">
                  <c:v>1.68751264</c:v>
                </c:pt>
                <c:pt idx="4292">
                  <c:v>1.6884206500000001</c:v>
                </c:pt>
                <c:pt idx="4293">
                  <c:v>1.68943095</c:v>
                </c:pt>
                <c:pt idx="4294">
                  <c:v>1.6903254999999999</c:v>
                </c:pt>
                <c:pt idx="4295">
                  <c:v>1.69152725</c:v>
                </c:pt>
                <c:pt idx="4296">
                  <c:v>1.6923018700000001</c:v>
                </c:pt>
                <c:pt idx="4297">
                  <c:v>1.6933250399999999</c:v>
                </c:pt>
                <c:pt idx="4298">
                  <c:v>1.69440675</c:v>
                </c:pt>
                <c:pt idx="4299">
                  <c:v>1.6954392199999999</c:v>
                </c:pt>
                <c:pt idx="4300">
                  <c:v>1.69637835</c:v>
                </c:pt>
                <c:pt idx="4301">
                  <c:v>1.6974242900000001</c:v>
                </c:pt>
                <c:pt idx="4302">
                  <c:v>1.6984610600000001</c:v>
                </c:pt>
                <c:pt idx="4303">
                  <c:v>1.6994804100000001</c:v>
                </c:pt>
                <c:pt idx="4304">
                  <c:v>1.7004995300000001</c:v>
                </c:pt>
                <c:pt idx="4305">
                  <c:v>1.70143402</c:v>
                </c:pt>
                <c:pt idx="4306">
                  <c:v>1.7023865</c:v>
                </c:pt>
                <c:pt idx="4307">
                  <c:v>1.7033389800000001</c:v>
                </c:pt>
                <c:pt idx="4308">
                  <c:v>1.7045272600000001</c:v>
                </c:pt>
                <c:pt idx="4309">
                  <c:v>1.7055020299999999</c:v>
                </c:pt>
                <c:pt idx="4310">
                  <c:v>1.70638311</c:v>
                </c:pt>
                <c:pt idx="4311">
                  <c:v>1.707389</c:v>
                </c:pt>
                <c:pt idx="4312">
                  <c:v>1.7083547100000001</c:v>
                </c:pt>
                <c:pt idx="4313">
                  <c:v>1.7094495300000001</c:v>
                </c:pt>
                <c:pt idx="4314">
                  <c:v>1.7104464800000001</c:v>
                </c:pt>
                <c:pt idx="4315">
                  <c:v>1.7115237700000001</c:v>
                </c:pt>
                <c:pt idx="4316">
                  <c:v>1.7124314300000001</c:v>
                </c:pt>
                <c:pt idx="4317">
                  <c:v>1.7136198300000001</c:v>
                </c:pt>
                <c:pt idx="4318">
                  <c:v>1.7144964899999999</c:v>
                </c:pt>
                <c:pt idx="4319">
                  <c:v>1.7156448399999999</c:v>
                </c:pt>
                <c:pt idx="4320">
                  <c:v>1.7165037400000001</c:v>
                </c:pt>
                <c:pt idx="4321">
                  <c:v>1.7174830400000001</c:v>
                </c:pt>
                <c:pt idx="4322">
                  <c:v>1.7185598600000001</c:v>
                </c:pt>
                <c:pt idx="4323">
                  <c:v>1.7194722899999999</c:v>
                </c:pt>
                <c:pt idx="4324">
                  <c:v>1.72022879</c:v>
                </c:pt>
                <c:pt idx="4325">
                  <c:v>1.7214173100000001</c:v>
                </c:pt>
                <c:pt idx="4326">
                  <c:v>1.72234285</c:v>
                </c:pt>
                <c:pt idx="4327">
                  <c:v>1.7235446000000001</c:v>
                </c:pt>
                <c:pt idx="4328">
                  <c:v>1.72446144</c:v>
                </c:pt>
                <c:pt idx="4329">
                  <c:v>1.72547615</c:v>
                </c:pt>
                <c:pt idx="4330">
                  <c:v>1.7263617499999999</c:v>
                </c:pt>
                <c:pt idx="4331">
                  <c:v>1.72743011</c:v>
                </c:pt>
                <c:pt idx="4332">
                  <c:v>1.7285158599999999</c:v>
                </c:pt>
                <c:pt idx="4333">
                  <c:v>1.7294461699999999</c:v>
                </c:pt>
                <c:pt idx="4334">
                  <c:v>1.73039389</c:v>
                </c:pt>
                <c:pt idx="4335">
                  <c:v>1.73139536</c:v>
                </c:pt>
                <c:pt idx="4336">
                  <c:v>1.7325749399999999</c:v>
                </c:pt>
                <c:pt idx="4337">
                  <c:v>1.7335317100000001</c:v>
                </c:pt>
                <c:pt idx="4338">
                  <c:v>1.73437285</c:v>
                </c:pt>
                <c:pt idx="4339">
                  <c:v>1.7354320299999999</c:v>
                </c:pt>
                <c:pt idx="4340">
                  <c:v>1.7365447300000001</c:v>
                </c:pt>
                <c:pt idx="4341">
                  <c:v>1.7375416800000001</c:v>
                </c:pt>
                <c:pt idx="4342">
                  <c:v>1.7385163299999999</c:v>
                </c:pt>
                <c:pt idx="4343">
                  <c:v>1.7395132799999999</c:v>
                </c:pt>
                <c:pt idx="4344">
                  <c:v>1.74047017</c:v>
                </c:pt>
                <c:pt idx="4345">
                  <c:v>1.7413058299999999</c:v>
                </c:pt>
                <c:pt idx="4346">
                  <c:v>1.7424638299999999</c:v>
                </c:pt>
                <c:pt idx="4347">
                  <c:v>1.7434118999999999</c:v>
                </c:pt>
                <c:pt idx="4348">
                  <c:v>1.7445290099999999</c:v>
                </c:pt>
                <c:pt idx="4349">
                  <c:v>1.7455215500000001</c:v>
                </c:pt>
                <c:pt idx="4350">
                  <c:v>1.7464250299999999</c:v>
                </c:pt>
                <c:pt idx="4351">
                  <c:v>1.7474085100000001</c:v>
                </c:pt>
                <c:pt idx="4352">
                  <c:v>1.74844563</c:v>
                </c:pt>
                <c:pt idx="4353">
                  <c:v>1.74935806</c:v>
                </c:pt>
                <c:pt idx="4354">
                  <c:v>1.7503593</c:v>
                </c:pt>
                <c:pt idx="4355">
                  <c:v>1.7514843899999999</c:v>
                </c:pt>
                <c:pt idx="4356">
                  <c:v>1.75259352</c:v>
                </c:pt>
                <c:pt idx="4357">
                  <c:v>1.7533411999999999</c:v>
                </c:pt>
                <c:pt idx="4358">
                  <c:v>1.7543382599999999</c:v>
                </c:pt>
                <c:pt idx="4359">
                  <c:v>1.7554909000000001</c:v>
                </c:pt>
                <c:pt idx="4360">
                  <c:v>1.7564165599999999</c:v>
                </c:pt>
                <c:pt idx="4361">
                  <c:v>1.7575646599999999</c:v>
                </c:pt>
                <c:pt idx="4362">
                  <c:v>1.7584592100000001</c:v>
                </c:pt>
                <c:pt idx="4363">
                  <c:v>1.75948298</c:v>
                </c:pt>
                <c:pt idx="4364">
                  <c:v>1.76055121</c:v>
                </c:pt>
                <c:pt idx="4365">
                  <c:v>1.76157904</c:v>
                </c:pt>
                <c:pt idx="4366">
                  <c:v>1.7625049399999999</c:v>
                </c:pt>
                <c:pt idx="4367">
                  <c:v>1.7635554099999999</c:v>
                </c:pt>
                <c:pt idx="4368">
                  <c:v>1.7643786699999999</c:v>
                </c:pt>
                <c:pt idx="4369">
                  <c:v>1.7655667100000001</c:v>
                </c:pt>
                <c:pt idx="4370">
                  <c:v>1.76670635</c:v>
                </c:pt>
                <c:pt idx="4371">
                  <c:v>1.76747191</c:v>
                </c:pt>
                <c:pt idx="4372">
                  <c:v>1.7685443199999999</c:v>
                </c:pt>
                <c:pt idx="4373">
                  <c:v>1.7694567400000001</c:v>
                </c:pt>
                <c:pt idx="4374">
                  <c:v>1.7705470299999999</c:v>
                </c:pt>
                <c:pt idx="4375">
                  <c:v>1.7713735100000001</c:v>
                </c:pt>
                <c:pt idx="4376">
                  <c:v>1.7725410500000001</c:v>
                </c:pt>
                <c:pt idx="4377">
                  <c:v>1.77345324</c:v>
                </c:pt>
                <c:pt idx="4378">
                  <c:v>1.77452147</c:v>
                </c:pt>
                <c:pt idx="4379">
                  <c:v>1.7754248399999999</c:v>
                </c:pt>
                <c:pt idx="4380">
                  <c:v>1.77640855</c:v>
                </c:pt>
                <c:pt idx="4381">
                  <c:v>1.77736092</c:v>
                </c:pt>
                <c:pt idx="4382">
                  <c:v>1.7784557299999999</c:v>
                </c:pt>
                <c:pt idx="4383">
                  <c:v>1.7793548100000001</c:v>
                </c:pt>
                <c:pt idx="4384">
                  <c:v>1.7804623799999999</c:v>
                </c:pt>
                <c:pt idx="4385">
                  <c:v>1.78140652</c:v>
                </c:pt>
                <c:pt idx="4386">
                  <c:v>1.78254592</c:v>
                </c:pt>
                <c:pt idx="4387">
                  <c:v>1.78348935</c:v>
                </c:pt>
                <c:pt idx="4388">
                  <c:v>1.78449094</c:v>
                </c:pt>
                <c:pt idx="4389">
                  <c:v>1.7856167599999999</c:v>
                </c:pt>
                <c:pt idx="4390">
                  <c:v>1.78640902</c:v>
                </c:pt>
                <c:pt idx="4391">
                  <c:v>1.7875437700000001</c:v>
                </c:pt>
                <c:pt idx="4392">
                  <c:v>1.78839386</c:v>
                </c:pt>
                <c:pt idx="4393">
                  <c:v>1.7894709099999999</c:v>
                </c:pt>
                <c:pt idx="4394">
                  <c:v>1.7905695399999999</c:v>
                </c:pt>
                <c:pt idx="4395">
                  <c:v>1.7914158099999999</c:v>
                </c:pt>
                <c:pt idx="4396">
                  <c:v>1.7924751000000001</c:v>
                </c:pt>
                <c:pt idx="4397">
                  <c:v>1.7934896899999999</c:v>
                </c:pt>
                <c:pt idx="4398">
                  <c:v>1.7944734099999999</c:v>
                </c:pt>
                <c:pt idx="4399">
                  <c:v>1.7954568900000001</c:v>
                </c:pt>
                <c:pt idx="4400">
                  <c:v>1.7965340599999999</c:v>
                </c:pt>
                <c:pt idx="4401">
                  <c:v>1.79745972</c:v>
                </c:pt>
                <c:pt idx="4402">
                  <c:v>1.79847884</c:v>
                </c:pt>
                <c:pt idx="4403">
                  <c:v>1.7994002099999999</c:v>
                </c:pt>
                <c:pt idx="4404">
                  <c:v>1.80047238</c:v>
                </c:pt>
                <c:pt idx="4405">
                  <c:v>1.8015452599999999</c:v>
                </c:pt>
                <c:pt idx="4406">
                  <c:v>1.80248439</c:v>
                </c:pt>
                <c:pt idx="4407">
                  <c:v>1.80350363</c:v>
                </c:pt>
                <c:pt idx="4408">
                  <c:v>1.8045630500000001</c:v>
                </c:pt>
                <c:pt idx="4409">
                  <c:v>1.8056353300000001</c:v>
                </c:pt>
                <c:pt idx="4410">
                  <c:v>1.8065255899999999</c:v>
                </c:pt>
                <c:pt idx="4411">
                  <c:v>1.8075580600000001</c:v>
                </c:pt>
                <c:pt idx="4412">
                  <c:v>1.80856836</c:v>
                </c:pt>
                <c:pt idx="4413">
                  <c:v>1.8096187100000001</c:v>
                </c:pt>
                <c:pt idx="4414">
                  <c:v>1.8105756</c:v>
                </c:pt>
                <c:pt idx="4415">
                  <c:v>1.8114835</c:v>
                </c:pt>
                <c:pt idx="4416">
                  <c:v>1.8124136900000001</c:v>
                </c:pt>
                <c:pt idx="4417">
                  <c:v>1.8135484500000001</c:v>
                </c:pt>
                <c:pt idx="4418">
                  <c:v>1.8145722200000001</c:v>
                </c:pt>
                <c:pt idx="4419">
                  <c:v>1.8154978799999999</c:v>
                </c:pt>
                <c:pt idx="4420">
                  <c:v>1.8165392899999999</c:v>
                </c:pt>
                <c:pt idx="4421">
                  <c:v>1.8175274100000001</c:v>
                </c:pt>
                <c:pt idx="4422">
                  <c:v>1.81844425</c:v>
                </c:pt>
                <c:pt idx="4423">
                  <c:v>1.81962264</c:v>
                </c:pt>
                <c:pt idx="4424">
                  <c:v>1.82052243</c:v>
                </c:pt>
                <c:pt idx="4425">
                  <c:v>1.8215463199999999</c:v>
                </c:pt>
                <c:pt idx="4426">
                  <c:v>1.82248974</c:v>
                </c:pt>
                <c:pt idx="4427">
                  <c:v>1.8234998</c:v>
                </c:pt>
                <c:pt idx="4428">
                  <c:v>1.8245636199999999</c:v>
                </c:pt>
                <c:pt idx="4429">
                  <c:v>1.82541358</c:v>
                </c:pt>
                <c:pt idx="4430">
                  <c:v>1.82655776</c:v>
                </c:pt>
                <c:pt idx="4431">
                  <c:v>1.8275455199999999</c:v>
                </c:pt>
                <c:pt idx="4432">
                  <c:v>1.82845342</c:v>
                </c:pt>
                <c:pt idx="4433">
                  <c:v>1.8295164100000001</c:v>
                </c:pt>
                <c:pt idx="4434">
                  <c:v>1.8305718900000001</c:v>
                </c:pt>
                <c:pt idx="4435">
                  <c:v>1.8314888499999999</c:v>
                </c:pt>
                <c:pt idx="4436">
                  <c:v>1.8324501500000001</c:v>
                </c:pt>
                <c:pt idx="4437">
                  <c:v>1.8334379199999999</c:v>
                </c:pt>
                <c:pt idx="4438">
                  <c:v>1.83443069</c:v>
                </c:pt>
                <c:pt idx="4439">
                  <c:v>1.83544993</c:v>
                </c:pt>
                <c:pt idx="4440">
                  <c:v>1.8364421099999999</c:v>
                </c:pt>
                <c:pt idx="4441">
                  <c:v>1.8374348899999999</c:v>
                </c:pt>
                <c:pt idx="4442">
                  <c:v>1.83853877</c:v>
                </c:pt>
                <c:pt idx="4443">
                  <c:v>1.83935761</c:v>
                </c:pt>
                <c:pt idx="4444">
                  <c:v>1.84062159</c:v>
                </c:pt>
                <c:pt idx="4445">
                  <c:v>1.8415204300000001</c:v>
                </c:pt>
                <c:pt idx="4446">
                  <c:v>1.8424770800000001</c:v>
                </c:pt>
                <c:pt idx="4447">
                  <c:v>1.8436391400000001</c:v>
                </c:pt>
                <c:pt idx="4448">
                  <c:v>1.8445157999999999</c:v>
                </c:pt>
                <c:pt idx="4449">
                  <c:v>1.84541011</c:v>
                </c:pt>
                <c:pt idx="4450">
                  <c:v>1.84656727</c:v>
                </c:pt>
                <c:pt idx="4451">
                  <c:v>1.84756863</c:v>
                </c:pt>
                <c:pt idx="4452">
                  <c:v>1.84848166</c:v>
                </c:pt>
                <c:pt idx="4453">
                  <c:v>1.84958947</c:v>
                </c:pt>
                <c:pt idx="4454">
                  <c:v>1.85070622</c:v>
                </c:pt>
                <c:pt idx="4455">
                  <c:v>1.8514941899999999</c:v>
                </c:pt>
                <c:pt idx="4456">
                  <c:v>1.85245097</c:v>
                </c:pt>
                <c:pt idx="4457">
                  <c:v>1.8535724899999999</c:v>
                </c:pt>
                <c:pt idx="4458">
                  <c:v>1.8543603399999999</c:v>
                </c:pt>
                <c:pt idx="4459">
                  <c:v>1.85550857</c:v>
                </c:pt>
                <c:pt idx="4460">
                  <c:v>1.8563674699999999</c:v>
                </c:pt>
                <c:pt idx="4461">
                  <c:v>1.85744894</c:v>
                </c:pt>
                <c:pt idx="4462">
                  <c:v>1.8583964100000001</c:v>
                </c:pt>
                <c:pt idx="4463">
                  <c:v>1.85931826</c:v>
                </c:pt>
                <c:pt idx="4464">
                  <c:v>1.8604530100000001</c:v>
                </c:pt>
                <c:pt idx="4465">
                  <c:v>1.8615080100000001</c:v>
                </c:pt>
                <c:pt idx="4466">
                  <c:v>1.8624913700000001</c:v>
                </c:pt>
                <c:pt idx="4467">
                  <c:v>1.8634752000000001</c:v>
                </c:pt>
                <c:pt idx="4468">
                  <c:v>1.8644765599999999</c:v>
                </c:pt>
                <c:pt idx="4469">
                  <c:v>1.8654511</c:v>
                </c:pt>
                <c:pt idx="4470">
                  <c:v>1.8665726199999999</c:v>
                </c:pt>
                <c:pt idx="4471">
                  <c:v>1.8674898099999999</c:v>
                </c:pt>
                <c:pt idx="4472">
                  <c:v>1.86864221</c:v>
                </c:pt>
                <c:pt idx="4473">
                  <c:v>1.8694432999999999</c:v>
                </c:pt>
                <c:pt idx="4474">
                  <c:v>1.8705424100000001</c:v>
                </c:pt>
                <c:pt idx="4475">
                  <c:v>1.87161076</c:v>
                </c:pt>
                <c:pt idx="4476">
                  <c:v>1.8724741899999999</c:v>
                </c:pt>
                <c:pt idx="4477">
                  <c:v>1.87343097</c:v>
                </c:pt>
                <c:pt idx="4478">
                  <c:v>1.8744858499999999</c:v>
                </c:pt>
                <c:pt idx="4479">
                  <c:v>1.87545586</c:v>
                </c:pt>
                <c:pt idx="4480">
                  <c:v>1.87655544</c:v>
                </c:pt>
                <c:pt idx="4481">
                  <c:v>1.8776511</c:v>
                </c:pt>
                <c:pt idx="4482">
                  <c:v>1.87854469</c:v>
                </c:pt>
                <c:pt idx="4483">
                  <c:v>1.87941706</c:v>
                </c:pt>
                <c:pt idx="4484">
                  <c:v>1.88060987</c:v>
                </c:pt>
                <c:pt idx="4485">
                  <c:v>1.8815491200000001</c:v>
                </c:pt>
                <c:pt idx="4486">
                  <c:v>1.8824878899999999</c:v>
                </c:pt>
                <c:pt idx="4487">
                  <c:v>1.8834849600000001</c:v>
                </c:pt>
                <c:pt idx="4488">
                  <c:v>1.8844863199999999</c:v>
                </c:pt>
                <c:pt idx="4489">
                  <c:v>1.8855541899999999</c:v>
                </c:pt>
                <c:pt idx="4490">
                  <c:v>1.8865068</c:v>
                </c:pt>
                <c:pt idx="4491">
                  <c:v>1.8875445099999999</c:v>
                </c:pt>
                <c:pt idx="4492">
                  <c:v>1.8885986800000001</c:v>
                </c:pt>
                <c:pt idx="4493">
                  <c:v>1.8895689200000001</c:v>
                </c:pt>
                <c:pt idx="4494">
                  <c:v>1.8905078200000001</c:v>
                </c:pt>
                <c:pt idx="4495">
                  <c:v>1.8915358799999999</c:v>
                </c:pt>
                <c:pt idx="4496">
                  <c:v>1.8924129000000001</c:v>
                </c:pt>
                <c:pt idx="4497">
                  <c:v>1.89339638</c:v>
                </c:pt>
                <c:pt idx="4498">
                  <c:v>1.8944199100000001</c:v>
                </c:pt>
                <c:pt idx="4499">
                  <c:v>1.8953411600000001</c:v>
                </c:pt>
                <c:pt idx="4500">
                  <c:v>1.89641368</c:v>
                </c:pt>
                <c:pt idx="4501">
                  <c:v>1.8974820400000001</c:v>
                </c:pt>
                <c:pt idx="4502">
                  <c:v>1.8985412100000001</c:v>
                </c:pt>
                <c:pt idx="4503">
                  <c:v>1.8994802200000001</c:v>
                </c:pt>
                <c:pt idx="4504">
                  <c:v>1.9004548800000001</c:v>
                </c:pt>
                <c:pt idx="4505">
                  <c:v>1.90160763</c:v>
                </c:pt>
                <c:pt idx="4506">
                  <c:v>1.9025688199999999</c:v>
                </c:pt>
                <c:pt idx="4507">
                  <c:v>1.9035168899999999</c:v>
                </c:pt>
                <c:pt idx="4508">
                  <c:v>1.90449595</c:v>
                </c:pt>
                <c:pt idx="4509">
                  <c:v>1.9054573800000001</c:v>
                </c:pt>
                <c:pt idx="4510">
                  <c:v>1.9064902100000001</c:v>
                </c:pt>
                <c:pt idx="4511">
                  <c:v>1.9073711600000001</c:v>
                </c:pt>
                <c:pt idx="4512">
                  <c:v>1.9084615700000001</c:v>
                </c:pt>
                <c:pt idx="4513">
                  <c:v>1.9096053799999999</c:v>
                </c:pt>
                <c:pt idx="4514">
                  <c:v>1.91051328</c:v>
                </c:pt>
                <c:pt idx="4515">
                  <c:v>1.9117059700000001</c:v>
                </c:pt>
                <c:pt idx="4516">
                  <c:v>1.9125872900000001</c:v>
                </c:pt>
                <c:pt idx="4517">
                  <c:v>1.91359305</c:v>
                </c:pt>
                <c:pt idx="4518">
                  <c:v>1.9143806699999999</c:v>
                </c:pt>
                <c:pt idx="4519">
                  <c:v>1.9154444900000001</c:v>
                </c:pt>
                <c:pt idx="4520">
                  <c:v>1.9167088299999999</c:v>
                </c:pt>
                <c:pt idx="4521">
                  <c:v>1.91766071</c:v>
                </c:pt>
                <c:pt idx="4522">
                  <c:v>1.9185821999999999</c:v>
                </c:pt>
                <c:pt idx="4523">
                  <c:v>1.91968155</c:v>
                </c:pt>
                <c:pt idx="4524">
                  <c:v>1.9204424600000001</c:v>
                </c:pt>
                <c:pt idx="4525">
                  <c:v>1.9214305899999999</c:v>
                </c:pt>
                <c:pt idx="4526">
                  <c:v>1.92257893</c:v>
                </c:pt>
                <c:pt idx="4527">
                  <c:v>1.92352688</c:v>
                </c:pt>
                <c:pt idx="4528">
                  <c:v>1.9243679</c:v>
                </c:pt>
                <c:pt idx="4529">
                  <c:v>1.92548966</c:v>
                </c:pt>
                <c:pt idx="4530">
                  <c:v>1.9265444300000001</c:v>
                </c:pt>
                <c:pt idx="4531">
                  <c:v>1.9276657100000001</c:v>
                </c:pt>
                <c:pt idx="4532">
                  <c:v>1.9285692000000001</c:v>
                </c:pt>
                <c:pt idx="4533">
                  <c:v>1.9295705599999999</c:v>
                </c:pt>
                <c:pt idx="4534">
                  <c:v>1.93044281</c:v>
                </c:pt>
                <c:pt idx="4535">
                  <c:v>1.9315066299999999</c:v>
                </c:pt>
                <c:pt idx="4536">
                  <c:v>1.9325166899999999</c:v>
                </c:pt>
                <c:pt idx="4537">
                  <c:v>1.93355381</c:v>
                </c:pt>
                <c:pt idx="4538">
                  <c:v>1.93441296</c:v>
                </c:pt>
                <c:pt idx="4539">
                  <c:v>1.9353385000000001</c:v>
                </c:pt>
                <c:pt idx="4540">
                  <c:v>1.9364415399999999</c:v>
                </c:pt>
                <c:pt idx="4541">
                  <c:v>1.9374703200000001</c:v>
                </c:pt>
                <c:pt idx="4542">
                  <c:v>1.9385430800000001</c:v>
                </c:pt>
                <c:pt idx="4543">
                  <c:v>1.9395489699999999</c:v>
                </c:pt>
                <c:pt idx="4544">
                  <c:v>1.9404520999999999</c:v>
                </c:pt>
                <c:pt idx="4545">
                  <c:v>1.9415825600000001</c:v>
                </c:pt>
                <c:pt idx="4546">
                  <c:v>1.9425971500000001</c:v>
                </c:pt>
                <c:pt idx="4547">
                  <c:v>1.9433985899999999</c:v>
                </c:pt>
                <c:pt idx="4548">
                  <c:v>1.9444178299999999</c:v>
                </c:pt>
                <c:pt idx="4549">
                  <c:v>1.9455926400000001</c:v>
                </c:pt>
                <c:pt idx="4550">
                  <c:v>1.9464739600000001</c:v>
                </c:pt>
                <c:pt idx="4551">
                  <c:v>1.9474838999999999</c:v>
                </c:pt>
                <c:pt idx="4552">
                  <c:v>1.9486770600000001</c:v>
                </c:pt>
                <c:pt idx="4553">
                  <c:v>1.94949591</c:v>
                </c:pt>
                <c:pt idx="4554">
                  <c:v>1.9505505599999999</c:v>
                </c:pt>
                <c:pt idx="4555">
                  <c:v>1.95150745</c:v>
                </c:pt>
                <c:pt idx="4556">
                  <c:v>1.9525356300000001</c:v>
                </c:pt>
                <c:pt idx="4557">
                  <c:v>1.9535192299999999</c:v>
                </c:pt>
                <c:pt idx="4558">
                  <c:v>1.95444036</c:v>
                </c:pt>
                <c:pt idx="4559">
                  <c:v>1.95550001</c:v>
                </c:pt>
                <c:pt idx="4560">
                  <c:v>1.9564921900000001</c:v>
                </c:pt>
                <c:pt idx="4561">
                  <c:v>1.9575067799999999</c:v>
                </c:pt>
                <c:pt idx="4562">
                  <c:v>1.9583791500000001</c:v>
                </c:pt>
                <c:pt idx="4563">
                  <c:v>1.9595406099999999</c:v>
                </c:pt>
                <c:pt idx="4564">
                  <c:v>1.96070671</c:v>
                </c:pt>
                <c:pt idx="4565">
                  <c:v>1.9615703799999999</c:v>
                </c:pt>
                <c:pt idx="4566">
                  <c:v>1.9625983199999999</c:v>
                </c:pt>
                <c:pt idx="4567">
                  <c:v>1.9635462800000001</c:v>
                </c:pt>
                <c:pt idx="4568">
                  <c:v>1.9644452299999999</c:v>
                </c:pt>
                <c:pt idx="4569">
                  <c:v>1.9655488699999999</c:v>
                </c:pt>
                <c:pt idx="4570">
                  <c:v>1.96670616</c:v>
                </c:pt>
                <c:pt idx="4571">
                  <c:v>1.96758747</c:v>
                </c:pt>
                <c:pt idx="4572">
                  <c:v>1.9687403400000001</c:v>
                </c:pt>
                <c:pt idx="4573">
                  <c:v>1.9696613599999999</c:v>
                </c:pt>
                <c:pt idx="4574">
                  <c:v>1.9704446799999999</c:v>
                </c:pt>
                <c:pt idx="4575">
                  <c:v>1.97151721</c:v>
                </c:pt>
                <c:pt idx="4576">
                  <c:v>1.9725230899999999</c:v>
                </c:pt>
                <c:pt idx="4577">
                  <c:v>1.97347534</c:v>
                </c:pt>
                <c:pt idx="4578">
                  <c:v>1.9746059199999999</c:v>
                </c:pt>
                <c:pt idx="4579">
                  <c:v>1.9755893899999999</c:v>
                </c:pt>
                <c:pt idx="4580">
                  <c:v>1.97651541</c:v>
                </c:pt>
                <c:pt idx="4581">
                  <c:v>1.9775745899999999</c:v>
                </c:pt>
                <c:pt idx="4582">
                  <c:v>1.97854471</c:v>
                </c:pt>
                <c:pt idx="4583">
                  <c:v>1.9795506</c:v>
                </c:pt>
                <c:pt idx="4584">
                  <c:v>1.98052955</c:v>
                </c:pt>
                <c:pt idx="4585">
                  <c:v>1.98161578</c:v>
                </c:pt>
                <c:pt idx="4586">
                  <c:v>1.98251033</c:v>
                </c:pt>
                <c:pt idx="4587">
                  <c:v>1.98351145</c:v>
                </c:pt>
                <c:pt idx="4588">
                  <c:v>1.9844594</c:v>
                </c:pt>
                <c:pt idx="4589">
                  <c:v>1.98544765</c:v>
                </c:pt>
                <c:pt idx="4590">
                  <c:v>1.9866581000000001</c:v>
                </c:pt>
                <c:pt idx="4591">
                  <c:v>1.98755729</c:v>
                </c:pt>
                <c:pt idx="4592">
                  <c:v>1.9886032300000001</c:v>
                </c:pt>
                <c:pt idx="4593">
                  <c:v>1.98958218</c:v>
                </c:pt>
                <c:pt idx="4594">
                  <c:v>1.9905923599999999</c:v>
                </c:pt>
                <c:pt idx="4595">
                  <c:v>1.99149585</c:v>
                </c:pt>
                <c:pt idx="4596">
                  <c:v>1.99255073</c:v>
                </c:pt>
                <c:pt idx="4597">
                  <c:v>1.9935832</c:v>
                </c:pt>
                <c:pt idx="4598">
                  <c:v>1.9944644</c:v>
                </c:pt>
                <c:pt idx="4599">
                  <c:v>1.9954837599999999</c:v>
                </c:pt>
                <c:pt idx="4600">
                  <c:v>1.9965071700000001</c:v>
                </c:pt>
                <c:pt idx="4601">
                  <c:v>1.9976244000000001</c:v>
                </c:pt>
                <c:pt idx="4602">
                  <c:v>1.99840343</c:v>
                </c:pt>
                <c:pt idx="4603">
                  <c:v>1.99951565</c:v>
                </c:pt>
                <c:pt idx="4604">
                  <c:v>2.00047731</c:v>
                </c:pt>
                <c:pt idx="4605">
                  <c:v>2.00142503</c:v>
                </c:pt>
                <c:pt idx="4606">
                  <c:v>2.0025196099999998</c:v>
                </c:pt>
                <c:pt idx="4607">
                  <c:v>2.00346446</c:v>
                </c:pt>
                <c:pt idx="4608">
                  <c:v>2.0045573700000001</c:v>
                </c:pt>
                <c:pt idx="4609">
                  <c:v>2.0055420399999999</c:v>
                </c:pt>
                <c:pt idx="4610">
                  <c:v>2.00663233</c:v>
                </c:pt>
                <c:pt idx="4611">
                  <c:v>2.0075225799999998</c:v>
                </c:pt>
                <c:pt idx="4612">
                  <c:v>2.0085859300000002</c:v>
                </c:pt>
                <c:pt idx="4613">
                  <c:v>2.0095830000000001</c:v>
                </c:pt>
                <c:pt idx="4614">
                  <c:v>2.0105042499999999</c:v>
                </c:pt>
                <c:pt idx="4615">
                  <c:v>2.0114789000000002</c:v>
                </c:pt>
                <c:pt idx="4616">
                  <c:v>2.0126225899999999</c:v>
                </c:pt>
                <c:pt idx="4617">
                  <c:v>2.01354766</c:v>
                </c:pt>
                <c:pt idx="4618">
                  <c:v>2.01449656</c:v>
                </c:pt>
                <c:pt idx="4619">
                  <c:v>2.01536012</c:v>
                </c:pt>
                <c:pt idx="4620">
                  <c:v>2.0165660399999998</c:v>
                </c:pt>
                <c:pt idx="4621">
                  <c:v>2.0174961100000002</c:v>
                </c:pt>
                <c:pt idx="4622">
                  <c:v>2.0185198799999999</c:v>
                </c:pt>
                <c:pt idx="4623">
                  <c:v>2.01960111</c:v>
                </c:pt>
                <c:pt idx="4624">
                  <c:v>2.02046013</c:v>
                </c:pt>
                <c:pt idx="4625">
                  <c:v>2.0215330100000002</c:v>
                </c:pt>
                <c:pt idx="4626">
                  <c:v>2.0224318499999998</c:v>
                </c:pt>
                <c:pt idx="4627">
                  <c:v>2.0234513299999999</c:v>
                </c:pt>
                <c:pt idx="4628">
                  <c:v>2.02440357</c:v>
                </c:pt>
                <c:pt idx="4629">
                  <c:v>2.0255472700000001</c:v>
                </c:pt>
                <c:pt idx="4630">
                  <c:v>2.0266735599999999</c:v>
                </c:pt>
                <c:pt idx="4631">
                  <c:v>2.0275411600000002</c:v>
                </c:pt>
                <c:pt idx="4632">
                  <c:v>2.0284979299999999</c:v>
                </c:pt>
                <c:pt idx="4633">
                  <c:v>2.0293524299999999</c:v>
                </c:pt>
                <c:pt idx="4634">
                  <c:v>2.0304606000000001</c:v>
                </c:pt>
                <c:pt idx="4635">
                  <c:v>2.0316266999999999</c:v>
                </c:pt>
                <c:pt idx="4636">
                  <c:v>2.0324552100000002</c:v>
                </c:pt>
                <c:pt idx="4637">
                  <c:v>2.03360224</c:v>
                </c:pt>
                <c:pt idx="4638">
                  <c:v>2.0345730799999999</c:v>
                </c:pt>
                <c:pt idx="4639">
                  <c:v>2.0355520199999999</c:v>
                </c:pt>
                <c:pt idx="4640">
                  <c:v>2.0365979699999999</c:v>
                </c:pt>
                <c:pt idx="4641">
                  <c:v>2.0375859699999999</c:v>
                </c:pt>
                <c:pt idx="4642">
                  <c:v>2.03855634</c:v>
                </c:pt>
                <c:pt idx="4643">
                  <c:v>2.0395577</c:v>
                </c:pt>
                <c:pt idx="4644">
                  <c:v>2.0404610600000002</c:v>
                </c:pt>
                <c:pt idx="4645">
                  <c:v>2.0415828199999999</c:v>
                </c:pt>
                <c:pt idx="4646">
                  <c:v>2.0424773699999998</c:v>
                </c:pt>
                <c:pt idx="4647">
                  <c:v>2.0435812499999999</c:v>
                </c:pt>
                <c:pt idx="4648">
                  <c:v>2.0445377800000002</c:v>
                </c:pt>
                <c:pt idx="4649">
                  <c:v>2.0455837200000002</c:v>
                </c:pt>
                <c:pt idx="4650">
                  <c:v>2.0465226200000002</c:v>
                </c:pt>
                <c:pt idx="4651">
                  <c:v>2.0475688000000001</c:v>
                </c:pt>
                <c:pt idx="4652">
                  <c:v>2.0484678700000001</c:v>
                </c:pt>
                <c:pt idx="4653">
                  <c:v>2.0495226400000002</c:v>
                </c:pt>
                <c:pt idx="4654">
                  <c:v>2.05049729</c:v>
                </c:pt>
                <c:pt idx="4655">
                  <c:v>2.0515208199999999</c:v>
                </c:pt>
                <c:pt idx="4656">
                  <c:v>2.0525143099999998</c:v>
                </c:pt>
                <c:pt idx="4657">
                  <c:v>2.0536780399999999</c:v>
                </c:pt>
                <c:pt idx="4658">
                  <c:v>2.0545825999999998</c:v>
                </c:pt>
                <c:pt idx="4659">
                  <c:v>2.05560184</c:v>
                </c:pt>
                <c:pt idx="4660">
                  <c:v>2.05650544</c:v>
                </c:pt>
                <c:pt idx="4661">
                  <c:v>2.0574667500000001</c:v>
                </c:pt>
                <c:pt idx="4662">
                  <c:v>2.0584325799999998</c:v>
                </c:pt>
                <c:pt idx="4663">
                  <c:v>2.05967879</c:v>
                </c:pt>
                <c:pt idx="4664">
                  <c:v>2.0605244599999999</c:v>
                </c:pt>
                <c:pt idx="4665">
                  <c:v>2.0616192799999999</c:v>
                </c:pt>
                <c:pt idx="4666">
                  <c:v>2.06265616</c:v>
                </c:pt>
                <c:pt idx="4667">
                  <c:v>2.0635018299999999</c:v>
                </c:pt>
                <c:pt idx="4668">
                  <c:v>2.0645787699999998</c:v>
                </c:pt>
                <c:pt idx="4669">
                  <c:v>2.0655221899999998</c:v>
                </c:pt>
                <c:pt idx="4670">
                  <c:v>2.0666215399999999</c:v>
                </c:pt>
                <c:pt idx="4671">
                  <c:v>2.0676004899999998</c:v>
                </c:pt>
                <c:pt idx="4672">
                  <c:v>2.0683708200000002</c:v>
                </c:pt>
                <c:pt idx="4673">
                  <c:v>2.0695455100000002</c:v>
                </c:pt>
                <c:pt idx="4674">
                  <c:v>2.0706939700000002</c:v>
                </c:pt>
                <c:pt idx="4675">
                  <c:v>2.0714726400000001</c:v>
                </c:pt>
                <c:pt idx="4676">
                  <c:v>2.0724601699999998</c:v>
                </c:pt>
                <c:pt idx="4677">
                  <c:v>2.0735824100000002</c:v>
                </c:pt>
                <c:pt idx="4678">
                  <c:v>2.0746235799999999</c:v>
                </c:pt>
                <c:pt idx="4679">
                  <c:v>2.0755536600000002</c:v>
                </c:pt>
                <c:pt idx="4680">
                  <c:v>2.0767598199999999</c:v>
                </c:pt>
                <c:pt idx="4681">
                  <c:v>2.0774719699999999</c:v>
                </c:pt>
                <c:pt idx="4682">
                  <c:v>2.07857132</c:v>
                </c:pt>
                <c:pt idx="4683">
                  <c:v>2.0794479799999999</c:v>
                </c:pt>
                <c:pt idx="4684">
                  <c:v>2.0803961800000002</c:v>
                </c:pt>
                <c:pt idx="4685">
                  <c:v>2.08167386</c:v>
                </c:pt>
                <c:pt idx="4686">
                  <c:v>2.0825889100000001</c:v>
                </c:pt>
                <c:pt idx="4687">
                  <c:v>2.0835294700000002</c:v>
                </c:pt>
                <c:pt idx="4688">
                  <c:v>2.08454418</c:v>
                </c:pt>
                <c:pt idx="4689">
                  <c:v>2.0856032400000002</c:v>
                </c:pt>
                <c:pt idx="4690">
                  <c:v>2.0866272399999999</c:v>
                </c:pt>
                <c:pt idx="4691">
                  <c:v>2.0875925999999998</c:v>
                </c:pt>
                <c:pt idx="4692">
                  <c:v>2.08851838</c:v>
                </c:pt>
                <c:pt idx="4693">
                  <c:v>2.0893816900000002</c:v>
                </c:pt>
                <c:pt idx="4694">
                  <c:v>2.0905075100000001</c:v>
                </c:pt>
                <c:pt idx="4695">
                  <c:v>2.09143233</c:v>
                </c:pt>
                <c:pt idx="4696">
                  <c:v>2.0926754500000002</c:v>
                </c:pt>
                <c:pt idx="4697">
                  <c:v>2.0934677100000001</c:v>
                </c:pt>
                <c:pt idx="4698">
                  <c:v>2.0945222399999999</c:v>
                </c:pt>
                <c:pt idx="4699">
                  <c:v>2.0956215899999999</c:v>
                </c:pt>
                <c:pt idx="4700">
                  <c:v>2.0964360200000001</c:v>
                </c:pt>
                <c:pt idx="4701">
                  <c:v>2.09755731</c:v>
                </c:pt>
                <c:pt idx="4702">
                  <c:v>2.09851885</c:v>
                </c:pt>
                <c:pt idx="4703">
                  <c:v>2.0993776300000002</c:v>
                </c:pt>
                <c:pt idx="4704">
                  <c:v>2.1004147500000001</c:v>
                </c:pt>
                <c:pt idx="4705">
                  <c:v>2.1014642700000001</c:v>
                </c:pt>
                <c:pt idx="4706">
                  <c:v>2.1024308199999999</c:v>
                </c:pt>
                <c:pt idx="4707">
                  <c:v>2.1034634099999998</c:v>
                </c:pt>
                <c:pt idx="4708">
                  <c:v>2.10438466</c:v>
                </c:pt>
                <c:pt idx="4709">
                  <c:v>2.1056399300000002</c:v>
                </c:pt>
                <c:pt idx="4710">
                  <c:v>2.1063697299999999</c:v>
                </c:pt>
                <c:pt idx="4711">
                  <c:v>2.10742903</c:v>
                </c:pt>
                <c:pt idx="4712">
                  <c:v>2.1085147900000001</c:v>
                </c:pt>
                <c:pt idx="4713">
                  <c:v>2.1093337499999998</c:v>
                </c:pt>
                <c:pt idx="4714">
                  <c:v>2.1105141600000001</c:v>
                </c:pt>
                <c:pt idx="4715">
                  <c:v>2.1113040399999998</c:v>
                </c:pt>
                <c:pt idx="4716">
                  <c:v>2.1124179399999998</c:v>
                </c:pt>
                <c:pt idx="4717">
                  <c:v>2.11348176</c:v>
                </c:pt>
                <c:pt idx="4718">
                  <c:v>2.1144163599999999</c:v>
                </c:pt>
                <c:pt idx="4719">
                  <c:v>2.1154088999999998</c:v>
                </c:pt>
                <c:pt idx="4720">
                  <c:v>2.1164279000000001</c:v>
                </c:pt>
                <c:pt idx="4721">
                  <c:v>2.1174471399999999</c:v>
                </c:pt>
                <c:pt idx="4722">
                  <c:v>2.1183817399999998</c:v>
                </c:pt>
                <c:pt idx="4723">
                  <c:v>2.11940098</c:v>
                </c:pt>
                <c:pt idx="4724">
                  <c:v>2.1205346600000001</c:v>
                </c:pt>
                <c:pt idx="4725">
                  <c:v>2.1214258699999999</c:v>
                </c:pt>
                <c:pt idx="4726">
                  <c:v>2.1225249800000001</c:v>
                </c:pt>
                <c:pt idx="4727">
                  <c:v>2.1235845100000001</c:v>
                </c:pt>
                <c:pt idx="4728">
                  <c:v>2.12451458</c:v>
                </c:pt>
                <c:pt idx="4729">
                  <c:v>2.1255872199999999</c:v>
                </c:pt>
                <c:pt idx="4730">
                  <c:v>2.12656212</c:v>
                </c:pt>
                <c:pt idx="4731">
                  <c:v>2.1274478399999999</c:v>
                </c:pt>
                <c:pt idx="4732">
                  <c:v>2.1285290699999999</c:v>
                </c:pt>
                <c:pt idx="4733">
                  <c:v>2.1294281499999999</c:v>
                </c:pt>
                <c:pt idx="4734">
                  <c:v>2.13054538</c:v>
                </c:pt>
                <c:pt idx="4735">
                  <c:v>2.1313106999999998</c:v>
                </c:pt>
                <c:pt idx="4736">
                  <c:v>2.1326146100000001</c:v>
                </c:pt>
                <c:pt idx="4737">
                  <c:v>2.13350463</c:v>
                </c:pt>
                <c:pt idx="4738">
                  <c:v>2.1344926399999999</c:v>
                </c:pt>
                <c:pt idx="4739">
                  <c:v>2.1355609900000001</c:v>
                </c:pt>
                <c:pt idx="4740">
                  <c:v>2.136549</c:v>
                </c:pt>
                <c:pt idx="4741">
                  <c:v>2.1375949400000001</c:v>
                </c:pt>
                <c:pt idx="4742">
                  <c:v>2.1386807000000001</c:v>
                </c:pt>
                <c:pt idx="4743">
                  <c:v>2.1392862799999999</c:v>
                </c:pt>
                <c:pt idx="4744">
                  <c:v>2.1404614400000002</c:v>
                </c:pt>
                <c:pt idx="4745">
                  <c:v>2.1414136899999998</c:v>
                </c:pt>
                <c:pt idx="4746">
                  <c:v>2.1424949199999999</c:v>
                </c:pt>
                <c:pt idx="4747">
                  <c:v>2.14341187</c:v>
                </c:pt>
                <c:pt idx="4748">
                  <c:v>2.1444220500000002</c:v>
                </c:pt>
                <c:pt idx="4749">
                  <c:v>2.1456057999999998</c:v>
                </c:pt>
                <c:pt idx="4750">
                  <c:v>2.14649153</c:v>
                </c:pt>
                <c:pt idx="4751">
                  <c:v>2.1475420000000001</c:v>
                </c:pt>
                <c:pt idx="4752">
                  <c:v>2.1486635199999999</c:v>
                </c:pt>
                <c:pt idx="4753">
                  <c:v>2.1496162399999998</c:v>
                </c:pt>
                <c:pt idx="4754">
                  <c:v>2.1503546199999999</c:v>
                </c:pt>
                <c:pt idx="4755">
                  <c:v>2.1515295499999998</c:v>
                </c:pt>
                <c:pt idx="4756">
                  <c:v>2.1525490299999999</c:v>
                </c:pt>
                <c:pt idx="4757">
                  <c:v>2.15349674</c:v>
                </c:pt>
                <c:pt idx="4758">
                  <c:v>2.1545469800000001</c:v>
                </c:pt>
                <c:pt idx="4759">
                  <c:v>2.15561962</c:v>
                </c:pt>
                <c:pt idx="4760">
                  <c:v>2.1567056199999999</c:v>
                </c:pt>
                <c:pt idx="4761">
                  <c:v>2.1575913400000002</c:v>
                </c:pt>
                <c:pt idx="4762">
                  <c:v>2.1586062899999998</c:v>
                </c:pt>
                <c:pt idx="4763">
                  <c:v>2.15950942</c:v>
                </c:pt>
                <c:pt idx="4764">
                  <c:v>2.1605420099999999</c:v>
                </c:pt>
                <c:pt idx="4765">
                  <c:v>2.16155696</c:v>
                </c:pt>
                <c:pt idx="4766">
                  <c:v>2.16246033</c:v>
                </c:pt>
                <c:pt idx="4767">
                  <c:v>2.16358161</c:v>
                </c:pt>
                <c:pt idx="4768">
                  <c:v>2.1645875000000001</c:v>
                </c:pt>
                <c:pt idx="4769">
                  <c:v>2.1654956300000001</c:v>
                </c:pt>
                <c:pt idx="4770">
                  <c:v>2.1664211799999999</c:v>
                </c:pt>
                <c:pt idx="4771">
                  <c:v>2.1675870399999999</c:v>
                </c:pt>
                <c:pt idx="4772">
                  <c:v>2.1686778100000002</c:v>
                </c:pt>
                <c:pt idx="4773">
                  <c:v>2.1695642500000001</c:v>
                </c:pt>
                <c:pt idx="4774">
                  <c:v>2.1704757200000002</c:v>
                </c:pt>
                <c:pt idx="4775">
                  <c:v>2.1716108300000001</c:v>
                </c:pt>
                <c:pt idx="4776">
                  <c:v>2.1725721400000002</c:v>
                </c:pt>
                <c:pt idx="4777">
                  <c:v>2.1735556100000002</c:v>
                </c:pt>
                <c:pt idx="4778">
                  <c:v>2.17447686</c:v>
                </c:pt>
                <c:pt idx="4779">
                  <c:v>2.1755361600000001</c:v>
                </c:pt>
                <c:pt idx="4780">
                  <c:v>2.1764619399999998</c:v>
                </c:pt>
                <c:pt idx="4781">
                  <c:v>2.17759657</c:v>
                </c:pt>
                <c:pt idx="4782">
                  <c:v>2.1785767100000002</c:v>
                </c:pt>
                <c:pt idx="4783">
                  <c:v>2.1794831800000001</c:v>
                </c:pt>
                <c:pt idx="4784">
                  <c:v>2.1804759499999999</c:v>
                </c:pt>
                <c:pt idx="4785">
                  <c:v>2.18148637</c:v>
                </c:pt>
                <c:pt idx="4786">
                  <c:v>2.1824476700000002</c:v>
                </c:pt>
                <c:pt idx="4787">
                  <c:v>2.1835382000000001</c:v>
                </c:pt>
                <c:pt idx="4788">
                  <c:v>2.18466425</c:v>
                </c:pt>
                <c:pt idx="4789">
                  <c:v>2.1854073999999999</c:v>
                </c:pt>
                <c:pt idx="4790">
                  <c:v>2.1866583799999999</c:v>
                </c:pt>
                <c:pt idx="4791">
                  <c:v>2.1874992799999999</c:v>
                </c:pt>
                <c:pt idx="4792">
                  <c:v>2.1884739400000002</c:v>
                </c:pt>
                <c:pt idx="4793">
                  <c:v>2.1896042800000002</c:v>
                </c:pt>
                <c:pt idx="4794">
                  <c:v>2.19058347</c:v>
                </c:pt>
                <c:pt idx="4795">
                  <c:v>2.19159389</c:v>
                </c:pt>
                <c:pt idx="4796">
                  <c:v>2.1925685399999999</c:v>
                </c:pt>
                <c:pt idx="4797">
                  <c:v>2.19338751</c:v>
                </c:pt>
                <c:pt idx="4798">
                  <c:v>2.1946377799999999</c:v>
                </c:pt>
                <c:pt idx="4799">
                  <c:v>2.1955189700000002</c:v>
                </c:pt>
                <c:pt idx="4800">
                  <c:v>2.19658709</c:v>
                </c:pt>
                <c:pt idx="4801">
                  <c:v>2.1974775800000002</c:v>
                </c:pt>
                <c:pt idx="4802">
                  <c:v>2.1984486599999999</c:v>
                </c:pt>
                <c:pt idx="4803">
                  <c:v>2.1995244</c:v>
                </c:pt>
                <c:pt idx="4804">
                  <c:v>2.2005083600000002</c:v>
                </c:pt>
                <c:pt idx="4805">
                  <c:v>2.2015404699999999</c:v>
                </c:pt>
                <c:pt idx="4806">
                  <c:v>2.20237756</c:v>
                </c:pt>
                <c:pt idx="4807">
                  <c:v>2.2034812000000001</c:v>
                </c:pt>
                <c:pt idx="4808">
                  <c:v>2.2045717200000001</c:v>
                </c:pt>
                <c:pt idx="4809">
                  <c:v>2.20565319</c:v>
                </c:pt>
                <c:pt idx="4810">
                  <c:v>2.2065699099999998</c:v>
                </c:pt>
                <c:pt idx="4811">
                  <c:v>2.2075729399999999</c:v>
                </c:pt>
                <c:pt idx="4812">
                  <c:v>2.20843005</c:v>
                </c:pt>
                <c:pt idx="4813">
                  <c:v>2.2095294000000001</c:v>
                </c:pt>
                <c:pt idx="4814">
                  <c:v>2.2104551799999999</c:v>
                </c:pt>
                <c:pt idx="4815">
                  <c:v>2.2115991099999999</c:v>
                </c:pt>
                <c:pt idx="4816">
                  <c:v>2.21264482</c:v>
                </c:pt>
                <c:pt idx="4817">
                  <c:v>2.2135884799999999</c:v>
                </c:pt>
                <c:pt idx="4818">
                  <c:v>2.2145631300000002</c:v>
                </c:pt>
                <c:pt idx="4819">
                  <c:v>2.2156581900000001</c:v>
                </c:pt>
                <c:pt idx="4820">
                  <c:v>2.2165525000000001</c:v>
                </c:pt>
                <c:pt idx="4821">
                  <c:v>2.2174785099999998</c:v>
                </c:pt>
                <c:pt idx="4822">
                  <c:v>2.2185475800000001</c:v>
                </c:pt>
                <c:pt idx="4823">
                  <c:v>2.2195968599999998</c:v>
                </c:pt>
                <c:pt idx="4824">
                  <c:v>2.2204959400000002</c:v>
                </c:pt>
                <c:pt idx="4825">
                  <c:v>2.22145247</c:v>
                </c:pt>
                <c:pt idx="4826">
                  <c:v>2.2225606400000002</c:v>
                </c:pt>
                <c:pt idx="4827">
                  <c:v>2.22354436</c:v>
                </c:pt>
                <c:pt idx="4828">
                  <c:v>2.2246034099999998</c:v>
                </c:pt>
                <c:pt idx="4829">
                  <c:v>2.2254714999999998</c:v>
                </c:pt>
                <c:pt idx="4830">
                  <c:v>2.2265884900000001</c:v>
                </c:pt>
                <c:pt idx="4831">
                  <c:v>2.2274301099999998</c:v>
                </c:pt>
                <c:pt idx="4832">
                  <c:v>2.2284667499999999</c:v>
                </c:pt>
                <c:pt idx="4833">
                  <c:v>2.2295882699999998</c:v>
                </c:pt>
                <c:pt idx="4834">
                  <c:v>2.2305810500000001</c:v>
                </c:pt>
                <c:pt idx="4835">
                  <c:v>2.2315730999999999</c:v>
                </c:pt>
                <c:pt idx="4836">
                  <c:v>2.2325832800000001</c:v>
                </c:pt>
                <c:pt idx="4837">
                  <c:v>2.2336115799999998</c:v>
                </c:pt>
                <c:pt idx="4838">
                  <c:v>2.2345728899999999</c:v>
                </c:pt>
                <c:pt idx="4839">
                  <c:v>2.23556066</c:v>
                </c:pt>
                <c:pt idx="4840">
                  <c:v>2.2366118400000001</c:v>
                </c:pt>
                <c:pt idx="4841">
                  <c:v>2.2375502599999999</c:v>
                </c:pt>
                <c:pt idx="4842">
                  <c:v>2.2386097899999999</c:v>
                </c:pt>
                <c:pt idx="4843">
                  <c:v>2.2395219800000001</c:v>
                </c:pt>
                <c:pt idx="4844">
                  <c:v>2.2406656699999998</c:v>
                </c:pt>
                <c:pt idx="4845">
                  <c:v>2.2414758199999998</c:v>
                </c:pt>
                <c:pt idx="4846">
                  <c:v>2.2426640999999998</c:v>
                </c:pt>
                <c:pt idx="4847">
                  <c:v>2.2435140599999999</c:v>
                </c:pt>
                <c:pt idx="4848">
                  <c:v>2.2442796199999999</c:v>
                </c:pt>
                <c:pt idx="4849">
                  <c:v>2.24556136</c:v>
                </c:pt>
                <c:pt idx="4850">
                  <c:v>2.2465403099999999</c:v>
                </c:pt>
                <c:pt idx="4851">
                  <c:v>2.2476143799999999</c:v>
                </c:pt>
                <c:pt idx="4852">
                  <c:v>2.2484855700000002</c:v>
                </c:pt>
                <c:pt idx="4853">
                  <c:v>2.2496514300000001</c:v>
                </c:pt>
                <c:pt idx="4854">
                  <c:v>2.2505238099999998</c:v>
                </c:pt>
                <c:pt idx="4855">
                  <c:v>2.2517075499999999</c:v>
                </c:pt>
                <c:pt idx="4856">
                  <c:v>2.2524197099999999</c:v>
                </c:pt>
                <c:pt idx="4857">
                  <c:v>2.25358152</c:v>
                </c:pt>
                <c:pt idx="4858">
                  <c:v>2.2545161199999999</c:v>
                </c:pt>
                <c:pt idx="4859">
                  <c:v>2.2555353600000001</c:v>
                </c:pt>
                <c:pt idx="4860">
                  <c:v>2.2565236099999999</c:v>
                </c:pt>
                <c:pt idx="4861">
                  <c:v>2.25767469</c:v>
                </c:pt>
                <c:pt idx="4862">
                  <c:v>2.2585837799999999</c:v>
                </c:pt>
                <c:pt idx="4863">
                  <c:v>2.2596030200000001</c:v>
                </c:pt>
                <c:pt idx="4864">
                  <c:v>2.2605199800000002</c:v>
                </c:pt>
                <c:pt idx="4865">
                  <c:v>2.26159263</c:v>
                </c:pt>
                <c:pt idx="4866">
                  <c:v>2.2624738199999999</c:v>
                </c:pt>
                <c:pt idx="4867">
                  <c:v>2.2636439799999999</c:v>
                </c:pt>
                <c:pt idx="4868">
                  <c:v>2.2643384900000001</c:v>
                </c:pt>
                <c:pt idx="4869">
                  <c:v>2.2655310599999998</c:v>
                </c:pt>
                <c:pt idx="4870">
                  <c:v>2.2666842900000002</c:v>
                </c:pt>
                <c:pt idx="4871">
                  <c:v>2.2676448800000002</c:v>
                </c:pt>
                <c:pt idx="4872">
                  <c:v>2.26848626</c:v>
                </c:pt>
                <c:pt idx="4873">
                  <c:v>2.2695770300000002</c:v>
                </c:pt>
                <c:pt idx="4874">
                  <c:v>2.2705647899999999</c:v>
                </c:pt>
                <c:pt idx="4875">
                  <c:v>2.2715261</c:v>
                </c:pt>
                <c:pt idx="4876">
                  <c:v>2.2725718000000001</c:v>
                </c:pt>
                <c:pt idx="4877">
                  <c:v>2.2734398800000002</c:v>
                </c:pt>
                <c:pt idx="4878">
                  <c:v>2.27464128</c:v>
                </c:pt>
                <c:pt idx="4879">
                  <c:v>2.2753980199999999</c:v>
                </c:pt>
                <c:pt idx="4880">
                  <c:v>2.2765600699999999</c:v>
                </c:pt>
                <c:pt idx="4881">
                  <c:v>2.27748084</c:v>
                </c:pt>
                <c:pt idx="4882">
                  <c:v>2.2786467099999999</c:v>
                </c:pt>
                <c:pt idx="4883">
                  <c:v>2.2794926200000001</c:v>
                </c:pt>
                <c:pt idx="4884">
                  <c:v>2.2805519099999998</c:v>
                </c:pt>
                <c:pt idx="4885">
                  <c:v>2.2815754400000001</c:v>
                </c:pt>
                <c:pt idx="4886">
                  <c:v>2.2824702299999999</c:v>
                </c:pt>
                <c:pt idx="4887">
                  <c:v>2.2834179400000001</c:v>
                </c:pt>
                <c:pt idx="4888">
                  <c:v>2.2845127600000001</c:v>
                </c:pt>
                <c:pt idx="4889">
                  <c:v>2.28545737</c:v>
                </c:pt>
                <c:pt idx="4890">
                  <c:v>2.2864658800000002</c:v>
                </c:pt>
                <c:pt idx="4891">
                  <c:v>2.2876059999999998</c:v>
                </c:pt>
                <c:pt idx="4892">
                  <c:v>2.2884869600000002</c:v>
                </c:pt>
                <c:pt idx="4893">
                  <c:v>2.2894396800000001</c:v>
                </c:pt>
                <c:pt idx="4894">
                  <c:v>2.2906813600000002</c:v>
                </c:pt>
                <c:pt idx="4895">
                  <c:v>2.29151368</c:v>
                </c:pt>
                <c:pt idx="4896">
                  <c:v>2.2925729800000001</c:v>
                </c:pt>
                <c:pt idx="4897">
                  <c:v>2.29355216</c:v>
                </c:pt>
                <c:pt idx="4898">
                  <c:v>2.2946112200000002</c:v>
                </c:pt>
                <c:pt idx="4899">
                  <c:v>2.2955322300000001</c:v>
                </c:pt>
                <c:pt idx="4900">
                  <c:v>2.29670811</c:v>
                </c:pt>
                <c:pt idx="4901">
                  <c:v>2.2975843</c:v>
                </c:pt>
                <c:pt idx="4902">
                  <c:v>2.2985365400000002</c:v>
                </c:pt>
                <c:pt idx="4903">
                  <c:v>2.2994933099999999</c:v>
                </c:pt>
                <c:pt idx="4904">
                  <c:v>2.30064607</c:v>
                </c:pt>
                <c:pt idx="4905">
                  <c:v>2.3015539600000001</c:v>
                </c:pt>
                <c:pt idx="4906">
                  <c:v>2.30259109</c:v>
                </c:pt>
                <c:pt idx="4907">
                  <c:v>2.3035523900000001</c:v>
                </c:pt>
                <c:pt idx="4908">
                  <c:v>2.3046028600000001</c:v>
                </c:pt>
                <c:pt idx="4909">
                  <c:v>2.3054490099999998</c:v>
                </c:pt>
                <c:pt idx="4910">
                  <c:v>2.3065075899999998</c:v>
                </c:pt>
                <c:pt idx="4911">
                  <c:v>2.3074822400000001</c:v>
                </c:pt>
                <c:pt idx="4912">
                  <c:v>2.30861282</c:v>
                </c:pt>
                <c:pt idx="4913">
                  <c:v>2.30965424</c:v>
                </c:pt>
                <c:pt idx="4914">
                  <c:v>2.31062865</c:v>
                </c:pt>
                <c:pt idx="4915">
                  <c:v>2.31158113</c:v>
                </c:pt>
                <c:pt idx="4916">
                  <c:v>2.3125557900000002</c:v>
                </c:pt>
                <c:pt idx="4917">
                  <c:v>2.3135127999999998</c:v>
                </c:pt>
                <c:pt idx="4918">
                  <c:v>2.3145010500000001</c:v>
                </c:pt>
                <c:pt idx="4919">
                  <c:v>2.3155551000000001</c:v>
                </c:pt>
                <c:pt idx="4920">
                  <c:v>2.3164501199999998</c:v>
                </c:pt>
                <c:pt idx="4921">
                  <c:v>2.3176651000000001</c:v>
                </c:pt>
                <c:pt idx="4922">
                  <c:v>2.3184928899999999</c:v>
                </c:pt>
                <c:pt idx="4923">
                  <c:v>2.3194766000000002</c:v>
                </c:pt>
                <c:pt idx="4924">
                  <c:v>2.3206248299999999</c:v>
                </c:pt>
                <c:pt idx="4925">
                  <c:v>2.3215994800000002</c:v>
                </c:pt>
                <c:pt idx="4926">
                  <c:v>2.3226587799999998</c:v>
                </c:pt>
                <c:pt idx="4927">
                  <c:v>2.32361102</c:v>
                </c:pt>
                <c:pt idx="4928">
                  <c:v>2.3245058099999998</c:v>
                </c:pt>
                <c:pt idx="4929">
                  <c:v>2.3254902400000002</c:v>
                </c:pt>
                <c:pt idx="4930">
                  <c:v>2.3264551199999999</c:v>
                </c:pt>
                <c:pt idx="4931">
                  <c:v>2.3275454</c:v>
                </c:pt>
                <c:pt idx="4932">
                  <c:v>2.3285737000000002</c:v>
                </c:pt>
                <c:pt idx="4933">
                  <c:v>2.32953477</c:v>
                </c:pt>
                <c:pt idx="4934">
                  <c:v>2.3305363699999999</c:v>
                </c:pt>
                <c:pt idx="4935">
                  <c:v>2.3315730100000001</c:v>
                </c:pt>
                <c:pt idx="4936">
                  <c:v>2.3325879600000001</c:v>
                </c:pt>
                <c:pt idx="4937">
                  <c:v>2.3335583199999999</c:v>
                </c:pt>
                <c:pt idx="4938">
                  <c:v>2.3345153299999999</c:v>
                </c:pt>
                <c:pt idx="4939">
                  <c:v>2.3356227899999999</c:v>
                </c:pt>
                <c:pt idx="4940">
                  <c:v>2.3365266299999998</c:v>
                </c:pt>
                <c:pt idx="4941">
                  <c:v>2.3375058200000001</c:v>
                </c:pt>
                <c:pt idx="4942">
                  <c:v>2.3386676300000002</c:v>
                </c:pt>
                <c:pt idx="4943">
                  <c:v>2.33963323</c:v>
                </c:pt>
                <c:pt idx="4944">
                  <c:v>2.3406214699999999</c:v>
                </c:pt>
                <c:pt idx="4945">
                  <c:v>2.3416180600000001</c:v>
                </c:pt>
                <c:pt idx="4946">
                  <c:v>2.3426864100000002</c:v>
                </c:pt>
                <c:pt idx="4947">
                  <c:v>2.3435719000000002</c:v>
                </c:pt>
                <c:pt idx="4948">
                  <c:v>2.3443944499999998</c:v>
                </c:pt>
                <c:pt idx="4949">
                  <c:v>2.3456368400000001</c:v>
                </c:pt>
                <c:pt idx="4950">
                  <c:v>2.3465270999999999</c:v>
                </c:pt>
                <c:pt idx="4951">
                  <c:v>2.3476130999999998</c:v>
                </c:pt>
                <c:pt idx="4952">
                  <c:v>2.34858346</c:v>
                </c:pt>
                <c:pt idx="4953">
                  <c:v>2.349545</c:v>
                </c:pt>
                <c:pt idx="4954">
                  <c:v>2.3505413499999999</c:v>
                </c:pt>
                <c:pt idx="4955">
                  <c:v>2.3514585499999998</c:v>
                </c:pt>
                <c:pt idx="4956">
                  <c:v>2.3524377300000001</c:v>
                </c:pt>
                <c:pt idx="4957">
                  <c:v>2.3535947799999999</c:v>
                </c:pt>
                <c:pt idx="4958">
                  <c:v>2.3545701499999998</c:v>
                </c:pt>
                <c:pt idx="4959">
                  <c:v>2.3555796099999999</c:v>
                </c:pt>
                <c:pt idx="4960">
                  <c:v>2.3566477300000002</c:v>
                </c:pt>
                <c:pt idx="4961">
                  <c:v>2.3575868600000001</c:v>
                </c:pt>
                <c:pt idx="4962">
                  <c:v>2.3586151599999998</c:v>
                </c:pt>
                <c:pt idx="4963">
                  <c:v>2.3595497600000002</c:v>
                </c:pt>
                <c:pt idx="4964">
                  <c:v>2.3606264600000002</c:v>
                </c:pt>
                <c:pt idx="4965">
                  <c:v>2.3614811900000001</c:v>
                </c:pt>
                <c:pt idx="4966">
                  <c:v>2.3626112899999998</c:v>
                </c:pt>
                <c:pt idx="4967">
                  <c:v>2.3635957200000002</c:v>
                </c:pt>
                <c:pt idx="4968">
                  <c:v>2.36446691</c:v>
                </c:pt>
                <c:pt idx="4969">
                  <c:v>2.36558914</c:v>
                </c:pt>
                <c:pt idx="4970">
                  <c:v>2.3665680899999999</c:v>
                </c:pt>
                <c:pt idx="4971">
                  <c:v>2.3674938700000001</c:v>
                </c:pt>
                <c:pt idx="4972">
                  <c:v>2.3684105899999999</c:v>
                </c:pt>
                <c:pt idx="4973">
                  <c:v>2.3694922900000002</c:v>
                </c:pt>
                <c:pt idx="4974">
                  <c:v>2.3705780500000002</c:v>
                </c:pt>
                <c:pt idx="4975">
                  <c:v>2.37150383</c:v>
                </c:pt>
                <c:pt idx="4976">
                  <c:v>2.3725364199999999</c:v>
                </c:pt>
                <c:pt idx="4977">
                  <c:v>2.3735907100000002</c:v>
                </c:pt>
                <c:pt idx="4978">
                  <c:v>2.3744943100000002</c:v>
                </c:pt>
                <c:pt idx="4979">
                  <c:v>2.37553144</c:v>
                </c:pt>
                <c:pt idx="4980">
                  <c:v>2.3767197100000002</c:v>
                </c:pt>
                <c:pt idx="4981">
                  <c:v>2.3775656199999999</c:v>
                </c:pt>
                <c:pt idx="4982">
                  <c:v>2.37854433</c:v>
                </c:pt>
                <c:pt idx="4983">
                  <c:v>2.3795633299999999</c:v>
                </c:pt>
                <c:pt idx="4984">
                  <c:v>2.3806319199999999</c:v>
                </c:pt>
                <c:pt idx="4985">
                  <c:v>2.3815622300000001</c:v>
                </c:pt>
                <c:pt idx="4986">
                  <c:v>2.3825814699999999</c:v>
                </c:pt>
                <c:pt idx="4987">
                  <c:v>2.3837079999999999</c:v>
                </c:pt>
                <c:pt idx="4988">
                  <c:v>2.3845486600000001</c:v>
                </c:pt>
                <c:pt idx="4989">
                  <c:v>2.3853895700000001</c:v>
                </c:pt>
                <c:pt idx="4990">
                  <c:v>2.3866980099999999</c:v>
                </c:pt>
                <c:pt idx="4991">
                  <c:v>2.38736558</c:v>
                </c:pt>
                <c:pt idx="4992">
                  <c:v>2.38849592</c:v>
                </c:pt>
                <c:pt idx="4993">
                  <c:v>2.3895108700000001</c:v>
                </c:pt>
                <c:pt idx="4994">
                  <c:v>2.3907258499999999</c:v>
                </c:pt>
                <c:pt idx="4995">
                  <c:v>2.3916118100000001</c:v>
                </c:pt>
                <c:pt idx="4996">
                  <c:v>2.3923370799999999</c:v>
                </c:pt>
                <c:pt idx="4997">
                  <c:v>2.3936216799999999</c:v>
                </c:pt>
                <c:pt idx="4998">
                  <c:v>2.3945355400000001</c:v>
                </c:pt>
                <c:pt idx="4999">
                  <c:v>2.3956704100000001</c:v>
                </c:pt>
                <c:pt idx="5000">
                  <c:v>2.3964981999999999</c:v>
                </c:pt>
                <c:pt idx="5001">
                  <c:v>2.39749956</c:v>
                </c:pt>
                <c:pt idx="5002">
                  <c:v>2.3985455</c:v>
                </c:pt>
                <c:pt idx="5003">
                  <c:v>2.3996181499999998</c:v>
                </c:pt>
                <c:pt idx="5004">
                  <c:v>2.40081525</c:v>
                </c:pt>
                <c:pt idx="5005">
                  <c:v>2.4015495800000002</c:v>
                </c:pt>
                <c:pt idx="5006">
                  <c:v>2.40259957</c:v>
                </c:pt>
                <c:pt idx="5007">
                  <c:v>2.4034814799999999</c:v>
                </c:pt>
                <c:pt idx="5008">
                  <c:v>2.4045405400000002</c:v>
                </c:pt>
                <c:pt idx="5009">
                  <c:v>2.40559959</c:v>
                </c:pt>
                <c:pt idx="5010">
                  <c:v>2.40650773</c:v>
                </c:pt>
                <c:pt idx="5011">
                  <c:v>2.4074778600000002</c:v>
                </c:pt>
                <c:pt idx="5012">
                  <c:v>2.4084970999999999</c:v>
                </c:pt>
                <c:pt idx="5013">
                  <c:v>2.4095828500000001</c:v>
                </c:pt>
                <c:pt idx="5014">
                  <c:v>2.4104461700000002</c:v>
                </c:pt>
                <c:pt idx="5015">
                  <c:v>2.4114878200000001</c:v>
                </c:pt>
                <c:pt idx="5016">
                  <c:v>2.4124715299999999</c:v>
                </c:pt>
                <c:pt idx="5017">
                  <c:v>2.4136149900000001</c:v>
                </c:pt>
                <c:pt idx="5018">
                  <c:v>2.4145274200000002</c:v>
                </c:pt>
                <c:pt idx="5019">
                  <c:v>2.4156403499999999</c:v>
                </c:pt>
                <c:pt idx="5020">
                  <c:v>2.41643214</c:v>
                </c:pt>
                <c:pt idx="5021">
                  <c:v>2.41759849</c:v>
                </c:pt>
                <c:pt idx="5022">
                  <c:v>2.41857743</c:v>
                </c:pt>
                <c:pt idx="5023">
                  <c:v>2.4195923800000001</c:v>
                </c:pt>
                <c:pt idx="5024">
                  <c:v>2.4205579799999999</c:v>
                </c:pt>
                <c:pt idx="5025">
                  <c:v>2.4216930900000002</c:v>
                </c:pt>
                <c:pt idx="5026">
                  <c:v>2.4225659400000001</c:v>
                </c:pt>
                <c:pt idx="5027">
                  <c:v>2.42354417</c:v>
                </c:pt>
                <c:pt idx="5028">
                  <c:v>2.4246883399999999</c:v>
                </c:pt>
                <c:pt idx="5029">
                  <c:v>2.4256138800000002</c:v>
                </c:pt>
                <c:pt idx="5030">
                  <c:v>2.42664218</c:v>
                </c:pt>
                <c:pt idx="5031">
                  <c:v>2.4274432699999999</c:v>
                </c:pt>
                <c:pt idx="5032">
                  <c:v>2.4283955100000001</c:v>
                </c:pt>
                <c:pt idx="5033">
                  <c:v>2.4297661800000001</c:v>
                </c:pt>
                <c:pt idx="5034">
                  <c:v>2.4305048</c:v>
                </c:pt>
                <c:pt idx="5035">
                  <c:v>2.43161893</c:v>
                </c:pt>
                <c:pt idx="5036">
                  <c:v>2.4324891599999998</c:v>
                </c:pt>
                <c:pt idx="5037">
                  <c:v>2.43354034</c:v>
                </c:pt>
                <c:pt idx="5038">
                  <c:v>2.4346885700000001</c:v>
                </c:pt>
                <c:pt idx="5039">
                  <c:v>2.4356544000000002</c:v>
                </c:pt>
                <c:pt idx="5040">
                  <c:v>2.4365932899999998</c:v>
                </c:pt>
                <c:pt idx="5041">
                  <c:v>2.4374880800000001</c:v>
                </c:pt>
                <c:pt idx="5042">
                  <c:v>2.4388055799999999</c:v>
                </c:pt>
                <c:pt idx="5043">
                  <c:v>2.4396111999999999</c:v>
                </c:pt>
                <c:pt idx="5044">
                  <c:v>2.44060802</c:v>
                </c:pt>
                <c:pt idx="5045">
                  <c:v>2.4416494399999999</c:v>
                </c:pt>
                <c:pt idx="5046">
                  <c:v>2.4426240899999998</c:v>
                </c:pt>
                <c:pt idx="5047">
                  <c:v>2.4436163899999999</c:v>
                </c:pt>
                <c:pt idx="5048">
                  <c:v>2.44457769</c:v>
                </c:pt>
                <c:pt idx="5049">
                  <c:v>2.4455344700000001</c:v>
                </c:pt>
                <c:pt idx="5050">
                  <c:v>2.4466610000000002</c:v>
                </c:pt>
                <c:pt idx="5051">
                  <c:v>2.4475908300000002</c:v>
                </c:pt>
                <c:pt idx="5052">
                  <c:v>2.44852114</c:v>
                </c:pt>
                <c:pt idx="5053">
                  <c:v>2.4494733800000001</c:v>
                </c:pt>
                <c:pt idx="5054">
                  <c:v>2.4505906099999999</c:v>
                </c:pt>
                <c:pt idx="5055">
                  <c:v>2.4516816100000001</c:v>
                </c:pt>
                <c:pt idx="5056">
                  <c:v>2.45253539</c:v>
                </c:pt>
                <c:pt idx="5057">
                  <c:v>2.4536213899999999</c:v>
                </c:pt>
                <c:pt idx="5058">
                  <c:v>2.4546539799999998</c:v>
                </c:pt>
                <c:pt idx="5059">
                  <c:v>2.4556417499999998</c:v>
                </c:pt>
                <c:pt idx="5060">
                  <c:v>2.4563894300000002</c:v>
                </c:pt>
                <c:pt idx="5061">
                  <c:v>2.4574978399999998</c:v>
                </c:pt>
                <c:pt idx="5062">
                  <c:v>2.4585351900000001</c:v>
                </c:pt>
                <c:pt idx="5063">
                  <c:v>2.4597053500000001</c:v>
                </c:pt>
                <c:pt idx="5064">
                  <c:v>2.46068978</c:v>
                </c:pt>
                <c:pt idx="5065">
                  <c:v>2.4615562</c:v>
                </c:pt>
                <c:pt idx="5066">
                  <c:v>2.46257591</c:v>
                </c:pt>
                <c:pt idx="5067">
                  <c:v>2.4636352100000001</c:v>
                </c:pt>
                <c:pt idx="5068">
                  <c:v>2.4648056</c:v>
                </c:pt>
                <c:pt idx="5069">
                  <c:v>2.46569109</c:v>
                </c:pt>
                <c:pt idx="5070">
                  <c:v>2.4666123400000002</c:v>
                </c:pt>
                <c:pt idx="5071">
                  <c:v>2.4675738800000002</c:v>
                </c:pt>
                <c:pt idx="5072">
                  <c:v>2.4686686999999998</c:v>
                </c:pt>
                <c:pt idx="5073">
                  <c:v>2.4696168900000002</c:v>
                </c:pt>
                <c:pt idx="5074">
                  <c:v>2.4706361299999999</c:v>
                </c:pt>
                <c:pt idx="5075">
                  <c:v>2.4716107799999998</c:v>
                </c:pt>
                <c:pt idx="5076">
                  <c:v>2.4725630299999999</c:v>
                </c:pt>
                <c:pt idx="5077">
                  <c:v>2.4736402000000002</c:v>
                </c:pt>
                <c:pt idx="5078">
                  <c:v>2.4746684999999999</c:v>
                </c:pt>
                <c:pt idx="5079">
                  <c:v>2.4757540200000001</c:v>
                </c:pt>
                <c:pt idx="5080">
                  <c:v>2.4767198600000002</c:v>
                </c:pt>
                <c:pt idx="5081">
                  <c:v>2.4776186899999999</c:v>
                </c:pt>
                <c:pt idx="5082">
                  <c:v>2.4786693999999998</c:v>
                </c:pt>
                <c:pt idx="5083">
                  <c:v>2.4797194</c:v>
                </c:pt>
                <c:pt idx="5084">
                  <c:v>2.48074722</c:v>
                </c:pt>
                <c:pt idx="5085">
                  <c:v>2.4816288900000001</c:v>
                </c:pt>
                <c:pt idx="5086">
                  <c:v>2.4826524299999999</c:v>
                </c:pt>
                <c:pt idx="5087">
                  <c:v>2.4837117200000001</c:v>
                </c:pt>
                <c:pt idx="5088">
                  <c:v>2.4845662100000001</c:v>
                </c:pt>
                <c:pt idx="5089">
                  <c:v>2.4857502</c:v>
                </c:pt>
                <c:pt idx="5090">
                  <c:v>2.4867694400000002</c:v>
                </c:pt>
                <c:pt idx="5091">
                  <c:v>2.48757911</c:v>
                </c:pt>
                <c:pt idx="5092">
                  <c:v>2.4886429300000001</c:v>
                </c:pt>
                <c:pt idx="5093">
                  <c:v>2.4897158099999999</c:v>
                </c:pt>
                <c:pt idx="5094">
                  <c:v>2.4906318199999999</c:v>
                </c:pt>
                <c:pt idx="5095">
                  <c:v>2.49166942</c:v>
                </c:pt>
                <c:pt idx="5096">
                  <c:v>2.4925062699999998</c:v>
                </c:pt>
                <c:pt idx="5097">
                  <c:v>2.49352098</c:v>
                </c:pt>
                <c:pt idx="5098">
                  <c:v>2.4947626600000001</c:v>
                </c:pt>
                <c:pt idx="5099">
                  <c:v>2.4955680400000002</c:v>
                </c:pt>
                <c:pt idx="5100">
                  <c:v>2.4966361500000001</c:v>
                </c:pt>
                <c:pt idx="5101">
                  <c:v>2.4975485800000001</c:v>
                </c:pt>
                <c:pt idx="5102">
                  <c:v>2.4985189399999999</c:v>
                </c:pt>
                <c:pt idx="5103">
                  <c:v>2.4996402299999998</c:v>
                </c:pt>
                <c:pt idx="5104">
                  <c:v>2.5004596700000001</c:v>
                </c:pt>
                <c:pt idx="5105">
                  <c:v>2.5016744100000001</c:v>
                </c:pt>
                <c:pt idx="5106">
                  <c:v>2.5026221299999998</c:v>
                </c:pt>
                <c:pt idx="5107">
                  <c:v>2.5035030800000002</c:v>
                </c:pt>
                <c:pt idx="5108">
                  <c:v>2.5046515500000002</c:v>
                </c:pt>
                <c:pt idx="5109">
                  <c:v>2.5056440800000002</c:v>
                </c:pt>
                <c:pt idx="5110">
                  <c:v>2.5066189799999998</c:v>
                </c:pt>
                <c:pt idx="5111">
                  <c:v>2.50752234</c:v>
                </c:pt>
                <c:pt idx="5112">
                  <c:v>2.5086481599999999</c:v>
                </c:pt>
                <c:pt idx="5113">
                  <c:v>2.50968575</c:v>
                </c:pt>
                <c:pt idx="5114">
                  <c:v>2.5105924599999998</c:v>
                </c:pt>
                <c:pt idx="5115">
                  <c:v>2.5115766499999999</c:v>
                </c:pt>
                <c:pt idx="5116">
                  <c:v>2.51254702</c:v>
                </c:pt>
                <c:pt idx="5117">
                  <c:v>2.5135438400000001</c:v>
                </c:pt>
                <c:pt idx="5118">
                  <c:v>2.5146431900000001</c:v>
                </c:pt>
                <c:pt idx="5119">
                  <c:v>2.5155601500000002</c:v>
                </c:pt>
                <c:pt idx="5120">
                  <c:v>2.5165171599999998</c:v>
                </c:pt>
                <c:pt idx="5121">
                  <c:v>2.51760268</c:v>
                </c:pt>
                <c:pt idx="5122">
                  <c:v>2.5186665100000001</c:v>
                </c:pt>
                <c:pt idx="5123">
                  <c:v>2.5195119400000001</c:v>
                </c:pt>
                <c:pt idx="5124">
                  <c:v>2.52053547</c:v>
                </c:pt>
                <c:pt idx="5125">
                  <c:v>2.5216081099999998</c:v>
                </c:pt>
                <c:pt idx="5126">
                  <c:v>2.5226051799999998</c:v>
                </c:pt>
                <c:pt idx="5127">
                  <c:v>2.52357078</c:v>
                </c:pt>
                <c:pt idx="5128">
                  <c:v>2.5245547300000002</c:v>
                </c:pt>
                <c:pt idx="5129">
                  <c:v>2.5256359599999998</c:v>
                </c:pt>
                <c:pt idx="5130">
                  <c:v>2.52647281</c:v>
                </c:pt>
                <c:pt idx="5131">
                  <c:v>2.5275588</c:v>
                </c:pt>
                <c:pt idx="5132">
                  <c:v>2.5286932000000002</c:v>
                </c:pt>
                <c:pt idx="5133">
                  <c:v>2.5295488800000001</c:v>
                </c:pt>
                <c:pt idx="5134">
                  <c:v>2.5305762299999999</c:v>
                </c:pt>
                <c:pt idx="5135">
                  <c:v>2.5316488700000002</c:v>
                </c:pt>
                <c:pt idx="5136">
                  <c:v>2.5325567699999998</c:v>
                </c:pt>
                <c:pt idx="5137">
                  <c:v>2.5336246500000001</c:v>
                </c:pt>
                <c:pt idx="5138">
                  <c:v>2.5347106500000001</c:v>
                </c:pt>
                <c:pt idx="5139">
                  <c:v>2.5355477300000002</c:v>
                </c:pt>
                <c:pt idx="5140">
                  <c:v>2.5365445599999998</c:v>
                </c:pt>
                <c:pt idx="5141">
                  <c:v>2.5376973199999999</c:v>
                </c:pt>
                <c:pt idx="5142">
                  <c:v>2.5386054499999999</c:v>
                </c:pt>
                <c:pt idx="5143">
                  <c:v>2.5395839200000001</c:v>
                </c:pt>
                <c:pt idx="5144">
                  <c:v>2.5405588200000002</c:v>
                </c:pt>
                <c:pt idx="5145">
                  <c:v>2.5416581599999999</c:v>
                </c:pt>
                <c:pt idx="5146">
                  <c:v>2.5426907500000002</c:v>
                </c:pt>
                <c:pt idx="5147">
                  <c:v>2.5436208200000001</c:v>
                </c:pt>
                <c:pt idx="5148">
                  <c:v>2.5446000099999999</c:v>
                </c:pt>
                <c:pt idx="5149">
                  <c:v>2.5456414199999999</c:v>
                </c:pt>
                <c:pt idx="5150">
                  <c:v>2.54660273</c:v>
                </c:pt>
                <c:pt idx="5151">
                  <c:v>2.54760885</c:v>
                </c:pt>
                <c:pt idx="5152">
                  <c:v>2.5486407299999998</c:v>
                </c:pt>
                <c:pt idx="5153">
                  <c:v>2.5494914099999999</c:v>
                </c:pt>
                <c:pt idx="5154">
                  <c:v>2.55057263</c:v>
                </c:pt>
                <c:pt idx="5155">
                  <c:v>2.5515694600000001</c:v>
                </c:pt>
                <c:pt idx="5156">
                  <c:v>2.55256653</c:v>
                </c:pt>
                <c:pt idx="5157">
                  <c:v>2.5535368900000002</c:v>
                </c:pt>
                <c:pt idx="5158">
                  <c:v>2.5546405299999999</c:v>
                </c:pt>
                <c:pt idx="5159">
                  <c:v>2.55559731</c:v>
                </c:pt>
                <c:pt idx="5160">
                  <c:v>2.55654073</c:v>
                </c:pt>
                <c:pt idx="5161">
                  <c:v>2.5575511500000001</c:v>
                </c:pt>
                <c:pt idx="5162">
                  <c:v>2.5586104399999998</c:v>
                </c:pt>
                <c:pt idx="5163">
                  <c:v>2.55962515</c:v>
                </c:pt>
                <c:pt idx="5164">
                  <c:v>2.5606887299999999</c:v>
                </c:pt>
                <c:pt idx="5165">
                  <c:v>2.5616724500000001</c:v>
                </c:pt>
                <c:pt idx="5166">
                  <c:v>2.5626246899999998</c:v>
                </c:pt>
                <c:pt idx="5167">
                  <c:v>2.5636262900000002</c:v>
                </c:pt>
                <c:pt idx="5168">
                  <c:v>2.5646855799999999</c:v>
                </c:pt>
                <c:pt idx="5169">
                  <c:v>2.5655977700000001</c:v>
                </c:pt>
                <c:pt idx="5170">
                  <c:v>2.5666124799999999</c:v>
                </c:pt>
                <c:pt idx="5171">
                  <c:v>2.5675876099999999</c:v>
                </c:pt>
                <c:pt idx="5172">
                  <c:v>2.5687437100000001</c:v>
                </c:pt>
                <c:pt idx="5173">
                  <c:v>2.56948328</c:v>
                </c:pt>
                <c:pt idx="5174">
                  <c:v>2.5705113399999999</c:v>
                </c:pt>
                <c:pt idx="5175">
                  <c:v>2.5715348699999998</c:v>
                </c:pt>
                <c:pt idx="5176">
                  <c:v>2.5725762799999998</c:v>
                </c:pt>
                <c:pt idx="5177">
                  <c:v>2.5735776399999999</c:v>
                </c:pt>
                <c:pt idx="5178">
                  <c:v>2.5745875800000002</c:v>
                </c:pt>
                <c:pt idx="5179">
                  <c:v>2.5755627200000002</c:v>
                </c:pt>
                <c:pt idx="5180">
                  <c:v>2.5765507200000002</c:v>
                </c:pt>
                <c:pt idx="5181">
                  <c:v>2.5776858300000001</c:v>
                </c:pt>
                <c:pt idx="5182">
                  <c:v>2.57858944</c:v>
                </c:pt>
                <c:pt idx="5183">
                  <c:v>2.57943034</c:v>
                </c:pt>
                <c:pt idx="5184">
                  <c:v>2.5806632</c:v>
                </c:pt>
                <c:pt idx="5185">
                  <c:v>2.5817353700000001</c:v>
                </c:pt>
                <c:pt idx="5186">
                  <c:v>2.58259916</c:v>
                </c:pt>
                <c:pt idx="5187">
                  <c:v>2.5837028000000002</c:v>
                </c:pt>
                <c:pt idx="5188">
                  <c:v>2.5846419300000001</c:v>
                </c:pt>
                <c:pt idx="5189">
                  <c:v>2.5857365099999998</c:v>
                </c:pt>
                <c:pt idx="5190">
                  <c:v>2.5866358300000001</c:v>
                </c:pt>
                <c:pt idx="5191">
                  <c:v>2.5875978499999999</c:v>
                </c:pt>
                <c:pt idx="5192">
                  <c:v>2.5886597600000001</c:v>
                </c:pt>
                <c:pt idx="5193">
                  <c:v>2.5894927999999999</c:v>
                </c:pt>
                <c:pt idx="5194">
                  <c:v>2.5905611500000001</c:v>
                </c:pt>
                <c:pt idx="5195">
                  <c:v>2.5916161500000001</c:v>
                </c:pt>
                <c:pt idx="5196">
                  <c:v>2.5924882899999999</c:v>
                </c:pt>
                <c:pt idx="5197">
                  <c:v>2.5935518700000002</c:v>
                </c:pt>
                <c:pt idx="5198">
                  <c:v>2.5945577599999998</c:v>
                </c:pt>
                <c:pt idx="5199">
                  <c:v>2.5957591500000001</c:v>
                </c:pt>
                <c:pt idx="5200">
                  <c:v>2.5966627600000001</c:v>
                </c:pt>
                <c:pt idx="5201">
                  <c:v>2.5976502899999998</c:v>
                </c:pt>
                <c:pt idx="5202">
                  <c:v>2.5985631900000001</c:v>
                </c:pt>
                <c:pt idx="5203">
                  <c:v>2.5994801500000002</c:v>
                </c:pt>
                <c:pt idx="5204">
                  <c:v>2.6006059600000002</c:v>
                </c:pt>
                <c:pt idx="5205">
                  <c:v>2.60158515</c:v>
                </c:pt>
                <c:pt idx="5206">
                  <c:v>2.60262203</c:v>
                </c:pt>
                <c:pt idx="5207">
                  <c:v>2.6035745100000001</c:v>
                </c:pt>
                <c:pt idx="5208">
                  <c:v>2.60458517</c:v>
                </c:pt>
                <c:pt idx="5209">
                  <c:v>2.6056396999999998</c:v>
                </c:pt>
                <c:pt idx="5210">
                  <c:v>2.6066052900000001</c:v>
                </c:pt>
                <c:pt idx="5211">
                  <c:v>2.6076297799999999</c:v>
                </c:pt>
                <c:pt idx="5212">
                  <c:v>2.6085770099999999</c:v>
                </c:pt>
                <c:pt idx="5213">
                  <c:v>2.6096494200000002</c:v>
                </c:pt>
                <c:pt idx="5214">
                  <c:v>2.6105439700000002</c:v>
                </c:pt>
                <c:pt idx="5215">
                  <c:v>2.6115944400000002</c:v>
                </c:pt>
                <c:pt idx="5216">
                  <c:v>2.6124978099999998</c:v>
                </c:pt>
                <c:pt idx="5217">
                  <c:v>2.61353064</c:v>
                </c:pt>
                <c:pt idx="5218">
                  <c:v>2.6146430999999999</c:v>
                </c:pt>
                <c:pt idx="5219">
                  <c:v>2.61570239</c:v>
                </c:pt>
                <c:pt idx="5220">
                  <c:v>2.6166956400000001</c:v>
                </c:pt>
                <c:pt idx="5221">
                  <c:v>2.61770463</c:v>
                </c:pt>
                <c:pt idx="5222">
                  <c:v>2.6185596000000002</c:v>
                </c:pt>
                <c:pt idx="5223">
                  <c:v>2.6196587099999999</c:v>
                </c:pt>
                <c:pt idx="5224">
                  <c:v>2.6204958</c:v>
                </c:pt>
                <c:pt idx="5225">
                  <c:v>2.6215770200000001</c:v>
                </c:pt>
                <c:pt idx="5226">
                  <c:v>2.6226184400000001</c:v>
                </c:pt>
                <c:pt idx="5227">
                  <c:v>2.6235978599999998</c:v>
                </c:pt>
                <c:pt idx="5228">
                  <c:v>2.6246702700000002</c:v>
                </c:pt>
                <c:pt idx="5229">
                  <c:v>2.6256582700000002</c:v>
                </c:pt>
                <c:pt idx="5230">
                  <c:v>2.6266810899999999</c:v>
                </c:pt>
                <c:pt idx="5231">
                  <c:v>2.62758994</c:v>
                </c:pt>
                <c:pt idx="5232">
                  <c:v>2.6287069299999999</c:v>
                </c:pt>
                <c:pt idx="5233">
                  <c:v>2.6296949399999998</c:v>
                </c:pt>
                <c:pt idx="5234">
                  <c:v>2.6306386000000002</c:v>
                </c:pt>
                <c:pt idx="5235">
                  <c:v>2.6315553199999999</c:v>
                </c:pt>
                <c:pt idx="5236">
                  <c:v>2.6325879099999998</c:v>
                </c:pt>
                <c:pt idx="5237">
                  <c:v>2.6336202599999998</c:v>
                </c:pt>
                <c:pt idx="5238">
                  <c:v>2.6345326899999999</c:v>
                </c:pt>
                <c:pt idx="5239">
                  <c:v>2.63563204</c:v>
                </c:pt>
                <c:pt idx="5240">
                  <c:v>2.6367392500000002</c:v>
                </c:pt>
                <c:pt idx="5241">
                  <c:v>2.6376569299999999</c:v>
                </c:pt>
                <c:pt idx="5242">
                  <c:v>2.63847589</c:v>
                </c:pt>
                <c:pt idx="5243">
                  <c:v>2.63981128</c:v>
                </c:pt>
                <c:pt idx="5244">
                  <c:v>2.6406436000000002</c:v>
                </c:pt>
                <c:pt idx="5245">
                  <c:v>2.6415378999999999</c:v>
                </c:pt>
                <c:pt idx="5246">
                  <c:v>2.6427393000000001</c:v>
                </c:pt>
                <c:pt idx="5247">
                  <c:v>2.64368749</c:v>
                </c:pt>
                <c:pt idx="5248">
                  <c:v>2.6445777399999999</c:v>
                </c:pt>
                <c:pt idx="5249">
                  <c:v>2.6457257300000001</c:v>
                </c:pt>
                <c:pt idx="5250">
                  <c:v>2.6467666599999999</c:v>
                </c:pt>
                <c:pt idx="5251">
                  <c:v>2.6477108</c:v>
                </c:pt>
                <c:pt idx="5252">
                  <c:v>2.6486947500000002</c:v>
                </c:pt>
                <c:pt idx="5253">
                  <c:v>2.6496112300000001</c:v>
                </c:pt>
                <c:pt idx="5254">
                  <c:v>2.6506569400000002</c:v>
                </c:pt>
                <c:pt idx="5255">
                  <c:v>2.65163612</c:v>
                </c:pt>
                <c:pt idx="5256">
                  <c:v>2.65249538</c:v>
                </c:pt>
                <c:pt idx="5257">
                  <c:v>2.6535053300000002</c:v>
                </c:pt>
                <c:pt idx="5258">
                  <c:v>2.6545646199999999</c:v>
                </c:pt>
                <c:pt idx="5259">
                  <c:v>2.6556372600000002</c:v>
                </c:pt>
                <c:pt idx="5260">
                  <c:v>2.6568167200000001</c:v>
                </c:pt>
                <c:pt idx="5261">
                  <c:v>2.65767145</c:v>
                </c:pt>
                <c:pt idx="5262">
                  <c:v>2.6585793500000001</c:v>
                </c:pt>
                <c:pt idx="5263">
                  <c:v>2.65940237</c:v>
                </c:pt>
                <c:pt idx="5264">
                  <c:v>2.6605999499999999</c:v>
                </c:pt>
                <c:pt idx="5265">
                  <c:v>2.6616678199999999</c:v>
                </c:pt>
                <c:pt idx="5266">
                  <c:v>2.66267371</c:v>
                </c:pt>
                <c:pt idx="5267">
                  <c:v>2.6634569199999998</c:v>
                </c:pt>
                <c:pt idx="5268">
                  <c:v>2.6647253000000002</c:v>
                </c:pt>
                <c:pt idx="5269">
                  <c:v>2.66569543</c:v>
                </c:pt>
                <c:pt idx="5270">
                  <c:v>2.6665234600000001</c:v>
                </c:pt>
                <c:pt idx="5271">
                  <c:v>2.6676540399999999</c:v>
                </c:pt>
                <c:pt idx="5272">
                  <c:v>2.66878438</c:v>
                </c:pt>
                <c:pt idx="5273">
                  <c:v>2.66960335</c:v>
                </c:pt>
                <c:pt idx="5274">
                  <c:v>2.67060947</c:v>
                </c:pt>
                <c:pt idx="5275">
                  <c:v>2.6717219399999999</c:v>
                </c:pt>
                <c:pt idx="5276">
                  <c:v>2.67257619</c:v>
                </c:pt>
                <c:pt idx="5277">
                  <c:v>2.6734800299999999</c:v>
                </c:pt>
                <c:pt idx="5278">
                  <c:v>2.6744720900000001</c:v>
                </c:pt>
                <c:pt idx="5279">
                  <c:v>2.6757309399999998</c:v>
                </c:pt>
                <c:pt idx="5280">
                  <c:v>2.6766486199999999</c:v>
                </c:pt>
                <c:pt idx="5281">
                  <c:v>2.6775655700000001</c:v>
                </c:pt>
                <c:pt idx="5282">
                  <c:v>2.6786377400000001</c:v>
                </c:pt>
                <c:pt idx="5283">
                  <c:v>2.67966199</c:v>
                </c:pt>
                <c:pt idx="5284">
                  <c:v>2.6806049299999999</c:v>
                </c:pt>
                <c:pt idx="5285">
                  <c:v>2.6816957000000001</c:v>
                </c:pt>
                <c:pt idx="5286">
                  <c:v>2.6825990700000002</c:v>
                </c:pt>
                <c:pt idx="5287">
                  <c:v>2.6836226000000001</c:v>
                </c:pt>
                <c:pt idx="5288">
                  <c:v>2.6846063099999999</c:v>
                </c:pt>
                <c:pt idx="5289">
                  <c:v>2.6857547799999999</c:v>
                </c:pt>
                <c:pt idx="5290">
                  <c:v>2.6866712599999998</c:v>
                </c:pt>
                <c:pt idx="5291">
                  <c:v>2.6877126699999998</c:v>
                </c:pt>
                <c:pt idx="5292">
                  <c:v>2.6886873200000001</c:v>
                </c:pt>
                <c:pt idx="5293">
                  <c:v>2.6896040399999999</c:v>
                </c:pt>
                <c:pt idx="5294">
                  <c:v>2.6905479400000001</c:v>
                </c:pt>
                <c:pt idx="5295">
                  <c:v>2.69162035</c:v>
                </c:pt>
                <c:pt idx="5296">
                  <c:v>2.6925237200000001</c:v>
                </c:pt>
                <c:pt idx="5297">
                  <c:v>2.6936409499999998</c:v>
                </c:pt>
                <c:pt idx="5298">
                  <c:v>2.6945261999999999</c:v>
                </c:pt>
                <c:pt idx="5299">
                  <c:v>2.6956393699999999</c:v>
                </c:pt>
                <c:pt idx="5300">
                  <c:v>2.6966228499999998</c:v>
                </c:pt>
                <c:pt idx="5301">
                  <c:v>2.69757962</c:v>
                </c:pt>
                <c:pt idx="5302">
                  <c:v>2.6986966099999998</c:v>
                </c:pt>
                <c:pt idx="5303">
                  <c:v>2.6996891500000002</c:v>
                </c:pt>
                <c:pt idx="5304">
                  <c:v>2.7005794000000001</c:v>
                </c:pt>
                <c:pt idx="5305">
                  <c:v>2.7015452400000002</c:v>
                </c:pt>
                <c:pt idx="5306">
                  <c:v>2.7026534099999999</c:v>
                </c:pt>
                <c:pt idx="5307">
                  <c:v>2.7036325899999998</c:v>
                </c:pt>
                <c:pt idx="5308">
                  <c:v>2.7046878300000001</c:v>
                </c:pt>
                <c:pt idx="5309">
                  <c:v>2.7056176700000001</c:v>
                </c:pt>
                <c:pt idx="5310">
                  <c:v>2.7066988900000002</c:v>
                </c:pt>
                <c:pt idx="5311">
                  <c:v>2.7076957199999998</c:v>
                </c:pt>
                <c:pt idx="5312">
                  <c:v>2.7086706199999999</c:v>
                </c:pt>
                <c:pt idx="5313">
                  <c:v>2.7097432600000002</c:v>
                </c:pt>
                <c:pt idx="5314">
                  <c:v>2.7105886899999998</c:v>
                </c:pt>
                <c:pt idx="5315">
                  <c:v>2.71173668</c:v>
                </c:pt>
                <c:pt idx="5316">
                  <c:v>2.7125201200000002</c:v>
                </c:pt>
                <c:pt idx="5317">
                  <c:v>2.7137093499999998</c:v>
                </c:pt>
                <c:pt idx="5318">
                  <c:v>2.7146210700000002</c:v>
                </c:pt>
                <c:pt idx="5319">
                  <c:v>2.7155332599999999</c:v>
                </c:pt>
                <c:pt idx="5320">
                  <c:v>2.7165300800000001</c:v>
                </c:pt>
                <c:pt idx="5321">
                  <c:v>2.7176339600000001</c:v>
                </c:pt>
                <c:pt idx="5322">
                  <c:v>2.7185416199999999</c:v>
                </c:pt>
                <c:pt idx="5323">
                  <c:v>2.7196230899999998</c:v>
                </c:pt>
                <c:pt idx="5324">
                  <c:v>2.7205800999999998</c:v>
                </c:pt>
                <c:pt idx="5325">
                  <c:v>2.7216479800000002</c:v>
                </c:pt>
                <c:pt idx="5326">
                  <c:v>2.7227253899999999</c:v>
                </c:pt>
                <c:pt idx="5327">
                  <c:v>2.72364593</c:v>
                </c:pt>
                <c:pt idx="5328">
                  <c:v>2.7246835200000001</c:v>
                </c:pt>
                <c:pt idx="5329">
                  <c:v>2.7256004800000002</c:v>
                </c:pt>
                <c:pt idx="5330">
                  <c:v>2.7266376000000001</c:v>
                </c:pt>
                <c:pt idx="5331">
                  <c:v>2.7276167899999999</c:v>
                </c:pt>
                <c:pt idx="5332">
                  <c:v>2.7286267299999998</c:v>
                </c:pt>
                <c:pt idx="5333">
                  <c:v>2.7296195000000001</c:v>
                </c:pt>
                <c:pt idx="5334">
                  <c:v>2.73073173</c:v>
                </c:pt>
                <c:pt idx="5335">
                  <c:v>2.7315595099999999</c:v>
                </c:pt>
                <c:pt idx="5336">
                  <c:v>2.7327702</c:v>
                </c:pt>
                <c:pt idx="5337">
                  <c:v>2.7336344700000001</c:v>
                </c:pt>
                <c:pt idx="5338">
                  <c:v>2.7344839599999999</c:v>
                </c:pt>
                <c:pt idx="5339">
                  <c:v>2.73548985</c:v>
                </c:pt>
                <c:pt idx="5340">
                  <c:v>2.7365222</c:v>
                </c:pt>
                <c:pt idx="5341">
                  <c:v>2.7377729400000002</c:v>
                </c:pt>
                <c:pt idx="5342">
                  <c:v>2.73864961</c:v>
                </c:pt>
                <c:pt idx="5343">
                  <c:v>2.7396421399999999</c:v>
                </c:pt>
                <c:pt idx="5344">
                  <c:v>2.7405719799999999</c:v>
                </c:pt>
                <c:pt idx="5345">
                  <c:v>2.74160051</c:v>
                </c:pt>
                <c:pt idx="5346">
                  <c:v>2.7426025900000002</c:v>
                </c:pt>
                <c:pt idx="5347">
                  <c:v>2.74358535</c:v>
                </c:pt>
                <c:pt idx="5348">
                  <c:v>2.7444930099999998</c:v>
                </c:pt>
                <c:pt idx="5349">
                  <c:v>2.7456414699999998</c:v>
                </c:pt>
                <c:pt idx="5350">
                  <c:v>2.74656725</c:v>
                </c:pt>
                <c:pt idx="5351">
                  <c:v>2.74761772</c:v>
                </c:pt>
                <c:pt idx="5352">
                  <c:v>2.7486856</c:v>
                </c:pt>
                <c:pt idx="5353">
                  <c:v>2.7495315100000002</c:v>
                </c:pt>
                <c:pt idx="5354">
                  <c:v>2.7508306500000002</c:v>
                </c:pt>
                <c:pt idx="5355">
                  <c:v>2.7515783300000001</c:v>
                </c:pt>
                <c:pt idx="5356">
                  <c:v>2.7527036699999998</c:v>
                </c:pt>
                <c:pt idx="5357">
                  <c:v>2.75355887</c:v>
                </c:pt>
                <c:pt idx="5358">
                  <c:v>2.7547249800000002</c:v>
                </c:pt>
                <c:pt idx="5359">
                  <c:v>2.7556285900000002</c:v>
                </c:pt>
                <c:pt idx="5360">
                  <c:v>2.7566208799999998</c:v>
                </c:pt>
                <c:pt idx="5361">
                  <c:v>2.7575733699999998</c:v>
                </c:pt>
                <c:pt idx="5362">
                  <c:v>2.7586908299999999</c:v>
                </c:pt>
                <c:pt idx="5363">
                  <c:v>2.7596516599999998</c:v>
                </c:pt>
                <c:pt idx="5364">
                  <c:v>2.7607557800000002</c:v>
                </c:pt>
                <c:pt idx="5365">
                  <c:v>2.7615833300000001</c:v>
                </c:pt>
                <c:pt idx="5366">
                  <c:v>2.76270032</c:v>
                </c:pt>
                <c:pt idx="5367">
                  <c:v>2.7636883299999999</c:v>
                </c:pt>
                <c:pt idx="5368">
                  <c:v>2.7648544300000002</c:v>
                </c:pt>
                <c:pt idx="5369">
                  <c:v>2.7656021100000001</c:v>
                </c:pt>
                <c:pt idx="5370">
                  <c:v>2.7666614100000002</c:v>
                </c:pt>
                <c:pt idx="5371">
                  <c:v>2.7677962800000002</c:v>
                </c:pt>
                <c:pt idx="5372">
                  <c:v>2.76864672</c:v>
                </c:pt>
                <c:pt idx="5373">
                  <c:v>2.76963019</c:v>
                </c:pt>
                <c:pt idx="5374">
                  <c:v>2.7706355999999999</c:v>
                </c:pt>
                <c:pt idx="5375">
                  <c:v>2.7715575700000001</c:v>
                </c:pt>
                <c:pt idx="5376">
                  <c:v>2.77266002</c:v>
                </c:pt>
                <c:pt idx="5377">
                  <c:v>2.7735600499999999</c:v>
                </c:pt>
                <c:pt idx="5378">
                  <c:v>2.7746770399999998</c:v>
                </c:pt>
                <c:pt idx="5379">
                  <c:v>2.77558923</c:v>
                </c:pt>
                <c:pt idx="5380">
                  <c:v>2.7767152799999999</c:v>
                </c:pt>
                <c:pt idx="5381">
                  <c:v>2.7775833599999999</c:v>
                </c:pt>
                <c:pt idx="5382">
                  <c:v>2.7788069200000001</c:v>
                </c:pt>
                <c:pt idx="5383">
                  <c:v>2.7796793000000002</c:v>
                </c:pt>
                <c:pt idx="5384">
                  <c:v>2.7806272500000002</c:v>
                </c:pt>
                <c:pt idx="5385">
                  <c:v>2.7815172700000002</c:v>
                </c:pt>
                <c:pt idx="5386">
                  <c:v>2.7826392700000002</c:v>
                </c:pt>
                <c:pt idx="5387">
                  <c:v>2.7837114299999999</c:v>
                </c:pt>
                <c:pt idx="5388">
                  <c:v>2.78462839</c:v>
                </c:pt>
                <c:pt idx="5389">
                  <c:v>2.7856254599999999</c:v>
                </c:pt>
                <c:pt idx="5390">
                  <c:v>2.7866621</c:v>
                </c:pt>
                <c:pt idx="5391">
                  <c:v>2.7876677500000002</c:v>
                </c:pt>
                <c:pt idx="5392">
                  <c:v>2.7885982999999999</c:v>
                </c:pt>
                <c:pt idx="5393">
                  <c:v>2.78968835</c:v>
                </c:pt>
                <c:pt idx="5394">
                  <c:v>2.79065466</c:v>
                </c:pt>
                <c:pt idx="5395">
                  <c:v>2.7918517600000001</c:v>
                </c:pt>
                <c:pt idx="5396">
                  <c:v>2.7927586999999998</c:v>
                </c:pt>
                <c:pt idx="5397">
                  <c:v>2.7936320299999999</c:v>
                </c:pt>
                <c:pt idx="5398">
                  <c:v>2.7947402000000001</c:v>
                </c:pt>
                <c:pt idx="5399">
                  <c:v>2.79556775</c:v>
                </c:pt>
                <c:pt idx="5400">
                  <c:v>2.7965159399999999</c:v>
                </c:pt>
                <c:pt idx="5401">
                  <c:v>2.7976283999999998</c:v>
                </c:pt>
                <c:pt idx="5402">
                  <c:v>2.7986876999999999</c:v>
                </c:pt>
                <c:pt idx="5403">
                  <c:v>2.7996759400000002</c:v>
                </c:pt>
                <c:pt idx="5404">
                  <c:v>2.8006815899999999</c:v>
                </c:pt>
                <c:pt idx="5405">
                  <c:v>2.8018744</c:v>
                </c:pt>
                <c:pt idx="5406">
                  <c:v>2.8026974199999999</c:v>
                </c:pt>
                <c:pt idx="5407">
                  <c:v>2.8037571899999998</c:v>
                </c:pt>
                <c:pt idx="5408">
                  <c:v>2.80471373</c:v>
                </c:pt>
                <c:pt idx="5409">
                  <c:v>2.8057064999999999</c:v>
                </c:pt>
                <c:pt idx="5410">
                  <c:v>2.8066232200000001</c:v>
                </c:pt>
                <c:pt idx="5411">
                  <c:v>2.80776644</c:v>
                </c:pt>
                <c:pt idx="5412">
                  <c:v>2.8086617</c:v>
                </c:pt>
                <c:pt idx="5413">
                  <c:v>2.8097562800000002</c:v>
                </c:pt>
                <c:pt idx="5414">
                  <c:v>2.81065035</c:v>
                </c:pt>
                <c:pt idx="5415">
                  <c:v>2.8116478900000001</c:v>
                </c:pt>
                <c:pt idx="5416">
                  <c:v>2.8126313700000001</c:v>
                </c:pt>
                <c:pt idx="5417">
                  <c:v>2.8136420200000001</c:v>
                </c:pt>
                <c:pt idx="5418">
                  <c:v>2.8146476699999998</c:v>
                </c:pt>
                <c:pt idx="5419">
                  <c:v>2.81565332</c:v>
                </c:pt>
                <c:pt idx="5420">
                  <c:v>2.8166592100000001</c:v>
                </c:pt>
                <c:pt idx="5421">
                  <c:v>2.8176202799999999</c:v>
                </c:pt>
                <c:pt idx="5422">
                  <c:v>2.8187468099999999</c:v>
                </c:pt>
                <c:pt idx="5423">
                  <c:v>2.81972551</c:v>
                </c:pt>
                <c:pt idx="5424">
                  <c:v>2.82071424</c:v>
                </c:pt>
                <c:pt idx="5425">
                  <c:v>2.8216331000000001</c:v>
                </c:pt>
                <c:pt idx="5426">
                  <c:v>2.8226852400000002</c:v>
                </c:pt>
                <c:pt idx="5427">
                  <c:v>2.8236067299999998</c:v>
                </c:pt>
                <c:pt idx="5428">
                  <c:v>2.8246657800000001</c:v>
                </c:pt>
                <c:pt idx="5429">
                  <c:v>2.8257737199999999</c:v>
                </c:pt>
                <c:pt idx="5430">
                  <c:v>2.8266730299999998</c:v>
                </c:pt>
                <c:pt idx="5431">
                  <c:v>2.82764769</c:v>
                </c:pt>
                <c:pt idx="5432">
                  <c:v>2.8286888600000002</c:v>
                </c:pt>
                <c:pt idx="5433">
                  <c:v>2.8297173999999998</c:v>
                </c:pt>
                <c:pt idx="5434">
                  <c:v>2.8306739300000001</c:v>
                </c:pt>
                <c:pt idx="5435">
                  <c:v>2.8316488299999998</c:v>
                </c:pt>
                <c:pt idx="5436">
                  <c:v>2.8326368300000002</c:v>
                </c:pt>
                <c:pt idx="5437">
                  <c:v>2.8336825399999999</c:v>
                </c:pt>
                <c:pt idx="5438">
                  <c:v>2.8345592000000002</c:v>
                </c:pt>
                <c:pt idx="5439">
                  <c:v>2.8357298399999999</c:v>
                </c:pt>
                <c:pt idx="5440">
                  <c:v>2.83653069</c:v>
                </c:pt>
                <c:pt idx="5441">
                  <c:v>2.8376035700000002</c:v>
                </c:pt>
                <c:pt idx="5442">
                  <c:v>2.8385961100000001</c:v>
                </c:pt>
                <c:pt idx="5443">
                  <c:v>2.8395619399999998</c:v>
                </c:pt>
                <c:pt idx="5444">
                  <c:v>2.84070921</c:v>
                </c:pt>
                <c:pt idx="5445">
                  <c:v>2.8416891099999999</c:v>
                </c:pt>
                <c:pt idx="5446">
                  <c:v>2.8426594700000001</c:v>
                </c:pt>
                <c:pt idx="5447">
                  <c:v>2.8436295999999999</c:v>
                </c:pt>
                <c:pt idx="5448">
                  <c:v>2.8446753</c:v>
                </c:pt>
                <c:pt idx="5449">
                  <c:v>2.84572577</c:v>
                </c:pt>
                <c:pt idx="5450">
                  <c:v>2.8466606099999998</c:v>
                </c:pt>
                <c:pt idx="5451">
                  <c:v>2.8477866600000001</c:v>
                </c:pt>
                <c:pt idx="5452">
                  <c:v>2.8487656100000001</c:v>
                </c:pt>
                <c:pt idx="5453">
                  <c:v>2.8497095099999998</c:v>
                </c:pt>
                <c:pt idx="5454">
                  <c:v>2.85070062</c:v>
                </c:pt>
                <c:pt idx="5455">
                  <c:v>2.8517963900000001</c:v>
                </c:pt>
                <c:pt idx="5456">
                  <c:v>2.8527045200000001</c:v>
                </c:pt>
                <c:pt idx="5457">
                  <c:v>2.85376334</c:v>
                </c:pt>
                <c:pt idx="5458">
                  <c:v>2.8547871100000002</c:v>
                </c:pt>
                <c:pt idx="5459">
                  <c:v>2.8556950099999998</c:v>
                </c:pt>
                <c:pt idx="5460">
                  <c:v>2.8568344099999998</c:v>
                </c:pt>
                <c:pt idx="5461">
                  <c:v>2.8574707500000001</c:v>
                </c:pt>
                <c:pt idx="5462">
                  <c:v>2.8586461500000002</c:v>
                </c:pt>
                <c:pt idx="5463">
                  <c:v>2.85955811</c:v>
                </c:pt>
                <c:pt idx="5464">
                  <c:v>2.8607642700000002</c:v>
                </c:pt>
                <c:pt idx="5465">
                  <c:v>2.86169457</c:v>
                </c:pt>
                <c:pt idx="5466">
                  <c:v>2.8625667099999998</c:v>
                </c:pt>
                <c:pt idx="5467">
                  <c:v>2.8637061099999999</c:v>
                </c:pt>
                <c:pt idx="5468">
                  <c:v>2.8647117600000001</c:v>
                </c:pt>
                <c:pt idx="5469">
                  <c:v>2.8657801200000002</c:v>
                </c:pt>
                <c:pt idx="5470">
                  <c:v>2.8666348500000001</c:v>
                </c:pt>
                <c:pt idx="5471">
                  <c:v>2.8677206000000002</c:v>
                </c:pt>
                <c:pt idx="5472">
                  <c:v>2.8686821500000002</c:v>
                </c:pt>
                <c:pt idx="5473">
                  <c:v>2.8696746800000001</c:v>
                </c:pt>
                <c:pt idx="5474">
                  <c:v>2.8705420500000001</c:v>
                </c:pt>
                <c:pt idx="5475">
                  <c:v>2.8716683399999998</c:v>
                </c:pt>
                <c:pt idx="5476">
                  <c:v>2.8726787599999999</c:v>
                </c:pt>
                <c:pt idx="5477">
                  <c:v>2.8736622299999999</c:v>
                </c:pt>
                <c:pt idx="5478">
                  <c:v>2.8748233299999999</c:v>
                </c:pt>
                <c:pt idx="5479">
                  <c:v>2.87565589</c:v>
                </c:pt>
                <c:pt idx="5480">
                  <c:v>2.8768174599999998</c:v>
                </c:pt>
                <c:pt idx="5481">
                  <c:v>2.87759185</c:v>
                </c:pt>
                <c:pt idx="5482">
                  <c:v>2.87878013</c:v>
                </c:pt>
                <c:pt idx="5483">
                  <c:v>2.87987518</c:v>
                </c:pt>
                <c:pt idx="5484">
                  <c:v>2.8806807999999999</c:v>
                </c:pt>
                <c:pt idx="5485">
                  <c:v>2.88163328</c:v>
                </c:pt>
                <c:pt idx="5486">
                  <c:v>2.8826925800000001</c:v>
                </c:pt>
                <c:pt idx="5487">
                  <c:v>2.8837339900000001</c:v>
                </c:pt>
                <c:pt idx="5488">
                  <c:v>2.8847925700000001</c:v>
                </c:pt>
                <c:pt idx="5489">
                  <c:v>2.8856387099999998</c:v>
                </c:pt>
                <c:pt idx="5490">
                  <c:v>2.8867244699999999</c:v>
                </c:pt>
                <c:pt idx="5491">
                  <c:v>2.8876366600000001</c:v>
                </c:pt>
                <c:pt idx="5492">
                  <c:v>2.8886690100000001</c:v>
                </c:pt>
                <c:pt idx="5493">
                  <c:v>2.88980937</c:v>
                </c:pt>
                <c:pt idx="5494">
                  <c:v>2.8906455000000002</c:v>
                </c:pt>
                <c:pt idx="5495">
                  <c:v>2.8918027899999998</c:v>
                </c:pt>
                <c:pt idx="5496">
                  <c:v>2.8928217900000002</c:v>
                </c:pt>
                <c:pt idx="5497">
                  <c:v>2.8936853400000002</c:v>
                </c:pt>
                <c:pt idx="5498">
                  <c:v>2.8947668100000001</c:v>
                </c:pt>
                <c:pt idx="5499">
                  <c:v>2.8956437099999999</c:v>
                </c:pt>
                <c:pt idx="5500">
                  <c:v>2.89668941</c:v>
                </c:pt>
                <c:pt idx="5501">
                  <c:v>2.8975927800000001</c:v>
                </c:pt>
                <c:pt idx="5502">
                  <c:v>2.89872766</c:v>
                </c:pt>
                <c:pt idx="5503">
                  <c:v>2.8996832399999999</c:v>
                </c:pt>
                <c:pt idx="5504">
                  <c:v>2.9006235600000001</c:v>
                </c:pt>
                <c:pt idx="5505">
                  <c:v>2.9016828499999998</c:v>
                </c:pt>
                <c:pt idx="5506">
                  <c:v>2.9025509399999998</c:v>
                </c:pt>
                <c:pt idx="5507">
                  <c:v>2.9037303900000002</c:v>
                </c:pt>
                <c:pt idx="5508">
                  <c:v>2.9047048100000001</c:v>
                </c:pt>
                <c:pt idx="5509">
                  <c:v>2.9056796999999999</c:v>
                </c:pt>
                <c:pt idx="5510">
                  <c:v>2.90654302</c:v>
                </c:pt>
                <c:pt idx="5511">
                  <c:v>2.90776229</c:v>
                </c:pt>
                <c:pt idx="5512">
                  <c:v>2.9086205999999999</c:v>
                </c:pt>
                <c:pt idx="5513">
                  <c:v>2.9097163699999999</c:v>
                </c:pt>
                <c:pt idx="5514">
                  <c:v>2.9106328499999998</c:v>
                </c:pt>
                <c:pt idx="5515">
                  <c:v>2.9116432699999999</c:v>
                </c:pt>
                <c:pt idx="5516">
                  <c:v>2.91263556</c:v>
                </c:pt>
                <c:pt idx="5517">
                  <c:v>2.9136774499999998</c:v>
                </c:pt>
                <c:pt idx="5518">
                  <c:v>2.9147231599999999</c:v>
                </c:pt>
                <c:pt idx="5519">
                  <c:v>2.91560006</c:v>
                </c:pt>
                <c:pt idx="5520">
                  <c:v>2.9166371799999999</c:v>
                </c:pt>
                <c:pt idx="5521">
                  <c:v>2.9176688199999998</c:v>
                </c:pt>
                <c:pt idx="5522">
                  <c:v>2.9187378900000001</c:v>
                </c:pt>
                <c:pt idx="5523">
                  <c:v>2.9195520899999998</c:v>
                </c:pt>
                <c:pt idx="5524">
                  <c:v>2.9204955099999999</c:v>
                </c:pt>
                <c:pt idx="5525">
                  <c:v>2.9215145100000002</c:v>
                </c:pt>
                <c:pt idx="5526">
                  <c:v>2.9225783299999999</c:v>
                </c:pt>
                <c:pt idx="5527">
                  <c:v>2.9235711100000001</c:v>
                </c:pt>
                <c:pt idx="5528">
                  <c:v>2.9245410000000001</c:v>
                </c:pt>
                <c:pt idx="5529">
                  <c:v>2.9256181699999999</c:v>
                </c:pt>
                <c:pt idx="5530">
                  <c:v>2.9265439500000001</c:v>
                </c:pt>
                <c:pt idx="5531">
                  <c:v>2.9275500800000001</c:v>
                </c:pt>
                <c:pt idx="5532">
                  <c:v>2.9286436999999998</c:v>
                </c:pt>
                <c:pt idx="5533">
                  <c:v>2.9296770099999998</c:v>
                </c:pt>
                <c:pt idx="5534">
                  <c:v>2.9304826300000002</c:v>
                </c:pt>
                <c:pt idx="5535">
                  <c:v>2.93153715</c:v>
                </c:pt>
                <c:pt idx="5536">
                  <c:v>2.9326097999999998</c:v>
                </c:pt>
                <c:pt idx="5537">
                  <c:v>2.9335625200000002</c:v>
                </c:pt>
                <c:pt idx="5538">
                  <c:v>2.93452811</c:v>
                </c:pt>
                <c:pt idx="5539">
                  <c:v>2.9356496299999999</c:v>
                </c:pt>
                <c:pt idx="5540">
                  <c:v>2.9367358700000001</c:v>
                </c:pt>
                <c:pt idx="5541">
                  <c:v>2.93753982</c:v>
                </c:pt>
                <c:pt idx="5542">
                  <c:v>2.9385471299999999</c:v>
                </c:pt>
                <c:pt idx="5543">
                  <c:v>2.9397351700000001</c:v>
                </c:pt>
                <c:pt idx="5544">
                  <c:v>2.9407413</c:v>
                </c:pt>
                <c:pt idx="5545">
                  <c:v>2.9415555000000002</c:v>
                </c:pt>
                <c:pt idx="5546">
                  <c:v>2.9426548499999998</c:v>
                </c:pt>
                <c:pt idx="5547">
                  <c:v>2.9436471499999999</c:v>
                </c:pt>
                <c:pt idx="5548">
                  <c:v>2.9448182599999999</c:v>
                </c:pt>
                <c:pt idx="5549">
                  <c:v>2.9456460500000001</c:v>
                </c:pt>
                <c:pt idx="5550">
                  <c:v>2.9466562299999999</c:v>
                </c:pt>
                <c:pt idx="5551">
                  <c:v>2.94751954</c:v>
                </c:pt>
                <c:pt idx="5552">
                  <c:v>2.94874787</c:v>
                </c:pt>
                <c:pt idx="5553">
                  <c:v>2.94952703</c:v>
                </c:pt>
                <c:pt idx="5554">
                  <c:v>2.9505991900000001</c:v>
                </c:pt>
                <c:pt idx="5555">
                  <c:v>2.9518055900000002</c:v>
                </c:pt>
                <c:pt idx="5556">
                  <c:v>2.95261073</c:v>
                </c:pt>
                <c:pt idx="5557">
                  <c:v>2.9536299700000002</c:v>
                </c:pt>
                <c:pt idx="5558">
                  <c:v>2.9546403899999998</c:v>
                </c:pt>
                <c:pt idx="5559">
                  <c:v>2.9555883399999998</c:v>
                </c:pt>
                <c:pt idx="5560">
                  <c:v>2.9566214099999999</c:v>
                </c:pt>
                <c:pt idx="5561">
                  <c:v>2.9576890499999999</c:v>
                </c:pt>
                <c:pt idx="5562">
                  <c:v>2.9586989899999998</c:v>
                </c:pt>
                <c:pt idx="5563">
                  <c:v>2.9595851899999999</c:v>
                </c:pt>
                <c:pt idx="5564">
                  <c:v>2.9604883200000001</c:v>
                </c:pt>
                <c:pt idx="5565">
                  <c:v>2.9614629699999999</c:v>
                </c:pt>
                <c:pt idx="5566">
                  <c:v>2.9627180100000001</c:v>
                </c:pt>
                <c:pt idx="5567">
                  <c:v>2.96354556</c:v>
                </c:pt>
                <c:pt idx="5568">
                  <c:v>2.9645826799999999</c:v>
                </c:pt>
                <c:pt idx="5569">
                  <c:v>2.9655709300000002</c:v>
                </c:pt>
                <c:pt idx="5570">
                  <c:v>2.9666476199999998</c:v>
                </c:pt>
                <c:pt idx="5571">
                  <c:v>2.9678006199999998</c:v>
                </c:pt>
                <c:pt idx="5572">
                  <c:v>2.9686286399999999</c:v>
                </c:pt>
                <c:pt idx="5573">
                  <c:v>2.96968794</c:v>
                </c:pt>
                <c:pt idx="5574">
                  <c:v>2.9705557800000002</c:v>
                </c:pt>
                <c:pt idx="5575">
                  <c:v>2.97171283</c:v>
                </c:pt>
                <c:pt idx="5576">
                  <c:v>2.9726519599999999</c:v>
                </c:pt>
                <c:pt idx="5577">
                  <c:v>2.9736528400000002</c:v>
                </c:pt>
                <c:pt idx="5578">
                  <c:v>2.97458768</c:v>
                </c:pt>
                <c:pt idx="5579">
                  <c:v>2.97582054</c:v>
                </c:pt>
                <c:pt idx="5580">
                  <c:v>2.9767370199999998</c:v>
                </c:pt>
                <c:pt idx="5581">
                  <c:v>2.9777166799999999</c:v>
                </c:pt>
                <c:pt idx="5582">
                  <c:v>2.9788518000000002</c:v>
                </c:pt>
                <c:pt idx="5583">
                  <c:v>2.9796037700000002</c:v>
                </c:pt>
                <c:pt idx="5584">
                  <c:v>2.9805915399999998</c:v>
                </c:pt>
                <c:pt idx="5585">
                  <c:v>2.9816286600000002</c:v>
                </c:pt>
                <c:pt idx="5586">
                  <c:v>2.98260331</c:v>
                </c:pt>
                <c:pt idx="5587">
                  <c:v>2.98364925</c:v>
                </c:pt>
                <c:pt idx="5588">
                  <c:v>2.9845125700000001</c:v>
                </c:pt>
                <c:pt idx="5589">
                  <c:v>2.9857542499999998</c:v>
                </c:pt>
                <c:pt idx="5590">
                  <c:v>2.9866850399999998</c:v>
                </c:pt>
                <c:pt idx="5591">
                  <c:v>2.9875612299999998</c:v>
                </c:pt>
                <c:pt idx="5592">
                  <c:v>2.9886694</c:v>
                </c:pt>
                <c:pt idx="5593">
                  <c:v>2.9898002099999998</c:v>
                </c:pt>
                <c:pt idx="5594">
                  <c:v>2.9908015699999999</c:v>
                </c:pt>
                <c:pt idx="5595">
                  <c:v>2.9916601200000001</c:v>
                </c:pt>
                <c:pt idx="5596">
                  <c:v>2.9927329999999999</c:v>
                </c:pt>
                <c:pt idx="5597">
                  <c:v>2.9936316000000001</c:v>
                </c:pt>
                <c:pt idx="5598">
                  <c:v>2.9946329600000001</c:v>
                </c:pt>
                <c:pt idx="5599">
                  <c:v>2.9956929699999999</c:v>
                </c:pt>
                <c:pt idx="5600">
                  <c:v>2.9965555699999999</c:v>
                </c:pt>
                <c:pt idx="5601">
                  <c:v>2.9976379899999999</c:v>
                </c:pt>
              </c:numCache>
            </c:numRef>
          </c:xVal>
          <c:yVal>
            <c:numRef>
              <c:f>'Zyklische Voltametrie'!$J$28048:$J$33649</c:f>
              <c:numCache>
                <c:formatCode>General</c:formatCode>
                <c:ptCount val="5602"/>
                <c:pt idx="0">
                  <c:v>4.2616112843939999E-2</c:v>
                </c:pt>
                <c:pt idx="1">
                  <c:v>4.3999999999999997E-2</c:v>
                </c:pt>
                <c:pt idx="2">
                  <c:v>4.4999999999999998E-2</c:v>
                </c:pt>
                <c:pt idx="3">
                  <c:v>4.6057617567755602E-2</c:v>
                </c:pt>
                <c:pt idx="4">
                  <c:v>4.4028712406375098E-2</c:v>
                </c:pt>
                <c:pt idx="5">
                  <c:v>4.3293543923128702E-2</c:v>
                </c:pt>
                <c:pt idx="6">
                  <c:v>4.2960539145429702E-2</c:v>
                </c:pt>
                <c:pt idx="7">
                  <c:v>4.2827091632514303E-2</c:v>
                </c:pt>
                <c:pt idx="8">
                  <c:v>4.28819984016525E-2</c:v>
                </c:pt>
                <c:pt idx="9">
                  <c:v>4.2788360278590003E-2</c:v>
                </c:pt>
                <c:pt idx="10">
                  <c:v>4.2803455264894097E-2</c:v>
                </c:pt>
                <c:pt idx="11">
                  <c:v>4.2918254440236503E-2</c:v>
                </c:pt>
                <c:pt idx="12">
                  <c:v>4.2732913827489102E-2</c:v>
                </c:pt>
                <c:pt idx="13">
                  <c:v>4.2767904862692399E-2</c:v>
                </c:pt>
                <c:pt idx="14">
                  <c:v>4.29420295662973E-2</c:v>
                </c:pt>
                <c:pt idx="15">
                  <c:v>4.2904169449617099E-2</c:v>
                </c:pt>
                <c:pt idx="16">
                  <c:v>4.2973727634590599E-2</c:v>
                </c:pt>
                <c:pt idx="17">
                  <c:v>4.3066176542736298E-2</c:v>
                </c:pt>
                <c:pt idx="18">
                  <c:v>4.2976082250889801E-2</c:v>
                </c:pt>
                <c:pt idx="19">
                  <c:v>4.3051820429643999E-2</c:v>
                </c:pt>
                <c:pt idx="20">
                  <c:v>4.3065861492693702E-2</c:v>
                </c:pt>
                <c:pt idx="21">
                  <c:v>4.3119349072825303E-2</c:v>
                </c:pt>
                <c:pt idx="22">
                  <c:v>4.3140650925192002E-2</c:v>
                </c:pt>
                <c:pt idx="23">
                  <c:v>4.3168060524665097E-2</c:v>
                </c:pt>
                <c:pt idx="24">
                  <c:v>4.3232257857366903E-2</c:v>
                </c:pt>
                <c:pt idx="25">
                  <c:v>4.31372604238007E-2</c:v>
                </c:pt>
                <c:pt idx="26">
                  <c:v>4.3153565066556203E-2</c:v>
                </c:pt>
                <c:pt idx="27">
                  <c:v>4.3329176725819901E-2</c:v>
                </c:pt>
                <c:pt idx="28">
                  <c:v>4.3321515519723901E-2</c:v>
                </c:pt>
                <c:pt idx="29">
                  <c:v>4.3263629287814201E-2</c:v>
                </c:pt>
                <c:pt idx="30">
                  <c:v>4.3430151999928203E-2</c:v>
                </c:pt>
                <c:pt idx="31">
                  <c:v>4.3387935393386402E-2</c:v>
                </c:pt>
                <c:pt idx="32">
                  <c:v>4.3428396668147101E-2</c:v>
                </c:pt>
                <c:pt idx="33">
                  <c:v>4.3511292246101098E-2</c:v>
                </c:pt>
                <c:pt idx="34">
                  <c:v>4.3481467067505601E-2</c:v>
                </c:pt>
                <c:pt idx="35">
                  <c:v>4.35089305629607E-2</c:v>
                </c:pt>
                <c:pt idx="36">
                  <c:v>4.3569660633457297E-2</c:v>
                </c:pt>
                <c:pt idx="37">
                  <c:v>4.3571414098281198E-2</c:v>
                </c:pt>
                <c:pt idx="38">
                  <c:v>4.3490896178236801E-2</c:v>
                </c:pt>
                <c:pt idx="39">
                  <c:v>4.3580433859073897E-2</c:v>
                </c:pt>
                <c:pt idx="40">
                  <c:v>4.36532465154649E-2</c:v>
                </c:pt>
                <c:pt idx="41">
                  <c:v>4.3680042282816203E-2</c:v>
                </c:pt>
                <c:pt idx="42">
                  <c:v>4.36477226300028E-2</c:v>
                </c:pt>
                <c:pt idx="43">
                  <c:v>4.3795252822477301E-2</c:v>
                </c:pt>
                <c:pt idx="44">
                  <c:v>4.3845496649198297E-2</c:v>
                </c:pt>
                <c:pt idx="45">
                  <c:v>4.3868563306103801E-2</c:v>
                </c:pt>
                <c:pt idx="46">
                  <c:v>4.39697076411295E-2</c:v>
                </c:pt>
                <c:pt idx="47">
                  <c:v>4.3932861428604301E-2</c:v>
                </c:pt>
                <c:pt idx="48">
                  <c:v>4.3840036560697501E-2</c:v>
                </c:pt>
                <c:pt idx="49">
                  <c:v>4.3906920964623002E-2</c:v>
                </c:pt>
                <c:pt idx="50">
                  <c:v>4.3924274035142999E-2</c:v>
                </c:pt>
                <c:pt idx="51">
                  <c:v>4.3845162489796301E-2</c:v>
                </c:pt>
                <c:pt idx="52">
                  <c:v>4.3950280312586597E-2</c:v>
                </c:pt>
                <c:pt idx="53">
                  <c:v>4.3975743680709299E-2</c:v>
                </c:pt>
                <c:pt idx="54">
                  <c:v>4.40482859999905E-2</c:v>
                </c:pt>
                <c:pt idx="55">
                  <c:v>4.4013742555829703E-2</c:v>
                </c:pt>
                <c:pt idx="56">
                  <c:v>4.4127104687504602E-2</c:v>
                </c:pt>
                <c:pt idx="57">
                  <c:v>4.4123161346996301E-2</c:v>
                </c:pt>
                <c:pt idx="58">
                  <c:v>4.4095466073782501E-2</c:v>
                </c:pt>
                <c:pt idx="59">
                  <c:v>4.41916135346722E-2</c:v>
                </c:pt>
                <c:pt idx="60">
                  <c:v>4.4163832630686101E-2</c:v>
                </c:pt>
                <c:pt idx="61">
                  <c:v>4.4177538741172903E-2</c:v>
                </c:pt>
                <c:pt idx="62">
                  <c:v>4.4280847426745297E-2</c:v>
                </c:pt>
                <c:pt idx="63">
                  <c:v>4.42816704960056E-2</c:v>
                </c:pt>
                <c:pt idx="64">
                  <c:v>4.4170505005038399E-2</c:v>
                </c:pt>
                <c:pt idx="65">
                  <c:v>4.4325627464180103E-2</c:v>
                </c:pt>
                <c:pt idx="66">
                  <c:v>4.4272499547029602E-2</c:v>
                </c:pt>
                <c:pt idx="67">
                  <c:v>4.4320987606490003E-2</c:v>
                </c:pt>
                <c:pt idx="68">
                  <c:v>4.4345371249607801E-2</c:v>
                </c:pt>
                <c:pt idx="69">
                  <c:v>4.4386235833237003E-2</c:v>
                </c:pt>
                <c:pt idx="70">
                  <c:v>4.4527487764652401E-2</c:v>
                </c:pt>
                <c:pt idx="71">
                  <c:v>4.44531714353988E-2</c:v>
                </c:pt>
                <c:pt idx="72">
                  <c:v>4.4520942382169602E-2</c:v>
                </c:pt>
                <c:pt idx="73">
                  <c:v>4.4476896045832798E-2</c:v>
                </c:pt>
                <c:pt idx="74">
                  <c:v>4.4431541011565399E-2</c:v>
                </c:pt>
                <c:pt idx="75">
                  <c:v>4.4599844388560399E-2</c:v>
                </c:pt>
                <c:pt idx="76">
                  <c:v>4.4497473074847797E-2</c:v>
                </c:pt>
                <c:pt idx="77">
                  <c:v>4.4440186303824701E-2</c:v>
                </c:pt>
                <c:pt idx="78">
                  <c:v>4.4585426981584998E-2</c:v>
                </c:pt>
                <c:pt idx="79">
                  <c:v>4.4611590271988098E-2</c:v>
                </c:pt>
                <c:pt idx="80">
                  <c:v>4.45893673200368E-2</c:v>
                </c:pt>
                <c:pt idx="81">
                  <c:v>4.4699827515244303E-2</c:v>
                </c:pt>
                <c:pt idx="82">
                  <c:v>4.4630763608168901E-2</c:v>
                </c:pt>
                <c:pt idx="83">
                  <c:v>4.46845008301789E-2</c:v>
                </c:pt>
                <c:pt idx="84">
                  <c:v>4.4713714836958497E-2</c:v>
                </c:pt>
                <c:pt idx="85">
                  <c:v>4.4739387541388502E-2</c:v>
                </c:pt>
                <c:pt idx="86">
                  <c:v>4.4733008180089497E-2</c:v>
                </c:pt>
                <c:pt idx="87">
                  <c:v>4.4709448698608899E-2</c:v>
                </c:pt>
                <c:pt idx="88">
                  <c:v>4.4820666420963197E-2</c:v>
                </c:pt>
                <c:pt idx="89">
                  <c:v>4.4709167162956802E-2</c:v>
                </c:pt>
                <c:pt idx="90">
                  <c:v>4.46978429530712E-2</c:v>
                </c:pt>
                <c:pt idx="91">
                  <c:v>4.4880932572090901E-2</c:v>
                </c:pt>
                <c:pt idx="92">
                  <c:v>4.4823272179605203E-2</c:v>
                </c:pt>
                <c:pt idx="93">
                  <c:v>4.4808549358061098E-2</c:v>
                </c:pt>
                <c:pt idx="94">
                  <c:v>4.49426299763011E-2</c:v>
                </c:pt>
                <c:pt idx="95">
                  <c:v>4.4938711979840298E-2</c:v>
                </c:pt>
                <c:pt idx="96">
                  <c:v>4.5034767818395702E-2</c:v>
                </c:pt>
                <c:pt idx="97">
                  <c:v>4.5050897001974399E-2</c:v>
                </c:pt>
                <c:pt idx="98">
                  <c:v>4.4987058797334001E-2</c:v>
                </c:pt>
                <c:pt idx="99">
                  <c:v>4.4970507949107702E-2</c:v>
                </c:pt>
                <c:pt idx="100">
                  <c:v>4.49855010007955E-2</c:v>
                </c:pt>
                <c:pt idx="101">
                  <c:v>4.5014040889563199E-2</c:v>
                </c:pt>
                <c:pt idx="102">
                  <c:v>4.4900245089256198E-2</c:v>
                </c:pt>
                <c:pt idx="103">
                  <c:v>4.4975126847728301E-2</c:v>
                </c:pt>
                <c:pt idx="104">
                  <c:v>4.5086348015401199E-2</c:v>
                </c:pt>
                <c:pt idx="105">
                  <c:v>4.5034890351989397E-2</c:v>
                </c:pt>
                <c:pt idx="106">
                  <c:v>4.5012087029159299E-2</c:v>
                </c:pt>
                <c:pt idx="107">
                  <c:v>4.5135149829949997E-2</c:v>
                </c:pt>
                <c:pt idx="108">
                  <c:v>4.5092347724777E-2</c:v>
                </c:pt>
                <c:pt idx="109">
                  <c:v>4.5064782710849197E-2</c:v>
                </c:pt>
                <c:pt idx="110">
                  <c:v>4.52277715602473E-2</c:v>
                </c:pt>
                <c:pt idx="111">
                  <c:v>4.5117879760692897E-2</c:v>
                </c:pt>
                <c:pt idx="112">
                  <c:v>4.5139944586144197E-2</c:v>
                </c:pt>
                <c:pt idx="113">
                  <c:v>4.5207165168701699E-2</c:v>
                </c:pt>
                <c:pt idx="114">
                  <c:v>4.5154227314654703E-2</c:v>
                </c:pt>
                <c:pt idx="115">
                  <c:v>4.5058631670177901E-2</c:v>
                </c:pt>
                <c:pt idx="116">
                  <c:v>4.5157222673064698E-2</c:v>
                </c:pt>
                <c:pt idx="117">
                  <c:v>4.5152740386645497E-2</c:v>
                </c:pt>
                <c:pt idx="118">
                  <c:v>4.5181545019321999E-2</c:v>
                </c:pt>
                <c:pt idx="119">
                  <c:v>4.5213118626701597E-2</c:v>
                </c:pt>
                <c:pt idx="120">
                  <c:v>4.5281922931920703E-2</c:v>
                </c:pt>
                <c:pt idx="121">
                  <c:v>4.5049389487960202E-2</c:v>
                </c:pt>
                <c:pt idx="122">
                  <c:v>4.5054617096428502E-2</c:v>
                </c:pt>
                <c:pt idx="123">
                  <c:v>4.5277295578098398E-2</c:v>
                </c:pt>
                <c:pt idx="124">
                  <c:v>4.5226737033334199E-2</c:v>
                </c:pt>
                <c:pt idx="125">
                  <c:v>4.5168224493627999E-2</c:v>
                </c:pt>
                <c:pt idx="126">
                  <c:v>4.5286010099869198E-2</c:v>
                </c:pt>
                <c:pt idx="127">
                  <c:v>4.5201627291842003E-2</c:v>
                </c:pt>
                <c:pt idx="128">
                  <c:v>4.5142232625814203E-2</c:v>
                </c:pt>
                <c:pt idx="129">
                  <c:v>4.5298147114442001E-2</c:v>
                </c:pt>
                <c:pt idx="130">
                  <c:v>4.52396032848843E-2</c:v>
                </c:pt>
                <c:pt idx="131">
                  <c:v>4.5258137940739497E-2</c:v>
                </c:pt>
                <c:pt idx="132">
                  <c:v>4.4957562949059997E-2</c:v>
                </c:pt>
                <c:pt idx="133">
                  <c:v>4.4679096011720799E-2</c:v>
                </c:pt>
                <c:pt idx="134">
                  <c:v>4.4760742858569597E-2</c:v>
                </c:pt>
                <c:pt idx="135">
                  <c:v>4.5040134676151901E-2</c:v>
                </c:pt>
                <c:pt idx="136">
                  <c:v>4.5173311788025999E-2</c:v>
                </c:pt>
                <c:pt idx="137">
                  <c:v>4.51580711545558E-2</c:v>
                </c:pt>
                <c:pt idx="138">
                  <c:v>4.5127513301041297E-2</c:v>
                </c:pt>
                <c:pt idx="139">
                  <c:v>4.5297238117739301E-2</c:v>
                </c:pt>
                <c:pt idx="140">
                  <c:v>4.5158618759294701E-2</c:v>
                </c:pt>
                <c:pt idx="141">
                  <c:v>4.5103484493059398E-2</c:v>
                </c:pt>
                <c:pt idx="142">
                  <c:v>4.5286005513776803E-2</c:v>
                </c:pt>
                <c:pt idx="143">
                  <c:v>4.5220448221597299E-2</c:v>
                </c:pt>
                <c:pt idx="144">
                  <c:v>4.52098434454659E-2</c:v>
                </c:pt>
                <c:pt idx="145">
                  <c:v>4.5305660437258297E-2</c:v>
                </c:pt>
                <c:pt idx="146">
                  <c:v>4.5232928597900603E-2</c:v>
                </c:pt>
                <c:pt idx="147">
                  <c:v>4.54165092152026E-2</c:v>
                </c:pt>
                <c:pt idx="148">
                  <c:v>4.5321510621794701E-2</c:v>
                </c:pt>
                <c:pt idx="149">
                  <c:v>4.5286500503102199E-2</c:v>
                </c:pt>
                <c:pt idx="150">
                  <c:v>4.5234414352173201E-2</c:v>
                </c:pt>
                <c:pt idx="151">
                  <c:v>4.5235747173946197E-2</c:v>
                </c:pt>
                <c:pt idx="152">
                  <c:v>4.53222380882057E-2</c:v>
                </c:pt>
                <c:pt idx="153">
                  <c:v>4.5166062130765301E-2</c:v>
                </c:pt>
                <c:pt idx="154">
                  <c:v>4.5119373373583897E-2</c:v>
                </c:pt>
                <c:pt idx="155">
                  <c:v>4.5303478518579902E-2</c:v>
                </c:pt>
                <c:pt idx="156">
                  <c:v>4.5197650733409901E-2</c:v>
                </c:pt>
                <c:pt idx="157">
                  <c:v>4.5165629690961197E-2</c:v>
                </c:pt>
                <c:pt idx="158">
                  <c:v>4.52844392491022E-2</c:v>
                </c:pt>
                <c:pt idx="159">
                  <c:v>4.5187504492113201E-2</c:v>
                </c:pt>
                <c:pt idx="160">
                  <c:v>4.5188496674031402E-2</c:v>
                </c:pt>
                <c:pt idx="161">
                  <c:v>4.5236931147950701E-2</c:v>
                </c:pt>
                <c:pt idx="162">
                  <c:v>4.51620249810663E-2</c:v>
                </c:pt>
                <c:pt idx="163">
                  <c:v>4.5156291112545301E-2</c:v>
                </c:pt>
                <c:pt idx="164">
                  <c:v>4.5197350947462099E-2</c:v>
                </c:pt>
                <c:pt idx="165">
                  <c:v>4.5163889636601499E-2</c:v>
                </c:pt>
                <c:pt idx="166">
                  <c:v>4.5066597543794697E-2</c:v>
                </c:pt>
                <c:pt idx="167">
                  <c:v>4.5087110195136497E-2</c:v>
                </c:pt>
                <c:pt idx="168">
                  <c:v>4.5169668729175598E-2</c:v>
                </c:pt>
                <c:pt idx="169">
                  <c:v>4.5094157629473802E-2</c:v>
                </c:pt>
                <c:pt idx="170">
                  <c:v>4.5057028575144903E-2</c:v>
                </c:pt>
                <c:pt idx="171">
                  <c:v>4.5168879226332899E-2</c:v>
                </c:pt>
                <c:pt idx="172">
                  <c:v>4.5165473302067598E-2</c:v>
                </c:pt>
                <c:pt idx="173">
                  <c:v>4.5102730583123501E-2</c:v>
                </c:pt>
                <c:pt idx="174">
                  <c:v>4.5149990754942797E-2</c:v>
                </c:pt>
                <c:pt idx="175">
                  <c:v>4.5029391977226198E-2</c:v>
                </c:pt>
                <c:pt idx="176">
                  <c:v>4.5030391477565802E-2</c:v>
                </c:pt>
                <c:pt idx="177">
                  <c:v>4.5074714804758102E-2</c:v>
                </c:pt>
                <c:pt idx="178">
                  <c:v>4.5006909476661902E-2</c:v>
                </c:pt>
                <c:pt idx="179">
                  <c:v>4.4893457222281302E-2</c:v>
                </c:pt>
                <c:pt idx="180">
                  <c:v>4.4944977853447303E-2</c:v>
                </c:pt>
                <c:pt idx="181">
                  <c:v>4.4954085959707797E-2</c:v>
                </c:pt>
                <c:pt idx="182">
                  <c:v>4.49390955553906E-2</c:v>
                </c:pt>
                <c:pt idx="183">
                  <c:v>4.4909177723133797E-2</c:v>
                </c:pt>
                <c:pt idx="184">
                  <c:v>4.4927208921014802E-2</c:v>
                </c:pt>
                <c:pt idx="185">
                  <c:v>4.4874313019564099E-2</c:v>
                </c:pt>
                <c:pt idx="186">
                  <c:v>4.48056964841844E-2</c:v>
                </c:pt>
                <c:pt idx="187">
                  <c:v>4.4927776019364998E-2</c:v>
                </c:pt>
                <c:pt idx="188">
                  <c:v>4.4839740342771002E-2</c:v>
                </c:pt>
                <c:pt idx="189">
                  <c:v>4.4762668540459398E-2</c:v>
                </c:pt>
                <c:pt idx="190">
                  <c:v>4.4855900410631699E-2</c:v>
                </c:pt>
                <c:pt idx="191">
                  <c:v>4.4738854497188001E-2</c:v>
                </c:pt>
                <c:pt idx="192">
                  <c:v>4.4648406785671703E-2</c:v>
                </c:pt>
                <c:pt idx="193">
                  <c:v>4.47428956351896E-2</c:v>
                </c:pt>
                <c:pt idx="194">
                  <c:v>4.4707356367549703E-2</c:v>
                </c:pt>
                <c:pt idx="195">
                  <c:v>4.4656514105573503E-2</c:v>
                </c:pt>
                <c:pt idx="196">
                  <c:v>4.4693640967899899E-2</c:v>
                </c:pt>
                <c:pt idx="197">
                  <c:v>4.4640799954153799E-2</c:v>
                </c:pt>
                <c:pt idx="198">
                  <c:v>4.4812829699367E-2</c:v>
                </c:pt>
                <c:pt idx="199">
                  <c:v>4.4666073811067901E-2</c:v>
                </c:pt>
                <c:pt idx="200">
                  <c:v>4.4676289522882301E-2</c:v>
                </c:pt>
                <c:pt idx="201">
                  <c:v>4.4548979128227799E-2</c:v>
                </c:pt>
                <c:pt idx="202">
                  <c:v>4.4506132977807797E-2</c:v>
                </c:pt>
                <c:pt idx="203">
                  <c:v>4.4609224018468299E-2</c:v>
                </c:pt>
                <c:pt idx="204">
                  <c:v>4.4386771925121603E-2</c:v>
                </c:pt>
                <c:pt idx="205">
                  <c:v>4.4327538339766E-2</c:v>
                </c:pt>
                <c:pt idx="206">
                  <c:v>4.4477880850468901E-2</c:v>
                </c:pt>
                <c:pt idx="207">
                  <c:v>4.4358762295882301E-2</c:v>
                </c:pt>
                <c:pt idx="208">
                  <c:v>4.4343178095813299E-2</c:v>
                </c:pt>
                <c:pt idx="209">
                  <c:v>4.4402772733182799E-2</c:v>
                </c:pt>
                <c:pt idx="210">
                  <c:v>4.42777264268241E-2</c:v>
                </c:pt>
                <c:pt idx="211">
                  <c:v>4.4301375112910303E-2</c:v>
                </c:pt>
                <c:pt idx="212">
                  <c:v>4.4319689002198397E-2</c:v>
                </c:pt>
                <c:pt idx="213">
                  <c:v>4.4237622656350499E-2</c:v>
                </c:pt>
                <c:pt idx="214">
                  <c:v>4.4163351392868699E-2</c:v>
                </c:pt>
                <c:pt idx="215">
                  <c:v>4.41272708940907E-2</c:v>
                </c:pt>
                <c:pt idx="216">
                  <c:v>4.4170593308215697E-2</c:v>
                </c:pt>
                <c:pt idx="217">
                  <c:v>4.4013869370920299E-2</c:v>
                </c:pt>
                <c:pt idx="218">
                  <c:v>4.3956330317693297E-2</c:v>
                </c:pt>
                <c:pt idx="219">
                  <c:v>4.4097275986267302E-2</c:v>
                </c:pt>
                <c:pt idx="220">
                  <c:v>4.39573729505622E-2</c:v>
                </c:pt>
                <c:pt idx="221">
                  <c:v>4.3894084196330799E-2</c:v>
                </c:pt>
                <c:pt idx="222">
                  <c:v>4.3994290271290801E-2</c:v>
                </c:pt>
                <c:pt idx="223">
                  <c:v>4.3885008392326098E-2</c:v>
                </c:pt>
                <c:pt idx="224">
                  <c:v>4.3845242054363097E-2</c:v>
                </c:pt>
                <c:pt idx="225">
                  <c:v>4.3881674758503499E-2</c:v>
                </c:pt>
                <c:pt idx="226">
                  <c:v>4.3758162650866003E-2</c:v>
                </c:pt>
                <c:pt idx="227">
                  <c:v>4.3754674446838102E-2</c:v>
                </c:pt>
                <c:pt idx="228">
                  <c:v>4.3734478656443899E-2</c:v>
                </c:pt>
                <c:pt idx="229">
                  <c:v>4.3699197208129398E-2</c:v>
                </c:pt>
                <c:pt idx="230">
                  <c:v>4.35892600109112E-2</c:v>
                </c:pt>
                <c:pt idx="231">
                  <c:v>4.3539608746801503E-2</c:v>
                </c:pt>
                <c:pt idx="232">
                  <c:v>4.3565856460999197E-2</c:v>
                </c:pt>
                <c:pt idx="233">
                  <c:v>4.35180322289365E-2</c:v>
                </c:pt>
                <c:pt idx="234">
                  <c:v>4.34614035492304E-2</c:v>
                </c:pt>
                <c:pt idx="235">
                  <c:v>4.3536292453710199E-2</c:v>
                </c:pt>
                <c:pt idx="236">
                  <c:v>4.3435037549999E-2</c:v>
                </c:pt>
                <c:pt idx="237">
                  <c:v>4.3370266156098597E-2</c:v>
                </c:pt>
                <c:pt idx="238">
                  <c:v>4.3426366350440997E-2</c:v>
                </c:pt>
                <c:pt idx="239">
                  <c:v>4.3299969854868101E-2</c:v>
                </c:pt>
                <c:pt idx="240">
                  <c:v>4.3277685478743597E-2</c:v>
                </c:pt>
                <c:pt idx="241">
                  <c:v>4.3289904577519599E-2</c:v>
                </c:pt>
                <c:pt idx="242">
                  <c:v>4.3188289144179798E-2</c:v>
                </c:pt>
                <c:pt idx="243">
                  <c:v>4.3032283620115103E-2</c:v>
                </c:pt>
                <c:pt idx="244">
                  <c:v>4.3080703230333098E-2</c:v>
                </c:pt>
                <c:pt idx="245">
                  <c:v>4.3036051525699899E-2</c:v>
                </c:pt>
                <c:pt idx="246">
                  <c:v>4.30202253326704E-2</c:v>
                </c:pt>
                <c:pt idx="247">
                  <c:v>4.29570701585529E-2</c:v>
                </c:pt>
                <c:pt idx="248">
                  <c:v>4.3031368728002797E-2</c:v>
                </c:pt>
                <c:pt idx="249">
                  <c:v>4.3037205391253101E-2</c:v>
                </c:pt>
                <c:pt idx="250">
                  <c:v>4.2926832162602603E-2</c:v>
                </c:pt>
                <c:pt idx="251">
                  <c:v>4.29510844923141E-2</c:v>
                </c:pt>
                <c:pt idx="252">
                  <c:v>4.2825668162768102E-2</c:v>
                </c:pt>
                <c:pt idx="253">
                  <c:v>4.27355774964586E-2</c:v>
                </c:pt>
                <c:pt idx="254">
                  <c:v>4.28341963475019E-2</c:v>
                </c:pt>
                <c:pt idx="255">
                  <c:v>4.2641681019665201E-2</c:v>
                </c:pt>
                <c:pt idx="256">
                  <c:v>4.2525707636269797E-2</c:v>
                </c:pt>
                <c:pt idx="257">
                  <c:v>4.2620848674603001E-2</c:v>
                </c:pt>
                <c:pt idx="258">
                  <c:v>4.2528536843342901E-2</c:v>
                </c:pt>
                <c:pt idx="259">
                  <c:v>4.2483340465911797E-2</c:v>
                </c:pt>
                <c:pt idx="260">
                  <c:v>4.2518809705075801E-2</c:v>
                </c:pt>
                <c:pt idx="261">
                  <c:v>4.2450633029349802E-2</c:v>
                </c:pt>
                <c:pt idx="262">
                  <c:v>4.2384413346549001E-2</c:v>
                </c:pt>
                <c:pt idx="263">
                  <c:v>4.2329884237713201E-2</c:v>
                </c:pt>
                <c:pt idx="264">
                  <c:v>4.2342736954904099E-2</c:v>
                </c:pt>
                <c:pt idx="265">
                  <c:v>4.2260643073219598E-2</c:v>
                </c:pt>
                <c:pt idx="266">
                  <c:v>4.2160071566252698E-2</c:v>
                </c:pt>
                <c:pt idx="267">
                  <c:v>4.2271163275775597E-2</c:v>
                </c:pt>
                <c:pt idx="268">
                  <c:v>4.2011964898039197E-2</c:v>
                </c:pt>
                <c:pt idx="269">
                  <c:v>4.1946791905771899E-2</c:v>
                </c:pt>
                <c:pt idx="270">
                  <c:v>4.20935010942802E-2</c:v>
                </c:pt>
                <c:pt idx="271">
                  <c:v>4.1938449156953397E-2</c:v>
                </c:pt>
                <c:pt idx="272">
                  <c:v>4.1878669201845201E-2</c:v>
                </c:pt>
                <c:pt idx="273">
                  <c:v>4.1914947839729801E-2</c:v>
                </c:pt>
                <c:pt idx="274">
                  <c:v>4.1786081489623803E-2</c:v>
                </c:pt>
                <c:pt idx="275">
                  <c:v>4.1874169678151503E-2</c:v>
                </c:pt>
                <c:pt idx="276">
                  <c:v>4.1797008947469197E-2</c:v>
                </c:pt>
                <c:pt idx="277">
                  <c:v>4.1768434341065502E-2</c:v>
                </c:pt>
                <c:pt idx="278">
                  <c:v>4.1646770796635202E-2</c:v>
                </c:pt>
                <c:pt idx="279">
                  <c:v>4.16203708456898E-2</c:v>
                </c:pt>
                <c:pt idx="280">
                  <c:v>4.1648316817979002E-2</c:v>
                </c:pt>
                <c:pt idx="281">
                  <c:v>4.1464862607729899E-2</c:v>
                </c:pt>
                <c:pt idx="282">
                  <c:v>4.1360457562546603E-2</c:v>
                </c:pt>
                <c:pt idx="283">
                  <c:v>4.1490644087187001E-2</c:v>
                </c:pt>
                <c:pt idx="284">
                  <c:v>4.1395447893861403E-2</c:v>
                </c:pt>
                <c:pt idx="285">
                  <c:v>4.1330569613449102E-2</c:v>
                </c:pt>
                <c:pt idx="286">
                  <c:v>4.1426925915638402E-2</c:v>
                </c:pt>
                <c:pt idx="287">
                  <c:v>4.1280344098426999E-2</c:v>
                </c:pt>
                <c:pt idx="288">
                  <c:v>4.1228694134150402E-2</c:v>
                </c:pt>
                <c:pt idx="289">
                  <c:v>4.1247761773842102E-2</c:v>
                </c:pt>
                <c:pt idx="290">
                  <c:v>4.1081865589755302E-2</c:v>
                </c:pt>
                <c:pt idx="291">
                  <c:v>4.1069570213564402E-2</c:v>
                </c:pt>
                <c:pt idx="292">
                  <c:v>4.1052051893159497E-2</c:v>
                </c:pt>
                <c:pt idx="293">
                  <c:v>4.1019554374980997E-2</c:v>
                </c:pt>
                <c:pt idx="294">
                  <c:v>4.08804056933149E-2</c:v>
                </c:pt>
                <c:pt idx="295">
                  <c:v>4.0851722117858202E-2</c:v>
                </c:pt>
                <c:pt idx="296">
                  <c:v>4.0925119171367402E-2</c:v>
                </c:pt>
                <c:pt idx="297">
                  <c:v>4.0845796797873202E-2</c:v>
                </c:pt>
                <c:pt idx="298">
                  <c:v>4.07408318327118E-2</c:v>
                </c:pt>
                <c:pt idx="299">
                  <c:v>4.0859580001172797E-2</c:v>
                </c:pt>
                <c:pt idx="300">
                  <c:v>4.0870431655396999E-2</c:v>
                </c:pt>
                <c:pt idx="301">
                  <c:v>4.07538908721541E-2</c:v>
                </c:pt>
                <c:pt idx="302">
                  <c:v>4.0731746341205403E-2</c:v>
                </c:pt>
                <c:pt idx="303">
                  <c:v>4.0626442909275098E-2</c:v>
                </c:pt>
                <c:pt idx="304">
                  <c:v>4.0547904730946903E-2</c:v>
                </c:pt>
                <c:pt idx="305">
                  <c:v>4.0565918665379203E-2</c:v>
                </c:pt>
                <c:pt idx="306">
                  <c:v>4.04673877724065E-2</c:v>
                </c:pt>
                <c:pt idx="307">
                  <c:v>4.03186084737105E-2</c:v>
                </c:pt>
                <c:pt idx="308">
                  <c:v>4.0390394356412201E-2</c:v>
                </c:pt>
                <c:pt idx="309">
                  <c:v>4.0357500211232397E-2</c:v>
                </c:pt>
                <c:pt idx="310">
                  <c:v>4.0314067875173297E-2</c:v>
                </c:pt>
                <c:pt idx="311">
                  <c:v>4.0269072739703198E-2</c:v>
                </c:pt>
                <c:pt idx="312">
                  <c:v>4.0271767458223202E-2</c:v>
                </c:pt>
                <c:pt idx="313">
                  <c:v>4.0196306813784201E-2</c:v>
                </c:pt>
                <c:pt idx="314">
                  <c:v>4.0100377794631298E-2</c:v>
                </c:pt>
                <c:pt idx="315">
                  <c:v>4.0204807723596303E-2</c:v>
                </c:pt>
                <c:pt idx="316">
                  <c:v>4.0073421719070197E-2</c:v>
                </c:pt>
                <c:pt idx="317">
                  <c:v>4.0026460713879303E-2</c:v>
                </c:pt>
                <c:pt idx="318">
                  <c:v>4.0092481882311203E-2</c:v>
                </c:pt>
                <c:pt idx="319">
                  <c:v>3.9937323778522701E-2</c:v>
                </c:pt>
                <c:pt idx="320">
                  <c:v>3.97897635853885E-2</c:v>
                </c:pt>
                <c:pt idx="321">
                  <c:v>3.9891123058396101E-2</c:v>
                </c:pt>
                <c:pt idx="322">
                  <c:v>3.9806398334568102E-2</c:v>
                </c:pt>
                <c:pt idx="323">
                  <c:v>3.9765276911634E-2</c:v>
                </c:pt>
                <c:pt idx="324">
                  <c:v>3.97554301199744E-2</c:v>
                </c:pt>
                <c:pt idx="325">
                  <c:v>3.9711318250434897E-2</c:v>
                </c:pt>
                <c:pt idx="326">
                  <c:v>3.94043619097727E-2</c:v>
                </c:pt>
                <c:pt idx="327">
                  <c:v>3.9462115205996802E-2</c:v>
                </c:pt>
                <c:pt idx="328">
                  <c:v>3.9598476991092001E-2</c:v>
                </c:pt>
                <c:pt idx="329">
                  <c:v>3.9536788572419199E-2</c:v>
                </c:pt>
                <c:pt idx="330">
                  <c:v>3.9431712446752497E-2</c:v>
                </c:pt>
                <c:pt idx="331">
                  <c:v>3.9521131910280401E-2</c:v>
                </c:pt>
                <c:pt idx="332">
                  <c:v>3.9373156493874503E-2</c:v>
                </c:pt>
                <c:pt idx="333">
                  <c:v>3.9307550208091201E-2</c:v>
                </c:pt>
                <c:pt idx="334">
                  <c:v>3.9403922023699897E-2</c:v>
                </c:pt>
                <c:pt idx="335">
                  <c:v>3.9311461905189998E-2</c:v>
                </c:pt>
                <c:pt idx="336">
                  <c:v>3.92597477960712E-2</c:v>
                </c:pt>
                <c:pt idx="337">
                  <c:v>3.9293973995544997E-2</c:v>
                </c:pt>
                <c:pt idx="338">
                  <c:v>3.9219886176633099E-2</c:v>
                </c:pt>
                <c:pt idx="339">
                  <c:v>3.9228674127823798E-2</c:v>
                </c:pt>
                <c:pt idx="340">
                  <c:v>3.9209379593371403E-2</c:v>
                </c:pt>
                <c:pt idx="341">
                  <c:v>3.91593176431747E-2</c:v>
                </c:pt>
                <c:pt idx="342">
                  <c:v>3.9104374759416499E-2</c:v>
                </c:pt>
                <c:pt idx="343">
                  <c:v>3.9082303255175498E-2</c:v>
                </c:pt>
                <c:pt idx="344">
                  <c:v>3.9067368139512802E-2</c:v>
                </c:pt>
                <c:pt idx="345">
                  <c:v>3.8919280403879902E-2</c:v>
                </c:pt>
                <c:pt idx="346">
                  <c:v>3.8861784299283698E-2</c:v>
                </c:pt>
                <c:pt idx="347">
                  <c:v>3.8981483559365697E-2</c:v>
                </c:pt>
                <c:pt idx="348">
                  <c:v>3.89062825987046E-2</c:v>
                </c:pt>
                <c:pt idx="349">
                  <c:v>3.8799308542231202E-2</c:v>
                </c:pt>
                <c:pt idx="350">
                  <c:v>3.8908361110906398E-2</c:v>
                </c:pt>
                <c:pt idx="351">
                  <c:v>3.8862016177046203E-2</c:v>
                </c:pt>
                <c:pt idx="352">
                  <c:v>3.8879037209510602E-2</c:v>
                </c:pt>
                <c:pt idx="353">
                  <c:v>3.8853891586229497E-2</c:v>
                </c:pt>
                <c:pt idx="354">
                  <c:v>3.8754436075342499E-2</c:v>
                </c:pt>
                <c:pt idx="355">
                  <c:v>3.8680125752257002E-2</c:v>
                </c:pt>
                <c:pt idx="356">
                  <c:v>3.8709304959478899E-2</c:v>
                </c:pt>
                <c:pt idx="357">
                  <c:v>3.8633654898687898E-2</c:v>
                </c:pt>
                <c:pt idx="358">
                  <c:v>3.8466571541330402E-2</c:v>
                </c:pt>
                <c:pt idx="359">
                  <c:v>3.8497291760867698E-2</c:v>
                </c:pt>
                <c:pt idx="360">
                  <c:v>3.85277225480724E-2</c:v>
                </c:pt>
                <c:pt idx="361">
                  <c:v>3.8461048841579998E-2</c:v>
                </c:pt>
                <c:pt idx="362">
                  <c:v>3.8379907672707297E-2</c:v>
                </c:pt>
                <c:pt idx="363">
                  <c:v>3.8502327464003297E-2</c:v>
                </c:pt>
                <c:pt idx="364">
                  <c:v>3.8395375711843399E-2</c:v>
                </c:pt>
                <c:pt idx="365">
                  <c:v>3.8380262614400099E-2</c:v>
                </c:pt>
                <c:pt idx="366">
                  <c:v>3.8429953162213502E-2</c:v>
                </c:pt>
                <c:pt idx="367">
                  <c:v>3.8308213348500403E-2</c:v>
                </c:pt>
                <c:pt idx="368">
                  <c:v>3.8229532608831301E-2</c:v>
                </c:pt>
                <c:pt idx="369">
                  <c:v>3.8298107337195797E-2</c:v>
                </c:pt>
                <c:pt idx="370">
                  <c:v>3.8201807657498102E-2</c:v>
                </c:pt>
                <c:pt idx="371">
                  <c:v>3.8087501742497601E-2</c:v>
                </c:pt>
                <c:pt idx="372">
                  <c:v>3.8128728689453301E-2</c:v>
                </c:pt>
                <c:pt idx="373">
                  <c:v>3.8125555548403002E-2</c:v>
                </c:pt>
                <c:pt idx="374">
                  <c:v>3.8099734759372103E-2</c:v>
                </c:pt>
                <c:pt idx="375">
                  <c:v>3.8058752827863702E-2</c:v>
                </c:pt>
                <c:pt idx="376">
                  <c:v>3.8130254493336402E-2</c:v>
                </c:pt>
                <c:pt idx="377">
                  <c:v>3.8146919626915E-2</c:v>
                </c:pt>
                <c:pt idx="378">
                  <c:v>3.8017548176597797E-2</c:v>
                </c:pt>
                <c:pt idx="379">
                  <c:v>3.8102749995490001E-2</c:v>
                </c:pt>
                <c:pt idx="380">
                  <c:v>3.79611539300874E-2</c:v>
                </c:pt>
                <c:pt idx="381">
                  <c:v>3.7907253860289002E-2</c:v>
                </c:pt>
                <c:pt idx="382">
                  <c:v>3.8014448631589003E-2</c:v>
                </c:pt>
                <c:pt idx="383">
                  <c:v>3.7832358050056601E-2</c:v>
                </c:pt>
                <c:pt idx="384">
                  <c:v>3.7758571091453003E-2</c:v>
                </c:pt>
                <c:pt idx="385">
                  <c:v>3.7840292866652102E-2</c:v>
                </c:pt>
                <c:pt idx="386">
                  <c:v>3.7799745733435801E-2</c:v>
                </c:pt>
                <c:pt idx="387">
                  <c:v>3.7768886036549897E-2</c:v>
                </c:pt>
                <c:pt idx="388">
                  <c:v>3.7792016556562197E-2</c:v>
                </c:pt>
                <c:pt idx="389">
                  <c:v>3.7767800520947498E-2</c:v>
                </c:pt>
                <c:pt idx="390">
                  <c:v>3.7732827735857899E-2</c:v>
                </c:pt>
                <c:pt idx="391">
                  <c:v>3.7668902241555897E-2</c:v>
                </c:pt>
                <c:pt idx="392">
                  <c:v>3.7755793853042001E-2</c:v>
                </c:pt>
                <c:pt idx="393">
                  <c:v>3.7657905831346802E-2</c:v>
                </c:pt>
                <c:pt idx="394">
                  <c:v>3.7620306002079697E-2</c:v>
                </c:pt>
                <c:pt idx="395">
                  <c:v>3.7746064347663401E-2</c:v>
                </c:pt>
                <c:pt idx="396">
                  <c:v>3.7589845230320003E-2</c:v>
                </c:pt>
                <c:pt idx="397">
                  <c:v>3.7459201494197202E-2</c:v>
                </c:pt>
                <c:pt idx="398">
                  <c:v>3.7626151016913197E-2</c:v>
                </c:pt>
                <c:pt idx="399">
                  <c:v>3.7537601612577402E-2</c:v>
                </c:pt>
                <c:pt idx="400">
                  <c:v>3.7518236699893397E-2</c:v>
                </c:pt>
                <c:pt idx="401">
                  <c:v>3.7596258623697899E-2</c:v>
                </c:pt>
                <c:pt idx="402">
                  <c:v>3.74893875775376E-2</c:v>
                </c:pt>
                <c:pt idx="403">
                  <c:v>3.76836174659224E-2</c:v>
                </c:pt>
                <c:pt idx="404">
                  <c:v>3.7554453963551802E-2</c:v>
                </c:pt>
                <c:pt idx="405">
                  <c:v>3.7497122043364299E-2</c:v>
                </c:pt>
                <c:pt idx="406">
                  <c:v>3.7472818935014002E-2</c:v>
                </c:pt>
                <c:pt idx="407">
                  <c:v>3.7426013223550901E-2</c:v>
                </c:pt>
                <c:pt idx="408">
                  <c:v>3.7430542682150597E-2</c:v>
                </c:pt>
                <c:pt idx="409">
                  <c:v>3.7288728847030397E-2</c:v>
                </c:pt>
                <c:pt idx="410">
                  <c:v>3.7274394020507098E-2</c:v>
                </c:pt>
                <c:pt idx="411">
                  <c:v>3.7421289999555199E-2</c:v>
                </c:pt>
                <c:pt idx="412">
                  <c:v>3.7378269152853603E-2</c:v>
                </c:pt>
                <c:pt idx="413">
                  <c:v>3.7300833246532598E-2</c:v>
                </c:pt>
                <c:pt idx="414">
                  <c:v>3.7365570384146597E-2</c:v>
                </c:pt>
                <c:pt idx="415">
                  <c:v>3.7331258170996598E-2</c:v>
                </c:pt>
                <c:pt idx="416">
                  <c:v>3.72582366474455E-2</c:v>
                </c:pt>
                <c:pt idx="417">
                  <c:v>3.7340593702598103E-2</c:v>
                </c:pt>
                <c:pt idx="418">
                  <c:v>3.7258979835509999E-2</c:v>
                </c:pt>
                <c:pt idx="419">
                  <c:v>3.7306465549152998E-2</c:v>
                </c:pt>
                <c:pt idx="420">
                  <c:v>3.7301634330543898E-2</c:v>
                </c:pt>
                <c:pt idx="421">
                  <c:v>3.7273668002820101E-2</c:v>
                </c:pt>
                <c:pt idx="422">
                  <c:v>3.71103138852589E-2</c:v>
                </c:pt>
                <c:pt idx="423">
                  <c:v>3.71392591278654E-2</c:v>
                </c:pt>
                <c:pt idx="424">
                  <c:v>3.7251196931012899E-2</c:v>
                </c:pt>
                <c:pt idx="425">
                  <c:v>3.7191839185888302E-2</c:v>
                </c:pt>
                <c:pt idx="426">
                  <c:v>3.7137863484935599E-2</c:v>
                </c:pt>
                <c:pt idx="427">
                  <c:v>3.7230563653391502E-2</c:v>
                </c:pt>
                <c:pt idx="428">
                  <c:v>3.7175115517867799E-2</c:v>
                </c:pt>
                <c:pt idx="429">
                  <c:v>3.7149420659126603E-2</c:v>
                </c:pt>
                <c:pt idx="430">
                  <c:v>3.7220342886737402E-2</c:v>
                </c:pt>
                <c:pt idx="431">
                  <c:v>3.7142622452746597E-2</c:v>
                </c:pt>
                <c:pt idx="432">
                  <c:v>3.7100178331861002E-2</c:v>
                </c:pt>
                <c:pt idx="433">
                  <c:v>3.7179184081550201E-2</c:v>
                </c:pt>
                <c:pt idx="434">
                  <c:v>3.71315468714951E-2</c:v>
                </c:pt>
                <c:pt idx="435">
                  <c:v>3.6992478141285097E-2</c:v>
                </c:pt>
                <c:pt idx="436">
                  <c:v>3.7104327658501697E-2</c:v>
                </c:pt>
                <c:pt idx="437">
                  <c:v>3.7069134379765299E-2</c:v>
                </c:pt>
                <c:pt idx="438">
                  <c:v>3.7051863804528497E-2</c:v>
                </c:pt>
                <c:pt idx="439">
                  <c:v>3.7100654121281398E-2</c:v>
                </c:pt>
                <c:pt idx="440">
                  <c:v>3.7108139139255099E-2</c:v>
                </c:pt>
                <c:pt idx="441">
                  <c:v>3.7104222591517903E-2</c:v>
                </c:pt>
                <c:pt idx="442">
                  <c:v>3.7004362032921199E-2</c:v>
                </c:pt>
                <c:pt idx="443">
                  <c:v>3.7162714008310803E-2</c:v>
                </c:pt>
                <c:pt idx="444">
                  <c:v>3.7068337184825301E-2</c:v>
                </c:pt>
                <c:pt idx="445">
                  <c:v>3.7047791600882701E-2</c:v>
                </c:pt>
                <c:pt idx="446">
                  <c:v>3.71443026031643E-2</c:v>
                </c:pt>
                <c:pt idx="447">
                  <c:v>3.70103527204758E-2</c:v>
                </c:pt>
                <c:pt idx="448">
                  <c:v>3.6888581467792302E-2</c:v>
                </c:pt>
                <c:pt idx="449">
                  <c:v>3.7055500554507098E-2</c:v>
                </c:pt>
                <c:pt idx="450">
                  <c:v>3.7024692666751499E-2</c:v>
                </c:pt>
                <c:pt idx="451">
                  <c:v>3.7008855569486798E-2</c:v>
                </c:pt>
                <c:pt idx="452">
                  <c:v>3.7061349195600703E-2</c:v>
                </c:pt>
                <c:pt idx="453">
                  <c:v>3.7059345558561697E-2</c:v>
                </c:pt>
                <c:pt idx="454">
                  <c:v>3.7178427369023402E-2</c:v>
                </c:pt>
                <c:pt idx="455">
                  <c:v>3.7064074241142102E-2</c:v>
                </c:pt>
                <c:pt idx="456">
                  <c:v>3.7106506159160099E-2</c:v>
                </c:pt>
                <c:pt idx="457">
                  <c:v>3.7026781515640601E-2</c:v>
                </c:pt>
                <c:pt idx="458">
                  <c:v>3.6906089461235997E-2</c:v>
                </c:pt>
                <c:pt idx="459">
                  <c:v>3.7089005716282999E-2</c:v>
                </c:pt>
                <c:pt idx="460">
                  <c:v>3.6970704233411797E-2</c:v>
                </c:pt>
                <c:pt idx="461">
                  <c:v>3.6883001211444298E-2</c:v>
                </c:pt>
                <c:pt idx="462">
                  <c:v>3.7037602375709799E-2</c:v>
                </c:pt>
                <c:pt idx="463">
                  <c:v>3.6990947262556501E-2</c:v>
                </c:pt>
                <c:pt idx="464">
                  <c:v>3.6955934405947702E-2</c:v>
                </c:pt>
                <c:pt idx="465">
                  <c:v>3.7035184817526497E-2</c:v>
                </c:pt>
                <c:pt idx="466">
                  <c:v>3.6995996882195202E-2</c:v>
                </c:pt>
                <c:pt idx="467">
                  <c:v>3.6995711757458402E-2</c:v>
                </c:pt>
                <c:pt idx="468">
                  <c:v>3.7009255214663202E-2</c:v>
                </c:pt>
                <c:pt idx="469">
                  <c:v>3.7015933823702697E-2</c:v>
                </c:pt>
                <c:pt idx="470">
                  <c:v>3.69987563333578E-2</c:v>
                </c:pt>
                <c:pt idx="471">
                  <c:v>3.6976639638413397E-2</c:v>
                </c:pt>
                <c:pt idx="472">
                  <c:v>3.7018720120950498E-2</c:v>
                </c:pt>
                <c:pt idx="473">
                  <c:v>3.6895554663648002E-2</c:v>
                </c:pt>
                <c:pt idx="474">
                  <c:v>3.6856148236741597E-2</c:v>
                </c:pt>
                <c:pt idx="475">
                  <c:v>3.7054785027134197E-2</c:v>
                </c:pt>
                <c:pt idx="476">
                  <c:v>3.69833326941192E-2</c:v>
                </c:pt>
                <c:pt idx="477">
                  <c:v>3.6918423630090201E-2</c:v>
                </c:pt>
                <c:pt idx="478">
                  <c:v>3.7040550792072399E-2</c:v>
                </c:pt>
                <c:pt idx="479">
                  <c:v>3.6990061385074102E-2</c:v>
                </c:pt>
                <c:pt idx="480">
                  <c:v>3.7042687293487003E-2</c:v>
                </c:pt>
                <c:pt idx="481">
                  <c:v>3.7060852973135501E-2</c:v>
                </c:pt>
                <c:pt idx="482">
                  <c:v>3.7031219681483402E-2</c:v>
                </c:pt>
                <c:pt idx="483">
                  <c:v>3.6993731938612703E-2</c:v>
                </c:pt>
                <c:pt idx="484">
                  <c:v>3.7040509292165902E-2</c:v>
                </c:pt>
                <c:pt idx="485">
                  <c:v>3.70125482361853E-2</c:v>
                </c:pt>
                <c:pt idx="486">
                  <c:v>3.68669148052529E-2</c:v>
                </c:pt>
                <c:pt idx="487">
                  <c:v>3.6909924246612297E-2</c:v>
                </c:pt>
                <c:pt idx="488">
                  <c:v>3.7019212023113597E-2</c:v>
                </c:pt>
                <c:pt idx="489">
                  <c:v>3.6944817872372901E-2</c:v>
                </c:pt>
                <c:pt idx="490">
                  <c:v>3.6919224308803497E-2</c:v>
                </c:pt>
                <c:pt idx="491">
                  <c:v>3.7079985831277702E-2</c:v>
                </c:pt>
                <c:pt idx="492">
                  <c:v>3.6981298971955602E-2</c:v>
                </c:pt>
                <c:pt idx="493">
                  <c:v>3.69765756229214E-2</c:v>
                </c:pt>
                <c:pt idx="494">
                  <c:v>3.70903383871471E-2</c:v>
                </c:pt>
                <c:pt idx="495">
                  <c:v>3.6969954772030598E-2</c:v>
                </c:pt>
                <c:pt idx="496">
                  <c:v>3.6958549144946201E-2</c:v>
                </c:pt>
                <c:pt idx="497">
                  <c:v>3.7021599291754803E-2</c:v>
                </c:pt>
                <c:pt idx="498">
                  <c:v>3.69886911034377E-2</c:v>
                </c:pt>
                <c:pt idx="499">
                  <c:v>3.6860722061073999E-2</c:v>
                </c:pt>
                <c:pt idx="500">
                  <c:v>3.6972046377033801E-2</c:v>
                </c:pt>
                <c:pt idx="501">
                  <c:v>3.70121677061198E-2</c:v>
                </c:pt>
                <c:pt idx="502">
                  <c:v>3.6979942634287798E-2</c:v>
                </c:pt>
                <c:pt idx="503">
                  <c:v>3.6981936746828703E-2</c:v>
                </c:pt>
                <c:pt idx="504">
                  <c:v>3.7003405870766302E-2</c:v>
                </c:pt>
                <c:pt idx="505">
                  <c:v>3.7150881143666201E-2</c:v>
                </c:pt>
                <c:pt idx="506">
                  <c:v>3.7069563414425001E-2</c:v>
                </c:pt>
                <c:pt idx="507">
                  <c:v>3.71520861517637E-2</c:v>
                </c:pt>
                <c:pt idx="508">
                  <c:v>3.7010422812912599E-2</c:v>
                </c:pt>
                <c:pt idx="509">
                  <c:v>3.6950871637263599E-2</c:v>
                </c:pt>
                <c:pt idx="510">
                  <c:v>3.7103328409742703E-2</c:v>
                </c:pt>
                <c:pt idx="511">
                  <c:v>3.6982883371550701E-2</c:v>
                </c:pt>
                <c:pt idx="512">
                  <c:v>3.6897033720311702E-2</c:v>
                </c:pt>
                <c:pt idx="513">
                  <c:v>3.7022343806542998E-2</c:v>
                </c:pt>
                <c:pt idx="514">
                  <c:v>3.6974023122133402E-2</c:v>
                </c:pt>
                <c:pt idx="515">
                  <c:v>3.7031795551556397E-2</c:v>
                </c:pt>
                <c:pt idx="516">
                  <c:v>3.6985691391035101E-2</c:v>
                </c:pt>
                <c:pt idx="517">
                  <c:v>3.7025444287185898E-2</c:v>
                </c:pt>
                <c:pt idx="518">
                  <c:v>3.7026617572539403E-2</c:v>
                </c:pt>
                <c:pt idx="519">
                  <c:v>3.7017187776251001E-2</c:v>
                </c:pt>
                <c:pt idx="520">
                  <c:v>3.70893700789936E-2</c:v>
                </c:pt>
                <c:pt idx="521">
                  <c:v>3.7025715703041001E-2</c:v>
                </c:pt>
                <c:pt idx="522">
                  <c:v>3.6966990826099597E-2</c:v>
                </c:pt>
                <c:pt idx="523">
                  <c:v>3.7163956780676501E-2</c:v>
                </c:pt>
                <c:pt idx="524">
                  <c:v>3.6952529978777897E-2</c:v>
                </c:pt>
                <c:pt idx="525">
                  <c:v>3.6901847045735299E-2</c:v>
                </c:pt>
                <c:pt idx="526">
                  <c:v>3.7047694803698503E-2</c:v>
                </c:pt>
                <c:pt idx="527">
                  <c:v>3.69846329170588E-2</c:v>
                </c:pt>
                <c:pt idx="528">
                  <c:v>3.70021014845138E-2</c:v>
                </c:pt>
                <c:pt idx="529">
                  <c:v>3.70848559239811E-2</c:v>
                </c:pt>
                <c:pt idx="530">
                  <c:v>3.7000384380075198E-2</c:v>
                </c:pt>
                <c:pt idx="531">
                  <c:v>3.6828908556209898E-2</c:v>
                </c:pt>
                <c:pt idx="532">
                  <c:v>3.6986754426767E-2</c:v>
                </c:pt>
                <c:pt idx="533">
                  <c:v>3.69846274584738E-2</c:v>
                </c:pt>
                <c:pt idx="534">
                  <c:v>3.7024616826687097E-2</c:v>
                </c:pt>
                <c:pt idx="535">
                  <c:v>3.6992181699412402E-2</c:v>
                </c:pt>
                <c:pt idx="536">
                  <c:v>3.7065242180014502E-2</c:v>
                </c:pt>
                <c:pt idx="537">
                  <c:v>3.6969326846129101E-2</c:v>
                </c:pt>
                <c:pt idx="538">
                  <c:v>3.6930671699034502E-2</c:v>
                </c:pt>
                <c:pt idx="539">
                  <c:v>3.7119824447910503E-2</c:v>
                </c:pt>
                <c:pt idx="540">
                  <c:v>3.7001773926291399E-2</c:v>
                </c:pt>
                <c:pt idx="541">
                  <c:v>3.698382117889E-2</c:v>
                </c:pt>
                <c:pt idx="542">
                  <c:v>3.7108768562406802E-2</c:v>
                </c:pt>
                <c:pt idx="543">
                  <c:v>3.7036485681137599E-2</c:v>
                </c:pt>
                <c:pt idx="544">
                  <c:v>3.7021838395720701E-2</c:v>
                </c:pt>
                <c:pt idx="545">
                  <c:v>3.7069618322506999E-2</c:v>
                </c:pt>
                <c:pt idx="546">
                  <c:v>3.7068173078026699E-2</c:v>
                </c:pt>
                <c:pt idx="547">
                  <c:v>3.7056165686980801E-2</c:v>
                </c:pt>
                <c:pt idx="548">
                  <c:v>3.70483436164687E-2</c:v>
                </c:pt>
                <c:pt idx="549">
                  <c:v>3.7075178059576899E-2</c:v>
                </c:pt>
                <c:pt idx="550">
                  <c:v>3.69391620495459E-2</c:v>
                </c:pt>
                <c:pt idx="551">
                  <c:v>3.6994413731412601E-2</c:v>
                </c:pt>
                <c:pt idx="552">
                  <c:v>3.7114367104584101E-2</c:v>
                </c:pt>
                <c:pt idx="553">
                  <c:v>3.7045248939345299E-2</c:v>
                </c:pt>
                <c:pt idx="554">
                  <c:v>3.7014317927434197E-2</c:v>
                </c:pt>
                <c:pt idx="555">
                  <c:v>3.7134788020651802E-2</c:v>
                </c:pt>
                <c:pt idx="556">
                  <c:v>3.7159527695082399E-2</c:v>
                </c:pt>
                <c:pt idx="557">
                  <c:v>3.7168708647152902E-2</c:v>
                </c:pt>
                <c:pt idx="558">
                  <c:v>3.7227262397883099E-2</c:v>
                </c:pt>
                <c:pt idx="559">
                  <c:v>3.7099902871651401E-2</c:v>
                </c:pt>
                <c:pt idx="560">
                  <c:v>3.7104111712391398E-2</c:v>
                </c:pt>
                <c:pt idx="561">
                  <c:v>3.7146085127325701E-2</c:v>
                </c:pt>
                <c:pt idx="562">
                  <c:v>3.7099811899544602E-2</c:v>
                </c:pt>
                <c:pt idx="563">
                  <c:v>3.69653402579177E-2</c:v>
                </c:pt>
                <c:pt idx="564">
                  <c:v>3.7049499100281102E-2</c:v>
                </c:pt>
                <c:pt idx="565">
                  <c:v>3.7104540396723201E-2</c:v>
                </c:pt>
                <c:pt idx="566">
                  <c:v>3.7091315857617602E-2</c:v>
                </c:pt>
                <c:pt idx="567">
                  <c:v>3.7071191675581497E-2</c:v>
                </c:pt>
                <c:pt idx="568">
                  <c:v>3.7127335896473997E-2</c:v>
                </c:pt>
                <c:pt idx="569">
                  <c:v>3.70968921860267E-2</c:v>
                </c:pt>
                <c:pt idx="570">
                  <c:v>3.7067194671921898E-2</c:v>
                </c:pt>
                <c:pt idx="571">
                  <c:v>3.7244115986309403E-2</c:v>
                </c:pt>
                <c:pt idx="572">
                  <c:v>3.71524052289142E-2</c:v>
                </c:pt>
                <c:pt idx="573">
                  <c:v>3.7096153721187901E-2</c:v>
                </c:pt>
                <c:pt idx="574">
                  <c:v>3.71797676758703E-2</c:v>
                </c:pt>
                <c:pt idx="575">
                  <c:v>3.7064515084407598E-2</c:v>
                </c:pt>
                <c:pt idx="576">
                  <c:v>3.7016912126327101E-2</c:v>
                </c:pt>
                <c:pt idx="577">
                  <c:v>3.7152189312985702E-2</c:v>
                </c:pt>
                <c:pt idx="578">
                  <c:v>3.7098905839094899E-2</c:v>
                </c:pt>
                <c:pt idx="579">
                  <c:v>3.7152652930537398E-2</c:v>
                </c:pt>
                <c:pt idx="580">
                  <c:v>3.7162856384249397E-2</c:v>
                </c:pt>
                <c:pt idx="581">
                  <c:v>3.7135313364194102E-2</c:v>
                </c:pt>
                <c:pt idx="582">
                  <c:v>3.7275419850764699E-2</c:v>
                </c:pt>
                <c:pt idx="583">
                  <c:v>3.7194182099693801E-2</c:v>
                </c:pt>
                <c:pt idx="584">
                  <c:v>3.7235808123282498E-2</c:v>
                </c:pt>
                <c:pt idx="585">
                  <c:v>3.7180011083061598E-2</c:v>
                </c:pt>
                <c:pt idx="586">
                  <c:v>3.7132413048918102E-2</c:v>
                </c:pt>
                <c:pt idx="587">
                  <c:v>3.7294221214122097E-2</c:v>
                </c:pt>
                <c:pt idx="588">
                  <c:v>3.7091846293252302E-2</c:v>
                </c:pt>
                <c:pt idx="589">
                  <c:v>3.70679449859177E-2</c:v>
                </c:pt>
                <c:pt idx="590">
                  <c:v>3.7231250963587897E-2</c:v>
                </c:pt>
                <c:pt idx="591">
                  <c:v>3.7144778990531403E-2</c:v>
                </c:pt>
                <c:pt idx="592">
                  <c:v>3.7156139440075599E-2</c:v>
                </c:pt>
                <c:pt idx="593">
                  <c:v>3.7208817979107398E-2</c:v>
                </c:pt>
                <c:pt idx="594">
                  <c:v>3.7153117600138598E-2</c:v>
                </c:pt>
                <c:pt idx="595">
                  <c:v>3.7229727582868001E-2</c:v>
                </c:pt>
                <c:pt idx="596">
                  <c:v>3.7248468677582199E-2</c:v>
                </c:pt>
                <c:pt idx="597">
                  <c:v>3.7253346061333903E-2</c:v>
                </c:pt>
                <c:pt idx="598">
                  <c:v>3.7228803490978402E-2</c:v>
                </c:pt>
                <c:pt idx="599">
                  <c:v>3.71956973146923E-2</c:v>
                </c:pt>
                <c:pt idx="600">
                  <c:v>3.7247042986564498E-2</c:v>
                </c:pt>
                <c:pt idx="601">
                  <c:v>3.7141670796295802E-2</c:v>
                </c:pt>
                <c:pt idx="602">
                  <c:v>3.7086863088499303E-2</c:v>
                </c:pt>
                <c:pt idx="603">
                  <c:v>3.7251311130131803E-2</c:v>
                </c:pt>
                <c:pt idx="604">
                  <c:v>3.7181886852960297E-2</c:v>
                </c:pt>
                <c:pt idx="605">
                  <c:v>3.7212941786964097E-2</c:v>
                </c:pt>
                <c:pt idx="606">
                  <c:v>3.7353437631046101E-2</c:v>
                </c:pt>
                <c:pt idx="607">
                  <c:v>3.7237358249344397E-2</c:v>
                </c:pt>
                <c:pt idx="608">
                  <c:v>3.7388517491139799E-2</c:v>
                </c:pt>
                <c:pt idx="609">
                  <c:v>3.73803710961646E-2</c:v>
                </c:pt>
                <c:pt idx="610">
                  <c:v>3.7287765419697097E-2</c:v>
                </c:pt>
                <c:pt idx="611">
                  <c:v>3.7288467761956899E-2</c:v>
                </c:pt>
                <c:pt idx="612">
                  <c:v>3.7285804853802902E-2</c:v>
                </c:pt>
                <c:pt idx="613">
                  <c:v>3.72934006327005E-2</c:v>
                </c:pt>
                <c:pt idx="614">
                  <c:v>3.7161666442881602E-2</c:v>
                </c:pt>
                <c:pt idx="615">
                  <c:v>3.7212506531634298E-2</c:v>
                </c:pt>
                <c:pt idx="616">
                  <c:v>3.7291784451722501E-2</c:v>
                </c:pt>
                <c:pt idx="617">
                  <c:v>3.7314493325539003E-2</c:v>
                </c:pt>
                <c:pt idx="618">
                  <c:v>3.7230163140015399E-2</c:v>
                </c:pt>
                <c:pt idx="619">
                  <c:v>3.7369168087563999E-2</c:v>
                </c:pt>
                <c:pt idx="620">
                  <c:v>3.7314925437655203E-2</c:v>
                </c:pt>
                <c:pt idx="621">
                  <c:v>3.7323527076902403E-2</c:v>
                </c:pt>
                <c:pt idx="622">
                  <c:v>3.75179284729594E-2</c:v>
                </c:pt>
                <c:pt idx="623">
                  <c:v>3.7405479526906003E-2</c:v>
                </c:pt>
                <c:pt idx="624">
                  <c:v>3.7350211296817003E-2</c:v>
                </c:pt>
                <c:pt idx="625">
                  <c:v>3.7448108148830199E-2</c:v>
                </c:pt>
                <c:pt idx="626">
                  <c:v>3.7371407965784399E-2</c:v>
                </c:pt>
                <c:pt idx="627">
                  <c:v>3.7274878635933401E-2</c:v>
                </c:pt>
                <c:pt idx="628">
                  <c:v>3.7310845572156401E-2</c:v>
                </c:pt>
                <c:pt idx="629">
                  <c:v>3.7377695259810703E-2</c:v>
                </c:pt>
                <c:pt idx="630">
                  <c:v>3.7379678722505499E-2</c:v>
                </c:pt>
                <c:pt idx="631">
                  <c:v>3.7327664563673701E-2</c:v>
                </c:pt>
                <c:pt idx="632">
                  <c:v>3.7431863071505797E-2</c:v>
                </c:pt>
                <c:pt idx="633">
                  <c:v>3.7436096791039902E-2</c:v>
                </c:pt>
                <c:pt idx="634">
                  <c:v>3.7382695366869903E-2</c:v>
                </c:pt>
                <c:pt idx="635">
                  <c:v>3.7521306947046203E-2</c:v>
                </c:pt>
                <c:pt idx="636">
                  <c:v>3.7436220769046097E-2</c:v>
                </c:pt>
                <c:pt idx="637">
                  <c:v>3.7388417408456602E-2</c:v>
                </c:pt>
                <c:pt idx="638">
                  <c:v>3.7515158471823601E-2</c:v>
                </c:pt>
                <c:pt idx="639">
                  <c:v>3.7420492364887002E-2</c:v>
                </c:pt>
                <c:pt idx="640">
                  <c:v>3.7329199624730601E-2</c:v>
                </c:pt>
                <c:pt idx="641">
                  <c:v>3.7461188485163097E-2</c:v>
                </c:pt>
                <c:pt idx="642">
                  <c:v>3.737811707995E-2</c:v>
                </c:pt>
                <c:pt idx="643">
                  <c:v>3.7458713050000099E-2</c:v>
                </c:pt>
                <c:pt idx="644">
                  <c:v>3.7465687371203898E-2</c:v>
                </c:pt>
                <c:pt idx="645">
                  <c:v>3.7484359479061001E-2</c:v>
                </c:pt>
                <c:pt idx="646">
                  <c:v>3.7488682837984302E-2</c:v>
                </c:pt>
                <c:pt idx="647">
                  <c:v>3.7494981075050497E-2</c:v>
                </c:pt>
                <c:pt idx="648">
                  <c:v>3.7584025421421197E-2</c:v>
                </c:pt>
                <c:pt idx="649">
                  <c:v>3.75311893273007E-2</c:v>
                </c:pt>
                <c:pt idx="650">
                  <c:v>3.7467944151204302E-2</c:v>
                </c:pt>
                <c:pt idx="651">
                  <c:v>3.7619901071025801E-2</c:v>
                </c:pt>
                <c:pt idx="652">
                  <c:v>3.7464309509636598E-2</c:v>
                </c:pt>
                <c:pt idx="653">
                  <c:v>3.7424207022585899E-2</c:v>
                </c:pt>
                <c:pt idx="654">
                  <c:v>3.7603005253778701E-2</c:v>
                </c:pt>
                <c:pt idx="655">
                  <c:v>3.7568137424790801E-2</c:v>
                </c:pt>
                <c:pt idx="656">
                  <c:v>3.75303326355707E-2</c:v>
                </c:pt>
                <c:pt idx="657">
                  <c:v>3.76251301322892E-2</c:v>
                </c:pt>
                <c:pt idx="658">
                  <c:v>3.7608546088449699E-2</c:v>
                </c:pt>
                <c:pt idx="659">
                  <c:v>3.7813767933079799E-2</c:v>
                </c:pt>
                <c:pt idx="660">
                  <c:v>3.7739940595606203E-2</c:v>
                </c:pt>
                <c:pt idx="661">
                  <c:v>3.7665649773076397E-2</c:v>
                </c:pt>
                <c:pt idx="662">
                  <c:v>3.76705044871887E-2</c:v>
                </c:pt>
                <c:pt idx="663">
                  <c:v>3.7633090982800002E-2</c:v>
                </c:pt>
                <c:pt idx="664">
                  <c:v>3.7717189889883901E-2</c:v>
                </c:pt>
                <c:pt idx="665">
                  <c:v>3.75957327670658E-2</c:v>
                </c:pt>
                <c:pt idx="666">
                  <c:v>3.75615429538474E-2</c:v>
                </c:pt>
                <c:pt idx="667">
                  <c:v>3.7789218144974303E-2</c:v>
                </c:pt>
                <c:pt idx="668">
                  <c:v>3.7712855876802703E-2</c:v>
                </c:pt>
                <c:pt idx="669">
                  <c:v>3.7684985479615803E-2</c:v>
                </c:pt>
                <c:pt idx="670">
                  <c:v>3.7793092158769602E-2</c:v>
                </c:pt>
                <c:pt idx="671">
                  <c:v>3.7691056219658597E-2</c:v>
                </c:pt>
                <c:pt idx="672">
                  <c:v>3.77165016726832E-2</c:v>
                </c:pt>
                <c:pt idx="673">
                  <c:v>3.7852383158342003E-2</c:v>
                </c:pt>
                <c:pt idx="674">
                  <c:v>3.7747525157303403E-2</c:v>
                </c:pt>
                <c:pt idx="675">
                  <c:v>3.7778674771457202E-2</c:v>
                </c:pt>
                <c:pt idx="676">
                  <c:v>3.7802401968898898E-2</c:v>
                </c:pt>
                <c:pt idx="677">
                  <c:v>3.7830610423245502E-2</c:v>
                </c:pt>
                <c:pt idx="678">
                  <c:v>3.7701717616679599E-2</c:v>
                </c:pt>
                <c:pt idx="679">
                  <c:v>3.7773013110617502E-2</c:v>
                </c:pt>
                <c:pt idx="680">
                  <c:v>3.7878070536598897E-2</c:v>
                </c:pt>
                <c:pt idx="681">
                  <c:v>3.7814595186565499E-2</c:v>
                </c:pt>
                <c:pt idx="682">
                  <c:v>3.7771298381913697E-2</c:v>
                </c:pt>
                <c:pt idx="683">
                  <c:v>3.79674174840113E-2</c:v>
                </c:pt>
                <c:pt idx="684">
                  <c:v>3.7960738784426497E-2</c:v>
                </c:pt>
                <c:pt idx="685">
                  <c:v>3.7956088414864302E-2</c:v>
                </c:pt>
                <c:pt idx="686">
                  <c:v>3.8040449161565501E-2</c:v>
                </c:pt>
                <c:pt idx="687">
                  <c:v>3.7949636884689303E-2</c:v>
                </c:pt>
                <c:pt idx="688">
                  <c:v>3.7927205316480798E-2</c:v>
                </c:pt>
                <c:pt idx="689">
                  <c:v>3.8043159318880797E-2</c:v>
                </c:pt>
                <c:pt idx="690">
                  <c:v>3.7963498912104002E-2</c:v>
                </c:pt>
                <c:pt idx="691">
                  <c:v>3.7875647423788697E-2</c:v>
                </c:pt>
                <c:pt idx="692">
                  <c:v>3.79976096080131E-2</c:v>
                </c:pt>
                <c:pt idx="693">
                  <c:v>3.8025200496324199E-2</c:v>
                </c:pt>
                <c:pt idx="694">
                  <c:v>3.80004167263569E-2</c:v>
                </c:pt>
                <c:pt idx="695">
                  <c:v>3.7999134170132898E-2</c:v>
                </c:pt>
                <c:pt idx="696">
                  <c:v>3.8075703286772698E-2</c:v>
                </c:pt>
                <c:pt idx="697">
                  <c:v>3.80354607175966E-2</c:v>
                </c:pt>
                <c:pt idx="698">
                  <c:v>3.8070965679017403E-2</c:v>
                </c:pt>
                <c:pt idx="699">
                  <c:v>3.8216876956095103E-2</c:v>
                </c:pt>
                <c:pt idx="700">
                  <c:v>3.8142528863965901E-2</c:v>
                </c:pt>
                <c:pt idx="701">
                  <c:v>3.8074015872552901E-2</c:v>
                </c:pt>
                <c:pt idx="702">
                  <c:v>3.8227409124374299E-2</c:v>
                </c:pt>
                <c:pt idx="703">
                  <c:v>3.81364871368364E-2</c:v>
                </c:pt>
                <c:pt idx="704">
                  <c:v>3.8076297272238303E-2</c:v>
                </c:pt>
                <c:pt idx="705">
                  <c:v>3.8229775869425497E-2</c:v>
                </c:pt>
                <c:pt idx="706">
                  <c:v>3.8181333608614899E-2</c:v>
                </c:pt>
                <c:pt idx="707">
                  <c:v>3.8220371865598401E-2</c:v>
                </c:pt>
                <c:pt idx="708">
                  <c:v>3.8272604880923398E-2</c:v>
                </c:pt>
                <c:pt idx="709">
                  <c:v>3.8265601956793897E-2</c:v>
                </c:pt>
                <c:pt idx="710">
                  <c:v>3.84499759752625E-2</c:v>
                </c:pt>
                <c:pt idx="711">
                  <c:v>3.8375981328836503E-2</c:v>
                </c:pt>
                <c:pt idx="712">
                  <c:v>3.8412236617188102E-2</c:v>
                </c:pt>
                <c:pt idx="713">
                  <c:v>3.8392175476204597E-2</c:v>
                </c:pt>
                <c:pt idx="714">
                  <c:v>3.8322438391063397E-2</c:v>
                </c:pt>
                <c:pt idx="715">
                  <c:v>3.8470552229598498E-2</c:v>
                </c:pt>
                <c:pt idx="716">
                  <c:v>3.8307562319527401E-2</c:v>
                </c:pt>
                <c:pt idx="717">
                  <c:v>3.8267146050067598E-2</c:v>
                </c:pt>
                <c:pt idx="718">
                  <c:v>3.8469009972349998E-2</c:v>
                </c:pt>
                <c:pt idx="719">
                  <c:v>3.8386329077390098E-2</c:v>
                </c:pt>
                <c:pt idx="720">
                  <c:v>3.8392584761404898E-2</c:v>
                </c:pt>
                <c:pt idx="721">
                  <c:v>3.8508220968112503E-2</c:v>
                </c:pt>
                <c:pt idx="722">
                  <c:v>3.8483808437983102E-2</c:v>
                </c:pt>
                <c:pt idx="723">
                  <c:v>3.8506401068944797E-2</c:v>
                </c:pt>
                <c:pt idx="724">
                  <c:v>3.8569994883059899E-2</c:v>
                </c:pt>
                <c:pt idx="725">
                  <c:v>3.8571736430404201E-2</c:v>
                </c:pt>
                <c:pt idx="726">
                  <c:v>3.8594670623920399E-2</c:v>
                </c:pt>
                <c:pt idx="727">
                  <c:v>3.8572128689675397E-2</c:v>
                </c:pt>
                <c:pt idx="728">
                  <c:v>3.8637096752171099E-2</c:v>
                </c:pt>
                <c:pt idx="729">
                  <c:v>3.8515421227865901E-2</c:v>
                </c:pt>
                <c:pt idx="730">
                  <c:v>3.8501810946467402E-2</c:v>
                </c:pt>
                <c:pt idx="731">
                  <c:v>3.8715716123719102E-2</c:v>
                </c:pt>
                <c:pt idx="732">
                  <c:v>3.8669127923505402E-2</c:v>
                </c:pt>
                <c:pt idx="733">
                  <c:v>3.86416439950052E-2</c:v>
                </c:pt>
                <c:pt idx="734">
                  <c:v>3.8821582393548298E-2</c:v>
                </c:pt>
                <c:pt idx="735">
                  <c:v>3.8481286830372302E-2</c:v>
                </c:pt>
                <c:pt idx="736">
                  <c:v>3.79361662134114E-2</c:v>
                </c:pt>
                <c:pt idx="737">
                  <c:v>3.8459167820056497E-2</c:v>
                </c:pt>
                <c:pt idx="738">
                  <c:v>3.8596280697229202E-2</c:v>
                </c:pt>
                <c:pt idx="739">
                  <c:v>3.8672898874098603E-2</c:v>
                </c:pt>
                <c:pt idx="740">
                  <c:v>3.8738806425869798E-2</c:v>
                </c:pt>
                <c:pt idx="741">
                  <c:v>3.8821332967253701E-2</c:v>
                </c:pt>
                <c:pt idx="742">
                  <c:v>3.8724169777533901E-2</c:v>
                </c:pt>
                <c:pt idx="743">
                  <c:v>3.8767121361430602E-2</c:v>
                </c:pt>
                <c:pt idx="744">
                  <c:v>3.8915817608574099E-2</c:v>
                </c:pt>
                <c:pt idx="745">
                  <c:v>3.8891687010483803E-2</c:v>
                </c:pt>
                <c:pt idx="746">
                  <c:v>3.8871891710355197E-2</c:v>
                </c:pt>
                <c:pt idx="747">
                  <c:v>3.9060017977910103E-2</c:v>
                </c:pt>
                <c:pt idx="748">
                  <c:v>3.8961694375879402E-2</c:v>
                </c:pt>
                <c:pt idx="749">
                  <c:v>3.8953003797543899E-2</c:v>
                </c:pt>
                <c:pt idx="750">
                  <c:v>3.9105610326967501E-2</c:v>
                </c:pt>
                <c:pt idx="751">
                  <c:v>3.9031789344907898E-2</c:v>
                </c:pt>
                <c:pt idx="752">
                  <c:v>3.9062090606118302E-2</c:v>
                </c:pt>
                <c:pt idx="753">
                  <c:v>3.9148789179442402E-2</c:v>
                </c:pt>
                <c:pt idx="754">
                  <c:v>3.9135263189328397E-2</c:v>
                </c:pt>
                <c:pt idx="755">
                  <c:v>3.9047924004046802E-2</c:v>
                </c:pt>
                <c:pt idx="756">
                  <c:v>3.9171901639309503E-2</c:v>
                </c:pt>
                <c:pt idx="757">
                  <c:v>3.9196631836670402E-2</c:v>
                </c:pt>
                <c:pt idx="758">
                  <c:v>3.9180024459196099E-2</c:v>
                </c:pt>
                <c:pt idx="759">
                  <c:v>3.9182667163873398E-2</c:v>
                </c:pt>
                <c:pt idx="760">
                  <c:v>3.9286807162204201E-2</c:v>
                </c:pt>
                <c:pt idx="761">
                  <c:v>3.9430829834330799E-2</c:v>
                </c:pt>
                <c:pt idx="762">
                  <c:v>3.9371420948386603E-2</c:v>
                </c:pt>
                <c:pt idx="763">
                  <c:v>3.9466301690683499E-2</c:v>
                </c:pt>
                <c:pt idx="764">
                  <c:v>3.9398164609102199E-2</c:v>
                </c:pt>
                <c:pt idx="765">
                  <c:v>3.9323765607723299E-2</c:v>
                </c:pt>
                <c:pt idx="766">
                  <c:v>3.9531048171705101E-2</c:v>
                </c:pt>
                <c:pt idx="767">
                  <c:v>3.9395877302417302E-2</c:v>
                </c:pt>
                <c:pt idx="768">
                  <c:v>3.9335732217148402E-2</c:v>
                </c:pt>
                <c:pt idx="769">
                  <c:v>3.9491336072656903E-2</c:v>
                </c:pt>
                <c:pt idx="770">
                  <c:v>3.94755150579537E-2</c:v>
                </c:pt>
                <c:pt idx="771">
                  <c:v>3.95122808059334E-2</c:v>
                </c:pt>
                <c:pt idx="772">
                  <c:v>3.9597429947375702E-2</c:v>
                </c:pt>
                <c:pt idx="773">
                  <c:v>3.9570075783154399E-2</c:v>
                </c:pt>
                <c:pt idx="774">
                  <c:v>3.9593484597625399E-2</c:v>
                </c:pt>
                <c:pt idx="775">
                  <c:v>3.9608296101774798E-2</c:v>
                </c:pt>
                <c:pt idx="776">
                  <c:v>3.9704132613863803E-2</c:v>
                </c:pt>
                <c:pt idx="777">
                  <c:v>3.9682935737368502E-2</c:v>
                </c:pt>
                <c:pt idx="778">
                  <c:v>3.9649744500773403E-2</c:v>
                </c:pt>
                <c:pt idx="779">
                  <c:v>3.9807480082985097E-2</c:v>
                </c:pt>
                <c:pt idx="780">
                  <c:v>3.97282759443408E-2</c:v>
                </c:pt>
                <c:pt idx="781">
                  <c:v>3.9694175719180103E-2</c:v>
                </c:pt>
                <c:pt idx="782">
                  <c:v>3.9874150171979303E-2</c:v>
                </c:pt>
                <c:pt idx="783">
                  <c:v>3.9817859767936101E-2</c:v>
                </c:pt>
                <c:pt idx="784">
                  <c:v>3.9872064522501902E-2</c:v>
                </c:pt>
                <c:pt idx="785">
                  <c:v>3.9975401518556102E-2</c:v>
                </c:pt>
                <c:pt idx="786">
                  <c:v>3.99171334898306E-2</c:v>
                </c:pt>
                <c:pt idx="787">
                  <c:v>4.009996023581E-2</c:v>
                </c:pt>
                <c:pt idx="788">
                  <c:v>4.0069501875313503E-2</c:v>
                </c:pt>
                <c:pt idx="789">
                  <c:v>4.0067039921672903E-2</c:v>
                </c:pt>
                <c:pt idx="790">
                  <c:v>4.0064800935969903E-2</c:v>
                </c:pt>
                <c:pt idx="791">
                  <c:v>4.0081181296113003E-2</c:v>
                </c:pt>
                <c:pt idx="792">
                  <c:v>4.0170206727149597E-2</c:v>
                </c:pt>
                <c:pt idx="793">
                  <c:v>4.0052500807817998E-2</c:v>
                </c:pt>
                <c:pt idx="794">
                  <c:v>4.0112812322115901E-2</c:v>
                </c:pt>
                <c:pt idx="795">
                  <c:v>4.0278251420844499E-2</c:v>
                </c:pt>
                <c:pt idx="796">
                  <c:v>4.0237082772094798E-2</c:v>
                </c:pt>
                <c:pt idx="797">
                  <c:v>4.0238056953853699E-2</c:v>
                </c:pt>
                <c:pt idx="798">
                  <c:v>4.0376501998657E-2</c:v>
                </c:pt>
                <c:pt idx="799">
                  <c:v>4.03347825415915E-2</c:v>
                </c:pt>
                <c:pt idx="800">
                  <c:v>4.0350005009073597E-2</c:v>
                </c:pt>
                <c:pt idx="801">
                  <c:v>4.0479091211670697E-2</c:v>
                </c:pt>
                <c:pt idx="802">
                  <c:v>4.0410843031066998E-2</c:v>
                </c:pt>
                <c:pt idx="803">
                  <c:v>4.0424737350635703E-2</c:v>
                </c:pt>
                <c:pt idx="804">
                  <c:v>4.0514227395222098E-2</c:v>
                </c:pt>
                <c:pt idx="805">
                  <c:v>4.0523153790100401E-2</c:v>
                </c:pt>
                <c:pt idx="806">
                  <c:v>4.0429382904053103E-2</c:v>
                </c:pt>
                <c:pt idx="807">
                  <c:v>4.05073694769204E-2</c:v>
                </c:pt>
                <c:pt idx="808">
                  <c:v>4.06128976675161E-2</c:v>
                </c:pt>
                <c:pt idx="809">
                  <c:v>4.0626886710352E-2</c:v>
                </c:pt>
                <c:pt idx="810">
                  <c:v>4.0624566078703503E-2</c:v>
                </c:pt>
                <c:pt idx="811">
                  <c:v>4.0831844477603699E-2</c:v>
                </c:pt>
                <c:pt idx="812">
                  <c:v>4.0853272692334797E-2</c:v>
                </c:pt>
                <c:pt idx="813">
                  <c:v>4.0924736626308397E-2</c:v>
                </c:pt>
                <c:pt idx="814">
                  <c:v>4.0970433136896703E-2</c:v>
                </c:pt>
                <c:pt idx="815">
                  <c:v>4.0878832029799701E-2</c:v>
                </c:pt>
                <c:pt idx="816">
                  <c:v>4.08865805899861E-2</c:v>
                </c:pt>
                <c:pt idx="817">
                  <c:v>4.0960877536002603E-2</c:v>
                </c:pt>
                <c:pt idx="818">
                  <c:v>4.1012152408560001E-2</c:v>
                </c:pt>
                <c:pt idx="819">
                  <c:v>4.0892839660281601E-2</c:v>
                </c:pt>
                <c:pt idx="820">
                  <c:v>4.09867566604925E-2</c:v>
                </c:pt>
                <c:pt idx="821">
                  <c:v>4.10538270629736E-2</c:v>
                </c:pt>
                <c:pt idx="822">
                  <c:v>4.1061966947314302E-2</c:v>
                </c:pt>
                <c:pt idx="823">
                  <c:v>4.1138846108137998E-2</c:v>
                </c:pt>
                <c:pt idx="824">
                  <c:v>4.1193960907144597E-2</c:v>
                </c:pt>
                <c:pt idx="825">
                  <c:v>4.1203260326895703E-2</c:v>
                </c:pt>
                <c:pt idx="826">
                  <c:v>4.1195265090230603E-2</c:v>
                </c:pt>
                <c:pt idx="827">
                  <c:v>4.1372910448074E-2</c:v>
                </c:pt>
                <c:pt idx="828">
                  <c:v>4.1369563645544997E-2</c:v>
                </c:pt>
                <c:pt idx="829">
                  <c:v>4.1336027021450797E-2</c:v>
                </c:pt>
                <c:pt idx="830">
                  <c:v>4.1464415538400697E-2</c:v>
                </c:pt>
                <c:pt idx="831">
                  <c:v>4.1373781105330999E-2</c:v>
                </c:pt>
                <c:pt idx="832">
                  <c:v>4.1293229390349399E-2</c:v>
                </c:pt>
                <c:pt idx="833">
                  <c:v>4.1497066647193701E-2</c:v>
                </c:pt>
                <c:pt idx="834">
                  <c:v>4.1517163937290602E-2</c:v>
                </c:pt>
                <c:pt idx="835">
                  <c:v>4.1521943825365899E-2</c:v>
                </c:pt>
                <c:pt idx="836">
                  <c:v>4.1573257446242802E-2</c:v>
                </c:pt>
                <c:pt idx="837">
                  <c:v>4.1634545260522897E-2</c:v>
                </c:pt>
                <c:pt idx="838">
                  <c:v>4.1718052079280199E-2</c:v>
                </c:pt>
                <c:pt idx="839">
                  <c:v>4.1730123981661003E-2</c:v>
                </c:pt>
                <c:pt idx="840">
                  <c:v>4.1843858344859798E-2</c:v>
                </c:pt>
                <c:pt idx="841">
                  <c:v>4.1790429795919799E-2</c:v>
                </c:pt>
                <c:pt idx="842">
                  <c:v>4.18247836986902E-2</c:v>
                </c:pt>
                <c:pt idx="843">
                  <c:v>4.2029712293124598E-2</c:v>
                </c:pt>
                <c:pt idx="844">
                  <c:v>4.1811266090479401E-2</c:v>
                </c:pt>
                <c:pt idx="845">
                  <c:v>4.1789027810510498E-2</c:v>
                </c:pt>
                <c:pt idx="846">
                  <c:v>4.2008259112184497E-2</c:v>
                </c:pt>
                <c:pt idx="847">
                  <c:v>4.1975769007371398E-2</c:v>
                </c:pt>
                <c:pt idx="848">
                  <c:v>4.20657217381867E-2</c:v>
                </c:pt>
                <c:pt idx="849">
                  <c:v>4.2154584092915802E-2</c:v>
                </c:pt>
                <c:pt idx="850">
                  <c:v>4.2152964729919203E-2</c:v>
                </c:pt>
                <c:pt idx="851">
                  <c:v>4.2202946372088698E-2</c:v>
                </c:pt>
                <c:pt idx="852">
                  <c:v>4.2318084285836E-2</c:v>
                </c:pt>
                <c:pt idx="853">
                  <c:v>4.2325407900433598E-2</c:v>
                </c:pt>
                <c:pt idx="854">
                  <c:v>4.2374036710329799E-2</c:v>
                </c:pt>
                <c:pt idx="855">
                  <c:v>4.2368572635075298E-2</c:v>
                </c:pt>
                <c:pt idx="856">
                  <c:v>4.2493552775812099E-2</c:v>
                </c:pt>
                <c:pt idx="857">
                  <c:v>4.2351833704203597E-2</c:v>
                </c:pt>
                <c:pt idx="858">
                  <c:v>4.2347580832601601E-2</c:v>
                </c:pt>
                <c:pt idx="859">
                  <c:v>4.2639068396831098E-2</c:v>
                </c:pt>
                <c:pt idx="860">
                  <c:v>4.2576669995603902E-2</c:v>
                </c:pt>
                <c:pt idx="861">
                  <c:v>4.2566381502654897E-2</c:v>
                </c:pt>
                <c:pt idx="862">
                  <c:v>4.2753517351768598E-2</c:v>
                </c:pt>
                <c:pt idx="863">
                  <c:v>4.2819779655137301E-2</c:v>
                </c:pt>
                <c:pt idx="864">
                  <c:v>4.2960110465409498E-2</c:v>
                </c:pt>
                <c:pt idx="865">
                  <c:v>4.2974027983780201E-2</c:v>
                </c:pt>
                <c:pt idx="866">
                  <c:v>4.2947688230520302E-2</c:v>
                </c:pt>
                <c:pt idx="867">
                  <c:v>4.2949076672946999E-2</c:v>
                </c:pt>
                <c:pt idx="868">
                  <c:v>4.3026900595847399E-2</c:v>
                </c:pt>
                <c:pt idx="869">
                  <c:v>4.3040174253595201E-2</c:v>
                </c:pt>
                <c:pt idx="870">
                  <c:v>4.2997203133482799E-2</c:v>
                </c:pt>
                <c:pt idx="871">
                  <c:v>4.3064595126822799E-2</c:v>
                </c:pt>
                <c:pt idx="872">
                  <c:v>4.3211330944258199E-2</c:v>
                </c:pt>
                <c:pt idx="873">
                  <c:v>4.3211538814594601E-2</c:v>
                </c:pt>
                <c:pt idx="874">
                  <c:v>4.3147529255495198E-2</c:v>
                </c:pt>
                <c:pt idx="875">
                  <c:v>4.3352832816404299E-2</c:v>
                </c:pt>
                <c:pt idx="876">
                  <c:v>4.3347101843984798E-2</c:v>
                </c:pt>
                <c:pt idx="877">
                  <c:v>4.3408321695298901E-2</c:v>
                </c:pt>
                <c:pt idx="878">
                  <c:v>4.35869432295913E-2</c:v>
                </c:pt>
                <c:pt idx="879">
                  <c:v>4.3554389224111603E-2</c:v>
                </c:pt>
                <c:pt idx="880">
                  <c:v>4.35965101501938E-2</c:v>
                </c:pt>
                <c:pt idx="881">
                  <c:v>4.3704045664829501E-2</c:v>
                </c:pt>
                <c:pt idx="882">
                  <c:v>4.36981978084615E-2</c:v>
                </c:pt>
                <c:pt idx="883">
                  <c:v>4.3606886510840499E-2</c:v>
                </c:pt>
                <c:pt idx="884">
                  <c:v>4.3808225826877698E-2</c:v>
                </c:pt>
                <c:pt idx="885">
                  <c:v>4.3834835436662202E-2</c:v>
                </c:pt>
                <c:pt idx="886">
                  <c:v>4.3917619071349001E-2</c:v>
                </c:pt>
                <c:pt idx="887">
                  <c:v>4.39663284320247E-2</c:v>
                </c:pt>
                <c:pt idx="888">
                  <c:v>4.40896086274059E-2</c:v>
                </c:pt>
                <c:pt idx="889">
                  <c:v>4.4211004860699198E-2</c:v>
                </c:pt>
                <c:pt idx="890">
                  <c:v>4.4217107977062603E-2</c:v>
                </c:pt>
                <c:pt idx="891">
                  <c:v>4.4381764191375302E-2</c:v>
                </c:pt>
                <c:pt idx="892">
                  <c:v>4.4300773478526997E-2</c:v>
                </c:pt>
                <c:pt idx="893">
                  <c:v>4.4356920993542E-2</c:v>
                </c:pt>
                <c:pt idx="894">
                  <c:v>4.4467482700137097E-2</c:v>
                </c:pt>
                <c:pt idx="895">
                  <c:v>4.4440552122304501E-2</c:v>
                </c:pt>
                <c:pt idx="896">
                  <c:v>4.4375953057573997E-2</c:v>
                </c:pt>
                <c:pt idx="897">
                  <c:v>4.4577424091079801E-2</c:v>
                </c:pt>
                <c:pt idx="898">
                  <c:v>4.4631102480235697E-2</c:v>
                </c:pt>
                <c:pt idx="899">
                  <c:v>4.4744087292605698E-2</c:v>
                </c:pt>
                <c:pt idx="900">
                  <c:v>4.4770781675146698E-2</c:v>
                </c:pt>
                <c:pt idx="901">
                  <c:v>4.48684189511738E-2</c:v>
                </c:pt>
                <c:pt idx="902">
                  <c:v>4.49288760665459E-2</c:v>
                </c:pt>
                <c:pt idx="903">
                  <c:v>4.4954165333399E-2</c:v>
                </c:pt>
                <c:pt idx="904">
                  <c:v>4.5067893329957497E-2</c:v>
                </c:pt>
                <c:pt idx="905">
                  <c:v>4.5042096546643901E-2</c:v>
                </c:pt>
                <c:pt idx="906">
                  <c:v>4.5091074343805299E-2</c:v>
                </c:pt>
                <c:pt idx="907">
                  <c:v>4.5320568502776902E-2</c:v>
                </c:pt>
                <c:pt idx="908">
                  <c:v>4.5228401893163198E-2</c:v>
                </c:pt>
                <c:pt idx="909">
                  <c:v>4.5196997027637298E-2</c:v>
                </c:pt>
                <c:pt idx="910">
                  <c:v>4.5477682698725E-2</c:v>
                </c:pt>
                <c:pt idx="911">
                  <c:v>4.54293311815019E-2</c:v>
                </c:pt>
                <c:pt idx="912">
                  <c:v>4.5503687316172402E-2</c:v>
                </c:pt>
                <c:pt idx="913">
                  <c:v>4.5680777583685099E-2</c:v>
                </c:pt>
                <c:pt idx="914">
                  <c:v>4.5616125335040399E-2</c:v>
                </c:pt>
                <c:pt idx="915">
                  <c:v>4.5911878256851398E-2</c:v>
                </c:pt>
                <c:pt idx="916">
                  <c:v>4.5942872710939803E-2</c:v>
                </c:pt>
                <c:pt idx="917">
                  <c:v>4.6008250137135498E-2</c:v>
                </c:pt>
                <c:pt idx="918">
                  <c:v>4.5933895020021299E-2</c:v>
                </c:pt>
                <c:pt idx="919">
                  <c:v>4.6010887703030703E-2</c:v>
                </c:pt>
                <c:pt idx="920">
                  <c:v>4.6105173925213898E-2</c:v>
                </c:pt>
                <c:pt idx="921">
                  <c:v>4.6007200092491103E-2</c:v>
                </c:pt>
                <c:pt idx="922">
                  <c:v>4.6074068354856598E-2</c:v>
                </c:pt>
                <c:pt idx="923">
                  <c:v>4.6328673193827302E-2</c:v>
                </c:pt>
                <c:pt idx="924">
                  <c:v>4.62714486118153E-2</c:v>
                </c:pt>
                <c:pt idx="925">
                  <c:v>4.6309774474206297E-2</c:v>
                </c:pt>
                <c:pt idx="926">
                  <c:v>4.6536635297040101E-2</c:v>
                </c:pt>
                <c:pt idx="927">
                  <c:v>4.6475940858255502E-2</c:v>
                </c:pt>
                <c:pt idx="928">
                  <c:v>4.6541315770742102E-2</c:v>
                </c:pt>
                <c:pt idx="929">
                  <c:v>4.6681536741002901E-2</c:v>
                </c:pt>
                <c:pt idx="930">
                  <c:v>4.6652684233979197E-2</c:v>
                </c:pt>
                <c:pt idx="931">
                  <c:v>4.67231099502423E-2</c:v>
                </c:pt>
                <c:pt idx="932">
                  <c:v>4.6797401517525997E-2</c:v>
                </c:pt>
                <c:pt idx="933">
                  <c:v>4.6831629458040501E-2</c:v>
                </c:pt>
                <c:pt idx="934">
                  <c:v>4.67459239858996E-2</c:v>
                </c:pt>
                <c:pt idx="935">
                  <c:v>4.6649588233170503E-2</c:v>
                </c:pt>
                <c:pt idx="936">
                  <c:v>4.6842170534310501E-2</c:v>
                </c:pt>
                <c:pt idx="937">
                  <c:v>4.6906181468835302E-2</c:v>
                </c:pt>
                <c:pt idx="938">
                  <c:v>4.6927492703414703E-2</c:v>
                </c:pt>
                <c:pt idx="939">
                  <c:v>4.7107254594771102E-2</c:v>
                </c:pt>
                <c:pt idx="940">
                  <c:v>4.6944603966376501E-2</c:v>
                </c:pt>
                <c:pt idx="941">
                  <c:v>4.6930883316909498E-2</c:v>
                </c:pt>
                <c:pt idx="942">
                  <c:v>4.7198670429039899E-2</c:v>
                </c:pt>
                <c:pt idx="943">
                  <c:v>4.7203915542999901E-2</c:v>
                </c:pt>
                <c:pt idx="944">
                  <c:v>4.7215885245586099E-2</c:v>
                </c:pt>
                <c:pt idx="945">
                  <c:v>4.7378798920868402E-2</c:v>
                </c:pt>
                <c:pt idx="946">
                  <c:v>4.7348330133697998E-2</c:v>
                </c:pt>
                <c:pt idx="947">
                  <c:v>4.7314679948613103E-2</c:v>
                </c:pt>
                <c:pt idx="948">
                  <c:v>4.7464751034837001E-2</c:v>
                </c:pt>
                <c:pt idx="949">
                  <c:v>4.7518851360547398E-2</c:v>
                </c:pt>
                <c:pt idx="950">
                  <c:v>4.7527254102061801E-2</c:v>
                </c:pt>
                <c:pt idx="951">
                  <c:v>4.7562039151132302E-2</c:v>
                </c:pt>
                <c:pt idx="952">
                  <c:v>4.7705435501783099E-2</c:v>
                </c:pt>
                <c:pt idx="953">
                  <c:v>4.7695171152051602E-2</c:v>
                </c:pt>
                <c:pt idx="954">
                  <c:v>4.7655571032211803E-2</c:v>
                </c:pt>
                <c:pt idx="955">
                  <c:v>4.79019185338442E-2</c:v>
                </c:pt>
                <c:pt idx="956">
                  <c:v>4.7794850698361598E-2</c:v>
                </c:pt>
                <c:pt idx="957">
                  <c:v>4.7774829556820601E-2</c:v>
                </c:pt>
                <c:pt idx="958">
                  <c:v>4.7967979438706398E-2</c:v>
                </c:pt>
                <c:pt idx="959">
                  <c:v>4.79408115864281E-2</c:v>
                </c:pt>
                <c:pt idx="960">
                  <c:v>4.78254978251813E-2</c:v>
                </c:pt>
                <c:pt idx="961">
                  <c:v>4.8010642222060002E-2</c:v>
                </c:pt>
                <c:pt idx="962">
                  <c:v>4.8015634565525697E-2</c:v>
                </c:pt>
                <c:pt idx="963">
                  <c:v>4.8066169554653197E-2</c:v>
                </c:pt>
                <c:pt idx="964">
                  <c:v>4.814141952105E-2</c:v>
                </c:pt>
                <c:pt idx="965">
                  <c:v>4.8223061068845802E-2</c:v>
                </c:pt>
                <c:pt idx="966">
                  <c:v>4.8425680780955403E-2</c:v>
                </c:pt>
                <c:pt idx="967">
                  <c:v>4.8355984592085698E-2</c:v>
                </c:pt>
                <c:pt idx="968">
                  <c:v>4.8437686740524198E-2</c:v>
                </c:pt>
                <c:pt idx="969">
                  <c:v>4.8365027967115899E-2</c:v>
                </c:pt>
                <c:pt idx="970">
                  <c:v>4.8379808862658899E-2</c:v>
                </c:pt>
                <c:pt idx="971">
                  <c:v>4.8571048791658002E-2</c:v>
                </c:pt>
                <c:pt idx="972">
                  <c:v>4.8467894510502998E-2</c:v>
                </c:pt>
                <c:pt idx="973">
                  <c:v>4.8401386809052399E-2</c:v>
                </c:pt>
                <c:pt idx="974">
                  <c:v>4.8657654456932098E-2</c:v>
                </c:pt>
                <c:pt idx="975">
                  <c:v>4.8629224830720998E-2</c:v>
                </c:pt>
                <c:pt idx="976">
                  <c:v>4.8647208695506698E-2</c:v>
                </c:pt>
                <c:pt idx="977">
                  <c:v>4.8794711901185298E-2</c:v>
                </c:pt>
                <c:pt idx="978">
                  <c:v>4.8786884531620098E-2</c:v>
                </c:pt>
                <c:pt idx="979">
                  <c:v>4.88311427783358E-2</c:v>
                </c:pt>
                <c:pt idx="980">
                  <c:v>4.89442605326917E-2</c:v>
                </c:pt>
                <c:pt idx="981">
                  <c:v>4.8951501176972702E-2</c:v>
                </c:pt>
                <c:pt idx="982">
                  <c:v>4.9048124240599997E-2</c:v>
                </c:pt>
                <c:pt idx="983">
                  <c:v>4.9042207042307197E-2</c:v>
                </c:pt>
                <c:pt idx="984">
                  <c:v>4.9203781264454502E-2</c:v>
                </c:pt>
                <c:pt idx="985">
                  <c:v>4.90118718050696E-2</c:v>
                </c:pt>
                <c:pt idx="986">
                  <c:v>4.9057158581153497E-2</c:v>
                </c:pt>
                <c:pt idx="987">
                  <c:v>4.9313210373468398E-2</c:v>
                </c:pt>
                <c:pt idx="988">
                  <c:v>4.9329996729890302E-2</c:v>
                </c:pt>
                <c:pt idx="989">
                  <c:v>4.9315982386125001E-2</c:v>
                </c:pt>
                <c:pt idx="990">
                  <c:v>4.9488918312514597E-2</c:v>
                </c:pt>
                <c:pt idx="991">
                  <c:v>4.9500536501194702E-2</c:v>
                </c:pt>
                <c:pt idx="992">
                  <c:v>4.9671891179987E-2</c:v>
                </c:pt>
                <c:pt idx="993">
                  <c:v>4.9728627972028698E-2</c:v>
                </c:pt>
                <c:pt idx="994">
                  <c:v>4.9686482684963E-2</c:v>
                </c:pt>
                <c:pt idx="995">
                  <c:v>4.9756024006961198E-2</c:v>
                </c:pt>
                <c:pt idx="996">
                  <c:v>4.9783991753227397E-2</c:v>
                </c:pt>
                <c:pt idx="997">
                  <c:v>4.9881573723353202E-2</c:v>
                </c:pt>
                <c:pt idx="998">
                  <c:v>4.9842468583611299E-2</c:v>
                </c:pt>
                <c:pt idx="999">
                  <c:v>4.9917648442917101E-2</c:v>
                </c:pt>
                <c:pt idx="1000">
                  <c:v>5.0104288410188602E-2</c:v>
                </c:pt>
                <c:pt idx="1001">
                  <c:v>5.0105524753681997E-2</c:v>
                </c:pt>
                <c:pt idx="1002">
                  <c:v>5.0062878921187201E-2</c:v>
                </c:pt>
                <c:pt idx="1003">
                  <c:v>5.0325756599367701E-2</c:v>
                </c:pt>
                <c:pt idx="1004">
                  <c:v>5.02796825797606E-2</c:v>
                </c:pt>
                <c:pt idx="1005">
                  <c:v>5.0182990586528399E-2</c:v>
                </c:pt>
                <c:pt idx="1006">
                  <c:v>3.49264848304707E-2</c:v>
                </c:pt>
                <c:pt idx="1007">
                  <c:v>1.9874816941646601E-2</c:v>
                </c:pt>
                <c:pt idx="1008">
                  <c:v>1.2581863976570001E-2</c:v>
                </c:pt>
                <c:pt idx="1009">
                  <c:v>8.4003654418564593E-3</c:v>
                </c:pt>
                <c:pt idx="1010">
                  <c:v>5.6898237418391796E-3</c:v>
                </c:pt>
                <c:pt idx="1011">
                  <c:v>3.4320266148335199E-3</c:v>
                </c:pt>
                <c:pt idx="1012">
                  <c:v>1.85073376983551E-3</c:v>
                </c:pt>
                <c:pt idx="1013">
                  <c:v>6.8725239954666904E-4</c:v>
                </c:pt>
                <c:pt idx="1014">
                  <c:v>3.0190734456425599E-5</c:v>
                </c:pt>
                <c:pt idx="1015">
                  <c:v>-6.1271141812876896E-4</c:v>
                </c:pt>
                <c:pt idx="1016">
                  <c:v>-1.3226586506115601E-3</c:v>
                </c:pt>
                <c:pt idx="1017">
                  <c:v>-1.9058795522197999E-3</c:v>
                </c:pt>
                <c:pt idx="1018">
                  <c:v>-2.51610990357154E-3</c:v>
                </c:pt>
                <c:pt idx="1019">
                  <c:v>-2.9308413547739702E-3</c:v>
                </c:pt>
                <c:pt idx="1020">
                  <c:v>-3.40751413777641E-3</c:v>
                </c:pt>
                <c:pt idx="1021">
                  <c:v>-3.7608471196748398E-3</c:v>
                </c:pt>
                <c:pt idx="1022">
                  <c:v>-4.1542770475778597E-3</c:v>
                </c:pt>
                <c:pt idx="1023">
                  <c:v>-4.6461578156729803E-3</c:v>
                </c:pt>
                <c:pt idx="1024">
                  <c:v>-4.8339037576052204E-3</c:v>
                </c:pt>
                <c:pt idx="1025">
                  <c:v>-5.1335821324890304E-3</c:v>
                </c:pt>
                <c:pt idx="1026">
                  <c:v>-5.68071033005795E-3</c:v>
                </c:pt>
                <c:pt idx="1027">
                  <c:v>-5.9422340929425003E-3</c:v>
                </c:pt>
                <c:pt idx="1028">
                  <c:v>-6.1719621040134103E-3</c:v>
                </c:pt>
                <c:pt idx="1029">
                  <c:v>-6.6027559579298302E-3</c:v>
                </c:pt>
                <c:pt idx="1030">
                  <c:v>-6.82966495514845E-3</c:v>
                </c:pt>
                <c:pt idx="1031">
                  <c:v>-7.1129669129193296E-3</c:v>
                </c:pt>
                <c:pt idx="1032">
                  <c:v>-7.5198227250775603E-3</c:v>
                </c:pt>
                <c:pt idx="1033">
                  <c:v>-7.6691004301041796E-3</c:v>
                </c:pt>
                <c:pt idx="1034">
                  <c:v>-7.9671620257647305E-3</c:v>
                </c:pt>
                <c:pt idx="1035">
                  <c:v>-8.2014531060984105E-3</c:v>
                </c:pt>
                <c:pt idx="1036">
                  <c:v>-8.5044356517890805E-3</c:v>
                </c:pt>
                <c:pt idx="1037">
                  <c:v>-8.5208265292210008E-3</c:v>
                </c:pt>
                <c:pt idx="1038">
                  <c:v>-8.7953006796952695E-3</c:v>
                </c:pt>
                <c:pt idx="1039">
                  <c:v>-9.2092148573741702E-3</c:v>
                </c:pt>
                <c:pt idx="1040">
                  <c:v>-9.3210742062958107E-3</c:v>
                </c:pt>
                <c:pt idx="1041">
                  <c:v>-9.4896250607066895E-3</c:v>
                </c:pt>
                <c:pt idx="1042">
                  <c:v>-9.3602997919497097E-3</c:v>
                </c:pt>
                <c:pt idx="1043">
                  <c:v>-9.8058395756029492E-3</c:v>
                </c:pt>
                <c:pt idx="1044">
                  <c:v>-9.8591353711930708E-3</c:v>
                </c:pt>
                <c:pt idx="1045">
                  <c:v>-1.0111393555740001E-2</c:v>
                </c:pt>
                <c:pt idx="1046">
                  <c:v>-1.0288833640395E-2</c:v>
                </c:pt>
                <c:pt idx="1047">
                  <c:v>-1.03731890245668E-2</c:v>
                </c:pt>
                <c:pt idx="1048">
                  <c:v>-1.0707720063186901E-2</c:v>
                </c:pt>
                <c:pt idx="1049">
                  <c:v>-1.07478164998745E-2</c:v>
                </c:pt>
                <c:pt idx="1050">
                  <c:v>-1.08455037180748E-2</c:v>
                </c:pt>
                <c:pt idx="1051">
                  <c:v>-1.11557736096006E-2</c:v>
                </c:pt>
                <c:pt idx="1052">
                  <c:v>-1.1223587617105501E-2</c:v>
                </c:pt>
                <c:pt idx="1053">
                  <c:v>-1.14952002218666E-2</c:v>
                </c:pt>
                <c:pt idx="1054">
                  <c:v>-1.16316671666465E-2</c:v>
                </c:pt>
                <c:pt idx="1055">
                  <c:v>-1.1797007841836901E-2</c:v>
                </c:pt>
                <c:pt idx="1056">
                  <c:v>-1.1934823045596499E-2</c:v>
                </c:pt>
                <c:pt idx="1057">
                  <c:v>-1.2077275999925099E-2</c:v>
                </c:pt>
                <c:pt idx="1058">
                  <c:v>-1.2219999721748E-2</c:v>
                </c:pt>
                <c:pt idx="1059">
                  <c:v>-1.2305948400387E-2</c:v>
                </c:pt>
                <c:pt idx="1060">
                  <c:v>-1.2500224203837E-2</c:v>
                </c:pt>
                <c:pt idx="1061">
                  <c:v>-1.2689896572502E-2</c:v>
                </c:pt>
                <c:pt idx="1062">
                  <c:v>-1.2738485117787799E-2</c:v>
                </c:pt>
                <c:pt idx="1063">
                  <c:v>-1.27952491489446E-2</c:v>
                </c:pt>
                <c:pt idx="1064">
                  <c:v>-1.31106934449807E-2</c:v>
                </c:pt>
                <c:pt idx="1065">
                  <c:v>-1.3223227078213801E-2</c:v>
                </c:pt>
                <c:pt idx="1066">
                  <c:v>-1.3268254478148901E-2</c:v>
                </c:pt>
                <c:pt idx="1067">
                  <c:v>-1.3510351299946301E-2</c:v>
                </c:pt>
                <c:pt idx="1068">
                  <c:v>-1.3460646903021499E-2</c:v>
                </c:pt>
                <c:pt idx="1069">
                  <c:v>-1.3379329209716E-2</c:v>
                </c:pt>
                <c:pt idx="1070">
                  <c:v>-1.38187209700441E-2</c:v>
                </c:pt>
                <c:pt idx="1071">
                  <c:v>-1.3899033574421999E-2</c:v>
                </c:pt>
                <c:pt idx="1072">
                  <c:v>-1.39928900688472E-2</c:v>
                </c:pt>
                <c:pt idx="1073">
                  <c:v>-1.4128254911931201E-2</c:v>
                </c:pt>
                <c:pt idx="1074">
                  <c:v>-1.42909168088981E-2</c:v>
                </c:pt>
                <c:pt idx="1075">
                  <c:v>-1.4175187375319601E-2</c:v>
                </c:pt>
                <c:pt idx="1076">
                  <c:v>-1.43179617416872E-2</c:v>
                </c:pt>
                <c:pt idx="1077">
                  <c:v>-1.4580272709416101E-2</c:v>
                </c:pt>
                <c:pt idx="1078">
                  <c:v>-1.4642447459563101E-2</c:v>
                </c:pt>
                <c:pt idx="1079">
                  <c:v>-1.4729576562617501E-2</c:v>
                </c:pt>
                <c:pt idx="1080">
                  <c:v>-1.4972115890554E-2</c:v>
                </c:pt>
                <c:pt idx="1081">
                  <c:v>-1.50028975050965E-2</c:v>
                </c:pt>
                <c:pt idx="1082">
                  <c:v>-1.50363961562376E-2</c:v>
                </c:pt>
                <c:pt idx="1083">
                  <c:v>-1.52750434871348E-2</c:v>
                </c:pt>
                <c:pt idx="1084">
                  <c:v>-1.5279706912460099E-2</c:v>
                </c:pt>
                <c:pt idx="1085">
                  <c:v>-1.5340393822367199E-2</c:v>
                </c:pt>
                <c:pt idx="1086">
                  <c:v>-1.5453448902849999E-2</c:v>
                </c:pt>
                <c:pt idx="1087">
                  <c:v>-1.55458761620576E-2</c:v>
                </c:pt>
                <c:pt idx="1088">
                  <c:v>-1.54950552753655E-2</c:v>
                </c:pt>
                <c:pt idx="1089">
                  <c:v>-1.56815815221138E-2</c:v>
                </c:pt>
                <c:pt idx="1090">
                  <c:v>-1.5781857392371201E-2</c:v>
                </c:pt>
                <c:pt idx="1091">
                  <c:v>-1.5867332039676801E-2</c:v>
                </c:pt>
                <c:pt idx="1092">
                  <c:v>-1.5854380468630899E-2</c:v>
                </c:pt>
                <c:pt idx="1093">
                  <c:v>-1.6124702841302099E-2</c:v>
                </c:pt>
                <c:pt idx="1094">
                  <c:v>-1.6272191149531299E-2</c:v>
                </c:pt>
                <c:pt idx="1095">
                  <c:v>-1.62617457584305E-2</c:v>
                </c:pt>
                <c:pt idx="1096">
                  <c:v>-1.6458887139041999E-2</c:v>
                </c:pt>
                <c:pt idx="1097">
                  <c:v>-1.6395779686583199E-2</c:v>
                </c:pt>
                <c:pt idx="1098">
                  <c:v>-1.6425605764163999E-2</c:v>
                </c:pt>
                <c:pt idx="1099">
                  <c:v>-1.6615581226586899E-2</c:v>
                </c:pt>
                <c:pt idx="1100">
                  <c:v>-1.6576182659870702E-2</c:v>
                </c:pt>
                <c:pt idx="1101">
                  <c:v>-1.6526615607155501E-2</c:v>
                </c:pt>
                <c:pt idx="1102">
                  <c:v>-1.6678873324525199E-2</c:v>
                </c:pt>
                <c:pt idx="1103">
                  <c:v>-1.68320113422212E-2</c:v>
                </c:pt>
                <c:pt idx="1104">
                  <c:v>-1.6875153263859299E-2</c:v>
                </c:pt>
                <c:pt idx="1105">
                  <c:v>-1.6922836774170402E-2</c:v>
                </c:pt>
                <c:pt idx="1106">
                  <c:v>-1.70247868820162E-2</c:v>
                </c:pt>
                <c:pt idx="1107">
                  <c:v>-1.7132325000905599E-2</c:v>
                </c:pt>
                <c:pt idx="1108">
                  <c:v>-1.7047036986763599E-2</c:v>
                </c:pt>
                <c:pt idx="1109">
                  <c:v>-1.73801037469981E-2</c:v>
                </c:pt>
                <c:pt idx="1110">
                  <c:v>-1.7321516326369898E-2</c:v>
                </c:pt>
                <c:pt idx="1111">
                  <c:v>-1.7338510669543599E-2</c:v>
                </c:pt>
                <c:pt idx="1112">
                  <c:v>-1.75059603018409E-2</c:v>
                </c:pt>
                <c:pt idx="1113">
                  <c:v>-1.73817653105489E-2</c:v>
                </c:pt>
                <c:pt idx="1114">
                  <c:v>-1.7354547654270299E-2</c:v>
                </c:pt>
                <c:pt idx="1115">
                  <c:v>-1.7611287378326498E-2</c:v>
                </c:pt>
                <c:pt idx="1116">
                  <c:v>-1.7635294822631001E-2</c:v>
                </c:pt>
                <c:pt idx="1117">
                  <c:v>-1.7665162096144899E-2</c:v>
                </c:pt>
                <c:pt idx="1118">
                  <c:v>-1.7795618170768801E-2</c:v>
                </c:pt>
                <c:pt idx="1119">
                  <c:v>-1.7855645502331E-2</c:v>
                </c:pt>
                <c:pt idx="1120">
                  <c:v>-1.7959611410602701E-2</c:v>
                </c:pt>
                <c:pt idx="1121">
                  <c:v>-1.8051445775199699E-2</c:v>
                </c:pt>
                <c:pt idx="1122">
                  <c:v>-1.8028768361545999E-2</c:v>
                </c:pt>
                <c:pt idx="1123">
                  <c:v>-1.80587017891445E-2</c:v>
                </c:pt>
                <c:pt idx="1124">
                  <c:v>-1.8031606148436002E-2</c:v>
                </c:pt>
                <c:pt idx="1125">
                  <c:v>-1.8243133594902702E-2</c:v>
                </c:pt>
                <c:pt idx="1126">
                  <c:v>-1.8114288863553402E-2</c:v>
                </c:pt>
                <c:pt idx="1127">
                  <c:v>-1.8154822406358899E-2</c:v>
                </c:pt>
                <c:pt idx="1128">
                  <c:v>-1.8404203835719501E-2</c:v>
                </c:pt>
                <c:pt idx="1129">
                  <c:v>-1.83115756070172E-2</c:v>
                </c:pt>
                <c:pt idx="1130">
                  <c:v>-1.83507524930905E-2</c:v>
                </c:pt>
                <c:pt idx="1131">
                  <c:v>-1.8508558933347099E-2</c:v>
                </c:pt>
                <c:pt idx="1132">
                  <c:v>-1.8506022109822402E-2</c:v>
                </c:pt>
                <c:pt idx="1133">
                  <c:v>-1.8538076723485598E-2</c:v>
                </c:pt>
                <c:pt idx="1134">
                  <c:v>-1.86339433233642E-2</c:v>
                </c:pt>
                <c:pt idx="1135">
                  <c:v>-1.8614481888814899E-2</c:v>
                </c:pt>
                <c:pt idx="1136">
                  <c:v>-1.8683850206865901E-2</c:v>
                </c:pt>
                <c:pt idx="1137">
                  <c:v>-1.8724056096592299E-2</c:v>
                </c:pt>
                <c:pt idx="1138">
                  <c:v>-1.8780452671409001E-2</c:v>
                </c:pt>
                <c:pt idx="1139">
                  <c:v>-1.8719269001546E-2</c:v>
                </c:pt>
                <c:pt idx="1140">
                  <c:v>-1.8772047082031201E-2</c:v>
                </c:pt>
                <c:pt idx="1141">
                  <c:v>-1.8933974038292101E-2</c:v>
                </c:pt>
                <c:pt idx="1142">
                  <c:v>-1.8884913890225799E-2</c:v>
                </c:pt>
                <c:pt idx="1143">
                  <c:v>-1.8992373088607802E-2</c:v>
                </c:pt>
                <c:pt idx="1144">
                  <c:v>-1.9128449782583899E-2</c:v>
                </c:pt>
                <c:pt idx="1145">
                  <c:v>-1.9147413166205399E-2</c:v>
                </c:pt>
                <c:pt idx="1146">
                  <c:v>-1.9225204372088599E-2</c:v>
                </c:pt>
                <c:pt idx="1147">
                  <c:v>-1.92910520515093E-2</c:v>
                </c:pt>
                <c:pt idx="1148">
                  <c:v>-1.9199299043975802E-2</c:v>
                </c:pt>
                <c:pt idx="1149">
                  <c:v>-1.9235612693052899E-2</c:v>
                </c:pt>
                <c:pt idx="1150">
                  <c:v>-1.9320062818695399E-2</c:v>
                </c:pt>
                <c:pt idx="1151">
                  <c:v>-1.9308802184510799E-2</c:v>
                </c:pt>
                <c:pt idx="1152">
                  <c:v>-1.9213999048116801E-2</c:v>
                </c:pt>
                <c:pt idx="1153">
                  <c:v>-1.9307094036253001E-2</c:v>
                </c:pt>
                <c:pt idx="1154">
                  <c:v>-1.9357315919847001E-2</c:v>
                </c:pt>
                <c:pt idx="1155">
                  <c:v>-1.9438974315697199E-2</c:v>
                </c:pt>
                <c:pt idx="1156">
                  <c:v>-1.9450582430215E-2</c:v>
                </c:pt>
                <c:pt idx="1157">
                  <c:v>-1.9602069663556401E-2</c:v>
                </c:pt>
                <c:pt idx="1158">
                  <c:v>-1.9514298445924599E-2</c:v>
                </c:pt>
                <c:pt idx="1159">
                  <c:v>-1.9529316983944601E-2</c:v>
                </c:pt>
                <c:pt idx="1160">
                  <c:v>-1.9690802827460201E-2</c:v>
                </c:pt>
                <c:pt idx="1161">
                  <c:v>-1.96445996601445E-2</c:v>
                </c:pt>
                <c:pt idx="1162">
                  <c:v>-1.96431460294491E-2</c:v>
                </c:pt>
                <c:pt idx="1163">
                  <c:v>-1.97573586566984E-2</c:v>
                </c:pt>
                <c:pt idx="1164">
                  <c:v>-1.96926758702223E-2</c:v>
                </c:pt>
                <c:pt idx="1165">
                  <c:v>-1.9650292966549202E-2</c:v>
                </c:pt>
                <c:pt idx="1166">
                  <c:v>-1.9796483324305999E-2</c:v>
                </c:pt>
                <c:pt idx="1167">
                  <c:v>-1.97805432943386E-2</c:v>
                </c:pt>
                <c:pt idx="1168">
                  <c:v>-1.9843194209021899E-2</c:v>
                </c:pt>
                <c:pt idx="1169">
                  <c:v>-1.9872756605898802E-2</c:v>
                </c:pt>
                <c:pt idx="1170">
                  <c:v>-1.9962681713945201E-2</c:v>
                </c:pt>
                <c:pt idx="1171">
                  <c:v>-1.9989951045890499E-2</c:v>
                </c:pt>
                <c:pt idx="1172">
                  <c:v>-1.9938439358375901E-2</c:v>
                </c:pt>
                <c:pt idx="1173">
                  <c:v>-2.0046688337093901E-2</c:v>
                </c:pt>
                <c:pt idx="1174">
                  <c:v>-2.0018659644173702E-2</c:v>
                </c:pt>
                <c:pt idx="1175">
                  <c:v>-2.0032600010314101E-2</c:v>
                </c:pt>
                <c:pt idx="1176">
                  <c:v>-2.0132899396466401E-2</c:v>
                </c:pt>
                <c:pt idx="1177">
                  <c:v>-2.0030877207992199E-2</c:v>
                </c:pt>
                <c:pt idx="1178">
                  <c:v>-2.0028717475253401E-2</c:v>
                </c:pt>
                <c:pt idx="1179">
                  <c:v>-2.0182740488693299E-2</c:v>
                </c:pt>
                <c:pt idx="1180">
                  <c:v>-2.0126071426569098E-2</c:v>
                </c:pt>
                <c:pt idx="1181">
                  <c:v>-2.0193310585993898E-2</c:v>
                </c:pt>
                <c:pt idx="1182">
                  <c:v>-2.0244814641125201E-2</c:v>
                </c:pt>
                <c:pt idx="1183">
                  <c:v>-2.02091061194326E-2</c:v>
                </c:pt>
                <c:pt idx="1184">
                  <c:v>-2.0231818564718999E-2</c:v>
                </c:pt>
                <c:pt idx="1185">
                  <c:v>-2.0299746184954701E-2</c:v>
                </c:pt>
                <c:pt idx="1186">
                  <c:v>-2.03009883773996E-2</c:v>
                </c:pt>
                <c:pt idx="1187">
                  <c:v>-2.0312890108605701E-2</c:v>
                </c:pt>
                <c:pt idx="1188">
                  <c:v>-2.0271269065603802E-2</c:v>
                </c:pt>
                <c:pt idx="1189">
                  <c:v>-2.0424673476049399E-2</c:v>
                </c:pt>
                <c:pt idx="1190">
                  <c:v>-2.02941149624098E-2</c:v>
                </c:pt>
                <c:pt idx="1191">
                  <c:v>-2.0257478396632399E-2</c:v>
                </c:pt>
                <c:pt idx="1192">
                  <c:v>-2.0463349486809002E-2</c:v>
                </c:pt>
                <c:pt idx="1193">
                  <c:v>-2.0351709742444001E-2</c:v>
                </c:pt>
                <c:pt idx="1194">
                  <c:v>-2.0411955580736201E-2</c:v>
                </c:pt>
                <c:pt idx="1195">
                  <c:v>-2.05477594087521E-2</c:v>
                </c:pt>
                <c:pt idx="1196">
                  <c:v>-2.0495649177098101E-2</c:v>
                </c:pt>
                <c:pt idx="1197">
                  <c:v>-2.06871927711526E-2</c:v>
                </c:pt>
                <c:pt idx="1198">
                  <c:v>-2.0650115282343701E-2</c:v>
                </c:pt>
                <c:pt idx="1199">
                  <c:v>-2.05763372101096E-2</c:v>
                </c:pt>
                <c:pt idx="1200">
                  <c:v>-2.0572290316017199E-2</c:v>
                </c:pt>
                <c:pt idx="1201">
                  <c:v>-2.06195631137772E-2</c:v>
                </c:pt>
                <c:pt idx="1202">
                  <c:v>-2.0591877559994899E-2</c:v>
                </c:pt>
                <c:pt idx="1203">
                  <c:v>-2.0470115024148E-2</c:v>
                </c:pt>
                <c:pt idx="1204">
                  <c:v>-2.0501542293156198E-2</c:v>
                </c:pt>
                <c:pt idx="1205">
                  <c:v>-2.0674822660145701E-2</c:v>
                </c:pt>
                <c:pt idx="1206">
                  <c:v>-2.0638897698113799E-2</c:v>
                </c:pt>
                <c:pt idx="1207">
                  <c:v>-2.0578337486195201E-2</c:v>
                </c:pt>
                <c:pt idx="1208">
                  <c:v>-2.0739605456280199E-2</c:v>
                </c:pt>
                <c:pt idx="1209">
                  <c:v>-2.06900458972624E-2</c:v>
                </c:pt>
                <c:pt idx="1210">
                  <c:v>-2.0602652371895399E-2</c:v>
                </c:pt>
                <c:pt idx="1211">
                  <c:v>-2.07312354558651E-2</c:v>
                </c:pt>
                <c:pt idx="1212">
                  <c:v>-2.0686872089865801E-2</c:v>
                </c:pt>
                <c:pt idx="1213">
                  <c:v>-2.07159409463336E-2</c:v>
                </c:pt>
                <c:pt idx="1214">
                  <c:v>-2.07551271650353E-2</c:v>
                </c:pt>
                <c:pt idx="1215">
                  <c:v>-2.0735351955173099E-2</c:v>
                </c:pt>
                <c:pt idx="1216">
                  <c:v>-2.0619075954460501E-2</c:v>
                </c:pt>
                <c:pt idx="1217">
                  <c:v>-2.0781139168388099E-2</c:v>
                </c:pt>
                <c:pt idx="1218">
                  <c:v>-2.0810262977007499E-2</c:v>
                </c:pt>
                <c:pt idx="1219">
                  <c:v>-2.07286237510508E-2</c:v>
                </c:pt>
                <c:pt idx="1220">
                  <c:v>-2.0755591446585502E-2</c:v>
                </c:pt>
                <c:pt idx="1221">
                  <c:v>-2.0879519525034199E-2</c:v>
                </c:pt>
                <c:pt idx="1222">
                  <c:v>-2.0919807752232102E-2</c:v>
                </c:pt>
                <c:pt idx="1223">
                  <c:v>-2.0791471618900301E-2</c:v>
                </c:pt>
                <c:pt idx="1224">
                  <c:v>-2.0934466069943699E-2</c:v>
                </c:pt>
                <c:pt idx="1225">
                  <c:v>-2.0845380016706001E-2</c:v>
                </c:pt>
                <c:pt idx="1226">
                  <c:v>-2.0823703503184399E-2</c:v>
                </c:pt>
                <c:pt idx="1227">
                  <c:v>-2.0942770311160399E-2</c:v>
                </c:pt>
                <c:pt idx="1228">
                  <c:v>-2.0855093668042401E-2</c:v>
                </c:pt>
                <c:pt idx="1229">
                  <c:v>-2.0739375100540001E-2</c:v>
                </c:pt>
                <c:pt idx="1230">
                  <c:v>-2.0889064797234701E-2</c:v>
                </c:pt>
                <c:pt idx="1231">
                  <c:v>-2.0873481365108901E-2</c:v>
                </c:pt>
                <c:pt idx="1232">
                  <c:v>-2.08923739006018E-2</c:v>
                </c:pt>
                <c:pt idx="1233">
                  <c:v>-2.0860826950175299E-2</c:v>
                </c:pt>
                <c:pt idx="1234">
                  <c:v>-2.09154280148342E-2</c:v>
                </c:pt>
                <c:pt idx="1235">
                  <c:v>-2.0936554832452901E-2</c:v>
                </c:pt>
                <c:pt idx="1236">
                  <c:v>-2.0885700888121E-2</c:v>
                </c:pt>
                <c:pt idx="1237">
                  <c:v>-2.1020045001663299E-2</c:v>
                </c:pt>
                <c:pt idx="1238">
                  <c:v>-2.09328868443629E-2</c:v>
                </c:pt>
                <c:pt idx="1239">
                  <c:v>-2.08270477402644E-2</c:v>
                </c:pt>
                <c:pt idx="1240">
                  <c:v>-2.1035597254349701E-2</c:v>
                </c:pt>
                <c:pt idx="1241">
                  <c:v>-2.09094655884502E-2</c:v>
                </c:pt>
                <c:pt idx="1242">
                  <c:v>-2.08255802496785E-2</c:v>
                </c:pt>
                <c:pt idx="1243">
                  <c:v>-2.10320114015808E-2</c:v>
                </c:pt>
                <c:pt idx="1244">
                  <c:v>-2.0903408357062801E-2</c:v>
                </c:pt>
                <c:pt idx="1245">
                  <c:v>-2.0911978102823699E-2</c:v>
                </c:pt>
                <c:pt idx="1246">
                  <c:v>-2.0997369894757801E-2</c:v>
                </c:pt>
                <c:pt idx="1247">
                  <c:v>-2.0956320942517499E-2</c:v>
                </c:pt>
                <c:pt idx="1248">
                  <c:v>-2.1165943163429801E-2</c:v>
                </c:pt>
                <c:pt idx="1249">
                  <c:v>-2.10218283658225E-2</c:v>
                </c:pt>
                <c:pt idx="1250">
                  <c:v>-2.1008626180975001E-2</c:v>
                </c:pt>
                <c:pt idx="1251">
                  <c:v>-2.0985668740683701E-2</c:v>
                </c:pt>
                <c:pt idx="1252">
                  <c:v>-2.09419018291453E-2</c:v>
                </c:pt>
                <c:pt idx="1253">
                  <c:v>-2.1064305962580701E-2</c:v>
                </c:pt>
                <c:pt idx="1254">
                  <c:v>-2.09038761224494E-2</c:v>
                </c:pt>
                <c:pt idx="1255">
                  <c:v>-2.0905716219675401E-2</c:v>
                </c:pt>
                <c:pt idx="1256">
                  <c:v>-2.1065845729834901E-2</c:v>
                </c:pt>
                <c:pt idx="1257">
                  <c:v>-2.0983026722980601E-2</c:v>
                </c:pt>
                <c:pt idx="1258">
                  <c:v>-2.0916733927421102E-2</c:v>
                </c:pt>
                <c:pt idx="1259">
                  <c:v>-2.1069991943443601E-2</c:v>
                </c:pt>
                <c:pt idx="1260">
                  <c:v>-2.0983125624207E-2</c:v>
                </c:pt>
                <c:pt idx="1261">
                  <c:v>-2.0989231394465801E-2</c:v>
                </c:pt>
                <c:pt idx="1262">
                  <c:v>-2.1037891556733E-2</c:v>
                </c:pt>
                <c:pt idx="1263">
                  <c:v>-2.10378802838493E-2</c:v>
                </c:pt>
                <c:pt idx="1264">
                  <c:v>-2.0981755239147401E-2</c:v>
                </c:pt>
                <c:pt idx="1265">
                  <c:v>-2.1018278394842899E-2</c:v>
                </c:pt>
                <c:pt idx="1266">
                  <c:v>-2.1086809641457298E-2</c:v>
                </c:pt>
                <c:pt idx="1267">
                  <c:v>-2.0917849125840701E-2</c:v>
                </c:pt>
                <c:pt idx="1268">
                  <c:v>-2.0884380287801201E-2</c:v>
                </c:pt>
                <c:pt idx="1269">
                  <c:v>-2.1041391350552999E-2</c:v>
                </c:pt>
                <c:pt idx="1270">
                  <c:v>-2.10107095022622E-2</c:v>
                </c:pt>
                <c:pt idx="1271">
                  <c:v>-2.0965098698744099E-2</c:v>
                </c:pt>
                <c:pt idx="1272">
                  <c:v>-2.10910705543399E-2</c:v>
                </c:pt>
                <c:pt idx="1273">
                  <c:v>-2.0609341298781898E-2</c:v>
                </c:pt>
                <c:pt idx="1274">
                  <c:v>-2.02384186192863E-2</c:v>
                </c:pt>
                <c:pt idx="1275">
                  <c:v>-2.0753752931745501E-2</c:v>
                </c:pt>
                <c:pt idx="1276">
                  <c:v>-2.0854270327146301E-2</c:v>
                </c:pt>
                <c:pt idx="1277">
                  <c:v>-2.0867031688491602E-2</c:v>
                </c:pt>
                <c:pt idx="1278">
                  <c:v>-2.10160590941086E-2</c:v>
                </c:pt>
                <c:pt idx="1279">
                  <c:v>-2.10099054214558E-2</c:v>
                </c:pt>
                <c:pt idx="1280">
                  <c:v>-2.0847909219269701E-2</c:v>
                </c:pt>
                <c:pt idx="1281">
                  <c:v>-2.09423821673866E-2</c:v>
                </c:pt>
                <c:pt idx="1282">
                  <c:v>-2.1005518764636799E-2</c:v>
                </c:pt>
                <c:pt idx="1283">
                  <c:v>-2.0977422058220101E-2</c:v>
                </c:pt>
                <c:pt idx="1284">
                  <c:v>-2.0958131785004299E-2</c:v>
                </c:pt>
                <c:pt idx="1285">
                  <c:v>-2.1076255051108699E-2</c:v>
                </c:pt>
                <c:pt idx="1286">
                  <c:v>-2.1054070227330999E-2</c:v>
                </c:pt>
                <c:pt idx="1287">
                  <c:v>-2.09671668190923E-2</c:v>
                </c:pt>
                <c:pt idx="1288">
                  <c:v>-2.1119733785140999E-2</c:v>
                </c:pt>
                <c:pt idx="1289">
                  <c:v>-2.0958767729285101E-2</c:v>
                </c:pt>
                <c:pt idx="1290">
                  <c:v>-2.09867270227901E-2</c:v>
                </c:pt>
                <c:pt idx="1291">
                  <c:v>-2.1018874318407901E-2</c:v>
                </c:pt>
                <c:pt idx="1292">
                  <c:v>-2.1026999252003201E-2</c:v>
                </c:pt>
                <c:pt idx="1293">
                  <c:v>-2.0913353271747901E-2</c:v>
                </c:pt>
                <c:pt idx="1294">
                  <c:v>-2.1004211030365701E-2</c:v>
                </c:pt>
                <c:pt idx="1295">
                  <c:v>-2.0912538612416501E-2</c:v>
                </c:pt>
                <c:pt idx="1296">
                  <c:v>-2.1022122006225202E-2</c:v>
                </c:pt>
                <c:pt idx="1297">
                  <c:v>-2.10094139997468E-2</c:v>
                </c:pt>
                <c:pt idx="1298">
                  <c:v>-2.10456418291733E-2</c:v>
                </c:pt>
                <c:pt idx="1299">
                  <c:v>-2.1168188649139601E-2</c:v>
                </c:pt>
                <c:pt idx="1300">
                  <c:v>-2.1072827764631499E-2</c:v>
                </c:pt>
                <c:pt idx="1301">
                  <c:v>-2.1150806276300099E-2</c:v>
                </c:pt>
                <c:pt idx="1302">
                  <c:v>-2.1048782479569799E-2</c:v>
                </c:pt>
                <c:pt idx="1303">
                  <c:v>-2.0991891626855001E-2</c:v>
                </c:pt>
                <c:pt idx="1304">
                  <c:v>-2.1151201154915901E-2</c:v>
                </c:pt>
                <c:pt idx="1305">
                  <c:v>-2.09764875299123E-2</c:v>
                </c:pt>
                <c:pt idx="1306">
                  <c:v>-2.0895996646248399E-2</c:v>
                </c:pt>
                <c:pt idx="1307">
                  <c:v>-2.1076500137698701E-2</c:v>
                </c:pt>
                <c:pt idx="1308">
                  <c:v>-2.0990863087241501E-2</c:v>
                </c:pt>
                <c:pt idx="1309">
                  <c:v>-2.09795092943099E-2</c:v>
                </c:pt>
                <c:pt idx="1310">
                  <c:v>-2.1057270090009499E-2</c:v>
                </c:pt>
                <c:pt idx="1311">
                  <c:v>-2.1004037437874198E-2</c:v>
                </c:pt>
                <c:pt idx="1312">
                  <c:v>-2.1018368858171401E-2</c:v>
                </c:pt>
                <c:pt idx="1313">
                  <c:v>-2.1051825869276501E-2</c:v>
                </c:pt>
                <c:pt idx="1314">
                  <c:v>-2.1112950173792899E-2</c:v>
                </c:pt>
                <c:pt idx="1315">
                  <c:v>-2.1024298220355501E-2</c:v>
                </c:pt>
                <c:pt idx="1316">
                  <c:v>-2.0993417635542799E-2</c:v>
                </c:pt>
                <c:pt idx="1317">
                  <c:v>-2.11126372558753E-2</c:v>
                </c:pt>
                <c:pt idx="1318">
                  <c:v>-2.0956541870674899E-2</c:v>
                </c:pt>
                <c:pt idx="1319">
                  <c:v>-2.0905597693030201E-2</c:v>
                </c:pt>
                <c:pt idx="1320">
                  <c:v>-2.1108874460440699E-2</c:v>
                </c:pt>
                <c:pt idx="1321">
                  <c:v>-2.1016409239059002E-2</c:v>
                </c:pt>
                <c:pt idx="1322">
                  <c:v>-2.0972659990312201E-2</c:v>
                </c:pt>
                <c:pt idx="1323">
                  <c:v>-2.1105092471569002E-2</c:v>
                </c:pt>
                <c:pt idx="1324">
                  <c:v>-2.1040938721314299E-2</c:v>
                </c:pt>
                <c:pt idx="1325">
                  <c:v>-2.1144950730053499E-2</c:v>
                </c:pt>
                <c:pt idx="1326">
                  <c:v>-2.11213432636146E-2</c:v>
                </c:pt>
                <c:pt idx="1327">
                  <c:v>-2.1072951900013799E-2</c:v>
                </c:pt>
                <c:pt idx="1328">
                  <c:v>-2.1072513857925499E-2</c:v>
                </c:pt>
                <c:pt idx="1329">
                  <c:v>-2.1035563437854499E-2</c:v>
                </c:pt>
                <c:pt idx="1330">
                  <c:v>-2.1108161276465E-2</c:v>
                </c:pt>
                <c:pt idx="1331">
                  <c:v>-2.0959565678990801E-2</c:v>
                </c:pt>
                <c:pt idx="1332">
                  <c:v>-2.0971231222911502E-2</c:v>
                </c:pt>
                <c:pt idx="1333">
                  <c:v>-2.11098998487513E-2</c:v>
                </c:pt>
                <c:pt idx="1334">
                  <c:v>-2.1044575210436501E-2</c:v>
                </c:pt>
                <c:pt idx="1335">
                  <c:v>-2.1019940844443599E-2</c:v>
                </c:pt>
                <c:pt idx="1336">
                  <c:v>-2.1155381010396799E-2</c:v>
                </c:pt>
                <c:pt idx="1337">
                  <c:v>-2.1085776418567199E-2</c:v>
                </c:pt>
                <c:pt idx="1338">
                  <c:v>-2.1045336881354199E-2</c:v>
                </c:pt>
                <c:pt idx="1339">
                  <c:v>-2.1165961772634599E-2</c:v>
                </c:pt>
                <c:pt idx="1340">
                  <c:v>-2.1035932032477601E-2</c:v>
                </c:pt>
                <c:pt idx="1341">
                  <c:v>-2.0981113840308398E-2</c:v>
                </c:pt>
                <c:pt idx="1342">
                  <c:v>-2.1135700407386101E-2</c:v>
                </c:pt>
                <c:pt idx="1343">
                  <c:v>-2.1128459430420399E-2</c:v>
                </c:pt>
                <c:pt idx="1344">
                  <c:v>-2.1004209335876101E-2</c:v>
                </c:pt>
                <c:pt idx="1345">
                  <c:v>-2.1063050343568802E-2</c:v>
                </c:pt>
                <c:pt idx="1346">
                  <c:v>-2.0975193405454801E-2</c:v>
                </c:pt>
                <c:pt idx="1347">
                  <c:v>-2.1020436565194402E-2</c:v>
                </c:pt>
                <c:pt idx="1348">
                  <c:v>-2.09828144778593E-2</c:v>
                </c:pt>
                <c:pt idx="1349">
                  <c:v>-2.1148905397340999E-2</c:v>
                </c:pt>
                <c:pt idx="1350">
                  <c:v>-2.1276952317243199E-2</c:v>
                </c:pt>
                <c:pt idx="1351">
                  <c:v>-2.1182810924343501E-2</c:v>
                </c:pt>
                <c:pt idx="1352">
                  <c:v>-2.12606990869431E-2</c:v>
                </c:pt>
                <c:pt idx="1353">
                  <c:v>-2.1156500802910001E-2</c:v>
                </c:pt>
                <c:pt idx="1354">
                  <c:v>-2.1032722102029701E-2</c:v>
                </c:pt>
                <c:pt idx="1355">
                  <c:v>-2.1162669782319801E-2</c:v>
                </c:pt>
                <c:pt idx="1356">
                  <c:v>-2.1109478205390601E-2</c:v>
                </c:pt>
                <c:pt idx="1357">
                  <c:v>-2.1013405735167801E-2</c:v>
                </c:pt>
                <c:pt idx="1358">
                  <c:v>-2.11177056932359E-2</c:v>
                </c:pt>
                <c:pt idx="1359">
                  <c:v>-2.10927276488358E-2</c:v>
                </c:pt>
                <c:pt idx="1360">
                  <c:v>-2.1122854123219601E-2</c:v>
                </c:pt>
                <c:pt idx="1361">
                  <c:v>-2.1106709404934799E-2</c:v>
                </c:pt>
                <c:pt idx="1362">
                  <c:v>-2.1142160472528999E-2</c:v>
                </c:pt>
                <c:pt idx="1363">
                  <c:v>-2.1132294513302501E-2</c:v>
                </c:pt>
                <c:pt idx="1364">
                  <c:v>-2.1122840981223301E-2</c:v>
                </c:pt>
                <c:pt idx="1365">
                  <c:v>-2.1235741487341999E-2</c:v>
                </c:pt>
                <c:pt idx="1366">
                  <c:v>-2.11201288017306E-2</c:v>
                </c:pt>
                <c:pt idx="1367">
                  <c:v>-2.1010201565369899E-2</c:v>
                </c:pt>
                <c:pt idx="1368">
                  <c:v>-2.1259822304946899E-2</c:v>
                </c:pt>
                <c:pt idx="1369">
                  <c:v>-2.1029331419547902E-2</c:v>
                </c:pt>
                <c:pt idx="1370">
                  <c:v>-2.1004769444482901E-2</c:v>
                </c:pt>
                <c:pt idx="1371">
                  <c:v>-2.11867241240624E-2</c:v>
                </c:pt>
                <c:pt idx="1372">
                  <c:v>-2.1089564437581199E-2</c:v>
                </c:pt>
                <c:pt idx="1373">
                  <c:v>-2.1125195694535401E-2</c:v>
                </c:pt>
                <c:pt idx="1374">
                  <c:v>-2.1204689308500699E-2</c:v>
                </c:pt>
                <c:pt idx="1375">
                  <c:v>-2.1144600904167199E-2</c:v>
                </c:pt>
                <c:pt idx="1376">
                  <c:v>-2.1183193106378201E-2</c:v>
                </c:pt>
                <c:pt idx="1377">
                  <c:v>-2.1172531006624001E-2</c:v>
                </c:pt>
                <c:pt idx="1378">
                  <c:v>-2.1108457635380901E-2</c:v>
                </c:pt>
                <c:pt idx="1379">
                  <c:v>-2.1212464771923401E-2</c:v>
                </c:pt>
                <c:pt idx="1380">
                  <c:v>-2.1089024794357002E-2</c:v>
                </c:pt>
                <c:pt idx="1381">
                  <c:v>-2.1236260839806901E-2</c:v>
                </c:pt>
                <c:pt idx="1382">
                  <c:v>-2.1110847027523801E-2</c:v>
                </c:pt>
                <c:pt idx="1383">
                  <c:v>-2.10741174739301E-2</c:v>
                </c:pt>
                <c:pt idx="1384">
                  <c:v>-2.1265732236551399E-2</c:v>
                </c:pt>
                <c:pt idx="1385">
                  <c:v>-2.11665598175453E-2</c:v>
                </c:pt>
                <c:pt idx="1386">
                  <c:v>-2.1140948396416798E-2</c:v>
                </c:pt>
                <c:pt idx="1387">
                  <c:v>-2.1210495361366401E-2</c:v>
                </c:pt>
                <c:pt idx="1388">
                  <c:v>-2.1198102874526E-2</c:v>
                </c:pt>
                <c:pt idx="1389">
                  <c:v>-2.1173453417658399E-2</c:v>
                </c:pt>
                <c:pt idx="1390">
                  <c:v>-2.1235482251978601E-2</c:v>
                </c:pt>
                <c:pt idx="1391">
                  <c:v>-2.1218987199029399E-2</c:v>
                </c:pt>
                <c:pt idx="1392">
                  <c:v>-2.1225891972857399E-2</c:v>
                </c:pt>
                <c:pt idx="1393">
                  <c:v>-2.1228206673792199E-2</c:v>
                </c:pt>
                <c:pt idx="1394">
                  <c:v>-2.1242147134789401E-2</c:v>
                </c:pt>
                <c:pt idx="1395">
                  <c:v>-2.11007283306336E-2</c:v>
                </c:pt>
                <c:pt idx="1396">
                  <c:v>-2.1082717552968502E-2</c:v>
                </c:pt>
                <c:pt idx="1397">
                  <c:v>-2.1233917593574101E-2</c:v>
                </c:pt>
                <c:pt idx="1398">
                  <c:v>-2.1158487934843401E-2</c:v>
                </c:pt>
                <c:pt idx="1399">
                  <c:v>-2.1128228042033199E-2</c:v>
                </c:pt>
                <c:pt idx="1400">
                  <c:v>-2.1301212153587198E-2</c:v>
                </c:pt>
                <c:pt idx="1401">
                  <c:v>-2.1316660979883301E-2</c:v>
                </c:pt>
                <c:pt idx="1402">
                  <c:v>-2.1339555850890601E-2</c:v>
                </c:pt>
                <c:pt idx="1403">
                  <c:v>-2.1364163816475299E-2</c:v>
                </c:pt>
                <c:pt idx="1404">
                  <c:v>-2.1264278664063899E-2</c:v>
                </c:pt>
                <c:pt idx="1405">
                  <c:v>-2.1230595397625E-2</c:v>
                </c:pt>
                <c:pt idx="1406">
                  <c:v>-2.12786881868945E-2</c:v>
                </c:pt>
                <c:pt idx="1407">
                  <c:v>-2.1225401715599598E-2</c:v>
                </c:pt>
                <c:pt idx="1408">
                  <c:v>-2.1068499018265598E-2</c:v>
                </c:pt>
                <c:pt idx="1409">
                  <c:v>-2.1200155462051999E-2</c:v>
                </c:pt>
                <c:pt idx="1410">
                  <c:v>-2.1238615596235699E-2</c:v>
                </c:pt>
                <c:pt idx="1411">
                  <c:v>-2.1230531748625599E-2</c:v>
                </c:pt>
                <c:pt idx="1412">
                  <c:v>-2.12018977682519E-2</c:v>
                </c:pt>
                <c:pt idx="1413">
                  <c:v>-2.1303016300037201E-2</c:v>
                </c:pt>
                <c:pt idx="1414">
                  <c:v>-2.1272221560745201E-2</c:v>
                </c:pt>
                <c:pt idx="1415">
                  <c:v>-2.1227676801972999E-2</c:v>
                </c:pt>
                <c:pt idx="1416">
                  <c:v>-2.1350750282870201E-2</c:v>
                </c:pt>
                <c:pt idx="1417">
                  <c:v>-2.1250320932638199E-2</c:v>
                </c:pt>
                <c:pt idx="1418">
                  <c:v>-2.1216431117392302E-2</c:v>
                </c:pt>
                <c:pt idx="1419">
                  <c:v>-2.13239753351512E-2</c:v>
                </c:pt>
                <c:pt idx="1420">
                  <c:v>-2.12785979750118E-2</c:v>
                </c:pt>
                <c:pt idx="1421">
                  <c:v>-2.11642773765898E-2</c:v>
                </c:pt>
                <c:pt idx="1422">
                  <c:v>-2.1313283732592E-2</c:v>
                </c:pt>
                <c:pt idx="1423">
                  <c:v>-2.1300431181400702E-2</c:v>
                </c:pt>
                <c:pt idx="1424">
                  <c:v>-2.1313915330985599E-2</c:v>
                </c:pt>
                <c:pt idx="1425">
                  <c:v>-2.1287155845749799E-2</c:v>
                </c:pt>
                <c:pt idx="1426">
                  <c:v>-2.1325973796621302E-2</c:v>
                </c:pt>
                <c:pt idx="1427">
                  <c:v>-2.1354008964004301E-2</c:v>
                </c:pt>
                <c:pt idx="1428">
                  <c:v>-2.1345159567081901E-2</c:v>
                </c:pt>
                <c:pt idx="1429">
                  <c:v>-2.1370643452327202E-2</c:v>
                </c:pt>
                <c:pt idx="1430">
                  <c:v>-2.1291760647997E-2</c:v>
                </c:pt>
                <c:pt idx="1431">
                  <c:v>-2.1221933466019999E-2</c:v>
                </c:pt>
                <c:pt idx="1432">
                  <c:v>-2.14014068155341E-2</c:v>
                </c:pt>
                <c:pt idx="1433">
                  <c:v>-2.1251058029183201E-2</c:v>
                </c:pt>
                <c:pt idx="1434">
                  <c:v>-2.11202781367184E-2</c:v>
                </c:pt>
                <c:pt idx="1435">
                  <c:v>-2.1318467002291602E-2</c:v>
                </c:pt>
                <c:pt idx="1436">
                  <c:v>-2.12709663080256E-2</c:v>
                </c:pt>
                <c:pt idx="1437">
                  <c:v>-2.1268956330863401E-2</c:v>
                </c:pt>
                <c:pt idx="1438">
                  <c:v>-2.1377515231034899E-2</c:v>
                </c:pt>
                <c:pt idx="1439">
                  <c:v>-2.13191366573382E-2</c:v>
                </c:pt>
                <c:pt idx="1440">
                  <c:v>-2.1346519134197099E-2</c:v>
                </c:pt>
                <c:pt idx="1441">
                  <c:v>-2.1339273304436999E-2</c:v>
                </c:pt>
                <c:pt idx="1442">
                  <c:v>-2.14005259439107E-2</c:v>
                </c:pt>
                <c:pt idx="1443">
                  <c:v>-2.1318066252947299E-2</c:v>
                </c:pt>
                <c:pt idx="1444">
                  <c:v>-2.12784701703909E-2</c:v>
                </c:pt>
                <c:pt idx="1445">
                  <c:v>-2.14052443779656E-2</c:v>
                </c:pt>
                <c:pt idx="1446">
                  <c:v>-2.1263463433435201E-2</c:v>
                </c:pt>
                <c:pt idx="1447">
                  <c:v>-2.1249250987441001E-2</c:v>
                </c:pt>
                <c:pt idx="1448">
                  <c:v>-2.1429350211595501E-2</c:v>
                </c:pt>
                <c:pt idx="1449">
                  <c:v>-2.1337755505185199E-2</c:v>
                </c:pt>
                <c:pt idx="1450">
                  <c:v>-2.1347865192823199E-2</c:v>
                </c:pt>
                <c:pt idx="1451">
                  <c:v>-2.1450204763958099E-2</c:v>
                </c:pt>
                <c:pt idx="1452">
                  <c:v>-2.1415984581431499E-2</c:v>
                </c:pt>
                <c:pt idx="1453">
                  <c:v>-2.1514081991174099E-2</c:v>
                </c:pt>
                <c:pt idx="1454">
                  <c:v>-2.1503902617193201E-2</c:v>
                </c:pt>
                <c:pt idx="1455">
                  <c:v>-2.1413372604906101E-2</c:v>
                </c:pt>
                <c:pt idx="1456">
                  <c:v>-2.1404273695898701E-2</c:v>
                </c:pt>
                <c:pt idx="1457">
                  <c:v>-2.14114753525117E-2</c:v>
                </c:pt>
                <c:pt idx="1458">
                  <c:v>-2.1429076857640499E-2</c:v>
                </c:pt>
                <c:pt idx="1459">
                  <c:v>-2.1270386240858901E-2</c:v>
                </c:pt>
                <c:pt idx="1460">
                  <c:v>-2.1289764181279602E-2</c:v>
                </c:pt>
                <c:pt idx="1461">
                  <c:v>-2.1458089271888001E-2</c:v>
                </c:pt>
                <c:pt idx="1462">
                  <c:v>-2.1387165750773499E-2</c:v>
                </c:pt>
                <c:pt idx="1463">
                  <c:v>-2.13541944804428E-2</c:v>
                </c:pt>
                <c:pt idx="1464">
                  <c:v>-2.1514517961264499E-2</c:v>
                </c:pt>
                <c:pt idx="1465">
                  <c:v>-2.1394054868173799E-2</c:v>
                </c:pt>
                <c:pt idx="1466">
                  <c:v>-2.1373550737431898E-2</c:v>
                </c:pt>
                <c:pt idx="1467">
                  <c:v>-2.1497592573588801E-2</c:v>
                </c:pt>
                <c:pt idx="1468">
                  <c:v>-2.1427119241303E-2</c:v>
                </c:pt>
                <c:pt idx="1469">
                  <c:v>-2.13660127418632E-2</c:v>
                </c:pt>
                <c:pt idx="1470">
                  <c:v>-2.14756035043305E-2</c:v>
                </c:pt>
                <c:pt idx="1471">
                  <c:v>-2.1446998737735201E-2</c:v>
                </c:pt>
                <c:pt idx="1472">
                  <c:v>-2.1345946582085901E-2</c:v>
                </c:pt>
                <c:pt idx="1473">
                  <c:v>-2.13860529237772E-2</c:v>
                </c:pt>
                <c:pt idx="1474">
                  <c:v>-2.1449567446914002E-2</c:v>
                </c:pt>
                <c:pt idx="1475">
                  <c:v>-2.13859338670347E-2</c:v>
                </c:pt>
                <c:pt idx="1476">
                  <c:v>-2.1397171186334801E-2</c:v>
                </c:pt>
                <c:pt idx="1477">
                  <c:v>-2.1496257128159502E-2</c:v>
                </c:pt>
                <c:pt idx="1478">
                  <c:v>-2.1313378578741798E-2</c:v>
                </c:pt>
                <c:pt idx="1479">
                  <c:v>-2.12513642208823E-2</c:v>
                </c:pt>
                <c:pt idx="1480">
                  <c:v>-2.1481859969854598E-2</c:v>
                </c:pt>
                <c:pt idx="1481">
                  <c:v>-2.1392539736418002E-2</c:v>
                </c:pt>
                <c:pt idx="1482">
                  <c:v>-2.1394651008045301E-2</c:v>
                </c:pt>
                <c:pt idx="1483">
                  <c:v>-2.1517347055056198E-2</c:v>
                </c:pt>
                <c:pt idx="1484">
                  <c:v>-2.1410560434967901E-2</c:v>
                </c:pt>
                <c:pt idx="1485">
                  <c:v>-2.1333070478350299E-2</c:v>
                </c:pt>
                <c:pt idx="1486">
                  <c:v>-2.1435764999801401E-2</c:v>
                </c:pt>
                <c:pt idx="1487">
                  <c:v>-2.14659632550105E-2</c:v>
                </c:pt>
                <c:pt idx="1488">
                  <c:v>-2.1434215925789101E-2</c:v>
                </c:pt>
                <c:pt idx="1489">
                  <c:v>-2.1445695851946799E-2</c:v>
                </c:pt>
                <c:pt idx="1490">
                  <c:v>-2.1457532414286901E-2</c:v>
                </c:pt>
                <c:pt idx="1491">
                  <c:v>-2.1487152443215599E-2</c:v>
                </c:pt>
                <c:pt idx="1492">
                  <c:v>-2.1438419821033901E-2</c:v>
                </c:pt>
                <c:pt idx="1493">
                  <c:v>-2.1531518957808901E-2</c:v>
                </c:pt>
                <c:pt idx="1494">
                  <c:v>-2.1456697744004199E-2</c:v>
                </c:pt>
                <c:pt idx="1495">
                  <c:v>-2.1403592271747499E-2</c:v>
                </c:pt>
                <c:pt idx="1496">
                  <c:v>-2.1517802588210601E-2</c:v>
                </c:pt>
                <c:pt idx="1497">
                  <c:v>-2.1398520730953299E-2</c:v>
                </c:pt>
                <c:pt idx="1498">
                  <c:v>-2.13861298893957E-2</c:v>
                </c:pt>
                <c:pt idx="1499">
                  <c:v>-2.1510645475548901E-2</c:v>
                </c:pt>
                <c:pt idx="1500">
                  <c:v>-2.1449925076147399E-2</c:v>
                </c:pt>
                <c:pt idx="1501">
                  <c:v>-2.1447355214385701E-2</c:v>
                </c:pt>
                <c:pt idx="1502">
                  <c:v>-2.15314826432235E-2</c:v>
                </c:pt>
                <c:pt idx="1503">
                  <c:v>-2.1473873307517301E-2</c:v>
                </c:pt>
                <c:pt idx="1504">
                  <c:v>-2.1660315467613801E-2</c:v>
                </c:pt>
                <c:pt idx="1505">
                  <c:v>-2.1563606485465799E-2</c:v>
                </c:pt>
                <c:pt idx="1506">
                  <c:v>-2.1529633146538101E-2</c:v>
                </c:pt>
                <c:pt idx="1507">
                  <c:v>-2.1504830532379601E-2</c:v>
                </c:pt>
                <c:pt idx="1508">
                  <c:v>-2.1463621647045399E-2</c:v>
                </c:pt>
                <c:pt idx="1509">
                  <c:v>-2.1569991919763901E-2</c:v>
                </c:pt>
                <c:pt idx="1510">
                  <c:v>-2.13874927678799E-2</c:v>
                </c:pt>
                <c:pt idx="1511">
                  <c:v>-2.1366640306681499E-2</c:v>
                </c:pt>
                <c:pt idx="1512">
                  <c:v>-2.1529587352199901E-2</c:v>
                </c:pt>
                <c:pt idx="1513">
                  <c:v>-2.1449837404273801E-2</c:v>
                </c:pt>
                <c:pt idx="1514">
                  <c:v>-2.1421486934371001E-2</c:v>
                </c:pt>
                <c:pt idx="1515">
                  <c:v>-2.15235609880269E-2</c:v>
                </c:pt>
                <c:pt idx="1516">
                  <c:v>-2.14141699403558E-2</c:v>
                </c:pt>
                <c:pt idx="1517">
                  <c:v>-2.1412033734291201E-2</c:v>
                </c:pt>
                <c:pt idx="1518">
                  <c:v>-2.1416976834492101E-2</c:v>
                </c:pt>
                <c:pt idx="1519">
                  <c:v>-2.1427895699162001E-2</c:v>
                </c:pt>
                <c:pt idx="1520">
                  <c:v>-2.14398020309291E-2</c:v>
                </c:pt>
                <c:pt idx="1521">
                  <c:v>-2.1473702090723301E-2</c:v>
                </c:pt>
                <c:pt idx="1522">
                  <c:v>-2.1475426619872302E-2</c:v>
                </c:pt>
                <c:pt idx="1523">
                  <c:v>-2.13701797973096E-2</c:v>
                </c:pt>
                <c:pt idx="1524">
                  <c:v>-2.1334257494244301E-2</c:v>
                </c:pt>
                <c:pt idx="1525">
                  <c:v>-2.1472582061067801E-2</c:v>
                </c:pt>
                <c:pt idx="1526">
                  <c:v>-2.14226259332564E-2</c:v>
                </c:pt>
                <c:pt idx="1527">
                  <c:v>-2.1425709697521202E-2</c:v>
                </c:pt>
                <c:pt idx="1528">
                  <c:v>-2.1545927395992301E-2</c:v>
                </c:pt>
                <c:pt idx="1529">
                  <c:v>-2.14805479023467E-2</c:v>
                </c:pt>
                <c:pt idx="1530">
                  <c:v>-2.1506587032625299E-2</c:v>
                </c:pt>
                <c:pt idx="1531">
                  <c:v>-2.15485319538317E-2</c:v>
                </c:pt>
                <c:pt idx="1532">
                  <c:v>-2.1445952335005E-2</c:v>
                </c:pt>
                <c:pt idx="1533">
                  <c:v>-2.1431836002092398E-2</c:v>
                </c:pt>
                <c:pt idx="1534">
                  <c:v>-2.1493190806790199E-2</c:v>
                </c:pt>
                <c:pt idx="1535">
                  <c:v>-2.1444905795053499E-2</c:v>
                </c:pt>
                <c:pt idx="1536">
                  <c:v>-2.1326672898053602E-2</c:v>
                </c:pt>
                <c:pt idx="1537">
                  <c:v>-2.1415951030104598E-2</c:v>
                </c:pt>
                <c:pt idx="1538">
                  <c:v>-2.1456184171795602E-2</c:v>
                </c:pt>
                <c:pt idx="1539">
                  <c:v>-2.1433660637639001E-2</c:v>
                </c:pt>
                <c:pt idx="1540">
                  <c:v>-2.1380463677579099E-2</c:v>
                </c:pt>
                <c:pt idx="1541">
                  <c:v>-2.14845092225543E-2</c:v>
                </c:pt>
                <c:pt idx="1542">
                  <c:v>-2.1426204864933501E-2</c:v>
                </c:pt>
                <c:pt idx="1543">
                  <c:v>-2.1361922868958501E-2</c:v>
                </c:pt>
                <c:pt idx="1544">
                  <c:v>-2.1494820936048299E-2</c:v>
                </c:pt>
                <c:pt idx="1545">
                  <c:v>-2.1397451132846301E-2</c:v>
                </c:pt>
                <c:pt idx="1546">
                  <c:v>-2.13664398545882E-2</c:v>
                </c:pt>
                <c:pt idx="1547">
                  <c:v>-2.1451546116386999E-2</c:v>
                </c:pt>
                <c:pt idx="1548">
                  <c:v>-2.1375943210269099E-2</c:v>
                </c:pt>
                <c:pt idx="1549">
                  <c:v>-2.1313348942419E-2</c:v>
                </c:pt>
                <c:pt idx="1550">
                  <c:v>-2.13944153532524E-2</c:v>
                </c:pt>
                <c:pt idx="1551">
                  <c:v>-2.1370212161585699E-2</c:v>
                </c:pt>
                <c:pt idx="1552">
                  <c:v>-2.1351380444758601E-2</c:v>
                </c:pt>
                <c:pt idx="1553">
                  <c:v>-2.1377578244061599E-2</c:v>
                </c:pt>
                <c:pt idx="1554">
                  <c:v>-2.1414374725686101E-2</c:v>
                </c:pt>
                <c:pt idx="1555">
                  <c:v>-2.1518345672154202E-2</c:v>
                </c:pt>
                <c:pt idx="1556">
                  <c:v>-2.1411258645390101E-2</c:v>
                </c:pt>
                <c:pt idx="1557">
                  <c:v>-2.1483100515238399E-2</c:v>
                </c:pt>
                <c:pt idx="1558">
                  <c:v>-2.1389579997587699E-2</c:v>
                </c:pt>
                <c:pt idx="1559">
                  <c:v>-2.1327660048242599E-2</c:v>
                </c:pt>
                <c:pt idx="1560">
                  <c:v>-2.146859139342E-2</c:v>
                </c:pt>
                <c:pt idx="1561">
                  <c:v>-2.12935269656346E-2</c:v>
                </c:pt>
                <c:pt idx="1562">
                  <c:v>-2.1248899852829701E-2</c:v>
                </c:pt>
                <c:pt idx="1563">
                  <c:v>-2.1385539624909002E-2</c:v>
                </c:pt>
                <c:pt idx="1564">
                  <c:v>-2.1332156268827899E-2</c:v>
                </c:pt>
                <c:pt idx="1565">
                  <c:v>-2.13398057816515E-2</c:v>
                </c:pt>
                <c:pt idx="1566">
                  <c:v>-2.1366586667244E-2</c:v>
                </c:pt>
                <c:pt idx="1567">
                  <c:v>-2.13330087696064E-2</c:v>
                </c:pt>
                <c:pt idx="1568">
                  <c:v>-2.13419577339665E-2</c:v>
                </c:pt>
                <c:pt idx="1569">
                  <c:v>-2.13664466950662E-2</c:v>
                </c:pt>
                <c:pt idx="1570">
                  <c:v>-2.13436880148947E-2</c:v>
                </c:pt>
                <c:pt idx="1571">
                  <c:v>-2.13257244045564E-2</c:v>
                </c:pt>
                <c:pt idx="1572">
                  <c:v>-2.1221192974028E-2</c:v>
                </c:pt>
                <c:pt idx="1573">
                  <c:v>-2.13791747982786E-2</c:v>
                </c:pt>
                <c:pt idx="1574">
                  <c:v>-2.1233444791976901E-2</c:v>
                </c:pt>
                <c:pt idx="1575">
                  <c:v>-2.1191516442707298E-2</c:v>
                </c:pt>
                <c:pt idx="1576">
                  <c:v>-2.1359976721686099E-2</c:v>
                </c:pt>
                <c:pt idx="1577">
                  <c:v>-2.1280009478451298E-2</c:v>
                </c:pt>
                <c:pt idx="1578">
                  <c:v>-2.12305386753373E-2</c:v>
                </c:pt>
                <c:pt idx="1579">
                  <c:v>-2.1335179102606999E-2</c:v>
                </c:pt>
                <c:pt idx="1580">
                  <c:v>-2.1280431850485601E-2</c:v>
                </c:pt>
                <c:pt idx="1581">
                  <c:v>-2.1281027586461301E-2</c:v>
                </c:pt>
                <c:pt idx="1582">
                  <c:v>-2.13024479884617E-2</c:v>
                </c:pt>
                <c:pt idx="1583">
                  <c:v>-2.1277415936950698E-2</c:v>
                </c:pt>
                <c:pt idx="1584">
                  <c:v>-2.1255085169320401E-2</c:v>
                </c:pt>
                <c:pt idx="1585">
                  <c:v>-2.1257800664493901E-2</c:v>
                </c:pt>
                <c:pt idx="1586">
                  <c:v>-2.1285424170653398E-2</c:v>
                </c:pt>
                <c:pt idx="1587">
                  <c:v>-2.1129960351606299E-2</c:v>
                </c:pt>
                <c:pt idx="1588">
                  <c:v>-2.11330784734821E-2</c:v>
                </c:pt>
                <c:pt idx="1589">
                  <c:v>-2.12371708325075E-2</c:v>
                </c:pt>
                <c:pt idx="1590">
                  <c:v>-2.1241577684133001E-2</c:v>
                </c:pt>
                <c:pt idx="1591">
                  <c:v>-2.11641730067521E-2</c:v>
                </c:pt>
                <c:pt idx="1592">
                  <c:v>-2.12711787403181E-2</c:v>
                </c:pt>
                <c:pt idx="1593">
                  <c:v>-2.1214459488099399E-2</c:v>
                </c:pt>
                <c:pt idx="1594">
                  <c:v>-2.1173894601546402E-2</c:v>
                </c:pt>
                <c:pt idx="1595">
                  <c:v>-2.1286108891082799E-2</c:v>
                </c:pt>
                <c:pt idx="1596">
                  <c:v>-2.1190803045303401E-2</c:v>
                </c:pt>
                <c:pt idx="1597">
                  <c:v>-2.11874400567332E-2</c:v>
                </c:pt>
                <c:pt idx="1598">
                  <c:v>-2.1209484479321101E-2</c:v>
                </c:pt>
                <c:pt idx="1599">
                  <c:v>-2.12052935298912E-2</c:v>
                </c:pt>
                <c:pt idx="1600">
                  <c:v>-2.1046649931394601E-2</c:v>
                </c:pt>
                <c:pt idx="1601">
                  <c:v>-2.11098405398444E-2</c:v>
                </c:pt>
                <c:pt idx="1602">
                  <c:v>-2.1165401280288501E-2</c:v>
                </c:pt>
                <c:pt idx="1603">
                  <c:v>-2.1104788148982701E-2</c:v>
                </c:pt>
                <c:pt idx="1604">
                  <c:v>-2.1117701546582102E-2</c:v>
                </c:pt>
                <c:pt idx="1605">
                  <c:v>-2.11896455406935E-2</c:v>
                </c:pt>
                <c:pt idx="1606">
                  <c:v>-2.1295664308126901E-2</c:v>
                </c:pt>
                <c:pt idx="1607">
                  <c:v>-2.1215913776325399E-2</c:v>
                </c:pt>
                <c:pt idx="1608">
                  <c:v>-2.12767289550457E-2</c:v>
                </c:pt>
                <c:pt idx="1609">
                  <c:v>-2.1154479464274598E-2</c:v>
                </c:pt>
                <c:pt idx="1610">
                  <c:v>-2.10885292459271E-2</c:v>
                </c:pt>
                <c:pt idx="1611">
                  <c:v>-2.1198797886932401E-2</c:v>
                </c:pt>
                <c:pt idx="1612">
                  <c:v>-2.1101138248384301E-2</c:v>
                </c:pt>
                <c:pt idx="1613">
                  <c:v>-2.0968584453738798E-2</c:v>
                </c:pt>
                <c:pt idx="1614">
                  <c:v>-2.10818095236187E-2</c:v>
                </c:pt>
                <c:pt idx="1615">
                  <c:v>-2.1080105076112798E-2</c:v>
                </c:pt>
                <c:pt idx="1616">
                  <c:v>-2.1102410327229301E-2</c:v>
                </c:pt>
                <c:pt idx="1617">
                  <c:v>-2.1093152456968502E-2</c:v>
                </c:pt>
                <c:pt idx="1618">
                  <c:v>-2.1132940795117301E-2</c:v>
                </c:pt>
                <c:pt idx="1619">
                  <c:v>-2.1086267976507402E-2</c:v>
                </c:pt>
                <c:pt idx="1620">
                  <c:v>-2.10592536757023E-2</c:v>
                </c:pt>
                <c:pt idx="1621">
                  <c:v>-2.11219214898947E-2</c:v>
                </c:pt>
                <c:pt idx="1622">
                  <c:v>-2.1106596661007199E-2</c:v>
                </c:pt>
                <c:pt idx="1623">
                  <c:v>-2.10109388291903E-2</c:v>
                </c:pt>
                <c:pt idx="1624">
                  <c:v>-2.1177893215617801E-2</c:v>
                </c:pt>
                <c:pt idx="1625">
                  <c:v>-2.1022366096817399E-2</c:v>
                </c:pt>
                <c:pt idx="1626">
                  <c:v>-2.09495856219695E-2</c:v>
                </c:pt>
                <c:pt idx="1627">
                  <c:v>-2.1089231864876799E-2</c:v>
                </c:pt>
                <c:pt idx="1628">
                  <c:v>-2.10217464741113E-2</c:v>
                </c:pt>
                <c:pt idx="1629">
                  <c:v>-2.09922177018372E-2</c:v>
                </c:pt>
                <c:pt idx="1630">
                  <c:v>-2.1096212186025799E-2</c:v>
                </c:pt>
                <c:pt idx="1631">
                  <c:v>-2.1016226665340899E-2</c:v>
                </c:pt>
                <c:pt idx="1632">
                  <c:v>-2.1158781167792299E-2</c:v>
                </c:pt>
                <c:pt idx="1633">
                  <c:v>-2.10534612156657E-2</c:v>
                </c:pt>
                <c:pt idx="1634">
                  <c:v>-2.1067129902938301E-2</c:v>
                </c:pt>
                <c:pt idx="1635">
                  <c:v>-2.1024489939143801E-2</c:v>
                </c:pt>
                <c:pt idx="1636">
                  <c:v>-2.09938095800613E-2</c:v>
                </c:pt>
                <c:pt idx="1637">
                  <c:v>-2.1078251194450202E-2</c:v>
                </c:pt>
                <c:pt idx="1638">
                  <c:v>-2.0931523500217299E-2</c:v>
                </c:pt>
                <c:pt idx="1639">
                  <c:v>-2.0878130603217401E-2</c:v>
                </c:pt>
                <c:pt idx="1640">
                  <c:v>-2.1058969376690599E-2</c:v>
                </c:pt>
                <c:pt idx="1641">
                  <c:v>-2.0942949036705402E-2</c:v>
                </c:pt>
                <c:pt idx="1642">
                  <c:v>-2.0923897542093901E-2</c:v>
                </c:pt>
                <c:pt idx="1643">
                  <c:v>-2.1061042761343799E-2</c:v>
                </c:pt>
                <c:pt idx="1644">
                  <c:v>-2.0966579635299899E-2</c:v>
                </c:pt>
                <c:pt idx="1645">
                  <c:v>-2.0992210216785601E-2</c:v>
                </c:pt>
                <c:pt idx="1646">
                  <c:v>-2.10230725049903E-2</c:v>
                </c:pt>
                <c:pt idx="1647">
                  <c:v>-2.09930296642361E-2</c:v>
                </c:pt>
                <c:pt idx="1648">
                  <c:v>-2.09699417723135E-2</c:v>
                </c:pt>
                <c:pt idx="1649">
                  <c:v>-2.0963832340721699E-2</c:v>
                </c:pt>
                <c:pt idx="1650">
                  <c:v>-2.0963454524193001E-2</c:v>
                </c:pt>
                <c:pt idx="1651">
                  <c:v>-2.0841760280611001E-2</c:v>
                </c:pt>
                <c:pt idx="1652">
                  <c:v>-2.0858679188811999E-2</c:v>
                </c:pt>
                <c:pt idx="1653">
                  <c:v>-2.0970277805139902E-2</c:v>
                </c:pt>
                <c:pt idx="1654">
                  <c:v>-2.0904206233185299E-2</c:v>
                </c:pt>
                <c:pt idx="1655">
                  <c:v>-2.0875297046990801E-2</c:v>
                </c:pt>
                <c:pt idx="1656">
                  <c:v>-2.10441199661647E-2</c:v>
                </c:pt>
                <c:pt idx="1657">
                  <c:v>-2.0991362586048199E-2</c:v>
                </c:pt>
                <c:pt idx="1658">
                  <c:v>-2.10579815622488E-2</c:v>
                </c:pt>
                <c:pt idx="1659">
                  <c:v>-2.1013719403197701E-2</c:v>
                </c:pt>
                <c:pt idx="1660">
                  <c:v>-2.0933723109515499E-2</c:v>
                </c:pt>
                <c:pt idx="1661">
                  <c:v>-2.0912103083295001E-2</c:v>
                </c:pt>
                <c:pt idx="1662">
                  <c:v>-2.0943454936733E-2</c:v>
                </c:pt>
                <c:pt idx="1663">
                  <c:v>-2.09017915681383E-2</c:v>
                </c:pt>
                <c:pt idx="1664">
                  <c:v>-2.07723019153087E-2</c:v>
                </c:pt>
                <c:pt idx="1665">
                  <c:v>-2.0857006261832099E-2</c:v>
                </c:pt>
                <c:pt idx="1666">
                  <c:v>-2.0905606366728498E-2</c:v>
                </c:pt>
                <c:pt idx="1667">
                  <c:v>-2.08960590082117E-2</c:v>
                </c:pt>
                <c:pt idx="1668">
                  <c:v>-2.0884567513277899E-2</c:v>
                </c:pt>
                <c:pt idx="1669">
                  <c:v>-2.0952168335410901E-2</c:v>
                </c:pt>
                <c:pt idx="1670">
                  <c:v>-2.0853619502978E-2</c:v>
                </c:pt>
                <c:pt idx="1671">
                  <c:v>-2.0812193378029999E-2</c:v>
                </c:pt>
                <c:pt idx="1672">
                  <c:v>-2.0952397392614199E-2</c:v>
                </c:pt>
                <c:pt idx="1673">
                  <c:v>-2.0884908731440301E-2</c:v>
                </c:pt>
                <c:pt idx="1674">
                  <c:v>-2.0867603380422799E-2</c:v>
                </c:pt>
                <c:pt idx="1675">
                  <c:v>-2.096759858843E-2</c:v>
                </c:pt>
                <c:pt idx="1676">
                  <c:v>-2.08389026229268E-2</c:v>
                </c:pt>
                <c:pt idx="1677">
                  <c:v>-2.07624562705555E-2</c:v>
                </c:pt>
                <c:pt idx="1678">
                  <c:v>-2.0878961368676799E-2</c:v>
                </c:pt>
                <c:pt idx="1679">
                  <c:v>-2.0813522610556301E-2</c:v>
                </c:pt>
                <c:pt idx="1680">
                  <c:v>-2.0823895493608399E-2</c:v>
                </c:pt>
                <c:pt idx="1681">
                  <c:v>-2.0869085804507501E-2</c:v>
                </c:pt>
                <c:pt idx="1682">
                  <c:v>-2.08381941128108E-2</c:v>
                </c:pt>
                <c:pt idx="1683">
                  <c:v>-2.06779683983228E-2</c:v>
                </c:pt>
                <c:pt idx="1684">
                  <c:v>-2.06969825149927E-2</c:v>
                </c:pt>
                <c:pt idx="1685">
                  <c:v>-2.0862500683438898E-2</c:v>
                </c:pt>
                <c:pt idx="1686">
                  <c:v>-2.0806401806314299E-2</c:v>
                </c:pt>
                <c:pt idx="1687">
                  <c:v>-2.0759887546255899E-2</c:v>
                </c:pt>
                <c:pt idx="1688">
                  <c:v>-2.0904632148171801E-2</c:v>
                </c:pt>
                <c:pt idx="1689">
                  <c:v>-2.0773399067197499E-2</c:v>
                </c:pt>
                <c:pt idx="1690">
                  <c:v>-2.0683674031816701E-2</c:v>
                </c:pt>
                <c:pt idx="1691">
                  <c:v>-2.0894365462784899E-2</c:v>
                </c:pt>
                <c:pt idx="1692">
                  <c:v>-2.08247395176267E-2</c:v>
                </c:pt>
                <c:pt idx="1693">
                  <c:v>-2.0843189727100999E-2</c:v>
                </c:pt>
                <c:pt idx="1694">
                  <c:v>-2.08780035760288E-2</c:v>
                </c:pt>
                <c:pt idx="1695">
                  <c:v>-2.0800187948797799E-2</c:v>
                </c:pt>
                <c:pt idx="1696">
                  <c:v>-2.08253940735529E-2</c:v>
                </c:pt>
                <c:pt idx="1697">
                  <c:v>-2.0812418786148701E-2</c:v>
                </c:pt>
                <c:pt idx="1698">
                  <c:v>-2.08509004093539E-2</c:v>
                </c:pt>
                <c:pt idx="1699">
                  <c:v>-2.0786285508182501E-2</c:v>
                </c:pt>
                <c:pt idx="1700">
                  <c:v>-2.0810337883799698E-2</c:v>
                </c:pt>
                <c:pt idx="1701">
                  <c:v>-2.0878492022381599E-2</c:v>
                </c:pt>
                <c:pt idx="1702">
                  <c:v>-2.07541552630977E-2</c:v>
                </c:pt>
                <c:pt idx="1703">
                  <c:v>-2.0687516897278501E-2</c:v>
                </c:pt>
                <c:pt idx="1704">
                  <c:v>-2.0886708279485199E-2</c:v>
                </c:pt>
                <c:pt idx="1705">
                  <c:v>-2.0814070381068899E-2</c:v>
                </c:pt>
                <c:pt idx="1706">
                  <c:v>-2.0754275890929499E-2</c:v>
                </c:pt>
                <c:pt idx="1707">
                  <c:v>-2.0890394457677298E-2</c:v>
                </c:pt>
                <c:pt idx="1708">
                  <c:v>-2.08011973083988E-2</c:v>
                </c:pt>
                <c:pt idx="1709">
                  <c:v>-2.0950253994669599E-2</c:v>
                </c:pt>
                <c:pt idx="1710">
                  <c:v>-2.0898489391482901E-2</c:v>
                </c:pt>
                <c:pt idx="1711">
                  <c:v>-2.0866201711921901E-2</c:v>
                </c:pt>
                <c:pt idx="1712">
                  <c:v>-2.08374951832444E-2</c:v>
                </c:pt>
                <c:pt idx="1713">
                  <c:v>-2.0827137505101002E-2</c:v>
                </c:pt>
                <c:pt idx="1714">
                  <c:v>-2.0848434793555901E-2</c:v>
                </c:pt>
                <c:pt idx="1715">
                  <c:v>-2.0707690514865498E-2</c:v>
                </c:pt>
                <c:pt idx="1716">
                  <c:v>-2.07218905216669E-2</c:v>
                </c:pt>
                <c:pt idx="1717">
                  <c:v>-2.0845039099176E-2</c:v>
                </c:pt>
                <c:pt idx="1718">
                  <c:v>-2.0787047756904799E-2</c:v>
                </c:pt>
                <c:pt idx="1719">
                  <c:v>-2.0743109152169401E-2</c:v>
                </c:pt>
                <c:pt idx="1720">
                  <c:v>-2.0910449338973399E-2</c:v>
                </c:pt>
                <c:pt idx="1721">
                  <c:v>-2.0806422215644899E-2</c:v>
                </c:pt>
                <c:pt idx="1722">
                  <c:v>-2.0785711511658998E-2</c:v>
                </c:pt>
                <c:pt idx="1723">
                  <c:v>-2.0890265403539599E-2</c:v>
                </c:pt>
                <c:pt idx="1724">
                  <c:v>-2.0800876879581601E-2</c:v>
                </c:pt>
                <c:pt idx="1725">
                  <c:v>-2.0787883640473799E-2</c:v>
                </c:pt>
                <c:pt idx="1726">
                  <c:v>-2.0823937325455399E-2</c:v>
                </c:pt>
                <c:pt idx="1727">
                  <c:v>-2.0779351069682799E-2</c:v>
                </c:pt>
                <c:pt idx="1728">
                  <c:v>-2.0679451732171901E-2</c:v>
                </c:pt>
                <c:pt idx="1729">
                  <c:v>-2.0720279005925199E-2</c:v>
                </c:pt>
                <c:pt idx="1730">
                  <c:v>-2.0799634361605E-2</c:v>
                </c:pt>
                <c:pt idx="1731">
                  <c:v>-2.07515913320497E-2</c:v>
                </c:pt>
                <c:pt idx="1732">
                  <c:v>-2.0746758468535301E-2</c:v>
                </c:pt>
                <c:pt idx="1733">
                  <c:v>-2.08491573726792E-2</c:v>
                </c:pt>
                <c:pt idx="1734">
                  <c:v>-2.08723081331872E-2</c:v>
                </c:pt>
                <c:pt idx="1735">
                  <c:v>-2.0800921973272199E-2</c:v>
                </c:pt>
                <c:pt idx="1736">
                  <c:v>-2.0909059987138701E-2</c:v>
                </c:pt>
                <c:pt idx="1737">
                  <c:v>-2.0777419016102999E-2</c:v>
                </c:pt>
                <c:pt idx="1738">
                  <c:v>-2.07710114644012E-2</c:v>
                </c:pt>
                <c:pt idx="1739">
                  <c:v>-2.08695456471845E-2</c:v>
                </c:pt>
                <c:pt idx="1740">
                  <c:v>-2.0779779428805802E-2</c:v>
                </c:pt>
                <c:pt idx="1741">
                  <c:v>-2.0673897188518999E-2</c:v>
                </c:pt>
                <c:pt idx="1742">
                  <c:v>-2.07813085052529E-2</c:v>
                </c:pt>
                <c:pt idx="1743">
                  <c:v>-2.07777022668676E-2</c:v>
                </c:pt>
                <c:pt idx="1744">
                  <c:v>-2.0772700607604101E-2</c:v>
                </c:pt>
                <c:pt idx="1745">
                  <c:v>-2.0810195566068699E-2</c:v>
                </c:pt>
                <c:pt idx="1746">
                  <c:v>-2.0798031721032201E-2</c:v>
                </c:pt>
                <c:pt idx="1747">
                  <c:v>-2.0798196717574598E-2</c:v>
                </c:pt>
                <c:pt idx="1748">
                  <c:v>-2.07633528496242E-2</c:v>
                </c:pt>
                <c:pt idx="1749">
                  <c:v>-2.0863211342926999E-2</c:v>
                </c:pt>
                <c:pt idx="1750">
                  <c:v>-2.0787527642419801E-2</c:v>
                </c:pt>
                <c:pt idx="1751">
                  <c:v>-2.0755092085218401E-2</c:v>
                </c:pt>
                <c:pt idx="1752">
                  <c:v>-2.0878496202554001E-2</c:v>
                </c:pt>
                <c:pt idx="1753">
                  <c:v>-2.0755734057510598E-2</c:v>
                </c:pt>
                <c:pt idx="1754">
                  <c:v>-2.0690854556892999E-2</c:v>
                </c:pt>
                <c:pt idx="1755">
                  <c:v>-2.08539443728686E-2</c:v>
                </c:pt>
                <c:pt idx="1756">
                  <c:v>-2.0750595235606701E-2</c:v>
                </c:pt>
                <c:pt idx="1757">
                  <c:v>-2.07592046526432E-2</c:v>
                </c:pt>
                <c:pt idx="1758">
                  <c:v>-2.0879498234501501E-2</c:v>
                </c:pt>
                <c:pt idx="1759">
                  <c:v>-2.0810285111009501E-2</c:v>
                </c:pt>
                <c:pt idx="1760">
                  <c:v>-2.0993970634191499E-2</c:v>
                </c:pt>
                <c:pt idx="1761">
                  <c:v>-2.0898154455978701E-2</c:v>
                </c:pt>
                <c:pt idx="1762">
                  <c:v>-2.0882710411334E-2</c:v>
                </c:pt>
                <c:pt idx="1763">
                  <c:v>-2.0835501441507798E-2</c:v>
                </c:pt>
                <c:pt idx="1764">
                  <c:v>-2.0811207480383599E-2</c:v>
                </c:pt>
                <c:pt idx="1765">
                  <c:v>-2.0893972586943799E-2</c:v>
                </c:pt>
                <c:pt idx="1766">
                  <c:v>-2.0759153617796101E-2</c:v>
                </c:pt>
                <c:pt idx="1767">
                  <c:v>-2.06982137859557E-2</c:v>
                </c:pt>
                <c:pt idx="1768">
                  <c:v>-2.0896397671162002E-2</c:v>
                </c:pt>
                <c:pt idx="1769">
                  <c:v>-2.08255519887811E-2</c:v>
                </c:pt>
                <c:pt idx="1770">
                  <c:v>-2.08355781613607E-2</c:v>
                </c:pt>
                <c:pt idx="1771">
                  <c:v>-2.0912263995139801E-2</c:v>
                </c:pt>
                <c:pt idx="1772">
                  <c:v>-2.0855482624567701E-2</c:v>
                </c:pt>
                <c:pt idx="1773">
                  <c:v>-2.0834676876094999E-2</c:v>
                </c:pt>
                <c:pt idx="1774">
                  <c:v>-2.0932774762278099E-2</c:v>
                </c:pt>
                <c:pt idx="1775">
                  <c:v>-2.0841751242472499E-2</c:v>
                </c:pt>
                <c:pt idx="1776">
                  <c:v>-2.08562928133341E-2</c:v>
                </c:pt>
                <c:pt idx="1777">
                  <c:v>-2.0861642267037499E-2</c:v>
                </c:pt>
                <c:pt idx="1778">
                  <c:v>-2.0912113261012399E-2</c:v>
                </c:pt>
                <c:pt idx="1779">
                  <c:v>-2.07582948173189E-2</c:v>
                </c:pt>
                <c:pt idx="1780">
                  <c:v>-2.0800094717371799E-2</c:v>
                </c:pt>
                <c:pt idx="1781">
                  <c:v>-2.0926528194212202E-2</c:v>
                </c:pt>
                <c:pt idx="1782">
                  <c:v>-2.0851025413894199E-2</c:v>
                </c:pt>
                <c:pt idx="1783">
                  <c:v>-2.0843650708061202E-2</c:v>
                </c:pt>
                <c:pt idx="1784">
                  <c:v>-2.0968376337636801E-2</c:v>
                </c:pt>
                <c:pt idx="1785">
                  <c:v>-2.0902128666466801E-2</c:v>
                </c:pt>
                <c:pt idx="1786">
                  <c:v>-2.0906249284830401E-2</c:v>
                </c:pt>
                <c:pt idx="1787">
                  <c:v>-2.1004768700718299E-2</c:v>
                </c:pt>
                <c:pt idx="1788">
                  <c:v>-2.0929367753625201E-2</c:v>
                </c:pt>
                <c:pt idx="1789">
                  <c:v>-2.09355043544848E-2</c:v>
                </c:pt>
                <c:pt idx="1790">
                  <c:v>-2.09623683498379E-2</c:v>
                </c:pt>
                <c:pt idx="1791">
                  <c:v>-2.0981066135896499E-2</c:v>
                </c:pt>
                <c:pt idx="1792">
                  <c:v>-2.0809028189870699E-2</c:v>
                </c:pt>
                <c:pt idx="1793">
                  <c:v>-2.0920920513432299E-2</c:v>
                </c:pt>
                <c:pt idx="1794">
                  <c:v>-2.09785218337654E-2</c:v>
                </c:pt>
                <c:pt idx="1795">
                  <c:v>-2.09417169967973E-2</c:v>
                </c:pt>
                <c:pt idx="1796">
                  <c:v>-2.09325195195291E-2</c:v>
                </c:pt>
                <c:pt idx="1797">
                  <c:v>-2.1020319692238498E-2</c:v>
                </c:pt>
                <c:pt idx="1798">
                  <c:v>-2.0981656070539801E-2</c:v>
                </c:pt>
                <c:pt idx="1799">
                  <c:v>-2.09689549692147E-2</c:v>
                </c:pt>
                <c:pt idx="1800">
                  <c:v>-2.10700687603094E-2</c:v>
                </c:pt>
                <c:pt idx="1801">
                  <c:v>-2.0981225611952301E-2</c:v>
                </c:pt>
                <c:pt idx="1802">
                  <c:v>-2.0943950288239001E-2</c:v>
                </c:pt>
                <c:pt idx="1803">
                  <c:v>-2.1201439219078501E-2</c:v>
                </c:pt>
                <c:pt idx="1804">
                  <c:v>-2.1046280283135901E-2</c:v>
                </c:pt>
                <c:pt idx="1805">
                  <c:v>-2.08211861728449E-2</c:v>
                </c:pt>
                <c:pt idx="1806">
                  <c:v>-2.09875994693936E-2</c:v>
                </c:pt>
                <c:pt idx="1807">
                  <c:v>-2.1027132469936399E-2</c:v>
                </c:pt>
                <c:pt idx="1808">
                  <c:v>-2.1042159316561102E-2</c:v>
                </c:pt>
                <c:pt idx="1809">
                  <c:v>-2.1077375919385601E-2</c:v>
                </c:pt>
                <c:pt idx="1810">
                  <c:v>-2.10907567115673E-2</c:v>
                </c:pt>
                <c:pt idx="1811">
                  <c:v>-2.1233781753970098E-2</c:v>
                </c:pt>
                <c:pt idx="1812">
                  <c:v>-2.11309198251305E-2</c:v>
                </c:pt>
                <c:pt idx="1813">
                  <c:v>-2.1166561807385E-2</c:v>
                </c:pt>
                <c:pt idx="1814">
                  <c:v>-2.11046994763948E-2</c:v>
                </c:pt>
                <c:pt idx="1815">
                  <c:v>-2.1057958091626298E-2</c:v>
                </c:pt>
                <c:pt idx="1816">
                  <c:v>-2.1200496237724901E-2</c:v>
                </c:pt>
                <c:pt idx="1817">
                  <c:v>-2.1092153956285699E-2</c:v>
                </c:pt>
                <c:pt idx="1818">
                  <c:v>-2.1005175574423801E-2</c:v>
                </c:pt>
                <c:pt idx="1819">
                  <c:v>-2.1199748357671602E-2</c:v>
                </c:pt>
                <c:pt idx="1820">
                  <c:v>-2.1139604720735401E-2</c:v>
                </c:pt>
                <c:pt idx="1821">
                  <c:v>-2.1112381049466299E-2</c:v>
                </c:pt>
                <c:pt idx="1822">
                  <c:v>-2.11896463146398E-2</c:v>
                </c:pt>
                <c:pt idx="1823">
                  <c:v>-2.1176608393606799E-2</c:v>
                </c:pt>
                <c:pt idx="1824">
                  <c:v>-2.1189332245259099E-2</c:v>
                </c:pt>
                <c:pt idx="1825">
                  <c:v>-2.12806484002309E-2</c:v>
                </c:pt>
                <c:pt idx="1826">
                  <c:v>-2.12769819320076E-2</c:v>
                </c:pt>
                <c:pt idx="1827">
                  <c:v>-2.1221310383191801E-2</c:v>
                </c:pt>
                <c:pt idx="1828">
                  <c:v>-2.1176133751093E-2</c:v>
                </c:pt>
                <c:pt idx="1829">
                  <c:v>-2.1308928432753501E-2</c:v>
                </c:pt>
                <c:pt idx="1830">
                  <c:v>-2.11708525506158E-2</c:v>
                </c:pt>
                <c:pt idx="1831">
                  <c:v>-2.11101545266703E-2</c:v>
                </c:pt>
                <c:pt idx="1832">
                  <c:v>-2.1373158883458501E-2</c:v>
                </c:pt>
                <c:pt idx="1833">
                  <c:v>-2.1473575437320699E-2</c:v>
                </c:pt>
                <c:pt idx="1834">
                  <c:v>-2.1358734100650902E-2</c:v>
                </c:pt>
                <c:pt idx="1835">
                  <c:v>-2.1406784884338299E-2</c:v>
                </c:pt>
                <c:pt idx="1836">
                  <c:v>-2.12885676883161E-2</c:v>
                </c:pt>
                <c:pt idx="1837">
                  <c:v>-2.1354548881020001E-2</c:v>
                </c:pt>
                <c:pt idx="1838">
                  <c:v>-2.1396294641480899E-2</c:v>
                </c:pt>
                <c:pt idx="1839">
                  <c:v>-2.1433001000399601E-2</c:v>
                </c:pt>
                <c:pt idx="1840">
                  <c:v>-2.14356092231658E-2</c:v>
                </c:pt>
                <c:pt idx="1841">
                  <c:v>-2.14049090368294E-2</c:v>
                </c:pt>
                <c:pt idx="1842">
                  <c:v>-2.1767119842546801E-2</c:v>
                </c:pt>
                <c:pt idx="1843">
                  <c:v>-2.1739453231190899E-2</c:v>
                </c:pt>
                <c:pt idx="1844">
                  <c:v>-2.1433999714510502E-2</c:v>
                </c:pt>
                <c:pt idx="1845">
                  <c:v>-2.13995015106371E-2</c:v>
                </c:pt>
                <c:pt idx="1846">
                  <c:v>-2.1160572234765401E-2</c:v>
                </c:pt>
                <c:pt idx="1847">
                  <c:v>-2.1047491101651598E-2</c:v>
                </c:pt>
                <c:pt idx="1848">
                  <c:v>-2.1150849332722401E-2</c:v>
                </c:pt>
                <c:pt idx="1849">
                  <c:v>-2.1120900665496101E-2</c:v>
                </c:pt>
                <c:pt idx="1850">
                  <c:v>-2.1201800451510398E-2</c:v>
                </c:pt>
                <c:pt idx="1851">
                  <c:v>-2.1393490817259699E-2</c:v>
                </c:pt>
                <c:pt idx="1852">
                  <c:v>-2.12957565198411E-2</c:v>
                </c:pt>
                <c:pt idx="1853">
                  <c:v>-2.13341438195477E-2</c:v>
                </c:pt>
                <c:pt idx="1854">
                  <c:v>-2.1464723891026698E-2</c:v>
                </c:pt>
                <c:pt idx="1855">
                  <c:v>-2.1468792602212902E-2</c:v>
                </c:pt>
                <c:pt idx="1856">
                  <c:v>-2.1328446800234099E-2</c:v>
                </c:pt>
                <c:pt idx="1857">
                  <c:v>-2.1420692496812201E-2</c:v>
                </c:pt>
                <c:pt idx="1858">
                  <c:v>-2.14788205059314E-2</c:v>
                </c:pt>
                <c:pt idx="1859">
                  <c:v>-2.1463493146088499E-2</c:v>
                </c:pt>
                <c:pt idx="1860">
                  <c:v>-2.14127109523999E-2</c:v>
                </c:pt>
                <c:pt idx="1861">
                  <c:v>-2.1618015984400999E-2</c:v>
                </c:pt>
                <c:pt idx="1862">
                  <c:v>-2.1667753040135199E-2</c:v>
                </c:pt>
                <c:pt idx="1863">
                  <c:v>-2.15846393483233E-2</c:v>
                </c:pt>
                <c:pt idx="1864">
                  <c:v>-2.1674951747560001E-2</c:v>
                </c:pt>
                <c:pt idx="1865">
                  <c:v>-2.15502549286208E-2</c:v>
                </c:pt>
                <c:pt idx="1866">
                  <c:v>-2.1536279752143301E-2</c:v>
                </c:pt>
                <c:pt idx="1867">
                  <c:v>-2.1647315681480799E-2</c:v>
                </c:pt>
                <c:pt idx="1868">
                  <c:v>-2.1543210497367401E-2</c:v>
                </c:pt>
                <c:pt idx="1869">
                  <c:v>-2.1461652479720799E-2</c:v>
                </c:pt>
                <c:pt idx="1870">
                  <c:v>-2.15944810209933E-2</c:v>
                </c:pt>
                <c:pt idx="1871">
                  <c:v>-2.1623318378934199E-2</c:v>
                </c:pt>
                <c:pt idx="1872">
                  <c:v>-2.16092293287393E-2</c:v>
                </c:pt>
                <c:pt idx="1873">
                  <c:v>-2.1622855830122599E-2</c:v>
                </c:pt>
                <c:pt idx="1874">
                  <c:v>-2.1656819302329999E-2</c:v>
                </c:pt>
                <c:pt idx="1875">
                  <c:v>-2.16383837029786E-2</c:v>
                </c:pt>
                <c:pt idx="1876">
                  <c:v>-2.1630367311579898E-2</c:v>
                </c:pt>
                <c:pt idx="1877">
                  <c:v>-2.1728665386843999E-2</c:v>
                </c:pt>
                <c:pt idx="1878">
                  <c:v>-2.1672959109613001E-2</c:v>
                </c:pt>
                <c:pt idx="1879">
                  <c:v>-2.16399076571515E-2</c:v>
                </c:pt>
                <c:pt idx="1880">
                  <c:v>-2.1787856427383501E-2</c:v>
                </c:pt>
                <c:pt idx="1881">
                  <c:v>-2.1619431260559201E-2</c:v>
                </c:pt>
                <c:pt idx="1882">
                  <c:v>-2.1569701509142301E-2</c:v>
                </c:pt>
                <c:pt idx="1883">
                  <c:v>-2.17152268085112E-2</c:v>
                </c:pt>
                <c:pt idx="1884">
                  <c:v>-2.1676575739143601E-2</c:v>
                </c:pt>
                <c:pt idx="1885">
                  <c:v>-2.1700480918365399E-2</c:v>
                </c:pt>
                <c:pt idx="1886">
                  <c:v>-2.1778029859652399E-2</c:v>
                </c:pt>
                <c:pt idx="1887">
                  <c:v>-2.1731994196738099E-2</c:v>
                </c:pt>
                <c:pt idx="1888">
                  <c:v>-2.1510954963526101E-2</c:v>
                </c:pt>
                <c:pt idx="1889">
                  <c:v>-2.16565018183448E-2</c:v>
                </c:pt>
                <c:pt idx="1890">
                  <c:v>-2.1739415000882702E-2</c:v>
                </c:pt>
                <c:pt idx="1891">
                  <c:v>-2.1705439301311202E-2</c:v>
                </c:pt>
                <c:pt idx="1892">
                  <c:v>-2.1704650578105701E-2</c:v>
                </c:pt>
                <c:pt idx="1893">
                  <c:v>-2.1811588835488501E-2</c:v>
                </c:pt>
                <c:pt idx="1894">
                  <c:v>-2.1672934923252E-2</c:v>
                </c:pt>
                <c:pt idx="1895">
                  <c:v>-2.1646078570349201E-2</c:v>
                </c:pt>
                <c:pt idx="1896">
                  <c:v>-2.1832349544166699E-2</c:v>
                </c:pt>
                <c:pt idx="1897">
                  <c:v>-2.1766681189614299E-2</c:v>
                </c:pt>
                <c:pt idx="1898">
                  <c:v>-2.1747348140235101E-2</c:v>
                </c:pt>
                <c:pt idx="1899">
                  <c:v>-2.1857299287889501E-2</c:v>
                </c:pt>
                <c:pt idx="1900">
                  <c:v>-2.1792887811359199E-2</c:v>
                </c:pt>
                <c:pt idx="1901">
                  <c:v>-2.1783253491545598E-2</c:v>
                </c:pt>
                <c:pt idx="1902">
                  <c:v>-2.1816811040076899E-2</c:v>
                </c:pt>
                <c:pt idx="1903">
                  <c:v>-2.1829544920129399E-2</c:v>
                </c:pt>
                <c:pt idx="1904">
                  <c:v>-2.1812387220389001E-2</c:v>
                </c:pt>
                <c:pt idx="1905">
                  <c:v>-2.1839129527237398E-2</c:v>
                </c:pt>
                <c:pt idx="1906">
                  <c:v>-2.1851385816397E-2</c:v>
                </c:pt>
                <c:pt idx="1907">
                  <c:v>-2.1740663785884101E-2</c:v>
                </c:pt>
                <c:pt idx="1908">
                  <c:v>-2.1733144774636299E-2</c:v>
                </c:pt>
                <c:pt idx="1909">
                  <c:v>-2.1863289326170501E-2</c:v>
                </c:pt>
                <c:pt idx="1910">
                  <c:v>-2.1835091510891101E-2</c:v>
                </c:pt>
                <c:pt idx="1911">
                  <c:v>-2.1794924807514299E-2</c:v>
                </c:pt>
                <c:pt idx="1912">
                  <c:v>-2.1901022050576702E-2</c:v>
                </c:pt>
                <c:pt idx="1913">
                  <c:v>-2.19026385435695E-2</c:v>
                </c:pt>
                <c:pt idx="1914">
                  <c:v>-2.1942199128076201E-2</c:v>
                </c:pt>
                <c:pt idx="1915">
                  <c:v>-2.1964714853782999E-2</c:v>
                </c:pt>
                <c:pt idx="1916">
                  <c:v>-2.1872865971764299E-2</c:v>
                </c:pt>
                <c:pt idx="1917">
                  <c:v>-2.1863583287793201E-2</c:v>
                </c:pt>
                <c:pt idx="1918">
                  <c:v>-2.1908473805524398E-2</c:v>
                </c:pt>
                <c:pt idx="1919">
                  <c:v>-2.18639882083085E-2</c:v>
                </c:pt>
                <c:pt idx="1920">
                  <c:v>-2.1756116057211401E-2</c:v>
                </c:pt>
                <c:pt idx="1921">
                  <c:v>-2.1852258312089302E-2</c:v>
                </c:pt>
                <c:pt idx="1922">
                  <c:v>-2.1912038207414199E-2</c:v>
                </c:pt>
                <c:pt idx="1923">
                  <c:v>-2.1910205073826999E-2</c:v>
                </c:pt>
                <c:pt idx="1924">
                  <c:v>-2.18479651720608E-2</c:v>
                </c:pt>
                <c:pt idx="1925">
                  <c:v>-2.1938050939718599E-2</c:v>
                </c:pt>
                <c:pt idx="1926">
                  <c:v>-2.1886772484759901E-2</c:v>
                </c:pt>
                <c:pt idx="1927">
                  <c:v>-2.18413968600711E-2</c:v>
                </c:pt>
                <c:pt idx="1928">
                  <c:v>-2.1949618651652299E-2</c:v>
                </c:pt>
                <c:pt idx="1929">
                  <c:v>-2.1855931450974999E-2</c:v>
                </c:pt>
                <c:pt idx="1930">
                  <c:v>-2.1845611620746198E-2</c:v>
                </c:pt>
                <c:pt idx="1931">
                  <c:v>-2.18973120641969E-2</c:v>
                </c:pt>
                <c:pt idx="1932">
                  <c:v>-2.1819433145638899E-2</c:v>
                </c:pt>
                <c:pt idx="1933">
                  <c:v>-2.1754395052859501E-2</c:v>
                </c:pt>
                <c:pt idx="1934">
                  <c:v>-2.18731347057553E-2</c:v>
                </c:pt>
                <c:pt idx="1935">
                  <c:v>-2.1882467898885101E-2</c:v>
                </c:pt>
                <c:pt idx="1936">
                  <c:v>-2.1885563893226399E-2</c:v>
                </c:pt>
                <c:pt idx="1937">
                  <c:v>-2.1879517809591398E-2</c:v>
                </c:pt>
                <c:pt idx="1938">
                  <c:v>-2.1899838882274199E-2</c:v>
                </c:pt>
                <c:pt idx="1939">
                  <c:v>-2.1977452923440201E-2</c:v>
                </c:pt>
                <c:pt idx="1940">
                  <c:v>-2.1881826823234699E-2</c:v>
                </c:pt>
                <c:pt idx="1941">
                  <c:v>-2.1926515885934701E-2</c:v>
                </c:pt>
                <c:pt idx="1942">
                  <c:v>-2.1836378135183701E-2</c:v>
                </c:pt>
                <c:pt idx="1943">
                  <c:v>-2.1844889494348999E-2</c:v>
                </c:pt>
                <c:pt idx="1944">
                  <c:v>-2.19861537765676E-2</c:v>
                </c:pt>
                <c:pt idx="1945">
                  <c:v>-2.1852333844570401E-2</c:v>
                </c:pt>
                <c:pt idx="1946">
                  <c:v>-2.1760140573692001E-2</c:v>
                </c:pt>
                <c:pt idx="1947">
                  <c:v>-2.1915290323603499E-2</c:v>
                </c:pt>
                <c:pt idx="1948">
                  <c:v>-2.1863510168192001E-2</c:v>
                </c:pt>
                <c:pt idx="1949">
                  <c:v>-2.1832474434092902E-2</c:v>
                </c:pt>
                <c:pt idx="1950">
                  <c:v>-2.1902968007220299E-2</c:v>
                </c:pt>
                <c:pt idx="1951">
                  <c:v>-2.1849962323554201E-2</c:v>
                </c:pt>
                <c:pt idx="1952">
                  <c:v>-2.1876790901404701E-2</c:v>
                </c:pt>
                <c:pt idx="1953">
                  <c:v>-2.1880387207838001E-2</c:v>
                </c:pt>
                <c:pt idx="1954">
                  <c:v>-2.1912082374371901E-2</c:v>
                </c:pt>
                <c:pt idx="1955">
                  <c:v>-2.1865540134496299E-2</c:v>
                </c:pt>
                <c:pt idx="1956">
                  <c:v>-2.18316105159896E-2</c:v>
                </c:pt>
                <c:pt idx="1957">
                  <c:v>-2.1905976060898499E-2</c:v>
                </c:pt>
                <c:pt idx="1958">
                  <c:v>-2.1819970566193E-2</c:v>
                </c:pt>
                <c:pt idx="1959">
                  <c:v>-2.1742463273565299E-2</c:v>
                </c:pt>
                <c:pt idx="1960">
                  <c:v>-2.1918120905970499E-2</c:v>
                </c:pt>
                <c:pt idx="1961">
                  <c:v>-2.1792856656412899E-2</c:v>
                </c:pt>
                <c:pt idx="1962">
                  <c:v>-2.17984626608623E-2</c:v>
                </c:pt>
                <c:pt idx="1963">
                  <c:v>-2.19225504595131E-2</c:v>
                </c:pt>
                <c:pt idx="1964">
                  <c:v>-2.18703459982795E-2</c:v>
                </c:pt>
                <c:pt idx="1965">
                  <c:v>-2.20270860698763E-2</c:v>
                </c:pt>
                <c:pt idx="1966">
                  <c:v>-2.19478320925393E-2</c:v>
                </c:pt>
                <c:pt idx="1967">
                  <c:v>-2.1867072996597101E-2</c:v>
                </c:pt>
                <c:pt idx="1968">
                  <c:v>-2.1880003692651299E-2</c:v>
                </c:pt>
                <c:pt idx="1969">
                  <c:v>-2.1867828361724399E-2</c:v>
                </c:pt>
                <c:pt idx="1970">
                  <c:v>-2.1886855251254202E-2</c:v>
                </c:pt>
                <c:pt idx="1971">
                  <c:v>-2.1758871976527702E-2</c:v>
                </c:pt>
                <c:pt idx="1972">
                  <c:v>-2.1750094043522E-2</c:v>
                </c:pt>
                <c:pt idx="1973">
                  <c:v>-2.1908631190416E-2</c:v>
                </c:pt>
                <c:pt idx="1974">
                  <c:v>-2.1854492512324599E-2</c:v>
                </c:pt>
                <c:pt idx="1975">
                  <c:v>-2.1805157242515302E-2</c:v>
                </c:pt>
                <c:pt idx="1976">
                  <c:v>-2.19232035300659E-2</c:v>
                </c:pt>
                <c:pt idx="1977">
                  <c:v>-2.18625176628982E-2</c:v>
                </c:pt>
                <c:pt idx="1978">
                  <c:v>-2.1810583651704001E-2</c:v>
                </c:pt>
                <c:pt idx="1979">
                  <c:v>-2.1913991306494698E-2</c:v>
                </c:pt>
                <c:pt idx="1980">
                  <c:v>-2.18110168921361E-2</c:v>
                </c:pt>
                <c:pt idx="1981">
                  <c:v>-2.1819027177385798E-2</c:v>
                </c:pt>
                <c:pt idx="1982">
                  <c:v>-2.18720065076249E-2</c:v>
                </c:pt>
                <c:pt idx="1983">
                  <c:v>-2.1804325767637599E-2</c:v>
                </c:pt>
                <c:pt idx="1984">
                  <c:v>-2.17473775070781E-2</c:v>
                </c:pt>
                <c:pt idx="1985">
                  <c:v>-2.1774732805271001E-2</c:v>
                </c:pt>
                <c:pt idx="1986">
                  <c:v>-2.1814973087101699E-2</c:v>
                </c:pt>
                <c:pt idx="1987">
                  <c:v>-2.1785830197148599E-2</c:v>
                </c:pt>
                <c:pt idx="1988">
                  <c:v>-2.1760399451186099E-2</c:v>
                </c:pt>
                <c:pt idx="1989">
                  <c:v>-2.1873856683527201E-2</c:v>
                </c:pt>
                <c:pt idx="1990">
                  <c:v>-2.1842765286032E-2</c:v>
                </c:pt>
                <c:pt idx="1991">
                  <c:v>-2.17859192505582E-2</c:v>
                </c:pt>
                <c:pt idx="1992">
                  <c:v>-2.19352182315628E-2</c:v>
                </c:pt>
                <c:pt idx="1993">
                  <c:v>-2.18384234467521E-2</c:v>
                </c:pt>
                <c:pt idx="1994">
                  <c:v>-2.1787688754826701E-2</c:v>
                </c:pt>
                <c:pt idx="1995">
                  <c:v>-2.1860451014988399E-2</c:v>
                </c:pt>
                <c:pt idx="1996">
                  <c:v>-2.1820092416385502E-2</c:v>
                </c:pt>
                <c:pt idx="1997">
                  <c:v>-2.1720678304080601E-2</c:v>
                </c:pt>
                <c:pt idx="1998">
                  <c:v>-2.1810656064189901E-2</c:v>
                </c:pt>
                <c:pt idx="1999">
                  <c:v>-2.1808554667990799E-2</c:v>
                </c:pt>
                <c:pt idx="2000">
                  <c:v>-2.1817888313648E-2</c:v>
                </c:pt>
                <c:pt idx="2001">
                  <c:v>-2.1797844279919501E-2</c:v>
                </c:pt>
                <c:pt idx="2002">
                  <c:v>-2.1830919953235502E-2</c:v>
                </c:pt>
                <c:pt idx="2003">
                  <c:v>-2.1822217379748401E-2</c:v>
                </c:pt>
                <c:pt idx="2004">
                  <c:v>-2.1808084915392101E-2</c:v>
                </c:pt>
                <c:pt idx="2005">
                  <c:v>-2.1891205543565901E-2</c:v>
                </c:pt>
                <c:pt idx="2006">
                  <c:v>-2.1835538353857199E-2</c:v>
                </c:pt>
                <c:pt idx="2007">
                  <c:v>-2.1771616313209799E-2</c:v>
                </c:pt>
                <c:pt idx="2008">
                  <c:v>-2.1925361844262501E-2</c:v>
                </c:pt>
                <c:pt idx="2009">
                  <c:v>-2.1772105341986502E-2</c:v>
                </c:pt>
                <c:pt idx="2010">
                  <c:v>-2.1703208259876001E-2</c:v>
                </c:pt>
                <c:pt idx="2011">
                  <c:v>-2.18547407356607E-2</c:v>
                </c:pt>
                <c:pt idx="2012">
                  <c:v>-2.1786230491232701E-2</c:v>
                </c:pt>
                <c:pt idx="2013">
                  <c:v>-2.18072866210368E-2</c:v>
                </c:pt>
                <c:pt idx="2014">
                  <c:v>-2.1836123463732201E-2</c:v>
                </c:pt>
                <c:pt idx="2015">
                  <c:v>-2.1813259772628601E-2</c:v>
                </c:pt>
                <c:pt idx="2016">
                  <c:v>-2.2040860421300199E-2</c:v>
                </c:pt>
                <c:pt idx="2017">
                  <c:v>-2.1869470714591301E-2</c:v>
                </c:pt>
                <c:pt idx="2018">
                  <c:v>-2.1868652048136001E-2</c:v>
                </c:pt>
                <c:pt idx="2019">
                  <c:v>-2.1843966265275901E-2</c:v>
                </c:pt>
                <c:pt idx="2020">
                  <c:v>-2.17932079017541E-2</c:v>
                </c:pt>
                <c:pt idx="2021">
                  <c:v>-2.1913781667266201E-2</c:v>
                </c:pt>
                <c:pt idx="2022">
                  <c:v>-2.17777037005699E-2</c:v>
                </c:pt>
                <c:pt idx="2023">
                  <c:v>-2.1731648115544601E-2</c:v>
                </c:pt>
                <c:pt idx="2024">
                  <c:v>-2.1883917480914099E-2</c:v>
                </c:pt>
                <c:pt idx="2025">
                  <c:v>-2.1830463769017799E-2</c:v>
                </c:pt>
                <c:pt idx="2026">
                  <c:v>-2.17970212343736E-2</c:v>
                </c:pt>
                <c:pt idx="2027">
                  <c:v>-2.1899160847102399E-2</c:v>
                </c:pt>
                <c:pt idx="2028">
                  <c:v>-2.1821984181263201E-2</c:v>
                </c:pt>
                <c:pt idx="2029">
                  <c:v>-2.1806058745410899E-2</c:v>
                </c:pt>
                <c:pt idx="2030">
                  <c:v>-2.1883216350235799E-2</c:v>
                </c:pt>
                <c:pt idx="2031">
                  <c:v>-2.18569136168635E-2</c:v>
                </c:pt>
                <c:pt idx="2032">
                  <c:v>-2.1819525008107101E-2</c:v>
                </c:pt>
                <c:pt idx="2033">
                  <c:v>-2.18445715058973E-2</c:v>
                </c:pt>
                <c:pt idx="2034">
                  <c:v>-2.1872516079046701E-2</c:v>
                </c:pt>
                <c:pt idx="2035">
                  <c:v>-2.1738686034007401E-2</c:v>
                </c:pt>
                <c:pt idx="2036">
                  <c:v>-2.1761318537216901E-2</c:v>
                </c:pt>
                <c:pt idx="2037">
                  <c:v>-2.1887731936725802E-2</c:v>
                </c:pt>
                <c:pt idx="2038">
                  <c:v>-2.1821674932467099E-2</c:v>
                </c:pt>
                <c:pt idx="2039">
                  <c:v>-2.1803192184048002E-2</c:v>
                </c:pt>
                <c:pt idx="2040">
                  <c:v>-2.1929106882048899E-2</c:v>
                </c:pt>
                <c:pt idx="2041">
                  <c:v>-2.18886442922262E-2</c:v>
                </c:pt>
                <c:pt idx="2042">
                  <c:v>-2.1861213498697001E-2</c:v>
                </c:pt>
                <c:pt idx="2043">
                  <c:v>-2.19516724054875E-2</c:v>
                </c:pt>
                <c:pt idx="2044">
                  <c:v>-2.1857629790988198E-2</c:v>
                </c:pt>
                <c:pt idx="2045">
                  <c:v>-2.1905877728756702E-2</c:v>
                </c:pt>
                <c:pt idx="2046">
                  <c:v>-2.1903340407233299E-2</c:v>
                </c:pt>
                <c:pt idx="2047">
                  <c:v>-2.1857446367869699E-2</c:v>
                </c:pt>
                <c:pt idx="2048">
                  <c:v>-2.1737658353030199E-2</c:v>
                </c:pt>
                <c:pt idx="2049">
                  <c:v>-2.18184770266007E-2</c:v>
                </c:pt>
                <c:pt idx="2050">
                  <c:v>-2.18721327578856E-2</c:v>
                </c:pt>
                <c:pt idx="2051">
                  <c:v>-2.1859592870222901E-2</c:v>
                </c:pt>
                <c:pt idx="2052">
                  <c:v>-2.1816804181542901E-2</c:v>
                </c:pt>
                <c:pt idx="2053">
                  <c:v>-2.19271675752543E-2</c:v>
                </c:pt>
                <c:pt idx="2054">
                  <c:v>-2.19005171912376E-2</c:v>
                </c:pt>
                <c:pt idx="2055">
                  <c:v>-2.18200319429376E-2</c:v>
                </c:pt>
                <c:pt idx="2056">
                  <c:v>-2.19904234874303E-2</c:v>
                </c:pt>
                <c:pt idx="2057">
                  <c:v>-2.18746934199361E-2</c:v>
                </c:pt>
                <c:pt idx="2058">
                  <c:v>-2.18428445964041E-2</c:v>
                </c:pt>
                <c:pt idx="2059">
                  <c:v>-2.1962599037646399E-2</c:v>
                </c:pt>
                <c:pt idx="2060">
                  <c:v>-2.1873741050647499E-2</c:v>
                </c:pt>
                <c:pt idx="2061">
                  <c:v>-2.1784429272412399E-2</c:v>
                </c:pt>
                <c:pt idx="2062">
                  <c:v>-2.1914665294052001E-2</c:v>
                </c:pt>
                <c:pt idx="2063">
                  <c:v>-2.1880535173867999E-2</c:v>
                </c:pt>
                <c:pt idx="2064">
                  <c:v>-2.1863904404367598E-2</c:v>
                </c:pt>
                <c:pt idx="2065">
                  <c:v>-2.1903886694754401E-2</c:v>
                </c:pt>
                <c:pt idx="2066">
                  <c:v>-2.1940857245310801E-2</c:v>
                </c:pt>
                <c:pt idx="2067">
                  <c:v>-2.2071745911952E-2</c:v>
                </c:pt>
                <c:pt idx="2068">
                  <c:v>-2.1947892952141199E-2</c:v>
                </c:pt>
                <c:pt idx="2069">
                  <c:v>-2.2028508128305101E-2</c:v>
                </c:pt>
                <c:pt idx="2070">
                  <c:v>-2.1958605629926499E-2</c:v>
                </c:pt>
                <c:pt idx="2071">
                  <c:v>-2.1887494121781599E-2</c:v>
                </c:pt>
                <c:pt idx="2072">
                  <c:v>-2.2046628168835802E-2</c:v>
                </c:pt>
                <c:pt idx="2073">
                  <c:v>-2.20293870316473E-2</c:v>
                </c:pt>
                <c:pt idx="2074">
                  <c:v>-2.19465159073782E-2</c:v>
                </c:pt>
                <c:pt idx="2075">
                  <c:v>-2.2032639826647899E-2</c:v>
                </c:pt>
                <c:pt idx="2076">
                  <c:v>-2.1947707832118201E-2</c:v>
                </c:pt>
                <c:pt idx="2077">
                  <c:v>-2.1957906615886799E-2</c:v>
                </c:pt>
                <c:pt idx="2078">
                  <c:v>-2.2014396896809899E-2</c:v>
                </c:pt>
                <c:pt idx="2079">
                  <c:v>-2.19450016027419E-2</c:v>
                </c:pt>
                <c:pt idx="2080">
                  <c:v>-2.1981333031025601E-2</c:v>
                </c:pt>
                <c:pt idx="2081">
                  <c:v>-2.1984304391985999E-2</c:v>
                </c:pt>
                <c:pt idx="2082">
                  <c:v>-2.19968037822076E-2</c:v>
                </c:pt>
                <c:pt idx="2083">
                  <c:v>-2.1955918716870301E-2</c:v>
                </c:pt>
                <c:pt idx="2084">
                  <c:v>-2.1898018282458701E-2</c:v>
                </c:pt>
                <c:pt idx="2085">
                  <c:v>-2.2002001650872901E-2</c:v>
                </c:pt>
                <c:pt idx="2086">
                  <c:v>-2.1885016501915499E-2</c:v>
                </c:pt>
                <c:pt idx="2087">
                  <c:v>-2.1838596048445302E-2</c:v>
                </c:pt>
                <c:pt idx="2088">
                  <c:v>-2.2046632040723199E-2</c:v>
                </c:pt>
                <c:pt idx="2089">
                  <c:v>-2.1942745486739901E-2</c:v>
                </c:pt>
                <c:pt idx="2090">
                  <c:v>-2.1910906635673098E-2</c:v>
                </c:pt>
                <c:pt idx="2091">
                  <c:v>-2.1995467435637499E-2</c:v>
                </c:pt>
                <c:pt idx="2092">
                  <c:v>-2.1858886252933401E-2</c:v>
                </c:pt>
                <c:pt idx="2093">
                  <c:v>-2.1246109640708801E-2</c:v>
                </c:pt>
                <c:pt idx="2094">
                  <c:v>-2.1757624357835199E-2</c:v>
                </c:pt>
                <c:pt idx="2095">
                  <c:v>-2.1873336179716499E-2</c:v>
                </c:pt>
                <c:pt idx="2096">
                  <c:v>-2.1924033215818099E-2</c:v>
                </c:pt>
                <c:pt idx="2097">
                  <c:v>-2.19706878587776E-2</c:v>
                </c:pt>
                <c:pt idx="2098">
                  <c:v>-2.2059075732680899E-2</c:v>
                </c:pt>
                <c:pt idx="2099">
                  <c:v>-2.1937289467098602E-2</c:v>
                </c:pt>
                <c:pt idx="2100">
                  <c:v>-2.1941791409281802E-2</c:v>
                </c:pt>
                <c:pt idx="2101">
                  <c:v>-2.2067317689544699E-2</c:v>
                </c:pt>
                <c:pt idx="2102">
                  <c:v>-2.2025368441568799E-2</c:v>
                </c:pt>
                <c:pt idx="2103">
                  <c:v>-2.1984057613061998E-2</c:v>
                </c:pt>
                <c:pt idx="2104">
                  <c:v>-2.21396756565405E-2</c:v>
                </c:pt>
                <c:pt idx="2105">
                  <c:v>-2.20544560234648E-2</c:v>
                </c:pt>
                <c:pt idx="2106">
                  <c:v>-2.20186933325686E-2</c:v>
                </c:pt>
                <c:pt idx="2107">
                  <c:v>-2.2141839651373701E-2</c:v>
                </c:pt>
                <c:pt idx="2108">
                  <c:v>-2.2015148314595601E-2</c:v>
                </c:pt>
                <c:pt idx="2109">
                  <c:v>-2.2058906671763402E-2</c:v>
                </c:pt>
                <c:pt idx="2110">
                  <c:v>-2.21351616998651E-2</c:v>
                </c:pt>
                <c:pt idx="2111">
                  <c:v>-2.2069288786345401E-2</c:v>
                </c:pt>
                <c:pt idx="2112">
                  <c:v>-2.1996298380178799E-2</c:v>
                </c:pt>
                <c:pt idx="2113">
                  <c:v>-2.2081824467965801E-2</c:v>
                </c:pt>
                <c:pt idx="2114">
                  <c:v>-2.2067703138519499E-2</c:v>
                </c:pt>
                <c:pt idx="2115">
                  <c:v>-2.2079007083515501E-2</c:v>
                </c:pt>
                <c:pt idx="2116">
                  <c:v>-2.2031566607079198E-2</c:v>
                </c:pt>
                <c:pt idx="2117">
                  <c:v>-2.21739818160939E-2</c:v>
                </c:pt>
                <c:pt idx="2118">
                  <c:v>-2.2207202859809299E-2</c:v>
                </c:pt>
                <c:pt idx="2119">
                  <c:v>-2.2174983628145999E-2</c:v>
                </c:pt>
                <c:pt idx="2120">
                  <c:v>-2.2252886482790502E-2</c:v>
                </c:pt>
                <c:pt idx="2121">
                  <c:v>-2.2153959275412999E-2</c:v>
                </c:pt>
                <c:pt idx="2122">
                  <c:v>-2.21363072568137E-2</c:v>
                </c:pt>
                <c:pt idx="2123">
                  <c:v>-2.2213846772771099E-2</c:v>
                </c:pt>
                <c:pt idx="2124">
                  <c:v>-2.2101509520628799E-2</c:v>
                </c:pt>
                <c:pt idx="2125">
                  <c:v>-2.2032956765394698E-2</c:v>
                </c:pt>
                <c:pt idx="2126">
                  <c:v>-2.21540317935352E-2</c:v>
                </c:pt>
                <c:pt idx="2127">
                  <c:v>-2.2151077556406499E-2</c:v>
                </c:pt>
                <c:pt idx="2128">
                  <c:v>-2.2125013767638198E-2</c:v>
                </c:pt>
                <c:pt idx="2129">
                  <c:v>-2.2164034404947099E-2</c:v>
                </c:pt>
                <c:pt idx="2130">
                  <c:v>-2.2232788464019899E-2</c:v>
                </c:pt>
                <c:pt idx="2131">
                  <c:v>-2.22205530886572E-2</c:v>
                </c:pt>
                <c:pt idx="2132">
                  <c:v>-2.21589068705388E-2</c:v>
                </c:pt>
                <c:pt idx="2133">
                  <c:v>-2.22862065528278E-2</c:v>
                </c:pt>
                <c:pt idx="2134">
                  <c:v>-2.2201985107838201E-2</c:v>
                </c:pt>
                <c:pt idx="2135">
                  <c:v>-2.2137006359967602E-2</c:v>
                </c:pt>
                <c:pt idx="2136">
                  <c:v>-2.22730067649131E-2</c:v>
                </c:pt>
                <c:pt idx="2137">
                  <c:v>-2.21456320507935E-2</c:v>
                </c:pt>
                <c:pt idx="2138">
                  <c:v>-2.2093051132590701E-2</c:v>
                </c:pt>
                <c:pt idx="2139">
                  <c:v>-2.22735185417588E-2</c:v>
                </c:pt>
                <c:pt idx="2140">
                  <c:v>-2.22150472454141E-2</c:v>
                </c:pt>
                <c:pt idx="2141">
                  <c:v>-2.2217858459852101E-2</c:v>
                </c:pt>
                <c:pt idx="2142">
                  <c:v>-2.23047051285566E-2</c:v>
                </c:pt>
                <c:pt idx="2143">
                  <c:v>-2.22502286563179E-2</c:v>
                </c:pt>
                <c:pt idx="2144">
                  <c:v>-2.23866335905363E-2</c:v>
                </c:pt>
                <c:pt idx="2145">
                  <c:v>-2.23045132800406E-2</c:v>
                </c:pt>
                <c:pt idx="2146">
                  <c:v>-2.2285486733178601E-2</c:v>
                </c:pt>
                <c:pt idx="2147">
                  <c:v>-2.22742954846816E-2</c:v>
                </c:pt>
                <c:pt idx="2148">
                  <c:v>-2.2245975901131299E-2</c:v>
                </c:pt>
                <c:pt idx="2149">
                  <c:v>-2.2336015962840301E-2</c:v>
                </c:pt>
                <c:pt idx="2150">
                  <c:v>-2.2232299280369999E-2</c:v>
                </c:pt>
                <c:pt idx="2151">
                  <c:v>-2.2181543068856901E-2</c:v>
                </c:pt>
                <c:pt idx="2152">
                  <c:v>-2.23575572384072E-2</c:v>
                </c:pt>
                <c:pt idx="2153">
                  <c:v>-2.2320487639970198E-2</c:v>
                </c:pt>
                <c:pt idx="2154">
                  <c:v>-2.2268263571885199E-2</c:v>
                </c:pt>
                <c:pt idx="2155">
                  <c:v>-2.2362076216848902E-2</c:v>
                </c:pt>
                <c:pt idx="2156">
                  <c:v>-2.2313917113933601E-2</c:v>
                </c:pt>
                <c:pt idx="2157">
                  <c:v>-2.23406170067998E-2</c:v>
                </c:pt>
                <c:pt idx="2158">
                  <c:v>-2.2346283309161601E-2</c:v>
                </c:pt>
                <c:pt idx="2159">
                  <c:v>-2.2359673690516502E-2</c:v>
                </c:pt>
                <c:pt idx="2160">
                  <c:v>-2.23704938608635E-2</c:v>
                </c:pt>
                <c:pt idx="2161">
                  <c:v>-2.23449757516694E-2</c:v>
                </c:pt>
                <c:pt idx="2162">
                  <c:v>-2.23965420154855E-2</c:v>
                </c:pt>
                <c:pt idx="2163">
                  <c:v>-2.2296569631348798E-2</c:v>
                </c:pt>
                <c:pt idx="2164">
                  <c:v>-2.22506661327171E-2</c:v>
                </c:pt>
                <c:pt idx="2165">
                  <c:v>-2.2389919747149899E-2</c:v>
                </c:pt>
                <c:pt idx="2166">
                  <c:v>-2.23662280671609E-2</c:v>
                </c:pt>
                <c:pt idx="2167">
                  <c:v>-2.23258341666897E-2</c:v>
                </c:pt>
                <c:pt idx="2168">
                  <c:v>-2.2486989489859902E-2</c:v>
                </c:pt>
                <c:pt idx="2169">
                  <c:v>-2.24761335174898E-2</c:v>
                </c:pt>
                <c:pt idx="2170">
                  <c:v>-2.2504373602310401E-2</c:v>
                </c:pt>
                <c:pt idx="2171">
                  <c:v>-2.2541082619378899E-2</c:v>
                </c:pt>
                <c:pt idx="2172">
                  <c:v>-2.24395140281154E-2</c:v>
                </c:pt>
                <c:pt idx="2173">
                  <c:v>-2.24209985678532E-2</c:v>
                </c:pt>
                <c:pt idx="2174">
                  <c:v>-2.24697480926138E-2</c:v>
                </c:pt>
                <c:pt idx="2175">
                  <c:v>-2.2445028492559901E-2</c:v>
                </c:pt>
                <c:pt idx="2176">
                  <c:v>-2.2345363503080602E-2</c:v>
                </c:pt>
                <c:pt idx="2177">
                  <c:v>-2.23859037182087E-2</c:v>
                </c:pt>
                <c:pt idx="2178">
                  <c:v>-2.24712978427608E-2</c:v>
                </c:pt>
                <c:pt idx="2179">
                  <c:v>-2.2474770813628499E-2</c:v>
                </c:pt>
                <c:pt idx="2180">
                  <c:v>-2.2427605100717601E-2</c:v>
                </c:pt>
                <c:pt idx="2181">
                  <c:v>-2.2532660287753199E-2</c:v>
                </c:pt>
                <c:pt idx="2182">
                  <c:v>-2.2478976069208002E-2</c:v>
                </c:pt>
                <c:pt idx="2183">
                  <c:v>-2.2461839623495301E-2</c:v>
                </c:pt>
                <c:pt idx="2184">
                  <c:v>-2.2561435717022099E-2</c:v>
                </c:pt>
                <c:pt idx="2185">
                  <c:v>-2.24848374793374E-2</c:v>
                </c:pt>
                <c:pt idx="2186">
                  <c:v>-2.24435876503035E-2</c:v>
                </c:pt>
                <c:pt idx="2187">
                  <c:v>-2.2578726768390098E-2</c:v>
                </c:pt>
                <c:pt idx="2188">
                  <c:v>-2.24763133726943E-2</c:v>
                </c:pt>
                <c:pt idx="2189">
                  <c:v>-2.24446630670205E-2</c:v>
                </c:pt>
                <c:pt idx="2190">
                  <c:v>-2.2524009557889298E-2</c:v>
                </c:pt>
                <c:pt idx="2191">
                  <c:v>-2.2526813992212801E-2</c:v>
                </c:pt>
                <c:pt idx="2192">
                  <c:v>-2.2520650796919998E-2</c:v>
                </c:pt>
                <c:pt idx="2193">
                  <c:v>-2.2560874872058E-2</c:v>
                </c:pt>
                <c:pt idx="2194">
                  <c:v>-2.2579489105320202E-2</c:v>
                </c:pt>
                <c:pt idx="2195">
                  <c:v>-2.25831851712428E-2</c:v>
                </c:pt>
                <c:pt idx="2196">
                  <c:v>-2.25741980355922E-2</c:v>
                </c:pt>
                <c:pt idx="2197">
                  <c:v>-2.2642916070590501E-2</c:v>
                </c:pt>
                <c:pt idx="2198">
                  <c:v>-2.2571102024004201E-2</c:v>
                </c:pt>
                <c:pt idx="2199">
                  <c:v>-2.25335901335777E-2</c:v>
                </c:pt>
                <c:pt idx="2200">
                  <c:v>-2.2677014137756201E-2</c:v>
                </c:pt>
                <c:pt idx="2201">
                  <c:v>-2.25225679373748E-2</c:v>
                </c:pt>
                <c:pt idx="2202">
                  <c:v>-2.24963438166822E-2</c:v>
                </c:pt>
                <c:pt idx="2203">
                  <c:v>-2.26186110704228E-2</c:v>
                </c:pt>
                <c:pt idx="2204">
                  <c:v>-2.26106020876344E-2</c:v>
                </c:pt>
                <c:pt idx="2205">
                  <c:v>-2.2598224879604799E-2</c:v>
                </c:pt>
                <c:pt idx="2206">
                  <c:v>-2.26695354234565E-2</c:v>
                </c:pt>
                <c:pt idx="2207">
                  <c:v>-2.26513478124548E-2</c:v>
                </c:pt>
                <c:pt idx="2208">
                  <c:v>-2.26499863395777E-2</c:v>
                </c:pt>
                <c:pt idx="2209">
                  <c:v>-2.2672762654514698E-2</c:v>
                </c:pt>
                <c:pt idx="2210">
                  <c:v>-2.2675668654738999E-2</c:v>
                </c:pt>
                <c:pt idx="2211">
                  <c:v>-2.26654715327269E-2</c:v>
                </c:pt>
                <c:pt idx="2212">
                  <c:v>-2.2660763403918201E-2</c:v>
                </c:pt>
                <c:pt idx="2213">
                  <c:v>-2.2751289799495499E-2</c:v>
                </c:pt>
                <c:pt idx="2214">
                  <c:v>-2.26211806703185E-2</c:v>
                </c:pt>
                <c:pt idx="2215">
                  <c:v>-2.2551538631820099E-2</c:v>
                </c:pt>
                <c:pt idx="2216">
                  <c:v>-2.2736497824856299E-2</c:v>
                </c:pt>
                <c:pt idx="2217">
                  <c:v>-2.2660461405326598E-2</c:v>
                </c:pt>
                <c:pt idx="2218">
                  <c:v>-2.2645836228211501E-2</c:v>
                </c:pt>
                <c:pt idx="2219">
                  <c:v>-2.2780676305518301E-2</c:v>
                </c:pt>
                <c:pt idx="2220">
                  <c:v>-2.2725261131267001E-2</c:v>
                </c:pt>
                <c:pt idx="2221">
                  <c:v>-2.2879921992878399E-2</c:v>
                </c:pt>
                <c:pt idx="2222">
                  <c:v>-2.28474983731142E-2</c:v>
                </c:pt>
                <c:pt idx="2223">
                  <c:v>-2.2732242129608799E-2</c:v>
                </c:pt>
                <c:pt idx="2224">
                  <c:v>-2.27542171164208E-2</c:v>
                </c:pt>
                <c:pt idx="2225">
                  <c:v>-2.2770307067764301E-2</c:v>
                </c:pt>
                <c:pt idx="2226">
                  <c:v>-2.27852264608913E-2</c:v>
                </c:pt>
                <c:pt idx="2227">
                  <c:v>-2.2608120934347699E-2</c:v>
                </c:pt>
                <c:pt idx="2228">
                  <c:v>-2.2637099376879698E-2</c:v>
                </c:pt>
                <c:pt idx="2229">
                  <c:v>-2.2828552585215899E-2</c:v>
                </c:pt>
                <c:pt idx="2230">
                  <c:v>-2.2777383383880901E-2</c:v>
                </c:pt>
                <c:pt idx="2231">
                  <c:v>-2.2754042668061102E-2</c:v>
                </c:pt>
                <c:pt idx="2232">
                  <c:v>-2.2899775330490799E-2</c:v>
                </c:pt>
                <c:pt idx="2233">
                  <c:v>-2.2799656187368299E-2</c:v>
                </c:pt>
                <c:pt idx="2234">
                  <c:v>-2.2800912811093099E-2</c:v>
                </c:pt>
                <c:pt idx="2235">
                  <c:v>-2.2923554352019E-2</c:v>
                </c:pt>
                <c:pt idx="2236">
                  <c:v>-2.2833351522287399E-2</c:v>
                </c:pt>
                <c:pt idx="2237">
                  <c:v>-2.27967042010278E-2</c:v>
                </c:pt>
                <c:pt idx="2238">
                  <c:v>-2.2880696277651501E-2</c:v>
                </c:pt>
                <c:pt idx="2239">
                  <c:v>-2.2851594896228102E-2</c:v>
                </c:pt>
                <c:pt idx="2240">
                  <c:v>-2.2758989810460699E-2</c:v>
                </c:pt>
                <c:pt idx="2241">
                  <c:v>-2.28426186260078E-2</c:v>
                </c:pt>
                <c:pt idx="2242">
                  <c:v>-2.28725521079183E-2</c:v>
                </c:pt>
                <c:pt idx="2243">
                  <c:v>-2.2858413858856601E-2</c:v>
                </c:pt>
                <c:pt idx="2244">
                  <c:v>-2.2833948976498201E-2</c:v>
                </c:pt>
                <c:pt idx="2245">
                  <c:v>-2.29643185717847E-2</c:v>
                </c:pt>
                <c:pt idx="2246">
                  <c:v>-2.2986390921114701E-2</c:v>
                </c:pt>
                <c:pt idx="2247">
                  <c:v>-2.2983932225205998E-2</c:v>
                </c:pt>
                <c:pt idx="2248">
                  <c:v>-2.3085077504489401E-2</c:v>
                </c:pt>
                <c:pt idx="2249">
                  <c:v>-2.2897652343898602E-2</c:v>
                </c:pt>
                <c:pt idx="2250">
                  <c:v>-2.2843911168079201E-2</c:v>
                </c:pt>
                <c:pt idx="2251">
                  <c:v>-2.29354754103244E-2</c:v>
                </c:pt>
                <c:pt idx="2252">
                  <c:v>-2.28640140170265E-2</c:v>
                </c:pt>
                <c:pt idx="2253">
                  <c:v>-2.28158932317187E-2</c:v>
                </c:pt>
                <c:pt idx="2254">
                  <c:v>-2.29418474676398E-2</c:v>
                </c:pt>
                <c:pt idx="2255">
                  <c:v>-2.29204904516573E-2</c:v>
                </c:pt>
                <c:pt idx="2256">
                  <c:v>-2.29526405541777E-2</c:v>
                </c:pt>
                <c:pt idx="2257">
                  <c:v>-2.2949640809437701E-2</c:v>
                </c:pt>
                <c:pt idx="2258">
                  <c:v>-2.30098315105015E-2</c:v>
                </c:pt>
                <c:pt idx="2259">
                  <c:v>-2.2977525989214501E-2</c:v>
                </c:pt>
                <c:pt idx="2260">
                  <c:v>-2.2934206931731E-2</c:v>
                </c:pt>
                <c:pt idx="2261">
                  <c:v>-2.3072101461918501E-2</c:v>
                </c:pt>
                <c:pt idx="2262">
                  <c:v>-2.2976931808737201E-2</c:v>
                </c:pt>
                <c:pt idx="2263">
                  <c:v>-2.2907995368802302E-2</c:v>
                </c:pt>
                <c:pt idx="2264">
                  <c:v>-2.3027986954225001E-2</c:v>
                </c:pt>
                <c:pt idx="2265">
                  <c:v>-2.2941824415250299E-2</c:v>
                </c:pt>
                <c:pt idx="2266">
                  <c:v>-2.28795364512028E-2</c:v>
                </c:pt>
                <c:pt idx="2267">
                  <c:v>-2.3051989465279199E-2</c:v>
                </c:pt>
                <c:pt idx="2268">
                  <c:v>-2.3003344626717701E-2</c:v>
                </c:pt>
                <c:pt idx="2269">
                  <c:v>-2.29985348306837E-2</c:v>
                </c:pt>
                <c:pt idx="2270">
                  <c:v>-2.3051600487195501E-2</c:v>
                </c:pt>
                <c:pt idx="2271">
                  <c:v>-2.30309057041055E-2</c:v>
                </c:pt>
                <c:pt idx="2272">
                  <c:v>-2.3207786499683001E-2</c:v>
                </c:pt>
                <c:pt idx="2273">
                  <c:v>-2.3127187090856899E-2</c:v>
                </c:pt>
                <c:pt idx="2274">
                  <c:v>-2.3101762575269798E-2</c:v>
                </c:pt>
                <c:pt idx="2275">
                  <c:v>-2.3105491901299499E-2</c:v>
                </c:pt>
                <c:pt idx="2276">
                  <c:v>-2.3071668015930899E-2</c:v>
                </c:pt>
                <c:pt idx="2277">
                  <c:v>-2.3161379902847799E-2</c:v>
                </c:pt>
                <c:pt idx="2278">
                  <c:v>-2.30442687644863E-2</c:v>
                </c:pt>
                <c:pt idx="2279">
                  <c:v>-2.3007668229251099E-2</c:v>
                </c:pt>
                <c:pt idx="2280">
                  <c:v>-2.31611589702811E-2</c:v>
                </c:pt>
                <c:pt idx="2281">
                  <c:v>-2.3090175236377301E-2</c:v>
                </c:pt>
                <c:pt idx="2282">
                  <c:v>-2.30739425232496E-2</c:v>
                </c:pt>
                <c:pt idx="2283">
                  <c:v>-2.31935502573225E-2</c:v>
                </c:pt>
                <c:pt idx="2284">
                  <c:v>-2.31309135582436E-2</c:v>
                </c:pt>
                <c:pt idx="2285">
                  <c:v>-2.31529074522701E-2</c:v>
                </c:pt>
                <c:pt idx="2286">
                  <c:v>-2.3201857273104701E-2</c:v>
                </c:pt>
                <c:pt idx="2287">
                  <c:v>-2.3160183343053201E-2</c:v>
                </c:pt>
                <c:pt idx="2288">
                  <c:v>-2.31733251302675E-2</c:v>
                </c:pt>
                <c:pt idx="2289">
                  <c:v>-2.3173451678034002E-2</c:v>
                </c:pt>
                <c:pt idx="2290">
                  <c:v>-2.3193531773156702E-2</c:v>
                </c:pt>
                <c:pt idx="2291">
                  <c:v>-2.30814641918877E-2</c:v>
                </c:pt>
                <c:pt idx="2292">
                  <c:v>-2.3102728727583999E-2</c:v>
                </c:pt>
                <c:pt idx="2293">
                  <c:v>-2.3236900229541599E-2</c:v>
                </c:pt>
                <c:pt idx="2294">
                  <c:v>-2.31962229763331E-2</c:v>
                </c:pt>
                <c:pt idx="2295">
                  <c:v>-2.3161793711888399E-2</c:v>
                </c:pt>
                <c:pt idx="2296">
                  <c:v>-2.33052314875682E-2</c:v>
                </c:pt>
                <c:pt idx="2297">
                  <c:v>-2.3121932693929599E-2</c:v>
                </c:pt>
                <c:pt idx="2298">
                  <c:v>-2.3060995134680299E-2</c:v>
                </c:pt>
                <c:pt idx="2299">
                  <c:v>-2.3215444525703802E-2</c:v>
                </c:pt>
                <c:pt idx="2300">
                  <c:v>-2.3183041005785301E-2</c:v>
                </c:pt>
                <c:pt idx="2301" formatCode="0.00E+00">
                  <c:v>-2.3204167367760702E-2</c:v>
                </c:pt>
                <c:pt idx="2302" formatCode="0.00E+00">
                  <c:v>-2.3285008102431299E-2</c:v>
                </c:pt>
                <c:pt idx="2303">
                  <c:v>-2.3240071758024099E-2</c:v>
                </c:pt>
                <c:pt idx="2304">
                  <c:v>-2.3172170747312999E-2</c:v>
                </c:pt>
                <c:pt idx="2305">
                  <c:v>-2.3232628729332499E-2</c:v>
                </c:pt>
                <c:pt idx="2306">
                  <c:v>-2.3258773394411899E-2</c:v>
                </c:pt>
                <c:pt idx="2307">
                  <c:v>-2.3232254768825199E-2</c:v>
                </c:pt>
                <c:pt idx="2308">
                  <c:v>-2.32509894844109E-2</c:v>
                </c:pt>
                <c:pt idx="2309">
                  <c:v>-2.33345354575216E-2</c:v>
                </c:pt>
                <c:pt idx="2310">
                  <c:v>-2.33042649987753E-2</c:v>
                </c:pt>
                <c:pt idx="2311">
                  <c:v>-2.32426088451584E-2</c:v>
                </c:pt>
                <c:pt idx="2312">
                  <c:v>-2.33675939509542E-2</c:v>
                </c:pt>
                <c:pt idx="2313">
                  <c:v>-2.33073884608327E-2</c:v>
                </c:pt>
                <c:pt idx="2314">
                  <c:v>-2.3253488945084801E-2</c:v>
                </c:pt>
                <c:pt idx="2315">
                  <c:v>-2.3353699428736399E-2</c:v>
                </c:pt>
                <c:pt idx="2316">
                  <c:v>-2.3285093838003999E-2</c:v>
                </c:pt>
                <c:pt idx="2317">
                  <c:v>-2.3201659975004198E-2</c:v>
                </c:pt>
                <c:pt idx="2318">
                  <c:v>-2.3342762728808E-2</c:v>
                </c:pt>
                <c:pt idx="2319">
                  <c:v>-2.3324304227975899E-2</c:v>
                </c:pt>
                <c:pt idx="2320">
                  <c:v>-2.3335127900588799E-2</c:v>
                </c:pt>
                <c:pt idx="2321">
                  <c:v>-2.3338681845753301E-2</c:v>
                </c:pt>
                <c:pt idx="2322">
                  <c:v>-2.3375218570301299E-2</c:v>
                </c:pt>
                <c:pt idx="2323">
                  <c:v>-2.3478741541987799E-2</c:v>
                </c:pt>
                <c:pt idx="2324">
                  <c:v>-2.34257392585277E-2</c:v>
                </c:pt>
                <c:pt idx="2325">
                  <c:v>-2.3477245932789801E-2</c:v>
                </c:pt>
                <c:pt idx="2326">
                  <c:v>-2.3416398739856101E-2</c:v>
                </c:pt>
                <c:pt idx="2327">
                  <c:v>-2.33540841210115E-2</c:v>
                </c:pt>
                <c:pt idx="2328">
                  <c:v>-2.3495827859733101E-2</c:v>
                </c:pt>
                <c:pt idx="2329">
                  <c:v>-2.3347282795131999E-2</c:v>
                </c:pt>
                <c:pt idx="2330">
                  <c:v>-2.32839968654809E-2</c:v>
                </c:pt>
                <c:pt idx="2331">
                  <c:v>-2.3427759564516201E-2</c:v>
                </c:pt>
                <c:pt idx="2332">
                  <c:v>-2.3397211263525401E-2</c:v>
                </c:pt>
                <c:pt idx="2333">
                  <c:v>-2.3395523916136599E-2</c:v>
                </c:pt>
                <c:pt idx="2334">
                  <c:v>-2.3506224364542399E-2</c:v>
                </c:pt>
                <c:pt idx="2335">
                  <c:v>-2.3422550867070201E-2</c:v>
                </c:pt>
                <c:pt idx="2336">
                  <c:v>-2.3457080910534198E-2</c:v>
                </c:pt>
                <c:pt idx="2337">
                  <c:v>-2.3450109437194298E-2</c:v>
                </c:pt>
                <c:pt idx="2338">
                  <c:v>-2.3450461806970899E-2</c:v>
                </c:pt>
                <c:pt idx="2339">
                  <c:v>-2.3441660382132801E-2</c:v>
                </c:pt>
                <c:pt idx="2340">
                  <c:v>-2.34316253831988E-2</c:v>
                </c:pt>
                <c:pt idx="2341">
                  <c:v>-2.3489746336256199E-2</c:v>
                </c:pt>
                <c:pt idx="2342">
                  <c:v>-2.34116658792589E-2</c:v>
                </c:pt>
                <c:pt idx="2343">
                  <c:v>-2.3372459615563401E-2</c:v>
                </c:pt>
                <c:pt idx="2344">
                  <c:v>-2.3547315368583999E-2</c:v>
                </c:pt>
                <c:pt idx="2345">
                  <c:v>-2.3456749777930601E-2</c:v>
                </c:pt>
                <c:pt idx="2346">
                  <c:v>-2.3449425363516501E-2</c:v>
                </c:pt>
                <c:pt idx="2347">
                  <c:v>-2.3553954081661499E-2</c:v>
                </c:pt>
                <c:pt idx="2348">
                  <c:v>-2.34987595403153E-2</c:v>
                </c:pt>
                <c:pt idx="2349">
                  <c:v>-2.3573771466819299E-2</c:v>
                </c:pt>
                <c:pt idx="2350">
                  <c:v>-2.3563601833302399E-2</c:v>
                </c:pt>
                <c:pt idx="2351">
                  <c:v>-2.3523293786975302E-2</c:v>
                </c:pt>
                <c:pt idx="2352">
                  <c:v>-2.3512763117819399E-2</c:v>
                </c:pt>
                <c:pt idx="2353">
                  <c:v>-2.35302180107855E-2</c:v>
                </c:pt>
                <c:pt idx="2354">
                  <c:v>-2.3546974457093101E-2</c:v>
                </c:pt>
                <c:pt idx="2355">
                  <c:v>-2.3418576629073599E-2</c:v>
                </c:pt>
                <c:pt idx="2356">
                  <c:v>-2.34425899947786E-2</c:v>
                </c:pt>
                <c:pt idx="2357">
                  <c:v>-2.3549186606908801E-2</c:v>
                </c:pt>
                <c:pt idx="2358">
                  <c:v>-2.3544421984331199E-2</c:v>
                </c:pt>
                <c:pt idx="2359">
                  <c:v>-2.3466362598202499E-2</c:v>
                </c:pt>
                <c:pt idx="2360">
                  <c:v>-2.3658555928031299E-2</c:v>
                </c:pt>
                <c:pt idx="2361">
                  <c:v>-2.3549549663180701E-2</c:v>
                </c:pt>
                <c:pt idx="2362">
                  <c:v>-2.3559472346850699E-2</c:v>
                </c:pt>
                <c:pt idx="2363">
                  <c:v>-2.3652781409004401E-2</c:v>
                </c:pt>
                <c:pt idx="2364">
                  <c:v>-2.35779840796667E-2</c:v>
                </c:pt>
                <c:pt idx="2365">
                  <c:v>-2.35895842520728E-2</c:v>
                </c:pt>
                <c:pt idx="2366">
                  <c:v>-2.3626631880351499E-2</c:v>
                </c:pt>
                <c:pt idx="2367">
                  <c:v>-2.3596691181107E-2</c:v>
                </c:pt>
                <c:pt idx="2368">
                  <c:v>-2.3487969070966001E-2</c:v>
                </c:pt>
                <c:pt idx="2369">
                  <c:v>-2.3534728619873602E-2</c:v>
                </c:pt>
                <c:pt idx="2370">
                  <c:v>-2.3603545790710698E-2</c:v>
                </c:pt>
                <c:pt idx="2371">
                  <c:v>-2.35693484665482E-2</c:v>
                </c:pt>
                <c:pt idx="2372">
                  <c:v>-2.3572255939210598E-2</c:v>
                </c:pt>
                <c:pt idx="2373">
                  <c:v>-2.3680667052286799E-2</c:v>
                </c:pt>
                <c:pt idx="2374">
                  <c:v>-2.3717568566401798E-2</c:v>
                </c:pt>
                <c:pt idx="2375">
                  <c:v>-2.3691152196584402E-2</c:v>
                </c:pt>
                <c:pt idx="2376">
                  <c:v>-2.3782394054621701E-2</c:v>
                </c:pt>
                <c:pt idx="2377">
                  <c:v>-2.3679411282366201E-2</c:v>
                </c:pt>
                <c:pt idx="2378">
                  <c:v>-2.3600674501210901E-2</c:v>
                </c:pt>
                <c:pt idx="2379">
                  <c:v>-2.3729748323266599E-2</c:v>
                </c:pt>
                <c:pt idx="2380">
                  <c:v>-2.3615004083020901E-2</c:v>
                </c:pt>
                <c:pt idx="2381">
                  <c:v>-2.3566067675818401E-2</c:v>
                </c:pt>
                <c:pt idx="2382">
                  <c:v>-2.36656194513973E-2</c:v>
                </c:pt>
                <c:pt idx="2383">
                  <c:v>-2.3663645008734E-2</c:v>
                </c:pt>
                <c:pt idx="2384">
                  <c:v>-2.36709067421207E-2</c:v>
                </c:pt>
                <c:pt idx="2385">
                  <c:v>-2.3680808490435402E-2</c:v>
                </c:pt>
                <c:pt idx="2386">
                  <c:v>-2.3706338411472901E-2</c:v>
                </c:pt>
                <c:pt idx="2387">
                  <c:v>-2.3700092257328199E-2</c:v>
                </c:pt>
                <c:pt idx="2388">
                  <c:v>-2.36285679445092E-2</c:v>
                </c:pt>
                <c:pt idx="2389">
                  <c:v>-2.37316843402503E-2</c:v>
                </c:pt>
                <c:pt idx="2390">
                  <c:v>-2.3714194783544199E-2</c:v>
                </c:pt>
                <c:pt idx="2391">
                  <c:v>-2.36827546010587E-2</c:v>
                </c:pt>
                <c:pt idx="2392">
                  <c:v>-2.3812760683035099E-2</c:v>
                </c:pt>
                <c:pt idx="2393">
                  <c:v>-2.3645037664445399E-2</c:v>
                </c:pt>
                <c:pt idx="2394">
                  <c:v>-2.3587078427361199E-2</c:v>
                </c:pt>
                <c:pt idx="2395">
                  <c:v>-2.3736059956718299E-2</c:v>
                </c:pt>
                <c:pt idx="2396">
                  <c:v>-2.3691571612963098E-2</c:v>
                </c:pt>
                <c:pt idx="2397">
                  <c:v>-2.3710437539395699E-2</c:v>
                </c:pt>
                <c:pt idx="2398">
                  <c:v>-2.3781058274612001E-2</c:v>
                </c:pt>
                <c:pt idx="2399">
                  <c:v>-2.3746054043941599E-2</c:v>
                </c:pt>
                <c:pt idx="2400">
                  <c:v>-2.3800826665979699E-2</c:v>
                </c:pt>
                <c:pt idx="2401">
                  <c:v>-2.3787172603920999E-2</c:v>
                </c:pt>
                <c:pt idx="2402">
                  <c:v>-2.3778754821116101E-2</c:v>
                </c:pt>
                <c:pt idx="2403">
                  <c:v>-2.37935230726617E-2</c:v>
                </c:pt>
                <c:pt idx="2404">
                  <c:v>-2.3746598537804298E-2</c:v>
                </c:pt>
                <c:pt idx="2405">
                  <c:v>-2.3832091447224601E-2</c:v>
                </c:pt>
                <c:pt idx="2406">
                  <c:v>-2.37062081901563E-2</c:v>
                </c:pt>
                <c:pt idx="2407">
                  <c:v>-2.3701924054008498E-2</c:v>
                </c:pt>
                <c:pt idx="2408">
                  <c:v>-2.3837947646690599E-2</c:v>
                </c:pt>
                <c:pt idx="2409">
                  <c:v>-2.37703526164059E-2</c:v>
                </c:pt>
                <c:pt idx="2410">
                  <c:v>-2.3760394482114498E-2</c:v>
                </c:pt>
                <c:pt idx="2411">
                  <c:v>-2.3904244747461199E-2</c:v>
                </c:pt>
                <c:pt idx="2412">
                  <c:v>-2.3813361200693699E-2</c:v>
                </c:pt>
                <c:pt idx="2413">
                  <c:v>-2.3814252288839599E-2</c:v>
                </c:pt>
                <c:pt idx="2414">
                  <c:v>-2.38873747681888E-2</c:v>
                </c:pt>
                <c:pt idx="2415">
                  <c:v>-2.3827995535813998E-2</c:v>
                </c:pt>
                <c:pt idx="2416">
                  <c:v>-2.3862769258105099E-2</c:v>
                </c:pt>
                <c:pt idx="2417">
                  <c:v>-2.3849683903552701E-2</c:v>
                </c:pt>
                <c:pt idx="2418">
                  <c:v>-2.38744969484051E-2</c:v>
                </c:pt>
                <c:pt idx="2419">
                  <c:v>-2.3760354952645099E-2</c:v>
                </c:pt>
                <c:pt idx="2420">
                  <c:v>-2.3757795456158699E-2</c:v>
                </c:pt>
                <c:pt idx="2421">
                  <c:v>-2.3899806350797199E-2</c:v>
                </c:pt>
                <c:pt idx="2422">
                  <c:v>-2.3857145100245499E-2</c:v>
                </c:pt>
                <c:pt idx="2423">
                  <c:v>-2.3828309749391E-2</c:v>
                </c:pt>
                <c:pt idx="2424">
                  <c:v>-2.39693773888844E-2</c:v>
                </c:pt>
                <c:pt idx="2425">
                  <c:v>-2.39812366047839E-2</c:v>
                </c:pt>
                <c:pt idx="2426">
                  <c:v>-2.40040067497089E-2</c:v>
                </c:pt>
                <c:pt idx="2427">
                  <c:v>-2.4068603990458501E-2</c:v>
                </c:pt>
                <c:pt idx="2428">
                  <c:v>-2.3894784857812101E-2</c:v>
                </c:pt>
                <c:pt idx="2429">
                  <c:v>-2.39343384789578E-2</c:v>
                </c:pt>
                <c:pt idx="2430">
                  <c:v>-2.3968417788165899E-2</c:v>
                </c:pt>
                <c:pt idx="2431">
                  <c:v>-2.3958798553967001E-2</c:v>
                </c:pt>
                <c:pt idx="2432">
                  <c:v>-2.3844270865622502E-2</c:v>
                </c:pt>
                <c:pt idx="2433">
                  <c:v>-2.3934577136835101E-2</c:v>
                </c:pt>
                <c:pt idx="2434">
                  <c:v>-2.39953819416566E-2</c:v>
                </c:pt>
                <c:pt idx="2435">
                  <c:v>-2.3932611153685199E-2</c:v>
                </c:pt>
                <c:pt idx="2436">
                  <c:v>-2.3962788265924601E-2</c:v>
                </c:pt>
                <c:pt idx="2437">
                  <c:v>-2.4072169173214399E-2</c:v>
                </c:pt>
                <c:pt idx="2438">
                  <c:v>-2.3987835048939199E-2</c:v>
                </c:pt>
                <c:pt idx="2439">
                  <c:v>-2.3938145503591399E-2</c:v>
                </c:pt>
                <c:pt idx="2440">
                  <c:v>-2.40852727675465E-2</c:v>
                </c:pt>
                <c:pt idx="2441">
                  <c:v>-2.3985693000550101E-2</c:v>
                </c:pt>
                <c:pt idx="2442">
                  <c:v>-2.3974186872322001E-2</c:v>
                </c:pt>
                <c:pt idx="2443">
                  <c:v>-2.4090114620910898E-2</c:v>
                </c:pt>
                <c:pt idx="2444">
                  <c:v>-2.3988743610162601E-2</c:v>
                </c:pt>
                <c:pt idx="2445">
                  <c:v>-2.3883317284613601E-2</c:v>
                </c:pt>
                <c:pt idx="2446">
                  <c:v>-2.4012783345700301E-2</c:v>
                </c:pt>
                <c:pt idx="2447">
                  <c:v>-2.3985204528327302E-2</c:v>
                </c:pt>
                <c:pt idx="2448">
                  <c:v>-2.4028456502559501E-2</c:v>
                </c:pt>
                <c:pt idx="2449">
                  <c:v>-2.4046220428620799E-2</c:v>
                </c:pt>
                <c:pt idx="2450">
                  <c:v>-2.4094835395873E-2</c:v>
                </c:pt>
                <c:pt idx="2451">
                  <c:v>-2.4156404286191799E-2</c:v>
                </c:pt>
                <c:pt idx="2452">
                  <c:v>-2.40998905716912E-2</c:v>
                </c:pt>
                <c:pt idx="2453">
                  <c:v>-2.4147724700418999E-2</c:v>
                </c:pt>
                <c:pt idx="2454">
                  <c:v>-2.4083156910448902E-2</c:v>
                </c:pt>
                <c:pt idx="2455">
                  <c:v>-2.40309807618528E-2</c:v>
                </c:pt>
                <c:pt idx="2456">
                  <c:v>-2.4173277116059801E-2</c:v>
                </c:pt>
                <c:pt idx="2457">
                  <c:v>-2.40491402844242E-2</c:v>
                </c:pt>
                <c:pt idx="2458">
                  <c:v>-2.4001326685754099E-2</c:v>
                </c:pt>
                <c:pt idx="2459">
                  <c:v>-2.4131554127153201E-2</c:v>
                </c:pt>
                <c:pt idx="2460">
                  <c:v>-2.40941786841074E-2</c:v>
                </c:pt>
                <c:pt idx="2461">
                  <c:v>-2.41026616594926E-2</c:v>
                </c:pt>
                <c:pt idx="2462">
                  <c:v>-2.4185110204766901E-2</c:v>
                </c:pt>
                <c:pt idx="2463">
                  <c:v>-2.4102824071801601E-2</c:v>
                </c:pt>
                <c:pt idx="2464">
                  <c:v>-2.4180466535552999E-2</c:v>
                </c:pt>
                <c:pt idx="2465">
                  <c:v>-2.41690172086018E-2</c:v>
                </c:pt>
                <c:pt idx="2466">
                  <c:v>-2.4183300811321199E-2</c:v>
                </c:pt>
                <c:pt idx="2467">
                  <c:v>-2.4169070133077002E-2</c:v>
                </c:pt>
                <c:pt idx="2468">
                  <c:v>-2.41496290330327E-2</c:v>
                </c:pt>
                <c:pt idx="2469">
                  <c:v>-2.42627119576489E-2</c:v>
                </c:pt>
                <c:pt idx="2470">
                  <c:v>-2.4112516011680501E-2</c:v>
                </c:pt>
                <c:pt idx="2471">
                  <c:v>-2.4103061216279802E-2</c:v>
                </c:pt>
                <c:pt idx="2472">
                  <c:v>-2.42959206850543E-2</c:v>
                </c:pt>
                <c:pt idx="2473">
                  <c:v>-2.41983964871097E-2</c:v>
                </c:pt>
                <c:pt idx="2474">
                  <c:v>-2.41704425468387E-2</c:v>
                </c:pt>
                <c:pt idx="2475">
                  <c:v>-2.4294738914032402E-2</c:v>
                </c:pt>
                <c:pt idx="2476">
                  <c:v>-2.4240805580366401E-2</c:v>
                </c:pt>
                <c:pt idx="2477">
                  <c:v>-2.43746942680984E-2</c:v>
                </c:pt>
                <c:pt idx="2478">
                  <c:v>-2.43903333299655E-2</c:v>
                </c:pt>
                <c:pt idx="2479">
                  <c:v>-2.4302163823180001E-2</c:v>
                </c:pt>
                <c:pt idx="2480">
                  <c:v>-2.4306380256786199E-2</c:v>
                </c:pt>
                <c:pt idx="2481">
                  <c:v>-2.4302050624370301E-2</c:v>
                </c:pt>
                <c:pt idx="2482">
                  <c:v>-2.43430112432515E-2</c:v>
                </c:pt>
                <c:pt idx="2483">
                  <c:v>-2.41965651813962E-2</c:v>
                </c:pt>
                <c:pt idx="2484">
                  <c:v>-2.4239720660261799E-2</c:v>
                </c:pt>
                <c:pt idx="2485">
                  <c:v>-2.4389602444004999E-2</c:v>
                </c:pt>
                <c:pt idx="2486">
                  <c:v>-2.43255931030338E-2</c:v>
                </c:pt>
                <c:pt idx="2487">
                  <c:v>-2.43176733708458E-2</c:v>
                </c:pt>
                <c:pt idx="2488">
                  <c:v>-2.4455847766215798E-2</c:v>
                </c:pt>
                <c:pt idx="2489">
                  <c:v>-2.4396854664061E-2</c:v>
                </c:pt>
                <c:pt idx="2490">
                  <c:v>-2.4384940687687699E-2</c:v>
                </c:pt>
                <c:pt idx="2491">
                  <c:v>-2.4476566780962199E-2</c:v>
                </c:pt>
                <c:pt idx="2492">
                  <c:v>-2.43813730884101E-2</c:v>
                </c:pt>
                <c:pt idx="2493">
                  <c:v>-2.4381667000448502E-2</c:v>
                </c:pt>
                <c:pt idx="2494">
                  <c:v>-2.4470239291583599E-2</c:v>
                </c:pt>
                <c:pt idx="2495">
                  <c:v>-2.4376967266068399E-2</c:v>
                </c:pt>
                <c:pt idx="2496">
                  <c:v>-2.4329248751099701E-2</c:v>
                </c:pt>
                <c:pt idx="2497">
                  <c:v>-2.4433980756266901E-2</c:v>
                </c:pt>
                <c:pt idx="2498">
                  <c:v>-2.4469982028542201E-2</c:v>
                </c:pt>
                <c:pt idx="2499">
                  <c:v>-2.4468245506458999E-2</c:v>
                </c:pt>
                <c:pt idx="2500">
                  <c:v>-2.4440800186884701E-2</c:v>
                </c:pt>
                <c:pt idx="2501">
                  <c:v>-2.45299481795411E-2</c:v>
                </c:pt>
                <c:pt idx="2502">
                  <c:v>-2.4168534909323299E-2</c:v>
                </c:pt>
                <c:pt idx="2503">
                  <c:v>-2.4143912534108702E-2</c:v>
                </c:pt>
                <c:pt idx="2504">
                  <c:v>-2.4462771251236699E-2</c:v>
                </c:pt>
                <c:pt idx="2505">
                  <c:v>-2.4460772723181201E-2</c:v>
                </c:pt>
                <c:pt idx="2506">
                  <c:v>-2.4482647730986001E-2</c:v>
                </c:pt>
                <c:pt idx="2507">
                  <c:v>-2.45760813834041E-2</c:v>
                </c:pt>
                <c:pt idx="2508">
                  <c:v>-2.45082425514099E-2</c:v>
                </c:pt>
                <c:pt idx="2509">
                  <c:v>-2.4435414736486801E-2</c:v>
                </c:pt>
                <c:pt idx="2510">
                  <c:v>-2.4579870924180999E-2</c:v>
                </c:pt>
                <c:pt idx="2511">
                  <c:v>-2.4543495042490902E-2</c:v>
                </c:pt>
                <c:pt idx="2512">
                  <c:v>-2.4579687738204702E-2</c:v>
                </c:pt>
                <c:pt idx="2513">
                  <c:v>-2.4609807115565499E-2</c:v>
                </c:pt>
                <c:pt idx="2514">
                  <c:v>-2.4634360106591001E-2</c:v>
                </c:pt>
                <c:pt idx="2515">
                  <c:v>-2.4573227917857599E-2</c:v>
                </c:pt>
                <c:pt idx="2516">
                  <c:v>-2.45851064100862E-2</c:v>
                </c:pt>
                <c:pt idx="2517">
                  <c:v>-2.46790047019236E-2</c:v>
                </c:pt>
                <c:pt idx="2518">
                  <c:v>-2.46351728112333E-2</c:v>
                </c:pt>
                <c:pt idx="2519">
                  <c:v>-2.4594175430980501E-2</c:v>
                </c:pt>
                <c:pt idx="2520">
                  <c:v>-2.4764446959899801E-2</c:v>
                </c:pt>
                <c:pt idx="2521">
                  <c:v>-2.4627881999886501E-2</c:v>
                </c:pt>
                <c:pt idx="2522">
                  <c:v>-2.4590268972571199E-2</c:v>
                </c:pt>
                <c:pt idx="2523">
                  <c:v>-2.4745854303344299E-2</c:v>
                </c:pt>
                <c:pt idx="2524">
                  <c:v>-2.47033170858755E-2</c:v>
                </c:pt>
                <c:pt idx="2525">
                  <c:v>-2.4677715186650399E-2</c:v>
                </c:pt>
                <c:pt idx="2526">
                  <c:v>-2.4780120286676598E-2</c:v>
                </c:pt>
                <c:pt idx="2527">
                  <c:v>-2.4767160881310701E-2</c:v>
                </c:pt>
                <c:pt idx="2528">
                  <c:v>-2.4962900094342998E-2</c:v>
                </c:pt>
                <c:pt idx="2529">
                  <c:v>-2.4865636015655699E-2</c:v>
                </c:pt>
                <c:pt idx="2530">
                  <c:v>-2.48431301270437E-2</c:v>
                </c:pt>
                <c:pt idx="2531">
                  <c:v>-2.4816763574360998E-2</c:v>
                </c:pt>
                <c:pt idx="2532">
                  <c:v>-2.4792767599811399E-2</c:v>
                </c:pt>
                <c:pt idx="2533">
                  <c:v>-2.4869575044485101E-2</c:v>
                </c:pt>
                <c:pt idx="2534">
                  <c:v>-2.47632246934388E-2</c:v>
                </c:pt>
                <c:pt idx="2535">
                  <c:v>-2.47564493221471E-2</c:v>
                </c:pt>
                <c:pt idx="2536">
                  <c:v>-2.49215018832021E-2</c:v>
                </c:pt>
                <c:pt idx="2537">
                  <c:v>-2.48523569424395E-2</c:v>
                </c:pt>
                <c:pt idx="2538">
                  <c:v>-2.4859078668264801E-2</c:v>
                </c:pt>
                <c:pt idx="2539">
                  <c:v>-2.4947085818793201E-2</c:v>
                </c:pt>
                <c:pt idx="2540">
                  <c:v>-2.4902882787433401E-2</c:v>
                </c:pt>
                <c:pt idx="2541">
                  <c:v>-2.4933944296747099E-2</c:v>
                </c:pt>
                <c:pt idx="2542">
                  <c:v>-2.4983814559635401E-2</c:v>
                </c:pt>
                <c:pt idx="2543">
                  <c:v>-2.49448776311724E-2</c:v>
                </c:pt>
                <c:pt idx="2544">
                  <c:v>-2.4927267444607101E-2</c:v>
                </c:pt>
                <c:pt idx="2545">
                  <c:v>-2.4958228839009399E-2</c:v>
                </c:pt>
                <c:pt idx="2546">
                  <c:v>-2.4992595750114199E-2</c:v>
                </c:pt>
                <c:pt idx="2547">
                  <c:v>-2.4883876334772102E-2</c:v>
                </c:pt>
                <c:pt idx="2548">
                  <c:v>-2.4967703123197502E-2</c:v>
                </c:pt>
                <c:pt idx="2549">
                  <c:v>-2.5044037020523699E-2</c:v>
                </c:pt>
                <c:pt idx="2550">
                  <c:v>-2.5055505171487202E-2</c:v>
                </c:pt>
                <c:pt idx="2551">
                  <c:v>-2.4988305435895301E-2</c:v>
                </c:pt>
                <c:pt idx="2552">
                  <c:v>-2.5140661358212399E-2</c:v>
                </c:pt>
                <c:pt idx="2553">
                  <c:v>-2.5128828599841301E-2</c:v>
                </c:pt>
                <c:pt idx="2554">
                  <c:v>-2.5111988815270301E-2</c:v>
                </c:pt>
                <c:pt idx="2555">
                  <c:v>-2.5169239081959598E-2</c:v>
                </c:pt>
                <c:pt idx="2556">
                  <c:v>-2.50878881801057E-2</c:v>
                </c:pt>
                <c:pt idx="2557">
                  <c:v>-2.5099191551648501E-2</c:v>
                </c:pt>
                <c:pt idx="2558">
                  <c:v>-2.5158025259669401E-2</c:v>
                </c:pt>
                <c:pt idx="2559">
                  <c:v>-2.5160923005185101E-2</c:v>
                </c:pt>
                <c:pt idx="2560">
                  <c:v>-2.50730876448668E-2</c:v>
                </c:pt>
                <c:pt idx="2561">
                  <c:v>-2.51139572614597E-2</c:v>
                </c:pt>
                <c:pt idx="2562">
                  <c:v>-2.51612860873274E-2</c:v>
                </c:pt>
                <c:pt idx="2563">
                  <c:v>-2.5180620403112201E-2</c:v>
                </c:pt>
                <c:pt idx="2564">
                  <c:v>-2.5135723059065501E-2</c:v>
                </c:pt>
                <c:pt idx="2565">
                  <c:v>-2.5252646447538801E-2</c:v>
                </c:pt>
                <c:pt idx="2566">
                  <c:v>-2.5210246085879101E-2</c:v>
                </c:pt>
                <c:pt idx="2567">
                  <c:v>-2.5182842608989599E-2</c:v>
                </c:pt>
                <c:pt idx="2568">
                  <c:v>-2.5351985310273301E-2</c:v>
                </c:pt>
                <c:pt idx="2569">
                  <c:v>-2.52670195315861E-2</c:v>
                </c:pt>
                <c:pt idx="2570">
                  <c:v>-2.52927535179037E-2</c:v>
                </c:pt>
                <c:pt idx="2571">
                  <c:v>-2.5371344048633199E-2</c:v>
                </c:pt>
                <c:pt idx="2572">
                  <c:v>-2.5293121179048299E-2</c:v>
                </c:pt>
                <c:pt idx="2573">
                  <c:v>-2.5142486138537801E-2</c:v>
                </c:pt>
                <c:pt idx="2574">
                  <c:v>-2.5321995822229802E-2</c:v>
                </c:pt>
                <c:pt idx="2575">
                  <c:v>-2.5326627116926299E-2</c:v>
                </c:pt>
                <c:pt idx="2576">
                  <c:v>-2.5360212454365198E-2</c:v>
                </c:pt>
                <c:pt idx="2577">
                  <c:v>-2.54187934031638E-2</c:v>
                </c:pt>
                <c:pt idx="2578">
                  <c:v>-2.5474124825214699E-2</c:v>
                </c:pt>
                <c:pt idx="2579">
                  <c:v>-2.5583486240874601E-2</c:v>
                </c:pt>
                <c:pt idx="2580">
                  <c:v>-2.5506757005738699E-2</c:v>
                </c:pt>
                <c:pt idx="2581">
                  <c:v>-2.5587691623648601E-2</c:v>
                </c:pt>
                <c:pt idx="2582">
                  <c:v>-2.54522420661621E-2</c:v>
                </c:pt>
                <c:pt idx="2583">
                  <c:v>-2.5437219226321001E-2</c:v>
                </c:pt>
                <c:pt idx="2584">
                  <c:v>-2.5625168466595499E-2</c:v>
                </c:pt>
                <c:pt idx="2585">
                  <c:v>-2.5512417351516499E-2</c:v>
                </c:pt>
                <c:pt idx="2586">
                  <c:v>-2.5467859796696701E-2</c:v>
                </c:pt>
                <c:pt idx="2587">
                  <c:v>-2.5609317502972601E-2</c:v>
                </c:pt>
                <c:pt idx="2588">
                  <c:v>-2.5571137248469399E-2</c:v>
                </c:pt>
                <c:pt idx="2589">
                  <c:v>-2.5607234720761402E-2</c:v>
                </c:pt>
                <c:pt idx="2590">
                  <c:v>-2.5672664184606099E-2</c:v>
                </c:pt>
                <c:pt idx="2591">
                  <c:v>-2.59685488848912E-2</c:v>
                </c:pt>
                <c:pt idx="2592">
                  <c:v>-2.6041806848502502E-2</c:v>
                </c:pt>
                <c:pt idx="2593">
                  <c:v>-2.5896445238347901E-2</c:v>
                </c:pt>
                <c:pt idx="2594">
                  <c:v>-2.58515875536466E-2</c:v>
                </c:pt>
                <c:pt idx="2595">
                  <c:v>-2.5804460876517801E-2</c:v>
                </c:pt>
                <c:pt idx="2596">
                  <c:v>-2.5794727102577401E-2</c:v>
                </c:pt>
                <c:pt idx="2597">
                  <c:v>-2.58788941772999E-2</c:v>
                </c:pt>
                <c:pt idx="2598">
                  <c:v>-2.57105726567614E-2</c:v>
                </c:pt>
                <c:pt idx="2599">
                  <c:v>-2.56846760253042E-2</c:v>
                </c:pt>
                <c:pt idx="2600">
                  <c:v>-2.58949985943253E-2</c:v>
                </c:pt>
                <c:pt idx="2601">
                  <c:v>-2.57962464605009E-2</c:v>
                </c:pt>
                <c:pt idx="2602">
                  <c:v>-2.5801723252208902E-2</c:v>
                </c:pt>
                <c:pt idx="2603">
                  <c:v>-2.5881014978513001E-2</c:v>
                </c:pt>
                <c:pt idx="2604">
                  <c:v>-2.5823646186230099E-2</c:v>
                </c:pt>
                <c:pt idx="2605">
                  <c:v>-2.5908641823291501E-2</c:v>
                </c:pt>
                <c:pt idx="2606">
                  <c:v>-2.5962522753548802E-2</c:v>
                </c:pt>
                <c:pt idx="2607">
                  <c:v>-2.59415261119741E-2</c:v>
                </c:pt>
                <c:pt idx="2608">
                  <c:v>-2.5945018412096801E-2</c:v>
                </c:pt>
                <c:pt idx="2609">
                  <c:v>-2.5952783361491202E-2</c:v>
                </c:pt>
                <c:pt idx="2610">
                  <c:v>-2.5985478207951801E-2</c:v>
                </c:pt>
                <c:pt idx="2611">
                  <c:v>-2.5871715702426801E-2</c:v>
                </c:pt>
                <c:pt idx="2612">
                  <c:v>-2.5862278409800502E-2</c:v>
                </c:pt>
                <c:pt idx="2613">
                  <c:v>-2.6065397843787499E-2</c:v>
                </c:pt>
                <c:pt idx="2614">
                  <c:v>-2.59995144421096E-2</c:v>
                </c:pt>
                <c:pt idx="2615">
                  <c:v>-2.5999220838356301E-2</c:v>
                </c:pt>
                <c:pt idx="2616">
                  <c:v>-2.61345815034239E-2</c:v>
                </c:pt>
                <c:pt idx="2617">
                  <c:v>-2.6062226914628301E-2</c:v>
                </c:pt>
                <c:pt idx="2618">
                  <c:v>-2.6061479325613101E-2</c:v>
                </c:pt>
                <c:pt idx="2619">
                  <c:v>-2.6191360644858198E-2</c:v>
                </c:pt>
                <c:pt idx="2620">
                  <c:v>-2.6116034197103601E-2</c:v>
                </c:pt>
                <c:pt idx="2621">
                  <c:v>-2.61306888965941E-2</c:v>
                </c:pt>
                <c:pt idx="2622">
                  <c:v>-2.61999228926099E-2</c:v>
                </c:pt>
                <c:pt idx="2623">
                  <c:v>-2.6197482538582E-2</c:v>
                </c:pt>
                <c:pt idx="2624">
                  <c:v>-2.60803599893632E-2</c:v>
                </c:pt>
                <c:pt idx="2625">
                  <c:v>-2.61509531712227E-2</c:v>
                </c:pt>
                <c:pt idx="2626">
                  <c:v>-2.6273667204400698E-2</c:v>
                </c:pt>
                <c:pt idx="2627">
                  <c:v>-2.6281382923049001E-2</c:v>
                </c:pt>
                <c:pt idx="2628">
                  <c:v>-2.6212652433767001E-2</c:v>
                </c:pt>
                <c:pt idx="2629">
                  <c:v>-2.63625940618415E-2</c:v>
                </c:pt>
                <c:pt idx="2630">
                  <c:v>-2.64617230579327E-2</c:v>
                </c:pt>
                <c:pt idx="2631">
                  <c:v>-2.6393448039395299E-2</c:v>
                </c:pt>
                <c:pt idx="2632">
                  <c:v>-2.6478833368013401E-2</c:v>
                </c:pt>
                <c:pt idx="2633">
                  <c:v>-2.6365776007339501E-2</c:v>
                </c:pt>
                <c:pt idx="2634">
                  <c:v>-2.6350198214425202E-2</c:v>
                </c:pt>
                <c:pt idx="2635">
                  <c:v>-2.6456070063566699E-2</c:v>
                </c:pt>
                <c:pt idx="2636">
                  <c:v>-2.63841771175739E-2</c:v>
                </c:pt>
                <c:pt idx="2637">
                  <c:v>-2.6359818039323801E-2</c:v>
                </c:pt>
                <c:pt idx="2638">
                  <c:v>-2.64887616547099E-2</c:v>
                </c:pt>
                <c:pt idx="2639">
                  <c:v>-2.6453700960027499E-2</c:v>
                </c:pt>
                <c:pt idx="2640">
                  <c:v>-2.65270127285341E-2</c:v>
                </c:pt>
                <c:pt idx="2641">
                  <c:v>-2.6511778643447202E-2</c:v>
                </c:pt>
                <c:pt idx="2642">
                  <c:v>-2.6551452711120999E-2</c:v>
                </c:pt>
                <c:pt idx="2643">
                  <c:v>-2.6578721611898198E-2</c:v>
                </c:pt>
                <c:pt idx="2644">
                  <c:v>-2.6553091187789001E-2</c:v>
                </c:pt>
                <c:pt idx="2645">
                  <c:v>-2.6664252155805299E-2</c:v>
                </c:pt>
                <c:pt idx="2646">
                  <c:v>-2.66218980282753E-2</c:v>
                </c:pt>
                <c:pt idx="2647">
                  <c:v>-2.65871175021552E-2</c:v>
                </c:pt>
                <c:pt idx="2648">
                  <c:v>-2.6697944953209801E-2</c:v>
                </c:pt>
                <c:pt idx="2649">
                  <c:v>-2.66028744625618E-2</c:v>
                </c:pt>
                <c:pt idx="2650">
                  <c:v>-2.6586732158816701E-2</c:v>
                </c:pt>
                <c:pt idx="2651">
                  <c:v>-2.67349858088941E-2</c:v>
                </c:pt>
                <c:pt idx="2652">
                  <c:v>-2.6730523233439801E-2</c:v>
                </c:pt>
                <c:pt idx="2653">
                  <c:v>-2.67571168391172E-2</c:v>
                </c:pt>
                <c:pt idx="2654">
                  <c:v>-2.6816950304675201E-2</c:v>
                </c:pt>
                <c:pt idx="2655">
                  <c:v>-2.6812984293361101E-2</c:v>
                </c:pt>
                <c:pt idx="2656">
                  <c:v>-2.6937500340864E-2</c:v>
                </c:pt>
                <c:pt idx="2657">
                  <c:v>-2.6918761048431401E-2</c:v>
                </c:pt>
                <c:pt idx="2658">
                  <c:v>-2.6895383993784501E-2</c:v>
                </c:pt>
                <c:pt idx="2659">
                  <c:v>-2.6906389712907899E-2</c:v>
                </c:pt>
                <c:pt idx="2660">
                  <c:v>-2.6865984758506101E-2</c:v>
                </c:pt>
                <c:pt idx="2661">
                  <c:v>-2.7019651278991402E-2</c:v>
                </c:pt>
                <c:pt idx="2662">
                  <c:v>-2.6886796751232001E-2</c:v>
                </c:pt>
                <c:pt idx="2663">
                  <c:v>-2.6882500969804698E-2</c:v>
                </c:pt>
                <c:pt idx="2664">
                  <c:v>-2.7070235577412002E-2</c:v>
                </c:pt>
                <c:pt idx="2665">
                  <c:v>-2.6995976554678301E-2</c:v>
                </c:pt>
                <c:pt idx="2666">
                  <c:v>-2.70214921760338E-2</c:v>
                </c:pt>
                <c:pt idx="2667">
                  <c:v>-2.7150428086450198E-2</c:v>
                </c:pt>
                <c:pt idx="2668">
                  <c:v>-2.7109011408389901E-2</c:v>
                </c:pt>
                <c:pt idx="2669">
                  <c:v>-2.7075708136652301E-2</c:v>
                </c:pt>
                <c:pt idx="2670">
                  <c:v>-2.7164832857380999E-2</c:v>
                </c:pt>
                <c:pt idx="2671">
                  <c:v>-2.71454420311514E-2</c:v>
                </c:pt>
                <c:pt idx="2672">
                  <c:v>-2.71996564783708E-2</c:v>
                </c:pt>
                <c:pt idx="2673">
                  <c:v>-2.7206781798870101E-2</c:v>
                </c:pt>
                <c:pt idx="2674">
                  <c:v>-2.72108076821529E-2</c:v>
                </c:pt>
                <c:pt idx="2675">
                  <c:v>-2.70599975138557E-2</c:v>
                </c:pt>
                <c:pt idx="2676">
                  <c:v>-2.7165405516926599E-2</c:v>
                </c:pt>
                <c:pt idx="2677">
                  <c:v>-2.73144641218501E-2</c:v>
                </c:pt>
                <c:pt idx="2678">
                  <c:v>-2.7295069975985398E-2</c:v>
                </c:pt>
                <c:pt idx="2679">
                  <c:v>-2.72558683839936E-2</c:v>
                </c:pt>
                <c:pt idx="2680">
                  <c:v>-2.7427469372468701E-2</c:v>
                </c:pt>
                <c:pt idx="2681">
                  <c:v>-2.74438761666209E-2</c:v>
                </c:pt>
                <c:pt idx="2682">
                  <c:v>-2.7477039377791401E-2</c:v>
                </c:pt>
                <c:pt idx="2683">
                  <c:v>-2.75614860648703E-2</c:v>
                </c:pt>
                <c:pt idx="2684">
                  <c:v>-2.7478638346548401E-2</c:v>
                </c:pt>
                <c:pt idx="2685">
                  <c:v>-2.74892493142503E-2</c:v>
                </c:pt>
                <c:pt idx="2686">
                  <c:v>-2.75845949719144E-2</c:v>
                </c:pt>
                <c:pt idx="2687">
                  <c:v>-2.7533820269767299E-2</c:v>
                </c:pt>
                <c:pt idx="2688">
                  <c:v>-2.74527282971475E-2</c:v>
                </c:pt>
                <c:pt idx="2689">
                  <c:v>-2.7555159395333401E-2</c:v>
                </c:pt>
                <c:pt idx="2690">
                  <c:v>-2.7614629681144299E-2</c:v>
                </c:pt>
                <c:pt idx="2691">
                  <c:v>-2.76053998645188E-2</c:v>
                </c:pt>
                <c:pt idx="2692">
                  <c:v>-2.7587198505729899E-2</c:v>
                </c:pt>
                <c:pt idx="2693">
                  <c:v>-2.7717604332051698E-2</c:v>
                </c:pt>
                <c:pt idx="2694">
                  <c:v>-2.7713094885392E-2</c:v>
                </c:pt>
                <c:pt idx="2695">
                  <c:v>-2.7685701338298299E-2</c:v>
                </c:pt>
                <c:pt idx="2696">
                  <c:v>-2.7840369234413399E-2</c:v>
                </c:pt>
                <c:pt idx="2697">
                  <c:v>-2.77499137834336E-2</c:v>
                </c:pt>
                <c:pt idx="2698">
                  <c:v>-2.7777868478248698E-2</c:v>
                </c:pt>
                <c:pt idx="2699">
                  <c:v>-2.7886710530562402E-2</c:v>
                </c:pt>
                <c:pt idx="2700">
                  <c:v>-2.7784324729711402E-2</c:v>
                </c:pt>
                <c:pt idx="2701">
                  <c:v>-2.7753227049726301E-2</c:v>
                </c:pt>
                <c:pt idx="2702">
                  <c:v>-2.79049659320325E-2</c:v>
                </c:pt>
                <c:pt idx="2703">
                  <c:v>-2.7921395061571999E-2</c:v>
                </c:pt>
                <c:pt idx="2704">
                  <c:v>-2.7942504854527799E-2</c:v>
                </c:pt>
                <c:pt idx="2705">
                  <c:v>-2.7952901480064001E-2</c:v>
                </c:pt>
                <c:pt idx="2706">
                  <c:v>-2.80463261296971E-2</c:v>
                </c:pt>
                <c:pt idx="2707">
                  <c:v>-2.78379759552921E-2</c:v>
                </c:pt>
                <c:pt idx="2708">
                  <c:v>-2.7926256203230599E-2</c:v>
                </c:pt>
                <c:pt idx="2709">
                  <c:v>-2.80881262263338E-2</c:v>
                </c:pt>
                <c:pt idx="2710">
                  <c:v>-2.8069809074858499E-2</c:v>
                </c:pt>
                <c:pt idx="2711">
                  <c:v>-2.8065814990205499E-2</c:v>
                </c:pt>
                <c:pt idx="2712">
                  <c:v>-2.82604471840723E-2</c:v>
                </c:pt>
                <c:pt idx="2713">
                  <c:v>-2.8143189959573E-2</c:v>
                </c:pt>
                <c:pt idx="2714">
                  <c:v>-2.8099947402046799E-2</c:v>
                </c:pt>
                <c:pt idx="2715">
                  <c:v>-2.82988284835246E-2</c:v>
                </c:pt>
                <c:pt idx="2716">
                  <c:v>-2.8248826705816198E-2</c:v>
                </c:pt>
                <c:pt idx="2717">
                  <c:v>-2.8300112695433199E-2</c:v>
                </c:pt>
                <c:pt idx="2718">
                  <c:v>-2.8351848341826601E-2</c:v>
                </c:pt>
                <c:pt idx="2719">
                  <c:v>-2.8336699330773801E-2</c:v>
                </c:pt>
                <c:pt idx="2720">
                  <c:v>-2.8376183977040101E-2</c:v>
                </c:pt>
                <c:pt idx="2721">
                  <c:v>-2.83946408717719E-2</c:v>
                </c:pt>
                <c:pt idx="2722">
                  <c:v>-2.84705321709798E-2</c:v>
                </c:pt>
                <c:pt idx="2723">
                  <c:v>-2.8459923911011899E-2</c:v>
                </c:pt>
                <c:pt idx="2724">
                  <c:v>-2.8444501213487901E-2</c:v>
                </c:pt>
                <c:pt idx="2725">
                  <c:v>-2.8570354071066301E-2</c:v>
                </c:pt>
                <c:pt idx="2726">
                  <c:v>-2.8465117164025101E-2</c:v>
                </c:pt>
                <c:pt idx="2727">
                  <c:v>-2.8457308261379301E-2</c:v>
                </c:pt>
                <c:pt idx="2728">
                  <c:v>-2.86551651533507E-2</c:v>
                </c:pt>
                <c:pt idx="2729">
                  <c:v>-2.8616424013262299E-2</c:v>
                </c:pt>
                <c:pt idx="2730">
                  <c:v>-2.8611388609365102E-2</c:v>
                </c:pt>
                <c:pt idx="2731">
                  <c:v>-2.8746114875603801E-2</c:v>
                </c:pt>
                <c:pt idx="2732">
                  <c:v>-2.8736537128376399E-2</c:v>
                </c:pt>
                <c:pt idx="2733">
                  <c:v>-2.8901356013698701E-2</c:v>
                </c:pt>
                <c:pt idx="2734">
                  <c:v>-2.8881251643825701E-2</c:v>
                </c:pt>
                <c:pt idx="2735">
                  <c:v>-2.8850439168443699E-2</c:v>
                </c:pt>
                <c:pt idx="2736">
                  <c:v>-2.8846641528178601E-2</c:v>
                </c:pt>
                <c:pt idx="2737">
                  <c:v>-2.8846099946854799E-2</c:v>
                </c:pt>
                <c:pt idx="2738">
                  <c:v>-2.89117585706999E-2</c:v>
                </c:pt>
                <c:pt idx="2739">
                  <c:v>-2.8817365083981399E-2</c:v>
                </c:pt>
                <c:pt idx="2740">
                  <c:v>-2.8853951448885001E-2</c:v>
                </c:pt>
                <c:pt idx="2741">
                  <c:v>-2.9038060702279999E-2</c:v>
                </c:pt>
                <c:pt idx="2742">
                  <c:v>-2.8972653383216501E-2</c:v>
                </c:pt>
                <c:pt idx="2743">
                  <c:v>-2.9004777147848701E-2</c:v>
                </c:pt>
                <c:pt idx="2744">
                  <c:v>-2.91631196504804E-2</c:v>
                </c:pt>
                <c:pt idx="2745">
                  <c:v>-2.91056048418223E-2</c:v>
                </c:pt>
                <c:pt idx="2746">
                  <c:v>-2.9098306838595499E-2</c:v>
                </c:pt>
                <c:pt idx="2747">
                  <c:v>-2.92228931109734E-2</c:v>
                </c:pt>
                <c:pt idx="2748">
                  <c:v>-2.9191230727231302E-2</c:v>
                </c:pt>
                <c:pt idx="2749">
                  <c:v>-2.9214485764020501E-2</c:v>
                </c:pt>
                <c:pt idx="2750">
                  <c:v>-2.9280143401895799E-2</c:v>
                </c:pt>
                <c:pt idx="2751">
                  <c:v>-2.9267517948971498E-2</c:v>
                </c:pt>
                <c:pt idx="2752">
                  <c:v>-2.9193683613643499E-2</c:v>
                </c:pt>
                <c:pt idx="2753">
                  <c:v>-2.9295337386429299E-2</c:v>
                </c:pt>
                <c:pt idx="2754">
                  <c:v>-2.9390137603816899E-2</c:v>
                </c:pt>
                <c:pt idx="2755">
                  <c:v>-2.93786959955467E-2</c:v>
                </c:pt>
                <c:pt idx="2756">
                  <c:v>-2.9375703608686101E-2</c:v>
                </c:pt>
                <c:pt idx="2757">
                  <c:v>-2.9519260419771098E-2</c:v>
                </c:pt>
                <c:pt idx="2758">
                  <c:v>-2.9578606571395299E-2</c:v>
                </c:pt>
                <c:pt idx="2759">
                  <c:v>-2.9515344214073799E-2</c:v>
                </c:pt>
                <c:pt idx="2760">
                  <c:v>-2.9658167877372299E-2</c:v>
                </c:pt>
                <c:pt idx="2761">
                  <c:v>-2.95872608872336E-2</c:v>
                </c:pt>
                <c:pt idx="2762">
                  <c:v>-2.95836334591041E-2</c:v>
                </c:pt>
                <c:pt idx="2763">
                  <c:v>-2.9712146885382502E-2</c:v>
                </c:pt>
                <c:pt idx="2764">
                  <c:v>-2.96348651301943E-2</c:v>
                </c:pt>
                <c:pt idx="2765">
                  <c:v>-2.95904201964192E-2</c:v>
                </c:pt>
                <c:pt idx="2766">
                  <c:v>-2.9753920389339199E-2</c:v>
                </c:pt>
                <c:pt idx="2767">
                  <c:v>-2.9721196040210798E-2</c:v>
                </c:pt>
                <c:pt idx="2768">
                  <c:v>-2.9754196210950299E-2</c:v>
                </c:pt>
                <c:pt idx="2769">
                  <c:v>-2.9828380629489101E-2</c:v>
                </c:pt>
                <c:pt idx="2770">
                  <c:v>-2.9843077714623901E-2</c:v>
                </c:pt>
                <c:pt idx="2771">
                  <c:v>-2.9880805850822201E-2</c:v>
                </c:pt>
                <c:pt idx="2772">
                  <c:v>-2.9875279007548401E-2</c:v>
                </c:pt>
                <c:pt idx="2773">
                  <c:v>-3.0041190722301901E-2</c:v>
                </c:pt>
                <c:pt idx="2774">
                  <c:v>-2.9950968658172102E-2</c:v>
                </c:pt>
                <c:pt idx="2775">
                  <c:v>-2.99464396235566E-2</c:v>
                </c:pt>
                <c:pt idx="2776">
                  <c:v>-3.0074481710066901E-2</c:v>
                </c:pt>
                <c:pt idx="2777">
                  <c:v>-2.99919930282058E-2</c:v>
                </c:pt>
                <c:pt idx="2778">
                  <c:v>-2.9966489545552501E-2</c:v>
                </c:pt>
                <c:pt idx="2779">
                  <c:v>-3.01457037071318E-2</c:v>
                </c:pt>
                <c:pt idx="2780">
                  <c:v>-3.0139067568126399E-2</c:v>
                </c:pt>
                <c:pt idx="2781">
                  <c:v>-3.0169760131415001E-2</c:v>
                </c:pt>
                <c:pt idx="2782">
                  <c:v>-3.0250713837125999E-2</c:v>
                </c:pt>
                <c:pt idx="2783">
                  <c:v>-3.0241533398145198E-2</c:v>
                </c:pt>
                <c:pt idx="2784">
                  <c:v>-3.0470707768539801E-2</c:v>
                </c:pt>
                <c:pt idx="2785">
                  <c:v>-3.0364387806642801E-2</c:v>
                </c:pt>
                <c:pt idx="2786">
                  <c:v>-3.03953161154462E-2</c:v>
                </c:pt>
                <c:pt idx="2787">
                  <c:v>-3.0358497180316101E-2</c:v>
                </c:pt>
                <c:pt idx="2788">
                  <c:v>-3.03415452492319E-2</c:v>
                </c:pt>
                <c:pt idx="2789">
                  <c:v>-3.04886221678719E-2</c:v>
                </c:pt>
                <c:pt idx="2790">
                  <c:v>-3.0376740800285601E-2</c:v>
                </c:pt>
                <c:pt idx="2791">
                  <c:v>-3.0339444944359101E-2</c:v>
                </c:pt>
                <c:pt idx="2792">
                  <c:v>-3.05411099516615E-2</c:v>
                </c:pt>
                <c:pt idx="2793">
                  <c:v>-3.0517313970011301E-2</c:v>
                </c:pt>
                <c:pt idx="2794">
                  <c:v>-3.0517986751402802E-2</c:v>
                </c:pt>
                <c:pt idx="2795">
                  <c:v>-3.0685609663595199E-2</c:v>
                </c:pt>
                <c:pt idx="2796">
                  <c:v>-3.0295746076197901E-2</c:v>
                </c:pt>
                <c:pt idx="2797">
                  <c:v>-3.03669373408266E-2</c:v>
                </c:pt>
                <c:pt idx="2798">
                  <c:v>-3.0623278675462901E-2</c:v>
                </c:pt>
                <c:pt idx="2799">
                  <c:v>-3.0667389579186199E-2</c:v>
                </c:pt>
                <c:pt idx="2800">
                  <c:v>-3.0703811733810999E-2</c:v>
                </c:pt>
                <c:pt idx="2801">
                  <c:v>-3.0765075344350599E-2</c:v>
                </c:pt>
                <c:pt idx="2802">
                  <c:v>-3.08241493508426E-2</c:v>
                </c:pt>
                <c:pt idx="2803">
                  <c:v>-3.07088512409892E-2</c:v>
                </c:pt>
                <c:pt idx="2804">
                  <c:v>-3.0768729513510999E-2</c:v>
                </c:pt>
                <c:pt idx="2805">
                  <c:v>-3.08845056074292E-2</c:v>
                </c:pt>
                <c:pt idx="2806">
                  <c:v>-3.08895481735635E-2</c:v>
                </c:pt>
                <c:pt idx="2807">
                  <c:v>-3.08360157056232E-2</c:v>
                </c:pt>
                <c:pt idx="2808">
                  <c:v>-3.1014511784262701E-2</c:v>
                </c:pt>
                <c:pt idx="2809">
                  <c:v>-3.09904858478584E-2</c:v>
                </c:pt>
                <c:pt idx="2810">
                  <c:v>-3.09846890935053E-2</c:v>
                </c:pt>
                <c:pt idx="2811">
                  <c:v>-3.1105191658112898E-2</c:v>
                </c:pt>
                <c:pt idx="2812">
                  <c:v>-3.1060645313657501E-2</c:v>
                </c:pt>
                <c:pt idx="2813">
                  <c:v>-3.1064495233025499E-2</c:v>
                </c:pt>
                <c:pt idx="2814">
                  <c:v>-3.1131574116578201E-2</c:v>
                </c:pt>
                <c:pt idx="2815">
                  <c:v>-3.11097567211145E-2</c:v>
                </c:pt>
                <c:pt idx="2816">
                  <c:v>-3.0556912302832601E-2</c:v>
                </c:pt>
                <c:pt idx="2817">
                  <c:v>-3.0899685902383098E-2</c:v>
                </c:pt>
                <c:pt idx="2818">
                  <c:v>-3.1087935535685701E-2</c:v>
                </c:pt>
                <c:pt idx="2819">
                  <c:v>-3.1154377196259998E-2</c:v>
                </c:pt>
                <c:pt idx="2820">
                  <c:v>-3.1163332746709099E-2</c:v>
                </c:pt>
                <c:pt idx="2821">
                  <c:v>-3.1292929624517699E-2</c:v>
                </c:pt>
                <c:pt idx="2822">
                  <c:v>-3.1286827969813198E-2</c:v>
                </c:pt>
                <c:pt idx="2823">
                  <c:v>-3.1233266901431599E-2</c:v>
                </c:pt>
                <c:pt idx="2824">
                  <c:v>-3.1393403825522401E-2</c:v>
                </c:pt>
                <c:pt idx="2825">
                  <c:v>-3.1342460546460699E-2</c:v>
                </c:pt>
                <c:pt idx="2826">
                  <c:v>-3.1327715959005499E-2</c:v>
                </c:pt>
                <c:pt idx="2827">
                  <c:v>-3.1462778505455397E-2</c:v>
                </c:pt>
                <c:pt idx="2828">
                  <c:v>-3.1390896890553799E-2</c:v>
                </c:pt>
                <c:pt idx="2829">
                  <c:v>-3.1312171844075698E-2</c:v>
                </c:pt>
                <c:pt idx="2830">
                  <c:v>-3.1476911674770999E-2</c:v>
                </c:pt>
                <c:pt idx="2831">
                  <c:v>-3.1483990403271697E-2</c:v>
                </c:pt>
                <c:pt idx="2832">
                  <c:v>-3.1493492083865302E-2</c:v>
                </c:pt>
                <c:pt idx="2833">
                  <c:v>-3.1530540143312101E-2</c:v>
                </c:pt>
                <c:pt idx="2834">
                  <c:v>-3.1577208432955403E-2</c:v>
                </c:pt>
                <c:pt idx="2835">
                  <c:v>-3.17381283443499E-2</c:v>
                </c:pt>
                <c:pt idx="2836">
                  <c:v>-3.1624361129676502E-2</c:v>
                </c:pt>
                <c:pt idx="2837">
                  <c:v>-3.1700153541923598E-2</c:v>
                </c:pt>
                <c:pt idx="2838">
                  <c:v>-3.1668773550471097E-2</c:v>
                </c:pt>
                <c:pt idx="2839">
                  <c:v>-3.1615934149292903E-2</c:v>
                </c:pt>
                <c:pt idx="2840">
                  <c:v>-3.1774905493000098E-2</c:v>
                </c:pt>
                <c:pt idx="2841">
                  <c:v>-3.16130927531049E-2</c:v>
                </c:pt>
                <c:pt idx="2842">
                  <c:v>-3.1642019425311599E-2</c:v>
                </c:pt>
                <c:pt idx="2843">
                  <c:v>-3.1795720414569101E-2</c:v>
                </c:pt>
                <c:pt idx="2844">
                  <c:v>-3.1746451596349902E-2</c:v>
                </c:pt>
                <c:pt idx="2845">
                  <c:v>-3.1788890173461197E-2</c:v>
                </c:pt>
                <c:pt idx="2846">
                  <c:v>-3.1820602343141102E-2</c:v>
                </c:pt>
                <c:pt idx="2847">
                  <c:v>-3.1842018921721602E-2</c:v>
                </c:pt>
                <c:pt idx="2848">
                  <c:v>-3.1886618386057101E-2</c:v>
                </c:pt>
                <c:pt idx="2849">
                  <c:v>-3.1916038029723502E-2</c:v>
                </c:pt>
                <c:pt idx="2850">
                  <c:v>-3.1916915796938602E-2</c:v>
                </c:pt>
                <c:pt idx="2851">
                  <c:v>-3.1925308518111699E-2</c:v>
                </c:pt>
                <c:pt idx="2852">
                  <c:v>-3.1893290316306597E-2</c:v>
                </c:pt>
                <c:pt idx="2853">
                  <c:v>-3.2031805289012297E-2</c:v>
                </c:pt>
                <c:pt idx="2854">
                  <c:v>-3.1922180895451999E-2</c:v>
                </c:pt>
                <c:pt idx="2855">
                  <c:v>-3.1891956498098797E-2</c:v>
                </c:pt>
                <c:pt idx="2856">
                  <c:v>-3.2087576886018099E-2</c:v>
                </c:pt>
                <c:pt idx="2857">
                  <c:v>-3.2012950051230803E-2</c:v>
                </c:pt>
                <c:pt idx="2858">
                  <c:v>-3.2011334322979298E-2</c:v>
                </c:pt>
                <c:pt idx="2859">
                  <c:v>-3.2147120279087497E-2</c:v>
                </c:pt>
                <c:pt idx="2860">
                  <c:v>-3.2106722373066797E-2</c:v>
                </c:pt>
                <c:pt idx="2861">
                  <c:v>-3.2222203250663897E-2</c:v>
                </c:pt>
                <c:pt idx="2862">
                  <c:v>-3.2231230926872301E-2</c:v>
                </c:pt>
                <c:pt idx="2863">
                  <c:v>-3.21698794615696E-2</c:v>
                </c:pt>
                <c:pt idx="2864">
                  <c:v>-3.2170980543523603E-2</c:v>
                </c:pt>
                <c:pt idx="2865">
                  <c:v>-3.2193619225198297E-2</c:v>
                </c:pt>
                <c:pt idx="2866">
                  <c:v>-3.2250401348358403E-2</c:v>
                </c:pt>
                <c:pt idx="2867">
                  <c:v>-3.2166145862666501E-2</c:v>
                </c:pt>
                <c:pt idx="2868">
                  <c:v>-3.2143278870972999E-2</c:v>
                </c:pt>
                <c:pt idx="2869">
                  <c:v>-3.2329824300379298E-2</c:v>
                </c:pt>
                <c:pt idx="2870">
                  <c:v>-3.2252274276861198E-2</c:v>
                </c:pt>
                <c:pt idx="2871">
                  <c:v>-3.2231777363146301E-2</c:v>
                </c:pt>
                <c:pt idx="2872">
                  <c:v>-3.2432641540826403E-2</c:v>
                </c:pt>
                <c:pt idx="2873">
                  <c:v>-3.2349969475978402E-2</c:v>
                </c:pt>
                <c:pt idx="2874">
                  <c:v>-3.2330807413263399E-2</c:v>
                </c:pt>
                <c:pt idx="2875">
                  <c:v>-3.2438111087190802E-2</c:v>
                </c:pt>
                <c:pt idx="2876">
                  <c:v>-3.2401822080525097E-2</c:v>
                </c:pt>
                <c:pt idx="2877">
                  <c:v>-3.2422901027732598E-2</c:v>
                </c:pt>
                <c:pt idx="2878">
                  <c:v>-3.25005140750564E-2</c:v>
                </c:pt>
                <c:pt idx="2879">
                  <c:v>-3.2455507092419303E-2</c:v>
                </c:pt>
                <c:pt idx="2880">
                  <c:v>-3.2339524296629701E-2</c:v>
                </c:pt>
                <c:pt idx="2881">
                  <c:v>-3.2453678444855798E-2</c:v>
                </c:pt>
                <c:pt idx="2882">
                  <c:v>-3.2503323056045003E-2</c:v>
                </c:pt>
                <c:pt idx="2883">
                  <c:v>-3.25300944279188E-2</c:v>
                </c:pt>
                <c:pt idx="2884">
                  <c:v>-3.24901666474001E-2</c:v>
                </c:pt>
                <c:pt idx="2885">
                  <c:v>-3.2591522228903901E-2</c:v>
                </c:pt>
                <c:pt idx="2886">
                  <c:v>-3.2694141402047301E-2</c:v>
                </c:pt>
                <c:pt idx="2887">
                  <c:v>-3.2646603869377698E-2</c:v>
                </c:pt>
                <c:pt idx="2888">
                  <c:v>-3.2738962232273301E-2</c:v>
                </c:pt>
                <c:pt idx="2889">
                  <c:v>-3.2640917813060298E-2</c:v>
                </c:pt>
                <c:pt idx="2890">
                  <c:v>-3.2637139032077399E-2</c:v>
                </c:pt>
                <c:pt idx="2891">
                  <c:v>-3.2749761033941199E-2</c:v>
                </c:pt>
                <c:pt idx="2892">
                  <c:v>-3.2641694686996403E-2</c:v>
                </c:pt>
                <c:pt idx="2893">
                  <c:v>-3.2591913080842999E-2</c:v>
                </c:pt>
                <c:pt idx="2894">
                  <c:v>-3.27124450333003E-2</c:v>
                </c:pt>
                <c:pt idx="2895">
                  <c:v>-3.27110507922177E-2</c:v>
                </c:pt>
                <c:pt idx="2896">
                  <c:v>-3.2751565109248697E-2</c:v>
                </c:pt>
                <c:pt idx="2897">
                  <c:v>-3.2778707341532501E-2</c:v>
                </c:pt>
                <c:pt idx="2898">
                  <c:v>-3.2812562512441003E-2</c:v>
                </c:pt>
                <c:pt idx="2899">
                  <c:v>-3.2820627610716503E-2</c:v>
                </c:pt>
                <c:pt idx="2900">
                  <c:v>-3.2787099441824001E-2</c:v>
                </c:pt>
                <c:pt idx="2901">
                  <c:v>-3.2907060584639797E-2</c:v>
                </c:pt>
                <c:pt idx="2902">
                  <c:v>-3.2892572555553098E-2</c:v>
                </c:pt>
                <c:pt idx="2903">
                  <c:v>-3.2807458417719301E-2</c:v>
                </c:pt>
                <c:pt idx="2904">
                  <c:v>-3.2937765298238698E-2</c:v>
                </c:pt>
                <c:pt idx="2905">
                  <c:v>-3.2845773604801898E-2</c:v>
                </c:pt>
                <c:pt idx="2906">
                  <c:v>-3.2813307320423098E-2</c:v>
                </c:pt>
                <c:pt idx="2907">
                  <c:v>-3.3020448120724702E-2</c:v>
                </c:pt>
                <c:pt idx="2908">
                  <c:v>-3.2952739757968502E-2</c:v>
                </c:pt>
                <c:pt idx="2909">
                  <c:v>-3.2983227680368203E-2</c:v>
                </c:pt>
                <c:pt idx="2910">
                  <c:v>-3.3043124031758402E-2</c:v>
                </c:pt>
                <c:pt idx="2911">
                  <c:v>-3.3010483292552101E-2</c:v>
                </c:pt>
                <c:pt idx="2912">
                  <c:v>-3.2117058221181799E-2</c:v>
                </c:pt>
                <c:pt idx="2913">
                  <c:v>-3.27060260895587E-2</c:v>
                </c:pt>
                <c:pt idx="2914">
                  <c:v>-3.2911912482059297E-2</c:v>
                </c:pt>
                <c:pt idx="2915">
                  <c:v>-3.29848711240898E-2</c:v>
                </c:pt>
                <c:pt idx="2916">
                  <c:v>-3.2999008096306098E-2</c:v>
                </c:pt>
                <c:pt idx="2917">
                  <c:v>-3.3141448649715702E-2</c:v>
                </c:pt>
                <c:pt idx="2918">
                  <c:v>-3.3046359787005201E-2</c:v>
                </c:pt>
                <c:pt idx="2919">
                  <c:v>-3.3048878824855903E-2</c:v>
                </c:pt>
                <c:pt idx="2920">
                  <c:v>-3.3196955720928401E-2</c:v>
                </c:pt>
                <c:pt idx="2921">
                  <c:v>-3.31555747737486E-2</c:v>
                </c:pt>
                <c:pt idx="2922">
                  <c:v>-3.3168749150785402E-2</c:v>
                </c:pt>
                <c:pt idx="2923">
                  <c:v>-3.3284732322760698E-2</c:v>
                </c:pt>
                <c:pt idx="2924">
                  <c:v>-3.3220442938963299E-2</c:v>
                </c:pt>
                <c:pt idx="2925">
                  <c:v>-3.3236879066357E-2</c:v>
                </c:pt>
                <c:pt idx="2926">
                  <c:v>-3.3313776926930903E-2</c:v>
                </c:pt>
                <c:pt idx="2927">
                  <c:v>-3.3295200387429898E-2</c:v>
                </c:pt>
                <c:pt idx="2928">
                  <c:v>-3.3318243549998398E-2</c:v>
                </c:pt>
                <c:pt idx="2929">
                  <c:v>-3.3331566416934397E-2</c:v>
                </c:pt>
                <c:pt idx="2930">
                  <c:v>-3.3375531917920899E-2</c:v>
                </c:pt>
                <c:pt idx="2931">
                  <c:v>-3.3270069216895397E-2</c:v>
                </c:pt>
                <c:pt idx="2932">
                  <c:v>-3.3291301483081299E-2</c:v>
                </c:pt>
                <c:pt idx="2933">
                  <c:v>-3.3463858960296203E-2</c:v>
                </c:pt>
                <c:pt idx="2934">
                  <c:v>-3.3405679027998098E-2</c:v>
                </c:pt>
                <c:pt idx="2935">
                  <c:v>-3.3412828549949702E-2</c:v>
                </c:pt>
                <c:pt idx="2936">
                  <c:v>-3.3530534240762001E-2</c:v>
                </c:pt>
                <c:pt idx="2937">
                  <c:v>-3.3569481452340698E-2</c:v>
                </c:pt>
                <c:pt idx="2938">
                  <c:v>-3.3616671942312298E-2</c:v>
                </c:pt>
                <c:pt idx="2939">
                  <c:v>-3.3645139381944897E-2</c:v>
                </c:pt>
                <c:pt idx="2940">
                  <c:v>-3.3570520722100303E-2</c:v>
                </c:pt>
                <c:pt idx="2941">
                  <c:v>-3.3581306502498999E-2</c:v>
                </c:pt>
                <c:pt idx="2942">
                  <c:v>-3.3616278300939502E-2</c:v>
                </c:pt>
                <c:pt idx="2943">
                  <c:v>-3.3592912683228802E-2</c:v>
                </c:pt>
                <c:pt idx="2944">
                  <c:v>-3.3508128926364698E-2</c:v>
                </c:pt>
                <c:pt idx="2945">
                  <c:v>-3.3613912269679899E-2</c:v>
                </c:pt>
                <c:pt idx="2946">
                  <c:v>-3.36653623100438E-2</c:v>
                </c:pt>
                <c:pt idx="2947">
                  <c:v>-3.3683639519882402E-2</c:v>
                </c:pt>
                <c:pt idx="2948">
                  <c:v>-3.3667164846082002E-2</c:v>
                </c:pt>
                <c:pt idx="2949">
                  <c:v>-3.3782198921673903E-2</c:v>
                </c:pt>
                <c:pt idx="2950">
                  <c:v>-3.3754333008632301E-2</c:v>
                </c:pt>
                <c:pt idx="2951">
                  <c:v>-3.3720653564496599E-2</c:v>
                </c:pt>
                <c:pt idx="2952">
                  <c:v>-3.3857174570130398E-2</c:v>
                </c:pt>
                <c:pt idx="2953">
                  <c:v>-3.3765858733440103E-2</c:v>
                </c:pt>
                <c:pt idx="2954">
                  <c:v>-3.3792159856400598E-2</c:v>
                </c:pt>
                <c:pt idx="2955">
                  <c:v>-3.3926233054242097E-2</c:v>
                </c:pt>
                <c:pt idx="2956">
                  <c:v>-3.3854261415803603E-2</c:v>
                </c:pt>
                <c:pt idx="2957">
                  <c:v>-3.38039171743999E-2</c:v>
                </c:pt>
                <c:pt idx="2958">
                  <c:v>-3.3921476384555803E-2</c:v>
                </c:pt>
                <c:pt idx="2959">
                  <c:v>-3.3923492158970101E-2</c:v>
                </c:pt>
                <c:pt idx="2960">
                  <c:v>-3.3945930401656901E-2</c:v>
                </c:pt>
                <c:pt idx="2961">
                  <c:v>-3.39762112901855E-2</c:v>
                </c:pt>
                <c:pt idx="2962">
                  <c:v>-3.3995958620871597E-2</c:v>
                </c:pt>
                <c:pt idx="2963">
                  <c:v>-3.4114710456277703E-2</c:v>
                </c:pt>
                <c:pt idx="2964">
                  <c:v>-3.4053873594125997E-2</c:v>
                </c:pt>
                <c:pt idx="2965">
                  <c:v>-3.41381729123423E-2</c:v>
                </c:pt>
                <c:pt idx="2966">
                  <c:v>-3.4085880581254897E-2</c:v>
                </c:pt>
                <c:pt idx="2967">
                  <c:v>-3.4050845635916802E-2</c:v>
                </c:pt>
                <c:pt idx="2968">
                  <c:v>-3.4214019702092098E-2</c:v>
                </c:pt>
                <c:pt idx="2969">
                  <c:v>-3.4102544886991298E-2</c:v>
                </c:pt>
                <c:pt idx="2970">
                  <c:v>-3.4077398905841001E-2</c:v>
                </c:pt>
                <c:pt idx="2971">
                  <c:v>-3.4223354855594801E-2</c:v>
                </c:pt>
                <c:pt idx="2972">
                  <c:v>-3.4181595213621498E-2</c:v>
                </c:pt>
                <c:pt idx="2973">
                  <c:v>-3.4196567462964199E-2</c:v>
                </c:pt>
                <c:pt idx="2974">
                  <c:v>-3.4328031362275697E-2</c:v>
                </c:pt>
                <c:pt idx="2975">
                  <c:v>-3.4299918454726901E-2</c:v>
                </c:pt>
                <c:pt idx="2976">
                  <c:v>-3.4288723892704702E-2</c:v>
                </c:pt>
                <c:pt idx="2977">
                  <c:v>-3.4313430375833502E-2</c:v>
                </c:pt>
                <c:pt idx="2978">
                  <c:v>-3.4365497723531903E-2</c:v>
                </c:pt>
                <c:pt idx="2979">
                  <c:v>-3.4352348487893203E-2</c:v>
                </c:pt>
                <c:pt idx="2980">
                  <c:v>-3.4365236905782699E-2</c:v>
                </c:pt>
                <c:pt idx="2981">
                  <c:v>-3.4470369415653603E-2</c:v>
                </c:pt>
                <c:pt idx="2982">
                  <c:v>-3.4370059975319299E-2</c:v>
                </c:pt>
                <c:pt idx="2983">
                  <c:v>-3.4350815716337399E-2</c:v>
                </c:pt>
                <c:pt idx="2984">
                  <c:v>-3.45414621255326E-2</c:v>
                </c:pt>
                <c:pt idx="2985">
                  <c:v>-3.4511722520821603E-2</c:v>
                </c:pt>
                <c:pt idx="2986">
                  <c:v>-3.4511675307941102E-2</c:v>
                </c:pt>
                <c:pt idx="2987">
                  <c:v>-3.46056195191555E-2</c:v>
                </c:pt>
                <c:pt idx="2988">
                  <c:v>-3.4525667446561902E-2</c:v>
                </c:pt>
                <c:pt idx="2989">
                  <c:v>-3.4792584548186699E-2</c:v>
                </c:pt>
                <c:pt idx="2990">
                  <c:v>-3.4737379057332797E-2</c:v>
                </c:pt>
                <c:pt idx="2991">
                  <c:v>-3.4706411193912101E-2</c:v>
                </c:pt>
                <c:pt idx="2992">
                  <c:v>-3.4671119491879801E-2</c:v>
                </c:pt>
                <c:pt idx="2993">
                  <c:v>-3.4716316334972103E-2</c:v>
                </c:pt>
                <c:pt idx="2994">
                  <c:v>-3.4769029071968403E-2</c:v>
                </c:pt>
                <c:pt idx="2995">
                  <c:v>-3.4710195338077503E-2</c:v>
                </c:pt>
                <c:pt idx="2996">
                  <c:v>-3.46577869150443E-2</c:v>
                </c:pt>
                <c:pt idx="2997">
                  <c:v>-3.4847438857131902E-2</c:v>
                </c:pt>
                <c:pt idx="2998">
                  <c:v>-3.4873922661602198E-2</c:v>
                </c:pt>
                <c:pt idx="2999">
                  <c:v>-3.4824740374460698E-2</c:v>
                </c:pt>
                <c:pt idx="3000">
                  <c:v>-3.4982728958928302E-2</c:v>
                </c:pt>
                <c:pt idx="3001">
                  <c:v>-3.4898928860139199E-2</c:v>
                </c:pt>
                <c:pt idx="3002">
                  <c:v>-3.49001519261272E-2</c:v>
                </c:pt>
                <c:pt idx="3003">
                  <c:v>-3.5026052104378098E-2</c:v>
                </c:pt>
                <c:pt idx="3004">
                  <c:v>-3.4979217319266301E-2</c:v>
                </c:pt>
                <c:pt idx="3005">
                  <c:v>-3.5006832521132798E-2</c:v>
                </c:pt>
                <c:pt idx="3006">
                  <c:v>-3.5077146194116199E-2</c:v>
                </c:pt>
                <c:pt idx="3007">
                  <c:v>-3.50785526679828E-2</c:v>
                </c:pt>
                <c:pt idx="3008">
                  <c:v>-3.4963364928477798E-2</c:v>
                </c:pt>
                <c:pt idx="3009">
                  <c:v>-3.5030987794959403E-2</c:v>
                </c:pt>
                <c:pt idx="3010">
                  <c:v>-3.5154142577575598E-2</c:v>
                </c:pt>
                <c:pt idx="3011">
                  <c:v>-3.5148046173465598E-2</c:v>
                </c:pt>
                <c:pt idx="3012">
                  <c:v>-3.5123438130270801E-2</c:v>
                </c:pt>
                <c:pt idx="3013">
                  <c:v>-3.5287277022790497E-2</c:v>
                </c:pt>
                <c:pt idx="3014">
                  <c:v>-3.5268418490886501E-2</c:v>
                </c:pt>
                <c:pt idx="3015">
                  <c:v>-3.52535545696607E-2</c:v>
                </c:pt>
                <c:pt idx="3016">
                  <c:v>-3.53986574983636E-2</c:v>
                </c:pt>
                <c:pt idx="3017">
                  <c:v>-3.53562188533098E-2</c:v>
                </c:pt>
                <c:pt idx="3018">
                  <c:v>-3.5349431852982401E-2</c:v>
                </c:pt>
                <c:pt idx="3019">
                  <c:v>-3.5472250396937598E-2</c:v>
                </c:pt>
                <c:pt idx="3020">
                  <c:v>-3.5382014121722399E-2</c:v>
                </c:pt>
                <c:pt idx="3021">
                  <c:v>-3.5322625302122997E-2</c:v>
                </c:pt>
                <c:pt idx="3022">
                  <c:v>-3.5483251032591902E-2</c:v>
                </c:pt>
                <c:pt idx="3023">
                  <c:v>-3.5438449294478903E-2</c:v>
                </c:pt>
                <c:pt idx="3024">
                  <c:v>-3.5542451918849499E-2</c:v>
                </c:pt>
                <c:pt idx="3025">
                  <c:v>-3.5534541049316803E-2</c:v>
                </c:pt>
                <c:pt idx="3026">
                  <c:v>-3.5627312354605402E-2</c:v>
                </c:pt>
                <c:pt idx="3027">
                  <c:v>-3.56411452629362E-2</c:v>
                </c:pt>
                <c:pt idx="3028">
                  <c:v>-3.5562507420157201E-2</c:v>
                </c:pt>
                <c:pt idx="3029">
                  <c:v>-3.5728384688887498E-2</c:v>
                </c:pt>
                <c:pt idx="3030">
                  <c:v>-3.5697967025313498E-2</c:v>
                </c:pt>
                <c:pt idx="3031">
                  <c:v>-3.5673577817053402E-2</c:v>
                </c:pt>
                <c:pt idx="3032">
                  <c:v>-3.5866118808000703E-2</c:v>
                </c:pt>
                <c:pt idx="3033">
                  <c:v>-3.57379030384537E-2</c:v>
                </c:pt>
                <c:pt idx="3034">
                  <c:v>-3.5708668930628303E-2</c:v>
                </c:pt>
                <c:pt idx="3035">
                  <c:v>-3.5892858734802802E-2</c:v>
                </c:pt>
                <c:pt idx="3036">
                  <c:v>-3.5866430943348702E-2</c:v>
                </c:pt>
                <c:pt idx="3037">
                  <c:v>-3.5935922284369003E-2</c:v>
                </c:pt>
                <c:pt idx="3038">
                  <c:v>-3.5998647083976702E-2</c:v>
                </c:pt>
                <c:pt idx="3039">
                  <c:v>-3.5976555776270999E-2</c:v>
                </c:pt>
                <c:pt idx="3040">
                  <c:v>-3.6218884573490297E-2</c:v>
                </c:pt>
                <c:pt idx="3041">
                  <c:v>-3.6103416919811698E-2</c:v>
                </c:pt>
                <c:pt idx="3042">
                  <c:v>-3.6143256929116602E-2</c:v>
                </c:pt>
                <c:pt idx="3043">
                  <c:v>-3.6130867527659698E-2</c:v>
                </c:pt>
                <c:pt idx="3044">
                  <c:v>-3.6104727954672698E-2</c:v>
                </c:pt>
                <c:pt idx="3045">
                  <c:v>-3.6249848690608301E-2</c:v>
                </c:pt>
                <c:pt idx="3046">
                  <c:v>-3.61297690025012E-2</c:v>
                </c:pt>
                <c:pt idx="3047">
                  <c:v>-3.6118638930255999E-2</c:v>
                </c:pt>
                <c:pt idx="3048">
                  <c:v>-3.6348578860741797E-2</c:v>
                </c:pt>
                <c:pt idx="3049">
                  <c:v>-3.6261245129087599E-2</c:v>
                </c:pt>
                <c:pt idx="3050">
                  <c:v>-3.6287612747400902E-2</c:v>
                </c:pt>
                <c:pt idx="3051">
                  <c:v>-3.6417089139663197E-2</c:v>
                </c:pt>
                <c:pt idx="3052">
                  <c:v>-3.63683134395009E-2</c:v>
                </c:pt>
                <c:pt idx="3053">
                  <c:v>-3.64086303635743E-2</c:v>
                </c:pt>
                <c:pt idx="3054">
                  <c:v>-3.6545806836026498E-2</c:v>
                </c:pt>
                <c:pt idx="3055">
                  <c:v>-3.6519382351630103E-2</c:v>
                </c:pt>
                <c:pt idx="3056">
                  <c:v>-3.6553482783751298E-2</c:v>
                </c:pt>
                <c:pt idx="3057">
                  <c:v>-3.6555564733808298E-2</c:v>
                </c:pt>
                <c:pt idx="3058">
                  <c:v>-3.6628766946873899E-2</c:v>
                </c:pt>
                <c:pt idx="3059">
                  <c:v>-3.6496412487878202E-2</c:v>
                </c:pt>
                <c:pt idx="3060">
                  <c:v>-3.6567171039577302E-2</c:v>
                </c:pt>
                <c:pt idx="3061">
                  <c:v>-3.6728305151444603E-2</c:v>
                </c:pt>
                <c:pt idx="3062">
                  <c:v>-3.6724063382414997E-2</c:v>
                </c:pt>
                <c:pt idx="3063">
                  <c:v>-3.67077824409568E-2</c:v>
                </c:pt>
                <c:pt idx="3064">
                  <c:v>-3.6875887795489101E-2</c:v>
                </c:pt>
                <c:pt idx="3065">
                  <c:v>-3.68657510089513E-2</c:v>
                </c:pt>
                <c:pt idx="3066">
                  <c:v>-3.6918024980911297E-2</c:v>
                </c:pt>
                <c:pt idx="3067">
                  <c:v>-3.6999243311583899E-2</c:v>
                </c:pt>
                <c:pt idx="3068">
                  <c:v>-3.69155114472767E-2</c:v>
                </c:pt>
                <c:pt idx="3069">
                  <c:v>-3.6947994298922301E-2</c:v>
                </c:pt>
                <c:pt idx="3070">
                  <c:v>-3.7053219133263503E-2</c:v>
                </c:pt>
                <c:pt idx="3071">
                  <c:v>-3.7045863245751903E-2</c:v>
                </c:pt>
                <c:pt idx="3072">
                  <c:v>-3.6978330471794302E-2</c:v>
                </c:pt>
                <c:pt idx="3073">
                  <c:v>-3.7082924559298402E-2</c:v>
                </c:pt>
                <c:pt idx="3074">
                  <c:v>-3.7153780572461097E-2</c:v>
                </c:pt>
                <c:pt idx="3075">
                  <c:v>-3.71712155648748E-2</c:v>
                </c:pt>
                <c:pt idx="3076">
                  <c:v>-3.7185534459745699E-2</c:v>
                </c:pt>
                <c:pt idx="3077">
                  <c:v>-3.72931408799358E-2</c:v>
                </c:pt>
                <c:pt idx="3078">
                  <c:v>-3.7259808420874702E-2</c:v>
                </c:pt>
                <c:pt idx="3079">
                  <c:v>-3.7206447562547797E-2</c:v>
                </c:pt>
                <c:pt idx="3080">
                  <c:v>-3.7452130888898899E-2</c:v>
                </c:pt>
                <c:pt idx="3081">
                  <c:v>-3.7396539420889698E-2</c:v>
                </c:pt>
                <c:pt idx="3082">
                  <c:v>-3.7375382643572402E-2</c:v>
                </c:pt>
                <c:pt idx="3083">
                  <c:v>-3.7528845861002101E-2</c:v>
                </c:pt>
                <c:pt idx="3084">
                  <c:v>-3.7462416208452497E-2</c:v>
                </c:pt>
                <c:pt idx="3085">
                  <c:v>-3.74236731893485E-2</c:v>
                </c:pt>
                <c:pt idx="3086">
                  <c:v>-3.7580275200997201E-2</c:v>
                </c:pt>
                <c:pt idx="3087">
                  <c:v>-3.7608611867417902E-2</c:v>
                </c:pt>
                <c:pt idx="3088">
                  <c:v>-3.75981662815872E-2</c:v>
                </c:pt>
                <c:pt idx="3089">
                  <c:v>-3.7657664153138398E-2</c:v>
                </c:pt>
                <c:pt idx="3090">
                  <c:v>-3.7740579901124997E-2</c:v>
                </c:pt>
                <c:pt idx="3091">
                  <c:v>-3.7901804109828401E-2</c:v>
                </c:pt>
                <c:pt idx="3092">
                  <c:v>-3.7803820006687402E-2</c:v>
                </c:pt>
                <c:pt idx="3093">
                  <c:v>-3.7924102279012599E-2</c:v>
                </c:pt>
                <c:pt idx="3094">
                  <c:v>-3.7871723058978402E-2</c:v>
                </c:pt>
                <c:pt idx="3095">
                  <c:v>-3.7855967210984998E-2</c:v>
                </c:pt>
                <c:pt idx="3096">
                  <c:v>-3.8042352263194801E-2</c:v>
                </c:pt>
                <c:pt idx="3097">
                  <c:v>-3.7909357942192197E-2</c:v>
                </c:pt>
                <c:pt idx="3098">
                  <c:v>-3.78772271904236E-2</c:v>
                </c:pt>
                <c:pt idx="3099">
                  <c:v>-3.8086292437381201E-2</c:v>
                </c:pt>
                <c:pt idx="3100">
                  <c:v>-3.8063994669182998E-2</c:v>
                </c:pt>
                <c:pt idx="3101">
                  <c:v>-3.80957824807545E-2</c:v>
                </c:pt>
                <c:pt idx="3102">
                  <c:v>-3.8223606034147498E-2</c:v>
                </c:pt>
                <c:pt idx="3103">
                  <c:v>-3.8206073740083099E-2</c:v>
                </c:pt>
                <c:pt idx="3104">
                  <c:v>-3.8255434246147399E-2</c:v>
                </c:pt>
                <c:pt idx="3105">
                  <c:v>-3.8305186619119899E-2</c:v>
                </c:pt>
                <c:pt idx="3106">
                  <c:v>-3.8344513879295397E-2</c:v>
                </c:pt>
                <c:pt idx="3107">
                  <c:v>-3.8358230519818001E-2</c:v>
                </c:pt>
                <c:pt idx="3108">
                  <c:v>-3.8350339185584302E-2</c:v>
                </c:pt>
                <c:pt idx="3109">
                  <c:v>-3.8485009102495603E-2</c:v>
                </c:pt>
                <c:pt idx="3110">
                  <c:v>-3.8408122900700802E-2</c:v>
                </c:pt>
                <c:pt idx="3111">
                  <c:v>-3.84101112787094E-2</c:v>
                </c:pt>
                <c:pt idx="3112">
                  <c:v>-3.8608484879929399E-2</c:v>
                </c:pt>
                <c:pt idx="3113">
                  <c:v>-3.8588411476531997E-2</c:v>
                </c:pt>
                <c:pt idx="3114">
                  <c:v>-3.8598039019335499E-2</c:v>
                </c:pt>
                <c:pt idx="3115">
                  <c:v>-3.8722242168323297E-2</c:v>
                </c:pt>
                <c:pt idx="3116">
                  <c:v>-3.8668223113442597E-2</c:v>
                </c:pt>
                <c:pt idx="3117">
                  <c:v>-3.8503042552647603E-2</c:v>
                </c:pt>
                <c:pt idx="3118">
                  <c:v>-3.87232350918498E-2</c:v>
                </c:pt>
                <c:pt idx="3119">
                  <c:v>-3.8765921692915699E-2</c:v>
                </c:pt>
                <c:pt idx="3120">
                  <c:v>-3.8832519281034497E-2</c:v>
                </c:pt>
                <c:pt idx="3121">
                  <c:v>-3.88928005920239E-2</c:v>
                </c:pt>
                <c:pt idx="3122">
                  <c:v>-3.8926869290190902E-2</c:v>
                </c:pt>
                <c:pt idx="3123">
                  <c:v>-3.8862578135363E-2</c:v>
                </c:pt>
                <c:pt idx="3124">
                  <c:v>-3.8920030454863599E-2</c:v>
                </c:pt>
                <c:pt idx="3125">
                  <c:v>-3.9080746049337201E-2</c:v>
                </c:pt>
                <c:pt idx="3126">
                  <c:v>-3.9051029395691501E-2</c:v>
                </c:pt>
                <c:pt idx="3127">
                  <c:v>-3.90511786741123E-2</c:v>
                </c:pt>
                <c:pt idx="3128">
                  <c:v>-3.9230881991830502E-2</c:v>
                </c:pt>
                <c:pt idx="3129">
                  <c:v>-3.9182089312277901E-2</c:v>
                </c:pt>
                <c:pt idx="3130">
                  <c:v>-3.9207792728794197E-2</c:v>
                </c:pt>
                <c:pt idx="3131">
                  <c:v>-3.9316250658076798E-2</c:v>
                </c:pt>
                <c:pt idx="3132">
                  <c:v>-3.9310205960646202E-2</c:v>
                </c:pt>
                <c:pt idx="3133">
                  <c:v>-3.9334795571414997E-2</c:v>
                </c:pt>
                <c:pt idx="3134">
                  <c:v>-3.9418239681119002E-2</c:v>
                </c:pt>
                <c:pt idx="3135">
                  <c:v>-3.94207950664201E-2</c:v>
                </c:pt>
                <c:pt idx="3136">
                  <c:v>-3.93512128697086E-2</c:v>
                </c:pt>
                <c:pt idx="3137">
                  <c:v>-3.9412840215822399E-2</c:v>
                </c:pt>
                <c:pt idx="3138">
                  <c:v>-3.9551231936827601E-2</c:v>
                </c:pt>
                <c:pt idx="3139">
                  <c:v>-3.9556387053043499E-2</c:v>
                </c:pt>
                <c:pt idx="3140">
                  <c:v>-3.9581420783953603E-2</c:v>
                </c:pt>
                <c:pt idx="3141">
                  <c:v>-3.9676036405445703E-2</c:v>
                </c:pt>
                <c:pt idx="3142">
                  <c:v>-3.9842140563349698E-2</c:v>
                </c:pt>
                <c:pt idx="3143">
                  <c:v>-3.98005092973579E-2</c:v>
                </c:pt>
                <c:pt idx="3144">
                  <c:v>-3.99163258434444E-2</c:v>
                </c:pt>
                <c:pt idx="3145">
                  <c:v>-3.9850978883569602E-2</c:v>
                </c:pt>
                <c:pt idx="3146">
                  <c:v>-3.9855024867898103E-2</c:v>
                </c:pt>
                <c:pt idx="3147">
                  <c:v>-3.9955187683786898E-2</c:v>
                </c:pt>
                <c:pt idx="3148">
                  <c:v>-3.9907206634611503E-2</c:v>
                </c:pt>
                <c:pt idx="3149">
                  <c:v>-3.9861843658231602E-2</c:v>
                </c:pt>
                <c:pt idx="3150">
                  <c:v>-4.0000853189094597E-2</c:v>
                </c:pt>
                <c:pt idx="3151">
                  <c:v>-4.0044996344174001E-2</c:v>
                </c:pt>
                <c:pt idx="3152">
                  <c:v>-4.0106543369970701E-2</c:v>
                </c:pt>
                <c:pt idx="3153">
                  <c:v>-4.0143814722627902E-2</c:v>
                </c:pt>
                <c:pt idx="3154">
                  <c:v>-4.02055198059382E-2</c:v>
                </c:pt>
                <c:pt idx="3155">
                  <c:v>-4.02439689841467E-2</c:v>
                </c:pt>
                <c:pt idx="3156">
                  <c:v>-4.0191393143911E-2</c:v>
                </c:pt>
                <c:pt idx="3157">
                  <c:v>-4.03565655600416E-2</c:v>
                </c:pt>
                <c:pt idx="3158">
                  <c:v>-4.0314346784725702E-2</c:v>
                </c:pt>
                <c:pt idx="3159">
                  <c:v>-4.0344983830841001E-2</c:v>
                </c:pt>
                <c:pt idx="3160">
                  <c:v>-4.0536187744388899E-2</c:v>
                </c:pt>
                <c:pt idx="3161">
                  <c:v>-4.0424556061797901E-2</c:v>
                </c:pt>
                <c:pt idx="3162">
                  <c:v>-4.0408731390791E-2</c:v>
                </c:pt>
                <c:pt idx="3163">
                  <c:v>-4.0584285247691497E-2</c:v>
                </c:pt>
                <c:pt idx="3164">
                  <c:v>-4.0555211581737999E-2</c:v>
                </c:pt>
                <c:pt idx="3165">
                  <c:v>-4.0590684688477499E-2</c:v>
                </c:pt>
                <c:pt idx="3166">
                  <c:v>-4.0677114103377598E-2</c:v>
                </c:pt>
                <c:pt idx="3167">
                  <c:v>-4.0680709894298103E-2</c:v>
                </c:pt>
                <c:pt idx="3168">
                  <c:v>-4.08558327083786E-2</c:v>
                </c:pt>
                <c:pt idx="3169">
                  <c:v>-4.0844828653563203E-2</c:v>
                </c:pt>
                <c:pt idx="3170">
                  <c:v>-4.087008060715E-2</c:v>
                </c:pt>
                <c:pt idx="3171">
                  <c:v>-4.0882837941387098E-2</c:v>
                </c:pt>
                <c:pt idx="3172">
                  <c:v>-4.0853724629549303E-2</c:v>
                </c:pt>
                <c:pt idx="3173">
                  <c:v>-4.1016854621745799E-2</c:v>
                </c:pt>
                <c:pt idx="3174">
                  <c:v>-4.0916054837267603E-2</c:v>
                </c:pt>
                <c:pt idx="3175">
                  <c:v>-4.0910302954553203E-2</c:v>
                </c:pt>
                <c:pt idx="3176">
                  <c:v>-4.1089974662642699E-2</c:v>
                </c:pt>
                <c:pt idx="3177">
                  <c:v>-4.1080523019276803E-2</c:v>
                </c:pt>
                <c:pt idx="3178">
                  <c:v>-4.1122212527422999E-2</c:v>
                </c:pt>
                <c:pt idx="3179">
                  <c:v>-4.1227941095173602E-2</c:v>
                </c:pt>
                <c:pt idx="3180">
                  <c:v>-4.1216271817339098E-2</c:v>
                </c:pt>
                <c:pt idx="3181">
                  <c:v>-4.1246818960643999E-2</c:v>
                </c:pt>
                <c:pt idx="3182">
                  <c:v>-4.1332794926819003E-2</c:v>
                </c:pt>
                <c:pt idx="3183">
                  <c:v>-4.1346385833565598E-2</c:v>
                </c:pt>
                <c:pt idx="3184">
                  <c:v>-4.1366187234719597E-2</c:v>
                </c:pt>
                <c:pt idx="3185">
                  <c:v>-4.1408411205608099E-2</c:v>
                </c:pt>
                <c:pt idx="3186">
                  <c:v>-4.15042296393461E-2</c:v>
                </c:pt>
                <c:pt idx="3187">
                  <c:v>-4.14326604654046E-2</c:v>
                </c:pt>
                <c:pt idx="3188">
                  <c:v>-4.1448478716321902E-2</c:v>
                </c:pt>
                <c:pt idx="3189">
                  <c:v>-4.1595599920212702E-2</c:v>
                </c:pt>
                <c:pt idx="3190">
                  <c:v>-4.1609164094552203E-2</c:v>
                </c:pt>
                <c:pt idx="3191">
                  <c:v>-4.1608425534192403E-2</c:v>
                </c:pt>
                <c:pt idx="3192">
                  <c:v>-4.1799283284624698E-2</c:v>
                </c:pt>
                <c:pt idx="3193">
                  <c:v>-4.1844703054435002E-2</c:v>
                </c:pt>
                <c:pt idx="3194">
                  <c:v>-4.1892133532436898E-2</c:v>
                </c:pt>
                <c:pt idx="3195">
                  <c:v>-4.1887550274872398E-2</c:v>
                </c:pt>
                <c:pt idx="3196">
                  <c:v>-4.1880983018523298E-2</c:v>
                </c:pt>
                <c:pt idx="3197">
                  <c:v>-4.1895639535074199E-2</c:v>
                </c:pt>
                <c:pt idx="3198">
                  <c:v>-4.20172429445234E-2</c:v>
                </c:pt>
                <c:pt idx="3199">
                  <c:v>-4.2012852030219802E-2</c:v>
                </c:pt>
                <c:pt idx="3200">
                  <c:v>-4.1837304834862803E-2</c:v>
                </c:pt>
                <c:pt idx="3201">
                  <c:v>-4.2075199307873901E-2</c:v>
                </c:pt>
                <c:pt idx="3202">
                  <c:v>-4.2082942849783901E-2</c:v>
                </c:pt>
                <c:pt idx="3203">
                  <c:v>-4.21688698870301E-2</c:v>
                </c:pt>
                <c:pt idx="3204">
                  <c:v>-4.21684935464764E-2</c:v>
                </c:pt>
                <c:pt idx="3205">
                  <c:v>-4.2229528278243098E-2</c:v>
                </c:pt>
                <c:pt idx="3206">
                  <c:v>-4.2249542583401099E-2</c:v>
                </c:pt>
                <c:pt idx="3207">
                  <c:v>-4.2313082889584498E-2</c:v>
                </c:pt>
                <c:pt idx="3208">
                  <c:v>-4.2388784819868901E-2</c:v>
                </c:pt>
                <c:pt idx="3209">
                  <c:v>-4.2436696977044101E-2</c:v>
                </c:pt>
                <c:pt idx="3210">
                  <c:v>-4.2370830080471898E-2</c:v>
                </c:pt>
                <c:pt idx="3211">
                  <c:v>-4.2560037501432099E-2</c:v>
                </c:pt>
                <c:pt idx="3212">
                  <c:v>-4.2408732029057497E-2</c:v>
                </c:pt>
                <c:pt idx="3213">
                  <c:v>-4.2431308818911898E-2</c:v>
                </c:pt>
                <c:pt idx="3214">
                  <c:v>-4.2599215396438198E-2</c:v>
                </c:pt>
                <c:pt idx="3215">
                  <c:v>-4.2629289495482697E-2</c:v>
                </c:pt>
                <c:pt idx="3216">
                  <c:v>-4.26863016327843E-2</c:v>
                </c:pt>
                <c:pt idx="3217">
                  <c:v>-4.26842470705096E-2</c:v>
                </c:pt>
                <c:pt idx="3218">
                  <c:v>-4.2760678429018498E-2</c:v>
                </c:pt>
                <c:pt idx="3219">
                  <c:v>-4.2754122336326097E-2</c:v>
                </c:pt>
                <c:pt idx="3220">
                  <c:v>-4.2814829278978797E-2</c:v>
                </c:pt>
                <c:pt idx="3221">
                  <c:v>-4.2961183530106001E-2</c:v>
                </c:pt>
                <c:pt idx="3222">
                  <c:v>-4.28517836068446E-2</c:v>
                </c:pt>
                <c:pt idx="3223">
                  <c:v>-4.2917740755472999E-2</c:v>
                </c:pt>
                <c:pt idx="3224">
                  <c:v>-4.3083890390500403E-2</c:v>
                </c:pt>
                <c:pt idx="3225">
                  <c:v>-4.2920620473860797E-2</c:v>
                </c:pt>
                <c:pt idx="3226">
                  <c:v>-4.29255848931561E-2</c:v>
                </c:pt>
                <c:pt idx="3227">
                  <c:v>-4.3129708781769298E-2</c:v>
                </c:pt>
                <c:pt idx="3228">
                  <c:v>-4.3091277277131503E-2</c:v>
                </c:pt>
                <c:pt idx="3229">
                  <c:v>-4.3174937893463897E-2</c:v>
                </c:pt>
                <c:pt idx="3230">
                  <c:v>-4.3255723340229799E-2</c:v>
                </c:pt>
                <c:pt idx="3231">
                  <c:v>-4.3241165526625103E-2</c:v>
                </c:pt>
                <c:pt idx="3232">
                  <c:v>-4.3295751131760499E-2</c:v>
                </c:pt>
                <c:pt idx="3233">
                  <c:v>-4.3362428197050801E-2</c:v>
                </c:pt>
                <c:pt idx="3234">
                  <c:v>-4.3395849685546099E-2</c:v>
                </c:pt>
                <c:pt idx="3235">
                  <c:v>-4.3401654788155102E-2</c:v>
                </c:pt>
                <c:pt idx="3236">
                  <c:v>-4.3398031227601101E-2</c:v>
                </c:pt>
                <c:pt idx="3237">
                  <c:v>-4.3522766554141397E-2</c:v>
                </c:pt>
                <c:pt idx="3238">
                  <c:v>-4.3459228623692801E-2</c:v>
                </c:pt>
                <c:pt idx="3239">
                  <c:v>-4.34662195017421E-2</c:v>
                </c:pt>
                <c:pt idx="3240">
                  <c:v>-4.3665764788682802E-2</c:v>
                </c:pt>
                <c:pt idx="3241">
                  <c:v>-4.3622139699032697E-2</c:v>
                </c:pt>
                <c:pt idx="3242">
                  <c:v>-4.36236210538214E-2</c:v>
                </c:pt>
                <c:pt idx="3243">
                  <c:v>-4.37864424419349E-2</c:v>
                </c:pt>
                <c:pt idx="3244">
                  <c:v>-4.3756996517552299E-2</c:v>
                </c:pt>
                <c:pt idx="3245">
                  <c:v>-4.3962383905805202E-2</c:v>
                </c:pt>
                <c:pt idx="3246">
                  <c:v>-4.3955853152847599E-2</c:v>
                </c:pt>
                <c:pt idx="3247">
                  <c:v>-4.3913943619743503E-2</c:v>
                </c:pt>
                <c:pt idx="3248">
                  <c:v>-4.3977941416583302E-2</c:v>
                </c:pt>
                <c:pt idx="3249">
                  <c:v>-4.3982739267112103E-2</c:v>
                </c:pt>
                <c:pt idx="3250">
                  <c:v>-4.4043962649690599E-2</c:v>
                </c:pt>
                <c:pt idx="3251">
                  <c:v>-4.39512717873893E-2</c:v>
                </c:pt>
                <c:pt idx="3252">
                  <c:v>-4.3977279164310802E-2</c:v>
                </c:pt>
                <c:pt idx="3253">
                  <c:v>-4.4176583040239803E-2</c:v>
                </c:pt>
                <c:pt idx="3254">
                  <c:v>-4.4147620658838697E-2</c:v>
                </c:pt>
                <c:pt idx="3255">
                  <c:v>-4.4150849524022998E-2</c:v>
                </c:pt>
                <c:pt idx="3256">
                  <c:v>-4.4342371397996697E-2</c:v>
                </c:pt>
                <c:pt idx="3257">
                  <c:v>-4.4276198505906597E-2</c:v>
                </c:pt>
                <c:pt idx="3258">
                  <c:v>-4.4341285290472703E-2</c:v>
                </c:pt>
                <c:pt idx="3259">
                  <c:v>-4.4452784595907402E-2</c:v>
                </c:pt>
                <c:pt idx="3260">
                  <c:v>-4.4378331569195698E-2</c:v>
                </c:pt>
                <c:pt idx="3261">
                  <c:v>-4.4472903901435101E-2</c:v>
                </c:pt>
                <c:pt idx="3262">
                  <c:v>-4.45200665940148E-2</c:v>
                </c:pt>
                <c:pt idx="3263">
                  <c:v>-4.4521662092286501E-2</c:v>
                </c:pt>
                <c:pt idx="3264">
                  <c:v>-4.4421663921740198E-2</c:v>
                </c:pt>
                <c:pt idx="3265">
                  <c:v>-4.4583262578170101E-2</c:v>
                </c:pt>
                <c:pt idx="3266">
                  <c:v>-4.4656269739519902E-2</c:v>
                </c:pt>
                <c:pt idx="3267">
                  <c:v>-4.4700958045992598E-2</c:v>
                </c:pt>
                <c:pt idx="3268">
                  <c:v>-4.47009075260551E-2</c:v>
                </c:pt>
                <c:pt idx="3269">
                  <c:v>-4.4839200839675998E-2</c:v>
                </c:pt>
                <c:pt idx="3270">
                  <c:v>-4.4900807957337197E-2</c:v>
                </c:pt>
                <c:pt idx="3271">
                  <c:v>-4.48575149747302E-2</c:v>
                </c:pt>
                <c:pt idx="3272">
                  <c:v>-4.5009067165665301E-2</c:v>
                </c:pt>
                <c:pt idx="3273">
                  <c:v>-4.4903268741198703E-2</c:v>
                </c:pt>
                <c:pt idx="3274">
                  <c:v>-4.4935948086074498E-2</c:v>
                </c:pt>
                <c:pt idx="3275">
                  <c:v>-4.5092842972802902E-2</c:v>
                </c:pt>
                <c:pt idx="3276">
                  <c:v>-4.5025113336224498E-2</c:v>
                </c:pt>
                <c:pt idx="3277">
                  <c:v>-4.4980141536884601E-2</c:v>
                </c:pt>
                <c:pt idx="3278">
                  <c:v>-4.5110431874895301E-2</c:v>
                </c:pt>
                <c:pt idx="3279">
                  <c:v>-4.5159155054500903E-2</c:v>
                </c:pt>
                <c:pt idx="3280">
                  <c:v>-4.5198028454453303E-2</c:v>
                </c:pt>
                <c:pt idx="3281">
                  <c:v>-4.5217683189548101E-2</c:v>
                </c:pt>
                <c:pt idx="3282">
                  <c:v>-4.5264906791236299E-2</c:v>
                </c:pt>
                <c:pt idx="3283">
                  <c:v>-4.5324598395920998E-2</c:v>
                </c:pt>
                <c:pt idx="3284">
                  <c:v>-4.5321202453191302E-2</c:v>
                </c:pt>
                <c:pt idx="3285">
                  <c:v>-4.5467579353566101E-2</c:v>
                </c:pt>
                <c:pt idx="3286">
                  <c:v>-4.5462166825826503E-2</c:v>
                </c:pt>
                <c:pt idx="3287">
                  <c:v>-4.5427771259305999E-2</c:v>
                </c:pt>
                <c:pt idx="3288">
                  <c:v>-4.5606950828288001E-2</c:v>
                </c:pt>
                <c:pt idx="3289">
                  <c:v>-4.5511990505339599E-2</c:v>
                </c:pt>
                <c:pt idx="3290">
                  <c:v>-4.5489737626027003E-2</c:v>
                </c:pt>
                <c:pt idx="3291">
                  <c:v>-4.5662202893894201E-2</c:v>
                </c:pt>
                <c:pt idx="3292">
                  <c:v>-4.56807437141655E-2</c:v>
                </c:pt>
                <c:pt idx="3293">
                  <c:v>-4.56954665628641E-2</c:v>
                </c:pt>
                <c:pt idx="3294">
                  <c:v>-4.5786757448998398E-2</c:v>
                </c:pt>
                <c:pt idx="3295">
                  <c:v>-4.5803466600504002E-2</c:v>
                </c:pt>
                <c:pt idx="3296">
                  <c:v>-4.6026127813901301E-2</c:v>
                </c:pt>
                <c:pt idx="3297">
                  <c:v>-4.5956562148165597E-2</c:v>
                </c:pt>
                <c:pt idx="3298">
                  <c:v>-4.6010383249570901E-2</c:v>
                </c:pt>
                <c:pt idx="3299">
                  <c:v>-4.60145349907519E-2</c:v>
                </c:pt>
                <c:pt idx="3300">
                  <c:v>-4.6007220003822798E-2</c:v>
                </c:pt>
                <c:pt idx="3301">
                  <c:v>-4.6141887751959702E-2</c:v>
                </c:pt>
                <c:pt idx="3302">
                  <c:v>-4.6025476620325301E-2</c:v>
                </c:pt>
                <c:pt idx="3303">
                  <c:v>-4.5961658578124398E-2</c:v>
                </c:pt>
                <c:pt idx="3304">
                  <c:v>-4.6271746184814798E-2</c:v>
                </c:pt>
                <c:pt idx="3305">
                  <c:v>-4.6233205517098502E-2</c:v>
                </c:pt>
                <c:pt idx="3306">
                  <c:v>-4.6226901325604197E-2</c:v>
                </c:pt>
                <c:pt idx="3307">
                  <c:v>-4.6390429958356197E-2</c:v>
                </c:pt>
                <c:pt idx="3308">
                  <c:v>-4.6342549530823597E-2</c:v>
                </c:pt>
                <c:pt idx="3309">
                  <c:v>-4.6382849147819302E-2</c:v>
                </c:pt>
                <c:pt idx="3310">
                  <c:v>-4.6492184378655203E-2</c:v>
                </c:pt>
                <c:pt idx="3311">
                  <c:v>-4.6499872136067599E-2</c:v>
                </c:pt>
                <c:pt idx="3312">
                  <c:v>-4.6505377891260899E-2</c:v>
                </c:pt>
                <c:pt idx="3313">
                  <c:v>-4.6550175666602002E-2</c:v>
                </c:pt>
                <c:pt idx="3314">
                  <c:v>-4.6631769885101898E-2</c:v>
                </c:pt>
                <c:pt idx="3315">
                  <c:v>-4.6531526833186503E-2</c:v>
                </c:pt>
                <c:pt idx="3316">
                  <c:v>-4.6604146133176899E-2</c:v>
                </c:pt>
                <c:pt idx="3317">
                  <c:v>-4.6784632231315702E-2</c:v>
                </c:pt>
                <c:pt idx="3318">
                  <c:v>-4.6751388171859899E-2</c:v>
                </c:pt>
                <c:pt idx="3319">
                  <c:v>-4.67814358934346E-2</c:v>
                </c:pt>
                <c:pt idx="3320">
                  <c:v>-4.6870937333787201E-2</c:v>
                </c:pt>
                <c:pt idx="3321">
                  <c:v>-4.6717582717248698E-2</c:v>
                </c:pt>
                <c:pt idx="3322">
                  <c:v>-4.6664052474726297E-2</c:v>
                </c:pt>
                <c:pt idx="3323">
                  <c:v>-4.6938223514223103E-2</c:v>
                </c:pt>
                <c:pt idx="3324">
                  <c:v>-4.6925673623466002E-2</c:v>
                </c:pt>
                <c:pt idx="3325">
                  <c:v>-4.69912444543161E-2</c:v>
                </c:pt>
                <c:pt idx="3326">
                  <c:v>-4.7114084345391903E-2</c:v>
                </c:pt>
                <c:pt idx="3327">
                  <c:v>-4.7125616964573701E-2</c:v>
                </c:pt>
                <c:pt idx="3328">
                  <c:v>-4.7056289143963599E-2</c:v>
                </c:pt>
                <c:pt idx="3329">
                  <c:v>-4.7159235415704201E-2</c:v>
                </c:pt>
                <c:pt idx="3330">
                  <c:v>-4.7250618882201299E-2</c:v>
                </c:pt>
                <c:pt idx="3331">
                  <c:v>-4.7259488837994197E-2</c:v>
                </c:pt>
                <c:pt idx="3332">
                  <c:v>-4.7253991856619201E-2</c:v>
                </c:pt>
                <c:pt idx="3333">
                  <c:v>-4.7434414952510301E-2</c:v>
                </c:pt>
                <c:pt idx="3334">
                  <c:v>-4.7451892889242397E-2</c:v>
                </c:pt>
                <c:pt idx="3335">
                  <c:v>-4.7432553626734902E-2</c:v>
                </c:pt>
                <c:pt idx="3336">
                  <c:v>-4.7595789677601301E-2</c:v>
                </c:pt>
                <c:pt idx="3337">
                  <c:v>-4.7562339929518901E-2</c:v>
                </c:pt>
                <c:pt idx="3338">
                  <c:v>-4.7574951184085501E-2</c:v>
                </c:pt>
                <c:pt idx="3339">
                  <c:v>-4.7691733227111399E-2</c:v>
                </c:pt>
                <c:pt idx="3340">
                  <c:v>-4.7683435324062003E-2</c:v>
                </c:pt>
                <c:pt idx="3341">
                  <c:v>-4.7604198198757101E-2</c:v>
                </c:pt>
                <c:pt idx="3342">
                  <c:v>-4.77687503961432E-2</c:v>
                </c:pt>
                <c:pt idx="3343">
                  <c:v>-4.7792842766890699E-2</c:v>
                </c:pt>
                <c:pt idx="3344">
                  <c:v>-4.7849103114222698E-2</c:v>
                </c:pt>
                <c:pt idx="3345">
                  <c:v>-4.7918906909655001E-2</c:v>
                </c:pt>
                <c:pt idx="3346">
                  <c:v>-4.80063656793423E-2</c:v>
                </c:pt>
                <c:pt idx="3347">
                  <c:v>-4.81745700041456E-2</c:v>
                </c:pt>
                <c:pt idx="3348">
                  <c:v>-4.8123234068043502E-2</c:v>
                </c:pt>
                <c:pt idx="3349">
                  <c:v>-4.8235515369688703E-2</c:v>
                </c:pt>
                <c:pt idx="3350">
                  <c:v>-4.8187176274411603E-2</c:v>
                </c:pt>
                <c:pt idx="3351">
                  <c:v>-4.8155058473368997E-2</c:v>
                </c:pt>
                <c:pt idx="3352">
                  <c:v>-4.8327243796342699E-2</c:v>
                </c:pt>
                <c:pt idx="3353">
                  <c:v>-4.8251985335136097E-2</c:v>
                </c:pt>
                <c:pt idx="3354">
                  <c:v>-4.8226108067427498E-2</c:v>
                </c:pt>
                <c:pt idx="3355">
                  <c:v>-4.8425754493412798E-2</c:v>
                </c:pt>
                <c:pt idx="3356">
                  <c:v>-4.84186105378384E-2</c:v>
                </c:pt>
                <c:pt idx="3357">
                  <c:v>-4.8471040894380799E-2</c:v>
                </c:pt>
                <c:pt idx="3358">
                  <c:v>-4.8560627460203801E-2</c:v>
                </c:pt>
                <c:pt idx="3359">
                  <c:v>-4.8571311885974001E-2</c:v>
                </c:pt>
                <c:pt idx="3360">
                  <c:v>-4.8657605005125303E-2</c:v>
                </c:pt>
                <c:pt idx="3361">
                  <c:v>-4.8670192072340399E-2</c:v>
                </c:pt>
                <c:pt idx="3362">
                  <c:v>-4.8752834934189401E-2</c:v>
                </c:pt>
                <c:pt idx="3363">
                  <c:v>-4.8782626067771097E-2</c:v>
                </c:pt>
                <c:pt idx="3364">
                  <c:v>-4.8782715776555699E-2</c:v>
                </c:pt>
                <c:pt idx="3365">
                  <c:v>-4.8923665993950399E-2</c:v>
                </c:pt>
                <c:pt idx="3366">
                  <c:v>-4.8864104194324798E-2</c:v>
                </c:pt>
                <c:pt idx="3367">
                  <c:v>-4.8866906737977403E-2</c:v>
                </c:pt>
                <c:pt idx="3368">
                  <c:v>-4.90806493390765E-2</c:v>
                </c:pt>
                <c:pt idx="3369">
                  <c:v>-4.9070909395124103E-2</c:v>
                </c:pt>
                <c:pt idx="3370">
                  <c:v>-4.9068419674317701E-2</c:v>
                </c:pt>
                <c:pt idx="3371">
                  <c:v>-4.9231043016469002E-2</c:v>
                </c:pt>
                <c:pt idx="3372">
                  <c:v>-4.92312181482297E-2</c:v>
                </c:pt>
                <c:pt idx="3373">
                  <c:v>-4.9345354006315102E-2</c:v>
                </c:pt>
                <c:pt idx="3374">
                  <c:v>-4.9413741876681898E-2</c:v>
                </c:pt>
                <c:pt idx="3375">
                  <c:v>-4.9422995756483602E-2</c:v>
                </c:pt>
                <c:pt idx="3376">
                  <c:v>-4.9451954955993999E-2</c:v>
                </c:pt>
                <c:pt idx="3377">
                  <c:v>-4.9521946977755103E-2</c:v>
                </c:pt>
                <c:pt idx="3378">
                  <c:v>-4.9562947384806197E-2</c:v>
                </c:pt>
                <c:pt idx="3379">
                  <c:v>-4.95057724571474E-2</c:v>
                </c:pt>
                <c:pt idx="3380">
                  <c:v>-4.9551761002312102E-2</c:v>
                </c:pt>
                <c:pt idx="3381">
                  <c:v>-4.9785045717187303E-2</c:v>
                </c:pt>
                <c:pt idx="3382">
                  <c:v>-4.9738719981784599E-2</c:v>
                </c:pt>
                <c:pt idx="3383">
                  <c:v>-4.9767153786012201E-2</c:v>
                </c:pt>
                <c:pt idx="3384">
                  <c:v>-4.9949202315743901E-2</c:v>
                </c:pt>
                <c:pt idx="3385">
                  <c:v>-4.9948057082171197E-2</c:v>
                </c:pt>
                <c:pt idx="3386">
                  <c:v>-4.9993345833003897E-2</c:v>
                </c:pt>
                <c:pt idx="3387">
                  <c:v>-5.01424352190009E-2</c:v>
                </c:pt>
                <c:pt idx="3388">
                  <c:v>-5.0104968154940803E-2</c:v>
                </c:pt>
                <c:pt idx="3389">
                  <c:v>-5.0158947602742199E-2</c:v>
                </c:pt>
                <c:pt idx="3390">
                  <c:v>-5.0261576425859503E-2</c:v>
                </c:pt>
                <c:pt idx="3391">
                  <c:v>-5.0288417040266799E-2</c:v>
                </c:pt>
                <c:pt idx="3392">
                  <c:v>-5.0248333261589798E-2</c:v>
                </c:pt>
                <c:pt idx="3393">
                  <c:v>-5.0335208402463499E-2</c:v>
                </c:pt>
                <c:pt idx="3394">
                  <c:v>-5.0482837431547002E-2</c:v>
                </c:pt>
                <c:pt idx="3395">
                  <c:v>-5.05133880716232E-2</c:v>
                </c:pt>
                <c:pt idx="3396">
                  <c:v>-5.0558097505321101E-2</c:v>
                </c:pt>
                <c:pt idx="3397">
                  <c:v>-5.0721202011185601E-2</c:v>
                </c:pt>
                <c:pt idx="3398">
                  <c:v>-5.0825338241540299E-2</c:v>
                </c:pt>
                <c:pt idx="3399">
                  <c:v>-5.07927256672802E-2</c:v>
                </c:pt>
                <c:pt idx="3400">
                  <c:v>-5.0919979957311803E-2</c:v>
                </c:pt>
                <c:pt idx="3401">
                  <c:v>-5.0908192931847E-2</c:v>
                </c:pt>
                <c:pt idx="3402">
                  <c:v>-5.0919288208846003E-2</c:v>
                </c:pt>
                <c:pt idx="3403">
                  <c:v>-5.1058579546709601E-2</c:v>
                </c:pt>
                <c:pt idx="3404">
                  <c:v>-5.1027496595418699E-2</c:v>
                </c:pt>
                <c:pt idx="3405">
                  <c:v>-5.10047315016251E-2</c:v>
                </c:pt>
                <c:pt idx="3406">
                  <c:v>-5.1138085019947203E-2</c:v>
                </c:pt>
                <c:pt idx="3407">
                  <c:v>-5.12199066838043E-2</c:v>
                </c:pt>
                <c:pt idx="3408">
                  <c:v>-5.1283119030779603E-2</c:v>
                </c:pt>
                <c:pt idx="3409">
                  <c:v>-5.1348825699793398E-2</c:v>
                </c:pt>
                <c:pt idx="3410">
                  <c:v>-5.1403226054928697E-2</c:v>
                </c:pt>
                <c:pt idx="3411">
                  <c:v>-5.1428349852492797E-2</c:v>
                </c:pt>
                <c:pt idx="3412">
                  <c:v>-5.1492988597601701E-2</c:v>
                </c:pt>
                <c:pt idx="3413">
                  <c:v>-5.14186501882418E-2</c:v>
                </c:pt>
                <c:pt idx="3414">
                  <c:v>-5.14523784405789E-2</c:v>
                </c:pt>
                <c:pt idx="3415">
                  <c:v>-5.1504071560446701E-2</c:v>
                </c:pt>
                <c:pt idx="3416">
                  <c:v>-5.1784979119138E-2</c:v>
                </c:pt>
                <c:pt idx="3417">
                  <c:v>-5.1688286510330403E-2</c:v>
                </c:pt>
                <c:pt idx="3418">
                  <c:v>-5.1731540640402099E-2</c:v>
                </c:pt>
                <c:pt idx="3419">
                  <c:v>-5.1914965258319498E-2</c:v>
                </c:pt>
                <c:pt idx="3420">
                  <c:v>-5.1921607529813202E-2</c:v>
                </c:pt>
                <c:pt idx="3421">
                  <c:v>-5.1981149827716303E-2</c:v>
                </c:pt>
                <c:pt idx="3422">
                  <c:v>-5.21239728183936E-2</c:v>
                </c:pt>
                <c:pt idx="3423">
                  <c:v>-5.2146601085378601E-2</c:v>
                </c:pt>
                <c:pt idx="3424">
                  <c:v>-5.2280220703256303E-2</c:v>
                </c:pt>
                <c:pt idx="3425">
                  <c:v>-5.2292964093525199E-2</c:v>
                </c:pt>
                <c:pt idx="3426">
                  <c:v>-5.2356696109873702E-2</c:v>
                </c:pt>
                <c:pt idx="3427">
                  <c:v>-5.2029574746955701E-2</c:v>
                </c:pt>
                <c:pt idx="3428">
                  <c:v>-5.2158863835588501E-2</c:v>
                </c:pt>
                <c:pt idx="3429">
                  <c:v>-5.2398251095705298E-2</c:v>
                </c:pt>
                <c:pt idx="3430">
                  <c:v>-5.2371691981399501E-2</c:v>
                </c:pt>
                <c:pt idx="3431">
                  <c:v>-5.2465602212274302E-2</c:v>
                </c:pt>
                <c:pt idx="3432">
                  <c:v>-5.2719125731123903E-2</c:v>
                </c:pt>
                <c:pt idx="3433">
                  <c:v>-5.2704126953526602E-2</c:v>
                </c:pt>
                <c:pt idx="3434">
                  <c:v>-5.2759000514116298E-2</c:v>
                </c:pt>
                <c:pt idx="3435">
                  <c:v>-5.2942659593773603E-2</c:v>
                </c:pt>
                <c:pt idx="3436">
                  <c:v>-5.2927499395553697E-2</c:v>
                </c:pt>
                <c:pt idx="3437">
                  <c:v>-5.2980694799097602E-2</c:v>
                </c:pt>
                <c:pt idx="3438">
                  <c:v>-5.30661677219956E-2</c:v>
                </c:pt>
                <c:pt idx="3439">
                  <c:v>-5.3141435246086798E-2</c:v>
                </c:pt>
                <c:pt idx="3440">
                  <c:v>-5.3211175414077903E-2</c:v>
                </c:pt>
                <c:pt idx="3441">
                  <c:v>-5.3307380941178803E-2</c:v>
                </c:pt>
                <c:pt idx="3442">
                  <c:v>-5.33743102137966E-2</c:v>
                </c:pt>
                <c:pt idx="3443">
                  <c:v>-5.3305674534015197E-2</c:v>
                </c:pt>
                <c:pt idx="3444">
                  <c:v>-5.3363828592140498E-2</c:v>
                </c:pt>
                <c:pt idx="3445">
                  <c:v>-5.3530485369264802E-2</c:v>
                </c:pt>
                <c:pt idx="3446">
                  <c:v>-5.3566510056111301E-2</c:v>
                </c:pt>
                <c:pt idx="3447">
                  <c:v>-5.3610956253207803E-2</c:v>
                </c:pt>
                <c:pt idx="3448">
                  <c:v>-5.3800174590304797E-2</c:v>
                </c:pt>
                <c:pt idx="3449">
                  <c:v>-5.3823978484918503E-2</c:v>
                </c:pt>
                <c:pt idx="3450">
                  <c:v>-5.3960896511044597E-2</c:v>
                </c:pt>
                <c:pt idx="3451">
                  <c:v>-5.4054073351262798E-2</c:v>
                </c:pt>
                <c:pt idx="3452">
                  <c:v>-5.4015357590590903E-2</c:v>
                </c:pt>
                <c:pt idx="3453">
                  <c:v>-5.4072069288748997E-2</c:v>
                </c:pt>
                <c:pt idx="3454">
                  <c:v>-5.4174328093520498E-2</c:v>
                </c:pt>
                <c:pt idx="3455">
                  <c:v>-5.4206086227808301E-2</c:v>
                </c:pt>
                <c:pt idx="3456">
                  <c:v>-5.4193956260052099E-2</c:v>
                </c:pt>
                <c:pt idx="3457">
                  <c:v>-5.4339586498422798E-2</c:v>
                </c:pt>
                <c:pt idx="3458">
                  <c:v>-5.4419757835215903E-2</c:v>
                </c:pt>
                <c:pt idx="3459">
                  <c:v>-5.44629041795376E-2</c:v>
                </c:pt>
                <c:pt idx="3460">
                  <c:v>-5.45089304947328E-2</c:v>
                </c:pt>
                <c:pt idx="3461">
                  <c:v>-5.4655963227291E-2</c:v>
                </c:pt>
                <c:pt idx="3462">
                  <c:v>-5.4663364551271597E-2</c:v>
                </c:pt>
                <c:pt idx="3463">
                  <c:v>-5.4666695797263999E-2</c:v>
                </c:pt>
                <c:pt idx="3464">
                  <c:v>-5.4856893020095603E-2</c:v>
                </c:pt>
                <c:pt idx="3465">
                  <c:v>-5.4843903062175403E-2</c:v>
                </c:pt>
                <c:pt idx="3466">
                  <c:v>-5.4871241820769003E-2</c:v>
                </c:pt>
                <c:pt idx="3467">
                  <c:v>-5.5021527688950203E-2</c:v>
                </c:pt>
                <c:pt idx="3468">
                  <c:v>-5.4977876116970199E-2</c:v>
                </c:pt>
                <c:pt idx="3469">
                  <c:v>-5.4961426959683403E-2</c:v>
                </c:pt>
                <c:pt idx="3470">
                  <c:v>-5.5132546099937597E-2</c:v>
                </c:pt>
                <c:pt idx="3471">
                  <c:v>-5.5192797979408799E-2</c:v>
                </c:pt>
                <c:pt idx="3472">
                  <c:v>-5.53034902895213E-2</c:v>
                </c:pt>
                <c:pt idx="3473">
                  <c:v>-5.5398882961728402E-2</c:v>
                </c:pt>
                <c:pt idx="3474">
                  <c:v>-5.54793267510829E-2</c:v>
                </c:pt>
                <c:pt idx="3475">
                  <c:v>-5.5607102457778501E-2</c:v>
                </c:pt>
                <c:pt idx="3476">
                  <c:v>-5.5603568114478301E-2</c:v>
                </c:pt>
                <c:pt idx="3477">
                  <c:v>-5.57394140089413E-2</c:v>
                </c:pt>
                <c:pt idx="3478">
                  <c:v>-5.5714132669554203E-2</c:v>
                </c:pt>
                <c:pt idx="3479">
                  <c:v>-5.5753591082369297E-2</c:v>
                </c:pt>
                <c:pt idx="3480">
                  <c:v>-5.59575728709912E-2</c:v>
                </c:pt>
                <c:pt idx="3481">
                  <c:v>-5.5891611001074801E-2</c:v>
                </c:pt>
                <c:pt idx="3482">
                  <c:v>-5.58662607024112E-2</c:v>
                </c:pt>
                <c:pt idx="3483">
                  <c:v>-5.6108078272599497E-2</c:v>
                </c:pt>
                <c:pt idx="3484">
                  <c:v>-5.6109979481401999E-2</c:v>
                </c:pt>
                <c:pt idx="3485">
                  <c:v>-5.6195406864086798E-2</c:v>
                </c:pt>
                <c:pt idx="3486">
                  <c:v>-5.6329225836735601E-2</c:v>
                </c:pt>
                <c:pt idx="3487">
                  <c:v>-5.6348331566440098E-2</c:v>
                </c:pt>
                <c:pt idx="3488">
                  <c:v>-5.64093469745581E-2</c:v>
                </c:pt>
                <c:pt idx="3489">
                  <c:v>-5.6525794616727902E-2</c:v>
                </c:pt>
                <c:pt idx="3490">
                  <c:v>-5.6624794120175799E-2</c:v>
                </c:pt>
                <c:pt idx="3491">
                  <c:v>-5.6665800865394501E-2</c:v>
                </c:pt>
                <c:pt idx="3492">
                  <c:v>-5.66933022087645E-2</c:v>
                </c:pt>
                <c:pt idx="3493">
                  <c:v>-5.6886300634316801E-2</c:v>
                </c:pt>
                <c:pt idx="3494">
                  <c:v>-5.6802442150742698E-2</c:v>
                </c:pt>
                <c:pt idx="3495">
                  <c:v>-5.6862943555676698E-2</c:v>
                </c:pt>
                <c:pt idx="3496">
                  <c:v>-5.7123071134642399E-2</c:v>
                </c:pt>
                <c:pt idx="3497">
                  <c:v>-5.7109620804657098E-2</c:v>
                </c:pt>
                <c:pt idx="3498">
                  <c:v>-5.7174723802341398E-2</c:v>
                </c:pt>
                <c:pt idx="3499">
                  <c:v>-5.7363316977258702E-2</c:v>
                </c:pt>
                <c:pt idx="3500">
                  <c:v>-5.7420452487551399E-2</c:v>
                </c:pt>
                <c:pt idx="3501">
                  <c:v>-5.7624512515893102E-2</c:v>
                </c:pt>
                <c:pt idx="3502">
                  <c:v>-5.7676331096984099E-2</c:v>
                </c:pt>
                <c:pt idx="3503">
                  <c:v>-5.7679855592410997E-2</c:v>
                </c:pt>
                <c:pt idx="3504">
                  <c:v>-5.7771304527435702E-2</c:v>
                </c:pt>
                <c:pt idx="3505">
                  <c:v>-5.7829414891009998E-2</c:v>
                </c:pt>
                <c:pt idx="3506">
                  <c:v>-5.7932391480404202E-2</c:v>
                </c:pt>
                <c:pt idx="3507">
                  <c:v>-5.7859772635209902E-2</c:v>
                </c:pt>
                <c:pt idx="3508">
                  <c:v>-5.7974415184515897E-2</c:v>
                </c:pt>
                <c:pt idx="3509">
                  <c:v>-5.8186462606062E-2</c:v>
                </c:pt>
                <c:pt idx="3510">
                  <c:v>-5.8234247310018E-2</c:v>
                </c:pt>
                <c:pt idx="3511">
                  <c:v>-5.8274934214919097E-2</c:v>
                </c:pt>
                <c:pt idx="3512">
                  <c:v>-5.8510971962715798E-2</c:v>
                </c:pt>
                <c:pt idx="3513">
                  <c:v>-5.8489532632477401E-2</c:v>
                </c:pt>
                <c:pt idx="3514">
                  <c:v>-5.85674815035113E-2</c:v>
                </c:pt>
                <c:pt idx="3515">
                  <c:v>-5.8749889083965501E-2</c:v>
                </c:pt>
                <c:pt idx="3516">
                  <c:v>-5.8747797606868102E-2</c:v>
                </c:pt>
                <c:pt idx="3517">
                  <c:v>-5.8847213034621502E-2</c:v>
                </c:pt>
                <c:pt idx="3518">
                  <c:v>-5.8980553936971998E-2</c:v>
                </c:pt>
                <c:pt idx="3519">
                  <c:v>-5.9025432422964E-2</c:v>
                </c:pt>
                <c:pt idx="3520">
                  <c:v>-5.8996520858878597E-2</c:v>
                </c:pt>
                <c:pt idx="3521">
                  <c:v>-5.9166876245634999E-2</c:v>
                </c:pt>
                <c:pt idx="3522">
                  <c:v>-5.93128651639237E-2</c:v>
                </c:pt>
                <c:pt idx="3523">
                  <c:v>-5.9386878101914099E-2</c:v>
                </c:pt>
                <c:pt idx="3524">
                  <c:v>-5.94332348124159E-2</c:v>
                </c:pt>
                <c:pt idx="3525">
                  <c:v>-5.9657705499342302E-2</c:v>
                </c:pt>
                <c:pt idx="3526">
                  <c:v>-5.9474085261355301E-2</c:v>
                </c:pt>
                <c:pt idx="3527">
                  <c:v>-5.9535658392296298E-2</c:v>
                </c:pt>
                <c:pt idx="3528">
                  <c:v>-5.9860266977921003E-2</c:v>
                </c:pt>
                <c:pt idx="3529">
                  <c:v>-5.9915882837096403E-2</c:v>
                </c:pt>
                <c:pt idx="3530">
                  <c:v>-6.00112208027253E-2</c:v>
                </c:pt>
                <c:pt idx="3531">
                  <c:v>-6.0178701239810603E-2</c:v>
                </c:pt>
                <c:pt idx="3532">
                  <c:v>-6.0215076259165001E-2</c:v>
                </c:pt>
                <c:pt idx="3533">
                  <c:v>-6.0206975339463502E-2</c:v>
                </c:pt>
                <c:pt idx="3534">
                  <c:v>-6.0434760655172698E-2</c:v>
                </c:pt>
                <c:pt idx="3535">
                  <c:v>-6.0516519374073097E-2</c:v>
                </c:pt>
                <c:pt idx="3536">
                  <c:v>-6.0600524699246698E-2</c:v>
                </c:pt>
                <c:pt idx="3537">
                  <c:v>-6.0742482163563601E-2</c:v>
                </c:pt>
                <c:pt idx="3538">
                  <c:v>-6.0836986767956097E-2</c:v>
                </c:pt>
                <c:pt idx="3539">
                  <c:v>-6.0923720951433301E-2</c:v>
                </c:pt>
                <c:pt idx="3540">
                  <c:v>-6.1019504227227003E-2</c:v>
                </c:pt>
                <c:pt idx="3541">
                  <c:v>-6.1239382571161197E-2</c:v>
                </c:pt>
                <c:pt idx="3542">
                  <c:v>-6.1265272114218998E-2</c:v>
                </c:pt>
                <c:pt idx="3543">
                  <c:v>-6.1354244593531101E-2</c:v>
                </c:pt>
                <c:pt idx="3544">
                  <c:v>-6.1598650904165199E-2</c:v>
                </c:pt>
                <c:pt idx="3545">
                  <c:v>-6.15601605817701E-2</c:v>
                </c:pt>
                <c:pt idx="3546">
                  <c:v>-6.1600297301386803E-2</c:v>
                </c:pt>
                <c:pt idx="3547">
                  <c:v>-6.1863214329437102E-2</c:v>
                </c:pt>
                <c:pt idx="3548">
                  <c:v>-6.1872740086443799E-2</c:v>
                </c:pt>
                <c:pt idx="3549">
                  <c:v>-6.2090816148729203E-2</c:v>
                </c:pt>
                <c:pt idx="3550">
                  <c:v>-6.2223168288322903E-2</c:v>
                </c:pt>
                <c:pt idx="3551">
                  <c:v>-6.2286414024937398E-2</c:v>
                </c:pt>
                <c:pt idx="3552">
                  <c:v>-6.2563187779030902E-2</c:v>
                </c:pt>
                <c:pt idx="3553">
                  <c:v>-6.2570420757833006E-2</c:v>
                </c:pt>
                <c:pt idx="3554">
                  <c:v>-6.2682412685481304E-2</c:v>
                </c:pt>
                <c:pt idx="3555">
                  <c:v>-6.2757321152545606E-2</c:v>
                </c:pt>
                <c:pt idx="3556">
                  <c:v>-6.2774693334682205E-2</c:v>
                </c:pt>
                <c:pt idx="3557">
                  <c:v>-6.3035929523822407E-2</c:v>
                </c:pt>
                <c:pt idx="3558">
                  <c:v>-6.2974149369876303E-2</c:v>
                </c:pt>
                <c:pt idx="3559">
                  <c:v>-6.3054054941016097E-2</c:v>
                </c:pt>
                <c:pt idx="3560">
                  <c:v>-6.3373021565860499E-2</c:v>
                </c:pt>
                <c:pt idx="3561">
                  <c:v>-6.3395767852111901E-2</c:v>
                </c:pt>
                <c:pt idx="3562">
                  <c:v>-6.3474001854451498E-2</c:v>
                </c:pt>
                <c:pt idx="3563">
                  <c:v>-6.3722558630009404E-2</c:v>
                </c:pt>
                <c:pt idx="3564">
                  <c:v>-6.3753507653043398E-2</c:v>
                </c:pt>
                <c:pt idx="3565">
                  <c:v>-6.3886473412384195E-2</c:v>
                </c:pt>
                <c:pt idx="3566">
                  <c:v>-6.4055262737113997E-2</c:v>
                </c:pt>
                <c:pt idx="3567">
                  <c:v>-6.4135521029432402E-2</c:v>
                </c:pt>
                <c:pt idx="3568">
                  <c:v>-6.4251796532146299E-2</c:v>
                </c:pt>
                <c:pt idx="3569">
                  <c:v>-6.4371951631511395E-2</c:v>
                </c:pt>
                <c:pt idx="3570">
                  <c:v>-6.45040281944807E-2</c:v>
                </c:pt>
                <c:pt idx="3571">
                  <c:v>-6.4475951742173701E-2</c:v>
                </c:pt>
                <c:pt idx="3572">
                  <c:v>-6.4634055589083902E-2</c:v>
                </c:pt>
                <c:pt idx="3573">
                  <c:v>-6.4876465351079299E-2</c:v>
                </c:pt>
                <c:pt idx="3574">
                  <c:v>-6.4920269931416599E-2</c:v>
                </c:pt>
                <c:pt idx="3575">
                  <c:v>-6.5017163115381402E-2</c:v>
                </c:pt>
                <c:pt idx="3576">
                  <c:v>-6.5295445344721204E-2</c:v>
                </c:pt>
                <c:pt idx="3577">
                  <c:v>-6.5386050932660894E-2</c:v>
                </c:pt>
                <c:pt idx="3578">
                  <c:v>-6.5545067863746004E-2</c:v>
                </c:pt>
                <c:pt idx="3579">
                  <c:v>-6.5732106049027197E-2</c:v>
                </c:pt>
                <c:pt idx="3580">
                  <c:v>-6.5754561935102901E-2</c:v>
                </c:pt>
                <c:pt idx="3581">
                  <c:v>-6.5892726924546202E-2</c:v>
                </c:pt>
                <c:pt idx="3582">
                  <c:v>-6.6036097851961004E-2</c:v>
                </c:pt>
                <c:pt idx="3583">
                  <c:v>-6.6123789547149106E-2</c:v>
                </c:pt>
                <c:pt idx="3584">
                  <c:v>-6.6114815323705195E-2</c:v>
                </c:pt>
                <c:pt idx="3585">
                  <c:v>-6.6315024944574197E-2</c:v>
                </c:pt>
                <c:pt idx="3586">
                  <c:v>-6.6500036890997705E-2</c:v>
                </c:pt>
                <c:pt idx="3587">
                  <c:v>-6.6616674755803407E-2</c:v>
                </c:pt>
                <c:pt idx="3588">
                  <c:v>-6.67068346024111E-2</c:v>
                </c:pt>
                <c:pt idx="3589">
                  <c:v>-6.6960572773866703E-2</c:v>
                </c:pt>
                <c:pt idx="3590">
                  <c:v>-6.7051075114350905E-2</c:v>
                </c:pt>
                <c:pt idx="3591">
                  <c:v>-6.7129799216571903E-2</c:v>
                </c:pt>
                <c:pt idx="3592">
                  <c:v>-6.7401503480073802E-2</c:v>
                </c:pt>
                <c:pt idx="3593">
                  <c:v>-6.7456602446596903E-2</c:v>
                </c:pt>
                <c:pt idx="3594">
                  <c:v>-6.7532238923549898E-2</c:v>
                </c:pt>
                <c:pt idx="3595">
                  <c:v>-6.77645645811462E-2</c:v>
                </c:pt>
                <c:pt idx="3596">
                  <c:v>-6.7837937269359702E-2</c:v>
                </c:pt>
                <c:pt idx="3597">
                  <c:v>-6.7857602697417793E-2</c:v>
                </c:pt>
                <c:pt idx="3598">
                  <c:v>-6.81074264683518E-2</c:v>
                </c:pt>
                <c:pt idx="3599">
                  <c:v>-6.8244278198108105E-2</c:v>
                </c:pt>
                <c:pt idx="3600">
                  <c:v>-6.8415344796246794E-2</c:v>
                </c:pt>
                <c:pt idx="3601">
                  <c:v>-6.85547869652509E-2</c:v>
                </c:pt>
                <c:pt idx="3602">
                  <c:v>-6.8731569883379195E-2</c:v>
                </c:pt>
                <c:pt idx="3603">
                  <c:v>-6.9008434128941101E-2</c:v>
                </c:pt>
                <c:pt idx="3604">
                  <c:v>-6.9029929418185698E-2</c:v>
                </c:pt>
                <c:pt idx="3605">
                  <c:v>-6.9249316127280497E-2</c:v>
                </c:pt>
                <c:pt idx="3606">
                  <c:v>-6.9304602203408103E-2</c:v>
                </c:pt>
                <c:pt idx="3607">
                  <c:v>-6.9420643547480801E-2</c:v>
                </c:pt>
                <c:pt idx="3608">
                  <c:v>-6.9729221717419396E-2</c:v>
                </c:pt>
                <c:pt idx="3609">
                  <c:v>-6.9709583064886199E-2</c:v>
                </c:pt>
                <c:pt idx="3610">
                  <c:v>-6.9784422775868299E-2</c:v>
                </c:pt>
                <c:pt idx="3611">
                  <c:v>-7.0085205430923503E-2</c:v>
                </c:pt>
                <c:pt idx="3612">
                  <c:v>-7.0191813167184494E-2</c:v>
                </c:pt>
                <c:pt idx="3613">
                  <c:v>-7.0327043667592598E-2</c:v>
                </c:pt>
                <c:pt idx="3614">
                  <c:v>-7.0516913491128597E-2</c:v>
                </c:pt>
                <c:pt idx="3615">
                  <c:v>-7.0668592040116301E-2</c:v>
                </c:pt>
                <c:pt idx="3616">
                  <c:v>-7.0865585391099106E-2</c:v>
                </c:pt>
                <c:pt idx="3617">
                  <c:v>-7.1010155896483407E-2</c:v>
                </c:pt>
                <c:pt idx="3618">
                  <c:v>-7.1193285786580907E-2</c:v>
                </c:pt>
                <c:pt idx="3619">
                  <c:v>-7.1303518773574201E-2</c:v>
                </c:pt>
                <c:pt idx="3620">
                  <c:v>-7.1444497245398295E-2</c:v>
                </c:pt>
                <c:pt idx="3621">
                  <c:v>-7.1744032678435696E-2</c:v>
                </c:pt>
                <c:pt idx="3622">
                  <c:v>-7.1764998189690898E-2</c:v>
                </c:pt>
                <c:pt idx="3623">
                  <c:v>-7.1883649671338506E-2</c:v>
                </c:pt>
                <c:pt idx="3624">
                  <c:v>-7.2226284658191295E-2</c:v>
                </c:pt>
                <c:pt idx="3625">
                  <c:v>-7.2322735735387694E-2</c:v>
                </c:pt>
                <c:pt idx="3626">
                  <c:v>-7.2479275745098007E-2</c:v>
                </c:pt>
                <c:pt idx="3627">
                  <c:v>-7.2764495456660597E-2</c:v>
                </c:pt>
                <c:pt idx="3628">
                  <c:v>-7.2867007417328294E-2</c:v>
                </c:pt>
                <c:pt idx="3629">
                  <c:v>-7.3064542047817302E-2</c:v>
                </c:pt>
                <c:pt idx="3630">
                  <c:v>-7.3299670962754596E-2</c:v>
                </c:pt>
                <c:pt idx="3631">
                  <c:v>-7.3454477919127695E-2</c:v>
                </c:pt>
                <c:pt idx="3632">
                  <c:v>-7.3615861539211694E-2</c:v>
                </c:pt>
                <c:pt idx="3633">
                  <c:v>-7.3776217294527893E-2</c:v>
                </c:pt>
                <c:pt idx="3634">
                  <c:v>-7.4025316155274107E-2</c:v>
                </c:pt>
                <c:pt idx="3635">
                  <c:v>-7.4019658068815705E-2</c:v>
                </c:pt>
                <c:pt idx="3636">
                  <c:v>-7.4254975205770096E-2</c:v>
                </c:pt>
                <c:pt idx="3637">
                  <c:v>-7.4563810472480202E-2</c:v>
                </c:pt>
                <c:pt idx="3638">
                  <c:v>-7.4731374418156096E-2</c:v>
                </c:pt>
                <c:pt idx="3639">
                  <c:v>-7.4862598786475401E-2</c:v>
                </c:pt>
                <c:pt idx="3640">
                  <c:v>-7.5142083465363302E-2</c:v>
                </c:pt>
                <c:pt idx="3641">
                  <c:v>-7.52592062387889E-2</c:v>
                </c:pt>
                <c:pt idx="3642">
                  <c:v>-7.5461672341226402E-2</c:v>
                </c:pt>
                <c:pt idx="3643">
                  <c:v>-7.5791103532537998E-2</c:v>
                </c:pt>
                <c:pt idx="3644">
                  <c:v>-7.5894928554555804E-2</c:v>
                </c:pt>
                <c:pt idx="3645">
                  <c:v>-7.6040116414703304E-2</c:v>
                </c:pt>
                <c:pt idx="3646">
                  <c:v>-7.6299176404804298E-2</c:v>
                </c:pt>
                <c:pt idx="3647">
                  <c:v>-7.6529317225019294E-2</c:v>
                </c:pt>
                <c:pt idx="3648">
                  <c:v>-7.6586608990543495E-2</c:v>
                </c:pt>
                <c:pt idx="3649">
                  <c:v>-7.6849511367510004E-2</c:v>
                </c:pt>
                <c:pt idx="3650">
                  <c:v>-7.7072069488672804E-2</c:v>
                </c:pt>
                <c:pt idx="3651">
                  <c:v>-7.7254018211667899E-2</c:v>
                </c:pt>
                <c:pt idx="3652">
                  <c:v>-7.7465803763716895E-2</c:v>
                </c:pt>
                <c:pt idx="3653">
                  <c:v>-7.77685862482973E-2</c:v>
                </c:pt>
                <c:pt idx="3654">
                  <c:v>-7.8067950852628895E-2</c:v>
                </c:pt>
                <c:pt idx="3655">
                  <c:v>-7.8192846004472003E-2</c:v>
                </c:pt>
                <c:pt idx="3656">
                  <c:v>-7.8530424947126101E-2</c:v>
                </c:pt>
                <c:pt idx="3657">
                  <c:v>-7.8629025404720901E-2</c:v>
                </c:pt>
                <c:pt idx="3658">
                  <c:v>-7.8757734494973794E-2</c:v>
                </c:pt>
                <c:pt idx="3659">
                  <c:v>-7.9121737525349997E-2</c:v>
                </c:pt>
                <c:pt idx="3660">
                  <c:v>-7.9239672299957001E-2</c:v>
                </c:pt>
                <c:pt idx="3661">
                  <c:v>-7.9351230386506405E-2</c:v>
                </c:pt>
                <c:pt idx="3662">
                  <c:v>-7.9655402965942604E-2</c:v>
                </c:pt>
                <c:pt idx="3663">
                  <c:v>-7.9887427406868397E-2</c:v>
                </c:pt>
                <c:pt idx="3664">
                  <c:v>-8.0105504029671398E-2</c:v>
                </c:pt>
                <c:pt idx="3665">
                  <c:v>-8.0333235130334898E-2</c:v>
                </c:pt>
                <c:pt idx="3666">
                  <c:v>-8.0567342496511804E-2</c:v>
                </c:pt>
                <c:pt idx="3667">
                  <c:v>-8.0749367889775395E-2</c:v>
                </c:pt>
                <c:pt idx="3668">
                  <c:v>-8.0951333037336204E-2</c:v>
                </c:pt>
                <c:pt idx="3669">
                  <c:v>-8.1351364738549495E-2</c:v>
                </c:pt>
                <c:pt idx="3670">
                  <c:v>-8.1460617732739396E-2</c:v>
                </c:pt>
                <c:pt idx="3671">
                  <c:v>-8.1701405415380401E-2</c:v>
                </c:pt>
                <c:pt idx="3672">
                  <c:v>-8.2015578976824793E-2</c:v>
                </c:pt>
                <c:pt idx="3673">
                  <c:v>-8.2130164002861605E-2</c:v>
                </c:pt>
                <c:pt idx="3674">
                  <c:v>-8.2309193305532796E-2</c:v>
                </c:pt>
                <c:pt idx="3675">
                  <c:v>-8.2682682227136206E-2</c:v>
                </c:pt>
                <c:pt idx="3676">
                  <c:v>-8.2883275674517795E-2</c:v>
                </c:pt>
                <c:pt idx="3677">
                  <c:v>-8.3152787276992102E-2</c:v>
                </c:pt>
                <c:pt idx="3678">
                  <c:v>-8.3454810772780996E-2</c:v>
                </c:pt>
                <c:pt idx="3679">
                  <c:v>-8.3673254310809006E-2</c:v>
                </c:pt>
                <c:pt idx="3680">
                  <c:v>-8.4032574927227696E-2</c:v>
                </c:pt>
                <c:pt idx="3681">
                  <c:v>-8.4212108013211398E-2</c:v>
                </c:pt>
                <c:pt idx="3682">
                  <c:v>-8.4499924900699894E-2</c:v>
                </c:pt>
                <c:pt idx="3683">
                  <c:v>-8.4728190770234801E-2</c:v>
                </c:pt>
                <c:pt idx="3684">
                  <c:v>-8.4943124438049702E-2</c:v>
                </c:pt>
                <c:pt idx="3685">
                  <c:v>-8.5319777450489395E-2</c:v>
                </c:pt>
                <c:pt idx="3686">
                  <c:v>-8.5441685566264802E-2</c:v>
                </c:pt>
                <c:pt idx="3687">
                  <c:v>-8.5647015013145505E-2</c:v>
                </c:pt>
                <c:pt idx="3688">
                  <c:v>-8.6095550442459506E-2</c:v>
                </c:pt>
                <c:pt idx="3689">
                  <c:v>-8.6276526123078207E-2</c:v>
                </c:pt>
                <c:pt idx="3690">
                  <c:v>-8.6534322601639596E-2</c:v>
                </c:pt>
                <c:pt idx="3691">
                  <c:v>-8.6931784955450203E-2</c:v>
                </c:pt>
                <c:pt idx="3692">
                  <c:v>-8.7155326743851694E-2</c:v>
                </c:pt>
                <c:pt idx="3693">
                  <c:v>-8.74784944785965E-2</c:v>
                </c:pt>
                <c:pt idx="3694">
                  <c:v>-8.78001477621079E-2</c:v>
                </c:pt>
                <c:pt idx="3695">
                  <c:v>-8.8030347057307695E-2</c:v>
                </c:pt>
                <c:pt idx="3696">
                  <c:v>-8.8368756153310399E-2</c:v>
                </c:pt>
                <c:pt idx="3697">
                  <c:v>-8.8689370253295693E-2</c:v>
                </c:pt>
                <c:pt idx="3698">
                  <c:v>-8.9003678411245096E-2</c:v>
                </c:pt>
                <c:pt idx="3699">
                  <c:v>-8.9176779207600795E-2</c:v>
                </c:pt>
                <c:pt idx="3700">
                  <c:v>-8.9496302159710606E-2</c:v>
                </c:pt>
                <c:pt idx="3701">
                  <c:v>-8.9896674979195096E-2</c:v>
                </c:pt>
                <c:pt idx="3702">
                  <c:v>-9.0185875659463996E-2</c:v>
                </c:pt>
                <c:pt idx="3703">
                  <c:v>-9.0479301857865305E-2</c:v>
                </c:pt>
                <c:pt idx="3704">
                  <c:v>-9.09183064078984E-2</c:v>
                </c:pt>
                <c:pt idx="3705">
                  <c:v>-9.1270252363756299E-2</c:v>
                </c:pt>
                <c:pt idx="3706">
                  <c:v>-9.16365397386944E-2</c:v>
                </c:pt>
                <c:pt idx="3707">
                  <c:v>-9.1984799580165602E-2</c:v>
                </c:pt>
                <c:pt idx="3708">
                  <c:v>-9.2249069587085897E-2</c:v>
                </c:pt>
                <c:pt idx="3709">
                  <c:v>-9.2572132410067606E-2</c:v>
                </c:pt>
                <c:pt idx="3710">
                  <c:v>-9.2973946421234396E-2</c:v>
                </c:pt>
                <c:pt idx="3711">
                  <c:v>-9.3265583672026198E-2</c:v>
                </c:pt>
                <c:pt idx="3712">
                  <c:v>-9.3513610238140601E-2</c:v>
                </c:pt>
                <c:pt idx="3713">
                  <c:v>-9.3906944065734202E-2</c:v>
                </c:pt>
                <c:pt idx="3714">
                  <c:v>-9.43438045128627E-2</c:v>
                </c:pt>
                <c:pt idx="3715">
                  <c:v>-9.4694882795145693E-2</c:v>
                </c:pt>
                <c:pt idx="3716">
                  <c:v>-9.5045436225418195E-2</c:v>
                </c:pt>
                <c:pt idx="3717">
                  <c:v>-9.5541079821823902E-2</c:v>
                </c:pt>
                <c:pt idx="3718">
                  <c:v>-9.5888569131838297E-2</c:v>
                </c:pt>
                <c:pt idx="3719">
                  <c:v>-9.6206503575322705E-2</c:v>
                </c:pt>
                <c:pt idx="3720">
                  <c:v>-9.6758965618425105E-2</c:v>
                </c:pt>
                <c:pt idx="3721">
                  <c:v>-9.7018934404132506E-2</c:v>
                </c:pt>
                <c:pt idx="3722">
                  <c:v>-9.7407983124463401E-2</c:v>
                </c:pt>
                <c:pt idx="3723">
                  <c:v>-9.7939406901046799E-2</c:v>
                </c:pt>
                <c:pt idx="3724">
                  <c:v>-9.8248921093289102E-2</c:v>
                </c:pt>
                <c:pt idx="3725">
                  <c:v>-9.8582341837195206E-2</c:v>
                </c:pt>
                <c:pt idx="3726">
                  <c:v>-9.9060971962495303E-2</c:v>
                </c:pt>
                <c:pt idx="3727">
                  <c:v>-9.9516586193608203E-2</c:v>
                </c:pt>
                <c:pt idx="3728">
                  <c:v>-0.100023573988841</c:v>
                </c:pt>
                <c:pt idx="3729">
                  <c:v>-0.10057357444814</c:v>
                </c:pt>
                <c:pt idx="3730">
                  <c:v>-0.100860964627591</c:v>
                </c:pt>
                <c:pt idx="3731">
                  <c:v>-0.100508828612941</c:v>
                </c:pt>
                <c:pt idx="3732">
                  <c:v>-0.101516742638692</c:v>
                </c:pt>
                <c:pt idx="3733">
                  <c:v>-0.102124411388541</c:v>
                </c:pt>
                <c:pt idx="3734">
                  <c:v>-0.10266471888732</c:v>
                </c:pt>
                <c:pt idx="3735">
                  <c:v>-0.103210903928373</c:v>
                </c:pt>
                <c:pt idx="3736">
                  <c:v>-0.103763666900771</c:v>
                </c:pt>
                <c:pt idx="3737">
                  <c:v>-0.104129303057022</c:v>
                </c:pt>
                <c:pt idx="3738">
                  <c:v>-0.10464703034678501</c:v>
                </c:pt>
                <c:pt idx="3739">
                  <c:v>-0.105304855934749</c:v>
                </c:pt>
                <c:pt idx="3740">
                  <c:v>-0.10579540387347799</c:v>
                </c:pt>
                <c:pt idx="3741">
                  <c:v>-0.106325651932921</c:v>
                </c:pt>
                <c:pt idx="3742">
                  <c:v>-0.10699393255291099</c:v>
                </c:pt>
                <c:pt idx="3743">
                  <c:v>-0.10746539182339999</c:v>
                </c:pt>
                <c:pt idx="3744">
                  <c:v>-0.107985013544007</c:v>
                </c:pt>
                <c:pt idx="3745">
                  <c:v>-0.108669057816128</c:v>
                </c:pt>
                <c:pt idx="3746">
                  <c:v>-0.109195155471011</c:v>
                </c:pt>
                <c:pt idx="3747">
                  <c:v>-0.10978359501394901</c:v>
                </c:pt>
                <c:pt idx="3748">
                  <c:v>-0.11045665123189401</c:v>
                </c:pt>
                <c:pt idx="3749">
                  <c:v>-0.11102621699656499</c:v>
                </c:pt>
                <c:pt idx="3750">
                  <c:v>-0.111495513779421</c:v>
                </c:pt>
                <c:pt idx="3751">
                  <c:v>-0.112174592929443</c:v>
                </c:pt>
                <c:pt idx="3752">
                  <c:v>-0.112900614876437</c:v>
                </c:pt>
                <c:pt idx="3753">
                  <c:v>-0.113533509170843</c:v>
                </c:pt>
                <c:pt idx="3754">
                  <c:v>-0.11416777023286701</c:v>
                </c:pt>
                <c:pt idx="3755">
                  <c:v>-0.114964508830949</c:v>
                </c:pt>
                <c:pt idx="3756">
                  <c:v>-0.115715709066501</c:v>
                </c:pt>
                <c:pt idx="3757">
                  <c:v>-0.11633049976080601</c:v>
                </c:pt>
                <c:pt idx="3758">
                  <c:v>-0.117095862066856</c:v>
                </c:pt>
                <c:pt idx="3759">
                  <c:v>-0.117713741243576</c:v>
                </c:pt>
                <c:pt idx="3760">
                  <c:v>-0.11840093008208</c:v>
                </c:pt>
                <c:pt idx="3761">
                  <c:v>-0.119239916300608</c:v>
                </c:pt>
                <c:pt idx="3762">
                  <c:v>-0.119934319915181</c:v>
                </c:pt>
                <c:pt idx="3763">
                  <c:v>-0.120617454198913</c:v>
                </c:pt>
                <c:pt idx="3764">
                  <c:v>-0.12148695784034499</c:v>
                </c:pt>
                <c:pt idx="3765">
                  <c:v>-0.122258377192472</c:v>
                </c:pt>
                <c:pt idx="3766">
                  <c:v>-0.123061058715123</c:v>
                </c:pt>
                <c:pt idx="3767">
                  <c:v>-0.12389871741955399</c:v>
                </c:pt>
                <c:pt idx="3768">
                  <c:v>-0.12476802598638199</c:v>
                </c:pt>
                <c:pt idx="3769">
                  <c:v>-0.125588668372344</c:v>
                </c:pt>
                <c:pt idx="3770">
                  <c:v>-0.126373420055541</c:v>
                </c:pt>
                <c:pt idx="3771">
                  <c:v>-0.12735391052922701</c:v>
                </c:pt>
                <c:pt idx="3772">
                  <c:v>-0.128195519748799</c:v>
                </c:pt>
                <c:pt idx="3773">
                  <c:v>-0.128982679452747</c:v>
                </c:pt>
                <c:pt idx="3774">
                  <c:v>-0.130110859163795</c:v>
                </c:pt>
                <c:pt idx="3775">
                  <c:v>-0.130914779811132</c:v>
                </c:pt>
                <c:pt idx="3776">
                  <c:v>-0.13174283783882801</c:v>
                </c:pt>
                <c:pt idx="3777">
                  <c:v>-0.13286495607139301</c:v>
                </c:pt>
                <c:pt idx="3778">
                  <c:v>-0.13375184963166101</c:v>
                </c:pt>
                <c:pt idx="3779">
                  <c:v>-0.13474204696507799</c:v>
                </c:pt>
                <c:pt idx="3780">
                  <c:v>-0.13583727356874301</c:v>
                </c:pt>
                <c:pt idx="3781">
                  <c:v>-0.136824925757807</c:v>
                </c:pt>
                <c:pt idx="3782">
                  <c:v>-0.13802072364422899</c:v>
                </c:pt>
                <c:pt idx="3783">
                  <c:v>-0.139010040934576</c:v>
                </c:pt>
                <c:pt idx="3784">
                  <c:v>-0.140109081442157</c:v>
                </c:pt>
                <c:pt idx="3785">
                  <c:v>-0.14114673425339899</c:v>
                </c:pt>
                <c:pt idx="3786">
                  <c:v>-0.14222067839431499</c:v>
                </c:pt>
                <c:pt idx="3787">
                  <c:v>-0.14346926245424499</c:v>
                </c:pt>
                <c:pt idx="3788">
                  <c:v>-0.14447169427145201</c:v>
                </c:pt>
                <c:pt idx="3789">
                  <c:v>-0.14558564014387901</c:v>
                </c:pt>
                <c:pt idx="3790">
                  <c:v>-0.146940458255509</c:v>
                </c:pt>
                <c:pt idx="3791">
                  <c:v>-0.14811713512366001</c:v>
                </c:pt>
                <c:pt idx="3792">
                  <c:v>-0.149327323927233</c:v>
                </c:pt>
                <c:pt idx="3793">
                  <c:v>-0.150677054965248</c:v>
                </c:pt>
                <c:pt idx="3794">
                  <c:v>-0.15184362134378701</c:v>
                </c:pt>
                <c:pt idx="3795">
                  <c:v>-0.15316361606258999</c:v>
                </c:pt>
                <c:pt idx="3796">
                  <c:v>-0.15454369935172499</c:v>
                </c:pt>
                <c:pt idx="3797">
                  <c:v>-0.15580942733558201</c:v>
                </c:pt>
                <c:pt idx="3798">
                  <c:v>-0.157122732844487</c:v>
                </c:pt>
                <c:pt idx="3799">
                  <c:v>-0.158537239319195</c:v>
                </c:pt>
                <c:pt idx="3800">
                  <c:v>-0.15999800158250699</c:v>
                </c:pt>
                <c:pt idx="3801">
                  <c:v>-0.16124945603035101</c:v>
                </c:pt>
                <c:pt idx="3802">
                  <c:v>-0.162693395158621</c:v>
                </c:pt>
                <c:pt idx="3803">
                  <c:v>-0.16429187673040499</c:v>
                </c:pt>
                <c:pt idx="3804">
                  <c:v>-0.165020331740379</c:v>
                </c:pt>
                <c:pt idx="3805">
                  <c:v>-0.16514736138008199</c:v>
                </c:pt>
                <c:pt idx="3806">
                  <c:v>-0.151153924254079</c:v>
                </c:pt>
                <c:pt idx="3807">
                  <c:v>-0.13695527759759901</c:v>
                </c:pt>
                <c:pt idx="3808">
                  <c:v>-0.12951865762955</c:v>
                </c:pt>
                <c:pt idx="3809">
                  <c:v>-0.124462529861678</c:v>
                </c:pt>
                <c:pt idx="3810">
                  <c:v>-0.120259452231779</c:v>
                </c:pt>
                <c:pt idx="3811">
                  <c:v>-0.11677620156838101</c:v>
                </c:pt>
                <c:pt idx="3812">
                  <c:v>-0.113552133949404</c:v>
                </c:pt>
                <c:pt idx="3813">
                  <c:v>-0.11054063931590399</c:v>
                </c:pt>
                <c:pt idx="3814">
                  <c:v>-0.10768134833348</c:v>
                </c:pt>
                <c:pt idx="3815">
                  <c:v>-0.104952257161063</c:v>
                </c:pt>
                <c:pt idx="3816">
                  <c:v>-0.102337686638175</c:v>
                </c:pt>
                <c:pt idx="3817">
                  <c:v>-9.9719007344295202E-2</c:v>
                </c:pt>
                <c:pt idx="3818">
                  <c:v>-9.7293466062250297E-2</c:v>
                </c:pt>
                <c:pt idx="3819">
                  <c:v>-9.4935273777486201E-2</c:v>
                </c:pt>
                <c:pt idx="3820">
                  <c:v>-9.2455930395603805E-2</c:v>
                </c:pt>
                <c:pt idx="3821">
                  <c:v>-9.0361492725162307E-2</c:v>
                </c:pt>
                <c:pt idx="3822">
                  <c:v>-8.8205937649710103E-2</c:v>
                </c:pt>
                <c:pt idx="3823">
                  <c:v>-8.5864551529219096E-2</c:v>
                </c:pt>
                <c:pt idx="3824">
                  <c:v>-8.3805667391668004E-2</c:v>
                </c:pt>
                <c:pt idx="3825">
                  <c:v>-8.1784323176920595E-2</c:v>
                </c:pt>
                <c:pt idx="3826">
                  <c:v>-7.9724291425750299E-2</c:v>
                </c:pt>
                <c:pt idx="3827">
                  <c:v>-7.7803177474480498E-2</c:v>
                </c:pt>
                <c:pt idx="3828">
                  <c:v>-7.5820396283503497E-2</c:v>
                </c:pt>
                <c:pt idx="3829">
                  <c:v>-7.3964320597480399E-2</c:v>
                </c:pt>
                <c:pt idx="3830">
                  <c:v>-7.2072150159834106E-2</c:v>
                </c:pt>
                <c:pt idx="3831">
                  <c:v>-7.0361120589889498E-2</c:v>
                </c:pt>
                <c:pt idx="3832">
                  <c:v>-6.8667203532876503E-2</c:v>
                </c:pt>
                <c:pt idx="3833">
                  <c:v>-6.6923802934103799E-2</c:v>
                </c:pt>
                <c:pt idx="3834">
                  <c:v>-6.5400077047309199E-2</c:v>
                </c:pt>
                <c:pt idx="3835">
                  <c:v>-6.3813524519059195E-2</c:v>
                </c:pt>
                <c:pt idx="3836">
                  <c:v>-6.20780788034338E-2</c:v>
                </c:pt>
                <c:pt idx="3837">
                  <c:v>-6.0571441323392802E-2</c:v>
                </c:pt>
                <c:pt idx="3838">
                  <c:v>-5.9078732867621601E-2</c:v>
                </c:pt>
                <c:pt idx="3839">
                  <c:v>-5.7526186013732099E-2</c:v>
                </c:pt>
                <c:pt idx="3840">
                  <c:v>-5.6107023541160199E-2</c:v>
                </c:pt>
                <c:pt idx="3841">
                  <c:v>-5.4451772371604201E-2</c:v>
                </c:pt>
                <c:pt idx="3842">
                  <c:v>-5.3145515042598401E-2</c:v>
                </c:pt>
                <c:pt idx="3843">
                  <c:v>-5.1913891979320601E-2</c:v>
                </c:pt>
                <c:pt idx="3844">
                  <c:v>-5.0364630434136602E-2</c:v>
                </c:pt>
                <c:pt idx="3845">
                  <c:v>-4.8733746395791401E-2</c:v>
                </c:pt>
                <c:pt idx="3846">
                  <c:v>-4.7528000294092897E-2</c:v>
                </c:pt>
                <c:pt idx="3847">
                  <c:v>-4.6374595655059303E-2</c:v>
                </c:pt>
                <c:pt idx="3848">
                  <c:v>-4.5025815290433403E-2</c:v>
                </c:pt>
                <c:pt idx="3849">
                  <c:v>-4.38584184006756E-2</c:v>
                </c:pt>
                <c:pt idx="3850">
                  <c:v>-4.2733140345270398E-2</c:v>
                </c:pt>
                <c:pt idx="3851">
                  <c:v>-4.15162097886893E-2</c:v>
                </c:pt>
                <c:pt idx="3852">
                  <c:v>-4.0411278687382902E-2</c:v>
                </c:pt>
                <c:pt idx="3853">
                  <c:v>-3.9183576267936802E-2</c:v>
                </c:pt>
                <c:pt idx="3854">
                  <c:v>-3.82229427815656E-2</c:v>
                </c:pt>
                <c:pt idx="3855">
                  <c:v>-3.7159245366368499E-2</c:v>
                </c:pt>
                <c:pt idx="3856">
                  <c:v>-3.6187909271878503E-2</c:v>
                </c:pt>
                <c:pt idx="3857">
                  <c:v>-3.5245776745594197E-2</c:v>
                </c:pt>
                <c:pt idx="3858">
                  <c:v>-3.4120887129878E-2</c:v>
                </c:pt>
                <c:pt idx="3859">
                  <c:v>-3.3334177500499197E-2</c:v>
                </c:pt>
                <c:pt idx="3860">
                  <c:v>-3.24651257826565E-2</c:v>
                </c:pt>
                <c:pt idx="3861">
                  <c:v>-3.1338132202142301E-2</c:v>
                </c:pt>
                <c:pt idx="3862">
                  <c:v>-3.0553913252704099E-2</c:v>
                </c:pt>
                <c:pt idx="3863">
                  <c:v>-2.9654060261910298E-2</c:v>
                </c:pt>
                <c:pt idx="3864">
                  <c:v>-2.87149057818438E-2</c:v>
                </c:pt>
                <c:pt idx="3865">
                  <c:v>-2.79315901980564E-2</c:v>
                </c:pt>
                <c:pt idx="3866">
                  <c:v>-2.70629823768372E-2</c:v>
                </c:pt>
                <c:pt idx="3867">
                  <c:v>-2.6211664330697201E-2</c:v>
                </c:pt>
                <c:pt idx="3868">
                  <c:v>-2.5424039702758802E-2</c:v>
                </c:pt>
                <c:pt idx="3869">
                  <c:v>-2.4665208474153901E-2</c:v>
                </c:pt>
                <c:pt idx="3870">
                  <c:v>-2.3917107597096799E-2</c:v>
                </c:pt>
                <c:pt idx="3871">
                  <c:v>-2.3111841984144999E-2</c:v>
                </c:pt>
                <c:pt idx="3872">
                  <c:v>-2.25017614925659E-2</c:v>
                </c:pt>
                <c:pt idx="3873">
                  <c:v>-2.1808992286592201E-2</c:v>
                </c:pt>
                <c:pt idx="3874">
                  <c:v>-2.0928643779673899E-2</c:v>
                </c:pt>
                <c:pt idx="3875">
                  <c:v>-2.0282471970724001E-2</c:v>
                </c:pt>
                <c:pt idx="3876">
                  <c:v>-1.9633045398492199E-2</c:v>
                </c:pt>
                <c:pt idx="3877">
                  <c:v>-1.88473480111159E-2</c:v>
                </c:pt>
                <c:pt idx="3878">
                  <c:v>-1.8516892205095899E-2</c:v>
                </c:pt>
                <c:pt idx="3879">
                  <c:v>-1.8428919713982601E-2</c:v>
                </c:pt>
                <c:pt idx="3880">
                  <c:v>-1.7279753034623799E-2</c:v>
                </c:pt>
                <c:pt idx="3881">
                  <c:v>-1.6553199201115101E-2</c:v>
                </c:pt>
                <c:pt idx="3882">
                  <c:v>-1.5884247276483601E-2</c:v>
                </c:pt>
                <c:pt idx="3883">
                  <c:v>-1.52063468466858E-2</c:v>
                </c:pt>
                <c:pt idx="3884">
                  <c:v>-1.46535237845792E-2</c:v>
                </c:pt>
                <c:pt idx="3885">
                  <c:v>-1.4180094173988699E-2</c:v>
                </c:pt>
                <c:pt idx="3886">
                  <c:v>-1.35805881000123E-2</c:v>
                </c:pt>
                <c:pt idx="3887">
                  <c:v>-1.29251335769098E-2</c:v>
                </c:pt>
                <c:pt idx="3888">
                  <c:v>-1.2398519737568401E-2</c:v>
                </c:pt>
                <c:pt idx="3889">
                  <c:v>-1.19140121525291E-2</c:v>
                </c:pt>
                <c:pt idx="3890">
                  <c:v>-1.12378375854826E-2</c:v>
                </c:pt>
                <c:pt idx="3891">
                  <c:v>-1.0800418634769601E-2</c:v>
                </c:pt>
                <c:pt idx="3892">
                  <c:v>-1.03318428780227E-2</c:v>
                </c:pt>
                <c:pt idx="3893">
                  <c:v>-9.7002235221831604E-3</c:v>
                </c:pt>
                <c:pt idx="3894">
                  <c:v>-9.3140300962625492E-3</c:v>
                </c:pt>
                <c:pt idx="3895">
                  <c:v>-8.8449397223518602E-3</c:v>
                </c:pt>
                <c:pt idx="3896">
                  <c:v>-8.30441985831217E-3</c:v>
                </c:pt>
                <c:pt idx="3897">
                  <c:v>-7.9070178843620303E-3</c:v>
                </c:pt>
                <c:pt idx="3898">
                  <c:v>-7.5608397773144903E-3</c:v>
                </c:pt>
                <c:pt idx="3899">
                  <c:v>-7.0409388885039996E-3</c:v>
                </c:pt>
                <c:pt idx="3900">
                  <c:v>-6.54945096984089E-3</c:v>
                </c:pt>
                <c:pt idx="3901">
                  <c:v>-6.1259772132702603E-3</c:v>
                </c:pt>
                <c:pt idx="3902">
                  <c:v>-5.7326701444927099E-3</c:v>
                </c:pt>
                <c:pt idx="3903">
                  <c:v>-5.1401682818929496E-3</c:v>
                </c:pt>
                <c:pt idx="3904">
                  <c:v>-4.2420873279398804E-3</c:v>
                </c:pt>
                <c:pt idx="3905">
                  <c:v>-3.8480900585892799E-3</c:v>
                </c:pt>
                <c:pt idx="3906">
                  <c:v>-3.4618160430842002E-3</c:v>
                </c:pt>
                <c:pt idx="3907">
                  <c:v>-3.1066899553277602E-3</c:v>
                </c:pt>
                <c:pt idx="3908">
                  <c:v>-2.8310665815836399E-3</c:v>
                </c:pt>
                <c:pt idx="3909">
                  <c:v>-2.3309261987041899E-3</c:v>
                </c:pt>
                <c:pt idx="3910">
                  <c:v>-2.1303980896913398E-3</c:v>
                </c:pt>
                <c:pt idx="3911">
                  <c:v>-1.80111808866193E-3</c:v>
                </c:pt>
                <c:pt idx="3912">
                  <c:v>-1.2471615379952099E-3</c:v>
                </c:pt>
                <c:pt idx="3913">
                  <c:v>-9.6190135405372799E-4</c:v>
                </c:pt>
                <c:pt idx="3914">
                  <c:v>-6.5953314697253496E-4</c:v>
                </c:pt>
                <c:pt idx="3915">
                  <c:v>-2.1765222272386299E-4</c:v>
                </c:pt>
                <c:pt idx="3916">
                  <c:v>-1.3864590105854401E-5</c:v>
                </c:pt>
                <c:pt idx="3917">
                  <c:v>3.0860720547551998E-4</c:v>
                </c:pt>
                <c:pt idx="3918">
                  <c:v>7.3930997505527996E-4</c:v>
                </c:pt>
                <c:pt idx="3919">
                  <c:v>1.00863769316842E-3</c:v>
                </c:pt>
                <c:pt idx="3920">
                  <c:v>1.3085368572555299E-3</c:v>
                </c:pt>
                <c:pt idx="3921">
                  <c:v>1.6577930781986E-3</c:v>
                </c:pt>
                <c:pt idx="3922">
                  <c:v>1.94253801223735E-3</c:v>
                </c:pt>
                <c:pt idx="3923">
                  <c:v>2.1043018997362298E-3</c:v>
                </c:pt>
                <c:pt idx="3924">
                  <c:v>2.4422460900731602E-3</c:v>
                </c:pt>
                <c:pt idx="3925">
                  <c:v>2.8397839592394702E-3</c:v>
                </c:pt>
                <c:pt idx="3926">
                  <c:v>3.0675775223816901E-3</c:v>
                </c:pt>
                <c:pt idx="3927">
                  <c:v>3.2853366129093598E-3</c:v>
                </c:pt>
                <c:pt idx="3928">
                  <c:v>3.7083980849409301E-3</c:v>
                </c:pt>
                <c:pt idx="3929">
                  <c:v>3.9474888757535199E-3</c:v>
                </c:pt>
                <c:pt idx="3930">
                  <c:v>4.2206678125593401E-3</c:v>
                </c:pt>
                <c:pt idx="3931">
                  <c:v>4.5713657913169E-3</c:v>
                </c:pt>
                <c:pt idx="3932">
                  <c:v>4.7021424467890904E-3</c:v>
                </c:pt>
                <c:pt idx="3933">
                  <c:v>4.94069031265094E-3</c:v>
                </c:pt>
                <c:pt idx="3934">
                  <c:v>5.2910894543553603E-3</c:v>
                </c:pt>
                <c:pt idx="3935">
                  <c:v>5.4463430704479801E-3</c:v>
                </c:pt>
                <c:pt idx="3936">
                  <c:v>5.6393811084692099E-3</c:v>
                </c:pt>
                <c:pt idx="3937">
                  <c:v>5.9272569411844504E-3</c:v>
                </c:pt>
                <c:pt idx="3938">
                  <c:v>6.1362201468673702E-3</c:v>
                </c:pt>
                <c:pt idx="3939">
                  <c:v>6.3706259307865403E-3</c:v>
                </c:pt>
                <c:pt idx="3940">
                  <c:v>6.5709292075890003E-3</c:v>
                </c:pt>
                <c:pt idx="3941">
                  <c:v>6.9376800308452499E-3</c:v>
                </c:pt>
                <c:pt idx="3942">
                  <c:v>7.1278506603212602E-3</c:v>
                </c:pt>
                <c:pt idx="3943">
                  <c:v>7.2509705507265501E-3</c:v>
                </c:pt>
                <c:pt idx="3944">
                  <c:v>7.6241617520012E-3</c:v>
                </c:pt>
                <c:pt idx="3945">
                  <c:v>7.7177802234439799E-3</c:v>
                </c:pt>
                <c:pt idx="3946">
                  <c:v>7.9098630241652597E-3</c:v>
                </c:pt>
                <c:pt idx="3947">
                  <c:v>8.2396614926542704E-3</c:v>
                </c:pt>
                <c:pt idx="3948">
                  <c:v>8.3144085451580998E-3</c:v>
                </c:pt>
                <c:pt idx="3949">
                  <c:v>8.4317114389570406E-3</c:v>
                </c:pt>
                <c:pt idx="3950">
                  <c:v>8.7990184536600596E-3</c:v>
                </c:pt>
                <c:pt idx="3951">
                  <c:v>8.9307670886801093E-3</c:v>
                </c:pt>
                <c:pt idx="3952">
                  <c:v>9.1806978118795998E-3</c:v>
                </c:pt>
                <c:pt idx="3953">
                  <c:v>9.3572099253328399E-3</c:v>
                </c:pt>
                <c:pt idx="3954">
                  <c:v>9.5342381574920997E-3</c:v>
                </c:pt>
                <c:pt idx="3955">
                  <c:v>9.3877055803134792E-3</c:v>
                </c:pt>
                <c:pt idx="3956">
                  <c:v>9.63578577453157E-3</c:v>
                </c:pt>
                <c:pt idx="3957">
                  <c:v>9.7412618375124198E-3</c:v>
                </c:pt>
                <c:pt idx="3958">
                  <c:v>9.9599462054255593E-3</c:v>
                </c:pt>
                <c:pt idx="3959">
                  <c:v>1.01789070220009E-2</c:v>
                </c:pt>
                <c:pt idx="3960">
                  <c:v>1.0328061121981501E-2</c:v>
                </c:pt>
                <c:pt idx="3961">
                  <c:v>1.03797167841414E-2</c:v>
                </c:pt>
                <c:pt idx="3962">
                  <c:v>1.0582339969308401E-2</c:v>
                </c:pt>
                <c:pt idx="3963">
                  <c:v>1.0845161661833301E-2</c:v>
                </c:pt>
                <c:pt idx="3964">
                  <c:v>1.09798579036982E-2</c:v>
                </c:pt>
                <c:pt idx="3965">
                  <c:v>1.1087891893650999E-2</c:v>
                </c:pt>
                <c:pt idx="3966">
                  <c:v>1.1406418516120599E-2</c:v>
                </c:pt>
                <c:pt idx="3967">
                  <c:v>1.15085266243787E-2</c:v>
                </c:pt>
                <c:pt idx="3968">
                  <c:v>1.1606551685232501E-2</c:v>
                </c:pt>
                <c:pt idx="3969">
                  <c:v>1.18696301673211E-2</c:v>
                </c:pt>
                <c:pt idx="3970">
                  <c:v>1.1956561486133201E-2</c:v>
                </c:pt>
                <c:pt idx="3971">
                  <c:v>1.20781284435738E-2</c:v>
                </c:pt>
                <c:pt idx="3972">
                  <c:v>1.23188547925867E-2</c:v>
                </c:pt>
                <c:pt idx="3973">
                  <c:v>1.23914865781208E-2</c:v>
                </c:pt>
                <c:pt idx="3974">
                  <c:v>1.2425852833850301E-2</c:v>
                </c:pt>
                <c:pt idx="3975">
                  <c:v>1.2654255920809701E-2</c:v>
                </c:pt>
                <c:pt idx="3976">
                  <c:v>1.2814967815453699E-2</c:v>
                </c:pt>
                <c:pt idx="3977">
                  <c:v>1.29730041953735E-2</c:v>
                </c:pt>
                <c:pt idx="3978">
                  <c:v>1.31106783002097E-2</c:v>
                </c:pt>
                <c:pt idx="3979">
                  <c:v>1.33329207655387E-2</c:v>
                </c:pt>
                <c:pt idx="3980">
                  <c:v>1.3444366522081599E-2</c:v>
                </c:pt>
                <c:pt idx="3981">
                  <c:v>1.3490919700685699E-2</c:v>
                </c:pt>
                <c:pt idx="3982">
                  <c:v>1.37813364034864E-2</c:v>
                </c:pt>
                <c:pt idx="3983">
                  <c:v>1.3808988549970799E-2</c:v>
                </c:pt>
                <c:pt idx="3984">
                  <c:v>1.388569370007E-2</c:v>
                </c:pt>
                <c:pt idx="3985">
                  <c:v>1.41346329461466E-2</c:v>
                </c:pt>
                <c:pt idx="3986">
                  <c:v>1.4146502860562999E-2</c:v>
                </c:pt>
                <c:pt idx="3987">
                  <c:v>1.42176036153816E-2</c:v>
                </c:pt>
                <c:pt idx="3988">
                  <c:v>1.44559800262666E-2</c:v>
                </c:pt>
                <c:pt idx="3989">
                  <c:v>1.4520422208416E-2</c:v>
                </c:pt>
                <c:pt idx="3990">
                  <c:v>1.4674539882603499E-2</c:v>
                </c:pt>
                <c:pt idx="3991">
                  <c:v>1.48372954227616E-2</c:v>
                </c:pt>
                <c:pt idx="3992">
                  <c:v>1.49647722244952E-2</c:v>
                </c:pt>
                <c:pt idx="3993">
                  <c:v>1.5092463525770899E-2</c:v>
                </c:pt>
                <c:pt idx="3994">
                  <c:v>1.5207549567869001E-2</c:v>
                </c:pt>
                <c:pt idx="3995">
                  <c:v>1.5365334579439499E-2</c:v>
                </c:pt>
                <c:pt idx="3996">
                  <c:v>1.54192816052171E-2</c:v>
                </c:pt>
                <c:pt idx="3997">
                  <c:v>1.5483418809405101E-2</c:v>
                </c:pt>
                <c:pt idx="3998">
                  <c:v>1.5729636326863299E-2</c:v>
                </c:pt>
                <c:pt idx="3999">
                  <c:v>1.5692341604908101E-2</c:v>
                </c:pt>
                <c:pt idx="4000">
                  <c:v>1.5756711973894801E-2</c:v>
                </c:pt>
                <c:pt idx="4001">
                  <c:v>1.5970168971559999E-2</c:v>
                </c:pt>
                <c:pt idx="4002">
                  <c:v>1.60779622124715E-2</c:v>
                </c:pt>
                <c:pt idx="4003">
                  <c:v>1.61394568901785E-2</c:v>
                </c:pt>
                <c:pt idx="4004">
                  <c:v>1.6320244883428502E-2</c:v>
                </c:pt>
                <c:pt idx="4005">
                  <c:v>1.63481847774643E-2</c:v>
                </c:pt>
                <c:pt idx="4006">
                  <c:v>1.6674388430719399E-2</c:v>
                </c:pt>
                <c:pt idx="4007">
                  <c:v>1.6696197991863001E-2</c:v>
                </c:pt>
                <c:pt idx="4008">
                  <c:v>1.6767427866364301E-2</c:v>
                </c:pt>
                <c:pt idx="4009">
                  <c:v>1.6817664110998502E-2</c:v>
                </c:pt>
                <c:pt idx="4010">
                  <c:v>1.6904674384191E-2</c:v>
                </c:pt>
                <c:pt idx="4011">
                  <c:v>1.7042167135514201E-2</c:v>
                </c:pt>
                <c:pt idx="4012">
                  <c:v>1.70307751697556E-2</c:v>
                </c:pt>
                <c:pt idx="4013">
                  <c:v>1.7098492604283699E-2</c:v>
                </c:pt>
                <c:pt idx="4014">
                  <c:v>1.7347371118715899E-2</c:v>
                </c:pt>
                <c:pt idx="4015">
                  <c:v>1.73683668814461E-2</c:v>
                </c:pt>
                <c:pt idx="4016">
                  <c:v>1.7428711222708899E-2</c:v>
                </c:pt>
                <c:pt idx="4017">
                  <c:v>1.7651681352786101E-2</c:v>
                </c:pt>
                <c:pt idx="4018">
                  <c:v>1.7659028489746199E-2</c:v>
                </c:pt>
                <c:pt idx="4019">
                  <c:v>1.7780130800221901E-2</c:v>
                </c:pt>
                <c:pt idx="4020">
                  <c:v>1.7934047989978299E-2</c:v>
                </c:pt>
                <c:pt idx="4021">
                  <c:v>1.7958909139485401E-2</c:v>
                </c:pt>
                <c:pt idx="4022">
                  <c:v>1.8095851578335698E-2</c:v>
                </c:pt>
                <c:pt idx="4023">
                  <c:v>1.81275434873963E-2</c:v>
                </c:pt>
                <c:pt idx="4024">
                  <c:v>1.8214649102311201E-2</c:v>
                </c:pt>
                <c:pt idx="4025">
                  <c:v>1.8173906861597401E-2</c:v>
                </c:pt>
                <c:pt idx="4026">
                  <c:v>1.83126755032894E-2</c:v>
                </c:pt>
                <c:pt idx="4027">
                  <c:v>1.8517315846919499E-2</c:v>
                </c:pt>
                <c:pt idx="4028">
                  <c:v>1.8561713537632401E-2</c:v>
                </c:pt>
                <c:pt idx="4029">
                  <c:v>1.8602242766603501E-2</c:v>
                </c:pt>
                <c:pt idx="4030">
                  <c:v>1.88171694667458E-2</c:v>
                </c:pt>
                <c:pt idx="4031">
                  <c:v>1.8878785882541799E-2</c:v>
                </c:pt>
                <c:pt idx="4032">
                  <c:v>1.89356697072205E-2</c:v>
                </c:pt>
                <c:pt idx="4033">
                  <c:v>1.9112810645580101E-2</c:v>
                </c:pt>
                <c:pt idx="4034">
                  <c:v>1.90644186566509E-2</c:v>
                </c:pt>
                <c:pt idx="4035">
                  <c:v>1.9129314170977799E-2</c:v>
                </c:pt>
                <c:pt idx="4036">
                  <c:v>1.9292844573674001E-2</c:v>
                </c:pt>
                <c:pt idx="4037">
                  <c:v>1.9291957734687299E-2</c:v>
                </c:pt>
                <c:pt idx="4038">
                  <c:v>1.9286122483511699E-2</c:v>
                </c:pt>
                <c:pt idx="4039">
                  <c:v>1.94167531121315E-2</c:v>
                </c:pt>
                <c:pt idx="4040">
                  <c:v>1.9508100427359398E-2</c:v>
                </c:pt>
                <c:pt idx="4041">
                  <c:v>1.95840078975178E-2</c:v>
                </c:pt>
                <c:pt idx="4042">
                  <c:v>1.96537538410025E-2</c:v>
                </c:pt>
                <c:pt idx="4043">
                  <c:v>1.9799575580421901E-2</c:v>
                </c:pt>
                <c:pt idx="4044">
                  <c:v>1.98356161279402E-2</c:v>
                </c:pt>
                <c:pt idx="4045">
                  <c:v>1.9833037858242499E-2</c:v>
                </c:pt>
                <c:pt idx="4046">
                  <c:v>2.0038383120360399E-2</c:v>
                </c:pt>
                <c:pt idx="4047">
                  <c:v>2.0063504335229E-2</c:v>
                </c:pt>
                <c:pt idx="4048">
                  <c:v>2.0074759980801601E-2</c:v>
                </c:pt>
                <c:pt idx="4049">
                  <c:v>2.0292133610281701E-2</c:v>
                </c:pt>
                <c:pt idx="4050">
                  <c:v>2.0219180293174301E-2</c:v>
                </c:pt>
                <c:pt idx="4051">
                  <c:v>2.02019291895407E-2</c:v>
                </c:pt>
                <c:pt idx="4052">
                  <c:v>2.0424214713447901E-2</c:v>
                </c:pt>
                <c:pt idx="4053">
                  <c:v>2.0457261888253801E-2</c:v>
                </c:pt>
                <c:pt idx="4054">
                  <c:v>2.05244334582757E-2</c:v>
                </c:pt>
                <c:pt idx="4055">
                  <c:v>2.0631028255189001E-2</c:v>
                </c:pt>
                <c:pt idx="4056">
                  <c:v>2.06996203417441E-2</c:v>
                </c:pt>
                <c:pt idx="4057">
                  <c:v>2.08930760725504E-2</c:v>
                </c:pt>
                <c:pt idx="4058">
                  <c:v>2.0872017372985899E-2</c:v>
                </c:pt>
                <c:pt idx="4059">
                  <c:v>2.0984137338085899E-2</c:v>
                </c:pt>
                <c:pt idx="4060">
                  <c:v>2.1011313100138498E-2</c:v>
                </c:pt>
                <c:pt idx="4061">
                  <c:v>2.0964336169762801E-2</c:v>
                </c:pt>
                <c:pt idx="4062">
                  <c:v>2.11704032974213E-2</c:v>
                </c:pt>
                <c:pt idx="4063">
                  <c:v>2.10835357289486E-2</c:v>
                </c:pt>
                <c:pt idx="4064">
                  <c:v>2.10933535665929E-2</c:v>
                </c:pt>
                <c:pt idx="4065">
                  <c:v>2.1281433697030901E-2</c:v>
                </c:pt>
                <c:pt idx="4066">
                  <c:v>2.1295621663469901E-2</c:v>
                </c:pt>
                <c:pt idx="4067">
                  <c:v>2.13685238311342E-2</c:v>
                </c:pt>
                <c:pt idx="4068">
                  <c:v>2.1485747637968702E-2</c:v>
                </c:pt>
                <c:pt idx="4069">
                  <c:v>2.1518239113329601E-2</c:v>
                </c:pt>
                <c:pt idx="4070">
                  <c:v>2.1593279545885299E-2</c:v>
                </c:pt>
                <c:pt idx="4071">
                  <c:v>2.1691260921889499E-2</c:v>
                </c:pt>
                <c:pt idx="4072">
                  <c:v>2.1696111450351201E-2</c:v>
                </c:pt>
                <c:pt idx="4073">
                  <c:v>2.17381835466419E-2</c:v>
                </c:pt>
                <c:pt idx="4074">
                  <c:v>2.1803448765745501E-2</c:v>
                </c:pt>
                <c:pt idx="4075">
                  <c:v>2.1953934478073301E-2</c:v>
                </c:pt>
                <c:pt idx="4076">
                  <c:v>2.18384449814308E-2</c:v>
                </c:pt>
                <c:pt idx="4077">
                  <c:v>2.1811792113887101E-2</c:v>
                </c:pt>
                <c:pt idx="4078">
                  <c:v>2.2088694230963699E-2</c:v>
                </c:pt>
                <c:pt idx="4079">
                  <c:v>2.2072262279430498E-2</c:v>
                </c:pt>
                <c:pt idx="4080">
                  <c:v>2.2102187187152102E-2</c:v>
                </c:pt>
                <c:pt idx="4081">
                  <c:v>2.2279971031282399E-2</c:v>
                </c:pt>
                <c:pt idx="4082">
                  <c:v>2.2210323568692202E-2</c:v>
                </c:pt>
                <c:pt idx="4083">
                  <c:v>2.2069052511455099E-2</c:v>
                </c:pt>
                <c:pt idx="4084">
                  <c:v>2.2331018662683801E-2</c:v>
                </c:pt>
                <c:pt idx="4085">
                  <c:v>2.2380899159341199E-2</c:v>
                </c:pt>
                <c:pt idx="4086">
                  <c:v>2.2451526698811598E-2</c:v>
                </c:pt>
                <c:pt idx="4087">
                  <c:v>2.25435498308529E-2</c:v>
                </c:pt>
                <c:pt idx="4088">
                  <c:v>2.2606895154307301E-2</c:v>
                </c:pt>
                <c:pt idx="4089">
                  <c:v>2.25429823018472E-2</c:v>
                </c:pt>
                <c:pt idx="4090">
                  <c:v>2.26276323018181E-2</c:v>
                </c:pt>
                <c:pt idx="4091">
                  <c:v>2.2807179312049199E-2</c:v>
                </c:pt>
                <c:pt idx="4092">
                  <c:v>2.2788147550280601E-2</c:v>
                </c:pt>
                <c:pt idx="4093">
                  <c:v>2.2794484018555099E-2</c:v>
                </c:pt>
                <c:pt idx="4094">
                  <c:v>2.30063333917685E-2</c:v>
                </c:pt>
                <c:pt idx="4095">
                  <c:v>2.2986418703415699E-2</c:v>
                </c:pt>
                <c:pt idx="4096">
                  <c:v>2.3016571485506301E-2</c:v>
                </c:pt>
                <c:pt idx="4097">
                  <c:v>2.31884858221745E-2</c:v>
                </c:pt>
                <c:pt idx="4098">
                  <c:v>2.31337180895799E-2</c:v>
                </c:pt>
                <c:pt idx="4099">
                  <c:v>2.3159711132326202E-2</c:v>
                </c:pt>
                <c:pt idx="4100">
                  <c:v>2.3285728931013099E-2</c:v>
                </c:pt>
                <c:pt idx="4101">
                  <c:v>2.32827172493906E-2</c:v>
                </c:pt>
                <c:pt idx="4102">
                  <c:v>2.3216881488036099E-2</c:v>
                </c:pt>
                <c:pt idx="4103">
                  <c:v>2.3351384831282001E-2</c:v>
                </c:pt>
                <c:pt idx="4104">
                  <c:v>2.34165621395395E-2</c:v>
                </c:pt>
                <c:pt idx="4105">
                  <c:v>2.3476278202401099E-2</c:v>
                </c:pt>
                <c:pt idx="4106">
                  <c:v>2.3518613390883101E-2</c:v>
                </c:pt>
                <c:pt idx="4107">
                  <c:v>2.3628307331819101E-2</c:v>
                </c:pt>
                <c:pt idx="4108">
                  <c:v>2.3756309610757E-2</c:v>
                </c:pt>
                <c:pt idx="4109">
                  <c:v>2.3730728507938701E-2</c:v>
                </c:pt>
                <c:pt idx="4110">
                  <c:v>2.39114349393208E-2</c:v>
                </c:pt>
                <c:pt idx="4111">
                  <c:v>2.3792499637541601E-2</c:v>
                </c:pt>
                <c:pt idx="4112">
                  <c:v>2.3781969009679001E-2</c:v>
                </c:pt>
                <c:pt idx="4113">
                  <c:v>2.3951235505390099E-2</c:v>
                </c:pt>
                <c:pt idx="4114">
                  <c:v>2.3909725718786499E-2</c:v>
                </c:pt>
                <c:pt idx="4115">
                  <c:v>2.38796757357367E-2</c:v>
                </c:pt>
                <c:pt idx="4116">
                  <c:v>2.4057729243024899E-2</c:v>
                </c:pt>
                <c:pt idx="4117">
                  <c:v>2.4085728503349699E-2</c:v>
                </c:pt>
                <c:pt idx="4118">
                  <c:v>2.4132370095079101E-2</c:v>
                </c:pt>
                <c:pt idx="4119">
                  <c:v>2.42263955361623E-2</c:v>
                </c:pt>
                <c:pt idx="4120">
                  <c:v>2.4273865892879401E-2</c:v>
                </c:pt>
                <c:pt idx="4121">
                  <c:v>2.4297512522294999E-2</c:v>
                </c:pt>
                <c:pt idx="4122">
                  <c:v>2.4333195325867502E-2</c:v>
                </c:pt>
                <c:pt idx="4123">
                  <c:v>2.4444549053441698E-2</c:v>
                </c:pt>
                <c:pt idx="4124">
                  <c:v>2.4464773669563102E-2</c:v>
                </c:pt>
                <c:pt idx="4125">
                  <c:v>2.4449816193535201E-2</c:v>
                </c:pt>
                <c:pt idx="4126">
                  <c:v>2.46358059941688E-2</c:v>
                </c:pt>
                <c:pt idx="4127">
                  <c:v>2.4514084035116599E-2</c:v>
                </c:pt>
                <c:pt idx="4128">
                  <c:v>2.4518953920859302E-2</c:v>
                </c:pt>
                <c:pt idx="4129">
                  <c:v>2.4729660535403802E-2</c:v>
                </c:pt>
                <c:pt idx="4130">
                  <c:v>2.4687785866532301E-2</c:v>
                </c:pt>
                <c:pt idx="4131">
                  <c:v>2.4721030434263099E-2</c:v>
                </c:pt>
                <c:pt idx="4132">
                  <c:v>2.4830262870872599E-2</c:v>
                </c:pt>
                <c:pt idx="4133">
                  <c:v>2.4797281750512299E-2</c:v>
                </c:pt>
                <c:pt idx="4134">
                  <c:v>2.4977006764081999E-2</c:v>
                </c:pt>
                <c:pt idx="4135">
                  <c:v>2.4968267504677798E-2</c:v>
                </c:pt>
                <c:pt idx="4136">
                  <c:v>2.4989341458960999E-2</c:v>
                </c:pt>
                <c:pt idx="4137">
                  <c:v>2.4982257530576299E-2</c:v>
                </c:pt>
                <c:pt idx="4138">
                  <c:v>2.5007053407736901E-2</c:v>
                </c:pt>
                <c:pt idx="4139">
                  <c:v>2.5070213479921302E-2</c:v>
                </c:pt>
                <c:pt idx="4140">
                  <c:v>2.4991237420450702E-2</c:v>
                </c:pt>
                <c:pt idx="4141">
                  <c:v>2.5004013162233499E-2</c:v>
                </c:pt>
                <c:pt idx="4142">
                  <c:v>2.5192569385075698E-2</c:v>
                </c:pt>
                <c:pt idx="4143">
                  <c:v>2.5162699015776599E-2</c:v>
                </c:pt>
                <c:pt idx="4144">
                  <c:v>2.51522741228755E-2</c:v>
                </c:pt>
                <c:pt idx="4145">
                  <c:v>2.5306567549705498E-2</c:v>
                </c:pt>
                <c:pt idx="4146">
                  <c:v>2.5268192640160701E-2</c:v>
                </c:pt>
                <c:pt idx="4147">
                  <c:v>2.5288612943970501E-2</c:v>
                </c:pt>
                <c:pt idx="4148">
                  <c:v>2.5397240455883301E-2</c:v>
                </c:pt>
                <c:pt idx="4149">
                  <c:v>2.5347962380490301E-2</c:v>
                </c:pt>
                <c:pt idx="4150">
                  <c:v>2.5418375631690901E-2</c:v>
                </c:pt>
                <c:pt idx="4151">
                  <c:v>2.54505273334837E-2</c:v>
                </c:pt>
                <c:pt idx="4152">
                  <c:v>2.55016535218737E-2</c:v>
                </c:pt>
                <c:pt idx="4153">
                  <c:v>2.5384701400374399E-2</c:v>
                </c:pt>
                <c:pt idx="4154">
                  <c:v>2.5479089464405899E-2</c:v>
                </c:pt>
                <c:pt idx="4155">
                  <c:v>2.56210638779319E-2</c:v>
                </c:pt>
                <c:pt idx="4156">
                  <c:v>2.56010120329275E-2</c:v>
                </c:pt>
                <c:pt idx="4157">
                  <c:v>2.5611687809470401E-2</c:v>
                </c:pt>
                <c:pt idx="4158">
                  <c:v>2.57884195565969E-2</c:v>
                </c:pt>
                <c:pt idx="4159">
                  <c:v>2.5871389778330901E-2</c:v>
                </c:pt>
                <c:pt idx="4160">
                  <c:v>2.58343082947519E-2</c:v>
                </c:pt>
                <c:pt idx="4161">
                  <c:v>2.5898969524401998E-2</c:v>
                </c:pt>
                <c:pt idx="4162">
                  <c:v>2.58408682334615E-2</c:v>
                </c:pt>
                <c:pt idx="4163">
                  <c:v>2.58361727637412E-2</c:v>
                </c:pt>
                <c:pt idx="4164">
                  <c:v>2.5998754271616398E-2</c:v>
                </c:pt>
                <c:pt idx="4165">
                  <c:v>2.59546742481351E-2</c:v>
                </c:pt>
                <c:pt idx="4166">
                  <c:v>2.58816136823346E-2</c:v>
                </c:pt>
                <c:pt idx="4167">
                  <c:v>2.60177448616121E-2</c:v>
                </c:pt>
                <c:pt idx="4168">
                  <c:v>2.6073858085847199E-2</c:v>
                </c:pt>
                <c:pt idx="4169">
                  <c:v>2.6099439059315201E-2</c:v>
                </c:pt>
                <c:pt idx="4170">
                  <c:v>2.60870515485346E-2</c:v>
                </c:pt>
                <c:pt idx="4171">
                  <c:v>2.6167322868584399E-2</c:v>
                </c:pt>
                <c:pt idx="4172">
                  <c:v>2.6221971480279199E-2</c:v>
                </c:pt>
                <c:pt idx="4173">
                  <c:v>2.6221428726178799E-2</c:v>
                </c:pt>
                <c:pt idx="4174">
                  <c:v>2.6375971070525299E-2</c:v>
                </c:pt>
                <c:pt idx="4175">
                  <c:v>2.6328603879341599E-2</c:v>
                </c:pt>
                <c:pt idx="4176">
                  <c:v>2.6302195111013602E-2</c:v>
                </c:pt>
                <c:pt idx="4177">
                  <c:v>2.6476983851925599E-2</c:v>
                </c:pt>
                <c:pt idx="4178">
                  <c:v>2.63864460220147E-2</c:v>
                </c:pt>
                <c:pt idx="4179">
                  <c:v>2.63444555285214E-2</c:v>
                </c:pt>
                <c:pt idx="4180">
                  <c:v>2.6434193420380801E-2</c:v>
                </c:pt>
                <c:pt idx="4181">
                  <c:v>2.6479381304751599E-2</c:v>
                </c:pt>
                <c:pt idx="4182">
                  <c:v>2.6545022765208998E-2</c:v>
                </c:pt>
                <c:pt idx="4183">
                  <c:v>2.6630796737865399E-2</c:v>
                </c:pt>
                <c:pt idx="4184">
                  <c:v>2.6623929617926499E-2</c:v>
                </c:pt>
                <c:pt idx="4185">
                  <c:v>2.6670364309447199E-2</c:v>
                </c:pt>
                <c:pt idx="4186">
                  <c:v>2.6661629823070899E-2</c:v>
                </c:pt>
                <c:pt idx="4187">
                  <c:v>2.6731186481709999E-2</c:v>
                </c:pt>
                <c:pt idx="4188">
                  <c:v>2.6731279523422101E-2</c:v>
                </c:pt>
                <c:pt idx="4189">
                  <c:v>2.67084471157026E-2</c:v>
                </c:pt>
                <c:pt idx="4190">
                  <c:v>2.68290605094215E-2</c:v>
                </c:pt>
                <c:pt idx="4191">
                  <c:v>2.67067740852426E-2</c:v>
                </c:pt>
                <c:pt idx="4192">
                  <c:v>2.6723572100443699E-2</c:v>
                </c:pt>
                <c:pt idx="4193">
                  <c:v>2.6889849143723599E-2</c:v>
                </c:pt>
                <c:pt idx="4194">
                  <c:v>2.68565594494618E-2</c:v>
                </c:pt>
                <c:pt idx="4195">
                  <c:v>2.6872444928071799E-2</c:v>
                </c:pt>
                <c:pt idx="4196">
                  <c:v>2.6977405512567498E-2</c:v>
                </c:pt>
                <c:pt idx="4197">
                  <c:v>2.7001905789667699E-2</c:v>
                </c:pt>
                <c:pt idx="4198">
                  <c:v>2.6972771665357199E-2</c:v>
                </c:pt>
                <c:pt idx="4199">
                  <c:v>2.69714047241865E-2</c:v>
                </c:pt>
                <c:pt idx="4200">
                  <c:v>2.7041222434490801E-2</c:v>
                </c:pt>
                <c:pt idx="4201">
                  <c:v>2.7037638067095301E-2</c:v>
                </c:pt>
                <c:pt idx="4202">
                  <c:v>2.7091161472964399E-2</c:v>
                </c:pt>
                <c:pt idx="4203">
                  <c:v>2.7140616633308402E-2</c:v>
                </c:pt>
                <c:pt idx="4204">
                  <c:v>2.7036081206191401E-2</c:v>
                </c:pt>
                <c:pt idx="4205">
                  <c:v>2.7044834896784099E-2</c:v>
                </c:pt>
                <c:pt idx="4206">
                  <c:v>2.7210084061759201E-2</c:v>
                </c:pt>
                <c:pt idx="4207">
                  <c:v>2.71767319171447E-2</c:v>
                </c:pt>
                <c:pt idx="4208">
                  <c:v>2.71707417063967E-2</c:v>
                </c:pt>
                <c:pt idx="4209">
                  <c:v>2.73024063390876E-2</c:v>
                </c:pt>
                <c:pt idx="4210">
                  <c:v>2.7289164123228699E-2</c:v>
                </c:pt>
                <c:pt idx="4211">
                  <c:v>2.74231170338613E-2</c:v>
                </c:pt>
                <c:pt idx="4212">
                  <c:v>2.74240923528042E-2</c:v>
                </c:pt>
                <c:pt idx="4213">
                  <c:v>2.73722547873924E-2</c:v>
                </c:pt>
                <c:pt idx="4214">
                  <c:v>2.7376209027823801E-2</c:v>
                </c:pt>
                <c:pt idx="4215">
                  <c:v>2.7420039767296001E-2</c:v>
                </c:pt>
                <c:pt idx="4216">
                  <c:v>2.74254019993047E-2</c:v>
                </c:pt>
                <c:pt idx="4217">
                  <c:v>2.7331846817914E-2</c:v>
                </c:pt>
                <c:pt idx="4218">
                  <c:v>2.73837619533738E-2</c:v>
                </c:pt>
                <c:pt idx="4219">
                  <c:v>2.74959090295144E-2</c:v>
                </c:pt>
                <c:pt idx="4220">
                  <c:v>2.75042355664212E-2</c:v>
                </c:pt>
                <c:pt idx="4221">
                  <c:v>2.74655786946554E-2</c:v>
                </c:pt>
                <c:pt idx="4222">
                  <c:v>2.7629651836360999E-2</c:v>
                </c:pt>
                <c:pt idx="4223">
                  <c:v>2.75951391862083E-2</c:v>
                </c:pt>
                <c:pt idx="4224">
                  <c:v>2.7591243649280998E-2</c:v>
                </c:pt>
                <c:pt idx="4225">
                  <c:v>2.77216629323516E-2</c:v>
                </c:pt>
                <c:pt idx="4226">
                  <c:v>2.76263589211912E-2</c:v>
                </c:pt>
                <c:pt idx="4227">
                  <c:v>2.7643975461143298E-2</c:v>
                </c:pt>
                <c:pt idx="4228">
                  <c:v>2.77335539675975E-2</c:v>
                </c:pt>
                <c:pt idx="4229">
                  <c:v>2.76770519385874E-2</c:v>
                </c:pt>
                <c:pt idx="4230">
                  <c:v>2.7601179330506299E-2</c:v>
                </c:pt>
                <c:pt idx="4231">
                  <c:v>2.77361743910997E-2</c:v>
                </c:pt>
                <c:pt idx="4232">
                  <c:v>2.7775382178973601E-2</c:v>
                </c:pt>
                <c:pt idx="4233">
                  <c:v>2.7803402622575302E-2</c:v>
                </c:pt>
                <c:pt idx="4234">
                  <c:v>2.7810948517139E-2</c:v>
                </c:pt>
                <c:pt idx="4235">
                  <c:v>2.7889779941351299E-2</c:v>
                </c:pt>
                <c:pt idx="4236">
                  <c:v>2.7953493831403199E-2</c:v>
                </c:pt>
                <c:pt idx="4237">
                  <c:v>2.7918435020924101E-2</c:v>
                </c:pt>
                <c:pt idx="4238">
                  <c:v>2.8040542400982901E-2</c:v>
                </c:pt>
                <c:pt idx="4239">
                  <c:v>2.79422375132088E-2</c:v>
                </c:pt>
                <c:pt idx="4240">
                  <c:v>2.7927733250652099E-2</c:v>
                </c:pt>
                <c:pt idx="4241">
                  <c:v>2.8037903244020699E-2</c:v>
                </c:pt>
                <c:pt idx="4242">
                  <c:v>2.7975409175269299E-2</c:v>
                </c:pt>
                <c:pt idx="4243">
                  <c:v>2.78956645073507E-2</c:v>
                </c:pt>
                <c:pt idx="4244">
                  <c:v>2.80753018903649E-2</c:v>
                </c:pt>
                <c:pt idx="4245">
                  <c:v>2.8059763169881902E-2</c:v>
                </c:pt>
                <c:pt idx="4246">
                  <c:v>2.8077805220770299E-2</c:v>
                </c:pt>
                <c:pt idx="4247">
                  <c:v>2.8132264881774099E-2</c:v>
                </c:pt>
                <c:pt idx="4248">
                  <c:v>2.8101698148146202E-2</c:v>
                </c:pt>
                <c:pt idx="4249">
                  <c:v>2.8130236745777502E-2</c:v>
                </c:pt>
                <c:pt idx="4250">
                  <c:v>2.8133843598576899E-2</c:v>
                </c:pt>
                <c:pt idx="4251">
                  <c:v>2.8282657813246299E-2</c:v>
                </c:pt>
                <c:pt idx="4252">
                  <c:v>2.8169372532930601E-2</c:v>
                </c:pt>
                <c:pt idx="4253">
                  <c:v>2.8194426847794201E-2</c:v>
                </c:pt>
                <c:pt idx="4254">
                  <c:v>2.8349504913893198E-2</c:v>
                </c:pt>
                <c:pt idx="4255">
                  <c:v>2.82058052684146E-2</c:v>
                </c:pt>
                <c:pt idx="4256">
                  <c:v>2.81659532640198E-2</c:v>
                </c:pt>
                <c:pt idx="4257">
                  <c:v>2.8367507179998801E-2</c:v>
                </c:pt>
                <c:pt idx="4258">
                  <c:v>2.8306572611823101E-2</c:v>
                </c:pt>
                <c:pt idx="4259">
                  <c:v>2.8338985884113599E-2</c:v>
                </c:pt>
                <c:pt idx="4260">
                  <c:v>2.84388523281516E-2</c:v>
                </c:pt>
                <c:pt idx="4261">
                  <c:v>2.83829445295311E-2</c:v>
                </c:pt>
                <c:pt idx="4262">
                  <c:v>2.858676541062E-2</c:v>
                </c:pt>
                <c:pt idx="4263">
                  <c:v>2.8556923494088001E-2</c:v>
                </c:pt>
                <c:pt idx="4264">
                  <c:v>2.84986820856661E-2</c:v>
                </c:pt>
                <c:pt idx="4265">
                  <c:v>2.8490940531439801E-2</c:v>
                </c:pt>
                <c:pt idx="4266">
                  <c:v>2.8506970865203499E-2</c:v>
                </c:pt>
                <c:pt idx="4267">
                  <c:v>2.8652235255401198E-2</c:v>
                </c:pt>
                <c:pt idx="4268">
                  <c:v>2.8546512329571401E-2</c:v>
                </c:pt>
                <c:pt idx="4269">
                  <c:v>2.8471432729727599E-2</c:v>
                </c:pt>
                <c:pt idx="4270">
                  <c:v>2.8634129678485502E-2</c:v>
                </c:pt>
                <c:pt idx="4271">
                  <c:v>2.8564136074338501E-2</c:v>
                </c:pt>
                <c:pt idx="4272">
                  <c:v>2.8799955370939399E-2</c:v>
                </c:pt>
                <c:pt idx="4273">
                  <c:v>2.85672000221288E-2</c:v>
                </c:pt>
                <c:pt idx="4274">
                  <c:v>2.8601947210349601E-2</c:v>
                </c:pt>
                <c:pt idx="4275">
                  <c:v>2.8656256169563601E-2</c:v>
                </c:pt>
                <c:pt idx="4276">
                  <c:v>2.8737320862192901E-2</c:v>
                </c:pt>
                <c:pt idx="4277">
                  <c:v>2.8713569561097201E-2</c:v>
                </c:pt>
                <c:pt idx="4278">
                  <c:v>2.8739175724762301E-2</c:v>
                </c:pt>
                <c:pt idx="4279">
                  <c:v>2.8758998490283599E-2</c:v>
                </c:pt>
                <c:pt idx="4280">
                  <c:v>2.88202428836721E-2</c:v>
                </c:pt>
                <c:pt idx="4281">
                  <c:v>2.86823316235785E-2</c:v>
                </c:pt>
                <c:pt idx="4282">
                  <c:v>2.8726084584680699E-2</c:v>
                </c:pt>
                <c:pt idx="4283">
                  <c:v>2.8820573382459001E-2</c:v>
                </c:pt>
                <c:pt idx="4284">
                  <c:v>2.8859829530119899E-2</c:v>
                </c:pt>
                <c:pt idx="4285">
                  <c:v>2.8846862963055799E-2</c:v>
                </c:pt>
                <c:pt idx="4286">
                  <c:v>2.8989608960088099E-2</c:v>
                </c:pt>
                <c:pt idx="4287">
                  <c:v>2.8705456449652899E-2</c:v>
                </c:pt>
                <c:pt idx="4288">
                  <c:v>2.8680876376003899E-2</c:v>
                </c:pt>
                <c:pt idx="4289">
                  <c:v>2.89653365940062E-2</c:v>
                </c:pt>
                <c:pt idx="4290">
                  <c:v>2.8937229291639301E-2</c:v>
                </c:pt>
                <c:pt idx="4291">
                  <c:v>2.8936205707766401E-2</c:v>
                </c:pt>
                <c:pt idx="4292">
                  <c:v>2.9075116807319001E-2</c:v>
                </c:pt>
                <c:pt idx="4293">
                  <c:v>2.8989569508229E-2</c:v>
                </c:pt>
                <c:pt idx="4294">
                  <c:v>2.8901087038253399E-2</c:v>
                </c:pt>
                <c:pt idx="4295">
                  <c:v>2.9030768355975501E-2</c:v>
                </c:pt>
                <c:pt idx="4296">
                  <c:v>2.9073820310914499E-2</c:v>
                </c:pt>
                <c:pt idx="4297">
                  <c:v>2.90471429341576E-2</c:v>
                </c:pt>
                <c:pt idx="4298">
                  <c:v>2.9082845685210201E-2</c:v>
                </c:pt>
                <c:pt idx="4299">
                  <c:v>2.9159610901303999E-2</c:v>
                </c:pt>
                <c:pt idx="4300">
                  <c:v>2.9145699585098099E-2</c:v>
                </c:pt>
                <c:pt idx="4301">
                  <c:v>2.91044884964962E-2</c:v>
                </c:pt>
                <c:pt idx="4302">
                  <c:v>2.9234514795933499E-2</c:v>
                </c:pt>
                <c:pt idx="4303">
                  <c:v>2.9180949808236298E-2</c:v>
                </c:pt>
                <c:pt idx="4304">
                  <c:v>2.91657866780748E-2</c:v>
                </c:pt>
                <c:pt idx="4305">
                  <c:v>2.93267729554187E-2</c:v>
                </c:pt>
                <c:pt idx="4306">
                  <c:v>2.91930987723261E-2</c:v>
                </c:pt>
                <c:pt idx="4307">
                  <c:v>2.9133712049332201E-2</c:v>
                </c:pt>
                <c:pt idx="4308">
                  <c:v>2.92849921259201E-2</c:v>
                </c:pt>
                <c:pt idx="4309">
                  <c:v>2.9241965303231799E-2</c:v>
                </c:pt>
                <c:pt idx="4310">
                  <c:v>2.93086275363479E-2</c:v>
                </c:pt>
                <c:pt idx="4311">
                  <c:v>2.934991226842E-2</c:v>
                </c:pt>
                <c:pt idx="4312">
                  <c:v>2.9367002762026299E-2</c:v>
                </c:pt>
                <c:pt idx="4313">
                  <c:v>2.9516904666605899E-2</c:v>
                </c:pt>
                <c:pt idx="4314">
                  <c:v>2.9431168942850201E-2</c:v>
                </c:pt>
                <c:pt idx="4315">
                  <c:v>2.9482526338176301E-2</c:v>
                </c:pt>
                <c:pt idx="4316">
                  <c:v>2.9444413544762901E-2</c:v>
                </c:pt>
                <c:pt idx="4317">
                  <c:v>2.9348433004795699E-2</c:v>
                </c:pt>
                <c:pt idx="4318">
                  <c:v>2.9488583720564999E-2</c:v>
                </c:pt>
                <c:pt idx="4319">
                  <c:v>2.9382821012943601E-2</c:v>
                </c:pt>
                <c:pt idx="4320">
                  <c:v>2.9339099462419999E-2</c:v>
                </c:pt>
                <c:pt idx="4321">
                  <c:v>2.9520695446990399E-2</c:v>
                </c:pt>
                <c:pt idx="4322">
                  <c:v>2.94794044457375E-2</c:v>
                </c:pt>
                <c:pt idx="4323">
                  <c:v>2.9470112105762301E-2</c:v>
                </c:pt>
                <c:pt idx="4324">
                  <c:v>2.9563747294661099E-2</c:v>
                </c:pt>
                <c:pt idx="4325">
                  <c:v>2.9537483346993399E-2</c:v>
                </c:pt>
                <c:pt idx="4326">
                  <c:v>2.9565808072514702E-2</c:v>
                </c:pt>
                <c:pt idx="4327">
                  <c:v>2.96049147749456E-2</c:v>
                </c:pt>
                <c:pt idx="4328">
                  <c:v>2.9636871996680601E-2</c:v>
                </c:pt>
                <c:pt idx="4329">
                  <c:v>2.9569458962348999E-2</c:v>
                </c:pt>
                <c:pt idx="4330">
                  <c:v>2.9635459727918201E-2</c:v>
                </c:pt>
                <c:pt idx="4331">
                  <c:v>2.9678075022443601E-2</c:v>
                </c:pt>
                <c:pt idx="4332">
                  <c:v>2.9570040215427602E-2</c:v>
                </c:pt>
                <c:pt idx="4333">
                  <c:v>2.9557775473222098E-2</c:v>
                </c:pt>
                <c:pt idx="4334">
                  <c:v>2.9737788287026098E-2</c:v>
                </c:pt>
                <c:pt idx="4335">
                  <c:v>2.9694187674775E-2</c:v>
                </c:pt>
                <c:pt idx="4336">
                  <c:v>2.9672075858581198E-2</c:v>
                </c:pt>
                <c:pt idx="4337">
                  <c:v>2.98050011430557E-2</c:v>
                </c:pt>
                <c:pt idx="4338">
                  <c:v>2.9769134474918298E-2</c:v>
                </c:pt>
                <c:pt idx="4339">
                  <c:v>2.9832305166766802E-2</c:v>
                </c:pt>
                <c:pt idx="4340">
                  <c:v>2.9877285516165301E-2</c:v>
                </c:pt>
                <c:pt idx="4341">
                  <c:v>2.98075687735237E-2</c:v>
                </c:pt>
                <c:pt idx="4342">
                  <c:v>2.9856278841314799E-2</c:v>
                </c:pt>
                <c:pt idx="4343">
                  <c:v>2.9828748601074699E-2</c:v>
                </c:pt>
                <c:pt idx="4344">
                  <c:v>2.98732628752649E-2</c:v>
                </c:pt>
                <c:pt idx="4345">
                  <c:v>2.9732696118919998E-2</c:v>
                </c:pt>
                <c:pt idx="4346">
                  <c:v>2.9829427888789201E-2</c:v>
                </c:pt>
                <c:pt idx="4347">
                  <c:v>2.99062223768689E-2</c:v>
                </c:pt>
                <c:pt idx="4348">
                  <c:v>2.9873827416277501E-2</c:v>
                </c:pt>
                <c:pt idx="4349">
                  <c:v>2.98288021693696E-2</c:v>
                </c:pt>
                <c:pt idx="4350">
                  <c:v>3.0004097053919199E-2</c:v>
                </c:pt>
                <c:pt idx="4351">
                  <c:v>2.9967113656716199E-2</c:v>
                </c:pt>
                <c:pt idx="4352">
                  <c:v>2.9927570605650499E-2</c:v>
                </c:pt>
                <c:pt idx="4353">
                  <c:v>3.00482884954868E-2</c:v>
                </c:pt>
                <c:pt idx="4354">
                  <c:v>2.99900542616982E-2</c:v>
                </c:pt>
                <c:pt idx="4355">
                  <c:v>2.99351730423752E-2</c:v>
                </c:pt>
                <c:pt idx="4356">
                  <c:v>3.0079681352988101E-2</c:v>
                </c:pt>
                <c:pt idx="4357">
                  <c:v>3.0037938548182899E-2</c:v>
                </c:pt>
                <c:pt idx="4358">
                  <c:v>3.0042477969632098E-2</c:v>
                </c:pt>
                <c:pt idx="4359">
                  <c:v>3.0090612277423101E-2</c:v>
                </c:pt>
                <c:pt idx="4360">
                  <c:v>3.0073995275112401E-2</c:v>
                </c:pt>
                <c:pt idx="4361">
                  <c:v>3.00840913938978E-2</c:v>
                </c:pt>
                <c:pt idx="4362">
                  <c:v>3.0072056412421E-2</c:v>
                </c:pt>
                <c:pt idx="4363">
                  <c:v>3.0143164921793399E-2</c:v>
                </c:pt>
                <c:pt idx="4364">
                  <c:v>3.0273122656917999E-2</c:v>
                </c:pt>
                <c:pt idx="4365">
                  <c:v>3.0189078737752999E-2</c:v>
                </c:pt>
                <c:pt idx="4366">
                  <c:v>3.0313856339219999E-2</c:v>
                </c:pt>
                <c:pt idx="4367">
                  <c:v>3.0152739262794701E-2</c:v>
                </c:pt>
                <c:pt idx="4368">
                  <c:v>3.0121473819707301E-2</c:v>
                </c:pt>
                <c:pt idx="4369">
                  <c:v>3.03128653430139E-2</c:v>
                </c:pt>
                <c:pt idx="4370">
                  <c:v>3.0168005459320999E-2</c:v>
                </c:pt>
                <c:pt idx="4371">
                  <c:v>3.00970442196422E-2</c:v>
                </c:pt>
                <c:pt idx="4372">
                  <c:v>3.0234999553714299E-2</c:v>
                </c:pt>
                <c:pt idx="4373">
                  <c:v>3.0211971417345301E-2</c:v>
                </c:pt>
                <c:pt idx="4374">
                  <c:v>3.02448094632752E-2</c:v>
                </c:pt>
                <c:pt idx="4375">
                  <c:v>3.0291350884486899E-2</c:v>
                </c:pt>
                <c:pt idx="4376">
                  <c:v>3.02814986962066E-2</c:v>
                </c:pt>
                <c:pt idx="4377">
                  <c:v>3.0312481461334299E-2</c:v>
                </c:pt>
                <c:pt idx="4378">
                  <c:v>3.0312387333079099E-2</c:v>
                </c:pt>
                <c:pt idx="4379">
                  <c:v>3.0388036695377901E-2</c:v>
                </c:pt>
                <c:pt idx="4380">
                  <c:v>3.0342208389710201E-2</c:v>
                </c:pt>
                <c:pt idx="4381">
                  <c:v>3.0292403845427099E-2</c:v>
                </c:pt>
                <c:pt idx="4382">
                  <c:v>3.0480536571876299E-2</c:v>
                </c:pt>
                <c:pt idx="4383">
                  <c:v>3.0308367731911898E-2</c:v>
                </c:pt>
                <c:pt idx="4384">
                  <c:v>3.0266574498559198E-2</c:v>
                </c:pt>
                <c:pt idx="4385">
                  <c:v>3.04387333044022E-2</c:v>
                </c:pt>
                <c:pt idx="4386">
                  <c:v>3.0409141685123701E-2</c:v>
                </c:pt>
                <c:pt idx="4387">
                  <c:v>3.0402089249239098E-2</c:v>
                </c:pt>
                <c:pt idx="4388">
                  <c:v>3.04830179946428E-2</c:v>
                </c:pt>
                <c:pt idx="4389">
                  <c:v>3.0446255838291601E-2</c:v>
                </c:pt>
                <c:pt idx="4390">
                  <c:v>3.05078500381636E-2</c:v>
                </c:pt>
                <c:pt idx="4391">
                  <c:v>3.05014161513774E-2</c:v>
                </c:pt>
                <c:pt idx="4392">
                  <c:v>3.05143846543851E-2</c:v>
                </c:pt>
                <c:pt idx="4393">
                  <c:v>3.0499029831305501E-2</c:v>
                </c:pt>
                <c:pt idx="4394">
                  <c:v>3.04740504853473E-2</c:v>
                </c:pt>
                <c:pt idx="4395">
                  <c:v>3.0581823886475599E-2</c:v>
                </c:pt>
                <c:pt idx="4396">
                  <c:v>3.0450311079793901E-2</c:v>
                </c:pt>
                <c:pt idx="4397">
                  <c:v>3.04303097504156E-2</c:v>
                </c:pt>
                <c:pt idx="4398">
                  <c:v>3.0613944964931802E-2</c:v>
                </c:pt>
                <c:pt idx="4399">
                  <c:v>3.0572625428990099E-2</c:v>
                </c:pt>
                <c:pt idx="4400">
                  <c:v>3.0535131343640401E-2</c:v>
                </c:pt>
                <c:pt idx="4401">
                  <c:v>3.06950876170217E-2</c:v>
                </c:pt>
                <c:pt idx="4402">
                  <c:v>3.0616475980625502E-2</c:v>
                </c:pt>
                <c:pt idx="4403">
                  <c:v>3.0637564818823099E-2</c:v>
                </c:pt>
                <c:pt idx="4404">
                  <c:v>3.06646538108169E-2</c:v>
                </c:pt>
                <c:pt idx="4405">
                  <c:v>3.0623544766395099E-2</c:v>
                </c:pt>
                <c:pt idx="4406">
                  <c:v>3.0655331957084898E-2</c:v>
                </c:pt>
                <c:pt idx="4407">
                  <c:v>3.0711289538346499E-2</c:v>
                </c:pt>
                <c:pt idx="4408">
                  <c:v>3.06909618148993E-2</c:v>
                </c:pt>
                <c:pt idx="4409">
                  <c:v>3.0590679539643399E-2</c:v>
                </c:pt>
                <c:pt idx="4410">
                  <c:v>3.0599647589648601E-2</c:v>
                </c:pt>
                <c:pt idx="4411">
                  <c:v>3.07105062658794E-2</c:v>
                </c:pt>
                <c:pt idx="4412">
                  <c:v>3.0711876918320401E-2</c:v>
                </c:pt>
                <c:pt idx="4413">
                  <c:v>3.0681705899984899E-2</c:v>
                </c:pt>
                <c:pt idx="4414">
                  <c:v>3.0810401961724802E-2</c:v>
                </c:pt>
                <c:pt idx="4415">
                  <c:v>3.0840233912587799E-2</c:v>
                </c:pt>
                <c:pt idx="4416">
                  <c:v>3.08752235120025E-2</c:v>
                </c:pt>
                <c:pt idx="4417">
                  <c:v>3.09353291350246E-2</c:v>
                </c:pt>
                <c:pt idx="4418">
                  <c:v>3.0830759412815899E-2</c:v>
                </c:pt>
                <c:pt idx="4419">
                  <c:v>3.0797354152632898E-2</c:v>
                </c:pt>
                <c:pt idx="4420">
                  <c:v>3.0868896015885099E-2</c:v>
                </c:pt>
                <c:pt idx="4421">
                  <c:v>3.0823626784021198E-2</c:v>
                </c:pt>
                <c:pt idx="4422">
                  <c:v>3.0721151528672899E-2</c:v>
                </c:pt>
                <c:pt idx="4423">
                  <c:v>3.0791355851195801E-2</c:v>
                </c:pt>
                <c:pt idx="4424">
                  <c:v>3.0835751853710801E-2</c:v>
                </c:pt>
                <c:pt idx="4425">
                  <c:v>3.0868113989493198E-2</c:v>
                </c:pt>
                <c:pt idx="4426">
                  <c:v>3.0851081237886699E-2</c:v>
                </c:pt>
                <c:pt idx="4427">
                  <c:v>3.09367509196617E-2</c:v>
                </c:pt>
                <c:pt idx="4428">
                  <c:v>3.09301662146701E-2</c:v>
                </c:pt>
                <c:pt idx="4429">
                  <c:v>3.08660909240305E-2</c:v>
                </c:pt>
                <c:pt idx="4430">
                  <c:v>3.0996794294979899E-2</c:v>
                </c:pt>
                <c:pt idx="4431">
                  <c:v>3.0944696903504699E-2</c:v>
                </c:pt>
                <c:pt idx="4432">
                  <c:v>3.09257216846432E-2</c:v>
                </c:pt>
                <c:pt idx="4433">
                  <c:v>3.10331340693005E-2</c:v>
                </c:pt>
                <c:pt idx="4434">
                  <c:v>3.0904094839503099E-2</c:v>
                </c:pt>
                <c:pt idx="4435">
                  <c:v>3.08353026630355E-2</c:v>
                </c:pt>
                <c:pt idx="4436">
                  <c:v>3.09970144924053E-2</c:v>
                </c:pt>
                <c:pt idx="4437">
                  <c:v>3.0974516028503901E-2</c:v>
                </c:pt>
                <c:pt idx="4438">
                  <c:v>3.1004487730873099E-2</c:v>
                </c:pt>
                <c:pt idx="4439">
                  <c:v>3.10382272539385E-2</c:v>
                </c:pt>
                <c:pt idx="4440">
                  <c:v>3.10288482190419E-2</c:v>
                </c:pt>
                <c:pt idx="4441">
                  <c:v>3.10923279720117E-2</c:v>
                </c:pt>
                <c:pt idx="4442">
                  <c:v>3.1071855893565498E-2</c:v>
                </c:pt>
                <c:pt idx="4443">
                  <c:v>3.1082982309507599E-2</c:v>
                </c:pt>
                <c:pt idx="4444">
                  <c:v>3.10882495552369E-2</c:v>
                </c:pt>
                <c:pt idx="4445">
                  <c:v>3.10304779774957E-2</c:v>
                </c:pt>
                <c:pt idx="4446">
                  <c:v>3.1145381051357099E-2</c:v>
                </c:pt>
                <c:pt idx="4447">
                  <c:v>3.10159537475556E-2</c:v>
                </c:pt>
                <c:pt idx="4448">
                  <c:v>3.09903293727311E-2</c:v>
                </c:pt>
                <c:pt idx="4449">
                  <c:v>3.11351240336619E-2</c:v>
                </c:pt>
                <c:pt idx="4450">
                  <c:v>3.1093831040413501E-2</c:v>
                </c:pt>
                <c:pt idx="4451">
                  <c:v>3.1087647278413701E-2</c:v>
                </c:pt>
                <c:pt idx="4452">
                  <c:v>3.1160666370345799E-2</c:v>
                </c:pt>
                <c:pt idx="4453">
                  <c:v>3.1112107155085701E-2</c:v>
                </c:pt>
                <c:pt idx="4454">
                  <c:v>3.1136902730429E-2</c:v>
                </c:pt>
                <c:pt idx="4455">
                  <c:v>3.1167538698624601E-2</c:v>
                </c:pt>
                <c:pt idx="4456">
                  <c:v>3.1172982667124299E-2</c:v>
                </c:pt>
                <c:pt idx="4457">
                  <c:v>3.11542350703987E-2</c:v>
                </c:pt>
                <c:pt idx="4458">
                  <c:v>3.11442477395758E-2</c:v>
                </c:pt>
                <c:pt idx="4459">
                  <c:v>3.1230264326074599E-2</c:v>
                </c:pt>
                <c:pt idx="4460">
                  <c:v>3.1124786560043999E-2</c:v>
                </c:pt>
                <c:pt idx="4461">
                  <c:v>3.1097373545721601E-2</c:v>
                </c:pt>
                <c:pt idx="4462">
                  <c:v>3.1235872851447102E-2</c:v>
                </c:pt>
                <c:pt idx="4463">
                  <c:v>3.11770315402774E-2</c:v>
                </c:pt>
                <c:pt idx="4464">
                  <c:v>3.1197938813689902E-2</c:v>
                </c:pt>
                <c:pt idx="4465">
                  <c:v>3.1303282033789903E-2</c:v>
                </c:pt>
                <c:pt idx="4466">
                  <c:v>3.1281034479400498E-2</c:v>
                </c:pt>
                <c:pt idx="4467">
                  <c:v>3.1352565947195897E-2</c:v>
                </c:pt>
                <c:pt idx="4468">
                  <c:v>3.1343727971909999E-2</c:v>
                </c:pt>
                <c:pt idx="4469">
                  <c:v>3.12587692557523E-2</c:v>
                </c:pt>
                <c:pt idx="4470">
                  <c:v>3.1269310908909199E-2</c:v>
                </c:pt>
                <c:pt idx="4471">
                  <c:v>3.1301380269162599E-2</c:v>
                </c:pt>
                <c:pt idx="4472">
                  <c:v>3.1291555945278701E-2</c:v>
                </c:pt>
                <c:pt idx="4473">
                  <c:v>3.11995584008939E-2</c:v>
                </c:pt>
                <c:pt idx="4474">
                  <c:v>3.12331700050788E-2</c:v>
                </c:pt>
                <c:pt idx="4475">
                  <c:v>3.13347309732947E-2</c:v>
                </c:pt>
                <c:pt idx="4476">
                  <c:v>3.1325021172287401E-2</c:v>
                </c:pt>
                <c:pt idx="4477">
                  <c:v>3.1268936668143302E-2</c:v>
                </c:pt>
                <c:pt idx="4478">
                  <c:v>3.1399697315430797E-2</c:v>
                </c:pt>
                <c:pt idx="4479">
                  <c:v>3.1331854902587102E-2</c:v>
                </c:pt>
                <c:pt idx="4480">
                  <c:v>3.1334119732491499E-2</c:v>
                </c:pt>
                <c:pt idx="4481">
                  <c:v>3.14109243658671E-2</c:v>
                </c:pt>
                <c:pt idx="4482">
                  <c:v>3.1363944466984497E-2</c:v>
                </c:pt>
                <c:pt idx="4483">
                  <c:v>3.13340007042925E-2</c:v>
                </c:pt>
                <c:pt idx="4484">
                  <c:v>3.1425447185972198E-2</c:v>
                </c:pt>
                <c:pt idx="4485">
                  <c:v>3.13696149236488E-2</c:v>
                </c:pt>
                <c:pt idx="4486">
                  <c:v>3.12730843390992E-2</c:v>
                </c:pt>
                <c:pt idx="4487">
                  <c:v>3.1397222381740399E-2</c:v>
                </c:pt>
                <c:pt idx="4488">
                  <c:v>3.1417436505391798E-2</c:v>
                </c:pt>
                <c:pt idx="4489">
                  <c:v>3.1395471991143203E-2</c:v>
                </c:pt>
                <c:pt idx="4490">
                  <c:v>3.1411771891052202E-2</c:v>
                </c:pt>
                <c:pt idx="4491">
                  <c:v>3.1444244302715703E-2</c:v>
                </c:pt>
                <c:pt idx="4492">
                  <c:v>3.1248929000597399E-2</c:v>
                </c:pt>
                <c:pt idx="4493">
                  <c:v>3.1271326058130301E-2</c:v>
                </c:pt>
                <c:pt idx="4494">
                  <c:v>3.1521157391748697E-2</c:v>
                </c:pt>
                <c:pt idx="4495">
                  <c:v>3.1422655434450997E-2</c:v>
                </c:pt>
                <c:pt idx="4496">
                  <c:v>3.1401645167972198E-2</c:v>
                </c:pt>
                <c:pt idx="4497">
                  <c:v>3.1526364636159099E-2</c:v>
                </c:pt>
                <c:pt idx="4498">
                  <c:v>3.1432600105526398E-2</c:v>
                </c:pt>
                <c:pt idx="4499">
                  <c:v>3.1394925464324097E-2</c:v>
                </c:pt>
                <c:pt idx="4500">
                  <c:v>3.1502871468008002E-2</c:v>
                </c:pt>
                <c:pt idx="4501">
                  <c:v>3.1435794790408797E-2</c:v>
                </c:pt>
                <c:pt idx="4502">
                  <c:v>3.1488026988140599E-2</c:v>
                </c:pt>
                <c:pt idx="4503">
                  <c:v>3.15208109397511E-2</c:v>
                </c:pt>
                <c:pt idx="4504">
                  <c:v>3.1488955089891302E-2</c:v>
                </c:pt>
                <c:pt idx="4505">
                  <c:v>3.1498893526279097E-2</c:v>
                </c:pt>
                <c:pt idx="4506">
                  <c:v>3.1521987773615798E-2</c:v>
                </c:pt>
                <c:pt idx="4507">
                  <c:v>3.1576250697037699E-2</c:v>
                </c:pt>
                <c:pt idx="4508">
                  <c:v>3.1509847634609803E-2</c:v>
                </c:pt>
                <c:pt idx="4509">
                  <c:v>3.1528058686052199E-2</c:v>
                </c:pt>
                <c:pt idx="4510">
                  <c:v>3.1645655868167401E-2</c:v>
                </c:pt>
                <c:pt idx="4511">
                  <c:v>3.1498264271282897E-2</c:v>
                </c:pt>
                <c:pt idx="4512">
                  <c:v>3.1463351510292697E-2</c:v>
                </c:pt>
                <c:pt idx="4513">
                  <c:v>3.1609460888258001E-2</c:v>
                </c:pt>
                <c:pt idx="4514">
                  <c:v>3.1553077390762102E-2</c:v>
                </c:pt>
                <c:pt idx="4515">
                  <c:v>3.1543020594485598E-2</c:v>
                </c:pt>
                <c:pt idx="4516">
                  <c:v>3.1625982283407503E-2</c:v>
                </c:pt>
                <c:pt idx="4517">
                  <c:v>3.1559933968647202E-2</c:v>
                </c:pt>
                <c:pt idx="4518">
                  <c:v>3.1743108057761801E-2</c:v>
                </c:pt>
                <c:pt idx="4519">
                  <c:v>3.1677256730660901E-2</c:v>
                </c:pt>
                <c:pt idx="4520">
                  <c:v>3.1654522105798798E-2</c:v>
                </c:pt>
                <c:pt idx="4521">
                  <c:v>3.1622190976998199E-2</c:v>
                </c:pt>
                <c:pt idx="4522">
                  <c:v>3.1613274292019898E-2</c:v>
                </c:pt>
                <c:pt idx="4523">
                  <c:v>3.1665899476070902E-2</c:v>
                </c:pt>
                <c:pt idx="4524">
                  <c:v>3.1546420055544901E-2</c:v>
                </c:pt>
                <c:pt idx="4525">
                  <c:v>3.15317065342915E-2</c:v>
                </c:pt>
                <c:pt idx="4526">
                  <c:v>3.1710480490733897E-2</c:v>
                </c:pt>
                <c:pt idx="4527">
                  <c:v>3.1637124540456703E-2</c:v>
                </c:pt>
                <c:pt idx="4528">
                  <c:v>3.16093938287208E-2</c:v>
                </c:pt>
                <c:pt idx="4529">
                  <c:v>3.1742457753150703E-2</c:v>
                </c:pt>
                <c:pt idx="4530">
                  <c:v>3.1660914211110502E-2</c:v>
                </c:pt>
                <c:pt idx="4531">
                  <c:v>3.1661420521602299E-2</c:v>
                </c:pt>
                <c:pt idx="4532">
                  <c:v>3.1742897225302401E-2</c:v>
                </c:pt>
                <c:pt idx="4533">
                  <c:v>3.1668930680973803E-2</c:v>
                </c:pt>
                <c:pt idx="4534">
                  <c:v>3.1680903582902799E-2</c:v>
                </c:pt>
                <c:pt idx="4535">
                  <c:v>3.1709995991722799E-2</c:v>
                </c:pt>
                <c:pt idx="4536">
                  <c:v>3.1718362403033301E-2</c:v>
                </c:pt>
                <c:pt idx="4537">
                  <c:v>3.16173889312064E-2</c:v>
                </c:pt>
                <c:pt idx="4538">
                  <c:v>3.1656377017498002E-2</c:v>
                </c:pt>
                <c:pt idx="4539">
                  <c:v>3.1734296021534603E-2</c:v>
                </c:pt>
                <c:pt idx="4540">
                  <c:v>3.1724244222603899E-2</c:v>
                </c:pt>
                <c:pt idx="4541">
                  <c:v>3.1667494159019399E-2</c:v>
                </c:pt>
                <c:pt idx="4542">
                  <c:v>3.1838935735221501E-2</c:v>
                </c:pt>
                <c:pt idx="4543">
                  <c:v>3.1800274327569697E-2</c:v>
                </c:pt>
                <c:pt idx="4544">
                  <c:v>3.1767842131321902E-2</c:v>
                </c:pt>
                <c:pt idx="4545">
                  <c:v>3.1829763829052803E-2</c:v>
                </c:pt>
                <c:pt idx="4546">
                  <c:v>3.1765974350963302E-2</c:v>
                </c:pt>
                <c:pt idx="4547">
                  <c:v>3.1740642864153498E-2</c:v>
                </c:pt>
                <c:pt idx="4548">
                  <c:v>3.1844112013156102E-2</c:v>
                </c:pt>
                <c:pt idx="4549">
                  <c:v>3.1765722696905301E-2</c:v>
                </c:pt>
                <c:pt idx="4550">
                  <c:v>3.1678098478113002E-2</c:v>
                </c:pt>
                <c:pt idx="4551">
                  <c:v>3.1772810456998299E-2</c:v>
                </c:pt>
                <c:pt idx="4552">
                  <c:v>3.1809147067919902E-2</c:v>
                </c:pt>
                <c:pt idx="4553">
                  <c:v>3.1788636434443802E-2</c:v>
                </c:pt>
                <c:pt idx="4554">
                  <c:v>3.1779890302223703E-2</c:v>
                </c:pt>
                <c:pt idx="4555">
                  <c:v>3.1867782593946098E-2</c:v>
                </c:pt>
                <c:pt idx="4556">
                  <c:v>3.1815931446746798E-2</c:v>
                </c:pt>
                <c:pt idx="4557">
                  <c:v>3.1789589746579201E-2</c:v>
                </c:pt>
                <c:pt idx="4558">
                  <c:v>3.1927343380327003E-2</c:v>
                </c:pt>
                <c:pt idx="4559">
                  <c:v>3.18383947782718E-2</c:v>
                </c:pt>
                <c:pt idx="4560">
                  <c:v>3.1823617281150803E-2</c:v>
                </c:pt>
                <c:pt idx="4561">
                  <c:v>3.1954113687216103E-2</c:v>
                </c:pt>
                <c:pt idx="4562">
                  <c:v>3.1820244742212497E-2</c:v>
                </c:pt>
                <c:pt idx="4563">
                  <c:v>3.1745531307360901E-2</c:v>
                </c:pt>
                <c:pt idx="4564">
                  <c:v>3.1878099328389801E-2</c:v>
                </c:pt>
                <c:pt idx="4565">
                  <c:v>3.1829032887428797E-2</c:v>
                </c:pt>
                <c:pt idx="4566">
                  <c:v>3.1848509511393001E-2</c:v>
                </c:pt>
                <c:pt idx="4567">
                  <c:v>3.1893205880704802E-2</c:v>
                </c:pt>
                <c:pt idx="4568">
                  <c:v>3.1886632528362803E-2</c:v>
                </c:pt>
                <c:pt idx="4569">
                  <c:v>3.2078187482835002E-2</c:v>
                </c:pt>
                <c:pt idx="4570">
                  <c:v>3.1975322075326301E-2</c:v>
                </c:pt>
                <c:pt idx="4571">
                  <c:v>3.1986963141847499E-2</c:v>
                </c:pt>
                <c:pt idx="4572">
                  <c:v>3.1908299864476602E-2</c:v>
                </c:pt>
                <c:pt idx="4573">
                  <c:v>3.18835925923108E-2</c:v>
                </c:pt>
                <c:pt idx="4574">
                  <c:v>3.2018783364306899E-2</c:v>
                </c:pt>
                <c:pt idx="4575">
                  <c:v>3.1837736588419797E-2</c:v>
                </c:pt>
                <c:pt idx="4576">
                  <c:v>3.1832852206813797E-2</c:v>
                </c:pt>
                <c:pt idx="4577">
                  <c:v>3.1987395711001697E-2</c:v>
                </c:pt>
                <c:pt idx="4578">
                  <c:v>3.1869724207488702E-2</c:v>
                </c:pt>
                <c:pt idx="4579">
                  <c:v>3.18758573757685E-2</c:v>
                </c:pt>
                <c:pt idx="4580">
                  <c:v>3.1979803164075601E-2</c:v>
                </c:pt>
                <c:pt idx="4581">
                  <c:v>3.1961024609497797E-2</c:v>
                </c:pt>
                <c:pt idx="4582">
                  <c:v>3.1973545737046999E-2</c:v>
                </c:pt>
                <c:pt idx="4583">
                  <c:v>3.1986790424626502E-2</c:v>
                </c:pt>
                <c:pt idx="4584">
                  <c:v>3.1995423901308599E-2</c:v>
                </c:pt>
                <c:pt idx="4585">
                  <c:v>3.1961485320978103E-2</c:v>
                </c:pt>
                <c:pt idx="4586">
                  <c:v>3.19541217543668E-2</c:v>
                </c:pt>
                <c:pt idx="4587">
                  <c:v>3.1976505273228699E-2</c:v>
                </c:pt>
                <c:pt idx="4588">
                  <c:v>3.18856831531249E-2</c:v>
                </c:pt>
                <c:pt idx="4589">
                  <c:v>3.18496600483303E-2</c:v>
                </c:pt>
                <c:pt idx="4590">
                  <c:v>3.2023741505798599E-2</c:v>
                </c:pt>
                <c:pt idx="4591">
                  <c:v>3.19616459611873E-2</c:v>
                </c:pt>
                <c:pt idx="4592">
                  <c:v>3.1963611879661999E-2</c:v>
                </c:pt>
                <c:pt idx="4593">
                  <c:v>3.2053164262496797E-2</c:v>
                </c:pt>
                <c:pt idx="4594">
                  <c:v>3.20205719693114E-2</c:v>
                </c:pt>
                <c:pt idx="4595">
                  <c:v>3.2015115337411901E-2</c:v>
                </c:pt>
                <c:pt idx="4596">
                  <c:v>3.2074149620408603E-2</c:v>
                </c:pt>
                <c:pt idx="4597">
                  <c:v>3.2028940389864299E-2</c:v>
                </c:pt>
                <c:pt idx="4598">
                  <c:v>3.1995068074693503E-2</c:v>
                </c:pt>
                <c:pt idx="4599">
                  <c:v>3.2067657758792098E-2</c:v>
                </c:pt>
                <c:pt idx="4600">
                  <c:v>3.2024626176010901E-2</c:v>
                </c:pt>
                <c:pt idx="4601">
                  <c:v>3.1919054432634097E-2</c:v>
                </c:pt>
                <c:pt idx="4602">
                  <c:v>3.1998035084042302E-2</c:v>
                </c:pt>
                <c:pt idx="4603">
                  <c:v>3.2084462448471601E-2</c:v>
                </c:pt>
                <c:pt idx="4604">
                  <c:v>3.2055449426277603E-2</c:v>
                </c:pt>
                <c:pt idx="4605">
                  <c:v>3.2003064510515898E-2</c:v>
                </c:pt>
                <c:pt idx="4606">
                  <c:v>3.2143927019744598E-2</c:v>
                </c:pt>
                <c:pt idx="4607">
                  <c:v>3.20627089513306E-2</c:v>
                </c:pt>
                <c:pt idx="4608">
                  <c:v>3.2026718667153897E-2</c:v>
                </c:pt>
                <c:pt idx="4609">
                  <c:v>3.2154984841192301E-2</c:v>
                </c:pt>
                <c:pt idx="4610">
                  <c:v>3.2071194313983899E-2</c:v>
                </c:pt>
                <c:pt idx="4611">
                  <c:v>3.2043964752961999E-2</c:v>
                </c:pt>
                <c:pt idx="4612">
                  <c:v>3.2140247407369302E-2</c:v>
                </c:pt>
                <c:pt idx="4613">
                  <c:v>3.2078147822715099E-2</c:v>
                </c:pt>
                <c:pt idx="4614">
                  <c:v>3.1966663616778301E-2</c:v>
                </c:pt>
                <c:pt idx="4615">
                  <c:v>3.2085743655140303E-2</c:v>
                </c:pt>
                <c:pt idx="4616">
                  <c:v>3.2071984260929297E-2</c:v>
                </c:pt>
                <c:pt idx="4617">
                  <c:v>3.2076164008471901E-2</c:v>
                </c:pt>
                <c:pt idx="4618">
                  <c:v>3.2044560258712697E-2</c:v>
                </c:pt>
                <c:pt idx="4619">
                  <c:v>3.2118901403413898E-2</c:v>
                </c:pt>
                <c:pt idx="4620">
                  <c:v>3.2258347185604302E-2</c:v>
                </c:pt>
                <c:pt idx="4621">
                  <c:v>3.2144308116080003E-2</c:v>
                </c:pt>
                <c:pt idx="4622">
                  <c:v>3.22347158928298E-2</c:v>
                </c:pt>
                <c:pt idx="4623">
                  <c:v>3.2149465013019497E-2</c:v>
                </c:pt>
                <c:pt idx="4624">
                  <c:v>3.2119448719270298E-2</c:v>
                </c:pt>
                <c:pt idx="4625">
                  <c:v>3.2177403461429402E-2</c:v>
                </c:pt>
                <c:pt idx="4626">
                  <c:v>3.20859361069138E-2</c:v>
                </c:pt>
                <c:pt idx="4627">
                  <c:v>3.2003164801399697E-2</c:v>
                </c:pt>
                <c:pt idx="4628">
                  <c:v>3.21412048500926E-2</c:v>
                </c:pt>
                <c:pt idx="4629">
                  <c:v>3.2102648052386801E-2</c:v>
                </c:pt>
                <c:pt idx="4630">
                  <c:v>3.2131299648123501E-2</c:v>
                </c:pt>
                <c:pt idx="4631">
                  <c:v>3.2146817931249898E-2</c:v>
                </c:pt>
                <c:pt idx="4632">
                  <c:v>3.2127716160310398E-2</c:v>
                </c:pt>
                <c:pt idx="4633">
                  <c:v>3.2149315285668799E-2</c:v>
                </c:pt>
                <c:pt idx="4634">
                  <c:v>3.2104336311695701E-2</c:v>
                </c:pt>
                <c:pt idx="4635">
                  <c:v>3.2185968891199998E-2</c:v>
                </c:pt>
                <c:pt idx="4636">
                  <c:v>3.2133513163596999E-2</c:v>
                </c:pt>
                <c:pt idx="4637">
                  <c:v>3.20539442166555E-2</c:v>
                </c:pt>
                <c:pt idx="4638">
                  <c:v>3.2216892370747402E-2</c:v>
                </c:pt>
                <c:pt idx="4639">
                  <c:v>3.2100372896012301E-2</c:v>
                </c:pt>
                <c:pt idx="4640">
                  <c:v>3.2058564316550499E-2</c:v>
                </c:pt>
                <c:pt idx="4641">
                  <c:v>3.2215769083618499E-2</c:v>
                </c:pt>
                <c:pt idx="4642">
                  <c:v>3.21472765558777E-2</c:v>
                </c:pt>
                <c:pt idx="4643">
                  <c:v>3.2140496268833897E-2</c:v>
                </c:pt>
                <c:pt idx="4644">
                  <c:v>3.2203887645327597E-2</c:v>
                </c:pt>
                <c:pt idx="4645">
                  <c:v>3.2169663554264497E-2</c:v>
                </c:pt>
                <c:pt idx="4646">
                  <c:v>3.2280251845138497E-2</c:v>
                </c:pt>
                <c:pt idx="4647">
                  <c:v>3.2236074216281101E-2</c:v>
                </c:pt>
                <c:pt idx="4648">
                  <c:v>3.2211695806364897E-2</c:v>
                </c:pt>
                <c:pt idx="4649">
                  <c:v>3.2188340965485902E-2</c:v>
                </c:pt>
                <c:pt idx="4650">
                  <c:v>3.2156433841144499E-2</c:v>
                </c:pt>
                <c:pt idx="4651">
                  <c:v>3.2237201316833802E-2</c:v>
                </c:pt>
                <c:pt idx="4652">
                  <c:v>3.2072416213513297E-2</c:v>
                </c:pt>
                <c:pt idx="4653">
                  <c:v>3.2072443704776299E-2</c:v>
                </c:pt>
                <c:pt idx="4654">
                  <c:v>3.2252814357720802E-2</c:v>
                </c:pt>
                <c:pt idx="4655">
                  <c:v>3.2186106278526597E-2</c:v>
                </c:pt>
                <c:pt idx="4656">
                  <c:v>3.21392426218527E-2</c:v>
                </c:pt>
                <c:pt idx="4657">
                  <c:v>3.2246164185670702E-2</c:v>
                </c:pt>
                <c:pt idx="4658">
                  <c:v>3.2167208148166503E-2</c:v>
                </c:pt>
                <c:pt idx="4659">
                  <c:v>3.2203977345488903E-2</c:v>
                </c:pt>
                <c:pt idx="4660">
                  <c:v>3.2258496481787302E-2</c:v>
                </c:pt>
                <c:pt idx="4661">
                  <c:v>3.2214460101116602E-2</c:v>
                </c:pt>
                <c:pt idx="4662">
                  <c:v>3.2199941894591397E-2</c:v>
                </c:pt>
                <c:pt idx="4663">
                  <c:v>3.2212131238473399E-2</c:v>
                </c:pt>
                <c:pt idx="4664">
                  <c:v>3.2213614343803501E-2</c:v>
                </c:pt>
                <c:pt idx="4665">
                  <c:v>3.20923289249615E-2</c:v>
                </c:pt>
                <c:pt idx="4666">
                  <c:v>3.21326658064005E-2</c:v>
                </c:pt>
                <c:pt idx="4667">
                  <c:v>3.2208919059485003E-2</c:v>
                </c:pt>
                <c:pt idx="4668">
                  <c:v>3.2181116972222201E-2</c:v>
                </c:pt>
                <c:pt idx="4669">
                  <c:v>3.2133658606282998E-2</c:v>
                </c:pt>
                <c:pt idx="4670">
                  <c:v>3.2295655140101402E-2</c:v>
                </c:pt>
                <c:pt idx="4671">
                  <c:v>3.2355186270757001E-2</c:v>
                </c:pt>
                <c:pt idx="4672">
                  <c:v>3.25142546832837E-2</c:v>
                </c:pt>
                <c:pt idx="4673">
                  <c:v>3.2442786855864499E-2</c:v>
                </c:pt>
                <c:pt idx="4674">
                  <c:v>3.2259949345003598E-2</c:v>
                </c:pt>
                <c:pt idx="4675">
                  <c:v>3.21959414399993E-2</c:v>
                </c:pt>
                <c:pt idx="4676">
                  <c:v>3.2272047112465403E-2</c:v>
                </c:pt>
                <c:pt idx="4677">
                  <c:v>3.2204531667823097E-2</c:v>
                </c:pt>
                <c:pt idx="4678">
                  <c:v>3.2104750047437902E-2</c:v>
                </c:pt>
                <c:pt idx="4679">
                  <c:v>3.2214238937875297E-2</c:v>
                </c:pt>
                <c:pt idx="4680">
                  <c:v>3.2199252556354203E-2</c:v>
                </c:pt>
                <c:pt idx="4681">
                  <c:v>3.2220349228872E-2</c:v>
                </c:pt>
                <c:pt idx="4682">
                  <c:v>3.2206345422848802E-2</c:v>
                </c:pt>
                <c:pt idx="4683">
                  <c:v>3.2258748430413799E-2</c:v>
                </c:pt>
                <c:pt idx="4684">
                  <c:v>3.21859713661036E-2</c:v>
                </c:pt>
                <c:pt idx="4685">
                  <c:v>3.2163069156464802E-2</c:v>
                </c:pt>
                <c:pt idx="4686">
                  <c:v>3.2293800341867199E-2</c:v>
                </c:pt>
                <c:pt idx="4687">
                  <c:v>3.2214960881026003E-2</c:v>
                </c:pt>
                <c:pt idx="4688">
                  <c:v>3.21969352360746E-2</c:v>
                </c:pt>
                <c:pt idx="4689">
                  <c:v>3.2321426987268601E-2</c:v>
                </c:pt>
                <c:pt idx="4690">
                  <c:v>3.2189294704477601E-2</c:v>
                </c:pt>
                <c:pt idx="4691">
                  <c:v>3.2134506174501302E-2</c:v>
                </c:pt>
                <c:pt idx="4692">
                  <c:v>3.2243975481294297E-2</c:v>
                </c:pt>
                <c:pt idx="4693">
                  <c:v>3.2185453787894301E-2</c:v>
                </c:pt>
                <c:pt idx="4694">
                  <c:v>3.2190717347138603E-2</c:v>
                </c:pt>
                <c:pt idx="4695">
                  <c:v>3.22260137678059E-2</c:v>
                </c:pt>
                <c:pt idx="4696">
                  <c:v>3.2215591743933403E-2</c:v>
                </c:pt>
                <c:pt idx="4697">
                  <c:v>3.1427922792284201E-2</c:v>
                </c:pt>
                <c:pt idx="4698">
                  <c:v>3.1837779437881603E-2</c:v>
                </c:pt>
                <c:pt idx="4699">
                  <c:v>3.2112137768072598E-2</c:v>
                </c:pt>
                <c:pt idx="4700">
                  <c:v>3.2177910118156697E-2</c:v>
                </c:pt>
                <c:pt idx="4701">
                  <c:v>3.2127313945373402E-2</c:v>
                </c:pt>
                <c:pt idx="4702">
                  <c:v>3.2254054599130999E-2</c:v>
                </c:pt>
                <c:pt idx="4703">
                  <c:v>3.2135388611263901E-2</c:v>
                </c:pt>
                <c:pt idx="4704">
                  <c:v>3.2109751637714602E-2</c:v>
                </c:pt>
                <c:pt idx="4705">
                  <c:v>3.2259710196016103E-2</c:v>
                </c:pt>
                <c:pt idx="4706">
                  <c:v>3.2181385356967303E-2</c:v>
                </c:pt>
                <c:pt idx="4707">
                  <c:v>3.2233948862456001E-2</c:v>
                </c:pt>
                <c:pt idx="4708">
                  <c:v>3.2272931641071201E-2</c:v>
                </c:pt>
                <c:pt idx="4709">
                  <c:v>3.2189616118557599E-2</c:v>
                </c:pt>
                <c:pt idx="4710">
                  <c:v>3.2215212001810302E-2</c:v>
                </c:pt>
                <c:pt idx="4711">
                  <c:v>3.22954665257216E-2</c:v>
                </c:pt>
                <c:pt idx="4712">
                  <c:v>3.2252702805972498E-2</c:v>
                </c:pt>
                <c:pt idx="4713">
                  <c:v>3.2230515170980203E-2</c:v>
                </c:pt>
                <c:pt idx="4714">
                  <c:v>3.2232637969311098E-2</c:v>
                </c:pt>
                <c:pt idx="4715">
                  <c:v>3.22600573648337E-2</c:v>
                </c:pt>
                <c:pt idx="4716">
                  <c:v>3.2127761454493899E-2</c:v>
                </c:pt>
                <c:pt idx="4717">
                  <c:v>3.2141576904838098E-2</c:v>
                </c:pt>
                <c:pt idx="4718">
                  <c:v>3.23021685557991E-2</c:v>
                </c:pt>
                <c:pt idx="4719">
                  <c:v>3.22371360078385E-2</c:v>
                </c:pt>
                <c:pt idx="4720">
                  <c:v>3.2207868406893901E-2</c:v>
                </c:pt>
                <c:pt idx="4721">
                  <c:v>3.2298543425794302E-2</c:v>
                </c:pt>
                <c:pt idx="4722">
                  <c:v>3.2248858284825897E-2</c:v>
                </c:pt>
                <c:pt idx="4723">
                  <c:v>3.2354709653494303E-2</c:v>
                </c:pt>
                <c:pt idx="4724">
                  <c:v>3.2345342881169102E-2</c:v>
                </c:pt>
                <c:pt idx="4725">
                  <c:v>3.2220073352498803E-2</c:v>
                </c:pt>
                <c:pt idx="4726">
                  <c:v>3.2217230742659198E-2</c:v>
                </c:pt>
                <c:pt idx="4727">
                  <c:v>3.2270371819052901E-2</c:v>
                </c:pt>
                <c:pt idx="4728">
                  <c:v>3.2269382185337099E-2</c:v>
                </c:pt>
                <c:pt idx="4729">
                  <c:v>3.2125820655858499E-2</c:v>
                </c:pt>
                <c:pt idx="4730">
                  <c:v>3.2182466747515001E-2</c:v>
                </c:pt>
                <c:pt idx="4731">
                  <c:v>3.22698827798443E-2</c:v>
                </c:pt>
                <c:pt idx="4732">
                  <c:v>3.2272267646880598E-2</c:v>
                </c:pt>
                <c:pt idx="4733">
                  <c:v>3.2181711229323298E-2</c:v>
                </c:pt>
                <c:pt idx="4734">
                  <c:v>3.2317891574788801E-2</c:v>
                </c:pt>
                <c:pt idx="4735">
                  <c:v>3.2205737721933803E-2</c:v>
                </c:pt>
                <c:pt idx="4736">
                  <c:v>3.2200014830946297E-2</c:v>
                </c:pt>
                <c:pt idx="4737">
                  <c:v>3.2335125349669001E-2</c:v>
                </c:pt>
                <c:pt idx="4738">
                  <c:v>3.2267697233085903E-2</c:v>
                </c:pt>
                <c:pt idx="4739">
                  <c:v>3.2231714835183597E-2</c:v>
                </c:pt>
                <c:pt idx="4740">
                  <c:v>3.2312908326275501E-2</c:v>
                </c:pt>
                <c:pt idx="4741">
                  <c:v>3.2228898188030201E-2</c:v>
                </c:pt>
                <c:pt idx="4742">
                  <c:v>3.2137735725242297E-2</c:v>
                </c:pt>
                <c:pt idx="4743">
                  <c:v>3.2233345654310103E-2</c:v>
                </c:pt>
                <c:pt idx="4744">
                  <c:v>3.2241570475619701E-2</c:v>
                </c:pt>
                <c:pt idx="4745">
                  <c:v>3.2228487914565999E-2</c:v>
                </c:pt>
                <c:pt idx="4746">
                  <c:v>3.2199658681983503E-2</c:v>
                </c:pt>
                <c:pt idx="4747">
                  <c:v>3.2274041402464003E-2</c:v>
                </c:pt>
                <c:pt idx="4748">
                  <c:v>3.2336955096710598E-2</c:v>
                </c:pt>
                <c:pt idx="4749">
                  <c:v>3.2263849275531498E-2</c:v>
                </c:pt>
                <c:pt idx="4750">
                  <c:v>3.2331367213002997E-2</c:v>
                </c:pt>
                <c:pt idx="4751">
                  <c:v>3.2242177726907899E-2</c:v>
                </c:pt>
                <c:pt idx="4752">
                  <c:v>3.2254613892830603E-2</c:v>
                </c:pt>
                <c:pt idx="4753">
                  <c:v>3.2337079418696402E-2</c:v>
                </c:pt>
                <c:pt idx="4754">
                  <c:v>3.2186412537056501E-2</c:v>
                </c:pt>
                <c:pt idx="4755">
                  <c:v>3.2115695299580603E-2</c:v>
                </c:pt>
                <c:pt idx="4756">
                  <c:v>3.2241080176188701E-2</c:v>
                </c:pt>
                <c:pt idx="4757">
                  <c:v>3.2196282663520502E-2</c:v>
                </c:pt>
                <c:pt idx="4758">
                  <c:v>3.2233320646574297E-2</c:v>
                </c:pt>
                <c:pt idx="4759">
                  <c:v>3.2262389862875399E-2</c:v>
                </c:pt>
                <c:pt idx="4760">
                  <c:v>3.22702119506343E-2</c:v>
                </c:pt>
                <c:pt idx="4761">
                  <c:v>3.2260340345264503E-2</c:v>
                </c:pt>
                <c:pt idx="4762">
                  <c:v>3.2262008775163602E-2</c:v>
                </c:pt>
                <c:pt idx="4763">
                  <c:v>3.2268807352326997E-2</c:v>
                </c:pt>
                <c:pt idx="4764">
                  <c:v>3.2238141301570898E-2</c:v>
                </c:pt>
                <c:pt idx="4765">
                  <c:v>3.2215974017701703E-2</c:v>
                </c:pt>
                <c:pt idx="4766">
                  <c:v>3.2351549736361999E-2</c:v>
                </c:pt>
                <c:pt idx="4767">
                  <c:v>3.2207123542859803E-2</c:v>
                </c:pt>
                <c:pt idx="4768">
                  <c:v>3.2186094645617801E-2</c:v>
                </c:pt>
                <c:pt idx="4769">
                  <c:v>3.2281196456298997E-2</c:v>
                </c:pt>
                <c:pt idx="4770">
                  <c:v>3.2226365658937398E-2</c:v>
                </c:pt>
                <c:pt idx="4771">
                  <c:v>3.2227768812811398E-2</c:v>
                </c:pt>
                <c:pt idx="4772">
                  <c:v>3.2331426515830299E-2</c:v>
                </c:pt>
                <c:pt idx="4773">
                  <c:v>3.2260261654952799E-2</c:v>
                </c:pt>
                <c:pt idx="4774">
                  <c:v>3.24292545491413E-2</c:v>
                </c:pt>
                <c:pt idx="4775">
                  <c:v>3.2388195335106097E-2</c:v>
                </c:pt>
                <c:pt idx="4776">
                  <c:v>3.2309804219511198E-2</c:v>
                </c:pt>
                <c:pt idx="4777">
                  <c:v>3.2291632309486999E-2</c:v>
                </c:pt>
                <c:pt idx="4778">
                  <c:v>3.2288032890021398E-2</c:v>
                </c:pt>
                <c:pt idx="4779">
                  <c:v>3.2331954161808903E-2</c:v>
                </c:pt>
                <c:pt idx="4780">
                  <c:v>3.2180671157591399E-2</c:v>
                </c:pt>
                <c:pt idx="4781">
                  <c:v>3.2179052605190002E-2</c:v>
                </c:pt>
                <c:pt idx="4782">
                  <c:v>3.2323839860353497E-2</c:v>
                </c:pt>
                <c:pt idx="4783">
                  <c:v>3.2263893457071202E-2</c:v>
                </c:pt>
                <c:pt idx="4784">
                  <c:v>3.2223642217340198E-2</c:v>
                </c:pt>
                <c:pt idx="4785">
                  <c:v>3.2368272392044803E-2</c:v>
                </c:pt>
                <c:pt idx="4786">
                  <c:v>3.2257339688604302E-2</c:v>
                </c:pt>
                <c:pt idx="4787">
                  <c:v>3.2279312502834202E-2</c:v>
                </c:pt>
                <c:pt idx="4788">
                  <c:v>3.23468634634521E-2</c:v>
                </c:pt>
                <c:pt idx="4789">
                  <c:v>3.2259496601505198E-2</c:v>
                </c:pt>
                <c:pt idx="4790">
                  <c:v>3.2282174327755701E-2</c:v>
                </c:pt>
                <c:pt idx="4791">
                  <c:v>3.2293715466814199E-2</c:v>
                </c:pt>
                <c:pt idx="4792">
                  <c:v>3.2301996614844598E-2</c:v>
                </c:pt>
                <c:pt idx="4793">
                  <c:v>3.2145406192823897E-2</c:v>
                </c:pt>
                <c:pt idx="4794">
                  <c:v>3.2220453217936103E-2</c:v>
                </c:pt>
                <c:pt idx="4795">
                  <c:v>3.2323695141477198E-2</c:v>
                </c:pt>
                <c:pt idx="4796">
                  <c:v>3.2308604029283303E-2</c:v>
                </c:pt>
                <c:pt idx="4797">
                  <c:v>3.2242047660811603E-2</c:v>
                </c:pt>
                <c:pt idx="4798">
                  <c:v>3.2345481143609099E-2</c:v>
                </c:pt>
                <c:pt idx="4799">
                  <c:v>3.2300095086813703E-2</c:v>
                </c:pt>
                <c:pt idx="4800">
                  <c:v>3.2267258433556101E-2</c:v>
                </c:pt>
                <c:pt idx="4801">
                  <c:v>3.2383069266668701E-2</c:v>
                </c:pt>
                <c:pt idx="4802">
                  <c:v>3.2260079465385103E-2</c:v>
                </c:pt>
                <c:pt idx="4803">
                  <c:v>3.2251000934694199E-2</c:v>
                </c:pt>
                <c:pt idx="4804">
                  <c:v>3.23311058864756E-2</c:v>
                </c:pt>
                <c:pt idx="4805">
                  <c:v>3.2289541300593E-2</c:v>
                </c:pt>
                <c:pt idx="4806">
                  <c:v>3.2183504603044297E-2</c:v>
                </c:pt>
                <c:pt idx="4807">
                  <c:v>3.2250629061039503E-2</c:v>
                </c:pt>
                <c:pt idx="4808">
                  <c:v>3.2337390597806402E-2</c:v>
                </c:pt>
                <c:pt idx="4809">
                  <c:v>3.2267184320112802E-2</c:v>
                </c:pt>
                <c:pt idx="4810">
                  <c:v>3.22580143283294E-2</c:v>
                </c:pt>
                <c:pt idx="4811">
                  <c:v>3.2309130848765903E-2</c:v>
                </c:pt>
                <c:pt idx="4812">
                  <c:v>3.2283597209872401E-2</c:v>
                </c:pt>
                <c:pt idx="4813">
                  <c:v>3.2228533670099299E-2</c:v>
                </c:pt>
                <c:pt idx="4814">
                  <c:v>3.23791549351342E-2</c:v>
                </c:pt>
                <c:pt idx="4815">
                  <c:v>3.2299124101107898E-2</c:v>
                </c:pt>
                <c:pt idx="4816">
                  <c:v>3.22583017577589E-2</c:v>
                </c:pt>
                <c:pt idx="4817">
                  <c:v>3.2372169084502002E-2</c:v>
                </c:pt>
                <c:pt idx="4818">
                  <c:v>3.2260930898633598E-2</c:v>
                </c:pt>
                <c:pt idx="4819">
                  <c:v>3.217475034331E-2</c:v>
                </c:pt>
                <c:pt idx="4820">
                  <c:v>3.2328892348299797E-2</c:v>
                </c:pt>
                <c:pt idx="4821">
                  <c:v>3.2285350154681897E-2</c:v>
                </c:pt>
                <c:pt idx="4822">
                  <c:v>3.22715413044211E-2</c:v>
                </c:pt>
                <c:pt idx="4823">
                  <c:v>3.2302678101350998E-2</c:v>
                </c:pt>
                <c:pt idx="4824">
                  <c:v>3.2329884620762799E-2</c:v>
                </c:pt>
                <c:pt idx="4825">
                  <c:v>3.2461213637833101E-2</c:v>
                </c:pt>
                <c:pt idx="4826">
                  <c:v>3.23620479666041E-2</c:v>
                </c:pt>
                <c:pt idx="4827">
                  <c:v>3.2536124107772901E-2</c:v>
                </c:pt>
                <c:pt idx="4828">
                  <c:v>3.2573003697002098E-2</c:v>
                </c:pt>
                <c:pt idx="4829">
                  <c:v>3.2274468487162901E-2</c:v>
                </c:pt>
                <c:pt idx="4830">
                  <c:v>3.2279390867592503E-2</c:v>
                </c:pt>
                <c:pt idx="4831">
                  <c:v>3.2197918879358203E-2</c:v>
                </c:pt>
                <c:pt idx="4832">
                  <c:v>3.2164740975497798E-2</c:v>
                </c:pt>
                <c:pt idx="4833">
                  <c:v>3.2368724199908598E-2</c:v>
                </c:pt>
                <c:pt idx="4834">
                  <c:v>3.2309234125056999E-2</c:v>
                </c:pt>
                <c:pt idx="4835">
                  <c:v>3.2301496843703897E-2</c:v>
                </c:pt>
                <c:pt idx="4836">
                  <c:v>3.2375917239631902E-2</c:v>
                </c:pt>
                <c:pt idx="4837">
                  <c:v>3.2302004039391097E-2</c:v>
                </c:pt>
                <c:pt idx="4838">
                  <c:v>3.2332963892258502E-2</c:v>
                </c:pt>
                <c:pt idx="4839">
                  <c:v>3.2341237904297E-2</c:v>
                </c:pt>
                <c:pt idx="4840">
                  <c:v>3.2310416119060097E-2</c:v>
                </c:pt>
                <c:pt idx="4841">
                  <c:v>3.2282934530406898E-2</c:v>
                </c:pt>
                <c:pt idx="4842">
                  <c:v>3.22821580382339E-2</c:v>
                </c:pt>
                <c:pt idx="4843">
                  <c:v>3.2355730223503999E-2</c:v>
                </c:pt>
                <c:pt idx="4844">
                  <c:v>3.2190918547308198E-2</c:v>
                </c:pt>
                <c:pt idx="4845">
                  <c:v>3.2193989411030903E-2</c:v>
                </c:pt>
                <c:pt idx="4846">
                  <c:v>3.2349217846920401E-2</c:v>
                </c:pt>
                <c:pt idx="4847">
                  <c:v>3.22832975027805E-2</c:v>
                </c:pt>
                <c:pt idx="4848">
                  <c:v>3.2272032703514399E-2</c:v>
                </c:pt>
                <c:pt idx="4849">
                  <c:v>3.2409672465830902E-2</c:v>
                </c:pt>
                <c:pt idx="4850">
                  <c:v>3.2337809553918601E-2</c:v>
                </c:pt>
                <c:pt idx="4851">
                  <c:v>3.23797436124229E-2</c:v>
                </c:pt>
                <c:pt idx="4852">
                  <c:v>3.2399811790566099E-2</c:v>
                </c:pt>
                <c:pt idx="4853">
                  <c:v>3.2313442612239202E-2</c:v>
                </c:pt>
                <c:pt idx="4854">
                  <c:v>3.2329344315695702E-2</c:v>
                </c:pt>
                <c:pt idx="4855">
                  <c:v>3.2337475197251699E-2</c:v>
                </c:pt>
                <c:pt idx="4856">
                  <c:v>3.2339964544883498E-2</c:v>
                </c:pt>
                <c:pt idx="4857">
                  <c:v>3.2214265325348101E-2</c:v>
                </c:pt>
                <c:pt idx="4858">
                  <c:v>3.2269268943410701E-2</c:v>
                </c:pt>
                <c:pt idx="4859">
                  <c:v>3.2364807880690502E-2</c:v>
                </c:pt>
                <c:pt idx="4860">
                  <c:v>3.2319188439989502E-2</c:v>
                </c:pt>
                <c:pt idx="4861">
                  <c:v>3.2275803652030401E-2</c:v>
                </c:pt>
                <c:pt idx="4862">
                  <c:v>3.2420888892375002E-2</c:v>
                </c:pt>
                <c:pt idx="4863">
                  <c:v>3.2337568346755802E-2</c:v>
                </c:pt>
                <c:pt idx="4864">
                  <c:v>3.2317823838201101E-2</c:v>
                </c:pt>
                <c:pt idx="4865">
                  <c:v>3.2403470301586697E-2</c:v>
                </c:pt>
                <c:pt idx="4866">
                  <c:v>3.2340637783312802E-2</c:v>
                </c:pt>
                <c:pt idx="4867">
                  <c:v>3.23362600498108E-2</c:v>
                </c:pt>
                <c:pt idx="4868">
                  <c:v>3.2407362324496099E-2</c:v>
                </c:pt>
                <c:pt idx="4869">
                  <c:v>3.2354068256810899E-2</c:v>
                </c:pt>
                <c:pt idx="4870">
                  <c:v>3.2222952746410398E-2</c:v>
                </c:pt>
                <c:pt idx="4871">
                  <c:v>3.2317361445166101E-2</c:v>
                </c:pt>
                <c:pt idx="4872">
                  <c:v>3.2324592483712798E-2</c:v>
                </c:pt>
                <c:pt idx="4873">
                  <c:v>3.23429180360916E-2</c:v>
                </c:pt>
                <c:pt idx="4874">
                  <c:v>3.2316442182356499E-2</c:v>
                </c:pt>
                <c:pt idx="4875">
                  <c:v>3.2393675732978203E-2</c:v>
                </c:pt>
                <c:pt idx="4876">
                  <c:v>3.2488417578861201E-2</c:v>
                </c:pt>
                <c:pt idx="4877">
                  <c:v>3.2384957919863101E-2</c:v>
                </c:pt>
                <c:pt idx="4878">
                  <c:v>3.2475195514659001E-2</c:v>
                </c:pt>
                <c:pt idx="4879">
                  <c:v>3.2350425155729903E-2</c:v>
                </c:pt>
                <c:pt idx="4880">
                  <c:v>3.23150091841998E-2</c:v>
                </c:pt>
                <c:pt idx="4881">
                  <c:v>3.2441999181173603E-2</c:v>
                </c:pt>
                <c:pt idx="4882">
                  <c:v>3.2327295552628602E-2</c:v>
                </c:pt>
                <c:pt idx="4883">
                  <c:v>3.2280980488630102E-2</c:v>
                </c:pt>
                <c:pt idx="4884">
                  <c:v>3.2412391815644898E-2</c:v>
                </c:pt>
                <c:pt idx="4885">
                  <c:v>3.2389080738303801E-2</c:v>
                </c:pt>
                <c:pt idx="4886">
                  <c:v>3.2417665697047897E-2</c:v>
                </c:pt>
                <c:pt idx="4887">
                  <c:v>3.2393326137766902E-2</c:v>
                </c:pt>
                <c:pt idx="4888">
                  <c:v>3.2382198480061401E-2</c:v>
                </c:pt>
                <c:pt idx="4889">
                  <c:v>3.2397029255686299E-2</c:v>
                </c:pt>
                <c:pt idx="4890">
                  <c:v>3.2346864328502201E-2</c:v>
                </c:pt>
                <c:pt idx="4891">
                  <c:v>3.2420323126845799E-2</c:v>
                </c:pt>
                <c:pt idx="4892">
                  <c:v>3.23920736468776E-2</c:v>
                </c:pt>
                <c:pt idx="4893">
                  <c:v>3.2377898637032901E-2</c:v>
                </c:pt>
                <c:pt idx="4894">
                  <c:v>3.2493007235677399E-2</c:v>
                </c:pt>
                <c:pt idx="4895">
                  <c:v>3.2373555435764603E-2</c:v>
                </c:pt>
                <c:pt idx="4896">
                  <c:v>3.2285079230657897E-2</c:v>
                </c:pt>
                <c:pt idx="4897">
                  <c:v>3.2445446631215701E-2</c:v>
                </c:pt>
                <c:pt idx="4898">
                  <c:v>3.2390565477760203E-2</c:v>
                </c:pt>
                <c:pt idx="4899">
                  <c:v>3.2402276148023802E-2</c:v>
                </c:pt>
                <c:pt idx="4900">
                  <c:v>3.2426688416448399E-2</c:v>
                </c:pt>
                <c:pt idx="4901">
                  <c:v>3.2404408199471199E-2</c:v>
                </c:pt>
                <c:pt idx="4902">
                  <c:v>3.2189111772890099E-2</c:v>
                </c:pt>
                <c:pt idx="4903">
                  <c:v>3.2373338109917001E-2</c:v>
                </c:pt>
                <c:pt idx="4904">
                  <c:v>3.2399869523942498E-2</c:v>
                </c:pt>
                <c:pt idx="4905">
                  <c:v>3.24145701101601E-2</c:v>
                </c:pt>
                <c:pt idx="4906">
                  <c:v>3.2395504182204403E-2</c:v>
                </c:pt>
                <c:pt idx="4907">
                  <c:v>3.2464142207539001E-2</c:v>
                </c:pt>
                <c:pt idx="4908">
                  <c:v>3.2335991984129599E-2</c:v>
                </c:pt>
                <c:pt idx="4909">
                  <c:v>3.2285544451480401E-2</c:v>
                </c:pt>
                <c:pt idx="4910">
                  <c:v>3.2487991796289001E-2</c:v>
                </c:pt>
                <c:pt idx="4911">
                  <c:v>3.2443836051108399E-2</c:v>
                </c:pt>
                <c:pt idx="4912">
                  <c:v>3.2407593029482103E-2</c:v>
                </c:pt>
                <c:pt idx="4913">
                  <c:v>3.2507372118911998E-2</c:v>
                </c:pt>
                <c:pt idx="4914">
                  <c:v>3.2422463181083702E-2</c:v>
                </c:pt>
                <c:pt idx="4915">
                  <c:v>3.2433950191329199E-2</c:v>
                </c:pt>
                <c:pt idx="4916">
                  <c:v>3.2512237473080498E-2</c:v>
                </c:pt>
                <c:pt idx="4917">
                  <c:v>3.2439333063343297E-2</c:v>
                </c:pt>
                <c:pt idx="4918">
                  <c:v>3.2475307307861301E-2</c:v>
                </c:pt>
                <c:pt idx="4919">
                  <c:v>3.2471623741936399E-2</c:v>
                </c:pt>
                <c:pt idx="4920">
                  <c:v>3.2460390534079502E-2</c:v>
                </c:pt>
                <c:pt idx="4921">
                  <c:v>3.2371404654070499E-2</c:v>
                </c:pt>
                <c:pt idx="4922">
                  <c:v>3.2395838966799997E-2</c:v>
                </c:pt>
                <c:pt idx="4923">
                  <c:v>3.2511569305185103E-2</c:v>
                </c:pt>
                <c:pt idx="4924">
                  <c:v>3.24599324915281E-2</c:v>
                </c:pt>
                <c:pt idx="4925">
                  <c:v>3.2450022952010202E-2</c:v>
                </c:pt>
                <c:pt idx="4926">
                  <c:v>3.2536380807869102E-2</c:v>
                </c:pt>
                <c:pt idx="4927">
                  <c:v>3.2582316349295003E-2</c:v>
                </c:pt>
                <c:pt idx="4928">
                  <c:v>3.2544455930774999E-2</c:v>
                </c:pt>
                <c:pt idx="4929">
                  <c:v>3.2589495686944102E-2</c:v>
                </c:pt>
                <c:pt idx="4930">
                  <c:v>3.24789283072782E-2</c:v>
                </c:pt>
                <c:pt idx="4931">
                  <c:v>3.2492864557921303E-2</c:v>
                </c:pt>
                <c:pt idx="4932">
                  <c:v>3.2365243873317497E-2</c:v>
                </c:pt>
                <c:pt idx="4933">
                  <c:v>3.1455238164333398E-2</c:v>
                </c:pt>
                <c:pt idx="4934">
                  <c:v>3.1880006802061302E-2</c:v>
                </c:pt>
                <c:pt idx="4935">
                  <c:v>3.2154489265478897E-2</c:v>
                </c:pt>
                <c:pt idx="4936">
                  <c:v>3.2261204039160503E-2</c:v>
                </c:pt>
                <c:pt idx="4937">
                  <c:v>3.2307203328754197E-2</c:v>
                </c:pt>
                <c:pt idx="4938">
                  <c:v>3.2343528949373902E-2</c:v>
                </c:pt>
                <c:pt idx="4939">
                  <c:v>3.2390105614307302E-2</c:v>
                </c:pt>
                <c:pt idx="4940">
                  <c:v>3.2383791089092201E-2</c:v>
                </c:pt>
                <c:pt idx="4941">
                  <c:v>3.2356959750392898E-2</c:v>
                </c:pt>
                <c:pt idx="4942">
                  <c:v>3.2485093287606001E-2</c:v>
                </c:pt>
                <c:pt idx="4943">
                  <c:v>3.2410114921663798E-2</c:v>
                </c:pt>
                <c:pt idx="4944">
                  <c:v>3.2375407379327703E-2</c:v>
                </c:pt>
                <c:pt idx="4945">
                  <c:v>3.2504234751858797E-2</c:v>
                </c:pt>
                <c:pt idx="4946">
                  <c:v>3.2394331422875802E-2</c:v>
                </c:pt>
                <c:pt idx="4947">
                  <c:v>3.2352752250584697E-2</c:v>
                </c:pt>
                <c:pt idx="4948">
                  <c:v>3.2477356883826101E-2</c:v>
                </c:pt>
                <c:pt idx="4949">
                  <c:v>3.24549946645964E-2</c:v>
                </c:pt>
                <c:pt idx="4950">
                  <c:v>3.2496929837011398E-2</c:v>
                </c:pt>
                <c:pt idx="4951">
                  <c:v>3.2501433311996002E-2</c:v>
                </c:pt>
                <c:pt idx="4952">
                  <c:v>3.24703932274132E-2</c:v>
                </c:pt>
                <c:pt idx="4953">
                  <c:v>3.2583062377482402E-2</c:v>
                </c:pt>
                <c:pt idx="4954">
                  <c:v>3.2534259561173201E-2</c:v>
                </c:pt>
                <c:pt idx="4955">
                  <c:v>3.2573282050348401E-2</c:v>
                </c:pt>
                <c:pt idx="4956">
                  <c:v>3.25241573456743E-2</c:v>
                </c:pt>
                <c:pt idx="4957">
                  <c:v>3.2468915692772098E-2</c:v>
                </c:pt>
                <c:pt idx="4958">
                  <c:v>3.2618764374110001E-2</c:v>
                </c:pt>
                <c:pt idx="4959">
                  <c:v>3.2448646901347897E-2</c:v>
                </c:pt>
                <c:pt idx="4960">
                  <c:v>3.2421726500615297E-2</c:v>
                </c:pt>
                <c:pt idx="4961">
                  <c:v>3.2626633002008798E-2</c:v>
                </c:pt>
                <c:pt idx="4962">
                  <c:v>3.2538426151775102E-2</c:v>
                </c:pt>
                <c:pt idx="4963">
                  <c:v>3.2527225876778802E-2</c:v>
                </c:pt>
                <c:pt idx="4964">
                  <c:v>3.2593167248975201E-2</c:v>
                </c:pt>
                <c:pt idx="4965">
                  <c:v>3.2562592079759499E-2</c:v>
                </c:pt>
                <c:pt idx="4966">
                  <c:v>3.2586660249055301E-2</c:v>
                </c:pt>
                <c:pt idx="4967">
                  <c:v>3.2610666254373498E-2</c:v>
                </c:pt>
                <c:pt idx="4968">
                  <c:v>3.2623670446946702E-2</c:v>
                </c:pt>
                <c:pt idx="4969">
                  <c:v>3.25744415771353E-2</c:v>
                </c:pt>
                <c:pt idx="4970">
                  <c:v>3.2547169136469697E-2</c:v>
                </c:pt>
                <c:pt idx="4971">
                  <c:v>3.2634191331453698E-2</c:v>
                </c:pt>
                <c:pt idx="4972">
                  <c:v>3.2532048691926697E-2</c:v>
                </c:pt>
                <c:pt idx="4973">
                  <c:v>3.2520998139968997E-2</c:v>
                </c:pt>
                <c:pt idx="4974">
                  <c:v>3.2696935813873999E-2</c:v>
                </c:pt>
                <c:pt idx="4975">
                  <c:v>3.2613941554531803E-2</c:v>
                </c:pt>
                <c:pt idx="4976">
                  <c:v>3.2600530746599798E-2</c:v>
                </c:pt>
                <c:pt idx="4977">
                  <c:v>3.2698960251230397E-2</c:v>
                </c:pt>
                <c:pt idx="4978">
                  <c:v>3.2686122859034702E-2</c:v>
                </c:pt>
                <c:pt idx="4979">
                  <c:v>3.2778803228952401E-2</c:v>
                </c:pt>
                <c:pt idx="4980">
                  <c:v>3.2774250113612201E-2</c:v>
                </c:pt>
                <c:pt idx="4981">
                  <c:v>3.26679720784777E-2</c:v>
                </c:pt>
                <c:pt idx="4982">
                  <c:v>3.2713196167066999E-2</c:v>
                </c:pt>
                <c:pt idx="4983">
                  <c:v>3.2719700433382702E-2</c:v>
                </c:pt>
                <c:pt idx="4984">
                  <c:v>3.2690275128482299E-2</c:v>
                </c:pt>
                <c:pt idx="4985">
                  <c:v>3.2613378419126898E-2</c:v>
                </c:pt>
                <c:pt idx="4986">
                  <c:v>3.2672285201476303E-2</c:v>
                </c:pt>
                <c:pt idx="4987">
                  <c:v>3.2763081863088898E-2</c:v>
                </c:pt>
                <c:pt idx="4988">
                  <c:v>3.2733182108064002E-2</c:v>
                </c:pt>
                <c:pt idx="4989">
                  <c:v>3.2683706674207301E-2</c:v>
                </c:pt>
                <c:pt idx="4990">
                  <c:v>3.2819355838000601E-2</c:v>
                </c:pt>
                <c:pt idx="4991">
                  <c:v>3.2751139399974899E-2</c:v>
                </c:pt>
                <c:pt idx="4992">
                  <c:v>3.2711803339663198E-2</c:v>
                </c:pt>
                <c:pt idx="4993">
                  <c:v>3.28366053247547E-2</c:v>
                </c:pt>
                <c:pt idx="4994">
                  <c:v>3.2764918067389098E-2</c:v>
                </c:pt>
                <c:pt idx="4995">
                  <c:v>3.2746914976828398E-2</c:v>
                </c:pt>
                <c:pt idx="4996">
                  <c:v>3.2825932708672498E-2</c:v>
                </c:pt>
                <c:pt idx="4997">
                  <c:v>3.2729365319985403E-2</c:v>
                </c:pt>
                <c:pt idx="4998">
                  <c:v>3.2664873115545903E-2</c:v>
                </c:pt>
                <c:pt idx="4999">
                  <c:v>3.2749332858387603E-2</c:v>
                </c:pt>
                <c:pt idx="5000">
                  <c:v>3.27847850750441E-2</c:v>
                </c:pt>
                <c:pt idx="5001">
                  <c:v>3.2796071152444303E-2</c:v>
                </c:pt>
                <c:pt idx="5002">
                  <c:v>3.27937871829986E-2</c:v>
                </c:pt>
                <c:pt idx="5003">
                  <c:v>3.2849778322054497E-2</c:v>
                </c:pt>
                <c:pt idx="5004">
                  <c:v>3.2839686769336698E-2</c:v>
                </c:pt>
                <c:pt idx="5005">
                  <c:v>3.2780119304165897E-2</c:v>
                </c:pt>
                <c:pt idx="5006">
                  <c:v>3.2913454794250001E-2</c:v>
                </c:pt>
                <c:pt idx="5007">
                  <c:v>3.2816409135444202E-2</c:v>
                </c:pt>
                <c:pt idx="5008">
                  <c:v>3.28218416716144E-2</c:v>
                </c:pt>
                <c:pt idx="5009">
                  <c:v>3.2928709195133299E-2</c:v>
                </c:pt>
                <c:pt idx="5010">
                  <c:v>3.2825873517948703E-2</c:v>
                </c:pt>
                <c:pt idx="5011">
                  <c:v>3.2740387328279497E-2</c:v>
                </c:pt>
                <c:pt idx="5012">
                  <c:v>3.2888744556758998E-2</c:v>
                </c:pt>
                <c:pt idx="5013">
                  <c:v>3.2849154685175498E-2</c:v>
                </c:pt>
                <c:pt idx="5014">
                  <c:v>3.28808995351818E-2</c:v>
                </c:pt>
                <c:pt idx="5015">
                  <c:v>3.2912925545436601E-2</c:v>
                </c:pt>
                <c:pt idx="5016">
                  <c:v>3.29247688154009E-2</c:v>
                </c:pt>
                <c:pt idx="5017">
                  <c:v>3.2907725268698999E-2</c:v>
                </c:pt>
                <c:pt idx="5018">
                  <c:v>3.2884631771594203E-2</c:v>
                </c:pt>
                <c:pt idx="5019">
                  <c:v>3.2971431716793599E-2</c:v>
                </c:pt>
                <c:pt idx="5020">
                  <c:v>3.2907829550957203E-2</c:v>
                </c:pt>
                <c:pt idx="5021">
                  <c:v>3.2900690834072398E-2</c:v>
                </c:pt>
                <c:pt idx="5022">
                  <c:v>3.2999310051780702E-2</c:v>
                </c:pt>
                <c:pt idx="5023">
                  <c:v>3.2902358815556802E-2</c:v>
                </c:pt>
                <c:pt idx="5024">
                  <c:v>3.28362616882832E-2</c:v>
                </c:pt>
                <c:pt idx="5025">
                  <c:v>3.3007280202582402E-2</c:v>
                </c:pt>
                <c:pt idx="5026">
                  <c:v>3.2949685752570103E-2</c:v>
                </c:pt>
                <c:pt idx="5027">
                  <c:v>3.2942913028549403E-2</c:v>
                </c:pt>
                <c:pt idx="5028">
                  <c:v>3.3017552962216298E-2</c:v>
                </c:pt>
                <c:pt idx="5029">
                  <c:v>3.2996162272023802E-2</c:v>
                </c:pt>
                <c:pt idx="5030">
                  <c:v>3.3148396372174198E-2</c:v>
                </c:pt>
                <c:pt idx="5031">
                  <c:v>3.30702166323101E-2</c:v>
                </c:pt>
                <c:pt idx="5032">
                  <c:v>3.3040005217858097E-2</c:v>
                </c:pt>
                <c:pt idx="5033">
                  <c:v>3.3043311033570298E-2</c:v>
                </c:pt>
                <c:pt idx="5034">
                  <c:v>3.3028256454229098E-2</c:v>
                </c:pt>
                <c:pt idx="5035">
                  <c:v>3.3083253789931197E-2</c:v>
                </c:pt>
                <c:pt idx="5036">
                  <c:v>3.2939106701841497E-2</c:v>
                </c:pt>
                <c:pt idx="5037">
                  <c:v>3.2903197937196697E-2</c:v>
                </c:pt>
                <c:pt idx="5038">
                  <c:v>3.3131178998802198E-2</c:v>
                </c:pt>
                <c:pt idx="5039">
                  <c:v>3.3019165353228602E-2</c:v>
                </c:pt>
                <c:pt idx="5040">
                  <c:v>3.2972537308793501E-2</c:v>
                </c:pt>
                <c:pt idx="5041">
                  <c:v>3.3118655172142103E-2</c:v>
                </c:pt>
                <c:pt idx="5042">
                  <c:v>3.30672141000697E-2</c:v>
                </c:pt>
                <c:pt idx="5043">
                  <c:v>3.3078614350718703E-2</c:v>
                </c:pt>
                <c:pt idx="5044">
                  <c:v>3.3139638257799302E-2</c:v>
                </c:pt>
                <c:pt idx="5045">
                  <c:v>3.3073917816834199E-2</c:v>
                </c:pt>
                <c:pt idx="5046">
                  <c:v>3.3110335896101899E-2</c:v>
                </c:pt>
                <c:pt idx="5047">
                  <c:v>3.3148869108925998E-2</c:v>
                </c:pt>
                <c:pt idx="5048">
                  <c:v>3.3110554437842797E-2</c:v>
                </c:pt>
                <c:pt idx="5049">
                  <c:v>3.2992374233867E-2</c:v>
                </c:pt>
                <c:pt idx="5050">
                  <c:v>3.3053531548594799E-2</c:v>
                </c:pt>
                <c:pt idx="5051">
                  <c:v>3.3157673974832103E-2</c:v>
                </c:pt>
                <c:pt idx="5052">
                  <c:v>3.3132795804973497E-2</c:v>
                </c:pt>
                <c:pt idx="5053">
                  <c:v>3.3060159905020398E-2</c:v>
                </c:pt>
                <c:pt idx="5054">
                  <c:v>3.3239475184085598E-2</c:v>
                </c:pt>
                <c:pt idx="5055">
                  <c:v>3.3189206589132998E-2</c:v>
                </c:pt>
                <c:pt idx="5056">
                  <c:v>3.31980203002415E-2</c:v>
                </c:pt>
                <c:pt idx="5057">
                  <c:v>3.3268958002466799E-2</c:v>
                </c:pt>
                <c:pt idx="5058">
                  <c:v>3.31864542267458E-2</c:v>
                </c:pt>
                <c:pt idx="5059">
                  <c:v>3.3174984290747403E-2</c:v>
                </c:pt>
                <c:pt idx="5060">
                  <c:v>3.3288466882098501E-2</c:v>
                </c:pt>
                <c:pt idx="5061">
                  <c:v>3.3186369454833102E-2</c:v>
                </c:pt>
                <c:pt idx="5062">
                  <c:v>3.3103134487410701E-2</c:v>
                </c:pt>
                <c:pt idx="5063">
                  <c:v>3.3179977257666998E-2</c:v>
                </c:pt>
                <c:pt idx="5064">
                  <c:v>3.3221505981954599E-2</c:v>
                </c:pt>
                <c:pt idx="5065">
                  <c:v>3.3198351804509897E-2</c:v>
                </c:pt>
                <c:pt idx="5066">
                  <c:v>3.3205095212906599E-2</c:v>
                </c:pt>
                <c:pt idx="5067">
                  <c:v>3.3274986845855101E-2</c:v>
                </c:pt>
                <c:pt idx="5068">
                  <c:v>3.3281631353828597E-2</c:v>
                </c:pt>
                <c:pt idx="5069">
                  <c:v>3.3224503445025103E-2</c:v>
                </c:pt>
                <c:pt idx="5070">
                  <c:v>3.3356639263392697E-2</c:v>
                </c:pt>
                <c:pt idx="5071">
                  <c:v>3.3273256715835399E-2</c:v>
                </c:pt>
                <c:pt idx="5072">
                  <c:v>3.3245674425011598E-2</c:v>
                </c:pt>
                <c:pt idx="5073">
                  <c:v>3.3352206905234397E-2</c:v>
                </c:pt>
                <c:pt idx="5074">
                  <c:v>3.3274321814491997E-2</c:v>
                </c:pt>
                <c:pt idx="5075">
                  <c:v>3.3205118785566597E-2</c:v>
                </c:pt>
                <c:pt idx="5076">
                  <c:v>3.33476322616829E-2</c:v>
                </c:pt>
                <c:pt idx="5077">
                  <c:v>3.3307180614900497E-2</c:v>
                </c:pt>
                <c:pt idx="5078">
                  <c:v>3.3338685757135701E-2</c:v>
                </c:pt>
                <c:pt idx="5079">
                  <c:v>3.3386513564942599E-2</c:v>
                </c:pt>
                <c:pt idx="5080">
                  <c:v>3.3345948145897301E-2</c:v>
                </c:pt>
                <c:pt idx="5081">
                  <c:v>3.3491159815134099E-2</c:v>
                </c:pt>
                <c:pt idx="5082">
                  <c:v>3.34271825117025E-2</c:v>
                </c:pt>
                <c:pt idx="5083">
                  <c:v>3.3428666354329603E-2</c:v>
                </c:pt>
                <c:pt idx="5084">
                  <c:v>3.33638154525214E-2</c:v>
                </c:pt>
                <c:pt idx="5085">
                  <c:v>3.3339005058493201E-2</c:v>
                </c:pt>
                <c:pt idx="5086">
                  <c:v>3.3454674757430601E-2</c:v>
                </c:pt>
                <c:pt idx="5087">
                  <c:v>3.33260000959315E-2</c:v>
                </c:pt>
                <c:pt idx="5088">
                  <c:v>3.3280587449014402E-2</c:v>
                </c:pt>
                <c:pt idx="5089">
                  <c:v>3.3457756439154801E-2</c:v>
                </c:pt>
                <c:pt idx="5090">
                  <c:v>3.3418527873301802E-2</c:v>
                </c:pt>
                <c:pt idx="5091">
                  <c:v>3.3393706195056397E-2</c:v>
                </c:pt>
                <c:pt idx="5092">
                  <c:v>3.34441627427522E-2</c:v>
                </c:pt>
                <c:pt idx="5093">
                  <c:v>3.3423614841187103E-2</c:v>
                </c:pt>
                <c:pt idx="5094">
                  <c:v>3.3417181337343102E-2</c:v>
                </c:pt>
                <c:pt idx="5095">
                  <c:v>3.34488085634937E-2</c:v>
                </c:pt>
                <c:pt idx="5096">
                  <c:v>3.3471785774626901E-2</c:v>
                </c:pt>
                <c:pt idx="5097">
                  <c:v>3.3462789931541601E-2</c:v>
                </c:pt>
                <c:pt idx="5098">
                  <c:v>3.3461813030212603E-2</c:v>
                </c:pt>
                <c:pt idx="5099">
                  <c:v>3.3509385590958798E-2</c:v>
                </c:pt>
                <c:pt idx="5100">
                  <c:v>3.3401820446468E-2</c:v>
                </c:pt>
                <c:pt idx="5101">
                  <c:v>3.3387986007491502E-2</c:v>
                </c:pt>
                <c:pt idx="5102">
                  <c:v>3.3559202276929101E-2</c:v>
                </c:pt>
                <c:pt idx="5103">
                  <c:v>3.3473204078322202E-2</c:v>
                </c:pt>
                <c:pt idx="5104">
                  <c:v>3.3449831959337602E-2</c:v>
                </c:pt>
                <c:pt idx="5105">
                  <c:v>3.3605534242707603E-2</c:v>
                </c:pt>
                <c:pt idx="5106">
                  <c:v>3.3382684703812698E-2</c:v>
                </c:pt>
                <c:pt idx="5107">
                  <c:v>3.31056223949419E-2</c:v>
                </c:pt>
                <c:pt idx="5108">
                  <c:v>3.34413543826452E-2</c:v>
                </c:pt>
                <c:pt idx="5109">
                  <c:v>3.3487791855198498E-2</c:v>
                </c:pt>
                <c:pt idx="5110">
                  <c:v>3.3510104024403402E-2</c:v>
                </c:pt>
                <c:pt idx="5111">
                  <c:v>3.35854368103254E-2</c:v>
                </c:pt>
                <c:pt idx="5112">
                  <c:v>3.3552143623604001E-2</c:v>
                </c:pt>
                <c:pt idx="5113">
                  <c:v>3.3464904260726097E-2</c:v>
                </c:pt>
                <c:pt idx="5114">
                  <c:v>3.35096034412736E-2</c:v>
                </c:pt>
                <c:pt idx="5115">
                  <c:v>3.3574349022711801E-2</c:v>
                </c:pt>
                <c:pt idx="5116">
                  <c:v>3.35744012802561E-2</c:v>
                </c:pt>
                <c:pt idx="5117">
                  <c:v>3.3529471687938198E-2</c:v>
                </c:pt>
                <c:pt idx="5118">
                  <c:v>3.3661195426248201E-2</c:v>
                </c:pt>
                <c:pt idx="5119">
                  <c:v>3.3597342941599599E-2</c:v>
                </c:pt>
                <c:pt idx="5120">
                  <c:v>3.35876693112638E-2</c:v>
                </c:pt>
                <c:pt idx="5121">
                  <c:v>3.3691457489988301E-2</c:v>
                </c:pt>
                <c:pt idx="5122">
                  <c:v>3.3614270949598402E-2</c:v>
                </c:pt>
                <c:pt idx="5123">
                  <c:v>3.3582128163454503E-2</c:v>
                </c:pt>
                <c:pt idx="5124">
                  <c:v>3.3673894781343403E-2</c:v>
                </c:pt>
                <c:pt idx="5125">
                  <c:v>3.3643494855992002E-2</c:v>
                </c:pt>
                <c:pt idx="5126">
                  <c:v>3.3532876538595699E-2</c:v>
                </c:pt>
                <c:pt idx="5127">
                  <c:v>3.36546592319521E-2</c:v>
                </c:pt>
                <c:pt idx="5128">
                  <c:v>3.36617350241998E-2</c:v>
                </c:pt>
                <c:pt idx="5129">
                  <c:v>3.36561806982867E-2</c:v>
                </c:pt>
                <c:pt idx="5130">
                  <c:v>3.3657633721035099E-2</c:v>
                </c:pt>
                <c:pt idx="5131">
                  <c:v>3.3723941723885001E-2</c:v>
                </c:pt>
                <c:pt idx="5132">
                  <c:v>3.381692565062E-2</c:v>
                </c:pt>
                <c:pt idx="5133">
                  <c:v>3.3731662053518997E-2</c:v>
                </c:pt>
                <c:pt idx="5134">
                  <c:v>3.3840979100204803E-2</c:v>
                </c:pt>
                <c:pt idx="5135">
                  <c:v>3.3701094863418803E-2</c:v>
                </c:pt>
                <c:pt idx="5136">
                  <c:v>3.3689957961474497E-2</c:v>
                </c:pt>
                <c:pt idx="5137">
                  <c:v>3.3798913514517498E-2</c:v>
                </c:pt>
                <c:pt idx="5138">
                  <c:v>3.3685830538161203E-2</c:v>
                </c:pt>
                <c:pt idx="5139">
                  <c:v>3.36233832381874E-2</c:v>
                </c:pt>
                <c:pt idx="5140">
                  <c:v>3.3758585026522202E-2</c:v>
                </c:pt>
                <c:pt idx="5141">
                  <c:v>3.3730234700703597E-2</c:v>
                </c:pt>
                <c:pt idx="5142">
                  <c:v>3.37489329436347E-2</c:v>
                </c:pt>
                <c:pt idx="5143">
                  <c:v>3.3772714760915298E-2</c:v>
                </c:pt>
                <c:pt idx="5144">
                  <c:v>3.3792162990990603E-2</c:v>
                </c:pt>
                <c:pt idx="5145">
                  <c:v>3.3801646252093802E-2</c:v>
                </c:pt>
                <c:pt idx="5146">
                  <c:v>3.3776041417796401E-2</c:v>
                </c:pt>
                <c:pt idx="5147">
                  <c:v>3.38414877230577E-2</c:v>
                </c:pt>
                <c:pt idx="5148">
                  <c:v>3.3787455491687102E-2</c:v>
                </c:pt>
                <c:pt idx="5149">
                  <c:v>3.3750421272728599E-2</c:v>
                </c:pt>
                <c:pt idx="5150">
                  <c:v>3.3892323560495402E-2</c:v>
                </c:pt>
                <c:pt idx="5151">
                  <c:v>3.3756189570003398E-2</c:v>
                </c:pt>
                <c:pt idx="5152">
                  <c:v>3.3717196127287297E-2</c:v>
                </c:pt>
                <c:pt idx="5153">
                  <c:v>3.3865514529732299E-2</c:v>
                </c:pt>
                <c:pt idx="5154">
                  <c:v>3.3770211485076598E-2</c:v>
                </c:pt>
                <c:pt idx="5155">
                  <c:v>3.3806204295682499E-2</c:v>
                </c:pt>
                <c:pt idx="5156">
                  <c:v>3.3892654067905599E-2</c:v>
                </c:pt>
                <c:pt idx="5157">
                  <c:v>3.3853738887787303E-2</c:v>
                </c:pt>
                <c:pt idx="5158">
                  <c:v>3.3961792830032797E-2</c:v>
                </c:pt>
                <c:pt idx="5159">
                  <c:v>3.3925319689808699E-2</c:v>
                </c:pt>
                <c:pt idx="5160">
                  <c:v>3.3911048283766003E-2</c:v>
                </c:pt>
                <c:pt idx="5161">
                  <c:v>3.3863658930554298E-2</c:v>
                </c:pt>
                <c:pt idx="5162">
                  <c:v>3.3857521689057E-2</c:v>
                </c:pt>
                <c:pt idx="5163">
                  <c:v>3.3930149011279297E-2</c:v>
                </c:pt>
                <c:pt idx="5164">
                  <c:v>3.3798142629503002E-2</c:v>
                </c:pt>
                <c:pt idx="5165">
                  <c:v>3.3804124859334102E-2</c:v>
                </c:pt>
                <c:pt idx="5166">
                  <c:v>3.3964648816941598E-2</c:v>
                </c:pt>
                <c:pt idx="5167">
                  <c:v>3.3888120247327097E-2</c:v>
                </c:pt>
                <c:pt idx="5168">
                  <c:v>3.38763295396887E-2</c:v>
                </c:pt>
                <c:pt idx="5169">
                  <c:v>3.4028388051039998E-2</c:v>
                </c:pt>
                <c:pt idx="5170">
                  <c:v>3.3901448555601003E-2</c:v>
                </c:pt>
                <c:pt idx="5171">
                  <c:v>3.3912882653471303E-2</c:v>
                </c:pt>
                <c:pt idx="5172">
                  <c:v>3.3978081800516098E-2</c:v>
                </c:pt>
                <c:pt idx="5173">
                  <c:v>3.3911538129258498E-2</c:v>
                </c:pt>
                <c:pt idx="5174">
                  <c:v>3.3970914043796402E-2</c:v>
                </c:pt>
                <c:pt idx="5175">
                  <c:v>3.39959191710308E-2</c:v>
                </c:pt>
                <c:pt idx="5176">
                  <c:v>3.3998906991824E-2</c:v>
                </c:pt>
                <c:pt idx="5177">
                  <c:v>3.3884685818554403E-2</c:v>
                </c:pt>
                <c:pt idx="5178">
                  <c:v>3.3916998520942002E-2</c:v>
                </c:pt>
                <c:pt idx="5179">
                  <c:v>3.4041758281765103E-2</c:v>
                </c:pt>
                <c:pt idx="5180">
                  <c:v>3.4006509947142202E-2</c:v>
                </c:pt>
                <c:pt idx="5181">
                  <c:v>3.3961598043316402E-2</c:v>
                </c:pt>
                <c:pt idx="5182">
                  <c:v>3.4136149806428803E-2</c:v>
                </c:pt>
                <c:pt idx="5183">
                  <c:v>3.4128952443737502E-2</c:v>
                </c:pt>
                <c:pt idx="5184">
                  <c:v>3.4133142925350503E-2</c:v>
                </c:pt>
                <c:pt idx="5185">
                  <c:v>3.4159888069283197E-2</c:v>
                </c:pt>
                <c:pt idx="5186">
                  <c:v>3.4056108164670001E-2</c:v>
                </c:pt>
                <c:pt idx="5187">
                  <c:v>3.4029712214962503E-2</c:v>
                </c:pt>
                <c:pt idx="5188">
                  <c:v>3.4093506284989403E-2</c:v>
                </c:pt>
                <c:pt idx="5189">
                  <c:v>3.4074038094668503E-2</c:v>
                </c:pt>
                <c:pt idx="5190">
                  <c:v>3.3965378348646297E-2</c:v>
                </c:pt>
                <c:pt idx="5191">
                  <c:v>3.4047288231377697E-2</c:v>
                </c:pt>
                <c:pt idx="5192">
                  <c:v>3.4090329246078702E-2</c:v>
                </c:pt>
                <c:pt idx="5193">
                  <c:v>3.4110355065893799E-2</c:v>
                </c:pt>
                <c:pt idx="5194">
                  <c:v>3.4107812236201199E-2</c:v>
                </c:pt>
                <c:pt idx="5195">
                  <c:v>3.4183806601773697E-2</c:v>
                </c:pt>
                <c:pt idx="5196">
                  <c:v>3.4162162915217002E-2</c:v>
                </c:pt>
                <c:pt idx="5197">
                  <c:v>3.4127600344449699E-2</c:v>
                </c:pt>
                <c:pt idx="5198">
                  <c:v>3.4241463083566799E-2</c:v>
                </c:pt>
                <c:pt idx="5199">
                  <c:v>3.4181853144050298E-2</c:v>
                </c:pt>
                <c:pt idx="5200">
                  <c:v>3.4134228407681197E-2</c:v>
                </c:pt>
                <c:pt idx="5201">
                  <c:v>3.4263946046152301E-2</c:v>
                </c:pt>
                <c:pt idx="5202">
                  <c:v>3.4168421139905897E-2</c:v>
                </c:pt>
                <c:pt idx="5203">
                  <c:v>3.4111391179504999E-2</c:v>
                </c:pt>
                <c:pt idx="5204">
                  <c:v>3.4230552536125003E-2</c:v>
                </c:pt>
                <c:pt idx="5205">
                  <c:v>3.4189553336343902E-2</c:v>
                </c:pt>
                <c:pt idx="5206">
                  <c:v>3.4236135961556703E-2</c:v>
                </c:pt>
                <c:pt idx="5207">
                  <c:v>3.4251287329458903E-2</c:v>
                </c:pt>
                <c:pt idx="5208">
                  <c:v>3.4262322868151403E-2</c:v>
                </c:pt>
                <c:pt idx="5209">
                  <c:v>3.43264500282843E-2</c:v>
                </c:pt>
                <c:pt idx="5210">
                  <c:v>3.4285814173875002E-2</c:v>
                </c:pt>
                <c:pt idx="5211">
                  <c:v>3.4315981088177197E-2</c:v>
                </c:pt>
                <c:pt idx="5212">
                  <c:v>3.4301504764395502E-2</c:v>
                </c:pt>
                <c:pt idx="5213">
                  <c:v>3.4275289353293603E-2</c:v>
                </c:pt>
                <c:pt idx="5214">
                  <c:v>3.4408722879123499E-2</c:v>
                </c:pt>
                <c:pt idx="5215">
                  <c:v>3.4283596599750402E-2</c:v>
                </c:pt>
                <c:pt idx="5216">
                  <c:v>3.42074001113091E-2</c:v>
                </c:pt>
                <c:pt idx="5217">
                  <c:v>3.4391090092766599E-2</c:v>
                </c:pt>
                <c:pt idx="5218">
                  <c:v>3.4360751962392501E-2</c:v>
                </c:pt>
                <c:pt idx="5219">
                  <c:v>3.4343198342766099E-2</c:v>
                </c:pt>
                <c:pt idx="5220">
                  <c:v>3.4441727419992199E-2</c:v>
                </c:pt>
                <c:pt idx="5221">
                  <c:v>3.4390217408866698E-2</c:v>
                </c:pt>
                <c:pt idx="5222">
                  <c:v>3.4420860314707202E-2</c:v>
                </c:pt>
                <c:pt idx="5223">
                  <c:v>3.4480370102553601E-2</c:v>
                </c:pt>
                <c:pt idx="5224">
                  <c:v>3.44559253253802E-2</c:v>
                </c:pt>
                <c:pt idx="5225">
                  <c:v>3.44747528563151E-2</c:v>
                </c:pt>
                <c:pt idx="5226">
                  <c:v>3.4432154683465201E-2</c:v>
                </c:pt>
                <c:pt idx="5227">
                  <c:v>3.45053115980355E-2</c:v>
                </c:pt>
                <c:pt idx="5228">
                  <c:v>3.4378549898974403E-2</c:v>
                </c:pt>
                <c:pt idx="5229">
                  <c:v>3.43696886449361E-2</c:v>
                </c:pt>
                <c:pt idx="5230">
                  <c:v>3.4565989561394103E-2</c:v>
                </c:pt>
                <c:pt idx="5231">
                  <c:v>3.4486877613666402E-2</c:v>
                </c:pt>
                <c:pt idx="5232">
                  <c:v>3.4512222468577103E-2</c:v>
                </c:pt>
                <c:pt idx="5233">
                  <c:v>3.4601595722725198E-2</c:v>
                </c:pt>
                <c:pt idx="5234">
                  <c:v>3.4584857389779199E-2</c:v>
                </c:pt>
                <c:pt idx="5235">
                  <c:v>3.4665670142405403E-2</c:v>
                </c:pt>
                <c:pt idx="5236">
                  <c:v>3.4655681522390701E-2</c:v>
                </c:pt>
                <c:pt idx="5237">
                  <c:v>3.46052545484982E-2</c:v>
                </c:pt>
                <c:pt idx="5238">
                  <c:v>3.4597906413384602E-2</c:v>
                </c:pt>
                <c:pt idx="5239">
                  <c:v>3.4645388536672601E-2</c:v>
                </c:pt>
                <c:pt idx="5240">
                  <c:v>3.4627654217011403E-2</c:v>
                </c:pt>
                <c:pt idx="5241">
                  <c:v>3.4556671162135802E-2</c:v>
                </c:pt>
                <c:pt idx="5242">
                  <c:v>3.4556203638203498E-2</c:v>
                </c:pt>
                <c:pt idx="5243">
                  <c:v>3.4665863581553699E-2</c:v>
                </c:pt>
                <c:pt idx="5244">
                  <c:v>3.4634589558225799E-2</c:v>
                </c:pt>
                <c:pt idx="5245">
                  <c:v>3.46004845255432E-2</c:v>
                </c:pt>
                <c:pt idx="5246">
                  <c:v>3.47481404077606E-2</c:v>
                </c:pt>
                <c:pt idx="5247">
                  <c:v>3.47224817723382E-2</c:v>
                </c:pt>
                <c:pt idx="5248">
                  <c:v>3.4689694444683401E-2</c:v>
                </c:pt>
                <c:pt idx="5249">
                  <c:v>3.4802659889086401E-2</c:v>
                </c:pt>
                <c:pt idx="5250">
                  <c:v>3.4711451425525203E-2</c:v>
                </c:pt>
                <c:pt idx="5251">
                  <c:v>3.47293683595057E-2</c:v>
                </c:pt>
                <c:pt idx="5252">
                  <c:v>3.4809249819739103E-2</c:v>
                </c:pt>
                <c:pt idx="5253">
                  <c:v>3.47846534094534E-2</c:v>
                </c:pt>
                <c:pt idx="5254">
                  <c:v>3.4696683533386202E-2</c:v>
                </c:pt>
                <c:pt idx="5255">
                  <c:v>3.4790821877929097E-2</c:v>
                </c:pt>
                <c:pt idx="5256">
                  <c:v>3.4835583176808703E-2</c:v>
                </c:pt>
                <c:pt idx="5257">
                  <c:v>3.4832080131983099E-2</c:v>
                </c:pt>
                <c:pt idx="5258">
                  <c:v>3.4821004796497197E-2</c:v>
                </c:pt>
                <c:pt idx="5259">
                  <c:v>3.4915113126328202E-2</c:v>
                </c:pt>
                <c:pt idx="5260">
                  <c:v>3.4944503423585203E-2</c:v>
                </c:pt>
                <c:pt idx="5261">
                  <c:v>3.4882385870096802E-2</c:v>
                </c:pt>
                <c:pt idx="5262">
                  <c:v>3.5044661602350299E-2</c:v>
                </c:pt>
                <c:pt idx="5263">
                  <c:v>3.4921365897861101E-2</c:v>
                </c:pt>
                <c:pt idx="5264">
                  <c:v>3.49334435692676E-2</c:v>
                </c:pt>
                <c:pt idx="5265">
                  <c:v>3.5066813433163299E-2</c:v>
                </c:pt>
                <c:pt idx="5266">
                  <c:v>3.4925457154814502E-2</c:v>
                </c:pt>
                <c:pt idx="5267">
                  <c:v>3.48685098449803E-2</c:v>
                </c:pt>
                <c:pt idx="5268">
                  <c:v>3.50076550428099E-2</c:v>
                </c:pt>
                <c:pt idx="5269">
                  <c:v>3.4950665201345897E-2</c:v>
                </c:pt>
                <c:pt idx="5270">
                  <c:v>3.5048448769548199E-2</c:v>
                </c:pt>
                <c:pt idx="5271">
                  <c:v>3.5047543519694101E-2</c:v>
                </c:pt>
                <c:pt idx="5272">
                  <c:v>3.5062215200418197E-2</c:v>
                </c:pt>
                <c:pt idx="5273">
                  <c:v>3.5064064048196099E-2</c:v>
                </c:pt>
                <c:pt idx="5274">
                  <c:v>3.5075072350014898E-2</c:v>
                </c:pt>
                <c:pt idx="5275">
                  <c:v>3.5128820040780599E-2</c:v>
                </c:pt>
                <c:pt idx="5276">
                  <c:v>3.5106446399974303E-2</c:v>
                </c:pt>
                <c:pt idx="5277">
                  <c:v>3.5075660169779997E-2</c:v>
                </c:pt>
                <c:pt idx="5278">
                  <c:v>3.52162753654367E-2</c:v>
                </c:pt>
                <c:pt idx="5279">
                  <c:v>3.5065963091012002E-2</c:v>
                </c:pt>
                <c:pt idx="5280">
                  <c:v>3.5062064377901499E-2</c:v>
                </c:pt>
                <c:pt idx="5281">
                  <c:v>3.5232176133258998E-2</c:v>
                </c:pt>
                <c:pt idx="5282">
                  <c:v>3.5177200351393101E-2</c:v>
                </c:pt>
                <c:pt idx="5283">
                  <c:v>3.5172923265404298E-2</c:v>
                </c:pt>
                <c:pt idx="5284">
                  <c:v>3.5286977438738903E-2</c:v>
                </c:pt>
                <c:pt idx="5285">
                  <c:v>3.5272645647637497E-2</c:v>
                </c:pt>
                <c:pt idx="5286">
                  <c:v>3.5437002282210098E-2</c:v>
                </c:pt>
                <c:pt idx="5287">
                  <c:v>3.5345134049378002E-2</c:v>
                </c:pt>
                <c:pt idx="5288">
                  <c:v>3.5314799302507797E-2</c:v>
                </c:pt>
                <c:pt idx="5289">
                  <c:v>3.5335472754754502E-2</c:v>
                </c:pt>
                <c:pt idx="5290">
                  <c:v>3.5316872108658602E-2</c:v>
                </c:pt>
                <c:pt idx="5291">
                  <c:v>3.5368983077609703E-2</c:v>
                </c:pt>
                <c:pt idx="5292">
                  <c:v>3.52944072413569E-2</c:v>
                </c:pt>
                <c:pt idx="5293">
                  <c:v>3.5263597439215602E-2</c:v>
                </c:pt>
                <c:pt idx="5294">
                  <c:v>3.5468111892610198E-2</c:v>
                </c:pt>
                <c:pt idx="5295">
                  <c:v>3.5397041093178802E-2</c:v>
                </c:pt>
                <c:pt idx="5296">
                  <c:v>3.53829961537417E-2</c:v>
                </c:pt>
                <c:pt idx="5297">
                  <c:v>3.5503676928648698E-2</c:v>
                </c:pt>
                <c:pt idx="5298">
                  <c:v>3.5417550431894297E-2</c:v>
                </c:pt>
                <c:pt idx="5299">
                  <c:v>3.54498879276905E-2</c:v>
                </c:pt>
                <c:pt idx="5300">
                  <c:v>3.5532583495498503E-2</c:v>
                </c:pt>
                <c:pt idx="5301">
                  <c:v>3.5512224503758398E-2</c:v>
                </c:pt>
                <c:pt idx="5302">
                  <c:v>3.5528369881730103E-2</c:v>
                </c:pt>
                <c:pt idx="5303">
                  <c:v>3.55700413023846E-2</c:v>
                </c:pt>
                <c:pt idx="5304">
                  <c:v>3.5579201416112503E-2</c:v>
                </c:pt>
                <c:pt idx="5305">
                  <c:v>3.5455953510892001E-2</c:v>
                </c:pt>
                <c:pt idx="5306">
                  <c:v>3.5531949644252901E-2</c:v>
                </c:pt>
                <c:pt idx="5307">
                  <c:v>3.5618223987209298E-2</c:v>
                </c:pt>
                <c:pt idx="5308">
                  <c:v>3.5583224311500301E-2</c:v>
                </c:pt>
                <c:pt idx="5309">
                  <c:v>3.5559601999853599E-2</c:v>
                </c:pt>
                <c:pt idx="5310">
                  <c:v>3.57253992352288E-2</c:v>
                </c:pt>
                <c:pt idx="5311">
                  <c:v>3.55309441133781E-2</c:v>
                </c:pt>
                <c:pt idx="5312">
                  <c:v>3.5523921014154601E-2</c:v>
                </c:pt>
                <c:pt idx="5313">
                  <c:v>3.5726550453411401E-2</c:v>
                </c:pt>
                <c:pt idx="5314">
                  <c:v>3.5715825847108598E-2</c:v>
                </c:pt>
                <c:pt idx="5315">
                  <c:v>3.5691696663249201E-2</c:v>
                </c:pt>
                <c:pt idx="5316">
                  <c:v>3.5810568085354301E-2</c:v>
                </c:pt>
                <c:pt idx="5317">
                  <c:v>3.5756666629512601E-2</c:v>
                </c:pt>
                <c:pt idx="5318">
                  <c:v>3.5686818123967401E-2</c:v>
                </c:pt>
                <c:pt idx="5319">
                  <c:v>3.5807806084415299E-2</c:v>
                </c:pt>
                <c:pt idx="5320">
                  <c:v>3.5797178650412702E-2</c:v>
                </c:pt>
                <c:pt idx="5321">
                  <c:v>3.5840797604544401E-2</c:v>
                </c:pt>
                <c:pt idx="5322">
                  <c:v>3.5858273825228701E-2</c:v>
                </c:pt>
                <c:pt idx="5323">
                  <c:v>3.5906222109958801E-2</c:v>
                </c:pt>
                <c:pt idx="5324">
                  <c:v>3.5911863070429803E-2</c:v>
                </c:pt>
                <c:pt idx="5325">
                  <c:v>3.5883883962890398E-2</c:v>
                </c:pt>
                <c:pt idx="5326">
                  <c:v>3.60271378023619E-2</c:v>
                </c:pt>
                <c:pt idx="5327">
                  <c:v>3.59517718399942E-2</c:v>
                </c:pt>
                <c:pt idx="5328">
                  <c:v>3.592003110572E-2</c:v>
                </c:pt>
                <c:pt idx="5329">
                  <c:v>3.6055617426798102E-2</c:v>
                </c:pt>
                <c:pt idx="5330">
                  <c:v>3.5981632682874298E-2</c:v>
                </c:pt>
                <c:pt idx="5331">
                  <c:v>3.5930319775447903E-2</c:v>
                </c:pt>
                <c:pt idx="5332">
                  <c:v>3.6054741979266301E-2</c:v>
                </c:pt>
                <c:pt idx="5333">
                  <c:v>3.6035145490637202E-2</c:v>
                </c:pt>
                <c:pt idx="5334">
                  <c:v>3.6091239385617202E-2</c:v>
                </c:pt>
                <c:pt idx="5335">
                  <c:v>3.6124766187707803E-2</c:v>
                </c:pt>
                <c:pt idx="5336">
                  <c:v>3.6127907232622998E-2</c:v>
                </c:pt>
                <c:pt idx="5337">
                  <c:v>3.6284804853917101E-2</c:v>
                </c:pt>
                <c:pt idx="5338">
                  <c:v>3.6213886441180003E-2</c:v>
                </c:pt>
                <c:pt idx="5339">
                  <c:v>3.6257905148280298E-2</c:v>
                </c:pt>
                <c:pt idx="5340">
                  <c:v>3.6240489204862801E-2</c:v>
                </c:pt>
                <c:pt idx="5341">
                  <c:v>3.6165412843089197E-2</c:v>
                </c:pt>
                <c:pt idx="5342">
                  <c:v>3.6346047388010297E-2</c:v>
                </c:pt>
                <c:pt idx="5343">
                  <c:v>3.6178294013047299E-2</c:v>
                </c:pt>
                <c:pt idx="5344">
                  <c:v>3.6178466186996702E-2</c:v>
                </c:pt>
                <c:pt idx="5345">
                  <c:v>3.6358100159473203E-2</c:v>
                </c:pt>
                <c:pt idx="5346">
                  <c:v>3.6333103919985399E-2</c:v>
                </c:pt>
                <c:pt idx="5347">
                  <c:v>3.6299269552559597E-2</c:v>
                </c:pt>
                <c:pt idx="5348">
                  <c:v>3.63961708111065E-2</c:v>
                </c:pt>
                <c:pt idx="5349">
                  <c:v>3.6372646607493099E-2</c:v>
                </c:pt>
                <c:pt idx="5350">
                  <c:v>3.6387403396441101E-2</c:v>
                </c:pt>
                <c:pt idx="5351">
                  <c:v>3.64600123742733E-2</c:v>
                </c:pt>
                <c:pt idx="5352">
                  <c:v>3.6442354153324301E-2</c:v>
                </c:pt>
                <c:pt idx="5353">
                  <c:v>3.6494921560882097E-2</c:v>
                </c:pt>
                <c:pt idx="5354">
                  <c:v>3.6506898498542099E-2</c:v>
                </c:pt>
                <c:pt idx="5355">
                  <c:v>3.6543383146636098E-2</c:v>
                </c:pt>
                <c:pt idx="5356">
                  <c:v>3.6434900782449001E-2</c:v>
                </c:pt>
                <c:pt idx="5357">
                  <c:v>3.6432922401603403E-2</c:v>
                </c:pt>
                <c:pt idx="5358">
                  <c:v>3.6631960913331998E-2</c:v>
                </c:pt>
                <c:pt idx="5359">
                  <c:v>3.6550653192939001E-2</c:v>
                </c:pt>
                <c:pt idx="5360">
                  <c:v>3.65792076896738E-2</c:v>
                </c:pt>
                <c:pt idx="5361">
                  <c:v>3.6704957010914203E-2</c:v>
                </c:pt>
                <c:pt idx="5362">
                  <c:v>3.6653597433878797E-2</c:v>
                </c:pt>
                <c:pt idx="5363">
                  <c:v>3.6737936855017798E-2</c:v>
                </c:pt>
                <c:pt idx="5364">
                  <c:v>3.6801837634778102E-2</c:v>
                </c:pt>
                <c:pt idx="5365">
                  <c:v>3.6710367339697798E-2</c:v>
                </c:pt>
                <c:pt idx="5366">
                  <c:v>3.6730642481589998E-2</c:v>
                </c:pt>
                <c:pt idx="5367">
                  <c:v>3.68043477129604E-2</c:v>
                </c:pt>
                <c:pt idx="5368">
                  <c:v>3.6772798091448997E-2</c:v>
                </c:pt>
                <c:pt idx="5369">
                  <c:v>3.6691803006558797E-2</c:v>
                </c:pt>
                <c:pt idx="5370">
                  <c:v>3.67730957266219E-2</c:v>
                </c:pt>
                <c:pt idx="5371">
                  <c:v>3.6858640244678997E-2</c:v>
                </c:pt>
                <c:pt idx="5372">
                  <c:v>3.6857440295905201E-2</c:v>
                </c:pt>
                <c:pt idx="5373">
                  <c:v>3.6831664706200799E-2</c:v>
                </c:pt>
                <c:pt idx="5374">
                  <c:v>3.6980201158224202E-2</c:v>
                </c:pt>
                <c:pt idx="5375">
                  <c:v>3.6908992284328E-2</c:v>
                </c:pt>
                <c:pt idx="5376">
                  <c:v>3.6886600101478297E-2</c:v>
                </c:pt>
                <c:pt idx="5377" formatCode="0.00E+00">
                  <c:v>3.70688917443018E-2</c:v>
                </c:pt>
                <c:pt idx="5378">
                  <c:v>3.6983246893483999E-2</c:v>
                </c:pt>
                <c:pt idx="5379">
                  <c:v>3.6999062535835799E-2</c:v>
                </c:pt>
                <c:pt idx="5380">
                  <c:v>3.7073465917880299E-2</c:v>
                </c:pt>
                <c:pt idx="5381">
                  <c:v>3.7038166343269001E-2</c:v>
                </c:pt>
                <c:pt idx="5382">
                  <c:v>3.6964122658698903E-2</c:v>
                </c:pt>
                <c:pt idx="5383">
                  <c:v>3.70637366625792E-2</c:v>
                </c:pt>
                <c:pt idx="5384">
                  <c:v>3.70850570163586E-2</c:v>
                </c:pt>
                <c:pt idx="5385">
                  <c:v>3.71208345884496E-2</c:v>
                </c:pt>
                <c:pt idx="5386">
                  <c:v>3.71300843025986E-2</c:v>
                </c:pt>
                <c:pt idx="5387">
                  <c:v>3.7211122797560399E-2</c:v>
                </c:pt>
                <c:pt idx="5388">
                  <c:v>3.7313484086620802E-2</c:v>
                </c:pt>
                <c:pt idx="5389">
                  <c:v>3.7268553347395698E-2</c:v>
                </c:pt>
                <c:pt idx="5390">
                  <c:v>3.7357393057189103E-2</c:v>
                </c:pt>
                <c:pt idx="5391">
                  <c:v>3.7276007045336401E-2</c:v>
                </c:pt>
                <c:pt idx="5392">
                  <c:v>3.7225294418426001E-2</c:v>
                </c:pt>
                <c:pt idx="5393">
                  <c:v>3.7376108700064498E-2</c:v>
                </c:pt>
                <c:pt idx="5394">
                  <c:v>3.7317554431932798E-2</c:v>
                </c:pt>
                <c:pt idx="5395">
                  <c:v>3.7269487157690302E-2</c:v>
                </c:pt>
                <c:pt idx="5396">
                  <c:v>3.7358000103429399E-2</c:v>
                </c:pt>
                <c:pt idx="5397">
                  <c:v>3.7367723308745097E-2</c:v>
                </c:pt>
                <c:pt idx="5398">
                  <c:v>3.7394602550193598E-2</c:v>
                </c:pt>
                <c:pt idx="5399">
                  <c:v>3.7489411722937703E-2</c:v>
                </c:pt>
                <c:pt idx="5400">
                  <c:v>3.7502154634610103E-2</c:v>
                </c:pt>
                <c:pt idx="5401">
                  <c:v>3.75083265050003E-2</c:v>
                </c:pt>
                <c:pt idx="5402">
                  <c:v>3.7499792110692202E-2</c:v>
                </c:pt>
                <c:pt idx="5403">
                  <c:v>3.7578807134802203E-2</c:v>
                </c:pt>
                <c:pt idx="5404">
                  <c:v>3.7534556351602098E-2</c:v>
                </c:pt>
                <c:pt idx="5405">
                  <c:v>3.7503677695234598E-2</c:v>
                </c:pt>
                <c:pt idx="5406">
                  <c:v>3.7671974713534499E-2</c:v>
                </c:pt>
                <c:pt idx="5407">
                  <c:v>3.7593543822704703E-2</c:v>
                </c:pt>
                <c:pt idx="5408">
                  <c:v>3.7501062068191197E-2</c:v>
                </c:pt>
                <c:pt idx="5409">
                  <c:v>3.7703897985112401E-2</c:v>
                </c:pt>
                <c:pt idx="5410">
                  <c:v>3.7659947281806702E-2</c:v>
                </c:pt>
                <c:pt idx="5411">
                  <c:v>3.76699311158585E-2</c:v>
                </c:pt>
                <c:pt idx="5412">
                  <c:v>3.7784677654228799E-2</c:v>
                </c:pt>
                <c:pt idx="5413">
                  <c:v>3.7763630121912001E-2</c:v>
                </c:pt>
                <c:pt idx="5414">
                  <c:v>3.7793546920078303E-2</c:v>
                </c:pt>
                <c:pt idx="5415">
                  <c:v>3.7810839314441E-2</c:v>
                </c:pt>
                <c:pt idx="5416">
                  <c:v>3.7857175403688402E-2</c:v>
                </c:pt>
                <c:pt idx="5417">
                  <c:v>3.7853271704753402E-2</c:v>
                </c:pt>
                <c:pt idx="5418">
                  <c:v>3.78578939923533E-2</c:v>
                </c:pt>
                <c:pt idx="5419">
                  <c:v>3.7918464237548098E-2</c:v>
                </c:pt>
                <c:pt idx="5420">
                  <c:v>3.7823960348894799E-2</c:v>
                </c:pt>
                <c:pt idx="5421">
                  <c:v>3.7813949316774502E-2</c:v>
                </c:pt>
                <c:pt idx="5422">
                  <c:v>3.8017850494253699E-2</c:v>
                </c:pt>
                <c:pt idx="5423">
                  <c:v>3.7993735793322603E-2</c:v>
                </c:pt>
                <c:pt idx="5424">
                  <c:v>3.7957173015016998E-2</c:v>
                </c:pt>
                <c:pt idx="5425">
                  <c:v>3.8071263459729499E-2</c:v>
                </c:pt>
                <c:pt idx="5426">
                  <c:v>3.8040086795162097E-2</c:v>
                </c:pt>
                <c:pt idx="5427">
                  <c:v>3.8042859243297901E-2</c:v>
                </c:pt>
                <c:pt idx="5428">
                  <c:v>3.81513821150831E-2</c:v>
                </c:pt>
                <c:pt idx="5429">
                  <c:v>3.811693498951E-2</c:v>
                </c:pt>
                <c:pt idx="5430">
                  <c:v>3.8148221184706503E-2</c:v>
                </c:pt>
                <c:pt idx="5431">
                  <c:v>3.8222341854297702E-2</c:v>
                </c:pt>
                <c:pt idx="5432">
                  <c:v>3.8209955139016698E-2</c:v>
                </c:pt>
                <c:pt idx="5433">
                  <c:v>3.8122304469450502E-2</c:v>
                </c:pt>
                <c:pt idx="5434">
                  <c:v>3.8190337777761499E-2</c:v>
                </c:pt>
                <c:pt idx="5435">
                  <c:v>3.8250870434187803E-2</c:v>
                </c:pt>
                <c:pt idx="5436">
                  <c:v>3.8259116160959297E-2</c:v>
                </c:pt>
                <c:pt idx="5437">
                  <c:v>3.8242217567231999E-2</c:v>
                </c:pt>
                <c:pt idx="5438">
                  <c:v>3.8421217041711003E-2</c:v>
                </c:pt>
                <c:pt idx="5439">
                  <c:v>3.84900821243516E-2</c:v>
                </c:pt>
                <c:pt idx="5440">
                  <c:v>3.8478563505190203E-2</c:v>
                </c:pt>
                <c:pt idx="5441">
                  <c:v>3.85404255292894E-2</c:v>
                </c:pt>
                <c:pt idx="5442">
                  <c:v>3.8448844186926998E-2</c:v>
                </c:pt>
                <c:pt idx="5443">
                  <c:v>3.8440496785807597E-2</c:v>
                </c:pt>
                <c:pt idx="5444">
                  <c:v>3.8533814030280202E-2</c:v>
                </c:pt>
                <c:pt idx="5445">
                  <c:v>3.8478060664298597E-2</c:v>
                </c:pt>
                <c:pt idx="5446">
                  <c:v>3.8455903750016299E-2</c:v>
                </c:pt>
                <c:pt idx="5447">
                  <c:v>3.8546670771514399E-2</c:v>
                </c:pt>
                <c:pt idx="5448">
                  <c:v>3.85725337330734E-2</c:v>
                </c:pt>
                <c:pt idx="5449">
                  <c:v>3.85623454392231E-2</c:v>
                </c:pt>
                <c:pt idx="5450">
                  <c:v>3.8625147228163702E-2</c:v>
                </c:pt>
                <c:pt idx="5451">
                  <c:v>3.8688812758428601E-2</c:v>
                </c:pt>
                <c:pt idx="5452">
                  <c:v>3.8688384095655302E-2</c:v>
                </c:pt>
                <c:pt idx="5453">
                  <c:v>3.8661405536414901E-2</c:v>
                </c:pt>
                <c:pt idx="5454">
                  <c:v>3.8804896290375403E-2</c:v>
                </c:pt>
                <c:pt idx="5455">
                  <c:v>3.8735766209558403E-2</c:v>
                </c:pt>
                <c:pt idx="5456">
                  <c:v>3.87397189064091E-2</c:v>
                </c:pt>
                <c:pt idx="5457">
                  <c:v>3.8864775728951799E-2</c:v>
                </c:pt>
                <c:pt idx="5458">
                  <c:v>3.8787208838146799E-2</c:v>
                </c:pt>
                <c:pt idx="5459">
                  <c:v>3.8724516630517701E-2</c:v>
                </c:pt>
                <c:pt idx="5460">
                  <c:v>3.8878746041855601E-2</c:v>
                </c:pt>
                <c:pt idx="5461">
                  <c:v>3.8842428777435899E-2</c:v>
                </c:pt>
                <c:pt idx="5462">
                  <c:v>3.8891368597331999E-2</c:v>
                </c:pt>
                <c:pt idx="5463">
                  <c:v>3.8962673139315999E-2</c:v>
                </c:pt>
                <c:pt idx="5464">
                  <c:v>3.8999604864385203E-2</c:v>
                </c:pt>
                <c:pt idx="5465">
                  <c:v>3.9059850421768502E-2</c:v>
                </c:pt>
                <c:pt idx="5466">
                  <c:v>3.9046823866320302E-2</c:v>
                </c:pt>
                <c:pt idx="5467">
                  <c:v>3.9097879530379201E-2</c:v>
                </c:pt>
                <c:pt idx="5468">
                  <c:v>3.90611749651186E-2</c:v>
                </c:pt>
                <c:pt idx="5469">
                  <c:v>3.9045135615634802E-2</c:v>
                </c:pt>
                <c:pt idx="5470">
                  <c:v>3.9189264475781901E-2</c:v>
                </c:pt>
                <c:pt idx="5471">
                  <c:v>3.9081406637301898E-2</c:v>
                </c:pt>
                <c:pt idx="5472">
                  <c:v>3.9054728018257802E-2</c:v>
                </c:pt>
                <c:pt idx="5473">
                  <c:v>3.9211219778898201E-2</c:v>
                </c:pt>
                <c:pt idx="5474">
                  <c:v>3.9175243311127303E-2</c:v>
                </c:pt>
                <c:pt idx="5475">
                  <c:v>3.9182756729941502E-2</c:v>
                </c:pt>
                <c:pt idx="5476">
                  <c:v>3.9308563344766997E-2</c:v>
                </c:pt>
                <c:pt idx="5477">
                  <c:v>3.9285711590545502E-2</c:v>
                </c:pt>
                <c:pt idx="5478">
                  <c:v>3.93230587425124E-2</c:v>
                </c:pt>
                <c:pt idx="5479">
                  <c:v>3.9318714803947101E-2</c:v>
                </c:pt>
                <c:pt idx="5480">
                  <c:v>3.9353302494553703E-2</c:v>
                </c:pt>
                <c:pt idx="5481">
                  <c:v>3.9379610761965597E-2</c:v>
                </c:pt>
                <c:pt idx="5482">
                  <c:v>3.93883610937606E-2</c:v>
                </c:pt>
                <c:pt idx="5483">
                  <c:v>3.9439521190419297E-2</c:v>
                </c:pt>
                <c:pt idx="5484">
                  <c:v>3.9325677733695899E-2</c:v>
                </c:pt>
                <c:pt idx="5485">
                  <c:v>3.9334573045683302E-2</c:v>
                </c:pt>
                <c:pt idx="5486">
                  <c:v>3.9557449429088898E-2</c:v>
                </c:pt>
                <c:pt idx="5487">
                  <c:v>3.9485239333266302E-2</c:v>
                </c:pt>
                <c:pt idx="5488">
                  <c:v>3.9496729745425903E-2</c:v>
                </c:pt>
                <c:pt idx="5489">
                  <c:v>3.9662231078923298E-2</c:v>
                </c:pt>
                <c:pt idx="5490">
                  <c:v>3.9613342999170298E-2</c:v>
                </c:pt>
                <c:pt idx="5491">
                  <c:v>3.97700753830443E-2</c:v>
                </c:pt>
                <c:pt idx="5492">
                  <c:v>3.9739713647414902E-2</c:v>
                </c:pt>
                <c:pt idx="5493">
                  <c:v>3.9682754058526198E-2</c:v>
                </c:pt>
                <c:pt idx="5494">
                  <c:v>3.9697508224182602E-2</c:v>
                </c:pt>
                <c:pt idx="5495">
                  <c:v>3.9751690234644102E-2</c:v>
                </c:pt>
                <c:pt idx="5496">
                  <c:v>3.9741388487595002E-2</c:v>
                </c:pt>
                <c:pt idx="5497">
                  <c:v>3.97010638671755E-2</c:v>
                </c:pt>
                <c:pt idx="5498">
                  <c:v>3.9732676383142297E-2</c:v>
                </c:pt>
                <c:pt idx="5499">
                  <c:v>3.9846791700390898E-2</c:v>
                </c:pt>
                <c:pt idx="5500">
                  <c:v>3.98412842165543E-2</c:v>
                </c:pt>
                <c:pt idx="5501">
                  <c:v>3.9806238910252201E-2</c:v>
                </c:pt>
                <c:pt idx="5502">
                  <c:v>3.9971443803345399E-2</c:v>
                </c:pt>
                <c:pt idx="5503">
                  <c:v>3.9889953428973397E-2</c:v>
                </c:pt>
                <c:pt idx="5504">
                  <c:v>3.9881636595560301E-2</c:v>
                </c:pt>
                <c:pt idx="5505">
                  <c:v>4.0044025168754098E-2</c:v>
                </c:pt>
                <c:pt idx="5506">
                  <c:v>4.0003668607419697E-2</c:v>
                </c:pt>
                <c:pt idx="5507">
                  <c:v>4.00070054758409E-2</c:v>
                </c:pt>
                <c:pt idx="5508">
                  <c:v>4.0111628322241202E-2</c:v>
                </c:pt>
                <c:pt idx="5509">
                  <c:v>4.0055523587701099E-2</c:v>
                </c:pt>
                <c:pt idx="5510">
                  <c:v>4.0002796337594897E-2</c:v>
                </c:pt>
                <c:pt idx="5511">
                  <c:v>4.0121511224208997E-2</c:v>
                </c:pt>
                <c:pt idx="5512">
                  <c:v>4.0133190163525199E-2</c:v>
                </c:pt>
                <c:pt idx="5513">
                  <c:v>4.0154113117260297E-2</c:v>
                </c:pt>
                <c:pt idx="5514">
                  <c:v>4.0147992562399003E-2</c:v>
                </c:pt>
                <c:pt idx="5515">
                  <c:v>4.0272280629896601E-2</c:v>
                </c:pt>
                <c:pt idx="5516">
                  <c:v>3.9580841078767803E-2</c:v>
                </c:pt>
                <c:pt idx="5517">
                  <c:v>3.9808430161361499E-2</c:v>
                </c:pt>
                <c:pt idx="5518">
                  <c:v>4.0194678840365303E-2</c:v>
                </c:pt>
                <c:pt idx="5519">
                  <c:v>4.0235196162636197E-2</c:v>
                </c:pt>
                <c:pt idx="5520">
                  <c:v>4.02566713789754E-2</c:v>
                </c:pt>
                <c:pt idx="5521">
                  <c:v>4.0423381734607799E-2</c:v>
                </c:pt>
                <c:pt idx="5522">
                  <c:v>4.0303088984692099E-2</c:v>
                </c:pt>
                <c:pt idx="5523">
                  <c:v>4.0299907274958198E-2</c:v>
                </c:pt>
                <c:pt idx="5524">
                  <c:v>4.04279894600795E-2</c:v>
                </c:pt>
                <c:pt idx="5525">
                  <c:v>4.0427959213653802E-2</c:v>
                </c:pt>
                <c:pt idx="5526">
                  <c:v>4.0486120054049897E-2</c:v>
                </c:pt>
                <c:pt idx="5527">
                  <c:v>4.0510948023034399E-2</c:v>
                </c:pt>
                <c:pt idx="5528">
                  <c:v>4.05433585660325E-2</c:v>
                </c:pt>
                <c:pt idx="5529">
                  <c:v>4.05604589764995E-2</c:v>
                </c:pt>
                <c:pt idx="5530">
                  <c:v>4.0588120865221601E-2</c:v>
                </c:pt>
                <c:pt idx="5531">
                  <c:v>4.0648233677924597E-2</c:v>
                </c:pt>
                <c:pt idx="5532">
                  <c:v>4.0614419033125203E-2</c:v>
                </c:pt>
                <c:pt idx="5533">
                  <c:v>4.0621805867111303E-2</c:v>
                </c:pt>
                <c:pt idx="5534">
                  <c:v>4.07688517244187E-2</c:v>
                </c:pt>
                <c:pt idx="5535">
                  <c:v>4.0651033472925202E-2</c:v>
                </c:pt>
                <c:pt idx="5536">
                  <c:v>4.0638841774866603E-2</c:v>
                </c:pt>
                <c:pt idx="5537">
                  <c:v>4.0828146290517002E-2</c:v>
                </c:pt>
                <c:pt idx="5538">
                  <c:v>4.07670929777883E-2</c:v>
                </c:pt>
                <c:pt idx="5539">
                  <c:v>4.0784527707189398E-2</c:v>
                </c:pt>
                <c:pt idx="5540">
                  <c:v>4.09116324175288E-2</c:v>
                </c:pt>
                <c:pt idx="5541">
                  <c:v>4.0875269952844899E-2</c:v>
                </c:pt>
                <c:pt idx="5542">
                  <c:v>4.1049603739822298E-2</c:v>
                </c:pt>
                <c:pt idx="5543">
                  <c:v>4.1021902980800398E-2</c:v>
                </c:pt>
                <c:pt idx="5544">
                  <c:v>4.0964522347268197E-2</c:v>
                </c:pt>
                <c:pt idx="5545">
                  <c:v>4.0984969724107499E-2</c:v>
                </c:pt>
                <c:pt idx="5546">
                  <c:v>4.1027810756565503E-2</c:v>
                </c:pt>
                <c:pt idx="5547">
                  <c:v>4.1092227984875003E-2</c:v>
                </c:pt>
                <c:pt idx="5548">
                  <c:v>4.0978575983360702E-2</c:v>
                </c:pt>
                <c:pt idx="5549">
                  <c:v>4.0984618421471303E-2</c:v>
                </c:pt>
                <c:pt idx="5550">
                  <c:v>4.1179974321965802E-2</c:v>
                </c:pt>
                <c:pt idx="5551">
                  <c:v>4.1122258253941002E-2</c:v>
                </c:pt>
                <c:pt idx="5552">
                  <c:v>4.1114510282770599E-2</c:v>
                </c:pt>
                <c:pt idx="5553">
                  <c:v>4.1280619140403901E-2</c:v>
                </c:pt>
                <c:pt idx="5554">
                  <c:v>4.1209555515605602E-2</c:v>
                </c:pt>
                <c:pt idx="5555">
                  <c:v>4.1248417386129797E-2</c:v>
                </c:pt>
                <c:pt idx="5556">
                  <c:v>4.13207853066355E-2</c:v>
                </c:pt>
                <c:pt idx="5557">
                  <c:v>4.1284998115669401E-2</c:v>
                </c:pt>
                <c:pt idx="5558">
                  <c:v>4.1300818746633501E-2</c:v>
                </c:pt>
                <c:pt idx="5559">
                  <c:v>4.1386954404448201E-2</c:v>
                </c:pt>
                <c:pt idx="5560">
                  <c:v>4.1363574564222898E-2</c:v>
                </c:pt>
                <c:pt idx="5561">
                  <c:v>4.1293052223476498E-2</c:v>
                </c:pt>
                <c:pt idx="5562">
                  <c:v>4.1374448376397199E-2</c:v>
                </c:pt>
                <c:pt idx="5563">
                  <c:v>4.1487835830560399E-2</c:v>
                </c:pt>
                <c:pt idx="5564">
                  <c:v>4.1482180555316599E-2</c:v>
                </c:pt>
                <c:pt idx="5565">
                  <c:v>4.1462600101820297E-2</c:v>
                </c:pt>
                <c:pt idx="5566">
                  <c:v>4.16146185231843E-2</c:v>
                </c:pt>
                <c:pt idx="5567">
                  <c:v>4.16256899479776E-2</c:v>
                </c:pt>
                <c:pt idx="5568">
                  <c:v>4.1622326916290697E-2</c:v>
                </c:pt>
                <c:pt idx="5569">
                  <c:v>4.17292974026943E-2</c:v>
                </c:pt>
                <c:pt idx="5570">
                  <c:v>4.1665773501075198E-2</c:v>
                </c:pt>
                <c:pt idx="5571">
                  <c:v>4.1636855479467799E-2</c:v>
                </c:pt>
                <c:pt idx="5572">
                  <c:v>4.1760149903388402E-2</c:v>
                </c:pt>
                <c:pt idx="5573">
                  <c:v>4.1705801686340797E-2</c:v>
                </c:pt>
                <c:pt idx="5574">
                  <c:v>4.1691717519252401E-2</c:v>
                </c:pt>
                <c:pt idx="5575">
                  <c:v>4.17733442952372E-2</c:v>
                </c:pt>
                <c:pt idx="5576">
                  <c:v>4.1819621718281699E-2</c:v>
                </c:pt>
                <c:pt idx="5577">
                  <c:v>4.18464997222786E-2</c:v>
                </c:pt>
                <c:pt idx="5578">
                  <c:v>4.1872140869532698E-2</c:v>
                </c:pt>
                <c:pt idx="5579">
                  <c:v>4.19358846524523E-2</c:v>
                </c:pt>
                <c:pt idx="5580">
                  <c:v>4.1938823613857402E-2</c:v>
                </c:pt>
                <c:pt idx="5581">
                  <c:v>4.1922547487990403E-2</c:v>
                </c:pt>
                <c:pt idx="5582">
                  <c:v>4.2090442794788997E-2</c:v>
                </c:pt>
                <c:pt idx="5583">
                  <c:v>4.1992359656702699E-2</c:v>
                </c:pt>
                <c:pt idx="5584">
                  <c:v>4.20137464965658E-2</c:v>
                </c:pt>
                <c:pt idx="5585">
                  <c:v>4.21431280232758E-2</c:v>
                </c:pt>
                <c:pt idx="5586">
                  <c:v>4.2068579005663902E-2</c:v>
                </c:pt>
                <c:pt idx="5587">
                  <c:v>4.2060580501264003E-2</c:v>
                </c:pt>
                <c:pt idx="5588">
                  <c:v>4.22048084265381E-2</c:v>
                </c:pt>
                <c:pt idx="5589">
                  <c:v>4.2147565508019902E-2</c:v>
                </c:pt>
                <c:pt idx="5590">
                  <c:v>4.2203690464984699E-2</c:v>
                </c:pt>
                <c:pt idx="5591">
                  <c:v>4.2232234444882999E-2</c:v>
                </c:pt>
                <c:pt idx="5592">
                  <c:v>4.2284604860469803E-2</c:v>
                </c:pt>
                <c:pt idx="5593">
                  <c:v>4.2474470653191702E-2</c:v>
                </c:pt>
                <c:pt idx="5594">
                  <c:v>4.23875940334121E-2</c:v>
                </c:pt>
                <c:pt idx="5595">
                  <c:v>4.2380557654218401E-2</c:v>
                </c:pt>
                <c:pt idx="5596">
                  <c:v>4.2380270285152503E-2</c:v>
                </c:pt>
                <c:pt idx="5597">
                  <c:v>4.2356972944819098E-2</c:v>
                </c:pt>
                <c:pt idx="5598">
                  <c:v>4.2523513660179799E-2</c:v>
                </c:pt>
                <c:pt idx="5599">
                  <c:v>4.2400080022062601E-2</c:v>
                </c:pt>
                <c:pt idx="5600">
                  <c:v>4.2353525365426803E-2</c:v>
                </c:pt>
                <c:pt idx="5601">
                  <c:v>4.2579913912858203E-2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701000"/>
        <c:axId val="136701392"/>
      </c:scatterChart>
      <c:valAx>
        <c:axId val="13670100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701392"/>
        <c:crosses val="autoZero"/>
        <c:crossBetween val="midCat"/>
      </c:valAx>
      <c:valAx>
        <c:axId val="136701392"/>
        <c:scaling>
          <c:orientation val="minMax"/>
          <c:max val="1.5"/>
          <c:min val="-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Strom in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70100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Lade-</a:t>
            </a:r>
            <a:r>
              <a:rPr lang="en-US" baseline="0" dirty="0" smtClean="0"/>
              <a:t> &amp; </a:t>
            </a:r>
            <a:r>
              <a:rPr lang="en-US" dirty="0" err="1" smtClean="0"/>
              <a:t>Entladelinie</a:t>
            </a:r>
            <a:r>
              <a:rPr lang="en-US" dirty="0" smtClean="0"/>
              <a:t> </a:t>
            </a:r>
            <a:r>
              <a:rPr lang="en-US" dirty="0"/>
              <a:t>LAGP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Lade-\Entladelinie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'Lade-Entladekennlinie'!$S$34:$S$5384</c:f>
              <c:numCache>
                <c:formatCode>General</c:formatCode>
                <c:ptCount val="5351"/>
                <c:pt idx="0">
                  <c:v>0</c:v>
                </c:pt>
                <c:pt idx="1">
                  <c:v>1.0994444444434315E-4</c:v>
                </c:pt>
                <c:pt idx="2">
                  <c:v>2.2777777777771568E-4</c:v>
                </c:pt>
                <c:pt idx="3">
                  <c:v>3.4950000000000259E-4</c:v>
                </c:pt>
                <c:pt idx="4">
                  <c:v>4.7827777777786906E-4</c:v>
                </c:pt>
                <c:pt idx="5">
                  <c:v>6.1205555555554625E-4</c:v>
                </c:pt>
                <c:pt idx="6">
                  <c:v>7.5216666666655385E-4</c:v>
                </c:pt>
                <c:pt idx="7">
                  <c:v>9.0072222222237208E-4</c:v>
                </c:pt>
                <c:pt idx="8">
                  <c:v>1.0567777777779064E-3</c:v>
                </c:pt>
                <c:pt idx="9">
                  <c:v>1.2237777777779346E-3</c:v>
                </c:pt>
                <c:pt idx="10">
                  <c:v>1.3991111111111287E-3</c:v>
                </c:pt>
                <c:pt idx="11">
                  <c:v>1.5825000000000422E-3</c:v>
                </c:pt>
                <c:pt idx="12">
                  <c:v>1.7755555555556413E-3</c:v>
                </c:pt>
                <c:pt idx="13">
                  <c:v>1.9751111111112607E-3</c:v>
                </c:pt>
                <c:pt idx="14">
                  <c:v>2.1822222222223076E-3</c:v>
                </c:pt>
                <c:pt idx="15">
                  <c:v>2.3939444444445179E-3</c:v>
                </c:pt>
                <c:pt idx="16">
                  <c:v>2.6107777777777397E-3</c:v>
                </c:pt>
                <c:pt idx="17">
                  <c:v>2.8316111111110764E-3</c:v>
                </c:pt>
                <c:pt idx="18">
                  <c:v>3.0537777777777109E-3</c:v>
                </c:pt>
                <c:pt idx="19">
                  <c:v>3.2786111111111627E-3</c:v>
                </c:pt>
                <c:pt idx="20">
                  <c:v>3.5044444444445322E-3</c:v>
                </c:pt>
                <c:pt idx="21">
                  <c:v>3.7298888888890325E-3</c:v>
                </c:pt>
                <c:pt idx="22">
                  <c:v>3.9562222222222498E-3</c:v>
                </c:pt>
                <c:pt idx="23">
                  <c:v>4.1813333333333702E-3</c:v>
                </c:pt>
                <c:pt idx="24">
                  <c:v>4.4056666666667521E-3</c:v>
                </c:pt>
                <c:pt idx="25">
                  <c:v>4.6251666666667912E-3</c:v>
                </c:pt>
                <c:pt idx="26">
                  <c:v>4.8473888888889149E-3</c:v>
                </c:pt>
                <c:pt idx="27">
                  <c:v>5.0676111111112032E-3</c:v>
                </c:pt>
                <c:pt idx="28">
                  <c:v>5.2847777777778049E-3</c:v>
                </c:pt>
                <c:pt idx="29">
                  <c:v>5.5004444444444189E-3</c:v>
                </c:pt>
                <c:pt idx="30">
                  <c:v>5.7139999999999969E-3</c:v>
                </c:pt>
                <c:pt idx="31">
                  <c:v>5.9241666666667303E-3</c:v>
                </c:pt>
                <c:pt idx="32">
                  <c:v>6.1338888888888832E-3</c:v>
                </c:pt>
                <c:pt idx="33">
                  <c:v>6.3417777777778905E-3</c:v>
                </c:pt>
                <c:pt idx="34">
                  <c:v>6.5485555555555575E-3</c:v>
                </c:pt>
                <c:pt idx="35">
                  <c:v>6.7546111111111973E-3</c:v>
                </c:pt>
                <c:pt idx="36">
                  <c:v>6.9584444444446003E-3</c:v>
                </c:pt>
                <c:pt idx="37">
                  <c:v>7.1613333333333529E-3</c:v>
                </c:pt>
                <c:pt idx="38">
                  <c:v>7.3638888888889475E-3</c:v>
                </c:pt>
                <c:pt idx="39">
                  <c:v>7.5656111111110924E-3</c:v>
                </c:pt>
                <c:pt idx="40">
                  <c:v>7.7665555555554988E-3</c:v>
                </c:pt>
                <c:pt idx="41">
                  <c:v>7.9663333333332975E-3</c:v>
                </c:pt>
                <c:pt idx="42">
                  <c:v>8.1668333333333454E-3</c:v>
                </c:pt>
                <c:pt idx="43">
                  <c:v>8.368333333333311E-3</c:v>
                </c:pt>
                <c:pt idx="44">
                  <c:v>8.5695000000001187E-3</c:v>
                </c:pt>
                <c:pt idx="45">
                  <c:v>8.7701111111111452E-3</c:v>
                </c:pt>
                <c:pt idx="46">
                  <c:v>8.9702777777778131E-3</c:v>
                </c:pt>
                <c:pt idx="47">
                  <c:v>9.1696666666667426E-3</c:v>
                </c:pt>
                <c:pt idx="48">
                  <c:v>9.3697777777776992E-3</c:v>
                </c:pt>
                <c:pt idx="49">
                  <c:v>9.5703888888889477E-3</c:v>
                </c:pt>
                <c:pt idx="50">
                  <c:v>9.7734444444446122E-3</c:v>
                </c:pt>
                <c:pt idx="51">
                  <c:v>9.972888888889031E-3</c:v>
                </c:pt>
                <c:pt idx="52">
                  <c:v>1.0175444444444404E-2</c:v>
                </c:pt>
                <c:pt idx="53">
                  <c:v>1.0375944444444452E-2</c:v>
                </c:pt>
                <c:pt idx="54">
                  <c:v>1.0575999999999919E-2</c:v>
                </c:pt>
                <c:pt idx="55">
                  <c:v>1.0777777777777775E-2</c:v>
                </c:pt>
                <c:pt idx="56">
                  <c:v>1.0979277777777741E-2</c:v>
                </c:pt>
                <c:pt idx="57">
                  <c:v>1.1181388888888755E-2</c:v>
                </c:pt>
                <c:pt idx="58">
                  <c:v>1.1381388888888955E-2</c:v>
                </c:pt>
                <c:pt idx="59">
                  <c:v>1.1583611111111169E-2</c:v>
                </c:pt>
                <c:pt idx="60">
                  <c:v>1.1785611111111205E-2</c:v>
                </c:pt>
                <c:pt idx="61">
                  <c:v>1.1986000000000052E-2</c:v>
                </c:pt>
                <c:pt idx="62">
                  <c:v>1.2188444444444446E-2</c:v>
                </c:pt>
                <c:pt idx="63">
                  <c:v>1.2392277777777849E-2</c:v>
                </c:pt>
                <c:pt idx="64">
                  <c:v>1.2596833333333279E-2</c:v>
                </c:pt>
                <c:pt idx="65">
                  <c:v>1.2800333333333302E-2</c:v>
                </c:pt>
                <c:pt idx="66">
                  <c:v>1.3002777777777919E-2</c:v>
                </c:pt>
                <c:pt idx="67">
                  <c:v>1.3209944444444455E-2</c:v>
                </c:pt>
                <c:pt idx="68">
                  <c:v>1.3414500000000107E-2</c:v>
                </c:pt>
                <c:pt idx="69">
                  <c:v>1.3621333333333263E-2</c:v>
                </c:pt>
                <c:pt idx="70">
                  <c:v>1.3828333333333331E-2</c:v>
                </c:pt>
                <c:pt idx="71">
                  <c:v>1.4035444444444378E-2</c:v>
                </c:pt>
                <c:pt idx="72">
                  <c:v>1.4245000000000063E-2</c:v>
                </c:pt>
                <c:pt idx="73">
                  <c:v>1.4454111111111168E-2</c:v>
                </c:pt>
                <c:pt idx="74">
                  <c:v>1.4665666666666688E-2</c:v>
                </c:pt>
                <c:pt idx="75">
                  <c:v>1.4880166666666694E-2</c:v>
                </c:pt>
                <c:pt idx="76">
                  <c:v>1.5094000000000163E-2</c:v>
                </c:pt>
                <c:pt idx="77">
                  <c:v>1.5309277777777686E-2</c:v>
                </c:pt>
                <c:pt idx="78">
                  <c:v>1.5527333333333448E-2</c:v>
                </c:pt>
                <c:pt idx="79">
                  <c:v>1.5745111111111099E-2</c:v>
                </c:pt>
                <c:pt idx="80">
                  <c:v>1.5967444444444423E-2</c:v>
                </c:pt>
                <c:pt idx="81">
                  <c:v>1.618855555555565E-2</c:v>
                </c:pt>
                <c:pt idx="82">
                  <c:v>1.6414277777777819E-2</c:v>
                </c:pt>
                <c:pt idx="83">
                  <c:v>1.6642166666666736E-2</c:v>
                </c:pt>
                <c:pt idx="84">
                  <c:v>1.687155555555564E-2</c:v>
                </c:pt>
                <c:pt idx="85">
                  <c:v>1.7104333333333388E-2</c:v>
                </c:pt>
                <c:pt idx="86">
                  <c:v>1.7338611111111124E-2</c:v>
                </c:pt>
                <c:pt idx="87">
                  <c:v>1.7575888888889057E-2</c:v>
                </c:pt>
                <c:pt idx="88">
                  <c:v>1.7818666666666649E-2</c:v>
                </c:pt>
                <c:pt idx="89">
                  <c:v>1.8065666666666758E-2</c:v>
                </c:pt>
                <c:pt idx="90">
                  <c:v>1.8313666666666784E-2</c:v>
                </c:pt>
                <c:pt idx="91">
                  <c:v>1.8571000000000115E-2</c:v>
                </c:pt>
                <c:pt idx="92">
                  <c:v>1.8829277777777653E-2</c:v>
                </c:pt>
                <c:pt idx="93">
                  <c:v>1.9095222222222263E-2</c:v>
                </c:pt>
                <c:pt idx="94">
                  <c:v>1.9360888888888983E-2</c:v>
                </c:pt>
                <c:pt idx="95">
                  <c:v>1.9630444444444395E-2</c:v>
                </c:pt>
                <c:pt idx="96">
                  <c:v>1.9901611111110995E-2</c:v>
                </c:pt>
                <c:pt idx="97">
                  <c:v>2.0175055555555543E-2</c:v>
                </c:pt>
                <c:pt idx="98">
                  <c:v>2.0454777777777711E-2</c:v>
                </c:pt>
                <c:pt idx="99">
                  <c:v>2.0737777777777744E-2</c:v>
                </c:pt>
                <c:pt idx="100">
                  <c:v>2.0956444444444333E-2</c:v>
                </c:pt>
                <c:pt idx="101">
                  <c:v>2.0956611111111245E-2</c:v>
                </c:pt>
                <c:pt idx="102">
                  <c:v>2.1016388888889015E-2</c:v>
                </c:pt>
                <c:pt idx="103">
                  <c:v>2.1105166666666619E-2</c:v>
                </c:pt>
                <c:pt idx="104">
                  <c:v>2.1201499999999873E-2</c:v>
                </c:pt>
                <c:pt idx="105">
                  <c:v>2.1301777777777753E-2</c:v>
                </c:pt>
                <c:pt idx="106">
                  <c:v>2.1404944444444407E-2</c:v>
                </c:pt>
                <c:pt idx="107">
                  <c:v>2.1510611111111189E-2</c:v>
                </c:pt>
                <c:pt idx="108">
                  <c:v>2.1619333333333435E-2</c:v>
                </c:pt>
                <c:pt idx="109">
                  <c:v>2.1730277777777696E-2</c:v>
                </c:pt>
                <c:pt idx="110">
                  <c:v>2.1843111111111035E-2</c:v>
                </c:pt>
                <c:pt idx="111">
                  <c:v>2.1958166666666612E-2</c:v>
                </c:pt>
                <c:pt idx="112">
                  <c:v>2.2074277777777818E-2</c:v>
                </c:pt>
                <c:pt idx="113">
                  <c:v>2.2192166666666679E-2</c:v>
                </c:pt>
                <c:pt idx="114">
                  <c:v>2.2309722222222383E-2</c:v>
                </c:pt>
                <c:pt idx="115">
                  <c:v>2.2430722222222199E-2</c:v>
                </c:pt>
                <c:pt idx="116">
                  <c:v>2.2551777777777948E-2</c:v>
                </c:pt>
                <c:pt idx="117">
                  <c:v>2.2674444444444442E-2</c:v>
                </c:pt>
                <c:pt idx="118">
                  <c:v>2.2797777777777917E-2</c:v>
                </c:pt>
                <c:pt idx="119">
                  <c:v>2.2920722222222301E-2</c:v>
                </c:pt>
                <c:pt idx="120">
                  <c:v>2.3044277777777733E-2</c:v>
                </c:pt>
                <c:pt idx="121">
                  <c:v>2.3167888888888877E-2</c:v>
                </c:pt>
                <c:pt idx="122">
                  <c:v>2.3293388888888877E-2</c:v>
                </c:pt>
                <c:pt idx="123">
                  <c:v>2.34172222222222E-2</c:v>
                </c:pt>
                <c:pt idx="124">
                  <c:v>2.3541944444444463E-2</c:v>
                </c:pt>
                <c:pt idx="125">
                  <c:v>2.3666722222222214E-2</c:v>
                </c:pt>
                <c:pt idx="126">
                  <c:v>2.3791611111111166E-2</c:v>
                </c:pt>
                <c:pt idx="127">
                  <c:v>2.3917111111111167E-2</c:v>
                </c:pt>
                <c:pt idx="128">
                  <c:v>2.4041500000000049E-2</c:v>
                </c:pt>
                <c:pt idx="129">
                  <c:v>2.4165722222222241E-2</c:v>
                </c:pt>
                <c:pt idx="130">
                  <c:v>2.4290333333333525E-2</c:v>
                </c:pt>
                <c:pt idx="131">
                  <c:v>2.4413833333333468E-2</c:v>
                </c:pt>
                <c:pt idx="132">
                  <c:v>2.4537944444444459E-2</c:v>
                </c:pt>
                <c:pt idx="133">
                  <c:v>2.4661388888888913E-2</c:v>
                </c:pt>
                <c:pt idx="134">
                  <c:v>2.4784333333333297E-2</c:v>
                </c:pt>
                <c:pt idx="135">
                  <c:v>2.4907777777777751E-2</c:v>
                </c:pt>
                <c:pt idx="136">
                  <c:v>2.5031944444444454E-2</c:v>
                </c:pt>
                <c:pt idx="137">
                  <c:v>2.5154722222222148E-2</c:v>
                </c:pt>
                <c:pt idx="138">
                  <c:v>2.5276999999999994E-2</c:v>
                </c:pt>
                <c:pt idx="139">
                  <c:v>2.5399500000000019E-2</c:v>
                </c:pt>
                <c:pt idx="140">
                  <c:v>2.5521833333333355E-2</c:v>
                </c:pt>
                <c:pt idx="141">
                  <c:v>2.5644777777777739E-2</c:v>
                </c:pt>
                <c:pt idx="142">
                  <c:v>2.5767555555555655E-2</c:v>
                </c:pt>
                <c:pt idx="143">
                  <c:v>2.58897222222223E-2</c:v>
                </c:pt>
                <c:pt idx="144">
                  <c:v>2.6012611111111195E-2</c:v>
                </c:pt>
                <c:pt idx="145">
                  <c:v>2.6135388888888889E-2</c:v>
                </c:pt>
                <c:pt idx="146">
                  <c:v>2.6258055555555604E-2</c:v>
                </c:pt>
                <c:pt idx="147">
                  <c:v>2.6379111111111131E-2</c:v>
                </c:pt>
                <c:pt idx="148">
                  <c:v>2.6501722222222357E-2</c:v>
                </c:pt>
                <c:pt idx="149">
                  <c:v>2.6625333333333501E-2</c:v>
                </c:pt>
                <c:pt idx="150">
                  <c:v>2.6747611111111125E-2</c:v>
                </c:pt>
                <c:pt idx="151">
                  <c:v>2.6870833333333399E-2</c:v>
                </c:pt>
                <c:pt idx="152">
                  <c:v>2.6993000000000045E-2</c:v>
                </c:pt>
                <c:pt idx="153">
                  <c:v>2.7115611111111049E-2</c:v>
                </c:pt>
                <c:pt idx="154">
                  <c:v>2.7238166666666563E-2</c:v>
                </c:pt>
                <c:pt idx="155">
                  <c:v>2.736022222222223E-2</c:v>
                </c:pt>
                <c:pt idx="156">
                  <c:v>2.7482444444444587E-2</c:v>
                </c:pt>
                <c:pt idx="157">
                  <c:v>2.7604555555555743E-2</c:v>
                </c:pt>
                <c:pt idx="158">
                  <c:v>2.7726555555555477E-2</c:v>
                </c:pt>
                <c:pt idx="159">
                  <c:v>2.7847999999999873E-2</c:v>
                </c:pt>
                <c:pt idx="160">
                  <c:v>2.796972222222216E-2</c:v>
                </c:pt>
                <c:pt idx="161">
                  <c:v>2.8090388888888818E-2</c:v>
                </c:pt>
                <c:pt idx="162">
                  <c:v>2.8212055555555615E-2</c:v>
                </c:pt>
                <c:pt idx="163">
                  <c:v>2.8330833333333416E-2</c:v>
                </c:pt>
                <c:pt idx="164">
                  <c:v>2.8451277777777673E-2</c:v>
                </c:pt>
                <c:pt idx="165">
                  <c:v>2.8570444444444565E-2</c:v>
                </c:pt>
                <c:pt idx="166">
                  <c:v>2.8688777777777785E-2</c:v>
                </c:pt>
                <c:pt idx="167">
                  <c:v>2.8807611111111076E-2</c:v>
                </c:pt>
                <c:pt idx="168">
                  <c:v>2.8926222222222187E-2</c:v>
                </c:pt>
                <c:pt idx="169">
                  <c:v>2.904400000000007E-2</c:v>
                </c:pt>
                <c:pt idx="170">
                  <c:v>2.9162944444444339E-2</c:v>
                </c:pt>
                <c:pt idx="171">
                  <c:v>2.9280888888888912E-2</c:v>
                </c:pt>
                <c:pt idx="172">
                  <c:v>2.9398999999999953E-2</c:v>
                </c:pt>
                <c:pt idx="173">
                  <c:v>2.9516888888889037E-2</c:v>
                </c:pt>
                <c:pt idx="174">
                  <c:v>2.9634666666666698E-2</c:v>
                </c:pt>
                <c:pt idx="175">
                  <c:v>2.975238888888887E-2</c:v>
                </c:pt>
                <c:pt idx="176">
                  <c:v>2.9868944444444434E-2</c:v>
                </c:pt>
                <c:pt idx="177">
                  <c:v>2.9987111111111187E-2</c:v>
                </c:pt>
                <c:pt idx="178">
                  <c:v>3.0105222222222228E-2</c:v>
                </c:pt>
                <c:pt idx="179">
                  <c:v>3.022288888888891E-2</c:v>
                </c:pt>
                <c:pt idx="180">
                  <c:v>3.0341166666666641E-2</c:v>
                </c:pt>
                <c:pt idx="181">
                  <c:v>3.0459333333333394E-2</c:v>
                </c:pt>
                <c:pt idx="182">
                  <c:v>3.0577000000000076E-2</c:v>
                </c:pt>
                <c:pt idx="183">
                  <c:v>3.0695944444444567E-2</c:v>
                </c:pt>
                <c:pt idx="184">
                  <c:v>3.0815166666666727E-2</c:v>
                </c:pt>
                <c:pt idx="185">
                  <c:v>3.0934222222222196E-2</c:v>
                </c:pt>
                <c:pt idx="186">
                  <c:v>3.1055499999999903E-2</c:v>
                </c:pt>
                <c:pt idx="187">
                  <c:v>3.117672222222212E-2</c:v>
                </c:pt>
                <c:pt idx="188">
                  <c:v>3.1297333333333288E-2</c:v>
                </c:pt>
                <c:pt idx="189">
                  <c:v>3.1418944444444374E-2</c:v>
                </c:pt>
                <c:pt idx="190">
                  <c:v>3.1541000000000041E-2</c:v>
                </c:pt>
                <c:pt idx="191">
                  <c:v>3.1663444444444355E-2</c:v>
                </c:pt>
                <c:pt idx="192">
                  <c:v>3.1785277777777843E-2</c:v>
                </c:pt>
                <c:pt idx="193">
                  <c:v>3.1908000000000047E-2</c:v>
                </c:pt>
                <c:pt idx="194">
                  <c:v>3.2030666666666763E-2</c:v>
                </c:pt>
                <c:pt idx="195">
                  <c:v>3.2153833333333326E-2</c:v>
                </c:pt>
                <c:pt idx="196">
                  <c:v>3.2276388888888841E-2</c:v>
                </c:pt>
                <c:pt idx="197">
                  <c:v>3.2398388888889018E-2</c:v>
                </c:pt>
                <c:pt idx="198">
                  <c:v>3.2521555555555581E-2</c:v>
                </c:pt>
                <c:pt idx="199">
                  <c:v>3.2643444444444558E-2</c:v>
                </c:pt>
                <c:pt idx="200">
                  <c:v>3.2764944444444444E-2</c:v>
                </c:pt>
                <c:pt idx="201">
                  <c:v>3.288672222222222E-2</c:v>
                </c:pt>
                <c:pt idx="202">
                  <c:v>3.3008222222222328E-2</c:v>
                </c:pt>
                <c:pt idx="203">
                  <c:v>3.3128000000000046E-2</c:v>
                </c:pt>
                <c:pt idx="204">
                  <c:v>3.3251555555555479E-2</c:v>
                </c:pt>
                <c:pt idx="205">
                  <c:v>3.3372277777777848E-2</c:v>
                </c:pt>
                <c:pt idx="206">
                  <c:v>3.3494333333333293E-2</c:v>
                </c:pt>
                <c:pt idx="207">
                  <c:v>3.3616888888888807E-2</c:v>
                </c:pt>
                <c:pt idx="208">
                  <c:v>3.3737444444444487E-2</c:v>
                </c:pt>
                <c:pt idx="209">
                  <c:v>3.3860611111111272E-2</c:v>
                </c:pt>
                <c:pt idx="210">
                  <c:v>3.3981833333333267E-2</c:v>
                </c:pt>
                <c:pt idx="211">
                  <c:v>3.4104833333333362E-2</c:v>
                </c:pt>
                <c:pt idx="212">
                  <c:v>3.4227166666666697E-2</c:v>
                </c:pt>
                <c:pt idx="213">
                  <c:v>3.4348999999999963E-2</c:v>
                </c:pt>
                <c:pt idx="214">
                  <c:v>3.4473166666666666E-2</c:v>
                </c:pt>
                <c:pt idx="215">
                  <c:v>3.4597277777777657E-2</c:v>
                </c:pt>
                <c:pt idx="216">
                  <c:v>3.4720222222222263E-2</c:v>
                </c:pt>
                <c:pt idx="217">
                  <c:v>3.4845222222222194E-2</c:v>
                </c:pt>
                <c:pt idx="218">
                  <c:v>3.4969888888888967E-2</c:v>
                </c:pt>
                <c:pt idx="219">
                  <c:v>3.5094777777777697E-2</c:v>
                </c:pt>
                <c:pt idx="220">
                  <c:v>3.5219222222222291E-2</c:v>
                </c:pt>
                <c:pt idx="221">
                  <c:v>3.534527777777785E-2</c:v>
                </c:pt>
                <c:pt idx="222">
                  <c:v>3.547049999999996E-2</c:v>
                </c:pt>
                <c:pt idx="223">
                  <c:v>3.5595944444444472E-2</c:v>
                </c:pt>
                <c:pt idx="224">
                  <c:v>3.5722111111111232E-2</c:v>
                </c:pt>
                <c:pt idx="225">
                  <c:v>3.5848722222222129E-2</c:v>
                </c:pt>
                <c:pt idx="226">
                  <c:v>3.5975555555555427E-2</c:v>
                </c:pt>
                <c:pt idx="227">
                  <c:v>3.6102333333333236E-2</c:v>
                </c:pt>
                <c:pt idx="228">
                  <c:v>3.6230444444444565E-2</c:v>
                </c:pt>
                <c:pt idx="229">
                  <c:v>3.6357722222222222E-2</c:v>
                </c:pt>
                <c:pt idx="230">
                  <c:v>3.6485666666666638E-2</c:v>
                </c:pt>
                <c:pt idx="231">
                  <c:v>3.6614333333333304E-2</c:v>
                </c:pt>
                <c:pt idx="232">
                  <c:v>3.6742666666666812E-2</c:v>
                </c:pt>
                <c:pt idx="233">
                  <c:v>3.6872888888888955E-2</c:v>
                </c:pt>
                <c:pt idx="234">
                  <c:v>3.700194444444449E-2</c:v>
                </c:pt>
                <c:pt idx="235">
                  <c:v>3.7132666666666703E-2</c:v>
                </c:pt>
                <c:pt idx="236">
                  <c:v>3.7262388888888998E-2</c:v>
                </c:pt>
                <c:pt idx="237">
                  <c:v>3.7392055555555581E-2</c:v>
                </c:pt>
                <c:pt idx="238">
                  <c:v>3.7523277777777864E-2</c:v>
                </c:pt>
                <c:pt idx="239">
                  <c:v>3.7653888888888876E-2</c:v>
                </c:pt>
                <c:pt idx="240">
                  <c:v>3.7785888888888897E-2</c:v>
                </c:pt>
                <c:pt idx="241">
                  <c:v>3.7916888888888778E-2</c:v>
                </c:pt>
                <c:pt idx="242">
                  <c:v>3.8047833333333392E-2</c:v>
                </c:pt>
                <c:pt idx="243">
                  <c:v>3.8179166666666653E-2</c:v>
                </c:pt>
                <c:pt idx="244">
                  <c:v>3.8313333333333421E-2</c:v>
                </c:pt>
                <c:pt idx="245">
                  <c:v>3.8446555555555539E-2</c:v>
                </c:pt>
                <c:pt idx="246">
                  <c:v>3.8578999999999919E-2</c:v>
                </c:pt>
                <c:pt idx="247">
                  <c:v>3.8713388888888867E-2</c:v>
                </c:pt>
                <c:pt idx="248">
                  <c:v>3.8845722222222268E-2</c:v>
                </c:pt>
                <c:pt idx="249">
                  <c:v>3.8981444444444513E-2</c:v>
                </c:pt>
                <c:pt idx="250">
                  <c:v>3.9116777777777889E-2</c:v>
                </c:pt>
                <c:pt idx="251">
                  <c:v>3.9251833333333375E-2</c:v>
                </c:pt>
                <c:pt idx="252">
                  <c:v>3.9388555555555538E-2</c:v>
                </c:pt>
                <c:pt idx="253">
                  <c:v>3.9525111111111233E-2</c:v>
                </c:pt>
                <c:pt idx="254">
                  <c:v>3.9660999999999946E-2</c:v>
                </c:pt>
                <c:pt idx="255">
                  <c:v>3.9800000000000058E-2</c:v>
                </c:pt>
                <c:pt idx="256">
                  <c:v>3.9938777777777767E-2</c:v>
                </c:pt>
                <c:pt idx="257">
                  <c:v>4.0078333333333216E-2</c:v>
                </c:pt>
                <c:pt idx="258">
                  <c:v>4.0218833333333315E-2</c:v>
                </c:pt>
                <c:pt idx="259">
                  <c:v>4.0359777777777772E-2</c:v>
                </c:pt>
                <c:pt idx="260">
                  <c:v>4.0501888888888837E-2</c:v>
                </c:pt>
                <c:pt idx="261">
                  <c:v>4.0644833333333352E-2</c:v>
                </c:pt>
                <c:pt idx="262">
                  <c:v>4.0787666666666667E-2</c:v>
                </c:pt>
                <c:pt idx="263">
                  <c:v>4.0932333333333348E-2</c:v>
                </c:pt>
                <c:pt idx="264">
                  <c:v>4.1077611111111079E-2</c:v>
                </c:pt>
                <c:pt idx="265">
                  <c:v>4.1224666666666687E-2</c:v>
                </c:pt>
                <c:pt idx="266">
                  <c:v>4.1372166666666654E-2</c:v>
                </c:pt>
                <c:pt idx="267">
                  <c:v>4.1520388888888871E-2</c:v>
                </c:pt>
                <c:pt idx="268">
                  <c:v>4.1670833333333324E-2</c:v>
                </c:pt>
                <c:pt idx="269">
                  <c:v>4.1822277777777694E-2</c:v>
                </c:pt>
                <c:pt idx="270">
                  <c:v>4.1974944444444606E-2</c:v>
                </c:pt>
                <c:pt idx="271">
                  <c:v>4.2128444444444524E-2</c:v>
                </c:pt>
                <c:pt idx="272">
                  <c:v>4.2282833333333381E-2</c:v>
                </c:pt>
                <c:pt idx="273">
                  <c:v>4.2440499999999881E-2</c:v>
                </c:pt>
                <c:pt idx="274">
                  <c:v>4.2599999999999971E-2</c:v>
                </c:pt>
                <c:pt idx="275">
                  <c:v>4.2760388888888778E-2</c:v>
                </c:pt>
                <c:pt idx="276">
                  <c:v>4.2922499999999975E-2</c:v>
                </c:pt>
                <c:pt idx="277">
                  <c:v>4.3087666666666635E-2</c:v>
                </c:pt>
                <c:pt idx="278">
                  <c:v>4.3254111111111104E-2</c:v>
                </c:pt>
                <c:pt idx="279">
                  <c:v>4.3419166666666786E-2</c:v>
                </c:pt>
                <c:pt idx="280">
                  <c:v>4.3589444444444458E-2</c:v>
                </c:pt>
                <c:pt idx="281">
                  <c:v>4.3761055555555428E-2</c:v>
                </c:pt>
                <c:pt idx="282">
                  <c:v>4.393333333333338E-2</c:v>
                </c:pt>
                <c:pt idx="283">
                  <c:v>4.4106777777777717E-2</c:v>
                </c:pt>
                <c:pt idx="284">
                  <c:v>4.4281055555555504E-2</c:v>
                </c:pt>
                <c:pt idx="285">
                  <c:v>4.4458111111111087E-2</c:v>
                </c:pt>
                <c:pt idx="286">
                  <c:v>4.4635944444444631E-2</c:v>
                </c:pt>
                <c:pt idx="287">
                  <c:v>4.4813111111111192E-2</c:v>
                </c:pt>
                <c:pt idx="288">
                  <c:v>4.499322222222224E-2</c:v>
                </c:pt>
                <c:pt idx="289">
                  <c:v>4.5173833333333357E-2</c:v>
                </c:pt>
                <c:pt idx="290">
                  <c:v>4.5354666666666654E-2</c:v>
                </c:pt>
                <c:pt idx="291">
                  <c:v>4.5536111111111222E-2</c:v>
                </c:pt>
                <c:pt idx="292">
                  <c:v>4.5720111111110961E-2</c:v>
                </c:pt>
                <c:pt idx="293">
                  <c:v>4.5903111111111006E-2</c:v>
                </c:pt>
                <c:pt idx="294">
                  <c:v>4.6087444444444348E-2</c:v>
                </c:pt>
                <c:pt idx="295">
                  <c:v>4.6274388888889018E-2</c:v>
                </c:pt>
                <c:pt idx="296">
                  <c:v>4.6462777777777742E-2</c:v>
                </c:pt>
                <c:pt idx="297">
                  <c:v>4.6649999999999858E-2</c:v>
                </c:pt>
                <c:pt idx="298">
                  <c:v>4.6838666666666695E-2</c:v>
                </c:pt>
                <c:pt idx="299">
                  <c:v>4.7030777777777866E-2</c:v>
                </c:pt>
                <c:pt idx="300">
                  <c:v>4.7222055555555587E-2</c:v>
                </c:pt>
                <c:pt idx="301">
                  <c:v>4.7414555555555626E-2</c:v>
                </c:pt>
                <c:pt idx="302">
                  <c:v>4.760972222222204E-2</c:v>
                </c:pt>
                <c:pt idx="303">
                  <c:v>4.7804444444444316E-2</c:v>
                </c:pt>
                <c:pt idx="304">
                  <c:v>4.8003888888888957E-2</c:v>
                </c:pt>
                <c:pt idx="305">
                  <c:v>4.8202833333333528E-2</c:v>
                </c:pt>
                <c:pt idx="306">
                  <c:v>4.8404277777777782E-2</c:v>
                </c:pt>
                <c:pt idx="307">
                  <c:v>4.8606000000000149E-2</c:v>
                </c:pt>
                <c:pt idx="308">
                  <c:v>4.8813222222222397E-2</c:v>
                </c:pt>
                <c:pt idx="309">
                  <c:v>4.9020111111111042E-2</c:v>
                </c:pt>
                <c:pt idx="310">
                  <c:v>4.9229333333333347E-2</c:v>
                </c:pt>
                <c:pt idx="311">
                  <c:v>4.9441833333333518E-2</c:v>
                </c:pt>
                <c:pt idx="312">
                  <c:v>4.9655666666666765E-2</c:v>
                </c:pt>
                <c:pt idx="313">
                  <c:v>4.9873555555555615E-2</c:v>
                </c:pt>
                <c:pt idx="314">
                  <c:v>5.0091555555555667E-2</c:v>
                </c:pt>
                <c:pt idx="315">
                  <c:v>5.0314055555555459E-2</c:v>
                </c:pt>
                <c:pt idx="316">
                  <c:v>5.0539333333333492E-2</c:v>
                </c:pt>
                <c:pt idx="317">
                  <c:v>5.0765888888888888E-2</c:v>
                </c:pt>
                <c:pt idx="318">
                  <c:v>5.0997666666666719E-2</c:v>
                </c:pt>
                <c:pt idx="319">
                  <c:v>5.1227111111111112E-2</c:v>
                </c:pt>
                <c:pt idx="320">
                  <c:v>5.1462000000000119E-2</c:v>
                </c:pt>
                <c:pt idx="321">
                  <c:v>5.1701944444444425E-2</c:v>
                </c:pt>
                <c:pt idx="322">
                  <c:v>5.1940777777777836E-2</c:v>
                </c:pt>
                <c:pt idx="323">
                  <c:v>5.2181833333333261E-2</c:v>
                </c:pt>
                <c:pt idx="324">
                  <c:v>5.2427055555555713E-2</c:v>
                </c:pt>
                <c:pt idx="325">
                  <c:v>5.267299999999997E-2</c:v>
                </c:pt>
                <c:pt idx="326">
                  <c:v>5.2921944444444646E-2</c:v>
                </c:pt>
                <c:pt idx="327">
                  <c:v>5.3170222222222341E-2</c:v>
                </c:pt>
                <c:pt idx="328">
                  <c:v>5.3424499999999986E-2</c:v>
                </c:pt>
                <c:pt idx="329">
                  <c:v>5.367949999999988E-2</c:v>
                </c:pt>
                <c:pt idx="330">
                  <c:v>5.3938722222222291E-2</c:v>
                </c:pt>
                <c:pt idx="331">
                  <c:v>5.419816666666688E-2</c:v>
                </c:pt>
                <c:pt idx="332">
                  <c:v>5.4461444444444451E-2</c:v>
                </c:pt>
                <c:pt idx="333">
                  <c:v>5.4728388888888979E-2</c:v>
                </c:pt>
                <c:pt idx="334">
                  <c:v>5.4997500000000032E-2</c:v>
                </c:pt>
                <c:pt idx="335">
                  <c:v>5.5268055555555584E-2</c:v>
                </c:pt>
                <c:pt idx="336">
                  <c:v>5.5546499999999943E-2</c:v>
                </c:pt>
                <c:pt idx="337">
                  <c:v>5.5823277777777625E-2</c:v>
                </c:pt>
                <c:pt idx="338">
                  <c:v>5.6107277777777798E-2</c:v>
                </c:pt>
                <c:pt idx="339">
                  <c:v>5.6394277777777946E-2</c:v>
                </c:pt>
                <c:pt idx="340">
                  <c:v>5.6685944444444525E-2</c:v>
                </c:pt>
                <c:pt idx="341">
                  <c:v>5.6981833333333398E-2</c:v>
                </c:pt>
                <c:pt idx="342">
                  <c:v>5.7281222222222317E-2</c:v>
                </c:pt>
                <c:pt idx="343">
                  <c:v>5.7586722222222386E-2</c:v>
                </c:pt>
                <c:pt idx="344">
                  <c:v>5.7897444444444446E-2</c:v>
                </c:pt>
                <c:pt idx="345">
                  <c:v>5.8210333333333475E-2</c:v>
                </c:pt>
                <c:pt idx="346">
                  <c:v>5.8530777777777709E-2</c:v>
                </c:pt>
                <c:pt idx="347">
                  <c:v>5.8854500000000032E-2</c:v>
                </c:pt>
                <c:pt idx="348">
                  <c:v>5.9183222222222165E-2</c:v>
                </c:pt>
                <c:pt idx="349">
                  <c:v>5.9524111111111111E-2</c:v>
                </c:pt>
                <c:pt idx="350">
                  <c:v>5.980288888888885E-2</c:v>
                </c:pt>
                <c:pt idx="351">
                  <c:v>5.9816944444444298E-2</c:v>
                </c:pt>
                <c:pt idx="352">
                  <c:v>5.9871333333333387E-2</c:v>
                </c:pt>
                <c:pt idx="353">
                  <c:v>5.9943611111111128E-2</c:v>
                </c:pt>
                <c:pt idx="354">
                  <c:v>6.0020833333333412E-2</c:v>
                </c:pt>
                <c:pt idx="355">
                  <c:v>6.0101222222222139E-2</c:v>
                </c:pt>
                <c:pt idx="356">
                  <c:v>6.0186777777777589E-2</c:v>
                </c:pt>
                <c:pt idx="357">
                  <c:v>6.0274500000000009E-2</c:v>
                </c:pt>
                <c:pt idx="358">
                  <c:v>6.0364722222222333E-2</c:v>
                </c:pt>
                <c:pt idx="359">
                  <c:v>6.0459277777777931E-2</c:v>
                </c:pt>
                <c:pt idx="360">
                  <c:v>6.0554777777777735E-2</c:v>
                </c:pt>
                <c:pt idx="361">
                  <c:v>6.0653277777777737E-2</c:v>
                </c:pt>
                <c:pt idx="362">
                  <c:v>6.0753611111111105E-2</c:v>
                </c:pt>
                <c:pt idx="363">
                  <c:v>6.0855333333333483E-2</c:v>
                </c:pt>
                <c:pt idx="364">
                  <c:v>6.0958500000000138E-2</c:v>
                </c:pt>
                <c:pt idx="365">
                  <c:v>6.1063333333333247E-2</c:v>
                </c:pt>
                <c:pt idx="366">
                  <c:v>6.1170333333333327E-2</c:v>
                </c:pt>
                <c:pt idx="367">
                  <c:v>6.1277388888889117E-2</c:v>
                </c:pt>
                <c:pt idx="368">
                  <c:v>6.1386833333333168E-2</c:v>
                </c:pt>
                <c:pt idx="369">
                  <c:v>6.1496388888888864E-2</c:v>
                </c:pt>
                <c:pt idx="370">
                  <c:v>6.1606666666666587E-2</c:v>
                </c:pt>
                <c:pt idx="371">
                  <c:v>6.1720111111111198E-2</c:v>
                </c:pt>
                <c:pt idx="372">
                  <c:v>6.1833111111111005E-2</c:v>
                </c:pt>
                <c:pt idx="373">
                  <c:v>6.1947166666666664E-2</c:v>
                </c:pt>
                <c:pt idx="374">
                  <c:v>6.2061499999999992E-2</c:v>
                </c:pt>
                <c:pt idx="375">
                  <c:v>6.217588888888903E-2</c:v>
                </c:pt>
                <c:pt idx="376">
                  <c:v>6.2292833333333464E-2</c:v>
                </c:pt>
                <c:pt idx="377">
                  <c:v>6.2409333333333317E-2</c:v>
                </c:pt>
                <c:pt idx="378">
                  <c:v>6.2527055555555489E-2</c:v>
                </c:pt>
                <c:pt idx="379">
                  <c:v>6.2645277777777952E-2</c:v>
                </c:pt>
                <c:pt idx="380">
                  <c:v>6.2763499999999972E-2</c:v>
                </c:pt>
                <c:pt idx="381">
                  <c:v>6.2883277777777691E-2</c:v>
                </c:pt>
                <c:pt idx="382">
                  <c:v>6.3001000000000085E-2</c:v>
                </c:pt>
                <c:pt idx="383">
                  <c:v>6.312316666666673E-2</c:v>
                </c:pt>
                <c:pt idx="384">
                  <c:v>6.324305555555565E-2</c:v>
                </c:pt>
                <c:pt idx="385">
                  <c:v>6.3363777777777797E-2</c:v>
                </c:pt>
                <c:pt idx="386">
                  <c:v>6.3485111111111214E-2</c:v>
                </c:pt>
                <c:pt idx="387">
                  <c:v>6.360761111111124E-2</c:v>
                </c:pt>
                <c:pt idx="388">
                  <c:v>6.3729833333333374E-2</c:v>
                </c:pt>
                <c:pt idx="389">
                  <c:v>6.3852777777777758E-2</c:v>
                </c:pt>
                <c:pt idx="390">
                  <c:v>6.3975555555555674E-2</c:v>
                </c:pt>
                <c:pt idx="391">
                  <c:v>6.4098944444444417E-2</c:v>
                </c:pt>
                <c:pt idx="392">
                  <c:v>6.4223333333333299E-2</c:v>
                </c:pt>
                <c:pt idx="393">
                  <c:v>6.4346333333333172E-2</c:v>
                </c:pt>
                <c:pt idx="394">
                  <c:v>6.4470444444444608E-2</c:v>
                </c:pt>
                <c:pt idx="395">
                  <c:v>6.4596333333333478E-2</c:v>
                </c:pt>
                <c:pt idx="396">
                  <c:v>6.4721555555555588E-2</c:v>
                </c:pt>
                <c:pt idx="397">
                  <c:v>6.4847111111111078E-2</c:v>
                </c:pt>
                <c:pt idx="398">
                  <c:v>6.4973833333333175E-2</c:v>
                </c:pt>
                <c:pt idx="399">
                  <c:v>6.5099888888888957E-2</c:v>
                </c:pt>
                <c:pt idx="400">
                  <c:v>6.5227777777777662E-2</c:v>
                </c:pt>
                <c:pt idx="401">
                  <c:v>6.5354555555555471E-2</c:v>
                </c:pt>
                <c:pt idx="402">
                  <c:v>6.548300000000018E-2</c:v>
                </c:pt>
                <c:pt idx="403">
                  <c:v>6.5609833333333256E-2</c:v>
                </c:pt>
                <c:pt idx="404">
                  <c:v>6.5737055555555646E-2</c:v>
                </c:pt>
                <c:pt idx="405">
                  <c:v>6.5865611111111111E-2</c:v>
                </c:pt>
                <c:pt idx="406">
                  <c:v>6.5994055555555597E-2</c:v>
                </c:pt>
                <c:pt idx="407">
                  <c:v>6.6121444444444455E-2</c:v>
                </c:pt>
                <c:pt idx="408">
                  <c:v>6.624983333333323E-2</c:v>
                </c:pt>
                <c:pt idx="409">
                  <c:v>6.6378722222222075E-2</c:v>
                </c:pt>
                <c:pt idx="410">
                  <c:v>6.6506888888888893E-2</c:v>
                </c:pt>
                <c:pt idx="411">
                  <c:v>6.6636055555555629E-2</c:v>
                </c:pt>
                <c:pt idx="412">
                  <c:v>6.6765666666666723E-2</c:v>
                </c:pt>
                <c:pt idx="413">
                  <c:v>6.689361111111114E-2</c:v>
                </c:pt>
                <c:pt idx="414">
                  <c:v>6.7023444444444413E-2</c:v>
                </c:pt>
                <c:pt idx="415">
                  <c:v>6.7152444444444681E-2</c:v>
                </c:pt>
                <c:pt idx="416">
                  <c:v>6.7281055555555636E-2</c:v>
                </c:pt>
                <c:pt idx="417">
                  <c:v>6.7411222222222289E-2</c:v>
                </c:pt>
                <c:pt idx="418">
                  <c:v>6.7540388888889025E-2</c:v>
                </c:pt>
                <c:pt idx="419">
                  <c:v>6.7671000000000037E-2</c:v>
                </c:pt>
                <c:pt idx="420">
                  <c:v>6.7800444444444441E-2</c:v>
                </c:pt>
                <c:pt idx="421">
                  <c:v>6.7930444444444626E-2</c:v>
                </c:pt>
                <c:pt idx="422">
                  <c:v>6.806044444444459E-2</c:v>
                </c:pt>
                <c:pt idx="423">
                  <c:v>6.8190833333333423E-2</c:v>
                </c:pt>
                <c:pt idx="424">
                  <c:v>6.8321444444444435E-2</c:v>
                </c:pt>
                <c:pt idx="425">
                  <c:v>6.845127777777793E-2</c:v>
                </c:pt>
                <c:pt idx="426">
                  <c:v>6.8581277777777894E-2</c:v>
                </c:pt>
                <c:pt idx="427">
                  <c:v>6.8710999999999967E-2</c:v>
                </c:pt>
                <c:pt idx="428">
                  <c:v>6.8841555555555711E-2</c:v>
                </c:pt>
                <c:pt idx="429">
                  <c:v>6.8971055555555605E-2</c:v>
                </c:pt>
                <c:pt idx="430">
                  <c:v>6.9102611111111267E-2</c:v>
                </c:pt>
                <c:pt idx="431">
                  <c:v>6.9232611111111231E-2</c:v>
                </c:pt>
                <c:pt idx="432">
                  <c:v>6.9363444444444422E-2</c:v>
                </c:pt>
                <c:pt idx="433">
                  <c:v>6.9493055555555738E-2</c:v>
                </c:pt>
                <c:pt idx="434">
                  <c:v>6.9624666666666668E-2</c:v>
                </c:pt>
                <c:pt idx="435">
                  <c:v>6.9755222222222413E-2</c:v>
                </c:pt>
                <c:pt idx="436">
                  <c:v>6.9886166666666583E-2</c:v>
                </c:pt>
                <c:pt idx="437">
                  <c:v>7.0016388888888947E-2</c:v>
                </c:pt>
                <c:pt idx="438">
                  <c:v>7.0148000000000099E-2</c:v>
                </c:pt>
                <c:pt idx="439">
                  <c:v>7.0278555555555622E-2</c:v>
                </c:pt>
                <c:pt idx="440">
                  <c:v>7.0410444444444442E-2</c:v>
                </c:pt>
                <c:pt idx="441">
                  <c:v>7.0542777777777843E-2</c:v>
                </c:pt>
                <c:pt idx="442">
                  <c:v>7.0673833333333436E-2</c:v>
                </c:pt>
                <c:pt idx="443">
                  <c:v>7.0806777777777663E-2</c:v>
                </c:pt>
                <c:pt idx="444">
                  <c:v>7.0938388888889037E-2</c:v>
                </c:pt>
                <c:pt idx="445">
                  <c:v>7.1071944444444313E-2</c:v>
                </c:pt>
                <c:pt idx="446">
                  <c:v>7.1203944444444556E-2</c:v>
                </c:pt>
                <c:pt idx="447">
                  <c:v>7.1335833333333376E-2</c:v>
                </c:pt>
                <c:pt idx="448">
                  <c:v>7.1469555555555564E-2</c:v>
                </c:pt>
                <c:pt idx="449">
                  <c:v>7.1602611111111214E-2</c:v>
                </c:pt>
                <c:pt idx="450">
                  <c:v>7.1736722222222271E-2</c:v>
                </c:pt>
                <c:pt idx="451">
                  <c:v>7.1871611111111067E-2</c:v>
                </c:pt>
                <c:pt idx="452">
                  <c:v>7.2006166666666704E-2</c:v>
                </c:pt>
                <c:pt idx="453">
                  <c:v>7.2140499999999941E-2</c:v>
                </c:pt>
                <c:pt idx="454">
                  <c:v>7.2275222222222268E-2</c:v>
                </c:pt>
                <c:pt idx="455">
                  <c:v>7.2410499999999933E-2</c:v>
                </c:pt>
                <c:pt idx="456">
                  <c:v>7.2546166666666689E-2</c:v>
                </c:pt>
                <c:pt idx="457">
                  <c:v>7.2682222222222315E-2</c:v>
                </c:pt>
                <c:pt idx="458">
                  <c:v>7.2818444444444408E-2</c:v>
                </c:pt>
                <c:pt idx="459">
                  <c:v>7.2956500000000091E-2</c:v>
                </c:pt>
                <c:pt idx="460">
                  <c:v>7.3092555555555716E-2</c:v>
                </c:pt>
                <c:pt idx="461">
                  <c:v>7.3231499999999894E-2</c:v>
                </c:pt>
                <c:pt idx="462">
                  <c:v>7.3369999999999935E-2</c:v>
                </c:pt>
                <c:pt idx="463">
                  <c:v>7.3509388888888916E-2</c:v>
                </c:pt>
                <c:pt idx="464">
                  <c:v>7.3648722222222407E-2</c:v>
                </c:pt>
                <c:pt idx="465">
                  <c:v>7.3789333333333262E-2</c:v>
                </c:pt>
                <c:pt idx="466">
                  <c:v>7.3931055555555458E-2</c:v>
                </c:pt>
                <c:pt idx="467">
                  <c:v>7.4073555555555393E-2</c:v>
                </c:pt>
                <c:pt idx="468">
                  <c:v>7.4215222222222321E-2</c:v>
                </c:pt>
                <c:pt idx="469">
                  <c:v>7.4359999999999982E-2</c:v>
                </c:pt>
                <c:pt idx="470">
                  <c:v>7.4504611111111174E-2</c:v>
                </c:pt>
                <c:pt idx="471">
                  <c:v>7.4650166666666795E-2</c:v>
                </c:pt>
                <c:pt idx="472">
                  <c:v>7.4796333333333465E-2</c:v>
                </c:pt>
                <c:pt idx="473">
                  <c:v>7.49439999999999E-2</c:v>
                </c:pt>
                <c:pt idx="474">
                  <c:v>7.5092222222222338E-2</c:v>
                </c:pt>
                <c:pt idx="475">
                  <c:v>7.5241666666666651E-2</c:v>
                </c:pt>
                <c:pt idx="476">
                  <c:v>7.5392777777777864E-2</c:v>
                </c:pt>
                <c:pt idx="477">
                  <c:v>7.5544166666666746E-2</c:v>
                </c:pt>
                <c:pt idx="478">
                  <c:v>7.5698222222222444E-2</c:v>
                </c:pt>
                <c:pt idx="479">
                  <c:v>7.5853166666666638E-2</c:v>
                </c:pt>
                <c:pt idx="480">
                  <c:v>7.6007333333333316E-2</c:v>
                </c:pt>
                <c:pt idx="481">
                  <c:v>7.6163166666666671E-2</c:v>
                </c:pt>
                <c:pt idx="482">
                  <c:v>7.6321166666666773E-2</c:v>
                </c:pt>
                <c:pt idx="483">
                  <c:v>7.6480722222222353E-2</c:v>
                </c:pt>
                <c:pt idx="484">
                  <c:v>7.6642444444444457E-2</c:v>
                </c:pt>
                <c:pt idx="485">
                  <c:v>7.6805000000000012E-2</c:v>
                </c:pt>
                <c:pt idx="486">
                  <c:v>7.6966888888888807E-2</c:v>
                </c:pt>
                <c:pt idx="487">
                  <c:v>7.7132777777777717E-2</c:v>
                </c:pt>
                <c:pt idx="488">
                  <c:v>7.7298222222222046E-2</c:v>
                </c:pt>
                <c:pt idx="489">
                  <c:v>7.7466388888888904E-2</c:v>
                </c:pt>
                <c:pt idx="490">
                  <c:v>7.7635277777777789E-2</c:v>
                </c:pt>
                <c:pt idx="491">
                  <c:v>7.7806222222222221E-2</c:v>
                </c:pt>
                <c:pt idx="492">
                  <c:v>7.7978000000000103E-2</c:v>
                </c:pt>
                <c:pt idx="493">
                  <c:v>7.8152444444444358E-2</c:v>
                </c:pt>
                <c:pt idx="494">
                  <c:v>7.8328111111111154E-2</c:v>
                </c:pt>
                <c:pt idx="495">
                  <c:v>7.8504944444444558E-2</c:v>
                </c:pt>
                <c:pt idx="496">
                  <c:v>7.8683666666666596E-2</c:v>
                </c:pt>
                <c:pt idx="497">
                  <c:v>7.8865166666666653E-2</c:v>
                </c:pt>
                <c:pt idx="498">
                  <c:v>7.9047722222222117E-2</c:v>
                </c:pt>
                <c:pt idx="499">
                  <c:v>7.923144444444441E-2</c:v>
                </c:pt>
                <c:pt idx="500">
                  <c:v>7.9418000000000211E-2</c:v>
                </c:pt>
                <c:pt idx="501">
                  <c:v>7.9605333333333528E-2</c:v>
                </c:pt>
                <c:pt idx="502">
                  <c:v>7.9797277777777786E-2</c:v>
                </c:pt>
                <c:pt idx="503">
                  <c:v>7.9989222222222267E-2</c:v>
                </c:pt>
                <c:pt idx="504">
                  <c:v>8.0184166666666501E-2</c:v>
                </c:pt>
                <c:pt idx="505">
                  <c:v>8.0378999999999978E-2</c:v>
                </c:pt>
                <c:pt idx="506">
                  <c:v>8.0578000000000038E-2</c:v>
                </c:pt>
                <c:pt idx="507">
                  <c:v>8.0777222222222278E-2</c:v>
                </c:pt>
                <c:pt idx="508">
                  <c:v>8.0978222222222174E-2</c:v>
                </c:pt>
                <c:pt idx="509">
                  <c:v>8.1181388888888817E-2</c:v>
                </c:pt>
                <c:pt idx="510">
                  <c:v>8.1384333333333281E-2</c:v>
                </c:pt>
                <c:pt idx="511">
                  <c:v>8.1590388888888921E-2</c:v>
                </c:pt>
                <c:pt idx="512">
                  <c:v>8.1796388888888849E-2</c:v>
                </c:pt>
                <c:pt idx="513">
                  <c:v>8.2003666666666808E-2</c:v>
                </c:pt>
                <c:pt idx="514">
                  <c:v>8.2210500000000186E-2</c:v>
                </c:pt>
                <c:pt idx="515">
                  <c:v>8.2418611111111151E-2</c:v>
                </c:pt>
                <c:pt idx="516">
                  <c:v>8.2626499999999936E-2</c:v>
                </c:pt>
                <c:pt idx="517">
                  <c:v>8.2832166666666485E-2</c:v>
                </c:pt>
                <c:pt idx="518">
                  <c:v>8.3037999999999945E-2</c:v>
                </c:pt>
                <c:pt idx="519">
                  <c:v>8.3245611111111062E-2</c:v>
                </c:pt>
                <c:pt idx="520">
                  <c:v>8.3448333333333347E-2</c:v>
                </c:pt>
                <c:pt idx="521">
                  <c:v>8.3651055555555631E-2</c:v>
                </c:pt>
                <c:pt idx="522">
                  <c:v>8.3852777777777776E-2</c:v>
                </c:pt>
                <c:pt idx="523">
                  <c:v>8.4051666666666858E-2</c:v>
                </c:pt>
                <c:pt idx="524">
                  <c:v>8.4251277777777744E-2</c:v>
                </c:pt>
                <c:pt idx="525">
                  <c:v>8.4448722222222328E-2</c:v>
                </c:pt>
                <c:pt idx="526">
                  <c:v>8.4643999999999942E-2</c:v>
                </c:pt>
                <c:pt idx="527">
                  <c:v>8.4835777777777954E-2</c:v>
                </c:pt>
                <c:pt idx="528">
                  <c:v>8.5025888888889067E-2</c:v>
                </c:pt>
                <c:pt idx="529">
                  <c:v>8.5213555555555542E-2</c:v>
                </c:pt>
                <c:pt idx="530">
                  <c:v>8.5399888888888942E-2</c:v>
                </c:pt>
                <c:pt idx="531">
                  <c:v>8.55866666666667E-2</c:v>
                </c:pt>
                <c:pt idx="532">
                  <c:v>8.5770388888888993E-2</c:v>
                </c:pt>
                <c:pt idx="533">
                  <c:v>8.5951444444444469E-2</c:v>
                </c:pt>
                <c:pt idx="534">
                  <c:v>8.6132611111111146E-2</c:v>
                </c:pt>
                <c:pt idx="535">
                  <c:v>8.6311888888888744E-2</c:v>
                </c:pt>
                <c:pt idx="536">
                  <c:v>8.6490555555555515E-2</c:v>
                </c:pt>
                <c:pt idx="537">
                  <c:v>8.6668222222222147E-2</c:v>
                </c:pt>
                <c:pt idx="538">
                  <c:v>8.6844611111111192E-2</c:v>
                </c:pt>
                <c:pt idx="539">
                  <c:v>8.7019555555555739E-2</c:v>
                </c:pt>
                <c:pt idx="540">
                  <c:v>8.71967222222223E-2</c:v>
                </c:pt>
                <c:pt idx="541">
                  <c:v>8.7372000000000005E-2</c:v>
                </c:pt>
                <c:pt idx="542">
                  <c:v>8.7548833333333409E-2</c:v>
                </c:pt>
                <c:pt idx="543">
                  <c:v>8.7724666666666673E-2</c:v>
                </c:pt>
                <c:pt idx="544">
                  <c:v>8.7901055555555718E-2</c:v>
                </c:pt>
                <c:pt idx="545">
                  <c:v>8.8077833333333411E-2</c:v>
                </c:pt>
                <c:pt idx="546">
                  <c:v>8.8255555555555754E-2</c:v>
                </c:pt>
                <c:pt idx="547">
                  <c:v>8.8432555555555403E-2</c:v>
                </c:pt>
                <c:pt idx="548">
                  <c:v>8.8609722222222187E-2</c:v>
                </c:pt>
                <c:pt idx="549">
                  <c:v>8.8788222222222268E-2</c:v>
                </c:pt>
                <c:pt idx="550">
                  <c:v>8.896655555555566E-2</c:v>
                </c:pt>
                <c:pt idx="551">
                  <c:v>8.9144722222222361E-2</c:v>
                </c:pt>
                <c:pt idx="552">
                  <c:v>8.9325277777777767E-2</c:v>
                </c:pt>
                <c:pt idx="553">
                  <c:v>8.9504944444444234E-2</c:v>
                </c:pt>
                <c:pt idx="554">
                  <c:v>8.9684388888888966E-2</c:v>
                </c:pt>
                <c:pt idx="555">
                  <c:v>8.9864444444444525E-2</c:v>
                </c:pt>
                <c:pt idx="556">
                  <c:v>9.0044444444444371E-2</c:v>
                </c:pt>
                <c:pt idx="557">
                  <c:v>9.0225555555555559E-2</c:v>
                </c:pt>
                <c:pt idx="558">
                  <c:v>9.0406999999999904E-2</c:v>
                </c:pt>
                <c:pt idx="559">
                  <c:v>9.0588166666666803E-2</c:v>
                </c:pt>
                <c:pt idx="560">
                  <c:v>9.0770888888888956E-2</c:v>
                </c:pt>
                <c:pt idx="561">
                  <c:v>9.0951888888888943E-2</c:v>
                </c:pt>
                <c:pt idx="562">
                  <c:v>9.1134666666666586E-2</c:v>
                </c:pt>
                <c:pt idx="563">
                  <c:v>9.1317722222222342E-2</c:v>
                </c:pt>
                <c:pt idx="564">
                  <c:v>9.1500222222222316E-2</c:v>
                </c:pt>
                <c:pt idx="565">
                  <c:v>9.1684611111111147E-2</c:v>
                </c:pt>
                <c:pt idx="566">
                  <c:v>9.1869111111111179E-2</c:v>
                </c:pt>
                <c:pt idx="567">
                  <c:v>9.205383333333339E-2</c:v>
                </c:pt>
                <c:pt idx="568">
                  <c:v>9.2240222222222279E-2</c:v>
                </c:pt>
                <c:pt idx="569">
                  <c:v>9.2426944444444548E-2</c:v>
                </c:pt>
                <c:pt idx="570">
                  <c:v>9.2614666666666734E-2</c:v>
                </c:pt>
                <c:pt idx="571">
                  <c:v>9.280188888888885E-2</c:v>
                </c:pt>
                <c:pt idx="572">
                  <c:v>9.2992277777777854E-2</c:v>
                </c:pt>
                <c:pt idx="573">
                  <c:v>9.3182722222222347E-2</c:v>
                </c:pt>
                <c:pt idx="574">
                  <c:v>9.3374388888888937E-2</c:v>
                </c:pt>
                <c:pt idx="575">
                  <c:v>9.3566166666666728E-2</c:v>
                </c:pt>
                <c:pt idx="576">
                  <c:v>9.3761388888889075E-2</c:v>
                </c:pt>
                <c:pt idx="577">
                  <c:v>9.3956277777777819E-2</c:v>
                </c:pt>
                <c:pt idx="578">
                  <c:v>9.415411111111105E-2</c:v>
                </c:pt>
                <c:pt idx="579">
                  <c:v>9.435355555555569E-2</c:v>
                </c:pt>
                <c:pt idx="580">
                  <c:v>9.4553611111111158E-2</c:v>
                </c:pt>
                <c:pt idx="581">
                  <c:v>9.4754888888888722E-2</c:v>
                </c:pt>
                <c:pt idx="582">
                  <c:v>9.4959722222222043E-2</c:v>
                </c:pt>
                <c:pt idx="583">
                  <c:v>9.5165000000000166E-2</c:v>
                </c:pt>
                <c:pt idx="584">
                  <c:v>9.537266666666655E-2</c:v>
                </c:pt>
                <c:pt idx="585">
                  <c:v>9.558577777777777E-2</c:v>
                </c:pt>
                <c:pt idx="586">
                  <c:v>9.5798722222222299E-2</c:v>
                </c:pt>
                <c:pt idx="587">
                  <c:v>9.6014888888888761E-2</c:v>
                </c:pt>
                <c:pt idx="588">
                  <c:v>9.6234500000000001E-2</c:v>
                </c:pt>
                <c:pt idx="589">
                  <c:v>9.6457166666666705E-2</c:v>
                </c:pt>
                <c:pt idx="590">
                  <c:v>9.6683777777777813E-2</c:v>
                </c:pt>
                <c:pt idx="591">
                  <c:v>9.6915555555555644E-2</c:v>
                </c:pt>
                <c:pt idx="592">
                  <c:v>9.715016666666676E-2</c:v>
                </c:pt>
                <c:pt idx="593">
                  <c:v>9.7391666666666543E-2</c:v>
                </c:pt>
                <c:pt idx="594">
                  <c:v>9.7636166666666746E-2</c:v>
                </c:pt>
                <c:pt idx="595">
                  <c:v>9.7882111111111225E-2</c:v>
                </c:pt>
                <c:pt idx="596">
                  <c:v>9.8131111111111169E-2</c:v>
                </c:pt>
                <c:pt idx="597">
                  <c:v>9.8382333333333571E-2</c:v>
                </c:pt>
                <c:pt idx="598">
                  <c:v>9.8639111111111122E-2</c:v>
                </c:pt>
                <c:pt idx="599">
                  <c:v>9.8900388888888857E-2</c:v>
                </c:pt>
                <c:pt idx="600">
                  <c:v>9.9121777777777753E-2</c:v>
                </c:pt>
                <c:pt idx="601">
                  <c:v>9.9121944444444443E-2</c:v>
                </c:pt>
                <c:pt idx="602">
                  <c:v>9.9183500000000091E-2</c:v>
                </c:pt>
                <c:pt idx="603">
                  <c:v>9.9275555555555561E-2</c:v>
                </c:pt>
                <c:pt idx="604">
                  <c:v>9.9374611111111122E-2</c:v>
                </c:pt>
                <c:pt idx="605">
                  <c:v>9.9476888888888837E-2</c:v>
                </c:pt>
                <c:pt idx="606">
                  <c:v>9.9582277777777728E-2</c:v>
                </c:pt>
                <c:pt idx="607">
                  <c:v>9.9690944444444485E-2</c:v>
                </c:pt>
                <c:pt idx="608">
                  <c:v>9.9802666666666706E-2</c:v>
                </c:pt>
                <c:pt idx="609">
                  <c:v>9.9915277777777645E-2</c:v>
                </c:pt>
                <c:pt idx="610">
                  <c:v>0.10003011111111126</c:v>
                </c:pt>
                <c:pt idx="611">
                  <c:v>0.10014705555555548</c:v>
                </c:pt>
                <c:pt idx="612">
                  <c:v>0.10026516666666674</c:v>
                </c:pt>
                <c:pt idx="613">
                  <c:v>0.10038477777777777</c:v>
                </c:pt>
                <c:pt idx="614">
                  <c:v>0.10050472222222218</c:v>
                </c:pt>
                <c:pt idx="615">
                  <c:v>0.10062605555555537</c:v>
                </c:pt>
                <c:pt idx="616">
                  <c:v>0.10074883333333329</c:v>
                </c:pt>
                <c:pt idx="617">
                  <c:v>0.10087216666666676</c:v>
                </c:pt>
                <c:pt idx="618">
                  <c:v>0.10099605555555558</c:v>
                </c:pt>
                <c:pt idx="619">
                  <c:v>0.10112111111111122</c:v>
                </c:pt>
                <c:pt idx="620">
                  <c:v>0.10124527777777792</c:v>
                </c:pt>
                <c:pt idx="621">
                  <c:v>0.10137005555555567</c:v>
                </c:pt>
                <c:pt idx="622">
                  <c:v>0.10149594444444454</c:v>
                </c:pt>
                <c:pt idx="623">
                  <c:v>0.10162138888888883</c:v>
                </c:pt>
                <c:pt idx="624">
                  <c:v>0.10174711111111123</c:v>
                </c:pt>
                <c:pt idx="625">
                  <c:v>0.10187316666666679</c:v>
                </c:pt>
                <c:pt idx="626">
                  <c:v>0.10199872222222206</c:v>
                </c:pt>
                <c:pt idx="627">
                  <c:v>0.1021228333333335</c:v>
                </c:pt>
                <c:pt idx="628">
                  <c:v>0.10224849999999996</c:v>
                </c:pt>
                <c:pt idx="629">
                  <c:v>0.10237327777777772</c:v>
                </c:pt>
                <c:pt idx="630">
                  <c:v>0.10249805555555547</c:v>
                </c:pt>
                <c:pt idx="631">
                  <c:v>0.1026219444444445</c:v>
                </c:pt>
                <c:pt idx="632">
                  <c:v>0.1027448333333334</c:v>
                </c:pt>
                <c:pt idx="633">
                  <c:v>0.1028690000000001</c:v>
                </c:pt>
                <c:pt idx="634">
                  <c:v>0.10299233333333335</c:v>
                </c:pt>
                <c:pt idx="635">
                  <c:v>0.1031158333333333</c:v>
                </c:pt>
                <c:pt idx="636">
                  <c:v>0.10323966666666684</c:v>
                </c:pt>
                <c:pt idx="637">
                  <c:v>0.10336177777777777</c:v>
                </c:pt>
                <c:pt idx="638">
                  <c:v>0.10348500000000005</c:v>
                </c:pt>
                <c:pt idx="639">
                  <c:v>0.1036073888888891</c:v>
                </c:pt>
                <c:pt idx="640">
                  <c:v>0.10373055555555566</c:v>
                </c:pt>
                <c:pt idx="641">
                  <c:v>0.1038524999999999</c:v>
                </c:pt>
                <c:pt idx="642">
                  <c:v>0.10397599999999985</c:v>
                </c:pt>
                <c:pt idx="643">
                  <c:v>0.10409794444444453</c:v>
                </c:pt>
                <c:pt idx="644">
                  <c:v>0.1042211111111111</c:v>
                </c:pt>
                <c:pt idx="645">
                  <c:v>0.10434399999999999</c:v>
                </c:pt>
                <c:pt idx="646">
                  <c:v>0.10446638888888882</c:v>
                </c:pt>
                <c:pt idx="647">
                  <c:v>0.10458961111111131</c:v>
                </c:pt>
                <c:pt idx="648">
                  <c:v>0.10471227777777803</c:v>
                </c:pt>
                <c:pt idx="649">
                  <c:v>0.10483538888888888</c:v>
                </c:pt>
                <c:pt idx="650">
                  <c:v>0.10495761111111102</c:v>
                </c:pt>
                <c:pt idx="651">
                  <c:v>0.10508049999999991</c:v>
                </c:pt>
                <c:pt idx="652">
                  <c:v>0.10520266666666656</c:v>
                </c:pt>
                <c:pt idx="653">
                  <c:v>0.10532555555555545</c:v>
                </c:pt>
                <c:pt idx="654">
                  <c:v>0.10544883333333321</c:v>
                </c:pt>
                <c:pt idx="655">
                  <c:v>0.10556994444444445</c:v>
                </c:pt>
                <c:pt idx="656">
                  <c:v>0.10569266666666666</c:v>
                </c:pt>
                <c:pt idx="657">
                  <c:v>0.10581544444444435</c:v>
                </c:pt>
                <c:pt idx="658">
                  <c:v>0.10593622222222221</c:v>
                </c:pt>
                <c:pt idx="659">
                  <c:v>0.10605861111111103</c:v>
                </c:pt>
                <c:pt idx="660">
                  <c:v>0.10617927777777769</c:v>
                </c:pt>
                <c:pt idx="661">
                  <c:v>0.10630038888888871</c:v>
                </c:pt>
                <c:pt idx="662">
                  <c:v>0.10642044444444432</c:v>
                </c:pt>
                <c:pt idx="663">
                  <c:v>0.10654027777777775</c:v>
                </c:pt>
                <c:pt idx="664">
                  <c:v>0.10665999999999998</c:v>
                </c:pt>
                <c:pt idx="665">
                  <c:v>0.10678038888888874</c:v>
                </c:pt>
                <c:pt idx="666">
                  <c:v>0.10689911111111128</c:v>
                </c:pt>
                <c:pt idx="667">
                  <c:v>0.10701794444444435</c:v>
                </c:pt>
                <c:pt idx="668">
                  <c:v>0.10713649999999997</c:v>
                </c:pt>
                <c:pt idx="669">
                  <c:v>0.10725533333333348</c:v>
                </c:pt>
                <c:pt idx="670">
                  <c:v>0.10737455555555542</c:v>
                </c:pt>
                <c:pt idx="671">
                  <c:v>0.10749127777777789</c:v>
                </c:pt>
                <c:pt idx="672">
                  <c:v>0.10761044444444456</c:v>
                </c:pt>
                <c:pt idx="673">
                  <c:v>0.10772861111111132</c:v>
                </c:pt>
                <c:pt idx="674">
                  <c:v>0.10784688888888905</c:v>
                </c:pt>
                <c:pt idx="675">
                  <c:v>0.10796516666666678</c:v>
                </c:pt>
                <c:pt idx="676">
                  <c:v>0.10808233333333317</c:v>
                </c:pt>
                <c:pt idx="677">
                  <c:v>0.10820066666666661</c:v>
                </c:pt>
                <c:pt idx="678">
                  <c:v>0.10831872222222239</c:v>
                </c:pt>
                <c:pt idx="679">
                  <c:v>0.10843666666666674</c:v>
                </c:pt>
                <c:pt idx="680">
                  <c:v>0.10855449999999989</c:v>
                </c:pt>
                <c:pt idx="681">
                  <c:v>0.10867327777777769</c:v>
                </c:pt>
                <c:pt idx="682">
                  <c:v>0.1087917777777776</c:v>
                </c:pt>
                <c:pt idx="683">
                  <c:v>0.10891094444444449</c:v>
                </c:pt>
                <c:pt idx="684">
                  <c:v>0.1090308888888889</c:v>
                </c:pt>
                <c:pt idx="685">
                  <c:v>0.10915083333333353</c:v>
                </c:pt>
                <c:pt idx="686">
                  <c:v>0.10927216666666673</c:v>
                </c:pt>
                <c:pt idx="687">
                  <c:v>0.10939350000000014</c:v>
                </c:pt>
                <c:pt idx="688">
                  <c:v>0.10951588888888897</c:v>
                </c:pt>
                <c:pt idx="689">
                  <c:v>0.10963855555555568</c:v>
                </c:pt>
                <c:pt idx="690">
                  <c:v>0.10975994444444459</c:v>
                </c:pt>
                <c:pt idx="691">
                  <c:v>0.10988277777777777</c:v>
                </c:pt>
                <c:pt idx="692">
                  <c:v>0.11000533333333329</c:v>
                </c:pt>
                <c:pt idx="693">
                  <c:v>0.11012827777777789</c:v>
                </c:pt>
                <c:pt idx="694">
                  <c:v>0.11024944444444462</c:v>
                </c:pt>
                <c:pt idx="695">
                  <c:v>0.11037305555555554</c:v>
                </c:pt>
                <c:pt idx="696">
                  <c:v>0.11049700000000007</c:v>
                </c:pt>
                <c:pt idx="697">
                  <c:v>0.11061961111111107</c:v>
                </c:pt>
                <c:pt idx="698">
                  <c:v>0.11074255555555568</c:v>
                </c:pt>
                <c:pt idx="699">
                  <c:v>0.11086449999999992</c:v>
                </c:pt>
                <c:pt idx="700">
                  <c:v>0.11098738888888882</c:v>
                </c:pt>
                <c:pt idx="701">
                  <c:v>0.11110972222222215</c:v>
                </c:pt>
                <c:pt idx="702">
                  <c:v>0.11123088888888888</c:v>
                </c:pt>
                <c:pt idx="703">
                  <c:v>0.11135344444444462</c:v>
                </c:pt>
                <c:pt idx="704">
                  <c:v>0.11147499999999999</c:v>
                </c:pt>
                <c:pt idx="705">
                  <c:v>0.11159577777777763</c:v>
                </c:pt>
                <c:pt idx="706">
                  <c:v>0.11171883333333321</c:v>
                </c:pt>
                <c:pt idx="707">
                  <c:v>0.11184094444444459</c:v>
                </c:pt>
                <c:pt idx="708">
                  <c:v>0.11196255555555568</c:v>
                </c:pt>
                <c:pt idx="709">
                  <c:v>0.11208511111111119</c:v>
                </c:pt>
                <c:pt idx="710">
                  <c:v>0.11220705555555543</c:v>
                </c:pt>
                <c:pt idx="711">
                  <c:v>0.11232927777777779</c:v>
                </c:pt>
                <c:pt idx="712">
                  <c:v>0.11245111111111106</c:v>
                </c:pt>
                <c:pt idx="713">
                  <c:v>0.11257438888888882</c:v>
                </c:pt>
                <c:pt idx="714">
                  <c:v>0.11269794444444448</c:v>
                </c:pt>
                <c:pt idx="715">
                  <c:v>0.11282077777777788</c:v>
                </c:pt>
                <c:pt idx="716">
                  <c:v>0.1129445</c:v>
                </c:pt>
                <c:pt idx="717">
                  <c:v>0.11306833333333355</c:v>
                </c:pt>
                <c:pt idx="718">
                  <c:v>0.1131914444444444</c:v>
                </c:pt>
                <c:pt idx="719">
                  <c:v>0.11331550000000012</c:v>
                </c:pt>
                <c:pt idx="720">
                  <c:v>0.1134399444444445</c:v>
                </c:pt>
                <c:pt idx="721">
                  <c:v>0.11356549999999999</c:v>
                </c:pt>
                <c:pt idx="722">
                  <c:v>0.11369066666666661</c:v>
                </c:pt>
                <c:pt idx="723">
                  <c:v>0.11381599999999992</c:v>
                </c:pt>
                <c:pt idx="724">
                  <c:v>0.11394205555555548</c:v>
                </c:pt>
                <c:pt idx="725">
                  <c:v>0.11406738888888901</c:v>
                </c:pt>
                <c:pt idx="726">
                  <c:v>0.1141942777777778</c:v>
                </c:pt>
                <c:pt idx="727">
                  <c:v>0.11432027777777787</c:v>
                </c:pt>
                <c:pt idx="728">
                  <c:v>0.11444738888888883</c:v>
                </c:pt>
                <c:pt idx="729">
                  <c:v>0.11457427777777762</c:v>
                </c:pt>
                <c:pt idx="730">
                  <c:v>0.11470150000000001</c:v>
                </c:pt>
                <c:pt idx="731">
                  <c:v>0.11482988888888901</c:v>
                </c:pt>
                <c:pt idx="732">
                  <c:v>0.11495744444444456</c:v>
                </c:pt>
                <c:pt idx="733">
                  <c:v>0.115086111111111</c:v>
                </c:pt>
                <c:pt idx="734">
                  <c:v>0.1152147222222224</c:v>
                </c:pt>
                <c:pt idx="735">
                  <c:v>0.11534294444444448</c:v>
                </c:pt>
                <c:pt idx="736">
                  <c:v>0.11547166666666686</c:v>
                </c:pt>
                <c:pt idx="737">
                  <c:v>0.11560322222222208</c:v>
                </c:pt>
                <c:pt idx="738">
                  <c:v>0.11573083333333356</c:v>
                </c:pt>
                <c:pt idx="739">
                  <c:v>0.11586249999999998</c:v>
                </c:pt>
                <c:pt idx="740">
                  <c:v>0.11599238888888874</c:v>
                </c:pt>
                <c:pt idx="741">
                  <c:v>0.11612277777777757</c:v>
                </c:pt>
                <c:pt idx="742">
                  <c:v>0.11625327777777783</c:v>
                </c:pt>
                <c:pt idx="743">
                  <c:v>0.11638422222222222</c:v>
                </c:pt>
                <c:pt idx="744">
                  <c:v>0.11651594444444457</c:v>
                </c:pt>
                <c:pt idx="745">
                  <c:v>0.11664722222222235</c:v>
                </c:pt>
                <c:pt idx="746">
                  <c:v>0.11677933333333335</c:v>
                </c:pt>
                <c:pt idx="747">
                  <c:v>0.11691127777777766</c:v>
                </c:pt>
                <c:pt idx="748">
                  <c:v>0.11704466666666646</c:v>
                </c:pt>
                <c:pt idx="749">
                  <c:v>0.11717755555555565</c:v>
                </c:pt>
                <c:pt idx="750">
                  <c:v>0.11731061111111107</c:v>
                </c:pt>
                <c:pt idx="751">
                  <c:v>0.1174454444444446</c:v>
                </c:pt>
                <c:pt idx="752">
                  <c:v>0.11758116666666663</c:v>
                </c:pt>
                <c:pt idx="753">
                  <c:v>0.11771566666666655</c:v>
                </c:pt>
                <c:pt idx="754">
                  <c:v>0.11785311111111119</c:v>
                </c:pt>
                <c:pt idx="755">
                  <c:v>0.11798850000000005</c:v>
                </c:pt>
                <c:pt idx="756">
                  <c:v>0.11812594444444446</c:v>
                </c:pt>
                <c:pt idx="757">
                  <c:v>0.11826399999999992</c:v>
                </c:pt>
                <c:pt idx="758">
                  <c:v>0.11840283333333335</c:v>
                </c:pt>
                <c:pt idx="759">
                  <c:v>0.11854266666666669</c:v>
                </c:pt>
                <c:pt idx="760">
                  <c:v>0.11868238888888882</c:v>
                </c:pt>
                <c:pt idx="761">
                  <c:v>0.11882344444444448</c:v>
                </c:pt>
                <c:pt idx="762">
                  <c:v>0.11896533333333337</c:v>
                </c:pt>
                <c:pt idx="763">
                  <c:v>0.11910750000000014</c:v>
                </c:pt>
                <c:pt idx="764">
                  <c:v>0.11925094444444451</c:v>
                </c:pt>
                <c:pt idx="765">
                  <c:v>0.11939616666666653</c:v>
                </c:pt>
                <c:pt idx="766">
                  <c:v>0.11954300000000018</c:v>
                </c:pt>
                <c:pt idx="767">
                  <c:v>0.11969077777777781</c:v>
                </c:pt>
                <c:pt idx="768">
                  <c:v>0.11984027777777784</c:v>
                </c:pt>
                <c:pt idx="769">
                  <c:v>0.11998866666666674</c:v>
                </c:pt>
                <c:pt idx="770">
                  <c:v>0.12013944444444435</c:v>
                </c:pt>
                <c:pt idx="771">
                  <c:v>0.12029283333333329</c:v>
                </c:pt>
                <c:pt idx="772">
                  <c:v>0.12044627777777794</c:v>
                </c:pt>
                <c:pt idx="773">
                  <c:v>0.12060077777777778</c:v>
                </c:pt>
                <c:pt idx="774">
                  <c:v>0.12075888888888886</c:v>
                </c:pt>
                <c:pt idx="775">
                  <c:v>0.12091644444444438</c:v>
                </c:pt>
                <c:pt idx="776">
                  <c:v>0.12107677777777792</c:v>
                </c:pt>
                <c:pt idx="777">
                  <c:v>0.12123894444444439</c:v>
                </c:pt>
                <c:pt idx="778">
                  <c:v>0.12140200000000001</c:v>
                </c:pt>
                <c:pt idx="779">
                  <c:v>0.12156800000000012</c:v>
                </c:pt>
                <c:pt idx="780">
                  <c:v>0.12173522222222233</c:v>
                </c:pt>
                <c:pt idx="781">
                  <c:v>0.12190427777777768</c:v>
                </c:pt>
                <c:pt idx="782">
                  <c:v>0.12207444444444437</c:v>
                </c:pt>
                <c:pt idx="783">
                  <c:v>0.12224444444444438</c:v>
                </c:pt>
                <c:pt idx="784">
                  <c:v>0.12241827777777781</c:v>
                </c:pt>
                <c:pt idx="785">
                  <c:v>0.12259138888888876</c:v>
                </c:pt>
                <c:pt idx="786">
                  <c:v>0.12276611111111113</c:v>
                </c:pt>
                <c:pt idx="787">
                  <c:v>0.12294155555555575</c:v>
                </c:pt>
                <c:pt idx="788">
                  <c:v>0.12311911111111118</c:v>
                </c:pt>
                <c:pt idx="789">
                  <c:v>0.12329705555555548</c:v>
                </c:pt>
                <c:pt idx="790">
                  <c:v>0.12347605555555563</c:v>
                </c:pt>
                <c:pt idx="791">
                  <c:v>0.12365633333333337</c:v>
                </c:pt>
                <c:pt idx="792">
                  <c:v>0.12383527777777781</c:v>
                </c:pt>
                <c:pt idx="793">
                  <c:v>0.12401711111111102</c:v>
                </c:pt>
                <c:pt idx="794">
                  <c:v>0.12419772222222214</c:v>
                </c:pt>
                <c:pt idx="795">
                  <c:v>0.1243805</c:v>
                </c:pt>
                <c:pt idx="796">
                  <c:v>0.12456533333333342</c:v>
                </c:pt>
                <c:pt idx="797">
                  <c:v>0.124749</c:v>
                </c:pt>
                <c:pt idx="798">
                  <c:v>0.12493394444444461</c:v>
                </c:pt>
                <c:pt idx="799">
                  <c:v>0.1251213333333332</c:v>
                </c:pt>
                <c:pt idx="800">
                  <c:v>0.12531022222222221</c:v>
                </c:pt>
                <c:pt idx="801">
                  <c:v>0.12550183333333331</c:v>
                </c:pt>
                <c:pt idx="802">
                  <c:v>0.1256937222222223</c:v>
                </c:pt>
                <c:pt idx="803">
                  <c:v>0.12588538888888889</c:v>
                </c:pt>
                <c:pt idx="804">
                  <c:v>0.12608088888888891</c:v>
                </c:pt>
                <c:pt idx="805">
                  <c:v>0.12627733333333335</c:v>
                </c:pt>
                <c:pt idx="806">
                  <c:v>0.12647544444444447</c:v>
                </c:pt>
                <c:pt idx="807">
                  <c:v>0.12667422222222213</c:v>
                </c:pt>
                <c:pt idx="808">
                  <c:v>0.12687488888888887</c:v>
                </c:pt>
                <c:pt idx="809">
                  <c:v>0.12707900000000016</c:v>
                </c:pt>
                <c:pt idx="810">
                  <c:v>0.1272848333333334</c:v>
                </c:pt>
                <c:pt idx="811">
                  <c:v>0.12749305555555535</c:v>
                </c:pt>
                <c:pt idx="812">
                  <c:v>0.12770305555555561</c:v>
                </c:pt>
                <c:pt idx="813">
                  <c:v>0.12791466666666662</c:v>
                </c:pt>
                <c:pt idx="814">
                  <c:v>0.1281311111111112</c:v>
                </c:pt>
                <c:pt idx="815">
                  <c:v>0.12834855555555547</c:v>
                </c:pt>
                <c:pt idx="816">
                  <c:v>0.12856761111111115</c:v>
                </c:pt>
                <c:pt idx="817">
                  <c:v>0.12878883333333335</c:v>
                </c:pt>
                <c:pt idx="818">
                  <c:v>0.12901577777777784</c:v>
                </c:pt>
                <c:pt idx="819">
                  <c:v>0.12924038888888911</c:v>
                </c:pt>
                <c:pt idx="820">
                  <c:v>0.12946744444444458</c:v>
                </c:pt>
                <c:pt idx="821">
                  <c:v>0.12970427777777793</c:v>
                </c:pt>
                <c:pt idx="822">
                  <c:v>0.12993894444444454</c:v>
                </c:pt>
                <c:pt idx="823">
                  <c:v>0.13017450000000008</c:v>
                </c:pt>
                <c:pt idx="824">
                  <c:v>0.13041244444444455</c:v>
                </c:pt>
                <c:pt idx="825">
                  <c:v>0.13065322222222231</c:v>
                </c:pt>
                <c:pt idx="826">
                  <c:v>0.13089788888888898</c:v>
                </c:pt>
                <c:pt idx="827">
                  <c:v>0.13114216666666656</c:v>
                </c:pt>
                <c:pt idx="828">
                  <c:v>0.13138955555555576</c:v>
                </c:pt>
                <c:pt idx="829">
                  <c:v>0.13164005555555569</c:v>
                </c:pt>
                <c:pt idx="830">
                  <c:v>0.13189322222222222</c:v>
                </c:pt>
                <c:pt idx="831">
                  <c:v>0.1321471666666667</c:v>
                </c:pt>
                <c:pt idx="832">
                  <c:v>0.1324047777777777</c:v>
                </c:pt>
                <c:pt idx="833">
                  <c:v>0.13266299999999998</c:v>
                </c:pt>
                <c:pt idx="834">
                  <c:v>0.13292522222222214</c:v>
                </c:pt>
                <c:pt idx="835">
                  <c:v>0.13319022222222232</c:v>
                </c:pt>
                <c:pt idx="836">
                  <c:v>0.13345677777777798</c:v>
                </c:pt>
                <c:pt idx="837">
                  <c:v>0.1337275</c:v>
                </c:pt>
                <c:pt idx="838">
                  <c:v>0.13400161111111109</c:v>
                </c:pt>
                <c:pt idx="839">
                  <c:v>0.13428088888888889</c:v>
                </c:pt>
                <c:pt idx="840">
                  <c:v>0.13456111111111113</c:v>
                </c:pt>
                <c:pt idx="841">
                  <c:v>0.13484994444444443</c:v>
                </c:pt>
                <c:pt idx="842">
                  <c:v>0.13514155555555574</c:v>
                </c:pt>
                <c:pt idx="843">
                  <c:v>0.13543777777777777</c:v>
                </c:pt>
                <c:pt idx="844">
                  <c:v>0.1357356666666667</c:v>
                </c:pt>
                <c:pt idx="845">
                  <c:v>0.13603799999999988</c:v>
                </c:pt>
                <c:pt idx="846">
                  <c:v>0.13634483333333347</c:v>
                </c:pt>
                <c:pt idx="847">
                  <c:v>0.13665855555555573</c:v>
                </c:pt>
                <c:pt idx="848">
                  <c:v>0.1369769999999999</c:v>
                </c:pt>
                <c:pt idx="849">
                  <c:v>0.13730022222222216</c:v>
                </c:pt>
                <c:pt idx="850">
                  <c:v>0.13756666666666661</c:v>
                </c:pt>
                <c:pt idx="851">
                  <c:v>0.13758072222222228</c:v>
                </c:pt>
                <c:pt idx="852">
                  <c:v>0.13763527777777784</c:v>
                </c:pt>
                <c:pt idx="853">
                  <c:v>0.13770772222222227</c:v>
                </c:pt>
                <c:pt idx="854">
                  <c:v>0.13778611111111116</c:v>
                </c:pt>
                <c:pt idx="855">
                  <c:v>0.13786755555555552</c:v>
                </c:pt>
                <c:pt idx="856">
                  <c:v>0.13795316666666668</c:v>
                </c:pt>
                <c:pt idx="857">
                  <c:v>0.13804116666666677</c:v>
                </c:pt>
                <c:pt idx="858">
                  <c:v>0.13813172222222225</c:v>
                </c:pt>
                <c:pt idx="859">
                  <c:v>0.13822594444444447</c:v>
                </c:pt>
                <c:pt idx="860">
                  <c:v>0.13832183333333337</c:v>
                </c:pt>
                <c:pt idx="861">
                  <c:v>0.13841955555555563</c:v>
                </c:pt>
                <c:pt idx="862">
                  <c:v>0.13852011111111096</c:v>
                </c:pt>
                <c:pt idx="863">
                  <c:v>0.13862133333333326</c:v>
                </c:pt>
                <c:pt idx="864">
                  <c:v>0.1387247222222221</c:v>
                </c:pt>
                <c:pt idx="865">
                  <c:v>0.13882911111111107</c:v>
                </c:pt>
                <c:pt idx="866">
                  <c:v>0.13893483333333334</c:v>
                </c:pt>
                <c:pt idx="867">
                  <c:v>0.13904266666666687</c:v>
                </c:pt>
                <c:pt idx="868">
                  <c:v>0.13915194444444445</c:v>
                </c:pt>
                <c:pt idx="869">
                  <c:v>0.13926061111111121</c:v>
                </c:pt>
                <c:pt idx="870">
                  <c:v>0.139371388888889</c:v>
                </c:pt>
                <c:pt idx="871">
                  <c:v>0.1394820555555556</c:v>
                </c:pt>
                <c:pt idx="872">
                  <c:v>0.13959561111111118</c:v>
                </c:pt>
                <c:pt idx="873">
                  <c:v>0.1397088888888891</c:v>
                </c:pt>
                <c:pt idx="874">
                  <c:v>0.1398235000000001</c:v>
                </c:pt>
                <c:pt idx="875">
                  <c:v>0.13993777777777772</c:v>
                </c:pt>
                <c:pt idx="876">
                  <c:v>0.14005394444444441</c:v>
                </c:pt>
                <c:pt idx="877">
                  <c:v>0.14016966666666653</c:v>
                </c:pt>
                <c:pt idx="878">
                  <c:v>0.14028661111111118</c:v>
                </c:pt>
                <c:pt idx="879">
                  <c:v>0.14040394444444448</c:v>
                </c:pt>
                <c:pt idx="880">
                  <c:v>0.14052188888888884</c:v>
                </c:pt>
                <c:pt idx="881">
                  <c:v>0.14064044444444446</c:v>
                </c:pt>
                <c:pt idx="882">
                  <c:v>0.14075883333333317</c:v>
                </c:pt>
                <c:pt idx="883">
                  <c:v>0.1408787777777778</c:v>
                </c:pt>
                <c:pt idx="884">
                  <c:v>0.1409984999999998</c:v>
                </c:pt>
                <c:pt idx="885">
                  <c:v>0.14111916666666668</c:v>
                </c:pt>
                <c:pt idx="886">
                  <c:v>0.14123944444444447</c:v>
                </c:pt>
                <c:pt idx="887">
                  <c:v>0.14136083333333338</c:v>
                </c:pt>
                <c:pt idx="888">
                  <c:v>0.14148105555555568</c:v>
                </c:pt>
                <c:pt idx="889">
                  <c:v>0.1416034444444445</c:v>
                </c:pt>
                <c:pt idx="890">
                  <c:v>0.14172583333333333</c:v>
                </c:pt>
                <c:pt idx="891">
                  <c:v>0.14184844444444433</c:v>
                </c:pt>
                <c:pt idx="892">
                  <c:v>0.14197055555555571</c:v>
                </c:pt>
                <c:pt idx="893">
                  <c:v>0.14209372222222227</c:v>
                </c:pt>
                <c:pt idx="894">
                  <c:v>0.14221805555555544</c:v>
                </c:pt>
                <c:pt idx="895">
                  <c:v>0.14234100000000005</c:v>
                </c:pt>
                <c:pt idx="896">
                  <c:v>0.14246522222222224</c:v>
                </c:pt>
                <c:pt idx="897">
                  <c:v>0.14258988888888879</c:v>
                </c:pt>
                <c:pt idx="898">
                  <c:v>0.14271461111111128</c:v>
                </c:pt>
                <c:pt idx="899">
                  <c:v>0.14283844444444438</c:v>
                </c:pt>
                <c:pt idx="900">
                  <c:v>0.14296461111111114</c:v>
                </c:pt>
                <c:pt idx="901">
                  <c:v>0.14308927777777791</c:v>
                </c:pt>
                <c:pt idx="902">
                  <c:v>0.14321472222222242</c:v>
                </c:pt>
                <c:pt idx="903">
                  <c:v>0.14334027777777769</c:v>
                </c:pt>
                <c:pt idx="904">
                  <c:v>0.14346655555555543</c:v>
                </c:pt>
                <c:pt idx="905">
                  <c:v>0.14359155555555536</c:v>
                </c:pt>
                <c:pt idx="906">
                  <c:v>0.14371877777777775</c:v>
                </c:pt>
                <c:pt idx="907">
                  <c:v>0.14384599999999992</c:v>
                </c:pt>
                <c:pt idx="908">
                  <c:v>0.14397244444444457</c:v>
                </c:pt>
                <c:pt idx="909">
                  <c:v>0.14409933333333336</c:v>
                </c:pt>
                <c:pt idx="910">
                  <c:v>0.1442256111111111</c:v>
                </c:pt>
                <c:pt idx="911">
                  <c:v>0.14435338888888904</c:v>
                </c:pt>
                <c:pt idx="912">
                  <c:v>0.14448038888888881</c:v>
                </c:pt>
                <c:pt idx="913">
                  <c:v>0.14460799999999985</c:v>
                </c:pt>
                <c:pt idx="914">
                  <c:v>0.14473533333333344</c:v>
                </c:pt>
                <c:pt idx="915">
                  <c:v>0.14486322222222214</c:v>
                </c:pt>
                <c:pt idx="916">
                  <c:v>0.14499111111111107</c:v>
                </c:pt>
                <c:pt idx="917">
                  <c:v>0.14511938888888887</c:v>
                </c:pt>
                <c:pt idx="918">
                  <c:v>0.14524694444444464</c:v>
                </c:pt>
                <c:pt idx="919">
                  <c:v>0.14537461111111116</c:v>
                </c:pt>
                <c:pt idx="920">
                  <c:v>0.1455022222222222</c:v>
                </c:pt>
                <c:pt idx="921">
                  <c:v>0.14563000000000015</c:v>
                </c:pt>
                <c:pt idx="922">
                  <c:v>0.14575894444444426</c:v>
                </c:pt>
                <c:pt idx="923">
                  <c:v>0.14588761111111115</c:v>
                </c:pt>
                <c:pt idx="924">
                  <c:v>0.14601549999999985</c:v>
                </c:pt>
                <c:pt idx="925">
                  <c:v>0.14614311111111111</c:v>
                </c:pt>
                <c:pt idx="926">
                  <c:v>0.14627233333333334</c:v>
                </c:pt>
                <c:pt idx="927">
                  <c:v>0.14640038888888895</c:v>
                </c:pt>
                <c:pt idx="928">
                  <c:v>0.14652877777777773</c:v>
                </c:pt>
                <c:pt idx="929">
                  <c:v>0.14665772222222206</c:v>
                </c:pt>
                <c:pt idx="930">
                  <c:v>0.14678694444444451</c:v>
                </c:pt>
                <c:pt idx="931">
                  <c:v>0.1469152777777778</c:v>
                </c:pt>
                <c:pt idx="932">
                  <c:v>0.14704427777777784</c:v>
                </c:pt>
                <c:pt idx="933">
                  <c:v>0.14717288888888902</c:v>
                </c:pt>
                <c:pt idx="934">
                  <c:v>0.14730122222222208</c:v>
                </c:pt>
                <c:pt idx="935">
                  <c:v>0.14743088888888889</c:v>
                </c:pt>
                <c:pt idx="936">
                  <c:v>0.14755938888888886</c:v>
                </c:pt>
                <c:pt idx="937">
                  <c:v>0.14768766666666666</c:v>
                </c:pt>
                <c:pt idx="938">
                  <c:v>0.14781722222222227</c:v>
                </c:pt>
                <c:pt idx="939">
                  <c:v>0.14794544444444435</c:v>
                </c:pt>
                <c:pt idx="940">
                  <c:v>0.14807616666666679</c:v>
                </c:pt>
                <c:pt idx="941">
                  <c:v>0.14820616666666675</c:v>
                </c:pt>
                <c:pt idx="942">
                  <c:v>0.14833572222222235</c:v>
                </c:pt>
                <c:pt idx="943">
                  <c:v>0.14846544444444443</c:v>
                </c:pt>
                <c:pt idx="944">
                  <c:v>0.14859522222222221</c:v>
                </c:pt>
                <c:pt idx="945">
                  <c:v>0.14872566666666676</c:v>
                </c:pt>
                <c:pt idx="946">
                  <c:v>0.14885633333333348</c:v>
                </c:pt>
                <c:pt idx="947">
                  <c:v>0.14898649999999991</c:v>
                </c:pt>
                <c:pt idx="948">
                  <c:v>0.1491175555555555</c:v>
                </c:pt>
                <c:pt idx="949">
                  <c:v>0.14924883333333328</c:v>
                </c:pt>
                <c:pt idx="950">
                  <c:v>0.14937911111111113</c:v>
                </c:pt>
                <c:pt idx="951">
                  <c:v>0.14951033333333319</c:v>
                </c:pt>
                <c:pt idx="952">
                  <c:v>0.14964372222222222</c:v>
                </c:pt>
                <c:pt idx="953">
                  <c:v>0.14977711111111103</c:v>
                </c:pt>
                <c:pt idx="954">
                  <c:v>0.14990927777777774</c:v>
                </c:pt>
                <c:pt idx="955">
                  <c:v>0.15004200000000023</c:v>
                </c:pt>
                <c:pt idx="956">
                  <c:v>0.15017611111111107</c:v>
                </c:pt>
                <c:pt idx="957">
                  <c:v>0.15030861111111116</c:v>
                </c:pt>
                <c:pt idx="958">
                  <c:v>0.15044444444444438</c:v>
                </c:pt>
                <c:pt idx="959">
                  <c:v>0.15057916666666671</c:v>
                </c:pt>
                <c:pt idx="960">
                  <c:v>0.15071427777777768</c:v>
                </c:pt>
                <c:pt idx="961">
                  <c:v>0.15084927777777768</c:v>
                </c:pt>
                <c:pt idx="962">
                  <c:v>0.15098555555555548</c:v>
                </c:pt>
                <c:pt idx="963">
                  <c:v>0.15112144444444442</c:v>
                </c:pt>
                <c:pt idx="964">
                  <c:v>0.1512595000000001</c:v>
                </c:pt>
                <c:pt idx="965">
                  <c:v>0.15139738888888887</c:v>
                </c:pt>
                <c:pt idx="966">
                  <c:v>0.15153611111111109</c:v>
                </c:pt>
                <c:pt idx="967">
                  <c:v>0.1516764444444445</c:v>
                </c:pt>
                <c:pt idx="968">
                  <c:v>0.15181699999999987</c:v>
                </c:pt>
                <c:pt idx="969">
                  <c:v>0.15195811111111102</c:v>
                </c:pt>
                <c:pt idx="970">
                  <c:v>0.15209977777777772</c:v>
                </c:pt>
                <c:pt idx="971">
                  <c:v>0.15224355555555547</c:v>
                </c:pt>
                <c:pt idx="972">
                  <c:v>0.15238744444444441</c:v>
                </c:pt>
                <c:pt idx="973">
                  <c:v>0.1525319444444444</c:v>
                </c:pt>
                <c:pt idx="974">
                  <c:v>0.15267811111111107</c:v>
                </c:pt>
                <c:pt idx="975">
                  <c:v>0.15282577777777795</c:v>
                </c:pt>
                <c:pt idx="976">
                  <c:v>0.15297366666666679</c:v>
                </c:pt>
                <c:pt idx="977">
                  <c:v>0.15312238888888907</c:v>
                </c:pt>
                <c:pt idx="978">
                  <c:v>0.15327322222222217</c:v>
                </c:pt>
                <c:pt idx="979">
                  <c:v>0.15342355555555565</c:v>
                </c:pt>
                <c:pt idx="980">
                  <c:v>0.15357566666666678</c:v>
                </c:pt>
                <c:pt idx="981">
                  <c:v>0.1537302222222221</c:v>
                </c:pt>
                <c:pt idx="982">
                  <c:v>0.15388594444444426</c:v>
                </c:pt>
                <c:pt idx="983">
                  <c:v>0.15404161111111114</c:v>
                </c:pt>
                <c:pt idx="984">
                  <c:v>0.15420061111111116</c:v>
                </c:pt>
                <c:pt idx="985">
                  <c:v>0.15435922222222209</c:v>
                </c:pt>
                <c:pt idx="986">
                  <c:v>0.15452038888888886</c:v>
                </c:pt>
                <c:pt idx="987">
                  <c:v>0.15468166666666683</c:v>
                </c:pt>
                <c:pt idx="988">
                  <c:v>0.15484611111111124</c:v>
                </c:pt>
                <c:pt idx="989">
                  <c:v>0.15501116666666648</c:v>
                </c:pt>
                <c:pt idx="990">
                  <c:v>0.15517694444444441</c:v>
                </c:pt>
                <c:pt idx="991">
                  <c:v>0.15534355555555557</c:v>
                </c:pt>
                <c:pt idx="992">
                  <c:v>0.15551444444444451</c:v>
                </c:pt>
                <c:pt idx="993">
                  <c:v>0.1556843888888888</c:v>
                </c:pt>
                <c:pt idx="994">
                  <c:v>0.15585805555555554</c:v>
                </c:pt>
                <c:pt idx="995">
                  <c:v>0.15603344444444445</c:v>
                </c:pt>
                <c:pt idx="996">
                  <c:v>0.15620983333333327</c:v>
                </c:pt>
                <c:pt idx="997">
                  <c:v>0.15638633333333329</c:v>
                </c:pt>
                <c:pt idx="998">
                  <c:v>0.15656755555555546</c:v>
                </c:pt>
                <c:pt idx="999">
                  <c:v>0.1567492777777777</c:v>
                </c:pt>
                <c:pt idx="1000">
                  <c:v>0.15693272222222232</c:v>
                </c:pt>
                <c:pt idx="1001">
                  <c:v>0.15711955555555557</c:v>
                </c:pt>
                <c:pt idx="1002">
                  <c:v>0.157308</c:v>
                </c:pt>
                <c:pt idx="1003">
                  <c:v>0.15749744444444436</c:v>
                </c:pt>
                <c:pt idx="1004">
                  <c:v>0.15768950000000004</c:v>
                </c:pt>
                <c:pt idx="1005">
                  <c:v>0.15788227777777775</c:v>
                </c:pt>
                <c:pt idx="1006">
                  <c:v>0.15807900000000008</c:v>
                </c:pt>
                <c:pt idx="1007">
                  <c:v>0.15827600000000008</c:v>
                </c:pt>
                <c:pt idx="1008">
                  <c:v>0.15847661111111111</c:v>
                </c:pt>
                <c:pt idx="1009">
                  <c:v>0.15867677777777778</c:v>
                </c:pt>
                <c:pt idx="1010">
                  <c:v>0.15887849999999992</c:v>
                </c:pt>
                <c:pt idx="1011">
                  <c:v>0.15908105555555552</c:v>
                </c:pt>
                <c:pt idx="1012">
                  <c:v>0.15928444444444456</c:v>
                </c:pt>
                <c:pt idx="1013">
                  <c:v>0.15948983333333322</c:v>
                </c:pt>
                <c:pt idx="1014">
                  <c:v>0.15969388888888902</c:v>
                </c:pt>
                <c:pt idx="1015">
                  <c:v>0.15989855555555565</c:v>
                </c:pt>
                <c:pt idx="1016">
                  <c:v>0.1601044444444446</c:v>
                </c:pt>
                <c:pt idx="1017">
                  <c:v>0.16030911111111124</c:v>
                </c:pt>
                <c:pt idx="1018">
                  <c:v>0.16051550000000003</c:v>
                </c:pt>
                <c:pt idx="1019">
                  <c:v>0.16072072222222222</c:v>
                </c:pt>
                <c:pt idx="1020">
                  <c:v>0.16092372222222218</c:v>
                </c:pt>
                <c:pt idx="1021">
                  <c:v>0.16112488888888898</c:v>
                </c:pt>
                <c:pt idx="1022">
                  <c:v>0.16132394444444453</c:v>
                </c:pt>
                <c:pt idx="1023">
                  <c:v>0.16152205555555565</c:v>
                </c:pt>
                <c:pt idx="1024">
                  <c:v>0.16171772222222214</c:v>
                </c:pt>
                <c:pt idx="1025">
                  <c:v>0.16191233333333344</c:v>
                </c:pt>
                <c:pt idx="1026">
                  <c:v>0.1621055555555555</c:v>
                </c:pt>
                <c:pt idx="1027">
                  <c:v>0.16229583333333353</c:v>
                </c:pt>
                <c:pt idx="1028">
                  <c:v>0.16248477777777781</c:v>
                </c:pt>
                <c:pt idx="1029">
                  <c:v>0.16267244444444451</c:v>
                </c:pt>
                <c:pt idx="1030">
                  <c:v>0.16285666666666665</c:v>
                </c:pt>
                <c:pt idx="1031">
                  <c:v>0.16303955555555549</c:v>
                </c:pt>
                <c:pt idx="1032">
                  <c:v>0.16321983333333345</c:v>
                </c:pt>
                <c:pt idx="1033">
                  <c:v>0.16340050000000006</c:v>
                </c:pt>
                <c:pt idx="1034">
                  <c:v>0.16357861111111105</c:v>
                </c:pt>
                <c:pt idx="1035">
                  <c:v>0.16375661111111106</c:v>
                </c:pt>
                <c:pt idx="1036">
                  <c:v>0.16393183333333328</c:v>
                </c:pt>
                <c:pt idx="1037">
                  <c:v>0.16410594444444437</c:v>
                </c:pt>
                <c:pt idx="1038">
                  <c:v>0.16427949999999991</c:v>
                </c:pt>
                <c:pt idx="1039">
                  <c:v>0.16445461111111093</c:v>
                </c:pt>
                <c:pt idx="1040">
                  <c:v>0.16462749999999993</c:v>
                </c:pt>
                <c:pt idx="1041">
                  <c:v>0.16480161111111102</c:v>
                </c:pt>
                <c:pt idx="1042">
                  <c:v>0.1649759444444443</c:v>
                </c:pt>
                <c:pt idx="1043">
                  <c:v>0.16514833333333323</c:v>
                </c:pt>
                <c:pt idx="1044">
                  <c:v>0.16532322222222229</c:v>
                </c:pt>
                <c:pt idx="1045">
                  <c:v>0.16549700000000001</c:v>
                </c:pt>
                <c:pt idx="1046">
                  <c:v>0.16567166666666666</c:v>
                </c:pt>
                <c:pt idx="1047">
                  <c:v>0.16584761111111135</c:v>
                </c:pt>
                <c:pt idx="1048">
                  <c:v>0.16602372222222228</c:v>
                </c:pt>
                <c:pt idx="1049">
                  <c:v>0.16619844444444465</c:v>
                </c:pt>
                <c:pt idx="1050">
                  <c:v>0.16637516666666685</c:v>
                </c:pt>
                <c:pt idx="1051">
                  <c:v>0.16654994444444426</c:v>
                </c:pt>
                <c:pt idx="1052">
                  <c:v>0.16672750000000014</c:v>
                </c:pt>
                <c:pt idx="1053">
                  <c:v>0.1669046666666667</c:v>
                </c:pt>
                <c:pt idx="1054">
                  <c:v>0.16708033333333328</c:v>
                </c:pt>
                <c:pt idx="1055">
                  <c:v>0.16725933333333343</c:v>
                </c:pt>
                <c:pt idx="1056">
                  <c:v>0.16743733333333344</c:v>
                </c:pt>
                <c:pt idx="1057">
                  <c:v>0.1676159444444445</c:v>
                </c:pt>
                <c:pt idx="1058">
                  <c:v>0.16779372222222211</c:v>
                </c:pt>
                <c:pt idx="1059">
                  <c:v>0.1679719444444443</c:v>
                </c:pt>
                <c:pt idx="1060">
                  <c:v>0.1681518888888891</c:v>
                </c:pt>
                <c:pt idx="1061">
                  <c:v>0.16833061111111114</c:v>
                </c:pt>
                <c:pt idx="1062">
                  <c:v>0.16851038888888881</c:v>
                </c:pt>
                <c:pt idx="1063">
                  <c:v>0.16868855555555573</c:v>
                </c:pt>
                <c:pt idx="1064">
                  <c:v>0.16886961111111098</c:v>
                </c:pt>
                <c:pt idx="1065">
                  <c:v>0.16905077777777788</c:v>
                </c:pt>
                <c:pt idx="1066">
                  <c:v>0.16923194444444434</c:v>
                </c:pt>
                <c:pt idx="1067">
                  <c:v>0.16941372222222228</c:v>
                </c:pt>
                <c:pt idx="1068">
                  <c:v>0.16959644444444444</c:v>
                </c:pt>
                <c:pt idx="1069">
                  <c:v>0.16978127777777785</c:v>
                </c:pt>
                <c:pt idx="1070">
                  <c:v>0.16996466666666676</c:v>
                </c:pt>
                <c:pt idx="1071">
                  <c:v>0.17014966666666687</c:v>
                </c:pt>
                <c:pt idx="1072">
                  <c:v>0.17033422222222216</c:v>
                </c:pt>
                <c:pt idx="1073">
                  <c:v>0.17052055555555556</c:v>
                </c:pt>
                <c:pt idx="1074">
                  <c:v>0.17070711111111092</c:v>
                </c:pt>
                <c:pt idx="1075">
                  <c:v>0.17089749999999992</c:v>
                </c:pt>
                <c:pt idx="1076">
                  <c:v>0.17108616666666676</c:v>
                </c:pt>
                <c:pt idx="1077">
                  <c:v>0.1712772222222223</c:v>
                </c:pt>
                <c:pt idx="1078">
                  <c:v>0.17146911111111129</c:v>
                </c:pt>
                <c:pt idx="1079">
                  <c:v>0.17166394444444455</c:v>
                </c:pt>
                <c:pt idx="1080">
                  <c:v>0.17185950000000005</c:v>
                </c:pt>
                <c:pt idx="1081">
                  <c:v>0.17205655555555555</c:v>
                </c:pt>
                <c:pt idx="1082">
                  <c:v>0.17225549999999989</c:v>
                </c:pt>
                <c:pt idx="1083">
                  <c:v>0.1724566666666667</c:v>
                </c:pt>
                <c:pt idx="1084">
                  <c:v>0.17265944444444448</c:v>
                </c:pt>
                <c:pt idx="1085">
                  <c:v>0.17286577777777778</c:v>
                </c:pt>
                <c:pt idx="1086">
                  <c:v>0.17307300000000003</c:v>
                </c:pt>
                <c:pt idx="1087">
                  <c:v>0.1732825555555555</c:v>
                </c:pt>
                <c:pt idx="1088">
                  <c:v>0.17349761111111128</c:v>
                </c:pt>
                <c:pt idx="1089">
                  <c:v>0.1737142222222221</c:v>
                </c:pt>
                <c:pt idx="1090">
                  <c:v>0.17393494444444446</c:v>
                </c:pt>
                <c:pt idx="1091">
                  <c:v>0.17415849999999988</c:v>
                </c:pt>
                <c:pt idx="1092">
                  <c:v>0.17438627777777782</c:v>
                </c:pt>
                <c:pt idx="1093">
                  <c:v>0.17461883333333339</c:v>
                </c:pt>
                <c:pt idx="1094">
                  <c:v>0.17485522222222216</c:v>
                </c:pt>
                <c:pt idx="1095">
                  <c:v>0.17509255555555558</c:v>
                </c:pt>
                <c:pt idx="1096">
                  <c:v>0.17533294444444447</c:v>
                </c:pt>
                <c:pt idx="1097">
                  <c:v>0.1755743333333335</c:v>
                </c:pt>
                <c:pt idx="1098">
                  <c:v>0.17582283333333337</c:v>
                </c:pt>
                <c:pt idx="1099">
                  <c:v>0.17607522222222216</c:v>
                </c:pt>
                <c:pt idx="1100">
                  <c:v>0.17630533333333331</c:v>
                </c:pt>
                <c:pt idx="1101">
                  <c:v>0.17630550000000023</c:v>
                </c:pt>
                <c:pt idx="1102">
                  <c:v>0.17636738888888881</c:v>
                </c:pt>
                <c:pt idx="1103">
                  <c:v>0.17646000000000006</c:v>
                </c:pt>
                <c:pt idx="1104">
                  <c:v>0.17655916666666682</c:v>
                </c:pt>
                <c:pt idx="1105">
                  <c:v>0.17666205555555559</c:v>
                </c:pt>
                <c:pt idx="1106">
                  <c:v>0.17676850000000011</c:v>
                </c:pt>
                <c:pt idx="1107">
                  <c:v>0.17687844444444445</c:v>
                </c:pt>
                <c:pt idx="1108">
                  <c:v>0.17698994444444449</c:v>
                </c:pt>
                <c:pt idx="1109">
                  <c:v>0.17710327777777768</c:v>
                </c:pt>
                <c:pt idx="1110">
                  <c:v>0.17721994444444444</c:v>
                </c:pt>
                <c:pt idx="1111">
                  <c:v>0.17733627777777783</c:v>
                </c:pt>
                <c:pt idx="1112">
                  <c:v>0.17745572222222217</c:v>
                </c:pt>
                <c:pt idx="1113">
                  <c:v>0.17757577777777778</c:v>
                </c:pt>
                <c:pt idx="1114">
                  <c:v>0.17769688888888902</c:v>
                </c:pt>
                <c:pt idx="1115">
                  <c:v>0.1778198333333334</c:v>
                </c:pt>
                <c:pt idx="1116">
                  <c:v>0.17794272222222207</c:v>
                </c:pt>
                <c:pt idx="1117">
                  <c:v>0.17806583333333337</c:v>
                </c:pt>
                <c:pt idx="1118">
                  <c:v>0.17818944444444451</c:v>
                </c:pt>
                <c:pt idx="1119">
                  <c:v>0.17831616666666661</c:v>
                </c:pt>
                <c:pt idx="1120">
                  <c:v>0.17844111111111105</c:v>
                </c:pt>
                <c:pt idx="1121">
                  <c:v>0.17856622222222218</c:v>
                </c:pt>
                <c:pt idx="1122">
                  <c:v>0.17869194444444458</c:v>
                </c:pt>
                <c:pt idx="1123">
                  <c:v>0.17881772222222225</c:v>
                </c:pt>
                <c:pt idx="1124">
                  <c:v>0.17894511111111111</c:v>
                </c:pt>
                <c:pt idx="1125">
                  <c:v>0.1790705555555554</c:v>
                </c:pt>
                <c:pt idx="1126">
                  <c:v>0.17919444444444443</c:v>
                </c:pt>
                <c:pt idx="1127">
                  <c:v>0.17932083333333337</c:v>
                </c:pt>
                <c:pt idx="1128">
                  <c:v>0.17944633333333337</c:v>
                </c:pt>
                <c:pt idx="1129">
                  <c:v>0.17957083333333346</c:v>
                </c:pt>
                <c:pt idx="1130">
                  <c:v>0.17969566666666648</c:v>
                </c:pt>
                <c:pt idx="1131">
                  <c:v>0.17982011111111107</c:v>
                </c:pt>
                <c:pt idx="1132">
                  <c:v>0.17994361111111101</c:v>
                </c:pt>
                <c:pt idx="1133">
                  <c:v>0.18006844444444448</c:v>
                </c:pt>
                <c:pt idx="1134">
                  <c:v>0.18019122222222217</c:v>
                </c:pt>
                <c:pt idx="1135">
                  <c:v>0.18031488888888902</c:v>
                </c:pt>
                <c:pt idx="1136">
                  <c:v>0.18043772222222221</c:v>
                </c:pt>
                <c:pt idx="1137">
                  <c:v>0.18056038888888892</c:v>
                </c:pt>
                <c:pt idx="1138">
                  <c:v>0.18068400000000007</c:v>
                </c:pt>
                <c:pt idx="1139">
                  <c:v>0.18080594444444453</c:v>
                </c:pt>
                <c:pt idx="1140">
                  <c:v>0.18092905555555538</c:v>
                </c:pt>
                <c:pt idx="1141">
                  <c:v>0.18105138888888894</c:v>
                </c:pt>
                <c:pt idx="1142">
                  <c:v>0.18117422222222235</c:v>
                </c:pt>
                <c:pt idx="1143">
                  <c:v>0.18129616666666659</c:v>
                </c:pt>
                <c:pt idx="1144">
                  <c:v>0.18141822222222226</c:v>
                </c:pt>
                <c:pt idx="1145">
                  <c:v>0.18154105555555566</c:v>
                </c:pt>
                <c:pt idx="1146">
                  <c:v>0.18166416666666674</c:v>
                </c:pt>
                <c:pt idx="1147">
                  <c:v>0.18178688888888872</c:v>
                </c:pt>
                <c:pt idx="1148">
                  <c:v>0.18190972222222235</c:v>
                </c:pt>
                <c:pt idx="1149">
                  <c:v>0.18203199999999997</c:v>
                </c:pt>
                <c:pt idx="1150">
                  <c:v>0.18215494444444458</c:v>
                </c:pt>
                <c:pt idx="1151">
                  <c:v>0.18227705555555551</c:v>
                </c:pt>
                <c:pt idx="1152">
                  <c:v>0.18240016666666659</c:v>
                </c:pt>
                <c:pt idx="1153">
                  <c:v>0.18252299999999999</c:v>
                </c:pt>
                <c:pt idx="1154">
                  <c:v>0.18264649999999993</c:v>
                </c:pt>
                <c:pt idx="1155">
                  <c:v>0.18276783333333357</c:v>
                </c:pt>
                <c:pt idx="1156">
                  <c:v>0.18288944444444444</c:v>
                </c:pt>
                <c:pt idx="1157">
                  <c:v>0.18301188888888875</c:v>
                </c:pt>
                <c:pt idx="1158">
                  <c:v>0.18313372222222224</c:v>
                </c:pt>
                <c:pt idx="1159">
                  <c:v>0.18325472222222228</c:v>
                </c:pt>
                <c:pt idx="1160">
                  <c:v>0.18337644444444456</c:v>
                </c:pt>
                <c:pt idx="1161">
                  <c:v>0.18349538888888883</c:v>
                </c:pt>
                <c:pt idx="1162">
                  <c:v>0.18361711111111112</c:v>
                </c:pt>
                <c:pt idx="1163">
                  <c:v>0.18373788888888898</c:v>
                </c:pt>
                <c:pt idx="1164">
                  <c:v>0.18385849999999992</c:v>
                </c:pt>
                <c:pt idx="1165">
                  <c:v>0.18397811111111118</c:v>
                </c:pt>
                <c:pt idx="1166">
                  <c:v>0.18409733333333334</c:v>
                </c:pt>
                <c:pt idx="1167">
                  <c:v>0.18421616666666685</c:v>
                </c:pt>
                <c:pt idx="1168">
                  <c:v>0.18433538888888901</c:v>
                </c:pt>
                <c:pt idx="1169">
                  <c:v>0.18445383333333343</c:v>
                </c:pt>
                <c:pt idx="1170">
                  <c:v>0.18457283333333341</c:v>
                </c:pt>
                <c:pt idx="1171">
                  <c:v>0.18469122222222212</c:v>
                </c:pt>
                <c:pt idx="1172">
                  <c:v>0.18480927777777789</c:v>
                </c:pt>
                <c:pt idx="1173">
                  <c:v>0.1849276666666666</c:v>
                </c:pt>
                <c:pt idx="1174">
                  <c:v>0.18504483333333344</c:v>
                </c:pt>
                <c:pt idx="1175">
                  <c:v>0.18516355555555553</c:v>
                </c:pt>
                <c:pt idx="1176">
                  <c:v>0.18528100000000003</c:v>
                </c:pt>
                <c:pt idx="1177">
                  <c:v>0.18539855555555551</c:v>
                </c:pt>
                <c:pt idx="1178">
                  <c:v>0.18551677777777775</c:v>
                </c:pt>
                <c:pt idx="1179">
                  <c:v>0.18563466666666661</c:v>
                </c:pt>
                <c:pt idx="1180">
                  <c:v>0.18575316666666675</c:v>
                </c:pt>
                <c:pt idx="1181">
                  <c:v>0.18587177777777786</c:v>
                </c:pt>
                <c:pt idx="1182">
                  <c:v>0.1859913333333334</c:v>
                </c:pt>
                <c:pt idx="1183">
                  <c:v>0.1861101111111112</c:v>
                </c:pt>
                <c:pt idx="1184">
                  <c:v>0.18623016666666681</c:v>
                </c:pt>
                <c:pt idx="1185">
                  <c:v>0.18635144444444451</c:v>
                </c:pt>
                <c:pt idx="1186">
                  <c:v>0.1864718333333335</c:v>
                </c:pt>
                <c:pt idx="1187">
                  <c:v>0.18659250000000016</c:v>
                </c:pt>
                <c:pt idx="1188">
                  <c:v>0.18671400000000005</c:v>
                </c:pt>
                <c:pt idx="1189">
                  <c:v>0.18683622222222218</c:v>
                </c:pt>
                <c:pt idx="1190">
                  <c:v>0.18695922222222228</c:v>
                </c:pt>
                <c:pt idx="1191">
                  <c:v>0.18708005555555562</c:v>
                </c:pt>
                <c:pt idx="1192">
                  <c:v>0.18720416666666662</c:v>
                </c:pt>
                <c:pt idx="1193">
                  <c:v>0.18732594444444439</c:v>
                </c:pt>
                <c:pt idx="1194">
                  <c:v>0.18745022222222207</c:v>
                </c:pt>
                <c:pt idx="1195">
                  <c:v>0.18757238888888894</c:v>
                </c:pt>
                <c:pt idx="1196">
                  <c:v>0.18769688888888902</c:v>
                </c:pt>
                <c:pt idx="1197">
                  <c:v>0.18781916666666687</c:v>
                </c:pt>
                <c:pt idx="1198">
                  <c:v>0.18794283333333328</c:v>
                </c:pt>
                <c:pt idx="1199">
                  <c:v>0.18806566666666669</c:v>
                </c:pt>
                <c:pt idx="1200">
                  <c:v>0.18818772222222235</c:v>
                </c:pt>
                <c:pt idx="1201">
                  <c:v>0.18831033333333336</c:v>
                </c:pt>
                <c:pt idx="1202">
                  <c:v>0.18843211111111113</c:v>
                </c:pt>
                <c:pt idx="1203">
                  <c:v>0.18855533333333319</c:v>
                </c:pt>
                <c:pt idx="1204">
                  <c:v>0.18867672222222232</c:v>
                </c:pt>
                <c:pt idx="1205">
                  <c:v>0.18879900000000016</c:v>
                </c:pt>
                <c:pt idx="1206">
                  <c:v>0.18892083333333343</c:v>
                </c:pt>
                <c:pt idx="1207">
                  <c:v>0.18904311111111105</c:v>
                </c:pt>
                <c:pt idx="1208">
                  <c:v>0.18916549999999988</c:v>
                </c:pt>
                <c:pt idx="1209">
                  <c:v>0.18928711111111118</c:v>
                </c:pt>
                <c:pt idx="1210">
                  <c:v>0.18941000000000008</c:v>
                </c:pt>
                <c:pt idx="1211">
                  <c:v>0.18953222222222221</c:v>
                </c:pt>
                <c:pt idx="1212">
                  <c:v>0.18965566666666667</c:v>
                </c:pt>
                <c:pt idx="1213">
                  <c:v>0.18977749999999993</c:v>
                </c:pt>
                <c:pt idx="1214">
                  <c:v>0.18990116666666657</c:v>
                </c:pt>
                <c:pt idx="1215">
                  <c:v>0.19002394444444448</c:v>
                </c:pt>
                <c:pt idx="1216">
                  <c:v>0.1901465</c:v>
                </c:pt>
                <c:pt idx="1217">
                  <c:v>0.19027050000000001</c:v>
                </c:pt>
                <c:pt idx="1218">
                  <c:v>0.19039477777777769</c:v>
                </c:pt>
                <c:pt idx="1219">
                  <c:v>0.19051844444444455</c:v>
                </c:pt>
                <c:pt idx="1220">
                  <c:v>0.19064277777777794</c:v>
                </c:pt>
                <c:pt idx="1221">
                  <c:v>0.19076822222222223</c:v>
                </c:pt>
                <c:pt idx="1222">
                  <c:v>0.19089405555555561</c:v>
                </c:pt>
                <c:pt idx="1223">
                  <c:v>0.19101844444444449</c:v>
                </c:pt>
                <c:pt idx="1224">
                  <c:v>0.19114355555555562</c:v>
                </c:pt>
                <c:pt idx="1225">
                  <c:v>0.19126944444444449</c:v>
                </c:pt>
                <c:pt idx="1226">
                  <c:v>0.19139433333333322</c:v>
                </c:pt>
                <c:pt idx="1227">
                  <c:v>0.19152166666666681</c:v>
                </c:pt>
                <c:pt idx="1228">
                  <c:v>0.19164761111111095</c:v>
                </c:pt>
                <c:pt idx="1229">
                  <c:v>0.19177361111111124</c:v>
                </c:pt>
                <c:pt idx="1230">
                  <c:v>0.19190127777777777</c:v>
                </c:pt>
                <c:pt idx="1231">
                  <c:v>0.1920278333333334</c:v>
                </c:pt>
                <c:pt idx="1232">
                  <c:v>0.19215611111111119</c:v>
                </c:pt>
                <c:pt idx="1233">
                  <c:v>0.19228388888888892</c:v>
                </c:pt>
                <c:pt idx="1234">
                  <c:v>0.1924123888888889</c:v>
                </c:pt>
                <c:pt idx="1235">
                  <c:v>0.19254050000000023</c:v>
                </c:pt>
                <c:pt idx="1236">
                  <c:v>0.19266916666666667</c:v>
                </c:pt>
                <c:pt idx="1237">
                  <c:v>0.19279861111111107</c:v>
                </c:pt>
                <c:pt idx="1238">
                  <c:v>0.19292694444444458</c:v>
                </c:pt>
                <c:pt idx="1239">
                  <c:v>0.1930563333333335</c:v>
                </c:pt>
                <c:pt idx="1240">
                  <c:v>0.19318694444444451</c:v>
                </c:pt>
                <c:pt idx="1241">
                  <c:v>0.1933164444444444</c:v>
                </c:pt>
                <c:pt idx="1242">
                  <c:v>0.19344672222222226</c:v>
                </c:pt>
                <c:pt idx="1243">
                  <c:v>0.1935770555555556</c:v>
                </c:pt>
                <c:pt idx="1244">
                  <c:v>0.19370816666666668</c:v>
                </c:pt>
                <c:pt idx="1245">
                  <c:v>0.19383922222222227</c:v>
                </c:pt>
                <c:pt idx="1246">
                  <c:v>0.19397144444444447</c:v>
                </c:pt>
                <c:pt idx="1247">
                  <c:v>0.19410244444444436</c:v>
                </c:pt>
                <c:pt idx="1248">
                  <c:v>0.19423416666666649</c:v>
                </c:pt>
                <c:pt idx="1249">
                  <c:v>0.19436822222222228</c:v>
                </c:pt>
                <c:pt idx="1250">
                  <c:v>0.19450077777777786</c:v>
                </c:pt>
                <c:pt idx="1251">
                  <c:v>0.19463499999999989</c:v>
                </c:pt>
                <c:pt idx="1252">
                  <c:v>0.19476866666666659</c:v>
                </c:pt>
                <c:pt idx="1253">
                  <c:v>0.19490411111111117</c:v>
                </c:pt>
                <c:pt idx="1254">
                  <c:v>0.19503894444444447</c:v>
                </c:pt>
                <c:pt idx="1255">
                  <c:v>0.19517461111111123</c:v>
                </c:pt>
                <c:pt idx="1256">
                  <c:v>0.19531133333333339</c:v>
                </c:pt>
                <c:pt idx="1257">
                  <c:v>0.19544888888888901</c:v>
                </c:pt>
                <c:pt idx="1258">
                  <c:v>0.19558811111111107</c:v>
                </c:pt>
                <c:pt idx="1259">
                  <c:v>0.1957270555555557</c:v>
                </c:pt>
                <c:pt idx="1260">
                  <c:v>0.19586655555555565</c:v>
                </c:pt>
                <c:pt idx="1261">
                  <c:v>0.19600666666666666</c:v>
                </c:pt>
                <c:pt idx="1262">
                  <c:v>0.19614805555555548</c:v>
                </c:pt>
                <c:pt idx="1263">
                  <c:v>0.19628911111111114</c:v>
                </c:pt>
                <c:pt idx="1264">
                  <c:v>0.19643366666666662</c:v>
                </c:pt>
                <c:pt idx="1265">
                  <c:v>0.19657683333333331</c:v>
                </c:pt>
                <c:pt idx="1266">
                  <c:v>0.19672222222222224</c:v>
                </c:pt>
                <c:pt idx="1267">
                  <c:v>0.19686872222222229</c:v>
                </c:pt>
                <c:pt idx="1268">
                  <c:v>0.19701688888888902</c:v>
                </c:pt>
                <c:pt idx="1269">
                  <c:v>0.19716627777777784</c:v>
                </c:pt>
                <c:pt idx="1270">
                  <c:v>0.19731644444444463</c:v>
                </c:pt>
                <c:pt idx="1271">
                  <c:v>0.19746794444444449</c:v>
                </c:pt>
                <c:pt idx="1272">
                  <c:v>0.19762094444444456</c:v>
                </c:pt>
                <c:pt idx="1273">
                  <c:v>0.19777561111111108</c:v>
                </c:pt>
                <c:pt idx="1274">
                  <c:v>0.19793100000000008</c:v>
                </c:pt>
                <c:pt idx="1275">
                  <c:v>0.19808827777777793</c:v>
                </c:pt>
                <c:pt idx="1276">
                  <c:v>0.19824816666666667</c:v>
                </c:pt>
                <c:pt idx="1277">
                  <c:v>0.19840911111111104</c:v>
                </c:pt>
                <c:pt idx="1278">
                  <c:v>0.19857072222222216</c:v>
                </c:pt>
                <c:pt idx="1279">
                  <c:v>0.19873116666666668</c:v>
                </c:pt>
                <c:pt idx="1280">
                  <c:v>0.19889872222222227</c:v>
                </c:pt>
                <c:pt idx="1281">
                  <c:v>0.19906550000000012</c:v>
                </c:pt>
                <c:pt idx="1282">
                  <c:v>0.19923350000000006</c:v>
                </c:pt>
                <c:pt idx="1283">
                  <c:v>0.19940383333333345</c:v>
                </c:pt>
                <c:pt idx="1284">
                  <c:v>0.19957605555555546</c:v>
                </c:pt>
                <c:pt idx="1285">
                  <c:v>0.1997485555555556</c:v>
                </c:pt>
                <c:pt idx="1286">
                  <c:v>0.19992166666666678</c:v>
                </c:pt>
                <c:pt idx="1287">
                  <c:v>0.20009616666666674</c:v>
                </c:pt>
                <c:pt idx="1288">
                  <c:v>0.2002722777777779</c:v>
                </c:pt>
                <c:pt idx="1289">
                  <c:v>0.20044927777777777</c:v>
                </c:pt>
                <c:pt idx="1290">
                  <c:v>0.20062627777777786</c:v>
                </c:pt>
                <c:pt idx="1291">
                  <c:v>0.20080627777777771</c:v>
                </c:pt>
                <c:pt idx="1292">
                  <c:v>0.20098550000000004</c:v>
                </c:pt>
                <c:pt idx="1293">
                  <c:v>0.20116594444444447</c:v>
                </c:pt>
                <c:pt idx="1294">
                  <c:v>0.20134499999999989</c:v>
                </c:pt>
                <c:pt idx="1295">
                  <c:v>0.20152655555555565</c:v>
                </c:pt>
                <c:pt idx="1296">
                  <c:v>0.20171027777777795</c:v>
                </c:pt>
                <c:pt idx="1297">
                  <c:v>0.20189438888888911</c:v>
                </c:pt>
                <c:pt idx="1298">
                  <c:v>0.20207811111111118</c:v>
                </c:pt>
                <c:pt idx="1299">
                  <c:v>0.20226533333333352</c:v>
                </c:pt>
                <c:pt idx="1300">
                  <c:v>0.20245116666666663</c:v>
                </c:pt>
                <c:pt idx="1301">
                  <c:v>0.20263944444444437</c:v>
                </c:pt>
                <c:pt idx="1302">
                  <c:v>0.20282888888888895</c:v>
                </c:pt>
                <c:pt idx="1303">
                  <c:v>0.20302011111111118</c:v>
                </c:pt>
                <c:pt idx="1304">
                  <c:v>0.20321299999999987</c:v>
                </c:pt>
                <c:pt idx="1305">
                  <c:v>0.20340861111111108</c:v>
                </c:pt>
                <c:pt idx="1306">
                  <c:v>0.203605777777778</c:v>
                </c:pt>
                <c:pt idx="1307">
                  <c:v>0.20380338888888883</c:v>
                </c:pt>
                <c:pt idx="1308">
                  <c:v>0.20400461111111112</c:v>
                </c:pt>
                <c:pt idx="1309">
                  <c:v>0.2042075000000001</c:v>
                </c:pt>
                <c:pt idx="1310">
                  <c:v>0.20441183333333335</c:v>
                </c:pt>
                <c:pt idx="1311">
                  <c:v>0.20461949999999995</c:v>
                </c:pt>
                <c:pt idx="1312">
                  <c:v>0.2048270555555558</c:v>
                </c:pt>
                <c:pt idx="1313">
                  <c:v>0.20503883333333328</c:v>
                </c:pt>
                <c:pt idx="1314">
                  <c:v>0.20525166666666661</c:v>
                </c:pt>
                <c:pt idx="1315">
                  <c:v>0.2054681666666669</c:v>
                </c:pt>
                <c:pt idx="1316">
                  <c:v>0.2056862777777777</c:v>
                </c:pt>
                <c:pt idx="1317">
                  <c:v>0.20590599999999992</c:v>
                </c:pt>
                <c:pt idx="1318">
                  <c:v>0.20612794444444438</c:v>
                </c:pt>
                <c:pt idx="1319">
                  <c:v>0.2063518333333334</c:v>
                </c:pt>
                <c:pt idx="1320">
                  <c:v>0.20657633333333325</c:v>
                </c:pt>
                <c:pt idx="1321">
                  <c:v>0.20681022222222234</c:v>
                </c:pt>
                <c:pt idx="1322">
                  <c:v>0.20704188888888897</c:v>
                </c:pt>
                <c:pt idx="1323">
                  <c:v>0.20727499999999988</c:v>
                </c:pt>
                <c:pt idx="1324">
                  <c:v>0.2075097777777779</c:v>
                </c:pt>
                <c:pt idx="1325">
                  <c:v>0.20774966666666672</c:v>
                </c:pt>
                <c:pt idx="1326">
                  <c:v>0.20798872222222231</c:v>
                </c:pt>
                <c:pt idx="1327">
                  <c:v>0.20823205555555568</c:v>
                </c:pt>
                <c:pt idx="1328">
                  <c:v>0.20847527777777763</c:v>
                </c:pt>
                <c:pt idx="1329">
                  <c:v>0.20872083333333324</c:v>
                </c:pt>
                <c:pt idx="1330">
                  <c:v>0.20897216666666663</c:v>
                </c:pt>
                <c:pt idx="1331">
                  <c:v>0.20922461111111113</c:v>
                </c:pt>
                <c:pt idx="1332">
                  <c:v>0.20947672222222202</c:v>
                </c:pt>
                <c:pt idx="1333">
                  <c:v>0.20973244444444439</c:v>
                </c:pt>
                <c:pt idx="1334">
                  <c:v>0.20999377777777783</c:v>
                </c:pt>
                <c:pt idx="1335">
                  <c:v>0.21025433333333354</c:v>
                </c:pt>
                <c:pt idx="1336">
                  <c:v>0.21051950000000019</c:v>
                </c:pt>
                <c:pt idx="1337">
                  <c:v>0.21078700000000006</c:v>
                </c:pt>
                <c:pt idx="1338">
                  <c:v>0.21105672222222216</c:v>
                </c:pt>
                <c:pt idx="1339">
                  <c:v>0.21132911111111108</c:v>
                </c:pt>
                <c:pt idx="1340">
                  <c:v>0.21160894444444445</c:v>
                </c:pt>
                <c:pt idx="1341">
                  <c:v>0.21188844444444443</c:v>
                </c:pt>
                <c:pt idx="1342">
                  <c:v>0.21217322222222212</c:v>
                </c:pt>
                <c:pt idx="1343">
                  <c:v>0.2124611666666667</c:v>
                </c:pt>
                <c:pt idx="1344">
                  <c:v>0.21275561111111108</c:v>
                </c:pt>
                <c:pt idx="1345">
                  <c:v>0.21305327777777783</c:v>
                </c:pt>
                <c:pt idx="1346">
                  <c:v>0.2133529999999999</c:v>
                </c:pt>
                <c:pt idx="1347">
                  <c:v>0.21366005555555567</c:v>
                </c:pt>
                <c:pt idx="1348">
                  <c:v>0.21396872222222241</c:v>
                </c:pt>
                <c:pt idx="1349">
                  <c:v>0.21428611111111118</c:v>
                </c:pt>
                <c:pt idx="1350">
                  <c:v>0.21454116666666656</c:v>
                </c:pt>
                <c:pt idx="1351">
                  <c:v>0.21455522222222223</c:v>
                </c:pt>
                <c:pt idx="1352">
                  <c:v>0.21461050000000004</c:v>
                </c:pt>
                <c:pt idx="1353">
                  <c:v>0.21468294444444447</c:v>
                </c:pt>
                <c:pt idx="1354">
                  <c:v>0.21476111111111118</c:v>
                </c:pt>
                <c:pt idx="1355">
                  <c:v>0.2148432222222223</c:v>
                </c:pt>
                <c:pt idx="1356">
                  <c:v>0.21492855555555557</c:v>
                </c:pt>
                <c:pt idx="1357">
                  <c:v>0.21501761111111106</c:v>
                </c:pt>
                <c:pt idx="1358">
                  <c:v>0.21510927777777789</c:v>
                </c:pt>
                <c:pt idx="1359">
                  <c:v>0.21520372222222228</c:v>
                </c:pt>
                <c:pt idx="1360">
                  <c:v>0.21529972222222216</c:v>
                </c:pt>
                <c:pt idx="1361">
                  <c:v>0.21539799999999998</c:v>
                </c:pt>
                <c:pt idx="1362">
                  <c:v>0.21549816666666666</c:v>
                </c:pt>
                <c:pt idx="1363">
                  <c:v>0.21560088888888895</c:v>
                </c:pt>
                <c:pt idx="1364">
                  <c:v>0.21570444444444448</c:v>
                </c:pt>
                <c:pt idx="1365">
                  <c:v>0.21580900000000014</c:v>
                </c:pt>
                <c:pt idx="1366">
                  <c:v>0.21591505555555579</c:v>
                </c:pt>
                <c:pt idx="1367">
                  <c:v>0.21602277777777767</c:v>
                </c:pt>
                <c:pt idx="1368">
                  <c:v>0.21613161111111112</c:v>
                </c:pt>
                <c:pt idx="1369">
                  <c:v>0.216241388888889</c:v>
                </c:pt>
                <c:pt idx="1370">
                  <c:v>0.21635227777777777</c:v>
                </c:pt>
                <c:pt idx="1371">
                  <c:v>0.21646411111111119</c:v>
                </c:pt>
                <c:pt idx="1372">
                  <c:v>0.21657583333333341</c:v>
                </c:pt>
                <c:pt idx="1373">
                  <c:v>0.21668911111111111</c:v>
                </c:pt>
                <c:pt idx="1374">
                  <c:v>0.21680294444444459</c:v>
                </c:pt>
                <c:pt idx="1375">
                  <c:v>0.21691788888888874</c:v>
                </c:pt>
                <c:pt idx="1376">
                  <c:v>0.2170333888888889</c:v>
                </c:pt>
                <c:pt idx="1377">
                  <c:v>0.21714999999999995</c:v>
                </c:pt>
                <c:pt idx="1378">
                  <c:v>0.21726616666666665</c:v>
                </c:pt>
                <c:pt idx="1379">
                  <c:v>0.21738400000000002</c:v>
                </c:pt>
                <c:pt idx="1380">
                  <c:v>0.2175015555555555</c:v>
                </c:pt>
                <c:pt idx="1381">
                  <c:v>0.21761972222222226</c:v>
                </c:pt>
                <c:pt idx="1382">
                  <c:v>0.21773788888888879</c:v>
                </c:pt>
                <c:pt idx="1383">
                  <c:v>0.21785616666666652</c:v>
                </c:pt>
                <c:pt idx="1384">
                  <c:v>0.21797616666666686</c:v>
                </c:pt>
                <c:pt idx="1385">
                  <c:v>0.2180956111111112</c:v>
                </c:pt>
                <c:pt idx="1386">
                  <c:v>0.21821611111111094</c:v>
                </c:pt>
                <c:pt idx="1387">
                  <c:v>0.21833638888888873</c:v>
                </c:pt>
                <c:pt idx="1388">
                  <c:v>0.21845744444444448</c:v>
                </c:pt>
                <c:pt idx="1389">
                  <c:v>0.21857894444444437</c:v>
                </c:pt>
                <c:pt idx="1390">
                  <c:v>0.21870022222222207</c:v>
                </c:pt>
                <c:pt idx="1391">
                  <c:v>0.21882166666666669</c:v>
                </c:pt>
                <c:pt idx="1392">
                  <c:v>0.21894444444444439</c:v>
                </c:pt>
                <c:pt idx="1393">
                  <c:v>0.21906805555555553</c:v>
                </c:pt>
                <c:pt idx="1394">
                  <c:v>0.21919055555555578</c:v>
                </c:pt>
                <c:pt idx="1395">
                  <c:v>0.21931361111111114</c:v>
                </c:pt>
                <c:pt idx="1396">
                  <c:v>0.21943744444444446</c:v>
                </c:pt>
                <c:pt idx="1397">
                  <c:v>0.21956105555555561</c:v>
                </c:pt>
                <c:pt idx="1398">
                  <c:v>0.21968455555555555</c:v>
                </c:pt>
                <c:pt idx="1399">
                  <c:v>0.21980861111111105</c:v>
                </c:pt>
                <c:pt idx="1400">
                  <c:v>0.21993405555555556</c:v>
                </c:pt>
                <c:pt idx="1401">
                  <c:v>0.22005788888888889</c:v>
                </c:pt>
                <c:pt idx="1402">
                  <c:v>0.2201833333333334</c:v>
                </c:pt>
                <c:pt idx="1403">
                  <c:v>0.2203087222222222</c:v>
                </c:pt>
                <c:pt idx="1404">
                  <c:v>0.22043372222222213</c:v>
                </c:pt>
                <c:pt idx="1405">
                  <c:v>0.22055999999999987</c:v>
                </c:pt>
                <c:pt idx="1406">
                  <c:v>0.22068599999999994</c:v>
                </c:pt>
                <c:pt idx="1407">
                  <c:v>0.22081250000000008</c:v>
                </c:pt>
                <c:pt idx="1408">
                  <c:v>0.22093855555555542</c:v>
                </c:pt>
                <c:pt idx="1409">
                  <c:v>0.22106505555555578</c:v>
                </c:pt>
                <c:pt idx="1410">
                  <c:v>0.22119088888888894</c:v>
                </c:pt>
                <c:pt idx="1411">
                  <c:v>0.22131788888888893</c:v>
                </c:pt>
                <c:pt idx="1412">
                  <c:v>0.22144544444444447</c:v>
                </c:pt>
                <c:pt idx="1413">
                  <c:v>0.22157177777777792</c:v>
                </c:pt>
                <c:pt idx="1414">
                  <c:v>0.221698611111111</c:v>
                </c:pt>
                <c:pt idx="1415">
                  <c:v>0.22182499999999994</c:v>
                </c:pt>
                <c:pt idx="1416">
                  <c:v>0.22195166666666677</c:v>
                </c:pt>
                <c:pt idx="1417">
                  <c:v>0.22207911111111112</c:v>
                </c:pt>
                <c:pt idx="1418">
                  <c:v>0.22220588888888892</c:v>
                </c:pt>
                <c:pt idx="1419">
                  <c:v>0.22233338888888898</c:v>
                </c:pt>
                <c:pt idx="1420">
                  <c:v>0.22246072222222213</c:v>
                </c:pt>
                <c:pt idx="1421">
                  <c:v>0.22258761111111092</c:v>
                </c:pt>
                <c:pt idx="1422">
                  <c:v>0.22271538888888887</c:v>
                </c:pt>
                <c:pt idx="1423">
                  <c:v>0.22284338888888899</c:v>
                </c:pt>
                <c:pt idx="1424">
                  <c:v>0.22297088888888905</c:v>
                </c:pt>
                <c:pt idx="1425">
                  <c:v>0.2230982222222222</c:v>
                </c:pt>
                <c:pt idx="1426">
                  <c:v>0.22322549999999985</c:v>
                </c:pt>
                <c:pt idx="1427">
                  <c:v>0.22335272222222224</c:v>
                </c:pt>
                <c:pt idx="1428">
                  <c:v>0.22347955555555554</c:v>
                </c:pt>
                <c:pt idx="1429">
                  <c:v>0.22360800000000003</c:v>
                </c:pt>
                <c:pt idx="1430">
                  <c:v>0.22373494444444431</c:v>
                </c:pt>
                <c:pt idx="1431">
                  <c:v>0.22386266666666677</c:v>
                </c:pt>
                <c:pt idx="1432">
                  <c:v>0.22399144444444463</c:v>
                </c:pt>
                <c:pt idx="1433">
                  <c:v>0.22411816666666673</c:v>
                </c:pt>
                <c:pt idx="1434">
                  <c:v>0.22424650000000002</c:v>
                </c:pt>
                <c:pt idx="1435">
                  <c:v>0.22437450000000014</c:v>
                </c:pt>
                <c:pt idx="1436">
                  <c:v>0.22450172222222209</c:v>
                </c:pt>
                <c:pt idx="1437">
                  <c:v>0.22463011111111109</c:v>
                </c:pt>
                <c:pt idx="1438">
                  <c:v>0.22475838888888888</c:v>
                </c:pt>
                <c:pt idx="1439">
                  <c:v>0.22488716666666653</c:v>
                </c:pt>
                <c:pt idx="1440">
                  <c:v>0.22501505555555545</c:v>
                </c:pt>
                <c:pt idx="1441">
                  <c:v>0.22514411111111121</c:v>
                </c:pt>
                <c:pt idx="1442">
                  <c:v>0.22527261111111097</c:v>
                </c:pt>
                <c:pt idx="1443">
                  <c:v>0.2254018888888889</c:v>
                </c:pt>
                <c:pt idx="1444">
                  <c:v>0.22553044444444459</c:v>
                </c:pt>
                <c:pt idx="1445">
                  <c:v>0.22565955555555561</c:v>
                </c:pt>
                <c:pt idx="1446">
                  <c:v>0.22578900000000002</c:v>
                </c:pt>
                <c:pt idx="1447">
                  <c:v>0.22591844444444442</c:v>
                </c:pt>
                <c:pt idx="1448">
                  <c:v>0.22604822222222221</c:v>
                </c:pt>
                <c:pt idx="1449">
                  <c:v>0.22617844444444457</c:v>
                </c:pt>
                <c:pt idx="1450">
                  <c:v>0.22630916666666656</c:v>
                </c:pt>
                <c:pt idx="1451">
                  <c:v>0.22644005555555546</c:v>
                </c:pt>
                <c:pt idx="1452">
                  <c:v>0.22657111111111106</c:v>
                </c:pt>
                <c:pt idx="1453">
                  <c:v>0.22670272222222221</c:v>
                </c:pt>
                <c:pt idx="1454">
                  <c:v>0.22683411111111096</c:v>
                </c:pt>
                <c:pt idx="1455">
                  <c:v>0.22696577777777782</c:v>
                </c:pt>
                <c:pt idx="1456">
                  <c:v>0.2271008888888888</c:v>
                </c:pt>
                <c:pt idx="1457">
                  <c:v>0.22723272222222235</c:v>
                </c:pt>
                <c:pt idx="1458">
                  <c:v>0.22736522222222222</c:v>
                </c:pt>
                <c:pt idx="1459">
                  <c:v>0.22749988888888906</c:v>
                </c:pt>
                <c:pt idx="1460">
                  <c:v>0.22763361111111102</c:v>
                </c:pt>
                <c:pt idx="1461">
                  <c:v>0.22776811111111117</c:v>
                </c:pt>
                <c:pt idx="1462">
                  <c:v>0.22790338888888884</c:v>
                </c:pt>
                <c:pt idx="1463">
                  <c:v>0.22803966666666664</c:v>
                </c:pt>
                <c:pt idx="1464">
                  <c:v>0.2281766111111112</c:v>
                </c:pt>
                <c:pt idx="1465">
                  <c:v>0.22831388888888893</c:v>
                </c:pt>
                <c:pt idx="1466">
                  <c:v>0.22845061111111109</c:v>
                </c:pt>
                <c:pt idx="1467">
                  <c:v>0.22858877777777797</c:v>
                </c:pt>
                <c:pt idx="1468">
                  <c:v>0.22872872222222229</c:v>
                </c:pt>
                <c:pt idx="1469">
                  <c:v>0.22886916666666668</c:v>
                </c:pt>
                <c:pt idx="1470">
                  <c:v>0.22901105555555556</c:v>
                </c:pt>
                <c:pt idx="1471">
                  <c:v>0.22915249999999987</c:v>
                </c:pt>
                <c:pt idx="1472">
                  <c:v>0.22929522222222243</c:v>
                </c:pt>
                <c:pt idx="1473">
                  <c:v>0.22943883333333348</c:v>
                </c:pt>
                <c:pt idx="1474">
                  <c:v>0.22958333333333347</c:v>
                </c:pt>
                <c:pt idx="1475">
                  <c:v>0.22972838888888902</c:v>
                </c:pt>
                <c:pt idx="1476">
                  <c:v>0.22987627777777764</c:v>
                </c:pt>
                <c:pt idx="1477">
                  <c:v>0.23002316666666656</c:v>
                </c:pt>
                <c:pt idx="1478">
                  <c:v>0.23017238888888891</c:v>
                </c:pt>
                <c:pt idx="1479">
                  <c:v>0.23032277777777788</c:v>
                </c:pt>
                <c:pt idx="1480">
                  <c:v>0.23047283333333324</c:v>
                </c:pt>
                <c:pt idx="1481">
                  <c:v>0.23062749999999999</c:v>
                </c:pt>
                <c:pt idx="1482">
                  <c:v>0.23078227777777793</c:v>
                </c:pt>
                <c:pt idx="1483">
                  <c:v>0.23093766666666671</c:v>
                </c:pt>
                <c:pt idx="1484">
                  <c:v>0.23109633333333335</c:v>
                </c:pt>
                <c:pt idx="1485">
                  <c:v>0.23125461111111112</c:v>
                </c:pt>
                <c:pt idx="1486">
                  <c:v>0.23141444444444437</c:v>
                </c:pt>
                <c:pt idx="1487">
                  <c:v>0.23157494444444437</c:v>
                </c:pt>
                <c:pt idx="1488">
                  <c:v>0.23173855555555556</c:v>
                </c:pt>
                <c:pt idx="1489">
                  <c:v>0.2319015000000002</c:v>
                </c:pt>
                <c:pt idx="1490">
                  <c:v>0.23206783333333325</c:v>
                </c:pt>
                <c:pt idx="1491">
                  <c:v>0.23223544444444455</c:v>
                </c:pt>
                <c:pt idx="1492">
                  <c:v>0.23240477777777779</c:v>
                </c:pt>
                <c:pt idx="1493">
                  <c:v>0.23257522222222238</c:v>
                </c:pt>
                <c:pt idx="1494">
                  <c:v>0.23274711111111102</c:v>
                </c:pt>
                <c:pt idx="1495">
                  <c:v>0.23292000000000002</c:v>
                </c:pt>
                <c:pt idx="1496">
                  <c:v>0.2330956111111111</c:v>
                </c:pt>
                <c:pt idx="1497">
                  <c:v>0.23327322222222224</c:v>
                </c:pt>
                <c:pt idx="1498">
                  <c:v>0.23345172222222232</c:v>
                </c:pt>
                <c:pt idx="1499">
                  <c:v>0.23363383333333343</c:v>
                </c:pt>
                <c:pt idx="1500">
                  <c:v>0.23381777777777768</c:v>
                </c:pt>
                <c:pt idx="1501">
                  <c:v>0.23400127777777779</c:v>
                </c:pt>
                <c:pt idx="1502">
                  <c:v>0.23418849999999991</c:v>
                </c:pt>
                <c:pt idx="1503">
                  <c:v>0.23437755555555539</c:v>
                </c:pt>
                <c:pt idx="1504">
                  <c:v>0.23456783333333342</c:v>
                </c:pt>
                <c:pt idx="1505">
                  <c:v>0.23476133333333338</c:v>
                </c:pt>
                <c:pt idx="1506">
                  <c:v>0.23495605555555565</c:v>
                </c:pt>
                <c:pt idx="1507">
                  <c:v>0.23515100000000011</c:v>
                </c:pt>
                <c:pt idx="1508">
                  <c:v>0.23534966666666657</c:v>
                </c:pt>
                <c:pt idx="1509">
                  <c:v>0.2355503888888888</c:v>
                </c:pt>
                <c:pt idx="1510">
                  <c:v>0.23575022222222208</c:v>
                </c:pt>
                <c:pt idx="1511">
                  <c:v>0.23595377777777782</c:v>
                </c:pt>
                <c:pt idx="1512">
                  <c:v>0.23615794444444438</c:v>
                </c:pt>
                <c:pt idx="1513">
                  <c:v>0.23636122222222222</c:v>
                </c:pt>
                <c:pt idx="1514">
                  <c:v>0.23656594444444434</c:v>
                </c:pt>
                <c:pt idx="1515">
                  <c:v>0.23676955555555557</c:v>
                </c:pt>
                <c:pt idx="1516">
                  <c:v>0.2369742222222222</c:v>
                </c:pt>
                <c:pt idx="1517">
                  <c:v>0.23717900000000003</c:v>
                </c:pt>
                <c:pt idx="1518">
                  <c:v>0.23738305555555561</c:v>
                </c:pt>
                <c:pt idx="1519">
                  <c:v>0.23758577777777767</c:v>
                </c:pt>
                <c:pt idx="1520">
                  <c:v>0.2377879444444444</c:v>
                </c:pt>
                <c:pt idx="1521">
                  <c:v>0.23798888888888903</c:v>
                </c:pt>
                <c:pt idx="1522">
                  <c:v>0.23818777777777767</c:v>
                </c:pt>
                <c:pt idx="1523">
                  <c:v>0.23838583333333352</c:v>
                </c:pt>
                <c:pt idx="1524">
                  <c:v>0.23858094444444444</c:v>
                </c:pt>
                <c:pt idx="1525">
                  <c:v>0.23877677777777762</c:v>
                </c:pt>
                <c:pt idx="1526">
                  <c:v>0.23896688888888873</c:v>
                </c:pt>
                <c:pt idx="1527">
                  <c:v>0.23915627777777781</c:v>
                </c:pt>
                <c:pt idx="1528">
                  <c:v>0.2393452222222221</c:v>
                </c:pt>
                <c:pt idx="1529">
                  <c:v>0.23953183333333339</c:v>
                </c:pt>
                <c:pt idx="1530">
                  <c:v>0.23971638888888891</c:v>
                </c:pt>
                <c:pt idx="1531">
                  <c:v>0.2398976111111113</c:v>
                </c:pt>
                <c:pt idx="1532">
                  <c:v>0.24007683333333341</c:v>
                </c:pt>
                <c:pt idx="1533">
                  <c:v>0.24025627777777769</c:v>
                </c:pt>
                <c:pt idx="1534">
                  <c:v>0.24043566666666671</c:v>
                </c:pt>
                <c:pt idx="1535">
                  <c:v>0.24061050000000006</c:v>
                </c:pt>
                <c:pt idx="1536">
                  <c:v>0.24078466666666687</c:v>
                </c:pt>
                <c:pt idx="1537">
                  <c:v>0.24095983333333337</c:v>
                </c:pt>
                <c:pt idx="1538">
                  <c:v>0.24113094444444449</c:v>
                </c:pt>
                <c:pt idx="1539">
                  <c:v>0.2413051111111113</c:v>
                </c:pt>
                <c:pt idx="1540">
                  <c:v>0.24147699999999994</c:v>
                </c:pt>
                <c:pt idx="1541">
                  <c:v>0.24165127777777773</c:v>
                </c:pt>
                <c:pt idx="1542">
                  <c:v>0.24182316666666681</c:v>
                </c:pt>
                <c:pt idx="1543">
                  <c:v>0.24199511111111116</c:v>
                </c:pt>
                <c:pt idx="1544">
                  <c:v>0.24216827777777783</c:v>
                </c:pt>
                <c:pt idx="1545">
                  <c:v>0.24234211111111104</c:v>
                </c:pt>
                <c:pt idx="1546">
                  <c:v>0.24251444444444448</c:v>
                </c:pt>
                <c:pt idx="1547">
                  <c:v>0.24268750000000017</c:v>
                </c:pt>
                <c:pt idx="1548">
                  <c:v>0.24286200000000013</c:v>
                </c:pt>
                <c:pt idx="1549">
                  <c:v>0.24303683333333348</c:v>
                </c:pt>
                <c:pt idx="1550">
                  <c:v>0.24321027777777782</c:v>
                </c:pt>
                <c:pt idx="1551">
                  <c:v>0.24338511111111094</c:v>
                </c:pt>
                <c:pt idx="1552">
                  <c:v>0.24356188888888886</c:v>
                </c:pt>
                <c:pt idx="1553">
                  <c:v>0.24373766666666685</c:v>
                </c:pt>
                <c:pt idx="1554">
                  <c:v>0.24391394444444447</c:v>
                </c:pt>
                <c:pt idx="1555">
                  <c:v>0.24409094444444435</c:v>
                </c:pt>
                <c:pt idx="1556">
                  <c:v>0.24426788888888873</c:v>
                </c:pt>
                <c:pt idx="1557">
                  <c:v>0.24444338888888884</c:v>
                </c:pt>
                <c:pt idx="1558">
                  <c:v>0.2446206666666666</c:v>
                </c:pt>
                <c:pt idx="1559">
                  <c:v>0.24479766666666669</c:v>
                </c:pt>
                <c:pt idx="1560">
                  <c:v>0.24497450000000009</c:v>
                </c:pt>
                <c:pt idx="1561">
                  <c:v>0.24515200000000004</c:v>
                </c:pt>
                <c:pt idx="1562">
                  <c:v>0.24532972222222216</c:v>
                </c:pt>
                <c:pt idx="1563">
                  <c:v>0.2455086666666666</c:v>
                </c:pt>
                <c:pt idx="1564">
                  <c:v>0.24568722222222239</c:v>
                </c:pt>
                <c:pt idx="1565">
                  <c:v>0.24586438888888895</c:v>
                </c:pt>
                <c:pt idx="1566">
                  <c:v>0.24604444444444451</c:v>
                </c:pt>
                <c:pt idx="1567">
                  <c:v>0.24622388888888902</c:v>
                </c:pt>
                <c:pt idx="1568">
                  <c:v>0.24640416666666676</c:v>
                </c:pt>
                <c:pt idx="1569">
                  <c:v>0.24658766666666665</c:v>
                </c:pt>
                <c:pt idx="1570">
                  <c:v>0.24677005555555565</c:v>
                </c:pt>
                <c:pt idx="1571">
                  <c:v>0.24695183333333337</c:v>
                </c:pt>
                <c:pt idx="1572">
                  <c:v>0.2471363333333334</c:v>
                </c:pt>
                <c:pt idx="1573">
                  <c:v>0.24732011111111118</c:v>
                </c:pt>
                <c:pt idx="1574">
                  <c:v>0.24750655555555556</c:v>
                </c:pt>
                <c:pt idx="1575">
                  <c:v>0.24769194444444453</c:v>
                </c:pt>
                <c:pt idx="1576">
                  <c:v>0.24788122222222242</c:v>
                </c:pt>
                <c:pt idx="1577">
                  <c:v>0.24807044444444459</c:v>
                </c:pt>
                <c:pt idx="1578">
                  <c:v>0.24826138888888893</c:v>
                </c:pt>
                <c:pt idx="1579">
                  <c:v>0.24845372222222228</c:v>
                </c:pt>
                <c:pt idx="1580">
                  <c:v>0.24864672222222239</c:v>
                </c:pt>
                <c:pt idx="1581">
                  <c:v>0.24884161111111114</c:v>
                </c:pt>
                <c:pt idx="1582">
                  <c:v>0.24903977777777775</c:v>
                </c:pt>
                <c:pt idx="1583">
                  <c:v>0.24923700000000015</c:v>
                </c:pt>
                <c:pt idx="1584">
                  <c:v>0.24943772222222238</c:v>
                </c:pt>
                <c:pt idx="1585">
                  <c:v>0.24963911111111114</c:v>
                </c:pt>
                <c:pt idx="1586">
                  <c:v>0.24984516666666678</c:v>
                </c:pt>
                <c:pt idx="1587">
                  <c:v>0.25005155555555558</c:v>
                </c:pt>
                <c:pt idx="1588">
                  <c:v>0.25026116666666676</c:v>
                </c:pt>
                <c:pt idx="1589">
                  <c:v>0.25047655555555548</c:v>
                </c:pt>
                <c:pt idx="1590">
                  <c:v>0.25069366666666659</c:v>
                </c:pt>
                <c:pt idx="1591">
                  <c:v>0.25091372222222219</c:v>
                </c:pt>
                <c:pt idx="1592">
                  <c:v>0.25113811111111128</c:v>
                </c:pt>
                <c:pt idx="1593">
                  <c:v>0.25136650000000005</c:v>
                </c:pt>
                <c:pt idx="1594">
                  <c:v>0.25159716666666654</c:v>
                </c:pt>
                <c:pt idx="1595">
                  <c:v>0.25183216666666675</c:v>
                </c:pt>
                <c:pt idx="1596">
                  <c:v>0.25206850000000003</c:v>
                </c:pt>
                <c:pt idx="1597">
                  <c:v>0.25230627777777781</c:v>
                </c:pt>
                <c:pt idx="1598">
                  <c:v>0.25255277777777763</c:v>
                </c:pt>
                <c:pt idx="1599">
                  <c:v>0.2528017222222223</c:v>
                </c:pt>
                <c:pt idx="1600">
                  <c:v>0.25300066666666665</c:v>
                </c:pt>
                <c:pt idx="1601">
                  <c:v>0.25300083333333334</c:v>
                </c:pt>
                <c:pt idx="1602">
                  <c:v>0.2530661666666667</c:v>
                </c:pt>
                <c:pt idx="1603">
                  <c:v>0.25316094444444448</c:v>
                </c:pt>
                <c:pt idx="1604">
                  <c:v>0.25326027777777793</c:v>
                </c:pt>
                <c:pt idx="1605">
                  <c:v>0.25336338888888887</c:v>
                </c:pt>
                <c:pt idx="1606">
                  <c:v>0.25347150000000007</c:v>
                </c:pt>
                <c:pt idx="1607">
                  <c:v>0.2535816111111111</c:v>
                </c:pt>
                <c:pt idx="1608">
                  <c:v>0.25369544444444458</c:v>
                </c:pt>
                <c:pt idx="1609">
                  <c:v>0.25380833333333341</c:v>
                </c:pt>
                <c:pt idx="1610">
                  <c:v>0.253924777777778</c:v>
                </c:pt>
                <c:pt idx="1611">
                  <c:v>0.25404305555555573</c:v>
                </c:pt>
                <c:pt idx="1612">
                  <c:v>0.25416261111111105</c:v>
                </c:pt>
                <c:pt idx="1613">
                  <c:v>0.25428277777777764</c:v>
                </c:pt>
                <c:pt idx="1614">
                  <c:v>0.25440333333333331</c:v>
                </c:pt>
                <c:pt idx="1615">
                  <c:v>0.25452533333333327</c:v>
                </c:pt>
                <c:pt idx="1616">
                  <c:v>0.25464883333333321</c:v>
                </c:pt>
                <c:pt idx="1617">
                  <c:v>0.25477316666666661</c:v>
                </c:pt>
                <c:pt idx="1618">
                  <c:v>0.25489783333333338</c:v>
                </c:pt>
                <c:pt idx="1619">
                  <c:v>0.25502344444444436</c:v>
                </c:pt>
                <c:pt idx="1620">
                  <c:v>0.25514838888888902</c:v>
                </c:pt>
                <c:pt idx="1621">
                  <c:v>0.25527433333333316</c:v>
                </c:pt>
                <c:pt idx="1622">
                  <c:v>0.25539922222222233</c:v>
                </c:pt>
                <c:pt idx="1623">
                  <c:v>0.25552527777777767</c:v>
                </c:pt>
                <c:pt idx="1624">
                  <c:v>0.25565155555555541</c:v>
                </c:pt>
                <c:pt idx="1625">
                  <c:v>0.25577738888888901</c:v>
                </c:pt>
                <c:pt idx="1626">
                  <c:v>0.25590311111111097</c:v>
                </c:pt>
                <c:pt idx="1627">
                  <c:v>0.25602833333333352</c:v>
                </c:pt>
                <c:pt idx="1628">
                  <c:v>0.25615361111111112</c:v>
                </c:pt>
                <c:pt idx="1629">
                  <c:v>0.25627772222222234</c:v>
                </c:pt>
                <c:pt idx="1630">
                  <c:v>0.25640316666666685</c:v>
                </c:pt>
                <c:pt idx="1631">
                  <c:v>0.25652744444444453</c:v>
                </c:pt>
                <c:pt idx="1632">
                  <c:v>0.25665038888888891</c:v>
                </c:pt>
                <c:pt idx="1633">
                  <c:v>0.25677472222222231</c:v>
                </c:pt>
                <c:pt idx="1634">
                  <c:v>0.25689822222222225</c:v>
                </c:pt>
                <c:pt idx="1635">
                  <c:v>0.2570216666666667</c:v>
                </c:pt>
                <c:pt idx="1636">
                  <c:v>0.25714444444444462</c:v>
                </c:pt>
                <c:pt idx="1637">
                  <c:v>0.25726827777777772</c:v>
                </c:pt>
                <c:pt idx="1638">
                  <c:v>0.25739250000000014</c:v>
                </c:pt>
                <c:pt idx="1639">
                  <c:v>0.25751472222222227</c:v>
                </c:pt>
                <c:pt idx="1640">
                  <c:v>0.25763783333333334</c:v>
                </c:pt>
                <c:pt idx="1641">
                  <c:v>0.25776016666666668</c:v>
                </c:pt>
                <c:pt idx="1642">
                  <c:v>0.25788311111111129</c:v>
                </c:pt>
                <c:pt idx="1643">
                  <c:v>0.25800472222222237</c:v>
                </c:pt>
                <c:pt idx="1644">
                  <c:v>0.25812738888888886</c:v>
                </c:pt>
                <c:pt idx="1645">
                  <c:v>0.25824966666666671</c:v>
                </c:pt>
                <c:pt idx="1646">
                  <c:v>0.25837222222222245</c:v>
                </c:pt>
                <c:pt idx="1647">
                  <c:v>0.25849400000000022</c:v>
                </c:pt>
                <c:pt idx="1648">
                  <c:v>0.25861761111111115</c:v>
                </c:pt>
                <c:pt idx="1649">
                  <c:v>0.25874050000000004</c:v>
                </c:pt>
                <c:pt idx="1650">
                  <c:v>0.25886311111111104</c:v>
                </c:pt>
                <c:pt idx="1651">
                  <c:v>0.25898611111111092</c:v>
                </c:pt>
                <c:pt idx="1652">
                  <c:v>0.25910788888888869</c:v>
                </c:pt>
                <c:pt idx="1653">
                  <c:v>0.25923111111111119</c:v>
                </c:pt>
                <c:pt idx="1654">
                  <c:v>0.25935311111111115</c:v>
                </c:pt>
                <c:pt idx="1655">
                  <c:v>0.25947527777777779</c:v>
                </c:pt>
                <c:pt idx="1656">
                  <c:v>0.25959738888888872</c:v>
                </c:pt>
                <c:pt idx="1657">
                  <c:v>0.25971800000000012</c:v>
                </c:pt>
                <c:pt idx="1658">
                  <c:v>0.25983983333333338</c:v>
                </c:pt>
                <c:pt idx="1659">
                  <c:v>0.2599611666666668</c:v>
                </c:pt>
                <c:pt idx="1660">
                  <c:v>0.26008199999999992</c:v>
                </c:pt>
                <c:pt idx="1661">
                  <c:v>0.26020105555555562</c:v>
                </c:pt>
                <c:pt idx="1662">
                  <c:v>0.26032088888888905</c:v>
                </c:pt>
                <c:pt idx="1663">
                  <c:v>0.26044194444444435</c:v>
                </c:pt>
                <c:pt idx="1664">
                  <c:v>0.26056100000000004</c:v>
                </c:pt>
                <c:pt idx="1665">
                  <c:v>0.26068005555555551</c:v>
                </c:pt>
                <c:pt idx="1666">
                  <c:v>0.26079955555555556</c:v>
                </c:pt>
                <c:pt idx="1667">
                  <c:v>0.26091827777777787</c:v>
                </c:pt>
                <c:pt idx="1668">
                  <c:v>0.26103716666666665</c:v>
                </c:pt>
                <c:pt idx="1669">
                  <c:v>0.26115472222222236</c:v>
                </c:pt>
                <c:pt idx="1670">
                  <c:v>0.26127305555555558</c:v>
                </c:pt>
                <c:pt idx="1671">
                  <c:v>0.26139116666666684</c:v>
                </c:pt>
                <c:pt idx="1672">
                  <c:v>0.26150883333333352</c:v>
                </c:pt>
                <c:pt idx="1673">
                  <c:v>0.26162683333333336</c:v>
                </c:pt>
                <c:pt idx="1674">
                  <c:v>0.26174444444444434</c:v>
                </c:pt>
                <c:pt idx="1675">
                  <c:v>0.2618611111111111</c:v>
                </c:pt>
                <c:pt idx="1676">
                  <c:v>0.2619798888888889</c:v>
                </c:pt>
                <c:pt idx="1677">
                  <c:v>0.26209727777777769</c:v>
                </c:pt>
                <c:pt idx="1678">
                  <c:v>0.26221616666666669</c:v>
                </c:pt>
                <c:pt idx="1679">
                  <c:v>0.26233411111111105</c:v>
                </c:pt>
                <c:pt idx="1680">
                  <c:v>0.2624522777777778</c:v>
                </c:pt>
                <c:pt idx="1681">
                  <c:v>0.26257061111111124</c:v>
                </c:pt>
                <c:pt idx="1682">
                  <c:v>0.26268977777777769</c:v>
                </c:pt>
                <c:pt idx="1683">
                  <c:v>0.26280855555555549</c:v>
                </c:pt>
                <c:pt idx="1684">
                  <c:v>0.26292905555555568</c:v>
                </c:pt>
                <c:pt idx="1685">
                  <c:v>0.26304911111111107</c:v>
                </c:pt>
                <c:pt idx="1686">
                  <c:v>0.26317005555555562</c:v>
                </c:pt>
                <c:pt idx="1687">
                  <c:v>0.26329105555555543</c:v>
                </c:pt>
                <c:pt idx="1688">
                  <c:v>0.26341255555555576</c:v>
                </c:pt>
                <c:pt idx="1689">
                  <c:v>0.26353511111111105</c:v>
                </c:pt>
                <c:pt idx="1690">
                  <c:v>0.26365777777777777</c:v>
                </c:pt>
                <c:pt idx="1691">
                  <c:v>0.26378088888888906</c:v>
                </c:pt>
                <c:pt idx="1692">
                  <c:v>0.26390416666666683</c:v>
                </c:pt>
                <c:pt idx="1693">
                  <c:v>0.26402638888888896</c:v>
                </c:pt>
                <c:pt idx="1694">
                  <c:v>0.26414988888888891</c:v>
                </c:pt>
                <c:pt idx="1695">
                  <c:v>0.26427377777777772</c:v>
                </c:pt>
                <c:pt idx="1696">
                  <c:v>0.26439688888888901</c:v>
                </c:pt>
                <c:pt idx="1697">
                  <c:v>0.26452022222222227</c:v>
                </c:pt>
                <c:pt idx="1698">
                  <c:v>0.2646425555555556</c:v>
                </c:pt>
                <c:pt idx="1699">
                  <c:v>0.26476594444444457</c:v>
                </c:pt>
                <c:pt idx="1700">
                  <c:v>0.26488838888888888</c:v>
                </c:pt>
                <c:pt idx="1701">
                  <c:v>0.26501150000000018</c:v>
                </c:pt>
                <c:pt idx="1702">
                  <c:v>0.26513394444444427</c:v>
                </c:pt>
                <c:pt idx="1703">
                  <c:v>0.26525583333333347</c:v>
                </c:pt>
                <c:pt idx="1704">
                  <c:v>0.26537777777777771</c:v>
                </c:pt>
                <c:pt idx="1705">
                  <c:v>0.26549966666666669</c:v>
                </c:pt>
                <c:pt idx="1706">
                  <c:v>0.26562127777777778</c:v>
                </c:pt>
                <c:pt idx="1707">
                  <c:v>0.26574450000000005</c:v>
                </c:pt>
                <c:pt idx="1708">
                  <c:v>0.26586566666666678</c:v>
                </c:pt>
                <c:pt idx="1709">
                  <c:v>0.26598827777777778</c:v>
                </c:pt>
                <c:pt idx="1710">
                  <c:v>0.26611022222222225</c:v>
                </c:pt>
                <c:pt idx="1711">
                  <c:v>0.26623305555555565</c:v>
                </c:pt>
                <c:pt idx="1712">
                  <c:v>0.26635594444444455</c:v>
                </c:pt>
                <c:pt idx="1713">
                  <c:v>0.2664791666666666</c:v>
                </c:pt>
                <c:pt idx="1714">
                  <c:v>0.26660311111111112</c:v>
                </c:pt>
                <c:pt idx="1715">
                  <c:v>0.26672688888888896</c:v>
                </c:pt>
                <c:pt idx="1716">
                  <c:v>0.26684977777777785</c:v>
                </c:pt>
                <c:pt idx="1717">
                  <c:v>0.26697288888888893</c:v>
                </c:pt>
                <c:pt idx="1718">
                  <c:v>0.26709672222222225</c:v>
                </c:pt>
                <c:pt idx="1719">
                  <c:v>0.26722050000000008</c:v>
                </c:pt>
                <c:pt idx="1720">
                  <c:v>0.26734466666666679</c:v>
                </c:pt>
                <c:pt idx="1721">
                  <c:v>0.26746888888888898</c:v>
                </c:pt>
                <c:pt idx="1722">
                  <c:v>0.26759305555555568</c:v>
                </c:pt>
                <c:pt idx="1723">
                  <c:v>0.2677179999999999</c:v>
                </c:pt>
                <c:pt idx="1724">
                  <c:v>0.26784305555555554</c:v>
                </c:pt>
                <c:pt idx="1725">
                  <c:v>0.26796799999999998</c:v>
                </c:pt>
                <c:pt idx="1726">
                  <c:v>0.26809438888888892</c:v>
                </c:pt>
                <c:pt idx="1727">
                  <c:v>0.26821983333333344</c:v>
                </c:pt>
                <c:pt idx="1728">
                  <c:v>0.26834638888888884</c:v>
                </c:pt>
                <c:pt idx="1729">
                  <c:v>0.26847216666666651</c:v>
                </c:pt>
                <c:pt idx="1730">
                  <c:v>0.26859961111111108</c:v>
                </c:pt>
                <c:pt idx="1731">
                  <c:v>0.26872699999999994</c:v>
                </c:pt>
                <c:pt idx="1732">
                  <c:v>0.26885355555555557</c:v>
                </c:pt>
                <c:pt idx="1733">
                  <c:v>0.26898105555555563</c:v>
                </c:pt>
                <c:pt idx="1734">
                  <c:v>0.26911033333333334</c:v>
                </c:pt>
                <c:pt idx="1735">
                  <c:v>0.26923738888888904</c:v>
                </c:pt>
                <c:pt idx="1736">
                  <c:v>0.26936827777777794</c:v>
                </c:pt>
                <c:pt idx="1737">
                  <c:v>0.2694955555555556</c:v>
                </c:pt>
                <c:pt idx="1738">
                  <c:v>0.26962422222222227</c:v>
                </c:pt>
                <c:pt idx="1739">
                  <c:v>0.26975361111111118</c:v>
                </c:pt>
                <c:pt idx="1740">
                  <c:v>0.26988294444444438</c:v>
                </c:pt>
                <c:pt idx="1741">
                  <c:v>0.27001172222222225</c:v>
                </c:pt>
                <c:pt idx="1742">
                  <c:v>0.2701407222222223</c:v>
                </c:pt>
                <c:pt idx="1743">
                  <c:v>0.27027155555555571</c:v>
                </c:pt>
                <c:pt idx="1744">
                  <c:v>0.27040144444444447</c:v>
                </c:pt>
                <c:pt idx="1745">
                  <c:v>0.27053322222222231</c:v>
                </c:pt>
                <c:pt idx="1746">
                  <c:v>0.2706640555555555</c:v>
                </c:pt>
                <c:pt idx="1747">
                  <c:v>0.27079555555555546</c:v>
                </c:pt>
                <c:pt idx="1748">
                  <c:v>0.27092744444444428</c:v>
                </c:pt>
                <c:pt idx="1749">
                  <c:v>0.27106005555555557</c:v>
                </c:pt>
                <c:pt idx="1750">
                  <c:v>0.27119266666666664</c:v>
                </c:pt>
                <c:pt idx="1751">
                  <c:v>0.27132599999999996</c:v>
                </c:pt>
                <c:pt idx="1752">
                  <c:v>0.27145972222222237</c:v>
                </c:pt>
                <c:pt idx="1753">
                  <c:v>0.27159327777777764</c:v>
                </c:pt>
                <c:pt idx="1754">
                  <c:v>0.27172816666666666</c:v>
                </c:pt>
                <c:pt idx="1755">
                  <c:v>0.27186433333333326</c:v>
                </c:pt>
                <c:pt idx="1756">
                  <c:v>0.27200099999999994</c:v>
                </c:pt>
                <c:pt idx="1757">
                  <c:v>0.27213766666666683</c:v>
                </c:pt>
                <c:pt idx="1758">
                  <c:v>0.27227594444444447</c:v>
                </c:pt>
                <c:pt idx="1759">
                  <c:v>0.27241433333333331</c:v>
                </c:pt>
                <c:pt idx="1760">
                  <c:v>0.27255294444444456</c:v>
                </c:pt>
                <c:pt idx="1761">
                  <c:v>0.27269255555555549</c:v>
                </c:pt>
                <c:pt idx="1762">
                  <c:v>0.27283322222222228</c:v>
                </c:pt>
                <c:pt idx="1763">
                  <c:v>0.27297572222222222</c:v>
                </c:pt>
                <c:pt idx="1764">
                  <c:v>0.27311750000000012</c:v>
                </c:pt>
                <c:pt idx="1765">
                  <c:v>0.2732618333333332</c:v>
                </c:pt>
                <c:pt idx="1766">
                  <c:v>0.27340750000000003</c:v>
                </c:pt>
                <c:pt idx="1767">
                  <c:v>0.2735533888888888</c:v>
                </c:pt>
                <c:pt idx="1768">
                  <c:v>0.27370111111111095</c:v>
                </c:pt>
                <c:pt idx="1769">
                  <c:v>0.27384849999999994</c:v>
                </c:pt>
                <c:pt idx="1770">
                  <c:v>0.2739987777777777</c:v>
                </c:pt>
                <c:pt idx="1771">
                  <c:v>0.27414983333333343</c:v>
                </c:pt>
                <c:pt idx="1772">
                  <c:v>0.27430161111111095</c:v>
                </c:pt>
                <c:pt idx="1773">
                  <c:v>0.27445605555555552</c:v>
                </c:pt>
                <c:pt idx="1774">
                  <c:v>0.27461161111111099</c:v>
                </c:pt>
                <c:pt idx="1775">
                  <c:v>0.27476827777777779</c:v>
                </c:pt>
                <c:pt idx="1776">
                  <c:v>0.27492694444444443</c:v>
                </c:pt>
                <c:pt idx="1777">
                  <c:v>0.27508744444444444</c:v>
                </c:pt>
                <c:pt idx="1778">
                  <c:v>0.27524855555555572</c:v>
                </c:pt>
                <c:pt idx="1779">
                  <c:v>0.27541372222222216</c:v>
                </c:pt>
                <c:pt idx="1780">
                  <c:v>0.27557844444444446</c:v>
                </c:pt>
                <c:pt idx="1781">
                  <c:v>0.275745388888889</c:v>
                </c:pt>
                <c:pt idx="1782">
                  <c:v>0.27591322222222225</c:v>
                </c:pt>
                <c:pt idx="1783">
                  <c:v>0.27608255555555572</c:v>
                </c:pt>
                <c:pt idx="1784">
                  <c:v>0.27625422222222218</c:v>
                </c:pt>
                <c:pt idx="1785">
                  <c:v>0.27642650000000013</c:v>
                </c:pt>
                <c:pt idx="1786">
                  <c:v>0.27660211111111122</c:v>
                </c:pt>
                <c:pt idx="1787">
                  <c:v>0.27677583333333344</c:v>
                </c:pt>
                <c:pt idx="1788">
                  <c:v>0.27695016666666672</c:v>
                </c:pt>
                <c:pt idx="1789">
                  <c:v>0.27712800000000004</c:v>
                </c:pt>
                <c:pt idx="1790">
                  <c:v>0.27730600000000005</c:v>
                </c:pt>
                <c:pt idx="1791">
                  <c:v>0.27748283333333323</c:v>
                </c:pt>
                <c:pt idx="1792">
                  <c:v>0.27766150000000001</c:v>
                </c:pt>
                <c:pt idx="1793">
                  <c:v>0.27784177777777774</c:v>
                </c:pt>
                <c:pt idx="1794">
                  <c:v>0.27802077777777767</c:v>
                </c:pt>
                <c:pt idx="1795">
                  <c:v>0.27820244444444442</c:v>
                </c:pt>
                <c:pt idx="1796">
                  <c:v>0.27838394444444448</c:v>
                </c:pt>
                <c:pt idx="1797">
                  <c:v>0.27856538888888882</c:v>
                </c:pt>
                <c:pt idx="1798">
                  <c:v>0.27875000000000005</c:v>
                </c:pt>
                <c:pt idx="1799">
                  <c:v>0.27893427777777768</c:v>
                </c:pt>
                <c:pt idx="1800">
                  <c:v>0.27911883333333343</c:v>
                </c:pt>
                <c:pt idx="1801">
                  <c:v>0.27930538888888878</c:v>
                </c:pt>
                <c:pt idx="1802">
                  <c:v>0.27949633333333335</c:v>
                </c:pt>
                <c:pt idx="1803">
                  <c:v>0.2796872222222222</c:v>
                </c:pt>
                <c:pt idx="1804">
                  <c:v>0.27987972222222224</c:v>
                </c:pt>
                <c:pt idx="1805">
                  <c:v>0.28007405555555565</c:v>
                </c:pt>
                <c:pt idx="1806">
                  <c:v>0.28026933333333326</c:v>
                </c:pt>
                <c:pt idx="1807">
                  <c:v>0.28046627777777777</c:v>
                </c:pt>
                <c:pt idx="1808">
                  <c:v>0.28066483333333347</c:v>
                </c:pt>
                <c:pt idx="1809">
                  <c:v>0.28086594444444457</c:v>
                </c:pt>
                <c:pt idx="1810">
                  <c:v>0.2810689444444443</c:v>
                </c:pt>
                <c:pt idx="1811">
                  <c:v>0.2812743333333334</c:v>
                </c:pt>
                <c:pt idx="1812">
                  <c:v>0.28148194444444452</c:v>
                </c:pt>
                <c:pt idx="1813">
                  <c:v>0.28169194444444434</c:v>
                </c:pt>
                <c:pt idx="1814">
                  <c:v>0.28190394444444444</c:v>
                </c:pt>
                <c:pt idx="1815">
                  <c:v>0.28211677777777777</c:v>
                </c:pt>
                <c:pt idx="1816">
                  <c:v>0.28233527777777789</c:v>
                </c:pt>
                <c:pt idx="1817">
                  <c:v>0.28255283333333336</c:v>
                </c:pt>
                <c:pt idx="1818">
                  <c:v>0.28277577777777774</c:v>
                </c:pt>
                <c:pt idx="1819">
                  <c:v>0.28299744444444452</c:v>
                </c:pt>
                <c:pt idx="1820">
                  <c:v>0.2832219444444446</c:v>
                </c:pt>
                <c:pt idx="1821">
                  <c:v>0.28345461111111114</c:v>
                </c:pt>
                <c:pt idx="1822">
                  <c:v>0.28368583333333341</c:v>
                </c:pt>
                <c:pt idx="1823">
                  <c:v>0.28391911111111123</c:v>
                </c:pt>
                <c:pt idx="1824">
                  <c:v>0.28415422222222242</c:v>
                </c:pt>
                <c:pt idx="1825">
                  <c:v>0.28439066666666668</c:v>
                </c:pt>
                <c:pt idx="1826">
                  <c:v>0.28462894444444453</c:v>
                </c:pt>
                <c:pt idx="1827">
                  <c:v>0.28486900000000004</c:v>
                </c:pt>
                <c:pt idx="1828">
                  <c:v>0.28511322222222213</c:v>
                </c:pt>
                <c:pt idx="1829">
                  <c:v>0.28535838888888887</c:v>
                </c:pt>
                <c:pt idx="1830">
                  <c:v>0.28560672222222228</c:v>
                </c:pt>
                <c:pt idx="1831">
                  <c:v>0.2858585555555555</c:v>
                </c:pt>
                <c:pt idx="1832">
                  <c:v>0.2861111111111112</c:v>
                </c:pt>
                <c:pt idx="1833">
                  <c:v>0.28636416666666675</c:v>
                </c:pt>
                <c:pt idx="1834">
                  <c:v>0.2866210555555555</c:v>
                </c:pt>
                <c:pt idx="1835">
                  <c:v>0.28687844444444432</c:v>
                </c:pt>
                <c:pt idx="1836">
                  <c:v>0.28713972222222206</c:v>
                </c:pt>
                <c:pt idx="1837">
                  <c:v>0.28740361111111112</c:v>
                </c:pt>
                <c:pt idx="1838">
                  <c:v>0.28767255555555549</c:v>
                </c:pt>
                <c:pt idx="1839">
                  <c:v>0.28794094444444451</c:v>
                </c:pt>
                <c:pt idx="1840">
                  <c:v>0.2882150555555556</c:v>
                </c:pt>
                <c:pt idx="1841">
                  <c:v>0.28849211111111117</c:v>
                </c:pt>
                <c:pt idx="1842">
                  <c:v>0.28877283333333326</c:v>
                </c:pt>
                <c:pt idx="1843">
                  <c:v>0.2890584444444444</c:v>
                </c:pt>
                <c:pt idx="1844">
                  <c:v>0.28934544444444454</c:v>
                </c:pt>
                <c:pt idx="1845">
                  <c:v>0.28963422222222213</c:v>
                </c:pt>
                <c:pt idx="1846">
                  <c:v>0.28993366666666676</c:v>
                </c:pt>
                <c:pt idx="1847">
                  <c:v>0.29023344444444454</c:v>
                </c:pt>
                <c:pt idx="1848">
                  <c:v>0.29053872222222243</c:v>
                </c:pt>
                <c:pt idx="1849">
                  <c:v>0.29085022222222223</c:v>
                </c:pt>
                <c:pt idx="1850">
                  <c:v>0.29110588888888889</c:v>
                </c:pt>
                <c:pt idx="1851">
                  <c:v>0.29111994444444433</c:v>
                </c:pt>
                <c:pt idx="1852">
                  <c:v>0.29117544444444454</c:v>
                </c:pt>
                <c:pt idx="1853">
                  <c:v>0.29124916666666678</c:v>
                </c:pt>
                <c:pt idx="1854">
                  <c:v>0.29132727777777778</c:v>
                </c:pt>
                <c:pt idx="1855">
                  <c:v>0.29140916666666672</c:v>
                </c:pt>
                <c:pt idx="1856">
                  <c:v>0.29149494444444457</c:v>
                </c:pt>
                <c:pt idx="1857">
                  <c:v>0.29158338888888902</c:v>
                </c:pt>
                <c:pt idx="1858">
                  <c:v>0.29167477777777773</c:v>
                </c:pt>
                <c:pt idx="1859">
                  <c:v>0.29176866666666657</c:v>
                </c:pt>
                <c:pt idx="1860">
                  <c:v>0.2918653333333332</c:v>
                </c:pt>
                <c:pt idx="1861">
                  <c:v>0.2919627222222223</c:v>
                </c:pt>
                <c:pt idx="1862">
                  <c:v>0.29206333333333334</c:v>
                </c:pt>
                <c:pt idx="1863">
                  <c:v>0.29216505555555572</c:v>
                </c:pt>
                <c:pt idx="1864">
                  <c:v>0.2922690555555556</c:v>
                </c:pt>
                <c:pt idx="1865">
                  <c:v>0.29237350000000006</c:v>
                </c:pt>
                <c:pt idx="1866">
                  <c:v>0.29248161111111104</c:v>
                </c:pt>
                <c:pt idx="1867">
                  <c:v>0.2925877222222224</c:v>
                </c:pt>
                <c:pt idx="1868">
                  <c:v>0.29269650000000014</c:v>
                </c:pt>
                <c:pt idx="1869">
                  <c:v>0.29280511111111118</c:v>
                </c:pt>
                <c:pt idx="1870">
                  <c:v>0.29291705555555558</c:v>
                </c:pt>
                <c:pt idx="1871">
                  <c:v>0.29302827777777773</c:v>
                </c:pt>
                <c:pt idx="1872">
                  <c:v>0.29313950000000011</c:v>
                </c:pt>
                <c:pt idx="1873">
                  <c:v>0.2932530555555557</c:v>
                </c:pt>
                <c:pt idx="1874">
                  <c:v>0.29336611111111099</c:v>
                </c:pt>
                <c:pt idx="1875">
                  <c:v>0.29348072222222221</c:v>
                </c:pt>
                <c:pt idx="1876">
                  <c:v>0.2935956111111111</c:v>
                </c:pt>
                <c:pt idx="1877">
                  <c:v>0.29371172222222208</c:v>
                </c:pt>
                <c:pt idx="1878">
                  <c:v>0.29382761111111111</c:v>
                </c:pt>
                <c:pt idx="1879">
                  <c:v>0.29394461111111125</c:v>
                </c:pt>
                <c:pt idx="1880">
                  <c:v>0.29406161111111118</c:v>
                </c:pt>
                <c:pt idx="1881">
                  <c:v>0.29417927777777786</c:v>
                </c:pt>
                <c:pt idx="1882">
                  <c:v>0.29429783333333348</c:v>
                </c:pt>
                <c:pt idx="1883">
                  <c:v>0.29441672222222226</c:v>
                </c:pt>
                <c:pt idx="1884">
                  <c:v>0.29453694444444434</c:v>
                </c:pt>
                <c:pt idx="1885">
                  <c:v>0.29465561111111116</c:v>
                </c:pt>
                <c:pt idx="1886">
                  <c:v>0.29477605555555564</c:v>
                </c:pt>
                <c:pt idx="1887">
                  <c:v>0.29489600000000005</c:v>
                </c:pt>
                <c:pt idx="1888">
                  <c:v>0.29501672222222219</c:v>
                </c:pt>
                <c:pt idx="1889">
                  <c:v>0.29513744444444434</c:v>
                </c:pt>
                <c:pt idx="1890">
                  <c:v>0.29525938888888881</c:v>
                </c:pt>
                <c:pt idx="1891">
                  <c:v>0.29538077777777771</c:v>
                </c:pt>
                <c:pt idx="1892">
                  <c:v>0.2955026111111112</c:v>
                </c:pt>
                <c:pt idx="1893">
                  <c:v>0.29562461111111116</c:v>
                </c:pt>
                <c:pt idx="1894">
                  <c:v>0.29574777777777794</c:v>
                </c:pt>
                <c:pt idx="1895">
                  <c:v>0.29587077777777782</c:v>
                </c:pt>
                <c:pt idx="1896">
                  <c:v>0.2959925000000001</c:v>
                </c:pt>
                <c:pt idx="1897">
                  <c:v>0.2961164444444444</c:v>
                </c:pt>
                <c:pt idx="1898">
                  <c:v>0.29623977777777788</c:v>
                </c:pt>
                <c:pt idx="1899">
                  <c:v>0.29636455555555563</c:v>
                </c:pt>
                <c:pt idx="1900">
                  <c:v>0.29648944444444458</c:v>
                </c:pt>
                <c:pt idx="1901">
                  <c:v>0.29661405555555564</c:v>
                </c:pt>
                <c:pt idx="1902">
                  <c:v>0.29673794444444446</c:v>
                </c:pt>
                <c:pt idx="1903">
                  <c:v>0.29686294444444439</c:v>
                </c:pt>
                <c:pt idx="1904">
                  <c:v>0.29698822222222221</c:v>
                </c:pt>
                <c:pt idx="1905">
                  <c:v>0.29711188888888884</c:v>
                </c:pt>
                <c:pt idx="1906">
                  <c:v>0.29723838888888876</c:v>
                </c:pt>
                <c:pt idx="1907">
                  <c:v>0.29736461111111123</c:v>
                </c:pt>
                <c:pt idx="1908">
                  <c:v>0.29748944444444447</c:v>
                </c:pt>
                <c:pt idx="1909">
                  <c:v>0.29761416666666674</c:v>
                </c:pt>
                <c:pt idx="1910">
                  <c:v>0.29774122222222243</c:v>
                </c:pt>
                <c:pt idx="1911">
                  <c:v>0.29786611111111116</c:v>
                </c:pt>
                <c:pt idx="1912">
                  <c:v>0.29799416666666656</c:v>
                </c:pt>
                <c:pt idx="1913">
                  <c:v>0.29811994444444445</c:v>
                </c:pt>
                <c:pt idx="1914">
                  <c:v>0.29824600000000001</c:v>
                </c:pt>
                <c:pt idx="1915">
                  <c:v>0.29837266666666662</c:v>
                </c:pt>
                <c:pt idx="1916">
                  <c:v>0.29849883333333338</c:v>
                </c:pt>
                <c:pt idx="1917">
                  <c:v>0.29862500000000014</c:v>
                </c:pt>
                <c:pt idx="1918">
                  <c:v>0.29875222222222231</c:v>
                </c:pt>
                <c:pt idx="1919">
                  <c:v>0.29887761111111111</c:v>
                </c:pt>
                <c:pt idx="1920">
                  <c:v>0.29900416666666674</c:v>
                </c:pt>
                <c:pt idx="1921">
                  <c:v>0.29913111111111124</c:v>
                </c:pt>
                <c:pt idx="1922">
                  <c:v>0.29925838888888912</c:v>
                </c:pt>
                <c:pt idx="1923">
                  <c:v>0.2993852777777779</c:v>
                </c:pt>
                <c:pt idx="1924">
                  <c:v>0.29951144444444444</c:v>
                </c:pt>
                <c:pt idx="1925">
                  <c:v>0.29963933333333337</c:v>
                </c:pt>
                <c:pt idx="1926">
                  <c:v>0.29976672222222245</c:v>
                </c:pt>
                <c:pt idx="1927">
                  <c:v>0.29989250000000012</c:v>
                </c:pt>
                <c:pt idx="1928">
                  <c:v>0.30002022222222235</c:v>
                </c:pt>
                <c:pt idx="1929">
                  <c:v>0.30014616666666671</c:v>
                </c:pt>
                <c:pt idx="1930">
                  <c:v>0.30027338888888888</c:v>
                </c:pt>
                <c:pt idx="1931">
                  <c:v>0.30040127777777781</c:v>
                </c:pt>
                <c:pt idx="1932">
                  <c:v>0.30052838888888878</c:v>
                </c:pt>
                <c:pt idx="1933">
                  <c:v>0.3006551111111111</c:v>
                </c:pt>
                <c:pt idx="1934">
                  <c:v>0.30078344444444438</c:v>
                </c:pt>
                <c:pt idx="1935">
                  <c:v>0.30091094444444444</c:v>
                </c:pt>
                <c:pt idx="1936">
                  <c:v>0.30103938888888893</c:v>
                </c:pt>
                <c:pt idx="1937">
                  <c:v>0.30116688888888876</c:v>
                </c:pt>
                <c:pt idx="1938">
                  <c:v>0.30129372222222228</c:v>
                </c:pt>
                <c:pt idx="1939">
                  <c:v>0.30142222222222226</c:v>
                </c:pt>
                <c:pt idx="1940">
                  <c:v>0.30154955555555563</c:v>
                </c:pt>
                <c:pt idx="1941">
                  <c:v>0.3016781666666668</c:v>
                </c:pt>
                <c:pt idx="1942">
                  <c:v>0.30180588888888882</c:v>
                </c:pt>
                <c:pt idx="1943">
                  <c:v>0.30193444444444451</c:v>
                </c:pt>
                <c:pt idx="1944">
                  <c:v>0.3020626111111111</c:v>
                </c:pt>
                <c:pt idx="1945">
                  <c:v>0.30219083333333341</c:v>
                </c:pt>
                <c:pt idx="1946">
                  <c:v>0.30231977777777774</c:v>
                </c:pt>
                <c:pt idx="1947">
                  <c:v>0.30244944444444455</c:v>
                </c:pt>
                <c:pt idx="1948">
                  <c:v>0.30257722222222228</c:v>
                </c:pt>
                <c:pt idx="1949">
                  <c:v>0.30270788888888878</c:v>
                </c:pt>
                <c:pt idx="1950">
                  <c:v>0.30283727777777791</c:v>
                </c:pt>
                <c:pt idx="1951">
                  <c:v>0.30296761111111103</c:v>
                </c:pt>
                <c:pt idx="1952">
                  <c:v>0.30309855555555565</c:v>
                </c:pt>
                <c:pt idx="1953">
                  <c:v>0.30322872222222208</c:v>
                </c:pt>
                <c:pt idx="1954">
                  <c:v>0.30336005555555556</c:v>
                </c:pt>
                <c:pt idx="1955">
                  <c:v>0.30349177777777769</c:v>
                </c:pt>
                <c:pt idx="1956">
                  <c:v>0.30362305555555547</c:v>
                </c:pt>
                <c:pt idx="1957">
                  <c:v>0.30375555555555556</c:v>
                </c:pt>
                <c:pt idx="1958">
                  <c:v>0.30388844444444429</c:v>
                </c:pt>
                <c:pt idx="1959">
                  <c:v>0.30402033333333334</c:v>
                </c:pt>
                <c:pt idx="1960">
                  <c:v>0.30415383333333335</c:v>
                </c:pt>
                <c:pt idx="1961">
                  <c:v>0.3042880555555556</c:v>
                </c:pt>
                <c:pt idx="1962">
                  <c:v>0.30442283333333342</c:v>
                </c:pt>
                <c:pt idx="1963">
                  <c:v>0.3045576666666665</c:v>
                </c:pt>
                <c:pt idx="1964">
                  <c:v>0.30469294444444439</c:v>
                </c:pt>
                <c:pt idx="1965">
                  <c:v>0.30482877777777784</c:v>
                </c:pt>
                <c:pt idx="1966">
                  <c:v>0.30496555555555571</c:v>
                </c:pt>
                <c:pt idx="1967">
                  <c:v>0.30510372222222215</c:v>
                </c:pt>
                <c:pt idx="1968">
                  <c:v>0.3052420555555555</c:v>
                </c:pt>
                <c:pt idx="1969">
                  <c:v>0.3053813333333335</c:v>
                </c:pt>
                <c:pt idx="1970">
                  <c:v>0.30552116666666662</c:v>
                </c:pt>
                <c:pt idx="1971">
                  <c:v>0.30566294444444453</c:v>
                </c:pt>
                <c:pt idx="1972">
                  <c:v>0.30580505555555559</c:v>
                </c:pt>
                <c:pt idx="1973">
                  <c:v>0.30594722222222215</c:v>
                </c:pt>
                <c:pt idx="1974">
                  <c:v>0.30609027777777786</c:v>
                </c:pt>
                <c:pt idx="1975">
                  <c:v>0.30623583333333326</c:v>
                </c:pt>
                <c:pt idx="1976">
                  <c:v>0.30638166666666677</c:v>
                </c:pt>
                <c:pt idx="1977">
                  <c:v>0.30652983333333328</c:v>
                </c:pt>
                <c:pt idx="1978">
                  <c:v>0.30667861111111105</c:v>
                </c:pt>
                <c:pt idx="1979">
                  <c:v>0.30682755555555574</c:v>
                </c:pt>
                <c:pt idx="1980">
                  <c:v>0.3069791666666668</c:v>
                </c:pt>
                <c:pt idx="1981">
                  <c:v>0.30713127777777771</c:v>
                </c:pt>
                <c:pt idx="1982">
                  <c:v>0.30728483333333356</c:v>
                </c:pt>
                <c:pt idx="1983">
                  <c:v>0.30743927777777769</c:v>
                </c:pt>
                <c:pt idx="1984">
                  <c:v>0.3075945555555557</c:v>
                </c:pt>
                <c:pt idx="1985">
                  <c:v>0.30775350000000001</c:v>
                </c:pt>
                <c:pt idx="1986">
                  <c:v>0.30791083333333336</c:v>
                </c:pt>
                <c:pt idx="1987">
                  <c:v>0.30807222222222208</c:v>
                </c:pt>
                <c:pt idx="1988">
                  <c:v>0.30823538888888891</c:v>
                </c:pt>
                <c:pt idx="1989">
                  <c:v>0.308398611111111</c:v>
                </c:pt>
                <c:pt idx="1990">
                  <c:v>0.30856205555555571</c:v>
                </c:pt>
                <c:pt idx="1991">
                  <c:v>0.30872994444444446</c:v>
                </c:pt>
                <c:pt idx="1992">
                  <c:v>0.30889750000000005</c:v>
                </c:pt>
                <c:pt idx="1993">
                  <c:v>0.309066888888889</c:v>
                </c:pt>
                <c:pt idx="1994">
                  <c:v>0.30923894444444433</c:v>
                </c:pt>
                <c:pt idx="1995">
                  <c:v>0.30941155555555544</c:v>
                </c:pt>
                <c:pt idx="1996">
                  <c:v>0.30958666666666668</c:v>
                </c:pt>
                <c:pt idx="1997">
                  <c:v>0.30976249999999994</c:v>
                </c:pt>
                <c:pt idx="1998">
                  <c:v>0.30994055555555566</c:v>
                </c:pt>
                <c:pt idx="1999">
                  <c:v>0.31012188888888881</c:v>
                </c:pt>
                <c:pt idx="2000">
                  <c:v>0.31030322222222217</c:v>
                </c:pt>
                <c:pt idx="2001">
                  <c:v>0.31048738888888905</c:v>
                </c:pt>
                <c:pt idx="2002">
                  <c:v>0.31067233333333344</c:v>
                </c:pt>
                <c:pt idx="2003">
                  <c:v>0.31086133333333343</c:v>
                </c:pt>
                <c:pt idx="2004">
                  <c:v>0.31105194444444462</c:v>
                </c:pt>
                <c:pt idx="2005">
                  <c:v>0.31124288888888896</c:v>
                </c:pt>
                <c:pt idx="2006">
                  <c:v>0.31143844444444446</c:v>
                </c:pt>
                <c:pt idx="2007">
                  <c:v>0.3116334999999999</c:v>
                </c:pt>
                <c:pt idx="2008">
                  <c:v>0.31183122222222215</c:v>
                </c:pt>
                <c:pt idx="2009">
                  <c:v>0.31203077777777799</c:v>
                </c:pt>
                <c:pt idx="2010">
                  <c:v>0.31222955555555543</c:v>
                </c:pt>
                <c:pt idx="2011">
                  <c:v>0.31243205555555553</c:v>
                </c:pt>
                <c:pt idx="2012">
                  <c:v>0.31263505555555571</c:v>
                </c:pt>
                <c:pt idx="2013">
                  <c:v>0.31283755555555559</c:v>
                </c:pt>
                <c:pt idx="2014">
                  <c:v>0.31304127777777779</c:v>
                </c:pt>
                <c:pt idx="2015">
                  <c:v>0.31324727777777772</c:v>
                </c:pt>
                <c:pt idx="2016">
                  <c:v>0.31345044444444436</c:v>
                </c:pt>
                <c:pt idx="2017">
                  <c:v>0.31365433333333348</c:v>
                </c:pt>
                <c:pt idx="2018">
                  <c:v>0.31385788888888899</c:v>
                </c:pt>
                <c:pt idx="2019">
                  <c:v>0.31406077777777797</c:v>
                </c:pt>
                <c:pt idx="2020">
                  <c:v>0.31426238888888869</c:v>
                </c:pt>
                <c:pt idx="2021">
                  <c:v>0.31446238888888889</c:v>
                </c:pt>
                <c:pt idx="2022">
                  <c:v>0.31466344444444427</c:v>
                </c:pt>
                <c:pt idx="2023">
                  <c:v>0.31486116666666653</c:v>
                </c:pt>
                <c:pt idx="2024">
                  <c:v>0.31505694444444443</c:v>
                </c:pt>
                <c:pt idx="2025">
                  <c:v>0.31525088888888897</c:v>
                </c:pt>
                <c:pt idx="2026">
                  <c:v>0.31544305555555563</c:v>
                </c:pt>
                <c:pt idx="2027">
                  <c:v>0.31563322222222223</c:v>
                </c:pt>
                <c:pt idx="2028">
                  <c:v>0.31582050000000006</c:v>
                </c:pt>
                <c:pt idx="2029">
                  <c:v>0.31600422222222235</c:v>
                </c:pt>
                <c:pt idx="2030">
                  <c:v>0.31619027777777786</c:v>
                </c:pt>
                <c:pt idx="2031">
                  <c:v>0.31637205555555559</c:v>
                </c:pt>
                <c:pt idx="2032">
                  <c:v>0.31655111111111123</c:v>
                </c:pt>
                <c:pt idx="2033">
                  <c:v>0.31672833333333328</c:v>
                </c:pt>
                <c:pt idx="2034">
                  <c:v>0.31690600000000013</c:v>
                </c:pt>
                <c:pt idx="2035">
                  <c:v>0.31708055555555559</c:v>
                </c:pt>
                <c:pt idx="2036">
                  <c:v>0.3172556666666666</c:v>
                </c:pt>
                <c:pt idx="2037">
                  <c:v>0.31742844444444462</c:v>
                </c:pt>
                <c:pt idx="2038">
                  <c:v>0.31760211111111114</c:v>
                </c:pt>
                <c:pt idx="2039">
                  <c:v>0.31777433333333316</c:v>
                </c:pt>
                <c:pt idx="2040">
                  <c:v>0.31794672222222209</c:v>
                </c:pt>
                <c:pt idx="2041">
                  <c:v>0.31811783333333321</c:v>
                </c:pt>
                <c:pt idx="2042">
                  <c:v>0.31828905555555553</c:v>
                </c:pt>
                <c:pt idx="2043">
                  <c:v>0.31846166666666664</c:v>
                </c:pt>
                <c:pt idx="2044">
                  <c:v>0.31863455555555564</c:v>
                </c:pt>
                <c:pt idx="2045">
                  <c:v>0.31880500000000023</c:v>
                </c:pt>
                <c:pt idx="2046">
                  <c:v>0.31897894444444441</c:v>
                </c:pt>
                <c:pt idx="2047">
                  <c:v>0.31915144444444454</c:v>
                </c:pt>
                <c:pt idx="2048">
                  <c:v>0.31932388888888896</c:v>
                </c:pt>
                <c:pt idx="2049">
                  <c:v>0.31949838888888893</c:v>
                </c:pt>
                <c:pt idx="2050">
                  <c:v>0.31967077777777786</c:v>
                </c:pt>
                <c:pt idx="2051">
                  <c:v>0.31984516666666685</c:v>
                </c:pt>
                <c:pt idx="2052">
                  <c:v>0.32001827777777803</c:v>
                </c:pt>
                <c:pt idx="2053">
                  <c:v>0.32019394444444438</c:v>
                </c:pt>
                <c:pt idx="2054">
                  <c:v>0.32036777777777781</c:v>
                </c:pt>
                <c:pt idx="2055">
                  <c:v>0.32054233333333348</c:v>
                </c:pt>
                <c:pt idx="2056">
                  <c:v>0.32071733333333352</c:v>
                </c:pt>
                <c:pt idx="2057">
                  <c:v>0.32089388888888881</c:v>
                </c:pt>
                <c:pt idx="2058">
                  <c:v>0.32106916666666674</c:v>
                </c:pt>
                <c:pt idx="2059">
                  <c:v>0.32124477777777782</c:v>
                </c:pt>
                <c:pt idx="2060">
                  <c:v>0.32142083333333327</c:v>
                </c:pt>
                <c:pt idx="2061">
                  <c:v>0.32159711111111111</c:v>
                </c:pt>
                <c:pt idx="2062">
                  <c:v>0.3217728333333334</c:v>
                </c:pt>
                <c:pt idx="2063">
                  <c:v>0.32195033333333334</c:v>
                </c:pt>
                <c:pt idx="2064">
                  <c:v>0.32212683333333336</c:v>
                </c:pt>
                <c:pt idx="2065">
                  <c:v>0.32230566666666682</c:v>
                </c:pt>
                <c:pt idx="2066">
                  <c:v>0.32248388888888901</c:v>
                </c:pt>
                <c:pt idx="2067">
                  <c:v>0.32266177777777783</c:v>
                </c:pt>
                <c:pt idx="2068">
                  <c:v>0.32284050000000009</c:v>
                </c:pt>
                <c:pt idx="2069">
                  <c:v>0.3230223333333333</c:v>
                </c:pt>
                <c:pt idx="2070">
                  <c:v>0.32320277777777773</c:v>
                </c:pt>
                <c:pt idx="2071">
                  <c:v>0.32338322222222216</c:v>
                </c:pt>
                <c:pt idx="2072">
                  <c:v>0.32356311111111102</c:v>
                </c:pt>
                <c:pt idx="2073">
                  <c:v>0.32374816666666684</c:v>
                </c:pt>
                <c:pt idx="2074">
                  <c:v>0.32393111111111117</c:v>
                </c:pt>
                <c:pt idx="2075">
                  <c:v>0.32411677777777781</c:v>
                </c:pt>
                <c:pt idx="2076">
                  <c:v>0.32430249999999994</c:v>
                </c:pt>
                <c:pt idx="2077">
                  <c:v>0.32448900000000003</c:v>
                </c:pt>
                <c:pt idx="2078">
                  <c:v>0.32467844444444438</c:v>
                </c:pt>
                <c:pt idx="2079">
                  <c:v>0.32486772222222227</c:v>
                </c:pt>
                <c:pt idx="2080">
                  <c:v>0.3250602777777778</c:v>
                </c:pt>
                <c:pt idx="2081">
                  <c:v>0.32525305555555573</c:v>
                </c:pt>
                <c:pt idx="2082">
                  <c:v>0.32544627777777779</c:v>
                </c:pt>
                <c:pt idx="2083">
                  <c:v>0.32564244444444435</c:v>
                </c:pt>
                <c:pt idx="2084">
                  <c:v>0.32584105555555554</c:v>
                </c:pt>
                <c:pt idx="2085">
                  <c:v>0.32604250000000001</c:v>
                </c:pt>
                <c:pt idx="2086">
                  <c:v>0.32624316666666675</c:v>
                </c:pt>
                <c:pt idx="2087">
                  <c:v>0.3264476111111112</c:v>
                </c:pt>
                <c:pt idx="2088">
                  <c:v>0.32665638888888893</c:v>
                </c:pt>
                <c:pt idx="2089">
                  <c:v>0.3268687777777779</c:v>
                </c:pt>
                <c:pt idx="2090">
                  <c:v>0.32708238888888874</c:v>
                </c:pt>
                <c:pt idx="2091">
                  <c:v>0.32729988888888895</c:v>
                </c:pt>
                <c:pt idx="2092">
                  <c:v>0.3275205000000001</c:v>
                </c:pt>
                <c:pt idx="2093">
                  <c:v>0.32774661111111092</c:v>
                </c:pt>
                <c:pt idx="2094">
                  <c:v>0.32797411111111119</c:v>
                </c:pt>
                <c:pt idx="2095">
                  <c:v>0.32820577777777782</c:v>
                </c:pt>
                <c:pt idx="2096">
                  <c:v>0.32843922222222233</c:v>
                </c:pt>
                <c:pt idx="2097">
                  <c:v>0.32867472222222238</c:v>
                </c:pt>
                <c:pt idx="2098">
                  <c:v>0.32891288888888903</c:v>
                </c:pt>
                <c:pt idx="2099">
                  <c:v>0.32915716666666661</c:v>
                </c:pt>
                <c:pt idx="2100">
                  <c:v>0.32937272222222225</c:v>
                </c:pt>
                <c:pt idx="2101">
                  <c:v>0.32937288888888894</c:v>
                </c:pt>
                <c:pt idx="2102">
                  <c:v>0.32943927777777771</c:v>
                </c:pt>
                <c:pt idx="2103">
                  <c:v>0.32953333333333323</c:v>
                </c:pt>
                <c:pt idx="2104">
                  <c:v>0.32963433333333336</c:v>
                </c:pt>
                <c:pt idx="2105">
                  <c:v>0.32973805555555558</c:v>
                </c:pt>
                <c:pt idx="2106">
                  <c:v>0.32984561111111121</c:v>
                </c:pt>
                <c:pt idx="2107">
                  <c:v>0.32995627777777781</c:v>
                </c:pt>
                <c:pt idx="2108">
                  <c:v>0.33006855555555559</c:v>
                </c:pt>
                <c:pt idx="2109">
                  <c:v>0.33018277777777771</c:v>
                </c:pt>
                <c:pt idx="2110">
                  <c:v>0.33030094444444447</c:v>
                </c:pt>
                <c:pt idx="2111">
                  <c:v>0.33041833333333348</c:v>
                </c:pt>
                <c:pt idx="2112">
                  <c:v>0.33053744444444444</c:v>
                </c:pt>
                <c:pt idx="2113">
                  <c:v>0.33065888888888906</c:v>
                </c:pt>
                <c:pt idx="2114">
                  <c:v>0.33077927777777782</c:v>
                </c:pt>
                <c:pt idx="2115">
                  <c:v>0.3309010555555556</c:v>
                </c:pt>
                <c:pt idx="2116">
                  <c:v>0.33102561111111095</c:v>
                </c:pt>
                <c:pt idx="2117">
                  <c:v>0.33114927777777781</c:v>
                </c:pt>
                <c:pt idx="2118">
                  <c:v>0.33127316666666662</c:v>
                </c:pt>
                <c:pt idx="2119">
                  <c:v>0.33139866666666684</c:v>
                </c:pt>
                <c:pt idx="2120">
                  <c:v>0.33152377777777775</c:v>
                </c:pt>
                <c:pt idx="2121">
                  <c:v>0.33165011111111098</c:v>
                </c:pt>
                <c:pt idx="2122">
                  <c:v>0.33177522222222233</c:v>
                </c:pt>
                <c:pt idx="2123">
                  <c:v>0.33190072222222233</c:v>
                </c:pt>
                <c:pt idx="2124">
                  <c:v>0.33202638888888902</c:v>
                </c:pt>
                <c:pt idx="2125">
                  <c:v>0.33215277777777774</c:v>
                </c:pt>
                <c:pt idx="2126">
                  <c:v>0.3322777222222224</c:v>
                </c:pt>
                <c:pt idx="2127">
                  <c:v>0.33240377777777774</c:v>
                </c:pt>
                <c:pt idx="2128">
                  <c:v>0.33252933333333345</c:v>
                </c:pt>
                <c:pt idx="2129">
                  <c:v>0.33265494444444443</c:v>
                </c:pt>
                <c:pt idx="2130">
                  <c:v>0.33277883333333325</c:v>
                </c:pt>
                <c:pt idx="2131">
                  <c:v>0.33290277777777777</c:v>
                </c:pt>
                <c:pt idx="2132">
                  <c:v>0.33302722222222236</c:v>
                </c:pt>
                <c:pt idx="2133">
                  <c:v>0.33315050000000013</c:v>
                </c:pt>
                <c:pt idx="2134">
                  <c:v>0.33327400000000007</c:v>
                </c:pt>
                <c:pt idx="2135">
                  <c:v>0.33339783333333317</c:v>
                </c:pt>
                <c:pt idx="2136">
                  <c:v>0.33352133333333334</c:v>
                </c:pt>
                <c:pt idx="2137">
                  <c:v>0.33364416666666674</c:v>
                </c:pt>
                <c:pt idx="2138">
                  <c:v>0.33376683333333323</c:v>
                </c:pt>
                <c:pt idx="2139">
                  <c:v>0.33388955555555566</c:v>
                </c:pt>
                <c:pt idx="2140">
                  <c:v>0.3340117777777778</c:v>
                </c:pt>
                <c:pt idx="2141">
                  <c:v>0.33413433333333331</c:v>
                </c:pt>
                <c:pt idx="2142">
                  <c:v>0.33425677777777763</c:v>
                </c:pt>
                <c:pt idx="2143">
                  <c:v>0.33437872222222231</c:v>
                </c:pt>
                <c:pt idx="2144">
                  <c:v>0.33450116666666685</c:v>
                </c:pt>
                <c:pt idx="2145">
                  <c:v>0.3346231666666668</c:v>
                </c:pt>
                <c:pt idx="2146">
                  <c:v>0.33474572222222232</c:v>
                </c:pt>
                <c:pt idx="2147">
                  <c:v>0.33486700000000003</c:v>
                </c:pt>
                <c:pt idx="2148">
                  <c:v>0.33499027777777779</c:v>
                </c:pt>
                <c:pt idx="2149">
                  <c:v>0.33511338888888886</c:v>
                </c:pt>
                <c:pt idx="2150">
                  <c:v>0.33523499999999995</c:v>
                </c:pt>
                <c:pt idx="2151">
                  <c:v>0.33535744444444449</c:v>
                </c:pt>
                <c:pt idx="2152">
                  <c:v>0.33547994444444451</c:v>
                </c:pt>
                <c:pt idx="2153">
                  <c:v>0.33560100000000004</c:v>
                </c:pt>
                <c:pt idx="2154">
                  <c:v>0.3357242777777778</c:v>
                </c:pt>
                <c:pt idx="2155">
                  <c:v>0.33584616666666656</c:v>
                </c:pt>
                <c:pt idx="2156">
                  <c:v>0.33596716666666659</c:v>
                </c:pt>
                <c:pt idx="2157">
                  <c:v>0.33608911111111106</c:v>
                </c:pt>
                <c:pt idx="2158">
                  <c:v>0.33621083333333335</c:v>
                </c:pt>
                <c:pt idx="2159">
                  <c:v>0.33633083333333347</c:v>
                </c:pt>
                <c:pt idx="2160">
                  <c:v>0.33645216666666666</c:v>
                </c:pt>
                <c:pt idx="2161">
                  <c:v>0.33657205555555558</c:v>
                </c:pt>
                <c:pt idx="2162">
                  <c:v>0.33669166666666683</c:v>
                </c:pt>
                <c:pt idx="2163">
                  <c:v>0.33681166666666673</c:v>
                </c:pt>
                <c:pt idx="2164">
                  <c:v>0.3369308333333334</c:v>
                </c:pt>
                <c:pt idx="2165">
                  <c:v>0.3370495</c:v>
                </c:pt>
                <c:pt idx="2166">
                  <c:v>0.337168388888889</c:v>
                </c:pt>
                <c:pt idx="2167">
                  <c:v>0.33728699999999989</c:v>
                </c:pt>
                <c:pt idx="2168">
                  <c:v>0.33740511111111116</c:v>
                </c:pt>
                <c:pt idx="2169">
                  <c:v>0.33752338888888911</c:v>
                </c:pt>
                <c:pt idx="2170">
                  <c:v>0.33764094444444437</c:v>
                </c:pt>
                <c:pt idx="2171">
                  <c:v>0.33775883333333345</c:v>
                </c:pt>
                <c:pt idx="2172">
                  <c:v>0.33787733333333336</c:v>
                </c:pt>
                <c:pt idx="2173">
                  <c:v>0.33799527777777771</c:v>
                </c:pt>
                <c:pt idx="2174">
                  <c:v>0.33811222222222215</c:v>
                </c:pt>
                <c:pt idx="2175">
                  <c:v>0.33823011111111101</c:v>
                </c:pt>
                <c:pt idx="2176">
                  <c:v>0.3383478333333334</c:v>
                </c:pt>
                <c:pt idx="2177">
                  <c:v>0.33846638888888902</c:v>
                </c:pt>
                <c:pt idx="2178">
                  <c:v>0.33858422222222218</c:v>
                </c:pt>
                <c:pt idx="2179">
                  <c:v>0.33870272222222209</c:v>
                </c:pt>
                <c:pt idx="2180">
                  <c:v>0.33882111111111124</c:v>
                </c:pt>
                <c:pt idx="2181">
                  <c:v>0.33893933333333326</c:v>
                </c:pt>
                <c:pt idx="2182">
                  <c:v>0.33905922222222218</c:v>
                </c:pt>
                <c:pt idx="2183">
                  <c:v>0.33917738888888893</c:v>
                </c:pt>
                <c:pt idx="2184">
                  <c:v>0.33929816666666679</c:v>
                </c:pt>
                <c:pt idx="2185">
                  <c:v>0.33941816666666669</c:v>
                </c:pt>
                <c:pt idx="2186">
                  <c:v>0.33953888888888906</c:v>
                </c:pt>
                <c:pt idx="2187">
                  <c:v>0.33966033333333323</c:v>
                </c:pt>
                <c:pt idx="2188">
                  <c:v>0.33978200000000003</c:v>
                </c:pt>
                <c:pt idx="2189">
                  <c:v>0.33990466666666674</c:v>
                </c:pt>
                <c:pt idx="2190">
                  <c:v>0.34002744444444444</c:v>
                </c:pt>
                <c:pt idx="2191">
                  <c:v>0.34015100000000009</c:v>
                </c:pt>
                <c:pt idx="2192">
                  <c:v>0.34027327777777772</c:v>
                </c:pt>
                <c:pt idx="2193">
                  <c:v>0.34039727777777773</c:v>
                </c:pt>
                <c:pt idx="2194">
                  <c:v>0.34052055555555549</c:v>
                </c:pt>
                <c:pt idx="2195">
                  <c:v>0.3406447222222222</c:v>
                </c:pt>
                <c:pt idx="2196">
                  <c:v>0.34076866666666672</c:v>
                </c:pt>
                <c:pt idx="2197">
                  <c:v>0.34089127777777772</c:v>
                </c:pt>
                <c:pt idx="2198">
                  <c:v>0.34101416666666662</c:v>
                </c:pt>
                <c:pt idx="2199">
                  <c:v>0.34113694444444453</c:v>
                </c:pt>
                <c:pt idx="2200">
                  <c:v>0.34126055555555546</c:v>
                </c:pt>
                <c:pt idx="2201">
                  <c:v>0.3413827222222221</c:v>
                </c:pt>
                <c:pt idx="2202">
                  <c:v>0.34150449999999988</c:v>
                </c:pt>
                <c:pt idx="2203">
                  <c:v>0.34162577777777781</c:v>
                </c:pt>
                <c:pt idx="2204">
                  <c:v>0.34174761111111107</c:v>
                </c:pt>
                <c:pt idx="2205">
                  <c:v>0.34187116666666673</c:v>
                </c:pt>
                <c:pt idx="2206">
                  <c:v>0.34199322222222217</c:v>
                </c:pt>
                <c:pt idx="2207">
                  <c:v>0.34211544444444453</c:v>
                </c:pt>
                <c:pt idx="2208">
                  <c:v>0.34223761111111117</c:v>
                </c:pt>
                <c:pt idx="2209">
                  <c:v>0.3423610555555554</c:v>
                </c:pt>
                <c:pt idx="2210">
                  <c:v>0.34248327777777776</c:v>
                </c:pt>
                <c:pt idx="2211">
                  <c:v>0.34260350000000006</c:v>
                </c:pt>
                <c:pt idx="2212">
                  <c:v>0.34272727777777767</c:v>
                </c:pt>
                <c:pt idx="2213">
                  <c:v>0.34285022222222228</c:v>
                </c:pt>
                <c:pt idx="2214">
                  <c:v>0.34297388888888891</c:v>
                </c:pt>
                <c:pt idx="2215">
                  <c:v>0.34309727777777788</c:v>
                </c:pt>
                <c:pt idx="2216">
                  <c:v>0.34322005555555557</c:v>
                </c:pt>
                <c:pt idx="2217">
                  <c:v>0.34334333333333333</c:v>
                </c:pt>
                <c:pt idx="2218">
                  <c:v>0.34346750000000004</c:v>
                </c:pt>
                <c:pt idx="2219">
                  <c:v>0.343590888888889</c:v>
                </c:pt>
                <c:pt idx="2220">
                  <c:v>0.34371588888888893</c:v>
                </c:pt>
                <c:pt idx="2221">
                  <c:v>0.34383927777777767</c:v>
                </c:pt>
                <c:pt idx="2222">
                  <c:v>0.34396361111111129</c:v>
                </c:pt>
                <c:pt idx="2223">
                  <c:v>0.34408855555555551</c:v>
                </c:pt>
                <c:pt idx="2224">
                  <c:v>0.34421394444444431</c:v>
                </c:pt>
                <c:pt idx="2225">
                  <c:v>0.34433855555555559</c:v>
                </c:pt>
                <c:pt idx="2226">
                  <c:v>0.3444637777777777</c:v>
                </c:pt>
                <c:pt idx="2227">
                  <c:v>0.34459061111111122</c:v>
                </c:pt>
                <c:pt idx="2228">
                  <c:v>0.34471555555555544</c:v>
                </c:pt>
                <c:pt idx="2229">
                  <c:v>0.34484216666666678</c:v>
                </c:pt>
                <c:pt idx="2230">
                  <c:v>0.34496861111111099</c:v>
                </c:pt>
                <c:pt idx="2231">
                  <c:v>0.34509483333333346</c:v>
                </c:pt>
                <c:pt idx="2232">
                  <c:v>0.34522183333333345</c:v>
                </c:pt>
                <c:pt idx="2233">
                  <c:v>0.34535033333333343</c:v>
                </c:pt>
                <c:pt idx="2234">
                  <c:v>0.34547844444444431</c:v>
                </c:pt>
                <c:pt idx="2235">
                  <c:v>0.34560499999999994</c:v>
                </c:pt>
                <c:pt idx="2236">
                  <c:v>0.34573283333333338</c:v>
                </c:pt>
                <c:pt idx="2237">
                  <c:v>0.34586188888888891</c:v>
                </c:pt>
                <c:pt idx="2238">
                  <c:v>0.3459903333333334</c:v>
                </c:pt>
                <c:pt idx="2239">
                  <c:v>0.34611911111111127</c:v>
                </c:pt>
                <c:pt idx="2240">
                  <c:v>0.34624844444444447</c:v>
                </c:pt>
                <c:pt idx="2241">
                  <c:v>0.34637822222222225</c:v>
                </c:pt>
                <c:pt idx="2242">
                  <c:v>0.34650683333333343</c:v>
                </c:pt>
                <c:pt idx="2243">
                  <c:v>0.34663650000000001</c:v>
                </c:pt>
                <c:pt idx="2244">
                  <c:v>0.34676705555555554</c:v>
                </c:pt>
                <c:pt idx="2245">
                  <c:v>0.34689711111111121</c:v>
                </c:pt>
                <c:pt idx="2246">
                  <c:v>0.34702827777777778</c:v>
                </c:pt>
                <c:pt idx="2247">
                  <c:v>0.34716049999999998</c:v>
                </c:pt>
                <c:pt idx="2248">
                  <c:v>0.34729149999999986</c:v>
                </c:pt>
                <c:pt idx="2249">
                  <c:v>0.34742316666666673</c:v>
                </c:pt>
                <c:pt idx="2250">
                  <c:v>0.34755594444444449</c:v>
                </c:pt>
                <c:pt idx="2251">
                  <c:v>0.34768900000000014</c:v>
                </c:pt>
                <c:pt idx="2252">
                  <c:v>0.3478229444444445</c:v>
                </c:pt>
                <c:pt idx="2253">
                  <c:v>0.34795688888888887</c:v>
                </c:pt>
                <c:pt idx="2254">
                  <c:v>0.34809072222222226</c:v>
                </c:pt>
                <c:pt idx="2255">
                  <c:v>0.34822583333333346</c:v>
                </c:pt>
                <c:pt idx="2256">
                  <c:v>0.34836177777777766</c:v>
                </c:pt>
                <c:pt idx="2257">
                  <c:v>0.34849766666666659</c:v>
                </c:pt>
                <c:pt idx="2258">
                  <c:v>0.34863522222222221</c:v>
                </c:pt>
                <c:pt idx="2259">
                  <c:v>0.34877305555555549</c:v>
                </c:pt>
                <c:pt idx="2260">
                  <c:v>0.34891177777777793</c:v>
                </c:pt>
                <c:pt idx="2261">
                  <c:v>0.3490522222222221</c:v>
                </c:pt>
                <c:pt idx="2262">
                  <c:v>0.34919305555555558</c:v>
                </c:pt>
                <c:pt idx="2263">
                  <c:v>0.34933461111111108</c:v>
                </c:pt>
                <c:pt idx="2264">
                  <c:v>0.3494763333333335</c:v>
                </c:pt>
                <c:pt idx="2265">
                  <c:v>0.34962011111111102</c:v>
                </c:pt>
                <c:pt idx="2266">
                  <c:v>0.34976444444444454</c:v>
                </c:pt>
                <c:pt idx="2267">
                  <c:v>0.34991105555555557</c:v>
                </c:pt>
                <c:pt idx="2268">
                  <c:v>0.35005722222222224</c:v>
                </c:pt>
                <c:pt idx="2269">
                  <c:v>0.35020600000000024</c:v>
                </c:pt>
                <c:pt idx="2270">
                  <c:v>0.35035600000000011</c:v>
                </c:pt>
                <c:pt idx="2271">
                  <c:v>0.35050583333333329</c:v>
                </c:pt>
                <c:pt idx="2272">
                  <c:v>0.35065788888888894</c:v>
                </c:pt>
                <c:pt idx="2273">
                  <c:v>0.35081155555555554</c:v>
                </c:pt>
                <c:pt idx="2274">
                  <c:v>0.35096744444444439</c:v>
                </c:pt>
                <c:pt idx="2275">
                  <c:v>0.35112338888888894</c:v>
                </c:pt>
                <c:pt idx="2276">
                  <c:v>0.35128200000000009</c:v>
                </c:pt>
                <c:pt idx="2277">
                  <c:v>0.35144338888888904</c:v>
                </c:pt>
                <c:pt idx="2278">
                  <c:v>0.35160533333333333</c:v>
                </c:pt>
                <c:pt idx="2279">
                  <c:v>0.35176966666666654</c:v>
                </c:pt>
                <c:pt idx="2280">
                  <c:v>0.35193477777777771</c:v>
                </c:pt>
                <c:pt idx="2281">
                  <c:v>0.35210127777777767</c:v>
                </c:pt>
                <c:pt idx="2282">
                  <c:v>0.3522708888888888</c:v>
                </c:pt>
                <c:pt idx="2283">
                  <c:v>0.35244033333333347</c:v>
                </c:pt>
                <c:pt idx="2284">
                  <c:v>0.35261150000000008</c:v>
                </c:pt>
                <c:pt idx="2285">
                  <c:v>0.35278261111111098</c:v>
                </c:pt>
                <c:pt idx="2286">
                  <c:v>0.35295694444444448</c:v>
                </c:pt>
                <c:pt idx="2287">
                  <c:v>0.35313177777777782</c:v>
                </c:pt>
                <c:pt idx="2288">
                  <c:v>0.35330722222222222</c:v>
                </c:pt>
                <c:pt idx="2289">
                  <c:v>0.35348383333333344</c:v>
                </c:pt>
                <c:pt idx="2290">
                  <c:v>0.35365927777777784</c:v>
                </c:pt>
                <c:pt idx="2291">
                  <c:v>0.35383738888888883</c:v>
                </c:pt>
                <c:pt idx="2292">
                  <c:v>0.35401477777777779</c:v>
                </c:pt>
                <c:pt idx="2293">
                  <c:v>0.35419416666666681</c:v>
                </c:pt>
                <c:pt idx="2294">
                  <c:v>0.35437399999999997</c:v>
                </c:pt>
                <c:pt idx="2295">
                  <c:v>0.35455461111111108</c:v>
                </c:pt>
                <c:pt idx="2296">
                  <c:v>0.35473444444444446</c:v>
                </c:pt>
                <c:pt idx="2297">
                  <c:v>0.3549160555555555</c:v>
                </c:pt>
                <c:pt idx="2298">
                  <c:v>0.35509999999999997</c:v>
                </c:pt>
                <c:pt idx="2299">
                  <c:v>0.35528372222222226</c:v>
                </c:pt>
                <c:pt idx="2300">
                  <c:v>0.35547016666666686</c:v>
                </c:pt>
                <c:pt idx="2301">
                  <c:v>0.35565872222222228</c:v>
                </c:pt>
                <c:pt idx="2302">
                  <c:v>0.35584583333333342</c:v>
                </c:pt>
                <c:pt idx="2303">
                  <c:v>0.3560364444444446</c:v>
                </c:pt>
                <c:pt idx="2304">
                  <c:v>0.35622700000000007</c:v>
                </c:pt>
                <c:pt idx="2305">
                  <c:v>0.35642166666666664</c:v>
                </c:pt>
                <c:pt idx="2306">
                  <c:v>0.35661416666666668</c:v>
                </c:pt>
                <c:pt idx="2307">
                  <c:v>0.35681155555555555</c:v>
                </c:pt>
                <c:pt idx="2308">
                  <c:v>0.35701033333333321</c:v>
                </c:pt>
                <c:pt idx="2309">
                  <c:v>0.35720900000000011</c:v>
                </c:pt>
                <c:pt idx="2310">
                  <c:v>0.3574127777777778</c:v>
                </c:pt>
                <c:pt idx="2311">
                  <c:v>0.35761488888888882</c:v>
                </c:pt>
                <c:pt idx="2312">
                  <c:v>0.35782250000000015</c:v>
                </c:pt>
                <c:pt idx="2313">
                  <c:v>0.35803138888888886</c:v>
                </c:pt>
                <c:pt idx="2314">
                  <c:v>0.35824188888888897</c:v>
                </c:pt>
                <c:pt idx="2315">
                  <c:v>0.35845616666666658</c:v>
                </c:pt>
                <c:pt idx="2316">
                  <c:v>0.35867105555555567</c:v>
                </c:pt>
                <c:pt idx="2317">
                  <c:v>0.35888900000000001</c:v>
                </c:pt>
                <c:pt idx="2318">
                  <c:v>0.35910916666666659</c:v>
                </c:pt>
                <c:pt idx="2319">
                  <c:v>0.35933216666666667</c:v>
                </c:pt>
                <c:pt idx="2320">
                  <c:v>0.35955638888888908</c:v>
                </c:pt>
                <c:pt idx="2321">
                  <c:v>0.35978711111111106</c:v>
                </c:pt>
                <c:pt idx="2322">
                  <c:v>0.36001766666666657</c:v>
                </c:pt>
                <c:pt idx="2323">
                  <c:v>0.36024849999999997</c:v>
                </c:pt>
                <c:pt idx="2324">
                  <c:v>0.36048377777777785</c:v>
                </c:pt>
                <c:pt idx="2325">
                  <c:v>0.36072066666666669</c:v>
                </c:pt>
                <c:pt idx="2326">
                  <c:v>0.36095822222222229</c:v>
                </c:pt>
                <c:pt idx="2327">
                  <c:v>0.36119855555555569</c:v>
                </c:pt>
                <c:pt idx="2328">
                  <c:v>0.36143972222222231</c:v>
                </c:pt>
                <c:pt idx="2329">
                  <c:v>0.36168583333333326</c:v>
                </c:pt>
                <c:pt idx="2330">
                  <c:v>0.3619311111111112</c:v>
                </c:pt>
                <c:pt idx="2331">
                  <c:v>0.36218016666666686</c:v>
                </c:pt>
                <c:pt idx="2332">
                  <c:v>0.36242944444444447</c:v>
                </c:pt>
                <c:pt idx="2333">
                  <c:v>0.36268444444444436</c:v>
                </c:pt>
                <c:pt idx="2334">
                  <c:v>0.36293827777777787</c:v>
                </c:pt>
                <c:pt idx="2335">
                  <c:v>0.36319522222222234</c:v>
                </c:pt>
                <c:pt idx="2336">
                  <c:v>0.36345555555555542</c:v>
                </c:pt>
                <c:pt idx="2337">
                  <c:v>0.36371616666666684</c:v>
                </c:pt>
                <c:pt idx="2338">
                  <c:v>0.36398161111111116</c:v>
                </c:pt>
                <c:pt idx="2339">
                  <c:v>0.36424961111111109</c:v>
                </c:pt>
                <c:pt idx="2340">
                  <c:v>0.36452316666666684</c:v>
                </c:pt>
                <c:pt idx="2341">
                  <c:v>0.36479522222222216</c:v>
                </c:pt>
                <c:pt idx="2342">
                  <c:v>0.36507577777777778</c:v>
                </c:pt>
                <c:pt idx="2343">
                  <c:v>0.36535650000000008</c:v>
                </c:pt>
                <c:pt idx="2344">
                  <c:v>0.3656423333333334</c:v>
                </c:pt>
                <c:pt idx="2345">
                  <c:v>0.36593188888888895</c:v>
                </c:pt>
                <c:pt idx="2346">
                  <c:v>0.36622277777777779</c:v>
                </c:pt>
                <c:pt idx="2347">
                  <c:v>0.36652072222222221</c:v>
                </c:pt>
                <c:pt idx="2348">
                  <c:v>0.36682072222222217</c:v>
                </c:pt>
                <c:pt idx="2349">
                  <c:v>0.36712699999999998</c:v>
                </c:pt>
                <c:pt idx="2350">
                  <c:v>0.36739516666666661</c:v>
                </c:pt>
                <c:pt idx="2351">
                  <c:v>0.36740922222222228</c:v>
                </c:pt>
                <c:pt idx="2352">
                  <c:v>0.36746494444444466</c:v>
                </c:pt>
                <c:pt idx="2353">
                  <c:v>0.36753888888888908</c:v>
                </c:pt>
                <c:pt idx="2354">
                  <c:v>0.36761772222222211</c:v>
                </c:pt>
                <c:pt idx="2355">
                  <c:v>0.36770050000000021</c:v>
                </c:pt>
                <c:pt idx="2356">
                  <c:v>0.36778627777777784</c:v>
                </c:pt>
                <c:pt idx="2357">
                  <c:v>0.36787477777777777</c:v>
                </c:pt>
                <c:pt idx="2358">
                  <c:v>0.36796666666666678</c:v>
                </c:pt>
                <c:pt idx="2359">
                  <c:v>0.3680606111111111</c:v>
                </c:pt>
                <c:pt idx="2360">
                  <c:v>0.36815655555555549</c:v>
                </c:pt>
                <c:pt idx="2361">
                  <c:v>0.36825566666666676</c:v>
                </c:pt>
                <c:pt idx="2362">
                  <c:v>0.36835444444444443</c:v>
                </c:pt>
                <c:pt idx="2363">
                  <c:v>0.36845794444444446</c:v>
                </c:pt>
                <c:pt idx="2364">
                  <c:v>0.36856094444444465</c:v>
                </c:pt>
                <c:pt idx="2365">
                  <c:v>0.36866644444444452</c:v>
                </c:pt>
                <c:pt idx="2366">
                  <c:v>0.36877250000000017</c:v>
                </c:pt>
                <c:pt idx="2367">
                  <c:v>0.36888066666666686</c:v>
                </c:pt>
                <c:pt idx="2368">
                  <c:v>0.36898866666666663</c:v>
                </c:pt>
                <c:pt idx="2369">
                  <c:v>0.36909783333333346</c:v>
                </c:pt>
                <c:pt idx="2370">
                  <c:v>0.36920872222222223</c:v>
                </c:pt>
                <c:pt idx="2371">
                  <c:v>0.36932111111111099</c:v>
                </c:pt>
                <c:pt idx="2372">
                  <c:v>0.36943294444444441</c:v>
                </c:pt>
                <c:pt idx="2373">
                  <c:v>0.36954616666666662</c:v>
                </c:pt>
                <c:pt idx="2374">
                  <c:v>0.36965977777777792</c:v>
                </c:pt>
                <c:pt idx="2375">
                  <c:v>0.36977438888888892</c:v>
                </c:pt>
                <c:pt idx="2376">
                  <c:v>0.3698892777777778</c:v>
                </c:pt>
                <c:pt idx="2377">
                  <c:v>0.3700041111111112</c:v>
                </c:pt>
                <c:pt idx="2378">
                  <c:v>0.37012005555555572</c:v>
                </c:pt>
                <c:pt idx="2379">
                  <c:v>0.37023727777777782</c:v>
                </c:pt>
                <c:pt idx="2380">
                  <c:v>0.37035477777777781</c:v>
                </c:pt>
                <c:pt idx="2381">
                  <c:v>0.370472388888889</c:v>
                </c:pt>
                <c:pt idx="2382">
                  <c:v>0.37058983333333329</c:v>
                </c:pt>
                <c:pt idx="2383">
                  <c:v>0.37070805555555553</c:v>
                </c:pt>
                <c:pt idx="2384">
                  <c:v>0.3708272222222222</c:v>
                </c:pt>
                <c:pt idx="2385">
                  <c:v>0.37094683333333323</c:v>
                </c:pt>
                <c:pt idx="2386">
                  <c:v>0.37106700000000004</c:v>
                </c:pt>
                <c:pt idx="2387">
                  <c:v>0.37118655555555558</c:v>
                </c:pt>
                <c:pt idx="2388">
                  <c:v>0.37130611111111134</c:v>
                </c:pt>
                <c:pt idx="2389">
                  <c:v>0.37142811111111107</c:v>
                </c:pt>
                <c:pt idx="2390">
                  <c:v>0.37154861111111104</c:v>
                </c:pt>
                <c:pt idx="2391">
                  <c:v>0.37167061111111099</c:v>
                </c:pt>
                <c:pt idx="2392">
                  <c:v>0.37179183333333343</c:v>
                </c:pt>
                <c:pt idx="2393">
                  <c:v>0.3719136666666667</c:v>
                </c:pt>
                <c:pt idx="2394">
                  <c:v>0.37203605555555552</c:v>
                </c:pt>
                <c:pt idx="2395">
                  <c:v>0.37215844444444457</c:v>
                </c:pt>
                <c:pt idx="2396">
                  <c:v>0.37228116666666677</c:v>
                </c:pt>
                <c:pt idx="2397">
                  <c:v>0.37240494444444439</c:v>
                </c:pt>
                <c:pt idx="2398">
                  <c:v>0.3725277222222223</c:v>
                </c:pt>
                <c:pt idx="2399">
                  <c:v>0.37265222222222216</c:v>
                </c:pt>
                <c:pt idx="2400">
                  <c:v>0.37277549999999993</c:v>
                </c:pt>
                <c:pt idx="2401">
                  <c:v>0.37289949999999994</c:v>
                </c:pt>
                <c:pt idx="2402">
                  <c:v>0.37302383333333333</c:v>
                </c:pt>
                <c:pt idx="2403">
                  <c:v>0.37314861111111108</c:v>
                </c:pt>
                <c:pt idx="2404">
                  <c:v>0.37327361111111101</c:v>
                </c:pt>
                <c:pt idx="2405">
                  <c:v>0.37339883333333335</c:v>
                </c:pt>
                <c:pt idx="2406">
                  <c:v>0.37352411111111095</c:v>
                </c:pt>
                <c:pt idx="2407">
                  <c:v>0.37364927777777779</c:v>
                </c:pt>
                <c:pt idx="2408">
                  <c:v>0.3737747222222223</c:v>
                </c:pt>
                <c:pt idx="2409">
                  <c:v>0.37390138888888891</c:v>
                </c:pt>
                <c:pt idx="2410">
                  <c:v>0.37402688888888891</c:v>
                </c:pt>
                <c:pt idx="2411">
                  <c:v>0.37415333333333334</c:v>
                </c:pt>
                <c:pt idx="2412">
                  <c:v>0.37427872222222236</c:v>
                </c:pt>
                <c:pt idx="2413">
                  <c:v>0.37440350000000011</c:v>
                </c:pt>
                <c:pt idx="2414">
                  <c:v>0.37453072222222228</c:v>
                </c:pt>
                <c:pt idx="2415">
                  <c:v>0.37465661111111115</c:v>
                </c:pt>
                <c:pt idx="2416">
                  <c:v>0.37478299999999987</c:v>
                </c:pt>
                <c:pt idx="2417">
                  <c:v>0.37490849999999987</c:v>
                </c:pt>
                <c:pt idx="2418">
                  <c:v>0.37503488888888903</c:v>
                </c:pt>
                <c:pt idx="2419">
                  <c:v>0.37516177777777782</c:v>
                </c:pt>
                <c:pt idx="2420">
                  <c:v>0.37528872222222209</c:v>
                </c:pt>
                <c:pt idx="2421">
                  <c:v>0.37541405555555563</c:v>
                </c:pt>
                <c:pt idx="2422">
                  <c:v>0.37554083333333343</c:v>
                </c:pt>
                <c:pt idx="2423">
                  <c:v>0.37566683333333328</c:v>
                </c:pt>
                <c:pt idx="2424">
                  <c:v>0.37579427777777785</c:v>
                </c:pt>
                <c:pt idx="2425">
                  <c:v>0.37592016666666672</c:v>
                </c:pt>
                <c:pt idx="2426">
                  <c:v>0.37604694444444453</c:v>
                </c:pt>
                <c:pt idx="2427">
                  <c:v>0.37617461111111106</c:v>
                </c:pt>
                <c:pt idx="2428">
                  <c:v>0.37630033333333346</c:v>
                </c:pt>
                <c:pt idx="2429">
                  <c:v>0.37642777777777803</c:v>
                </c:pt>
                <c:pt idx="2430">
                  <c:v>0.37655488888888899</c:v>
                </c:pt>
                <c:pt idx="2431">
                  <c:v>0.3766815555555556</c:v>
                </c:pt>
                <c:pt idx="2432">
                  <c:v>0.37680800000000003</c:v>
                </c:pt>
                <c:pt idx="2433">
                  <c:v>0.37693444444444446</c:v>
                </c:pt>
                <c:pt idx="2434">
                  <c:v>0.37706172222222234</c:v>
                </c:pt>
                <c:pt idx="2435">
                  <c:v>0.37718783333333339</c:v>
                </c:pt>
                <c:pt idx="2436">
                  <c:v>0.37731505555555578</c:v>
                </c:pt>
                <c:pt idx="2437">
                  <c:v>0.37744277777777779</c:v>
                </c:pt>
                <c:pt idx="2438">
                  <c:v>0.37757038888888883</c:v>
                </c:pt>
                <c:pt idx="2439">
                  <c:v>0.37769788888888911</c:v>
                </c:pt>
                <c:pt idx="2440">
                  <c:v>0.37782472222222219</c:v>
                </c:pt>
                <c:pt idx="2441">
                  <c:v>0.37795283333333329</c:v>
                </c:pt>
                <c:pt idx="2442">
                  <c:v>0.37808050000000004</c:v>
                </c:pt>
                <c:pt idx="2443">
                  <c:v>0.37820805555555559</c:v>
                </c:pt>
                <c:pt idx="2444">
                  <c:v>0.37833555555555565</c:v>
                </c:pt>
                <c:pt idx="2445">
                  <c:v>0.3784641666666666</c:v>
                </c:pt>
                <c:pt idx="2446">
                  <c:v>0.37859344444444432</c:v>
                </c:pt>
                <c:pt idx="2447">
                  <c:v>0.37872194444444451</c:v>
                </c:pt>
                <c:pt idx="2448">
                  <c:v>0.37885016666666682</c:v>
                </c:pt>
                <c:pt idx="2449">
                  <c:v>0.37897950000000002</c:v>
                </c:pt>
                <c:pt idx="2450">
                  <c:v>0.37910888888888872</c:v>
                </c:pt>
                <c:pt idx="2451">
                  <c:v>0.37923916666666657</c:v>
                </c:pt>
                <c:pt idx="2452">
                  <c:v>0.37936800000000015</c:v>
                </c:pt>
                <c:pt idx="2453">
                  <c:v>0.37949777777777793</c:v>
                </c:pt>
                <c:pt idx="2454">
                  <c:v>0.3796287222222221</c:v>
                </c:pt>
                <c:pt idx="2455">
                  <c:v>0.37975972222222243</c:v>
                </c:pt>
                <c:pt idx="2456">
                  <c:v>0.37989050000000013</c:v>
                </c:pt>
                <c:pt idx="2457">
                  <c:v>0.38002222222222226</c:v>
                </c:pt>
                <c:pt idx="2458">
                  <c:v>0.38015427777777799</c:v>
                </c:pt>
                <c:pt idx="2459">
                  <c:v>0.38028655555555568</c:v>
                </c:pt>
                <c:pt idx="2460">
                  <c:v>0.38041872222222217</c:v>
                </c:pt>
                <c:pt idx="2461">
                  <c:v>0.38055288888888894</c:v>
                </c:pt>
                <c:pt idx="2462">
                  <c:v>0.38068622222222226</c:v>
                </c:pt>
                <c:pt idx="2463">
                  <c:v>0.38082161111111112</c:v>
                </c:pt>
                <c:pt idx="2464">
                  <c:v>0.38095611111111127</c:v>
                </c:pt>
                <c:pt idx="2465">
                  <c:v>0.38109283333333321</c:v>
                </c:pt>
                <c:pt idx="2466">
                  <c:v>0.38122711111111118</c:v>
                </c:pt>
                <c:pt idx="2467">
                  <c:v>0.38136577777777791</c:v>
                </c:pt>
                <c:pt idx="2468">
                  <c:v>0.38150511111111096</c:v>
                </c:pt>
                <c:pt idx="2469">
                  <c:v>0.38164350000000002</c:v>
                </c:pt>
                <c:pt idx="2470">
                  <c:v>0.38178211111111127</c:v>
                </c:pt>
                <c:pt idx="2471">
                  <c:v>0.38192344444444437</c:v>
                </c:pt>
                <c:pt idx="2472">
                  <c:v>0.38206522222222228</c:v>
                </c:pt>
                <c:pt idx="2473">
                  <c:v>0.38220772222222221</c:v>
                </c:pt>
                <c:pt idx="2474">
                  <c:v>0.38235166666666665</c:v>
                </c:pt>
                <c:pt idx="2475">
                  <c:v>0.38249527777777792</c:v>
                </c:pt>
                <c:pt idx="2476">
                  <c:v>0.38263938888888904</c:v>
                </c:pt>
                <c:pt idx="2477">
                  <c:v>0.38278822222222209</c:v>
                </c:pt>
                <c:pt idx="2478">
                  <c:v>0.38293455555555567</c:v>
                </c:pt>
                <c:pt idx="2479">
                  <c:v>0.3830849999999999</c:v>
                </c:pt>
                <c:pt idx="2480">
                  <c:v>0.38323366666666669</c:v>
                </c:pt>
                <c:pt idx="2481">
                  <c:v>0.38338638888888887</c:v>
                </c:pt>
                <c:pt idx="2482">
                  <c:v>0.38354027777777788</c:v>
                </c:pt>
                <c:pt idx="2483">
                  <c:v>0.38369427777777787</c:v>
                </c:pt>
                <c:pt idx="2484">
                  <c:v>0.38384949999999995</c:v>
                </c:pt>
                <c:pt idx="2485">
                  <c:v>0.38400772222222224</c:v>
                </c:pt>
                <c:pt idx="2486">
                  <c:v>0.38416661111111106</c:v>
                </c:pt>
                <c:pt idx="2487">
                  <c:v>0.38432666666666671</c:v>
                </c:pt>
                <c:pt idx="2488">
                  <c:v>0.3844874444444446</c:v>
                </c:pt>
                <c:pt idx="2489">
                  <c:v>0.38464961111111107</c:v>
                </c:pt>
                <c:pt idx="2490">
                  <c:v>0.38481366666666683</c:v>
                </c:pt>
                <c:pt idx="2491">
                  <c:v>0.38497944444444432</c:v>
                </c:pt>
                <c:pt idx="2492">
                  <c:v>0.38514611111111119</c:v>
                </c:pt>
                <c:pt idx="2493">
                  <c:v>0.3853158333333333</c:v>
                </c:pt>
                <c:pt idx="2494">
                  <c:v>0.38548733333333329</c:v>
                </c:pt>
                <c:pt idx="2495">
                  <c:v>0.38566022222222229</c:v>
                </c:pt>
                <c:pt idx="2496">
                  <c:v>0.38583422222222241</c:v>
                </c:pt>
                <c:pt idx="2497">
                  <c:v>0.38601055555555552</c:v>
                </c:pt>
                <c:pt idx="2498">
                  <c:v>0.38618833333333336</c:v>
                </c:pt>
                <c:pt idx="2499">
                  <c:v>0.38636888888888898</c:v>
                </c:pt>
                <c:pt idx="2500">
                  <c:v>0.38655011111111115</c:v>
                </c:pt>
                <c:pt idx="2501">
                  <c:v>0.3867341666666666</c:v>
                </c:pt>
                <c:pt idx="2502">
                  <c:v>0.38692033333333331</c:v>
                </c:pt>
                <c:pt idx="2503">
                  <c:v>0.38710666666666671</c:v>
                </c:pt>
                <c:pt idx="2504">
                  <c:v>0.38729583333333339</c:v>
                </c:pt>
                <c:pt idx="2505">
                  <c:v>0.38748838888888892</c:v>
                </c:pt>
                <c:pt idx="2506">
                  <c:v>0.38768216666666655</c:v>
                </c:pt>
                <c:pt idx="2507">
                  <c:v>0.3878772777777777</c:v>
                </c:pt>
                <c:pt idx="2508">
                  <c:v>0.38807700000000001</c:v>
                </c:pt>
                <c:pt idx="2509">
                  <c:v>0.38827522222222211</c:v>
                </c:pt>
                <c:pt idx="2510">
                  <c:v>0.3884751111111111</c:v>
                </c:pt>
                <c:pt idx="2511">
                  <c:v>0.3886764444444446</c:v>
                </c:pt>
                <c:pt idx="2512">
                  <c:v>0.388878888888889</c:v>
                </c:pt>
                <c:pt idx="2513">
                  <c:v>0.38908372222222232</c:v>
                </c:pt>
                <c:pt idx="2514">
                  <c:v>0.38928699999999994</c:v>
                </c:pt>
                <c:pt idx="2515">
                  <c:v>0.38949250000000002</c:v>
                </c:pt>
                <c:pt idx="2516">
                  <c:v>0.38969633333333342</c:v>
                </c:pt>
                <c:pt idx="2517">
                  <c:v>0.38990094444444456</c:v>
                </c:pt>
                <c:pt idx="2518">
                  <c:v>0.39010377777777783</c:v>
                </c:pt>
                <c:pt idx="2519">
                  <c:v>0.39030777777777792</c:v>
                </c:pt>
                <c:pt idx="2520">
                  <c:v>0.39050961111111127</c:v>
                </c:pt>
                <c:pt idx="2521">
                  <c:v>0.39070999999999989</c:v>
                </c:pt>
                <c:pt idx="2522">
                  <c:v>0.39090955555555573</c:v>
                </c:pt>
                <c:pt idx="2523">
                  <c:v>0.39110816666666648</c:v>
                </c:pt>
                <c:pt idx="2524">
                  <c:v>0.3913041111111113</c:v>
                </c:pt>
                <c:pt idx="2525">
                  <c:v>0.39149583333333338</c:v>
                </c:pt>
                <c:pt idx="2526">
                  <c:v>0.39168911111111115</c:v>
                </c:pt>
                <c:pt idx="2527">
                  <c:v>0.39187911111111107</c:v>
                </c:pt>
                <c:pt idx="2528">
                  <c:v>0.3920649444444444</c:v>
                </c:pt>
                <c:pt idx="2529">
                  <c:v>0.39225183333333336</c:v>
                </c:pt>
                <c:pt idx="2530">
                  <c:v>0.39243555555555565</c:v>
                </c:pt>
                <c:pt idx="2531">
                  <c:v>0.39261616666666677</c:v>
                </c:pt>
                <c:pt idx="2532">
                  <c:v>0.39279733333333322</c:v>
                </c:pt>
                <c:pt idx="2533">
                  <c:v>0.39297455555555549</c:v>
                </c:pt>
                <c:pt idx="2534">
                  <c:v>0.39315205555555544</c:v>
                </c:pt>
                <c:pt idx="2535">
                  <c:v>0.39332583333333337</c:v>
                </c:pt>
                <c:pt idx="2536">
                  <c:v>0.39349999999999996</c:v>
                </c:pt>
                <c:pt idx="2537">
                  <c:v>0.39367383333333339</c:v>
                </c:pt>
                <c:pt idx="2538">
                  <c:v>0.39384516666666669</c:v>
                </c:pt>
                <c:pt idx="2539">
                  <c:v>0.39401672222222217</c:v>
                </c:pt>
                <c:pt idx="2540">
                  <c:v>0.39418861111111103</c:v>
                </c:pt>
                <c:pt idx="2541">
                  <c:v>0.39436027777777793</c:v>
                </c:pt>
                <c:pt idx="2542">
                  <c:v>0.39452955555555547</c:v>
                </c:pt>
                <c:pt idx="2543">
                  <c:v>0.39470261111111116</c:v>
                </c:pt>
                <c:pt idx="2544">
                  <c:v>0.39487305555555552</c:v>
                </c:pt>
                <c:pt idx="2545">
                  <c:v>0.39504577777777761</c:v>
                </c:pt>
                <c:pt idx="2546">
                  <c:v>0.39521677777777775</c:v>
                </c:pt>
                <c:pt idx="2547">
                  <c:v>0.39539099999999983</c:v>
                </c:pt>
                <c:pt idx="2548">
                  <c:v>0.39556344444444447</c:v>
                </c:pt>
                <c:pt idx="2549">
                  <c:v>0.39573666666666663</c:v>
                </c:pt>
                <c:pt idx="2550">
                  <c:v>0.39591038888888885</c:v>
                </c:pt>
                <c:pt idx="2551">
                  <c:v>0.39608299999999996</c:v>
                </c:pt>
                <c:pt idx="2552">
                  <c:v>0.39625711111111106</c:v>
                </c:pt>
                <c:pt idx="2553">
                  <c:v>0.39642983333333337</c:v>
                </c:pt>
                <c:pt idx="2554">
                  <c:v>0.39660461111111123</c:v>
                </c:pt>
                <c:pt idx="2555">
                  <c:v>0.39677983333333344</c:v>
                </c:pt>
                <c:pt idx="2556">
                  <c:v>0.39695372222222236</c:v>
                </c:pt>
                <c:pt idx="2557">
                  <c:v>0.39712766666666677</c:v>
                </c:pt>
                <c:pt idx="2558">
                  <c:v>0.39730227777777771</c:v>
                </c:pt>
                <c:pt idx="2559">
                  <c:v>0.39747838888888887</c:v>
                </c:pt>
                <c:pt idx="2560">
                  <c:v>0.39765272222222214</c:v>
                </c:pt>
                <c:pt idx="2561">
                  <c:v>0.39782855555555541</c:v>
                </c:pt>
                <c:pt idx="2562">
                  <c:v>0.39800344444444447</c:v>
                </c:pt>
                <c:pt idx="2563">
                  <c:v>0.39818100000000012</c:v>
                </c:pt>
                <c:pt idx="2564">
                  <c:v>0.39835666666666669</c:v>
                </c:pt>
                <c:pt idx="2565">
                  <c:v>0.39853461111111099</c:v>
                </c:pt>
                <c:pt idx="2566">
                  <c:v>0.39871049999999997</c:v>
                </c:pt>
                <c:pt idx="2567">
                  <c:v>0.39888772222222224</c:v>
                </c:pt>
                <c:pt idx="2568">
                  <c:v>0.39906711111111104</c:v>
                </c:pt>
                <c:pt idx="2569">
                  <c:v>0.39924477777777767</c:v>
                </c:pt>
                <c:pt idx="2570">
                  <c:v>0.39942327777777775</c:v>
                </c:pt>
                <c:pt idx="2571">
                  <c:v>0.39960283333333346</c:v>
                </c:pt>
                <c:pt idx="2572">
                  <c:v>0.39978516666666675</c:v>
                </c:pt>
                <c:pt idx="2573">
                  <c:v>0.39996855555555566</c:v>
                </c:pt>
                <c:pt idx="2574">
                  <c:v>0.40015050000000008</c:v>
                </c:pt>
                <c:pt idx="2575">
                  <c:v>0.40033422222222215</c:v>
                </c:pt>
                <c:pt idx="2576">
                  <c:v>0.40051922222222225</c:v>
                </c:pt>
                <c:pt idx="2577">
                  <c:v>0.40070133333333335</c:v>
                </c:pt>
                <c:pt idx="2578">
                  <c:v>0.40089061111111102</c:v>
                </c:pt>
                <c:pt idx="2579">
                  <c:v>0.40107911111111116</c:v>
                </c:pt>
                <c:pt idx="2580">
                  <c:v>0.4012700555555555</c:v>
                </c:pt>
                <c:pt idx="2581">
                  <c:v>0.40146166666666661</c:v>
                </c:pt>
                <c:pt idx="2582">
                  <c:v>0.40165505555555558</c:v>
                </c:pt>
                <c:pt idx="2583">
                  <c:v>0.40185038888888891</c:v>
                </c:pt>
                <c:pt idx="2584">
                  <c:v>0.40204605555555539</c:v>
                </c:pt>
                <c:pt idx="2585">
                  <c:v>0.4022448333333335</c:v>
                </c:pt>
                <c:pt idx="2586">
                  <c:v>0.40244633333333346</c:v>
                </c:pt>
                <c:pt idx="2587">
                  <c:v>0.40264900000000003</c:v>
                </c:pt>
                <c:pt idx="2588">
                  <c:v>0.40285555555555552</c:v>
                </c:pt>
                <c:pt idx="2589">
                  <c:v>0.40306549999999985</c:v>
                </c:pt>
                <c:pt idx="2590">
                  <c:v>0.40327838888888889</c:v>
                </c:pt>
                <c:pt idx="2591">
                  <c:v>0.40349477777777776</c:v>
                </c:pt>
                <c:pt idx="2592">
                  <c:v>0.40371449999999998</c:v>
                </c:pt>
                <c:pt idx="2593">
                  <c:v>0.40393661111111112</c:v>
                </c:pt>
                <c:pt idx="2594">
                  <c:v>0.40416199999999991</c:v>
                </c:pt>
                <c:pt idx="2595">
                  <c:v>0.40439077777777799</c:v>
                </c:pt>
                <c:pt idx="2596">
                  <c:v>0.40462011111111096</c:v>
                </c:pt>
                <c:pt idx="2597">
                  <c:v>0.40485344444444449</c:v>
                </c:pt>
                <c:pt idx="2598">
                  <c:v>0.40508877777777785</c:v>
                </c:pt>
                <c:pt idx="2599">
                  <c:v>0.40532905555555554</c:v>
                </c:pt>
                <c:pt idx="2600">
                  <c:v>0.40554238888888894</c:v>
                </c:pt>
                <c:pt idx="2601">
                  <c:v>0.40554255555555563</c:v>
                </c:pt>
                <c:pt idx="2602">
                  <c:v>0.40560577777777795</c:v>
                </c:pt>
                <c:pt idx="2603">
                  <c:v>0.40569983333333348</c:v>
                </c:pt>
                <c:pt idx="2604">
                  <c:v>0.40580116666666655</c:v>
                </c:pt>
                <c:pt idx="2605">
                  <c:v>0.40590544444444454</c:v>
                </c:pt>
                <c:pt idx="2606">
                  <c:v>0.4060137777777777</c:v>
                </c:pt>
                <c:pt idx="2607">
                  <c:v>0.40612438888888902</c:v>
                </c:pt>
                <c:pt idx="2608">
                  <c:v>0.40623738888888905</c:v>
                </c:pt>
                <c:pt idx="2609">
                  <c:v>0.40635361111111101</c:v>
                </c:pt>
                <c:pt idx="2610">
                  <c:v>0.4064688333333335</c:v>
                </c:pt>
                <c:pt idx="2611">
                  <c:v>0.40658838888888904</c:v>
                </c:pt>
                <c:pt idx="2612">
                  <c:v>0.40670827777777796</c:v>
                </c:pt>
                <c:pt idx="2613">
                  <c:v>0.40682838888888884</c:v>
                </c:pt>
                <c:pt idx="2614">
                  <c:v>0.40695027777777781</c:v>
                </c:pt>
                <c:pt idx="2615">
                  <c:v>0.40707305555555551</c:v>
                </c:pt>
                <c:pt idx="2616">
                  <c:v>0.40719677777777785</c:v>
                </c:pt>
                <c:pt idx="2617">
                  <c:v>0.40732011111111111</c:v>
                </c:pt>
                <c:pt idx="2618">
                  <c:v>0.40744555555555562</c:v>
                </c:pt>
                <c:pt idx="2619">
                  <c:v>0.40757011111111119</c:v>
                </c:pt>
                <c:pt idx="2620">
                  <c:v>0.40769566666666668</c:v>
                </c:pt>
                <c:pt idx="2621">
                  <c:v>0.4078209444444445</c:v>
                </c:pt>
                <c:pt idx="2622">
                  <c:v>0.4079465555555557</c:v>
                </c:pt>
                <c:pt idx="2623">
                  <c:v>0.40807277777777773</c:v>
                </c:pt>
                <c:pt idx="2624">
                  <c:v>0.40819766666666668</c:v>
                </c:pt>
                <c:pt idx="2625">
                  <c:v>0.40832522222222223</c:v>
                </c:pt>
                <c:pt idx="2626">
                  <c:v>0.40845050000000005</c:v>
                </c:pt>
                <c:pt idx="2627">
                  <c:v>0.40857577777777787</c:v>
                </c:pt>
                <c:pt idx="2628">
                  <c:v>0.40870155555555554</c:v>
                </c:pt>
                <c:pt idx="2629">
                  <c:v>0.40882549999999984</c:v>
                </c:pt>
                <c:pt idx="2630">
                  <c:v>0.40894977777777775</c:v>
                </c:pt>
                <c:pt idx="2631">
                  <c:v>0.4090748888888891</c:v>
                </c:pt>
                <c:pt idx="2632">
                  <c:v>0.40919783333333326</c:v>
                </c:pt>
                <c:pt idx="2633">
                  <c:v>0.40932100000000005</c:v>
                </c:pt>
                <c:pt idx="2634">
                  <c:v>0.40944405555555563</c:v>
                </c:pt>
                <c:pt idx="2635">
                  <c:v>0.40956750000000008</c:v>
                </c:pt>
                <c:pt idx="2636">
                  <c:v>0.4096899444444444</c:v>
                </c:pt>
                <c:pt idx="2637">
                  <c:v>0.40981266666666682</c:v>
                </c:pt>
                <c:pt idx="2638">
                  <c:v>0.40993555555555572</c:v>
                </c:pt>
                <c:pt idx="2639">
                  <c:v>0.41005755555555545</c:v>
                </c:pt>
                <c:pt idx="2640">
                  <c:v>0.41018072222222224</c:v>
                </c:pt>
                <c:pt idx="2641">
                  <c:v>0.41030261111111122</c:v>
                </c:pt>
                <c:pt idx="2642">
                  <c:v>0.41042488888888884</c:v>
                </c:pt>
                <c:pt idx="2643">
                  <c:v>0.41054666666666662</c:v>
                </c:pt>
                <c:pt idx="2644">
                  <c:v>0.41066938888888882</c:v>
                </c:pt>
                <c:pt idx="2645">
                  <c:v>0.41079155555555547</c:v>
                </c:pt>
                <c:pt idx="2646">
                  <c:v>0.41091483333333323</c:v>
                </c:pt>
                <c:pt idx="2647">
                  <c:v>0.41103672222222221</c:v>
                </c:pt>
                <c:pt idx="2648">
                  <c:v>0.41115938888888892</c:v>
                </c:pt>
                <c:pt idx="2649">
                  <c:v>0.41128172222222226</c:v>
                </c:pt>
                <c:pt idx="2650">
                  <c:v>0.41140294444444447</c:v>
                </c:pt>
                <c:pt idx="2651">
                  <c:v>0.41152505555555563</c:v>
                </c:pt>
                <c:pt idx="2652">
                  <c:v>0.41164827777777768</c:v>
                </c:pt>
                <c:pt idx="2653">
                  <c:v>0.4117697222222223</c:v>
                </c:pt>
                <c:pt idx="2654">
                  <c:v>0.41189166666666654</c:v>
                </c:pt>
                <c:pt idx="2655">
                  <c:v>0.4120140000000001</c:v>
                </c:pt>
                <c:pt idx="2656">
                  <c:v>0.4121355555555557</c:v>
                </c:pt>
                <c:pt idx="2657">
                  <c:v>0.4122564999999998</c:v>
                </c:pt>
                <c:pt idx="2658">
                  <c:v>0.41237805555555562</c:v>
                </c:pt>
                <c:pt idx="2659">
                  <c:v>0.4124985000000001</c:v>
                </c:pt>
                <c:pt idx="2660">
                  <c:v>0.4126197222222221</c:v>
                </c:pt>
                <c:pt idx="2661">
                  <c:v>0.41273961111111102</c:v>
                </c:pt>
                <c:pt idx="2662">
                  <c:v>0.41285966666666662</c:v>
                </c:pt>
                <c:pt idx="2663">
                  <c:v>0.41297899999999998</c:v>
                </c:pt>
                <c:pt idx="2664">
                  <c:v>0.41309900000000011</c:v>
                </c:pt>
                <c:pt idx="2665">
                  <c:v>0.41321733333333355</c:v>
                </c:pt>
                <c:pt idx="2666">
                  <c:v>0.41333616666666662</c:v>
                </c:pt>
                <c:pt idx="2667">
                  <c:v>0.41345422222222217</c:v>
                </c:pt>
                <c:pt idx="2668">
                  <c:v>0.41357277777777779</c:v>
                </c:pt>
                <c:pt idx="2669">
                  <c:v>0.41369049999999996</c:v>
                </c:pt>
                <c:pt idx="2670">
                  <c:v>0.4138087222222222</c:v>
                </c:pt>
                <c:pt idx="2671">
                  <c:v>0.41392644444444437</c:v>
                </c:pt>
                <c:pt idx="2672">
                  <c:v>0.41404422222222226</c:v>
                </c:pt>
                <c:pt idx="2673">
                  <c:v>0.41416288888888886</c:v>
                </c:pt>
                <c:pt idx="2674">
                  <c:v>0.41427983333333329</c:v>
                </c:pt>
                <c:pt idx="2675">
                  <c:v>0.41439722222222231</c:v>
                </c:pt>
                <c:pt idx="2676">
                  <c:v>0.41451488888888899</c:v>
                </c:pt>
                <c:pt idx="2677">
                  <c:v>0.41463194444444462</c:v>
                </c:pt>
                <c:pt idx="2678">
                  <c:v>0.41475044444444453</c:v>
                </c:pt>
                <c:pt idx="2679">
                  <c:v>0.41486911111111113</c:v>
                </c:pt>
                <c:pt idx="2680">
                  <c:v>0.41498750000000006</c:v>
                </c:pt>
                <c:pt idx="2681">
                  <c:v>0.41510583333333351</c:v>
                </c:pt>
                <c:pt idx="2682">
                  <c:v>0.41522472222222229</c:v>
                </c:pt>
                <c:pt idx="2683">
                  <c:v>0.41534438888888903</c:v>
                </c:pt>
                <c:pt idx="2684">
                  <c:v>0.41546450000000013</c:v>
                </c:pt>
                <c:pt idx="2685">
                  <c:v>0.41558483333333318</c:v>
                </c:pt>
                <c:pt idx="2686">
                  <c:v>0.41570727777777772</c:v>
                </c:pt>
                <c:pt idx="2687">
                  <c:v>0.41582822222222227</c:v>
                </c:pt>
                <c:pt idx="2688">
                  <c:v>0.41595033333333342</c:v>
                </c:pt>
                <c:pt idx="2689">
                  <c:v>0.41607255555555578</c:v>
                </c:pt>
                <c:pt idx="2690">
                  <c:v>0.41619450000000002</c:v>
                </c:pt>
                <c:pt idx="2691">
                  <c:v>0.41631916666666657</c:v>
                </c:pt>
                <c:pt idx="2692">
                  <c:v>0.41644161111111111</c:v>
                </c:pt>
                <c:pt idx="2693">
                  <c:v>0.41656516666666676</c:v>
                </c:pt>
                <c:pt idx="2694">
                  <c:v>0.41668733333333319</c:v>
                </c:pt>
                <c:pt idx="2695">
                  <c:v>0.41681233333333356</c:v>
                </c:pt>
                <c:pt idx="2696">
                  <c:v>0.41693611111111117</c:v>
                </c:pt>
                <c:pt idx="2697">
                  <c:v>0.41705933333333345</c:v>
                </c:pt>
                <c:pt idx="2698">
                  <c:v>0.41718288888888888</c:v>
                </c:pt>
                <c:pt idx="2699">
                  <c:v>0.4173055555555556</c:v>
                </c:pt>
                <c:pt idx="2700">
                  <c:v>0.41742877777777787</c:v>
                </c:pt>
                <c:pt idx="2701">
                  <c:v>0.41755138888888887</c:v>
                </c:pt>
                <c:pt idx="2702">
                  <c:v>0.4176736666666665</c:v>
                </c:pt>
                <c:pt idx="2703">
                  <c:v>0.41779572222222217</c:v>
                </c:pt>
                <c:pt idx="2704">
                  <c:v>0.41791872222222204</c:v>
                </c:pt>
                <c:pt idx="2705">
                  <c:v>0.41804205555555551</c:v>
                </c:pt>
                <c:pt idx="2706">
                  <c:v>0.41816433333333336</c:v>
                </c:pt>
                <c:pt idx="2707">
                  <c:v>0.41828611111111114</c:v>
                </c:pt>
                <c:pt idx="2708">
                  <c:v>0.41840883333333334</c:v>
                </c:pt>
                <c:pt idx="2709">
                  <c:v>0.41853222222222208</c:v>
                </c:pt>
                <c:pt idx="2710">
                  <c:v>0.41865411111111128</c:v>
                </c:pt>
                <c:pt idx="2711">
                  <c:v>0.41877661111111109</c:v>
                </c:pt>
                <c:pt idx="2712">
                  <c:v>0.41890066666666681</c:v>
                </c:pt>
                <c:pt idx="2713">
                  <c:v>0.41902194444444452</c:v>
                </c:pt>
                <c:pt idx="2714">
                  <c:v>0.41914600000000002</c:v>
                </c:pt>
                <c:pt idx="2715">
                  <c:v>0.41926922222222229</c:v>
                </c:pt>
                <c:pt idx="2716">
                  <c:v>0.41939333333333328</c:v>
                </c:pt>
                <c:pt idx="2717">
                  <c:v>0.41951605555555571</c:v>
                </c:pt>
                <c:pt idx="2718">
                  <c:v>0.41963977777777783</c:v>
                </c:pt>
                <c:pt idx="2719">
                  <c:v>0.41976427777777769</c:v>
                </c:pt>
                <c:pt idx="2720">
                  <c:v>0.41988766666666666</c:v>
                </c:pt>
                <c:pt idx="2721">
                  <c:v>0.42001194444444434</c:v>
                </c:pt>
                <c:pt idx="2722">
                  <c:v>0.4201367777777778</c:v>
                </c:pt>
                <c:pt idx="2723">
                  <c:v>0.42026305555555554</c:v>
                </c:pt>
                <c:pt idx="2724">
                  <c:v>0.42038799999999998</c:v>
                </c:pt>
                <c:pt idx="2725">
                  <c:v>0.42051277777777774</c:v>
                </c:pt>
                <c:pt idx="2726">
                  <c:v>0.42063838888888894</c:v>
                </c:pt>
                <c:pt idx="2727">
                  <c:v>0.42076361111111105</c:v>
                </c:pt>
                <c:pt idx="2728">
                  <c:v>0.42088944444444465</c:v>
                </c:pt>
                <c:pt idx="2729">
                  <c:v>0.42101583333333337</c:v>
                </c:pt>
                <c:pt idx="2730">
                  <c:v>0.42114127777777766</c:v>
                </c:pt>
                <c:pt idx="2731">
                  <c:v>0.42126850000000005</c:v>
                </c:pt>
                <c:pt idx="2732">
                  <c:v>0.42139522222222214</c:v>
                </c:pt>
                <c:pt idx="2733">
                  <c:v>0.4215227222222222</c:v>
                </c:pt>
                <c:pt idx="2734">
                  <c:v>0.42165127777777767</c:v>
                </c:pt>
                <c:pt idx="2735">
                  <c:v>0.42177894444444441</c:v>
                </c:pt>
                <c:pt idx="2736">
                  <c:v>0.42190766666666657</c:v>
                </c:pt>
                <c:pt idx="2737">
                  <c:v>0.42203583333333339</c:v>
                </c:pt>
                <c:pt idx="2738">
                  <c:v>0.42216411111111118</c:v>
                </c:pt>
                <c:pt idx="2739">
                  <c:v>0.42229249999999996</c:v>
                </c:pt>
                <c:pt idx="2740">
                  <c:v>0.4224213888888888</c:v>
                </c:pt>
                <c:pt idx="2741">
                  <c:v>0.4225508888888887</c:v>
                </c:pt>
                <c:pt idx="2742">
                  <c:v>0.42267861111111116</c:v>
                </c:pt>
                <c:pt idx="2743">
                  <c:v>0.42280833333333323</c:v>
                </c:pt>
                <c:pt idx="2744">
                  <c:v>0.4229397222222222</c:v>
                </c:pt>
                <c:pt idx="2745">
                  <c:v>0.42306894444444465</c:v>
                </c:pt>
                <c:pt idx="2746">
                  <c:v>0.4232004444444446</c:v>
                </c:pt>
                <c:pt idx="2747">
                  <c:v>0.42333155555555546</c:v>
                </c:pt>
                <c:pt idx="2748">
                  <c:v>0.42346155555555542</c:v>
                </c:pt>
                <c:pt idx="2749">
                  <c:v>0.42359400000000003</c:v>
                </c:pt>
                <c:pt idx="2750">
                  <c:v>0.42372627777777794</c:v>
                </c:pt>
                <c:pt idx="2751">
                  <c:v>0.4238587222222221</c:v>
                </c:pt>
                <c:pt idx="2752">
                  <c:v>0.42399211111111113</c:v>
                </c:pt>
                <c:pt idx="2753">
                  <c:v>0.42412672222222225</c:v>
                </c:pt>
                <c:pt idx="2754">
                  <c:v>0.42426000000000008</c:v>
                </c:pt>
                <c:pt idx="2755">
                  <c:v>0.42439627777777789</c:v>
                </c:pt>
                <c:pt idx="2756">
                  <c:v>0.42453088888888901</c:v>
                </c:pt>
                <c:pt idx="2757">
                  <c:v>0.42466783333333336</c:v>
                </c:pt>
                <c:pt idx="2758">
                  <c:v>0.42480249999999997</c:v>
                </c:pt>
                <c:pt idx="2759">
                  <c:v>0.42494155555555557</c:v>
                </c:pt>
                <c:pt idx="2760">
                  <c:v>0.42507988888888892</c:v>
                </c:pt>
                <c:pt idx="2761">
                  <c:v>0.42521949999999986</c:v>
                </c:pt>
                <c:pt idx="2762">
                  <c:v>0.42535905555555553</c:v>
                </c:pt>
                <c:pt idx="2763">
                  <c:v>0.42549961111111112</c:v>
                </c:pt>
                <c:pt idx="2764">
                  <c:v>0.42564211111111105</c:v>
                </c:pt>
                <c:pt idx="2765">
                  <c:v>0.42578538888888895</c:v>
                </c:pt>
                <c:pt idx="2766">
                  <c:v>0.42592888888888902</c:v>
                </c:pt>
                <c:pt idx="2767">
                  <c:v>0.42607449999999991</c:v>
                </c:pt>
                <c:pt idx="2768">
                  <c:v>0.42622127777777785</c:v>
                </c:pt>
                <c:pt idx="2769">
                  <c:v>0.42637016666666683</c:v>
                </c:pt>
                <c:pt idx="2770">
                  <c:v>0.42651855555555573</c:v>
                </c:pt>
                <c:pt idx="2771">
                  <c:v>0.42666955555555575</c:v>
                </c:pt>
                <c:pt idx="2772">
                  <c:v>0.42681983333333351</c:v>
                </c:pt>
                <c:pt idx="2773">
                  <c:v>0.42697427777777786</c:v>
                </c:pt>
                <c:pt idx="2774">
                  <c:v>0.42713033333333339</c:v>
                </c:pt>
                <c:pt idx="2775">
                  <c:v>0.42728727777777786</c:v>
                </c:pt>
                <c:pt idx="2776">
                  <c:v>0.42744672222222224</c:v>
                </c:pt>
                <c:pt idx="2777">
                  <c:v>0.42760572222222204</c:v>
                </c:pt>
                <c:pt idx="2778">
                  <c:v>0.42776711111111099</c:v>
                </c:pt>
                <c:pt idx="2779">
                  <c:v>0.42793105555555555</c:v>
                </c:pt>
                <c:pt idx="2780">
                  <c:v>0.42809527777777778</c:v>
                </c:pt>
                <c:pt idx="2781">
                  <c:v>0.42826161111111105</c:v>
                </c:pt>
                <c:pt idx="2782">
                  <c:v>0.42843144444444436</c:v>
                </c:pt>
                <c:pt idx="2783">
                  <c:v>0.42860050000000016</c:v>
                </c:pt>
                <c:pt idx="2784">
                  <c:v>0.42877150000000008</c:v>
                </c:pt>
                <c:pt idx="2785">
                  <c:v>0.42894594444444434</c:v>
                </c:pt>
                <c:pt idx="2786">
                  <c:v>0.42911983333333348</c:v>
                </c:pt>
                <c:pt idx="2787">
                  <c:v>0.42929499999999998</c:v>
                </c:pt>
                <c:pt idx="2788">
                  <c:v>0.42946994444444453</c:v>
                </c:pt>
                <c:pt idx="2789">
                  <c:v>0.4296471666666668</c:v>
                </c:pt>
                <c:pt idx="2790">
                  <c:v>0.42982394444444427</c:v>
                </c:pt>
                <c:pt idx="2791">
                  <c:v>0.43000088888888888</c:v>
                </c:pt>
                <c:pt idx="2792">
                  <c:v>0.43017861111111122</c:v>
                </c:pt>
                <c:pt idx="2793">
                  <c:v>0.43035561111111131</c:v>
                </c:pt>
                <c:pt idx="2794">
                  <c:v>0.4305363888888889</c:v>
                </c:pt>
                <c:pt idx="2795">
                  <c:v>0.43071616666666679</c:v>
                </c:pt>
                <c:pt idx="2796">
                  <c:v>0.43089755555555564</c:v>
                </c:pt>
                <c:pt idx="2797">
                  <c:v>0.43107833333333323</c:v>
                </c:pt>
                <c:pt idx="2798">
                  <c:v>0.43126105555555538</c:v>
                </c:pt>
                <c:pt idx="2799">
                  <c:v>0.43144522222222226</c:v>
                </c:pt>
                <c:pt idx="2800">
                  <c:v>0.43163044444444454</c:v>
                </c:pt>
                <c:pt idx="2801">
                  <c:v>0.43181594444444449</c:v>
                </c:pt>
                <c:pt idx="2802">
                  <c:v>0.43200349999999998</c:v>
                </c:pt>
                <c:pt idx="2803">
                  <c:v>0.43219211111111111</c:v>
                </c:pt>
                <c:pt idx="2804">
                  <c:v>0.43238372222222221</c:v>
                </c:pt>
                <c:pt idx="2805">
                  <c:v>0.4325770555555557</c:v>
                </c:pt>
                <c:pt idx="2806">
                  <c:v>0.43277105555555573</c:v>
                </c:pt>
                <c:pt idx="2807">
                  <c:v>0.43296555555555538</c:v>
                </c:pt>
                <c:pt idx="2808">
                  <c:v>0.43316361111111124</c:v>
                </c:pt>
                <c:pt idx="2809">
                  <c:v>0.43336383333333339</c:v>
                </c:pt>
                <c:pt idx="2810">
                  <c:v>0.43356750000000011</c:v>
                </c:pt>
                <c:pt idx="2811">
                  <c:v>0.43377088888888893</c:v>
                </c:pt>
                <c:pt idx="2812">
                  <c:v>0.43397822222222238</c:v>
                </c:pt>
                <c:pt idx="2813">
                  <c:v>0.4341853333333332</c:v>
                </c:pt>
                <c:pt idx="2814">
                  <c:v>0.43439749999999999</c:v>
                </c:pt>
                <c:pt idx="2815">
                  <c:v>0.43460994444444445</c:v>
                </c:pt>
                <c:pt idx="2816">
                  <c:v>0.43482422222222228</c:v>
                </c:pt>
                <c:pt idx="2817">
                  <c:v>0.4350422777777776</c:v>
                </c:pt>
                <c:pt idx="2818">
                  <c:v>0.43526194444444455</c:v>
                </c:pt>
                <c:pt idx="2819">
                  <c:v>0.43548294444444435</c:v>
                </c:pt>
                <c:pt idx="2820">
                  <c:v>0.43570722222222225</c:v>
                </c:pt>
                <c:pt idx="2821">
                  <c:v>0.43593661111111115</c:v>
                </c:pt>
                <c:pt idx="2822">
                  <c:v>0.43616549999999998</c:v>
                </c:pt>
                <c:pt idx="2823">
                  <c:v>0.43639761111111119</c:v>
                </c:pt>
                <c:pt idx="2824">
                  <c:v>0.43663055555555563</c:v>
                </c:pt>
                <c:pt idx="2825">
                  <c:v>0.43686655555555554</c:v>
                </c:pt>
                <c:pt idx="2826">
                  <c:v>0.43710399999999994</c:v>
                </c:pt>
                <c:pt idx="2827">
                  <c:v>0.43734372222222229</c:v>
                </c:pt>
                <c:pt idx="2828">
                  <c:v>0.4375862777777777</c:v>
                </c:pt>
                <c:pt idx="2829">
                  <c:v>0.43782888888888905</c:v>
                </c:pt>
                <c:pt idx="2830">
                  <c:v>0.43807538888888886</c:v>
                </c:pt>
                <c:pt idx="2831">
                  <c:v>0.43832316666666671</c:v>
                </c:pt>
                <c:pt idx="2832">
                  <c:v>0.43857416666666671</c:v>
                </c:pt>
                <c:pt idx="2833">
                  <c:v>0.43882483333333333</c:v>
                </c:pt>
                <c:pt idx="2834">
                  <c:v>0.43908066666666667</c:v>
                </c:pt>
                <c:pt idx="2835">
                  <c:v>0.43933566666666679</c:v>
                </c:pt>
                <c:pt idx="2836">
                  <c:v>0.43959283333333343</c:v>
                </c:pt>
                <c:pt idx="2837">
                  <c:v>0.43985600000000002</c:v>
                </c:pt>
                <c:pt idx="2838">
                  <c:v>0.44011899999999993</c:v>
                </c:pt>
                <c:pt idx="2839">
                  <c:v>0.44038433333333349</c:v>
                </c:pt>
                <c:pt idx="2840">
                  <c:v>0.44065500000000002</c:v>
                </c:pt>
                <c:pt idx="2841">
                  <c:v>0.44092733333333323</c:v>
                </c:pt>
                <c:pt idx="2842">
                  <c:v>0.44120372222222204</c:v>
                </c:pt>
                <c:pt idx="2843">
                  <c:v>0.44148283333333338</c:v>
                </c:pt>
                <c:pt idx="2844">
                  <c:v>0.44176861111111121</c:v>
                </c:pt>
                <c:pt idx="2845">
                  <c:v>0.44205455555555551</c:v>
                </c:pt>
                <c:pt idx="2846">
                  <c:v>0.44234272222222226</c:v>
                </c:pt>
                <c:pt idx="2847">
                  <c:v>0.44263633333333319</c:v>
                </c:pt>
                <c:pt idx="2848">
                  <c:v>0.44293577777777782</c:v>
                </c:pt>
                <c:pt idx="2849">
                  <c:v>0.44323988888888888</c:v>
                </c:pt>
                <c:pt idx="2850">
                  <c:v>0.44349866666666671</c:v>
                </c:pt>
                <c:pt idx="2851">
                  <c:v>0.44351272222222238</c:v>
                </c:pt>
                <c:pt idx="2852">
                  <c:v>0.44356811111111116</c:v>
                </c:pt>
                <c:pt idx="2853">
                  <c:v>0.44364127777777762</c:v>
                </c:pt>
                <c:pt idx="2854">
                  <c:v>0.44371977777777794</c:v>
                </c:pt>
                <c:pt idx="2855">
                  <c:v>0.4438025000000001</c:v>
                </c:pt>
                <c:pt idx="2856">
                  <c:v>0.44388844444444442</c:v>
                </c:pt>
                <c:pt idx="2857">
                  <c:v>0.44397783333333352</c:v>
                </c:pt>
                <c:pt idx="2858">
                  <c:v>0.4440696111111111</c:v>
                </c:pt>
                <c:pt idx="2859">
                  <c:v>0.44416355555555564</c:v>
                </c:pt>
                <c:pt idx="2860">
                  <c:v>0.44426050000000017</c:v>
                </c:pt>
                <c:pt idx="2861">
                  <c:v>0.44435911111111115</c:v>
                </c:pt>
                <c:pt idx="2862">
                  <c:v>0.44445916666666663</c:v>
                </c:pt>
                <c:pt idx="2863">
                  <c:v>0.44456161111111125</c:v>
                </c:pt>
                <c:pt idx="2864">
                  <c:v>0.44466500000000009</c:v>
                </c:pt>
                <c:pt idx="2865">
                  <c:v>0.44476916666666666</c:v>
                </c:pt>
                <c:pt idx="2866">
                  <c:v>0.44487572222222238</c:v>
                </c:pt>
                <c:pt idx="2867">
                  <c:v>0.44498349999999998</c:v>
                </c:pt>
                <c:pt idx="2868">
                  <c:v>0.44509205555555553</c:v>
                </c:pt>
                <c:pt idx="2869">
                  <c:v>0.44520138888888883</c:v>
                </c:pt>
                <c:pt idx="2870">
                  <c:v>0.44531138888888888</c:v>
                </c:pt>
                <c:pt idx="2871">
                  <c:v>0.44542288888888892</c:v>
                </c:pt>
                <c:pt idx="2872">
                  <c:v>0.44553461111111115</c:v>
                </c:pt>
                <c:pt idx="2873">
                  <c:v>0.44564827777777793</c:v>
                </c:pt>
                <c:pt idx="2874">
                  <c:v>0.44576127777777796</c:v>
                </c:pt>
                <c:pt idx="2875">
                  <c:v>0.44587627777777783</c:v>
                </c:pt>
                <c:pt idx="2876">
                  <c:v>0.44599155555555559</c:v>
                </c:pt>
                <c:pt idx="2877">
                  <c:v>0.44610733333333341</c:v>
                </c:pt>
                <c:pt idx="2878">
                  <c:v>0.44622288888888884</c:v>
                </c:pt>
                <c:pt idx="2879">
                  <c:v>0.44633894444444455</c:v>
                </c:pt>
                <c:pt idx="2880">
                  <c:v>0.44645755555555544</c:v>
                </c:pt>
                <c:pt idx="2881">
                  <c:v>0.44657494444444445</c:v>
                </c:pt>
                <c:pt idx="2882">
                  <c:v>0.44669322222222219</c:v>
                </c:pt>
                <c:pt idx="2883">
                  <c:v>0.44681177777777781</c:v>
                </c:pt>
                <c:pt idx="2884">
                  <c:v>0.44693011111111125</c:v>
                </c:pt>
                <c:pt idx="2885">
                  <c:v>0.44704911111111123</c:v>
                </c:pt>
                <c:pt idx="2886">
                  <c:v>0.44716922222222211</c:v>
                </c:pt>
                <c:pt idx="2887">
                  <c:v>0.44728883333333336</c:v>
                </c:pt>
                <c:pt idx="2888">
                  <c:v>0.44740933333333333</c:v>
                </c:pt>
                <c:pt idx="2889">
                  <c:v>0.44752933333333345</c:v>
                </c:pt>
                <c:pt idx="2890">
                  <c:v>0.44765061111111115</c:v>
                </c:pt>
                <c:pt idx="2891">
                  <c:v>0.44777194444444457</c:v>
                </c:pt>
                <c:pt idx="2892">
                  <c:v>0.44789349999999994</c:v>
                </c:pt>
                <c:pt idx="2893">
                  <c:v>0.44801577777777779</c:v>
                </c:pt>
                <c:pt idx="2894">
                  <c:v>0.44813827777777782</c:v>
                </c:pt>
                <c:pt idx="2895">
                  <c:v>0.44826166666666678</c:v>
                </c:pt>
                <c:pt idx="2896">
                  <c:v>0.44838416666666681</c:v>
                </c:pt>
                <c:pt idx="2897">
                  <c:v>0.44850733333333337</c:v>
                </c:pt>
                <c:pt idx="2898">
                  <c:v>0.44863122222222218</c:v>
                </c:pt>
                <c:pt idx="2899">
                  <c:v>0.44875527777777791</c:v>
                </c:pt>
                <c:pt idx="2900">
                  <c:v>0.44887844444444469</c:v>
                </c:pt>
                <c:pt idx="2901">
                  <c:v>0.44900266666666666</c:v>
                </c:pt>
                <c:pt idx="2902">
                  <c:v>0.44912811111111117</c:v>
                </c:pt>
                <c:pt idx="2903">
                  <c:v>0.44925266666666652</c:v>
                </c:pt>
                <c:pt idx="2904">
                  <c:v>0.44937650000000007</c:v>
                </c:pt>
                <c:pt idx="2905">
                  <c:v>0.44950161111111098</c:v>
                </c:pt>
                <c:pt idx="2906">
                  <c:v>0.44962672222222211</c:v>
                </c:pt>
                <c:pt idx="2907">
                  <c:v>0.4497527222222224</c:v>
                </c:pt>
                <c:pt idx="2908">
                  <c:v>0.44987727777777775</c:v>
                </c:pt>
                <c:pt idx="2909">
                  <c:v>0.45000327777777782</c:v>
                </c:pt>
                <c:pt idx="2910">
                  <c:v>0.45012872222222211</c:v>
                </c:pt>
                <c:pt idx="2911">
                  <c:v>0.45025455555555571</c:v>
                </c:pt>
                <c:pt idx="2912">
                  <c:v>0.45037994444444451</c:v>
                </c:pt>
                <c:pt idx="2913">
                  <c:v>0.45050622222222225</c:v>
                </c:pt>
                <c:pt idx="2914">
                  <c:v>0.45063238888888901</c:v>
                </c:pt>
                <c:pt idx="2915">
                  <c:v>0.4507592777777778</c:v>
                </c:pt>
                <c:pt idx="2916">
                  <c:v>0.4508835555555557</c:v>
                </c:pt>
                <c:pt idx="2917">
                  <c:v>0.45101072222222238</c:v>
                </c:pt>
                <c:pt idx="2918">
                  <c:v>0.45113750000000019</c:v>
                </c:pt>
                <c:pt idx="2919">
                  <c:v>0.45126322222222215</c:v>
                </c:pt>
                <c:pt idx="2920">
                  <c:v>0.45138961111111109</c:v>
                </c:pt>
                <c:pt idx="2921">
                  <c:v>0.4515150555555556</c:v>
                </c:pt>
                <c:pt idx="2922">
                  <c:v>0.45164227777777777</c:v>
                </c:pt>
                <c:pt idx="2923">
                  <c:v>0.45176833333333333</c:v>
                </c:pt>
                <c:pt idx="2924">
                  <c:v>0.45189311111111108</c:v>
                </c:pt>
                <c:pt idx="2925">
                  <c:v>0.45202022222222227</c:v>
                </c:pt>
                <c:pt idx="2926">
                  <c:v>0.45214794444444451</c:v>
                </c:pt>
                <c:pt idx="2927">
                  <c:v>0.45227333333333353</c:v>
                </c:pt>
                <c:pt idx="2928">
                  <c:v>0.45240077777777765</c:v>
                </c:pt>
                <c:pt idx="2929">
                  <c:v>0.4525272222222223</c:v>
                </c:pt>
                <c:pt idx="2930">
                  <c:v>0.45265400000000011</c:v>
                </c:pt>
                <c:pt idx="2931">
                  <c:v>0.4527795555555556</c:v>
                </c:pt>
                <c:pt idx="2932">
                  <c:v>0.45290594444444454</c:v>
                </c:pt>
                <c:pt idx="2933">
                  <c:v>0.45303244444444446</c:v>
                </c:pt>
                <c:pt idx="2934">
                  <c:v>0.45315933333333325</c:v>
                </c:pt>
                <c:pt idx="2935">
                  <c:v>0.4532854444444443</c:v>
                </c:pt>
                <c:pt idx="2936">
                  <c:v>0.45341388888888901</c:v>
                </c:pt>
                <c:pt idx="2937">
                  <c:v>0.45354066666666681</c:v>
                </c:pt>
                <c:pt idx="2938">
                  <c:v>0.45366833333333334</c:v>
                </c:pt>
                <c:pt idx="2939">
                  <c:v>0.45379633333333347</c:v>
                </c:pt>
                <c:pt idx="2940">
                  <c:v>0.45392338888888895</c:v>
                </c:pt>
                <c:pt idx="2941">
                  <c:v>0.45405061111111111</c:v>
                </c:pt>
                <c:pt idx="2942">
                  <c:v>0.45417844444444455</c:v>
                </c:pt>
                <c:pt idx="2943">
                  <c:v>0.45430638888888897</c:v>
                </c:pt>
                <c:pt idx="2944">
                  <c:v>0.45443327777777776</c:v>
                </c:pt>
                <c:pt idx="2945">
                  <c:v>0.45456200000000013</c:v>
                </c:pt>
                <c:pt idx="2946">
                  <c:v>0.45469055555555538</c:v>
                </c:pt>
                <c:pt idx="2947">
                  <c:v>0.45481922222222226</c:v>
                </c:pt>
                <c:pt idx="2948">
                  <c:v>0.45494761111111104</c:v>
                </c:pt>
                <c:pt idx="2949">
                  <c:v>0.45507711111111093</c:v>
                </c:pt>
                <c:pt idx="2950">
                  <c:v>0.45520561111111113</c:v>
                </c:pt>
                <c:pt idx="2951">
                  <c:v>0.45533588888888898</c:v>
                </c:pt>
                <c:pt idx="2952">
                  <c:v>0.45546600000000015</c:v>
                </c:pt>
                <c:pt idx="2953">
                  <c:v>0.45559516666666666</c:v>
                </c:pt>
                <c:pt idx="2954">
                  <c:v>0.45572483333333347</c:v>
                </c:pt>
                <c:pt idx="2955">
                  <c:v>0.45585549999999997</c:v>
                </c:pt>
                <c:pt idx="2956">
                  <c:v>0.45598727777777781</c:v>
                </c:pt>
                <c:pt idx="2957">
                  <c:v>0.45611800000000002</c:v>
                </c:pt>
                <c:pt idx="2958">
                  <c:v>0.45624949999999997</c:v>
                </c:pt>
                <c:pt idx="2959">
                  <c:v>0.4563812222222221</c:v>
                </c:pt>
                <c:pt idx="2960">
                  <c:v>0.45651461111111113</c:v>
                </c:pt>
                <c:pt idx="2961">
                  <c:v>0.45664772222222227</c:v>
                </c:pt>
                <c:pt idx="2962">
                  <c:v>0.45678116666666657</c:v>
                </c:pt>
                <c:pt idx="2963">
                  <c:v>0.45691438888888913</c:v>
                </c:pt>
                <c:pt idx="2964">
                  <c:v>0.45705011111111116</c:v>
                </c:pt>
                <c:pt idx="2965">
                  <c:v>0.45718511111111115</c:v>
                </c:pt>
                <c:pt idx="2966">
                  <c:v>0.45732116666666678</c:v>
                </c:pt>
                <c:pt idx="2967">
                  <c:v>0.45745872222222217</c:v>
                </c:pt>
                <c:pt idx="2968">
                  <c:v>0.45759711111111101</c:v>
                </c:pt>
                <c:pt idx="2969">
                  <c:v>0.45773672222222239</c:v>
                </c:pt>
                <c:pt idx="2970">
                  <c:v>0.45787544444444439</c:v>
                </c:pt>
                <c:pt idx="2971">
                  <c:v>0.45801588888888878</c:v>
                </c:pt>
                <c:pt idx="2972">
                  <c:v>0.4581575</c:v>
                </c:pt>
                <c:pt idx="2973">
                  <c:v>0.45829977777777797</c:v>
                </c:pt>
                <c:pt idx="2974">
                  <c:v>0.45844333333333331</c:v>
                </c:pt>
                <c:pt idx="2975">
                  <c:v>0.45858633333333332</c:v>
                </c:pt>
                <c:pt idx="2976">
                  <c:v>0.45873155555555578</c:v>
                </c:pt>
                <c:pt idx="2977">
                  <c:v>0.45887794444444463</c:v>
                </c:pt>
                <c:pt idx="2978">
                  <c:v>0.45902538888888889</c:v>
                </c:pt>
                <c:pt idx="2979">
                  <c:v>0.45917549999999996</c:v>
                </c:pt>
                <c:pt idx="2980">
                  <c:v>0.45932516666666667</c:v>
                </c:pt>
                <c:pt idx="2981">
                  <c:v>0.45947661111111104</c:v>
                </c:pt>
                <c:pt idx="2982">
                  <c:v>0.45962833333333353</c:v>
                </c:pt>
                <c:pt idx="2983">
                  <c:v>0.45978288888888885</c:v>
                </c:pt>
                <c:pt idx="2984">
                  <c:v>0.45993866666666672</c:v>
                </c:pt>
                <c:pt idx="2985">
                  <c:v>0.46009466666666676</c:v>
                </c:pt>
                <c:pt idx="2986">
                  <c:v>0.46025294444444453</c:v>
                </c:pt>
                <c:pt idx="2987">
                  <c:v>0.46041227777777771</c:v>
                </c:pt>
                <c:pt idx="2988">
                  <c:v>0.4605746666666668</c:v>
                </c:pt>
                <c:pt idx="2989">
                  <c:v>0.4607363888888889</c:v>
                </c:pt>
                <c:pt idx="2990">
                  <c:v>0.46090061111111114</c:v>
                </c:pt>
                <c:pt idx="2991">
                  <c:v>0.46106566666666682</c:v>
                </c:pt>
                <c:pt idx="2992">
                  <c:v>0.46123272222222211</c:v>
                </c:pt>
                <c:pt idx="2993">
                  <c:v>0.46140255555555543</c:v>
                </c:pt>
                <c:pt idx="2994">
                  <c:v>0.46157227777777798</c:v>
                </c:pt>
                <c:pt idx="2995">
                  <c:v>0.46174411111111113</c:v>
                </c:pt>
                <c:pt idx="2996">
                  <c:v>0.46191722222222231</c:v>
                </c:pt>
                <c:pt idx="2997">
                  <c:v>0.46209394444444452</c:v>
                </c:pt>
                <c:pt idx="2998">
                  <c:v>0.46227116666666679</c:v>
                </c:pt>
                <c:pt idx="2999">
                  <c:v>0.46245005555555574</c:v>
                </c:pt>
                <c:pt idx="3000">
                  <c:v>0.46263277777777789</c:v>
                </c:pt>
                <c:pt idx="3001">
                  <c:v>0.4628145555555554</c:v>
                </c:pt>
                <c:pt idx="3002">
                  <c:v>0.46300055555555542</c:v>
                </c:pt>
                <c:pt idx="3003">
                  <c:v>0.4631874444444446</c:v>
                </c:pt>
                <c:pt idx="3004">
                  <c:v>0.46337661111111106</c:v>
                </c:pt>
                <c:pt idx="3005">
                  <c:v>0.46356972222222215</c:v>
                </c:pt>
                <c:pt idx="3006">
                  <c:v>0.46376327777777782</c:v>
                </c:pt>
                <c:pt idx="3007">
                  <c:v>0.4639591666666667</c:v>
                </c:pt>
                <c:pt idx="3008">
                  <c:v>0.46415555555555565</c:v>
                </c:pt>
                <c:pt idx="3009">
                  <c:v>0.46435422222222211</c:v>
                </c:pt>
                <c:pt idx="3010">
                  <c:v>0.46455544444444441</c:v>
                </c:pt>
                <c:pt idx="3011">
                  <c:v>0.46475588888888875</c:v>
                </c:pt>
                <c:pt idx="3012">
                  <c:v>0.46495844444444456</c:v>
                </c:pt>
                <c:pt idx="3013">
                  <c:v>0.46516277777777781</c:v>
                </c:pt>
                <c:pt idx="3014">
                  <c:v>0.46536772222222234</c:v>
                </c:pt>
                <c:pt idx="3015">
                  <c:v>0.46557216666666679</c:v>
                </c:pt>
                <c:pt idx="3016">
                  <c:v>0.46577672222222222</c:v>
                </c:pt>
                <c:pt idx="3017">
                  <c:v>0.46598094444444449</c:v>
                </c:pt>
                <c:pt idx="3018">
                  <c:v>0.46618588888888879</c:v>
                </c:pt>
                <c:pt idx="3019">
                  <c:v>0.46638899999999994</c:v>
                </c:pt>
                <c:pt idx="3020">
                  <c:v>0.4665893333333333</c:v>
                </c:pt>
                <c:pt idx="3021">
                  <c:v>0.46679133333333334</c:v>
                </c:pt>
                <c:pt idx="3022">
                  <c:v>0.46698899999999988</c:v>
                </c:pt>
                <c:pt idx="3023">
                  <c:v>0.4671885555555555</c:v>
                </c:pt>
                <c:pt idx="3024">
                  <c:v>0.46738372222222235</c:v>
                </c:pt>
                <c:pt idx="3025">
                  <c:v>0.46757844444444441</c:v>
                </c:pt>
                <c:pt idx="3026">
                  <c:v>0.4677717777777779</c:v>
                </c:pt>
                <c:pt idx="3027">
                  <c:v>0.46796227777777788</c:v>
                </c:pt>
                <c:pt idx="3028">
                  <c:v>0.46815138888888908</c:v>
                </c:pt>
                <c:pt idx="3029">
                  <c:v>0.46833700000000023</c:v>
                </c:pt>
                <c:pt idx="3030">
                  <c:v>0.46851966666666667</c:v>
                </c:pt>
                <c:pt idx="3031">
                  <c:v>0.46870188888888897</c:v>
                </c:pt>
                <c:pt idx="3032">
                  <c:v>0.46888172222222213</c:v>
                </c:pt>
                <c:pt idx="3033">
                  <c:v>0.46905988888888905</c:v>
                </c:pt>
                <c:pt idx="3034">
                  <c:v>0.46923527777777796</c:v>
                </c:pt>
                <c:pt idx="3035">
                  <c:v>0.46941088888888904</c:v>
                </c:pt>
                <c:pt idx="3036">
                  <c:v>0.46958427777777767</c:v>
                </c:pt>
                <c:pt idx="3037">
                  <c:v>0.46975811111111132</c:v>
                </c:pt>
                <c:pt idx="3038">
                  <c:v>0.46992983333333349</c:v>
                </c:pt>
                <c:pt idx="3039">
                  <c:v>0.47010099999999988</c:v>
                </c:pt>
                <c:pt idx="3040">
                  <c:v>0.47027216666666671</c:v>
                </c:pt>
                <c:pt idx="3041">
                  <c:v>0.47044188888888883</c:v>
                </c:pt>
                <c:pt idx="3042">
                  <c:v>0.4706140555555558</c:v>
                </c:pt>
                <c:pt idx="3043">
                  <c:v>0.47078361111111122</c:v>
                </c:pt>
                <c:pt idx="3044">
                  <c:v>0.47095455555555543</c:v>
                </c:pt>
                <c:pt idx="3045">
                  <c:v>0.47112588888888896</c:v>
                </c:pt>
                <c:pt idx="3046">
                  <c:v>0.47129772222222233</c:v>
                </c:pt>
                <c:pt idx="3047">
                  <c:v>0.47146833333333338</c:v>
                </c:pt>
                <c:pt idx="3048">
                  <c:v>0.47164088888888878</c:v>
                </c:pt>
                <c:pt idx="3049">
                  <c:v>0.47181238888888877</c:v>
                </c:pt>
                <c:pt idx="3050">
                  <c:v>0.4719848888888889</c:v>
                </c:pt>
                <c:pt idx="3051">
                  <c:v>0.47215761111111099</c:v>
                </c:pt>
                <c:pt idx="3052">
                  <c:v>0.47232983333333323</c:v>
                </c:pt>
                <c:pt idx="3053">
                  <c:v>0.47250372222222214</c:v>
                </c:pt>
                <c:pt idx="3054">
                  <c:v>0.47267661111111114</c:v>
                </c:pt>
                <c:pt idx="3055">
                  <c:v>0.47285005555555548</c:v>
                </c:pt>
                <c:pt idx="3056">
                  <c:v>0.47302377777777771</c:v>
                </c:pt>
                <c:pt idx="3057">
                  <c:v>0.47319849999999986</c:v>
                </c:pt>
                <c:pt idx="3058">
                  <c:v>0.47337405555555567</c:v>
                </c:pt>
                <c:pt idx="3059">
                  <c:v>0.47354844444444466</c:v>
                </c:pt>
                <c:pt idx="3060">
                  <c:v>0.47372222222222216</c:v>
                </c:pt>
                <c:pt idx="3061">
                  <c:v>0.47389744444444437</c:v>
                </c:pt>
                <c:pt idx="3062">
                  <c:v>0.47407299999999997</c:v>
                </c:pt>
                <c:pt idx="3063">
                  <c:v>0.4742477777777776</c:v>
                </c:pt>
                <c:pt idx="3064">
                  <c:v>0.47442466666666672</c:v>
                </c:pt>
                <c:pt idx="3065">
                  <c:v>0.47459972222222224</c:v>
                </c:pt>
                <c:pt idx="3066">
                  <c:v>0.47477772222222225</c:v>
                </c:pt>
                <c:pt idx="3067">
                  <c:v>0.47495438888888897</c:v>
                </c:pt>
                <c:pt idx="3068">
                  <c:v>0.47513099999999997</c:v>
                </c:pt>
                <c:pt idx="3069">
                  <c:v>0.4753087777777778</c:v>
                </c:pt>
                <c:pt idx="3070">
                  <c:v>0.4754868333333333</c:v>
                </c:pt>
                <c:pt idx="3071">
                  <c:v>0.4756663333333333</c:v>
                </c:pt>
                <c:pt idx="3072">
                  <c:v>0.47584605555555548</c:v>
                </c:pt>
                <c:pt idx="3073">
                  <c:v>0.47602699999999998</c:v>
                </c:pt>
                <c:pt idx="3074">
                  <c:v>0.47620927777777777</c:v>
                </c:pt>
                <c:pt idx="3075">
                  <c:v>0.4763900555555558</c:v>
                </c:pt>
                <c:pt idx="3076">
                  <c:v>0.47657433333333321</c:v>
                </c:pt>
                <c:pt idx="3077">
                  <c:v>0.47675861111111129</c:v>
                </c:pt>
                <c:pt idx="3078">
                  <c:v>0.47694516666666664</c:v>
                </c:pt>
                <c:pt idx="3079">
                  <c:v>0.47713333333333341</c:v>
                </c:pt>
                <c:pt idx="3080">
                  <c:v>0.47732277777777776</c:v>
                </c:pt>
                <c:pt idx="3081">
                  <c:v>0.47751311111111105</c:v>
                </c:pt>
                <c:pt idx="3082">
                  <c:v>0.47770466666666667</c:v>
                </c:pt>
                <c:pt idx="3083">
                  <c:v>0.47789861111111098</c:v>
                </c:pt>
                <c:pt idx="3084">
                  <c:v>0.478094111111111</c:v>
                </c:pt>
                <c:pt idx="3085">
                  <c:v>0.47829094444444431</c:v>
                </c:pt>
                <c:pt idx="3086">
                  <c:v>0.47849050000000015</c:v>
                </c:pt>
                <c:pt idx="3087">
                  <c:v>0.47869416666666664</c:v>
                </c:pt>
                <c:pt idx="3088">
                  <c:v>0.47889816666666674</c:v>
                </c:pt>
                <c:pt idx="3089">
                  <c:v>0.47910516666666658</c:v>
                </c:pt>
                <c:pt idx="3090">
                  <c:v>0.47931744444444457</c:v>
                </c:pt>
                <c:pt idx="3091">
                  <c:v>0.47953194444444436</c:v>
                </c:pt>
                <c:pt idx="3092">
                  <c:v>0.47974949999999983</c:v>
                </c:pt>
                <c:pt idx="3093">
                  <c:v>0.47996994444444452</c:v>
                </c:pt>
                <c:pt idx="3094">
                  <c:v>0.48019483333333346</c:v>
                </c:pt>
                <c:pt idx="3095">
                  <c:v>0.48041922222222211</c:v>
                </c:pt>
                <c:pt idx="3096">
                  <c:v>0.48064777777777801</c:v>
                </c:pt>
                <c:pt idx="3097">
                  <c:v>0.48087766666666676</c:v>
                </c:pt>
                <c:pt idx="3098">
                  <c:v>0.48111288888888892</c:v>
                </c:pt>
                <c:pt idx="3099">
                  <c:v>0.48135005555555566</c:v>
                </c:pt>
                <c:pt idx="3100">
                  <c:v>0.48154672222222228</c:v>
                </c:pt>
                <c:pt idx="3101">
                  <c:v>0.48154688888888897</c:v>
                </c:pt>
                <c:pt idx="3102">
                  <c:v>0.48161077777777761</c:v>
                </c:pt>
                <c:pt idx="3103">
                  <c:v>0.48170505555555576</c:v>
                </c:pt>
                <c:pt idx="3104">
                  <c:v>0.48180655555555552</c:v>
                </c:pt>
                <c:pt idx="3105">
                  <c:v>0.48191227777777779</c:v>
                </c:pt>
                <c:pt idx="3106">
                  <c:v>0.4820200555555556</c:v>
                </c:pt>
                <c:pt idx="3107">
                  <c:v>0.48213149999999994</c:v>
                </c:pt>
                <c:pt idx="3108">
                  <c:v>0.48224350000000005</c:v>
                </c:pt>
                <c:pt idx="3109">
                  <c:v>0.48235927777777787</c:v>
                </c:pt>
                <c:pt idx="3110">
                  <c:v>0.48247750000000011</c:v>
                </c:pt>
                <c:pt idx="3111">
                  <c:v>0.48259522222222206</c:v>
                </c:pt>
                <c:pt idx="3112">
                  <c:v>0.48271611111111112</c:v>
                </c:pt>
                <c:pt idx="3113">
                  <c:v>0.48283650000000011</c:v>
                </c:pt>
                <c:pt idx="3114">
                  <c:v>0.48295833333333338</c:v>
                </c:pt>
                <c:pt idx="3115">
                  <c:v>0.483080611111111</c:v>
                </c:pt>
                <c:pt idx="3116">
                  <c:v>0.48320466666666673</c:v>
                </c:pt>
                <c:pt idx="3117">
                  <c:v>0.48332866666666652</c:v>
                </c:pt>
                <c:pt idx="3118">
                  <c:v>0.48345288888888893</c:v>
                </c:pt>
                <c:pt idx="3119">
                  <c:v>0.48357894444444427</c:v>
                </c:pt>
                <c:pt idx="3120">
                  <c:v>0.48370516666666674</c:v>
                </c:pt>
                <c:pt idx="3121">
                  <c:v>0.48383105555555561</c:v>
                </c:pt>
                <c:pt idx="3122">
                  <c:v>0.48395666666666659</c:v>
                </c:pt>
                <c:pt idx="3123">
                  <c:v>0.48408216666666659</c:v>
                </c:pt>
                <c:pt idx="3124">
                  <c:v>0.48420833333333335</c:v>
                </c:pt>
                <c:pt idx="3125">
                  <c:v>0.48433416666666673</c:v>
                </c:pt>
                <c:pt idx="3126">
                  <c:v>0.48446022222222229</c:v>
                </c:pt>
                <c:pt idx="3127">
                  <c:v>0.48458588888888876</c:v>
                </c:pt>
                <c:pt idx="3128">
                  <c:v>0.48471116666666658</c:v>
                </c:pt>
                <c:pt idx="3129">
                  <c:v>0.48483549999999997</c:v>
                </c:pt>
                <c:pt idx="3130">
                  <c:v>0.48495972222222217</c:v>
                </c:pt>
                <c:pt idx="3131">
                  <c:v>0.48508361111111098</c:v>
                </c:pt>
                <c:pt idx="3132">
                  <c:v>0.48520833333333346</c:v>
                </c:pt>
                <c:pt idx="3133">
                  <c:v>0.48533116666666665</c:v>
                </c:pt>
                <c:pt idx="3134">
                  <c:v>0.48545427777777794</c:v>
                </c:pt>
                <c:pt idx="3135">
                  <c:v>0.48557699999999993</c:v>
                </c:pt>
                <c:pt idx="3136">
                  <c:v>0.48569994444444453</c:v>
                </c:pt>
                <c:pt idx="3137">
                  <c:v>0.48582222222222238</c:v>
                </c:pt>
                <c:pt idx="3138">
                  <c:v>0.4859446111111112</c:v>
                </c:pt>
                <c:pt idx="3139">
                  <c:v>0.48606722222222221</c:v>
                </c:pt>
                <c:pt idx="3140">
                  <c:v>0.48618827777777773</c:v>
                </c:pt>
                <c:pt idx="3141">
                  <c:v>0.48631072222222227</c:v>
                </c:pt>
                <c:pt idx="3142">
                  <c:v>0.48643327777777778</c:v>
                </c:pt>
                <c:pt idx="3143">
                  <c:v>0.48655533333333323</c:v>
                </c:pt>
                <c:pt idx="3144">
                  <c:v>0.4866773888888889</c:v>
                </c:pt>
                <c:pt idx="3145">
                  <c:v>0.48679922222222238</c:v>
                </c:pt>
                <c:pt idx="3146">
                  <c:v>0.48692127777777761</c:v>
                </c:pt>
                <c:pt idx="3147">
                  <c:v>0.48704333333333327</c:v>
                </c:pt>
                <c:pt idx="3148">
                  <c:v>0.48716500000000007</c:v>
                </c:pt>
                <c:pt idx="3149">
                  <c:v>0.48728738888888889</c:v>
                </c:pt>
                <c:pt idx="3150">
                  <c:v>0.48740944444444456</c:v>
                </c:pt>
                <c:pt idx="3151">
                  <c:v>0.48753222222222226</c:v>
                </c:pt>
                <c:pt idx="3152">
                  <c:v>0.48765455555555537</c:v>
                </c:pt>
                <c:pt idx="3153">
                  <c:v>0.48777544444444465</c:v>
                </c:pt>
                <c:pt idx="3154">
                  <c:v>0.48789799999999994</c:v>
                </c:pt>
                <c:pt idx="3155">
                  <c:v>0.4880187777777778</c:v>
                </c:pt>
                <c:pt idx="3156">
                  <c:v>0.48814055555555558</c:v>
                </c:pt>
                <c:pt idx="3157">
                  <c:v>0.48826261111111102</c:v>
                </c:pt>
                <c:pt idx="3158">
                  <c:v>0.48838372222222204</c:v>
                </c:pt>
                <c:pt idx="3159">
                  <c:v>0.48850422222222223</c:v>
                </c:pt>
                <c:pt idx="3160">
                  <c:v>0.48862516666666655</c:v>
                </c:pt>
                <c:pt idx="3161">
                  <c:v>0.48874405555555556</c:v>
                </c:pt>
                <c:pt idx="3162">
                  <c:v>0.48886461111111101</c:v>
                </c:pt>
                <c:pt idx="3163">
                  <c:v>0.48898466666666662</c:v>
                </c:pt>
                <c:pt idx="3164">
                  <c:v>0.48910322222222224</c:v>
                </c:pt>
                <c:pt idx="3165">
                  <c:v>0.489221388888889</c:v>
                </c:pt>
                <c:pt idx="3166">
                  <c:v>0.48934116666666672</c:v>
                </c:pt>
                <c:pt idx="3167">
                  <c:v>0.48945933333333347</c:v>
                </c:pt>
                <c:pt idx="3168">
                  <c:v>0.48957755555555549</c:v>
                </c:pt>
                <c:pt idx="3169">
                  <c:v>0.48969522222222217</c:v>
                </c:pt>
                <c:pt idx="3170">
                  <c:v>0.48981283333333314</c:v>
                </c:pt>
                <c:pt idx="3171">
                  <c:v>0.48993116666666658</c:v>
                </c:pt>
                <c:pt idx="3172">
                  <c:v>0.49004822222222222</c:v>
                </c:pt>
                <c:pt idx="3173">
                  <c:v>0.49016750000000009</c:v>
                </c:pt>
                <c:pt idx="3174">
                  <c:v>0.49028505555555557</c:v>
                </c:pt>
                <c:pt idx="3175">
                  <c:v>0.49040272222222225</c:v>
                </c:pt>
                <c:pt idx="3176">
                  <c:v>0.49051927777777782</c:v>
                </c:pt>
                <c:pt idx="3177">
                  <c:v>0.49063833333333329</c:v>
                </c:pt>
                <c:pt idx="3178">
                  <c:v>0.49075566666666681</c:v>
                </c:pt>
                <c:pt idx="3179">
                  <c:v>0.49087372222222236</c:v>
                </c:pt>
                <c:pt idx="3180">
                  <c:v>0.49099194444444438</c:v>
                </c:pt>
                <c:pt idx="3181">
                  <c:v>0.49111022222222234</c:v>
                </c:pt>
                <c:pt idx="3182">
                  <c:v>0.49122916666666683</c:v>
                </c:pt>
                <c:pt idx="3183">
                  <c:v>0.49134916666666673</c:v>
                </c:pt>
                <c:pt idx="3184">
                  <c:v>0.49147022222222225</c:v>
                </c:pt>
                <c:pt idx="3185">
                  <c:v>0.49159044444444433</c:v>
                </c:pt>
                <c:pt idx="3186">
                  <c:v>0.49171255555555549</c:v>
                </c:pt>
                <c:pt idx="3187">
                  <c:v>0.49183327777777786</c:v>
                </c:pt>
                <c:pt idx="3188">
                  <c:v>0.49195433333333338</c:v>
                </c:pt>
                <c:pt idx="3189">
                  <c:v>0.49207800000000024</c:v>
                </c:pt>
                <c:pt idx="3190">
                  <c:v>0.49220066666666651</c:v>
                </c:pt>
                <c:pt idx="3191">
                  <c:v>0.49232483333333321</c:v>
                </c:pt>
                <c:pt idx="3192">
                  <c:v>0.49244816666666669</c:v>
                </c:pt>
                <c:pt idx="3193">
                  <c:v>0.49257211111111121</c:v>
                </c:pt>
                <c:pt idx="3194">
                  <c:v>0.49269555555555544</c:v>
                </c:pt>
                <c:pt idx="3195">
                  <c:v>0.49281927777777779</c:v>
                </c:pt>
                <c:pt idx="3196">
                  <c:v>0.49294299999999991</c:v>
                </c:pt>
                <c:pt idx="3197">
                  <c:v>0.49306677777777774</c:v>
                </c:pt>
                <c:pt idx="3198">
                  <c:v>0.49319061111111129</c:v>
                </c:pt>
                <c:pt idx="3199">
                  <c:v>0.49331333333333327</c:v>
                </c:pt>
                <c:pt idx="3200">
                  <c:v>0.49343694444444441</c:v>
                </c:pt>
                <c:pt idx="3201">
                  <c:v>0.49355922222222226</c:v>
                </c:pt>
                <c:pt idx="3202">
                  <c:v>0.49368144444444462</c:v>
                </c:pt>
                <c:pt idx="3203">
                  <c:v>0.49380372222222224</c:v>
                </c:pt>
                <c:pt idx="3204">
                  <c:v>0.49392611111111107</c:v>
                </c:pt>
                <c:pt idx="3205">
                  <c:v>0.4940486666666668</c:v>
                </c:pt>
                <c:pt idx="3206">
                  <c:v>0.49417138888888879</c:v>
                </c:pt>
                <c:pt idx="3207">
                  <c:v>0.49429455555555557</c:v>
                </c:pt>
                <c:pt idx="3208">
                  <c:v>0.49441716666666657</c:v>
                </c:pt>
                <c:pt idx="3209">
                  <c:v>0.49453933333333322</c:v>
                </c:pt>
                <c:pt idx="3210">
                  <c:v>0.49466133333333318</c:v>
                </c:pt>
                <c:pt idx="3211">
                  <c:v>0.49478505555555552</c:v>
                </c:pt>
                <c:pt idx="3212">
                  <c:v>0.4949068333333333</c:v>
                </c:pt>
                <c:pt idx="3213">
                  <c:v>0.49502950000000001</c:v>
                </c:pt>
                <c:pt idx="3214">
                  <c:v>0.49515388888888889</c:v>
                </c:pt>
                <c:pt idx="3215">
                  <c:v>0.49527544444444449</c:v>
                </c:pt>
                <c:pt idx="3216">
                  <c:v>0.49539899999999992</c:v>
                </c:pt>
                <c:pt idx="3217">
                  <c:v>0.49552288888888874</c:v>
                </c:pt>
                <c:pt idx="3218">
                  <c:v>0.49564672222222228</c:v>
                </c:pt>
                <c:pt idx="3219">
                  <c:v>0.49577094444444447</c:v>
                </c:pt>
                <c:pt idx="3220">
                  <c:v>0.49589511111111118</c:v>
                </c:pt>
                <c:pt idx="3221">
                  <c:v>0.49601988888888893</c:v>
                </c:pt>
                <c:pt idx="3222">
                  <c:v>0.49614422222222232</c:v>
                </c:pt>
                <c:pt idx="3223">
                  <c:v>0.49626916666666654</c:v>
                </c:pt>
                <c:pt idx="3224">
                  <c:v>0.49639422222222218</c:v>
                </c:pt>
                <c:pt idx="3225">
                  <c:v>0.49651850000000008</c:v>
                </c:pt>
                <c:pt idx="3226">
                  <c:v>0.4966435555555555</c:v>
                </c:pt>
                <c:pt idx="3227">
                  <c:v>0.4967693333333334</c:v>
                </c:pt>
                <c:pt idx="3228">
                  <c:v>0.49689500000000009</c:v>
                </c:pt>
                <c:pt idx="3229">
                  <c:v>0.49702166666666669</c:v>
                </c:pt>
                <c:pt idx="3230">
                  <c:v>0.4971472777777779</c:v>
                </c:pt>
                <c:pt idx="3231">
                  <c:v>0.49727444444444457</c:v>
                </c:pt>
                <c:pt idx="3232">
                  <c:v>0.49740161111111125</c:v>
                </c:pt>
                <c:pt idx="3233">
                  <c:v>0.4975276111111111</c:v>
                </c:pt>
                <c:pt idx="3234">
                  <c:v>0.49765677777777784</c:v>
                </c:pt>
                <c:pt idx="3235">
                  <c:v>0.49778344444444467</c:v>
                </c:pt>
                <c:pt idx="3236">
                  <c:v>0.49791172222222202</c:v>
                </c:pt>
                <c:pt idx="3237">
                  <c:v>0.49803883333333343</c:v>
                </c:pt>
                <c:pt idx="3238">
                  <c:v>0.49816666666666665</c:v>
                </c:pt>
                <c:pt idx="3239">
                  <c:v>0.49829505555555542</c:v>
                </c:pt>
                <c:pt idx="3240">
                  <c:v>0.49842350000000013</c:v>
                </c:pt>
                <c:pt idx="3241">
                  <c:v>0.49855261111111115</c:v>
                </c:pt>
                <c:pt idx="3242">
                  <c:v>0.49868072222222226</c:v>
                </c:pt>
                <c:pt idx="3243">
                  <c:v>0.49881116666666658</c:v>
                </c:pt>
                <c:pt idx="3244">
                  <c:v>0.49894072222222219</c:v>
                </c:pt>
                <c:pt idx="3245">
                  <c:v>0.49906955555555554</c:v>
                </c:pt>
                <c:pt idx="3246">
                  <c:v>0.49920027777777776</c:v>
                </c:pt>
                <c:pt idx="3247">
                  <c:v>0.49933166666666673</c:v>
                </c:pt>
                <c:pt idx="3248">
                  <c:v>0.49946205555555556</c:v>
                </c:pt>
                <c:pt idx="3249">
                  <c:v>0.49959411111111129</c:v>
                </c:pt>
                <c:pt idx="3250">
                  <c:v>0.4997260555555556</c:v>
                </c:pt>
                <c:pt idx="3251">
                  <c:v>0.49985833333333329</c:v>
                </c:pt>
                <c:pt idx="3252">
                  <c:v>0.49999177777777781</c:v>
                </c:pt>
                <c:pt idx="3253">
                  <c:v>0.50012566666666669</c:v>
                </c:pt>
                <c:pt idx="3254">
                  <c:v>0.50025844444444445</c:v>
                </c:pt>
                <c:pt idx="3255">
                  <c:v>0.50039461111111105</c:v>
                </c:pt>
                <c:pt idx="3256">
                  <c:v>0.50053066666666668</c:v>
                </c:pt>
                <c:pt idx="3257">
                  <c:v>0.50066616666666652</c:v>
                </c:pt>
                <c:pt idx="3258">
                  <c:v>0.5008030555555556</c:v>
                </c:pt>
                <c:pt idx="3259">
                  <c:v>0.5009405555555555</c:v>
                </c:pt>
                <c:pt idx="3260">
                  <c:v>0.5010782777777778</c:v>
                </c:pt>
                <c:pt idx="3261">
                  <c:v>0.50121761111111107</c:v>
                </c:pt>
                <c:pt idx="3262">
                  <c:v>0.50135772222222208</c:v>
                </c:pt>
                <c:pt idx="3263">
                  <c:v>0.50149844444444458</c:v>
                </c:pt>
                <c:pt idx="3264">
                  <c:v>0.50164049999999993</c:v>
                </c:pt>
                <c:pt idx="3265">
                  <c:v>0.50178288888888889</c:v>
                </c:pt>
                <c:pt idx="3266">
                  <c:v>0.50192638888888874</c:v>
                </c:pt>
                <c:pt idx="3267">
                  <c:v>0.50207100000000016</c:v>
                </c:pt>
                <c:pt idx="3268">
                  <c:v>0.50221844444444441</c:v>
                </c:pt>
                <c:pt idx="3269">
                  <c:v>0.50236488888888897</c:v>
                </c:pt>
                <c:pt idx="3270">
                  <c:v>0.50251477777777787</c:v>
                </c:pt>
                <c:pt idx="3271">
                  <c:v>0.50266549999999999</c:v>
                </c:pt>
                <c:pt idx="3272">
                  <c:v>0.50281738888888894</c:v>
                </c:pt>
                <c:pt idx="3273">
                  <c:v>0.50297022222222232</c:v>
                </c:pt>
                <c:pt idx="3274">
                  <c:v>0.5031253333333332</c:v>
                </c:pt>
                <c:pt idx="3275">
                  <c:v>0.50328166666666685</c:v>
                </c:pt>
                <c:pt idx="3276">
                  <c:v>0.503440277777778</c:v>
                </c:pt>
                <c:pt idx="3277">
                  <c:v>0.50360022222222223</c:v>
                </c:pt>
                <c:pt idx="3278">
                  <c:v>0.50375938888888894</c:v>
                </c:pt>
                <c:pt idx="3279">
                  <c:v>0.5039245555555556</c:v>
                </c:pt>
                <c:pt idx="3280">
                  <c:v>0.50408844444444445</c:v>
                </c:pt>
                <c:pt idx="3281">
                  <c:v>0.5042551111111111</c:v>
                </c:pt>
                <c:pt idx="3282">
                  <c:v>0.50442338888888871</c:v>
                </c:pt>
                <c:pt idx="3283">
                  <c:v>0.50459322222222225</c:v>
                </c:pt>
                <c:pt idx="3284">
                  <c:v>0.50476399999999999</c:v>
                </c:pt>
                <c:pt idx="3285">
                  <c:v>0.50493505555555562</c:v>
                </c:pt>
                <c:pt idx="3286">
                  <c:v>0.5051080555555556</c:v>
                </c:pt>
                <c:pt idx="3287">
                  <c:v>0.50528272222222226</c:v>
                </c:pt>
                <c:pt idx="3288">
                  <c:v>0.50545844444444432</c:v>
                </c:pt>
                <c:pt idx="3289">
                  <c:v>0.50563455555555548</c:v>
                </c:pt>
                <c:pt idx="3290">
                  <c:v>0.50581061111111114</c:v>
                </c:pt>
                <c:pt idx="3291">
                  <c:v>0.50598694444444448</c:v>
                </c:pt>
                <c:pt idx="3292">
                  <c:v>0.50616461111111133</c:v>
                </c:pt>
                <c:pt idx="3293">
                  <c:v>0.5063429444444445</c:v>
                </c:pt>
                <c:pt idx="3294">
                  <c:v>0.50652072222222211</c:v>
                </c:pt>
                <c:pt idx="3295">
                  <c:v>0.50670083333333338</c:v>
                </c:pt>
                <c:pt idx="3296">
                  <c:v>0.50688127777777781</c:v>
                </c:pt>
                <c:pt idx="3297">
                  <c:v>0.50706250000000019</c:v>
                </c:pt>
                <c:pt idx="3298">
                  <c:v>0.50724572222222242</c:v>
                </c:pt>
                <c:pt idx="3299">
                  <c:v>0.50742911111111111</c:v>
                </c:pt>
                <c:pt idx="3300">
                  <c:v>0.50761338888888896</c:v>
                </c:pt>
                <c:pt idx="3301">
                  <c:v>0.50779750000000012</c:v>
                </c:pt>
                <c:pt idx="3302">
                  <c:v>0.50798477777777795</c:v>
                </c:pt>
                <c:pt idx="3303">
                  <c:v>0.50817250000000014</c:v>
                </c:pt>
                <c:pt idx="3304">
                  <c:v>0.50836216666666667</c:v>
                </c:pt>
                <c:pt idx="3305">
                  <c:v>0.50855444444444453</c:v>
                </c:pt>
                <c:pt idx="3306">
                  <c:v>0.50874799999999998</c:v>
                </c:pt>
                <c:pt idx="3307">
                  <c:v>0.50894422222222224</c:v>
                </c:pt>
                <c:pt idx="3308">
                  <c:v>0.50914022222222233</c:v>
                </c:pt>
                <c:pt idx="3309">
                  <c:v>0.50934005555555562</c:v>
                </c:pt>
                <c:pt idx="3310">
                  <c:v>0.50954250000000001</c:v>
                </c:pt>
                <c:pt idx="3311">
                  <c:v>0.50974500000000011</c:v>
                </c:pt>
                <c:pt idx="3312">
                  <c:v>0.50995061111111095</c:v>
                </c:pt>
                <c:pt idx="3313">
                  <c:v>0.5101595000000001</c:v>
                </c:pt>
                <c:pt idx="3314">
                  <c:v>0.51037005555555548</c:v>
                </c:pt>
                <c:pt idx="3315">
                  <c:v>0.51058300000000001</c:v>
                </c:pt>
                <c:pt idx="3316">
                  <c:v>0.51079550000000018</c:v>
                </c:pt>
                <c:pt idx="3317">
                  <c:v>0.51101472222222233</c:v>
                </c:pt>
                <c:pt idx="3318">
                  <c:v>0.51123300000000005</c:v>
                </c:pt>
                <c:pt idx="3319">
                  <c:v>0.51145444444444443</c:v>
                </c:pt>
                <c:pt idx="3320">
                  <c:v>0.51167972222222224</c:v>
                </c:pt>
                <c:pt idx="3321">
                  <c:v>0.51191111111111121</c:v>
                </c:pt>
                <c:pt idx="3322">
                  <c:v>0.51213966666666666</c:v>
                </c:pt>
                <c:pt idx="3323">
                  <c:v>0.51236905555555556</c:v>
                </c:pt>
                <c:pt idx="3324">
                  <c:v>0.512602</c:v>
                </c:pt>
                <c:pt idx="3325">
                  <c:v>0.5128368333333333</c:v>
                </c:pt>
                <c:pt idx="3326">
                  <c:v>0.51307522222222213</c:v>
                </c:pt>
                <c:pt idx="3327">
                  <c:v>0.51331344444444449</c:v>
                </c:pt>
                <c:pt idx="3328">
                  <c:v>0.51355583333333321</c:v>
                </c:pt>
                <c:pt idx="3329">
                  <c:v>0.51379950000000019</c:v>
                </c:pt>
                <c:pt idx="3330">
                  <c:v>0.51404666666666676</c:v>
                </c:pt>
                <c:pt idx="3331">
                  <c:v>0.51429327777777778</c:v>
                </c:pt>
                <c:pt idx="3332">
                  <c:v>0.51453850000000001</c:v>
                </c:pt>
                <c:pt idx="3333">
                  <c:v>0.51479177777777774</c:v>
                </c:pt>
                <c:pt idx="3334">
                  <c:v>0.51504472222222231</c:v>
                </c:pt>
                <c:pt idx="3335">
                  <c:v>0.51529961111111122</c:v>
                </c:pt>
                <c:pt idx="3336">
                  <c:v>0.51555933333333348</c:v>
                </c:pt>
                <c:pt idx="3337">
                  <c:v>0.51581811111111109</c:v>
                </c:pt>
                <c:pt idx="3338">
                  <c:v>0.51608105555555572</c:v>
                </c:pt>
                <c:pt idx="3339">
                  <c:v>0.51634694444444462</c:v>
                </c:pt>
                <c:pt idx="3340">
                  <c:v>0.51661511111111125</c:v>
                </c:pt>
                <c:pt idx="3341">
                  <c:v>0.51688477777777786</c:v>
                </c:pt>
                <c:pt idx="3342">
                  <c:v>0.51716127777777787</c:v>
                </c:pt>
                <c:pt idx="3343">
                  <c:v>0.5174399999999999</c:v>
                </c:pt>
                <c:pt idx="3344">
                  <c:v>0.51771983333333349</c:v>
                </c:pt>
                <c:pt idx="3345">
                  <c:v>0.51800372222222224</c:v>
                </c:pt>
                <c:pt idx="3346">
                  <c:v>0.51829144444444442</c:v>
                </c:pt>
                <c:pt idx="3347">
                  <c:v>0.51858266666666686</c:v>
                </c:pt>
                <c:pt idx="3348">
                  <c:v>0.51888022222222219</c:v>
                </c:pt>
                <c:pt idx="3349">
                  <c:v>0.51918094444444463</c:v>
                </c:pt>
                <c:pt idx="3350">
                  <c:v>0.51943088888888878</c:v>
                </c:pt>
                <c:pt idx="3351">
                  <c:v>0.51944494444444445</c:v>
                </c:pt>
                <c:pt idx="3352">
                  <c:v>0.51950144444444457</c:v>
                </c:pt>
                <c:pt idx="3353">
                  <c:v>0.51957477777777772</c:v>
                </c:pt>
                <c:pt idx="3354">
                  <c:v>0.51965272222222225</c:v>
                </c:pt>
                <c:pt idx="3355">
                  <c:v>0.51973594444444449</c:v>
                </c:pt>
                <c:pt idx="3356">
                  <c:v>0.51982266666666677</c:v>
                </c:pt>
                <c:pt idx="3357">
                  <c:v>0.51991172222222226</c:v>
                </c:pt>
                <c:pt idx="3358">
                  <c:v>0.52000350000000006</c:v>
                </c:pt>
                <c:pt idx="3359">
                  <c:v>0.52009755555555559</c:v>
                </c:pt>
                <c:pt idx="3360">
                  <c:v>0.5201945555555556</c:v>
                </c:pt>
                <c:pt idx="3361">
                  <c:v>0.52029349999999996</c:v>
                </c:pt>
                <c:pt idx="3362">
                  <c:v>0.52039349999999995</c:v>
                </c:pt>
                <c:pt idx="3363">
                  <c:v>0.52049500000000015</c:v>
                </c:pt>
                <c:pt idx="3364">
                  <c:v>0.52059900000000003</c:v>
                </c:pt>
                <c:pt idx="3365">
                  <c:v>0.52070477777777779</c:v>
                </c:pt>
                <c:pt idx="3366">
                  <c:v>0.52081027777777766</c:v>
                </c:pt>
                <c:pt idx="3367">
                  <c:v>0.52091777777777781</c:v>
                </c:pt>
                <c:pt idx="3368">
                  <c:v>0.52102611111111097</c:v>
                </c:pt>
                <c:pt idx="3369">
                  <c:v>0.52113533333333328</c:v>
                </c:pt>
                <c:pt idx="3370">
                  <c:v>0.52124649999999995</c:v>
                </c:pt>
                <c:pt idx="3371">
                  <c:v>0.52135783333333352</c:v>
                </c:pt>
                <c:pt idx="3372">
                  <c:v>0.52146944444444454</c:v>
                </c:pt>
                <c:pt idx="3373">
                  <c:v>0.52158300000000013</c:v>
                </c:pt>
                <c:pt idx="3374">
                  <c:v>0.52169611111111114</c:v>
                </c:pt>
                <c:pt idx="3375">
                  <c:v>0.52180999999999989</c:v>
                </c:pt>
                <c:pt idx="3376">
                  <c:v>0.52192527777777764</c:v>
                </c:pt>
                <c:pt idx="3377">
                  <c:v>0.52204105555555547</c:v>
                </c:pt>
                <c:pt idx="3378">
                  <c:v>0.52215616666666675</c:v>
                </c:pt>
                <c:pt idx="3379">
                  <c:v>0.52227394444444442</c:v>
                </c:pt>
                <c:pt idx="3380">
                  <c:v>0.52239066666666667</c:v>
                </c:pt>
                <c:pt idx="3381">
                  <c:v>0.52250750000000012</c:v>
                </c:pt>
                <c:pt idx="3382">
                  <c:v>0.52262505555555561</c:v>
                </c:pt>
                <c:pt idx="3383">
                  <c:v>0.52274422222222228</c:v>
                </c:pt>
                <c:pt idx="3384">
                  <c:v>0.52286366666666662</c:v>
                </c:pt>
                <c:pt idx="3385">
                  <c:v>0.52298294444444449</c:v>
                </c:pt>
                <c:pt idx="3386">
                  <c:v>0.52310355555555565</c:v>
                </c:pt>
                <c:pt idx="3387">
                  <c:v>0.52322394444444464</c:v>
                </c:pt>
                <c:pt idx="3388">
                  <c:v>0.52334383333333334</c:v>
                </c:pt>
                <c:pt idx="3389">
                  <c:v>0.5234642777777776</c:v>
                </c:pt>
                <c:pt idx="3390">
                  <c:v>0.52358522222222215</c:v>
                </c:pt>
                <c:pt idx="3391">
                  <c:v>0.52370666666666676</c:v>
                </c:pt>
                <c:pt idx="3392">
                  <c:v>0.52382844444444454</c:v>
                </c:pt>
                <c:pt idx="3393">
                  <c:v>0.52394927777777767</c:v>
                </c:pt>
                <c:pt idx="3394">
                  <c:v>0.52407216666666656</c:v>
                </c:pt>
                <c:pt idx="3395">
                  <c:v>0.52419444444444441</c:v>
                </c:pt>
                <c:pt idx="3396">
                  <c:v>0.52431694444444443</c:v>
                </c:pt>
                <c:pt idx="3397">
                  <c:v>0.52444027777777769</c:v>
                </c:pt>
                <c:pt idx="3398">
                  <c:v>0.52456327777777778</c:v>
                </c:pt>
                <c:pt idx="3399">
                  <c:v>0.52468650000000006</c:v>
                </c:pt>
                <c:pt idx="3400">
                  <c:v>0.52481055555555556</c:v>
                </c:pt>
                <c:pt idx="3401">
                  <c:v>0.52493427777777768</c:v>
                </c:pt>
                <c:pt idx="3402">
                  <c:v>0.52505905555555565</c:v>
                </c:pt>
                <c:pt idx="3403">
                  <c:v>0.52518288888888898</c:v>
                </c:pt>
                <c:pt idx="3404">
                  <c:v>0.52530777777777793</c:v>
                </c:pt>
                <c:pt idx="3405">
                  <c:v>0.52543205555555561</c:v>
                </c:pt>
                <c:pt idx="3406">
                  <c:v>0.52555688888888885</c:v>
                </c:pt>
                <c:pt idx="3407">
                  <c:v>0.52568150000000013</c:v>
                </c:pt>
                <c:pt idx="3408">
                  <c:v>0.52580672222222224</c:v>
                </c:pt>
                <c:pt idx="3409">
                  <c:v>0.52593238888888894</c:v>
                </c:pt>
                <c:pt idx="3410">
                  <c:v>0.52605688888888902</c:v>
                </c:pt>
                <c:pt idx="3411">
                  <c:v>0.52618338888888894</c:v>
                </c:pt>
                <c:pt idx="3412">
                  <c:v>0.52630866666666654</c:v>
                </c:pt>
                <c:pt idx="3413">
                  <c:v>0.52643466666666661</c:v>
                </c:pt>
                <c:pt idx="3414">
                  <c:v>0.52656027777777781</c:v>
                </c:pt>
                <c:pt idx="3415">
                  <c:v>0.52668622222222217</c:v>
                </c:pt>
                <c:pt idx="3416">
                  <c:v>0.52681205555555555</c:v>
                </c:pt>
                <c:pt idx="3417">
                  <c:v>0.52693866666666667</c:v>
                </c:pt>
                <c:pt idx="3418">
                  <c:v>0.52706483333333343</c:v>
                </c:pt>
                <c:pt idx="3419">
                  <c:v>0.52719083333333328</c:v>
                </c:pt>
                <c:pt idx="3420">
                  <c:v>0.52731783333333326</c:v>
                </c:pt>
                <c:pt idx="3421">
                  <c:v>0.52744333333333349</c:v>
                </c:pt>
                <c:pt idx="3422">
                  <c:v>0.52756916666666664</c:v>
                </c:pt>
                <c:pt idx="3423">
                  <c:v>0.52769622222222234</c:v>
                </c:pt>
                <c:pt idx="3424">
                  <c:v>0.52782238888888888</c:v>
                </c:pt>
                <c:pt idx="3425">
                  <c:v>0.52794872222222211</c:v>
                </c:pt>
                <c:pt idx="3426">
                  <c:v>0.52807461111111098</c:v>
                </c:pt>
                <c:pt idx="3427">
                  <c:v>0.52819994444444451</c:v>
                </c:pt>
                <c:pt idx="3428">
                  <c:v>0.52832711111111119</c:v>
                </c:pt>
                <c:pt idx="3429">
                  <c:v>0.52845327777777795</c:v>
                </c:pt>
                <c:pt idx="3430">
                  <c:v>0.52858000000000005</c:v>
                </c:pt>
                <c:pt idx="3431">
                  <c:v>0.52870555555555554</c:v>
                </c:pt>
                <c:pt idx="3432">
                  <c:v>0.52883222222222237</c:v>
                </c:pt>
                <c:pt idx="3433">
                  <c:v>0.52895888888888876</c:v>
                </c:pt>
                <c:pt idx="3434">
                  <c:v>0.52908583333333326</c:v>
                </c:pt>
                <c:pt idx="3435">
                  <c:v>0.52921283333333324</c:v>
                </c:pt>
                <c:pt idx="3436">
                  <c:v>0.52933866666666685</c:v>
                </c:pt>
                <c:pt idx="3437">
                  <c:v>0.5294660555555557</c:v>
                </c:pt>
                <c:pt idx="3438">
                  <c:v>0.52959272222222231</c:v>
                </c:pt>
                <c:pt idx="3439">
                  <c:v>0.52972038888888906</c:v>
                </c:pt>
                <c:pt idx="3440">
                  <c:v>0.52984722222222214</c:v>
                </c:pt>
                <c:pt idx="3441">
                  <c:v>0.52997399999999995</c:v>
                </c:pt>
                <c:pt idx="3442">
                  <c:v>0.53010122222222211</c:v>
                </c:pt>
                <c:pt idx="3443">
                  <c:v>0.53022933333333344</c:v>
                </c:pt>
                <c:pt idx="3444">
                  <c:v>0.53035666666666659</c:v>
                </c:pt>
                <c:pt idx="3445">
                  <c:v>0.53048411111111116</c:v>
                </c:pt>
                <c:pt idx="3446">
                  <c:v>0.53061194444444437</c:v>
                </c:pt>
                <c:pt idx="3447">
                  <c:v>0.53073955555555563</c:v>
                </c:pt>
                <c:pt idx="3448">
                  <c:v>0.53086916666666673</c:v>
                </c:pt>
                <c:pt idx="3449">
                  <c:v>0.5309988888888888</c:v>
                </c:pt>
                <c:pt idx="3450">
                  <c:v>0.53112800000000004</c:v>
                </c:pt>
                <c:pt idx="3451">
                  <c:v>0.53125711111111107</c:v>
                </c:pt>
                <c:pt idx="3452">
                  <c:v>0.53138588888888894</c:v>
                </c:pt>
                <c:pt idx="3453">
                  <c:v>0.53151555555555574</c:v>
                </c:pt>
                <c:pt idx="3454">
                  <c:v>0.53164449999999985</c:v>
                </c:pt>
                <c:pt idx="3455">
                  <c:v>0.53177577777777763</c:v>
                </c:pt>
                <c:pt idx="3456">
                  <c:v>0.53190666666666653</c:v>
                </c:pt>
                <c:pt idx="3457">
                  <c:v>0.5320380555555555</c:v>
                </c:pt>
                <c:pt idx="3458">
                  <c:v>0.53217011111111101</c:v>
                </c:pt>
                <c:pt idx="3459">
                  <c:v>0.53230133333333329</c:v>
                </c:pt>
                <c:pt idx="3460">
                  <c:v>0.5324333888888888</c:v>
                </c:pt>
                <c:pt idx="3461">
                  <c:v>0.53256605555555558</c:v>
                </c:pt>
                <c:pt idx="3462">
                  <c:v>0.53269877777777763</c:v>
                </c:pt>
                <c:pt idx="3463">
                  <c:v>0.53283394444444432</c:v>
                </c:pt>
                <c:pt idx="3464">
                  <c:v>0.53296777777777793</c:v>
                </c:pt>
                <c:pt idx="3465">
                  <c:v>0.53310322222222228</c:v>
                </c:pt>
                <c:pt idx="3466">
                  <c:v>0.53323961111111107</c:v>
                </c:pt>
                <c:pt idx="3467">
                  <c:v>0.53337644444444443</c:v>
                </c:pt>
                <c:pt idx="3468">
                  <c:v>0.53351349999999997</c:v>
                </c:pt>
                <c:pt idx="3469">
                  <c:v>0.53365283333333347</c:v>
                </c:pt>
                <c:pt idx="3470">
                  <c:v>0.53379094444444442</c:v>
                </c:pt>
                <c:pt idx="3471">
                  <c:v>0.53393094444444444</c:v>
                </c:pt>
                <c:pt idx="3472">
                  <c:v>0.53407266666666664</c:v>
                </c:pt>
                <c:pt idx="3473">
                  <c:v>0.53421444444444433</c:v>
                </c:pt>
                <c:pt idx="3474">
                  <c:v>0.53435694444444426</c:v>
                </c:pt>
                <c:pt idx="3475">
                  <c:v>0.53450094444444463</c:v>
                </c:pt>
                <c:pt idx="3476">
                  <c:v>0.53464683333333318</c:v>
                </c:pt>
                <c:pt idx="3477">
                  <c:v>0.5347925</c:v>
                </c:pt>
                <c:pt idx="3478">
                  <c:v>0.53494044444444455</c:v>
                </c:pt>
                <c:pt idx="3479">
                  <c:v>0.53508861111111106</c:v>
                </c:pt>
                <c:pt idx="3480">
                  <c:v>0.53523838888888875</c:v>
                </c:pt>
                <c:pt idx="3481">
                  <c:v>0.53539044444444461</c:v>
                </c:pt>
                <c:pt idx="3482">
                  <c:v>0.53554305555555559</c:v>
                </c:pt>
                <c:pt idx="3483">
                  <c:v>0.5356953888888889</c:v>
                </c:pt>
                <c:pt idx="3484">
                  <c:v>0.53585061111111121</c:v>
                </c:pt>
                <c:pt idx="3485">
                  <c:v>0.5360072222222223</c:v>
                </c:pt>
                <c:pt idx="3486">
                  <c:v>0.53616361111111122</c:v>
                </c:pt>
                <c:pt idx="3487">
                  <c:v>0.53632349999999995</c:v>
                </c:pt>
                <c:pt idx="3488">
                  <c:v>0.53648394444444447</c:v>
                </c:pt>
                <c:pt idx="3489">
                  <c:v>0.53664638888888883</c:v>
                </c:pt>
                <c:pt idx="3490">
                  <c:v>0.53681055555555557</c:v>
                </c:pt>
                <c:pt idx="3491">
                  <c:v>0.53697511111111096</c:v>
                </c:pt>
                <c:pt idx="3492">
                  <c:v>0.53714266666666677</c:v>
                </c:pt>
                <c:pt idx="3493">
                  <c:v>0.53731066666666671</c:v>
                </c:pt>
                <c:pt idx="3494">
                  <c:v>0.53748122222222228</c:v>
                </c:pt>
                <c:pt idx="3495">
                  <c:v>0.53765205555555551</c:v>
                </c:pt>
                <c:pt idx="3496">
                  <c:v>0.53782583333333323</c:v>
                </c:pt>
                <c:pt idx="3497">
                  <c:v>0.53800116666666664</c:v>
                </c:pt>
                <c:pt idx="3498">
                  <c:v>0.53817827777777771</c:v>
                </c:pt>
                <c:pt idx="3499">
                  <c:v>0.5383564999999999</c:v>
                </c:pt>
                <c:pt idx="3500">
                  <c:v>0.53853822222222214</c:v>
                </c:pt>
                <c:pt idx="3501">
                  <c:v>0.53872166666666677</c:v>
                </c:pt>
                <c:pt idx="3502">
                  <c:v>0.53890550000000004</c:v>
                </c:pt>
                <c:pt idx="3503">
                  <c:v>0.53909305555555553</c:v>
                </c:pt>
                <c:pt idx="3504">
                  <c:v>0.53928322222222236</c:v>
                </c:pt>
                <c:pt idx="3505">
                  <c:v>0.53947377777777783</c:v>
                </c:pt>
                <c:pt idx="3506">
                  <c:v>0.53966694444444441</c:v>
                </c:pt>
                <c:pt idx="3507">
                  <c:v>0.53986083333333323</c:v>
                </c:pt>
                <c:pt idx="3508">
                  <c:v>0.54005727777777768</c:v>
                </c:pt>
                <c:pt idx="3509">
                  <c:v>0.54025611111111105</c:v>
                </c:pt>
                <c:pt idx="3510">
                  <c:v>0.54045511111111111</c:v>
                </c:pt>
                <c:pt idx="3511">
                  <c:v>0.5406562222222222</c:v>
                </c:pt>
                <c:pt idx="3512">
                  <c:v>0.54085894444444449</c:v>
                </c:pt>
                <c:pt idx="3513">
                  <c:v>0.54106261111111098</c:v>
                </c:pt>
                <c:pt idx="3514">
                  <c:v>0.54126594444444431</c:v>
                </c:pt>
                <c:pt idx="3515">
                  <c:v>0.54146994444444441</c:v>
                </c:pt>
                <c:pt idx="3516">
                  <c:v>0.5416739444444445</c:v>
                </c:pt>
                <c:pt idx="3517">
                  <c:v>0.54187722222222212</c:v>
                </c:pt>
                <c:pt idx="3518">
                  <c:v>0.54208105555555552</c:v>
                </c:pt>
                <c:pt idx="3519">
                  <c:v>0.54228294444444458</c:v>
                </c:pt>
                <c:pt idx="3520">
                  <c:v>0.54248572222222213</c:v>
                </c:pt>
                <c:pt idx="3521">
                  <c:v>0.54268694444444443</c:v>
                </c:pt>
                <c:pt idx="3522">
                  <c:v>0.54288688888888892</c:v>
                </c:pt>
                <c:pt idx="3523">
                  <c:v>0.54308338888888885</c:v>
                </c:pt>
                <c:pt idx="3524">
                  <c:v>0.54328038888888908</c:v>
                </c:pt>
                <c:pt idx="3525">
                  <c:v>0.54347233333333334</c:v>
                </c:pt>
                <c:pt idx="3526">
                  <c:v>0.54366605555555569</c:v>
                </c:pt>
                <c:pt idx="3527">
                  <c:v>0.54385816666666664</c:v>
                </c:pt>
                <c:pt idx="3528">
                  <c:v>0.54404444444444433</c:v>
                </c:pt>
                <c:pt idx="3529">
                  <c:v>0.54422977777777781</c:v>
                </c:pt>
                <c:pt idx="3530">
                  <c:v>0.54441538888888896</c:v>
                </c:pt>
                <c:pt idx="3531">
                  <c:v>0.54459572222222241</c:v>
                </c:pt>
                <c:pt idx="3532">
                  <c:v>0.54477555555555557</c:v>
                </c:pt>
                <c:pt idx="3533">
                  <c:v>0.54495388888888896</c:v>
                </c:pt>
                <c:pt idx="3534">
                  <c:v>0.54512966666666673</c:v>
                </c:pt>
                <c:pt idx="3535">
                  <c:v>0.54530600000000007</c:v>
                </c:pt>
                <c:pt idx="3536">
                  <c:v>0.54547866666666667</c:v>
                </c:pt>
                <c:pt idx="3537">
                  <c:v>0.54565222222222221</c:v>
                </c:pt>
                <c:pt idx="3538">
                  <c:v>0.54582450000000016</c:v>
                </c:pt>
                <c:pt idx="3539">
                  <c:v>0.54599561111111128</c:v>
                </c:pt>
                <c:pt idx="3540">
                  <c:v>0.54616666666666669</c:v>
                </c:pt>
                <c:pt idx="3541">
                  <c:v>0.54633694444444458</c:v>
                </c:pt>
                <c:pt idx="3542">
                  <c:v>0.54650744444444466</c:v>
                </c:pt>
                <c:pt idx="3543">
                  <c:v>0.54667744444444466</c:v>
                </c:pt>
                <c:pt idx="3544">
                  <c:v>0.54684705555555557</c:v>
                </c:pt>
                <c:pt idx="3545">
                  <c:v>0.547018</c:v>
                </c:pt>
                <c:pt idx="3546">
                  <c:v>0.54718905555555541</c:v>
                </c:pt>
                <c:pt idx="3547">
                  <c:v>0.54736072222222232</c:v>
                </c:pt>
                <c:pt idx="3548">
                  <c:v>0.54753183333333344</c:v>
                </c:pt>
                <c:pt idx="3549">
                  <c:v>0.54770255555555547</c:v>
                </c:pt>
                <c:pt idx="3550">
                  <c:v>0.54787499999999989</c:v>
                </c:pt>
                <c:pt idx="3551">
                  <c:v>0.5480463888888889</c:v>
                </c:pt>
                <c:pt idx="3552">
                  <c:v>0.54821949999999986</c:v>
                </c:pt>
                <c:pt idx="3553">
                  <c:v>0.54839299999999991</c:v>
                </c:pt>
                <c:pt idx="3554">
                  <c:v>0.54856544444444455</c:v>
                </c:pt>
                <c:pt idx="3555">
                  <c:v>0.54873855555555573</c:v>
                </c:pt>
                <c:pt idx="3556">
                  <c:v>0.54891038888888888</c:v>
                </c:pt>
                <c:pt idx="3557">
                  <c:v>0.54908511111111125</c:v>
                </c:pt>
                <c:pt idx="3558">
                  <c:v>0.54925755555555544</c:v>
                </c:pt>
                <c:pt idx="3559">
                  <c:v>0.54943083333333331</c:v>
                </c:pt>
                <c:pt idx="3560">
                  <c:v>0.5496053333333335</c:v>
                </c:pt>
                <c:pt idx="3561">
                  <c:v>0.54977927777777769</c:v>
                </c:pt>
                <c:pt idx="3562">
                  <c:v>0.54995411111111103</c:v>
                </c:pt>
                <c:pt idx="3563">
                  <c:v>0.55012888888888889</c:v>
                </c:pt>
                <c:pt idx="3564">
                  <c:v>0.55030433333333328</c:v>
                </c:pt>
                <c:pt idx="3565">
                  <c:v>0.55047872222222227</c:v>
                </c:pt>
                <c:pt idx="3566">
                  <c:v>0.55065544444444448</c:v>
                </c:pt>
                <c:pt idx="3567">
                  <c:v>0.55083050000000022</c:v>
                </c:pt>
                <c:pt idx="3568">
                  <c:v>0.55100727777777769</c:v>
                </c:pt>
                <c:pt idx="3569">
                  <c:v>0.55118472222222237</c:v>
                </c:pt>
                <c:pt idx="3570">
                  <c:v>0.55136205555555562</c:v>
                </c:pt>
                <c:pt idx="3571">
                  <c:v>0.55153938888888887</c:v>
                </c:pt>
                <c:pt idx="3572">
                  <c:v>0.55171866666666691</c:v>
                </c:pt>
                <c:pt idx="3573">
                  <c:v>0.55189872222222225</c:v>
                </c:pt>
                <c:pt idx="3574">
                  <c:v>0.55208027777777779</c:v>
                </c:pt>
                <c:pt idx="3575">
                  <c:v>0.55226233333333341</c:v>
                </c:pt>
                <c:pt idx="3576">
                  <c:v>0.55244411111111114</c:v>
                </c:pt>
                <c:pt idx="3577">
                  <c:v>0.5526294444444444</c:v>
                </c:pt>
                <c:pt idx="3578">
                  <c:v>0.55281372222222225</c:v>
                </c:pt>
                <c:pt idx="3579">
                  <c:v>0.55299988888888896</c:v>
                </c:pt>
                <c:pt idx="3580">
                  <c:v>0.55318638888888882</c:v>
                </c:pt>
                <c:pt idx="3581">
                  <c:v>0.55337638888888896</c:v>
                </c:pt>
                <c:pt idx="3582">
                  <c:v>0.5535673333333333</c:v>
                </c:pt>
                <c:pt idx="3583">
                  <c:v>0.55375961111111116</c:v>
                </c:pt>
                <c:pt idx="3584">
                  <c:v>0.55395394444444457</c:v>
                </c:pt>
                <c:pt idx="3585">
                  <c:v>0.55415083333333337</c:v>
                </c:pt>
                <c:pt idx="3586">
                  <c:v>0.55434905555555569</c:v>
                </c:pt>
                <c:pt idx="3587">
                  <c:v>0.55455011111111108</c:v>
                </c:pt>
                <c:pt idx="3588">
                  <c:v>0.55475116666666668</c:v>
                </c:pt>
                <c:pt idx="3589">
                  <c:v>0.55495833333333322</c:v>
                </c:pt>
                <c:pt idx="3590">
                  <c:v>0.55516733333333335</c:v>
                </c:pt>
                <c:pt idx="3591">
                  <c:v>0.55538061111111126</c:v>
                </c:pt>
                <c:pt idx="3592">
                  <c:v>0.55559561111111111</c:v>
                </c:pt>
                <c:pt idx="3593">
                  <c:v>0.55581461111111108</c:v>
                </c:pt>
                <c:pt idx="3594">
                  <c:v>0.55603655555555553</c:v>
                </c:pt>
                <c:pt idx="3595">
                  <c:v>0.55625900000000006</c:v>
                </c:pt>
                <c:pt idx="3596">
                  <c:v>0.55648544444444448</c:v>
                </c:pt>
                <c:pt idx="3597">
                  <c:v>0.55671377777777797</c:v>
                </c:pt>
                <c:pt idx="3598">
                  <c:v>0.55694322222222237</c:v>
                </c:pt>
                <c:pt idx="3599">
                  <c:v>0.55718088888888895</c:v>
                </c:pt>
                <c:pt idx="3600">
                  <c:v>0.55739761111111119</c:v>
                </c:pt>
                <c:pt idx="3601">
                  <c:v>0.55739777777777766</c:v>
                </c:pt>
                <c:pt idx="3602">
                  <c:v>0.55746172222222223</c:v>
                </c:pt>
                <c:pt idx="3603">
                  <c:v>0.55755800000000022</c:v>
                </c:pt>
                <c:pt idx="3604">
                  <c:v>0.55765966666666689</c:v>
                </c:pt>
                <c:pt idx="3605">
                  <c:v>0.55776472222222218</c:v>
                </c:pt>
                <c:pt idx="3606">
                  <c:v>0.55787338888888871</c:v>
                </c:pt>
                <c:pt idx="3607">
                  <c:v>0.55798411111111124</c:v>
                </c:pt>
                <c:pt idx="3608">
                  <c:v>0.55809816666666667</c:v>
                </c:pt>
                <c:pt idx="3609">
                  <c:v>0.55821288888888887</c:v>
                </c:pt>
                <c:pt idx="3610">
                  <c:v>0.55832966666666661</c:v>
                </c:pt>
                <c:pt idx="3611">
                  <c:v>0.55844833333333321</c:v>
                </c:pt>
                <c:pt idx="3612">
                  <c:v>0.55856816666666687</c:v>
                </c:pt>
                <c:pt idx="3613">
                  <c:v>0.55868911111111097</c:v>
                </c:pt>
                <c:pt idx="3614">
                  <c:v>0.55881033333333341</c:v>
                </c:pt>
                <c:pt idx="3615">
                  <c:v>0.55893416666666651</c:v>
                </c:pt>
                <c:pt idx="3616">
                  <c:v>0.55905683333333323</c:v>
                </c:pt>
                <c:pt idx="3617">
                  <c:v>0.55918122222222211</c:v>
                </c:pt>
                <c:pt idx="3618">
                  <c:v>0.55930638888888895</c:v>
                </c:pt>
                <c:pt idx="3619">
                  <c:v>0.55943077777777783</c:v>
                </c:pt>
                <c:pt idx="3620">
                  <c:v>0.55955677777777768</c:v>
                </c:pt>
                <c:pt idx="3621">
                  <c:v>0.55968133333333325</c:v>
                </c:pt>
                <c:pt idx="3622">
                  <c:v>0.55980833333333324</c:v>
                </c:pt>
                <c:pt idx="3623">
                  <c:v>0.55993388888888895</c:v>
                </c:pt>
                <c:pt idx="3624">
                  <c:v>0.56006016666666669</c:v>
                </c:pt>
                <c:pt idx="3625">
                  <c:v>0.56018555555555549</c:v>
                </c:pt>
                <c:pt idx="3626">
                  <c:v>0.56031077777777782</c:v>
                </c:pt>
                <c:pt idx="3627">
                  <c:v>0.56043688888888887</c:v>
                </c:pt>
                <c:pt idx="3628">
                  <c:v>0.56056111111111107</c:v>
                </c:pt>
                <c:pt idx="3629">
                  <c:v>0.56068577777777784</c:v>
                </c:pt>
                <c:pt idx="3630">
                  <c:v>0.56080966666666665</c:v>
                </c:pt>
                <c:pt idx="3631">
                  <c:v>0.56093411111111102</c:v>
                </c:pt>
                <c:pt idx="3632">
                  <c:v>0.56105738888888901</c:v>
                </c:pt>
                <c:pt idx="3633">
                  <c:v>0.56118033333333339</c:v>
                </c:pt>
                <c:pt idx="3634">
                  <c:v>0.56130400000000025</c:v>
                </c:pt>
                <c:pt idx="3635">
                  <c:v>0.56142688888888892</c:v>
                </c:pt>
                <c:pt idx="3636">
                  <c:v>0.56155044444444435</c:v>
                </c:pt>
                <c:pt idx="3637">
                  <c:v>0.56167233333333355</c:v>
                </c:pt>
                <c:pt idx="3638">
                  <c:v>0.56179455555555569</c:v>
                </c:pt>
                <c:pt idx="3639">
                  <c:v>0.5619171111111112</c:v>
                </c:pt>
                <c:pt idx="3640">
                  <c:v>0.562038777777778</c:v>
                </c:pt>
                <c:pt idx="3641">
                  <c:v>0.5621598333333333</c:v>
                </c:pt>
                <c:pt idx="3642">
                  <c:v>0.56228238888888882</c:v>
                </c:pt>
                <c:pt idx="3643">
                  <c:v>0.56240444444444448</c:v>
                </c:pt>
                <c:pt idx="3644">
                  <c:v>0.56252750000000007</c:v>
                </c:pt>
                <c:pt idx="3645">
                  <c:v>0.5626486666666668</c:v>
                </c:pt>
                <c:pt idx="3646">
                  <c:v>0.56277099999999991</c:v>
                </c:pt>
                <c:pt idx="3647">
                  <c:v>0.56289233333333333</c:v>
                </c:pt>
                <c:pt idx="3648">
                  <c:v>0.56301455555555546</c:v>
                </c:pt>
                <c:pt idx="3649">
                  <c:v>0.56313688888888902</c:v>
                </c:pt>
                <c:pt idx="3650">
                  <c:v>0.56325800000000004</c:v>
                </c:pt>
                <c:pt idx="3651">
                  <c:v>0.56338027777777788</c:v>
                </c:pt>
                <c:pt idx="3652">
                  <c:v>0.56350205555555566</c:v>
                </c:pt>
                <c:pt idx="3653">
                  <c:v>0.56362427777777779</c:v>
                </c:pt>
                <c:pt idx="3654">
                  <c:v>0.56374538888888903</c:v>
                </c:pt>
                <c:pt idx="3655">
                  <c:v>0.56386655555555576</c:v>
                </c:pt>
                <c:pt idx="3656">
                  <c:v>0.56398777777777775</c:v>
                </c:pt>
                <c:pt idx="3657">
                  <c:v>0.56410944444444455</c:v>
                </c:pt>
                <c:pt idx="3658">
                  <c:v>0.56422861111111122</c:v>
                </c:pt>
                <c:pt idx="3659">
                  <c:v>0.56434994444444442</c:v>
                </c:pt>
                <c:pt idx="3660">
                  <c:v>0.56446988888888883</c:v>
                </c:pt>
                <c:pt idx="3661">
                  <c:v>0.56458988888888872</c:v>
                </c:pt>
                <c:pt idx="3662">
                  <c:v>0.56470933333333329</c:v>
                </c:pt>
                <c:pt idx="3663">
                  <c:v>0.56482766666666673</c:v>
                </c:pt>
                <c:pt idx="3664">
                  <c:v>0.56494783333333354</c:v>
                </c:pt>
                <c:pt idx="3665">
                  <c:v>0.56506611111111127</c:v>
                </c:pt>
                <c:pt idx="3666">
                  <c:v>0.56518455555555547</c:v>
                </c:pt>
                <c:pt idx="3667">
                  <c:v>0.56530255555555575</c:v>
                </c:pt>
                <c:pt idx="3668">
                  <c:v>0.56542116666666664</c:v>
                </c:pt>
                <c:pt idx="3669">
                  <c:v>0.56553949999999986</c:v>
                </c:pt>
                <c:pt idx="3670">
                  <c:v>0.56565727777777774</c:v>
                </c:pt>
                <c:pt idx="3671">
                  <c:v>0.56577600000000006</c:v>
                </c:pt>
                <c:pt idx="3672">
                  <c:v>0.56589388888888892</c:v>
                </c:pt>
                <c:pt idx="3673">
                  <c:v>0.56601211111111116</c:v>
                </c:pt>
                <c:pt idx="3674">
                  <c:v>0.56612911111111108</c:v>
                </c:pt>
                <c:pt idx="3675">
                  <c:v>0.5662474444444443</c:v>
                </c:pt>
                <c:pt idx="3676">
                  <c:v>0.56636350000000002</c:v>
                </c:pt>
                <c:pt idx="3677">
                  <c:v>0.56648122222222241</c:v>
                </c:pt>
                <c:pt idx="3678">
                  <c:v>0.56659961111111112</c:v>
                </c:pt>
                <c:pt idx="3679">
                  <c:v>0.56671894444444448</c:v>
                </c:pt>
                <c:pt idx="3680">
                  <c:v>0.56683677777777786</c:v>
                </c:pt>
                <c:pt idx="3681">
                  <c:v>0.56695544444444446</c:v>
                </c:pt>
                <c:pt idx="3682">
                  <c:v>0.56707333333333332</c:v>
                </c:pt>
                <c:pt idx="3683">
                  <c:v>0.56719277777777788</c:v>
                </c:pt>
                <c:pt idx="3684">
                  <c:v>0.56731277777777778</c:v>
                </c:pt>
                <c:pt idx="3685">
                  <c:v>0.56743388888888879</c:v>
                </c:pt>
                <c:pt idx="3686">
                  <c:v>0.56755433333333349</c:v>
                </c:pt>
                <c:pt idx="3687">
                  <c:v>0.56767566666666669</c:v>
                </c:pt>
                <c:pt idx="3688">
                  <c:v>0.56779794444444431</c:v>
                </c:pt>
                <c:pt idx="3689">
                  <c:v>0.56792122222222208</c:v>
                </c:pt>
                <c:pt idx="3690">
                  <c:v>0.56804372222222232</c:v>
                </c:pt>
                <c:pt idx="3691">
                  <c:v>0.56816755555555543</c:v>
                </c:pt>
                <c:pt idx="3692">
                  <c:v>0.56829055555555552</c:v>
                </c:pt>
                <c:pt idx="3693">
                  <c:v>0.56841433333333335</c:v>
                </c:pt>
                <c:pt idx="3694">
                  <c:v>0.56853833333333337</c:v>
                </c:pt>
                <c:pt idx="3695">
                  <c:v>0.56866133333333346</c:v>
                </c:pt>
                <c:pt idx="3696">
                  <c:v>0.56878472222222221</c:v>
                </c:pt>
                <c:pt idx="3697">
                  <c:v>0.5689088333333332</c:v>
                </c:pt>
                <c:pt idx="3698">
                  <c:v>0.56903083333333315</c:v>
                </c:pt>
                <c:pt idx="3699">
                  <c:v>0.56915527777777775</c:v>
                </c:pt>
                <c:pt idx="3700">
                  <c:v>0.56927744444444439</c:v>
                </c:pt>
                <c:pt idx="3701">
                  <c:v>0.5694005000000002</c:v>
                </c:pt>
                <c:pt idx="3702">
                  <c:v>0.56952216666666677</c:v>
                </c:pt>
                <c:pt idx="3703">
                  <c:v>0.56964449999999989</c:v>
                </c:pt>
                <c:pt idx="3704">
                  <c:v>0.56976761111111096</c:v>
                </c:pt>
                <c:pt idx="3705">
                  <c:v>0.56989000000000023</c:v>
                </c:pt>
                <c:pt idx="3706">
                  <c:v>0.5700130000000001</c:v>
                </c:pt>
                <c:pt idx="3707">
                  <c:v>0.57013516666666675</c:v>
                </c:pt>
                <c:pt idx="3708">
                  <c:v>0.57025783333333346</c:v>
                </c:pt>
                <c:pt idx="3709">
                  <c:v>0.57038061111111116</c:v>
                </c:pt>
                <c:pt idx="3710">
                  <c:v>0.57050233333333344</c:v>
                </c:pt>
                <c:pt idx="3711">
                  <c:v>0.57062527777777783</c:v>
                </c:pt>
                <c:pt idx="3712">
                  <c:v>0.57074805555555574</c:v>
                </c:pt>
                <c:pt idx="3713">
                  <c:v>0.57087049999999984</c:v>
                </c:pt>
                <c:pt idx="3714">
                  <c:v>0.57099333333333346</c:v>
                </c:pt>
                <c:pt idx="3715">
                  <c:v>0.5711170000000001</c:v>
                </c:pt>
                <c:pt idx="3716">
                  <c:v>0.5712408333333332</c:v>
                </c:pt>
                <c:pt idx="3717">
                  <c:v>0.57136416666666667</c:v>
                </c:pt>
                <c:pt idx="3718">
                  <c:v>0.57148827777777766</c:v>
                </c:pt>
                <c:pt idx="3719">
                  <c:v>0.57161177777777761</c:v>
                </c:pt>
                <c:pt idx="3720">
                  <c:v>0.57173516666666657</c:v>
                </c:pt>
                <c:pt idx="3721">
                  <c:v>0.57185983333333334</c:v>
                </c:pt>
                <c:pt idx="3722">
                  <c:v>0.57198388888888885</c:v>
                </c:pt>
                <c:pt idx="3723">
                  <c:v>0.57210949999999983</c:v>
                </c:pt>
                <c:pt idx="3724">
                  <c:v>0.57223366666666653</c:v>
                </c:pt>
                <c:pt idx="3725">
                  <c:v>0.57235827777777781</c:v>
                </c:pt>
                <c:pt idx="3726">
                  <c:v>0.57248399999999999</c:v>
                </c:pt>
                <c:pt idx="3727">
                  <c:v>0.5726094444444445</c:v>
                </c:pt>
                <c:pt idx="3728">
                  <c:v>0.57273472222222233</c:v>
                </c:pt>
                <c:pt idx="3729">
                  <c:v>0.57286088888888886</c:v>
                </c:pt>
                <c:pt idx="3730">
                  <c:v>0.5729861111111112</c:v>
                </c:pt>
                <c:pt idx="3731">
                  <c:v>0.57311283333333329</c:v>
                </c:pt>
                <c:pt idx="3732">
                  <c:v>0.57323988888888899</c:v>
                </c:pt>
                <c:pt idx="3733">
                  <c:v>0.57336644444444462</c:v>
                </c:pt>
                <c:pt idx="3734">
                  <c:v>0.57349533333333347</c:v>
                </c:pt>
                <c:pt idx="3735">
                  <c:v>0.57362227777777774</c:v>
                </c:pt>
                <c:pt idx="3736">
                  <c:v>0.57375005555555547</c:v>
                </c:pt>
                <c:pt idx="3737">
                  <c:v>0.57387733333333335</c:v>
                </c:pt>
                <c:pt idx="3738">
                  <c:v>0.57400600000000002</c:v>
                </c:pt>
                <c:pt idx="3739">
                  <c:v>0.5741344444444445</c:v>
                </c:pt>
                <c:pt idx="3740">
                  <c:v>0.57426288888888877</c:v>
                </c:pt>
                <c:pt idx="3741">
                  <c:v>0.5743920555555555</c:v>
                </c:pt>
                <c:pt idx="3742">
                  <c:v>0.57452000000000014</c:v>
                </c:pt>
                <c:pt idx="3743">
                  <c:v>0.57464933333333335</c:v>
                </c:pt>
                <c:pt idx="3744">
                  <c:v>0.57477911111111113</c:v>
                </c:pt>
                <c:pt idx="3745">
                  <c:v>0.57490872222222222</c:v>
                </c:pt>
                <c:pt idx="3746">
                  <c:v>0.57503816666666663</c:v>
                </c:pt>
                <c:pt idx="3747">
                  <c:v>0.57516972222222229</c:v>
                </c:pt>
                <c:pt idx="3748">
                  <c:v>0.57530038888888901</c:v>
                </c:pt>
                <c:pt idx="3749">
                  <c:v>0.57543088888888883</c:v>
                </c:pt>
                <c:pt idx="3750">
                  <c:v>0.57556349999999989</c:v>
                </c:pt>
                <c:pt idx="3751">
                  <c:v>0.57569572222222232</c:v>
                </c:pt>
                <c:pt idx="3752">
                  <c:v>0.57582844444444437</c:v>
                </c:pt>
                <c:pt idx="3753">
                  <c:v>0.57596322222222218</c:v>
                </c:pt>
                <c:pt idx="3754">
                  <c:v>0.57609611111111114</c:v>
                </c:pt>
                <c:pt idx="3755">
                  <c:v>0.57623122222222212</c:v>
                </c:pt>
                <c:pt idx="3756">
                  <c:v>0.57636588888888896</c:v>
                </c:pt>
                <c:pt idx="3757">
                  <c:v>0.57650350000000006</c:v>
                </c:pt>
                <c:pt idx="3758">
                  <c:v>0.57664022222222244</c:v>
                </c:pt>
                <c:pt idx="3759">
                  <c:v>0.57677766666666663</c:v>
                </c:pt>
                <c:pt idx="3760">
                  <c:v>0.57691627777777765</c:v>
                </c:pt>
                <c:pt idx="3761">
                  <c:v>0.57705561111111114</c:v>
                </c:pt>
                <c:pt idx="3762">
                  <c:v>0.57719488888888892</c:v>
                </c:pt>
                <c:pt idx="3763">
                  <c:v>0.57733588888888887</c:v>
                </c:pt>
                <c:pt idx="3764">
                  <c:v>0.57747761111111107</c:v>
                </c:pt>
                <c:pt idx="3765">
                  <c:v>0.57761988888888882</c:v>
                </c:pt>
                <c:pt idx="3766">
                  <c:v>0.57776377777777777</c:v>
                </c:pt>
                <c:pt idx="3767">
                  <c:v>0.57790888888888881</c:v>
                </c:pt>
                <c:pt idx="3768">
                  <c:v>0.57805411111111105</c:v>
                </c:pt>
                <c:pt idx="3769">
                  <c:v>0.57820199999999988</c:v>
                </c:pt>
                <c:pt idx="3770">
                  <c:v>0.57835038888888879</c:v>
                </c:pt>
                <c:pt idx="3771">
                  <c:v>0.5785016111111112</c:v>
                </c:pt>
                <c:pt idx="3772">
                  <c:v>0.57865361111111113</c:v>
                </c:pt>
                <c:pt idx="3773">
                  <c:v>0.57880650000000022</c:v>
                </c:pt>
                <c:pt idx="3774">
                  <c:v>0.57896088888888886</c:v>
                </c:pt>
                <c:pt idx="3775">
                  <c:v>0.5791171111111113</c:v>
                </c:pt>
                <c:pt idx="3776">
                  <c:v>0.57927488888888878</c:v>
                </c:pt>
                <c:pt idx="3777">
                  <c:v>0.57943272222222242</c:v>
                </c:pt>
                <c:pt idx="3778">
                  <c:v>0.57959566666666662</c:v>
                </c:pt>
                <c:pt idx="3779">
                  <c:v>0.57975816666666669</c:v>
                </c:pt>
                <c:pt idx="3780">
                  <c:v>0.57992099999999991</c:v>
                </c:pt>
                <c:pt idx="3781">
                  <c:v>0.58008811111111092</c:v>
                </c:pt>
                <c:pt idx="3782">
                  <c:v>0.58025527777777786</c:v>
                </c:pt>
                <c:pt idx="3783">
                  <c:v>0.58042499999999997</c:v>
                </c:pt>
                <c:pt idx="3784">
                  <c:v>0.58059538888888884</c:v>
                </c:pt>
                <c:pt idx="3785">
                  <c:v>0.58076644444444425</c:v>
                </c:pt>
                <c:pt idx="3786">
                  <c:v>0.58093866666666671</c:v>
                </c:pt>
                <c:pt idx="3787">
                  <c:v>0.58111222222222225</c:v>
                </c:pt>
                <c:pt idx="3788">
                  <c:v>0.58128677777777771</c:v>
                </c:pt>
                <c:pt idx="3789">
                  <c:v>0.58146461111111125</c:v>
                </c:pt>
                <c:pt idx="3790">
                  <c:v>0.58164072222222241</c:v>
                </c:pt>
                <c:pt idx="3791">
                  <c:v>0.58181538888888884</c:v>
                </c:pt>
                <c:pt idx="3792">
                  <c:v>0.58199338888888885</c:v>
                </c:pt>
                <c:pt idx="3793">
                  <c:v>0.58217188888888893</c:v>
                </c:pt>
                <c:pt idx="3794">
                  <c:v>0.58234944444444436</c:v>
                </c:pt>
                <c:pt idx="3795">
                  <c:v>0.58252838888888903</c:v>
                </c:pt>
                <c:pt idx="3796">
                  <c:v>0.5827081111111112</c:v>
                </c:pt>
                <c:pt idx="3797">
                  <c:v>0.58289122222222245</c:v>
                </c:pt>
                <c:pt idx="3798">
                  <c:v>0.58307283333333348</c:v>
                </c:pt>
                <c:pt idx="3799">
                  <c:v>0.5832561111111112</c:v>
                </c:pt>
                <c:pt idx="3800">
                  <c:v>0.58343950000000011</c:v>
                </c:pt>
                <c:pt idx="3801">
                  <c:v>0.58362405555555541</c:v>
                </c:pt>
                <c:pt idx="3802">
                  <c:v>0.58381127777777775</c:v>
                </c:pt>
                <c:pt idx="3803">
                  <c:v>0.58399911111111114</c:v>
                </c:pt>
                <c:pt idx="3804">
                  <c:v>0.58418999999999999</c:v>
                </c:pt>
                <c:pt idx="3805">
                  <c:v>0.584381777777778</c:v>
                </c:pt>
                <c:pt idx="3806">
                  <c:v>0.5845742777777776</c:v>
                </c:pt>
                <c:pt idx="3807">
                  <c:v>0.58476949999999994</c:v>
                </c:pt>
                <c:pt idx="3808">
                  <c:v>0.58496494444444469</c:v>
                </c:pt>
                <c:pt idx="3809">
                  <c:v>0.58516466666666656</c:v>
                </c:pt>
                <c:pt idx="3810">
                  <c:v>0.58536566666666667</c:v>
                </c:pt>
                <c:pt idx="3811">
                  <c:v>0.58556966666666677</c:v>
                </c:pt>
                <c:pt idx="3812">
                  <c:v>0.58577472222222227</c:v>
                </c:pt>
                <c:pt idx="3813">
                  <c:v>0.58598044444444453</c:v>
                </c:pt>
                <c:pt idx="3814">
                  <c:v>0.58619038888888886</c:v>
                </c:pt>
                <c:pt idx="3815">
                  <c:v>0.58640155555555551</c:v>
                </c:pt>
                <c:pt idx="3816">
                  <c:v>0.58661572222222236</c:v>
                </c:pt>
                <c:pt idx="3817">
                  <c:v>0.58683188888888882</c:v>
                </c:pt>
                <c:pt idx="3818">
                  <c:v>0.58705111111111119</c:v>
                </c:pt>
                <c:pt idx="3819">
                  <c:v>0.5872724444444446</c:v>
                </c:pt>
                <c:pt idx="3820">
                  <c:v>0.58749311111111102</c:v>
                </c:pt>
                <c:pt idx="3821">
                  <c:v>0.58772227777777775</c:v>
                </c:pt>
                <c:pt idx="3822">
                  <c:v>0.58795005555555568</c:v>
                </c:pt>
                <c:pt idx="3823">
                  <c:v>0.58818033333333331</c:v>
                </c:pt>
                <c:pt idx="3824">
                  <c:v>0.58841483333333322</c:v>
                </c:pt>
                <c:pt idx="3825">
                  <c:v>0.58864950000000005</c:v>
                </c:pt>
                <c:pt idx="3826">
                  <c:v>0.58888594444444431</c:v>
                </c:pt>
                <c:pt idx="3827">
                  <c:v>0.58912338888888871</c:v>
                </c:pt>
                <c:pt idx="3828">
                  <c:v>0.58936405555555571</c:v>
                </c:pt>
                <c:pt idx="3829">
                  <c:v>0.58960577777777767</c:v>
                </c:pt>
                <c:pt idx="3830">
                  <c:v>0.58985144444444448</c:v>
                </c:pt>
                <c:pt idx="3831">
                  <c:v>0.59009772222222212</c:v>
                </c:pt>
                <c:pt idx="3832">
                  <c:v>0.59034827777777776</c:v>
                </c:pt>
                <c:pt idx="3833">
                  <c:v>0.59059750000000011</c:v>
                </c:pt>
                <c:pt idx="3834">
                  <c:v>0.59085061111111115</c:v>
                </c:pt>
                <c:pt idx="3835">
                  <c:v>0.59110572222222224</c:v>
                </c:pt>
                <c:pt idx="3836">
                  <c:v>0.59136244444444452</c:v>
                </c:pt>
                <c:pt idx="3837">
                  <c:v>0.5916203888888889</c:v>
                </c:pt>
                <c:pt idx="3838">
                  <c:v>0.59188261111111107</c:v>
                </c:pt>
                <c:pt idx="3839">
                  <c:v>0.59214549999999999</c:v>
                </c:pt>
                <c:pt idx="3840">
                  <c:v>0.59241227777777783</c:v>
                </c:pt>
                <c:pt idx="3841">
                  <c:v>0.59268333333333345</c:v>
                </c:pt>
                <c:pt idx="3842">
                  <c:v>0.59295727777777785</c:v>
                </c:pt>
                <c:pt idx="3843">
                  <c:v>0.59323222222222216</c:v>
                </c:pt>
                <c:pt idx="3844">
                  <c:v>0.59351155555555568</c:v>
                </c:pt>
                <c:pt idx="3845">
                  <c:v>0.59379450000000022</c:v>
                </c:pt>
                <c:pt idx="3846">
                  <c:v>0.59407877777777784</c:v>
                </c:pt>
                <c:pt idx="3847">
                  <c:v>0.59436772222222212</c:v>
                </c:pt>
                <c:pt idx="3848">
                  <c:v>0.59466272222222227</c:v>
                </c:pt>
                <c:pt idx="3849">
                  <c:v>0.59495994444444467</c:v>
                </c:pt>
                <c:pt idx="3850">
                  <c:v>0.5952303888888888</c:v>
                </c:pt>
                <c:pt idx="3851">
                  <c:v>0.59524444444444446</c:v>
                </c:pt>
                <c:pt idx="3852">
                  <c:v>0.59530088888888888</c:v>
                </c:pt>
                <c:pt idx="3853">
                  <c:v>0.59537488888888879</c:v>
                </c:pt>
                <c:pt idx="3854">
                  <c:v>0.59545399999999993</c:v>
                </c:pt>
                <c:pt idx="3855">
                  <c:v>0.59553649999999991</c:v>
                </c:pt>
                <c:pt idx="3856">
                  <c:v>0.59562244444444445</c:v>
                </c:pt>
                <c:pt idx="3857">
                  <c:v>0.59571205555555551</c:v>
                </c:pt>
                <c:pt idx="3858">
                  <c:v>0.59580405555555549</c:v>
                </c:pt>
                <c:pt idx="3859">
                  <c:v>0.59589861111111109</c:v>
                </c:pt>
                <c:pt idx="3860">
                  <c:v>0.59599544444444441</c:v>
                </c:pt>
                <c:pt idx="3861">
                  <c:v>0.59609372222222223</c:v>
                </c:pt>
                <c:pt idx="3862">
                  <c:v>0.59619505555555574</c:v>
                </c:pt>
                <c:pt idx="3863">
                  <c:v>0.59629644444444452</c:v>
                </c:pt>
                <c:pt idx="3864">
                  <c:v>0.59639933333333328</c:v>
                </c:pt>
                <c:pt idx="3865">
                  <c:v>0.59650522222222202</c:v>
                </c:pt>
                <c:pt idx="3866">
                  <c:v>0.59661072222222233</c:v>
                </c:pt>
                <c:pt idx="3867">
                  <c:v>0.59671827777777797</c:v>
                </c:pt>
                <c:pt idx="3868">
                  <c:v>0.59682661111111113</c:v>
                </c:pt>
                <c:pt idx="3869">
                  <c:v>0.59693677777777765</c:v>
                </c:pt>
                <c:pt idx="3870">
                  <c:v>0.59704683333333342</c:v>
                </c:pt>
                <c:pt idx="3871">
                  <c:v>0.59715838888888895</c:v>
                </c:pt>
                <c:pt idx="3872">
                  <c:v>0.59727083333333342</c:v>
                </c:pt>
                <c:pt idx="3873">
                  <c:v>0.59738438888888901</c:v>
                </c:pt>
                <c:pt idx="3874">
                  <c:v>0.59749783333333339</c:v>
                </c:pt>
                <c:pt idx="3875">
                  <c:v>0.59761161111111116</c:v>
                </c:pt>
                <c:pt idx="3876">
                  <c:v>0.59772683333333343</c:v>
                </c:pt>
                <c:pt idx="3877">
                  <c:v>0.59784250000000005</c:v>
                </c:pt>
                <c:pt idx="3878">
                  <c:v>0.59795861111111104</c:v>
                </c:pt>
                <c:pt idx="3879">
                  <c:v>0.59807516666666682</c:v>
                </c:pt>
                <c:pt idx="3880">
                  <c:v>0.59819266666666659</c:v>
                </c:pt>
                <c:pt idx="3881">
                  <c:v>0.59830905555555547</c:v>
                </c:pt>
                <c:pt idx="3882">
                  <c:v>0.59842705555555575</c:v>
                </c:pt>
                <c:pt idx="3883">
                  <c:v>0.59854583333333355</c:v>
                </c:pt>
                <c:pt idx="3884">
                  <c:v>0.59866477777777782</c:v>
                </c:pt>
                <c:pt idx="3885">
                  <c:v>0.5987840000000002</c:v>
                </c:pt>
                <c:pt idx="3886">
                  <c:v>0.59890338888888905</c:v>
                </c:pt>
                <c:pt idx="3887">
                  <c:v>0.59902327777777775</c:v>
                </c:pt>
                <c:pt idx="3888">
                  <c:v>0.59914227777777773</c:v>
                </c:pt>
                <c:pt idx="3889">
                  <c:v>0.59926333333333348</c:v>
                </c:pt>
                <c:pt idx="3890">
                  <c:v>0.59938388888888894</c:v>
                </c:pt>
                <c:pt idx="3891">
                  <c:v>0.59950555555555574</c:v>
                </c:pt>
                <c:pt idx="3892">
                  <c:v>0.59962694444444464</c:v>
                </c:pt>
                <c:pt idx="3893">
                  <c:v>0.59974994444444452</c:v>
                </c:pt>
                <c:pt idx="3894">
                  <c:v>0.5998715555555556</c:v>
                </c:pt>
                <c:pt idx="3895">
                  <c:v>0.59999377777777796</c:v>
                </c:pt>
                <c:pt idx="3896">
                  <c:v>0.60011700000000001</c:v>
                </c:pt>
                <c:pt idx="3897">
                  <c:v>0.60023966666666673</c:v>
                </c:pt>
                <c:pt idx="3898">
                  <c:v>0.60036377777777772</c:v>
                </c:pt>
                <c:pt idx="3899">
                  <c:v>0.60048616666666654</c:v>
                </c:pt>
                <c:pt idx="3900">
                  <c:v>0.60061033333333325</c:v>
                </c:pt>
                <c:pt idx="3901">
                  <c:v>0.60073405555555559</c:v>
                </c:pt>
                <c:pt idx="3902">
                  <c:v>0.60085844444444447</c:v>
                </c:pt>
                <c:pt idx="3903">
                  <c:v>0.60098316666666673</c:v>
                </c:pt>
                <c:pt idx="3904">
                  <c:v>0.60110677777777788</c:v>
                </c:pt>
                <c:pt idx="3905">
                  <c:v>0.60123161111111112</c:v>
                </c:pt>
                <c:pt idx="3906">
                  <c:v>0.60135705555555563</c:v>
                </c:pt>
                <c:pt idx="3907">
                  <c:v>0.60148349999999984</c:v>
                </c:pt>
                <c:pt idx="3908">
                  <c:v>0.60160866666666668</c:v>
                </c:pt>
                <c:pt idx="3909">
                  <c:v>0.6017338333333333</c:v>
                </c:pt>
                <c:pt idx="3910">
                  <c:v>0.60185877777777796</c:v>
                </c:pt>
                <c:pt idx="3911">
                  <c:v>0.6019833888888888</c:v>
                </c:pt>
                <c:pt idx="3912">
                  <c:v>0.60210927777777767</c:v>
                </c:pt>
                <c:pt idx="3913">
                  <c:v>0.60223477777777767</c:v>
                </c:pt>
                <c:pt idx="3914">
                  <c:v>0.60236016666666647</c:v>
                </c:pt>
                <c:pt idx="3915">
                  <c:v>0.6024867222222221</c:v>
                </c:pt>
                <c:pt idx="3916">
                  <c:v>0.60261277777777789</c:v>
                </c:pt>
                <c:pt idx="3917">
                  <c:v>0.60273938888888878</c:v>
                </c:pt>
                <c:pt idx="3918">
                  <c:v>0.60286394444444458</c:v>
                </c:pt>
                <c:pt idx="3919">
                  <c:v>0.60298994444444443</c:v>
                </c:pt>
                <c:pt idx="3920">
                  <c:v>0.6031171111111111</c:v>
                </c:pt>
                <c:pt idx="3921">
                  <c:v>0.60324272222222208</c:v>
                </c:pt>
                <c:pt idx="3922">
                  <c:v>0.60336833333333351</c:v>
                </c:pt>
                <c:pt idx="3923">
                  <c:v>0.60349427777777764</c:v>
                </c:pt>
                <c:pt idx="3924">
                  <c:v>0.60361972222222215</c:v>
                </c:pt>
                <c:pt idx="3925">
                  <c:v>0.60374627777777778</c:v>
                </c:pt>
                <c:pt idx="3926">
                  <c:v>0.60387205555555568</c:v>
                </c:pt>
                <c:pt idx="3927">
                  <c:v>0.60399761111111094</c:v>
                </c:pt>
                <c:pt idx="3928">
                  <c:v>0.60412483333333333</c:v>
                </c:pt>
                <c:pt idx="3929">
                  <c:v>0.60425011111111115</c:v>
                </c:pt>
                <c:pt idx="3930">
                  <c:v>0.60437638888888889</c:v>
                </c:pt>
                <c:pt idx="3931">
                  <c:v>0.60450405555555564</c:v>
                </c:pt>
                <c:pt idx="3932">
                  <c:v>0.60463099999999992</c:v>
                </c:pt>
                <c:pt idx="3933">
                  <c:v>0.60475738888888886</c:v>
                </c:pt>
                <c:pt idx="3934">
                  <c:v>0.60488416666666667</c:v>
                </c:pt>
                <c:pt idx="3935">
                  <c:v>0.60501111111111117</c:v>
                </c:pt>
                <c:pt idx="3936">
                  <c:v>0.60513672222222215</c:v>
                </c:pt>
                <c:pt idx="3937">
                  <c:v>0.60526372222222213</c:v>
                </c:pt>
                <c:pt idx="3938">
                  <c:v>0.60538988888888889</c:v>
                </c:pt>
                <c:pt idx="3939">
                  <c:v>0.60551694444444437</c:v>
                </c:pt>
                <c:pt idx="3940">
                  <c:v>0.60564377777777789</c:v>
                </c:pt>
                <c:pt idx="3941">
                  <c:v>0.60577077777777788</c:v>
                </c:pt>
                <c:pt idx="3942">
                  <c:v>0.60589783333333314</c:v>
                </c:pt>
                <c:pt idx="3943">
                  <c:v>0.60602599999999995</c:v>
                </c:pt>
                <c:pt idx="3944">
                  <c:v>0.60615383333333339</c:v>
                </c:pt>
                <c:pt idx="3945">
                  <c:v>0.60628161111111112</c:v>
                </c:pt>
                <c:pt idx="3946">
                  <c:v>0.60640972222222222</c:v>
                </c:pt>
                <c:pt idx="3947">
                  <c:v>0.60653650000000003</c:v>
                </c:pt>
                <c:pt idx="3948">
                  <c:v>0.60666433333333347</c:v>
                </c:pt>
                <c:pt idx="3949">
                  <c:v>0.60679322222222232</c:v>
                </c:pt>
                <c:pt idx="3950">
                  <c:v>0.60692116666666673</c:v>
                </c:pt>
                <c:pt idx="3951">
                  <c:v>0.60705022222222227</c:v>
                </c:pt>
                <c:pt idx="3952">
                  <c:v>0.60717983333333336</c:v>
                </c:pt>
                <c:pt idx="3953">
                  <c:v>0.60730916666666679</c:v>
                </c:pt>
                <c:pt idx="3954">
                  <c:v>0.60743811111111112</c:v>
                </c:pt>
                <c:pt idx="3955">
                  <c:v>0.60756861111111116</c:v>
                </c:pt>
                <c:pt idx="3956">
                  <c:v>0.60769900000000021</c:v>
                </c:pt>
                <c:pt idx="3957">
                  <c:v>0.60782988888888889</c:v>
                </c:pt>
                <c:pt idx="3958">
                  <c:v>0.60796111111111117</c:v>
                </c:pt>
                <c:pt idx="3959">
                  <c:v>0.60809322222222217</c:v>
                </c:pt>
                <c:pt idx="3960">
                  <c:v>0.60822500000000002</c:v>
                </c:pt>
                <c:pt idx="3961">
                  <c:v>0.60835727777777771</c:v>
                </c:pt>
                <c:pt idx="3962">
                  <c:v>0.60849122222222229</c:v>
                </c:pt>
                <c:pt idx="3963">
                  <c:v>0.60862500000000019</c:v>
                </c:pt>
                <c:pt idx="3964">
                  <c:v>0.60876044444444433</c:v>
                </c:pt>
                <c:pt idx="3965">
                  <c:v>0.60889555555555575</c:v>
                </c:pt>
                <c:pt idx="3966">
                  <c:v>0.60903166666666686</c:v>
                </c:pt>
                <c:pt idx="3967">
                  <c:v>0.60916822222222211</c:v>
                </c:pt>
                <c:pt idx="3968">
                  <c:v>0.60930472222222232</c:v>
                </c:pt>
                <c:pt idx="3969">
                  <c:v>0.60944405555555559</c:v>
                </c:pt>
                <c:pt idx="3970">
                  <c:v>0.60958300000000021</c:v>
                </c:pt>
                <c:pt idx="3971">
                  <c:v>0.60972238888888897</c:v>
                </c:pt>
                <c:pt idx="3972">
                  <c:v>0.60986311111111124</c:v>
                </c:pt>
                <c:pt idx="3973">
                  <c:v>0.61000549999999998</c:v>
                </c:pt>
                <c:pt idx="3974">
                  <c:v>0.61014755555555555</c:v>
                </c:pt>
                <c:pt idx="3975">
                  <c:v>0.61029183333333337</c:v>
                </c:pt>
                <c:pt idx="3976">
                  <c:v>0.61043716666666681</c:v>
                </c:pt>
                <c:pt idx="3977">
                  <c:v>0.61058333333333326</c:v>
                </c:pt>
                <c:pt idx="3978">
                  <c:v>0.61073105555555562</c:v>
                </c:pt>
                <c:pt idx="3979">
                  <c:v>0.6108783888888889</c:v>
                </c:pt>
                <c:pt idx="3980">
                  <c:v>0.61102733333333337</c:v>
                </c:pt>
                <c:pt idx="3981">
                  <c:v>0.61117888888888894</c:v>
                </c:pt>
                <c:pt idx="3982">
                  <c:v>0.61133188888888879</c:v>
                </c:pt>
                <c:pt idx="3983">
                  <c:v>0.6114854999999999</c:v>
                </c:pt>
                <c:pt idx="3984">
                  <c:v>0.61164033333333334</c:v>
                </c:pt>
                <c:pt idx="3985">
                  <c:v>0.6117960555555555</c:v>
                </c:pt>
                <c:pt idx="3986">
                  <c:v>0.61195355555555553</c:v>
                </c:pt>
                <c:pt idx="3987">
                  <c:v>0.61211233333333337</c:v>
                </c:pt>
                <c:pt idx="3988">
                  <c:v>0.61227338888888894</c:v>
                </c:pt>
                <c:pt idx="3989">
                  <c:v>0.61243422222222232</c:v>
                </c:pt>
                <c:pt idx="3990">
                  <c:v>0.61259894444444463</c:v>
                </c:pt>
                <c:pt idx="3991">
                  <c:v>0.61276288888888897</c:v>
                </c:pt>
                <c:pt idx="3992">
                  <c:v>0.61293027777777787</c:v>
                </c:pt>
                <c:pt idx="3993">
                  <c:v>0.61309805555555563</c:v>
                </c:pt>
                <c:pt idx="3994">
                  <c:v>0.61326866666666668</c:v>
                </c:pt>
                <c:pt idx="3995">
                  <c:v>0.61344022222222216</c:v>
                </c:pt>
                <c:pt idx="3996">
                  <c:v>0.61361394444444439</c:v>
                </c:pt>
                <c:pt idx="3997">
                  <c:v>0.61378877777777774</c:v>
                </c:pt>
                <c:pt idx="3998">
                  <c:v>0.61396599999999979</c:v>
                </c:pt>
                <c:pt idx="3999">
                  <c:v>0.61414477777777776</c:v>
                </c:pt>
                <c:pt idx="4000">
                  <c:v>0.61432550000000008</c:v>
                </c:pt>
                <c:pt idx="4001">
                  <c:v>0.61450683333333322</c:v>
                </c:pt>
                <c:pt idx="4002">
                  <c:v>0.61469238888888889</c:v>
                </c:pt>
                <c:pt idx="4003">
                  <c:v>0.61487855555555559</c:v>
                </c:pt>
                <c:pt idx="4004">
                  <c:v>0.6150673888888889</c:v>
                </c:pt>
                <c:pt idx="4005">
                  <c:v>0.61525655555555558</c:v>
                </c:pt>
                <c:pt idx="4006">
                  <c:v>0.61544972222222216</c:v>
                </c:pt>
                <c:pt idx="4007">
                  <c:v>0.61564600000000014</c:v>
                </c:pt>
                <c:pt idx="4008">
                  <c:v>0.61584133333333346</c:v>
                </c:pt>
                <c:pt idx="4009">
                  <c:v>0.6160388888888888</c:v>
                </c:pt>
                <c:pt idx="4010">
                  <c:v>0.61623916666666689</c:v>
                </c:pt>
                <c:pt idx="4011">
                  <c:v>0.6164412222222222</c:v>
                </c:pt>
                <c:pt idx="4012">
                  <c:v>0.61664261111111096</c:v>
                </c:pt>
                <c:pt idx="4013">
                  <c:v>0.61684577777777783</c:v>
                </c:pt>
                <c:pt idx="4014">
                  <c:v>0.61705033333333326</c:v>
                </c:pt>
                <c:pt idx="4015">
                  <c:v>0.6172549444444444</c:v>
                </c:pt>
                <c:pt idx="4016">
                  <c:v>0.61745972222222223</c:v>
                </c:pt>
                <c:pt idx="4017">
                  <c:v>0.61766311111111105</c:v>
                </c:pt>
                <c:pt idx="4018">
                  <c:v>0.6178665000000001</c:v>
                </c:pt>
                <c:pt idx="4019">
                  <c:v>0.61807027777777779</c:v>
                </c:pt>
                <c:pt idx="4020">
                  <c:v>0.61827322222222225</c:v>
                </c:pt>
                <c:pt idx="4021">
                  <c:v>0.61847433333333335</c:v>
                </c:pt>
                <c:pt idx="4022">
                  <c:v>0.61867416666666664</c:v>
                </c:pt>
                <c:pt idx="4023">
                  <c:v>0.61887183333333318</c:v>
                </c:pt>
                <c:pt idx="4024">
                  <c:v>0.61906805555555544</c:v>
                </c:pt>
                <c:pt idx="4025">
                  <c:v>0.61926250000000005</c:v>
                </c:pt>
                <c:pt idx="4026">
                  <c:v>0.61945488888888889</c:v>
                </c:pt>
                <c:pt idx="4027">
                  <c:v>0.61964561111111105</c:v>
                </c:pt>
                <c:pt idx="4028">
                  <c:v>0.61983433333333338</c:v>
                </c:pt>
                <c:pt idx="4029">
                  <c:v>0.62001972222222235</c:v>
                </c:pt>
                <c:pt idx="4030">
                  <c:v>0.62020322222222224</c:v>
                </c:pt>
                <c:pt idx="4031">
                  <c:v>0.62038477777777778</c:v>
                </c:pt>
                <c:pt idx="4032">
                  <c:v>0.62056355555555553</c:v>
                </c:pt>
                <c:pt idx="4033">
                  <c:v>0.6207422777777778</c:v>
                </c:pt>
                <c:pt idx="4034">
                  <c:v>0.62091738888888903</c:v>
                </c:pt>
                <c:pt idx="4035">
                  <c:v>0.62109294444444441</c:v>
                </c:pt>
                <c:pt idx="4036">
                  <c:v>0.62126522222222214</c:v>
                </c:pt>
                <c:pt idx="4037">
                  <c:v>0.62143738888888911</c:v>
                </c:pt>
                <c:pt idx="4038">
                  <c:v>0.6216102222222224</c:v>
                </c:pt>
                <c:pt idx="4039">
                  <c:v>0.62178072222222225</c:v>
                </c:pt>
                <c:pt idx="4040">
                  <c:v>0.6219501111111112</c:v>
                </c:pt>
                <c:pt idx="4041">
                  <c:v>0.62211966666666663</c:v>
                </c:pt>
                <c:pt idx="4042">
                  <c:v>0.62228944444444445</c:v>
                </c:pt>
                <c:pt idx="4043">
                  <c:v>0.62246061111111106</c:v>
                </c:pt>
                <c:pt idx="4044">
                  <c:v>0.62263000000000002</c:v>
                </c:pt>
                <c:pt idx="4045">
                  <c:v>0.62279949999999995</c:v>
                </c:pt>
                <c:pt idx="4046">
                  <c:v>0.62297150000000001</c:v>
                </c:pt>
                <c:pt idx="4047">
                  <c:v>0.62314100000000017</c:v>
                </c:pt>
                <c:pt idx="4048">
                  <c:v>0.62331166666666671</c:v>
                </c:pt>
                <c:pt idx="4049">
                  <c:v>0.62348261111111114</c:v>
                </c:pt>
                <c:pt idx="4050">
                  <c:v>0.62365444444444451</c:v>
                </c:pt>
                <c:pt idx="4051">
                  <c:v>0.62382538888888894</c:v>
                </c:pt>
                <c:pt idx="4052">
                  <c:v>0.62399738888888878</c:v>
                </c:pt>
                <c:pt idx="4053">
                  <c:v>0.62416961111111102</c:v>
                </c:pt>
                <c:pt idx="4054">
                  <c:v>0.62434188888888897</c:v>
                </c:pt>
                <c:pt idx="4055">
                  <c:v>0.62451450000000008</c:v>
                </c:pt>
                <c:pt idx="4056">
                  <c:v>0.62468699999999999</c:v>
                </c:pt>
                <c:pt idx="4057">
                  <c:v>0.62485983333333328</c:v>
                </c:pt>
                <c:pt idx="4058">
                  <c:v>0.62503238888888912</c:v>
                </c:pt>
                <c:pt idx="4059">
                  <c:v>0.62520544444444437</c:v>
                </c:pt>
                <c:pt idx="4060">
                  <c:v>0.62537872222222224</c:v>
                </c:pt>
                <c:pt idx="4061">
                  <c:v>0.62555327777777769</c:v>
                </c:pt>
                <c:pt idx="4062">
                  <c:v>0.62572711111111112</c:v>
                </c:pt>
                <c:pt idx="4063">
                  <c:v>0.62590083333333335</c:v>
                </c:pt>
                <c:pt idx="4064">
                  <c:v>0.62607538888888903</c:v>
                </c:pt>
                <c:pt idx="4065">
                  <c:v>0.62624955555555539</c:v>
                </c:pt>
                <c:pt idx="4066">
                  <c:v>0.62642455555555543</c:v>
                </c:pt>
                <c:pt idx="4067">
                  <c:v>0.62660055555555561</c:v>
                </c:pt>
                <c:pt idx="4068">
                  <c:v>0.62677755555555548</c:v>
                </c:pt>
                <c:pt idx="4069">
                  <c:v>0.62695361111111092</c:v>
                </c:pt>
                <c:pt idx="4070">
                  <c:v>0.62712772222222202</c:v>
                </c:pt>
                <c:pt idx="4071">
                  <c:v>0.6273036666666667</c:v>
                </c:pt>
                <c:pt idx="4072">
                  <c:v>0.62748361111111106</c:v>
                </c:pt>
                <c:pt idx="4073">
                  <c:v>0.62766188888888896</c:v>
                </c:pt>
                <c:pt idx="4074">
                  <c:v>0.62784172222222234</c:v>
                </c:pt>
                <c:pt idx="4075">
                  <c:v>0.62802255555555564</c:v>
                </c:pt>
                <c:pt idx="4076">
                  <c:v>0.62820605555555553</c:v>
                </c:pt>
                <c:pt idx="4077">
                  <c:v>0.62838899999999986</c:v>
                </c:pt>
                <c:pt idx="4078">
                  <c:v>0.62857350000000012</c:v>
                </c:pt>
                <c:pt idx="4079">
                  <c:v>0.62875894444444436</c:v>
                </c:pt>
                <c:pt idx="4080">
                  <c:v>0.62894544444444445</c:v>
                </c:pt>
                <c:pt idx="4081">
                  <c:v>0.62913422222222226</c:v>
                </c:pt>
                <c:pt idx="4082">
                  <c:v>0.62932549999999998</c:v>
                </c:pt>
                <c:pt idx="4083">
                  <c:v>0.62951655555555575</c:v>
                </c:pt>
                <c:pt idx="4084">
                  <c:v>0.62971127777777802</c:v>
                </c:pt>
                <c:pt idx="4085">
                  <c:v>0.62990655555555564</c:v>
                </c:pt>
                <c:pt idx="4086">
                  <c:v>0.63010577777777788</c:v>
                </c:pt>
                <c:pt idx="4087">
                  <c:v>0.63030688888888897</c:v>
                </c:pt>
                <c:pt idx="4088">
                  <c:v>0.63050905555555548</c:v>
                </c:pt>
                <c:pt idx="4089">
                  <c:v>0.63071349999999993</c:v>
                </c:pt>
                <c:pt idx="4090">
                  <c:v>0.63092255555555576</c:v>
                </c:pt>
                <c:pt idx="4091">
                  <c:v>0.63113372222222219</c:v>
                </c:pt>
                <c:pt idx="4092">
                  <c:v>0.63134933333333354</c:v>
                </c:pt>
                <c:pt idx="4093">
                  <c:v>0.63156622222222225</c:v>
                </c:pt>
                <c:pt idx="4094">
                  <c:v>0.63178627777777785</c:v>
                </c:pt>
                <c:pt idx="4095">
                  <c:v>0.63200738888888885</c:v>
                </c:pt>
                <c:pt idx="4096">
                  <c:v>0.63223361111111132</c:v>
                </c:pt>
                <c:pt idx="4097">
                  <c:v>0.63246088888888896</c:v>
                </c:pt>
                <c:pt idx="4098">
                  <c:v>0.63268994444444449</c:v>
                </c:pt>
                <c:pt idx="4099">
                  <c:v>0.63292522222222214</c:v>
                </c:pt>
                <c:pt idx="4100">
                  <c:v>0.63313866666666652</c:v>
                </c:pt>
                <c:pt idx="4101">
                  <c:v>0.63313883333333343</c:v>
                </c:pt>
                <c:pt idx="4102">
                  <c:v>0.63320477777777784</c:v>
                </c:pt>
                <c:pt idx="4103">
                  <c:v>0.6333009444444444</c:v>
                </c:pt>
                <c:pt idx="4104">
                  <c:v>0.63340277777777776</c:v>
                </c:pt>
                <c:pt idx="4105">
                  <c:v>0.63350777777777778</c:v>
                </c:pt>
                <c:pt idx="4106">
                  <c:v>0.63361633333333334</c:v>
                </c:pt>
                <c:pt idx="4107">
                  <c:v>0.63372833333333323</c:v>
                </c:pt>
                <c:pt idx="4108">
                  <c:v>0.63384227777777769</c:v>
                </c:pt>
                <c:pt idx="4109">
                  <c:v>0.63395827777777769</c:v>
                </c:pt>
                <c:pt idx="4110">
                  <c:v>0.63407477777777799</c:v>
                </c:pt>
                <c:pt idx="4111">
                  <c:v>0.63419361111111106</c:v>
                </c:pt>
                <c:pt idx="4112">
                  <c:v>0.63431366666666666</c:v>
                </c:pt>
                <c:pt idx="4113">
                  <c:v>0.63443477777777768</c:v>
                </c:pt>
                <c:pt idx="4114">
                  <c:v>0.63455650000000019</c:v>
                </c:pt>
                <c:pt idx="4115">
                  <c:v>0.63467938888888886</c:v>
                </c:pt>
                <c:pt idx="4116">
                  <c:v>0.63480294444444452</c:v>
                </c:pt>
                <c:pt idx="4117">
                  <c:v>0.63492772222222227</c:v>
                </c:pt>
                <c:pt idx="4118">
                  <c:v>0.63505177777777777</c:v>
                </c:pt>
                <c:pt idx="4119">
                  <c:v>0.63517755555555544</c:v>
                </c:pt>
                <c:pt idx="4120">
                  <c:v>0.63530216666666672</c:v>
                </c:pt>
                <c:pt idx="4121">
                  <c:v>0.63542872222222213</c:v>
                </c:pt>
                <c:pt idx="4122">
                  <c:v>0.6355549444444446</c:v>
                </c:pt>
                <c:pt idx="4123">
                  <c:v>0.63568044444444438</c:v>
                </c:pt>
                <c:pt idx="4124">
                  <c:v>0.63580627777777776</c:v>
                </c:pt>
                <c:pt idx="4125">
                  <c:v>0.63593172222222227</c:v>
                </c:pt>
                <c:pt idx="4126">
                  <c:v>0.63605650000000002</c:v>
                </c:pt>
                <c:pt idx="4127">
                  <c:v>0.63618200000000003</c:v>
                </c:pt>
                <c:pt idx="4128">
                  <c:v>0.63630661111111131</c:v>
                </c:pt>
                <c:pt idx="4129">
                  <c:v>0.63643144444444433</c:v>
                </c:pt>
                <c:pt idx="4130">
                  <c:v>0.63655594444444441</c:v>
                </c:pt>
                <c:pt idx="4131">
                  <c:v>0.63667977777777773</c:v>
                </c:pt>
                <c:pt idx="4132">
                  <c:v>0.63680327777777768</c:v>
                </c:pt>
                <c:pt idx="4133">
                  <c:v>0.6369273333333334</c:v>
                </c:pt>
                <c:pt idx="4134">
                  <c:v>0.63705050000000019</c:v>
                </c:pt>
                <c:pt idx="4135">
                  <c:v>0.6371728333333333</c:v>
                </c:pt>
                <c:pt idx="4136">
                  <c:v>0.63729538888888881</c:v>
                </c:pt>
                <c:pt idx="4137">
                  <c:v>0.63741744444444448</c:v>
                </c:pt>
                <c:pt idx="4138">
                  <c:v>0.63753950000000015</c:v>
                </c:pt>
                <c:pt idx="4139">
                  <c:v>0.63766183333333326</c:v>
                </c:pt>
                <c:pt idx="4140">
                  <c:v>0.63778422222222209</c:v>
                </c:pt>
                <c:pt idx="4141">
                  <c:v>0.63790616666666677</c:v>
                </c:pt>
                <c:pt idx="4142">
                  <c:v>0.63802755555555546</c:v>
                </c:pt>
                <c:pt idx="4143">
                  <c:v>0.63814933333333324</c:v>
                </c:pt>
                <c:pt idx="4144">
                  <c:v>0.63827133333333319</c:v>
                </c:pt>
                <c:pt idx="4145">
                  <c:v>0.63839338888888886</c:v>
                </c:pt>
                <c:pt idx="4146">
                  <c:v>0.63851477777777776</c:v>
                </c:pt>
                <c:pt idx="4147">
                  <c:v>0.63863672222222223</c:v>
                </c:pt>
                <c:pt idx="4148">
                  <c:v>0.63876005555555548</c:v>
                </c:pt>
                <c:pt idx="4149">
                  <c:v>0.63888100000000003</c:v>
                </c:pt>
                <c:pt idx="4150">
                  <c:v>0.63900350000000006</c:v>
                </c:pt>
                <c:pt idx="4151">
                  <c:v>0.63912449999999987</c:v>
                </c:pt>
                <c:pt idx="4152">
                  <c:v>0.63924655555555554</c:v>
                </c:pt>
                <c:pt idx="4153">
                  <c:v>0.63936799999999994</c:v>
                </c:pt>
                <c:pt idx="4154">
                  <c:v>0.6394901666666668</c:v>
                </c:pt>
                <c:pt idx="4155">
                  <c:v>0.63961166666666669</c:v>
                </c:pt>
                <c:pt idx="4156">
                  <c:v>0.63973227777777764</c:v>
                </c:pt>
                <c:pt idx="4157">
                  <c:v>0.63985372222222225</c:v>
                </c:pt>
                <c:pt idx="4158">
                  <c:v>0.6399743333333332</c:v>
                </c:pt>
                <c:pt idx="4159">
                  <c:v>0.64009555555555564</c:v>
                </c:pt>
                <c:pt idx="4160">
                  <c:v>0.6402150000000002</c:v>
                </c:pt>
                <c:pt idx="4161">
                  <c:v>0.64033433333333334</c:v>
                </c:pt>
                <c:pt idx="4162">
                  <c:v>0.64045516666666669</c:v>
                </c:pt>
                <c:pt idx="4163">
                  <c:v>0.64057288888888886</c:v>
                </c:pt>
                <c:pt idx="4164">
                  <c:v>0.64069188888888884</c:v>
                </c:pt>
                <c:pt idx="4165">
                  <c:v>0.64081072222222235</c:v>
                </c:pt>
                <c:pt idx="4166">
                  <c:v>0.64092894444444437</c:v>
                </c:pt>
                <c:pt idx="4167">
                  <c:v>0.64104694444444466</c:v>
                </c:pt>
                <c:pt idx="4168">
                  <c:v>0.64116544444444457</c:v>
                </c:pt>
                <c:pt idx="4169">
                  <c:v>0.64128266666666667</c:v>
                </c:pt>
                <c:pt idx="4170">
                  <c:v>0.64140100000000011</c:v>
                </c:pt>
                <c:pt idx="4171">
                  <c:v>0.64151855555555559</c:v>
                </c:pt>
                <c:pt idx="4172">
                  <c:v>0.64163633333333348</c:v>
                </c:pt>
                <c:pt idx="4173">
                  <c:v>0.64175350000000009</c:v>
                </c:pt>
                <c:pt idx="4174">
                  <c:v>0.64187127777777797</c:v>
                </c:pt>
                <c:pt idx="4175">
                  <c:v>0.64198822222222218</c:v>
                </c:pt>
                <c:pt idx="4176">
                  <c:v>0.64210594444444458</c:v>
                </c:pt>
                <c:pt idx="4177">
                  <c:v>0.64222494444444433</c:v>
                </c:pt>
                <c:pt idx="4178">
                  <c:v>0.64234166666666681</c:v>
                </c:pt>
                <c:pt idx="4179">
                  <c:v>0.6424603888888889</c:v>
                </c:pt>
                <c:pt idx="4180">
                  <c:v>0.64257861111111092</c:v>
                </c:pt>
                <c:pt idx="4181">
                  <c:v>0.64269722222222225</c:v>
                </c:pt>
                <c:pt idx="4182">
                  <c:v>0.64281583333333336</c:v>
                </c:pt>
                <c:pt idx="4183">
                  <c:v>0.64293555555555559</c:v>
                </c:pt>
                <c:pt idx="4184">
                  <c:v>0.64305494444444444</c:v>
                </c:pt>
                <c:pt idx="4185">
                  <c:v>0.64317594444444448</c:v>
                </c:pt>
                <c:pt idx="4186">
                  <c:v>0.64329772222222226</c:v>
                </c:pt>
                <c:pt idx="4187">
                  <c:v>0.64341966666666672</c:v>
                </c:pt>
                <c:pt idx="4188">
                  <c:v>0.64354161111111097</c:v>
                </c:pt>
                <c:pt idx="4189">
                  <c:v>0.64366438888888888</c:v>
                </c:pt>
                <c:pt idx="4190">
                  <c:v>0.6437857222222223</c:v>
                </c:pt>
                <c:pt idx="4191">
                  <c:v>0.64390999999999998</c:v>
                </c:pt>
                <c:pt idx="4192">
                  <c:v>0.6440326666666667</c:v>
                </c:pt>
                <c:pt idx="4193">
                  <c:v>0.64415650000000002</c:v>
                </c:pt>
                <c:pt idx="4194">
                  <c:v>0.64428055555555552</c:v>
                </c:pt>
                <c:pt idx="4195">
                  <c:v>0.64440483333333343</c:v>
                </c:pt>
                <c:pt idx="4196">
                  <c:v>0.6445290555555554</c:v>
                </c:pt>
                <c:pt idx="4197">
                  <c:v>0.64465238888888887</c:v>
                </c:pt>
                <c:pt idx="4198">
                  <c:v>0.64477511111111108</c:v>
                </c:pt>
                <c:pt idx="4199">
                  <c:v>0.64489833333333335</c:v>
                </c:pt>
                <c:pt idx="4200">
                  <c:v>0.64502111111111127</c:v>
                </c:pt>
                <c:pt idx="4201">
                  <c:v>0.64514333333333318</c:v>
                </c:pt>
                <c:pt idx="4202">
                  <c:v>0.64526627777777779</c:v>
                </c:pt>
                <c:pt idx="4203">
                  <c:v>0.6453890555555557</c:v>
                </c:pt>
                <c:pt idx="4204">
                  <c:v>0.64551138888888882</c:v>
                </c:pt>
                <c:pt idx="4205">
                  <c:v>0.64563400000000004</c:v>
                </c:pt>
                <c:pt idx="4206">
                  <c:v>0.64575605555555571</c:v>
                </c:pt>
                <c:pt idx="4207">
                  <c:v>0.64587911111111107</c:v>
                </c:pt>
                <c:pt idx="4208">
                  <c:v>0.64600122222222223</c:v>
                </c:pt>
                <c:pt idx="4209">
                  <c:v>0.64612450000000021</c:v>
                </c:pt>
                <c:pt idx="4210">
                  <c:v>0.64624550000000003</c:v>
                </c:pt>
                <c:pt idx="4211">
                  <c:v>0.64636866666666681</c:v>
                </c:pt>
                <c:pt idx="4212">
                  <c:v>0.64649161111111098</c:v>
                </c:pt>
                <c:pt idx="4213">
                  <c:v>0.64661444444444438</c:v>
                </c:pt>
                <c:pt idx="4214">
                  <c:v>0.64673805555555552</c:v>
                </c:pt>
                <c:pt idx="4215">
                  <c:v>0.64686100000000013</c:v>
                </c:pt>
                <c:pt idx="4216">
                  <c:v>0.64698561111111097</c:v>
                </c:pt>
                <c:pt idx="4217">
                  <c:v>0.64710905555555565</c:v>
                </c:pt>
                <c:pt idx="4218">
                  <c:v>0.64723355555555551</c:v>
                </c:pt>
                <c:pt idx="4219">
                  <c:v>0.64735738888888905</c:v>
                </c:pt>
                <c:pt idx="4220">
                  <c:v>0.64748127777777786</c:v>
                </c:pt>
                <c:pt idx="4221">
                  <c:v>0.64760522222222217</c:v>
                </c:pt>
                <c:pt idx="4222">
                  <c:v>0.64772988888888894</c:v>
                </c:pt>
                <c:pt idx="4223">
                  <c:v>0.6478542777777776</c:v>
                </c:pt>
                <c:pt idx="4224">
                  <c:v>0.64797900000000008</c:v>
                </c:pt>
                <c:pt idx="4225">
                  <c:v>0.64810527777777782</c:v>
                </c:pt>
                <c:pt idx="4226">
                  <c:v>0.6482296666666667</c:v>
                </c:pt>
                <c:pt idx="4227">
                  <c:v>0.64835572222222226</c:v>
                </c:pt>
                <c:pt idx="4228">
                  <c:v>0.64848183333333331</c:v>
                </c:pt>
                <c:pt idx="4229">
                  <c:v>0.6486075</c:v>
                </c:pt>
                <c:pt idx="4230">
                  <c:v>0.64873316666666669</c:v>
                </c:pt>
                <c:pt idx="4231">
                  <c:v>0.64885977777777781</c:v>
                </c:pt>
                <c:pt idx="4232">
                  <c:v>0.64898649999999991</c:v>
                </c:pt>
                <c:pt idx="4233">
                  <c:v>0.64911355555555561</c:v>
                </c:pt>
                <c:pt idx="4234">
                  <c:v>0.64923950000000019</c:v>
                </c:pt>
                <c:pt idx="4235">
                  <c:v>0.64936766666666679</c:v>
                </c:pt>
                <c:pt idx="4236">
                  <c:v>0.64949561111111098</c:v>
                </c:pt>
                <c:pt idx="4237">
                  <c:v>0.64962194444444443</c:v>
                </c:pt>
                <c:pt idx="4238">
                  <c:v>0.64974955555555547</c:v>
                </c:pt>
                <c:pt idx="4239">
                  <c:v>0.64987866666666672</c:v>
                </c:pt>
                <c:pt idx="4240">
                  <c:v>0.65000661111111113</c:v>
                </c:pt>
                <c:pt idx="4241">
                  <c:v>0.65013466666666675</c:v>
                </c:pt>
                <c:pt idx="4242">
                  <c:v>0.65026511111111107</c:v>
                </c:pt>
                <c:pt idx="4243">
                  <c:v>0.65039405555555563</c:v>
                </c:pt>
                <c:pt idx="4244">
                  <c:v>0.65052300000000018</c:v>
                </c:pt>
                <c:pt idx="4245">
                  <c:v>0.65065266666666655</c:v>
                </c:pt>
                <c:pt idx="4246">
                  <c:v>0.65078288888888891</c:v>
                </c:pt>
                <c:pt idx="4247">
                  <c:v>0.65091466666666675</c:v>
                </c:pt>
                <c:pt idx="4248">
                  <c:v>0.65104572222222212</c:v>
                </c:pt>
                <c:pt idx="4249">
                  <c:v>0.65117622222222238</c:v>
                </c:pt>
                <c:pt idx="4250">
                  <c:v>0.65130700000000008</c:v>
                </c:pt>
                <c:pt idx="4251">
                  <c:v>0.65144000000000002</c:v>
                </c:pt>
                <c:pt idx="4252">
                  <c:v>0.65157238888888891</c:v>
                </c:pt>
                <c:pt idx="4253">
                  <c:v>0.65170672222222215</c:v>
                </c:pt>
                <c:pt idx="4254">
                  <c:v>0.65184138888888898</c:v>
                </c:pt>
                <c:pt idx="4255">
                  <c:v>0.65197550000000004</c:v>
                </c:pt>
                <c:pt idx="4256">
                  <c:v>0.65211099999999989</c:v>
                </c:pt>
                <c:pt idx="4257">
                  <c:v>0.65224661111111115</c:v>
                </c:pt>
                <c:pt idx="4258">
                  <c:v>0.65238355555555549</c:v>
                </c:pt>
                <c:pt idx="4259">
                  <c:v>0.6525198333333333</c:v>
                </c:pt>
                <c:pt idx="4260">
                  <c:v>0.65265827777777785</c:v>
                </c:pt>
                <c:pt idx="4261">
                  <c:v>0.65279777777777781</c:v>
                </c:pt>
                <c:pt idx="4262">
                  <c:v>0.65293777777777784</c:v>
                </c:pt>
                <c:pt idx="4263">
                  <c:v>0.6530797777777777</c:v>
                </c:pt>
                <c:pt idx="4264">
                  <c:v>0.65322111111111103</c:v>
                </c:pt>
                <c:pt idx="4265">
                  <c:v>0.65336349999999999</c:v>
                </c:pt>
                <c:pt idx="4266">
                  <c:v>0.6535077777777778</c:v>
                </c:pt>
                <c:pt idx="4267">
                  <c:v>0.65365294444444455</c:v>
                </c:pt>
                <c:pt idx="4268">
                  <c:v>0.65379783333333341</c:v>
                </c:pt>
                <c:pt idx="4269">
                  <c:v>0.65394572222222225</c:v>
                </c:pt>
                <c:pt idx="4270">
                  <c:v>0.6540947222222222</c:v>
                </c:pt>
                <c:pt idx="4271">
                  <c:v>0.65424400000000005</c:v>
                </c:pt>
                <c:pt idx="4272">
                  <c:v>0.65439599999999998</c:v>
                </c:pt>
                <c:pt idx="4273">
                  <c:v>0.65454866666666667</c:v>
                </c:pt>
                <c:pt idx="4274">
                  <c:v>0.65470116666666667</c:v>
                </c:pt>
                <c:pt idx="4275">
                  <c:v>0.6548587777777779</c:v>
                </c:pt>
                <c:pt idx="4276">
                  <c:v>0.655016777777778</c:v>
                </c:pt>
                <c:pt idx="4277">
                  <c:v>0.65517500000000006</c:v>
                </c:pt>
                <c:pt idx="4278">
                  <c:v>0.65533661111111119</c:v>
                </c:pt>
                <c:pt idx="4279">
                  <c:v>0.65550077777777771</c:v>
                </c:pt>
                <c:pt idx="4280">
                  <c:v>0.65566544444444452</c:v>
                </c:pt>
                <c:pt idx="4281">
                  <c:v>0.6558317222222223</c:v>
                </c:pt>
                <c:pt idx="4282">
                  <c:v>0.65599977777777774</c:v>
                </c:pt>
                <c:pt idx="4283">
                  <c:v>0.65617022222222232</c:v>
                </c:pt>
                <c:pt idx="4284">
                  <c:v>0.65633905555555572</c:v>
                </c:pt>
                <c:pt idx="4285">
                  <c:v>0.65651105555555556</c:v>
                </c:pt>
                <c:pt idx="4286">
                  <c:v>0.65668272222222224</c:v>
                </c:pt>
                <c:pt idx="4287">
                  <c:v>0.65685672222222213</c:v>
                </c:pt>
                <c:pt idx="4288">
                  <c:v>0.65703022222222218</c:v>
                </c:pt>
                <c:pt idx="4289">
                  <c:v>0.65720516666666651</c:v>
                </c:pt>
                <c:pt idx="4290">
                  <c:v>0.65738027777777774</c:v>
                </c:pt>
                <c:pt idx="4291">
                  <c:v>0.65755577777777763</c:v>
                </c:pt>
                <c:pt idx="4292">
                  <c:v>0.65773311111111132</c:v>
                </c:pt>
                <c:pt idx="4293">
                  <c:v>0.6579112777777778</c:v>
                </c:pt>
                <c:pt idx="4294">
                  <c:v>0.6580892222222221</c:v>
                </c:pt>
                <c:pt idx="4295">
                  <c:v>0.65826988888888893</c:v>
                </c:pt>
                <c:pt idx="4296">
                  <c:v>0.65844916666666653</c:v>
                </c:pt>
                <c:pt idx="4297">
                  <c:v>0.65862961111111118</c:v>
                </c:pt>
                <c:pt idx="4298">
                  <c:v>0.65881094444444455</c:v>
                </c:pt>
                <c:pt idx="4299">
                  <c:v>0.65899405555555557</c:v>
                </c:pt>
                <c:pt idx="4300">
                  <c:v>0.6591771111111111</c:v>
                </c:pt>
                <c:pt idx="4301">
                  <c:v>0.65936172222222211</c:v>
                </c:pt>
                <c:pt idx="4302">
                  <c:v>0.65954972222222219</c:v>
                </c:pt>
                <c:pt idx="4303">
                  <c:v>0.65973650000000017</c:v>
                </c:pt>
                <c:pt idx="4304">
                  <c:v>0.65992722222222233</c:v>
                </c:pt>
                <c:pt idx="4305">
                  <c:v>0.66011766666666682</c:v>
                </c:pt>
                <c:pt idx="4306">
                  <c:v>0.66031038888888904</c:v>
                </c:pt>
                <c:pt idx="4307">
                  <c:v>0.66050516666666659</c:v>
                </c:pt>
                <c:pt idx="4308">
                  <c:v>0.66070133333333336</c:v>
                </c:pt>
                <c:pt idx="4309">
                  <c:v>0.66089894444444464</c:v>
                </c:pt>
                <c:pt idx="4310">
                  <c:v>0.66110027777777791</c:v>
                </c:pt>
                <c:pt idx="4311">
                  <c:v>0.66130283333333328</c:v>
                </c:pt>
                <c:pt idx="4312">
                  <c:v>0.66150955555555568</c:v>
                </c:pt>
                <c:pt idx="4313">
                  <c:v>0.66171805555555552</c:v>
                </c:pt>
                <c:pt idx="4314">
                  <c:v>0.66192627777777768</c:v>
                </c:pt>
                <c:pt idx="4315">
                  <c:v>0.6621380555555556</c:v>
                </c:pt>
                <c:pt idx="4316">
                  <c:v>0.66235316666666666</c:v>
                </c:pt>
                <c:pt idx="4317">
                  <c:v>0.66256938888888883</c:v>
                </c:pt>
                <c:pt idx="4318">
                  <c:v>0.66278783333333324</c:v>
                </c:pt>
                <c:pt idx="4319">
                  <c:v>0.66301033333333348</c:v>
                </c:pt>
                <c:pt idx="4320">
                  <c:v>0.66323200000000004</c:v>
                </c:pt>
                <c:pt idx="4321">
                  <c:v>0.66346250000000007</c:v>
                </c:pt>
                <c:pt idx="4322">
                  <c:v>0.66368977777777771</c:v>
                </c:pt>
                <c:pt idx="4323">
                  <c:v>0.66391972222222218</c:v>
                </c:pt>
                <c:pt idx="4324">
                  <c:v>0.66415144444444452</c:v>
                </c:pt>
                <c:pt idx="4325">
                  <c:v>0.66438799999999998</c:v>
                </c:pt>
                <c:pt idx="4326">
                  <c:v>0.66462461111111093</c:v>
                </c:pt>
                <c:pt idx="4327">
                  <c:v>0.66486138888888902</c:v>
                </c:pt>
                <c:pt idx="4328">
                  <c:v>0.6651028888888888</c:v>
                </c:pt>
                <c:pt idx="4329">
                  <c:v>0.66534522222222225</c:v>
                </c:pt>
                <c:pt idx="4330">
                  <c:v>0.66558983333333321</c:v>
                </c:pt>
                <c:pt idx="4331">
                  <c:v>0.66583605555555558</c:v>
                </c:pt>
                <c:pt idx="4332">
                  <c:v>0.66608338888888885</c:v>
                </c:pt>
                <c:pt idx="4333">
                  <c:v>0.66633416666666667</c:v>
                </c:pt>
                <c:pt idx="4334">
                  <c:v>0.66658394444444435</c:v>
                </c:pt>
                <c:pt idx="4335">
                  <c:v>0.66683727777777779</c:v>
                </c:pt>
                <c:pt idx="4336">
                  <c:v>0.66709488888888879</c:v>
                </c:pt>
                <c:pt idx="4337">
                  <c:v>0.66735172222222228</c:v>
                </c:pt>
                <c:pt idx="4338">
                  <c:v>0.66761277777777783</c:v>
                </c:pt>
                <c:pt idx="4339">
                  <c:v>0.66787633333333329</c:v>
                </c:pt>
                <c:pt idx="4340">
                  <c:v>0.66814322222222233</c:v>
                </c:pt>
                <c:pt idx="4341">
                  <c:v>0.66841111111111107</c:v>
                </c:pt>
                <c:pt idx="4342">
                  <c:v>0.66868338888888879</c:v>
                </c:pt>
                <c:pt idx="4343">
                  <c:v>0.66895822222222234</c:v>
                </c:pt>
                <c:pt idx="4344">
                  <c:v>0.66923683333333339</c:v>
                </c:pt>
                <c:pt idx="4345">
                  <c:v>0.66951505555555579</c:v>
                </c:pt>
                <c:pt idx="4346">
                  <c:v>0.66979827777777778</c:v>
                </c:pt>
                <c:pt idx="4347">
                  <c:v>0.67008633333333334</c:v>
                </c:pt>
                <c:pt idx="4348">
                  <c:v>0.6703772222222224</c:v>
                </c:pt>
                <c:pt idx="4349">
                  <c:v>0.67067544444444449</c:v>
                </c:pt>
                <c:pt idx="4350">
                  <c:v>0.67091466666666677</c:v>
                </c:pt>
                <c:pt idx="4351">
                  <c:v>0.67092872222222222</c:v>
                </c:pt>
                <c:pt idx="4352">
                  <c:v>0.67098522222222234</c:v>
                </c:pt>
                <c:pt idx="4353">
                  <c:v>0.67105966666666683</c:v>
                </c:pt>
                <c:pt idx="4354">
                  <c:v>0.67113861111111128</c:v>
                </c:pt>
                <c:pt idx="4355">
                  <c:v>0.67122094444444458</c:v>
                </c:pt>
                <c:pt idx="4356">
                  <c:v>0.67130772222222235</c:v>
                </c:pt>
                <c:pt idx="4357">
                  <c:v>0.67139727777777791</c:v>
                </c:pt>
                <c:pt idx="4358">
                  <c:v>0.67148894444444451</c:v>
                </c:pt>
                <c:pt idx="4359">
                  <c:v>0.67158322222222222</c:v>
                </c:pt>
                <c:pt idx="4360">
                  <c:v>0.67168005555555577</c:v>
                </c:pt>
                <c:pt idx="4361">
                  <c:v>0.67177905555555562</c:v>
                </c:pt>
                <c:pt idx="4362">
                  <c:v>0.67187938888888898</c:v>
                </c:pt>
                <c:pt idx="4363">
                  <c:v>0.67198161111111099</c:v>
                </c:pt>
                <c:pt idx="4364">
                  <c:v>0.67208522222222222</c:v>
                </c:pt>
                <c:pt idx="4365">
                  <c:v>0.672190888888889</c:v>
                </c:pt>
                <c:pt idx="4366">
                  <c:v>0.67229661111111105</c:v>
                </c:pt>
                <c:pt idx="4367">
                  <c:v>0.67240344444444444</c:v>
                </c:pt>
                <c:pt idx="4368">
                  <c:v>0.67251188888888902</c:v>
                </c:pt>
                <c:pt idx="4369">
                  <c:v>0.67262216666666674</c:v>
                </c:pt>
                <c:pt idx="4370">
                  <c:v>0.67273233333333349</c:v>
                </c:pt>
                <c:pt idx="4371">
                  <c:v>0.67284438888888909</c:v>
                </c:pt>
                <c:pt idx="4372">
                  <c:v>0.67295633333333327</c:v>
                </c:pt>
                <c:pt idx="4373">
                  <c:v>0.67306877777777774</c:v>
                </c:pt>
                <c:pt idx="4374">
                  <c:v>0.67318177777777777</c:v>
                </c:pt>
                <c:pt idx="4375">
                  <c:v>0.67329694444444432</c:v>
                </c:pt>
                <c:pt idx="4376">
                  <c:v>0.67341116666666667</c:v>
                </c:pt>
                <c:pt idx="4377">
                  <c:v>0.67352688888888879</c:v>
                </c:pt>
                <c:pt idx="4378">
                  <c:v>0.67364305555555548</c:v>
                </c:pt>
                <c:pt idx="4379">
                  <c:v>0.67375955555555556</c:v>
                </c:pt>
                <c:pt idx="4380">
                  <c:v>0.67387700000000006</c:v>
                </c:pt>
                <c:pt idx="4381">
                  <c:v>0.67399399999999998</c:v>
                </c:pt>
                <c:pt idx="4382">
                  <c:v>0.67411216666666673</c:v>
                </c:pt>
                <c:pt idx="4383">
                  <c:v>0.67422972222222222</c:v>
                </c:pt>
                <c:pt idx="4384">
                  <c:v>0.67434772222222228</c:v>
                </c:pt>
                <c:pt idx="4385">
                  <c:v>0.67446744444444451</c:v>
                </c:pt>
                <c:pt idx="4386">
                  <c:v>0.67458738888888892</c:v>
                </c:pt>
                <c:pt idx="4387">
                  <c:v>0.67470733333333333</c:v>
                </c:pt>
                <c:pt idx="4388">
                  <c:v>0.67482644444444428</c:v>
                </c:pt>
                <c:pt idx="4389">
                  <c:v>0.67494727777777785</c:v>
                </c:pt>
                <c:pt idx="4390">
                  <c:v>0.67506816666666669</c:v>
                </c:pt>
                <c:pt idx="4391">
                  <c:v>0.67518927777777771</c:v>
                </c:pt>
                <c:pt idx="4392">
                  <c:v>0.67531055555555541</c:v>
                </c:pt>
                <c:pt idx="4393">
                  <c:v>0.67543344444444453</c:v>
                </c:pt>
                <c:pt idx="4394">
                  <c:v>0.67555444444444457</c:v>
                </c:pt>
                <c:pt idx="4395">
                  <c:v>0.67567727777777775</c:v>
                </c:pt>
                <c:pt idx="4396">
                  <c:v>0.67580050000000003</c:v>
                </c:pt>
                <c:pt idx="4397">
                  <c:v>0.67592383333333328</c:v>
                </c:pt>
                <c:pt idx="4398">
                  <c:v>0.67604711111111104</c:v>
                </c:pt>
                <c:pt idx="4399">
                  <c:v>0.67617011111111136</c:v>
                </c:pt>
                <c:pt idx="4400">
                  <c:v>0.67629372222222228</c:v>
                </c:pt>
                <c:pt idx="4401">
                  <c:v>0.67641794444444447</c:v>
                </c:pt>
                <c:pt idx="4402">
                  <c:v>0.67654083333333337</c:v>
                </c:pt>
                <c:pt idx="4403">
                  <c:v>0.67666533333333345</c:v>
                </c:pt>
                <c:pt idx="4404">
                  <c:v>0.67679016666666669</c:v>
                </c:pt>
                <c:pt idx="4405">
                  <c:v>0.67691488888888895</c:v>
                </c:pt>
                <c:pt idx="4406">
                  <c:v>0.67703916666666664</c:v>
                </c:pt>
                <c:pt idx="4407">
                  <c:v>0.67716427777777777</c:v>
                </c:pt>
                <c:pt idx="4408">
                  <c:v>0.67728955555555559</c:v>
                </c:pt>
                <c:pt idx="4409">
                  <c:v>0.67741516666666657</c:v>
                </c:pt>
                <c:pt idx="4410">
                  <c:v>0.67753983333333334</c:v>
                </c:pt>
                <c:pt idx="4411">
                  <c:v>0.6776660000000001</c:v>
                </c:pt>
                <c:pt idx="4412">
                  <c:v>0.67779111111111101</c:v>
                </c:pt>
                <c:pt idx="4413">
                  <c:v>0.67791744444444446</c:v>
                </c:pt>
                <c:pt idx="4414">
                  <c:v>0.67804311111111115</c:v>
                </c:pt>
                <c:pt idx="4415">
                  <c:v>0.67816866666666664</c:v>
                </c:pt>
                <c:pt idx="4416">
                  <c:v>0.67829427777777784</c:v>
                </c:pt>
                <c:pt idx="4417">
                  <c:v>0.67841977777777784</c:v>
                </c:pt>
                <c:pt idx="4418">
                  <c:v>0.67854622222222205</c:v>
                </c:pt>
                <c:pt idx="4419">
                  <c:v>0.67867244444444452</c:v>
                </c:pt>
                <c:pt idx="4420">
                  <c:v>0.67879777777777761</c:v>
                </c:pt>
                <c:pt idx="4421">
                  <c:v>0.67892372222222219</c:v>
                </c:pt>
                <c:pt idx="4422">
                  <c:v>0.67905005555555564</c:v>
                </c:pt>
                <c:pt idx="4423">
                  <c:v>0.67917661111111105</c:v>
                </c:pt>
                <c:pt idx="4424">
                  <c:v>0.67930177777777767</c:v>
                </c:pt>
                <c:pt idx="4425">
                  <c:v>0.67942750000000007</c:v>
                </c:pt>
                <c:pt idx="4426">
                  <c:v>0.67955327777777796</c:v>
                </c:pt>
                <c:pt idx="4427">
                  <c:v>0.67968000000000006</c:v>
                </c:pt>
                <c:pt idx="4428">
                  <c:v>0.67980550000000006</c:v>
                </c:pt>
                <c:pt idx="4429">
                  <c:v>0.67993105555555555</c:v>
                </c:pt>
                <c:pt idx="4430">
                  <c:v>0.68005738888888878</c:v>
                </c:pt>
                <c:pt idx="4431">
                  <c:v>0.6801842222222223</c:v>
                </c:pt>
                <c:pt idx="4432">
                  <c:v>0.68030983333333328</c:v>
                </c:pt>
                <c:pt idx="4433">
                  <c:v>0.68043549999999997</c:v>
                </c:pt>
                <c:pt idx="4434">
                  <c:v>0.68056133333333335</c:v>
                </c:pt>
                <c:pt idx="4435">
                  <c:v>0.68068738888888891</c:v>
                </c:pt>
                <c:pt idx="4436">
                  <c:v>0.68081411111111123</c:v>
                </c:pt>
                <c:pt idx="4437">
                  <c:v>0.68094033333333326</c:v>
                </c:pt>
                <c:pt idx="4438">
                  <c:v>0.68106755555555565</c:v>
                </c:pt>
                <c:pt idx="4439">
                  <c:v>0.68119383333333339</c:v>
                </c:pt>
                <c:pt idx="4440">
                  <c:v>0.68132122222222224</c:v>
                </c:pt>
                <c:pt idx="4441">
                  <c:v>0.68144738888888901</c:v>
                </c:pt>
                <c:pt idx="4442">
                  <c:v>0.68157433333333328</c:v>
                </c:pt>
                <c:pt idx="4443">
                  <c:v>0.68170149999999996</c:v>
                </c:pt>
                <c:pt idx="4444">
                  <c:v>0.68182844444444446</c:v>
                </c:pt>
                <c:pt idx="4445">
                  <c:v>0.6819560555555555</c:v>
                </c:pt>
                <c:pt idx="4446">
                  <c:v>0.68208444444444449</c:v>
                </c:pt>
                <c:pt idx="4447">
                  <c:v>0.68221288888888898</c:v>
                </c:pt>
                <c:pt idx="4448">
                  <c:v>0.68234100000000009</c:v>
                </c:pt>
                <c:pt idx="4449">
                  <c:v>0.68246988888888893</c:v>
                </c:pt>
                <c:pt idx="4450">
                  <c:v>0.68259811111111102</c:v>
                </c:pt>
                <c:pt idx="4451">
                  <c:v>0.68272699999999986</c:v>
                </c:pt>
                <c:pt idx="4452">
                  <c:v>0.68285583333333344</c:v>
                </c:pt>
                <c:pt idx="4453">
                  <c:v>0.68298538888888904</c:v>
                </c:pt>
                <c:pt idx="4454">
                  <c:v>0.68311455555555578</c:v>
                </c:pt>
                <c:pt idx="4455">
                  <c:v>0.68324494444444461</c:v>
                </c:pt>
                <c:pt idx="4456">
                  <c:v>0.68337511111111104</c:v>
                </c:pt>
                <c:pt idx="4457">
                  <c:v>0.6835056111111113</c:v>
                </c:pt>
                <c:pt idx="4458">
                  <c:v>0.68363600000000013</c:v>
                </c:pt>
                <c:pt idx="4459">
                  <c:v>0.68376816666666662</c:v>
                </c:pt>
                <c:pt idx="4460">
                  <c:v>0.6838995000000001</c:v>
                </c:pt>
                <c:pt idx="4461">
                  <c:v>0.68403222222222215</c:v>
                </c:pt>
                <c:pt idx="4462">
                  <c:v>0.68416461111111104</c:v>
                </c:pt>
                <c:pt idx="4463">
                  <c:v>0.68429927777777766</c:v>
                </c:pt>
                <c:pt idx="4464">
                  <c:v>0.68443266666666669</c:v>
                </c:pt>
                <c:pt idx="4465">
                  <c:v>0.6845686666666666</c:v>
                </c:pt>
                <c:pt idx="4466">
                  <c:v>0.68470288888888908</c:v>
                </c:pt>
                <c:pt idx="4467">
                  <c:v>0.68483927777777787</c:v>
                </c:pt>
                <c:pt idx="4468">
                  <c:v>0.68497722222222213</c:v>
                </c:pt>
                <c:pt idx="4469">
                  <c:v>0.68511511111111112</c:v>
                </c:pt>
                <c:pt idx="4470">
                  <c:v>0.68525477777777777</c:v>
                </c:pt>
                <c:pt idx="4471">
                  <c:v>0.6853947777777778</c:v>
                </c:pt>
                <c:pt idx="4472">
                  <c:v>0.68553572222222225</c:v>
                </c:pt>
                <c:pt idx="4473">
                  <c:v>0.68567666666666671</c:v>
                </c:pt>
                <c:pt idx="4474">
                  <c:v>0.68581916666666665</c:v>
                </c:pt>
                <c:pt idx="4475">
                  <c:v>0.6859628888888889</c:v>
                </c:pt>
                <c:pt idx="4476">
                  <c:v>0.6861072222222222</c:v>
                </c:pt>
                <c:pt idx="4477">
                  <c:v>0.68625350000000007</c:v>
                </c:pt>
                <c:pt idx="4478">
                  <c:v>0.68640005555555539</c:v>
                </c:pt>
                <c:pt idx="4479">
                  <c:v>0.68654838888888903</c:v>
                </c:pt>
                <c:pt idx="4480">
                  <c:v>0.6866983888888889</c:v>
                </c:pt>
                <c:pt idx="4481">
                  <c:v>0.68684883333333335</c:v>
                </c:pt>
                <c:pt idx="4482">
                  <c:v>0.6870006111111111</c:v>
                </c:pt>
                <c:pt idx="4483">
                  <c:v>0.68715383333333335</c:v>
                </c:pt>
                <c:pt idx="4484">
                  <c:v>0.68730827777777792</c:v>
                </c:pt>
                <c:pt idx="4485">
                  <c:v>0.68746449999999992</c:v>
                </c:pt>
                <c:pt idx="4486">
                  <c:v>0.68762277777777792</c:v>
                </c:pt>
                <c:pt idx="4487">
                  <c:v>0.68778188888888891</c:v>
                </c:pt>
                <c:pt idx="4488">
                  <c:v>0.68794155555555569</c:v>
                </c:pt>
                <c:pt idx="4489">
                  <c:v>0.68810316666666682</c:v>
                </c:pt>
                <c:pt idx="4490">
                  <c:v>0.6882664444444444</c:v>
                </c:pt>
                <c:pt idx="4491">
                  <c:v>0.68843177777777798</c:v>
                </c:pt>
                <c:pt idx="4492">
                  <c:v>0.68859944444444432</c:v>
                </c:pt>
                <c:pt idx="4493">
                  <c:v>0.68876755555555547</c:v>
                </c:pt>
                <c:pt idx="4494">
                  <c:v>0.68893800000000005</c:v>
                </c:pt>
                <c:pt idx="4495">
                  <c:v>0.68910794444444456</c:v>
                </c:pt>
                <c:pt idx="4496">
                  <c:v>0.68928205555555566</c:v>
                </c:pt>
                <c:pt idx="4497">
                  <c:v>0.68945655555555563</c:v>
                </c:pt>
                <c:pt idx="4498">
                  <c:v>0.68963405555555557</c:v>
                </c:pt>
                <c:pt idx="4499">
                  <c:v>0.68981022222222221</c:v>
                </c:pt>
                <c:pt idx="4500">
                  <c:v>0.68999366666666684</c:v>
                </c:pt>
                <c:pt idx="4501">
                  <c:v>0.69017516666666667</c:v>
                </c:pt>
                <c:pt idx="4502">
                  <c:v>0.69036150000000007</c:v>
                </c:pt>
                <c:pt idx="4503">
                  <c:v>0.69054688888888882</c:v>
                </c:pt>
                <c:pt idx="4504">
                  <c:v>0.69073677777777776</c:v>
                </c:pt>
                <c:pt idx="4505">
                  <c:v>0.69092844444444435</c:v>
                </c:pt>
                <c:pt idx="4506">
                  <c:v>0.69112088888888912</c:v>
                </c:pt>
                <c:pt idx="4507">
                  <c:v>0.69131699999999996</c:v>
                </c:pt>
                <c:pt idx="4508">
                  <c:v>0.69151388888888898</c:v>
                </c:pt>
                <c:pt idx="4509">
                  <c:v>0.69171277777777784</c:v>
                </c:pt>
                <c:pt idx="4510">
                  <c:v>0.69191172222222219</c:v>
                </c:pt>
                <c:pt idx="4511">
                  <c:v>0.69211311111111096</c:v>
                </c:pt>
                <c:pt idx="4512">
                  <c:v>0.69231627777777782</c:v>
                </c:pt>
                <c:pt idx="4513">
                  <c:v>0.69251950000000018</c:v>
                </c:pt>
                <c:pt idx="4514">
                  <c:v>0.69272333333333336</c:v>
                </c:pt>
                <c:pt idx="4515">
                  <c:v>0.69292777777777781</c:v>
                </c:pt>
                <c:pt idx="4516">
                  <c:v>0.69313205555555557</c:v>
                </c:pt>
                <c:pt idx="4517">
                  <c:v>0.69333583333333348</c:v>
                </c:pt>
                <c:pt idx="4518">
                  <c:v>0.69353894444444464</c:v>
                </c:pt>
                <c:pt idx="4519">
                  <c:v>0.69374222222222226</c:v>
                </c:pt>
                <c:pt idx="4520">
                  <c:v>0.69394461111111116</c:v>
                </c:pt>
                <c:pt idx="4521">
                  <c:v>0.69414583333333346</c:v>
                </c:pt>
                <c:pt idx="4522">
                  <c:v>0.6943449444444445</c:v>
                </c:pt>
                <c:pt idx="4523">
                  <c:v>0.69454355555555547</c:v>
                </c:pt>
                <c:pt idx="4524">
                  <c:v>0.69473950000000007</c:v>
                </c:pt>
                <c:pt idx="4525">
                  <c:v>0.69493499999999986</c:v>
                </c:pt>
                <c:pt idx="4526">
                  <c:v>0.69512877777777793</c:v>
                </c:pt>
                <c:pt idx="4527">
                  <c:v>0.69531683333333327</c:v>
                </c:pt>
                <c:pt idx="4528">
                  <c:v>0.69550583333333327</c:v>
                </c:pt>
                <c:pt idx="4529">
                  <c:v>0.69569211111111118</c:v>
                </c:pt>
                <c:pt idx="4530">
                  <c:v>0.69587611111111114</c:v>
                </c:pt>
                <c:pt idx="4531">
                  <c:v>0.69605761111111097</c:v>
                </c:pt>
                <c:pt idx="4532">
                  <c:v>0.69623916666666674</c:v>
                </c:pt>
                <c:pt idx="4533">
                  <c:v>0.69641577777777797</c:v>
                </c:pt>
                <c:pt idx="4534">
                  <c:v>0.69659311111111122</c:v>
                </c:pt>
                <c:pt idx="4535">
                  <c:v>0.69676694444444442</c:v>
                </c:pt>
                <c:pt idx="4536">
                  <c:v>0.69694088888888883</c:v>
                </c:pt>
                <c:pt idx="4537">
                  <c:v>0.6971140555555555</c:v>
                </c:pt>
                <c:pt idx="4538">
                  <c:v>0.69728494444444444</c:v>
                </c:pt>
                <c:pt idx="4539">
                  <c:v>0.6974557777777779</c:v>
                </c:pt>
                <c:pt idx="4540">
                  <c:v>0.69762661111111113</c:v>
                </c:pt>
                <c:pt idx="4541">
                  <c:v>0.69779600000000008</c:v>
                </c:pt>
                <c:pt idx="4542">
                  <c:v>0.69796627777777798</c:v>
                </c:pt>
                <c:pt idx="4543">
                  <c:v>0.69813594444444438</c:v>
                </c:pt>
                <c:pt idx="4544">
                  <c:v>0.69830566666666649</c:v>
                </c:pt>
                <c:pt idx="4545">
                  <c:v>0.69847650000000017</c:v>
                </c:pt>
                <c:pt idx="4546">
                  <c:v>0.69864683333333333</c:v>
                </c:pt>
                <c:pt idx="4547">
                  <c:v>0.69881672222222235</c:v>
                </c:pt>
                <c:pt idx="4548">
                  <c:v>0.69898805555555565</c:v>
                </c:pt>
                <c:pt idx="4549">
                  <c:v>0.69915905555555558</c:v>
                </c:pt>
                <c:pt idx="4550">
                  <c:v>0.69933011111111099</c:v>
                </c:pt>
                <c:pt idx="4551">
                  <c:v>0.69950138888888902</c:v>
                </c:pt>
                <c:pt idx="4552">
                  <c:v>0.69967383333333322</c:v>
                </c:pt>
                <c:pt idx="4553">
                  <c:v>0.69984633333333335</c:v>
                </c:pt>
                <c:pt idx="4554">
                  <c:v>0.70001744444444447</c:v>
                </c:pt>
                <c:pt idx="4555">
                  <c:v>0.70018955555555551</c:v>
                </c:pt>
                <c:pt idx="4556">
                  <c:v>0.70036227777777782</c:v>
                </c:pt>
                <c:pt idx="4557">
                  <c:v>0.70053505555555562</c:v>
                </c:pt>
                <c:pt idx="4558">
                  <c:v>0.70070827777777778</c:v>
                </c:pt>
                <c:pt idx="4559">
                  <c:v>0.7008807222222222</c:v>
                </c:pt>
                <c:pt idx="4560">
                  <c:v>0.70105455555555563</c:v>
                </c:pt>
                <c:pt idx="4561">
                  <c:v>0.70122722222222222</c:v>
                </c:pt>
                <c:pt idx="4562">
                  <c:v>0.70140138888888903</c:v>
                </c:pt>
                <c:pt idx="4563">
                  <c:v>0.70157400000000014</c:v>
                </c:pt>
                <c:pt idx="4564">
                  <c:v>0.70174833333333342</c:v>
                </c:pt>
                <c:pt idx="4565">
                  <c:v>0.70192111111111122</c:v>
                </c:pt>
                <c:pt idx="4566">
                  <c:v>0.70209633333333343</c:v>
                </c:pt>
                <c:pt idx="4567">
                  <c:v>0.70227183333333354</c:v>
                </c:pt>
                <c:pt idx="4568">
                  <c:v>0.70244738888888891</c:v>
                </c:pt>
                <c:pt idx="4569">
                  <c:v>0.70262272222222211</c:v>
                </c:pt>
                <c:pt idx="4570">
                  <c:v>0.70279994444444438</c:v>
                </c:pt>
                <c:pt idx="4571">
                  <c:v>0.70297566666666689</c:v>
                </c:pt>
                <c:pt idx="4572">
                  <c:v>0.70315516666666666</c:v>
                </c:pt>
                <c:pt idx="4573">
                  <c:v>0.70333300000000021</c:v>
                </c:pt>
                <c:pt idx="4574">
                  <c:v>0.70351199999999992</c:v>
                </c:pt>
                <c:pt idx="4575">
                  <c:v>0.70369244444444456</c:v>
                </c:pt>
                <c:pt idx="4576">
                  <c:v>0.70387466666666665</c:v>
                </c:pt>
                <c:pt idx="4577">
                  <c:v>0.70405416666666687</c:v>
                </c:pt>
                <c:pt idx="4578">
                  <c:v>0.70423872222222217</c:v>
                </c:pt>
                <c:pt idx="4579">
                  <c:v>0.70442383333333347</c:v>
                </c:pt>
                <c:pt idx="4580">
                  <c:v>0.70460861111111095</c:v>
                </c:pt>
                <c:pt idx="4581">
                  <c:v>0.70479777777777786</c:v>
                </c:pt>
                <c:pt idx="4582">
                  <c:v>0.70498622222222229</c:v>
                </c:pt>
                <c:pt idx="4583">
                  <c:v>0.70517938888888909</c:v>
                </c:pt>
                <c:pt idx="4584">
                  <c:v>0.70536994444444456</c:v>
                </c:pt>
                <c:pt idx="4585">
                  <c:v>0.70556444444444444</c:v>
                </c:pt>
                <c:pt idx="4586">
                  <c:v>0.70576238888888887</c:v>
                </c:pt>
                <c:pt idx="4587">
                  <c:v>0.70596077777777788</c:v>
                </c:pt>
                <c:pt idx="4588">
                  <c:v>0.70616199999999996</c:v>
                </c:pt>
                <c:pt idx="4589">
                  <c:v>0.70636622222222223</c:v>
                </c:pt>
                <c:pt idx="4590">
                  <c:v>0.70657283333333343</c:v>
                </c:pt>
                <c:pt idx="4591">
                  <c:v>0.70678244444444438</c:v>
                </c:pt>
                <c:pt idx="4592">
                  <c:v>0.70699727777777777</c:v>
                </c:pt>
                <c:pt idx="4593">
                  <c:v>0.70721505555555542</c:v>
                </c:pt>
                <c:pt idx="4594">
                  <c:v>0.70743272222222231</c:v>
                </c:pt>
                <c:pt idx="4595">
                  <c:v>0.70765327777777798</c:v>
                </c:pt>
                <c:pt idx="4596">
                  <c:v>0.70787655555555551</c:v>
                </c:pt>
                <c:pt idx="4597">
                  <c:v>0.70810377777777789</c:v>
                </c:pt>
                <c:pt idx="4598">
                  <c:v>0.70833133333333342</c:v>
                </c:pt>
                <c:pt idx="4599">
                  <c:v>0.70856444444444455</c:v>
                </c:pt>
                <c:pt idx="4600">
                  <c:v>0.70875761111111113</c:v>
                </c:pt>
                <c:pt idx="4601">
                  <c:v>0.70875777777777782</c:v>
                </c:pt>
                <c:pt idx="4602">
                  <c:v>0.70882444444444448</c:v>
                </c:pt>
                <c:pt idx="4603">
                  <c:v>0.7089198333333333</c:v>
                </c:pt>
                <c:pt idx="4604">
                  <c:v>0.70902277777777778</c:v>
                </c:pt>
                <c:pt idx="4605">
                  <c:v>0.70912911111111132</c:v>
                </c:pt>
                <c:pt idx="4606">
                  <c:v>0.70923744444444448</c:v>
                </c:pt>
                <c:pt idx="4607">
                  <c:v>0.70934861111111114</c:v>
                </c:pt>
                <c:pt idx="4608">
                  <c:v>0.70946249999999988</c:v>
                </c:pt>
                <c:pt idx="4609">
                  <c:v>0.7095784444444444</c:v>
                </c:pt>
                <c:pt idx="4610">
                  <c:v>0.70969644444444446</c:v>
                </c:pt>
                <c:pt idx="4611">
                  <c:v>0.70981405555555566</c:v>
                </c:pt>
                <c:pt idx="4612">
                  <c:v>0.70993449999999991</c:v>
                </c:pt>
                <c:pt idx="4613">
                  <c:v>0.7100562222222222</c:v>
                </c:pt>
                <c:pt idx="4614">
                  <c:v>0.71017822222222216</c:v>
                </c:pt>
                <c:pt idx="4615">
                  <c:v>0.71030011111111113</c:v>
                </c:pt>
                <c:pt idx="4616">
                  <c:v>0.71042411111111115</c:v>
                </c:pt>
                <c:pt idx="4617">
                  <c:v>0.71054788888888876</c:v>
                </c:pt>
                <c:pt idx="4618">
                  <c:v>0.71067361111111116</c:v>
                </c:pt>
                <c:pt idx="4619">
                  <c:v>0.71079883333333327</c:v>
                </c:pt>
                <c:pt idx="4620">
                  <c:v>0.71092366666666673</c:v>
                </c:pt>
                <c:pt idx="4621">
                  <c:v>0.71104988888888898</c:v>
                </c:pt>
                <c:pt idx="4622">
                  <c:v>0.71117499999999989</c:v>
                </c:pt>
                <c:pt idx="4623">
                  <c:v>0.71130094444444447</c:v>
                </c:pt>
                <c:pt idx="4624">
                  <c:v>0.71142711111111123</c:v>
                </c:pt>
                <c:pt idx="4625">
                  <c:v>0.71155211111111116</c:v>
                </c:pt>
                <c:pt idx="4626">
                  <c:v>0.71167761111111116</c:v>
                </c:pt>
                <c:pt idx="4627">
                  <c:v>0.71180266666666658</c:v>
                </c:pt>
                <c:pt idx="4628">
                  <c:v>0.71192744444444456</c:v>
                </c:pt>
                <c:pt idx="4629">
                  <c:v>0.71205233333333329</c:v>
                </c:pt>
                <c:pt idx="4630">
                  <c:v>0.71217649999999999</c:v>
                </c:pt>
                <c:pt idx="4631">
                  <c:v>0.71229999999999993</c:v>
                </c:pt>
                <c:pt idx="4632">
                  <c:v>0.71242333333333341</c:v>
                </c:pt>
                <c:pt idx="4633">
                  <c:v>0.71254700000000004</c:v>
                </c:pt>
                <c:pt idx="4634">
                  <c:v>0.7126704444444445</c:v>
                </c:pt>
                <c:pt idx="4635">
                  <c:v>0.71279355555555579</c:v>
                </c:pt>
                <c:pt idx="4636">
                  <c:v>0.7129148333333335</c:v>
                </c:pt>
                <c:pt idx="4637">
                  <c:v>0.71303749999999999</c:v>
                </c:pt>
                <c:pt idx="4638">
                  <c:v>0.71315983333333333</c:v>
                </c:pt>
                <c:pt idx="4639">
                  <c:v>0.71328272222222222</c:v>
                </c:pt>
                <c:pt idx="4640">
                  <c:v>0.71340338888888888</c:v>
                </c:pt>
                <c:pt idx="4641">
                  <c:v>0.71352638888888875</c:v>
                </c:pt>
                <c:pt idx="4642">
                  <c:v>0.71364861111111133</c:v>
                </c:pt>
                <c:pt idx="4643">
                  <c:v>0.71376933333333326</c:v>
                </c:pt>
                <c:pt idx="4644">
                  <c:v>0.71389127777777794</c:v>
                </c:pt>
                <c:pt idx="4645">
                  <c:v>0.71401222222222205</c:v>
                </c:pt>
                <c:pt idx="4646">
                  <c:v>0.71413372222222238</c:v>
                </c:pt>
                <c:pt idx="4647">
                  <c:v>0.71425472222222219</c:v>
                </c:pt>
                <c:pt idx="4648">
                  <c:v>0.71437616666666681</c:v>
                </c:pt>
                <c:pt idx="4649">
                  <c:v>0.714499</c:v>
                </c:pt>
                <c:pt idx="4650">
                  <c:v>0.71461966666666665</c:v>
                </c:pt>
                <c:pt idx="4651">
                  <c:v>0.71474211111111119</c:v>
                </c:pt>
                <c:pt idx="4652">
                  <c:v>0.71486388888888897</c:v>
                </c:pt>
                <c:pt idx="4653">
                  <c:v>0.71498561111111103</c:v>
                </c:pt>
                <c:pt idx="4654">
                  <c:v>0.7151064444444446</c:v>
                </c:pt>
                <c:pt idx="4655">
                  <c:v>0.71522761111111133</c:v>
                </c:pt>
                <c:pt idx="4656">
                  <c:v>0.71534955555555557</c:v>
                </c:pt>
                <c:pt idx="4657">
                  <c:v>0.71547016666666674</c:v>
                </c:pt>
                <c:pt idx="4658">
                  <c:v>0.71559144444444467</c:v>
                </c:pt>
                <c:pt idx="4659">
                  <c:v>0.71571072222222232</c:v>
                </c:pt>
                <c:pt idx="4660">
                  <c:v>0.71583127777777777</c:v>
                </c:pt>
                <c:pt idx="4661">
                  <c:v>0.71595172222222225</c:v>
                </c:pt>
                <c:pt idx="4662">
                  <c:v>0.71607011111111118</c:v>
                </c:pt>
                <c:pt idx="4663">
                  <c:v>0.71618899999999996</c:v>
                </c:pt>
                <c:pt idx="4664">
                  <c:v>0.71630772222222228</c:v>
                </c:pt>
                <c:pt idx="4665">
                  <c:v>0.7164263888888891</c:v>
                </c:pt>
                <c:pt idx="4666">
                  <c:v>0.71654494444444428</c:v>
                </c:pt>
                <c:pt idx="4667">
                  <c:v>0.71666283333333336</c:v>
                </c:pt>
                <c:pt idx="4668">
                  <c:v>0.71678066666666673</c:v>
                </c:pt>
                <c:pt idx="4669">
                  <c:v>0.71689744444444448</c:v>
                </c:pt>
                <c:pt idx="4670">
                  <c:v>0.71701555555555574</c:v>
                </c:pt>
                <c:pt idx="4671">
                  <c:v>0.7171333333333334</c:v>
                </c:pt>
                <c:pt idx="4672">
                  <c:v>0.71725149999999993</c:v>
                </c:pt>
                <c:pt idx="4673">
                  <c:v>0.71736911111111112</c:v>
                </c:pt>
                <c:pt idx="4674">
                  <c:v>0.71748727777777788</c:v>
                </c:pt>
                <c:pt idx="4675">
                  <c:v>0.71760483333333358</c:v>
                </c:pt>
                <c:pt idx="4676">
                  <c:v>0.71772272222222222</c:v>
                </c:pt>
                <c:pt idx="4677">
                  <c:v>0.71783977777777763</c:v>
                </c:pt>
                <c:pt idx="4678">
                  <c:v>0.71795855555555566</c:v>
                </c:pt>
                <c:pt idx="4679">
                  <c:v>0.71807638888888881</c:v>
                </c:pt>
                <c:pt idx="4680">
                  <c:v>0.71819561111111119</c:v>
                </c:pt>
                <c:pt idx="4681">
                  <c:v>0.71831500000000004</c:v>
                </c:pt>
                <c:pt idx="4682">
                  <c:v>0.71843372222222213</c:v>
                </c:pt>
                <c:pt idx="4683">
                  <c:v>0.71855350000000007</c:v>
                </c:pt>
                <c:pt idx="4684">
                  <c:v>0.71867494444444446</c:v>
                </c:pt>
                <c:pt idx="4685">
                  <c:v>0.71879527777777774</c:v>
                </c:pt>
                <c:pt idx="4686">
                  <c:v>0.7189159444444444</c:v>
                </c:pt>
                <c:pt idx="4687">
                  <c:v>0.7190376111111112</c:v>
                </c:pt>
                <c:pt idx="4688">
                  <c:v>0.71915938888888897</c:v>
                </c:pt>
                <c:pt idx="4689">
                  <c:v>0.71928288888888892</c:v>
                </c:pt>
                <c:pt idx="4690">
                  <c:v>0.71940622222222217</c:v>
                </c:pt>
                <c:pt idx="4691">
                  <c:v>0.71952944444444444</c:v>
                </c:pt>
                <c:pt idx="4692">
                  <c:v>0.71965333333333326</c:v>
                </c:pt>
                <c:pt idx="4693">
                  <c:v>0.71977822222222243</c:v>
                </c:pt>
                <c:pt idx="4694">
                  <c:v>0.7199013333333335</c:v>
                </c:pt>
                <c:pt idx="4695">
                  <c:v>0.72002577777777765</c:v>
                </c:pt>
                <c:pt idx="4696">
                  <c:v>0.72014922222222211</c:v>
                </c:pt>
                <c:pt idx="4697">
                  <c:v>0.72027250000000009</c:v>
                </c:pt>
                <c:pt idx="4698">
                  <c:v>0.72039616666666673</c:v>
                </c:pt>
                <c:pt idx="4699">
                  <c:v>0.72051911111111111</c:v>
                </c:pt>
                <c:pt idx="4700">
                  <c:v>0.72064194444444452</c:v>
                </c:pt>
                <c:pt idx="4701">
                  <c:v>0.72076561111111115</c:v>
                </c:pt>
                <c:pt idx="4702">
                  <c:v>0.72088722222222223</c:v>
                </c:pt>
                <c:pt idx="4703">
                  <c:v>0.72101133333333345</c:v>
                </c:pt>
                <c:pt idx="4704">
                  <c:v>0.72113372222222227</c:v>
                </c:pt>
                <c:pt idx="4705">
                  <c:v>0.72125683333333335</c:v>
                </c:pt>
                <c:pt idx="4706">
                  <c:v>0.72137866666666683</c:v>
                </c:pt>
                <c:pt idx="4707">
                  <c:v>0.72150088888888897</c:v>
                </c:pt>
                <c:pt idx="4708">
                  <c:v>0.72162438888888891</c:v>
                </c:pt>
                <c:pt idx="4709">
                  <c:v>0.72174727777777758</c:v>
                </c:pt>
                <c:pt idx="4710">
                  <c:v>0.72186938888888896</c:v>
                </c:pt>
                <c:pt idx="4711">
                  <c:v>0.72199250000000004</c:v>
                </c:pt>
                <c:pt idx="4712">
                  <c:v>0.72211555555555562</c:v>
                </c:pt>
                <c:pt idx="4713">
                  <c:v>0.72223761111111129</c:v>
                </c:pt>
                <c:pt idx="4714">
                  <c:v>0.72236127777777792</c:v>
                </c:pt>
                <c:pt idx="4715">
                  <c:v>0.72248427777777779</c:v>
                </c:pt>
                <c:pt idx="4716">
                  <c:v>0.72260849999999999</c:v>
                </c:pt>
                <c:pt idx="4717">
                  <c:v>0.72273161111111128</c:v>
                </c:pt>
                <c:pt idx="4718">
                  <c:v>0.72285516666666672</c:v>
                </c:pt>
                <c:pt idx="4719">
                  <c:v>0.72298077777777792</c:v>
                </c:pt>
                <c:pt idx="4720">
                  <c:v>0.72310427777777786</c:v>
                </c:pt>
                <c:pt idx="4721">
                  <c:v>0.72322827777777787</c:v>
                </c:pt>
                <c:pt idx="4722">
                  <c:v>0.72335322222222231</c:v>
                </c:pt>
                <c:pt idx="4723">
                  <c:v>0.72347816666666653</c:v>
                </c:pt>
                <c:pt idx="4724">
                  <c:v>0.72360283333333331</c:v>
                </c:pt>
                <c:pt idx="4725">
                  <c:v>0.72372733333333317</c:v>
                </c:pt>
                <c:pt idx="4726">
                  <c:v>0.72385288888888888</c:v>
                </c:pt>
                <c:pt idx="4727">
                  <c:v>0.72397849999999986</c:v>
                </c:pt>
                <c:pt idx="4728">
                  <c:v>0.72410422222222226</c:v>
                </c:pt>
                <c:pt idx="4729">
                  <c:v>0.72423027777777782</c:v>
                </c:pt>
                <c:pt idx="4730">
                  <c:v>0.72435638888888887</c:v>
                </c:pt>
                <c:pt idx="4731">
                  <c:v>0.72448249999999992</c:v>
                </c:pt>
                <c:pt idx="4732">
                  <c:v>0.72460916666666675</c:v>
                </c:pt>
                <c:pt idx="4733">
                  <c:v>0.72473544444444449</c:v>
                </c:pt>
                <c:pt idx="4734">
                  <c:v>0.72486261111111117</c:v>
                </c:pt>
                <c:pt idx="4735">
                  <c:v>0.72498949999999995</c:v>
                </c:pt>
                <c:pt idx="4736">
                  <c:v>0.72511705555555572</c:v>
                </c:pt>
                <c:pt idx="4737">
                  <c:v>0.72524627777777773</c:v>
                </c:pt>
                <c:pt idx="4738">
                  <c:v>0.72537449999999981</c:v>
                </c:pt>
                <c:pt idx="4739">
                  <c:v>0.7255030555555555</c:v>
                </c:pt>
                <c:pt idx="4740">
                  <c:v>0.7256314444444445</c:v>
                </c:pt>
                <c:pt idx="4741">
                  <c:v>0.72576033333333334</c:v>
                </c:pt>
                <c:pt idx="4742">
                  <c:v>0.72588894444444452</c:v>
                </c:pt>
                <c:pt idx="4743">
                  <c:v>0.72601788888888885</c:v>
                </c:pt>
                <c:pt idx="4744">
                  <c:v>0.72614705555555559</c:v>
                </c:pt>
                <c:pt idx="4745">
                  <c:v>0.72627649999999999</c:v>
                </c:pt>
                <c:pt idx="4746">
                  <c:v>0.72640655555555544</c:v>
                </c:pt>
                <c:pt idx="4747">
                  <c:v>0.72653644444444443</c:v>
                </c:pt>
                <c:pt idx="4748">
                  <c:v>0.72666688888888897</c:v>
                </c:pt>
                <c:pt idx="4749">
                  <c:v>0.72679833333333344</c:v>
                </c:pt>
                <c:pt idx="4750">
                  <c:v>0.72692905555555565</c:v>
                </c:pt>
                <c:pt idx="4751">
                  <c:v>0.7270616666666665</c:v>
                </c:pt>
                <c:pt idx="4752">
                  <c:v>0.72719416666666681</c:v>
                </c:pt>
                <c:pt idx="4753">
                  <c:v>0.72732844444444433</c:v>
                </c:pt>
                <c:pt idx="4754">
                  <c:v>0.72746105555555562</c:v>
                </c:pt>
                <c:pt idx="4755">
                  <c:v>0.72759599999999991</c:v>
                </c:pt>
                <c:pt idx="4756">
                  <c:v>0.72773061111111126</c:v>
                </c:pt>
                <c:pt idx="4757">
                  <c:v>0.72786655555555546</c:v>
                </c:pt>
                <c:pt idx="4758">
                  <c:v>0.72800222222222222</c:v>
                </c:pt>
                <c:pt idx="4759">
                  <c:v>0.72813877777777791</c:v>
                </c:pt>
                <c:pt idx="4760">
                  <c:v>0.72827611111111112</c:v>
                </c:pt>
                <c:pt idx="4761">
                  <c:v>0.72841544444444439</c:v>
                </c:pt>
                <c:pt idx="4762">
                  <c:v>0.72855477777777788</c:v>
                </c:pt>
                <c:pt idx="4763">
                  <c:v>0.72869450000000002</c:v>
                </c:pt>
                <c:pt idx="4764">
                  <c:v>0.72883544444444448</c:v>
                </c:pt>
                <c:pt idx="4765">
                  <c:v>0.72897894444444455</c:v>
                </c:pt>
                <c:pt idx="4766">
                  <c:v>0.7291211666666666</c:v>
                </c:pt>
                <c:pt idx="4767">
                  <c:v>0.72926700000000011</c:v>
                </c:pt>
                <c:pt idx="4768">
                  <c:v>0.72941222222222235</c:v>
                </c:pt>
                <c:pt idx="4769">
                  <c:v>0.72955950000000014</c:v>
                </c:pt>
                <c:pt idx="4770">
                  <c:v>0.72970872222222227</c:v>
                </c:pt>
                <c:pt idx="4771">
                  <c:v>0.72985800000000012</c:v>
                </c:pt>
                <c:pt idx="4772">
                  <c:v>0.73000894444444442</c:v>
                </c:pt>
                <c:pt idx="4773">
                  <c:v>0.73016227777777787</c:v>
                </c:pt>
                <c:pt idx="4774">
                  <c:v>0.73031599999999997</c:v>
                </c:pt>
                <c:pt idx="4775">
                  <c:v>0.73047300000000015</c:v>
                </c:pt>
                <c:pt idx="4776">
                  <c:v>0.730630277777778</c:v>
                </c:pt>
                <c:pt idx="4777">
                  <c:v>0.73078955555555547</c:v>
                </c:pt>
                <c:pt idx="4778">
                  <c:v>0.73094950000000014</c:v>
                </c:pt>
                <c:pt idx="4779">
                  <c:v>0.73111277777777794</c:v>
                </c:pt>
                <c:pt idx="4780">
                  <c:v>0.7312778333333334</c:v>
                </c:pt>
                <c:pt idx="4781">
                  <c:v>0.73144305555555555</c:v>
                </c:pt>
                <c:pt idx="4782">
                  <c:v>0.73161011111111129</c:v>
                </c:pt>
                <c:pt idx="4783">
                  <c:v>0.73178061111111115</c:v>
                </c:pt>
                <c:pt idx="4784">
                  <c:v>0.73195194444444445</c:v>
                </c:pt>
                <c:pt idx="4785">
                  <c:v>0.73212305555555557</c:v>
                </c:pt>
                <c:pt idx="4786">
                  <c:v>0.73229483333333345</c:v>
                </c:pt>
                <c:pt idx="4787">
                  <c:v>0.73246883333333335</c:v>
                </c:pt>
                <c:pt idx="4788">
                  <c:v>0.73264227777777791</c:v>
                </c:pt>
                <c:pt idx="4789">
                  <c:v>0.73281672222222216</c:v>
                </c:pt>
                <c:pt idx="4790">
                  <c:v>0.73299372222222225</c:v>
                </c:pt>
                <c:pt idx="4791">
                  <c:v>0.73317044444444446</c:v>
                </c:pt>
                <c:pt idx="4792">
                  <c:v>0.73334561111111118</c:v>
                </c:pt>
                <c:pt idx="4793">
                  <c:v>0.73352133333333347</c:v>
                </c:pt>
                <c:pt idx="4794">
                  <c:v>0.7337002222222222</c:v>
                </c:pt>
                <c:pt idx="4795">
                  <c:v>0.73387883333333326</c:v>
                </c:pt>
                <c:pt idx="4796">
                  <c:v>0.73405722222222214</c:v>
                </c:pt>
                <c:pt idx="4797">
                  <c:v>0.73423827777777784</c:v>
                </c:pt>
                <c:pt idx="4798">
                  <c:v>0.73441866666666655</c:v>
                </c:pt>
                <c:pt idx="4799">
                  <c:v>0.73459961111111127</c:v>
                </c:pt>
                <c:pt idx="4800">
                  <c:v>0.73478194444444456</c:v>
                </c:pt>
                <c:pt idx="4801">
                  <c:v>0.73496844444444465</c:v>
                </c:pt>
                <c:pt idx="4802">
                  <c:v>0.73515461111111113</c:v>
                </c:pt>
                <c:pt idx="4803">
                  <c:v>0.73534150000000009</c:v>
                </c:pt>
                <c:pt idx="4804">
                  <c:v>0.73553055555555558</c:v>
                </c:pt>
                <c:pt idx="4805">
                  <c:v>0.73572061111111098</c:v>
                </c:pt>
                <c:pt idx="4806">
                  <c:v>0.73591511111111108</c:v>
                </c:pt>
                <c:pt idx="4807">
                  <c:v>0.73610916666666659</c:v>
                </c:pt>
                <c:pt idx="4808">
                  <c:v>0.73630388888888887</c:v>
                </c:pt>
                <c:pt idx="4809">
                  <c:v>0.73650322222222209</c:v>
                </c:pt>
                <c:pt idx="4810">
                  <c:v>0.73670361111111116</c:v>
                </c:pt>
                <c:pt idx="4811">
                  <c:v>0.73690583333333337</c:v>
                </c:pt>
                <c:pt idx="4812">
                  <c:v>0.73711111111111105</c:v>
                </c:pt>
                <c:pt idx="4813">
                  <c:v>0.73731827777777781</c:v>
                </c:pt>
                <c:pt idx="4814">
                  <c:v>0.73752627777777757</c:v>
                </c:pt>
                <c:pt idx="4815">
                  <c:v>0.7377378888888888</c:v>
                </c:pt>
                <c:pt idx="4816">
                  <c:v>0.73795250000000001</c:v>
                </c:pt>
                <c:pt idx="4817">
                  <c:v>0.73816833333333332</c:v>
                </c:pt>
                <c:pt idx="4818">
                  <c:v>0.73838644444444457</c:v>
                </c:pt>
                <c:pt idx="4819">
                  <c:v>0.73860761111111106</c:v>
                </c:pt>
                <c:pt idx="4820">
                  <c:v>0.73882927777777785</c:v>
                </c:pt>
                <c:pt idx="4821">
                  <c:v>0.73905872222222224</c:v>
                </c:pt>
                <c:pt idx="4822">
                  <c:v>0.73928494444444448</c:v>
                </c:pt>
                <c:pt idx="4823">
                  <c:v>0.73951338888888896</c:v>
                </c:pt>
                <c:pt idx="4824">
                  <c:v>0.73974638888888888</c:v>
                </c:pt>
                <c:pt idx="4825">
                  <c:v>0.73997777777777785</c:v>
                </c:pt>
                <c:pt idx="4826">
                  <c:v>0.74021372222222226</c:v>
                </c:pt>
                <c:pt idx="4827">
                  <c:v>0.74045138888888884</c:v>
                </c:pt>
                <c:pt idx="4828">
                  <c:v>0.74069377777777778</c:v>
                </c:pt>
                <c:pt idx="4829">
                  <c:v>0.74093472222222223</c:v>
                </c:pt>
                <c:pt idx="4830">
                  <c:v>0.74117849999999996</c:v>
                </c:pt>
                <c:pt idx="4831">
                  <c:v>0.74142433333333324</c:v>
                </c:pt>
                <c:pt idx="4832">
                  <c:v>0.7416733888888889</c:v>
                </c:pt>
                <c:pt idx="4833">
                  <c:v>0.74192311111111131</c:v>
                </c:pt>
                <c:pt idx="4834">
                  <c:v>0.74217488888888905</c:v>
                </c:pt>
                <c:pt idx="4835">
                  <c:v>0.74242661111111108</c:v>
                </c:pt>
                <c:pt idx="4836">
                  <c:v>0.74268333333333336</c:v>
                </c:pt>
                <c:pt idx="4837">
                  <c:v>0.7429394444444446</c:v>
                </c:pt>
                <c:pt idx="4838">
                  <c:v>0.74319855555555558</c:v>
                </c:pt>
                <c:pt idx="4839">
                  <c:v>0.7434587222222222</c:v>
                </c:pt>
                <c:pt idx="4840">
                  <c:v>0.7437258333333332</c:v>
                </c:pt>
                <c:pt idx="4841">
                  <c:v>0.74399172222222232</c:v>
                </c:pt>
                <c:pt idx="4842">
                  <c:v>0.74426211111111118</c:v>
                </c:pt>
                <c:pt idx="4843">
                  <c:v>0.74453483333333326</c:v>
                </c:pt>
                <c:pt idx="4844">
                  <c:v>0.74481183333333334</c:v>
                </c:pt>
                <c:pt idx="4845">
                  <c:v>0.7450902777777777</c:v>
                </c:pt>
                <c:pt idx="4846">
                  <c:v>0.74537383333333329</c:v>
                </c:pt>
                <c:pt idx="4847">
                  <c:v>0.74565711111111121</c:v>
                </c:pt>
                <c:pt idx="4848">
                  <c:v>0.74595127777777792</c:v>
                </c:pt>
                <c:pt idx="4849">
                  <c:v>0.74624683333333319</c:v>
                </c:pt>
                <c:pt idx="4850">
                  <c:v>0.74647988888888883</c:v>
                </c:pt>
                <c:pt idx="4851">
                  <c:v>0.7464939444444445</c:v>
                </c:pt>
                <c:pt idx="4852">
                  <c:v>0.74655111111111117</c:v>
                </c:pt>
                <c:pt idx="4853">
                  <c:v>0.74662466666666671</c:v>
                </c:pt>
                <c:pt idx="4854">
                  <c:v>0.74670422222222221</c:v>
                </c:pt>
                <c:pt idx="4855">
                  <c:v>0.74678650000000002</c:v>
                </c:pt>
                <c:pt idx="4856">
                  <c:v>0.74687327777777779</c:v>
                </c:pt>
                <c:pt idx="4857">
                  <c:v>0.74696316666666673</c:v>
                </c:pt>
                <c:pt idx="4858">
                  <c:v>0.74705572222222227</c:v>
                </c:pt>
                <c:pt idx="4859">
                  <c:v>0.74715011111111118</c:v>
                </c:pt>
                <c:pt idx="4860">
                  <c:v>0.74724700000000022</c:v>
                </c:pt>
                <c:pt idx="4861">
                  <c:v>0.74734616666666676</c:v>
                </c:pt>
                <c:pt idx="4862">
                  <c:v>0.74744627777777772</c:v>
                </c:pt>
                <c:pt idx="4863">
                  <c:v>0.7475492222222222</c:v>
                </c:pt>
                <c:pt idx="4864">
                  <c:v>0.74765272222222223</c:v>
                </c:pt>
                <c:pt idx="4865">
                  <c:v>0.74775777777777774</c:v>
                </c:pt>
                <c:pt idx="4866">
                  <c:v>0.74786344444444453</c:v>
                </c:pt>
                <c:pt idx="4867">
                  <c:v>0.74797055555555536</c:v>
                </c:pt>
                <c:pt idx="4868">
                  <c:v>0.7480797777777779</c:v>
                </c:pt>
                <c:pt idx="4869">
                  <c:v>0.74818966666666675</c:v>
                </c:pt>
                <c:pt idx="4870">
                  <c:v>0.74829977777777801</c:v>
                </c:pt>
                <c:pt idx="4871">
                  <c:v>0.74841077777777776</c:v>
                </c:pt>
                <c:pt idx="4872">
                  <c:v>0.74852355555555561</c:v>
                </c:pt>
                <c:pt idx="4873">
                  <c:v>0.74863638888888873</c:v>
                </c:pt>
                <c:pt idx="4874">
                  <c:v>0.74874966666666687</c:v>
                </c:pt>
                <c:pt idx="4875">
                  <c:v>0.74886272222222217</c:v>
                </c:pt>
                <c:pt idx="4876">
                  <c:v>0.74897827777777781</c:v>
                </c:pt>
                <c:pt idx="4877">
                  <c:v>0.74909394444444444</c:v>
                </c:pt>
                <c:pt idx="4878">
                  <c:v>0.74921011111111113</c:v>
                </c:pt>
                <c:pt idx="4879">
                  <c:v>0.74932766666666684</c:v>
                </c:pt>
                <c:pt idx="4880">
                  <c:v>0.74944488888888894</c:v>
                </c:pt>
                <c:pt idx="4881">
                  <c:v>0.74956283333333329</c:v>
                </c:pt>
                <c:pt idx="4882">
                  <c:v>0.74968077777777786</c:v>
                </c:pt>
                <c:pt idx="4883">
                  <c:v>0.74979827777777786</c:v>
                </c:pt>
                <c:pt idx="4884">
                  <c:v>0.7499176666666667</c:v>
                </c:pt>
                <c:pt idx="4885">
                  <c:v>0.75003705555555555</c:v>
                </c:pt>
                <c:pt idx="4886">
                  <c:v>0.75015627777777794</c:v>
                </c:pt>
                <c:pt idx="4887">
                  <c:v>0.75027650000000001</c:v>
                </c:pt>
                <c:pt idx="4888">
                  <c:v>0.75039699999999998</c:v>
                </c:pt>
                <c:pt idx="4889">
                  <c:v>0.75051722222222228</c:v>
                </c:pt>
                <c:pt idx="4890">
                  <c:v>0.75063888888888908</c:v>
                </c:pt>
                <c:pt idx="4891">
                  <c:v>0.75075933333333333</c:v>
                </c:pt>
                <c:pt idx="4892">
                  <c:v>0.75088138888888878</c:v>
                </c:pt>
                <c:pt idx="4893">
                  <c:v>0.75100322222222227</c:v>
                </c:pt>
                <c:pt idx="4894">
                  <c:v>0.75112455555555546</c:v>
                </c:pt>
                <c:pt idx="4895">
                  <c:v>0.75124650000000015</c:v>
                </c:pt>
                <c:pt idx="4896">
                  <c:v>0.7513697222222222</c:v>
                </c:pt>
                <c:pt idx="4897">
                  <c:v>0.75149183333333336</c:v>
                </c:pt>
                <c:pt idx="4898">
                  <c:v>0.7516153333333333</c:v>
                </c:pt>
                <c:pt idx="4899">
                  <c:v>0.7517383333333334</c:v>
                </c:pt>
                <c:pt idx="4900">
                  <c:v>0.75186194444444432</c:v>
                </c:pt>
                <c:pt idx="4901">
                  <c:v>0.7519865555555556</c:v>
                </c:pt>
                <c:pt idx="4902">
                  <c:v>0.75210977777777765</c:v>
                </c:pt>
                <c:pt idx="4903">
                  <c:v>0.75223444444444443</c:v>
                </c:pt>
                <c:pt idx="4904">
                  <c:v>0.75235883333333331</c:v>
                </c:pt>
                <c:pt idx="4905">
                  <c:v>0.75248255555555565</c:v>
                </c:pt>
                <c:pt idx="4906">
                  <c:v>0.75260577777777771</c:v>
                </c:pt>
                <c:pt idx="4907">
                  <c:v>0.75273177777777778</c:v>
                </c:pt>
                <c:pt idx="4908">
                  <c:v>0.75285722222222229</c:v>
                </c:pt>
                <c:pt idx="4909">
                  <c:v>0.75298194444444433</c:v>
                </c:pt>
                <c:pt idx="4910">
                  <c:v>0.75310650000000012</c:v>
                </c:pt>
                <c:pt idx="4911">
                  <c:v>0.75323216666666681</c:v>
                </c:pt>
                <c:pt idx="4912">
                  <c:v>0.75335755555555561</c:v>
                </c:pt>
                <c:pt idx="4913">
                  <c:v>0.75348394444444455</c:v>
                </c:pt>
                <c:pt idx="4914">
                  <c:v>0.75360922222222215</c:v>
                </c:pt>
                <c:pt idx="4915">
                  <c:v>0.75373488888888884</c:v>
                </c:pt>
                <c:pt idx="4916">
                  <c:v>0.75386083333333342</c:v>
                </c:pt>
                <c:pt idx="4917">
                  <c:v>0.75398755555555552</c:v>
                </c:pt>
                <c:pt idx="4918">
                  <c:v>0.75411266666666665</c:v>
                </c:pt>
                <c:pt idx="4919">
                  <c:v>0.75423777777777801</c:v>
                </c:pt>
                <c:pt idx="4920">
                  <c:v>0.75436372222222214</c:v>
                </c:pt>
                <c:pt idx="4921">
                  <c:v>0.75448938888888883</c:v>
                </c:pt>
                <c:pt idx="4922">
                  <c:v>0.7546153888888889</c:v>
                </c:pt>
                <c:pt idx="4923">
                  <c:v>0.75474127777777777</c:v>
                </c:pt>
                <c:pt idx="4924">
                  <c:v>0.75486766666666649</c:v>
                </c:pt>
                <c:pt idx="4925">
                  <c:v>0.75499344444444438</c:v>
                </c:pt>
                <c:pt idx="4926">
                  <c:v>0.75511977777777783</c:v>
                </c:pt>
                <c:pt idx="4927">
                  <c:v>0.75524472222222228</c:v>
                </c:pt>
                <c:pt idx="4928">
                  <c:v>0.75537061111111115</c:v>
                </c:pt>
                <c:pt idx="4929">
                  <c:v>0.7554955000000001</c:v>
                </c:pt>
                <c:pt idx="4930">
                  <c:v>0.75562216666666671</c:v>
                </c:pt>
                <c:pt idx="4931">
                  <c:v>0.75574816666666678</c:v>
                </c:pt>
                <c:pt idx="4932">
                  <c:v>0.7558747777777779</c:v>
                </c:pt>
                <c:pt idx="4933">
                  <c:v>0.75599994444444452</c:v>
                </c:pt>
                <c:pt idx="4934">
                  <c:v>0.75612633333333346</c:v>
                </c:pt>
                <c:pt idx="4935">
                  <c:v>0.75625327777777795</c:v>
                </c:pt>
                <c:pt idx="4936">
                  <c:v>0.75637972222222216</c:v>
                </c:pt>
                <c:pt idx="4937">
                  <c:v>0.75650644444444448</c:v>
                </c:pt>
                <c:pt idx="4938">
                  <c:v>0.75663255555555553</c:v>
                </c:pt>
                <c:pt idx="4939">
                  <c:v>0.75675911111111116</c:v>
                </c:pt>
                <c:pt idx="4940">
                  <c:v>0.75688583333333326</c:v>
                </c:pt>
                <c:pt idx="4941">
                  <c:v>0.75701250000000009</c:v>
                </c:pt>
                <c:pt idx="4942">
                  <c:v>0.75713866666666663</c:v>
                </c:pt>
                <c:pt idx="4943">
                  <c:v>0.75726616666666668</c:v>
                </c:pt>
                <c:pt idx="4944">
                  <c:v>0.7573926666666666</c:v>
                </c:pt>
                <c:pt idx="4945">
                  <c:v>0.75752150000000018</c:v>
                </c:pt>
                <c:pt idx="4946">
                  <c:v>0.7576480000000001</c:v>
                </c:pt>
                <c:pt idx="4947">
                  <c:v>0.75777622222222218</c:v>
                </c:pt>
                <c:pt idx="4948">
                  <c:v>0.75790411111111111</c:v>
                </c:pt>
                <c:pt idx="4949">
                  <c:v>0.75803177777777764</c:v>
                </c:pt>
                <c:pt idx="4950">
                  <c:v>0.75815966666666657</c:v>
                </c:pt>
                <c:pt idx="4951">
                  <c:v>0.75828861111111112</c:v>
                </c:pt>
                <c:pt idx="4952">
                  <c:v>0.75841722222222208</c:v>
                </c:pt>
                <c:pt idx="4953">
                  <c:v>0.75854622222222212</c:v>
                </c:pt>
                <c:pt idx="4954">
                  <c:v>0.75867533333333337</c:v>
                </c:pt>
                <c:pt idx="4955">
                  <c:v>0.75880511111111115</c:v>
                </c:pt>
                <c:pt idx="4956">
                  <c:v>0.75893561111111119</c:v>
                </c:pt>
                <c:pt idx="4957">
                  <c:v>0.75906527777777799</c:v>
                </c:pt>
                <c:pt idx="4958">
                  <c:v>0.75919627777777787</c:v>
                </c:pt>
                <c:pt idx="4959">
                  <c:v>0.75932772222222211</c:v>
                </c:pt>
                <c:pt idx="4960">
                  <c:v>0.7594604444444446</c:v>
                </c:pt>
                <c:pt idx="4961">
                  <c:v>0.75959222222222222</c:v>
                </c:pt>
                <c:pt idx="4962">
                  <c:v>0.75972433333333345</c:v>
                </c:pt>
                <c:pt idx="4963">
                  <c:v>0.75985861111111119</c:v>
                </c:pt>
                <c:pt idx="4964">
                  <c:v>0.75999400000000006</c:v>
                </c:pt>
                <c:pt idx="4965">
                  <c:v>0.76012849999999998</c:v>
                </c:pt>
                <c:pt idx="4966">
                  <c:v>0.76026477777777779</c:v>
                </c:pt>
                <c:pt idx="4967">
                  <c:v>0.76040111111111108</c:v>
                </c:pt>
                <c:pt idx="4968">
                  <c:v>0.76053911111111128</c:v>
                </c:pt>
                <c:pt idx="4969">
                  <c:v>0.7606762777777778</c:v>
                </c:pt>
                <c:pt idx="4970">
                  <c:v>0.7608152222222222</c:v>
                </c:pt>
                <c:pt idx="4971">
                  <c:v>0.76095533333333343</c:v>
                </c:pt>
                <c:pt idx="4972">
                  <c:v>0.76109650000000006</c:v>
                </c:pt>
                <c:pt idx="4973">
                  <c:v>0.7612376666666667</c:v>
                </c:pt>
                <c:pt idx="4974">
                  <c:v>0.76138033333333333</c:v>
                </c:pt>
                <c:pt idx="4975">
                  <c:v>0.76152400000000009</c:v>
                </c:pt>
                <c:pt idx="4976">
                  <c:v>0.76166838888888888</c:v>
                </c:pt>
                <c:pt idx="4977">
                  <c:v>0.76181361111111112</c:v>
                </c:pt>
                <c:pt idx="4978">
                  <c:v>0.76196111111111109</c:v>
                </c:pt>
                <c:pt idx="4979">
                  <c:v>0.76210838888888888</c:v>
                </c:pt>
                <c:pt idx="4980">
                  <c:v>0.76225894444444453</c:v>
                </c:pt>
                <c:pt idx="4981">
                  <c:v>0.76240933333333349</c:v>
                </c:pt>
                <c:pt idx="4982">
                  <c:v>0.76256066666666666</c:v>
                </c:pt>
                <c:pt idx="4983">
                  <c:v>0.76271372222222222</c:v>
                </c:pt>
                <c:pt idx="4984">
                  <c:v>0.76286816666666657</c:v>
                </c:pt>
                <c:pt idx="4985">
                  <c:v>0.76302388888888872</c:v>
                </c:pt>
                <c:pt idx="4986">
                  <c:v>0.76318155555555567</c:v>
                </c:pt>
                <c:pt idx="4987">
                  <c:v>0.76333983333333344</c:v>
                </c:pt>
                <c:pt idx="4988">
                  <c:v>0.76350166666666675</c:v>
                </c:pt>
                <c:pt idx="4989">
                  <c:v>0.76366316666666667</c:v>
                </c:pt>
                <c:pt idx="4990">
                  <c:v>0.7638272777777777</c:v>
                </c:pt>
                <c:pt idx="4991">
                  <c:v>0.76399183333333354</c:v>
                </c:pt>
                <c:pt idx="4992">
                  <c:v>0.76415849999999996</c:v>
                </c:pt>
                <c:pt idx="4993">
                  <c:v>0.76432616666666675</c:v>
                </c:pt>
                <c:pt idx="4994">
                  <c:v>0.76449561111111097</c:v>
                </c:pt>
                <c:pt idx="4995">
                  <c:v>0.76466755555555577</c:v>
                </c:pt>
                <c:pt idx="4996">
                  <c:v>0.76484033333333334</c:v>
                </c:pt>
                <c:pt idx="4997">
                  <c:v>0.76501533333333338</c:v>
                </c:pt>
                <c:pt idx="4998">
                  <c:v>0.76519227777777776</c:v>
                </c:pt>
                <c:pt idx="4999">
                  <c:v>0.7653713333333334</c:v>
                </c:pt>
                <c:pt idx="5000">
                  <c:v>0.76555166666666663</c:v>
                </c:pt>
                <c:pt idx="5001">
                  <c:v>0.76573433333333352</c:v>
                </c:pt>
                <c:pt idx="5002">
                  <c:v>0.76591944444444438</c:v>
                </c:pt>
                <c:pt idx="5003">
                  <c:v>0.7661067222222222</c:v>
                </c:pt>
                <c:pt idx="5004">
                  <c:v>0.76629472222222228</c:v>
                </c:pt>
                <c:pt idx="5005">
                  <c:v>0.76648538888888895</c:v>
                </c:pt>
                <c:pt idx="5006">
                  <c:v>0.76667716666666674</c:v>
                </c:pt>
                <c:pt idx="5007">
                  <c:v>0.76687311111111112</c:v>
                </c:pt>
                <c:pt idx="5008">
                  <c:v>0.76706927777777767</c:v>
                </c:pt>
                <c:pt idx="5009">
                  <c:v>0.76726611111111098</c:v>
                </c:pt>
                <c:pt idx="5010">
                  <c:v>0.76746622222222216</c:v>
                </c:pt>
                <c:pt idx="5011">
                  <c:v>0.76766805555555551</c:v>
                </c:pt>
                <c:pt idx="5012">
                  <c:v>0.76786872222222224</c:v>
                </c:pt>
                <c:pt idx="5013">
                  <c:v>0.76807238888888896</c:v>
                </c:pt>
                <c:pt idx="5014">
                  <c:v>0.76827761111111115</c:v>
                </c:pt>
                <c:pt idx="5015">
                  <c:v>0.76848005555555554</c:v>
                </c:pt>
                <c:pt idx="5016">
                  <c:v>0.76868538888888893</c:v>
                </c:pt>
                <c:pt idx="5017">
                  <c:v>0.76889122222222217</c:v>
                </c:pt>
                <c:pt idx="5018">
                  <c:v>0.76909427777777761</c:v>
                </c:pt>
                <c:pt idx="5019">
                  <c:v>0.76929794444444455</c:v>
                </c:pt>
                <c:pt idx="5020">
                  <c:v>0.7694995</c:v>
                </c:pt>
                <c:pt idx="5021">
                  <c:v>0.76969961111111118</c:v>
                </c:pt>
                <c:pt idx="5022">
                  <c:v>0.76990066666666657</c:v>
                </c:pt>
                <c:pt idx="5023">
                  <c:v>0.77009838888888882</c:v>
                </c:pt>
                <c:pt idx="5024">
                  <c:v>0.77029477777777777</c:v>
                </c:pt>
                <c:pt idx="5025">
                  <c:v>0.77048955555555554</c:v>
                </c:pt>
                <c:pt idx="5026">
                  <c:v>0.77068133333333333</c:v>
                </c:pt>
                <c:pt idx="5027">
                  <c:v>0.77086972222222228</c:v>
                </c:pt>
                <c:pt idx="5028">
                  <c:v>0.77105788888888882</c:v>
                </c:pt>
                <c:pt idx="5029">
                  <c:v>0.77124327777777779</c:v>
                </c:pt>
                <c:pt idx="5030">
                  <c:v>0.7714265555555555</c:v>
                </c:pt>
                <c:pt idx="5031">
                  <c:v>0.77160711111111113</c:v>
                </c:pt>
                <c:pt idx="5032">
                  <c:v>0.77178516666666663</c:v>
                </c:pt>
                <c:pt idx="5033">
                  <c:v>0.77196372222222243</c:v>
                </c:pt>
                <c:pt idx="5034">
                  <c:v>0.77213894444444464</c:v>
                </c:pt>
                <c:pt idx="5035">
                  <c:v>0.77231322222222221</c:v>
                </c:pt>
                <c:pt idx="5036">
                  <c:v>0.77248744444444428</c:v>
                </c:pt>
                <c:pt idx="5037">
                  <c:v>0.77265994444444441</c:v>
                </c:pt>
                <c:pt idx="5038">
                  <c:v>0.7728301666666666</c:v>
                </c:pt>
                <c:pt idx="5039">
                  <c:v>0.77299944444444435</c:v>
                </c:pt>
                <c:pt idx="5040">
                  <c:v>0.77317033333333329</c:v>
                </c:pt>
                <c:pt idx="5041">
                  <c:v>0.77333955555555556</c:v>
                </c:pt>
                <c:pt idx="5042">
                  <c:v>0.77350949999999985</c:v>
                </c:pt>
                <c:pt idx="5043">
                  <c:v>0.7736778333333334</c:v>
                </c:pt>
                <c:pt idx="5044">
                  <c:v>0.77384766666666671</c:v>
                </c:pt>
                <c:pt idx="5045">
                  <c:v>0.77401833333333325</c:v>
                </c:pt>
                <c:pt idx="5046">
                  <c:v>0.77418755555555574</c:v>
                </c:pt>
                <c:pt idx="5047">
                  <c:v>0.77435811111111108</c:v>
                </c:pt>
                <c:pt idx="5048">
                  <c:v>0.77452844444444446</c:v>
                </c:pt>
                <c:pt idx="5049">
                  <c:v>0.77469994444444445</c:v>
                </c:pt>
                <c:pt idx="5050">
                  <c:v>0.77487094444444438</c:v>
                </c:pt>
                <c:pt idx="5051">
                  <c:v>0.77504027777777762</c:v>
                </c:pt>
                <c:pt idx="5052">
                  <c:v>0.77521227777777768</c:v>
                </c:pt>
                <c:pt idx="5053">
                  <c:v>0.77538094444444439</c:v>
                </c:pt>
                <c:pt idx="5054">
                  <c:v>0.77555433333333346</c:v>
                </c:pt>
                <c:pt idx="5055">
                  <c:v>0.77572527777777789</c:v>
                </c:pt>
                <c:pt idx="5056">
                  <c:v>0.77589794444444449</c:v>
                </c:pt>
                <c:pt idx="5057">
                  <c:v>0.77606977777777786</c:v>
                </c:pt>
                <c:pt idx="5058">
                  <c:v>0.77624277777777784</c:v>
                </c:pt>
                <c:pt idx="5059">
                  <c:v>0.77641427777777783</c:v>
                </c:pt>
                <c:pt idx="5060">
                  <c:v>0.77658772222222217</c:v>
                </c:pt>
                <c:pt idx="5061">
                  <c:v>0.77675938888888907</c:v>
                </c:pt>
                <c:pt idx="5062">
                  <c:v>0.77693138888888891</c:v>
                </c:pt>
                <c:pt idx="5063">
                  <c:v>0.77710461111111129</c:v>
                </c:pt>
                <c:pt idx="5064">
                  <c:v>0.77727833333333352</c:v>
                </c:pt>
                <c:pt idx="5065">
                  <c:v>0.77745138888888898</c:v>
                </c:pt>
                <c:pt idx="5066">
                  <c:v>0.77762449999999994</c:v>
                </c:pt>
                <c:pt idx="5067">
                  <c:v>0.77779983333333336</c:v>
                </c:pt>
                <c:pt idx="5068">
                  <c:v>0.77797550000000015</c:v>
                </c:pt>
                <c:pt idx="5069">
                  <c:v>0.77815188888888898</c:v>
                </c:pt>
                <c:pt idx="5070">
                  <c:v>0.7783269444444445</c:v>
                </c:pt>
                <c:pt idx="5071">
                  <c:v>0.77850455555555564</c:v>
                </c:pt>
                <c:pt idx="5072">
                  <c:v>0.77868266666666663</c:v>
                </c:pt>
                <c:pt idx="5073">
                  <c:v>0.77885955555555575</c:v>
                </c:pt>
                <c:pt idx="5074">
                  <c:v>0.77903816666666681</c:v>
                </c:pt>
                <c:pt idx="5075">
                  <c:v>0.77921805555555546</c:v>
                </c:pt>
                <c:pt idx="5076">
                  <c:v>0.77939900000000017</c:v>
                </c:pt>
                <c:pt idx="5077">
                  <c:v>0.7795793333333334</c:v>
                </c:pt>
                <c:pt idx="5078">
                  <c:v>0.77976283333333352</c:v>
                </c:pt>
                <c:pt idx="5079">
                  <c:v>0.77994605555555574</c:v>
                </c:pt>
                <c:pt idx="5080">
                  <c:v>0.78013161111111118</c:v>
                </c:pt>
                <c:pt idx="5081">
                  <c:v>0.78031872222222232</c:v>
                </c:pt>
                <c:pt idx="5082">
                  <c:v>0.78050661111111119</c:v>
                </c:pt>
                <c:pt idx="5083">
                  <c:v>0.78069783333333342</c:v>
                </c:pt>
                <c:pt idx="5084">
                  <c:v>0.78088916666666663</c:v>
                </c:pt>
                <c:pt idx="5085">
                  <c:v>0.7810826111111111</c:v>
                </c:pt>
                <c:pt idx="5086">
                  <c:v>0.78127777777777774</c:v>
                </c:pt>
                <c:pt idx="5087">
                  <c:v>0.78147694444444449</c:v>
                </c:pt>
                <c:pt idx="5088">
                  <c:v>0.78167716666666665</c:v>
                </c:pt>
                <c:pt idx="5089">
                  <c:v>0.7818789444444445</c:v>
                </c:pt>
                <c:pt idx="5090">
                  <c:v>0.78208555555555548</c:v>
                </c:pt>
                <c:pt idx="5091">
                  <c:v>0.78229599999999988</c:v>
                </c:pt>
                <c:pt idx="5092">
                  <c:v>0.78250933333333328</c:v>
                </c:pt>
                <c:pt idx="5093">
                  <c:v>0.78272477777777771</c:v>
                </c:pt>
                <c:pt idx="5094">
                  <c:v>0.78294027777777786</c:v>
                </c:pt>
                <c:pt idx="5095">
                  <c:v>0.78316033333333346</c:v>
                </c:pt>
                <c:pt idx="5096">
                  <c:v>0.78338183333333355</c:v>
                </c:pt>
                <c:pt idx="5097">
                  <c:v>0.78360438888888906</c:v>
                </c:pt>
                <c:pt idx="5098">
                  <c:v>0.78383233333333346</c:v>
                </c:pt>
                <c:pt idx="5099">
                  <c:v>0.7840626666666668</c:v>
                </c:pt>
                <c:pt idx="5100">
                  <c:v>0.78426738888888869</c:v>
                </c:pt>
                <c:pt idx="5101">
                  <c:v>0.78426755555555561</c:v>
                </c:pt>
                <c:pt idx="5102">
                  <c:v>0.78433416666666678</c:v>
                </c:pt>
                <c:pt idx="5103">
                  <c:v>0.78443083333333341</c:v>
                </c:pt>
                <c:pt idx="5104">
                  <c:v>0.78453238888888888</c:v>
                </c:pt>
                <c:pt idx="5105">
                  <c:v>0.78463916666666678</c:v>
                </c:pt>
                <c:pt idx="5106">
                  <c:v>0.78474755555555564</c:v>
                </c:pt>
                <c:pt idx="5107">
                  <c:v>0.7848600555555556</c:v>
                </c:pt>
                <c:pt idx="5108">
                  <c:v>0.78497377777777788</c:v>
                </c:pt>
                <c:pt idx="5109">
                  <c:v>0.7850893888888888</c:v>
                </c:pt>
                <c:pt idx="5110">
                  <c:v>0.78520677777777781</c:v>
                </c:pt>
                <c:pt idx="5111">
                  <c:v>0.78532544444444441</c:v>
                </c:pt>
                <c:pt idx="5112">
                  <c:v>0.78544600000000009</c:v>
                </c:pt>
                <c:pt idx="5113">
                  <c:v>0.78556772222222215</c:v>
                </c:pt>
                <c:pt idx="5114">
                  <c:v>0.78568861111111121</c:v>
                </c:pt>
                <c:pt idx="5115">
                  <c:v>0.78581216666666664</c:v>
                </c:pt>
                <c:pt idx="5116">
                  <c:v>0.78593522222222223</c:v>
                </c:pt>
                <c:pt idx="5117">
                  <c:v>0.78606044444444456</c:v>
                </c:pt>
                <c:pt idx="5118">
                  <c:v>0.78618544444444449</c:v>
                </c:pt>
                <c:pt idx="5119">
                  <c:v>0.78630966666666668</c:v>
                </c:pt>
                <c:pt idx="5120">
                  <c:v>0.78643611111111111</c:v>
                </c:pt>
                <c:pt idx="5121">
                  <c:v>0.78656166666666683</c:v>
                </c:pt>
                <c:pt idx="5122">
                  <c:v>0.78668644444444458</c:v>
                </c:pt>
                <c:pt idx="5123">
                  <c:v>0.78681366666666674</c:v>
                </c:pt>
                <c:pt idx="5124">
                  <c:v>0.78693911111111126</c:v>
                </c:pt>
                <c:pt idx="5125">
                  <c:v>0.78706400000000021</c:v>
                </c:pt>
                <c:pt idx="5126">
                  <c:v>0.78718994444444434</c:v>
                </c:pt>
                <c:pt idx="5127">
                  <c:v>0.78731544444444457</c:v>
                </c:pt>
                <c:pt idx="5128">
                  <c:v>0.78744005555555563</c:v>
                </c:pt>
                <c:pt idx="5129">
                  <c:v>0.78756505555555556</c:v>
                </c:pt>
                <c:pt idx="5130">
                  <c:v>0.78768883333333339</c:v>
                </c:pt>
                <c:pt idx="5131">
                  <c:v>0.78781244444444432</c:v>
                </c:pt>
                <c:pt idx="5132">
                  <c:v>0.78793588888888899</c:v>
                </c:pt>
                <c:pt idx="5133">
                  <c:v>0.78805788888888895</c:v>
                </c:pt>
                <c:pt idx="5134">
                  <c:v>0.78818038888888875</c:v>
                </c:pt>
                <c:pt idx="5135">
                  <c:v>0.78830372222222223</c:v>
                </c:pt>
                <c:pt idx="5136">
                  <c:v>0.78842572222222218</c:v>
                </c:pt>
                <c:pt idx="5137">
                  <c:v>0.78854738888888898</c:v>
                </c:pt>
                <c:pt idx="5138">
                  <c:v>0.78866888888888886</c:v>
                </c:pt>
                <c:pt idx="5139">
                  <c:v>0.78879033333333326</c:v>
                </c:pt>
                <c:pt idx="5140">
                  <c:v>0.78891183333333337</c:v>
                </c:pt>
                <c:pt idx="5141">
                  <c:v>0.78903494444444466</c:v>
                </c:pt>
                <c:pt idx="5142">
                  <c:v>0.78915738888888898</c:v>
                </c:pt>
                <c:pt idx="5143">
                  <c:v>0.7892783333333333</c:v>
                </c:pt>
                <c:pt idx="5144">
                  <c:v>0.78940027777777777</c:v>
                </c:pt>
                <c:pt idx="5145">
                  <c:v>0.78952138888888901</c:v>
                </c:pt>
                <c:pt idx="5146">
                  <c:v>0.78964333333333325</c:v>
                </c:pt>
                <c:pt idx="5147">
                  <c:v>0.78976449999999998</c:v>
                </c:pt>
                <c:pt idx="5148">
                  <c:v>0.78988550000000002</c:v>
                </c:pt>
                <c:pt idx="5149">
                  <c:v>0.79000816666666651</c:v>
                </c:pt>
                <c:pt idx="5150">
                  <c:v>0.79013050000000007</c:v>
                </c:pt>
                <c:pt idx="5151">
                  <c:v>0.79025188888888898</c:v>
                </c:pt>
                <c:pt idx="5152">
                  <c:v>0.79037372222222224</c:v>
                </c:pt>
                <c:pt idx="5153">
                  <c:v>0.79049338888888898</c:v>
                </c:pt>
                <c:pt idx="5154">
                  <c:v>0.79061527777777796</c:v>
                </c:pt>
                <c:pt idx="5155">
                  <c:v>0.79073649999999995</c:v>
                </c:pt>
                <c:pt idx="5156">
                  <c:v>0.79085733333333352</c:v>
                </c:pt>
                <c:pt idx="5157">
                  <c:v>0.79097827777777763</c:v>
                </c:pt>
                <c:pt idx="5158">
                  <c:v>0.79109850000000015</c:v>
                </c:pt>
                <c:pt idx="5159">
                  <c:v>0.79121916666666681</c:v>
                </c:pt>
                <c:pt idx="5160">
                  <c:v>0.79133877777777784</c:v>
                </c:pt>
                <c:pt idx="5161">
                  <c:v>0.79145938888888878</c:v>
                </c:pt>
                <c:pt idx="5162">
                  <c:v>0.79157833333333327</c:v>
                </c:pt>
                <c:pt idx="5163">
                  <c:v>0.79169716666666679</c:v>
                </c:pt>
                <c:pt idx="5164">
                  <c:v>0.79181599999999985</c:v>
                </c:pt>
                <c:pt idx="5165">
                  <c:v>0.79193416666666661</c:v>
                </c:pt>
                <c:pt idx="5166">
                  <c:v>0.79205255555555554</c:v>
                </c:pt>
                <c:pt idx="5167">
                  <c:v>0.79217127777777785</c:v>
                </c:pt>
                <c:pt idx="5168">
                  <c:v>0.79229033333333354</c:v>
                </c:pt>
                <c:pt idx="5169">
                  <c:v>0.79240716666666655</c:v>
                </c:pt>
                <c:pt idx="5170">
                  <c:v>0.79252683333333329</c:v>
                </c:pt>
                <c:pt idx="5171">
                  <c:v>0.79264461111111117</c:v>
                </c:pt>
                <c:pt idx="5172">
                  <c:v>0.79276155555555561</c:v>
                </c:pt>
                <c:pt idx="5173">
                  <c:v>0.79287944444444447</c:v>
                </c:pt>
                <c:pt idx="5174">
                  <c:v>0.79299727777777762</c:v>
                </c:pt>
                <c:pt idx="5175">
                  <c:v>0.79311466666666686</c:v>
                </c:pt>
                <c:pt idx="5176">
                  <c:v>0.79323288888888888</c:v>
                </c:pt>
                <c:pt idx="5177">
                  <c:v>0.79335061111111127</c:v>
                </c:pt>
                <c:pt idx="5178">
                  <c:v>0.7934686666666666</c:v>
                </c:pt>
                <c:pt idx="5179">
                  <c:v>0.79358688888888906</c:v>
                </c:pt>
                <c:pt idx="5180">
                  <c:v>0.79370466666666672</c:v>
                </c:pt>
                <c:pt idx="5181">
                  <c:v>0.79382361111111122</c:v>
                </c:pt>
                <c:pt idx="5182">
                  <c:v>0.79394194444444444</c:v>
                </c:pt>
                <c:pt idx="5183">
                  <c:v>0.79406188888888907</c:v>
                </c:pt>
                <c:pt idx="5184">
                  <c:v>0.79418122222222221</c:v>
                </c:pt>
                <c:pt idx="5185">
                  <c:v>0.79430227777777773</c:v>
                </c:pt>
                <c:pt idx="5186">
                  <c:v>0.7944228888888889</c:v>
                </c:pt>
                <c:pt idx="5187">
                  <c:v>0.79454561111111111</c:v>
                </c:pt>
                <c:pt idx="5188">
                  <c:v>0.79466705555555572</c:v>
                </c:pt>
                <c:pt idx="5189">
                  <c:v>0.79478838888888892</c:v>
                </c:pt>
                <c:pt idx="5190">
                  <c:v>0.79491249999999991</c:v>
                </c:pt>
                <c:pt idx="5191">
                  <c:v>0.79503561111111121</c:v>
                </c:pt>
                <c:pt idx="5192">
                  <c:v>0.79515961111111122</c:v>
                </c:pt>
                <c:pt idx="5193">
                  <c:v>0.79528294444444469</c:v>
                </c:pt>
                <c:pt idx="5194">
                  <c:v>0.79540772222222222</c:v>
                </c:pt>
                <c:pt idx="5195">
                  <c:v>0.79553188888888893</c:v>
                </c:pt>
                <c:pt idx="5196">
                  <c:v>0.79565577777777774</c:v>
                </c:pt>
                <c:pt idx="5197">
                  <c:v>0.79578038888888902</c:v>
                </c:pt>
                <c:pt idx="5198">
                  <c:v>0.79590255555555567</c:v>
                </c:pt>
                <c:pt idx="5199">
                  <c:v>0.7960263333333335</c:v>
                </c:pt>
                <c:pt idx="5200">
                  <c:v>0.79614822222222226</c:v>
                </c:pt>
                <c:pt idx="5201">
                  <c:v>0.79627244444444445</c:v>
                </c:pt>
                <c:pt idx="5202">
                  <c:v>0.7963947222222223</c:v>
                </c:pt>
                <c:pt idx="5203">
                  <c:v>0.79651749999999999</c:v>
                </c:pt>
                <c:pt idx="5204">
                  <c:v>0.79663983333333332</c:v>
                </c:pt>
                <c:pt idx="5205">
                  <c:v>0.79676316666666658</c:v>
                </c:pt>
                <c:pt idx="5206">
                  <c:v>0.7968855555555554</c:v>
                </c:pt>
                <c:pt idx="5207">
                  <c:v>0.79700933333333324</c:v>
                </c:pt>
                <c:pt idx="5208">
                  <c:v>0.79713211111111115</c:v>
                </c:pt>
                <c:pt idx="5209">
                  <c:v>0.79725438888888878</c:v>
                </c:pt>
                <c:pt idx="5210">
                  <c:v>0.79737744444444436</c:v>
                </c:pt>
                <c:pt idx="5211">
                  <c:v>0.79750061111111115</c:v>
                </c:pt>
                <c:pt idx="5212">
                  <c:v>0.7976241666666668</c:v>
                </c:pt>
                <c:pt idx="5213">
                  <c:v>0.79774672222222232</c:v>
                </c:pt>
                <c:pt idx="5214">
                  <c:v>0.79787022222222226</c:v>
                </c:pt>
                <c:pt idx="5215">
                  <c:v>0.79799400000000009</c:v>
                </c:pt>
                <c:pt idx="5216">
                  <c:v>0.7981181666666668</c:v>
                </c:pt>
                <c:pt idx="5217">
                  <c:v>0.79824194444444463</c:v>
                </c:pt>
                <c:pt idx="5218">
                  <c:v>0.79836549999999984</c:v>
                </c:pt>
                <c:pt idx="5219">
                  <c:v>0.79849027777777781</c:v>
                </c:pt>
                <c:pt idx="5220">
                  <c:v>0.7986145</c:v>
                </c:pt>
                <c:pt idx="5221">
                  <c:v>0.79873927777777798</c:v>
                </c:pt>
                <c:pt idx="5222">
                  <c:v>0.79886338888888897</c:v>
                </c:pt>
                <c:pt idx="5223">
                  <c:v>0.7989882777777777</c:v>
                </c:pt>
                <c:pt idx="5224">
                  <c:v>0.79911338888888883</c:v>
                </c:pt>
                <c:pt idx="5225">
                  <c:v>0.79923783333333343</c:v>
                </c:pt>
                <c:pt idx="5226">
                  <c:v>0.79936394444444447</c:v>
                </c:pt>
                <c:pt idx="5227">
                  <c:v>0.79948972222222214</c:v>
                </c:pt>
                <c:pt idx="5228">
                  <c:v>0.79961527777777786</c:v>
                </c:pt>
                <c:pt idx="5229">
                  <c:v>0.79974061111111117</c:v>
                </c:pt>
                <c:pt idx="5230">
                  <c:v>0.79986627777777786</c:v>
                </c:pt>
                <c:pt idx="5231">
                  <c:v>0.79999294444444446</c:v>
                </c:pt>
                <c:pt idx="5232">
                  <c:v>0.80011855555555567</c:v>
                </c:pt>
                <c:pt idx="5233">
                  <c:v>0.80024527777777776</c:v>
                </c:pt>
                <c:pt idx="5234">
                  <c:v>0.80037238888888873</c:v>
                </c:pt>
                <c:pt idx="5235">
                  <c:v>0.8004986111111112</c:v>
                </c:pt>
                <c:pt idx="5236">
                  <c:v>0.80062716666666689</c:v>
                </c:pt>
                <c:pt idx="5237">
                  <c:v>0.80075416666666666</c:v>
                </c:pt>
                <c:pt idx="5238">
                  <c:v>0.80088283333333354</c:v>
                </c:pt>
                <c:pt idx="5239">
                  <c:v>0.80101027777777767</c:v>
                </c:pt>
                <c:pt idx="5240">
                  <c:v>0.80113905555555553</c:v>
                </c:pt>
                <c:pt idx="5241">
                  <c:v>0.80126755555555551</c:v>
                </c:pt>
                <c:pt idx="5242">
                  <c:v>0.80139555555555564</c:v>
                </c:pt>
                <c:pt idx="5243">
                  <c:v>0.8015256666666668</c:v>
                </c:pt>
                <c:pt idx="5244">
                  <c:v>0.80165477777777783</c:v>
                </c:pt>
                <c:pt idx="5245">
                  <c:v>0.80178372222222238</c:v>
                </c:pt>
                <c:pt idx="5246">
                  <c:v>0.80191344444444446</c:v>
                </c:pt>
                <c:pt idx="5247">
                  <c:v>0.8020435555555554</c:v>
                </c:pt>
                <c:pt idx="5248">
                  <c:v>0.80217416666666685</c:v>
                </c:pt>
                <c:pt idx="5249">
                  <c:v>0.80230511111111102</c:v>
                </c:pt>
                <c:pt idx="5250">
                  <c:v>0.80243744444444443</c:v>
                </c:pt>
                <c:pt idx="5251">
                  <c:v>0.80256961111111136</c:v>
                </c:pt>
                <c:pt idx="5252">
                  <c:v>0.8027023888888889</c:v>
                </c:pt>
                <c:pt idx="5253">
                  <c:v>0.80283477777777801</c:v>
                </c:pt>
                <c:pt idx="5254">
                  <c:v>0.80296855555555546</c:v>
                </c:pt>
                <c:pt idx="5255">
                  <c:v>0.80310205555555569</c:v>
                </c:pt>
                <c:pt idx="5256">
                  <c:v>0.80323744444444456</c:v>
                </c:pt>
                <c:pt idx="5257">
                  <c:v>0.80337288888888891</c:v>
                </c:pt>
                <c:pt idx="5258">
                  <c:v>0.80350822222222229</c:v>
                </c:pt>
                <c:pt idx="5259">
                  <c:v>0.80364594444444437</c:v>
                </c:pt>
                <c:pt idx="5260">
                  <c:v>0.80378488888888899</c:v>
                </c:pt>
                <c:pt idx="5261">
                  <c:v>0.80392272222222227</c:v>
                </c:pt>
                <c:pt idx="5262">
                  <c:v>0.8040627222222223</c:v>
                </c:pt>
                <c:pt idx="5263">
                  <c:v>0.80420383333333323</c:v>
                </c:pt>
                <c:pt idx="5264">
                  <c:v>0.80434500000000009</c:v>
                </c:pt>
                <c:pt idx="5265">
                  <c:v>0.80448827777777776</c:v>
                </c:pt>
                <c:pt idx="5266">
                  <c:v>0.80463127777777776</c:v>
                </c:pt>
                <c:pt idx="5267">
                  <c:v>0.80477616666666663</c:v>
                </c:pt>
                <c:pt idx="5268">
                  <c:v>0.80492211111111112</c:v>
                </c:pt>
                <c:pt idx="5269">
                  <c:v>0.80506877777777786</c:v>
                </c:pt>
                <c:pt idx="5270">
                  <c:v>0.80521694444444458</c:v>
                </c:pt>
                <c:pt idx="5271">
                  <c:v>0.80536677777777776</c:v>
                </c:pt>
                <c:pt idx="5272">
                  <c:v>0.80551783333333349</c:v>
                </c:pt>
                <c:pt idx="5273">
                  <c:v>0.80566966666666673</c:v>
                </c:pt>
                <c:pt idx="5274">
                  <c:v>0.80582361111111123</c:v>
                </c:pt>
                <c:pt idx="5275">
                  <c:v>0.80597822222222226</c:v>
                </c:pt>
                <c:pt idx="5276">
                  <c:v>0.80613588888888899</c:v>
                </c:pt>
                <c:pt idx="5277">
                  <c:v>0.80629594444444441</c:v>
                </c:pt>
                <c:pt idx="5278">
                  <c:v>0.80645650000000013</c:v>
                </c:pt>
                <c:pt idx="5279">
                  <c:v>0.80661938888888884</c:v>
                </c:pt>
                <c:pt idx="5280">
                  <c:v>0.80678388888888874</c:v>
                </c:pt>
                <c:pt idx="5281">
                  <c:v>0.80695038888888893</c:v>
                </c:pt>
                <c:pt idx="5282">
                  <c:v>0.80711716666666677</c:v>
                </c:pt>
                <c:pt idx="5283">
                  <c:v>0.80728666666666671</c:v>
                </c:pt>
                <c:pt idx="5284">
                  <c:v>0.807456611111111</c:v>
                </c:pt>
                <c:pt idx="5285">
                  <c:v>0.80762711111111107</c:v>
                </c:pt>
                <c:pt idx="5286">
                  <c:v>0.80779872222222227</c:v>
                </c:pt>
                <c:pt idx="5287">
                  <c:v>0.80797133333333337</c:v>
                </c:pt>
                <c:pt idx="5288">
                  <c:v>0.80814566666666665</c:v>
                </c:pt>
                <c:pt idx="5289">
                  <c:v>0.80831950000000008</c:v>
                </c:pt>
                <c:pt idx="5290">
                  <c:v>0.80849500000000019</c:v>
                </c:pt>
                <c:pt idx="5291">
                  <c:v>0.80867122222222232</c:v>
                </c:pt>
                <c:pt idx="5292">
                  <c:v>0.80884722222222205</c:v>
                </c:pt>
                <c:pt idx="5293">
                  <c:v>0.80902477777777793</c:v>
                </c:pt>
                <c:pt idx="5294">
                  <c:v>0.80920133333333322</c:v>
                </c:pt>
                <c:pt idx="5295">
                  <c:v>0.80938022222222217</c:v>
                </c:pt>
                <c:pt idx="5296">
                  <c:v>0.80955966666666668</c:v>
                </c:pt>
                <c:pt idx="5297">
                  <c:v>0.80973983333333344</c:v>
                </c:pt>
                <c:pt idx="5298">
                  <c:v>0.80992038888888884</c:v>
                </c:pt>
                <c:pt idx="5299">
                  <c:v>0.81010105555555567</c:v>
                </c:pt>
                <c:pt idx="5300">
                  <c:v>0.81028433333333316</c:v>
                </c:pt>
                <c:pt idx="5301">
                  <c:v>0.81046872222222222</c:v>
                </c:pt>
                <c:pt idx="5302">
                  <c:v>0.81065377777777758</c:v>
                </c:pt>
                <c:pt idx="5303">
                  <c:v>0.81084122222222232</c:v>
                </c:pt>
                <c:pt idx="5304">
                  <c:v>0.81103027777777781</c:v>
                </c:pt>
                <c:pt idx="5305">
                  <c:v>0.81121911111111111</c:v>
                </c:pt>
                <c:pt idx="5306">
                  <c:v>0.81141072222222221</c:v>
                </c:pt>
                <c:pt idx="5307">
                  <c:v>0.8116052777777778</c:v>
                </c:pt>
                <c:pt idx="5308">
                  <c:v>0.81180177777777773</c:v>
                </c:pt>
                <c:pt idx="5309">
                  <c:v>0.81199827777777789</c:v>
                </c:pt>
                <c:pt idx="5310">
                  <c:v>0.81219799999999998</c:v>
                </c:pt>
                <c:pt idx="5311">
                  <c:v>0.81240000000000023</c:v>
                </c:pt>
                <c:pt idx="5312">
                  <c:v>0.81260416666666679</c:v>
                </c:pt>
                <c:pt idx="5313">
                  <c:v>0.81281072222222228</c:v>
                </c:pt>
                <c:pt idx="5314">
                  <c:v>0.81301894444444445</c:v>
                </c:pt>
                <c:pt idx="5315">
                  <c:v>0.81323061111111095</c:v>
                </c:pt>
                <c:pt idx="5316">
                  <c:v>0.81344294444444443</c:v>
                </c:pt>
                <c:pt idx="5317">
                  <c:v>0.81365872222222224</c:v>
                </c:pt>
                <c:pt idx="5318">
                  <c:v>0.81387527777777779</c:v>
                </c:pt>
                <c:pt idx="5319">
                  <c:v>0.81409383333333341</c:v>
                </c:pt>
                <c:pt idx="5320">
                  <c:v>0.81431705555555567</c:v>
                </c:pt>
                <c:pt idx="5321">
                  <c:v>0.81454500000000007</c:v>
                </c:pt>
                <c:pt idx="5322">
                  <c:v>0.81477149999999998</c:v>
                </c:pt>
                <c:pt idx="5323">
                  <c:v>0.81500150000000016</c:v>
                </c:pt>
                <c:pt idx="5324">
                  <c:v>0.81523327777777777</c:v>
                </c:pt>
                <c:pt idx="5325">
                  <c:v>0.81546572222222213</c:v>
                </c:pt>
                <c:pt idx="5326">
                  <c:v>0.8157011666666667</c:v>
                </c:pt>
                <c:pt idx="5327">
                  <c:v>0.81593833333333321</c:v>
                </c:pt>
                <c:pt idx="5328">
                  <c:v>0.81617799999999985</c:v>
                </c:pt>
                <c:pt idx="5329">
                  <c:v>0.81641966666666654</c:v>
                </c:pt>
                <c:pt idx="5330">
                  <c:v>0.81666266666666676</c:v>
                </c:pt>
                <c:pt idx="5331">
                  <c:v>0.81690755555555561</c:v>
                </c:pt>
                <c:pt idx="5332">
                  <c:v>0.81715427777777783</c:v>
                </c:pt>
                <c:pt idx="5333">
                  <c:v>0.81740150000000011</c:v>
                </c:pt>
                <c:pt idx="5334">
                  <c:v>0.81765227777777794</c:v>
                </c:pt>
                <c:pt idx="5335">
                  <c:v>0.81790355555555561</c:v>
                </c:pt>
                <c:pt idx="5336">
                  <c:v>0.81815727777777769</c:v>
                </c:pt>
                <c:pt idx="5337">
                  <c:v>0.81841427777777787</c:v>
                </c:pt>
                <c:pt idx="5338">
                  <c:v>0.81867500000000004</c:v>
                </c:pt>
                <c:pt idx="5339">
                  <c:v>0.81893333333333329</c:v>
                </c:pt>
                <c:pt idx="5340">
                  <c:v>0.81919683333333326</c:v>
                </c:pt>
                <c:pt idx="5341">
                  <c:v>0.81946499999999989</c:v>
                </c:pt>
                <c:pt idx="5342">
                  <c:v>0.81973411111111116</c:v>
                </c:pt>
                <c:pt idx="5343">
                  <c:v>0.82000522222222227</c:v>
                </c:pt>
                <c:pt idx="5344">
                  <c:v>0.82028111111111102</c:v>
                </c:pt>
                <c:pt idx="5345">
                  <c:v>0.8205595555555556</c:v>
                </c:pt>
                <c:pt idx="5346">
                  <c:v>0.82084277777777781</c:v>
                </c:pt>
                <c:pt idx="5347">
                  <c:v>0.82112550000000017</c:v>
                </c:pt>
                <c:pt idx="5348">
                  <c:v>0.82141605555555541</c:v>
                </c:pt>
                <c:pt idx="5349">
                  <c:v>0.82170727777777786</c:v>
                </c:pt>
                <c:pt idx="5350">
                  <c:v>0.82196522222222246</c:v>
                </c:pt>
              </c:numCache>
            </c:numRef>
          </c:xVal>
          <c:yVal>
            <c:numRef>
              <c:f>'Lade-Entladekennlinie'!$K$34:$K$8086</c:f>
              <c:numCache>
                <c:formatCode>General</c:formatCode>
                <c:ptCount val="8053"/>
                <c:pt idx="0">
                  <c:v>2.99935222</c:v>
                </c:pt>
                <c:pt idx="1">
                  <c:v>3.0093712799999999</c:v>
                </c:pt>
                <c:pt idx="2">
                  <c:v>3.0193846199999999</c:v>
                </c:pt>
                <c:pt idx="3">
                  <c:v>3.0294172800000001</c:v>
                </c:pt>
                <c:pt idx="4">
                  <c:v>3.03944993</c:v>
                </c:pt>
                <c:pt idx="5">
                  <c:v>3.0494635099999998</c:v>
                </c:pt>
                <c:pt idx="6">
                  <c:v>3.0595531500000002</c:v>
                </c:pt>
                <c:pt idx="7">
                  <c:v>3.06956673</c:v>
                </c:pt>
                <c:pt idx="8">
                  <c:v>3.0795803099999999</c:v>
                </c:pt>
                <c:pt idx="9">
                  <c:v>3.0896129600000002</c:v>
                </c:pt>
                <c:pt idx="10">
                  <c:v>3.0996263000000002</c:v>
                </c:pt>
                <c:pt idx="11">
                  <c:v>3.10963988</c:v>
                </c:pt>
                <c:pt idx="12">
                  <c:v>3.1196725399999998</c:v>
                </c:pt>
                <c:pt idx="13">
                  <c:v>3.1297051900000001</c:v>
                </c:pt>
                <c:pt idx="14">
                  <c:v>3.1397185300000001</c:v>
                </c:pt>
                <c:pt idx="15">
                  <c:v>3.14973211</c:v>
                </c:pt>
                <c:pt idx="16">
                  <c:v>3.1598219900000002</c:v>
                </c:pt>
                <c:pt idx="17">
                  <c:v>3.16983557</c:v>
                </c:pt>
                <c:pt idx="18">
                  <c:v>3.17984891</c:v>
                </c:pt>
                <c:pt idx="19">
                  <c:v>3.1899006399999998</c:v>
                </c:pt>
                <c:pt idx="20">
                  <c:v>3.1999142200000001</c:v>
                </c:pt>
                <c:pt idx="21">
                  <c:v>3.2100422399999999</c:v>
                </c:pt>
                <c:pt idx="22">
                  <c:v>3.2201127999999999</c:v>
                </c:pt>
                <c:pt idx="23">
                  <c:v>3.2301645300000001</c:v>
                </c:pt>
                <c:pt idx="24">
                  <c:v>3.24019718</c:v>
                </c:pt>
                <c:pt idx="25">
                  <c:v>3.2502489099999998</c:v>
                </c:pt>
                <c:pt idx="26">
                  <c:v>3.2602813199999998</c:v>
                </c:pt>
                <c:pt idx="27">
                  <c:v>3.27035213</c:v>
                </c:pt>
                <c:pt idx="28">
                  <c:v>3.2803847799999999</c:v>
                </c:pt>
                <c:pt idx="29">
                  <c:v>3.2904174300000002</c:v>
                </c:pt>
                <c:pt idx="30">
                  <c:v>3.3004307700000002</c:v>
                </c:pt>
                <c:pt idx="31">
                  <c:v>3.31046343</c:v>
                </c:pt>
                <c:pt idx="32">
                  <c:v>3.3204960799999998</c:v>
                </c:pt>
                <c:pt idx="33">
                  <c:v>3.3305287400000001</c:v>
                </c:pt>
                <c:pt idx="34">
                  <c:v>3.3405420800000001</c:v>
                </c:pt>
                <c:pt idx="35">
                  <c:v>3.3505747299999999</c:v>
                </c:pt>
                <c:pt idx="36">
                  <c:v>3.3606073900000002</c:v>
                </c:pt>
                <c:pt idx="37">
                  <c:v>3.37062097</c:v>
                </c:pt>
                <c:pt idx="38">
                  <c:v>3.3806536199999999</c:v>
                </c:pt>
                <c:pt idx="39">
                  <c:v>3.3907051099999999</c:v>
                </c:pt>
                <c:pt idx="40">
                  <c:v>3.4007186900000002</c:v>
                </c:pt>
                <c:pt idx="41">
                  <c:v>3.41077042</c:v>
                </c:pt>
                <c:pt idx="42">
                  <c:v>3.4208793599999998</c:v>
                </c:pt>
                <c:pt idx="43">
                  <c:v>3.4308927100000002</c:v>
                </c:pt>
                <c:pt idx="44">
                  <c:v>3.44102073</c:v>
                </c:pt>
                <c:pt idx="45">
                  <c:v>3.4510533799999998</c:v>
                </c:pt>
                <c:pt idx="46">
                  <c:v>3.4610669600000001</c:v>
                </c:pt>
                <c:pt idx="47">
                  <c:v>3.4710803000000001</c:v>
                </c:pt>
                <c:pt idx="48">
                  <c:v>3.4811701799999999</c:v>
                </c:pt>
                <c:pt idx="49">
                  <c:v>3.4912219000000002</c:v>
                </c:pt>
                <c:pt idx="50">
                  <c:v>3.50123549</c:v>
                </c:pt>
                <c:pt idx="51">
                  <c:v>3.51128697</c:v>
                </c:pt>
                <c:pt idx="52">
                  <c:v>3.5213005499999999</c:v>
                </c:pt>
                <c:pt idx="53">
                  <c:v>3.5313141300000002</c:v>
                </c:pt>
                <c:pt idx="54">
                  <c:v>3.54134679</c:v>
                </c:pt>
                <c:pt idx="55">
                  <c:v>3.5513601299999999</c:v>
                </c:pt>
                <c:pt idx="56">
                  <c:v>3.5613737099999998</c:v>
                </c:pt>
                <c:pt idx="57">
                  <c:v>3.5714063600000001</c:v>
                </c:pt>
                <c:pt idx="58">
                  <c:v>3.58141994</c:v>
                </c:pt>
                <c:pt idx="59">
                  <c:v>3.5914523599999999</c:v>
                </c:pt>
                <c:pt idx="60">
                  <c:v>3.6014659400000002</c:v>
                </c:pt>
                <c:pt idx="61">
                  <c:v>3.6114985900000001</c:v>
                </c:pt>
                <c:pt idx="62">
                  <c:v>3.6215121699999999</c:v>
                </c:pt>
                <c:pt idx="63">
                  <c:v>3.6315636599999999</c:v>
                </c:pt>
                <c:pt idx="64">
                  <c:v>3.6415772400000002</c:v>
                </c:pt>
                <c:pt idx="65">
                  <c:v>3.65159082</c:v>
                </c:pt>
                <c:pt idx="66">
                  <c:v>3.6616234799999998</c:v>
                </c:pt>
                <c:pt idx="67">
                  <c:v>3.6716368199999998</c:v>
                </c:pt>
                <c:pt idx="68">
                  <c:v>3.6816504000000001</c:v>
                </c:pt>
                <c:pt idx="69">
                  <c:v>3.69166398</c:v>
                </c:pt>
                <c:pt idx="70">
                  <c:v>3.7016775599999998</c:v>
                </c:pt>
                <c:pt idx="71">
                  <c:v>3.7116908999999998</c:v>
                </c:pt>
                <c:pt idx="72">
                  <c:v>3.7217044800000001</c:v>
                </c:pt>
                <c:pt idx="73">
                  <c:v>3.7317180599999999</c:v>
                </c:pt>
                <c:pt idx="74">
                  <c:v>3.7417888600000002</c:v>
                </c:pt>
                <c:pt idx="75">
                  <c:v>3.7518022100000001</c:v>
                </c:pt>
                <c:pt idx="76">
                  <c:v>3.76181579</c:v>
                </c:pt>
                <c:pt idx="77">
                  <c:v>3.7718484399999999</c:v>
                </c:pt>
                <c:pt idx="78">
                  <c:v>3.7818810900000002</c:v>
                </c:pt>
                <c:pt idx="79">
                  <c:v>3.7919325800000001</c:v>
                </c:pt>
                <c:pt idx="80">
                  <c:v>3.80194616</c:v>
                </c:pt>
                <c:pt idx="81">
                  <c:v>3.8119597399999998</c:v>
                </c:pt>
                <c:pt idx="82">
                  <c:v>3.8219733200000001</c:v>
                </c:pt>
                <c:pt idx="83">
                  <c:v>3.8320059799999999</c:v>
                </c:pt>
                <c:pt idx="84">
                  <c:v>3.8420193199999999</c:v>
                </c:pt>
                <c:pt idx="85">
                  <c:v>3.8520329000000002</c:v>
                </c:pt>
                <c:pt idx="86">
                  <c:v>3.8620464800000001</c:v>
                </c:pt>
                <c:pt idx="87">
                  <c:v>3.8720600599999999</c:v>
                </c:pt>
                <c:pt idx="88">
                  <c:v>3.8821115499999999</c:v>
                </c:pt>
                <c:pt idx="89">
                  <c:v>3.8921442000000002</c:v>
                </c:pt>
                <c:pt idx="90">
                  <c:v>3.90217686</c:v>
                </c:pt>
                <c:pt idx="91">
                  <c:v>3.9122095099999998</c:v>
                </c:pt>
                <c:pt idx="92">
                  <c:v>3.9223372900000002</c:v>
                </c:pt>
                <c:pt idx="93">
                  <c:v>3.9323508700000001</c:v>
                </c:pt>
                <c:pt idx="94">
                  <c:v>3.9423644499999999</c:v>
                </c:pt>
                <c:pt idx="95">
                  <c:v>3.9523971100000002</c:v>
                </c:pt>
                <c:pt idx="96">
                  <c:v>3.9624104500000001</c:v>
                </c:pt>
                <c:pt idx="97">
                  <c:v>3.97242403</c:v>
                </c:pt>
                <c:pt idx="98">
                  <c:v>3.9824757599999998</c:v>
                </c:pt>
                <c:pt idx="99">
                  <c:v>3.9925656300000001</c:v>
                </c:pt>
                <c:pt idx="100">
                  <c:v>4.0000615100000001</c:v>
                </c:pt>
                <c:pt idx="101">
                  <c:v>3.9968063800000002</c:v>
                </c:pt>
                <c:pt idx="102">
                  <c:v>3.9867863699999999</c:v>
                </c:pt>
                <c:pt idx="103">
                  <c:v>3.9767346400000001</c:v>
                </c:pt>
                <c:pt idx="104">
                  <c:v>3.9667210599999998</c:v>
                </c:pt>
                <c:pt idx="105">
                  <c:v>3.9567074799999999</c:v>
                </c:pt>
                <c:pt idx="106">
                  <c:v>3.94669414</c:v>
                </c:pt>
                <c:pt idx="107">
                  <c:v>3.9366614800000002</c:v>
                </c:pt>
                <c:pt idx="108">
                  <c:v>3.9266478999999999</c:v>
                </c:pt>
                <c:pt idx="109">
                  <c:v>3.91661525</c:v>
                </c:pt>
                <c:pt idx="110">
                  <c:v>3.9065828300000001</c:v>
                </c:pt>
                <c:pt idx="111">
                  <c:v>3.8965692500000002</c:v>
                </c:pt>
                <c:pt idx="112">
                  <c:v>3.8865365999999999</c:v>
                </c:pt>
                <c:pt idx="113">
                  <c:v>3.8765039400000001</c:v>
                </c:pt>
                <c:pt idx="114">
                  <c:v>3.8664906000000001</c:v>
                </c:pt>
                <c:pt idx="115">
                  <c:v>3.8564579499999998</c:v>
                </c:pt>
                <c:pt idx="116">
                  <c:v>3.84632993</c:v>
                </c:pt>
                <c:pt idx="117">
                  <c:v>3.8362400499999998</c:v>
                </c:pt>
                <c:pt idx="118">
                  <c:v>3.8262267099999998</c:v>
                </c:pt>
                <c:pt idx="119">
                  <c:v>3.8161940599999999</c:v>
                </c:pt>
                <c:pt idx="120">
                  <c:v>3.8061423300000001</c:v>
                </c:pt>
                <c:pt idx="121">
                  <c:v>3.7960143099999999</c:v>
                </c:pt>
                <c:pt idx="122">
                  <c:v>3.7860009699999999</c:v>
                </c:pt>
                <c:pt idx="123">
                  <c:v>3.7759873900000001</c:v>
                </c:pt>
                <c:pt idx="124">
                  <c:v>3.7659738100000002</c:v>
                </c:pt>
                <c:pt idx="125">
                  <c:v>3.7559602299999999</c:v>
                </c:pt>
                <c:pt idx="126">
                  <c:v>3.7457943</c:v>
                </c:pt>
                <c:pt idx="127">
                  <c:v>3.7357807200000002</c:v>
                </c:pt>
                <c:pt idx="128">
                  <c:v>3.7257099199999999</c:v>
                </c:pt>
                <c:pt idx="129">
                  <c:v>3.7156963300000001</c:v>
                </c:pt>
                <c:pt idx="130">
                  <c:v>3.7056448500000001</c:v>
                </c:pt>
                <c:pt idx="131">
                  <c:v>3.6956121899999999</c:v>
                </c:pt>
                <c:pt idx="132">
                  <c:v>3.68552232</c:v>
                </c:pt>
                <c:pt idx="133">
                  <c:v>3.6755087400000002</c:v>
                </c:pt>
                <c:pt idx="134">
                  <c:v>3.6654763199999998</c:v>
                </c:pt>
                <c:pt idx="135">
                  <c:v>3.65536737</c:v>
                </c:pt>
                <c:pt idx="136">
                  <c:v>3.6452965700000002</c:v>
                </c:pt>
                <c:pt idx="137">
                  <c:v>3.6352257699999999</c:v>
                </c:pt>
                <c:pt idx="138">
                  <c:v>3.6252124299999999</c:v>
                </c:pt>
                <c:pt idx="139">
                  <c:v>3.6151988500000001</c:v>
                </c:pt>
                <c:pt idx="140">
                  <c:v>3.6051852700000002</c:v>
                </c:pt>
                <c:pt idx="141">
                  <c:v>3.5951716899999999</c:v>
                </c:pt>
                <c:pt idx="142">
                  <c:v>3.5851202</c:v>
                </c:pt>
                <c:pt idx="143">
                  <c:v>3.5750875500000001</c:v>
                </c:pt>
                <c:pt idx="144">
                  <c:v>3.5650739699999998</c:v>
                </c:pt>
                <c:pt idx="145">
                  <c:v>3.55506039</c:v>
                </c:pt>
                <c:pt idx="146">
                  <c:v>3.54504704</c:v>
                </c:pt>
                <c:pt idx="147">
                  <c:v>3.5350143900000002</c:v>
                </c:pt>
                <c:pt idx="148">
                  <c:v>3.5249626599999999</c:v>
                </c:pt>
                <c:pt idx="149">
                  <c:v>3.5149490800000001</c:v>
                </c:pt>
                <c:pt idx="150">
                  <c:v>3.5049355000000002</c:v>
                </c:pt>
                <c:pt idx="151">
                  <c:v>3.4949221600000002</c:v>
                </c:pt>
                <c:pt idx="152">
                  <c:v>3.4848895099999999</c:v>
                </c:pt>
                <c:pt idx="153">
                  <c:v>3.4748568500000001</c:v>
                </c:pt>
                <c:pt idx="154">
                  <c:v>3.4648241999999998</c:v>
                </c:pt>
                <c:pt idx="155">
                  <c:v>3.4547345599999999</c:v>
                </c:pt>
                <c:pt idx="156">
                  <c:v>3.44472098</c:v>
                </c:pt>
                <c:pt idx="157">
                  <c:v>3.4346501800000002</c:v>
                </c:pt>
                <c:pt idx="158">
                  <c:v>3.4245984599999999</c:v>
                </c:pt>
                <c:pt idx="159">
                  <c:v>3.41450882</c:v>
                </c:pt>
                <c:pt idx="160">
                  <c:v>3.4044761700000001</c:v>
                </c:pt>
                <c:pt idx="161">
                  <c:v>3.3944053599999999</c:v>
                </c:pt>
                <c:pt idx="162">
                  <c:v>3.3843917800000001</c:v>
                </c:pt>
                <c:pt idx="163">
                  <c:v>3.3743403000000001</c:v>
                </c:pt>
                <c:pt idx="164">
                  <c:v>3.3643267200000002</c:v>
                </c:pt>
                <c:pt idx="165">
                  <c:v>3.3543131399999999</c:v>
                </c:pt>
                <c:pt idx="166">
                  <c:v>3.3442804800000001</c:v>
                </c:pt>
                <c:pt idx="167">
                  <c:v>3.3342480700000001</c:v>
                </c:pt>
                <c:pt idx="168">
                  <c:v>3.3242154099999999</c:v>
                </c:pt>
                <c:pt idx="169">
                  <c:v>3.31418276</c:v>
                </c:pt>
                <c:pt idx="170">
                  <c:v>3.3041310300000002</c:v>
                </c:pt>
                <c:pt idx="171">
                  <c:v>3.2940986200000002</c:v>
                </c:pt>
                <c:pt idx="172">
                  <c:v>3.28406596</c:v>
                </c:pt>
                <c:pt idx="173">
                  <c:v>3.2740142300000001</c:v>
                </c:pt>
                <c:pt idx="174">
                  <c:v>3.2640006499999998</c:v>
                </c:pt>
                <c:pt idx="175">
                  <c:v>3.2539682399999998</c:v>
                </c:pt>
                <c:pt idx="176">
                  <c:v>3.24393559</c:v>
                </c:pt>
                <c:pt idx="177">
                  <c:v>3.2338647800000002</c:v>
                </c:pt>
                <c:pt idx="178">
                  <c:v>3.2238511999999999</c:v>
                </c:pt>
                <c:pt idx="179">
                  <c:v>3.2137997199999999</c:v>
                </c:pt>
                <c:pt idx="180">
                  <c:v>3.2037861300000001</c:v>
                </c:pt>
                <c:pt idx="181">
                  <c:v>3.1937725499999998</c:v>
                </c:pt>
                <c:pt idx="182">
                  <c:v>3.1837399</c:v>
                </c:pt>
                <c:pt idx="183">
                  <c:v>3.17370749</c:v>
                </c:pt>
                <c:pt idx="184">
                  <c:v>3.1636939000000002</c:v>
                </c:pt>
                <c:pt idx="185">
                  <c:v>3.1536040299999999</c:v>
                </c:pt>
                <c:pt idx="186">
                  <c:v>3.1435332300000001</c:v>
                </c:pt>
                <c:pt idx="187">
                  <c:v>3.1335198900000001</c:v>
                </c:pt>
                <c:pt idx="188">
                  <c:v>3.1234681599999998</c:v>
                </c:pt>
                <c:pt idx="189">
                  <c:v>3.11345458</c:v>
                </c:pt>
                <c:pt idx="190">
                  <c:v>3.1034219300000001</c:v>
                </c:pt>
                <c:pt idx="191">
                  <c:v>3.0933513600000002</c:v>
                </c:pt>
                <c:pt idx="192">
                  <c:v>3.0832805599999999</c:v>
                </c:pt>
                <c:pt idx="193">
                  <c:v>3.0732669800000001</c:v>
                </c:pt>
                <c:pt idx="194">
                  <c:v>3.0632343299999998</c:v>
                </c:pt>
                <c:pt idx="195">
                  <c:v>3.0532019099999999</c:v>
                </c:pt>
                <c:pt idx="196">
                  <c:v>3.04315019</c:v>
                </c:pt>
                <c:pt idx="197">
                  <c:v>3.0330793900000002</c:v>
                </c:pt>
                <c:pt idx="198">
                  <c:v>3.0230276599999999</c:v>
                </c:pt>
                <c:pt idx="199">
                  <c:v>3.01301408</c:v>
                </c:pt>
                <c:pt idx="200">
                  <c:v>3.0029816600000001</c:v>
                </c:pt>
                <c:pt idx="201">
                  <c:v>2.9929680799999998</c:v>
                </c:pt>
                <c:pt idx="202">
                  <c:v>2.9829545</c:v>
                </c:pt>
                <c:pt idx="203">
                  <c:v>2.9729218500000001</c:v>
                </c:pt>
                <c:pt idx="204">
                  <c:v>2.9628894300000002</c:v>
                </c:pt>
                <c:pt idx="205">
                  <c:v>2.9528758499999999</c:v>
                </c:pt>
                <c:pt idx="206">
                  <c:v>2.94286227</c:v>
                </c:pt>
                <c:pt idx="207">
                  <c:v>2.9328486900000001</c:v>
                </c:pt>
                <c:pt idx="208">
                  <c:v>2.9228162800000002</c:v>
                </c:pt>
                <c:pt idx="209">
                  <c:v>2.9127645499999999</c:v>
                </c:pt>
                <c:pt idx="210">
                  <c:v>2.90275097</c:v>
                </c:pt>
                <c:pt idx="211">
                  <c:v>2.8927183200000002</c:v>
                </c:pt>
                <c:pt idx="212">
                  <c:v>2.8827049699999998</c:v>
                </c:pt>
                <c:pt idx="213">
                  <c:v>2.87269139</c:v>
                </c:pt>
                <c:pt idx="214">
                  <c:v>2.8626396700000001</c:v>
                </c:pt>
                <c:pt idx="215">
                  <c:v>2.8526260899999998</c:v>
                </c:pt>
                <c:pt idx="216">
                  <c:v>2.8425555199999999</c:v>
                </c:pt>
                <c:pt idx="217">
                  <c:v>2.8325038</c:v>
                </c:pt>
                <c:pt idx="218">
                  <c:v>2.8224329899999998</c:v>
                </c:pt>
                <c:pt idx="219">
                  <c:v>2.8124003399999999</c:v>
                </c:pt>
                <c:pt idx="220">
                  <c:v>2.80234885</c:v>
                </c:pt>
                <c:pt idx="221">
                  <c:v>2.7922971200000002</c:v>
                </c:pt>
                <c:pt idx="222">
                  <c:v>2.7822835399999999</c:v>
                </c:pt>
                <c:pt idx="223">
                  <c:v>2.77225089</c:v>
                </c:pt>
                <c:pt idx="224">
                  <c:v>2.76223755</c:v>
                </c:pt>
                <c:pt idx="225">
                  <c:v>2.7522239700000002</c:v>
                </c:pt>
                <c:pt idx="226">
                  <c:v>2.7421722399999999</c:v>
                </c:pt>
                <c:pt idx="227">
                  <c:v>2.7321395900000001</c:v>
                </c:pt>
                <c:pt idx="228">
                  <c:v>2.7221262500000001</c:v>
                </c:pt>
                <c:pt idx="229">
                  <c:v>2.7121126699999998</c:v>
                </c:pt>
                <c:pt idx="230">
                  <c:v>2.70209908</c:v>
                </c:pt>
                <c:pt idx="231">
                  <c:v>2.6920473600000001</c:v>
                </c:pt>
                <c:pt idx="232">
                  <c:v>2.6820340200000001</c:v>
                </c:pt>
                <c:pt idx="233">
                  <c:v>2.6720204399999998</c:v>
                </c:pt>
                <c:pt idx="234">
                  <c:v>2.6619496300000001</c:v>
                </c:pt>
                <c:pt idx="235">
                  <c:v>2.6519360500000002</c:v>
                </c:pt>
                <c:pt idx="236">
                  <c:v>2.6419227099999998</c:v>
                </c:pt>
                <c:pt idx="237">
                  <c:v>2.6319091299999999</c:v>
                </c:pt>
                <c:pt idx="238">
                  <c:v>2.6218574000000001</c:v>
                </c:pt>
                <c:pt idx="239">
                  <c:v>2.6118438199999998</c:v>
                </c:pt>
                <c:pt idx="240">
                  <c:v>2.6018304799999998</c:v>
                </c:pt>
                <c:pt idx="241">
                  <c:v>2.59177876</c:v>
                </c:pt>
                <c:pt idx="242">
                  <c:v>2.5817651700000002</c:v>
                </c:pt>
                <c:pt idx="243">
                  <c:v>2.5717515899999999</c:v>
                </c:pt>
                <c:pt idx="244">
                  <c:v>2.56169987</c:v>
                </c:pt>
                <c:pt idx="245">
                  <c:v>2.5516674500000001</c:v>
                </c:pt>
                <c:pt idx="246">
                  <c:v>2.5416348000000002</c:v>
                </c:pt>
                <c:pt idx="247">
                  <c:v>2.5316212199999999</c:v>
                </c:pt>
                <c:pt idx="248">
                  <c:v>2.52160764</c:v>
                </c:pt>
                <c:pt idx="249">
                  <c:v>2.5115370800000001</c:v>
                </c:pt>
                <c:pt idx="250">
                  <c:v>2.5015234899999998</c:v>
                </c:pt>
                <c:pt idx="251">
                  <c:v>2.49150991</c:v>
                </c:pt>
                <c:pt idx="252">
                  <c:v>2.4814772600000001</c:v>
                </c:pt>
                <c:pt idx="253">
                  <c:v>2.4714639200000001</c:v>
                </c:pt>
                <c:pt idx="254">
                  <c:v>2.4614503399999998</c:v>
                </c:pt>
                <c:pt idx="255">
                  <c:v>2.45139861</c:v>
                </c:pt>
                <c:pt idx="256">
                  <c:v>2.4413468800000002</c:v>
                </c:pt>
                <c:pt idx="257">
                  <c:v>2.4313144699999998</c:v>
                </c:pt>
                <c:pt idx="258">
                  <c:v>2.42122459</c:v>
                </c:pt>
                <c:pt idx="259">
                  <c:v>2.4112110100000002</c:v>
                </c:pt>
                <c:pt idx="260">
                  <c:v>2.4011402099999999</c:v>
                </c:pt>
                <c:pt idx="261">
                  <c:v>2.3910696499999999</c:v>
                </c:pt>
                <c:pt idx="262">
                  <c:v>2.3810560700000001</c:v>
                </c:pt>
                <c:pt idx="263">
                  <c:v>2.3710424899999998</c:v>
                </c:pt>
                <c:pt idx="264">
                  <c:v>2.3610289099999999</c:v>
                </c:pt>
                <c:pt idx="265">
                  <c:v>2.3510155699999999</c:v>
                </c:pt>
                <c:pt idx="266">
                  <c:v>2.3410019900000001</c:v>
                </c:pt>
                <c:pt idx="267">
                  <c:v>2.3309884099999998</c:v>
                </c:pt>
                <c:pt idx="268">
                  <c:v>2.3209748299999999</c:v>
                </c:pt>
                <c:pt idx="269">
                  <c:v>2.31094241</c:v>
                </c:pt>
                <c:pt idx="270">
                  <c:v>2.3009288300000001</c:v>
                </c:pt>
                <c:pt idx="271">
                  <c:v>2.2909152499999998</c:v>
                </c:pt>
                <c:pt idx="272">
                  <c:v>2.28090167</c:v>
                </c:pt>
                <c:pt idx="273">
                  <c:v>2.27086926</c:v>
                </c:pt>
                <c:pt idx="274">
                  <c:v>2.2608366000000002</c:v>
                </c:pt>
                <c:pt idx="275">
                  <c:v>2.2508039499999999</c:v>
                </c:pt>
                <c:pt idx="276">
                  <c:v>2.2407140700000001</c:v>
                </c:pt>
                <c:pt idx="277">
                  <c:v>2.2306816600000001</c:v>
                </c:pt>
                <c:pt idx="278">
                  <c:v>2.2206299299999999</c:v>
                </c:pt>
                <c:pt idx="279">
                  <c:v>2.21061635</c:v>
                </c:pt>
                <c:pt idx="280">
                  <c:v>2.2005455500000002</c:v>
                </c:pt>
                <c:pt idx="281">
                  <c:v>2.1905322100000002</c:v>
                </c:pt>
                <c:pt idx="282">
                  <c:v>2.1805186299999999</c:v>
                </c:pt>
                <c:pt idx="283">
                  <c:v>2.1704859700000001</c:v>
                </c:pt>
                <c:pt idx="284">
                  <c:v>2.1604723899999998</c:v>
                </c:pt>
                <c:pt idx="285">
                  <c:v>2.1504208999999999</c:v>
                </c:pt>
                <c:pt idx="286">
                  <c:v>2.14040732</c:v>
                </c:pt>
                <c:pt idx="287">
                  <c:v>2.1303937400000001</c:v>
                </c:pt>
                <c:pt idx="288">
                  <c:v>2.1203420199999998</c:v>
                </c:pt>
                <c:pt idx="289">
                  <c:v>2.1103286699999999</c:v>
                </c:pt>
                <c:pt idx="290">
                  <c:v>2.1003150900000001</c:v>
                </c:pt>
                <c:pt idx="291">
                  <c:v>2.0903015100000002</c:v>
                </c:pt>
                <c:pt idx="292">
                  <c:v>2.0802688599999999</c:v>
                </c:pt>
                <c:pt idx="293">
                  <c:v>2.0702171300000001</c:v>
                </c:pt>
                <c:pt idx="294">
                  <c:v>2.0601084200000002</c:v>
                </c:pt>
                <c:pt idx="295">
                  <c:v>2.0500566999999998</c:v>
                </c:pt>
                <c:pt idx="296">
                  <c:v>2.04004312</c:v>
                </c:pt>
                <c:pt idx="297">
                  <c:v>2.0300104600000002</c:v>
                </c:pt>
                <c:pt idx="298">
                  <c:v>2.0199398999999998</c:v>
                </c:pt>
                <c:pt idx="299">
                  <c:v>2.00988817</c:v>
                </c:pt>
                <c:pt idx="300">
                  <c:v>1.9998364399999999</c:v>
                </c:pt>
                <c:pt idx="301">
                  <c:v>1.9897656399999999</c:v>
                </c:pt>
                <c:pt idx="302">
                  <c:v>1.97975218</c:v>
                </c:pt>
                <c:pt idx="303">
                  <c:v>1.9697385999999999</c:v>
                </c:pt>
                <c:pt idx="304">
                  <c:v>1.95970607</c:v>
                </c:pt>
                <c:pt idx="305">
                  <c:v>1.9496543399999999</c:v>
                </c:pt>
                <c:pt idx="306">
                  <c:v>1.93964088</c:v>
                </c:pt>
                <c:pt idx="307">
                  <c:v>1.9296082299999999</c:v>
                </c:pt>
                <c:pt idx="308">
                  <c:v>1.9195947600000001</c:v>
                </c:pt>
                <c:pt idx="309">
                  <c:v>1.90958118</c:v>
                </c:pt>
                <c:pt idx="310">
                  <c:v>1.8995295800000001</c:v>
                </c:pt>
                <c:pt idx="311">
                  <c:v>1.88949692</c:v>
                </c:pt>
                <c:pt idx="312">
                  <c:v>1.8794262399999999</c:v>
                </c:pt>
                <c:pt idx="313">
                  <c:v>1.86939359</c:v>
                </c:pt>
                <c:pt idx="314">
                  <c:v>1.8593801299999999</c:v>
                </c:pt>
                <c:pt idx="315">
                  <c:v>1.8492902499999999</c:v>
                </c:pt>
                <c:pt idx="316">
                  <c:v>1.83925772</c:v>
                </c:pt>
                <c:pt idx="317">
                  <c:v>1.82916784</c:v>
                </c:pt>
                <c:pt idx="318">
                  <c:v>1.8190971600000001</c:v>
                </c:pt>
                <c:pt idx="319">
                  <c:v>1.80906451</c:v>
                </c:pt>
                <c:pt idx="320">
                  <c:v>1.7990128999999999</c:v>
                </c:pt>
                <c:pt idx="321">
                  <c:v>1.78900898</c:v>
                </c:pt>
                <c:pt idx="322">
                  <c:v>1.77899539</c:v>
                </c:pt>
                <c:pt idx="323">
                  <c:v>1.76888657</c:v>
                </c:pt>
                <c:pt idx="324">
                  <c:v>1.75885391</c:v>
                </c:pt>
                <c:pt idx="325">
                  <c:v>1.7488404500000001</c:v>
                </c:pt>
                <c:pt idx="326">
                  <c:v>1.73882687</c:v>
                </c:pt>
                <c:pt idx="327">
                  <c:v>1.7288132899999999</c:v>
                </c:pt>
                <c:pt idx="328">
                  <c:v>1.71879983</c:v>
                </c:pt>
                <c:pt idx="329">
                  <c:v>1.7087671799999999</c:v>
                </c:pt>
                <c:pt idx="330">
                  <c:v>1.6986964899999999</c:v>
                </c:pt>
                <c:pt idx="331">
                  <c:v>1.68868291</c:v>
                </c:pt>
                <c:pt idx="332">
                  <c:v>1.6786503800000001</c:v>
                </c:pt>
                <c:pt idx="333">
                  <c:v>1.66861773</c:v>
                </c:pt>
                <c:pt idx="334">
                  <c:v>1.6586042599999999</c:v>
                </c:pt>
                <c:pt idx="335">
                  <c:v>1.6485716100000001</c:v>
                </c:pt>
                <c:pt idx="336">
                  <c:v>1.6385390799999999</c:v>
                </c:pt>
                <c:pt idx="337">
                  <c:v>1.6284873499999999</c:v>
                </c:pt>
                <c:pt idx="338">
                  <c:v>1.61845481</c:v>
                </c:pt>
                <c:pt idx="339">
                  <c:v>1.6084221599999999</c:v>
                </c:pt>
                <c:pt idx="340">
                  <c:v>1.59838963</c:v>
                </c:pt>
                <c:pt idx="341">
                  <c:v>1.5883760499999999</c:v>
                </c:pt>
                <c:pt idx="342">
                  <c:v>1.5783435100000001</c:v>
                </c:pt>
                <c:pt idx="343">
                  <c:v>1.56825364</c:v>
                </c:pt>
                <c:pt idx="344">
                  <c:v>1.5582020299999999</c:v>
                </c:pt>
                <c:pt idx="345">
                  <c:v>1.54818845</c:v>
                </c:pt>
                <c:pt idx="346">
                  <c:v>1.5381749899999999</c:v>
                </c:pt>
                <c:pt idx="347">
                  <c:v>1.5281614100000001</c:v>
                </c:pt>
                <c:pt idx="348">
                  <c:v>1.51809072</c:v>
                </c:pt>
                <c:pt idx="349">
                  <c:v>1.5080771399999999</c:v>
                </c:pt>
                <c:pt idx="350">
                  <c:v>1.5001045500000001</c:v>
                </c:pt>
                <c:pt idx="351">
                  <c:v>1.50376654</c:v>
                </c:pt>
                <c:pt idx="352">
                  <c:v>1.5137801200000001</c:v>
                </c:pt>
                <c:pt idx="353">
                  <c:v>1.52379358</c:v>
                </c:pt>
                <c:pt idx="354">
                  <c:v>1.5338071600000001</c:v>
                </c:pt>
                <c:pt idx="355">
                  <c:v>1.5438207399999999</c:v>
                </c:pt>
                <c:pt idx="356">
                  <c:v>1.5538532700000001</c:v>
                </c:pt>
                <c:pt idx="357">
                  <c:v>1.5638668499999999</c:v>
                </c:pt>
                <c:pt idx="358">
                  <c:v>1.57393754</c:v>
                </c:pt>
                <c:pt idx="359">
                  <c:v>1.5839892600000001</c:v>
                </c:pt>
                <c:pt idx="360">
                  <c:v>1.5940217999999999</c:v>
                </c:pt>
                <c:pt idx="361">
                  <c:v>1.60405445</c:v>
                </c:pt>
                <c:pt idx="362">
                  <c:v>1.6141251299999999</c:v>
                </c:pt>
                <c:pt idx="363">
                  <c:v>1.62413871</c:v>
                </c:pt>
                <c:pt idx="364">
                  <c:v>1.6341712500000001</c:v>
                </c:pt>
                <c:pt idx="365">
                  <c:v>1.6442038999999999</c:v>
                </c:pt>
                <c:pt idx="366">
                  <c:v>1.6542173600000001</c:v>
                </c:pt>
                <c:pt idx="367">
                  <c:v>1.6642690899999999</c:v>
                </c:pt>
                <c:pt idx="368">
                  <c:v>1.67428255</c:v>
                </c:pt>
                <c:pt idx="369">
                  <c:v>1.6843151999999999</c:v>
                </c:pt>
                <c:pt idx="370">
                  <c:v>1.69432867</c:v>
                </c:pt>
                <c:pt idx="371">
                  <c:v>1.7043803900000001</c:v>
                </c:pt>
                <c:pt idx="372">
                  <c:v>1.71439385</c:v>
                </c:pt>
                <c:pt idx="373">
                  <c:v>1.7244074300000001</c:v>
                </c:pt>
                <c:pt idx="374">
                  <c:v>1.7344208999999999</c:v>
                </c:pt>
                <c:pt idx="375">
                  <c:v>1.74445355</c:v>
                </c:pt>
                <c:pt idx="376">
                  <c:v>1.7544860799999999</c:v>
                </c:pt>
                <c:pt idx="377">
                  <c:v>1.76451874</c:v>
                </c:pt>
                <c:pt idx="378">
                  <c:v>1.7745321999999999</c:v>
                </c:pt>
                <c:pt idx="379">
                  <c:v>1.78456485</c:v>
                </c:pt>
                <c:pt idx="380">
                  <c:v>1.7945783099999999</c:v>
                </c:pt>
                <c:pt idx="381">
                  <c:v>1.80459189</c:v>
                </c:pt>
                <c:pt idx="382">
                  <c:v>1.8146244300000001</c:v>
                </c:pt>
                <c:pt idx="383">
                  <c:v>1.8247142999999999</c:v>
                </c:pt>
                <c:pt idx="384">
                  <c:v>1.83482313</c:v>
                </c:pt>
                <c:pt idx="385">
                  <c:v>1.84491301</c:v>
                </c:pt>
                <c:pt idx="386">
                  <c:v>1.8549264700000001</c:v>
                </c:pt>
                <c:pt idx="387">
                  <c:v>1.86497819</c:v>
                </c:pt>
                <c:pt idx="388">
                  <c:v>1.8750107300000001</c:v>
                </c:pt>
                <c:pt idx="389">
                  <c:v>1.8850243099999999</c:v>
                </c:pt>
                <c:pt idx="390">
                  <c:v>1.89507592</c:v>
                </c:pt>
                <c:pt idx="391">
                  <c:v>1.9051085699999999</c:v>
                </c:pt>
                <c:pt idx="392">
                  <c:v>1.91512203</c:v>
                </c:pt>
                <c:pt idx="393">
                  <c:v>1.9251356100000001</c:v>
                </c:pt>
                <c:pt idx="394">
                  <c:v>1.93514907</c:v>
                </c:pt>
                <c:pt idx="395">
                  <c:v>1.9452008000000001</c:v>
                </c:pt>
                <c:pt idx="396">
                  <c:v>1.9552333399999999</c:v>
                </c:pt>
                <c:pt idx="397">
                  <c:v>1.96528506</c:v>
                </c:pt>
                <c:pt idx="398">
                  <c:v>1.9753748200000001</c:v>
                </c:pt>
                <c:pt idx="399">
                  <c:v>1.9854456199999999</c:v>
                </c:pt>
                <c:pt idx="400">
                  <c:v>1.9955163</c:v>
                </c:pt>
                <c:pt idx="401">
                  <c:v>2.0055871000000001</c:v>
                </c:pt>
                <c:pt idx="402">
                  <c:v>2.0156006799999999</c:v>
                </c:pt>
                <c:pt idx="403">
                  <c:v>2.0256142600000002</c:v>
                </c:pt>
                <c:pt idx="404">
                  <c:v>2.03570414</c:v>
                </c:pt>
                <c:pt idx="405">
                  <c:v>2.04571748</c:v>
                </c:pt>
                <c:pt idx="406">
                  <c:v>2.0557692099999998</c:v>
                </c:pt>
                <c:pt idx="407">
                  <c:v>2.0657827900000001</c:v>
                </c:pt>
                <c:pt idx="408">
                  <c:v>2.0757963699999999</c:v>
                </c:pt>
                <c:pt idx="409">
                  <c:v>2.0858287799999999</c:v>
                </c:pt>
                <c:pt idx="410">
                  <c:v>2.0958423599999998</c:v>
                </c:pt>
                <c:pt idx="411">
                  <c:v>2.1058559400000001</c:v>
                </c:pt>
                <c:pt idx="412">
                  <c:v>2.1158695199999999</c:v>
                </c:pt>
                <c:pt idx="413">
                  <c:v>2.1258828599999999</c:v>
                </c:pt>
                <c:pt idx="414">
                  <c:v>2.1359155200000002</c:v>
                </c:pt>
                <c:pt idx="415">
                  <c:v>2.1459291</c:v>
                </c:pt>
                <c:pt idx="416">
                  <c:v>2.1559426799999999</c:v>
                </c:pt>
                <c:pt idx="417">
                  <c:v>2.1659750899999999</c:v>
                </c:pt>
                <c:pt idx="418">
                  <c:v>2.1760077500000001</c:v>
                </c:pt>
                <c:pt idx="419">
                  <c:v>2.18602133</c:v>
                </c:pt>
                <c:pt idx="420">
                  <c:v>2.1960349099999998</c:v>
                </c:pt>
                <c:pt idx="421">
                  <c:v>2.2061054699999998</c:v>
                </c:pt>
                <c:pt idx="422">
                  <c:v>2.2161381200000001</c:v>
                </c:pt>
                <c:pt idx="423">
                  <c:v>2.2262470699999999</c:v>
                </c:pt>
                <c:pt idx="424">
                  <c:v>2.2362797300000001</c:v>
                </c:pt>
                <c:pt idx="425">
                  <c:v>2.2462930700000001</c:v>
                </c:pt>
                <c:pt idx="426">
                  <c:v>2.25632572</c:v>
                </c:pt>
                <c:pt idx="427">
                  <c:v>2.2663583799999998</c:v>
                </c:pt>
                <c:pt idx="428">
                  <c:v>2.2763719600000001</c:v>
                </c:pt>
                <c:pt idx="429">
                  <c:v>2.2864234400000001</c:v>
                </c:pt>
                <c:pt idx="430">
                  <c:v>2.2964560999999999</c:v>
                </c:pt>
                <c:pt idx="431">
                  <c:v>2.3064887500000002</c:v>
                </c:pt>
                <c:pt idx="432">
                  <c:v>2.3165023300000001</c:v>
                </c:pt>
                <c:pt idx="433">
                  <c:v>2.32653475</c:v>
                </c:pt>
                <c:pt idx="434">
                  <c:v>2.3365673999999999</c:v>
                </c:pt>
                <c:pt idx="435">
                  <c:v>2.3465809800000001</c:v>
                </c:pt>
                <c:pt idx="436">
                  <c:v>2.35659456</c:v>
                </c:pt>
                <c:pt idx="437">
                  <c:v>2.3666269799999999</c:v>
                </c:pt>
                <c:pt idx="438">
                  <c:v>2.3766405599999998</c:v>
                </c:pt>
                <c:pt idx="439">
                  <c:v>2.3866541400000001</c:v>
                </c:pt>
                <c:pt idx="440">
                  <c:v>2.39668679</c:v>
                </c:pt>
                <c:pt idx="441">
                  <c:v>2.4067192099999999</c:v>
                </c:pt>
                <c:pt idx="442">
                  <c:v>2.4167709400000001</c:v>
                </c:pt>
                <c:pt idx="443">
                  <c:v>2.42678452</c:v>
                </c:pt>
                <c:pt idx="444">
                  <c:v>2.4368362399999999</c:v>
                </c:pt>
                <c:pt idx="445">
                  <c:v>2.4468495799999999</c:v>
                </c:pt>
                <c:pt idx="446">
                  <c:v>2.4568631600000002</c:v>
                </c:pt>
                <c:pt idx="447">
                  <c:v>2.46687675</c:v>
                </c:pt>
                <c:pt idx="448">
                  <c:v>2.4769093999999998</c:v>
                </c:pt>
                <c:pt idx="449">
                  <c:v>2.4869227399999998</c:v>
                </c:pt>
                <c:pt idx="450">
                  <c:v>2.49705076</c:v>
                </c:pt>
                <c:pt idx="451">
                  <c:v>2.5070643399999999</c:v>
                </c:pt>
                <c:pt idx="452">
                  <c:v>2.5170779200000002</c:v>
                </c:pt>
                <c:pt idx="453">
                  <c:v>2.52711058</c:v>
                </c:pt>
                <c:pt idx="454">
                  <c:v>2.53714299</c:v>
                </c:pt>
                <c:pt idx="455">
                  <c:v>2.5471565699999998</c:v>
                </c:pt>
                <c:pt idx="456">
                  <c:v>2.5571701500000001</c:v>
                </c:pt>
                <c:pt idx="457">
                  <c:v>2.56718373</c:v>
                </c:pt>
                <c:pt idx="458">
                  <c:v>2.57719707</c:v>
                </c:pt>
                <c:pt idx="459">
                  <c:v>2.5872106600000002</c:v>
                </c:pt>
                <c:pt idx="460">
                  <c:v>2.5972242400000001</c:v>
                </c:pt>
                <c:pt idx="461">
                  <c:v>2.6073141099999999</c:v>
                </c:pt>
                <c:pt idx="462">
                  <c:v>2.6173465299999998</c:v>
                </c:pt>
                <c:pt idx="463">
                  <c:v>2.6273601100000001</c:v>
                </c:pt>
                <c:pt idx="464">
                  <c:v>2.63737369</c:v>
                </c:pt>
                <c:pt idx="465">
                  <c:v>2.6473872699999998</c:v>
                </c:pt>
                <c:pt idx="466">
                  <c:v>2.6574768999999998</c:v>
                </c:pt>
                <c:pt idx="467">
                  <c:v>2.6675095600000001</c:v>
                </c:pt>
                <c:pt idx="468">
                  <c:v>2.6775612799999999</c:v>
                </c:pt>
                <c:pt idx="469">
                  <c:v>2.6875748599999998</c:v>
                </c:pt>
                <c:pt idx="470">
                  <c:v>2.6976072800000002</c:v>
                </c:pt>
                <c:pt idx="471">
                  <c:v>2.70767808</c:v>
                </c:pt>
                <c:pt idx="472">
                  <c:v>2.7177298099999998</c:v>
                </c:pt>
                <c:pt idx="473">
                  <c:v>2.7277433900000001</c:v>
                </c:pt>
                <c:pt idx="474">
                  <c:v>2.7377758000000001</c:v>
                </c:pt>
                <c:pt idx="475">
                  <c:v>2.7478465999999999</c:v>
                </c:pt>
                <c:pt idx="476">
                  <c:v>2.7579174000000002</c:v>
                </c:pt>
                <c:pt idx="477">
                  <c:v>2.76795006</c:v>
                </c:pt>
                <c:pt idx="478">
                  <c:v>2.77798247</c:v>
                </c:pt>
                <c:pt idx="479">
                  <c:v>2.7879960499999998</c:v>
                </c:pt>
                <c:pt idx="480">
                  <c:v>2.7980096300000001</c:v>
                </c:pt>
                <c:pt idx="481">
                  <c:v>2.8080422899999999</c:v>
                </c:pt>
                <c:pt idx="482">
                  <c:v>2.8180556299999999</c:v>
                </c:pt>
                <c:pt idx="483">
                  <c:v>2.8281455000000002</c:v>
                </c:pt>
                <c:pt idx="484">
                  <c:v>2.8382163</c:v>
                </c:pt>
                <c:pt idx="485">
                  <c:v>2.8482489599999998</c:v>
                </c:pt>
                <c:pt idx="486">
                  <c:v>2.8582622999999998</c:v>
                </c:pt>
                <c:pt idx="487">
                  <c:v>2.8682758800000001</c:v>
                </c:pt>
                <c:pt idx="488">
                  <c:v>2.8783276099999999</c:v>
                </c:pt>
                <c:pt idx="489">
                  <c:v>2.8883411899999998</c:v>
                </c:pt>
                <c:pt idx="490">
                  <c:v>2.8983545300000002</c:v>
                </c:pt>
                <c:pt idx="491">
                  <c:v>2.9083681100000001</c:v>
                </c:pt>
                <c:pt idx="492">
                  <c:v>2.9184007599999999</c:v>
                </c:pt>
                <c:pt idx="493">
                  <c:v>2.9284334200000002</c:v>
                </c:pt>
                <c:pt idx="494">
                  <c:v>2.9384849100000001</c:v>
                </c:pt>
                <c:pt idx="495">
                  <c:v>2.94851756</c:v>
                </c:pt>
                <c:pt idx="496">
                  <c:v>2.9585311399999998</c:v>
                </c:pt>
                <c:pt idx="497">
                  <c:v>2.9685828700000001</c:v>
                </c:pt>
                <c:pt idx="498">
                  <c:v>2.97859645</c:v>
                </c:pt>
                <c:pt idx="499">
                  <c:v>2.9886097899999999</c:v>
                </c:pt>
                <c:pt idx="500">
                  <c:v>2.9986233699999998</c:v>
                </c:pt>
                <c:pt idx="501">
                  <c:v>3.0086560200000001</c:v>
                </c:pt>
                <c:pt idx="502">
                  <c:v>3.0187268299999999</c:v>
                </c:pt>
                <c:pt idx="503">
                  <c:v>3.0287401699999998</c:v>
                </c:pt>
                <c:pt idx="504">
                  <c:v>3.0387537500000001</c:v>
                </c:pt>
                <c:pt idx="505">
                  <c:v>3.04876733</c:v>
                </c:pt>
                <c:pt idx="506">
                  <c:v>3.0587809099999999</c:v>
                </c:pt>
                <c:pt idx="507">
                  <c:v>3.0688323999999998</c:v>
                </c:pt>
                <c:pt idx="508">
                  <c:v>3.0788459800000001</c:v>
                </c:pt>
                <c:pt idx="509">
                  <c:v>3.0888595599999999</c:v>
                </c:pt>
                <c:pt idx="510">
                  <c:v>3.0989112900000002</c:v>
                </c:pt>
                <c:pt idx="511">
                  <c:v>3.1089627700000002</c:v>
                </c:pt>
                <c:pt idx="512">
                  <c:v>3.11899543</c:v>
                </c:pt>
                <c:pt idx="513">
                  <c:v>3.1290662299999998</c:v>
                </c:pt>
                <c:pt idx="514">
                  <c:v>3.1390798100000001</c:v>
                </c:pt>
                <c:pt idx="515">
                  <c:v>3.1491313000000001</c:v>
                </c:pt>
                <c:pt idx="516">
                  <c:v>3.1591639499999999</c:v>
                </c:pt>
                <c:pt idx="517">
                  <c:v>3.1692347500000002</c:v>
                </c:pt>
                <c:pt idx="518">
                  <c:v>3.1792483300000001</c:v>
                </c:pt>
                <c:pt idx="519">
                  <c:v>3.18928075</c:v>
                </c:pt>
                <c:pt idx="520">
                  <c:v>3.1992943299999999</c:v>
                </c:pt>
                <c:pt idx="521">
                  <c:v>3.2093079100000002</c:v>
                </c:pt>
                <c:pt idx="522">
                  <c:v>3.21935964</c:v>
                </c:pt>
                <c:pt idx="523">
                  <c:v>3.22939205</c:v>
                </c:pt>
                <c:pt idx="524">
                  <c:v>3.2394628499999998</c:v>
                </c:pt>
                <c:pt idx="525">
                  <c:v>3.2494764300000001</c:v>
                </c:pt>
                <c:pt idx="526">
                  <c:v>3.2595281599999999</c:v>
                </c:pt>
                <c:pt idx="527">
                  <c:v>3.2695605799999998</c:v>
                </c:pt>
                <c:pt idx="528">
                  <c:v>3.2795932300000001</c:v>
                </c:pt>
                <c:pt idx="529">
                  <c:v>3.28960681</c:v>
                </c:pt>
                <c:pt idx="530">
                  <c:v>3.2996394599999999</c:v>
                </c:pt>
                <c:pt idx="531">
                  <c:v>3.3097100300000002</c:v>
                </c:pt>
                <c:pt idx="532">
                  <c:v>3.3197426800000001</c:v>
                </c:pt>
                <c:pt idx="533">
                  <c:v>3.3298134799999999</c:v>
                </c:pt>
                <c:pt idx="534">
                  <c:v>3.3398270600000002</c:v>
                </c:pt>
                <c:pt idx="535">
                  <c:v>3.3498404000000002</c:v>
                </c:pt>
                <c:pt idx="536">
                  <c:v>3.35987306</c:v>
                </c:pt>
                <c:pt idx="537">
                  <c:v>3.3698866399999998</c:v>
                </c:pt>
                <c:pt idx="538">
                  <c:v>3.3799002200000001</c:v>
                </c:pt>
                <c:pt idx="539">
                  <c:v>3.3899326300000001</c:v>
                </c:pt>
                <c:pt idx="540">
                  <c:v>3.3999652899999999</c:v>
                </c:pt>
                <c:pt idx="541">
                  <c:v>3.4099788700000002</c:v>
                </c:pt>
                <c:pt idx="542">
                  <c:v>3.4200115200000001</c:v>
                </c:pt>
                <c:pt idx="543">
                  <c:v>3.4300248600000001</c:v>
                </c:pt>
                <c:pt idx="544">
                  <c:v>3.4400575199999999</c:v>
                </c:pt>
                <c:pt idx="545">
                  <c:v>3.4501092400000002</c:v>
                </c:pt>
                <c:pt idx="546">
                  <c:v>3.46012282</c:v>
                </c:pt>
                <c:pt idx="547">
                  <c:v>3.4701363999999999</c:v>
                </c:pt>
                <c:pt idx="548">
                  <c:v>3.4801497499999998</c:v>
                </c:pt>
                <c:pt idx="549">
                  <c:v>3.4901633300000001</c:v>
                </c:pt>
                <c:pt idx="550">
                  <c:v>3.50017691</c:v>
                </c:pt>
                <c:pt idx="551">
                  <c:v>3.5101904899999998</c:v>
                </c:pt>
                <c:pt idx="552">
                  <c:v>3.5202419800000002</c:v>
                </c:pt>
                <c:pt idx="553">
                  <c:v>3.5302746300000001</c:v>
                </c:pt>
                <c:pt idx="554">
                  <c:v>3.5402882099999999</c:v>
                </c:pt>
                <c:pt idx="555">
                  <c:v>3.5503017899999998</c:v>
                </c:pt>
                <c:pt idx="556">
                  <c:v>3.5603151300000002</c:v>
                </c:pt>
                <c:pt idx="557">
                  <c:v>3.5703287100000001</c:v>
                </c:pt>
                <c:pt idx="558">
                  <c:v>3.5803613699999999</c:v>
                </c:pt>
                <c:pt idx="559">
                  <c:v>3.5903940200000002</c:v>
                </c:pt>
                <c:pt idx="560">
                  <c:v>3.6004073600000002</c:v>
                </c:pt>
                <c:pt idx="561">
                  <c:v>3.61042094</c:v>
                </c:pt>
                <c:pt idx="562">
                  <c:v>3.6204345199999999</c:v>
                </c:pt>
                <c:pt idx="563">
                  <c:v>3.6304481000000002</c:v>
                </c:pt>
                <c:pt idx="564">
                  <c:v>3.6404805200000001</c:v>
                </c:pt>
                <c:pt idx="565">
                  <c:v>3.6504941</c:v>
                </c:pt>
                <c:pt idx="566">
                  <c:v>3.6605076799999998</c:v>
                </c:pt>
                <c:pt idx="567">
                  <c:v>3.6705403300000001</c:v>
                </c:pt>
                <c:pt idx="568">
                  <c:v>3.6806109</c:v>
                </c:pt>
                <c:pt idx="569">
                  <c:v>3.6906435499999999</c:v>
                </c:pt>
                <c:pt idx="570">
                  <c:v>3.7006571300000002</c:v>
                </c:pt>
                <c:pt idx="571">
                  <c:v>3.71072793</c:v>
                </c:pt>
                <c:pt idx="572">
                  <c:v>3.7207794199999999</c:v>
                </c:pt>
                <c:pt idx="573">
                  <c:v>3.7307929999999998</c:v>
                </c:pt>
                <c:pt idx="574">
                  <c:v>3.7408065800000001</c:v>
                </c:pt>
                <c:pt idx="575">
                  <c:v>3.7508773799999999</c:v>
                </c:pt>
                <c:pt idx="576">
                  <c:v>3.7609288699999999</c:v>
                </c:pt>
                <c:pt idx="577">
                  <c:v>3.7709996700000001</c:v>
                </c:pt>
                <c:pt idx="578">
                  <c:v>3.78103232</c:v>
                </c:pt>
                <c:pt idx="579">
                  <c:v>3.7910458999999999</c:v>
                </c:pt>
                <c:pt idx="580">
                  <c:v>3.8010783199999998</c:v>
                </c:pt>
                <c:pt idx="581">
                  <c:v>3.8110919000000001</c:v>
                </c:pt>
                <c:pt idx="582">
                  <c:v>3.8211054799999999</c:v>
                </c:pt>
                <c:pt idx="583">
                  <c:v>3.8311381299999998</c:v>
                </c:pt>
                <c:pt idx="584">
                  <c:v>3.8412468400000002</c:v>
                </c:pt>
                <c:pt idx="585">
                  <c:v>3.8512795</c:v>
                </c:pt>
                <c:pt idx="586">
                  <c:v>3.8612930799999998</c:v>
                </c:pt>
                <c:pt idx="587">
                  <c:v>3.8713066600000001</c:v>
                </c:pt>
                <c:pt idx="588">
                  <c:v>3.8813390700000001</c:v>
                </c:pt>
                <c:pt idx="589">
                  <c:v>3.89135265</c:v>
                </c:pt>
                <c:pt idx="590">
                  <c:v>3.9013662299999998</c:v>
                </c:pt>
                <c:pt idx="591">
                  <c:v>3.9114179600000001</c:v>
                </c:pt>
                <c:pt idx="592">
                  <c:v>3.92148852</c:v>
                </c:pt>
                <c:pt idx="593">
                  <c:v>3.9315211799999998</c:v>
                </c:pt>
                <c:pt idx="594">
                  <c:v>3.9416110500000001</c:v>
                </c:pt>
                <c:pt idx="595">
                  <c:v>3.95162463</c:v>
                </c:pt>
                <c:pt idx="596">
                  <c:v>3.9616382099999998</c:v>
                </c:pt>
                <c:pt idx="597">
                  <c:v>3.9717087700000002</c:v>
                </c:pt>
                <c:pt idx="598">
                  <c:v>3.9817223500000001</c:v>
                </c:pt>
                <c:pt idx="599">
                  <c:v>3.9917359399999999</c:v>
                </c:pt>
                <c:pt idx="600">
                  <c:v>4.0000138300000003</c:v>
                </c:pt>
                <c:pt idx="601">
                  <c:v>3.9962456199999998</c:v>
                </c:pt>
                <c:pt idx="602">
                  <c:v>3.9862141599999998</c:v>
                </c:pt>
                <c:pt idx="603">
                  <c:v>3.97614336</c:v>
                </c:pt>
                <c:pt idx="604">
                  <c:v>3.9661107100000002</c:v>
                </c:pt>
                <c:pt idx="605">
                  <c:v>3.9560399099999999</c:v>
                </c:pt>
                <c:pt idx="606">
                  <c:v>3.94602656</c:v>
                </c:pt>
                <c:pt idx="607">
                  <c:v>3.9359748400000001</c:v>
                </c:pt>
                <c:pt idx="608">
                  <c:v>3.9259612599999998</c:v>
                </c:pt>
                <c:pt idx="609">
                  <c:v>3.9159476799999999</c:v>
                </c:pt>
                <c:pt idx="610">
                  <c:v>3.90587711</c:v>
                </c:pt>
                <c:pt idx="611">
                  <c:v>3.8958635300000002</c:v>
                </c:pt>
                <c:pt idx="612">
                  <c:v>3.8858499499999999</c:v>
                </c:pt>
                <c:pt idx="613">
                  <c:v>3.8758173</c:v>
                </c:pt>
                <c:pt idx="614">
                  <c:v>3.8657848800000001</c:v>
                </c:pt>
                <c:pt idx="615">
                  <c:v>3.8557140799999998</c:v>
                </c:pt>
                <c:pt idx="616">
                  <c:v>3.8456623599999999</c:v>
                </c:pt>
                <c:pt idx="617">
                  <c:v>3.8356297000000001</c:v>
                </c:pt>
                <c:pt idx="618">
                  <c:v>3.8256163600000002</c:v>
                </c:pt>
                <c:pt idx="619">
                  <c:v>3.8156027799999999</c:v>
                </c:pt>
                <c:pt idx="620">
                  <c:v>3.8055892</c:v>
                </c:pt>
                <c:pt idx="621">
                  <c:v>3.7954993199999998</c:v>
                </c:pt>
                <c:pt idx="622">
                  <c:v>3.7854859799999998</c:v>
                </c:pt>
                <c:pt idx="623">
                  <c:v>3.7754724</c:v>
                </c:pt>
                <c:pt idx="624">
                  <c:v>3.7654016000000001</c:v>
                </c:pt>
                <c:pt idx="625">
                  <c:v>3.7553880199999998</c:v>
                </c:pt>
                <c:pt idx="626">
                  <c:v>3.7453746799999998</c:v>
                </c:pt>
                <c:pt idx="627">
                  <c:v>3.73530388</c:v>
                </c:pt>
                <c:pt idx="628">
                  <c:v>3.7252903000000002</c:v>
                </c:pt>
                <c:pt idx="629">
                  <c:v>3.7152576399999999</c:v>
                </c:pt>
                <c:pt idx="630">
                  <c:v>3.7052442999999999</c:v>
                </c:pt>
                <c:pt idx="631">
                  <c:v>3.6952307200000001</c:v>
                </c:pt>
                <c:pt idx="632">
                  <c:v>3.6852171399999998</c:v>
                </c:pt>
                <c:pt idx="633">
                  <c:v>3.6752035599999999</c:v>
                </c:pt>
                <c:pt idx="634">
                  <c:v>3.6651711499999999</c:v>
                </c:pt>
                <c:pt idx="635">
                  <c:v>3.6551194200000001</c:v>
                </c:pt>
                <c:pt idx="636">
                  <c:v>3.6451058399999998</c:v>
                </c:pt>
                <c:pt idx="637">
                  <c:v>3.63509226</c:v>
                </c:pt>
                <c:pt idx="638">
                  <c:v>3.62507892</c:v>
                </c:pt>
                <c:pt idx="639">
                  <c:v>3.6150462600000002</c:v>
                </c:pt>
                <c:pt idx="640">
                  <c:v>3.6049945399999999</c:v>
                </c:pt>
                <c:pt idx="641">
                  <c:v>3.59498096</c:v>
                </c:pt>
                <c:pt idx="642">
                  <c:v>3.5849485400000001</c:v>
                </c:pt>
                <c:pt idx="643">
                  <c:v>3.5749349600000002</c:v>
                </c:pt>
                <c:pt idx="644">
                  <c:v>3.5648450899999999</c:v>
                </c:pt>
                <c:pt idx="645">
                  <c:v>3.5548315000000001</c:v>
                </c:pt>
                <c:pt idx="646">
                  <c:v>3.5448181600000002</c:v>
                </c:pt>
                <c:pt idx="647">
                  <c:v>3.5347855099999999</c:v>
                </c:pt>
                <c:pt idx="648">
                  <c:v>3.52475286</c:v>
                </c:pt>
                <c:pt idx="649">
                  <c:v>3.5147392700000002</c:v>
                </c:pt>
                <c:pt idx="650">
                  <c:v>3.5047256899999999</c:v>
                </c:pt>
                <c:pt idx="651">
                  <c:v>3.4946742099999999</c:v>
                </c:pt>
                <c:pt idx="652">
                  <c:v>3.48466063</c:v>
                </c:pt>
                <c:pt idx="653">
                  <c:v>3.4746470500000002</c:v>
                </c:pt>
                <c:pt idx="654">
                  <c:v>3.4646334599999999</c:v>
                </c:pt>
                <c:pt idx="655">
                  <c:v>3.45462012</c:v>
                </c:pt>
                <c:pt idx="656">
                  <c:v>3.4446065400000001</c:v>
                </c:pt>
                <c:pt idx="657">
                  <c:v>3.4345929599999998</c:v>
                </c:pt>
                <c:pt idx="658">
                  <c:v>3.42457938</c:v>
                </c:pt>
                <c:pt idx="659">
                  <c:v>3.41456604</c:v>
                </c:pt>
                <c:pt idx="660">
                  <c:v>3.4045333900000001</c:v>
                </c:pt>
                <c:pt idx="661">
                  <c:v>3.3945007299999999</c:v>
                </c:pt>
                <c:pt idx="662">
                  <c:v>3.38448715</c:v>
                </c:pt>
                <c:pt idx="663">
                  <c:v>3.37447381</c:v>
                </c:pt>
                <c:pt idx="664">
                  <c:v>3.3643839400000002</c:v>
                </c:pt>
                <c:pt idx="665">
                  <c:v>3.3543512799999999</c:v>
                </c:pt>
                <c:pt idx="666">
                  <c:v>3.3443377000000001</c:v>
                </c:pt>
                <c:pt idx="667">
                  <c:v>3.3343243600000001</c:v>
                </c:pt>
                <c:pt idx="668">
                  <c:v>3.3242917099999998</c:v>
                </c:pt>
                <c:pt idx="669">
                  <c:v>3.31425905</c:v>
                </c:pt>
                <c:pt idx="670">
                  <c:v>3.3042073200000002</c:v>
                </c:pt>
                <c:pt idx="671">
                  <c:v>3.2941939800000002</c:v>
                </c:pt>
                <c:pt idx="672">
                  <c:v>3.2841422599999999</c:v>
                </c:pt>
                <c:pt idx="673">
                  <c:v>3.27407146</c:v>
                </c:pt>
                <c:pt idx="674">
                  <c:v>3.2640578699999998</c:v>
                </c:pt>
                <c:pt idx="675">
                  <c:v>3.2540445299999998</c:v>
                </c:pt>
                <c:pt idx="676">
                  <c:v>3.24401188</c:v>
                </c:pt>
                <c:pt idx="677">
                  <c:v>3.2339410800000001</c:v>
                </c:pt>
                <c:pt idx="678">
                  <c:v>3.2239274999999998</c:v>
                </c:pt>
                <c:pt idx="679">
                  <c:v>3.2139141599999999</c:v>
                </c:pt>
                <c:pt idx="680">
                  <c:v>3.20384336</c:v>
                </c:pt>
                <c:pt idx="681">
                  <c:v>3.1938297699999998</c:v>
                </c:pt>
                <c:pt idx="682">
                  <c:v>3.1837780499999999</c:v>
                </c:pt>
                <c:pt idx="683">
                  <c:v>3.17368841</c:v>
                </c:pt>
                <c:pt idx="684">
                  <c:v>3.1636557600000002</c:v>
                </c:pt>
                <c:pt idx="685">
                  <c:v>3.1536040299999999</c:v>
                </c:pt>
                <c:pt idx="686">
                  <c:v>3.1435141600000001</c:v>
                </c:pt>
                <c:pt idx="687">
                  <c:v>3.1334054500000001</c:v>
                </c:pt>
                <c:pt idx="688">
                  <c:v>3.1233727899999999</c:v>
                </c:pt>
                <c:pt idx="689">
                  <c:v>3.11332107</c:v>
                </c:pt>
                <c:pt idx="690">
                  <c:v>3.1033074900000002</c:v>
                </c:pt>
                <c:pt idx="691">
                  <c:v>3.0932750699999998</c:v>
                </c:pt>
                <c:pt idx="692">
                  <c:v>3.0832614899999999</c:v>
                </c:pt>
                <c:pt idx="693">
                  <c:v>3.0732479100000001</c:v>
                </c:pt>
                <c:pt idx="694">
                  <c:v>3.0632343299999998</c:v>
                </c:pt>
                <c:pt idx="695">
                  <c:v>3.0532209899999998</c:v>
                </c:pt>
                <c:pt idx="696">
                  <c:v>3.04318833</c:v>
                </c:pt>
                <c:pt idx="697">
                  <c:v>3.0331175300000002</c:v>
                </c:pt>
                <c:pt idx="698">
                  <c:v>3.0231039499999999</c:v>
                </c:pt>
                <c:pt idx="699">
                  <c:v>3.0129950000000001</c:v>
                </c:pt>
                <c:pt idx="700">
                  <c:v>3.0029816600000001</c:v>
                </c:pt>
                <c:pt idx="701">
                  <c:v>2.9929680799999998</c:v>
                </c:pt>
                <c:pt idx="702">
                  <c:v>2.9829545</c:v>
                </c:pt>
                <c:pt idx="703">
                  <c:v>2.9729409200000001</c:v>
                </c:pt>
                <c:pt idx="704">
                  <c:v>2.9629085100000001</c:v>
                </c:pt>
                <c:pt idx="705">
                  <c:v>2.9528949299999998</c:v>
                </c:pt>
                <c:pt idx="706">
                  <c:v>2.9428432</c:v>
                </c:pt>
                <c:pt idx="707">
                  <c:v>2.9328105400000002</c:v>
                </c:pt>
                <c:pt idx="708">
                  <c:v>2.9227781300000002</c:v>
                </c:pt>
                <c:pt idx="709">
                  <c:v>2.9127454799999999</c:v>
                </c:pt>
                <c:pt idx="710">
                  <c:v>2.9027319</c:v>
                </c:pt>
                <c:pt idx="711">
                  <c:v>2.8927183200000002</c:v>
                </c:pt>
                <c:pt idx="712">
                  <c:v>2.8826668299999998</c:v>
                </c:pt>
                <c:pt idx="713">
                  <c:v>2.8726532499999999</c:v>
                </c:pt>
                <c:pt idx="714">
                  <c:v>2.8626205900000001</c:v>
                </c:pt>
                <c:pt idx="715">
                  <c:v>2.8525497899999999</c:v>
                </c:pt>
                <c:pt idx="716">
                  <c:v>2.8425364499999999</c:v>
                </c:pt>
                <c:pt idx="717">
                  <c:v>2.83252287</c:v>
                </c:pt>
                <c:pt idx="718">
                  <c:v>2.8225092900000002</c:v>
                </c:pt>
                <c:pt idx="719">
                  <c:v>2.8124766299999999</c:v>
                </c:pt>
                <c:pt idx="720">
                  <c:v>2.8024251499999999</c:v>
                </c:pt>
                <c:pt idx="721">
                  <c:v>2.7923352700000001</c:v>
                </c:pt>
                <c:pt idx="722">
                  <c:v>2.7823216899999998</c:v>
                </c:pt>
                <c:pt idx="723">
                  <c:v>2.77226996</c:v>
                </c:pt>
                <c:pt idx="724">
                  <c:v>2.76223755</c:v>
                </c:pt>
                <c:pt idx="725">
                  <c:v>2.7521858199999998</c:v>
                </c:pt>
                <c:pt idx="726">
                  <c:v>2.7421531699999999</c:v>
                </c:pt>
                <c:pt idx="727">
                  <c:v>2.7321014400000001</c:v>
                </c:pt>
                <c:pt idx="728">
                  <c:v>2.7220499500000002</c:v>
                </c:pt>
                <c:pt idx="729">
                  <c:v>2.7120363699999999</c:v>
                </c:pt>
                <c:pt idx="730">
                  <c:v>2.7019465</c:v>
                </c:pt>
                <c:pt idx="731">
                  <c:v>2.6919138399999998</c:v>
                </c:pt>
                <c:pt idx="732">
                  <c:v>2.6819004999999998</c:v>
                </c:pt>
                <c:pt idx="733">
                  <c:v>2.6718869199999999</c:v>
                </c:pt>
                <c:pt idx="734">
                  <c:v>2.6618351900000001</c:v>
                </c:pt>
                <c:pt idx="735">
                  <c:v>2.6518216099999998</c:v>
                </c:pt>
                <c:pt idx="736">
                  <c:v>2.6417319799999999</c:v>
                </c:pt>
                <c:pt idx="737">
                  <c:v>2.6317184</c:v>
                </c:pt>
                <c:pt idx="738">
                  <c:v>2.6216476000000002</c:v>
                </c:pt>
                <c:pt idx="739">
                  <c:v>2.6116340199999999</c:v>
                </c:pt>
                <c:pt idx="740">
                  <c:v>2.6015825299999999</c:v>
                </c:pt>
                <c:pt idx="741">
                  <c:v>2.5915498700000001</c:v>
                </c:pt>
                <c:pt idx="742">
                  <c:v>2.5815362899999998</c:v>
                </c:pt>
                <c:pt idx="743">
                  <c:v>2.57150364</c:v>
                </c:pt>
                <c:pt idx="744">
                  <c:v>2.56147122</c:v>
                </c:pt>
                <c:pt idx="745">
                  <c:v>2.5514576400000002</c:v>
                </c:pt>
                <c:pt idx="746">
                  <c:v>2.5414440599999999</c:v>
                </c:pt>
                <c:pt idx="747">
                  <c:v>2.5313732600000001</c:v>
                </c:pt>
                <c:pt idx="748">
                  <c:v>2.5213596800000002</c:v>
                </c:pt>
                <c:pt idx="749">
                  <c:v>2.5113272699999998</c:v>
                </c:pt>
                <c:pt idx="750">
                  <c:v>2.5013136899999999</c:v>
                </c:pt>
                <c:pt idx="751">
                  <c:v>2.4912428900000001</c:v>
                </c:pt>
                <c:pt idx="752">
                  <c:v>2.4811530099999999</c:v>
                </c:pt>
                <c:pt idx="753">
                  <c:v>2.4711396699999999</c:v>
                </c:pt>
                <c:pt idx="754">
                  <c:v>2.46112609</c:v>
                </c:pt>
                <c:pt idx="755">
                  <c:v>2.4510934400000002</c:v>
                </c:pt>
                <c:pt idx="756">
                  <c:v>2.4410798499999999</c:v>
                </c:pt>
                <c:pt idx="757">
                  <c:v>2.43100929</c:v>
                </c:pt>
                <c:pt idx="758">
                  <c:v>2.4209384900000002</c:v>
                </c:pt>
                <c:pt idx="759">
                  <c:v>2.4109249099999999</c:v>
                </c:pt>
                <c:pt idx="760">
                  <c:v>2.40089226</c:v>
                </c:pt>
                <c:pt idx="761">
                  <c:v>2.3908598400000001</c:v>
                </c:pt>
                <c:pt idx="762">
                  <c:v>2.3808462600000002</c:v>
                </c:pt>
                <c:pt idx="763">
                  <c:v>2.3708326799999999</c:v>
                </c:pt>
                <c:pt idx="764">
                  <c:v>2.3608191000000001</c:v>
                </c:pt>
                <c:pt idx="765">
                  <c:v>2.3507485400000001</c:v>
                </c:pt>
                <c:pt idx="766">
                  <c:v>2.3406968099999999</c:v>
                </c:pt>
                <c:pt idx="767">
                  <c:v>2.3305878600000001</c:v>
                </c:pt>
                <c:pt idx="768">
                  <c:v>2.3205742800000002</c:v>
                </c:pt>
                <c:pt idx="769">
                  <c:v>2.3105227899999998</c:v>
                </c:pt>
                <c:pt idx="770">
                  <c:v>2.30047107</c:v>
                </c:pt>
                <c:pt idx="771">
                  <c:v>2.2904574900000001</c:v>
                </c:pt>
                <c:pt idx="772">
                  <c:v>2.2804248299999998</c:v>
                </c:pt>
                <c:pt idx="773">
                  <c:v>2.2703924199999999</c:v>
                </c:pt>
                <c:pt idx="774">
                  <c:v>2.26034069</c:v>
                </c:pt>
                <c:pt idx="775">
                  <c:v>2.2502889599999998</c:v>
                </c:pt>
                <c:pt idx="776">
                  <c:v>2.2402753799999999</c:v>
                </c:pt>
                <c:pt idx="777">
                  <c:v>2.2302429699999999</c:v>
                </c:pt>
                <c:pt idx="778">
                  <c:v>2.2201530900000002</c:v>
                </c:pt>
                <c:pt idx="779">
                  <c:v>2.2101204399999999</c:v>
                </c:pt>
                <c:pt idx="780">
                  <c:v>2.20003057</c:v>
                </c:pt>
                <c:pt idx="781">
                  <c:v>2.1899981500000001</c:v>
                </c:pt>
                <c:pt idx="782">
                  <c:v>2.1799845699999998</c:v>
                </c:pt>
                <c:pt idx="783">
                  <c:v>2.1699709899999999</c:v>
                </c:pt>
                <c:pt idx="784">
                  <c:v>2.1599574100000001</c:v>
                </c:pt>
                <c:pt idx="785">
                  <c:v>2.1499249900000001</c:v>
                </c:pt>
                <c:pt idx="786">
                  <c:v>2.1399114099999998</c:v>
                </c:pt>
                <c:pt idx="787">
                  <c:v>2.12989783</c:v>
                </c:pt>
                <c:pt idx="788">
                  <c:v>2.1198842500000001</c:v>
                </c:pt>
                <c:pt idx="789">
                  <c:v>2.1098709100000002</c:v>
                </c:pt>
                <c:pt idx="790">
                  <c:v>2.0998191799999999</c:v>
                </c:pt>
                <c:pt idx="791">
                  <c:v>2.08978653</c:v>
                </c:pt>
                <c:pt idx="792">
                  <c:v>2.0797729500000002</c:v>
                </c:pt>
                <c:pt idx="793">
                  <c:v>2.0697596100000002</c:v>
                </c:pt>
                <c:pt idx="794">
                  <c:v>2.0597460299999999</c:v>
                </c:pt>
                <c:pt idx="795">
                  <c:v>2.04973245</c:v>
                </c:pt>
                <c:pt idx="796">
                  <c:v>2.0397188700000002</c:v>
                </c:pt>
                <c:pt idx="797">
                  <c:v>2.0296862099999999</c:v>
                </c:pt>
                <c:pt idx="798">
                  <c:v>2.0196537999999999</c:v>
                </c:pt>
                <c:pt idx="799">
                  <c:v>2.0096402200000001</c:v>
                </c:pt>
                <c:pt idx="800">
                  <c:v>1.9995312700000001</c:v>
                </c:pt>
                <c:pt idx="801">
                  <c:v>1.98946047</c:v>
                </c:pt>
                <c:pt idx="802">
                  <c:v>1.9794470099999999</c:v>
                </c:pt>
                <c:pt idx="803">
                  <c:v>1.9693380599999999</c:v>
                </c:pt>
                <c:pt idx="804">
                  <c:v>1.95928645</c:v>
                </c:pt>
                <c:pt idx="805">
                  <c:v>1.9492728699999999</c:v>
                </c:pt>
                <c:pt idx="806">
                  <c:v>1.93925941</c:v>
                </c:pt>
                <c:pt idx="807">
                  <c:v>1.9292458299999999</c:v>
                </c:pt>
                <c:pt idx="808">
                  <c:v>1.91923237</c:v>
                </c:pt>
                <c:pt idx="809">
                  <c:v>1.90919971</c:v>
                </c:pt>
                <c:pt idx="810">
                  <c:v>1.8991862500000001</c:v>
                </c:pt>
                <c:pt idx="811">
                  <c:v>1.8891536</c:v>
                </c:pt>
                <c:pt idx="812">
                  <c:v>1.8791401400000001</c:v>
                </c:pt>
                <c:pt idx="813">
                  <c:v>1.86906934</c:v>
                </c:pt>
                <c:pt idx="814">
                  <c:v>1.8590367999999999</c:v>
                </c:pt>
                <c:pt idx="815">
                  <c:v>1.8490041500000001</c:v>
                </c:pt>
                <c:pt idx="816">
                  <c:v>1.8389906899999999</c:v>
                </c:pt>
                <c:pt idx="817">
                  <c:v>1.8289008099999999</c:v>
                </c:pt>
                <c:pt idx="818">
                  <c:v>1.81888735</c:v>
                </c:pt>
                <c:pt idx="819">
                  <c:v>1.8088546999999999</c:v>
                </c:pt>
                <c:pt idx="820">
                  <c:v>1.7988221600000001</c:v>
                </c:pt>
                <c:pt idx="821">
                  <c:v>1.7887610199999999</c:v>
                </c:pt>
                <c:pt idx="822">
                  <c:v>1.7787474400000001</c:v>
                </c:pt>
                <c:pt idx="823">
                  <c:v>1.7687149</c:v>
                </c:pt>
                <c:pt idx="824">
                  <c:v>1.7586822499999999</c:v>
                </c:pt>
                <c:pt idx="825">
                  <c:v>1.74861157</c:v>
                </c:pt>
                <c:pt idx="826">
                  <c:v>1.7385789199999999</c:v>
                </c:pt>
                <c:pt idx="827">
                  <c:v>1.7285654500000001</c:v>
                </c:pt>
                <c:pt idx="828">
                  <c:v>1.71851373</c:v>
                </c:pt>
                <c:pt idx="829">
                  <c:v>1.7084429299999999</c:v>
                </c:pt>
                <c:pt idx="830">
                  <c:v>1.69839132</c:v>
                </c:pt>
                <c:pt idx="831">
                  <c:v>1.68837774</c:v>
                </c:pt>
                <c:pt idx="832">
                  <c:v>1.67836428</c:v>
                </c:pt>
                <c:pt idx="833">
                  <c:v>1.6683507</c:v>
                </c:pt>
                <c:pt idx="834">
                  <c:v>1.65833724</c:v>
                </c:pt>
                <c:pt idx="835">
                  <c:v>1.64830458</c:v>
                </c:pt>
                <c:pt idx="836">
                  <c:v>1.6382911200000001</c:v>
                </c:pt>
                <c:pt idx="837">
                  <c:v>1.62827754</c:v>
                </c:pt>
                <c:pt idx="838">
                  <c:v>1.6182450100000001</c:v>
                </c:pt>
                <c:pt idx="839">
                  <c:v>1.60823143</c:v>
                </c:pt>
                <c:pt idx="840">
                  <c:v>1.5981798199999999</c:v>
                </c:pt>
                <c:pt idx="841">
                  <c:v>1.5880708699999999</c:v>
                </c:pt>
                <c:pt idx="842">
                  <c:v>1.57803833</c:v>
                </c:pt>
                <c:pt idx="843">
                  <c:v>1.56802475</c:v>
                </c:pt>
                <c:pt idx="844">
                  <c:v>1.55801129</c:v>
                </c:pt>
                <c:pt idx="845">
                  <c:v>1.54797864</c:v>
                </c:pt>
                <c:pt idx="846">
                  <c:v>1.53796518</c:v>
                </c:pt>
                <c:pt idx="847">
                  <c:v>1.52793252</c:v>
                </c:pt>
                <c:pt idx="848">
                  <c:v>1.5179190600000001</c:v>
                </c:pt>
                <c:pt idx="849">
                  <c:v>1.50790548</c:v>
                </c:pt>
                <c:pt idx="850">
                  <c:v>1.5000854699999999</c:v>
                </c:pt>
                <c:pt idx="851">
                  <c:v>1.5036521</c:v>
                </c:pt>
                <c:pt idx="852">
                  <c:v>1.5136847499999999</c:v>
                </c:pt>
                <c:pt idx="853">
                  <c:v>1.52375543</c:v>
                </c:pt>
                <c:pt idx="854">
                  <c:v>1.5337880800000001</c:v>
                </c:pt>
                <c:pt idx="855">
                  <c:v>1.5438398099999999</c:v>
                </c:pt>
                <c:pt idx="856">
                  <c:v>1.5538532700000001</c:v>
                </c:pt>
                <c:pt idx="857">
                  <c:v>1.5638668499999999</c:v>
                </c:pt>
                <c:pt idx="858">
                  <c:v>1.57393754</c:v>
                </c:pt>
                <c:pt idx="859">
                  <c:v>1.58395112</c:v>
                </c:pt>
                <c:pt idx="860">
                  <c:v>1.59398365</c:v>
                </c:pt>
                <c:pt idx="861">
                  <c:v>1.6039972300000001</c:v>
                </c:pt>
                <c:pt idx="862">
                  <c:v>1.6140488399999999</c:v>
                </c:pt>
                <c:pt idx="863">
                  <c:v>1.62406242</c:v>
                </c:pt>
                <c:pt idx="864">
                  <c:v>1.6340758799999999</c:v>
                </c:pt>
                <c:pt idx="865">
                  <c:v>1.64408946</c:v>
                </c:pt>
                <c:pt idx="866">
                  <c:v>1.6541029199999999</c:v>
                </c:pt>
                <c:pt idx="867">
                  <c:v>1.6641165</c:v>
                </c:pt>
                <c:pt idx="868">
                  <c:v>1.6741490400000001</c:v>
                </c:pt>
                <c:pt idx="869">
                  <c:v>1.6841626199999999</c:v>
                </c:pt>
                <c:pt idx="870">
                  <c:v>1.6941760800000001</c:v>
                </c:pt>
                <c:pt idx="871">
                  <c:v>1.7041896599999999</c:v>
                </c:pt>
                <c:pt idx="872">
                  <c:v>1.71426034</c:v>
                </c:pt>
                <c:pt idx="873">
                  <c:v>1.7242929899999999</c:v>
                </c:pt>
                <c:pt idx="874">
                  <c:v>1.7343446</c:v>
                </c:pt>
                <c:pt idx="875">
                  <c:v>1.7443581800000001</c:v>
                </c:pt>
                <c:pt idx="876">
                  <c:v>1.75437164</c:v>
                </c:pt>
                <c:pt idx="877">
                  <c:v>1.76442337</c:v>
                </c:pt>
                <c:pt idx="878">
                  <c:v>1.77443683</c:v>
                </c:pt>
                <c:pt idx="879">
                  <c:v>1.78446949</c:v>
                </c:pt>
                <c:pt idx="880">
                  <c:v>1.7945020199999999</c:v>
                </c:pt>
                <c:pt idx="881">
                  <c:v>1.80453467</c:v>
                </c:pt>
                <c:pt idx="882">
                  <c:v>1.8146244300000001</c:v>
                </c:pt>
                <c:pt idx="883">
                  <c:v>1.8246570799999999</c:v>
                </c:pt>
                <c:pt idx="884">
                  <c:v>1.83470869</c:v>
                </c:pt>
                <c:pt idx="885">
                  <c:v>1.8447413399999999</c:v>
                </c:pt>
                <c:pt idx="886">
                  <c:v>1.85477388</c:v>
                </c:pt>
                <c:pt idx="887">
                  <c:v>1.8647874600000001</c:v>
                </c:pt>
                <c:pt idx="888">
                  <c:v>1.87480092</c:v>
                </c:pt>
                <c:pt idx="889">
                  <c:v>1.88487172</c:v>
                </c:pt>
                <c:pt idx="890">
                  <c:v>1.8949042599999999</c:v>
                </c:pt>
                <c:pt idx="891">
                  <c:v>1.90491784</c:v>
                </c:pt>
                <c:pt idx="892">
                  <c:v>1.9150075900000001</c:v>
                </c:pt>
                <c:pt idx="893">
                  <c:v>1.9250211699999999</c:v>
                </c:pt>
                <c:pt idx="894">
                  <c:v>1.93507278</c:v>
                </c:pt>
                <c:pt idx="895">
                  <c:v>1.9450863599999999</c:v>
                </c:pt>
                <c:pt idx="896">
                  <c:v>1.9551188900000001</c:v>
                </c:pt>
                <c:pt idx="897">
                  <c:v>1.9651324699999999</c:v>
                </c:pt>
                <c:pt idx="898">
                  <c:v>1.97516501</c:v>
                </c:pt>
                <c:pt idx="899">
                  <c:v>1.9851976600000001</c:v>
                </c:pt>
                <c:pt idx="900">
                  <c:v>1.99521112</c:v>
                </c:pt>
                <c:pt idx="901">
                  <c:v>2.0052437799999998</c:v>
                </c:pt>
                <c:pt idx="902">
                  <c:v>2.0152573600000001</c:v>
                </c:pt>
                <c:pt idx="903">
                  <c:v>2.02527094</c:v>
                </c:pt>
                <c:pt idx="904">
                  <c:v>2.0353035899999998</c:v>
                </c:pt>
                <c:pt idx="905">
                  <c:v>2.0453169299999998</c:v>
                </c:pt>
                <c:pt idx="906">
                  <c:v>2.0553495900000001</c:v>
                </c:pt>
                <c:pt idx="907">
                  <c:v>2.0653631699999999</c:v>
                </c:pt>
                <c:pt idx="908">
                  <c:v>2.0753767500000002</c:v>
                </c:pt>
                <c:pt idx="909">
                  <c:v>2.0853900900000002</c:v>
                </c:pt>
                <c:pt idx="910">
                  <c:v>2.0954036700000001</c:v>
                </c:pt>
                <c:pt idx="911">
                  <c:v>2.1054553999999999</c:v>
                </c:pt>
                <c:pt idx="912">
                  <c:v>2.1155071300000001</c:v>
                </c:pt>
                <c:pt idx="913">
                  <c:v>2.1255395400000001</c:v>
                </c:pt>
                <c:pt idx="914">
                  <c:v>2.1355912699999999</c:v>
                </c:pt>
                <c:pt idx="915">
                  <c:v>2.1456048499999998</c:v>
                </c:pt>
                <c:pt idx="916">
                  <c:v>2.1556375000000001</c:v>
                </c:pt>
                <c:pt idx="917">
                  <c:v>2.1656508400000001</c:v>
                </c:pt>
                <c:pt idx="918">
                  <c:v>2.1757025699999999</c:v>
                </c:pt>
                <c:pt idx="919">
                  <c:v>2.1857161500000002</c:v>
                </c:pt>
                <c:pt idx="920">
                  <c:v>2.19572973</c:v>
                </c:pt>
                <c:pt idx="921">
                  <c:v>2.20576215</c:v>
                </c:pt>
                <c:pt idx="922">
                  <c:v>2.2158711000000002</c:v>
                </c:pt>
                <c:pt idx="923">
                  <c:v>2.2259037500000001</c:v>
                </c:pt>
                <c:pt idx="924">
                  <c:v>2.2359363999999999</c:v>
                </c:pt>
                <c:pt idx="925">
                  <c:v>2.2459878899999999</c:v>
                </c:pt>
                <c:pt idx="926">
                  <c:v>2.2560014700000002</c:v>
                </c:pt>
                <c:pt idx="927">
                  <c:v>2.26603413</c:v>
                </c:pt>
                <c:pt idx="928">
                  <c:v>2.2760477099999998</c:v>
                </c:pt>
                <c:pt idx="929">
                  <c:v>2.2861373399999998</c:v>
                </c:pt>
                <c:pt idx="930">
                  <c:v>2.2962081400000001</c:v>
                </c:pt>
                <c:pt idx="931">
                  <c:v>2.3062598699999999</c:v>
                </c:pt>
                <c:pt idx="932">
                  <c:v>2.3162734500000002</c:v>
                </c:pt>
                <c:pt idx="933">
                  <c:v>2.3262867900000002</c:v>
                </c:pt>
                <c:pt idx="934">
                  <c:v>2.33631945</c:v>
                </c:pt>
                <c:pt idx="935">
                  <c:v>2.3463520999999998</c:v>
                </c:pt>
                <c:pt idx="936">
                  <c:v>2.3563656800000001</c:v>
                </c:pt>
                <c:pt idx="937">
                  <c:v>2.3663790200000001</c:v>
                </c:pt>
                <c:pt idx="938">
                  <c:v>2.3763926</c:v>
                </c:pt>
                <c:pt idx="939">
                  <c:v>2.3864824800000002</c:v>
                </c:pt>
                <c:pt idx="940">
                  <c:v>2.3965342000000001</c:v>
                </c:pt>
                <c:pt idx="941">
                  <c:v>2.40656662</c:v>
                </c:pt>
                <c:pt idx="942">
                  <c:v>2.4165801999999998</c:v>
                </c:pt>
                <c:pt idx="943">
                  <c:v>2.4265937800000001</c:v>
                </c:pt>
                <c:pt idx="944">
                  <c:v>2.43660736</c:v>
                </c:pt>
                <c:pt idx="945">
                  <c:v>2.4466207</c:v>
                </c:pt>
                <c:pt idx="946">
                  <c:v>2.4566342799999998</c:v>
                </c:pt>
                <c:pt idx="947">
                  <c:v>2.4666478600000001</c:v>
                </c:pt>
                <c:pt idx="948">
                  <c:v>2.47666144</c:v>
                </c:pt>
                <c:pt idx="949">
                  <c:v>2.4866750199999998</c:v>
                </c:pt>
                <c:pt idx="950">
                  <c:v>2.4966883700000002</c:v>
                </c:pt>
                <c:pt idx="951">
                  <c:v>2.5067973100000001</c:v>
                </c:pt>
                <c:pt idx="952">
                  <c:v>2.5168299699999999</c:v>
                </c:pt>
                <c:pt idx="953">
                  <c:v>2.5269007700000001</c:v>
                </c:pt>
                <c:pt idx="954">
                  <c:v>2.5369141100000001</c:v>
                </c:pt>
                <c:pt idx="955">
                  <c:v>2.54694676</c:v>
                </c:pt>
                <c:pt idx="956">
                  <c:v>2.5569794199999998</c:v>
                </c:pt>
                <c:pt idx="957">
                  <c:v>2.5670120700000001</c:v>
                </c:pt>
                <c:pt idx="958">
                  <c:v>2.57704449</c:v>
                </c:pt>
                <c:pt idx="959">
                  <c:v>2.5870771399999999</c:v>
                </c:pt>
                <c:pt idx="960">
                  <c:v>2.5970907200000002</c:v>
                </c:pt>
                <c:pt idx="961">
                  <c:v>2.6071043</c:v>
                </c:pt>
                <c:pt idx="962">
                  <c:v>2.61711764</c:v>
                </c:pt>
                <c:pt idx="963">
                  <c:v>2.6271312199999999</c:v>
                </c:pt>
                <c:pt idx="964">
                  <c:v>2.6371829500000001</c:v>
                </c:pt>
                <c:pt idx="965">
                  <c:v>2.64719653</c:v>
                </c:pt>
                <c:pt idx="966">
                  <c:v>2.6572670899999999</c:v>
                </c:pt>
                <c:pt idx="967">
                  <c:v>2.6672997500000002</c:v>
                </c:pt>
                <c:pt idx="968">
                  <c:v>2.67731333</c:v>
                </c:pt>
                <c:pt idx="969">
                  <c:v>2.6874222799999998</c:v>
                </c:pt>
                <c:pt idx="970">
                  <c:v>2.6974356199999998</c:v>
                </c:pt>
                <c:pt idx="971">
                  <c:v>2.7074873400000001</c:v>
                </c:pt>
                <c:pt idx="972">
                  <c:v>2.7175390699999999</c:v>
                </c:pt>
                <c:pt idx="973">
                  <c:v>2.7275526499999998</c:v>
                </c:pt>
                <c:pt idx="974">
                  <c:v>2.7376041400000002</c:v>
                </c:pt>
                <c:pt idx="975">
                  <c:v>2.7476368</c:v>
                </c:pt>
                <c:pt idx="976">
                  <c:v>2.7576503799999998</c:v>
                </c:pt>
                <c:pt idx="977">
                  <c:v>2.7676639600000001</c:v>
                </c:pt>
                <c:pt idx="978">
                  <c:v>2.7776773000000001</c:v>
                </c:pt>
                <c:pt idx="979">
                  <c:v>2.78769088</c:v>
                </c:pt>
                <c:pt idx="980">
                  <c:v>2.7977044599999998</c:v>
                </c:pt>
                <c:pt idx="981">
                  <c:v>2.8077371100000001</c:v>
                </c:pt>
                <c:pt idx="982">
                  <c:v>2.8177886000000001</c:v>
                </c:pt>
                <c:pt idx="983">
                  <c:v>2.8278403299999999</c:v>
                </c:pt>
                <c:pt idx="984">
                  <c:v>2.8378729800000002</c:v>
                </c:pt>
                <c:pt idx="985">
                  <c:v>2.8478865600000001</c:v>
                </c:pt>
                <c:pt idx="986">
                  <c:v>2.85793805</c:v>
                </c:pt>
                <c:pt idx="987">
                  <c:v>2.8679516299999999</c:v>
                </c:pt>
                <c:pt idx="988">
                  <c:v>2.8779842900000001</c:v>
                </c:pt>
                <c:pt idx="989">
                  <c:v>2.88799787</c:v>
                </c:pt>
                <c:pt idx="990">
                  <c:v>2.8980112099999999</c:v>
                </c:pt>
                <c:pt idx="991">
                  <c:v>2.9080247899999998</c:v>
                </c:pt>
                <c:pt idx="992">
                  <c:v>2.9180383700000001</c:v>
                </c:pt>
                <c:pt idx="993">
                  <c:v>2.92807102</c:v>
                </c:pt>
                <c:pt idx="994">
                  <c:v>2.93808436</c:v>
                </c:pt>
                <c:pt idx="995">
                  <c:v>2.9480979399999998</c:v>
                </c:pt>
                <c:pt idx="996">
                  <c:v>2.9581306000000001</c:v>
                </c:pt>
                <c:pt idx="997">
                  <c:v>2.9681441799999999</c:v>
                </c:pt>
                <c:pt idx="998">
                  <c:v>2.9781959100000002</c:v>
                </c:pt>
                <c:pt idx="999">
                  <c:v>2.9882092500000002</c:v>
                </c:pt>
                <c:pt idx="1000">
                  <c:v>2.99828005</c:v>
                </c:pt>
                <c:pt idx="1001">
                  <c:v>3.0083126999999998</c:v>
                </c:pt>
                <c:pt idx="1002">
                  <c:v>3.0183262800000001</c:v>
                </c:pt>
                <c:pt idx="1003">
                  <c:v>3.0283777700000001</c:v>
                </c:pt>
                <c:pt idx="1004">
                  <c:v>3.0384676499999999</c:v>
                </c:pt>
                <c:pt idx="1005">
                  <c:v>3.0485003000000002</c:v>
                </c:pt>
                <c:pt idx="1006">
                  <c:v>3.05853295</c:v>
                </c:pt>
                <c:pt idx="1007">
                  <c:v>3.06858444</c:v>
                </c:pt>
                <c:pt idx="1008">
                  <c:v>3.0786171000000002</c:v>
                </c:pt>
                <c:pt idx="1009">
                  <c:v>3.0886306800000001</c:v>
                </c:pt>
                <c:pt idx="1010">
                  <c:v>3.0986633299999999</c:v>
                </c:pt>
                <c:pt idx="1011">
                  <c:v>3.1086957499999999</c:v>
                </c:pt>
                <c:pt idx="1012">
                  <c:v>3.1187284000000002</c:v>
                </c:pt>
                <c:pt idx="1013">
                  <c:v>3.12874198</c:v>
                </c:pt>
                <c:pt idx="1014">
                  <c:v>3.1387746299999999</c:v>
                </c:pt>
                <c:pt idx="1015">
                  <c:v>3.1487879799999998</c:v>
                </c:pt>
                <c:pt idx="1016">
                  <c:v>3.1588015600000001</c:v>
                </c:pt>
                <c:pt idx="1017">
                  <c:v>3.16883421</c:v>
                </c:pt>
                <c:pt idx="1018">
                  <c:v>3.1790003800000002</c:v>
                </c:pt>
                <c:pt idx="1019">
                  <c:v>3.1890327900000002</c:v>
                </c:pt>
                <c:pt idx="1020">
                  <c:v>3.19904637</c:v>
                </c:pt>
                <c:pt idx="1021">
                  <c:v>3.2090599499999999</c:v>
                </c:pt>
                <c:pt idx="1022">
                  <c:v>3.2190926100000001</c:v>
                </c:pt>
                <c:pt idx="1023">
                  <c:v>3.2291059500000001</c:v>
                </c:pt>
                <c:pt idx="1024">
                  <c:v>3.2391386</c:v>
                </c:pt>
                <c:pt idx="1025">
                  <c:v>3.2491521799999998</c:v>
                </c:pt>
                <c:pt idx="1026">
                  <c:v>3.2591657600000001</c:v>
                </c:pt>
                <c:pt idx="1027">
                  <c:v>3.2691791100000001</c:v>
                </c:pt>
                <c:pt idx="1028">
                  <c:v>3.2792308299999999</c:v>
                </c:pt>
                <c:pt idx="1029">
                  <c:v>3.2892634900000002</c:v>
                </c:pt>
                <c:pt idx="1030">
                  <c:v>3.29927707</c:v>
                </c:pt>
                <c:pt idx="1031">
                  <c:v>3.30930948</c:v>
                </c:pt>
                <c:pt idx="1032">
                  <c:v>3.3193421399999998</c:v>
                </c:pt>
                <c:pt idx="1033">
                  <c:v>3.3293557200000001</c:v>
                </c:pt>
                <c:pt idx="1034">
                  <c:v>3.3393693</c:v>
                </c:pt>
                <c:pt idx="1035">
                  <c:v>3.34938264</c:v>
                </c:pt>
                <c:pt idx="1036">
                  <c:v>3.3594152899999998</c:v>
                </c:pt>
                <c:pt idx="1037">
                  <c:v>3.3694288700000001</c:v>
                </c:pt>
                <c:pt idx="1038">
                  <c:v>3.3794615299999999</c:v>
                </c:pt>
                <c:pt idx="1039">
                  <c:v>3.3894748699999999</c:v>
                </c:pt>
                <c:pt idx="1040">
                  <c:v>3.3994884500000002</c:v>
                </c:pt>
                <c:pt idx="1041">
                  <c:v>3.4095211000000001</c:v>
                </c:pt>
                <c:pt idx="1042">
                  <c:v>3.4195537599999999</c:v>
                </c:pt>
                <c:pt idx="1043">
                  <c:v>3.4295670999999999</c:v>
                </c:pt>
                <c:pt idx="1044">
                  <c:v>3.4395997500000002</c:v>
                </c:pt>
                <c:pt idx="1045">
                  <c:v>3.44961333</c:v>
                </c:pt>
                <c:pt idx="1046">
                  <c:v>3.4596459899999998</c:v>
                </c:pt>
                <c:pt idx="1047">
                  <c:v>3.4697167900000001</c:v>
                </c:pt>
                <c:pt idx="1048">
                  <c:v>3.4797492000000001</c:v>
                </c:pt>
                <c:pt idx="1049">
                  <c:v>3.48976278</c:v>
                </c:pt>
                <c:pt idx="1050">
                  <c:v>3.4997763599999998</c:v>
                </c:pt>
                <c:pt idx="1051">
                  <c:v>3.5097899400000001</c:v>
                </c:pt>
                <c:pt idx="1052">
                  <c:v>3.51982236</c:v>
                </c:pt>
                <c:pt idx="1053">
                  <c:v>3.5298359399999999</c:v>
                </c:pt>
                <c:pt idx="1054">
                  <c:v>3.5398685900000002</c:v>
                </c:pt>
                <c:pt idx="1055">
                  <c:v>3.54990125</c:v>
                </c:pt>
                <c:pt idx="1056">
                  <c:v>3.5599527399999999</c:v>
                </c:pt>
                <c:pt idx="1057">
                  <c:v>3.5699663199999998</c:v>
                </c:pt>
                <c:pt idx="1058">
                  <c:v>3.5799989700000001</c:v>
                </c:pt>
                <c:pt idx="1059">
                  <c:v>3.5900506999999999</c:v>
                </c:pt>
                <c:pt idx="1060">
                  <c:v>3.6000831099999999</c:v>
                </c:pt>
                <c:pt idx="1061">
                  <c:v>3.6100966900000002</c:v>
                </c:pt>
                <c:pt idx="1062">
                  <c:v>3.6201102700000001</c:v>
                </c:pt>
                <c:pt idx="1063">
                  <c:v>3.6301619999999999</c:v>
                </c:pt>
                <c:pt idx="1064">
                  <c:v>3.6401753399999999</c:v>
                </c:pt>
                <c:pt idx="1065">
                  <c:v>3.6501889200000002</c:v>
                </c:pt>
                <c:pt idx="1066">
                  <c:v>3.66022158</c:v>
                </c:pt>
                <c:pt idx="1067">
                  <c:v>3.6703114499999998</c:v>
                </c:pt>
                <c:pt idx="1068">
                  <c:v>3.6804010900000002</c:v>
                </c:pt>
                <c:pt idx="1069">
                  <c:v>3.69043374</c:v>
                </c:pt>
                <c:pt idx="1070">
                  <c:v>3.7004663899999999</c:v>
                </c:pt>
                <c:pt idx="1071">
                  <c:v>3.7104799700000002</c:v>
                </c:pt>
                <c:pt idx="1072">
                  <c:v>3.7205123900000001</c:v>
                </c:pt>
                <c:pt idx="1073">
                  <c:v>3.7305641199999999</c:v>
                </c:pt>
                <c:pt idx="1074">
                  <c:v>3.7405776999999998</c:v>
                </c:pt>
                <c:pt idx="1075">
                  <c:v>3.7505912800000001</c:v>
                </c:pt>
                <c:pt idx="1076">
                  <c:v>3.7606046200000001</c:v>
                </c:pt>
                <c:pt idx="1077">
                  <c:v>3.7706181999999999</c:v>
                </c:pt>
                <c:pt idx="1078">
                  <c:v>3.7806317800000002</c:v>
                </c:pt>
                <c:pt idx="1079">
                  <c:v>3.79068351</c:v>
                </c:pt>
                <c:pt idx="1080">
                  <c:v>3.80069685</c:v>
                </c:pt>
                <c:pt idx="1081">
                  <c:v>3.8107294999999999</c:v>
                </c:pt>
                <c:pt idx="1082">
                  <c:v>3.8207430800000002</c:v>
                </c:pt>
                <c:pt idx="1083">
                  <c:v>3.83079481</c:v>
                </c:pt>
                <c:pt idx="1084">
                  <c:v>3.84080815</c:v>
                </c:pt>
                <c:pt idx="1085">
                  <c:v>3.8508598799999998</c:v>
                </c:pt>
                <c:pt idx="1086">
                  <c:v>3.8608734600000001</c:v>
                </c:pt>
                <c:pt idx="1087">
                  <c:v>3.8709442599999999</c:v>
                </c:pt>
                <c:pt idx="1088">
                  <c:v>3.8809766799999998</c:v>
                </c:pt>
                <c:pt idx="1089">
                  <c:v>3.8910284000000002</c:v>
                </c:pt>
                <c:pt idx="1090">
                  <c:v>3.90104198</c:v>
                </c:pt>
                <c:pt idx="1091">
                  <c:v>3.9110555599999999</c:v>
                </c:pt>
                <c:pt idx="1092">
                  <c:v>3.9210691500000001</c:v>
                </c:pt>
                <c:pt idx="1093">
                  <c:v>3.9311015600000001</c:v>
                </c:pt>
                <c:pt idx="1094">
                  <c:v>3.94111514</c:v>
                </c:pt>
                <c:pt idx="1095">
                  <c:v>3.9511287199999998</c:v>
                </c:pt>
                <c:pt idx="1096">
                  <c:v>3.9611423000000001</c:v>
                </c:pt>
                <c:pt idx="1097">
                  <c:v>3.9711556400000001</c:v>
                </c:pt>
                <c:pt idx="1098">
                  <c:v>3.98116922</c:v>
                </c:pt>
                <c:pt idx="1099">
                  <c:v>3.9911827999999998</c:v>
                </c:pt>
                <c:pt idx="1100">
                  <c:v>4.0000519800000003</c:v>
                </c:pt>
                <c:pt idx="1101">
                  <c:v>3.99640584</c:v>
                </c:pt>
                <c:pt idx="1102">
                  <c:v>3.9863858200000002</c:v>
                </c:pt>
                <c:pt idx="1103">
                  <c:v>3.9763722399999999</c:v>
                </c:pt>
                <c:pt idx="1104">
                  <c:v>3.96635866</c:v>
                </c:pt>
                <c:pt idx="1105">
                  <c:v>3.9563260100000002</c:v>
                </c:pt>
                <c:pt idx="1106">
                  <c:v>3.9463126700000002</c:v>
                </c:pt>
                <c:pt idx="1107">
                  <c:v>3.9362990899999999</c:v>
                </c:pt>
                <c:pt idx="1108">
                  <c:v>3.9262282800000001</c:v>
                </c:pt>
                <c:pt idx="1109">
                  <c:v>3.9162146999999998</c:v>
                </c:pt>
                <c:pt idx="1110">
                  <c:v>3.9061822899999998</c:v>
                </c:pt>
                <c:pt idx="1111">
                  <c:v>3.89613056</c:v>
                </c:pt>
                <c:pt idx="1112">
                  <c:v>3.8861169800000002</c:v>
                </c:pt>
                <c:pt idx="1113">
                  <c:v>3.8760461799999999</c:v>
                </c:pt>
                <c:pt idx="1114">
                  <c:v>3.8660137699999999</c:v>
                </c:pt>
                <c:pt idx="1115">
                  <c:v>3.85600019</c:v>
                </c:pt>
                <c:pt idx="1116">
                  <c:v>3.8459865999999998</c:v>
                </c:pt>
                <c:pt idx="1117">
                  <c:v>3.83597302</c:v>
                </c:pt>
                <c:pt idx="1118">
                  <c:v>3.82586432</c:v>
                </c:pt>
                <c:pt idx="1119">
                  <c:v>3.8158125900000002</c:v>
                </c:pt>
                <c:pt idx="1120">
                  <c:v>3.8057799299999999</c:v>
                </c:pt>
                <c:pt idx="1121">
                  <c:v>3.7957663500000001</c:v>
                </c:pt>
                <c:pt idx="1122">
                  <c:v>3.7857148600000001</c:v>
                </c:pt>
                <c:pt idx="1123">
                  <c:v>3.7755868399999999</c:v>
                </c:pt>
                <c:pt idx="1124">
                  <c:v>3.76553512</c:v>
                </c:pt>
                <c:pt idx="1125">
                  <c:v>3.7555215400000002</c:v>
                </c:pt>
                <c:pt idx="1126">
                  <c:v>3.7455081899999998</c:v>
                </c:pt>
                <c:pt idx="1127">
                  <c:v>3.7354564699999999</c:v>
                </c:pt>
                <c:pt idx="1128">
                  <c:v>3.7254428900000001</c:v>
                </c:pt>
                <c:pt idx="1129">
                  <c:v>3.7154293100000002</c:v>
                </c:pt>
                <c:pt idx="1130">
                  <c:v>3.7053968899999998</c:v>
                </c:pt>
                <c:pt idx="1131">
                  <c:v>3.69532609</c:v>
                </c:pt>
                <c:pt idx="1132">
                  <c:v>3.6852934400000001</c:v>
                </c:pt>
                <c:pt idx="1133">
                  <c:v>3.6752798599999998</c:v>
                </c:pt>
                <c:pt idx="1134">
                  <c:v>3.6652474399999999</c:v>
                </c:pt>
                <c:pt idx="1135">
                  <c:v>3.6552338600000001</c:v>
                </c:pt>
                <c:pt idx="1136">
                  <c:v>3.6452202800000002</c:v>
                </c:pt>
                <c:pt idx="1137">
                  <c:v>3.6351494799999999</c:v>
                </c:pt>
                <c:pt idx="1138">
                  <c:v>3.62511706</c:v>
                </c:pt>
                <c:pt idx="1139">
                  <c:v>3.6151034800000001</c:v>
                </c:pt>
                <c:pt idx="1140">
                  <c:v>3.6050898999999998</c:v>
                </c:pt>
                <c:pt idx="1141">
                  <c:v>3.59505725</c:v>
                </c:pt>
                <c:pt idx="1142">
                  <c:v>3.58504391</c:v>
                </c:pt>
                <c:pt idx="1143">
                  <c:v>3.5750112500000002</c:v>
                </c:pt>
                <c:pt idx="1144">
                  <c:v>3.5649976699999999</c:v>
                </c:pt>
                <c:pt idx="1145">
                  <c:v>3.55496502</c:v>
                </c:pt>
                <c:pt idx="1146">
                  <c:v>3.5449326000000001</c:v>
                </c:pt>
                <c:pt idx="1147">
                  <c:v>3.5348808799999998</c:v>
                </c:pt>
                <c:pt idx="1148">
                  <c:v>3.52482915</c:v>
                </c:pt>
                <c:pt idx="1149">
                  <c:v>3.5148155700000001</c:v>
                </c:pt>
                <c:pt idx="1150">
                  <c:v>3.5048019899999998</c:v>
                </c:pt>
                <c:pt idx="1151">
                  <c:v>3.4947695699999999</c:v>
                </c:pt>
                <c:pt idx="1152">
                  <c:v>3.48473692</c:v>
                </c:pt>
                <c:pt idx="1153">
                  <c:v>3.4746661200000002</c:v>
                </c:pt>
                <c:pt idx="1154">
                  <c:v>3.4646334599999999</c:v>
                </c:pt>
                <c:pt idx="1155">
                  <c:v>3.45462012</c:v>
                </c:pt>
                <c:pt idx="1156">
                  <c:v>3.4446065400000001</c:v>
                </c:pt>
                <c:pt idx="1157">
                  <c:v>3.4345548199999998</c:v>
                </c:pt>
                <c:pt idx="1158">
                  <c:v>3.42454123</c:v>
                </c:pt>
                <c:pt idx="1159">
                  <c:v>3.41448975</c:v>
                </c:pt>
                <c:pt idx="1160">
                  <c:v>3.4044761700000001</c:v>
                </c:pt>
                <c:pt idx="1161">
                  <c:v>3.3943862899999999</c:v>
                </c:pt>
                <c:pt idx="1162">
                  <c:v>3.3843345600000001</c:v>
                </c:pt>
                <c:pt idx="1163">
                  <c:v>3.3742449300000001</c:v>
                </c:pt>
                <c:pt idx="1164">
                  <c:v>3.36409783</c:v>
                </c:pt>
                <c:pt idx="1165">
                  <c:v>3.3540842500000001</c:v>
                </c:pt>
                <c:pt idx="1166">
                  <c:v>3.3440515999999998</c:v>
                </c:pt>
                <c:pt idx="1167">
                  <c:v>3.3339810399999998</c:v>
                </c:pt>
                <c:pt idx="1168">
                  <c:v>3.32396746</c:v>
                </c:pt>
                <c:pt idx="1169">
                  <c:v>3.3138585100000002</c:v>
                </c:pt>
                <c:pt idx="1170">
                  <c:v>3.3038258599999999</c:v>
                </c:pt>
                <c:pt idx="1171">
                  <c:v>3.29379344</c:v>
                </c:pt>
                <c:pt idx="1172">
                  <c:v>3.2837417100000001</c:v>
                </c:pt>
                <c:pt idx="1173">
                  <c:v>3.2737281299999998</c:v>
                </c:pt>
                <c:pt idx="1174">
                  <c:v>3.2636764</c:v>
                </c:pt>
                <c:pt idx="1175">
                  <c:v>3.2536630600000001</c:v>
                </c:pt>
                <c:pt idx="1176">
                  <c:v>3.2436494800000002</c:v>
                </c:pt>
                <c:pt idx="1177">
                  <c:v>3.2336358999999999</c:v>
                </c:pt>
                <c:pt idx="1178">
                  <c:v>3.2235460300000001</c:v>
                </c:pt>
                <c:pt idx="1179">
                  <c:v>3.2135326900000001</c:v>
                </c:pt>
                <c:pt idx="1180">
                  <c:v>3.2034618899999998</c:v>
                </c:pt>
                <c:pt idx="1181">
                  <c:v>3.19341016</c:v>
                </c:pt>
                <c:pt idx="1182">
                  <c:v>3.1833965800000001</c:v>
                </c:pt>
                <c:pt idx="1183">
                  <c:v>3.1733450900000002</c:v>
                </c:pt>
                <c:pt idx="1184">
                  <c:v>3.16321707</c:v>
                </c:pt>
                <c:pt idx="1185">
                  <c:v>3.1531844100000002</c:v>
                </c:pt>
                <c:pt idx="1186">
                  <c:v>3.1431708299999999</c:v>
                </c:pt>
                <c:pt idx="1187">
                  <c:v>3.1331384199999999</c:v>
                </c:pt>
                <c:pt idx="1188">
                  <c:v>3.12312484</c:v>
                </c:pt>
                <c:pt idx="1189">
                  <c:v>3.1130921800000002</c:v>
                </c:pt>
                <c:pt idx="1190">
                  <c:v>3.1030785999999999</c:v>
                </c:pt>
                <c:pt idx="1191">
                  <c:v>3.0930652599999999</c:v>
                </c:pt>
                <c:pt idx="1192">
                  <c:v>3.0830516800000001</c:v>
                </c:pt>
                <c:pt idx="1193">
                  <c:v>3.0730381000000002</c:v>
                </c:pt>
                <c:pt idx="1194">
                  <c:v>3.0629672999999999</c:v>
                </c:pt>
                <c:pt idx="1195">
                  <c:v>3.05295396</c:v>
                </c:pt>
                <c:pt idx="1196">
                  <c:v>3.0429403800000001</c:v>
                </c:pt>
                <c:pt idx="1197">
                  <c:v>3.0328886499999999</c:v>
                </c:pt>
                <c:pt idx="1198">
                  <c:v>3.02279878</c:v>
                </c:pt>
                <c:pt idx="1199">
                  <c:v>3.0127852000000002</c:v>
                </c:pt>
                <c:pt idx="1200">
                  <c:v>3.0027527799999998</c:v>
                </c:pt>
                <c:pt idx="1201">
                  <c:v>2.9927391999999999</c:v>
                </c:pt>
                <c:pt idx="1202">
                  <c:v>2.9826302500000001</c:v>
                </c:pt>
                <c:pt idx="1203">
                  <c:v>2.9725975999999998</c:v>
                </c:pt>
                <c:pt idx="1204">
                  <c:v>2.9625842599999999</c:v>
                </c:pt>
                <c:pt idx="1205">
                  <c:v>2.95257068</c:v>
                </c:pt>
                <c:pt idx="1206">
                  <c:v>2.9425189500000002</c:v>
                </c:pt>
                <c:pt idx="1207">
                  <c:v>2.9324862999999999</c:v>
                </c:pt>
                <c:pt idx="1208">
                  <c:v>2.9224538799999999</c:v>
                </c:pt>
                <c:pt idx="1209">
                  <c:v>2.9124212300000001</c:v>
                </c:pt>
                <c:pt idx="1210">
                  <c:v>2.9023885699999998</c:v>
                </c:pt>
                <c:pt idx="1211">
                  <c:v>2.89235592</c:v>
                </c:pt>
                <c:pt idx="1212">
                  <c:v>2.88234258</c:v>
                </c:pt>
                <c:pt idx="1213">
                  <c:v>2.8723099200000002</c:v>
                </c:pt>
                <c:pt idx="1214">
                  <c:v>2.8622963399999999</c:v>
                </c:pt>
                <c:pt idx="1215">
                  <c:v>2.85228276</c:v>
                </c:pt>
                <c:pt idx="1216">
                  <c:v>2.84226942</c:v>
                </c:pt>
                <c:pt idx="1217">
                  <c:v>2.8322176899999998</c:v>
                </c:pt>
                <c:pt idx="1218">
                  <c:v>2.8221659699999999</c:v>
                </c:pt>
                <c:pt idx="1219">
                  <c:v>2.8121333100000001</c:v>
                </c:pt>
                <c:pt idx="1220">
                  <c:v>2.8020627500000002</c:v>
                </c:pt>
                <c:pt idx="1221">
                  <c:v>2.7919537999999999</c:v>
                </c:pt>
                <c:pt idx="1222">
                  <c:v>2.7819402200000001</c:v>
                </c:pt>
                <c:pt idx="1223">
                  <c:v>2.7719075700000002</c:v>
                </c:pt>
                <c:pt idx="1224">
                  <c:v>2.7618370099999998</c:v>
                </c:pt>
                <c:pt idx="1225">
                  <c:v>2.75180435</c:v>
                </c:pt>
                <c:pt idx="1226">
                  <c:v>2.7417717000000001</c:v>
                </c:pt>
                <c:pt idx="1227">
                  <c:v>2.7317581199999998</c:v>
                </c:pt>
                <c:pt idx="1228">
                  <c:v>2.7217447799999999</c:v>
                </c:pt>
                <c:pt idx="1229">
                  <c:v>2.7116739700000001</c:v>
                </c:pt>
                <c:pt idx="1230">
                  <c:v>2.7016222499999998</c:v>
                </c:pt>
                <c:pt idx="1231">
                  <c:v>2.6916086699999999</c:v>
                </c:pt>
                <c:pt idx="1232">
                  <c:v>2.68157625</c:v>
                </c:pt>
                <c:pt idx="1233">
                  <c:v>2.6715245200000002</c:v>
                </c:pt>
                <c:pt idx="1234">
                  <c:v>2.6614918699999999</c:v>
                </c:pt>
                <c:pt idx="1235">
                  <c:v>2.65147829</c:v>
                </c:pt>
                <c:pt idx="1236">
                  <c:v>2.64146495</c:v>
                </c:pt>
                <c:pt idx="1237">
                  <c:v>2.6313941500000002</c:v>
                </c:pt>
                <c:pt idx="1238">
                  <c:v>2.6213805699999999</c:v>
                </c:pt>
                <c:pt idx="1239">
                  <c:v>2.6113669900000001</c:v>
                </c:pt>
                <c:pt idx="1240">
                  <c:v>2.6012964200000002</c:v>
                </c:pt>
                <c:pt idx="1241">
                  <c:v>2.5912828399999999</c:v>
                </c:pt>
                <c:pt idx="1242">
                  <c:v>2.58123112</c:v>
                </c:pt>
                <c:pt idx="1243">
                  <c:v>2.5711793900000002</c:v>
                </c:pt>
                <c:pt idx="1244">
                  <c:v>2.5611469699999998</c:v>
                </c:pt>
                <c:pt idx="1245">
                  <c:v>2.5511143199999999</c:v>
                </c:pt>
                <c:pt idx="1246">
                  <c:v>2.5410816700000001</c:v>
                </c:pt>
                <c:pt idx="1247">
                  <c:v>2.5310680900000002</c:v>
                </c:pt>
                <c:pt idx="1248">
                  <c:v>2.52101636</c:v>
                </c:pt>
                <c:pt idx="1249">
                  <c:v>2.51100302</c:v>
                </c:pt>
                <c:pt idx="1250">
                  <c:v>2.5009894400000001</c:v>
                </c:pt>
                <c:pt idx="1251">
                  <c:v>2.4908995599999999</c:v>
                </c:pt>
                <c:pt idx="1252">
                  <c:v>2.48088598</c:v>
                </c:pt>
                <c:pt idx="1253">
                  <c:v>2.4708535700000001</c:v>
                </c:pt>
                <c:pt idx="1254">
                  <c:v>2.4608399900000002</c:v>
                </c:pt>
                <c:pt idx="1255">
                  <c:v>2.4508264099999999</c:v>
                </c:pt>
                <c:pt idx="1256">
                  <c:v>2.4407746800000001</c:v>
                </c:pt>
                <c:pt idx="1257">
                  <c:v>2.4306850400000002</c:v>
                </c:pt>
                <c:pt idx="1258">
                  <c:v>2.4206333199999999</c:v>
                </c:pt>
                <c:pt idx="1259">
                  <c:v>2.4106006600000001</c:v>
                </c:pt>
                <c:pt idx="1260">
                  <c:v>2.4005680100000002</c:v>
                </c:pt>
                <c:pt idx="1261">
                  <c:v>2.3905546700000002</c:v>
                </c:pt>
                <c:pt idx="1262">
                  <c:v>2.3805410899999999</c:v>
                </c:pt>
                <c:pt idx="1263">
                  <c:v>2.3704893600000001</c:v>
                </c:pt>
                <c:pt idx="1264">
                  <c:v>2.3604757799999998</c:v>
                </c:pt>
                <c:pt idx="1265">
                  <c:v>2.3504624399999998</c:v>
                </c:pt>
                <c:pt idx="1266">
                  <c:v>2.34042978</c:v>
                </c:pt>
                <c:pt idx="1267">
                  <c:v>2.3304162000000002</c:v>
                </c:pt>
                <c:pt idx="1268">
                  <c:v>2.3203835499999999</c:v>
                </c:pt>
                <c:pt idx="1269">
                  <c:v>2.3103320599999999</c:v>
                </c:pt>
                <c:pt idx="1270">
                  <c:v>2.30029941</c:v>
                </c:pt>
                <c:pt idx="1271">
                  <c:v>2.2902667499999998</c:v>
                </c:pt>
                <c:pt idx="1272">
                  <c:v>2.2802340999999999</c:v>
                </c:pt>
                <c:pt idx="1273">
                  <c:v>2.2702207599999999</c:v>
                </c:pt>
                <c:pt idx="1274">
                  <c:v>2.2601499600000001</c:v>
                </c:pt>
                <c:pt idx="1275">
                  <c:v>2.2501363799999998</c:v>
                </c:pt>
                <c:pt idx="1276">
                  <c:v>2.24010372</c:v>
                </c:pt>
                <c:pt idx="1277">
                  <c:v>2.23009038</c:v>
                </c:pt>
                <c:pt idx="1278">
                  <c:v>2.2200577300000002</c:v>
                </c:pt>
                <c:pt idx="1279">
                  <c:v>2.2100059999999999</c:v>
                </c:pt>
                <c:pt idx="1280">
                  <c:v>2.1999924200000001</c:v>
                </c:pt>
                <c:pt idx="1281">
                  <c:v>2.1899409300000001</c:v>
                </c:pt>
                <c:pt idx="1282">
                  <c:v>2.1799273499999998</c:v>
                </c:pt>
                <c:pt idx="1283">
                  <c:v>2.16991377</c:v>
                </c:pt>
                <c:pt idx="1284">
                  <c:v>2.1599001900000001</c:v>
                </c:pt>
                <c:pt idx="1285">
                  <c:v>2.1498677700000002</c:v>
                </c:pt>
                <c:pt idx="1286">
                  <c:v>2.1398541899999999</c:v>
                </c:pt>
                <c:pt idx="1287">
                  <c:v>2.12984061</c:v>
                </c:pt>
                <c:pt idx="1288">
                  <c:v>2.1198270300000002</c:v>
                </c:pt>
                <c:pt idx="1289">
                  <c:v>2.1098136900000002</c:v>
                </c:pt>
                <c:pt idx="1290">
                  <c:v>2.0997238199999999</c:v>
                </c:pt>
                <c:pt idx="1291">
                  <c:v>2.0897102400000001</c:v>
                </c:pt>
                <c:pt idx="1292">
                  <c:v>2.0796966600000002</c:v>
                </c:pt>
                <c:pt idx="1293">
                  <c:v>2.0696833099999998</c:v>
                </c:pt>
                <c:pt idx="1294">
                  <c:v>2.05966973</c:v>
                </c:pt>
                <c:pt idx="1295">
                  <c:v>2.0496370800000001</c:v>
                </c:pt>
                <c:pt idx="1296">
                  <c:v>2.0395471999999999</c:v>
                </c:pt>
                <c:pt idx="1297">
                  <c:v>2.02953362</c:v>
                </c:pt>
                <c:pt idx="1298">
                  <c:v>2.01950121</c:v>
                </c:pt>
                <c:pt idx="1299">
                  <c:v>2.0094876300000002</c:v>
                </c:pt>
                <c:pt idx="1300">
                  <c:v>1.9994740499999999</c:v>
                </c:pt>
                <c:pt idx="1301">
                  <c:v>1.9894413900000001</c:v>
                </c:pt>
                <c:pt idx="1302">
                  <c:v>1.9793897899999999</c:v>
                </c:pt>
                <c:pt idx="1303">
                  <c:v>1.9693380599999999</c:v>
                </c:pt>
                <c:pt idx="1304">
                  <c:v>1.95930552</c:v>
                </c:pt>
                <c:pt idx="1305">
                  <c:v>1.94921565</c:v>
                </c:pt>
                <c:pt idx="1306">
                  <c:v>1.93918312</c:v>
                </c:pt>
                <c:pt idx="1307">
                  <c:v>1.92915046</c:v>
                </c:pt>
                <c:pt idx="1308">
                  <c:v>1.9190797799999999</c:v>
                </c:pt>
                <c:pt idx="1309">
                  <c:v>1.9089899100000001</c:v>
                </c:pt>
                <c:pt idx="1310">
                  <c:v>1.8989383</c:v>
                </c:pt>
                <c:pt idx="1311">
                  <c:v>1.8889247199999999</c:v>
                </c:pt>
                <c:pt idx="1312">
                  <c:v>1.87891126</c:v>
                </c:pt>
                <c:pt idx="1313">
                  <c:v>1.8688595299999999</c:v>
                </c:pt>
                <c:pt idx="1314">
                  <c:v>1.85878885</c:v>
                </c:pt>
                <c:pt idx="1315">
                  <c:v>1.84877527</c:v>
                </c:pt>
                <c:pt idx="1316">
                  <c:v>1.8387427300000001</c:v>
                </c:pt>
                <c:pt idx="1317">
                  <c:v>1.82871008</c:v>
                </c:pt>
                <c:pt idx="1318">
                  <c:v>1.8186966200000001</c:v>
                </c:pt>
                <c:pt idx="1319">
                  <c:v>1.80868304</c:v>
                </c:pt>
                <c:pt idx="1320">
                  <c:v>1.7986695800000001</c:v>
                </c:pt>
                <c:pt idx="1321">
                  <c:v>1.78866565</c:v>
                </c:pt>
                <c:pt idx="1322">
                  <c:v>1.7786520699999999</c:v>
                </c:pt>
                <c:pt idx="1323">
                  <c:v>1.76861954</c:v>
                </c:pt>
                <c:pt idx="1324">
                  <c:v>1.7586059599999999</c:v>
                </c:pt>
                <c:pt idx="1325">
                  <c:v>1.7485925</c:v>
                </c:pt>
                <c:pt idx="1326">
                  <c:v>1.73855984</c:v>
                </c:pt>
                <c:pt idx="1327">
                  <c:v>1.72854638</c:v>
                </c:pt>
                <c:pt idx="1328">
                  <c:v>1.7185328</c:v>
                </c:pt>
                <c:pt idx="1329">
                  <c:v>1.7085001500000001</c:v>
                </c:pt>
                <c:pt idx="1330">
                  <c:v>1.69848669</c:v>
                </c:pt>
                <c:pt idx="1331">
                  <c:v>1.6884540299999999</c:v>
                </c:pt>
                <c:pt idx="1332">
                  <c:v>1.67844057</c:v>
                </c:pt>
                <c:pt idx="1333">
                  <c:v>1.6683507</c:v>
                </c:pt>
                <c:pt idx="1334">
                  <c:v>1.6582990900000001</c:v>
                </c:pt>
                <c:pt idx="1335">
                  <c:v>1.64828551</c:v>
                </c:pt>
                <c:pt idx="1336">
                  <c:v>1.63819575</c:v>
                </c:pt>
                <c:pt idx="1337">
                  <c:v>1.6281631000000001</c:v>
                </c:pt>
                <c:pt idx="1338">
                  <c:v>1.61813056</c:v>
                </c:pt>
                <c:pt idx="1339">
                  <c:v>1.6081169799999999</c:v>
                </c:pt>
                <c:pt idx="1340">
                  <c:v>1.59808445</c:v>
                </c:pt>
                <c:pt idx="1341">
                  <c:v>1.58803272</c:v>
                </c:pt>
                <c:pt idx="1342">
                  <c:v>1.57801926</c:v>
                </c:pt>
                <c:pt idx="1343">
                  <c:v>1.56796753</c:v>
                </c:pt>
                <c:pt idx="1344">
                  <c:v>1.5578968500000001</c:v>
                </c:pt>
                <c:pt idx="1345">
                  <c:v>1.54788327</c:v>
                </c:pt>
                <c:pt idx="1346">
                  <c:v>1.5378316599999999</c:v>
                </c:pt>
                <c:pt idx="1347">
                  <c:v>1.5278180800000001</c:v>
                </c:pt>
                <c:pt idx="1348">
                  <c:v>1.5178046199999999</c:v>
                </c:pt>
                <c:pt idx="1349">
                  <c:v>1.5077910400000001</c:v>
                </c:pt>
                <c:pt idx="1350">
                  <c:v>1.49997103</c:v>
                </c:pt>
                <c:pt idx="1351">
                  <c:v>1.5036139500000001</c:v>
                </c:pt>
                <c:pt idx="1352">
                  <c:v>1.5136275299999999</c:v>
                </c:pt>
                <c:pt idx="1353">
                  <c:v>1.52366018</c:v>
                </c:pt>
                <c:pt idx="1354">
                  <c:v>1.5336736399999999</c:v>
                </c:pt>
                <c:pt idx="1355">
                  <c:v>1.5437635199999999</c:v>
                </c:pt>
                <c:pt idx="1356">
                  <c:v>1.5537960500000001</c:v>
                </c:pt>
                <c:pt idx="1357">
                  <c:v>1.5638859300000001</c:v>
                </c:pt>
                <c:pt idx="1358">
                  <c:v>1.57389939</c:v>
                </c:pt>
                <c:pt idx="1359">
                  <c:v>1.58395112</c:v>
                </c:pt>
                <c:pt idx="1360">
                  <c:v>1.59396458</c:v>
                </c:pt>
                <c:pt idx="1361">
                  <c:v>1.60405445</c:v>
                </c:pt>
                <c:pt idx="1362">
                  <c:v>1.6141060599999999</c:v>
                </c:pt>
                <c:pt idx="1363">
                  <c:v>1.6241577899999999</c:v>
                </c:pt>
                <c:pt idx="1364">
                  <c:v>1.6342093900000001</c:v>
                </c:pt>
                <c:pt idx="1365">
                  <c:v>1.64422297</c:v>
                </c:pt>
                <c:pt idx="1366">
                  <c:v>1.6542745800000001</c:v>
                </c:pt>
                <c:pt idx="1367">
                  <c:v>1.6643263100000001</c:v>
                </c:pt>
                <c:pt idx="1368">
                  <c:v>1.67437792</c:v>
                </c:pt>
                <c:pt idx="1369">
                  <c:v>1.68442965</c:v>
                </c:pt>
                <c:pt idx="1370">
                  <c:v>1.6944431099999999</c:v>
                </c:pt>
                <c:pt idx="1371">
                  <c:v>1.70447576</c:v>
                </c:pt>
                <c:pt idx="1372">
                  <c:v>1.7145083000000001</c:v>
                </c:pt>
                <c:pt idx="1373">
                  <c:v>1.72452188</c:v>
                </c:pt>
                <c:pt idx="1374">
                  <c:v>1.7345544100000001</c:v>
                </c:pt>
                <c:pt idx="1375">
                  <c:v>1.74458706</c:v>
                </c:pt>
                <c:pt idx="1376">
                  <c:v>1.75471497</c:v>
                </c:pt>
                <c:pt idx="1377">
                  <c:v>1.7647285500000001</c:v>
                </c:pt>
                <c:pt idx="1378">
                  <c:v>1.77478015</c:v>
                </c:pt>
                <c:pt idx="1379">
                  <c:v>1.78481281</c:v>
                </c:pt>
                <c:pt idx="1380">
                  <c:v>1.7948644199999999</c:v>
                </c:pt>
                <c:pt idx="1381">
                  <c:v>1.804878</c:v>
                </c:pt>
                <c:pt idx="1382">
                  <c:v>1.8148914599999999</c:v>
                </c:pt>
                <c:pt idx="1383">
                  <c:v>1.82492411</c:v>
                </c:pt>
                <c:pt idx="1384">
                  <c:v>1.8349375699999999</c:v>
                </c:pt>
                <c:pt idx="1385">
                  <c:v>1.84500837</c:v>
                </c:pt>
                <c:pt idx="1386">
                  <c:v>1.85504091</c:v>
                </c:pt>
                <c:pt idx="1387">
                  <c:v>1.8650544899999999</c:v>
                </c:pt>
                <c:pt idx="1388">
                  <c:v>1.8751061</c:v>
                </c:pt>
                <c:pt idx="1389">
                  <c:v>1.8851387500000001</c:v>
                </c:pt>
                <c:pt idx="1390">
                  <c:v>1.89515221</c:v>
                </c:pt>
                <c:pt idx="1391">
                  <c:v>1.9051657900000001</c:v>
                </c:pt>
                <c:pt idx="1392">
                  <c:v>1.91523647</c:v>
                </c:pt>
                <c:pt idx="1393">
                  <c:v>1.92526913</c:v>
                </c:pt>
                <c:pt idx="1394">
                  <c:v>1.9353207299999999</c:v>
                </c:pt>
                <c:pt idx="1395">
                  <c:v>1.94537246</c:v>
                </c:pt>
                <c:pt idx="1396">
                  <c:v>1.9553859200000001</c:v>
                </c:pt>
                <c:pt idx="1397">
                  <c:v>1.9653995</c:v>
                </c:pt>
                <c:pt idx="1398">
                  <c:v>1.9754320400000001</c:v>
                </c:pt>
                <c:pt idx="1399">
                  <c:v>1.9854456199999999</c:v>
                </c:pt>
                <c:pt idx="1400">
                  <c:v>1.9954781500000001</c:v>
                </c:pt>
                <c:pt idx="1401">
                  <c:v>2.0054917300000001</c:v>
                </c:pt>
                <c:pt idx="1402">
                  <c:v>2.0155816099999999</c:v>
                </c:pt>
                <c:pt idx="1403">
                  <c:v>2.0255951900000002</c:v>
                </c:pt>
                <c:pt idx="1404">
                  <c:v>2.0356087700000001</c:v>
                </c:pt>
                <c:pt idx="1405">
                  <c:v>2.04567933</c:v>
                </c:pt>
                <c:pt idx="1406">
                  <c:v>2.0557501299999998</c:v>
                </c:pt>
                <c:pt idx="1407">
                  <c:v>2.0658018600000001</c:v>
                </c:pt>
                <c:pt idx="1408">
                  <c:v>2.07583451</c:v>
                </c:pt>
                <c:pt idx="1409">
                  <c:v>2.0858859999999999</c:v>
                </c:pt>
                <c:pt idx="1410">
                  <c:v>2.0958995800000002</c:v>
                </c:pt>
                <c:pt idx="1411">
                  <c:v>2.10597038</c:v>
                </c:pt>
                <c:pt idx="1412">
                  <c:v>2.1160221099999998</c:v>
                </c:pt>
                <c:pt idx="1413">
                  <c:v>2.1260354499999998</c:v>
                </c:pt>
                <c:pt idx="1414">
                  <c:v>2.1360490300000001</c:v>
                </c:pt>
                <c:pt idx="1415">
                  <c:v>2.1460816899999999</c:v>
                </c:pt>
                <c:pt idx="1416">
                  <c:v>2.1560952699999998</c:v>
                </c:pt>
                <c:pt idx="1417">
                  <c:v>2.1661086100000002</c:v>
                </c:pt>
                <c:pt idx="1418">
                  <c:v>2.1761412600000001</c:v>
                </c:pt>
                <c:pt idx="1419">
                  <c:v>2.1861929899999999</c:v>
                </c:pt>
                <c:pt idx="1420">
                  <c:v>2.1962256400000002</c:v>
                </c:pt>
                <c:pt idx="1421">
                  <c:v>2.2062771300000001</c:v>
                </c:pt>
                <c:pt idx="1422">
                  <c:v>2.2163860799999999</c:v>
                </c:pt>
                <c:pt idx="1423">
                  <c:v>2.2263996599999998</c:v>
                </c:pt>
                <c:pt idx="1424">
                  <c:v>2.2364132400000001</c:v>
                </c:pt>
                <c:pt idx="1425">
                  <c:v>2.24646473</c:v>
                </c:pt>
                <c:pt idx="1426">
                  <c:v>2.2565164599999998</c:v>
                </c:pt>
                <c:pt idx="1427">
                  <c:v>2.2665491100000001</c:v>
                </c:pt>
                <c:pt idx="1428">
                  <c:v>2.27656269</c:v>
                </c:pt>
                <c:pt idx="1429">
                  <c:v>2.28663325</c:v>
                </c:pt>
                <c:pt idx="1430">
                  <c:v>2.2966468299999998</c:v>
                </c:pt>
                <c:pt idx="1431">
                  <c:v>2.3067176300000001</c:v>
                </c:pt>
                <c:pt idx="1432">
                  <c:v>2.3167502899999999</c:v>
                </c:pt>
                <c:pt idx="1433">
                  <c:v>2.3267636299999999</c:v>
                </c:pt>
                <c:pt idx="1434">
                  <c:v>2.3368153600000001</c:v>
                </c:pt>
                <c:pt idx="1435">
                  <c:v>2.34684801</c:v>
                </c:pt>
                <c:pt idx="1436">
                  <c:v>2.3568615899999998</c:v>
                </c:pt>
                <c:pt idx="1437">
                  <c:v>2.3668940100000002</c:v>
                </c:pt>
                <c:pt idx="1438">
                  <c:v>2.3769075900000001</c:v>
                </c:pt>
                <c:pt idx="1439">
                  <c:v>2.3869593099999999</c:v>
                </c:pt>
                <c:pt idx="1440">
                  <c:v>2.3969728899999998</c:v>
                </c:pt>
                <c:pt idx="1441">
                  <c:v>2.4070434600000001</c:v>
                </c:pt>
                <c:pt idx="1442">
                  <c:v>2.41709518</c:v>
                </c:pt>
                <c:pt idx="1443">
                  <c:v>2.4271087599999999</c:v>
                </c:pt>
                <c:pt idx="1444">
                  <c:v>2.4371414200000001</c:v>
                </c:pt>
                <c:pt idx="1445">
                  <c:v>2.4471738300000001</c:v>
                </c:pt>
                <c:pt idx="1446">
                  <c:v>2.45718741</c:v>
                </c:pt>
                <c:pt idx="1447">
                  <c:v>2.4672009899999998</c:v>
                </c:pt>
                <c:pt idx="1448">
                  <c:v>2.4772336500000001</c:v>
                </c:pt>
                <c:pt idx="1449">
                  <c:v>2.4872660600000001</c:v>
                </c:pt>
                <c:pt idx="1450">
                  <c:v>2.4972796399999999</c:v>
                </c:pt>
                <c:pt idx="1451">
                  <c:v>2.5073313700000002</c:v>
                </c:pt>
                <c:pt idx="1452">
                  <c:v>2.51740217</c:v>
                </c:pt>
                <c:pt idx="1453">
                  <c:v>2.5274157499999998</c:v>
                </c:pt>
                <c:pt idx="1454">
                  <c:v>2.5374481699999998</c:v>
                </c:pt>
                <c:pt idx="1455">
                  <c:v>2.54757619</c:v>
                </c:pt>
                <c:pt idx="1456">
                  <c:v>2.5576088399999999</c:v>
                </c:pt>
                <c:pt idx="1457">
                  <c:v>2.5676224200000002</c:v>
                </c:pt>
                <c:pt idx="1458">
                  <c:v>2.5776548400000001</c:v>
                </c:pt>
                <c:pt idx="1459">
                  <c:v>2.58768749</c:v>
                </c:pt>
                <c:pt idx="1460">
                  <c:v>2.5977392199999998</c:v>
                </c:pt>
                <c:pt idx="1461">
                  <c:v>2.6078100200000001</c:v>
                </c:pt>
                <c:pt idx="1462">
                  <c:v>2.61784244</c:v>
                </c:pt>
                <c:pt idx="1463">
                  <c:v>2.6279132399999998</c:v>
                </c:pt>
                <c:pt idx="1464">
                  <c:v>2.6379458900000001</c:v>
                </c:pt>
                <c:pt idx="1465">
                  <c:v>2.64795947</c:v>
                </c:pt>
                <c:pt idx="1466">
                  <c:v>2.65797281</c:v>
                </c:pt>
                <c:pt idx="1467">
                  <c:v>2.6680054700000002</c:v>
                </c:pt>
                <c:pt idx="1468">
                  <c:v>2.6780190500000001</c:v>
                </c:pt>
                <c:pt idx="1469">
                  <c:v>2.6881089199999999</c:v>
                </c:pt>
                <c:pt idx="1470">
                  <c:v>2.6981413399999998</c:v>
                </c:pt>
                <c:pt idx="1471">
                  <c:v>2.7081739900000001</c:v>
                </c:pt>
                <c:pt idx="1472">
                  <c:v>2.71818757</c:v>
                </c:pt>
                <c:pt idx="1473">
                  <c:v>2.7282011499999999</c:v>
                </c:pt>
                <c:pt idx="1474">
                  <c:v>2.7382335699999998</c:v>
                </c:pt>
                <c:pt idx="1475">
                  <c:v>2.7482662200000001</c:v>
                </c:pt>
                <c:pt idx="1476">
                  <c:v>2.7582797999999999</c:v>
                </c:pt>
                <c:pt idx="1477">
                  <c:v>2.7682933799999998</c:v>
                </c:pt>
                <c:pt idx="1478">
                  <c:v>2.7783067199999998</c:v>
                </c:pt>
                <c:pt idx="1479">
                  <c:v>2.78833938</c:v>
                </c:pt>
                <c:pt idx="1480">
                  <c:v>2.7984292499999999</c:v>
                </c:pt>
                <c:pt idx="1481">
                  <c:v>2.8084428300000002</c:v>
                </c:pt>
                <c:pt idx="1482">
                  <c:v>2.8184752500000001</c:v>
                </c:pt>
                <c:pt idx="1483">
                  <c:v>2.8285841899999999</c:v>
                </c:pt>
                <c:pt idx="1484">
                  <c:v>2.8386549900000002</c:v>
                </c:pt>
                <c:pt idx="1485">
                  <c:v>2.84866858</c:v>
                </c:pt>
                <c:pt idx="1486">
                  <c:v>2.85873914</c:v>
                </c:pt>
                <c:pt idx="1487">
                  <c:v>2.8687527199999998</c:v>
                </c:pt>
                <c:pt idx="1488">
                  <c:v>2.8787853700000001</c:v>
                </c:pt>
                <c:pt idx="1489">
                  <c:v>2.88879895</c:v>
                </c:pt>
                <c:pt idx="1490">
                  <c:v>2.8988885899999999</c:v>
                </c:pt>
                <c:pt idx="1491">
                  <c:v>2.9089403200000001</c:v>
                </c:pt>
                <c:pt idx="1492">
                  <c:v>2.91897297</c:v>
                </c:pt>
                <c:pt idx="1493">
                  <c:v>2.9289865499999999</c:v>
                </c:pt>
                <c:pt idx="1494">
                  <c:v>2.9389998899999998</c:v>
                </c:pt>
                <c:pt idx="1495">
                  <c:v>2.9490134700000001</c:v>
                </c:pt>
                <c:pt idx="1496">
                  <c:v>2.95902705</c:v>
                </c:pt>
                <c:pt idx="1497">
                  <c:v>2.9690787799999998</c:v>
                </c:pt>
                <c:pt idx="1498">
                  <c:v>2.9790921199999998</c:v>
                </c:pt>
                <c:pt idx="1499">
                  <c:v>2.9891629200000001</c:v>
                </c:pt>
                <c:pt idx="1500">
                  <c:v>2.9991764999999999</c:v>
                </c:pt>
                <c:pt idx="1501">
                  <c:v>3.0092091600000002</c:v>
                </c:pt>
                <c:pt idx="1502">
                  <c:v>3.01927996</c:v>
                </c:pt>
                <c:pt idx="1503">
                  <c:v>3.0292933</c:v>
                </c:pt>
                <c:pt idx="1504">
                  <c:v>3.0393068799999998</c:v>
                </c:pt>
                <c:pt idx="1505">
                  <c:v>3.0493204600000001</c:v>
                </c:pt>
                <c:pt idx="1506">
                  <c:v>3.05933404</c:v>
                </c:pt>
                <c:pt idx="1507">
                  <c:v>3.0693855299999999</c:v>
                </c:pt>
                <c:pt idx="1508">
                  <c:v>3.0794181799999998</c:v>
                </c:pt>
                <c:pt idx="1509">
                  <c:v>3.0894317600000001</c:v>
                </c:pt>
                <c:pt idx="1510">
                  <c:v>3.0994644199999999</c:v>
                </c:pt>
                <c:pt idx="1511">
                  <c:v>3.1095349799999998</c:v>
                </c:pt>
                <c:pt idx="1512">
                  <c:v>3.1195485600000001</c:v>
                </c:pt>
                <c:pt idx="1513">
                  <c:v>3.12956214</c:v>
                </c:pt>
                <c:pt idx="1514">
                  <c:v>3.1395757199999998</c:v>
                </c:pt>
                <c:pt idx="1515">
                  <c:v>3.1495890599999998</c:v>
                </c:pt>
                <c:pt idx="1516">
                  <c:v>3.1596217200000001</c:v>
                </c:pt>
                <c:pt idx="1517">
                  <c:v>3.1696352999999999</c:v>
                </c:pt>
                <c:pt idx="1518">
                  <c:v>3.1796679499999998</c:v>
                </c:pt>
                <c:pt idx="1519">
                  <c:v>3.1897194400000002</c:v>
                </c:pt>
                <c:pt idx="1520">
                  <c:v>3.19973302</c:v>
                </c:pt>
                <c:pt idx="1521">
                  <c:v>3.2097465999999999</c:v>
                </c:pt>
                <c:pt idx="1522">
                  <c:v>3.2197983300000002</c:v>
                </c:pt>
                <c:pt idx="1523">
                  <c:v>3.2298307400000001</c:v>
                </c:pt>
                <c:pt idx="1524">
                  <c:v>3.2398633999999999</c:v>
                </c:pt>
                <c:pt idx="1525">
                  <c:v>3.2498769799999998</c:v>
                </c:pt>
                <c:pt idx="1526">
                  <c:v>3.2598905600000001</c:v>
                </c:pt>
                <c:pt idx="1527">
                  <c:v>3.2699039000000001</c:v>
                </c:pt>
                <c:pt idx="1528">
                  <c:v>3.2799937699999999</c:v>
                </c:pt>
                <c:pt idx="1529">
                  <c:v>3.2900264300000002</c:v>
                </c:pt>
                <c:pt idx="1530">
                  <c:v>3.30004001</c:v>
                </c:pt>
                <c:pt idx="1531">
                  <c:v>3.31007242</c:v>
                </c:pt>
                <c:pt idx="1532">
                  <c:v>3.3200859999999999</c:v>
                </c:pt>
                <c:pt idx="1533">
                  <c:v>3.3301568000000001</c:v>
                </c:pt>
                <c:pt idx="1534">
                  <c:v>3.3401894599999999</c:v>
                </c:pt>
                <c:pt idx="1535">
                  <c:v>3.3502027999999999</c:v>
                </c:pt>
                <c:pt idx="1536">
                  <c:v>3.3602163799999998</c:v>
                </c:pt>
                <c:pt idx="1537">
                  <c:v>3.3702299600000001</c:v>
                </c:pt>
                <c:pt idx="1538">
                  <c:v>3.3802626099999999</c:v>
                </c:pt>
                <c:pt idx="1539">
                  <c:v>3.3902950299999999</c:v>
                </c:pt>
                <c:pt idx="1540">
                  <c:v>3.4003467600000001</c:v>
                </c:pt>
                <c:pt idx="1541">
                  <c:v>3.41036034</c:v>
                </c:pt>
                <c:pt idx="1542">
                  <c:v>3.4203739199999998</c:v>
                </c:pt>
                <c:pt idx="1543">
                  <c:v>3.4303872599999998</c:v>
                </c:pt>
                <c:pt idx="1544">
                  <c:v>3.4404580600000001</c:v>
                </c:pt>
                <c:pt idx="1545">
                  <c:v>3.45049071</c:v>
                </c:pt>
                <c:pt idx="1546">
                  <c:v>3.4605042899999998</c:v>
                </c:pt>
                <c:pt idx="1547">
                  <c:v>3.4705367100000002</c:v>
                </c:pt>
                <c:pt idx="1548">
                  <c:v>3.48055029</c:v>
                </c:pt>
                <c:pt idx="1549">
                  <c:v>3.4905638699999999</c:v>
                </c:pt>
                <c:pt idx="1550">
                  <c:v>3.5006346700000002</c:v>
                </c:pt>
                <c:pt idx="1551">
                  <c:v>3.51064825</c:v>
                </c:pt>
                <c:pt idx="1552">
                  <c:v>3.52069974</c:v>
                </c:pt>
                <c:pt idx="1553">
                  <c:v>3.5307514699999998</c:v>
                </c:pt>
                <c:pt idx="1554">
                  <c:v>3.5408604100000001</c:v>
                </c:pt>
                <c:pt idx="1555">
                  <c:v>3.5508739899999999</c:v>
                </c:pt>
                <c:pt idx="1556">
                  <c:v>3.5608873399999998</c:v>
                </c:pt>
                <c:pt idx="1557">
                  <c:v>3.5709009200000001</c:v>
                </c:pt>
                <c:pt idx="1558">
                  <c:v>3.5809145</c:v>
                </c:pt>
                <c:pt idx="1559">
                  <c:v>3.5909852999999998</c:v>
                </c:pt>
                <c:pt idx="1560">
                  <c:v>3.6009986399999998</c:v>
                </c:pt>
                <c:pt idx="1561">
                  <c:v>3.6110122200000001</c:v>
                </c:pt>
                <c:pt idx="1562">
                  <c:v>3.6210258</c:v>
                </c:pt>
                <c:pt idx="1563">
                  <c:v>3.6310393799999998</c:v>
                </c:pt>
                <c:pt idx="1564">
                  <c:v>3.6410527199999998</c:v>
                </c:pt>
                <c:pt idx="1565">
                  <c:v>3.6510663000000001</c:v>
                </c:pt>
                <c:pt idx="1566">
                  <c:v>3.6610989599999999</c:v>
                </c:pt>
                <c:pt idx="1567">
                  <c:v>3.6711316100000002</c:v>
                </c:pt>
                <c:pt idx="1568">
                  <c:v>3.6812593900000001</c:v>
                </c:pt>
                <c:pt idx="1569">
                  <c:v>3.69127297</c:v>
                </c:pt>
                <c:pt idx="1570">
                  <c:v>3.7013056299999998</c:v>
                </c:pt>
                <c:pt idx="1571">
                  <c:v>3.71135736</c:v>
                </c:pt>
                <c:pt idx="1572">
                  <c:v>3.7214088400000001</c:v>
                </c:pt>
                <c:pt idx="1573">
                  <c:v>3.7314414999999999</c:v>
                </c:pt>
                <c:pt idx="1574">
                  <c:v>3.7414550800000002</c:v>
                </c:pt>
                <c:pt idx="1575">
                  <c:v>3.75152588</c:v>
                </c:pt>
                <c:pt idx="1576">
                  <c:v>3.7616155099999999</c:v>
                </c:pt>
                <c:pt idx="1577">
                  <c:v>3.7716291000000002</c:v>
                </c:pt>
                <c:pt idx="1578">
                  <c:v>3.7816808200000001</c:v>
                </c:pt>
                <c:pt idx="1579">
                  <c:v>3.7917325499999999</c:v>
                </c:pt>
                <c:pt idx="1580">
                  <c:v>3.8017649699999998</c:v>
                </c:pt>
                <c:pt idx="1581">
                  <c:v>3.8118166900000001</c:v>
                </c:pt>
                <c:pt idx="1582">
                  <c:v>3.82183027</c:v>
                </c:pt>
                <c:pt idx="1583">
                  <c:v>3.8318438499999998</c:v>
                </c:pt>
                <c:pt idx="1584">
                  <c:v>3.8418571899999998</c:v>
                </c:pt>
                <c:pt idx="1585">
                  <c:v>3.85187078</c:v>
                </c:pt>
                <c:pt idx="1586">
                  <c:v>3.8618843599999999</c:v>
                </c:pt>
                <c:pt idx="1587">
                  <c:v>3.8718979400000002</c:v>
                </c:pt>
                <c:pt idx="1588">
                  <c:v>3.8819112800000002</c:v>
                </c:pt>
                <c:pt idx="1589">
                  <c:v>3.8919439300000001</c:v>
                </c:pt>
                <c:pt idx="1590">
                  <c:v>3.9019575099999999</c:v>
                </c:pt>
                <c:pt idx="1591">
                  <c:v>3.9119710900000002</c:v>
                </c:pt>
                <c:pt idx="1592">
                  <c:v>3.9219844300000002</c:v>
                </c:pt>
                <c:pt idx="1593">
                  <c:v>3.93201709</c:v>
                </c:pt>
                <c:pt idx="1594">
                  <c:v>3.9420497399999999</c:v>
                </c:pt>
                <c:pt idx="1595">
                  <c:v>3.9520633200000002</c:v>
                </c:pt>
                <c:pt idx="1596">
                  <c:v>3.9620769</c:v>
                </c:pt>
                <c:pt idx="1597">
                  <c:v>3.97212839</c:v>
                </c:pt>
                <c:pt idx="1598">
                  <c:v>3.9821610500000002</c:v>
                </c:pt>
                <c:pt idx="1599">
                  <c:v>3.9921937000000001</c:v>
                </c:pt>
                <c:pt idx="1600">
                  <c:v>3.99993753</c:v>
                </c:pt>
                <c:pt idx="1601">
                  <c:v>3.9960854100000001</c:v>
                </c:pt>
                <c:pt idx="1602">
                  <c:v>3.98600435</c:v>
                </c:pt>
                <c:pt idx="1603">
                  <c:v>3.9759907700000001</c:v>
                </c:pt>
                <c:pt idx="1604">
                  <c:v>3.9659771899999998</c:v>
                </c:pt>
                <c:pt idx="1605">
                  <c:v>3.95594454</c:v>
                </c:pt>
                <c:pt idx="1606">
                  <c:v>3.94591212</c:v>
                </c:pt>
                <c:pt idx="1607">
                  <c:v>3.9358222500000002</c:v>
                </c:pt>
                <c:pt idx="1608">
                  <c:v>3.9258086699999999</c:v>
                </c:pt>
                <c:pt idx="1609">
                  <c:v>3.91579509</c:v>
                </c:pt>
                <c:pt idx="1610">
                  <c:v>3.9057436000000001</c:v>
                </c:pt>
                <c:pt idx="1611">
                  <c:v>3.8956727999999998</c:v>
                </c:pt>
                <c:pt idx="1612">
                  <c:v>3.88565922</c:v>
                </c:pt>
                <c:pt idx="1613">
                  <c:v>3.8756456400000001</c:v>
                </c:pt>
                <c:pt idx="1614">
                  <c:v>3.8656323000000001</c:v>
                </c:pt>
                <c:pt idx="1615">
                  <c:v>3.8555996399999999</c:v>
                </c:pt>
                <c:pt idx="1616">
                  <c:v>3.84556699</c:v>
                </c:pt>
                <c:pt idx="1617">
                  <c:v>3.8354771099999998</c:v>
                </c:pt>
                <c:pt idx="1618">
                  <c:v>3.8254446999999998</c:v>
                </c:pt>
                <c:pt idx="1619">
                  <c:v>3.81543112</c:v>
                </c:pt>
                <c:pt idx="1620">
                  <c:v>3.8054175400000001</c:v>
                </c:pt>
                <c:pt idx="1621">
                  <c:v>3.7953467399999998</c:v>
                </c:pt>
                <c:pt idx="1622">
                  <c:v>3.7853333999999998</c:v>
                </c:pt>
                <c:pt idx="1623">
                  <c:v>3.7753198100000001</c:v>
                </c:pt>
                <c:pt idx="1624">
                  <c:v>3.7652299400000002</c:v>
                </c:pt>
                <c:pt idx="1625">
                  <c:v>3.7552163599999999</c:v>
                </c:pt>
                <c:pt idx="1626">
                  <c:v>3.74518394</c:v>
                </c:pt>
                <c:pt idx="1627">
                  <c:v>3.7351703600000001</c:v>
                </c:pt>
                <c:pt idx="1628">
                  <c:v>3.7251567799999998</c:v>
                </c:pt>
                <c:pt idx="1629">
                  <c:v>3.71512413</c:v>
                </c:pt>
                <c:pt idx="1630">
                  <c:v>3.70509171</c:v>
                </c:pt>
                <c:pt idx="1631">
                  <c:v>3.6950781300000002</c:v>
                </c:pt>
                <c:pt idx="1632">
                  <c:v>3.6850645499999999</c:v>
                </c:pt>
                <c:pt idx="1633">
                  <c:v>3.6749937500000001</c:v>
                </c:pt>
                <c:pt idx="1634">
                  <c:v>3.6649231900000001</c:v>
                </c:pt>
                <c:pt idx="1635">
                  <c:v>3.6548905399999998</c:v>
                </c:pt>
                <c:pt idx="1636">
                  <c:v>3.6447434400000001</c:v>
                </c:pt>
                <c:pt idx="1637">
                  <c:v>3.6346726399999998</c:v>
                </c:pt>
                <c:pt idx="1638">
                  <c:v>3.6246592999999998</c:v>
                </c:pt>
                <c:pt idx="1639">
                  <c:v>3.61460757</c:v>
                </c:pt>
                <c:pt idx="1640">
                  <c:v>3.6045749200000001</c:v>
                </c:pt>
                <c:pt idx="1641">
                  <c:v>3.5945231899999999</c:v>
                </c:pt>
                <c:pt idx="1642">
                  <c:v>3.5844907799999999</c:v>
                </c:pt>
                <c:pt idx="1643">
                  <c:v>3.5744772</c:v>
                </c:pt>
                <c:pt idx="1644">
                  <c:v>3.5644636200000002</c:v>
                </c:pt>
                <c:pt idx="1645">
                  <c:v>3.5544309599999999</c:v>
                </c:pt>
                <c:pt idx="1646">
                  <c:v>3.5444176199999999</c:v>
                </c:pt>
                <c:pt idx="1647">
                  <c:v>3.5343849700000001</c:v>
                </c:pt>
                <c:pt idx="1648">
                  <c:v>3.5243141699999998</c:v>
                </c:pt>
                <c:pt idx="1649">
                  <c:v>3.51424336</c:v>
                </c:pt>
                <c:pt idx="1650">
                  <c:v>3.50419188</c:v>
                </c:pt>
                <c:pt idx="1651">
                  <c:v>3.4941401499999998</c:v>
                </c:pt>
                <c:pt idx="1652">
                  <c:v>3.48408842</c:v>
                </c:pt>
                <c:pt idx="1653">
                  <c:v>3.4740557700000001</c:v>
                </c:pt>
                <c:pt idx="1654">
                  <c:v>3.4640421899999998</c:v>
                </c:pt>
                <c:pt idx="1655">
                  <c:v>3.4540097699999999</c:v>
                </c:pt>
                <c:pt idx="1656">
                  <c:v>3.44399619</c:v>
                </c:pt>
                <c:pt idx="1657">
                  <c:v>3.4339826100000002</c:v>
                </c:pt>
                <c:pt idx="1658">
                  <c:v>3.4239499599999998</c:v>
                </c:pt>
                <c:pt idx="1659">
                  <c:v>3.4138984699999999</c:v>
                </c:pt>
                <c:pt idx="1660">
                  <c:v>3.4038848900000001</c:v>
                </c:pt>
                <c:pt idx="1661">
                  <c:v>3.3938713100000002</c:v>
                </c:pt>
                <c:pt idx="1662">
                  <c:v>3.3838577299999999</c:v>
                </c:pt>
                <c:pt idx="1663">
                  <c:v>3.3738443899999999</c:v>
                </c:pt>
                <c:pt idx="1664">
                  <c:v>3.3638308000000001</c:v>
                </c:pt>
                <c:pt idx="1665">
                  <c:v>3.3537218599999998</c:v>
                </c:pt>
                <c:pt idx="1666">
                  <c:v>3.3436892</c:v>
                </c:pt>
                <c:pt idx="1667">
                  <c:v>3.33367586</c:v>
                </c:pt>
                <c:pt idx="1668">
                  <c:v>3.3236622800000002</c:v>
                </c:pt>
                <c:pt idx="1669">
                  <c:v>3.3136486999999999</c:v>
                </c:pt>
                <c:pt idx="1670">
                  <c:v>3.30363512</c:v>
                </c:pt>
                <c:pt idx="1671">
                  <c:v>3.2936217800000001</c:v>
                </c:pt>
                <c:pt idx="1672">
                  <c:v>3.2836082000000002</c:v>
                </c:pt>
                <c:pt idx="1673">
                  <c:v>3.2735946199999999</c:v>
                </c:pt>
                <c:pt idx="1674">
                  <c:v>3.2635619600000001</c:v>
                </c:pt>
                <c:pt idx="1675">
                  <c:v>3.2534914000000001</c:v>
                </c:pt>
                <c:pt idx="1676">
                  <c:v>3.2434587499999998</c:v>
                </c:pt>
                <c:pt idx="1677">
                  <c:v>3.23344517</c:v>
                </c:pt>
                <c:pt idx="1678">
                  <c:v>3.2234315900000001</c:v>
                </c:pt>
                <c:pt idx="1679">
                  <c:v>3.2133801000000002</c:v>
                </c:pt>
                <c:pt idx="1680">
                  <c:v>3.2033283699999999</c:v>
                </c:pt>
                <c:pt idx="1681">
                  <c:v>3.1933147900000001</c:v>
                </c:pt>
                <c:pt idx="1682">
                  <c:v>3.1832821400000002</c:v>
                </c:pt>
                <c:pt idx="1683">
                  <c:v>3.1732115699999999</c:v>
                </c:pt>
                <c:pt idx="1684">
                  <c:v>3.16315985</c:v>
                </c:pt>
                <c:pt idx="1685">
                  <c:v>3.1531462700000001</c:v>
                </c:pt>
                <c:pt idx="1686">
                  <c:v>3.1431136099999999</c:v>
                </c:pt>
                <c:pt idx="1687">
                  <c:v>3.1331002699999999</c:v>
                </c:pt>
                <c:pt idx="1688">
                  <c:v>3.1230294700000001</c:v>
                </c:pt>
                <c:pt idx="1689">
                  <c:v>3.1130158899999998</c:v>
                </c:pt>
                <c:pt idx="1690">
                  <c:v>3.10292602</c:v>
                </c:pt>
                <c:pt idx="1691">
                  <c:v>3.0928936</c:v>
                </c:pt>
                <c:pt idx="1692">
                  <c:v>3.0828800200000002</c:v>
                </c:pt>
                <c:pt idx="1693">
                  <c:v>3.0728664399999999</c:v>
                </c:pt>
                <c:pt idx="1694">
                  <c:v>3.06285286</c:v>
                </c:pt>
                <c:pt idx="1695">
                  <c:v>3.05283952</c:v>
                </c:pt>
                <c:pt idx="1696">
                  <c:v>3.0428068599999998</c:v>
                </c:pt>
                <c:pt idx="1697">
                  <c:v>3.0327932799999999</c:v>
                </c:pt>
                <c:pt idx="1698">
                  <c:v>3.02274156</c:v>
                </c:pt>
                <c:pt idx="1699">
                  <c:v>3.0127279800000002</c:v>
                </c:pt>
                <c:pt idx="1700">
                  <c:v>3.0026574099999999</c:v>
                </c:pt>
                <c:pt idx="1701">
                  <c:v>2.99264383</c:v>
                </c:pt>
                <c:pt idx="1702">
                  <c:v>2.9825730300000002</c:v>
                </c:pt>
                <c:pt idx="1703">
                  <c:v>2.9725403799999999</c:v>
                </c:pt>
                <c:pt idx="1704">
                  <c:v>2.9625270399999999</c:v>
                </c:pt>
                <c:pt idx="1705">
                  <c:v>2.95251346</c:v>
                </c:pt>
                <c:pt idx="1706">
                  <c:v>2.9424617300000002</c:v>
                </c:pt>
                <c:pt idx="1707">
                  <c:v>2.9324481499999999</c:v>
                </c:pt>
                <c:pt idx="1708">
                  <c:v>2.9224348099999999</c:v>
                </c:pt>
                <c:pt idx="1709">
                  <c:v>2.9124212300000001</c:v>
                </c:pt>
                <c:pt idx="1710">
                  <c:v>2.9024076499999998</c:v>
                </c:pt>
                <c:pt idx="1711">
                  <c:v>2.89224148</c:v>
                </c:pt>
                <c:pt idx="1712">
                  <c:v>2.88222814</c:v>
                </c:pt>
                <c:pt idx="1713">
                  <c:v>2.8722145600000002</c:v>
                </c:pt>
                <c:pt idx="1714">
                  <c:v>2.86212468</c:v>
                </c:pt>
                <c:pt idx="1715">
                  <c:v>2.8521111000000001</c:v>
                </c:pt>
                <c:pt idx="1716">
                  <c:v>2.8420977600000001</c:v>
                </c:pt>
                <c:pt idx="1717">
                  <c:v>2.8320460299999999</c:v>
                </c:pt>
                <c:pt idx="1718">
                  <c:v>2.82201338</c:v>
                </c:pt>
                <c:pt idx="1719">
                  <c:v>2.8119998000000002</c:v>
                </c:pt>
                <c:pt idx="1720">
                  <c:v>2.8019864600000002</c:v>
                </c:pt>
                <c:pt idx="1721">
                  <c:v>2.7919728799999999</c:v>
                </c:pt>
                <c:pt idx="1722">
                  <c:v>2.7819402200000001</c:v>
                </c:pt>
                <c:pt idx="1723">
                  <c:v>2.7718884899999998</c:v>
                </c:pt>
                <c:pt idx="1724">
                  <c:v>2.7618560799999998</c:v>
                </c:pt>
                <c:pt idx="1725">
                  <c:v>2.75180435</c:v>
                </c:pt>
                <c:pt idx="1726">
                  <c:v>2.7417907700000002</c:v>
                </c:pt>
                <c:pt idx="1727">
                  <c:v>2.7317771899999999</c:v>
                </c:pt>
                <c:pt idx="1728">
                  <c:v>2.7217638499999999</c:v>
                </c:pt>
                <c:pt idx="1729">
                  <c:v>2.71175027</c:v>
                </c:pt>
                <c:pt idx="1730">
                  <c:v>2.7016031699999998</c:v>
                </c:pt>
                <c:pt idx="1731">
                  <c:v>2.69157052</c:v>
                </c:pt>
                <c:pt idx="1732">
                  <c:v>2.68151903</c:v>
                </c:pt>
                <c:pt idx="1733">
                  <c:v>2.6715054500000002</c:v>
                </c:pt>
                <c:pt idx="1734">
                  <c:v>2.6614346499999999</c:v>
                </c:pt>
                <c:pt idx="1735">
                  <c:v>2.6513257000000001</c:v>
                </c:pt>
                <c:pt idx="1736">
                  <c:v>2.6413123600000001</c:v>
                </c:pt>
                <c:pt idx="1737">
                  <c:v>2.6312797099999998</c:v>
                </c:pt>
                <c:pt idx="1738">
                  <c:v>2.62126613</c:v>
                </c:pt>
                <c:pt idx="1739">
                  <c:v>2.6112525500000001</c:v>
                </c:pt>
                <c:pt idx="1740">
                  <c:v>2.6012201300000002</c:v>
                </c:pt>
                <c:pt idx="1741">
                  <c:v>2.5912065499999999</c:v>
                </c:pt>
                <c:pt idx="1742">
                  <c:v>2.58119297</c:v>
                </c:pt>
                <c:pt idx="1743">
                  <c:v>2.5711603200000002</c:v>
                </c:pt>
                <c:pt idx="1744">
                  <c:v>2.5610516099999998</c:v>
                </c:pt>
                <c:pt idx="1745">
                  <c:v>2.55103803</c:v>
                </c:pt>
                <c:pt idx="1746">
                  <c:v>2.5410244500000001</c:v>
                </c:pt>
                <c:pt idx="1747">
                  <c:v>2.5309727199999998</c:v>
                </c:pt>
                <c:pt idx="1748">
                  <c:v>2.52094007</c:v>
                </c:pt>
                <c:pt idx="1749">
                  <c:v>2.51090765</c:v>
                </c:pt>
                <c:pt idx="1750">
                  <c:v>2.5008559199999998</c:v>
                </c:pt>
                <c:pt idx="1751">
                  <c:v>2.4908423399999999</c:v>
                </c:pt>
                <c:pt idx="1752">
                  <c:v>2.4808096900000001</c:v>
                </c:pt>
                <c:pt idx="1753">
                  <c:v>2.4707772700000001</c:v>
                </c:pt>
                <c:pt idx="1754">
                  <c:v>2.4607255499999998</c:v>
                </c:pt>
                <c:pt idx="1755">
                  <c:v>2.45067382</c:v>
                </c:pt>
                <c:pt idx="1756">
                  <c:v>2.4406602400000001</c:v>
                </c:pt>
                <c:pt idx="1757">
                  <c:v>2.4305896800000002</c:v>
                </c:pt>
                <c:pt idx="1758">
                  <c:v>2.4205570199999999</c:v>
                </c:pt>
                <c:pt idx="1759">
                  <c:v>2.4105434400000001</c:v>
                </c:pt>
                <c:pt idx="1760">
                  <c:v>2.4005107899999998</c:v>
                </c:pt>
                <c:pt idx="1761">
                  <c:v>2.3904592999999998</c:v>
                </c:pt>
                <c:pt idx="1762">
                  <c:v>2.38042665</c:v>
                </c:pt>
                <c:pt idx="1763">
                  <c:v>2.3704130600000002</c:v>
                </c:pt>
                <c:pt idx="1764">
                  <c:v>2.3603804099999999</c:v>
                </c:pt>
                <c:pt idx="1765">
                  <c:v>2.3503479999999999</c:v>
                </c:pt>
                <c:pt idx="1766">
                  <c:v>2.3402771900000001</c:v>
                </c:pt>
                <c:pt idx="1767">
                  <c:v>2.3302445399999998</c:v>
                </c:pt>
                <c:pt idx="1768">
                  <c:v>2.3202118899999999</c:v>
                </c:pt>
                <c:pt idx="1769">
                  <c:v>2.31019855</c:v>
                </c:pt>
                <c:pt idx="1770">
                  <c:v>2.3001277400000002</c:v>
                </c:pt>
                <c:pt idx="1771">
                  <c:v>2.2901141599999999</c:v>
                </c:pt>
                <c:pt idx="1772">
                  <c:v>2.28010058</c:v>
                </c:pt>
                <c:pt idx="1773">
                  <c:v>2.2700681700000001</c:v>
                </c:pt>
                <c:pt idx="1774">
                  <c:v>2.2600355099999998</c:v>
                </c:pt>
                <c:pt idx="1775">
                  <c:v>2.2500219299999999</c:v>
                </c:pt>
                <c:pt idx="1776">
                  <c:v>2.2400083500000001</c:v>
                </c:pt>
                <c:pt idx="1777">
                  <c:v>2.2299759400000001</c:v>
                </c:pt>
                <c:pt idx="1778">
                  <c:v>2.2199242099999998</c:v>
                </c:pt>
                <c:pt idx="1779">
                  <c:v>2.20991063</c:v>
                </c:pt>
                <c:pt idx="1780">
                  <c:v>2.1998970500000001</c:v>
                </c:pt>
                <c:pt idx="1781">
                  <c:v>2.1898837100000001</c:v>
                </c:pt>
                <c:pt idx="1782">
                  <c:v>2.1798701299999999</c:v>
                </c:pt>
                <c:pt idx="1783">
                  <c:v>2.16985655</c:v>
                </c:pt>
                <c:pt idx="1784">
                  <c:v>2.1598429700000001</c:v>
                </c:pt>
                <c:pt idx="1785">
                  <c:v>2.1497724100000002</c:v>
                </c:pt>
                <c:pt idx="1786">
                  <c:v>2.1397588299999999</c:v>
                </c:pt>
                <c:pt idx="1787">
                  <c:v>2.1297071000000001</c:v>
                </c:pt>
                <c:pt idx="1788">
                  <c:v>2.1196553699999998</c:v>
                </c:pt>
                <c:pt idx="1789">
                  <c:v>2.1096420299999998</c:v>
                </c:pt>
                <c:pt idx="1790">
                  <c:v>2.09962845</c:v>
                </c:pt>
                <c:pt idx="1791">
                  <c:v>2.0895957900000002</c:v>
                </c:pt>
                <c:pt idx="1792">
                  <c:v>2.0795631399999999</c:v>
                </c:pt>
                <c:pt idx="1793">
                  <c:v>2.0695307299999999</c:v>
                </c:pt>
                <c:pt idx="1794">
                  <c:v>2.05951715</c:v>
                </c:pt>
                <c:pt idx="1795">
                  <c:v>2.0495035599999998</c:v>
                </c:pt>
                <c:pt idx="1796">
                  <c:v>2.0394899799999999</c:v>
                </c:pt>
                <c:pt idx="1797">
                  <c:v>2.0294573300000001</c:v>
                </c:pt>
                <c:pt idx="1798">
                  <c:v>2.0194439900000001</c:v>
                </c:pt>
                <c:pt idx="1799">
                  <c:v>2.0094304099999998</c:v>
                </c:pt>
                <c:pt idx="1800">
                  <c:v>1.9994168299999999</c:v>
                </c:pt>
                <c:pt idx="1801">
                  <c:v>1.9893841699999999</c:v>
                </c:pt>
                <c:pt idx="1802">
                  <c:v>1.97931349</c:v>
                </c:pt>
                <c:pt idx="1803">
                  <c:v>1.9692617699999999</c:v>
                </c:pt>
                <c:pt idx="1804">
                  <c:v>1.95921016</c:v>
                </c:pt>
                <c:pt idx="1805">
                  <c:v>1.9491775</c:v>
                </c:pt>
                <c:pt idx="1806">
                  <c:v>1.9391449700000001</c:v>
                </c:pt>
                <c:pt idx="1807">
                  <c:v>1.92913139</c:v>
                </c:pt>
                <c:pt idx="1808">
                  <c:v>1.9190988499999999</c:v>
                </c:pt>
                <c:pt idx="1809">
                  <c:v>1.9090852700000001</c:v>
                </c:pt>
                <c:pt idx="1810">
                  <c:v>1.8990527399999999</c:v>
                </c:pt>
                <c:pt idx="1811">
                  <c:v>1.8890391600000001</c:v>
                </c:pt>
                <c:pt idx="1812">
                  <c:v>1.87898755</c:v>
                </c:pt>
                <c:pt idx="1813">
                  <c:v>1.8689358199999999</c:v>
                </c:pt>
                <c:pt idx="1814">
                  <c:v>1.85892236</c:v>
                </c:pt>
                <c:pt idx="1815">
                  <c:v>1.8489087799999999</c:v>
                </c:pt>
                <c:pt idx="1816">
                  <c:v>1.83885717</c:v>
                </c:pt>
                <c:pt idx="1817">
                  <c:v>1.82884359</c:v>
                </c:pt>
                <c:pt idx="1818">
                  <c:v>1.81883013</c:v>
                </c:pt>
                <c:pt idx="1819">
                  <c:v>1.8087784099999999</c:v>
                </c:pt>
                <c:pt idx="1820">
                  <c:v>1.7987458700000001</c:v>
                </c:pt>
                <c:pt idx="1821">
                  <c:v>1.7887038</c:v>
                </c:pt>
                <c:pt idx="1822">
                  <c:v>1.7786902200000001</c:v>
                </c:pt>
                <c:pt idx="1823">
                  <c:v>1.76861954</c:v>
                </c:pt>
                <c:pt idx="1824">
                  <c:v>1.7586059599999999</c:v>
                </c:pt>
                <c:pt idx="1825">
                  <c:v>1.7485925</c:v>
                </c:pt>
                <c:pt idx="1826">
                  <c:v>1.73855984</c:v>
                </c:pt>
                <c:pt idx="1827">
                  <c:v>1.72854638</c:v>
                </c:pt>
                <c:pt idx="1828">
                  <c:v>1.71851373</c:v>
                </c:pt>
                <c:pt idx="1829">
                  <c:v>1.70842385</c:v>
                </c:pt>
                <c:pt idx="1830">
                  <c:v>1.6983531700000001</c:v>
                </c:pt>
                <c:pt idx="1831">
                  <c:v>1.68833959</c:v>
                </c:pt>
                <c:pt idx="1832">
                  <c:v>1.6783261300000001</c:v>
                </c:pt>
                <c:pt idx="1833">
                  <c:v>1.66831255</c:v>
                </c:pt>
                <c:pt idx="1834">
                  <c:v>1.6582990900000001</c:v>
                </c:pt>
                <c:pt idx="1835">
                  <c:v>1.64828551</c:v>
                </c:pt>
                <c:pt idx="1836">
                  <c:v>1.6382720500000001</c:v>
                </c:pt>
                <c:pt idx="1837">
                  <c:v>1.62825847</c:v>
                </c:pt>
                <c:pt idx="1838">
                  <c:v>1.6182450100000001</c:v>
                </c:pt>
                <c:pt idx="1839">
                  <c:v>1.6082123500000001</c:v>
                </c:pt>
                <c:pt idx="1840">
                  <c:v>1.5981988899999999</c:v>
                </c:pt>
                <c:pt idx="1841">
                  <c:v>1.5881853100000001</c:v>
                </c:pt>
                <c:pt idx="1842">
                  <c:v>1.5781337</c:v>
                </c:pt>
                <c:pt idx="1843">
                  <c:v>1.5681201199999999</c:v>
                </c:pt>
                <c:pt idx="1844">
                  <c:v>1.55810666</c:v>
                </c:pt>
                <c:pt idx="1845">
                  <c:v>1.5480549299999999</c:v>
                </c:pt>
                <c:pt idx="1846">
                  <c:v>1.5379842500000001</c:v>
                </c:pt>
                <c:pt idx="1847">
                  <c:v>1.52797067</c:v>
                </c:pt>
                <c:pt idx="1848">
                  <c:v>1.5179572100000001</c:v>
                </c:pt>
                <c:pt idx="1849">
                  <c:v>1.50794363</c:v>
                </c:pt>
                <c:pt idx="1850">
                  <c:v>1.4999901099999999</c:v>
                </c:pt>
                <c:pt idx="1851">
                  <c:v>1.5036139500000001</c:v>
                </c:pt>
                <c:pt idx="1852">
                  <c:v>1.5136847499999999</c:v>
                </c:pt>
                <c:pt idx="1853">
                  <c:v>1.52369833</c:v>
                </c:pt>
                <c:pt idx="1854">
                  <c:v>1.5337117899999999</c:v>
                </c:pt>
                <c:pt idx="1855">
                  <c:v>1.54372537</c:v>
                </c:pt>
                <c:pt idx="1856">
                  <c:v>1.5537579100000001</c:v>
                </c:pt>
                <c:pt idx="1857">
                  <c:v>1.5637714899999999</c:v>
                </c:pt>
                <c:pt idx="1858">
                  <c:v>1.5737849500000001</c:v>
                </c:pt>
                <c:pt idx="1859">
                  <c:v>1.5838175999999999</c:v>
                </c:pt>
                <c:pt idx="1860">
                  <c:v>1.5938310600000001</c:v>
                </c:pt>
                <c:pt idx="1861">
                  <c:v>1.6038827899999999</c:v>
                </c:pt>
                <c:pt idx="1862">
                  <c:v>1.61389625</c:v>
                </c:pt>
                <c:pt idx="1863">
                  <c:v>1.6239479800000001</c:v>
                </c:pt>
                <c:pt idx="1864">
                  <c:v>1.63403773</c:v>
                </c:pt>
                <c:pt idx="1865">
                  <c:v>1.64412761</c:v>
                </c:pt>
                <c:pt idx="1866">
                  <c:v>1.6541601399999999</c:v>
                </c:pt>
                <c:pt idx="1867">
                  <c:v>1.66417372</c:v>
                </c:pt>
                <c:pt idx="1868">
                  <c:v>1.6742062600000001</c:v>
                </c:pt>
                <c:pt idx="1869">
                  <c:v>1.6842579799999999</c:v>
                </c:pt>
                <c:pt idx="1870">
                  <c:v>1.69427145</c:v>
                </c:pt>
                <c:pt idx="1871">
                  <c:v>1.7042850300000001</c:v>
                </c:pt>
                <c:pt idx="1872">
                  <c:v>1.71429849</c:v>
                </c:pt>
                <c:pt idx="1873">
                  <c:v>1.7243120700000001</c:v>
                </c:pt>
                <c:pt idx="1874">
                  <c:v>1.73432553</c:v>
                </c:pt>
                <c:pt idx="1875">
                  <c:v>1.7443391100000001</c:v>
                </c:pt>
                <c:pt idx="1876">
                  <c:v>1.75435257</c:v>
                </c:pt>
                <c:pt idx="1877">
                  <c:v>1.7643852200000001</c:v>
                </c:pt>
                <c:pt idx="1878">
                  <c:v>1.77439868</c:v>
                </c:pt>
                <c:pt idx="1879">
                  <c:v>1.7844122600000001</c:v>
                </c:pt>
                <c:pt idx="1880">
                  <c:v>1.79446387</c:v>
                </c:pt>
                <c:pt idx="1881">
                  <c:v>1.80447745</c:v>
                </c:pt>
                <c:pt idx="1882">
                  <c:v>1.8145481299999999</c:v>
                </c:pt>
                <c:pt idx="1883">
                  <c:v>1.8246570799999999</c:v>
                </c:pt>
                <c:pt idx="1884">
                  <c:v>1.83468962</c:v>
                </c:pt>
                <c:pt idx="1885">
                  <c:v>1.8447032000000001</c:v>
                </c:pt>
                <c:pt idx="1886">
                  <c:v>1.85471666</c:v>
                </c:pt>
                <c:pt idx="1887">
                  <c:v>1.8647493100000001</c:v>
                </c:pt>
                <c:pt idx="1888">
                  <c:v>1.87478185</c:v>
                </c:pt>
                <c:pt idx="1889">
                  <c:v>1.88485265</c:v>
                </c:pt>
                <c:pt idx="1890">
                  <c:v>1.8949042599999999</c:v>
                </c:pt>
                <c:pt idx="1891">
                  <c:v>1.90491784</c:v>
                </c:pt>
                <c:pt idx="1892">
                  <c:v>1.9149503699999999</c:v>
                </c:pt>
                <c:pt idx="1893">
                  <c:v>1.9250211699999999</c:v>
                </c:pt>
                <c:pt idx="1894">
                  <c:v>1.9350346300000001</c:v>
                </c:pt>
                <c:pt idx="1895">
                  <c:v>1.9450482099999999</c:v>
                </c:pt>
                <c:pt idx="1896">
                  <c:v>1.9550616700000001</c:v>
                </c:pt>
                <c:pt idx="1897">
                  <c:v>1.9651133999999999</c:v>
                </c:pt>
                <c:pt idx="1898">
                  <c:v>1.97514594</c:v>
                </c:pt>
                <c:pt idx="1899">
                  <c:v>1.9851976600000001</c:v>
                </c:pt>
                <c:pt idx="1900">
                  <c:v>1.99524927</c:v>
                </c:pt>
                <c:pt idx="1901">
                  <c:v>2.0052628499999998</c:v>
                </c:pt>
                <c:pt idx="1902">
                  <c:v>2.0152955100000001</c:v>
                </c:pt>
                <c:pt idx="1903">
                  <c:v>2.0253281599999999</c:v>
                </c:pt>
                <c:pt idx="1904">
                  <c:v>2.0353608099999998</c:v>
                </c:pt>
                <c:pt idx="1905">
                  <c:v>2.0453741600000002</c:v>
                </c:pt>
                <c:pt idx="1906">
                  <c:v>2.05542588</c:v>
                </c:pt>
                <c:pt idx="1907">
                  <c:v>2.0654394599999999</c:v>
                </c:pt>
                <c:pt idx="1908">
                  <c:v>2.0754530400000002</c:v>
                </c:pt>
                <c:pt idx="1909">
                  <c:v>2.0854663800000002</c:v>
                </c:pt>
                <c:pt idx="1910">
                  <c:v>2.09547997</c:v>
                </c:pt>
                <c:pt idx="1911">
                  <c:v>2.1055698399999998</c:v>
                </c:pt>
                <c:pt idx="1912">
                  <c:v>2.1156024900000001</c:v>
                </c:pt>
                <c:pt idx="1913">
                  <c:v>2.12561584</c:v>
                </c:pt>
                <c:pt idx="1914">
                  <c:v>2.1356294199999999</c:v>
                </c:pt>
                <c:pt idx="1915">
                  <c:v>2.1456430000000002</c:v>
                </c:pt>
                <c:pt idx="1916">
                  <c:v>2.1556947200000001</c:v>
                </c:pt>
                <c:pt idx="1917">
                  <c:v>2.16570807</c:v>
                </c:pt>
                <c:pt idx="1918">
                  <c:v>2.1757216499999998</c:v>
                </c:pt>
                <c:pt idx="1919">
                  <c:v>2.1857352300000001</c:v>
                </c:pt>
                <c:pt idx="1920">
                  <c:v>2.19574881</c:v>
                </c:pt>
                <c:pt idx="1921">
                  <c:v>2.20583844</c:v>
                </c:pt>
                <c:pt idx="1922">
                  <c:v>2.2158901700000002</c:v>
                </c:pt>
                <c:pt idx="1923">
                  <c:v>2.2259419</c:v>
                </c:pt>
                <c:pt idx="1924">
                  <c:v>2.2359745499999999</c:v>
                </c:pt>
                <c:pt idx="1925">
                  <c:v>2.2460069699999998</c:v>
                </c:pt>
                <c:pt idx="1926">
                  <c:v>2.2560205500000001</c:v>
                </c:pt>
                <c:pt idx="1927">
                  <c:v>2.2660913499999999</c:v>
                </c:pt>
                <c:pt idx="1928">
                  <c:v>2.2761049299999998</c:v>
                </c:pt>
                <c:pt idx="1929">
                  <c:v>2.2861182699999998</c:v>
                </c:pt>
                <c:pt idx="1930">
                  <c:v>2.29617</c:v>
                </c:pt>
                <c:pt idx="1931">
                  <c:v>2.3062217199999999</c:v>
                </c:pt>
                <c:pt idx="1932">
                  <c:v>2.3162543800000002</c:v>
                </c:pt>
                <c:pt idx="1933">
                  <c:v>2.3263440100000001</c:v>
                </c:pt>
                <c:pt idx="1934">
                  <c:v>2.3363957399999999</c:v>
                </c:pt>
                <c:pt idx="1935">
                  <c:v>2.3465428400000001</c:v>
                </c:pt>
                <c:pt idx="1936">
                  <c:v>2.35657549</c:v>
                </c:pt>
                <c:pt idx="1937">
                  <c:v>2.36658883</c:v>
                </c:pt>
                <c:pt idx="1938">
                  <c:v>2.3766024099999998</c:v>
                </c:pt>
                <c:pt idx="1939">
                  <c:v>2.3866541400000001</c:v>
                </c:pt>
                <c:pt idx="1940">
                  <c:v>2.3967058699999999</c:v>
                </c:pt>
                <c:pt idx="1941">
                  <c:v>2.4067192099999999</c:v>
                </c:pt>
                <c:pt idx="1942">
                  <c:v>2.4167518600000002</c:v>
                </c:pt>
                <c:pt idx="1943">
                  <c:v>2.4267654400000001</c:v>
                </c:pt>
                <c:pt idx="1944">
                  <c:v>2.4367980999999999</c:v>
                </c:pt>
                <c:pt idx="1945">
                  <c:v>2.4468114399999998</c:v>
                </c:pt>
                <c:pt idx="1946">
                  <c:v>2.4568250200000001</c:v>
                </c:pt>
                <c:pt idx="1947">
                  <c:v>2.46687675</c:v>
                </c:pt>
                <c:pt idx="1948">
                  <c:v>2.4769093999999998</c:v>
                </c:pt>
                <c:pt idx="1949">
                  <c:v>2.4869227399999998</c:v>
                </c:pt>
                <c:pt idx="1950">
                  <c:v>2.4969744700000001</c:v>
                </c:pt>
                <c:pt idx="1951">
                  <c:v>2.5070643399999999</c:v>
                </c:pt>
                <c:pt idx="1952">
                  <c:v>2.5170779200000002</c:v>
                </c:pt>
                <c:pt idx="1953">
                  <c:v>2.5270915</c:v>
                </c:pt>
                <c:pt idx="1954">
                  <c:v>2.53720021</c:v>
                </c:pt>
                <c:pt idx="1955">
                  <c:v>2.5472137899999998</c:v>
                </c:pt>
                <c:pt idx="1956">
                  <c:v>2.5572273700000001</c:v>
                </c:pt>
                <c:pt idx="1957">
                  <c:v>2.5673363199999999</c:v>
                </c:pt>
                <c:pt idx="1958">
                  <c:v>2.5773496599999999</c:v>
                </c:pt>
                <c:pt idx="1959">
                  <c:v>2.5874013900000001</c:v>
                </c:pt>
                <c:pt idx="1960">
                  <c:v>2.59741497</c:v>
                </c:pt>
                <c:pt idx="1961">
                  <c:v>2.6074476199999999</c:v>
                </c:pt>
                <c:pt idx="1962">
                  <c:v>2.6174609700000002</c:v>
                </c:pt>
                <c:pt idx="1963">
                  <c:v>2.6274745500000001</c:v>
                </c:pt>
                <c:pt idx="1964">
                  <c:v>2.6374881299999999</c:v>
                </c:pt>
                <c:pt idx="1965">
                  <c:v>2.6475017099999998</c:v>
                </c:pt>
                <c:pt idx="1966">
                  <c:v>2.6575150500000002</c:v>
                </c:pt>
                <c:pt idx="1967">
                  <c:v>2.66756678</c:v>
                </c:pt>
                <c:pt idx="1968">
                  <c:v>2.6775803599999999</c:v>
                </c:pt>
                <c:pt idx="1969">
                  <c:v>2.6876130100000002</c:v>
                </c:pt>
                <c:pt idx="1970">
                  <c:v>2.6976263500000002</c:v>
                </c:pt>
                <c:pt idx="1971">
                  <c:v>2.70765901</c:v>
                </c:pt>
                <c:pt idx="1972">
                  <c:v>2.7176725899999998</c:v>
                </c:pt>
                <c:pt idx="1973">
                  <c:v>2.7276861700000001</c:v>
                </c:pt>
                <c:pt idx="1974">
                  <c:v>2.7376995100000001</c:v>
                </c:pt>
                <c:pt idx="1975">
                  <c:v>2.74771309</c:v>
                </c:pt>
                <c:pt idx="1976">
                  <c:v>2.7577648199999998</c:v>
                </c:pt>
                <c:pt idx="1977">
                  <c:v>2.7678546900000001</c:v>
                </c:pt>
                <c:pt idx="1978">
                  <c:v>2.77786803</c:v>
                </c:pt>
                <c:pt idx="1979">
                  <c:v>2.7879197599999999</c:v>
                </c:pt>
                <c:pt idx="1980">
                  <c:v>2.7979524100000002</c:v>
                </c:pt>
                <c:pt idx="1981">
                  <c:v>2.80796599</c:v>
                </c:pt>
                <c:pt idx="1982">
                  <c:v>2.8180556299999999</c:v>
                </c:pt>
                <c:pt idx="1983">
                  <c:v>2.8280882799999998</c:v>
                </c:pt>
                <c:pt idx="1984">
                  <c:v>2.8381018600000001</c:v>
                </c:pt>
                <c:pt idx="1985">
                  <c:v>2.8481154399999999</c:v>
                </c:pt>
                <c:pt idx="1986">
                  <c:v>2.8581287899999999</c:v>
                </c:pt>
                <c:pt idx="1987">
                  <c:v>2.8682568100000001</c:v>
                </c:pt>
                <c:pt idx="1988">
                  <c:v>2.87828946</c:v>
                </c:pt>
                <c:pt idx="1989">
                  <c:v>2.8883030399999998</c:v>
                </c:pt>
                <c:pt idx="1990">
                  <c:v>2.8983354600000002</c:v>
                </c:pt>
                <c:pt idx="1991">
                  <c:v>2.9083871800000001</c:v>
                </c:pt>
                <c:pt idx="1992">
                  <c:v>2.9184007599999999</c:v>
                </c:pt>
                <c:pt idx="1993">
                  <c:v>2.9284524900000002</c:v>
                </c:pt>
                <c:pt idx="1994">
                  <c:v>2.9385039800000001</c:v>
                </c:pt>
                <c:pt idx="1995">
                  <c:v>2.94851756</c:v>
                </c:pt>
                <c:pt idx="1996">
                  <c:v>2.9585311399999998</c:v>
                </c:pt>
                <c:pt idx="1997">
                  <c:v>2.9685828700000001</c:v>
                </c:pt>
                <c:pt idx="1998">
                  <c:v>2.97861552</c:v>
                </c:pt>
                <c:pt idx="1999">
                  <c:v>2.9886288599999999</c:v>
                </c:pt>
                <c:pt idx="2000">
                  <c:v>2.9986424399999998</c:v>
                </c:pt>
                <c:pt idx="2001">
                  <c:v>3.0086560200000001</c:v>
                </c:pt>
                <c:pt idx="2002">
                  <c:v>3.0187077499999999</c:v>
                </c:pt>
                <c:pt idx="2003">
                  <c:v>3.0287210899999999</c:v>
                </c:pt>
                <c:pt idx="2004">
                  <c:v>3.0387728200000002</c:v>
                </c:pt>
                <c:pt idx="2005">
                  <c:v>3.04880548</c:v>
                </c:pt>
                <c:pt idx="2006">
                  <c:v>3.0588190599999998</c:v>
                </c:pt>
                <c:pt idx="2007">
                  <c:v>3.0688514699999998</c:v>
                </c:pt>
                <c:pt idx="2008">
                  <c:v>3.0788650500000001</c:v>
                </c:pt>
                <c:pt idx="2009">
                  <c:v>3.08887863</c:v>
                </c:pt>
                <c:pt idx="2010">
                  <c:v>3.0988922099999998</c:v>
                </c:pt>
                <c:pt idx="2011">
                  <c:v>3.1089055499999998</c:v>
                </c:pt>
                <c:pt idx="2012">
                  <c:v>3.1189191300000001</c:v>
                </c:pt>
                <c:pt idx="2013">
                  <c:v>3.1289517899999999</c:v>
                </c:pt>
                <c:pt idx="2014">
                  <c:v>3.1390035200000002</c:v>
                </c:pt>
                <c:pt idx="2015">
                  <c:v>3.1490168600000001</c:v>
                </c:pt>
                <c:pt idx="2016">
                  <c:v>3.15903044</c:v>
                </c:pt>
                <c:pt idx="2017">
                  <c:v>3.1690440199999999</c:v>
                </c:pt>
                <c:pt idx="2018">
                  <c:v>3.1790576000000001</c:v>
                </c:pt>
                <c:pt idx="2019">
                  <c:v>3.1890709400000001</c:v>
                </c:pt>
                <c:pt idx="2020">
                  <c:v>3.19914174</c:v>
                </c:pt>
                <c:pt idx="2021">
                  <c:v>3.2091934700000002</c:v>
                </c:pt>
                <c:pt idx="2022">
                  <c:v>3.2192452</c:v>
                </c:pt>
                <c:pt idx="2023">
                  <c:v>3.22927761</c:v>
                </c:pt>
                <c:pt idx="2024">
                  <c:v>3.2393102599999999</c:v>
                </c:pt>
                <c:pt idx="2025">
                  <c:v>3.2493238400000002</c:v>
                </c:pt>
                <c:pt idx="2026">
                  <c:v>3.2593565</c:v>
                </c:pt>
                <c:pt idx="2027">
                  <c:v>3.26936984</c:v>
                </c:pt>
                <c:pt idx="2028">
                  <c:v>3.2793834199999998</c:v>
                </c:pt>
                <c:pt idx="2029">
                  <c:v>3.2894160700000001</c:v>
                </c:pt>
                <c:pt idx="2030">
                  <c:v>3.2994678</c:v>
                </c:pt>
                <c:pt idx="2031">
                  <c:v>3.3094811399999999</c:v>
                </c:pt>
                <c:pt idx="2032">
                  <c:v>3.3194947199999998</c:v>
                </c:pt>
                <c:pt idx="2033">
                  <c:v>3.3295083000000001</c:v>
                </c:pt>
                <c:pt idx="2034">
                  <c:v>3.3395218799999999</c:v>
                </c:pt>
                <c:pt idx="2035">
                  <c:v>3.3495542999999999</c:v>
                </c:pt>
                <c:pt idx="2036">
                  <c:v>3.3595678800000002</c:v>
                </c:pt>
                <c:pt idx="2037">
                  <c:v>3.36961961</c:v>
                </c:pt>
                <c:pt idx="2038">
                  <c:v>3.3796713399999998</c:v>
                </c:pt>
                <c:pt idx="2039">
                  <c:v>3.3897228199999998</c:v>
                </c:pt>
                <c:pt idx="2040">
                  <c:v>3.3997364000000001</c:v>
                </c:pt>
                <c:pt idx="2041">
                  <c:v>3.40974998</c:v>
                </c:pt>
                <c:pt idx="2042">
                  <c:v>3.4197826400000002</c:v>
                </c:pt>
                <c:pt idx="2043">
                  <c:v>3.4298532000000002</c:v>
                </c:pt>
                <c:pt idx="2044">
                  <c:v>3.43986678</c:v>
                </c:pt>
                <c:pt idx="2045">
                  <c:v>3.4499566599999998</c:v>
                </c:pt>
                <c:pt idx="2046">
                  <c:v>3.4599702400000001</c:v>
                </c:pt>
                <c:pt idx="2047">
                  <c:v>3.4699838199999999</c:v>
                </c:pt>
                <c:pt idx="2048">
                  <c:v>3.4799971599999999</c:v>
                </c:pt>
                <c:pt idx="2049">
                  <c:v>3.4900107399999998</c:v>
                </c:pt>
                <c:pt idx="2050">
                  <c:v>3.5000243200000001</c:v>
                </c:pt>
                <c:pt idx="2051">
                  <c:v>3.5100569699999999</c:v>
                </c:pt>
                <c:pt idx="2052">
                  <c:v>3.5200893899999999</c:v>
                </c:pt>
                <c:pt idx="2053">
                  <c:v>3.5301029700000002</c:v>
                </c:pt>
                <c:pt idx="2054">
                  <c:v>3.54011655</c:v>
                </c:pt>
                <c:pt idx="2055">
                  <c:v>3.5501301299999999</c:v>
                </c:pt>
                <c:pt idx="2056">
                  <c:v>3.5601816199999998</c:v>
                </c:pt>
                <c:pt idx="2057">
                  <c:v>3.5701952000000001</c:v>
                </c:pt>
                <c:pt idx="2058">
                  <c:v>3.58020878</c:v>
                </c:pt>
                <c:pt idx="2059">
                  <c:v>3.5902223599999998</c:v>
                </c:pt>
                <c:pt idx="2060">
                  <c:v>3.6002356999999998</c:v>
                </c:pt>
                <c:pt idx="2061">
                  <c:v>3.6102492800000001</c:v>
                </c:pt>
                <c:pt idx="2062">
                  <c:v>3.62026286</c:v>
                </c:pt>
                <c:pt idx="2063">
                  <c:v>3.6303336599999998</c:v>
                </c:pt>
                <c:pt idx="2064">
                  <c:v>3.6403660800000002</c:v>
                </c:pt>
                <c:pt idx="2065">
                  <c:v>3.65037966</c:v>
                </c:pt>
                <c:pt idx="2066">
                  <c:v>3.6603932399999999</c:v>
                </c:pt>
                <c:pt idx="2067">
                  <c:v>3.6704449700000001</c:v>
                </c:pt>
                <c:pt idx="2068">
                  <c:v>3.6804964500000001</c:v>
                </c:pt>
                <c:pt idx="2069">
                  <c:v>3.69051003</c:v>
                </c:pt>
                <c:pt idx="2070">
                  <c:v>3.7005617599999998</c:v>
                </c:pt>
                <c:pt idx="2071">
                  <c:v>3.7105944200000001</c:v>
                </c:pt>
                <c:pt idx="2072">
                  <c:v>3.72060776</c:v>
                </c:pt>
                <c:pt idx="2073">
                  <c:v>3.7306594799999999</c:v>
                </c:pt>
                <c:pt idx="2074">
                  <c:v>3.7407112100000002</c:v>
                </c:pt>
                <c:pt idx="2075">
                  <c:v>3.75072479</c:v>
                </c:pt>
                <c:pt idx="2076">
                  <c:v>3.76073813</c:v>
                </c:pt>
                <c:pt idx="2077">
                  <c:v>3.7707707899999998</c:v>
                </c:pt>
                <c:pt idx="2078">
                  <c:v>3.7808225200000001</c:v>
                </c:pt>
                <c:pt idx="2079">
                  <c:v>3.79087424</c:v>
                </c:pt>
                <c:pt idx="2080">
                  <c:v>3.8008875799999999</c:v>
                </c:pt>
                <c:pt idx="2081">
                  <c:v>3.8109202400000002</c:v>
                </c:pt>
                <c:pt idx="2082">
                  <c:v>3.82093382</c:v>
                </c:pt>
                <c:pt idx="2083">
                  <c:v>3.8309473999999999</c:v>
                </c:pt>
                <c:pt idx="2084">
                  <c:v>3.8409988899999998</c:v>
                </c:pt>
                <c:pt idx="2085">
                  <c:v>3.8510124700000001</c:v>
                </c:pt>
                <c:pt idx="2086">
                  <c:v>3.86102605</c:v>
                </c:pt>
                <c:pt idx="2087">
                  <c:v>3.8710586999999999</c:v>
                </c:pt>
                <c:pt idx="2088">
                  <c:v>3.8810911199999998</c:v>
                </c:pt>
                <c:pt idx="2089">
                  <c:v>3.8911047000000001</c:v>
                </c:pt>
                <c:pt idx="2090">
                  <c:v>3.9011373499999999</c:v>
                </c:pt>
                <c:pt idx="2091">
                  <c:v>3.9111509299999998</c:v>
                </c:pt>
                <c:pt idx="2092">
                  <c:v>3.9211645100000001</c:v>
                </c:pt>
                <c:pt idx="2093">
                  <c:v>3.93125415</c:v>
                </c:pt>
                <c:pt idx="2094">
                  <c:v>3.9412677299999999</c:v>
                </c:pt>
                <c:pt idx="2095">
                  <c:v>3.9513576000000001</c:v>
                </c:pt>
                <c:pt idx="2096">
                  <c:v>3.96137118</c:v>
                </c:pt>
                <c:pt idx="2097">
                  <c:v>3.9713845299999999</c:v>
                </c:pt>
                <c:pt idx="2098">
                  <c:v>3.9813981100000002</c:v>
                </c:pt>
                <c:pt idx="2099">
                  <c:v>3.9914307600000001</c:v>
                </c:pt>
                <c:pt idx="2100">
                  <c:v>4.0000901200000003</c:v>
                </c:pt>
                <c:pt idx="2101">
                  <c:v>3.9960854100000001</c:v>
                </c:pt>
                <c:pt idx="2102">
                  <c:v>3.9860615699999999</c:v>
                </c:pt>
                <c:pt idx="2103">
                  <c:v>3.9760479900000001</c:v>
                </c:pt>
                <c:pt idx="2104">
                  <c:v>3.9660344099999998</c:v>
                </c:pt>
                <c:pt idx="2105">
                  <c:v>3.9560208299999999</c:v>
                </c:pt>
                <c:pt idx="2106">
                  <c:v>3.94600749</c:v>
                </c:pt>
                <c:pt idx="2107">
                  <c:v>3.9359939100000001</c:v>
                </c:pt>
                <c:pt idx="2108">
                  <c:v>3.9259803299999998</c:v>
                </c:pt>
                <c:pt idx="2109">
                  <c:v>3.91590953</c:v>
                </c:pt>
                <c:pt idx="2110">
                  <c:v>3.90589619</c:v>
                </c:pt>
                <c:pt idx="2111">
                  <c:v>3.8958826100000001</c:v>
                </c:pt>
                <c:pt idx="2112">
                  <c:v>3.8858499499999999</c:v>
                </c:pt>
                <c:pt idx="2113">
                  <c:v>3.87583637</c:v>
                </c:pt>
                <c:pt idx="2114">
                  <c:v>3.86582303</c:v>
                </c:pt>
                <c:pt idx="2115">
                  <c:v>3.8558094500000002</c:v>
                </c:pt>
                <c:pt idx="2116">
                  <c:v>3.8457958699999999</c:v>
                </c:pt>
                <c:pt idx="2117">
                  <c:v>3.83578229</c:v>
                </c:pt>
                <c:pt idx="2118">
                  <c:v>3.8257689500000001</c:v>
                </c:pt>
                <c:pt idx="2119">
                  <c:v>3.8157553700000002</c:v>
                </c:pt>
                <c:pt idx="2120">
                  <c:v>3.8057036399999999</c:v>
                </c:pt>
                <c:pt idx="2121">
                  <c:v>3.7956709900000001</c:v>
                </c:pt>
                <c:pt idx="2122">
                  <c:v>3.7856576400000002</c:v>
                </c:pt>
                <c:pt idx="2123">
                  <c:v>3.7756249899999998</c:v>
                </c:pt>
                <c:pt idx="2124">
                  <c:v>3.76561141</c:v>
                </c:pt>
                <c:pt idx="2125">
                  <c:v>3.7555787600000001</c:v>
                </c:pt>
                <c:pt idx="2126">
                  <c:v>3.7455654100000002</c:v>
                </c:pt>
                <c:pt idx="2127">
                  <c:v>3.7354946099999999</c:v>
                </c:pt>
                <c:pt idx="2128">
                  <c:v>3.7254428900000001</c:v>
                </c:pt>
                <c:pt idx="2129">
                  <c:v>3.7154293100000002</c:v>
                </c:pt>
                <c:pt idx="2130">
                  <c:v>3.7053778199999998</c:v>
                </c:pt>
                <c:pt idx="2131">
                  <c:v>3.69536424</c:v>
                </c:pt>
                <c:pt idx="2132">
                  <c:v>3.6852934400000001</c:v>
                </c:pt>
                <c:pt idx="2133">
                  <c:v>3.6752607799999999</c:v>
                </c:pt>
                <c:pt idx="2134">
                  <c:v>3.6652283699999999</c:v>
                </c:pt>
                <c:pt idx="2135">
                  <c:v>3.6551575700000001</c:v>
                </c:pt>
                <c:pt idx="2136">
                  <c:v>3.6451249099999998</c:v>
                </c:pt>
                <c:pt idx="2137">
                  <c:v>3.63509226</c:v>
                </c:pt>
                <c:pt idx="2138">
                  <c:v>3.6250026200000001</c:v>
                </c:pt>
                <c:pt idx="2139">
                  <c:v>3.6149699700000002</c:v>
                </c:pt>
                <c:pt idx="2140">
                  <c:v>3.6049563899999999</c:v>
                </c:pt>
                <c:pt idx="2141">
                  <c:v>3.5949237300000001</c:v>
                </c:pt>
                <c:pt idx="2142">
                  <c:v>3.5849103900000001</c:v>
                </c:pt>
                <c:pt idx="2143">
                  <c:v>3.5748586699999998</c:v>
                </c:pt>
                <c:pt idx="2144">
                  <c:v>3.56482601</c:v>
                </c:pt>
                <c:pt idx="2145">
                  <c:v>3.5548124300000001</c:v>
                </c:pt>
                <c:pt idx="2146">
                  <c:v>3.5447800200000001</c:v>
                </c:pt>
                <c:pt idx="2147">
                  <c:v>3.5347664399999998</c:v>
                </c:pt>
                <c:pt idx="2148">
                  <c:v>3.5246956300000001</c:v>
                </c:pt>
                <c:pt idx="2149">
                  <c:v>3.5146820499999998</c:v>
                </c:pt>
                <c:pt idx="2150">
                  <c:v>3.5046493999999999</c:v>
                </c:pt>
                <c:pt idx="2151">
                  <c:v>3.4946169899999999</c:v>
                </c:pt>
                <c:pt idx="2152">
                  <c:v>3.4846034000000001</c:v>
                </c:pt>
                <c:pt idx="2153">
                  <c:v>3.4745898199999998</c:v>
                </c:pt>
                <c:pt idx="2154">
                  <c:v>3.46457624</c:v>
                </c:pt>
                <c:pt idx="2155">
                  <c:v>3.45450568</c:v>
                </c:pt>
                <c:pt idx="2156">
                  <c:v>3.4444921000000002</c:v>
                </c:pt>
                <c:pt idx="2157">
                  <c:v>3.4344594499999999</c:v>
                </c:pt>
                <c:pt idx="2158">
                  <c:v>3.4244267900000001</c:v>
                </c:pt>
                <c:pt idx="2159">
                  <c:v>3.4143943800000001</c:v>
                </c:pt>
                <c:pt idx="2160">
                  <c:v>3.4043808000000002</c:v>
                </c:pt>
                <c:pt idx="2161">
                  <c:v>3.3943672199999999</c:v>
                </c:pt>
                <c:pt idx="2162">
                  <c:v>3.3843536400000001</c:v>
                </c:pt>
                <c:pt idx="2163">
                  <c:v>3.3743403000000001</c:v>
                </c:pt>
                <c:pt idx="2164">
                  <c:v>3.3643267200000002</c:v>
                </c:pt>
                <c:pt idx="2165">
                  <c:v>3.35429406</c:v>
                </c:pt>
                <c:pt idx="2166">
                  <c:v>3.3442804800000001</c:v>
                </c:pt>
                <c:pt idx="2167">
                  <c:v>3.3342671400000001</c:v>
                </c:pt>
                <c:pt idx="2168">
                  <c:v>3.3242344899999998</c:v>
                </c:pt>
                <c:pt idx="2169">
                  <c:v>3.31420183</c:v>
                </c:pt>
                <c:pt idx="2170">
                  <c:v>3.3041882500000002</c:v>
                </c:pt>
                <c:pt idx="2171">
                  <c:v>3.2941749100000002</c:v>
                </c:pt>
                <c:pt idx="2172">
                  <c:v>3.2841422599999999</c:v>
                </c:pt>
                <c:pt idx="2173">
                  <c:v>3.27412868</c:v>
                </c:pt>
                <c:pt idx="2174">
                  <c:v>3.2640769500000002</c:v>
                </c:pt>
                <c:pt idx="2175">
                  <c:v>3.2540636100000002</c:v>
                </c:pt>
                <c:pt idx="2176">
                  <c:v>3.2439928099999999</c:v>
                </c:pt>
                <c:pt idx="2177">
                  <c:v>3.2339410800000001</c:v>
                </c:pt>
                <c:pt idx="2178">
                  <c:v>3.2238893499999999</c:v>
                </c:pt>
                <c:pt idx="2179">
                  <c:v>3.2138760099999999</c:v>
                </c:pt>
                <c:pt idx="2180">
                  <c:v>3.2038052100000001</c:v>
                </c:pt>
                <c:pt idx="2181">
                  <c:v>3.1937725499999998</c:v>
                </c:pt>
                <c:pt idx="2182">
                  <c:v>3.18375897</c:v>
                </c:pt>
                <c:pt idx="2183">
                  <c:v>3.17372656</c:v>
                </c:pt>
                <c:pt idx="2184">
                  <c:v>3.1636939000000002</c:v>
                </c:pt>
                <c:pt idx="2185">
                  <c:v>3.1536421799999999</c:v>
                </c:pt>
                <c:pt idx="2186">
                  <c:v>3.14360952</c:v>
                </c:pt>
                <c:pt idx="2187">
                  <c:v>3.1335961800000001</c:v>
                </c:pt>
                <c:pt idx="2188">
                  <c:v>3.1235444499999998</c:v>
                </c:pt>
                <c:pt idx="2189">
                  <c:v>3.1135117999999999</c:v>
                </c:pt>
                <c:pt idx="2190">
                  <c:v>3.1034791500000001</c:v>
                </c:pt>
                <c:pt idx="2191">
                  <c:v>3.0934276600000001</c:v>
                </c:pt>
                <c:pt idx="2192">
                  <c:v>3.0834140799999998</c:v>
                </c:pt>
                <c:pt idx="2193">
                  <c:v>3.07338142</c:v>
                </c:pt>
                <c:pt idx="2194">
                  <c:v>3.0633106200000002</c:v>
                </c:pt>
                <c:pt idx="2195">
                  <c:v>3.0532782100000002</c:v>
                </c:pt>
                <c:pt idx="2196">
                  <c:v>3.0432646299999999</c:v>
                </c:pt>
                <c:pt idx="2197">
                  <c:v>3.0332510500000001</c:v>
                </c:pt>
                <c:pt idx="2198">
                  <c:v>3.0232374700000002</c:v>
                </c:pt>
                <c:pt idx="2199">
                  <c:v>3.0131666699999999</c:v>
                </c:pt>
                <c:pt idx="2200">
                  <c:v>3.00313425</c:v>
                </c:pt>
                <c:pt idx="2201">
                  <c:v>2.9931016000000001</c:v>
                </c:pt>
                <c:pt idx="2202">
                  <c:v>2.9830880199999998</c:v>
                </c:pt>
                <c:pt idx="2203">
                  <c:v>2.97305536</c:v>
                </c:pt>
                <c:pt idx="2204">
                  <c:v>2.9630420200000001</c:v>
                </c:pt>
                <c:pt idx="2205">
                  <c:v>2.9530093700000002</c:v>
                </c:pt>
                <c:pt idx="2206">
                  <c:v>2.9429385699999999</c:v>
                </c:pt>
                <c:pt idx="2207">
                  <c:v>2.9329249900000001</c:v>
                </c:pt>
                <c:pt idx="2208">
                  <c:v>2.9228735000000001</c:v>
                </c:pt>
                <c:pt idx="2209">
                  <c:v>2.9128408399999999</c:v>
                </c:pt>
                <c:pt idx="2210">
                  <c:v>2.90282726</c:v>
                </c:pt>
                <c:pt idx="2211">
                  <c:v>2.8928136800000002</c:v>
                </c:pt>
                <c:pt idx="2212">
                  <c:v>2.8827431200000002</c:v>
                </c:pt>
                <c:pt idx="2213">
                  <c:v>2.8727295399999999</c:v>
                </c:pt>
                <c:pt idx="2214">
                  <c:v>2.8627159600000001</c:v>
                </c:pt>
                <c:pt idx="2215">
                  <c:v>2.8526833100000002</c:v>
                </c:pt>
                <c:pt idx="2216">
                  <c:v>2.8426699599999998</c:v>
                </c:pt>
                <c:pt idx="2217">
                  <c:v>2.83265638</c:v>
                </c:pt>
                <c:pt idx="2218">
                  <c:v>2.8226237300000001</c:v>
                </c:pt>
                <c:pt idx="2219">
                  <c:v>2.8125719999999998</c:v>
                </c:pt>
                <c:pt idx="2220">
                  <c:v>2.8025586599999999</c:v>
                </c:pt>
                <c:pt idx="2221">
                  <c:v>2.79252601</c:v>
                </c:pt>
                <c:pt idx="2222">
                  <c:v>2.7824933500000002</c:v>
                </c:pt>
                <c:pt idx="2223">
                  <c:v>2.7724797699999999</c:v>
                </c:pt>
                <c:pt idx="2224">
                  <c:v>2.7624473599999999</c:v>
                </c:pt>
                <c:pt idx="2225">
                  <c:v>2.7524337800000001</c:v>
                </c:pt>
                <c:pt idx="2226">
                  <c:v>2.7423629799999998</c:v>
                </c:pt>
                <c:pt idx="2227">
                  <c:v>2.73233032</c:v>
                </c:pt>
                <c:pt idx="2228">
                  <c:v>2.72231698</c:v>
                </c:pt>
                <c:pt idx="2229">
                  <c:v>2.7122843300000001</c:v>
                </c:pt>
                <c:pt idx="2230">
                  <c:v>2.7022516699999999</c:v>
                </c:pt>
                <c:pt idx="2231">
                  <c:v>2.69223809</c:v>
                </c:pt>
                <c:pt idx="2232">
                  <c:v>2.6821866000000001</c:v>
                </c:pt>
                <c:pt idx="2233">
                  <c:v>2.6721157999999998</c:v>
                </c:pt>
                <c:pt idx="2234">
                  <c:v>2.66210222</c:v>
                </c:pt>
                <c:pt idx="2235">
                  <c:v>2.6520886400000001</c:v>
                </c:pt>
                <c:pt idx="2236">
                  <c:v>2.6420753000000001</c:v>
                </c:pt>
                <c:pt idx="2237">
                  <c:v>2.6320235699999999</c:v>
                </c:pt>
                <c:pt idx="2238">
                  <c:v>2.62197185</c:v>
                </c:pt>
                <c:pt idx="2239">
                  <c:v>2.6119201200000002</c:v>
                </c:pt>
                <c:pt idx="2240">
                  <c:v>2.6019067800000002</c:v>
                </c:pt>
                <c:pt idx="2241">
                  <c:v>2.5918931999999999</c:v>
                </c:pt>
                <c:pt idx="2242">
                  <c:v>2.5818414700000001</c:v>
                </c:pt>
                <c:pt idx="2243">
                  <c:v>2.5718278899999998</c:v>
                </c:pt>
                <c:pt idx="2244">
                  <c:v>2.56177616</c:v>
                </c:pt>
                <c:pt idx="2245">
                  <c:v>2.55172467</c:v>
                </c:pt>
                <c:pt idx="2246">
                  <c:v>2.5416538700000002</c:v>
                </c:pt>
                <c:pt idx="2247">
                  <c:v>2.5316212199999999</c:v>
                </c:pt>
                <c:pt idx="2248">
                  <c:v>2.52160764</c:v>
                </c:pt>
                <c:pt idx="2249">
                  <c:v>2.5115752200000001</c:v>
                </c:pt>
                <c:pt idx="2250">
                  <c:v>2.5014853499999998</c:v>
                </c:pt>
                <c:pt idx="2251">
                  <c:v>2.49145269</c:v>
                </c:pt>
                <c:pt idx="2252">
                  <c:v>2.4814391100000002</c:v>
                </c:pt>
                <c:pt idx="2253">
                  <c:v>2.4713876199999998</c:v>
                </c:pt>
                <c:pt idx="2254">
                  <c:v>2.4613740399999999</c:v>
                </c:pt>
                <c:pt idx="2255">
                  <c:v>2.4513604600000001</c:v>
                </c:pt>
                <c:pt idx="2256">
                  <c:v>2.4413468800000002</c:v>
                </c:pt>
                <c:pt idx="2257">
                  <c:v>2.4312953899999998</c:v>
                </c:pt>
                <c:pt idx="2258">
                  <c:v>2.42128181</c:v>
                </c:pt>
                <c:pt idx="2259">
                  <c:v>2.4111728700000001</c:v>
                </c:pt>
                <c:pt idx="2260">
                  <c:v>2.4011020699999999</c:v>
                </c:pt>
                <c:pt idx="2261">
                  <c:v>2.3910887199999999</c:v>
                </c:pt>
                <c:pt idx="2262">
                  <c:v>2.3810560700000001</c:v>
                </c:pt>
                <c:pt idx="2263">
                  <c:v>2.3710234200000002</c:v>
                </c:pt>
                <c:pt idx="2264">
                  <c:v>2.36099076</c:v>
                </c:pt>
                <c:pt idx="2265">
                  <c:v>2.35090113</c:v>
                </c:pt>
                <c:pt idx="2266">
                  <c:v>2.3408684700000002</c:v>
                </c:pt>
                <c:pt idx="2267">
                  <c:v>2.3308548899999999</c:v>
                </c:pt>
                <c:pt idx="2268">
                  <c:v>2.32080317</c:v>
                </c:pt>
                <c:pt idx="2269">
                  <c:v>2.3107898200000001</c:v>
                </c:pt>
                <c:pt idx="2270">
                  <c:v>2.3007762399999998</c:v>
                </c:pt>
                <c:pt idx="2271">
                  <c:v>2.2907435899999999</c:v>
                </c:pt>
                <c:pt idx="2272">
                  <c:v>2.2807300100000001</c:v>
                </c:pt>
                <c:pt idx="2273">
                  <c:v>2.2706975900000002</c:v>
                </c:pt>
                <c:pt idx="2274">
                  <c:v>2.2606267899999999</c:v>
                </c:pt>
                <c:pt idx="2275">
                  <c:v>2.25061321</c:v>
                </c:pt>
                <c:pt idx="2276">
                  <c:v>2.2405233400000002</c:v>
                </c:pt>
                <c:pt idx="2277">
                  <c:v>2.2304718499999998</c:v>
                </c:pt>
                <c:pt idx="2278">
                  <c:v>2.22038198</c:v>
                </c:pt>
                <c:pt idx="2279">
                  <c:v>2.2103111700000002</c:v>
                </c:pt>
                <c:pt idx="2280">
                  <c:v>2.2002975899999999</c:v>
                </c:pt>
                <c:pt idx="2281">
                  <c:v>2.1902842499999999</c:v>
                </c:pt>
                <c:pt idx="2282">
                  <c:v>2.1802706700000001</c:v>
                </c:pt>
                <c:pt idx="2283">
                  <c:v>2.1702380200000002</c:v>
                </c:pt>
                <c:pt idx="2284">
                  <c:v>2.16020536</c:v>
                </c:pt>
                <c:pt idx="2285">
                  <c:v>2.15019202</c:v>
                </c:pt>
                <c:pt idx="2286">
                  <c:v>2.1401593700000001</c:v>
                </c:pt>
                <c:pt idx="2287">
                  <c:v>2.1301076399999999</c:v>
                </c:pt>
                <c:pt idx="2288">
                  <c:v>2.12005591</c:v>
                </c:pt>
                <c:pt idx="2289">
                  <c:v>2.1100235000000001</c:v>
                </c:pt>
                <c:pt idx="2290">
                  <c:v>2.0999908399999998</c:v>
                </c:pt>
                <c:pt idx="2291">
                  <c:v>2.0899772599999999</c:v>
                </c:pt>
                <c:pt idx="2292">
                  <c:v>2.0799636800000001</c:v>
                </c:pt>
                <c:pt idx="2293">
                  <c:v>2.0699500999999998</c:v>
                </c:pt>
                <c:pt idx="2294">
                  <c:v>2.0599367599999998</c:v>
                </c:pt>
                <c:pt idx="2295">
                  <c:v>2.0499041099999999</c:v>
                </c:pt>
                <c:pt idx="2296">
                  <c:v>2.0398905300000001</c:v>
                </c:pt>
                <c:pt idx="2297">
                  <c:v>2.0298769499999998</c:v>
                </c:pt>
                <c:pt idx="2298">
                  <c:v>2.0198254599999999</c:v>
                </c:pt>
                <c:pt idx="2299">
                  <c:v>2.00981188</c:v>
                </c:pt>
                <c:pt idx="2300">
                  <c:v>1.9997410799999999</c:v>
                </c:pt>
                <c:pt idx="2301">
                  <c:v>1.9896702799999999</c:v>
                </c:pt>
                <c:pt idx="2302">
                  <c:v>1.97965682</c:v>
                </c:pt>
                <c:pt idx="2303">
                  <c:v>1.9696050899999999</c:v>
                </c:pt>
                <c:pt idx="2304">
                  <c:v>1.9595344100000001</c:v>
                </c:pt>
                <c:pt idx="2305">
                  <c:v>1.94952083</c:v>
                </c:pt>
                <c:pt idx="2306">
                  <c:v>1.9395073700000001</c:v>
                </c:pt>
                <c:pt idx="2307">
                  <c:v>1.92949378</c:v>
                </c:pt>
                <c:pt idx="2308">
                  <c:v>1.9194803199999999</c:v>
                </c:pt>
                <c:pt idx="2309">
                  <c:v>1.9094667400000001</c:v>
                </c:pt>
                <c:pt idx="2310">
                  <c:v>1.8994532799999999</c:v>
                </c:pt>
                <c:pt idx="2311">
                  <c:v>1.8894397000000001</c:v>
                </c:pt>
                <c:pt idx="2312">
                  <c:v>1.8794071699999999</c:v>
                </c:pt>
                <c:pt idx="2313">
                  <c:v>1.86939359</c:v>
                </c:pt>
                <c:pt idx="2314">
                  <c:v>1.85936105</c:v>
                </c:pt>
                <c:pt idx="2315">
                  <c:v>1.8493284000000001</c:v>
                </c:pt>
                <c:pt idx="2316">
                  <c:v>1.83929586</c:v>
                </c:pt>
                <c:pt idx="2317">
                  <c:v>1.8292822799999999</c:v>
                </c:pt>
                <c:pt idx="2318">
                  <c:v>1.81926882</c:v>
                </c:pt>
                <c:pt idx="2319">
                  <c:v>1.8092552399999999</c:v>
                </c:pt>
                <c:pt idx="2320">
                  <c:v>1.79922271</c:v>
                </c:pt>
                <c:pt idx="2321">
                  <c:v>1.7892187799999999</c:v>
                </c:pt>
                <c:pt idx="2322">
                  <c:v>1.7791479800000001</c:v>
                </c:pt>
                <c:pt idx="2323">
                  <c:v>1.76905823</c:v>
                </c:pt>
                <c:pt idx="2324">
                  <c:v>1.7590446500000001</c:v>
                </c:pt>
                <c:pt idx="2325">
                  <c:v>1.74903119</c:v>
                </c:pt>
                <c:pt idx="2326">
                  <c:v>1.7390176100000001</c:v>
                </c:pt>
                <c:pt idx="2327">
                  <c:v>1.7289849500000001</c:v>
                </c:pt>
                <c:pt idx="2328">
                  <c:v>1.7189524199999999</c:v>
                </c:pt>
                <c:pt idx="2329">
                  <c:v>1.7089197599999999</c:v>
                </c:pt>
                <c:pt idx="2330">
                  <c:v>1.6989063</c:v>
                </c:pt>
                <c:pt idx="2331">
                  <c:v>1.6888545800000001</c:v>
                </c:pt>
                <c:pt idx="2332">
                  <c:v>1.67880297</c:v>
                </c:pt>
                <c:pt idx="2333">
                  <c:v>1.6687893899999999</c:v>
                </c:pt>
                <c:pt idx="2334">
                  <c:v>1.65877593</c:v>
                </c:pt>
                <c:pt idx="2335">
                  <c:v>1.6487623499999999</c:v>
                </c:pt>
                <c:pt idx="2336">
                  <c:v>1.6387488800000001</c:v>
                </c:pt>
                <c:pt idx="2337">
                  <c:v>1.6287353</c:v>
                </c:pt>
                <c:pt idx="2338">
                  <c:v>1.6187218400000001</c:v>
                </c:pt>
                <c:pt idx="2339">
                  <c:v>1.60868919</c:v>
                </c:pt>
                <c:pt idx="2340">
                  <c:v>1.5986566499999999</c:v>
                </c:pt>
                <c:pt idx="2341">
                  <c:v>1.58864307</c:v>
                </c:pt>
                <c:pt idx="2342">
                  <c:v>1.5785914700000001</c:v>
                </c:pt>
                <c:pt idx="2343">
                  <c:v>1.5685588100000001</c:v>
                </c:pt>
                <c:pt idx="2344">
                  <c:v>1.5585072</c:v>
                </c:pt>
                <c:pt idx="2345">
                  <c:v>1.5484936199999999</c:v>
                </c:pt>
                <c:pt idx="2346">
                  <c:v>1.53848016</c:v>
                </c:pt>
                <c:pt idx="2347">
                  <c:v>1.5284475099999999</c:v>
                </c:pt>
                <c:pt idx="2348">
                  <c:v>1.51843405</c:v>
                </c:pt>
                <c:pt idx="2349">
                  <c:v>1.5084204699999999</c:v>
                </c:pt>
                <c:pt idx="2350">
                  <c:v>1.49997103</c:v>
                </c:pt>
                <c:pt idx="2351">
                  <c:v>1.5036521</c:v>
                </c:pt>
                <c:pt idx="2352">
                  <c:v>1.5136656799999999</c:v>
                </c:pt>
                <c:pt idx="2353">
                  <c:v>1.52375543</c:v>
                </c:pt>
                <c:pt idx="2354">
                  <c:v>1.5338262300000001</c:v>
                </c:pt>
                <c:pt idx="2355">
                  <c:v>1.5438398099999999</c:v>
                </c:pt>
                <c:pt idx="2356">
                  <c:v>1.55387235</c:v>
                </c:pt>
                <c:pt idx="2357">
                  <c:v>1.5638859300000001</c:v>
                </c:pt>
                <c:pt idx="2358">
                  <c:v>1.57389939</c:v>
                </c:pt>
                <c:pt idx="2359">
                  <c:v>1.5839320400000001</c:v>
                </c:pt>
                <c:pt idx="2360">
                  <c:v>1.59398365</c:v>
                </c:pt>
                <c:pt idx="2361">
                  <c:v>1.6039972300000001</c:v>
                </c:pt>
                <c:pt idx="2362">
                  <c:v>1.6140488399999999</c:v>
                </c:pt>
                <c:pt idx="2363">
                  <c:v>1.62411964</c:v>
                </c:pt>
                <c:pt idx="2364">
                  <c:v>1.6341521699999999</c:v>
                </c:pt>
                <c:pt idx="2365">
                  <c:v>1.64422297</c:v>
                </c:pt>
                <c:pt idx="2366">
                  <c:v>1.65425551</c:v>
                </c:pt>
                <c:pt idx="2367">
                  <c:v>1.6642690899999999</c:v>
                </c:pt>
                <c:pt idx="2368">
                  <c:v>1.67428255</c:v>
                </c:pt>
                <c:pt idx="2369">
                  <c:v>1.6843342800000001</c:v>
                </c:pt>
                <c:pt idx="2370">
                  <c:v>1.69438589</c:v>
                </c:pt>
                <c:pt idx="2371">
                  <c:v>1.70441854</c:v>
                </c:pt>
                <c:pt idx="2372">
                  <c:v>1.7144892199999999</c:v>
                </c:pt>
                <c:pt idx="2373">
                  <c:v>1.7245028</c:v>
                </c:pt>
                <c:pt idx="2374">
                  <c:v>1.7345162599999999</c:v>
                </c:pt>
                <c:pt idx="2375">
                  <c:v>1.74452984</c:v>
                </c:pt>
                <c:pt idx="2376">
                  <c:v>1.7545623800000001</c:v>
                </c:pt>
                <c:pt idx="2377">
                  <c:v>1.7645759599999999</c:v>
                </c:pt>
                <c:pt idx="2378">
                  <c:v>1.7746084900000001</c:v>
                </c:pt>
                <c:pt idx="2379">
                  <c:v>1.7846411499999999</c:v>
                </c:pt>
                <c:pt idx="2380">
                  <c:v>1.79467368</c:v>
                </c:pt>
                <c:pt idx="2381">
                  <c:v>1.8046872599999999</c:v>
                </c:pt>
                <c:pt idx="2382">
                  <c:v>1.81470072</c:v>
                </c:pt>
                <c:pt idx="2383">
                  <c:v>1.8247142999999999</c:v>
                </c:pt>
                <c:pt idx="2384">
                  <c:v>1.83474684</c:v>
                </c:pt>
                <c:pt idx="2385">
                  <c:v>1.8447985600000001</c:v>
                </c:pt>
                <c:pt idx="2386">
                  <c:v>1.8548692499999999</c:v>
                </c:pt>
                <c:pt idx="2387">
                  <c:v>1.86488283</c:v>
                </c:pt>
                <c:pt idx="2388">
                  <c:v>1.8748962899999999</c:v>
                </c:pt>
                <c:pt idx="2389">
                  <c:v>1.88492894</c:v>
                </c:pt>
                <c:pt idx="2390">
                  <c:v>1.8949614800000001</c:v>
                </c:pt>
                <c:pt idx="2391">
                  <c:v>1.9049750599999999</c:v>
                </c:pt>
                <c:pt idx="2392">
                  <c:v>1.9149885200000001</c:v>
                </c:pt>
                <c:pt idx="2393">
                  <c:v>1.9250020999999999</c:v>
                </c:pt>
                <c:pt idx="2394">
                  <c:v>1.9350155600000001</c:v>
                </c:pt>
                <c:pt idx="2395">
                  <c:v>1.9450291399999999</c:v>
                </c:pt>
                <c:pt idx="2396">
                  <c:v>1.95509982</c:v>
                </c:pt>
                <c:pt idx="2397">
                  <c:v>1.9651133999999999</c:v>
                </c:pt>
                <c:pt idx="2398">
                  <c:v>1.97512686</c:v>
                </c:pt>
                <c:pt idx="2399">
                  <c:v>1.9851785900000001</c:v>
                </c:pt>
                <c:pt idx="2400">
                  <c:v>1.99519205</c:v>
                </c:pt>
                <c:pt idx="2401">
                  <c:v>2.0052056299999999</c:v>
                </c:pt>
                <c:pt idx="2402">
                  <c:v>2.0152192100000001</c:v>
                </c:pt>
                <c:pt idx="2403">
                  <c:v>2.02525187</c:v>
                </c:pt>
                <c:pt idx="2404">
                  <c:v>2.0352845199999998</c:v>
                </c:pt>
                <c:pt idx="2405">
                  <c:v>2.0452978599999998</c:v>
                </c:pt>
                <c:pt idx="2406">
                  <c:v>2.0553114400000001</c:v>
                </c:pt>
                <c:pt idx="2407">
                  <c:v>2.0653822399999999</c:v>
                </c:pt>
                <c:pt idx="2408">
                  <c:v>2.0754339700000002</c:v>
                </c:pt>
                <c:pt idx="2409">
                  <c:v>2.0854663800000002</c:v>
                </c:pt>
                <c:pt idx="2410">
                  <c:v>2.0955371899999999</c:v>
                </c:pt>
                <c:pt idx="2411">
                  <c:v>2.1055507699999998</c:v>
                </c:pt>
                <c:pt idx="2412">
                  <c:v>2.1155643500000001</c:v>
                </c:pt>
                <c:pt idx="2413">
                  <c:v>2.1255776900000001</c:v>
                </c:pt>
                <c:pt idx="2414">
                  <c:v>2.1355912699999999</c:v>
                </c:pt>
                <c:pt idx="2415">
                  <c:v>2.1456048499999998</c:v>
                </c:pt>
                <c:pt idx="2416">
                  <c:v>2.1556375000000001</c:v>
                </c:pt>
                <c:pt idx="2417">
                  <c:v>2.1656508400000001</c:v>
                </c:pt>
                <c:pt idx="2418">
                  <c:v>2.1756644199999999</c:v>
                </c:pt>
                <c:pt idx="2419">
                  <c:v>2.1856970800000002</c:v>
                </c:pt>
                <c:pt idx="2420">
                  <c:v>2.19572973</c:v>
                </c:pt>
                <c:pt idx="2421">
                  <c:v>2.20576215</c:v>
                </c:pt>
                <c:pt idx="2422">
                  <c:v>2.2157757299999998</c:v>
                </c:pt>
                <c:pt idx="2423">
                  <c:v>2.2258465300000001</c:v>
                </c:pt>
                <c:pt idx="2424">
                  <c:v>2.23586011</c:v>
                </c:pt>
                <c:pt idx="2425">
                  <c:v>2.2458734499999999</c:v>
                </c:pt>
                <c:pt idx="2426">
                  <c:v>2.2560205500000001</c:v>
                </c:pt>
                <c:pt idx="2427">
                  <c:v>2.2660532</c:v>
                </c:pt>
                <c:pt idx="2428">
                  <c:v>2.2760858499999999</c:v>
                </c:pt>
                <c:pt idx="2429">
                  <c:v>2.2861373399999998</c:v>
                </c:pt>
                <c:pt idx="2430">
                  <c:v>2.2961509200000001</c:v>
                </c:pt>
                <c:pt idx="2431">
                  <c:v>2.3061645</c:v>
                </c:pt>
                <c:pt idx="2432">
                  <c:v>2.3162162300000002</c:v>
                </c:pt>
                <c:pt idx="2433">
                  <c:v>2.3262486500000001</c:v>
                </c:pt>
                <c:pt idx="2434">
                  <c:v>2.33626223</c:v>
                </c:pt>
                <c:pt idx="2435">
                  <c:v>2.3462758099999999</c:v>
                </c:pt>
                <c:pt idx="2436">
                  <c:v>2.3563084600000002</c:v>
                </c:pt>
                <c:pt idx="2437">
                  <c:v>2.3663599500000001</c:v>
                </c:pt>
                <c:pt idx="2438">
                  <c:v>2.3764116799999999</c:v>
                </c:pt>
                <c:pt idx="2439">
                  <c:v>2.3864252600000002</c:v>
                </c:pt>
                <c:pt idx="2440">
                  <c:v>2.3964769800000001</c:v>
                </c:pt>
                <c:pt idx="2441">
                  <c:v>2.40649033</c:v>
                </c:pt>
                <c:pt idx="2442">
                  <c:v>2.4165039099999999</c:v>
                </c:pt>
                <c:pt idx="2443">
                  <c:v>2.4265556300000002</c:v>
                </c:pt>
                <c:pt idx="2444">
                  <c:v>2.43656921</c:v>
                </c:pt>
                <c:pt idx="2445">
                  <c:v>2.44667792</c:v>
                </c:pt>
                <c:pt idx="2446">
                  <c:v>2.4566914999999998</c:v>
                </c:pt>
                <c:pt idx="2447">
                  <c:v>2.4667241600000001</c:v>
                </c:pt>
                <c:pt idx="2448">
                  <c:v>2.4767377399999999</c:v>
                </c:pt>
                <c:pt idx="2449">
                  <c:v>2.4867513200000002</c:v>
                </c:pt>
                <c:pt idx="2450">
                  <c:v>2.4968028100000002</c:v>
                </c:pt>
                <c:pt idx="2451">
                  <c:v>2.50681639</c:v>
                </c:pt>
                <c:pt idx="2452">
                  <c:v>2.5168681099999999</c:v>
                </c:pt>
                <c:pt idx="2453">
                  <c:v>2.5268816900000002</c:v>
                </c:pt>
                <c:pt idx="2454">
                  <c:v>2.5369141100000001</c:v>
                </c:pt>
                <c:pt idx="2455">
                  <c:v>2.54692769</c:v>
                </c:pt>
                <c:pt idx="2456">
                  <c:v>2.5569412699999998</c:v>
                </c:pt>
                <c:pt idx="2457">
                  <c:v>2.5670120700000001</c:v>
                </c:pt>
                <c:pt idx="2458">
                  <c:v>2.5770254100000001</c:v>
                </c:pt>
                <c:pt idx="2459">
                  <c:v>2.5870389899999999</c:v>
                </c:pt>
                <c:pt idx="2460">
                  <c:v>2.5970525699999998</c:v>
                </c:pt>
                <c:pt idx="2461">
                  <c:v>2.60708523</c:v>
                </c:pt>
                <c:pt idx="2462">
                  <c:v>2.61711764</c:v>
                </c:pt>
                <c:pt idx="2463">
                  <c:v>2.6271312199999999</c:v>
                </c:pt>
                <c:pt idx="2464">
                  <c:v>2.6371829500000001</c:v>
                </c:pt>
                <c:pt idx="2465">
                  <c:v>2.64719653</c:v>
                </c:pt>
                <c:pt idx="2466">
                  <c:v>2.6572480199999999</c:v>
                </c:pt>
                <c:pt idx="2467">
                  <c:v>2.6672806699999998</c:v>
                </c:pt>
                <c:pt idx="2468">
                  <c:v>2.6772942500000001</c:v>
                </c:pt>
                <c:pt idx="2469">
                  <c:v>2.68730783</c:v>
                </c:pt>
                <c:pt idx="2470">
                  <c:v>2.6973211799999999</c:v>
                </c:pt>
                <c:pt idx="2471">
                  <c:v>2.7073347600000002</c:v>
                </c:pt>
                <c:pt idx="2472">
                  <c:v>2.71738648</c:v>
                </c:pt>
                <c:pt idx="2473">
                  <c:v>2.7274000599999999</c:v>
                </c:pt>
                <c:pt idx="2474">
                  <c:v>2.7374134099999998</c:v>
                </c:pt>
                <c:pt idx="2475">
                  <c:v>2.7474269900000001</c:v>
                </c:pt>
                <c:pt idx="2476">
                  <c:v>2.75745964</c:v>
                </c:pt>
                <c:pt idx="2477">
                  <c:v>2.7674922899999999</c:v>
                </c:pt>
                <c:pt idx="2478">
                  <c:v>2.7775056400000002</c:v>
                </c:pt>
                <c:pt idx="2479">
                  <c:v>2.7875192200000001</c:v>
                </c:pt>
                <c:pt idx="2480">
                  <c:v>2.7975518699999999</c:v>
                </c:pt>
                <c:pt idx="2481">
                  <c:v>2.8075845199999998</c:v>
                </c:pt>
                <c:pt idx="2482">
                  <c:v>2.8176550900000001</c:v>
                </c:pt>
                <c:pt idx="2483">
                  <c:v>2.82766867</c:v>
                </c:pt>
                <c:pt idx="2484">
                  <c:v>2.8377585399999998</c:v>
                </c:pt>
                <c:pt idx="2485">
                  <c:v>2.84784842</c:v>
                </c:pt>
                <c:pt idx="2486">
                  <c:v>2.8578999</c:v>
                </c:pt>
                <c:pt idx="2487">
                  <c:v>2.8679134799999999</c:v>
                </c:pt>
                <c:pt idx="2488">
                  <c:v>2.8779270600000002</c:v>
                </c:pt>
                <c:pt idx="2489">
                  <c:v>2.88794065</c:v>
                </c:pt>
                <c:pt idx="2490">
                  <c:v>2.89795399</c:v>
                </c:pt>
                <c:pt idx="2491">
                  <c:v>2.9079866399999998</c:v>
                </c:pt>
                <c:pt idx="2492">
                  <c:v>2.9180002200000001</c:v>
                </c:pt>
                <c:pt idx="2493">
                  <c:v>2.92805195</c:v>
                </c:pt>
                <c:pt idx="2494">
                  <c:v>2.9381034399999999</c:v>
                </c:pt>
                <c:pt idx="2495">
                  <c:v>2.9481360900000002</c:v>
                </c:pt>
                <c:pt idx="2496">
                  <c:v>2.95816875</c:v>
                </c:pt>
                <c:pt idx="2497">
                  <c:v>2.9682395499999998</c:v>
                </c:pt>
                <c:pt idx="2498">
                  <c:v>2.9782722000000001</c:v>
                </c:pt>
                <c:pt idx="2499">
                  <c:v>2.9883046200000001</c:v>
                </c:pt>
                <c:pt idx="2500">
                  <c:v>2.9983181999999999</c:v>
                </c:pt>
                <c:pt idx="2501">
                  <c:v>3.0083508499999998</c:v>
                </c:pt>
                <c:pt idx="2502">
                  <c:v>3.0184025800000001</c:v>
                </c:pt>
                <c:pt idx="2503">
                  <c:v>3.02841592</c:v>
                </c:pt>
                <c:pt idx="2504">
                  <c:v>3.0384294999999999</c:v>
                </c:pt>
                <c:pt idx="2505">
                  <c:v>3.0484430800000002</c:v>
                </c:pt>
                <c:pt idx="2506">
                  <c:v>3.0584757300000001</c:v>
                </c:pt>
                <c:pt idx="2507">
                  <c:v>3.0686035199999999</c:v>
                </c:pt>
                <c:pt idx="2508">
                  <c:v>3.0786361699999998</c:v>
                </c:pt>
                <c:pt idx="2509">
                  <c:v>3.0886688200000001</c:v>
                </c:pt>
                <c:pt idx="2510">
                  <c:v>3.0986823999999999</c:v>
                </c:pt>
                <c:pt idx="2511">
                  <c:v>3.1087338899999999</c:v>
                </c:pt>
                <c:pt idx="2512">
                  <c:v>3.1187856200000001</c:v>
                </c:pt>
                <c:pt idx="2513">
                  <c:v>3.1287992</c:v>
                </c:pt>
                <c:pt idx="2514">
                  <c:v>3.1388509299999998</c:v>
                </c:pt>
                <c:pt idx="2515">
                  <c:v>3.1489024200000002</c:v>
                </c:pt>
                <c:pt idx="2516">
                  <c:v>3.1589350700000001</c:v>
                </c:pt>
                <c:pt idx="2517">
                  <c:v>3.1689677199999999</c:v>
                </c:pt>
                <c:pt idx="2518">
                  <c:v>3.1789812999999998</c:v>
                </c:pt>
                <c:pt idx="2519">
                  <c:v>3.1889946500000002</c:v>
                </c:pt>
                <c:pt idx="2520">
                  <c:v>3.1990273</c:v>
                </c:pt>
                <c:pt idx="2521">
                  <c:v>3.2090790299999998</c:v>
                </c:pt>
                <c:pt idx="2522">
                  <c:v>3.2191116800000001</c:v>
                </c:pt>
                <c:pt idx="2523">
                  <c:v>3.2291250200000001</c:v>
                </c:pt>
                <c:pt idx="2524">
                  <c:v>3.2391386</c:v>
                </c:pt>
                <c:pt idx="2525">
                  <c:v>3.2491712599999998</c:v>
                </c:pt>
                <c:pt idx="2526">
                  <c:v>3.2591848400000001</c:v>
                </c:pt>
                <c:pt idx="2527">
                  <c:v>3.2691981800000001</c:v>
                </c:pt>
                <c:pt idx="2528">
                  <c:v>3.2792117599999999</c:v>
                </c:pt>
                <c:pt idx="2529">
                  <c:v>3.2892253400000002</c:v>
                </c:pt>
                <c:pt idx="2530">
                  <c:v>3.2992579900000001</c:v>
                </c:pt>
                <c:pt idx="2531">
                  <c:v>3.30929041</c:v>
                </c:pt>
                <c:pt idx="2532">
                  <c:v>3.3193039899999999</c:v>
                </c:pt>
                <c:pt idx="2533">
                  <c:v>3.3293557200000001</c:v>
                </c:pt>
                <c:pt idx="2534">
                  <c:v>3.3393693</c:v>
                </c:pt>
                <c:pt idx="2535">
                  <c:v>3.34938264</c:v>
                </c:pt>
                <c:pt idx="2536">
                  <c:v>3.3593962199999998</c:v>
                </c:pt>
                <c:pt idx="2537">
                  <c:v>3.3694098000000001</c:v>
                </c:pt>
                <c:pt idx="2538">
                  <c:v>3.37942338</c:v>
                </c:pt>
                <c:pt idx="2539">
                  <c:v>3.3894557999999999</c:v>
                </c:pt>
                <c:pt idx="2540">
                  <c:v>3.3994884500000002</c:v>
                </c:pt>
                <c:pt idx="2541">
                  <c:v>3.4095020300000001</c:v>
                </c:pt>
                <c:pt idx="2542">
                  <c:v>3.4195156099999999</c:v>
                </c:pt>
                <c:pt idx="2543">
                  <c:v>3.4295289499999999</c:v>
                </c:pt>
                <c:pt idx="2544">
                  <c:v>3.4395806800000002</c:v>
                </c:pt>
                <c:pt idx="2545">
                  <c:v>3.44959426</c:v>
                </c:pt>
                <c:pt idx="2546">
                  <c:v>3.4597032099999998</c:v>
                </c:pt>
                <c:pt idx="2547">
                  <c:v>3.4697549300000001</c:v>
                </c:pt>
                <c:pt idx="2548">
                  <c:v>3.47976828</c:v>
                </c:pt>
                <c:pt idx="2549">
                  <c:v>3.4898390799999999</c:v>
                </c:pt>
                <c:pt idx="2550">
                  <c:v>3.4998526600000002</c:v>
                </c:pt>
                <c:pt idx="2551">
                  <c:v>3.50988531</c:v>
                </c:pt>
                <c:pt idx="2552">
                  <c:v>3.51989865</c:v>
                </c:pt>
                <c:pt idx="2553">
                  <c:v>3.5299503799999998</c:v>
                </c:pt>
                <c:pt idx="2554">
                  <c:v>3.5399830300000001</c:v>
                </c:pt>
                <c:pt idx="2555">
                  <c:v>3.54999661</c:v>
                </c:pt>
                <c:pt idx="2556">
                  <c:v>3.5600290299999999</c:v>
                </c:pt>
                <c:pt idx="2557">
                  <c:v>3.5700998300000002</c:v>
                </c:pt>
                <c:pt idx="2558">
                  <c:v>3.5801134100000001</c:v>
                </c:pt>
                <c:pt idx="2559">
                  <c:v>3.5901269899999999</c:v>
                </c:pt>
                <c:pt idx="2560">
                  <c:v>3.6001403299999999</c:v>
                </c:pt>
                <c:pt idx="2561">
                  <c:v>3.6101539100000002</c:v>
                </c:pt>
                <c:pt idx="2562">
                  <c:v>3.62016749</c:v>
                </c:pt>
                <c:pt idx="2563">
                  <c:v>3.6301810699999999</c:v>
                </c:pt>
                <c:pt idx="2564">
                  <c:v>3.6402707099999998</c:v>
                </c:pt>
                <c:pt idx="2565">
                  <c:v>3.6502842900000001</c:v>
                </c:pt>
                <c:pt idx="2566">
                  <c:v>3.66029787</c:v>
                </c:pt>
                <c:pt idx="2567">
                  <c:v>3.6703496000000002</c:v>
                </c:pt>
                <c:pt idx="2568">
                  <c:v>3.6803629400000002</c:v>
                </c:pt>
                <c:pt idx="2569">
                  <c:v>3.69037652</c:v>
                </c:pt>
                <c:pt idx="2570">
                  <c:v>3.7003900999999999</c:v>
                </c:pt>
                <c:pt idx="2571">
                  <c:v>3.7104036800000002</c:v>
                </c:pt>
                <c:pt idx="2572">
                  <c:v>3.7205123900000001</c:v>
                </c:pt>
                <c:pt idx="2573">
                  <c:v>3.7305831899999999</c:v>
                </c:pt>
                <c:pt idx="2574">
                  <c:v>3.7406158399999998</c:v>
                </c:pt>
                <c:pt idx="2575">
                  <c:v>3.75062943</c:v>
                </c:pt>
                <c:pt idx="2576">
                  <c:v>3.76064277</c:v>
                </c:pt>
                <c:pt idx="2577">
                  <c:v>3.7706754199999999</c:v>
                </c:pt>
                <c:pt idx="2578">
                  <c:v>3.7806890000000002</c:v>
                </c:pt>
                <c:pt idx="2579">
                  <c:v>3.79074073</c:v>
                </c:pt>
                <c:pt idx="2580">
                  <c:v>3.80081129</c:v>
                </c:pt>
                <c:pt idx="2581">
                  <c:v>3.8108248699999998</c:v>
                </c:pt>
                <c:pt idx="2582">
                  <c:v>3.8208384500000001</c:v>
                </c:pt>
                <c:pt idx="2583">
                  <c:v>3.83085203</c:v>
                </c:pt>
                <c:pt idx="2584">
                  <c:v>3.8408844499999999</c:v>
                </c:pt>
                <c:pt idx="2585">
                  <c:v>3.8509171000000002</c:v>
                </c:pt>
                <c:pt idx="2586">
                  <c:v>3.8609497500000001</c:v>
                </c:pt>
                <c:pt idx="2587">
                  <c:v>3.8709824099999999</c:v>
                </c:pt>
                <c:pt idx="2588">
                  <c:v>3.8810720399999998</c:v>
                </c:pt>
                <c:pt idx="2589">
                  <c:v>3.8911237700000001</c:v>
                </c:pt>
                <c:pt idx="2590">
                  <c:v>3.9011373499999999</c:v>
                </c:pt>
                <c:pt idx="2591">
                  <c:v>3.9111890800000002</c:v>
                </c:pt>
                <c:pt idx="2592">
                  <c:v>3.9212217300000001</c:v>
                </c:pt>
                <c:pt idx="2593">
                  <c:v>3.9312923</c:v>
                </c:pt>
                <c:pt idx="2594">
                  <c:v>3.9413058799999998</c:v>
                </c:pt>
                <c:pt idx="2595">
                  <c:v>3.9513194600000001</c:v>
                </c:pt>
                <c:pt idx="2596">
                  <c:v>3.96133304</c:v>
                </c:pt>
                <c:pt idx="2597">
                  <c:v>3.97134638</c:v>
                </c:pt>
                <c:pt idx="2598">
                  <c:v>3.9813599599999998</c:v>
                </c:pt>
                <c:pt idx="2599">
                  <c:v>3.9913926100000001</c:v>
                </c:pt>
                <c:pt idx="2600">
                  <c:v>3.9999756799999999</c:v>
                </c:pt>
                <c:pt idx="2601">
                  <c:v>3.9964859499999998</c:v>
                </c:pt>
                <c:pt idx="2602">
                  <c:v>3.9864621200000001</c:v>
                </c:pt>
                <c:pt idx="2603">
                  <c:v>3.9764485399999998</c:v>
                </c:pt>
                <c:pt idx="2604">
                  <c:v>3.96643496</c:v>
                </c:pt>
                <c:pt idx="2605">
                  <c:v>3.9563641500000002</c:v>
                </c:pt>
                <c:pt idx="2606">
                  <c:v>3.9463317400000002</c:v>
                </c:pt>
                <c:pt idx="2607">
                  <c:v>3.9362990899999999</c:v>
                </c:pt>
                <c:pt idx="2608">
                  <c:v>3.9262473600000001</c:v>
                </c:pt>
                <c:pt idx="2609">
                  <c:v>3.9162146999999998</c:v>
                </c:pt>
                <c:pt idx="2610">
                  <c:v>3.9062013599999998</c:v>
                </c:pt>
                <c:pt idx="2611">
                  <c:v>3.89614964</c:v>
                </c:pt>
                <c:pt idx="2612">
                  <c:v>3.8861360500000002</c:v>
                </c:pt>
                <c:pt idx="2613">
                  <c:v>3.8761224699999999</c:v>
                </c:pt>
                <c:pt idx="2614">
                  <c:v>3.8661091299999999</c:v>
                </c:pt>
                <c:pt idx="2615">
                  <c:v>3.85607648</c:v>
                </c:pt>
                <c:pt idx="2616">
                  <c:v>3.8460438300000002</c:v>
                </c:pt>
                <c:pt idx="2617">
                  <c:v>3.8360111699999999</c:v>
                </c:pt>
                <c:pt idx="2618">
                  <c:v>3.8259978299999999</c:v>
                </c:pt>
                <c:pt idx="2619">
                  <c:v>3.8159842500000001</c:v>
                </c:pt>
                <c:pt idx="2620">
                  <c:v>3.8059325199999998</c:v>
                </c:pt>
                <c:pt idx="2621">
                  <c:v>3.79591894</c:v>
                </c:pt>
                <c:pt idx="2622">
                  <c:v>3.7859056</c:v>
                </c:pt>
                <c:pt idx="2623">
                  <c:v>3.7758920200000001</c:v>
                </c:pt>
                <c:pt idx="2624">
                  <c:v>3.7658212199999999</c:v>
                </c:pt>
                <c:pt idx="2625">
                  <c:v>3.7557885600000001</c:v>
                </c:pt>
                <c:pt idx="2626">
                  <c:v>3.7457561500000001</c:v>
                </c:pt>
                <c:pt idx="2627">
                  <c:v>3.7357235000000002</c:v>
                </c:pt>
                <c:pt idx="2628">
                  <c:v>3.7257099199999999</c:v>
                </c:pt>
                <c:pt idx="2629">
                  <c:v>3.7156963300000001</c:v>
                </c:pt>
                <c:pt idx="2630">
                  <c:v>3.7056448500000001</c:v>
                </c:pt>
                <c:pt idx="2631">
                  <c:v>3.6956312699999998</c:v>
                </c:pt>
                <c:pt idx="2632">
                  <c:v>3.6856176899999999</c:v>
                </c:pt>
                <c:pt idx="2633">
                  <c:v>3.6756041000000002</c:v>
                </c:pt>
                <c:pt idx="2634">
                  <c:v>3.6655907600000002</c:v>
                </c:pt>
                <c:pt idx="2635">
                  <c:v>3.6555581099999999</c:v>
                </c:pt>
                <c:pt idx="2636">
                  <c:v>3.64554453</c:v>
                </c:pt>
                <c:pt idx="2637">
                  <c:v>3.6354737300000002</c:v>
                </c:pt>
                <c:pt idx="2638">
                  <c:v>3.6254222399999998</c:v>
                </c:pt>
                <c:pt idx="2639">
                  <c:v>3.61537051</c:v>
                </c:pt>
                <c:pt idx="2640">
                  <c:v>3.6053569300000001</c:v>
                </c:pt>
                <c:pt idx="2641">
                  <c:v>3.5953242799999998</c:v>
                </c:pt>
                <c:pt idx="2642">
                  <c:v>3.5853109399999998</c:v>
                </c:pt>
                <c:pt idx="2643">
                  <c:v>3.57527828</c:v>
                </c:pt>
                <c:pt idx="2644">
                  <c:v>3.5652647000000002</c:v>
                </c:pt>
                <c:pt idx="2645">
                  <c:v>3.5551557499999999</c:v>
                </c:pt>
                <c:pt idx="2646">
                  <c:v>3.5451042699999999</c:v>
                </c:pt>
                <c:pt idx="2647">
                  <c:v>3.5350906800000002</c:v>
                </c:pt>
                <c:pt idx="2648">
                  <c:v>3.5250770999999999</c:v>
                </c:pt>
                <c:pt idx="2649">
                  <c:v>3.51506352</c:v>
                </c:pt>
                <c:pt idx="2650">
                  <c:v>3.5050499400000001</c:v>
                </c:pt>
                <c:pt idx="2651">
                  <c:v>3.4949603100000002</c:v>
                </c:pt>
                <c:pt idx="2652">
                  <c:v>3.4849085799999999</c:v>
                </c:pt>
                <c:pt idx="2653">
                  <c:v>3.4748950000000001</c:v>
                </c:pt>
                <c:pt idx="2654">
                  <c:v>3.4648432699999998</c:v>
                </c:pt>
                <c:pt idx="2655">
                  <c:v>3.4548299299999998</c:v>
                </c:pt>
                <c:pt idx="2656">
                  <c:v>3.44475913</c:v>
                </c:pt>
                <c:pt idx="2657">
                  <c:v>3.4347074000000002</c:v>
                </c:pt>
                <c:pt idx="2658">
                  <c:v>3.4246938199999999</c:v>
                </c:pt>
                <c:pt idx="2659">
                  <c:v>3.4146423299999999</c:v>
                </c:pt>
                <c:pt idx="2660">
                  <c:v>3.4046287500000001</c:v>
                </c:pt>
                <c:pt idx="2661">
                  <c:v>3.3946151699999998</c:v>
                </c:pt>
                <c:pt idx="2662">
                  <c:v>3.3846015899999999</c:v>
                </c:pt>
                <c:pt idx="2663">
                  <c:v>3.3745501</c:v>
                </c:pt>
                <c:pt idx="2664">
                  <c:v>3.3644983800000001</c:v>
                </c:pt>
                <c:pt idx="2665">
                  <c:v>3.3544847999999998</c:v>
                </c:pt>
                <c:pt idx="2666">
                  <c:v>3.34447122</c:v>
                </c:pt>
                <c:pt idx="2667">
                  <c:v>3.3344388</c:v>
                </c:pt>
                <c:pt idx="2668">
                  <c:v>3.3243870700000002</c:v>
                </c:pt>
                <c:pt idx="2669">
                  <c:v>3.3143734899999999</c:v>
                </c:pt>
                <c:pt idx="2670">
                  <c:v>3.3043599100000001</c:v>
                </c:pt>
                <c:pt idx="2671">
                  <c:v>3.2943465700000001</c:v>
                </c:pt>
                <c:pt idx="2672">
                  <c:v>3.2842948399999998</c:v>
                </c:pt>
                <c:pt idx="2673">
                  <c:v>3.27428126</c:v>
                </c:pt>
                <c:pt idx="2674">
                  <c:v>3.2642676800000001</c:v>
                </c:pt>
                <c:pt idx="2675">
                  <c:v>3.2542543400000001</c:v>
                </c:pt>
                <c:pt idx="2676">
                  <c:v>3.2442216899999998</c:v>
                </c:pt>
                <c:pt idx="2677">
                  <c:v>3.23420811</c:v>
                </c:pt>
                <c:pt idx="2678">
                  <c:v>3.2241182300000002</c:v>
                </c:pt>
                <c:pt idx="2679">
                  <c:v>3.2141048900000002</c:v>
                </c:pt>
                <c:pt idx="2680">
                  <c:v>3.20405316</c:v>
                </c:pt>
                <c:pt idx="2681">
                  <c:v>3.1940395800000001</c:v>
                </c:pt>
                <c:pt idx="2682">
                  <c:v>3.1840069299999998</c:v>
                </c:pt>
                <c:pt idx="2683">
                  <c:v>3.1739363699999998</c:v>
                </c:pt>
                <c:pt idx="2684">
                  <c:v>3.16392279</c:v>
                </c:pt>
                <c:pt idx="2685">
                  <c:v>3.1537756899999998</c:v>
                </c:pt>
                <c:pt idx="2686">
                  <c:v>3.1437621099999999</c:v>
                </c:pt>
                <c:pt idx="2687">
                  <c:v>3.13374877</c:v>
                </c:pt>
                <c:pt idx="2688">
                  <c:v>3.1236779700000001</c:v>
                </c:pt>
                <c:pt idx="2689">
                  <c:v>3.1136643899999998</c:v>
                </c:pt>
                <c:pt idx="2690">
                  <c:v>3.10363173</c:v>
                </c:pt>
                <c:pt idx="2691">
                  <c:v>3.0936183900000001</c:v>
                </c:pt>
                <c:pt idx="2692">
                  <c:v>3.0836048100000002</c:v>
                </c:pt>
                <c:pt idx="2693">
                  <c:v>3.0735530899999999</c:v>
                </c:pt>
                <c:pt idx="2694">
                  <c:v>3.0635204300000001</c:v>
                </c:pt>
                <c:pt idx="2695">
                  <c:v>3.0534877800000002</c:v>
                </c:pt>
                <c:pt idx="2696">
                  <c:v>3.0434362899999998</c:v>
                </c:pt>
                <c:pt idx="2697">
                  <c:v>3.03342271</c:v>
                </c:pt>
                <c:pt idx="2698">
                  <c:v>3.0233900500000002</c:v>
                </c:pt>
                <c:pt idx="2699">
                  <c:v>3.0133573999999999</c:v>
                </c:pt>
                <c:pt idx="2700">
                  <c:v>3.0033440599999999</c:v>
                </c:pt>
                <c:pt idx="2701">
                  <c:v>2.99331141</c:v>
                </c:pt>
                <c:pt idx="2702">
                  <c:v>2.9832596800000002</c:v>
                </c:pt>
                <c:pt idx="2703">
                  <c:v>2.9732270199999999</c:v>
                </c:pt>
                <c:pt idx="2704">
                  <c:v>2.96313739</c:v>
                </c:pt>
                <c:pt idx="2705">
                  <c:v>2.9530665900000002</c:v>
                </c:pt>
                <c:pt idx="2706">
                  <c:v>2.9430530099999999</c:v>
                </c:pt>
                <c:pt idx="2707">
                  <c:v>2.9330203500000001</c:v>
                </c:pt>
                <c:pt idx="2708">
                  <c:v>2.9229307200000001</c:v>
                </c:pt>
                <c:pt idx="2709">
                  <c:v>2.9128789899999998</c:v>
                </c:pt>
                <c:pt idx="2710">
                  <c:v>2.90286541</c:v>
                </c:pt>
                <c:pt idx="2711">
                  <c:v>2.8927946100000002</c:v>
                </c:pt>
                <c:pt idx="2712">
                  <c:v>2.8827621899999998</c:v>
                </c:pt>
                <c:pt idx="2713">
                  <c:v>2.8727486099999999</c:v>
                </c:pt>
                <c:pt idx="2714">
                  <c:v>2.8627159600000001</c:v>
                </c:pt>
                <c:pt idx="2715">
                  <c:v>2.8526451599999998</c:v>
                </c:pt>
                <c:pt idx="2716">
                  <c:v>2.8426127399999999</c:v>
                </c:pt>
                <c:pt idx="2717">
                  <c:v>2.83259916</c:v>
                </c:pt>
                <c:pt idx="2718">
                  <c:v>2.8225283600000002</c:v>
                </c:pt>
                <c:pt idx="2719">
                  <c:v>2.8124957099999999</c:v>
                </c:pt>
                <c:pt idx="2720">
                  <c:v>2.8024823699999999</c:v>
                </c:pt>
                <c:pt idx="2721">
                  <c:v>2.79246879</c:v>
                </c:pt>
                <c:pt idx="2722">
                  <c:v>2.7823598399999998</c:v>
                </c:pt>
                <c:pt idx="2723">
                  <c:v>2.77228904</c:v>
                </c:pt>
                <c:pt idx="2724">
                  <c:v>2.76221848</c:v>
                </c:pt>
                <c:pt idx="2725">
                  <c:v>2.7522049000000002</c:v>
                </c:pt>
                <c:pt idx="2726">
                  <c:v>2.7421913099999999</c:v>
                </c:pt>
                <c:pt idx="2727">
                  <c:v>2.7321777300000001</c:v>
                </c:pt>
                <c:pt idx="2728">
                  <c:v>2.7221262500000001</c:v>
                </c:pt>
                <c:pt idx="2729">
                  <c:v>2.7120935899999998</c:v>
                </c:pt>
                <c:pt idx="2730">
                  <c:v>2.70208001</c:v>
                </c:pt>
                <c:pt idx="2731">
                  <c:v>2.6920282800000002</c:v>
                </c:pt>
                <c:pt idx="2732">
                  <c:v>2.6819958700000002</c:v>
                </c:pt>
                <c:pt idx="2733">
                  <c:v>2.6719250699999999</c:v>
                </c:pt>
                <c:pt idx="2734">
                  <c:v>2.6618733400000001</c:v>
                </c:pt>
                <c:pt idx="2735">
                  <c:v>2.6518025399999998</c:v>
                </c:pt>
                <c:pt idx="2736">
                  <c:v>2.6417701199999999</c:v>
                </c:pt>
                <c:pt idx="2737">
                  <c:v>2.6317184</c:v>
                </c:pt>
                <c:pt idx="2738">
                  <c:v>2.6217048200000002</c:v>
                </c:pt>
                <c:pt idx="2739">
                  <c:v>2.6116530899999999</c:v>
                </c:pt>
                <c:pt idx="2740">
                  <c:v>2.60162067</c:v>
                </c:pt>
                <c:pt idx="2741">
                  <c:v>2.5916070900000001</c:v>
                </c:pt>
                <c:pt idx="2742">
                  <c:v>2.5815935099999998</c:v>
                </c:pt>
                <c:pt idx="2743">
                  <c:v>2.57152271</c:v>
                </c:pt>
                <c:pt idx="2744">
                  <c:v>2.56145215</c:v>
                </c:pt>
                <c:pt idx="2745">
                  <c:v>2.5514385700000002</c:v>
                </c:pt>
                <c:pt idx="2746">
                  <c:v>2.5414249899999999</c:v>
                </c:pt>
                <c:pt idx="2747">
                  <c:v>2.53139234</c:v>
                </c:pt>
                <c:pt idx="2748">
                  <c:v>2.5213406100000002</c:v>
                </c:pt>
                <c:pt idx="2749">
                  <c:v>2.5113272699999998</c:v>
                </c:pt>
                <c:pt idx="2750">
                  <c:v>2.50129461</c:v>
                </c:pt>
                <c:pt idx="2751">
                  <c:v>2.4912810300000001</c:v>
                </c:pt>
                <c:pt idx="2752">
                  <c:v>2.4812674499999998</c:v>
                </c:pt>
                <c:pt idx="2753">
                  <c:v>2.4712350399999998</c:v>
                </c:pt>
                <c:pt idx="2754">
                  <c:v>2.46116424</c:v>
                </c:pt>
                <c:pt idx="2755">
                  <c:v>2.4511506600000001</c:v>
                </c:pt>
                <c:pt idx="2756">
                  <c:v>2.4411179999999999</c:v>
                </c:pt>
                <c:pt idx="2757">
                  <c:v>2.4311046599999999</c:v>
                </c:pt>
                <c:pt idx="2758">
                  <c:v>2.4210910800000001</c:v>
                </c:pt>
                <c:pt idx="2759">
                  <c:v>2.4110584300000002</c:v>
                </c:pt>
                <c:pt idx="2760">
                  <c:v>2.4010448499999999</c:v>
                </c:pt>
                <c:pt idx="2761">
                  <c:v>2.39101243</c:v>
                </c:pt>
                <c:pt idx="2762">
                  <c:v>2.3809988500000001</c:v>
                </c:pt>
                <c:pt idx="2763">
                  <c:v>2.3709852699999998</c:v>
                </c:pt>
                <c:pt idx="2764">
                  <c:v>2.36097169</c:v>
                </c:pt>
                <c:pt idx="2765">
                  <c:v>2.3509202</c:v>
                </c:pt>
                <c:pt idx="2766">
                  <c:v>2.3409066200000002</c:v>
                </c:pt>
                <c:pt idx="2767">
                  <c:v>2.3308358199999999</c:v>
                </c:pt>
                <c:pt idx="2768">
                  <c:v>2.32080317</c:v>
                </c:pt>
                <c:pt idx="2769">
                  <c:v>2.3107898200000001</c:v>
                </c:pt>
                <c:pt idx="2770">
                  <c:v>2.3007762399999998</c:v>
                </c:pt>
                <c:pt idx="2771">
                  <c:v>2.2907435899999999</c:v>
                </c:pt>
                <c:pt idx="2772">
                  <c:v>2.2807300100000001</c:v>
                </c:pt>
                <c:pt idx="2773">
                  <c:v>2.2706403700000002</c:v>
                </c:pt>
                <c:pt idx="2774">
                  <c:v>2.2605504999999999</c:v>
                </c:pt>
                <c:pt idx="2775">
                  <c:v>2.2504797000000001</c:v>
                </c:pt>
                <c:pt idx="2776">
                  <c:v>2.2404661199999998</c:v>
                </c:pt>
                <c:pt idx="2777">
                  <c:v>2.2304336999999999</c:v>
                </c:pt>
                <c:pt idx="2778">
                  <c:v>2.22040105</c:v>
                </c:pt>
                <c:pt idx="2779">
                  <c:v>2.2103874700000001</c:v>
                </c:pt>
                <c:pt idx="2780">
                  <c:v>2.2003738899999998</c:v>
                </c:pt>
                <c:pt idx="2781">
                  <c:v>2.1903223999999999</c:v>
                </c:pt>
                <c:pt idx="2782">
                  <c:v>2.1802706700000001</c:v>
                </c:pt>
                <c:pt idx="2783">
                  <c:v>2.1702570900000002</c:v>
                </c:pt>
                <c:pt idx="2784">
                  <c:v>2.16020536</c:v>
                </c:pt>
                <c:pt idx="2785">
                  <c:v>2.15015388</c:v>
                </c:pt>
                <c:pt idx="2786">
                  <c:v>2.1401403000000001</c:v>
                </c:pt>
                <c:pt idx="2787">
                  <c:v>2.1300313499999999</c:v>
                </c:pt>
                <c:pt idx="2788">
                  <c:v>2.1199605500000001</c:v>
                </c:pt>
                <c:pt idx="2789">
                  <c:v>2.1099472000000001</c:v>
                </c:pt>
                <c:pt idx="2790">
                  <c:v>2.0998954799999998</c:v>
                </c:pt>
                <c:pt idx="2791">
                  <c:v>2.0898819</c:v>
                </c:pt>
                <c:pt idx="2792">
                  <c:v>2.0798492400000002</c:v>
                </c:pt>
                <c:pt idx="2793">
                  <c:v>2.0698359000000002</c:v>
                </c:pt>
                <c:pt idx="2794">
                  <c:v>2.0597841699999999</c:v>
                </c:pt>
                <c:pt idx="2795">
                  <c:v>2.0497705900000001</c:v>
                </c:pt>
                <c:pt idx="2796">
                  <c:v>2.0397379400000002</c:v>
                </c:pt>
                <c:pt idx="2797">
                  <c:v>2.0297243599999999</c:v>
                </c:pt>
                <c:pt idx="2798">
                  <c:v>2.01969194</c:v>
                </c:pt>
                <c:pt idx="2799">
                  <c:v>2.0096592900000001</c:v>
                </c:pt>
                <c:pt idx="2800">
                  <c:v>1.99962664</c:v>
                </c:pt>
                <c:pt idx="2801">
                  <c:v>1.98957491</c:v>
                </c:pt>
                <c:pt idx="2802">
                  <c:v>1.9795423700000001</c:v>
                </c:pt>
                <c:pt idx="2803">
                  <c:v>1.96952879</c:v>
                </c:pt>
                <c:pt idx="2804">
                  <c:v>1.9594581099999999</c:v>
                </c:pt>
                <c:pt idx="2805">
                  <c:v>1.9494445300000001</c:v>
                </c:pt>
                <c:pt idx="2806">
                  <c:v>1.9394310699999999</c:v>
                </c:pt>
                <c:pt idx="2807">
                  <c:v>1.9294174900000001</c:v>
                </c:pt>
                <c:pt idx="2808">
                  <c:v>1.9194040299999999</c:v>
                </c:pt>
                <c:pt idx="2809">
                  <c:v>1.9093141600000001</c:v>
                </c:pt>
                <c:pt idx="2810">
                  <c:v>1.89926255</c:v>
                </c:pt>
                <c:pt idx="2811">
                  <c:v>1.8892489699999999</c:v>
                </c:pt>
                <c:pt idx="2812">
                  <c:v>1.87921643</c:v>
                </c:pt>
                <c:pt idx="2813">
                  <c:v>1.86918378</c:v>
                </c:pt>
                <c:pt idx="2814">
                  <c:v>1.85917032</c:v>
                </c:pt>
                <c:pt idx="2815">
                  <c:v>1.84913766</c:v>
                </c:pt>
                <c:pt idx="2816">
                  <c:v>1.8391051300000001</c:v>
                </c:pt>
                <c:pt idx="2817">
                  <c:v>1.82909155</c:v>
                </c:pt>
                <c:pt idx="2818">
                  <c:v>1.8190780900000001</c:v>
                </c:pt>
                <c:pt idx="2819">
                  <c:v>1.80906451</c:v>
                </c:pt>
                <c:pt idx="2820">
                  <c:v>1.7990510500000001</c:v>
                </c:pt>
                <c:pt idx="2821">
                  <c:v>1.78902805</c:v>
                </c:pt>
                <c:pt idx="2822">
                  <c:v>1.7789763199999999</c:v>
                </c:pt>
                <c:pt idx="2823">
                  <c:v>1.76896286</c:v>
                </c:pt>
                <c:pt idx="2824">
                  <c:v>1.75889206</c:v>
                </c:pt>
                <c:pt idx="2825">
                  <c:v>1.7488595199999999</c:v>
                </c:pt>
                <c:pt idx="2826">
                  <c:v>1.73882687</c:v>
                </c:pt>
                <c:pt idx="2827">
                  <c:v>1.7288132899999999</c:v>
                </c:pt>
                <c:pt idx="2828">
                  <c:v>1.71879983</c:v>
                </c:pt>
                <c:pt idx="2829">
                  <c:v>1.70878625</c:v>
                </c:pt>
                <c:pt idx="2830">
                  <c:v>1.6987537100000001</c:v>
                </c:pt>
                <c:pt idx="2831">
                  <c:v>1.68866384</c:v>
                </c:pt>
                <c:pt idx="2832">
                  <c:v>1.6786503800000001</c:v>
                </c:pt>
                <c:pt idx="2833">
                  <c:v>1.6686368</c:v>
                </c:pt>
                <c:pt idx="2834">
                  <c:v>1.6586042599999999</c:v>
                </c:pt>
                <c:pt idx="2835">
                  <c:v>1.6485716100000001</c:v>
                </c:pt>
                <c:pt idx="2836">
                  <c:v>1.6385581499999999</c:v>
                </c:pt>
                <c:pt idx="2837">
                  <c:v>1.6285445700000001</c:v>
                </c:pt>
                <c:pt idx="2838">
                  <c:v>1.6185311099999999</c:v>
                </c:pt>
                <c:pt idx="2839">
                  <c:v>1.6084984499999999</c:v>
                </c:pt>
                <c:pt idx="2840">
                  <c:v>1.59848499</c:v>
                </c:pt>
                <c:pt idx="2841">
                  <c:v>1.5884714099999999</c:v>
                </c:pt>
                <c:pt idx="2842">
                  <c:v>1.57843888</c:v>
                </c:pt>
                <c:pt idx="2843">
                  <c:v>1.56838715</c:v>
                </c:pt>
                <c:pt idx="2844">
                  <c:v>1.5583355400000001</c:v>
                </c:pt>
                <c:pt idx="2845">
                  <c:v>1.54832196</c:v>
                </c:pt>
                <c:pt idx="2846">
                  <c:v>1.5383085000000001</c:v>
                </c:pt>
                <c:pt idx="2847">
                  <c:v>1.52827585</c:v>
                </c:pt>
                <c:pt idx="2848">
                  <c:v>1.5182242399999999</c:v>
                </c:pt>
                <c:pt idx="2849">
                  <c:v>1.50819159</c:v>
                </c:pt>
                <c:pt idx="2850">
                  <c:v>1.49995196</c:v>
                </c:pt>
                <c:pt idx="2851">
                  <c:v>1.50346136</c:v>
                </c:pt>
                <c:pt idx="2852">
                  <c:v>1.51353216</c:v>
                </c:pt>
                <c:pt idx="2853">
                  <c:v>1.5235457400000001</c:v>
                </c:pt>
                <c:pt idx="2854">
                  <c:v>1.5335592</c:v>
                </c:pt>
                <c:pt idx="2855">
                  <c:v>1.54361093</c:v>
                </c:pt>
                <c:pt idx="2856">
                  <c:v>1.5536625399999999</c:v>
                </c:pt>
                <c:pt idx="2857">
                  <c:v>1.56373334</c:v>
                </c:pt>
                <c:pt idx="2858">
                  <c:v>1.5737467999999999</c:v>
                </c:pt>
                <c:pt idx="2859">
                  <c:v>1.5837985299999999</c:v>
                </c:pt>
                <c:pt idx="2860">
                  <c:v>1.5938310600000001</c:v>
                </c:pt>
                <c:pt idx="2861">
                  <c:v>1.6039018599999999</c:v>
                </c:pt>
                <c:pt idx="2862">
                  <c:v>1.6139344</c:v>
                </c:pt>
                <c:pt idx="2863">
                  <c:v>1.6239479800000001</c:v>
                </c:pt>
                <c:pt idx="2864">
                  <c:v>1.63396144</c:v>
                </c:pt>
                <c:pt idx="2865">
                  <c:v>1.64405131</c:v>
                </c:pt>
                <c:pt idx="2866">
                  <c:v>1.65406477</c:v>
                </c:pt>
                <c:pt idx="2867">
                  <c:v>1.66407835</c:v>
                </c:pt>
                <c:pt idx="2868">
                  <c:v>1.6741108899999999</c:v>
                </c:pt>
                <c:pt idx="2869">
                  <c:v>1.68414354</c:v>
                </c:pt>
                <c:pt idx="2870">
                  <c:v>1.6941569999999999</c:v>
                </c:pt>
                <c:pt idx="2871">
                  <c:v>1.7041896599999999</c:v>
                </c:pt>
                <c:pt idx="2872">
                  <c:v>1.7142031200000001</c:v>
                </c:pt>
                <c:pt idx="2873">
                  <c:v>1.7242357699999999</c:v>
                </c:pt>
                <c:pt idx="2874">
                  <c:v>1.7342492300000001</c:v>
                </c:pt>
                <c:pt idx="2875">
                  <c:v>1.7443581800000001</c:v>
                </c:pt>
                <c:pt idx="2876">
                  <c:v>1.75437164</c:v>
                </c:pt>
                <c:pt idx="2877">
                  <c:v>1.7643852200000001</c:v>
                </c:pt>
                <c:pt idx="2878">
                  <c:v>1.7744559</c:v>
                </c:pt>
                <c:pt idx="2879">
                  <c:v>1.78448856</c:v>
                </c:pt>
                <c:pt idx="2880">
                  <c:v>1.7945210899999999</c:v>
                </c:pt>
                <c:pt idx="2881">
                  <c:v>1.80453467</c:v>
                </c:pt>
                <c:pt idx="2882">
                  <c:v>1.8145672100000001</c:v>
                </c:pt>
                <c:pt idx="2883">
                  <c:v>1.82458079</c:v>
                </c:pt>
                <c:pt idx="2884">
                  <c:v>1.8345942500000001</c:v>
                </c:pt>
                <c:pt idx="2885">
                  <c:v>1.8446078299999999</c:v>
                </c:pt>
                <c:pt idx="2886">
                  <c:v>1.8546403600000001</c:v>
                </c:pt>
                <c:pt idx="2887">
                  <c:v>1.86465394</c:v>
                </c:pt>
                <c:pt idx="2888">
                  <c:v>1.8747055500000001</c:v>
                </c:pt>
                <c:pt idx="2889">
                  <c:v>1.8847191299999999</c:v>
                </c:pt>
                <c:pt idx="2890">
                  <c:v>1.89475167</c:v>
                </c:pt>
                <c:pt idx="2891">
                  <c:v>1.9047652500000001</c:v>
                </c:pt>
                <c:pt idx="2892">
                  <c:v>1.91477871</c:v>
                </c:pt>
                <c:pt idx="2893">
                  <c:v>1.9248685800000001</c:v>
                </c:pt>
                <c:pt idx="2894">
                  <c:v>1.9349201899999999</c:v>
                </c:pt>
                <c:pt idx="2895">
                  <c:v>1.94495285</c:v>
                </c:pt>
                <c:pt idx="2896">
                  <c:v>1.9550426000000001</c:v>
                </c:pt>
                <c:pt idx="2897">
                  <c:v>1.9650752499999999</c:v>
                </c:pt>
                <c:pt idx="2898">
                  <c:v>1.97508872</c:v>
                </c:pt>
                <c:pt idx="2899">
                  <c:v>1.9851023000000001</c:v>
                </c:pt>
                <c:pt idx="2900">
                  <c:v>1.99511576</c:v>
                </c:pt>
                <c:pt idx="2901">
                  <c:v>2.0052246999999999</c:v>
                </c:pt>
                <c:pt idx="2902">
                  <c:v>2.0152955100000001</c:v>
                </c:pt>
                <c:pt idx="2903">
                  <c:v>2.0253090899999999</c:v>
                </c:pt>
                <c:pt idx="2904">
                  <c:v>2.0353417399999998</c:v>
                </c:pt>
                <c:pt idx="2905">
                  <c:v>2.0453741600000002</c:v>
                </c:pt>
                <c:pt idx="2906">
                  <c:v>2.05540681</c:v>
                </c:pt>
                <c:pt idx="2907">
                  <c:v>2.0654203899999999</c:v>
                </c:pt>
                <c:pt idx="2908">
                  <c:v>2.0754530400000002</c:v>
                </c:pt>
                <c:pt idx="2909">
                  <c:v>2.0854854600000001</c:v>
                </c:pt>
                <c:pt idx="2910">
                  <c:v>2.09549904</c:v>
                </c:pt>
                <c:pt idx="2911">
                  <c:v>2.1055316899999998</c:v>
                </c:pt>
                <c:pt idx="2912">
                  <c:v>2.1156024900000001</c:v>
                </c:pt>
                <c:pt idx="2913">
                  <c:v>2.12561584</c:v>
                </c:pt>
                <c:pt idx="2914">
                  <c:v>2.1356866399999999</c:v>
                </c:pt>
                <c:pt idx="2915">
                  <c:v>2.1457002200000002</c:v>
                </c:pt>
                <c:pt idx="2916">
                  <c:v>2.1557138</c:v>
                </c:pt>
                <c:pt idx="2917">
                  <c:v>2.16574621</c:v>
                </c:pt>
                <c:pt idx="2918">
                  <c:v>2.1757597899999999</c:v>
                </c:pt>
                <c:pt idx="2919">
                  <c:v>2.1858305900000001</c:v>
                </c:pt>
                <c:pt idx="2920">
                  <c:v>2.19584417</c:v>
                </c:pt>
                <c:pt idx="2921">
                  <c:v>2.2058575199999999</c:v>
                </c:pt>
                <c:pt idx="2922">
                  <c:v>2.2158711000000002</c:v>
                </c:pt>
                <c:pt idx="2923">
                  <c:v>2.2258846800000001</c:v>
                </c:pt>
                <c:pt idx="2924">
                  <c:v>2.2358982599999999</c:v>
                </c:pt>
                <c:pt idx="2925">
                  <c:v>2.2460260399999998</c:v>
                </c:pt>
                <c:pt idx="2926">
                  <c:v>2.2560396200000001</c:v>
                </c:pt>
                <c:pt idx="2927">
                  <c:v>2.26611042</c:v>
                </c:pt>
                <c:pt idx="2928">
                  <c:v>2.2761239999999998</c:v>
                </c:pt>
                <c:pt idx="2929">
                  <c:v>2.2861754900000002</c:v>
                </c:pt>
                <c:pt idx="2930">
                  <c:v>2.2962081400000001</c:v>
                </c:pt>
                <c:pt idx="2931">
                  <c:v>2.3062217199999999</c:v>
                </c:pt>
                <c:pt idx="2932">
                  <c:v>2.3162353000000002</c:v>
                </c:pt>
                <c:pt idx="2933">
                  <c:v>2.3262486500000001</c:v>
                </c:pt>
                <c:pt idx="2934">
                  <c:v>2.3362813</c:v>
                </c:pt>
                <c:pt idx="2935">
                  <c:v>2.3463520999999998</c:v>
                </c:pt>
                <c:pt idx="2936">
                  <c:v>2.3564610500000001</c:v>
                </c:pt>
                <c:pt idx="2937">
                  <c:v>2.36651254</c:v>
                </c:pt>
                <c:pt idx="2938">
                  <c:v>2.3765642599999999</c:v>
                </c:pt>
                <c:pt idx="2939">
                  <c:v>2.3866159900000001</c:v>
                </c:pt>
                <c:pt idx="2940">
                  <c:v>2.39662957</c:v>
                </c:pt>
                <c:pt idx="2941">
                  <c:v>2.4066810599999999</c:v>
                </c:pt>
                <c:pt idx="2942">
                  <c:v>2.4166946399999998</c:v>
                </c:pt>
                <c:pt idx="2943">
                  <c:v>2.42674637</c:v>
                </c:pt>
                <c:pt idx="2944">
                  <c:v>2.4367599499999999</c:v>
                </c:pt>
                <c:pt idx="2945">
                  <c:v>2.4468686599999998</c:v>
                </c:pt>
                <c:pt idx="2946">
                  <c:v>2.4568822400000001</c:v>
                </c:pt>
                <c:pt idx="2947">
                  <c:v>2.46691489</c:v>
                </c:pt>
                <c:pt idx="2948">
                  <c:v>2.4769856899999998</c:v>
                </c:pt>
                <c:pt idx="2949">
                  <c:v>2.4870371800000002</c:v>
                </c:pt>
                <c:pt idx="2950">
                  <c:v>2.49710798</c:v>
                </c:pt>
                <c:pt idx="2951">
                  <c:v>2.5071406399999998</c:v>
                </c:pt>
                <c:pt idx="2952">
                  <c:v>2.5171542200000001</c:v>
                </c:pt>
                <c:pt idx="2953">
                  <c:v>2.5271678</c:v>
                </c:pt>
                <c:pt idx="2954">
                  <c:v>2.5371811399999999</c:v>
                </c:pt>
                <c:pt idx="2955">
                  <c:v>2.5472137899999998</c:v>
                </c:pt>
                <c:pt idx="2956">
                  <c:v>2.5572273700000001</c:v>
                </c:pt>
                <c:pt idx="2957">
                  <c:v>2.56724095</c:v>
                </c:pt>
                <c:pt idx="2958">
                  <c:v>2.5772733699999999</c:v>
                </c:pt>
                <c:pt idx="2959">
                  <c:v>2.5873060200000002</c:v>
                </c:pt>
                <c:pt idx="2960">
                  <c:v>2.59733868</c:v>
                </c:pt>
                <c:pt idx="2961">
                  <c:v>2.6073522599999999</c:v>
                </c:pt>
                <c:pt idx="2962">
                  <c:v>2.6173655999999998</c:v>
                </c:pt>
                <c:pt idx="2963">
                  <c:v>2.6273791800000001</c:v>
                </c:pt>
                <c:pt idx="2964">
                  <c:v>2.63741183</c:v>
                </c:pt>
                <c:pt idx="2965">
                  <c:v>2.6474444899999998</c:v>
                </c:pt>
                <c:pt idx="2966">
                  <c:v>2.6574959800000002</c:v>
                </c:pt>
                <c:pt idx="2967">
                  <c:v>2.6675286300000001</c:v>
                </c:pt>
                <c:pt idx="2968">
                  <c:v>2.6775994299999999</c:v>
                </c:pt>
                <c:pt idx="2969">
                  <c:v>2.6876320800000002</c:v>
                </c:pt>
                <c:pt idx="2970">
                  <c:v>2.6976454300000001</c:v>
                </c:pt>
                <c:pt idx="2971">
                  <c:v>2.70769715</c:v>
                </c:pt>
                <c:pt idx="2972">
                  <c:v>2.7177107299999999</c:v>
                </c:pt>
                <c:pt idx="2973">
                  <c:v>2.7277624600000001</c:v>
                </c:pt>
                <c:pt idx="2974">
                  <c:v>2.7377758000000001</c:v>
                </c:pt>
                <c:pt idx="2975">
                  <c:v>2.7477893799999999</c:v>
                </c:pt>
                <c:pt idx="2976">
                  <c:v>2.7578029599999998</c:v>
                </c:pt>
                <c:pt idx="2977">
                  <c:v>2.7678356200000001</c:v>
                </c:pt>
                <c:pt idx="2978">
                  <c:v>2.77784896</c:v>
                </c:pt>
                <c:pt idx="2979">
                  <c:v>2.7879197599999999</c:v>
                </c:pt>
                <c:pt idx="2980">
                  <c:v>2.7979333400000002</c:v>
                </c:pt>
                <c:pt idx="2981">
                  <c:v>2.80794692</c:v>
                </c:pt>
                <c:pt idx="2982">
                  <c:v>2.8179793399999999</c:v>
                </c:pt>
                <c:pt idx="2983">
                  <c:v>2.8280119899999998</c:v>
                </c:pt>
                <c:pt idx="2984">
                  <c:v>2.8380255700000001</c:v>
                </c:pt>
                <c:pt idx="2985">
                  <c:v>2.84803915</c:v>
                </c:pt>
                <c:pt idx="2986">
                  <c:v>2.8580906399999999</c:v>
                </c:pt>
                <c:pt idx="2987">
                  <c:v>2.8681614400000002</c:v>
                </c:pt>
                <c:pt idx="2988">
                  <c:v>2.87817502</c:v>
                </c:pt>
                <c:pt idx="2989">
                  <c:v>2.8881885999999999</c:v>
                </c:pt>
                <c:pt idx="2990">
                  <c:v>2.8982019399999999</c:v>
                </c:pt>
                <c:pt idx="2991">
                  <c:v>2.9082155200000002</c:v>
                </c:pt>
                <c:pt idx="2992">
                  <c:v>2.91828632</c:v>
                </c:pt>
                <c:pt idx="2993">
                  <c:v>2.9282998999999998</c:v>
                </c:pt>
                <c:pt idx="2994">
                  <c:v>2.9383323200000002</c:v>
                </c:pt>
                <c:pt idx="2995">
                  <c:v>2.9483459000000001</c:v>
                </c:pt>
                <c:pt idx="2996">
                  <c:v>2.9583594799999999</c:v>
                </c:pt>
                <c:pt idx="2997">
                  <c:v>2.9684112100000002</c:v>
                </c:pt>
                <c:pt idx="2998">
                  <c:v>2.9784438600000001</c:v>
                </c:pt>
                <c:pt idx="2999">
                  <c:v>2.9884572</c:v>
                </c:pt>
                <c:pt idx="3000">
                  <c:v>2.9984707799999999</c:v>
                </c:pt>
                <c:pt idx="3001">
                  <c:v>3.0085034400000001</c:v>
                </c:pt>
                <c:pt idx="3002">
                  <c:v>3.01851702</c:v>
                </c:pt>
                <c:pt idx="3003">
                  <c:v>3.0285875799999999</c:v>
                </c:pt>
                <c:pt idx="3004">
                  <c:v>3.0386393100000002</c:v>
                </c:pt>
                <c:pt idx="3005">
                  <c:v>3.0486910300000001</c:v>
                </c:pt>
                <c:pt idx="3006">
                  <c:v>3.0587236899999999</c:v>
                </c:pt>
                <c:pt idx="3007">
                  <c:v>3.0687560999999999</c:v>
                </c:pt>
                <c:pt idx="3008">
                  <c:v>3.0787696800000002</c:v>
                </c:pt>
                <c:pt idx="3009">
                  <c:v>3.08882141</c:v>
                </c:pt>
                <c:pt idx="3010">
                  <c:v>3.0988731399999998</c:v>
                </c:pt>
                <c:pt idx="3011">
                  <c:v>3.1089246300000002</c:v>
                </c:pt>
                <c:pt idx="3012">
                  <c:v>3.1189572800000001</c:v>
                </c:pt>
                <c:pt idx="3013">
                  <c:v>3.1289899299999999</c:v>
                </c:pt>
                <c:pt idx="3014">
                  <c:v>3.1390225900000002</c:v>
                </c:pt>
                <c:pt idx="3015">
                  <c:v>3.1490359300000001</c:v>
                </c:pt>
                <c:pt idx="3016">
                  <c:v>3.1591258</c:v>
                </c:pt>
                <c:pt idx="3017">
                  <c:v>3.1691775299999998</c:v>
                </c:pt>
                <c:pt idx="3018">
                  <c:v>3.1792292600000001</c:v>
                </c:pt>
                <c:pt idx="3019">
                  <c:v>3.18926167</c:v>
                </c:pt>
                <c:pt idx="3020">
                  <c:v>3.1992752599999998</c:v>
                </c:pt>
                <c:pt idx="3021">
                  <c:v>3.2092888400000001</c:v>
                </c:pt>
                <c:pt idx="3022">
                  <c:v>3.21934056</c:v>
                </c:pt>
                <c:pt idx="3023">
                  <c:v>3.2293539</c:v>
                </c:pt>
                <c:pt idx="3024">
                  <c:v>3.2393674899999998</c:v>
                </c:pt>
                <c:pt idx="3025">
                  <c:v>3.2494764300000001</c:v>
                </c:pt>
                <c:pt idx="3026">
                  <c:v>3.2594900099999999</c:v>
                </c:pt>
                <c:pt idx="3027">
                  <c:v>3.2695796499999998</c:v>
                </c:pt>
                <c:pt idx="3028">
                  <c:v>3.2796313800000001</c:v>
                </c:pt>
                <c:pt idx="3029">
                  <c:v>3.2896831</c:v>
                </c:pt>
                <c:pt idx="3030">
                  <c:v>3.2997538999999998</c:v>
                </c:pt>
                <c:pt idx="3031">
                  <c:v>3.3097863200000002</c:v>
                </c:pt>
                <c:pt idx="3032">
                  <c:v>3.31981897</c:v>
                </c:pt>
                <c:pt idx="3033">
                  <c:v>3.3299088499999998</c:v>
                </c:pt>
                <c:pt idx="3034">
                  <c:v>3.3399224300000001</c:v>
                </c:pt>
                <c:pt idx="3035">
                  <c:v>3.34997392</c:v>
                </c:pt>
                <c:pt idx="3036">
                  <c:v>3.3599874999999999</c:v>
                </c:pt>
                <c:pt idx="3037">
                  <c:v>3.3700583000000002</c:v>
                </c:pt>
                <c:pt idx="3038">
                  <c:v>3.38007188</c:v>
                </c:pt>
                <c:pt idx="3039">
                  <c:v>3.39008522</c:v>
                </c:pt>
                <c:pt idx="3040">
                  <c:v>3.4000987999999999</c:v>
                </c:pt>
                <c:pt idx="3041">
                  <c:v>3.4101505300000001</c:v>
                </c:pt>
                <c:pt idx="3042">
                  <c:v>3.42016411</c:v>
                </c:pt>
                <c:pt idx="3043">
                  <c:v>3.43019652</c:v>
                </c:pt>
                <c:pt idx="3044">
                  <c:v>3.4402482499999998</c:v>
                </c:pt>
                <c:pt idx="3045">
                  <c:v>3.4502618300000001</c:v>
                </c:pt>
                <c:pt idx="3046">
                  <c:v>3.4602754099999999</c:v>
                </c:pt>
                <c:pt idx="3047">
                  <c:v>3.4703271400000002</c:v>
                </c:pt>
                <c:pt idx="3048">
                  <c:v>3.4803404800000002</c:v>
                </c:pt>
                <c:pt idx="3049">
                  <c:v>3.49035406</c:v>
                </c:pt>
                <c:pt idx="3050">
                  <c:v>3.5003676399999999</c:v>
                </c:pt>
                <c:pt idx="3051">
                  <c:v>3.5103812200000002</c:v>
                </c:pt>
                <c:pt idx="3052">
                  <c:v>3.5204327100000001</c:v>
                </c:pt>
                <c:pt idx="3053">
                  <c:v>3.53044629</c:v>
                </c:pt>
                <c:pt idx="3054">
                  <c:v>3.5404598699999998</c:v>
                </c:pt>
                <c:pt idx="3055">
                  <c:v>3.5505306700000001</c:v>
                </c:pt>
                <c:pt idx="3056">
                  <c:v>3.56062031</c:v>
                </c:pt>
                <c:pt idx="3057">
                  <c:v>3.5706720399999998</c:v>
                </c:pt>
                <c:pt idx="3058">
                  <c:v>3.5807237600000001</c:v>
                </c:pt>
                <c:pt idx="3059">
                  <c:v>3.59077549</c:v>
                </c:pt>
                <c:pt idx="3060">
                  <c:v>3.6007888299999999</c:v>
                </c:pt>
                <c:pt idx="3061">
                  <c:v>3.6108024099999998</c:v>
                </c:pt>
                <c:pt idx="3062">
                  <c:v>3.62083507</c:v>
                </c:pt>
                <c:pt idx="3063">
                  <c:v>3.6308486499999999</c:v>
                </c:pt>
                <c:pt idx="3064">
                  <c:v>3.6408810599999999</c:v>
                </c:pt>
                <c:pt idx="3065">
                  <c:v>3.6509518600000002</c:v>
                </c:pt>
                <c:pt idx="3066">
                  <c:v>3.66098452</c:v>
                </c:pt>
                <c:pt idx="3067">
                  <c:v>3.6709980999999998</c:v>
                </c:pt>
                <c:pt idx="3068">
                  <c:v>3.6810114399999998</c:v>
                </c:pt>
                <c:pt idx="3069">
                  <c:v>3.6910250200000001</c:v>
                </c:pt>
                <c:pt idx="3070">
                  <c:v>3.7010386</c:v>
                </c:pt>
                <c:pt idx="3071">
                  <c:v>3.7110903300000002</c:v>
                </c:pt>
                <c:pt idx="3072">
                  <c:v>3.7211036700000002</c:v>
                </c:pt>
                <c:pt idx="3073">
                  <c:v>3.7311554</c:v>
                </c:pt>
                <c:pt idx="3074">
                  <c:v>3.7411880499999999</c:v>
                </c:pt>
                <c:pt idx="3075">
                  <c:v>3.7512016300000002</c:v>
                </c:pt>
                <c:pt idx="3076">
                  <c:v>3.7612340500000001</c:v>
                </c:pt>
                <c:pt idx="3077">
                  <c:v>3.7713048499999999</c:v>
                </c:pt>
                <c:pt idx="3078">
                  <c:v>3.7813374999999998</c:v>
                </c:pt>
                <c:pt idx="3079">
                  <c:v>3.7913892300000001</c:v>
                </c:pt>
                <c:pt idx="3080">
                  <c:v>3.80142164</c:v>
                </c:pt>
                <c:pt idx="3081">
                  <c:v>3.8114733699999999</c:v>
                </c:pt>
                <c:pt idx="3082">
                  <c:v>3.8215060200000002</c:v>
                </c:pt>
                <c:pt idx="3083">
                  <c:v>3.83153868</c:v>
                </c:pt>
                <c:pt idx="3084">
                  <c:v>3.8415901699999999</c:v>
                </c:pt>
                <c:pt idx="3085">
                  <c:v>3.8516037500000002</c:v>
                </c:pt>
                <c:pt idx="3086">
                  <c:v>3.8616554700000001</c:v>
                </c:pt>
                <c:pt idx="3087">
                  <c:v>3.8716881299999999</c:v>
                </c:pt>
                <c:pt idx="3088">
                  <c:v>3.8817014699999999</c:v>
                </c:pt>
                <c:pt idx="3089">
                  <c:v>3.8917341200000002</c:v>
                </c:pt>
                <c:pt idx="3090">
                  <c:v>3.90178585</c:v>
                </c:pt>
                <c:pt idx="3091">
                  <c:v>3.9118184999999999</c:v>
                </c:pt>
                <c:pt idx="3092">
                  <c:v>3.9218699899999998</c:v>
                </c:pt>
                <c:pt idx="3093">
                  <c:v>3.9319026500000001</c:v>
                </c:pt>
                <c:pt idx="3094">
                  <c:v>3.9419162299999999</c:v>
                </c:pt>
                <c:pt idx="3095">
                  <c:v>3.9519488800000002</c:v>
                </c:pt>
                <c:pt idx="3096">
                  <c:v>3.9619624600000001</c:v>
                </c:pt>
                <c:pt idx="3097">
                  <c:v>3.9719758000000001</c:v>
                </c:pt>
                <c:pt idx="3098">
                  <c:v>3.9819893799999999</c:v>
                </c:pt>
                <c:pt idx="3099">
                  <c:v>3.9920029600000002</c:v>
                </c:pt>
                <c:pt idx="3100">
                  <c:v>3.9999756799999999</c:v>
                </c:pt>
                <c:pt idx="3101">
                  <c:v>3.9964859499999998</c:v>
                </c:pt>
                <c:pt idx="3102">
                  <c:v>3.9864811900000001</c:v>
                </c:pt>
                <c:pt idx="3103">
                  <c:v>3.9764485399999998</c:v>
                </c:pt>
                <c:pt idx="3104">
                  <c:v>3.96639681</c:v>
                </c:pt>
                <c:pt idx="3105">
                  <c:v>3.9563832300000001</c:v>
                </c:pt>
                <c:pt idx="3106">
                  <c:v>3.9463698900000002</c:v>
                </c:pt>
                <c:pt idx="3107">
                  <c:v>3.9363372299999999</c:v>
                </c:pt>
                <c:pt idx="3108">
                  <c:v>3.92630458</c:v>
                </c:pt>
                <c:pt idx="3109">
                  <c:v>3.9162337800000002</c:v>
                </c:pt>
                <c:pt idx="3110">
                  <c:v>3.9062204399999998</c:v>
                </c:pt>
                <c:pt idx="3111">
                  <c:v>3.89613056</c:v>
                </c:pt>
                <c:pt idx="3112">
                  <c:v>3.8861169800000002</c:v>
                </c:pt>
                <c:pt idx="3113">
                  <c:v>3.8761033999999999</c:v>
                </c:pt>
                <c:pt idx="3114">
                  <c:v>3.8660709899999999</c:v>
                </c:pt>
                <c:pt idx="3115">
                  <c:v>3.85605741</c:v>
                </c:pt>
                <c:pt idx="3116">
                  <c:v>3.8460247500000002</c:v>
                </c:pt>
                <c:pt idx="3117">
                  <c:v>3.8359920999999999</c:v>
                </c:pt>
                <c:pt idx="3118">
                  <c:v>3.8259787599999999</c:v>
                </c:pt>
                <c:pt idx="3119">
                  <c:v>3.8158507300000002</c:v>
                </c:pt>
                <c:pt idx="3120">
                  <c:v>3.8058180799999999</c:v>
                </c:pt>
                <c:pt idx="3121">
                  <c:v>3.7958045</c:v>
                </c:pt>
                <c:pt idx="3122">
                  <c:v>3.78577209</c:v>
                </c:pt>
                <c:pt idx="3123">
                  <c:v>3.7757394299999998</c:v>
                </c:pt>
                <c:pt idx="3124">
                  <c:v>3.7657258499999999</c:v>
                </c:pt>
                <c:pt idx="3125">
                  <c:v>3.7556741200000001</c:v>
                </c:pt>
                <c:pt idx="3126">
                  <c:v>3.7455654100000002</c:v>
                </c:pt>
                <c:pt idx="3127">
                  <c:v>3.7355518299999999</c:v>
                </c:pt>
                <c:pt idx="3128">
                  <c:v>3.7255382500000001</c:v>
                </c:pt>
                <c:pt idx="3129">
                  <c:v>3.7155246700000002</c:v>
                </c:pt>
                <c:pt idx="3130">
                  <c:v>3.7055113300000002</c:v>
                </c:pt>
                <c:pt idx="3131">
                  <c:v>3.69540238</c:v>
                </c:pt>
                <c:pt idx="3132">
                  <c:v>3.6853697300000001</c:v>
                </c:pt>
                <c:pt idx="3133">
                  <c:v>3.6753561499999998</c:v>
                </c:pt>
                <c:pt idx="3134">
                  <c:v>3.6653428099999998</c:v>
                </c:pt>
                <c:pt idx="3135">
                  <c:v>3.65532923</c:v>
                </c:pt>
                <c:pt idx="3136">
                  <c:v>3.6452775000000002</c:v>
                </c:pt>
                <c:pt idx="3137">
                  <c:v>3.6352257699999999</c:v>
                </c:pt>
                <c:pt idx="3138">
                  <c:v>3.6252124299999999</c:v>
                </c:pt>
                <c:pt idx="3139">
                  <c:v>3.6151988500000001</c:v>
                </c:pt>
                <c:pt idx="3140">
                  <c:v>3.6051852700000002</c:v>
                </c:pt>
                <c:pt idx="3141">
                  <c:v>3.59513354</c:v>
                </c:pt>
                <c:pt idx="3142">
                  <c:v>3.58510113</c:v>
                </c:pt>
                <c:pt idx="3143">
                  <c:v>3.5750494000000002</c:v>
                </c:pt>
                <c:pt idx="3144">
                  <c:v>3.5650167499999998</c:v>
                </c:pt>
                <c:pt idx="3145">
                  <c:v>3.55498409</c:v>
                </c:pt>
                <c:pt idx="3146">
                  <c:v>3.54495168</c:v>
                </c:pt>
                <c:pt idx="3147">
                  <c:v>3.5349381000000002</c:v>
                </c:pt>
                <c:pt idx="3148">
                  <c:v>3.5249245199999999</c:v>
                </c:pt>
                <c:pt idx="3149">
                  <c:v>3.5148727900000001</c:v>
                </c:pt>
                <c:pt idx="3150">
                  <c:v>3.5048210599999998</c:v>
                </c:pt>
                <c:pt idx="3151">
                  <c:v>3.4947504999999999</c:v>
                </c:pt>
                <c:pt idx="3152">
                  <c:v>3.48473692</c:v>
                </c:pt>
                <c:pt idx="3153">
                  <c:v>3.4746851900000002</c:v>
                </c:pt>
                <c:pt idx="3154">
                  <c:v>3.4646716099999999</c:v>
                </c:pt>
                <c:pt idx="3155">
                  <c:v>3.4546582699999999</c:v>
                </c:pt>
                <c:pt idx="3156">
                  <c:v>3.4445493200000001</c:v>
                </c:pt>
                <c:pt idx="3157">
                  <c:v>3.4345166699999998</c:v>
                </c:pt>
                <c:pt idx="3158">
                  <c:v>3.42446494</c:v>
                </c:pt>
                <c:pt idx="3159">
                  <c:v>3.4144134500000001</c:v>
                </c:pt>
                <c:pt idx="3160">
                  <c:v>3.4043998700000002</c:v>
                </c:pt>
                <c:pt idx="3161">
                  <c:v>3.3943672199999999</c:v>
                </c:pt>
                <c:pt idx="3162">
                  <c:v>3.3843345600000001</c:v>
                </c:pt>
                <c:pt idx="3163">
                  <c:v>3.3742830800000001</c:v>
                </c:pt>
                <c:pt idx="3164">
                  <c:v>3.3642694999999998</c:v>
                </c:pt>
                <c:pt idx="3165">
                  <c:v>3.35419869</c:v>
                </c:pt>
                <c:pt idx="3166">
                  <c:v>3.3441851100000002</c:v>
                </c:pt>
                <c:pt idx="3167">
                  <c:v>3.3341717700000002</c:v>
                </c:pt>
                <c:pt idx="3168">
                  <c:v>3.3241009699999999</c:v>
                </c:pt>
                <c:pt idx="3169">
                  <c:v>3.3140873900000001</c:v>
                </c:pt>
                <c:pt idx="3170">
                  <c:v>3.3040547400000002</c:v>
                </c:pt>
                <c:pt idx="3171">
                  <c:v>3.2940032499999998</c:v>
                </c:pt>
                <c:pt idx="3172">
                  <c:v>3.28397059</c:v>
                </c:pt>
                <c:pt idx="3173">
                  <c:v>3.2738997900000002</c:v>
                </c:pt>
                <c:pt idx="3174">
                  <c:v>3.2638862099999999</c:v>
                </c:pt>
                <c:pt idx="3175">
                  <c:v>3.2538728699999999</c:v>
                </c:pt>
                <c:pt idx="3176">
                  <c:v>3.2438592900000001</c:v>
                </c:pt>
                <c:pt idx="3177">
                  <c:v>3.2338075599999998</c:v>
                </c:pt>
                <c:pt idx="3178">
                  <c:v>3.2237939799999999</c:v>
                </c:pt>
                <c:pt idx="3179">
                  <c:v>3.21376157</c:v>
                </c:pt>
                <c:pt idx="3180">
                  <c:v>3.2037289100000002</c:v>
                </c:pt>
                <c:pt idx="3181">
                  <c:v>3.1937153299999999</c:v>
                </c:pt>
                <c:pt idx="3182">
                  <c:v>3.18370175</c:v>
                </c:pt>
                <c:pt idx="3183">
                  <c:v>3.1735739700000001</c:v>
                </c:pt>
                <c:pt idx="3184">
                  <c:v>3.1635222399999998</c:v>
                </c:pt>
                <c:pt idx="3185">
                  <c:v>3.1534705199999999</c:v>
                </c:pt>
                <c:pt idx="3186">
                  <c:v>3.1434378600000001</c:v>
                </c:pt>
                <c:pt idx="3187">
                  <c:v>3.1334245200000002</c:v>
                </c:pt>
                <c:pt idx="3188">
                  <c:v>3.1233918699999998</c:v>
                </c:pt>
                <c:pt idx="3189">
                  <c:v>3.11332107</c:v>
                </c:pt>
                <c:pt idx="3190">
                  <c:v>3.1032502700000002</c:v>
                </c:pt>
                <c:pt idx="3191">
                  <c:v>3.0932178499999998</c:v>
                </c:pt>
                <c:pt idx="3192">
                  <c:v>3.08320427</c:v>
                </c:pt>
                <c:pt idx="3193">
                  <c:v>3.0731906900000001</c:v>
                </c:pt>
                <c:pt idx="3194">
                  <c:v>3.0631389599999999</c:v>
                </c:pt>
                <c:pt idx="3195">
                  <c:v>3.0530683999999999</c:v>
                </c:pt>
                <c:pt idx="3196">
                  <c:v>3.0430166700000001</c:v>
                </c:pt>
                <c:pt idx="3197">
                  <c:v>3.0329458699999998</c:v>
                </c:pt>
                <c:pt idx="3198">
                  <c:v>3.02293229</c:v>
                </c:pt>
                <c:pt idx="3199">
                  <c:v>3.0128996400000001</c:v>
                </c:pt>
                <c:pt idx="3200">
                  <c:v>3.0028863000000001</c:v>
                </c:pt>
                <c:pt idx="3201">
                  <c:v>2.9928727099999999</c:v>
                </c:pt>
                <c:pt idx="3202">
                  <c:v>2.98285913</c:v>
                </c:pt>
                <c:pt idx="3203">
                  <c:v>2.9728264800000002</c:v>
                </c:pt>
                <c:pt idx="3204">
                  <c:v>2.9627559200000002</c:v>
                </c:pt>
                <c:pt idx="3205">
                  <c:v>2.95264697</c:v>
                </c:pt>
                <c:pt idx="3206">
                  <c:v>2.9426143200000001</c:v>
                </c:pt>
                <c:pt idx="3207">
                  <c:v>2.9325816599999999</c:v>
                </c:pt>
                <c:pt idx="3208">
                  <c:v>2.9225683199999999</c:v>
                </c:pt>
                <c:pt idx="3209">
                  <c:v>2.91255474</c:v>
                </c:pt>
                <c:pt idx="3210">
                  <c:v>2.9024839400000002</c:v>
                </c:pt>
                <c:pt idx="3211">
                  <c:v>2.8924703599999999</c:v>
                </c:pt>
                <c:pt idx="3212">
                  <c:v>2.8824570199999999</c:v>
                </c:pt>
                <c:pt idx="3213">
                  <c:v>2.8724243600000001</c:v>
                </c:pt>
                <c:pt idx="3214">
                  <c:v>2.8624107799999998</c:v>
                </c:pt>
                <c:pt idx="3215">
                  <c:v>2.8523972</c:v>
                </c:pt>
                <c:pt idx="3216">
                  <c:v>2.84236479</c:v>
                </c:pt>
                <c:pt idx="3217">
                  <c:v>2.8323130600000002</c:v>
                </c:pt>
                <c:pt idx="3218">
                  <c:v>2.8222613299999999</c:v>
                </c:pt>
                <c:pt idx="3219">
                  <c:v>2.81222868</c:v>
                </c:pt>
                <c:pt idx="3220">
                  <c:v>2.8021009000000001</c:v>
                </c:pt>
                <c:pt idx="3221">
                  <c:v>2.7920873199999998</c:v>
                </c:pt>
                <c:pt idx="3222">
                  <c:v>2.78205466</c:v>
                </c:pt>
                <c:pt idx="3223">
                  <c:v>2.7720410800000002</c:v>
                </c:pt>
                <c:pt idx="3224">
                  <c:v>2.7619895900000002</c:v>
                </c:pt>
                <c:pt idx="3225">
                  <c:v>2.7519569399999999</c:v>
                </c:pt>
                <c:pt idx="3226">
                  <c:v>2.7419433600000001</c:v>
                </c:pt>
                <c:pt idx="3227">
                  <c:v>2.7319107100000002</c:v>
                </c:pt>
                <c:pt idx="3228">
                  <c:v>2.7218973599999998</c:v>
                </c:pt>
                <c:pt idx="3229">
                  <c:v>2.71186471</c:v>
                </c:pt>
                <c:pt idx="3230">
                  <c:v>2.7018129800000001</c:v>
                </c:pt>
                <c:pt idx="3231">
                  <c:v>2.6917803299999998</c:v>
                </c:pt>
                <c:pt idx="3232">
                  <c:v>2.6817097699999999</c:v>
                </c:pt>
                <c:pt idx="3233">
                  <c:v>2.6716771100000001</c:v>
                </c:pt>
                <c:pt idx="3234">
                  <c:v>2.6616635300000002</c:v>
                </c:pt>
                <c:pt idx="3235">
                  <c:v>2.6516499499999999</c:v>
                </c:pt>
                <c:pt idx="3236">
                  <c:v>2.6416366099999999</c:v>
                </c:pt>
                <c:pt idx="3237">
                  <c:v>2.6316039600000001</c:v>
                </c:pt>
                <c:pt idx="3238">
                  <c:v>2.6215903800000002</c:v>
                </c:pt>
                <c:pt idx="3239">
                  <c:v>2.6115767999999999</c:v>
                </c:pt>
                <c:pt idx="3240">
                  <c:v>2.60156345</c:v>
                </c:pt>
                <c:pt idx="3241">
                  <c:v>2.5915308000000001</c:v>
                </c:pt>
                <c:pt idx="3242">
                  <c:v>2.5814981499999998</c:v>
                </c:pt>
                <c:pt idx="3243">
                  <c:v>2.57148457</c:v>
                </c:pt>
                <c:pt idx="3244">
                  <c:v>2.56145215</c:v>
                </c:pt>
                <c:pt idx="3245">
                  <c:v>2.5514385700000002</c:v>
                </c:pt>
                <c:pt idx="3246">
                  <c:v>2.5413868399999999</c:v>
                </c:pt>
                <c:pt idx="3247">
                  <c:v>2.5313732600000001</c:v>
                </c:pt>
                <c:pt idx="3248">
                  <c:v>2.5213406100000002</c:v>
                </c:pt>
                <c:pt idx="3249">
                  <c:v>2.5113272699999998</c:v>
                </c:pt>
                <c:pt idx="3250">
                  <c:v>2.5013136899999999</c:v>
                </c:pt>
                <c:pt idx="3251">
                  <c:v>2.4912619600000001</c:v>
                </c:pt>
                <c:pt idx="3252">
                  <c:v>2.4812293099999998</c:v>
                </c:pt>
                <c:pt idx="3253">
                  <c:v>2.4712159599999999</c:v>
                </c:pt>
                <c:pt idx="3254">
                  <c:v>2.4611451600000001</c:v>
                </c:pt>
                <c:pt idx="3255">
                  <c:v>2.4511125100000002</c:v>
                </c:pt>
                <c:pt idx="3256">
                  <c:v>2.4410798499999999</c:v>
                </c:pt>
                <c:pt idx="3257">
                  <c:v>2.4310474399999999</c:v>
                </c:pt>
                <c:pt idx="3258">
                  <c:v>2.4210338600000001</c:v>
                </c:pt>
                <c:pt idx="3259">
                  <c:v>2.4110202799999998</c:v>
                </c:pt>
                <c:pt idx="3260">
                  <c:v>2.4009876299999999</c:v>
                </c:pt>
                <c:pt idx="3261">
                  <c:v>2.39097428</c:v>
                </c:pt>
                <c:pt idx="3262">
                  <c:v>2.3809225600000001</c:v>
                </c:pt>
                <c:pt idx="3263">
                  <c:v>2.3709089799999998</c:v>
                </c:pt>
                <c:pt idx="3264">
                  <c:v>2.3608954</c:v>
                </c:pt>
                <c:pt idx="3265">
                  <c:v>2.3508820500000001</c:v>
                </c:pt>
                <c:pt idx="3266">
                  <c:v>2.3408684700000002</c:v>
                </c:pt>
                <c:pt idx="3267">
                  <c:v>2.3308548899999999</c:v>
                </c:pt>
                <c:pt idx="3268">
                  <c:v>2.32084131</c:v>
                </c:pt>
                <c:pt idx="3269">
                  <c:v>2.3108279700000001</c:v>
                </c:pt>
                <c:pt idx="3270">
                  <c:v>2.3007380999999998</c:v>
                </c:pt>
                <c:pt idx="3271">
                  <c:v>2.29068637</c:v>
                </c:pt>
                <c:pt idx="3272">
                  <c:v>2.2806346400000002</c:v>
                </c:pt>
                <c:pt idx="3273">
                  <c:v>2.2706213000000002</c:v>
                </c:pt>
                <c:pt idx="3274">
                  <c:v>2.2605886499999999</c:v>
                </c:pt>
                <c:pt idx="3275">
                  <c:v>2.25057507</c:v>
                </c:pt>
                <c:pt idx="3276">
                  <c:v>2.2405424100000002</c:v>
                </c:pt>
                <c:pt idx="3277">
                  <c:v>2.2305100000000002</c:v>
                </c:pt>
                <c:pt idx="3278">
                  <c:v>2.2204391999999999</c:v>
                </c:pt>
                <c:pt idx="3279">
                  <c:v>2.2104256200000001</c:v>
                </c:pt>
                <c:pt idx="3280">
                  <c:v>2.2004120299999999</c:v>
                </c:pt>
                <c:pt idx="3281">
                  <c:v>2.1903796199999999</c:v>
                </c:pt>
                <c:pt idx="3282">
                  <c:v>2.18032789</c:v>
                </c:pt>
                <c:pt idx="3283">
                  <c:v>2.1702952400000002</c:v>
                </c:pt>
                <c:pt idx="3284">
                  <c:v>2.1602816599999999</c:v>
                </c:pt>
                <c:pt idx="3285">
                  <c:v>2.15024924</c:v>
                </c:pt>
                <c:pt idx="3286">
                  <c:v>2.1402356600000001</c:v>
                </c:pt>
                <c:pt idx="3287">
                  <c:v>2.1301457899999998</c:v>
                </c:pt>
                <c:pt idx="3288">
                  <c:v>2.12011313</c:v>
                </c:pt>
                <c:pt idx="3289">
                  <c:v>2.11008072</c:v>
                </c:pt>
                <c:pt idx="3290">
                  <c:v>2.1000289900000002</c:v>
                </c:pt>
                <c:pt idx="3291">
                  <c:v>2.0900154099999999</c:v>
                </c:pt>
                <c:pt idx="3292">
                  <c:v>2.07998276</c:v>
                </c:pt>
                <c:pt idx="3293">
                  <c:v>2.0699691800000002</c:v>
                </c:pt>
                <c:pt idx="3294">
                  <c:v>2.0599367599999998</c:v>
                </c:pt>
                <c:pt idx="3295">
                  <c:v>2.0499041099999999</c:v>
                </c:pt>
                <c:pt idx="3296">
                  <c:v>2.0398333100000001</c:v>
                </c:pt>
                <c:pt idx="3297">
                  <c:v>2.0298006499999999</c:v>
                </c:pt>
                <c:pt idx="3298">
                  <c:v>2.0197682399999999</c:v>
                </c:pt>
                <c:pt idx="3299">
                  <c:v>2.00975466</c:v>
                </c:pt>
                <c:pt idx="3300">
                  <c:v>1.9997410799999999</c:v>
                </c:pt>
                <c:pt idx="3301">
                  <c:v>1.9897275000000001</c:v>
                </c:pt>
                <c:pt idx="3302">
                  <c:v>1.97971404</c:v>
                </c:pt>
                <c:pt idx="3303">
                  <c:v>1.9697004600000001</c:v>
                </c:pt>
                <c:pt idx="3304">
                  <c:v>1.95966792</c:v>
                </c:pt>
                <c:pt idx="3305">
                  <c:v>1.9496543399999999</c:v>
                </c:pt>
                <c:pt idx="3306">
                  <c:v>1.93964088</c:v>
                </c:pt>
                <c:pt idx="3307">
                  <c:v>1.9296272999999999</c:v>
                </c:pt>
                <c:pt idx="3308">
                  <c:v>1.91961384</c:v>
                </c:pt>
                <c:pt idx="3309">
                  <c:v>1.90950489</c:v>
                </c:pt>
                <c:pt idx="3310">
                  <c:v>1.8994914300000001</c:v>
                </c:pt>
                <c:pt idx="3311">
                  <c:v>1.88945878</c:v>
                </c:pt>
                <c:pt idx="3312">
                  <c:v>1.8794453099999999</c:v>
                </c:pt>
                <c:pt idx="3313">
                  <c:v>1.8693745100000001</c:v>
                </c:pt>
                <c:pt idx="3314">
                  <c:v>1.85936105</c:v>
                </c:pt>
                <c:pt idx="3315">
                  <c:v>1.8493284000000001</c:v>
                </c:pt>
                <c:pt idx="3316">
                  <c:v>1.83931494</c:v>
                </c:pt>
                <c:pt idx="3317">
                  <c:v>1.8293013600000001</c:v>
                </c:pt>
                <c:pt idx="3318">
                  <c:v>1.8192879</c:v>
                </c:pt>
                <c:pt idx="3319">
                  <c:v>1.80919802</c:v>
                </c:pt>
                <c:pt idx="3320">
                  <c:v>1.7991082700000001</c:v>
                </c:pt>
                <c:pt idx="3321">
                  <c:v>1.7890852699999999</c:v>
                </c:pt>
                <c:pt idx="3322">
                  <c:v>1.7790716900000001</c:v>
                </c:pt>
                <c:pt idx="3323">
                  <c:v>1.76905823</c:v>
                </c:pt>
                <c:pt idx="3324">
                  <c:v>1.7590446500000001</c:v>
                </c:pt>
                <c:pt idx="3325">
                  <c:v>1.74897397</c:v>
                </c:pt>
                <c:pt idx="3326">
                  <c:v>1.7389603899999999</c:v>
                </c:pt>
                <c:pt idx="3327">
                  <c:v>1.7288895799999999</c:v>
                </c:pt>
                <c:pt idx="3328">
                  <c:v>1.71879983</c:v>
                </c:pt>
                <c:pt idx="3329">
                  <c:v>1.70872903</c:v>
                </c:pt>
                <c:pt idx="3330">
                  <c:v>1.6987155700000001</c:v>
                </c:pt>
                <c:pt idx="3331">
                  <c:v>1.68870199</c:v>
                </c:pt>
                <c:pt idx="3332">
                  <c:v>1.6786503800000001</c:v>
                </c:pt>
                <c:pt idx="3333">
                  <c:v>1.66861773</c:v>
                </c:pt>
                <c:pt idx="3334">
                  <c:v>1.6586042599999999</c:v>
                </c:pt>
                <c:pt idx="3335">
                  <c:v>1.6484953200000001</c:v>
                </c:pt>
                <c:pt idx="3336">
                  <c:v>1.63844371</c:v>
                </c:pt>
                <c:pt idx="3337">
                  <c:v>1.6284301299999999</c:v>
                </c:pt>
                <c:pt idx="3338">
                  <c:v>1.61837852</c:v>
                </c:pt>
                <c:pt idx="3339">
                  <c:v>1.60832679</c:v>
                </c:pt>
                <c:pt idx="3340">
                  <c:v>1.5983133300000001</c:v>
                </c:pt>
                <c:pt idx="3341">
                  <c:v>1.58829975</c:v>
                </c:pt>
                <c:pt idx="3342">
                  <c:v>1.5782481399999999</c:v>
                </c:pt>
                <c:pt idx="3343">
                  <c:v>1.56821549</c:v>
                </c:pt>
                <c:pt idx="3344">
                  <c:v>1.5582020299999999</c:v>
                </c:pt>
                <c:pt idx="3345">
                  <c:v>1.54818845</c:v>
                </c:pt>
                <c:pt idx="3346">
                  <c:v>1.53815591</c:v>
                </c:pt>
                <c:pt idx="3347">
                  <c:v>1.5280851099999999</c:v>
                </c:pt>
                <c:pt idx="3348">
                  <c:v>1.51807165</c:v>
                </c:pt>
                <c:pt idx="3349">
                  <c:v>1.5080389999999999</c:v>
                </c:pt>
                <c:pt idx="3350">
                  <c:v>1.49993289</c:v>
                </c:pt>
                <c:pt idx="3351">
                  <c:v>1.5036330200000001</c:v>
                </c:pt>
                <c:pt idx="3352">
                  <c:v>1.5136656799999999</c:v>
                </c:pt>
                <c:pt idx="3353">
                  <c:v>1.52367926</c:v>
                </c:pt>
                <c:pt idx="3354">
                  <c:v>1.5337117899999999</c:v>
                </c:pt>
                <c:pt idx="3355">
                  <c:v>1.54372537</c:v>
                </c:pt>
                <c:pt idx="3356">
                  <c:v>1.5537579100000001</c:v>
                </c:pt>
                <c:pt idx="3357">
                  <c:v>1.5637714899999999</c:v>
                </c:pt>
                <c:pt idx="3358">
                  <c:v>1.5738040200000001</c:v>
                </c:pt>
                <c:pt idx="3359">
                  <c:v>1.5838939000000001</c:v>
                </c:pt>
                <c:pt idx="3360">
                  <c:v>1.59392643</c:v>
                </c:pt>
                <c:pt idx="3361">
                  <c:v>1.6039590800000001</c:v>
                </c:pt>
                <c:pt idx="3362">
                  <c:v>1.61401069</c:v>
                </c:pt>
                <c:pt idx="3363">
                  <c:v>1.62402427</c:v>
                </c:pt>
                <c:pt idx="3364">
                  <c:v>1.63403773</c:v>
                </c:pt>
                <c:pt idx="3365">
                  <c:v>1.64407039</c:v>
                </c:pt>
                <c:pt idx="3366">
                  <c:v>1.6540838499999999</c:v>
                </c:pt>
                <c:pt idx="3367">
                  <c:v>1.6641355799999999</c:v>
                </c:pt>
                <c:pt idx="3368">
                  <c:v>1.6741681100000001</c:v>
                </c:pt>
                <c:pt idx="3369">
                  <c:v>1.68420076</c:v>
                </c:pt>
                <c:pt idx="3370">
                  <c:v>1.6942333000000001</c:v>
                </c:pt>
                <c:pt idx="3371">
                  <c:v>1.7042468799999999</c:v>
                </c:pt>
                <c:pt idx="3372">
                  <c:v>1.7142794100000001</c:v>
                </c:pt>
                <c:pt idx="3373">
                  <c:v>1.7242929899999999</c:v>
                </c:pt>
                <c:pt idx="3374">
                  <c:v>1.7343064500000001</c:v>
                </c:pt>
                <c:pt idx="3375">
                  <c:v>1.7443391100000001</c:v>
                </c:pt>
                <c:pt idx="3376">
                  <c:v>1.75435257</c:v>
                </c:pt>
                <c:pt idx="3377">
                  <c:v>1.7643661500000001</c:v>
                </c:pt>
                <c:pt idx="3378">
                  <c:v>1.77439868</c:v>
                </c:pt>
                <c:pt idx="3379">
                  <c:v>1.78443134</c:v>
                </c:pt>
                <c:pt idx="3380">
                  <c:v>1.7944448</c:v>
                </c:pt>
                <c:pt idx="3381">
                  <c:v>1.80445838</c:v>
                </c:pt>
                <c:pt idx="3382">
                  <c:v>1.81449091</c:v>
                </c:pt>
                <c:pt idx="3383">
                  <c:v>1.82459986</c:v>
                </c:pt>
                <c:pt idx="3384">
                  <c:v>1.8346324000000001</c:v>
                </c:pt>
                <c:pt idx="3385">
                  <c:v>1.8446650499999999</c:v>
                </c:pt>
                <c:pt idx="3386">
                  <c:v>1.85477388</c:v>
                </c:pt>
                <c:pt idx="3387">
                  <c:v>1.8648065300000001</c:v>
                </c:pt>
                <c:pt idx="3388">
                  <c:v>1.87481999</c:v>
                </c:pt>
                <c:pt idx="3389">
                  <c:v>1.88485265</c:v>
                </c:pt>
                <c:pt idx="3390">
                  <c:v>1.8948661099999999</c:v>
                </c:pt>
                <c:pt idx="3391">
                  <c:v>1.90491784</c:v>
                </c:pt>
                <c:pt idx="3392">
                  <c:v>1.9149312999999999</c:v>
                </c:pt>
                <c:pt idx="3393">
                  <c:v>1.92494488</c:v>
                </c:pt>
                <c:pt idx="3394">
                  <c:v>1.9349583400000001</c:v>
                </c:pt>
                <c:pt idx="3395">
                  <c:v>1.94499099</c:v>
                </c:pt>
                <c:pt idx="3396">
                  <c:v>1.9550044499999999</c:v>
                </c:pt>
                <c:pt idx="3397">
                  <c:v>1.9650371099999999</c:v>
                </c:pt>
                <c:pt idx="3398">
                  <c:v>1.9750505700000001</c:v>
                </c:pt>
                <c:pt idx="3399">
                  <c:v>1.9850641499999999</c:v>
                </c:pt>
                <c:pt idx="3400">
                  <c:v>1.99513483</c:v>
                </c:pt>
                <c:pt idx="3401">
                  <c:v>2.0051674799999999</c:v>
                </c:pt>
                <c:pt idx="3402">
                  <c:v>2.0151810600000002</c:v>
                </c:pt>
                <c:pt idx="3403">
                  <c:v>2.02519464</c:v>
                </c:pt>
                <c:pt idx="3404">
                  <c:v>2.0352082299999998</c:v>
                </c:pt>
                <c:pt idx="3405">
                  <c:v>2.0452406399999998</c:v>
                </c:pt>
                <c:pt idx="3406">
                  <c:v>2.0552732900000001</c:v>
                </c:pt>
                <c:pt idx="3407">
                  <c:v>2.0653059499999999</c:v>
                </c:pt>
                <c:pt idx="3408">
                  <c:v>2.0753195299999998</c:v>
                </c:pt>
                <c:pt idx="3409">
                  <c:v>2.0853328699999998</c:v>
                </c:pt>
                <c:pt idx="3410">
                  <c:v>2.0954036700000001</c:v>
                </c:pt>
                <c:pt idx="3411">
                  <c:v>2.1054172499999999</c:v>
                </c:pt>
                <c:pt idx="3412">
                  <c:v>2.1154499100000002</c:v>
                </c:pt>
                <c:pt idx="3413">
                  <c:v>2.1254632500000001</c:v>
                </c:pt>
                <c:pt idx="3414">
                  <c:v>2.13551497</c:v>
                </c:pt>
                <c:pt idx="3415">
                  <c:v>2.1455285499999999</c:v>
                </c:pt>
                <c:pt idx="3416">
                  <c:v>2.1555421400000001</c:v>
                </c:pt>
                <c:pt idx="3417">
                  <c:v>2.1655745500000001</c:v>
                </c:pt>
                <c:pt idx="3418">
                  <c:v>2.1756262799999999</c:v>
                </c:pt>
                <c:pt idx="3419">
                  <c:v>2.1856970800000002</c:v>
                </c:pt>
                <c:pt idx="3420">
                  <c:v>2.19572973</c:v>
                </c:pt>
                <c:pt idx="3421">
                  <c:v>2.20574307</c:v>
                </c:pt>
                <c:pt idx="3422">
                  <c:v>2.2157947999999998</c:v>
                </c:pt>
                <c:pt idx="3423">
                  <c:v>2.2258274600000001</c:v>
                </c:pt>
                <c:pt idx="3424">
                  <c:v>2.23586011</c:v>
                </c:pt>
                <c:pt idx="3425">
                  <c:v>2.2458734499999999</c:v>
                </c:pt>
                <c:pt idx="3426">
                  <c:v>2.2558870299999998</c:v>
                </c:pt>
                <c:pt idx="3427">
                  <c:v>2.2659387600000001</c:v>
                </c:pt>
                <c:pt idx="3428">
                  <c:v>2.2759904899999999</c:v>
                </c:pt>
                <c:pt idx="3429">
                  <c:v>2.2860038299999998</c:v>
                </c:pt>
                <c:pt idx="3430">
                  <c:v>2.2960174100000001</c:v>
                </c:pt>
                <c:pt idx="3431">
                  <c:v>2.30605006</c:v>
                </c:pt>
                <c:pt idx="3432">
                  <c:v>2.3161208599999998</c:v>
                </c:pt>
                <c:pt idx="3433">
                  <c:v>2.3261723500000002</c:v>
                </c:pt>
                <c:pt idx="3434">
                  <c:v>2.33622408</c:v>
                </c:pt>
                <c:pt idx="3435">
                  <c:v>2.3462376599999999</c:v>
                </c:pt>
                <c:pt idx="3436">
                  <c:v>2.3563275300000002</c:v>
                </c:pt>
                <c:pt idx="3437">
                  <c:v>2.3663790200000001</c:v>
                </c:pt>
                <c:pt idx="3438">
                  <c:v>2.3763926</c:v>
                </c:pt>
                <c:pt idx="3439">
                  <c:v>2.3864061799999998</c:v>
                </c:pt>
                <c:pt idx="3440">
                  <c:v>2.3964388400000001</c:v>
                </c:pt>
                <c:pt idx="3441">
                  <c:v>2.4064712500000001</c:v>
                </c:pt>
                <c:pt idx="3442">
                  <c:v>2.4165039099999999</c:v>
                </c:pt>
                <c:pt idx="3443">
                  <c:v>2.4265365600000002</c:v>
                </c:pt>
                <c:pt idx="3444">
                  <c:v>2.43656921</c:v>
                </c:pt>
                <c:pt idx="3445">
                  <c:v>2.44660163</c:v>
                </c:pt>
                <c:pt idx="3446">
                  <c:v>2.4566342799999998</c:v>
                </c:pt>
                <c:pt idx="3447">
                  <c:v>2.4667241600000001</c:v>
                </c:pt>
                <c:pt idx="3448">
                  <c:v>2.4767758799999999</c:v>
                </c:pt>
                <c:pt idx="3449">
                  <c:v>2.4868655199999998</c:v>
                </c:pt>
                <c:pt idx="3450">
                  <c:v>2.4968981700000001</c:v>
                </c:pt>
                <c:pt idx="3451">
                  <c:v>2.50691175</c:v>
                </c:pt>
                <c:pt idx="3452">
                  <c:v>2.5169253299999998</c:v>
                </c:pt>
                <c:pt idx="3453">
                  <c:v>2.5269389200000001</c:v>
                </c:pt>
                <c:pt idx="3454">
                  <c:v>2.5369522600000001</c:v>
                </c:pt>
                <c:pt idx="3455">
                  <c:v>2.5469849099999999</c:v>
                </c:pt>
                <c:pt idx="3456">
                  <c:v>2.5570938600000002</c:v>
                </c:pt>
                <c:pt idx="3457">
                  <c:v>2.56710744</c:v>
                </c:pt>
                <c:pt idx="3458">
                  <c:v>2.57712078</c:v>
                </c:pt>
                <c:pt idx="3459">
                  <c:v>2.5871343599999999</c:v>
                </c:pt>
                <c:pt idx="3460">
                  <c:v>2.5971479400000002</c:v>
                </c:pt>
                <c:pt idx="3461">
                  <c:v>2.60716152</c:v>
                </c:pt>
                <c:pt idx="3462">
                  <c:v>2.61721301</c:v>
                </c:pt>
                <c:pt idx="3463">
                  <c:v>2.6272456599999998</c:v>
                </c:pt>
                <c:pt idx="3464">
                  <c:v>2.6372592400000001</c:v>
                </c:pt>
                <c:pt idx="3465">
                  <c:v>2.6472728299999999</c:v>
                </c:pt>
                <c:pt idx="3466">
                  <c:v>2.6572861699999999</c:v>
                </c:pt>
                <c:pt idx="3467">
                  <c:v>2.6672997500000002</c:v>
                </c:pt>
                <c:pt idx="3468">
                  <c:v>2.67738962</c:v>
                </c:pt>
                <c:pt idx="3469">
                  <c:v>2.6874031999999999</c:v>
                </c:pt>
                <c:pt idx="3470">
                  <c:v>2.6974356199999998</c:v>
                </c:pt>
                <c:pt idx="3471">
                  <c:v>2.7074492000000001</c:v>
                </c:pt>
                <c:pt idx="3472">
                  <c:v>2.7175009299999999</c:v>
                </c:pt>
                <c:pt idx="3473">
                  <c:v>2.7275145099999998</c:v>
                </c:pt>
                <c:pt idx="3474">
                  <c:v>2.7375278500000002</c:v>
                </c:pt>
                <c:pt idx="3475">
                  <c:v>2.7475605000000001</c:v>
                </c:pt>
                <c:pt idx="3476">
                  <c:v>2.7575931499999999</c:v>
                </c:pt>
                <c:pt idx="3477">
                  <c:v>2.7676448800000002</c:v>
                </c:pt>
                <c:pt idx="3478">
                  <c:v>2.7776582200000002</c:v>
                </c:pt>
                <c:pt idx="3479">
                  <c:v>2.78769088</c:v>
                </c:pt>
                <c:pt idx="3480">
                  <c:v>2.7977426099999998</c:v>
                </c:pt>
                <c:pt idx="3481">
                  <c:v>2.8077752600000001</c:v>
                </c:pt>
                <c:pt idx="3482">
                  <c:v>2.8178076700000001</c:v>
                </c:pt>
                <c:pt idx="3483">
                  <c:v>2.8278403299999999</c:v>
                </c:pt>
                <c:pt idx="3484">
                  <c:v>2.8378539100000002</c:v>
                </c:pt>
                <c:pt idx="3485">
                  <c:v>2.8478674900000001</c:v>
                </c:pt>
                <c:pt idx="3486">
                  <c:v>2.85788083</c:v>
                </c:pt>
                <c:pt idx="3487">
                  <c:v>2.8679134799999999</c:v>
                </c:pt>
                <c:pt idx="3488">
                  <c:v>2.8779270600000002</c:v>
                </c:pt>
                <c:pt idx="3489">
                  <c:v>2.88795972</c:v>
                </c:pt>
                <c:pt idx="3490">
                  <c:v>2.89797306</c:v>
                </c:pt>
                <c:pt idx="3491">
                  <c:v>2.9080057099999999</c:v>
                </c:pt>
                <c:pt idx="3492">
                  <c:v>2.9180574400000001</c:v>
                </c:pt>
                <c:pt idx="3493">
                  <c:v>2.92807102</c:v>
                </c:pt>
                <c:pt idx="3494">
                  <c:v>2.93808436</c:v>
                </c:pt>
                <c:pt idx="3495">
                  <c:v>2.9481170200000002</c:v>
                </c:pt>
                <c:pt idx="3496">
                  <c:v>2.9581306000000001</c:v>
                </c:pt>
                <c:pt idx="3497">
                  <c:v>2.9681632499999999</c:v>
                </c:pt>
                <c:pt idx="3498">
                  <c:v>2.9781768300000002</c:v>
                </c:pt>
                <c:pt idx="3499">
                  <c:v>2.9881901700000002</c:v>
                </c:pt>
                <c:pt idx="3500">
                  <c:v>2.99826097</c:v>
                </c:pt>
                <c:pt idx="3501">
                  <c:v>3.0082745599999998</c:v>
                </c:pt>
                <c:pt idx="3502">
                  <c:v>3.0182881400000001</c:v>
                </c:pt>
                <c:pt idx="3503">
                  <c:v>3.0283014800000001</c:v>
                </c:pt>
                <c:pt idx="3504">
                  <c:v>3.0383722799999999</c:v>
                </c:pt>
                <c:pt idx="3505">
                  <c:v>3.0483858599999998</c:v>
                </c:pt>
                <c:pt idx="3506">
                  <c:v>3.0583994400000001</c:v>
                </c:pt>
                <c:pt idx="3507">
                  <c:v>3.0684127800000001</c:v>
                </c:pt>
                <c:pt idx="3508">
                  <c:v>3.0784263599999999</c:v>
                </c:pt>
                <c:pt idx="3509">
                  <c:v>3.0884399400000002</c:v>
                </c:pt>
                <c:pt idx="3510">
                  <c:v>3.0984535200000001</c:v>
                </c:pt>
                <c:pt idx="3511">
                  <c:v>3.10848594</c:v>
                </c:pt>
                <c:pt idx="3512">
                  <c:v>3.1184995199999999</c:v>
                </c:pt>
                <c:pt idx="3513">
                  <c:v>3.1285512400000002</c:v>
                </c:pt>
                <c:pt idx="3514">
                  <c:v>3.13856483</c:v>
                </c:pt>
                <c:pt idx="3515">
                  <c:v>3.14857817</c:v>
                </c:pt>
                <c:pt idx="3516">
                  <c:v>3.1585917499999998</c:v>
                </c:pt>
                <c:pt idx="3517">
                  <c:v>3.1686053300000001</c:v>
                </c:pt>
                <c:pt idx="3518">
                  <c:v>3.17861891</c:v>
                </c:pt>
                <c:pt idx="3519">
                  <c:v>3.18865132</c:v>
                </c:pt>
                <c:pt idx="3520">
                  <c:v>3.1986648999999998</c:v>
                </c:pt>
                <c:pt idx="3521">
                  <c:v>3.2087357000000001</c:v>
                </c:pt>
                <c:pt idx="3522">
                  <c:v>3.2187492799999999</c:v>
                </c:pt>
                <c:pt idx="3523">
                  <c:v>3.2287626299999999</c:v>
                </c:pt>
                <c:pt idx="3524">
                  <c:v>3.2387952800000002</c:v>
                </c:pt>
                <c:pt idx="3525">
                  <c:v>3.24880886</c:v>
                </c:pt>
                <c:pt idx="3526">
                  <c:v>3.2588796599999998</c:v>
                </c:pt>
                <c:pt idx="3527">
                  <c:v>3.2689120800000002</c:v>
                </c:pt>
                <c:pt idx="3528">
                  <c:v>3.2789256600000001</c:v>
                </c:pt>
                <c:pt idx="3529">
                  <c:v>3.2889964599999999</c:v>
                </c:pt>
                <c:pt idx="3530">
                  <c:v>3.2990291100000002</c:v>
                </c:pt>
                <c:pt idx="3531">
                  <c:v>3.3090424500000002</c:v>
                </c:pt>
                <c:pt idx="3532">
                  <c:v>3.31911325</c:v>
                </c:pt>
                <c:pt idx="3533">
                  <c:v>3.3291459099999998</c:v>
                </c:pt>
                <c:pt idx="3534">
                  <c:v>3.3391785600000001</c:v>
                </c:pt>
                <c:pt idx="3535">
                  <c:v>3.3492300500000001</c:v>
                </c:pt>
                <c:pt idx="3536">
                  <c:v>3.3592626999999999</c:v>
                </c:pt>
                <c:pt idx="3537">
                  <c:v>3.3693335100000001</c:v>
                </c:pt>
                <c:pt idx="3538">
                  <c:v>3.37942338</c:v>
                </c:pt>
                <c:pt idx="3539">
                  <c:v>3.3894557999999999</c:v>
                </c:pt>
                <c:pt idx="3540">
                  <c:v>3.3994693800000002</c:v>
                </c:pt>
                <c:pt idx="3541">
                  <c:v>3.4094829600000001</c:v>
                </c:pt>
                <c:pt idx="3542">
                  <c:v>3.4194965399999999</c:v>
                </c:pt>
                <c:pt idx="3543">
                  <c:v>3.4295098799999999</c:v>
                </c:pt>
                <c:pt idx="3544">
                  <c:v>3.4395616100000002</c:v>
                </c:pt>
                <c:pt idx="3545">
                  <c:v>3.44959426</c:v>
                </c:pt>
                <c:pt idx="3546">
                  <c:v>3.4596269099999999</c:v>
                </c:pt>
                <c:pt idx="3547">
                  <c:v>3.4696404900000002</c:v>
                </c:pt>
                <c:pt idx="3548">
                  <c:v>3.4796919800000001</c:v>
                </c:pt>
                <c:pt idx="3549">
                  <c:v>3.48970556</c:v>
                </c:pt>
                <c:pt idx="3550">
                  <c:v>3.4997191399999998</c:v>
                </c:pt>
                <c:pt idx="3551">
                  <c:v>3.5097518000000001</c:v>
                </c:pt>
                <c:pt idx="3552">
                  <c:v>3.5197842100000001</c:v>
                </c:pt>
                <c:pt idx="3553">
                  <c:v>3.5298359399999999</c:v>
                </c:pt>
                <c:pt idx="3554">
                  <c:v>3.5398685900000002</c:v>
                </c:pt>
                <c:pt idx="3555">
                  <c:v>3.5498821700000001</c:v>
                </c:pt>
                <c:pt idx="3556">
                  <c:v>3.55991459</c:v>
                </c:pt>
                <c:pt idx="3557">
                  <c:v>3.5699281699999998</c:v>
                </c:pt>
                <c:pt idx="3558">
                  <c:v>3.5799417500000001</c:v>
                </c:pt>
                <c:pt idx="3559">
                  <c:v>3.58995533</c:v>
                </c:pt>
                <c:pt idx="3560">
                  <c:v>3.6000068199999999</c:v>
                </c:pt>
                <c:pt idx="3561">
                  <c:v>3.6100203999999998</c:v>
                </c:pt>
                <c:pt idx="3562">
                  <c:v>3.6200530500000001</c:v>
                </c:pt>
                <c:pt idx="3563">
                  <c:v>3.63006663</c:v>
                </c:pt>
                <c:pt idx="3564">
                  <c:v>3.6400799799999999</c:v>
                </c:pt>
                <c:pt idx="3565">
                  <c:v>3.6501507800000002</c:v>
                </c:pt>
                <c:pt idx="3566">
                  <c:v>3.66018343</c:v>
                </c:pt>
                <c:pt idx="3567">
                  <c:v>3.6701970099999999</c:v>
                </c:pt>
                <c:pt idx="3568">
                  <c:v>3.6802294299999998</c:v>
                </c:pt>
                <c:pt idx="3569">
                  <c:v>3.6902430100000001</c:v>
                </c:pt>
                <c:pt idx="3570">
                  <c:v>3.70025659</c:v>
                </c:pt>
                <c:pt idx="3571">
                  <c:v>3.7102701699999998</c:v>
                </c:pt>
                <c:pt idx="3572">
                  <c:v>3.7202835099999998</c:v>
                </c:pt>
                <c:pt idx="3573">
                  <c:v>3.73041153</c:v>
                </c:pt>
                <c:pt idx="3574">
                  <c:v>3.7404251099999999</c:v>
                </c:pt>
                <c:pt idx="3575">
                  <c:v>3.7504386900000002</c:v>
                </c:pt>
                <c:pt idx="3576">
                  <c:v>3.7604901800000001</c:v>
                </c:pt>
                <c:pt idx="3577">
                  <c:v>3.77050376</c:v>
                </c:pt>
                <c:pt idx="3578">
                  <c:v>3.7805364099999998</c:v>
                </c:pt>
                <c:pt idx="3579">
                  <c:v>3.7905499900000001</c:v>
                </c:pt>
                <c:pt idx="3580">
                  <c:v>3.8005633400000001</c:v>
                </c:pt>
                <c:pt idx="3581">
                  <c:v>3.8106150599999999</c:v>
                </c:pt>
                <c:pt idx="3582">
                  <c:v>3.8206858600000002</c:v>
                </c:pt>
                <c:pt idx="3583">
                  <c:v>3.83071852</c:v>
                </c:pt>
                <c:pt idx="3584">
                  <c:v>3.84073186</c:v>
                </c:pt>
                <c:pt idx="3585">
                  <c:v>3.8507835899999998</c:v>
                </c:pt>
                <c:pt idx="3586">
                  <c:v>3.8607971700000001</c:v>
                </c:pt>
                <c:pt idx="3587">
                  <c:v>3.87082982</c:v>
                </c:pt>
                <c:pt idx="3588">
                  <c:v>3.8808622399999999</c:v>
                </c:pt>
                <c:pt idx="3589">
                  <c:v>3.8908758200000002</c:v>
                </c:pt>
                <c:pt idx="3590">
                  <c:v>3.9009084700000001</c:v>
                </c:pt>
                <c:pt idx="3591">
                  <c:v>3.9109220499999999</c:v>
                </c:pt>
                <c:pt idx="3592">
                  <c:v>3.9209356299999998</c:v>
                </c:pt>
                <c:pt idx="3593">
                  <c:v>3.9309489700000002</c:v>
                </c:pt>
                <c:pt idx="3594">
                  <c:v>3.9409625500000001</c:v>
                </c:pt>
                <c:pt idx="3595">
                  <c:v>3.9509952099999999</c:v>
                </c:pt>
                <c:pt idx="3596">
                  <c:v>3.9610087900000002</c:v>
                </c:pt>
                <c:pt idx="3597">
                  <c:v>3.9710221300000001</c:v>
                </c:pt>
                <c:pt idx="3598">
                  <c:v>3.98105478</c:v>
                </c:pt>
                <c:pt idx="3599">
                  <c:v>3.9910683599999999</c:v>
                </c:pt>
                <c:pt idx="3600">
                  <c:v>3.9999947499999999</c:v>
                </c:pt>
                <c:pt idx="3601">
                  <c:v>3.99640584</c:v>
                </c:pt>
                <c:pt idx="3602">
                  <c:v>3.9863667500000002</c:v>
                </c:pt>
                <c:pt idx="3603">
                  <c:v>3.9762959499999999</c:v>
                </c:pt>
                <c:pt idx="3604">
                  <c:v>3.9662823700000001</c:v>
                </c:pt>
                <c:pt idx="3605">
                  <c:v>3.9562497099999998</c:v>
                </c:pt>
                <c:pt idx="3606">
                  <c:v>3.9462363699999998</c:v>
                </c:pt>
                <c:pt idx="3607">
                  <c:v>3.93622279</c:v>
                </c:pt>
                <c:pt idx="3608">
                  <c:v>3.9262092100000001</c:v>
                </c:pt>
                <c:pt idx="3609">
                  <c:v>3.9161956299999998</c:v>
                </c:pt>
                <c:pt idx="3610">
                  <c:v>3.9061822899999998</c:v>
                </c:pt>
                <c:pt idx="3611">
                  <c:v>3.89616871</c:v>
                </c:pt>
                <c:pt idx="3612">
                  <c:v>3.8861360500000002</c:v>
                </c:pt>
                <c:pt idx="3613">
                  <c:v>3.8761224699999999</c:v>
                </c:pt>
                <c:pt idx="3614">
                  <c:v>3.8660900599999999</c:v>
                </c:pt>
                <c:pt idx="3615">
                  <c:v>3.85607648</c:v>
                </c:pt>
                <c:pt idx="3616">
                  <c:v>3.8460438300000002</c:v>
                </c:pt>
                <c:pt idx="3617">
                  <c:v>3.8360302399999999</c:v>
                </c:pt>
                <c:pt idx="3618">
                  <c:v>3.8260168999999999</c:v>
                </c:pt>
                <c:pt idx="3619">
                  <c:v>3.8159651800000001</c:v>
                </c:pt>
                <c:pt idx="3620">
                  <c:v>3.8059516000000002</c:v>
                </c:pt>
                <c:pt idx="3621">
                  <c:v>3.79589987</c:v>
                </c:pt>
                <c:pt idx="3622">
                  <c:v>3.78586745</c:v>
                </c:pt>
                <c:pt idx="3623">
                  <c:v>3.7758348000000002</c:v>
                </c:pt>
                <c:pt idx="3624">
                  <c:v>3.7658212199999999</c:v>
                </c:pt>
                <c:pt idx="3625">
                  <c:v>3.7557885600000001</c:v>
                </c:pt>
                <c:pt idx="3626">
                  <c:v>3.7457370800000001</c:v>
                </c:pt>
                <c:pt idx="3627">
                  <c:v>3.7357235000000002</c:v>
                </c:pt>
                <c:pt idx="3628">
                  <c:v>3.7257099199999999</c:v>
                </c:pt>
                <c:pt idx="3629">
                  <c:v>3.7156581900000001</c:v>
                </c:pt>
                <c:pt idx="3630">
                  <c:v>3.7056257700000002</c:v>
                </c:pt>
                <c:pt idx="3631">
                  <c:v>3.6956121899999999</c:v>
                </c:pt>
                <c:pt idx="3632">
                  <c:v>3.68557954</c:v>
                </c:pt>
                <c:pt idx="3633">
                  <c:v>3.6755468800000002</c:v>
                </c:pt>
                <c:pt idx="3634">
                  <c:v>3.6654954000000002</c:v>
                </c:pt>
                <c:pt idx="3635">
                  <c:v>3.65540552</c:v>
                </c:pt>
                <c:pt idx="3636">
                  <c:v>3.6453919400000001</c:v>
                </c:pt>
                <c:pt idx="3637">
                  <c:v>3.6353783599999998</c:v>
                </c:pt>
                <c:pt idx="3638">
                  <c:v>3.6253650199999998</c:v>
                </c:pt>
                <c:pt idx="3639">
                  <c:v>3.61529422</c:v>
                </c:pt>
                <c:pt idx="3640">
                  <c:v>3.6052806400000001</c:v>
                </c:pt>
                <c:pt idx="3641">
                  <c:v>3.5952670599999998</c:v>
                </c:pt>
                <c:pt idx="3642">
                  <c:v>3.5852346399999999</c:v>
                </c:pt>
                <c:pt idx="3643">
                  <c:v>3.5751447700000001</c:v>
                </c:pt>
                <c:pt idx="3644">
                  <c:v>3.5651121099999998</c:v>
                </c:pt>
                <c:pt idx="3645">
                  <c:v>3.55507946</c:v>
                </c:pt>
                <c:pt idx="3646">
                  <c:v>3.54506612</c:v>
                </c:pt>
                <c:pt idx="3647">
                  <c:v>3.5350143900000002</c:v>
                </c:pt>
                <c:pt idx="3648">
                  <c:v>3.5250008099999999</c:v>
                </c:pt>
                <c:pt idx="3649">
                  <c:v>3.5149490800000001</c:v>
                </c:pt>
                <c:pt idx="3650">
                  <c:v>3.5049355000000002</c:v>
                </c:pt>
                <c:pt idx="3651">
                  <c:v>3.4948649399999998</c:v>
                </c:pt>
                <c:pt idx="3652">
                  <c:v>3.48485136</c:v>
                </c:pt>
                <c:pt idx="3653">
                  <c:v>3.4748377800000001</c:v>
                </c:pt>
                <c:pt idx="3654">
                  <c:v>3.4647860499999998</c:v>
                </c:pt>
                <c:pt idx="3655">
                  <c:v>3.4547536399999998</c:v>
                </c:pt>
                <c:pt idx="3656">
                  <c:v>3.44474006</c:v>
                </c:pt>
                <c:pt idx="3657">
                  <c:v>3.4347264800000001</c:v>
                </c:pt>
                <c:pt idx="3658">
                  <c:v>3.4247128999999998</c:v>
                </c:pt>
                <c:pt idx="3659">
                  <c:v>3.4146995499999999</c:v>
                </c:pt>
                <c:pt idx="3660">
                  <c:v>3.4046669000000001</c:v>
                </c:pt>
                <c:pt idx="3661">
                  <c:v>3.3946533200000002</c:v>
                </c:pt>
                <c:pt idx="3662">
                  <c:v>3.3846015899999999</c:v>
                </c:pt>
                <c:pt idx="3663">
                  <c:v>3.3745691799999999</c:v>
                </c:pt>
                <c:pt idx="3664">
                  <c:v>3.3645365200000001</c:v>
                </c:pt>
                <c:pt idx="3665">
                  <c:v>3.3545229399999998</c:v>
                </c:pt>
                <c:pt idx="3666">
                  <c:v>3.34450936</c:v>
                </c:pt>
                <c:pt idx="3667">
                  <c:v>3.33447695</c:v>
                </c:pt>
                <c:pt idx="3668">
                  <c:v>3.3244252200000002</c:v>
                </c:pt>
                <c:pt idx="3669">
                  <c:v>3.3143734899999999</c:v>
                </c:pt>
                <c:pt idx="3670">
                  <c:v>3.3043026900000001</c:v>
                </c:pt>
                <c:pt idx="3671">
                  <c:v>3.2941749100000002</c:v>
                </c:pt>
                <c:pt idx="3672">
                  <c:v>3.2841231799999999</c:v>
                </c:pt>
                <c:pt idx="3673">
                  <c:v>3.2740905300000001</c:v>
                </c:pt>
                <c:pt idx="3674">
                  <c:v>3.2640769500000002</c:v>
                </c:pt>
                <c:pt idx="3675">
                  <c:v>3.2540445299999998</c:v>
                </c:pt>
                <c:pt idx="3676">
                  <c:v>3.24403095</c:v>
                </c:pt>
                <c:pt idx="3677">
                  <c:v>3.2340173700000001</c:v>
                </c:pt>
                <c:pt idx="3678">
                  <c:v>3.2239847199999998</c:v>
                </c:pt>
                <c:pt idx="3679">
                  <c:v>3.2139713799999998</c:v>
                </c:pt>
                <c:pt idx="3680">
                  <c:v>3.2039578</c:v>
                </c:pt>
                <c:pt idx="3681">
                  <c:v>3.1939442200000001</c:v>
                </c:pt>
                <c:pt idx="3682">
                  <c:v>3.1838924899999999</c:v>
                </c:pt>
                <c:pt idx="3683">
                  <c:v>3.1738600699999999</c:v>
                </c:pt>
                <c:pt idx="3684">
                  <c:v>3.1638464900000001</c:v>
                </c:pt>
                <c:pt idx="3685">
                  <c:v>3.1538329100000002</c:v>
                </c:pt>
                <c:pt idx="3686">
                  <c:v>3.1438002599999999</c:v>
                </c:pt>
                <c:pt idx="3687">
                  <c:v>3.13371062</c:v>
                </c:pt>
                <c:pt idx="3688">
                  <c:v>3.1236589000000001</c:v>
                </c:pt>
                <c:pt idx="3689">
                  <c:v>3.1136262399999999</c:v>
                </c:pt>
                <c:pt idx="3690">
                  <c:v>3.1035554400000001</c:v>
                </c:pt>
                <c:pt idx="3691">
                  <c:v>3.0935421000000001</c:v>
                </c:pt>
                <c:pt idx="3692">
                  <c:v>3.0835285200000002</c:v>
                </c:pt>
                <c:pt idx="3693">
                  <c:v>3.0735149399999999</c:v>
                </c:pt>
                <c:pt idx="3694">
                  <c:v>3.0635013600000001</c:v>
                </c:pt>
                <c:pt idx="3695">
                  <c:v>3.0534877800000002</c:v>
                </c:pt>
                <c:pt idx="3696">
                  <c:v>3.0434744399999998</c:v>
                </c:pt>
                <c:pt idx="3697">
                  <c:v>3.03344178</c:v>
                </c:pt>
                <c:pt idx="3698">
                  <c:v>3.0234282000000001</c:v>
                </c:pt>
                <c:pt idx="3699">
                  <c:v>3.0134146199999998</c:v>
                </c:pt>
                <c:pt idx="3700">
                  <c:v>3.0034012799999998</c:v>
                </c:pt>
                <c:pt idx="3701">
                  <c:v>2.99336863</c:v>
                </c:pt>
                <c:pt idx="3702">
                  <c:v>2.9833550500000001</c:v>
                </c:pt>
                <c:pt idx="3703">
                  <c:v>2.9733223899999999</c:v>
                </c:pt>
                <c:pt idx="3704">
                  <c:v>2.9632708999999999</c:v>
                </c:pt>
                <c:pt idx="3705">
                  <c:v>2.9532382500000001</c:v>
                </c:pt>
                <c:pt idx="3706">
                  <c:v>2.9432246700000002</c:v>
                </c:pt>
                <c:pt idx="3707">
                  <c:v>2.93317294</c:v>
                </c:pt>
                <c:pt idx="3708">
                  <c:v>2.92314053</c:v>
                </c:pt>
                <c:pt idx="3709">
                  <c:v>2.9131269500000001</c:v>
                </c:pt>
                <c:pt idx="3710">
                  <c:v>2.9031133699999998</c:v>
                </c:pt>
                <c:pt idx="3711">
                  <c:v>2.89308071</c:v>
                </c:pt>
                <c:pt idx="3712">
                  <c:v>2.88306737</c:v>
                </c:pt>
                <c:pt idx="3713">
                  <c:v>2.8730347200000002</c:v>
                </c:pt>
                <c:pt idx="3714">
                  <c:v>2.8630211399999999</c:v>
                </c:pt>
                <c:pt idx="3715">
                  <c:v>2.85296941</c:v>
                </c:pt>
                <c:pt idx="3716">
                  <c:v>2.8429560700000001</c:v>
                </c:pt>
                <c:pt idx="3717">
                  <c:v>2.8328852699999998</c:v>
                </c:pt>
                <c:pt idx="3718">
                  <c:v>2.8228716899999999</c:v>
                </c:pt>
                <c:pt idx="3719">
                  <c:v>2.8128581000000001</c:v>
                </c:pt>
                <c:pt idx="3720">
                  <c:v>2.8028256900000001</c:v>
                </c:pt>
                <c:pt idx="3721">
                  <c:v>2.7927930399999998</c:v>
                </c:pt>
                <c:pt idx="3722">
                  <c:v>2.7827222300000001</c:v>
                </c:pt>
                <c:pt idx="3723">
                  <c:v>2.7726895800000002</c:v>
                </c:pt>
                <c:pt idx="3724">
                  <c:v>2.7626762399999998</c:v>
                </c:pt>
                <c:pt idx="3725">
                  <c:v>2.7526626599999999</c:v>
                </c:pt>
                <c:pt idx="3726">
                  <c:v>2.7426490800000001</c:v>
                </c:pt>
                <c:pt idx="3727">
                  <c:v>2.7326355000000002</c:v>
                </c:pt>
                <c:pt idx="3728">
                  <c:v>2.7226221599999998</c:v>
                </c:pt>
                <c:pt idx="3729">
                  <c:v>2.7125895</c:v>
                </c:pt>
                <c:pt idx="3730">
                  <c:v>2.7025568500000001</c:v>
                </c:pt>
                <c:pt idx="3731">
                  <c:v>2.6925241899999999</c:v>
                </c:pt>
                <c:pt idx="3732">
                  <c:v>2.6825108499999999</c:v>
                </c:pt>
                <c:pt idx="3733">
                  <c:v>2.67240191</c:v>
                </c:pt>
                <c:pt idx="3734">
                  <c:v>2.6623883199999998</c:v>
                </c:pt>
                <c:pt idx="3735">
                  <c:v>2.6523556699999999</c:v>
                </c:pt>
                <c:pt idx="3736">
                  <c:v>2.64228511</c:v>
                </c:pt>
                <c:pt idx="3737">
                  <c:v>2.6322333800000002</c:v>
                </c:pt>
                <c:pt idx="3738">
                  <c:v>2.6222197999999999</c:v>
                </c:pt>
                <c:pt idx="3739">
                  <c:v>2.61218715</c:v>
                </c:pt>
                <c:pt idx="3740">
                  <c:v>2.60217381</c:v>
                </c:pt>
                <c:pt idx="3741">
                  <c:v>2.5921602199999998</c:v>
                </c:pt>
                <c:pt idx="3742">
                  <c:v>2.5821466399999999</c:v>
                </c:pt>
                <c:pt idx="3743">
                  <c:v>2.5721330600000001</c:v>
                </c:pt>
                <c:pt idx="3744">
                  <c:v>2.5620431899999998</c:v>
                </c:pt>
                <c:pt idx="3745">
                  <c:v>2.5520107699999999</c:v>
                </c:pt>
                <c:pt idx="3746">
                  <c:v>2.54199719</c:v>
                </c:pt>
                <c:pt idx="3747">
                  <c:v>2.5319836100000002</c:v>
                </c:pt>
                <c:pt idx="3748">
                  <c:v>2.5219509599999999</c:v>
                </c:pt>
                <c:pt idx="3749">
                  <c:v>2.5119185399999999</c:v>
                </c:pt>
                <c:pt idx="3750">
                  <c:v>2.5019049600000001</c:v>
                </c:pt>
                <c:pt idx="3751">
                  <c:v>2.4918723100000002</c:v>
                </c:pt>
                <c:pt idx="3752">
                  <c:v>2.48174429</c:v>
                </c:pt>
                <c:pt idx="3753">
                  <c:v>2.47173095</c:v>
                </c:pt>
                <c:pt idx="3754">
                  <c:v>2.4617173700000001</c:v>
                </c:pt>
                <c:pt idx="3755">
                  <c:v>2.4516847099999999</c:v>
                </c:pt>
                <c:pt idx="3756">
                  <c:v>2.44157577</c:v>
                </c:pt>
                <c:pt idx="3757">
                  <c:v>2.4315052000000001</c:v>
                </c:pt>
                <c:pt idx="3758">
                  <c:v>2.4214916199999998</c:v>
                </c:pt>
                <c:pt idx="3759">
                  <c:v>2.4114399</c:v>
                </c:pt>
                <c:pt idx="3760">
                  <c:v>2.4014072400000002</c:v>
                </c:pt>
                <c:pt idx="3761">
                  <c:v>2.3913939000000002</c:v>
                </c:pt>
                <c:pt idx="3762">
                  <c:v>2.3813230999999999</c:v>
                </c:pt>
                <c:pt idx="3763">
                  <c:v>2.3713095200000001</c:v>
                </c:pt>
                <c:pt idx="3764">
                  <c:v>2.3612959400000002</c:v>
                </c:pt>
                <c:pt idx="3765">
                  <c:v>2.3512825999999998</c:v>
                </c:pt>
                <c:pt idx="3766">
                  <c:v>2.3412690199999999</c:v>
                </c:pt>
                <c:pt idx="3767">
                  <c:v>2.3312363600000001</c:v>
                </c:pt>
                <c:pt idx="3768">
                  <c:v>2.3212227799999998</c:v>
                </c:pt>
                <c:pt idx="3769">
                  <c:v>2.3111903699999998</c:v>
                </c:pt>
                <c:pt idx="3770">
                  <c:v>2.30115771</c:v>
                </c:pt>
                <c:pt idx="3771">
                  <c:v>2.2910678400000002</c:v>
                </c:pt>
                <c:pt idx="3772">
                  <c:v>2.2810351799999999</c:v>
                </c:pt>
                <c:pt idx="3773">
                  <c:v>2.2710027699999999</c:v>
                </c:pt>
                <c:pt idx="3774">
                  <c:v>2.2609701200000001</c:v>
                </c:pt>
                <c:pt idx="3775">
                  <c:v>2.2509565399999998</c:v>
                </c:pt>
                <c:pt idx="3776">
                  <c:v>2.24092388</c:v>
                </c:pt>
                <c:pt idx="3777">
                  <c:v>2.23091054</c:v>
                </c:pt>
                <c:pt idx="3778">
                  <c:v>2.2208969600000001</c:v>
                </c:pt>
                <c:pt idx="3779">
                  <c:v>2.2108833799999998</c:v>
                </c:pt>
                <c:pt idx="3780">
                  <c:v>2.2008698</c:v>
                </c:pt>
                <c:pt idx="3781">
                  <c:v>2.19085646</c:v>
                </c:pt>
                <c:pt idx="3782">
                  <c:v>2.1808047300000002</c:v>
                </c:pt>
                <c:pt idx="3783">
                  <c:v>2.1707911499999999</c:v>
                </c:pt>
                <c:pt idx="3784">
                  <c:v>2.16077757</c:v>
                </c:pt>
                <c:pt idx="3785">
                  <c:v>2.1507642300000001</c:v>
                </c:pt>
                <c:pt idx="3786">
                  <c:v>2.1407506500000002</c:v>
                </c:pt>
                <c:pt idx="3787">
                  <c:v>2.13071799</c:v>
                </c:pt>
                <c:pt idx="3788">
                  <c:v>2.1205709000000001</c:v>
                </c:pt>
                <c:pt idx="3789">
                  <c:v>2.1105575600000002</c:v>
                </c:pt>
                <c:pt idx="3790">
                  <c:v>2.1005439799999999</c:v>
                </c:pt>
                <c:pt idx="3791">
                  <c:v>2.0905113200000001</c:v>
                </c:pt>
                <c:pt idx="3792">
                  <c:v>2.0804595899999998</c:v>
                </c:pt>
                <c:pt idx="3793">
                  <c:v>2.0704269399999999</c:v>
                </c:pt>
                <c:pt idx="3794">
                  <c:v>2.0604136</c:v>
                </c:pt>
                <c:pt idx="3795">
                  <c:v>2.0503809500000001</c:v>
                </c:pt>
                <c:pt idx="3796">
                  <c:v>2.0402719999999999</c:v>
                </c:pt>
                <c:pt idx="3797">
                  <c:v>2.03022027</c:v>
                </c:pt>
                <c:pt idx="3798">
                  <c:v>2.0201878500000001</c:v>
                </c:pt>
                <c:pt idx="3799">
                  <c:v>2.0101742699999998</c:v>
                </c:pt>
                <c:pt idx="3800">
                  <c:v>2.00010347</c:v>
                </c:pt>
                <c:pt idx="3801">
                  <c:v>1.9900708199999999</c:v>
                </c:pt>
                <c:pt idx="3802">
                  <c:v>1.98005736</c:v>
                </c:pt>
                <c:pt idx="3803">
                  <c:v>1.9700437799999999</c:v>
                </c:pt>
                <c:pt idx="3804">
                  <c:v>1.9599540200000001</c:v>
                </c:pt>
                <c:pt idx="3805">
                  <c:v>1.94994044</c:v>
                </c:pt>
                <c:pt idx="3806">
                  <c:v>1.9399079100000001</c:v>
                </c:pt>
                <c:pt idx="3807">
                  <c:v>1.92989433</c:v>
                </c:pt>
                <c:pt idx="3808">
                  <c:v>1.9198617899999999</c:v>
                </c:pt>
                <c:pt idx="3809">
                  <c:v>1.90982914</c:v>
                </c:pt>
                <c:pt idx="3810">
                  <c:v>1.8998156799999999</c:v>
                </c:pt>
                <c:pt idx="3811">
                  <c:v>1.8898021</c:v>
                </c:pt>
                <c:pt idx="3812">
                  <c:v>1.87976956</c:v>
                </c:pt>
                <c:pt idx="3813">
                  <c:v>1.8697559800000001</c:v>
                </c:pt>
                <c:pt idx="3814">
                  <c:v>1.85974252</c:v>
                </c:pt>
                <c:pt idx="3815">
                  <c:v>1.8497289400000001</c:v>
                </c:pt>
                <c:pt idx="3816">
                  <c:v>1.83971548</c:v>
                </c:pt>
                <c:pt idx="3817">
                  <c:v>1.8297019000000001</c:v>
                </c:pt>
                <c:pt idx="3818">
                  <c:v>1.81966937</c:v>
                </c:pt>
                <c:pt idx="3819">
                  <c:v>1.8096557900000001</c:v>
                </c:pt>
                <c:pt idx="3820">
                  <c:v>1.79964232</c:v>
                </c:pt>
                <c:pt idx="3821">
                  <c:v>1.7896384000000001</c:v>
                </c:pt>
                <c:pt idx="3822">
                  <c:v>1.77958667</c:v>
                </c:pt>
                <c:pt idx="3823">
                  <c:v>1.7695350599999999</c:v>
                </c:pt>
                <c:pt idx="3824">
                  <c:v>1.7594642599999999</c:v>
                </c:pt>
                <c:pt idx="3825">
                  <c:v>1.74945068</c:v>
                </c:pt>
                <c:pt idx="3826">
                  <c:v>1.7394372199999999</c:v>
                </c:pt>
                <c:pt idx="3827">
                  <c:v>1.72942364</c:v>
                </c:pt>
                <c:pt idx="3828">
                  <c:v>1.7193529599999999</c:v>
                </c:pt>
                <c:pt idx="3829">
                  <c:v>1.7093203100000001</c:v>
                </c:pt>
                <c:pt idx="3830">
                  <c:v>1.6993068499999999</c:v>
                </c:pt>
                <c:pt idx="3831">
                  <c:v>1.6892360399999999</c:v>
                </c:pt>
                <c:pt idx="3832">
                  <c:v>1.67920351</c:v>
                </c:pt>
                <c:pt idx="3833">
                  <c:v>1.6691899299999999</c:v>
                </c:pt>
                <c:pt idx="3834">
                  <c:v>1.6591383200000001</c:v>
                </c:pt>
                <c:pt idx="3835">
                  <c:v>1.64910567</c:v>
                </c:pt>
                <c:pt idx="3836">
                  <c:v>1.6390731300000001</c:v>
                </c:pt>
                <c:pt idx="3837">
                  <c:v>1.62905955</c:v>
                </c:pt>
                <c:pt idx="3838">
                  <c:v>1.6190079500000001</c:v>
                </c:pt>
                <c:pt idx="3839">
                  <c:v>1.6089943600000001</c:v>
                </c:pt>
                <c:pt idx="3840">
                  <c:v>1.5989618299999999</c:v>
                </c:pt>
                <c:pt idx="3841">
                  <c:v>1.5889291800000001</c:v>
                </c:pt>
                <c:pt idx="3842">
                  <c:v>1.57889664</c:v>
                </c:pt>
                <c:pt idx="3843">
                  <c:v>1.5688449099999999</c:v>
                </c:pt>
                <c:pt idx="3844">
                  <c:v>1.55883145</c:v>
                </c:pt>
                <c:pt idx="3845">
                  <c:v>1.5488178699999999</c:v>
                </c:pt>
                <c:pt idx="3846">
                  <c:v>1.53880441</c:v>
                </c:pt>
                <c:pt idx="3847">
                  <c:v>1.5287717599999999</c:v>
                </c:pt>
                <c:pt idx="3848">
                  <c:v>1.5187583</c:v>
                </c:pt>
                <c:pt idx="3849">
                  <c:v>1.5087447199999999</c:v>
                </c:pt>
                <c:pt idx="3850">
                  <c:v>1.5000854699999999</c:v>
                </c:pt>
                <c:pt idx="3851">
                  <c:v>1.5035948800000001</c:v>
                </c:pt>
                <c:pt idx="3852">
                  <c:v>1.5136847499999999</c:v>
                </c:pt>
                <c:pt idx="3853">
                  <c:v>1.52369833</c:v>
                </c:pt>
                <c:pt idx="3854">
                  <c:v>1.5337117899999999</c:v>
                </c:pt>
                <c:pt idx="3855">
                  <c:v>1.5437635199999999</c:v>
                </c:pt>
                <c:pt idx="3856">
                  <c:v>1.5537769800000001</c:v>
                </c:pt>
                <c:pt idx="3857">
                  <c:v>1.5638287099999999</c:v>
                </c:pt>
                <c:pt idx="3858">
                  <c:v>1.57389939</c:v>
                </c:pt>
                <c:pt idx="3859">
                  <c:v>1.5839320400000001</c:v>
                </c:pt>
                <c:pt idx="3860">
                  <c:v>1.5939455</c:v>
                </c:pt>
                <c:pt idx="3861">
                  <c:v>1.6040163000000001</c:v>
                </c:pt>
                <c:pt idx="3862">
                  <c:v>1.6140297699999999</c:v>
                </c:pt>
                <c:pt idx="3863">
                  <c:v>1.62404335</c:v>
                </c:pt>
                <c:pt idx="3864">
                  <c:v>1.6341140300000001</c:v>
                </c:pt>
                <c:pt idx="3865">
                  <c:v>1.64412761</c:v>
                </c:pt>
                <c:pt idx="3866">
                  <c:v>1.6541410700000001</c:v>
                </c:pt>
                <c:pt idx="3867">
                  <c:v>1.66415465</c:v>
                </c:pt>
                <c:pt idx="3868">
                  <c:v>1.6741681100000001</c:v>
                </c:pt>
                <c:pt idx="3869">
                  <c:v>1.68420076</c:v>
                </c:pt>
                <c:pt idx="3870">
                  <c:v>1.6942523700000001</c:v>
                </c:pt>
                <c:pt idx="3871">
                  <c:v>1.7043422500000001</c:v>
                </c:pt>
                <c:pt idx="3872">
                  <c:v>1.71435571</c:v>
                </c:pt>
                <c:pt idx="3873">
                  <c:v>1.7243883600000001</c:v>
                </c:pt>
                <c:pt idx="3874">
                  <c:v>1.73440182</c:v>
                </c:pt>
                <c:pt idx="3875">
                  <c:v>1.7444154000000001</c:v>
                </c:pt>
                <c:pt idx="3876">
                  <c:v>1.7544479399999999</c:v>
                </c:pt>
                <c:pt idx="3877">
                  <c:v>1.76451874</c:v>
                </c:pt>
                <c:pt idx="3878">
                  <c:v>1.7745321999999999</c:v>
                </c:pt>
                <c:pt idx="3879">
                  <c:v>1.78456485</c:v>
                </c:pt>
                <c:pt idx="3880">
                  <c:v>1.7945973900000001</c:v>
                </c:pt>
                <c:pt idx="3881">
                  <c:v>1.8046109699999999</c:v>
                </c:pt>
                <c:pt idx="3882">
                  <c:v>1.8146435000000001</c:v>
                </c:pt>
                <c:pt idx="3883">
                  <c:v>1.8246570799999999</c:v>
                </c:pt>
                <c:pt idx="3884">
                  <c:v>1.83468962</c:v>
                </c:pt>
                <c:pt idx="3885">
                  <c:v>1.8447032000000001</c:v>
                </c:pt>
                <c:pt idx="3886">
                  <c:v>1.85471666</c:v>
                </c:pt>
                <c:pt idx="3887">
                  <c:v>1.8647302400000001</c:v>
                </c:pt>
                <c:pt idx="3888">
                  <c:v>1.87476277</c:v>
                </c:pt>
                <c:pt idx="3889">
                  <c:v>1.8847763500000001</c:v>
                </c:pt>
                <c:pt idx="3890">
                  <c:v>1.89480889</c:v>
                </c:pt>
                <c:pt idx="3891">
                  <c:v>1.90487969</c:v>
                </c:pt>
                <c:pt idx="3892">
                  <c:v>1.9149312999999999</c:v>
                </c:pt>
                <c:pt idx="3893">
                  <c:v>1.92496395</c:v>
                </c:pt>
                <c:pt idx="3894">
                  <c:v>1.9349774099999999</c:v>
                </c:pt>
                <c:pt idx="3895">
                  <c:v>1.9450291399999999</c:v>
                </c:pt>
                <c:pt idx="3896">
                  <c:v>1.95509982</c:v>
                </c:pt>
                <c:pt idx="3897">
                  <c:v>1.9651324699999999</c:v>
                </c:pt>
                <c:pt idx="3898">
                  <c:v>1.97514594</c:v>
                </c:pt>
                <c:pt idx="3899">
                  <c:v>1.9851595200000001</c:v>
                </c:pt>
                <c:pt idx="3900">
                  <c:v>1.99519205</c:v>
                </c:pt>
                <c:pt idx="3901">
                  <c:v>2.0052437799999998</c:v>
                </c:pt>
                <c:pt idx="3902">
                  <c:v>2.0152573600000001</c:v>
                </c:pt>
                <c:pt idx="3903">
                  <c:v>2.02527094</c:v>
                </c:pt>
                <c:pt idx="3904">
                  <c:v>2.0353226699999998</c:v>
                </c:pt>
                <c:pt idx="3905">
                  <c:v>2.0453741600000002</c:v>
                </c:pt>
                <c:pt idx="3906">
                  <c:v>2.05554032</c:v>
                </c:pt>
                <c:pt idx="3907">
                  <c:v>2.0655538999999998</c:v>
                </c:pt>
                <c:pt idx="3908">
                  <c:v>2.0755674800000001</c:v>
                </c:pt>
                <c:pt idx="3909">
                  <c:v>2.0855808300000001</c:v>
                </c:pt>
                <c:pt idx="3910">
                  <c:v>2.0956134799999999</c:v>
                </c:pt>
                <c:pt idx="3911">
                  <c:v>2.1056461299999998</c:v>
                </c:pt>
                <c:pt idx="3912">
                  <c:v>2.1156597100000001</c:v>
                </c:pt>
                <c:pt idx="3913">
                  <c:v>2.12567306</c:v>
                </c:pt>
                <c:pt idx="3914">
                  <c:v>2.1356866399999999</c:v>
                </c:pt>
                <c:pt idx="3915">
                  <c:v>2.1457574400000001</c:v>
                </c:pt>
                <c:pt idx="3916">
                  <c:v>2.15580916</c:v>
                </c:pt>
                <c:pt idx="3917">
                  <c:v>2.1658225099999999</c:v>
                </c:pt>
                <c:pt idx="3918">
                  <c:v>2.1758551599999998</c:v>
                </c:pt>
                <c:pt idx="3919">
                  <c:v>2.1858878100000001</c:v>
                </c:pt>
                <c:pt idx="3920">
                  <c:v>2.19590139</c:v>
                </c:pt>
                <c:pt idx="3921">
                  <c:v>2.2059147399999999</c:v>
                </c:pt>
                <c:pt idx="3922">
                  <c:v>2.2159283200000002</c:v>
                </c:pt>
                <c:pt idx="3923">
                  <c:v>2.22598004</c:v>
                </c:pt>
                <c:pt idx="3924">
                  <c:v>2.2359936199999999</c:v>
                </c:pt>
                <c:pt idx="3925">
                  <c:v>2.2460069699999998</c:v>
                </c:pt>
                <c:pt idx="3926">
                  <c:v>2.2560396200000001</c:v>
                </c:pt>
                <c:pt idx="3927">
                  <c:v>2.26607227</c:v>
                </c:pt>
                <c:pt idx="3928">
                  <c:v>2.2761049299999998</c:v>
                </c:pt>
                <c:pt idx="3929">
                  <c:v>2.2861373399999998</c:v>
                </c:pt>
                <c:pt idx="3930">
                  <c:v>2.29617</c:v>
                </c:pt>
                <c:pt idx="3931">
                  <c:v>2.3062980199999998</c:v>
                </c:pt>
                <c:pt idx="3932">
                  <c:v>2.3163306700000001</c:v>
                </c:pt>
                <c:pt idx="3933">
                  <c:v>2.3263821600000001</c:v>
                </c:pt>
                <c:pt idx="3934">
                  <c:v>2.3364338899999999</c:v>
                </c:pt>
                <c:pt idx="3935">
                  <c:v>2.3464856100000002</c:v>
                </c:pt>
                <c:pt idx="3936">
                  <c:v>2.35651827</c:v>
                </c:pt>
                <c:pt idx="3937">
                  <c:v>2.36653161</c:v>
                </c:pt>
                <c:pt idx="3938">
                  <c:v>2.3765451899999999</c:v>
                </c:pt>
                <c:pt idx="3939">
                  <c:v>2.3865778400000002</c:v>
                </c:pt>
                <c:pt idx="3940">
                  <c:v>2.3966105</c:v>
                </c:pt>
                <c:pt idx="3941">
                  <c:v>2.4066810599999999</c:v>
                </c:pt>
                <c:pt idx="3942">
                  <c:v>2.4167518600000002</c:v>
                </c:pt>
                <c:pt idx="3943">
                  <c:v>2.42678452</c:v>
                </c:pt>
                <c:pt idx="3944">
                  <c:v>2.4368171699999999</c:v>
                </c:pt>
                <c:pt idx="3945">
                  <c:v>2.4468305099999998</c:v>
                </c:pt>
                <c:pt idx="3946">
                  <c:v>2.4568631600000002</c:v>
                </c:pt>
                <c:pt idx="3947">
                  <c:v>2.46687675</c:v>
                </c:pt>
                <c:pt idx="3948">
                  <c:v>2.4768903299999998</c:v>
                </c:pt>
                <c:pt idx="3949">
                  <c:v>2.4869036699999998</c:v>
                </c:pt>
                <c:pt idx="3950">
                  <c:v>2.4969172500000001</c:v>
                </c:pt>
                <c:pt idx="3951">
                  <c:v>2.5069689799999999</c:v>
                </c:pt>
                <c:pt idx="3952">
                  <c:v>2.5169825600000002</c:v>
                </c:pt>
                <c:pt idx="3953">
                  <c:v>2.5269961400000001</c:v>
                </c:pt>
                <c:pt idx="3954">
                  <c:v>2.53700948</c:v>
                </c:pt>
                <c:pt idx="3955">
                  <c:v>2.5470421299999999</c:v>
                </c:pt>
                <c:pt idx="3956">
                  <c:v>2.5570557100000002</c:v>
                </c:pt>
                <c:pt idx="3957">
                  <c:v>2.56708837</c:v>
                </c:pt>
                <c:pt idx="3958">
                  <c:v>2.57712078</c:v>
                </c:pt>
                <c:pt idx="3959">
                  <c:v>2.5871343599999999</c:v>
                </c:pt>
                <c:pt idx="3960">
                  <c:v>2.5971479400000002</c:v>
                </c:pt>
                <c:pt idx="3961">
                  <c:v>2.60721874</c:v>
                </c:pt>
                <c:pt idx="3962">
                  <c:v>2.61723208</c:v>
                </c:pt>
                <c:pt idx="3963">
                  <c:v>2.6273219600000002</c:v>
                </c:pt>
                <c:pt idx="3964">
                  <c:v>2.63737369</c:v>
                </c:pt>
                <c:pt idx="3965">
                  <c:v>2.6474444899999998</c:v>
                </c:pt>
                <c:pt idx="3966">
                  <c:v>2.6574768999999998</c:v>
                </c:pt>
                <c:pt idx="3967">
                  <c:v>2.6674904800000001</c:v>
                </c:pt>
                <c:pt idx="3968">
                  <c:v>2.6775231399999999</c:v>
                </c:pt>
                <c:pt idx="3969">
                  <c:v>2.6875557900000002</c:v>
                </c:pt>
                <c:pt idx="3970">
                  <c:v>2.6975691300000002</c:v>
                </c:pt>
                <c:pt idx="3971">
                  <c:v>2.7075827100000001</c:v>
                </c:pt>
                <c:pt idx="3972">
                  <c:v>2.7176153699999999</c:v>
                </c:pt>
                <c:pt idx="3973">
                  <c:v>2.7276289500000002</c:v>
                </c:pt>
                <c:pt idx="3974">
                  <c:v>2.7376995100000001</c:v>
                </c:pt>
                <c:pt idx="3975">
                  <c:v>2.7477512399999999</c:v>
                </c:pt>
                <c:pt idx="3976">
                  <c:v>2.7577838899999998</c:v>
                </c:pt>
                <c:pt idx="3977">
                  <c:v>2.7678165400000001</c:v>
                </c:pt>
                <c:pt idx="3978">
                  <c:v>2.77782989</c:v>
                </c:pt>
                <c:pt idx="3979">
                  <c:v>2.7878434699999999</c:v>
                </c:pt>
                <c:pt idx="3980">
                  <c:v>2.7978570500000002</c:v>
                </c:pt>
                <c:pt idx="3981">
                  <c:v>2.80796599</c:v>
                </c:pt>
                <c:pt idx="3982">
                  <c:v>2.8179793399999999</c:v>
                </c:pt>
                <c:pt idx="3983">
                  <c:v>2.8279929199999998</c:v>
                </c:pt>
                <c:pt idx="3984">
                  <c:v>2.8380065000000001</c:v>
                </c:pt>
                <c:pt idx="3985">
                  <c:v>2.84803915</c:v>
                </c:pt>
                <c:pt idx="3986">
                  <c:v>2.8580715699999999</c:v>
                </c:pt>
                <c:pt idx="3987">
                  <c:v>2.8680851500000002</c:v>
                </c:pt>
                <c:pt idx="3988">
                  <c:v>2.8781178000000001</c:v>
                </c:pt>
                <c:pt idx="3989">
                  <c:v>2.8881313799999999</c:v>
                </c:pt>
                <c:pt idx="3990">
                  <c:v>2.8981637999999998</c:v>
                </c:pt>
                <c:pt idx="3991">
                  <c:v>2.9081964500000002</c:v>
                </c:pt>
                <c:pt idx="3992">
                  <c:v>2.91821003</c:v>
                </c:pt>
                <c:pt idx="3993">
                  <c:v>2.9282426799999999</c:v>
                </c:pt>
                <c:pt idx="3994">
                  <c:v>2.9382750999999998</c:v>
                </c:pt>
                <c:pt idx="3995">
                  <c:v>2.9483077500000001</c:v>
                </c:pt>
                <c:pt idx="3996">
                  <c:v>2.95832133</c:v>
                </c:pt>
                <c:pt idx="3997">
                  <c:v>2.9683349099999998</c:v>
                </c:pt>
                <c:pt idx="3998">
                  <c:v>2.9783484900000001</c:v>
                </c:pt>
                <c:pt idx="3999">
                  <c:v>2.98836184</c:v>
                </c:pt>
                <c:pt idx="4000">
                  <c:v>2.9983754199999999</c:v>
                </c:pt>
                <c:pt idx="4001">
                  <c:v>3.0083890000000002</c:v>
                </c:pt>
                <c:pt idx="4002">
                  <c:v>3.0184025800000001</c:v>
                </c:pt>
                <c:pt idx="4003">
                  <c:v>3.02841592</c:v>
                </c:pt>
                <c:pt idx="4004">
                  <c:v>3.0384294999999999</c:v>
                </c:pt>
                <c:pt idx="4005">
                  <c:v>3.0484430800000002</c:v>
                </c:pt>
                <c:pt idx="4006">
                  <c:v>3.0584757300000001</c:v>
                </c:pt>
                <c:pt idx="4007">
                  <c:v>3.06848907</c:v>
                </c:pt>
                <c:pt idx="4008">
                  <c:v>3.0785026599999998</c:v>
                </c:pt>
                <c:pt idx="4009">
                  <c:v>3.0885162400000001</c:v>
                </c:pt>
                <c:pt idx="4010">
                  <c:v>3.09852982</c:v>
                </c:pt>
                <c:pt idx="4011">
                  <c:v>3.1085813</c:v>
                </c:pt>
                <c:pt idx="4012">
                  <c:v>3.1185948799999998</c:v>
                </c:pt>
                <c:pt idx="4013">
                  <c:v>3.1286847600000001</c:v>
                </c:pt>
                <c:pt idx="4014">
                  <c:v>3.1387174099999999</c:v>
                </c:pt>
                <c:pt idx="4015">
                  <c:v>3.1487498299999999</c:v>
                </c:pt>
                <c:pt idx="4016">
                  <c:v>3.1587634100000002</c:v>
                </c:pt>
                <c:pt idx="4017">
                  <c:v>3.16877699</c:v>
                </c:pt>
                <c:pt idx="4018">
                  <c:v>3.1788287199999998</c:v>
                </c:pt>
                <c:pt idx="4019">
                  <c:v>3.1888611299999998</c:v>
                </c:pt>
                <c:pt idx="4020">
                  <c:v>3.1988937900000001</c:v>
                </c:pt>
                <c:pt idx="4021">
                  <c:v>3.2089455099999999</c:v>
                </c:pt>
                <c:pt idx="4022">
                  <c:v>3.2189781700000002</c:v>
                </c:pt>
                <c:pt idx="4023">
                  <c:v>3.2289915100000002</c:v>
                </c:pt>
                <c:pt idx="4024">
                  <c:v>3.23900509</c:v>
                </c:pt>
                <c:pt idx="4025">
                  <c:v>3.2490758899999999</c:v>
                </c:pt>
                <c:pt idx="4026">
                  <c:v>3.2590894700000002</c:v>
                </c:pt>
                <c:pt idx="4027">
                  <c:v>3.2691791100000001</c:v>
                </c:pt>
                <c:pt idx="4028">
                  <c:v>3.2792308299999999</c:v>
                </c:pt>
                <c:pt idx="4029">
                  <c:v>3.2892444099999998</c:v>
                </c:pt>
                <c:pt idx="4030">
                  <c:v>3.29927707</c:v>
                </c:pt>
                <c:pt idx="4031">
                  <c:v>3.30932856</c:v>
                </c:pt>
                <c:pt idx="4032">
                  <c:v>3.3193421399999998</c:v>
                </c:pt>
                <c:pt idx="4033">
                  <c:v>3.3293747900000001</c:v>
                </c:pt>
                <c:pt idx="4034">
                  <c:v>3.33938837</c:v>
                </c:pt>
                <c:pt idx="4035">
                  <c:v>3.34940171</c:v>
                </c:pt>
                <c:pt idx="4036">
                  <c:v>3.3594152899999998</c:v>
                </c:pt>
                <c:pt idx="4037">
                  <c:v>3.3694860900000001</c:v>
                </c:pt>
                <c:pt idx="4038">
                  <c:v>3.37949967</c:v>
                </c:pt>
                <c:pt idx="4039">
                  <c:v>3.3895130199999999</c:v>
                </c:pt>
                <c:pt idx="4040">
                  <c:v>3.3995266000000002</c:v>
                </c:pt>
                <c:pt idx="4041">
                  <c:v>3.40954018</c:v>
                </c:pt>
                <c:pt idx="4042">
                  <c:v>3.4195728299999999</c:v>
                </c:pt>
                <c:pt idx="4043">
                  <c:v>3.4296052499999998</c:v>
                </c:pt>
                <c:pt idx="4044">
                  <c:v>3.4396188300000001</c:v>
                </c:pt>
                <c:pt idx="4045">
                  <c:v>3.44963241</c:v>
                </c:pt>
                <c:pt idx="4046">
                  <c:v>3.4596459899999998</c:v>
                </c:pt>
                <c:pt idx="4047">
                  <c:v>3.4696786400000001</c:v>
                </c:pt>
                <c:pt idx="4048">
                  <c:v>3.4796919800000001</c:v>
                </c:pt>
                <c:pt idx="4049">
                  <c:v>3.48970556</c:v>
                </c:pt>
                <c:pt idx="4050">
                  <c:v>3.4997191399999998</c:v>
                </c:pt>
                <c:pt idx="4051">
                  <c:v>3.5097327200000001</c:v>
                </c:pt>
                <c:pt idx="4052">
                  <c:v>3.5197460700000001</c:v>
                </c:pt>
                <c:pt idx="4053">
                  <c:v>3.5297596499999999</c:v>
                </c:pt>
                <c:pt idx="4054">
                  <c:v>3.5397922999999998</c:v>
                </c:pt>
                <c:pt idx="4055">
                  <c:v>3.54984403</c:v>
                </c:pt>
                <c:pt idx="4056">
                  <c:v>3.55987644</c:v>
                </c:pt>
                <c:pt idx="4057">
                  <c:v>3.5698900199999999</c:v>
                </c:pt>
                <c:pt idx="4058">
                  <c:v>3.5799226800000001</c:v>
                </c:pt>
                <c:pt idx="4059">
                  <c:v>3.58995533</c:v>
                </c:pt>
                <c:pt idx="4060">
                  <c:v>3.59996867</c:v>
                </c:pt>
                <c:pt idx="4061">
                  <c:v>3.6100013299999998</c:v>
                </c:pt>
                <c:pt idx="4062">
                  <c:v>3.6200149100000001</c:v>
                </c:pt>
                <c:pt idx="4063">
                  <c:v>3.63004756</c:v>
                </c:pt>
                <c:pt idx="4064">
                  <c:v>3.6400799799999999</c:v>
                </c:pt>
                <c:pt idx="4065">
                  <c:v>3.6501126300000002</c:v>
                </c:pt>
                <c:pt idx="4066">
                  <c:v>3.66018343</c:v>
                </c:pt>
                <c:pt idx="4067">
                  <c:v>3.6701970099999999</c:v>
                </c:pt>
                <c:pt idx="4068">
                  <c:v>3.6802294299999998</c:v>
                </c:pt>
                <c:pt idx="4069">
                  <c:v>3.6902430100000001</c:v>
                </c:pt>
                <c:pt idx="4070">
                  <c:v>3.70025659</c:v>
                </c:pt>
                <c:pt idx="4071">
                  <c:v>3.7102892399999998</c:v>
                </c:pt>
                <c:pt idx="4072">
                  <c:v>3.7203025799999998</c:v>
                </c:pt>
                <c:pt idx="4073">
                  <c:v>3.7303161600000001</c:v>
                </c:pt>
                <c:pt idx="4074">
                  <c:v>3.74032974</c:v>
                </c:pt>
                <c:pt idx="4075">
                  <c:v>3.7504005399999998</c:v>
                </c:pt>
                <c:pt idx="4076">
                  <c:v>3.7604711100000001</c:v>
                </c:pt>
                <c:pt idx="4077">
                  <c:v>3.77048469</c:v>
                </c:pt>
                <c:pt idx="4078">
                  <c:v>3.7804982699999998</c:v>
                </c:pt>
                <c:pt idx="4079">
                  <c:v>3.7905309200000001</c:v>
                </c:pt>
                <c:pt idx="4080">
                  <c:v>3.8005442600000001</c:v>
                </c:pt>
                <c:pt idx="4081">
                  <c:v>3.8105769199999999</c:v>
                </c:pt>
                <c:pt idx="4082">
                  <c:v>3.8205904999999998</c:v>
                </c:pt>
                <c:pt idx="4083">
                  <c:v>3.8306803700000001</c:v>
                </c:pt>
                <c:pt idx="4084">
                  <c:v>3.84071279</c:v>
                </c:pt>
                <c:pt idx="4085">
                  <c:v>3.8507835899999998</c:v>
                </c:pt>
                <c:pt idx="4086">
                  <c:v>3.8608162400000001</c:v>
                </c:pt>
                <c:pt idx="4087">
                  <c:v>3.87082982</c:v>
                </c:pt>
                <c:pt idx="4088">
                  <c:v>3.88084316</c:v>
                </c:pt>
                <c:pt idx="4089">
                  <c:v>3.8908567399999998</c:v>
                </c:pt>
                <c:pt idx="4090">
                  <c:v>3.9008894000000001</c:v>
                </c:pt>
                <c:pt idx="4091">
                  <c:v>3.9109411199999999</c:v>
                </c:pt>
                <c:pt idx="4092">
                  <c:v>3.9209546999999998</c:v>
                </c:pt>
                <c:pt idx="4093">
                  <c:v>3.9309871200000002</c:v>
                </c:pt>
                <c:pt idx="4094">
                  <c:v>3.9410007</c:v>
                </c:pt>
                <c:pt idx="4095">
                  <c:v>3.9510524299999998</c:v>
                </c:pt>
                <c:pt idx="4096">
                  <c:v>3.9611041500000002</c:v>
                </c:pt>
                <c:pt idx="4097">
                  <c:v>3.9711175000000001</c:v>
                </c:pt>
                <c:pt idx="4098">
                  <c:v>3.98116922</c:v>
                </c:pt>
                <c:pt idx="4099">
                  <c:v>3.9912400200000002</c:v>
                </c:pt>
                <c:pt idx="4100">
                  <c:v>4.0000901200000003</c:v>
                </c:pt>
                <c:pt idx="4101">
                  <c:v>3.9963257300000001</c:v>
                </c:pt>
                <c:pt idx="4102">
                  <c:v>3.9863095300000002</c:v>
                </c:pt>
                <c:pt idx="4103">
                  <c:v>3.9762387299999999</c:v>
                </c:pt>
                <c:pt idx="4104">
                  <c:v>3.9662251500000001</c:v>
                </c:pt>
                <c:pt idx="4105">
                  <c:v>3.9562115699999998</c:v>
                </c:pt>
                <c:pt idx="4106">
                  <c:v>3.9461982299999998</c:v>
                </c:pt>
                <c:pt idx="4107">
                  <c:v>3.93616557</c:v>
                </c:pt>
                <c:pt idx="4108">
                  <c:v>3.9260947700000002</c:v>
                </c:pt>
                <c:pt idx="4109">
                  <c:v>3.9160621199999999</c:v>
                </c:pt>
                <c:pt idx="4110">
                  <c:v>3.9060296999999999</c:v>
                </c:pt>
                <c:pt idx="4111">
                  <c:v>3.8960161200000001</c:v>
                </c:pt>
                <c:pt idx="4112">
                  <c:v>3.8859834700000002</c:v>
                </c:pt>
                <c:pt idx="4113">
                  <c:v>3.87593174</c:v>
                </c:pt>
                <c:pt idx="4114">
                  <c:v>3.8659184</c:v>
                </c:pt>
                <c:pt idx="4115">
                  <c:v>3.8558666700000002</c:v>
                </c:pt>
                <c:pt idx="4116">
                  <c:v>3.8458530899999999</c:v>
                </c:pt>
                <c:pt idx="4117">
                  <c:v>3.83580136</c:v>
                </c:pt>
                <c:pt idx="4118">
                  <c:v>3.8257498700000001</c:v>
                </c:pt>
                <c:pt idx="4119">
                  <c:v>3.8157362899999998</c:v>
                </c:pt>
                <c:pt idx="4120">
                  <c:v>3.80572271</c:v>
                </c:pt>
                <c:pt idx="4121">
                  <c:v>3.7956709900000001</c:v>
                </c:pt>
                <c:pt idx="4122">
                  <c:v>3.7856576400000002</c:v>
                </c:pt>
                <c:pt idx="4123">
                  <c:v>3.7756440599999999</c:v>
                </c:pt>
                <c:pt idx="4124">
                  <c:v>3.76561141</c:v>
                </c:pt>
                <c:pt idx="4125">
                  <c:v>3.7555978300000001</c:v>
                </c:pt>
                <c:pt idx="4126">
                  <c:v>3.7455844900000002</c:v>
                </c:pt>
                <c:pt idx="4127">
                  <c:v>3.7355327599999999</c:v>
                </c:pt>
                <c:pt idx="4128">
                  <c:v>3.72551918</c:v>
                </c:pt>
                <c:pt idx="4129">
                  <c:v>3.7154674499999998</c:v>
                </c:pt>
                <c:pt idx="4130">
                  <c:v>3.7054350399999998</c:v>
                </c:pt>
                <c:pt idx="4131">
                  <c:v>3.6954214599999999</c:v>
                </c:pt>
                <c:pt idx="4132">
                  <c:v>3.6853315800000002</c:v>
                </c:pt>
                <c:pt idx="4133">
                  <c:v>3.6752607799999999</c:v>
                </c:pt>
                <c:pt idx="4134">
                  <c:v>3.6652474399999999</c:v>
                </c:pt>
                <c:pt idx="4135">
                  <c:v>3.6552338600000001</c:v>
                </c:pt>
                <c:pt idx="4136">
                  <c:v>3.6452012100000002</c:v>
                </c:pt>
                <c:pt idx="4137">
                  <c:v>3.6351494799999999</c:v>
                </c:pt>
                <c:pt idx="4138">
                  <c:v>3.62509799</c:v>
                </c:pt>
                <c:pt idx="4139">
                  <c:v>3.6150462600000002</c:v>
                </c:pt>
                <c:pt idx="4140">
                  <c:v>3.6050326799999999</c:v>
                </c:pt>
                <c:pt idx="4141">
                  <c:v>3.5950191</c:v>
                </c:pt>
                <c:pt idx="4142">
                  <c:v>3.5849103900000001</c:v>
                </c:pt>
                <c:pt idx="4143">
                  <c:v>3.5748968099999998</c:v>
                </c:pt>
                <c:pt idx="4144">
                  <c:v>3.5648450899999999</c:v>
                </c:pt>
                <c:pt idx="4145">
                  <c:v>3.5548315000000001</c:v>
                </c:pt>
                <c:pt idx="4146">
                  <c:v>3.5447800200000001</c:v>
                </c:pt>
                <c:pt idx="4147">
                  <c:v>3.5346710699999999</c:v>
                </c:pt>
                <c:pt idx="4148">
                  <c:v>3.5246574900000001</c:v>
                </c:pt>
                <c:pt idx="4149">
                  <c:v>3.5146248299999998</c:v>
                </c:pt>
                <c:pt idx="4150">
                  <c:v>3.50461125</c:v>
                </c:pt>
                <c:pt idx="4151">
                  <c:v>3.49454069</c:v>
                </c:pt>
                <c:pt idx="4152">
                  <c:v>3.4845271100000001</c:v>
                </c:pt>
                <c:pt idx="4153">
                  <c:v>3.4744372399999999</c:v>
                </c:pt>
                <c:pt idx="4154">
                  <c:v>3.46436644</c:v>
                </c:pt>
                <c:pt idx="4155">
                  <c:v>3.4543530900000001</c:v>
                </c:pt>
                <c:pt idx="4156">
                  <c:v>3.4443395099999998</c:v>
                </c:pt>
                <c:pt idx="4157">
                  <c:v>3.43426871</c:v>
                </c:pt>
                <c:pt idx="4158">
                  <c:v>3.4242169900000001</c:v>
                </c:pt>
                <c:pt idx="4159">
                  <c:v>3.4141655000000002</c:v>
                </c:pt>
                <c:pt idx="4160">
                  <c:v>3.4041328399999999</c:v>
                </c:pt>
                <c:pt idx="4161">
                  <c:v>3.3940811200000001</c:v>
                </c:pt>
                <c:pt idx="4162">
                  <c:v>3.3840675400000002</c:v>
                </c:pt>
                <c:pt idx="4163">
                  <c:v>3.3740541899999998</c:v>
                </c:pt>
                <c:pt idx="4164">
                  <c:v>3.36404061</c:v>
                </c:pt>
                <c:pt idx="4165">
                  <c:v>3.3540079600000001</c:v>
                </c:pt>
                <c:pt idx="4166">
                  <c:v>3.3439943799999998</c:v>
                </c:pt>
                <c:pt idx="4167">
                  <c:v>3.3339428899999999</c:v>
                </c:pt>
                <c:pt idx="4168">
                  <c:v>3.32391024</c:v>
                </c:pt>
                <c:pt idx="4169">
                  <c:v>3.3138585100000002</c:v>
                </c:pt>
                <c:pt idx="4170">
                  <c:v>3.3038449299999999</c:v>
                </c:pt>
                <c:pt idx="4171">
                  <c:v>3.29381251</c:v>
                </c:pt>
                <c:pt idx="4172">
                  <c:v>3.2837798600000001</c:v>
                </c:pt>
                <c:pt idx="4173">
                  <c:v>3.2737662799999998</c:v>
                </c:pt>
                <c:pt idx="4174">
                  <c:v>3.2637336299999999</c:v>
                </c:pt>
                <c:pt idx="4175">
                  <c:v>3.25372028</c:v>
                </c:pt>
                <c:pt idx="4176">
                  <c:v>3.2436876300000002</c:v>
                </c:pt>
                <c:pt idx="4177">
                  <c:v>3.2336358999999999</c:v>
                </c:pt>
                <c:pt idx="4178">
                  <c:v>3.22362232</c:v>
                </c:pt>
                <c:pt idx="4179">
                  <c:v>3.2136089800000001</c:v>
                </c:pt>
                <c:pt idx="4180">
                  <c:v>3.2035763300000002</c:v>
                </c:pt>
                <c:pt idx="4181">
                  <c:v>3.1935245999999999</c:v>
                </c:pt>
                <c:pt idx="4182">
                  <c:v>3.1834919500000001</c:v>
                </c:pt>
                <c:pt idx="4183">
                  <c:v>3.1734023100000002</c:v>
                </c:pt>
                <c:pt idx="4184">
                  <c:v>3.1633505799999999</c:v>
                </c:pt>
                <c:pt idx="4185">
                  <c:v>3.15331793</c:v>
                </c:pt>
                <c:pt idx="4186">
                  <c:v>3.1432661999999998</c:v>
                </c:pt>
                <c:pt idx="4187">
                  <c:v>3.1332337899999998</c:v>
                </c:pt>
                <c:pt idx="4188">
                  <c:v>3.1232202099999999</c:v>
                </c:pt>
                <c:pt idx="4189">
                  <c:v>3.1132066200000001</c:v>
                </c:pt>
                <c:pt idx="4190">
                  <c:v>3.1031930399999998</c:v>
                </c:pt>
                <c:pt idx="4191">
                  <c:v>3.0931415599999998</c:v>
                </c:pt>
                <c:pt idx="4192">
                  <c:v>3.08312798</c:v>
                </c:pt>
                <c:pt idx="4193">
                  <c:v>3.0730953200000002</c:v>
                </c:pt>
                <c:pt idx="4194">
                  <c:v>3.0630817399999999</c:v>
                </c:pt>
                <c:pt idx="4195">
                  <c:v>3.0530302499999999</c:v>
                </c:pt>
                <c:pt idx="4196">
                  <c:v>3.0429785300000001</c:v>
                </c:pt>
                <c:pt idx="4197">
                  <c:v>3.0329458699999998</c:v>
                </c:pt>
                <c:pt idx="4198">
                  <c:v>3.02293229</c:v>
                </c:pt>
                <c:pt idx="4199">
                  <c:v>3.0129187100000001</c:v>
                </c:pt>
                <c:pt idx="4200">
                  <c:v>3.0029053700000001</c:v>
                </c:pt>
                <c:pt idx="4201">
                  <c:v>2.9928727099999999</c:v>
                </c:pt>
                <c:pt idx="4202">
                  <c:v>2.98285913</c:v>
                </c:pt>
                <c:pt idx="4203">
                  <c:v>2.9728264800000002</c:v>
                </c:pt>
                <c:pt idx="4204">
                  <c:v>2.9627749900000002</c:v>
                </c:pt>
                <c:pt idx="4205">
                  <c:v>2.9527423399999999</c:v>
                </c:pt>
                <c:pt idx="4206">
                  <c:v>2.9427096800000001</c:v>
                </c:pt>
                <c:pt idx="4207">
                  <c:v>2.9326770299999998</c:v>
                </c:pt>
                <c:pt idx="4208">
                  <c:v>2.9226636899999998</c:v>
                </c:pt>
                <c:pt idx="4209">
                  <c:v>2.91265011</c:v>
                </c:pt>
                <c:pt idx="4210">
                  <c:v>2.9026365300000001</c:v>
                </c:pt>
                <c:pt idx="4211">
                  <c:v>2.8926229499999998</c:v>
                </c:pt>
                <c:pt idx="4212">
                  <c:v>2.8826096099999998</c:v>
                </c:pt>
                <c:pt idx="4213">
                  <c:v>2.87257695</c:v>
                </c:pt>
                <c:pt idx="4214">
                  <c:v>2.8625633700000002</c:v>
                </c:pt>
                <c:pt idx="4215">
                  <c:v>2.85237813</c:v>
                </c:pt>
                <c:pt idx="4216">
                  <c:v>2.84232664</c:v>
                </c:pt>
                <c:pt idx="4217">
                  <c:v>2.8323130600000002</c:v>
                </c:pt>
                <c:pt idx="4218">
                  <c:v>2.8222804099999999</c:v>
                </c:pt>
                <c:pt idx="4219">
                  <c:v>2.81224775</c:v>
                </c:pt>
                <c:pt idx="4220">
                  <c:v>2.8022153400000001</c:v>
                </c:pt>
                <c:pt idx="4221">
                  <c:v>2.7921826799999998</c:v>
                </c:pt>
                <c:pt idx="4222">
                  <c:v>2.7821691</c:v>
                </c:pt>
                <c:pt idx="4223">
                  <c:v>2.7721555200000001</c:v>
                </c:pt>
                <c:pt idx="4224">
                  <c:v>2.7620658900000001</c:v>
                </c:pt>
                <c:pt idx="4225">
                  <c:v>2.7520523099999998</c:v>
                </c:pt>
                <c:pt idx="4226">
                  <c:v>2.74200058</c:v>
                </c:pt>
                <c:pt idx="4227">
                  <c:v>2.7319679300000002</c:v>
                </c:pt>
                <c:pt idx="4228">
                  <c:v>2.7219164400000002</c:v>
                </c:pt>
                <c:pt idx="4229">
                  <c:v>2.7119028599999999</c:v>
                </c:pt>
                <c:pt idx="4230">
                  <c:v>2.7018892800000001</c:v>
                </c:pt>
                <c:pt idx="4231">
                  <c:v>2.6918757000000002</c:v>
                </c:pt>
                <c:pt idx="4232">
                  <c:v>2.6818432799999998</c:v>
                </c:pt>
                <c:pt idx="4233">
                  <c:v>2.6718297</c:v>
                </c:pt>
                <c:pt idx="4234">
                  <c:v>2.6617970500000001</c:v>
                </c:pt>
                <c:pt idx="4235">
                  <c:v>2.6517643899999999</c:v>
                </c:pt>
                <c:pt idx="4236">
                  <c:v>2.6417510499999999</c:v>
                </c:pt>
                <c:pt idx="4237">
                  <c:v>2.63173747</c:v>
                </c:pt>
                <c:pt idx="4238">
                  <c:v>2.6217048200000002</c:v>
                </c:pt>
                <c:pt idx="4239">
                  <c:v>2.6116912399999999</c:v>
                </c:pt>
                <c:pt idx="4240">
                  <c:v>2.6016778899999999</c:v>
                </c:pt>
                <c:pt idx="4241">
                  <c:v>2.5916070900000001</c:v>
                </c:pt>
                <c:pt idx="4242">
                  <c:v>2.5815935099999998</c:v>
                </c:pt>
                <c:pt idx="4243">
                  <c:v>2.5715608599999999</c:v>
                </c:pt>
                <c:pt idx="4244">
                  <c:v>2.56154752</c:v>
                </c:pt>
                <c:pt idx="4245">
                  <c:v>2.5515339400000001</c:v>
                </c:pt>
                <c:pt idx="4246">
                  <c:v>2.5414059199999999</c:v>
                </c:pt>
                <c:pt idx="4247">
                  <c:v>2.5313541900000001</c:v>
                </c:pt>
                <c:pt idx="4248">
                  <c:v>2.5213215400000002</c:v>
                </c:pt>
                <c:pt idx="4249">
                  <c:v>2.5113081899999998</c:v>
                </c:pt>
                <c:pt idx="4250">
                  <c:v>2.50127554</c:v>
                </c:pt>
                <c:pt idx="4251">
                  <c:v>2.4912047400000001</c:v>
                </c:pt>
                <c:pt idx="4252">
                  <c:v>2.4811720799999999</c:v>
                </c:pt>
                <c:pt idx="4253">
                  <c:v>2.4710824499999999</c:v>
                </c:pt>
                <c:pt idx="4254">
                  <c:v>2.4610498000000001</c:v>
                </c:pt>
                <c:pt idx="4255">
                  <c:v>2.4509789899999999</c:v>
                </c:pt>
                <c:pt idx="4256">
                  <c:v>2.44094634</c:v>
                </c:pt>
                <c:pt idx="4257">
                  <c:v>2.4308948500000001</c:v>
                </c:pt>
                <c:pt idx="4258">
                  <c:v>2.4208812700000002</c:v>
                </c:pt>
                <c:pt idx="4259">
                  <c:v>2.4108676899999999</c:v>
                </c:pt>
                <c:pt idx="4260">
                  <c:v>2.4007968900000001</c:v>
                </c:pt>
                <c:pt idx="4261">
                  <c:v>2.3907454000000001</c:v>
                </c:pt>
                <c:pt idx="4262">
                  <c:v>2.3806745999999999</c:v>
                </c:pt>
                <c:pt idx="4263">
                  <c:v>2.37062287</c:v>
                </c:pt>
                <c:pt idx="4264">
                  <c:v>2.3605711500000002</c:v>
                </c:pt>
                <c:pt idx="4265">
                  <c:v>2.3505387299999998</c:v>
                </c:pt>
                <c:pt idx="4266">
                  <c:v>2.3405060799999999</c:v>
                </c:pt>
                <c:pt idx="4267">
                  <c:v>2.3304543500000001</c:v>
                </c:pt>
                <c:pt idx="4268">
                  <c:v>2.3204407699999998</c:v>
                </c:pt>
                <c:pt idx="4269">
                  <c:v>2.3104274299999998</c:v>
                </c:pt>
                <c:pt idx="4270">
                  <c:v>2.30041385</c:v>
                </c:pt>
                <c:pt idx="4271">
                  <c:v>2.2903621200000002</c:v>
                </c:pt>
                <c:pt idx="4272">
                  <c:v>2.2803485399999999</c:v>
                </c:pt>
                <c:pt idx="4273">
                  <c:v>2.2703351999999999</c:v>
                </c:pt>
                <c:pt idx="4274">
                  <c:v>2.2603025400000001</c:v>
                </c:pt>
                <c:pt idx="4275">
                  <c:v>2.2502317399999998</c:v>
                </c:pt>
                <c:pt idx="4276">
                  <c:v>2.24021816</c:v>
                </c:pt>
                <c:pt idx="4277">
                  <c:v>2.23020482</c:v>
                </c:pt>
                <c:pt idx="4278">
                  <c:v>2.2201340200000002</c:v>
                </c:pt>
                <c:pt idx="4279">
                  <c:v>2.2100059999999999</c:v>
                </c:pt>
                <c:pt idx="4280">
                  <c:v>2.1999733400000001</c:v>
                </c:pt>
                <c:pt idx="4281">
                  <c:v>2.1899600000000001</c:v>
                </c:pt>
                <c:pt idx="4282">
                  <c:v>2.1799082799999998</c:v>
                </c:pt>
                <c:pt idx="4283">
                  <c:v>2.1698947</c:v>
                </c:pt>
                <c:pt idx="4284">
                  <c:v>2.1598811100000002</c:v>
                </c:pt>
                <c:pt idx="4285">
                  <c:v>2.1498677700000002</c:v>
                </c:pt>
                <c:pt idx="4286">
                  <c:v>2.1398541899999999</c:v>
                </c:pt>
                <c:pt idx="4287">
                  <c:v>2.12984061</c:v>
                </c:pt>
                <c:pt idx="4288">
                  <c:v>2.1198270300000002</c:v>
                </c:pt>
                <c:pt idx="4289">
                  <c:v>2.1097755399999998</c:v>
                </c:pt>
                <c:pt idx="4290">
                  <c:v>2.0997619599999999</c:v>
                </c:pt>
                <c:pt idx="4291">
                  <c:v>2.0897483800000001</c:v>
                </c:pt>
                <c:pt idx="4292">
                  <c:v>2.0796775799999998</c:v>
                </c:pt>
                <c:pt idx="4293">
                  <c:v>2.0696070199999999</c:v>
                </c:pt>
                <c:pt idx="4294">
                  <c:v>2.05955529</c:v>
                </c:pt>
                <c:pt idx="4295">
                  <c:v>2.0495035599999998</c:v>
                </c:pt>
                <c:pt idx="4296">
                  <c:v>2.0394709099999999</c:v>
                </c:pt>
                <c:pt idx="4297">
                  <c:v>2.0294001100000001</c:v>
                </c:pt>
                <c:pt idx="4298">
                  <c:v>2.0193867700000001</c:v>
                </c:pt>
                <c:pt idx="4299">
                  <c:v>2.0093541099999999</c:v>
                </c:pt>
                <c:pt idx="4300">
                  <c:v>1.99932146</c:v>
                </c:pt>
                <c:pt idx="4301">
                  <c:v>1.9893078799999999</c:v>
                </c:pt>
                <c:pt idx="4302">
                  <c:v>1.97925627</c:v>
                </c:pt>
                <c:pt idx="4303">
                  <c:v>1.96922362</c:v>
                </c:pt>
                <c:pt idx="4304">
                  <c:v>1.9591910800000001</c:v>
                </c:pt>
                <c:pt idx="4305">
                  <c:v>1.94915843</c:v>
                </c:pt>
                <c:pt idx="4306">
                  <c:v>1.9391449700000001</c:v>
                </c:pt>
                <c:pt idx="4307">
                  <c:v>1.92913139</c:v>
                </c:pt>
                <c:pt idx="4308">
                  <c:v>1.9191179300000001</c:v>
                </c:pt>
                <c:pt idx="4309">
                  <c:v>1.9090662</c:v>
                </c:pt>
                <c:pt idx="4310">
                  <c:v>1.8990527399999999</c:v>
                </c:pt>
                <c:pt idx="4311">
                  <c:v>1.8889819400000001</c:v>
                </c:pt>
                <c:pt idx="4312">
                  <c:v>1.87887311</c:v>
                </c:pt>
                <c:pt idx="4313">
                  <c:v>1.8688404599999999</c:v>
                </c:pt>
                <c:pt idx="4314">
                  <c:v>1.8588079200000001</c:v>
                </c:pt>
                <c:pt idx="4315">
                  <c:v>1.84877527</c:v>
                </c:pt>
                <c:pt idx="4316">
                  <c:v>1.8387045900000001</c:v>
                </c:pt>
                <c:pt idx="4317">
                  <c:v>1.82869101</c:v>
                </c:pt>
                <c:pt idx="4318">
                  <c:v>1.8186584699999999</c:v>
                </c:pt>
                <c:pt idx="4319">
                  <c:v>1.8086258200000001</c:v>
                </c:pt>
                <c:pt idx="4320">
                  <c:v>1.7985551399999999</c:v>
                </c:pt>
                <c:pt idx="4321">
                  <c:v>1.7885512100000001</c:v>
                </c:pt>
                <c:pt idx="4322">
                  <c:v>1.77853763</c:v>
                </c:pt>
                <c:pt idx="4323">
                  <c:v>1.7685051000000001</c:v>
                </c:pt>
                <c:pt idx="4324">
                  <c:v>1.7584152200000001</c:v>
                </c:pt>
                <c:pt idx="4325">
                  <c:v>1.74836361</c:v>
                </c:pt>
                <c:pt idx="4326">
                  <c:v>1.7383500300000001</c:v>
                </c:pt>
                <c:pt idx="4327">
                  <c:v>1.72826028</c:v>
                </c:pt>
                <c:pt idx="4328">
                  <c:v>1.7182466999999999</c:v>
                </c:pt>
                <c:pt idx="4329">
                  <c:v>1.70823312</c:v>
                </c:pt>
                <c:pt idx="4330">
                  <c:v>1.6981815099999999</c:v>
                </c:pt>
                <c:pt idx="4331">
                  <c:v>1.6881679300000001</c:v>
                </c:pt>
                <c:pt idx="4332">
                  <c:v>1.6781353999999999</c:v>
                </c:pt>
                <c:pt idx="4333">
                  <c:v>1.6681027399999999</c:v>
                </c:pt>
                <c:pt idx="4334">
                  <c:v>1.65808928</c:v>
                </c:pt>
                <c:pt idx="4335">
                  <c:v>1.6480756999999999</c:v>
                </c:pt>
                <c:pt idx="4336">
                  <c:v>1.63806224</c:v>
                </c:pt>
                <c:pt idx="4337">
                  <c:v>1.6280486599999999</c:v>
                </c:pt>
                <c:pt idx="4338">
                  <c:v>1.6180161200000001</c:v>
                </c:pt>
                <c:pt idx="4339">
                  <c:v>1.6079644</c:v>
                </c:pt>
                <c:pt idx="4340">
                  <c:v>1.5979318600000001</c:v>
                </c:pt>
                <c:pt idx="4341">
                  <c:v>1.58791828</c:v>
                </c:pt>
                <c:pt idx="4342">
                  <c:v>1.5779048200000001</c:v>
                </c:pt>
                <c:pt idx="4343">
                  <c:v>1.56789124</c:v>
                </c:pt>
                <c:pt idx="4344">
                  <c:v>1.5578587100000001</c:v>
                </c:pt>
                <c:pt idx="4345">
                  <c:v>1.54784513</c:v>
                </c:pt>
                <c:pt idx="4346">
                  <c:v>1.5378316599999999</c:v>
                </c:pt>
                <c:pt idx="4347">
                  <c:v>1.5278180800000001</c:v>
                </c:pt>
                <c:pt idx="4348">
                  <c:v>1.5178046199999999</c:v>
                </c:pt>
                <c:pt idx="4349">
                  <c:v>1.5077910400000001</c:v>
                </c:pt>
                <c:pt idx="4350">
                  <c:v>1.49997103</c:v>
                </c:pt>
                <c:pt idx="4351">
                  <c:v>1.5035185799999999</c:v>
                </c:pt>
                <c:pt idx="4352">
                  <c:v>1.51358938</c:v>
                </c:pt>
                <c:pt idx="4353">
                  <c:v>1.52362204</c:v>
                </c:pt>
                <c:pt idx="4354">
                  <c:v>1.5336545699999999</c:v>
                </c:pt>
                <c:pt idx="4355">
                  <c:v>1.54366815</c:v>
                </c:pt>
                <c:pt idx="4356">
                  <c:v>1.5537197599999999</c:v>
                </c:pt>
                <c:pt idx="4357">
                  <c:v>1.56375241</c:v>
                </c:pt>
                <c:pt idx="4358">
                  <c:v>1.5737658699999999</c:v>
                </c:pt>
                <c:pt idx="4359">
                  <c:v>1.5838366699999999</c:v>
                </c:pt>
                <c:pt idx="4360">
                  <c:v>1.59385014</c:v>
                </c:pt>
                <c:pt idx="4361">
                  <c:v>1.6039400100000001</c:v>
                </c:pt>
                <c:pt idx="4362">
                  <c:v>1.61397254</c:v>
                </c:pt>
                <c:pt idx="4363">
                  <c:v>1.6239861200000001</c:v>
                </c:pt>
                <c:pt idx="4364">
                  <c:v>1.63403773</c:v>
                </c:pt>
                <c:pt idx="4365">
                  <c:v>1.64405131</c:v>
                </c:pt>
                <c:pt idx="4366">
                  <c:v>1.65406477</c:v>
                </c:pt>
                <c:pt idx="4367">
                  <c:v>1.66407835</c:v>
                </c:pt>
                <c:pt idx="4368">
                  <c:v>1.6741490400000001</c:v>
                </c:pt>
                <c:pt idx="4369">
                  <c:v>1.68418169</c:v>
                </c:pt>
                <c:pt idx="4370">
                  <c:v>1.6942523700000001</c:v>
                </c:pt>
                <c:pt idx="4371">
                  <c:v>1.7042659499999999</c:v>
                </c:pt>
                <c:pt idx="4372">
                  <c:v>1.7142794100000001</c:v>
                </c:pt>
                <c:pt idx="4373">
                  <c:v>1.7242929899999999</c:v>
                </c:pt>
                <c:pt idx="4374">
                  <c:v>1.7343064500000001</c:v>
                </c:pt>
                <c:pt idx="4375">
                  <c:v>1.7443200299999999</c:v>
                </c:pt>
                <c:pt idx="4376">
                  <c:v>1.75437164</c:v>
                </c:pt>
                <c:pt idx="4377">
                  <c:v>1.7644043</c:v>
                </c:pt>
                <c:pt idx="4378">
                  <c:v>1.77441776</c:v>
                </c:pt>
                <c:pt idx="4379">
                  <c:v>1.78446949</c:v>
                </c:pt>
                <c:pt idx="4380">
                  <c:v>1.7944829499999999</c:v>
                </c:pt>
                <c:pt idx="4381">
                  <c:v>1.80449653</c:v>
                </c:pt>
                <c:pt idx="4382">
                  <c:v>1.8145290599999999</c:v>
                </c:pt>
                <c:pt idx="4383">
                  <c:v>1.82454264</c:v>
                </c:pt>
                <c:pt idx="4384">
                  <c:v>1.8345942500000001</c:v>
                </c:pt>
                <c:pt idx="4385">
                  <c:v>1.8446078299999999</c:v>
                </c:pt>
                <c:pt idx="4386">
                  <c:v>1.8546212900000001</c:v>
                </c:pt>
                <c:pt idx="4387">
                  <c:v>1.8646348699999999</c:v>
                </c:pt>
                <c:pt idx="4388">
                  <c:v>1.8746483300000001</c:v>
                </c:pt>
                <c:pt idx="4389">
                  <c:v>1.8846619099999999</c:v>
                </c:pt>
                <c:pt idx="4390">
                  <c:v>1.89471352</c:v>
                </c:pt>
                <c:pt idx="4391">
                  <c:v>1.9047461699999999</c:v>
                </c:pt>
                <c:pt idx="4392">
                  <c:v>1.91477871</c:v>
                </c:pt>
                <c:pt idx="4393">
                  <c:v>1.9247922900000001</c:v>
                </c:pt>
                <c:pt idx="4394">
                  <c:v>1.93480575</c:v>
                </c:pt>
                <c:pt idx="4395">
                  <c:v>1.94489563</c:v>
                </c:pt>
                <c:pt idx="4396">
                  <c:v>1.9549663100000001</c:v>
                </c:pt>
                <c:pt idx="4397">
                  <c:v>1.96497989</c:v>
                </c:pt>
                <c:pt idx="4398">
                  <c:v>1.9750124200000001</c:v>
                </c:pt>
                <c:pt idx="4399">
                  <c:v>1.9850450799999999</c:v>
                </c:pt>
                <c:pt idx="4400">
                  <c:v>1.99505854</c:v>
                </c:pt>
                <c:pt idx="4401">
                  <c:v>2.0050721199999999</c:v>
                </c:pt>
                <c:pt idx="4402">
                  <c:v>2.0151047700000002</c:v>
                </c:pt>
                <c:pt idx="4403">
                  <c:v>2.0251374200000001</c:v>
                </c:pt>
                <c:pt idx="4404">
                  <c:v>2.0352082299999998</c:v>
                </c:pt>
                <c:pt idx="4405">
                  <c:v>2.0452406399999998</c:v>
                </c:pt>
                <c:pt idx="4406">
                  <c:v>2.0552732900000001</c:v>
                </c:pt>
                <c:pt idx="4407">
                  <c:v>2.0653440999999999</c:v>
                </c:pt>
                <c:pt idx="4408">
                  <c:v>2.0753767500000002</c:v>
                </c:pt>
                <c:pt idx="4409">
                  <c:v>2.0854091600000002</c:v>
                </c:pt>
                <c:pt idx="4410">
                  <c:v>2.09544182</c:v>
                </c:pt>
                <c:pt idx="4411">
                  <c:v>2.1054553999999999</c:v>
                </c:pt>
                <c:pt idx="4412">
                  <c:v>2.1154880500000002</c:v>
                </c:pt>
                <c:pt idx="4413">
                  <c:v>2.1255586100000001</c:v>
                </c:pt>
                <c:pt idx="4414">
                  <c:v>2.1355721999999999</c:v>
                </c:pt>
                <c:pt idx="4415">
                  <c:v>2.1455857800000002</c:v>
                </c:pt>
                <c:pt idx="4416">
                  <c:v>2.1555993600000001</c:v>
                </c:pt>
                <c:pt idx="4417">
                  <c:v>2.1656317700000001</c:v>
                </c:pt>
                <c:pt idx="4418">
                  <c:v>2.1757216499999998</c:v>
                </c:pt>
                <c:pt idx="4419">
                  <c:v>2.1857543000000001</c:v>
                </c:pt>
                <c:pt idx="4420">
                  <c:v>2.19578695</c:v>
                </c:pt>
                <c:pt idx="4421">
                  <c:v>2.2058575199999999</c:v>
                </c:pt>
                <c:pt idx="4422">
                  <c:v>2.2158901700000002</c:v>
                </c:pt>
                <c:pt idx="4423">
                  <c:v>2.2259037500000001</c:v>
                </c:pt>
                <c:pt idx="4424">
                  <c:v>2.2359363999999999</c:v>
                </c:pt>
                <c:pt idx="4425">
                  <c:v>2.2459497499999999</c:v>
                </c:pt>
                <c:pt idx="4426">
                  <c:v>2.2559633300000002</c:v>
                </c:pt>
                <c:pt idx="4427">
                  <c:v>2.26599598</c:v>
                </c:pt>
                <c:pt idx="4428">
                  <c:v>2.2760667799999998</c:v>
                </c:pt>
                <c:pt idx="4429">
                  <c:v>2.2860801199999998</c:v>
                </c:pt>
                <c:pt idx="4430">
                  <c:v>2.2961318500000001</c:v>
                </c:pt>
                <c:pt idx="4431">
                  <c:v>2.3061454299999999</c:v>
                </c:pt>
                <c:pt idx="4432">
                  <c:v>2.3161590099999998</c:v>
                </c:pt>
                <c:pt idx="4433">
                  <c:v>2.3261723500000002</c:v>
                </c:pt>
                <c:pt idx="4434">
                  <c:v>2.33620501</c:v>
                </c:pt>
                <c:pt idx="4435">
                  <c:v>2.3462376599999999</c:v>
                </c:pt>
                <c:pt idx="4436">
                  <c:v>2.3562893900000002</c:v>
                </c:pt>
                <c:pt idx="4437">
                  <c:v>2.3663408800000001</c:v>
                </c:pt>
                <c:pt idx="4438">
                  <c:v>2.3763544599999999</c:v>
                </c:pt>
                <c:pt idx="4439">
                  <c:v>2.3864252600000002</c:v>
                </c:pt>
                <c:pt idx="4440">
                  <c:v>2.3964579100000001</c:v>
                </c:pt>
                <c:pt idx="4441">
                  <c:v>2.4064712500000001</c:v>
                </c:pt>
                <c:pt idx="4442">
                  <c:v>2.4164848299999999</c:v>
                </c:pt>
                <c:pt idx="4443">
                  <c:v>2.4264984100000002</c:v>
                </c:pt>
                <c:pt idx="4444">
                  <c:v>2.4365119900000001</c:v>
                </c:pt>
                <c:pt idx="4445">
                  <c:v>2.44660163</c:v>
                </c:pt>
                <c:pt idx="4446">
                  <c:v>2.4566914999999998</c:v>
                </c:pt>
                <c:pt idx="4447">
                  <c:v>2.4667432300000001</c:v>
                </c:pt>
                <c:pt idx="4448">
                  <c:v>2.4768140299999999</c:v>
                </c:pt>
                <c:pt idx="4449">
                  <c:v>2.4868276100000002</c:v>
                </c:pt>
                <c:pt idx="4450">
                  <c:v>2.4968600300000001</c:v>
                </c:pt>
                <c:pt idx="4451">
                  <c:v>2.50689268</c:v>
                </c:pt>
                <c:pt idx="4452">
                  <c:v>2.5169444099999998</c:v>
                </c:pt>
                <c:pt idx="4453">
                  <c:v>2.5269770600000001</c:v>
                </c:pt>
                <c:pt idx="4454">
                  <c:v>2.5369904000000001</c:v>
                </c:pt>
                <c:pt idx="4455">
                  <c:v>2.5470230599999999</c:v>
                </c:pt>
                <c:pt idx="4456">
                  <c:v>2.5570366400000002</c:v>
                </c:pt>
                <c:pt idx="4457">
                  <c:v>2.56705022</c:v>
                </c:pt>
                <c:pt idx="4458">
                  <c:v>2.57706356</c:v>
                </c:pt>
                <c:pt idx="4459">
                  <c:v>2.5871152899999998</c:v>
                </c:pt>
                <c:pt idx="4460">
                  <c:v>2.5971288700000001</c:v>
                </c:pt>
                <c:pt idx="4461">
                  <c:v>2.60714245</c:v>
                </c:pt>
                <c:pt idx="4462">
                  <c:v>2.61715579</c:v>
                </c:pt>
                <c:pt idx="4463">
                  <c:v>2.6272075199999998</c:v>
                </c:pt>
                <c:pt idx="4464">
                  <c:v>2.6372401700000001</c:v>
                </c:pt>
                <c:pt idx="4465">
                  <c:v>2.64725375</c:v>
                </c:pt>
                <c:pt idx="4466">
                  <c:v>2.6572670899999999</c:v>
                </c:pt>
                <c:pt idx="4467">
                  <c:v>2.6672997500000002</c:v>
                </c:pt>
                <c:pt idx="4468">
                  <c:v>2.6773324000000001</c:v>
                </c:pt>
                <c:pt idx="4469">
                  <c:v>2.6874031999999999</c:v>
                </c:pt>
                <c:pt idx="4470">
                  <c:v>2.6974546899999998</c:v>
                </c:pt>
                <c:pt idx="4471">
                  <c:v>2.7075064200000001</c:v>
                </c:pt>
                <c:pt idx="4472">
                  <c:v>2.7175199999999999</c:v>
                </c:pt>
                <c:pt idx="4473">
                  <c:v>2.7275717300000002</c:v>
                </c:pt>
                <c:pt idx="4474">
                  <c:v>2.7376232100000002</c:v>
                </c:pt>
                <c:pt idx="4475">
                  <c:v>2.7476368</c:v>
                </c:pt>
                <c:pt idx="4476">
                  <c:v>2.7576503799999998</c:v>
                </c:pt>
                <c:pt idx="4477">
                  <c:v>2.7676830300000002</c:v>
                </c:pt>
                <c:pt idx="4478">
                  <c:v>2.7776963700000001</c:v>
                </c:pt>
                <c:pt idx="4479">
                  <c:v>2.7877481</c:v>
                </c:pt>
                <c:pt idx="4480">
                  <c:v>2.7977616799999998</c:v>
                </c:pt>
                <c:pt idx="4481">
                  <c:v>2.8078134100000001</c:v>
                </c:pt>
                <c:pt idx="4482">
                  <c:v>2.81782675</c:v>
                </c:pt>
                <c:pt idx="4483">
                  <c:v>2.8278403299999999</c:v>
                </c:pt>
                <c:pt idx="4484">
                  <c:v>2.8378539100000002</c:v>
                </c:pt>
                <c:pt idx="4485">
                  <c:v>2.84796286</c:v>
                </c:pt>
                <c:pt idx="4486">
                  <c:v>2.8579762</c:v>
                </c:pt>
                <c:pt idx="4487">
                  <c:v>2.8679897799999998</c:v>
                </c:pt>
                <c:pt idx="4488">
                  <c:v>2.8780033600000001</c:v>
                </c:pt>
                <c:pt idx="4489">
                  <c:v>2.8880550899999999</c:v>
                </c:pt>
                <c:pt idx="4490">
                  <c:v>2.8980684299999999</c:v>
                </c:pt>
                <c:pt idx="4491">
                  <c:v>2.9081773800000001</c:v>
                </c:pt>
                <c:pt idx="4492">
                  <c:v>2.9182291</c:v>
                </c:pt>
                <c:pt idx="4493">
                  <c:v>2.9282426799999999</c:v>
                </c:pt>
                <c:pt idx="4494">
                  <c:v>2.9382560299999998</c:v>
                </c:pt>
                <c:pt idx="4495">
                  <c:v>2.9482886800000001</c:v>
                </c:pt>
                <c:pt idx="4496">
                  <c:v>2.95832133</c:v>
                </c:pt>
                <c:pt idx="4497">
                  <c:v>2.9683539900000002</c:v>
                </c:pt>
                <c:pt idx="4498">
                  <c:v>2.9783675700000001</c:v>
                </c:pt>
                <c:pt idx="4499">
                  <c:v>2.9883999800000001</c:v>
                </c:pt>
                <c:pt idx="4500">
                  <c:v>2.9984326399999999</c:v>
                </c:pt>
                <c:pt idx="4501">
                  <c:v>3.0085034400000001</c:v>
                </c:pt>
                <c:pt idx="4502">
                  <c:v>3.01851702</c:v>
                </c:pt>
                <c:pt idx="4503">
                  <c:v>3.02854943</c:v>
                </c:pt>
                <c:pt idx="4504">
                  <c:v>3.0386011599999998</c:v>
                </c:pt>
                <c:pt idx="4505">
                  <c:v>3.0486528900000001</c:v>
                </c:pt>
                <c:pt idx="4506">
                  <c:v>3.0586664699999999</c:v>
                </c:pt>
                <c:pt idx="4507">
                  <c:v>3.0687179599999999</c:v>
                </c:pt>
                <c:pt idx="4508">
                  <c:v>3.0788078300000001</c:v>
                </c:pt>
                <c:pt idx="4509">
                  <c:v>3.08884048</c:v>
                </c:pt>
                <c:pt idx="4510">
                  <c:v>3.0988922099999998</c:v>
                </c:pt>
                <c:pt idx="4511">
                  <c:v>3.1089055499999998</c:v>
                </c:pt>
                <c:pt idx="4512">
                  <c:v>3.1189191300000001</c:v>
                </c:pt>
                <c:pt idx="4513">
                  <c:v>3.1289899299999999</c:v>
                </c:pt>
                <c:pt idx="4514">
                  <c:v>3.1390035200000002</c:v>
                </c:pt>
                <c:pt idx="4515">
                  <c:v>3.1490359300000001</c:v>
                </c:pt>
                <c:pt idx="4516">
                  <c:v>3.15904951</c:v>
                </c:pt>
                <c:pt idx="4517">
                  <c:v>3.1690630899999999</c:v>
                </c:pt>
                <c:pt idx="4518">
                  <c:v>3.1790766700000002</c:v>
                </c:pt>
                <c:pt idx="4519">
                  <c:v>3.1891090900000001</c:v>
                </c:pt>
                <c:pt idx="4520">
                  <c:v>3.19914174</c:v>
                </c:pt>
                <c:pt idx="4521">
                  <c:v>3.2091553199999998</c:v>
                </c:pt>
                <c:pt idx="4522">
                  <c:v>3.2192070500000001</c:v>
                </c:pt>
                <c:pt idx="4523">
                  <c:v>3.2292203900000001</c:v>
                </c:pt>
                <c:pt idx="4524">
                  <c:v>3.2392530399999999</c:v>
                </c:pt>
                <c:pt idx="4525">
                  <c:v>3.2493619900000001</c:v>
                </c:pt>
                <c:pt idx="4526">
                  <c:v>3.2593946499999999</c:v>
                </c:pt>
                <c:pt idx="4527">
                  <c:v>3.26944613</c:v>
                </c:pt>
                <c:pt idx="4528">
                  <c:v>3.2795169400000002</c:v>
                </c:pt>
                <c:pt idx="4529">
                  <c:v>3.28956866</c:v>
                </c:pt>
                <c:pt idx="4530">
                  <c:v>3.2996585399999998</c:v>
                </c:pt>
                <c:pt idx="4531">
                  <c:v>3.3097481700000002</c:v>
                </c:pt>
                <c:pt idx="4532">
                  <c:v>3.3197999</c:v>
                </c:pt>
                <c:pt idx="4533">
                  <c:v>3.3298134799999999</c:v>
                </c:pt>
                <c:pt idx="4534">
                  <c:v>3.3398461300000002</c:v>
                </c:pt>
                <c:pt idx="4535">
                  <c:v>3.3499167000000001</c:v>
                </c:pt>
                <c:pt idx="4536">
                  <c:v>3.3599493499999999</c:v>
                </c:pt>
                <c:pt idx="4537">
                  <c:v>3.3700010800000002</c:v>
                </c:pt>
                <c:pt idx="4538">
                  <c:v>3.3800146600000001</c:v>
                </c:pt>
                <c:pt idx="4539">
                  <c:v>3.39008522</c:v>
                </c:pt>
                <c:pt idx="4540">
                  <c:v>3.4000987999999999</c:v>
                </c:pt>
                <c:pt idx="4541">
                  <c:v>3.4101123800000002</c:v>
                </c:pt>
                <c:pt idx="4542">
                  <c:v>3.42016411</c:v>
                </c:pt>
                <c:pt idx="4543">
                  <c:v>3.43017745</c:v>
                </c:pt>
                <c:pt idx="4544">
                  <c:v>3.4402100999999998</c:v>
                </c:pt>
                <c:pt idx="4545">
                  <c:v>3.45029998</c:v>
                </c:pt>
                <c:pt idx="4546">
                  <c:v>3.4603326299999999</c:v>
                </c:pt>
                <c:pt idx="4547">
                  <c:v>3.4703462100000002</c:v>
                </c:pt>
                <c:pt idx="4548">
                  <c:v>3.4803595500000002</c:v>
                </c:pt>
                <c:pt idx="4549">
                  <c:v>3.49043036</c:v>
                </c:pt>
                <c:pt idx="4550">
                  <c:v>3.5004439399999998</c:v>
                </c:pt>
                <c:pt idx="4551">
                  <c:v>3.5105528800000001</c:v>
                </c:pt>
                <c:pt idx="4552">
                  <c:v>3.5205853</c:v>
                </c:pt>
                <c:pt idx="4553">
                  <c:v>3.5305988799999999</c:v>
                </c:pt>
                <c:pt idx="4554">
                  <c:v>3.5406124600000002</c:v>
                </c:pt>
                <c:pt idx="4555">
                  <c:v>3.55062604</c:v>
                </c:pt>
                <c:pt idx="4556">
                  <c:v>3.56067753</c:v>
                </c:pt>
                <c:pt idx="4557">
                  <c:v>3.5707292599999998</c:v>
                </c:pt>
                <c:pt idx="4558">
                  <c:v>3.5808000600000001</c:v>
                </c:pt>
                <c:pt idx="4559">
                  <c:v>3.5908708599999999</c:v>
                </c:pt>
                <c:pt idx="4560">
                  <c:v>3.6008841999999999</c:v>
                </c:pt>
                <c:pt idx="4561">
                  <c:v>3.6108977800000002</c:v>
                </c:pt>
                <c:pt idx="4562">
                  <c:v>3.62091136</c:v>
                </c:pt>
                <c:pt idx="4563">
                  <c:v>3.6309249399999999</c:v>
                </c:pt>
                <c:pt idx="4564">
                  <c:v>3.6409382799999999</c:v>
                </c:pt>
                <c:pt idx="4565">
                  <c:v>3.6509518600000002</c:v>
                </c:pt>
                <c:pt idx="4566">
                  <c:v>3.66100359</c:v>
                </c:pt>
                <c:pt idx="4567">
                  <c:v>3.6710553199999998</c:v>
                </c:pt>
                <c:pt idx="4568">
                  <c:v>3.6810877299999998</c:v>
                </c:pt>
                <c:pt idx="4569">
                  <c:v>3.6911013100000001</c:v>
                </c:pt>
                <c:pt idx="4570">
                  <c:v>3.7011148899999999</c:v>
                </c:pt>
                <c:pt idx="4571">
                  <c:v>3.7111475500000002</c:v>
                </c:pt>
                <c:pt idx="4572">
                  <c:v>3.7211990400000001</c:v>
                </c:pt>
                <c:pt idx="4573">
                  <c:v>3.73121262</c:v>
                </c:pt>
                <c:pt idx="4574">
                  <c:v>3.7412452699999998</c:v>
                </c:pt>
                <c:pt idx="4575">
                  <c:v>3.7512779200000002</c:v>
                </c:pt>
                <c:pt idx="4576">
                  <c:v>3.7612912700000001</c:v>
                </c:pt>
                <c:pt idx="4577">
                  <c:v>3.7713239199999999</c:v>
                </c:pt>
                <c:pt idx="4578">
                  <c:v>3.7813374999999998</c:v>
                </c:pt>
                <c:pt idx="4579">
                  <c:v>3.7913701500000001</c:v>
                </c:pt>
                <c:pt idx="4580">
                  <c:v>3.8013835</c:v>
                </c:pt>
                <c:pt idx="4581">
                  <c:v>3.8114161499999999</c:v>
                </c:pt>
                <c:pt idx="4582">
                  <c:v>3.8214488000000002</c:v>
                </c:pt>
                <c:pt idx="4583">
                  <c:v>3.83148146</c:v>
                </c:pt>
                <c:pt idx="4584">
                  <c:v>3.84151387</c:v>
                </c:pt>
                <c:pt idx="4585">
                  <c:v>3.8515274499999999</c:v>
                </c:pt>
                <c:pt idx="4586">
                  <c:v>3.8615791800000001</c:v>
                </c:pt>
                <c:pt idx="4587">
                  <c:v>3.87161183</c:v>
                </c:pt>
                <c:pt idx="4588">
                  <c:v>3.8816251799999999</c:v>
                </c:pt>
                <c:pt idx="4589">
                  <c:v>3.8916387600000002</c:v>
                </c:pt>
                <c:pt idx="4590">
                  <c:v>3.9016523400000001</c:v>
                </c:pt>
                <c:pt idx="4591">
                  <c:v>3.9117422099999999</c:v>
                </c:pt>
                <c:pt idx="4592">
                  <c:v>3.9217936999999998</c:v>
                </c:pt>
                <c:pt idx="4593">
                  <c:v>3.9318263500000001</c:v>
                </c:pt>
                <c:pt idx="4594">
                  <c:v>3.94183993</c:v>
                </c:pt>
                <c:pt idx="4595">
                  <c:v>3.9518535099999998</c:v>
                </c:pt>
                <c:pt idx="4596">
                  <c:v>3.9619052400000001</c:v>
                </c:pt>
                <c:pt idx="4597">
                  <c:v>3.9719185800000001</c:v>
                </c:pt>
                <c:pt idx="4598">
                  <c:v>3.9819512399999999</c:v>
                </c:pt>
                <c:pt idx="4599">
                  <c:v>3.9919648200000002</c:v>
                </c:pt>
                <c:pt idx="4600">
                  <c:v>4.0000328999999999</c:v>
                </c:pt>
                <c:pt idx="4601">
                  <c:v>3.9963257300000001</c:v>
                </c:pt>
                <c:pt idx="4602">
                  <c:v>3.9862904499999998</c:v>
                </c:pt>
                <c:pt idx="4603">
                  <c:v>3.9762387299999999</c:v>
                </c:pt>
                <c:pt idx="4604">
                  <c:v>3.9662251500000001</c:v>
                </c:pt>
                <c:pt idx="4605">
                  <c:v>3.9561924899999998</c:v>
                </c:pt>
                <c:pt idx="4606">
                  <c:v>3.9461791499999999</c:v>
                </c:pt>
                <c:pt idx="4607">
                  <c:v>3.93616557</c:v>
                </c:pt>
                <c:pt idx="4608">
                  <c:v>3.9261138400000002</c:v>
                </c:pt>
                <c:pt idx="4609">
                  <c:v>3.9160621199999999</c:v>
                </c:pt>
                <c:pt idx="4610">
                  <c:v>3.9060487699999999</c:v>
                </c:pt>
                <c:pt idx="4611">
                  <c:v>3.8960161200000001</c:v>
                </c:pt>
                <c:pt idx="4612">
                  <c:v>3.8860025399999998</c:v>
                </c:pt>
                <c:pt idx="4613">
                  <c:v>3.8759698899999999</c:v>
                </c:pt>
                <c:pt idx="4614">
                  <c:v>3.86595654</c:v>
                </c:pt>
                <c:pt idx="4615">
                  <c:v>3.8559429600000001</c:v>
                </c:pt>
                <c:pt idx="4616">
                  <c:v>3.8459293799999998</c:v>
                </c:pt>
                <c:pt idx="4617">
                  <c:v>3.83585858</c:v>
                </c:pt>
                <c:pt idx="4618">
                  <c:v>3.8258070900000001</c:v>
                </c:pt>
                <c:pt idx="4619">
                  <c:v>3.8157935100000002</c:v>
                </c:pt>
                <c:pt idx="4620">
                  <c:v>3.8057799299999999</c:v>
                </c:pt>
                <c:pt idx="4621">
                  <c:v>3.7957663500000001</c:v>
                </c:pt>
                <c:pt idx="4622">
                  <c:v>3.7857530100000001</c:v>
                </c:pt>
                <c:pt idx="4623">
                  <c:v>3.7757012799999998</c:v>
                </c:pt>
                <c:pt idx="4624">
                  <c:v>3.7656877</c:v>
                </c:pt>
                <c:pt idx="4625">
                  <c:v>3.7556550500000001</c:v>
                </c:pt>
                <c:pt idx="4626">
                  <c:v>3.7456417100000001</c:v>
                </c:pt>
                <c:pt idx="4627">
                  <c:v>3.7356281299999998</c:v>
                </c:pt>
                <c:pt idx="4628">
                  <c:v>3.72559547</c:v>
                </c:pt>
                <c:pt idx="4629">
                  <c:v>3.7155628200000002</c:v>
                </c:pt>
                <c:pt idx="4630">
                  <c:v>3.7055494800000002</c:v>
                </c:pt>
                <c:pt idx="4631">
                  <c:v>3.6954977499999999</c:v>
                </c:pt>
                <c:pt idx="4632">
                  <c:v>3.6854460200000001</c:v>
                </c:pt>
                <c:pt idx="4633">
                  <c:v>3.6753561499999998</c:v>
                </c:pt>
                <c:pt idx="4634">
                  <c:v>3.6652665099999999</c:v>
                </c:pt>
                <c:pt idx="4635">
                  <c:v>3.6552338600000001</c:v>
                </c:pt>
                <c:pt idx="4636">
                  <c:v>3.6452012100000002</c:v>
                </c:pt>
                <c:pt idx="4637">
                  <c:v>3.6351876299999999</c:v>
                </c:pt>
                <c:pt idx="4638">
                  <c:v>3.62511706</c:v>
                </c:pt>
                <c:pt idx="4639">
                  <c:v>3.6150653400000001</c:v>
                </c:pt>
                <c:pt idx="4640">
                  <c:v>3.6050517599999998</c:v>
                </c:pt>
                <c:pt idx="4641">
                  <c:v>3.5950191</c:v>
                </c:pt>
                <c:pt idx="4642">
                  <c:v>3.58498669</c:v>
                </c:pt>
                <c:pt idx="4643">
                  <c:v>3.5749731100000002</c:v>
                </c:pt>
                <c:pt idx="4644">
                  <c:v>3.5649595299999999</c:v>
                </c:pt>
                <c:pt idx="4645">
                  <c:v>3.55494595</c:v>
                </c:pt>
                <c:pt idx="4646">
                  <c:v>3.5449326000000001</c:v>
                </c:pt>
                <c:pt idx="4647">
                  <c:v>3.5349190199999998</c:v>
                </c:pt>
                <c:pt idx="4648">
                  <c:v>3.5249054399999999</c:v>
                </c:pt>
                <c:pt idx="4649">
                  <c:v>3.5148537200000001</c:v>
                </c:pt>
                <c:pt idx="4650">
                  <c:v>3.5048019899999998</c:v>
                </c:pt>
                <c:pt idx="4651">
                  <c:v>3.4947123499999999</c:v>
                </c:pt>
                <c:pt idx="4652">
                  <c:v>3.4846797</c:v>
                </c:pt>
                <c:pt idx="4653">
                  <c:v>3.4746661200000002</c:v>
                </c:pt>
                <c:pt idx="4654">
                  <c:v>3.4646525399999999</c:v>
                </c:pt>
                <c:pt idx="4655">
                  <c:v>3.45460105</c:v>
                </c:pt>
                <c:pt idx="4656">
                  <c:v>3.4445111800000001</c:v>
                </c:pt>
                <c:pt idx="4657">
                  <c:v>3.4344594499999999</c:v>
                </c:pt>
                <c:pt idx="4658">
                  <c:v>3.42444587</c:v>
                </c:pt>
                <c:pt idx="4659">
                  <c:v>3.41443253</c:v>
                </c:pt>
                <c:pt idx="4660">
                  <c:v>3.4043235799999998</c:v>
                </c:pt>
                <c:pt idx="4661">
                  <c:v>3.3943099999999999</c:v>
                </c:pt>
                <c:pt idx="4662">
                  <c:v>3.3842964200000001</c:v>
                </c:pt>
                <c:pt idx="4663">
                  <c:v>3.3742640000000002</c:v>
                </c:pt>
                <c:pt idx="4664">
                  <c:v>3.3642313499999998</c:v>
                </c:pt>
                <c:pt idx="4665">
                  <c:v>3.35421777</c:v>
                </c:pt>
                <c:pt idx="4666">
                  <c:v>3.3441851100000002</c:v>
                </c:pt>
                <c:pt idx="4667">
                  <c:v>3.3341717700000002</c:v>
                </c:pt>
                <c:pt idx="4668">
                  <c:v>3.3241581899999999</c:v>
                </c:pt>
                <c:pt idx="4669">
                  <c:v>3.31414461</c:v>
                </c:pt>
                <c:pt idx="4670">
                  <c:v>3.3040928799999998</c:v>
                </c:pt>
                <c:pt idx="4671">
                  <c:v>3.2940032499999998</c:v>
                </c:pt>
                <c:pt idx="4672">
                  <c:v>3.28398967</c:v>
                </c:pt>
                <c:pt idx="4673">
                  <c:v>3.2738997900000002</c:v>
                </c:pt>
                <c:pt idx="4674">
                  <c:v>3.2638671399999999</c:v>
                </c:pt>
                <c:pt idx="4675">
                  <c:v>3.2538537999999999</c:v>
                </c:pt>
                <c:pt idx="4676">
                  <c:v>3.2438211400000001</c:v>
                </c:pt>
                <c:pt idx="4677">
                  <c:v>3.2337694199999998</c:v>
                </c:pt>
                <c:pt idx="4678">
                  <c:v>3.22369862</c:v>
                </c:pt>
                <c:pt idx="4679">
                  <c:v>3.2136089800000001</c:v>
                </c:pt>
                <c:pt idx="4680">
                  <c:v>3.2035381799999998</c:v>
                </c:pt>
                <c:pt idx="4681">
                  <c:v>3.1935055299999999</c:v>
                </c:pt>
                <c:pt idx="4682">
                  <c:v>3.1834728700000001</c:v>
                </c:pt>
                <c:pt idx="4683">
                  <c:v>3.1733450900000002</c:v>
                </c:pt>
                <c:pt idx="4684">
                  <c:v>3.1633315099999999</c:v>
                </c:pt>
                <c:pt idx="4685">
                  <c:v>3.1532988500000001</c:v>
                </c:pt>
                <c:pt idx="4686">
                  <c:v>3.1432852699999998</c:v>
                </c:pt>
                <c:pt idx="4687">
                  <c:v>3.1332719299999998</c:v>
                </c:pt>
                <c:pt idx="4688">
                  <c:v>3.1232202099999999</c:v>
                </c:pt>
                <c:pt idx="4689">
                  <c:v>3.1131494000000002</c:v>
                </c:pt>
                <c:pt idx="4690">
                  <c:v>3.1031358199999999</c:v>
                </c:pt>
                <c:pt idx="4691">
                  <c:v>3.0930652599999999</c:v>
                </c:pt>
                <c:pt idx="4692">
                  <c:v>3.0829372400000001</c:v>
                </c:pt>
                <c:pt idx="4693">
                  <c:v>3.0729045899999998</c:v>
                </c:pt>
                <c:pt idx="4694">
                  <c:v>3.06287193</c:v>
                </c:pt>
                <c:pt idx="4695">
                  <c:v>3.05285859</c:v>
                </c:pt>
                <c:pt idx="4696">
                  <c:v>3.0428450100000002</c:v>
                </c:pt>
                <c:pt idx="4697">
                  <c:v>3.0328314299999999</c:v>
                </c:pt>
                <c:pt idx="4698">
                  <c:v>3.02281785</c:v>
                </c:pt>
                <c:pt idx="4699">
                  <c:v>3.0127852000000002</c:v>
                </c:pt>
                <c:pt idx="4700">
                  <c:v>3.0027337099999998</c:v>
                </c:pt>
                <c:pt idx="4701">
                  <c:v>2.9927201299999999</c:v>
                </c:pt>
                <c:pt idx="4702">
                  <c:v>2.9826493300000001</c:v>
                </c:pt>
                <c:pt idx="4703">
                  <c:v>2.9725785299999998</c:v>
                </c:pt>
                <c:pt idx="4704">
                  <c:v>2.9625651799999999</c:v>
                </c:pt>
                <c:pt idx="4705">
                  <c:v>2.9525516000000001</c:v>
                </c:pt>
                <c:pt idx="4706">
                  <c:v>2.9425380200000002</c:v>
                </c:pt>
                <c:pt idx="4707">
                  <c:v>2.9325244399999999</c:v>
                </c:pt>
                <c:pt idx="4708">
                  <c:v>2.9224348099999999</c:v>
                </c:pt>
                <c:pt idx="4709">
                  <c:v>2.9124212300000001</c:v>
                </c:pt>
                <c:pt idx="4710">
                  <c:v>2.9024076499999998</c:v>
                </c:pt>
                <c:pt idx="4711">
                  <c:v>2.8923940699999999</c:v>
                </c:pt>
                <c:pt idx="4712">
                  <c:v>2.88238072</c:v>
                </c:pt>
                <c:pt idx="4713">
                  <c:v>2.8723671400000002</c:v>
                </c:pt>
                <c:pt idx="4714">
                  <c:v>2.8623535599999999</c:v>
                </c:pt>
                <c:pt idx="4715">
                  <c:v>2.85230184</c:v>
                </c:pt>
                <c:pt idx="4716">
                  <c:v>2.8422884900000001</c:v>
                </c:pt>
                <c:pt idx="4717">
                  <c:v>2.8322749100000002</c:v>
                </c:pt>
                <c:pt idx="4718">
                  <c:v>2.82212782</c:v>
                </c:pt>
                <c:pt idx="4719">
                  <c:v>2.8121142400000001</c:v>
                </c:pt>
                <c:pt idx="4720">
                  <c:v>2.8021009000000001</c:v>
                </c:pt>
                <c:pt idx="4721">
                  <c:v>2.7920682399999999</c:v>
                </c:pt>
                <c:pt idx="4722">
                  <c:v>2.78201652</c:v>
                </c:pt>
                <c:pt idx="4723">
                  <c:v>2.7719457099999998</c:v>
                </c:pt>
                <c:pt idx="4724">
                  <c:v>2.7619132999999998</c:v>
                </c:pt>
                <c:pt idx="4725">
                  <c:v>2.7518997199999999</c:v>
                </c:pt>
                <c:pt idx="4726">
                  <c:v>2.7418861400000001</c:v>
                </c:pt>
                <c:pt idx="4727">
                  <c:v>2.7318534900000002</c:v>
                </c:pt>
                <c:pt idx="4728">
                  <c:v>2.7217829199999999</c:v>
                </c:pt>
                <c:pt idx="4729">
                  <c:v>2.71176934</c:v>
                </c:pt>
                <c:pt idx="4730">
                  <c:v>2.7017366900000002</c:v>
                </c:pt>
                <c:pt idx="4731">
                  <c:v>2.6917231099999999</c:v>
                </c:pt>
                <c:pt idx="4732">
                  <c:v>2.6817097699999999</c:v>
                </c:pt>
                <c:pt idx="4733">
                  <c:v>2.67169619</c:v>
                </c:pt>
                <c:pt idx="4734">
                  <c:v>2.6616826100000002</c:v>
                </c:pt>
                <c:pt idx="4735">
                  <c:v>2.6516308799999999</c:v>
                </c:pt>
                <c:pt idx="4736">
                  <c:v>2.6415031</c:v>
                </c:pt>
                <c:pt idx="4737">
                  <c:v>2.6313559999999998</c:v>
                </c:pt>
                <c:pt idx="4738">
                  <c:v>2.6213233499999999</c:v>
                </c:pt>
                <c:pt idx="4739">
                  <c:v>2.6112716200000001</c:v>
                </c:pt>
                <c:pt idx="4740">
                  <c:v>2.6012392000000002</c:v>
                </c:pt>
                <c:pt idx="4741">
                  <c:v>2.5912065499999999</c:v>
                </c:pt>
                <c:pt idx="4742">
                  <c:v>2.58119297</c:v>
                </c:pt>
                <c:pt idx="4743">
                  <c:v>2.5711412400000002</c:v>
                </c:pt>
                <c:pt idx="4744">
                  <c:v>2.5611278999999998</c:v>
                </c:pt>
                <c:pt idx="4745">
                  <c:v>2.5510952499999999</c:v>
                </c:pt>
                <c:pt idx="4746">
                  <c:v>2.5410625900000001</c:v>
                </c:pt>
                <c:pt idx="4747">
                  <c:v>2.5310490099999998</c:v>
                </c:pt>
                <c:pt idx="4748">
                  <c:v>2.52103543</c:v>
                </c:pt>
                <c:pt idx="4749">
                  <c:v>2.51102209</c:v>
                </c:pt>
                <c:pt idx="4750">
                  <c:v>2.5010085100000001</c:v>
                </c:pt>
                <c:pt idx="4751">
                  <c:v>2.4909186399999999</c:v>
                </c:pt>
                <c:pt idx="4752">
                  <c:v>2.48086691</c:v>
                </c:pt>
                <c:pt idx="4753">
                  <c:v>2.4708535700000001</c:v>
                </c:pt>
                <c:pt idx="4754">
                  <c:v>2.4608018399999998</c:v>
                </c:pt>
                <c:pt idx="4755">
                  <c:v>2.4507882599999999</c:v>
                </c:pt>
                <c:pt idx="4756">
                  <c:v>2.4407556100000001</c:v>
                </c:pt>
                <c:pt idx="4757">
                  <c:v>2.4307231900000001</c:v>
                </c:pt>
                <c:pt idx="4758">
                  <c:v>2.4206905399999998</c:v>
                </c:pt>
                <c:pt idx="4759">
                  <c:v>2.41067696</c:v>
                </c:pt>
                <c:pt idx="4760">
                  <c:v>2.4005870800000002</c:v>
                </c:pt>
                <c:pt idx="4761">
                  <c:v>2.3905355899999998</c:v>
                </c:pt>
                <c:pt idx="4762">
                  <c:v>2.38052201</c:v>
                </c:pt>
                <c:pt idx="4763">
                  <c:v>2.3704893600000001</c:v>
                </c:pt>
                <c:pt idx="4764">
                  <c:v>2.3604376299999998</c:v>
                </c:pt>
                <c:pt idx="4765">
                  <c:v>2.3504242899999999</c:v>
                </c:pt>
                <c:pt idx="4766">
                  <c:v>2.34037256</c:v>
                </c:pt>
                <c:pt idx="4767">
                  <c:v>2.3303589800000002</c:v>
                </c:pt>
                <c:pt idx="4768">
                  <c:v>2.3203453999999999</c:v>
                </c:pt>
                <c:pt idx="4769">
                  <c:v>2.3102557699999999</c:v>
                </c:pt>
                <c:pt idx="4770">
                  <c:v>2.3002231100000001</c:v>
                </c:pt>
                <c:pt idx="4771">
                  <c:v>2.2901523099999999</c:v>
                </c:pt>
                <c:pt idx="4772">
                  <c:v>2.28008151</c:v>
                </c:pt>
                <c:pt idx="4773">
                  <c:v>2.2700681700000001</c:v>
                </c:pt>
                <c:pt idx="4774">
                  <c:v>2.2600545900000002</c:v>
                </c:pt>
                <c:pt idx="4775">
                  <c:v>2.2500028599999999</c:v>
                </c:pt>
                <c:pt idx="4776">
                  <c:v>2.2399892800000001</c:v>
                </c:pt>
                <c:pt idx="4777">
                  <c:v>2.2299568700000001</c:v>
                </c:pt>
                <c:pt idx="4778">
                  <c:v>2.2199242099999998</c:v>
                </c:pt>
                <c:pt idx="4779">
                  <c:v>2.20989156</c:v>
                </c:pt>
                <c:pt idx="4780">
                  <c:v>2.1998589000000002</c:v>
                </c:pt>
                <c:pt idx="4781">
                  <c:v>2.1898264900000002</c:v>
                </c:pt>
                <c:pt idx="4782">
                  <c:v>2.1797747599999999</c:v>
                </c:pt>
                <c:pt idx="4783">
                  <c:v>2.1696467400000001</c:v>
                </c:pt>
                <c:pt idx="4784">
                  <c:v>2.1596140899999998</c:v>
                </c:pt>
                <c:pt idx="4785">
                  <c:v>2.1496007399999999</c:v>
                </c:pt>
                <c:pt idx="4786">
                  <c:v>2.13958716</c:v>
                </c:pt>
                <c:pt idx="4787">
                  <c:v>2.1295545100000002</c:v>
                </c:pt>
                <c:pt idx="4788">
                  <c:v>2.1195409299999999</c:v>
                </c:pt>
                <c:pt idx="4789">
                  <c:v>2.10941315</c:v>
                </c:pt>
                <c:pt idx="4790">
                  <c:v>2.0993423500000001</c:v>
                </c:pt>
                <c:pt idx="4791">
                  <c:v>2.0893287699999998</c:v>
                </c:pt>
                <c:pt idx="4792">
                  <c:v>2.07929611</c:v>
                </c:pt>
                <c:pt idx="4793">
                  <c:v>2.06928277</c:v>
                </c:pt>
                <c:pt idx="4794">
                  <c:v>2.0592691900000002</c:v>
                </c:pt>
                <c:pt idx="4795">
                  <c:v>2.0492556099999999</c:v>
                </c:pt>
                <c:pt idx="4796">
                  <c:v>2.03924203</c:v>
                </c:pt>
                <c:pt idx="4797">
                  <c:v>2.0292284500000002</c:v>
                </c:pt>
                <c:pt idx="4798">
                  <c:v>2.0192151100000002</c:v>
                </c:pt>
                <c:pt idx="4799">
                  <c:v>2.00918245</c:v>
                </c:pt>
                <c:pt idx="4800">
                  <c:v>1.9991688700000001</c:v>
                </c:pt>
                <c:pt idx="4801">
                  <c:v>1.98913622</c:v>
                </c:pt>
                <c:pt idx="4802">
                  <c:v>1.9791227600000001</c:v>
                </c:pt>
                <c:pt idx="4803">
                  <c:v>1.96910918</c:v>
                </c:pt>
                <c:pt idx="4804">
                  <c:v>1.9590575699999999</c:v>
                </c:pt>
                <c:pt idx="4805">
                  <c:v>1.9490058400000001</c:v>
                </c:pt>
                <c:pt idx="4806">
                  <c:v>1.93899238</c:v>
                </c:pt>
                <c:pt idx="4807">
                  <c:v>1.9289215799999999</c:v>
                </c:pt>
                <c:pt idx="4808">
                  <c:v>1.91890812</c:v>
                </c:pt>
                <c:pt idx="4809">
                  <c:v>1.9088754699999999</c:v>
                </c:pt>
                <c:pt idx="4810">
                  <c:v>1.8988047800000001</c:v>
                </c:pt>
                <c:pt idx="4811">
                  <c:v>1.88871491</c:v>
                </c:pt>
                <c:pt idx="4812">
                  <c:v>1.8786823699999999</c:v>
                </c:pt>
                <c:pt idx="4813">
                  <c:v>1.8686687900000001</c:v>
                </c:pt>
                <c:pt idx="4814">
                  <c:v>1.8586553299999999</c:v>
                </c:pt>
                <c:pt idx="4815">
                  <c:v>1.8486036100000001</c:v>
                </c:pt>
                <c:pt idx="4816">
                  <c:v>1.838552</c:v>
                </c:pt>
                <c:pt idx="4817">
                  <c:v>1.8285193399999999</c:v>
                </c:pt>
                <c:pt idx="4818">
                  <c:v>1.81850588</c:v>
                </c:pt>
                <c:pt idx="4819">
                  <c:v>1.8084732299999999</c:v>
                </c:pt>
                <c:pt idx="4820">
                  <c:v>1.7984406900000001</c:v>
                </c:pt>
                <c:pt idx="4821">
                  <c:v>1.7884177000000001</c:v>
                </c:pt>
                <c:pt idx="4822">
                  <c:v>1.77840412</c:v>
                </c:pt>
                <c:pt idx="4823">
                  <c:v>1.7683906599999999</c:v>
                </c:pt>
                <c:pt idx="4824">
                  <c:v>1.75837708</c:v>
                </c:pt>
                <c:pt idx="4825">
                  <c:v>1.74836361</c:v>
                </c:pt>
                <c:pt idx="4826">
                  <c:v>1.7382928099999999</c:v>
                </c:pt>
                <c:pt idx="4827">
                  <c:v>1.72826028</c:v>
                </c:pt>
                <c:pt idx="4828">
                  <c:v>1.71822762</c:v>
                </c:pt>
                <c:pt idx="4829">
                  <c:v>1.7082140400000001</c:v>
                </c:pt>
                <c:pt idx="4830">
                  <c:v>1.6981815099999999</c:v>
                </c:pt>
                <c:pt idx="4831">
                  <c:v>1.6880916399999999</c:v>
                </c:pt>
                <c:pt idx="4832">
                  <c:v>1.6780018800000001</c:v>
                </c:pt>
                <c:pt idx="4833">
                  <c:v>1.66796923</c:v>
                </c:pt>
                <c:pt idx="4834">
                  <c:v>1.6579557700000001</c:v>
                </c:pt>
                <c:pt idx="4835">
                  <c:v>1.64794219</c:v>
                </c:pt>
                <c:pt idx="4836">
                  <c:v>1.6379287199999999</c:v>
                </c:pt>
                <c:pt idx="4837">
                  <c:v>1.62791514</c:v>
                </c:pt>
                <c:pt idx="4838">
                  <c:v>1.6178826100000001</c:v>
                </c:pt>
                <c:pt idx="4839">
                  <c:v>1.60786903</c:v>
                </c:pt>
                <c:pt idx="4840">
                  <c:v>1.5978555699999999</c:v>
                </c:pt>
                <c:pt idx="4841">
                  <c:v>1.58784199</c:v>
                </c:pt>
                <c:pt idx="4842">
                  <c:v>1.5778094499999999</c:v>
                </c:pt>
                <c:pt idx="4843">
                  <c:v>1.5677958700000001</c:v>
                </c:pt>
                <c:pt idx="4844">
                  <c:v>1.55778241</c:v>
                </c:pt>
                <c:pt idx="4845">
                  <c:v>1.5477688300000001</c:v>
                </c:pt>
                <c:pt idx="4846">
                  <c:v>1.53775537</c:v>
                </c:pt>
                <c:pt idx="4847">
                  <c:v>1.5277036399999999</c:v>
                </c:pt>
                <c:pt idx="4848">
                  <c:v>1.51765203</c:v>
                </c:pt>
                <c:pt idx="4849">
                  <c:v>1.50763845</c:v>
                </c:pt>
                <c:pt idx="4850">
                  <c:v>1.4999901099999999</c:v>
                </c:pt>
                <c:pt idx="4851">
                  <c:v>1.5035376499999999</c:v>
                </c:pt>
                <c:pt idx="4852">
                  <c:v>1.51357031</c:v>
                </c:pt>
                <c:pt idx="4853">
                  <c:v>1.5236029600000001</c:v>
                </c:pt>
                <c:pt idx="4854">
                  <c:v>1.53361642</c:v>
                </c:pt>
                <c:pt idx="4855">
                  <c:v>1.54364908</c:v>
                </c:pt>
                <c:pt idx="4856">
                  <c:v>1.5537769800000001</c:v>
                </c:pt>
                <c:pt idx="4857">
                  <c:v>1.56380963</c:v>
                </c:pt>
                <c:pt idx="4858">
                  <c:v>1.57384217</c:v>
                </c:pt>
                <c:pt idx="4859">
                  <c:v>1.58395112</c:v>
                </c:pt>
                <c:pt idx="4860">
                  <c:v>1.59396458</c:v>
                </c:pt>
                <c:pt idx="4861">
                  <c:v>1.60397816</c:v>
                </c:pt>
                <c:pt idx="4862">
                  <c:v>1.6140488399999999</c:v>
                </c:pt>
                <c:pt idx="4863">
                  <c:v>1.62408149</c:v>
                </c:pt>
                <c:pt idx="4864">
                  <c:v>1.6340949499999999</c:v>
                </c:pt>
                <c:pt idx="4865">
                  <c:v>1.64410853</c:v>
                </c:pt>
                <c:pt idx="4866">
                  <c:v>1.6541219899999999</c:v>
                </c:pt>
                <c:pt idx="4867">
                  <c:v>1.66417372</c:v>
                </c:pt>
                <c:pt idx="4868">
                  <c:v>1.6742062600000001</c:v>
                </c:pt>
                <c:pt idx="4869">
                  <c:v>1.6842198399999999</c:v>
                </c:pt>
                <c:pt idx="4870">
                  <c:v>1.6942333000000001</c:v>
                </c:pt>
                <c:pt idx="4871">
                  <c:v>1.7043041000000001</c:v>
                </c:pt>
                <c:pt idx="4872">
                  <c:v>1.71431756</c:v>
                </c:pt>
                <c:pt idx="4873">
                  <c:v>1.7243311400000001</c:v>
                </c:pt>
                <c:pt idx="4874">
                  <c:v>1.7343446</c:v>
                </c:pt>
                <c:pt idx="4875">
                  <c:v>1.7443581800000001</c:v>
                </c:pt>
                <c:pt idx="4876">
                  <c:v>1.75440979</c:v>
                </c:pt>
                <c:pt idx="4877">
                  <c:v>1.76446152</c:v>
                </c:pt>
                <c:pt idx="4878">
                  <c:v>1.7745512699999999</c:v>
                </c:pt>
                <c:pt idx="4879">
                  <c:v>1.7846029999999999</c:v>
                </c:pt>
                <c:pt idx="4880">
                  <c:v>1.7946355300000001</c:v>
                </c:pt>
                <c:pt idx="4881">
                  <c:v>1.8047063400000001</c:v>
                </c:pt>
                <c:pt idx="4882">
                  <c:v>1.81477702</c:v>
                </c:pt>
                <c:pt idx="4883">
                  <c:v>1.8247906</c:v>
                </c:pt>
                <c:pt idx="4884">
                  <c:v>1.83482313</c:v>
                </c:pt>
                <c:pt idx="4885">
                  <c:v>1.84485579</c:v>
                </c:pt>
                <c:pt idx="4886">
                  <c:v>1.8548692499999999</c:v>
                </c:pt>
                <c:pt idx="4887">
                  <c:v>1.8649019</c:v>
                </c:pt>
                <c:pt idx="4888">
                  <c:v>1.8749535100000001</c:v>
                </c:pt>
                <c:pt idx="4889">
                  <c:v>1.8850243099999999</c:v>
                </c:pt>
                <c:pt idx="4890">
                  <c:v>1.8950568400000001</c:v>
                </c:pt>
                <c:pt idx="4891">
                  <c:v>1.9050895000000001</c:v>
                </c:pt>
                <c:pt idx="4892">
                  <c:v>1.91512203</c:v>
                </c:pt>
                <c:pt idx="4893">
                  <c:v>1.9251356100000001</c:v>
                </c:pt>
                <c:pt idx="4894">
                  <c:v>1.93516815</c:v>
                </c:pt>
                <c:pt idx="4895">
                  <c:v>1.9451817300000001</c:v>
                </c:pt>
                <c:pt idx="4896">
                  <c:v>1.95519519</c:v>
                </c:pt>
                <c:pt idx="4897">
                  <c:v>1.9652278400000001</c:v>
                </c:pt>
                <c:pt idx="4898">
                  <c:v>1.9752794499999999</c:v>
                </c:pt>
                <c:pt idx="4899">
                  <c:v>1.98529303</c:v>
                </c:pt>
                <c:pt idx="4900">
                  <c:v>1.9954018600000001</c:v>
                </c:pt>
                <c:pt idx="4901">
                  <c:v>2.0054154400000002</c:v>
                </c:pt>
                <c:pt idx="4902">
                  <c:v>2.01542902</c:v>
                </c:pt>
                <c:pt idx="4903">
                  <c:v>2.0254425999999999</c:v>
                </c:pt>
                <c:pt idx="4904">
                  <c:v>2.0354561800000002</c:v>
                </c:pt>
                <c:pt idx="4905">
                  <c:v>2.0454695200000002</c:v>
                </c:pt>
                <c:pt idx="4906">
                  <c:v>2.0554831</c:v>
                </c:pt>
                <c:pt idx="4907">
                  <c:v>2.0655348299999998</c:v>
                </c:pt>
                <c:pt idx="4908">
                  <c:v>2.0755674800000001</c:v>
                </c:pt>
                <c:pt idx="4909">
                  <c:v>2.0855808300000001</c:v>
                </c:pt>
                <c:pt idx="4910">
                  <c:v>2.0956516299999999</c:v>
                </c:pt>
                <c:pt idx="4911">
                  <c:v>2.1056652100000002</c:v>
                </c:pt>
                <c:pt idx="4912">
                  <c:v>2.1157169300000001</c:v>
                </c:pt>
                <c:pt idx="4913">
                  <c:v>2.12574935</c:v>
                </c:pt>
                <c:pt idx="4914">
                  <c:v>2.1358010799999998</c:v>
                </c:pt>
                <c:pt idx="4915">
                  <c:v>2.1458528000000001</c:v>
                </c:pt>
                <c:pt idx="4916">
                  <c:v>2.1559235999999999</c:v>
                </c:pt>
                <c:pt idx="4917">
                  <c:v>2.1659560199999999</c:v>
                </c:pt>
                <c:pt idx="4918">
                  <c:v>2.1759696000000002</c:v>
                </c:pt>
                <c:pt idx="4919">
                  <c:v>2.18598318</c:v>
                </c:pt>
                <c:pt idx="4920">
                  <c:v>2.1960158299999999</c:v>
                </c:pt>
                <c:pt idx="4921">
                  <c:v>2.2060291799999998</c:v>
                </c:pt>
                <c:pt idx="4922">
                  <c:v>2.2160999800000001</c:v>
                </c:pt>
                <c:pt idx="4923">
                  <c:v>2.2261517</c:v>
                </c:pt>
                <c:pt idx="4924">
                  <c:v>2.2361652900000002</c:v>
                </c:pt>
                <c:pt idx="4925">
                  <c:v>2.2461786300000002</c:v>
                </c:pt>
                <c:pt idx="4926">
                  <c:v>2.2562303500000001</c:v>
                </c:pt>
                <c:pt idx="4927">
                  <c:v>2.2662439299999999</c:v>
                </c:pt>
                <c:pt idx="4928">
                  <c:v>2.2762575100000002</c:v>
                </c:pt>
                <c:pt idx="4929">
                  <c:v>2.2862708600000001</c:v>
                </c:pt>
                <c:pt idx="4930">
                  <c:v>2.29630351</c:v>
                </c:pt>
                <c:pt idx="4931">
                  <c:v>2.3063552399999998</c:v>
                </c:pt>
                <c:pt idx="4932">
                  <c:v>2.3163688200000001</c:v>
                </c:pt>
                <c:pt idx="4933">
                  <c:v>2.32642031</c:v>
                </c:pt>
                <c:pt idx="4934">
                  <c:v>2.3364529599999999</c:v>
                </c:pt>
                <c:pt idx="4935">
                  <c:v>2.3466000600000001</c:v>
                </c:pt>
                <c:pt idx="4936">
                  <c:v>2.35661364</c:v>
                </c:pt>
                <c:pt idx="4937">
                  <c:v>2.3666460499999999</c:v>
                </c:pt>
                <c:pt idx="4938">
                  <c:v>2.3766596299999998</c:v>
                </c:pt>
                <c:pt idx="4939">
                  <c:v>2.3866732100000001</c:v>
                </c:pt>
                <c:pt idx="4940">
                  <c:v>2.3967249399999999</c:v>
                </c:pt>
                <c:pt idx="4941">
                  <c:v>2.4067954999999999</c:v>
                </c:pt>
                <c:pt idx="4942">
                  <c:v>2.4168281600000001</c:v>
                </c:pt>
                <c:pt idx="4943">
                  <c:v>2.42684174</c:v>
                </c:pt>
                <c:pt idx="4944">
                  <c:v>2.4368743899999998</c:v>
                </c:pt>
                <c:pt idx="4945">
                  <c:v>2.4468877299999998</c:v>
                </c:pt>
                <c:pt idx="4946">
                  <c:v>2.4569013100000001</c:v>
                </c:pt>
                <c:pt idx="4947">
                  <c:v>2.4669339699999999</c:v>
                </c:pt>
                <c:pt idx="4948">
                  <c:v>2.4769475500000002</c:v>
                </c:pt>
                <c:pt idx="4949">
                  <c:v>2.4869608900000002</c:v>
                </c:pt>
                <c:pt idx="4950">
                  <c:v>2.4969744700000001</c:v>
                </c:pt>
                <c:pt idx="4951">
                  <c:v>2.5069880499999999</c:v>
                </c:pt>
                <c:pt idx="4952">
                  <c:v>2.5170016300000002</c:v>
                </c:pt>
                <c:pt idx="4953">
                  <c:v>2.5270152100000001</c:v>
                </c:pt>
                <c:pt idx="4954">
                  <c:v>2.53702855</c:v>
                </c:pt>
                <c:pt idx="4955">
                  <c:v>2.5470611999999999</c:v>
                </c:pt>
                <c:pt idx="4956">
                  <c:v>2.5570747900000002</c:v>
                </c:pt>
                <c:pt idx="4957">
                  <c:v>2.56712651</c:v>
                </c:pt>
                <c:pt idx="4958">
                  <c:v>2.57713985</c:v>
                </c:pt>
                <c:pt idx="4959">
                  <c:v>2.5872106600000002</c:v>
                </c:pt>
                <c:pt idx="4960">
                  <c:v>2.5972433100000001</c:v>
                </c:pt>
                <c:pt idx="4961">
                  <c:v>2.6072759599999999</c:v>
                </c:pt>
                <c:pt idx="4962">
                  <c:v>2.6173083799999999</c:v>
                </c:pt>
                <c:pt idx="4963">
                  <c:v>2.6274173300000001</c:v>
                </c:pt>
                <c:pt idx="4964">
                  <c:v>2.63746905</c:v>
                </c:pt>
                <c:pt idx="4965">
                  <c:v>2.6475207799999998</c:v>
                </c:pt>
                <c:pt idx="4966">
                  <c:v>2.6575722700000002</c:v>
                </c:pt>
                <c:pt idx="4967">
                  <c:v>2.66766214</c:v>
                </c:pt>
                <c:pt idx="4968">
                  <c:v>2.6776757199999999</c:v>
                </c:pt>
                <c:pt idx="4969">
                  <c:v>2.6876893000000002</c:v>
                </c:pt>
                <c:pt idx="4970">
                  <c:v>2.6977789400000001</c:v>
                </c:pt>
                <c:pt idx="4971">
                  <c:v>2.7078115899999999</c:v>
                </c:pt>
                <c:pt idx="4972">
                  <c:v>2.7178251699999998</c:v>
                </c:pt>
                <c:pt idx="4973">
                  <c:v>2.7278387500000001</c:v>
                </c:pt>
                <c:pt idx="4974">
                  <c:v>2.73789024</c:v>
                </c:pt>
                <c:pt idx="4975">
                  <c:v>2.7479228999999998</c:v>
                </c:pt>
                <c:pt idx="4976">
                  <c:v>2.7579364800000001</c:v>
                </c:pt>
                <c:pt idx="4977">
                  <c:v>2.76795006</c:v>
                </c:pt>
                <c:pt idx="4978">
                  <c:v>2.7779634</c:v>
                </c:pt>
                <c:pt idx="4979">
                  <c:v>2.7880151299999998</c:v>
                </c:pt>
                <c:pt idx="4980">
                  <c:v>2.7980287100000001</c:v>
                </c:pt>
                <c:pt idx="4981">
                  <c:v>2.80806136</c:v>
                </c:pt>
                <c:pt idx="4982">
                  <c:v>2.8180746999999999</c:v>
                </c:pt>
                <c:pt idx="4983">
                  <c:v>2.8280882799999998</c:v>
                </c:pt>
                <c:pt idx="4984">
                  <c:v>2.8381018600000001</c:v>
                </c:pt>
                <c:pt idx="4985">
                  <c:v>2.8481345199999999</c:v>
                </c:pt>
                <c:pt idx="4986">
                  <c:v>2.8581478599999999</c:v>
                </c:pt>
                <c:pt idx="4987">
                  <c:v>2.8682758800000001</c:v>
                </c:pt>
                <c:pt idx="4988">
                  <c:v>2.87830853</c:v>
                </c:pt>
                <c:pt idx="4989">
                  <c:v>2.8883602599999998</c:v>
                </c:pt>
                <c:pt idx="4990">
                  <c:v>2.8984308200000002</c:v>
                </c:pt>
                <c:pt idx="4991">
                  <c:v>2.9084444</c:v>
                </c:pt>
                <c:pt idx="4992">
                  <c:v>2.9184579799999999</c:v>
                </c:pt>
                <c:pt idx="4993">
                  <c:v>2.9284715700000001</c:v>
                </c:pt>
                <c:pt idx="4994">
                  <c:v>2.9385230500000001</c:v>
                </c:pt>
                <c:pt idx="4995">
                  <c:v>2.94853663</c:v>
                </c:pt>
                <c:pt idx="4996">
                  <c:v>2.9585502099999998</c:v>
                </c:pt>
                <c:pt idx="4997">
                  <c:v>2.9686019400000001</c:v>
                </c:pt>
                <c:pt idx="4998">
                  <c:v>2.9786725000000001</c:v>
                </c:pt>
                <c:pt idx="4999">
                  <c:v>2.9887051599999999</c:v>
                </c:pt>
                <c:pt idx="5000">
                  <c:v>2.9987187400000002</c:v>
                </c:pt>
                <c:pt idx="5001">
                  <c:v>3.00875139</c:v>
                </c:pt>
                <c:pt idx="5002">
                  <c:v>3.0187649699999999</c:v>
                </c:pt>
                <c:pt idx="5003">
                  <c:v>3.0287783099999999</c:v>
                </c:pt>
                <c:pt idx="5004">
                  <c:v>3.0387918900000002</c:v>
                </c:pt>
                <c:pt idx="5005">
                  <c:v>3.04882455</c:v>
                </c:pt>
                <c:pt idx="5006">
                  <c:v>3.0588762799999998</c:v>
                </c:pt>
                <c:pt idx="5007">
                  <c:v>3.0688896200000002</c:v>
                </c:pt>
                <c:pt idx="5008">
                  <c:v>3.0789032000000001</c:v>
                </c:pt>
                <c:pt idx="5009">
                  <c:v>3.0889167799999999</c:v>
                </c:pt>
                <c:pt idx="5010">
                  <c:v>3.0989303600000002</c:v>
                </c:pt>
                <c:pt idx="5011">
                  <c:v>3.1089437000000002</c:v>
                </c:pt>
                <c:pt idx="5012">
                  <c:v>3.1189763500000001</c:v>
                </c:pt>
                <c:pt idx="5013">
                  <c:v>3.1290090099999999</c:v>
                </c:pt>
                <c:pt idx="5014">
                  <c:v>3.1390607400000001</c:v>
                </c:pt>
                <c:pt idx="5015">
                  <c:v>3.1490931500000001</c:v>
                </c:pt>
                <c:pt idx="5016">
                  <c:v>3.1591448799999999</c:v>
                </c:pt>
                <c:pt idx="5017">
                  <c:v>3.1691584599999998</c:v>
                </c:pt>
                <c:pt idx="5018">
                  <c:v>3.1792292600000001</c:v>
                </c:pt>
                <c:pt idx="5019">
                  <c:v>3.1892426</c:v>
                </c:pt>
                <c:pt idx="5020">
                  <c:v>3.1992561799999999</c:v>
                </c:pt>
                <c:pt idx="5021">
                  <c:v>3.2092888400000001</c:v>
                </c:pt>
                <c:pt idx="5022">
                  <c:v>3.21932149</c:v>
                </c:pt>
                <c:pt idx="5023">
                  <c:v>3.2293539</c:v>
                </c:pt>
                <c:pt idx="5024">
                  <c:v>3.2393865599999998</c:v>
                </c:pt>
                <c:pt idx="5025">
                  <c:v>3.2494192100000001</c:v>
                </c:pt>
                <c:pt idx="5026">
                  <c:v>3.25943279</c:v>
                </c:pt>
                <c:pt idx="5027">
                  <c:v>3.26944613</c:v>
                </c:pt>
                <c:pt idx="5028">
                  <c:v>3.2794597099999998</c:v>
                </c:pt>
                <c:pt idx="5029">
                  <c:v>3.2894923700000001</c:v>
                </c:pt>
                <c:pt idx="5030">
                  <c:v>3.2995059499999999</c:v>
                </c:pt>
                <c:pt idx="5031">
                  <c:v>3.3095192899999999</c:v>
                </c:pt>
                <c:pt idx="5032">
                  <c:v>3.3195710200000001</c:v>
                </c:pt>
                <c:pt idx="5033">
                  <c:v>3.3295846</c:v>
                </c:pt>
                <c:pt idx="5034">
                  <c:v>3.3395981799999999</c:v>
                </c:pt>
                <c:pt idx="5035">
                  <c:v>3.3496878099999998</c:v>
                </c:pt>
                <c:pt idx="5036">
                  <c:v>3.3597204700000001</c:v>
                </c:pt>
                <c:pt idx="5037">
                  <c:v>3.3697340499999999</c:v>
                </c:pt>
                <c:pt idx="5038">
                  <c:v>3.3797476299999998</c:v>
                </c:pt>
                <c:pt idx="5039">
                  <c:v>3.3897609700000002</c:v>
                </c:pt>
                <c:pt idx="5040">
                  <c:v>3.3997745500000001</c:v>
                </c:pt>
                <c:pt idx="5041">
                  <c:v>3.4098072099999999</c:v>
                </c:pt>
                <c:pt idx="5042">
                  <c:v>3.4198207900000002</c:v>
                </c:pt>
                <c:pt idx="5043">
                  <c:v>3.4298722700000002</c:v>
                </c:pt>
                <c:pt idx="5044">
                  <c:v>3.43990493</c:v>
                </c:pt>
                <c:pt idx="5045">
                  <c:v>3.4499566599999998</c:v>
                </c:pt>
                <c:pt idx="5046">
                  <c:v>3.4599702400000001</c:v>
                </c:pt>
                <c:pt idx="5047">
                  <c:v>3.47000289</c:v>
                </c:pt>
                <c:pt idx="5048">
                  <c:v>3.4800543799999999</c:v>
                </c:pt>
                <c:pt idx="5049">
                  <c:v>3.4900870300000002</c:v>
                </c:pt>
                <c:pt idx="5050">
                  <c:v>3.5001006100000001</c:v>
                </c:pt>
                <c:pt idx="5051">
                  <c:v>3.5101141899999999</c:v>
                </c:pt>
                <c:pt idx="5052">
                  <c:v>3.5201275299999999</c:v>
                </c:pt>
                <c:pt idx="5053">
                  <c:v>3.5301601900000001</c:v>
                </c:pt>
                <c:pt idx="5054">
                  <c:v>3.54017377</c:v>
                </c:pt>
                <c:pt idx="5055">
                  <c:v>3.5502445699999998</c:v>
                </c:pt>
                <c:pt idx="5056">
                  <c:v>3.5602579099999998</c:v>
                </c:pt>
                <c:pt idx="5057">
                  <c:v>3.5703287100000001</c:v>
                </c:pt>
                <c:pt idx="5058">
                  <c:v>3.5803422899999999</c:v>
                </c:pt>
                <c:pt idx="5059">
                  <c:v>3.5903749500000002</c:v>
                </c:pt>
                <c:pt idx="5060">
                  <c:v>3.6003882900000002</c:v>
                </c:pt>
                <c:pt idx="5061">
                  <c:v>3.61040187</c:v>
                </c:pt>
                <c:pt idx="5062">
                  <c:v>3.6204154499999999</c:v>
                </c:pt>
                <c:pt idx="5063">
                  <c:v>3.6304290300000002</c:v>
                </c:pt>
                <c:pt idx="5064">
                  <c:v>3.6404423700000001</c:v>
                </c:pt>
                <c:pt idx="5065">
                  <c:v>3.65047503</c:v>
                </c:pt>
                <c:pt idx="5066">
                  <c:v>3.6604886099999998</c:v>
                </c:pt>
                <c:pt idx="5067">
                  <c:v>3.6705021900000001</c:v>
                </c:pt>
                <c:pt idx="5068">
                  <c:v>3.6805536700000001</c:v>
                </c:pt>
                <c:pt idx="5069">
                  <c:v>3.6906053999999999</c:v>
                </c:pt>
                <c:pt idx="5070">
                  <c:v>3.7006762000000002</c:v>
                </c:pt>
                <c:pt idx="5071">
                  <c:v>3.71068978</c:v>
                </c:pt>
                <c:pt idx="5072">
                  <c:v>3.72070313</c:v>
                </c:pt>
                <c:pt idx="5073">
                  <c:v>3.7307548499999998</c:v>
                </c:pt>
                <c:pt idx="5074">
                  <c:v>3.7407684300000001</c:v>
                </c:pt>
                <c:pt idx="5075">
                  <c:v>3.75078201</c:v>
                </c:pt>
                <c:pt idx="5076">
                  <c:v>3.7608144299999999</c:v>
                </c:pt>
                <c:pt idx="5077">
                  <c:v>3.7708470799999998</c:v>
                </c:pt>
                <c:pt idx="5078">
                  <c:v>3.7808606600000001</c:v>
                </c:pt>
                <c:pt idx="5079">
                  <c:v>3.79087424</c:v>
                </c:pt>
                <c:pt idx="5080">
                  <c:v>3.8008875799999999</c:v>
                </c:pt>
                <c:pt idx="5081">
                  <c:v>3.8109202400000002</c:v>
                </c:pt>
                <c:pt idx="5082">
                  <c:v>3.82095289</c:v>
                </c:pt>
                <c:pt idx="5083">
                  <c:v>3.8309855499999999</c:v>
                </c:pt>
                <c:pt idx="5084">
                  <c:v>3.8410179599999998</c:v>
                </c:pt>
                <c:pt idx="5085">
                  <c:v>3.8510315400000001</c:v>
                </c:pt>
                <c:pt idx="5086">
                  <c:v>3.86108327</c:v>
                </c:pt>
                <c:pt idx="5087">
                  <c:v>3.8710968499999998</c:v>
                </c:pt>
                <c:pt idx="5088">
                  <c:v>3.8811101899999998</c:v>
                </c:pt>
                <c:pt idx="5089">
                  <c:v>3.89114285</c:v>
                </c:pt>
                <c:pt idx="5090">
                  <c:v>3.9012517899999999</c:v>
                </c:pt>
                <c:pt idx="5091">
                  <c:v>3.9112844500000001</c:v>
                </c:pt>
                <c:pt idx="5092">
                  <c:v>3.9212977900000001</c:v>
                </c:pt>
                <c:pt idx="5093">
                  <c:v>3.93131137</c:v>
                </c:pt>
                <c:pt idx="5094">
                  <c:v>3.9413249499999998</c:v>
                </c:pt>
                <c:pt idx="5095">
                  <c:v>3.9513576000000001</c:v>
                </c:pt>
                <c:pt idx="5096">
                  <c:v>3.96137118</c:v>
                </c:pt>
                <c:pt idx="5097">
                  <c:v>3.9713845299999999</c:v>
                </c:pt>
                <c:pt idx="5098">
                  <c:v>3.9813981100000002</c:v>
                </c:pt>
                <c:pt idx="5099">
                  <c:v>3.9914498300000001</c:v>
                </c:pt>
                <c:pt idx="5100">
                  <c:v>3.9999756799999999</c:v>
                </c:pt>
                <c:pt idx="5101">
                  <c:v>3.9963257300000001</c:v>
                </c:pt>
                <c:pt idx="5102">
                  <c:v>3.9863095300000002</c:v>
                </c:pt>
                <c:pt idx="5103">
                  <c:v>3.9762387299999999</c:v>
                </c:pt>
                <c:pt idx="5104">
                  <c:v>3.9662251500000001</c:v>
                </c:pt>
                <c:pt idx="5105">
                  <c:v>3.9561924899999998</c:v>
                </c:pt>
                <c:pt idx="5106">
                  <c:v>3.9461791499999999</c:v>
                </c:pt>
                <c:pt idx="5107">
                  <c:v>3.93616557</c:v>
                </c:pt>
                <c:pt idx="5108">
                  <c:v>3.9261329200000001</c:v>
                </c:pt>
                <c:pt idx="5109">
                  <c:v>3.9161193399999998</c:v>
                </c:pt>
                <c:pt idx="5110">
                  <c:v>3.9060678499999999</c:v>
                </c:pt>
                <c:pt idx="5111">
                  <c:v>3.8960161200000001</c:v>
                </c:pt>
                <c:pt idx="5112">
                  <c:v>3.8860025399999998</c:v>
                </c:pt>
                <c:pt idx="5113">
                  <c:v>3.8759889599999999</c:v>
                </c:pt>
                <c:pt idx="5114">
                  <c:v>3.8659756199999999</c:v>
                </c:pt>
                <c:pt idx="5115">
                  <c:v>3.8559429600000001</c:v>
                </c:pt>
                <c:pt idx="5116">
                  <c:v>3.8458912399999998</c:v>
                </c:pt>
                <c:pt idx="5117">
                  <c:v>3.83587766</c:v>
                </c:pt>
                <c:pt idx="5118">
                  <c:v>3.82584524</c:v>
                </c:pt>
                <c:pt idx="5119">
                  <c:v>3.8157935100000002</c:v>
                </c:pt>
                <c:pt idx="5120">
                  <c:v>3.8057799299999999</c:v>
                </c:pt>
                <c:pt idx="5121">
                  <c:v>3.7957663500000001</c:v>
                </c:pt>
                <c:pt idx="5122">
                  <c:v>3.7857148600000001</c:v>
                </c:pt>
                <c:pt idx="5123">
                  <c:v>3.7756631399999998</c:v>
                </c:pt>
                <c:pt idx="5124">
                  <c:v>3.76564956</c:v>
                </c:pt>
                <c:pt idx="5125">
                  <c:v>3.7556359800000001</c:v>
                </c:pt>
                <c:pt idx="5126">
                  <c:v>3.7456035600000002</c:v>
                </c:pt>
                <c:pt idx="5127">
                  <c:v>3.7355899799999999</c:v>
                </c:pt>
                <c:pt idx="5128">
                  <c:v>3.7255764</c:v>
                </c:pt>
                <c:pt idx="5129">
                  <c:v>3.7155628200000002</c:v>
                </c:pt>
                <c:pt idx="5130">
                  <c:v>3.7055494800000002</c:v>
                </c:pt>
                <c:pt idx="5131">
                  <c:v>3.6955358999999999</c:v>
                </c:pt>
                <c:pt idx="5132">
                  <c:v>3.68552232</c:v>
                </c:pt>
                <c:pt idx="5133">
                  <c:v>3.6754896600000002</c:v>
                </c:pt>
                <c:pt idx="5134">
                  <c:v>3.6654763199999998</c:v>
                </c:pt>
                <c:pt idx="5135">
                  <c:v>3.6554627399999999</c:v>
                </c:pt>
                <c:pt idx="5136">
                  <c:v>3.6454300900000001</c:v>
                </c:pt>
                <c:pt idx="5137">
                  <c:v>3.6353974299999998</c:v>
                </c:pt>
                <c:pt idx="5138">
                  <c:v>3.6253840899999998</c:v>
                </c:pt>
                <c:pt idx="5139">
                  <c:v>3.61537051</c:v>
                </c:pt>
                <c:pt idx="5140">
                  <c:v>3.6053187800000002</c:v>
                </c:pt>
                <c:pt idx="5141">
                  <c:v>3.5952670599999998</c:v>
                </c:pt>
                <c:pt idx="5142">
                  <c:v>3.5852346399999999</c:v>
                </c:pt>
                <c:pt idx="5143">
                  <c:v>3.5752019900000001</c:v>
                </c:pt>
                <c:pt idx="5144">
                  <c:v>3.5651693299999998</c:v>
                </c:pt>
                <c:pt idx="5145">
                  <c:v>3.55509853</c:v>
                </c:pt>
                <c:pt idx="5146">
                  <c:v>3.54506612</c:v>
                </c:pt>
                <c:pt idx="5147">
                  <c:v>3.5350525400000001</c:v>
                </c:pt>
                <c:pt idx="5148">
                  <c:v>3.5250198799999999</c:v>
                </c:pt>
                <c:pt idx="5149">
                  <c:v>3.51491094</c:v>
                </c:pt>
                <c:pt idx="5150">
                  <c:v>3.5048782799999998</c:v>
                </c:pt>
                <c:pt idx="5151">
                  <c:v>3.4948458699999998</c:v>
                </c:pt>
                <c:pt idx="5152">
                  <c:v>3.4848322899999999</c:v>
                </c:pt>
                <c:pt idx="5153">
                  <c:v>3.4747996300000001</c:v>
                </c:pt>
                <c:pt idx="5154">
                  <c:v>3.4647669799999998</c:v>
                </c:pt>
                <c:pt idx="5155">
                  <c:v>3.4547536399999998</c:v>
                </c:pt>
                <c:pt idx="5156">
                  <c:v>3.44470191</c:v>
                </c:pt>
                <c:pt idx="5157">
                  <c:v>3.4346883300000002</c:v>
                </c:pt>
                <c:pt idx="5158">
                  <c:v>3.4246365999999999</c:v>
                </c:pt>
                <c:pt idx="5159">
                  <c:v>3.4146041899999999</c:v>
                </c:pt>
                <c:pt idx="5160">
                  <c:v>3.4045715300000001</c:v>
                </c:pt>
                <c:pt idx="5161">
                  <c:v>3.3945007299999999</c:v>
                </c:pt>
                <c:pt idx="5162">
                  <c:v>3.38446808</c:v>
                </c:pt>
                <c:pt idx="5163">
                  <c:v>3.37439752</c:v>
                </c:pt>
                <c:pt idx="5164">
                  <c:v>3.3643839400000002</c:v>
                </c:pt>
                <c:pt idx="5165">
                  <c:v>3.3543512799999999</c:v>
                </c:pt>
                <c:pt idx="5166">
                  <c:v>3.3442995500000001</c:v>
                </c:pt>
                <c:pt idx="5167">
                  <c:v>3.3341527000000002</c:v>
                </c:pt>
                <c:pt idx="5168">
                  <c:v>3.3241200399999999</c:v>
                </c:pt>
                <c:pt idx="5169">
                  <c:v>3.3140111000000001</c:v>
                </c:pt>
                <c:pt idx="5170">
                  <c:v>3.3039593699999998</c:v>
                </c:pt>
                <c:pt idx="5171">
                  <c:v>3.2939460299999999</c:v>
                </c:pt>
                <c:pt idx="5172">
                  <c:v>3.28393245</c:v>
                </c:pt>
                <c:pt idx="5173">
                  <c:v>3.2738425699999998</c:v>
                </c:pt>
                <c:pt idx="5174">
                  <c:v>3.2638289899999999</c:v>
                </c:pt>
                <c:pt idx="5175">
                  <c:v>3.25373936</c:v>
                </c:pt>
                <c:pt idx="5176">
                  <c:v>3.2437257800000001</c:v>
                </c:pt>
                <c:pt idx="5177">
                  <c:v>3.2336931199999999</c:v>
                </c:pt>
                <c:pt idx="5178">
                  <c:v>3.22367954</c:v>
                </c:pt>
                <c:pt idx="5179">
                  <c:v>3.2136662</c:v>
                </c:pt>
                <c:pt idx="5180">
                  <c:v>3.2036335500000002</c:v>
                </c:pt>
                <c:pt idx="5181">
                  <c:v>3.1936008899999999</c:v>
                </c:pt>
                <c:pt idx="5182">
                  <c:v>3.1835873100000001</c:v>
                </c:pt>
                <c:pt idx="5183">
                  <c:v>3.1735549000000001</c:v>
                </c:pt>
                <c:pt idx="5184">
                  <c:v>3.1635222399999998</c:v>
                </c:pt>
                <c:pt idx="5185">
                  <c:v>3.15348959</c:v>
                </c:pt>
                <c:pt idx="5186">
                  <c:v>3.1434569400000001</c:v>
                </c:pt>
                <c:pt idx="5187">
                  <c:v>3.1334435900000002</c:v>
                </c:pt>
                <c:pt idx="5188">
                  <c:v>3.1234300099999999</c:v>
                </c:pt>
                <c:pt idx="5189">
                  <c:v>3.11341643</c:v>
                </c:pt>
                <c:pt idx="5190">
                  <c:v>3.1033647100000001</c:v>
                </c:pt>
                <c:pt idx="5191">
                  <c:v>3.0933513600000002</c:v>
                </c:pt>
                <c:pt idx="5192">
                  <c:v>3.0833377799999999</c:v>
                </c:pt>
                <c:pt idx="5193">
                  <c:v>3.0732479100000001</c:v>
                </c:pt>
                <c:pt idx="5194">
                  <c:v>3.0632343299999998</c:v>
                </c:pt>
                <c:pt idx="5195">
                  <c:v>3.0532209899999998</c:v>
                </c:pt>
                <c:pt idx="5196">
                  <c:v>3.04313111</c:v>
                </c:pt>
                <c:pt idx="5197">
                  <c:v>3.0331175300000002</c:v>
                </c:pt>
                <c:pt idx="5198">
                  <c:v>3.0231039499999999</c:v>
                </c:pt>
                <c:pt idx="5199">
                  <c:v>3.01309037</c:v>
                </c:pt>
                <c:pt idx="5200">
                  <c:v>3.00305796</c:v>
                </c:pt>
                <c:pt idx="5201">
                  <c:v>2.9930443800000002</c:v>
                </c:pt>
                <c:pt idx="5202">
                  <c:v>2.9830307999999999</c:v>
                </c:pt>
                <c:pt idx="5203">
                  <c:v>2.97301722</c:v>
                </c:pt>
                <c:pt idx="5204">
                  <c:v>2.9629848000000001</c:v>
                </c:pt>
                <c:pt idx="5205">
                  <c:v>2.9529139999999998</c:v>
                </c:pt>
                <c:pt idx="5206">
                  <c:v>2.94282413</c:v>
                </c:pt>
                <c:pt idx="5207">
                  <c:v>2.9328105400000002</c:v>
                </c:pt>
                <c:pt idx="5208">
                  <c:v>2.9227781300000002</c:v>
                </c:pt>
                <c:pt idx="5209">
                  <c:v>2.9127454799999999</c:v>
                </c:pt>
                <c:pt idx="5210">
                  <c:v>2.9026746700000001</c:v>
                </c:pt>
                <c:pt idx="5211">
                  <c:v>2.8926610899999998</c:v>
                </c:pt>
                <c:pt idx="5212">
                  <c:v>2.8826096099999998</c:v>
                </c:pt>
                <c:pt idx="5213">
                  <c:v>2.87259603</c:v>
                </c:pt>
                <c:pt idx="5214">
                  <c:v>2.8625824500000001</c:v>
                </c:pt>
                <c:pt idx="5215">
                  <c:v>2.8524925699999999</c:v>
                </c:pt>
                <c:pt idx="5216">
                  <c:v>2.8424601599999999</c:v>
                </c:pt>
                <c:pt idx="5217">
                  <c:v>2.8323702800000001</c:v>
                </c:pt>
                <c:pt idx="5218">
                  <c:v>2.8223566999999998</c:v>
                </c:pt>
                <c:pt idx="5219">
                  <c:v>2.81230497</c:v>
                </c:pt>
                <c:pt idx="5220">
                  <c:v>2.8022534800000001</c:v>
                </c:pt>
                <c:pt idx="5221">
                  <c:v>2.7922208300000002</c:v>
                </c:pt>
                <c:pt idx="5222">
                  <c:v>2.7821881799999999</c:v>
                </c:pt>
                <c:pt idx="5223">
                  <c:v>2.7721364500000001</c:v>
                </c:pt>
                <c:pt idx="5224">
                  <c:v>2.7621040300000002</c:v>
                </c:pt>
                <c:pt idx="5225">
                  <c:v>2.7520713799999998</c:v>
                </c:pt>
                <c:pt idx="5226">
                  <c:v>2.74201965</c:v>
                </c:pt>
                <c:pt idx="5227">
                  <c:v>2.7320060700000002</c:v>
                </c:pt>
                <c:pt idx="5228">
                  <c:v>2.7219927300000002</c:v>
                </c:pt>
                <c:pt idx="5229">
                  <c:v>2.7119791499999999</c:v>
                </c:pt>
                <c:pt idx="5230">
                  <c:v>2.70196557</c:v>
                </c:pt>
                <c:pt idx="5231">
                  <c:v>2.6919519900000002</c:v>
                </c:pt>
                <c:pt idx="5232">
                  <c:v>2.6819195699999998</c:v>
                </c:pt>
                <c:pt idx="5233">
                  <c:v>2.67190599</c:v>
                </c:pt>
                <c:pt idx="5234">
                  <c:v>2.6618924100000001</c:v>
                </c:pt>
                <c:pt idx="5235">
                  <c:v>2.6518025399999998</c:v>
                </c:pt>
                <c:pt idx="5236">
                  <c:v>2.6417891999999998</c:v>
                </c:pt>
                <c:pt idx="5237">
                  <c:v>2.63177562</c:v>
                </c:pt>
                <c:pt idx="5238">
                  <c:v>2.6217238900000002</c:v>
                </c:pt>
                <c:pt idx="5239">
                  <c:v>2.6117103099999999</c:v>
                </c:pt>
                <c:pt idx="5240">
                  <c:v>2.6016588199999999</c:v>
                </c:pt>
                <c:pt idx="5241">
                  <c:v>2.5915880200000001</c:v>
                </c:pt>
                <c:pt idx="5242">
                  <c:v>2.5815744399999998</c:v>
                </c:pt>
                <c:pt idx="5243">
                  <c:v>2.5715608599999999</c:v>
                </c:pt>
                <c:pt idx="5244">
                  <c:v>2.56154752</c:v>
                </c:pt>
                <c:pt idx="5245">
                  <c:v>2.5515339400000001</c:v>
                </c:pt>
                <c:pt idx="5246">
                  <c:v>2.5415012799999999</c:v>
                </c:pt>
                <c:pt idx="5247">
                  <c:v>2.53146863</c:v>
                </c:pt>
                <c:pt idx="5248">
                  <c:v>2.5214359800000001</c:v>
                </c:pt>
                <c:pt idx="5249">
                  <c:v>2.5113844900000002</c:v>
                </c:pt>
                <c:pt idx="5250">
                  <c:v>2.5013327599999999</c:v>
                </c:pt>
                <c:pt idx="5251">
                  <c:v>2.4913001100000001</c:v>
                </c:pt>
                <c:pt idx="5252">
                  <c:v>2.4812865300000002</c:v>
                </c:pt>
                <c:pt idx="5253">
                  <c:v>2.4712731799999998</c:v>
                </c:pt>
                <c:pt idx="5254">
                  <c:v>2.46124053</c:v>
                </c:pt>
                <c:pt idx="5255">
                  <c:v>2.4512269500000001</c:v>
                </c:pt>
                <c:pt idx="5256">
                  <c:v>2.4412133699999998</c:v>
                </c:pt>
                <c:pt idx="5257">
                  <c:v>2.4312000299999998</c:v>
                </c:pt>
                <c:pt idx="5258">
                  <c:v>2.42118645</c:v>
                </c:pt>
                <c:pt idx="5259">
                  <c:v>2.4110584300000002</c:v>
                </c:pt>
                <c:pt idx="5260">
                  <c:v>2.4009876299999999</c:v>
                </c:pt>
                <c:pt idx="5261">
                  <c:v>2.39095521</c:v>
                </c:pt>
                <c:pt idx="5262">
                  <c:v>2.3808653400000002</c:v>
                </c:pt>
                <c:pt idx="5263">
                  <c:v>2.3708326799999999</c:v>
                </c:pt>
                <c:pt idx="5264">
                  <c:v>2.3608191000000001</c:v>
                </c:pt>
                <c:pt idx="5265">
                  <c:v>2.3508057600000001</c:v>
                </c:pt>
                <c:pt idx="5266">
                  <c:v>2.3407349599999998</c:v>
                </c:pt>
                <c:pt idx="5267">
                  <c:v>2.33072138</c:v>
                </c:pt>
                <c:pt idx="5268">
                  <c:v>2.3206887200000001</c:v>
                </c:pt>
                <c:pt idx="5269">
                  <c:v>2.3106563100000002</c:v>
                </c:pt>
                <c:pt idx="5270">
                  <c:v>2.3006427299999999</c:v>
                </c:pt>
                <c:pt idx="5271">
                  <c:v>2.29062915</c:v>
                </c:pt>
                <c:pt idx="5272">
                  <c:v>2.2806155700000001</c:v>
                </c:pt>
                <c:pt idx="5273">
                  <c:v>2.2706022300000002</c:v>
                </c:pt>
                <c:pt idx="5274">
                  <c:v>2.2605886499999999</c:v>
                </c:pt>
                <c:pt idx="5275">
                  <c:v>2.25057507</c:v>
                </c:pt>
                <c:pt idx="5276">
                  <c:v>2.2405042599999998</c:v>
                </c:pt>
                <c:pt idx="5277">
                  <c:v>2.2304527799999998</c:v>
                </c:pt>
                <c:pt idx="5278">
                  <c:v>2.22038198</c:v>
                </c:pt>
                <c:pt idx="5279">
                  <c:v>2.2103302500000002</c:v>
                </c:pt>
                <c:pt idx="5280">
                  <c:v>2.2003166699999999</c:v>
                </c:pt>
                <c:pt idx="5281">
                  <c:v>2.1902842499999999</c:v>
                </c:pt>
                <c:pt idx="5282">
                  <c:v>2.1802516000000001</c:v>
                </c:pt>
                <c:pt idx="5283">
                  <c:v>2.1702380200000002</c:v>
                </c:pt>
                <c:pt idx="5284">
                  <c:v>2.1602244399999999</c:v>
                </c:pt>
                <c:pt idx="5285">
                  <c:v>2.1502110999999999</c:v>
                </c:pt>
                <c:pt idx="5286">
                  <c:v>2.1401975200000001</c:v>
                </c:pt>
                <c:pt idx="5287">
                  <c:v>2.1301839400000002</c:v>
                </c:pt>
                <c:pt idx="5288">
                  <c:v>2.12017035</c:v>
                </c:pt>
                <c:pt idx="5289">
                  <c:v>2.11013794</c:v>
                </c:pt>
                <c:pt idx="5290">
                  <c:v>2.1001243600000001</c:v>
                </c:pt>
                <c:pt idx="5291">
                  <c:v>2.0900726299999999</c:v>
                </c:pt>
                <c:pt idx="5292">
                  <c:v>2.0800209000000001</c:v>
                </c:pt>
                <c:pt idx="5293">
                  <c:v>2.0700073200000002</c:v>
                </c:pt>
                <c:pt idx="5294">
                  <c:v>2.0599176899999998</c:v>
                </c:pt>
                <c:pt idx="5295">
                  <c:v>2.04988503</c:v>
                </c:pt>
                <c:pt idx="5296">
                  <c:v>2.0398523800000001</c:v>
                </c:pt>
                <c:pt idx="5297">
                  <c:v>2.0298197299999998</c:v>
                </c:pt>
                <c:pt idx="5298">
                  <c:v>2.0197873099999999</c:v>
                </c:pt>
                <c:pt idx="5299">
                  <c:v>2.00977373</c:v>
                </c:pt>
                <c:pt idx="5300">
                  <c:v>1.99976015</c:v>
                </c:pt>
                <c:pt idx="5301">
                  <c:v>1.9897465700000001</c:v>
                </c:pt>
                <c:pt idx="5302">
                  <c:v>1.97967589</c:v>
                </c:pt>
                <c:pt idx="5303">
                  <c:v>1.9696623099999999</c:v>
                </c:pt>
                <c:pt idx="5304">
                  <c:v>1.95964885</c:v>
                </c:pt>
                <c:pt idx="5305">
                  <c:v>1.9496352699999999</c:v>
                </c:pt>
                <c:pt idx="5306">
                  <c:v>1.93962181</c:v>
                </c:pt>
                <c:pt idx="5307">
                  <c:v>1.92958915</c:v>
                </c:pt>
                <c:pt idx="5308">
                  <c:v>1.9195756900000001</c:v>
                </c:pt>
                <c:pt idx="5309">
                  <c:v>1.90954304</c:v>
                </c:pt>
                <c:pt idx="5310">
                  <c:v>1.8994914300000001</c:v>
                </c:pt>
                <c:pt idx="5311">
                  <c:v>1.88945878</c:v>
                </c:pt>
                <c:pt idx="5312">
                  <c:v>1.8794453099999999</c:v>
                </c:pt>
                <c:pt idx="5313">
                  <c:v>1.8694317300000001</c:v>
                </c:pt>
                <c:pt idx="5314">
                  <c:v>1.8593991999999999</c:v>
                </c:pt>
                <c:pt idx="5315">
                  <c:v>1.8493856200000001</c:v>
                </c:pt>
                <c:pt idx="5316">
                  <c:v>1.83935308</c:v>
                </c:pt>
                <c:pt idx="5317">
                  <c:v>1.8293394999999999</c:v>
                </c:pt>
                <c:pt idx="5318">
                  <c:v>1.81932604</c:v>
                </c:pt>
                <c:pt idx="5319">
                  <c:v>1.8092933899999999</c:v>
                </c:pt>
                <c:pt idx="5320">
                  <c:v>1.79922271</c:v>
                </c:pt>
                <c:pt idx="5321">
                  <c:v>1.7892187799999999</c:v>
                </c:pt>
                <c:pt idx="5322">
                  <c:v>1.77916706</c:v>
                </c:pt>
                <c:pt idx="5323">
                  <c:v>1.7691535899999999</c:v>
                </c:pt>
                <c:pt idx="5324">
                  <c:v>1.7591209400000001</c:v>
                </c:pt>
                <c:pt idx="5325">
                  <c:v>1.7490884099999999</c:v>
                </c:pt>
                <c:pt idx="5326">
                  <c:v>1.7390748300000001</c:v>
                </c:pt>
                <c:pt idx="5327">
                  <c:v>1.7290231</c:v>
                </c:pt>
                <c:pt idx="5328">
                  <c:v>1.7189905599999999</c:v>
                </c:pt>
                <c:pt idx="5329">
                  <c:v>1.7089579100000001</c:v>
                </c:pt>
                <c:pt idx="5330">
                  <c:v>1.6989253799999999</c:v>
                </c:pt>
                <c:pt idx="5331">
                  <c:v>1.6889118000000001</c:v>
                </c:pt>
                <c:pt idx="5332">
                  <c:v>1.67889833</c:v>
                </c:pt>
                <c:pt idx="5333">
                  <c:v>1.6688847499999999</c:v>
                </c:pt>
                <c:pt idx="5334">
                  <c:v>1.65887129</c:v>
                </c:pt>
                <c:pt idx="5335">
                  <c:v>1.6488577099999999</c:v>
                </c:pt>
                <c:pt idx="5336">
                  <c:v>1.6388061</c:v>
                </c:pt>
                <c:pt idx="5337">
                  <c:v>1.62879252</c:v>
                </c:pt>
                <c:pt idx="5338">
                  <c:v>1.61877906</c:v>
                </c:pt>
                <c:pt idx="5339">
                  <c:v>1.60874641</c:v>
                </c:pt>
                <c:pt idx="5340">
                  <c:v>1.59873295</c:v>
                </c:pt>
                <c:pt idx="5341">
                  <c:v>1.58864307</c:v>
                </c:pt>
                <c:pt idx="5342">
                  <c:v>1.5786296099999999</c:v>
                </c:pt>
                <c:pt idx="5343">
                  <c:v>1.5686160300000001</c:v>
                </c:pt>
                <c:pt idx="5344">
                  <c:v>1.5586025699999999</c:v>
                </c:pt>
                <c:pt idx="5345">
                  <c:v>1.5485317700000001</c:v>
                </c:pt>
                <c:pt idx="5346">
                  <c:v>1.5385183099999999</c:v>
                </c:pt>
                <c:pt idx="5347">
                  <c:v>1.5284856600000001</c:v>
                </c:pt>
                <c:pt idx="5348">
                  <c:v>1.51847219</c:v>
                </c:pt>
                <c:pt idx="5349">
                  <c:v>1.5084586099999999</c:v>
                </c:pt>
                <c:pt idx="5350">
                  <c:v>1.49995196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702176"/>
        <c:axId val="136702568"/>
      </c:scatterChart>
      <c:valAx>
        <c:axId val="136702176"/>
        <c:scaling>
          <c:orientation val="minMax"/>
          <c:max val="0.30000000000000004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in Stunden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702568"/>
        <c:crosses val="autoZero"/>
        <c:crossBetween val="midCat"/>
      </c:valAx>
      <c:valAx>
        <c:axId val="1367025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Volt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70217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Lade-</a:t>
            </a:r>
            <a:r>
              <a:rPr lang="en-US" baseline="0" dirty="0" smtClean="0"/>
              <a:t> &amp; </a:t>
            </a:r>
            <a:r>
              <a:rPr lang="en-US" dirty="0" err="1" smtClean="0"/>
              <a:t>Entladelinie</a:t>
            </a:r>
            <a:r>
              <a:rPr lang="en-US" dirty="0" smtClean="0"/>
              <a:t> </a:t>
            </a:r>
            <a:r>
              <a:rPr lang="en-US" dirty="0"/>
              <a:t>LTO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Lade-\Entladelinie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'Lade-Entladekennlinie'!$S$34:$S$10318</c:f>
              <c:numCache>
                <c:formatCode>General</c:formatCode>
                <c:ptCount val="10285"/>
                <c:pt idx="0">
                  <c:v>0</c:v>
                </c:pt>
                <c:pt idx="1">
                  <c:v>2.7777777777777779E-3</c:v>
                </c:pt>
                <c:pt idx="2">
                  <c:v>5.5555555555555549E-3</c:v>
                </c:pt>
                <c:pt idx="3">
                  <c:v>8.3333333333333332E-3</c:v>
                </c:pt>
                <c:pt idx="4">
                  <c:v>1.1111111111111112E-2</c:v>
                </c:pt>
                <c:pt idx="5">
                  <c:v>1.388888888888889E-2</c:v>
                </c:pt>
                <c:pt idx="6">
                  <c:v>1.6666666666666666E-2</c:v>
                </c:pt>
                <c:pt idx="7">
                  <c:v>1.9444444444444445E-2</c:v>
                </c:pt>
                <c:pt idx="8">
                  <c:v>2.2222222222222223E-2</c:v>
                </c:pt>
                <c:pt idx="9">
                  <c:v>2.5000000000000001E-2</c:v>
                </c:pt>
                <c:pt idx="10">
                  <c:v>2.777777777777778E-2</c:v>
                </c:pt>
                <c:pt idx="11">
                  <c:v>3.0555555555555555E-2</c:v>
                </c:pt>
                <c:pt idx="12">
                  <c:v>3.3333333333333333E-2</c:v>
                </c:pt>
                <c:pt idx="13">
                  <c:v>3.6111111111111115E-2</c:v>
                </c:pt>
                <c:pt idx="14">
                  <c:v>3.8888888888888896E-2</c:v>
                </c:pt>
                <c:pt idx="15">
                  <c:v>4.1666666666666671E-2</c:v>
                </c:pt>
                <c:pt idx="16">
                  <c:v>4.4444444444444446E-2</c:v>
                </c:pt>
                <c:pt idx="17">
                  <c:v>4.7222222222222228E-2</c:v>
                </c:pt>
                <c:pt idx="18">
                  <c:v>0.05</c:v>
                </c:pt>
                <c:pt idx="19">
                  <c:v>5.2777777777777785E-2</c:v>
                </c:pt>
                <c:pt idx="20">
                  <c:v>5.5555555555555559E-2</c:v>
                </c:pt>
                <c:pt idx="21">
                  <c:v>5.8333333333333334E-2</c:v>
                </c:pt>
                <c:pt idx="22">
                  <c:v>6.1111111111111116E-2</c:v>
                </c:pt>
                <c:pt idx="23">
                  <c:v>6.3888888888888884E-2</c:v>
                </c:pt>
                <c:pt idx="24">
                  <c:v>6.6666666666666666E-2</c:v>
                </c:pt>
                <c:pt idx="25">
                  <c:v>6.9444444444444448E-2</c:v>
                </c:pt>
                <c:pt idx="26">
                  <c:v>7.2222222222222215E-2</c:v>
                </c:pt>
                <c:pt idx="27">
                  <c:v>7.4999999999999997E-2</c:v>
                </c:pt>
                <c:pt idx="28">
                  <c:v>7.7777777777777779E-2</c:v>
                </c:pt>
                <c:pt idx="29">
                  <c:v>8.0555555555555547E-2</c:v>
                </c:pt>
                <c:pt idx="30">
                  <c:v>8.3333333333333329E-2</c:v>
                </c:pt>
                <c:pt idx="31">
                  <c:v>8.611111111111111E-2</c:v>
                </c:pt>
                <c:pt idx="32">
                  <c:v>8.8888888888888892E-2</c:v>
                </c:pt>
                <c:pt idx="33">
                  <c:v>9.166666666666666E-2</c:v>
                </c:pt>
                <c:pt idx="34">
                  <c:v>9.4444444444444442E-2</c:v>
                </c:pt>
                <c:pt idx="35">
                  <c:v>9.7222222222222224E-2</c:v>
                </c:pt>
                <c:pt idx="36">
                  <c:v>9.9999999999999992E-2</c:v>
                </c:pt>
                <c:pt idx="37">
                  <c:v>0.10277777777777777</c:v>
                </c:pt>
                <c:pt idx="38">
                  <c:v>0.10555555555555556</c:v>
                </c:pt>
                <c:pt idx="39">
                  <c:v>0.10833333333333334</c:v>
                </c:pt>
                <c:pt idx="40">
                  <c:v>0.1111111111111111</c:v>
                </c:pt>
                <c:pt idx="41">
                  <c:v>0.11388888888888889</c:v>
                </c:pt>
                <c:pt idx="42">
                  <c:v>0.11666666666666667</c:v>
                </c:pt>
                <c:pt idx="43">
                  <c:v>0.11944444444444444</c:v>
                </c:pt>
                <c:pt idx="44">
                  <c:v>0.12222222222222222</c:v>
                </c:pt>
                <c:pt idx="45">
                  <c:v>0.125</c:v>
                </c:pt>
                <c:pt idx="46">
                  <c:v>0.12777777777777777</c:v>
                </c:pt>
                <c:pt idx="47">
                  <c:v>0.13055555555555556</c:v>
                </c:pt>
                <c:pt idx="48">
                  <c:v>0.13333333333333333</c:v>
                </c:pt>
                <c:pt idx="49">
                  <c:v>0.1361111111111111</c:v>
                </c:pt>
                <c:pt idx="50">
                  <c:v>0.1388888888888889</c:v>
                </c:pt>
                <c:pt idx="51">
                  <c:v>0.14166666666666666</c:v>
                </c:pt>
                <c:pt idx="52">
                  <c:v>0.14444444444444443</c:v>
                </c:pt>
                <c:pt idx="53">
                  <c:v>0.14722222222222223</c:v>
                </c:pt>
                <c:pt idx="54">
                  <c:v>0.15</c:v>
                </c:pt>
                <c:pt idx="55">
                  <c:v>0.15277777777777776</c:v>
                </c:pt>
                <c:pt idx="56">
                  <c:v>0.15555555555555556</c:v>
                </c:pt>
                <c:pt idx="57">
                  <c:v>0.15833333333333333</c:v>
                </c:pt>
                <c:pt idx="58">
                  <c:v>0.16111111111111112</c:v>
                </c:pt>
                <c:pt idx="59">
                  <c:v>0.16388888888888889</c:v>
                </c:pt>
                <c:pt idx="60">
                  <c:v>0.16666666666666666</c:v>
                </c:pt>
                <c:pt idx="61">
                  <c:v>0.16944444444444445</c:v>
                </c:pt>
                <c:pt idx="62">
                  <c:v>0.17222222222222222</c:v>
                </c:pt>
                <c:pt idx="63">
                  <c:v>0.17499999999999999</c:v>
                </c:pt>
                <c:pt idx="64">
                  <c:v>0.17777777777777778</c:v>
                </c:pt>
                <c:pt idx="65">
                  <c:v>0.18055555555555555</c:v>
                </c:pt>
                <c:pt idx="66">
                  <c:v>0.18333333333333332</c:v>
                </c:pt>
                <c:pt idx="67">
                  <c:v>0.18611111111111112</c:v>
                </c:pt>
                <c:pt idx="68">
                  <c:v>0.18888888888888888</c:v>
                </c:pt>
                <c:pt idx="69">
                  <c:v>0.19166666666666665</c:v>
                </c:pt>
                <c:pt idx="70">
                  <c:v>0.19444444444444445</c:v>
                </c:pt>
                <c:pt idx="71">
                  <c:v>0.19722222222222222</c:v>
                </c:pt>
                <c:pt idx="72">
                  <c:v>0.2</c:v>
                </c:pt>
                <c:pt idx="73">
                  <c:v>0.20277777777777778</c:v>
                </c:pt>
                <c:pt idx="74">
                  <c:v>0.20555555555555555</c:v>
                </c:pt>
                <c:pt idx="75">
                  <c:v>0.20833333333333334</c:v>
                </c:pt>
                <c:pt idx="76">
                  <c:v>0.21111111111111111</c:v>
                </c:pt>
                <c:pt idx="77">
                  <c:v>0.21388888888888888</c:v>
                </c:pt>
                <c:pt idx="78">
                  <c:v>0.21666666666666667</c:v>
                </c:pt>
                <c:pt idx="79">
                  <c:v>0.21944444444444444</c:v>
                </c:pt>
                <c:pt idx="80">
                  <c:v>0.22222222222222221</c:v>
                </c:pt>
                <c:pt idx="81">
                  <c:v>0.22500000000000001</c:v>
                </c:pt>
                <c:pt idx="82">
                  <c:v>0.22777777777777777</c:v>
                </c:pt>
                <c:pt idx="83">
                  <c:v>0.23055555555555554</c:v>
                </c:pt>
                <c:pt idx="84">
                  <c:v>0.23333333333333334</c:v>
                </c:pt>
                <c:pt idx="85">
                  <c:v>0.2361111111111111</c:v>
                </c:pt>
                <c:pt idx="86">
                  <c:v>0.23888888888888887</c:v>
                </c:pt>
                <c:pt idx="87">
                  <c:v>0.24166666666666667</c:v>
                </c:pt>
                <c:pt idx="88">
                  <c:v>0.24444444444444444</c:v>
                </c:pt>
                <c:pt idx="89">
                  <c:v>0.24722222222222223</c:v>
                </c:pt>
                <c:pt idx="90">
                  <c:v>0.24999999999999997</c:v>
                </c:pt>
                <c:pt idx="91">
                  <c:v>0.25277777777777782</c:v>
                </c:pt>
                <c:pt idx="92">
                  <c:v>0.25555555555555559</c:v>
                </c:pt>
                <c:pt idx="93">
                  <c:v>0.25833333333333336</c:v>
                </c:pt>
                <c:pt idx="94">
                  <c:v>0.26111111111111113</c:v>
                </c:pt>
                <c:pt idx="95">
                  <c:v>0.2638888888888889</c:v>
                </c:pt>
                <c:pt idx="96">
                  <c:v>0.26666666666666672</c:v>
                </c:pt>
                <c:pt idx="97">
                  <c:v>0.26944444444444449</c:v>
                </c:pt>
                <c:pt idx="98">
                  <c:v>0.27222222222222225</c:v>
                </c:pt>
                <c:pt idx="99">
                  <c:v>0.27500000000000002</c:v>
                </c:pt>
                <c:pt idx="100">
                  <c:v>0.27777777777777779</c:v>
                </c:pt>
                <c:pt idx="101">
                  <c:v>0.28055555555555556</c:v>
                </c:pt>
                <c:pt idx="102">
                  <c:v>0.28333333333333338</c:v>
                </c:pt>
                <c:pt idx="103">
                  <c:v>0.28611111111111109</c:v>
                </c:pt>
                <c:pt idx="104">
                  <c:v>0.28888888888888886</c:v>
                </c:pt>
                <c:pt idx="105">
                  <c:v>0.29166666666666669</c:v>
                </c:pt>
                <c:pt idx="106">
                  <c:v>0.29444444444444445</c:v>
                </c:pt>
                <c:pt idx="107">
                  <c:v>0.29722222222222222</c:v>
                </c:pt>
                <c:pt idx="108">
                  <c:v>0.3</c:v>
                </c:pt>
                <c:pt idx="109">
                  <c:v>0.30277777777777776</c:v>
                </c:pt>
                <c:pt idx="110">
                  <c:v>0.30555555555555552</c:v>
                </c:pt>
                <c:pt idx="111">
                  <c:v>0.30833333333333335</c:v>
                </c:pt>
                <c:pt idx="112">
                  <c:v>0.31111111111111112</c:v>
                </c:pt>
                <c:pt idx="113">
                  <c:v>0.31388888888888888</c:v>
                </c:pt>
                <c:pt idx="114">
                  <c:v>0.31666666666666665</c:v>
                </c:pt>
                <c:pt idx="115">
                  <c:v>0.31944444444444442</c:v>
                </c:pt>
                <c:pt idx="116">
                  <c:v>0.32222222222222224</c:v>
                </c:pt>
                <c:pt idx="117">
                  <c:v>0.32500000000000001</c:v>
                </c:pt>
                <c:pt idx="118">
                  <c:v>0.32777777777777778</c:v>
                </c:pt>
                <c:pt idx="119">
                  <c:v>0.33055555555555555</c:v>
                </c:pt>
                <c:pt idx="120">
                  <c:v>0.33333333333333331</c:v>
                </c:pt>
                <c:pt idx="121">
                  <c:v>0.33611111111111108</c:v>
                </c:pt>
                <c:pt idx="122">
                  <c:v>0.33888888888888891</c:v>
                </c:pt>
                <c:pt idx="123">
                  <c:v>0.34166666666666667</c:v>
                </c:pt>
                <c:pt idx="124">
                  <c:v>0.34444444444444444</c:v>
                </c:pt>
                <c:pt idx="125">
                  <c:v>0.34722222222222221</c:v>
                </c:pt>
                <c:pt idx="126">
                  <c:v>0.35</c:v>
                </c:pt>
                <c:pt idx="127">
                  <c:v>0.35277777777777775</c:v>
                </c:pt>
                <c:pt idx="128">
                  <c:v>0.35555555555555557</c:v>
                </c:pt>
                <c:pt idx="129">
                  <c:v>0.35833333333333334</c:v>
                </c:pt>
                <c:pt idx="130">
                  <c:v>0.3611111111111111</c:v>
                </c:pt>
                <c:pt idx="131">
                  <c:v>0.36388888888888887</c:v>
                </c:pt>
                <c:pt idx="132">
                  <c:v>0.36666666666666664</c:v>
                </c:pt>
                <c:pt idx="133">
                  <c:v>0.36944444444444446</c:v>
                </c:pt>
                <c:pt idx="134">
                  <c:v>0.37222222222222223</c:v>
                </c:pt>
                <c:pt idx="135">
                  <c:v>0.375</c:v>
                </c:pt>
                <c:pt idx="136">
                  <c:v>0.37777777777777777</c:v>
                </c:pt>
                <c:pt idx="137">
                  <c:v>0.38055555555555554</c:v>
                </c:pt>
                <c:pt idx="138">
                  <c:v>0.3833333333333333</c:v>
                </c:pt>
                <c:pt idx="139">
                  <c:v>0.38611111111111113</c:v>
                </c:pt>
                <c:pt idx="140">
                  <c:v>0.3888888888888889</c:v>
                </c:pt>
                <c:pt idx="141">
                  <c:v>0.39166666666666666</c:v>
                </c:pt>
                <c:pt idx="142">
                  <c:v>0.39444444444444443</c:v>
                </c:pt>
                <c:pt idx="143">
                  <c:v>0.3972222222222222</c:v>
                </c:pt>
                <c:pt idx="144">
                  <c:v>0.39999999999999997</c:v>
                </c:pt>
                <c:pt idx="145">
                  <c:v>0.40277777777777779</c:v>
                </c:pt>
                <c:pt idx="146">
                  <c:v>0.40555555555555556</c:v>
                </c:pt>
                <c:pt idx="147">
                  <c:v>0.40833333333333333</c:v>
                </c:pt>
                <c:pt idx="148">
                  <c:v>0.41111111111111109</c:v>
                </c:pt>
                <c:pt idx="149">
                  <c:v>0.41388888888888886</c:v>
                </c:pt>
                <c:pt idx="150">
                  <c:v>0.41666666666666669</c:v>
                </c:pt>
                <c:pt idx="151">
                  <c:v>0.41944444444444445</c:v>
                </c:pt>
                <c:pt idx="152">
                  <c:v>0.42222222222222222</c:v>
                </c:pt>
                <c:pt idx="153">
                  <c:v>0.42499999999999999</c:v>
                </c:pt>
                <c:pt idx="154">
                  <c:v>0.42777777777777776</c:v>
                </c:pt>
                <c:pt idx="155">
                  <c:v>0.43055555555555552</c:v>
                </c:pt>
                <c:pt idx="156">
                  <c:v>0.43333333333333335</c:v>
                </c:pt>
                <c:pt idx="157">
                  <c:v>0.43611111111111112</c:v>
                </c:pt>
                <c:pt idx="158">
                  <c:v>0.43888888888888888</c:v>
                </c:pt>
                <c:pt idx="159">
                  <c:v>0.44166666666666665</c:v>
                </c:pt>
                <c:pt idx="160">
                  <c:v>0.44444444444444442</c:v>
                </c:pt>
                <c:pt idx="161">
                  <c:v>0.44722222222222224</c:v>
                </c:pt>
                <c:pt idx="162">
                  <c:v>0.45</c:v>
                </c:pt>
                <c:pt idx="163">
                  <c:v>0.45277777777777778</c:v>
                </c:pt>
                <c:pt idx="164">
                  <c:v>0.45555555555555555</c:v>
                </c:pt>
                <c:pt idx="165">
                  <c:v>0.45833333333333331</c:v>
                </c:pt>
                <c:pt idx="166">
                  <c:v>0.46111111111111108</c:v>
                </c:pt>
                <c:pt idx="167">
                  <c:v>0.46388888888888891</c:v>
                </c:pt>
                <c:pt idx="168">
                  <c:v>0.46666666666666667</c:v>
                </c:pt>
                <c:pt idx="169">
                  <c:v>0.46944444444444444</c:v>
                </c:pt>
                <c:pt idx="170">
                  <c:v>0.47222222222222221</c:v>
                </c:pt>
                <c:pt idx="171">
                  <c:v>0.47499999999999998</c:v>
                </c:pt>
                <c:pt idx="172">
                  <c:v>0.47777777777777775</c:v>
                </c:pt>
                <c:pt idx="173">
                  <c:v>0.48055555555555557</c:v>
                </c:pt>
                <c:pt idx="174">
                  <c:v>0.48333333333333334</c:v>
                </c:pt>
                <c:pt idx="175">
                  <c:v>0.4861111111111111</c:v>
                </c:pt>
                <c:pt idx="176">
                  <c:v>0.48888888888888887</c:v>
                </c:pt>
                <c:pt idx="177">
                  <c:v>0.49166666666666664</c:v>
                </c:pt>
                <c:pt idx="178">
                  <c:v>0.49444444444444446</c:v>
                </c:pt>
                <c:pt idx="179">
                  <c:v>0.49722222222222223</c:v>
                </c:pt>
                <c:pt idx="180">
                  <c:v>0.5</c:v>
                </c:pt>
                <c:pt idx="181">
                  <c:v>0.50277777777777777</c:v>
                </c:pt>
                <c:pt idx="182">
                  <c:v>0.50555555555555554</c:v>
                </c:pt>
                <c:pt idx="183">
                  <c:v>0.5083333333333333</c:v>
                </c:pt>
                <c:pt idx="184">
                  <c:v>0.51111111111111107</c:v>
                </c:pt>
                <c:pt idx="185">
                  <c:v>0.51388888888888884</c:v>
                </c:pt>
                <c:pt idx="186">
                  <c:v>0.51666666666666661</c:v>
                </c:pt>
                <c:pt idx="187">
                  <c:v>0.51944444444444449</c:v>
                </c:pt>
                <c:pt idx="188">
                  <c:v>0.52222222222222225</c:v>
                </c:pt>
                <c:pt idx="189">
                  <c:v>0.52500000000000002</c:v>
                </c:pt>
                <c:pt idx="190">
                  <c:v>0.52777777777777779</c:v>
                </c:pt>
                <c:pt idx="191">
                  <c:v>0.53055555555555556</c:v>
                </c:pt>
                <c:pt idx="192">
                  <c:v>0.53333333333333333</c:v>
                </c:pt>
                <c:pt idx="193">
                  <c:v>0.53611111111111109</c:v>
                </c:pt>
                <c:pt idx="194">
                  <c:v>0.53888888888888886</c:v>
                </c:pt>
                <c:pt idx="195">
                  <c:v>0.54166666666666663</c:v>
                </c:pt>
                <c:pt idx="196">
                  <c:v>0.5444444444444444</c:v>
                </c:pt>
                <c:pt idx="197">
                  <c:v>0.54722222222222217</c:v>
                </c:pt>
                <c:pt idx="198">
                  <c:v>0.54999997222222219</c:v>
                </c:pt>
                <c:pt idx="199">
                  <c:v>0.55277774999999996</c:v>
                </c:pt>
                <c:pt idx="200">
                  <c:v>0.55555552777777772</c:v>
                </c:pt>
                <c:pt idx="201">
                  <c:v>0.5583333055555556</c:v>
                </c:pt>
                <c:pt idx="202">
                  <c:v>0.56111108333333337</c:v>
                </c:pt>
                <c:pt idx="203">
                  <c:v>0.56388886111111114</c:v>
                </c:pt>
                <c:pt idx="204">
                  <c:v>0.56666663888888891</c:v>
                </c:pt>
                <c:pt idx="205">
                  <c:v>0.56944441666666668</c:v>
                </c:pt>
                <c:pt idx="206">
                  <c:v>0.57222219444444455</c:v>
                </c:pt>
                <c:pt idx="207">
                  <c:v>0.57499997222222232</c:v>
                </c:pt>
                <c:pt idx="208">
                  <c:v>0.57777775000000009</c:v>
                </c:pt>
                <c:pt idx="209">
                  <c:v>0.58055552777777786</c:v>
                </c:pt>
                <c:pt idx="210">
                  <c:v>0.58333330555555563</c:v>
                </c:pt>
                <c:pt idx="211">
                  <c:v>0.58611108333333339</c:v>
                </c:pt>
                <c:pt idx="212">
                  <c:v>0.58888886111111116</c:v>
                </c:pt>
                <c:pt idx="213">
                  <c:v>0.59166663888888893</c:v>
                </c:pt>
                <c:pt idx="214">
                  <c:v>0.5944444166666667</c:v>
                </c:pt>
                <c:pt idx="215">
                  <c:v>0.59722219444444447</c:v>
                </c:pt>
                <c:pt idx="216">
                  <c:v>0.59999997222222223</c:v>
                </c:pt>
                <c:pt idx="217">
                  <c:v>0.60277775000000011</c:v>
                </c:pt>
                <c:pt idx="218">
                  <c:v>0.60555552777777788</c:v>
                </c:pt>
                <c:pt idx="219">
                  <c:v>0.60833330555555565</c:v>
                </c:pt>
                <c:pt idx="220">
                  <c:v>0.61111108333333342</c:v>
                </c:pt>
                <c:pt idx="221">
                  <c:v>0.61388886111111118</c:v>
                </c:pt>
                <c:pt idx="222">
                  <c:v>0.61666663888888895</c:v>
                </c:pt>
                <c:pt idx="223">
                  <c:v>0.61944441666666672</c:v>
                </c:pt>
                <c:pt idx="224">
                  <c:v>0.62222219444444449</c:v>
                </c:pt>
                <c:pt idx="225">
                  <c:v>0.62499997222222226</c:v>
                </c:pt>
                <c:pt idx="226">
                  <c:v>0.62777775000000002</c:v>
                </c:pt>
                <c:pt idx="227">
                  <c:v>0.63055552777777779</c:v>
                </c:pt>
                <c:pt idx="228">
                  <c:v>0.63333330555555567</c:v>
                </c:pt>
                <c:pt idx="229">
                  <c:v>0.63611108333333344</c:v>
                </c:pt>
                <c:pt idx="230">
                  <c:v>0.63888886111111121</c:v>
                </c:pt>
                <c:pt idx="231">
                  <c:v>0.64166663888888897</c:v>
                </c:pt>
                <c:pt idx="232">
                  <c:v>0.64444441666666674</c:v>
                </c:pt>
                <c:pt idx="233">
                  <c:v>0.64722219444444451</c:v>
                </c:pt>
                <c:pt idx="234">
                  <c:v>0.64999997222222228</c:v>
                </c:pt>
                <c:pt idx="235">
                  <c:v>0.65277775000000005</c:v>
                </c:pt>
                <c:pt idx="236">
                  <c:v>0.65555552777777781</c:v>
                </c:pt>
                <c:pt idx="237">
                  <c:v>0.65833330555555558</c:v>
                </c:pt>
                <c:pt idx="238">
                  <c:v>0.66111108333333335</c:v>
                </c:pt>
                <c:pt idx="239">
                  <c:v>0.66388886111111123</c:v>
                </c:pt>
                <c:pt idx="240">
                  <c:v>0.666666638888889</c:v>
                </c:pt>
                <c:pt idx="241">
                  <c:v>0.66944441666666676</c:v>
                </c:pt>
                <c:pt idx="242">
                  <c:v>0.67222219444444453</c:v>
                </c:pt>
                <c:pt idx="243">
                  <c:v>0.6749999722222223</c:v>
                </c:pt>
                <c:pt idx="244">
                  <c:v>0.67777775000000007</c:v>
                </c:pt>
                <c:pt idx="245">
                  <c:v>0.68055552777777784</c:v>
                </c:pt>
                <c:pt idx="246">
                  <c:v>0.6833333055555556</c:v>
                </c:pt>
                <c:pt idx="247">
                  <c:v>0.68611108333333337</c:v>
                </c:pt>
                <c:pt idx="248">
                  <c:v>0.68888886111111114</c:v>
                </c:pt>
                <c:pt idx="249">
                  <c:v>0.69166663888888891</c:v>
                </c:pt>
                <c:pt idx="250">
                  <c:v>0.69444441666666668</c:v>
                </c:pt>
                <c:pt idx="251">
                  <c:v>0.69722219444444455</c:v>
                </c:pt>
                <c:pt idx="252">
                  <c:v>0.69999997222222232</c:v>
                </c:pt>
                <c:pt idx="253">
                  <c:v>0.70277775000000009</c:v>
                </c:pt>
                <c:pt idx="254">
                  <c:v>0.70555552777777786</c:v>
                </c:pt>
                <c:pt idx="255">
                  <c:v>0.70833330555555563</c:v>
                </c:pt>
                <c:pt idx="256">
                  <c:v>0.71111108333333339</c:v>
                </c:pt>
                <c:pt idx="257">
                  <c:v>0.71388886111111116</c:v>
                </c:pt>
                <c:pt idx="258">
                  <c:v>0.71666663888888893</c:v>
                </c:pt>
                <c:pt idx="259">
                  <c:v>0.7194444166666667</c:v>
                </c:pt>
                <c:pt idx="260">
                  <c:v>0.72222219444444447</c:v>
                </c:pt>
                <c:pt idx="261">
                  <c:v>0.72499997222222223</c:v>
                </c:pt>
                <c:pt idx="262">
                  <c:v>0.72777775000000011</c:v>
                </c:pt>
                <c:pt idx="263">
                  <c:v>0.73055552777777788</c:v>
                </c:pt>
                <c:pt idx="264">
                  <c:v>0.73333330555555565</c:v>
                </c:pt>
                <c:pt idx="265">
                  <c:v>0.73611108333333342</c:v>
                </c:pt>
                <c:pt idx="266">
                  <c:v>0.73888886111111118</c:v>
                </c:pt>
                <c:pt idx="267">
                  <c:v>0.74166663888888895</c:v>
                </c:pt>
                <c:pt idx="268">
                  <c:v>0.74444441666666672</c:v>
                </c:pt>
                <c:pt idx="269">
                  <c:v>0.74722219444444449</c:v>
                </c:pt>
                <c:pt idx="270">
                  <c:v>0.74999997222222226</c:v>
                </c:pt>
                <c:pt idx="271">
                  <c:v>0.75277775000000002</c:v>
                </c:pt>
                <c:pt idx="272">
                  <c:v>0.75555552777777779</c:v>
                </c:pt>
                <c:pt idx="273">
                  <c:v>0.75833330555555567</c:v>
                </c:pt>
                <c:pt idx="274">
                  <c:v>0.76111108333333344</c:v>
                </c:pt>
                <c:pt idx="275">
                  <c:v>0.76388886111111121</c:v>
                </c:pt>
                <c:pt idx="276">
                  <c:v>0.76666663888888897</c:v>
                </c:pt>
                <c:pt idx="277">
                  <c:v>0.76944441666666674</c:v>
                </c:pt>
                <c:pt idx="278">
                  <c:v>0.77222219444444451</c:v>
                </c:pt>
                <c:pt idx="279">
                  <c:v>0.77499997222222228</c:v>
                </c:pt>
                <c:pt idx="280">
                  <c:v>0.77777775000000005</c:v>
                </c:pt>
                <c:pt idx="281">
                  <c:v>0.78055552777777781</c:v>
                </c:pt>
                <c:pt idx="282">
                  <c:v>0.78333330555555558</c:v>
                </c:pt>
                <c:pt idx="283">
                  <c:v>0.78611108333333335</c:v>
                </c:pt>
                <c:pt idx="284">
                  <c:v>0.78888886111111123</c:v>
                </c:pt>
                <c:pt idx="285">
                  <c:v>0.791666638888889</c:v>
                </c:pt>
                <c:pt idx="286">
                  <c:v>0.79444441666666676</c:v>
                </c:pt>
                <c:pt idx="287">
                  <c:v>0.79722219444444453</c:v>
                </c:pt>
                <c:pt idx="288">
                  <c:v>0.7999999722222223</c:v>
                </c:pt>
                <c:pt idx="289">
                  <c:v>0.80277775000000007</c:v>
                </c:pt>
                <c:pt idx="290">
                  <c:v>0.80555552777777784</c:v>
                </c:pt>
                <c:pt idx="291">
                  <c:v>0.8083333055555556</c:v>
                </c:pt>
                <c:pt idx="292">
                  <c:v>0.81111108333333337</c:v>
                </c:pt>
                <c:pt idx="293">
                  <c:v>0.81388886111111114</c:v>
                </c:pt>
                <c:pt idx="294">
                  <c:v>0.81666663888888891</c:v>
                </c:pt>
                <c:pt idx="295">
                  <c:v>0.81944441666666668</c:v>
                </c:pt>
                <c:pt idx="296">
                  <c:v>0.82222219444444455</c:v>
                </c:pt>
                <c:pt idx="297">
                  <c:v>0.82499997222222232</c:v>
                </c:pt>
                <c:pt idx="298">
                  <c:v>0.82777775000000009</c:v>
                </c:pt>
                <c:pt idx="299">
                  <c:v>0.83055552777777786</c:v>
                </c:pt>
                <c:pt idx="300">
                  <c:v>0.83333330555555563</c:v>
                </c:pt>
                <c:pt idx="301">
                  <c:v>0.83611108333333339</c:v>
                </c:pt>
                <c:pt idx="302">
                  <c:v>0.83888886111111116</c:v>
                </c:pt>
                <c:pt idx="303">
                  <c:v>0.84166663888888893</c:v>
                </c:pt>
                <c:pt idx="304">
                  <c:v>0.8444444166666667</c:v>
                </c:pt>
                <c:pt idx="305">
                  <c:v>0.84722219444444447</c:v>
                </c:pt>
                <c:pt idx="306">
                  <c:v>0.84999997222222223</c:v>
                </c:pt>
                <c:pt idx="307">
                  <c:v>0.85277775000000011</c:v>
                </c:pt>
                <c:pt idx="308">
                  <c:v>0.85555552777777788</c:v>
                </c:pt>
                <c:pt idx="309">
                  <c:v>0.85833330555555565</c:v>
                </c:pt>
                <c:pt idx="310">
                  <c:v>0.86111108333333342</c:v>
                </c:pt>
                <c:pt idx="311">
                  <c:v>0.86388886111111118</c:v>
                </c:pt>
                <c:pt idx="312">
                  <c:v>0.86666663888888895</c:v>
                </c:pt>
                <c:pt idx="313">
                  <c:v>0.86944441666666672</c:v>
                </c:pt>
                <c:pt idx="314">
                  <c:v>0.87222219444444449</c:v>
                </c:pt>
                <c:pt idx="315">
                  <c:v>0.87499997222222226</c:v>
                </c:pt>
                <c:pt idx="316">
                  <c:v>0.87777775000000002</c:v>
                </c:pt>
                <c:pt idx="317">
                  <c:v>0.88055552777777779</c:v>
                </c:pt>
                <c:pt idx="318">
                  <c:v>0.88333330555555567</c:v>
                </c:pt>
                <c:pt idx="319">
                  <c:v>0.88611108333333344</c:v>
                </c:pt>
                <c:pt idx="320">
                  <c:v>0.88888886111111121</c:v>
                </c:pt>
                <c:pt idx="321">
                  <c:v>0.89166663888888897</c:v>
                </c:pt>
                <c:pt idx="322">
                  <c:v>0.89444441666666674</c:v>
                </c:pt>
                <c:pt idx="323">
                  <c:v>0.89722219444444451</c:v>
                </c:pt>
                <c:pt idx="324">
                  <c:v>0.89999997222222228</c:v>
                </c:pt>
                <c:pt idx="325">
                  <c:v>0.90277775000000005</c:v>
                </c:pt>
                <c:pt idx="326">
                  <c:v>0.90555552777777781</c:v>
                </c:pt>
                <c:pt idx="327">
                  <c:v>0.90833330555555558</c:v>
                </c:pt>
                <c:pt idx="328">
                  <c:v>0.91111108333333335</c:v>
                </c:pt>
                <c:pt idx="329">
                  <c:v>0.91388886111111123</c:v>
                </c:pt>
                <c:pt idx="330">
                  <c:v>0.916666638888889</c:v>
                </c:pt>
                <c:pt idx="331">
                  <c:v>0.91944441666666676</c:v>
                </c:pt>
                <c:pt idx="332">
                  <c:v>0.92222219444444453</c:v>
                </c:pt>
                <c:pt idx="333">
                  <c:v>0.9249999722222223</c:v>
                </c:pt>
                <c:pt idx="334">
                  <c:v>0.92777775000000007</c:v>
                </c:pt>
                <c:pt idx="335">
                  <c:v>0.93055552777777784</c:v>
                </c:pt>
                <c:pt idx="336">
                  <c:v>0.9333333055555556</c:v>
                </c:pt>
                <c:pt idx="337">
                  <c:v>0.93611108333333337</c:v>
                </c:pt>
                <c:pt idx="338">
                  <c:v>0.93888886111111114</c:v>
                </c:pt>
                <c:pt idx="339">
                  <c:v>0.94166663888888891</c:v>
                </c:pt>
                <c:pt idx="340">
                  <c:v>0.94444441666666668</c:v>
                </c:pt>
                <c:pt idx="341">
                  <c:v>0.94722219444444455</c:v>
                </c:pt>
                <c:pt idx="342">
                  <c:v>0.94999997222222232</c:v>
                </c:pt>
                <c:pt idx="343">
                  <c:v>0.95277775000000009</c:v>
                </c:pt>
                <c:pt idx="344">
                  <c:v>0.95555552777777786</c:v>
                </c:pt>
                <c:pt idx="345">
                  <c:v>0.95833330555555563</c:v>
                </c:pt>
                <c:pt idx="346">
                  <c:v>0.96111108333333339</c:v>
                </c:pt>
                <c:pt idx="347">
                  <c:v>0.96388886111111116</c:v>
                </c:pt>
                <c:pt idx="348">
                  <c:v>0.96666663888888893</c:v>
                </c:pt>
                <c:pt idx="349">
                  <c:v>0.9694444166666667</c:v>
                </c:pt>
                <c:pt idx="350">
                  <c:v>0.97222219444444447</c:v>
                </c:pt>
                <c:pt idx="351">
                  <c:v>0.97499997222222223</c:v>
                </c:pt>
                <c:pt idx="352">
                  <c:v>0.97777775000000011</c:v>
                </c:pt>
                <c:pt idx="353">
                  <c:v>0.98055552777777788</c:v>
                </c:pt>
                <c:pt idx="354">
                  <c:v>0.98333330555555565</c:v>
                </c:pt>
                <c:pt idx="355">
                  <c:v>0.98611108333333342</c:v>
                </c:pt>
                <c:pt idx="356">
                  <c:v>0.98888886111111118</c:v>
                </c:pt>
                <c:pt idx="357">
                  <c:v>0.99166663888888895</c:v>
                </c:pt>
                <c:pt idx="358">
                  <c:v>0.99444441666666672</c:v>
                </c:pt>
                <c:pt idx="359">
                  <c:v>0.99722219444444449</c:v>
                </c:pt>
                <c:pt idx="360">
                  <c:v>0.99999997222222226</c:v>
                </c:pt>
                <c:pt idx="361">
                  <c:v>1.0027777499999999</c:v>
                </c:pt>
                <c:pt idx="362">
                  <c:v>1.0055555277777777</c:v>
                </c:pt>
                <c:pt idx="363">
                  <c:v>1.0083333055555554</c:v>
                </c:pt>
                <c:pt idx="364">
                  <c:v>1.0111110833333332</c:v>
                </c:pt>
                <c:pt idx="365">
                  <c:v>1.013888861111111</c:v>
                </c:pt>
                <c:pt idx="366">
                  <c:v>1.0166666388888888</c:v>
                </c:pt>
                <c:pt idx="367">
                  <c:v>1.0194444166666665</c:v>
                </c:pt>
                <c:pt idx="368">
                  <c:v>1.0222221944444443</c:v>
                </c:pt>
                <c:pt idx="369">
                  <c:v>1.0249999722222223</c:v>
                </c:pt>
                <c:pt idx="370">
                  <c:v>1.02777775</c:v>
                </c:pt>
                <c:pt idx="371">
                  <c:v>1.0305555277777778</c:v>
                </c:pt>
                <c:pt idx="372">
                  <c:v>1.0333333055555556</c:v>
                </c:pt>
                <c:pt idx="373">
                  <c:v>1.0361110833333333</c:v>
                </c:pt>
                <c:pt idx="374">
                  <c:v>1.0388888611111111</c:v>
                </c:pt>
                <c:pt idx="375">
                  <c:v>1.0416666388888889</c:v>
                </c:pt>
                <c:pt idx="376">
                  <c:v>1.0444444166666667</c:v>
                </c:pt>
                <c:pt idx="377">
                  <c:v>1.0472221944444444</c:v>
                </c:pt>
                <c:pt idx="378">
                  <c:v>1.0499999722222222</c:v>
                </c:pt>
                <c:pt idx="379">
                  <c:v>1.05277775</c:v>
                </c:pt>
                <c:pt idx="380">
                  <c:v>1.0555555277777777</c:v>
                </c:pt>
                <c:pt idx="381">
                  <c:v>1.0583333055555555</c:v>
                </c:pt>
                <c:pt idx="382">
                  <c:v>1.0611110833333333</c:v>
                </c:pt>
                <c:pt idx="383">
                  <c:v>1.063888861111111</c:v>
                </c:pt>
                <c:pt idx="384">
                  <c:v>1.0666666388888888</c:v>
                </c:pt>
                <c:pt idx="385">
                  <c:v>1.0694444166666666</c:v>
                </c:pt>
                <c:pt idx="386">
                  <c:v>1.0722221944444443</c:v>
                </c:pt>
                <c:pt idx="387">
                  <c:v>1.0749999722222221</c:v>
                </c:pt>
                <c:pt idx="388">
                  <c:v>1.0777777499999999</c:v>
                </c:pt>
                <c:pt idx="389">
                  <c:v>1.0805555277777776</c:v>
                </c:pt>
                <c:pt idx="390">
                  <c:v>1.0833333055555554</c:v>
                </c:pt>
                <c:pt idx="391">
                  <c:v>1.0861110833333334</c:v>
                </c:pt>
                <c:pt idx="392">
                  <c:v>1.0888888611111112</c:v>
                </c:pt>
                <c:pt idx="393">
                  <c:v>1.0916666388888889</c:v>
                </c:pt>
                <c:pt idx="394">
                  <c:v>1.0944444166666667</c:v>
                </c:pt>
                <c:pt idx="395">
                  <c:v>1.0972221944444445</c:v>
                </c:pt>
                <c:pt idx="396">
                  <c:v>1.0999999722222222</c:v>
                </c:pt>
                <c:pt idx="397">
                  <c:v>1.10277775</c:v>
                </c:pt>
                <c:pt idx="398">
                  <c:v>1.1055555277777778</c:v>
                </c:pt>
                <c:pt idx="399">
                  <c:v>1.1083333055555555</c:v>
                </c:pt>
                <c:pt idx="400">
                  <c:v>1.1111110833333333</c:v>
                </c:pt>
                <c:pt idx="401">
                  <c:v>1.1138888611111111</c:v>
                </c:pt>
                <c:pt idx="402">
                  <c:v>1.1166666388888888</c:v>
                </c:pt>
                <c:pt idx="403">
                  <c:v>1.1194444166666666</c:v>
                </c:pt>
                <c:pt idx="404">
                  <c:v>1.1222221944444444</c:v>
                </c:pt>
                <c:pt idx="405">
                  <c:v>1.1249999722222221</c:v>
                </c:pt>
                <c:pt idx="406">
                  <c:v>1.1277777499999999</c:v>
                </c:pt>
                <c:pt idx="407">
                  <c:v>1.1305555277777777</c:v>
                </c:pt>
                <c:pt idx="408">
                  <c:v>1.1333333055555554</c:v>
                </c:pt>
                <c:pt idx="409">
                  <c:v>1.1361110833333332</c:v>
                </c:pt>
                <c:pt idx="410">
                  <c:v>1.138888861111111</c:v>
                </c:pt>
                <c:pt idx="411">
                  <c:v>1.1416666388888888</c:v>
                </c:pt>
                <c:pt idx="412">
                  <c:v>1.1444444166666665</c:v>
                </c:pt>
                <c:pt idx="413">
                  <c:v>1.1472221944444443</c:v>
                </c:pt>
                <c:pt idx="414">
                  <c:v>1.1499999722222221</c:v>
                </c:pt>
                <c:pt idx="415">
                  <c:v>1.1527777499999998</c:v>
                </c:pt>
                <c:pt idx="416">
                  <c:v>1.1555555277777776</c:v>
                </c:pt>
                <c:pt idx="417">
                  <c:v>1.1583333055555554</c:v>
                </c:pt>
                <c:pt idx="418">
                  <c:v>1.1611110833333331</c:v>
                </c:pt>
                <c:pt idx="419">
                  <c:v>1.1638888611111109</c:v>
                </c:pt>
                <c:pt idx="420">
                  <c:v>1.1666666388888887</c:v>
                </c:pt>
                <c:pt idx="421">
                  <c:v>1.1694444166666664</c:v>
                </c:pt>
                <c:pt idx="422">
                  <c:v>1.1722221944444442</c:v>
                </c:pt>
                <c:pt idx="423">
                  <c:v>1.174999972222222</c:v>
                </c:pt>
                <c:pt idx="424">
                  <c:v>1.1777777499999997</c:v>
                </c:pt>
                <c:pt idx="425">
                  <c:v>1.1805555277777775</c:v>
                </c:pt>
                <c:pt idx="426">
                  <c:v>1.1833333055555555</c:v>
                </c:pt>
                <c:pt idx="427">
                  <c:v>1.1861110833333333</c:v>
                </c:pt>
                <c:pt idx="428">
                  <c:v>1.188888861111111</c:v>
                </c:pt>
                <c:pt idx="429">
                  <c:v>1.1916666388888888</c:v>
                </c:pt>
                <c:pt idx="430">
                  <c:v>1.1944444166666666</c:v>
                </c:pt>
                <c:pt idx="431">
                  <c:v>1.1972221944444443</c:v>
                </c:pt>
                <c:pt idx="432">
                  <c:v>1.1999999722222221</c:v>
                </c:pt>
                <c:pt idx="433">
                  <c:v>1.2027777499999999</c:v>
                </c:pt>
                <c:pt idx="434">
                  <c:v>1.2055555277777776</c:v>
                </c:pt>
                <c:pt idx="435">
                  <c:v>1.2083333055555554</c:v>
                </c:pt>
                <c:pt idx="436">
                  <c:v>1.2111110833333332</c:v>
                </c:pt>
                <c:pt idx="437">
                  <c:v>1.2138888611111109</c:v>
                </c:pt>
                <c:pt idx="438">
                  <c:v>1.2166666388888887</c:v>
                </c:pt>
                <c:pt idx="439">
                  <c:v>1.2194444166666665</c:v>
                </c:pt>
                <c:pt idx="440">
                  <c:v>1.2222221944444442</c:v>
                </c:pt>
                <c:pt idx="441">
                  <c:v>1.224999972222222</c:v>
                </c:pt>
                <c:pt idx="442">
                  <c:v>1.2277777499999998</c:v>
                </c:pt>
                <c:pt idx="443">
                  <c:v>1.2305555277777775</c:v>
                </c:pt>
                <c:pt idx="444">
                  <c:v>1.2333333055555553</c:v>
                </c:pt>
                <c:pt idx="445">
                  <c:v>1.2361110833333331</c:v>
                </c:pt>
                <c:pt idx="446">
                  <c:v>1.2388888611111109</c:v>
                </c:pt>
                <c:pt idx="447">
                  <c:v>1.2416666388888886</c:v>
                </c:pt>
                <c:pt idx="448">
                  <c:v>1.2444444166666664</c:v>
                </c:pt>
                <c:pt idx="449">
                  <c:v>1.2472221944444444</c:v>
                </c:pt>
                <c:pt idx="450">
                  <c:v>1.2499999722222221</c:v>
                </c:pt>
                <c:pt idx="451">
                  <c:v>1.2527777499999999</c:v>
                </c:pt>
                <c:pt idx="452">
                  <c:v>1.2555555277777777</c:v>
                </c:pt>
                <c:pt idx="453">
                  <c:v>1.2583333055555554</c:v>
                </c:pt>
                <c:pt idx="454">
                  <c:v>1.2611110833333332</c:v>
                </c:pt>
                <c:pt idx="455">
                  <c:v>1.263888861111111</c:v>
                </c:pt>
                <c:pt idx="456">
                  <c:v>1.2666666388888888</c:v>
                </c:pt>
                <c:pt idx="457">
                  <c:v>1.2694444166666665</c:v>
                </c:pt>
                <c:pt idx="458">
                  <c:v>1.2722221944444443</c:v>
                </c:pt>
                <c:pt idx="459">
                  <c:v>1.2749999722222221</c:v>
                </c:pt>
                <c:pt idx="460">
                  <c:v>1.2777777499999998</c:v>
                </c:pt>
                <c:pt idx="461">
                  <c:v>1.2805555277777776</c:v>
                </c:pt>
                <c:pt idx="462">
                  <c:v>1.2833333055555554</c:v>
                </c:pt>
                <c:pt idx="463">
                  <c:v>1.2861110833333331</c:v>
                </c:pt>
                <c:pt idx="464">
                  <c:v>1.2888888611111109</c:v>
                </c:pt>
                <c:pt idx="465">
                  <c:v>1.2916666388888887</c:v>
                </c:pt>
                <c:pt idx="466">
                  <c:v>1.2944444166666664</c:v>
                </c:pt>
                <c:pt idx="467">
                  <c:v>1.2972221944444442</c:v>
                </c:pt>
                <c:pt idx="468">
                  <c:v>1.299999972222222</c:v>
                </c:pt>
                <c:pt idx="469">
                  <c:v>1.3027777499999997</c:v>
                </c:pt>
                <c:pt idx="470">
                  <c:v>1.3055555277777775</c:v>
                </c:pt>
                <c:pt idx="471">
                  <c:v>1.3083333055555555</c:v>
                </c:pt>
                <c:pt idx="472">
                  <c:v>1.3111110833333333</c:v>
                </c:pt>
                <c:pt idx="473">
                  <c:v>1.313888861111111</c:v>
                </c:pt>
                <c:pt idx="474">
                  <c:v>1.3166666388888888</c:v>
                </c:pt>
                <c:pt idx="475">
                  <c:v>1.3194444166666666</c:v>
                </c:pt>
                <c:pt idx="476">
                  <c:v>1.3222221944444443</c:v>
                </c:pt>
                <c:pt idx="477">
                  <c:v>1.3249999722222221</c:v>
                </c:pt>
                <c:pt idx="478">
                  <c:v>1.3277777499999999</c:v>
                </c:pt>
                <c:pt idx="479">
                  <c:v>1.3305555277777776</c:v>
                </c:pt>
                <c:pt idx="480">
                  <c:v>1.3333333055555554</c:v>
                </c:pt>
                <c:pt idx="481">
                  <c:v>1.3361110833333332</c:v>
                </c:pt>
                <c:pt idx="482">
                  <c:v>1.3388888611111109</c:v>
                </c:pt>
                <c:pt idx="483">
                  <c:v>1.3416666388888887</c:v>
                </c:pt>
                <c:pt idx="484">
                  <c:v>1.3444444166666665</c:v>
                </c:pt>
                <c:pt idx="485">
                  <c:v>1.3472221944444442</c:v>
                </c:pt>
                <c:pt idx="486">
                  <c:v>1.349999972222222</c:v>
                </c:pt>
                <c:pt idx="487">
                  <c:v>1.3527777499999998</c:v>
                </c:pt>
                <c:pt idx="488">
                  <c:v>1.3555555277777775</c:v>
                </c:pt>
                <c:pt idx="489">
                  <c:v>1.3583333055555553</c:v>
                </c:pt>
                <c:pt idx="490">
                  <c:v>1.3611110833333331</c:v>
                </c:pt>
                <c:pt idx="491">
                  <c:v>1.3638888611111109</c:v>
                </c:pt>
                <c:pt idx="492">
                  <c:v>1.3666666388888886</c:v>
                </c:pt>
                <c:pt idx="493">
                  <c:v>1.3694444166666664</c:v>
                </c:pt>
                <c:pt idx="494">
                  <c:v>1.3722221944444444</c:v>
                </c:pt>
                <c:pt idx="495">
                  <c:v>1.3749999722222221</c:v>
                </c:pt>
                <c:pt idx="496">
                  <c:v>1.3777777499999999</c:v>
                </c:pt>
                <c:pt idx="497">
                  <c:v>1.3805555277777777</c:v>
                </c:pt>
                <c:pt idx="498">
                  <c:v>1.3833333055555554</c:v>
                </c:pt>
                <c:pt idx="499">
                  <c:v>1.3861110833333332</c:v>
                </c:pt>
                <c:pt idx="500">
                  <c:v>1.388888861111111</c:v>
                </c:pt>
                <c:pt idx="501">
                  <c:v>1.3916666388888888</c:v>
                </c:pt>
                <c:pt idx="502">
                  <c:v>1.3944444166666665</c:v>
                </c:pt>
                <c:pt idx="503">
                  <c:v>1.3972221944444443</c:v>
                </c:pt>
                <c:pt idx="504">
                  <c:v>1.3999999722222221</c:v>
                </c:pt>
                <c:pt idx="505">
                  <c:v>1.4027777499999998</c:v>
                </c:pt>
                <c:pt idx="506">
                  <c:v>1.4055555277777776</c:v>
                </c:pt>
                <c:pt idx="507">
                  <c:v>1.4083333055555554</c:v>
                </c:pt>
                <c:pt idx="508">
                  <c:v>1.4111110833333331</c:v>
                </c:pt>
                <c:pt idx="509">
                  <c:v>1.4138888611111109</c:v>
                </c:pt>
                <c:pt idx="510">
                  <c:v>1.4166666388888887</c:v>
                </c:pt>
                <c:pt idx="511">
                  <c:v>1.4194444166666664</c:v>
                </c:pt>
                <c:pt idx="512">
                  <c:v>1.4222221944444442</c:v>
                </c:pt>
                <c:pt idx="513">
                  <c:v>1.424999972222222</c:v>
                </c:pt>
                <c:pt idx="514">
                  <c:v>1.4277777499999997</c:v>
                </c:pt>
                <c:pt idx="515">
                  <c:v>1.4305555277777775</c:v>
                </c:pt>
                <c:pt idx="516">
                  <c:v>1.4333333055555555</c:v>
                </c:pt>
                <c:pt idx="517">
                  <c:v>1.4361110833333333</c:v>
                </c:pt>
                <c:pt idx="518">
                  <c:v>1.438888861111111</c:v>
                </c:pt>
                <c:pt idx="519">
                  <c:v>1.4416666388888888</c:v>
                </c:pt>
                <c:pt idx="520">
                  <c:v>1.4444444166666666</c:v>
                </c:pt>
                <c:pt idx="521">
                  <c:v>1.4472221944444443</c:v>
                </c:pt>
                <c:pt idx="522">
                  <c:v>1.4499999722222221</c:v>
                </c:pt>
                <c:pt idx="523">
                  <c:v>1.4527777499999999</c:v>
                </c:pt>
                <c:pt idx="524">
                  <c:v>1.4555555277777776</c:v>
                </c:pt>
                <c:pt idx="525">
                  <c:v>1.4583333055555554</c:v>
                </c:pt>
                <c:pt idx="526">
                  <c:v>1.4611110833333332</c:v>
                </c:pt>
                <c:pt idx="527">
                  <c:v>1.4638888611111109</c:v>
                </c:pt>
                <c:pt idx="528">
                  <c:v>1.4666666388888887</c:v>
                </c:pt>
                <c:pt idx="529">
                  <c:v>1.4694444166666665</c:v>
                </c:pt>
                <c:pt idx="530">
                  <c:v>1.4722221944444442</c:v>
                </c:pt>
                <c:pt idx="531">
                  <c:v>1.474999972222222</c:v>
                </c:pt>
                <c:pt idx="532">
                  <c:v>1.4777777499999998</c:v>
                </c:pt>
                <c:pt idx="533">
                  <c:v>1.4805555277777775</c:v>
                </c:pt>
                <c:pt idx="534">
                  <c:v>1.4833333055555553</c:v>
                </c:pt>
                <c:pt idx="535">
                  <c:v>1.4861110833333331</c:v>
                </c:pt>
                <c:pt idx="536">
                  <c:v>1.4888888611111109</c:v>
                </c:pt>
                <c:pt idx="537">
                  <c:v>1.4916666388888886</c:v>
                </c:pt>
                <c:pt idx="538">
                  <c:v>1.4944444166666664</c:v>
                </c:pt>
                <c:pt idx="539">
                  <c:v>1.4972221944444444</c:v>
                </c:pt>
                <c:pt idx="540">
                  <c:v>1.4999999722222221</c:v>
                </c:pt>
                <c:pt idx="541">
                  <c:v>1.5027777499999999</c:v>
                </c:pt>
                <c:pt idx="542">
                  <c:v>1.5055555277777777</c:v>
                </c:pt>
                <c:pt idx="543">
                  <c:v>1.5083333055555554</c:v>
                </c:pt>
                <c:pt idx="544">
                  <c:v>1.5111110833333332</c:v>
                </c:pt>
                <c:pt idx="545">
                  <c:v>1.513888861111111</c:v>
                </c:pt>
                <c:pt idx="546">
                  <c:v>1.5166666388888888</c:v>
                </c:pt>
                <c:pt idx="547">
                  <c:v>1.5194444166666665</c:v>
                </c:pt>
                <c:pt idx="548">
                  <c:v>1.5222221944444443</c:v>
                </c:pt>
                <c:pt idx="549">
                  <c:v>1.5249999722222221</c:v>
                </c:pt>
                <c:pt idx="550">
                  <c:v>1.5277777499999998</c:v>
                </c:pt>
                <c:pt idx="551">
                  <c:v>1.5305555277777776</c:v>
                </c:pt>
                <c:pt idx="552">
                  <c:v>1.5333333055555554</c:v>
                </c:pt>
                <c:pt idx="553">
                  <c:v>1.5361110833333331</c:v>
                </c:pt>
                <c:pt idx="554">
                  <c:v>1.5388888611111109</c:v>
                </c:pt>
                <c:pt idx="555">
                  <c:v>1.5416666388888887</c:v>
                </c:pt>
                <c:pt idx="556">
                  <c:v>1.5444444166666664</c:v>
                </c:pt>
                <c:pt idx="557">
                  <c:v>1.5472221944444442</c:v>
                </c:pt>
                <c:pt idx="558">
                  <c:v>1.549999972222222</c:v>
                </c:pt>
                <c:pt idx="559">
                  <c:v>1.5527777499999997</c:v>
                </c:pt>
                <c:pt idx="560">
                  <c:v>1.5555555277777775</c:v>
                </c:pt>
                <c:pt idx="561">
                  <c:v>1.5583333055555555</c:v>
                </c:pt>
                <c:pt idx="562">
                  <c:v>1.5611110833333333</c:v>
                </c:pt>
                <c:pt idx="563">
                  <c:v>1.563888861111111</c:v>
                </c:pt>
                <c:pt idx="564">
                  <c:v>1.5666666388888888</c:v>
                </c:pt>
                <c:pt idx="565">
                  <c:v>1.5694444166666666</c:v>
                </c:pt>
                <c:pt idx="566">
                  <c:v>1.5722221944444443</c:v>
                </c:pt>
                <c:pt idx="567">
                  <c:v>1.5749999722222221</c:v>
                </c:pt>
                <c:pt idx="568">
                  <c:v>1.5777777499999999</c:v>
                </c:pt>
                <c:pt idx="569">
                  <c:v>1.5805555277777776</c:v>
                </c:pt>
                <c:pt idx="570">
                  <c:v>1.5833333055555554</c:v>
                </c:pt>
                <c:pt idx="571">
                  <c:v>1.5861110833333332</c:v>
                </c:pt>
                <c:pt idx="572">
                  <c:v>1.5888888611111109</c:v>
                </c:pt>
                <c:pt idx="573">
                  <c:v>1.5916666388888887</c:v>
                </c:pt>
                <c:pt idx="574">
                  <c:v>1.5944444166666665</c:v>
                </c:pt>
                <c:pt idx="575">
                  <c:v>1.5972221944444442</c:v>
                </c:pt>
                <c:pt idx="576">
                  <c:v>1.599999972222222</c:v>
                </c:pt>
                <c:pt idx="577">
                  <c:v>1.6027777499999998</c:v>
                </c:pt>
                <c:pt idx="578">
                  <c:v>1.6055555277777775</c:v>
                </c:pt>
                <c:pt idx="579">
                  <c:v>1.6083333055555553</c:v>
                </c:pt>
                <c:pt idx="580">
                  <c:v>1.6111110833333331</c:v>
                </c:pt>
                <c:pt idx="581">
                  <c:v>1.6138888611111109</c:v>
                </c:pt>
                <c:pt idx="582">
                  <c:v>1.6166666388888886</c:v>
                </c:pt>
                <c:pt idx="583">
                  <c:v>1.6194444166666664</c:v>
                </c:pt>
                <c:pt idx="584">
                  <c:v>1.6222221944444444</c:v>
                </c:pt>
                <c:pt idx="585">
                  <c:v>1.6249999722222221</c:v>
                </c:pt>
                <c:pt idx="586">
                  <c:v>1.6277777499999999</c:v>
                </c:pt>
                <c:pt idx="587">
                  <c:v>1.6305555277777777</c:v>
                </c:pt>
                <c:pt idx="588">
                  <c:v>1.6333333055555554</c:v>
                </c:pt>
                <c:pt idx="589">
                  <c:v>1.6361110833333332</c:v>
                </c:pt>
                <c:pt idx="590">
                  <c:v>1.638888861111111</c:v>
                </c:pt>
                <c:pt idx="591">
                  <c:v>1.6416666388888888</c:v>
                </c:pt>
                <c:pt idx="592">
                  <c:v>1.6444444166666665</c:v>
                </c:pt>
                <c:pt idx="593">
                  <c:v>1.6472221944444443</c:v>
                </c:pt>
                <c:pt idx="594">
                  <c:v>1.6499999722222221</c:v>
                </c:pt>
                <c:pt idx="595">
                  <c:v>1.6527777499999998</c:v>
                </c:pt>
                <c:pt idx="596">
                  <c:v>1.6555555277777776</c:v>
                </c:pt>
                <c:pt idx="597">
                  <c:v>1.6583333055555554</c:v>
                </c:pt>
                <c:pt idx="598">
                  <c:v>1.6611110833333331</c:v>
                </c:pt>
                <c:pt idx="599">
                  <c:v>1.6638888611111109</c:v>
                </c:pt>
                <c:pt idx="600">
                  <c:v>1.6666666388888887</c:v>
                </c:pt>
                <c:pt idx="601">
                  <c:v>1.6694444166666664</c:v>
                </c:pt>
                <c:pt idx="602">
                  <c:v>1.6722221944444442</c:v>
                </c:pt>
                <c:pt idx="603">
                  <c:v>1.674999972222222</c:v>
                </c:pt>
                <c:pt idx="604">
                  <c:v>1.6777777499999997</c:v>
                </c:pt>
                <c:pt idx="605">
                  <c:v>1.6805555277777775</c:v>
                </c:pt>
                <c:pt idx="606">
                  <c:v>1.6833333055555555</c:v>
                </c:pt>
                <c:pt idx="607">
                  <c:v>1.6861110833333333</c:v>
                </c:pt>
                <c:pt idx="608">
                  <c:v>1.688888861111111</c:v>
                </c:pt>
                <c:pt idx="609">
                  <c:v>1.6916666388888888</c:v>
                </c:pt>
                <c:pt idx="610">
                  <c:v>1.6944444166666666</c:v>
                </c:pt>
                <c:pt idx="611">
                  <c:v>1.6972221944444443</c:v>
                </c:pt>
                <c:pt idx="612">
                  <c:v>1.6999999722222221</c:v>
                </c:pt>
                <c:pt idx="613">
                  <c:v>1.7027777499999999</c:v>
                </c:pt>
                <c:pt idx="614">
                  <c:v>1.7055555277777776</c:v>
                </c:pt>
                <c:pt idx="615">
                  <c:v>1.7083333055555554</c:v>
                </c:pt>
                <c:pt idx="616">
                  <c:v>1.7111110833333332</c:v>
                </c:pt>
                <c:pt idx="617">
                  <c:v>1.7138888611111109</c:v>
                </c:pt>
                <c:pt idx="618">
                  <c:v>1.7166666388888887</c:v>
                </c:pt>
                <c:pt idx="619">
                  <c:v>1.7194444166666665</c:v>
                </c:pt>
                <c:pt idx="620">
                  <c:v>1.7222221944444442</c:v>
                </c:pt>
                <c:pt idx="621">
                  <c:v>1.724999972222222</c:v>
                </c:pt>
                <c:pt idx="622">
                  <c:v>1.7277777499999998</c:v>
                </c:pt>
                <c:pt idx="623">
                  <c:v>1.7305555277777775</c:v>
                </c:pt>
                <c:pt idx="624">
                  <c:v>1.7333333055555553</c:v>
                </c:pt>
                <c:pt idx="625">
                  <c:v>1.7361110833333331</c:v>
                </c:pt>
                <c:pt idx="626">
                  <c:v>1.7388888611111109</c:v>
                </c:pt>
                <c:pt idx="627">
                  <c:v>1.7416666388888886</c:v>
                </c:pt>
                <c:pt idx="628">
                  <c:v>1.7444444166666664</c:v>
                </c:pt>
                <c:pt idx="629">
                  <c:v>1.7472221944444444</c:v>
                </c:pt>
                <c:pt idx="630">
                  <c:v>1.7499999722222221</c:v>
                </c:pt>
                <c:pt idx="631">
                  <c:v>1.7527777499999999</c:v>
                </c:pt>
                <c:pt idx="632">
                  <c:v>1.7555555277777777</c:v>
                </c:pt>
                <c:pt idx="633">
                  <c:v>1.7583333055555554</c:v>
                </c:pt>
                <c:pt idx="634">
                  <c:v>1.7611110833333332</c:v>
                </c:pt>
                <c:pt idx="635">
                  <c:v>1.763888861111111</c:v>
                </c:pt>
                <c:pt idx="636">
                  <c:v>1.7666666388888888</c:v>
                </c:pt>
                <c:pt idx="637">
                  <c:v>1.7694444166666665</c:v>
                </c:pt>
                <c:pt idx="638">
                  <c:v>1.7722221944444443</c:v>
                </c:pt>
                <c:pt idx="639">
                  <c:v>1.7749999722222221</c:v>
                </c:pt>
                <c:pt idx="640">
                  <c:v>1.7777777499999998</c:v>
                </c:pt>
                <c:pt idx="641">
                  <c:v>1.7805555277777776</c:v>
                </c:pt>
                <c:pt idx="642">
                  <c:v>1.7833333055555554</c:v>
                </c:pt>
                <c:pt idx="643">
                  <c:v>1.7861110833333331</c:v>
                </c:pt>
                <c:pt idx="644">
                  <c:v>1.7888888611111109</c:v>
                </c:pt>
                <c:pt idx="645">
                  <c:v>1.7916666388888887</c:v>
                </c:pt>
                <c:pt idx="646">
                  <c:v>1.7944444166666664</c:v>
                </c:pt>
                <c:pt idx="647">
                  <c:v>1.7972221944444442</c:v>
                </c:pt>
                <c:pt idx="648">
                  <c:v>1.799999972222222</c:v>
                </c:pt>
                <c:pt idx="649">
                  <c:v>1.8027777499999997</c:v>
                </c:pt>
                <c:pt idx="650">
                  <c:v>1.8055555277777775</c:v>
                </c:pt>
                <c:pt idx="651">
                  <c:v>1.8083333055555555</c:v>
                </c:pt>
                <c:pt idx="652">
                  <c:v>1.8111110833333333</c:v>
                </c:pt>
                <c:pt idx="653">
                  <c:v>1.813888861111111</c:v>
                </c:pt>
                <c:pt idx="654">
                  <c:v>1.8166666388888888</c:v>
                </c:pt>
                <c:pt idx="655">
                  <c:v>1.8194444166666666</c:v>
                </c:pt>
                <c:pt idx="656">
                  <c:v>1.8222221944444443</c:v>
                </c:pt>
                <c:pt idx="657">
                  <c:v>1.8249999722222221</c:v>
                </c:pt>
                <c:pt idx="658">
                  <c:v>1.8277777499999999</c:v>
                </c:pt>
                <c:pt idx="659">
                  <c:v>1.8305555277777776</c:v>
                </c:pt>
                <c:pt idx="660">
                  <c:v>1.8333333055555554</c:v>
                </c:pt>
                <c:pt idx="661">
                  <c:v>1.8361110833333332</c:v>
                </c:pt>
                <c:pt idx="662">
                  <c:v>1.8388888611111109</c:v>
                </c:pt>
                <c:pt idx="663">
                  <c:v>1.8416666388888887</c:v>
                </c:pt>
                <c:pt idx="664">
                  <c:v>1.8444444166666665</c:v>
                </c:pt>
                <c:pt idx="665">
                  <c:v>1.8472221944444442</c:v>
                </c:pt>
                <c:pt idx="666">
                  <c:v>1.849999972222222</c:v>
                </c:pt>
                <c:pt idx="667">
                  <c:v>1.8527777499999998</c:v>
                </c:pt>
                <c:pt idx="668">
                  <c:v>1.8555555277777775</c:v>
                </c:pt>
                <c:pt idx="669">
                  <c:v>1.8583333055555553</c:v>
                </c:pt>
                <c:pt idx="670">
                  <c:v>1.8611110833333331</c:v>
                </c:pt>
                <c:pt idx="671">
                  <c:v>1.8638888611111109</c:v>
                </c:pt>
                <c:pt idx="672">
                  <c:v>1.8666666388888886</c:v>
                </c:pt>
                <c:pt idx="673">
                  <c:v>1.8694444166666664</c:v>
                </c:pt>
                <c:pt idx="674">
                  <c:v>1.8722221944444444</c:v>
                </c:pt>
                <c:pt idx="675">
                  <c:v>1.8749999722222221</c:v>
                </c:pt>
                <c:pt idx="676">
                  <c:v>1.8777777499999999</c:v>
                </c:pt>
                <c:pt idx="677">
                  <c:v>1.8805555277777777</c:v>
                </c:pt>
                <c:pt idx="678">
                  <c:v>1.8833333055555554</c:v>
                </c:pt>
                <c:pt idx="679">
                  <c:v>1.8861110833333332</c:v>
                </c:pt>
                <c:pt idx="680">
                  <c:v>1.888888861111111</c:v>
                </c:pt>
                <c:pt idx="681">
                  <c:v>1.8916666388888888</c:v>
                </c:pt>
                <c:pt idx="682">
                  <c:v>1.8944444166666665</c:v>
                </c:pt>
                <c:pt idx="683">
                  <c:v>1.8972221944444443</c:v>
                </c:pt>
                <c:pt idx="684">
                  <c:v>1.8999999722222221</c:v>
                </c:pt>
                <c:pt idx="685">
                  <c:v>1.9027777499999998</c:v>
                </c:pt>
                <c:pt idx="686">
                  <c:v>1.9055555277777776</c:v>
                </c:pt>
                <c:pt idx="687">
                  <c:v>1.9083333055555554</c:v>
                </c:pt>
                <c:pt idx="688">
                  <c:v>1.9111110833333331</c:v>
                </c:pt>
                <c:pt idx="689">
                  <c:v>1.9138888611111109</c:v>
                </c:pt>
                <c:pt idx="690">
                  <c:v>1.9166666388888887</c:v>
                </c:pt>
                <c:pt idx="691">
                  <c:v>1.9194444166666664</c:v>
                </c:pt>
                <c:pt idx="692">
                  <c:v>1.9222221944444442</c:v>
                </c:pt>
                <c:pt idx="693">
                  <c:v>1.924999972222222</c:v>
                </c:pt>
                <c:pt idx="694">
                  <c:v>1.9277777499999997</c:v>
                </c:pt>
                <c:pt idx="695">
                  <c:v>1.9305555277777775</c:v>
                </c:pt>
                <c:pt idx="696">
                  <c:v>1.9333333055555555</c:v>
                </c:pt>
                <c:pt idx="697">
                  <c:v>1.9361110833333333</c:v>
                </c:pt>
                <c:pt idx="698">
                  <c:v>1.938888861111111</c:v>
                </c:pt>
                <c:pt idx="699">
                  <c:v>1.9416666388888888</c:v>
                </c:pt>
                <c:pt idx="700">
                  <c:v>1.9444444166666666</c:v>
                </c:pt>
                <c:pt idx="701">
                  <c:v>1.9472221944444443</c:v>
                </c:pt>
                <c:pt idx="702">
                  <c:v>1.9499999722222221</c:v>
                </c:pt>
                <c:pt idx="703">
                  <c:v>1.9527777499999999</c:v>
                </c:pt>
                <c:pt idx="704">
                  <c:v>1.9555555277777776</c:v>
                </c:pt>
                <c:pt idx="705">
                  <c:v>1.9583333055555554</c:v>
                </c:pt>
                <c:pt idx="706">
                  <c:v>1.9611110833333332</c:v>
                </c:pt>
                <c:pt idx="707">
                  <c:v>1.9638888611111109</c:v>
                </c:pt>
                <c:pt idx="708">
                  <c:v>1.9666666388888887</c:v>
                </c:pt>
                <c:pt idx="709">
                  <c:v>1.9694444166666665</c:v>
                </c:pt>
                <c:pt idx="710">
                  <c:v>1.9722221944444442</c:v>
                </c:pt>
                <c:pt idx="711">
                  <c:v>1.974999972222222</c:v>
                </c:pt>
                <c:pt idx="712">
                  <c:v>1.9777777499999998</c:v>
                </c:pt>
                <c:pt idx="713">
                  <c:v>1.9805555277777775</c:v>
                </c:pt>
                <c:pt idx="714">
                  <c:v>1.9833333055555553</c:v>
                </c:pt>
                <c:pt idx="715">
                  <c:v>1.9861110833333331</c:v>
                </c:pt>
                <c:pt idx="716">
                  <c:v>1.9888888611111109</c:v>
                </c:pt>
                <c:pt idx="717">
                  <c:v>1.9916666388888886</c:v>
                </c:pt>
                <c:pt idx="718">
                  <c:v>1.9944444166666664</c:v>
                </c:pt>
                <c:pt idx="719">
                  <c:v>1.9972221944444444</c:v>
                </c:pt>
                <c:pt idx="720">
                  <c:v>1.9999999722222219</c:v>
                </c:pt>
                <c:pt idx="721">
                  <c:v>2.0027777499999999</c:v>
                </c:pt>
                <c:pt idx="722">
                  <c:v>2.0055555277777777</c:v>
                </c:pt>
                <c:pt idx="723">
                  <c:v>2.0083333055555554</c:v>
                </c:pt>
                <c:pt idx="724">
                  <c:v>2.0111110833333332</c:v>
                </c:pt>
                <c:pt idx="725">
                  <c:v>2.013888861111111</c:v>
                </c:pt>
                <c:pt idx="726">
                  <c:v>2.0166666388888888</c:v>
                </c:pt>
                <c:pt idx="727">
                  <c:v>2.0194444166666665</c:v>
                </c:pt>
                <c:pt idx="728">
                  <c:v>2.0222221944444443</c:v>
                </c:pt>
                <c:pt idx="729">
                  <c:v>2.0249999722222221</c:v>
                </c:pt>
                <c:pt idx="730">
                  <c:v>2.0277777500000003</c:v>
                </c:pt>
                <c:pt idx="731">
                  <c:v>2.030555527777778</c:v>
                </c:pt>
                <c:pt idx="732">
                  <c:v>2.0333333055555558</c:v>
                </c:pt>
                <c:pt idx="733">
                  <c:v>2.0361110833333336</c:v>
                </c:pt>
                <c:pt idx="734">
                  <c:v>2.0388888611111113</c:v>
                </c:pt>
                <c:pt idx="735">
                  <c:v>2.0416666388888891</c:v>
                </c:pt>
                <c:pt idx="736">
                  <c:v>2.0444444166666669</c:v>
                </c:pt>
                <c:pt idx="737">
                  <c:v>2.0472221944444446</c:v>
                </c:pt>
                <c:pt idx="738">
                  <c:v>2.0499999722222224</c:v>
                </c:pt>
                <c:pt idx="739">
                  <c:v>2.0527777500000002</c:v>
                </c:pt>
                <c:pt idx="740">
                  <c:v>2.0555555277777779</c:v>
                </c:pt>
                <c:pt idx="741">
                  <c:v>2.0583333055555557</c:v>
                </c:pt>
                <c:pt idx="742">
                  <c:v>2.0611110833333335</c:v>
                </c:pt>
                <c:pt idx="743">
                  <c:v>2.0638888611111113</c:v>
                </c:pt>
                <c:pt idx="744">
                  <c:v>2.066666638888889</c:v>
                </c:pt>
                <c:pt idx="745">
                  <c:v>2.0694444166666668</c:v>
                </c:pt>
                <c:pt idx="746">
                  <c:v>2.0722221944444446</c:v>
                </c:pt>
                <c:pt idx="747">
                  <c:v>2.0749999722222223</c:v>
                </c:pt>
                <c:pt idx="748">
                  <c:v>2.0777777500000001</c:v>
                </c:pt>
                <c:pt idx="749">
                  <c:v>2.0805555277777779</c:v>
                </c:pt>
                <c:pt idx="750">
                  <c:v>2.0833333055555556</c:v>
                </c:pt>
                <c:pt idx="751">
                  <c:v>2.0861110833333334</c:v>
                </c:pt>
                <c:pt idx="752">
                  <c:v>2.0888888611111112</c:v>
                </c:pt>
                <c:pt idx="753">
                  <c:v>2.0916666388888889</c:v>
                </c:pt>
                <c:pt idx="754">
                  <c:v>2.0944444166666667</c:v>
                </c:pt>
                <c:pt idx="755">
                  <c:v>2.0972221944444445</c:v>
                </c:pt>
                <c:pt idx="756">
                  <c:v>2.0999999722222222</c:v>
                </c:pt>
                <c:pt idx="757">
                  <c:v>2.10277775</c:v>
                </c:pt>
                <c:pt idx="758">
                  <c:v>2.1055555277777778</c:v>
                </c:pt>
                <c:pt idx="759">
                  <c:v>2.1083333055555555</c:v>
                </c:pt>
                <c:pt idx="760">
                  <c:v>2.1111110833333333</c:v>
                </c:pt>
                <c:pt idx="761">
                  <c:v>2.1138888611111111</c:v>
                </c:pt>
                <c:pt idx="762">
                  <c:v>2.1166666388888888</c:v>
                </c:pt>
                <c:pt idx="763">
                  <c:v>2.1194444166666666</c:v>
                </c:pt>
                <c:pt idx="764">
                  <c:v>2.1222221944444444</c:v>
                </c:pt>
                <c:pt idx="765">
                  <c:v>2.1249999722222221</c:v>
                </c:pt>
                <c:pt idx="766">
                  <c:v>2.1277777499999999</c:v>
                </c:pt>
                <c:pt idx="767">
                  <c:v>2.1305555277777777</c:v>
                </c:pt>
                <c:pt idx="768">
                  <c:v>2.1333333055555554</c:v>
                </c:pt>
                <c:pt idx="769">
                  <c:v>2.1361110833333332</c:v>
                </c:pt>
                <c:pt idx="770">
                  <c:v>2.138888861111111</c:v>
                </c:pt>
                <c:pt idx="771">
                  <c:v>2.1416666388888888</c:v>
                </c:pt>
                <c:pt idx="772">
                  <c:v>2.1444444166666665</c:v>
                </c:pt>
                <c:pt idx="773">
                  <c:v>2.1472221944444443</c:v>
                </c:pt>
                <c:pt idx="774">
                  <c:v>2.1499999722222221</c:v>
                </c:pt>
                <c:pt idx="775">
                  <c:v>2.1527777500000003</c:v>
                </c:pt>
                <c:pt idx="776">
                  <c:v>2.155555527777778</c:v>
                </c:pt>
                <c:pt idx="777">
                  <c:v>2.1583333055555558</c:v>
                </c:pt>
                <c:pt idx="778">
                  <c:v>2.1611110833333336</c:v>
                </c:pt>
                <c:pt idx="779">
                  <c:v>2.1638888611111113</c:v>
                </c:pt>
                <c:pt idx="780">
                  <c:v>2.1666666388888891</c:v>
                </c:pt>
                <c:pt idx="781">
                  <c:v>2.1694444166666669</c:v>
                </c:pt>
                <c:pt idx="782">
                  <c:v>2.1722221944444446</c:v>
                </c:pt>
                <c:pt idx="783">
                  <c:v>2.1749999722222224</c:v>
                </c:pt>
                <c:pt idx="784">
                  <c:v>2.1777777500000002</c:v>
                </c:pt>
                <c:pt idx="785">
                  <c:v>2.1805555277777779</c:v>
                </c:pt>
                <c:pt idx="786">
                  <c:v>2.1833333055555557</c:v>
                </c:pt>
                <c:pt idx="787">
                  <c:v>2.1861110833333335</c:v>
                </c:pt>
                <c:pt idx="788">
                  <c:v>2.1888888611111113</c:v>
                </c:pt>
                <c:pt idx="789">
                  <c:v>2.191666638888889</c:v>
                </c:pt>
                <c:pt idx="790">
                  <c:v>2.1944444166666668</c:v>
                </c:pt>
                <c:pt idx="791">
                  <c:v>2.1972221944444446</c:v>
                </c:pt>
                <c:pt idx="792">
                  <c:v>2.1999999722222223</c:v>
                </c:pt>
                <c:pt idx="793">
                  <c:v>2.2027777500000001</c:v>
                </c:pt>
                <c:pt idx="794">
                  <c:v>2.2055555000000004</c:v>
                </c:pt>
                <c:pt idx="795">
                  <c:v>2.2083332777777782</c:v>
                </c:pt>
                <c:pt idx="796">
                  <c:v>2.211111055555556</c:v>
                </c:pt>
                <c:pt idx="797">
                  <c:v>2.2138888333333337</c:v>
                </c:pt>
                <c:pt idx="798">
                  <c:v>2.2166666111111115</c:v>
                </c:pt>
                <c:pt idx="799">
                  <c:v>2.2194443888888893</c:v>
                </c:pt>
                <c:pt idx="800">
                  <c:v>2.2222221666666671</c:v>
                </c:pt>
                <c:pt idx="801">
                  <c:v>2.2249999444444448</c:v>
                </c:pt>
                <c:pt idx="802">
                  <c:v>2.2277777222222226</c:v>
                </c:pt>
                <c:pt idx="803">
                  <c:v>2.2305555000000004</c:v>
                </c:pt>
                <c:pt idx="804">
                  <c:v>2.2333332777777781</c:v>
                </c:pt>
                <c:pt idx="805">
                  <c:v>2.2361110555555559</c:v>
                </c:pt>
                <c:pt idx="806">
                  <c:v>2.2388888333333337</c:v>
                </c:pt>
                <c:pt idx="807">
                  <c:v>2.2416666111111114</c:v>
                </c:pt>
                <c:pt idx="808">
                  <c:v>2.2444443888888892</c:v>
                </c:pt>
                <c:pt idx="809">
                  <c:v>2.247222166666667</c:v>
                </c:pt>
                <c:pt idx="810">
                  <c:v>2.2499999444444447</c:v>
                </c:pt>
                <c:pt idx="811">
                  <c:v>2.2527777222222225</c:v>
                </c:pt>
                <c:pt idx="812">
                  <c:v>2.2555555000000003</c:v>
                </c:pt>
                <c:pt idx="813">
                  <c:v>2.258333277777778</c:v>
                </c:pt>
                <c:pt idx="814">
                  <c:v>2.2611110555555558</c:v>
                </c:pt>
                <c:pt idx="815">
                  <c:v>2.2638888333333336</c:v>
                </c:pt>
                <c:pt idx="816">
                  <c:v>2.2666666111111113</c:v>
                </c:pt>
                <c:pt idx="817">
                  <c:v>2.2694443888888891</c:v>
                </c:pt>
                <c:pt idx="818">
                  <c:v>2.2722221666666669</c:v>
                </c:pt>
                <c:pt idx="819">
                  <c:v>2.2749999444444446</c:v>
                </c:pt>
                <c:pt idx="820">
                  <c:v>2.2777777222222224</c:v>
                </c:pt>
                <c:pt idx="821">
                  <c:v>2.2805555000000002</c:v>
                </c:pt>
                <c:pt idx="822">
                  <c:v>2.2833332777777779</c:v>
                </c:pt>
                <c:pt idx="823">
                  <c:v>2.2861110555555557</c:v>
                </c:pt>
                <c:pt idx="824">
                  <c:v>2.2888888333333335</c:v>
                </c:pt>
                <c:pt idx="825">
                  <c:v>2.2916666111111113</c:v>
                </c:pt>
                <c:pt idx="826">
                  <c:v>2.294444388888889</c:v>
                </c:pt>
                <c:pt idx="827">
                  <c:v>2.2972221666666668</c:v>
                </c:pt>
                <c:pt idx="828">
                  <c:v>2.2999999444444446</c:v>
                </c:pt>
                <c:pt idx="829">
                  <c:v>2.3027777222222223</c:v>
                </c:pt>
                <c:pt idx="830">
                  <c:v>2.3055555000000001</c:v>
                </c:pt>
                <c:pt idx="831">
                  <c:v>2.3083332777777779</c:v>
                </c:pt>
                <c:pt idx="832">
                  <c:v>2.3111110555555556</c:v>
                </c:pt>
                <c:pt idx="833">
                  <c:v>2.3138888333333334</c:v>
                </c:pt>
                <c:pt idx="834">
                  <c:v>2.3166666111111112</c:v>
                </c:pt>
                <c:pt idx="835">
                  <c:v>2.3194443888888889</c:v>
                </c:pt>
                <c:pt idx="836">
                  <c:v>2.3222221666666667</c:v>
                </c:pt>
                <c:pt idx="837">
                  <c:v>2.3249999444444449</c:v>
                </c:pt>
                <c:pt idx="838">
                  <c:v>2.3277777222222227</c:v>
                </c:pt>
                <c:pt idx="839">
                  <c:v>2.3305555000000004</c:v>
                </c:pt>
                <c:pt idx="840">
                  <c:v>2.3333332777777782</c:v>
                </c:pt>
                <c:pt idx="841">
                  <c:v>2.336111055555556</c:v>
                </c:pt>
                <c:pt idx="842">
                  <c:v>2.3388808333333335</c:v>
                </c:pt>
                <c:pt idx="843">
                  <c:v>2.3415042777777781</c:v>
                </c:pt>
                <c:pt idx="844">
                  <c:v>2.3439556111111108</c:v>
                </c:pt>
                <c:pt idx="845">
                  <c:v>2.3462316666666667</c:v>
                </c:pt>
                <c:pt idx="846">
                  <c:v>2.348370111111111</c:v>
                </c:pt>
                <c:pt idx="847">
                  <c:v>2.3503898333333333</c:v>
                </c:pt>
                <c:pt idx="848">
                  <c:v>2.3523125555555557</c:v>
                </c:pt>
                <c:pt idx="849">
                  <c:v>2.3541756666666669</c:v>
                </c:pt>
                <c:pt idx="850">
                  <c:v>2.3559788333333334</c:v>
                </c:pt>
                <c:pt idx="851">
                  <c:v>2.3577126666666666</c:v>
                </c:pt>
                <c:pt idx="852">
                  <c:v>2.3594079999999997</c:v>
                </c:pt>
                <c:pt idx="853">
                  <c:v>2.3610577777777779</c:v>
                </c:pt>
                <c:pt idx="854">
                  <c:v>2.3626998888888888</c:v>
                </c:pt>
                <c:pt idx="855">
                  <c:v>2.3643070555555559</c:v>
                </c:pt>
                <c:pt idx="856">
                  <c:v>2.3658853333333334</c:v>
                </c:pt>
                <c:pt idx="857">
                  <c:v>2.367447777777778</c:v>
                </c:pt>
                <c:pt idx="858">
                  <c:v>2.3689808888888888</c:v>
                </c:pt>
                <c:pt idx="859">
                  <c:v>2.3704956111111115</c:v>
                </c:pt>
                <c:pt idx="860">
                  <c:v>2.3719908333333337</c:v>
                </c:pt>
                <c:pt idx="861">
                  <c:v>2.3734828333333335</c:v>
                </c:pt>
                <c:pt idx="862">
                  <c:v>2.3749608888888889</c:v>
                </c:pt>
                <c:pt idx="863">
                  <c:v>2.3764075</c:v>
                </c:pt>
                <c:pt idx="864">
                  <c:v>2.3778492222222227</c:v>
                </c:pt>
                <c:pt idx="865">
                  <c:v>2.3792692222222223</c:v>
                </c:pt>
                <c:pt idx="866">
                  <c:v>2.3806760555555555</c:v>
                </c:pt>
                <c:pt idx="867">
                  <c:v>2.3820704444444445</c:v>
                </c:pt>
                <c:pt idx="868">
                  <c:v>2.3834558888888893</c:v>
                </c:pt>
                <c:pt idx="869">
                  <c:v>2.3848213888888892</c:v>
                </c:pt>
                <c:pt idx="870">
                  <c:v>2.3861910000000002</c:v>
                </c:pt>
                <c:pt idx="871">
                  <c:v>2.3875405000000001</c:v>
                </c:pt>
                <c:pt idx="872">
                  <c:v>2.3888827777777779</c:v>
                </c:pt>
                <c:pt idx="873">
                  <c:v>2.390218388888889</c:v>
                </c:pt>
                <c:pt idx="874">
                  <c:v>2.3915340555555553</c:v>
                </c:pt>
                <c:pt idx="875">
                  <c:v>2.3928342777777778</c:v>
                </c:pt>
                <c:pt idx="876">
                  <c:v>2.394126722222222</c:v>
                </c:pt>
                <c:pt idx="877">
                  <c:v>2.3953995555555556</c:v>
                </c:pt>
                <c:pt idx="878">
                  <c:v>2.3966625000000001</c:v>
                </c:pt>
                <c:pt idx="879">
                  <c:v>2.3979053333333336</c:v>
                </c:pt>
                <c:pt idx="880">
                  <c:v>2.3991304444444448</c:v>
                </c:pt>
                <c:pt idx="881">
                  <c:v>2.4003292777777778</c:v>
                </c:pt>
                <c:pt idx="882">
                  <c:v>2.400451277777778</c:v>
                </c:pt>
                <c:pt idx="883">
                  <c:v>2.4004514444444442</c:v>
                </c:pt>
                <c:pt idx="884">
                  <c:v>2.4006135000000004</c:v>
                </c:pt>
                <c:pt idx="885">
                  <c:v>2.4009145555555556</c:v>
                </c:pt>
                <c:pt idx="886">
                  <c:v>2.4012811666666667</c:v>
                </c:pt>
                <c:pt idx="887">
                  <c:v>2.4016926666666665</c:v>
                </c:pt>
                <c:pt idx="888">
                  <c:v>2.4021502777777783</c:v>
                </c:pt>
                <c:pt idx="889">
                  <c:v>2.4026485555555559</c:v>
                </c:pt>
                <c:pt idx="890">
                  <c:v>2.4031860555555555</c:v>
                </c:pt>
                <c:pt idx="891">
                  <c:v>2.4037611666666669</c:v>
                </c:pt>
                <c:pt idx="892">
                  <c:v>2.4043693333333334</c:v>
                </c:pt>
                <c:pt idx="893">
                  <c:v>2.4050182777777778</c:v>
                </c:pt>
                <c:pt idx="894">
                  <c:v>2.4057080555555554</c:v>
                </c:pt>
                <c:pt idx="895">
                  <c:v>2.4064322222222225</c:v>
                </c:pt>
                <c:pt idx="896">
                  <c:v>2.4071984444444445</c:v>
                </c:pt>
                <c:pt idx="897">
                  <c:v>2.4080041666666667</c:v>
                </c:pt>
                <c:pt idx="898">
                  <c:v>2.4088478888888893</c:v>
                </c:pt>
                <c:pt idx="899">
                  <c:v>2.4097344444444446</c:v>
                </c:pt>
                <c:pt idx="900">
                  <c:v>2.4106578333333335</c:v>
                </c:pt>
                <c:pt idx="901">
                  <c:v>2.4116243333333336</c:v>
                </c:pt>
                <c:pt idx="902">
                  <c:v>2.412620722222222</c:v>
                </c:pt>
                <c:pt idx="903">
                  <c:v>2.413649388888889</c:v>
                </c:pt>
                <c:pt idx="904">
                  <c:v>2.4147042222222224</c:v>
                </c:pt>
                <c:pt idx="905">
                  <c:v>2.4157876666666667</c:v>
                </c:pt>
                <c:pt idx="906">
                  <c:v>2.416895888888889</c:v>
                </c:pt>
                <c:pt idx="907">
                  <c:v>2.4180365555555561</c:v>
                </c:pt>
                <c:pt idx="908">
                  <c:v>2.419194222222222</c:v>
                </c:pt>
                <c:pt idx="909">
                  <c:v>2.4203808333333336</c:v>
                </c:pt>
                <c:pt idx="910">
                  <c:v>2.4215942777777779</c:v>
                </c:pt>
                <c:pt idx="911">
                  <c:v>2.422850388888889</c:v>
                </c:pt>
                <c:pt idx="912">
                  <c:v>2.424145777777778</c:v>
                </c:pt>
                <c:pt idx="913">
                  <c:v>2.4254893333333336</c:v>
                </c:pt>
                <c:pt idx="914">
                  <c:v>2.4268771666666669</c:v>
                </c:pt>
                <c:pt idx="915">
                  <c:v>2.4283373888888891</c:v>
                </c:pt>
                <c:pt idx="916">
                  <c:v>2.429851555555556</c:v>
                </c:pt>
                <c:pt idx="917">
                  <c:v>2.4314529444444446</c:v>
                </c:pt>
                <c:pt idx="918">
                  <c:v>2.433128388888889</c:v>
                </c:pt>
                <c:pt idx="919">
                  <c:v>2.4349165555555561</c:v>
                </c:pt>
                <c:pt idx="920">
                  <c:v>2.4368282222222226</c:v>
                </c:pt>
                <c:pt idx="921">
                  <c:v>2.4388638888888892</c:v>
                </c:pt>
                <c:pt idx="922">
                  <c:v>2.4410667222222222</c:v>
                </c:pt>
                <c:pt idx="923">
                  <c:v>2.4434547777777778</c:v>
                </c:pt>
                <c:pt idx="924">
                  <c:v>2.4460706111111112</c:v>
                </c:pt>
                <c:pt idx="925">
                  <c:v>2.448848388888889</c:v>
                </c:pt>
                <c:pt idx="926">
                  <c:v>2.4516261666666668</c:v>
                </c:pt>
                <c:pt idx="927">
                  <c:v>2.4544039444444445</c:v>
                </c:pt>
                <c:pt idx="928">
                  <c:v>2.4571817222222223</c:v>
                </c:pt>
                <c:pt idx="929">
                  <c:v>2.4599595000000001</c:v>
                </c:pt>
                <c:pt idx="930">
                  <c:v>2.4627372777777783</c:v>
                </c:pt>
                <c:pt idx="931">
                  <c:v>2.4655150555555561</c:v>
                </c:pt>
                <c:pt idx="932">
                  <c:v>2.4682928333333338</c:v>
                </c:pt>
                <c:pt idx="933">
                  <c:v>2.4710706111111116</c:v>
                </c:pt>
                <c:pt idx="934">
                  <c:v>2.4738483888888894</c:v>
                </c:pt>
                <c:pt idx="935">
                  <c:v>2.4766261666666671</c:v>
                </c:pt>
                <c:pt idx="936">
                  <c:v>2.4794039444444449</c:v>
                </c:pt>
                <c:pt idx="937">
                  <c:v>2.4821817222222227</c:v>
                </c:pt>
                <c:pt idx="938">
                  <c:v>2.4849595000000004</c:v>
                </c:pt>
                <c:pt idx="939">
                  <c:v>2.4877372777777782</c:v>
                </c:pt>
                <c:pt idx="940">
                  <c:v>2.490515055555556</c:v>
                </c:pt>
                <c:pt idx="941">
                  <c:v>2.4932928333333337</c:v>
                </c:pt>
                <c:pt idx="942">
                  <c:v>2.4960706111111115</c:v>
                </c:pt>
                <c:pt idx="943">
                  <c:v>2.4988483888888893</c:v>
                </c:pt>
                <c:pt idx="944">
                  <c:v>2.501626166666667</c:v>
                </c:pt>
                <c:pt idx="945">
                  <c:v>2.5044039444444448</c:v>
                </c:pt>
                <c:pt idx="946">
                  <c:v>2.5071817222222226</c:v>
                </c:pt>
                <c:pt idx="947">
                  <c:v>2.5099595000000003</c:v>
                </c:pt>
                <c:pt idx="948">
                  <c:v>2.5127372777777781</c:v>
                </c:pt>
                <c:pt idx="949">
                  <c:v>2.5155150555555559</c:v>
                </c:pt>
                <c:pt idx="950">
                  <c:v>2.5182928333333336</c:v>
                </c:pt>
                <c:pt idx="951">
                  <c:v>2.5210706111111114</c:v>
                </c:pt>
                <c:pt idx="952">
                  <c:v>2.5238483888888892</c:v>
                </c:pt>
                <c:pt idx="953">
                  <c:v>2.526626166666667</c:v>
                </c:pt>
                <c:pt idx="954">
                  <c:v>2.5294039444444447</c:v>
                </c:pt>
                <c:pt idx="955">
                  <c:v>2.5321817222222225</c:v>
                </c:pt>
                <c:pt idx="956">
                  <c:v>2.5349595000000003</c:v>
                </c:pt>
                <c:pt idx="957">
                  <c:v>2.537737277777778</c:v>
                </c:pt>
                <c:pt idx="958">
                  <c:v>2.5405150555555558</c:v>
                </c:pt>
                <c:pt idx="959">
                  <c:v>2.5432928333333336</c:v>
                </c:pt>
                <c:pt idx="960">
                  <c:v>2.5460706111111113</c:v>
                </c:pt>
                <c:pt idx="961">
                  <c:v>2.5488483888888891</c:v>
                </c:pt>
                <c:pt idx="962">
                  <c:v>2.5516261666666669</c:v>
                </c:pt>
                <c:pt idx="963">
                  <c:v>2.5544039444444446</c:v>
                </c:pt>
                <c:pt idx="964">
                  <c:v>2.5571817222222224</c:v>
                </c:pt>
                <c:pt idx="965">
                  <c:v>2.5599595000000002</c:v>
                </c:pt>
                <c:pt idx="966">
                  <c:v>2.5627372777777779</c:v>
                </c:pt>
                <c:pt idx="967">
                  <c:v>2.5655150555555557</c:v>
                </c:pt>
                <c:pt idx="968">
                  <c:v>2.5682928333333335</c:v>
                </c:pt>
                <c:pt idx="969">
                  <c:v>2.5710706111111112</c:v>
                </c:pt>
                <c:pt idx="970">
                  <c:v>2.573848388888889</c:v>
                </c:pt>
                <c:pt idx="971">
                  <c:v>2.5766261666666668</c:v>
                </c:pt>
                <c:pt idx="972">
                  <c:v>2.5794039444444445</c:v>
                </c:pt>
                <c:pt idx="973">
                  <c:v>2.5821817222222223</c:v>
                </c:pt>
                <c:pt idx="974">
                  <c:v>2.5849595000000001</c:v>
                </c:pt>
                <c:pt idx="975">
                  <c:v>2.5877372777777783</c:v>
                </c:pt>
                <c:pt idx="976">
                  <c:v>2.5905150555555561</c:v>
                </c:pt>
                <c:pt idx="977">
                  <c:v>2.5932928333333338</c:v>
                </c:pt>
                <c:pt idx="978">
                  <c:v>2.5960706111111116</c:v>
                </c:pt>
                <c:pt idx="979">
                  <c:v>2.5988483888888894</c:v>
                </c:pt>
                <c:pt idx="980">
                  <c:v>2.6016261666666671</c:v>
                </c:pt>
                <c:pt idx="981">
                  <c:v>2.6044039444444449</c:v>
                </c:pt>
                <c:pt idx="982">
                  <c:v>2.6071817222222227</c:v>
                </c:pt>
                <c:pt idx="983">
                  <c:v>2.6099595000000004</c:v>
                </c:pt>
                <c:pt idx="984">
                  <c:v>2.6127372777777782</c:v>
                </c:pt>
                <c:pt idx="985">
                  <c:v>2.615515055555556</c:v>
                </c:pt>
                <c:pt idx="986">
                  <c:v>2.6182928333333337</c:v>
                </c:pt>
                <c:pt idx="987">
                  <c:v>2.6210706111111115</c:v>
                </c:pt>
                <c:pt idx="988">
                  <c:v>2.6238483888888893</c:v>
                </c:pt>
                <c:pt idx="989">
                  <c:v>2.626626166666667</c:v>
                </c:pt>
                <c:pt idx="990">
                  <c:v>2.6294039444444448</c:v>
                </c:pt>
                <c:pt idx="991">
                  <c:v>2.6321817222222226</c:v>
                </c:pt>
                <c:pt idx="992">
                  <c:v>2.6349595000000003</c:v>
                </c:pt>
                <c:pt idx="993">
                  <c:v>2.6377372777777781</c:v>
                </c:pt>
                <c:pt idx="994">
                  <c:v>2.6405150555555559</c:v>
                </c:pt>
                <c:pt idx="995">
                  <c:v>2.6432928333333336</c:v>
                </c:pt>
                <c:pt idx="996">
                  <c:v>2.6460706111111114</c:v>
                </c:pt>
                <c:pt idx="997">
                  <c:v>2.6488483888888892</c:v>
                </c:pt>
                <c:pt idx="998">
                  <c:v>2.651626166666667</c:v>
                </c:pt>
                <c:pt idx="999">
                  <c:v>2.6544039444444447</c:v>
                </c:pt>
                <c:pt idx="1000">
                  <c:v>2.6571817222222225</c:v>
                </c:pt>
                <c:pt idx="1001">
                  <c:v>2.6599595000000003</c:v>
                </c:pt>
                <c:pt idx="1002">
                  <c:v>2.662737277777778</c:v>
                </c:pt>
                <c:pt idx="1003">
                  <c:v>2.6655150555555558</c:v>
                </c:pt>
                <c:pt idx="1004">
                  <c:v>2.6682928333333336</c:v>
                </c:pt>
                <c:pt idx="1005">
                  <c:v>2.6710706111111113</c:v>
                </c:pt>
                <c:pt idx="1006">
                  <c:v>2.6738483888888891</c:v>
                </c:pt>
                <c:pt idx="1007">
                  <c:v>2.6766261666666669</c:v>
                </c:pt>
                <c:pt idx="1008">
                  <c:v>2.6794039444444446</c:v>
                </c:pt>
                <c:pt idx="1009">
                  <c:v>2.6821817222222224</c:v>
                </c:pt>
                <c:pt idx="1010">
                  <c:v>2.6849595000000002</c:v>
                </c:pt>
                <c:pt idx="1011">
                  <c:v>2.6877372777777779</c:v>
                </c:pt>
                <c:pt idx="1012">
                  <c:v>2.6905150555555557</c:v>
                </c:pt>
                <c:pt idx="1013">
                  <c:v>2.6932928333333335</c:v>
                </c:pt>
                <c:pt idx="1014">
                  <c:v>2.6960706111111112</c:v>
                </c:pt>
                <c:pt idx="1015">
                  <c:v>2.698848388888889</c:v>
                </c:pt>
                <c:pt idx="1016">
                  <c:v>2.7016261666666668</c:v>
                </c:pt>
                <c:pt idx="1017">
                  <c:v>2.7044039444444445</c:v>
                </c:pt>
                <c:pt idx="1018">
                  <c:v>2.7071817222222223</c:v>
                </c:pt>
                <c:pt idx="1019">
                  <c:v>2.7099595000000001</c:v>
                </c:pt>
                <c:pt idx="1020">
                  <c:v>2.7127372777777783</c:v>
                </c:pt>
                <c:pt idx="1021">
                  <c:v>2.7155150555555561</c:v>
                </c:pt>
                <c:pt idx="1022">
                  <c:v>2.7182928333333338</c:v>
                </c:pt>
                <c:pt idx="1023">
                  <c:v>2.7210706111111116</c:v>
                </c:pt>
                <c:pt idx="1024">
                  <c:v>2.7238483888888894</c:v>
                </c:pt>
                <c:pt idx="1025">
                  <c:v>2.7266261666666671</c:v>
                </c:pt>
                <c:pt idx="1026">
                  <c:v>2.7294039444444449</c:v>
                </c:pt>
                <c:pt idx="1027">
                  <c:v>2.7321817222222227</c:v>
                </c:pt>
                <c:pt idx="1028">
                  <c:v>2.7349595000000004</c:v>
                </c:pt>
                <c:pt idx="1029">
                  <c:v>2.7377372777777782</c:v>
                </c:pt>
                <c:pt idx="1030">
                  <c:v>2.740515055555556</c:v>
                </c:pt>
                <c:pt idx="1031">
                  <c:v>2.7432928333333337</c:v>
                </c:pt>
                <c:pt idx="1032">
                  <c:v>2.7460706111111115</c:v>
                </c:pt>
                <c:pt idx="1033">
                  <c:v>2.7488483888888893</c:v>
                </c:pt>
                <c:pt idx="1034">
                  <c:v>2.751626166666667</c:v>
                </c:pt>
                <c:pt idx="1035">
                  <c:v>2.7544039444444448</c:v>
                </c:pt>
                <c:pt idx="1036">
                  <c:v>2.7571817222222226</c:v>
                </c:pt>
                <c:pt idx="1037">
                  <c:v>2.7599595000000003</c:v>
                </c:pt>
                <c:pt idx="1038">
                  <c:v>2.7627372777777781</c:v>
                </c:pt>
                <c:pt idx="1039">
                  <c:v>2.7655150555555559</c:v>
                </c:pt>
                <c:pt idx="1040">
                  <c:v>2.7682928333333336</c:v>
                </c:pt>
                <c:pt idx="1041">
                  <c:v>2.7710706111111114</c:v>
                </c:pt>
                <c:pt idx="1042">
                  <c:v>2.7738483888888892</c:v>
                </c:pt>
                <c:pt idx="1043">
                  <c:v>2.776626166666667</c:v>
                </c:pt>
                <c:pt idx="1044">
                  <c:v>2.7794039444444447</c:v>
                </c:pt>
                <c:pt idx="1045">
                  <c:v>2.7821817222222225</c:v>
                </c:pt>
                <c:pt idx="1046">
                  <c:v>2.7849595000000003</c:v>
                </c:pt>
                <c:pt idx="1047">
                  <c:v>2.787737277777778</c:v>
                </c:pt>
                <c:pt idx="1048">
                  <c:v>2.7905150555555558</c:v>
                </c:pt>
                <c:pt idx="1049">
                  <c:v>2.7932928333333336</c:v>
                </c:pt>
                <c:pt idx="1050">
                  <c:v>2.7960706111111113</c:v>
                </c:pt>
                <c:pt idx="1051">
                  <c:v>2.7988483888888891</c:v>
                </c:pt>
                <c:pt idx="1052">
                  <c:v>2.8016261666666669</c:v>
                </c:pt>
                <c:pt idx="1053">
                  <c:v>2.8044039444444446</c:v>
                </c:pt>
                <c:pt idx="1054">
                  <c:v>2.8071817222222224</c:v>
                </c:pt>
                <c:pt idx="1055">
                  <c:v>2.8099595000000002</c:v>
                </c:pt>
                <c:pt idx="1056">
                  <c:v>2.8127372777777779</c:v>
                </c:pt>
                <c:pt idx="1057">
                  <c:v>2.8155150555555557</c:v>
                </c:pt>
                <c:pt idx="1058">
                  <c:v>2.8182928333333335</c:v>
                </c:pt>
                <c:pt idx="1059">
                  <c:v>2.8210706111111112</c:v>
                </c:pt>
                <c:pt idx="1060">
                  <c:v>2.823848388888889</c:v>
                </c:pt>
                <c:pt idx="1061">
                  <c:v>2.8266261666666668</c:v>
                </c:pt>
                <c:pt idx="1062">
                  <c:v>2.8294039444444445</c:v>
                </c:pt>
                <c:pt idx="1063">
                  <c:v>2.8321817222222223</c:v>
                </c:pt>
                <c:pt idx="1064">
                  <c:v>2.8349595000000001</c:v>
                </c:pt>
                <c:pt idx="1065">
                  <c:v>2.8377372777777783</c:v>
                </c:pt>
                <c:pt idx="1066">
                  <c:v>2.8405150555555561</c:v>
                </c:pt>
                <c:pt idx="1067">
                  <c:v>2.8432928333333338</c:v>
                </c:pt>
                <c:pt idx="1068">
                  <c:v>2.8460706111111116</c:v>
                </c:pt>
                <c:pt idx="1069">
                  <c:v>2.8488483888888894</c:v>
                </c:pt>
                <c:pt idx="1070">
                  <c:v>2.8516261666666671</c:v>
                </c:pt>
                <c:pt idx="1071">
                  <c:v>2.8544039444444449</c:v>
                </c:pt>
                <c:pt idx="1072">
                  <c:v>2.8571817222222227</c:v>
                </c:pt>
                <c:pt idx="1073">
                  <c:v>2.8599595000000004</c:v>
                </c:pt>
                <c:pt idx="1074">
                  <c:v>2.8627372777777782</c:v>
                </c:pt>
                <c:pt idx="1075">
                  <c:v>2.865515055555556</c:v>
                </c:pt>
                <c:pt idx="1076">
                  <c:v>2.8682928333333337</c:v>
                </c:pt>
                <c:pt idx="1077">
                  <c:v>2.8710706111111115</c:v>
                </c:pt>
                <c:pt idx="1078">
                  <c:v>2.8738483888888893</c:v>
                </c:pt>
                <c:pt idx="1079">
                  <c:v>2.876626166666667</c:v>
                </c:pt>
                <c:pt idx="1080">
                  <c:v>2.8794039444444448</c:v>
                </c:pt>
                <c:pt idx="1081">
                  <c:v>2.8821817222222226</c:v>
                </c:pt>
                <c:pt idx="1082">
                  <c:v>2.8849595000000003</c:v>
                </c:pt>
                <c:pt idx="1083">
                  <c:v>2.8877372777777781</c:v>
                </c:pt>
                <c:pt idx="1084">
                  <c:v>2.8905150555555559</c:v>
                </c:pt>
                <c:pt idx="1085">
                  <c:v>2.8932928333333336</c:v>
                </c:pt>
                <c:pt idx="1086">
                  <c:v>2.8960706111111114</c:v>
                </c:pt>
                <c:pt idx="1087">
                  <c:v>2.8988483888888892</c:v>
                </c:pt>
                <c:pt idx="1088">
                  <c:v>2.901626166666667</c:v>
                </c:pt>
                <c:pt idx="1089">
                  <c:v>2.9044039444444447</c:v>
                </c:pt>
                <c:pt idx="1090">
                  <c:v>2.9071817222222225</c:v>
                </c:pt>
                <c:pt idx="1091">
                  <c:v>2.9099595000000003</c:v>
                </c:pt>
                <c:pt idx="1092">
                  <c:v>2.912737277777778</c:v>
                </c:pt>
                <c:pt idx="1093">
                  <c:v>2.9155150555555558</c:v>
                </c:pt>
                <c:pt idx="1094">
                  <c:v>2.9182928333333336</c:v>
                </c:pt>
                <c:pt idx="1095">
                  <c:v>2.9210706111111113</c:v>
                </c:pt>
                <c:pt idx="1096">
                  <c:v>2.9238483888888891</c:v>
                </c:pt>
                <c:pt idx="1097">
                  <c:v>2.9266261666666669</c:v>
                </c:pt>
                <c:pt idx="1098">
                  <c:v>2.9294039444444446</c:v>
                </c:pt>
                <c:pt idx="1099">
                  <c:v>2.9321817222222224</c:v>
                </c:pt>
                <c:pt idx="1100">
                  <c:v>2.9349595000000002</c:v>
                </c:pt>
                <c:pt idx="1101">
                  <c:v>2.9377372777777779</c:v>
                </c:pt>
                <c:pt idx="1102">
                  <c:v>2.9405150555555557</c:v>
                </c:pt>
                <c:pt idx="1103">
                  <c:v>2.9432928333333335</c:v>
                </c:pt>
                <c:pt idx="1104">
                  <c:v>2.9460706111111112</c:v>
                </c:pt>
                <c:pt idx="1105">
                  <c:v>2.948848388888889</c:v>
                </c:pt>
                <c:pt idx="1106">
                  <c:v>2.9516261666666668</c:v>
                </c:pt>
                <c:pt idx="1107">
                  <c:v>2.9544039444444445</c:v>
                </c:pt>
                <c:pt idx="1108">
                  <c:v>2.9571817222222223</c:v>
                </c:pt>
                <c:pt idx="1109">
                  <c:v>2.9599595000000001</c:v>
                </c:pt>
                <c:pt idx="1110">
                  <c:v>2.9627372777777783</c:v>
                </c:pt>
                <c:pt idx="1111">
                  <c:v>2.9655150555555561</c:v>
                </c:pt>
                <c:pt idx="1112">
                  <c:v>2.9682928333333338</c:v>
                </c:pt>
                <c:pt idx="1113">
                  <c:v>2.9710706111111116</c:v>
                </c:pt>
                <c:pt idx="1114">
                  <c:v>2.9738483888888894</c:v>
                </c:pt>
                <c:pt idx="1115">
                  <c:v>2.9766261666666671</c:v>
                </c:pt>
                <c:pt idx="1116">
                  <c:v>2.9794039444444449</c:v>
                </c:pt>
                <c:pt idx="1117">
                  <c:v>2.9821817222222227</c:v>
                </c:pt>
                <c:pt idx="1118">
                  <c:v>2.9849595000000004</c:v>
                </c:pt>
                <c:pt idx="1119">
                  <c:v>2.9877372777777782</c:v>
                </c:pt>
                <c:pt idx="1120">
                  <c:v>2.990515055555556</c:v>
                </c:pt>
                <c:pt idx="1121">
                  <c:v>2.9932928333333337</c:v>
                </c:pt>
                <c:pt idx="1122">
                  <c:v>2.9960706111111115</c:v>
                </c:pt>
                <c:pt idx="1123">
                  <c:v>2.9988483888888893</c:v>
                </c:pt>
                <c:pt idx="1124">
                  <c:v>3.001626166666667</c:v>
                </c:pt>
                <c:pt idx="1125">
                  <c:v>3.0044039444444448</c:v>
                </c:pt>
                <c:pt idx="1126">
                  <c:v>3.0071817222222226</c:v>
                </c:pt>
                <c:pt idx="1127">
                  <c:v>3.0099595000000003</c:v>
                </c:pt>
                <c:pt idx="1128">
                  <c:v>3.0127372777777781</c:v>
                </c:pt>
                <c:pt idx="1129">
                  <c:v>3.0155150555555559</c:v>
                </c:pt>
                <c:pt idx="1130">
                  <c:v>3.0182928333333336</c:v>
                </c:pt>
                <c:pt idx="1131">
                  <c:v>3.0210706111111114</c:v>
                </c:pt>
                <c:pt idx="1132">
                  <c:v>3.0238483888888892</c:v>
                </c:pt>
                <c:pt idx="1133">
                  <c:v>3.026626166666667</c:v>
                </c:pt>
                <c:pt idx="1134">
                  <c:v>3.0294039444444447</c:v>
                </c:pt>
                <c:pt idx="1135">
                  <c:v>3.0321817222222225</c:v>
                </c:pt>
                <c:pt idx="1136">
                  <c:v>3.0349595000000003</c:v>
                </c:pt>
                <c:pt idx="1137">
                  <c:v>3.037737277777778</c:v>
                </c:pt>
                <c:pt idx="1138">
                  <c:v>3.0405150555555558</c:v>
                </c:pt>
                <c:pt idx="1139">
                  <c:v>3.0432928333333336</c:v>
                </c:pt>
                <c:pt idx="1140">
                  <c:v>3.0460706111111113</c:v>
                </c:pt>
                <c:pt idx="1141">
                  <c:v>3.0488483888888891</c:v>
                </c:pt>
                <c:pt idx="1142">
                  <c:v>3.0516261666666669</c:v>
                </c:pt>
                <c:pt idx="1143">
                  <c:v>3.0544039444444446</c:v>
                </c:pt>
                <c:pt idx="1144">
                  <c:v>3.0571817222222224</c:v>
                </c:pt>
                <c:pt idx="1145">
                  <c:v>3.0599595000000002</c:v>
                </c:pt>
                <c:pt idx="1146">
                  <c:v>3.0627372777777779</c:v>
                </c:pt>
                <c:pt idx="1147">
                  <c:v>3.0655150555555557</c:v>
                </c:pt>
                <c:pt idx="1148">
                  <c:v>3.0682928333333335</c:v>
                </c:pt>
                <c:pt idx="1149">
                  <c:v>3.0710706111111112</c:v>
                </c:pt>
                <c:pt idx="1150">
                  <c:v>3.073848388888889</c:v>
                </c:pt>
                <c:pt idx="1151">
                  <c:v>3.0766261666666668</c:v>
                </c:pt>
                <c:pt idx="1152">
                  <c:v>3.0794039444444445</c:v>
                </c:pt>
                <c:pt idx="1153">
                  <c:v>3.0821817222222223</c:v>
                </c:pt>
                <c:pt idx="1154">
                  <c:v>3.0849595000000001</c:v>
                </c:pt>
                <c:pt idx="1155">
                  <c:v>3.0877372777777783</c:v>
                </c:pt>
                <c:pt idx="1156">
                  <c:v>3.0905150555555561</c:v>
                </c:pt>
                <c:pt idx="1157">
                  <c:v>3.0932928333333338</c:v>
                </c:pt>
                <c:pt idx="1158">
                  <c:v>3.0960706111111116</c:v>
                </c:pt>
                <c:pt idx="1159">
                  <c:v>3.0988483888888894</c:v>
                </c:pt>
                <c:pt idx="1160">
                  <c:v>3.1016261666666671</c:v>
                </c:pt>
                <c:pt idx="1161">
                  <c:v>3.1044039444444449</c:v>
                </c:pt>
                <c:pt idx="1162">
                  <c:v>3.1071817222222227</c:v>
                </c:pt>
                <c:pt idx="1163">
                  <c:v>3.1099595000000004</c:v>
                </c:pt>
                <c:pt idx="1164">
                  <c:v>3.1127372777777782</c:v>
                </c:pt>
                <c:pt idx="1165">
                  <c:v>3.115515055555556</c:v>
                </c:pt>
                <c:pt idx="1166">
                  <c:v>3.1182928333333337</c:v>
                </c:pt>
                <c:pt idx="1167">
                  <c:v>3.1210706111111115</c:v>
                </c:pt>
                <c:pt idx="1168">
                  <c:v>3.1238483888888893</c:v>
                </c:pt>
                <c:pt idx="1169">
                  <c:v>3.126626166666667</c:v>
                </c:pt>
                <c:pt idx="1170">
                  <c:v>3.1294039444444448</c:v>
                </c:pt>
                <c:pt idx="1171">
                  <c:v>3.1321817222222226</c:v>
                </c:pt>
                <c:pt idx="1172">
                  <c:v>3.1349595000000003</c:v>
                </c:pt>
                <c:pt idx="1173">
                  <c:v>3.1377372777777781</c:v>
                </c:pt>
                <c:pt idx="1174">
                  <c:v>3.1405150555555559</c:v>
                </c:pt>
                <c:pt idx="1175">
                  <c:v>3.1432928333333336</c:v>
                </c:pt>
                <c:pt idx="1176">
                  <c:v>3.1460706111111114</c:v>
                </c:pt>
                <c:pt idx="1177">
                  <c:v>3.1488483888888892</c:v>
                </c:pt>
                <c:pt idx="1178">
                  <c:v>3.151626166666667</c:v>
                </c:pt>
                <c:pt idx="1179">
                  <c:v>3.1544039444444447</c:v>
                </c:pt>
                <c:pt idx="1180">
                  <c:v>3.1571817222222225</c:v>
                </c:pt>
                <c:pt idx="1181">
                  <c:v>3.1599595000000003</c:v>
                </c:pt>
                <c:pt idx="1182">
                  <c:v>3.162737277777778</c:v>
                </c:pt>
                <c:pt idx="1183">
                  <c:v>3.1655150555555558</c:v>
                </c:pt>
                <c:pt idx="1184">
                  <c:v>3.1682928333333336</c:v>
                </c:pt>
                <c:pt idx="1185">
                  <c:v>3.1710706111111113</c:v>
                </c:pt>
                <c:pt idx="1186">
                  <c:v>3.1738483888888891</c:v>
                </c:pt>
                <c:pt idx="1187">
                  <c:v>3.1766261666666669</c:v>
                </c:pt>
                <c:pt idx="1188">
                  <c:v>3.1794039444444446</c:v>
                </c:pt>
                <c:pt idx="1189">
                  <c:v>3.1821817222222224</c:v>
                </c:pt>
                <c:pt idx="1190">
                  <c:v>3.1849595000000002</c:v>
                </c:pt>
                <c:pt idx="1191">
                  <c:v>3.1877372777777779</c:v>
                </c:pt>
                <c:pt idx="1192">
                  <c:v>3.1905150555555557</c:v>
                </c:pt>
                <c:pt idx="1193">
                  <c:v>3.1932928333333335</c:v>
                </c:pt>
                <c:pt idx="1194">
                  <c:v>3.1960706111111112</c:v>
                </c:pt>
                <c:pt idx="1195">
                  <c:v>3.198848388888889</c:v>
                </c:pt>
                <c:pt idx="1196">
                  <c:v>3.2016261666666668</c:v>
                </c:pt>
                <c:pt idx="1197">
                  <c:v>3.2044039444444445</c:v>
                </c:pt>
                <c:pt idx="1198">
                  <c:v>3.2071817222222223</c:v>
                </c:pt>
                <c:pt idx="1199">
                  <c:v>3.2099595000000001</c:v>
                </c:pt>
                <c:pt idx="1200">
                  <c:v>3.2127372777777783</c:v>
                </c:pt>
                <c:pt idx="1201">
                  <c:v>3.2155150555555561</c:v>
                </c:pt>
                <c:pt idx="1202">
                  <c:v>3.2182928333333338</c:v>
                </c:pt>
                <c:pt idx="1203">
                  <c:v>3.2210706111111116</c:v>
                </c:pt>
                <c:pt idx="1204">
                  <c:v>3.2238483888888894</c:v>
                </c:pt>
                <c:pt idx="1205">
                  <c:v>3.2266261666666671</c:v>
                </c:pt>
                <c:pt idx="1206">
                  <c:v>3.2294039444444449</c:v>
                </c:pt>
                <c:pt idx="1207">
                  <c:v>3.2321817222222227</c:v>
                </c:pt>
                <c:pt idx="1208">
                  <c:v>3.2349595000000004</c:v>
                </c:pt>
                <c:pt idx="1209">
                  <c:v>3.2377372777777782</c:v>
                </c:pt>
                <c:pt idx="1210">
                  <c:v>3.240515055555556</c:v>
                </c:pt>
                <c:pt idx="1211">
                  <c:v>3.2432928333333337</c:v>
                </c:pt>
                <c:pt idx="1212">
                  <c:v>3.2460706111111115</c:v>
                </c:pt>
                <c:pt idx="1213">
                  <c:v>3.2488483888888893</c:v>
                </c:pt>
                <c:pt idx="1214">
                  <c:v>3.251626166666667</c:v>
                </c:pt>
                <c:pt idx="1215">
                  <c:v>3.2544039444444448</c:v>
                </c:pt>
                <c:pt idx="1216">
                  <c:v>3.2571817222222226</c:v>
                </c:pt>
                <c:pt idx="1217">
                  <c:v>3.2599595000000003</c:v>
                </c:pt>
                <c:pt idx="1218">
                  <c:v>3.2627372777777781</c:v>
                </c:pt>
                <c:pt idx="1219">
                  <c:v>3.2655150555555559</c:v>
                </c:pt>
                <c:pt idx="1220">
                  <c:v>3.2682928333333336</c:v>
                </c:pt>
                <c:pt idx="1221">
                  <c:v>3.2710706111111114</c:v>
                </c:pt>
                <c:pt idx="1222">
                  <c:v>3.2738483888888892</c:v>
                </c:pt>
                <c:pt idx="1223">
                  <c:v>3.276626166666667</c:v>
                </c:pt>
                <c:pt idx="1224">
                  <c:v>3.2794039444444447</c:v>
                </c:pt>
                <c:pt idx="1225">
                  <c:v>3.2821817222222225</c:v>
                </c:pt>
                <c:pt idx="1226">
                  <c:v>3.2849595000000003</c:v>
                </c:pt>
                <c:pt idx="1227">
                  <c:v>3.287737277777778</c:v>
                </c:pt>
                <c:pt idx="1228">
                  <c:v>3.2905150555555558</c:v>
                </c:pt>
                <c:pt idx="1229">
                  <c:v>3.2932928333333336</c:v>
                </c:pt>
                <c:pt idx="1230">
                  <c:v>3.2960706111111113</c:v>
                </c:pt>
                <c:pt idx="1231">
                  <c:v>3.2988483888888891</c:v>
                </c:pt>
                <c:pt idx="1232">
                  <c:v>3.3016261666666669</c:v>
                </c:pt>
                <c:pt idx="1233">
                  <c:v>3.3044039444444446</c:v>
                </c:pt>
                <c:pt idx="1234">
                  <c:v>3.3071817222222224</c:v>
                </c:pt>
                <c:pt idx="1235">
                  <c:v>3.3099595000000002</c:v>
                </c:pt>
                <c:pt idx="1236">
                  <c:v>3.3127372777777779</c:v>
                </c:pt>
                <c:pt idx="1237">
                  <c:v>3.3155150555555557</c:v>
                </c:pt>
                <c:pt idx="1238">
                  <c:v>3.3182928333333335</c:v>
                </c:pt>
                <c:pt idx="1239">
                  <c:v>3.3210706111111112</c:v>
                </c:pt>
                <c:pt idx="1240">
                  <c:v>3.323848388888889</c:v>
                </c:pt>
                <c:pt idx="1241">
                  <c:v>3.3266261666666668</c:v>
                </c:pt>
                <c:pt idx="1242">
                  <c:v>3.3294039444444445</c:v>
                </c:pt>
                <c:pt idx="1243">
                  <c:v>3.3321817222222223</c:v>
                </c:pt>
                <c:pt idx="1244">
                  <c:v>3.3349595000000001</c:v>
                </c:pt>
                <c:pt idx="1245">
                  <c:v>3.3377372777777783</c:v>
                </c:pt>
                <c:pt idx="1246">
                  <c:v>3.3405150555555561</c:v>
                </c:pt>
                <c:pt idx="1247">
                  <c:v>3.3432928333333338</c:v>
                </c:pt>
                <c:pt idx="1248">
                  <c:v>3.3460706111111116</c:v>
                </c:pt>
                <c:pt idx="1249">
                  <c:v>3.3488483888888894</c:v>
                </c:pt>
                <c:pt idx="1250">
                  <c:v>3.3516261666666671</c:v>
                </c:pt>
                <c:pt idx="1251">
                  <c:v>3.3544039444444449</c:v>
                </c:pt>
                <c:pt idx="1252">
                  <c:v>3.3571817222222227</c:v>
                </c:pt>
                <c:pt idx="1253">
                  <c:v>3.3599595000000004</c:v>
                </c:pt>
                <c:pt idx="1254">
                  <c:v>3.3627372777777782</c:v>
                </c:pt>
                <c:pt idx="1255">
                  <c:v>3.365515055555556</c:v>
                </c:pt>
                <c:pt idx="1256">
                  <c:v>3.3682928333333337</c:v>
                </c:pt>
                <c:pt idx="1257">
                  <c:v>3.3710706111111115</c:v>
                </c:pt>
                <c:pt idx="1258">
                  <c:v>3.3738483888888893</c:v>
                </c:pt>
                <c:pt idx="1259">
                  <c:v>3.376626166666667</c:v>
                </c:pt>
                <c:pt idx="1260">
                  <c:v>3.3794039444444448</c:v>
                </c:pt>
                <c:pt idx="1261">
                  <c:v>3.3821817222222226</c:v>
                </c:pt>
                <c:pt idx="1262">
                  <c:v>3.3849595000000003</c:v>
                </c:pt>
                <c:pt idx="1263">
                  <c:v>3.3877372777777781</c:v>
                </c:pt>
                <c:pt idx="1264">
                  <c:v>3.3905150555555559</c:v>
                </c:pt>
                <c:pt idx="1265">
                  <c:v>3.3932928333333336</c:v>
                </c:pt>
                <c:pt idx="1266">
                  <c:v>3.3960706111111114</c:v>
                </c:pt>
                <c:pt idx="1267">
                  <c:v>3.3988483888888892</c:v>
                </c:pt>
                <c:pt idx="1268">
                  <c:v>3.401626166666667</c:v>
                </c:pt>
                <c:pt idx="1269">
                  <c:v>3.4044039444444447</c:v>
                </c:pt>
                <c:pt idx="1270">
                  <c:v>3.4071817222222225</c:v>
                </c:pt>
                <c:pt idx="1271">
                  <c:v>3.4099595000000003</c:v>
                </c:pt>
                <c:pt idx="1272">
                  <c:v>3.412737277777778</c:v>
                </c:pt>
                <c:pt idx="1273">
                  <c:v>3.4155150555555558</c:v>
                </c:pt>
                <c:pt idx="1274">
                  <c:v>3.4182928333333336</c:v>
                </c:pt>
                <c:pt idx="1275">
                  <c:v>3.4210706111111113</c:v>
                </c:pt>
                <c:pt idx="1276">
                  <c:v>3.4238483888888891</c:v>
                </c:pt>
                <c:pt idx="1277">
                  <c:v>3.4266261666666669</c:v>
                </c:pt>
                <c:pt idx="1278">
                  <c:v>3.4294039444444446</c:v>
                </c:pt>
                <c:pt idx="1279">
                  <c:v>3.4321817222222224</c:v>
                </c:pt>
                <c:pt idx="1280">
                  <c:v>3.4349595000000002</c:v>
                </c:pt>
                <c:pt idx="1281">
                  <c:v>3.4377372777777779</c:v>
                </c:pt>
                <c:pt idx="1282">
                  <c:v>3.4405150555555557</c:v>
                </c:pt>
                <c:pt idx="1283">
                  <c:v>3.4432928333333335</c:v>
                </c:pt>
                <c:pt idx="1284">
                  <c:v>3.4460706111111112</c:v>
                </c:pt>
                <c:pt idx="1285">
                  <c:v>3.448848388888889</c:v>
                </c:pt>
                <c:pt idx="1286">
                  <c:v>3.4516261666666668</c:v>
                </c:pt>
                <c:pt idx="1287">
                  <c:v>3.4544039444444445</c:v>
                </c:pt>
                <c:pt idx="1288">
                  <c:v>3.4571817222222223</c:v>
                </c:pt>
                <c:pt idx="1289">
                  <c:v>3.4599595000000001</c:v>
                </c:pt>
                <c:pt idx="1290">
                  <c:v>3.4627372777777783</c:v>
                </c:pt>
                <c:pt idx="1291">
                  <c:v>3.4655150555555561</c:v>
                </c:pt>
                <c:pt idx="1292">
                  <c:v>3.4682928333333338</c:v>
                </c:pt>
                <c:pt idx="1293">
                  <c:v>3.4710706111111116</c:v>
                </c:pt>
                <c:pt idx="1294">
                  <c:v>3.4738483888888894</c:v>
                </c:pt>
                <c:pt idx="1295">
                  <c:v>3.4766261666666671</c:v>
                </c:pt>
                <c:pt idx="1296">
                  <c:v>3.4794039444444449</c:v>
                </c:pt>
                <c:pt idx="1297">
                  <c:v>3.4821817222222227</c:v>
                </c:pt>
                <c:pt idx="1298">
                  <c:v>3.4849595000000004</c:v>
                </c:pt>
                <c:pt idx="1299">
                  <c:v>3.4877372777777782</c:v>
                </c:pt>
                <c:pt idx="1300">
                  <c:v>3.490515055555556</c:v>
                </c:pt>
                <c:pt idx="1301">
                  <c:v>3.4932928333333337</c:v>
                </c:pt>
                <c:pt idx="1302">
                  <c:v>3.4960706111111115</c:v>
                </c:pt>
                <c:pt idx="1303">
                  <c:v>3.4988483888888893</c:v>
                </c:pt>
                <c:pt idx="1304">
                  <c:v>3.501626166666667</c:v>
                </c:pt>
                <c:pt idx="1305">
                  <c:v>3.5044039444444448</c:v>
                </c:pt>
                <c:pt idx="1306">
                  <c:v>3.5071817222222226</c:v>
                </c:pt>
                <c:pt idx="1307">
                  <c:v>3.5099595000000003</c:v>
                </c:pt>
                <c:pt idx="1308">
                  <c:v>3.5127372777777781</c:v>
                </c:pt>
                <c:pt idx="1309">
                  <c:v>3.5155150555555559</c:v>
                </c:pt>
                <c:pt idx="1310">
                  <c:v>3.5182928333333336</c:v>
                </c:pt>
                <c:pt idx="1311">
                  <c:v>3.5210706111111114</c:v>
                </c:pt>
                <c:pt idx="1312">
                  <c:v>3.5238483888888892</c:v>
                </c:pt>
                <c:pt idx="1313">
                  <c:v>3.526626166666667</c:v>
                </c:pt>
                <c:pt idx="1314">
                  <c:v>3.5294039444444447</c:v>
                </c:pt>
                <c:pt idx="1315">
                  <c:v>3.5321817222222225</c:v>
                </c:pt>
                <c:pt idx="1316">
                  <c:v>3.5349595000000003</c:v>
                </c:pt>
                <c:pt idx="1317">
                  <c:v>3.537737277777778</c:v>
                </c:pt>
                <c:pt idx="1318">
                  <c:v>3.5405150555555558</c:v>
                </c:pt>
                <c:pt idx="1319">
                  <c:v>3.5432928333333336</c:v>
                </c:pt>
                <c:pt idx="1320">
                  <c:v>3.5460706111111113</c:v>
                </c:pt>
                <c:pt idx="1321">
                  <c:v>3.5488483888888891</c:v>
                </c:pt>
                <c:pt idx="1322">
                  <c:v>3.5516261666666669</c:v>
                </c:pt>
                <c:pt idx="1323">
                  <c:v>3.5544039444444446</c:v>
                </c:pt>
                <c:pt idx="1324">
                  <c:v>3.5571817222222224</c:v>
                </c:pt>
                <c:pt idx="1325">
                  <c:v>3.5599595000000002</c:v>
                </c:pt>
                <c:pt idx="1326">
                  <c:v>3.5627372777777779</c:v>
                </c:pt>
                <c:pt idx="1327">
                  <c:v>3.5655150555555557</c:v>
                </c:pt>
                <c:pt idx="1328">
                  <c:v>3.5682928333333335</c:v>
                </c:pt>
                <c:pt idx="1329">
                  <c:v>3.5710706111111112</c:v>
                </c:pt>
                <c:pt idx="1330">
                  <c:v>3.573848388888889</c:v>
                </c:pt>
                <c:pt idx="1331">
                  <c:v>3.5766261666666668</c:v>
                </c:pt>
                <c:pt idx="1332">
                  <c:v>3.5794039444444445</c:v>
                </c:pt>
                <c:pt idx="1333">
                  <c:v>3.5821817222222223</c:v>
                </c:pt>
                <c:pt idx="1334">
                  <c:v>3.5849595000000001</c:v>
                </c:pt>
                <c:pt idx="1335">
                  <c:v>3.5877372777777783</c:v>
                </c:pt>
                <c:pt idx="1336">
                  <c:v>3.5905150555555561</c:v>
                </c:pt>
                <c:pt idx="1337">
                  <c:v>3.5932928333333338</c:v>
                </c:pt>
                <c:pt idx="1338">
                  <c:v>3.5960706111111116</c:v>
                </c:pt>
                <c:pt idx="1339">
                  <c:v>3.5988483888888894</c:v>
                </c:pt>
                <c:pt idx="1340">
                  <c:v>3.6016261666666671</c:v>
                </c:pt>
                <c:pt idx="1341">
                  <c:v>3.6044039444444449</c:v>
                </c:pt>
                <c:pt idx="1342">
                  <c:v>3.6071817222222227</c:v>
                </c:pt>
                <c:pt idx="1343">
                  <c:v>3.6099595000000004</c:v>
                </c:pt>
                <c:pt idx="1344">
                  <c:v>3.6127372777777782</c:v>
                </c:pt>
                <c:pt idx="1345">
                  <c:v>3.615515055555556</c:v>
                </c:pt>
                <c:pt idx="1346">
                  <c:v>3.6182928333333337</c:v>
                </c:pt>
                <c:pt idx="1347">
                  <c:v>3.6210706111111115</c:v>
                </c:pt>
                <c:pt idx="1348">
                  <c:v>3.6238483888888893</c:v>
                </c:pt>
                <c:pt idx="1349">
                  <c:v>3.626626166666667</c:v>
                </c:pt>
                <c:pt idx="1350">
                  <c:v>3.6294039444444448</c:v>
                </c:pt>
                <c:pt idx="1351">
                  <c:v>3.6321817222222226</c:v>
                </c:pt>
                <c:pt idx="1352">
                  <c:v>3.6349595000000003</c:v>
                </c:pt>
                <c:pt idx="1353">
                  <c:v>3.6377372777777781</c:v>
                </c:pt>
                <c:pt idx="1354">
                  <c:v>3.6405150555555559</c:v>
                </c:pt>
                <c:pt idx="1355">
                  <c:v>3.6432928333333336</c:v>
                </c:pt>
                <c:pt idx="1356">
                  <c:v>3.6460706111111114</c:v>
                </c:pt>
                <c:pt idx="1357">
                  <c:v>3.6488483888888892</c:v>
                </c:pt>
                <c:pt idx="1358">
                  <c:v>3.651626166666667</c:v>
                </c:pt>
                <c:pt idx="1359">
                  <c:v>3.6544039444444447</c:v>
                </c:pt>
                <c:pt idx="1360">
                  <c:v>3.6571817222222225</c:v>
                </c:pt>
                <c:pt idx="1361">
                  <c:v>3.6599595000000003</c:v>
                </c:pt>
                <c:pt idx="1362">
                  <c:v>3.662737277777778</c:v>
                </c:pt>
                <c:pt idx="1363">
                  <c:v>3.6655150555555558</c:v>
                </c:pt>
                <c:pt idx="1364">
                  <c:v>3.6682928333333336</c:v>
                </c:pt>
                <c:pt idx="1365">
                  <c:v>3.6710706111111113</c:v>
                </c:pt>
                <c:pt idx="1366">
                  <c:v>3.6738483888888891</c:v>
                </c:pt>
                <c:pt idx="1367">
                  <c:v>3.6766261666666669</c:v>
                </c:pt>
                <c:pt idx="1368">
                  <c:v>3.6794039444444446</c:v>
                </c:pt>
                <c:pt idx="1369">
                  <c:v>3.6821817222222224</c:v>
                </c:pt>
                <c:pt idx="1370">
                  <c:v>3.6849595000000002</c:v>
                </c:pt>
                <c:pt idx="1371">
                  <c:v>3.6877372777777779</c:v>
                </c:pt>
                <c:pt idx="1372">
                  <c:v>3.6905150555555557</c:v>
                </c:pt>
                <c:pt idx="1373">
                  <c:v>3.6932928333333335</c:v>
                </c:pt>
                <c:pt idx="1374">
                  <c:v>3.6960706111111112</c:v>
                </c:pt>
                <c:pt idx="1375">
                  <c:v>3.698848388888889</c:v>
                </c:pt>
                <c:pt idx="1376">
                  <c:v>3.7016261666666668</c:v>
                </c:pt>
                <c:pt idx="1377">
                  <c:v>3.7044039444444445</c:v>
                </c:pt>
                <c:pt idx="1378">
                  <c:v>3.7071817222222223</c:v>
                </c:pt>
                <c:pt idx="1379">
                  <c:v>3.7099595000000001</c:v>
                </c:pt>
                <c:pt idx="1380">
                  <c:v>3.7127372777777783</c:v>
                </c:pt>
                <c:pt idx="1381">
                  <c:v>3.7155150555555561</c:v>
                </c:pt>
                <c:pt idx="1382">
                  <c:v>3.7182928333333338</c:v>
                </c:pt>
                <c:pt idx="1383">
                  <c:v>3.7210706111111116</c:v>
                </c:pt>
                <c:pt idx="1384">
                  <c:v>3.7238483888888894</c:v>
                </c:pt>
                <c:pt idx="1385">
                  <c:v>3.7266261666666671</c:v>
                </c:pt>
                <c:pt idx="1386">
                  <c:v>3.7294039444444449</c:v>
                </c:pt>
                <c:pt idx="1387">
                  <c:v>3.7321817222222227</c:v>
                </c:pt>
                <c:pt idx="1388">
                  <c:v>3.7349595000000004</c:v>
                </c:pt>
                <c:pt idx="1389">
                  <c:v>3.7377372777777782</c:v>
                </c:pt>
                <c:pt idx="1390">
                  <c:v>3.740515055555556</c:v>
                </c:pt>
                <c:pt idx="1391">
                  <c:v>3.7432928333333337</c:v>
                </c:pt>
                <c:pt idx="1392">
                  <c:v>3.7460706111111115</c:v>
                </c:pt>
                <c:pt idx="1393">
                  <c:v>3.7488483888888893</c:v>
                </c:pt>
                <c:pt idx="1394">
                  <c:v>3.751626166666667</c:v>
                </c:pt>
                <c:pt idx="1395">
                  <c:v>3.7544039444444448</c:v>
                </c:pt>
                <c:pt idx="1396">
                  <c:v>3.7571817222222226</c:v>
                </c:pt>
                <c:pt idx="1397">
                  <c:v>3.7599595000000003</c:v>
                </c:pt>
                <c:pt idx="1398">
                  <c:v>3.7627372777777781</c:v>
                </c:pt>
                <c:pt idx="1399">
                  <c:v>3.7655150555555559</c:v>
                </c:pt>
                <c:pt idx="1400">
                  <c:v>3.7682928333333336</c:v>
                </c:pt>
                <c:pt idx="1401">
                  <c:v>3.7710706111111114</c:v>
                </c:pt>
                <c:pt idx="1402">
                  <c:v>3.7738483888888892</c:v>
                </c:pt>
                <c:pt idx="1403">
                  <c:v>3.776626166666667</c:v>
                </c:pt>
                <c:pt idx="1404">
                  <c:v>3.7794039444444447</c:v>
                </c:pt>
                <c:pt idx="1405">
                  <c:v>3.7821817222222225</c:v>
                </c:pt>
                <c:pt idx="1406">
                  <c:v>3.7849595000000003</c:v>
                </c:pt>
                <c:pt idx="1407">
                  <c:v>3.787737277777778</c:v>
                </c:pt>
                <c:pt idx="1408">
                  <c:v>3.7905150555555558</c:v>
                </c:pt>
                <c:pt idx="1409">
                  <c:v>3.7932928333333336</c:v>
                </c:pt>
                <c:pt idx="1410">
                  <c:v>3.7960706111111113</c:v>
                </c:pt>
                <c:pt idx="1411">
                  <c:v>3.7988483888888891</c:v>
                </c:pt>
                <c:pt idx="1412">
                  <c:v>3.8016261666666669</c:v>
                </c:pt>
                <c:pt idx="1413">
                  <c:v>3.8044039444444446</c:v>
                </c:pt>
                <c:pt idx="1414">
                  <c:v>3.8071817222222224</c:v>
                </c:pt>
                <c:pt idx="1415">
                  <c:v>3.8099595000000002</c:v>
                </c:pt>
                <c:pt idx="1416">
                  <c:v>3.8127372777777779</c:v>
                </c:pt>
                <c:pt idx="1417">
                  <c:v>3.8155150555555557</c:v>
                </c:pt>
                <c:pt idx="1418">
                  <c:v>3.8182928333333335</c:v>
                </c:pt>
                <c:pt idx="1419">
                  <c:v>3.8210706111111112</c:v>
                </c:pt>
                <c:pt idx="1420">
                  <c:v>3.823848388888889</c:v>
                </c:pt>
                <c:pt idx="1421">
                  <c:v>3.8266261666666668</c:v>
                </c:pt>
                <c:pt idx="1422">
                  <c:v>3.8294039444444445</c:v>
                </c:pt>
                <c:pt idx="1423">
                  <c:v>3.8321817222222223</c:v>
                </c:pt>
                <c:pt idx="1424">
                  <c:v>3.8349595000000001</c:v>
                </c:pt>
                <c:pt idx="1425">
                  <c:v>3.8377372777777783</c:v>
                </c:pt>
                <c:pt idx="1426">
                  <c:v>3.8405150555555561</c:v>
                </c:pt>
                <c:pt idx="1427">
                  <c:v>3.8432928333333338</c:v>
                </c:pt>
                <c:pt idx="1428">
                  <c:v>3.8460706111111116</c:v>
                </c:pt>
                <c:pt idx="1429">
                  <c:v>3.8488483888888894</c:v>
                </c:pt>
                <c:pt idx="1430">
                  <c:v>3.8516261666666671</c:v>
                </c:pt>
                <c:pt idx="1431">
                  <c:v>3.8544039444444449</c:v>
                </c:pt>
                <c:pt idx="1432">
                  <c:v>3.8571817222222227</c:v>
                </c:pt>
                <c:pt idx="1433">
                  <c:v>3.8599595000000004</c:v>
                </c:pt>
                <c:pt idx="1434">
                  <c:v>3.8627372777777782</c:v>
                </c:pt>
                <c:pt idx="1435">
                  <c:v>3.865515055555556</c:v>
                </c:pt>
                <c:pt idx="1436">
                  <c:v>3.8682928333333337</c:v>
                </c:pt>
                <c:pt idx="1437">
                  <c:v>3.8710706111111115</c:v>
                </c:pt>
                <c:pt idx="1438">
                  <c:v>3.8738483888888893</c:v>
                </c:pt>
                <c:pt idx="1439">
                  <c:v>3.876626166666667</c:v>
                </c:pt>
                <c:pt idx="1440">
                  <c:v>3.8794039444444448</c:v>
                </c:pt>
                <c:pt idx="1441">
                  <c:v>3.8821817222222226</c:v>
                </c:pt>
                <c:pt idx="1442">
                  <c:v>3.8849595000000003</c:v>
                </c:pt>
                <c:pt idx="1443">
                  <c:v>3.8877372777777781</c:v>
                </c:pt>
                <c:pt idx="1444">
                  <c:v>3.8905150555555559</c:v>
                </c:pt>
                <c:pt idx="1445">
                  <c:v>3.8932928333333336</c:v>
                </c:pt>
                <c:pt idx="1446">
                  <c:v>3.8960706111111114</c:v>
                </c:pt>
                <c:pt idx="1447">
                  <c:v>3.8988483888888892</c:v>
                </c:pt>
                <c:pt idx="1448">
                  <c:v>3.901626166666667</c:v>
                </c:pt>
                <c:pt idx="1449">
                  <c:v>3.9044039444444447</c:v>
                </c:pt>
                <c:pt idx="1450">
                  <c:v>3.9071817222222225</c:v>
                </c:pt>
                <c:pt idx="1451">
                  <c:v>3.9099595000000003</c:v>
                </c:pt>
                <c:pt idx="1452">
                  <c:v>3.912737277777778</c:v>
                </c:pt>
                <c:pt idx="1453">
                  <c:v>3.9155150555555558</c:v>
                </c:pt>
                <c:pt idx="1454">
                  <c:v>3.9182928333333336</c:v>
                </c:pt>
                <c:pt idx="1455">
                  <c:v>3.9210706111111113</c:v>
                </c:pt>
                <c:pt idx="1456">
                  <c:v>3.9238483888888891</c:v>
                </c:pt>
                <c:pt idx="1457">
                  <c:v>3.9266261666666669</c:v>
                </c:pt>
                <c:pt idx="1458">
                  <c:v>3.9294039444444446</c:v>
                </c:pt>
                <c:pt idx="1459">
                  <c:v>3.9321817222222224</c:v>
                </c:pt>
                <c:pt idx="1460">
                  <c:v>3.9349595000000002</c:v>
                </c:pt>
                <c:pt idx="1461">
                  <c:v>3.9377372777777779</c:v>
                </c:pt>
                <c:pt idx="1462">
                  <c:v>3.9405150555555557</c:v>
                </c:pt>
                <c:pt idx="1463">
                  <c:v>3.9432928333333335</c:v>
                </c:pt>
                <c:pt idx="1464">
                  <c:v>3.9460706111111112</c:v>
                </c:pt>
                <c:pt idx="1465">
                  <c:v>3.948848388888889</c:v>
                </c:pt>
                <c:pt idx="1466">
                  <c:v>3.9516261666666668</c:v>
                </c:pt>
                <c:pt idx="1467">
                  <c:v>3.9544039444444445</c:v>
                </c:pt>
                <c:pt idx="1468">
                  <c:v>3.9571817222222223</c:v>
                </c:pt>
                <c:pt idx="1469">
                  <c:v>3.9599595000000001</c:v>
                </c:pt>
                <c:pt idx="1470">
                  <c:v>3.9627372777777783</c:v>
                </c:pt>
                <c:pt idx="1471">
                  <c:v>3.9655150555555561</c:v>
                </c:pt>
                <c:pt idx="1472">
                  <c:v>3.9682928333333338</c:v>
                </c:pt>
                <c:pt idx="1473">
                  <c:v>3.9710706111111116</c:v>
                </c:pt>
                <c:pt idx="1474">
                  <c:v>3.9738483888888894</c:v>
                </c:pt>
                <c:pt idx="1475">
                  <c:v>3.9766261666666671</c:v>
                </c:pt>
                <c:pt idx="1476">
                  <c:v>3.9794039444444449</c:v>
                </c:pt>
                <c:pt idx="1477">
                  <c:v>3.9821817222222227</c:v>
                </c:pt>
                <c:pt idx="1478">
                  <c:v>3.9849595000000004</c:v>
                </c:pt>
                <c:pt idx="1479">
                  <c:v>3.9877372777777782</c:v>
                </c:pt>
                <c:pt idx="1480">
                  <c:v>3.990515055555556</c:v>
                </c:pt>
                <c:pt idx="1481">
                  <c:v>3.9932928333333337</c:v>
                </c:pt>
                <c:pt idx="1482">
                  <c:v>3.9960706111111115</c:v>
                </c:pt>
                <c:pt idx="1483">
                  <c:v>3.9988483888888893</c:v>
                </c:pt>
                <c:pt idx="1484">
                  <c:v>4.0016261666666662</c:v>
                </c:pt>
                <c:pt idx="1485">
                  <c:v>4.0044039444444444</c:v>
                </c:pt>
                <c:pt idx="1486">
                  <c:v>4.0071817222222217</c:v>
                </c:pt>
                <c:pt idx="1487">
                  <c:v>4.0099594999999999</c:v>
                </c:pt>
                <c:pt idx="1488">
                  <c:v>4.0127372777777772</c:v>
                </c:pt>
                <c:pt idx="1489">
                  <c:v>4.0155150555555554</c:v>
                </c:pt>
                <c:pt idx="1490">
                  <c:v>4.0182928333333328</c:v>
                </c:pt>
                <c:pt idx="1491">
                  <c:v>4.021070611111111</c:v>
                </c:pt>
                <c:pt idx="1492">
                  <c:v>4.0238483888888883</c:v>
                </c:pt>
                <c:pt idx="1493">
                  <c:v>4.0266261666666665</c:v>
                </c:pt>
                <c:pt idx="1494">
                  <c:v>4.0294039444444447</c:v>
                </c:pt>
                <c:pt idx="1495">
                  <c:v>4.032181722222222</c:v>
                </c:pt>
                <c:pt idx="1496">
                  <c:v>4.0349595000000003</c:v>
                </c:pt>
                <c:pt idx="1497">
                  <c:v>4.0377372777777776</c:v>
                </c:pt>
                <c:pt idx="1498">
                  <c:v>4.0405150555555558</c:v>
                </c:pt>
                <c:pt idx="1499">
                  <c:v>4.0432928333333331</c:v>
                </c:pt>
                <c:pt idx="1500">
                  <c:v>4.0460706111111113</c:v>
                </c:pt>
                <c:pt idx="1501">
                  <c:v>4.0488483888888886</c:v>
                </c:pt>
                <c:pt idx="1502">
                  <c:v>4.0516261666666669</c:v>
                </c:pt>
                <c:pt idx="1503">
                  <c:v>4.0544039444444442</c:v>
                </c:pt>
                <c:pt idx="1504">
                  <c:v>4.0571817222222224</c:v>
                </c:pt>
                <c:pt idx="1505">
                  <c:v>4.0599594999999997</c:v>
                </c:pt>
                <c:pt idx="1506">
                  <c:v>4.0627372777777779</c:v>
                </c:pt>
                <c:pt idx="1507">
                  <c:v>4.0655150555555553</c:v>
                </c:pt>
                <c:pt idx="1508">
                  <c:v>4.0682928333333335</c:v>
                </c:pt>
                <c:pt idx="1509">
                  <c:v>4.0710706111111108</c:v>
                </c:pt>
                <c:pt idx="1510">
                  <c:v>4.073848388888889</c:v>
                </c:pt>
                <c:pt idx="1511">
                  <c:v>4.0766261666666663</c:v>
                </c:pt>
                <c:pt idx="1512">
                  <c:v>4.0794039444444445</c:v>
                </c:pt>
                <c:pt idx="1513">
                  <c:v>4.0821817222222219</c:v>
                </c:pt>
                <c:pt idx="1514">
                  <c:v>4.0849595000000001</c:v>
                </c:pt>
                <c:pt idx="1515">
                  <c:v>4.0877372777777774</c:v>
                </c:pt>
                <c:pt idx="1516">
                  <c:v>4.0905150555555556</c:v>
                </c:pt>
                <c:pt idx="1517">
                  <c:v>4.0932928333333329</c:v>
                </c:pt>
                <c:pt idx="1518">
                  <c:v>4.0960706111111111</c:v>
                </c:pt>
                <c:pt idx="1519">
                  <c:v>4.0988483888888885</c:v>
                </c:pt>
                <c:pt idx="1520">
                  <c:v>4.1016261666666667</c:v>
                </c:pt>
                <c:pt idx="1521">
                  <c:v>4.104403944444444</c:v>
                </c:pt>
                <c:pt idx="1522">
                  <c:v>4.1071817222222222</c:v>
                </c:pt>
                <c:pt idx="1523">
                  <c:v>4.1099594999999995</c:v>
                </c:pt>
                <c:pt idx="1524">
                  <c:v>4.1127372777777778</c:v>
                </c:pt>
                <c:pt idx="1525">
                  <c:v>4.1155150555555551</c:v>
                </c:pt>
                <c:pt idx="1526">
                  <c:v>4.1182928333333333</c:v>
                </c:pt>
                <c:pt idx="1527">
                  <c:v>4.1210706111111106</c:v>
                </c:pt>
                <c:pt idx="1528">
                  <c:v>4.1238483888888888</c:v>
                </c:pt>
                <c:pt idx="1529">
                  <c:v>4.1266261666666662</c:v>
                </c:pt>
                <c:pt idx="1530">
                  <c:v>4.1294039444444444</c:v>
                </c:pt>
                <c:pt idx="1531">
                  <c:v>4.1321817222222217</c:v>
                </c:pt>
                <c:pt idx="1532">
                  <c:v>4.1349594999999999</c:v>
                </c:pt>
                <c:pt idx="1533">
                  <c:v>4.1377372777777772</c:v>
                </c:pt>
                <c:pt idx="1534">
                  <c:v>4.1405150555555554</c:v>
                </c:pt>
                <c:pt idx="1535">
                  <c:v>4.1432928333333328</c:v>
                </c:pt>
                <c:pt idx="1536">
                  <c:v>4.146070611111111</c:v>
                </c:pt>
                <c:pt idx="1537">
                  <c:v>4.1488483888888883</c:v>
                </c:pt>
                <c:pt idx="1538">
                  <c:v>4.1516261666666665</c:v>
                </c:pt>
                <c:pt idx="1539">
                  <c:v>4.1544039444444447</c:v>
                </c:pt>
                <c:pt idx="1540">
                  <c:v>4.157181722222222</c:v>
                </c:pt>
                <c:pt idx="1541">
                  <c:v>4.1599595000000003</c:v>
                </c:pt>
                <c:pt idx="1542">
                  <c:v>4.1627372777777776</c:v>
                </c:pt>
                <c:pt idx="1543">
                  <c:v>4.1655150555555558</c:v>
                </c:pt>
                <c:pt idx="1544">
                  <c:v>4.1682928333333331</c:v>
                </c:pt>
                <c:pt idx="1545">
                  <c:v>4.1710706111111113</c:v>
                </c:pt>
                <c:pt idx="1546">
                  <c:v>4.1738483888888886</c:v>
                </c:pt>
                <c:pt idx="1547">
                  <c:v>4.1766261666666669</c:v>
                </c:pt>
                <c:pt idx="1548">
                  <c:v>4.1794039444444442</c:v>
                </c:pt>
                <c:pt idx="1549">
                  <c:v>4.1821817222222224</c:v>
                </c:pt>
                <c:pt idx="1550">
                  <c:v>4.1849594999999997</c:v>
                </c:pt>
                <c:pt idx="1551">
                  <c:v>4.1877372777777779</c:v>
                </c:pt>
                <c:pt idx="1552">
                  <c:v>4.1905150555555553</c:v>
                </c:pt>
                <c:pt idx="1553">
                  <c:v>4.1932928333333335</c:v>
                </c:pt>
                <c:pt idx="1554">
                  <c:v>4.1960706111111108</c:v>
                </c:pt>
                <c:pt idx="1555">
                  <c:v>4.198848388888889</c:v>
                </c:pt>
                <c:pt idx="1556">
                  <c:v>4.2016261666666663</c:v>
                </c:pt>
                <c:pt idx="1557">
                  <c:v>4.2044039444444445</c:v>
                </c:pt>
                <c:pt idx="1558">
                  <c:v>4.2071817222222219</c:v>
                </c:pt>
                <c:pt idx="1559">
                  <c:v>4.2099595000000001</c:v>
                </c:pt>
                <c:pt idx="1560">
                  <c:v>4.2127372777777774</c:v>
                </c:pt>
                <c:pt idx="1561">
                  <c:v>4.2155150555555556</c:v>
                </c:pt>
                <c:pt idx="1562">
                  <c:v>4.2182928333333329</c:v>
                </c:pt>
                <c:pt idx="1563">
                  <c:v>4.2210706111111111</c:v>
                </c:pt>
                <c:pt idx="1564">
                  <c:v>4.2238483888888885</c:v>
                </c:pt>
                <c:pt idx="1565">
                  <c:v>4.2266261666666667</c:v>
                </c:pt>
                <c:pt idx="1566">
                  <c:v>4.229403944444444</c:v>
                </c:pt>
                <c:pt idx="1567">
                  <c:v>4.2321817222222222</c:v>
                </c:pt>
                <c:pt idx="1568">
                  <c:v>4.2349594999999995</c:v>
                </c:pt>
                <c:pt idx="1569">
                  <c:v>4.2377372777777778</c:v>
                </c:pt>
                <c:pt idx="1570">
                  <c:v>4.2405150555555551</c:v>
                </c:pt>
                <c:pt idx="1571">
                  <c:v>4.2432928333333333</c:v>
                </c:pt>
                <c:pt idx="1572">
                  <c:v>4.2460706111111106</c:v>
                </c:pt>
                <c:pt idx="1573">
                  <c:v>4.2488483888888888</c:v>
                </c:pt>
                <c:pt idx="1574">
                  <c:v>4.2516261666666662</c:v>
                </c:pt>
                <c:pt idx="1575">
                  <c:v>4.2544039444444444</c:v>
                </c:pt>
                <c:pt idx="1576">
                  <c:v>4.2571817222222217</c:v>
                </c:pt>
                <c:pt idx="1577">
                  <c:v>4.2599594999999999</c:v>
                </c:pt>
                <c:pt idx="1578">
                  <c:v>4.2627372777777772</c:v>
                </c:pt>
                <c:pt idx="1579">
                  <c:v>4.2655150555555554</c:v>
                </c:pt>
                <c:pt idx="1580">
                  <c:v>4.2682928333333328</c:v>
                </c:pt>
                <c:pt idx="1581">
                  <c:v>4.271070611111111</c:v>
                </c:pt>
                <c:pt idx="1582">
                  <c:v>4.2738483888888883</c:v>
                </c:pt>
                <c:pt idx="1583">
                  <c:v>4.2766261666666665</c:v>
                </c:pt>
                <c:pt idx="1584">
                  <c:v>4.2794039444444447</c:v>
                </c:pt>
                <c:pt idx="1585">
                  <c:v>4.282181722222222</c:v>
                </c:pt>
                <c:pt idx="1586">
                  <c:v>4.2849595000000003</c:v>
                </c:pt>
                <c:pt idx="1587">
                  <c:v>4.2877372777777776</c:v>
                </c:pt>
                <c:pt idx="1588">
                  <c:v>4.2905150555555558</c:v>
                </c:pt>
                <c:pt idx="1589">
                  <c:v>4.2932928333333331</c:v>
                </c:pt>
                <c:pt idx="1590">
                  <c:v>4.2960706111111113</c:v>
                </c:pt>
                <c:pt idx="1591">
                  <c:v>4.2988483888888886</c:v>
                </c:pt>
                <c:pt idx="1592">
                  <c:v>4.3016261666666669</c:v>
                </c:pt>
                <c:pt idx="1593">
                  <c:v>4.3044039444444442</c:v>
                </c:pt>
                <c:pt idx="1594">
                  <c:v>4.3071817222222224</c:v>
                </c:pt>
                <c:pt idx="1595">
                  <c:v>4.3099594999999997</c:v>
                </c:pt>
                <c:pt idx="1596">
                  <c:v>4.3127372777777779</c:v>
                </c:pt>
                <c:pt idx="1597">
                  <c:v>4.3155150555555553</c:v>
                </c:pt>
                <c:pt idx="1598">
                  <c:v>4.3182928333333335</c:v>
                </c:pt>
                <c:pt idx="1599">
                  <c:v>4.3210706111111108</c:v>
                </c:pt>
                <c:pt idx="1600">
                  <c:v>4.323848388888889</c:v>
                </c:pt>
                <c:pt idx="1601">
                  <c:v>4.3266261666666663</c:v>
                </c:pt>
                <c:pt idx="1602">
                  <c:v>4.3294039444444445</c:v>
                </c:pt>
                <c:pt idx="1603">
                  <c:v>4.3321817222222219</c:v>
                </c:pt>
                <c:pt idx="1604">
                  <c:v>4.3349595000000001</c:v>
                </c:pt>
                <c:pt idx="1605">
                  <c:v>4.3377372777777774</c:v>
                </c:pt>
                <c:pt idx="1606">
                  <c:v>4.3405150555555556</c:v>
                </c:pt>
                <c:pt idx="1607">
                  <c:v>4.3432928333333329</c:v>
                </c:pt>
                <c:pt idx="1608">
                  <c:v>4.3460706111111111</c:v>
                </c:pt>
                <c:pt idx="1609">
                  <c:v>4.3488483888888885</c:v>
                </c:pt>
                <c:pt idx="1610">
                  <c:v>4.3516261666666667</c:v>
                </c:pt>
                <c:pt idx="1611">
                  <c:v>4.354403944444444</c:v>
                </c:pt>
                <c:pt idx="1612">
                  <c:v>4.3571817222222222</c:v>
                </c:pt>
                <c:pt idx="1613">
                  <c:v>4.3599594999999995</c:v>
                </c:pt>
                <c:pt idx="1614">
                  <c:v>4.3627372777777778</c:v>
                </c:pt>
                <c:pt idx="1615">
                  <c:v>4.3655150555555551</c:v>
                </c:pt>
                <c:pt idx="1616">
                  <c:v>4.3682928333333333</c:v>
                </c:pt>
                <c:pt idx="1617">
                  <c:v>4.3710706111111106</c:v>
                </c:pt>
                <c:pt idx="1618">
                  <c:v>4.3738483888888888</c:v>
                </c:pt>
                <c:pt idx="1619">
                  <c:v>4.3766261666666662</c:v>
                </c:pt>
                <c:pt idx="1620">
                  <c:v>4.3794039444444444</c:v>
                </c:pt>
                <c:pt idx="1621">
                  <c:v>4.3821817222222217</c:v>
                </c:pt>
                <c:pt idx="1622">
                  <c:v>4.3849594999999999</c:v>
                </c:pt>
                <c:pt idx="1623">
                  <c:v>4.3877372777777772</c:v>
                </c:pt>
                <c:pt idx="1624">
                  <c:v>4.3905150555555554</c:v>
                </c:pt>
                <c:pt idx="1625">
                  <c:v>4.3932928333333328</c:v>
                </c:pt>
                <c:pt idx="1626">
                  <c:v>4.396070611111111</c:v>
                </c:pt>
                <c:pt idx="1627">
                  <c:v>4.3988483888888883</c:v>
                </c:pt>
                <c:pt idx="1628">
                  <c:v>4.4016261666666665</c:v>
                </c:pt>
                <c:pt idx="1629">
                  <c:v>4.4044039444444447</c:v>
                </c:pt>
                <c:pt idx="1630">
                  <c:v>4.407181722222222</c:v>
                </c:pt>
                <c:pt idx="1631">
                  <c:v>4.4099595000000003</c:v>
                </c:pt>
                <c:pt idx="1632">
                  <c:v>4.4127372777777776</c:v>
                </c:pt>
                <c:pt idx="1633">
                  <c:v>4.4155150555555558</c:v>
                </c:pt>
                <c:pt idx="1634">
                  <c:v>4.4182928333333331</c:v>
                </c:pt>
                <c:pt idx="1635">
                  <c:v>4.4210706111111113</c:v>
                </c:pt>
                <c:pt idx="1636">
                  <c:v>4.4238483888888886</c:v>
                </c:pt>
                <c:pt idx="1637">
                  <c:v>4.4266261666666669</c:v>
                </c:pt>
                <c:pt idx="1638">
                  <c:v>4.4294039444444442</c:v>
                </c:pt>
                <c:pt idx="1639">
                  <c:v>4.4321817222222224</c:v>
                </c:pt>
                <c:pt idx="1640">
                  <c:v>4.4349594999999997</c:v>
                </c:pt>
                <c:pt idx="1641">
                  <c:v>4.4377372777777779</c:v>
                </c:pt>
                <c:pt idx="1642">
                  <c:v>4.4405150555555553</c:v>
                </c:pt>
                <c:pt idx="1643">
                  <c:v>4.4432928333333335</c:v>
                </c:pt>
                <c:pt idx="1644">
                  <c:v>4.4460706111111108</c:v>
                </c:pt>
                <c:pt idx="1645">
                  <c:v>4.448848388888889</c:v>
                </c:pt>
                <c:pt idx="1646">
                  <c:v>4.4516261666666663</c:v>
                </c:pt>
                <c:pt idx="1647">
                  <c:v>4.4544039444444445</c:v>
                </c:pt>
                <c:pt idx="1648">
                  <c:v>4.4571817222222219</c:v>
                </c:pt>
                <c:pt idx="1649">
                  <c:v>4.4599595000000001</c:v>
                </c:pt>
                <c:pt idx="1650">
                  <c:v>4.4627372777777774</c:v>
                </c:pt>
                <c:pt idx="1651">
                  <c:v>4.4655150555555556</c:v>
                </c:pt>
                <c:pt idx="1652">
                  <c:v>4.4682928333333329</c:v>
                </c:pt>
                <c:pt idx="1653">
                  <c:v>4.4710706111111111</c:v>
                </c:pt>
                <c:pt idx="1654">
                  <c:v>4.4738483888888885</c:v>
                </c:pt>
                <c:pt idx="1655">
                  <c:v>4.4766261666666667</c:v>
                </c:pt>
                <c:pt idx="1656">
                  <c:v>4.479403944444444</c:v>
                </c:pt>
                <c:pt idx="1657">
                  <c:v>4.4821817222222222</c:v>
                </c:pt>
                <c:pt idx="1658">
                  <c:v>4.4849594999999995</c:v>
                </c:pt>
                <c:pt idx="1659">
                  <c:v>4.4877372777777778</c:v>
                </c:pt>
                <c:pt idx="1660">
                  <c:v>4.4905150555555551</c:v>
                </c:pt>
                <c:pt idx="1661">
                  <c:v>4.4932928333333333</c:v>
                </c:pt>
                <c:pt idx="1662">
                  <c:v>4.4960706111111106</c:v>
                </c:pt>
                <c:pt idx="1663">
                  <c:v>4.4988483888888888</c:v>
                </c:pt>
                <c:pt idx="1664">
                  <c:v>4.5016261388888887</c:v>
                </c:pt>
                <c:pt idx="1665">
                  <c:v>4.5044039166666661</c:v>
                </c:pt>
                <c:pt idx="1666">
                  <c:v>4.5071816944444443</c:v>
                </c:pt>
                <c:pt idx="1667">
                  <c:v>4.5099594722222216</c:v>
                </c:pt>
                <c:pt idx="1668">
                  <c:v>4.5127372499999998</c:v>
                </c:pt>
                <c:pt idx="1669">
                  <c:v>4.5155150277777771</c:v>
                </c:pt>
                <c:pt idx="1670">
                  <c:v>4.5182928055555553</c:v>
                </c:pt>
                <c:pt idx="1671">
                  <c:v>4.5210705833333327</c:v>
                </c:pt>
                <c:pt idx="1672">
                  <c:v>4.5238483611111109</c:v>
                </c:pt>
                <c:pt idx="1673">
                  <c:v>4.5266261388888882</c:v>
                </c:pt>
                <c:pt idx="1674">
                  <c:v>4.5294039166666664</c:v>
                </c:pt>
                <c:pt idx="1675">
                  <c:v>4.5321816944444437</c:v>
                </c:pt>
                <c:pt idx="1676">
                  <c:v>4.534959472222222</c:v>
                </c:pt>
                <c:pt idx="1677">
                  <c:v>4.5377372499999993</c:v>
                </c:pt>
                <c:pt idx="1678">
                  <c:v>4.5405150277777775</c:v>
                </c:pt>
                <c:pt idx="1679">
                  <c:v>4.5432928055555548</c:v>
                </c:pt>
                <c:pt idx="1680">
                  <c:v>4.546070583333333</c:v>
                </c:pt>
                <c:pt idx="1681">
                  <c:v>4.5488483611111103</c:v>
                </c:pt>
                <c:pt idx="1682">
                  <c:v>4.5516261388888886</c:v>
                </c:pt>
                <c:pt idx="1683">
                  <c:v>4.5544039166666668</c:v>
                </c:pt>
                <c:pt idx="1684">
                  <c:v>4.5571816944444441</c:v>
                </c:pt>
                <c:pt idx="1685">
                  <c:v>4.5599594722222223</c:v>
                </c:pt>
                <c:pt idx="1686">
                  <c:v>4.5627372499999996</c:v>
                </c:pt>
                <c:pt idx="1687">
                  <c:v>4.5655150277777778</c:v>
                </c:pt>
                <c:pt idx="1688">
                  <c:v>4.5682928055555552</c:v>
                </c:pt>
                <c:pt idx="1689">
                  <c:v>4.5710705833333334</c:v>
                </c:pt>
                <c:pt idx="1690">
                  <c:v>4.5738483611111116</c:v>
                </c:pt>
                <c:pt idx="1691">
                  <c:v>4.5766261388888889</c:v>
                </c:pt>
                <c:pt idx="1692">
                  <c:v>4.5794039166666671</c:v>
                </c:pt>
                <c:pt idx="1693">
                  <c:v>4.5821816944444445</c:v>
                </c:pt>
                <c:pt idx="1694">
                  <c:v>4.5849594722222227</c:v>
                </c:pt>
                <c:pt idx="1695">
                  <c:v>4.58773725</c:v>
                </c:pt>
                <c:pt idx="1696">
                  <c:v>4.5905150277777782</c:v>
                </c:pt>
                <c:pt idx="1697">
                  <c:v>4.5932928055555555</c:v>
                </c:pt>
                <c:pt idx="1698">
                  <c:v>4.5960705833333337</c:v>
                </c:pt>
                <c:pt idx="1699">
                  <c:v>4.5988483611111111</c:v>
                </c:pt>
                <c:pt idx="1700">
                  <c:v>4.6016261388888893</c:v>
                </c:pt>
                <c:pt idx="1701">
                  <c:v>4.6044039166666666</c:v>
                </c:pt>
                <c:pt idx="1702">
                  <c:v>4.6071816944444448</c:v>
                </c:pt>
                <c:pt idx="1703">
                  <c:v>4.6099594722222221</c:v>
                </c:pt>
                <c:pt idx="1704">
                  <c:v>4.6127372500000003</c:v>
                </c:pt>
                <c:pt idx="1705">
                  <c:v>4.6155150277777777</c:v>
                </c:pt>
                <c:pt idx="1706">
                  <c:v>4.6182928055555559</c:v>
                </c:pt>
                <c:pt idx="1707">
                  <c:v>4.6210705833333332</c:v>
                </c:pt>
                <c:pt idx="1708">
                  <c:v>4.6238483611111114</c:v>
                </c:pt>
                <c:pt idx="1709">
                  <c:v>4.6266261388888887</c:v>
                </c:pt>
                <c:pt idx="1710">
                  <c:v>4.629403916666667</c:v>
                </c:pt>
                <c:pt idx="1711">
                  <c:v>4.6321816944444443</c:v>
                </c:pt>
                <c:pt idx="1712">
                  <c:v>4.6349594722222225</c:v>
                </c:pt>
                <c:pt idx="1713">
                  <c:v>4.6377372499999998</c:v>
                </c:pt>
                <c:pt idx="1714">
                  <c:v>4.640515027777778</c:v>
                </c:pt>
                <c:pt idx="1715">
                  <c:v>4.6432928055555553</c:v>
                </c:pt>
                <c:pt idx="1716">
                  <c:v>4.6460705833333336</c:v>
                </c:pt>
                <c:pt idx="1717">
                  <c:v>4.6488483611111109</c:v>
                </c:pt>
                <c:pt idx="1718">
                  <c:v>4.6516261388888891</c:v>
                </c:pt>
                <c:pt idx="1719">
                  <c:v>4.6544039166666664</c:v>
                </c:pt>
                <c:pt idx="1720">
                  <c:v>4.6571816944444446</c:v>
                </c:pt>
                <c:pt idx="1721">
                  <c:v>4.659959472222222</c:v>
                </c:pt>
                <c:pt idx="1722">
                  <c:v>4.6627372500000002</c:v>
                </c:pt>
                <c:pt idx="1723">
                  <c:v>4.6655150277777775</c:v>
                </c:pt>
                <c:pt idx="1724">
                  <c:v>4.6682928055555557</c:v>
                </c:pt>
                <c:pt idx="1725">
                  <c:v>4.671070583333333</c:v>
                </c:pt>
                <c:pt idx="1726">
                  <c:v>4.6738483611111112</c:v>
                </c:pt>
                <c:pt idx="1727">
                  <c:v>4.6766261388888886</c:v>
                </c:pt>
                <c:pt idx="1728">
                  <c:v>4.6794039166666668</c:v>
                </c:pt>
                <c:pt idx="1729">
                  <c:v>4.6821816944444441</c:v>
                </c:pt>
                <c:pt idx="1730">
                  <c:v>4.6849594722222223</c:v>
                </c:pt>
                <c:pt idx="1731">
                  <c:v>4.6877372499999996</c:v>
                </c:pt>
                <c:pt idx="1732">
                  <c:v>4.6905150277777778</c:v>
                </c:pt>
                <c:pt idx="1733">
                  <c:v>4.6932928055555552</c:v>
                </c:pt>
                <c:pt idx="1734">
                  <c:v>4.6960705833333334</c:v>
                </c:pt>
                <c:pt idx="1735">
                  <c:v>4.6988483611111116</c:v>
                </c:pt>
                <c:pt idx="1736">
                  <c:v>4.7016261388888889</c:v>
                </c:pt>
                <c:pt idx="1737">
                  <c:v>4.7044039166666671</c:v>
                </c:pt>
                <c:pt idx="1738">
                  <c:v>4.7071816944444445</c:v>
                </c:pt>
                <c:pt idx="1739">
                  <c:v>4.7099594722222227</c:v>
                </c:pt>
                <c:pt idx="1740">
                  <c:v>4.71273725</c:v>
                </c:pt>
                <c:pt idx="1741">
                  <c:v>4.7155150277777782</c:v>
                </c:pt>
                <c:pt idx="1742">
                  <c:v>4.7182928055555555</c:v>
                </c:pt>
                <c:pt idx="1743">
                  <c:v>4.7210705833333337</c:v>
                </c:pt>
                <c:pt idx="1744">
                  <c:v>4.7238483611111111</c:v>
                </c:pt>
                <c:pt idx="1745">
                  <c:v>4.7266261388888893</c:v>
                </c:pt>
                <c:pt idx="1746">
                  <c:v>4.7294039166666666</c:v>
                </c:pt>
                <c:pt idx="1747">
                  <c:v>4.7321816944444448</c:v>
                </c:pt>
                <c:pt idx="1748">
                  <c:v>4.7349594722222221</c:v>
                </c:pt>
                <c:pt idx="1749">
                  <c:v>4.7377372500000003</c:v>
                </c:pt>
                <c:pt idx="1750">
                  <c:v>4.7405150277777777</c:v>
                </c:pt>
                <c:pt idx="1751">
                  <c:v>4.7432928055555559</c:v>
                </c:pt>
                <c:pt idx="1752">
                  <c:v>4.7460705833333332</c:v>
                </c:pt>
                <c:pt idx="1753">
                  <c:v>4.7488483611111114</c:v>
                </c:pt>
                <c:pt idx="1754">
                  <c:v>4.7516261388888887</c:v>
                </c:pt>
                <c:pt idx="1755">
                  <c:v>4.754403916666667</c:v>
                </c:pt>
                <c:pt idx="1756">
                  <c:v>4.7571816944444443</c:v>
                </c:pt>
                <c:pt idx="1757">
                  <c:v>4.7599594722222225</c:v>
                </c:pt>
                <c:pt idx="1758">
                  <c:v>4.7627372499999998</c:v>
                </c:pt>
                <c:pt idx="1759">
                  <c:v>4.765515027777778</c:v>
                </c:pt>
                <c:pt idx="1760">
                  <c:v>4.7682928055555553</c:v>
                </c:pt>
                <c:pt idx="1761">
                  <c:v>4.7710705833333336</c:v>
                </c:pt>
                <c:pt idx="1762">
                  <c:v>4.7738483611111109</c:v>
                </c:pt>
                <c:pt idx="1763">
                  <c:v>4.7766261388888891</c:v>
                </c:pt>
                <c:pt idx="1764">
                  <c:v>4.7794039166666664</c:v>
                </c:pt>
                <c:pt idx="1765">
                  <c:v>4.7821816944444446</c:v>
                </c:pt>
                <c:pt idx="1766">
                  <c:v>4.784959472222222</c:v>
                </c:pt>
                <c:pt idx="1767">
                  <c:v>4.7877372500000002</c:v>
                </c:pt>
                <c:pt idx="1768">
                  <c:v>4.7905150277777775</c:v>
                </c:pt>
                <c:pt idx="1769">
                  <c:v>4.7932928055555557</c:v>
                </c:pt>
                <c:pt idx="1770">
                  <c:v>4.796070583333333</c:v>
                </c:pt>
                <c:pt idx="1771">
                  <c:v>4.7988483611111112</c:v>
                </c:pt>
                <c:pt idx="1772">
                  <c:v>4.8016261388888886</c:v>
                </c:pt>
                <c:pt idx="1773">
                  <c:v>4.8044039166666668</c:v>
                </c:pt>
                <c:pt idx="1774">
                  <c:v>4.8071816944444441</c:v>
                </c:pt>
                <c:pt idx="1775">
                  <c:v>4.8099594722222223</c:v>
                </c:pt>
                <c:pt idx="1776">
                  <c:v>4.8127372499999996</c:v>
                </c:pt>
                <c:pt idx="1777">
                  <c:v>4.8155150277777778</c:v>
                </c:pt>
                <c:pt idx="1778">
                  <c:v>4.8182928055555552</c:v>
                </c:pt>
                <c:pt idx="1779">
                  <c:v>4.8210705833333334</c:v>
                </c:pt>
                <c:pt idx="1780">
                  <c:v>4.8238483611111116</c:v>
                </c:pt>
                <c:pt idx="1781">
                  <c:v>4.8266261388888889</c:v>
                </c:pt>
                <c:pt idx="1782">
                  <c:v>4.8294039166666671</c:v>
                </c:pt>
                <c:pt idx="1783">
                  <c:v>4.8321816944444445</c:v>
                </c:pt>
                <c:pt idx="1784">
                  <c:v>4.8349594722222227</c:v>
                </c:pt>
                <c:pt idx="1785">
                  <c:v>4.83773725</c:v>
                </c:pt>
                <c:pt idx="1786">
                  <c:v>4.8405150277777782</c:v>
                </c:pt>
                <c:pt idx="1787">
                  <c:v>4.8432928055555555</c:v>
                </c:pt>
                <c:pt idx="1788">
                  <c:v>4.8460705833333337</c:v>
                </c:pt>
                <c:pt idx="1789">
                  <c:v>4.8488483611111111</c:v>
                </c:pt>
                <c:pt idx="1790">
                  <c:v>4.8516261388888893</c:v>
                </c:pt>
                <c:pt idx="1791">
                  <c:v>4.8544039166666666</c:v>
                </c:pt>
                <c:pt idx="1792">
                  <c:v>4.8571816944444448</c:v>
                </c:pt>
                <c:pt idx="1793">
                  <c:v>4.8599594722222221</c:v>
                </c:pt>
                <c:pt idx="1794">
                  <c:v>4.8627372500000003</c:v>
                </c:pt>
                <c:pt idx="1795">
                  <c:v>4.8655150277777777</c:v>
                </c:pt>
                <c:pt idx="1796">
                  <c:v>4.8682928055555559</c:v>
                </c:pt>
                <c:pt idx="1797">
                  <c:v>4.8710705833333332</c:v>
                </c:pt>
                <c:pt idx="1798">
                  <c:v>4.8738483611111114</c:v>
                </c:pt>
                <c:pt idx="1799">
                  <c:v>4.8766261388888887</c:v>
                </c:pt>
                <c:pt idx="1800">
                  <c:v>4.879403916666667</c:v>
                </c:pt>
                <c:pt idx="1801">
                  <c:v>4.8821816944444443</c:v>
                </c:pt>
                <c:pt idx="1802">
                  <c:v>4.8849594722222225</c:v>
                </c:pt>
                <c:pt idx="1803">
                  <c:v>4.8877372499999998</c:v>
                </c:pt>
                <c:pt idx="1804">
                  <c:v>4.890515027777778</c:v>
                </c:pt>
                <c:pt idx="1805">
                  <c:v>4.8932928055555553</c:v>
                </c:pt>
                <c:pt idx="1806">
                  <c:v>4.8960705833333336</c:v>
                </c:pt>
                <c:pt idx="1807">
                  <c:v>4.8988483611111109</c:v>
                </c:pt>
                <c:pt idx="1808">
                  <c:v>4.9016261388888891</c:v>
                </c:pt>
                <c:pt idx="1809">
                  <c:v>4.9044039166666664</c:v>
                </c:pt>
                <c:pt idx="1810">
                  <c:v>4.9071816944444446</c:v>
                </c:pt>
                <c:pt idx="1811">
                  <c:v>4.909959472222222</c:v>
                </c:pt>
                <c:pt idx="1812">
                  <c:v>4.9127372500000002</c:v>
                </c:pt>
                <c:pt idx="1813">
                  <c:v>4.9155150277777775</c:v>
                </c:pt>
                <c:pt idx="1814">
                  <c:v>4.9182928055555557</c:v>
                </c:pt>
                <c:pt idx="1815">
                  <c:v>4.921070583333333</c:v>
                </c:pt>
                <c:pt idx="1816">
                  <c:v>4.9238483611111112</c:v>
                </c:pt>
                <c:pt idx="1817">
                  <c:v>4.9266261388888886</c:v>
                </c:pt>
                <c:pt idx="1818">
                  <c:v>4.9294039166666668</c:v>
                </c:pt>
                <c:pt idx="1819">
                  <c:v>4.9321816944444441</c:v>
                </c:pt>
                <c:pt idx="1820">
                  <c:v>4.9349594722222223</c:v>
                </c:pt>
                <c:pt idx="1821">
                  <c:v>4.9377372499999996</c:v>
                </c:pt>
                <c:pt idx="1822">
                  <c:v>4.9405150277777778</c:v>
                </c:pt>
                <c:pt idx="1823">
                  <c:v>4.9432928055555552</c:v>
                </c:pt>
                <c:pt idx="1824">
                  <c:v>4.9460705833333334</c:v>
                </c:pt>
                <c:pt idx="1825">
                  <c:v>4.9488483611111116</c:v>
                </c:pt>
                <c:pt idx="1826">
                  <c:v>4.9516261388888889</c:v>
                </c:pt>
                <c:pt idx="1827">
                  <c:v>4.9544039166666671</c:v>
                </c:pt>
                <c:pt idx="1828">
                  <c:v>4.9571816944444445</c:v>
                </c:pt>
                <c:pt idx="1829">
                  <c:v>4.9599594722222227</c:v>
                </c:pt>
                <c:pt idx="1830">
                  <c:v>4.96273725</c:v>
                </c:pt>
                <c:pt idx="1831">
                  <c:v>4.9655150277777782</c:v>
                </c:pt>
                <c:pt idx="1832">
                  <c:v>4.9682928055555555</c:v>
                </c:pt>
                <c:pt idx="1833">
                  <c:v>4.9710705833333337</c:v>
                </c:pt>
                <c:pt idx="1834">
                  <c:v>4.9738483611111111</c:v>
                </c:pt>
                <c:pt idx="1835">
                  <c:v>4.9766261388888893</c:v>
                </c:pt>
                <c:pt idx="1836">
                  <c:v>4.9794039166666666</c:v>
                </c:pt>
                <c:pt idx="1837">
                  <c:v>4.9821816944444448</c:v>
                </c:pt>
                <c:pt idx="1838">
                  <c:v>4.9849594722222221</c:v>
                </c:pt>
                <c:pt idx="1839">
                  <c:v>4.9877372500000003</c:v>
                </c:pt>
                <c:pt idx="1840">
                  <c:v>4.9905150277777777</c:v>
                </c:pt>
                <c:pt idx="1841">
                  <c:v>4.9932928055555559</c:v>
                </c:pt>
                <c:pt idx="1842">
                  <c:v>4.9960705833333332</c:v>
                </c:pt>
                <c:pt idx="1843">
                  <c:v>4.9988483611111114</c:v>
                </c:pt>
                <c:pt idx="1844">
                  <c:v>5.0016261388888887</c:v>
                </c:pt>
                <c:pt idx="1845">
                  <c:v>5.004403916666667</c:v>
                </c:pt>
                <c:pt idx="1846">
                  <c:v>5.0071816944444443</c:v>
                </c:pt>
                <c:pt idx="1847">
                  <c:v>5.0099594722222225</c:v>
                </c:pt>
                <c:pt idx="1848">
                  <c:v>5.0127372499999998</c:v>
                </c:pt>
                <c:pt idx="1849">
                  <c:v>5.015515027777778</c:v>
                </c:pt>
                <c:pt idx="1850">
                  <c:v>5.0182928055555553</c:v>
                </c:pt>
                <c:pt idx="1851">
                  <c:v>5.0210705833333336</c:v>
                </c:pt>
                <c:pt idx="1852">
                  <c:v>5.0238483611111109</c:v>
                </c:pt>
                <c:pt idx="1853">
                  <c:v>5.0266261388888891</c:v>
                </c:pt>
                <c:pt idx="1854">
                  <c:v>5.0294039166666664</c:v>
                </c:pt>
                <c:pt idx="1855">
                  <c:v>5.0321816944444446</c:v>
                </c:pt>
                <c:pt idx="1856">
                  <c:v>5.034959472222222</c:v>
                </c:pt>
                <c:pt idx="1857">
                  <c:v>5.0377372500000002</c:v>
                </c:pt>
                <c:pt idx="1858">
                  <c:v>5.0405150277777775</c:v>
                </c:pt>
                <c:pt idx="1859">
                  <c:v>5.0432928055555557</c:v>
                </c:pt>
                <c:pt idx="1860">
                  <c:v>5.0460702499999996</c:v>
                </c:pt>
                <c:pt idx="1861">
                  <c:v>5.0487884166666666</c:v>
                </c:pt>
                <c:pt idx="1862">
                  <c:v>5.0513494722222214</c:v>
                </c:pt>
                <c:pt idx="1863">
                  <c:v>5.0539218611111112</c:v>
                </c:pt>
                <c:pt idx="1864">
                  <c:v>5.0565356944444444</c:v>
                </c:pt>
                <c:pt idx="1865">
                  <c:v>5.0592383055555556</c:v>
                </c:pt>
                <c:pt idx="1866">
                  <c:v>5.062016083333333</c:v>
                </c:pt>
                <c:pt idx="1867">
                  <c:v>5.0647938611111112</c:v>
                </c:pt>
                <c:pt idx="1868">
                  <c:v>5.0675716388888885</c:v>
                </c:pt>
                <c:pt idx="1869">
                  <c:v>5.0703494166666667</c:v>
                </c:pt>
                <c:pt idx="1870">
                  <c:v>5.0731271944444449</c:v>
                </c:pt>
                <c:pt idx="1871">
                  <c:v>5.0759049722222223</c:v>
                </c:pt>
                <c:pt idx="1872">
                  <c:v>5.0786827500000005</c:v>
                </c:pt>
                <c:pt idx="1873">
                  <c:v>5.0814605277777778</c:v>
                </c:pt>
                <c:pt idx="1874">
                  <c:v>5.084238305555556</c:v>
                </c:pt>
                <c:pt idx="1875">
                  <c:v>5.0870160833333333</c:v>
                </c:pt>
                <c:pt idx="1876">
                  <c:v>5.0897938611111115</c:v>
                </c:pt>
                <c:pt idx="1877">
                  <c:v>5.0925716388888889</c:v>
                </c:pt>
                <c:pt idx="1878">
                  <c:v>5.0953494166666671</c:v>
                </c:pt>
                <c:pt idx="1879">
                  <c:v>5.0981271944444444</c:v>
                </c:pt>
                <c:pt idx="1880">
                  <c:v>5.1009049722222226</c:v>
                </c:pt>
                <c:pt idx="1881">
                  <c:v>5.1036827499999999</c:v>
                </c:pt>
                <c:pt idx="1882">
                  <c:v>5.1064605277777781</c:v>
                </c:pt>
                <c:pt idx="1883">
                  <c:v>5.1092383055555555</c:v>
                </c:pt>
                <c:pt idx="1884">
                  <c:v>5.1120160833333337</c:v>
                </c:pt>
                <c:pt idx="1885">
                  <c:v>5.114793861111111</c:v>
                </c:pt>
                <c:pt idx="1886">
                  <c:v>5.1175716388888892</c:v>
                </c:pt>
                <c:pt idx="1887">
                  <c:v>5.1203494166666665</c:v>
                </c:pt>
                <c:pt idx="1888">
                  <c:v>5.1231271944444448</c:v>
                </c:pt>
                <c:pt idx="1889">
                  <c:v>5.1259049722222221</c:v>
                </c:pt>
                <c:pt idx="1890">
                  <c:v>5.1286827500000003</c:v>
                </c:pt>
                <c:pt idx="1891">
                  <c:v>5.1314605277777776</c:v>
                </c:pt>
                <c:pt idx="1892">
                  <c:v>5.1342383055555558</c:v>
                </c:pt>
                <c:pt idx="1893">
                  <c:v>5.1370160833333331</c:v>
                </c:pt>
                <c:pt idx="1894">
                  <c:v>5.1397938611111114</c:v>
                </c:pt>
                <c:pt idx="1895">
                  <c:v>5.1425716388888887</c:v>
                </c:pt>
                <c:pt idx="1896">
                  <c:v>5.1453494166666669</c:v>
                </c:pt>
                <c:pt idx="1897">
                  <c:v>5.1481271944444442</c:v>
                </c:pt>
                <c:pt idx="1898">
                  <c:v>5.1509049722222224</c:v>
                </c:pt>
                <c:pt idx="1899">
                  <c:v>5.1536827499999998</c:v>
                </c:pt>
                <c:pt idx="1900">
                  <c:v>5.156460527777778</c:v>
                </c:pt>
                <c:pt idx="1901">
                  <c:v>5.1592383055555553</c:v>
                </c:pt>
                <c:pt idx="1902">
                  <c:v>5.1620160833333335</c:v>
                </c:pt>
                <c:pt idx="1903">
                  <c:v>5.1647938611111108</c:v>
                </c:pt>
                <c:pt idx="1904">
                  <c:v>5.167571638888889</c:v>
                </c:pt>
                <c:pt idx="1905">
                  <c:v>5.1703494166666664</c:v>
                </c:pt>
                <c:pt idx="1906">
                  <c:v>5.1731271944444446</c:v>
                </c:pt>
                <c:pt idx="1907">
                  <c:v>5.1759049722222219</c:v>
                </c:pt>
                <c:pt idx="1908">
                  <c:v>5.1786827500000001</c:v>
                </c:pt>
                <c:pt idx="1909">
                  <c:v>5.1814605277777774</c:v>
                </c:pt>
                <c:pt idx="1910">
                  <c:v>5.1842383055555556</c:v>
                </c:pt>
                <c:pt idx="1911">
                  <c:v>5.187016083333333</c:v>
                </c:pt>
                <c:pt idx="1912">
                  <c:v>5.1897938611111112</c:v>
                </c:pt>
                <c:pt idx="1913">
                  <c:v>5.1925716388888885</c:v>
                </c:pt>
                <c:pt idx="1914">
                  <c:v>5.1953494166666667</c:v>
                </c:pt>
                <c:pt idx="1915">
                  <c:v>5.1981271944444449</c:v>
                </c:pt>
                <c:pt idx="1916">
                  <c:v>5.2009049722222223</c:v>
                </c:pt>
                <c:pt idx="1917">
                  <c:v>5.2036827500000005</c:v>
                </c:pt>
                <c:pt idx="1918">
                  <c:v>5.2041321388888893</c:v>
                </c:pt>
                <c:pt idx="1919">
                  <c:v>5.2041461944444443</c:v>
                </c:pt>
                <c:pt idx="1920">
                  <c:v>5.2044052499999998</c:v>
                </c:pt>
                <c:pt idx="1921">
                  <c:v>5.2071228611111113</c:v>
                </c:pt>
                <c:pt idx="1922">
                  <c:v>5.2099006388888887</c:v>
                </c:pt>
                <c:pt idx="1923">
                  <c:v>5.2126784166666669</c:v>
                </c:pt>
                <c:pt idx="1924">
                  <c:v>5.2154561944444442</c:v>
                </c:pt>
                <c:pt idx="1925">
                  <c:v>5.2182339722222224</c:v>
                </c:pt>
                <c:pt idx="1926">
                  <c:v>5.2210117499999997</c:v>
                </c:pt>
                <c:pt idx="1927">
                  <c:v>5.2237895277777779</c:v>
                </c:pt>
                <c:pt idx="1928">
                  <c:v>5.2265673055555553</c:v>
                </c:pt>
                <c:pt idx="1929">
                  <c:v>5.2293450833333335</c:v>
                </c:pt>
                <c:pt idx="1930">
                  <c:v>5.2321228611111108</c:v>
                </c:pt>
                <c:pt idx="1931">
                  <c:v>5.234900638888889</c:v>
                </c:pt>
                <c:pt idx="1932">
                  <c:v>5.2376784166666663</c:v>
                </c:pt>
                <c:pt idx="1933">
                  <c:v>5.2404561944444445</c:v>
                </c:pt>
                <c:pt idx="1934">
                  <c:v>5.2432339722222219</c:v>
                </c:pt>
                <c:pt idx="1935">
                  <c:v>5.2460117500000001</c:v>
                </c:pt>
                <c:pt idx="1936">
                  <c:v>5.2487895277777774</c:v>
                </c:pt>
                <c:pt idx="1937">
                  <c:v>5.2515673055555556</c:v>
                </c:pt>
                <c:pt idx="1938">
                  <c:v>5.2543450833333329</c:v>
                </c:pt>
                <c:pt idx="1939">
                  <c:v>5.2571228611111112</c:v>
                </c:pt>
                <c:pt idx="1940">
                  <c:v>5.2599006388888885</c:v>
                </c:pt>
                <c:pt idx="1941">
                  <c:v>5.2626784166666667</c:v>
                </c:pt>
                <c:pt idx="1942">
                  <c:v>5.265456194444444</c:v>
                </c:pt>
                <c:pt idx="1943">
                  <c:v>5.2682339722222222</c:v>
                </c:pt>
                <c:pt idx="1944">
                  <c:v>5.2710117499999996</c:v>
                </c:pt>
                <c:pt idx="1945">
                  <c:v>5.2737895277777778</c:v>
                </c:pt>
                <c:pt idx="1946">
                  <c:v>5.2765673055555551</c:v>
                </c:pt>
                <c:pt idx="1947">
                  <c:v>5.2793450833333333</c:v>
                </c:pt>
                <c:pt idx="1948">
                  <c:v>5.2821228611111106</c:v>
                </c:pt>
                <c:pt idx="1949">
                  <c:v>5.2849006388888888</c:v>
                </c:pt>
                <c:pt idx="1950">
                  <c:v>5.2876784166666662</c:v>
                </c:pt>
                <c:pt idx="1951">
                  <c:v>5.2904561944444444</c:v>
                </c:pt>
                <c:pt idx="1952">
                  <c:v>5.2932339722222217</c:v>
                </c:pt>
                <c:pt idx="1953">
                  <c:v>5.2960117499999999</c:v>
                </c:pt>
                <c:pt idx="1954">
                  <c:v>5.2987895277777772</c:v>
                </c:pt>
                <c:pt idx="1955">
                  <c:v>5.3015673055555554</c:v>
                </c:pt>
                <c:pt idx="1956">
                  <c:v>5.3043450833333328</c:v>
                </c:pt>
                <c:pt idx="1957">
                  <c:v>5.307122861111111</c:v>
                </c:pt>
                <c:pt idx="1958">
                  <c:v>5.3099006388888883</c:v>
                </c:pt>
                <c:pt idx="1959">
                  <c:v>5.3126784166666665</c:v>
                </c:pt>
                <c:pt idx="1960">
                  <c:v>5.3154561944444438</c:v>
                </c:pt>
                <c:pt idx="1961">
                  <c:v>5.3182339722222221</c:v>
                </c:pt>
                <c:pt idx="1962">
                  <c:v>5.3210117499999994</c:v>
                </c:pt>
                <c:pt idx="1963">
                  <c:v>5.3237895277777776</c:v>
                </c:pt>
                <c:pt idx="1964">
                  <c:v>5.3265673055555549</c:v>
                </c:pt>
                <c:pt idx="1965">
                  <c:v>5.3293450833333331</c:v>
                </c:pt>
                <c:pt idx="1966">
                  <c:v>5.3321228611111113</c:v>
                </c:pt>
                <c:pt idx="1967">
                  <c:v>5.3349006388888887</c:v>
                </c:pt>
                <c:pt idx="1968">
                  <c:v>5.3376784166666669</c:v>
                </c:pt>
                <c:pt idx="1969">
                  <c:v>5.3404561944444442</c:v>
                </c:pt>
                <c:pt idx="1970">
                  <c:v>5.3432339722222224</c:v>
                </c:pt>
                <c:pt idx="1971">
                  <c:v>5.3460117499999997</c:v>
                </c:pt>
                <c:pt idx="1972">
                  <c:v>5.3487895277777779</c:v>
                </c:pt>
                <c:pt idx="1973">
                  <c:v>5.3515673055555553</c:v>
                </c:pt>
                <c:pt idx="1974">
                  <c:v>5.3543450833333335</c:v>
                </c:pt>
                <c:pt idx="1975">
                  <c:v>5.3571228611111108</c:v>
                </c:pt>
                <c:pt idx="1976">
                  <c:v>5.359900638888889</c:v>
                </c:pt>
                <c:pt idx="1977">
                  <c:v>5.3626784166666663</c:v>
                </c:pt>
                <c:pt idx="1978">
                  <c:v>5.3654561944444445</c:v>
                </c:pt>
                <c:pt idx="1979">
                  <c:v>5.3682339722222219</c:v>
                </c:pt>
                <c:pt idx="1980">
                  <c:v>5.3710117500000001</c:v>
                </c:pt>
                <c:pt idx="1981">
                  <c:v>5.3737895277777774</c:v>
                </c:pt>
                <c:pt idx="1982">
                  <c:v>5.3765673055555556</c:v>
                </c:pt>
                <c:pt idx="1983">
                  <c:v>5.3793450833333329</c:v>
                </c:pt>
                <c:pt idx="1984">
                  <c:v>5.3821228611111112</c:v>
                </c:pt>
                <c:pt idx="1985">
                  <c:v>5.3849006388888885</c:v>
                </c:pt>
                <c:pt idx="1986">
                  <c:v>5.3876784166666667</c:v>
                </c:pt>
                <c:pt idx="1987">
                  <c:v>5.390456194444444</c:v>
                </c:pt>
                <c:pt idx="1988">
                  <c:v>5.3932339722222222</c:v>
                </c:pt>
                <c:pt idx="1989">
                  <c:v>5.3960117499999996</c:v>
                </c:pt>
                <c:pt idx="1990">
                  <c:v>5.3987895277777778</c:v>
                </c:pt>
                <c:pt idx="1991">
                  <c:v>5.4015673055555551</c:v>
                </c:pt>
                <c:pt idx="1992">
                  <c:v>5.4043450833333333</c:v>
                </c:pt>
                <c:pt idx="1993">
                  <c:v>5.4071228611111106</c:v>
                </c:pt>
                <c:pt idx="1994">
                  <c:v>5.4099006388888888</c:v>
                </c:pt>
                <c:pt idx="1995">
                  <c:v>5.4126784166666662</c:v>
                </c:pt>
                <c:pt idx="1996">
                  <c:v>5.4154561944444444</c:v>
                </c:pt>
                <c:pt idx="1997">
                  <c:v>5.4182339722222217</c:v>
                </c:pt>
                <c:pt idx="1998">
                  <c:v>5.4210117499999999</c:v>
                </c:pt>
                <c:pt idx="1999">
                  <c:v>5.4237895277777772</c:v>
                </c:pt>
                <c:pt idx="2000">
                  <c:v>5.4265673055555554</c:v>
                </c:pt>
                <c:pt idx="2001">
                  <c:v>5.4293450833333328</c:v>
                </c:pt>
                <c:pt idx="2002">
                  <c:v>5.432122861111111</c:v>
                </c:pt>
                <c:pt idx="2003">
                  <c:v>5.4349006388888883</c:v>
                </c:pt>
                <c:pt idx="2004">
                  <c:v>5.4376784166666665</c:v>
                </c:pt>
                <c:pt idx="2005">
                  <c:v>5.4404561944444438</c:v>
                </c:pt>
                <c:pt idx="2006">
                  <c:v>5.4432339722222221</c:v>
                </c:pt>
                <c:pt idx="2007">
                  <c:v>5.4460117499999994</c:v>
                </c:pt>
                <c:pt idx="2008">
                  <c:v>5.4487895277777776</c:v>
                </c:pt>
                <c:pt idx="2009">
                  <c:v>5.4515673055555549</c:v>
                </c:pt>
                <c:pt idx="2010">
                  <c:v>5.4543450833333331</c:v>
                </c:pt>
                <c:pt idx="2011">
                  <c:v>5.4571228611111113</c:v>
                </c:pt>
                <c:pt idx="2012">
                  <c:v>5.4599006388888887</c:v>
                </c:pt>
                <c:pt idx="2013">
                  <c:v>5.4626784166666669</c:v>
                </c:pt>
                <c:pt idx="2014">
                  <c:v>5.4654561944444442</c:v>
                </c:pt>
                <c:pt idx="2015">
                  <c:v>5.4682339722222224</c:v>
                </c:pt>
                <c:pt idx="2016">
                  <c:v>5.4710117499999997</c:v>
                </c:pt>
                <c:pt idx="2017">
                  <c:v>5.4737895277777779</c:v>
                </c:pt>
                <c:pt idx="2018">
                  <c:v>5.4765673055555553</c:v>
                </c:pt>
                <c:pt idx="2019">
                  <c:v>5.4793450833333335</c:v>
                </c:pt>
                <c:pt idx="2020">
                  <c:v>5.4821228611111108</c:v>
                </c:pt>
                <c:pt idx="2021">
                  <c:v>5.484900638888889</c:v>
                </c:pt>
                <c:pt idx="2022">
                  <c:v>5.4876784166666663</c:v>
                </c:pt>
                <c:pt idx="2023">
                  <c:v>5.4904561944444445</c:v>
                </c:pt>
                <c:pt idx="2024">
                  <c:v>5.4932339722222219</c:v>
                </c:pt>
                <c:pt idx="2025">
                  <c:v>5.4960117500000001</c:v>
                </c:pt>
                <c:pt idx="2026">
                  <c:v>5.4987895277777774</c:v>
                </c:pt>
                <c:pt idx="2027">
                  <c:v>5.5015673055555556</c:v>
                </c:pt>
                <c:pt idx="2028">
                  <c:v>5.5043450833333329</c:v>
                </c:pt>
                <c:pt idx="2029">
                  <c:v>5.5071228611111112</c:v>
                </c:pt>
                <c:pt idx="2030">
                  <c:v>5.5099006388888885</c:v>
                </c:pt>
                <c:pt idx="2031">
                  <c:v>5.5126784166666667</c:v>
                </c:pt>
                <c:pt idx="2032">
                  <c:v>5.515456194444444</c:v>
                </c:pt>
                <c:pt idx="2033">
                  <c:v>5.5182339722222222</c:v>
                </c:pt>
                <c:pt idx="2034">
                  <c:v>5.5210117499999996</c:v>
                </c:pt>
                <c:pt idx="2035">
                  <c:v>5.5237895277777778</c:v>
                </c:pt>
                <c:pt idx="2036">
                  <c:v>5.5265673055555551</c:v>
                </c:pt>
                <c:pt idx="2037">
                  <c:v>5.5293450833333333</c:v>
                </c:pt>
                <c:pt idx="2038">
                  <c:v>5.5321228611111106</c:v>
                </c:pt>
                <c:pt idx="2039">
                  <c:v>5.5349006388888888</c:v>
                </c:pt>
                <c:pt idx="2040">
                  <c:v>5.5376784166666662</c:v>
                </c:pt>
                <c:pt idx="2041">
                  <c:v>5.5404561944444444</c:v>
                </c:pt>
                <c:pt idx="2042">
                  <c:v>5.5432339722222217</c:v>
                </c:pt>
                <c:pt idx="2043">
                  <c:v>5.5460117499999999</c:v>
                </c:pt>
                <c:pt idx="2044">
                  <c:v>5.5487895277777772</c:v>
                </c:pt>
                <c:pt idx="2045">
                  <c:v>5.5515673055555554</c:v>
                </c:pt>
                <c:pt idx="2046">
                  <c:v>5.5543450833333328</c:v>
                </c:pt>
                <c:pt idx="2047">
                  <c:v>5.557122861111111</c:v>
                </c:pt>
                <c:pt idx="2048">
                  <c:v>5.5599006388888883</c:v>
                </c:pt>
                <c:pt idx="2049">
                  <c:v>5.5626784166666665</c:v>
                </c:pt>
                <c:pt idx="2050">
                  <c:v>5.5654561944444438</c:v>
                </c:pt>
                <c:pt idx="2051">
                  <c:v>5.5682339722222221</c:v>
                </c:pt>
                <c:pt idx="2052">
                  <c:v>5.5710117499999994</c:v>
                </c:pt>
                <c:pt idx="2053">
                  <c:v>5.5737895277777776</c:v>
                </c:pt>
                <c:pt idx="2054">
                  <c:v>5.5765673055555549</c:v>
                </c:pt>
                <c:pt idx="2055">
                  <c:v>5.5793450833333331</c:v>
                </c:pt>
                <c:pt idx="2056">
                  <c:v>5.5821228611111113</c:v>
                </c:pt>
                <c:pt idx="2057">
                  <c:v>5.5849006388888887</c:v>
                </c:pt>
                <c:pt idx="2058">
                  <c:v>5.5876784166666669</c:v>
                </c:pt>
                <c:pt idx="2059">
                  <c:v>5.5904561944444442</c:v>
                </c:pt>
                <c:pt idx="2060">
                  <c:v>5.5932339722222224</c:v>
                </c:pt>
                <c:pt idx="2061">
                  <c:v>5.5960117499999997</c:v>
                </c:pt>
                <c:pt idx="2062">
                  <c:v>5.5987895277777779</c:v>
                </c:pt>
                <c:pt idx="2063">
                  <c:v>5.6015673055555553</c:v>
                </c:pt>
                <c:pt idx="2064">
                  <c:v>5.6043450833333335</c:v>
                </c:pt>
                <c:pt idx="2065">
                  <c:v>5.6071228611111108</c:v>
                </c:pt>
                <c:pt idx="2066">
                  <c:v>5.609900638888889</c:v>
                </c:pt>
                <c:pt idx="2067">
                  <c:v>5.6126784166666663</c:v>
                </c:pt>
                <c:pt idx="2068">
                  <c:v>5.6154561944444445</c:v>
                </c:pt>
                <c:pt idx="2069">
                  <c:v>5.6182339722222219</c:v>
                </c:pt>
                <c:pt idx="2070">
                  <c:v>5.6210117500000001</c:v>
                </c:pt>
                <c:pt idx="2071">
                  <c:v>5.6237895277777774</c:v>
                </c:pt>
                <c:pt idx="2072">
                  <c:v>5.6265673055555556</c:v>
                </c:pt>
                <c:pt idx="2073">
                  <c:v>5.6293450833333329</c:v>
                </c:pt>
                <c:pt idx="2074">
                  <c:v>5.6321228611111112</c:v>
                </c:pt>
                <c:pt idx="2075">
                  <c:v>5.6349006388888885</c:v>
                </c:pt>
                <c:pt idx="2076">
                  <c:v>5.6376784166666667</c:v>
                </c:pt>
                <c:pt idx="2077">
                  <c:v>5.640456194444444</c:v>
                </c:pt>
                <c:pt idx="2078">
                  <c:v>5.6432339722222222</c:v>
                </c:pt>
                <c:pt idx="2079">
                  <c:v>5.6460117499999996</c:v>
                </c:pt>
                <c:pt idx="2080">
                  <c:v>5.6487895277777778</c:v>
                </c:pt>
                <c:pt idx="2081">
                  <c:v>5.6515673055555551</c:v>
                </c:pt>
                <c:pt idx="2082">
                  <c:v>5.6543450833333333</c:v>
                </c:pt>
                <c:pt idx="2083">
                  <c:v>5.6571228611111106</c:v>
                </c:pt>
                <c:pt idx="2084">
                  <c:v>5.6599006388888888</c:v>
                </c:pt>
                <c:pt idx="2085">
                  <c:v>5.6626784166666662</c:v>
                </c:pt>
                <c:pt idx="2086">
                  <c:v>5.6654561944444444</c:v>
                </c:pt>
                <c:pt idx="2087">
                  <c:v>5.6682339722222217</c:v>
                </c:pt>
                <c:pt idx="2088">
                  <c:v>5.6710117499999999</c:v>
                </c:pt>
                <c:pt idx="2089">
                  <c:v>5.6737895277777772</c:v>
                </c:pt>
                <c:pt idx="2090">
                  <c:v>5.6765673055555554</c:v>
                </c:pt>
                <c:pt idx="2091">
                  <c:v>5.6793450833333328</c:v>
                </c:pt>
                <c:pt idx="2092">
                  <c:v>5.682122861111111</c:v>
                </c:pt>
                <c:pt idx="2093">
                  <c:v>5.6849006388888883</c:v>
                </c:pt>
                <c:pt idx="2094">
                  <c:v>5.6876784166666665</c:v>
                </c:pt>
                <c:pt idx="2095">
                  <c:v>5.6904561944444438</c:v>
                </c:pt>
                <c:pt idx="2096">
                  <c:v>5.6932339722222221</c:v>
                </c:pt>
                <c:pt idx="2097">
                  <c:v>5.6960117499999994</c:v>
                </c:pt>
                <c:pt idx="2098">
                  <c:v>5.6987895277777776</c:v>
                </c:pt>
                <c:pt idx="2099">
                  <c:v>5.7015673055555549</c:v>
                </c:pt>
                <c:pt idx="2100">
                  <c:v>5.7043450833333331</c:v>
                </c:pt>
                <c:pt idx="2101">
                  <c:v>5.7071228611111113</c:v>
                </c:pt>
                <c:pt idx="2102">
                  <c:v>5.7099006388888887</c:v>
                </c:pt>
                <c:pt idx="2103">
                  <c:v>5.7126784166666669</c:v>
                </c:pt>
                <c:pt idx="2104">
                  <c:v>5.7154561944444442</c:v>
                </c:pt>
                <c:pt idx="2105">
                  <c:v>5.7182339722222224</c:v>
                </c:pt>
                <c:pt idx="2106">
                  <c:v>5.7210117499999997</c:v>
                </c:pt>
                <c:pt idx="2107">
                  <c:v>5.7237895277777779</c:v>
                </c:pt>
                <c:pt idx="2108">
                  <c:v>5.7265673055555553</c:v>
                </c:pt>
                <c:pt idx="2109">
                  <c:v>5.7293450833333335</c:v>
                </c:pt>
                <c:pt idx="2110">
                  <c:v>5.7321228611111108</c:v>
                </c:pt>
                <c:pt idx="2111">
                  <c:v>5.734900638888889</c:v>
                </c:pt>
                <c:pt idx="2112">
                  <c:v>5.7376784166666663</c:v>
                </c:pt>
                <c:pt idx="2113">
                  <c:v>5.7404561944444445</c:v>
                </c:pt>
                <c:pt idx="2114">
                  <c:v>5.7432339722222219</c:v>
                </c:pt>
                <c:pt idx="2115">
                  <c:v>5.7460117500000001</c:v>
                </c:pt>
                <c:pt idx="2116">
                  <c:v>5.7487895277777774</c:v>
                </c:pt>
                <c:pt idx="2117">
                  <c:v>5.7515673055555556</c:v>
                </c:pt>
                <c:pt idx="2118">
                  <c:v>5.7543450833333329</c:v>
                </c:pt>
                <c:pt idx="2119">
                  <c:v>5.7571228611111112</c:v>
                </c:pt>
                <c:pt idx="2120">
                  <c:v>5.7599006388888885</c:v>
                </c:pt>
                <c:pt idx="2121">
                  <c:v>5.7626784166666667</c:v>
                </c:pt>
                <c:pt idx="2122">
                  <c:v>5.765456194444444</c:v>
                </c:pt>
                <c:pt idx="2123">
                  <c:v>5.7682339722222222</c:v>
                </c:pt>
                <c:pt idx="2124">
                  <c:v>5.7710117499999996</c:v>
                </c:pt>
                <c:pt idx="2125">
                  <c:v>5.7737895277777778</c:v>
                </c:pt>
                <c:pt idx="2126">
                  <c:v>5.7765673055555551</c:v>
                </c:pt>
                <c:pt idx="2127">
                  <c:v>5.7793450833333333</c:v>
                </c:pt>
                <c:pt idx="2128">
                  <c:v>5.7821228611111106</c:v>
                </c:pt>
                <c:pt idx="2129">
                  <c:v>5.7849006388888888</c:v>
                </c:pt>
                <c:pt idx="2130">
                  <c:v>5.7876784166666662</c:v>
                </c:pt>
                <c:pt idx="2131">
                  <c:v>5.7904561944444444</c:v>
                </c:pt>
                <c:pt idx="2132">
                  <c:v>5.7932339722222217</c:v>
                </c:pt>
                <c:pt idx="2133">
                  <c:v>5.7960117499999999</c:v>
                </c:pt>
                <c:pt idx="2134">
                  <c:v>5.7987895277777772</c:v>
                </c:pt>
                <c:pt idx="2135">
                  <c:v>5.8015673055555554</c:v>
                </c:pt>
                <c:pt idx="2136">
                  <c:v>5.8043450833333328</c:v>
                </c:pt>
                <c:pt idx="2137">
                  <c:v>5.807122861111111</c:v>
                </c:pt>
                <c:pt idx="2138">
                  <c:v>5.8099006388888883</c:v>
                </c:pt>
                <c:pt idx="2139">
                  <c:v>5.8126784166666665</c:v>
                </c:pt>
                <c:pt idx="2140">
                  <c:v>5.8154561944444438</c:v>
                </c:pt>
                <c:pt idx="2141">
                  <c:v>5.8182339722222221</c:v>
                </c:pt>
                <c:pt idx="2142">
                  <c:v>5.8210117499999994</c:v>
                </c:pt>
                <c:pt idx="2143">
                  <c:v>5.8237895277777776</c:v>
                </c:pt>
                <c:pt idx="2144">
                  <c:v>5.8265673055555549</c:v>
                </c:pt>
                <c:pt idx="2145">
                  <c:v>5.8293450833333331</c:v>
                </c:pt>
                <c:pt idx="2146">
                  <c:v>5.8321228611111113</c:v>
                </c:pt>
                <c:pt idx="2147">
                  <c:v>5.8349006388888887</c:v>
                </c:pt>
                <c:pt idx="2148">
                  <c:v>5.8376784166666669</c:v>
                </c:pt>
                <c:pt idx="2149">
                  <c:v>5.8404561944444442</c:v>
                </c:pt>
                <c:pt idx="2150">
                  <c:v>5.8432339722222224</c:v>
                </c:pt>
                <c:pt idx="2151">
                  <c:v>5.8460117499999997</c:v>
                </c:pt>
                <c:pt idx="2152">
                  <c:v>5.8487895277777779</c:v>
                </c:pt>
                <c:pt idx="2153">
                  <c:v>5.8515673055555553</c:v>
                </c:pt>
                <c:pt idx="2154">
                  <c:v>5.8543450833333335</c:v>
                </c:pt>
                <c:pt idx="2155">
                  <c:v>5.8571228611111108</c:v>
                </c:pt>
                <c:pt idx="2156">
                  <c:v>5.859900638888889</c:v>
                </c:pt>
                <c:pt idx="2157">
                  <c:v>5.8626784166666663</c:v>
                </c:pt>
                <c:pt idx="2158">
                  <c:v>5.8654561944444445</c:v>
                </c:pt>
                <c:pt idx="2159">
                  <c:v>5.8682339722222219</c:v>
                </c:pt>
                <c:pt idx="2160">
                  <c:v>5.8710117500000001</c:v>
                </c:pt>
                <c:pt idx="2161">
                  <c:v>5.8737895277777774</c:v>
                </c:pt>
                <c:pt idx="2162">
                  <c:v>5.8765673055555556</c:v>
                </c:pt>
                <c:pt idx="2163">
                  <c:v>5.8793450833333329</c:v>
                </c:pt>
                <c:pt idx="2164">
                  <c:v>5.8821228611111112</c:v>
                </c:pt>
                <c:pt idx="2165">
                  <c:v>5.8849006388888885</c:v>
                </c:pt>
                <c:pt idx="2166">
                  <c:v>5.8876784166666667</c:v>
                </c:pt>
                <c:pt idx="2167">
                  <c:v>5.890456194444444</c:v>
                </c:pt>
                <c:pt idx="2168">
                  <c:v>5.8932339722222222</c:v>
                </c:pt>
                <c:pt idx="2169">
                  <c:v>5.8960117499999996</c:v>
                </c:pt>
                <c:pt idx="2170">
                  <c:v>5.8987895277777778</c:v>
                </c:pt>
                <c:pt idx="2171">
                  <c:v>5.9015673055555551</c:v>
                </c:pt>
                <c:pt idx="2172">
                  <c:v>5.9043450833333333</c:v>
                </c:pt>
                <c:pt idx="2173">
                  <c:v>5.9071228611111106</c:v>
                </c:pt>
                <c:pt idx="2174">
                  <c:v>5.9099006388888888</c:v>
                </c:pt>
                <c:pt idx="2175">
                  <c:v>5.9126784166666662</c:v>
                </c:pt>
                <c:pt idx="2176">
                  <c:v>5.9154561944444444</c:v>
                </c:pt>
                <c:pt idx="2177">
                  <c:v>5.9182339722222217</c:v>
                </c:pt>
                <c:pt idx="2178">
                  <c:v>5.9210117499999999</c:v>
                </c:pt>
                <c:pt idx="2179">
                  <c:v>5.9237895277777772</c:v>
                </c:pt>
                <c:pt idx="2180">
                  <c:v>5.9265673055555554</c:v>
                </c:pt>
                <c:pt idx="2181">
                  <c:v>5.9293450833333328</c:v>
                </c:pt>
                <c:pt idx="2182">
                  <c:v>5.932122861111111</c:v>
                </c:pt>
                <c:pt idx="2183">
                  <c:v>5.9349006388888883</c:v>
                </c:pt>
                <c:pt idx="2184">
                  <c:v>5.9376784166666665</c:v>
                </c:pt>
                <c:pt idx="2185">
                  <c:v>5.9404561944444438</c:v>
                </c:pt>
                <c:pt idx="2186">
                  <c:v>5.9432339722222221</c:v>
                </c:pt>
                <c:pt idx="2187">
                  <c:v>5.9460117499999994</c:v>
                </c:pt>
                <c:pt idx="2188">
                  <c:v>5.9487895277777776</c:v>
                </c:pt>
                <c:pt idx="2189">
                  <c:v>5.9515673055555549</c:v>
                </c:pt>
                <c:pt idx="2190">
                  <c:v>5.9543450833333331</c:v>
                </c:pt>
                <c:pt idx="2191">
                  <c:v>5.9571228611111113</c:v>
                </c:pt>
                <c:pt idx="2192">
                  <c:v>5.9599006388888887</c:v>
                </c:pt>
                <c:pt idx="2193">
                  <c:v>5.9626784166666669</c:v>
                </c:pt>
                <c:pt idx="2194">
                  <c:v>5.9654561944444442</c:v>
                </c:pt>
                <c:pt idx="2195">
                  <c:v>5.9682339722222224</c:v>
                </c:pt>
                <c:pt idx="2196">
                  <c:v>5.9710117499999997</c:v>
                </c:pt>
                <c:pt idx="2197">
                  <c:v>5.9737895277777779</c:v>
                </c:pt>
                <c:pt idx="2198">
                  <c:v>5.9765673055555553</c:v>
                </c:pt>
                <c:pt idx="2199">
                  <c:v>5.9793450833333335</c:v>
                </c:pt>
                <c:pt idx="2200">
                  <c:v>5.9821228611111108</c:v>
                </c:pt>
                <c:pt idx="2201">
                  <c:v>5.984900638888889</c:v>
                </c:pt>
                <c:pt idx="2202">
                  <c:v>5.9876784166666663</c:v>
                </c:pt>
                <c:pt idx="2203">
                  <c:v>5.9904561944444445</c:v>
                </c:pt>
                <c:pt idx="2204">
                  <c:v>5.9932339722222219</c:v>
                </c:pt>
                <c:pt idx="2205">
                  <c:v>5.9960117500000001</c:v>
                </c:pt>
                <c:pt idx="2206">
                  <c:v>5.9987895277777774</c:v>
                </c:pt>
                <c:pt idx="2207">
                  <c:v>6.0015673055555556</c:v>
                </c:pt>
                <c:pt idx="2208">
                  <c:v>6.0043450833333329</c:v>
                </c:pt>
                <c:pt idx="2209">
                  <c:v>6.0071228611111112</c:v>
                </c:pt>
                <c:pt idx="2210">
                  <c:v>6.0099006388888885</c:v>
                </c:pt>
                <c:pt idx="2211">
                  <c:v>6.0126784166666667</c:v>
                </c:pt>
                <c:pt idx="2212">
                  <c:v>6.015456194444444</c:v>
                </c:pt>
                <c:pt idx="2213">
                  <c:v>6.0182339722222222</c:v>
                </c:pt>
                <c:pt idx="2214">
                  <c:v>6.0210117499999996</c:v>
                </c:pt>
                <c:pt idx="2215">
                  <c:v>6.0237895277777778</c:v>
                </c:pt>
                <c:pt idx="2216">
                  <c:v>6.0265673055555551</c:v>
                </c:pt>
                <c:pt idx="2217">
                  <c:v>6.0293450833333333</c:v>
                </c:pt>
                <c:pt idx="2218">
                  <c:v>6.0321228611111106</c:v>
                </c:pt>
                <c:pt idx="2219">
                  <c:v>6.0349006388888888</c:v>
                </c:pt>
                <c:pt idx="2220">
                  <c:v>6.0376784166666662</c:v>
                </c:pt>
                <c:pt idx="2221">
                  <c:v>6.0404561944444444</c:v>
                </c:pt>
                <c:pt idx="2222">
                  <c:v>6.0432339722222217</c:v>
                </c:pt>
                <c:pt idx="2223">
                  <c:v>6.0460117499999999</c:v>
                </c:pt>
                <c:pt idx="2224">
                  <c:v>6.0487895277777772</c:v>
                </c:pt>
                <c:pt idx="2225">
                  <c:v>6.0515673055555554</c:v>
                </c:pt>
                <c:pt idx="2226">
                  <c:v>6.0543450833333328</c:v>
                </c:pt>
                <c:pt idx="2227">
                  <c:v>6.057122861111111</c:v>
                </c:pt>
                <c:pt idx="2228">
                  <c:v>6.0599006388888883</c:v>
                </c:pt>
                <c:pt idx="2229">
                  <c:v>6.0626784166666665</c:v>
                </c:pt>
                <c:pt idx="2230">
                  <c:v>6.0654561944444438</c:v>
                </c:pt>
                <c:pt idx="2231">
                  <c:v>6.0682339722222221</c:v>
                </c:pt>
                <c:pt idx="2232">
                  <c:v>6.0710117499999994</c:v>
                </c:pt>
                <c:pt idx="2233">
                  <c:v>6.0737895277777776</c:v>
                </c:pt>
                <c:pt idx="2234">
                  <c:v>6.0765673055555549</c:v>
                </c:pt>
                <c:pt idx="2235">
                  <c:v>6.0793450833333331</c:v>
                </c:pt>
                <c:pt idx="2236">
                  <c:v>6.0821228611111113</c:v>
                </c:pt>
                <c:pt idx="2237">
                  <c:v>6.0849006388888887</c:v>
                </c:pt>
                <c:pt idx="2238">
                  <c:v>6.0876784166666669</c:v>
                </c:pt>
                <c:pt idx="2239">
                  <c:v>6.0904561944444442</c:v>
                </c:pt>
                <c:pt idx="2240">
                  <c:v>6.0932339722222224</c:v>
                </c:pt>
                <c:pt idx="2241">
                  <c:v>6.0960117499999997</c:v>
                </c:pt>
                <c:pt idx="2242">
                  <c:v>6.0987895277777779</c:v>
                </c:pt>
                <c:pt idx="2243">
                  <c:v>6.1015673055555553</c:v>
                </c:pt>
                <c:pt idx="2244">
                  <c:v>6.1043450833333335</c:v>
                </c:pt>
                <c:pt idx="2245">
                  <c:v>6.1071228611111108</c:v>
                </c:pt>
                <c:pt idx="2246">
                  <c:v>6.109900638888889</c:v>
                </c:pt>
                <c:pt idx="2247">
                  <c:v>6.1126784166666663</c:v>
                </c:pt>
                <c:pt idx="2248">
                  <c:v>6.1154561944444445</c:v>
                </c:pt>
                <c:pt idx="2249">
                  <c:v>6.1182339722222219</c:v>
                </c:pt>
                <c:pt idx="2250">
                  <c:v>6.1210117500000001</c:v>
                </c:pt>
                <c:pt idx="2251">
                  <c:v>6.1237895277777774</c:v>
                </c:pt>
                <c:pt idx="2252">
                  <c:v>6.1265673055555556</c:v>
                </c:pt>
                <c:pt idx="2253">
                  <c:v>6.1293450833333329</c:v>
                </c:pt>
                <c:pt idx="2254">
                  <c:v>6.1321228611111112</c:v>
                </c:pt>
                <c:pt idx="2255">
                  <c:v>6.1349006388888885</c:v>
                </c:pt>
                <c:pt idx="2256">
                  <c:v>6.1376784166666667</c:v>
                </c:pt>
                <c:pt idx="2257">
                  <c:v>6.140456194444444</c:v>
                </c:pt>
                <c:pt idx="2258">
                  <c:v>6.1432339722222222</c:v>
                </c:pt>
                <c:pt idx="2259">
                  <c:v>6.1460117499999996</c:v>
                </c:pt>
                <c:pt idx="2260">
                  <c:v>6.1487895277777778</c:v>
                </c:pt>
                <c:pt idx="2261">
                  <c:v>6.1515673055555551</c:v>
                </c:pt>
                <c:pt idx="2262">
                  <c:v>6.1543450833333333</c:v>
                </c:pt>
                <c:pt idx="2263">
                  <c:v>6.1571228611111106</c:v>
                </c:pt>
                <c:pt idx="2264">
                  <c:v>6.1599006388888888</c:v>
                </c:pt>
                <c:pt idx="2265">
                  <c:v>6.1626784166666662</c:v>
                </c:pt>
                <c:pt idx="2266">
                  <c:v>6.1654561944444444</c:v>
                </c:pt>
                <c:pt idx="2267">
                  <c:v>6.1682339722222217</c:v>
                </c:pt>
                <c:pt idx="2268">
                  <c:v>6.1710117499999999</c:v>
                </c:pt>
                <c:pt idx="2269">
                  <c:v>6.1737895277777772</c:v>
                </c:pt>
                <c:pt idx="2270">
                  <c:v>6.1765673055555554</c:v>
                </c:pt>
                <c:pt idx="2271">
                  <c:v>6.1793450833333328</c:v>
                </c:pt>
                <c:pt idx="2272">
                  <c:v>6.182122861111111</c:v>
                </c:pt>
                <c:pt idx="2273">
                  <c:v>6.1849006388888883</c:v>
                </c:pt>
                <c:pt idx="2274">
                  <c:v>6.1876784166666665</c:v>
                </c:pt>
                <c:pt idx="2275">
                  <c:v>6.1904561944444438</c:v>
                </c:pt>
                <c:pt idx="2276">
                  <c:v>6.1932339722222221</c:v>
                </c:pt>
                <c:pt idx="2277">
                  <c:v>6.1960117499999994</c:v>
                </c:pt>
                <c:pt idx="2278">
                  <c:v>6.1987895277777776</c:v>
                </c:pt>
                <c:pt idx="2279">
                  <c:v>6.2015673055555549</c:v>
                </c:pt>
                <c:pt idx="2280">
                  <c:v>6.2043450833333331</c:v>
                </c:pt>
                <c:pt idx="2281">
                  <c:v>6.2071228611111113</c:v>
                </c:pt>
                <c:pt idx="2282">
                  <c:v>6.2099006388888887</c:v>
                </c:pt>
                <c:pt idx="2283">
                  <c:v>6.2126784166666669</c:v>
                </c:pt>
                <c:pt idx="2284">
                  <c:v>6.2154561944444442</c:v>
                </c:pt>
                <c:pt idx="2285">
                  <c:v>6.2182339722222224</c:v>
                </c:pt>
                <c:pt idx="2286">
                  <c:v>6.2210117499999997</c:v>
                </c:pt>
                <c:pt idx="2287">
                  <c:v>6.2237895277777779</c:v>
                </c:pt>
                <c:pt idx="2288">
                  <c:v>6.2265673055555553</c:v>
                </c:pt>
                <c:pt idx="2289">
                  <c:v>6.2293450833333335</c:v>
                </c:pt>
                <c:pt idx="2290">
                  <c:v>6.2321228611111108</c:v>
                </c:pt>
                <c:pt idx="2291">
                  <c:v>6.234900638888889</c:v>
                </c:pt>
                <c:pt idx="2292">
                  <c:v>6.2376784166666663</c:v>
                </c:pt>
                <c:pt idx="2293">
                  <c:v>6.2404561944444445</c:v>
                </c:pt>
                <c:pt idx="2294">
                  <c:v>6.2432339722222219</c:v>
                </c:pt>
                <c:pt idx="2295">
                  <c:v>6.2460117500000001</c:v>
                </c:pt>
                <c:pt idx="2296">
                  <c:v>6.2487895277777774</c:v>
                </c:pt>
                <c:pt idx="2297">
                  <c:v>6.2515673055555556</c:v>
                </c:pt>
                <c:pt idx="2298">
                  <c:v>6.2543450833333329</c:v>
                </c:pt>
                <c:pt idx="2299">
                  <c:v>6.2571228611111112</c:v>
                </c:pt>
                <c:pt idx="2300">
                  <c:v>6.2599006388888885</c:v>
                </c:pt>
                <c:pt idx="2301">
                  <c:v>6.2626784166666667</c:v>
                </c:pt>
                <c:pt idx="2302">
                  <c:v>6.265456194444444</c:v>
                </c:pt>
                <c:pt idx="2303">
                  <c:v>6.2682339722222222</c:v>
                </c:pt>
                <c:pt idx="2304">
                  <c:v>6.2710117499999996</c:v>
                </c:pt>
                <c:pt idx="2305">
                  <c:v>6.2737895277777778</c:v>
                </c:pt>
                <c:pt idx="2306">
                  <c:v>6.2765673055555551</c:v>
                </c:pt>
                <c:pt idx="2307">
                  <c:v>6.2793450833333333</c:v>
                </c:pt>
                <c:pt idx="2308">
                  <c:v>6.2821228611111106</c:v>
                </c:pt>
                <c:pt idx="2309">
                  <c:v>6.2849006388888888</c:v>
                </c:pt>
                <c:pt idx="2310">
                  <c:v>6.2876784166666662</c:v>
                </c:pt>
                <c:pt idx="2311">
                  <c:v>6.2904561944444444</c:v>
                </c:pt>
                <c:pt idx="2312">
                  <c:v>6.2932339722222217</c:v>
                </c:pt>
                <c:pt idx="2313">
                  <c:v>6.2960117499999999</c:v>
                </c:pt>
                <c:pt idx="2314">
                  <c:v>6.2987895277777772</c:v>
                </c:pt>
                <c:pt idx="2315">
                  <c:v>6.3015673055555554</c:v>
                </c:pt>
                <c:pt idx="2316">
                  <c:v>6.3043450833333328</c:v>
                </c:pt>
                <c:pt idx="2317">
                  <c:v>6.307122861111111</c:v>
                </c:pt>
                <c:pt idx="2318">
                  <c:v>6.3099006388888883</c:v>
                </c:pt>
                <c:pt idx="2319">
                  <c:v>6.3126784166666665</c:v>
                </c:pt>
                <c:pt idx="2320">
                  <c:v>6.3154561944444438</c:v>
                </c:pt>
                <c:pt idx="2321">
                  <c:v>6.3182339722222221</c:v>
                </c:pt>
                <c:pt idx="2322">
                  <c:v>6.3210117499999994</c:v>
                </c:pt>
                <c:pt idx="2323">
                  <c:v>6.3237895277777776</c:v>
                </c:pt>
                <c:pt idx="2324">
                  <c:v>6.3265673055555549</c:v>
                </c:pt>
                <c:pt idx="2325">
                  <c:v>6.3293450833333331</c:v>
                </c:pt>
                <c:pt idx="2326">
                  <c:v>6.3321228611111113</c:v>
                </c:pt>
                <c:pt idx="2327">
                  <c:v>6.3349006388888887</c:v>
                </c:pt>
                <c:pt idx="2328">
                  <c:v>6.3376784166666669</c:v>
                </c:pt>
                <c:pt idx="2329">
                  <c:v>6.3404561944444442</c:v>
                </c:pt>
                <c:pt idx="2330">
                  <c:v>6.3432339722222224</c:v>
                </c:pt>
                <c:pt idx="2331">
                  <c:v>6.3460117499999997</c:v>
                </c:pt>
                <c:pt idx="2332">
                  <c:v>6.3487895277777779</c:v>
                </c:pt>
                <c:pt idx="2333">
                  <c:v>6.3515673055555553</c:v>
                </c:pt>
                <c:pt idx="2334">
                  <c:v>6.3543450833333335</c:v>
                </c:pt>
                <c:pt idx="2335">
                  <c:v>6.3571228611111108</c:v>
                </c:pt>
                <c:pt idx="2336">
                  <c:v>6.359900638888889</c:v>
                </c:pt>
                <c:pt idx="2337">
                  <c:v>6.3626784166666663</c:v>
                </c:pt>
                <c:pt idx="2338">
                  <c:v>6.3654561944444445</c:v>
                </c:pt>
                <c:pt idx="2339">
                  <c:v>6.3682339722222219</c:v>
                </c:pt>
                <c:pt idx="2340">
                  <c:v>6.3710117500000001</c:v>
                </c:pt>
                <c:pt idx="2341">
                  <c:v>6.3737895277777774</c:v>
                </c:pt>
                <c:pt idx="2342">
                  <c:v>6.3765673055555556</c:v>
                </c:pt>
                <c:pt idx="2343">
                  <c:v>6.3793450833333329</c:v>
                </c:pt>
                <c:pt idx="2344">
                  <c:v>6.3821228611111112</c:v>
                </c:pt>
                <c:pt idx="2345">
                  <c:v>6.3849006388888885</c:v>
                </c:pt>
                <c:pt idx="2346">
                  <c:v>6.3876784166666667</c:v>
                </c:pt>
                <c:pt idx="2347">
                  <c:v>6.390456194444444</c:v>
                </c:pt>
                <c:pt idx="2348">
                  <c:v>6.3932339722222222</c:v>
                </c:pt>
                <c:pt idx="2349">
                  <c:v>6.3960117499999996</c:v>
                </c:pt>
                <c:pt idx="2350">
                  <c:v>6.3987895277777778</c:v>
                </c:pt>
                <c:pt idx="2351">
                  <c:v>6.4015673055555551</c:v>
                </c:pt>
                <c:pt idx="2352">
                  <c:v>6.4043450833333333</c:v>
                </c:pt>
                <c:pt idx="2353">
                  <c:v>6.4071228611111106</c:v>
                </c:pt>
                <c:pt idx="2354">
                  <c:v>6.4099006388888888</c:v>
                </c:pt>
                <c:pt idx="2355">
                  <c:v>6.4126784166666662</c:v>
                </c:pt>
                <c:pt idx="2356">
                  <c:v>6.4154561944444444</c:v>
                </c:pt>
                <c:pt idx="2357">
                  <c:v>6.4182339722222217</c:v>
                </c:pt>
                <c:pt idx="2358">
                  <c:v>6.4210117499999999</c:v>
                </c:pt>
                <c:pt idx="2359">
                  <c:v>6.4237895277777772</c:v>
                </c:pt>
                <c:pt idx="2360">
                  <c:v>6.4265673055555554</c:v>
                </c:pt>
                <c:pt idx="2361">
                  <c:v>6.4293450833333328</c:v>
                </c:pt>
                <c:pt idx="2362">
                  <c:v>6.432122861111111</c:v>
                </c:pt>
                <c:pt idx="2363">
                  <c:v>6.4349006388888883</c:v>
                </c:pt>
                <c:pt idx="2364">
                  <c:v>6.4376784166666665</c:v>
                </c:pt>
                <c:pt idx="2365">
                  <c:v>6.4404561944444438</c:v>
                </c:pt>
                <c:pt idx="2366">
                  <c:v>6.4432339722222221</c:v>
                </c:pt>
                <c:pt idx="2367">
                  <c:v>6.4460117499999994</c:v>
                </c:pt>
                <c:pt idx="2368">
                  <c:v>6.4487895277777776</c:v>
                </c:pt>
                <c:pt idx="2369">
                  <c:v>6.4515673055555549</c:v>
                </c:pt>
                <c:pt idx="2370">
                  <c:v>6.4543450833333331</c:v>
                </c:pt>
                <c:pt idx="2371">
                  <c:v>6.4571228611111113</c:v>
                </c:pt>
                <c:pt idx="2372">
                  <c:v>6.4599006388888887</c:v>
                </c:pt>
                <c:pt idx="2373">
                  <c:v>6.4626784166666669</c:v>
                </c:pt>
                <c:pt idx="2374">
                  <c:v>6.4654561944444442</c:v>
                </c:pt>
                <c:pt idx="2375">
                  <c:v>6.4682339722222224</c:v>
                </c:pt>
                <c:pt idx="2376">
                  <c:v>6.4710117499999997</c:v>
                </c:pt>
                <c:pt idx="2377">
                  <c:v>6.4737895277777779</c:v>
                </c:pt>
                <c:pt idx="2378">
                  <c:v>6.4765673055555553</c:v>
                </c:pt>
                <c:pt idx="2379">
                  <c:v>6.4793450833333335</c:v>
                </c:pt>
                <c:pt idx="2380">
                  <c:v>6.4821228611111108</c:v>
                </c:pt>
                <c:pt idx="2381">
                  <c:v>6.484900638888889</c:v>
                </c:pt>
                <c:pt idx="2382">
                  <c:v>6.4876784166666663</c:v>
                </c:pt>
                <c:pt idx="2383">
                  <c:v>6.4904561944444445</c:v>
                </c:pt>
                <c:pt idx="2384">
                  <c:v>6.4932339722222219</c:v>
                </c:pt>
                <c:pt idx="2385">
                  <c:v>6.4960117500000001</c:v>
                </c:pt>
                <c:pt idx="2386">
                  <c:v>6.4987895277777774</c:v>
                </c:pt>
                <c:pt idx="2387">
                  <c:v>6.5015673055555556</c:v>
                </c:pt>
                <c:pt idx="2388">
                  <c:v>6.5043450833333329</c:v>
                </c:pt>
                <c:pt idx="2389">
                  <c:v>6.5071228611111112</c:v>
                </c:pt>
                <c:pt idx="2390">
                  <c:v>6.5099006388888885</c:v>
                </c:pt>
                <c:pt idx="2391">
                  <c:v>6.5126784166666667</c:v>
                </c:pt>
                <c:pt idx="2392">
                  <c:v>6.515456194444444</c:v>
                </c:pt>
                <c:pt idx="2393">
                  <c:v>6.5182339722222222</c:v>
                </c:pt>
                <c:pt idx="2394">
                  <c:v>6.5210117499999996</c:v>
                </c:pt>
                <c:pt idx="2395">
                  <c:v>6.5237895277777778</c:v>
                </c:pt>
                <c:pt idx="2396">
                  <c:v>6.5265673055555551</c:v>
                </c:pt>
                <c:pt idx="2397">
                  <c:v>6.5293450833333333</c:v>
                </c:pt>
                <c:pt idx="2398">
                  <c:v>6.5321228611111106</c:v>
                </c:pt>
                <c:pt idx="2399">
                  <c:v>6.5349006388888888</c:v>
                </c:pt>
                <c:pt idx="2400">
                  <c:v>6.5376784166666662</c:v>
                </c:pt>
                <c:pt idx="2401">
                  <c:v>6.5404561944444444</c:v>
                </c:pt>
                <c:pt idx="2402">
                  <c:v>6.5432339722222217</c:v>
                </c:pt>
                <c:pt idx="2403">
                  <c:v>6.5460117499999999</c:v>
                </c:pt>
                <c:pt idx="2404">
                  <c:v>6.5487895277777772</c:v>
                </c:pt>
                <c:pt idx="2405">
                  <c:v>6.5515673055555554</c:v>
                </c:pt>
                <c:pt idx="2406">
                  <c:v>6.5543450833333328</c:v>
                </c:pt>
                <c:pt idx="2407">
                  <c:v>6.557122861111111</c:v>
                </c:pt>
                <c:pt idx="2408">
                  <c:v>6.5599006388888883</c:v>
                </c:pt>
                <c:pt idx="2409">
                  <c:v>6.5626784166666665</c:v>
                </c:pt>
                <c:pt idx="2410">
                  <c:v>6.5654561944444438</c:v>
                </c:pt>
                <c:pt idx="2411">
                  <c:v>6.5682339722222221</c:v>
                </c:pt>
                <c:pt idx="2412">
                  <c:v>6.5710117499999994</c:v>
                </c:pt>
                <c:pt idx="2413">
                  <c:v>6.5737895277777776</c:v>
                </c:pt>
                <c:pt idx="2414">
                  <c:v>6.5765673055555549</c:v>
                </c:pt>
                <c:pt idx="2415">
                  <c:v>6.5793450833333331</c:v>
                </c:pt>
                <c:pt idx="2416">
                  <c:v>6.5821228611111113</c:v>
                </c:pt>
                <c:pt idx="2417">
                  <c:v>6.5849006388888887</c:v>
                </c:pt>
                <c:pt idx="2418">
                  <c:v>6.5876784166666669</c:v>
                </c:pt>
                <c:pt idx="2419">
                  <c:v>6.5904561944444442</c:v>
                </c:pt>
                <c:pt idx="2420">
                  <c:v>6.5932339722222224</c:v>
                </c:pt>
                <c:pt idx="2421">
                  <c:v>6.5960117499999997</c:v>
                </c:pt>
                <c:pt idx="2422">
                  <c:v>6.5987895277777779</c:v>
                </c:pt>
                <c:pt idx="2423">
                  <c:v>6.6015673055555553</c:v>
                </c:pt>
                <c:pt idx="2424">
                  <c:v>6.6043450833333335</c:v>
                </c:pt>
                <c:pt idx="2425">
                  <c:v>6.6071228611111108</c:v>
                </c:pt>
                <c:pt idx="2426">
                  <c:v>6.609900638888889</c:v>
                </c:pt>
                <c:pt idx="2427">
                  <c:v>6.6126784166666663</c:v>
                </c:pt>
                <c:pt idx="2428">
                  <c:v>6.6154561944444445</c:v>
                </c:pt>
                <c:pt idx="2429">
                  <c:v>6.6182339722222219</c:v>
                </c:pt>
                <c:pt idx="2430">
                  <c:v>6.6210117500000001</c:v>
                </c:pt>
                <c:pt idx="2431">
                  <c:v>6.6237895277777774</c:v>
                </c:pt>
                <c:pt idx="2432">
                  <c:v>6.6265673055555556</c:v>
                </c:pt>
                <c:pt idx="2433">
                  <c:v>6.6293450833333329</c:v>
                </c:pt>
                <c:pt idx="2434">
                  <c:v>6.6321228611111112</c:v>
                </c:pt>
                <c:pt idx="2435">
                  <c:v>6.6349006388888885</c:v>
                </c:pt>
                <c:pt idx="2436">
                  <c:v>6.6376784166666667</c:v>
                </c:pt>
                <c:pt idx="2437">
                  <c:v>6.640456194444444</c:v>
                </c:pt>
                <c:pt idx="2438">
                  <c:v>6.6432339722222222</c:v>
                </c:pt>
                <c:pt idx="2439">
                  <c:v>6.6460117499999996</c:v>
                </c:pt>
                <c:pt idx="2440">
                  <c:v>6.6487895277777778</c:v>
                </c:pt>
                <c:pt idx="2441">
                  <c:v>6.6515673055555551</c:v>
                </c:pt>
                <c:pt idx="2442">
                  <c:v>6.6543450833333333</c:v>
                </c:pt>
                <c:pt idx="2443">
                  <c:v>6.6571228611111106</c:v>
                </c:pt>
                <c:pt idx="2444">
                  <c:v>6.6599006388888888</c:v>
                </c:pt>
                <c:pt idx="2445">
                  <c:v>6.6626784166666662</c:v>
                </c:pt>
                <c:pt idx="2446">
                  <c:v>6.6654561944444444</c:v>
                </c:pt>
                <c:pt idx="2447">
                  <c:v>6.6682339722222217</c:v>
                </c:pt>
                <c:pt idx="2448">
                  <c:v>6.6710117499999999</c:v>
                </c:pt>
                <c:pt idx="2449">
                  <c:v>6.6737895277777772</c:v>
                </c:pt>
                <c:pt idx="2450">
                  <c:v>6.6765673055555554</c:v>
                </c:pt>
                <c:pt idx="2451">
                  <c:v>6.6793450833333328</c:v>
                </c:pt>
                <c:pt idx="2452">
                  <c:v>6.682122861111111</c:v>
                </c:pt>
                <c:pt idx="2453">
                  <c:v>6.6849006388888883</c:v>
                </c:pt>
                <c:pt idx="2454">
                  <c:v>6.6876784166666665</c:v>
                </c:pt>
                <c:pt idx="2455">
                  <c:v>6.6904561944444438</c:v>
                </c:pt>
                <c:pt idx="2456">
                  <c:v>6.6932339722222221</c:v>
                </c:pt>
                <c:pt idx="2457">
                  <c:v>6.6960117499999994</c:v>
                </c:pt>
                <c:pt idx="2458">
                  <c:v>6.6987895277777776</c:v>
                </c:pt>
                <c:pt idx="2459">
                  <c:v>6.7015673055555549</c:v>
                </c:pt>
                <c:pt idx="2460">
                  <c:v>6.7043450833333331</c:v>
                </c:pt>
                <c:pt idx="2461">
                  <c:v>6.7071228611111113</c:v>
                </c:pt>
                <c:pt idx="2462">
                  <c:v>6.7099006388888887</c:v>
                </c:pt>
                <c:pt idx="2463">
                  <c:v>6.7126784166666669</c:v>
                </c:pt>
                <c:pt idx="2464">
                  <c:v>6.7154561944444442</c:v>
                </c:pt>
                <c:pt idx="2465">
                  <c:v>6.7182339722222224</c:v>
                </c:pt>
                <c:pt idx="2466">
                  <c:v>6.7210117499999997</c:v>
                </c:pt>
                <c:pt idx="2467">
                  <c:v>6.7237895277777779</c:v>
                </c:pt>
                <c:pt idx="2468">
                  <c:v>6.7265673055555553</c:v>
                </c:pt>
                <c:pt idx="2469">
                  <c:v>6.7293450833333335</c:v>
                </c:pt>
                <c:pt idx="2470">
                  <c:v>6.7321228611111108</c:v>
                </c:pt>
                <c:pt idx="2471">
                  <c:v>6.734900638888889</c:v>
                </c:pt>
                <c:pt idx="2472">
                  <c:v>6.7376784166666663</c:v>
                </c:pt>
                <c:pt idx="2473">
                  <c:v>6.7404561944444445</c:v>
                </c:pt>
                <c:pt idx="2474">
                  <c:v>6.7432339722222219</c:v>
                </c:pt>
                <c:pt idx="2475">
                  <c:v>6.7460117500000001</c:v>
                </c:pt>
                <c:pt idx="2476">
                  <c:v>6.7487895277777774</c:v>
                </c:pt>
                <c:pt idx="2477">
                  <c:v>6.7515673055555556</c:v>
                </c:pt>
                <c:pt idx="2478">
                  <c:v>6.7543450833333329</c:v>
                </c:pt>
                <c:pt idx="2479">
                  <c:v>6.7571228611111112</c:v>
                </c:pt>
                <c:pt idx="2480">
                  <c:v>6.7599006388888885</c:v>
                </c:pt>
                <c:pt idx="2481">
                  <c:v>6.7626784166666667</c:v>
                </c:pt>
                <c:pt idx="2482">
                  <c:v>6.765456194444444</c:v>
                </c:pt>
                <c:pt idx="2483">
                  <c:v>6.7682339722222222</c:v>
                </c:pt>
                <c:pt idx="2484">
                  <c:v>6.7710117499999996</c:v>
                </c:pt>
                <c:pt idx="2485">
                  <c:v>6.7737895277777778</c:v>
                </c:pt>
                <c:pt idx="2486">
                  <c:v>6.7765673055555551</c:v>
                </c:pt>
                <c:pt idx="2487">
                  <c:v>6.7793450833333333</c:v>
                </c:pt>
                <c:pt idx="2488">
                  <c:v>6.7821228611111106</c:v>
                </c:pt>
                <c:pt idx="2489">
                  <c:v>6.7849006388888888</c:v>
                </c:pt>
                <c:pt idx="2490">
                  <c:v>6.7876784166666662</c:v>
                </c:pt>
                <c:pt idx="2491">
                  <c:v>6.7904561944444444</c:v>
                </c:pt>
                <c:pt idx="2492">
                  <c:v>6.7932339722222217</c:v>
                </c:pt>
                <c:pt idx="2493">
                  <c:v>6.7960117222222216</c:v>
                </c:pt>
                <c:pt idx="2494">
                  <c:v>6.7987894999999998</c:v>
                </c:pt>
                <c:pt idx="2495">
                  <c:v>6.8015672777777771</c:v>
                </c:pt>
                <c:pt idx="2496">
                  <c:v>6.8043450555555554</c:v>
                </c:pt>
                <c:pt idx="2497">
                  <c:v>6.8071228333333327</c:v>
                </c:pt>
                <c:pt idx="2498">
                  <c:v>6.8099006111111109</c:v>
                </c:pt>
                <c:pt idx="2499">
                  <c:v>6.8126783888888882</c:v>
                </c:pt>
                <c:pt idx="2500">
                  <c:v>6.8154561666666664</c:v>
                </c:pt>
                <c:pt idx="2501">
                  <c:v>6.8182339444444438</c:v>
                </c:pt>
                <c:pt idx="2502">
                  <c:v>6.821011722222222</c:v>
                </c:pt>
                <c:pt idx="2503">
                  <c:v>6.8237894999999993</c:v>
                </c:pt>
                <c:pt idx="2504">
                  <c:v>6.8265672777777775</c:v>
                </c:pt>
                <c:pt idx="2505">
                  <c:v>6.8293450555555548</c:v>
                </c:pt>
                <c:pt idx="2506">
                  <c:v>6.832122833333333</c:v>
                </c:pt>
                <c:pt idx="2507">
                  <c:v>6.8349006111111104</c:v>
                </c:pt>
                <c:pt idx="2508">
                  <c:v>6.8376783888888886</c:v>
                </c:pt>
                <c:pt idx="2509">
                  <c:v>6.8404561666666659</c:v>
                </c:pt>
                <c:pt idx="2510">
                  <c:v>6.8432339444444441</c:v>
                </c:pt>
                <c:pt idx="2511">
                  <c:v>6.8460117222222214</c:v>
                </c:pt>
                <c:pt idx="2512">
                  <c:v>6.8487894999999996</c:v>
                </c:pt>
                <c:pt idx="2513">
                  <c:v>6.851567277777777</c:v>
                </c:pt>
                <c:pt idx="2514">
                  <c:v>6.8543450555555552</c:v>
                </c:pt>
                <c:pt idx="2515">
                  <c:v>6.8571228333333325</c:v>
                </c:pt>
                <c:pt idx="2516">
                  <c:v>6.8599006111111107</c:v>
                </c:pt>
                <c:pt idx="2517">
                  <c:v>6.862678388888888</c:v>
                </c:pt>
                <c:pt idx="2518">
                  <c:v>6.8654561666666662</c:v>
                </c:pt>
                <c:pt idx="2519">
                  <c:v>6.8682339444444436</c:v>
                </c:pt>
                <c:pt idx="2520">
                  <c:v>6.8710117222222218</c:v>
                </c:pt>
                <c:pt idx="2521">
                  <c:v>6.8737894999999991</c:v>
                </c:pt>
                <c:pt idx="2522">
                  <c:v>6.8765672777777773</c:v>
                </c:pt>
                <c:pt idx="2523">
                  <c:v>6.8793450555555546</c:v>
                </c:pt>
                <c:pt idx="2524">
                  <c:v>6.8821228333333329</c:v>
                </c:pt>
                <c:pt idx="2525">
                  <c:v>6.8849006111111102</c:v>
                </c:pt>
                <c:pt idx="2526">
                  <c:v>6.8876783888888884</c:v>
                </c:pt>
                <c:pt idx="2527">
                  <c:v>6.8904561666666657</c:v>
                </c:pt>
                <c:pt idx="2528">
                  <c:v>6.8932339444444439</c:v>
                </c:pt>
                <c:pt idx="2529">
                  <c:v>6.8960117222222213</c:v>
                </c:pt>
                <c:pt idx="2530">
                  <c:v>6.8987894999999995</c:v>
                </c:pt>
                <c:pt idx="2531">
                  <c:v>6.9015672777777777</c:v>
                </c:pt>
                <c:pt idx="2532">
                  <c:v>6.904345055555555</c:v>
                </c:pt>
                <c:pt idx="2533">
                  <c:v>6.9071228333333332</c:v>
                </c:pt>
                <c:pt idx="2534">
                  <c:v>6.9099006111111105</c:v>
                </c:pt>
                <c:pt idx="2535">
                  <c:v>6.9126783888888887</c:v>
                </c:pt>
                <c:pt idx="2536">
                  <c:v>6.9154561666666661</c:v>
                </c:pt>
                <c:pt idx="2537">
                  <c:v>6.9182339444444443</c:v>
                </c:pt>
                <c:pt idx="2538">
                  <c:v>6.9210117222222216</c:v>
                </c:pt>
                <c:pt idx="2539">
                  <c:v>6.9237894999999998</c:v>
                </c:pt>
                <c:pt idx="2540">
                  <c:v>6.9265672777777771</c:v>
                </c:pt>
                <c:pt idx="2541">
                  <c:v>6.9293450555555554</c:v>
                </c:pt>
                <c:pt idx="2542">
                  <c:v>6.9321228333333327</c:v>
                </c:pt>
                <c:pt idx="2543">
                  <c:v>6.9349006111111109</c:v>
                </c:pt>
                <c:pt idx="2544">
                  <c:v>6.9376783888888882</c:v>
                </c:pt>
                <c:pt idx="2545">
                  <c:v>6.9404561666666664</c:v>
                </c:pt>
                <c:pt idx="2546">
                  <c:v>6.9432339444444438</c:v>
                </c:pt>
                <c:pt idx="2547">
                  <c:v>6.946011722222222</c:v>
                </c:pt>
                <c:pt idx="2548">
                  <c:v>6.9487894999999993</c:v>
                </c:pt>
                <c:pt idx="2549">
                  <c:v>6.9515672777777775</c:v>
                </c:pt>
                <c:pt idx="2550">
                  <c:v>6.9543450555555548</c:v>
                </c:pt>
                <c:pt idx="2551">
                  <c:v>6.957122833333333</c:v>
                </c:pt>
                <c:pt idx="2552">
                  <c:v>6.9599006111111104</c:v>
                </c:pt>
                <c:pt idx="2553">
                  <c:v>6.9626783888888886</c:v>
                </c:pt>
                <c:pt idx="2554">
                  <c:v>6.9654561666666659</c:v>
                </c:pt>
                <c:pt idx="2555">
                  <c:v>6.9682339444444441</c:v>
                </c:pt>
                <c:pt idx="2556">
                  <c:v>6.9710117222222214</c:v>
                </c:pt>
                <c:pt idx="2557">
                  <c:v>6.9737894999999996</c:v>
                </c:pt>
                <c:pt idx="2558">
                  <c:v>6.976567277777777</c:v>
                </c:pt>
                <c:pt idx="2559">
                  <c:v>6.9793450555555552</c:v>
                </c:pt>
                <c:pt idx="2560">
                  <c:v>6.9821228333333325</c:v>
                </c:pt>
                <c:pt idx="2561">
                  <c:v>6.9849006111111107</c:v>
                </c:pt>
                <c:pt idx="2562">
                  <c:v>6.987678388888888</c:v>
                </c:pt>
                <c:pt idx="2563">
                  <c:v>6.9904561666666662</c:v>
                </c:pt>
                <c:pt idx="2564">
                  <c:v>6.9932339444444436</c:v>
                </c:pt>
                <c:pt idx="2565">
                  <c:v>6.9960117222222218</c:v>
                </c:pt>
                <c:pt idx="2566">
                  <c:v>6.9987894999999991</c:v>
                </c:pt>
                <c:pt idx="2567">
                  <c:v>7.0015672777777773</c:v>
                </c:pt>
                <c:pt idx="2568">
                  <c:v>7.0043450555555546</c:v>
                </c:pt>
                <c:pt idx="2569">
                  <c:v>7.0071228333333329</c:v>
                </c:pt>
                <c:pt idx="2570">
                  <c:v>7.0099006111111102</c:v>
                </c:pt>
                <c:pt idx="2571">
                  <c:v>7.0126783888888884</c:v>
                </c:pt>
                <c:pt idx="2572">
                  <c:v>7.0154561666666657</c:v>
                </c:pt>
                <c:pt idx="2573">
                  <c:v>7.0182339444444439</c:v>
                </c:pt>
                <c:pt idx="2574">
                  <c:v>7.0210117222222213</c:v>
                </c:pt>
                <c:pt idx="2575">
                  <c:v>7.0237894999999995</c:v>
                </c:pt>
                <c:pt idx="2576">
                  <c:v>7.0265672777777777</c:v>
                </c:pt>
                <c:pt idx="2577">
                  <c:v>7.029345055555555</c:v>
                </c:pt>
                <c:pt idx="2578">
                  <c:v>7.0321228333333332</c:v>
                </c:pt>
                <c:pt idx="2579">
                  <c:v>7.0349006111111105</c:v>
                </c:pt>
                <c:pt idx="2580">
                  <c:v>7.0376783888888887</c:v>
                </c:pt>
                <c:pt idx="2581">
                  <c:v>7.0404561666666661</c:v>
                </c:pt>
                <c:pt idx="2582">
                  <c:v>7.0432339444444443</c:v>
                </c:pt>
                <c:pt idx="2583">
                  <c:v>7.0460117222222216</c:v>
                </c:pt>
                <c:pt idx="2584">
                  <c:v>7.0487894999999998</c:v>
                </c:pt>
                <c:pt idx="2585">
                  <c:v>7.0515672777777771</c:v>
                </c:pt>
                <c:pt idx="2586">
                  <c:v>7.0543450555555554</c:v>
                </c:pt>
                <c:pt idx="2587">
                  <c:v>7.0571228333333327</c:v>
                </c:pt>
                <c:pt idx="2588">
                  <c:v>7.0599006111111109</c:v>
                </c:pt>
                <c:pt idx="2589">
                  <c:v>7.0626783888888882</c:v>
                </c:pt>
                <c:pt idx="2590">
                  <c:v>7.0654561666666664</c:v>
                </c:pt>
                <c:pt idx="2591">
                  <c:v>7.0682339444444438</c:v>
                </c:pt>
                <c:pt idx="2592">
                  <c:v>7.071011722222222</c:v>
                </c:pt>
                <c:pt idx="2593">
                  <c:v>7.0737894999999993</c:v>
                </c:pt>
                <c:pt idx="2594">
                  <c:v>7.0765672777777775</c:v>
                </c:pt>
                <c:pt idx="2595">
                  <c:v>7.0793450555555548</c:v>
                </c:pt>
                <c:pt idx="2596">
                  <c:v>7.082122833333333</c:v>
                </c:pt>
                <c:pt idx="2597">
                  <c:v>7.0849006111111104</c:v>
                </c:pt>
                <c:pt idx="2598">
                  <c:v>7.0876783888888886</c:v>
                </c:pt>
                <c:pt idx="2599">
                  <c:v>7.0904561666666659</c:v>
                </c:pt>
                <c:pt idx="2600">
                  <c:v>7.0932339444444441</c:v>
                </c:pt>
                <c:pt idx="2601">
                  <c:v>7.0960117222222214</c:v>
                </c:pt>
                <c:pt idx="2602">
                  <c:v>7.0987894999999996</c:v>
                </c:pt>
                <c:pt idx="2603">
                  <c:v>7.101567277777777</c:v>
                </c:pt>
                <c:pt idx="2604">
                  <c:v>7.1043450555555552</c:v>
                </c:pt>
                <c:pt idx="2605">
                  <c:v>7.1071228333333325</c:v>
                </c:pt>
                <c:pt idx="2606">
                  <c:v>7.1099006111111107</c:v>
                </c:pt>
                <c:pt idx="2607">
                  <c:v>7.112678388888888</c:v>
                </c:pt>
                <c:pt idx="2608">
                  <c:v>7.1154561666666662</c:v>
                </c:pt>
                <c:pt idx="2609">
                  <c:v>7.1182339444444436</c:v>
                </c:pt>
                <c:pt idx="2610">
                  <c:v>7.1210117222222218</c:v>
                </c:pt>
                <c:pt idx="2611">
                  <c:v>7.1237894999999991</c:v>
                </c:pt>
                <c:pt idx="2612">
                  <c:v>7.1265672777777773</c:v>
                </c:pt>
                <c:pt idx="2613">
                  <c:v>7.1293450555555546</c:v>
                </c:pt>
                <c:pt idx="2614">
                  <c:v>7.1321228333333329</c:v>
                </c:pt>
                <c:pt idx="2615">
                  <c:v>7.1349006111111102</c:v>
                </c:pt>
                <c:pt idx="2616">
                  <c:v>7.1376783888888884</c:v>
                </c:pt>
                <c:pt idx="2617">
                  <c:v>7.1404561666666657</c:v>
                </c:pt>
                <c:pt idx="2618">
                  <c:v>7.1432339444444439</c:v>
                </c:pt>
                <c:pt idx="2619">
                  <c:v>7.1460117222222213</c:v>
                </c:pt>
                <c:pt idx="2620">
                  <c:v>7.1487894999999995</c:v>
                </c:pt>
                <c:pt idx="2621">
                  <c:v>7.1515672777777777</c:v>
                </c:pt>
                <c:pt idx="2622">
                  <c:v>7.154345055555555</c:v>
                </c:pt>
                <c:pt idx="2623">
                  <c:v>7.1571228333333332</c:v>
                </c:pt>
                <c:pt idx="2624">
                  <c:v>7.1599006111111105</c:v>
                </c:pt>
                <c:pt idx="2625">
                  <c:v>7.1626783888888887</c:v>
                </c:pt>
                <c:pt idx="2626">
                  <c:v>7.1654561666666661</c:v>
                </c:pt>
                <c:pt idx="2627">
                  <c:v>7.1682339444444443</c:v>
                </c:pt>
                <c:pt idx="2628">
                  <c:v>7.1710117222222216</c:v>
                </c:pt>
                <c:pt idx="2629">
                  <c:v>7.1737894999999998</c:v>
                </c:pt>
                <c:pt idx="2630">
                  <c:v>7.1765672777777771</c:v>
                </c:pt>
                <c:pt idx="2631">
                  <c:v>7.1793450555555554</c:v>
                </c:pt>
                <c:pt idx="2632">
                  <c:v>7.1821228333333327</c:v>
                </c:pt>
                <c:pt idx="2633">
                  <c:v>7.1849006111111109</c:v>
                </c:pt>
                <c:pt idx="2634">
                  <c:v>7.1876783888888882</c:v>
                </c:pt>
                <c:pt idx="2635">
                  <c:v>7.1904561666666664</c:v>
                </c:pt>
                <c:pt idx="2636">
                  <c:v>7.1932339444444438</c:v>
                </c:pt>
                <c:pt idx="2637">
                  <c:v>7.196011722222222</c:v>
                </c:pt>
                <c:pt idx="2638">
                  <c:v>7.1987894999999993</c:v>
                </c:pt>
                <c:pt idx="2639">
                  <c:v>7.2015672777777775</c:v>
                </c:pt>
                <c:pt idx="2640">
                  <c:v>7.2043450555555548</c:v>
                </c:pt>
                <c:pt idx="2641">
                  <c:v>7.207122833333333</c:v>
                </c:pt>
                <c:pt idx="2642">
                  <c:v>7.2099006111111104</c:v>
                </c:pt>
                <c:pt idx="2643">
                  <c:v>7.2126783888888886</c:v>
                </c:pt>
                <c:pt idx="2644">
                  <c:v>7.2154561666666659</c:v>
                </c:pt>
                <c:pt idx="2645">
                  <c:v>7.2182339444444441</c:v>
                </c:pt>
                <c:pt idx="2646">
                  <c:v>7.2210117222222214</c:v>
                </c:pt>
                <c:pt idx="2647">
                  <c:v>7.2237894999999996</c:v>
                </c:pt>
                <c:pt idx="2648">
                  <c:v>7.226567277777777</c:v>
                </c:pt>
                <c:pt idx="2649">
                  <c:v>7.2293450555555552</c:v>
                </c:pt>
                <c:pt idx="2650">
                  <c:v>7.2321228333333325</c:v>
                </c:pt>
                <c:pt idx="2651">
                  <c:v>7.2349006111111107</c:v>
                </c:pt>
                <c:pt idx="2652">
                  <c:v>7.237678388888888</c:v>
                </c:pt>
                <c:pt idx="2653">
                  <c:v>7.2404561666666662</c:v>
                </c:pt>
                <c:pt idx="2654">
                  <c:v>7.2432339444444436</c:v>
                </c:pt>
                <c:pt idx="2655">
                  <c:v>7.2460117222222218</c:v>
                </c:pt>
                <c:pt idx="2656">
                  <c:v>7.2487894999999991</c:v>
                </c:pt>
                <c:pt idx="2657">
                  <c:v>7.2515672777777773</c:v>
                </c:pt>
                <c:pt idx="2658">
                  <c:v>7.2543450555555546</c:v>
                </c:pt>
                <c:pt idx="2659">
                  <c:v>7.2571228333333329</c:v>
                </c:pt>
                <c:pt idx="2660">
                  <c:v>7.2599006111111102</c:v>
                </c:pt>
                <c:pt idx="2661">
                  <c:v>7.2626783888888884</c:v>
                </c:pt>
                <c:pt idx="2662">
                  <c:v>7.2654561666666657</c:v>
                </c:pt>
                <c:pt idx="2663">
                  <c:v>7.2682339444444439</c:v>
                </c:pt>
                <c:pt idx="2664">
                  <c:v>7.2710117222222213</c:v>
                </c:pt>
                <c:pt idx="2665">
                  <c:v>7.2737894999999995</c:v>
                </c:pt>
                <c:pt idx="2666">
                  <c:v>7.2765672777777777</c:v>
                </c:pt>
                <c:pt idx="2667">
                  <c:v>7.279345055555555</c:v>
                </c:pt>
                <c:pt idx="2668">
                  <c:v>7.2821228333333332</c:v>
                </c:pt>
                <c:pt idx="2669">
                  <c:v>7.2849006111111105</c:v>
                </c:pt>
                <c:pt idx="2670">
                  <c:v>7.2876783888888887</c:v>
                </c:pt>
                <c:pt idx="2671">
                  <c:v>7.2904561666666661</c:v>
                </c:pt>
                <c:pt idx="2672">
                  <c:v>7.2932339444444443</c:v>
                </c:pt>
                <c:pt idx="2673">
                  <c:v>7.2960117222222216</c:v>
                </c:pt>
                <c:pt idx="2674">
                  <c:v>7.2987894999999998</c:v>
                </c:pt>
                <c:pt idx="2675">
                  <c:v>7.3015672777777771</c:v>
                </c:pt>
                <c:pt idx="2676">
                  <c:v>7.3043450555555554</c:v>
                </c:pt>
                <c:pt idx="2677">
                  <c:v>7.3071228333333327</c:v>
                </c:pt>
                <c:pt idx="2678">
                  <c:v>7.3099006111111109</c:v>
                </c:pt>
                <c:pt idx="2679">
                  <c:v>7.3126783888888882</c:v>
                </c:pt>
                <c:pt idx="2680">
                  <c:v>7.3154561666666664</c:v>
                </c:pt>
                <c:pt idx="2681">
                  <c:v>7.3182339444444438</c:v>
                </c:pt>
                <c:pt idx="2682">
                  <c:v>7.321011722222222</c:v>
                </c:pt>
                <c:pt idx="2683">
                  <c:v>7.3237894999999993</c:v>
                </c:pt>
                <c:pt idx="2684">
                  <c:v>7.3265672777777775</c:v>
                </c:pt>
                <c:pt idx="2685">
                  <c:v>7.3293450555555548</c:v>
                </c:pt>
                <c:pt idx="2686">
                  <c:v>7.332122833333333</c:v>
                </c:pt>
                <c:pt idx="2687">
                  <c:v>7.3349006111111104</c:v>
                </c:pt>
                <c:pt idx="2688">
                  <c:v>7.3376783888888886</c:v>
                </c:pt>
                <c:pt idx="2689">
                  <c:v>7.3404561666666659</c:v>
                </c:pt>
                <c:pt idx="2690">
                  <c:v>7.3432339444444441</c:v>
                </c:pt>
                <c:pt idx="2691">
                  <c:v>7.3460117222222214</c:v>
                </c:pt>
                <c:pt idx="2692">
                  <c:v>7.3487894999999996</c:v>
                </c:pt>
                <c:pt idx="2693">
                  <c:v>7.351567277777777</c:v>
                </c:pt>
                <c:pt idx="2694">
                  <c:v>7.3543450555555552</c:v>
                </c:pt>
                <c:pt idx="2695">
                  <c:v>7.3571228333333325</c:v>
                </c:pt>
                <c:pt idx="2696">
                  <c:v>7.3599006111111107</c:v>
                </c:pt>
                <c:pt idx="2697">
                  <c:v>7.362678388888888</c:v>
                </c:pt>
                <c:pt idx="2698">
                  <c:v>7.3654561666666662</c:v>
                </c:pt>
                <c:pt idx="2699">
                  <c:v>7.3682339444444436</c:v>
                </c:pt>
                <c:pt idx="2700">
                  <c:v>7.3710117222222218</c:v>
                </c:pt>
                <c:pt idx="2701">
                  <c:v>7.3737894999999991</c:v>
                </c:pt>
                <c:pt idx="2702">
                  <c:v>7.3765672777777773</c:v>
                </c:pt>
                <c:pt idx="2703">
                  <c:v>7.3793450555555546</c:v>
                </c:pt>
                <c:pt idx="2704">
                  <c:v>7.3821228333333329</c:v>
                </c:pt>
                <c:pt idx="2705">
                  <c:v>7.3849006111111102</c:v>
                </c:pt>
                <c:pt idx="2706">
                  <c:v>7.3876783888888884</c:v>
                </c:pt>
                <c:pt idx="2707">
                  <c:v>7.3904561666666657</c:v>
                </c:pt>
                <c:pt idx="2708">
                  <c:v>7.3932339444444439</c:v>
                </c:pt>
                <c:pt idx="2709">
                  <c:v>7.3960117222222213</c:v>
                </c:pt>
                <c:pt idx="2710">
                  <c:v>7.3987894999999995</c:v>
                </c:pt>
                <c:pt idx="2711">
                  <c:v>7.4015672777777777</c:v>
                </c:pt>
                <c:pt idx="2712">
                  <c:v>7.404345055555555</c:v>
                </c:pt>
                <c:pt idx="2713">
                  <c:v>7.4071228333333332</c:v>
                </c:pt>
                <c:pt idx="2714">
                  <c:v>7.4099006111111105</c:v>
                </c:pt>
                <c:pt idx="2715">
                  <c:v>7.4126783888888887</c:v>
                </c:pt>
                <c:pt idx="2716">
                  <c:v>7.4154561666666661</c:v>
                </c:pt>
                <c:pt idx="2717">
                  <c:v>7.4182339444444443</c:v>
                </c:pt>
                <c:pt idx="2718">
                  <c:v>7.4210117222222216</c:v>
                </c:pt>
                <c:pt idx="2719">
                  <c:v>7.4237894999999998</c:v>
                </c:pt>
                <c:pt idx="2720">
                  <c:v>7.4265672777777771</c:v>
                </c:pt>
                <c:pt idx="2721">
                  <c:v>7.4293450555555554</c:v>
                </c:pt>
                <c:pt idx="2722">
                  <c:v>7.4321228333333327</c:v>
                </c:pt>
                <c:pt idx="2723">
                  <c:v>7.4349006111111109</c:v>
                </c:pt>
                <c:pt idx="2724">
                  <c:v>7.4376783888888882</c:v>
                </c:pt>
                <c:pt idx="2725">
                  <c:v>7.4404561666666664</c:v>
                </c:pt>
                <c:pt idx="2726">
                  <c:v>7.4432339444444438</c:v>
                </c:pt>
                <c:pt idx="2727">
                  <c:v>7.446011722222222</c:v>
                </c:pt>
                <c:pt idx="2728">
                  <c:v>7.4487894999999993</c:v>
                </c:pt>
                <c:pt idx="2729">
                  <c:v>7.4515672777777775</c:v>
                </c:pt>
                <c:pt idx="2730">
                  <c:v>7.4543450555555548</c:v>
                </c:pt>
                <c:pt idx="2731">
                  <c:v>7.457122833333333</c:v>
                </c:pt>
                <c:pt idx="2732">
                  <c:v>7.4599006111111104</c:v>
                </c:pt>
                <c:pt idx="2733">
                  <c:v>7.4626783888888886</c:v>
                </c:pt>
                <c:pt idx="2734">
                  <c:v>7.4654561666666659</c:v>
                </c:pt>
                <c:pt idx="2735">
                  <c:v>7.4682339444444441</c:v>
                </c:pt>
                <c:pt idx="2736">
                  <c:v>7.4710117222222214</c:v>
                </c:pt>
                <c:pt idx="2737">
                  <c:v>7.4737894999999996</c:v>
                </c:pt>
                <c:pt idx="2738">
                  <c:v>7.476567277777777</c:v>
                </c:pt>
                <c:pt idx="2739">
                  <c:v>7.4793450555555552</c:v>
                </c:pt>
                <c:pt idx="2740">
                  <c:v>7.4821228333333325</c:v>
                </c:pt>
                <c:pt idx="2741">
                  <c:v>7.4849006111111107</c:v>
                </c:pt>
                <c:pt idx="2742">
                  <c:v>7.487678388888888</c:v>
                </c:pt>
                <c:pt idx="2743">
                  <c:v>7.4904561666666662</c:v>
                </c:pt>
                <c:pt idx="2744">
                  <c:v>7.4932339444444436</c:v>
                </c:pt>
                <c:pt idx="2745">
                  <c:v>7.4960117222222218</c:v>
                </c:pt>
                <c:pt idx="2746">
                  <c:v>7.4987894999999991</c:v>
                </c:pt>
                <c:pt idx="2747">
                  <c:v>7.5015672777777773</c:v>
                </c:pt>
                <c:pt idx="2748">
                  <c:v>7.5043450555555546</c:v>
                </c:pt>
                <c:pt idx="2749">
                  <c:v>7.5071228333333329</c:v>
                </c:pt>
                <c:pt idx="2750">
                  <c:v>7.5099006111111102</c:v>
                </c:pt>
                <c:pt idx="2751">
                  <c:v>7.5126783888888884</c:v>
                </c:pt>
                <c:pt idx="2752">
                  <c:v>7.5154561666666657</c:v>
                </c:pt>
                <c:pt idx="2753">
                  <c:v>7.5182339444444439</c:v>
                </c:pt>
                <c:pt idx="2754">
                  <c:v>7.5210117222222213</c:v>
                </c:pt>
                <c:pt idx="2755">
                  <c:v>7.5237894999999995</c:v>
                </c:pt>
                <c:pt idx="2756">
                  <c:v>7.5265672777777777</c:v>
                </c:pt>
                <c:pt idx="2757">
                  <c:v>7.529345055555555</c:v>
                </c:pt>
                <c:pt idx="2758">
                  <c:v>7.5321228333333332</c:v>
                </c:pt>
                <c:pt idx="2759">
                  <c:v>7.5349006111111105</c:v>
                </c:pt>
                <c:pt idx="2760">
                  <c:v>7.5376783888888887</c:v>
                </c:pt>
                <c:pt idx="2761">
                  <c:v>7.5404561666666661</c:v>
                </c:pt>
                <c:pt idx="2762">
                  <c:v>7.5432339444444443</c:v>
                </c:pt>
                <c:pt idx="2763">
                  <c:v>7.5460117222222216</c:v>
                </c:pt>
                <c:pt idx="2764">
                  <c:v>7.5487894999999998</c:v>
                </c:pt>
                <c:pt idx="2765">
                  <c:v>7.5515672777777771</c:v>
                </c:pt>
                <c:pt idx="2766">
                  <c:v>7.5543450555555554</c:v>
                </c:pt>
                <c:pt idx="2767">
                  <c:v>7.5571228333333327</c:v>
                </c:pt>
                <c:pt idx="2768">
                  <c:v>7.5599006111111109</c:v>
                </c:pt>
                <c:pt idx="2769">
                  <c:v>7.5626783888888882</c:v>
                </c:pt>
                <c:pt idx="2770">
                  <c:v>7.5654561666666664</c:v>
                </c:pt>
                <c:pt idx="2771">
                  <c:v>7.5682339444444438</c:v>
                </c:pt>
                <c:pt idx="2772">
                  <c:v>7.571011722222222</c:v>
                </c:pt>
                <c:pt idx="2773">
                  <c:v>7.5737894999999993</c:v>
                </c:pt>
                <c:pt idx="2774">
                  <c:v>7.5765672777777775</c:v>
                </c:pt>
                <c:pt idx="2775">
                  <c:v>7.5793450555555548</c:v>
                </c:pt>
                <c:pt idx="2776">
                  <c:v>7.582122833333333</c:v>
                </c:pt>
                <c:pt idx="2777">
                  <c:v>7.5849006111111104</c:v>
                </c:pt>
                <c:pt idx="2778">
                  <c:v>7.5876783888888886</c:v>
                </c:pt>
                <c:pt idx="2779">
                  <c:v>7.5904561666666659</c:v>
                </c:pt>
                <c:pt idx="2780">
                  <c:v>7.5932339444444441</c:v>
                </c:pt>
                <c:pt idx="2781">
                  <c:v>7.5960117222222214</c:v>
                </c:pt>
                <c:pt idx="2782">
                  <c:v>7.5987894999999996</c:v>
                </c:pt>
                <c:pt idx="2783">
                  <c:v>7.601567277777777</c:v>
                </c:pt>
                <c:pt idx="2784">
                  <c:v>7.6043450555555552</c:v>
                </c:pt>
                <c:pt idx="2785">
                  <c:v>7.6071228333333325</c:v>
                </c:pt>
                <c:pt idx="2786">
                  <c:v>7.6099006111111107</c:v>
                </c:pt>
                <c:pt idx="2787">
                  <c:v>7.612678388888888</c:v>
                </c:pt>
                <c:pt idx="2788">
                  <c:v>7.6154561666666662</c:v>
                </c:pt>
                <c:pt idx="2789">
                  <c:v>7.6182339444444436</c:v>
                </c:pt>
                <c:pt idx="2790">
                  <c:v>7.6210117222222218</c:v>
                </c:pt>
                <c:pt idx="2791">
                  <c:v>7.6237894999999991</c:v>
                </c:pt>
                <c:pt idx="2792">
                  <c:v>7.6265672777777773</c:v>
                </c:pt>
                <c:pt idx="2793">
                  <c:v>7.6293450555555546</c:v>
                </c:pt>
                <c:pt idx="2794">
                  <c:v>7.6321228333333329</c:v>
                </c:pt>
                <c:pt idx="2795">
                  <c:v>7.6349006111111102</c:v>
                </c:pt>
                <c:pt idx="2796">
                  <c:v>7.6376783888888884</c:v>
                </c:pt>
                <c:pt idx="2797">
                  <c:v>7.6404561666666657</c:v>
                </c:pt>
                <c:pt idx="2798">
                  <c:v>7.6432339444444439</c:v>
                </c:pt>
                <c:pt idx="2799">
                  <c:v>7.6460117222222213</c:v>
                </c:pt>
                <c:pt idx="2800">
                  <c:v>7.6487894999999995</c:v>
                </c:pt>
                <c:pt idx="2801">
                  <c:v>7.6515672777777777</c:v>
                </c:pt>
                <c:pt idx="2802">
                  <c:v>7.654345055555555</c:v>
                </c:pt>
                <c:pt idx="2803">
                  <c:v>7.6571228333333332</c:v>
                </c:pt>
                <c:pt idx="2804">
                  <c:v>7.6599006111111105</c:v>
                </c:pt>
                <c:pt idx="2805">
                  <c:v>7.6626783888888887</c:v>
                </c:pt>
                <c:pt idx="2806">
                  <c:v>7.6654561666666661</c:v>
                </c:pt>
                <c:pt idx="2807">
                  <c:v>7.6682339444444443</c:v>
                </c:pt>
                <c:pt idx="2808">
                  <c:v>7.6710117222222216</c:v>
                </c:pt>
                <c:pt idx="2809">
                  <c:v>7.6737894999999998</c:v>
                </c:pt>
                <c:pt idx="2810">
                  <c:v>7.6765672777777771</c:v>
                </c:pt>
                <c:pt idx="2811">
                  <c:v>7.6793450555555554</c:v>
                </c:pt>
                <c:pt idx="2812">
                  <c:v>7.6821228333333327</c:v>
                </c:pt>
                <c:pt idx="2813">
                  <c:v>7.6849006111111109</c:v>
                </c:pt>
                <c:pt idx="2814">
                  <c:v>7.6876783888888882</c:v>
                </c:pt>
                <c:pt idx="2815">
                  <c:v>7.6904561666666664</c:v>
                </c:pt>
                <c:pt idx="2816">
                  <c:v>7.6932339444444438</c:v>
                </c:pt>
                <c:pt idx="2817">
                  <c:v>7.696011722222222</c:v>
                </c:pt>
                <c:pt idx="2818">
                  <c:v>7.6987894999999993</c:v>
                </c:pt>
                <c:pt idx="2819">
                  <c:v>7.7015672777777775</c:v>
                </c:pt>
                <c:pt idx="2820">
                  <c:v>7.7043450555555548</c:v>
                </c:pt>
                <c:pt idx="2821">
                  <c:v>7.707122833333333</c:v>
                </c:pt>
                <c:pt idx="2822">
                  <c:v>7.7099006111111104</c:v>
                </c:pt>
                <c:pt idx="2823">
                  <c:v>7.7126783888888886</c:v>
                </c:pt>
                <c:pt idx="2824">
                  <c:v>7.7154561666666659</c:v>
                </c:pt>
                <c:pt idx="2825">
                  <c:v>7.7182339444444441</c:v>
                </c:pt>
                <c:pt idx="2826">
                  <c:v>7.7210117222222214</c:v>
                </c:pt>
                <c:pt idx="2827">
                  <c:v>7.7237894999999996</c:v>
                </c:pt>
                <c:pt idx="2828">
                  <c:v>7.726567277777777</c:v>
                </c:pt>
                <c:pt idx="2829">
                  <c:v>7.7293450555555552</c:v>
                </c:pt>
                <c:pt idx="2830">
                  <c:v>7.7321228333333325</c:v>
                </c:pt>
                <c:pt idx="2831">
                  <c:v>7.7349006111111107</c:v>
                </c:pt>
                <c:pt idx="2832">
                  <c:v>7.737678388888888</c:v>
                </c:pt>
                <c:pt idx="2833">
                  <c:v>7.7404561666666662</c:v>
                </c:pt>
                <c:pt idx="2834">
                  <c:v>7.7432339444444436</c:v>
                </c:pt>
                <c:pt idx="2835">
                  <c:v>7.7460117222222218</c:v>
                </c:pt>
                <c:pt idx="2836">
                  <c:v>7.7487894999999991</c:v>
                </c:pt>
                <c:pt idx="2837">
                  <c:v>7.7515672777777773</c:v>
                </c:pt>
                <c:pt idx="2838">
                  <c:v>7.7543450555555546</c:v>
                </c:pt>
                <c:pt idx="2839">
                  <c:v>7.7571228333333329</c:v>
                </c:pt>
                <c:pt idx="2840">
                  <c:v>7.7599006111111102</c:v>
                </c:pt>
                <c:pt idx="2841">
                  <c:v>7.7626783888888884</c:v>
                </c:pt>
                <c:pt idx="2842">
                  <c:v>7.7654561666666657</c:v>
                </c:pt>
                <c:pt idx="2843">
                  <c:v>7.7682339444444439</c:v>
                </c:pt>
                <c:pt idx="2844">
                  <c:v>7.7710117222222213</c:v>
                </c:pt>
                <c:pt idx="2845">
                  <c:v>7.7737894999999995</c:v>
                </c:pt>
                <c:pt idx="2846">
                  <c:v>7.7765672777777777</c:v>
                </c:pt>
                <c:pt idx="2847">
                  <c:v>7.779345055555555</c:v>
                </c:pt>
                <c:pt idx="2848">
                  <c:v>7.7821228333333332</c:v>
                </c:pt>
                <c:pt idx="2849">
                  <c:v>7.7849006111111105</c:v>
                </c:pt>
                <c:pt idx="2850">
                  <c:v>7.7876783888888887</c:v>
                </c:pt>
                <c:pt idx="2851">
                  <c:v>7.7904561666666661</c:v>
                </c:pt>
                <c:pt idx="2852">
                  <c:v>7.7932339444444443</c:v>
                </c:pt>
                <c:pt idx="2853">
                  <c:v>7.7960117222222216</c:v>
                </c:pt>
                <c:pt idx="2854">
                  <c:v>7.7987894999999998</c:v>
                </c:pt>
                <c:pt idx="2855">
                  <c:v>7.8015672777777771</c:v>
                </c:pt>
                <c:pt idx="2856">
                  <c:v>7.8043450555555554</c:v>
                </c:pt>
                <c:pt idx="2857">
                  <c:v>7.8071228333333327</c:v>
                </c:pt>
                <c:pt idx="2858">
                  <c:v>7.8099006111111109</c:v>
                </c:pt>
                <c:pt idx="2859">
                  <c:v>7.8126783888888882</c:v>
                </c:pt>
                <c:pt idx="2860">
                  <c:v>7.8154561666666664</c:v>
                </c:pt>
                <c:pt idx="2861">
                  <c:v>7.8182339444444438</c:v>
                </c:pt>
                <c:pt idx="2862">
                  <c:v>7.821011722222222</c:v>
                </c:pt>
                <c:pt idx="2863">
                  <c:v>7.8237894999999993</c:v>
                </c:pt>
                <c:pt idx="2864">
                  <c:v>7.8265672777777775</c:v>
                </c:pt>
                <c:pt idx="2865">
                  <c:v>7.8293450555555548</c:v>
                </c:pt>
                <c:pt idx="2866">
                  <c:v>7.832122833333333</c:v>
                </c:pt>
                <c:pt idx="2867">
                  <c:v>7.8349006111111104</c:v>
                </c:pt>
                <c:pt idx="2868">
                  <c:v>7.8376783888888886</c:v>
                </c:pt>
                <c:pt idx="2869">
                  <c:v>7.8404561666666659</c:v>
                </c:pt>
                <c:pt idx="2870">
                  <c:v>7.8432339444444441</c:v>
                </c:pt>
                <c:pt idx="2871">
                  <c:v>7.8460117222222214</c:v>
                </c:pt>
                <c:pt idx="2872">
                  <c:v>7.8487894999999996</c:v>
                </c:pt>
                <c:pt idx="2873">
                  <c:v>7.851567277777777</c:v>
                </c:pt>
                <c:pt idx="2874">
                  <c:v>7.8543450555555552</c:v>
                </c:pt>
                <c:pt idx="2875">
                  <c:v>7.8571228333333325</c:v>
                </c:pt>
                <c:pt idx="2876">
                  <c:v>7.8599006111111107</c:v>
                </c:pt>
                <c:pt idx="2877">
                  <c:v>7.862678388888888</c:v>
                </c:pt>
                <c:pt idx="2878">
                  <c:v>7.8654561666666662</c:v>
                </c:pt>
                <c:pt idx="2879">
                  <c:v>7.8682339444444436</c:v>
                </c:pt>
                <c:pt idx="2880">
                  <c:v>7.8710117222222218</c:v>
                </c:pt>
                <c:pt idx="2881">
                  <c:v>7.8737894999999991</c:v>
                </c:pt>
                <c:pt idx="2882">
                  <c:v>7.8765672777777773</c:v>
                </c:pt>
                <c:pt idx="2883">
                  <c:v>7.8793450555555546</c:v>
                </c:pt>
                <c:pt idx="2884">
                  <c:v>7.8821228333333329</c:v>
                </c:pt>
                <c:pt idx="2885">
                  <c:v>7.8849006111111102</c:v>
                </c:pt>
                <c:pt idx="2886">
                  <c:v>7.8876783888888884</c:v>
                </c:pt>
                <c:pt idx="2887">
                  <c:v>7.8904561666666657</c:v>
                </c:pt>
                <c:pt idx="2888">
                  <c:v>7.8932339444444439</c:v>
                </c:pt>
                <c:pt idx="2889">
                  <c:v>7.8960117222222213</c:v>
                </c:pt>
                <c:pt idx="2890">
                  <c:v>7.8987894999999995</c:v>
                </c:pt>
                <c:pt idx="2891">
                  <c:v>7.9015672777777777</c:v>
                </c:pt>
                <c:pt idx="2892">
                  <c:v>7.904345055555555</c:v>
                </c:pt>
                <c:pt idx="2893">
                  <c:v>7.9071228333333332</c:v>
                </c:pt>
                <c:pt idx="2894">
                  <c:v>7.9099006111111105</c:v>
                </c:pt>
                <c:pt idx="2895">
                  <c:v>7.9126783888888887</c:v>
                </c:pt>
                <c:pt idx="2896">
                  <c:v>7.9154077222222217</c:v>
                </c:pt>
                <c:pt idx="2897">
                  <c:v>7.9179743333333326</c:v>
                </c:pt>
                <c:pt idx="2898">
                  <c:v>7.920371055555556</c:v>
                </c:pt>
                <c:pt idx="2899">
                  <c:v>7.9226079444444437</c:v>
                </c:pt>
                <c:pt idx="2900">
                  <c:v>7.9247258888888883</c:v>
                </c:pt>
                <c:pt idx="2901">
                  <c:v>7.9267442777777779</c:v>
                </c:pt>
                <c:pt idx="2902">
                  <c:v>7.9286803333333324</c:v>
                </c:pt>
                <c:pt idx="2903">
                  <c:v>7.9305375555555555</c:v>
                </c:pt>
                <c:pt idx="2904">
                  <c:v>7.9323237777777775</c:v>
                </c:pt>
                <c:pt idx="2905">
                  <c:v>7.9340607222222213</c:v>
                </c:pt>
                <c:pt idx="2906">
                  <c:v>7.935742888888889</c:v>
                </c:pt>
                <c:pt idx="2907">
                  <c:v>7.9373913333333324</c:v>
                </c:pt>
                <c:pt idx="2908">
                  <c:v>7.9389996666666667</c:v>
                </c:pt>
                <c:pt idx="2909">
                  <c:v>7.9405752777777776</c:v>
                </c:pt>
                <c:pt idx="2910">
                  <c:v>7.9421225555555548</c:v>
                </c:pt>
                <c:pt idx="2911">
                  <c:v>7.9436480555555553</c:v>
                </c:pt>
                <c:pt idx="2912">
                  <c:v>7.945125611111111</c:v>
                </c:pt>
                <c:pt idx="2913">
                  <c:v>7.9465878333333331</c:v>
                </c:pt>
                <c:pt idx="2914">
                  <c:v>7.9480483888888891</c:v>
                </c:pt>
                <c:pt idx="2915">
                  <c:v>7.9494524999999996</c:v>
                </c:pt>
                <c:pt idx="2916">
                  <c:v>7.9508468333333324</c:v>
                </c:pt>
                <c:pt idx="2917">
                  <c:v>7.9522173333333335</c:v>
                </c:pt>
                <c:pt idx="2918">
                  <c:v>7.9535598333333333</c:v>
                </c:pt>
                <c:pt idx="2919">
                  <c:v>7.9548931111111107</c:v>
                </c:pt>
                <c:pt idx="2920">
                  <c:v>7.9562111111111111</c:v>
                </c:pt>
                <c:pt idx="2921">
                  <c:v>7.957503222222222</c:v>
                </c:pt>
                <c:pt idx="2922">
                  <c:v>7.9587811666666664</c:v>
                </c:pt>
                <c:pt idx="2923">
                  <c:v>7.9600401666666665</c:v>
                </c:pt>
                <c:pt idx="2924">
                  <c:v>7.9612932222222215</c:v>
                </c:pt>
                <c:pt idx="2925">
                  <c:v>7.9625099444444434</c:v>
                </c:pt>
                <c:pt idx="2926">
                  <c:v>7.9637299444444434</c:v>
                </c:pt>
                <c:pt idx="2927">
                  <c:v>7.9649254444444439</c:v>
                </c:pt>
                <c:pt idx="2928">
                  <c:v>7.9661112777777774</c:v>
                </c:pt>
                <c:pt idx="2929">
                  <c:v>7.9672873888888889</c:v>
                </c:pt>
                <c:pt idx="2930">
                  <c:v>7.9684360555555553</c:v>
                </c:pt>
                <c:pt idx="2931">
                  <c:v>7.9695779999999994</c:v>
                </c:pt>
                <c:pt idx="2932">
                  <c:v>7.9706964444444441</c:v>
                </c:pt>
                <c:pt idx="2933">
                  <c:v>7.9717960555555551</c:v>
                </c:pt>
                <c:pt idx="2934">
                  <c:v>7.9722894444444439</c:v>
                </c:pt>
                <c:pt idx="2935">
                  <c:v>7.9722896111111101</c:v>
                </c:pt>
                <c:pt idx="2936">
                  <c:v>7.9724429444444436</c:v>
                </c:pt>
                <c:pt idx="2937">
                  <c:v>7.9727331111111104</c:v>
                </c:pt>
                <c:pt idx="2938">
                  <c:v>7.9730864444444443</c:v>
                </c:pt>
                <c:pt idx="2939">
                  <c:v>7.9734849444444444</c:v>
                </c:pt>
                <c:pt idx="2940">
                  <c:v>7.9739236111111111</c:v>
                </c:pt>
                <c:pt idx="2941">
                  <c:v>7.9743988333333338</c:v>
                </c:pt>
                <c:pt idx="2942">
                  <c:v>7.9749063333333323</c:v>
                </c:pt>
                <c:pt idx="2943">
                  <c:v>7.9754496111111104</c:v>
                </c:pt>
                <c:pt idx="2944">
                  <c:v>7.9760300555555554</c:v>
                </c:pt>
                <c:pt idx="2945">
                  <c:v>7.9766439444444446</c:v>
                </c:pt>
                <c:pt idx="2946">
                  <c:v>7.9772908888888878</c:v>
                </c:pt>
                <c:pt idx="2947">
                  <c:v>7.9779735000000001</c:v>
                </c:pt>
                <c:pt idx="2948">
                  <c:v>7.9786853888888887</c:v>
                </c:pt>
                <c:pt idx="2949">
                  <c:v>7.9794391111111107</c:v>
                </c:pt>
                <c:pt idx="2950">
                  <c:v>7.9802267222222216</c:v>
                </c:pt>
                <c:pt idx="2951">
                  <c:v>7.9810454444444439</c:v>
                </c:pt>
                <c:pt idx="2952">
                  <c:v>7.981906722222222</c:v>
                </c:pt>
                <c:pt idx="2953">
                  <c:v>7.9827991111111105</c:v>
                </c:pt>
                <c:pt idx="2954">
                  <c:v>7.9837189444444441</c:v>
                </c:pt>
                <c:pt idx="2955">
                  <c:v>7.9846761111111109</c:v>
                </c:pt>
                <c:pt idx="2956">
                  <c:v>7.985663555555556</c:v>
                </c:pt>
                <c:pt idx="2957">
                  <c:v>7.9866821666666663</c:v>
                </c:pt>
                <c:pt idx="2958">
                  <c:v>7.987722999999999</c:v>
                </c:pt>
                <c:pt idx="2959">
                  <c:v>7.9888031666666661</c:v>
                </c:pt>
                <c:pt idx="2960">
                  <c:v>7.9899049999999994</c:v>
                </c:pt>
                <c:pt idx="2961">
                  <c:v>7.9910473888888891</c:v>
                </c:pt>
                <c:pt idx="2962">
                  <c:v>7.9922228888888878</c:v>
                </c:pt>
                <c:pt idx="2963">
                  <c:v>7.9934379999999994</c:v>
                </c:pt>
                <c:pt idx="2964">
                  <c:v>7.9947045000000001</c:v>
                </c:pt>
                <c:pt idx="2965">
                  <c:v>7.9960273333333323</c:v>
                </c:pt>
                <c:pt idx="2966">
                  <c:v>7.9974015555555553</c:v>
                </c:pt>
                <c:pt idx="2967">
                  <c:v>7.9988414444444444</c:v>
                </c:pt>
                <c:pt idx="2968">
                  <c:v>8.0003631666666664</c:v>
                </c:pt>
                <c:pt idx="2969">
                  <c:v>8.0019596666666661</c:v>
                </c:pt>
                <c:pt idx="2970">
                  <c:v>8.0036672777777778</c:v>
                </c:pt>
                <c:pt idx="2971">
                  <c:v>8.0054653888888883</c:v>
                </c:pt>
                <c:pt idx="2972">
                  <c:v>8.0074032222222211</c:v>
                </c:pt>
                <c:pt idx="2973">
                  <c:v>8.0094872777777777</c:v>
                </c:pt>
                <c:pt idx="2974">
                  <c:v>8.0117466666666672</c:v>
                </c:pt>
                <c:pt idx="2975">
                  <c:v>8.0142206111111101</c:v>
                </c:pt>
                <c:pt idx="2976">
                  <c:v>8.0169041666666665</c:v>
                </c:pt>
                <c:pt idx="2977">
                  <c:v>8.0196819444444447</c:v>
                </c:pt>
                <c:pt idx="2978">
                  <c:v>8.0224597222222211</c:v>
                </c:pt>
                <c:pt idx="2979">
                  <c:v>8.0252374999999994</c:v>
                </c:pt>
                <c:pt idx="2980">
                  <c:v>8.0280152777777776</c:v>
                </c:pt>
                <c:pt idx="2981">
                  <c:v>8.0307930555555558</c:v>
                </c:pt>
                <c:pt idx="2982">
                  <c:v>8.033570833333334</c:v>
                </c:pt>
                <c:pt idx="2983">
                  <c:v>8.0363486111111104</c:v>
                </c:pt>
                <c:pt idx="2984">
                  <c:v>8.0391263888888886</c:v>
                </c:pt>
                <c:pt idx="2985">
                  <c:v>8.0419041666666669</c:v>
                </c:pt>
                <c:pt idx="2986">
                  <c:v>8.0446819444444451</c:v>
                </c:pt>
                <c:pt idx="2987">
                  <c:v>8.0474597222222215</c:v>
                </c:pt>
                <c:pt idx="2988">
                  <c:v>8.0502374999999997</c:v>
                </c:pt>
                <c:pt idx="2989">
                  <c:v>8.0530152777777779</c:v>
                </c:pt>
                <c:pt idx="2990">
                  <c:v>8.0557930555555561</c:v>
                </c:pt>
                <c:pt idx="2991">
                  <c:v>8.0585708333333326</c:v>
                </c:pt>
                <c:pt idx="2992">
                  <c:v>8.0613486111111108</c:v>
                </c:pt>
                <c:pt idx="2993">
                  <c:v>8.064126388888889</c:v>
                </c:pt>
                <c:pt idx="2994">
                  <c:v>8.0669041666666672</c:v>
                </c:pt>
                <c:pt idx="2995">
                  <c:v>8.0696819444444436</c:v>
                </c:pt>
                <c:pt idx="2996">
                  <c:v>8.0724597222222219</c:v>
                </c:pt>
                <c:pt idx="2997">
                  <c:v>8.0752375000000001</c:v>
                </c:pt>
                <c:pt idx="2998">
                  <c:v>8.0780152777777783</c:v>
                </c:pt>
                <c:pt idx="2999">
                  <c:v>8.0807930555555547</c:v>
                </c:pt>
                <c:pt idx="3000">
                  <c:v>8.0835708333333329</c:v>
                </c:pt>
                <c:pt idx="3001">
                  <c:v>8.0863486111111111</c:v>
                </c:pt>
                <c:pt idx="3002">
                  <c:v>8.0891263888888894</c:v>
                </c:pt>
                <c:pt idx="3003">
                  <c:v>8.0919041666666658</c:v>
                </c:pt>
                <c:pt idx="3004">
                  <c:v>8.094681944444444</c:v>
                </c:pt>
                <c:pt idx="3005">
                  <c:v>8.0974597222222222</c:v>
                </c:pt>
                <c:pt idx="3006">
                  <c:v>8.1002375000000004</c:v>
                </c:pt>
                <c:pt idx="3007">
                  <c:v>8.1030152777777769</c:v>
                </c:pt>
                <c:pt idx="3008">
                  <c:v>8.1057930555555551</c:v>
                </c:pt>
                <c:pt idx="3009">
                  <c:v>8.1085708333333333</c:v>
                </c:pt>
                <c:pt idx="3010">
                  <c:v>8.1113486111111115</c:v>
                </c:pt>
                <c:pt idx="3011">
                  <c:v>8.1141263888888879</c:v>
                </c:pt>
                <c:pt idx="3012">
                  <c:v>8.1169041666666661</c:v>
                </c:pt>
                <c:pt idx="3013">
                  <c:v>8.1196819444444444</c:v>
                </c:pt>
                <c:pt idx="3014">
                  <c:v>8.1224597222222226</c:v>
                </c:pt>
                <c:pt idx="3015">
                  <c:v>8.125237499999999</c:v>
                </c:pt>
                <c:pt idx="3016">
                  <c:v>8.1280152777777772</c:v>
                </c:pt>
                <c:pt idx="3017">
                  <c:v>8.1307930555555554</c:v>
                </c:pt>
                <c:pt idx="3018">
                  <c:v>8.1335708333333336</c:v>
                </c:pt>
                <c:pt idx="3019">
                  <c:v>8.1363486111111101</c:v>
                </c:pt>
                <c:pt idx="3020">
                  <c:v>8.1391263888888883</c:v>
                </c:pt>
                <c:pt idx="3021">
                  <c:v>8.1419041666666665</c:v>
                </c:pt>
                <c:pt idx="3022">
                  <c:v>8.1446819444444447</c:v>
                </c:pt>
                <c:pt idx="3023">
                  <c:v>8.1474597222222211</c:v>
                </c:pt>
                <c:pt idx="3024">
                  <c:v>8.1502374999999994</c:v>
                </c:pt>
                <c:pt idx="3025">
                  <c:v>8.1530152777777776</c:v>
                </c:pt>
                <c:pt idx="3026">
                  <c:v>8.1557930555555558</c:v>
                </c:pt>
                <c:pt idx="3027">
                  <c:v>8.158570833333334</c:v>
                </c:pt>
                <c:pt idx="3028">
                  <c:v>8.1613486111111104</c:v>
                </c:pt>
                <c:pt idx="3029">
                  <c:v>8.1641263888888886</c:v>
                </c:pt>
                <c:pt idx="3030">
                  <c:v>8.1669041666666669</c:v>
                </c:pt>
                <c:pt idx="3031">
                  <c:v>8.1696819444444451</c:v>
                </c:pt>
                <c:pt idx="3032">
                  <c:v>8.1724597222222215</c:v>
                </c:pt>
                <c:pt idx="3033">
                  <c:v>8.1752374999999997</c:v>
                </c:pt>
                <c:pt idx="3034">
                  <c:v>8.1780152777777779</c:v>
                </c:pt>
                <c:pt idx="3035">
                  <c:v>8.1807930555555561</c:v>
                </c:pt>
                <c:pt idx="3036">
                  <c:v>8.1835708333333326</c:v>
                </c:pt>
                <c:pt idx="3037">
                  <c:v>8.1863486111111108</c:v>
                </c:pt>
                <c:pt idx="3038">
                  <c:v>8.189126388888889</c:v>
                </c:pt>
                <c:pt idx="3039">
                  <c:v>8.1919041666666672</c:v>
                </c:pt>
                <c:pt idx="3040">
                  <c:v>8.1946819444444436</c:v>
                </c:pt>
                <c:pt idx="3041">
                  <c:v>8.1974597222222219</c:v>
                </c:pt>
                <c:pt idx="3042">
                  <c:v>8.2002375000000001</c:v>
                </c:pt>
                <c:pt idx="3043">
                  <c:v>8.2030152777777783</c:v>
                </c:pt>
                <c:pt idx="3044">
                  <c:v>8.2057930555555547</c:v>
                </c:pt>
                <c:pt idx="3045">
                  <c:v>8.2085708333333329</c:v>
                </c:pt>
                <c:pt idx="3046">
                  <c:v>8.2113486111111111</c:v>
                </c:pt>
                <c:pt idx="3047">
                  <c:v>8.2141263888888894</c:v>
                </c:pt>
                <c:pt idx="3048">
                  <c:v>8.2169041666666658</c:v>
                </c:pt>
                <c:pt idx="3049">
                  <c:v>8.219681944444444</c:v>
                </c:pt>
                <c:pt idx="3050">
                  <c:v>8.2224597222222222</c:v>
                </c:pt>
                <c:pt idx="3051">
                  <c:v>8.2252375000000004</c:v>
                </c:pt>
                <c:pt idx="3052">
                  <c:v>8.2280152777777769</c:v>
                </c:pt>
                <c:pt idx="3053">
                  <c:v>8.2307930555555551</c:v>
                </c:pt>
                <c:pt idx="3054">
                  <c:v>8.2335708333333333</c:v>
                </c:pt>
                <c:pt idx="3055">
                  <c:v>8.2363486111111115</c:v>
                </c:pt>
                <c:pt idx="3056">
                  <c:v>8.2391263888888879</c:v>
                </c:pt>
                <c:pt idx="3057">
                  <c:v>8.2419041666666661</c:v>
                </c:pt>
                <c:pt idx="3058">
                  <c:v>8.2446819444444444</c:v>
                </c:pt>
                <c:pt idx="3059">
                  <c:v>8.2474597222222226</c:v>
                </c:pt>
                <c:pt idx="3060">
                  <c:v>8.250237499999999</c:v>
                </c:pt>
                <c:pt idx="3061">
                  <c:v>8.2530152777777772</c:v>
                </c:pt>
                <c:pt idx="3062">
                  <c:v>8.2557930555555554</c:v>
                </c:pt>
                <c:pt idx="3063">
                  <c:v>8.2585708333333336</c:v>
                </c:pt>
                <c:pt idx="3064">
                  <c:v>8.2613486111111101</c:v>
                </c:pt>
                <c:pt idx="3065">
                  <c:v>8.2641263888888883</c:v>
                </c:pt>
                <c:pt idx="3066">
                  <c:v>8.2669041666666665</c:v>
                </c:pt>
                <c:pt idx="3067">
                  <c:v>8.2696819444444447</c:v>
                </c:pt>
                <c:pt idx="3068">
                  <c:v>8.2724597222222211</c:v>
                </c:pt>
                <c:pt idx="3069">
                  <c:v>8.2752374999999994</c:v>
                </c:pt>
                <c:pt idx="3070">
                  <c:v>8.2780152777777776</c:v>
                </c:pt>
                <c:pt idx="3071">
                  <c:v>8.2807930555555558</c:v>
                </c:pt>
                <c:pt idx="3072">
                  <c:v>8.283570833333334</c:v>
                </c:pt>
                <c:pt idx="3073">
                  <c:v>8.2863486111111104</c:v>
                </c:pt>
                <c:pt idx="3074">
                  <c:v>8.2891263888888886</c:v>
                </c:pt>
                <c:pt idx="3075">
                  <c:v>8.2919041666666669</c:v>
                </c:pt>
                <c:pt idx="3076">
                  <c:v>8.2946819444444451</c:v>
                </c:pt>
                <c:pt idx="3077">
                  <c:v>8.2974597222222215</c:v>
                </c:pt>
                <c:pt idx="3078">
                  <c:v>8.3002374999999997</c:v>
                </c:pt>
                <c:pt idx="3079">
                  <c:v>8.3030152777777779</c:v>
                </c:pt>
                <c:pt idx="3080">
                  <c:v>8.3057930555555561</c:v>
                </c:pt>
                <c:pt idx="3081">
                  <c:v>8.3085708333333326</c:v>
                </c:pt>
                <c:pt idx="3082">
                  <c:v>8.3113486111111108</c:v>
                </c:pt>
                <c:pt idx="3083">
                  <c:v>8.314126388888889</c:v>
                </c:pt>
                <c:pt idx="3084">
                  <c:v>8.3169041666666672</c:v>
                </c:pt>
                <c:pt idx="3085">
                  <c:v>8.3196819444444436</c:v>
                </c:pt>
                <c:pt idx="3086">
                  <c:v>8.3224597222222219</c:v>
                </c:pt>
                <c:pt idx="3087">
                  <c:v>8.3252375000000001</c:v>
                </c:pt>
                <c:pt idx="3088">
                  <c:v>8.3280152777777783</c:v>
                </c:pt>
                <c:pt idx="3089">
                  <c:v>8.3307930555555547</c:v>
                </c:pt>
                <c:pt idx="3090">
                  <c:v>8.3335708333333329</c:v>
                </c:pt>
                <c:pt idx="3091">
                  <c:v>8.3363486111111111</c:v>
                </c:pt>
                <c:pt idx="3092">
                  <c:v>8.3391263888888894</c:v>
                </c:pt>
                <c:pt idx="3093">
                  <c:v>8.3419041666666658</c:v>
                </c:pt>
                <c:pt idx="3094">
                  <c:v>8.344681944444444</c:v>
                </c:pt>
                <c:pt idx="3095">
                  <c:v>8.3474597222222222</c:v>
                </c:pt>
                <c:pt idx="3096">
                  <c:v>8.3502375000000004</c:v>
                </c:pt>
                <c:pt idx="3097">
                  <c:v>8.3530152777777769</c:v>
                </c:pt>
                <c:pt idx="3098">
                  <c:v>8.3557930555555551</c:v>
                </c:pt>
                <c:pt idx="3099">
                  <c:v>8.3585708333333333</c:v>
                </c:pt>
                <c:pt idx="3100">
                  <c:v>8.3613486111111115</c:v>
                </c:pt>
                <c:pt idx="3101">
                  <c:v>8.3641263888888879</c:v>
                </c:pt>
                <c:pt idx="3102">
                  <c:v>8.3669041666666661</c:v>
                </c:pt>
                <c:pt idx="3103">
                  <c:v>8.3696819444444444</c:v>
                </c:pt>
                <c:pt idx="3104">
                  <c:v>8.3724597222222226</c:v>
                </c:pt>
                <c:pt idx="3105">
                  <c:v>8.375237499999999</c:v>
                </c:pt>
                <c:pt idx="3106">
                  <c:v>8.3780152777777772</c:v>
                </c:pt>
                <c:pt idx="3107">
                  <c:v>8.3807930555555554</c:v>
                </c:pt>
                <c:pt idx="3108">
                  <c:v>8.3835708333333336</c:v>
                </c:pt>
                <c:pt idx="3109">
                  <c:v>8.3863486111111101</c:v>
                </c:pt>
                <c:pt idx="3110">
                  <c:v>8.3891263888888883</c:v>
                </c:pt>
                <c:pt idx="3111">
                  <c:v>8.3919041666666665</c:v>
                </c:pt>
                <c:pt idx="3112">
                  <c:v>8.3946819444444447</c:v>
                </c:pt>
                <c:pt idx="3113">
                  <c:v>8.3974597222222211</c:v>
                </c:pt>
                <c:pt idx="3114">
                  <c:v>8.4002374999999994</c:v>
                </c:pt>
                <c:pt idx="3115">
                  <c:v>8.4030152777777776</c:v>
                </c:pt>
                <c:pt idx="3116">
                  <c:v>8.4057930555555558</c:v>
                </c:pt>
                <c:pt idx="3117">
                  <c:v>8.408570833333334</c:v>
                </c:pt>
                <c:pt idx="3118">
                  <c:v>8.4113486111111104</c:v>
                </c:pt>
                <c:pt idx="3119">
                  <c:v>8.4141263888888886</c:v>
                </c:pt>
                <c:pt idx="3120">
                  <c:v>8.4169041666666669</c:v>
                </c:pt>
                <c:pt idx="3121">
                  <c:v>8.4196819444444451</c:v>
                </c:pt>
                <c:pt idx="3122">
                  <c:v>8.4224597222222215</c:v>
                </c:pt>
                <c:pt idx="3123">
                  <c:v>8.4252374999999997</c:v>
                </c:pt>
                <c:pt idx="3124">
                  <c:v>8.4280152777777779</c:v>
                </c:pt>
                <c:pt idx="3125">
                  <c:v>8.4307930555555561</c:v>
                </c:pt>
                <c:pt idx="3126">
                  <c:v>8.4335708333333326</c:v>
                </c:pt>
                <c:pt idx="3127">
                  <c:v>8.4363486111111108</c:v>
                </c:pt>
                <c:pt idx="3128">
                  <c:v>8.439126388888889</c:v>
                </c:pt>
                <c:pt idx="3129">
                  <c:v>8.4419041666666672</c:v>
                </c:pt>
                <c:pt idx="3130">
                  <c:v>8.4446819444444436</c:v>
                </c:pt>
                <c:pt idx="3131">
                  <c:v>8.4474597222222219</c:v>
                </c:pt>
                <c:pt idx="3132">
                  <c:v>8.4502375000000001</c:v>
                </c:pt>
                <c:pt idx="3133">
                  <c:v>8.4530152777777783</c:v>
                </c:pt>
                <c:pt idx="3134">
                  <c:v>8.4557930555555547</c:v>
                </c:pt>
                <c:pt idx="3135">
                  <c:v>8.4585708333333329</c:v>
                </c:pt>
                <c:pt idx="3136">
                  <c:v>8.4613486111111111</c:v>
                </c:pt>
                <c:pt idx="3137">
                  <c:v>8.4641263888888894</c:v>
                </c:pt>
                <c:pt idx="3138">
                  <c:v>8.4669041666666658</c:v>
                </c:pt>
                <c:pt idx="3139">
                  <c:v>8.469681944444444</c:v>
                </c:pt>
                <c:pt idx="3140">
                  <c:v>8.4724597222222222</c:v>
                </c:pt>
                <c:pt idx="3141">
                  <c:v>8.4752375000000004</c:v>
                </c:pt>
                <c:pt idx="3142">
                  <c:v>8.4780152777777769</c:v>
                </c:pt>
                <c:pt idx="3143">
                  <c:v>8.4807930555555551</c:v>
                </c:pt>
                <c:pt idx="3144">
                  <c:v>8.4835708333333333</c:v>
                </c:pt>
                <c:pt idx="3145">
                  <c:v>8.4863486111111115</c:v>
                </c:pt>
                <c:pt idx="3146">
                  <c:v>8.4891263888888879</c:v>
                </c:pt>
                <c:pt idx="3147">
                  <c:v>8.4919041666666661</c:v>
                </c:pt>
                <c:pt idx="3148">
                  <c:v>8.4946819444444444</c:v>
                </c:pt>
                <c:pt idx="3149">
                  <c:v>8.4974597222222226</c:v>
                </c:pt>
                <c:pt idx="3150">
                  <c:v>8.500237499999999</c:v>
                </c:pt>
                <c:pt idx="3151">
                  <c:v>8.5030152777777772</c:v>
                </c:pt>
                <c:pt idx="3152">
                  <c:v>8.5057930555555554</c:v>
                </c:pt>
                <c:pt idx="3153">
                  <c:v>8.5085708333333336</c:v>
                </c:pt>
                <c:pt idx="3154">
                  <c:v>8.5113486111111101</c:v>
                </c:pt>
                <c:pt idx="3155">
                  <c:v>8.5141263888888883</c:v>
                </c:pt>
                <c:pt idx="3156">
                  <c:v>8.5169041666666665</c:v>
                </c:pt>
                <c:pt idx="3157">
                  <c:v>8.5196819444444447</c:v>
                </c:pt>
                <c:pt idx="3158">
                  <c:v>8.5224597222222211</c:v>
                </c:pt>
                <c:pt idx="3159">
                  <c:v>8.5252374999999994</c:v>
                </c:pt>
                <c:pt idx="3160">
                  <c:v>8.5280152777777776</c:v>
                </c:pt>
                <c:pt idx="3161">
                  <c:v>8.5307930555555558</c:v>
                </c:pt>
                <c:pt idx="3162">
                  <c:v>8.533570833333334</c:v>
                </c:pt>
                <c:pt idx="3163">
                  <c:v>8.5363486111111104</c:v>
                </c:pt>
                <c:pt idx="3164">
                  <c:v>8.5391263888888886</c:v>
                </c:pt>
                <c:pt idx="3165">
                  <c:v>8.5419041666666669</c:v>
                </c:pt>
                <c:pt idx="3166">
                  <c:v>8.5446819444444451</c:v>
                </c:pt>
                <c:pt idx="3167">
                  <c:v>8.5474597222222215</c:v>
                </c:pt>
                <c:pt idx="3168">
                  <c:v>8.5502374999999997</c:v>
                </c:pt>
                <c:pt idx="3169">
                  <c:v>8.5530152777777779</c:v>
                </c:pt>
                <c:pt idx="3170">
                  <c:v>8.5557930555555561</c:v>
                </c:pt>
                <c:pt idx="3171">
                  <c:v>8.5585708333333326</c:v>
                </c:pt>
                <c:pt idx="3172">
                  <c:v>8.5613486111111108</c:v>
                </c:pt>
                <c:pt idx="3173">
                  <c:v>8.564126388888889</c:v>
                </c:pt>
                <c:pt idx="3174">
                  <c:v>8.5669041666666672</c:v>
                </c:pt>
                <c:pt idx="3175">
                  <c:v>8.5696819444444436</c:v>
                </c:pt>
                <c:pt idx="3176">
                  <c:v>8.5724597222222219</c:v>
                </c:pt>
                <c:pt idx="3177">
                  <c:v>8.5752375000000001</c:v>
                </c:pt>
                <c:pt idx="3178">
                  <c:v>8.5780152777777783</c:v>
                </c:pt>
                <c:pt idx="3179">
                  <c:v>8.5807930555555547</c:v>
                </c:pt>
                <c:pt idx="3180">
                  <c:v>8.5835708333333329</c:v>
                </c:pt>
                <c:pt idx="3181">
                  <c:v>8.5863486111111111</c:v>
                </c:pt>
                <c:pt idx="3182">
                  <c:v>8.5891263888888894</c:v>
                </c:pt>
                <c:pt idx="3183">
                  <c:v>8.5919041666666658</c:v>
                </c:pt>
                <c:pt idx="3184">
                  <c:v>8.594681944444444</c:v>
                </c:pt>
                <c:pt idx="3185">
                  <c:v>8.5974597222222222</c:v>
                </c:pt>
                <c:pt idx="3186">
                  <c:v>8.6002375000000004</c:v>
                </c:pt>
                <c:pt idx="3187">
                  <c:v>8.6030152777777769</c:v>
                </c:pt>
                <c:pt idx="3188">
                  <c:v>8.6057930555555551</c:v>
                </c:pt>
                <c:pt idx="3189">
                  <c:v>8.6085708333333333</c:v>
                </c:pt>
                <c:pt idx="3190">
                  <c:v>8.6113486111111115</c:v>
                </c:pt>
                <c:pt idx="3191">
                  <c:v>8.6141263888888879</c:v>
                </c:pt>
                <c:pt idx="3192">
                  <c:v>8.6169041666666661</c:v>
                </c:pt>
                <c:pt idx="3193">
                  <c:v>8.6196819444444444</c:v>
                </c:pt>
                <c:pt idx="3194">
                  <c:v>8.6224597222222226</c:v>
                </c:pt>
                <c:pt idx="3195">
                  <c:v>8.625237499999999</c:v>
                </c:pt>
                <c:pt idx="3196">
                  <c:v>8.6280152777777772</c:v>
                </c:pt>
                <c:pt idx="3197">
                  <c:v>8.6307930555555554</c:v>
                </c:pt>
                <c:pt idx="3198">
                  <c:v>8.6335708333333336</c:v>
                </c:pt>
                <c:pt idx="3199">
                  <c:v>8.6363486111111101</c:v>
                </c:pt>
                <c:pt idx="3200">
                  <c:v>8.6391263888888883</c:v>
                </c:pt>
                <c:pt idx="3201">
                  <c:v>8.6419041666666665</c:v>
                </c:pt>
                <c:pt idx="3202">
                  <c:v>8.6446819444444447</c:v>
                </c:pt>
                <c:pt idx="3203">
                  <c:v>8.6474597222222211</c:v>
                </c:pt>
                <c:pt idx="3204">
                  <c:v>8.6502374999999994</c:v>
                </c:pt>
                <c:pt idx="3205">
                  <c:v>8.6530152777777776</c:v>
                </c:pt>
                <c:pt idx="3206">
                  <c:v>8.6557930555555558</c:v>
                </c:pt>
                <c:pt idx="3207">
                  <c:v>8.658570833333334</c:v>
                </c:pt>
                <c:pt idx="3208">
                  <c:v>8.6613486111111104</c:v>
                </c:pt>
                <c:pt idx="3209">
                  <c:v>8.6641263888888886</c:v>
                </c:pt>
                <c:pt idx="3210">
                  <c:v>8.6669041666666669</c:v>
                </c:pt>
                <c:pt idx="3211">
                  <c:v>8.6696819444444451</c:v>
                </c:pt>
                <c:pt idx="3212">
                  <c:v>8.6724597222222215</c:v>
                </c:pt>
                <c:pt idx="3213">
                  <c:v>8.6752374999999997</c:v>
                </c:pt>
                <c:pt idx="3214">
                  <c:v>8.6780152777777779</c:v>
                </c:pt>
                <c:pt idx="3215">
                  <c:v>8.6807930555555561</c:v>
                </c:pt>
                <c:pt idx="3216">
                  <c:v>8.6835708333333326</c:v>
                </c:pt>
                <c:pt idx="3217">
                  <c:v>8.6863486111111108</c:v>
                </c:pt>
                <c:pt idx="3218">
                  <c:v>8.689126388888889</c:v>
                </c:pt>
                <c:pt idx="3219">
                  <c:v>8.6919041666666672</c:v>
                </c:pt>
                <c:pt idx="3220">
                  <c:v>8.6946819444444436</c:v>
                </c:pt>
                <c:pt idx="3221">
                  <c:v>8.6974597222222219</c:v>
                </c:pt>
                <c:pt idx="3222">
                  <c:v>8.7002375000000001</c:v>
                </c:pt>
                <c:pt idx="3223">
                  <c:v>8.7030152777777783</c:v>
                </c:pt>
                <c:pt idx="3224">
                  <c:v>8.7057930555555547</c:v>
                </c:pt>
                <c:pt idx="3225">
                  <c:v>8.7085708333333329</c:v>
                </c:pt>
                <c:pt idx="3226">
                  <c:v>8.7113486111111111</c:v>
                </c:pt>
                <c:pt idx="3227">
                  <c:v>8.7141263888888894</c:v>
                </c:pt>
                <c:pt idx="3228">
                  <c:v>8.7169041666666658</c:v>
                </c:pt>
                <c:pt idx="3229">
                  <c:v>8.719681944444444</c:v>
                </c:pt>
                <c:pt idx="3230">
                  <c:v>8.7224597222222222</c:v>
                </c:pt>
                <c:pt idx="3231">
                  <c:v>8.7252375000000004</c:v>
                </c:pt>
                <c:pt idx="3232">
                  <c:v>8.7280152777777769</c:v>
                </c:pt>
                <c:pt idx="3233">
                  <c:v>8.7307930555555551</c:v>
                </c:pt>
                <c:pt idx="3234">
                  <c:v>8.7335708333333333</c:v>
                </c:pt>
                <c:pt idx="3235">
                  <c:v>8.7363486111111115</c:v>
                </c:pt>
                <c:pt idx="3236">
                  <c:v>8.7391263888888879</c:v>
                </c:pt>
                <c:pt idx="3237">
                  <c:v>8.7419041666666661</c:v>
                </c:pt>
                <c:pt idx="3238">
                  <c:v>8.7446819444444444</c:v>
                </c:pt>
                <c:pt idx="3239">
                  <c:v>8.7474597222222226</c:v>
                </c:pt>
                <c:pt idx="3240">
                  <c:v>8.750237499999999</c:v>
                </c:pt>
                <c:pt idx="3241">
                  <c:v>8.7530152777777772</c:v>
                </c:pt>
                <c:pt idx="3242">
                  <c:v>8.7557930555555554</c:v>
                </c:pt>
                <c:pt idx="3243">
                  <c:v>8.7585708333333336</c:v>
                </c:pt>
                <c:pt idx="3244">
                  <c:v>8.7613486111111101</c:v>
                </c:pt>
                <c:pt idx="3245">
                  <c:v>8.7641263888888883</c:v>
                </c:pt>
                <c:pt idx="3246">
                  <c:v>8.7669041666666665</c:v>
                </c:pt>
                <c:pt idx="3247">
                  <c:v>8.7696819444444447</c:v>
                </c:pt>
                <c:pt idx="3248">
                  <c:v>8.7724597222222211</c:v>
                </c:pt>
                <c:pt idx="3249">
                  <c:v>8.7752374999999994</c:v>
                </c:pt>
                <c:pt idx="3250">
                  <c:v>8.7780152777777776</c:v>
                </c:pt>
                <c:pt idx="3251">
                  <c:v>8.7807930555555558</c:v>
                </c:pt>
                <c:pt idx="3252">
                  <c:v>8.783570833333334</c:v>
                </c:pt>
                <c:pt idx="3253">
                  <c:v>8.7863486111111104</c:v>
                </c:pt>
                <c:pt idx="3254">
                  <c:v>8.7891263888888886</c:v>
                </c:pt>
                <c:pt idx="3255">
                  <c:v>8.7919041666666669</c:v>
                </c:pt>
                <c:pt idx="3256">
                  <c:v>8.7946819444444451</c:v>
                </c:pt>
                <c:pt idx="3257">
                  <c:v>8.7974597222222215</c:v>
                </c:pt>
                <c:pt idx="3258">
                  <c:v>8.8002374999999997</c:v>
                </c:pt>
                <c:pt idx="3259">
                  <c:v>8.8030152777777779</c:v>
                </c:pt>
                <c:pt idx="3260">
                  <c:v>8.8057930555555561</c:v>
                </c:pt>
                <c:pt idx="3261">
                  <c:v>8.8085708333333326</c:v>
                </c:pt>
                <c:pt idx="3262">
                  <c:v>8.8113486111111108</c:v>
                </c:pt>
                <c:pt idx="3263">
                  <c:v>8.814126388888889</c:v>
                </c:pt>
                <c:pt idx="3264">
                  <c:v>8.8169041666666672</c:v>
                </c:pt>
                <c:pt idx="3265">
                  <c:v>8.8196819444444436</c:v>
                </c:pt>
                <c:pt idx="3266">
                  <c:v>8.8224597222222219</c:v>
                </c:pt>
                <c:pt idx="3267">
                  <c:v>8.8252375000000001</c:v>
                </c:pt>
                <c:pt idx="3268">
                  <c:v>8.8280152777777783</c:v>
                </c:pt>
                <c:pt idx="3269">
                  <c:v>8.8307930555555547</c:v>
                </c:pt>
                <c:pt idx="3270">
                  <c:v>8.8335708333333329</c:v>
                </c:pt>
                <c:pt idx="3271">
                  <c:v>8.8363486111111111</c:v>
                </c:pt>
                <c:pt idx="3272">
                  <c:v>8.8391263888888894</c:v>
                </c:pt>
                <c:pt idx="3273">
                  <c:v>8.8419041666666658</c:v>
                </c:pt>
                <c:pt idx="3274">
                  <c:v>8.844681944444444</c:v>
                </c:pt>
                <c:pt idx="3275">
                  <c:v>8.8474597222222222</c:v>
                </c:pt>
                <c:pt idx="3276">
                  <c:v>8.8502375000000004</c:v>
                </c:pt>
                <c:pt idx="3277">
                  <c:v>8.8530152777777769</c:v>
                </c:pt>
                <c:pt idx="3278">
                  <c:v>8.8557930555555551</c:v>
                </c:pt>
                <c:pt idx="3279">
                  <c:v>8.8585708333333333</c:v>
                </c:pt>
                <c:pt idx="3280">
                  <c:v>8.8613486111111115</c:v>
                </c:pt>
                <c:pt idx="3281">
                  <c:v>8.8641263888888879</c:v>
                </c:pt>
                <c:pt idx="3282">
                  <c:v>8.8669041666666661</c:v>
                </c:pt>
                <c:pt idx="3283">
                  <c:v>8.8696819444444444</c:v>
                </c:pt>
                <c:pt idx="3284">
                  <c:v>8.8724597222222226</c:v>
                </c:pt>
                <c:pt idx="3285">
                  <c:v>8.875237499999999</c:v>
                </c:pt>
                <c:pt idx="3286">
                  <c:v>8.8780152777777772</c:v>
                </c:pt>
                <c:pt idx="3287">
                  <c:v>8.8807930555555554</c:v>
                </c:pt>
                <c:pt idx="3288">
                  <c:v>8.8835708333333336</c:v>
                </c:pt>
                <c:pt idx="3289">
                  <c:v>8.8863486111111101</c:v>
                </c:pt>
                <c:pt idx="3290">
                  <c:v>8.8891263888888883</c:v>
                </c:pt>
                <c:pt idx="3291">
                  <c:v>8.8919041666666665</c:v>
                </c:pt>
                <c:pt idx="3292">
                  <c:v>8.8946819444444447</c:v>
                </c:pt>
                <c:pt idx="3293">
                  <c:v>8.8974597222222211</c:v>
                </c:pt>
                <c:pt idx="3294">
                  <c:v>8.9002374999999994</c:v>
                </c:pt>
                <c:pt idx="3295">
                  <c:v>8.9030152777777776</c:v>
                </c:pt>
                <c:pt idx="3296">
                  <c:v>8.9057930555555558</c:v>
                </c:pt>
                <c:pt idx="3297">
                  <c:v>8.908570833333334</c:v>
                </c:pt>
                <c:pt idx="3298">
                  <c:v>8.9113486111111104</c:v>
                </c:pt>
                <c:pt idx="3299">
                  <c:v>8.9141263888888886</c:v>
                </c:pt>
                <c:pt idx="3300">
                  <c:v>8.9169041666666669</c:v>
                </c:pt>
                <c:pt idx="3301">
                  <c:v>8.9196819444444451</c:v>
                </c:pt>
                <c:pt idx="3302">
                  <c:v>8.9224597222222215</c:v>
                </c:pt>
                <c:pt idx="3303">
                  <c:v>8.9252374999999997</c:v>
                </c:pt>
                <c:pt idx="3304">
                  <c:v>8.9280152777777779</c:v>
                </c:pt>
                <c:pt idx="3305">
                  <c:v>8.9307930555555561</c:v>
                </c:pt>
                <c:pt idx="3306">
                  <c:v>8.9335708333333326</c:v>
                </c:pt>
                <c:pt idx="3307">
                  <c:v>8.9363486111111108</c:v>
                </c:pt>
                <c:pt idx="3308">
                  <c:v>8.939126388888889</c:v>
                </c:pt>
                <c:pt idx="3309">
                  <c:v>8.9419041666666672</c:v>
                </c:pt>
                <c:pt idx="3310">
                  <c:v>8.9446819444444436</c:v>
                </c:pt>
                <c:pt idx="3311">
                  <c:v>8.9474597222222219</c:v>
                </c:pt>
                <c:pt idx="3312">
                  <c:v>8.9502375000000001</c:v>
                </c:pt>
                <c:pt idx="3313">
                  <c:v>8.9530152777777783</c:v>
                </c:pt>
                <c:pt idx="3314">
                  <c:v>8.9557930555555547</c:v>
                </c:pt>
                <c:pt idx="3315">
                  <c:v>8.9585708333333329</c:v>
                </c:pt>
                <c:pt idx="3316">
                  <c:v>8.9613486111111111</c:v>
                </c:pt>
                <c:pt idx="3317">
                  <c:v>8.9641263888888894</c:v>
                </c:pt>
                <c:pt idx="3318">
                  <c:v>8.9669041666666658</c:v>
                </c:pt>
                <c:pt idx="3319">
                  <c:v>8.969681944444444</c:v>
                </c:pt>
                <c:pt idx="3320">
                  <c:v>8.9724597222222222</c:v>
                </c:pt>
                <c:pt idx="3321">
                  <c:v>8.9752375000000004</c:v>
                </c:pt>
                <c:pt idx="3322">
                  <c:v>8.9780152777777769</c:v>
                </c:pt>
                <c:pt idx="3323">
                  <c:v>8.9807930555555551</c:v>
                </c:pt>
                <c:pt idx="3324">
                  <c:v>8.9835708333333333</c:v>
                </c:pt>
                <c:pt idx="3325">
                  <c:v>8.9863486111111115</c:v>
                </c:pt>
                <c:pt idx="3326">
                  <c:v>8.9891263888888879</c:v>
                </c:pt>
                <c:pt idx="3327">
                  <c:v>8.9919041666666661</c:v>
                </c:pt>
                <c:pt idx="3328">
                  <c:v>8.9946819444444444</c:v>
                </c:pt>
                <c:pt idx="3329">
                  <c:v>8.9974597222222226</c:v>
                </c:pt>
                <c:pt idx="3330">
                  <c:v>9.000237499999999</c:v>
                </c:pt>
                <c:pt idx="3331">
                  <c:v>9.0030152777777772</c:v>
                </c:pt>
                <c:pt idx="3332">
                  <c:v>9.0057930555555554</c:v>
                </c:pt>
                <c:pt idx="3333">
                  <c:v>9.0085708333333336</c:v>
                </c:pt>
                <c:pt idx="3334">
                  <c:v>9.0113486111111101</c:v>
                </c:pt>
                <c:pt idx="3335">
                  <c:v>9.0141263888888883</c:v>
                </c:pt>
                <c:pt idx="3336">
                  <c:v>9.0169041666666665</c:v>
                </c:pt>
                <c:pt idx="3337">
                  <c:v>9.0196819444444447</c:v>
                </c:pt>
                <c:pt idx="3338">
                  <c:v>9.0224597222222211</c:v>
                </c:pt>
                <c:pt idx="3339">
                  <c:v>9.0252374999999994</c:v>
                </c:pt>
                <c:pt idx="3340">
                  <c:v>9.0280152777777776</c:v>
                </c:pt>
                <c:pt idx="3341">
                  <c:v>9.0307930555555558</c:v>
                </c:pt>
                <c:pt idx="3342">
                  <c:v>9.033570833333334</c:v>
                </c:pt>
                <c:pt idx="3343">
                  <c:v>9.0363486111111104</c:v>
                </c:pt>
                <c:pt idx="3344">
                  <c:v>9.0391263888888886</c:v>
                </c:pt>
                <c:pt idx="3345">
                  <c:v>9.0419041666666669</c:v>
                </c:pt>
                <c:pt idx="3346">
                  <c:v>9.0446819444444451</c:v>
                </c:pt>
                <c:pt idx="3347">
                  <c:v>9.0474597222222215</c:v>
                </c:pt>
                <c:pt idx="3348">
                  <c:v>9.0502374999999997</c:v>
                </c:pt>
                <c:pt idx="3349">
                  <c:v>9.0530152777777779</c:v>
                </c:pt>
                <c:pt idx="3350">
                  <c:v>9.0557930555555561</c:v>
                </c:pt>
                <c:pt idx="3351">
                  <c:v>9.0585708333333326</c:v>
                </c:pt>
                <c:pt idx="3352">
                  <c:v>9.0613486111111108</c:v>
                </c:pt>
                <c:pt idx="3353">
                  <c:v>9.064126388888889</c:v>
                </c:pt>
                <c:pt idx="3354">
                  <c:v>9.0669041666666672</c:v>
                </c:pt>
                <c:pt idx="3355">
                  <c:v>9.0696819444444436</c:v>
                </c:pt>
                <c:pt idx="3356">
                  <c:v>9.0724597222222219</c:v>
                </c:pt>
                <c:pt idx="3357">
                  <c:v>9.0752375000000001</c:v>
                </c:pt>
                <c:pt idx="3358">
                  <c:v>9.0780152777777783</c:v>
                </c:pt>
                <c:pt idx="3359">
                  <c:v>9.0807930555555547</c:v>
                </c:pt>
                <c:pt idx="3360">
                  <c:v>9.0835708333333329</c:v>
                </c:pt>
                <c:pt idx="3361">
                  <c:v>9.0863486111111111</c:v>
                </c:pt>
                <c:pt idx="3362">
                  <c:v>9.0891263611111111</c:v>
                </c:pt>
                <c:pt idx="3363">
                  <c:v>9.0919041388888875</c:v>
                </c:pt>
                <c:pt idx="3364">
                  <c:v>9.0946819166666657</c:v>
                </c:pt>
                <c:pt idx="3365">
                  <c:v>9.0974596944444439</c:v>
                </c:pt>
                <c:pt idx="3366">
                  <c:v>9.1002374722222221</c:v>
                </c:pt>
                <c:pt idx="3367">
                  <c:v>9.1030152500000003</c:v>
                </c:pt>
                <c:pt idx="3368">
                  <c:v>9.1057930277777785</c:v>
                </c:pt>
                <c:pt idx="3369">
                  <c:v>9.1085708055555568</c:v>
                </c:pt>
                <c:pt idx="3370">
                  <c:v>9.1113485833333332</c:v>
                </c:pt>
                <c:pt idx="3371">
                  <c:v>9.1141263611111114</c:v>
                </c:pt>
                <c:pt idx="3372">
                  <c:v>9.1169041388888896</c:v>
                </c:pt>
                <c:pt idx="3373">
                  <c:v>9.1196819166666678</c:v>
                </c:pt>
                <c:pt idx="3374">
                  <c:v>9.1224596944444443</c:v>
                </c:pt>
                <c:pt idx="3375">
                  <c:v>9.1252374722222225</c:v>
                </c:pt>
                <c:pt idx="3376">
                  <c:v>9.1280152500000007</c:v>
                </c:pt>
                <c:pt idx="3377">
                  <c:v>9.1307930277777789</c:v>
                </c:pt>
                <c:pt idx="3378">
                  <c:v>9.1335708055555553</c:v>
                </c:pt>
                <c:pt idx="3379">
                  <c:v>9.1363485833333336</c:v>
                </c:pt>
                <c:pt idx="3380">
                  <c:v>9.1391263611111118</c:v>
                </c:pt>
                <c:pt idx="3381">
                  <c:v>9.14190413888889</c:v>
                </c:pt>
                <c:pt idx="3382">
                  <c:v>9.1446819166666664</c:v>
                </c:pt>
                <c:pt idx="3383">
                  <c:v>9.1474596944444446</c:v>
                </c:pt>
                <c:pt idx="3384">
                  <c:v>9.1502374722222228</c:v>
                </c:pt>
                <c:pt idx="3385">
                  <c:v>9.153015250000001</c:v>
                </c:pt>
                <c:pt idx="3386">
                  <c:v>9.1557930277777775</c:v>
                </c:pt>
                <c:pt idx="3387">
                  <c:v>9.1585708055555557</c:v>
                </c:pt>
                <c:pt idx="3388">
                  <c:v>9.1613485833333339</c:v>
                </c:pt>
                <c:pt idx="3389">
                  <c:v>9.1641263611111121</c:v>
                </c:pt>
                <c:pt idx="3390">
                  <c:v>9.1669041388888886</c:v>
                </c:pt>
                <c:pt idx="3391">
                  <c:v>9.1696819166666668</c:v>
                </c:pt>
                <c:pt idx="3392">
                  <c:v>9.172459694444445</c:v>
                </c:pt>
                <c:pt idx="3393">
                  <c:v>9.1752374722222232</c:v>
                </c:pt>
                <c:pt idx="3394">
                  <c:v>9.1780152499999996</c:v>
                </c:pt>
                <c:pt idx="3395">
                  <c:v>9.1807930277777778</c:v>
                </c:pt>
                <c:pt idx="3396">
                  <c:v>9.183570805555556</c:v>
                </c:pt>
                <c:pt idx="3397">
                  <c:v>9.1863485833333343</c:v>
                </c:pt>
                <c:pt idx="3398">
                  <c:v>9.1891263611111125</c:v>
                </c:pt>
                <c:pt idx="3399">
                  <c:v>9.1919041388888889</c:v>
                </c:pt>
                <c:pt idx="3400">
                  <c:v>9.1946819444444436</c:v>
                </c:pt>
                <c:pt idx="3401">
                  <c:v>9.1974597222222219</c:v>
                </c:pt>
                <c:pt idx="3402">
                  <c:v>9.2002375000000001</c:v>
                </c:pt>
                <c:pt idx="3403">
                  <c:v>9.2030152777777783</c:v>
                </c:pt>
                <c:pt idx="3404">
                  <c:v>9.2057930555555547</c:v>
                </c:pt>
                <c:pt idx="3405">
                  <c:v>9.2085708333333329</c:v>
                </c:pt>
                <c:pt idx="3406">
                  <c:v>9.2113486111111111</c:v>
                </c:pt>
                <c:pt idx="3407">
                  <c:v>9.2141263888888894</c:v>
                </c:pt>
                <c:pt idx="3408">
                  <c:v>9.2169041666666658</c:v>
                </c:pt>
                <c:pt idx="3409">
                  <c:v>9.219681944444444</c:v>
                </c:pt>
                <c:pt idx="3410">
                  <c:v>9.2224597222222222</c:v>
                </c:pt>
                <c:pt idx="3411">
                  <c:v>9.2252375000000004</c:v>
                </c:pt>
                <c:pt idx="3412">
                  <c:v>9.2280152777777769</c:v>
                </c:pt>
                <c:pt idx="3413">
                  <c:v>9.2307930555555551</c:v>
                </c:pt>
                <c:pt idx="3414">
                  <c:v>9.2335708333333333</c:v>
                </c:pt>
                <c:pt idx="3415">
                  <c:v>9.2363486111111115</c:v>
                </c:pt>
                <c:pt idx="3416">
                  <c:v>9.2391263888888879</c:v>
                </c:pt>
                <c:pt idx="3417">
                  <c:v>9.2419041666666661</c:v>
                </c:pt>
                <c:pt idx="3418">
                  <c:v>9.2446819444444444</c:v>
                </c:pt>
                <c:pt idx="3419">
                  <c:v>9.2474597222222226</c:v>
                </c:pt>
                <c:pt idx="3420">
                  <c:v>9.250237499999999</c:v>
                </c:pt>
                <c:pt idx="3421">
                  <c:v>9.2530152777777772</c:v>
                </c:pt>
                <c:pt idx="3422">
                  <c:v>9.2557930555555554</c:v>
                </c:pt>
                <c:pt idx="3423">
                  <c:v>9.2585708333333336</c:v>
                </c:pt>
                <c:pt idx="3424">
                  <c:v>9.2613486111111101</c:v>
                </c:pt>
                <c:pt idx="3425">
                  <c:v>9.2641263888888883</c:v>
                </c:pt>
                <c:pt idx="3426">
                  <c:v>9.2669041666666665</c:v>
                </c:pt>
                <c:pt idx="3427">
                  <c:v>9.2696819444444447</c:v>
                </c:pt>
                <c:pt idx="3428">
                  <c:v>9.2724597222222211</c:v>
                </c:pt>
                <c:pt idx="3429">
                  <c:v>9.2752374999999994</c:v>
                </c:pt>
                <c:pt idx="3430">
                  <c:v>9.2780152777777776</c:v>
                </c:pt>
                <c:pt idx="3431">
                  <c:v>9.2807930555555558</c:v>
                </c:pt>
                <c:pt idx="3432">
                  <c:v>9.283570833333334</c:v>
                </c:pt>
                <c:pt idx="3433">
                  <c:v>9.2863486111111104</c:v>
                </c:pt>
                <c:pt idx="3434">
                  <c:v>9.2891263888888886</c:v>
                </c:pt>
                <c:pt idx="3435">
                  <c:v>9.2919041666666669</c:v>
                </c:pt>
                <c:pt idx="3436">
                  <c:v>9.2946819444444451</c:v>
                </c:pt>
                <c:pt idx="3437">
                  <c:v>9.2974597222222215</c:v>
                </c:pt>
                <c:pt idx="3438">
                  <c:v>9.3002374999999997</c:v>
                </c:pt>
                <c:pt idx="3439">
                  <c:v>9.3030152777777779</c:v>
                </c:pt>
                <c:pt idx="3440">
                  <c:v>9.3057930555555561</c:v>
                </c:pt>
                <c:pt idx="3441">
                  <c:v>9.3085708333333326</c:v>
                </c:pt>
                <c:pt idx="3442">
                  <c:v>9.3113486111111108</c:v>
                </c:pt>
                <c:pt idx="3443">
                  <c:v>9.314126388888889</c:v>
                </c:pt>
                <c:pt idx="3444">
                  <c:v>9.3169041666666672</c:v>
                </c:pt>
                <c:pt idx="3445">
                  <c:v>9.3196819444444436</c:v>
                </c:pt>
                <c:pt idx="3446">
                  <c:v>9.3224597222222219</c:v>
                </c:pt>
                <c:pt idx="3447">
                  <c:v>9.3252375000000001</c:v>
                </c:pt>
                <c:pt idx="3448">
                  <c:v>9.3280152777777783</c:v>
                </c:pt>
                <c:pt idx="3449">
                  <c:v>9.3307930555555547</c:v>
                </c:pt>
                <c:pt idx="3450">
                  <c:v>9.3335708333333329</c:v>
                </c:pt>
                <c:pt idx="3451">
                  <c:v>9.3363486111111111</c:v>
                </c:pt>
                <c:pt idx="3452">
                  <c:v>9.3391263888888894</c:v>
                </c:pt>
                <c:pt idx="3453">
                  <c:v>9.3419041666666658</c:v>
                </c:pt>
                <c:pt idx="3454">
                  <c:v>9.344681944444444</c:v>
                </c:pt>
                <c:pt idx="3455">
                  <c:v>9.3474597222222222</c:v>
                </c:pt>
                <c:pt idx="3456">
                  <c:v>9.3502375000000004</c:v>
                </c:pt>
                <c:pt idx="3457">
                  <c:v>9.3530152777777769</c:v>
                </c:pt>
                <c:pt idx="3458">
                  <c:v>9.3557930555555551</c:v>
                </c:pt>
                <c:pt idx="3459">
                  <c:v>9.3585708333333333</c:v>
                </c:pt>
                <c:pt idx="3460">
                  <c:v>9.3613486111111115</c:v>
                </c:pt>
                <c:pt idx="3461">
                  <c:v>9.3641263888888879</c:v>
                </c:pt>
                <c:pt idx="3462">
                  <c:v>9.3669041666666661</c:v>
                </c:pt>
                <c:pt idx="3463">
                  <c:v>9.3696819444444444</c:v>
                </c:pt>
                <c:pt idx="3464">
                  <c:v>9.3724597222222226</c:v>
                </c:pt>
                <c:pt idx="3465">
                  <c:v>9.375237499999999</c:v>
                </c:pt>
                <c:pt idx="3466">
                  <c:v>9.3780152777777772</c:v>
                </c:pt>
                <c:pt idx="3467">
                  <c:v>9.3807930555555554</c:v>
                </c:pt>
                <c:pt idx="3468">
                  <c:v>9.3835708333333336</c:v>
                </c:pt>
                <c:pt idx="3469">
                  <c:v>9.3863486111111101</c:v>
                </c:pt>
                <c:pt idx="3470">
                  <c:v>9.3891263888888883</c:v>
                </c:pt>
                <c:pt idx="3471">
                  <c:v>9.3919041666666665</c:v>
                </c:pt>
                <c:pt idx="3472">
                  <c:v>9.3946819444444447</c:v>
                </c:pt>
                <c:pt idx="3473">
                  <c:v>9.3974597222222211</c:v>
                </c:pt>
                <c:pt idx="3474">
                  <c:v>9.4002374999999994</c:v>
                </c:pt>
                <c:pt idx="3475">
                  <c:v>9.4030152777777776</c:v>
                </c:pt>
                <c:pt idx="3476">
                  <c:v>9.4057930555555558</c:v>
                </c:pt>
                <c:pt idx="3477">
                  <c:v>9.408570833333334</c:v>
                </c:pt>
                <c:pt idx="3478">
                  <c:v>9.4113486111111104</c:v>
                </c:pt>
                <c:pt idx="3479">
                  <c:v>9.4141263888888886</c:v>
                </c:pt>
                <c:pt idx="3480">
                  <c:v>9.4169041666666669</c:v>
                </c:pt>
                <c:pt idx="3481">
                  <c:v>9.4196819444444451</c:v>
                </c:pt>
                <c:pt idx="3482">
                  <c:v>9.4224597222222215</c:v>
                </c:pt>
                <c:pt idx="3483">
                  <c:v>9.4252374999999997</c:v>
                </c:pt>
                <c:pt idx="3484">
                  <c:v>9.4280152777777779</c:v>
                </c:pt>
                <c:pt idx="3485">
                  <c:v>9.4307930555555561</c:v>
                </c:pt>
                <c:pt idx="3486">
                  <c:v>9.4335708333333326</c:v>
                </c:pt>
                <c:pt idx="3487">
                  <c:v>9.4363486111111108</c:v>
                </c:pt>
                <c:pt idx="3488">
                  <c:v>9.439126388888889</c:v>
                </c:pt>
                <c:pt idx="3489">
                  <c:v>9.4419041666666672</c:v>
                </c:pt>
                <c:pt idx="3490">
                  <c:v>9.4446819444444436</c:v>
                </c:pt>
                <c:pt idx="3491">
                  <c:v>9.4474597222222219</c:v>
                </c:pt>
                <c:pt idx="3492">
                  <c:v>9.4502375000000001</c:v>
                </c:pt>
                <c:pt idx="3493">
                  <c:v>9.4530152777777783</c:v>
                </c:pt>
                <c:pt idx="3494">
                  <c:v>9.4557930555555547</c:v>
                </c:pt>
                <c:pt idx="3495">
                  <c:v>9.4585708333333329</c:v>
                </c:pt>
                <c:pt idx="3496">
                  <c:v>9.4613486111111111</c:v>
                </c:pt>
                <c:pt idx="3497">
                  <c:v>9.4641263888888894</c:v>
                </c:pt>
                <c:pt idx="3498">
                  <c:v>9.4669041666666658</c:v>
                </c:pt>
                <c:pt idx="3499">
                  <c:v>9.469681944444444</c:v>
                </c:pt>
                <c:pt idx="3500">
                  <c:v>9.4724597222222222</c:v>
                </c:pt>
                <c:pt idx="3501">
                  <c:v>9.4752375000000004</c:v>
                </c:pt>
                <c:pt idx="3502">
                  <c:v>9.4780152777777769</c:v>
                </c:pt>
                <c:pt idx="3503">
                  <c:v>9.4807930555555551</c:v>
                </c:pt>
                <c:pt idx="3504">
                  <c:v>9.4835708333333333</c:v>
                </c:pt>
                <c:pt idx="3505">
                  <c:v>9.4863486111111115</c:v>
                </c:pt>
                <c:pt idx="3506">
                  <c:v>9.4891263888888879</c:v>
                </c:pt>
                <c:pt idx="3507">
                  <c:v>9.4919041666666661</c:v>
                </c:pt>
                <c:pt idx="3508">
                  <c:v>9.4946819444444444</c:v>
                </c:pt>
                <c:pt idx="3509">
                  <c:v>9.4974597222222226</c:v>
                </c:pt>
                <c:pt idx="3510">
                  <c:v>9.500237499999999</c:v>
                </c:pt>
                <c:pt idx="3511">
                  <c:v>9.5030152777777772</c:v>
                </c:pt>
                <c:pt idx="3512">
                  <c:v>9.5057930555555554</c:v>
                </c:pt>
                <c:pt idx="3513">
                  <c:v>9.5085708333333336</c:v>
                </c:pt>
                <c:pt idx="3514">
                  <c:v>9.5113486111111101</c:v>
                </c:pt>
                <c:pt idx="3515">
                  <c:v>9.5141263888888883</c:v>
                </c:pt>
                <c:pt idx="3516">
                  <c:v>9.5169041666666665</c:v>
                </c:pt>
                <c:pt idx="3517">
                  <c:v>9.5196819444444447</c:v>
                </c:pt>
                <c:pt idx="3518">
                  <c:v>9.5224597222222211</c:v>
                </c:pt>
                <c:pt idx="3519">
                  <c:v>9.5252374999999994</c:v>
                </c:pt>
                <c:pt idx="3520">
                  <c:v>9.5280152777777776</c:v>
                </c:pt>
                <c:pt idx="3521">
                  <c:v>9.5307930555555558</c:v>
                </c:pt>
                <c:pt idx="3522">
                  <c:v>9.533570833333334</c:v>
                </c:pt>
                <c:pt idx="3523">
                  <c:v>9.5363486111111104</c:v>
                </c:pt>
                <c:pt idx="3524">
                  <c:v>9.5391263888888886</c:v>
                </c:pt>
                <c:pt idx="3525">
                  <c:v>9.5419041666666669</c:v>
                </c:pt>
                <c:pt idx="3526">
                  <c:v>9.5446819444444451</c:v>
                </c:pt>
                <c:pt idx="3527">
                  <c:v>9.5474597222222215</c:v>
                </c:pt>
                <c:pt idx="3528">
                  <c:v>9.5502374999999997</c:v>
                </c:pt>
                <c:pt idx="3529">
                  <c:v>9.5530152777777779</c:v>
                </c:pt>
                <c:pt idx="3530">
                  <c:v>9.5557930555555561</c:v>
                </c:pt>
                <c:pt idx="3531">
                  <c:v>9.5585708333333326</c:v>
                </c:pt>
                <c:pt idx="3532">
                  <c:v>9.5613486111111108</c:v>
                </c:pt>
                <c:pt idx="3533">
                  <c:v>9.564126388888889</c:v>
                </c:pt>
                <c:pt idx="3534">
                  <c:v>9.5669041666666672</c:v>
                </c:pt>
                <c:pt idx="3535">
                  <c:v>9.5696819444444436</c:v>
                </c:pt>
                <c:pt idx="3536">
                  <c:v>9.5724597222222219</c:v>
                </c:pt>
                <c:pt idx="3537">
                  <c:v>9.5752375000000001</c:v>
                </c:pt>
                <c:pt idx="3538">
                  <c:v>9.5780152777777783</c:v>
                </c:pt>
                <c:pt idx="3539">
                  <c:v>9.5807930555555547</c:v>
                </c:pt>
                <c:pt idx="3540">
                  <c:v>9.5835708333333329</c:v>
                </c:pt>
                <c:pt idx="3541">
                  <c:v>9.5863486111111111</c:v>
                </c:pt>
                <c:pt idx="3542">
                  <c:v>9.5891263888888894</c:v>
                </c:pt>
                <c:pt idx="3543">
                  <c:v>9.5919041666666658</c:v>
                </c:pt>
                <c:pt idx="3544">
                  <c:v>9.594681944444444</c:v>
                </c:pt>
                <c:pt idx="3545">
                  <c:v>9.5974597222222222</c:v>
                </c:pt>
                <c:pt idx="3546">
                  <c:v>9.6002375000000004</c:v>
                </c:pt>
                <c:pt idx="3547">
                  <c:v>9.6030152777777769</c:v>
                </c:pt>
                <c:pt idx="3548">
                  <c:v>9.6057930555555551</c:v>
                </c:pt>
                <c:pt idx="3549">
                  <c:v>9.6085708333333333</c:v>
                </c:pt>
                <c:pt idx="3550">
                  <c:v>9.6113486111111115</c:v>
                </c:pt>
                <c:pt idx="3551">
                  <c:v>9.6141263888888879</c:v>
                </c:pt>
                <c:pt idx="3552">
                  <c:v>9.6169041666666661</c:v>
                </c:pt>
                <c:pt idx="3553">
                  <c:v>9.6196819444444444</c:v>
                </c:pt>
                <c:pt idx="3554">
                  <c:v>9.6224597222222226</c:v>
                </c:pt>
                <c:pt idx="3555">
                  <c:v>9.625237499999999</c:v>
                </c:pt>
                <c:pt idx="3556">
                  <c:v>9.6280152777777772</c:v>
                </c:pt>
                <c:pt idx="3557">
                  <c:v>9.6307930555555554</c:v>
                </c:pt>
                <c:pt idx="3558">
                  <c:v>9.6335708333333336</c:v>
                </c:pt>
                <c:pt idx="3559">
                  <c:v>9.6363486111111101</c:v>
                </c:pt>
                <c:pt idx="3560">
                  <c:v>9.6391263888888883</c:v>
                </c:pt>
                <c:pt idx="3561">
                  <c:v>9.6419041666666665</c:v>
                </c:pt>
                <c:pt idx="3562">
                  <c:v>9.6446819444444447</c:v>
                </c:pt>
                <c:pt idx="3563">
                  <c:v>9.6474597222222211</c:v>
                </c:pt>
                <c:pt idx="3564">
                  <c:v>9.6502374999999994</c:v>
                </c:pt>
                <c:pt idx="3565">
                  <c:v>9.6530152777777776</c:v>
                </c:pt>
                <c:pt idx="3566">
                  <c:v>9.6557930555555558</c:v>
                </c:pt>
                <c:pt idx="3567">
                  <c:v>9.658570833333334</c:v>
                </c:pt>
                <c:pt idx="3568">
                  <c:v>9.6613486111111104</c:v>
                </c:pt>
                <c:pt idx="3569">
                  <c:v>9.6641263888888886</c:v>
                </c:pt>
                <c:pt idx="3570">
                  <c:v>9.6669041666666669</c:v>
                </c:pt>
                <c:pt idx="3571">
                  <c:v>9.6696819444444451</c:v>
                </c:pt>
                <c:pt idx="3572">
                  <c:v>9.6724597222222215</c:v>
                </c:pt>
                <c:pt idx="3573">
                  <c:v>9.6752374999999997</c:v>
                </c:pt>
                <c:pt idx="3574">
                  <c:v>9.6780152777777779</c:v>
                </c:pt>
                <c:pt idx="3575">
                  <c:v>9.6807930555555561</c:v>
                </c:pt>
                <c:pt idx="3576">
                  <c:v>9.6835708333333326</c:v>
                </c:pt>
                <c:pt idx="3577">
                  <c:v>9.6863486111111108</c:v>
                </c:pt>
                <c:pt idx="3578">
                  <c:v>9.689126388888889</c:v>
                </c:pt>
                <c:pt idx="3579">
                  <c:v>9.6919041666666672</c:v>
                </c:pt>
                <c:pt idx="3580">
                  <c:v>9.6946819444444436</c:v>
                </c:pt>
                <c:pt idx="3581">
                  <c:v>9.6974597222222219</c:v>
                </c:pt>
                <c:pt idx="3582">
                  <c:v>9.7002375000000001</c:v>
                </c:pt>
                <c:pt idx="3583">
                  <c:v>9.7030152777777783</c:v>
                </c:pt>
                <c:pt idx="3584">
                  <c:v>9.7057930555555547</c:v>
                </c:pt>
                <c:pt idx="3585">
                  <c:v>9.7085708333333329</c:v>
                </c:pt>
                <c:pt idx="3586">
                  <c:v>9.7113486111111111</c:v>
                </c:pt>
                <c:pt idx="3587">
                  <c:v>9.7141263888888894</c:v>
                </c:pt>
                <c:pt idx="3588">
                  <c:v>9.7169041666666658</c:v>
                </c:pt>
                <c:pt idx="3589">
                  <c:v>9.719681944444444</c:v>
                </c:pt>
                <c:pt idx="3590">
                  <c:v>9.7224597222222222</c:v>
                </c:pt>
                <c:pt idx="3591">
                  <c:v>9.7252375000000004</c:v>
                </c:pt>
                <c:pt idx="3592">
                  <c:v>9.7280152777777769</c:v>
                </c:pt>
                <c:pt idx="3593">
                  <c:v>9.7307930555555551</c:v>
                </c:pt>
                <c:pt idx="3594">
                  <c:v>9.7335708333333333</c:v>
                </c:pt>
                <c:pt idx="3595">
                  <c:v>9.7363486111111115</c:v>
                </c:pt>
                <c:pt idx="3596">
                  <c:v>9.7391263888888879</c:v>
                </c:pt>
                <c:pt idx="3597">
                  <c:v>9.7419041666666661</c:v>
                </c:pt>
                <c:pt idx="3598">
                  <c:v>9.7446819444444444</c:v>
                </c:pt>
                <c:pt idx="3599">
                  <c:v>9.7474597222222226</c:v>
                </c:pt>
                <c:pt idx="3600">
                  <c:v>9.750237499999999</c:v>
                </c:pt>
                <c:pt idx="3601">
                  <c:v>9.7530152777777772</c:v>
                </c:pt>
                <c:pt idx="3602">
                  <c:v>9.7557930555555554</c:v>
                </c:pt>
                <c:pt idx="3603">
                  <c:v>9.7585708333333336</c:v>
                </c:pt>
                <c:pt idx="3604">
                  <c:v>9.7613486111111101</c:v>
                </c:pt>
                <c:pt idx="3605">
                  <c:v>9.7641263888888883</c:v>
                </c:pt>
                <c:pt idx="3606">
                  <c:v>9.7669041666666665</c:v>
                </c:pt>
                <c:pt idx="3607">
                  <c:v>9.7696819444444447</c:v>
                </c:pt>
                <c:pt idx="3608">
                  <c:v>9.7724597222222211</c:v>
                </c:pt>
                <c:pt idx="3609">
                  <c:v>9.7752374999999994</c:v>
                </c:pt>
                <c:pt idx="3610">
                  <c:v>9.7780152777777776</c:v>
                </c:pt>
                <c:pt idx="3611">
                  <c:v>9.7807930555555558</c:v>
                </c:pt>
                <c:pt idx="3612">
                  <c:v>9.783570833333334</c:v>
                </c:pt>
                <c:pt idx="3613">
                  <c:v>9.7863486111111104</c:v>
                </c:pt>
                <c:pt idx="3614">
                  <c:v>9.7891263888888886</c:v>
                </c:pt>
                <c:pt idx="3615">
                  <c:v>9.7919041666666669</c:v>
                </c:pt>
                <c:pt idx="3616">
                  <c:v>9.7946819444444451</c:v>
                </c:pt>
                <c:pt idx="3617">
                  <c:v>9.7974597222222215</c:v>
                </c:pt>
                <c:pt idx="3618">
                  <c:v>9.8002374999999997</c:v>
                </c:pt>
                <c:pt idx="3619">
                  <c:v>9.8030152777777779</c:v>
                </c:pt>
                <c:pt idx="3620">
                  <c:v>9.8057930555555561</c:v>
                </c:pt>
                <c:pt idx="3621">
                  <c:v>9.8085708333333326</c:v>
                </c:pt>
                <c:pt idx="3622">
                  <c:v>9.8113486111111108</c:v>
                </c:pt>
                <c:pt idx="3623">
                  <c:v>9.814126388888889</c:v>
                </c:pt>
                <c:pt idx="3624">
                  <c:v>9.8169041666666672</c:v>
                </c:pt>
                <c:pt idx="3625">
                  <c:v>9.8196819444444436</c:v>
                </c:pt>
                <c:pt idx="3626">
                  <c:v>9.8224597222222219</c:v>
                </c:pt>
                <c:pt idx="3627">
                  <c:v>9.8252375000000001</c:v>
                </c:pt>
                <c:pt idx="3628">
                  <c:v>9.8280152777777783</c:v>
                </c:pt>
                <c:pt idx="3629">
                  <c:v>9.8307930555555547</c:v>
                </c:pt>
                <c:pt idx="3630">
                  <c:v>9.8335708333333329</c:v>
                </c:pt>
                <c:pt idx="3631">
                  <c:v>9.8363486111111111</c:v>
                </c:pt>
                <c:pt idx="3632">
                  <c:v>9.8391263888888894</c:v>
                </c:pt>
                <c:pt idx="3633">
                  <c:v>9.8419041666666658</c:v>
                </c:pt>
                <c:pt idx="3634">
                  <c:v>9.844681944444444</c:v>
                </c:pt>
                <c:pt idx="3635">
                  <c:v>9.8474597222222222</c:v>
                </c:pt>
                <c:pt idx="3636">
                  <c:v>9.8502375000000004</c:v>
                </c:pt>
                <c:pt idx="3637">
                  <c:v>9.8530152777777769</c:v>
                </c:pt>
                <c:pt idx="3638">
                  <c:v>9.8557930555555551</c:v>
                </c:pt>
                <c:pt idx="3639">
                  <c:v>9.8585708333333333</c:v>
                </c:pt>
                <c:pt idx="3640">
                  <c:v>9.8613486111111115</c:v>
                </c:pt>
                <c:pt idx="3641">
                  <c:v>9.8641263888888879</c:v>
                </c:pt>
                <c:pt idx="3642">
                  <c:v>9.8669041666666661</c:v>
                </c:pt>
                <c:pt idx="3643">
                  <c:v>9.8696819444444444</c:v>
                </c:pt>
                <c:pt idx="3644">
                  <c:v>9.8724597222222226</c:v>
                </c:pt>
                <c:pt idx="3645">
                  <c:v>9.875237499999999</c:v>
                </c:pt>
                <c:pt idx="3646">
                  <c:v>9.8780152777777772</c:v>
                </c:pt>
                <c:pt idx="3647">
                  <c:v>9.8807930555555554</c:v>
                </c:pt>
                <c:pt idx="3648">
                  <c:v>9.8835708333333336</c:v>
                </c:pt>
                <c:pt idx="3649">
                  <c:v>9.8863486111111101</c:v>
                </c:pt>
                <c:pt idx="3650">
                  <c:v>9.8891263888888883</c:v>
                </c:pt>
                <c:pt idx="3651">
                  <c:v>9.8919041666666665</c:v>
                </c:pt>
                <c:pt idx="3652">
                  <c:v>9.8946819444444447</c:v>
                </c:pt>
                <c:pt idx="3653">
                  <c:v>9.8974597222222211</c:v>
                </c:pt>
                <c:pt idx="3654">
                  <c:v>9.9002374999999994</c:v>
                </c:pt>
                <c:pt idx="3655">
                  <c:v>9.9030152777777776</c:v>
                </c:pt>
                <c:pt idx="3656">
                  <c:v>9.9057930555555558</c:v>
                </c:pt>
                <c:pt idx="3657">
                  <c:v>9.908570833333334</c:v>
                </c:pt>
                <c:pt idx="3658">
                  <c:v>9.9113486111111104</c:v>
                </c:pt>
                <c:pt idx="3659">
                  <c:v>9.9141263888888886</c:v>
                </c:pt>
                <c:pt idx="3660">
                  <c:v>9.9169041666666669</c:v>
                </c:pt>
                <c:pt idx="3661">
                  <c:v>9.9196819444444451</c:v>
                </c:pt>
                <c:pt idx="3662">
                  <c:v>9.9224597222222215</c:v>
                </c:pt>
                <c:pt idx="3663">
                  <c:v>9.9252374999999997</c:v>
                </c:pt>
                <c:pt idx="3664">
                  <c:v>9.9280152777777779</c:v>
                </c:pt>
                <c:pt idx="3665">
                  <c:v>9.9307930555555561</c:v>
                </c:pt>
                <c:pt idx="3666">
                  <c:v>9.9335708333333326</c:v>
                </c:pt>
                <c:pt idx="3667">
                  <c:v>9.9363486111111108</c:v>
                </c:pt>
                <c:pt idx="3668">
                  <c:v>9.939126388888889</c:v>
                </c:pt>
                <c:pt idx="3669">
                  <c:v>9.9419041666666672</c:v>
                </c:pt>
                <c:pt idx="3670">
                  <c:v>9.9446819444444436</c:v>
                </c:pt>
                <c:pt idx="3671">
                  <c:v>9.9474597222222219</c:v>
                </c:pt>
                <c:pt idx="3672">
                  <c:v>9.9502375000000001</c:v>
                </c:pt>
                <c:pt idx="3673">
                  <c:v>9.9530152777777783</c:v>
                </c:pt>
                <c:pt idx="3674">
                  <c:v>9.9557930555555547</c:v>
                </c:pt>
                <c:pt idx="3675">
                  <c:v>9.9585708333333329</c:v>
                </c:pt>
                <c:pt idx="3676">
                  <c:v>9.9613486111111111</c:v>
                </c:pt>
                <c:pt idx="3677">
                  <c:v>9.9641263888888894</c:v>
                </c:pt>
                <c:pt idx="3678">
                  <c:v>9.9669041666666658</c:v>
                </c:pt>
                <c:pt idx="3679">
                  <c:v>9.969681944444444</c:v>
                </c:pt>
                <c:pt idx="3680">
                  <c:v>9.9724597222222222</c:v>
                </c:pt>
                <c:pt idx="3681">
                  <c:v>9.9752375000000004</c:v>
                </c:pt>
                <c:pt idx="3682">
                  <c:v>9.9780152777777769</c:v>
                </c:pt>
                <c:pt idx="3683">
                  <c:v>9.9807930555555551</c:v>
                </c:pt>
                <c:pt idx="3684">
                  <c:v>9.9835708333333333</c:v>
                </c:pt>
                <c:pt idx="3685">
                  <c:v>9.9863486111111115</c:v>
                </c:pt>
                <c:pt idx="3686">
                  <c:v>9.9891263888888879</c:v>
                </c:pt>
                <c:pt idx="3687">
                  <c:v>9.9919041666666661</c:v>
                </c:pt>
                <c:pt idx="3688">
                  <c:v>9.9946819444444444</c:v>
                </c:pt>
                <c:pt idx="3689">
                  <c:v>9.9974597222222226</c:v>
                </c:pt>
                <c:pt idx="3690">
                  <c:v>10.000237499999999</c:v>
                </c:pt>
                <c:pt idx="3691">
                  <c:v>10.003015277777777</c:v>
                </c:pt>
                <c:pt idx="3692">
                  <c:v>10.005793055555555</c:v>
                </c:pt>
                <c:pt idx="3693">
                  <c:v>10.008570833333334</c:v>
                </c:pt>
                <c:pt idx="3694">
                  <c:v>10.01134861111111</c:v>
                </c:pt>
                <c:pt idx="3695">
                  <c:v>10.014126388888888</c:v>
                </c:pt>
                <c:pt idx="3696">
                  <c:v>10.016904166666666</c:v>
                </c:pt>
                <c:pt idx="3697">
                  <c:v>10.019681944444445</c:v>
                </c:pt>
                <c:pt idx="3698">
                  <c:v>10.022459722222221</c:v>
                </c:pt>
                <c:pt idx="3699">
                  <c:v>10.025237499999999</c:v>
                </c:pt>
                <c:pt idx="3700">
                  <c:v>10.028015277777778</c:v>
                </c:pt>
                <c:pt idx="3701">
                  <c:v>10.030793055555556</c:v>
                </c:pt>
                <c:pt idx="3702">
                  <c:v>10.033570833333334</c:v>
                </c:pt>
                <c:pt idx="3703">
                  <c:v>10.03634861111111</c:v>
                </c:pt>
                <c:pt idx="3704">
                  <c:v>10.039126388888889</c:v>
                </c:pt>
                <c:pt idx="3705">
                  <c:v>10.041904166666667</c:v>
                </c:pt>
                <c:pt idx="3706">
                  <c:v>10.044681944444445</c:v>
                </c:pt>
                <c:pt idx="3707">
                  <c:v>10.047459722222222</c:v>
                </c:pt>
                <c:pt idx="3708">
                  <c:v>10.0502375</c:v>
                </c:pt>
                <c:pt idx="3709">
                  <c:v>10.053015277777778</c:v>
                </c:pt>
                <c:pt idx="3710">
                  <c:v>10.055793055555556</c:v>
                </c:pt>
                <c:pt idx="3711">
                  <c:v>10.058570833333333</c:v>
                </c:pt>
                <c:pt idx="3712">
                  <c:v>10.061348611111111</c:v>
                </c:pt>
                <c:pt idx="3713">
                  <c:v>10.064126388888889</c:v>
                </c:pt>
                <c:pt idx="3714">
                  <c:v>10.066904166666667</c:v>
                </c:pt>
                <c:pt idx="3715">
                  <c:v>10.069681944444444</c:v>
                </c:pt>
                <c:pt idx="3716">
                  <c:v>10.072459722222222</c:v>
                </c:pt>
                <c:pt idx="3717">
                  <c:v>10.0752375</c:v>
                </c:pt>
                <c:pt idx="3718">
                  <c:v>10.078015277777778</c:v>
                </c:pt>
                <c:pt idx="3719">
                  <c:v>10.080793055555555</c:v>
                </c:pt>
                <c:pt idx="3720">
                  <c:v>10.083570833333333</c:v>
                </c:pt>
                <c:pt idx="3721">
                  <c:v>10.086348611111111</c:v>
                </c:pt>
                <c:pt idx="3722">
                  <c:v>10.089126388888889</c:v>
                </c:pt>
                <c:pt idx="3723">
                  <c:v>10.091904166666666</c:v>
                </c:pt>
                <c:pt idx="3724">
                  <c:v>10.094681944444444</c:v>
                </c:pt>
                <c:pt idx="3725">
                  <c:v>10.097459722222222</c:v>
                </c:pt>
                <c:pt idx="3726">
                  <c:v>10.1002375</c:v>
                </c:pt>
                <c:pt idx="3727">
                  <c:v>10.103015277777777</c:v>
                </c:pt>
                <c:pt idx="3728">
                  <c:v>10.105793055555555</c:v>
                </c:pt>
                <c:pt idx="3729">
                  <c:v>10.108570833333333</c:v>
                </c:pt>
                <c:pt idx="3730">
                  <c:v>10.111348611111111</c:v>
                </c:pt>
                <c:pt idx="3731">
                  <c:v>10.114126388888888</c:v>
                </c:pt>
                <c:pt idx="3732">
                  <c:v>10.116904166666666</c:v>
                </c:pt>
                <c:pt idx="3733">
                  <c:v>10.119681944444444</c:v>
                </c:pt>
                <c:pt idx="3734">
                  <c:v>10.122459722222223</c:v>
                </c:pt>
                <c:pt idx="3735">
                  <c:v>10.125237499999999</c:v>
                </c:pt>
                <c:pt idx="3736">
                  <c:v>10.128015277777777</c:v>
                </c:pt>
                <c:pt idx="3737">
                  <c:v>10.130793055555555</c:v>
                </c:pt>
                <c:pt idx="3738">
                  <c:v>10.133570833333334</c:v>
                </c:pt>
                <c:pt idx="3739">
                  <c:v>10.13634861111111</c:v>
                </c:pt>
                <c:pt idx="3740">
                  <c:v>10.139126388888888</c:v>
                </c:pt>
                <c:pt idx="3741">
                  <c:v>10.141904166666666</c:v>
                </c:pt>
                <c:pt idx="3742">
                  <c:v>10.144681944444445</c:v>
                </c:pt>
                <c:pt idx="3743">
                  <c:v>10.147459722222221</c:v>
                </c:pt>
                <c:pt idx="3744">
                  <c:v>10.150237499999999</c:v>
                </c:pt>
                <c:pt idx="3745">
                  <c:v>10.153015277777778</c:v>
                </c:pt>
                <c:pt idx="3746">
                  <c:v>10.155793055555556</c:v>
                </c:pt>
                <c:pt idx="3747">
                  <c:v>10.158570833333334</c:v>
                </c:pt>
                <c:pt idx="3748">
                  <c:v>10.16134861111111</c:v>
                </c:pt>
                <c:pt idx="3749">
                  <c:v>10.164126388888889</c:v>
                </c:pt>
                <c:pt idx="3750">
                  <c:v>10.166904166666667</c:v>
                </c:pt>
                <c:pt idx="3751">
                  <c:v>10.169681944444445</c:v>
                </c:pt>
                <c:pt idx="3752">
                  <c:v>10.172459722222222</c:v>
                </c:pt>
                <c:pt idx="3753">
                  <c:v>10.1752375</c:v>
                </c:pt>
                <c:pt idx="3754">
                  <c:v>10.178015277777778</c:v>
                </c:pt>
                <c:pt idx="3755">
                  <c:v>10.180793055555556</c:v>
                </c:pt>
                <c:pt idx="3756">
                  <c:v>10.183570833333333</c:v>
                </c:pt>
                <c:pt idx="3757">
                  <c:v>10.186348611111111</c:v>
                </c:pt>
                <c:pt idx="3758">
                  <c:v>10.189126388888889</c:v>
                </c:pt>
                <c:pt idx="3759">
                  <c:v>10.191904166666667</c:v>
                </c:pt>
                <c:pt idx="3760">
                  <c:v>10.194681944444444</c:v>
                </c:pt>
                <c:pt idx="3761">
                  <c:v>10.197459722222222</c:v>
                </c:pt>
                <c:pt idx="3762">
                  <c:v>10.2002375</c:v>
                </c:pt>
                <c:pt idx="3763">
                  <c:v>10.203015277777778</c:v>
                </c:pt>
                <c:pt idx="3764">
                  <c:v>10.205793055555555</c:v>
                </c:pt>
                <c:pt idx="3765">
                  <c:v>10.208570833333333</c:v>
                </c:pt>
                <c:pt idx="3766">
                  <c:v>10.211348611111111</c:v>
                </c:pt>
                <c:pt idx="3767">
                  <c:v>10.214126388888889</c:v>
                </c:pt>
                <c:pt idx="3768">
                  <c:v>10.216904166666666</c:v>
                </c:pt>
                <c:pt idx="3769">
                  <c:v>10.219681944444444</c:v>
                </c:pt>
                <c:pt idx="3770">
                  <c:v>10.222459722222222</c:v>
                </c:pt>
                <c:pt idx="3771">
                  <c:v>10.2252375</c:v>
                </c:pt>
                <c:pt idx="3772">
                  <c:v>10.228015277777777</c:v>
                </c:pt>
                <c:pt idx="3773">
                  <c:v>10.230793055555555</c:v>
                </c:pt>
                <c:pt idx="3774">
                  <c:v>10.233570833333333</c:v>
                </c:pt>
                <c:pt idx="3775">
                  <c:v>10.236348611111111</c:v>
                </c:pt>
                <c:pt idx="3776">
                  <c:v>10.239126388888888</c:v>
                </c:pt>
                <c:pt idx="3777">
                  <c:v>10.241904166666666</c:v>
                </c:pt>
                <c:pt idx="3778">
                  <c:v>10.244681944444444</c:v>
                </c:pt>
                <c:pt idx="3779">
                  <c:v>10.247459722222223</c:v>
                </c:pt>
                <c:pt idx="3780">
                  <c:v>10.250237499999999</c:v>
                </c:pt>
                <c:pt idx="3781">
                  <c:v>10.253015277777777</c:v>
                </c:pt>
                <c:pt idx="3782">
                  <c:v>10.255793055555555</c:v>
                </c:pt>
                <c:pt idx="3783">
                  <c:v>10.258570833333334</c:v>
                </c:pt>
                <c:pt idx="3784">
                  <c:v>10.26134861111111</c:v>
                </c:pt>
                <c:pt idx="3785">
                  <c:v>10.264126388888888</c:v>
                </c:pt>
                <c:pt idx="3786">
                  <c:v>10.266904166666666</c:v>
                </c:pt>
                <c:pt idx="3787">
                  <c:v>10.269681944444445</c:v>
                </c:pt>
                <c:pt idx="3788">
                  <c:v>10.272459722222221</c:v>
                </c:pt>
                <c:pt idx="3789">
                  <c:v>10.275237499999999</c:v>
                </c:pt>
                <c:pt idx="3790">
                  <c:v>10.278015277777778</c:v>
                </c:pt>
                <c:pt idx="3791">
                  <c:v>10.280793055555556</c:v>
                </c:pt>
                <c:pt idx="3792">
                  <c:v>10.283570833333334</c:v>
                </c:pt>
                <c:pt idx="3793">
                  <c:v>10.28634861111111</c:v>
                </c:pt>
                <c:pt idx="3794">
                  <c:v>10.289126388888889</c:v>
                </c:pt>
                <c:pt idx="3795">
                  <c:v>10.291904166666667</c:v>
                </c:pt>
                <c:pt idx="3796">
                  <c:v>10.294681944444445</c:v>
                </c:pt>
                <c:pt idx="3797">
                  <c:v>10.297459722222222</c:v>
                </c:pt>
                <c:pt idx="3798">
                  <c:v>10.3002375</c:v>
                </c:pt>
                <c:pt idx="3799">
                  <c:v>10.303015277777778</c:v>
                </c:pt>
                <c:pt idx="3800">
                  <c:v>10.305793055555556</c:v>
                </c:pt>
                <c:pt idx="3801">
                  <c:v>10.308570833333333</c:v>
                </c:pt>
                <c:pt idx="3802">
                  <c:v>10.311348611111111</c:v>
                </c:pt>
                <c:pt idx="3803">
                  <c:v>10.314126388888889</c:v>
                </c:pt>
                <c:pt idx="3804">
                  <c:v>10.316904166666667</c:v>
                </c:pt>
                <c:pt idx="3805">
                  <c:v>10.319681944444444</c:v>
                </c:pt>
                <c:pt idx="3806">
                  <c:v>10.322459722222222</c:v>
                </c:pt>
                <c:pt idx="3807">
                  <c:v>10.3252375</c:v>
                </c:pt>
                <c:pt idx="3808">
                  <c:v>10.328015277777778</c:v>
                </c:pt>
                <c:pt idx="3809">
                  <c:v>10.330793055555555</c:v>
                </c:pt>
                <c:pt idx="3810">
                  <c:v>10.333570833333333</c:v>
                </c:pt>
                <c:pt idx="3811">
                  <c:v>10.336348611111111</c:v>
                </c:pt>
                <c:pt idx="3812">
                  <c:v>10.339126388888889</c:v>
                </c:pt>
                <c:pt idx="3813">
                  <c:v>10.341904166666666</c:v>
                </c:pt>
                <c:pt idx="3814">
                  <c:v>10.344681944444444</c:v>
                </c:pt>
                <c:pt idx="3815">
                  <c:v>10.347459722222222</c:v>
                </c:pt>
                <c:pt idx="3816">
                  <c:v>10.3502375</c:v>
                </c:pt>
                <c:pt idx="3817">
                  <c:v>10.353015277777777</c:v>
                </c:pt>
                <c:pt idx="3818">
                  <c:v>10.355793055555555</c:v>
                </c:pt>
                <c:pt idx="3819">
                  <c:v>10.358570833333333</c:v>
                </c:pt>
                <c:pt idx="3820">
                  <c:v>10.361348611111111</c:v>
                </c:pt>
                <c:pt idx="3821">
                  <c:v>10.364126388888888</c:v>
                </c:pt>
                <c:pt idx="3822">
                  <c:v>10.366904166666666</c:v>
                </c:pt>
                <c:pt idx="3823">
                  <c:v>10.369681944444444</c:v>
                </c:pt>
                <c:pt idx="3824">
                  <c:v>10.372459722222223</c:v>
                </c:pt>
                <c:pt idx="3825">
                  <c:v>10.375237499999999</c:v>
                </c:pt>
                <c:pt idx="3826">
                  <c:v>10.378015277777777</c:v>
                </c:pt>
                <c:pt idx="3827">
                  <c:v>10.380793055555555</c:v>
                </c:pt>
                <c:pt idx="3828">
                  <c:v>10.383570833333334</c:v>
                </c:pt>
                <c:pt idx="3829">
                  <c:v>10.38634861111111</c:v>
                </c:pt>
                <c:pt idx="3830">
                  <c:v>10.389126388888888</c:v>
                </c:pt>
                <c:pt idx="3831">
                  <c:v>10.391904166666666</c:v>
                </c:pt>
                <c:pt idx="3832">
                  <c:v>10.394681944444445</c:v>
                </c:pt>
                <c:pt idx="3833">
                  <c:v>10.397459722222221</c:v>
                </c:pt>
                <c:pt idx="3834">
                  <c:v>10.400237499999999</c:v>
                </c:pt>
                <c:pt idx="3835">
                  <c:v>10.403015277777778</c:v>
                </c:pt>
                <c:pt idx="3836">
                  <c:v>10.405793055555556</c:v>
                </c:pt>
                <c:pt idx="3837">
                  <c:v>10.408570833333334</c:v>
                </c:pt>
                <c:pt idx="3838">
                  <c:v>10.41134861111111</c:v>
                </c:pt>
                <c:pt idx="3839">
                  <c:v>10.414126388888889</c:v>
                </c:pt>
                <c:pt idx="3840">
                  <c:v>10.416904166666667</c:v>
                </c:pt>
                <c:pt idx="3841">
                  <c:v>10.419681944444445</c:v>
                </c:pt>
                <c:pt idx="3842">
                  <c:v>10.422459722222222</c:v>
                </c:pt>
                <c:pt idx="3843">
                  <c:v>10.4252375</c:v>
                </c:pt>
                <c:pt idx="3844">
                  <c:v>10.428015277777778</c:v>
                </c:pt>
                <c:pt idx="3845">
                  <c:v>10.430793055555556</c:v>
                </c:pt>
                <c:pt idx="3846">
                  <c:v>10.433570833333333</c:v>
                </c:pt>
                <c:pt idx="3847">
                  <c:v>10.436348611111111</c:v>
                </c:pt>
                <c:pt idx="3848">
                  <c:v>10.439126388888889</c:v>
                </c:pt>
                <c:pt idx="3849">
                  <c:v>10.441904166666667</c:v>
                </c:pt>
                <c:pt idx="3850">
                  <c:v>10.444681944444444</c:v>
                </c:pt>
                <c:pt idx="3851">
                  <c:v>10.447459722222222</c:v>
                </c:pt>
                <c:pt idx="3852">
                  <c:v>10.4502375</c:v>
                </c:pt>
                <c:pt idx="3853">
                  <c:v>10.453015277777778</c:v>
                </c:pt>
                <c:pt idx="3854">
                  <c:v>10.455793055555555</c:v>
                </c:pt>
                <c:pt idx="3855">
                  <c:v>10.458570833333333</c:v>
                </c:pt>
                <c:pt idx="3856">
                  <c:v>10.461348611111111</c:v>
                </c:pt>
                <c:pt idx="3857">
                  <c:v>10.464126388888889</c:v>
                </c:pt>
                <c:pt idx="3858">
                  <c:v>10.466904166666666</c:v>
                </c:pt>
                <c:pt idx="3859">
                  <c:v>10.469681944444444</c:v>
                </c:pt>
                <c:pt idx="3860">
                  <c:v>10.472459722222222</c:v>
                </c:pt>
                <c:pt idx="3861">
                  <c:v>10.4752375</c:v>
                </c:pt>
                <c:pt idx="3862">
                  <c:v>10.478015277777777</c:v>
                </c:pt>
                <c:pt idx="3863">
                  <c:v>10.480793055555555</c:v>
                </c:pt>
                <c:pt idx="3864">
                  <c:v>10.483570833333333</c:v>
                </c:pt>
                <c:pt idx="3865">
                  <c:v>10.486348611111111</c:v>
                </c:pt>
                <c:pt idx="3866">
                  <c:v>10.489126388888888</c:v>
                </c:pt>
                <c:pt idx="3867">
                  <c:v>10.491904166666666</c:v>
                </c:pt>
                <c:pt idx="3868">
                  <c:v>10.494681944444444</c:v>
                </c:pt>
                <c:pt idx="3869">
                  <c:v>10.497459722222223</c:v>
                </c:pt>
                <c:pt idx="3870">
                  <c:v>10.500237499999999</c:v>
                </c:pt>
                <c:pt idx="3871">
                  <c:v>10.503015277777777</c:v>
                </c:pt>
                <c:pt idx="3872">
                  <c:v>10.505793055555555</c:v>
                </c:pt>
                <c:pt idx="3873">
                  <c:v>10.508570833333334</c:v>
                </c:pt>
                <c:pt idx="3874">
                  <c:v>10.51134861111111</c:v>
                </c:pt>
                <c:pt idx="3875">
                  <c:v>10.514126388888888</c:v>
                </c:pt>
                <c:pt idx="3876">
                  <c:v>10.516904166666666</c:v>
                </c:pt>
                <c:pt idx="3877">
                  <c:v>10.519681944444445</c:v>
                </c:pt>
                <c:pt idx="3878">
                  <c:v>10.522459722222221</c:v>
                </c:pt>
                <c:pt idx="3879">
                  <c:v>10.525237499999999</c:v>
                </c:pt>
                <c:pt idx="3880">
                  <c:v>10.528015277777778</c:v>
                </c:pt>
                <c:pt idx="3881">
                  <c:v>10.530793055555556</c:v>
                </c:pt>
                <c:pt idx="3882">
                  <c:v>10.533570833333334</c:v>
                </c:pt>
                <c:pt idx="3883">
                  <c:v>10.53634861111111</c:v>
                </c:pt>
                <c:pt idx="3884">
                  <c:v>10.539126388888889</c:v>
                </c:pt>
                <c:pt idx="3885">
                  <c:v>10.541904166666667</c:v>
                </c:pt>
                <c:pt idx="3886">
                  <c:v>10.544681944444445</c:v>
                </c:pt>
                <c:pt idx="3887">
                  <c:v>10.547459722222222</c:v>
                </c:pt>
                <c:pt idx="3888">
                  <c:v>10.5502375</c:v>
                </c:pt>
                <c:pt idx="3889">
                  <c:v>10.553015277777778</c:v>
                </c:pt>
                <c:pt idx="3890">
                  <c:v>10.555793055555556</c:v>
                </c:pt>
                <c:pt idx="3891">
                  <c:v>10.558570833333333</c:v>
                </c:pt>
                <c:pt idx="3892">
                  <c:v>10.561348611111111</c:v>
                </c:pt>
                <c:pt idx="3893">
                  <c:v>10.564126388888889</c:v>
                </c:pt>
                <c:pt idx="3894">
                  <c:v>10.566904166666667</c:v>
                </c:pt>
                <c:pt idx="3895">
                  <c:v>10.569681944444444</c:v>
                </c:pt>
                <c:pt idx="3896">
                  <c:v>10.572459722222222</c:v>
                </c:pt>
                <c:pt idx="3897">
                  <c:v>10.5752375</c:v>
                </c:pt>
                <c:pt idx="3898">
                  <c:v>10.578015277777778</c:v>
                </c:pt>
                <c:pt idx="3899">
                  <c:v>10.580793055555555</c:v>
                </c:pt>
                <c:pt idx="3900">
                  <c:v>10.583570833333333</c:v>
                </c:pt>
                <c:pt idx="3901">
                  <c:v>10.586348611111111</c:v>
                </c:pt>
                <c:pt idx="3902">
                  <c:v>10.589126388888889</c:v>
                </c:pt>
                <c:pt idx="3903">
                  <c:v>10.591904166666666</c:v>
                </c:pt>
                <c:pt idx="3904">
                  <c:v>10.594681944444444</c:v>
                </c:pt>
                <c:pt idx="3905">
                  <c:v>10.597459722222222</c:v>
                </c:pt>
                <c:pt idx="3906">
                  <c:v>10.6002375</c:v>
                </c:pt>
                <c:pt idx="3907">
                  <c:v>10.603015277777777</c:v>
                </c:pt>
                <c:pt idx="3908">
                  <c:v>10.605793055555555</c:v>
                </c:pt>
                <c:pt idx="3909">
                  <c:v>10.608570833333333</c:v>
                </c:pt>
                <c:pt idx="3910">
                  <c:v>10.611348611111111</c:v>
                </c:pt>
                <c:pt idx="3911">
                  <c:v>10.614126388888888</c:v>
                </c:pt>
                <c:pt idx="3912">
                  <c:v>10.616876333333332</c:v>
                </c:pt>
                <c:pt idx="3913">
                  <c:v>10.619532944444446</c:v>
                </c:pt>
                <c:pt idx="3914">
                  <c:v>10.622096555555556</c:v>
                </c:pt>
                <c:pt idx="3915">
                  <c:v>10.624623388888889</c:v>
                </c:pt>
                <c:pt idx="3916">
                  <c:v>10.627225611111111</c:v>
                </c:pt>
                <c:pt idx="3917">
                  <c:v>10.629914166666667</c:v>
                </c:pt>
                <c:pt idx="3918">
                  <c:v>10.632691944444446</c:v>
                </c:pt>
                <c:pt idx="3919">
                  <c:v>10.635469722222222</c:v>
                </c:pt>
                <c:pt idx="3920">
                  <c:v>10.6382475</c:v>
                </c:pt>
                <c:pt idx="3921">
                  <c:v>10.641025277777779</c:v>
                </c:pt>
                <c:pt idx="3922">
                  <c:v>10.643803055555557</c:v>
                </c:pt>
                <c:pt idx="3923">
                  <c:v>10.646580833333333</c:v>
                </c:pt>
                <c:pt idx="3924">
                  <c:v>10.649358611111111</c:v>
                </c:pt>
                <c:pt idx="3925">
                  <c:v>10.65213638888889</c:v>
                </c:pt>
                <c:pt idx="3926">
                  <c:v>10.654914166666668</c:v>
                </c:pt>
                <c:pt idx="3927">
                  <c:v>10.657691944444444</c:v>
                </c:pt>
                <c:pt idx="3928">
                  <c:v>10.660469722222222</c:v>
                </c:pt>
                <c:pt idx="3929">
                  <c:v>10.663247500000001</c:v>
                </c:pt>
                <c:pt idx="3930">
                  <c:v>10.666025277777779</c:v>
                </c:pt>
                <c:pt idx="3931">
                  <c:v>10.668803055555555</c:v>
                </c:pt>
                <c:pt idx="3932">
                  <c:v>10.671580833333334</c:v>
                </c:pt>
                <c:pt idx="3933">
                  <c:v>10.674358611111112</c:v>
                </c:pt>
                <c:pt idx="3934">
                  <c:v>10.67713638888889</c:v>
                </c:pt>
                <c:pt idx="3935">
                  <c:v>10.679914166666668</c:v>
                </c:pt>
                <c:pt idx="3936">
                  <c:v>10.682691944444445</c:v>
                </c:pt>
                <c:pt idx="3937">
                  <c:v>10.685469722222223</c:v>
                </c:pt>
                <c:pt idx="3938">
                  <c:v>10.688247500000001</c:v>
                </c:pt>
                <c:pt idx="3939">
                  <c:v>10.691025277777779</c:v>
                </c:pt>
                <c:pt idx="3940">
                  <c:v>10.693803055555556</c:v>
                </c:pt>
                <c:pt idx="3941">
                  <c:v>10.696580833333334</c:v>
                </c:pt>
                <c:pt idx="3942">
                  <c:v>10.699358611111112</c:v>
                </c:pt>
                <c:pt idx="3943">
                  <c:v>10.70213638888889</c:v>
                </c:pt>
                <c:pt idx="3944">
                  <c:v>10.704914166666667</c:v>
                </c:pt>
                <c:pt idx="3945">
                  <c:v>10.707691944444445</c:v>
                </c:pt>
                <c:pt idx="3946">
                  <c:v>10.710469722222223</c:v>
                </c:pt>
                <c:pt idx="3947">
                  <c:v>10.713247500000001</c:v>
                </c:pt>
                <c:pt idx="3948">
                  <c:v>10.716025277777778</c:v>
                </c:pt>
                <c:pt idx="3949">
                  <c:v>10.718803055555556</c:v>
                </c:pt>
                <c:pt idx="3950">
                  <c:v>10.721580833333334</c:v>
                </c:pt>
                <c:pt idx="3951">
                  <c:v>10.724358611111112</c:v>
                </c:pt>
                <c:pt idx="3952">
                  <c:v>10.727136388888889</c:v>
                </c:pt>
                <c:pt idx="3953">
                  <c:v>10.729914166666667</c:v>
                </c:pt>
                <c:pt idx="3954">
                  <c:v>10.732691944444445</c:v>
                </c:pt>
                <c:pt idx="3955">
                  <c:v>10.735469722222224</c:v>
                </c:pt>
                <c:pt idx="3956">
                  <c:v>10.7382475</c:v>
                </c:pt>
                <c:pt idx="3957">
                  <c:v>10.741025277777778</c:v>
                </c:pt>
                <c:pt idx="3958">
                  <c:v>10.743803055555556</c:v>
                </c:pt>
                <c:pt idx="3959">
                  <c:v>10.746580833333335</c:v>
                </c:pt>
                <c:pt idx="3960">
                  <c:v>10.749358611111111</c:v>
                </c:pt>
                <c:pt idx="3961">
                  <c:v>10.752136388888889</c:v>
                </c:pt>
                <c:pt idx="3962">
                  <c:v>10.754914166666667</c:v>
                </c:pt>
                <c:pt idx="3963">
                  <c:v>10.757691944444446</c:v>
                </c:pt>
                <c:pt idx="3964">
                  <c:v>10.760469722222222</c:v>
                </c:pt>
                <c:pt idx="3965">
                  <c:v>10.76159</c:v>
                </c:pt>
                <c:pt idx="3966">
                  <c:v>10.761604055555555</c:v>
                </c:pt>
                <c:pt idx="3967">
                  <c:v>10.761857277777779</c:v>
                </c:pt>
                <c:pt idx="3968">
                  <c:v>10.764299222222222</c:v>
                </c:pt>
                <c:pt idx="3969">
                  <c:v>10.767076999999999</c:v>
                </c:pt>
                <c:pt idx="3970">
                  <c:v>10.769854777777777</c:v>
                </c:pt>
                <c:pt idx="3971">
                  <c:v>10.772632555555555</c:v>
                </c:pt>
                <c:pt idx="3972">
                  <c:v>10.775410333333333</c:v>
                </c:pt>
                <c:pt idx="3973">
                  <c:v>10.77818811111111</c:v>
                </c:pt>
                <c:pt idx="3974">
                  <c:v>10.780965888888888</c:v>
                </c:pt>
                <c:pt idx="3975">
                  <c:v>10.783743666666666</c:v>
                </c:pt>
                <c:pt idx="3976">
                  <c:v>10.786521444444444</c:v>
                </c:pt>
                <c:pt idx="3977">
                  <c:v>10.789299222222221</c:v>
                </c:pt>
                <c:pt idx="3978">
                  <c:v>10.792076999999999</c:v>
                </c:pt>
                <c:pt idx="3979">
                  <c:v>10.794854777777777</c:v>
                </c:pt>
                <c:pt idx="3980">
                  <c:v>10.797632555555555</c:v>
                </c:pt>
                <c:pt idx="3981">
                  <c:v>10.800410333333332</c:v>
                </c:pt>
                <c:pt idx="3982">
                  <c:v>10.80318811111111</c:v>
                </c:pt>
                <c:pt idx="3983">
                  <c:v>10.805965888888888</c:v>
                </c:pt>
                <c:pt idx="3984">
                  <c:v>10.808743666666667</c:v>
                </c:pt>
                <c:pt idx="3985">
                  <c:v>10.811521444444443</c:v>
                </c:pt>
                <c:pt idx="3986">
                  <c:v>10.814299222222221</c:v>
                </c:pt>
                <c:pt idx="3987">
                  <c:v>10.817076999999999</c:v>
                </c:pt>
                <c:pt idx="3988">
                  <c:v>10.819854777777778</c:v>
                </c:pt>
                <c:pt idx="3989">
                  <c:v>10.822632555555554</c:v>
                </c:pt>
                <c:pt idx="3990">
                  <c:v>10.825410333333332</c:v>
                </c:pt>
                <c:pt idx="3991">
                  <c:v>10.82818811111111</c:v>
                </c:pt>
                <c:pt idx="3992">
                  <c:v>10.830965888888889</c:v>
                </c:pt>
                <c:pt idx="3993">
                  <c:v>10.833743666666665</c:v>
                </c:pt>
                <c:pt idx="3994">
                  <c:v>10.836521444444443</c:v>
                </c:pt>
                <c:pt idx="3995">
                  <c:v>10.839299222222222</c:v>
                </c:pt>
                <c:pt idx="3996">
                  <c:v>10.842077</c:v>
                </c:pt>
                <c:pt idx="3997">
                  <c:v>10.844854777777776</c:v>
                </c:pt>
                <c:pt idx="3998">
                  <c:v>10.847632555555554</c:v>
                </c:pt>
                <c:pt idx="3999">
                  <c:v>10.850410333333333</c:v>
                </c:pt>
                <c:pt idx="4000">
                  <c:v>10.853188111111111</c:v>
                </c:pt>
                <c:pt idx="4001">
                  <c:v>10.855965888888887</c:v>
                </c:pt>
                <c:pt idx="4002">
                  <c:v>10.858743666666665</c:v>
                </c:pt>
                <c:pt idx="4003">
                  <c:v>10.861521444444444</c:v>
                </c:pt>
                <c:pt idx="4004">
                  <c:v>10.864299222222222</c:v>
                </c:pt>
                <c:pt idx="4005">
                  <c:v>10.867077</c:v>
                </c:pt>
                <c:pt idx="4006">
                  <c:v>10.869854777777777</c:v>
                </c:pt>
                <c:pt idx="4007">
                  <c:v>10.872632555555555</c:v>
                </c:pt>
                <c:pt idx="4008">
                  <c:v>10.875410333333333</c:v>
                </c:pt>
                <c:pt idx="4009">
                  <c:v>10.878188111111111</c:v>
                </c:pt>
                <c:pt idx="4010">
                  <c:v>10.880965888888888</c:v>
                </c:pt>
                <c:pt idx="4011">
                  <c:v>10.883743666666666</c:v>
                </c:pt>
                <c:pt idx="4012">
                  <c:v>10.886521444444444</c:v>
                </c:pt>
                <c:pt idx="4013">
                  <c:v>10.889299222222222</c:v>
                </c:pt>
                <c:pt idx="4014">
                  <c:v>10.892076999999999</c:v>
                </c:pt>
                <c:pt idx="4015">
                  <c:v>10.894854777777777</c:v>
                </c:pt>
                <c:pt idx="4016">
                  <c:v>10.897632555555555</c:v>
                </c:pt>
                <c:pt idx="4017">
                  <c:v>10.900410333333333</c:v>
                </c:pt>
                <c:pt idx="4018">
                  <c:v>10.90318811111111</c:v>
                </c:pt>
                <c:pt idx="4019">
                  <c:v>10.905965888888888</c:v>
                </c:pt>
                <c:pt idx="4020">
                  <c:v>10.908743666666666</c:v>
                </c:pt>
                <c:pt idx="4021">
                  <c:v>10.911521444444444</c:v>
                </c:pt>
                <c:pt idx="4022">
                  <c:v>10.914299222222221</c:v>
                </c:pt>
                <c:pt idx="4023">
                  <c:v>10.917076999999999</c:v>
                </c:pt>
                <c:pt idx="4024">
                  <c:v>10.919854777777777</c:v>
                </c:pt>
                <c:pt idx="4025">
                  <c:v>10.922632555555555</c:v>
                </c:pt>
                <c:pt idx="4026">
                  <c:v>10.925410333333332</c:v>
                </c:pt>
                <c:pt idx="4027">
                  <c:v>10.92818811111111</c:v>
                </c:pt>
                <c:pt idx="4028">
                  <c:v>10.930965888888888</c:v>
                </c:pt>
                <c:pt idx="4029">
                  <c:v>10.933743666666667</c:v>
                </c:pt>
                <c:pt idx="4030">
                  <c:v>10.936521444444443</c:v>
                </c:pt>
                <c:pt idx="4031">
                  <c:v>10.939299222222221</c:v>
                </c:pt>
                <c:pt idx="4032">
                  <c:v>10.942076999999999</c:v>
                </c:pt>
                <c:pt idx="4033">
                  <c:v>10.944854777777778</c:v>
                </c:pt>
                <c:pt idx="4034">
                  <c:v>10.947632555555554</c:v>
                </c:pt>
                <c:pt idx="4035">
                  <c:v>10.950410333333332</c:v>
                </c:pt>
                <c:pt idx="4036">
                  <c:v>10.95318811111111</c:v>
                </c:pt>
                <c:pt idx="4037">
                  <c:v>10.955965888888889</c:v>
                </c:pt>
                <c:pt idx="4038">
                  <c:v>10.958743666666665</c:v>
                </c:pt>
                <c:pt idx="4039">
                  <c:v>10.961521444444443</c:v>
                </c:pt>
                <c:pt idx="4040">
                  <c:v>10.964299222222222</c:v>
                </c:pt>
                <c:pt idx="4041">
                  <c:v>10.967077</c:v>
                </c:pt>
                <c:pt idx="4042">
                  <c:v>10.969854777777776</c:v>
                </c:pt>
                <c:pt idx="4043">
                  <c:v>10.972632555555554</c:v>
                </c:pt>
                <c:pt idx="4044">
                  <c:v>10.975410333333333</c:v>
                </c:pt>
                <c:pt idx="4045">
                  <c:v>10.978188111111111</c:v>
                </c:pt>
                <c:pt idx="4046">
                  <c:v>10.980965888888887</c:v>
                </c:pt>
                <c:pt idx="4047">
                  <c:v>10.983743666666665</c:v>
                </c:pt>
                <c:pt idx="4048">
                  <c:v>10.986521444444444</c:v>
                </c:pt>
                <c:pt idx="4049">
                  <c:v>10.989299222222222</c:v>
                </c:pt>
                <c:pt idx="4050">
                  <c:v>10.992077</c:v>
                </c:pt>
                <c:pt idx="4051">
                  <c:v>10.994854777777777</c:v>
                </c:pt>
                <c:pt idx="4052">
                  <c:v>10.997632555555555</c:v>
                </c:pt>
                <c:pt idx="4053">
                  <c:v>11.000410333333333</c:v>
                </c:pt>
                <c:pt idx="4054">
                  <c:v>11.003188111111111</c:v>
                </c:pt>
                <c:pt idx="4055">
                  <c:v>11.005965888888888</c:v>
                </c:pt>
                <c:pt idx="4056">
                  <c:v>11.008743666666666</c:v>
                </c:pt>
                <c:pt idx="4057">
                  <c:v>11.011521444444444</c:v>
                </c:pt>
                <c:pt idx="4058">
                  <c:v>11.014299222222222</c:v>
                </c:pt>
                <c:pt idx="4059">
                  <c:v>11.017076999999999</c:v>
                </c:pt>
                <c:pt idx="4060">
                  <c:v>11.019854777777777</c:v>
                </c:pt>
                <c:pt idx="4061">
                  <c:v>11.022632555555555</c:v>
                </c:pt>
                <c:pt idx="4062">
                  <c:v>11.025410333333333</c:v>
                </c:pt>
                <c:pt idx="4063">
                  <c:v>11.02818811111111</c:v>
                </c:pt>
                <c:pt idx="4064">
                  <c:v>11.030965888888888</c:v>
                </c:pt>
                <c:pt idx="4065">
                  <c:v>11.033743666666666</c:v>
                </c:pt>
                <c:pt idx="4066">
                  <c:v>11.036521444444444</c:v>
                </c:pt>
                <c:pt idx="4067">
                  <c:v>11.039299222222221</c:v>
                </c:pt>
                <c:pt idx="4068">
                  <c:v>11.042076999999999</c:v>
                </c:pt>
                <c:pt idx="4069">
                  <c:v>11.044854777777777</c:v>
                </c:pt>
                <c:pt idx="4070">
                  <c:v>11.047632555555555</c:v>
                </c:pt>
                <c:pt idx="4071">
                  <c:v>11.050410333333332</c:v>
                </c:pt>
                <c:pt idx="4072">
                  <c:v>11.05318811111111</c:v>
                </c:pt>
                <c:pt idx="4073">
                  <c:v>11.055965888888888</c:v>
                </c:pt>
                <c:pt idx="4074">
                  <c:v>11.058743666666667</c:v>
                </c:pt>
                <c:pt idx="4075">
                  <c:v>11.061521444444443</c:v>
                </c:pt>
                <c:pt idx="4076">
                  <c:v>11.064299222222221</c:v>
                </c:pt>
                <c:pt idx="4077">
                  <c:v>11.067076999999999</c:v>
                </c:pt>
                <c:pt idx="4078">
                  <c:v>11.069854777777778</c:v>
                </c:pt>
                <c:pt idx="4079">
                  <c:v>11.072632555555554</c:v>
                </c:pt>
                <c:pt idx="4080">
                  <c:v>11.075410333333332</c:v>
                </c:pt>
                <c:pt idx="4081">
                  <c:v>11.07818811111111</c:v>
                </c:pt>
                <c:pt idx="4082">
                  <c:v>11.080965888888889</c:v>
                </c:pt>
                <c:pt idx="4083">
                  <c:v>11.083743666666665</c:v>
                </c:pt>
                <c:pt idx="4084">
                  <c:v>11.086521444444443</c:v>
                </c:pt>
                <c:pt idx="4085">
                  <c:v>11.089299222222222</c:v>
                </c:pt>
                <c:pt idx="4086">
                  <c:v>11.092077</c:v>
                </c:pt>
                <c:pt idx="4087">
                  <c:v>11.094854777777776</c:v>
                </c:pt>
                <c:pt idx="4088">
                  <c:v>11.097632555555554</c:v>
                </c:pt>
                <c:pt idx="4089">
                  <c:v>11.100410333333333</c:v>
                </c:pt>
                <c:pt idx="4090">
                  <c:v>11.103188111111111</c:v>
                </c:pt>
                <c:pt idx="4091">
                  <c:v>11.105965888888887</c:v>
                </c:pt>
                <c:pt idx="4092">
                  <c:v>11.108743666666665</c:v>
                </c:pt>
                <c:pt idx="4093">
                  <c:v>11.111521444444444</c:v>
                </c:pt>
                <c:pt idx="4094">
                  <c:v>11.114299222222222</c:v>
                </c:pt>
                <c:pt idx="4095">
                  <c:v>11.117077</c:v>
                </c:pt>
                <c:pt idx="4096">
                  <c:v>11.119854777777777</c:v>
                </c:pt>
                <c:pt idx="4097">
                  <c:v>11.122632555555555</c:v>
                </c:pt>
                <c:pt idx="4098">
                  <c:v>11.125410333333333</c:v>
                </c:pt>
                <c:pt idx="4099">
                  <c:v>11.128188111111111</c:v>
                </c:pt>
                <c:pt idx="4100">
                  <c:v>11.130965888888888</c:v>
                </c:pt>
                <c:pt idx="4101">
                  <c:v>11.133743666666666</c:v>
                </c:pt>
                <c:pt idx="4102">
                  <c:v>11.136521444444444</c:v>
                </c:pt>
                <c:pt idx="4103">
                  <c:v>11.139299222222222</c:v>
                </c:pt>
                <c:pt idx="4104">
                  <c:v>11.142076999999999</c:v>
                </c:pt>
                <c:pt idx="4105">
                  <c:v>11.144854777777777</c:v>
                </c:pt>
                <c:pt idx="4106">
                  <c:v>11.147632555555555</c:v>
                </c:pt>
                <c:pt idx="4107">
                  <c:v>11.150410333333333</c:v>
                </c:pt>
                <c:pt idx="4108">
                  <c:v>11.15318811111111</c:v>
                </c:pt>
                <c:pt idx="4109">
                  <c:v>11.155965888888888</c:v>
                </c:pt>
                <c:pt idx="4110">
                  <c:v>11.158743666666666</c:v>
                </c:pt>
                <c:pt idx="4111">
                  <c:v>11.161521444444444</c:v>
                </c:pt>
                <c:pt idx="4112">
                  <c:v>11.164299222222221</c:v>
                </c:pt>
                <c:pt idx="4113">
                  <c:v>11.167076999999999</c:v>
                </c:pt>
                <c:pt idx="4114">
                  <c:v>11.169854777777777</c:v>
                </c:pt>
                <c:pt idx="4115">
                  <c:v>11.172632555555555</c:v>
                </c:pt>
                <c:pt idx="4116">
                  <c:v>11.175410333333332</c:v>
                </c:pt>
                <c:pt idx="4117">
                  <c:v>11.17818811111111</c:v>
                </c:pt>
                <c:pt idx="4118">
                  <c:v>11.180965888888888</c:v>
                </c:pt>
                <c:pt idx="4119">
                  <c:v>11.183743666666667</c:v>
                </c:pt>
                <c:pt idx="4120">
                  <c:v>11.186521444444443</c:v>
                </c:pt>
                <c:pt idx="4121">
                  <c:v>11.189299222222221</c:v>
                </c:pt>
                <c:pt idx="4122">
                  <c:v>11.192076999999999</c:v>
                </c:pt>
                <c:pt idx="4123">
                  <c:v>11.194854777777778</c:v>
                </c:pt>
                <c:pt idx="4124">
                  <c:v>11.197632555555554</c:v>
                </c:pt>
                <c:pt idx="4125">
                  <c:v>11.200410333333332</c:v>
                </c:pt>
                <c:pt idx="4126">
                  <c:v>11.20318811111111</c:v>
                </c:pt>
                <c:pt idx="4127">
                  <c:v>11.205965888888889</c:v>
                </c:pt>
                <c:pt idx="4128">
                  <c:v>11.208743666666665</c:v>
                </c:pt>
                <c:pt idx="4129">
                  <c:v>11.211521444444443</c:v>
                </c:pt>
                <c:pt idx="4130">
                  <c:v>11.214299222222222</c:v>
                </c:pt>
                <c:pt idx="4131">
                  <c:v>11.217077</c:v>
                </c:pt>
                <c:pt idx="4132">
                  <c:v>11.219854777777776</c:v>
                </c:pt>
                <c:pt idx="4133">
                  <c:v>11.222632555555554</c:v>
                </c:pt>
                <c:pt idx="4134">
                  <c:v>11.225410333333333</c:v>
                </c:pt>
                <c:pt idx="4135">
                  <c:v>11.228188111111111</c:v>
                </c:pt>
                <c:pt idx="4136">
                  <c:v>11.230965888888887</c:v>
                </c:pt>
                <c:pt idx="4137">
                  <c:v>11.233743666666665</c:v>
                </c:pt>
                <c:pt idx="4138">
                  <c:v>11.236521444444444</c:v>
                </c:pt>
                <c:pt idx="4139">
                  <c:v>11.239299222222222</c:v>
                </c:pt>
                <c:pt idx="4140">
                  <c:v>11.242077</c:v>
                </c:pt>
                <c:pt idx="4141">
                  <c:v>11.244854777777777</c:v>
                </c:pt>
                <c:pt idx="4142">
                  <c:v>11.247632555555555</c:v>
                </c:pt>
                <c:pt idx="4143">
                  <c:v>11.250410333333333</c:v>
                </c:pt>
                <c:pt idx="4144">
                  <c:v>11.253188111111111</c:v>
                </c:pt>
                <c:pt idx="4145">
                  <c:v>11.255965888888888</c:v>
                </c:pt>
                <c:pt idx="4146">
                  <c:v>11.258743666666666</c:v>
                </c:pt>
                <c:pt idx="4147">
                  <c:v>11.261521444444444</c:v>
                </c:pt>
                <c:pt idx="4148">
                  <c:v>11.264299222222222</c:v>
                </c:pt>
                <c:pt idx="4149">
                  <c:v>11.267076999999999</c:v>
                </c:pt>
                <c:pt idx="4150">
                  <c:v>11.269854777777777</c:v>
                </c:pt>
                <c:pt idx="4151">
                  <c:v>11.272632555555555</c:v>
                </c:pt>
                <c:pt idx="4152">
                  <c:v>11.275410333333333</c:v>
                </c:pt>
                <c:pt idx="4153">
                  <c:v>11.27818811111111</c:v>
                </c:pt>
                <c:pt idx="4154">
                  <c:v>11.280965888888888</c:v>
                </c:pt>
                <c:pt idx="4155">
                  <c:v>11.283743666666666</c:v>
                </c:pt>
                <c:pt idx="4156">
                  <c:v>11.286521444444444</c:v>
                </c:pt>
                <c:pt idx="4157">
                  <c:v>11.289299222222221</c:v>
                </c:pt>
                <c:pt idx="4158">
                  <c:v>11.292076999999999</c:v>
                </c:pt>
                <c:pt idx="4159">
                  <c:v>11.294854777777777</c:v>
                </c:pt>
                <c:pt idx="4160">
                  <c:v>11.297632555555555</c:v>
                </c:pt>
                <c:pt idx="4161">
                  <c:v>11.300410333333332</c:v>
                </c:pt>
                <c:pt idx="4162">
                  <c:v>11.30318811111111</c:v>
                </c:pt>
                <c:pt idx="4163">
                  <c:v>11.305965888888888</c:v>
                </c:pt>
                <c:pt idx="4164">
                  <c:v>11.308743666666667</c:v>
                </c:pt>
                <c:pt idx="4165">
                  <c:v>11.311521444444443</c:v>
                </c:pt>
                <c:pt idx="4166">
                  <c:v>11.314299222222221</c:v>
                </c:pt>
                <c:pt idx="4167">
                  <c:v>11.317076999999999</c:v>
                </c:pt>
                <c:pt idx="4168">
                  <c:v>11.319854777777778</c:v>
                </c:pt>
                <c:pt idx="4169">
                  <c:v>11.322632555555554</c:v>
                </c:pt>
                <c:pt idx="4170">
                  <c:v>11.325410333333332</c:v>
                </c:pt>
                <c:pt idx="4171">
                  <c:v>11.32818811111111</c:v>
                </c:pt>
                <c:pt idx="4172">
                  <c:v>11.330965888888889</c:v>
                </c:pt>
                <c:pt idx="4173">
                  <c:v>11.333743666666665</c:v>
                </c:pt>
                <c:pt idx="4174">
                  <c:v>11.336521444444443</c:v>
                </c:pt>
                <c:pt idx="4175">
                  <c:v>11.339299222222222</c:v>
                </c:pt>
                <c:pt idx="4176">
                  <c:v>11.342077</c:v>
                </c:pt>
                <c:pt idx="4177">
                  <c:v>11.344854777777776</c:v>
                </c:pt>
                <c:pt idx="4178">
                  <c:v>11.347632555555554</c:v>
                </c:pt>
                <c:pt idx="4179">
                  <c:v>11.350410333333333</c:v>
                </c:pt>
                <c:pt idx="4180">
                  <c:v>11.353188111111111</c:v>
                </c:pt>
                <c:pt idx="4181">
                  <c:v>11.355965888888887</c:v>
                </c:pt>
                <c:pt idx="4182">
                  <c:v>11.358743666666665</c:v>
                </c:pt>
                <c:pt idx="4183">
                  <c:v>11.361521444444444</c:v>
                </c:pt>
                <c:pt idx="4184">
                  <c:v>11.364299222222222</c:v>
                </c:pt>
                <c:pt idx="4185">
                  <c:v>11.367077</c:v>
                </c:pt>
                <c:pt idx="4186">
                  <c:v>11.369854777777777</c:v>
                </c:pt>
                <c:pt idx="4187">
                  <c:v>11.372632555555555</c:v>
                </c:pt>
                <c:pt idx="4188">
                  <c:v>11.375410333333333</c:v>
                </c:pt>
                <c:pt idx="4189">
                  <c:v>11.378188111111111</c:v>
                </c:pt>
                <c:pt idx="4190">
                  <c:v>11.380965888888888</c:v>
                </c:pt>
                <c:pt idx="4191">
                  <c:v>11.383743666666666</c:v>
                </c:pt>
                <c:pt idx="4192">
                  <c:v>11.386521444444444</c:v>
                </c:pt>
                <c:pt idx="4193">
                  <c:v>11.389299222222222</c:v>
                </c:pt>
                <c:pt idx="4194">
                  <c:v>11.392076999999999</c:v>
                </c:pt>
                <c:pt idx="4195">
                  <c:v>11.394854777777777</c:v>
                </c:pt>
                <c:pt idx="4196">
                  <c:v>11.397632555555555</c:v>
                </c:pt>
                <c:pt idx="4197">
                  <c:v>11.400410333333333</c:v>
                </c:pt>
                <c:pt idx="4198">
                  <c:v>11.40318811111111</c:v>
                </c:pt>
                <c:pt idx="4199">
                  <c:v>11.405965888888888</c:v>
                </c:pt>
                <c:pt idx="4200">
                  <c:v>11.408743666666666</c:v>
                </c:pt>
                <c:pt idx="4201">
                  <c:v>11.411521444444444</c:v>
                </c:pt>
                <c:pt idx="4202">
                  <c:v>11.414299222222221</c:v>
                </c:pt>
                <c:pt idx="4203">
                  <c:v>11.417076999999999</c:v>
                </c:pt>
                <c:pt idx="4204">
                  <c:v>11.419854777777777</c:v>
                </c:pt>
                <c:pt idx="4205">
                  <c:v>11.422632555555555</c:v>
                </c:pt>
                <c:pt idx="4206">
                  <c:v>11.425410333333332</c:v>
                </c:pt>
                <c:pt idx="4207">
                  <c:v>11.42818811111111</c:v>
                </c:pt>
                <c:pt idx="4208">
                  <c:v>11.430965888888888</c:v>
                </c:pt>
                <c:pt idx="4209">
                  <c:v>11.433743666666667</c:v>
                </c:pt>
                <c:pt idx="4210">
                  <c:v>11.436521444444443</c:v>
                </c:pt>
                <c:pt idx="4211">
                  <c:v>11.439299222222221</c:v>
                </c:pt>
                <c:pt idx="4212">
                  <c:v>11.442076999999999</c:v>
                </c:pt>
                <c:pt idx="4213">
                  <c:v>11.444854777777778</c:v>
                </c:pt>
                <c:pt idx="4214">
                  <c:v>11.447632555555554</c:v>
                </c:pt>
                <c:pt idx="4215">
                  <c:v>11.450410333333332</c:v>
                </c:pt>
                <c:pt idx="4216">
                  <c:v>11.45318811111111</c:v>
                </c:pt>
                <c:pt idx="4217">
                  <c:v>11.455965888888889</c:v>
                </c:pt>
                <c:pt idx="4218">
                  <c:v>11.458743666666665</c:v>
                </c:pt>
                <c:pt idx="4219">
                  <c:v>11.461521444444443</c:v>
                </c:pt>
                <c:pt idx="4220">
                  <c:v>11.464299222222222</c:v>
                </c:pt>
                <c:pt idx="4221">
                  <c:v>11.467077</c:v>
                </c:pt>
                <c:pt idx="4222">
                  <c:v>11.469854777777776</c:v>
                </c:pt>
                <c:pt idx="4223">
                  <c:v>11.472632555555554</c:v>
                </c:pt>
                <c:pt idx="4224">
                  <c:v>11.475410333333333</c:v>
                </c:pt>
                <c:pt idx="4225">
                  <c:v>11.478188111111111</c:v>
                </c:pt>
                <c:pt idx="4226">
                  <c:v>11.480965888888887</c:v>
                </c:pt>
                <c:pt idx="4227">
                  <c:v>11.483743666666665</c:v>
                </c:pt>
                <c:pt idx="4228">
                  <c:v>11.486521444444444</c:v>
                </c:pt>
                <c:pt idx="4229">
                  <c:v>11.489299222222222</c:v>
                </c:pt>
                <c:pt idx="4230">
                  <c:v>11.492077</c:v>
                </c:pt>
                <c:pt idx="4231">
                  <c:v>11.494854777777777</c:v>
                </c:pt>
                <c:pt idx="4232">
                  <c:v>11.497632555555555</c:v>
                </c:pt>
                <c:pt idx="4233">
                  <c:v>11.500410333333333</c:v>
                </c:pt>
                <c:pt idx="4234">
                  <c:v>11.503188111111111</c:v>
                </c:pt>
                <c:pt idx="4235">
                  <c:v>11.505965888888888</c:v>
                </c:pt>
                <c:pt idx="4236">
                  <c:v>11.508743666666666</c:v>
                </c:pt>
                <c:pt idx="4237">
                  <c:v>11.511521444444444</c:v>
                </c:pt>
                <c:pt idx="4238">
                  <c:v>11.514299222222222</c:v>
                </c:pt>
                <c:pt idx="4239">
                  <c:v>11.517076999999999</c:v>
                </c:pt>
                <c:pt idx="4240">
                  <c:v>11.519854777777777</c:v>
                </c:pt>
                <c:pt idx="4241">
                  <c:v>11.522632555555555</c:v>
                </c:pt>
                <c:pt idx="4242">
                  <c:v>11.525410333333333</c:v>
                </c:pt>
                <c:pt idx="4243">
                  <c:v>11.52818811111111</c:v>
                </c:pt>
                <c:pt idx="4244">
                  <c:v>11.530965888888888</c:v>
                </c:pt>
                <c:pt idx="4245">
                  <c:v>11.533743666666666</c:v>
                </c:pt>
                <c:pt idx="4246">
                  <c:v>11.536521444444444</c:v>
                </c:pt>
                <c:pt idx="4247">
                  <c:v>11.539299222222221</c:v>
                </c:pt>
                <c:pt idx="4248">
                  <c:v>11.542076999999999</c:v>
                </c:pt>
                <c:pt idx="4249">
                  <c:v>11.544854777777777</c:v>
                </c:pt>
                <c:pt idx="4250">
                  <c:v>11.547632555555555</c:v>
                </c:pt>
                <c:pt idx="4251">
                  <c:v>11.550410333333332</c:v>
                </c:pt>
                <c:pt idx="4252">
                  <c:v>11.55318811111111</c:v>
                </c:pt>
                <c:pt idx="4253">
                  <c:v>11.555965888888888</c:v>
                </c:pt>
                <c:pt idx="4254">
                  <c:v>11.558743666666667</c:v>
                </c:pt>
                <c:pt idx="4255">
                  <c:v>11.561521444444443</c:v>
                </c:pt>
                <c:pt idx="4256">
                  <c:v>11.564299222222221</c:v>
                </c:pt>
                <c:pt idx="4257">
                  <c:v>11.567076999999999</c:v>
                </c:pt>
                <c:pt idx="4258">
                  <c:v>11.569854777777778</c:v>
                </c:pt>
                <c:pt idx="4259">
                  <c:v>11.572632555555554</c:v>
                </c:pt>
                <c:pt idx="4260">
                  <c:v>11.575410333333332</c:v>
                </c:pt>
                <c:pt idx="4261">
                  <c:v>11.57818811111111</c:v>
                </c:pt>
                <c:pt idx="4262">
                  <c:v>11.580965888888889</c:v>
                </c:pt>
                <c:pt idx="4263">
                  <c:v>11.583743666666665</c:v>
                </c:pt>
                <c:pt idx="4264">
                  <c:v>11.586521444444443</c:v>
                </c:pt>
                <c:pt idx="4265">
                  <c:v>11.589299222222222</c:v>
                </c:pt>
                <c:pt idx="4266">
                  <c:v>11.592077</c:v>
                </c:pt>
                <c:pt idx="4267">
                  <c:v>11.594854777777776</c:v>
                </c:pt>
                <c:pt idx="4268">
                  <c:v>11.597632555555554</c:v>
                </c:pt>
                <c:pt idx="4269">
                  <c:v>11.600410333333333</c:v>
                </c:pt>
                <c:pt idx="4270">
                  <c:v>11.603188111111111</c:v>
                </c:pt>
                <c:pt idx="4271">
                  <c:v>11.605965888888887</c:v>
                </c:pt>
                <c:pt idx="4272">
                  <c:v>11.608743666666665</c:v>
                </c:pt>
                <c:pt idx="4273">
                  <c:v>11.611521444444444</c:v>
                </c:pt>
                <c:pt idx="4274">
                  <c:v>11.614299222222222</c:v>
                </c:pt>
                <c:pt idx="4275">
                  <c:v>11.617077</c:v>
                </c:pt>
                <c:pt idx="4276">
                  <c:v>11.619854777777777</c:v>
                </c:pt>
                <c:pt idx="4277">
                  <c:v>11.622632555555555</c:v>
                </c:pt>
                <c:pt idx="4278">
                  <c:v>11.625410333333333</c:v>
                </c:pt>
                <c:pt idx="4279">
                  <c:v>11.628188111111111</c:v>
                </c:pt>
                <c:pt idx="4280">
                  <c:v>11.630965888888888</c:v>
                </c:pt>
                <c:pt idx="4281">
                  <c:v>11.633743666666666</c:v>
                </c:pt>
                <c:pt idx="4282">
                  <c:v>11.636521444444444</c:v>
                </c:pt>
                <c:pt idx="4283">
                  <c:v>11.639299222222222</c:v>
                </c:pt>
                <c:pt idx="4284">
                  <c:v>11.642076999999999</c:v>
                </c:pt>
                <c:pt idx="4285">
                  <c:v>11.644854777777777</c:v>
                </c:pt>
                <c:pt idx="4286">
                  <c:v>11.647632555555555</c:v>
                </c:pt>
                <c:pt idx="4287">
                  <c:v>11.650410333333333</c:v>
                </c:pt>
                <c:pt idx="4288">
                  <c:v>11.65318811111111</c:v>
                </c:pt>
                <c:pt idx="4289">
                  <c:v>11.655965888888888</c:v>
                </c:pt>
                <c:pt idx="4290">
                  <c:v>11.658743666666666</c:v>
                </c:pt>
                <c:pt idx="4291">
                  <c:v>11.661521444444444</c:v>
                </c:pt>
                <c:pt idx="4292">
                  <c:v>11.664299222222221</c:v>
                </c:pt>
                <c:pt idx="4293">
                  <c:v>11.667076999999999</c:v>
                </c:pt>
                <c:pt idx="4294">
                  <c:v>11.669854777777777</c:v>
                </c:pt>
                <c:pt idx="4295">
                  <c:v>11.672632555555555</c:v>
                </c:pt>
                <c:pt idx="4296">
                  <c:v>11.675410333333332</c:v>
                </c:pt>
                <c:pt idx="4297">
                  <c:v>11.67818811111111</c:v>
                </c:pt>
                <c:pt idx="4298">
                  <c:v>11.680965888888888</c:v>
                </c:pt>
                <c:pt idx="4299">
                  <c:v>11.683743666666667</c:v>
                </c:pt>
                <c:pt idx="4300">
                  <c:v>11.686521444444443</c:v>
                </c:pt>
                <c:pt idx="4301">
                  <c:v>11.689299222222221</c:v>
                </c:pt>
                <c:pt idx="4302">
                  <c:v>11.692076999999999</c:v>
                </c:pt>
                <c:pt idx="4303">
                  <c:v>11.694854777777778</c:v>
                </c:pt>
                <c:pt idx="4304">
                  <c:v>11.697632555555554</c:v>
                </c:pt>
                <c:pt idx="4305">
                  <c:v>11.700410333333332</c:v>
                </c:pt>
                <c:pt idx="4306">
                  <c:v>11.70318811111111</c:v>
                </c:pt>
                <c:pt idx="4307">
                  <c:v>11.705965888888889</c:v>
                </c:pt>
                <c:pt idx="4308">
                  <c:v>11.708743666666665</c:v>
                </c:pt>
                <c:pt idx="4309">
                  <c:v>11.711521444444443</c:v>
                </c:pt>
                <c:pt idx="4310">
                  <c:v>11.714299222222222</c:v>
                </c:pt>
                <c:pt idx="4311">
                  <c:v>11.717077</c:v>
                </c:pt>
                <c:pt idx="4312">
                  <c:v>11.719854777777776</c:v>
                </c:pt>
                <c:pt idx="4313">
                  <c:v>11.722632555555554</c:v>
                </c:pt>
                <c:pt idx="4314">
                  <c:v>11.725410333333333</c:v>
                </c:pt>
                <c:pt idx="4315">
                  <c:v>11.728188111111111</c:v>
                </c:pt>
                <c:pt idx="4316">
                  <c:v>11.730965888888887</c:v>
                </c:pt>
                <c:pt idx="4317">
                  <c:v>11.733743666666665</c:v>
                </c:pt>
                <c:pt idx="4318">
                  <c:v>11.736521444444444</c:v>
                </c:pt>
                <c:pt idx="4319">
                  <c:v>11.739299222222222</c:v>
                </c:pt>
                <c:pt idx="4320">
                  <c:v>11.742077</c:v>
                </c:pt>
                <c:pt idx="4321">
                  <c:v>11.744854777777777</c:v>
                </c:pt>
                <c:pt idx="4322">
                  <c:v>11.747632555555555</c:v>
                </c:pt>
                <c:pt idx="4323">
                  <c:v>11.750410333333333</c:v>
                </c:pt>
                <c:pt idx="4324">
                  <c:v>11.753188111111111</c:v>
                </c:pt>
                <c:pt idx="4325">
                  <c:v>11.755965888888888</c:v>
                </c:pt>
                <c:pt idx="4326">
                  <c:v>11.758743666666666</c:v>
                </c:pt>
                <c:pt idx="4327">
                  <c:v>11.761521444444444</c:v>
                </c:pt>
                <c:pt idx="4328">
                  <c:v>11.764299222222222</c:v>
                </c:pt>
                <c:pt idx="4329">
                  <c:v>11.767076999999999</c:v>
                </c:pt>
                <c:pt idx="4330">
                  <c:v>11.769854777777777</c:v>
                </c:pt>
                <c:pt idx="4331">
                  <c:v>11.772632555555555</c:v>
                </c:pt>
                <c:pt idx="4332">
                  <c:v>11.775410333333333</c:v>
                </c:pt>
                <c:pt idx="4333">
                  <c:v>11.77818811111111</c:v>
                </c:pt>
                <c:pt idx="4334">
                  <c:v>11.780965888888888</c:v>
                </c:pt>
                <c:pt idx="4335">
                  <c:v>11.783743666666666</c:v>
                </c:pt>
                <c:pt idx="4336">
                  <c:v>11.786521444444444</c:v>
                </c:pt>
                <c:pt idx="4337">
                  <c:v>11.789299222222221</c:v>
                </c:pt>
                <c:pt idx="4338">
                  <c:v>11.792076999999999</c:v>
                </c:pt>
                <c:pt idx="4339">
                  <c:v>11.794854777777777</c:v>
                </c:pt>
                <c:pt idx="4340">
                  <c:v>11.797632555555555</c:v>
                </c:pt>
                <c:pt idx="4341">
                  <c:v>11.800410333333332</c:v>
                </c:pt>
                <c:pt idx="4342">
                  <c:v>11.80318811111111</c:v>
                </c:pt>
                <c:pt idx="4343">
                  <c:v>11.805965888888888</c:v>
                </c:pt>
                <c:pt idx="4344">
                  <c:v>11.808743666666667</c:v>
                </c:pt>
                <c:pt idx="4345">
                  <c:v>11.811521444444443</c:v>
                </c:pt>
                <c:pt idx="4346">
                  <c:v>11.814299222222221</c:v>
                </c:pt>
                <c:pt idx="4347">
                  <c:v>11.817076999999999</c:v>
                </c:pt>
                <c:pt idx="4348">
                  <c:v>11.819854777777778</c:v>
                </c:pt>
                <c:pt idx="4349">
                  <c:v>11.822632555555554</c:v>
                </c:pt>
                <c:pt idx="4350">
                  <c:v>11.825410333333332</c:v>
                </c:pt>
                <c:pt idx="4351">
                  <c:v>11.82818811111111</c:v>
                </c:pt>
                <c:pt idx="4352">
                  <c:v>11.830965888888889</c:v>
                </c:pt>
                <c:pt idx="4353">
                  <c:v>11.833743666666665</c:v>
                </c:pt>
                <c:pt idx="4354">
                  <c:v>11.836521444444443</c:v>
                </c:pt>
                <c:pt idx="4355">
                  <c:v>11.839299222222222</c:v>
                </c:pt>
                <c:pt idx="4356">
                  <c:v>11.842077</c:v>
                </c:pt>
                <c:pt idx="4357">
                  <c:v>11.844854777777776</c:v>
                </c:pt>
                <c:pt idx="4358">
                  <c:v>11.847632555555554</c:v>
                </c:pt>
                <c:pt idx="4359">
                  <c:v>11.850410333333333</c:v>
                </c:pt>
                <c:pt idx="4360">
                  <c:v>11.853188111111111</c:v>
                </c:pt>
                <c:pt idx="4361">
                  <c:v>11.855965888888887</c:v>
                </c:pt>
                <c:pt idx="4362">
                  <c:v>11.858743666666665</c:v>
                </c:pt>
                <c:pt idx="4363">
                  <c:v>11.861521444444444</c:v>
                </c:pt>
                <c:pt idx="4364">
                  <c:v>11.864299222222222</c:v>
                </c:pt>
                <c:pt idx="4365">
                  <c:v>11.867077</c:v>
                </c:pt>
                <c:pt idx="4366">
                  <c:v>11.869854777777777</c:v>
                </c:pt>
                <c:pt idx="4367">
                  <c:v>11.872632555555555</c:v>
                </c:pt>
                <c:pt idx="4368">
                  <c:v>11.875410333333333</c:v>
                </c:pt>
                <c:pt idx="4369">
                  <c:v>11.878188111111111</c:v>
                </c:pt>
                <c:pt idx="4370">
                  <c:v>11.880965888888888</c:v>
                </c:pt>
                <c:pt idx="4371">
                  <c:v>11.883743666666666</c:v>
                </c:pt>
                <c:pt idx="4372">
                  <c:v>11.886521444444444</c:v>
                </c:pt>
                <c:pt idx="4373">
                  <c:v>11.889299222222222</c:v>
                </c:pt>
                <c:pt idx="4374">
                  <c:v>11.892076999999999</c:v>
                </c:pt>
                <c:pt idx="4375">
                  <c:v>11.894854777777777</c:v>
                </c:pt>
                <c:pt idx="4376">
                  <c:v>11.897632555555555</c:v>
                </c:pt>
                <c:pt idx="4377">
                  <c:v>11.900410333333333</c:v>
                </c:pt>
                <c:pt idx="4378">
                  <c:v>11.90318811111111</c:v>
                </c:pt>
                <c:pt idx="4379">
                  <c:v>11.905965888888888</c:v>
                </c:pt>
                <c:pt idx="4380">
                  <c:v>11.908743666666666</c:v>
                </c:pt>
                <c:pt idx="4381">
                  <c:v>11.911521444444444</c:v>
                </c:pt>
                <c:pt idx="4382">
                  <c:v>11.914299222222221</c:v>
                </c:pt>
                <c:pt idx="4383">
                  <c:v>11.917076999999999</c:v>
                </c:pt>
                <c:pt idx="4384">
                  <c:v>11.919854777777777</c:v>
                </c:pt>
                <c:pt idx="4385">
                  <c:v>11.922632555555555</c:v>
                </c:pt>
                <c:pt idx="4386">
                  <c:v>11.925410333333332</c:v>
                </c:pt>
                <c:pt idx="4387">
                  <c:v>11.92818811111111</c:v>
                </c:pt>
                <c:pt idx="4388">
                  <c:v>11.930965888888888</c:v>
                </c:pt>
                <c:pt idx="4389">
                  <c:v>11.933743666666667</c:v>
                </c:pt>
                <c:pt idx="4390">
                  <c:v>11.936521444444443</c:v>
                </c:pt>
                <c:pt idx="4391">
                  <c:v>11.939299222222221</c:v>
                </c:pt>
                <c:pt idx="4392">
                  <c:v>11.942076999999999</c:v>
                </c:pt>
                <c:pt idx="4393">
                  <c:v>11.944854777777778</c:v>
                </c:pt>
                <c:pt idx="4394">
                  <c:v>11.947632555555554</c:v>
                </c:pt>
                <c:pt idx="4395">
                  <c:v>11.950410333333332</c:v>
                </c:pt>
                <c:pt idx="4396">
                  <c:v>11.95318811111111</c:v>
                </c:pt>
                <c:pt idx="4397">
                  <c:v>11.955965888888889</c:v>
                </c:pt>
                <c:pt idx="4398">
                  <c:v>11.958743666666665</c:v>
                </c:pt>
                <c:pt idx="4399">
                  <c:v>11.961521444444443</c:v>
                </c:pt>
                <c:pt idx="4400">
                  <c:v>11.964299222222222</c:v>
                </c:pt>
                <c:pt idx="4401">
                  <c:v>11.967077</c:v>
                </c:pt>
                <c:pt idx="4402">
                  <c:v>11.969854777777776</c:v>
                </c:pt>
                <c:pt idx="4403">
                  <c:v>11.972632555555554</c:v>
                </c:pt>
                <c:pt idx="4404">
                  <c:v>11.975410333333333</c:v>
                </c:pt>
                <c:pt idx="4405">
                  <c:v>11.978188111111111</c:v>
                </c:pt>
                <c:pt idx="4406">
                  <c:v>11.980965888888887</c:v>
                </c:pt>
                <c:pt idx="4407">
                  <c:v>11.983743666666665</c:v>
                </c:pt>
                <c:pt idx="4408">
                  <c:v>11.986521444444444</c:v>
                </c:pt>
                <c:pt idx="4409">
                  <c:v>11.989299222222222</c:v>
                </c:pt>
                <c:pt idx="4410">
                  <c:v>11.992077</c:v>
                </c:pt>
                <c:pt idx="4411">
                  <c:v>11.994854777777777</c:v>
                </c:pt>
                <c:pt idx="4412">
                  <c:v>11.997632555555555</c:v>
                </c:pt>
                <c:pt idx="4413">
                  <c:v>12.000410333333333</c:v>
                </c:pt>
                <c:pt idx="4414">
                  <c:v>12.003188111111111</c:v>
                </c:pt>
                <c:pt idx="4415">
                  <c:v>12.005965888888888</c:v>
                </c:pt>
                <c:pt idx="4416">
                  <c:v>12.008743666666666</c:v>
                </c:pt>
                <c:pt idx="4417">
                  <c:v>12.011521444444444</c:v>
                </c:pt>
                <c:pt idx="4418">
                  <c:v>12.014299222222222</c:v>
                </c:pt>
                <c:pt idx="4419">
                  <c:v>12.017076999999999</c:v>
                </c:pt>
                <c:pt idx="4420">
                  <c:v>12.019854777777777</c:v>
                </c:pt>
                <c:pt idx="4421">
                  <c:v>12.022632555555555</c:v>
                </c:pt>
                <c:pt idx="4422">
                  <c:v>12.025410333333333</c:v>
                </c:pt>
                <c:pt idx="4423">
                  <c:v>12.02818811111111</c:v>
                </c:pt>
                <c:pt idx="4424">
                  <c:v>12.030965888888888</c:v>
                </c:pt>
                <c:pt idx="4425">
                  <c:v>12.033743666666666</c:v>
                </c:pt>
                <c:pt idx="4426">
                  <c:v>12.036521444444444</c:v>
                </c:pt>
                <c:pt idx="4427">
                  <c:v>12.039299222222221</c:v>
                </c:pt>
                <c:pt idx="4428">
                  <c:v>12.042076999999999</c:v>
                </c:pt>
                <c:pt idx="4429">
                  <c:v>12.044854777777777</c:v>
                </c:pt>
                <c:pt idx="4430">
                  <c:v>12.047632555555555</c:v>
                </c:pt>
                <c:pt idx="4431">
                  <c:v>12.050410333333332</c:v>
                </c:pt>
                <c:pt idx="4432">
                  <c:v>12.05318811111111</c:v>
                </c:pt>
                <c:pt idx="4433">
                  <c:v>12.055965888888888</c:v>
                </c:pt>
                <c:pt idx="4434">
                  <c:v>12.058743666666667</c:v>
                </c:pt>
                <c:pt idx="4435">
                  <c:v>12.061521444444443</c:v>
                </c:pt>
                <c:pt idx="4436">
                  <c:v>12.064299222222221</c:v>
                </c:pt>
                <c:pt idx="4437">
                  <c:v>12.067076999999999</c:v>
                </c:pt>
                <c:pt idx="4438">
                  <c:v>12.069854777777778</c:v>
                </c:pt>
                <c:pt idx="4439">
                  <c:v>12.072632555555554</c:v>
                </c:pt>
                <c:pt idx="4440">
                  <c:v>12.075410333333332</c:v>
                </c:pt>
                <c:pt idx="4441">
                  <c:v>12.07818811111111</c:v>
                </c:pt>
                <c:pt idx="4442">
                  <c:v>12.080965888888889</c:v>
                </c:pt>
                <c:pt idx="4443">
                  <c:v>12.083743666666665</c:v>
                </c:pt>
                <c:pt idx="4444">
                  <c:v>12.086521444444443</c:v>
                </c:pt>
                <c:pt idx="4445">
                  <c:v>12.089299222222222</c:v>
                </c:pt>
                <c:pt idx="4446">
                  <c:v>12.092077</c:v>
                </c:pt>
                <c:pt idx="4447">
                  <c:v>12.094854777777776</c:v>
                </c:pt>
                <c:pt idx="4448">
                  <c:v>12.097632555555554</c:v>
                </c:pt>
                <c:pt idx="4449">
                  <c:v>12.100410333333333</c:v>
                </c:pt>
                <c:pt idx="4450">
                  <c:v>12.103188111111111</c:v>
                </c:pt>
                <c:pt idx="4451">
                  <c:v>12.105965888888887</c:v>
                </c:pt>
                <c:pt idx="4452">
                  <c:v>12.108743666666665</c:v>
                </c:pt>
                <c:pt idx="4453">
                  <c:v>12.111521444444444</c:v>
                </c:pt>
                <c:pt idx="4454">
                  <c:v>12.114299222222222</c:v>
                </c:pt>
                <c:pt idx="4455">
                  <c:v>12.117077</c:v>
                </c:pt>
                <c:pt idx="4456">
                  <c:v>12.119854777777777</c:v>
                </c:pt>
                <c:pt idx="4457">
                  <c:v>12.122632555555555</c:v>
                </c:pt>
                <c:pt idx="4458">
                  <c:v>12.125410333333333</c:v>
                </c:pt>
                <c:pt idx="4459">
                  <c:v>12.128188111111111</c:v>
                </c:pt>
                <c:pt idx="4460">
                  <c:v>12.130965888888888</c:v>
                </c:pt>
                <c:pt idx="4461">
                  <c:v>12.133743666666666</c:v>
                </c:pt>
                <c:pt idx="4462">
                  <c:v>12.136521444444444</c:v>
                </c:pt>
                <c:pt idx="4463">
                  <c:v>12.139299222222222</c:v>
                </c:pt>
                <c:pt idx="4464">
                  <c:v>12.142076999999999</c:v>
                </c:pt>
                <c:pt idx="4465">
                  <c:v>12.144854777777777</c:v>
                </c:pt>
                <c:pt idx="4466">
                  <c:v>12.147632555555555</c:v>
                </c:pt>
                <c:pt idx="4467">
                  <c:v>12.150410333333333</c:v>
                </c:pt>
                <c:pt idx="4468">
                  <c:v>12.15318811111111</c:v>
                </c:pt>
                <c:pt idx="4469">
                  <c:v>12.155965888888888</c:v>
                </c:pt>
                <c:pt idx="4470">
                  <c:v>12.158743666666666</c:v>
                </c:pt>
                <c:pt idx="4471">
                  <c:v>12.161521444444444</c:v>
                </c:pt>
                <c:pt idx="4472">
                  <c:v>12.164299222222221</c:v>
                </c:pt>
                <c:pt idx="4473">
                  <c:v>12.167076999999999</c:v>
                </c:pt>
                <c:pt idx="4474">
                  <c:v>12.169854777777777</c:v>
                </c:pt>
                <c:pt idx="4475">
                  <c:v>12.172632555555555</c:v>
                </c:pt>
                <c:pt idx="4476">
                  <c:v>12.175410333333332</c:v>
                </c:pt>
                <c:pt idx="4477">
                  <c:v>12.17818811111111</c:v>
                </c:pt>
                <c:pt idx="4478">
                  <c:v>12.180965888888888</c:v>
                </c:pt>
                <c:pt idx="4479">
                  <c:v>12.183743666666667</c:v>
                </c:pt>
                <c:pt idx="4480">
                  <c:v>12.186521444444443</c:v>
                </c:pt>
                <c:pt idx="4481">
                  <c:v>12.189299222222221</c:v>
                </c:pt>
                <c:pt idx="4482">
                  <c:v>12.192076999999999</c:v>
                </c:pt>
                <c:pt idx="4483">
                  <c:v>12.194854777777778</c:v>
                </c:pt>
                <c:pt idx="4484">
                  <c:v>12.197632555555554</c:v>
                </c:pt>
                <c:pt idx="4485">
                  <c:v>12.200410333333332</c:v>
                </c:pt>
                <c:pt idx="4486">
                  <c:v>12.20318811111111</c:v>
                </c:pt>
                <c:pt idx="4487">
                  <c:v>12.205965888888889</c:v>
                </c:pt>
                <c:pt idx="4488">
                  <c:v>12.208743666666665</c:v>
                </c:pt>
                <c:pt idx="4489">
                  <c:v>12.211521444444443</c:v>
                </c:pt>
                <c:pt idx="4490">
                  <c:v>12.214299222222222</c:v>
                </c:pt>
                <c:pt idx="4491">
                  <c:v>12.217077</c:v>
                </c:pt>
                <c:pt idx="4492">
                  <c:v>12.219854777777776</c:v>
                </c:pt>
                <c:pt idx="4493">
                  <c:v>12.222632555555554</c:v>
                </c:pt>
                <c:pt idx="4494">
                  <c:v>12.225410333333333</c:v>
                </c:pt>
                <c:pt idx="4495">
                  <c:v>12.228188111111111</c:v>
                </c:pt>
                <c:pt idx="4496">
                  <c:v>12.230965888888887</c:v>
                </c:pt>
                <c:pt idx="4497">
                  <c:v>12.233743666666665</c:v>
                </c:pt>
                <c:pt idx="4498">
                  <c:v>12.236521444444444</c:v>
                </c:pt>
                <c:pt idx="4499">
                  <c:v>12.239299222222222</c:v>
                </c:pt>
                <c:pt idx="4500">
                  <c:v>12.242077</c:v>
                </c:pt>
                <c:pt idx="4501">
                  <c:v>12.244854777777777</c:v>
                </c:pt>
                <c:pt idx="4502">
                  <c:v>12.247632555555555</c:v>
                </c:pt>
                <c:pt idx="4503">
                  <c:v>12.250410333333333</c:v>
                </c:pt>
                <c:pt idx="4504">
                  <c:v>12.253188111111111</c:v>
                </c:pt>
                <c:pt idx="4505">
                  <c:v>12.255965888888888</c:v>
                </c:pt>
                <c:pt idx="4506">
                  <c:v>12.258743666666666</c:v>
                </c:pt>
                <c:pt idx="4507">
                  <c:v>12.261521444444444</c:v>
                </c:pt>
                <c:pt idx="4508">
                  <c:v>12.264299222222222</c:v>
                </c:pt>
                <c:pt idx="4509">
                  <c:v>12.267076999999999</c:v>
                </c:pt>
                <c:pt idx="4510">
                  <c:v>12.269854777777777</c:v>
                </c:pt>
                <c:pt idx="4511">
                  <c:v>12.272632555555555</c:v>
                </c:pt>
                <c:pt idx="4512">
                  <c:v>12.275410333333333</c:v>
                </c:pt>
                <c:pt idx="4513">
                  <c:v>12.27818811111111</c:v>
                </c:pt>
                <c:pt idx="4514">
                  <c:v>12.280965888888888</c:v>
                </c:pt>
                <c:pt idx="4515">
                  <c:v>12.283743666666666</c:v>
                </c:pt>
                <c:pt idx="4516">
                  <c:v>12.286521444444444</c:v>
                </c:pt>
                <c:pt idx="4517">
                  <c:v>12.289299222222221</c:v>
                </c:pt>
                <c:pt idx="4518">
                  <c:v>12.292076999999999</c:v>
                </c:pt>
                <c:pt idx="4519">
                  <c:v>12.294854777777777</c:v>
                </c:pt>
                <c:pt idx="4520">
                  <c:v>12.297632555555555</c:v>
                </c:pt>
                <c:pt idx="4521">
                  <c:v>12.300410333333332</c:v>
                </c:pt>
                <c:pt idx="4522">
                  <c:v>12.30318811111111</c:v>
                </c:pt>
                <c:pt idx="4523">
                  <c:v>12.305965888888888</c:v>
                </c:pt>
                <c:pt idx="4524">
                  <c:v>12.308743666666667</c:v>
                </c:pt>
                <c:pt idx="4525">
                  <c:v>12.311521444444443</c:v>
                </c:pt>
                <c:pt idx="4526">
                  <c:v>12.314299222222221</c:v>
                </c:pt>
                <c:pt idx="4527">
                  <c:v>12.317076999999999</c:v>
                </c:pt>
                <c:pt idx="4528">
                  <c:v>12.319854777777778</c:v>
                </c:pt>
                <c:pt idx="4529">
                  <c:v>12.322632555555554</c:v>
                </c:pt>
                <c:pt idx="4530">
                  <c:v>12.325410333333332</c:v>
                </c:pt>
                <c:pt idx="4531">
                  <c:v>12.32818811111111</c:v>
                </c:pt>
                <c:pt idx="4532">
                  <c:v>12.330965888888889</c:v>
                </c:pt>
                <c:pt idx="4533">
                  <c:v>12.333743666666665</c:v>
                </c:pt>
                <c:pt idx="4534">
                  <c:v>12.336521444444443</c:v>
                </c:pt>
                <c:pt idx="4535">
                  <c:v>12.339299222222222</c:v>
                </c:pt>
                <c:pt idx="4536">
                  <c:v>12.342077</c:v>
                </c:pt>
                <c:pt idx="4537">
                  <c:v>12.344854777777776</c:v>
                </c:pt>
                <c:pt idx="4538">
                  <c:v>12.347632555555554</c:v>
                </c:pt>
                <c:pt idx="4539">
                  <c:v>12.350410333333333</c:v>
                </c:pt>
                <c:pt idx="4540">
                  <c:v>12.353188111111111</c:v>
                </c:pt>
                <c:pt idx="4541">
                  <c:v>12.355965888888887</c:v>
                </c:pt>
                <c:pt idx="4542">
                  <c:v>12.358743666666665</c:v>
                </c:pt>
                <c:pt idx="4543">
                  <c:v>12.361521444444444</c:v>
                </c:pt>
                <c:pt idx="4544">
                  <c:v>12.364299222222222</c:v>
                </c:pt>
                <c:pt idx="4545">
                  <c:v>12.367077</c:v>
                </c:pt>
                <c:pt idx="4546">
                  <c:v>12.369854777777777</c:v>
                </c:pt>
                <c:pt idx="4547">
                  <c:v>12.372632555555555</c:v>
                </c:pt>
                <c:pt idx="4548">
                  <c:v>12.375410333333333</c:v>
                </c:pt>
                <c:pt idx="4549">
                  <c:v>12.378188111111111</c:v>
                </c:pt>
                <c:pt idx="4550">
                  <c:v>12.380965888888888</c:v>
                </c:pt>
                <c:pt idx="4551">
                  <c:v>12.383743666666666</c:v>
                </c:pt>
                <c:pt idx="4552">
                  <c:v>12.386521444444444</c:v>
                </c:pt>
                <c:pt idx="4553">
                  <c:v>12.389299222222222</c:v>
                </c:pt>
                <c:pt idx="4554">
                  <c:v>12.392076999999999</c:v>
                </c:pt>
                <c:pt idx="4555">
                  <c:v>12.394854777777777</c:v>
                </c:pt>
                <c:pt idx="4556">
                  <c:v>12.397632555555555</c:v>
                </c:pt>
                <c:pt idx="4557">
                  <c:v>12.400410333333333</c:v>
                </c:pt>
                <c:pt idx="4558">
                  <c:v>12.40318811111111</c:v>
                </c:pt>
                <c:pt idx="4559">
                  <c:v>12.405965888888888</c:v>
                </c:pt>
                <c:pt idx="4560">
                  <c:v>12.408743666666666</c:v>
                </c:pt>
                <c:pt idx="4561">
                  <c:v>12.411521444444444</c:v>
                </c:pt>
                <c:pt idx="4562">
                  <c:v>12.414299222222221</c:v>
                </c:pt>
                <c:pt idx="4563">
                  <c:v>12.417076999999999</c:v>
                </c:pt>
                <c:pt idx="4564">
                  <c:v>12.419854777777777</c:v>
                </c:pt>
                <c:pt idx="4565">
                  <c:v>12.422632555555555</c:v>
                </c:pt>
                <c:pt idx="4566">
                  <c:v>12.425410333333332</c:v>
                </c:pt>
                <c:pt idx="4567">
                  <c:v>12.42818811111111</c:v>
                </c:pt>
                <c:pt idx="4568">
                  <c:v>12.430965888888888</c:v>
                </c:pt>
                <c:pt idx="4569">
                  <c:v>12.433743666666667</c:v>
                </c:pt>
                <c:pt idx="4570">
                  <c:v>12.436521444444443</c:v>
                </c:pt>
                <c:pt idx="4571">
                  <c:v>12.439299222222221</c:v>
                </c:pt>
                <c:pt idx="4572">
                  <c:v>12.442076999999999</c:v>
                </c:pt>
                <c:pt idx="4573">
                  <c:v>12.444854777777778</c:v>
                </c:pt>
                <c:pt idx="4574">
                  <c:v>12.447632555555554</c:v>
                </c:pt>
                <c:pt idx="4575">
                  <c:v>12.450410333333332</c:v>
                </c:pt>
                <c:pt idx="4576">
                  <c:v>12.45318811111111</c:v>
                </c:pt>
                <c:pt idx="4577">
                  <c:v>12.455965888888889</c:v>
                </c:pt>
                <c:pt idx="4578">
                  <c:v>12.458743666666665</c:v>
                </c:pt>
                <c:pt idx="4579">
                  <c:v>12.461521444444443</c:v>
                </c:pt>
                <c:pt idx="4580">
                  <c:v>12.464299222222222</c:v>
                </c:pt>
                <c:pt idx="4581">
                  <c:v>12.467077</c:v>
                </c:pt>
                <c:pt idx="4582">
                  <c:v>12.469854777777776</c:v>
                </c:pt>
                <c:pt idx="4583">
                  <c:v>12.472632555555554</c:v>
                </c:pt>
                <c:pt idx="4584">
                  <c:v>12.475410333333333</c:v>
                </c:pt>
                <c:pt idx="4585">
                  <c:v>12.478188111111111</c:v>
                </c:pt>
                <c:pt idx="4586">
                  <c:v>12.480965888888887</c:v>
                </c:pt>
                <c:pt idx="4587">
                  <c:v>12.483743666666665</c:v>
                </c:pt>
                <c:pt idx="4588">
                  <c:v>12.486521444444444</c:v>
                </c:pt>
                <c:pt idx="4589">
                  <c:v>12.489299222222222</c:v>
                </c:pt>
                <c:pt idx="4590">
                  <c:v>12.492077</c:v>
                </c:pt>
                <c:pt idx="4591">
                  <c:v>12.494854777777777</c:v>
                </c:pt>
                <c:pt idx="4592">
                  <c:v>12.497632555555555</c:v>
                </c:pt>
                <c:pt idx="4593">
                  <c:v>12.500410333333333</c:v>
                </c:pt>
                <c:pt idx="4594">
                  <c:v>12.503188111111111</c:v>
                </c:pt>
                <c:pt idx="4595">
                  <c:v>12.505965888888888</c:v>
                </c:pt>
                <c:pt idx="4596">
                  <c:v>12.508743666666666</c:v>
                </c:pt>
                <c:pt idx="4597">
                  <c:v>12.511521444444444</c:v>
                </c:pt>
                <c:pt idx="4598">
                  <c:v>12.514299222222222</c:v>
                </c:pt>
                <c:pt idx="4599">
                  <c:v>12.517076999999999</c:v>
                </c:pt>
                <c:pt idx="4600">
                  <c:v>12.519854777777777</c:v>
                </c:pt>
                <c:pt idx="4601">
                  <c:v>12.522632555555555</c:v>
                </c:pt>
                <c:pt idx="4602">
                  <c:v>12.525410333333333</c:v>
                </c:pt>
                <c:pt idx="4603">
                  <c:v>12.52818811111111</c:v>
                </c:pt>
                <c:pt idx="4604">
                  <c:v>12.530965888888888</c:v>
                </c:pt>
                <c:pt idx="4605">
                  <c:v>12.533743666666666</c:v>
                </c:pt>
                <c:pt idx="4606">
                  <c:v>12.536521444444444</c:v>
                </c:pt>
                <c:pt idx="4607">
                  <c:v>12.539299222222221</c:v>
                </c:pt>
                <c:pt idx="4608">
                  <c:v>12.542076999999999</c:v>
                </c:pt>
                <c:pt idx="4609">
                  <c:v>12.544854777777777</c:v>
                </c:pt>
                <c:pt idx="4610">
                  <c:v>12.547632555555555</c:v>
                </c:pt>
                <c:pt idx="4611">
                  <c:v>12.550410333333332</c:v>
                </c:pt>
                <c:pt idx="4612">
                  <c:v>12.55318811111111</c:v>
                </c:pt>
                <c:pt idx="4613">
                  <c:v>12.555965888888888</c:v>
                </c:pt>
                <c:pt idx="4614">
                  <c:v>12.558743666666667</c:v>
                </c:pt>
                <c:pt idx="4615">
                  <c:v>12.561521444444443</c:v>
                </c:pt>
                <c:pt idx="4616">
                  <c:v>12.564299222222221</c:v>
                </c:pt>
                <c:pt idx="4617">
                  <c:v>12.567076999999999</c:v>
                </c:pt>
                <c:pt idx="4618">
                  <c:v>12.569854777777778</c:v>
                </c:pt>
                <c:pt idx="4619">
                  <c:v>12.572632555555554</c:v>
                </c:pt>
                <c:pt idx="4620">
                  <c:v>12.575410333333332</c:v>
                </c:pt>
                <c:pt idx="4621">
                  <c:v>12.57818811111111</c:v>
                </c:pt>
                <c:pt idx="4622">
                  <c:v>12.580965888888889</c:v>
                </c:pt>
                <c:pt idx="4623">
                  <c:v>12.583743666666665</c:v>
                </c:pt>
                <c:pt idx="4624">
                  <c:v>12.586521444444443</c:v>
                </c:pt>
                <c:pt idx="4625">
                  <c:v>12.589299222222222</c:v>
                </c:pt>
                <c:pt idx="4626">
                  <c:v>12.592077</c:v>
                </c:pt>
                <c:pt idx="4627">
                  <c:v>12.594854777777776</c:v>
                </c:pt>
                <c:pt idx="4628">
                  <c:v>12.597632555555554</c:v>
                </c:pt>
                <c:pt idx="4629">
                  <c:v>12.600410333333333</c:v>
                </c:pt>
                <c:pt idx="4630">
                  <c:v>12.603188111111111</c:v>
                </c:pt>
                <c:pt idx="4631">
                  <c:v>12.605965888888887</c:v>
                </c:pt>
                <c:pt idx="4632">
                  <c:v>12.608743666666665</c:v>
                </c:pt>
                <c:pt idx="4633">
                  <c:v>12.611521444444444</c:v>
                </c:pt>
                <c:pt idx="4634">
                  <c:v>12.614299222222222</c:v>
                </c:pt>
                <c:pt idx="4635">
                  <c:v>12.617077</c:v>
                </c:pt>
                <c:pt idx="4636">
                  <c:v>12.619854777777777</c:v>
                </c:pt>
                <c:pt idx="4637">
                  <c:v>12.622632555555555</c:v>
                </c:pt>
                <c:pt idx="4638">
                  <c:v>12.625410333333333</c:v>
                </c:pt>
                <c:pt idx="4639">
                  <c:v>12.628188111111111</c:v>
                </c:pt>
                <c:pt idx="4640">
                  <c:v>12.630965888888888</c:v>
                </c:pt>
                <c:pt idx="4641">
                  <c:v>12.633743666666666</c:v>
                </c:pt>
                <c:pt idx="4642">
                  <c:v>12.636521444444444</c:v>
                </c:pt>
                <c:pt idx="4643">
                  <c:v>12.639299222222222</c:v>
                </c:pt>
                <c:pt idx="4644">
                  <c:v>12.642076999999999</c:v>
                </c:pt>
                <c:pt idx="4645">
                  <c:v>12.644854777777777</c:v>
                </c:pt>
                <c:pt idx="4646">
                  <c:v>12.647632555555555</c:v>
                </c:pt>
                <c:pt idx="4647">
                  <c:v>12.650410333333333</c:v>
                </c:pt>
                <c:pt idx="4648">
                  <c:v>12.65318811111111</c:v>
                </c:pt>
                <c:pt idx="4649">
                  <c:v>12.655965888888888</c:v>
                </c:pt>
                <c:pt idx="4650">
                  <c:v>12.658743666666666</c:v>
                </c:pt>
                <c:pt idx="4651">
                  <c:v>12.661521444444444</c:v>
                </c:pt>
                <c:pt idx="4652">
                  <c:v>12.664299222222221</c:v>
                </c:pt>
                <c:pt idx="4653">
                  <c:v>12.667076999999999</c:v>
                </c:pt>
                <c:pt idx="4654">
                  <c:v>12.669854777777777</c:v>
                </c:pt>
                <c:pt idx="4655">
                  <c:v>12.672632555555555</c:v>
                </c:pt>
                <c:pt idx="4656">
                  <c:v>12.675410333333332</c:v>
                </c:pt>
                <c:pt idx="4657">
                  <c:v>12.67818811111111</c:v>
                </c:pt>
                <c:pt idx="4658">
                  <c:v>12.680965888888888</c:v>
                </c:pt>
                <c:pt idx="4659">
                  <c:v>12.683743666666667</c:v>
                </c:pt>
                <c:pt idx="4660">
                  <c:v>12.686521444444443</c:v>
                </c:pt>
                <c:pt idx="4661">
                  <c:v>12.689299222222221</c:v>
                </c:pt>
                <c:pt idx="4662">
                  <c:v>12.692076999999999</c:v>
                </c:pt>
                <c:pt idx="4663">
                  <c:v>12.694854777777778</c:v>
                </c:pt>
                <c:pt idx="4664">
                  <c:v>12.697632555555554</c:v>
                </c:pt>
                <c:pt idx="4665">
                  <c:v>12.700410333333332</c:v>
                </c:pt>
                <c:pt idx="4666">
                  <c:v>12.70318811111111</c:v>
                </c:pt>
                <c:pt idx="4667">
                  <c:v>12.705965888888889</c:v>
                </c:pt>
                <c:pt idx="4668">
                  <c:v>12.708743666666665</c:v>
                </c:pt>
                <c:pt idx="4669">
                  <c:v>12.711521444444443</c:v>
                </c:pt>
                <c:pt idx="4670">
                  <c:v>12.714299222222222</c:v>
                </c:pt>
                <c:pt idx="4671">
                  <c:v>12.717077</c:v>
                </c:pt>
                <c:pt idx="4672">
                  <c:v>12.719854777777776</c:v>
                </c:pt>
                <c:pt idx="4673">
                  <c:v>12.722632555555554</c:v>
                </c:pt>
                <c:pt idx="4674">
                  <c:v>12.725410333333333</c:v>
                </c:pt>
                <c:pt idx="4675">
                  <c:v>12.728188111111111</c:v>
                </c:pt>
                <c:pt idx="4676">
                  <c:v>12.730965888888887</c:v>
                </c:pt>
                <c:pt idx="4677">
                  <c:v>12.733743666666665</c:v>
                </c:pt>
                <c:pt idx="4678">
                  <c:v>12.736521444444444</c:v>
                </c:pt>
                <c:pt idx="4679">
                  <c:v>12.739299222222222</c:v>
                </c:pt>
                <c:pt idx="4680">
                  <c:v>12.742077</c:v>
                </c:pt>
                <c:pt idx="4681">
                  <c:v>12.744854777777777</c:v>
                </c:pt>
                <c:pt idx="4682">
                  <c:v>12.747632555555555</c:v>
                </c:pt>
                <c:pt idx="4683">
                  <c:v>12.750410333333333</c:v>
                </c:pt>
                <c:pt idx="4684">
                  <c:v>12.753188111111111</c:v>
                </c:pt>
                <c:pt idx="4685">
                  <c:v>12.755965888888888</c:v>
                </c:pt>
                <c:pt idx="4686">
                  <c:v>12.758743666666666</c:v>
                </c:pt>
                <c:pt idx="4687">
                  <c:v>12.761521444444444</c:v>
                </c:pt>
                <c:pt idx="4688">
                  <c:v>12.764299222222222</c:v>
                </c:pt>
                <c:pt idx="4689">
                  <c:v>12.767076999999999</c:v>
                </c:pt>
                <c:pt idx="4690">
                  <c:v>12.769854777777777</c:v>
                </c:pt>
                <c:pt idx="4691">
                  <c:v>12.772632555555555</c:v>
                </c:pt>
                <c:pt idx="4692">
                  <c:v>12.775410333333333</c:v>
                </c:pt>
                <c:pt idx="4693">
                  <c:v>12.77818811111111</c:v>
                </c:pt>
                <c:pt idx="4694">
                  <c:v>12.780965888888888</c:v>
                </c:pt>
                <c:pt idx="4695">
                  <c:v>12.783743666666666</c:v>
                </c:pt>
                <c:pt idx="4696">
                  <c:v>12.786521444444444</c:v>
                </c:pt>
                <c:pt idx="4697">
                  <c:v>12.789299222222221</c:v>
                </c:pt>
                <c:pt idx="4698">
                  <c:v>12.792076999999999</c:v>
                </c:pt>
                <c:pt idx="4699">
                  <c:v>12.794854777777777</c:v>
                </c:pt>
                <c:pt idx="4700">
                  <c:v>12.797632555555555</c:v>
                </c:pt>
                <c:pt idx="4701">
                  <c:v>12.800410333333332</c:v>
                </c:pt>
                <c:pt idx="4702">
                  <c:v>12.80318811111111</c:v>
                </c:pt>
                <c:pt idx="4703">
                  <c:v>12.805965888888888</c:v>
                </c:pt>
                <c:pt idx="4704">
                  <c:v>12.808743666666667</c:v>
                </c:pt>
                <c:pt idx="4705">
                  <c:v>12.811521444444443</c:v>
                </c:pt>
                <c:pt idx="4706">
                  <c:v>12.814299222222221</c:v>
                </c:pt>
                <c:pt idx="4707">
                  <c:v>12.817076999999999</c:v>
                </c:pt>
                <c:pt idx="4708">
                  <c:v>12.819854777777778</c:v>
                </c:pt>
                <c:pt idx="4709">
                  <c:v>12.822632555555554</c:v>
                </c:pt>
                <c:pt idx="4710">
                  <c:v>12.825410333333332</c:v>
                </c:pt>
                <c:pt idx="4711">
                  <c:v>12.82818811111111</c:v>
                </c:pt>
                <c:pt idx="4712">
                  <c:v>12.830965888888889</c:v>
                </c:pt>
                <c:pt idx="4713">
                  <c:v>12.833743666666665</c:v>
                </c:pt>
                <c:pt idx="4714">
                  <c:v>12.836521444444443</c:v>
                </c:pt>
                <c:pt idx="4715">
                  <c:v>12.839299222222222</c:v>
                </c:pt>
                <c:pt idx="4716">
                  <c:v>12.842077</c:v>
                </c:pt>
                <c:pt idx="4717">
                  <c:v>12.844854777777776</c:v>
                </c:pt>
                <c:pt idx="4718">
                  <c:v>12.847632555555554</c:v>
                </c:pt>
                <c:pt idx="4719">
                  <c:v>12.850410333333333</c:v>
                </c:pt>
                <c:pt idx="4720">
                  <c:v>12.853188111111111</c:v>
                </c:pt>
                <c:pt idx="4721">
                  <c:v>12.855965888888887</c:v>
                </c:pt>
                <c:pt idx="4722">
                  <c:v>12.858743666666665</c:v>
                </c:pt>
                <c:pt idx="4723">
                  <c:v>12.861521444444444</c:v>
                </c:pt>
                <c:pt idx="4724">
                  <c:v>12.864299222222222</c:v>
                </c:pt>
                <c:pt idx="4725">
                  <c:v>12.867077</c:v>
                </c:pt>
                <c:pt idx="4726">
                  <c:v>12.869854777777777</c:v>
                </c:pt>
                <c:pt idx="4727">
                  <c:v>12.872632555555555</c:v>
                </c:pt>
                <c:pt idx="4728">
                  <c:v>12.875410333333333</c:v>
                </c:pt>
                <c:pt idx="4729">
                  <c:v>12.878188111111111</c:v>
                </c:pt>
                <c:pt idx="4730">
                  <c:v>12.880965888888888</c:v>
                </c:pt>
                <c:pt idx="4731">
                  <c:v>12.883743666666666</c:v>
                </c:pt>
                <c:pt idx="4732">
                  <c:v>12.886521444444444</c:v>
                </c:pt>
                <c:pt idx="4733">
                  <c:v>12.889299222222222</c:v>
                </c:pt>
                <c:pt idx="4734">
                  <c:v>12.892076999999999</c:v>
                </c:pt>
                <c:pt idx="4735">
                  <c:v>12.894854777777777</c:v>
                </c:pt>
                <c:pt idx="4736">
                  <c:v>12.897632555555555</c:v>
                </c:pt>
                <c:pt idx="4737">
                  <c:v>12.900410333333333</c:v>
                </c:pt>
                <c:pt idx="4738">
                  <c:v>12.90318811111111</c:v>
                </c:pt>
                <c:pt idx="4739">
                  <c:v>12.905965888888888</c:v>
                </c:pt>
                <c:pt idx="4740">
                  <c:v>12.908743666666666</c:v>
                </c:pt>
                <c:pt idx="4741">
                  <c:v>12.911521444444444</c:v>
                </c:pt>
                <c:pt idx="4742">
                  <c:v>12.914299222222221</c:v>
                </c:pt>
                <c:pt idx="4743">
                  <c:v>12.917076999999999</c:v>
                </c:pt>
                <c:pt idx="4744">
                  <c:v>12.919854777777777</c:v>
                </c:pt>
                <c:pt idx="4745">
                  <c:v>12.922632555555555</c:v>
                </c:pt>
                <c:pt idx="4746">
                  <c:v>12.925410333333332</c:v>
                </c:pt>
                <c:pt idx="4747">
                  <c:v>12.92818811111111</c:v>
                </c:pt>
                <c:pt idx="4748">
                  <c:v>12.930965888888888</c:v>
                </c:pt>
                <c:pt idx="4749">
                  <c:v>12.933743666666667</c:v>
                </c:pt>
                <c:pt idx="4750">
                  <c:v>12.936521444444443</c:v>
                </c:pt>
                <c:pt idx="4751">
                  <c:v>12.939299222222221</c:v>
                </c:pt>
                <c:pt idx="4752">
                  <c:v>12.942076999999999</c:v>
                </c:pt>
                <c:pt idx="4753">
                  <c:v>12.944854777777778</c:v>
                </c:pt>
                <c:pt idx="4754">
                  <c:v>12.947632555555554</c:v>
                </c:pt>
                <c:pt idx="4755">
                  <c:v>12.950410333333332</c:v>
                </c:pt>
                <c:pt idx="4756">
                  <c:v>12.95318811111111</c:v>
                </c:pt>
                <c:pt idx="4757">
                  <c:v>12.955965888888889</c:v>
                </c:pt>
                <c:pt idx="4758">
                  <c:v>12.958743666666665</c:v>
                </c:pt>
                <c:pt idx="4759">
                  <c:v>12.961521444444443</c:v>
                </c:pt>
                <c:pt idx="4760">
                  <c:v>12.964299222222222</c:v>
                </c:pt>
                <c:pt idx="4761">
                  <c:v>12.967077</c:v>
                </c:pt>
                <c:pt idx="4762">
                  <c:v>12.969854777777776</c:v>
                </c:pt>
                <c:pt idx="4763">
                  <c:v>12.972632555555554</c:v>
                </c:pt>
                <c:pt idx="4764">
                  <c:v>12.975410333333333</c:v>
                </c:pt>
                <c:pt idx="4765">
                  <c:v>12.978188111111111</c:v>
                </c:pt>
                <c:pt idx="4766">
                  <c:v>12.980965888888887</c:v>
                </c:pt>
                <c:pt idx="4767">
                  <c:v>12.983743666666665</c:v>
                </c:pt>
                <c:pt idx="4768">
                  <c:v>12.986521444444444</c:v>
                </c:pt>
                <c:pt idx="4769">
                  <c:v>12.989299222222222</c:v>
                </c:pt>
                <c:pt idx="4770">
                  <c:v>12.992077</c:v>
                </c:pt>
                <c:pt idx="4771">
                  <c:v>12.994854777777777</c:v>
                </c:pt>
                <c:pt idx="4772">
                  <c:v>12.997632555555555</c:v>
                </c:pt>
                <c:pt idx="4773">
                  <c:v>13.000410333333333</c:v>
                </c:pt>
                <c:pt idx="4774">
                  <c:v>13.003188111111111</c:v>
                </c:pt>
                <c:pt idx="4775">
                  <c:v>13.005965888888888</c:v>
                </c:pt>
                <c:pt idx="4776">
                  <c:v>13.008743666666666</c:v>
                </c:pt>
                <c:pt idx="4777">
                  <c:v>13.011521444444444</c:v>
                </c:pt>
                <c:pt idx="4778">
                  <c:v>13.014299222222222</c:v>
                </c:pt>
                <c:pt idx="4779">
                  <c:v>13.017076999999999</c:v>
                </c:pt>
                <c:pt idx="4780">
                  <c:v>13.019854777777777</c:v>
                </c:pt>
                <c:pt idx="4781">
                  <c:v>13.022632555555555</c:v>
                </c:pt>
                <c:pt idx="4782">
                  <c:v>13.025410333333333</c:v>
                </c:pt>
                <c:pt idx="4783">
                  <c:v>13.02818811111111</c:v>
                </c:pt>
                <c:pt idx="4784">
                  <c:v>13.030965888888888</c:v>
                </c:pt>
                <c:pt idx="4785">
                  <c:v>13.033743666666666</c:v>
                </c:pt>
                <c:pt idx="4786">
                  <c:v>13.036521444444444</c:v>
                </c:pt>
                <c:pt idx="4787">
                  <c:v>13.039299222222221</c:v>
                </c:pt>
                <c:pt idx="4788">
                  <c:v>13.042076999999999</c:v>
                </c:pt>
                <c:pt idx="4789">
                  <c:v>13.044854777777777</c:v>
                </c:pt>
                <c:pt idx="4790">
                  <c:v>13.047632555555555</c:v>
                </c:pt>
                <c:pt idx="4791">
                  <c:v>13.050410333333332</c:v>
                </c:pt>
                <c:pt idx="4792">
                  <c:v>13.05318811111111</c:v>
                </c:pt>
                <c:pt idx="4793">
                  <c:v>13.055965888888888</c:v>
                </c:pt>
                <c:pt idx="4794">
                  <c:v>13.058743666666667</c:v>
                </c:pt>
                <c:pt idx="4795">
                  <c:v>13.061521444444443</c:v>
                </c:pt>
                <c:pt idx="4796">
                  <c:v>13.064299222222221</c:v>
                </c:pt>
                <c:pt idx="4797">
                  <c:v>13.067076999999999</c:v>
                </c:pt>
                <c:pt idx="4798">
                  <c:v>13.069854777777778</c:v>
                </c:pt>
                <c:pt idx="4799">
                  <c:v>13.072632555555554</c:v>
                </c:pt>
                <c:pt idx="4800">
                  <c:v>13.075410333333332</c:v>
                </c:pt>
                <c:pt idx="4801">
                  <c:v>13.07818811111111</c:v>
                </c:pt>
                <c:pt idx="4802">
                  <c:v>13.080965888888889</c:v>
                </c:pt>
                <c:pt idx="4803">
                  <c:v>13.083743666666665</c:v>
                </c:pt>
                <c:pt idx="4804">
                  <c:v>13.086521444444443</c:v>
                </c:pt>
                <c:pt idx="4805">
                  <c:v>13.089299222222222</c:v>
                </c:pt>
                <c:pt idx="4806">
                  <c:v>13.092077</c:v>
                </c:pt>
                <c:pt idx="4807">
                  <c:v>13.094854777777776</c:v>
                </c:pt>
                <c:pt idx="4808">
                  <c:v>13.097632555555554</c:v>
                </c:pt>
                <c:pt idx="4809">
                  <c:v>13.100410333333333</c:v>
                </c:pt>
                <c:pt idx="4810">
                  <c:v>13.103188111111111</c:v>
                </c:pt>
                <c:pt idx="4811">
                  <c:v>13.105965888888887</c:v>
                </c:pt>
                <c:pt idx="4812">
                  <c:v>13.108743666666665</c:v>
                </c:pt>
                <c:pt idx="4813">
                  <c:v>13.111521444444444</c:v>
                </c:pt>
                <c:pt idx="4814">
                  <c:v>13.114299222222222</c:v>
                </c:pt>
                <c:pt idx="4815">
                  <c:v>13.117077</c:v>
                </c:pt>
                <c:pt idx="4816">
                  <c:v>13.119854777777777</c:v>
                </c:pt>
                <c:pt idx="4817">
                  <c:v>13.122632555555555</c:v>
                </c:pt>
                <c:pt idx="4818">
                  <c:v>13.125410333333333</c:v>
                </c:pt>
                <c:pt idx="4819">
                  <c:v>13.128188111111111</c:v>
                </c:pt>
                <c:pt idx="4820">
                  <c:v>13.130965888888888</c:v>
                </c:pt>
                <c:pt idx="4821">
                  <c:v>13.133743666666666</c:v>
                </c:pt>
                <c:pt idx="4822">
                  <c:v>13.136521444444444</c:v>
                </c:pt>
                <c:pt idx="4823">
                  <c:v>13.139299222222222</c:v>
                </c:pt>
                <c:pt idx="4824">
                  <c:v>13.142076999999999</c:v>
                </c:pt>
                <c:pt idx="4825">
                  <c:v>13.144854777777777</c:v>
                </c:pt>
                <c:pt idx="4826">
                  <c:v>13.147632555555555</c:v>
                </c:pt>
                <c:pt idx="4827">
                  <c:v>13.150410333333333</c:v>
                </c:pt>
                <c:pt idx="4828">
                  <c:v>13.15318811111111</c:v>
                </c:pt>
                <c:pt idx="4829">
                  <c:v>13.155965888888888</c:v>
                </c:pt>
                <c:pt idx="4830">
                  <c:v>13.158743666666666</c:v>
                </c:pt>
                <c:pt idx="4831">
                  <c:v>13.161521444444444</c:v>
                </c:pt>
                <c:pt idx="4832">
                  <c:v>13.164299222222221</c:v>
                </c:pt>
                <c:pt idx="4833">
                  <c:v>13.167076999999999</c:v>
                </c:pt>
                <c:pt idx="4834">
                  <c:v>13.169854777777777</c:v>
                </c:pt>
                <c:pt idx="4835">
                  <c:v>13.172632555555555</c:v>
                </c:pt>
                <c:pt idx="4836">
                  <c:v>13.175410333333332</c:v>
                </c:pt>
                <c:pt idx="4837">
                  <c:v>13.17818811111111</c:v>
                </c:pt>
                <c:pt idx="4838">
                  <c:v>13.180965888888888</c:v>
                </c:pt>
                <c:pt idx="4839">
                  <c:v>13.183743666666667</c:v>
                </c:pt>
                <c:pt idx="4840">
                  <c:v>13.186521444444443</c:v>
                </c:pt>
                <c:pt idx="4841">
                  <c:v>13.189299222222221</c:v>
                </c:pt>
                <c:pt idx="4842">
                  <c:v>13.192076999999999</c:v>
                </c:pt>
                <c:pt idx="4843">
                  <c:v>13.194854777777778</c:v>
                </c:pt>
                <c:pt idx="4844">
                  <c:v>13.197632555555554</c:v>
                </c:pt>
                <c:pt idx="4845">
                  <c:v>13.200410333333332</c:v>
                </c:pt>
                <c:pt idx="4846">
                  <c:v>13.20318811111111</c:v>
                </c:pt>
                <c:pt idx="4847">
                  <c:v>13.205965888888889</c:v>
                </c:pt>
                <c:pt idx="4848">
                  <c:v>13.208743666666665</c:v>
                </c:pt>
                <c:pt idx="4849">
                  <c:v>13.211521444444443</c:v>
                </c:pt>
                <c:pt idx="4850">
                  <c:v>13.214299222222222</c:v>
                </c:pt>
                <c:pt idx="4851">
                  <c:v>13.217077</c:v>
                </c:pt>
                <c:pt idx="4852">
                  <c:v>13.219854777777776</c:v>
                </c:pt>
                <c:pt idx="4853">
                  <c:v>13.222632555555554</c:v>
                </c:pt>
                <c:pt idx="4854">
                  <c:v>13.225410333333333</c:v>
                </c:pt>
                <c:pt idx="4855">
                  <c:v>13.228188111111111</c:v>
                </c:pt>
                <c:pt idx="4856">
                  <c:v>13.230965888888887</c:v>
                </c:pt>
                <c:pt idx="4857">
                  <c:v>13.233743666666665</c:v>
                </c:pt>
                <c:pt idx="4858">
                  <c:v>13.236521444444444</c:v>
                </c:pt>
                <c:pt idx="4859">
                  <c:v>13.239299222222222</c:v>
                </c:pt>
                <c:pt idx="4860">
                  <c:v>13.242077</c:v>
                </c:pt>
                <c:pt idx="4861">
                  <c:v>13.244854777777777</c:v>
                </c:pt>
                <c:pt idx="4862">
                  <c:v>13.247632555555555</c:v>
                </c:pt>
                <c:pt idx="4863">
                  <c:v>13.250410333333333</c:v>
                </c:pt>
                <c:pt idx="4864">
                  <c:v>13.253188111111111</c:v>
                </c:pt>
                <c:pt idx="4865">
                  <c:v>13.255965888888888</c:v>
                </c:pt>
                <c:pt idx="4866">
                  <c:v>13.258743666666666</c:v>
                </c:pt>
                <c:pt idx="4867">
                  <c:v>13.261521444444444</c:v>
                </c:pt>
                <c:pt idx="4868">
                  <c:v>13.264299222222222</c:v>
                </c:pt>
                <c:pt idx="4869">
                  <c:v>13.267076999999999</c:v>
                </c:pt>
                <c:pt idx="4870">
                  <c:v>13.269854777777777</c:v>
                </c:pt>
                <c:pt idx="4871">
                  <c:v>13.272632555555555</c:v>
                </c:pt>
                <c:pt idx="4872">
                  <c:v>13.275410333333333</c:v>
                </c:pt>
                <c:pt idx="4873">
                  <c:v>13.27818811111111</c:v>
                </c:pt>
                <c:pt idx="4874">
                  <c:v>13.280965888888888</c:v>
                </c:pt>
                <c:pt idx="4875">
                  <c:v>13.283743666666666</c:v>
                </c:pt>
                <c:pt idx="4876">
                  <c:v>13.286521444444444</c:v>
                </c:pt>
                <c:pt idx="4877">
                  <c:v>13.289299222222221</c:v>
                </c:pt>
                <c:pt idx="4878">
                  <c:v>13.292076999999999</c:v>
                </c:pt>
                <c:pt idx="4879">
                  <c:v>13.294854777777777</c:v>
                </c:pt>
                <c:pt idx="4880">
                  <c:v>13.297632555555555</c:v>
                </c:pt>
                <c:pt idx="4881">
                  <c:v>13.300410333333332</c:v>
                </c:pt>
                <c:pt idx="4882">
                  <c:v>13.30318811111111</c:v>
                </c:pt>
                <c:pt idx="4883">
                  <c:v>13.305965888888888</c:v>
                </c:pt>
                <c:pt idx="4884">
                  <c:v>13.308743666666667</c:v>
                </c:pt>
                <c:pt idx="4885">
                  <c:v>13.311521444444443</c:v>
                </c:pt>
                <c:pt idx="4886">
                  <c:v>13.314299222222221</c:v>
                </c:pt>
                <c:pt idx="4887">
                  <c:v>13.317076999999999</c:v>
                </c:pt>
                <c:pt idx="4888">
                  <c:v>13.319854777777778</c:v>
                </c:pt>
                <c:pt idx="4889">
                  <c:v>13.322632555555554</c:v>
                </c:pt>
                <c:pt idx="4890">
                  <c:v>13.325410333333332</c:v>
                </c:pt>
                <c:pt idx="4891">
                  <c:v>13.32818811111111</c:v>
                </c:pt>
                <c:pt idx="4892">
                  <c:v>13.330965888888889</c:v>
                </c:pt>
                <c:pt idx="4893">
                  <c:v>13.333743666666665</c:v>
                </c:pt>
                <c:pt idx="4894">
                  <c:v>13.336521444444443</c:v>
                </c:pt>
                <c:pt idx="4895">
                  <c:v>13.339299222222222</c:v>
                </c:pt>
                <c:pt idx="4896">
                  <c:v>13.342077</c:v>
                </c:pt>
                <c:pt idx="4897">
                  <c:v>13.344854777777776</c:v>
                </c:pt>
                <c:pt idx="4898">
                  <c:v>13.347632555555554</c:v>
                </c:pt>
                <c:pt idx="4899">
                  <c:v>13.350410333333333</c:v>
                </c:pt>
                <c:pt idx="4900">
                  <c:v>13.353188111111111</c:v>
                </c:pt>
                <c:pt idx="4901">
                  <c:v>13.355965888888887</c:v>
                </c:pt>
                <c:pt idx="4902">
                  <c:v>13.358743666666665</c:v>
                </c:pt>
                <c:pt idx="4903">
                  <c:v>13.361521444444444</c:v>
                </c:pt>
                <c:pt idx="4904">
                  <c:v>13.364299222222222</c:v>
                </c:pt>
                <c:pt idx="4905">
                  <c:v>13.367077</c:v>
                </c:pt>
                <c:pt idx="4906">
                  <c:v>13.369854777777777</c:v>
                </c:pt>
                <c:pt idx="4907">
                  <c:v>13.372632555555555</c:v>
                </c:pt>
                <c:pt idx="4908">
                  <c:v>13.375410333333333</c:v>
                </c:pt>
                <c:pt idx="4909">
                  <c:v>13.378188111111111</c:v>
                </c:pt>
                <c:pt idx="4910">
                  <c:v>13.380965888888888</c:v>
                </c:pt>
                <c:pt idx="4911">
                  <c:v>13.383743666666666</c:v>
                </c:pt>
                <c:pt idx="4912">
                  <c:v>13.386521444444444</c:v>
                </c:pt>
                <c:pt idx="4913">
                  <c:v>13.389299222222222</c:v>
                </c:pt>
                <c:pt idx="4914">
                  <c:v>13.392076999999999</c:v>
                </c:pt>
                <c:pt idx="4915">
                  <c:v>13.394854777777777</c:v>
                </c:pt>
                <c:pt idx="4916">
                  <c:v>13.397632555555555</c:v>
                </c:pt>
                <c:pt idx="4917">
                  <c:v>13.400410333333333</c:v>
                </c:pt>
                <c:pt idx="4918">
                  <c:v>13.40318811111111</c:v>
                </c:pt>
                <c:pt idx="4919">
                  <c:v>13.405965888888888</c:v>
                </c:pt>
                <c:pt idx="4920">
                  <c:v>13.408743666666666</c:v>
                </c:pt>
                <c:pt idx="4921">
                  <c:v>13.411521444444444</c:v>
                </c:pt>
                <c:pt idx="4922">
                  <c:v>13.414299222222221</c:v>
                </c:pt>
                <c:pt idx="4923">
                  <c:v>13.417076999999999</c:v>
                </c:pt>
                <c:pt idx="4924">
                  <c:v>13.419854777777777</c:v>
                </c:pt>
                <c:pt idx="4925">
                  <c:v>13.422632555555555</c:v>
                </c:pt>
                <c:pt idx="4926">
                  <c:v>13.425410333333332</c:v>
                </c:pt>
                <c:pt idx="4927">
                  <c:v>13.42818811111111</c:v>
                </c:pt>
                <c:pt idx="4928">
                  <c:v>13.430965888888888</c:v>
                </c:pt>
                <c:pt idx="4929">
                  <c:v>13.433743666666667</c:v>
                </c:pt>
                <c:pt idx="4930">
                  <c:v>13.436521444444443</c:v>
                </c:pt>
                <c:pt idx="4931">
                  <c:v>13.439299222222221</c:v>
                </c:pt>
                <c:pt idx="4932">
                  <c:v>13.442076999999999</c:v>
                </c:pt>
                <c:pt idx="4933">
                  <c:v>13.444854777777778</c:v>
                </c:pt>
                <c:pt idx="4934">
                  <c:v>13.447632555555554</c:v>
                </c:pt>
                <c:pt idx="4935">
                  <c:v>13.450410333333332</c:v>
                </c:pt>
                <c:pt idx="4936">
                  <c:v>13.45318811111111</c:v>
                </c:pt>
                <c:pt idx="4937">
                  <c:v>13.455965888888889</c:v>
                </c:pt>
                <c:pt idx="4938">
                  <c:v>13.458743666666665</c:v>
                </c:pt>
                <c:pt idx="4939">
                  <c:v>13.461521444444443</c:v>
                </c:pt>
                <c:pt idx="4940">
                  <c:v>13.464299222222222</c:v>
                </c:pt>
                <c:pt idx="4941">
                  <c:v>13.467077</c:v>
                </c:pt>
                <c:pt idx="4942">
                  <c:v>13.469854777777776</c:v>
                </c:pt>
                <c:pt idx="4943">
                  <c:v>13.472617222222222</c:v>
                </c:pt>
                <c:pt idx="4944">
                  <c:v>13.475214222222222</c:v>
                </c:pt>
                <c:pt idx="4945">
                  <c:v>13.477619833333332</c:v>
                </c:pt>
                <c:pt idx="4946">
                  <c:v>13.479907555555556</c:v>
                </c:pt>
                <c:pt idx="4947">
                  <c:v>13.482038888888889</c:v>
                </c:pt>
                <c:pt idx="4948">
                  <c:v>13.484074777777778</c:v>
                </c:pt>
                <c:pt idx="4949">
                  <c:v>13.486021833333332</c:v>
                </c:pt>
                <c:pt idx="4950">
                  <c:v>13.487876166666666</c:v>
                </c:pt>
                <c:pt idx="4951">
                  <c:v>13.489659888888887</c:v>
                </c:pt>
                <c:pt idx="4952">
                  <c:v>13.491381222222223</c:v>
                </c:pt>
                <c:pt idx="4953">
                  <c:v>13.493048222222223</c:v>
                </c:pt>
                <c:pt idx="4954">
                  <c:v>13.494666055555555</c:v>
                </c:pt>
                <c:pt idx="4955">
                  <c:v>13.496237777777779</c:v>
                </c:pt>
                <c:pt idx="4956">
                  <c:v>13.497770944444444</c:v>
                </c:pt>
                <c:pt idx="4957">
                  <c:v>13.499264333333333</c:v>
                </c:pt>
                <c:pt idx="4958">
                  <c:v>13.500726777777778</c:v>
                </c:pt>
                <c:pt idx="4959">
                  <c:v>13.502144777777776</c:v>
                </c:pt>
                <c:pt idx="4960">
                  <c:v>13.503551777777778</c:v>
                </c:pt>
                <c:pt idx="4961">
                  <c:v>13.504922833333334</c:v>
                </c:pt>
                <c:pt idx="4962">
                  <c:v>13.506266277777778</c:v>
                </c:pt>
                <c:pt idx="4963">
                  <c:v>13.507567888888889</c:v>
                </c:pt>
                <c:pt idx="4964">
                  <c:v>13.508862444444445</c:v>
                </c:pt>
                <c:pt idx="4965">
                  <c:v>13.510114444444444</c:v>
                </c:pt>
                <c:pt idx="4966">
                  <c:v>13.511354166666665</c:v>
                </c:pt>
                <c:pt idx="4967">
                  <c:v>13.512566722222221</c:v>
                </c:pt>
                <c:pt idx="4968">
                  <c:v>13.513760222222222</c:v>
                </c:pt>
                <c:pt idx="4969">
                  <c:v>13.514939055555557</c:v>
                </c:pt>
                <c:pt idx="4970">
                  <c:v>13.516088444444444</c:v>
                </c:pt>
                <c:pt idx="4971">
                  <c:v>13.517229277777778</c:v>
                </c:pt>
                <c:pt idx="4972">
                  <c:v>13.518344611111111</c:v>
                </c:pt>
                <c:pt idx="4973">
                  <c:v>13.519450611111109</c:v>
                </c:pt>
                <c:pt idx="4974">
                  <c:v>13.520533222222221</c:v>
                </c:pt>
                <c:pt idx="4975">
                  <c:v>13.521594333333333</c:v>
                </c:pt>
                <c:pt idx="4976">
                  <c:v>13.522648166666666</c:v>
                </c:pt>
                <c:pt idx="4977">
                  <c:v>13.523686444444444</c:v>
                </c:pt>
                <c:pt idx="4978">
                  <c:v>13.524704222222221</c:v>
                </c:pt>
                <c:pt idx="4979">
                  <c:v>13.525702833333332</c:v>
                </c:pt>
                <c:pt idx="4980">
                  <c:v>13.526520722222221</c:v>
                </c:pt>
                <c:pt idx="4981">
                  <c:v>13.526520888888887</c:v>
                </c:pt>
                <c:pt idx="4982">
                  <c:v>13.526657333333334</c:v>
                </c:pt>
                <c:pt idx="4983">
                  <c:v>13.526935833333333</c:v>
                </c:pt>
                <c:pt idx="4984">
                  <c:v>13.527279555555555</c:v>
                </c:pt>
                <c:pt idx="4985">
                  <c:v>13.527667777777776</c:v>
                </c:pt>
                <c:pt idx="4986">
                  <c:v>13.528092722222222</c:v>
                </c:pt>
                <c:pt idx="4987">
                  <c:v>13.528550277777777</c:v>
                </c:pt>
                <c:pt idx="4988">
                  <c:v>13.529042222222222</c:v>
                </c:pt>
                <c:pt idx="4989">
                  <c:v>13.529565944444444</c:v>
                </c:pt>
                <c:pt idx="4990">
                  <c:v>13.530122944444443</c:v>
                </c:pt>
                <c:pt idx="4991">
                  <c:v>13.530714055555556</c:v>
                </c:pt>
                <c:pt idx="4992">
                  <c:v>13.531337833333332</c:v>
                </c:pt>
                <c:pt idx="4993">
                  <c:v>13.531982333333334</c:v>
                </c:pt>
                <c:pt idx="4994">
                  <c:v>13.532672666666667</c:v>
                </c:pt>
                <c:pt idx="4995">
                  <c:v>13.533394555555557</c:v>
                </c:pt>
                <c:pt idx="4996">
                  <c:v>13.534149777777778</c:v>
                </c:pt>
                <c:pt idx="4997">
                  <c:v>13.534936055555555</c:v>
                </c:pt>
                <c:pt idx="4998">
                  <c:v>13.535749277777779</c:v>
                </c:pt>
                <c:pt idx="4999">
                  <c:v>13.536605666666667</c:v>
                </c:pt>
                <c:pt idx="5000">
                  <c:v>13.537493944444444</c:v>
                </c:pt>
                <c:pt idx="5001">
                  <c:v>13.538410944444443</c:v>
                </c:pt>
                <c:pt idx="5002">
                  <c:v>13.539366833333332</c:v>
                </c:pt>
                <c:pt idx="5003">
                  <c:v>13.540348</c:v>
                </c:pt>
                <c:pt idx="5004">
                  <c:v>13.541362444444445</c:v>
                </c:pt>
                <c:pt idx="5005">
                  <c:v>13.542411666666666</c:v>
                </c:pt>
                <c:pt idx="5006">
                  <c:v>13.543490944444443</c:v>
                </c:pt>
                <c:pt idx="5007">
                  <c:v>13.544609277777779</c:v>
                </c:pt>
                <c:pt idx="5008">
                  <c:v>13.545771055555555</c:v>
                </c:pt>
                <c:pt idx="5009">
                  <c:v>13.546981333333331</c:v>
                </c:pt>
                <c:pt idx="5010">
                  <c:v>13.548232222222223</c:v>
                </c:pt>
                <c:pt idx="5011">
                  <c:v>13.549553111111111</c:v>
                </c:pt>
                <c:pt idx="5012">
                  <c:v>13.550927166666666</c:v>
                </c:pt>
                <c:pt idx="5013">
                  <c:v>13.552379166666666</c:v>
                </c:pt>
                <c:pt idx="5014">
                  <c:v>13.55390711111111</c:v>
                </c:pt>
                <c:pt idx="5015">
                  <c:v>13.555523555555554</c:v>
                </c:pt>
                <c:pt idx="5016">
                  <c:v>13.557239833333334</c:v>
                </c:pt>
                <c:pt idx="5017">
                  <c:v>13.559070277777778</c:v>
                </c:pt>
                <c:pt idx="5018">
                  <c:v>13.56103422222222</c:v>
                </c:pt>
                <c:pt idx="5019">
                  <c:v>13.563159777777777</c:v>
                </c:pt>
                <c:pt idx="5020">
                  <c:v>13.565446666666666</c:v>
                </c:pt>
                <c:pt idx="5021">
                  <c:v>13.567953611111111</c:v>
                </c:pt>
                <c:pt idx="5022">
                  <c:v>13.570719777777777</c:v>
                </c:pt>
                <c:pt idx="5023">
                  <c:v>13.573497555555555</c:v>
                </c:pt>
                <c:pt idx="5024">
                  <c:v>13.576275333333333</c:v>
                </c:pt>
                <c:pt idx="5025">
                  <c:v>13.579053111111111</c:v>
                </c:pt>
                <c:pt idx="5026">
                  <c:v>13.581830888888888</c:v>
                </c:pt>
                <c:pt idx="5027">
                  <c:v>13.584608666666666</c:v>
                </c:pt>
                <c:pt idx="5028">
                  <c:v>13.587386444444444</c:v>
                </c:pt>
                <c:pt idx="5029">
                  <c:v>13.590164222222223</c:v>
                </c:pt>
                <c:pt idx="5030">
                  <c:v>13.592941999999999</c:v>
                </c:pt>
                <c:pt idx="5031">
                  <c:v>13.595719777777777</c:v>
                </c:pt>
                <c:pt idx="5032">
                  <c:v>13.598497555555555</c:v>
                </c:pt>
                <c:pt idx="5033">
                  <c:v>13.601275333333334</c:v>
                </c:pt>
                <c:pt idx="5034">
                  <c:v>13.60405311111111</c:v>
                </c:pt>
                <c:pt idx="5035">
                  <c:v>13.606830888888888</c:v>
                </c:pt>
                <c:pt idx="5036">
                  <c:v>13.609608666666666</c:v>
                </c:pt>
                <c:pt idx="5037">
                  <c:v>13.612386444444445</c:v>
                </c:pt>
                <c:pt idx="5038">
                  <c:v>13.615164222222221</c:v>
                </c:pt>
                <c:pt idx="5039">
                  <c:v>13.617941999999999</c:v>
                </c:pt>
                <c:pt idx="5040">
                  <c:v>13.620719777777778</c:v>
                </c:pt>
                <c:pt idx="5041">
                  <c:v>13.623497555555556</c:v>
                </c:pt>
                <c:pt idx="5042">
                  <c:v>13.626275333333332</c:v>
                </c:pt>
                <c:pt idx="5043">
                  <c:v>13.62905311111111</c:v>
                </c:pt>
                <c:pt idx="5044">
                  <c:v>13.631830888888889</c:v>
                </c:pt>
                <c:pt idx="5045">
                  <c:v>13.634608666666667</c:v>
                </c:pt>
                <c:pt idx="5046">
                  <c:v>13.637386444444443</c:v>
                </c:pt>
                <c:pt idx="5047">
                  <c:v>13.640164222222221</c:v>
                </c:pt>
                <c:pt idx="5048">
                  <c:v>13.642942</c:v>
                </c:pt>
                <c:pt idx="5049">
                  <c:v>13.645719777777778</c:v>
                </c:pt>
                <c:pt idx="5050">
                  <c:v>13.648497555555554</c:v>
                </c:pt>
                <c:pt idx="5051">
                  <c:v>13.651275333333333</c:v>
                </c:pt>
                <c:pt idx="5052">
                  <c:v>13.654053111111111</c:v>
                </c:pt>
                <c:pt idx="5053">
                  <c:v>13.656830888888889</c:v>
                </c:pt>
                <c:pt idx="5054">
                  <c:v>13.659608666666665</c:v>
                </c:pt>
                <c:pt idx="5055">
                  <c:v>13.662386444444444</c:v>
                </c:pt>
                <c:pt idx="5056">
                  <c:v>13.665164222222222</c:v>
                </c:pt>
                <c:pt idx="5057">
                  <c:v>13.667942</c:v>
                </c:pt>
                <c:pt idx="5058">
                  <c:v>13.670719777777778</c:v>
                </c:pt>
                <c:pt idx="5059">
                  <c:v>13.673497555555555</c:v>
                </c:pt>
                <c:pt idx="5060">
                  <c:v>13.676275333333333</c:v>
                </c:pt>
                <c:pt idx="5061">
                  <c:v>13.679053111111111</c:v>
                </c:pt>
                <c:pt idx="5062">
                  <c:v>13.681830888888889</c:v>
                </c:pt>
                <c:pt idx="5063">
                  <c:v>13.684608666666666</c:v>
                </c:pt>
                <c:pt idx="5064">
                  <c:v>13.687386444444444</c:v>
                </c:pt>
                <c:pt idx="5065">
                  <c:v>13.690164222222222</c:v>
                </c:pt>
                <c:pt idx="5066">
                  <c:v>13.692942</c:v>
                </c:pt>
                <c:pt idx="5067">
                  <c:v>13.695719777777777</c:v>
                </c:pt>
                <c:pt idx="5068">
                  <c:v>13.698497555555555</c:v>
                </c:pt>
                <c:pt idx="5069">
                  <c:v>13.701275333333333</c:v>
                </c:pt>
                <c:pt idx="5070">
                  <c:v>13.704053111111111</c:v>
                </c:pt>
                <c:pt idx="5071">
                  <c:v>13.706830888888888</c:v>
                </c:pt>
                <c:pt idx="5072">
                  <c:v>13.709608666666666</c:v>
                </c:pt>
                <c:pt idx="5073">
                  <c:v>13.712386444444444</c:v>
                </c:pt>
                <c:pt idx="5074">
                  <c:v>13.715164222222223</c:v>
                </c:pt>
                <c:pt idx="5075">
                  <c:v>13.717941999999999</c:v>
                </c:pt>
                <c:pt idx="5076">
                  <c:v>13.720719777777777</c:v>
                </c:pt>
                <c:pt idx="5077">
                  <c:v>13.723497555555555</c:v>
                </c:pt>
                <c:pt idx="5078">
                  <c:v>13.726275333333334</c:v>
                </c:pt>
                <c:pt idx="5079">
                  <c:v>13.72905311111111</c:v>
                </c:pt>
                <c:pt idx="5080">
                  <c:v>13.731830888888888</c:v>
                </c:pt>
                <c:pt idx="5081">
                  <c:v>13.734608666666666</c:v>
                </c:pt>
                <c:pt idx="5082">
                  <c:v>13.737386444444445</c:v>
                </c:pt>
                <c:pt idx="5083">
                  <c:v>13.740164222222221</c:v>
                </c:pt>
                <c:pt idx="5084">
                  <c:v>13.742941999999999</c:v>
                </c:pt>
                <c:pt idx="5085">
                  <c:v>13.745719777777778</c:v>
                </c:pt>
                <c:pt idx="5086">
                  <c:v>13.748497555555556</c:v>
                </c:pt>
                <c:pt idx="5087">
                  <c:v>13.751275333333332</c:v>
                </c:pt>
                <c:pt idx="5088">
                  <c:v>13.75405311111111</c:v>
                </c:pt>
                <c:pt idx="5089">
                  <c:v>13.756830888888889</c:v>
                </c:pt>
                <c:pt idx="5090">
                  <c:v>13.759608666666667</c:v>
                </c:pt>
                <c:pt idx="5091">
                  <c:v>13.762386444444443</c:v>
                </c:pt>
                <c:pt idx="5092">
                  <c:v>13.765164222222221</c:v>
                </c:pt>
                <c:pt idx="5093">
                  <c:v>13.767942</c:v>
                </c:pt>
                <c:pt idx="5094">
                  <c:v>13.770719777777778</c:v>
                </c:pt>
                <c:pt idx="5095">
                  <c:v>13.773497555555554</c:v>
                </c:pt>
                <c:pt idx="5096">
                  <c:v>13.776275333333333</c:v>
                </c:pt>
                <c:pt idx="5097">
                  <c:v>13.779053111111111</c:v>
                </c:pt>
                <c:pt idx="5098">
                  <c:v>13.781830888888889</c:v>
                </c:pt>
                <c:pt idx="5099">
                  <c:v>13.784608666666665</c:v>
                </c:pt>
                <c:pt idx="5100">
                  <c:v>13.787386444444444</c:v>
                </c:pt>
                <c:pt idx="5101">
                  <c:v>13.790164222222222</c:v>
                </c:pt>
                <c:pt idx="5102">
                  <c:v>13.792942</c:v>
                </c:pt>
                <c:pt idx="5103">
                  <c:v>13.795719777777778</c:v>
                </c:pt>
                <c:pt idx="5104">
                  <c:v>13.798497555555555</c:v>
                </c:pt>
                <c:pt idx="5105">
                  <c:v>13.801275333333333</c:v>
                </c:pt>
                <c:pt idx="5106">
                  <c:v>13.804053111111111</c:v>
                </c:pt>
                <c:pt idx="5107">
                  <c:v>13.806830888888889</c:v>
                </c:pt>
                <c:pt idx="5108">
                  <c:v>13.809608666666666</c:v>
                </c:pt>
                <c:pt idx="5109">
                  <c:v>13.812386444444444</c:v>
                </c:pt>
                <c:pt idx="5110">
                  <c:v>13.815164222222222</c:v>
                </c:pt>
                <c:pt idx="5111">
                  <c:v>13.817942</c:v>
                </c:pt>
                <c:pt idx="5112">
                  <c:v>13.820719777777777</c:v>
                </c:pt>
                <c:pt idx="5113">
                  <c:v>13.823497555555555</c:v>
                </c:pt>
                <c:pt idx="5114">
                  <c:v>13.826275333333333</c:v>
                </c:pt>
                <c:pt idx="5115">
                  <c:v>13.829053111111111</c:v>
                </c:pt>
                <c:pt idx="5116">
                  <c:v>13.831830888888888</c:v>
                </c:pt>
                <c:pt idx="5117">
                  <c:v>13.834608666666666</c:v>
                </c:pt>
                <c:pt idx="5118">
                  <c:v>13.837386444444444</c:v>
                </c:pt>
                <c:pt idx="5119">
                  <c:v>13.840164222222223</c:v>
                </c:pt>
                <c:pt idx="5120">
                  <c:v>13.842941999999999</c:v>
                </c:pt>
                <c:pt idx="5121">
                  <c:v>13.845719777777777</c:v>
                </c:pt>
                <c:pt idx="5122">
                  <c:v>13.848497555555555</c:v>
                </c:pt>
                <c:pt idx="5123">
                  <c:v>13.851275333333334</c:v>
                </c:pt>
                <c:pt idx="5124">
                  <c:v>13.85405311111111</c:v>
                </c:pt>
                <c:pt idx="5125">
                  <c:v>13.856830888888888</c:v>
                </c:pt>
                <c:pt idx="5126">
                  <c:v>13.859608666666666</c:v>
                </c:pt>
                <c:pt idx="5127">
                  <c:v>13.862386444444445</c:v>
                </c:pt>
                <c:pt idx="5128">
                  <c:v>13.865164222222221</c:v>
                </c:pt>
                <c:pt idx="5129">
                  <c:v>13.867941999999999</c:v>
                </c:pt>
                <c:pt idx="5130">
                  <c:v>13.870719777777778</c:v>
                </c:pt>
                <c:pt idx="5131">
                  <c:v>13.873497555555556</c:v>
                </c:pt>
                <c:pt idx="5132">
                  <c:v>13.876275333333332</c:v>
                </c:pt>
                <c:pt idx="5133">
                  <c:v>13.87905311111111</c:v>
                </c:pt>
                <c:pt idx="5134">
                  <c:v>13.881830888888889</c:v>
                </c:pt>
                <c:pt idx="5135">
                  <c:v>13.884608666666667</c:v>
                </c:pt>
                <c:pt idx="5136">
                  <c:v>13.887386444444443</c:v>
                </c:pt>
                <c:pt idx="5137">
                  <c:v>13.890164222222221</c:v>
                </c:pt>
                <c:pt idx="5138">
                  <c:v>13.892942</c:v>
                </c:pt>
                <c:pt idx="5139">
                  <c:v>13.895719777777778</c:v>
                </c:pt>
                <c:pt idx="5140">
                  <c:v>13.898497555555554</c:v>
                </c:pt>
                <c:pt idx="5141">
                  <c:v>13.901275333333333</c:v>
                </c:pt>
                <c:pt idx="5142">
                  <c:v>13.904053111111111</c:v>
                </c:pt>
                <c:pt idx="5143">
                  <c:v>13.906830888888889</c:v>
                </c:pt>
                <c:pt idx="5144">
                  <c:v>13.909608666666665</c:v>
                </c:pt>
                <c:pt idx="5145">
                  <c:v>13.912386444444444</c:v>
                </c:pt>
                <c:pt idx="5146">
                  <c:v>13.915164222222222</c:v>
                </c:pt>
                <c:pt idx="5147">
                  <c:v>13.917942</c:v>
                </c:pt>
                <c:pt idx="5148">
                  <c:v>13.920719777777778</c:v>
                </c:pt>
                <c:pt idx="5149">
                  <c:v>13.923497555555555</c:v>
                </c:pt>
                <c:pt idx="5150">
                  <c:v>13.926275333333333</c:v>
                </c:pt>
                <c:pt idx="5151">
                  <c:v>13.929053111111111</c:v>
                </c:pt>
                <c:pt idx="5152">
                  <c:v>13.931830888888889</c:v>
                </c:pt>
                <c:pt idx="5153">
                  <c:v>13.934608666666666</c:v>
                </c:pt>
                <c:pt idx="5154">
                  <c:v>13.937386444444444</c:v>
                </c:pt>
                <c:pt idx="5155">
                  <c:v>13.940164222222222</c:v>
                </c:pt>
                <c:pt idx="5156">
                  <c:v>13.942942</c:v>
                </c:pt>
                <c:pt idx="5157">
                  <c:v>13.945719777777777</c:v>
                </c:pt>
                <c:pt idx="5158">
                  <c:v>13.948497555555555</c:v>
                </c:pt>
                <c:pt idx="5159">
                  <c:v>13.951275333333333</c:v>
                </c:pt>
                <c:pt idx="5160">
                  <c:v>13.954053111111111</c:v>
                </c:pt>
                <c:pt idx="5161">
                  <c:v>13.956830888888888</c:v>
                </c:pt>
                <c:pt idx="5162">
                  <c:v>13.959608666666666</c:v>
                </c:pt>
                <c:pt idx="5163">
                  <c:v>13.962386444444444</c:v>
                </c:pt>
                <c:pt idx="5164">
                  <c:v>13.965164222222223</c:v>
                </c:pt>
                <c:pt idx="5165">
                  <c:v>13.967941999999999</c:v>
                </c:pt>
                <c:pt idx="5166">
                  <c:v>13.970719777777777</c:v>
                </c:pt>
                <c:pt idx="5167">
                  <c:v>13.973497555555555</c:v>
                </c:pt>
                <c:pt idx="5168">
                  <c:v>13.976275333333334</c:v>
                </c:pt>
                <c:pt idx="5169">
                  <c:v>13.97905311111111</c:v>
                </c:pt>
                <c:pt idx="5170">
                  <c:v>13.981830888888888</c:v>
                </c:pt>
                <c:pt idx="5171">
                  <c:v>13.984608666666666</c:v>
                </c:pt>
                <c:pt idx="5172">
                  <c:v>13.987386444444445</c:v>
                </c:pt>
                <c:pt idx="5173">
                  <c:v>13.990164222222221</c:v>
                </c:pt>
                <c:pt idx="5174">
                  <c:v>13.992941999999999</c:v>
                </c:pt>
                <c:pt idx="5175">
                  <c:v>13.995719777777778</c:v>
                </c:pt>
                <c:pt idx="5176">
                  <c:v>13.998497555555556</c:v>
                </c:pt>
                <c:pt idx="5177">
                  <c:v>14.001275333333332</c:v>
                </c:pt>
                <c:pt idx="5178">
                  <c:v>14.00405311111111</c:v>
                </c:pt>
                <c:pt idx="5179">
                  <c:v>14.006830888888889</c:v>
                </c:pt>
                <c:pt idx="5180">
                  <c:v>14.009608666666667</c:v>
                </c:pt>
                <c:pt idx="5181">
                  <c:v>14.012386444444443</c:v>
                </c:pt>
                <c:pt idx="5182">
                  <c:v>14.015164222222221</c:v>
                </c:pt>
                <c:pt idx="5183">
                  <c:v>14.017942</c:v>
                </c:pt>
                <c:pt idx="5184">
                  <c:v>14.020719777777778</c:v>
                </c:pt>
                <c:pt idx="5185">
                  <c:v>14.023497555555554</c:v>
                </c:pt>
                <c:pt idx="5186">
                  <c:v>14.026275333333333</c:v>
                </c:pt>
                <c:pt idx="5187">
                  <c:v>14.029053111111111</c:v>
                </c:pt>
                <c:pt idx="5188">
                  <c:v>14.031830888888889</c:v>
                </c:pt>
                <c:pt idx="5189">
                  <c:v>14.034608666666665</c:v>
                </c:pt>
                <c:pt idx="5190">
                  <c:v>14.037386444444444</c:v>
                </c:pt>
                <c:pt idx="5191">
                  <c:v>14.040164222222222</c:v>
                </c:pt>
                <c:pt idx="5192">
                  <c:v>14.042942</c:v>
                </c:pt>
                <c:pt idx="5193">
                  <c:v>14.045719777777778</c:v>
                </c:pt>
                <c:pt idx="5194">
                  <c:v>14.048497555555555</c:v>
                </c:pt>
                <c:pt idx="5195">
                  <c:v>14.051275333333333</c:v>
                </c:pt>
                <c:pt idx="5196">
                  <c:v>14.054053111111111</c:v>
                </c:pt>
                <c:pt idx="5197">
                  <c:v>14.056830888888889</c:v>
                </c:pt>
                <c:pt idx="5198">
                  <c:v>14.059608666666666</c:v>
                </c:pt>
                <c:pt idx="5199">
                  <c:v>14.062386444444444</c:v>
                </c:pt>
                <c:pt idx="5200">
                  <c:v>14.065164222222222</c:v>
                </c:pt>
                <c:pt idx="5201">
                  <c:v>14.067942</c:v>
                </c:pt>
                <c:pt idx="5202">
                  <c:v>14.070719777777777</c:v>
                </c:pt>
                <c:pt idx="5203">
                  <c:v>14.073497555555555</c:v>
                </c:pt>
                <c:pt idx="5204">
                  <c:v>14.076275333333333</c:v>
                </c:pt>
                <c:pt idx="5205">
                  <c:v>14.079053111111111</c:v>
                </c:pt>
                <c:pt idx="5206">
                  <c:v>14.081830888888888</c:v>
                </c:pt>
                <c:pt idx="5207">
                  <c:v>14.084608666666666</c:v>
                </c:pt>
                <c:pt idx="5208">
                  <c:v>14.087386444444444</c:v>
                </c:pt>
                <c:pt idx="5209">
                  <c:v>14.090164222222223</c:v>
                </c:pt>
                <c:pt idx="5210">
                  <c:v>14.092941999999999</c:v>
                </c:pt>
                <c:pt idx="5211">
                  <c:v>14.095719777777777</c:v>
                </c:pt>
                <c:pt idx="5212">
                  <c:v>14.098497555555555</c:v>
                </c:pt>
                <c:pt idx="5213">
                  <c:v>14.101275333333334</c:v>
                </c:pt>
                <c:pt idx="5214">
                  <c:v>14.10405311111111</c:v>
                </c:pt>
                <c:pt idx="5215">
                  <c:v>14.106830888888888</c:v>
                </c:pt>
                <c:pt idx="5216">
                  <c:v>14.109608666666666</c:v>
                </c:pt>
                <c:pt idx="5217">
                  <c:v>14.112386444444445</c:v>
                </c:pt>
                <c:pt idx="5218">
                  <c:v>14.115164222222221</c:v>
                </c:pt>
                <c:pt idx="5219">
                  <c:v>14.117941999999999</c:v>
                </c:pt>
                <c:pt idx="5220">
                  <c:v>14.120719777777778</c:v>
                </c:pt>
                <c:pt idx="5221">
                  <c:v>14.123497555555556</c:v>
                </c:pt>
                <c:pt idx="5222">
                  <c:v>14.126275333333332</c:v>
                </c:pt>
                <c:pt idx="5223">
                  <c:v>14.12905311111111</c:v>
                </c:pt>
                <c:pt idx="5224">
                  <c:v>14.131830888888889</c:v>
                </c:pt>
                <c:pt idx="5225">
                  <c:v>14.134608666666667</c:v>
                </c:pt>
                <c:pt idx="5226">
                  <c:v>14.137386444444443</c:v>
                </c:pt>
                <c:pt idx="5227">
                  <c:v>14.140164222222221</c:v>
                </c:pt>
                <c:pt idx="5228">
                  <c:v>14.142942</c:v>
                </c:pt>
                <c:pt idx="5229">
                  <c:v>14.145719777777778</c:v>
                </c:pt>
                <c:pt idx="5230">
                  <c:v>14.148497555555554</c:v>
                </c:pt>
                <c:pt idx="5231">
                  <c:v>14.151275333333333</c:v>
                </c:pt>
                <c:pt idx="5232">
                  <c:v>14.154053111111111</c:v>
                </c:pt>
                <c:pt idx="5233">
                  <c:v>14.156830888888889</c:v>
                </c:pt>
                <c:pt idx="5234">
                  <c:v>14.159608666666665</c:v>
                </c:pt>
                <c:pt idx="5235">
                  <c:v>14.162386444444444</c:v>
                </c:pt>
                <c:pt idx="5236">
                  <c:v>14.165164222222222</c:v>
                </c:pt>
                <c:pt idx="5237">
                  <c:v>14.167942</c:v>
                </c:pt>
                <c:pt idx="5238">
                  <c:v>14.170719777777778</c:v>
                </c:pt>
                <c:pt idx="5239">
                  <c:v>14.173497555555555</c:v>
                </c:pt>
                <c:pt idx="5240">
                  <c:v>14.176275333333333</c:v>
                </c:pt>
                <c:pt idx="5241">
                  <c:v>14.179053111111111</c:v>
                </c:pt>
                <c:pt idx="5242">
                  <c:v>14.181830888888889</c:v>
                </c:pt>
                <c:pt idx="5243">
                  <c:v>14.184608666666666</c:v>
                </c:pt>
                <c:pt idx="5244">
                  <c:v>14.187386444444444</c:v>
                </c:pt>
                <c:pt idx="5245">
                  <c:v>14.190164222222222</c:v>
                </c:pt>
                <c:pt idx="5246">
                  <c:v>14.192942</c:v>
                </c:pt>
                <c:pt idx="5247">
                  <c:v>14.195719777777777</c:v>
                </c:pt>
                <c:pt idx="5248">
                  <c:v>14.198497555555555</c:v>
                </c:pt>
                <c:pt idx="5249">
                  <c:v>14.201275333333333</c:v>
                </c:pt>
                <c:pt idx="5250">
                  <c:v>14.204053111111111</c:v>
                </c:pt>
                <c:pt idx="5251">
                  <c:v>14.206830888888888</c:v>
                </c:pt>
                <c:pt idx="5252">
                  <c:v>14.209608666666666</c:v>
                </c:pt>
                <c:pt idx="5253">
                  <c:v>14.212386444444444</c:v>
                </c:pt>
                <c:pt idx="5254">
                  <c:v>14.215164222222223</c:v>
                </c:pt>
                <c:pt idx="5255">
                  <c:v>14.217941999999999</c:v>
                </c:pt>
                <c:pt idx="5256">
                  <c:v>14.220719777777777</c:v>
                </c:pt>
                <c:pt idx="5257">
                  <c:v>14.223497555555555</c:v>
                </c:pt>
                <c:pt idx="5258">
                  <c:v>14.226275333333334</c:v>
                </c:pt>
                <c:pt idx="5259">
                  <c:v>14.22905311111111</c:v>
                </c:pt>
                <c:pt idx="5260">
                  <c:v>14.231830888888888</c:v>
                </c:pt>
                <c:pt idx="5261">
                  <c:v>14.234608666666666</c:v>
                </c:pt>
                <c:pt idx="5262">
                  <c:v>14.237386444444445</c:v>
                </c:pt>
                <c:pt idx="5263">
                  <c:v>14.240164222222221</c:v>
                </c:pt>
                <c:pt idx="5264">
                  <c:v>14.242941999999999</c:v>
                </c:pt>
                <c:pt idx="5265">
                  <c:v>14.245719777777778</c:v>
                </c:pt>
                <c:pt idx="5266">
                  <c:v>14.248497555555556</c:v>
                </c:pt>
                <c:pt idx="5267">
                  <c:v>14.251275333333332</c:v>
                </c:pt>
                <c:pt idx="5268">
                  <c:v>14.25405311111111</c:v>
                </c:pt>
                <c:pt idx="5269">
                  <c:v>14.256830888888889</c:v>
                </c:pt>
                <c:pt idx="5270">
                  <c:v>14.259608666666667</c:v>
                </c:pt>
                <c:pt idx="5271">
                  <c:v>14.262386444444443</c:v>
                </c:pt>
                <c:pt idx="5272">
                  <c:v>14.265164222222221</c:v>
                </c:pt>
                <c:pt idx="5273">
                  <c:v>14.267942</c:v>
                </c:pt>
                <c:pt idx="5274">
                  <c:v>14.270719777777778</c:v>
                </c:pt>
                <c:pt idx="5275">
                  <c:v>14.273497555555554</c:v>
                </c:pt>
                <c:pt idx="5276">
                  <c:v>14.276275333333333</c:v>
                </c:pt>
                <c:pt idx="5277">
                  <c:v>14.279053111111111</c:v>
                </c:pt>
                <c:pt idx="5278">
                  <c:v>14.281830888888889</c:v>
                </c:pt>
                <c:pt idx="5279">
                  <c:v>14.284608666666665</c:v>
                </c:pt>
                <c:pt idx="5280">
                  <c:v>14.287386444444444</c:v>
                </c:pt>
                <c:pt idx="5281">
                  <c:v>14.290164222222222</c:v>
                </c:pt>
                <c:pt idx="5282">
                  <c:v>14.292942</c:v>
                </c:pt>
                <c:pt idx="5283">
                  <c:v>14.295719777777778</c:v>
                </c:pt>
                <c:pt idx="5284">
                  <c:v>14.298497555555555</c:v>
                </c:pt>
                <c:pt idx="5285">
                  <c:v>14.301275333333333</c:v>
                </c:pt>
                <c:pt idx="5286">
                  <c:v>14.304053111111111</c:v>
                </c:pt>
                <c:pt idx="5287">
                  <c:v>14.306830888888889</c:v>
                </c:pt>
                <c:pt idx="5288">
                  <c:v>14.309608666666666</c:v>
                </c:pt>
                <c:pt idx="5289">
                  <c:v>14.312386444444444</c:v>
                </c:pt>
                <c:pt idx="5290">
                  <c:v>14.315164222222222</c:v>
                </c:pt>
                <c:pt idx="5291">
                  <c:v>14.317942</c:v>
                </c:pt>
                <c:pt idx="5292">
                  <c:v>14.320719777777777</c:v>
                </c:pt>
                <c:pt idx="5293">
                  <c:v>14.323497555555555</c:v>
                </c:pt>
                <c:pt idx="5294">
                  <c:v>14.326275333333333</c:v>
                </c:pt>
                <c:pt idx="5295">
                  <c:v>14.329053111111111</c:v>
                </c:pt>
                <c:pt idx="5296">
                  <c:v>14.331830888888888</c:v>
                </c:pt>
                <c:pt idx="5297">
                  <c:v>14.334608666666666</c:v>
                </c:pt>
                <c:pt idx="5298">
                  <c:v>14.337386444444444</c:v>
                </c:pt>
                <c:pt idx="5299">
                  <c:v>14.340164222222223</c:v>
                </c:pt>
                <c:pt idx="5300">
                  <c:v>14.342941999999999</c:v>
                </c:pt>
                <c:pt idx="5301">
                  <c:v>14.345719777777777</c:v>
                </c:pt>
                <c:pt idx="5302">
                  <c:v>14.348497555555555</c:v>
                </c:pt>
                <c:pt idx="5303">
                  <c:v>14.351275333333334</c:v>
                </c:pt>
                <c:pt idx="5304">
                  <c:v>14.35405311111111</c:v>
                </c:pt>
                <c:pt idx="5305">
                  <c:v>14.356830888888888</c:v>
                </c:pt>
                <c:pt idx="5306">
                  <c:v>14.359608666666666</c:v>
                </c:pt>
                <c:pt idx="5307">
                  <c:v>14.362386444444445</c:v>
                </c:pt>
                <c:pt idx="5308">
                  <c:v>14.365164222222221</c:v>
                </c:pt>
                <c:pt idx="5309">
                  <c:v>14.367941999999999</c:v>
                </c:pt>
                <c:pt idx="5310">
                  <c:v>14.370719777777778</c:v>
                </c:pt>
                <c:pt idx="5311">
                  <c:v>14.373497555555556</c:v>
                </c:pt>
                <c:pt idx="5312">
                  <c:v>14.376275333333332</c:v>
                </c:pt>
                <c:pt idx="5313">
                  <c:v>14.37905311111111</c:v>
                </c:pt>
                <c:pt idx="5314">
                  <c:v>14.381830888888889</c:v>
                </c:pt>
                <c:pt idx="5315">
                  <c:v>14.384608666666667</c:v>
                </c:pt>
                <c:pt idx="5316">
                  <c:v>14.387386444444443</c:v>
                </c:pt>
                <c:pt idx="5317">
                  <c:v>14.390164222222221</c:v>
                </c:pt>
                <c:pt idx="5318">
                  <c:v>14.392942</c:v>
                </c:pt>
                <c:pt idx="5319">
                  <c:v>14.395719777777778</c:v>
                </c:pt>
                <c:pt idx="5320">
                  <c:v>14.398497555555554</c:v>
                </c:pt>
                <c:pt idx="5321">
                  <c:v>14.401275333333333</c:v>
                </c:pt>
                <c:pt idx="5322">
                  <c:v>14.404053111111111</c:v>
                </c:pt>
                <c:pt idx="5323">
                  <c:v>14.406830888888889</c:v>
                </c:pt>
                <c:pt idx="5324">
                  <c:v>14.409608666666665</c:v>
                </c:pt>
                <c:pt idx="5325">
                  <c:v>14.412386444444444</c:v>
                </c:pt>
                <c:pt idx="5326">
                  <c:v>14.415164222222222</c:v>
                </c:pt>
                <c:pt idx="5327">
                  <c:v>14.417942</c:v>
                </c:pt>
                <c:pt idx="5328">
                  <c:v>14.420719777777778</c:v>
                </c:pt>
                <c:pt idx="5329">
                  <c:v>14.423497555555555</c:v>
                </c:pt>
                <c:pt idx="5330">
                  <c:v>14.426275333333333</c:v>
                </c:pt>
                <c:pt idx="5331">
                  <c:v>14.429053111111111</c:v>
                </c:pt>
                <c:pt idx="5332">
                  <c:v>14.431830888888889</c:v>
                </c:pt>
                <c:pt idx="5333">
                  <c:v>14.434608666666666</c:v>
                </c:pt>
                <c:pt idx="5334">
                  <c:v>14.437386444444444</c:v>
                </c:pt>
                <c:pt idx="5335">
                  <c:v>14.440164222222222</c:v>
                </c:pt>
                <c:pt idx="5336">
                  <c:v>14.442942</c:v>
                </c:pt>
                <c:pt idx="5337">
                  <c:v>14.445719777777777</c:v>
                </c:pt>
                <c:pt idx="5338">
                  <c:v>14.448497555555555</c:v>
                </c:pt>
                <c:pt idx="5339">
                  <c:v>14.451275333333333</c:v>
                </c:pt>
                <c:pt idx="5340">
                  <c:v>14.454053111111111</c:v>
                </c:pt>
                <c:pt idx="5341">
                  <c:v>14.456830888888888</c:v>
                </c:pt>
                <c:pt idx="5342">
                  <c:v>14.459608666666666</c:v>
                </c:pt>
                <c:pt idx="5343">
                  <c:v>14.462386444444444</c:v>
                </c:pt>
                <c:pt idx="5344">
                  <c:v>14.465164222222223</c:v>
                </c:pt>
                <c:pt idx="5345">
                  <c:v>14.467941999999999</c:v>
                </c:pt>
                <c:pt idx="5346">
                  <c:v>14.470719777777777</c:v>
                </c:pt>
                <c:pt idx="5347">
                  <c:v>14.473497555555555</c:v>
                </c:pt>
                <c:pt idx="5348">
                  <c:v>14.476275333333334</c:v>
                </c:pt>
                <c:pt idx="5349">
                  <c:v>14.47905311111111</c:v>
                </c:pt>
                <c:pt idx="5350">
                  <c:v>14.481830888888888</c:v>
                </c:pt>
                <c:pt idx="5351">
                  <c:v>14.484608666666666</c:v>
                </c:pt>
                <c:pt idx="5352">
                  <c:v>14.487386444444445</c:v>
                </c:pt>
                <c:pt idx="5353">
                  <c:v>14.490164222222221</c:v>
                </c:pt>
                <c:pt idx="5354">
                  <c:v>14.492941999999999</c:v>
                </c:pt>
                <c:pt idx="5355">
                  <c:v>14.495719777777778</c:v>
                </c:pt>
                <c:pt idx="5356">
                  <c:v>14.498497555555556</c:v>
                </c:pt>
                <c:pt idx="5357">
                  <c:v>14.501275333333332</c:v>
                </c:pt>
                <c:pt idx="5358">
                  <c:v>14.50405311111111</c:v>
                </c:pt>
                <c:pt idx="5359">
                  <c:v>14.506830888888889</c:v>
                </c:pt>
                <c:pt idx="5360">
                  <c:v>14.509608666666667</c:v>
                </c:pt>
                <c:pt idx="5361">
                  <c:v>14.512386444444443</c:v>
                </c:pt>
                <c:pt idx="5362">
                  <c:v>14.515164222222221</c:v>
                </c:pt>
                <c:pt idx="5363">
                  <c:v>14.517942</c:v>
                </c:pt>
                <c:pt idx="5364">
                  <c:v>14.520719777777778</c:v>
                </c:pt>
                <c:pt idx="5365">
                  <c:v>14.523497555555554</c:v>
                </c:pt>
                <c:pt idx="5366">
                  <c:v>14.526275333333333</c:v>
                </c:pt>
                <c:pt idx="5367">
                  <c:v>14.529053111111111</c:v>
                </c:pt>
                <c:pt idx="5368">
                  <c:v>14.531830888888889</c:v>
                </c:pt>
                <c:pt idx="5369">
                  <c:v>14.534608666666665</c:v>
                </c:pt>
                <c:pt idx="5370">
                  <c:v>14.537386444444444</c:v>
                </c:pt>
                <c:pt idx="5371">
                  <c:v>14.540164222222222</c:v>
                </c:pt>
                <c:pt idx="5372">
                  <c:v>14.542942</c:v>
                </c:pt>
                <c:pt idx="5373">
                  <c:v>14.545719777777778</c:v>
                </c:pt>
                <c:pt idx="5374">
                  <c:v>14.548497555555555</c:v>
                </c:pt>
                <c:pt idx="5375">
                  <c:v>14.551275333333333</c:v>
                </c:pt>
                <c:pt idx="5376">
                  <c:v>14.554053111111111</c:v>
                </c:pt>
                <c:pt idx="5377">
                  <c:v>14.556830888888889</c:v>
                </c:pt>
                <c:pt idx="5378">
                  <c:v>14.559608666666666</c:v>
                </c:pt>
                <c:pt idx="5379">
                  <c:v>14.562386444444444</c:v>
                </c:pt>
                <c:pt idx="5380">
                  <c:v>14.565164222222222</c:v>
                </c:pt>
                <c:pt idx="5381">
                  <c:v>14.567942</c:v>
                </c:pt>
                <c:pt idx="5382">
                  <c:v>14.570719777777777</c:v>
                </c:pt>
                <c:pt idx="5383">
                  <c:v>14.573497555555555</c:v>
                </c:pt>
                <c:pt idx="5384">
                  <c:v>14.576275333333333</c:v>
                </c:pt>
                <c:pt idx="5385">
                  <c:v>14.579053111111111</c:v>
                </c:pt>
                <c:pt idx="5386">
                  <c:v>14.581830888888888</c:v>
                </c:pt>
                <c:pt idx="5387">
                  <c:v>14.584608666666666</c:v>
                </c:pt>
                <c:pt idx="5388">
                  <c:v>14.587386444444444</c:v>
                </c:pt>
                <c:pt idx="5389">
                  <c:v>14.590164222222223</c:v>
                </c:pt>
                <c:pt idx="5390">
                  <c:v>14.592941999999999</c:v>
                </c:pt>
                <c:pt idx="5391">
                  <c:v>14.595719777777777</c:v>
                </c:pt>
                <c:pt idx="5392">
                  <c:v>14.598497555555555</c:v>
                </c:pt>
                <c:pt idx="5393">
                  <c:v>14.601275333333334</c:v>
                </c:pt>
                <c:pt idx="5394">
                  <c:v>14.60405311111111</c:v>
                </c:pt>
                <c:pt idx="5395">
                  <c:v>14.606830888888888</c:v>
                </c:pt>
                <c:pt idx="5396">
                  <c:v>14.609608666666666</c:v>
                </c:pt>
                <c:pt idx="5397">
                  <c:v>14.612386444444445</c:v>
                </c:pt>
                <c:pt idx="5398">
                  <c:v>14.615164222222221</c:v>
                </c:pt>
                <c:pt idx="5399">
                  <c:v>14.617941999999999</c:v>
                </c:pt>
                <c:pt idx="5400">
                  <c:v>14.620719777777778</c:v>
                </c:pt>
                <c:pt idx="5401">
                  <c:v>14.623497555555556</c:v>
                </c:pt>
                <c:pt idx="5402">
                  <c:v>14.626275333333332</c:v>
                </c:pt>
                <c:pt idx="5403">
                  <c:v>14.62905311111111</c:v>
                </c:pt>
                <c:pt idx="5404">
                  <c:v>14.631830888888889</c:v>
                </c:pt>
                <c:pt idx="5405">
                  <c:v>14.634608666666667</c:v>
                </c:pt>
                <c:pt idx="5406">
                  <c:v>14.637386444444443</c:v>
                </c:pt>
                <c:pt idx="5407">
                  <c:v>14.640164222222221</c:v>
                </c:pt>
                <c:pt idx="5408">
                  <c:v>14.642942</c:v>
                </c:pt>
                <c:pt idx="5409">
                  <c:v>14.645719777777778</c:v>
                </c:pt>
                <c:pt idx="5410">
                  <c:v>14.648497555555554</c:v>
                </c:pt>
                <c:pt idx="5411">
                  <c:v>14.651275333333333</c:v>
                </c:pt>
                <c:pt idx="5412">
                  <c:v>14.654053111111111</c:v>
                </c:pt>
                <c:pt idx="5413">
                  <c:v>14.656830888888889</c:v>
                </c:pt>
                <c:pt idx="5414">
                  <c:v>14.659608666666665</c:v>
                </c:pt>
                <c:pt idx="5415">
                  <c:v>14.662386444444444</c:v>
                </c:pt>
                <c:pt idx="5416">
                  <c:v>14.665164222222222</c:v>
                </c:pt>
                <c:pt idx="5417">
                  <c:v>14.667942</c:v>
                </c:pt>
                <c:pt idx="5418">
                  <c:v>14.670719777777778</c:v>
                </c:pt>
                <c:pt idx="5419">
                  <c:v>14.673497555555555</c:v>
                </c:pt>
                <c:pt idx="5420">
                  <c:v>14.676275333333333</c:v>
                </c:pt>
                <c:pt idx="5421">
                  <c:v>14.679053111111111</c:v>
                </c:pt>
                <c:pt idx="5422">
                  <c:v>14.681830888888889</c:v>
                </c:pt>
                <c:pt idx="5423">
                  <c:v>14.684608666666666</c:v>
                </c:pt>
                <c:pt idx="5424">
                  <c:v>14.687386444444444</c:v>
                </c:pt>
                <c:pt idx="5425">
                  <c:v>14.690164222222222</c:v>
                </c:pt>
                <c:pt idx="5426">
                  <c:v>14.692942</c:v>
                </c:pt>
                <c:pt idx="5427">
                  <c:v>14.695719777777777</c:v>
                </c:pt>
                <c:pt idx="5428">
                  <c:v>14.698497555555555</c:v>
                </c:pt>
                <c:pt idx="5429">
                  <c:v>14.701275333333333</c:v>
                </c:pt>
                <c:pt idx="5430">
                  <c:v>14.704053111111111</c:v>
                </c:pt>
                <c:pt idx="5431">
                  <c:v>14.706830888888888</c:v>
                </c:pt>
                <c:pt idx="5432">
                  <c:v>14.709608666666666</c:v>
                </c:pt>
                <c:pt idx="5433">
                  <c:v>14.712386444444444</c:v>
                </c:pt>
                <c:pt idx="5434">
                  <c:v>14.715164222222223</c:v>
                </c:pt>
                <c:pt idx="5435">
                  <c:v>14.717941999999999</c:v>
                </c:pt>
                <c:pt idx="5436">
                  <c:v>14.720719777777777</c:v>
                </c:pt>
                <c:pt idx="5437">
                  <c:v>14.723497555555555</c:v>
                </c:pt>
                <c:pt idx="5438">
                  <c:v>14.726275333333334</c:v>
                </c:pt>
                <c:pt idx="5439">
                  <c:v>14.72905311111111</c:v>
                </c:pt>
                <c:pt idx="5440">
                  <c:v>14.731830888888888</c:v>
                </c:pt>
                <c:pt idx="5441">
                  <c:v>14.734608666666666</c:v>
                </c:pt>
                <c:pt idx="5442">
                  <c:v>14.737386444444445</c:v>
                </c:pt>
                <c:pt idx="5443">
                  <c:v>14.740164222222221</c:v>
                </c:pt>
                <c:pt idx="5444">
                  <c:v>14.742941999999999</c:v>
                </c:pt>
                <c:pt idx="5445">
                  <c:v>14.745719777777778</c:v>
                </c:pt>
                <c:pt idx="5446">
                  <c:v>14.748497555555556</c:v>
                </c:pt>
                <c:pt idx="5447">
                  <c:v>14.751275333333332</c:v>
                </c:pt>
                <c:pt idx="5448">
                  <c:v>14.75405311111111</c:v>
                </c:pt>
                <c:pt idx="5449">
                  <c:v>14.756830888888889</c:v>
                </c:pt>
                <c:pt idx="5450">
                  <c:v>14.759608666666667</c:v>
                </c:pt>
                <c:pt idx="5451">
                  <c:v>14.762386444444443</c:v>
                </c:pt>
                <c:pt idx="5452">
                  <c:v>14.765164222222221</c:v>
                </c:pt>
                <c:pt idx="5453">
                  <c:v>14.767942</c:v>
                </c:pt>
                <c:pt idx="5454">
                  <c:v>14.770719777777778</c:v>
                </c:pt>
                <c:pt idx="5455">
                  <c:v>14.773497555555554</c:v>
                </c:pt>
                <c:pt idx="5456">
                  <c:v>14.776275333333333</c:v>
                </c:pt>
                <c:pt idx="5457">
                  <c:v>14.779053111111111</c:v>
                </c:pt>
                <c:pt idx="5458">
                  <c:v>14.781830888888889</c:v>
                </c:pt>
                <c:pt idx="5459">
                  <c:v>14.784608666666665</c:v>
                </c:pt>
                <c:pt idx="5460">
                  <c:v>14.787386444444444</c:v>
                </c:pt>
                <c:pt idx="5461">
                  <c:v>14.790164222222222</c:v>
                </c:pt>
                <c:pt idx="5462">
                  <c:v>14.792942</c:v>
                </c:pt>
                <c:pt idx="5463">
                  <c:v>14.795719777777778</c:v>
                </c:pt>
                <c:pt idx="5464">
                  <c:v>14.798497555555555</c:v>
                </c:pt>
                <c:pt idx="5465">
                  <c:v>14.801275333333333</c:v>
                </c:pt>
                <c:pt idx="5466">
                  <c:v>14.804053111111111</c:v>
                </c:pt>
                <c:pt idx="5467">
                  <c:v>14.806830888888889</c:v>
                </c:pt>
                <c:pt idx="5468">
                  <c:v>14.809608666666666</c:v>
                </c:pt>
                <c:pt idx="5469">
                  <c:v>14.812386444444444</c:v>
                </c:pt>
                <c:pt idx="5470">
                  <c:v>14.815164222222222</c:v>
                </c:pt>
                <c:pt idx="5471">
                  <c:v>14.817942</c:v>
                </c:pt>
                <c:pt idx="5472">
                  <c:v>14.820719777777777</c:v>
                </c:pt>
                <c:pt idx="5473">
                  <c:v>14.823497555555555</c:v>
                </c:pt>
                <c:pt idx="5474">
                  <c:v>14.826275333333333</c:v>
                </c:pt>
                <c:pt idx="5475">
                  <c:v>14.829053111111111</c:v>
                </c:pt>
                <c:pt idx="5476">
                  <c:v>14.831830888888888</c:v>
                </c:pt>
                <c:pt idx="5477">
                  <c:v>14.834608666666666</c:v>
                </c:pt>
                <c:pt idx="5478">
                  <c:v>14.837386444444444</c:v>
                </c:pt>
                <c:pt idx="5479">
                  <c:v>14.840164222222223</c:v>
                </c:pt>
                <c:pt idx="5480">
                  <c:v>14.842941999999999</c:v>
                </c:pt>
                <c:pt idx="5481">
                  <c:v>14.845719777777777</c:v>
                </c:pt>
                <c:pt idx="5482">
                  <c:v>14.848497555555555</c:v>
                </c:pt>
                <c:pt idx="5483">
                  <c:v>14.851275333333334</c:v>
                </c:pt>
                <c:pt idx="5484">
                  <c:v>14.85405311111111</c:v>
                </c:pt>
                <c:pt idx="5485">
                  <c:v>14.856830888888888</c:v>
                </c:pt>
                <c:pt idx="5486">
                  <c:v>14.859608666666666</c:v>
                </c:pt>
                <c:pt idx="5487">
                  <c:v>14.862386444444445</c:v>
                </c:pt>
                <c:pt idx="5488">
                  <c:v>14.865164222222221</c:v>
                </c:pt>
                <c:pt idx="5489">
                  <c:v>14.867941999999999</c:v>
                </c:pt>
                <c:pt idx="5490">
                  <c:v>14.870719777777778</c:v>
                </c:pt>
                <c:pt idx="5491">
                  <c:v>14.873497555555556</c:v>
                </c:pt>
                <c:pt idx="5492">
                  <c:v>14.876275333333332</c:v>
                </c:pt>
                <c:pt idx="5493">
                  <c:v>14.87905311111111</c:v>
                </c:pt>
                <c:pt idx="5494">
                  <c:v>14.881830888888889</c:v>
                </c:pt>
                <c:pt idx="5495">
                  <c:v>14.884608666666667</c:v>
                </c:pt>
                <c:pt idx="5496">
                  <c:v>14.887386444444443</c:v>
                </c:pt>
                <c:pt idx="5497">
                  <c:v>14.890164222222221</c:v>
                </c:pt>
                <c:pt idx="5498">
                  <c:v>14.892942</c:v>
                </c:pt>
                <c:pt idx="5499">
                  <c:v>14.895719777777778</c:v>
                </c:pt>
                <c:pt idx="5500">
                  <c:v>14.898497555555554</c:v>
                </c:pt>
                <c:pt idx="5501">
                  <c:v>14.901275333333333</c:v>
                </c:pt>
                <c:pt idx="5502">
                  <c:v>14.904053111111111</c:v>
                </c:pt>
                <c:pt idx="5503">
                  <c:v>14.906830888888889</c:v>
                </c:pt>
                <c:pt idx="5504">
                  <c:v>14.909608666666665</c:v>
                </c:pt>
                <c:pt idx="5505">
                  <c:v>14.912386444444444</c:v>
                </c:pt>
                <c:pt idx="5506">
                  <c:v>14.915164222222222</c:v>
                </c:pt>
                <c:pt idx="5507">
                  <c:v>14.917942</c:v>
                </c:pt>
                <c:pt idx="5508">
                  <c:v>14.920719777777778</c:v>
                </c:pt>
                <c:pt idx="5509">
                  <c:v>14.923497555555555</c:v>
                </c:pt>
                <c:pt idx="5510">
                  <c:v>14.926275333333333</c:v>
                </c:pt>
                <c:pt idx="5511">
                  <c:v>14.929053111111111</c:v>
                </c:pt>
                <c:pt idx="5512">
                  <c:v>14.931830888888889</c:v>
                </c:pt>
                <c:pt idx="5513">
                  <c:v>14.934608666666666</c:v>
                </c:pt>
                <c:pt idx="5514">
                  <c:v>14.937386444444444</c:v>
                </c:pt>
                <c:pt idx="5515">
                  <c:v>14.940164222222222</c:v>
                </c:pt>
                <c:pt idx="5516">
                  <c:v>14.942942</c:v>
                </c:pt>
                <c:pt idx="5517">
                  <c:v>14.945719777777777</c:v>
                </c:pt>
                <c:pt idx="5518">
                  <c:v>14.948497555555555</c:v>
                </c:pt>
                <c:pt idx="5519">
                  <c:v>14.951275333333333</c:v>
                </c:pt>
                <c:pt idx="5520">
                  <c:v>14.954053111111111</c:v>
                </c:pt>
                <c:pt idx="5521">
                  <c:v>14.956830888888888</c:v>
                </c:pt>
                <c:pt idx="5522">
                  <c:v>14.959608666666666</c:v>
                </c:pt>
                <c:pt idx="5523">
                  <c:v>14.962386444444444</c:v>
                </c:pt>
                <c:pt idx="5524">
                  <c:v>14.965164222222223</c:v>
                </c:pt>
                <c:pt idx="5525">
                  <c:v>14.967941999999999</c:v>
                </c:pt>
                <c:pt idx="5526">
                  <c:v>14.970719777777777</c:v>
                </c:pt>
                <c:pt idx="5527">
                  <c:v>14.973497555555555</c:v>
                </c:pt>
                <c:pt idx="5528">
                  <c:v>14.976275333333334</c:v>
                </c:pt>
                <c:pt idx="5529">
                  <c:v>14.97905311111111</c:v>
                </c:pt>
                <c:pt idx="5530">
                  <c:v>14.981830888888888</c:v>
                </c:pt>
                <c:pt idx="5531">
                  <c:v>14.984608666666666</c:v>
                </c:pt>
                <c:pt idx="5532">
                  <c:v>14.987386444444445</c:v>
                </c:pt>
                <c:pt idx="5533">
                  <c:v>14.990164222222221</c:v>
                </c:pt>
                <c:pt idx="5534">
                  <c:v>14.992941999999999</c:v>
                </c:pt>
                <c:pt idx="5535">
                  <c:v>14.995719777777778</c:v>
                </c:pt>
                <c:pt idx="5536">
                  <c:v>14.998497555555556</c:v>
                </c:pt>
                <c:pt idx="5537">
                  <c:v>15.001275333333332</c:v>
                </c:pt>
                <c:pt idx="5538">
                  <c:v>15.00405311111111</c:v>
                </c:pt>
                <c:pt idx="5539">
                  <c:v>15.006830888888889</c:v>
                </c:pt>
                <c:pt idx="5540">
                  <c:v>15.009608666666667</c:v>
                </c:pt>
                <c:pt idx="5541">
                  <c:v>15.012386444444443</c:v>
                </c:pt>
                <c:pt idx="5542">
                  <c:v>15.015164222222221</c:v>
                </c:pt>
                <c:pt idx="5543">
                  <c:v>15.017942</c:v>
                </c:pt>
                <c:pt idx="5544">
                  <c:v>15.020719777777778</c:v>
                </c:pt>
                <c:pt idx="5545">
                  <c:v>15.023497555555554</c:v>
                </c:pt>
                <c:pt idx="5546">
                  <c:v>15.026275333333333</c:v>
                </c:pt>
                <c:pt idx="5547">
                  <c:v>15.029053111111111</c:v>
                </c:pt>
                <c:pt idx="5548">
                  <c:v>15.031830888888889</c:v>
                </c:pt>
                <c:pt idx="5549">
                  <c:v>15.034608666666665</c:v>
                </c:pt>
                <c:pt idx="5550">
                  <c:v>15.037386444444444</c:v>
                </c:pt>
                <c:pt idx="5551">
                  <c:v>15.040164222222222</c:v>
                </c:pt>
                <c:pt idx="5552">
                  <c:v>15.042942</c:v>
                </c:pt>
                <c:pt idx="5553">
                  <c:v>15.045719777777778</c:v>
                </c:pt>
                <c:pt idx="5554">
                  <c:v>15.048497555555555</c:v>
                </c:pt>
                <c:pt idx="5555">
                  <c:v>15.051275333333333</c:v>
                </c:pt>
                <c:pt idx="5556">
                  <c:v>15.054053111111111</c:v>
                </c:pt>
                <c:pt idx="5557">
                  <c:v>15.056830888888889</c:v>
                </c:pt>
                <c:pt idx="5558">
                  <c:v>15.059608666666666</c:v>
                </c:pt>
                <c:pt idx="5559">
                  <c:v>15.062386444444444</c:v>
                </c:pt>
                <c:pt idx="5560">
                  <c:v>15.065164222222222</c:v>
                </c:pt>
                <c:pt idx="5561">
                  <c:v>15.067942</c:v>
                </c:pt>
                <c:pt idx="5562">
                  <c:v>15.070719777777777</c:v>
                </c:pt>
                <c:pt idx="5563">
                  <c:v>15.073497555555555</c:v>
                </c:pt>
                <c:pt idx="5564">
                  <c:v>15.076275333333333</c:v>
                </c:pt>
                <c:pt idx="5565">
                  <c:v>15.079053111111111</c:v>
                </c:pt>
                <c:pt idx="5566">
                  <c:v>15.081830888888888</c:v>
                </c:pt>
                <c:pt idx="5567">
                  <c:v>15.084608666666666</c:v>
                </c:pt>
                <c:pt idx="5568">
                  <c:v>15.087386444444444</c:v>
                </c:pt>
                <c:pt idx="5569">
                  <c:v>15.090164222222223</c:v>
                </c:pt>
                <c:pt idx="5570">
                  <c:v>15.092941999999999</c:v>
                </c:pt>
                <c:pt idx="5571">
                  <c:v>15.095719777777777</c:v>
                </c:pt>
                <c:pt idx="5572">
                  <c:v>15.098497555555555</c:v>
                </c:pt>
                <c:pt idx="5573">
                  <c:v>15.101275333333334</c:v>
                </c:pt>
                <c:pt idx="5574">
                  <c:v>15.10405311111111</c:v>
                </c:pt>
                <c:pt idx="5575">
                  <c:v>15.106830888888888</c:v>
                </c:pt>
                <c:pt idx="5576">
                  <c:v>15.109608666666666</c:v>
                </c:pt>
                <c:pt idx="5577">
                  <c:v>15.112386444444445</c:v>
                </c:pt>
                <c:pt idx="5578">
                  <c:v>15.115164222222221</c:v>
                </c:pt>
                <c:pt idx="5579">
                  <c:v>15.117941999999999</c:v>
                </c:pt>
                <c:pt idx="5580">
                  <c:v>15.120719777777778</c:v>
                </c:pt>
                <c:pt idx="5581">
                  <c:v>15.123497555555556</c:v>
                </c:pt>
                <c:pt idx="5582">
                  <c:v>15.126275333333332</c:v>
                </c:pt>
                <c:pt idx="5583">
                  <c:v>15.12905311111111</c:v>
                </c:pt>
                <c:pt idx="5584">
                  <c:v>15.131830888888889</c:v>
                </c:pt>
                <c:pt idx="5585">
                  <c:v>15.134608666666667</c:v>
                </c:pt>
                <c:pt idx="5586">
                  <c:v>15.137386444444443</c:v>
                </c:pt>
                <c:pt idx="5587">
                  <c:v>15.140164222222221</c:v>
                </c:pt>
                <c:pt idx="5588">
                  <c:v>15.142942</c:v>
                </c:pt>
                <c:pt idx="5589">
                  <c:v>15.145719777777778</c:v>
                </c:pt>
                <c:pt idx="5590">
                  <c:v>15.148497555555554</c:v>
                </c:pt>
                <c:pt idx="5591">
                  <c:v>15.151275333333333</c:v>
                </c:pt>
                <c:pt idx="5592">
                  <c:v>15.154053111111111</c:v>
                </c:pt>
                <c:pt idx="5593">
                  <c:v>15.156830888888889</c:v>
                </c:pt>
                <c:pt idx="5594">
                  <c:v>15.159608666666665</c:v>
                </c:pt>
                <c:pt idx="5595">
                  <c:v>15.162386444444444</c:v>
                </c:pt>
                <c:pt idx="5596">
                  <c:v>15.165164222222222</c:v>
                </c:pt>
                <c:pt idx="5597">
                  <c:v>15.167942</c:v>
                </c:pt>
                <c:pt idx="5598">
                  <c:v>15.170719777777778</c:v>
                </c:pt>
                <c:pt idx="5599">
                  <c:v>15.173497555555555</c:v>
                </c:pt>
                <c:pt idx="5600">
                  <c:v>15.176275333333333</c:v>
                </c:pt>
                <c:pt idx="5601">
                  <c:v>15.179053111111111</c:v>
                </c:pt>
                <c:pt idx="5602">
                  <c:v>15.181830888888889</c:v>
                </c:pt>
                <c:pt idx="5603">
                  <c:v>15.184608666666666</c:v>
                </c:pt>
                <c:pt idx="5604">
                  <c:v>15.187386444444444</c:v>
                </c:pt>
                <c:pt idx="5605">
                  <c:v>15.190164222222222</c:v>
                </c:pt>
                <c:pt idx="5606">
                  <c:v>15.192942</c:v>
                </c:pt>
                <c:pt idx="5607">
                  <c:v>15.195719777777777</c:v>
                </c:pt>
                <c:pt idx="5608">
                  <c:v>15.198497555555555</c:v>
                </c:pt>
                <c:pt idx="5609">
                  <c:v>15.201275333333333</c:v>
                </c:pt>
                <c:pt idx="5610">
                  <c:v>15.204053111111111</c:v>
                </c:pt>
                <c:pt idx="5611">
                  <c:v>15.206830888888888</c:v>
                </c:pt>
                <c:pt idx="5612">
                  <c:v>15.209608666666666</c:v>
                </c:pt>
                <c:pt idx="5613">
                  <c:v>15.212386444444444</c:v>
                </c:pt>
                <c:pt idx="5614">
                  <c:v>15.215164222222223</c:v>
                </c:pt>
                <c:pt idx="5615">
                  <c:v>15.217941999999999</c:v>
                </c:pt>
                <c:pt idx="5616">
                  <c:v>15.220719777777777</c:v>
                </c:pt>
                <c:pt idx="5617">
                  <c:v>15.223497555555555</c:v>
                </c:pt>
                <c:pt idx="5618">
                  <c:v>15.226275333333334</c:v>
                </c:pt>
                <c:pt idx="5619">
                  <c:v>15.22905311111111</c:v>
                </c:pt>
                <c:pt idx="5620">
                  <c:v>15.231830888888888</c:v>
                </c:pt>
                <c:pt idx="5621">
                  <c:v>15.234608666666666</c:v>
                </c:pt>
                <c:pt idx="5622">
                  <c:v>15.237386444444445</c:v>
                </c:pt>
                <c:pt idx="5623">
                  <c:v>15.240164222222221</c:v>
                </c:pt>
                <c:pt idx="5624">
                  <c:v>15.242941999999999</c:v>
                </c:pt>
                <c:pt idx="5625">
                  <c:v>15.245719777777778</c:v>
                </c:pt>
                <c:pt idx="5626">
                  <c:v>15.248497555555556</c:v>
                </c:pt>
                <c:pt idx="5627">
                  <c:v>15.251275333333332</c:v>
                </c:pt>
                <c:pt idx="5628">
                  <c:v>15.25405311111111</c:v>
                </c:pt>
                <c:pt idx="5629">
                  <c:v>15.256830888888889</c:v>
                </c:pt>
                <c:pt idx="5630">
                  <c:v>15.259608666666667</c:v>
                </c:pt>
                <c:pt idx="5631">
                  <c:v>15.262386444444443</c:v>
                </c:pt>
                <c:pt idx="5632">
                  <c:v>15.265164222222221</c:v>
                </c:pt>
                <c:pt idx="5633">
                  <c:v>15.267942</c:v>
                </c:pt>
                <c:pt idx="5634">
                  <c:v>15.270719777777778</c:v>
                </c:pt>
                <c:pt idx="5635">
                  <c:v>15.273497555555554</c:v>
                </c:pt>
                <c:pt idx="5636">
                  <c:v>15.276275333333333</c:v>
                </c:pt>
                <c:pt idx="5637">
                  <c:v>15.279053111111111</c:v>
                </c:pt>
                <c:pt idx="5638">
                  <c:v>15.281830888888889</c:v>
                </c:pt>
                <c:pt idx="5639">
                  <c:v>15.284608666666665</c:v>
                </c:pt>
                <c:pt idx="5640">
                  <c:v>15.287386444444444</c:v>
                </c:pt>
                <c:pt idx="5641">
                  <c:v>15.290164222222222</c:v>
                </c:pt>
                <c:pt idx="5642">
                  <c:v>15.292942</c:v>
                </c:pt>
                <c:pt idx="5643">
                  <c:v>15.295719777777778</c:v>
                </c:pt>
                <c:pt idx="5644">
                  <c:v>15.298497555555555</c:v>
                </c:pt>
                <c:pt idx="5645">
                  <c:v>15.301275333333333</c:v>
                </c:pt>
                <c:pt idx="5646">
                  <c:v>15.304053111111111</c:v>
                </c:pt>
                <c:pt idx="5647">
                  <c:v>15.306830888888889</c:v>
                </c:pt>
                <c:pt idx="5648">
                  <c:v>15.309608666666666</c:v>
                </c:pt>
                <c:pt idx="5649">
                  <c:v>15.312386444444444</c:v>
                </c:pt>
                <c:pt idx="5650">
                  <c:v>15.315164222222222</c:v>
                </c:pt>
                <c:pt idx="5651">
                  <c:v>15.317942</c:v>
                </c:pt>
                <c:pt idx="5652">
                  <c:v>15.320719777777777</c:v>
                </c:pt>
                <c:pt idx="5653">
                  <c:v>15.323497555555555</c:v>
                </c:pt>
                <c:pt idx="5654">
                  <c:v>15.326275333333333</c:v>
                </c:pt>
                <c:pt idx="5655">
                  <c:v>15.329053111111111</c:v>
                </c:pt>
                <c:pt idx="5656">
                  <c:v>15.331830888888888</c:v>
                </c:pt>
                <c:pt idx="5657">
                  <c:v>15.334608666666666</c:v>
                </c:pt>
                <c:pt idx="5658">
                  <c:v>15.337386444444444</c:v>
                </c:pt>
                <c:pt idx="5659">
                  <c:v>15.340164222222223</c:v>
                </c:pt>
                <c:pt idx="5660">
                  <c:v>15.342941999999999</c:v>
                </c:pt>
                <c:pt idx="5661">
                  <c:v>15.345719777777777</c:v>
                </c:pt>
                <c:pt idx="5662">
                  <c:v>15.348497555555555</c:v>
                </c:pt>
                <c:pt idx="5663">
                  <c:v>15.351275333333334</c:v>
                </c:pt>
                <c:pt idx="5664">
                  <c:v>15.35405311111111</c:v>
                </c:pt>
                <c:pt idx="5665">
                  <c:v>15.356830888888888</c:v>
                </c:pt>
                <c:pt idx="5666">
                  <c:v>15.359608666666666</c:v>
                </c:pt>
                <c:pt idx="5667">
                  <c:v>15.362386444444445</c:v>
                </c:pt>
                <c:pt idx="5668">
                  <c:v>15.365164222222221</c:v>
                </c:pt>
                <c:pt idx="5669">
                  <c:v>15.367941999999999</c:v>
                </c:pt>
                <c:pt idx="5670">
                  <c:v>15.370719777777778</c:v>
                </c:pt>
                <c:pt idx="5671">
                  <c:v>15.373497555555556</c:v>
                </c:pt>
                <c:pt idx="5672">
                  <c:v>15.376275333333332</c:v>
                </c:pt>
                <c:pt idx="5673">
                  <c:v>15.37905311111111</c:v>
                </c:pt>
                <c:pt idx="5674">
                  <c:v>15.381830888888889</c:v>
                </c:pt>
                <c:pt idx="5675">
                  <c:v>15.384608666666667</c:v>
                </c:pt>
                <c:pt idx="5676">
                  <c:v>15.387386444444443</c:v>
                </c:pt>
                <c:pt idx="5677">
                  <c:v>15.390164222222221</c:v>
                </c:pt>
                <c:pt idx="5678">
                  <c:v>15.392942</c:v>
                </c:pt>
                <c:pt idx="5679">
                  <c:v>15.395719777777778</c:v>
                </c:pt>
                <c:pt idx="5680">
                  <c:v>15.398497555555554</c:v>
                </c:pt>
                <c:pt idx="5681">
                  <c:v>15.401275333333333</c:v>
                </c:pt>
                <c:pt idx="5682">
                  <c:v>15.404053111111111</c:v>
                </c:pt>
                <c:pt idx="5683">
                  <c:v>15.406830888888889</c:v>
                </c:pt>
                <c:pt idx="5684">
                  <c:v>15.409608666666665</c:v>
                </c:pt>
                <c:pt idx="5685">
                  <c:v>15.412386444444444</c:v>
                </c:pt>
                <c:pt idx="5686">
                  <c:v>15.415164222222222</c:v>
                </c:pt>
                <c:pt idx="5687">
                  <c:v>15.417942</c:v>
                </c:pt>
                <c:pt idx="5688">
                  <c:v>15.420719777777778</c:v>
                </c:pt>
                <c:pt idx="5689">
                  <c:v>15.423497555555555</c:v>
                </c:pt>
                <c:pt idx="5690">
                  <c:v>15.426275333333333</c:v>
                </c:pt>
                <c:pt idx="5691">
                  <c:v>15.429053111111111</c:v>
                </c:pt>
                <c:pt idx="5692">
                  <c:v>15.431830888888889</c:v>
                </c:pt>
                <c:pt idx="5693">
                  <c:v>15.434608666666666</c:v>
                </c:pt>
                <c:pt idx="5694">
                  <c:v>15.437386444444444</c:v>
                </c:pt>
                <c:pt idx="5695">
                  <c:v>15.440164222222222</c:v>
                </c:pt>
                <c:pt idx="5696">
                  <c:v>15.442942</c:v>
                </c:pt>
                <c:pt idx="5697">
                  <c:v>15.445719777777777</c:v>
                </c:pt>
                <c:pt idx="5698">
                  <c:v>15.448497555555555</c:v>
                </c:pt>
                <c:pt idx="5699">
                  <c:v>15.451275333333333</c:v>
                </c:pt>
                <c:pt idx="5700">
                  <c:v>15.454053111111111</c:v>
                </c:pt>
                <c:pt idx="5701">
                  <c:v>15.456830888888888</c:v>
                </c:pt>
                <c:pt idx="5702">
                  <c:v>15.459608666666666</c:v>
                </c:pt>
                <c:pt idx="5703">
                  <c:v>15.462386444444444</c:v>
                </c:pt>
                <c:pt idx="5704">
                  <c:v>15.465164222222223</c:v>
                </c:pt>
                <c:pt idx="5705">
                  <c:v>15.467941999999999</c:v>
                </c:pt>
                <c:pt idx="5706">
                  <c:v>15.470719777777777</c:v>
                </c:pt>
                <c:pt idx="5707">
                  <c:v>15.473497555555555</c:v>
                </c:pt>
                <c:pt idx="5708">
                  <c:v>15.476275333333334</c:v>
                </c:pt>
                <c:pt idx="5709">
                  <c:v>15.47905311111111</c:v>
                </c:pt>
                <c:pt idx="5710">
                  <c:v>15.481830888888888</c:v>
                </c:pt>
                <c:pt idx="5711">
                  <c:v>15.484608666666666</c:v>
                </c:pt>
                <c:pt idx="5712">
                  <c:v>15.487386444444445</c:v>
                </c:pt>
                <c:pt idx="5713">
                  <c:v>15.490164222222221</c:v>
                </c:pt>
                <c:pt idx="5714">
                  <c:v>15.492941999999999</c:v>
                </c:pt>
                <c:pt idx="5715">
                  <c:v>15.495719777777778</c:v>
                </c:pt>
                <c:pt idx="5716">
                  <c:v>15.498497555555556</c:v>
                </c:pt>
                <c:pt idx="5717">
                  <c:v>15.501275333333332</c:v>
                </c:pt>
                <c:pt idx="5718">
                  <c:v>15.50405311111111</c:v>
                </c:pt>
                <c:pt idx="5719">
                  <c:v>15.506830888888889</c:v>
                </c:pt>
                <c:pt idx="5720">
                  <c:v>15.509608666666667</c:v>
                </c:pt>
                <c:pt idx="5721">
                  <c:v>15.512386444444443</c:v>
                </c:pt>
                <c:pt idx="5722">
                  <c:v>15.515164222222221</c:v>
                </c:pt>
                <c:pt idx="5723">
                  <c:v>15.517942</c:v>
                </c:pt>
                <c:pt idx="5724">
                  <c:v>15.520719777777778</c:v>
                </c:pt>
                <c:pt idx="5725">
                  <c:v>15.523497555555554</c:v>
                </c:pt>
                <c:pt idx="5726">
                  <c:v>15.526275333333333</c:v>
                </c:pt>
                <c:pt idx="5727">
                  <c:v>15.529053111111111</c:v>
                </c:pt>
                <c:pt idx="5728">
                  <c:v>15.531830888888889</c:v>
                </c:pt>
                <c:pt idx="5729">
                  <c:v>15.534608666666665</c:v>
                </c:pt>
                <c:pt idx="5730">
                  <c:v>15.537386444444444</c:v>
                </c:pt>
                <c:pt idx="5731">
                  <c:v>15.540164222222222</c:v>
                </c:pt>
                <c:pt idx="5732">
                  <c:v>15.542942</c:v>
                </c:pt>
                <c:pt idx="5733">
                  <c:v>15.545719777777778</c:v>
                </c:pt>
                <c:pt idx="5734">
                  <c:v>15.548497555555555</c:v>
                </c:pt>
                <c:pt idx="5735">
                  <c:v>15.551275333333333</c:v>
                </c:pt>
                <c:pt idx="5736">
                  <c:v>15.554053111111111</c:v>
                </c:pt>
                <c:pt idx="5737">
                  <c:v>15.556830888888889</c:v>
                </c:pt>
                <c:pt idx="5738">
                  <c:v>15.559608666666666</c:v>
                </c:pt>
                <c:pt idx="5739">
                  <c:v>15.562386444444444</c:v>
                </c:pt>
                <c:pt idx="5740">
                  <c:v>15.565164222222222</c:v>
                </c:pt>
                <c:pt idx="5741">
                  <c:v>15.567942</c:v>
                </c:pt>
                <c:pt idx="5742">
                  <c:v>15.570719777777777</c:v>
                </c:pt>
                <c:pt idx="5743">
                  <c:v>15.573497555555555</c:v>
                </c:pt>
                <c:pt idx="5744">
                  <c:v>15.576275333333333</c:v>
                </c:pt>
                <c:pt idx="5745">
                  <c:v>15.579053111111111</c:v>
                </c:pt>
                <c:pt idx="5746">
                  <c:v>15.581830888888888</c:v>
                </c:pt>
                <c:pt idx="5747">
                  <c:v>15.584608666666666</c:v>
                </c:pt>
                <c:pt idx="5748">
                  <c:v>15.587386444444444</c:v>
                </c:pt>
                <c:pt idx="5749">
                  <c:v>15.590164222222223</c:v>
                </c:pt>
                <c:pt idx="5750">
                  <c:v>15.592941999999999</c:v>
                </c:pt>
                <c:pt idx="5751">
                  <c:v>15.595719777777777</c:v>
                </c:pt>
                <c:pt idx="5752">
                  <c:v>15.598497555555555</c:v>
                </c:pt>
                <c:pt idx="5753">
                  <c:v>15.601275333333334</c:v>
                </c:pt>
                <c:pt idx="5754">
                  <c:v>15.60405311111111</c:v>
                </c:pt>
                <c:pt idx="5755">
                  <c:v>15.606830888888888</c:v>
                </c:pt>
                <c:pt idx="5756">
                  <c:v>15.609608666666666</c:v>
                </c:pt>
                <c:pt idx="5757">
                  <c:v>15.612386444444445</c:v>
                </c:pt>
                <c:pt idx="5758">
                  <c:v>15.615164222222221</c:v>
                </c:pt>
                <c:pt idx="5759">
                  <c:v>15.617941999999999</c:v>
                </c:pt>
                <c:pt idx="5760">
                  <c:v>15.620719777777778</c:v>
                </c:pt>
                <c:pt idx="5761">
                  <c:v>15.623497555555556</c:v>
                </c:pt>
                <c:pt idx="5762">
                  <c:v>15.626275333333332</c:v>
                </c:pt>
                <c:pt idx="5763">
                  <c:v>15.62905311111111</c:v>
                </c:pt>
                <c:pt idx="5764">
                  <c:v>15.631830888888889</c:v>
                </c:pt>
                <c:pt idx="5765">
                  <c:v>15.634608666666667</c:v>
                </c:pt>
                <c:pt idx="5766">
                  <c:v>15.637386444444443</c:v>
                </c:pt>
                <c:pt idx="5767">
                  <c:v>15.640164222222221</c:v>
                </c:pt>
                <c:pt idx="5768">
                  <c:v>15.642942</c:v>
                </c:pt>
                <c:pt idx="5769">
                  <c:v>15.645719777777778</c:v>
                </c:pt>
                <c:pt idx="5770">
                  <c:v>15.648497555555554</c:v>
                </c:pt>
                <c:pt idx="5771">
                  <c:v>15.651275333333333</c:v>
                </c:pt>
                <c:pt idx="5772">
                  <c:v>15.654053111111111</c:v>
                </c:pt>
                <c:pt idx="5773">
                  <c:v>15.656830888888889</c:v>
                </c:pt>
                <c:pt idx="5774">
                  <c:v>15.659608666666665</c:v>
                </c:pt>
                <c:pt idx="5775">
                  <c:v>15.662386444444444</c:v>
                </c:pt>
                <c:pt idx="5776">
                  <c:v>15.665164222222222</c:v>
                </c:pt>
                <c:pt idx="5777">
                  <c:v>15.667942</c:v>
                </c:pt>
                <c:pt idx="5778">
                  <c:v>15.670719777777778</c:v>
                </c:pt>
                <c:pt idx="5779">
                  <c:v>15.673497555555555</c:v>
                </c:pt>
                <c:pt idx="5780">
                  <c:v>15.676275333333333</c:v>
                </c:pt>
                <c:pt idx="5781">
                  <c:v>15.679053111111111</c:v>
                </c:pt>
                <c:pt idx="5782">
                  <c:v>15.681830888888889</c:v>
                </c:pt>
                <c:pt idx="5783">
                  <c:v>15.684608666666666</c:v>
                </c:pt>
                <c:pt idx="5784">
                  <c:v>15.687386444444444</c:v>
                </c:pt>
                <c:pt idx="5785">
                  <c:v>15.690164222222222</c:v>
                </c:pt>
                <c:pt idx="5786">
                  <c:v>15.692942</c:v>
                </c:pt>
                <c:pt idx="5787">
                  <c:v>15.695719777777777</c:v>
                </c:pt>
                <c:pt idx="5788">
                  <c:v>15.698497555555555</c:v>
                </c:pt>
                <c:pt idx="5789">
                  <c:v>15.701275333333333</c:v>
                </c:pt>
                <c:pt idx="5790">
                  <c:v>15.704053111111111</c:v>
                </c:pt>
                <c:pt idx="5791">
                  <c:v>15.706830888888888</c:v>
                </c:pt>
                <c:pt idx="5792">
                  <c:v>15.709608666666666</c:v>
                </c:pt>
                <c:pt idx="5793">
                  <c:v>15.712386444444444</c:v>
                </c:pt>
                <c:pt idx="5794">
                  <c:v>15.715164222222223</c:v>
                </c:pt>
                <c:pt idx="5795">
                  <c:v>15.717941999999999</c:v>
                </c:pt>
                <c:pt idx="5796">
                  <c:v>15.720719777777777</c:v>
                </c:pt>
                <c:pt idx="5797">
                  <c:v>15.723497555555555</c:v>
                </c:pt>
                <c:pt idx="5798">
                  <c:v>15.726275333333334</c:v>
                </c:pt>
                <c:pt idx="5799">
                  <c:v>15.72905311111111</c:v>
                </c:pt>
                <c:pt idx="5800">
                  <c:v>15.731830888888888</c:v>
                </c:pt>
                <c:pt idx="5801">
                  <c:v>15.734608666666666</c:v>
                </c:pt>
                <c:pt idx="5802">
                  <c:v>15.737386444444445</c:v>
                </c:pt>
                <c:pt idx="5803">
                  <c:v>15.740164222222221</c:v>
                </c:pt>
                <c:pt idx="5804">
                  <c:v>15.742941999999999</c:v>
                </c:pt>
                <c:pt idx="5805">
                  <c:v>15.745719777777778</c:v>
                </c:pt>
                <c:pt idx="5806">
                  <c:v>15.748497555555556</c:v>
                </c:pt>
                <c:pt idx="5807">
                  <c:v>15.751275333333332</c:v>
                </c:pt>
                <c:pt idx="5808">
                  <c:v>15.75405311111111</c:v>
                </c:pt>
                <c:pt idx="5809">
                  <c:v>15.756830888888889</c:v>
                </c:pt>
                <c:pt idx="5810">
                  <c:v>15.759608666666667</c:v>
                </c:pt>
                <c:pt idx="5811">
                  <c:v>15.762386444444443</c:v>
                </c:pt>
                <c:pt idx="5812">
                  <c:v>15.765164222222221</c:v>
                </c:pt>
                <c:pt idx="5813">
                  <c:v>15.767942</c:v>
                </c:pt>
                <c:pt idx="5814">
                  <c:v>15.770719777777778</c:v>
                </c:pt>
                <c:pt idx="5815">
                  <c:v>15.773497555555554</c:v>
                </c:pt>
                <c:pt idx="5816">
                  <c:v>15.776275333333333</c:v>
                </c:pt>
                <c:pt idx="5817">
                  <c:v>15.779053111111111</c:v>
                </c:pt>
                <c:pt idx="5818">
                  <c:v>15.781830888888889</c:v>
                </c:pt>
                <c:pt idx="5819">
                  <c:v>15.784608666666665</c:v>
                </c:pt>
                <c:pt idx="5820">
                  <c:v>15.787386444444444</c:v>
                </c:pt>
                <c:pt idx="5821">
                  <c:v>15.790164222222222</c:v>
                </c:pt>
                <c:pt idx="5822">
                  <c:v>15.792942</c:v>
                </c:pt>
                <c:pt idx="5823">
                  <c:v>15.795719777777778</c:v>
                </c:pt>
                <c:pt idx="5824">
                  <c:v>15.798497555555555</c:v>
                </c:pt>
                <c:pt idx="5825">
                  <c:v>15.801275333333333</c:v>
                </c:pt>
                <c:pt idx="5826">
                  <c:v>15.804053111111111</c:v>
                </c:pt>
                <c:pt idx="5827">
                  <c:v>15.806830888888889</c:v>
                </c:pt>
                <c:pt idx="5828">
                  <c:v>15.809608666666666</c:v>
                </c:pt>
                <c:pt idx="5829">
                  <c:v>15.812386444444444</c:v>
                </c:pt>
                <c:pt idx="5830">
                  <c:v>15.815164222222222</c:v>
                </c:pt>
                <c:pt idx="5831">
                  <c:v>15.817942</c:v>
                </c:pt>
                <c:pt idx="5832">
                  <c:v>15.820719777777777</c:v>
                </c:pt>
                <c:pt idx="5833">
                  <c:v>15.823497555555555</c:v>
                </c:pt>
                <c:pt idx="5834">
                  <c:v>15.826275333333333</c:v>
                </c:pt>
                <c:pt idx="5835">
                  <c:v>15.829053111111111</c:v>
                </c:pt>
                <c:pt idx="5836">
                  <c:v>15.831830888888888</c:v>
                </c:pt>
                <c:pt idx="5837">
                  <c:v>15.834608666666666</c:v>
                </c:pt>
                <c:pt idx="5838">
                  <c:v>15.837386444444444</c:v>
                </c:pt>
                <c:pt idx="5839">
                  <c:v>15.840164222222223</c:v>
                </c:pt>
                <c:pt idx="5840">
                  <c:v>15.842941999999999</c:v>
                </c:pt>
                <c:pt idx="5841">
                  <c:v>15.845719777777777</c:v>
                </c:pt>
                <c:pt idx="5842">
                  <c:v>15.848497555555555</c:v>
                </c:pt>
                <c:pt idx="5843">
                  <c:v>15.851275333333334</c:v>
                </c:pt>
                <c:pt idx="5844">
                  <c:v>15.85405311111111</c:v>
                </c:pt>
                <c:pt idx="5845">
                  <c:v>15.856830888888888</c:v>
                </c:pt>
                <c:pt idx="5846">
                  <c:v>15.859608666666666</c:v>
                </c:pt>
                <c:pt idx="5847">
                  <c:v>15.862386444444445</c:v>
                </c:pt>
                <c:pt idx="5848">
                  <c:v>15.865164222222221</c:v>
                </c:pt>
                <c:pt idx="5849">
                  <c:v>15.867941999999999</c:v>
                </c:pt>
                <c:pt idx="5850">
                  <c:v>15.870719777777778</c:v>
                </c:pt>
                <c:pt idx="5851">
                  <c:v>15.873497555555556</c:v>
                </c:pt>
                <c:pt idx="5852">
                  <c:v>15.876275333333332</c:v>
                </c:pt>
                <c:pt idx="5853">
                  <c:v>15.87905311111111</c:v>
                </c:pt>
                <c:pt idx="5854">
                  <c:v>15.881830888888889</c:v>
                </c:pt>
                <c:pt idx="5855">
                  <c:v>15.884608666666667</c:v>
                </c:pt>
                <c:pt idx="5856">
                  <c:v>15.887386444444443</c:v>
                </c:pt>
                <c:pt idx="5857">
                  <c:v>15.890164222222221</c:v>
                </c:pt>
                <c:pt idx="5858">
                  <c:v>15.892942</c:v>
                </c:pt>
                <c:pt idx="5859">
                  <c:v>15.895719777777778</c:v>
                </c:pt>
                <c:pt idx="5860">
                  <c:v>15.898497555555554</c:v>
                </c:pt>
                <c:pt idx="5861">
                  <c:v>15.901275333333333</c:v>
                </c:pt>
                <c:pt idx="5862">
                  <c:v>15.904053111111111</c:v>
                </c:pt>
                <c:pt idx="5863">
                  <c:v>15.906830888888889</c:v>
                </c:pt>
                <c:pt idx="5864">
                  <c:v>15.909608666666665</c:v>
                </c:pt>
                <c:pt idx="5865">
                  <c:v>15.912386444444444</c:v>
                </c:pt>
                <c:pt idx="5866">
                  <c:v>15.915164222222222</c:v>
                </c:pt>
                <c:pt idx="5867">
                  <c:v>15.917942</c:v>
                </c:pt>
                <c:pt idx="5868">
                  <c:v>15.920719777777778</c:v>
                </c:pt>
                <c:pt idx="5869">
                  <c:v>15.923497555555555</c:v>
                </c:pt>
                <c:pt idx="5870">
                  <c:v>15.926275333333333</c:v>
                </c:pt>
                <c:pt idx="5871">
                  <c:v>15.929053111111111</c:v>
                </c:pt>
                <c:pt idx="5872">
                  <c:v>15.931830888888889</c:v>
                </c:pt>
                <c:pt idx="5873">
                  <c:v>15.934608666666666</c:v>
                </c:pt>
                <c:pt idx="5874">
                  <c:v>15.937386444444444</c:v>
                </c:pt>
                <c:pt idx="5875">
                  <c:v>15.940164222222222</c:v>
                </c:pt>
                <c:pt idx="5876">
                  <c:v>15.942942</c:v>
                </c:pt>
                <c:pt idx="5877">
                  <c:v>15.945719777777777</c:v>
                </c:pt>
                <c:pt idx="5878">
                  <c:v>15.948497555555555</c:v>
                </c:pt>
                <c:pt idx="5879">
                  <c:v>15.951275333333333</c:v>
                </c:pt>
                <c:pt idx="5880">
                  <c:v>15.954053111111111</c:v>
                </c:pt>
                <c:pt idx="5881">
                  <c:v>15.956830888888888</c:v>
                </c:pt>
                <c:pt idx="5882">
                  <c:v>15.959608666666666</c:v>
                </c:pt>
                <c:pt idx="5883">
                  <c:v>15.962386444444444</c:v>
                </c:pt>
                <c:pt idx="5884">
                  <c:v>15.965164222222223</c:v>
                </c:pt>
                <c:pt idx="5885">
                  <c:v>15.967941999999999</c:v>
                </c:pt>
                <c:pt idx="5886">
                  <c:v>15.970719777777777</c:v>
                </c:pt>
                <c:pt idx="5887">
                  <c:v>15.973497555555555</c:v>
                </c:pt>
                <c:pt idx="5888">
                  <c:v>15.976275333333334</c:v>
                </c:pt>
                <c:pt idx="5889">
                  <c:v>15.97905311111111</c:v>
                </c:pt>
                <c:pt idx="5890">
                  <c:v>15.981830888888888</c:v>
                </c:pt>
                <c:pt idx="5891">
                  <c:v>15.984608666666666</c:v>
                </c:pt>
                <c:pt idx="5892">
                  <c:v>15.987386444444445</c:v>
                </c:pt>
                <c:pt idx="5893">
                  <c:v>15.990164222222221</c:v>
                </c:pt>
                <c:pt idx="5894">
                  <c:v>15.992941999999999</c:v>
                </c:pt>
                <c:pt idx="5895">
                  <c:v>15.995719777777778</c:v>
                </c:pt>
                <c:pt idx="5896">
                  <c:v>15.998497555555556</c:v>
                </c:pt>
                <c:pt idx="5897">
                  <c:v>16.001275333333336</c:v>
                </c:pt>
                <c:pt idx="5898">
                  <c:v>16.004053111111112</c:v>
                </c:pt>
                <c:pt idx="5899">
                  <c:v>16.006830888888889</c:v>
                </c:pt>
                <c:pt idx="5900">
                  <c:v>16.009608666666669</c:v>
                </c:pt>
                <c:pt idx="5901">
                  <c:v>16.012386444444445</c:v>
                </c:pt>
                <c:pt idx="5902">
                  <c:v>16.015164222222225</c:v>
                </c:pt>
                <c:pt idx="5903">
                  <c:v>16.017942000000001</c:v>
                </c:pt>
                <c:pt idx="5904">
                  <c:v>16.020719777777778</c:v>
                </c:pt>
                <c:pt idx="5905">
                  <c:v>16.023497555555558</c:v>
                </c:pt>
                <c:pt idx="5906">
                  <c:v>16.026275333333334</c:v>
                </c:pt>
                <c:pt idx="5907">
                  <c:v>16.029053111111111</c:v>
                </c:pt>
                <c:pt idx="5908">
                  <c:v>16.031830888888891</c:v>
                </c:pt>
                <c:pt idx="5909">
                  <c:v>16.034608666666667</c:v>
                </c:pt>
                <c:pt idx="5910">
                  <c:v>16.037386444444447</c:v>
                </c:pt>
                <c:pt idx="5911">
                  <c:v>16.040164222222224</c:v>
                </c:pt>
                <c:pt idx="5912">
                  <c:v>16.042942</c:v>
                </c:pt>
                <c:pt idx="5913">
                  <c:v>16.04571977777778</c:v>
                </c:pt>
                <c:pt idx="5914">
                  <c:v>16.048497555555556</c:v>
                </c:pt>
                <c:pt idx="5915">
                  <c:v>16.051275333333336</c:v>
                </c:pt>
                <c:pt idx="5916">
                  <c:v>16.054053111111113</c:v>
                </c:pt>
                <c:pt idx="5917">
                  <c:v>16.056830888888889</c:v>
                </c:pt>
                <c:pt idx="5918">
                  <c:v>16.059608666666669</c:v>
                </c:pt>
                <c:pt idx="5919">
                  <c:v>16.062386444444446</c:v>
                </c:pt>
                <c:pt idx="5920">
                  <c:v>16.065164222222222</c:v>
                </c:pt>
                <c:pt idx="5921">
                  <c:v>16.067942000000002</c:v>
                </c:pt>
                <c:pt idx="5922">
                  <c:v>16.070719777777779</c:v>
                </c:pt>
                <c:pt idx="5923">
                  <c:v>16.073497555555559</c:v>
                </c:pt>
                <c:pt idx="5924">
                  <c:v>16.076275333333335</c:v>
                </c:pt>
                <c:pt idx="5925">
                  <c:v>16.079053111111111</c:v>
                </c:pt>
                <c:pt idx="5926">
                  <c:v>16.081830888888891</c:v>
                </c:pt>
                <c:pt idx="5927">
                  <c:v>16.084608666666668</c:v>
                </c:pt>
                <c:pt idx="5928">
                  <c:v>16.087386444444444</c:v>
                </c:pt>
                <c:pt idx="5929">
                  <c:v>16.090164222222224</c:v>
                </c:pt>
                <c:pt idx="5930">
                  <c:v>16.092942000000001</c:v>
                </c:pt>
                <c:pt idx="5931">
                  <c:v>16.095719777777781</c:v>
                </c:pt>
                <c:pt idx="5932">
                  <c:v>16.098497555555557</c:v>
                </c:pt>
                <c:pt idx="5933">
                  <c:v>16.101275333333334</c:v>
                </c:pt>
                <c:pt idx="5934">
                  <c:v>16.104053111111114</c:v>
                </c:pt>
                <c:pt idx="5935">
                  <c:v>16.10683088888889</c:v>
                </c:pt>
                <c:pt idx="5936">
                  <c:v>16.109608666666666</c:v>
                </c:pt>
                <c:pt idx="5937">
                  <c:v>16.112386444444446</c:v>
                </c:pt>
                <c:pt idx="5938">
                  <c:v>16.115164222222223</c:v>
                </c:pt>
                <c:pt idx="5939">
                  <c:v>16.117942000000003</c:v>
                </c:pt>
                <c:pt idx="5940">
                  <c:v>16.120719777777779</c:v>
                </c:pt>
                <c:pt idx="5941">
                  <c:v>16.123497555555556</c:v>
                </c:pt>
                <c:pt idx="5942">
                  <c:v>16.126275333333336</c:v>
                </c:pt>
                <c:pt idx="5943">
                  <c:v>16.129053111111112</c:v>
                </c:pt>
                <c:pt idx="5944">
                  <c:v>16.131830888888889</c:v>
                </c:pt>
                <c:pt idx="5945">
                  <c:v>16.134608666666669</c:v>
                </c:pt>
                <c:pt idx="5946">
                  <c:v>16.137386444444445</c:v>
                </c:pt>
                <c:pt idx="5947">
                  <c:v>16.140164222222225</c:v>
                </c:pt>
                <c:pt idx="5948">
                  <c:v>16.142942000000001</c:v>
                </c:pt>
                <c:pt idx="5949">
                  <c:v>16.145719777777778</c:v>
                </c:pt>
                <c:pt idx="5950">
                  <c:v>16.148497555555558</c:v>
                </c:pt>
                <c:pt idx="5951">
                  <c:v>16.151275333333334</c:v>
                </c:pt>
                <c:pt idx="5952">
                  <c:v>16.154053111111111</c:v>
                </c:pt>
                <c:pt idx="5953">
                  <c:v>16.156830888888891</c:v>
                </c:pt>
                <c:pt idx="5954">
                  <c:v>16.159608666666667</c:v>
                </c:pt>
                <c:pt idx="5955">
                  <c:v>16.162386444444447</c:v>
                </c:pt>
                <c:pt idx="5956">
                  <c:v>16.165164222222224</c:v>
                </c:pt>
                <c:pt idx="5957">
                  <c:v>16.167942</c:v>
                </c:pt>
                <c:pt idx="5958">
                  <c:v>16.170637333333335</c:v>
                </c:pt>
                <c:pt idx="5959">
                  <c:v>16.173276722222223</c:v>
                </c:pt>
                <c:pt idx="5960">
                  <c:v>16.175837944444446</c:v>
                </c:pt>
                <c:pt idx="5961">
                  <c:v>16.17839166666667</c:v>
                </c:pt>
                <c:pt idx="5962">
                  <c:v>16.181004944444446</c:v>
                </c:pt>
                <c:pt idx="5963">
                  <c:v>16.183708833333334</c:v>
                </c:pt>
                <c:pt idx="5964">
                  <c:v>16.186486611111114</c:v>
                </c:pt>
                <c:pt idx="5965">
                  <c:v>16.189264388888891</c:v>
                </c:pt>
                <c:pt idx="5966">
                  <c:v>16.192042166666667</c:v>
                </c:pt>
                <c:pt idx="5967">
                  <c:v>16.194819944444447</c:v>
                </c:pt>
                <c:pt idx="5968">
                  <c:v>16.197597722222223</c:v>
                </c:pt>
                <c:pt idx="5969">
                  <c:v>16.200375500000003</c:v>
                </c:pt>
                <c:pt idx="5970">
                  <c:v>16.20315327777778</c:v>
                </c:pt>
                <c:pt idx="5971">
                  <c:v>16.205931055555556</c:v>
                </c:pt>
                <c:pt idx="5972">
                  <c:v>16.208708833333336</c:v>
                </c:pt>
                <c:pt idx="5973">
                  <c:v>16.211486611111113</c:v>
                </c:pt>
                <c:pt idx="5974">
                  <c:v>16.214264388888889</c:v>
                </c:pt>
                <c:pt idx="5975">
                  <c:v>16.217042166666669</c:v>
                </c:pt>
                <c:pt idx="5976">
                  <c:v>16.219819944444446</c:v>
                </c:pt>
                <c:pt idx="5977">
                  <c:v>16.222597722222226</c:v>
                </c:pt>
                <c:pt idx="5978">
                  <c:v>16.225375500000002</c:v>
                </c:pt>
                <c:pt idx="5979">
                  <c:v>16.228153277777778</c:v>
                </c:pt>
                <c:pt idx="5980">
                  <c:v>16.230931055555558</c:v>
                </c:pt>
                <c:pt idx="5981">
                  <c:v>16.233708833333335</c:v>
                </c:pt>
                <c:pt idx="5982">
                  <c:v>16.236486611111111</c:v>
                </c:pt>
                <c:pt idx="5983">
                  <c:v>16.239264388888891</c:v>
                </c:pt>
                <c:pt idx="5984">
                  <c:v>16.242042166666668</c:v>
                </c:pt>
                <c:pt idx="5985">
                  <c:v>16.244819944444448</c:v>
                </c:pt>
                <c:pt idx="5986">
                  <c:v>16.247597722222224</c:v>
                </c:pt>
                <c:pt idx="5987">
                  <c:v>16.250375500000001</c:v>
                </c:pt>
                <c:pt idx="5988">
                  <c:v>16.253153277777781</c:v>
                </c:pt>
                <c:pt idx="5989">
                  <c:v>16.255931055555557</c:v>
                </c:pt>
                <c:pt idx="5990">
                  <c:v>16.258708833333333</c:v>
                </c:pt>
                <c:pt idx="5991">
                  <c:v>16.261486611111113</c:v>
                </c:pt>
                <c:pt idx="5992">
                  <c:v>16.26426438888889</c:v>
                </c:pt>
                <c:pt idx="5993">
                  <c:v>16.26704216666667</c:v>
                </c:pt>
                <c:pt idx="5994">
                  <c:v>16.269819944444446</c:v>
                </c:pt>
                <c:pt idx="5995">
                  <c:v>16.272597722222223</c:v>
                </c:pt>
                <c:pt idx="5996">
                  <c:v>16.275375500000003</c:v>
                </c:pt>
                <c:pt idx="5997">
                  <c:v>16.278153277777779</c:v>
                </c:pt>
                <c:pt idx="5998">
                  <c:v>16.280931055555559</c:v>
                </c:pt>
                <c:pt idx="5999">
                  <c:v>16.283708833333336</c:v>
                </c:pt>
                <c:pt idx="6000">
                  <c:v>16.286486611111112</c:v>
                </c:pt>
                <c:pt idx="6001">
                  <c:v>16.289264388888892</c:v>
                </c:pt>
                <c:pt idx="6002">
                  <c:v>16.292042166666668</c:v>
                </c:pt>
                <c:pt idx="6003">
                  <c:v>16.294819944444445</c:v>
                </c:pt>
                <c:pt idx="6004">
                  <c:v>16.297597722222225</c:v>
                </c:pt>
                <c:pt idx="6005">
                  <c:v>16.300375500000001</c:v>
                </c:pt>
                <c:pt idx="6006">
                  <c:v>16.303153277777781</c:v>
                </c:pt>
                <c:pt idx="6007">
                  <c:v>16.305931055555558</c:v>
                </c:pt>
                <c:pt idx="6008">
                  <c:v>16.308708833333334</c:v>
                </c:pt>
                <c:pt idx="6009">
                  <c:v>16.310377166666669</c:v>
                </c:pt>
                <c:pt idx="6010">
                  <c:v>16.310391222222222</c:v>
                </c:pt>
                <c:pt idx="6011">
                  <c:v>16.310616666666668</c:v>
                </c:pt>
                <c:pt idx="6012">
                  <c:v>16.313019333333337</c:v>
                </c:pt>
                <c:pt idx="6013">
                  <c:v>16.315797111111113</c:v>
                </c:pt>
                <c:pt idx="6014">
                  <c:v>16.31857488888889</c:v>
                </c:pt>
                <c:pt idx="6015">
                  <c:v>16.32135266666667</c:v>
                </c:pt>
                <c:pt idx="6016">
                  <c:v>16.324130444444446</c:v>
                </c:pt>
                <c:pt idx="6017">
                  <c:v>16.326908222222226</c:v>
                </c:pt>
                <c:pt idx="6018">
                  <c:v>16.329686000000002</c:v>
                </c:pt>
                <c:pt idx="6019">
                  <c:v>16.332463777777779</c:v>
                </c:pt>
                <c:pt idx="6020">
                  <c:v>16.335241555555559</c:v>
                </c:pt>
                <c:pt idx="6021">
                  <c:v>16.338019333333335</c:v>
                </c:pt>
                <c:pt idx="6022">
                  <c:v>16.340797111111112</c:v>
                </c:pt>
                <c:pt idx="6023">
                  <c:v>16.343574888888892</c:v>
                </c:pt>
                <c:pt idx="6024">
                  <c:v>16.346352666666668</c:v>
                </c:pt>
                <c:pt idx="6025">
                  <c:v>16.349130444444448</c:v>
                </c:pt>
                <c:pt idx="6026">
                  <c:v>16.351908222222225</c:v>
                </c:pt>
                <c:pt idx="6027">
                  <c:v>16.354686000000001</c:v>
                </c:pt>
                <c:pt idx="6028">
                  <c:v>16.357463777777781</c:v>
                </c:pt>
                <c:pt idx="6029">
                  <c:v>16.360241555555557</c:v>
                </c:pt>
                <c:pt idx="6030">
                  <c:v>16.363019333333334</c:v>
                </c:pt>
                <c:pt idx="6031">
                  <c:v>16.365797111111114</c:v>
                </c:pt>
                <c:pt idx="6032">
                  <c:v>16.36857488888889</c:v>
                </c:pt>
                <c:pt idx="6033">
                  <c:v>16.37135266666667</c:v>
                </c:pt>
                <c:pt idx="6034">
                  <c:v>16.374130444444447</c:v>
                </c:pt>
                <c:pt idx="6035">
                  <c:v>16.376908222222223</c:v>
                </c:pt>
                <c:pt idx="6036">
                  <c:v>16.379686000000003</c:v>
                </c:pt>
                <c:pt idx="6037">
                  <c:v>16.38246377777778</c:v>
                </c:pt>
                <c:pt idx="6038">
                  <c:v>16.38524155555556</c:v>
                </c:pt>
                <c:pt idx="6039">
                  <c:v>16.388019333333336</c:v>
                </c:pt>
                <c:pt idx="6040">
                  <c:v>16.390797111111112</c:v>
                </c:pt>
                <c:pt idx="6041">
                  <c:v>16.393574888888892</c:v>
                </c:pt>
                <c:pt idx="6042">
                  <c:v>16.396352666666669</c:v>
                </c:pt>
                <c:pt idx="6043">
                  <c:v>16.399130444444445</c:v>
                </c:pt>
                <c:pt idx="6044">
                  <c:v>16.401908222222225</c:v>
                </c:pt>
                <c:pt idx="6045">
                  <c:v>16.404686000000002</c:v>
                </c:pt>
                <c:pt idx="6046">
                  <c:v>16.407463777777782</c:v>
                </c:pt>
                <c:pt idx="6047">
                  <c:v>16.410241555555558</c:v>
                </c:pt>
                <c:pt idx="6048">
                  <c:v>16.413019333333335</c:v>
                </c:pt>
                <c:pt idx="6049">
                  <c:v>16.415797111111115</c:v>
                </c:pt>
                <c:pt idx="6050">
                  <c:v>16.418574888888891</c:v>
                </c:pt>
                <c:pt idx="6051">
                  <c:v>16.421352666666667</c:v>
                </c:pt>
                <c:pt idx="6052">
                  <c:v>16.424130444444447</c:v>
                </c:pt>
                <c:pt idx="6053">
                  <c:v>16.426908222222224</c:v>
                </c:pt>
                <c:pt idx="6054">
                  <c:v>16.429686000000004</c:v>
                </c:pt>
                <c:pt idx="6055">
                  <c:v>16.43246377777778</c:v>
                </c:pt>
                <c:pt idx="6056">
                  <c:v>16.435241555555557</c:v>
                </c:pt>
                <c:pt idx="6057">
                  <c:v>16.438019333333337</c:v>
                </c:pt>
                <c:pt idx="6058">
                  <c:v>16.440797111111113</c:v>
                </c:pt>
                <c:pt idx="6059">
                  <c:v>16.44357488888889</c:v>
                </c:pt>
                <c:pt idx="6060">
                  <c:v>16.44635266666667</c:v>
                </c:pt>
                <c:pt idx="6061">
                  <c:v>16.449130444444446</c:v>
                </c:pt>
                <c:pt idx="6062">
                  <c:v>16.451908222222226</c:v>
                </c:pt>
                <c:pt idx="6063">
                  <c:v>16.454686000000002</c:v>
                </c:pt>
                <c:pt idx="6064">
                  <c:v>16.457463777777779</c:v>
                </c:pt>
                <c:pt idx="6065">
                  <c:v>16.460241555555559</c:v>
                </c:pt>
                <c:pt idx="6066">
                  <c:v>16.463019333333335</c:v>
                </c:pt>
                <c:pt idx="6067">
                  <c:v>16.465797111111112</c:v>
                </c:pt>
                <c:pt idx="6068">
                  <c:v>16.468574888888892</c:v>
                </c:pt>
                <c:pt idx="6069">
                  <c:v>16.471352666666668</c:v>
                </c:pt>
                <c:pt idx="6070">
                  <c:v>16.474130444444448</c:v>
                </c:pt>
                <c:pt idx="6071">
                  <c:v>16.476908222222225</c:v>
                </c:pt>
                <c:pt idx="6072">
                  <c:v>16.479686000000001</c:v>
                </c:pt>
                <c:pt idx="6073">
                  <c:v>16.482463777777781</c:v>
                </c:pt>
                <c:pt idx="6074">
                  <c:v>16.485241555555557</c:v>
                </c:pt>
                <c:pt idx="6075">
                  <c:v>16.488019333333334</c:v>
                </c:pt>
                <c:pt idx="6076">
                  <c:v>16.490797111111114</c:v>
                </c:pt>
                <c:pt idx="6077">
                  <c:v>16.49357488888889</c:v>
                </c:pt>
                <c:pt idx="6078">
                  <c:v>16.49635266666667</c:v>
                </c:pt>
                <c:pt idx="6079">
                  <c:v>16.499130444444447</c:v>
                </c:pt>
                <c:pt idx="6080">
                  <c:v>16.501908222222223</c:v>
                </c:pt>
                <c:pt idx="6081">
                  <c:v>16.504686000000003</c:v>
                </c:pt>
                <c:pt idx="6082">
                  <c:v>16.50746377777778</c:v>
                </c:pt>
                <c:pt idx="6083">
                  <c:v>16.51024155555556</c:v>
                </c:pt>
                <c:pt idx="6084">
                  <c:v>16.513019333333336</c:v>
                </c:pt>
                <c:pt idx="6085">
                  <c:v>16.515797111111112</c:v>
                </c:pt>
                <c:pt idx="6086">
                  <c:v>16.518574888888892</c:v>
                </c:pt>
                <c:pt idx="6087">
                  <c:v>16.521352666666669</c:v>
                </c:pt>
                <c:pt idx="6088">
                  <c:v>16.524130444444445</c:v>
                </c:pt>
                <c:pt idx="6089">
                  <c:v>16.526908222222225</c:v>
                </c:pt>
                <c:pt idx="6090">
                  <c:v>16.529686000000002</c:v>
                </c:pt>
                <c:pt idx="6091">
                  <c:v>16.532463777777782</c:v>
                </c:pt>
                <c:pt idx="6092">
                  <c:v>16.535241555555558</c:v>
                </c:pt>
                <c:pt idx="6093">
                  <c:v>16.538019333333335</c:v>
                </c:pt>
                <c:pt idx="6094">
                  <c:v>16.540797111111115</c:v>
                </c:pt>
                <c:pt idx="6095">
                  <c:v>16.543574888888891</c:v>
                </c:pt>
                <c:pt idx="6096">
                  <c:v>16.546352666666667</c:v>
                </c:pt>
                <c:pt idx="6097">
                  <c:v>16.549130444444447</c:v>
                </c:pt>
                <c:pt idx="6098">
                  <c:v>16.551908222222224</c:v>
                </c:pt>
                <c:pt idx="6099">
                  <c:v>16.554686000000004</c:v>
                </c:pt>
                <c:pt idx="6100">
                  <c:v>16.55746377777778</c:v>
                </c:pt>
                <c:pt idx="6101">
                  <c:v>16.560241555555557</c:v>
                </c:pt>
                <c:pt idx="6102">
                  <c:v>16.563019333333337</c:v>
                </c:pt>
                <c:pt idx="6103">
                  <c:v>16.565797111111113</c:v>
                </c:pt>
                <c:pt idx="6104">
                  <c:v>16.56857488888889</c:v>
                </c:pt>
                <c:pt idx="6105">
                  <c:v>16.57135266666667</c:v>
                </c:pt>
                <c:pt idx="6106">
                  <c:v>16.574130444444446</c:v>
                </c:pt>
                <c:pt idx="6107">
                  <c:v>16.576908222222226</c:v>
                </c:pt>
                <c:pt idx="6108">
                  <c:v>16.579686000000002</c:v>
                </c:pt>
                <c:pt idx="6109">
                  <c:v>16.582463777777779</c:v>
                </c:pt>
                <c:pt idx="6110">
                  <c:v>16.585241555555559</c:v>
                </c:pt>
                <c:pt idx="6111">
                  <c:v>16.588019333333335</c:v>
                </c:pt>
                <c:pt idx="6112">
                  <c:v>16.590797111111112</c:v>
                </c:pt>
                <c:pt idx="6113">
                  <c:v>16.593574888888892</c:v>
                </c:pt>
                <c:pt idx="6114">
                  <c:v>16.596352666666668</c:v>
                </c:pt>
                <c:pt idx="6115">
                  <c:v>16.599130444444448</c:v>
                </c:pt>
                <c:pt idx="6116">
                  <c:v>16.601908222222225</c:v>
                </c:pt>
                <c:pt idx="6117">
                  <c:v>16.604686000000001</c:v>
                </c:pt>
                <c:pt idx="6118">
                  <c:v>16.607463777777781</c:v>
                </c:pt>
                <c:pt idx="6119">
                  <c:v>16.610241555555557</c:v>
                </c:pt>
                <c:pt idx="6120">
                  <c:v>16.613019333333334</c:v>
                </c:pt>
                <c:pt idx="6121">
                  <c:v>16.615797111111114</c:v>
                </c:pt>
                <c:pt idx="6122">
                  <c:v>16.61857488888889</c:v>
                </c:pt>
                <c:pt idx="6123">
                  <c:v>16.62135266666667</c:v>
                </c:pt>
                <c:pt idx="6124">
                  <c:v>16.624130444444447</c:v>
                </c:pt>
                <c:pt idx="6125">
                  <c:v>16.626908222222223</c:v>
                </c:pt>
                <c:pt idx="6126">
                  <c:v>16.629686000000003</c:v>
                </c:pt>
                <c:pt idx="6127">
                  <c:v>16.63246377777778</c:v>
                </c:pt>
                <c:pt idx="6128">
                  <c:v>16.63524155555556</c:v>
                </c:pt>
                <c:pt idx="6129">
                  <c:v>16.638019333333336</c:v>
                </c:pt>
                <c:pt idx="6130">
                  <c:v>16.640797111111112</c:v>
                </c:pt>
                <c:pt idx="6131">
                  <c:v>16.643574888888892</c:v>
                </c:pt>
                <c:pt idx="6132">
                  <c:v>16.646352666666669</c:v>
                </c:pt>
                <c:pt idx="6133">
                  <c:v>16.649130444444445</c:v>
                </c:pt>
                <c:pt idx="6134">
                  <c:v>16.651908222222225</c:v>
                </c:pt>
                <c:pt idx="6135">
                  <c:v>16.654686000000002</c:v>
                </c:pt>
                <c:pt idx="6136">
                  <c:v>16.657463777777782</c:v>
                </c:pt>
                <c:pt idx="6137">
                  <c:v>16.660241555555558</c:v>
                </c:pt>
                <c:pt idx="6138">
                  <c:v>16.663019333333335</c:v>
                </c:pt>
                <c:pt idx="6139">
                  <c:v>16.665797111111115</c:v>
                </c:pt>
                <c:pt idx="6140">
                  <c:v>16.668574888888891</c:v>
                </c:pt>
                <c:pt idx="6141">
                  <c:v>16.671352666666667</c:v>
                </c:pt>
                <c:pt idx="6142">
                  <c:v>16.674130444444447</c:v>
                </c:pt>
                <c:pt idx="6143">
                  <c:v>16.676908222222224</c:v>
                </c:pt>
                <c:pt idx="6144">
                  <c:v>16.679686000000004</c:v>
                </c:pt>
                <c:pt idx="6145">
                  <c:v>16.68246377777778</c:v>
                </c:pt>
                <c:pt idx="6146">
                  <c:v>16.685241555555557</c:v>
                </c:pt>
                <c:pt idx="6147">
                  <c:v>16.688019333333337</c:v>
                </c:pt>
                <c:pt idx="6148">
                  <c:v>16.690797111111113</c:v>
                </c:pt>
                <c:pt idx="6149">
                  <c:v>16.69357488888889</c:v>
                </c:pt>
                <c:pt idx="6150">
                  <c:v>16.69635266666667</c:v>
                </c:pt>
                <c:pt idx="6151">
                  <c:v>16.699130444444446</c:v>
                </c:pt>
                <c:pt idx="6152">
                  <c:v>16.701908222222226</c:v>
                </c:pt>
                <c:pt idx="6153">
                  <c:v>16.704686000000002</c:v>
                </c:pt>
                <c:pt idx="6154">
                  <c:v>16.707463777777779</c:v>
                </c:pt>
                <c:pt idx="6155">
                  <c:v>16.710241555555559</c:v>
                </c:pt>
                <c:pt idx="6156">
                  <c:v>16.713019333333335</c:v>
                </c:pt>
                <c:pt idx="6157">
                  <c:v>16.715797111111112</c:v>
                </c:pt>
                <c:pt idx="6158">
                  <c:v>16.718574888888892</c:v>
                </c:pt>
                <c:pt idx="6159">
                  <c:v>16.721352666666668</c:v>
                </c:pt>
                <c:pt idx="6160">
                  <c:v>16.724130444444448</c:v>
                </c:pt>
                <c:pt idx="6161">
                  <c:v>16.726908222222225</c:v>
                </c:pt>
                <c:pt idx="6162">
                  <c:v>16.729686000000001</c:v>
                </c:pt>
                <c:pt idx="6163">
                  <c:v>16.732463777777781</c:v>
                </c:pt>
                <c:pt idx="6164">
                  <c:v>16.735241555555557</c:v>
                </c:pt>
                <c:pt idx="6165">
                  <c:v>16.738019333333334</c:v>
                </c:pt>
                <c:pt idx="6166">
                  <c:v>16.740797111111114</c:v>
                </c:pt>
                <c:pt idx="6167">
                  <c:v>16.74357488888889</c:v>
                </c:pt>
                <c:pt idx="6168">
                  <c:v>16.74635266666667</c:v>
                </c:pt>
                <c:pt idx="6169">
                  <c:v>16.749130444444447</c:v>
                </c:pt>
                <c:pt idx="6170">
                  <c:v>16.751908222222223</c:v>
                </c:pt>
                <c:pt idx="6171">
                  <c:v>16.754686000000003</c:v>
                </c:pt>
                <c:pt idx="6172">
                  <c:v>16.75746377777778</c:v>
                </c:pt>
                <c:pt idx="6173">
                  <c:v>16.76024155555556</c:v>
                </c:pt>
                <c:pt idx="6174">
                  <c:v>16.763019333333336</c:v>
                </c:pt>
                <c:pt idx="6175">
                  <c:v>16.765797111111112</c:v>
                </c:pt>
                <c:pt idx="6176">
                  <c:v>16.768574888888892</c:v>
                </c:pt>
                <c:pt idx="6177">
                  <c:v>16.771352666666669</c:v>
                </c:pt>
                <c:pt idx="6178">
                  <c:v>16.774130444444445</c:v>
                </c:pt>
                <c:pt idx="6179">
                  <c:v>16.776908222222225</c:v>
                </c:pt>
                <c:pt idx="6180">
                  <c:v>16.779686000000002</c:v>
                </c:pt>
                <c:pt idx="6181">
                  <c:v>16.782463777777782</c:v>
                </c:pt>
                <c:pt idx="6182">
                  <c:v>16.785241555555558</c:v>
                </c:pt>
                <c:pt idx="6183">
                  <c:v>16.788019333333335</c:v>
                </c:pt>
                <c:pt idx="6184">
                  <c:v>16.790797111111115</c:v>
                </c:pt>
                <c:pt idx="6185">
                  <c:v>16.793574888888891</c:v>
                </c:pt>
                <c:pt idx="6186">
                  <c:v>16.796352666666667</c:v>
                </c:pt>
                <c:pt idx="6187">
                  <c:v>16.799130444444447</c:v>
                </c:pt>
                <c:pt idx="6188">
                  <c:v>16.801908222222224</c:v>
                </c:pt>
                <c:pt idx="6189">
                  <c:v>16.804686000000004</c:v>
                </c:pt>
                <c:pt idx="6190">
                  <c:v>16.80746377777778</c:v>
                </c:pt>
                <c:pt idx="6191">
                  <c:v>16.810241555555557</c:v>
                </c:pt>
                <c:pt idx="6192">
                  <c:v>16.813019333333337</c:v>
                </c:pt>
                <c:pt idx="6193">
                  <c:v>16.815797111111113</c:v>
                </c:pt>
                <c:pt idx="6194">
                  <c:v>16.81857488888889</c:v>
                </c:pt>
                <c:pt idx="6195">
                  <c:v>16.82135266666667</c:v>
                </c:pt>
                <c:pt idx="6196">
                  <c:v>16.824130444444446</c:v>
                </c:pt>
                <c:pt idx="6197">
                  <c:v>16.826908222222226</c:v>
                </c:pt>
                <c:pt idx="6198">
                  <c:v>16.829686000000002</c:v>
                </c:pt>
                <c:pt idx="6199">
                  <c:v>16.832463777777779</c:v>
                </c:pt>
                <c:pt idx="6200">
                  <c:v>16.835241555555559</c:v>
                </c:pt>
                <c:pt idx="6201">
                  <c:v>16.838019333333335</c:v>
                </c:pt>
                <c:pt idx="6202">
                  <c:v>16.840797111111112</c:v>
                </c:pt>
                <c:pt idx="6203">
                  <c:v>16.843574888888892</c:v>
                </c:pt>
                <c:pt idx="6204">
                  <c:v>16.846352666666668</c:v>
                </c:pt>
                <c:pt idx="6205">
                  <c:v>16.849130444444448</c:v>
                </c:pt>
                <c:pt idx="6206">
                  <c:v>16.851908222222225</c:v>
                </c:pt>
                <c:pt idx="6207">
                  <c:v>16.854686000000001</c:v>
                </c:pt>
                <c:pt idx="6208">
                  <c:v>16.857463777777781</c:v>
                </c:pt>
                <c:pt idx="6209">
                  <c:v>16.860241555555557</c:v>
                </c:pt>
                <c:pt idx="6210">
                  <c:v>16.863019333333334</c:v>
                </c:pt>
                <c:pt idx="6211">
                  <c:v>16.865797111111114</c:v>
                </c:pt>
                <c:pt idx="6212">
                  <c:v>16.86857488888889</c:v>
                </c:pt>
                <c:pt idx="6213">
                  <c:v>16.87135266666667</c:v>
                </c:pt>
                <c:pt idx="6214">
                  <c:v>16.874130444444447</c:v>
                </c:pt>
                <c:pt idx="6215">
                  <c:v>16.876908222222223</c:v>
                </c:pt>
                <c:pt idx="6216">
                  <c:v>16.879686000000003</c:v>
                </c:pt>
                <c:pt idx="6217">
                  <c:v>16.88246377777778</c:v>
                </c:pt>
                <c:pt idx="6218">
                  <c:v>16.88524155555556</c:v>
                </c:pt>
                <c:pt idx="6219">
                  <c:v>16.888019333333336</c:v>
                </c:pt>
                <c:pt idx="6220">
                  <c:v>16.890797111111112</c:v>
                </c:pt>
                <c:pt idx="6221">
                  <c:v>16.893574888888892</c:v>
                </c:pt>
                <c:pt idx="6222">
                  <c:v>16.896352666666669</c:v>
                </c:pt>
                <c:pt idx="6223">
                  <c:v>16.899130444444445</c:v>
                </c:pt>
                <c:pt idx="6224">
                  <c:v>16.901908222222225</c:v>
                </c:pt>
                <c:pt idx="6225">
                  <c:v>16.904686000000002</c:v>
                </c:pt>
                <c:pt idx="6226">
                  <c:v>16.907463777777782</c:v>
                </c:pt>
                <c:pt idx="6227">
                  <c:v>16.910241555555558</c:v>
                </c:pt>
                <c:pt idx="6228">
                  <c:v>16.913019333333335</c:v>
                </c:pt>
                <c:pt idx="6229">
                  <c:v>16.915797111111115</c:v>
                </c:pt>
                <c:pt idx="6230">
                  <c:v>16.918574888888891</c:v>
                </c:pt>
                <c:pt idx="6231">
                  <c:v>16.921352666666667</c:v>
                </c:pt>
                <c:pt idx="6232">
                  <c:v>16.924130444444447</c:v>
                </c:pt>
                <c:pt idx="6233">
                  <c:v>16.926908222222224</c:v>
                </c:pt>
                <c:pt idx="6234">
                  <c:v>16.929686000000004</c:v>
                </c:pt>
                <c:pt idx="6235">
                  <c:v>16.93246377777778</c:v>
                </c:pt>
                <c:pt idx="6236">
                  <c:v>16.935241555555557</c:v>
                </c:pt>
                <c:pt idx="6237">
                  <c:v>16.938019333333337</c:v>
                </c:pt>
                <c:pt idx="6238">
                  <c:v>16.940797111111113</c:v>
                </c:pt>
                <c:pt idx="6239">
                  <c:v>16.94357488888889</c:v>
                </c:pt>
                <c:pt idx="6240">
                  <c:v>16.94635266666667</c:v>
                </c:pt>
                <c:pt idx="6241">
                  <c:v>16.949130444444446</c:v>
                </c:pt>
                <c:pt idx="6242">
                  <c:v>16.951908222222226</c:v>
                </c:pt>
                <c:pt idx="6243">
                  <c:v>16.954686000000002</c:v>
                </c:pt>
                <c:pt idx="6244">
                  <c:v>16.957463777777779</c:v>
                </c:pt>
                <c:pt idx="6245">
                  <c:v>16.960241555555559</c:v>
                </c:pt>
                <c:pt idx="6246">
                  <c:v>16.963019333333335</c:v>
                </c:pt>
                <c:pt idx="6247">
                  <c:v>16.965797111111112</c:v>
                </c:pt>
                <c:pt idx="6248">
                  <c:v>16.968574888888892</c:v>
                </c:pt>
                <c:pt idx="6249">
                  <c:v>16.971352666666668</c:v>
                </c:pt>
                <c:pt idx="6250">
                  <c:v>16.974130444444448</c:v>
                </c:pt>
                <c:pt idx="6251">
                  <c:v>16.976908222222225</c:v>
                </c:pt>
                <c:pt idx="6252">
                  <c:v>16.979686000000001</c:v>
                </c:pt>
                <c:pt idx="6253">
                  <c:v>16.982463777777781</c:v>
                </c:pt>
                <c:pt idx="6254">
                  <c:v>16.985241555555557</c:v>
                </c:pt>
                <c:pt idx="6255">
                  <c:v>16.988019333333334</c:v>
                </c:pt>
                <c:pt idx="6256">
                  <c:v>16.990797111111114</c:v>
                </c:pt>
                <c:pt idx="6257">
                  <c:v>16.99357488888889</c:v>
                </c:pt>
                <c:pt idx="6258">
                  <c:v>16.99635266666667</c:v>
                </c:pt>
                <c:pt idx="6259">
                  <c:v>16.999130444444447</c:v>
                </c:pt>
                <c:pt idx="6260">
                  <c:v>17.001908222222223</c:v>
                </c:pt>
                <c:pt idx="6261">
                  <c:v>17.004686000000003</c:v>
                </c:pt>
                <c:pt idx="6262">
                  <c:v>17.00746377777778</c:v>
                </c:pt>
                <c:pt idx="6263">
                  <c:v>17.01024155555556</c:v>
                </c:pt>
                <c:pt idx="6264">
                  <c:v>17.013019333333336</c:v>
                </c:pt>
                <c:pt idx="6265">
                  <c:v>17.015797111111112</c:v>
                </c:pt>
                <c:pt idx="6266">
                  <c:v>17.018574888888892</c:v>
                </c:pt>
                <c:pt idx="6267">
                  <c:v>17.021352666666669</c:v>
                </c:pt>
                <c:pt idx="6268">
                  <c:v>17.024130444444445</c:v>
                </c:pt>
                <c:pt idx="6269">
                  <c:v>17.026908222222225</c:v>
                </c:pt>
                <c:pt idx="6270">
                  <c:v>17.029686000000002</c:v>
                </c:pt>
                <c:pt idx="6271">
                  <c:v>17.032463777777782</c:v>
                </c:pt>
                <c:pt idx="6272">
                  <c:v>17.035241555555558</c:v>
                </c:pt>
                <c:pt idx="6273">
                  <c:v>17.038019333333335</c:v>
                </c:pt>
                <c:pt idx="6274">
                  <c:v>17.040797111111115</c:v>
                </c:pt>
                <c:pt idx="6275">
                  <c:v>17.043574888888891</c:v>
                </c:pt>
                <c:pt idx="6276">
                  <c:v>17.046352666666667</c:v>
                </c:pt>
                <c:pt idx="6277">
                  <c:v>17.049130444444447</c:v>
                </c:pt>
                <c:pt idx="6278">
                  <c:v>17.051908222222224</c:v>
                </c:pt>
                <c:pt idx="6279">
                  <c:v>17.054686000000004</c:v>
                </c:pt>
                <c:pt idx="6280">
                  <c:v>17.05746377777778</c:v>
                </c:pt>
                <c:pt idx="6281">
                  <c:v>17.060241555555557</c:v>
                </c:pt>
                <c:pt idx="6282">
                  <c:v>17.063019333333337</c:v>
                </c:pt>
                <c:pt idx="6283">
                  <c:v>17.065797111111113</c:v>
                </c:pt>
                <c:pt idx="6284">
                  <c:v>17.06857488888889</c:v>
                </c:pt>
                <c:pt idx="6285">
                  <c:v>17.07135266666667</c:v>
                </c:pt>
                <c:pt idx="6286">
                  <c:v>17.074130444444446</c:v>
                </c:pt>
                <c:pt idx="6287">
                  <c:v>17.076908222222226</c:v>
                </c:pt>
                <c:pt idx="6288">
                  <c:v>17.079686000000002</c:v>
                </c:pt>
                <c:pt idx="6289">
                  <c:v>17.082463777777779</c:v>
                </c:pt>
                <c:pt idx="6290">
                  <c:v>17.085241555555559</c:v>
                </c:pt>
                <c:pt idx="6291">
                  <c:v>17.088019333333335</c:v>
                </c:pt>
                <c:pt idx="6292">
                  <c:v>17.090797111111112</c:v>
                </c:pt>
                <c:pt idx="6293">
                  <c:v>17.093574888888892</c:v>
                </c:pt>
                <c:pt idx="6294">
                  <c:v>17.096352666666668</c:v>
                </c:pt>
                <c:pt idx="6295">
                  <c:v>17.099130444444448</c:v>
                </c:pt>
                <c:pt idx="6296">
                  <c:v>17.101908222222225</c:v>
                </c:pt>
                <c:pt idx="6297">
                  <c:v>17.104686000000001</c:v>
                </c:pt>
                <c:pt idx="6298">
                  <c:v>17.107463777777781</c:v>
                </c:pt>
                <c:pt idx="6299">
                  <c:v>17.110241555555557</c:v>
                </c:pt>
                <c:pt idx="6300">
                  <c:v>17.113019333333334</c:v>
                </c:pt>
                <c:pt idx="6301">
                  <c:v>17.115797111111114</c:v>
                </c:pt>
                <c:pt idx="6302">
                  <c:v>17.11857488888889</c:v>
                </c:pt>
                <c:pt idx="6303">
                  <c:v>17.12135266666667</c:v>
                </c:pt>
                <c:pt idx="6304">
                  <c:v>17.124130444444447</c:v>
                </c:pt>
                <c:pt idx="6305">
                  <c:v>17.126908222222223</c:v>
                </c:pt>
                <c:pt idx="6306">
                  <c:v>17.129686000000003</c:v>
                </c:pt>
                <c:pt idx="6307">
                  <c:v>17.13246377777778</c:v>
                </c:pt>
                <c:pt idx="6308">
                  <c:v>17.13524155555556</c:v>
                </c:pt>
                <c:pt idx="6309">
                  <c:v>17.138019333333336</c:v>
                </c:pt>
                <c:pt idx="6310">
                  <c:v>17.140797111111112</c:v>
                </c:pt>
                <c:pt idx="6311">
                  <c:v>17.143574888888892</c:v>
                </c:pt>
                <c:pt idx="6312">
                  <c:v>17.146352666666669</c:v>
                </c:pt>
                <c:pt idx="6313">
                  <c:v>17.149130444444445</c:v>
                </c:pt>
                <c:pt idx="6314">
                  <c:v>17.151908222222225</c:v>
                </c:pt>
                <c:pt idx="6315">
                  <c:v>17.154686000000002</c:v>
                </c:pt>
                <c:pt idx="6316">
                  <c:v>17.157463777777782</c:v>
                </c:pt>
                <c:pt idx="6317">
                  <c:v>17.160241555555558</c:v>
                </c:pt>
                <c:pt idx="6318">
                  <c:v>17.163019333333335</c:v>
                </c:pt>
                <c:pt idx="6319">
                  <c:v>17.165797111111115</c:v>
                </c:pt>
                <c:pt idx="6320">
                  <c:v>17.168574888888891</c:v>
                </c:pt>
                <c:pt idx="6321">
                  <c:v>17.171352666666667</c:v>
                </c:pt>
                <c:pt idx="6322">
                  <c:v>17.174130444444447</c:v>
                </c:pt>
                <c:pt idx="6323">
                  <c:v>17.176908222222224</c:v>
                </c:pt>
                <c:pt idx="6324">
                  <c:v>17.179686000000004</c:v>
                </c:pt>
                <c:pt idx="6325">
                  <c:v>17.18246377777778</c:v>
                </c:pt>
                <c:pt idx="6326">
                  <c:v>17.185241555555557</c:v>
                </c:pt>
                <c:pt idx="6327">
                  <c:v>17.188019333333337</c:v>
                </c:pt>
                <c:pt idx="6328">
                  <c:v>17.190797111111113</c:v>
                </c:pt>
                <c:pt idx="6329">
                  <c:v>17.19357488888889</c:v>
                </c:pt>
                <c:pt idx="6330">
                  <c:v>17.19635266666667</c:v>
                </c:pt>
                <c:pt idx="6331">
                  <c:v>17.199130444444446</c:v>
                </c:pt>
                <c:pt idx="6332">
                  <c:v>17.201908222222226</c:v>
                </c:pt>
                <c:pt idx="6333">
                  <c:v>17.204686000000002</c:v>
                </c:pt>
                <c:pt idx="6334">
                  <c:v>17.207463777777779</c:v>
                </c:pt>
                <c:pt idx="6335">
                  <c:v>17.210241555555559</c:v>
                </c:pt>
                <c:pt idx="6336">
                  <c:v>17.213019333333335</c:v>
                </c:pt>
                <c:pt idx="6337">
                  <c:v>17.215797111111112</c:v>
                </c:pt>
                <c:pt idx="6338">
                  <c:v>17.218574888888892</c:v>
                </c:pt>
                <c:pt idx="6339">
                  <c:v>17.221352666666668</c:v>
                </c:pt>
                <c:pt idx="6340">
                  <c:v>17.224130444444448</c:v>
                </c:pt>
                <c:pt idx="6341">
                  <c:v>17.226908222222225</c:v>
                </c:pt>
                <c:pt idx="6342">
                  <c:v>17.229686000000001</c:v>
                </c:pt>
                <c:pt idx="6343">
                  <c:v>17.232463777777781</c:v>
                </c:pt>
                <c:pt idx="6344">
                  <c:v>17.235241555555557</c:v>
                </c:pt>
                <c:pt idx="6345">
                  <c:v>17.238019333333334</c:v>
                </c:pt>
                <c:pt idx="6346">
                  <c:v>17.240797111111114</c:v>
                </c:pt>
                <c:pt idx="6347">
                  <c:v>17.24357488888889</c:v>
                </c:pt>
                <c:pt idx="6348">
                  <c:v>17.24635266666667</c:v>
                </c:pt>
                <c:pt idx="6349">
                  <c:v>17.249130444444447</c:v>
                </c:pt>
                <c:pt idx="6350">
                  <c:v>17.251908222222223</c:v>
                </c:pt>
                <c:pt idx="6351">
                  <c:v>17.254686000000003</c:v>
                </c:pt>
                <c:pt idx="6352">
                  <c:v>17.25746377777778</c:v>
                </c:pt>
                <c:pt idx="6353">
                  <c:v>17.26024155555556</c:v>
                </c:pt>
                <c:pt idx="6354">
                  <c:v>17.263019333333336</c:v>
                </c:pt>
                <c:pt idx="6355">
                  <c:v>17.265797111111112</c:v>
                </c:pt>
                <c:pt idx="6356">
                  <c:v>17.268574888888892</c:v>
                </c:pt>
                <c:pt idx="6357">
                  <c:v>17.271352666666669</c:v>
                </c:pt>
                <c:pt idx="6358">
                  <c:v>17.274130444444445</c:v>
                </c:pt>
                <c:pt idx="6359">
                  <c:v>17.276908222222225</c:v>
                </c:pt>
                <c:pt idx="6360">
                  <c:v>17.279686000000002</c:v>
                </c:pt>
                <c:pt idx="6361">
                  <c:v>17.282463777777782</c:v>
                </c:pt>
                <c:pt idx="6362">
                  <c:v>17.285241555555558</c:v>
                </c:pt>
                <c:pt idx="6363">
                  <c:v>17.288019333333335</c:v>
                </c:pt>
                <c:pt idx="6364">
                  <c:v>17.290797111111115</c:v>
                </c:pt>
                <c:pt idx="6365">
                  <c:v>17.293574888888891</c:v>
                </c:pt>
                <c:pt idx="6366">
                  <c:v>17.296352666666667</c:v>
                </c:pt>
                <c:pt idx="6367">
                  <c:v>17.299130444444447</c:v>
                </c:pt>
                <c:pt idx="6368">
                  <c:v>17.301908222222224</c:v>
                </c:pt>
                <c:pt idx="6369">
                  <c:v>17.304686000000004</c:v>
                </c:pt>
                <c:pt idx="6370">
                  <c:v>17.30746377777778</c:v>
                </c:pt>
                <c:pt idx="6371">
                  <c:v>17.310241555555557</c:v>
                </c:pt>
                <c:pt idx="6372">
                  <c:v>17.313019333333337</c:v>
                </c:pt>
                <c:pt idx="6373">
                  <c:v>17.315797111111113</c:v>
                </c:pt>
                <c:pt idx="6374">
                  <c:v>17.31857488888889</c:v>
                </c:pt>
                <c:pt idx="6375">
                  <c:v>17.32135266666667</c:v>
                </c:pt>
                <c:pt idx="6376">
                  <c:v>17.324130444444446</c:v>
                </c:pt>
                <c:pt idx="6377">
                  <c:v>17.326908222222226</c:v>
                </c:pt>
                <c:pt idx="6378">
                  <c:v>17.329686000000002</c:v>
                </c:pt>
                <c:pt idx="6379">
                  <c:v>17.332463777777779</c:v>
                </c:pt>
                <c:pt idx="6380">
                  <c:v>17.335241555555559</c:v>
                </c:pt>
                <c:pt idx="6381">
                  <c:v>17.338019333333335</c:v>
                </c:pt>
                <c:pt idx="6382">
                  <c:v>17.340797111111112</c:v>
                </c:pt>
                <c:pt idx="6383">
                  <c:v>17.343574888888892</c:v>
                </c:pt>
                <c:pt idx="6384">
                  <c:v>17.346352666666668</c:v>
                </c:pt>
                <c:pt idx="6385">
                  <c:v>17.349130444444448</c:v>
                </c:pt>
                <c:pt idx="6386">
                  <c:v>17.351908222222225</c:v>
                </c:pt>
                <c:pt idx="6387">
                  <c:v>17.354686000000001</c:v>
                </c:pt>
                <c:pt idx="6388">
                  <c:v>17.357463777777781</c:v>
                </c:pt>
                <c:pt idx="6389">
                  <c:v>17.360241555555557</c:v>
                </c:pt>
                <c:pt idx="6390">
                  <c:v>17.363019333333334</c:v>
                </c:pt>
                <c:pt idx="6391">
                  <c:v>17.365797111111114</c:v>
                </c:pt>
                <c:pt idx="6392">
                  <c:v>17.36857488888889</c:v>
                </c:pt>
                <c:pt idx="6393">
                  <c:v>17.37135266666667</c:v>
                </c:pt>
                <c:pt idx="6394">
                  <c:v>17.374130444444447</c:v>
                </c:pt>
                <c:pt idx="6395">
                  <c:v>17.376908222222223</c:v>
                </c:pt>
                <c:pt idx="6396">
                  <c:v>17.379686000000003</c:v>
                </c:pt>
                <c:pt idx="6397">
                  <c:v>17.38246377777778</c:v>
                </c:pt>
                <c:pt idx="6398">
                  <c:v>17.38524155555556</c:v>
                </c:pt>
                <c:pt idx="6399">
                  <c:v>17.388019333333336</c:v>
                </c:pt>
                <c:pt idx="6400">
                  <c:v>17.390797111111112</c:v>
                </c:pt>
                <c:pt idx="6401">
                  <c:v>17.393574888888892</c:v>
                </c:pt>
                <c:pt idx="6402">
                  <c:v>17.396352666666669</c:v>
                </c:pt>
                <c:pt idx="6403">
                  <c:v>17.399130444444445</c:v>
                </c:pt>
                <c:pt idx="6404">
                  <c:v>17.401908222222225</c:v>
                </c:pt>
                <c:pt idx="6405">
                  <c:v>17.404686000000002</c:v>
                </c:pt>
                <c:pt idx="6406">
                  <c:v>17.407463777777782</c:v>
                </c:pt>
                <c:pt idx="6407">
                  <c:v>17.410241555555558</c:v>
                </c:pt>
                <c:pt idx="6408">
                  <c:v>17.413019333333335</c:v>
                </c:pt>
                <c:pt idx="6409">
                  <c:v>17.415797111111115</c:v>
                </c:pt>
                <c:pt idx="6410">
                  <c:v>17.418574888888891</c:v>
                </c:pt>
                <c:pt idx="6411">
                  <c:v>17.421352666666667</c:v>
                </c:pt>
                <c:pt idx="6412">
                  <c:v>17.424130444444447</c:v>
                </c:pt>
                <c:pt idx="6413">
                  <c:v>17.426908222222224</c:v>
                </c:pt>
                <c:pt idx="6414">
                  <c:v>17.429686000000004</c:v>
                </c:pt>
                <c:pt idx="6415">
                  <c:v>17.43246377777778</c:v>
                </c:pt>
                <c:pt idx="6416">
                  <c:v>17.435241555555557</c:v>
                </c:pt>
                <c:pt idx="6417">
                  <c:v>17.438019333333337</c:v>
                </c:pt>
                <c:pt idx="6418">
                  <c:v>17.440797111111113</c:v>
                </c:pt>
                <c:pt idx="6419">
                  <c:v>17.44357488888889</c:v>
                </c:pt>
                <c:pt idx="6420">
                  <c:v>17.44635266666667</c:v>
                </c:pt>
                <c:pt idx="6421">
                  <c:v>17.449130444444446</c:v>
                </c:pt>
                <c:pt idx="6422">
                  <c:v>17.451908222222226</c:v>
                </c:pt>
                <c:pt idx="6423">
                  <c:v>17.454686000000002</c:v>
                </c:pt>
                <c:pt idx="6424">
                  <c:v>17.457463777777779</c:v>
                </c:pt>
                <c:pt idx="6425">
                  <c:v>17.460241555555559</c:v>
                </c:pt>
                <c:pt idx="6426">
                  <c:v>17.463019333333335</c:v>
                </c:pt>
                <c:pt idx="6427">
                  <c:v>17.465797111111112</c:v>
                </c:pt>
                <c:pt idx="6428">
                  <c:v>17.468574888888892</c:v>
                </c:pt>
                <c:pt idx="6429">
                  <c:v>17.471352666666668</c:v>
                </c:pt>
                <c:pt idx="6430">
                  <c:v>17.474130444444448</c:v>
                </c:pt>
                <c:pt idx="6431">
                  <c:v>17.476908222222225</c:v>
                </c:pt>
                <c:pt idx="6432">
                  <c:v>17.479686000000001</c:v>
                </c:pt>
                <c:pt idx="6433">
                  <c:v>17.482463777777781</c:v>
                </c:pt>
                <c:pt idx="6434">
                  <c:v>17.485241555555557</c:v>
                </c:pt>
                <c:pt idx="6435">
                  <c:v>17.488019333333334</c:v>
                </c:pt>
                <c:pt idx="6436">
                  <c:v>17.490797111111114</c:v>
                </c:pt>
                <c:pt idx="6437">
                  <c:v>17.49357488888889</c:v>
                </c:pt>
                <c:pt idx="6438">
                  <c:v>17.49635266666667</c:v>
                </c:pt>
                <c:pt idx="6439">
                  <c:v>17.499130444444447</c:v>
                </c:pt>
                <c:pt idx="6440">
                  <c:v>17.501908222222223</c:v>
                </c:pt>
                <c:pt idx="6441">
                  <c:v>17.504686000000003</c:v>
                </c:pt>
                <c:pt idx="6442">
                  <c:v>17.50746377777778</c:v>
                </c:pt>
                <c:pt idx="6443">
                  <c:v>17.51024155555556</c:v>
                </c:pt>
                <c:pt idx="6444">
                  <c:v>17.513019333333336</c:v>
                </c:pt>
                <c:pt idx="6445">
                  <c:v>17.515797111111112</c:v>
                </c:pt>
                <c:pt idx="6446">
                  <c:v>17.518574888888892</c:v>
                </c:pt>
                <c:pt idx="6447">
                  <c:v>17.521352666666669</c:v>
                </c:pt>
                <c:pt idx="6448">
                  <c:v>17.524130444444445</c:v>
                </c:pt>
                <c:pt idx="6449">
                  <c:v>17.526908222222225</c:v>
                </c:pt>
                <c:pt idx="6450">
                  <c:v>17.529686000000002</c:v>
                </c:pt>
                <c:pt idx="6451">
                  <c:v>17.532463777777782</c:v>
                </c:pt>
                <c:pt idx="6452">
                  <c:v>17.535241555555558</c:v>
                </c:pt>
                <c:pt idx="6453">
                  <c:v>17.538019333333335</c:v>
                </c:pt>
                <c:pt idx="6454">
                  <c:v>17.540797111111115</c:v>
                </c:pt>
                <c:pt idx="6455">
                  <c:v>17.543574888888891</c:v>
                </c:pt>
                <c:pt idx="6456">
                  <c:v>17.546352666666667</c:v>
                </c:pt>
                <c:pt idx="6457">
                  <c:v>17.549130444444447</c:v>
                </c:pt>
                <c:pt idx="6458">
                  <c:v>17.551908222222224</c:v>
                </c:pt>
                <c:pt idx="6459">
                  <c:v>17.554686000000004</c:v>
                </c:pt>
                <c:pt idx="6460">
                  <c:v>17.55746377777778</c:v>
                </c:pt>
                <c:pt idx="6461">
                  <c:v>17.560241555555557</c:v>
                </c:pt>
                <c:pt idx="6462">
                  <c:v>17.563019333333337</c:v>
                </c:pt>
                <c:pt idx="6463">
                  <c:v>17.565797111111113</c:v>
                </c:pt>
                <c:pt idx="6464">
                  <c:v>17.56857488888889</c:v>
                </c:pt>
                <c:pt idx="6465">
                  <c:v>17.57135266666667</c:v>
                </c:pt>
                <c:pt idx="6466">
                  <c:v>17.574130444444446</c:v>
                </c:pt>
                <c:pt idx="6467">
                  <c:v>17.576908222222226</c:v>
                </c:pt>
                <c:pt idx="6468">
                  <c:v>17.579686000000002</c:v>
                </c:pt>
                <c:pt idx="6469">
                  <c:v>17.582463777777779</c:v>
                </c:pt>
                <c:pt idx="6470">
                  <c:v>17.585241555555559</c:v>
                </c:pt>
                <c:pt idx="6471">
                  <c:v>17.588019333333335</c:v>
                </c:pt>
                <c:pt idx="6472">
                  <c:v>17.590797111111112</c:v>
                </c:pt>
                <c:pt idx="6473">
                  <c:v>17.593574888888892</c:v>
                </c:pt>
                <c:pt idx="6474">
                  <c:v>17.596352666666668</c:v>
                </c:pt>
                <c:pt idx="6475">
                  <c:v>17.599130444444448</c:v>
                </c:pt>
                <c:pt idx="6476">
                  <c:v>17.601908222222225</c:v>
                </c:pt>
                <c:pt idx="6477">
                  <c:v>17.604686000000001</c:v>
                </c:pt>
                <c:pt idx="6478">
                  <c:v>17.607463777777781</c:v>
                </c:pt>
                <c:pt idx="6479">
                  <c:v>17.610241555555557</c:v>
                </c:pt>
                <c:pt idx="6480">
                  <c:v>17.613019333333334</c:v>
                </c:pt>
                <c:pt idx="6481">
                  <c:v>17.615797111111114</c:v>
                </c:pt>
                <c:pt idx="6482">
                  <c:v>17.61857488888889</c:v>
                </c:pt>
                <c:pt idx="6483">
                  <c:v>17.62135266666667</c:v>
                </c:pt>
                <c:pt idx="6484">
                  <c:v>17.624130444444447</c:v>
                </c:pt>
                <c:pt idx="6485">
                  <c:v>17.626908222222223</c:v>
                </c:pt>
                <c:pt idx="6486">
                  <c:v>17.629686000000003</c:v>
                </c:pt>
                <c:pt idx="6487">
                  <c:v>17.63246377777778</c:v>
                </c:pt>
                <c:pt idx="6488">
                  <c:v>17.63524155555556</c:v>
                </c:pt>
                <c:pt idx="6489">
                  <c:v>17.638019333333336</c:v>
                </c:pt>
                <c:pt idx="6490">
                  <c:v>17.640797111111112</c:v>
                </c:pt>
                <c:pt idx="6491">
                  <c:v>17.643574888888892</c:v>
                </c:pt>
                <c:pt idx="6492">
                  <c:v>17.646352666666669</c:v>
                </c:pt>
                <c:pt idx="6493">
                  <c:v>17.649130444444445</c:v>
                </c:pt>
                <c:pt idx="6494">
                  <c:v>17.651908222222225</c:v>
                </c:pt>
                <c:pt idx="6495">
                  <c:v>17.654686000000002</c:v>
                </c:pt>
                <c:pt idx="6496">
                  <c:v>17.657463777777782</c:v>
                </c:pt>
                <c:pt idx="6497">
                  <c:v>17.660241555555558</c:v>
                </c:pt>
                <c:pt idx="6498">
                  <c:v>17.663019333333335</c:v>
                </c:pt>
                <c:pt idx="6499">
                  <c:v>17.665797111111115</c:v>
                </c:pt>
                <c:pt idx="6500">
                  <c:v>17.668574888888891</c:v>
                </c:pt>
                <c:pt idx="6501">
                  <c:v>17.671352666666667</c:v>
                </c:pt>
                <c:pt idx="6502">
                  <c:v>17.674130444444447</c:v>
                </c:pt>
                <c:pt idx="6503">
                  <c:v>17.676908222222224</c:v>
                </c:pt>
                <c:pt idx="6504">
                  <c:v>17.679686000000004</c:v>
                </c:pt>
                <c:pt idx="6505">
                  <c:v>17.68246377777778</c:v>
                </c:pt>
                <c:pt idx="6506">
                  <c:v>17.685241555555557</c:v>
                </c:pt>
                <c:pt idx="6507">
                  <c:v>17.688019333333337</c:v>
                </c:pt>
                <c:pt idx="6508">
                  <c:v>17.690797111111113</c:v>
                </c:pt>
                <c:pt idx="6509">
                  <c:v>17.69357488888889</c:v>
                </c:pt>
                <c:pt idx="6510">
                  <c:v>17.69635266666667</c:v>
                </c:pt>
                <c:pt idx="6511">
                  <c:v>17.699130444444446</c:v>
                </c:pt>
                <c:pt idx="6512">
                  <c:v>17.701908222222226</c:v>
                </c:pt>
                <c:pt idx="6513">
                  <c:v>17.704686000000002</c:v>
                </c:pt>
                <c:pt idx="6514">
                  <c:v>17.707463777777779</c:v>
                </c:pt>
                <c:pt idx="6515">
                  <c:v>17.710241555555559</c:v>
                </c:pt>
                <c:pt idx="6516">
                  <c:v>17.713019333333335</c:v>
                </c:pt>
                <c:pt idx="6517">
                  <c:v>17.715797111111112</c:v>
                </c:pt>
                <c:pt idx="6518">
                  <c:v>17.718574888888892</c:v>
                </c:pt>
                <c:pt idx="6519">
                  <c:v>17.721352666666668</c:v>
                </c:pt>
                <c:pt idx="6520">
                  <c:v>17.724130444444448</c:v>
                </c:pt>
                <c:pt idx="6521">
                  <c:v>17.726908222222225</c:v>
                </c:pt>
                <c:pt idx="6522">
                  <c:v>17.729686000000001</c:v>
                </c:pt>
                <c:pt idx="6523">
                  <c:v>17.732463777777781</c:v>
                </c:pt>
                <c:pt idx="6524">
                  <c:v>17.735241555555557</c:v>
                </c:pt>
                <c:pt idx="6525">
                  <c:v>17.738019333333334</c:v>
                </c:pt>
                <c:pt idx="6526">
                  <c:v>17.740797111111114</c:v>
                </c:pt>
                <c:pt idx="6527">
                  <c:v>17.74357488888889</c:v>
                </c:pt>
                <c:pt idx="6528">
                  <c:v>17.74635266666667</c:v>
                </c:pt>
                <c:pt idx="6529">
                  <c:v>17.749130444444447</c:v>
                </c:pt>
                <c:pt idx="6530">
                  <c:v>17.751908222222223</c:v>
                </c:pt>
                <c:pt idx="6531">
                  <c:v>17.754686000000003</c:v>
                </c:pt>
                <c:pt idx="6532">
                  <c:v>17.75746377777778</c:v>
                </c:pt>
                <c:pt idx="6533">
                  <c:v>17.76024155555556</c:v>
                </c:pt>
                <c:pt idx="6534">
                  <c:v>17.763019333333336</c:v>
                </c:pt>
                <c:pt idx="6535">
                  <c:v>17.765797111111112</c:v>
                </c:pt>
                <c:pt idx="6536">
                  <c:v>17.768574888888892</c:v>
                </c:pt>
                <c:pt idx="6537">
                  <c:v>17.771352666666669</c:v>
                </c:pt>
                <c:pt idx="6538">
                  <c:v>17.774130444444445</c:v>
                </c:pt>
                <c:pt idx="6539">
                  <c:v>17.776908222222225</c:v>
                </c:pt>
                <c:pt idx="6540">
                  <c:v>17.779686000000002</c:v>
                </c:pt>
                <c:pt idx="6541">
                  <c:v>17.782463777777782</c:v>
                </c:pt>
                <c:pt idx="6542">
                  <c:v>17.785241555555558</c:v>
                </c:pt>
                <c:pt idx="6543">
                  <c:v>17.788019333333335</c:v>
                </c:pt>
                <c:pt idx="6544">
                  <c:v>17.790797111111115</c:v>
                </c:pt>
                <c:pt idx="6545">
                  <c:v>17.793574888888891</c:v>
                </c:pt>
                <c:pt idx="6546">
                  <c:v>17.796352666666667</c:v>
                </c:pt>
                <c:pt idx="6547">
                  <c:v>17.799130444444447</c:v>
                </c:pt>
                <c:pt idx="6548">
                  <c:v>17.801908222222224</c:v>
                </c:pt>
                <c:pt idx="6549">
                  <c:v>17.804686000000004</c:v>
                </c:pt>
                <c:pt idx="6550">
                  <c:v>17.80746377777778</c:v>
                </c:pt>
                <c:pt idx="6551">
                  <c:v>17.810241555555557</c:v>
                </c:pt>
                <c:pt idx="6552">
                  <c:v>17.813019333333337</c:v>
                </c:pt>
                <c:pt idx="6553">
                  <c:v>17.815797111111113</c:v>
                </c:pt>
                <c:pt idx="6554">
                  <c:v>17.81857488888889</c:v>
                </c:pt>
                <c:pt idx="6555">
                  <c:v>17.82135266666667</c:v>
                </c:pt>
                <c:pt idx="6556">
                  <c:v>17.824130444444446</c:v>
                </c:pt>
                <c:pt idx="6557">
                  <c:v>17.826908222222226</c:v>
                </c:pt>
                <c:pt idx="6558">
                  <c:v>17.829686000000002</c:v>
                </c:pt>
                <c:pt idx="6559">
                  <c:v>17.832463777777779</c:v>
                </c:pt>
                <c:pt idx="6560">
                  <c:v>17.835241555555559</c:v>
                </c:pt>
                <c:pt idx="6561">
                  <c:v>17.838019333333335</c:v>
                </c:pt>
                <c:pt idx="6562">
                  <c:v>17.840797111111112</c:v>
                </c:pt>
                <c:pt idx="6563">
                  <c:v>17.843574888888892</c:v>
                </c:pt>
                <c:pt idx="6564">
                  <c:v>17.846352666666668</c:v>
                </c:pt>
                <c:pt idx="6565">
                  <c:v>17.849130444444448</c:v>
                </c:pt>
                <c:pt idx="6566">
                  <c:v>17.851908222222225</c:v>
                </c:pt>
                <c:pt idx="6567">
                  <c:v>17.854686000000001</c:v>
                </c:pt>
                <c:pt idx="6568">
                  <c:v>17.857463777777781</c:v>
                </c:pt>
                <c:pt idx="6569">
                  <c:v>17.860241555555557</c:v>
                </c:pt>
                <c:pt idx="6570">
                  <c:v>17.863019333333334</c:v>
                </c:pt>
                <c:pt idx="6571">
                  <c:v>17.865797111111114</c:v>
                </c:pt>
                <c:pt idx="6572">
                  <c:v>17.86857488888889</c:v>
                </c:pt>
                <c:pt idx="6573">
                  <c:v>17.87135266666667</c:v>
                </c:pt>
                <c:pt idx="6574">
                  <c:v>17.874130444444447</c:v>
                </c:pt>
                <c:pt idx="6575">
                  <c:v>17.876908222222223</c:v>
                </c:pt>
                <c:pt idx="6576">
                  <c:v>17.879686000000003</c:v>
                </c:pt>
                <c:pt idx="6577">
                  <c:v>17.88246377777778</c:v>
                </c:pt>
                <c:pt idx="6578">
                  <c:v>17.88524155555556</c:v>
                </c:pt>
                <c:pt idx="6579">
                  <c:v>17.888019333333336</c:v>
                </c:pt>
                <c:pt idx="6580">
                  <c:v>17.890797111111112</c:v>
                </c:pt>
                <c:pt idx="6581">
                  <c:v>17.893574888888892</c:v>
                </c:pt>
                <c:pt idx="6582">
                  <c:v>17.896352666666669</c:v>
                </c:pt>
                <c:pt idx="6583">
                  <c:v>17.899130444444445</c:v>
                </c:pt>
                <c:pt idx="6584">
                  <c:v>17.901908222222225</c:v>
                </c:pt>
                <c:pt idx="6585">
                  <c:v>17.904686000000002</c:v>
                </c:pt>
                <c:pt idx="6586">
                  <c:v>17.907463777777782</c:v>
                </c:pt>
                <c:pt idx="6587">
                  <c:v>17.910241555555558</c:v>
                </c:pt>
                <c:pt idx="6588">
                  <c:v>17.913019333333335</c:v>
                </c:pt>
                <c:pt idx="6589">
                  <c:v>17.915797111111115</c:v>
                </c:pt>
                <c:pt idx="6590">
                  <c:v>17.918574888888891</c:v>
                </c:pt>
                <c:pt idx="6591">
                  <c:v>17.921352666666667</c:v>
                </c:pt>
                <c:pt idx="6592">
                  <c:v>17.924130444444447</c:v>
                </c:pt>
                <c:pt idx="6593">
                  <c:v>17.926908222222224</c:v>
                </c:pt>
                <c:pt idx="6594">
                  <c:v>17.929686000000004</c:v>
                </c:pt>
                <c:pt idx="6595">
                  <c:v>17.93246377777778</c:v>
                </c:pt>
                <c:pt idx="6596">
                  <c:v>17.935241555555557</c:v>
                </c:pt>
                <c:pt idx="6597">
                  <c:v>17.938019333333337</c:v>
                </c:pt>
                <c:pt idx="6598">
                  <c:v>17.940797111111113</c:v>
                </c:pt>
                <c:pt idx="6599">
                  <c:v>17.94357488888889</c:v>
                </c:pt>
                <c:pt idx="6600">
                  <c:v>17.94635266666667</c:v>
                </c:pt>
                <c:pt idx="6601">
                  <c:v>17.949130444444446</c:v>
                </c:pt>
                <c:pt idx="6602">
                  <c:v>17.951908222222226</c:v>
                </c:pt>
                <c:pt idx="6603">
                  <c:v>17.954686000000002</c:v>
                </c:pt>
                <c:pt idx="6604">
                  <c:v>17.957463777777779</c:v>
                </c:pt>
                <c:pt idx="6605">
                  <c:v>17.960241555555559</c:v>
                </c:pt>
                <c:pt idx="6606">
                  <c:v>17.963019333333335</c:v>
                </c:pt>
                <c:pt idx="6607">
                  <c:v>17.965797111111112</c:v>
                </c:pt>
                <c:pt idx="6608">
                  <c:v>17.968574888888892</c:v>
                </c:pt>
                <c:pt idx="6609">
                  <c:v>17.971352666666668</c:v>
                </c:pt>
                <c:pt idx="6610">
                  <c:v>17.974130444444448</c:v>
                </c:pt>
                <c:pt idx="6611">
                  <c:v>17.976908222222225</c:v>
                </c:pt>
                <c:pt idx="6612">
                  <c:v>17.979686000000001</c:v>
                </c:pt>
                <c:pt idx="6613">
                  <c:v>17.982463777777781</c:v>
                </c:pt>
                <c:pt idx="6614">
                  <c:v>17.985241555555557</c:v>
                </c:pt>
                <c:pt idx="6615">
                  <c:v>17.988019333333334</c:v>
                </c:pt>
                <c:pt idx="6616">
                  <c:v>17.990797111111114</c:v>
                </c:pt>
                <c:pt idx="6617">
                  <c:v>17.99357488888889</c:v>
                </c:pt>
                <c:pt idx="6618">
                  <c:v>17.99635266666667</c:v>
                </c:pt>
                <c:pt idx="6619">
                  <c:v>17.999130444444447</c:v>
                </c:pt>
                <c:pt idx="6620">
                  <c:v>18.001908222222223</c:v>
                </c:pt>
                <c:pt idx="6621">
                  <c:v>18.004686000000003</c:v>
                </c:pt>
                <c:pt idx="6622">
                  <c:v>18.00746377777778</c:v>
                </c:pt>
                <c:pt idx="6623">
                  <c:v>18.01024155555556</c:v>
                </c:pt>
                <c:pt idx="6624">
                  <c:v>18.013019333333336</c:v>
                </c:pt>
                <c:pt idx="6625">
                  <c:v>18.015797111111112</c:v>
                </c:pt>
                <c:pt idx="6626">
                  <c:v>18.018574888888892</c:v>
                </c:pt>
                <c:pt idx="6627">
                  <c:v>18.021352666666669</c:v>
                </c:pt>
                <c:pt idx="6628">
                  <c:v>18.024130444444445</c:v>
                </c:pt>
                <c:pt idx="6629">
                  <c:v>18.026908222222225</c:v>
                </c:pt>
                <c:pt idx="6630">
                  <c:v>18.029686000000002</c:v>
                </c:pt>
                <c:pt idx="6631">
                  <c:v>18.032463777777782</c:v>
                </c:pt>
                <c:pt idx="6632">
                  <c:v>18.035241555555558</c:v>
                </c:pt>
                <c:pt idx="6633">
                  <c:v>18.038019333333335</c:v>
                </c:pt>
                <c:pt idx="6634">
                  <c:v>18.040797111111115</c:v>
                </c:pt>
                <c:pt idx="6635">
                  <c:v>18.043574888888891</c:v>
                </c:pt>
                <c:pt idx="6636">
                  <c:v>18.046352666666667</c:v>
                </c:pt>
                <c:pt idx="6637">
                  <c:v>18.049130444444447</c:v>
                </c:pt>
                <c:pt idx="6638">
                  <c:v>18.051908222222224</c:v>
                </c:pt>
                <c:pt idx="6639">
                  <c:v>18.054686000000004</c:v>
                </c:pt>
                <c:pt idx="6640">
                  <c:v>18.05746377777778</c:v>
                </c:pt>
                <c:pt idx="6641">
                  <c:v>18.060241555555557</c:v>
                </c:pt>
                <c:pt idx="6642">
                  <c:v>18.063019333333337</c:v>
                </c:pt>
                <c:pt idx="6643">
                  <c:v>18.065797111111113</c:v>
                </c:pt>
                <c:pt idx="6644">
                  <c:v>18.06857488888889</c:v>
                </c:pt>
                <c:pt idx="6645">
                  <c:v>18.07135266666667</c:v>
                </c:pt>
                <c:pt idx="6646">
                  <c:v>18.074130444444446</c:v>
                </c:pt>
                <c:pt idx="6647">
                  <c:v>18.076908222222226</c:v>
                </c:pt>
                <c:pt idx="6648">
                  <c:v>18.079686000000002</c:v>
                </c:pt>
                <c:pt idx="6649">
                  <c:v>18.082463777777779</c:v>
                </c:pt>
                <c:pt idx="6650">
                  <c:v>18.085241555555559</c:v>
                </c:pt>
                <c:pt idx="6651">
                  <c:v>18.088019333333335</c:v>
                </c:pt>
                <c:pt idx="6652">
                  <c:v>18.090797111111112</c:v>
                </c:pt>
                <c:pt idx="6653">
                  <c:v>18.093574888888892</c:v>
                </c:pt>
                <c:pt idx="6654">
                  <c:v>18.096352666666668</c:v>
                </c:pt>
                <c:pt idx="6655">
                  <c:v>18.099130444444448</c:v>
                </c:pt>
                <c:pt idx="6656">
                  <c:v>18.101908222222225</c:v>
                </c:pt>
                <c:pt idx="6657">
                  <c:v>18.104686000000001</c:v>
                </c:pt>
                <c:pt idx="6658">
                  <c:v>18.107463777777781</c:v>
                </c:pt>
                <c:pt idx="6659">
                  <c:v>18.110241555555557</c:v>
                </c:pt>
                <c:pt idx="6660">
                  <c:v>18.113019333333334</c:v>
                </c:pt>
                <c:pt idx="6661">
                  <c:v>18.115797111111114</c:v>
                </c:pt>
                <c:pt idx="6662">
                  <c:v>18.11857488888889</c:v>
                </c:pt>
                <c:pt idx="6663">
                  <c:v>18.12135266666667</c:v>
                </c:pt>
                <c:pt idx="6664">
                  <c:v>18.124130444444447</c:v>
                </c:pt>
                <c:pt idx="6665">
                  <c:v>18.126908222222223</c:v>
                </c:pt>
                <c:pt idx="6666">
                  <c:v>18.129686000000003</c:v>
                </c:pt>
                <c:pt idx="6667">
                  <c:v>18.13246377777778</c:v>
                </c:pt>
                <c:pt idx="6668">
                  <c:v>18.13524155555556</c:v>
                </c:pt>
                <c:pt idx="6669">
                  <c:v>18.138019333333336</c:v>
                </c:pt>
                <c:pt idx="6670">
                  <c:v>18.140797111111112</c:v>
                </c:pt>
                <c:pt idx="6671">
                  <c:v>18.143574888888892</c:v>
                </c:pt>
                <c:pt idx="6672">
                  <c:v>18.146352666666669</c:v>
                </c:pt>
                <c:pt idx="6673">
                  <c:v>18.149130444444445</c:v>
                </c:pt>
                <c:pt idx="6674">
                  <c:v>18.151908222222225</c:v>
                </c:pt>
                <c:pt idx="6675">
                  <c:v>18.154686000000002</c:v>
                </c:pt>
                <c:pt idx="6676">
                  <c:v>18.157463777777782</c:v>
                </c:pt>
                <c:pt idx="6677">
                  <c:v>18.160241555555558</c:v>
                </c:pt>
                <c:pt idx="6678">
                  <c:v>18.163019333333335</c:v>
                </c:pt>
                <c:pt idx="6679">
                  <c:v>18.165797111111115</c:v>
                </c:pt>
                <c:pt idx="6680">
                  <c:v>18.168574888888891</c:v>
                </c:pt>
                <c:pt idx="6681">
                  <c:v>18.171352666666667</c:v>
                </c:pt>
                <c:pt idx="6682">
                  <c:v>18.174130444444447</c:v>
                </c:pt>
                <c:pt idx="6683">
                  <c:v>18.176908222222224</c:v>
                </c:pt>
                <c:pt idx="6684">
                  <c:v>18.179686000000004</c:v>
                </c:pt>
                <c:pt idx="6685">
                  <c:v>18.18246377777778</c:v>
                </c:pt>
                <c:pt idx="6686">
                  <c:v>18.185241555555557</c:v>
                </c:pt>
                <c:pt idx="6687">
                  <c:v>18.188019333333337</c:v>
                </c:pt>
                <c:pt idx="6688">
                  <c:v>18.190797111111113</c:v>
                </c:pt>
                <c:pt idx="6689">
                  <c:v>18.19357488888889</c:v>
                </c:pt>
                <c:pt idx="6690">
                  <c:v>18.19635266666667</c:v>
                </c:pt>
                <c:pt idx="6691">
                  <c:v>18.199130444444446</c:v>
                </c:pt>
                <c:pt idx="6692">
                  <c:v>18.201908222222226</c:v>
                </c:pt>
                <c:pt idx="6693">
                  <c:v>18.204685999999999</c:v>
                </c:pt>
                <c:pt idx="6694">
                  <c:v>18.207463833333335</c:v>
                </c:pt>
                <c:pt idx="6695">
                  <c:v>18.210241666666668</c:v>
                </c:pt>
                <c:pt idx="6696">
                  <c:v>18.213019500000001</c:v>
                </c:pt>
                <c:pt idx="6697">
                  <c:v>18.215797333333335</c:v>
                </c:pt>
                <c:pt idx="6698">
                  <c:v>18.218575166666668</c:v>
                </c:pt>
                <c:pt idx="6699">
                  <c:v>18.221353000000001</c:v>
                </c:pt>
                <c:pt idx="6700">
                  <c:v>18.224130833333337</c:v>
                </c:pt>
                <c:pt idx="6701">
                  <c:v>18.226908666666667</c:v>
                </c:pt>
                <c:pt idx="6702">
                  <c:v>18.2296865</c:v>
                </c:pt>
                <c:pt idx="6703">
                  <c:v>18.232464333333336</c:v>
                </c:pt>
                <c:pt idx="6704">
                  <c:v>18.235242166666669</c:v>
                </c:pt>
                <c:pt idx="6705">
                  <c:v>18.238019999999999</c:v>
                </c:pt>
                <c:pt idx="6706">
                  <c:v>18.240797833333335</c:v>
                </c:pt>
                <c:pt idx="6707">
                  <c:v>18.243575666666668</c:v>
                </c:pt>
                <c:pt idx="6708">
                  <c:v>18.246353500000005</c:v>
                </c:pt>
                <c:pt idx="6709">
                  <c:v>18.249131333333334</c:v>
                </c:pt>
                <c:pt idx="6710">
                  <c:v>18.251909166666668</c:v>
                </c:pt>
                <c:pt idx="6711">
                  <c:v>18.254687000000004</c:v>
                </c:pt>
                <c:pt idx="6712">
                  <c:v>18.257464833333334</c:v>
                </c:pt>
                <c:pt idx="6713">
                  <c:v>18.260242666666667</c:v>
                </c:pt>
                <c:pt idx="6714">
                  <c:v>18.263020500000003</c:v>
                </c:pt>
                <c:pt idx="6715">
                  <c:v>18.265798333333336</c:v>
                </c:pt>
                <c:pt idx="6716">
                  <c:v>18.268576166666666</c:v>
                </c:pt>
                <c:pt idx="6717">
                  <c:v>18.271354000000002</c:v>
                </c:pt>
                <c:pt idx="6718">
                  <c:v>18.274131833333335</c:v>
                </c:pt>
                <c:pt idx="6719">
                  <c:v>18.276909638888892</c:v>
                </c:pt>
                <c:pt idx="6720">
                  <c:v>18.279687472222225</c:v>
                </c:pt>
                <c:pt idx="6721">
                  <c:v>18.282465305555554</c:v>
                </c:pt>
                <c:pt idx="6722">
                  <c:v>18.285243138888891</c:v>
                </c:pt>
                <c:pt idx="6723">
                  <c:v>18.288020972222224</c:v>
                </c:pt>
                <c:pt idx="6724">
                  <c:v>18.290798805555557</c:v>
                </c:pt>
                <c:pt idx="6725">
                  <c:v>18.29357663888889</c:v>
                </c:pt>
                <c:pt idx="6726">
                  <c:v>18.296354472222223</c:v>
                </c:pt>
                <c:pt idx="6727">
                  <c:v>18.299132305555556</c:v>
                </c:pt>
                <c:pt idx="6728">
                  <c:v>18.301910138888893</c:v>
                </c:pt>
                <c:pt idx="6729">
                  <c:v>18.304687972222222</c:v>
                </c:pt>
                <c:pt idx="6730">
                  <c:v>18.307465805555555</c:v>
                </c:pt>
                <c:pt idx="6731">
                  <c:v>18.310243638888892</c:v>
                </c:pt>
                <c:pt idx="6732">
                  <c:v>18.313021472222221</c:v>
                </c:pt>
                <c:pt idx="6733">
                  <c:v>18.315799305555558</c:v>
                </c:pt>
                <c:pt idx="6734">
                  <c:v>18.318577138888891</c:v>
                </c:pt>
                <c:pt idx="6735">
                  <c:v>18.321354972222224</c:v>
                </c:pt>
                <c:pt idx="6736">
                  <c:v>18.324132805555557</c:v>
                </c:pt>
                <c:pt idx="6737">
                  <c:v>18.32691063888889</c:v>
                </c:pt>
                <c:pt idx="6738">
                  <c:v>18.329688472222223</c:v>
                </c:pt>
                <c:pt idx="6739">
                  <c:v>18.33246630555556</c:v>
                </c:pt>
                <c:pt idx="6740">
                  <c:v>18.335244138888889</c:v>
                </c:pt>
                <c:pt idx="6741">
                  <c:v>18.338021972222222</c:v>
                </c:pt>
                <c:pt idx="6742">
                  <c:v>18.340799805555559</c:v>
                </c:pt>
                <c:pt idx="6743">
                  <c:v>18.343577638888892</c:v>
                </c:pt>
                <c:pt idx="6744">
                  <c:v>18.346355472222221</c:v>
                </c:pt>
                <c:pt idx="6745">
                  <c:v>18.349133305555558</c:v>
                </c:pt>
                <c:pt idx="6746">
                  <c:v>18.351911138888891</c:v>
                </c:pt>
                <c:pt idx="6747">
                  <c:v>18.35468897222222</c:v>
                </c:pt>
                <c:pt idx="6748">
                  <c:v>18.357466805555557</c:v>
                </c:pt>
                <c:pt idx="6749">
                  <c:v>18.36024463888889</c:v>
                </c:pt>
                <c:pt idx="6750">
                  <c:v>18.363022472222223</c:v>
                </c:pt>
                <c:pt idx="6751">
                  <c:v>18.36580030555556</c:v>
                </c:pt>
                <c:pt idx="6752">
                  <c:v>18.368578138888889</c:v>
                </c:pt>
                <c:pt idx="6753">
                  <c:v>18.371355972222222</c:v>
                </c:pt>
                <c:pt idx="6754">
                  <c:v>18.374133805555559</c:v>
                </c:pt>
                <c:pt idx="6755">
                  <c:v>18.376911638888888</c:v>
                </c:pt>
                <c:pt idx="6756">
                  <c:v>18.379689472222225</c:v>
                </c:pt>
                <c:pt idx="6757">
                  <c:v>18.382467305555558</c:v>
                </c:pt>
                <c:pt idx="6758">
                  <c:v>18.385245138888891</c:v>
                </c:pt>
                <c:pt idx="6759">
                  <c:v>18.388022972222224</c:v>
                </c:pt>
                <c:pt idx="6760">
                  <c:v>18.390800805555557</c:v>
                </c:pt>
                <c:pt idx="6761">
                  <c:v>18.393578611111113</c:v>
                </c:pt>
                <c:pt idx="6762">
                  <c:v>18.396356444444447</c:v>
                </c:pt>
                <c:pt idx="6763">
                  <c:v>18.39913427777778</c:v>
                </c:pt>
                <c:pt idx="6764">
                  <c:v>18.401912111111113</c:v>
                </c:pt>
                <c:pt idx="6765">
                  <c:v>18.404689944444446</c:v>
                </c:pt>
                <c:pt idx="6766">
                  <c:v>18.407467777777779</c:v>
                </c:pt>
                <c:pt idx="6767">
                  <c:v>18.410245611111115</c:v>
                </c:pt>
                <c:pt idx="6768">
                  <c:v>18.413023444444445</c:v>
                </c:pt>
                <c:pt idx="6769">
                  <c:v>18.415801277777778</c:v>
                </c:pt>
                <c:pt idx="6770">
                  <c:v>18.418579111111114</c:v>
                </c:pt>
                <c:pt idx="6771">
                  <c:v>18.421356944444447</c:v>
                </c:pt>
                <c:pt idx="6772">
                  <c:v>18.424134777777777</c:v>
                </c:pt>
                <c:pt idx="6773">
                  <c:v>18.426912611111113</c:v>
                </c:pt>
                <c:pt idx="6774">
                  <c:v>18.429690444444446</c:v>
                </c:pt>
                <c:pt idx="6775">
                  <c:v>18.432468277777776</c:v>
                </c:pt>
                <c:pt idx="6776">
                  <c:v>18.435246111111113</c:v>
                </c:pt>
                <c:pt idx="6777">
                  <c:v>18.438023944444446</c:v>
                </c:pt>
                <c:pt idx="6778">
                  <c:v>18.440801777777779</c:v>
                </c:pt>
                <c:pt idx="6779">
                  <c:v>18.443579611111112</c:v>
                </c:pt>
                <c:pt idx="6780">
                  <c:v>18.446357444444445</c:v>
                </c:pt>
                <c:pt idx="6781">
                  <c:v>18.449135277777781</c:v>
                </c:pt>
                <c:pt idx="6782">
                  <c:v>18.451913111111114</c:v>
                </c:pt>
                <c:pt idx="6783">
                  <c:v>18.454690944444444</c:v>
                </c:pt>
                <c:pt idx="6784">
                  <c:v>18.45746877777778</c:v>
                </c:pt>
                <c:pt idx="6785">
                  <c:v>18.460246611111113</c:v>
                </c:pt>
                <c:pt idx="6786">
                  <c:v>18.463024444444446</c:v>
                </c:pt>
                <c:pt idx="6787">
                  <c:v>18.465802277777779</c:v>
                </c:pt>
                <c:pt idx="6788">
                  <c:v>18.468580111111113</c:v>
                </c:pt>
                <c:pt idx="6789">
                  <c:v>18.471357944444446</c:v>
                </c:pt>
                <c:pt idx="6790">
                  <c:v>18.474135777777782</c:v>
                </c:pt>
                <c:pt idx="6791">
                  <c:v>18.476913611111112</c:v>
                </c:pt>
                <c:pt idx="6792">
                  <c:v>18.479691444444445</c:v>
                </c:pt>
                <c:pt idx="6793">
                  <c:v>18.482469277777781</c:v>
                </c:pt>
                <c:pt idx="6794">
                  <c:v>18.485247111111111</c:v>
                </c:pt>
                <c:pt idx="6795">
                  <c:v>18.488024944444444</c:v>
                </c:pt>
                <c:pt idx="6796">
                  <c:v>18.49080277777778</c:v>
                </c:pt>
                <c:pt idx="6797">
                  <c:v>18.493580611111113</c:v>
                </c:pt>
                <c:pt idx="6798">
                  <c:v>18.496358444444443</c:v>
                </c:pt>
                <c:pt idx="6799">
                  <c:v>18.499136277777779</c:v>
                </c:pt>
                <c:pt idx="6800">
                  <c:v>18.501914111111113</c:v>
                </c:pt>
                <c:pt idx="6801">
                  <c:v>18.504691944444446</c:v>
                </c:pt>
                <c:pt idx="6802">
                  <c:v>18.507469777777779</c:v>
                </c:pt>
                <c:pt idx="6803">
                  <c:v>18.510247611111112</c:v>
                </c:pt>
                <c:pt idx="6804">
                  <c:v>18.513025416666668</c:v>
                </c:pt>
                <c:pt idx="6805">
                  <c:v>18.515803250000001</c:v>
                </c:pt>
                <c:pt idx="6806">
                  <c:v>18.518581083333338</c:v>
                </c:pt>
                <c:pt idx="6807">
                  <c:v>18.521358916666667</c:v>
                </c:pt>
                <c:pt idx="6808">
                  <c:v>18.52413675</c:v>
                </c:pt>
                <c:pt idx="6809">
                  <c:v>18.526914583333337</c:v>
                </c:pt>
                <c:pt idx="6810">
                  <c:v>18.52969241666667</c:v>
                </c:pt>
                <c:pt idx="6811">
                  <c:v>18.532470249999999</c:v>
                </c:pt>
                <c:pt idx="6812">
                  <c:v>18.535248083333336</c:v>
                </c:pt>
                <c:pt idx="6813">
                  <c:v>18.538025916666669</c:v>
                </c:pt>
                <c:pt idx="6814">
                  <c:v>18.540803749999998</c:v>
                </c:pt>
                <c:pt idx="6815">
                  <c:v>18.543581583333335</c:v>
                </c:pt>
                <c:pt idx="6816">
                  <c:v>18.546359416666668</c:v>
                </c:pt>
                <c:pt idx="6817">
                  <c:v>18.549137250000001</c:v>
                </c:pt>
                <c:pt idx="6818">
                  <c:v>18.551915083333338</c:v>
                </c:pt>
                <c:pt idx="6819">
                  <c:v>18.554692916666667</c:v>
                </c:pt>
                <c:pt idx="6820">
                  <c:v>18.55747075</c:v>
                </c:pt>
                <c:pt idx="6821">
                  <c:v>18.560248583333337</c:v>
                </c:pt>
                <c:pt idx="6822">
                  <c:v>18.563026416666666</c:v>
                </c:pt>
                <c:pt idx="6823">
                  <c:v>18.565804249999999</c:v>
                </c:pt>
                <c:pt idx="6824">
                  <c:v>18.568582083333336</c:v>
                </c:pt>
                <c:pt idx="6825">
                  <c:v>18.571359916666669</c:v>
                </c:pt>
                <c:pt idx="6826">
                  <c:v>18.574137749999998</c:v>
                </c:pt>
                <c:pt idx="6827">
                  <c:v>18.576915583333335</c:v>
                </c:pt>
                <c:pt idx="6828">
                  <c:v>18.579693416666668</c:v>
                </c:pt>
                <c:pt idx="6829">
                  <c:v>18.582471250000005</c:v>
                </c:pt>
                <c:pt idx="6830">
                  <c:v>18.585249083333334</c:v>
                </c:pt>
                <c:pt idx="6831">
                  <c:v>18.588026916666667</c:v>
                </c:pt>
                <c:pt idx="6832">
                  <c:v>18.590804750000004</c:v>
                </c:pt>
                <c:pt idx="6833">
                  <c:v>18.593582583333337</c:v>
                </c:pt>
                <c:pt idx="6834">
                  <c:v>18.596360416666666</c:v>
                </c:pt>
                <c:pt idx="6835">
                  <c:v>18.599138250000003</c:v>
                </c:pt>
                <c:pt idx="6836">
                  <c:v>18.601916083333336</c:v>
                </c:pt>
                <c:pt idx="6837">
                  <c:v>18.604693916666665</c:v>
                </c:pt>
                <c:pt idx="6838">
                  <c:v>18.607471750000002</c:v>
                </c:pt>
                <c:pt idx="6839">
                  <c:v>18.610249583333335</c:v>
                </c:pt>
                <c:pt idx="6840">
                  <c:v>18.613027416666668</c:v>
                </c:pt>
                <c:pt idx="6841">
                  <c:v>18.615805250000001</c:v>
                </c:pt>
                <c:pt idx="6842">
                  <c:v>18.618583083333334</c:v>
                </c:pt>
                <c:pt idx="6843">
                  <c:v>18.621360916666667</c:v>
                </c:pt>
                <c:pt idx="6844">
                  <c:v>18.624138750000004</c:v>
                </c:pt>
                <c:pt idx="6845">
                  <c:v>18.626916583333333</c:v>
                </c:pt>
                <c:pt idx="6846">
                  <c:v>18.62969438888889</c:v>
                </c:pt>
                <c:pt idx="6847">
                  <c:v>18.632472222222223</c:v>
                </c:pt>
                <c:pt idx="6848">
                  <c:v>18.635250055555556</c:v>
                </c:pt>
                <c:pt idx="6849">
                  <c:v>18.638027888888892</c:v>
                </c:pt>
                <c:pt idx="6850">
                  <c:v>18.640805722222222</c:v>
                </c:pt>
                <c:pt idx="6851">
                  <c:v>18.643583555555555</c:v>
                </c:pt>
                <c:pt idx="6852">
                  <c:v>18.646361388888891</c:v>
                </c:pt>
                <c:pt idx="6853">
                  <c:v>18.649139222222225</c:v>
                </c:pt>
                <c:pt idx="6854">
                  <c:v>18.651917055555558</c:v>
                </c:pt>
                <c:pt idx="6855">
                  <c:v>18.654694888888891</c:v>
                </c:pt>
                <c:pt idx="6856">
                  <c:v>18.657472722222224</c:v>
                </c:pt>
                <c:pt idx="6857">
                  <c:v>18.66025055555556</c:v>
                </c:pt>
                <c:pt idx="6858">
                  <c:v>18.66302838888889</c:v>
                </c:pt>
                <c:pt idx="6859">
                  <c:v>18.665806222222223</c:v>
                </c:pt>
                <c:pt idx="6860">
                  <c:v>18.668584055555559</c:v>
                </c:pt>
                <c:pt idx="6861">
                  <c:v>18.671361888888889</c:v>
                </c:pt>
                <c:pt idx="6862">
                  <c:v>18.674139722222222</c:v>
                </c:pt>
                <c:pt idx="6863">
                  <c:v>18.676917555555558</c:v>
                </c:pt>
                <c:pt idx="6864">
                  <c:v>18.679695388888891</c:v>
                </c:pt>
                <c:pt idx="6865">
                  <c:v>18.682473222222221</c:v>
                </c:pt>
                <c:pt idx="6866">
                  <c:v>18.685251055555558</c:v>
                </c:pt>
                <c:pt idx="6867">
                  <c:v>18.688028888888891</c:v>
                </c:pt>
                <c:pt idx="6868">
                  <c:v>18.690806722222224</c:v>
                </c:pt>
                <c:pt idx="6869">
                  <c:v>18.693584555555557</c:v>
                </c:pt>
                <c:pt idx="6870">
                  <c:v>18.69636238888889</c:v>
                </c:pt>
                <c:pt idx="6871">
                  <c:v>18.699140222222223</c:v>
                </c:pt>
                <c:pt idx="6872">
                  <c:v>18.701918055555559</c:v>
                </c:pt>
                <c:pt idx="6873">
                  <c:v>18.704695888888889</c:v>
                </c:pt>
                <c:pt idx="6874">
                  <c:v>18.707473722222222</c:v>
                </c:pt>
                <c:pt idx="6875">
                  <c:v>18.710251555555558</c:v>
                </c:pt>
                <c:pt idx="6876">
                  <c:v>18.713029388888891</c:v>
                </c:pt>
                <c:pt idx="6877">
                  <c:v>18.715807222222224</c:v>
                </c:pt>
                <c:pt idx="6878">
                  <c:v>18.718585055555558</c:v>
                </c:pt>
                <c:pt idx="6879">
                  <c:v>18.721362888888891</c:v>
                </c:pt>
                <c:pt idx="6880">
                  <c:v>18.724140722222227</c:v>
                </c:pt>
                <c:pt idx="6881">
                  <c:v>18.726918555555557</c:v>
                </c:pt>
                <c:pt idx="6882">
                  <c:v>18.72969638888889</c:v>
                </c:pt>
                <c:pt idx="6883">
                  <c:v>18.732474222222226</c:v>
                </c:pt>
                <c:pt idx="6884">
                  <c:v>18.735252055555556</c:v>
                </c:pt>
                <c:pt idx="6885">
                  <c:v>18.738029888888889</c:v>
                </c:pt>
                <c:pt idx="6886">
                  <c:v>18.740807722222225</c:v>
                </c:pt>
                <c:pt idx="6887">
                  <c:v>18.743585555555558</c:v>
                </c:pt>
                <c:pt idx="6888">
                  <c:v>18.746363361111115</c:v>
                </c:pt>
                <c:pt idx="6889">
                  <c:v>18.749141194444444</c:v>
                </c:pt>
                <c:pt idx="6890">
                  <c:v>18.751919027777777</c:v>
                </c:pt>
                <c:pt idx="6891">
                  <c:v>18.754696861111114</c:v>
                </c:pt>
                <c:pt idx="6892">
                  <c:v>18.757474694444447</c:v>
                </c:pt>
                <c:pt idx="6893">
                  <c:v>18.760252527777777</c:v>
                </c:pt>
                <c:pt idx="6894">
                  <c:v>18.763030361111113</c:v>
                </c:pt>
                <c:pt idx="6895">
                  <c:v>18.765808194444446</c:v>
                </c:pt>
                <c:pt idx="6896">
                  <c:v>18.768586027777779</c:v>
                </c:pt>
                <c:pt idx="6897">
                  <c:v>18.771363861111112</c:v>
                </c:pt>
                <c:pt idx="6898">
                  <c:v>18.774141694444445</c:v>
                </c:pt>
                <c:pt idx="6899">
                  <c:v>18.776919527777778</c:v>
                </c:pt>
                <c:pt idx="6900">
                  <c:v>18.779697361111115</c:v>
                </c:pt>
                <c:pt idx="6901">
                  <c:v>18.782475194444444</c:v>
                </c:pt>
                <c:pt idx="6902">
                  <c:v>18.785253027777781</c:v>
                </c:pt>
                <c:pt idx="6903">
                  <c:v>18.788030861111114</c:v>
                </c:pt>
                <c:pt idx="6904">
                  <c:v>18.790808694444443</c:v>
                </c:pt>
                <c:pt idx="6905">
                  <c:v>18.79358652777778</c:v>
                </c:pt>
                <c:pt idx="6906">
                  <c:v>18.796364361111113</c:v>
                </c:pt>
                <c:pt idx="6907">
                  <c:v>18.799142194444446</c:v>
                </c:pt>
                <c:pt idx="6908">
                  <c:v>18.801920027777779</c:v>
                </c:pt>
                <c:pt idx="6909">
                  <c:v>18.804697861111112</c:v>
                </c:pt>
                <c:pt idx="6910">
                  <c:v>18.807475694444445</c:v>
                </c:pt>
                <c:pt idx="6911">
                  <c:v>18.810253527777782</c:v>
                </c:pt>
                <c:pt idx="6912">
                  <c:v>18.813031361111111</c:v>
                </c:pt>
                <c:pt idx="6913">
                  <c:v>18.815809194444444</c:v>
                </c:pt>
                <c:pt idx="6914">
                  <c:v>18.818587027777781</c:v>
                </c:pt>
                <c:pt idx="6915">
                  <c:v>18.821364861111114</c:v>
                </c:pt>
                <c:pt idx="6916">
                  <c:v>18.824142694444443</c:v>
                </c:pt>
                <c:pt idx="6917">
                  <c:v>18.82692052777778</c:v>
                </c:pt>
                <c:pt idx="6918">
                  <c:v>18.829698361111113</c:v>
                </c:pt>
                <c:pt idx="6919">
                  <c:v>18.832476194444443</c:v>
                </c:pt>
                <c:pt idx="6920">
                  <c:v>18.835254027777779</c:v>
                </c:pt>
                <c:pt idx="6921">
                  <c:v>18.838031861111112</c:v>
                </c:pt>
                <c:pt idx="6922">
                  <c:v>18.840809694444445</c:v>
                </c:pt>
                <c:pt idx="6923">
                  <c:v>18.843587527777782</c:v>
                </c:pt>
                <c:pt idx="6924">
                  <c:v>18.846365361111111</c:v>
                </c:pt>
                <c:pt idx="6925">
                  <c:v>18.849143194444448</c:v>
                </c:pt>
                <c:pt idx="6926">
                  <c:v>18.851921027777781</c:v>
                </c:pt>
                <c:pt idx="6927">
                  <c:v>18.85469886111111</c:v>
                </c:pt>
                <c:pt idx="6928">
                  <c:v>18.857476694444447</c:v>
                </c:pt>
                <c:pt idx="6929">
                  <c:v>18.86025452777778</c:v>
                </c:pt>
                <c:pt idx="6930">
                  <c:v>18.863032333333337</c:v>
                </c:pt>
                <c:pt idx="6931">
                  <c:v>18.86581016666667</c:v>
                </c:pt>
                <c:pt idx="6932">
                  <c:v>18.868587999999999</c:v>
                </c:pt>
                <c:pt idx="6933">
                  <c:v>18.871365833333336</c:v>
                </c:pt>
                <c:pt idx="6934">
                  <c:v>18.874143666666669</c:v>
                </c:pt>
                <c:pt idx="6935">
                  <c:v>18.876921500000002</c:v>
                </c:pt>
                <c:pt idx="6936">
                  <c:v>18.879699333333335</c:v>
                </c:pt>
                <c:pt idx="6937">
                  <c:v>18.882477166666668</c:v>
                </c:pt>
                <c:pt idx="6938">
                  <c:v>18.885255000000001</c:v>
                </c:pt>
                <c:pt idx="6939">
                  <c:v>18.888032833333337</c:v>
                </c:pt>
                <c:pt idx="6940">
                  <c:v>18.890810666666667</c:v>
                </c:pt>
                <c:pt idx="6941">
                  <c:v>18.8935885</c:v>
                </c:pt>
                <c:pt idx="6942">
                  <c:v>18.896366333333336</c:v>
                </c:pt>
                <c:pt idx="6943">
                  <c:v>18.89914416666667</c:v>
                </c:pt>
                <c:pt idx="6944">
                  <c:v>18.901921999999999</c:v>
                </c:pt>
                <c:pt idx="6945">
                  <c:v>18.904699833333336</c:v>
                </c:pt>
                <c:pt idx="6946">
                  <c:v>18.907477666666669</c:v>
                </c:pt>
                <c:pt idx="6947">
                  <c:v>18.910255499999998</c:v>
                </c:pt>
                <c:pt idx="6948">
                  <c:v>18.913033333333335</c:v>
                </c:pt>
                <c:pt idx="6949">
                  <c:v>18.915811166666668</c:v>
                </c:pt>
                <c:pt idx="6950">
                  <c:v>18.918589000000004</c:v>
                </c:pt>
                <c:pt idx="6951">
                  <c:v>18.921366833333334</c:v>
                </c:pt>
                <c:pt idx="6952">
                  <c:v>18.924144666666667</c:v>
                </c:pt>
                <c:pt idx="6953">
                  <c:v>18.926922500000003</c:v>
                </c:pt>
                <c:pt idx="6954">
                  <c:v>18.929700333333336</c:v>
                </c:pt>
                <c:pt idx="6955">
                  <c:v>18.932478166666666</c:v>
                </c:pt>
                <c:pt idx="6956">
                  <c:v>18.935256000000003</c:v>
                </c:pt>
                <c:pt idx="6957">
                  <c:v>18.938033833333336</c:v>
                </c:pt>
                <c:pt idx="6958">
                  <c:v>18.940811666666669</c:v>
                </c:pt>
                <c:pt idx="6959">
                  <c:v>18.943589500000002</c:v>
                </c:pt>
                <c:pt idx="6960">
                  <c:v>18.946367333333335</c:v>
                </c:pt>
                <c:pt idx="6961">
                  <c:v>18.949145166666668</c:v>
                </c:pt>
                <c:pt idx="6962">
                  <c:v>18.951923000000004</c:v>
                </c:pt>
                <c:pt idx="6963">
                  <c:v>18.954700833333334</c:v>
                </c:pt>
                <c:pt idx="6964">
                  <c:v>18.957478666666667</c:v>
                </c:pt>
                <c:pt idx="6965">
                  <c:v>18.960256500000003</c:v>
                </c:pt>
                <c:pt idx="6966">
                  <c:v>18.963034333333333</c:v>
                </c:pt>
                <c:pt idx="6967">
                  <c:v>18.965812166666666</c:v>
                </c:pt>
                <c:pt idx="6968">
                  <c:v>18.968590000000003</c:v>
                </c:pt>
                <c:pt idx="6969">
                  <c:v>18.971367833333336</c:v>
                </c:pt>
                <c:pt idx="6970">
                  <c:v>18.974145666666665</c:v>
                </c:pt>
                <c:pt idx="6971">
                  <c:v>18.976923500000002</c:v>
                </c:pt>
                <c:pt idx="6972">
                  <c:v>18.979701333333335</c:v>
                </c:pt>
                <c:pt idx="6973">
                  <c:v>18.982479138888891</c:v>
                </c:pt>
                <c:pt idx="6974">
                  <c:v>18.985256972222224</c:v>
                </c:pt>
                <c:pt idx="6975">
                  <c:v>18.988034805555557</c:v>
                </c:pt>
                <c:pt idx="6976">
                  <c:v>18.99081263888889</c:v>
                </c:pt>
                <c:pt idx="6977">
                  <c:v>18.993590472222223</c:v>
                </c:pt>
                <c:pt idx="6978">
                  <c:v>18.99636830555556</c:v>
                </c:pt>
                <c:pt idx="6979">
                  <c:v>18.999146138888889</c:v>
                </c:pt>
                <c:pt idx="6980">
                  <c:v>19.001923972222222</c:v>
                </c:pt>
                <c:pt idx="6981">
                  <c:v>19.004701805555559</c:v>
                </c:pt>
                <c:pt idx="6982">
                  <c:v>19.007479638888892</c:v>
                </c:pt>
                <c:pt idx="6983">
                  <c:v>19.010257472222222</c:v>
                </c:pt>
                <c:pt idx="6984">
                  <c:v>19.013035305555558</c:v>
                </c:pt>
                <c:pt idx="6985">
                  <c:v>19.015813138888891</c:v>
                </c:pt>
                <c:pt idx="6986">
                  <c:v>19.018590972222221</c:v>
                </c:pt>
                <c:pt idx="6987">
                  <c:v>19.021349750000002</c:v>
                </c:pt>
                <c:pt idx="6988">
                  <c:v>19.023943916666667</c:v>
                </c:pt>
                <c:pt idx="6989">
                  <c:v>19.026383138888889</c:v>
                </c:pt>
                <c:pt idx="6990">
                  <c:v>19.028652138888891</c:v>
                </c:pt>
                <c:pt idx="6991">
                  <c:v>19.030789194444445</c:v>
                </c:pt>
                <c:pt idx="6992">
                  <c:v>19.032814861111113</c:v>
                </c:pt>
                <c:pt idx="6993">
                  <c:v>19.034751083333337</c:v>
                </c:pt>
                <c:pt idx="6994">
                  <c:v>19.036591472222224</c:v>
                </c:pt>
                <c:pt idx="6995">
                  <c:v>19.038371250000001</c:v>
                </c:pt>
                <c:pt idx="6996">
                  <c:v>19.040074361111113</c:v>
                </c:pt>
                <c:pt idx="6997">
                  <c:v>19.041726472222223</c:v>
                </c:pt>
                <c:pt idx="6998">
                  <c:v>19.043320583333337</c:v>
                </c:pt>
                <c:pt idx="6999">
                  <c:v>19.044858583333333</c:v>
                </c:pt>
                <c:pt idx="7000">
                  <c:v>19.046355361111114</c:v>
                </c:pt>
                <c:pt idx="7001">
                  <c:v>19.047806138888888</c:v>
                </c:pt>
                <c:pt idx="7002">
                  <c:v>19.049221083333332</c:v>
                </c:pt>
                <c:pt idx="7003">
                  <c:v>19.05060675</c:v>
                </c:pt>
                <c:pt idx="7004">
                  <c:v>19.051941638888891</c:v>
                </c:pt>
                <c:pt idx="7005">
                  <c:v>19.053252638888893</c:v>
                </c:pt>
                <c:pt idx="7006">
                  <c:v>19.054527083333337</c:v>
                </c:pt>
                <c:pt idx="7007">
                  <c:v>19.055769694444443</c:v>
                </c:pt>
                <c:pt idx="7008">
                  <c:v>19.05698552777778</c:v>
                </c:pt>
                <c:pt idx="7009">
                  <c:v>19.058183249999999</c:v>
                </c:pt>
                <c:pt idx="7010">
                  <c:v>19.05934813888889</c:v>
                </c:pt>
                <c:pt idx="7011">
                  <c:v>19.060492638888892</c:v>
                </c:pt>
                <c:pt idx="7012">
                  <c:v>19.061611027777776</c:v>
                </c:pt>
                <c:pt idx="7013">
                  <c:v>19.062704750000002</c:v>
                </c:pt>
                <c:pt idx="7014">
                  <c:v>19.063777472222224</c:v>
                </c:pt>
                <c:pt idx="7015">
                  <c:v>19.064833472222222</c:v>
                </c:pt>
                <c:pt idx="7016">
                  <c:v>19.065865250000002</c:v>
                </c:pt>
                <c:pt idx="7017">
                  <c:v>19.066881583333334</c:v>
                </c:pt>
                <c:pt idx="7018">
                  <c:v>19.067882027777781</c:v>
                </c:pt>
                <c:pt idx="7019">
                  <c:v>19.068858138888892</c:v>
                </c:pt>
                <c:pt idx="7020">
                  <c:v>19.069829472222221</c:v>
                </c:pt>
                <c:pt idx="7021">
                  <c:v>19.070784249999999</c:v>
                </c:pt>
                <c:pt idx="7022">
                  <c:v>19.071713805555557</c:v>
                </c:pt>
                <c:pt idx="7023">
                  <c:v>19.07263591666667</c:v>
                </c:pt>
                <c:pt idx="7024">
                  <c:v>19.07289602777778</c:v>
                </c:pt>
                <c:pt idx="7025">
                  <c:v>19.072896194444446</c:v>
                </c:pt>
                <c:pt idx="7026">
                  <c:v>19.07302136111111</c:v>
                </c:pt>
                <c:pt idx="7027">
                  <c:v>19.07329302777778</c:v>
                </c:pt>
                <c:pt idx="7028">
                  <c:v>19.073625527777779</c:v>
                </c:pt>
                <c:pt idx="7029">
                  <c:v>19.074005527777778</c:v>
                </c:pt>
                <c:pt idx="7030">
                  <c:v>19.074421805555559</c:v>
                </c:pt>
                <c:pt idx="7031">
                  <c:v>19.074865194444445</c:v>
                </c:pt>
                <c:pt idx="7032">
                  <c:v>19.07534441666667</c:v>
                </c:pt>
                <c:pt idx="7033">
                  <c:v>19.075855527777779</c:v>
                </c:pt>
                <c:pt idx="7034">
                  <c:v>19.076395305555558</c:v>
                </c:pt>
                <c:pt idx="7035">
                  <c:v>19.076967583333335</c:v>
                </c:pt>
                <c:pt idx="7036">
                  <c:v>19.07757080555556</c:v>
                </c:pt>
                <c:pt idx="7037">
                  <c:v>19.078206972222223</c:v>
                </c:pt>
                <c:pt idx="7038">
                  <c:v>19.078871305555555</c:v>
                </c:pt>
                <c:pt idx="7039">
                  <c:v>19.07957163888889</c:v>
                </c:pt>
                <c:pt idx="7040">
                  <c:v>19.080299972222225</c:v>
                </c:pt>
                <c:pt idx="7041">
                  <c:v>19.081065527777778</c:v>
                </c:pt>
                <c:pt idx="7042">
                  <c:v>19.081867194444445</c:v>
                </c:pt>
                <c:pt idx="7043">
                  <c:v>19.082699583333337</c:v>
                </c:pt>
                <c:pt idx="7044">
                  <c:v>19.083561305555559</c:v>
                </c:pt>
                <c:pt idx="7045">
                  <c:v>19.084452138888889</c:v>
                </c:pt>
                <c:pt idx="7046">
                  <c:v>19.085381694444447</c:v>
                </c:pt>
                <c:pt idx="7047">
                  <c:v>19.08634563888889</c:v>
                </c:pt>
                <c:pt idx="7048">
                  <c:v>19.087345805555557</c:v>
                </c:pt>
                <c:pt idx="7049">
                  <c:v>19.088379805555558</c:v>
                </c:pt>
                <c:pt idx="7050">
                  <c:v>19.089453638888891</c:v>
                </c:pt>
                <c:pt idx="7051">
                  <c:v>19.090565805555556</c:v>
                </c:pt>
                <c:pt idx="7052">
                  <c:v>19.091728972222224</c:v>
                </c:pt>
                <c:pt idx="7053">
                  <c:v>19.092931805555558</c:v>
                </c:pt>
                <c:pt idx="7054">
                  <c:v>19.094195194444445</c:v>
                </c:pt>
                <c:pt idx="7055">
                  <c:v>19.095522027777779</c:v>
                </c:pt>
                <c:pt idx="7056">
                  <c:v>19.096906361111113</c:v>
                </c:pt>
                <c:pt idx="7057">
                  <c:v>19.098369000000002</c:v>
                </c:pt>
                <c:pt idx="7058">
                  <c:v>19.099904388888891</c:v>
                </c:pt>
                <c:pt idx="7059">
                  <c:v>19.101550388888889</c:v>
                </c:pt>
                <c:pt idx="7060">
                  <c:v>19.103309722222225</c:v>
                </c:pt>
                <c:pt idx="7061">
                  <c:v>19.105185388888888</c:v>
                </c:pt>
                <c:pt idx="7062">
                  <c:v>19.107200222222222</c:v>
                </c:pt>
                <c:pt idx="7063">
                  <c:v>19.109374166666665</c:v>
                </c:pt>
                <c:pt idx="7064">
                  <c:v>19.111740833333332</c:v>
                </c:pt>
                <c:pt idx="7065">
                  <c:v>19.114315611111113</c:v>
                </c:pt>
                <c:pt idx="7066">
                  <c:v>19.117093444444446</c:v>
                </c:pt>
                <c:pt idx="7067">
                  <c:v>19.119871277777779</c:v>
                </c:pt>
                <c:pt idx="7068">
                  <c:v>19.122649111111116</c:v>
                </c:pt>
                <c:pt idx="7069">
                  <c:v>19.125426944444445</c:v>
                </c:pt>
                <c:pt idx="7070">
                  <c:v>19.128204777777778</c:v>
                </c:pt>
                <c:pt idx="7071">
                  <c:v>19.130982611111115</c:v>
                </c:pt>
                <c:pt idx="7072">
                  <c:v>19.133760444444444</c:v>
                </c:pt>
                <c:pt idx="7073">
                  <c:v>19.136538277777777</c:v>
                </c:pt>
                <c:pt idx="7074">
                  <c:v>19.139316111111114</c:v>
                </c:pt>
                <c:pt idx="7075">
                  <c:v>19.142093944444447</c:v>
                </c:pt>
                <c:pt idx="7076">
                  <c:v>19.144871777777777</c:v>
                </c:pt>
                <c:pt idx="7077">
                  <c:v>19.147649611111113</c:v>
                </c:pt>
                <c:pt idx="7078">
                  <c:v>19.150427444444446</c:v>
                </c:pt>
                <c:pt idx="7079">
                  <c:v>19.153205277777779</c:v>
                </c:pt>
                <c:pt idx="7080">
                  <c:v>19.155983111111112</c:v>
                </c:pt>
                <c:pt idx="7081">
                  <c:v>19.158760944444445</c:v>
                </c:pt>
                <c:pt idx="7082">
                  <c:v>19.161538777777778</c:v>
                </c:pt>
                <c:pt idx="7083">
                  <c:v>19.164316611111115</c:v>
                </c:pt>
                <c:pt idx="7084">
                  <c:v>19.167094444444444</c:v>
                </c:pt>
                <c:pt idx="7085">
                  <c:v>19.169872277777777</c:v>
                </c:pt>
                <c:pt idx="7086">
                  <c:v>19.172650111111114</c:v>
                </c:pt>
                <c:pt idx="7087">
                  <c:v>19.175427944444444</c:v>
                </c:pt>
                <c:pt idx="7088">
                  <c:v>19.17820577777778</c:v>
                </c:pt>
                <c:pt idx="7089">
                  <c:v>19.180983611111113</c:v>
                </c:pt>
                <c:pt idx="7090">
                  <c:v>19.183761444444446</c:v>
                </c:pt>
                <c:pt idx="7091">
                  <c:v>19.186539277777779</c:v>
                </c:pt>
                <c:pt idx="7092">
                  <c:v>19.189317111111112</c:v>
                </c:pt>
                <c:pt idx="7093">
                  <c:v>19.192094944444445</c:v>
                </c:pt>
                <c:pt idx="7094">
                  <c:v>19.194872777777782</c:v>
                </c:pt>
                <c:pt idx="7095">
                  <c:v>19.197650611111111</c:v>
                </c:pt>
                <c:pt idx="7096">
                  <c:v>19.200428444444444</c:v>
                </c:pt>
                <c:pt idx="7097">
                  <c:v>19.203206277777781</c:v>
                </c:pt>
                <c:pt idx="7098">
                  <c:v>19.205984111111114</c:v>
                </c:pt>
                <c:pt idx="7099">
                  <c:v>19.208761944444444</c:v>
                </c:pt>
                <c:pt idx="7100">
                  <c:v>19.21153977777778</c:v>
                </c:pt>
                <c:pt idx="7101">
                  <c:v>19.214317611111113</c:v>
                </c:pt>
                <c:pt idx="7102">
                  <c:v>19.21709541666667</c:v>
                </c:pt>
                <c:pt idx="7103">
                  <c:v>19.219873250000003</c:v>
                </c:pt>
                <c:pt idx="7104">
                  <c:v>19.222651083333332</c:v>
                </c:pt>
                <c:pt idx="7105">
                  <c:v>19.225428916666669</c:v>
                </c:pt>
                <c:pt idx="7106">
                  <c:v>19.228206750000002</c:v>
                </c:pt>
                <c:pt idx="7107">
                  <c:v>19.230984583333331</c:v>
                </c:pt>
                <c:pt idx="7108">
                  <c:v>19.233762416666668</c:v>
                </c:pt>
                <c:pt idx="7109">
                  <c:v>19.236540250000001</c:v>
                </c:pt>
                <c:pt idx="7110">
                  <c:v>19.239318083333334</c:v>
                </c:pt>
                <c:pt idx="7111">
                  <c:v>19.242095916666671</c:v>
                </c:pt>
                <c:pt idx="7112">
                  <c:v>19.24487375</c:v>
                </c:pt>
                <c:pt idx="7113">
                  <c:v>19.247651583333337</c:v>
                </c:pt>
                <c:pt idx="7114">
                  <c:v>19.25042941666667</c:v>
                </c:pt>
                <c:pt idx="7115">
                  <c:v>19.253207249999999</c:v>
                </c:pt>
                <c:pt idx="7116">
                  <c:v>19.255985083333336</c:v>
                </c:pt>
                <c:pt idx="7117">
                  <c:v>19.258762916666669</c:v>
                </c:pt>
                <c:pt idx="7118">
                  <c:v>19.261540750000002</c:v>
                </c:pt>
                <c:pt idx="7119">
                  <c:v>19.264318583333335</c:v>
                </c:pt>
                <c:pt idx="7120">
                  <c:v>19.267096416666668</c:v>
                </c:pt>
                <c:pt idx="7121">
                  <c:v>19.269874250000001</c:v>
                </c:pt>
                <c:pt idx="7122">
                  <c:v>19.272652083333337</c:v>
                </c:pt>
                <c:pt idx="7123">
                  <c:v>19.275429916666667</c:v>
                </c:pt>
                <c:pt idx="7124">
                  <c:v>19.27820775</c:v>
                </c:pt>
                <c:pt idx="7125">
                  <c:v>19.280985583333337</c:v>
                </c:pt>
                <c:pt idx="7126">
                  <c:v>19.28376341666667</c:v>
                </c:pt>
                <c:pt idx="7127">
                  <c:v>19.286541249999999</c:v>
                </c:pt>
                <c:pt idx="7128">
                  <c:v>19.289319083333336</c:v>
                </c:pt>
                <c:pt idx="7129">
                  <c:v>19.292096916666669</c:v>
                </c:pt>
                <c:pt idx="7130">
                  <c:v>19.294874749999998</c:v>
                </c:pt>
                <c:pt idx="7131">
                  <c:v>19.297652583333335</c:v>
                </c:pt>
                <c:pt idx="7132">
                  <c:v>19.300430416666668</c:v>
                </c:pt>
                <c:pt idx="7133">
                  <c:v>19.303208250000001</c:v>
                </c:pt>
                <c:pt idx="7134">
                  <c:v>19.305986083333334</c:v>
                </c:pt>
                <c:pt idx="7135">
                  <c:v>19.308763916666667</c:v>
                </c:pt>
                <c:pt idx="7136">
                  <c:v>19.311541750000004</c:v>
                </c:pt>
                <c:pt idx="7137">
                  <c:v>19.314319583333337</c:v>
                </c:pt>
                <c:pt idx="7138">
                  <c:v>19.317097416666666</c:v>
                </c:pt>
                <c:pt idx="7139">
                  <c:v>19.319875250000003</c:v>
                </c:pt>
                <c:pt idx="7140">
                  <c:v>19.322653083333336</c:v>
                </c:pt>
                <c:pt idx="7141">
                  <c:v>19.325430916666669</c:v>
                </c:pt>
                <c:pt idx="7142">
                  <c:v>19.328208750000002</c:v>
                </c:pt>
                <c:pt idx="7143">
                  <c:v>19.330986583333335</c:v>
                </c:pt>
                <c:pt idx="7144">
                  <c:v>19.333764388888891</c:v>
                </c:pt>
                <c:pt idx="7145">
                  <c:v>19.336542222222224</c:v>
                </c:pt>
                <c:pt idx="7146">
                  <c:v>19.339320055555557</c:v>
                </c:pt>
                <c:pt idx="7147">
                  <c:v>19.34209788888889</c:v>
                </c:pt>
                <c:pt idx="7148">
                  <c:v>19.344875722222223</c:v>
                </c:pt>
                <c:pt idx="7149">
                  <c:v>19.347653555555556</c:v>
                </c:pt>
                <c:pt idx="7150">
                  <c:v>19.350431388888893</c:v>
                </c:pt>
                <c:pt idx="7151">
                  <c:v>19.353209222222223</c:v>
                </c:pt>
                <c:pt idx="7152">
                  <c:v>19.355987055555556</c:v>
                </c:pt>
                <c:pt idx="7153">
                  <c:v>19.358764888888892</c:v>
                </c:pt>
                <c:pt idx="7154">
                  <c:v>19.361542722222222</c:v>
                </c:pt>
                <c:pt idx="7155">
                  <c:v>19.364320555555555</c:v>
                </c:pt>
                <c:pt idx="7156">
                  <c:v>19.367098388888891</c:v>
                </c:pt>
                <c:pt idx="7157">
                  <c:v>19.369876222222224</c:v>
                </c:pt>
                <c:pt idx="7158">
                  <c:v>19.372654055555554</c:v>
                </c:pt>
                <c:pt idx="7159">
                  <c:v>19.37543188888889</c:v>
                </c:pt>
                <c:pt idx="7160">
                  <c:v>19.378209722222223</c:v>
                </c:pt>
                <c:pt idx="7161">
                  <c:v>19.38098755555556</c:v>
                </c:pt>
                <c:pt idx="7162">
                  <c:v>19.383765388888889</c:v>
                </c:pt>
                <c:pt idx="7163">
                  <c:v>19.386543222222222</c:v>
                </c:pt>
                <c:pt idx="7164">
                  <c:v>19.389321055555559</c:v>
                </c:pt>
                <c:pt idx="7165">
                  <c:v>19.392098888888892</c:v>
                </c:pt>
                <c:pt idx="7166">
                  <c:v>19.394876722222222</c:v>
                </c:pt>
                <c:pt idx="7167">
                  <c:v>19.397654555555558</c:v>
                </c:pt>
                <c:pt idx="7168">
                  <c:v>19.400432388888891</c:v>
                </c:pt>
                <c:pt idx="7169">
                  <c:v>19.403210222222224</c:v>
                </c:pt>
                <c:pt idx="7170">
                  <c:v>19.405988055555557</c:v>
                </c:pt>
                <c:pt idx="7171">
                  <c:v>19.40876588888889</c:v>
                </c:pt>
                <c:pt idx="7172">
                  <c:v>19.411543722222223</c:v>
                </c:pt>
                <c:pt idx="7173">
                  <c:v>19.41432155555556</c:v>
                </c:pt>
                <c:pt idx="7174">
                  <c:v>19.417099388888889</c:v>
                </c:pt>
                <c:pt idx="7175">
                  <c:v>19.419877222222222</c:v>
                </c:pt>
                <c:pt idx="7176">
                  <c:v>19.422655055555559</c:v>
                </c:pt>
                <c:pt idx="7177">
                  <c:v>19.425432888888889</c:v>
                </c:pt>
                <c:pt idx="7178">
                  <c:v>19.428210722222222</c:v>
                </c:pt>
                <c:pt idx="7179">
                  <c:v>19.430988555555558</c:v>
                </c:pt>
                <c:pt idx="7180">
                  <c:v>19.433766388888891</c:v>
                </c:pt>
                <c:pt idx="7181">
                  <c:v>19.436544222222221</c:v>
                </c:pt>
                <c:pt idx="7182">
                  <c:v>19.439322055555557</c:v>
                </c:pt>
                <c:pt idx="7183">
                  <c:v>19.44209988888889</c:v>
                </c:pt>
                <c:pt idx="7184">
                  <c:v>19.444877722222227</c:v>
                </c:pt>
                <c:pt idx="7185">
                  <c:v>19.447655555555556</c:v>
                </c:pt>
                <c:pt idx="7186">
                  <c:v>19.450433361111113</c:v>
                </c:pt>
                <c:pt idx="7187">
                  <c:v>19.453211194444446</c:v>
                </c:pt>
                <c:pt idx="7188">
                  <c:v>19.455989027777779</c:v>
                </c:pt>
                <c:pt idx="7189">
                  <c:v>19.458766861111116</c:v>
                </c:pt>
                <c:pt idx="7190">
                  <c:v>19.461544694444445</c:v>
                </c:pt>
                <c:pt idx="7191">
                  <c:v>19.464322527777778</c:v>
                </c:pt>
                <c:pt idx="7192">
                  <c:v>19.467100361111115</c:v>
                </c:pt>
                <c:pt idx="7193">
                  <c:v>19.469878194444448</c:v>
                </c:pt>
                <c:pt idx="7194">
                  <c:v>19.472656027777777</c:v>
                </c:pt>
                <c:pt idx="7195">
                  <c:v>19.475433861111114</c:v>
                </c:pt>
                <c:pt idx="7196">
                  <c:v>19.478211694444447</c:v>
                </c:pt>
                <c:pt idx="7197">
                  <c:v>19.480989527777776</c:v>
                </c:pt>
                <c:pt idx="7198">
                  <c:v>19.483767361111113</c:v>
                </c:pt>
                <c:pt idx="7199">
                  <c:v>19.486545194444446</c:v>
                </c:pt>
                <c:pt idx="7200">
                  <c:v>19.489323027777779</c:v>
                </c:pt>
                <c:pt idx="7201">
                  <c:v>19.492100861111112</c:v>
                </c:pt>
                <c:pt idx="7202">
                  <c:v>19.494878694444445</c:v>
                </c:pt>
                <c:pt idx="7203">
                  <c:v>19.497656527777778</c:v>
                </c:pt>
                <c:pt idx="7204">
                  <c:v>19.500434361111115</c:v>
                </c:pt>
                <c:pt idx="7205">
                  <c:v>19.503212194444444</c:v>
                </c:pt>
                <c:pt idx="7206">
                  <c:v>19.505990027777777</c:v>
                </c:pt>
                <c:pt idx="7207">
                  <c:v>19.508767861111114</c:v>
                </c:pt>
                <c:pt idx="7208">
                  <c:v>19.511545694444447</c:v>
                </c:pt>
                <c:pt idx="7209">
                  <c:v>19.51432352777778</c:v>
                </c:pt>
                <c:pt idx="7210">
                  <c:v>19.517101361111113</c:v>
                </c:pt>
                <c:pt idx="7211">
                  <c:v>19.519879194444446</c:v>
                </c:pt>
                <c:pt idx="7212">
                  <c:v>19.522657027777782</c:v>
                </c:pt>
                <c:pt idx="7213">
                  <c:v>19.525434861111112</c:v>
                </c:pt>
                <c:pt idx="7214">
                  <c:v>19.528212694444445</c:v>
                </c:pt>
                <c:pt idx="7215">
                  <c:v>19.530990527777782</c:v>
                </c:pt>
                <c:pt idx="7216">
                  <c:v>19.533768361111111</c:v>
                </c:pt>
                <c:pt idx="7217">
                  <c:v>19.536546194444444</c:v>
                </c:pt>
                <c:pt idx="7218">
                  <c:v>19.539324027777781</c:v>
                </c:pt>
                <c:pt idx="7219">
                  <c:v>19.542101861111114</c:v>
                </c:pt>
                <c:pt idx="7220">
                  <c:v>19.544879694444443</c:v>
                </c:pt>
                <c:pt idx="7221">
                  <c:v>19.54765752777778</c:v>
                </c:pt>
                <c:pt idx="7222">
                  <c:v>19.550435361111113</c:v>
                </c:pt>
                <c:pt idx="7223">
                  <c:v>19.553213194444446</c:v>
                </c:pt>
                <c:pt idx="7224">
                  <c:v>19.555991027777779</c:v>
                </c:pt>
                <c:pt idx="7225">
                  <c:v>19.558768861111112</c:v>
                </c:pt>
                <c:pt idx="7226">
                  <c:v>19.561546694444445</c:v>
                </c:pt>
                <c:pt idx="7227">
                  <c:v>19.564324527777782</c:v>
                </c:pt>
                <c:pt idx="7228">
                  <c:v>19.567102361111111</c:v>
                </c:pt>
                <c:pt idx="7229">
                  <c:v>19.569880166666668</c:v>
                </c:pt>
                <c:pt idx="7230">
                  <c:v>19.572658000000001</c:v>
                </c:pt>
                <c:pt idx="7231">
                  <c:v>19.575435833333334</c:v>
                </c:pt>
                <c:pt idx="7232">
                  <c:v>19.57821366666667</c:v>
                </c:pt>
                <c:pt idx="7233">
                  <c:v>19.5809915</c:v>
                </c:pt>
                <c:pt idx="7234">
                  <c:v>19.583769333333336</c:v>
                </c:pt>
                <c:pt idx="7235">
                  <c:v>19.586547166666669</c:v>
                </c:pt>
                <c:pt idx="7236">
                  <c:v>19.589325000000002</c:v>
                </c:pt>
                <c:pt idx="7237">
                  <c:v>19.592102833333335</c:v>
                </c:pt>
                <c:pt idx="7238">
                  <c:v>19.594880666666668</c:v>
                </c:pt>
                <c:pt idx="7239">
                  <c:v>19.597658500000001</c:v>
                </c:pt>
                <c:pt idx="7240">
                  <c:v>19.600436333333338</c:v>
                </c:pt>
                <c:pt idx="7241">
                  <c:v>19.603214166666667</c:v>
                </c:pt>
                <c:pt idx="7242">
                  <c:v>19.605992000000001</c:v>
                </c:pt>
                <c:pt idx="7243">
                  <c:v>19.608769833333337</c:v>
                </c:pt>
                <c:pt idx="7244">
                  <c:v>19.611547666666667</c:v>
                </c:pt>
                <c:pt idx="7245">
                  <c:v>19.6143255</c:v>
                </c:pt>
                <c:pt idx="7246">
                  <c:v>19.617103333333336</c:v>
                </c:pt>
                <c:pt idx="7247">
                  <c:v>19.619881166666669</c:v>
                </c:pt>
                <c:pt idx="7248">
                  <c:v>19.622658999999999</c:v>
                </c:pt>
                <c:pt idx="7249">
                  <c:v>19.625436833333335</c:v>
                </c:pt>
                <c:pt idx="7250">
                  <c:v>19.628214666666668</c:v>
                </c:pt>
                <c:pt idx="7251">
                  <c:v>19.630992500000001</c:v>
                </c:pt>
                <c:pt idx="7252">
                  <c:v>19.633770333333334</c:v>
                </c:pt>
                <c:pt idx="7253">
                  <c:v>19.636548166666667</c:v>
                </c:pt>
                <c:pt idx="7254">
                  <c:v>19.639326000000001</c:v>
                </c:pt>
                <c:pt idx="7255">
                  <c:v>19.642103833333337</c:v>
                </c:pt>
                <c:pt idx="7256">
                  <c:v>19.644881666666667</c:v>
                </c:pt>
                <c:pt idx="7257">
                  <c:v>19.647659500000003</c:v>
                </c:pt>
                <c:pt idx="7258">
                  <c:v>19.650437333333336</c:v>
                </c:pt>
                <c:pt idx="7259">
                  <c:v>19.653215166666666</c:v>
                </c:pt>
                <c:pt idx="7260">
                  <c:v>19.655993000000002</c:v>
                </c:pt>
                <c:pt idx="7261">
                  <c:v>19.658770833333335</c:v>
                </c:pt>
                <c:pt idx="7262">
                  <c:v>19.661548666666668</c:v>
                </c:pt>
                <c:pt idx="7263">
                  <c:v>19.664326500000001</c:v>
                </c:pt>
                <c:pt idx="7264">
                  <c:v>19.667104333333334</c:v>
                </c:pt>
                <c:pt idx="7265">
                  <c:v>19.669882166666667</c:v>
                </c:pt>
                <c:pt idx="7266">
                  <c:v>19.672660000000004</c:v>
                </c:pt>
                <c:pt idx="7267">
                  <c:v>19.675437833333334</c:v>
                </c:pt>
                <c:pt idx="7268">
                  <c:v>19.678215666666667</c:v>
                </c:pt>
                <c:pt idx="7269">
                  <c:v>19.680993500000003</c:v>
                </c:pt>
                <c:pt idx="7270">
                  <c:v>19.683771333333336</c:v>
                </c:pt>
                <c:pt idx="7271">
                  <c:v>19.686549138888893</c:v>
                </c:pt>
                <c:pt idx="7272">
                  <c:v>19.689326972222222</c:v>
                </c:pt>
                <c:pt idx="7273">
                  <c:v>19.692104805555555</c:v>
                </c:pt>
                <c:pt idx="7274">
                  <c:v>19.694882638888892</c:v>
                </c:pt>
                <c:pt idx="7275">
                  <c:v>19.697660472222225</c:v>
                </c:pt>
                <c:pt idx="7276">
                  <c:v>19.700438305555554</c:v>
                </c:pt>
                <c:pt idx="7277">
                  <c:v>19.703216138888891</c:v>
                </c:pt>
                <c:pt idx="7278">
                  <c:v>19.705993972222224</c:v>
                </c:pt>
                <c:pt idx="7279">
                  <c:v>19.708771805555553</c:v>
                </c:pt>
                <c:pt idx="7280">
                  <c:v>19.71154963888889</c:v>
                </c:pt>
                <c:pt idx="7281">
                  <c:v>19.714327472222223</c:v>
                </c:pt>
                <c:pt idx="7282">
                  <c:v>19.71710530555556</c:v>
                </c:pt>
                <c:pt idx="7283">
                  <c:v>19.719883138888893</c:v>
                </c:pt>
                <c:pt idx="7284">
                  <c:v>19.722660972222222</c:v>
                </c:pt>
                <c:pt idx="7285">
                  <c:v>19.725438805555559</c:v>
                </c:pt>
                <c:pt idx="7286">
                  <c:v>19.728216638888892</c:v>
                </c:pt>
                <c:pt idx="7287">
                  <c:v>19.730994472222221</c:v>
                </c:pt>
                <c:pt idx="7288">
                  <c:v>19.733772305555558</c:v>
                </c:pt>
                <c:pt idx="7289">
                  <c:v>19.736550138888891</c:v>
                </c:pt>
                <c:pt idx="7290">
                  <c:v>19.739327972222224</c:v>
                </c:pt>
                <c:pt idx="7291">
                  <c:v>19.742105805555557</c:v>
                </c:pt>
                <c:pt idx="7292">
                  <c:v>19.74488363888889</c:v>
                </c:pt>
                <c:pt idx="7293">
                  <c:v>19.747661472222223</c:v>
                </c:pt>
                <c:pt idx="7294">
                  <c:v>19.75043930555556</c:v>
                </c:pt>
                <c:pt idx="7295">
                  <c:v>19.753217138888889</c:v>
                </c:pt>
                <c:pt idx="7296">
                  <c:v>19.755994972222222</c:v>
                </c:pt>
                <c:pt idx="7297">
                  <c:v>19.758772805555559</c:v>
                </c:pt>
                <c:pt idx="7298">
                  <c:v>19.761550638888892</c:v>
                </c:pt>
                <c:pt idx="7299">
                  <c:v>19.764328472222221</c:v>
                </c:pt>
                <c:pt idx="7300">
                  <c:v>19.767106305555558</c:v>
                </c:pt>
                <c:pt idx="7301">
                  <c:v>19.769884138888891</c:v>
                </c:pt>
                <c:pt idx="7302">
                  <c:v>19.77266197222222</c:v>
                </c:pt>
                <c:pt idx="7303">
                  <c:v>19.775439805555557</c:v>
                </c:pt>
                <c:pt idx="7304">
                  <c:v>19.77821763888889</c:v>
                </c:pt>
                <c:pt idx="7305">
                  <c:v>19.780995472222223</c:v>
                </c:pt>
                <c:pt idx="7306">
                  <c:v>19.783773305555556</c:v>
                </c:pt>
                <c:pt idx="7307">
                  <c:v>19.786551138888889</c:v>
                </c:pt>
                <c:pt idx="7308">
                  <c:v>19.789328972222226</c:v>
                </c:pt>
                <c:pt idx="7309">
                  <c:v>19.792106805555559</c:v>
                </c:pt>
                <c:pt idx="7310">
                  <c:v>19.794884638888888</c:v>
                </c:pt>
                <c:pt idx="7311">
                  <c:v>19.797662472222225</c:v>
                </c:pt>
                <c:pt idx="7312">
                  <c:v>19.800440305555558</c:v>
                </c:pt>
                <c:pt idx="7313">
                  <c:v>19.803218111111114</c:v>
                </c:pt>
                <c:pt idx="7314">
                  <c:v>19.805995944444447</c:v>
                </c:pt>
                <c:pt idx="7315">
                  <c:v>19.808773777777777</c:v>
                </c:pt>
                <c:pt idx="7316">
                  <c:v>19.811551611111113</c:v>
                </c:pt>
                <c:pt idx="7317">
                  <c:v>19.814329444444446</c:v>
                </c:pt>
                <c:pt idx="7318">
                  <c:v>19.817107277777779</c:v>
                </c:pt>
                <c:pt idx="7319">
                  <c:v>19.819885111111113</c:v>
                </c:pt>
                <c:pt idx="7320">
                  <c:v>19.822662944444446</c:v>
                </c:pt>
                <c:pt idx="7321">
                  <c:v>19.825440777777779</c:v>
                </c:pt>
                <c:pt idx="7322">
                  <c:v>19.828218611111115</c:v>
                </c:pt>
                <c:pt idx="7323">
                  <c:v>19.830996444444445</c:v>
                </c:pt>
                <c:pt idx="7324">
                  <c:v>19.833774277777778</c:v>
                </c:pt>
                <c:pt idx="7325">
                  <c:v>19.836552111111114</c:v>
                </c:pt>
                <c:pt idx="7326">
                  <c:v>19.839329944444444</c:v>
                </c:pt>
                <c:pt idx="7327">
                  <c:v>19.842107777777777</c:v>
                </c:pt>
                <c:pt idx="7328">
                  <c:v>19.844885611111113</c:v>
                </c:pt>
                <c:pt idx="7329">
                  <c:v>19.847663444444446</c:v>
                </c:pt>
                <c:pt idx="7330">
                  <c:v>19.850441277777783</c:v>
                </c:pt>
                <c:pt idx="7331">
                  <c:v>19.853219111111112</c:v>
                </c:pt>
                <c:pt idx="7332">
                  <c:v>19.855996944444446</c:v>
                </c:pt>
                <c:pt idx="7333">
                  <c:v>19.858774777777782</c:v>
                </c:pt>
                <c:pt idx="7334">
                  <c:v>19.861552611111112</c:v>
                </c:pt>
                <c:pt idx="7335">
                  <c:v>19.864330444444445</c:v>
                </c:pt>
                <c:pt idx="7336">
                  <c:v>19.867108277777781</c:v>
                </c:pt>
                <c:pt idx="7337">
                  <c:v>19.869886111111114</c:v>
                </c:pt>
                <c:pt idx="7338">
                  <c:v>19.872663944444444</c:v>
                </c:pt>
                <c:pt idx="7339">
                  <c:v>19.87544177777778</c:v>
                </c:pt>
                <c:pt idx="7340">
                  <c:v>19.878219611111113</c:v>
                </c:pt>
                <c:pt idx="7341">
                  <c:v>19.880997444444443</c:v>
                </c:pt>
                <c:pt idx="7342">
                  <c:v>19.883775277777779</c:v>
                </c:pt>
                <c:pt idx="7343">
                  <c:v>19.886553111111112</c:v>
                </c:pt>
                <c:pt idx="7344">
                  <c:v>19.889330944444445</c:v>
                </c:pt>
                <c:pt idx="7345">
                  <c:v>19.892108777777782</c:v>
                </c:pt>
                <c:pt idx="7346">
                  <c:v>19.894886611111112</c:v>
                </c:pt>
                <c:pt idx="7347">
                  <c:v>19.897664444444445</c:v>
                </c:pt>
                <c:pt idx="7348">
                  <c:v>19.900442277777781</c:v>
                </c:pt>
                <c:pt idx="7349">
                  <c:v>19.903220111111111</c:v>
                </c:pt>
                <c:pt idx="7350">
                  <c:v>19.905997944444444</c:v>
                </c:pt>
                <c:pt idx="7351">
                  <c:v>19.90877577777778</c:v>
                </c:pt>
                <c:pt idx="7352">
                  <c:v>19.911553611111113</c:v>
                </c:pt>
                <c:pt idx="7353">
                  <c:v>19.914331444444443</c:v>
                </c:pt>
                <c:pt idx="7354">
                  <c:v>19.917109277777779</c:v>
                </c:pt>
                <c:pt idx="7355">
                  <c:v>19.919887083333336</c:v>
                </c:pt>
                <c:pt idx="7356">
                  <c:v>19.922664916666669</c:v>
                </c:pt>
                <c:pt idx="7357">
                  <c:v>19.925442750000002</c:v>
                </c:pt>
                <c:pt idx="7358">
                  <c:v>19.928220583333335</c:v>
                </c:pt>
                <c:pt idx="7359">
                  <c:v>19.930998416666668</c:v>
                </c:pt>
                <c:pt idx="7360">
                  <c:v>19.933776250000001</c:v>
                </c:pt>
                <c:pt idx="7361">
                  <c:v>19.936554083333338</c:v>
                </c:pt>
                <c:pt idx="7362">
                  <c:v>19.939331916666667</c:v>
                </c:pt>
                <c:pt idx="7363">
                  <c:v>19.94210975</c:v>
                </c:pt>
                <c:pt idx="7364">
                  <c:v>19.944887583333337</c:v>
                </c:pt>
                <c:pt idx="7365">
                  <c:v>19.94766541666667</c:v>
                </c:pt>
                <c:pt idx="7366">
                  <c:v>19.950443249999999</c:v>
                </c:pt>
                <c:pt idx="7367">
                  <c:v>19.953221083333336</c:v>
                </c:pt>
                <c:pt idx="7368">
                  <c:v>19.955998916666669</c:v>
                </c:pt>
                <c:pt idx="7369">
                  <c:v>19.958776749999998</c:v>
                </c:pt>
                <c:pt idx="7370">
                  <c:v>19.961554583333335</c:v>
                </c:pt>
                <c:pt idx="7371">
                  <c:v>19.964332416666668</c:v>
                </c:pt>
                <c:pt idx="7372">
                  <c:v>19.967110250000001</c:v>
                </c:pt>
                <c:pt idx="7373">
                  <c:v>19.969888083333334</c:v>
                </c:pt>
                <c:pt idx="7374">
                  <c:v>19.972665916666667</c:v>
                </c:pt>
                <c:pt idx="7375">
                  <c:v>19.97544375</c:v>
                </c:pt>
                <c:pt idx="7376">
                  <c:v>19.978221583333337</c:v>
                </c:pt>
                <c:pt idx="7377">
                  <c:v>19.980999416666666</c:v>
                </c:pt>
                <c:pt idx="7378">
                  <c:v>19.983777249999999</c:v>
                </c:pt>
                <c:pt idx="7379">
                  <c:v>19.986555083333336</c:v>
                </c:pt>
                <c:pt idx="7380">
                  <c:v>19.989332916666669</c:v>
                </c:pt>
                <c:pt idx="7381">
                  <c:v>19.992110750000002</c:v>
                </c:pt>
                <c:pt idx="7382">
                  <c:v>19.994888583333335</c:v>
                </c:pt>
                <c:pt idx="7383">
                  <c:v>19.997666416666668</c:v>
                </c:pt>
                <c:pt idx="7384">
                  <c:v>20.000444250000005</c:v>
                </c:pt>
                <c:pt idx="7385">
                  <c:v>20.003222083333334</c:v>
                </c:pt>
                <c:pt idx="7386">
                  <c:v>20.005999916666667</c:v>
                </c:pt>
                <c:pt idx="7387">
                  <c:v>20.008777750000004</c:v>
                </c:pt>
                <c:pt idx="7388">
                  <c:v>20.011555583333333</c:v>
                </c:pt>
                <c:pt idx="7389">
                  <c:v>20.014333416666666</c:v>
                </c:pt>
                <c:pt idx="7390">
                  <c:v>20.017111250000003</c:v>
                </c:pt>
                <c:pt idx="7391">
                  <c:v>20.019889083333336</c:v>
                </c:pt>
                <c:pt idx="7392">
                  <c:v>20.022666916666665</c:v>
                </c:pt>
                <c:pt idx="7393">
                  <c:v>20.025444750000002</c:v>
                </c:pt>
                <c:pt idx="7394">
                  <c:v>20.028222583333335</c:v>
                </c:pt>
                <c:pt idx="7395">
                  <c:v>20.031000416666668</c:v>
                </c:pt>
                <c:pt idx="7396">
                  <c:v>20.033778250000001</c:v>
                </c:pt>
                <c:pt idx="7397">
                  <c:v>20.036556083333334</c:v>
                </c:pt>
                <c:pt idx="7398">
                  <c:v>20.039333888888891</c:v>
                </c:pt>
                <c:pt idx="7399">
                  <c:v>20.042111722222224</c:v>
                </c:pt>
                <c:pt idx="7400">
                  <c:v>20.044889555555557</c:v>
                </c:pt>
                <c:pt idx="7401">
                  <c:v>20.04766738888889</c:v>
                </c:pt>
                <c:pt idx="7402">
                  <c:v>20.050445222222223</c:v>
                </c:pt>
                <c:pt idx="7403">
                  <c:v>20.053223055555559</c:v>
                </c:pt>
                <c:pt idx="7404">
                  <c:v>20.056000888888892</c:v>
                </c:pt>
                <c:pt idx="7405">
                  <c:v>20.058778722222222</c:v>
                </c:pt>
                <c:pt idx="7406">
                  <c:v>20.061556555555558</c:v>
                </c:pt>
                <c:pt idx="7407">
                  <c:v>20.064334388888891</c:v>
                </c:pt>
                <c:pt idx="7408">
                  <c:v>20.067112222222224</c:v>
                </c:pt>
                <c:pt idx="7409">
                  <c:v>20.069890055555557</c:v>
                </c:pt>
                <c:pt idx="7410">
                  <c:v>20.072667888888891</c:v>
                </c:pt>
                <c:pt idx="7411">
                  <c:v>20.075445722222224</c:v>
                </c:pt>
                <c:pt idx="7412">
                  <c:v>20.07822355555556</c:v>
                </c:pt>
                <c:pt idx="7413">
                  <c:v>20.08100138888889</c:v>
                </c:pt>
                <c:pt idx="7414">
                  <c:v>20.083779222222223</c:v>
                </c:pt>
                <c:pt idx="7415">
                  <c:v>20.086557055555559</c:v>
                </c:pt>
                <c:pt idx="7416">
                  <c:v>20.089334888888889</c:v>
                </c:pt>
                <c:pt idx="7417">
                  <c:v>20.092112722222222</c:v>
                </c:pt>
                <c:pt idx="7418">
                  <c:v>20.094890555555558</c:v>
                </c:pt>
                <c:pt idx="7419">
                  <c:v>20.097668388888891</c:v>
                </c:pt>
                <c:pt idx="7420">
                  <c:v>20.100446222222221</c:v>
                </c:pt>
                <c:pt idx="7421">
                  <c:v>20.103224055555557</c:v>
                </c:pt>
                <c:pt idx="7422">
                  <c:v>20.106001888888891</c:v>
                </c:pt>
                <c:pt idx="7423">
                  <c:v>20.108779722222224</c:v>
                </c:pt>
                <c:pt idx="7424">
                  <c:v>20.111557555555557</c:v>
                </c:pt>
                <c:pt idx="7425">
                  <c:v>20.11433538888889</c:v>
                </c:pt>
                <c:pt idx="7426">
                  <c:v>20.117113222222223</c:v>
                </c:pt>
                <c:pt idx="7427">
                  <c:v>20.119891055555559</c:v>
                </c:pt>
                <c:pt idx="7428">
                  <c:v>20.122668888888889</c:v>
                </c:pt>
                <c:pt idx="7429">
                  <c:v>20.125446722222225</c:v>
                </c:pt>
                <c:pt idx="7430">
                  <c:v>20.128224555555558</c:v>
                </c:pt>
                <c:pt idx="7431">
                  <c:v>20.131002388888888</c:v>
                </c:pt>
                <c:pt idx="7432">
                  <c:v>20.133780222222224</c:v>
                </c:pt>
                <c:pt idx="7433">
                  <c:v>20.136558055555557</c:v>
                </c:pt>
                <c:pt idx="7434">
                  <c:v>20.13933588888889</c:v>
                </c:pt>
                <c:pt idx="7435">
                  <c:v>20.142113722222224</c:v>
                </c:pt>
                <c:pt idx="7436">
                  <c:v>20.144891555555557</c:v>
                </c:pt>
                <c:pt idx="7437">
                  <c:v>20.14766938888889</c:v>
                </c:pt>
                <c:pt idx="7438">
                  <c:v>20.150447222222226</c:v>
                </c:pt>
                <c:pt idx="7439">
                  <c:v>20.153225055555556</c:v>
                </c:pt>
                <c:pt idx="7440">
                  <c:v>20.156002861111112</c:v>
                </c:pt>
                <c:pt idx="7441">
                  <c:v>20.158780694444445</c:v>
                </c:pt>
                <c:pt idx="7442">
                  <c:v>20.161558527777778</c:v>
                </c:pt>
                <c:pt idx="7443">
                  <c:v>20.164336361111115</c:v>
                </c:pt>
                <c:pt idx="7444">
                  <c:v>20.167114194444444</c:v>
                </c:pt>
                <c:pt idx="7445">
                  <c:v>20.169892027777777</c:v>
                </c:pt>
                <c:pt idx="7446">
                  <c:v>20.172669861111114</c:v>
                </c:pt>
                <c:pt idx="7447">
                  <c:v>20.175447694444447</c:v>
                </c:pt>
                <c:pt idx="7448">
                  <c:v>20.178225527777776</c:v>
                </c:pt>
                <c:pt idx="7449">
                  <c:v>20.181003361111113</c:v>
                </c:pt>
                <c:pt idx="7450">
                  <c:v>20.183781194444446</c:v>
                </c:pt>
                <c:pt idx="7451">
                  <c:v>20.186559027777776</c:v>
                </c:pt>
                <c:pt idx="7452">
                  <c:v>20.189336861111112</c:v>
                </c:pt>
                <c:pt idx="7453">
                  <c:v>20.192114694444445</c:v>
                </c:pt>
                <c:pt idx="7454">
                  <c:v>20.194892527777782</c:v>
                </c:pt>
                <c:pt idx="7455">
                  <c:v>20.197670361111115</c:v>
                </c:pt>
                <c:pt idx="7456">
                  <c:v>20.200448194444444</c:v>
                </c:pt>
                <c:pt idx="7457">
                  <c:v>20.203226027777781</c:v>
                </c:pt>
                <c:pt idx="7458">
                  <c:v>20.206003861111114</c:v>
                </c:pt>
                <c:pt idx="7459">
                  <c:v>20.208781694444443</c:v>
                </c:pt>
                <c:pt idx="7460">
                  <c:v>20.21155952777778</c:v>
                </c:pt>
                <c:pt idx="7461">
                  <c:v>20.214337361111113</c:v>
                </c:pt>
                <c:pt idx="7462">
                  <c:v>20.217115194444446</c:v>
                </c:pt>
                <c:pt idx="7463">
                  <c:v>20.219893027777779</c:v>
                </c:pt>
                <c:pt idx="7464">
                  <c:v>20.222670861111112</c:v>
                </c:pt>
                <c:pt idx="7465">
                  <c:v>20.225448694444445</c:v>
                </c:pt>
                <c:pt idx="7466">
                  <c:v>20.228226527777782</c:v>
                </c:pt>
                <c:pt idx="7467">
                  <c:v>20.231004361111111</c:v>
                </c:pt>
                <c:pt idx="7468">
                  <c:v>20.233782194444444</c:v>
                </c:pt>
                <c:pt idx="7469">
                  <c:v>20.236560027777781</c:v>
                </c:pt>
                <c:pt idx="7470">
                  <c:v>20.239337861111114</c:v>
                </c:pt>
                <c:pt idx="7471">
                  <c:v>20.242115694444443</c:v>
                </c:pt>
                <c:pt idx="7472">
                  <c:v>20.24489352777778</c:v>
                </c:pt>
                <c:pt idx="7473">
                  <c:v>20.247671361111113</c:v>
                </c:pt>
                <c:pt idx="7474">
                  <c:v>20.250449194444442</c:v>
                </c:pt>
                <c:pt idx="7475">
                  <c:v>20.253227027777779</c:v>
                </c:pt>
                <c:pt idx="7476">
                  <c:v>20.256004861111112</c:v>
                </c:pt>
                <c:pt idx="7477">
                  <c:v>20.258782694444449</c:v>
                </c:pt>
                <c:pt idx="7478">
                  <c:v>20.261560527777778</c:v>
                </c:pt>
                <c:pt idx="7479">
                  <c:v>20.264338361111111</c:v>
                </c:pt>
                <c:pt idx="7480">
                  <c:v>20.267116194444448</c:v>
                </c:pt>
                <c:pt idx="7481">
                  <c:v>20.269894027777781</c:v>
                </c:pt>
                <c:pt idx="7482">
                  <c:v>20.272671833333337</c:v>
                </c:pt>
                <c:pt idx="7483">
                  <c:v>20.275449666666667</c:v>
                </c:pt>
                <c:pt idx="7484">
                  <c:v>20.2782275</c:v>
                </c:pt>
                <c:pt idx="7485">
                  <c:v>20.281005333333336</c:v>
                </c:pt>
                <c:pt idx="7486">
                  <c:v>20.283783166666669</c:v>
                </c:pt>
                <c:pt idx="7487">
                  <c:v>20.286560999999999</c:v>
                </c:pt>
                <c:pt idx="7488">
                  <c:v>20.289338833333336</c:v>
                </c:pt>
                <c:pt idx="7489">
                  <c:v>20.292116666666669</c:v>
                </c:pt>
                <c:pt idx="7490">
                  <c:v>20.294894500000002</c:v>
                </c:pt>
                <c:pt idx="7491">
                  <c:v>20.297672333333335</c:v>
                </c:pt>
                <c:pt idx="7492">
                  <c:v>20.300450166666668</c:v>
                </c:pt>
                <c:pt idx="7493">
                  <c:v>20.303228000000001</c:v>
                </c:pt>
                <c:pt idx="7494">
                  <c:v>20.306005833333337</c:v>
                </c:pt>
                <c:pt idx="7495">
                  <c:v>20.308783666666667</c:v>
                </c:pt>
                <c:pt idx="7496">
                  <c:v>20.3115615</c:v>
                </c:pt>
                <c:pt idx="7497">
                  <c:v>20.314339333333336</c:v>
                </c:pt>
                <c:pt idx="7498">
                  <c:v>20.317117166666666</c:v>
                </c:pt>
                <c:pt idx="7499">
                  <c:v>20.319894999999999</c:v>
                </c:pt>
                <c:pt idx="7500">
                  <c:v>20.322672833333336</c:v>
                </c:pt>
                <c:pt idx="7501">
                  <c:v>20.325450666666669</c:v>
                </c:pt>
                <c:pt idx="7502">
                  <c:v>20.328228500000005</c:v>
                </c:pt>
                <c:pt idx="7503">
                  <c:v>20.331006333333335</c:v>
                </c:pt>
                <c:pt idx="7504">
                  <c:v>20.333784166666668</c:v>
                </c:pt>
                <c:pt idx="7505">
                  <c:v>20.336562000000004</c:v>
                </c:pt>
                <c:pt idx="7506">
                  <c:v>20.339339833333334</c:v>
                </c:pt>
                <c:pt idx="7507">
                  <c:v>20.342117666666667</c:v>
                </c:pt>
                <c:pt idx="7508">
                  <c:v>20.344895500000003</c:v>
                </c:pt>
                <c:pt idx="7509">
                  <c:v>20.347673333333336</c:v>
                </c:pt>
                <c:pt idx="7510">
                  <c:v>20.350451166666666</c:v>
                </c:pt>
                <c:pt idx="7511">
                  <c:v>20.353229000000002</c:v>
                </c:pt>
                <c:pt idx="7512">
                  <c:v>20.356006833333335</c:v>
                </c:pt>
                <c:pt idx="7513">
                  <c:v>20.358784666666665</c:v>
                </c:pt>
                <c:pt idx="7514">
                  <c:v>20.361562500000002</c:v>
                </c:pt>
                <c:pt idx="7515">
                  <c:v>20.364340333333335</c:v>
                </c:pt>
                <c:pt idx="7516">
                  <c:v>20.367118166666668</c:v>
                </c:pt>
                <c:pt idx="7517">
                  <c:v>20.369896000000004</c:v>
                </c:pt>
                <c:pt idx="7518">
                  <c:v>20.372673833333334</c:v>
                </c:pt>
                <c:pt idx="7519">
                  <c:v>20.375451666666667</c:v>
                </c:pt>
                <c:pt idx="7520">
                  <c:v>20.378229500000003</c:v>
                </c:pt>
                <c:pt idx="7521">
                  <c:v>20.381007333333333</c:v>
                </c:pt>
                <c:pt idx="7522">
                  <c:v>20.383785166666666</c:v>
                </c:pt>
                <c:pt idx="7523">
                  <c:v>20.386563000000002</c:v>
                </c:pt>
                <c:pt idx="7524">
                  <c:v>20.389340805555555</c:v>
                </c:pt>
                <c:pt idx="7525">
                  <c:v>20.392118638888892</c:v>
                </c:pt>
                <c:pt idx="7526">
                  <c:v>20.394896472222221</c:v>
                </c:pt>
                <c:pt idx="7527">
                  <c:v>20.397674305555558</c:v>
                </c:pt>
                <c:pt idx="7528">
                  <c:v>20.400452138888891</c:v>
                </c:pt>
                <c:pt idx="7529">
                  <c:v>20.403229972222224</c:v>
                </c:pt>
                <c:pt idx="7530">
                  <c:v>20.406007805555557</c:v>
                </c:pt>
                <c:pt idx="7531">
                  <c:v>20.40878563888889</c:v>
                </c:pt>
                <c:pt idx="7532">
                  <c:v>20.411563472222223</c:v>
                </c:pt>
                <c:pt idx="7533">
                  <c:v>20.41434130555556</c:v>
                </c:pt>
                <c:pt idx="7534">
                  <c:v>20.417119138888889</c:v>
                </c:pt>
                <c:pt idx="7535">
                  <c:v>20.419896972222222</c:v>
                </c:pt>
                <c:pt idx="7536">
                  <c:v>20.422674805555559</c:v>
                </c:pt>
                <c:pt idx="7537">
                  <c:v>20.425452638888892</c:v>
                </c:pt>
                <c:pt idx="7538">
                  <c:v>20.428230472222221</c:v>
                </c:pt>
                <c:pt idx="7539">
                  <c:v>20.431008305555558</c:v>
                </c:pt>
                <c:pt idx="7540">
                  <c:v>20.433786138888891</c:v>
                </c:pt>
                <c:pt idx="7541">
                  <c:v>20.436563972222221</c:v>
                </c:pt>
                <c:pt idx="7542">
                  <c:v>20.439341805555557</c:v>
                </c:pt>
                <c:pt idx="7543">
                  <c:v>20.44211963888889</c:v>
                </c:pt>
                <c:pt idx="7544">
                  <c:v>20.444897472222223</c:v>
                </c:pt>
                <c:pt idx="7545">
                  <c:v>20.447675305555556</c:v>
                </c:pt>
                <c:pt idx="7546">
                  <c:v>20.450453138888889</c:v>
                </c:pt>
                <c:pt idx="7547">
                  <c:v>20.453230972222222</c:v>
                </c:pt>
                <c:pt idx="7548">
                  <c:v>20.456008805555559</c:v>
                </c:pt>
                <c:pt idx="7549">
                  <c:v>20.458786638888888</c:v>
                </c:pt>
                <c:pt idx="7550">
                  <c:v>20.461564472222225</c:v>
                </c:pt>
                <c:pt idx="7551">
                  <c:v>20.464342305555558</c:v>
                </c:pt>
                <c:pt idx="7552">
                  <c:v>20.467120138888891</c:v>
                </c:pt>
                <c:pt idx="7553">
                  <c:v>20.469897972222224</c:v>
                </c:pt>
                <c:pt idx="7554">
                  <c:v>20.472675805555557</c:v>
                </c:pt>
                <c:pt idx="7555">
                  <c:v>20.47545363888889</c:v>
                </c:pt>
                <c:pt idx="7556">
                  <c:v>20.478231472222227</c:v>
                </c:pt>
                <c:pt idx="7557">
                  <c:v>20.481009305555556</c:v>
                </c:pt>
                <c:pt idx="7558">
                  <c:v>20.483787138888889</c:v>
                </c:pt>
                <c:pt idx="7559">
                  <c:v>20.486564972222226</c:v>
                </c:pt>
                <c:pt idx="7560">
                  <c:v>20.489342805555555</c:v>
                </c:pt>
                <c:pt idx="7561">
                  <c:v>20.492120638888888</c:v>
                </c:pt>
                <c:pt idx="7562">
                  <c:v>20.494898472222225</c:v>
                </c:pt>
                <c:pt idx="7563">
                  <c:v>20.497676305555558</c:v>
                </c:pt>
                <c:pt idx="7564">
                  <c:v>20.500454138888887</c:v>
                </c:pt>
                <c:pt idx="7565">
                  <c:v>20.503231972222224</c:v>
                </c:pt>
                <c:pt idx="7566">
                  <c:v>20.506009805555557</c:v>
                </c:pt>
                <c:pt idx="7567">
                  <c:v>20.508787611111114</c:v>
                </c:pt>
                <c:pt idx="7568">
                  <c:v>20.511565444444447</c:v>
                </c:pt>
                <c:pt idx="7569">
                  <c:v>20.514343277777776</c:v>
                </c:pt>
                <c:pt idx="7570">
                  <c:v>20.517121111111113</c:v>
                </c:pt>
                <c:pt idx="7571">
                  <c:v>20.519898944444446</c:v>
                </c:pt>
                <c:pt idx="7572">
                  <c:v>20.522676777777779</c:v>
                </c:pt>
                <c:pt idx="7573">
                  <c:v>20.525454611111112</c:v>
                </c:pt>
                <c:pt idx="7574">
                  <c:v>20.528232444444445</c:v>
                </c:pt>
                <c:pt idx="7575">
                  <c:v>20.531010277777781</c:v>
                </c:pt>
                <c:pt idx="7576">
                  <c:v>20.533788111111114</c:v>
                </c:pt>
                <c:pt idx="7577">
                  <c:v>20.536565944444444</c:v>
                </c:pt>
                <c:pt idx="7578">
                  <c:v>20.539343777777781</c:v>
                </c:pt>
                <c:pt idx="7579">
                  <c:v>20.542121611111114</c:v>
                </c:pt>
                <c:pt idx="7580">
                  <c:v>20.544899444444447</c:v>
                </c:pt>
                <c:pt idx="7581">
                  <c:v>20.54767727777778</c:v>
                </c:pt>
                <c:pt idx="7582">
                  <c:v>20.550455111111113</c:v>
                </c:pt>
                <c:pt idx="7583">
                  <c:v>20.553232944444446</c:v>
                </c:pt>
                <c:pt idx="7584">
                  <c:v>20.556010777777782</c:v>
                </c:pt>
                <c:pt idx="7585">
                  <c:v>20.558788611111112</c:v>
                </c:pt>
                <c:pt idx="7586">
                  <c:v>20.561566444444445</c:v>
                </c:pt>
                <c:pt idx="7587">
                  <c:v>20.564344277777781</c:v>
                </c:pt>
                <c:pt idx="7588">
                  <c:v>20.567122111111111</c:v>
                </c:pt>
                <c:pt idx="7589">
                  <c:v>20.569899944444444</c:v>
                </c:pt>
                <c:pt idx="7590">
                  <c:v>20.572677777777781</c:v>
                </c:pt>
                <c:pt idx="7591">
                  <c:v>20.575455611111114</c:v>
                </c:pt>
                <c:pt idx="7592">
                  <c:v>20.578233444444443</c:v>
                </c:pt>
                <c:pt idx="7593">
                  <c:v>20.58101127777778</c:v>
                </c:pt>
                <c:pt idx="7594">
                  <c:v>20.583789111111113</c:v>
                </c:pt>
                <c:pt idx="7595">
                  <c:v>20.586566944444446</c:v>
                </c:pt>
                <c:pt idx="7596">
                  <c:v>20.589344777777779</c:v>
                </c:pt>
                <c:pt idx="7597">
                  <c:v>20.592122611111112</c:v>
                </c:pt>
                <c:pt idx="7598">
                  <c:v>20.594900444444448</c:v>
                </c:pt>
                <c:pt idx="7599">
                  <c:v>20.597678277777781</c:v>
                </c:pt>
                <c:pt idx="7600">
                  <c:v>20.600456111111111</c:v>
                </c:pt>
                <c:pt idx="7601">
                  <c:v>20.603233944444447</c:v>
                </c:pt>
                <c:pt idx="7602">
                  <c:v>20.60601177777778</c:v>
                </c:pt>
                <c:pt idx="7603">
                  <c:v>20.60878961111111</c:v>
                </c:pt>
                <c:pt idx="7604">
                  <c:v>20.611567444444447</c:v>
                </c:pt>
                <c:pt idx="7605">
                  <c:v>20.61434527777778</c:v>
                </c:pt>
                <c:pt idx="7606">
                  <c:v>20.617123111111113</c:v>
                </c:pt>
                <c:pt idx="7607">
                  <c:v>20.619900944444446</c:v>
                </c:pt>
                <c:pt idx="7608">
                  <c:v>20.622678777777779</c:v>
                </c:pt>
                <c:pt idx="7609">
                  <c:v>20.625456583333335</c:v>
                </c:pt>
                <c:pt idx="7610">
                  <c:v>20.628234416666668</c:v>
                </c:pt>
                <c:pt idx="7611">
                  <c:v>20.631012250000001</c:v>
                </c:pt>
                <c:pt idx="7612">
                  <c:v>20.633790083333334</c:v>
                </c:pt>
                <c:pt idx="7613">
                  <c:v>20.636567916666667</c:v>
                </c:pt>
                <c:pt idx="7614">
                  <c:v>20.63934575</c:v>
                </c:pt>
                <c:pt idx="7615">
                  <c:v>20.642123583333337</c:v>
                </c:pt>
                <c:pt idx="7616">
                  <c:v>20.644901416666666</c:v>
                </c:pt>
                <c:pt idx="7617">
                  <c:v>20.647679249999999</c:v>
                </c:pt>
                <c:pt idx="7618">
                  <c:v>20.650457083333336</c:v>
                </c:pt>
                <c:pt idx="7619">
                  <c:v>20.653234916666669</c:v>
                </c:pt>
                <c:pt idx="7620">
                  <c:v>20.656012749999999</c:v>
                </c:pt>
                <c:pt idx="7621">
                  <c:v>20.658790583333335</c:v>
                </c:pt>
                <c:pt idx="7622">
                  <c:v>20.661568416666668</c:v>
                </c:pt>
                <c:pt idx="7623">
                  <c:v>20.664346250000005</c:v>
                </c:pt>
                <c:pt idx="7624">
                  <c:v>20.667124083333334</c:v>
                </c:pt>
                <c:pt idx="7625">
                  <c:v>20.669901916666667</c:v>
                </c:pt>
                <c:pt idx="7626">
                  <c:v>20.672679750000004</c:v>
                </c:pt>
                <c:pt idx="7627">
                  <c:v>20.675457583333337</c:v>
                </c:pt>
                <c:pt idx="7628">
                  <c:v>20.678235416666666</c:v>
                </c:pt>
                <c:pt idx="7629">
                  <c:v>20.681013250000003</c:v>
                </c:pt>
                <c:pt idx="7630">
                  <c:v>20.683791083333336</c:v>
                </c:pt>
                <c:pt idx="7631">
                  <c:v>20.686568916666666</c:v>
                </c:pt>
                <c:pt idx="7632">
                  <c:v>20.689346750000002</c:v>
                </c:pt>
                <c:pt idx="7633">
                  <c:v>20.692124583333335</c:v>
                </c:pt>
                <c:pt idx="7634">
                  <c:v>20.694902416666668</c:v>
                </c:pt>
                <c:pt idx="7635">
                  <c:v>20.697680250000001</c:v>
                </c:pt>
                <c:pt idx="7636">
                  <c:v>20.700458083333334</c:v>
                </c:pt>
                <c:pt idx="7637">
                  <c:v>20.703235916666667</c:v>
                </c:pt>
                <c:pt idx="7638">
                  <c:v>20.706013750000004</c:v>
                </c:pt>
                <c:pt idx="7639">
                  <c:v>20.708791583333333</c:v>
                </c:pt>
                <c:pt idx="7640">
                  <c:v>20.711569416666666</c:v>
                </c:pt>
                <c:pt idx="7641">
                  <c:v>20.714347250000003</c:v>
                </c:pt>
                <c:pt idx="7642">
                  <c:v>20.717125083333336</c:v>
                </c:pt>
                <c:pt idx="7643">
                  <c:v>20.719902916666666</c:v>
                </c:pt>
                <c:pt idx="7644">
                  <c:v>20.722680750000002</c:v>
                </c:pt>
                <c:pt idx="7645">
                  <c:v>20.725458583333335</c:v>
                </c:pt>
                <c:pt idx="7646">
                  <c:v>20.728236416666672</c:v>
                </c:pt>
                <c:pt idx="7647">
                  <c:v>20.731014250000001</c:v>
                </c:pt>
                <c:pt idx="7648">
                  <c:v>20.733792083333334</c:v>
                </c:pt>
                <c:pt idx="7649">
                  <c:v>20.736569916666671</c:v>
                </c:pt>
                <c:pt idx="7650">
                  <c:v>20.73934775</c:v>
                </c:pt>
                <c:pt idx="7651">
                  <c:v>20.74212555555556</c:v>
                </c:pt>
                <c:pt idx="7652">
                  <c:v>20.74490338888889</c:v>
                </c:pt>
                <c:pt idx="7653">
                  <c:v>20.747681222222223</c:v>
                </c:pt>
                <c:pt idx="7654">
                  <c:v>20.750459055555559</c:v>
                </c:pt>
                <c:pt idx="7655">
                  <c:v>20.753236888888889</c:v>
                </c:pt>
                <c:pt idx="7656">
                  <c:v>20.756014722222222</c:v>
                </c:pt>
                <c:pt idx="7657">
                  <c:v>20.758792555555559</c:v>
                </c:pt>
                <c:pt idx="7658">
                  <c:v>20.761570388888892</c:v>
                </c:pt>
                <c:pt idx="7659">
                  <c:v>20.764348222222221</c:v>
                </c:pt>
                <c:pt idx="7660">
                  <c:v>20.767126055555558</c:v>
                </c:pt>
                <c:pt idx="7661">
                  <c:v>20.769903888888891</c:v>
                </c:pt>
                <c:pt idx="7662">
                  <c:v>20.772681722222224</c:v>
                </c:pt>
                <c:pt idx="7663">
                  <c:v>20.775459555555557</c:v>
                </c:pt>
                <c:pt idx="7664">
                  <c:v>20.77823738888889</c:v>
                </c:pt>
                <c:pt idx="7665">
                  <c:v>20.781015222222223</c:v>
                </c:pt>
                <c:pt idx="7666">
                  <c:v>20.783793055555559</c:v>
                </c:pt>
                <c:pt idx="7667">
                  <c:v>20.786570888888889</c:v>
                </c:pt>
                <c:pt idx="7668">
                  <c:v>20.789348722222222</c:v>
                </c:pt>
                <c:pt idx="7669">
                  <c:v>20.792126555555559</c:v>
                </c:pt>
                <c:pt idx="7670">
                  <c:v>20.794904388888888</c:v>
                </c:pt>
                <c:pt idx="7671">
                  <c:v>20.797682222222225</c:v>
                </c:pt>
                <c:pt idx="7672">
                  <c:v>20.800460055555558</c:v>
                </c:pt>
                <c:pt idx="7673">
                  <c:v>20.803237888888891</c:v>
                </c:pt>
                <c:pt idx="7674">
                  <c:v>20.806015722222224</c:v>
                </c:pt>
                <c:pt idx="7675">
                  <c:v>20.808793555555557</c:v>
                </c:pt>
                <c:pt idx="7676">
                  <c:v>20.81157138888889</c:v>
                </c:pt>
                <c:pt idx="7677">
                  <c:v>20.814349222222226</c:v>
                </c:pt>
                <c:pt idx="7678">
                  <c:v>20.817127055555556</c:v>
                </c:pt>
                <c:pt idx="7679">
                  <c:v>20.819904888888889</c:v>
                </c:pt>
                <c:pt idx="7680">
                  <c:v>20.822682722222225</c:v>
                </c:pt>
                <c:pt idx="7681">
                  <c:v>20.825460555555559</c:v>
                </c:pt>
                <c:pt idx="7682">
                  <c:v>20.828238388888888</c:v>
                </c:pt>
                <c:pt idx="7683">
                  <c:v>20.831016222222225</c:v>
                </c:pt>
                <c:pt idx="7684">
                  <c:v>20.833794055555558</c:v>
                </c:pt>
                <c:pt idx="7685">
                  <c:v>20.836571888888887</c:v>
                </c:pt>
                <c:pt idx="7686">
                  <c:v>20.839349722222224</c:v>
                </c:pt>
                <c:pt idx="7687">
                  <c:v>20.842127555555557</c:v>
                </c:pt>
                <c:pt idx="7688">
                  <c:v>20.84490538888889</c:v>
                </c:pt>
                <c:pt idx="7689">
                  <c:v>20.847683222222226</c:v>
                </c:pt>
                <c:pt idx="7690">
                  <c:v>20.850461055555556</c:v>
                </c:pt>
                <c:pt idx="7691">
                  <c:v>20.853238888888889</c:v>
                </c:pt>
                <c:pt idx="7692">
                  <c:v>20.856016722222225</c:v>
                </c:pt>
                <c:pt idx="7693">
                  <c:v>20.858794555555555</c:v>
                </c:pt>
                <c:pt idx="7694">
                  <c:v>20.861572361111115</c:v>
                </c:pt>
                <c:pt idx="7695">
                  <c:v>20.864350194444444</c:v>
                </c:pt>
                <c:pt idx="7696">
                  <c:v>20.867128027777781</c:v>
                </c:pt>
                <c:pt idx="7697">
                  <c:v>20.869905861111114</c:v>
                </c:pt>
                <c:pt idx="7698">
                  <c:v>20.872683694444444</c:v>
                </c:pt>
                <c:pt idx="7699">
                  <c:v>20.87546152777778</c:v>
                </c:pt>
                <c:pt idx="7700">
                  <c:v>20.878239361111113</c:v>
                </c:pt>
                <c:pt idx="7701">
                  <c:v>20.881017194444446</c:v>
                </c:pt>
                <c:pt idx="7702">
                  <c:v>20.883795027777779</c:v>
                </c:pt>
                <c:pt idx="7703">
                  <c:v>20.886572861111112</c:v>
                </c:pt>
                <c:pt idx="7704">
                  <c:v>20.889350694444445</c:v>
                </c:pt>
                <c:pt idx="7705">
                  <c:v>20.892128527777782</c:v>
                </c:pt>
                <c:pt idx="7706">
                  <c:v>20.894906361111111</c:v>
                </c:pt>
                <c:pt idx="7707">
                  <c:v>20.897684194444444</c:v>
                </c:pt>
                <c:pt idx="7708">
                  <c:v>20.900462027777781</c:v>
                </c:pt>
                <c:pt idx="7709">
                  <c:v>20.903239861111114</c:v>
                </c:pt>
                <c:pt idx="7710">
                  <c:v>20.906017694444444</c:v>
                </c:pt>
                <c:pt idx="7711">
                  <c:v>20.90879552777778</c:v>
                </c:pt>
                <c:pt idx="7712">
                  <c:v>20.911573361111113</c:v>
                </c:pt>
                <c:pt idx="7713">
                  <c:v>20.914351194444443</c:v>
                </c:pt>
                <c:pt idx="7714">
                  <c:v>20.917129027777779</c:v>
                </c:pt>
                <c:pt idx="7715">
                  <c:v>20.919906861111112</c:v>
                </c:pt>
                <c:pt idx="7716">
                  <c:v>20.922684694444445</c:v>
                </c:pt>
                <c:pt idx="7717">
                  <c:v>20.925462527777778</c:v>
                </c:pt>
                <c:pt idx="7718">
                  <c:v>20.928240361111111</c:v>
                </c:pt>
                <c:pt idx="7719">
                  <c:v>20.931018194444448</c:v>
                </c:pt>
                <c:pt idx="7720">
                  <c:v>20.933796027777781</c:v>
                </c:pt>
                <c:pt idx="7721">
                  <c:v>20.936573861111111</c:v>
                </c:pt>
                <c:pt idx="7722">
                  <c:v>20.939351694444447</c:v>
                </c:pt>
                <c:pt idx="7723">
                  <c:v>20.94212952777778</c:v>
                </c:pt>
                <c:pt idx="7724">
                  <c:v>20.944907361111113</c:v>
                </c:pt>
                <c:pt idx="7725">
                  <c:v>20.947685194444446</c:v>
                </c:pt>
                <c:pt idx="7726">
                  <c:v>20.950463027777779</c:v>
                </c:pt>
                <c:pt idx="7727">
                  <c:v>20.953240861111112</c:v>
                </c:pt>
                <c:pt idx="7728">
                  <c:v>20.956018694444449</c:v>
                </c:pt>
                <c:pt idx="7729">
                  <c:v>20.958796527777778</c:v>
                </c:pt>
                <c:pt idx="7730">
                  <c:v>20.961574361111111</c:v>
                </c:pt>
                <c:pt idx="7731">
                  <c:v>20.964352194444448</c:v>
                </c:pt>
                <c:pt idx="7732">
                  <c:v>20.967130027777777</c:v>
                </c:pt>
                <c:pt idx="7733">
                  <c:v>20.96990786111111</c:v>
                </c:pt>
                <c:pt idx="7734">
                  <c:v>20.972685694444447</c:v>
                </c:pt>
                <c:pt idx="7735">
                  <c:v>20.97546352777778</c:v>
                </c:pt>
                <c:pt idx="7736">
                  <c:v>20.978241333333337</c:v>
                </c:pt>
                <c:pt idx="7737">
                  <c:v>20.981019166666666</c:v>
                </c:pt>
                <c:pt idx="7738">
                  <c:v>20.983796999999999</c:v>
                </c:pt>
                <c:pt idx="7739">
                  <c:v>20.986574833333336</c:v>
                </c:pt>
                <c:pt idx="7740">
                  <c:v>20.989352666666669</c:v>
                </c:pt>
                <c:pt idx="7741">
                  <c:v>20.992130499999998</c:v>
                </c:pt>
                <c:pt idx="7742">
                  <c:v>20.994908333333335</c:v>
                </c:pt>
                <c:pt idx="7743">
                  <c:v>20.997686166666668</c:v>
                </c:pt>
                <c:pt idx="7744">
                  <c:v>21.000464000000004</c:v>
                </c:pt>
                <c:pt idx="7745">
                  <c:v>21.003241833333334</c:v>
                </c:pt>
                <c:pt idx="7746">
                  <c:v>21.006019666666667</c:v>
                </c:pt>
                <c:pt idx="7747">
                  <c:v>21.008797500000004</c:v>
                </c:pt>
                <c:pt idx="7748">
                  <c:v>21.011575333333337</c:v>
                </c:pt>
                <c:pt idx="7749">
                  <c:v>21.014353166666666</c:v>
                </c:pt>
                <c:pt idx="7750">
                  <c:v>21.017131000000003</c:v>
                </c:pt>
                <c:pt idx="7751">
                  <c:v>21.019908833333336</c:v>
                </c:pt>
                <c:pt idx="7752">
                  <c:v>21.022686666666669</c:v>
                </c:pt>
                <c:pt idx="7753">
                  <c:v>21.025464500000002</c:v>
                </c:pt>
                <c:pt idx="7754">
                  <c:v>21.028242333333335</c:v>
                </c:pt>
                <c:pt idx="7755">
                  <c:v>21.031020166666668</c:v>
                </c:pt>
                <c:pt idx="7756">
                  <c:v>21.033798000000004</c:v>
                </c:pt>
                <c:pt idx="7757">
                  <c:v>21.036575833333334</c:v>
                </c:pt>
                <c:pt idx="7758">
                  <c:v>21.039353666666667</c:v>
                </c:pt>
                <c:pt idx="7759">
                  <c:v>21.042131500000004</c:v>
                </c:pt>
                <c:pt idx="7760">
                  <c:v>21.044909333333333</c:v>
                </c:pt>
                <c:pt idx="7761">
                  <c:v>21.047687166666666</c:v>
                </c:pt>
                <c:pt idx="7762">
                  <c:v>21.050465000000003</c:v>
                </c:pt>
                <c:pt idx="7763">
                  <c:v>21.053242833333336</c:v>
                </c:pt>
                <c:pt idx="7764">
                  <c:v>21.056020666666665</c:v>
                </c:pt>
                <c:pt idx="7765">
                  <c:v>21.058798500000002</c:v>
                </c:pt>
                <c:pt idx="7766">
                  <c:v>21.061576333333335</c:v>
                </c:pt>
                <c:pt idx="7767">
                  <c:v>21.064354166666668</c:v>
                </c:pt>
                <c:pt idx="7768">
                  <c:v>21.067132000000001</c:v>
                </c:pt>
                <c:pt idx="7769">
                  <c:v>21.069909833333334</c:v>
                </c:pt>
                <c:pt idx="7770">
                  <c:v>21.07268766666667</c:v>
                </c:pt>
                <c:pt idx="7771">
                  <c:v>21.075465500000004</c:v>
                </c:pt>
                <c:pt idx="7772">
                  <c:v>21.078243333333333</c:v>
                </c:pt>
                <c:pt idx="7773">
                  <c:v>21.08102116666667</c:v>
                </c:pt>
                <c:pt idx="7774">
                  <c:v>21.083799000000003</c:v>
                </c:pt>
                <c:pt idx="7775">
                  <c:v>21.086576833333332</c:v>
                </c:pt>
                <c:pt idx="7776">
                  <c:v>21.089354666666669</c:v>
                </c:pt>
                <c:pt idx="7777">
                  <c:v>21.092132500000002</c:v>
                </c:pt>
                <c:pt idx="7778">
                  <c:v>21.094910305555558</c:v>
                </c:pt>
                <c:pt idx="7779">
                  <c:v>21.097688138888891</c:v>
                </c:pt>
                <c:pt idx="7780">
                  <c:v>21.100465972222221</c:v>
                </c:pt>
                <c:pt idx="7781">
                  <c:v>21.103243805555557</c:v>
                </c:pt>
                <c:pt idx="7782">
                  <c:v>21.10602163888889</c:v>
                </c:pt>
                <c:pt idx="7783">
                  <c:v>21.108799472222223</c:v>
                </c:pt>
                <c:pt idx="7784">
                  <c:v>21.111577305555556</c:v>
                </c:pt>
                <c:pt idx="7785">
                  <c:v>21.114355138888889</c:v>
                </c:pt>
                <c:pt idx="7786">
                  <c:v>21.117132972222223</c:v>
                </c:pt>
                <c:pt idx="7787">
                  <c:v>21.119910805555559</c:v>
                </c:pt>
                <c:pt idx="7788">
                  <c:v>21.122688638888889</c:v>
                </c:pt>
                <c:pt idx="7789">
                  <c:v>21.125466472222222</c:v>
                </c:pt>
                <c:pt idx="7790">
                  <c:v>21.128244305555558</c:v>
                </c:pt>
                <c:pt idx="7791">
                  <c:v>21.131022138888891</c:v>
                </c:pt>
                <c:pt idx="7792">
                  <c:v>21.133799972222224</c:v>
                </c:pt>
                <c:pt idx="7793">
                  <c:v>21.136577805555557</c:v>
                </c:pt>
                <c:pt idx="7794">
                  <c:v>21.13935563888889</c:v>
                </c:pt>
                <c:pt idx="7795">
                  <c:v>21.142133472222227</c:v>
                </c:pt>
                <c:pt idx="7796">
                  <c:v>21.144911305555556</c:v>
                </c:pt>
                <c:pt idx="7797">
                  <c:v>21.147689138888889</c:v>
                </c:pt>
                <c:pt idx="7798">
                  <c:v>21.150466972222226</c:v>
                </c:pt>
                <c:pt idx="7799">
                  <c:v>21.153244805555556</c:v>
                </c:pt>
                <c:pt idx="7800">
                  <c:v>21.156022638888889</c:v>
                </c:pt>
                <c:pt idx="7801">
                  <c:v>21.158800472222225</c:v>
                </c:pt>
                <c:pt idx="7802">
                  <c:v>21.161578305555558</c:v>
                </c:pt>
                <c:pt idx="7803">
                  <c:v>21.164356138888888</c:v>
                </c:pt>
                <c:pt idx="7804">
                  <c:v>21.167133972222224</c:v>
                </c:pt>
                <c:pt idx="7805">
                  <c:v>21.169911805555557</c:v>
                </c:pt>
                <c:pt idx="7806">
                  <c:v>21.17268963888889</c:v>
                </c:pt>
                <c:pt idx="7807">
                  <c:v>21.175467472222223</c:v>
                </c:pt>
                <c:pt idx="7808">
                  <c:v>21.178245305555556</c:v>
                </c:pt>
                <c:pt idx="7809">
                  <c:v>21.181023138888889</c:v>
                </c:pt>
                <c:pt idx="7810">
                  <c:v>21.183800972222226</c:v>
                </c:pt>
                <c:pt idx="7811">
                  <c:v>21.186578805555556</c:v>
                </c:pt>
                <c:pt idx="7812">
                  <c:v>21.189356638888889</c:v>
                </c:pt>
                <c:pt idx="7813">
                  <c:v>21.192134472222225</c:v>
                </c:pt>
                <c:pt idx="7814">
                  <c:v>21.194912305555558</c:v>
                </c:pt>
                <c:pt idx="7815">
                  <c:v>21.197690138888888</c:v>
                </c:pt>
                <c:pt idx="7816">
                  <c:v>21.200467972222224</c:v>
                </c:pt>
                <c:pt idx="7817">
                  <c:v>21.203245805555557</c:v>
                </c:pt>
                <c:pt idx="7818">
                  <c:v>21.206023638888894</c:v>
                </c:pt>
                <c:pt idx="7819">
                  <c:v>21.208801472222223</c:v>
                </c:pt>
                <c:pt idx="7820">
                  <c:v>21.21157927777778</c:v>
                </c:pt>
                <c:pt idx="7821">
                  <c:v>21.214357111111113</c:v>
                </c:pt>
                <c:pt idx="7822">
                  <c:v>21.217134944444446</c:v>
                </c:pt>
                <c:pt idx="7823">
                  <c:v>21.219912777777783</c:v>
                </c:pt>
                <c:pt idx="7824">
                  <c:v>21.222690611111112</c:v>
                </c:pt>
                <c:pt idx="7825">
                  <c:v>21.225468444444445</c:v>
                </c:pt>
                <c:pt idx="7826">
                  <c:v>21.228246277777782</c:v>
                </c:pt>
                <c:pt idx="7827">
                  <c:v>21.231024111111111</c:v>
                </c:pt>
                <c:pt idx="7828">
                  <c:v>21.233801944444444</c:v>
                </c:pt>
                <c:pt idx="7829">
                  <c:v>21.236579777777781</c:v>
                </c:pt>
                <c:pt idx="7830">
                  <c:v>21.239357611111114</c:v>
                </c:pt>
                <c:pt idx="7831">
                  <c:v>21.242135444444443</c:v>
                </c:pt>
                <c:pt idx="7832">
                  <c:v>21.24491327777778</c:v>
                </c:pt>
                <c:pt idx="7833">
                  <c:v>21.247691111111113</c:v>
                </c:pt>
                <c:pt idx="7834">
                  <c:v>21.250468944444446</c:v>
                </c:pt>
                <c:pt idx="7835">
                  <c:v>21.253246777777779</c:v>
                </c:pt>
                <c:pt idx="7836">
                  <c:v>21.256024611111112</c:v>
                </c:pt>
                <c:pt idx="7837">
                  <c:v>21.258802444444445</c:v>
                </c:pt>
                <c:pt idx="7838">
                  <c:v>21.261580277777782</c:v>
                </c:pt>
                <c:pt idx="7839">
                  <c:v>21.264358111111111</c:v>
                </c:pt>
                <c:pt idx="7840">
                  <c:v>21.267135944444444</c:v>
                </c:pt>
                <c:pt idx="7841">
                  <c:v>21.269913777777781</c:v>
                </c:pt>
                <c:pt idx="7842">
                  <c:v>21.27269161111111</c:v>
                </c:pt>
                <c:pt idx="7843">
                  <c:v>21.275469444444447</c:v>
                </c:pt>
                <c:pt idx="7844">
                  <c:v>21.27824727777778</c:v>
                </c:pt>
                <c:pt idx="7845">
                  <c:v>21.281025111111113</c:v>
                </c:pt>
                <c:pt idx="7846">
                  <c:v>21.283802944444446</c:v>
                </c:pt>
                <c:pt idx="7847">
                  <c:v>21.286580777777779</c:v>
                </c:pt>
                <c:pt idx="7848">
                  <c:v>21.289358611111112</c:v>
                </c:pt>
                <c:pt idx="7849">
                  <c:v>21.292136444444449</c:v>
                </c:pt>
                <c:pt idx="7850">
                  <c:v>21.294914277777778</c:v>
                </c:pt>
                <c:pt idx="7851">
                  <c:v>21.297692111111111</c:v>
                </c:pt>
                <c:pt idx="7852">
                  <c:v>21.300469944444448</c:v>
                </c:pt>
                <c:pt idx="7853">
                  <c:v>21.303247777777781</c:v>
                </c:pt>
                <c:pt idx="7854">
                  <c:v>21.30602561111111</c:v>
                </c:pt>
                <c:pt idx="7855">
                  <c:v>21.308803444444447</c:v>
                </c:pt>
                <c:pt idx="7856">
                  <c:v>21.31158127777778</c:v>
                </c:pt>
                <c:pt idx="7857">
                  <c:v>21.314359111111109</c:v>
                </c:pt>
                <c:pt idx="7858">
                  <c:v>21.317136944444446</c:v>
                </c:pt>
                <c:pt idx="7859">
                  <c:v>21.319914777777779</c:v>
                </c:pt>
                <c:pt idx="7860">
                  <c:v>21.322692611111112</c:v>
                </c:pt>
                <c:pt idx="7861">
                  <c:v>21.325470444444449</c:v>
                </c:pt>
                <c:pt idx="7862">
                  <c:v>21.328248277777778</c:v>
                </c:pt>
                <c:pt idx="7863">
                  <c:v>21.331026083333334</c:v>
                </c:pt>
                <c:pt idx="7864">
                  <c:v>21.333803916666668</c:v>
                </c:pt>
                <c:pt idx="7865">
                  <c:v>21.336581750000001</c:v>
                </c:pt>
                <c:pt idx="7866">
                  <c:v>21.339359583333337</c:v>
                </c:pt>
                <c:pt idx="7867">
                  <c:v>21.342137416666667</c:v>
                </c:pt>
                <c:pt idx="7868">
                  <c:v>21.344915250000003</c:v>
                </c:pt>
                <c:pt idx="7869">
                  <c:v>21.347693083333336</c:v>
                </c:pt>
                <c:pt idx="7870">
                  <c:v>21.350470916666666</c:v>
                </c:pt>
                <c:pt idx="7871">
                  <c:v>21.353248750000002</c:v>
                </c:pt>
                <c:pt idx="7872">
                  <c:v>21.356026583333335</c:v>
                </c:pt>
                <c:pt idx="7873">
                  <c:v>21.358804416666668</c:v>
                </c:pt>
                <c:pt idx="7874">
                  <c:v>21.361582250000001</c:v>
                </c:pt>
                <c:pt idx="7875">
                  <c:v>21.364360083333334</c:v>
                </c:pt>
                <c:pt idx="7876">
                  <c:v>21.367137916666668</c:v>
                </c:pt>
                <c:pt idx="7877">
                  <c:v>21.369915750000004</c:v>
                </c:pt>
                <c:pt idx="7878">
                  <c:v>21.372693583333334</c:v>
                </c:pt>
                <c:pt idx="7879">
                  <c:v>21.375471416666667</c:v>
                </c:pt>
                <c:pt idx="7880">
                  <c:v>21.378249250000003</c:v>
                </c:pt>
                <c:pt idx="7881">
                  <c:v>21.381027083333336</c:v>
                </c:pt>
                <c:pt idx="7882">
                  <c:v>21.383804916666666</c:v>
                </c:pt>
                <c:pt idx="7883">
                  <c:v>21.386582750000002</c:v>
                </c:pt>
                <c:pt idx="7884">
                  <c:v>21.389360583333335</c:v>
                </c:pt>
                <c:pt idx="7885">
                  <c:v>21.392138416666665</c:v>
                </c:pt>
                <c:pt idx="7886">
                  <c:v>21.394916250000001</c:v>
                </c:pt>
                <c:pt idx="7887">
                  <c:v>21.397694083333334</c:v>
                </c:pt>
                <c:pt idx="7888">
                  <c:v>21.400471916666667</c:v>
                </c:pt>
                <c:pt idx="7889">
                  <c:v>21.403249750000001</c:v>
                </c:pt>
                <c:pt idx="7890">
                  <c:v>21.406027583333334</c:v>
                </c:pt>
                <c:pt idx="7891">
                  <c:v>21.40880541666667</c:v>
                </c:pt>
                <c:pt idx="7892">
                  <c:v>21.411583250000003</c:v>
                </c:pt>
                <c:pt idx="7893">
                  <c:v>21.414361083333333</c:v>
                </c:pt>
                <c:pt idx="7894">
                  <c:v>21.417138916666669</c:v>
                </c:pt>
                <c:pt idx="7895">
                  <c:v>21.419916750000002</c:v>
                </c:pt>
                <c:pt idx="7896">
                  <c:v>21.422694583333335</c:v>
                </c:pt>
                <c:pt idx="7897">
                  <c:v>21.425472416666668</c:v>
                </c:pt>
                <c:pt idx="7898">
                  <c:v>21.428250250000001</c:v>
                </c:pt>
                <c:pt idx="7899">
                  <c:v>21.431028083333334</c:v>
                </c:pt>
                <c:pt idx="7900">
                  <c:v>21.433805916666671</c:v>
                </c:pt>
                <c:pt idx="7901">
                  <c:v>21.43658375</c:v>
                </c:pt>
                <c:pt idx="7902">
                  <c:v>21.439361583333334</c:v>
                </c:pt>
                <c:pt idx="7903">
                  <c:v>21.44213941666667</c:v>
                </c:pt>
                <c:pt idx="7904">
                  <c:v>21.44491725</c:v>
                </c:pt>
                <c:pt idx="7905">
                  <c:v>21.44769505555556</c:v>
                </c:pt>
                <c:pt idx="7906">
                  <c:v>21.450472888888889</c:v>
                </c:pt>
                <c:pt idx="7907">
                  <c:v>21.453250722222222</c:v>
                </c:pt>
                <c:pt idx="7908">
                  <c:v>21.456028555555559</c:v>
                </c:pt>
                <c:pt idx="7909">
                  <c:v>21.458806388888888</c:v>
                </c:pt>
                <c:pt idx="7910">
                  <c:v>21.461584222222221</c:v>
                </c:pt>
                <c:pt idx="7911">
                  <c:v>21.464362055555558</c:v>
                </c:pt>
                <c:pt idx="7912">
                  <c:v>21.467139888888891</c:v>
                </c:pt>
                <c:pt idx="7913">
                  <c:v>21.46991772222222</c:v>
                </c:pt>
                <c:pt idx="7914">
                  <c:v>21.472695555555557</c:v>
                </c:pt>
                <c:pt idx="7915">
                  <c:v>21.47547338888889</c:v>
                </c:pt>
                <c:pt idx="7916">
                  <c:v>21.478251222222227</c:v>
                </c:pt>
                <c:pt idx="7917">
                  <c:v>21.481029055555556</c:v>
                </c:pt>
                <c:pt idx="7918">
                  <c:v>21.483806888888889</c:v>
                </c:pt>
                <c:pt idx="7919">
                  <c:v>21.486584722222226</c:v>
                </c:pt>
                <c:pt idx="7920">
                  <c:v>21.489362555555559</c:v>
                </c:pt>
                <c:pt idx="7921">
                  <c:v>21.492140388888888</c:v>
                </c:pt>
                <c:pt idx="7922">
                  <c:v>21.494918222222225</c:v>
                </c:pt>
                <c:pt idx="7923">
                  <c:v>21.497696055555558</c:v>
                </c:pt>
                <c:pt idx="7924">
                  <c:v>21.500473888888887</c:v>
                </c:pt>
                <c:pt idx="7925">
                  <c:v>21.503251722222224</c:v>
                </c:pt>
                <c:pt idx="7926">
                  <c:v>21.506029555555557</c:v>
                </c:pt>
                <c:pt idx="7927">
                  <c:v>21.50880738888889</c:v>
                </c:pt>
                <c:pt idx="7928">
                  <c:v>21.511585222222227</c:v>
                </c:pt>
                <c:pt idx="7929">
                  <c:v>21.514363055555556</c:v>
                </c:pt>
                <c:pt idx="7930">
                  <c:v>21.517140888888889</c:v>
                </c:pt>
                <c:pt idx="7931">
                  <c:v>21.519918722222226</c:v>
                </c:pt>
                <c:pt idx="7932">
                  <c:v>21.522696555555555</c:v>
                </c:pt>
                <c:pt idx="7933">
                  <c:v>21.525474388888888</c:v>
                </c:pt>
                <c:pt idx="7934">
                  <c:v>21.528252222222225</c:v>
                </c:pt>
                <c:pt idx="7935">
                  <c:v>21.531030055555558</c:v>
                </c:pt>
                <c:pt idx="7936">
                  <c:v>21.533807888888887</c:v>
                </c:pt>
                <c:pt idx="7937">
                  <c:v>21.536585722222224</c:v>
                </c:pt>
                <c:pt idx="7938">
                  <c:v>21.539363555555557</c:v>
                </c:pt>
                <c:pt idx="7939">
                  <c:v>21.542141388888894</c:v>
                </c:pt>
                <c:pt idx="7940">
                  <c:v>21.544919222222223</c:v>
                </c:pt>
                <c:pt idx="7941">
                  <c:v>21.547697055555556</c:v>
                </c:pt>
                <c:pt idx="7942">
                  <c:v>21.550474888888893</c:v>
                </c:pt>
                <c:pt idx="7943">
                  <c:v>21.553252722222226</c:v>
                </c:pt>
                <c:pt idx="7944">
                  <c:v>21.556030555555555</c:v>
                </c:pt>
                <c:pt idx="7945">
                  <c:v>21.558808388888892</c:v>
                </c:pt>
                <c:pt idx="7946">
                  <c:v>21.561586222222225</c:v>
                </c:pt>
                <c:pt idx="7947">
                  <c:v>21.564364027777781</c:v>
                </c:pt>
                <c:pt idx="7948">
                  <c:v>21.567141861111114</c:v>
                </c:pt>
                <c:pt idx="7949">
                  <c:v>21.569919694444444</c:v>
                </c:pt>
                <c:pt idx="7950">
                  <c:v>21.57269752777778</c:v>
                </c:pt>
                <c:pt idx="7951">
                  <c:v>21.575475361111113</c:v>
                </c:pt>
                <c:pt idx="7952">
                  <c:v>21.578253194444443</c:v>
                </c:pt>
                <c:pt idx="7953">
                  <c:v>21.581031027777779</c:v>
                </c:pt>
                <c:pt idx="7954">
                  <c:v>21.583808861111113</c:v>
                </c:pt>
                <c:pt idx="7955">
                  <c:v>21.586586694444446</c:v>
                </c:pt>
                <c:pt idx="7956">
                  <c:v>21.589364527777779</c:v>
                </c:pt>
                <c:pt idx="7957">
                  <c:v>21.592142361111112</c:v>
                </c:pt>
                <c:pt idx="7958">
                  <c:v>21.594920194444445</c:v>
                </c:pt>
                <c:pt idx="7959">
                  <c:v>21.597698027777781</c:v>
                </c:pt>
                <c:pt idx="7960">
                  <c:v>21.600475861111111</c:v>
                </c:pt>
                <c:pt idx="7961">
                  <c:v>21.603253694444444</c:v>
                </c:pt>
                <c:pt idx="7962">
                  <c:v>21.60603152777778</c:v>
                </c:pt>
                <c:pt idx="7963">
                  <c:v>21.608809361111113</c:v>
                </c:pt>
                <c:pt idx="7964">
                  <c:v>21.611587194444446</c:v>
                </c:pt>
                <c:pt idx="7965">
                  <c:v>21.614365027777779</c:v>
                </c:pt>
                <c:pt idx="7966">
                  <c:v>21.617142861111112</c:v>
                </c:pt>
                <c:pt idx="7967">
                  <c:v>21.619920694444449</c:v>
                </c:pt>
                <c:pt idx="7968">
                  <c:v>21.622698527777779</c:v>
                </c:pt>
                <c:pt idx="7969">
                  <c:v>21.625476361111112</c:v>
                </c:pt>
                <c:pt idx="7970">
                  <c:v>21.628254194444448</c:v>
                </c:pt>
                <c:pt idx="7971">
                  <c:v>21.631032027777778</c:v>
                </c:pt>
                <c:pt idx="7972">
                  <c:v>21.633809861111111</c:v>
                </c:pt>
                <c:pt idx="7973">
                  <c:v>21.636587694444447</c:v>
                </c:pt>
                <c:pt idx="7974">
                  <c:v>21.63936552777778</c:v>
                </c:pt>
                <c:pt idx="7975">
                  <c:v>21.64214336111111</c:v>
                </c:pt>
                <c:pt idx="7976">
                  <c:v>21.644921194444446</c:v>
                </c:pt>
                <c:pt idx="7977">
                  <c:v>21.647699027777779</c:v>
                </c:pt>
                <c:pt idx="7978">
                  <c:v>21.650476861111112</c:v>
                </c:pt>
                <c:pt idx="7979">
                  <c:v>21.653254694444446</c:v>
                </c:pt>
                <c:pt idx="7980">
                  <c:v>21.656032527777779</c:v>
                </c:pt>
                <c:pt idx="7981">
                  <c:v>21.658810361111112</c:v>
                </c:pt>
                <c:pt idx="7982">
                  <c:v>21.661588194444448</c:v>
                </c:pt>
                <c:pt idx="7983">
                  <c:v>21.664366027777778</c:v>
                </c:pt>
                <c:pt idx="7984">
                  <c:v>21.667143861111111</c:v>
                </c:pt>
                <c:pt idx="7985">
                  <c:v>21.669921694444447</c:v>
                </c:pt>
                <c:pt idx="7986">
                  <c:v>21.67269952777778</c:v>
                </c:pt>
                <c:pt idx="7987">
                  <c:v>21.675477361111113</c:v>
                </c:pt>
                <c:pt idx="7988">
                  <c:v>21.678255194444446</c:v>
                </c:pt>
                <c:pt idx="7989">
                  <c:v>21.681033000000003</c:v>
                </c:pt>
                <c:pt idx="7990">
                  <c:v>21.683810833333336</c:v>
                </c:pt>
                <c:pt idx="7991">
                  <c:v>21.686588666666669</c:v>
                </c:pt>
                <c:pt idx="7992">
                  <c:v>21.689366500000002</c:v>
                </c:pt>
                <c:pt idx="7993">
                  <c:v>21.692144333333335</c:v>
                </c:pt>
                <c:pt idx="7994">
                  <c:v>21.694922166666668</c:v>
                </c:pt>
                <c:pt idx="7995">
                  <c:v>21.697700000000005</c:v>
                </c:pt>
                <c:pt idx="7996">
                  <c:v>21.700477833333334</c:v>
                </c:pt>
                <c:pt idx="7997">
                  <c:v>21.703255666666667</c:v>
                </c:pt>
                <c:pt idx="7998">
                  <c:v>21.706033500000004</c:v>
                </c:pt>
                <c:pt idx="7999">
                  <c:v>21.708811333333333</c:v>
                </c:pt>
                <c:pt idx="8000">
                  <c:v>21.711589166666666</c:v>
                </c:pt>
                <c:pt idx="8001">
                  <c:v>21.714367000000003</c:v>
                </c:pt>
                <c:pt idx="8002">
                  <c:v>21.716994500000002</c:v>
                </c:pt>
                <c:pt idx="8003">
                  <c:v>21.719637333333335</c:v>
                </c:pt>
                <c:pt idx="8004">
                  <c:v>21.722162944444445</c:v>
                </c:pt>
                <c:pt idx="8005">
                  <c:v>21.724726333333333</c:v>
                </c:pt>
                <c:pt idx="8006">
                  <c:v>21.727369111111113</c:v>
                </c:pt>
                <c:pt idx="8007">
                  <c:v>21.730117444444446</c:v>
                </c:pt>
                <c:pt idx="8008">
                  <c:v>21.732895277777779</c:v>
                </c:pt>
                <c:pt idx="8009">
                  <c:v>21.735673111111112</c:v>
                </c:pt>
                <c:pt idx="8010">
                  <c:v>21.738450944444448</c:v>
                </c:pt>
                <c:pt idx="8011">
                  <c:v>21.741228777777778</c:v>
                </c:pt>
                <c:pt idx="8012">
                  <c:v>21.744006611111111</c:v>
                </c:pt>
                <c:pt idx="8013">
                  <c:v>21.746784444444447</c:v>
                </c:pt>
                <c:pt idx="8014">
                  <c:v>21.74956227777778</c:v>
                </c:pt>
                <c:pt idx="8015">
                  <c:v>21.75234011111111</c:v>
                </c:pt>
                <c:pt idx="8016">
                  <c:v>21.755117944444446</c:v>
                </c:pt>
                <c:pt idx="8017">
                  <c:v>21.75789577777778</c:v>
                </c:pt>
                <c:pt idx="8018">
                  <c:v>21.760673611111109</c:v>
                </c:pt>
                <c:pt idx="8019">
                  <c:v>21.763451444444446</c:v>
                </c:pt>
                <c:pt idx="8020">
                  <c:v>21.766229277777779</c:v>
                </c:pt>
                <c:pt idx="8021">
                  <c:v>21.769007111111115</c:v>
                </c:pt>
                <c:pt idx="8022">
                  <c:v>21.771784944444445</c:v>
                </c:pt>
                <c:pt idx="8023">
                  <c:v>21.774562777777778</c:v>
                </c:pt>
                <c:pt idx="8024">
                  <c:v>21.777340611111114</c:v>
                </c:pt>
                <c:pt idx="8025">
                  <c:v>21.780118444444447</c:v>
                </c:pt>
                <c:pt idx="8026">
                  <c:v>21.782896277777777</c:v>
                </c:pt>
                <c:pt idx="8027">
                  <c:v>21.785674111111113</c:v>
                </c:pt>
                <c:pt idx="8028">
                  <c:v>21.788451944444446</c:v>
                </c:pt>
                <c:pt idx="8029">
                  <c:v>21.791229777777779</c:v>
                </c:pt>
                <c:pt idx="8030">
                  <c:v>21.794007611111113</c:v>
                </c:pt>
                <c:pt idx="8031">
                  <c:v>21.796785444444446</c:v>
                </c:pt>
                <c:pt idx="8032">
                  <c:v>21.799563250000002</c:v>
                </c:pt>
                <c:pt idx="8033">
                  <c:v>21.802341083333335</c:v>
                </c:pt>
                <c:pt idx="8034">
                  <c:v>21.805118916666668</c:v>
                </c:pt>
                <c:pt idx="8035">
                  <c:v>21.807896750000001</c:v>
                </c:pt>
                <c:pt idx="8036">
                  <c:v>21.810674583333334</c:v>
                </c:pt>
                <c:pt idx="8037">
                  <c:v>21.813452416666667</c:v>
                </c:pt>
                <c:pt idx="8038">
                  <c:v>21.816230250000004</c:v>
                </c:pt>
                <c:pt idx="8039">
                  <c:v>21.819008083333333</c:v>
                </c:pt>
                <c:pt idx="8040">
                  <c:v>21.821785916666666</c:v>
                </c:pt>
                <c:pt idx="8041">
                  <c:v>21.824563750000003</c:v>
                </c:pt>
                <c:pt idx="8042">
                  <c:v>21.827341583333332</c:v>
                </c:pt>
                <c:pt idx="8043">
                  <c:v>21.830119416666669</c:v>
                </c:pt>
                <c:pt idx="8044">
                  <c:v>21.832897250000002</c:v>
                </c:pt>
                <c:pt idx="8045">
                  <c:v>21.835675083333335</c:v>
                </c:pt>
                <c:pt idx="8046">
                  <c:v>21.838452916666672</c:v>
                </c:pt>
                <c:pt idx="8047">
                  <c:v>21.841230750000001</c:v>
                </c:pt>
                <c:pt idx="8048">
                  <c:v>21.844008583333334</c:v>
                </c:pt>
                <c:pt idx="8049">
                  <c:v>21.846786416666671</c:v>
                </c:pt>
                <c:pt idx="8050">
                  <c:v>21.84956425</c:v>
                </c:pt>
                <c:pt idx="8051">
                  <c:v>21.852342083333333</c:v>
                </c:pt>
                <c:pt idx="8052">
                  <c:v>21.853399750000001</c:v>
                </c:pt>
                <c:pt idx="8053">
                  <c:v>-1.1111111111111112E-7</c:v>
                </c:pt>
                <c:pt idx="8054">
                  <c:v>-1.1111111111111112E-7</c:v>
                </c:pt>
                <c:pt idx="8055">
                  <c:v>-1.1111111111111112E-7</c:v>
                </c:pt>
                <c:pt idx="8056">
                  <c:v>-1.1111111111111112E-7</c:v>
                </c:pt>
                <c:pt idx="8057">
                  <c:v>-1.1111111111111112E-7</c:v>
                </c:pt>
                <c:pt idx="8058">
                  <c:v>-1.1111111111111112E-7</c:v>
                </c:pt>
                <c:pt idx="8059">
                  <c:v>-1.1111111111111112E-7</c:v>
                </c:pt>
                <c:pt idx="8060">
                  <c:v>-1.1111111111111112E-7</c:v>
                </c:pt>
                <c:pt idx="8061">
                  <c:v>-1.1111111111111112E-7</c:v>
                </c:pt>
                <c:pt idx="8062">
                  <c:v>-1.1111111111111112E-7</c:v>
                </c:pt>
                <c:pt idx="8063">
                  <c:v>-1.1111111111111112E-7</c:v>
                </c:pt>
                <c:pt idx="8064">
                  <c:v>-1.1111111111111112E-7</c:v>
                </c:pt>
                <c:pt idx="8065">
                  <c:v>-1.1111111111111112E-7</c:v>
                </c:pt>
                <c:pt idx="8066">
                  <c:v>-1.1111111111111112E-7</c:v>
                </c:pt>
                <c:pt idx="8067">
                  <c:v>-1.1111111111111112E-7</c:v>
                </c:pt>
                <c:pt idx="8068">
                  <c:v>-1.1111111111111112E-7</c:v>
                </c:pt>
                <c:pt idx="8069">
                  <c:v>-1.1111111111111112E-7</c:v>
                </c:pt>
                <c:pt idx="8070">
                  <c:v>-1.1111111111111112E-7</c:v>
                </c:pt>
                <c:pt idx="8071">
                  <c:v>-1.1111111111111112E-7</c:v>
                </c:pt>
                <c:pt idx="8072">
                  <c:v>-1.1111111111111112E-7</c:v>
                </c:pt>
                <c:pt idx="8073">
                  <c:v>-1.1111111111111112E-7</c:v>
                </c:pt>
                <c:pt idx="8074">
                  <c:v>-1.1111111111111112E-7</c:v>
                </c:pt>
                <c:pt idx="8075">
                  <c:v>-1.1111111111111112E-7</c:v>
                </c:pt>
                <c:pt idx="8076">
                  <c:v>-1.1111111111111112E-7</c:v>
                </c:pt>
                <c:pt idx="8077">
                  <c:v>-1.1111111111111112E-7</c:v>
                </c:pt>
                <c:pt idx="8078">
                  <c:v>-1.1111111111111112E-7</c:v>
                </c:pt>
                <c:pt idx="8079">
                  <c:v>-1.1111111111111112E-7</c:v>
                </c:pt>
                <c:pt idx="8080">
                  <c:v>-1.1111111111111112E-7</c:v>
                </c:pt>
                <c:pt idx="8081">
                  <c:v>-1.1111111111111112E-7</c:v>
                </c:pt>
                <c:pt idx="8082">
                  <c:v>-1.1111111111111112E-7</c:v>
                </c:pt>
                <c:pt idx="8083">
                  <c:v>-1.1111111111111112E-7</c:v>
                </c:pt>
                <c:pt idx="8084">
                  <c:v>-1.1111111111111112E-7</c:v>
                </c:pt>
                <c:pt idx="8085">
                  <c:v>-1.1111111111111112E-7</c:v>
                </c:pt>
                <c:pt idx="8086">
                  <c:v>-1.1111111111111112E-7</c:v>
                </c:pt>
                <c:pt idx="8087">
                  <c:v>-1.1111111111111112E-7</c:v>
                </c:pt>
                <c:pt idx="8088">
                  <c:v>-1.1111111111111112E-7</c:v>
                </c:pt>
                <c:pt idx="8089">
                  <c:v>-1.1111111111111112E-7</c:v>
                </c:pt>
                <c:pt idx="8090">
                  <c:v>-1.1111111111111112E-7</c:v>
                </c:pt>
                <c:pt idx="8091">
                  <c:v>-1.1111111111111112E-7</c:v>
                </c:pt>
                <c:pt idx="8092">
                  <c:v>-1.1111111111111112E-7</c:v>
                </c:pt>
                <c:pt idx="8093">
                  <c:v>-1.1111111111111112E-7</c:v>
                </c:pt>
                <c:pt idx="8094">
                  <c:v>-1.1111111111111112E-7</c:v>
                </c:pt>
                <c:pt idx="8095">
                  <c:v>-1.1111111111111112E-7</c:v>
                </c:pt>
                <c:pt idx="8096">
                  <c:v>-1.1111111111111112E-7</c:v>
                </c:pt>
                <c:pt idx="8097">
                  <c:v>-1.1111111111111112E-7</c:v>
                </c:pt>
                <c:pt idx="8098">
                  <c:v>-1.1111111111111112E-7</c:v>
                </c:pt>
                <c:pt idx="8099">
                  <c:v>-1.1111111111111112E-7</c:v>
                </c:pt>
                <c:pt idx="8100">
                  <c:v>-1.1111111111111112E-7</c:v>
                </c:pt>
                <c:pt idx="8101">
                  <c:v>-1.1111111111111112E-7</c:v>
                </c:pt>
                <c:pt idx="8102">
                  <c:v>-1.1111111111111112E-7</c:v>
                </c:pt>
                <c:pt idx="8103">
                  <c:v>-1.1111111111111112E-7</c:v>
                </c:pt>
                <c:pt idx="8104">
                  <c:v>-1.1111111111111112E-7</c:v>
                </c:pt>
                <c:pt idx="8105">
                  <c:v>-1.1111111111111112E-7</c:v>
                </c:pt>
                <c:pt idx="8106">
                  <c:v>-1.1111111111111112E-7</c:v>
                </c:pt>
                <c:pt idx="8107">
                  <c:v>-1.1111111111111112E-7</c:v>
                </c:pt>
                <c:pt idx="8108">
                  <c:v>-1.1111111111111112E-7</c:v>
                </c:pt>
                <c:pt idx="8109">
                  <c:v>-1.1111111111111112E-7</c:v>
                </c:pt>
                <c:pt idx="8110">
                  <c:v>-1.1111111111111112E-7</c:v>
                </c:pt>
                <c:pt idx="8111">
                  <c:v>-1.1111111111111112E-7</c:v>
                </c:pt>
                <c:pt idx="8112">
                  <c:v>-1.1111111111111112E-7</c:v>
                </c:pt>
                <c:pt idx="8113">
                  <c:v>-1.1111111111111112E-7</c:v>
                </c:pt>
                <c:pt idx="8114">
                  <c:v>-1.1111111111111112E-7</c:v>
                </c:pt>
                <c:pt idx="8115">
                  <c:v>-1.1111111111111112E-7</c:v>
                </c:pt>
                <c:pt idx="8116">
                  <c:v>-1.1111111111111112E-7</c:v>
                </c:pt>
                <c:pt idx="8117">
                  <c:v>-1.1111111111111112E-7</c:v>
                </c:pt>
                <c:pt idx="8118">
                  <c:v>-1.1111111111111112E-7</c:v>
                </c:pt>
                <c:pt idx="8119">
                  <c:v>-1.1111111111111112E-7</c:v>
                </c:pt>
                <c:pt idx="8120">
                  <c:v>-1.1111111111111112E-7</c:v>
                </c:pt>
                <c:pt idx="8121">
                  <c:v>-1.1111111111111112E-7</c:v>
                </c:pt>
                <c:pt idx="8122">
                  <c:v>-1.1111111111111112E-7</c:v>
                </c:pt>
                <c:pt idx="8123">
                  <c:v>-1.1111111111111112E-7</c:v>
                </c:pt>
                <c:pt idx="8124">
                  <c:v>-1.1111111111111112E-7</c:v>
                </c:pt>
                <c:pt idx="8125">
                  <c:v>-1.1111111111111112E-7</c:v>
                </c:pt>
                <c:pt idx="8126">
                  <c:v>-1.1111111111111112E-7</c:v>
                </c:pt>
                <c:pt idx="8127">
                  <c:v>-1.1111111111111112E-7</c:v>
                </c:pt>
                <c:pt idx="8128">
                  <c:v>-1.1111111111111112E-7</c:v>
                </c:pt>
                <c:pt idx="8129">
                  <c:v>-1.1111111111111112E-7</c:v>
                </c:pt>
                <c:pt idx="8130">
                  <c:v>-1.1111111111111112E-7</c:v>
                </c:pt>
                <c:pt idx="8131">
                  <c:v>-1.1111111111111112E-7</c:v>
                </c:pt>
                <c:pt idx="8132">
                  <c:v>-1.1111111111111112E-7</c:v>
                </c:pt>
                <c:pt idx="8133">
                  <c:v>-1.1111111111111112E-7</c:v>
                </c:pt>
                <c:pt idx="8134">
                  <c:v>-1.1111111111111112E-7</c:v>
                </c:pt>
                <c:pt idx="8135">
                  <c:v>-1.1111111111111112E-7</c:v>
                </c:pt>
                <c:pt idx="8136">
                  <c:v>-1.1111111111111112E-7</c:v>
                </c:pt>
                <c:pt idx="8137">
                  <c:v>-1.1111111111111112E-7</c:v>
                </c:pt>
                <c:pt idx="8138">
                  <c:v>-1.1111111111111112E-7</c:v>
                </c:pt>
                <c:pt idx="8139">
                  <c:v>-1.1111111111111112E-7</c:v>
                </c:pt>
                <c:pt idx="8140">
                  <c:v>-1.1111111111111112E-7</c:v>
                </c:pt>
                <c:pt idx="8141">
                  <c:v>-1.1111111111111112E-7</c:v>
                </c:pt>
                <c:pt idx="8142">
                  <c:v>-1.1111111111111112E-7</c:v>
                </c:pt>
                <c:pt idx="8143">
                  <c:v>-1.1111111111111112E-7</c:v>
                </c:pt>
                <c:pt idx="8144">
                  <c:v>-1.1111111111111112E-7</c:v>
                </c:pt>
                <c:pt idx="8145">
                  <c:v>-1.1111111111111112E-7</c:v>
                </c:pt>
                <c:pt idx="8146">
                  <c:v>-1.1111111111111112E-7</c:v>
                </c:pt>
                <c:pt idx="8147">
                  <c:v>-1.1111111111111112E-7</c:v>
                </c:pt>
                <c:pt idx="8148">
                  <c:v>-1.1111111111111112E-7</c:v>
                </c:pt>
                <c:pt idx="8149">
                  <c:v>-1.1111111111111112E-7</c:v>
                </c:pt>
                <c:pt idx="8150">
                  <c:v>-1.1111111111111112E-7</c:v>
                </c:pt>
                <c:pt idx="8151">
                  <c:v>-1.1111111111111112E-7</c:v>
                </c:pt>
                <c:pt idx="8152">
                  <c:v>-1.1111111111111112E-7</c:v>
                </c:pt>
                <c:pt idx="8153">
                  <c:v>-1.1111111111111112E-7</c:v>
                </c:pt>
                <c:pt idx="8154">
                  <c:v>-1.1111111111111112E-7</c:v>
                </c:pt>
                <c:pt idx="8155">
                  <c:v>-1.1111111111111112E-7</c:v>
                </c:pt>
                <c:pt idx="8156">
                  <c:v>-1.1111111111111112E-7</c:v>
                </c:pt>
                <c:pt idx="8157">
                  <c:v>-1.1111111111111112E-7</c:v>
                </c:pt>
                <c:pt idx="8158">
                  <c:v>-1.1111111111111112E-7</c:v>
                </c:pt>
                <c:pt idx="8159">
                  <c:v>-1.1111111111111112E-7</c:v>
                </c:pt>
                <c:pt idx="8160">
                  <c:v>-1.1111111111111112E-7</c:v>
                </c:pt>
                <c:pt idx="8161">
                  <c:v>-1.1111111111111112E-7</c:v>
                </c:pt>
                <c:pt idx="8162">
                  <c:v>-1.1111111111111112E-7</c:v>
                </c:pt>
                <c:pt idx="8163">
                  <c:v>-1.1111111111111112E-7</c:v>
                </c:pt>
                <c:pt idx="8164">
                  <c:v>-1.1111111111111112E-7</c:v>
                </c:pt>
                <c:pt idx="8165">
                  <c:v>-1.1111111111111112E-7</c:v>
                </c:pt>
                <c:pt idx="8166">
                  <c:v>-1.1111111111111112E-7</c:v>
                </c:pt>
                <c:pt idx="8167">
                  <c:v>-1.1111111111111112E-7</c:v>
                </c:pt>
                <c:pt idx="8168">
                  <c:v>-1.1111111111111112E-7</c:v>
                </c:pt>
                <c:pt idx="8169">
                  <c:v>-1.1111111111111112E-7</c:v>
                </c:pt>
                <c:pt idx="8170">
                  <c:v>-1.1111111111111112E-7</c:v>
                </c:pt>
                <c:pt idx="8171">
                  <c:v>-1.1111111111111112E-7</c:v>
                </c:pt>
                <c:pt idx="8172">
                  <c:v>-1.1111111111111112E-7</c:v>
                </c:pt>
                <c:pt idx="8173">
                  <c:v>-1.1111111111111112E-7</c:v>
                </c:pt>
                <c:pt idx="8174">
                  <c:v>-1.1111111111111112E-7</c:v>
                </c:pt>
                <c:pt idx="8175">
                  <c:v>-1.1111111111111112E-7</c:v>
                </c:pt>
                <c:pt idx="8176">
                  <c:v>-1.1111111111111112E-7</c:v>
                </c:pt>
                <c:pt idx="8177">
                  <c:v>-1.1111111111111112E-7</c:v>
                </c:pt>
                <c:pt idx="8178">
                  <c:v>-1.1111111111111112E-7</c:v>
                </c:pt>
                <c:pt idx="8179">
                  <c:v>-1.1111111111111112E-7</c:v>
                </c:pt>
                <c:pt idx="8180">
                  <c:v>-1.1111111111111112E-7</c:v>
                </c:pt>
                <c:pt idx="8181">
                  <c:v>-1.1111111111111112E-7</c:v>
                </c:pt>
                <c:pt idx="8182">
                  <c:v>-1.1111111111111112E-7</c:v>
                </c:pt>
                <c:pt idx="8183">
                  <c:v>-1.1111111111111112E-7</c:v>
                </c:pt>
                <c:pt idx="8184">
                  <c:v>-1.1111111111111112E-7</c:v>
                </c:pt>
                <c:pt idx="8185">
                  <c:v>-1.1111111111111112E-7</c:v>
                </c:pt>
                <c:pt idx="8186">
                  <c:v>-1.1111111111111112E-7</c:v>
                </c:pt>
                <c:pt idx="8187">
                  <c:v>-1.1111111111111112E-7</c:v>
                </c:pt>
                <c:pt idx="8188">
                  <c:v>-1.1111111111111112E-7</c:v>
                </c:pt>
                <c:pt idx="8189">
                  <c:v>-1.1111111111111112E-7</c:v>
                </c:pt>
                <c:pt idx="8190">
                  <c:v>-1.1111111111111112E-7</c:v>
                </c:pt>
                <c:pt idx="8191">
                  <c:v>-1.1111111111111112E-7</c:v>
                </c:pt>
                <c:pt idx="8192">
                  <c:v>-1.1111111111111112E-7</c:v>
                </c:pt>
                <c:pt idx="8193">
                  <c:v>-1.1111111111111112E-7</c:v>
                </c:pt>
                <c:pt idx="8194">
                  <c:v>-1.1111111111111112E-7</c:v>
                </c:pt>
                <c:pt idx="8195">
                  <c:v>-1.1111111111111112E-7</c:v>
                </c:pt>
                <c:pt idx="8196">
                  <c:v>-1.1111111111111112E-7</c:v>
                </c:pt>
                <c:pt idx="8197">
                  <c:v>-1.1111111111111112E-7</c:v>
                </c:pt>
                <c:pt idx="8198">
                  <c:v>-1.1111111111111112E-7</c:v>
                </c:pt>
                <c:pt idx="8199">
                  <c:v>-1.1111111111111112E-7</c:v>
                </c:pt>
                <c:pt idx="8200">
                  <c:v>-1.1111111111111112E-7</c:v>
                </c:pt>
                <c:pt idx="8201">
                  <c:v>-1.1111111111111112E-7</c:v>
                </c:pt>
                <c:pt idx="8202">
                  <c:v>-1.1111111111111112E-7</c:v>
                </c:pt>
                <c:pt idx="8203">
                  <c:v>-1.1111111111111112E-7</c:v>
                </c:pt>
                <c:pt idx="8204">
                  <c:v>-1.1111111111111112E-7</c:v>
                </c:pt>
                <c:pt idx="8205">
                  <c:v>-1.1111111111111112E-7</c:v>
                </c:pt>
                <c:pt idx="8206">
                  <c:v>-1.1111111111111112E-7</c:v>
                </c:pt>
                <c:pt idx="8207">
                  <c:v>-1.1111111111111112E-7</c:v>
                </c:pt>
                <c:pt idx="8208">
                  <c:v>-1.1111111111111112E-7</c:v>
                </c:pt>
                <c:pt idx="8209">
                  <c:v>-1.1111111111111112E-7</c:v>
                </c:pt>
                <c:pt idx="8210">
                  <c:v>-1.1111111111111112E-7</c:v>
                </c:pt>
                <c:pt idx="8211">
                  <c:v>-1.1111111111111112E-7</c:v>
                </c:pt>
                <c:pt idx="8212">
                  <c:v>-1.1111111111111112E-7</c:v>
                </c:pt>
                <c:pt idx="8213">
                  <c:v>-1.1111111111111112E-7</c:v>
                </c:pt>
                <c:pt idx="8214">
                  <c:v>-1.1111111111111112E-7</c:v>
                </c:pt>
                <c:pt idx="8215">
                  <c:v>-1.1111111111111112E-7</c:v>
                </c:pt>
                <c:pt idx="8216">
                  <c:v>-1.1111111111111112E-7</c:v>
                </c:pt>
                <c:pt idx="8217">
                  <c:v>-1.1111111111111112E-7</c:v>
                </c:pt>
                <c:pt idx="8218">
                  <c:v>-1.1111111111111112E-7</c:v>
                </c:pt>
                <c:pt idx="8219">
                  <c:v>-1.1111111111111112E-7</c:v>
                </c:pt>
                <c:pt idx="8220">
                  <c:v>-1.1111111111111112E-7</c:v>
                </c:pt>
                <c:pt idx="8221">
                  <c:v>-1.1111111111111112E-7</c:v>
                </c:pt>
                <c:pt idx="8222">
                  <c:v>-1.1111111111111112E-7</c:v>
                </c:pt>
                <c:pt idx="8223">
                  <c:v>-1.1111111111111112E-7</c:v>
                </c:pt>
                <c:pt idx="8224">
                  <c:v>-1.1111111111111112E-7</c:v>
                </c:pt>
                <c:pt idx="8225">
                  <c:v>-1.1111111111111112E-7</c:v>
                </c:pt>
                <c:pt idx="8226">
                  <c:v>-1.1111111111111112E-7</c:v>
                </c:pt>
                <c:pt idx="8227">
                  <c:v>-1.1111111111111112E-7</c:v>
                </c:pt>
                <c:pt idx="8228">
                  <c:v>-1.1111111111111112E-7</c:v>
                </c:pt>
                <c:pt idx="8229">
                  <c:v>-1.1111111111111112E-7</c:v>
                </c:pt>
                <c:pt idx="8230">
                  <c:v>-1.1111111111111112E-7</c:v>
                </c:pt>
                <c:pt idx="8231">
                  <c:v>-1.1111111111111112E-7</c:v>
                </c:pt>
                <c:pt idx="8232">
                  <c:v>-1.1111111111111112E-7</c:v>
                </c:pt>
                <c:pt idx="8233">
                  <c:v>-1.1111111111111112E-7</c:v>
                </c:pt>
                <c:pt idx="8234">
                  <c:v>-1.1111111111111112E-7</c:v>
                </c:pt>
                <c:pt idx="8235">
                  <c:v>-1.1111111111111112E-7</c:v>
                </c:pt>
                <c:pt idx="8236">
                  <c:v>-1.1111111111111112E-7</c:v>
                </c:pt>
                <c:pt idx="8237">
                  <c:v>-1.1111111111111112E-7</c:v>
                </c:pt>
                <c:pt idx="8238">
                  <c:v>-1.1111111111111112E-7</c:v>
                </c:pt>
                <c:pt idx="8239">
                  <c:v>-1.1111111111111112E-7</c:v>
                </c:pt>
                <c:pt idx="8240">
                  <c:v>-1.1111111111111112E-7</c:v>
                </c:pt>
                <c:pt idx="8241">
                  <c:v>-1.1111111111111112E-7</c:v>
                </c:pt>
                <c:pt idx="8242">
                  <c:v>-1.1111111111111112E-7</c:v>
                </c:pt>
                <c:pt idx="8243">
                  <c:v>-1.1111111111111112E-7</c:v>
                </c:pt>
                <c:pt idx="8244">
                  <c:v>-1.1111111111111112E-7</c:v>
                </c:pt>
                <c:pt idx="8245">
                  <c:v>-1.1111111111111112E-7</c:v>
                </c:pt>
                <c:pt idx="8246">
                  <c:v>-1.1111111111111112E-7</c:v>
                </c:pt>
                <c:pt idx="8247">
                  <c:v>-1.1111111111111112E-7</c:v>
                </c:pt>
                <c:pt idx="8248">
                  <c:v>-1.1111111111111112E-7</c:v>
                </c:pt>
                <c:pt idx="8249">
                  <c:v>-1.1111111111111112E-7</c:v>
                </c:pt>
                <c:pt idx="8250">
                  <c:v>-1.1111111111111112E-7</c:v>
                </c:pt>
                <c:pt idx="8251">
                  <c:v>-1.1111111111111112E-7</c:v>
                </c:pt>
                <c:pt idx="8252">
                  <c:v>-1.1111111111111112E-7</c:v>
                </c:pt>
                <c:pt idx="8253">
                  <c:v>-1.1111111111111112E-7</c:v>
                </c:pt>
                <c:pt idx="8254">
                  <c:v>-1.1111111111111112E-7</c:v>
                </c:pt>
                <c:pt idx="8255">
                  <c:v>-1.1111111111111112E-7</c:v>
                </c:pt>
                <c:pt idx="8256">
                  <c:v>-1.1111111111111112E-7</c:v>
                </c:pt>
                <c:pt idx="8257">
                  <c:v>-1.1111111111111112E-7</c:v>
                </c:pt>
                <c:pt idx="8258">
                  <c:v>-1.1111111111111112E-7</c:v>
                </c:pt>
                <c:pt idx="8259">
                  <c:v>-1.1111111111111112E-7</c:v>
                </c:pt>
                <c:pt idx="8260">
                  <c:v>-1.1111111111111112E-7</c:v>
                </c:pt>
                <c:pt idx="8261">
                  <c:v>-1.1111111111111112E-7</c:v>
                </c:pt>
                <c:pt idx="8262">
                  <c:v>-1.1111111111111112E-7</c:v>
                </c:pt>
                <c:pt idx="8263">
                  <c:v>-1.1111111111111112E-7</c:v>
                </c:pt>
                <c:pt idx="8264">
                  <c:v>-1.1111111111111112E-7</c:v>
                </c:pt>
                <c:pt idx="8265">
                  <c:v>-1.1111111111111112E-7</c:v>
                </c:pt>
                <c:pt idx="8266">
                  <c:v>-1.1111111111111112E-7</c:v>
                </c:pt>
                <c:pt idx="8267">
                  <c:v>-1.1111111111111112E-7</c:v>
                </c:pt>
                <c:pt idx="8268">
                  <c:v>-1.1111111111111112E-7</c:v>
                </c:pt>
                <c:pt idx="8269">
                  <c:v>-1.1111111111111112E-7</c:v>
                </c:pt>
                <c:pt idx="8270">
                  <c:v>-1.1111111111111112E-7</c:v>
                </c:pt>
                <c:pt idx="8271">
                  <c:v>-1.1111111111111112E-7</c:v>
                </c:pt>
                <c:pt idx="8272">
                  <c:v>-1.1111111111111112E-7</c:v>
                </c:pt>
                <c:pt idx="8273">
                  <c:v>-1.1111111111111112E-7</c:v>
                </c:pt>
                <c:pt idx="8274">
                  <c:v>-1.1111111111111112E-7</c:v>
                </c:pt>
                <c:pt idx="8275">
                  <c:v>-1.1111111111111112E-7</c:v>
                </c:pt>
                <c:pt idx="8276">
                  <c:v>-1.1111111111111112E-7</c:v>
                </c:pt>
                <c:pt idx="8277">
                  <c:v>-1.1111111111111112E-7</c:v>
                </c:pt>
                <c:pt idx="8278">
                  <c:v>-1.1111111111111112E-7</c:v>
                </c:pt>
                <c:pt idx="8279">
                  <c:v>-1.1111111111111112E-7</c:v>
                </c:pt>
                <c:pt idx="8280">
                  <c:v>-1.1111111111111112E-7</c:v>
                </c:pt>
                <c:pt idx="8281">
                  <c:v>-1.1111111111111112E-7</c:v>
                </c:pt>
                <c:pt idx="8282">
                  <c:v>-1.1111111111111112E-7</c:v>
                </c:pt>
                <c:pt idx="8283">
                  <c:v>-1.1111111111111112E-7</c:v>
                </c:pt>
                <c:pt idx="8284">
                  <c:v>-1.1111111111111112E-7</c:v>
                </c:pt>
                <c:pt idx="8285">
                  <c:v>-1.1111111111111112E-7</c:v>
                </c:pt>
                <c:pt idx="8286">
                  <c:v>-1.1111111111111112E-7</c:v>
                </c:pt>
                <c:pt idx="8287">
                  <c:v>-1.1111111111111112E-7</c:v>
                </c:pt>
                <c:pt idx="8288">
                  <c:v>-1.1111111111111112E-7</c:v>
                </c:pt>
                <c:pt idx="8289">
                  <c:v>-1.1111111111111112E-7</c:v>
                </c:pt>
                <c:pt idx="8290">
                  <c:v>-1.1111111111111112E-7</c:v>
                </c:pt>
                <c:pt idx="8291">
                  <c:v>-1.1111111111111112E-7</c:v>
                </c:pt>
                <c:pt idx="8292">
                  <c:v>-1.1111111111111112E-7</c:v>
                </c:pt>
                <c:pt idx="8293">
                  <c:v>-1.1111111111111112E-7</c:v>
                </c:pt>
                <c:pt idx="8294">
                  <c:v>-1.1111111111111112E-7</c:v>
                </c:pt>
                <c:pt idx="8295">
                  <c:v>-1.1111111111111112E-7</c:v>
                </c:pt>
                <c:pt idx="8296">
                  <c:v>-1.1111111111111112E-7</c:v>
                </c:pt>
                <c:pt idx="8297">
                  <c:v>-1.1111111111111112E-7</c:v>
                </c:pt>
                <c:pt idx="8298">
                  <c:v>-1.1111111111111112E-7</c:v>
                </c:pt>
                <c:pt idx="8299">
                  <c:v>-1.1111111111111112E-7</c:v>
                </c:pt>
                <c:pt idx="8300">
                  <c:v>-1.1111111111111112E-7</c:v>
                </c:pt>
                <c:pt idx="8301">
                  <c:v>-1.1111111111111112E-7</c:v>
                </c:pt>
                <c:pt idx="8302">
                  <c:v>-1.1111111111111112E-7</c:v>
                </c:pt>
                <c:pt idx="8303">
                  <c:v>-1.1111111111111112E-7</c:v>
                </c:pt>
                <c:pt idx="8304">
                  <c:v>-1.1111111111111112E-7</c:v>
                </c:pt>
                <c:pt idx="8305">
                  <c:v>-1.1111111111111112E-7</c:v>
                </c:pt>
                <c:pt idx="8306">
                  <c:v>-1.1111111111111112E-7</c:v>
                </c:pt>
                <c:pt idx="8307">
                  <c:v>-1.1111111111111112E-7</c:v>
                </c:pt>
                <c:pt idx="8308">
                  <c:v>-1.1111111111111112E-7</c:v>
                </c:pt>
                <c:pt idx="8309">
                  <c:v>-1.1111111111111112E-7</c:v>
                </c:pt>
                <c:pt idx="8310">
                  <c:v>-1.1111111111111112E-7</c:v>
                </c:pt>
                <c:pt idx="8311">
                  <c:v>-1.1111111111111112E-7</c:v>
                </c:pt>
                <c:pt idx="8312">
                  <c:v>-1.1111111111111112E-7</c:v>
                </c:pt>
                <c:pt idx="8313">
                  <c:v>-1.1111111111111112E-7</c:v>
                </c:pt>
                <c:pt idx="8314">
                  <c:v>-1.1111111111111112E-7</c:v>
                </c:pt>
                <c:pt idx="8315">
                  <c:v>-1.1111111111111112E-7</c:v>
                </c:pt>
                <c:pt idx="8316">
                  <c:v>-1.1111111111111112E-7</c:v>
                </c:pt>
                <c:pt idx="8317">
                  <c:v>-1.1111111111111112E-7</c:v>
                </c:pt>
                <c:pt idx="8318">
                  <c:v>-1.1111111111111112E-7</c:v>
                </c:pt>
                <c:pt idx="8319">
                  <c:v>-1.1111111111111112E-7</c:v>
                </c:pt>
                <c:pt idx="8320">
                  <c:v>-1.1111111111111112E-7</c:v>
                </c:pt>
                <c:pt idx="8321">
                  <c:v>-1.1111111111111112E-7</c:v>
                </c:pt>
                <c:pt idx="8322">
                  <c:v>-1.1111111111111112E-7</c:v>
                </c:pt>
                <c:pt idx="8323">
                  <c:v>-1.1111111111111112E-7</c:v>
                </c:pt>
                <c:pt idx="8324">
                  <c:v>-1.1111111111111112E-7</c:v>
                </c:pt>
                <c:pt idx="8325">
                  <c:v>-1.1111111111111112E-7</c:v>
                </c:pt>
                <c:pt idx="8326">
                  <c:v>-1.1111111111111112E-7</c:v>
                </c:pt>
                <c:pt idx="8327">
                  <c:v>-1.1111111111111112E-7</c:v>
                </c:pt>
                <c:pt idx="8328">
                  <c:v>-1.1111111111111112E-7</c:v>
                </c:pt>
                <c:pt idx="8329">
                  <c:v>-1.1111111111111112E-7</c:v>
                </c:pt>
                <c:pt idx="8330">
                  <c:v>-1.1111111111111112E-7</c:v>
                </c:pt>
                <c:pt idx="8331">
                  <c:v>-1.1111111111111112E-7</c:v>
                </c:pt>
                <c:pt idx="8332">
                  <c:v>-1.1111111111111112E-7</c:v>
                </c:pt>
                <c:pt idx="8333">
                  <c:v>-1.1111111111111112E-7</c:v>
                </c:pt>
                <c:pt idx="8334">
                  <c:v>-1.1111111111111112E-7</c:v>
                </c:pt>
                <c:pt idx="8335">
                  <c:v>-1.1111111111111112E-7</c:v>
                </c:pt>
                <c:pt idx="8336">
                  <c:v>-1.1111111111111112E-7</c:v>
                </c:pt>
                <c:pt idx="8337">
                  <c:v>-1.1111111111111112E-7</c:v>
                </c:pt>
                <c:pt idx="8338">
                  <c:v>-1.1111111111111112E-7</c:v>
                </c:pt>
                <c:pt idx="8339">
                  <c:v>-1.1111111111111112E-7</c:v>
                </c:pt>
                <c:pt idx="8340">
                  <c:v>-1.1111111111111112E-7</c:v>
                </c:pt>
                <c:pt idx="8341">
                  <c:v>-1.1111111111111112E-7</c:v>
                </c:pt>
                <c:pt idx="8342">
                  <c:v>-1.1111111111111112E-7</c:v>
                </c:pt>
                <c:pt idx="8343">
                  <c:v>-1.1111111111111112E-7</c:v>
                </c:pt>
                <c:pt idx="8344">
                  <c:v>-1.1111111111111112E-7</c:v>
                </c:pt>
                <c:pt idx="8345">
                  <c:v>-1.1111111111111112E-7</c:v>
                </c:pt>
                <c:pt idx="8346">
                  <c:v>-1.1111111111111112E-7</c:v>
                </c:pt>
                <c:pt idx="8347">
                  <c:v>-1.1111111111111112E-7</c:v>
                </c:pt>
                <c:pt idx="8348">
                  <c:v>-1.1111111111111112E-7</c:v>
                </c:pt>
                <c:pt idx="8349">
                  <c:v>-1.1111111111111112E-7</c:v>
                </c:pt>
                <c:pt idx="8350">
                  <c:v>-1.1111111111111112E-7</c:v>
                </c:pt>
                <c:pt idx="8351">
                  <c:v>-1.1111111111111112E-7</c:v>
                </c:pt>
                <c:pt idx="8352">
                  <c:v>-1.1111111111111112E-7</c:v>
                </c:pt>
                <c:pt idx="8353">
                  <c:v>-1.1111111111111112E-7</c:v>
                </c:pt>
                <c:pt idx="8354">
                  <c:v>-1.1111111111111112E-7</c:v>
                </c:pt>
                <c:pt idx="8355">
                  <c:v>-1.1111111111111112E-7</c:v>
                </c:pt>
                <c:pt idx="8356">
                  <c:v>-1.1111111111111112E-7</c:v>
                </c:pt>
                <c:pt idx="8357">
                  <c:v>-1.1111111111111112E-7</c:v>
                </c:pt>
                <c:pt idx="8358">
                  <c:v>-1.1111111111111112E-7</c:v>
                </c:pt>
                <c:pt idx="8359">
                  <c:v>-1.1111111111111112E-7</c:v>
                </c:pt>
                <c:pt idx="8360">
                  <c:v>-1.1111111111111112E-7</c:v>
                </c:pt>
                <c:pt idx="8361">
                  <c:v>-1.1111111111111112E-7</c:v>
                </c:pt>
                <c:pt idx="8362">
                  <c:v>-1.1111111111111112E-7</c:v>
                </c:pt>
                <c:pt idx="8363">
                  <c:v>-1.1111111111111112E-7</c:v>
                </c:pt>
                <c:pt idx="8364">
                  <c:v>-1.1111111111111112E-7</c:v>
                </c:pt>
                <c:pt idx="8365">
                  <c:v>-1.1111111111111112E-7</c:v>
                </c:pt>
                <c:pt idx="8366">
                  <c:v>-1.1111111111111112E-7</c:v>
                </c:pt>
                <c:pt idx="8367">
                  <c:v>-1.1111111111111112E-7</c:v>
                </c:pt>
                <c:pt idx="8368">
                  <c:v>-1.1111111111111112E-7</c:v>
                </c:pt>
                <c:pt idx="8369">
                  <c:v>-1.1111111111111112E-7</c:v>
                </c:pt>
                <c:pt idx="8370">
                  <c:v>-1.1111111111111112E-7</c:v>
                </c:pt>
                <c:pt idx="8371">
                  <c:v>-1.1111111111111112E-7</c:v>
                </c:pt>
                <c:pt idx="8372">
                  <c:v>-1.1111111111111112E-7</c:v>
                </c:pt>
                <c:pt idx="8373">
                  <c:v>-1.1111111111111112E-7</c:v>
                </c:pt>
                <c:pt idx="8374">
                  <c:v>-1.1111111111111112E-7</c:v>
                </c:pt>
                <c:pt idx="8375">
                  <c:v>-1.1111111111111112E-7</c:v>
                </c:pt>
                <c:pt idx="8376">
                  <c:v>-1.1111111111111112E-7</c:v>
                </c:pt>
                <c:pt idx="8377">
                  <c:v>-1.1111111111111112E-7</c:v>
                </c:pt>
                <c:pt idx="8378">
                  <c:v>-1.1111111111111112E-7</c:v>
                </c:pt>
                <c:pt idx="8379">
                  <c:v>-1.1111111111111112E-7</c:v>
                </c:pt>
                <c:pt idx="8380">
                  <c:v>-1.1111111111111112E-7</c:v>
                </c:pt>
                <c:pt idx="8381">
                  <c:v>-1.1111111111111112E-7</c:v>
                </c:pt>
                <c:pt idx="8382">
                  <c:v>-1.1111111111111112E-7</c:v>
                </c:pt>
                <c:pt idx="8383">
                  <c:v>-1.1111111111111112E-7</c:v>
                </c:pt>
                <c:pt idx="8384">
                  <c:v>-1.1111111111111112E-7</c:v>
                </c:pt>
                <c:pt idx="8385">
                  <c:v>-1.1111111111111112E-7</c:v>
                </c:pt>
                <c:pt idx="8386">
                  <c:v>-1.1111111111111112E-7</c:v>
                </c:pt>
                <c:pt idx="8387">
                  <c:v>-1.1111111111111112E-7</c:v>
                </c:pt>
                <c:pt idx="8388">
                  <c:v>-1.1111111111111112E-7</c:v>
                </c:pt>
                <c:pt idx="8389">
                  <c:v>-1.1111111111111112E-7</c:v>
                </c:pt>
                <c:pt idx="8390">
                  <c:v>-1.1111111111111112E-7</c:v>
                </c:pt>
                <c:pt idx="8391">
                  <c:v>-1.1111111111111112E-7</c:v>
                </c:pt>
                <c:pt idx="8392">
                  <c:v>-1.1111111111111112E-7</c:v>
                </c:pt>
                <c:pt idx="8393">
                  <c:v>-1.1111111111111112E-7</c:v>
                </c:pt>
                <c:pt idx="8394">
                  <c:v>-1.1111111111111112E-7</c:v>
                </c:pt>
                <c:pt idx="8395">
                  <c:v>-1.1111111111111112E-7</c:v>
                </c:pt>
                <c:pt idx="8396">
                  <c:v>-1.1111111111111112E-7</c:v>
                </c:pt>
                <c:pt idx="8397">
                  <c:v>-1.1111111111111112E-7</c:v>
                </c:pt>
                <c:pt idx="8398">
                  <c:v>-1.1111111111111112E-7</c:v>
                </c:pt>
                <c:pt idx="8399">
                  <c:v>-1.1111111111111112E-7</c:v>
                </c:pt>
                <c:pt idx="8400">
                  <c:v>-1.1111111111111112E-7</c:v>
                </c:pt>
                <c:pt idx="8401">
                  <c:v>-1.1111111111111112E-7</c:v>
                </c:pt>
                <c:pt idx="8402">
                  <c:v>-1.1111111111111112E-7</c:v>
                </c:pt>
                <c:pt idx="8403">
                  <c:v>-1.1111111111111112E-7</c:v>
                </c:pt>
                <c:pt idx="8404">
                  <c:v>-1.1111111111111112E-7</c:v>
                </c:pt>
                <c:pt idx="8405">
                  <c:v>-1.1111111111111112E-7</c:v>
                </c:pt>
                <c:pt idx="8406">
                  <c:v>-1.1111111111111112E-7</c:v>
                </c:pt>
                <c:pt idx="8407">
                  <c:v>-1.1111111111111112E-7</c:v>
                </c:pt>
                <c:pt idx="8408">
                  <c:v>-1.1111111111111112E-7</c:v>
                </c:pt>
                <c:pt idx="8409">
                  <c:v>-1.1111111111111112E-7</c:v>
                </c:pt>
                <c:pt idx="8410">
                  <c:v>-1.1111111111111112E-7</c:v>
                </c:pt>
                <c:pt idx="8411">
                  <c:v>-1.1111111111111112E-7</c:v>
                </c:pt>
                <c:pt idx="8412">
                  <c:v>-1.1111111111111112E-7</c:v>
                </c:pt>
                <c:pt idx="8413">
                  <c:v>-1.1111111111111112E-7</c:v>
                </c:pt>
                <c:pt idx="8414">
                  <c:v>-1.1111111111111112E-7</c:v>
                </c:pt>
                <c:pt idx="8415">
                  <c:v>-1.1111111111111112E-7</c:v>
                </c:pt>
                <c:pt idx="8416">
                  <c:v>-1.1111111111111112E-7</c:v>
                </c:pt>
                <c:pt idx="8417">
                  <c:v>-1.1111111111111112E-7</c:v>
                </c:pt>
                <c:pt idx="8418">
                  <c:v>-1.1111111111111112E-7</c:v>
                </c:pt>
                <c:pt idx="8419">
                  <c:v>-1.1111111111111112E-7</c:v>
                </c:pt>
                <c:pt idx="8420">
                  <c:v>-1.1111111111111112E-7</c:v>
                </c:pt>
                <c:pt idx="8421">
                  <c:v>-1.1111111111111112E-7</c:v>
                </c:pt>
                <c:pt idx="8422">
                  <c:v>-1.1111111111111112E-7</c:v>
                </c:pt>
                <c:pt idx="8423">
                  <c:v>-1.1111111111111112E-7</c:v>
                </c:pt>
                <c:pt idx="8424">
                  <c:v>-1.1111111111111112E-7</c:v>
                </c:pt>
                <c:pt idx="8425">
                  <c:v>-1.1111111111111112E-7</c:v>
                </c:pt>
                <c:pt idx="8426">
                  <c:v>-1.1111111111111112E-7</c:v>
                </c:pt>
                <c:pt idx="8427">
                  <c:v>-1.1111111111111112E-7</c:v>
                </c:pt>
                <c:pt idx="8428">
                  <c:v>-1.1111111111111112E-7</c:v>
                </c:pt>
                <c:pt idx="8429">
                  <c:v>-1.1111111111111112E-7</c:v>
                </c:pt>
                <c:pt idx="8430">
                  <c:v>-1.1111111111111112E-7</c:v>
                </c:pt>
                <c:pt idx="8431">
                  <c:v>-1.1111111111111112E-7</c:v>
                </c:pt>
                <c:pt idx="8432">
                  <c:v>-1.1111111111111112E-7</c:v>
                </c:pt>
                <c:pt idx="8433">
                  <c:v>-1.1111111111111112E-7</c:v>
                </c:pt>
                <c:pt idx="8434">
                  <c:v>-1.1111111111111112E-7</c:v>
                </c:pt>
                <c:pt idx="8435">
                  <c:v>-1.1111111111111112E-7</c:v>
                </c:pt>
                <c:pt idx="8436">
                  <c:v>-1.1111111111111112E-7</c:v>
                </c:pt>
                <c:pt idx="8437">
                  <c:v>-1.1111111111111112E-7</c:v>
                </c:pt>
                <c:pt idx="8438">
                  <c:v>-1.1111111111111112E-7</c:v>
                </c:pt>
                <c:pt idx="8439">
                  <c:v>-1.1111111111111112E-7</c:v>
                </c:pt>
                <c:pt idx="8440">
                  <c:v>-1.1111111111111112E-7</c:v>
                </c:pt>
                <c:pt idx="8441">
                  <c:v>-1.1111111111111112E-7</c:v>
                </c:pt>
                <c:pt idx="8442">
                  <c:v>-1.1111111111111112E-7</c:v>
                </c:pt>
                <c:pt idx="8443">
                  <c:v>-1.1111111111111112E-7</c:v>
                </c:pt>
                <c:pt idx="8444">
                  <c:v>-1.1111111111111112E-7</c:v>
                </c:pt>
                <c:pt idx="8445">
                  <c:v>-1.1111111111111112E-7</c:v>
                </c:pt>
                <c:pt idx="8446">
                  <c:v>-1.1111111111111112E-7</c:v>
                </c:pt>
                <c:pt idx="8447">
                  <c:v>-1.1111111111111112E-7</c:v>
                </c:pt>
                <c:pt idx="8448">
                  <c:v>-1.1111111111111112E-7</c:v>
                </c:pt>
                <c:pt idx="8449">
                  <c:v>-1.1111111111111112E-7</c:v>
                </c:pt>
                <c:pt idx="8450">
                  <c:v>-1.1111111111111112E-7</c:v>
                </c:pt>
                <c:pt idx="8451">
                  <c:v>-1.1111111111111112E-7</c:v>
                </c:pt>
                <c:pt idx="8452">
                  <c:v>-1.1111111111111112E-7</c:v>
                </c:pt>
                <c:pt idx="8453">
                  <c:v>-1.1111111111111112E-7</c:v>
                </c:pt>
                <c:pt idx="8454">
                  <c:v>-1.1111111111111112E-7</c:v>
                </c:pt>
                <c:pt idx="8455">
                  <c:v>-1.1111111111111112E-7</c:v>
                </c:pt>
                <c:pt idx="8456">
                  <c:v>-1.1111111111111112E-7</c:v>
                </c:pt>
                <c:pt idx="8457">
                  <c:v>-1.1111111111111112E-7</c:v>
                </c:pt>
                <c:pt idx="8458">
                  <c:v>-1.1111111111111112E-7</c:v>
                </c:pt>
                <c:pt idx="8459">
                  <c:v>-1.1111111111111112E-7</c:v>
                </c:pt>
                <c:pt idx="8460">
                  <c:v>-1.1111111111111112E-7</c:v>
                </c:pt>
                <c:pt idx="8461">
                  <c:v>-1.1111111111111112E-7</c:v>
                </c:pt>
                <c:pt idx="8462">
                  <c:v>-1.1111111111111112E-7</c:v>
                </c:pt>
                <c:pt idx="8463">
                  <c:v>-1.1111111111111112E-7</c:v>
                </c:pt>
                <c:pt idx="8464">
                  <c:v>-1.1111111111111112E-7</c:v>
                </c:pt>
                <c:pt idx="8465">
                  <c:v>-1.1111111111111112E-7</c:v>
                </c:pt>
                <c:pt idx="8466">
                  <c:v>-1.1111111111111112E-7</c:v>
                </c:pt>
                <c:pt idx="8467">
                  <c:v>-1.1111111111111112E-7</c:v>
                </c:pt>
                <c:pt idx="8468">
                  <c:v>-1.1111111111111112E-7</c:v>
                </c:pt>
                <c:pt idx="8469">
                  <c:v>-1.1111111111111112E-7</c:v>
                </c:pt>
                <c:pt idx="8470">
                  <c:v>-1.1111111111111112E-7</c:v>
                </c:pt>
                <c:pt idx="8471">
                  <c:v>-1.1111111111111112E-7</c:v>
                </c:pt>
                <c:pt idx="8472">
                  <c:v>-1.1111111111111112E-7</c:v>
                </c:pt>
                <c:pt idx="8473">
                  <c:v>-1.1111111111111112E-7</c:v>
                </c:pt>
                <c:pt idx="8474">
                  <c:v>-1.1111111111111112E-7</c:v>
                </c:pt>
                <c:pt idx="8475">
                  <c:v>-1.1111111111111112E-7</c:v>
                </c:pt>
                <c:pt idx="8476">
                  <c:v>-1.1111111111111112E-7</c:v>
                </c:pt>
                <c:pt idx="8477">
                  <c:v>-1.1111111111111112E-7</c:v>
                </c:pt>
                <c:pt idx="8478">
                  <c:v>-1.1111111111111112E-7</c:v>
                </c:pt>
                <c:pt idx="8479">
                  <c:v>-1.1111111111111112E-7</c:v>
                </c:pt>
                <c:pt idx="8480">
                  <c:v>-1.1111111111111112E-7</c:v>
                </c:pt>
                <c:pt idx="8481">
                  <c:v>-1.1111111111111112E-7</c:v>
                </c:pt>
                <c:pt idx="8482">
                  <c:v>-1.1111111111111112E-7</c:v>
                </c:pt>
                <c:pt idx="8483">
                  <c:v>-1.1111111111111112E-7</c:v>
                </c:pt>
                <c:pt idx="8484">
                  <c:v>-1.1111111111111112E-7</c:v>
                </c:pt>
                <c:pt idx="8485">
                  <c:v>-1.1111111111111112E-7</c:v>
                </c:pt>
                <c:pt idx="8486">
                  <c:v>-1.1111111111111112E-7</c:v>
                </c:pt>
                <c:pt idx="8487">
                  <c:v>-1.1111111111111112E-7</c:v>
                </c:pt>
                <c:pt idx="8488">
                  <c:v>-1.1111111111111112E-7</c:v>
                </c:pt>
                <c:pt idx="8489">
                  <c:v>-1.1111111111111112E-7</c:v>
                </c:pt>
                <c:pt idx="8490">
                  <c:v>-1.1111111111111112E-7</c:v>
                </c:pt>
                <c:pt idx="8491">
                  <c:v>-1.1111111111111112E-7</c:v>
                </c:pt>
                <c:pt idx="8492">
                  <c:v>-1.1111111111111112E-7</c:v>
                </c:pt>
                <c:pt idx="8493">
                  <c:v>-1.1111111111111112E-7</c:v>
                </c:pt>
                <c:pt idx="8494">
                  <c:v>-1.1111111111111112E-7</c:v>
                </c:pt>
                <c:pt idx="8495">
                  <c:v>-1.1111111111111112E-7</c:v>
                </c:pt>
                <c:pt idx="8496">
                  <c:v>-1.1111111111111112E-7</c:v>
                </c:pt>
                <c:pt idx="8497">
                  <c:v>-1.1111111111111112E-7</c:v>
                </c:pt>
                <c:pt idx="8498">
                  <c:v>-1.1111111111111112E-7</c:v>
                </c:pt>
                <c:pt idx="8499">
                  <c:v>-1.1111111111111112E-7</c:v>
                </c:pt>
                <c:pt idx="8500">
                  <c:v>-1.1111111111111112E-7</c:v>
                </c:pt>
                <c:pt idx="8501">
                  <c:v>-1.1111111111111112E-7</c:v>
                </c:pt>
                <c:pt idx="8502">
                  <c:v>-1.1111111111111112E-7</c:v>
                </c:pt>
                <c:pt idx="8503">
                  <c:v>-1.1111111111111112E-7</c:v>
                </c:pt>
                <c:pt idx="8504">
                  <c:v>-1.1111111111111112E-7</c:v>
                </c:pt>
                <c:pt idx="8505">
                  <c:v>-1.1111111111111112E-7</c:v>
                </c:pt>
                <c:pt idx="8506">
                  <c:v>-1.1111111111111112E-7</c:v>
                </c:pt>
                <c:pt idx="8507">
                  <c:v>-1.1111111111111112E-7</c:v>
                </c:pt>
                <c:pt idx="8508">
                  <c:v>-1.1111111111111112E-7</c:v>
                </c:pt>
                <c:pt idx="8509">
                  <c:v>-1.1111111111111112E-7</c:v>
                </c:pt>
                <c:pt idx="8510">
                  <c:v>-1.1111111111111112E-7</c:v>
                </c:pt>
                <c:pt idx="8511">
                  <c:v>-1.1111111111111112E-7</c:v>
                </c:pt>
                <c:pt idx="8512">
                  <c:v>-1.1111111111111112E-7</c:v>
                </c:pt>
                <c:pt idx="8513">
                  <c:v>-1.1111111111111112E-7</c:v>
                </c:pt>
                <c:pt idx="8514">
                  <c:v>-1.1111111111111112E-7</c:v>
                </c:pt>
                <c:pt idx="8515">
                  <c:v>-1.1111111111111112E-7</c:v>
                </c:pt>
                <c:pt idx="8516">
                  <c:v>-1.1111111111111112E-7</c:v>
                </c:pt>
                <c:pt idx="8517">
                  <c:v>-1.1111111111111112E-7</c:v>
                </c:pt>
                <c:pt idx="8518">
                  <c:v>-1.1111111111111112E-7</c:v>
                </c:pt>
                <c:pt idx="8519">
                  <c:v>-1.1111111111111112E-7</c:v>
                </c:pt>
                <c:pt idx="8520">
                  <c:v>-1.1111111111111112E-7</c:v>
                </c:pt>
                <c:pt idx="8521">
                  <c:v>-1.1111111111111112E-7</c:v>
                </c:pt>
                <c:pt idx="8522">
                  <c:v>-1.1111111111111112E-7</c:v>
                </c:pt>
                <c:pt idx="8523">
                  <c:v>-1.1111111111111112E-7</c:v>
                </c:pt>
                <c:pt idx="8524">
                  <c:v>-1.1111111111111112E-7</c:v>
                </c:pt>
                <c:pt idx="8525">
                  <c:v>-1.1111111111111112E-7</c:v>
                </c:pt>
                <c:pt idx="8526">
                  <c:v>-1.1111111111111112E-7</c:v>
                </c:pt>
                <c:pt idx="8527">
                  <c:v>-1.1111111111111112E-7</c:v>
                </c:pt>
                <c:pt idx="8528">
                  <c:v>-1.1111111111111112E-7</c:v>
                </c:pt>
                <c:pt idx="8529">
                  <c:v>-1.1111111111111112E-7</c:v>
                </c:pt>
                <c:pt idx="8530">
                  <c:v>-1.1111111111111112E-7</c:v>
                </c:pt>
                <c:pt idx="8531">
                  <c:v>-1.1111111111111112E-7</c:v>
                </c:pt>
                <c:pt idx="8532">
                  <c:v>-1.1111111111111112E-7</c:v>
                </c:pt>
                <c:pt idx="8533">
                  <c:v>-1.1111111111111112E-7</c:v>
                </c:pt>
                <c:pt idx="8534">
                  <c:v>-1.1111111111111112E-7</c:v>
                </c:pt>
                <c:pt idx="8535">
                  <c:v>-1.1111111111111112E-7</c:v>
                </c:pt>
                <c:pt idx="8536">
                  <c:v>-1.1111111111111112E-7</c:v>
                </c:pt>
                <c:pt idx="8537">
                  <c:v>-1.1111111111111112E-7</c:v>
                </c:pt>
                <c:pt idx="8538">
                  <c:v>-1.1111111111111112E-7</c:v>
                </c:pt>
                <c:pt idx="8539">
                  <c:v>-1.1111111111111112E-7</c:v>
                </c:pt>
                <c:pt idx="8540">
                  <c:v>-1.1111111111111112E-7</c:v>
                </c:pt>
                <c:pt idx="8541">
                  <c:v>-1.1111111111111112E-7</c:v>
                </c:pt>
                <c:pt idx="8542">
                  <c:v>-1.1111111111111112E-7</c:v>
                </c:pt>
                <c:pt idx="8543">
                  <c:v>-1.1111111111111112E-7</c:v>
                </c:pt>
                <c:pt idx="8544">
                  <c:v>-1.1111111111111112E-7</c:v>
                </c:pt>
                <c:pt idx="8545">
                  <c:v>-1.1111111111111112E-7</c:v>
                </c:pt>
                <c:pt idx="8546">
                  <c:v>-1.1111111111111112E-7</c:v>
                </c:pt>
                <c:pt idx="8547">
                  <c:v>-1.1111111111111112E-7</c:v>
                </c:pt>
                <c:pt idx="8548">
                  <c:v>-1.1111111111111112E-7</c:v>
                </c:pt>
                <c:pt idx="8549">
                  <c:v>-1.1111111111111112E-7</c:v>
                </c:pt>
                <c:pt idx="8550">
                  <c:v>-1.1111111111111112E-7</c:v>
                </c:pt>
                <c:pt idx="8551">
                  <c:v>-1.1111111111111112E-7</c:v>
                </c:pt>
                <c:pt idx="8552">
                  <c:v>-1.1111111111111112E-7</c:v>
                </c:pt>
                <c:pt idx="8553">
                  <c:v>-1.1111111111111112E-7</c:v>
                </c:pt>
                <c:pt idx="8554">
                  <c:v>-1.1111111111111112E-7</c:v>
                </c:pt>
                <c:pt idx="8555">
                  <c:v>-1.1111111111111112E-7</c:v>
                </c:pt>
                <c:pt idx="8556">
                  <c:v>-1.1111111111111112E-7</c:v>
                </c:pt>
                <c:pt idx="8557">
                  <c:v>-1.1111111111111112E-7</c:v>
                </c:pt>
                <c:pt idx="8558">
                  <c:v>-1.1111111111111112E-7</c:v>
                </c:pt>
                <c:pt idx="8559">
                  <c:v>-1.1111111111111112E-7</c:v>
                </c:pt>
                <c:pt idx="8560">
                  <c:v>-1.1111111111111112E-7</c:v>
                </c:pt>
                <c:pt idx="8561">
                  <c:v>-1.1111111111111112E-7</c:v>
                </c:pt>
                <c:pt idx="8562">
                  <c:v>-1.1111111111111112E-7</c:v>
                </c:pt>
                <c:pt idx="8563">
                  <c:v>-1.1111111111111112E-7</c:v>
                </c:pt>
                <c:pt idx="8564">
                  <c:v>-1.1111111111111112E-7</c:v>
                </c:pt>
                <c:pt idx="8565">
                  <c:v>-1.1111111111111112E-7</c:v>
                </c:pt>
                <c:pt idx="8566">
                  <c:v>-1.1111111111111112E-7</c:v>
                </c:pt>
                <c:pt idx="8567">
                  <c:v>-1.1111111111111112E-7</c:v>
                </c:pt>
                <c:pt idx="8568">
                  <c:v>-1.1111111111111112E-7</c:v>
                </c:pt>
                <c:pt idx="8569">
                  <c:v>-1.1111111111111112E-7</c:v>
                </c:pt>
                <c:pt idx="8570">
                  <c:v>-1.1111111111111112E-7</c:v>
                </c:pt>
                <c:pt idx="8571">
                  <c:v>-1.1111111111111112E-7</c:v>
                </c:pt>
                <c:pt idx="8572">
                  <c:v>-1.1111111111111112E-7</c:v>
                </c:pt>
                <c:pt idx="8573">
                  <c:v>-1.1111111111111112E-7</c:v>
                </c:pt>
                <c:pt idx="8574">
                  <c:v>-1.1111111111111112E-7</c:v>
                </c:pt>
                <c:pt idx="8575">
                  <c:v>-1.1111111111111112E-7</c:v>
                </c:pt>
                <c:pt idx="8576">
                  <c:v>-1.1111111111111112E-7</c:v>
                </c:pt>
                <c:pt idx="8577">
                  <c:v>-1.1111111111111112E-7</c:v>
                </c:pt>
                <c:pt idx="8578">
                  <c:v>-1.1111111111111112E-7</c:v>
                </c:pt>
                <c:pt idx="8579">
                  <c:v>-1.1111111111111112E-7</c:v>
                </c:pt>
                <c:pt idx="8580">
                  <c:v>-1.1111111111111112E-7</c:v>
                </c:pt>
                <c:pt idx="8581">
                  <c:v>-1.1111111111111112E-7</c:v>
                </c:pt>
                <c:pt idx="8582">
                  <c:v>-1.1111111111111112E-7</c:v>
                </c:pt>
                <c:pt idx="8583">
                  <c:v>-1.1111111111111112E-7</c:v>
                </c:pt>
                <c:pt idx="8584">
                  <c:v>-1.1111111111111112E-7</c:v>
                </c:pt>
                <c:pt idx="8585">
                  <c:v>-1.1111111111111112E-7</c:v>
                </c:pt>
                <c:pt idx="8586">
                  <c:v>-1.1111111111111112E-7</c:v>
                </c:pt>
                <c:pt idx="8587">
                  <c:v>-1.1111111111111112E-7</c:v>
                </c:pt>
                <c:pt idx="8588">
                  <c:v>-1.1111111111111112E-7</c:v>
                </c:pt>
                <c:pt idx="8589">
                  <c:v>-1.1111111111111112E-7</c:v>
                </c:pt>
                <c:pt idx="8590">
                  <c:v>-1.1111111111111112E-7</c:v>
                </c:pt>
                <c:pt idx="8591">
                  <c:v>-1.1111111111111112E-7</c:v>
                </c:pt>
                <c:pt idx="8592">
                  <c:v>-1.1111111111111112E-7</c:v>
                </c:pt>
                <c:pt idx="8593">
                  <c:v>-1.1111111111111112E-7</c:v>
                </c:pt>
                <c:pt idx="8594">
                  <c:v>-1.1111111111111112E-7</c:v>
                </c:pt>
                <c:pt idx="8595">
                  <c:v>-1.1111111111111112E-7</c:v>
                </c:pt>
                <c:pt idx="8596">
                  <c:v>-1.1111111111111112E-7</c:v>
                </c:pt>
                <c:pt idx="8597">
                  <c:v>-1.1111111111111112E-7</c:v>
                </c:pt>
                <c:pt idx="8598">
                  <c:v>-1.1111111111111112E-7</c:v>
                </c:pt>
                <c:pt idx="8599">
                  <c:v>-1.1111111111111112E-7</c:v>
                </c:pt>
                <c:pt idx="8600">
                  <c:v>-1.1111111111111112E-7</c:v>
                </c:pt>
                <c:pt idx="8601">
                  <c:v>-1.1111111111111112E-7</c:v>
                </c:pt>
                <c:pt idx="8602">
                  <c:v>-1.1111111111111112E-7</c:v>
                </c:pt>
                <c:pt idx="8603">
                  <c:v>-1.1111111111111112E-7</c:v>
                </c:pt>
                <c:pt idx="8604">
                  <c:v>-1.1111111111111112E-7</c:v>
                </c:pt>
                <c:pt idx="8605">
                  <c:v>-1.1111111111111112E-7</c:v>
                </c:pt>
                <c:pt idx="8606">
                  <c:v>-1.1111111111111112E-7</c:v>
                </c:pt>
                <c:pt idx="8607">
                  <c:v>-1.1111111111111112E-7</c:v>
                </c:pt>
                <c:pt idx="8608">
                  <c:v>-1.1111111111111112E-7</c:v>
                </c:pt>
                <c:pt idx="8609">
                  <c:v>-1.1111111111111112E-7</c:v>
                </c:pt>
                <c:pt idx="8610">
                  <c:v>-1.1111111111111112E-7</c:v>
                </c:pt>
                <c:pt idx="8611">
                  <c:v>-1.1111111111111112E-7</c:v>
                </c:pt>
                <c:pt idx="8612">
                  <c:v>-1.1111111111111112E-7</c:v>
                </c:pt>
                <c:pt idx="8613">
                  <c:v>-1.1111111111111112E-7</c:v>
                </c:pt>
                <c:pt idx="8614">
                  <c:v>-1.1111111111111112E-7</c:v>
                </c:pt>
                <c:pt idx="8615">
                  <c:v>-1.1111111111111112E-7</c:v>
                </c:pt>
                <c:pt idx="8616">
                  <c:v>-1.1111111111111112E-7</c:v>
                </c:pt>
                <c:pt idx="8617">
                  <c:v>-1.1111111111111112E-7</c:v>
                </c:pt>
                <c:pt idx="8618">
                  <c:v>-1.1111111111111112E-7</c:v>
                </c:pt>
                <c:pt idx="8619">
                  <c:v>-1.1111111111111112E-7</c:v>
                </c:pt>
                <c:pt idx="8620">
                  <c:v>-1.1111111111111112E-7</c:v>
                </c:pt>
                <c:pt idx="8621">
                  <c:v>-1.1111111111111112E-7</c:v>
                </c:pt>
                <c:pt idx="8622">
                  <c:v>-1.1111111111111112E-7</c:v>
                </c:pt>
                <c:pt idx="8623">
                  <c:v>-1.1111111111111112E-7</c:v>
                </c:pt>
                <c:pt idx="8624">
                  <c:v>-1.1111111111111112E-7</c:v>
                </c:pt>
                <c:pt idx="8625">
                  <c:v>-1.1111111111111112E-7</c:v>
                </c:pt>
                <c:pt idx="8626">
                  <c:v>-1.1111111111111112E-7</c:v>
                </c:pt>
                <c:pt idx="8627">
                  <c:v>-1.1111111111111112E-7</c:v>
                </c:pt>
                <c:pt idx="8628">
                  <c:v>-1.1111111111111112E-7</c:v>
                </c:pt>
                <c:pt idx="8629">
                  <c:v>-1.1111111111111112E-7</c:v>
                </c:pt>
                <c:pt idx="8630">
                  <c:v>-1.1111111111111112E-7</c:v>
                </c:pt>
                <c:pt idx="8631">
                  <c:v>-1.1111111111111112E-7</c:v>
                </c:pt>
                <c:pt idx="8632">
                  <c:v>-1.1111111111111112E-7</c:v>
                </c:pt>
                <c:pt idx="8633">
                  <c:v>-1.1111111111111112E-7</c:v>
                </c:pt>
                <c:pt idx="8634">
                  <c:v>-1.1111111111111112E-7</c:v>
                </c:pt>
                <c:pt idx="8635">
                  <c:v>-1.1111111111111112E-7</c:v>
                </c:pt>
                <c:pt idx="8636">
                  <c:v>-1.1111111111111112E-7</c:v>
                </c:pt>
                <c:pt idx="8637">
                  <c:v>-1.1111111111111112E-7</c:v>
                </c:pt>
                <c:pt idx="8638">
                  <c:v>-1.1111111111111112E-7</c:v>
                </c:pt>
                <c:pt idx="8639">
                  <c:v>-1.1111111111111112E-7</c:v>
                </c:pt>
                <c:pt idx="8640">
                  <c:v>-1.1111111111111112E-7</c:v>
                </c:pt>
                <c:pt idx="8641">
                  <c:v>-1.1111111111111112E-7</c:v>
                </c:pt>
                <c:pt idx="8642">
                  <c:v>-1.1111111111111112E-7</c:v>
                </c:pt>
                <c:pt idx="8643">
                  <c:v>-1.1111111111111112E-7</c:v>
                </c:pt>
                <c:pt idx="8644">
                  <c:v>-1.1111111111111112E-7</c:v>
                </c:pt>
                <c:pt idx="8645">
                  <c:v>-1.1111111111111112E-7</c:v>
                </c:pt>
                <c:pt idx="8646">
                  <c:v>-1.1111111111111112E-7</c:v>
                </c:pt>
                <c:pt idx="8647">
                  <c:v>-1.1111111111111112E-7</c:v>
                </c:pt>
                <c:pt idx="8648">
                  <c:v>-1.1111111111111112E-7</c:v>
                </c:pt>
                <c:pt idx="8649">
                  <c:v>-1.1111111111111112E-7</c:v>
                </c:pt>
                <c:pt idx="8650">
                  <c:v>-1.1111111111111112E-7</c:v>
                </c:pt>
                <c:pt idx="8651">
                  <c:v>-1.1111111111111112E-7</c:v>
                </c:pt>
                <c:pt idx="8652">
                  <c:v>-1.1111111111111112E-7</c:v>
                </c:pt>
                <c:pt idx="8653">
                  <c:v>-1.1111111111111112E-7</c:v>
                </c:pt>
                <c:pt idx="8654">
                  <c:v>-1.1111111111111112E-7</c:v>
                </c:pt>
                <c:pt idx="8655">
                  <c:v>-1.1111111111111112E-7</c:v>
                </c:pt>
                <c:pt idx="8656">
                  <c:v>-1.1111111111111112E-7</c:v>
                </c:pt>
                <c:pt idx="8657">
                  <c:v>-1.1111111111111112E-7</c:v>
                </c:pt>
                <c:pt idx="8658">
                  <c:v>-1.1111111111111112E-7</c:v>
                </c:pt>
                <c:pt idx="8659">
                  <c:v>-1.1111111111111112E-7</c:v>
                </c:pt>
                <c:pt idx="8660">
                  <c:v>-1.1111111111111112E-7</c:v>
                </c:pt>
                <c:pt idx="8661">
                  <c:v>-1.1111111111111112E-7</c:v>
                </c:pt>
                <c:pt idx="8662">
                  <c:v>-1.1111111111111112E-7</c:v>
                </c:pt>
                <c:pt idx="8663">
                  <c:v>-1.1111111111111112E-7</c:v>
                </c:pt>
                <c:pt idx="8664">
                  <c:v>-1.1111111111111112E-7</c:v>
                </c:pt>
                <c:pt idx="8665">
                  <c:v>-1.1111111111111112E-7</c:v>
                </c:pt>
                <c:pt idx="8666">
                  <c:v>-1.1111111111111112E-7</c:v>
                </c:pt>
                <c:pt idx="8667">
                  <c:v>-1.1111111111111112E-7</c:v>
                </c:pt>
                <c:pt idx="8668">
                  <c:v>-1.1111111111111112E-7</c:v>
                </c:pt>
                <c:pt idx="8669">
                  <c:v>-1.1111111111111112E-7</c:v>
                </c:pt>
                <c:pt idx="8670">
                  <c:v>-1.1111111111111112E-7</c:v>
                </c:pt>
                <c:pt idx="8671">
                  <c:v>-1.1111111111111112E-7</c:v>
                </c:pt>
                <c:pt idx="8672">
                  <c:v>-1.1111111111111112E-7</c:v>
                </c:pt>
                <c:pt idx="8673">
                  <c:v>-1.1111111111111112E-7</c:v>
                </c:pt>
                <c:pt idx="8674">
                  <c:v>-1.1111111111111112E-7</c:v>
                </c:pt>
                <c:pt idx="8675">
                  <c:v>-1.1111111111111112E-7</c:v>
                </c:pt>
                <c:pt idx="8676">
                  <c:v>-1.1111111111111112E-7</c:v>
                </c:pt>
                <c:pt idx="8677">
                  <c:v>-1.1111111111111112E-7</c:v>
                </c:pt>
                <c:pt idx="8678">
                  <c:v>-1.1111111111111112E-7</c:v>
                </c:pt>
                <c:pt idx="8679">
                  <c:v>-1.1111111111111112E-7</c:v>
                </c:pt>
                <c:pt idx="8680">
                  <c:v>-1.1111111111111112E-7</c:v>
                </c:pt>
                <c:pt idx="8681">
                  <c:v>-1.1111111111111112E-7</c:v>
                </c:pt>
                <c:pt idx="8682">
                  <c:v>-1.1111111111111112E-7</c:v>
                </c:pt>
                <c:pt idx="8683">
                  <c:v>-1.1111111111111112E-7</c:v>
                </c:pt>
                <c:pt idx="8684">
                  <c:v>-1.1111111111111112E-7</c:v>
                </c:pt>
                <c:pt idx="8685">
                  <c:v>-1.1111111111111112E-7</c:v>
                </c:pt>
                <c:pt idx="8686">
                  <c:v>-1.1111111111111112E-7</c:v>
                </c:pt>
                <c:pt idx="8687">
                  <c:v>-1.1111111111111112E-7</c:v>
                </c:pt>
                <c:pt idx="8688">
                  <c:v>-1.1111111111111112E-7</c:v>
                </c:pt>
                <c:pt idx="8689">
                  <c:v>-1.1111111111111112E-7</c:v>
                </c:pt>
                <c:pt idx="8690">
                  <c:v>-1.1111111111111112E-7</c:v>
                </c:pt>
                <c:pt idx="8691">
                  <c:v>-1.1111111111111112E-7</c:v>
                </c:pt>
                <c:pt idx="8692">
                  <c:v>-1.1111111111111112E-7</c:v>
                </c:pt>
                <c:pt idx="8693">
                  <c:v>-1.1111111111111112E-7</c:v>
                </c:pt>
                <c:pt idx="8694">
                  <c:v>-1.1111111111111112E-7</c:v>
                </c:pt>
                <c:pt idx="8695">
                  <c:v>-1.1111111111111112E-7</c:v>
                </c:pt>
                <c:pt idx="8696">
                  <c:v>-1.1111111111111112E-7</c:v>
                </c:pt>
                <c:pt idx="8697">
                  <c:v>-1.1111111111111112E-7</c:v>
                </c:pt>
                <c:pt idx="8698">
                  <c:v>-1.1111111111111112E-7</c:v>
                </c:pt>
                <c:pt idx="8699">
                  <c:v>-1.1111111111111112E-7</c:v>
                </c:pt>
                <c:pt idx="8700">
                  <c:v>-1.1111111111111112E-7</c:v>
                </c:pt>
                <c:pt idx="8701">
                  <c:v>-1.1111111111111112E-7</c:v>
                </c:pt>
                <c:pt idx="8702">
                  <c:v>-1.1111111111111112E-7</c:v>
                </c:pt>
                <c:pt idx="8703">
                  <c:v>-1.1111111111111112E-7</c:v>
                </c:pt>
                <c:pt idx="8704">
                  <c:v>-1.1111111111111112E-7</c:v>
                </c:pt>
                <c:pt idx="8705">
                  <c:v>-1.1111111111111112E-7</c:v>
                </c:pt>
                <c:pt idx="8706">
                  <c:v>-1.1111111111111112E-7</c:v>
                </c:pt>
                <c:pt idx="8707">
                  <c:v>-1.1111111111111112E-7</c:v>
                </c:pt>
                <c:pt idx="8708">
                  <c:v>-1.1111111111111112E-7</c:v>
                </c:pt>
                <c:pt idx="8709">
                  <c:v>-1.1111111111111112E-7</c:v>
                </c:pt>
                <c:pt idx="8710">
                  <c:v>-1.1111111111111112E-7</c:v>
                </c:pt>
                <c:pt idx="8711">
                  <c:v>-1.1111111111111112E-7</c:v>
                </c:pt>
                <c:pt idx="8712">
                  <c:v>-1.1111111111111112E-7</c:v>
                </c:pt>
                <c:pt idx="8713">
                  <c:v>-1.1111111111111112E-7</c:v>
                </c:pt>
                <c:pt idx="8714">
                  <c:v>-1.1111111111111112E-7</c:v>
                </c:pt>
                <c:pt idx="8715">
                  <c:v>-1.1111111111111112E-7</c:v>
                </c:pt>
                <c:pt idx="8716">
                  <c:v>-1.1111111111111112E-7</c:v>
                </c:pt>
                <c:pt idx="8717">
                  <c:v>-1.1111111111111112E-7</c:v>
                </c:pt>
                <c:pt idx="8718">
                  <c:v>-1.1111111111111112E-7</c:v>
                </c:pt>
                <c:pt idx="8719">
                  <c:v>-1.1111111111111112E-7</c:v>
                </c:pt>
                <c:pt idx="8720">
                  <c:v>-1.1111111111111112E-7</c:v>
                </c:pt>
                <c:pt idx="8721">
                  <c:v>-1.1111111111111112E-7</c:v>
                </c:pt>
                <c:pt idx="8722">
                  <c:v>-1.1111111111111112E-7</c:v>
                </c:pt>
                <c:pt idx="8723">
                  <c:v>-1.1111111111111112E-7</c:v>
                </c:pt>
                <c:pt idx="8724">
                  <c:v>-1.1111111111111112E-7</c:v>
                </c:pt>
                <c:pt idx="8725">
                  <c:v>-1.1111111111111112E-7</c:v>
                </c:pt>
                <c:pt idx="8726">
                  <c:v>-1.1111111111111112E-7</c:v>
                </c:pt>
                <c:pt idx="8727">
                  <c:v>-1.1111111111111112E-7</c:v>
                </c:pt>
                <c:pt idx="8728">
                  <c:v>-1.1111111111111112E-7</c:v>
                </c:pt>
                <c:pt idx="8729">
                  <c:v>-1.1111111111111112E-7</c:v>
                </c:pt>
                <c:pt idx="8730">
                  <c:v>-1.1111111111111112E-7</c:v>
                </c:pt>
                <c:pt idx="8731">
                  <c:v>-1.1111111111111112E-7</c:v>
                </c:pt>
                <c:pt idx="8732">
                  <c:v>-1.1111111111111112E-7</c:v>
                </c:pt>
                <c:pt idx="8733">
                  <c:v>-1.1111111111111112E-7</c:v>
                </c:pt>
                <c:pt idx="8734">
                  <c:v>-1.1111111111111112E-7</c:v>
                </c:pt>
                <c:pt idx="8735">
                  <c:v>-1.1111111111111112E-7</c:v>
                </c:pt>
                <c:pt idx="8736">
                  <c:v>-1.1111111111111112E-7</c:v>
                </c:pt>
                <c:pt idx="8737">
                  <c:v>-1.1111111111111112E-7</c:v>
                </c:pt>
                <c:pt idx="8738">
                  <c:v>-1.1111111111111112E-7</c:v>
                </c:pt>
                <c:pt idx="8739">
                  <c:v>-1.1111111111111112E-7</c:v>
                </c:pt>
                <c:pt idx="8740">
                  <c:v>-1.1111111111111112E-7</c:v>
                </c:pt>
                <c:pt idx="8741">
                  <c:v>-1.1111111111111112E-7</c:v>
                </c:pt>
                <c:pt idx="8742">
                  <c:v>-1.1111111111111112E-7</c:v>
                </c:pt>
                <c:pt idx="8743">
                  <c:v>-1.1111111111111112E-7</c:v>
                </c:pt>
                <c:pt idx="8744">
                  <c:v>-1.1111111111111112E-7</c:v>
                </c:pt>
                <c:pt idx="8745">
                  <c:v>-1.1111111111111112E-7</c:v>
                </c:pt>
                <c:pt idx="8746">
                  <c:v>-1.1111111111111112E-7</c:v>
                </c:pt>
                <c:pt idx="8747">
                  <c:v>-1.1111111111111112E-7</c:v>
                </c:pt>
                <c:pt idx="8748">
                  <c:v>-1.1111111111111112E-7</c:v>
                </c:pt>
                <c:pt idx="8749">
                  <c:v>-1.1111111111111112E-7</c:v>
                </c:pt>
                <c:pt idx="8750">
                  <c:v>-1.1111111111111112E-7</c:v>
                </c:pt>
                <c:pt idx="8751">
                  <c:v>-1.1111111111111112E-7</c:v>
                </c:pt>
                <c:pt idx="8752">
                  <c:v>-1.1111111111111112E-7</c:v>
                </c:pt>
                <c:pt idx="8753">
                  <c:v>-1.1111111111111112E-7</c:v>
                </c:pt>
                <c:pt idx="8754">
                  <c:v>-1.1111111111111112E-7</c:v>
                </c:pt>
                <c:pt idx="8755">
                  <c:v>-1.1111111111111112E-7</c:v>
                </c:pt>
                <c:pt idx="8756">
                  <c:v>-1.1111111111111112E-7</c:v>
                </c:pt>
                <c:pt idx="8757">
                  <c:v>-1.1111111111111112E-7</c:v>
                </c:pt>
                <c:pt idx="8758">
                  <c:v>-1.1111111111111112E-7</c:v>
                </c:pt>
                <c:pt idx="8759">
                  <c:v>-1.1111111111111112E-7</c:v>
                </c:pt>
                <c:pt idx="8760">
                  <c:v>-1.1111111111111112E-7</c:v>
                </c:pt>
                <c:pt idx="8761">
                  <c:v>-1.1111111111111112E-7</c:v>
                </c:pt>
                <c:pt idx="8762">
                  <c:v>-1.1111111111111112E-7</c:v>
                </c:pt>
                <c:pt idx="8763">
                  <c:v>-1.1111111111111112E-7</c:v>
                </c:pt>
                <c:pt idx="8764">
                  <c:v>-1.1111111111111112E-7</c:v>
                </c:pt>
                <c:pt idx="8765">
                  <c:v>-1.1111111111111112E-7</c:v>
                </c:pt>
                <c:pt idx="8766">
                  <c:v>-1.1111111111111112E-7</c:v>
                </c:pt>
                <c:pt idx="8767">
                  <c:v>-1.1111111111111112E-7</c:v>
                </c:pt>
                <c:pt idx="8768">
                  <c:v>-1.1111111111111112E-7</c:v>
                </c:pt>
                <c:pt idx="8769">
                  <c:v>-1.1111111111111112E-7</c:v>
                </c:pt>
                <c:pt idx="8770">
                  <c:v>-1.1111111111111112E-7</c:v>
                </c:pt>
                <c:pt idx="8771">
                  <c:v>-1.1111111111111112E-7</c:v>
                </c:pt>
                <c:pt idx="8772">
                  <c:v>-1.1111111111111112E-7</c:v>
                </c:pt>
                <c:pt idx="8773">
                  <c:v>-1.1111111111111112E-7</c:v>
                </c:pt>
                <c:pt idx="8774">
                  <c:v>-1.1111111111111112E-7</c:v>
                </c:pt>
                <c:pt idx="8775">
                  <c:v>-1.1111111111111112E-7</c:v>
                </c:pt>
                <c:pt idx="8776">
                  <c:v>-1.1111111111111112E-7</c:v>
                </c:pt>
                <c:pt idx="8777">
                  <c:v>-1.1111111111111112E-7</c:v>
                </c:pt>
                <c:pt idx="8778">
                  <c:v>-1.1111111111111112E-7</c:v>
                </c:pt>
                <c:pt idx="8779">
                  <c:v>-1.1111111111111112E-7</c:v>
                </c:pt>
                <c:pt idx="8780">
                  <c:v>-1.1111111111111112E-7</c:v>
                </c:pt>
                <c:pt idx="8781">
                  <c:v>-1.1111111111111112E-7</c:v>
                </c:pt>
                <c:pt idx="8782">
                  <c:v>-1.1111111111111112E-7</c:v>
                </c:pt>
                <c:pt idx="8783">
                  <c:v>-1.1111111111111112E-7</c:v>
                </c:pt>
                <c:pt idx="8784">
                  <c:v>-1.1111111111111112E-7</c:v>
                </c:pt>
                <c:pt idx="8785">
                  <c:v>-1.1111111111111112E-7</c:v>
                </c:pt>
                <c:pt idx="8786">
                  <c:v>-1.1111111111111112E-7</c:v>
                </c:pt>
                <c:pt idx="8787">
                  <c:v>-1.1111111111111112E-7</c:v>
                </c:pt>
                <c:pt idx="8788">
                  <c:v>-1.1111111111111112E-7</c:v>
                </c:pt>
                <c:pt idx="8789">
                  <c:v>-1.1111111111111112E-7</c:v>
                </c:pt>
                <c:pt idx="8790">
                  <c:v>-1.1111111111111112E-7</c:v>
                </c:pt>
                <c:pt idx="8791">
                  <c:v>-1.1111111111111112E-7</c:v>
                </c:pt>
                <c:pt idx="8792">
                  <c:v>-1.1111111111111112E-7</c:v>
                </c:pt>
                <c:pt idx="8793">
                  <c:v>-1.1111111111111112E-7</c:v>
                </c:pt>
                <c:pt idx="8794">
                  <c:v>-1.1111111111111112E-7</c:v>
                </c:pt>
                <c:pt idx="8795">
                  <c:v>-1.1111111111111112E-7</c:v>
                </c:pt>
                <c:pt idx="8796">
                  <c:v>-1.1111111111111112E-7</c:v>
                </c:pt>
                <c:pt idx="8797">
                  <c:v>-1.1111111111111112E-7</c:v>
                </c:pt>
                <c:pt idx="8798">
                  <c:v>-1.1111111111111112E-7</c:v>
                </c:pt>
                <c:pt idx="8799">
                  <c:v>-1.1111111111111112E-7</c:v>
                </c:pt>
                <c:pt idx="8800">
                  <c:v>-1.1111111111111112E-7</c:v>
                </c:pt>
                <c:pt idx="8801">
                  <c:v>-1.1111111111111112E-7</c:v>
                </c:pt>
                <c:pt idx="8802">
                  <c:v>-1.1111111111111112E-7</c:v>
                </c:pt>
                <c:pt idx="8803">
                  <c:v>-1.1111111111111112E-7</c:v>
                </c:pt>
                <c:pt idx="8804">
                  <c:v>-1.1111111111111112E-7</c:v>
                </c:pt>
                <c:pt idx="8805">
                  <c:v>-1.1111111111111112E-7</c:v>
                </c:pt>
                <c:pt idx="8806">
                  <c:v>-1.1111111111111112E-7</c:v>
                </c:pt>
                <c:pt idx="8807">
                  <c:v>-1.1111111111111112E-7</c:v>
                </c:pt>
                <c:pt idx="8808">
                  <c:v>-1.1111111111111112E-7</c:v>
                </c:pt>
                <c:pt idx="8809">
                  <c:v>-1.1111111111111112E-7</c:v>
                </c:pt>
                <c:pt idx="8810">
                  <c:v>-1.1111111111111112E-7</c:v>
                </c:pt>
                <c:pt idx="8811">
                  <c:v>-1.1111111111111112E-7</c:v>
                </c:pt>
                <c:pt idx="8812">
                  <c:v>-1.1111111111111112E-7</c:v>
                </c:pt>
                <c:pt idx="8813">
                  <c:v>-1.1111111111111112E-7</c:v>
                </c:pt>
                <c:pt idx="8814">
                  <c:v>-1.1111111111111112E-7</c:v>
                </c:pt>
                <c:pt idx="8815">
                  <c:v>-1.1111111111111112E-7</c:v>
                </c:pt>
                <c:pt idx="8816">
                  <c:v>-1.1111111111111112E-7</c:v>
                </c:pt>
                <c:pt idx="8817">
                  <c:v>-1.1111111111111112E-7</c:v>
                </c:pt>
                <c:pt idx="8818">
                  <c:v>-1.1111111111111112E-7</c:v>
                </c:pt>
                <c:pt idx="8819">
                  <c:v>-1.1111111111111112E-7</c:v>
                </c:pt>
                <c:pt idx="8820">
                  <c:v>-1.1111111111111112E-7</c:v>
                </c:pt>
                <c:pt idx="8821">
                  <c:v>-1.1111111111111112E-7</c:v>
                </c:pt>
                <c:pt idx="8822">
                  <c:v>-1.1111111111111112E-7</c:v>
                </c:pt>
                <c:pt idx="8823">
                  <c:v>-1.1111111111111112E-7</c:v>
                </c:pt>
                <c:pt idx="8824">
                  <c:v>-1.1111111111111112E-7</c:v>
                </c:pt>
                <c:pt idx="8825">
                  <c:v>-1.1111111111111112E-7</c:v>
                </c:pt>
                <c:pt idx="8826">
                  <c:v>-1.1111111111111112E-7</c:v>
                </c:pt>
                <c:pt idx="8827">
                  <c:v>-1.1111111111111112E-7</c:v>
                </c:pt>
                <c:pt idx="8828">
                  <c:v>-1.1111111111111112E-7</c:v>
                </c:pt>
                <c:pt idx="8829">
                  <c:v>-1.1111111111111112E-7</c:v>
                </c:pt>
                <c:pt idx="8830">
                  <c:v>-1.1111111111111112E-7</c:v>
                </c:pt>
                <c:pt idx="8831">
                  <c:v>-1.1111111111111112E-7</c:v>
                </c:pt>
                <c:pt idx="8832">
                  <c:v>-1.1111111111111112E-7</c:v>
                </c:pt>
                <c:pt idx="8833">
                  <c:v>-1.1111111111111112E-7</c:v>
                </c:pt>
                <c:pt idx="8834">
                  <c:v>-1.1111111111111112E-7</c:v>
                </c:pt>
                <c:pt idx="8835">
                  <c:v>-1.1111111111111112E-7</c:v>
                </c:pt>
                <c:pt idx="8836">
                  <c:v>-1.1111111111111112E-7</c:v>
                </c:pt>
                <c:pt idx="8837">
                  <c:v>-1.1111111111111112E-7</c:v>
                </c:pt>
                <c:pt idx="8838">
                  <c:v>-1.1111111111111112E-7</c:v>
                </c:pt>
                <c:pt idx="8839">
                  <c:v>-1.1111111111111112E-7</c:v>
                </c:pt>
                <c:pt idx="8840">
                  <c:v>-1.1111111111111112E-7</c:v>
                </c:pt>
                <c:pt idx="8841">
                  <c:v>-1.1111111111111112E-7</c:v>
                </c:pt>
                <c:pt idx="8842">
                  <c:v>-1.1111111111111112E-7</c:v>
                </c:pt>
                <c:pt idx="8843">
                  <c:v>-1.1111111111111112E-7</c:v>
                </c:pt>
                <c:pt idx="8844">
                  <c:v>-1.1111111111111112E-7</c:v>
                </c:pt>
                <c:pt idx="8845">
                  <c:v>-1.1111111111111112E-7</c:v>
                </c:pt>
                <c:pt idx="8846">
                  <c:v>-1.1111111111111112E-7</c:v>
                </c:pt>
                <c:pt idx="8847">
                  <c:v>-1.1111111111111112E-7</c:v>
                </c:pt>
                <c:pt idx="8848">
                  <c:v>-1.1111111111111112E-7</c:v>
                </c:pt>
                <c:pt idx="8849">
                  <c:v>-1.1111111111111112E-7</c:v>
                </c:pt>
                <c:pt idx="8850">
                  <c:v>-1.1111111111111112E-7</c:v>
                </c:pt>
                <c:pt idx="8851">
                  <c:v>-1.1111111111111112E-7</c:v>
                </c:pt>
                <c:pt idx="8852">
                  <c:v>-1.1111111111111112E-7</c:v>
                </c:pt>
                <c:pt idx="8853">
                  <c:v>-1.1111111111111112E-7</c:v>
                </c:pt>
                <c:pt idx="8854">
                  <c:v>-1.1111111111111112E-7</c:v>
                </c:pt>
                <c:pt idx="8855">
                  <c:v>-1.1111111111111112E-7</c:v>
                </c:pt>
                <c:pt idx="8856">
                  <c:v>-1.1111111111111112E-7</c:v>
                </c:pt>
                <c:pt idx="8857">
                  <c:v>-1.1111111111111112E-7</c:v>
                </c:pt>
                <c:pt idx="8858">
                  <c:v>-1.1111111111111112E-7</c:v>
                </c:pt>
                <c:pt idx="8859">
                  <c:v>-1.1111111111111112E-7</c:v>
                </c:pt>
                <c:pt idx="8860">
                  <c:v>-1.1111111111111112E-7</c:v>
                </c:pt>
                <c:pt idx="8861">
                  <c:v>-1.1111111111111112E-7</c:v>
                </c:pt>
                <c:pt idx="8862">
                  <c:v>-1.1111111111111112E-7</c:v>
                </c:pt>
                <c:pt idx="8863">
                  <c:v>-1.1111111111111112E-7</c:v>
                </c:pt>
                <c:pt idx="8864">
                  <c:v>-1.1111111111111112E-7</c:v>
                </c:pt>
                <c:pt idx="8865">
                  <c:v>-1.1111111111111112E-7</c:v>
                </c:pt>
                <c:pt idx="8866">
                  <c:v>-1.1111111111111112E-7</c:v>
                </c:pt>
                <c:pt idx="8867">
                  <c:v>-1.1111111111111112E-7</c:v>
                </c:pt>
                <c:pt idx="8868">
                  <c:v>-1.1111111111111112E-7</c:v>
                </c:pt>
                <c:pt idx="8869">
                  <c:v>-1.1111111111111112E-7</c:v>
                </c:pt>
                <c:pt idx="8870">
                  <c:v>-1.1111111111111112E-7</c:v>
                </c:pt>
                <c:pt idx="8871">
                  <c:v>-1.1111111111111112E-7</c:v>
                </c:pt>
                <c:pt idx="8872">
                  <c:v>-1.1111111111111112E-7</c:v>
                </c:pt>
                <c:pt idx="8873">
                  <c:v>-1.1111111111111112E-7</c:v>
                </c:pt>
                <c:pt idx="8874">
                  <c:v>-1.1111111111111112E-7</c:v>
                </c:pt>
                <c:pt idx="8875">
                  <c:v>-1.1111111111111112E-7</c:v>
                </c:pt>
                <c:pt idx="8876">
                  <c:v>-1.1111111111111112E-7</c:v>
                </c:pt>
                <c:pt idx="8877">
                  <c:v>-1.1111111111111112E-7</c:v>
                </c:pt>
                <c:pt idx="8878">
                  <c:v>-1.1111111111111112E-7</c:v>
                </c:pt>
                <c:pt idx="8879">
                  <c:v>-1.1111111111111112E-7</c:v>
                </c:pt>
                <c:pt idx="8880">
                  <c:v>-1.1111111111111112E-7</c:v>
                </c:pt>
                <c:pt idx="8881">
                  <c:v>-1.1111111111111112E-7</c:v>
                </c:pt>
                <c:pt idx="8882">
                  <c:v>-1.1111111111111112E-7</c:v>
                </c:pt>
                <c:pt idx="8883">
                  <c:v>-1.1111111111111112E-7</c:v>
                </c:pt>
                <c:pt idx="8884">
                  <c:v>-1.1111111111111112E-7</c:v>
                </c:pt>
                <c:pt idx="8885">
                  <c:v>-1.1111111111111112E-7</c:v>
                </c:pt>
                <c:pt idx="8886">
                  <c:v>-1.1111111111111112E-7</c:v>
                </c:pt>
                <c:pt idx="8887">
                  <c:v>-1.1111111111111112E-7</c:v>
                </c:pt>
                <c:pt idx="8888">
                  <c:v>-1.1111111111111112E-7</c:v>
                </c:pt>
                <c:pt idx="8889">
                  <c:v>-1.1111111111111112E-7</c:v>
                </c:pt>
                <c:pt idx="8890">
                  <c:v>-1.1111111111111112E-7</c:v>
                </c:pt>
                <c:pt idx="8891">
                  <c:v>-1.1111111111111112E-7</c:v>
                </c:pt>
                <c:pt idx="8892">
                  <c:v>-1.1111111111111112E-7</c:v>
                </c:pt>
                <c:pt idx="8893">
                  <c:v>-1.1111111111111112E-7</c:v>
                </c:pt>
                <c:pt idx="8894">
                  <c:v>-1.1111111111111112E-7</c:v>
                </c:pt>
                <c:pt idx="8895">
                  <c:v>-1.1111111111111112E-7</c:v>
                </c:pt>
                <c:pt idx="8896">
                  <c:v>-1.1111111111111112E-7</c:v>
                </c:pt>
                <c:pt idx="8897">
                  <c:v>-1.1111111111111112E-7</c:v>
                </c:pt>
                <c:pt idx="8898">
                  <c:v>-1.1111111111111112E-7</c:v>
                </c:pt>
                <c:pt idx="8899">
                  <c:v>-1.1111111111111112E-7</c:v>
                </c:pt>
                <c:pt idx="8900">
                  <c:v>-1.1111111111111112E-7</c:v>
                </c:pt>
                <c:pt idx="8901">
                  <c:v>-1.1111111111111112E-7</c:v>
                </c:pt>
                <c:pt idx="8902">
                  <c:v>-1.1111111111111112E-7</c:v>
                </c:pt>
                <c:pt idx="8903">
                  <c:v>-1.1111111111111112E-7</c:v>
                </c:pt>
                <c:pt idx="8904">
                  <c:v>-1.1111111111111112E-7</c:v>
                </c:pt>
                <c:pt idx="8905">
                  <c:v>-1.1111111111111112E-7</c:v>
                </c:pt>
                <c:pt idx="8906">
                  <c:v>-1.1111111111111112E-7</c:v>
                </c:pt>
                <c:pt idx="8907">
                  <c:v>-1.1111111111111112E-7</c:v>
                </c:pt>
                <c:pt idx="8908">
                  <c:v>-1.1111111111111112E-7</c:v>
                </c:pt>
                <c:pt idx="8909">
                  <c:v>-1.1111111111111112E-7</c:v>
                </c:pt>
                <c:pt idx="8910">
                  <c:v>-1.1111111111111112E-7</c:v>
                </c:pt>
                <c:pt idx="8911">
                  <c:v>-1.1111111111111112E-7</c:v>
                </c:pt>
                <c:pt idx="8912">
                  <c:v>-1.1111111111111112E-7</c:v>
                </c:pt>
                <c:pt idx="8913">
                  <c:v>-1.1111111111111112E-7</c:v>
                </c:pt>
                <c:pt idx="8914">
                  <c:v>-1.1111111111111112E-7</c:v>
                </c:pt>
                <c:pt idx="8915">
                  <c:v>-1.1111111111111112E-7</c:v>
                </c:pt>
                <c:pt idx="8916">
                  <c:v>-1.1111111111111112E-7</c:v>
                </c:pt>
                <c:pt idx="8917">
                  <c:v>-1.1111111111111112E-7</c:v>
                </c:pt>
                <c:pt idx="8918">
                  <c:v>-1.1111111111111112E-7</c:v>
                </c:pt>
                <c:pt idx="8919">
                  <c:v>-1.1111111111111112E-7</c:v>
                </c:pt>
                <c:pt idx="8920">
                  <c:v>-1.1111111111111112E-7</c:v>
                </c:pt>
                <c:pt idx="8921">
                  <c:v>-1.1111111111111112E-7</c:v>
                </c:pt>
                <c:pt idx="8922">
                  <c:v>-1.1111111111111112E-7</c:v>
                </c:pt>
                <c:pt idx="8923">
                  <c:v>-1.1111111111111112E-7</c:v>
                </c:pt>
                <c:pt idx="8924">
                  <c:v>-1.1111111111111112E-7</c:v>
                </c:pt>
                <c:pt idx="8925">
                  <c:v>-1.1111111111111112E-7</c:v>
                </c:pt>
                <c:pt idx="8926">
                  <c:v>-1.1111111111111112E-7</c:v>
                </c:pt>
                <c:pt idx="8927">
                  <c:v>-1.1111111111111112E-7</c:v>
                </c:pt>
                <c:pt idx="8928">
                  <c:v>-1.1111111111111112E-7</c:v>
                </c:pt>
                <c:pt idx="8929">
                  <c:v>-1.1111111111111112E-7</c:v>
                </c:pt>
                <c:pt idx="8930">
                  <c:v>-1.1111111111111112E-7</c:v>
                </c:pt>
                <c:pt idx="8931">
                  <c:v>-1.1111111111111112E-7</c:v>
                </c:pt>
                <c:pt idx="8932">
                  <c:v>-1.1111111111111112E-7</c:v>
                </c:pt>
                <c:pt idx="8933">
                  <c:v>-1.1111111111111112E-7</c:v>
                </c:pt>
                <c:pt idx="8934">
                  <c:v>-1.1111111111111112E-7</c:v>
                </c:pt>
                <c:pt idx="8935">
                  <c:v>-1.1111111111111112E-7</c:v>
                </c:pt>
                <c:pt idx="8936">
                  <c:v>-1.1111111111111112E-7</c:v>
                </c:pt>
                <c:pt idx="8937">
                  <c:v>-1.1111111111111112E-7</c:v>
                </c:pt>
                <c:pt idx="8938">
                  <c:v>-1.1111111111111112E-7</c:v>
                </c:pt>
                <c:pt idx="8939">
                  <c:v>-1.1111111111111112E-7</c:v>
                </c:pt>
                <c:pt idx="8940">
                  <c:v>-1.1111111111111112E-7</c:v>
                </c:pt>
                <c:pt idx="8941">
                  <c:v>-1.1111111111111112E-7</c:v>
                </c:pt>
                <c:pt idx="8942">
                  <c:v>-1.1111111111111112E-7</c:v>
                </c:pt>
                <c:pt idx="8943">
                  <c:v>-1.1111111111111112E-7</c:v>
                </c:pt>
                <c:pt idx="8944">
                  <c:v>-1.1111111111111112E-7</c:v>
                </c:pt>
                <c:pt idx="8945">
                  <c:v>-1.1111111111111112E-7</c:v>
                </c:pt>
                <c:pt idx="8946">
                  <c:v>-1.1111111111111112E-7</c:v>
                </c:pt>
                <c:pt idx="8947">
                  <c:v>-1.1111111111111112E-7</c:v>
                </c:pt>
                <c:pt idx="8948">
                  <c:v>-1.1111111111111112E-7</c:v>
                </c:pt>
                <c:pt idx="8949">
                  <c:v>-1.1111111111111112E-7</c:v>
                </c:pt>
                <c:pt idx="8950">
                  <c:v>-1.1111111111111112E-7</c:v>
                </c:pt>
                <c:pt idx="8951">
                  <c:v>-1.1111111111111112E-7</c:v>
                </c:pt>
                <c:pt idx="8952">
                  <c:v>-1.1111111111111112E-7</c:v>
                </c:pt>
                <c:pt idx="8953">
                  <c:v>-1.1111111111111112E-7</c:v>
                </c:pt>
                <c:pt idx="8954">
                  <c:v>-1.1111111111111112E-7</c:v>
                </c:pt>
                <c:pt idx="8955">
                  <c:v>-1.1111111111111112E-7</c:v>
                </c:pt>
                <c:pt idx="8956">
                  <c:v>-1.1111111111111112E-7</c:v>
                </c:pt>
                <c:pt idx="8957">
                  <c:v>-1.1111111111111112E-7</c:v>
                </c:pt>
                <c:pt idx="8958">
                  <c:v>-1.1111111111111112E-7</c:v>
                </c:pt>
                <c:pt idx="8959">
                  <c:v>-1.1111111111111112E-7</c:v>
                </c:pt>
                <c:pt idx="8960">
                  <c:v>-1.1111111111111112E-7</c:v>
                </c:pt>
                <c:pt idx="8961">
                  <c:v>-1.1111111111111112E-7</c:v>
                </c:pt>
                <c:pt idx="8962">
                  <c:v>-1.1111111111111112E-7</c:v>
                </c:pt>
                <c:pt idx="8963">
                  <c:v>-1.1111111111111112E-7</c:v>
                </c:pt>
                <c:pt idx="8964">
                  <c:v>-1.1111111111111112E-7</c:v>
                </c:pt>
                <c:pt idx="8965">
                  <c:v>-1.1111111111111112E-7</c:v>
                </c:pt>
                <c:pt idx="8966">
                  <c:v>-1.1111111111111112E-7</c:v>
                </c:pt>
                <c:pt idx="8967">
                  <c:v>-1.1111111111111112E-7</c:v>
                </c:pt>
                <c:pt idx="8968">
                  <c:v>-1.1111111111111112E-7</c:v>
                </c:pt>
                <c:pt idx="8969">
                  <c:v>-1.1111111111111112E-7</c:v>
                </c:pt>
                <c:pt idx="8970">
                  <c:v>-1.1111111111111112E-7</c:v>
                </c:pt>
                <c:pt idx="8971">
                  <c:v>-1.1111111111111112E-7</c:v>
                </c:pt>
                <c:pt idx="8972">
                  <c:v>-1.1111111111111112E-7</c:v>
                </c:pt>
                <c:pt idx="8973">
                  <c:v>-1.1111111111111112E-7</c:v>
                </c:pt>
                <c:pt idx="8974">
                  <c:v>-1.1111111111111112E-7</c:v>
                </c:pt>
                <c:pt idx="8975">
                  <c:v>-1.1111111111111112E-7</c:v>
                </c:pt>
                <c:pt idx="8976">
                  <c:v>-1.1111111111111112E-7</c:v>
                </c:pt>
                <c:pt idx="8977">
                  <c:v>-1.1111111111111112E-7</c:v>
                </c:pt>
                <c:pt idx="8978">
                  <c:v>-1.1111111111111112E-7</c:v>
                </c:pt>
                <c:pt idx="8979">
                  <c:v>-1.1111111111111112E-7</c:v>
                </c:pt>
                <c:pt idx="8980">
                  <c:v>-1.1111111111111112E-7</c:v>
                </c:pt>
                <c:pt idx="8981">
                  <c:v>-1.1111111111111112E-7</c:v>
                </c:pt>
                <c:pt idx="8982">
                  <c:v>-1.1111111111111112E-7</c:v>
                </c:pt>
                <c:pt idx="8983">
                  <c:v>-1.1111111111111112E-7</c:v>
                </c:pt>
                <c:pt idx="8984">
                  <c:v>-1.1111111111111112E-7</c:v>
                </c:pt>
                <c:pt idx="8985">
                  <c:v>-1.1111111111111112E-7</c:v>
                </c:pt>
                <c:pt idx="8986">
                  <c:v>-1.1111111111111112E-7</c:v>
                </c:pt>
                <c:pt idx="8987">
                  <c:v>-1.1111111111111112E-7</c:v>
                </c:pt>
                <c:pt idx="8988">
                  <c:v>-1.1111111111111112E-7</c:v>
                </c:pt>
                <c:pt idx="8989">
                  <c:v>-1.1111111111111112E-7</c:v>
                </c:pt>
                <c:pt idx="8990">
                  <c:v>-1.1111111111111112E-7</c:v>
                </c:pt>
                <c:pt idx="8991">
                  <c:v>-1.1111111111111112E-7</c:v>
                </c:pt>
                <c:pt idx="8992">
                  <c:v>-1.1111111111111112E-7</c:v>
                </c:pt>
                <c:pt idx="8993">
                  <c:v>-1.1111111111111112E-7</c:v>
                </c:pt>
                <c:pt idx="8994">
                  <c:v>-1.1111111111111112E-7</c:v>
                </c:pt>
                <c:pt idx="8995">
                  <c:v>-1.1111111111111112E-7</c:v>
                </c:pt>
                <c:pt idx="8996">
                  <c:v>-1.1111111111111112E-7</c:v>
                </c:pt>
                <c:pt idx="8997">
                  <c:v>-1.1111111111111112E-7</c:v>
                </c:pt>
                <c:pt idx="8998">
                  <c:v>-1.1111111111111112E-7</c:v>
                </c:pt>
                <c:pt idx="8999">
                  <c:v>-1.1111111111111112E-7</c:v>
                </c:pt>
                <c:pt idx="9000">
                  <c:v>-1.1111111111111112E-7</c:v>
                </c:pt>
                <c:pt idx="9001">
                  <c:v>-1.1111111111111112E-7</c:v>
                </c:pt>
                <c:pt idx="9002">
                  <c:v>-1.1111111111111112E-7</c:v>
                </c:pt>
                <c:pt idx="9003">
                  <c:v>-1.1111111111111112E-7</c:v>
                </c:pt>
                <c:pt idx="9004">
                  <c:v>-1.1111111111111112E-7</c:v>
                </c:pt>
                <c:pt idx="9005">
                  <c:v>-1.1111111111111112E-7</c:v>
                </c:pt>
                <c:pt idx="9006">
                  <c:v>-1.1111111111111112E-7</c:v>
                </c:pt>
                <c:pt idx="9007">
                  <c:v>-1.1111111111111112E-7</c:v>
                </c:pt>
                <c:pt idx="9008">
                  <c:v>-1.1111111111111112E-7</c:v>
                </c:pt>
                <c:pt idx="9009">
                  <c:v>-1.1111111111111112E-7</c:v>
                </c:pt>
                <c:pt idx="9010">
                  <c:v>-1.1111111111111112E-7</c:v>
                </c:pt>
                <c:pt idx="9011">
                  <c:v>-1.1111111111111112E-7</c:v>
                </c:pt>
                <c:pt idx="9012">
                  <c:v>-1.1111111111111112E-7</c:v>
                </c:pt>
                <c:pt idx="9013">
                  <c:v>-1.1111111111111112E-7</c:v>
                </c:pt>
                <c:pt idx="9014">
                  <c:v>-1.1111111111111112E-7</c:v>
                </c:pt>
                <c:pt idx="9015">
                  <c:v>-1.1111111111111112E-7</c:v>
                </c:pt>
                <c:pt idx="9016">
                  <c:v>-1.1111111111111112E-7</c:v>
                </c:pt>
                <c:pt idx="9017">
                  <c:v>-1.1111111111111112E-7</c:v>
                </c:pt>
                <c:pt idx="9018">
                  <c:v>-1.1111111111111112E-7</c:v>
                </c:pt>
                <c:pt idx="9019">
                  <c:v>-1.1111111111111112E-7</c:v>
                </c:pt>
                <c:pt idx="9020">
                  <c:v>-1.1111111111111112E-7</c:v>
                </c:pt>
                <c:pt idx="9021">
                  <c:v>-1.1111111111111112E-7</c:v>
                </c:pt>
                <c:pt idx="9022">
                  <c:v>-1.1111111111111112E-7</c:v>
                </c:pt>
                <c:pt idx="9023">
                  <c:v>-1.1111111111111112E-7</c:v>
                </c:pt>
                <c:pt idx="9024">
                  <c:v>-1.1111111111111112E-7</c:v>
                </c:pt>
                <c:pt idx="9025">
                  <c:v>-1.1111111111111112E-7</c:v>
                </c:pt>
                <c:pt idx="9026">
                  <c:v>-1.1111111111111112E-7</c:v>
                </c:pt>
                <c:pt idx="9027">
                  <c:v>-1.1111111111111112E-7</c:v>
                </c:pt>
                <c:pt idx="9028">
                  <c:v>-1.1111111111111112E-7</c:v>
                </c:pt>
                <c:pt idx="9029">
                  <c:v>-1.1111111111111112E-7</c:v>
                </c:pt>
                <c:pt idx="9030">
                  <c:v>-1.1111111111111112E-7</c:v>
                </c:pt>
                <c:pt idx="9031">
                  <c:v>-1.1111111111111112E-7</c:v>
                </c:pt>
                <c:pt idx="9032">
                  <c:v>-1.1111111111111112E-7</c:v>
                </c:pt>
                <c:pt idx="9033">
                  <c:v>-1.1111111111111112E-7</c:v>
                </c:pt>
                <c:pt idx="9034">
                  <c:v>-1.1111111111111112E-7</c:v>
                </c:pt>
                <c:pt idx="9035">
                  <c:v>-1.1111111111111112E-7</c:v>
                </c:pt>
                <c:pt idx="9036">
                  <c:v>-1.1111111111111112E-7</c:v>
                </c:pt>
                <c:pt idx="9037">
                  <c:v>-1.1111111111111112E-7</c:v>
                </c:pt>
                <c:pt idx="9038">
                  <c:v>-1.1111111111111112E-7</c:v>
                </c:pt>
                <c:pt idx="9039">
                  <c:v>-1.1111111111111112E-7</c:v>
                </c:pt>
                <c:pt idx="9040">
                  <c:v>-1.1111111111111112E-7</c:v>
                </c:pt>
                <c:pt idx="9041">
                  <c:v>-1.1111111111111112E-7</c:v>
                </c:pt>
                <c:pt idx="9042">
                  <c:v>-1.1111111111111112E-7</c:v>
                </c:pt>
                <c:pt idx="9043">
                  <c:v>-1.1111111111111112E-7</c:v>
                </c:pt>
                <c:pt idx="9044">
                  <c:v>-1.1111111111111112E-7</c:v>
                </c:pt>
                <c:pt idx="9045">
                  <c:v>-1.1111111111111112E-7</c:v>
                </c:pt>
                <c:pt idx="9046">
                  <c:v>-1.1111111111111112E-7</c:v>
                </c:pt>
                <c:pt idx="9047">
                  <c:v>-1.1111111111111112E-7</c:v>
                </c:pt>
                <c:pt idx="9048">
                  <c:v>-1.1111111111111112E-7</c:v>
                </c:pt>
                <c:pt idx="9049">
                  <c:v>-1.1111111111111112E-7</c:v>
                </c:pt>
                <c:pt idx="9050">
                  <c:v>-1.1111111111111112E-7</c:v>
                </c:pt>
                <c:pt idx="9051">
                  <c:v>-1.1111111111111112E-7</c:v>
                </c:pt>
                <c:pt idx="9052">
                  <c:v>-1.1111111111111112E-7</c:v>
                </c:pt>
                <c:pt idx="9053">
                  <c:v>-1.1111111111111112E-7</c:v>
                </c:pt>
                <c:pt idx="9054">
                  <c:v>-1.1111111111111112E-7</c:v>
                </c:pt>
                <c:pt idx="9055">
                  <c:v>-1.1111111111111112E-7</c:v>
                </c:pt>
                <c:pt idx="9056">
                  <c:v>-1.1111111111111112E-7</c:v>
                </c:pt>
                <c:pt idx="9057">
                  <c:v>-1.1111111111111112E-7</c:v>
                </c:pt>
                <c:pt idx="9058">
                  <c:v>-1.1111111111111112E-7</c:v>
                </c:pt>
                <c:pt idx="9059">
                  <c:v>-1.1111111111111112E-7</c:v>
                </c:pt>
                <c:pt idx="9060">
                  <c:v>-1.1111111111111112E-7</c:v>
                </c:pt>
                <c:pt idx="9061">
                  <c:v>-1.1111111111111112E-7</c:v>
                </c:pt>
                <c:pt idx="9062">
                  <c:v>-1.1111111111111112E-7</c:v>
                </c:pt>
                <c:pt idx="9063">
                  <c:v>-1.1111111111111112E-7</c:v>
                </c:pt>
                <c:pt idx="9064">
                  <c:v>-1.1111111111111112E-7</c:v>
                </c:pt>
                <c:pt idx="9065">
                  <c:v>-1.1111111111111112E-7</c:v>
                </c:pt>
                <c:pt idx="9066">
                  <c:v>-1.1111111111111112E-7</c:v>
                </c:pt>
                <c:pt idx="9067">
                  <c:v>-1.1111111111111112E-7</c:v>
                </c:pt>
                <c:pt idx="9068">
                  <c:v>-1.1111111111111112E-7</c:v>
                </c:pt>
                <c:pt idx="9069">
                  <c:v>-1.1111111111111112E-7</c:v>
                </c:pt>
                <c:pt idx="9070">
                  <c:v>-1.1111111111111112E-7</c:v>
                </c:pt>
                <c:pt idx="9071">
                  <c:v>-1.1111111111111112E-7</c:v>
                </c:pt>
                <c:pt idx="9072">
                  <c:v>-1.1111111111111112E-7</c:v>
                </c:pt>
                <c:pt idx="9073">
                  <c:v>-1.1111111111111112E-7</c:v>
                </c:pt>
                <c:pt idx="9074">
                  <c:v>-1.1111111111111112E-7</c:v>
                </c:pt>
                <c:pt idx="9075">
                  <c:v>-1.1111111111111112E-7</c:v>
                </c:pt>
                <c:pt idx="9076">
                  <c:v>-1.1111111111111112E-7</c:v>
                </c:pt>
                <c:pt idx="9077">
                  <c:v>-1.1111111111111112E-7</c:v>
                </c:pt>
                <c:pt idx="9078">
                  <c:v>-1.1111111111111112E-7</c:v>
                </c:pt>
                <c:pt idx="9079">
                  <c:v>-1.1111111111111112E-7</c:v>
                </c:pt>
                <c:pt idx="9080">
                  <c:v>-1.1111111111111112E-7</c:v>
                </c:pt>
                <c:pt idx="9081">
                  <c:v>-1.1111111111111112E-7</c:v>
                </c:pt>
                <c:pt idx="9082">
                  <c:v>-1.1111111111111112E-7</c:v>
                </c:pt>
                <c:pt idx="9083">
                  <c:v>-1.1111111111111112E-7</c:v>
                </c:pt>
                <c:pt idx="9084">
                  <c:v>-1.1111111111111112E-7</c:v>
                </c:pt>
                <c:pt idx="9085">
                  <c:v>-1.1111111111111112E-7</c:v>
                </c:pt>
                <c:pt idx="9086">
                  <c:v>-1.1111111111111112E-7</c:v>
                </c:pt>
                <c:pt idx="9087">
                  <c:v>-1.1111111111111112E-7</c:v>
                </c:pt>
                <c:pt idx="9088">
                  <c:v>-1.1111111111111112E-7</c:v>
                </c:pt>
                <c:pt idx="9089">
                  <c:v>-1.1111111111111112E-7</c:v>
                </c:pt>
                <c:pt idx="9090">
                  <c:v>-1.1111111111111112E-7</c:v>
                </c:pt>
                <c:pt idx="9091">
                  <c:v>-1.1111111111111112E-7</c:v>
                </c:pt>
                <c:pt idx="9092">
                  <c:v>-1.1111111111111112E-7</c:v>
                </c:pt>
                <c:pt idx="9093">
                  <c:v>-1.1111111111111112E-7</c:v>
                </c:pt>
                <c:pt idx="9094">
                  <c:v>-1.1111111111111112E-7</c:v>
                </c:pt>
                <c:pt idx="9095">
                  <c:v>-1.1111111111111112E-7</c:v>
                </c:pt>
                <c:pt idx="9096">
                  <c:v>-1.1111111111111112E-7</c:v>
                </c:pt>
                <c:pt idx="9097">
                  <c:v>-1.1111111111111112E-7</c:v>
                </c:pt>
                <c:pt idx="9098">
                  <c:v>-1.1111111111111112E-7</c:v>
                </c:pt>
                <c:pt idx="9099">
                  <c:v>-1.1111111111111112E-7</c:v>
                </c:pt>
                <c:pt idx="9100">
                  <c:v>-1.1111111111111112E-7</c:v>
                </c:pt>
                <c:pt idx="9101">
                  <c:v>-1.1111111111111112E-7</c:v>
                </c:pt>
                <c:pt idx="9102">
                  <c:v>-1.1111111111111112E-7</c:v>
                </c:pt>
                <c:pt idx="9103">
                  <c:v>-1.1111111111111112E-7</c:v>
                </c:pt>
                <c:pt idx="9104">
                  <c:v>-1.1111111111111112E-7</c:v>
                </c:pt>
                <c:pt idx="9105">
                  <c:v>-1.1111111111111112E-7</c:v>
                </c:pt>
                <c:pt idx="9106">
                  <c:v>-1.1111111111111112E-7</c:v>
                </c:pt>
                <c:pt idx="9107">
                  <c:v>-1.1111111111111112E-7</c:v>
                </c:pt>
                <c:pt idx="9108">
                  <c:v>-1.1111111111111112E-7</c:v>
                </c:pt>
                <c:pt idx="9109">
                  <c:v>-1.1111111111111112E-7</c:v>
                </c:pt>
                <c:pt idx="9110">
                  <c:v>-1.1111111111111112E-7</c:v>
                </c:pt>
                <c:pt idx="9111">
                  <c:v>-1.1111111111111112E-7</c:v>
                </c:pt>
                <c:pt idx="9112">
                  <c:v>-1.1111111111111112E-7</c:v>
                </c:pt>
                <c:pt idx="9113">
                  <c:v>-1.1111111111111112E-7</c:v>
                </c:pt>
                <c:pt idx="9114">
                  <c:v>-1.1111111111111112E-7</c:v>
                </c:pt>
                <c:pt idx="9115">
                  <c:v>-1.1111111111111112E-7</c:v>
                </c:pt>
                <c:pt idx="9116">
                  <c:v>-1.1111111111111112E-7</c:v>
                </c:pt>
                <c:pt idx="9117">
                  <c:v>-1.1111111111111112E-7</c:v>
                </c:pt>
                <c:pt idx="9118">
                  <c:v>-1.1111111111111112E-7</c:v>
                </c:pt>
                <c:pt idx="9119">
                  <c:v>-1.1111111111111112E-7</c:v>
                </c:pt>
                <c:pt idx="9120">
                  <c:v>-1.1111111111111112E-7</c:v>
                </c:pt>
                <c:pt idx="9121">
                  <c:v>-1.1111111111111112E-7</c:v>
                </c:pt>
                <c:pt idx="9122">
                  <c:v>-1.1111111111111112E-7</c:v>
                </c:pt>
                <c:pt idx="9123">
                  <c:v>-1.1111111111111112E-7</c:v>
                </c:pt>
                <c:pt idx="9124">
                  <c:v>-1.1111111111111112E-7</c:v>
                </c:pt>
                <c:pt idx="9125">
                  <c:v>-1.1111111111111112E-7</c:v>
                </c:pt>
                <c:pt idx="9126">
                  <c:v>-1.1111111111111112E-7</c:v>
                </c:pt>
                <c:pt idx="9127">
                  <c:v>-1.1111111111111112E-7</c:v>
                </c:pt>
                <c:pt idx="9128">
                  <c:v>-1.1111111111111112E-7</c:v>
                </c:pt>
                <c:pt idx="9129">
                  <c:v>-1.1111111111111112E-7</c:v>
                </c:pt>
                <c:pt idx="9130">
                  <c:v>-1.1111111111111112E-7</c:v>
                </c:pt>
                <c:pt idx="9131">
                  <c:v>-1.1111111111111112E-7</c:v>
                </c:pt>
                <c:pt idx="9132">
                  <c:v>-1.1111111111111112E-7</c:v>
                </c:pt>
                <c:pt idx="9133">
                  <c:v>-1.1111111111111112E-7</c:v>
                </c:pt>
                <c:pt idx="9134">
                  <c:v>-1.1111111111111112E-7</c:v>
                </c:pt>
                <c:pt idx="9135">
                  <c:v>-1.1111111111111112E-7</c:v>
                </c:pt>
                <c:pt idx="9136">
                  <c:v>-1.1111111111111112E-7</c:v>
                </c:pt>
                <c:pt idx="9137">
                  <c:v>-1.1111111111111112E-7</c:v>
                </c:pt>
                <c:pt idx="9138">
                  <c:v>-1.1111111111111112E-7</c:v>
                </c:pt>
                <c:pt idx="9139">
                  <c:v>-1.1111111111111112E-7</c:v>
                </c:pt>
                <c:pt idx="9140">
                  <c:v>-1.1111111111111112E-7</c:v>
                </c:pt>
                <c:pt idx="9141">
                  <c:v>-1.1111111111111112E-7</c:v>
                </c:pt>
                <c:pt idx="9142">
                  <c:v>-1.1111111111111112E-7</c:v>
                </c:pt>
                <c:pt idx="9143">
                  <c:v>-1.1111111111111112E-7</c:v>
                </c:pt>
                <c:pt idx="9144">
                  <c:v>-1.1111111111111112E-7</c:v>
                </c:pt>
                <c:pt idx="9145">
                  <c:v>-1.1111111111111112E-7</c:v>
                </c:pt>
                <c:pt idx="9146">
                  <c:v>-1.1111111111111112E-7</c:v>
                </c:pt>
                <c:pt idx="9147">
                  <c:v>-1.1111111111111112E-7</c:v>
                </c:pt>
                <c:pt idx="9148">
                  <c:v>-1.1111111111111112E-7</c:v>
                </c:pt>
                <c:pt idx="9149">
                  <c:v>-1.1111111111111112E-7</c:v>
                </c:pt>
                <c:pt idx="9150">
                  <c:v>-1.1111111111111112E-7</c:v>
                </c:pt>
                <c:pt idx="9151">
                  <c:v>-1.1111111111111112E-7</c:v>
                </c:pt>
                <c:pt idx="9152">
                  <c:v>-1.1111111111111112E-7</c:v>
                </c:pt>
                <c:pt idx="9153">
                  <c:v>-1.1111111111111112E-7</c:v>
                </c:pt>
                <c:pt idx="9154">
                  <c:v>-1.1111111111111112E-7</c:v>
                </c:pt>
                <c:pt idx="9155">
                  <c:v>-1.1111111111111112E-7</c:v>
                </c:pt>
                <c:pt idx="9156">
                  <c:v>-1.1111111111111112E-7</c:v>
                </c:pt>
                <c:pt idx="9157">
                  <c:v>-1.1111111111111112E-7</c:v>
                </c:pt>
                <c:pt idx="9158">
                  <c:v>-1.1111111111111112E-7</c:v>
                </c:pt>
                <c:pt idx="9159">
                  <c:v>-1.1111111111111112E-7</c:v>
                </c:pt>
                <c:pt idx="9160">
                  <c:v>-1.1111111111111112E-7</c:v>
                </c:pt>
                <c:pt idx="9161">
                  <c:v>-1.1111111111111112E-7</c:v>
                </c:pt>
                <c:pt idx="9162">
                  <c:v>-1.1111111111111112E-7</c:v>
                </c:pt>
                <c:pt idx="9163">
                  <c:v>-1.1111111111111112E-7</c:v>
                </c:pt>
                <c:pt idx="9164">
                  <c:v>-1.1111111111111112E-7</c:v>
                </c:pt>
                <c:pt idx="9165">
                  <c:v>-1.1111111111111112E-7</c:v>
                </c:pt>
                <c:pt idx="9166">
                  <c:v>-1.1111111111111112E-7</c:v>
                </c:pt>
                <c:pt idx="9167">
                  <c:v>-1.1111111111111112E-7</c:v>
                </c:pt>
                <c:pt idx="9168">
                  <c:v>-1.1111111111111112E-7</c:v>
                </c:pt>
                <c:pt idx="9169">
                  <c:v>-1.1111111111111112E-7</c:v>
                </c:pt>
                <c:pt idx="9170">
                  <c:v>-1.1111111111111112E-7</c:v>
                </c:pt>
                <c:pt idx="9171">
                  <c:v>-1.1111111111111112E-7</c:v>
                </c:pt>
                <c:pt idx="9172">
                  <c:v>-1.1111111111111112E-7</c:v>
                </c:pt>
                <c:pt idx="9173">
                  <c:v>-1.1111111111111112E-7</c:v>
                </c:pt>
                <c:pt idx="9174">
                  <c:v>-1.1111111111111112E-7</c:v>
                </c:pt>
                <c:pt idx="9175">
                  <c:v>-1.1111111111111112E-7</c:v>
                </c:pt>
                <c:pt idx="9176">
                  <c:v>-1.1111111111111112E-7</c:v>
                </c:pt>
                <c:pt idx="9177">
                  <c:v>-1.1111111111111112E-7</c:v>
                </c:pt>
                <c:pt idx="9178">
                  <c:v>-1.1111111111111112E-7</c:v>
                </c:pt>
                <c:pt idx="9179">
                  <c:v>-1.1111111111111112E-7</c:v>
                </c:pt>
                <c:pt idx="9180">
                  <c:v>-1.1111111111111112E-7</c:v>
                </c:pt>
                <c:pt idx="9181">
                  <c:v>-1.1111111111111112E-7</c:v>
                </c:pt>
                <c:pt idx="9182">
                  <c:v>-1.1111111111111112E-7</c:v>
                </c:pt>
                <c:pt idx="9183">
                  <c:v>-1.1111111111111112E-7</c:v>
                </c:pt>
                <c:pt idx="9184">
                  <c:v>-1.1111111111111112E-7</c:v>
                </c:pt>
                <c:pt idx="9185">
                  <c:v>-1.1111111111111112E-7</c:v>
                </c:pt>
                <c:pt idx="9186">
                  <c:v>-1.1111111111111112E-7</c:v>
                </c:pt>
                <c:pt idx="9187">
                  <c:v>-1.1111111111111112E-7</c:v>
                </c:pt>
                <c:pt idx="9188">
                  <c:v>-1.1111111111111112E-7</c:v>
                </c:pt>
                <c:pt idx="9189">
                  <c:v>-1.1111111111111112E-7</c:v>
                </c:pt>
                <c:pt idx="9190">
                  <c:v>-1.1111111111111112E-7</c:v>
                </c:pt>
                <c:pt idx="9191">
                  <c:v>-1.1111111111111112E-7</c:v>
                </c:pt>
                <c:pt idx="9192">
                  <c:v>-1.1111111111111112E-7</c:v>
                </c:pt>
                <c:pt idx="9193">
                  <c:v>-1.1111111111111112E-7</c:v>
                </c:pt>
                <c:pt idx="9194">
                  <c:v>-1.1111111111111112E-7</c:v>
                </c:pt>
                <c:pt idx="9195">
                  <c:v>-1.1111111111111112E-7</c:v>
                </c:pt>
                <c:pt idx="9196">
                  <c:v>-1.1111111111111112E-7</c:v>
                </c:pt>
                <c:pt idx="9197">
                  <c:v>-1.1111111111111112E-7</c:v>
                </c:pt>
                <c:pt idx="9198">
                  <c:v>-1.1111111111111112E-7</c:v>
                </c:pt>
                <c:pt idx="9199">
                  <c:v>-1.1111111111111112E-7</c:v>
                </c:pt>
                <c:pt idx="9200">
                  <c:v>-1.1111111111111112E-7</c:v>
                </c:pt>
                <c:pt idx="9201">
                  <c:v>-1.1111111111111112E-7</c:v>
                </c:pt>
                <c:pt idx="9202">
                  <c:v>-1.1111111111111112E-7</c:v>
                </c:pt>
                <c:pt idx="9203">
                  <c:v>-1.1111111111111112E-7</c:v>
                </c:pt>
                <c:pt idx="9204">
                  <c:v>-1.1111111111111112E-7</c:v>
                </c:pt>
                <c:pt idx="9205">
                  <c:v>-1.1111111111111112E-7</c:v>
                </c:pt>
                <c:pt idx="9206">
                  <c:v>-1.1111111111111112E-7</c:v>
                </c:pt>
                <c:pt idx="9207">
                  <c:v>-1.1111111111111112E-7</c:v>
                </c:pt>
                <c:pt idx="9208">
                  <c:v>-1.1111111111111112E-7</c:v>
                </c:pt>
                <c:pt idx="9209">
                  <c:v>-1.1111111111111112E-7</c:v>
                </c:pt>
                <c:pt idx="9210">
                  <c:v>-1.1111111111111112E-7</c:v>
                </c:pt>
                <c:pt idx="9211">
                  <c:v>-1.1111111111111112E-7</c:v>
                </c:pt>
                <c:pt idx="9212">
                  <c:v>-1.1111111111111112E-7</c:v>
                </c:pt>
                <c:pt idx="9213">
                  <c:v>-1.1111111111111112E-7</c:v>
                </c:pt>
                <c:pt idx="9214">
                  <c:v>-1.1111111111111112E-7</c:v>
                </c:pt>
                <c:pt idx="9215">
                  <c:v>-1.1111111111111112E-7</c:v>
                </c:pt>
                <c:pt idx="9216">
                  <c:v>-1.1111111111111112E-7</c:v>
                </c:pt>
                <c:pt idx="9217">
                  <c:v>-1.1111111111111112E-7</c:v>
                </c:pt>
                <c:pt idx="9218">
                  <c:v>-1.1111111111111112E-7</c:v>
                </c:pt>
                <c:pt idx="9219">
                  <c:v>-1.1111111111111112E-7</c:v>
                </c:pt>
                <c:pt idx="9220">
                  <c:v>-1.1111111111111112E-7</c:v>
                </c:pt>
                <c:pt idx="9221">
                  <c:v>-1.1111111111111112E-7</c:v>
                </c:pt>
                <c:pt idx="9222">
                  <c:v>-1.1111111111111112E-7</c:v>
                </c:pt>
                <c:pt idx="9223">
                  <c:v>-1.1111111111111112E-7</c:v>
                </c:pt>
                <c:pt idx="9224">
                  <c:v>-1.1111111111111112E-7</c:v>
                </c:pt>
                <c:pt idx="9225">
                  <c:v>-1.1111111111111112E-7</c:v>
                </c:pt>
                <c:pt idx="9226">
                  <c:v>-1.1111111111111112E-7</c:v>
                </c:pt>
                <c:pt idx="9227">
                  <c:v>-1.1111111111111112E-7</c:v>
                </c:pt>
                <c:pt idx="9228">
                  <c:v>-1.1111111111111112E-7</c:v>
                </c:pt>
                <c:pt idx="9229">
                  <c:v>-1.1111111111111112E-7</c:v>
                </c:pt>
                <c:pt idx="9230">
                  <c:v>-1.1111111111111112E-7</c:v>
                </c:pt>
                <c:pt idx="9231">
                  <c:v>-1.1111111111111112E-7</c:v>
                </c:pt>
                <c:pt idx="9232">
                  <c:v>-1.1111111111111112E-7</c:v>
                </c:pt>
                <c:pt idx="9233">
                  <c:v>-1.1111111111111112E-7</c:v>
                </c:pt>
                <c:pt idx="9234">
                  <c:v>-1.1111111111111112E-7</c:v>
                </c:pt>
                <c:pt idx="9235">
                  <c:v>-1.1111111111111112E-7</c:v>
                </c:pt>
                <c:pt idx="9236">
                  <c:v>-1.1111111111111112E-7</c:v>
                </c:pt>
                <c:pt idx="9237">
                  <c:v>-1.1111111111111112E-7</c:v>
                </c:pt>
                <c:pt idx="9238">
                  <c:v>-1.1111111111111112E-7</c:v>
                </c:pt>
                <c:pt idx="9239">
                  <c:v>-1.1111111111111112E-7</c:v>
                </c:pt>
                <c:pt idx="9240">
                  <c:v>-1.1111111111111112E-7</c:v>
                </c:pt>
                <c:pt idx="9241">
                  <c:v>-1.1111111111111112E-7</c:v>
                </c:pt>
                <c:pt idx="9242">
                  <c:v>-1.1111111111111112E-7</c:v>
                </c:pt>
                <c:pt idx="9243">
                  <c:v>-1.1111111111111112E-7</c:v>
                </c:pt>
                <c:pt idx="9244">
                  <c:v>-1.1111111111111112E-7</c:v>
                </c:pt>
                <c:pt idx="9245">
                  <c:v>-1.1111111111111112E-7</c:v>
                </c:pt>
                <c:pt idx="9246">
                  <c:v>-1.1111111111111112E-7</c:v>
                </c:pt>
                <c:pt idx="9247">
                  <c:v>-1.1111111111111112E-7</c:v>
                </c:pt>
                <c:pt idx="9248">
                  <c:v>-1.1111111111111112E-7</c:v>
                </c:pt>
                <c:pt idx="9249">
                  <c:v>-1.1111111111111112E-7</c:v>
                </c:pt>
                <c:pt idx="9250">
                  <c:v>-1.1111111111111112E-7</c:v>
                </c:pt>
                <c:pt idx="9251">
                  <c:v>-1.1111111111111112E-7</c:v>
                </c:pt>
                <c:pt idx="9252">
                  <c:v>-1.1111111111111112E-7</c:v>
                </c:pt>
                <c:pt idx="9253">
                  <c:v>-1.1111111111111112E-7</c:v>
                </c:pt>
                <c:pt idx="9254">
                  <c:v>-1.1111111111111112E-7</c:v>
                </c:pt>
                <c:pt idx="9255">
                  <c:v>-1.1111111111111112E-7</c:v>
                </c:pt>
                <c:pt idx="9256">
                  <c:v>-1.1111111111111112E-7</c:v>
                </c:pt>
                <c:pt idx="9257">
                  <c:v>-1.1111111111111112E-7</c:v>
                </c:pt>
                <c:pt idx="9258">
                  <c:v>-1.1111111111111112E-7</c:v>
                </c:pt>
                <c:pt idx="9259">
                  <c:v>-1.1111111111111112E-7</c:v>
                </c:pt>
                <c:pt idx="9260">
                  <c:v>-1.1111111111111112E-7</c:v>
                </c:pt>
                <c:pt idx="9261">
                  <c:v>-1.1111111111111112E-7</c:v>
                </c:pt>
                <c:pt idx="9262">
                  <c:v>-1.1111111111111112E-7</c:v>
                </c:pt>
                <c:pt idx="9263">
                  <c:v>-1.1111111111111112E-7</c:v>
                </c:pt>
                <c:pt idx="9264">
                  <c:v>-1.1111111111111112E-7</c:v>
                </c:pt>
                <c:pt idx="9265">
                  <c:v>-1.1111111111111112E-7</c:v>
                </c:pt>
                <c:pt idx="9266">
                  <c:v>-1.1111111111111112E-7</c:v>
                </c:pt>
                <c:pt idx="9267">
                  <c:v>-1.1111111111111112E-7</c:v>
                </c:pt>
                <c:pt idx="9268">
                  <c:v>-1.1111111111111112E-7</c:v>
                </c:pt>
                <c:pt idx="9269">
                  <c:v>-1.1111111111111112E-7</c:v>
                </c:pt>
                <c:pt idx="9270">
                  <c:v>-1.1111111111111112E-7</c:v>
                </c:pt>
                <c:pt idx="9271">
                  <c:v>-1.1111111111111112E-7</c:v>
                </c:pt>
                <c:pt idx="9272">
                  <c:v>-1.1111111111111112E-7</c:v>
                </c:pt>
                <c:pt idx="9273">
                  <c:v>-1.1111111111111112E-7</c:v>
                </c:pt>
                <c:pt idx="9274">
                  <c:v>-1.1111111111111112E-7</c:v>
                </c:pt>
                <c:pt idx="9275">
                  <c:v>-1.1111111111111112E-7</c:v>
                </c:pt>
                <c:pt idx="9276">
                  <c:v>-1.1111111111111112E-7</c:v>
                </c:pt>
                <c:pt idx="9277">
                  <c:v>-1.1111111111111112E-7</c:v>
                </c:pt>
                <c:pt idx="9278">
                  <c:v>-1.1111111111111112E-7</c:v>
                </c:pt>
                <c:pt idx="9279">
                  <c:v>-1.1111111111111112E-7</c:v>
                </c:pt>
                <c:pt idx="9280">
                  <c:v>-1.1111111111111112E-7</c:v>
                </c:pt>
                <c:pt idx="9281">
                  <c:v>-1.1111111111111112E-7</c:v>
                </c:pt>
                <c:pt idx="9282">
                  <c:v>-1.1111111111111112E-7</c:v>
                </c:pt>
                <c:pt idx="9283">
                  <c:v>-1.1111111111111112E-7</c:v>
                </c:pt>
                <c:pt idx="9284">
                  <c:v>-1.1111111111111112E-7</c:v>
                </c:pt>
                <c:pt idx="9285">
                  <c:v>-1.1111111111111112E-7</c:v>
                </c:pt>
                <c:pt idx="9286">
                  <c:v>-1.1111111111111112E-7</c:v>
                </c:pt>
                <c:pt idx="9287">
                  <c:v>-1.1111111111111112E-7</c:v>
                </c:pt>
                <c:pt idx="9288">
                  <c:v>-1.1111111111111112E-7</c:v>
                </c:pt>
                <c:pt idx="9289">
                  <c:v>-1.1111111111111112E-7</c:v>
                </c:pt>
                <c:pt idx="9290">
                  <c:v>-1.1111111111111112E-7</c:v>
                </c:pt>
                <c:pt idx="9291">
                  <c:v>-1.1111111111111112E-7</c:v>
                </c:pt>
                <c:pt idx="9292">
                  <c:v>-1.1111111111111112E-7</c:v>
                </c:pt>
                <c:pt idx="9293">
                  <c:v>-1.1111111111111112E-7</c:v>
                </c:pt>
                <c:pt idx="9294">
                  <c:v>-1.1111111111111112E-7</c:v>
                </c:pt>
                <c:pt idx="9295">
                  <c:v>-1.1111111111111112E-7</c:v>
                </c:pt>
                <c:pt idx="9296">
                  <c:v>-1.1111111111111112E-7</c:v>
                </c:pt>
                <c:pt idx="9297">
                  <c:v>-1.1111111111111112E-7</c:v>
                </c:pt>
                <c:pt idx="9298">
                  <c:v>-1.1111111111111112E-7</c:v>
                </c:pt>
                <c:pt idx="9299">
                  <c:v>-1.1111111111111112E-7</c:v>
                </c:pt>
                <c:pt idx="9300">
                  <c:v>-1.1111111111111112E-7</c:v>
                </c:pt>
                <c:pt idx="9301">
                  <c:v>-1.1111111111111112E-7</c:v>
                </c:pt>
                <c:pt idx="9302">
                  <c:v>-1.1111111111111112E-7</c:v>
                </c:pt>
                <c:pt idx="9303">
                  <c:v>-1.1111111111111112E-7</c:v>
                </c:pt>
                <c:pt idx="9304">
                  <c:v>-1.1111111111111112E-7</c:v>
                </c:pt>
                <c:pt idx="9305">
                  <c:v>-1.1111111111111112E-7</c:v>
                </c:pt>
                <c:pt idx="9306">
                  <c:v>-1.1111111111111112E-7</c:v>
                </c:pt>
                <c:pt idx="9307">
                  <c:v>-1.1111111111111112E-7</c:v>
                </c:pt>
                <c:pt idx="9308">
                  <c:v>-1.1111111111111112E-7</c:v>
                </c:pt>
                <c:pt idx="9309">
                  <c:v>-1.1111111111111112E-7</c:v>
                </c:pt>
                <c:pt idx="9310">
                  <c:v>-1.1111111111111112E-7</c:v>
                </c:pt>
                <c:pt idx="9311">
                  <c:v>-1.1111111111111112E-7</c:v>
                </c:pt>
                <c:pt idx="9312">
                  <c:v>-1.1111111111111112E-7</c:v>
                </c:pt>
                <c:pt idx="9313">
                  <c:v>-1.1111111111111112E-7</c:v>
                </c:pt>
                <c:pt idx="9314">
                  <c:v>-1.1111111111111112E-7</c:v>
                </c:pt>
                <c:pt idx="9315">
                  <c:v>-1.1111111111111112E-7</c:v>
                </c:pt>
                <c:pt idx="9316">
                  <c:v>-1.1111111111111112E-7</c:v>
                </c:pt>
                <c:pt idx="9317">
                  <c:v>-1.1111111111111112E-7</c:v>
                </c:pt>
                <c:pt idx="9318">
                  <c:v>-1.1111111111111112E-7</c:v>
                </c:pt>
                <c:pt idx="9319">
                  <c:v>-1.1111111111111112E-7</c:v>
                </c:pt>
                <c:pt idx="9320">
                  <c:v>-1.1111111111111112E-7</c:v>
                </c:pt>
                <c:pt idx="9321">
                  <c:v>-1.1111111111111112E-7</c:v>
                </c:pt>
                <c:pt idx="9322">
                  <c:v>-1.1111111111111112E-7</c:v>
                </c:pt>
                <c:pt idx="9323">
                  <c:v>-1.1111111111111112E-7</c:v>
                </c:pt>
                <c:pt idx="9324">
                  <c:v>-1.1111111111111112E-7</c:v>
                </c:pt>
                <c:pt idx="9325">
                  <c:v>-1.1111111111111112E-7</c:v>
                </c:pt>
                <c:pt idx="9326">
                  <c:v>-1.1111111111111112E-7</c:v>
                </c:pt>
                <c:pt idx="9327">
                  <c:v>-1.1111111111111112E-7</c:v>
                </c:pt>
                <c:pt idx="9328">
                  <c:v>-1.1111111111111112E-7</c:v>
                </c:pt>
                <c:pt idx="9329">
                  <c:v>-1.1111111111111112E-7</c:v>
                </c:pt>
                <c:pt idx="9330">
                  <c:v>-1.1111111111111112E-7</c:v>
                </c:pt>
                <c:pt idx="9331">
                  <c:v>-1.1111111111111112E-7</c:v>
                </c:pt>
                <c:pt idx="9332">
                  <c:v>-1.1111111111111112E-7</c:v>
                </c:pt>
                <c:pt idx="9333">
                  <c:v>-1.1111111111111112E-7</c:v>
                </c:pt>
                <c:pt idx="9334">
                  <c:v>-1.1111111111111112E-7</c:v>
                </c:pt>
                <c:pt idx="9335">
                  <c:v>-1.1111111111111112E-7</c:v>
                </c:pt>
                <c:pt idx="9336">
                  <c:v>-1.1111111111111112E-7</c:v>
                </c:pt>
                <c:pt idx="9337">
                  <c:v>-1.1111111111111112E-7</c:v>
                </c:pt>
                <c:pt idx="9338">
                  <c:v>-1.1111111111111112E-7</c:v>
                </c:pt>
                <c:pt idx="9339">
                  <c:v>-1.1111111111111112E-7</c:v>
                </c:pt>
                <c:pt idx="9340">
                  <c:v>-1.1111111111111112E-7</c:v>
                </c:pt>
                <c:pt idx="9341">
                  <c:v>-1.1111111111111112E-7</c:v>
                </c:pt>
                <c:pt idx="9342">
                  <c:v>-1.1111111111111112E-7</c:v>
                </c:pt>
                <c:pt idx="9343">
                  <c:v>-1.1111111111111112E-7</c:v>
                </c:pt>
                <c:pt idx="9344">
                  <c:v>-1.1111111111111112E-7</c:v>
                </c:pt>
                <c:pt idx="9345">
                  <c:v>-1.1111111111111112E-7</c:v>
                </c:pt>
                <c:pt idx="9346">
                  <c:v>-1.1111111111111112E-7</c:v>
                </c:pt>
                <c:pt idx="9347">
                  <c:v>-1.1111111111111112E-7</c:v>
                </c:pt>
                <c:pt idx="9348">
                  <c:v>-1.1111111111111112E-7</c:v>
                </c:pt>
                <c:pt idx="9349">
                  <c:v>-1.1111111111111112E-7</c:v>
                </c:pt>
                <c:pt idx="9350">
                  <c:v>-1.1111111111111112E-7</c:v>
                </c:pt>
                <c:pt idx="9351">
                  <c:v>-1.1111111111111112E-7</c:v>
                </c:pt>
                <c:pt idx="9352">
                  <c:v>-1.1111111111111112E-7</c:v>
                </c:pt>
                <c:pt idx="9353">
                  <c:v>-1.1111111111111112E-7</c:v>
                </c:pt>
                <c:pt idx="9354">
                  <c:v>-1.1111111111111112E-7</c:v>
                </c:pt>
                <c:pt idx="9355">
                  <c:v>-1.1111111111111112E-7</c:v>
                </c:pt>
                <c:pt idx="9356">
                  <c:v>-1.1111111111111112E-7</c:v>
                </c:pt>
                <c:pt idx="9357">
                  <c:v>-1.1111111111111112E-7</c:v>
                </c:pt>
                <c:pt idx="9358">
                  <c:v>-1.1111111111111112E-7</c:v>
                </c:pt>
                <c:pt idx="9359">
                  <c:v>-1.1111111111111112E-7</c:v>
                </c:pt>
                <c:pt idx="9360">
                  <c:v>-1.1111111111111112E-7</c:v>
                </c:pt>
                <c:pt idx="9361">
                  <c:v>-1.1111111111111112E-7</c:v>
                </c:pt>
                <c:pt idx="9362">
                  <c:v>-1.1111111111111112E-7</c:v>
                </c:pt>
                <c:pt idx="9363">
                  <c:v>-1.1111111111111112E-7</c:v>
                </c:pt>
                <c:pt idx="9364">
                  <c:v>-1.1111111111111112E-7</c:v>
                </c:pt>
                <c:pt idx="9365">
                  <c:v>-1.1111111111111112E-7</c:v>
                </c:pt>
                <c:pt idx="9366">
                  <c:v>-1.1111111111111112E-7</c:v>
                </c:pt>
                <c:pt idx="9367">
                  <c:v>-1.1111111111111112E-7</c:v>
                </c:pt>
                <c:pt idx="9368">
                  <c:v>-1.1111111111111112E-7</c:v>
                </c:pt>
                <c:pt idx="9369">
                  <c:v>-1.1111111111111112E-7</c:v>
                </c:pt>
                <c:pt idx="9370">
                  <c:v>-1.1111111111111112E-7</c:v>
                </c:pt>
                <c:pt idx="9371">
                  <c:v>-1.1111111111111112E-7</c:v>
                </c:pt>
                <c:pt idx="9372">
                  <c:v>-1.1111111111111112E-7</c:v>
                </c:pt>
                <c:pt idx="9373">
                  <c:v>-1.1111111111111112E-7</c:v>
                </c:pt>
                <c:pt idx="9374">
                  <c:v>-1.1111111111111112E-7</c:v>
                </c:pt>
                <c:pt idx="9375">
                  <c:v>-1.1111111111111112E-7</c:v>
                </c:pt>
                <c:pt idx="9376">
                  <c:v>-1.1111111111111112E-7</c:v>
                </c:pt>
                <c:pt idx="9377">
                  <c:v>-1.1111111111111112E-7</c:v>
                </c:pt>
                <c:pt idx="9378">
                  <c:v>-1.1111111111111112E-7</c:v>
                </c:pt>
                <c:pt idx="9379">
                  <c:v>-1.1111111111111112E-7</c:v>
                </c:pt>
                <c:pt idx="9380">
                  <c:v>-1.1111111111111112E-7</c:v>
                </c:pt>
                <c:pt idx="9381">
                  <c:v>-1.1111111111111112E-7</c:v>
                </c:pt>
                <c:pt idx="9382">
                  <c:v>-1.1111111111111112E-7</c:v>
                </c:pt>
                <c:pt idx="9383">
                  <c:v>-1.1111111111111112E-7</c:v>
                </c:pt>
                <c:pt idx="9384">
                  <c:v>-1.1111111111111112E-7</c:v>
                </c:pt>
                <c:pt idx="9385">
                  <c:v>-1.1111111111111112E-7</c:v>
                </c:pt>
                <c:pt idx="9386">
                  <c:v>-1.1111111111111112E-7</c:v>
                </c:pt>
                <c:pt idx="9387">
                  <c:v>-1.1111111111111112E-7</c:v>
                </c:pt>
                <c:pt idx="9388">
                  <c:v>-1.1111111111111112E-7</c:v>
                </c:pt>
                <c:pt idx="9389">
                  <c:v>-1.1111111111111112E-7</c:v>
                </c:pt>
                <c:pt idx="9390">
                  <c:v>-1.1111111111111112E-7</c:v>
                </c:pt>
                <c:pt idx="9391">
                  <c:v>-1.1111111111111112E-7</c:v>
                </c:pt>
                <c:pt idx="9392">
                  <c:v>-1.1111111111111112E-7</c:v>
                </c:pt>
                <c:pt idx="9393">
                  <c:v>-1.1111111111111112E-7</c:v>
                </c:pt>
                <c:pt idx="9394">
                  <c:v>-1.1111111111111112E-7</c:v>
                </c:pt>
                <c:pt idx="9395">
                  <c:v>-1.1111111111111112E-7</c:v>
                </c:pt>
                <c:pt idx="9396">
                  <c:v>-1.1111111111111112E-7</c:v>
                </c:pt>
                <c:pt idx="9397">
                  <c:v>-1.1111111111111112E-7</c:v>
                </c:pt>
                <c:pt idx="9398">
                  <c:v>-1.1111111111111112E-7</c:v>
                </c:pt>
                <c:pt idx="9399">
                  <c:v>-1.1111111111111112E-7</c:v>
                </c:pt>
                <c:pt idx="9400">
                  <c:v>-1.1111111111111112E-7</c:v>
                </c:pt>
                <c:pt idx="9401">
                  <c:v>-1.1111111111111112E-7</c:v>
                </c:pt>
                <c:pt idx="9402">
                  <c:v>-1.1111111111111112E-7</c:v>
                </c:pt>
                <c:pt idx="9403">
                  <c:v>-1.1111111111111112E-7</c:v>
                </c:pt>
                <c:pt idx="9404">
                  <c:v>-1.1111111111111112E-7</c:v>
                </c:pt>
                <c:pt idx="9405">
                  <c:v>-1.1111111111111112E-7</c:v>
                </c:pt>
                <c:pt idx="9406">
                  <c:v>-1.1111111111111112E-7</c:v>
                </c:pt>
                <c:pt idx="9407">
                  <c:v>-1.1111111111111112E-7</c:v>
                </c:pt>
                <c:pt idx="9408">
                  <c:v>-1.1111111111111112E-7</c:v>
                </c:pt>
                <c:pt idx="9409">
                  <c:v>-1.1111111111111112E-7</c:v>
                </c:pt>
                <c:pt idx="9410">
                  <c:v>-1.1111111111111112E-7</c:v>
                </c:pt>
                <c:pt idx="9411">
                  <c:v>-1.1111111111111112E-7</c:v>
                </c:pt>
                <c:pt idx="9412">
                  <c:v>-1.1111111111111112E-7</c:v>
                </c:pt>
                <c:pt idx="9413">
                  <c:v>-1.1111111111111112E-7</c:v>
                </c:pt>
                <c:pt idx="9414">
                  <c:v>-1.1111111111111112E-7</c:v>
                </c:pt>
                <c:pt idx="9415">
                  <c:v>-1.1111111111111112E-7</c:v>
                </c:pt>
                <c:pt idx="9416">
                  <c:v>-1.1111111111111112E-7</c:v>
                </c:pt>
                <c:pt idx="9417">
                  <c:v>-1.1111111111111112E-7</c:v>
                </c:pt>
                <c:pt idx="9418">
                  <c:v>-1.1111111111111112E-7</c:v>
                </c:pt>
                <c:pt idx="9419">
                  <c:v>-1.1111111111111112E-7</c:v>
                </c:pt>
                <c:pt idx="9420">
                  <c:v>-1.1111111111111112E-7</c:v>
                </c:pt>
                <c:pt idx="9421">
                  <c:v>-1.1111111111111112E-7</c:v>
                </c:pt>
                <c:pt idx="9422">
                  <c:v>-1.1111111111111112E-7</c:v>
                </c:pt>
                <c:pt idx="9423">
                  <c:v>-1.1111111111111112E-7</c:v>
                </c:pt>
                <c:pt idx="9424">
                  <c:v>-1.1111111111111112E-7</c:v>
                </c:pt>
                <c:pt idx="9425">
                  <c:v>-1.1111111111111112E-7</c:v>
                </c:pt>
                <c:pt idx="9426">
                  <c:v>-1.1111111111111112E-7</c:v>
                </c:pt>
                <c:pt idx="9427">
                  <c:v>-1.1111111111111112E-7</c:v>
                </c:pt>
                <c:pt idx="9428">
                  <c:v>-1.1111111111111112E-7</c:v>
                </c:pt>
                <c:pt idx="9429">
                  <c:v>-1.1111111111111112E-7</c:v>
                </c:pt>
                <c:pt idx="9430">
                  <c:v>-1.1111111111111112E-7</c:v>
                </c:pt>
                <c:pt idx="9431">
                  <c:v>-1.1111111111111112E-7</c:v>
                </c:pt>
                <c:pt idx="9432">
                  <c:v>-1.1111111111111112E-7</c:v>
                </c:pt>
                <c:pt idx="9433">
                  <c:v>-1.1111111111111112E-7</c:v>
                </c:pt>
                <c:pt idx="9434">
                  <c:v>-1.1111111111111112E-7</c:v>
                </c:pt>
                <c:pt idx="9435">
                  <c:v>-1.1111111111111112E-7</c:v>
                </c:pt>
                <c:pt idx="9436">
                  <c:v>-1.1111111111111112E-7</c:v>
                </c:pt>
                <c:pt idx="9437">
                  <c:v>-1.1111111111111112E-7</c:v>
                </c:pt>
                <c:pt idx="9438">
                  <c:v>-1.1111111111111112E-7</c:v>
                </c:pt>
                <c:pt idx="9439">
                  <c:v>-1.1111111111111112E-7</c:v>
                </c:pt>
                <c:pt idx="9440">
                  <c:v>-1.1111111111111112E-7</c:v>
                </c:pt>
                <c:pt idx="9441">
                  <c:v>-1.1111111111111112E-7</c:v>
                </c:pt>
                <c:pt idx="9442">
                  <c:v>-1.1111111111111112E-7</c:v>
                </c:pt>
                <c:pt idx="9443">
                  <c:v>-1.1111111111111112E-7</c:v>
                </c:pt>
                <c:pt idx="9444">
                  <c:v>-1.1111111111111112E-7</c:v>
                </c:pt>
                <c:pt idx="9445">
                  <c:v>-1.1111111111111112E-7</c:v>
                </c:pt>
                <c:pt idx="9446">
                  <c:v>-1.1111111111111112E-7</c:v>
                </c:pt>
                <c:pt idx="9447">
                  <c:v>-1.1111111111111112E-7</c:v>
                </c:pt>
                <c:pt idx="9448">
                  <c:v>-1.1111111111111112E-7</c:v>
                </c:pt>
                <c:pt idx="9449">
                  <c:v>-1.1111111111111112E-7</c:v>
                </c:pt>
                <c:pt idx="9450">
                  <c:v>-1.1111111111111112E-7</c:v>
                </c:pt>
                <c:pt idx="9451">
                  <c:v>-1.1111111111111112E-7</c:v>
                </c:pt>
                <c:pt idx="9452">
                  <c:v>-1.1111111111111112E-7</c:v>
                </c:pt>
                <c:pt idx="9453">
                  <c:v>-1.1111111111111112E-7</c:v>
                </c:pt>
                <c:pt idx="9454">
                  <c:v>-1.1111111111111112E-7</c:v>
                </c:pt>
                <c:pt idx="9455">
                  <c:v>-1.1111111111111112E-7</c:v>
                </c:pt>
                <c:pt idx="9456">
                  <c:v>-1.1111111111111112E-7</c:v>
                </c:pt>
                <c:pt idx="9457">
                  <c:v>-1.1111111111111112E-7</c:v>
                </c:pt>
                <c:pt idx="9458">
                  <c:v>-1.1111111111111112E-7</c:v>
                </c:pt>
                <c:pt idx="9459">
                  <c:v>-1.1111111111111112E-7</c:v>
                </c:pt>
                <c:pt idx="9460">
                  <c:v>-1.1111111111111112E-7</c:v>
                </c:pt>
                <c:pt idx="9461">
                  <c:v>-1.1111111111111112E-7</c:v>
                </c:pt>
                <c:pt idx="9462">
                  <c:v>-1.1111111111111112E-7</c:v>
                </c:pt>
                <c:pt idx="9463">
                  <c:v>-1.1111111111111112E-7</c:v>
                </c:pt>
                <c:pt idx="9464">
                  <c:v>-1.1111111111111112E-7</c:v>
                </c:pt>
                <c:pt idx="9465">
                  <c:v>-1.1111111111111112E-7</c:v>
                </c:pt>
                <c:pt idx="9466">
                  <c:v>-1.1111111111111112E-7</c:v>
                </c:pt>
                <c:pt idx="9467">
                  <c:v>-1.1111111111111112E-7</c:v>
                </c:pt>
                <c:pt idx="9468">
                  <c:v>-1.1111111111111112E-7</c:v>
                </c:pt>
                <c:pt idx="9469">
                  <c:v>-1.1111111111111112E-7</c:v>
                </c:pt>
                <c:pt idx="9470">
                  <c:v>-1.1111111111111112E-7</c:v>
                </c:pt>
                <c:pt idx="9471">
                  <c:v>-1.1111111111111112E-7</c:v>
                </c:pt>
                <c:pt idx="9472">
                  <c:v>-1.1111111111111112E-7</c:v>
                </c:pt>
                <c:pt idx="9473">
                  <c:v>-1.1111111111111112E-7</c:v>
                </c:pt>
                <c:pt idx="9474">
                  <c:v>-1.1111111111111112E-7</c:v>
                </c:pt>
                <c:pt idx="9475">
                  <c:v>-1.1111111111111112E-7</c:v>
                </c:pt>
                <c:pt idx="9476">
                  <c:v>-1.1111111111111112E-7</c:v>
                </c:pt>
                <c:pt idx="9477">
                  <c:v>-1.1111111111111112E-7</c:v>
                </c:pt>
                <c:pt idx="9478">
                  <c:v>-1.1111111111111112E-7</c:v>
                </c:pt>
                <c:pt idx="9479">
                  <c:v>-1.1111111111111112E-7</c:v>
                </c:pt>
                <c:pt idx="9480">
                  <c:v>-1.1111111111111112E-7</c:v>
                </c:pt>
                <c:pt idx="9481">
                  <c:v>-1.1111111111111112E-7</c:v>
                </c:pt>
                <c:pt idx="9482">
                  <c:v>-1.1111111111111112E-7</c:v>
                </c:pt>
                <c:pt idx="9483">
                  <c:v>-1.1111111111111112E-7</c:v>
                </c:pt>
                <c:pt idx="9484">
                  <c:v>-1.1111111111111112E-7</c:v>
                </c:pt>
                <c:pt idx="9485">
                  <c:v>-1.1111111111111112E-7</c:v>
                </c:pt>
                <c:pt idx="9486">
                  <c:v>-1.1111111111111112E-7</c:v>
                </c:pt>
                <c:pt idx="9487">
                  <c:v>-1.1111111111111112E-7</c:v>
                </c:pt>
                <c:pt idx="9488">
                  <c:v>-1.1111111111111112E-7</c:v>
                </c:pt>
                <c:pt idx="9489">
                  <c:v>-1.1111111111111112E-7</c:v>
                </c:pt>
                <c:pt idx="9490">
                  <c:v>-1.1111111111111112E-7</c:v>
                </c:pt>
                <c:pt idx="9491">
                  <c:v>-1.1111111111111112E-7</c:v>
                </c:pt>
                <c:pt idx="9492">
                  <c:v>-1.1111111111111112E-7</c:v>
                </c:pt>
                <c:pt idx="9493">
                  <c:v>-1.1111111111111112E-7</c:v>
                </c:pt>
                <c:pt idx="9494">
                  <c:v>-1.1111111111111112E-7</c:v>
                </c:pt>
                <c:pt idx="9495">
                  <c:v>-1.1111111111111112E-7</c:v>
                </c:pt>
                <c:pt idx="9496">
                  <c:v>-1.1111111111111112E-7</c:v>
                </c:pt>
                <c:pt idx="9497">
                  <c:v>-1.1111111111111112E-7</c:v>
                </c:pt>
                <c:pt idx="9498">
                  <c:v>-1.1111111111111112E-7</c:v>
                </c:pt>
                <c:pt idx="9499">
                  <c:v>-1.1111111111111112E-7</c:v>
                </c:pt>
                <c:pt idx="9500">
                  <c:v>-1.1111111111111112E-7</c:v>
                </c:pt>
                <c:pt idx="9501">
                  <c:v>-1.1111111111111112E-7</c:v>
                </c:pt>
                <c:pt idx="9502">
                  <c:v>-1.1111111111111112E-7</c:v>
                </c:pt>
                <c:pt idx="9503">
                  <c:v>-1.1111111111111112E-7</c:v>
                </c:pt>
                <c:pt idx="9504">
                  <c:v>-1.1111111111111112E-7</c:v>
                </c:pt>
                <c:pt idx="9505">
                  <c:v>-1.1111111111111112E-7</c:v>
                </c:pt>
                <c:pt idx="9506">
                  <c:v>-1.1111111111111112E-7</c:v>
                </c:pt>
                <c:pt idx="9507">
                  <c:v>-1.1111111111111112E-7</c:v>
                </c:pt>
                <c:pt idx="9508">
                  <c:v>-1.1111111111111112E-7</c:v>
                </c:pt>
                <c:pt idx="9509">
                  <c:v>-1.1111111111111112E-7</c:v>
                </c:pt>
                <c:pt idx="9510">
                  <c:v>-1.1111111111111112E-7</c:v>
                </c:pt>
                <c:pt idx="9511">
                  <c:v>-1.1111111111111112E-7</c:v>
                </c:pt>
                <c:pt idx="9512">
                  <c:v>-1.1111111111111112E-7</c:v>
                </c:pt>
                <c:pt idx="9513">
                  <c:v>-1.1111111111111112E-7</c:v>
                </c:pt>
                <c:pt idx="9514">
                  <c:v>-1.1111111111111112E-7</c:v>
                </c:pt>
                <c:pt idx="9515">
                  <c:v>-1.1111111111111112E-7</c:v>
                </c:pt>
                <c:pt idx="9516">
                  <c:v>-1.1111111111111112E-7</c:v>
                </c:pt>
                <c:pt idx="9517">
                  <c:v>-1.1111111111111112E-7</c:v>
                </c:pt>
                <c:pt idx="9518">
                  <c:v>-1.1111111111111112E-7</c:v>
                </c:pt>
                <c:pt idx="9519">
                  <c:v>-1.1111111111111112E-7</c:v>
                </c:pt>
                <c:pt idx="9520">
                  <c:v>-1.1111111111111112E-7</c:v>
                </c:pt>
                <c:pt idx="9521">
                  <c:v>-1.1111111111111112E-7</c:v>
                </c:pt>
                <c:pt idx="9522">
                  <c:v>-1.1111111111111112E-7</c:v>
                </c:pt>
                <c:pt idx="9523">
                  <c:v>-1.1111111111111112E-7</c:v>
                </c:pt>
                <c:pt idx="9524">
                  <c:v>-1.1111111111111112E-7</c:v>
                </c:pt>
                <c:pt idx="9525">
                  <c:v>-1.1111111111111112E-7</c:v>
                </c:pt>
                <c:pt idx="9526">
                  <c:v>-1.1111111111111112E-7</c:v>
                </c:pt>
                <c:pt idx="9527">
                  <c:v>-1.1111111111111112E-7</c:v>
                </c:pt>
                <c:pt idx="9528">
                  <c:v>-1.1111111111111112E-7</c:v>
                </c:pt>
                <c:pt idx="9529">
                  <c:v>-1.1111111111111112E-7</c:v>
                </c:pt>
                <c:pt idx="9530">
                  <c:v>-1.1111111111111112E-7</c:v>
                </c:pt>
                <c:pt idx="9531">
                  <c:v>-1.1111111111111112E-7</c:v>
                </c:pt>
                <c:pt idx="9532">
                  <c:v>-1.1111111111111112E-7</c:v>
                </c:pt>
                <c:pt idx="9533">
                  <c:v>-1.1111111111111112E-7</c:v>
                </c:pt>
                <c:pt idx="9534">
                  <c:v>-1.1111111111111112E-7</c:v>
                </c:pt>
                <c:pt idx="9535">
                  <c:v>-1.1111111111111112E-7</c:v>
                </c:pt>
                <c:pt idx="9536">
                  <c:v>-1.1111111111111112E-7</c:v>
                </c:pt>
                <c:pt idx="9537">
                  <c:v>-1.1111111111111112E-7</c:v>
                </c:pt>
                <c:pt idx="9538">
                  <c:v>-1.1111111111111112E-7</c:v>
                </c:pt>
                <c:pt idx="9539">
                  <c:v>-1.1111111111111112E-7</c:v>
                </c:pt>
                <c:pt idx="9540">
                  <c:v>-1.1111111111111112E-7</c:v>
                </c:pt>
                <c:pt idx="9541">
                  <c:v>-1.1111111111111112E-7</c:v>
                </c:pt>
                <c:pt idx="9542">
                  <c:v>-1.1111111111111112E-7</c:v>
                </c:pt>
                <c:pt idx="9543">
                  <c:v>-1.1111111111111112E-7</c:v>
                </c:pt>
                <c:pt idx="9544">
                  <c:v>-1.1111111111111112E-7</c:v>
                </c:pt>
                <c:pt idx="9545">
                  <c:v>-1.1111111111111112E-7</c:v>
                </c:pt>
                <c:pt idx="9546">
                  <c:v>-1.1111111111111112E-7</c:v>
                </c:pt>
                <c:pt idx="9547">
                  <c:v>-1.1111111111111112E-7</c:v>
                </c:pt>
                <c:pt idx="9548">
                  <c:v>-1.1111111111111112E-7</c:v>
                </c:pt>
                <c:pt idx="9549">
                  <c:v>-1.1111111111111112E-7</c:v>
                </c:pt>
                <c:pt idx="9550">
                  <c:v>-1.1111111111111112E-7</c:v>
                </c:pt>
                <c:pt idx="9551">
                  <c:v>-1.1111111111111112E-7</c:v>
                </c:pt>
                <c:pt idx="9552">
                  <c:v>-1.1111111111111112E-7</c:v>
                </c:pt>
                <c:pt idx="9553">
                  <c:v>-1.1111111111111112E-7</c:v>
                </c:pt>
                <c:pt idx="9554">
                  <c:v>-1.1111111111111112E-7</c:v>
                </c:pt>
                <c:pt idx="9555">
                  <c:v>-1.1111111111111112E-7</c:v>
                </c:pt>
                <c:pt idx="9556">
                  <c:v>-1.1111111111111112E-7</c:v>
                </c:pt>
                <c:pt idx="9557">
                  <c:v>-1.1111111111111112E-7</c:v>
                </c:pt>
                <c:pt idx="9558">
                  <c:v>-1.1111111111111112E-7</c:v>
                </c:pt>
                <c:pt idx="9559">
                  <c:v>-1.1111111111111112E-7</c:v>
                </c:pt>
                <c:pt idx="9560">
                  <c:v>-1.1111111111111112E-7</c:v>
                </c:pt>
                <c:pt idx="9561">
                  <c:v>-1.1111111111111112E-7</c:v>
                </c:pt>
                <c:pt idx="9562">
                  <c:v>-1.1111111111111112E-7</c:v>
                </c:pt>
                <c:pt idx="9563">
                  <c:v>-1.1111111111111112E-7</c:v>
                </c:pt>
                <c:pt idx="9564">
                  <c:v>-1.1111111111111112E-7</c:v>
                </c:pt>
                <c:pt idx="9565">
                  <c:v>-1.1111111111111112E-7</c:v>
                </c:pt>
                <c:pt idx="9566">
                  <c:v>-1.1111111111111112E-7</c:v>
                </c:pt>
                <c:pt idx="9567">
                  <c:v>-1.1111111111111112E-7</c:v>
                </c:pt>
                <c:pt idx="9568">
                  <c:v>-1.1111111111111112E-7</c:v>
                </c:pt>
                <c:pt idx="9569">
                  <c:v>-1.1111111111111112E-7</c:v>
                </c:pt>
                <c:pt idx="9570">
                  <c:v>-1.1111111111111112E-7</c:v>
                </c:pt>
                <c:pt idx="9571">
                  <c:v>-1.1111111111111112E-7</c:v>
                </c:pt>
                <c:pt idx="9572">
                  <c:v>-1.1111111111111112E-7</c:v>
                </c:pt>
                <c:pt idx="9573">
                  <c:v>-1.1111111111111112E-7</c:v>
                </c:pt>
                <c:pt idx="9574">
                  <c:v>-1.1111111111111112E-7</c:v>
                </c:pt>
                <c:pt idx="9575">
                  <c:v>-1.1111111111111112E-7</c:v>
                </c:pt>
                <c:pt idx="9576">
                  <c:v>-1.1111111111111112E-7</c:v>
                </c:pt>
                <c:pt idx="9577">
                  <c:v>-1.1111111111111112E-7</c:v>
                </c:pt>
                <c:pt idx="9578">
                  <c:v>-1.1111111111111112E-7</c:v>
                </c:pt>
                <c:pt idx="9579">
                  <c:v>-1.1111111111111112E-7</c:v>
                </c:pt>
                <c:pt idx="9580">
                  <c:v>-1.1111111111111112E-7</c:v>
                </c:pt>
                <c:pt idx="9581">
                  <c:v>-1.1111111111111112E-7</c:v>
                </c:pt>
                <c:pt idx="9582">
                  <c:v>-1.1111111111111112E-7</c:v>
                </c:pt>
                <c:pt idx="9583">
                  <c:v>-1.1111111111111112E-7</c:v>
                </c:pt>
                <c:pt idx="9584">
                  <c:v>-1.1111111111111112E-7</c:v>
                </c:pt>
                <c:pt idx="9585">
                  <c:v>-1.1111111111111112E-7</c:v>
                </c:pt>
                <c:pt idx="9586">
                  <c:v>-1.1111111111111112E-7</c:v>
                </c:pt>
                <c:pt idx="9587">
                  <c:v>-1.1111111111111112E-7</c:v>
                </c:pt>
                <c:pt idx="9588">
                  <c:v>-1.1111111111111112E-7</c:v>
                </c:pt>
                <c:pt idx="9589">
                  <c:v>-1.1111111111111112E-7</c:v>
                </c:pt>
                <c:pt idx="9590">
                  <c:v>-1.1111111111111112E-7</c:v>
                </c:pt>
                <c:pt idx="9591">
                  <c:v>-1.1111111111111112E-7</c:v>
                </c:pt>
                <c:pt idx="9592">
                  <c:v>-1.1111111111111112E-7</c:v>
                </c:pt>
                <c:pt idx="9593">
                  <c:v>-1.1111111111111112E-7</c:v>
                </c:pt>
                <c:pt idx="9594">
                  <c:v>-1.1111111111111112E-7</c:v>
                </c:pt>
                <c:pt idx="9595">
                  <c:v>-1.1111111111111112E-7</c:v>
                </c:pt>
                <c:pt idx="9596">
                  <c:v>-1.1111111111111112E-7</c:v>
                </c:pt>
                <c:pt idx="9597">
                  <c:v>-1.1111111111111112E-7</c:v>
                </c:pt>
                <c:pt idx="9598">
                  <c:v>-1.1111111111111112E-7</c:v>
                </c:pt>
                <c:pt idx="9599">
                  <c:v>-1.1111111111111112E-7</c:v>
                </c:pt>
                <c:pt idx="9600">
                  <c:v>-1.1111111111111112E-7</c:v>
                </c:pt>
                <c:pt idx="9601">
                  <c:v>-1.1111111111111112E-7</c:v>
                </c:pt>
                <c:pt idx="9602">
                  <c:v>-1.1111111111111112E-7</c:v>
                </c:pt>
                <c:pt idx="9603">
                  <c:v>-1.1111111111111112E-7</c:v>
                </c:pt>
                <c:pt idx="9604">
                  <c:v>-1.1111111111111112E-7</c:v>
                </c:pt>
                <c:pt idx="9605">
                  <c:v>-1.1111111111111112E-7</c:v>
                </c:pt>
                <c:pt idx="9606">
                  <c:v>-1.1111111111111112E-7</c:v>
                </c:pt>
                <c:pt idx="9607">
                  <c:v>-1.1111111111111112E-7</c:v>
                </c:pt>
                <c:pt idx="9608">
                  <c:v>-1.1111111111111112E-7</c:v>
                </c:pt>
                <c:pt idx="9609">
                  <c:v>-1.1111111111111112E-7</c:v>
                </c:pt>
                <c:pt idx="9610">
                  <c:v>-1.1111111111111112E-7</c:v>
                </c:pt>
                <c:pt idx="9611">
                  <c:v>-1.1111111111111112E-7</c:v>
                </c:pt>
                <c:pt idx="9612">
                  <c:v>-1.1111111111111112E-7</c:v>
                </c:pt>
                <c:pt idx="9613">
                  <c:v>-1.1111111111111112E-7</c:v>
                </c:pt>
                <c:pt idx="9614">
                  <c:v>-1.1111111111111112E-7</c:v>
                </c:pt>
                <c:pt idx="9615">
                  <c:v>-1.1111111111111112E-7</c:v>
                </c:pt>
                <c:pt idx="9616">
                  <c:v>-1.1111111111111112E-7</c:v>
                </c:pt>
                <c:pt idx="9617">
                  <c:v>-1.1111111111111112E-7</c:v>
                </c:pt>
                <c:pt idx="9618">
                  <c:v>-1.1111111111111112E-7</c:v>
                </c:pt>
                <c:pt idx="9619">
                  <c:v>-1.1111111111111112E-7</c:v>
                </c:pt>
                <c:pt idx="9620">
                  <c:v>-1.1111111111111112E-7</c:v>
                </c:pt>
                <c:pt idx="9621">
                  <c:v>-1.1111111111111112E-7</c:v>
                </c:pt>
                <c:pt idx="9622">
                  <c:v>-1.1111111111111112E-7</c:v>
                </c:pt>
                <c:pt idx="9623">
                  <c:v>-1.1111111111111112E-7</c:v>
                </c:pt>
                <c:pt idx="9624">
                  <c:v>-1.1111111111111112E-7</c:v>
                </c:pt>
                <c:pt idx="9625">
                  <c:v>-1.1111111111111112E-7</c:v>
                </c:pt>
                <c:pt idx="9626">
                  <c:v>-1.1111111111111112E-7</c:v>
                </c:pt>
                <c:pt idx="9627">
                  <c:v>-1.1111111111111112E-7</c:v>
                </c:pt>
                <c:pt idx="9628">
                  <c:v>-1.1111111111111112E-7</c:v>
                </c:pt>
                <c:pt idx="9629">
                  <c:v>-1.1111111111111112E-7</c:v>
                </c:pt>
                <c:pt idx="9630">
                  <c:v>-1.1111111111111112E-7</c:v>
                </c:pt>
                <c:pt idx="9631">
                  <c:v>-1.1111111111111112E-7</c:v>
                </c:pt>
                <c:pt idx="9632">
                  <c:v>-1.1111111111111112E-7</c:v>
                </c:pt>
                <c:pt idx="9633">
                  <c:v>-1.1111111111111112E-7</c:v>
                </c:pt>
                <c:pt idx="9634">
                  <c:v>-1.1111111111111112E-7</c:v>
                </c:pt>
                <c:pt idx="9635">
                  <c:v>-1.1111111111111112E-7</c:v>
                </c:pt>
                <c:pt idx="9636">
                  <c:v>-1.1111111111111112E-7</c:v>
                </c:pt>
                <c:pt idx="9637">
                  <c:v>-1.1111111111111112E-7</c:v>
                </c:pt>
                <c:pt idx="9638">
                  <c:v>-1.1111111111111112E-7</c:v>
                </c:pt>
                <c:pt idx="9639">
                  <c:v>-1.1111111111111112E-7</c:v>
                </c:pt>
                <c:pt idx="9640">
                  <c:v>-1.1111111111111112E-7</c:v>
                </c:pt>
                <c:pt idx="9641">
                  <c:v>-1.1111111111111112E-7</c:v>
                </c:pt>
                <c:pt idx="9642">
                  <c:v>-1.1111111111111112E-7</c:v>
                </c:pt>
                <c:pt idx="9643">
                  <c:v>-1.1111111111111112E-7</c:v>
                </c:pt>
                <c:pt idx="9644">
                  <c:v>-1.1111111111111112E-7</c:v>
                </c:pt>
                <c:pt idx="9645">
                  <c:v>-1.1111111111111112E-7</c:v>
                </c:pt>
                <c:pt idx="9646">
                  <c:v>-1.1111111111111112E-7</c:v>
                </c:pt>
                <c:pt idx="9647">
                  <c:v>-1.1111111111111112E-7</c:v>
                </c:pt>
                <c:pt idx="9648">
                  <c:v>-1.1111111111111112E-7</c:v>
                </c:pt>
                <c:pt idx="9649">
                  <c:v>-1.1111111111111112E-7</c:v>
                </c:pt>
                <c:pt idx="9650">
                  <c:v>-1.1111111111111112E-7</c:v>
                </c:pt>
                <c:pt idx="9651">
                  <c:v>-1.1111111111111112E-7</c:v>
                </c:pt>
                <c:pt idx="9652">
                  <c:v>-1.1111111111111112E-7</c:v>
                </c:pt>
                <c:pt idx="9653">
                  <c:v>-1.1111111111111112E-7</c:v>
                </c:pt>
                <c:pt idx="9654">
                  <c:v>-1.1111111111111112E-7</c:v>
                </c:pt>
                <c:pt idx="9655">
                  <c:v>-1.1111111111111112E-7</c:v>
                </c:pt>
                <c:pt idx="9656">
                  <c:v>-1.1111111111111112E-7</c:v>
                </c:pt>
                <c:pt idx="9657">
                  <c:v>-1.1111111111111112E-7</c:v>
                </c:pt>
                <c:pt idx="9658">
                  <c:v>-1.1111111111111112E-7</c:v>
                </c:pt>
                <c:pt idx="9659">
                  <c:v>-1.1111111111111112E-7</c:v>
                </c:pt>
                <c:pt idx="9660">
                  <c:v>-1.1111111111111112E-7</c:v>
                </c:pt>
                <c:pt idx="9661">
                  <c:v>-1.1111111111111112E-7</c:v>
                </c:pt>
                <c:pt idx="9662">
                  <c:v>-1.1111111111111112E-7</c:v>
                </c:pt>
                <c:pt idx="9663">
                  <c:v>-1.1111111111111112E-7</c:v>
                </c:pt>
                <c:pt idx="9664">
                  <c:v>-1.1111111111111112E-7</c:v>
                </c:pt>
                <c:pt idx="9665">
                  <c:v>-1.1111111111111112E-7</c:v>
                </c:pt>
                <c:pt idx="9666">
                  <c:v>-1.1111111111111112E-7</c:v>
                </c:pt>
                <c:pt idx="9667">
                  <c:v>-1.1111111111111112E-7</c:v>
                </c:pt>
                <c:pt idx="9668">
                  <c:v>-1.1111111111111112E-7</c:v>
                </c:pt>
                <c:pt idx="9669">
                  <c:v>-1.1111111111111112E-7</c:v>
                </c:pt>
                <c:pt idx="9670">
                  <c:v>-1.1111111111111112E-7</c:v>
                </c:pt>
                <c:pt idx="9671">
                  <c:v>-1.1111111111111112E-7</c:v>
                </c:pt>
                <c:pt idx="9672">
                  <c:v>-1.1111111111111112E-7</c:v>
                </c:pt>
                <c:pt idx="9673">
                  <c:v>-1.1111111111111112E-7</c:v>
                </c:pt>
                <c:pt idx="9674">
                  <c:v>-1.1111111111111112E-7</c:v>
                </c:pt>
                <c:pt idx="9675">
                  <c:v>-1.1111111111111112E-7</c:v>
                </c:pt>
                <c:pt idx="9676">
                  <c:v>-1.1111111111111112E-7</c:v>
                </c:pt>
                <c:pt idx="9677">
                  <c:v>-1.1111111111111112E-7</c:v>
                </c:pt>
                <c:pt idx="9678">
                  <c:v>-1.1111111111111112E-7</c:v>
                </c:pt>
                <c:pt idx="9679">
                  <c:v>-1.1111111111111112E-7</c:v>
                </c:pt>
                <c:pt idx="9680">
                  <c:v>-1.1111111111111112E-7</c:v>
                </c:pt>
                <c:pt idx="9681">
                  <c:v>-1.1111111111111112E-7</c:v>
                </c:pt>
                <c:pt idx="9682">
                  <c:v>-1.1111111111111112E-7</c:v>
                </c:pt>
                <c:pt idx="9683">
                  <c:v>-1.1111111111111112E-7</c:v>
                </c:pt>
                <c:pt idx="9684">
                  <c:v>-1.1111111111111112E-7</c:v>
                </c:pt>
                <c:pt idx="9685">
                  <c:v>-1.1111111111111112E-7</c:v>
                </c:pt>
                <c:pt idx="9686">
                  <c:v>-1.1111111111111112E-7</c:v>
                </c:pt>
                <c:pt idx="9687">
                  <c:v>-1.1111111111111112E-7</c:v>
                </c:pt>
                <c:pt idx="9688">
                  <c:v>-1.1111111111111112E-7</c:v>
                </c:pt>
                <c:pt idx="9689">
                  <c:v>-1.1111111111111112E-7</c:v>
                </c:pt>
                <c:pt idx="9690">
                  <c:v>-1.1111111111111112E-7</c:v>
                </c:pt>
                <c:pt idx="9691">
                  <c:v>-1.1111111111111112E-7</c:v>
                </c:pt>
                <c:pt idx="9692">
                  <c:v>-1.1111111111111112E-7</c:v>
                </c:pt>
                <c:pt idx="9693">
                  <c:v>-1.1111111111111112E-7</c:v>
                </c:pt>
                <c:pt idx="9694">
                  <c:v>-1.1111111111111112E-7</c:v>
                </c:pt>
                <c:pt idx="9695">
                  <c:v>-1.1111111111111112E-7</c:v>
                </c:pt>
                <c:pt idx="9696">
                  <c:v>-1.1111111111111112E-7</c:v>
                </c:pt>
                <c:pt idx="9697">
                  <c:v>-1.1111111111111112E-7</c:v>
                </c:pt>
                <c:pt idx="9698">
                  <c:v>-1.1111111111111112E-7</c:v>
                </c:pt>
                <c:pt idx="9699">
                  <c:v>-1.1111111111111112E-7</c:v>
                </c:pt>
                <c:pt idx="9700">
                  <c:v>-1.1111111111111112E-7</c:v>
                </c:pt>
                <c:pt idx="9701">
                  <c:v>-1.1111111111111112E-7</c:v>
                </c:pt>
                <c:pt idx="9702">
                  <c:v>-1.1111111111111112E-7</c:v>
                </c:pt>
                <c:pt idx="9703">
                  <c:v>-1.1111111111111112E-7</c:v>
                </c:pt>
                <c:pt idx="9704">
                  <c:v>-1.1111111111111112E-7</c:v>
                </c:pt>
                <c:pt idx="9705">
                  <c:v>-1.1111111111111112E-7</c:v>
                </c:pt>
                <c:pt idx="9706">
                  <c:v>-1.1111111111111112E-7</c:v>
                </c:pt>
                <c:pt idx="9707">
                  <c:v>-1.1111111111111112E-7</c:v>
                </c:pt>
                <c:pt idx="9708">
                  <c:v>-1.1111111111111112E-7</c:v>
                </c:pt>
                <c:pt idx="9709">
                  <c:v>-1.1111111111111112E-7</c:v>
                </c:pt>
                <c:pt idx="9710">
                  <c:v>-1.1111111111111112E-7</c:v>
                </c:pt>
                <c:pt idx="9711">
                  <c:v>-1.1111111111111112E-7</c:v>
                </c:pt>
                <c:pt idx="9712">
                  <c:v>-1.1111111111111112E-7</c:v>
                </c:pt>
                <c:pt idx="9713">
                  <c:v>-1.1111111111111112E-7</c:v>
                </c:pt>
                <c:pt idx="9714">
                  <c:v>-1.1111111111111112E-7</c:v>
                </c:pt>
                <c:pt idx="9715">
                  <c:v>-1.1111111111111112E-7</c:v>
                </c:pt>
                <c:pt idx="9716">
                  <c:v>-1.1111111111111112E-7</c:v>
                </c:pt>
                <c:pt idx="9717">
                  <c:v>-1.1111111111111112E-7</c:v>
                </c:pt>
                <c:pt idx="9718">
                  <c:v>-1.1111111111111112E-7</c:v>
                </c:pt>
                <c:pt idx="9719">
                  <c:v>-1.1111111111111112E-7</c:v>
                </c:pt>
                <c:pt idx="9720">
                  <c:v>-1.1111111111111112E-7</c:v>
                </c:pt>
                <c:pt idx="9721">
                  <c:v>-1.1111111111111112E-7</c:v>
                </c:pt>
                <c:pt idx="9722">
                  <c:v>-1.1111111111111112E-7</c:v>
                </c:pt>
                <c:pt idx="9723">
                  <c:v>-1.1111111111111112E-7</c:v>
                </c:pt>
                <c:pt idx="9724">
                  <c:v>-1.1111111111111112E-7</c:v>
                </c:pt>
                <c:pt idx="9725">
                  <c:v>-1.1111111111111112E-7</c:v>
                </c:pt>
                <c:pt idx="9726">
                  <c:v>-1.1111111111111112E-7</c:v>
                </c:pt>
                <c:pt idx="9727">
                  <c:v>-1.1111111111111112E-7</c:v>
                </c:pt>
                <c:pt idx="9728">
                  <c:v>-1.1111111111111112E-7</c:v>
                </c:pt>
                <c:pt idx="9729">
                  <c:v>-1.1111111111111112E-7</c:v>
                </c:pt>
                <c:pt idx="9730">
                  <c:v>-1.1111111111111112E-7</c:v>
                </c:pt>
                <c:pt idx="9731">
                  <c:v>-1.1111111111111112E-7</c:v>
                </c:pt>
                <c:pt idx="9732">
                  <c:v>-1.1111111111111112E-7</c:v>
                </c:pt>
                <c:pt idx="9733">
                  <c:v>-1.1111111111111112E-7</c:v>
                </c:pt>
                <c:pt idx="9734">
                  <c:v>-1.1111111111111112E-7</c:v>
                </c:pt>
                <c:pt idx="9735">
                  <c:v>-1.1111111111111112E-7</c:v>
                </c:pt>
                <c:pt idx="9736">
                  <c:v>-1.1111111111111112E-7</c:v>
                </c:pt>
                <c:pt idx="9737">
                  <c:v>-1.1111111111111112E-7</c:v>
                </c:pt>
                <c:pt idx="9738">
                  <c:v>-1.1111111111111112E-7</c:v>
                </c:pt>
                <c:pt idx="9739">
                  <c:v>-1.1111111111111112E-7</c:v>
                </c:pt>
                <c:pt idx="9740">
                  <c:v>-1.1111111111111112E-7</c:v>
                </c:pt>
                <c:pt idx="9741">
                  <c:v>-1.1111111111111112E-7</c:v>
                </c:pt>
                <c:pt idx="9742">
                  <c:v>-1.1111111111111112E-7</c:v>
                </c:pt>
                <c:pt idx="9743">
                  <c:v>-1.1111111111111112E-7</c:v>
                </c:pt>
                <c:pt idx="9744">
                  <c:v>-1.1111111111111112E-7</c:v>
                </c:pt>
                <c:pt idx="9745">
                  <c:v>-1.1111111111111112E-7</c:v>
                </c:pt>
                <c:pt idx="9746">
                  <c:v>-1.1111111111111112E-7</c:v>
                </c:pt>
                <c:pt idx="9747">
                  <c:v>-1.1111111111111112E-7</c:v>
                </c:pt>
                <c:pt idx="9748">
                  <c:v>-1.1111111111111112E-7</c:v>
                </c:pt>
                <c:pt idx="9749">
                  <c:v>-1.1111111111111112E-7</c:v>
                </c:pt>
                <c:pt idx="9750">
                  <c:v>-1.1111111111111112E-7</c:v>
                </c:pt>
                <c:pt idx="9751">
                  <c:v>-1.1111111111111112E-7</c:v>
                </c:pt>
                <c:pt idx="9752">
                  <c:v>-1.1111111111111112E-7</c:v>
                </c:pt>
                <c:pt idx="9753">
                  <c:v>-1.1111111111111112E-7</c:v>
                </c:pt>
                <c:pt idx="9754">
                  <c:v>-1.1111111111111112E-7</c:v>
                </c:pt>
                <c:pt idx="9755">
                  <c:v>-1.1111111111111112E-7</c:v>
                </c:pt>
                <c:pt idx="9756">
                  <c:v>-1.1111111111111112E-7</c:v>
                </c:pt>
                <c:pt idx="9757">
                  <c:v>-1.1111111111111112E-7</c:v>
                </c:pt>
                <c:pt idx="9758">
                  <c:v>-1.1111111111111112E-7</c:v>
                </c:pt>
                <c:pt idx="9759">
                  <c:v>-1.1111111111111112E-7</c:v>
                </c:pt>
                <c:pt idx="9760">
                  <c:v>-1.1111111111111112E-7</c:v>
                </c:pt>
                <c:pt idx="9761">
                  <c:v>-1.1111111111111112E-7</c:v>
                </c:pt>
                <c:pt idx="9762">
                  <c:v>-1.1111111111111112E-7</c:v>
                </c:pt>
                <c:pt idx="9763">
                  <c:v>-1.1111111111111112E-7</c:v>
                </c:pt>
                <c:pt idx="9764">
                  <c:v>-1.1111111111111112E-7</c:v>
                </c:pt>
                <c:pt idx="9765">
                  <c:v>-1.1111111111111112E-7</c:v>
                </c:pt>
                <c:pt idx="9766">
                  <c:v>-1.1111111111111112E-7</c:v>
                </c:pt>
                <c:pt idx="9767">
                  <c:v>-1.1111111111111112E-7</c:v>
                </c:pt>
                <c:pt idx="9768">
                  <c:v>-1.1111111111111112E-7</c:v>
                </c:pt>
                <c:pt idx="9769">
                  <c:v>-1.1111111111111112E-7</c:v>
                </c:pt>
                <c:pt idx="9770">
                  <c:v>-1.1111111111111112E-7</c:v>
                </c:pt>
                <c:pt idx="9771">
                  <c:v>-1.1111111111111112E-7</c:v>
                </c:pt>
                <c:pt idx="9772">
                  <c:v>-1.1111111111111112E-7</c:v>
                </c:pt>
                <c:pt idx="9773">
                  <c:v>-1.1111111111111112E-7</c:v>
                </c:pt>
                <c:pt idx="9774">
                  <c:v>-1.1111111111111112E-7</c:v>
                </c:pt>
                <c:pt idx="9775">
                  <c:v>-1.1111111111111112E-7</c:v>
                </c:pt>
                <c:pt idx="9776">
                  <c:v>-1.1111111111111112E-7</c:v>
                </c:pt>
                <c:pt idx="9777">
                  <c:v>-1.1111111111111112E-7</c:v>
                </c:pt>
                <c:pt idx="9778">
                  <c:v>-1.1111111111111112E-7</c:v>
                </c:pt>
                <c:pt idx="9779">
                  <c:v>-1.1111111111111112E-7</c:v>
                </c:pt>
                <c:pt idx="9780">
                  <c:v>-1.1111111111111112E-7</c:v>
                </c:pt>
                <c:pt idx="9781">
                  <c:v>-1.1111111111111112E-7</c:v>
                </c:pt>
                <c:pt idx="9782">
                  <c:v>-1.1111111111111112E-7</c:v>
                </c:pt>
                <c:pt idx="9783">
                  <c:v>-1.1111111111111112E-7</c:v>
                </c:pt>
                <c:pt idx="9784">
                  <c:v>-1.1111111111111112E-7</c:v>
                </c:pt>
                <c:pt idx="9785">
                  <c:v>-1.1111111111111112E-7</c:v>
                </c:pt>
                <c:pt idx="9786">
                  <c:v>-1.1111111111111112E-7</c:v>
                </c:pt>
                <c:pt idx="9787">
                  <c:v>-1.1111111111111112E-7</c:v>
                </c:pt>
                <c:pt idx="9788">
                  <c:v>-1.1111111111111112E-7</c:v>
                </c:pt>
                <c:pt idx="9789">
                  <c:v>-1.1111111111111112E-7</c:v>
                </c:pt>
                <c:pt idx="9790">
                  <c:v>-1.1111111111111112E-7</c:v>
                </c:pt>
                <c:pt idx="9791">
                  <c:v>-1.1111111111111112E-7</c:v>
                </c:pt>
                <c:pt idx="9792">
                  <c:v>-1.1111111111111112E-7</c:v>
                </c:pt>
                <c:pt idx="9793">
                  <c:v>-1.1111111111111112E-7</c:v>
                </c:pt>
                <c:pt idx="9794">
                  <c:v>-1.1111111111111112E-7</c:v>
                </c:pt>
                <c:pt idx="9795">
                  <c:v>-1.1111111111111112E-7</c:v>
                </c:pt>
                <c:pt idx="9796">
                  <c:v>-1.1111111111111112E-7</c:v>
                </c:pt>
                <c:pt idx="9797">
                  <c:v>-1.1111111111111112E-7</c:v>
                </c:pt>
                <c:pt idx="9798">
                  <c:v>-1.1111111111111112E-7</c:v>
                </c:pt>
                <c:pt idx="9799">
                  <c:v>-1.1111111111111112E-7</c:v>
                </c:pt>
                <c:pt idx="9800">
                  <c:v>-1.1111111111111112E-7</c:v>
                </c:pt>
                <c:pt idx="9801">
                  <c:v>-1.1111111111111112E-7</c:v>
                </c:pt>
                <c:pt idx="9802">
                  <c:v>-1.1111111111111112E-7</c:v>
                </c:pt>
                <c:pt idx="9803">
                  <c:v>-1.1111111111111112E-7</c:v>
                </c:pt>
                <c:pt idx="9804">
                  <c:v>-1.1111111111111112E-7</c:v>
                </c:pt>
                <c:pt idx="9805">
                  <c:v>-1.1111111111111112E-7</c:v>
                </c:pt>
                <c:pt idx="9806">
                  <c:v>-1.1111111111111112E-7</c:v>
                </c:pt>
                <c:pt idx="9807">
                  <c:v>-1.1111111111111112E-7</c:v>
                </c:pt>
                <c:pt idx="9808">
                  <c:v>-1.1111111111111112E-7</c:v>
                </c:pt>
                <c:pt idx="9809">
                  <c:v>-1.1111111111111112E-7</c:v>
                </c:pt>
                <c:pt idx="9810">
                  <c:v>-1.1111111111111112E-7</c:v>
                </c:pt>
                <c:pt idx="9811">
                  <c:v>-1.1111111111111112E-7</c:v>
                </c:pt>
                <c:pt idx="9812">
                  <c:v>-1.1111111111111112E-7</c:v>
                </c:pt>
                <c:pt idx="9813">
                  <c:v>-1.1111111111111112E-7</c:v>
                </c:pt>
                <c:pt idx="9814">
                  <c:v>-1.1111111111111112E-7</c:v>
                </c:pt>
                <c:pt idx="9815">
                  <c:v>-1.1111111111111112E-7</c:v>
                </c:pt>
                <c:pt idx="9816">
                  <c:v>-1.1111111111111112E-7</c:v>
                </c:pt>
                <c:pt idx="9817">
                  <c:v>-1.1111111111111112E-7</c:v>
                </c:pt>
                <c:pt idx="9818">
                  <c:v>-1.1111111111111112E-7</c:v>
                </c:pt>
                <c:pt idx="9819">
                  <c:v>-1.1111111111111112E-7</c:v>
                </c:pt>
                <c:pt idx="9820">
                  <c:v>-1.1111111111111112E-7</c:v>
                </c:pt>
                <c:pt idx="9821">
                  <c:v>-1.1111111111111112E-7</c:v>
                </c:pt>
                <c:pt idx="9822">
                  <c:v>-1.1111111111111112E-7</c:v>
                </c:pt>
                <c:pt idx="9823">
                  <c:v>-1.1111111111111112E-7</c:v>
                </c:pt>
                <c:pt idx="9824">
                  <c:v>-1.1111111111111112E-7</c:v>
                </c:pt>
                <c:pt idx="9825">
                  <c:v>-1.1111111111111112E-7</c:v>
                </c:pt>
                <c:pt idx="9826">
                  <c:v>-1.1111111111111112E-7</c:v>
                </c:pt>
                <c:pt idx="9827">
                  <c:v>-1.1111111111111112E-7</c:v>
                </c:pt>
                <c:pt idx="9828">
                  <c:v>-1.1111111111111112E-7</c:v>
                </c:pt>
                <c:pt idx="9829">
                  <c:v>-1.1111111111111112E-7</c:v>
                </c:pt>
                <c:pt idx="9830">
                  <c:v>-1.1111111111111112E-7</c:v>
                </c:pt>
                <c:pt idx="9831">
                  <c:v>-1.1111111111111112E-7</c:v>
                </c:pt>
                <c:pt idx="9832">
                  <c:v>-1.1111111111111112E-7</c:v>
                </c:pt>
                <c:pt idx="9833">
                  <c:v>-1.1111111111111112E-7</c:v>
                </c:pt>
                <c:pt idx="9834">
                  <c:v>-1.1111111111111112E-7</c:v>
                </c:pt>
                <c:pt idx="9835">
                  <c:v>-1.1111111111111112E-7</c:v>
                </c:pt>
                <c:pt idx="9836">
                  <c:v>-1.1111111111111112E-7</c:v>
                </c:pt>
                <c:pt idx="9837">
                  <c:v>-1.1111111111111112E-7</c:v>
                </c:pt>
                <c:pt idx="9838">
                  <c:v>-1.1111111111111112E-7</c:v>
                </c:pt>
                <c:pt idx="9839">
                  <c:v>-1.1111111111111112E-7</c:v>
                </c:pt>
                <c:pt idx="9840">
                  <c:v>-1.1111111111111112E-7</c:v>
                </c:pt>
                <c:pt idx="9841">
                  <c:v>-1.1111111111111112E-7</c:v>
                </c:pt>
                <c:pt idx="9842">
                  <c:v>-1.1111111111111112E-7</c:v>
                </c:pt>
                <c:pt idx="9843">
                  <c:v>-1.1111111111111112E-7</c:v>
                </c:pt>
                <c:pt idx="9844">
                  <c:v>-1.1111111111111112E-7</c:v>
                </c:pt>
                <c:pt idx="9845">
                  <c:v>-1.1111111111111112E-7</c:v>
                </c:pt>
                <c:pt idx="9846">
                  <c:v>-1.1111111111111112E-7</c:v>
                </c:pt>
                <c:pt idx="9847">
                  <c:v>-1.1111111111111112E-7</c:v>
                </c:pt>
                <c:pt idx="9848">
                  <c:v>-1.1111111111111112E-7</c:v>
                </c:pt>
                <c:pt idx="9849">
                  <c:v>-1.1111111111111112E-7</c:v>
                </c:pt>
                <c:pt idx="9850">
                  <c:v>-1.1111111111111112E-7</c:v>
                </c:pt>
                <c:pt idx="9851">
                  <c:v>-1.1111111111111112E-7</c:v>
                </c:pt>
                <c:pt idx="9852">
                  <c:v>-1.1111111111111112E-7</c:v>
                </c:pt>
                <c:pt idx="9853">
                  <c:v>-1.1111111111111112E-7</c:v>
                </c:pt>
                <c:pt idx="9854">
                  <c:v>-1.1111111111111112E-7</c:v>
                </c:pt>
                <c:pt idx="9855">
                  <c:v>-1.1111111111111112E-7</c:v>
                </c:pt>
                <c:pt idx="9856">
                  <c:v>-1.1111111111111112E-7</c:v>
                </c:pt>
                <c:pt idx="9857">
                  <c:v>-1.1111111111111112E-7</c:v>
                </c:pt>
                <c:pt idx="9858">
                  <c:v>-1.1111111111111112E-7</c:v>
                </c:pt>
                <c:pt idx="9859">
                  <c:v>-1.1111111111111112E-7</c:v>
                </c:pt>
                <c:pt idx="9860">
                  <c:v>-1.1111111111111112E-7</c:v>
                </c:pt>
                <c:pt idx="9861">
                  <c:v>-1.1111111111111112E-7</c:v>
                </c:pt>
                <c:pt idx="9862">
                  <c:v>-1.1111111111111112E-7</c:v>
                </c:pt>
                <c:pt idx="9863">
                  <c:v>-1.1111111111111112E-7</c:v>
                </c:pt>
                <c:pt idx="9864">
                  <c:v>-1.1111111111111112E-7</c:v>
                </c:pt>
                <c:pt idx="9865">
                  <c:v>-1.1111111111111112E-7</c:v>
                </c:pt>
                <c:pt idx="9866">
                  <c:v>-1.1111111111111112E-7</c:v>
                </c:pt>
                <c:pt idx="9867">
                  <c:v>-1.1111111111111112E-7</c:v>
                </c:pt>
                <c:pt idx="9868">
                  <c:v>-1.1111111111111112E-7</c:v>
                </c:pt>
                <c:pt idx="9869">
                  <c:v>-1.1111111111111112E-7</c:v>
                </c:pt>
                <c:pt idx="9870">
                  <c:v>-1.1111111111111112E-7</c:v>
                </c:pt>
                <c:pt idx="9871">
                  <c:v>-1.1111111111111112E-7</c:v>
                </c:pt>
                <c:pt idx="9872">
                  <c:v>-1.1111111111111112E-7</c:v>
                </c:pt>
                <c:pt idx="9873">
                  <c:v>-1.1111111111111112E-7</c:v>
                </c:pt>
                <c:pt idx="9874">
                  <c:v>-1.1111111111111112E-7</c:v>
                </c:pt>
                <c:pt idx="9875">
                  <c:v>-1.1111111111111112E-7</c:v>
                </c:pt>
                <c:pt idx="9876">
                  <c:v>-1.1111111111111112E-7</c:v>
                </c:pt>
                <c:pt idx="9877">
                  <c:v>-1.1111111111111112E-7</c:v>
                </c:pt>
                <c:pt idx="9878">
                  <c:v>-1.1111111111111112E-7</c:v>
                </c:pt>
                <c:pt idx="9879">
                  <c:v>-1.1111111111111112E-7</c:v>
                </c:pt>
                <c:pt idx="9880">
                  <c:v>-1.1111111111111112E-7</c:v>
                </c:pt>
                <c:pt idx="9881">
                  <c:v>-1.1111111111111112E-7</c:v>
                </c:pt>
                <c:pt idx="9882">
                  <c:v>-1.1111111111111112E-7</c:v>
                </c:pt>
                <c:pt idx="9883">
                  <c:v>-1.1111111111111112E-7</c:v>
                </c:pt>
                <c:pt idx="9884">
                  <c:v>-1.1111111111111112E-7</c:v>
                </c:pt>
                <c:pt idx="9885">
                  <c:v>-1.1111111111111112E-7</c:v>
                </c:pt>
                <c:pt idx="9886">
                  <c:v>-1.1111111111111112E-7</c:v>
                </c:pt>
                <c:pt idx="9887">
                  <c:v>-1.1111111111111112E-7</c:v>
                </c:pt>
                <c:pt idx="9888">
                  <c:v>-1.1111111111111112E-7</c:v>
                </c:pt>
                <c:pt idx="9889">
                  <c:v>-1.1111111111111112E-7</c:v>
                </c:pt>
                <c:pt idx="9890">
                  <c:v>-1.1111111111111112E-7</c:v>
                </c:pt>
                <c:pt idx="9891">
                  <c:v>-1.1111111111111112E-7</c:v>
                </c:pt>
                <c:pt idx="9892">
                  <c:v>-1.1111111111111112E-7</c:v>
                </c:pt>
                <c:pt idx="9893">
                  <c:v>-1.1111111111111112E-7</c:v>
                </c:pt>
                <c:pt idx="9894">
                  <c:v>-1.1111111111111112E-7</c:v>
                </c:pt>
                <c:pt idx="9895">
                  <c:v>-1.1111111111111112E-7</c:v>
                </c:pt>
                <c:pt idx="9896">
                  <c:v>-1.1111111111111112E-7</c:v>
                </c:pt>
                <c:pt idx="9897">
                  <c:v>-1.1111111111111112E-7</c:v>
                </c:pt>
                <c:pt idx="9898">
                  <c:v>-1.1111111111111112E-7</c:v>
                </c:pt>
                <c:pt idx="9899">
                  <c:v>-1.1111111111111112E-7</c:v>
                </c:pt>
                <c:pt idx="9900">
                  <c:v>-1.1111111111111112E-7</c:v>
                </c:pt>
                <c:pt idx="9901">
                  <c:v>-1.1111111111111112E-7</c:v>
                </c:pt>
                <c:pt idx="9902">
                  <c:v>-1.1111111111111112E-7</c:v>
                </c:pt>
                <c:pt idx="9903">
                  <c:v>-1.1111111111111112E-7</c:v>
                </c:pt>
                <c:pt idx="9904">
                  <c:v>-1.1111111111111112E-7</c:v>
                </c:pt>
                <c:pt idx="9905">
                  <c:v>-1.1111111111111112E-7</c:v>
                </c:pt>
                <c:pt idx="9906">
                  <c:v>-1.1111111111111112E-7</c:v>
                </c:pt>
                <c:pt idx="9907">
                  <c:v>-1.1111111111111112E-7</c:v>
                </c:pt>
                <c:pt idx="9908">
                  <c:v>-1.1111111111111112E-7</c:v>
                </c:pt>
                <c:pt idx="9909">
                  <c:v>-1.1111111111111112E-7</c:v>
                </c:pt>
                <c:pt idx="9910">
                  <c:v>-1.1111111111111112E-7</c:v>
                </c:pt>
                <c:pt idx="9911">
                  <c:v>-1.1111111111111112E-7</c:v>
                </c:pt>
                <c:pt idx="9912">
                  <c:v>-1.1111111111111112E-7</c:v>
                </c:pt>
                <c:pt idx="9913">
                  <c:v>-1.1111111111111112E-7</c:v>
                </c:pt>
                <c:pt idx="9914">
                  <c:v>-1.1111111111111112E-7</c:v>
                </c:pt>
                <c:pt idx="9915">
                  <c:v>-1.1111111111111112E-7</c:v>
                </c:pt>
                <c:pt idx="9916">
                  <c:v>-1.1111111111111112E-7</c:v>
                </c:pt>
                <c:pt idx="9917">
                  <c:v>-1.1111111111111112E-7</c:v>
                </c:pt>
                <c:pt idx="9918">
                  <c:v>-1.1111111111111112E-7</c:v>
                </c:pt>
                <c:pt idx="9919">
                  <c:v>-1.1111111111111112E-7</c:v>
                </c:pt>
                <c:pt idx="9920">
                  <c:v>-1.1111111111111112E-7</c:v>
                </c:pt>
                <c:pt idx="9921">
                  <c:v>-1.1111111111111112E-7</c:v>
                </c:pt>
                <c:pt idx="9922">
                  <c:v>-1.1111111111111112E-7</c:v>
                </c:pt>
                <c:pt idx="9923">
                  <c:v>-1.1111111111111112E-7</c:v>
                </c:pt>
                <c:pt idx="9924">
                  <c:v>-1.1111111111111112E-7</c:v>
                </c:pt>
                <c:pt idx="9925">
                  <c:v>-1.1111111111111112E-7</c:v>
                </c:pt>
                <c:pt idx="9926">
                  <c:v>-1.1111111111111112E-7</c:v>
                </c:pt>
                <c:pt idx="9927">
                  <c:v>-1.1111111111111112E-7</c:v>
                </c:pt>
                <c:pt idx="9928">
                  <c:v>-1.1111111111111112E-7</c:v>
                </c:pt>
                <c:pt idx="9929">
                  <c:v>-1.1111111111111112E-7</c:v>
                </c:pt>
                <c:pt idx="9930">
                  <c:v>-1.1111111111111112E-7</c:v>
                </c:pt>
                <c:pt idx="9931">
                  <c:v>-1.1111111111111112E-7</c:v>
                </c:pt>
                <c:pt idx="9932">
                  <c:v>-1.1111111111111112E-7</c:v>
                </c:pt>
                <c:pt idx="9933">
                  <c:v>-1.1111111111111112E-7</c:v>
                </c:pt>
                <c:pt idx="9934">
                  <c:v>-1.1111111111111112E-7</c:v>
                </c:pt>
                <c:pt idx="9935">
                  <c:v>-1.1111111111111112E-7</c:v>
                </c:pt>
                <c:pt idx="9936">
                  <c:v>-1.1111111111111112E-7</c:v>
                </c:pt>
                <c:pt idx="9937">
                  <c:v>-1.1111111111111112E-7</c:v>
                </c:pt>
                <c:pt idx="9938">
                  <c:v>-1.1111111111111112E-7</c:v>
                </c:pt>
                <c:pt idx="9939">
                  <c:v>-1.1111111111111112E-7</c:v>
                </c:pt>
                <c:pt idx="9940">
                  <c:v>-1.1111111111111112E-7</c:v>
                </c:pt>
                <c:pt idx="9941">
                  <c:v>-1.1111111111111112E-7</c:v>
                </c:pt>
                <c:pt idx="9942">
                  <c:v>-1.1111111111111112E-7</c:v>
                </c:pt>
                <c:pt idx="9943">
                  <c:v>-1.1111111111111112E-7</c:v>
                </c:pt>
                <c:pt idx="9944">
                  <c:v>-1.1111111111111112E-7</c:v>
                </c:pt>
                <c:pt idx="9945">
                  <c:v>-1.1111111111111112E-7</c:v>
                </c:pt>
                <c:pt idx="9946">
                  <c:v>-1.1111111111111112E-7</c:v>
                </c:pt>
                <c:pt idx="9947">
                  <c:v>-1.1111111111111112E-7</c:v>
                </c:pt>
                <c:pt idx="9948">
                  <c:v>-1.1111111111111112E-7</c:v>
                </c:pt>
                <c:pt idx="9949">
                  <c:v>-1.1111111111111112E-7</c:v>
                </c:pt>
                <c:pt idx="9950">
                  <c:v>-1.1111111111111112E-7</c:v>
                </c:pt>
                <c:pt idx="9951">
                  <c:v>-1.1111111111111112E-7</c:v>
                </c:pt>
                <c:pt idx="9952">
                  <c:v>-1.1111111111111112E-7</c:v>
                </c:pt>
                <c:pt idx="9953">
                  <c:v>-1.1111111111111112E-7</c:v>
                </c:pt>
                <c:pt idx="9954">
                  <c:v>-1.1111111111111112E-7</c:v>
                </c:pt>
                <c:pt idx="9955">
                  <c:v>-1.1111111111111112E-7</c:v>
                </c:pt>
                <c:pt idx="9956">
                  <c:v>-1.1111111111111112E-7</c:v>
                </c:pt>
                <c:pt idx="9957">
                  <c:v>-1.1111111111111112E-7</c:v>
                </c:pt>
                <c:pt idx="9958">
                  <c:v>-1.1111111111111112E-7</c:v>
                </c:pt>
                <c:pt idx="9959">
                  <c:v>-1.1111111111111112E-7</c:v>
                </c:pt>
                <c:pt idx="9960">
                  <c:v>-1.1111111111111112E-7</c:v>
                </c:pt>
                <c:pt idx="9961">
                  <c:v>-1.1111111111111112E-7</c:v>
                </c:pt>
                <c:pt idx="9962">
                  <c:v>-1.1111111111111112E-7</c:v>
                </c:pt>
                <c:pt idx="9963">
                  <c:v>-1.1111111111111112E-7</c:v>
                </c:pt>
                <c:pt idx="9964">
                  <c:v>-1.1111111111111112E-7</c:v>
                </c:pt>
                <c:pt idx="9965">
                  <c:v>-1.1111111111111112E-7</c:v>
                </c:pt>
                <c:pt idx="9966">
                  <c:v>-1.1111111111111112E-7</c:v>
                </c:pt>
                <c:pt idx="9967">
                  <c:v>-1.1111111111111112E-7</c:v>
                </c:pt>
                <c:pt idx="9968">
                  <c:v>-1.1111111111111112E-7</c:v>
                </c:pt>
                <c:pt idx="9969">
                  <c:v>-1.1111111111111112E-7</c:v>
                </c:pt>
                <c:pt idx="9970">
                  <c:v>-1.1111111111111112E-7</c:v>
                </c:pt>
                <c:pt idx="9971">
                  <c:v>-1.1111111111111112E-7</c:v>
                </c:pt>
                <c:pt idx="9972">
                  <c:v>-1.1111111111111112E-7</c:v>
                </c:pt>
                <c:pt idx="9973">
                  <c:v>-1.1111111111111112E-7</c:v>
                </c:pt>
                <c:pt idx="9974">
                  <c:v>-1.1111111111111112E-7</c:v>
                </c:pt>
                <c:pt idx="9975">
                  <c:v>-1.1111111111111112E-7</c:v>
                </c:pt>
                <c:pt idx="9976">
                  <c:v>-1.1111111111111112E-7</c:v>
                </c:pt>
                <c:pt idx="9977">
                  <c:v>-1.1111111111111112E-7</c:v>
                </c:pt>
                <c:pt idx="9978">
                  <c:v>-1.1111111111111112E-7</c:v>
                </c:pt>
                <c:pt idx="9979">
                  <c:v>-1.1111111111111112E-7</c:v>
                </c:pt>
                <c:pt idx="9980">
                  <c:v>-1.1111111111111112E-7</c:v>
                </c:pt>
                <c:pt idx="9981">
                  <c:v>-1.1111111111111112E-7</c:v>
                </c:pt>
                <c:pt idx="9982">
                  <c:v>-1.1111111111111112E-7</c:v>
                </c:pt>
                <c:pt idx="9983">
                  <c:v>-1.1111111111111112E-7</c:v>
                </c:pt>
                <c:pt idx="9984">
                  <c:v>-1.1111111111111112E-7</c:v>
                </c:pt>
                <c:pt idx="9985">
                  <c:v>-1.1111111111111112E-7</c:v>
                </c:pt>
                <c:pt idx="9986">
                  <c:v>-1.1111111111111112E-7</c:v>
                </c:pt>
                <c:pt idx="9987">
                  <c:v>-1.1111111111111112E-7</c:v>
                </c:pt>
                <c:pt idx="9988">
                  <c:v>-1.1111111111111112E-7</c:v>
                </c:pt>
                <c:pt idx="9989">
                  <c:v>-1.1111111111111112E-7</c:v>
                </c:pt>
                <c:pt idx="9990">
                  <c:v>-1.1111111111111112E-7</c:v>
                </c:pt>
                <c:pt idx="9991">
                  <c:v>-1.1111111111111112E-7</c:v>
                </c:pt>
                <c:pt idx="9992">
                  <c:v>-1.1111111111111112E-7</c:v>
                </c:pt>
                <c:pt idx="9993">
                  <c:v>-1.1111111111111112E-7</c:v>
                </c:pt>
                <c:pt idx="9994">
                  <c:v>-1.1111111111111112E-7</c:v>
                </c:pt>
                <c:pt idx="9995">
                  <c:v>-1.1111111111111112E-7</c:v>
                </c:pt>
                <c:pt idx="9996">
                  <c:v>-1.1111111111111112E-7</c:v>
                </c:pt>
                <c:pt idx="9997">
                  <c:v>-1.1111111111111112E-7</c:v>
                </c:pt>
                <c:pt idx="9998">
                  <c:v>-1.1111111111111112E-7</c:v>
                </c:pt>
                <c:pt idx="9999">
                  <c:v>-1.1111111111111112E-7</c:v>
                </c:pt>
                <c:pt idx="10000">
                  <c:v>-1.1111111111111112E-7</c:v>
                </c:pt>
                <c:pt idx="10001">
                  <c:v>-1.1111111111111112E-7</c:v>
                </c:pt>
                <c:pt idx="10002">
                  <c:v>-1.1111111111111112E-7</c:v>
                </c:pt>
                <c:pt idx="10003">
                  <c:v>-1.1111111111111112E-7</c:v>
                </c:pt>
                <c:pt idx="10004">
                  <c:v>-1.1111111111111112E-7</c:v>
                </c:pt>
                <c:pt idx="10005">
                  <c:v>-1.1111111111111112E-7</c:v>
                </c:pt>
                <c:pt idx="10006">
                  <c:v>-1.1111111111111112E-7</c:v>
                </c:pt>
                <c:pt idx="10007">
                  <c:v>-1.1111111111111112E-7</c:v>
                </c:pt>
                <c:pt idx="10008">
                  <c:v>-1.1111111111111112E-7</c:v>
                </c:pt>
                <c:pt idx="10009">
                  <c:v>-1.1111111111111112E-7</c:v>
                </c:pt>
                <c:pt idx="10010">
                  <c:v>-1.1111111111111112E-7</c:v>
                </c:pt>
                <c:pt idx="10011">
                  <c:v>-1.1111111111111112E-7</c:v>
                </c:pt>
                <c:pt idx="10012">
                  <c:v>-1.1111111111111112E-7</c:v>
                </c:pt>
                <c:pt idx="10013">
                  <c:v>-1.1111111111111112E-7</c:v>
                </c:pt>
                <c:pt idx="10014">
                  <c:v>-1.1111111111111112E-7</c:v>
                </c:pt>
                <c:pt idx="10015">
                  <c:v>-1.1111111111111112E-7</c:v>
                </c:pt>
                <c:pt idx="10016">
                  <c:v>-1.1111111111111112E-7</c:v>
                </c:pt>
                <c:pt idx="10017">
                  <c:v>-1.1111111111111112E-7</c:v>
                </c:pt>
                <c:pt idx="10018">
                  <c:v>-1.1111111111111112E-7</c:v>
                </c:pt>
                <c:pt idx="10019">
                  <c:v>-1.1111111111111112E-7</c:v>
                </c:pt>
                <c:pt idx="10020">
                  <c:v>-1.1111111111111112E-7</c:v>
                </c:pt>
                <c:pt idx="10021">
                  <c:v>-1.1111111111111112E-7</c:v>
                </c:pt>
                <c:pt idx="10022">
                  <c:v>-1.1111111111111112E-7</c:v>
                </c:pt>
                <c:pt idx="10023">
                  <c:v>-1.1111111111111112E-7</c:v>
                </c:pt>
                <c:pt idx="10024">
                  <c:v>-1.1111111111111112E-7</c:v>
                </c:pt>
                <c:pt idx="10025">
                  <c:v>-1.1111111111111112E-7</c:v>
                </c:pt>
                <c:pt idx="10026">
                  <c:v>-1.1111111111111112E-7</c:v>
                </c:pt>
                <c:pt idx="10027">
                  <c:v>-1.1111111111111112E-7</c:v>
                </c:pt>
                <c:pt idx="10028">
                  <c:v>-1.1111111111111112E-7</c:v>
                </c:pt>
                <c:pt idx="10029">
                  <c:v>-1.1111111111111112E-7</c:v>
                </c:pt>
                <c:pt idx="10030">
                  <c:v>-1.1111111111111112E-7</c:v>
                </c:pt>
                <c:pt idx="10031">
                  <c:v>-1.1111111111111112E-7</c:v>
                </c:pt>
                <c:pt idx="10032">
                  <c:v>-1.1111111111111112E-7</c:v>
                </c:pt>
                <c:pt idx="10033">
                  <c:v>-1.1111111111111112E-7</c:v>
                </c:pt>
                <c:pt idx="10034">
                  <c:v>-1.1111111111111112E-7</c:v>
                </c:pt>
                <c:pt idx="10035">
                  <c:v>-1.1111111111111112E-7</c:v>
                </c:pt>
                <c:pt idx="10036">
                  <c:v>-1.1111111111111112E-7</c:v>
                </c:pt>
                <c:pt idx="10037">
                  <c:v>-1.1111111111111112E-7</c:v>
                </c:pt>
                <c:pt idx="10038">
                  <c:v>-1.1111111111111112E-7</c:v>
                </c:pt>
                <c:pt idx="10039">
                  <c:v>-1.1111111111111112E-7</c:v>
                </c:pt>
                <c:pt idx="10040">
                  <c:v>-1.1111111111111112E-7</c:v>
                </c:pt>
                <c:pt idx="10041">
                  <c:v>-1.1111111111111112E-7</c:v>
                </c:pt>
                <c:pt idx="10042">
                  <c:v>-1.1111111111111112E-7</c:v>
                </c:pt>
                <c:pt idx="10043">
                  <c:v>-1.1111111111111112E-7</c:v>
                </c:pt>
                <c:pt idx="10044">
                  <c:v>-1.1111111111111112E-7</c:v>
                </c:pt>
                <c:pt idx="10045">
                  <c:v>-1.1111111111111112E-7</c:v>
                </c:pt>
                <c:pt idx="10046">
                  <c:v>-1.1111111111111112E-7</c:v>
                </c:pt>
                <c:pt idx="10047">
                  <c:v>-1.1111111111111112E-7</c:v>
                </c:pt>
                <c:pt idx="10048">
                  <c:v>-1.1111111111111112E-7</c:v>
                </c:pt>
                <c:pt idx="10049">
                  <c:v>-1.1111111111111112E-7</c:v>
                </c:pt>
                <c:pt idx="10050">
                  <c:v>-1.1111111111111112E-7</c:v>
                </c:pt>
                <c:pt idx="10051">
                  <c:v>-1.1111111111111112E-7</c:v>
                </c:pt>
                <c:pt idx="10052">
                  <c:v>-1.1111111111111112E-7</c:v>
                </c:pt>
                <c:pt idx="10053">
                  <c:v>-1.1111111111111112E-7</c:v>
                </c:pt>
                <c:pt idx="10054">
                  <c:v>-1.1111111111111112E-7</c:v>
                </c:pt>
                <c:pt idx="10055">
                  <c:v>-1.1111111111111112E-7</c:v>
                </c:pt>
                <c:pt idx="10056">
                  <c:v>-1.1111111111111112E-7</c:v>
                </c:pt>
                <c:pt idx="10057">
                  <c:v>-1.1111111111111112E-7</c:v>
                </c:pt>
                <c:pt idx="10058">
                  <c:v>-1.1111111111111112E-7</c:v>
                </c:pt>
                <c:pt idx="10059">
                  <c:v>-1.1111111111111112E-7</c:v>
                </c:pt>
                <c:pt idx="10060">
                  <c:v>-1.1111111111111112E-7</c:v>
                </c:pt>
                <c:pt idx="10061">
                  <c:v>-1.1111111111111112E-7</c:v>
                </c:pt>
                <c:pt idx="10062">
                  <c:v>-1.1111111111111112E-7</c:v>
                </c:pt>
                <c:pt idx="10063">
                  <c:v>-1.1111111111111112E-7</c:v>
                </c:pt>
                <c:pt idx="10064">
                  <c:v>-1.1111111111111112E-7</c:v>
                </c:pt>
                <c:pt idx="10065">
                  <c:v>-1.1111111111111112E-7</c:v>
                </c:pt>
                <c:pt idx="10066">
                  <c:v>-1.1111111111111112E-7</c:v>
                </c:pt>
                <c:pt idx="10067">
                  <c:v>-1.1111111111111112E-7</c:v>
                </c:pt>
                <c:pt idx="10068">
                  <c:v>-1.1111111111111112E-7</c:v>
                </c:pt>
                <c:pt idx="10069">
                  <c:v>-1.1111111111111112E-7</c:v>
                </c:pt>
                <c:pt idx="10070">
                  <c:v>-1.1111111111111112E-7</c:v>
                </c:pt>
                <c:pt idx="10071">
                  <c:v>-1.1111111111111112E-7</c:v>
                </c:pt>
                <c:pt idx="10072">
                  <c:v>-1.1111111111111112E-7</c:v>
                </c:pt>
                <c:pt idx="10073">
                  <c:v>-1.1111111111111112E-7</c:v>
                </c:pt>
                <c:pt idx="10074">
                  <c:v>-1.1111111111111112E-7</c:v>
                </c:pt>
                <c:pt idx="10075">
                  <c:v>-1.1111111111111112E-7</c:v>
                </c:pt>
                <c:pt idx="10076">
                  <c:v>-1.1111111111111112E-7</c:v>
                </c:pt>
                <c:pt idx="10077">
                  <c:v>-1.1111111111111112E-7</c:v>
                </c:pt>
                <c:pt idx="10078">
                  <c:v>-1.1111111111111112E-7</c:v>
                </c:pt>
                <c:pt idx="10079">
                  <c:v>-1.1111111111111112E-7</c:v>
                </c:pt>
                <c:pt idx="10080">
                  <c:v>-1.1111111111111112E-7</c:v>
                </c:pt>
                <c:pt idx="10081">
                  <c:v>-1.1111111111111112E-7</c:v>
                </c:pt>
                <c:pt idx="10082">
                  <c:v>-1.1111111111111112E-7</c:v>
                </c:pt>
                <c:pt idx="10083">
                  <c:v>-1.1111111111111112E-7</c:v>
                </c:pt>
                <c:pt idx="10084">
                  <c:v>-1.1111111111111112E-7</c:v>
                </c:pt>
                <c:pt idx="10085">
                  <c:v>-1.1111111111111112E-7</c:v>
                </c:pt>
                <c:pt idx="10086">
                  <c:v>-1.1111111111111112E-7</c:v>
                </c:pt>
                <c:pt idx="10087">
                  <c:v>-1.1111111111111112E-7</c:v>
                </c:pt>
                <c:pt idx="10088">
                  <c:v>-1.1111111111111112E-7</c:v>
                </c:pt>
                <c:pt idx="10089">
                  <c:v>-1.1111111111111112E-7</c:v>
                </c:pt>
                <c:pt idx="10090">
                  <c:v>-1.1111111111111112E-7</c:v>
                </c:pt>
                <c:pt idx="10091">
                  <c:v>-1.1111111111111112E-7</c:v>
                </c:pt>
                <c:pt idx="10092">
                  <c:v>-1.1111111111111112E-7</c:v>
                </c:pt>
                <c:pt idx="10093">
                  <c:v>-1.1111111111111112E-7</c:v>
                </c:pt>
                <c:pt idx="10094">
                  <c:v>-1.1111111111111112E-7</c:v>
                </c:pt>
                <c:pt idx="10095">
                  <c:v>-1.1111111111111112E-7</c:v>
                </c:pt>
                <c:pt idx="10096">
                  <c:v>-1.1111111111111112E-7</c:v>
                </c:pt>
                <c:pt idx="10097">
                  <c:v>-1.1111111111111112E-7</c:v>
                </c:pt>
                <c:pt idx="10098">
                  <c:v>-1.1111111111111112E-7</c:v>
                </c:pt>
                <c:pt idx="10099">
                  <c:v>-1.1111111111111112E-7</c:v>
                </c:pt>
                <c:pt idx="10100">
                  <c:v>-1.1111111111111112E-7</c:v>
                </c:pt>
                <c:pt idx="10101">
                  <c:v>-1.1111111111111112E-7</c:v>
                </c:pt>
                <c:pt idx="10102">
                  <c:v>-1.1111111111111112E-7</c:v>
                </c:pt>
                <c:pt idx="10103">
                  <c:v>-1.1111111111111112E-7</c:v>
                </c:pt>
                <c:pt idx="10104">
                  <c:v>-1.1111111111111112E-7</c:v>
                </c:pt>
                <c:pt idx="10105">
                  <c:v>-1.1111111111111112E-7</c:v>
                </c:pt>
                <c:pt idx="10106">
                  <c:v>-1.1111111111111112E-7</c:v>
                </c:pt>
                <c:pt idx="10107">
                  <c:v>-1.1111111111111112E-7</c:v>
                </c:pt>
                <c:pt idx="10108">
                  <c:v>-1.1111111111111112E-7</c:v>
                </c:pt>
                <c:pt idx="10109">
                  <c:v>-1.1111111111111112E-7</c:v>
                </c:pt>
                <c:pt idx="10110">
                  <c:v>-1.1111111111111112E-7</c:v>
                </c:pt>
                <c:pt idx="10111">
                  <c:v>-1.1111111111111112E-7</c:v>
                </c:pt>
                <c:pt idx="10112">
                  <c:v>-1.1111111111111112E-7</c:v>
                </c:pt>
                <c:pt idx="10113">
                  <c:v>-1.1111111111111112E-7</c:v>
                </c:pt>
                <c:pt idx="10114">
                  <c:v>-1.1111111111111112E-7</c:v>
                </c:pt>
                <c:pt idx="10115">
                  <c:v>-1.1111111111111112E-7</c:v>
                </c:pt>
                <c:pt idx="10116">
                  <c:v>-1.1111111111111112E-7</c:v>
                </c:pt>
                <c:pt idx="10117">
                  <c:v>-1.1111111111111112E-7</c:v>
                </c:pt>
                <c:pt idx="10118">
                  <c:v>-1.1111111111111112E-7</c:v>
                </c:pt>
                <c:pt idx="10119">
                  <c:v>-1.1111111111111112E-7</c:v>
                </c:pt>
                <c:pt idx="10120">
                  <c:v>-1.1111111111111112E-7</c:v>
                </c:pt>
                <c:pt idx="10121">
                  <c:v>-1.1111111111111112E-7</c:v>
                </c:pt>
                <c:pt idx="10122">
                  <c:v>-1.1111111111111112E-7</c:v>
                </c:pt>
                <c:pt idx="10123">
                  <c:v>-1.1111111111111112E-7</c:v>
                </c:pt>
                <c:pt idx="10124">
                  <c:v>-1.1111111111111112E-7</c:v>
                </c:pt>
                <c:pt idx="10125">
                  <c:v>-1.1111111111111112E-7</c:v>
                </c:pt>
                <c:pt idx="10126">
                  <c:v>-1.1111111111111112E-7</c:v>
                </c:pt>
                <c:pt idx="10127">
                  <c:v>-1.1111111111111112E-7</c:v>
                </c:pt>
                <c:pt idx="10128">
                  <c:v>-1.1111111111111112E-7</c:v>
                </c:pt>
                <c:pt idx="10129">
                  <c:v>-1.1111111111111112E-7</c:v>
                </c:pt>
                <c:pt idx="10130">
                  <c:v>-1.1111111111111112E-7</c:v>
                </c:pt>
                <c:pt idx="10131">
                  <c:v>-1.1111111111111112E-7</c:v>
                </c:pt>
                <c:pt idx="10132">
                  <c:v>-1.1111111111111112E-7</c:v>
                </c:pt>
                <c:pt idx="10133">
                  <c:v>-1.1111111111111112E-7</c:v>
                </c:pt>
                <c:pt idx="10134">
                  <c:v>-1.1111111111111112E-7</c:v>
                </c:pt>
                <c:pt idx="10135">
                  <c:v>-1.1111111111111112E-7</c:v>
                </c:pt>
                <c:pt idx="10136">
                  <c:v>-1.1111111111111112E-7</c:v>
                </c:pt>
                <c:pt idx="10137">
                  <c:v>-1.1111111111111112E-7</c:v>
                </c:pt>
                <c:pt idx="10138">
                  <c:v>-1.1111111111111112E-7</c:v>
                </c:pt>
                <c:pt idx="10139">
                  <c:v>-1.1111111111111112E-7</c:v>
                </c:pt>
                <c:pt idx="10140">
                  <c:v>-1.1111111111111112E-7</c:v>
                </c:pt>
                <c:pt idx="10141">
                  <c:v>-1.1111111111111112E-7</c:v>
                </c:pt>
                <c:pt idx="10142">
                  <c:v>-1.1111111111111112E-7</c:v>
                </c:pt>
                <c:pt idx="10143">
                  <c:v>-1.1111111111111112E-7</c:v>
                </c:pt>
                <c:pt idx="10144">
                  <c:v>-1.1111111111111112E-7</c:v>
                </c:pt>
                <c:pt idx="10145">
                  <c:v>-1.1111111111111112E-7</c:v>
                </c:pt>
                <c:pt idx="10146">
                  <c:v>-1.1111111111111112E-7</c:v>
                </c:pt>
                <c:pt idx="10147">
                  <c:v>-1.1111111111111112E-7</c:v>
                </c:pt>
                <c:pt idx="10148">
                  <c:v>-1.1111111111111112E-7</c:v>
                </c:pt>
                <c:pt idx="10149">
                  <c:v>-1.1111111111111112E-7</c:v>
                </c:pt>
                <c:pt idx="10150">
                  <c:v>-1.1111111111111112E-7</c:v>
                </c:pt>
                <c:pt idx="10151">
                  <c:v>-1.1111111111111112E-7</c:v>
                </c:pt>
                <c:pt idx="10152">
                  <c:v>-1.1111111111111112E-7</c:v>
                </c:pt>
                <c:pt idx="10153">
                  <c:v>-1.1111111111111112E-7</c:v>
                </c:pt>
                <c:pt idx="10154">
                  <c:v>-1.1111111111111112E-7</c:v>
                </c:pt>
                <c:pt idx="10155">
                  <c:v>-1.1111111111111112E-7</c:v>
                </c:pt>
                <c:pt idx="10156">
                  <c:v>-1.1111111111111112E-7</c:v>
                </c:pt>
                <c:pt idx="10157">
                  <c:v>-1.1111111111111112E-7</c:v>
                </c:pt>
                <c:pt idx="10158">
                  <c:v>-1.1111111111111112E-7</c:v>
                </c:pt>
                <c:pt idx="10159">
                  <c:v>-1.1111111111111112E-7</c:v>
                </c:pt>
                <c:pt idx="10160">
                  <c:v>-1.1111111111111112E-7</c:v>
                </c:pt>
                <c:pt idx="10161">
                  <c:v>-1.1111111111111112E-7</c:v>
                </c:pt>
                <c:pt idx="10162">
                  <c:v>-1.1111111111111112E-7</c:v>
                </c:pt>
                <c:pt idx="10163">
                  <c:v>-1.1111111111111112E-7</c:v>
                </c:pt>
                <c:pt idx="10164">
                  <c:v>-1.1111111111111112E-7</c:v>
                </c:pt>
                <c:pt idx="10165">
                  <c:v>-1.1111111111111112E-7</c:v>
                </c:pt>
                <c:pt idx="10166">
                  <c:v>-1.1111111111111112E-7</c:v>
                </c:pt>
                <c:pt idx="10167">
                  <c:v>-1.1111111111111112E-7</c:v>
                </c:pt>
                <c:pt idx="10168">
                  <c:v>-1.1111111111111112E-7</c:v>
                </c:pt>
                <c:pt idx="10169">
                  <c:v>-1.1111111111111112E-7</c:v>
                </c:pt>
                <c:pt idx="10170">
                  <c:v>-1.1111111111111112E-7</c:v>
                </c:pt>
                <c:pt idx="10171">
                  <c:v>-1.1111111111111112E-7</c:v>
                </c:pt>
                <c:pt idx="10172">
                  <c:v>-1.1111111111111112E-7</c:v>
                </c:pt>
                <c:pt idx="10173">
                  <c:v>-1.1111111111111112E-7</c:v>
                </c:pt>
                <c:pt idx="10174">
                  <c:v>-1.1111111111111112E-7</c:v>
                </c:pt>
                <c:pt idx="10175">
                  <c:v>-1.1111111111111112E-7</c:v>
                </c:pt>
                <c:pt idx="10176">
                  <c:v>-1.1111111111111112E-7</c:v>
                </c:pt>
                <c:pt idx="10177">
                  <c:v>-1.1111111111111112E-7</c:v>
                </c:pt>
                <c:pt idx="10178">
                  <c:v>-1.1111111111111112E-7</c:v>
                </c:pt>
                <c:pt idx="10179">
                  <c:v>-1.1111111111111112E-7</c:v>
                </c:pt>
                <c:pt idx="10180">
                  <c:v>-1.1111111111111112E-7</c:v>
                </c:pt>
                <c:pt idx="10181">
                  <c:v>-1.1111111111111112E-7</c:v>
                </c:pt>
                <c:pt idx="10182">
                  <c:v>-1.1111111111111112E-7</c:v>
                </c:pt>
                <c:pt idx="10183">
                  <c:v>-1.1111111111111112E-7</c:v>
                </c:pt>
                <c:pt idx="10184">
                  <c:v>-1.1111111111111112E-7</c:v>
                </c:pt>
                <c:pt idx="10185">
                  <c:v>-1.1111111111111112E-7</c:v>
                </c:pt>
                <c:pt idx="10186">
                  <c:v>-1.1111111111111112E-7</c:v>
                </c:pt>
                <c:pt idx="10187">
                  <c:v>-1.1111111111111112E-7</c:v>
                </c:pt>
                <c:pt idx="10188">
                  <c:v>-1.1111111111111112E-7</c:v>
                </c:pt>
                <c:pt idx="10189">
                  <c:v>-1.1111111111111112E-7</c:v>
                </c:pt>
                <c:pt idx="10190">
                  <c:v>-1.1111111111111112E-7</c:v>
                </c:pt>
                <c:pt idx="10191">
                  <c:v>-1.1111111111111112E-7</c:v>
                </c:pt>
                <c:pt idx="10192">
                  <c:v>-1.1111111111111112E-7</c:v>
                </c:pt>
                <c:pt idx="10193">
                  <c:v>-1.1111111111111112E-7</c:v>
                </c:pt>
                <c:pt idx="10194">
                  <c:v>-1.1111111111111112E-7</c:v>
                </c:pt>
                <c:pt idx="10195">
                  <c:v>-1.1111111111111112E-7</c:v>
                </c:pt>
                <c:pt idx="10196">
                  <c:v>-1.1111111111111112E-7</c:v>
                </c:pt>
                <c:pt idx="10197">
                  <c:v>-1.1111111111111112E-7</c:v>
                </c:pt>
                <c:pt idx="10198">
                  <c:v>-1.1111111111111112E-7</c:v>
                </c:pt>
                <c:pt idx="10199">
                  <c:v>-1.1111111111111112E-7</c:v>
                </c:pt>
                <c:pt idx="10200">
                  <c:v>-1.1111111111111112E-7</c:v>
                </c:pt>
                <c:pt idx="10201">
                  <c:v>-1.1111111111111112E-7</c:v>
                </c:pt>
                <c:pt idx="10202">
                  <c:v>-1.1111111111111112E-7</c:v>
                </c:pt>
                <c:pt idx="10203">
                  <c:v>-1.1111111111111112E-7</c:v>
                </c:pt>
                <c:pt idx="10204">
                  <c:v>-1.1111111111111112E-7</c:v>
                </c:pt>
                <c:pt idx="10205">
                  <c:v>-1.1111111111111112E-7</c:v>
                </c:pt>
                <c:pt idx="10206">
                  <c:v>-1.1111111111111112E-7</c:v>
                </c:pt>
                <c:pt idx="10207">
                  <c:v>-1.1111111111111112E-7</c:v>
                </c:pt>
                <c:pt idx="10208">
                  <c:v>-1.1111111111111112E-7</c:v>
                </c:pt>
                <c:pt idx="10209">
                  <c:v>-1.1111111111111112E-7</c:v>
                </c:pt>
                <c:pt idx="10210">
                  <c:v>-1.1111111111111112E-7</c:v>
                </c:pt>
                <c:pt idx="10211">
                  <c:v>-1.1111111111111112E-7</c:v>
                </c:pt>
                <c:pt idx="10212">
                  <c:v>-1.1111111111111112E-7</c:v>
                </c:pt>
                <c:pt idx="10213">
                  <c:v>-1.1111111111111112E-7</c:v>
                </c:pt>
                <c:pt idx="10214">
                  <c:v>-1.1111111111111112E-7</c:v>
                </c:pt>
                <c:pt idx="10215">
                  <c:v>-1.1111111111111112E-7</c:v>
                </c:pt>
                <c:pt idx="10216">
                  <c:v>-1.1111111111111112E-7</c:v>
                </c:pt>
                <c:pt idx="10217">
                  <c:v>-1.1111111111111112E-7</c:v>
                </c:pt>
                <c:pt idx="10218">
                  <c:v>-1.1111111111111112E-7</c:v>
                </c:pt>
                <c:pt idx="10219">
                  <c:v>-1.1111111111111112E-7</c:v>
                </c:pt>
                <c:pt idx="10220">
                  <c:v>-1.1111111111111112E-7</c:v>
                </c:pt>
                <c:pt idx="10221">
                  <c:v>-1.1111111111111112E-7</c:v>
                </c:pt>
                <c:pt idx="10222">
                  <c:v>-1.1111111111111112E-7</c:v>
                </c:pt>
                <c:pt idx="10223">
                  <c:v>-1.1111111111111112E-7</c:v>
                </c:pt>
                <c:pt idx="10224">
                  <c:v>-1.1111111111111112E-7</c:v>
                </c:pt>
                <c:pt idx="10225">
                  <c:v>-1.1111111111111112E-7</c:v>
                </c:pt>
                <c:pt idx="10226">
                  <c:v>-1.1111111111111112E-7</c:v>
                </c:pt>
                <c:pt idx="10227">
                  <c:v>-1.1111111111111112E-7</c:v>
                </c:pt>
                <c:pt idx="10228">
                  <c:v>-1.1111111111111112E-7</c:v>
                </c:pt>
                <c:pt idx="10229">
                  <c:v>-1.1111111111111112E-7</c:v>
                </c:pt>
                <c:pt idx="10230">
                  <c:v>-1.1111111111111112E-7</c:v>
                </c:pt>
                <c:pt idx="10231">
                  <c:v>-1.1111111111111112E-7</c:v>
                </c:pt>
                <c:pt idx="10232">
                  <c:v>-1.1111111111111112E-7</c:v>
                </c:pt>
                <c:pt idx="10233">
                  <c:v>-1.1111111111111112E-7</c:v>
                </c:pt>
                <c:pt idx="10234">
                  <c:v>-1.1111111111111112E-7</c:v>
                </c:pt>
                <c:pt idx="10235">
                  <c:v>-1.1111111111111112E-7</c:v>
                </c:pt>
                <c:pt idx="10236">
                  <c:v>-1.1111111111111112E-7</c:v>
                </c:pt>
                <c:pt idx="10237">
                  <c:v>-1.1111111111111112E-7</c:v>
                </c:pt>
                <c:pt idx="10238">
                  <c:v>-1.1111111111111112E-7</c:v>
                </c:pt>
                <c:pt idx="10239">
                  <c:v>-1.1111111111111112E-7</c:v>
                </c:pt>
                <c:pt idx="10240">
                  <c:v>-1.1111111111111112E-7</c:v>
                </c:pt>
                <c:pt idx="10241">
                  <c:v>-1.1111111111111112E-7</c:v>
                </c:pt>
                <c:pt idx="10242">
                  <c:v>-1.1111111111111112E-7</c:v>
                </c:pt>
                <c:pt idx="10243">
                  <c:v>-1.1111111111111112E-7</c:v>
                </c:pt>
                <c:pt idx="10244">
                  <c:v>-1.1111111111111112E-7</c:v>
                </c:pt>
                <c:pt idx="10245">
                  <c:v>-1.1111111111111112E-7</c:v>
                </c:pt>
                <c:pt idx="10246">
                  <c:v>-1.1111111111111112E-7</c:v>
                </c:pt>
                <c:pt idx="10247">
                  <c:v>-1.1111111111111112E-7</c:v>
                </c:pt>
                <c:pt idx="10248">
                  <c:v>-1.1111111111111112E-7</c:v>
                </c:pt>
                <c:pt idx="10249">
                  <c:v>-1.1111111111111112E-7</c:v>
                </c:pt>
                <c:pt idx="10250">
                  <c:v>-1.1111111111111112E-7</c:v>
                </c:pt>
                <c:pt idx="10251">
                  <c:v>-1.1111111111111112E-7</c:v>
                </c:pt>
                <c:pt idx="10252">
                  <c:v>-1.1111111111111112E-7</c:v>
                </c:pt>
                <c:pt idx="10253">
                  <c:v>-1.1111111111111112E-7</c:v>
                </c:pt>
                <c:pt idx="10254">
                  <c:v>-1.1111111111111112E-7</c:v>
                </c:pt>
                <c:pt idx="10255">
                  <c:v>-1.1111111111111112E-7</c:v>
                </c:pt>
                <c:pt idx="10256">
                  <c:v>-1.1111111111111112E-7</c:v>
                </c:pt>
                <c:pt idx="10257">
                  <c:v>-1.1111111111111112E-7</c:v>
                </c:pt>
                <c:pt idx="10258">
                  <c:v>-1.1111111111111112E-7</c:v>
                </c:pt>
                <c:pt idx="10259">
                  <c:v>-1.1111111111111112E-7</c:v>
                </c:pt>
                <c:pt idx="10260">
                  <c:v>-1.1111111111111112E-7</c:v>
                </c:pt>
                <c:pt idx="10261">
                  <c:v>-1.1111111111111112E-7</c:v>
                </c:pt>
                <c:pt idx="10262">
                  <c:v>-1.1111111111111112E-7</c:v>
                </c:pt>
                <c:pt idx="10263">
                  <c:v>-1.1111111111111112E-7</c:v>
                </c:pt>
                <c:pt idx="10264">
                  <c:v>-1.1111111111111112E-7</c:v>
                </c:pt>
                <c:pt idx="10265">
                  <c:v>-1.1111111111111112E-7</c:v>
                </c:pt>
                <c:pt idx="10266">
                  <c:v>-1.1111111111111112E-7</c:v>
                </c:pt>
                <c:pt idx="10267">
                  <c:v>-1.1111111111111112E-7</c:v>
                </c:pt>
                <c:pt idx="10268">
                  <c:v>-1.1111111111111112E-7</c:v>
                </c:pt>
                <c:pt idx="10269">
                  <c:v>-1.1111111111111112E-7</c:v>
                </c:pt>
                <c:pt idx="10270">
                  <c:v>-1.1111111111111112E-7</c:v>
                </c:pt>
                <c:pt idx="10271">
                  <c:v>-1.1111111111111112E-7</c:v>
                </c:pt>
                <c:pt idx="10272">
                  <c:v>-1.1111111111111112E-7</c:v>
                </c:pt>
                <c:pt idx="10273">
                  <c:v>-1.1111111111111112E-7</c:v>
                </c:pt>
                <c:pt idx="10274">
                  <c:v>-1.1111111111111112E-7</c:v>
                </c:pt>
                <c:pt idx="10275">
                  <c:v>-1.1111111111111112E-7</c:v>
                </c:pt>
                <c:pt idx="10276">
                  <c:v>-1.1111111111111112E-7</c:v>
                </c:pt>
                <c:pt idx="10277">
                  <c:v>-1.1111111111111112E-7</c:v>
                </c:pt>
                <c:pt idx="10278">
                  <c:v>-1.1111111111111112E-7</c:v>
                </c:pt>
                <c:pt idx="10279">
                  <c:v>-1.1111111111111112E-7</c:v>
                </c:pt>
                <c:pt idx="10280">
                  <c:v>-1.1111111111111112E-7</c:v>
                </c:pt>
                <c:pt idx="10281">
                  <c:v>-1.1111111111111112E-7</c:v>
                </c:pt>
                <c:pt idx="10282">
                  <c:v>-1.1111111111111112E-7</c:v>
                </c:pt>
                <c:pt idx="10283">
                  <c:v>-1.1111111111111112E-7</c:v>
                </c:pt>
                <c:pt idx="10284">
                  <c:v>-1.1111111111111112E-7</c:v>
                </c:pt>
              </c:numCache>
            </c:numRef>
          </c:xVal>
          <c:yVal>
            <c:numRef>
              <c:f>'Lade-Entladekennlinie'!$K$34:$K$8086</c:f>
              <c:numCache>
                <c:formatCode>General</c:formatCode>
                <c:ptCount val="8053"/>
                <c:pt idx="0">
                  <c:v>1.5649729999999999</c:v>
                </c:pt>
                <c:pt idx="1">
                  <c:v>1.5707713400000001</c:v>
                </c:pt>
                <c:pt idx="2">
                  <c:v>1.5714961300000001</c:v>
                </c:pt>
                <c:pt idx="3">
                  <c:v>1.57161057</c:v>
                </c:pt>
                <c:pt idx="4">
                  <c:v>1.5717822299999999</c:v>
                </c:pt>
                <c:pt idx="5">
                  <c:v>1.5718966700000001</c:v>
                </c:pt>
                <c:pt idx="6">
                  <c:v>1.5718776000000001</c:v>
                </c:pt>
                <c:pt idx="7">
                  <c:v>1.5718203799999999</c:v>
                </c:pt>
                <c:pt idx="8">
                  <c:v>1.57197297</c:v>
                </c:pt>
                <c:pt idx="9">
                  <c:v>1.57199204</c:v>
                </c:pt>
                <c:pt idx="10">
                  <c:v>1.5719348200000001</c:v>
                </c:pt>
                <c:pt idx="11">
                  <c:v>1.57201111</c:v>
                </c:pt>
                <c:pt idx="12">
                  <c:v>1.57210648</c:v>
                </c:pt>
                <c:pt idx="13">
                  <c:v>1.57206833</c:v>
                </c:pt>
                <c:pt idx="14">
                  <c:v>1.57210648</c:v>
                </c:pt>
                <c:pt idx="15">
                  <c:v>1.57210648</c:v>
                </c:pt>
                <c:pt idx="16">
                  <c:v>1.5721636999999999</c:v>
                </c:pt>
                <c:pt idx="17">
                  <c:v>1.5722781400000001</c:v>
                </c:pt>
                <c:pt idx="18">
                  <c:v>1.57218277</c:v>
                </c:pt>
                <c:pt idx="19">
                  <c:v>1.5722590700000001</c:v>
                </c:pt>
                <c:pt idx="20">
                  <c:v>1.57243073</c:v>
                </c:pt>
                <c:pt idx="21">
                  <c:v>1.5723353600000001</c:v>
                </c:pt>
                <c:pt idx="22">
                  <c:v>1.57237351</c:v>
                </c:pt>
                <c:pt idx="23">
                  <c:v>1.57239258</c:v>
                </c:pt>
                <c:pt idx="24">
                  <c:v>1.57246888</c:v>
                </c:pt>
                <c:pt idx="25">
                  <c:v>1.57241166</c:v>
                </c:pt>
                <c:pt idx="26">
                  <c:v>1.5724498</c:v>
                </c:pt>
                <c:pt idx="27">
                  <c:v>1.57235444</c:v>
                </c:pt>
                <c:pt idx="28">
                  <c:v>1.57243073</c:v>
                </c:pt>
                <c:pt idx="29">
                  <c:v>1.57246888</c:v>
                </c:pt>
                <c:pt idx="30">
                  <c:v>1.5725451699999999</c:v>
                </c:pt>
                <c:pt idx="31">
                  <c:v>1.5725260999999999</c:v>
                </c:pt>
                <c:pt idx="32">
                  <c:v>1.57246888</c:v>
                </c:pt>
                <c:pt idx="33">
                  <c:v>1.5725451699999999</c:v>
                </c:pt>
                <c:pt idx="34">
                  <c:v>1.5725260999999999</c:v>
                </c:pt>
                <c:pt idx="35">
                  <c:v>1.5725642399999999</c:v>
                </c:pt>
                <c:pt idx="36">
                  <c:v>1.5725833199999999</c:v>
                </c:pt>
                <c:pt idx="37">
                  <c:v>1.5725642399999999</c:v>
                </c:pt>
                <c:pt idx="38">
                  <c:v>1.5725642399999999</c:v>
                </c:pt>
                <c:pt idx="39">
                  <c:v>1.57277405</c:v>
                </c:pt>
                <c:pt idx="40">
                  <c:v>1.57267869</c:v>
                </c:pt>
                <c:pt idx="41">
                  <c:v>1.5727168300000001</c:v>
                </c:pt>
                <c:pt idx="42">
                  <c:v>1.5725833199999999</c:v>
                </c:pt>
                <c:pt idx="43">
                  <c:v>1.57275498</c:v>
                </c:pt>
                <c:pt idx="44">
                  <c:v>1.57275498</c:v>
                </c:pt>
                <c:pt idx="45">
                  <c:v>1.57275498</c:v>
                </c:pt>
                <c:pt idx="46">
                  <c:v>1.57279313</c:v>
                </c:pt>
                <c:pt idx="47">
                  <c:v>1.5726023899999999</c:v>
                </c:pt>
                <c:pt idx="48">
                  <c:v>1.5727168300000001</c:v>
                </c:pt>
                <c:pt idx="49">
                  <c:v>1.5727168300000001</c:v>
                </c:pt>
                <c:pt idx="50">
                  <c:v>1.57283127</c:v>
                </c:pt>
                <c:pt idx="51">
                  <c:v>1.57285035</c:v>
                </c:pt>
                <c:pt idx="52">
                  <c:v>1.57273591</c:v>
                </c:pt>
                <c:pt idx="53">
                  <c:v>1.57273591</c:v>
                </c:pt>
                <c:pt idx="54">
                  <c:v>1.57277405</c:v>
                </c:pt>
                <c:pt idx="55">
                  <c:v>1.57283127</c:v>
                </c:pt>
                <c:pt idx="56">
                  <c:v>1.57279313</c:v>
                </c:pt>
                <c:pt idx="57">
                  <c:v>1.57279313</c:v>
                </c:pt>
                <c:pt idx="58">
                  <c:v>1.5729266399999999</c:v>
                </c:pt>
                <c:pt idx="59">
                  <c:v>1.5729266399999999</c:v>
                </c:pt>
                <c:pt idx="60">
                  <c:v>1.57285035</c:v>
                </c:pt>
                <c:pt idx="61">
                  <c:v>1.5729075699999999</c:v>
                </c:pt>
                <c:pt idx="62">
                  <c:v>1.57286942</c:v>
                </c:pt>
                <c:pt idx="63">
                  <c:v>1.5729075699999999</c:v>
                </c:pt>
                <c:pt idx="64">
                  <c:v>1.5729075699999999</c:v>
                </c:pt>
                <c:pt idx="65">
                  <c:v>1.57283127</c:v>
                </c:pt>
                <c:pt idx="66">
                  <c:v>1.5729266399999999</c:v>
                </c:pt>
                <c:pt idx="67">
                  <c:v>1.5729457099999999</c:v>
                </c:pt>
                <c:pt idx="68">
                  <c:v>1.57286942</c:v>
                </c:pt>
                <c:pt idx="69">
                  <c:v>1.5729457099999999</c:v>
                </c:pt>
                <c:pt idx="70">
                  <c:v>1.5730220100000001</c:v>
                </c:pt>
                <c:pt idx="71">
                  <c:v>1.5730601500000001</c:v>
                </c:pt>
                <c:pt idx="72">
                  <c:v>1.5729075699999999</c:v>
                </c:pt>
                <c:pt idx="73">
                  <c:v>1.5729266399999999</c:v>
                </c:pt>
                <c:pt idx="74">
                  <c:v>1.5729647899999999</c:v>
                </c:pt>
                <c:pt idx="75">
                  <c:v>1.5730410800000001</c:v>
                </c:pt>
                <c:pt idx="76">
                  <c:v>1.57319367</c:v>
                </c:pt>
                <c:pt idx="77">
                  <c:v>1.5729647899999999</c:v>
                </c:pt>
                <c:pt idx="78">
                  <c:v>1.57315552</c:v>
                </c:pt>
                <c:pt idx="79">
                  <c:v>1.5729838599999999</c:v>
                </c:pt>
                <c:pt idx="80">
                  <c:v>1.5729838599999999</c:v>
                </c:pt>
                <c:pt idx="81">
                  <c:v>1.5730410800000001</c:v>
                </c:pt>
                <c:pt idx="82">
                  <c:v>1.57321274</c:v>
                </c:pt>
                <c:pt idx="83">
                  <c:v>1.5730792300000001</c:v>
                </c:pt>
                <c:pt idx="84">
                  <c:v>1.5731746</c:v>
                </c:pt>
                <c:pt idx="85">
                  <c:v>1.57313645</c:v>
                </c:pt>
                <c:pt idx="86">
                  <c:v>1.57321274</c:v>
                </c:pt>
                <c:pt idx="87">
                  <c:v>1.57321274</c:v>
                </c:pt>
                <c:pt idx="88">
                  <c:v>1.5731746</c:v>
                </c:pt>
                <c:pt idx="89">
                  <c:v>1.57315552</c:v>
                </c:pt>
                <c:pt idx="90">
                  <c:v>1.57313645</c:v>
                </c:pt>
                <c:pt idx="91">
                  <c:v>1.5731746</c:v>
                </c:pt>
                <c:pt idx="92">
                  <c:v>1.57325089</c:v>
                </c:pt>
                <c:pt idx="93">
                  <c:v>1.57325089</c:v>
                </c:pt>
                <c:pt idx="94">
                  <c:v>1.57319367</c:v>
                </c:pt>
                <c:pt idx="95">
                  <c:v>1.5731746</c:v>
                </c:pt>
                <c:pt idx="96">
                  <c:v>1.5733081099999999</c:v>
                </c:pt>
                <c:pt idx="97">
                  <c:v>1.57321274</c:v>
                </c:pt>
                <c:pt idx="98">
                  <c:v>1.5733271799999999</c:v>
                </c:pt>
                <c:pt idx="99">
                  <c:v>1.57326996</c:v>
                </c:pt>
                <c:pt idx="100">
                  <c:v>1.5733081099999999</c:v>
                </c:pt>
                <c:pt idx="101">
                  <c:v>1.57326996</c:v>
                </c:pt>
                <c:pt idx="102">
                  <c:v>1.5733081099999999</c:v>
                </c:pt>
                <c:pt idx="103">
                  <c:v>1.5734416200000001</c:v>
                </c:pt>
                <c:pt idx="104">
                  <c:v>1.5733462600000001</c:v>
                </c:pt>
                <c:pt idx="105">
                  <c:v>1.5733843999999999</c:v>
                </c:pt>
                <c:pt idx="106">
                  <c:v>1.5734416200000001</c:v>
                </c:pt>
                <c:pt idx="107">
                  <c:v>1.5733843999999999</c:v>
                </c:pt>
                <c:pt idx="108">
                  <c:v>1.5734797700000001</c:v>
                </c:pt>
                <c:pt idx="109">
                  <c:v>1.5734034800000001</c:v>
                </c:pt>
                <c:pt idx="110">
                  <c:v>1.5733843999999999</c:v>
                </c:pt>
                <c:pt idx="111">
                  <c:v>1.5734797700000001</c:v>
                </c:pt>
                <c:pt idx="112">
                  <c:v>1.5734797700000001</c:v>
                </c:pt>
                <c:pt idx="113">
                  <c:v>1.5734607</c:v>
                </c:pt>
                <c:pt idx="114">
                  <c:v>1.5734607</c:v>
                </c:pt>
                <c:pt idx="115">
                  <c:v>1.57349885</c:v>
                </c:pt>
                <c:pt idx="116">
                  <c:v>1.5734607</c:v>
                </c:pt>
                <c:pt idx="117">
                  <c:v>1.57351792</c:v>
                </c:pt>
                <c:pt idx="118">
                  <c:v>1.57357514</c:v>
                </c:pt>
                <c:pt idx="119">
                  <c:v>1.57363236</c:v>
                </c:pt>
                <c:pt idx="120">
                  <c:v>1.57363236</c:v>
                </c:pt>
                <c:pt idx="121">
                  <c:v>1.57357514</c:v>
                </c:pt>
                <c:pt idx="122">
                  <c:v>1.57353699</c:v>
                </c:pt>
                <c:pt idx="123">
                  <c:v>1.57359421</c:v>
                </c:pt>
                <c:pt idx="124">
                  <c:v>1.57353699</c:v>
                </c:pt>
                <c:pt idx="125">
                  <c:v>1.57355607</c:v>
                </c:pt>
                <c:pt idx="126">
                  <c:v>1.57365143</c:v>
                </c:pt>
                <c:pt idx="127">
                  <c:v>1.57355607</c:v>
                </c:pt>
                <c:pt idx="128">
                  <c:v>1.5737849500000001</c:v>
                </c:pt>
                <c:pt idx="129">
                  <c:v>1.5736132899999999</c:v>
                </c:pt>
                <c:pt idx="130">
                  <c:v>1.57359421</c:v>
                </c:pt>
                <c:pt idx="131">
                  <c:v>1.57365143</c:v>
                </c:pt>
                <c:pt idx="132">
                  <c:v>1.5737849500000001</c:v>
                </c:pt>
                <c:pt idx="133">
                  <c:v>1.57384217</c:v>
                </c:pt>
                <c:pt idx="134">
                  <c:v>1.5736895799999999</c:v>
                </c:pt>
                <c:pt idx="135">
                  <c:v>1.57384217</c:v>
                </c:pt>
                <c:pt idx="136">
                  <c:v>1.5737658699999999</c:v>
                </c:pt>
                <c:pt idx="137">
                  <c:v>1.5737086499999999</c:v>
                </c:pt>
                <c:pt idx="138">
                  <c:v>1.5737277300000001</c:v>
                </c:pt>
                <c:pt idx="139">
                  <c:v>1.57389939</c:v>
                </c:pt>
                <c:pt idx="140">
                  <c:v>1.5737277300000001</c:v>
                </c:pt>
                <c:pt idx="141">
                  <c:v>1.5738040200000001</c:v>
                </c:pt>
                <c:pt idx="142">
                  <c:v>1.5738803100000001</c:v>
                </c:pt>
                <c:pt idx="143">
                  <c:v>1.5738612400000001</c:v>
                </c:pt>
                <c:pt idx="144">
                  <c:v>1.57384217</c:v>
                </c:pt>
                <c:pt idx="145">
                  <c:v>1.5738040200000001</c:v>
                </c:pt>
                <c:pt idx="146">
                  <c:v>1.57393754</c:v>
                </c:pt>
                <c:pt idx="147">
                  <c:v>1.57395661</c:v>
                </c:pt>
                <c:pt idx="148">
                  <c:v>1.5738803100000001</c:v>
                </c:pt>
                <c:pt idx="149">
                  <c:v>1.5739947599999999</c:v>
                </c:pt>
                <c:pt idx="150">
                  <c:v>1.57384217</c:v>
                </c:pt>
                <c:pt idx="151">
                  <c:v>1.5738803100000001</c:v>
                </c:pt>
                <c:pt idx="152">
                  <c:v>1.5738803100000001</c:v>
                </c:pt>
                <c:pt idx="153">
                  <c:v>1.57393754</c:v>
                </c:pt>
                <c:pt idx="154">
                  <c:v>1.5738612400000001</c:v>
                </c:pt>
                <c:pt idx="155">
                  <c:v>1.5740519799999999</c:v>
                </c:pt>
                <c:pt idx="156">
                  <c:v>1.5738612400000001</c:v>
                </c:pt>
                <c:pt idx="157">
                  <c:v>1.57391846</c:v>
                </c:pt>
                <c:pt idx="158">
                  <c:v>1.57391846</c:v>
                </c:pt>
                <c:pt idx="159">
                  <c:v>1.5738612400000001</c:v>
                </c:pt>
                <c:pt idx="160">
                  <c:v>1.5738803100000001</c:v>
                </c:pt>
                <c:pt idx="161">
                  <c:v>1.5740329</c:v>
                </c:pt>
                <c:pt idx="162">
                  <c:v>1.5740519799999999</c:v>
                </c:pt>
                <c:pt idx="163">
                  <c:v>1.5741282700000001</c:v>
                </c:pt>
                <c:pt idx="164">
                  <c:v>1.5740901199999999</c:v>
                </c:pt>
                <c:pt idx="165">
                  <c:v>1.5741473399999999</c:v>
                </c:pt>
                <c:pt idx="166">
                  <c:v>1.5741282700000001</c:v>
                </c:pt>
                <c:pt idx="167">
                  <c:v>1.5740329</c:v>
                </c:pt>
                <c:pt idx="168">
                  <c:v>1.5740710499999999</c:v>
                </c:pt>
                <c:pt idx="169">
                  <c:v>1.5741092000000001</c:v>
                </c:pt>
                <c:pt idx="170">
                  <c:v>1.5741092000000001</c:v>
                </c:pt>
                <c:pt idx="171">
                  <c:v>1.5741473399999999</c:v>
                </c:pt>
                <c:pt idx="172">
                  <c:v>1.5742045600000001</c:v>
                </c:pt>
                <c:pt idx="173">
                  <c:v>1.5741282700000001</c:v>
                </c:pt>
                <c:pt idx="174">
                  <c:v>1.57422364</c:v>
                </c:pt>
                <c:pt idx="175">
                  <c:v>1.5742045600000001</c:v>
                </c:pt>
                <c:pt idx="176">
                  <c:v>1.5742045600000001</c:v>
                </c:pt>
                <c:pt idx="177">
                  <c:v>1.5741473399999999</c:v>
                </c:pt>
                <c:pt idx="178">
                  <c:v>1.5740519799999999</c:v>
                </c:pt>
                <c:pt idx="179">
                  <c:v>1.57424271</c:v>
                </c:pt>
                <c:pt idx="180">
                  <c:v>1.57424271</c:v>
                </c:pt>
                <c:pt idx="181">
                  <c:v>1.5742045600000001</c:v>
                </c:pt>
                <c:pt idx="182">
                  <c:v>1.57429993</c:v>
                </c:pt>
                <c:pt idx="183">
                  <c:v>1.57428086</c:v>
                </c:pt>
                <c:pt idx="184">
                  <c:v>1.5743952999999999</c:v>
                </c:pt>
                <c:pt idx="185">
                  <c:v>1.5742617800000001</c:v>
                </c:pt>
                <c:pt idx="186">
                  <c:v>1.57433808</c:v>
                </c:pt>
                <c:pt idx="187">
                  <c:v>1.5743952999999999</c:v>
                </c:pt>
                <c:pt idx="188">
                  <c:v>1.57431901</c:v>
                </c:pt>
                <c:pt idx="189">
                  <c:v>1.5743762299999999</c:v>
                </c:pt>
                <c:pt idx="190">
                  <c:v>1.57431901</c:v>
                </c:pt>
                <c:pt idx="191">
                  <c:v>1.57441437</c:v>
                </c:pt>
                <c:pt idx="192">
                  <c:v>1.57431901</c:v>
                </c:pt>
                <c:pt idx="193">
                  <c:v>1.57431901</c:v>
                </c:pt>
                <c:pt idx="194">
                  <c:v>1.5744715899999999</c:v>
                </c:pt>
                <c:pt idx="195">
                  <c:v>1.5744334499999999</c:v>
                </c:pt>
                <c:pt idx="196">
                  <c:v>1.5745288099999999</c:v>
                </c:pt>
                <c:pt idx="197">
                  <c:v>1.5744334499999999</c:v>
                </c:pt>
                <c:pt idx="198">
                  <c:v>1.5745097400000001</c:v>
                </c:pt>
                <c:pt idx="199">
                  <c:v>1.5744334499999999</c:v>
                </c:pt>
                <c:pt idx="200">
                  <c:v>1.57441437</c:v>
                </c:pt>
                <c:pt idx="201">
                  <c:v>1.5744715899999999</c:v>
                </c:pt>
                <c:pt idx="202">
                  <c:v>1.5744715899999999</c:v>
                </c:pt>
                <c:pt idx="203">
                  <c:v>1.5745288099999999</c:v>
                </c:pt>
                <c:pt idx="204">
                  <c:v>1.5744715899999999</c:v>
                </c:pt>
                <c:pt idx="205">
                  <c:v>1.5745860300000001</c:v>
                </c:pt>
                <c:pt idx="206">
                  <c:v>1.5745478900000001</c:v>
                </c:pt>
                <c:pt idx="207">
                  <c:v>1.5745860300000001</c:v>
                </c:pt>
                <c:pt idx="208">
                  <c:v>1.5745288099999999</c:v>
                </c:pt>
                <c:pt idx="209">
                  <c:v>1.5745669600000001</c:v>
                </c:pt>
                <c:pt idx="210">
                  <c:v>1.5745860300000001</c:v>
                </c:pt>
                <c:pt idx="211">
                  <c:v>1.57470047</c:v>
                </c:pt>
                <c:pt idx="212">
                  <c:v>1.57462418</c:v>
                </c:pt>
                <c:pt idx="213">
                  <c:v>1.57470047</c:v>
                </c:pt>
                <c:pt idx="214">
                  <c:v>1.57470047</c:v>
                </c:pt>
                <c:pt idx="215">
                  <c:v>1.57466233</c:v>
                </c:pt>
                <c:pt idx="216">
                  <c:v>1.57460511</c:v>
                </c:pt>
                <c:pt idx="217">
                  <c:v>1.57464325</c:v>
                </c:pt>
                <c:pt idx="218">
                  <c:v>1.5747958399999999</c:v>
                </c:pt>
                <c:pt idx="219">
                  <c:v>1.57473862</c:v>
                </c:pt>
                <c:pt idx="220">
                  <c:v>1.5747958399999999</c:v>
                </c:pt>
                <c:pt idx="221">
                  <c:v>1.57466233</c:v>
                </c:pt>
                <c:pt idx="222">
                  <c:v>1.5747576999999999</c:v>
                </c:pt>
                <c:pt idx="223">
                  <c:v>1.5747767699999999</c:v>
                </c:pt>
                <c:pt idx="224">
                  <c:v>1.57470047</c:v>
                </c:pt>
                <c:pt idx="225">
                  <c:v>1.5748339899999999</c:v>
                </c:pt>
                <c:pt idx="226">
                  <c:v>1.5748149199999999</c:v>
                </c:pt>
                <c:pt idx="227">
                  <c:v>1.5747958399999999</c:v>
                </c:pt>
                <c:pt idx="228">
                  <c:v>1.5749484300000001</c:v>
                </c:pt>
                <c:pt idx="229">
                  <c:v>1.5749484300000001</c:v>
                </c:pt>
                <c:pt idx="230">
                  <c:v>1.5748721400000001</c:v>
                </c:pt>
                <c:pt idx="231">
                  <c:v>1.5747576999999999</c:v>
                </c:pt>
                <c:pt idx="232">
                  <c:v>1.5748912100000001</c:v>
                </c:pt>
                <c:pt idx="233">
                  <c:v>1.5747576999999999</c:v>
                </c:pt>
                <c:pt idx="234">
                  <c:v>1.5748530599999999</c:v>
                </c:pt>
                <c:pt idx="235">
                  <c:v>1.5747958399999999</c:v>
                </c:pt>
                <c:pt idx="236">
                  <c:v>1.5749484300000001</c:v>
                </c:pt>
                <c:pt idx="237">
                  <c:v>1.5749675000000001</c:v>
                </c:pt>
                <c:pt idx="238">
                  <c:v>1.5750438</c:v>
                </c:pt>
                <c:pt idx="239">
                  <c:v>1.5749102800000001</c:v>
                </c:pt>
                <c:pt idx="240">
                  <c:v>1.57508194</c:v>
                </c:pt>
                <c:pt idx="241">
                  <c:v>1.5749675000000001</c:v>
                </c:pt>
                <c:pt idx="242">
                  <c:v>1.57502472</c:v>
                </c:pt>
                <c:pt idx="243">
                  <c:v>1.57512009</c:v>
                </c:pt>
                <c:pt idx="244">
                  <c:v>1.57502472</c:v>
                </c:pt>
                <c:pt idx="245">
                  <c:v>1.5751582399999999</c:v>
                </c:pt>
                <c:pt idx="246">
                  <c:v>1.57506287</c:v>
                </c:pt>
                <c:pt idx="247">
                  <c:v>1.57508194</c:v>
                </c:pt>
                <c:pt idx="248">
                  <c:v>1.57506287</c:v>
                </c:pt>
                <c:pt idx="249">
                  <c:v>1.57506287</c:v>
                </c:pt>
                <c:pt idx="250">
                  <c:v>1.57508194</c:v>
                </c:pt>
                <c:pt idx="251">
                  <c:v>1.57512009</c:v>
                </c:pt>
                <c:pt idx="252">
                  <c:v>1.5751582399999999</c:v>
                </c:pt>
                <c:pt idx="253">
                  <c:v>1.57513916</c:v>
                </c:pt>
                <c:pt idx="254">
                  <c:v>1.57512009</c:v>
                </c:pt>
                <c:pt idx="255">
                  <c:v>1.57512009</c:v>
                </c:pt>
                <c:pt idx="256">
                  <c:v>1.5751582399999999</c:v>
                </c:pt>
                <c:pt idx="257">
                  <c:v>1.57510102</c:v>
                </c:pt>
                <c:pt idx="258">
                  <c:v>1.5752154599999999</c:v>
                </c:pt>
                <c:pt idx="259">
                  <c:v>1.5751582399999999</c:v>
                </c:pt>
                <c:pt idx="260">
                  <c:v>1.5751773099999999</c:v>
                </c:pt>
                <c:pt idx="261">
                  <c:v>1.57536805</c:v>
                </c:pt>
                <c:pt idx="262">
                  <c:v>1.5753108300000001</c:v>
                </c:pt>
                <c:pt idx="263">
                  <c:v>1.5753108300000001</c:v>
                </c:pt>
                <c:pt idx="264">
                  <c:v>1.5753299000000001</c:v>
                </c:pt>
                <c:pt idx="265">
                  <c:v>1.5752345299999999</c:v>
                </c:pt>
                <c:pt idx="266">
                  <c:v>1.5752917500000001</c:v>
                </c:pt>
                <c:pt idx="267">
                  <c:v>1.57536805</c:v>
                </c:pt>
                <c:pt idx="268">
                  <c:v>1.5753108300000001</c:v>
                </c:pt>
                <c:pt idx="269">
                  <c:v>1.5753489700000001</c:v>
                </c:pt>
                <c:pt idx="270">
                  <c:v>1.57548249</c:v>
                </c:pt>
                <c:pt idx="271">
                  <c:v>1.57536805</c:v>
                </c:pt>
                <c:pt idx="272">
                  <c:v>1.57538712</c:v>
                </c:pt>
                <c:pt idx="273">
                  <c:v>1.57538712</c:v>
                </c:pt>
                <c:pt idx="274">
                  <c:v>1.57548249</c:v>
                </c:pt>
                <c:pt idx="275">
                  <c:v>1.57550156</c:v>
                </c:pt>
                <c:pt idx="276">
                  <c:v>1.57540619</c:v>
                </c:pt>
                <c:pt idx="277">
                  <c:v>1.57542527</c:v>
                </c:pt>
                <c:pt idx="278">
                  <c:v>1.57540619</c:v>
                </c:pt>
                <c:pt idx="279">
                  <c:v>1.5756159999999999</c:v>
                </c:pt>
                <c:pt idx="280">
                  <c:v>1.57550156</c:v>
                </c:pt>
                <c:pt idx="281">
                  <c:v>1.57548249</c:v>
                </c:pt>
                <c:pt idx="282">
                  <c:v>1.5755397099999999</c:v>
                </c:pt>
                <c:pt idx="283">
                  <c:v>1.57544434</c:v>
                </c:pt>
                <c:pt idx="284">
                  <c:v>1.5757113700000001</c:v>
                </c:pt>
                <c:pt idx="285">
                  <c:v>1.5756350800000001</c:v>
                </c:pt>
                <c:pt idx="286">
                  <c:v>1.5756350800000001</c:v>
                </c:pt>
                <c:pt idx="287">
                  <c:v>1.57550156</c:v>
                </c:pt>
                <c:pt idx="288">
                  <c:v>1.5756732200000001</c:v>
                </c:pt>
                <c:pt idx="289">
                  <c:v>1.5755397099999999</c:v>
                </c:pt>
                <c:pt idx="290">
                  <c:v>1.5756350800000001</c:v>
                </c:pt>
                <c:pt idx="291">
                  <c:v>1.5756159999999999</c:v>
                </c:pt>
                <c:pt idx="292">
                  <c:v>1.5756350800000001</c:v>
                </c:pt>
                <c:pt idx="293">
                  <c:v>1.5756732200000001</c:v>
                </c:pt>
                <c:pt idx="294">
                  <c:v>1.5757304400000001</c:v>
                </c:pt>
                <c:pt idx="295">
                  <c:v>1.5757113700000001</c:v>
                </c:pt>
                <c:pt idx="296">
                  <c:v>1.5757113700000001</c:v>
                </c:pt>
                <c:pt idx="297">
                  <c:v>1.5756923</c:v>
                </c:pt>
                <c:pt idx="298">
                  <c:v>1.57576859</c:v>
                </c:pt>
                <c:pt idx="299">
                  <c:v>1.57582581</c:v>
                </c:pt>
                <c:pt idx="300">
                  <c:v>1.5756541500000001</c:v>
                </c:pt>
                <c:pt idx="301">
                  <c:v>1.57574952</c:v>
                </c:pt>
                <c:pt idx="302">
                  <c:v>1.57576859</c:v>
                </c:pt>
                <c:pt idx="303">
                  <c:v>1.57588303</c:v>
                </c:pt>
                <c:pt idx="304">
                  <c:v>1.57582581</c:v>
                </c:pt>
                <c:pt idx="305">
                  <c:v>1.57586396</c:v>
                </c:pt>
                <c:pt idx="306">
                  <c:v>1.57586396</c:v>
                </c:pt>
                <c:pt idx="307">
                  <c:v>1.5759021</c:v>
                </c:pt>
                <c:pt idx="308">
                  <c:v>1.57584488</c:v>
                </c:pt>
                <c:pt idx="309">
                  <c:v>1.5759974699999999</c:v>
                </c:pt>
                <c:pt idx="310">
                  <c:v>1.57586396</c:v>
                </c:pt>
                <c:pt idx="311">
                  <c:v>1.5759783999999999</c:v>
                </c:pt>
                <c:pt idx="312">
                  <c:v>1.5759593199999999</c:v>
                </c:pt>
                <c:pt idx="313">
                  <c:v>1.5759974699999999</c:v>
                </c:pt>
                <c:pt idx="314">
                  <c:v>1.5759974699999999</c:v>
                </c:pt>
                <c:pt idx="315">
                  <c:v>1.5760356200000001</c:v>
                </c:pt>
                <c:pt idx="316">
                  <c:v>1.5759021</c:v>
                </c:pt>
                <c:pt idx="317">
                  <c:v>1.5760546900000001</c:v>
                </c:pt>
                <c:pt idx="318">
                  <c:v>1.5759783999999999</c:v>
                </c:pt>
                <c:pt idx="319">
                  <c:v>1.5760546900000001</c:v>
                </c:pt>
                <c:pt idx="320">
                  <c:v>1.5760928400000001</c:v>
                </c:pt>
                <c:pt idx="321">
                  <c:v>1.57618821</c:v>
                </c:pt>
                <c:pt idx="322">
                  <c:v>1.5760928400000001</c:v>
                </c:pt>
                <c:pt idx="323">
                  <c:v>1.5760928400000001</c:v>
                </c:pt>
                <c:pt idx="324">
                  <c:v>1.5760928400000001</c:v>
                </c:pt>
                <c:pt idx="325">
                  <c:v>1.5760928400000001</c:v>
                </c:pt>
                <c:pt idx="326">
                  <c:v>1.57618821</c:v>
                </c:pt>
                <c:pt idx="327">
                  <c:v>1.5760928400000001</c:v>
                </c:pt>
                <c:pt idx="328">
                  <c:v>1.57622635</c:v>
                </c:pt>
                <c:pt idx="329">
                  <c:v>1.57618821</c:v>
                </c:pt>
                <c:pt idx="330">
                  <c:v>1.57620728</c:v>
                </c:pt>
                <c:pt idx="331">
                  <c:v>1.5762645</c:v>
                </c:pt>
                <c:pt idx="332">
                  <c:v>1.57620728</c:v>
                </c:pt>
                <c:pt idx="333">
                  <c:v>1.5762454299999999</c:v>
                </c:pt>
                <c:pt idx="334">
                  <c:v>1.57620728</c:v>
                </c:pt>
                <c:pt idx="335">
                  <c:v>1.57628357</c:v>
                </c:pt>
                <c:pt idx="336">
                  <c:v>1.5763217199999999</c:v>
                </c:pt>
                <c:pt idx="337">
                  <c:v>1.5763980200000001</c:v>
                </c:pt>
                <c:pt idx="338">
                  <c:v>1.5763407899999999</c:v>
                </c:pt>
                <c:pt idx="339">
                  <c:v>1.5763026499999999</c:v>
                </c:pt>
                <c:pt idx="340">
                  <c:v>1.57628357</c:v>
                </c:pt>
                <c:pt idx="341">
                  <c:v>1.5763407899999999</c:v>
                </c:pt>
                <c:pt idx="342">
                  <c:v>1.5763789399999999</c:v>
                </c:pt>
                <c:pt idx="343">
                  <c:v>1.57645524</c:v>
                </c:pt>
                <c:pt idx="344">
                  <c:v>1.5764361600000001</c:v>
                </c:pt>
                <c:pt idx="345">
                  <c:v>1.5764933800000001</c:v>
                </c:pt>
                <c:pt idx="346">
                  <c:v>1.5763598700000001</c:v>
                </c:pt>
                <c:pt idx="347">
                  <c:v>1.57653153</c:v>
                </c:pt>
                <c:pt idx="348">
                  <c:v>1.57653153</c:v>
                </c:pt>
                <c:pt idx="349">
                  <c:v>1.57647431</c:v>
                </c:pt>
                <c:pt idx="350">
                  <c:v>1.5764361600000001</c:v>
                </c:pt>
                <c:pt idx="351">
                  <c:v>1.57660782</c:v>
                </c:pt>
                <c:pt idx="352">
                  <c:v>1.5765506</c:v>
                </c:pt>
                <c:pt idx="353">
                  <c:v>1.57651246</c:v>
                </c:pt>
                <c:pt idx="354">
                  <c:v>1.57660782</c:v>
                </c:pt>
                <c:pt idx="355">
                  <c:v>1.57656968</c:v>
                </c:pt>
                <c:pt idx="356">
                  <c:v>1.57656968</c:v>
                </c:pt>
                <c:pt idx="357">
                  <c:v>1.5767222599999999</c:v>
                </c:pt>
                <c:pt idx="358">
                  <c:v>1.5765506</c:v>
                </c:pt>
                <c:pt idx="359">
                  <c:v>1.5766841199999999</c:v>
                </c:pt>
                <c:pt idx="360">
                  <c:v>1.5767031899999999</c:v>
                </c:pt>
                <c:pt idx="361">
                  <c:v>1.57666504</c:v>
                </c:pt>
                <c:pt idx="362">
                  <c:v>1.5767985600000001</c:v>
                </c:pt>
                <c:pt idx="363">
                  <c:v>1.5767413400000001</c:v>
                </c:pt>
                <c:pt idx="364">
                  <c:v>1.5768176300000001</c:v>
                </c:pt>
                <c:pt idx="365">
                  <c:v>1.5767604099999999</c:v>
                </c:pt>
                <c:pt idx="366">
                  <c:v>1.5767604099999999</c:v>
                </c:pt>
                <c:pt idx="367">
                  <c:v>1.5767985600000001</c:v>
                </c:pt>
                <c:pt idx="368">
                  <c:v>1.57683671</c:v>
                </c:pt>
                <c:pt idx="369">
                  <c:v>1.57689393</c:v>
                </c:pt>
                <c:pt idx="370">
                  <c:v>1.57689393</c:v>
                </c:pt>
                <c:pt idx="371">
                  <c:v>1.576913</c:v>
                </c:pt>
                <c:pt idx="372">
                  <c:v>1.5770655899999999</c:v>
                </c:pt>
                <c:pt idx="373">
                  <c:v>1.57697022</c:v>
                </c:pt>
                <c:pt idx="374">
                  <c:v>1.57695115</c:v>
                </c:pt>
                <c:pt idx="375">
                  <c:v>1.5770274399999999</c:v>
                </c:pt>
                <c:pt idx="376">
                  <c:v>1.57698929</c:v>
                </c:pt>
                <c:pt idx="377">
                  <c:v>1.57693207</c:v>
                </c:pt>
                <c:pt idx="378">
                  <c:v>1.57698929</c:v>
                </c:pt>
                <c:pt idx="379">
                  <c:v>1.5770655899999999</c:v>
                </c:pt>
                <c:pt idx="380">
                  <c:v>1.57704651</c:v>
                </c:pt>
                <c:pt idx="381">
                  <c:v>1.5770083699999999</c:v>
                </c:pt>
                <c:pt idx="382">
                  <c:v>1.57697022</c:v>
                </c:pt>
                <c:pt idx="383">
                  <c:v>1.5770655899999999</c:v>
                </c:pt>
                <c:pt idx="384">
                  <c:v>1.5770846599999999</c:v>
                </c:pt>
                <c:pt idx="385">
                  <c:v>1.57725632</c:v>
                </c:pt>
                <c:pt idx="386">
                  <c:v>1.5771037299999999</c:v>
                </c:pt>
                <c:pt idx="387">
                  <c:v>1.5771418800000001</c:v>
                </c:pt>
                <c:pt idx="388">
                  <c:v>1.5771991000000001</c:v>
                </c:pt>
                <c:pt idx="389">
                  <c:v>1.5771228100000001</c:v>
                </c:pt>
                <c:pt idx="390">
                  <c:v>1.5771418800000001</c:v>
                </c:pt>
                <c:pt idx="391">
                  <c:v>1.5771418800000001</c:v>
                </c:pt>
                <c:pt idx="392">
                  <c:v>1.5772181700000001</c:v>
                </c:pt>
                <c:pt idx="393">
                  <c:v>1.57729447</c:v>
                </c:pt>
                <c:pt idx="394">
                  <c:v>1.57723725</c:v>
                </c:pt>
                <c:pt idx="395">
                  <c:v>1.57733262</c:v>
                </c:pt>
                <c:pt idx="396">
                  <c:v>1.57729447</c:v>
                </c:pt>
                <c:pt idx="397">
                  <c:v>1.5772754</c:v>
                </c:pt>
                <c:pt idx="398">
                  <c:v>1.57735169</c:v>
                </c:pt>
                <c:pt idx="399">
                  <c:v>1.5774470599999999</c:v>
                </c:pt>
                <c:pt idx="400">
                  <c:v>1.57729447</c:v>
                </c:pt>
                <c:pt idx="401">
                  <c:v>1.57737076</c:v>
                </c:pt>
                <c:pt idx="402">
                  <c:v>1.5774089099999999</c:v>
                </c:pt>
                <c:pt idx="403">
                  <c:v>1.57735169</c:v>
                </c:pt>
                <c:pt idx="404">
                  <c:v>1.5774661299999999</c:v>
                </c:pt>
                <c:pt idx="405">
                  <c:v>1.5774661299999999</c:v>
                </c:pt>
                <c:pt idx="406">
                  <c:v>1.5774851999999999</c:v>
                </c:pt>
                <c:pt idx="407">
                  <c:v>1.5775615000000001</c:v>
                </c:pt>
                <c:pt idx="408">
                  <c:v>1.5774089099999999</c:v>
                </c:pt>
                <c:pt idx="409">
                  <c:v>1.5774470599999999</c:v>
                </c:pt>
                <c:pt idx="410">
                  <c:v>1.5775424199999999</c:v>
                </c:pt>
                <c:pt idx="411">
                  <c:v>1.5775996400000001</c:v>
                </c:pt>
                <c:pt idx="412">
                  <c:v>1.5775615000000001</c:v>
                </c:pt>
                <c:pt idx="413">
                  <c:v>1.5775615000000001</c:v>
                </c:pt>
                <c:pt idx="414">
                  <c:v>1.57769501</c:v>
                </c:pt>
                <c:pt idx="415">
                  <c:v>1.57771409</c:v>
                </c:pt>
                <c:pt idx="416">
                  <c:v>1.57771409</c:v>
                </c:pt>
                <c:pt idx="417">
                  <c:v>1.57763779</c:v>
                </c:pt>
                <c:pt idx="418">
                  <c:v>1.57769501</c:v>
                </c:pt>
                <c:pt idx="419">
                  <c:v>1.57775223</c:v>
                </c:pt>
                <c:pt idx="420">
                  <c:v>1.57771409</c:v>
                </c:pt>
                <c:pt idx="421">
                  <c:v>1.57773316</c:v>
                </c:pt>
                <c:pt idx="422">
                  <c:v>1.57773316</c:v>
                </c:pt>
                <c:pt idx="423">
                  <c:v>1.5778475999999999</c:v>
                </c:pt>
                <c:pt idx="424">
                  <c:v>1.5778094499999999</c:v>
                </c:pt>
                <c:pt idx="425">
                  <c:v>1.5778285299999999</c:v>
                </c:pt>
                <c:pt idx="426">
                  <c:v>1.5778475999999999</c:v>
                </c:pt>
                <c:pt idx="427">
                  <c:v>1.5779048200000001</c:v>
                </c:pt>
                <c:pt idx="428">
                  <c:v>1.5778475999999999</c:v>
                </c:pt>
                <c:pt idx="429">
                  <c:v>1.5778475999999999</c:v>
                </c:pt>
                <c:pt idx="430">
                  <c:v>1.5779238900000001</c:v>
                </c:pt>
                <c:pt idx="431">
                  <c:v>1.57800019</c:v>
                </c:pt>
                <c:pt idx="432">
                  <c:v>1.5779811100000001</c:v>
                </c:pt>
                <c:pt idx="433">
                  <c:v>1.5779048200000001</c:v>
                </c:pt>
                <c:pt idx="434">
                  <c:v>1.5779048200000001</c:v>
                </c:pt>
                <c:pt idx="435">
                  <c:v>1.5779811100000001</c:v>
                </c:pt>
                <c:pt idx="436">
                  <c:v>1.57805741</c:v>
                </c:pt>
                <c:pt idx="437">
                  <c:v>1.57801926</c:v>
                </c:pt>
                <c:pt idx="438">
                  <c:v>1.57800019</c:v>
                </c:pt>
                <c:pt idx="439">
                  <c:v>1.5781337</c:v>
                </c:pt>
                <c:pt idx="440">
                  <c:v>1.5782099999999999</c:v>
                </c:pt>
                <c:pt idx="441">
                  <c:v>1.57811463</c:v>
                </c:pt>
                <c:pt idx="442">
                  <c:v>1.57811463</c:v>
                </c:pt>
                <c:pt idx="443">
                  <c:v>1.5781527799999999</c:v>
                </c:pt>
                <c:pt idx="444">
                  <c:v>1.5781527799999999</c:v>
                </c:pt>
                <c:pt idx="445">
                  <c:v>1.5782862900000001</c:v>
                </c:pt>
                <c:pt idx="446">
                  <c:v>1.5782672200000001</c:v>
                </c:pt>
                <c:pt idx="447">
                  <c:v>1.5782290699999999</c:v>
                </c:pt>
                <c:pt idx="448">
                  <c:v>1.5782290699999999</c:v>
                </c:pt>
                <c:pt idx="449">
                  <c:v>1.5781337</c:v>
                </c:pt>
                <c:pt idx="450">
                  <c:v>1.5783625800000001</c:v>
                </c:pt>
                <c:pt idx="451">
                  <c:v>1.5783435100000001</c:v>
                </c:pt>
                <c:pt idx="452">
                  <c:v>1.5782672200000001</c:v>
                </c:pt>
                <c:pt idx="453">
                  <c:v>1.5783625800000001</c:v>
                </c:pt>
                <c:pt idx="454">
                  <c:v>1.57843888</c:v>
                </c:pt>
                <c:pt idx="455">
                  <c:v>1.5784198</c:v>
                </c:pt>
                <c:pt idx="456">
                  <c:v>1.57845795</c:v>
                </c:pt>
                <c:pt idx="457">
                  <c:v>1.57838166</c:v>
                </c:pt>
                <c:pt idx="458">
                  <c:v>1.5783435100000001</c:v>
                </c:pt>
                <c:pt idx="459">
                  <c:v>1.57845795</c:v>
                </c:pt>
                <c:pt idx="460">
                  <c:v>1.57851517</c:v>
                </c:pt>
                <c:pt idx="461">
                  <c:v>1.57851517</c:v>
                </c:pt>
                <c:pt idx="462">
                  <c:v>1.5784770299999999</c:v>
                </c:pt>
                <c:pt idx="463">
                  <c:v>1.5784770299999999</c:v>
                </c:pt>
                <c:pt idx="464">
                  <c:v>1.5784198</c:v>
                </c:pt>
                <c:pt idx="465">
                  <c:v>1.5785533199999999</c:v>
                </c:pt>
                <c:pt idx="466">
                  <c:v>1.5785914700000001</c:v>
                </c:pt>
                <c:pt idx="467">
                  <c:v>1.5785533199999999</c:v>
                </c:pt>
                <c:pt idx="468">
                  <c:v>1.5786105399999999</c:v>
                </c:pt>
                <c:pt idx="469">
                  <c:v>1.5785914700000001</c:v>
                </c:pt>
                <c:pt idx="470">
                  <c:v>1.5786868300000001</c:v>
                </c:pt>
                <c:pt idx="471">
                  <c:v>1.5786677600000001</c:v>
                </c:pt>
                <c:pt idx="472">
                  <c:v>1.5786868300000001</c:v>
                </c:pt>
                <c:pt idx="473">
                  <c:v>1.57876313</c:v>
                </c:pt>
                <c:pt idx="474">
                  <c:v>1.5787249800000001</c:v>
                </c:pt>
                <c:pt idx="475">
                  <c:v>1.57880127</c:v>
                </c:pt>
                <c:pt idx="476">
                  <c:v>1.5787249800000001</c:v>
                </c:pt>
                <c:pt idx="477">
                  <c:v>1.57887757</c:v>
                </c:pt>
                <c:pt idx="478">
                  <c:v>1.57882035</c:v>
                </c:pt>
                <c:pt idx="479">
                  <c:v>1.57885849</c:v>
                </c:pt>
                <c:pt idx="480">
                  <c:v>1.57880127</c:v>
                </c:pt>
                <c:pt idx="481">
                  <c:v>1.57889664</c:v>
                </c:pt>
                <c:pt idx="482">
                  <c:v>1.57889664</c:v>
                </c:pt>
                <c:pt idx="483">
                  <c:v>1.5790110799999999</c:v>
                </c:pt>
                <c:pt idx="484">
                  <c:v>1.5789729400000001</c:v>
                </c:pt>
                <c:pt idx="485">
                  <c:v>1.5789157199999999</c:v>
                </c:pt>
                <c:pt idx="486">
                  <c:v>1.57908738</c:v>
                </c:pt>
                <c:pt idx="487">
                  <c:v>1.5791064500000001</c:v>
                </c:pt>
                <c:pt idx="488">
                  <c:v>1.5790492300000001</c:v>
                </c:pt>
                <c:pt idx="489">
                  <c:v>1.57908738</c:v>
                </c:pt>
                <c:pt idx="490">
                  <c:v>1.5790683000000001</c:v>
                </c:pt>
                <c:pt idx="491">
                  <c:v>1.5791446</c:v>
                </c:pt>
                <c:pt idx="492">
                  <c:v>1.5790683000000001</c:v>
                </c:pt>
                <c:pt idx="493">
                  <c:v>1.57916367</c:v>
                </c:pt>
                <c:pt idx="494">
                  <c:v>1.5792590399999999</c:v>
                </c:pt>
                <c:pt idx="495">
                  <c:v>1.5793162599999999</c:v>
                </c:pt>
                <c:pt idx="496">
                  <c:v>1.5791446</c:v>
                </c:pt>
                <c:pt idx="497">
                  <c:v>1.57922089</c:v>
                </c:pt>
                <c:pt idx="498">
                  <c:v>1.57929718</c:v>
                </c:pt>
                <c:pt idx="499">
                  <c:v>1.57929718</c:v>
                </c:pt>
                <c:pt idx="500">
                  <c:v>1.5793353299999999</c:v>
                </c:pt>
                <c:pt idx="501">
                  <c:v>1.57929718</c:v>
                </c:pt>
                <c:pt idx="502">
                  <c:v>1.5793734800000001</c:v>
                </c:pt>
                <c:pt idx="503">
                  <c:v>1.57929718</c:v>
                </c:pt>
                <c:pt idx="504">
                  <c:v>1.5793544100000001</c:v>
                </c:pt>
                <c:pt idx="505">
                  <c:v>1.5794497700000001</c:v>
                </c:pt>
                <c:pt idx="506">
                  <c:v>1.5794497700000001</c:v>
                </c:pt>
                <c:pt idx="507">
                  <c:v>1.57948792</c:v>
                </c:pt>
                <c:pt idx="508">
                  <c:v>1.57946885</c:v>
                </c:pt>
                <c:pt idx="509">
                  <c:v>1.57952607</c:v>
                </c:pt>
                <c:pt idx="510">
                  <c:v>1.57948792</c:v>
                </c:pt>
                <c:pt idx="511">
                  <c:v>1.57954514</c:v>
                </c:pt>
                <c:pt idx="512">
                  <c:v>1.57960236</c:v>
                </c:pt>
                <c:pt idx="513">
                  <c:v>1.57962143</c:v>
                </c:pt>
                <c:pt idx="514">
                  <c:v>1.5795069900000001</c:v>
                </c:pt>
                <c:pt idx="515">
                  <c:v>1.57962143</c:v>
                </c:pt>
                <c:pt idx="516">
                  <c:v>1.57958329</c:v>
                </c:pt>
                <c:pt idx="517">
                  <c:v>1.57960236</c:v>
                </c:pt>
                <c:pt idx="518">
                  <c:v>1.57967865</c:v>
                </c:pt>
                <c:pt idx="519">
                  <c:v>1.5796977299999999</c:v>
                </c:pt>
                <c:pt idx="520">
                  <c:v>1.5797358800000001</c:v>
                </c:pt>
                <c:pt idx="521">
                  <c:v>1.5797167999999999</c:v>
                </c:pt>
                <c:pt idx="522">
                  <c:v>1.57965958</c:v>
                </c:pt>
                <c:pt idx="523">
                  <c:v>1.5797358800000001</c:v>
                </c:pt>
                <c:pt idx="524">
                  <c:v>1.5797358800000001</c:v>
                </c:pt>
                <c:pt idx="525">
                  <c:v>1.57985032</c:v>
                </c:pt>
                <c:pt idx="526">
                  <c:v>1.57986939</c:v>
                </c:pt>
                <c:pt idx="527">
                  <c:v>1.57988846</c:v>
                </c:pt>
                <c:pt idx="528">
                  <c:v>1.57990754</c:v>
                </c:pt>
                <c:pt idx="529">
                  <c:v>1.57992661</c:v>
                </c:pt>
                <c:pt idx="530">
                  <c:v>1.57985032</c:v>
                </c:pt>
                <c:pt idx="531">
                  <c:v>1.57996476</c:v>
                </c:pt>
                <c:pt idx="532">
                  <c:v>1.5800219799999999</c:v>
                </c:pt>
                <c:pt idx="533">
                  <c:v>1.5800219799999999</c:v>
                </c:pt>
                <c:pt idx="534">
                  <c:v>1.57992661</c:v>
                </c:pt>
                <c:pt idx="535">
                  <c:v>1.57994568</c:v>
                </c:pt>
                <c:pt idx="536">
                  <c:v>1.5800982699999999</c:v>
                </c:pt>
                <c:pt idx="537">
                  <c:v>1.58006012</c:v>
                </c:pt>
                <c:pt idx="538">
                  <c:v>1.5800029</c:v>
                </c:pt>
                <c:pt idx="539">
                  <c:v>1.57996476</c:v>
                </c:pt>
                <c:pt idx="540">
                  <c:v>1.5801554900000001</c:v>
                </c:pt>
                <c:pt idx="541">
                  <c:v>1.5802127100000001</c:v>
                </c:pt>
                <c:pt idx="542">
                  <c:v>1.58025086</c:v>
                </c:pt>
                <c:pt idx="543">
                  <c:v>1.5801936400000001</c:v>
                </c:pt>
                <c:pt idx="544">
                  <c:v>1.58023179</c:v>
                </c:pt>
                <c:pt idx="545">
                  <c:v>1.58026993</c:v>
                </c:pt>
                <c:pt idx="546">
                  <c:v>1.58034623</c:v>
                </c:pt>
                <c:pt idx="547">
                  <c:v>1.58030808</c:v>
                </c:pt>
                <c:pt idx="548">
                  <c:v>1.58032715</c:v>
                </c:pt>
                <c:pt idx="549">
                  <c:v>1.5804034499999999</c:v>
                </c:pt>
                <c:pt idx="550">
                  <c:v>1.58034623</c:v>
                </c:pt>
                <c:pt idx="551">
                  <c:v>1.58038437</c:v>
                </c:pt>
                <c:pt idx="552">
                  <c:v>1.58038437</c:v>
                </c:pt>
                <c:pt idx="553">
                  <c:v>1.5804606699999999</c:v>
                </c:pt>
                <c:pt idx="554">
                  <c:v>1.5805560400000001</c:v>
                </c:pt>
                <c:pt idx="555">
                  <c:v>1.5804797399999999</c:v>
                </c:pt>
                <c:pt idx="556">
                  <c:v>1.58038437</c:v>
                </c:pt>
                <c:pt idx="557">
                  <c:v>1.5805369600000001</c:v>
                </c:pt>
                <c:pt idx="558">
                  <c:v>1.5805751100000001</c:v>
                </c:pt>
                <c:pt idx="559">
                  <c:v>1.58061326</c:v>
                </c:pt>
                <c:pt idx="560">
                  <c:v>1.5805369600000001</c:v>
                </c:pt>
                <c:pt idx="561">
                  <c:v>1.58067048</c:v>
                </c:pt>
                <c:pt idx="562">
                  <c:v>1.58076584</c:v>
                </c:pt>
                <c:pt idx="563">
                  <c:v>1.58067048</c:v>
                </c:pt>
                <c:pt idx="564">
                  <c:v>1.58070862</c:v>
                </c:pt>
                <c:pt idx="565">
                  <c:v>1.58067048</c:v>
                </c:pt>
                <c:pt idx="566">
                  <c:v>1.58076584</c:v>
                </c:pt>
                <c:pt idx="567">
                  <c:v>1.58076584</c:v>
                </c:pt>
                <c:pt idx="568">
                  <c:v>1.58070862</c:v>
                </c:pt>
                <c:pt idx="569">
                  <c:v>1.5808039899999999</c:v>
                </c:pt>
                <c:pt idx="570">
                  <c:v>1.5807849199999999</c:v>
                </c:pt>
                <c:pt idx="571">
                  <c:v>1.5808230599999999</c:v>
                </c:pt>
                <c:pt idx="572">
                  <c:v>1.5809375000000001</c:v>
                </c:pt>
                <c:pt idx="573">
                  <c:v>1.5809184300000001</c:v>
                </c:pt>
                <c:pt idx="574">
                  <c:v>1.5809375000000001</c:v>
                </c:pt>
                <c:pt idx="575">
                  <c:v>1.5808993600000001</c:v>
                </c:pt>
                <c:pt idx="576">
                  <c:v>1.5810138</c:v>
                </c:pt>
                <c:pt idx="577">
                  <c:v>1.58099473</c:v>
                </c:pt>
                <c:pt idx="578">
                  <c:v>1.58114731</c:v>
                </c:pt>
                <c:pt idx="579">
                  <c:v>1.58109009</c:v>
                </c:pt>
                <c:pt idx="580">
                  <c:v>1.58107102</c:v>
                </c:pt>
                <c:pt idx="581">
                  <c:v>1.5811854599999999</c:v>
                </c:pt>
                <c:pt idx="582">
                  <c:v>1.5812426799999999</c:v>
                </c:pt>
                <c:pt idx="583">
                  <c:v>1.5812426799999999</c:v>
                </c:pt>
                <c:pt idx="584">
                  <c:v>1.5812236099999999</c:v>
                </c:pt>
                <c:pt idx="585">
                  <c:v>1.5812045299999999</c:v>
                </c:pt>
                <c:pt idx="586">
                  <c:v>1.5812236099999999</c:v>
                </c:pt>
                <c:pt idx="587">
                  <c:v>1.5812617499999999</c:v>
                </c:pt>
                <c:pt idx="588">
                  <c:v>1.5812808300000001</c:v>
                </c:pt>
                <c:pt idx="589">
                  <c:v>1.58139527</c:v>
                </c:pt>
                <c:pt idx="590">
                  <c:v>1.5812236099999999</c:v>
                </c:pt>
                <c:pt idx="591">
                  <c:v>1.58145249</c:v>
                </c:pt>
                <c:pt idx="592">
                  <c:v>1.5812617499999999</c:v>
                </c:pt>
                <c:pt idx="593">
                  <c:v>1.58145249</c:v>
                </c:pt>
                <c:pt idx="594">
                  <c:v>1.58152878</c:v>
                </c:pt>
                <c:pt idx="595">
                  <c:v>1.5815478599999999</c:v>
                </c:pt>
                <c:pt idx="596">
                  <c:v>1.5815859999999999</c:v>
                </c:pt>
                <c:pt idx="597">
                  <c:v>1.5815859999999999</c:v>
                </c:pt>
                <c:pt idx="598">
                  <c:v>1.5816623000000001</c:v>
                </c:pt>
                <c:pt idx="599">
                  <c:v>1.5816050800000001</c:v>
                </c:pt>
                <c:pt idx="600">
                  <c:v>1.5815478599999999</c:v>
                </c:pt>
                <c:pt idx="601">
                  <c:v>1.5816813700000001</c:v>
                </c:pt>
                <c:pt idx="602">
                  <c:v>1.5816813700000001</c:v>
                </c:pt>
                <c:pt idx="603">
                  <c:v>1.58179581</c:v>
                </c:pt>
                <c:pt idx="604">
                  <c:v>1.5816813700000001</c:v>
                </c:pt>
                <c:pt idx="605">
                  <c:v>1.5817576600000001</c:v>
                </c:pt>
                <c:pt idx="606">
                  <c:v>1.5817576600000001</c:v>
                </c:pt>
                <c:pt idx="607">
                  <c:v>1.5816623000000001</c:v>
                </c:pt>
                <c:pt idx="608">
                  <c:v>1.58179581</c:v>
                </c:pt>
                <c:pt idx="609">
                  <c:v>1.5818721099999999</c:v>
                </c:pt>
                <c:pt idx="610">
                  <c:v>1.58191025</c:v>
                </c:pt>
                <c:pt idx="611">
                  <c:v>1.58189118</c:v>
                </c:pt>
                <c:pt idx="612">
                  <c:v>1.58191025</c:v>
                </c:pt>
                <c:pt idx="613">
                  <c:v>1.5819674699999999</c:v>
                </c:pt>
                <c:pt idx="614">
                  <c:v>1.5819674699999999</c:v>
                </c:pt>
                <c:pt idx="615">
                  <c:v>1.5820819100000001</c:v>
                </c:pt>
                <c:pt idx="616">
                  <c:v>1.5820246899999999</c:v>
                </c:pt>
                <c:pt idx="617">
                  <c:v>1.5820819100000001</c:v>
                </c:pt>
                <c:pt idx="618">
                  <c:v>1.58215821</c:v>
                </c:pt>
                <c:pt idx="619">
                  <c:v>1.5820437700000001</c:v>
                </c:pt>
                <c:pt idx="620">
                  <c:v>1.58217728</c:v>
                </c:pt>
                <c:pt idx="621">
                  <c:v>1.5821200600000001</c:v>
                </c:pt>
                <c:pt idx="622">
                  <c:v>1.58215821</c:v>
                </c:pt>
                <c:pt idx="623">
                  <c:v>1.58215821</c:v>
                </c:pt>
                <c:pt idx="624">
                  <c:v>1.58221543</c:v>
                </c:pt>
                <c:pt idx="625">
                  <c:v>1.58219635</c:v>
                </c:pt>
                <c:pt idx="626">
                  <c:v>1.58229172</c:v>
                </c:pt>
                <c:pt idx="627">
                  <c:v>1.5824443100000001</c:v>
                </c:pt>
                <c:pt idx="628">
                  <c:v>1.5823680200000001</c:v>
                </c:pt>
                <c:pt idx="629">
                  <c:v>1.5823298699999999</c:v>
                </c:pt>
                <c:pt idx="630">
                  <c:v>1.5824061599999999</c:v>
                </c:pt>
                <c:pt idx="631">
                  <c:v>1.5824633800000001</c:v>
                </c:pt>
                <c:pt idx="632">
                  <c:v>1.58250153</c:v>
                </c:pt>
                <c:pt idx="633">
                  <c:v>1.5824443100000001</c:v>
                </c:pt>
                <c:pt idx="634">
                  <c:v>1.5824633800000001</c:v>
                </c:pt>
                <c:pt idx="635">
                  <c:v>1.58250153</c:v>
                </c:pt>
                <c:pt idx="636">
                  <c:v>1.5826922699999999</c:v>
                </c:pt>
                <c:pt idx="637">
                  <c:v>1.58261597</c:v>
                </c:pt>
                <c:pt idx="638">
                  <c:v>1.5827304099999999</c:v>
                </c:pt>
                <c:pt idx="639">
                  <c:v>1.58267319</c:v>
                </c:pt>
                <c:pt idx="640">
                  <c:v>1.58267319</c:v>
                </c:pt>
                <c:pt idx="641">
                  <c:v>1.5827494900000001</c:v>
                </c:pt>
                <c:pt idx="642">
                  <c:v>1.5828067100000001</c:v>
                </c:pt>
                <c:pt idx="643">
                  <c:v>1.5828257800000001</c:v>
                </c:pt>
                <c:pt idx="644">
                  <c:v>1.5827494900000001</c:v>
                </c:pt>
                <c:pt idx="645">
                  <c:v>1.58286393</c:v>
                </c:pt>
                <c:pt idx="646">
                  <c:v>1.5828067100000001</c:v>
                </c:pt>
                <c:pt idx="647">
                  <c:v>1.58294022</c:v>
                </c:pt>
                <c:pt idx="648">
                  <c:v>1.58290207</c:v>
                </c:pt>
                <c:pt idx="649">
                  <c:v>1.58292115</c:v>
                </c:pt>
                <c:pt idx="650">
                  <c:v>1.58301651</c:v>
                </c:pt>
                <c:pt idx="651">
                  <c:v>1.5830355899999999</c:v>
                </c:pt>
                <c:pt idx="652">
                  <c:v>1.5830737399999999</c:v>
                </c:pt>
                <c:pt idx="653">
                  <c:v>1.5830737399999999</c:v>
                </c:pt>
                <c:pt idx="654">
                  <c:v>1.5830737399999999</c:v>
                </c:pt>
                <c:pt idx="655">
                  <c:v>1.5831691000000001</c:v>
                </c:pt>
                <c:pt idx="656">
                  <c:v>1.5831118799999999</c:v>
                </c:pt>
                <c:pt idx="657">
                  <c:v>1.5832072500000001</c:v>
                </c:pt>
                <c:pt idx="658">
                  <c:v>1.58339798</c:v>
                </c:pt>
                <c:pt idx="659">
                  <c:v>1.58326447</c:v>
                </c:pt>
                <c:pt idx="660">
                  <c:v>1.5831309600000001</c:v>
                </c:pt>
                <c:pt idx="661">
                  <c:v>1.58335984</c:v>
                </c:pt>
                <c:pt idx="662">
                  <c:v>1.58326447</c:v>
                </c:pt>
                <c:pt idx="663">
                  <c:v>1.5834170599999999</c:v>
                </c:pt>
                <c:pt idx="664">
                  <c:v>1.58330262</c:v>
                </c:pt>
                <c:pt idx="665">
                  <c:v>1.58335984</c:v>
                </c:pt>
                <c:pt idx="666">
                  <c:v>1.5834552</c:v>
                </c:pt>
                <c:pt idx="667">
                  <c:v>1.5835505700000001</c:v>
                </c:pt>
                <c:pt idx="668">
                  <c:v>1.58364594</c:v>
                </c:pt>
                <c:pt idx="669">
                  <c:v>1.5835505700000001</c:v>
                </c:pt>
                <c:pt idx="670">
                  <c:v>1.5836077900000001</c:v>
                </c:pt>
                <c:pt idx="671">
                  <c:v>1.5836077900000001</c:v>
                </c:pt>
                <c:pt idx="672">
                  <c:v>1.58370316</c:v>
                </c:pt>
                <c:pt idx="673">
                  <c:v>1.58362687</c:v>
                </c:pt>
                <c:pt idx="674">
                  <c:v>1.58377945</c:v>
                </c:pt>
                <c:pt idx="675">
                  <c:v>1.5837985299999999</c:v>
                </c:pt>
                <c:pt idx="676">
                  <c:v>1.5838557499999999</c:v>
                </c:pt>
                <c:pt idx="677">
                  <c:v>1.5838557499999999</c:v>
                </c:pt>
                <c:pt idx="678">
                  <c:v>1.5839320400000001</c:v>
                </c:pt>
                <c:pt idx="679">
                  <c:v>1.58402741</c:v>
                </c:pt>
                <c:pt idx="680">
                  <c:v>1.5839129700000001</c:v>
                </c:pt>
                <c:pt idx="681">
                  <c:v>1.58400834</c:v>
                </c:pt>
                <c:pt idx="682">
                  <c:v>1.5838748199999999</c:v>
                </c:pt>
                <c:pt idx="683">
                  <c:v>1.5839892600000001</c:v>
                </c:pt>
                <c:pt idx="684">
                  <c:v>1.5838939000000001</c:v>
                </c:pt>
                <c:pt idx="685">
                  <c:v>1.58412278</c:v>
                </c:pt>
                <c:pt idx="686">
                  <c:v>1.58406556</c:v>
                </c:pt>
                <c:pt idx="687">
                  <c:v>1.5841990699999999</c:v>
                </c:pt>
                <c:pt idx="688">
                  <c:v>1.5841037</c:v>
                </c:pt>
                <c:pt idx="689">
                  <c:v>1.58433259</c:v>
                </c:pt>
                <c:pt idx="690">
                  <c:v>1.5842181399999999</c:v>
                </c:pt>
                <c:pt idx="691">
                  <c:v>1.5842944400000001</c:v>
                </c:pt>
                <c:pt idx="692">
                  <c:v>1.5843135100000001</c:v>
                </c:pt>
                <c:pt idx="693">
                  <c:v>1.58438981</c:v>
                </c:pt>
                <c:pt idx="694">
                  <c:v>1.58438981</c:v>
                </c:pt>
                <c:pt idx="695">
                  <c:v>1.58452332</c:v>
                </c:pt>
                <c:pt idx="696">
                  <c:v>1.58452332</c:v>
                </c:pt>
                <c:pt idx="697">
                  <c:v>1.58440888</c:v>
                </c:pt>
                <c:pt idx="698">
                  <c:v>1.58452332</c:v>
                </c:pt>
                <c:pt idx="699">
                  <c:v>1.5846568299999999</c:v>
                </c:pt>
                <c:pt idx="700">
                  <c:v>1.5846949800000001</c:v>
                </c:pt>
                <c:pt idx="701">
                  <c:v>1.58473313</c:v>
                </c:pt>
                <c:pt idx="702">
                  <c:v>1.58477128</c:v>
                </c:pt>
                <c:pt idx="703">
                  <c:v>1.58471406</c:v>
                </c:pt>
                <c:pt idx="704">
                  <c:v>1.5846759100000001</c:v>
                </c:pt>
                <c:pt idx="705">
                  <c:v>1.58471406</c:v>
                </c:pt>
                <c:pt idx="706">
                  <c:v>1.58486664</c:v>
                </c:pt>
                <c:pt idx="707">
                  <c:v>1.58492386</c:v>
                </c:pt>
                <c:pt idx="708">
                  <c:v>1.58492386</c:v>
                </c:pt>
                <c:pt idx="709">
                  <c:v>1.5848857199999999</c:v>
                </c:pt>
                <c:pt idx="710">
                  <c:v>1.5849429399999999</c:v>
                </c:pt>
                <c:pt idx="711">
                  <c:v>1.5850573800000001</c:v>
                </c:pt>
                <c:pt idx="712">
                  <c:v>1.5851336700000001</c:v>
                </c:pt>
                <c:pt idx="713">
                  <c:v>1.58522892</c:v>
                </c:pt>
                <c:pt idx="714">
                  <c:v>1.5850955200000001</c:v>
                </c:pt>
                <c:pt idx="715">
                  <c:v>1.58515275</c:v>
                </c:pt>
                <c:pt idx="716">
                  <c:v>1.58515275</c:v>
                </c:pt>
                <c:pt idx="717">
                  <c:v>1.58530521</c:v>
                </c:pt>
                <c:pt idx="718">
                  <c:v>1.58522892</c:v>
                </c:pt>
                <c:pt idx="719">
                  <c:v>1.58532429</c:v>
                </c:pt>
                <c:pt idx="720">
                  <c:v>1.58541965</c:v>
                </c:pt>
                <c:pt idx="721">
                  <c:v>1.5854768800000001</c:v>
                </c:pt>
                <c:pt idx="722">
                  <c:v>1.58534336</c:v>
                </c:pt>
                <c:pt idx="723">
                  <c:v>1.58559132</c:v>
                </c:pt>
                <c:pt idx="724">
                  <c:v>1.5855722400000001</c:v>
                </c:pt>
                <c:pt idx="725">
                  <c:v>1.5855722400000001</c:v>
                </c:pt>
                <c:pt idx="726">
                  <c:v>1.58562946</c:v>
                </c:pt>
                <c:pt idx="727">
                  <c:v>1.58570576</c:v>
                </c:pt>
                <c:pt idx="728">
                  <c:v>1.58570576</c:v>
                </c:pt>
                <c:pt idx="729">
                  <c:v>1.58568668</c:v>
                </c:pt>
                <c:pt idx="730">
                  <c:v>1.58580112</c:v>
                </c:pt>
                <c:pt idx="731">
                  <c:v>1.5859537100000001</c:v>
                </c:pt>
                <c:pt idx="732">
                  <c:v>1.5859537100000001</c:v>
                </c:pt>
                <c:pt idx="733">
                  <c:v>1.58603001</c:v>
                </c:pt>
                <c:pt idx="734">
                  <c:v>1.5861635199999999</c:v>
                </c:pt>
                <c:pt idx="735">
                  <c:v>1.58603001</c:v>
                </c:pt>
                <c:pt idx="736">
                  <c:v>1.5861825899999999</c:v>
                </c:pt>
                <c:pt idx="737">
                  <c:v>1.5862207399999999</c:v>
                </c:pt>
                <c:pt idx="738">
                  <c:v>1.5862398099999999</c:v>
                </c:pt>
                <c:pt idx="739">
                  <c:v>1.58635426</c:v>
                </c:pt>
                <c:pt idx="740">
                  <c:v>1.58641148</c:v>
                </c:pt>
                <c:pt idx="741">
                  <c:v>1.5863924</c:v>
                </c:pt>
                <c:pt idx="742">
                  <c:v>1.5866212799999999</c:v>
                </c:pt>
                <c:pt idx="743">
                  <c:v>1.58641148</c:v>
                </c:pt>
                <c:pt idx="744">
                  <c:v>1.5865449899999999</c:v>
                </c:pt>
                <c:pt idx="745">
                  <c:v>1.5866212799999999</c:v>
                </c:pt>
                <c:pt idx="746">
                  <c:v>1.5867548</c:v>
                </c:pt>
                <c:pt idx="747">
                  <c:v>1.5867548</c:v>
                </c:pt>
                <c:pt idx="748">
                  <c:v>1.58677387</c:v>
                </c:pt>
                <c:pt idx="749">
                  <c:v>1.58677387</c:v>
                </c:pt>
                <c:pt idx="750">
                  <c:v>1.5869264599999999</c:v>
                </c:pt>
                <c:pt idx="751">
                  <c:v>1.5869455299999999</c:v>
                </c:pt>
                <c:pt idx="752">
                  <c:v>1.58707905</c:v>
                </c:pt>
                <c:pt idx="753">
                  <c:v>1.58713627</c:v>
                </c:pt>
                <c:pt idx="754">
                  <c:v>1.58713627</c:v>
                </c:pt>
                <c:pt idx="755">
                  <c:v>1.58713627</c:v>
                </c:pt>
                <c:pt idx="756">
                  <c:v>1.5873079299999999</c:v>
                </c:pt>
                <c:pt idx="757">
                  <c:v>1.5874223700000001</c:v>
                </c:pt>
                <c:pt idx="758">
                  <c:v>1.5874795900000001</c:v>
                </c:pt>
                <c:pt idx="759">
                  <c:v>1.5873460800000001</c:v>
                </c:pt>
                <c:pt idx="760">
                  <c:v>1.58757496</c:v>
                </c:pt>
                <c:pt idx="761">
                  <c:v>1.58759403</c:v>
                </c:pt>
                <c:pt idx="762">
                  <c:v>1.5876893999999999</c:v>
                </c:pt>
                <c:pt idx="763">
                  <c:v>1.5877847700000001</c:v>
                </c:pt>
                <c:pt idx="764">
                  <c:v>1.5878801300000001</c:v>
                </c:pt>
                <c:pt idx="765">
                  <c:v>1.58795643</c:v>
                </c:pt>
                <c:pt idx="766">
                  <c:v>1.58795643</c:v>
                </c:pt>
                <c:pt idx="767">
                  <c:v>1.5881662400000001</c:v>
                </c:pt>
                <c:pt idx="768">
                  <c:v>1.5881090200000001</c:v>
                </c:pt>
                <c:pt idx="769">
                  <c:v>1.58828068</c:v>
                </c:pt>
                <c:pt idx="770">
                  <c:v>1.58828068</c:v>
                </c:pt>
                <c:pt idx="771">
                  <c:v>1.5884523399999999</c:v>
                </c:pt>
                <c:pt idx="772">
                  <c:v>1.5884904900000001</c:v>
                </c:pt>
                <c:pt idx="773">
                  <c:v>1.5885477100000001</c:v>
                </c:pt>
                <c:pt idx="774">
                  <c:v>1.58864307</c:v>
                </c:pt>
                <c:pt idx="775">
                  <c:v>1.5888147399999999</c:v>
                </c:pt>
                <c:pt idx="776">
                  <c:v>1.5888147399999999</c:v>
                </c:pt>
                <c:pt idx="777">
                  <c:v>1.5889101000000001</c:v>
                </c:pt>
                <c:pt idx="778">
                  <c:v>1.58900547</c:v>
                </c:pt>
                <c:pt idx="779">
                  <c:v>1.58913898</c:v>
                </c:pt>
                <c:pt idx="780">
                  <c:v>1.5891962100000001</c:v>
                </c:pt>
                <c:pt idx="781">
                  <c:v>1.5893487900000001</c:v>
                </c:pt>
                <c:pt idx="782">
                  <c:v>1.58931065</c:v>
                </c:pt>
                <c:pt idx="783">
                  <c:v>1.58952045</c:v>
                </c:pt>
                <c:pt idx="784">
                  <c:v>1.58969212</c:v>
                </c:pt>
                <c:pt idx="785">
                  <c:v>1.5896539700000001</c:v>
                </c:pt>
                <c:pt idx="786">
                  <c:v>1.58982563</c:v>
                </c:pt>
                <c:pt idx="787">
                  <c:v>1.5900163700000001</c:v>
                </c:pt>
                <c:pt idx="788">
                  <c:v>1.59018803</c:v>
                </c:pt>
                <c:pt idx="789">
                  <c:v>1.5903024699999999</c:v>
                </c:pt>
                <c:pt idx="790">
                  <c:v>1.59045506</c:v>
                </c:pt>
                <c:pt idx="791">
                  <c:v>1.59051228</c:v>
                </c:pt>
                <c:pt idx="792">
                  <c:v>1.5906267199999999</c:v>
                </c:pt>
                <c:pt idx="793">
                  <c:v>1.5908365200000001</c:v>
                </c:pt>
                <c:pt idx="794">
                  <c:v>1.5910844799999999</c:v>
                </c:pt>
                <c:pt idx="795">
                  <c:v>1.5912179900000001</c:v>
                </c:pt>
                <c:pt idx="796">
                  <c:v>1.59133244</c:v>
                </c:pt>
                <c:pt idx="797">
                  <c:v>1.5915994600000001</c:v>
                </c:pt>
                <c:pt idx="798">
                  <c:v>1.59173298</c:v>
                </c:pt>
                <c:pt idx="799">
                  <c:v>1.5918855700000001</c:v>
                </c:pt>
                <c:pt idx="800">
                  <c:v>1.5919618600000001</c:v>
                </c:pt>
                <c:pt idx="801">
                  <c:v>1.59232426</c:v>
                </c:pt>
                <c:pt idx="802">
                  <c:v>1.5926675800000001</c:v>
                </c:pt>
                <c:pt idx="803">
                  <c:v>1.59285831</c:v>
                </c:pt>
                <c:pt idx="804">
                  <c:v>1.5930490500000001</c:v>
                </c:pt>
                <c:pt idx="805">
                  <c:v>1.5933923699999999</c:v>
                </c:pt>
                <c:pt idx="806">
                  <c:v>1.5936975499999999</c:v>
                </c:pt>
                <c:pt idx="807">
                  <c:v>1.59400272</c:v>
                </c:pt>
                <c:pt idx="808">
                  <c:v>1.59432697</c:v>
                </c:pt>
                <c:pt idx="809">
                  <c:v>1.59463215</c:v>
                </c:pt>
                <c:pt idx="810">
                  <c:v>1.59508991</c:v>
                </c:pt>
                <c:pt idx="811">
                  <c:v>1.5955858199999999</c:v>
                </c:pt>
                <c:pt idx="812">
                  <c:v>1.5960435900000001</c:v>
                </c:pt>
                <c:pt idx="813">
                  <c:v>1.5965395</c:v>
                </c:pt>
                <c:pt idx="814">
                  <c:v>1.5970354099999999</c:v>
                </c:pt>
                <c:pt idx="815">
                  <c:v>1.59764576</c:v>
                </c:pt>
                <c:pt idx="816">
                  <c:v>1.5981225999999999</c:v>
                </c:pt>
                <c:pt idx="817">
                  <c:v>1.5989618299999999</c:v>
                </c:pt>
                <c:pt idx="818">
                  <c:v>1.5997438399999999</c:v>
                </c:pt>
                <c:pt idx="819">
                  <c:v>1.6005449300000001</c:v>
                </c:pt>
                <c:pt idx="820">
                  <c:v>1.6016702700000001</c:v>
                </c:pt>
                <c:pt idx="821">
                  <c:v>1.60292912</c:v>
                </c:pt>
                <c:pt idx="822">
                  <c:v>1.60441685</c:v>
                </c:pt>
                <c:pt idx="823">
                  <c:v>1.60647666</c:v>
                </c:pt>
                <c:pt idx="824">
                  <c:v>1.6089752900000001</c:v>
                </c:pt>
                <c:pt idx="825">
                  <c:v>1.6118744599999999</c:v>
                </c:pt>
                <c:pt idx="826">
                  <c:v>1.6152313899999999</c:v>
                </c:pt>
                <c:pt idx="827">
                  <c:v>1.6186837000000001</c:v>
                </c:pt>
                <c:pt idx="828">
                  <c:v>1.62225044</c:v>
                </c:pt>
                <c:pt idx="829">
                  <c:v>1.6260269899999999</c:v>
                </c:pt>
                <c:pt idx="830">
                  <c:v>1.6300513700000001</c:v>
                </c:pt>
                <c:pt idx="831">
                  <c:v>1.6342475400000001</c:v>
                </c:pt>
                <c:pt idx="832">
                  <c:v>1.6386725900000001</c:v>
                </c:pt>
                <c:pt idx="833">
                  <c:v>1.6436126200000001</c:v>
                </c:pt>
                <c:pt idx="834">
                  <c:v>1.64874327</c:v>
                </c:pt>
                <c:pt idx="835">
                  <c:v>1.6541029199999999</c:v>
                </c:pt>
                <c:pt idx="836">
                  <c:v>1.6602064400000001</c:v>
                </c:pt>
                <c:pt idx="837">
                  <c:v>1.66659606</c:v>
                </c:pt>
                <c:pt idx="838">
                  <c:v>1.67359591</c:v>
                </c:pt>
                <c:pt idx="839">
                  <c:v>1.68109179</c:v>
                </c:pt>
                <c:pt idx="840">
                  <c:v>1.68915975</c:v>
                </c:pt>
                <c:pt idx="841">
                  <c:v>1.6979335499999999</c:v>
                </c:pt>
                <c:pt idx="842">
                  <c:v>1.70794713</c:v>
                </c:pt>
                <c:pt idx="843">
                  <c:v>1.7179796700000001</c:v>
                </c:pt>
                <c:pt idx="844">
                  <c:v>1.7280123199999999</c:v>
                </c:pt>
                <c:pt idx="845">
                  <c:v>1.7380257800000001</c:v>
                </c:pt>
                <c:pt idx="846">
                  <c:v>1.7480393599999999</c:v>
                </c:pt>
                <c:pt idx="847">
                  <c:v>1.75805283</c:v>
                </c:pt>
                <c:pt idx="848">
                  <c:v>1.7681045500000001</c:v>
                </c:pt>
                <c:pt idx="849">
                  <c:v>1.77817523</c:v>
                </c:pt>
                <c:pt idx="850">
                  <c:v>1.78818882</c:v>
                </c:pt>
                <c:pt idx="851">
                  <c:v>1.7982213499999999</c:v>
                </c:pt>
                <c:pt idx="852">
                  <c:v>1.80823493</c:v>
                </c:pt>
                <c:pt idx="853">
                  <c:v>1.8182674599999999</c:v>
                </c:pt>
                <c:pt idx="854">
                  <c:v>1.82830012</c:v>
                </c:pt>
                <c:pt idx="855">
                  <c:v>1.8383326499999999</c:v>
                </c:pt>
                <c:pt idx="856">
                  <c:v>1.84834623</c:v>
                </c:pt>
                <c:pt idx="857">
                  <c:v>1.8583596899999999</c:v>
                </c:pt>
                <c:pt idx="858">
                  <c:v>1.86837327</c:v>
                </c:pt>
                <c:pt idx="859">
                  <c:v>1.8784058100000001</c:v>
                </c:pt>
                <c:pt idx="860">
                  <c:v>1.8884575400000001</c:v>
                </c:pt>
                <c:pt idx="861">
                  <c:v>1.89849007</c:v>
                </c:pt>
                <c:pt idx="862">
                  <c:v>1.9085608700000001</c:v>
                </c:pt>
                <c:pt idx="863">
                  <c:v>1.9185934099999999</c:v>
                </c:pt>
                <c:pt idx="864">
                  <c:v>1.92860699</c:v>
                </c:pt>
                <c:pt idx="865">
                  <c:v>1.9386204499999999</c:v>
                </c:pt>
                <c:pt idx="866">
                  <c:v>1.94863403</c:v>
                </c:pt>
                <c:pt idx="867">
                  <c:v>1.9586474899999999</c:v>
                </c:pt>
                <c:pt idx="868">
                  <c:v>1.96866107</c:v>
                </c:pt>
                <c:pt idx="869">
                  <c:v>1.9786745299999999</c:v>
                </c:pt>
                <c:pt idx="870">
                  <c:v>1.98868811</c:v>
                </c:pt>
                <c:pt idx="871">
                  <c:v>1.9987778700000001</c:v>
                </c:pt>
                <c:pt idx="872">
                  <c:v>2.0087914499999999</c:v>
                </c:pt>
                <c:pt idx="873">
                  <c:v>2.0188050299999998</c:v>
                </c:pt>
                <c:pt idx="874">
                  <c:v>2.0288186100000001</c:v>
                </c:pt>
                <c:pt idx="875">
                  <c:v>2.0388319500000001</c:v>
                </c:pt>
                <c:pt idx="876">
                  <c:v>2.0489027499999999</c:v>
                </c:pt>
                <c:pt idx="877">
                  <c:v>2.0589354000000002</c:v>
                </c:pt>
                <c:pt idx="878">
                  <c:v>2.06896806</c:v>
                </c:pt>
                <c:pt idx="879">
                  <c:v>2.0790386199999999</c:v>
                </c:pt>
                <c:pt idx="880">
                  <c:v>2.0890521999999998</c:v>
                </c:pt>
                <c:pt idx="881">
                  <c:v>2.0990657800000001</c:v>
                </c:pt>
                <c:pt idx="882">
                  <c:v>2.1000957499999999</c:v>
                </c:pt>
                <c:pt idx="883">
                  <c:v>2.09506631</c:v>
                </c:pt>
                <c:pt idx="884">
                  <c:v>2.08502769</c:v>
                </c:pt>
                <c:pt idx="885">
                  <c:v>2.07499528</c:v>
                </c:pt>
                <c:pt idx="886">
                  <c:v>2.0649817000000001</c:v>
                </c:pt>
                <c:pt idx="887">
                  <c:v>2.0549490499999998</c:v>
                </c:pt>
                <c:pt idx="888">
                  <c:v>2.04489732</c:v>
                </c:pt>
                <c:pt idx="889">
                  <c:v>2.03488398</c:v>
                </c:pt>
                <c:pt idx="890">
                  <c:v>2.0248513199999998</c:v>
                </c:pt>
                <c:pt idx="891">
                  <c:v>2.0148377399999999</c:v>
                </c:pt>
                <c:pt idx="892">
                  <c:v>2.0048241600000001</c:v>
                </c:pt>
                <c:pt idx="893">
                  <c:v>1.9947916299999999</c:v>
                </c:pt>
                <c:pt idx="894">
                  <c:v>1.9847780500000001</c:v>
                </c:pt>
                <c:pt idx="895">
                  <c:v>1.97476447</c:v>
                </c:pt>
                <c:pt idx="896">
                  <c:v>1.9647510100000001</c:v>
                </c:pt>
                <c:pt idx="897">
                  <c:v>1.9547374200000001</c:v>
                </c:pt>
                <c:pt idx="898">
                  <c:v>1.9447239599999999</c:v>
                </c:pt>
                <c:pt idx="899">
                  <c:v>1.9346913100000001</c:v>
                </c:pt>
                <c:pt idx="900">
                  <c:v>1.9246587799999999</c:v>
                </c:pt>
                <c:pt idx="901">
                  <c:v>1.9146452</c:v>
                </c:pt>
                <c:pt idx="902">
                  <c:v>1.90463173</c:v>
                </c:pt>
                <c:pt idx="903">
                  <c:v>1.8946181499999999</c:v>
                </c:pt>
                <c:pt idx="904">
                  <c:v>1.88458562</c:v>
                </c:pt>
                <c:pt idx="905">
                  <c:v>1.8745338899999999</c:v>
                </c:pt>
                <c:pt idx="906">
                  <c:v>1.86444414</c:v>
                </c:pt>
                <c:pt idx="907">
                  <c:v>1.85443056</c:v>
                </c:pt>
                <c:pt idx="908">
                  <c:v>1.8444171</c:v>
                </c:pt>
                <c:pt idx="909">
                  <c:v>1.83440351</c:v>
                </c:pt>
                <c:pt idx="910">
                  <c:v>1.8243709800000001</c:v>
                </c:pt>
                <c:pt idx="911">
                  <c:v>1.8143574</c:v>
                </c:pt>
                <c:pt idx="912">
                  <c:v>1.8043439400000001</c:v>
                </c:pt>
                <c:pt idx="913">
                  <c:v>1.79431129</c:v>
                </c:pt>
                <c:pt idx="914">
                  <c:v>1.7842787499999999</c:v>
                </c:pt>
                <c:pt idx="915">
                  <c:v>1.7742651700000001</c:v>
                </c:pt>
                <c:pt idx="916">
                  <c:v>1.7642517099999999</c:v>
                </c:pt>
                <c:pt idx="917">
                  <c:v>1.7542190600000001</c:v>
                </c:pt>
                <c:pt idx="918">
                  <c:v>1.74420559</c:v>
                </c:pt>
                <c:pt idx="919">
                  <c:v>1.7341920099999999</c:v>
                </c:pt>
                <c:pt idx="920">
                  <c:v>1.72417855</c:v>
                </c:pt>
                <c:pt idx="921">
                  <c:v>1.7141649699999999</c:v>
                </c:pt>
                <c:pt idx="922">
                  <c:v>1.70413244</c:v>
                </c:pt>
                <c:pt idx="923">
                  <c:v>1.6941188599999999</c:v>
                </c:pt>
                <c:pt idx="924">
                  <c:v>1.68408632</c:v>
                </c:pt>
                <c:pt idx="925">
                  <c:v>1.6744923599999999</c:v>
                </c:pt>
                <c:pt idx="926">
                  <c:v>1.6657377499999999</c:v>
                </c:pt>
                <c:pt idx="927">
                  <c:v>1.65765059</c:v>
                </c:pt>
                <c:pt idx="928">
                  <c:v>1.65028822</c:v>
                </c:pt>
                <c:pt idx="929">
                  <c:v>1.6436126200000001</c:v>
                </c:pt>
                <c:pt idx="930">
                  <c:v>1.63733745</c:v>
                </c:pt>
                <c:pt idx="931">
                  <c:v>1.6315581800000001</c:v>
                </c:pt>
                <c:pt idx="932">
                  <c:v>1.6262175999999999</c:v>
                </c:pt>
                <c:pt idx="933">
                  <c:v>1.6213539800000001</c:v>
                </c:pt>
                <c:pt idx="934">
                  <c:v>1.61689079</c:v>
                </c:pt>
                <c:pt idx="935">
                  <c:v>1.6126755500000001</c:v>
                </c:pt>
                <c:pt idx="936">
                  <c:v>1.6084603099999999</c:v>
                </c:pt>
                <c:pt idx="937">
                  <c:v>1.60476017</c:v>
                </c:pt>
                <c:pt idx="938">
                  <c:v>1.6012697199999999</c:v>
                </c:pt>
                <c:pt idx="939">
                  <c:v>1.5979127900000001</c:v>
                </c:pt>
                <c:pt idx="940">
                  <c:v>1.59470844</c:v>
                </c:pt>
                <c:pt idx="941">
                  <c:v>1.5917901999999999</c:v>
                </c:pt>
                <c:pt idx="942">
                  <c:v>1.58900547</c:v>
                </c:pt>
                <c:pt idx="943">
                  <c:v>1.5865259199999999</c:v>
                </c:pt>
                <c:pt idx="944">
                  <c:v>1.5839701900000001</c:v>
                </c:pt>
                <c:pt idx="945">
                  <c:v>1.58143342</c:v>
                </c:pt>
                <c:pt idx="946">
                  <c:v>1.5791446</c:v>
                </c:pt>
                <c:pt idx="947">
                  <c:v>1.5770846599999999</c:v>
                </c:pt>
                <c:pt idx="948">
                  <c:v>1.5749484300000001</c:v>
                </c:pt>
                <c:pt idx="949">
                  <c:v>1.5730410800000001</c:v>
                </c:pt>
                <c:pt idx="950">
                  <c:v>1.5711146600000001</c:v>
                </c:pt>
                <c:pt idx="951">
                  <c:v>1.5691310199999999</c:v>
                </c:pt>
                <c:pt idx="952">
                  <c:v>1.56756699</c:v>
                </c:pt>
                <c:pt idx="953">
                  <c:v>1.5658885199999999</c:v>
                </c:pt>
                <c:pt idx="954">
                  <c:v>1.5643055400000001</c:v>
                </c:pt>
                <c:pt idx="955">
                  <c:v>1.5627415200000001</c:v>
                </c:pt>
                <c:pt idx="956">
                  <c:v>1.56150174</c:v>
                </c:pt>
                <c:pt idx="957">
                  <c:v>1.5601284500000001</c:v>
                </c:pt>
                <c:pt idx="958">
                  <c:v>1.5589458899999999</c:v>
                </c:pt>
                <c:pt idx="959">
                  <c:v>1.5578396299999999</c:v>
                </c:pt>
                <c:pt idx="960">
                  <c:v>1.55694318</c:v>
                </c:pt>
                <c:pt idx="961">
                  <c:v>1.55616117</c:v>
                </c:pt>
                <c:pt idx="962">
                  <c:v>1.5555698899999999</c:v>
                </c:pt>
                <c:pt idx="963">
                  <c:v>1.5552074899999999</c:v>
                </c:pt>
                <c:pt idx="964">
                  <c:v>1.5548450899999999</c:v>
                </c:pt>
                <c:pt idx="965">
                  <c:v>1.55459714</c:v>
                </c:pt>
                <c:pt idx="966">
                  <c:v>1.5543682599999999</c:v>
                </c:pt>
                <c:pt idx="967">
                  <c:v>1.55431104</c:v>
                </c:pt>
                <c:pt idx="968">
                  <c:v>1.5541775200000001</c:v>
                </c:pt>
                <c:pt idx="969">
                  <c:v>1.5540630799999999</c:v>
                </c:pt>
                <c:pt idx="970">
                  <c:v>1.55392957</c:v>
                </c:pt>
                <c:pt idx="971">
                  <c:v>1.55396771</c:v>
                </c:pt>
                <c:pt idx="972">
                  <c:v>1.5538532700000001</c:v>
                </c:pt>
                <c:pt idx="973">
                  <c:v>1.55387235</c:v>
                </c:pt>
                <c:pt idx="974">
                  <c:v>1.5537197599999999</c:v>
                </c:pt>
                <c:pt idx="975">
                  <c:v>1.5537388299999999</c:v>
                </c:pt>
                <c:pt idx="976">
                  <c:v>1.5537960500000001</c:v>
                </c:pt>
                <c:pt idx="977">
                  <c:v>1.5537197599999999</c:v>
                </c:pt>
                <c:pt idx="978">
                  <c:v>1.5536625399999999</c:v>
                </c:pt>
                <c:pt idx="979">
                  <c:v>1.5536816099999999</c:v>
                </c:pt>
                <c:pt idx="980">
                  <c:v>1.5536434699999999</c:v>
                </c:pt>
                <c:pt idx="981">
                  <c:v>1.5536625399999999</c:v>
                </c:pt>
                <c:pt idx="982">
                  <c:v>1.55352902</c:v>
                </c:pt>
                <c:pt idx="983">
                  <c:v>1.55362439</c:v>
                </c:pt>
                <c:pt idx="984">
                  <c:v>1.5535481</c:v>
                </c:pt>
                <c:pt idx="985">
                  <c:v>1.55349088</c:v>
                </c:pt>
                <c:pt idx="986">
                  <c:v>1.5534145800000001</c:v>
                </c:pt>
                <c:pt idx="987">
                  <c:v>1.5534718000000001</c:v>
                </c:pt>
                <c:pt idx="988">
                  <c:v>1.5534718000000001</c:v>
                </c:pt>
                <c:pt idx="989">
                  <c:v>1.5534718000000001</c:v>
                </c:pt>
                <c:pt idx="990">
                  <c:v>1.5533955100000001</c:v>
                </c:pt>
                <c:pt idx="991">
                  <c:v>1.5533382899999999</c:v>
                </c:pt>
                <c:pt idx="992">
                  <c:v>1.5533001399999999</c:v>
                </c:pt>
                <c:pt idx="993">
                  <c:v>1.5533764400000001</c:v>
                </c:pt>
                <c:pt idx="994">
                  <c:v>1.5533573599999999</c:v>
                </c:pt>
                <c:pt idx="995">
                  <c:v>1.5533764400000001</c:v>
                </c:pt>
                <c:pt idx="996">
                  <c:v>1.5533001399999999</c:v>
                </c:pt>
                <c:pt idx="997">
                  <c:v>1.5533192199999999</c:v>
                </c:pt>
                <c:pt idx="998">
                  <c:v>1.5531857</c:v>
                </c:pt>
                <c:pt idx="999">
                  <c:v>1.5533192199999999</c:v>
                </c:pt>
                <c:pt idx="1000">
                  <c:v>1.55320477</c:v>
                </c:pt>
                <c:pt idx="1001">
                  <c:v>1.55314755</c:v>
                </c:pt>
                <c:pt idx="1002">
                  <c:v>1.55316663</c:v>
                </c:pt>
                <c:pt idx="1003">
                  <c:v>1.55324292</c:v>
                </c:pt>
                <c:pt idx="1004">
                  <c:v>1.55320477</c:v>
                </c:pt>
                <c:pt idx="1005">
                  <c:v>1.55322385</c:v>
                </c:pt>
                <c:pt idx="1006">
                  <c:v>1.55316663</c:v>
                </c:pt>
                <c:pt idx="1007">
                  <c:v>1.5530331100000001</c:v>
                </c:pt>
                <c:pt idx="1008">
                  <c:v>1.5530521900000001</c:v>
                </c:pt>
                <c:pt idx="1009">
                  <c:v>1.5530521900000001</c:v>
                </c:pt>
                <c:pt idx="1010">
                  <c:v>1.5530712600000001</c:v>
                </c:pt>
                <c:pt idx="1011">
                  <c:v>1.5530140400000001</c:v>
                </c:pt>
                <c:pt idx="1012">
                  <c:v>1.5530521900000001</c:v>
                </c:pt>
                <c:pt idx="1013">
                  <c:v>1.5530712600000001</c:v>
                </c:pt>
                <c:pt idx="1014">
                  <c:v>1.55310941</c:v>
                </c:pt>
                <c:pt idx="1015">
                  <c:v>1.5530712600000001</c:v>
                </c:pt>
                <c:pt idx="1016">
                  <c:v>1.5530521900000001</c:v>
                </c:pt>
                <c:pt idx="1017">
                  <c:v>1.5530331100000001</c:v>
                </c:pt>
                <c:pt idx="1018">
                  <c:v>1.5529758899999999</c:v>
                </c:pt>
                <c:pt idx="1019">
                  <c:v>1.5530140400000001</c:v>
                </c:pt>
                <c:pt idx="1020">
                  <c:v>1.5530331100000001</c:v>
                </c:pt>
                <c:pt idx="1021">
                  <c:v>1.5530331100000001</c:v>
                </c:pt>
                <c:pt idx="1022">
                  <c:v>1.5529949700000001</c:v>
                </c:pt>
                <c:pt idx="1023">
                  <c:v>1.5529377499999999</c:v>
                </c:pt>
                <c:pt idx="1024">
                  <c:v>1.5529949700000001</c:v>
                </c:pt>
                <c:pt idx="1025">
                  <c:v>1.5530140400000001</c:v>
                </c:pt>
                <c:pt idx="1026">
                  <c:v>1.5529186699999999</c:v>
                </c:pt>
                <c:pt idx="1027">
                  <c:v>1.55284238</c:v>
                </c:pt>
                <c:pt idx="1028">
                  <c:v>1.5529949700000001</c:v>
                </c:pt>
                <c:pt idx="1029">
                  <c:v>1.5528995999999999</c:v>
                </c:pt>
                <c:pt idx="1030">
                  <c:v>1.5529949700000001</c:v>
                </c:pt>
                <c:pt idx="1031">
                  <c:v>1.55278516</c:v>
                </c:pt>
                <c:pt idx="1032">
                  <c:v>1.55284238</c:v>
                </c:pt>
                <c:pt idx="1033">
                  <c:v>1.5528805299999999</c:v>
                </c:pt>
                <c:pt idx="1034">
                  <c:v>1.55278516</c:v>
                </c:pt>
                <c:pt idx="1035">
                  <c:v>1.55278516</c:v>
                </c:pt>
                <c:pt idx="1036">
                  <c:v>1.55284238</c:v>
                </c:pt>
                <c:pt idx="1037">
                  <c:v>1.55276608</c:v>
                </c:pt>
                <c:pt idx="1038">
                  <c:v>1.5526707200000001</c:v>
                </c:pt>
                <c:pt idx="1039">
                  <c:v>1.5529186699999999</c:v>
                </c:pt>
                <c:pt idx="1040">
                  <c:v>1.55280423</c:v>
                </c:pt>
                <c:pt idx="1041">
                  <c:v>1.55286145</c:v>
                </c:pt>
                <c:pt idx="1042">
                  <c:v>1.55280423</c:v>
                </c:pt>
                <c:pt idx="1043">
                  <c:v>1.55276608</c:v>
                </c:pt>
                <c:pt idx="1044">
                  <c:v>1.5529186699999999</c:v>
                </c:pt>
                <c:pt idx="1045">
                  <c:v>1.55278516</c:v>
                </c:pt>
                <c:pt idx="1046">
                  <c:v>1.55274701</c:v>
                </c:pt>
                <c:pt idx="1047">
                  <c:v>1.5527088600000001</c:v>
                </c:pt>
                <c:pt idx="1048">
                  <c:v>1.55272794</c:v>
                </c:pt>
                <c:pt idx="1049">
                  <c:v>1.55272794</c:v>
                </c:pt>
                <c:pt idx="1050">
                  <c:v>1.55278516</c:v>
                </c:pt>
                <c:pt idx="1051">
                  <c:v>1.55272794</c:v>
                </c:pt>
                <c:pt idx="1052">
                  <c:v>1.55284238</c:v>
                </c:pt>
                <c:pt idx="1053">
                  <c:v>1.5527088600000001</c:v>
                </c:pt>
                <c:pt idx="1054">
                  <c:v>1.5526897900000001</c:v>
                </c:pt>
                <c:pt idx="1055">
                  <c:v>1.55272794</c:v>
                </c:pt>
                <c:pt idx="1056">
                  <c:v>1.5526707200000001</c:v>
                </c:pt>
                <c:pt idx="1057">
                  <c:v>1.55272794</c:v>
                </c:pt>
                <c:pt idx="1058">
                  <c:v>1.55272794</c:v>
                </c:pt>
                <c:pt idx="1059">
                  <c:v>1.55272794</c:v>
                </c:pt>
                <c:pt idx="1060">
                  <c:v>1.55272794</c:v>
                </c:pt>
                <c:pt idx="1061">
                  <c:v>1.5526516400000001</c:v>
                </c:pt>
                <c:pt idx="1062">
                  <c:v>1.5525181299999999</c:v>
                </c:pt>
                <c:pt idx="1063">
                  <c:v>1.5525944199999999</c:v>
                </c:pt>
                <c:pt idx="1064">
                  <c:v>1.5526325700000001</c:v>
                </c:pt>
                <c:pt idx="1065">
                  <c:v>1.5525753499999999</c:v>
                </c:pt>
                <c:pt idx="1066">
                  <c:v>1.5526897900000001</c:v>
                </c:pt>
                <c:pt idx="1067">
                  <c:v>1.5526516400000001</c:v>
                </c:pt>
                <c:pt idx="1068">
                  <c:v>1.5526135000000001</c:v>
                </c:pt>
                <c:pt idx="1069">
                  <c:v>1.5527088600000001</c:v>
                </c:pt>
                <c:pt idx="1070">
                  <c:v>1.5526707200000001</c:v>
                </c:pt>
                <c:pt idx="1071">
                  <c:v>1.5525753499999999</c:v>
                </c:pt>
                <c:pt idx="1072">
                  <c:v>1.5525944199999999</c:v>
                </c:pt>
                <c:pt idx="1073">
                  <c:v>1.5525372</c:v>
                </c:pt>
                <c:pt idx="1074">
                  <c:v>1.5525372</c:v>
                </c:pt>
                <c:pt idx="1075">
                  <c:v>1.55247998</c:v>
                </c:pt>
                <c:pt idx="1076">
                  <c:v>1.5525372</c:v>
                </c:pt>
                <c:pt idx="1077">
                  <c:v>1.55247998</c:v>
                </c:pt>
                <c:pt idx="1078">
                  <c:v>1.5526516400000001</c:v>
                </c:pt>
                <c:pt idx="1079">
                  <c:v>1.5525562799999999</c:v>
                </c:pt>
                <c:pt idx="1080">
                  <c:v>1.55247998</c:v>
                </c:pt>
                <c:pt idx="1081">
                  <c:v>1.55247998</c:v>
                </c:pt>
                <c:pt idx="1082">
                  <c:v>1.55246091</c:v>
                </c:pt>
                <c:pt idx="1083">
                  <c:v>1.5525562799999999</c:v>
                </c:pt>
                <c:pt idx="1084">
                  <c:v>1.5525372</c:v>
                </c:pt>
                <c:pt idx="1085">
                  <c:v>1.55246091</c:v>
                </c:pt>
                <c:pt idx="1086">
                  <c:v>1.55244184</c:v>
                </c:pt>
                <c:pt idx="1087">
                  <c:v>1.55234647</c:v>
                </c:pt>
                <c:pt idx="1088">
                  <c:v>1.5525372</c:v>
                </c:pt>
                <c:pt idx="1089">
                  <c:v>1.55242276</c:v>
                </c:pt>
                <c:pt idx="1090">
                  <c:v>1.55247998</c:v>
                </c:pt>
                <c:pt idx="1091">
                  <c:v>1.55247998</c:v>
                </c:pt>
                <c:pt idx="1092">
                  <c:v>1.55246091</c:v>
                </c:pt>
                <c:pt idx="1093">
                  <c:v>1.5524990599999999</c:v>
                </c:pt>
                <c:pt idx="1094">
                  <c:v>1.55244184</c:v>
                </c:pt>
                <c:pt idx="1095">
                  <c:v>1.55242276</c:v>
                </c:pt>
                <c:pt idx="1096">
                  <c:v>1.5524990599999999</c:v>
                </c:pt>
                <c:pt idx="1097">
                  <c:v>1.55247998</c:v>
                </c:pt>
                <c:pt idx="1098">
                  <c:v>1.55240369</c:v>
                </c:pt>
                <c:pt idx="1099">
                  <c:v>1.55234647</c:v>
                </c:pt>
                <c:pt idx="1100">
                  <c:v>1.55242276</c:v>
                </c:pt>
                <c:pt idx="1101">
                  <c:v>1.5523846100000001</c:v>
                </c:pt>
                <c:pt idx="1102">
                  <c:v>1.5525181299999999</c:v>
                </c:pt>
                <c:pt idx="1103">
                  <c:v>1.5523846100000001</c:v>
                </c:pt>
                <c:pt idx="1104">
                  <c:v>1.55240369</c:v>
                </c:pt>
                <c:pt idx="1105">
                  <c:v>1.5523846100000001</c:v>
                </c:pt>
                <c:pt idx="1106">
                  <c:v>1.55244184</c:v>
                </c:pt>
                <c:pt idx="1107">
                  <c:v>1.55236554</c:v>
                </c:pt>
                <c:pt idx="1108">
                  <c:v>1.55234647</c:v>
                </c:pt>
                <c:pt idx="1109">
                  <c:v>1.55234647</c:v>
                </c:pt>
                <c:pt idx="1110">
                  <c:v>1.55240369</c:v>
                </c:pt>
                <c:pt idx="1111">
                  <c:v>1.5522701699999999</c:v>
                </c:pt>
                <c:pt idx="1112">
                  <c:v>1.55234647</c:v>
                </c:pt>
                <c:pt idx="1113">
                  <c:v>1.55240369</c:v>
                </c:pt>
                <c:pt idx="1114">
                  <c:v>1.5522892500000001</c:v>
                </c:pt>
                <c:pt idx="1115">
                  <c:v>1.55236554</c:v>
                </c:pt>
                <c:pt idx="1116">
                  <c:v>1.5522892500000001</c:v>
                </c:pt>
                <c:pt idx="1117">
                  <c:v>1.5522320300000001</c:v>
                </c:pt>
                <c:pt idx="1118">
                  <c:v>1.5523273900000001</c:v>
                </c:pt>
                <c:pt idx="1119">
                  <c:v>1.5522129499999999</c:v>
                </c:pt>
                <c:pt idx="1120">
                  <c:v>1.5522511000000001</c:v>
                </c:pt>
                <c:pt idx="1121">
                  <c:v>1.55234647</c:v>
                </c:pt>
                <c:pt idx="1122">
                  <c:v>1.5522320300000001</c:v>
                </c:pt>
                <c:pt idx="1123">
                  <c:v>1.5522892500000001</c:v>
                </c:pt>
                <c:pt idx="1124">
                  <c:v>1.5522511000000001</c:v>
                </c:pt>
                <c:pt idx="1125">
                  <c:v>1.55234647</c:v>
                </c:pt>
                <c:pt idx="1126">
                  <c:v>1.5522701699999999</c:v>
                </c:pt>
                <c:pt idx="1127">
                  <c:v>1.5522701699999999</c:v>
                </c:pt>
                <c:pt idx="1128">
                  <c:v>1.5522701699999999</c:v>
                </c:pt>
                <c:pt idx="1129">
                  <c:v>1.5521748099999999</c:v>
                </c:pt>
                <c:pt idx="1130">
                  <c:v>1.5522129499999999</c:v>
                </c:pt>
                <c:pt idx="1131">
                  <c:v>1.5521938799999999</c:v>
                </c:pt>
                <c:pt idx="1132">
                  <c:v>1.5521366599999999</c:v>
                </c:pt>
                <c:pt idx="1133">
                  <c:v>1.5522511000000001</c:v>
                </c:pt>
                <c:pt idx="1134">
                  <c:v>1.5522892500000001</c:v>
                </c:pt>
                <c:pt idx="1135">
                  <c:v>1.55215573</c:v>
                </c:pt>
                <c:pt idx="1136">
                  <c:v>1.5521748099999999</c:v>
                </c:pt>
                <c:pt idx="1137">
                  <c:v>1.5521748099999999</c:v>
                </c:pt>
                <c:pt idx="1138">
                  <c:v>1.5521938799999999</c:v>
                </c:pt>
                <c:pt idx="1139">
                  <c:v>1.55215573</c:v>
                </c:pt>
                <c:pt idx="1140">
                  <c:v>1.5521175899999999</c:v>
                </c:pt>
                <c:pt idx="1141">
                  <c:v>1.5522511000000001</c:v>
                </c:pt>
                <c:pt idx="1142">
                  <c:v>1.5522129499999999</c:v>
                </c:pt>
                <c:pt idx="1143">
                  <c:v>1.5521366599999999</c:v>
                </c:pt>
                <c:pt idx="1144">
                  <c:v>1.55209851</c:v>
                </c:pt>
                <c:pt idx="1145">
                  <c:v>1.55215573</c:v>
                </c:pt>
                <c:pt idx="1146">
                  <c:v>1.55207944</c:v>
                </c:pt>
                <c:pt idx="1147">
                  <c:v>1.55215573</c:v>
                </c:pt>
                <c:pt idx="1148">
                  <c:v>1.55204129</c:v>
                </c:pt>
                <c:pt idx="1149">
                  <c:v>1.55206037</c:v>
                </c:pt>
                <c:pt idx="1150">
                  <c:v>1.5521175899999999</c:v>
                </c:pt>
                <c:pt idx="1151">
                  <c:v>1.55209851</c:v>
                </c:pt>
                <c:pt idx="1152">
                  <c:v>1.5521938799999999</c:v>
                </c:pt>
                <c:pt idx="1153">
                  <c:v>1.5521366599999999</c:v>
                </c:pt>
                <c:pt idx="1154">
                  <c:v>1.55206037</c:v>
                </c:pt>
                <c:pt idx="1155">
                  <c:v>1.55209851</c:v>
                </c:pt>
                <c:pt idx="1156">
                  <c:v>1.55204129</c:v>
                </c:pt>
                <c:pt idx="1157">
                  <c:v>1.5521175899999999</c:v>
                </c:pt>
                <c:pt idx="1158">
                  <c:v>1.55204129</c:v>
                </c:pt>
                <c:pt idx="1159">
                  <c:v>1.55204129</c:v>
                </c:pt>
                <c:pt idx="1160">
                  <c:v>1.55202222</c:v>
                </c:pt>
                <c:pt idx="1161">
                  <c:v>1.5521175899999999</c:v>
                </c:pt>
                <c:pt idx="1162">
                  <c:v>1.55198407</c:v>
                </c:pt>
                <c:pt idx="1163">
                  <c:v>1.55204129</c:v>
                </c:pt>
                <c:pt idx="1164">
                  <c:v>1.55200315</c:v>
                </c:pt>
                <c:pt idx="1165">
                  <c:v>1.55204129</c:v>
                </c:pt>
                <c:pt idx="1166">
                  <c:v>1.5521175899999999</c:v>
                </c:pt>
                <c:pt idx="1167">
                  <c:v>1.55202222</c:v>
                </c:pt>
                <c:pt idx="1168">
                  <c:v>1.55207944</c:v>
                </c:pt>
                <c:pt idx="1169">
                  <c:v>1.5521748099999999</c:v>
                </c:pt>
                <c:pt idx="1170">
                  <c:v>1.55204129</c:v>
                </c:pt>
                <c:pt idx="1171">
                  <c:v>1.55202222</c:v>
                </c:pt>
                <c:pt idx="1172">
                  <c:v>1.55200315</c:v>
                </c:pt>
                <c:pt idx="1173">
                  <c:v>1.55202222</c:v>
                </c:pt>
                <c:pt idx="1174">
                  <c:v>1.55200315</c:v>
                </c:pt>
                <c:pt idx="1175">
                  <c:v>1.551965</c:v>
                </c:pt>
                <c:pt idx="1176">
                  <c:v>1.5519077800000001</c:v>
                </c:pt>
                <c:pt idx="1177">
                  <c:v>1.551965</c:v>
                </c:pt>
                <c:pt idx="1178">
                  <c:v>1.5519459200000001</c:v>
                </c:pt>
                <c:pt idx="1179">
                  <c:v>1.55206037</c:v>
                </c:pt>
                <c:pt idx="1180">
                  <c:v>1.5519268500000001</c:v>
                </c:pt>
                <c:pt idx="1181">
                  <c:v>1.5519268500000001</c:v>
                </c:pt>
                <c:pt idx="1182">
                  <c:v>1.5519268500000001</c:v>
                </c:pt>
                <c:pt idx="1183">
                  <c:v>1.55202222</c:v>
                </c:pt>
                <c:pt idx="1184">
                  <c:v>1.5519077800000001</c:v>
                </c:pt>
                <c:pt idx="1185">
                  <c:v>1.5518696300000001</c:v>
                </c:pt>
                <c:pt idx="1186">
                  <c:v>1.5519077800000001</c:v>
                </c:pt>
                <c:pt idx="1187">
                  <c:v>1.5518886999999999</c:v>
                </c:pt>
                <c:pt idx="1188">
                  <c:v>1.551965</c:v>
                </c:pt>
                <c:pt idx="1189">
                  <c:v>1.55175519</c:v>
                </c:pt>
                <c:pt idx="1190">
                  <c:v>1.551965</c:v>
                </c:pt>
                <c:pt idx="1191">
                  <c:v>1.5518505600000001</c:v>
                </c:pt>
                <c:pt idx="1192">
                  <c:v>1.5518696300000001</c:v>
                </c:pt>
                <c:pt idx="1193">
                  <c:v>1.5518886999999999</c:v>
                </c:pt>
                <c:pt idx="1194">
                  <c:v>1.55171704</c:v>
                </c:pt>
                <c:pt idx="1195">
                  <c:v>1.5518505600000001</c:v>
                </c:pt>
                <c:pt idx="1196">
                  <c:v>1.55177426</c:v>
                </c:pt>
                <c:pt idx="1197">
                  <c:v>1.5518314799999999</c:v>
                </c:pt>
                <c:pt idx="1198">
                  <c:v>1.55177426</c:v>
                </c:pt>
                <c:pt idx="1199">
                  <c:v>1.5519077800000001</c:v>
                </c:pt>
                <c:pt idx="1200">
                  <c:v>1.5519268500000001</c:v>
                </c:pt>
                <c:pt idx="1201">
                  <c:v>1.55171704</c:v>
                </c:pt>
                <c:pt idx="1202">
                  <c:v>1.5517361199999999</c:v>
                </c:pt>
                <c:pt idx="1203">
                  <c:v>1.5517933399999999</c:v>
                </c:pt>
                <c:pt idx="1204">
                  <c:v>1.5518314799999999</c:v>
                </c:pt>
                <c:pt idx="1205">
                  <c:v>1.5518124099999999</c:v>
                </c:pt>
                <c:pt idx="1206">
                  <c:v>1.55198407</c:v>
                </c:pt>
                <c:pt idx="1207">
                  <c:v>1.55175519</c:v>
                </c:pt>
                <c:pt idx="1208">
                  <c:v>1.5518696300000001</c:v>
                </c:pt>
                <c:pt idx="1209">
                  <c:v>1.5518696300000001</c:v>
                </c:pt>
                <c:pt idx="1210">
                  <c:v>1.55177426</c:v>
                </c:pt>
                <c:pt idx="1211">
                  <c:v>1.55171704</c:v>
                </c:pt>
                <c:pt idx="1212">
                  <c:v>1.5518696300000001</c:v>
                </c:pt>
                <c:pt idx="1213">
                  <c:v>1.55169797</c:v>
                </c:pt>
                <c:pt idx="1214">
                  <c:v>1.5517933399999999</c:v>
                </c:pt>
                <c:pt idx="1215">
                  <c:v>1.5518124099999999</c:v>
                </c:pt>
                <c:pt idx="1216">
                  <c:v>1.55171704</c:v>
                </c:pt>
                <c:pt idx="1217">
                  <c:v>1.55171704</c:v>
                </c:pt>
                <c:pt idx="1218">
                  <c:v>1.55175519</c:v>
                </c:pt>
                <c:pt idx="1219">
                  <c:v>1.55165982</c:v>
                </c:pt>
                <c:pt idx="1220">
                  <c:v>1.5517361199999999</c:v>
                </c:pt>
                <c:pt idx="1221">
                  <c:v>1.5516789</c:v>
                </c:pt>
                <c:pt idx="1222">
                  <c:v>1.55164075</c:v>
                </c:pt>
                <c:pt idx="1223">
                  <c:v>1.55164075</c:v>
                </c:pt>
                <c:pt idx="1224">
                  <c:v>1.55177426</c:v>
                </c:pt>
                <c:pt idx="1225">
                  <c:v>1.55165982</c:v>
                </c:pt>
                <c:pt idx="1226">
                  <c:v>1.5516789</c:v>
                </c:pt>
                <c:pt idx="1227">
                  <c:v>1.55169797</c:v>
                </c:pt>
                <c:pt idx="1228">
                  <c:v>1.55164075</c:v>
                </c:pt>
                <c:pt idx="1229">
                  <c:v>1.55164075</c:v>
                </c:pt>
                <c:pt idx="1230">
                  <c:v>1.5516026000000001</c:v>
                </c:pt>
                <c:pt idx="1231">
                  <c:v>1.55162168</c:v>
                </c:pt>
                <c:pt idx="1232">
                  <c:v>1.5517361199999999</c:v>
                </c:pt>
                <c:pt idx="1233">
                  <c:v>1.55169797</c:v>
                </c:pt>
                <c:pt idx="1234">
                  <c:v>1.55169797</c:v>
                </c:pt>
                <c:pt idx="1235">
                  <c:v>1.5516789</c:v>
                </c:pt>
                <c:pt idx="1236">
                  <c:v>1.55164075</c:v>
                </c:pt>
                <c:pt idx="1237">
                  <c:v>1.55164075</c:v>
                </c:pt>
                <c:pt idx="1238">
                  <c:v>1.5516026000000001</c:v>
                </c:pt>
                <c:pt idx="1239">
                  <c:v>1.5516789</c:v>
                </c:pt>
                <c:pt idx="1240">
                  <c:v>1.55164075</c:v>
                </c:pt>
                <c:pt idx="1241">
                  <c:v>1.55156446</c:v>
                </c:pt>
                <c:pt idx="1242">
                  <c:v>1.55164075</c:v>
                </c:pt>
                <c:pt idx="1243">
                  <c:v>1.55158353</c:v>
                </c:pt>
                <c:pt idx="1244">
                  <c:v>1.5517361199999999</c:v>
                </c:pt>
                <c:pt idx="1245">
                  <c:v>1.5516026000000001</c:v>
                </c:pt>
                <c:pt idx="1246">
                  <c:v>1.5517933399999999</c:v>
                </c:pt>
                <c:pt idx="1247">
                  <c:v>1.55162168</c:v>
                </c:pt>
                <c:pt idx="1248">
                  <c:v>1.55164075</c:v>
                </c:pt>
                <c:pt idx="1249">
                  <c:v>1.55162168</c:v>
                </c:pt>
                <c:pt idx="1250">
                  <c:v>1.5515072299999999</c:v>
                </c:pt>
                <c:pt idx="1251">
                  <c:v>1.55156446</c:v>
                </c:pt>
                <c:pt idx="1252">
                  <c:v>1.55156446</c:v>
                </c:pt>
                <c:pt idx="1253">
                  <c:v>1.5515453800000001</c:v>
                </c:pt>
                <c:pt idx="1254">
                  <c:v>1.5515263100000001</c:v>
                </c:pt>
                <c:pt idx="1255">
                  <c:v>1.5515072299999999</c:v>
                </c:pt>
                <c:pt idx="1256">
                  <c:v>1.55165982</c:v>
                </c:pt>
                <c:pt idx="1257">
                  <c:v>1.5515072299999999</c:v>
                </c:pt>
                <c:pt idx="1258">
                  <c:v>1.5514309399999999</c:v>
                </c:pt>
                <c:pt idx="1259">
                  <c:v>1.5516789</c:v>
                </c:pt>
                <c:pt idx="1260">
                  <c:v>1.5515263100000001</c:v>
                </c:pt>
                <c:pt idx="1261">
                  <c:v>1.5515263100000001</c:v>
                </c:pt>
                <c:pt idx="1262">
                  <c:v>1.5515072299999999</c:v>
                </c:pt>
                <c:pt idx="1263">
                  <c:v>1.5515263100000001</c:v>
                </c:pt>
                <c:pt idx="1264">
                  <c:v>1.5514881599999999</c:v>
                </c:pt>
                <c:pt idx="1265">
                  <c:v>1.5514881599999999</c:v>
                </c:pt>
                <c:pt idx="1266">
                  <c:v>1.5515072299999999</c:v>
                </c:pt>
                <c:pt idx="1267">
                  <c:v>1.5514118699999999</c:v>
                </c:pt>
                <c:pt idx="1268">
                  <c:v>1.55158353</c:v>
                </c:pt>
                <c:pt idx="1269">
                  <c:v>1.5514500099999999</c:v>
                </c:pt>
                <c:pt idx="1270">
                  <c:v>1.5514309399999999</c:v>
                </c:pt>
                <c:pt idx="1271">
                  <c:v>1.5514118699999999</c:v>
                </c:pt>
                <c:pt idx="1272">
                  <c:v>1.5514690900000001</c:v>
                </c:pt>
                <c:pt idx="1273">
                  <c:v>1.5515072299999999</c:v>
                </c:pt>
                <c:pt idx="1274">
                  <c:v>1.5514881599999999</c:v>
                </c:pt>
                <c:pt idx="1275">
                  <c:v>1.5514881599999999</c:v>
                </c:pt>
                <c:pt idx="1276">
                  <c:v>1.5514881599999999</c:v>
                </c:pt>
                <c:pt idx="1277">
                  <c:v>1.5514500099999999</c:v>
                </c:pt>
                <c:pt idx="1278">
                  <c:v>1.5514500099999999</c:v>
                </c:pt>
                <c:pt idx="1279">
                  <c:v>1.5514309399999999</c:v>
                </c:pt>
                <c:pt idx="1280">
                  <c:v>1.5514690900000001</c:v>
                </c:pt>
                <c:pt idx="1281">
                  <c:v>1.5514309399999999</c:v>
                </c:pt>
                <c:pt idx="1282">
                  <c:v>1.55137372</c:v>
                </c:pt>
                <c:pt idx="1283">
                  <c:v>1.5514690900000001</c:v>
                </c:pt>
                <c:pt idx="1284">
                  <c:v>1.55139279</c:v>
                </c:pt>
                <c:pt idx="1285">
                  <c:v>1.5513546499999999</c:v>
                </c:pt>
                <c:pt idx="1286">
                  <c:v>1.55137372</c:v>
                </c:pt>
                <c:pt idx="1287">
                  <c:v>1.55124021</c:v>
                </c:pt>
                <c:pt idx="1288">
                  <c:v>1.5514118699999999</c:v>
                </c:pt>
                <c:pt idx="1289">
                  <c:v>1.55139279</c:v>
                </c:pt>
                <c:pt idx="1290">
                  <c:v>1.55127835</c:v>
                </c:pt>
                <c:pt idx="1291">
                  <c:v>1.5514118699999999</c:v>
                </c:pt>
                <c:pt idx="1292">
                  <c:v>1.55139279</c:v>
                </c:pt>
                <c:pt idx="1293">
                  <c:v>1.5513546499999999</c:v>
                </c:pt>
                <c:pt idx="1294">
                  <c:v>1.5513165</c:v>
                </c:pt>
                <c:pt idx="1295">
                  <c:v>1.55139279</c:v>
                </c:pt>
                <c:pt idx="1296">
                  <c:v>1.55127835</c:v>
                </c:pt>
                <c:pt idx="1297">
                  <c:v>1.5513546499999999</c:v>
                </c:pt>
                <c:pt idx="1298">
                  <c:v>1.55125928</c:v>
                </c:pt>
                <c:pt idx="1299">
                  <c:v>1.55139279</c:v>
                </c:pt>
                <c:pt idx="1300">
                  <c:v>1.55125928</c:v>
                </c:pt>
                <c:pt idx="1301">
                  <c:v>1.55129743</c:v>
                </c:pt>
                <c:pt idx="1302">
                  <c:v>1.5512211300000001</c:v>
                </c:pt>
                <c:pt idx="1303">
                  <c:v>1.55124021</c:v>
                </c:pt>
                <c:pt idx="1304">
                  <c:v>1.55120206</c:v>
                </c:pt>
                <c:pt idx="1305">
                  <c:v>1.5511448400000001</c:v>
                </c:pt>
                <c:pt idx="1306">
                  <c:v>1.5512211300000001</c:v>
                </c:pt>
                <c:pt idx="1307">
                  <c:v>1.55125928</c:v>
                </c:pt>
                <c:pt idx="1308">
                  <c:v>1.55120206</c:v>
                </c:pt>
                <c:pt idx="1309">
                  <c:v>1.55124021</c:v>
                </c:pt>
                <c:pt idx="1310">
                  <c:v>1.55118299</c:v>
                </c:pt>
                <c:pt idx="1311">
                  <c:v>1.55125928</c:v>
                </c:pt>
                <c:pt idx="1312">
                  <c:v>1.55124021</c:v>
                </c:pt>
                <c:pt idx="1313">
                  <c:v>1.55124021</c:v>
                </c:pt>
                <c:pt idx="1314">
                  <c:v>1.5511448400000001</c:v>
                </c:pt>
                <c:pt idx="1315">
                  <c:v>1.55127835</c:v>
                </c:pt>
                <c:pt idx="1316">
                  <c:v>1.55124021</c:v>
                </c:pt>
                <c:pt idx="1317">
                  <c:v>1.5510876199999999</c:v>
                </c:pt>
                <c:pt idx="1318">
                  <c:v>1.5511448400000001</c:v>
                </c:pt>
                <c:pt idx="1319">
                  <c:v>1.55120206</c:v>
                </c:pt>
                <c:pt idx="1320">
                  <c:v>1.5510876199999999</c:v>
                </c:pt>
                <c:pt idx="1321">
                  <c:v>1.5511639100000001</c:v>
                </c:pt>
                <c:pt idx="1322">
                  <c:v>1.5511639100000001</c:v>
                </c:pt>
                <c:pt idx="1323">
                  <c:v>1.5510685399999999</c:v>
                </c:pt>
                <c:pt idx="1324">
                  <c:v>1.55097318</c:v>
                </c:pt>
                <c:pt idx="1325">
                  <c:v>1.5510303999999999</c:v>
                </c:pt>
                <c:pt idx="1326">
                  <c:v>1.55118299</c:v>
                </c:pt>
                <c:pt idx="1327">
                  <c:v>1.5511257599999999</c:v>
                </c:pt>
                <c:pt idx="1328">
                  <c:v>1.5510685399999999</c:v>
                </c:pt>
                <c:pt idx="1329">
                  <c:v>1.55097318</c:v>
                </c:pt>
                <c:pt idx="1330">
                  <c:v>1.5510876199999999</c:v>
                </c:pt>
                <c:pt idx="1331">
                  <c:v>1.5511639100000001</c:v>
                </c:pt>
                <c:pt idx="1332">
                  <c:v>1.5511066899999999</c:v>
                </c:pt>
                <c:pt idx="1333">
                  <c:v>1.5510685399999999</c:v>
                </c:pt>
                <c:pt idx="1334">
                  <c:v>1.5510303999999999</c:v>
                </c:pt>
                <c:pt idx="1335">
                  <c:v>1.5510685399999999</c:v>
                </c:pt>
                <c:pt idx="1336">
                  <c:v>1.5511257599999999</c:v>
                </c:pt>
                <c:pt idx="1337">
                  <c:v>1.5510685399999999</c:v>
                </c:pt>
                <c:pt idx="1338">
                  <c:v>1.5510685399999999</c:v>
                </c:pt>
                <c:pt idx="1339">
                  <c:v>1.5511066899999999</c:v>
                </c:pt>
                <c:pt idx="1340">
                  <c:v>1.55097318</c:v>
                </c:pt>
                <c:pt idx="1341">
                  <c:v>1.55097318</c:v>
                </c:pt>
                <c:pt idx="1342">
                  <c:v>1.5510876199999999</c:v>
                </c:pt>
                <c:pt idx="1343">
                  <c:v>1.5510685399999999</c:v>
                </c:pt>
                <c:pt idx="1344">
                  <c:v>1.55099225</c:v>
                </c:pt>
                <c:pt idx="1345">
                  <c:v>1.5510685399999999</c:v>
                </c:pt>
                <c:pt idx="1346">
                  <c:v>1.55091596</c:v>
                </c:pt>
                <c:pt idx="1347">
                  <c:v>1.55101132</c:v>
                </c:pt>
                <c:pt idx="1348">
                  <c:v>1.5510494699999999</c:v>
                </c:pt>
                <c:pt idx="1349">
                  <c:v>1.5510303999999999</c:v>
                </c:pt>
                <c:pt idx="1350">
                  <c:v>1.55099225</c:v>
                </c:pt>
                <c:pt idx="1351">
                  <c:v>1.55091596</c:v>
                </c:pt>
                <c:pt idx="1352">
                  <c:v>1.55097318</c:v>
                </c:pt>
                <c:pt idx="1353">
                  <c:v>1.55097318</c:v>
                </c:pt>
                <c:pt idx="1354">
                  <c:v>1.55091596</c:v>
                </c:pt>
                <c:pt idx="1355">
                  <c:v>1.5509541</c:v>
                </c:pt>
                <c:pt idx="1356">
                  <c:v>1.55099225</c:v>
                </c:pt>
                <c:pt idx="1357">
                  <c:v>1.55091596</c:v>
                </c:pt>
                <c:pt idx="1358">
                  <c:v>1.5510303999999999</c:v>
                </c:pt>
                <c:pt idx="1359">
                  <c:v>1.5508396600000001</c:v>
                </c:pt>
                <c:pt idx="1360">
                  <c:v>1.5509541</c:v>
                </c:pt>
                <c:pt idx="1361">
                  <c:v>1.5509541</c:v>
                </c:pt>
                <c:pt idx="1362">
                  <c:v>1.55087781</c:v>
                </c:pt>
                <c:pt idx="1363">
                  <c:v>1.55087781</c:v>
                </c:pt>
                <c:pt idx="1364">
                  <c:v>1.55087781</c:v>
                </c:pt>
                <c:pt idx="1365">
                  <c:v>1.55087781</c:v>
                </c:pt>
                <c:pt idx="1366">
                  <c:v>1.5507824400000001</c:v>
                </c:pt>
                <c:pt idx="1367">
                  <c:v>1.55087781</c:v>
                </c:pt>
                <c:pt idx="1368">
                  <c:v>1.5507824400000001</c:v>
                </c:pt>
                <c:pt idx="1369">
                  <c:v>1.5507633700000001</c:v>
                </c:pt>
                <c:pt idx="1370">
                  <c:v>1.5507824400000001</c:v>
                </c:pt>
                <c:pt idx="1371">
                  <c:v>1.5507443000000001</c:v>
                </c:pt>
                <c:pt idx="1372">
                  <c:v>1.5506870699999999</c:v>
                </c:pt>
                <c:pt idx="1373">
                  <c:v>1.55080152</c:v>
                </c:pt>
                <c:pt idx="1374">
                  <c:v>1.55080152</c:v>
                </c:pt>
                <c:pt idx="1375">
                  <c:v>1.55080152</c:v>
                </c:pt>
                <c:pt idx="1376">
                  <c:v>1.5507824400000001</c:v>
                </c:pt>
                <c:pt idx="1377">
                  <c:v>1.5507252199999999</c:v>
                </c:pt>
                <c:pt idx="1378">
                  <c:v>1.5507252199999999</c:v>
                </c:pt>
                <c:pt idx="1379">
                  <c:v>1.5507252199999999</c:v>
                </c:pt>
                <c:pt idx="1380">
                  <c:v>1.5508205900000001</c:v>
                </c:pt>
                <c:pt idx="1381">
                  <c:v>1.5507061499999999</c:v>
                </c:pt>
                <c:pt idx="1382">
                  <c:v>1.55061078</c:v>
                </c:pt>
                <c:pt idx="1383">
                  <c:v>1.55087781</c:v>
                </c:pt>
                <c:pt idx="1384">
                  <c:v>1.5507252199999999</c:v>
                </c:pt>
                <c:pt idx="1385">
                  <c:v>1.5507252199999999</c:v>
                </c:pt>
                <c:pt idx="1386">
                  <c:v>1.5507824400000001</c:v>
                </c:pt>
                <c:pt idx="1387">
                  <c:v>1.5506870699999999</c:v>
                </c:pt>
                <c:pt idx="1388">
                  <c:v>1.5506870699999999</c:v>
                </c:pt>
                <c:pt idx="1389">
                  <c:v>1.5507061499999999</c:v>
                </c:pt>
                <c:pt idx="1390">
                  <c:v>1.5506679999999999</c:v>
                </c:pt>
                <c:pt idx="1391">
                  <c:v>1.5507061499999999</c:v>
                </c:pt>
                <c:pt idx="1392">
                  <c:v>1.55062985</c:v>
                </c:pt>
                <c:pt idx="1393">
                  <c:v>1.5506870699999999</c:v>
                </c:pt>
                <c:pt idx="1394">
                  <c:v>1.55061078</c:v>
                </c:pt>
                <c:pt idx="1395">
                  <c:v>1.55061078</c:v>
                </c:pt>
                <c:pt idx="1396">
                  <c:v>1.55053449</c:v>
                </c:pt>
                <c:pt idx="1397">
                  <c:v>1.55055356</c:v>
                </c:pt>
                <c:pt idx="1398">
                  <c:v>1.5507252199999999</c:v>
                </c:pt>
                <c:pt idx="1399">
                  <c:v>1.55061078</c:v>
                </c:pt>
                <c:pt idx="1400">
                  <c:v>1.55059171</c:v>
                </c:pt>
                <c:pt idx="1401">
                  <c:v>1.55055356</c:v>
                </c:pt>
                <c:pt idx="1402">
                  <c:v>1.55059171</c:v>
                </c:pt>
                <c:pt idx="1403">
                  <c:v>1.55053449</c:v>
                </c:pt>
                <c:pt idx="1404">
                  <c:v>1.55053449</c:v>
                </c:pt>
                <c:pt idx="1405">
                  <c:v>1.55053449</c:v>
                </c:pt>
                <c:pt idx="1406">
                  <c:v>1.55059171</c:v>
                </c:pt>
                <c:pt idx="1407">
                  <c:v>1.55061078</c:v>
                </c:pt>
                <c:pt idx="1408">
                  <c:v>1.5507252199999999</c:v>
                </c:pt>
                <c:pt idx="1409">
                  <c:v>1.55057263</c:v>
                </c:pt>
                <c:pt idx="1410">
                  <c:v>1.55047727</c:v>
                </c:pt>
                <c:pt idx="1411">
                  <c:v>1.55049634</c:v>
                </c:pt>
                <c:pt idx="1412">
                  <c:v>1.5504581900000001</c:v>
                </c:pt>
                <c:pt idx="1413">
                  <c:v>1.55051541</c:v>
                </c:pt>
                <c:pt idx="1414">
                  <c:v>1.55055356</c:v>
                </c:pt>
                <c:pt idx="1415">
                  <c:v>1.55053449</c:v>
                </c:pt>
                <c:pt idx="1416">
                  <c:v>1.55047727</c:v>
                </c:pt>
                <c:pt idx="1417">
                  <c:v>1.55055356</c:v>
                </c:pt>
                <c:pt idx="1418">
                  <c:v>1.55047727</c:v>
                </c:pt>
                <c:pt idx="1419">
                  <c:v>1.55051541</c:v>
                </c:pt>
                <c:pt idx="1420">
                  <c:v>1.55042005</c:v>
                </c:pt>
                <c:pt idx="1421">
                  <c:v>1.55051541</c:v>
                </c:pt>
                <c:pt idx="1422">
                  <c:v>1.55053449</c:v>
                </c:pt>
                <c:pt idx="1423">
                  <c:v>1.5503056</c:v>
                </c:pt>
                <c:pt idx="1424">
                  <c:v>1.5503437499999999</c:v>
                </c:pt>
                <c:pt idx="1425">
                  <c:v>1.55047727</c:v>
                </c:pt>
                <c:pt idx="1426">
                  <c:v>1.5503437499999999</c:v>
                </c:pt>
                <c:pt idx="1427">
                  <c:v>1.5503437499999999</c:v>
                </c:pt>
                <c:pt idx="1428">
                  <c:v>1.55047727</c:v>
                </c:pt>
                <c:pt idx="1429">
                  <c:v>1.5504581900000001</c:v>
                </c:pt>
                <c:pt idx="1430">
                  <c:v>1.55047727</c:v>
                </c:pt>
                <c:pt idx="1431">
                  <c:v>1.5503246799999999</c:v>
                </c:pt>
                <c:pt idx="1432">
                  <c:v>1.55024838</c:v>
                </c:pt>
                <c:pt idx="1433">
                  <c:v>1.5503819000000001</c:v>
                </c:pt>
                <c:pt idx="1434">
                  <c:v>1.5503056</c:v>
                </c:pt>
                <c:pt idx="1435">
                  <c:v>1.5503246799999999</c:v>
                </c:pt>
                <c:pt idx="1436">
                  <c:v>1.5503437499999999</c:v>
                </c:pt>
                <c:pt idx="1437">
                  <c:v>1.5504391200000001</c:v>
                </c:pt>
                <c:pt idx="1438">
                  <c:v>1.5503819000000001</c:v>
                </c:pt>
                <c:pt idx="1439">
                  <c:v>1.5503056</c:v>
                </c:pt>
                <c:pt idx="1440">
                  <c:v>1.5503056</c:v>
                </c:pt>
                <c:pt idx="1441">
                  <c:v>1.55022931</c:v>
                </c:pt>
                <c:pt idx="1442">
                  <c:v>1.55015302</c:v>
                </c:pt>
                <c:pt idx="1443">
                  <c:v>1.5503246799999999</c:v>
                </c:pt>
                <c:pt idx="1444">
                  <c:v>1.55022931</c:v>
                </c:pt>
                <c:pt idx="1445">
                  <c:v>1.55015302</c:v>
                </c:pt>
                <c:pt idx="1446">
                  <c:v>1.5503628300000001</c:v>
                </c:pt>
                <c:pt idx="1447">
                  <c:v>1.55019116</c:v>
                </c:pt>
                <c:pt idx="1448">
                  <c:v>1.55017209</c:v>
                </c:pt>
                <c:pt idx="1449">
                  <c:v>1.55017209</c:v>
                </c:pt>
                <c:pt idx="1450">
                  <c:v>1.5503246799999999</c:v>
                </c:pt>
                <c:pt idx="1451">
                  <c:v>1.5502674599999999</c:v>
                </c:pt>
                <c:pt idx="1452">
                  <c:v>1.5502865299999999</c:v>
                </c:pt>
                <c:pt idx="1453">
                  <c:v>1.55015302</c:v>
                </c:pt>
                <c:pt idx="1454">
                  <c:v>1.55013394</c:v>
                </c:pt>
                <c:pt idx="1455">
                  <c:v>1.55022931</c:v>
                </c:pt>
                <c:pt idx="1456">
                  <c:v>1.55013394</c:v>
                </c:pt>
                <c:pt idx="1457">
                  <c:v>1.55013394</c:v>
                </c:pt>
                <c:pt idx="1458">
                  <c:v>1.5500576500000001</c:v>
                </c:pt>
                <c:pt idx="1459">
                  <c:v>1.5500958</c:v>
                </c:pt>
                <c:pt idx="1460">
                  <c:v>1.55022931</c:v>
                </c:pt>
                <c:pt idx="1461">
                  <c:v>1.55011487</c:v>
                </c:pt>
                <c:pt idx="1462">
                  <c:v>1.5500958</c:v>
                </c:pt>
                <c:pt idx="1463">
                  <c:v>1.55019116</c:v>
                </c:pt>
                <c:pt idx="1464">
                  <c:v>1.55013394</c:v>
                </c:pt>
                <c:pt idx="1465">
                  <c:v>1.55019116</c:v>
                </c:pt>
                <c:pt idx="1466">
                  <c:v>1.5500004300000001</c:v>
                </c:pt>
                <c:pt idx="1467">
                  <c:v>1.5500385800000001</c:v>
                </c:pt>
                <c:pt idx="1468">
                  <c:v>1.5500385800000001</c:v>
                </c:pt>
                <c:pt idx="1469">
                  <c:v>1.5499813600000001</c:v>
                </c:pt>
                <c:pt idx="1470">
                  <c:v>1.5500576500000001</c:v>
                </c:pt>
                <c:pt idx="1471">
                  <c:v>1.5500576500000001</c:v>
                </c:pt>
                <c:pt idx="1472">
                  <c:v>1.5500195000000001</c:v>
                </c:pt>
                <c:pt idx="1473">
                  <c:v>1.5500195000000001</c:v>
                </c:pt>
                <c:pt idx="1474">
                  <c:v>1.5499622799999999</c:v>
                </c:pt>
                <c:pt idx="1475">
                  <c:v>1.5500385800000001</c:v>
                </c:pt>
                <c:pt idx="1476">
                  <c:v>1.5500385800000001</c:v>
                </c:pt>
                <c:pt idx="1477">
                  <c:v>1.5500576500000001</c:v>
                </c:pt>
                <c:pt idx="1478">
                  <c:v>1.5499813600000001</c:v>
                </c:pt>
                <c:pt idx="1479">
                  <c:v>1.5499241399999999</c:v>
                </c:pt>
                <c:pt idx="1480">
                  <c:v>1.54986691</c:v>
                </c:pt>
                <c:pt idx="1481">
                  <c:v>1.54986691</c:v>
                </c:pt>
                <c:pt idx="1482">
                  <c:v>1.5499432099999999</c:v>
                </c:pt>
                <c:pt idx="1483">
                  <c:v>1.54986691</c:v>
                </c:pt>
                <c:pt idx="1484">
                  <c:v>1.5499622799999999</c:v>
                </c:pt>
                <c:pt idx="1485">
                  <c:v>1.5499622799999999</c:v>
                </c:pt>
                <c:pt idx="1486">
                  <c:v>1.54982877</c:v>
                </c:pt>
                <c:pt idx="1487">
                  <c:v>1.5499241399999999</c:v>
                </c:pt>
                <c:pt idx="1488">
                  <c:v>1.54984784</c:v>
                </c:pt>
                <c:pt idx="1489">
                  <c:v>1.54984784</c:v>
                </c:pt>
                <c:pt idx="1490">
                  <c:v>1.54977155</c:v>
                </c:pt>
                <c:pt idx="1491">
                  <c:v>1.5498859899999999</c:v>
                </c:pt>
                <c:pt idx="1492">
                  <c:v>1.5499813600000001</c:v>
                </c:pt>
                <c:pt idx="1493">
                  <c:v>1.54979062</c:v>
                </c:pt>
                <c:pt idx="1494">
                  <c:v>1.54986691</c:v>
                </c:pt>
                <c:pt idx="1495">
                  <c:v>1.54977155</c:v>
                </c:pt>
                <c:pt idx="1496">
                  <c:v>1.54986691</c:v>
                </c:pt>
                <c:pt idx="1497">
                  <c:v>1.54977155</c:v>
                </c:pt>
                <c:pt idx="1498">
                  <c:v>1.5496761800000001</c:v>
                </c:pt>
                <c:pt idx="1499">
                  <c:v>1.54980969</c:v>
                </c:pt>
                <c:pt idx="1500">
                  <c:v>1.5497334</c:v>
                </c:pt>
                <c:pt idx="1501">
                  <c:v>1.54982877</c:v>
                </c:pt>
                <c:pt idx="1502">
                  <c:v>1.5496571100000001</c:v>
                </c:pt>
                <c:pt idx="1503">
                  <c:v>1.54971433</c:v>
                </c:pt>
                <c:pt idx="1504">
                  <c:v>1.5496571100000001</c:v>
                </c:pt>
                <c:pt idx="1505">
                  <c:v>1.54979062</c:v>
                </c:pt>
                <c:pt idx="1506">
                  <c:v>1.54977155</c:v>
                </c:pt>
                <c:pt idx="1507">
                  <c:v>1.5495617399999999</c:v>
                </c:pt>
                <c:pt idx="1508">
                  <c:v>1.5495617399999999</c:v>
                </c:pt>
                <c:pt idx="1509">
                  <c:v>1.54977155</c:v>
                </c:pt>
                <c:pt idx="1510">
                  <c:v>1.5495998900000001</c:v>
                </c:pt>
                <c:pt idx="1511">
                  <c:v>1.5496380300000001</c:v>
                </c:pt>
                <c:pt idx="1512">
                  <c:v>1.5495426699999999</c:v>
                </c:pt>
                <c:pt idx="1513">
                  <c:v>1.5495808099999999</c:v>
                </c:pt>
                <c:pt idx="1514">
                  <c:v>1.5495617399999999</c:v>
                </c:pt>
                <c:pt idx="1515">
                  <c:v>1.5495426699999999</c:v>
                </c:pt>
                <c:pt idx="1516">
                  <c:v>1.5495617399999999</c:v>
                </c:pt>
                <c:pt idx="1517">
                  <c:v>1.5496571100000001</c:v>
                </c:pt>
                <c:pt idx="1518">
                  <c:v>1.54952359</c:v>
                </c:pt>
                <c:pt idx="1519">
                  <c:v>1.54952359</c:v>
                </c:pt>
                <c:pt idx="1520">
                  <c:v>1.5494473</c:v>
                </c:pt>
                <c:pt idx="1521">
                  <c:v>1.5494473</c:v>
                </c:pt>
                <c:pt idx="1522">
                  <c:v>1.5495998900000001</c:v>
                </c:pt>
                <c:pt idx="1523">
                  <c:v>1.5494854499999999</c:v>
                </c:pt>
                <c:pt idx="1524">
                  <c:v>1.54942822</c:v>
                </c:pt>
                <c:pt idx="1525">
                  <c:v>1.5494473</c:v>
                </c:pt>
                <c:pt idx="1526">
                  <c:v>1.5494473</c:v>
                </c:pt>
                <c:pt idx="1527">
                  <c:v>1.5494854499999999</c:v>
                </c:pt>
                <c:pt idx="1528">
                  <c:v>1.5495617399999999</c:v>
                </c:pt>
                <c:pt idx="1529">
                  <c:v>1.54946637</c:v>
                </c:pt>
                <c:pt idx="1530">
                  <c:v>1.5494473</c:v>
                </c:pt>
                <c:pt idx="1531">
                  <c:v>1.54946637</c:v>
                </c:pt>
                <c:pt idx="1532">
                  <c:v>1.54940915</c:v>
                </c:pt>
                <c:pt idx="1533">
                  <c:v>1.54933286</c:v>
                </c:pt>
                <c:pt idx="1534">
                  <c:v>1.54942822</c:v>
                </c:pt>
                <c:pt idx="1535">
                  <c:v>1.5492947100000001</c:v>
                </c:pt>
                <c:pt idx="1536">
                  <c:v>1.5494473</c:v>
                </c:pt>
                <c:pt idx="1537">
                  <c:v>1.5494854499999999</c:v>
                </c:pt>
                <c:pt idx="1538">
                  <c:v>1.54940915</c:v>
                </c:pt>
                <c:pt idx="1539">
                  <c:v>1.5492565599999999</c:v>
                </c:pt>
                <c:pt idx="1540">
                  <c:v>1.5492756400000001</c:v>
                </c:pt>
                <c:pt idx="1541">
                  <c:v>1.5492565599999999</c:v>
                </c:pt>
                <c:pt idx="1542">
                  <c:v>1.5491611999999999</c:v>
                </c:pt>
                <c:pt idx="1543">
                  <c:v>1.5493137800000001</c:v>
                </c:pt>
                <c:pt idx="1544">
                  <c:v>1.54935193</c:v>
                </c:pt>
                <c:pt idx="1545">
                  <c:v>1.5492756400000001</c:v>
                </c:pt>
                <c:pt idx="1546">
                  <c:v>1.5492374900000001</c:v>
                </c:pt>
                <c:pt idx="1547">
                  <c:v>1.5492756400000001</c:v>
                </c:pt>
                <c:pt idx="1548">
                  <c:v>1.5491802699999999</c:v>
                </c:pt>
                <c:pt idx="1549">
                  <c:v>1.5491802699999999</c:v>
                </c:pt>
                <c:pt idx="1550">
                  <c:v>1.5492374900000001</c:v>
                </c:pt>
                <c:pt idx="1551">
                  <c:v>1.54914212</c:v>
                </c:pt>
                <c:pt idx="1552">
                  <c:v>1.5492565599999999</c:v>
                </c:pt>
                <c:pt idx="1553">
                  <c:v>1.5491230499999999</c:v>
                </c:pt>
                <c:pt idx="1554">
                  <c:v>1.5491611999999999</c:v>
                </c:pt>
                <c:pt idx="1555">
                  <c:v>1.5491039799999999</c:v>
                </c:pt>
                <c:pt idx="1556">
                  <c:v>1.5491611999999999</c:v>
                </c:pt>
                <c:pt idx="1557">
                  <c:v>1.54900861</c:v>
                </c:pt>
                <c:pt idx="1558">
                  <c:v>1.5489895300000001</c:v>
                </c:pt>
                <c:pt idx="1559">
                  <c:v>1.5491802699999999</c:v>
                </c:pt>
                <c:pt idx="1560">
                  <c:v>1.54900861</c:v>
                </c:pt>
                <c:pt idx="1561">
                  <c:v>1.54904675</c:v>
                </c:pt>
                <c:pt idx="1562">
                  <c:v>1.54900861</c:v>
                </c:pt>
                <c:pt idx="1563">
                  <c:v>1.54900861</c:v>
                </c:pt>
                <c:pt idx="1564">
                  <c:v>1.54897046</c:v>
                </c:pt>
                <c:pt idx="1565">
                  <c:v>1.54897046</c:v>
                </c:pt>
                <c:pt idx="1566">
                  <c:v>1.5489895300000001</c:v>
                </c:pt>
                <c:pt idx="1567">
                  <c:v>1.54895139</c:v>
                </c:pt>
                <c:pt idx="1568">
                  <c:v>1.54895139</c:v>
                </c:pt>
                <c:pt idx="1569">
                  <c:v>1.54895139</c:v>
                </c:pt>
                <c:pt idx="1570">
                  <c:v>1.5489132400000001</c:v>
                </c:pt>
                <c:pt idx="1571">
                  <c:v>1.5487987999999999</c:v>
                </c:pt>
                <c:pt idx="1572">
                  <c:v>1.5487987999999999</c:v>
                </c:pt>
                <c:pt idx="1573">
                  <c:v>1.5488941700000001</c:v>
                </c:pt>
                <c:pt idx="1574">
                  <c:v>1.5488941700000001</c:v>
                </c:pt>
                <c:pt idx="1575">
                  <c:v>1.5488560200000001</c:v>
                </c:pt>
                <c:pt idx="1576">
                  <c:v>1.5488369500000001</c:v>
                </c:pt>
                <c:pt idx="1577">
                  <c:v>1.5488941700000001</c:v>
                </c:pt>
                <c:pt idx="1578">
                  <c:v>1.5488178699999999</c:v>
                </c:pt>
                <c:pt idx="1579">
                  <c:v>1.54874158</c:v>
                </c:pt>
                <c:pt idx="1580">
                  <c:v>1.54870343</c:v>
                </c:pt>
                <c:pt idx="1581">
                  <c:v>1.5487987999999999</c:v>
                </c:pt>
                <c:pt idx="1582">
                  <c:v>1.54876065</c:v>
                </c:pt>
                <c:pt idx="1583">
                  <c:v>1.5487987999999999</c:v>
                </c:pt>
                <c:pt idx="1584">
                  <c:v>1.5487797299999999</c:v>
                </c:pt>
                <c:pt idx="1585">
                  <c:v>1.5487797299999999</c:v>
                </c:pt>
                <c:pt idx="1586">
                  <c:v>1.54874158</c:v>
                </c:pt>
                <c:pt idx="1587">
                  <c:v>1.54864621</c:v>
                </c:pt>
                <c:pt idx="1588">
                  <c:v>1.54864621</c:v>
                </c:pt>
                <c:pt idx="1589">
                  <c:v>1.54870343</c:v>
                </c:pt>
                <c:pt idx="1590">
                  <c:v>1.54864621</c:v>
                </c:pt>
                <c:pt idx="1591">
                  <c:v>1.5485508400000001</c:v>
                </c:pt>
                <c:pt idx="1592">
                  <c:v>1.5487225099999999</c:v>
                </c:pt>
                <c:pt idx="1593">
                  <c:v>1.54864621</c:v>
                </c:pt>
                <c:pt idx="1594">
                  <c:v>1.5485889900000001</c:v>
                </c:pt>
                <c:pt idx="1595">
                  <c:v>1.5485127000000001</c:v>
                </c:pt>
                <c:pt idx="1596">
                  <c:v>1.5485317700000001</c:v>
                </c:pt>
                <c:pt idx="1597">
                  <c:v>1.5485508400000001</c:v>
                </c:pt>
                <c:pt idx="1598">
                  <c:v>1.5484936199999999</c:v>
                </c:pt>
                <c:pt idx="1599">
                  <c:v>1.5484745499999999</c:v>
                </c:pt>
                <c:pt idx="1600">
                  <c:v>1.54862714</c:v>
                </c:pt>
                <c:pt idx="1601">
                  <c:v>1.5484936199999999</c:v>
                </c:pt>
                <c:pt idx="1602">
                  <c:v>1.5484745499999999</c:v>
                </c:pt>
                <c:pt idx="1603">
                  <c:v>1.5484363999999999</c:v>
                </c:pt>
                <c:pt idx="1604">
                  <c:v>1.54830289</c:v>
                </c:pt>
                <c:pt idx="1605">
                  <c:v>1.5484936199999999</c:v>
                </c:pt>
                <c:pt idx="1606">
                  <c:v>1.54828382</c:v>
                </c:pt>
                <c:pt idx="1607">
                  <c:v>1.5483982599999999</c:v>
                </c:pt>
                <c:pt idx="1608">
                  <c:v>1.5484554800000001</c:v>
                </c:pt>
                <c:pt idx="1609">
                  <c:v>1.54828382</c:v>
                </c:pt>
                <c:pt idx="1610">
                  <c:v>1.54830289</c:v>
                </c:pt>
                <c:pt idx="1611">
                  <c:v>1.5483410399999999</c:v>
                </c:pt>
                <c:pt idx="1612">
                  <c:v>1.54826474</c:v>
                </c:pt>
                <c:pt idx="1613">
                  <c:v>1.54824567</c:v>
                </c:pt>
                <c:pt idx="1614">
                  <c:v>1.5481693700000001</c:v>
                </c:pt>
                <c:pt idx="1615">
                  <c:v>1.5482265900000001</c:v>
                </c:pt>
                <c:pt idx="1616">
                  <c:v>1.54828382</c:v>
                </c:pt>
                <c:pt idx="1617">
                  <c:v>1.54824567</c:v>
                </c:pt>
                <c:pt idx="1618">
                  <c:v>1.5480930799999999</c:v>
                </c:pt>
                <c:pt idx="1619">
                  <c:v>1.54818845</c:v>
                </c:pt>
                <c:pt idx="1620">
                  <c:v>1.54818845</c:v>
                </c:pt>
                <c:pt idx="1621">
                  <c:v>1.54799771</c:v>
                </c:pt>
                <c:pt idx="1622">
                  <c:v>1.5480930799999999</c:v>
                </c:pt>
                <c:pt idx="1623">
                  <c:v>1.5481693700000001</c:v>
                </c:pt>
                <c:pt idx="1624">
                  <c:v>1.5480930799999999</c:v>
                </c:pt>
                <c:pt idx="1625">
                  <c:v>1.5480930799999999</c:v>
                </c:pt>
                <c:pt idx="1626">
                  <c:v>1.5480740099999999</c:v>
                </c:pt>
                <c:pt idx="1627">
                  <c:v>1.5480358599999999</c:v>
                </c:pt>
                <c:pt idx="1628">
                  <c:v>1.5480358599999999</c:v>
                </c:pt>
                <c:pt idx="1629">
                  <c:v>1.5478642</c:v>
                </c:pt>
                <c:pt idx="1630">
                  <c:v>1.54790235</c:v>
                </c:pt>
                <c:pt idx="1631">
                  <c:v>1.54792142</c:v>
                </c:pt>
                <c:pt idx="1632">
                  <c:v>1.54792142</c:v>
                </c:pt>
                <c:pt idx="1633">
                  <c:v>1.5478260500000001</c:v>
                </c:pt>
                <c:pt idx="1634">
                  <c:v>1.5477879000000001</c:v>
                </c:pt>
                <c:pt idx="1635">
                  <c:v>1.54784513</c:v>
                </c:pt>
                <c:pt idx="1636">
                  <c:v>1.5477879000000001</c:v>
                </c:pt>
                <c:pt idx="1637">
                  <c:v>1.54788327</c:v>
                </c:pt>
                <c:pt idx="1638">
                  <c:v>1.54784513</c:v>
                </c:pt>
                <c:pt idx="1639">
                  <c:v>1.5477306799999999</c:v>
                </c:pt>
                <c:pt idx="1640">
                  <c:v>1.5477688300000001</c:v>
                </c:pt>
                <c:pt idx="1641">
                  <c:v>1.5477116099999999</c:v>
                </c:pt>
                <c:pt idx="1642">
                  <c:v>1.5477497600000001</c:v>
                </c:pt>
                <c:pt idx="1643">
                  <c:v>1.5477306799999999</c:v>
                </c:pt>
                <c:pt idx="1644">
                  <c:v>1.5477497600000001</c:v>
                </c:pt>
                <c:pt idx="1645">
                  <c:v>1.5477497600000001</c:v>
                </c:pt>
                <c:pt idx="1646">
                  <c:v>1.5476543899999999</c:v>
                </c:pt>
                <c:pt idx="1647">
                  <c:v>1.5476353199999999</c:v>
                </c:pt>
                <c:pt idx="1648">
                  <c:v>1.5477116099999999</c:v>
                </c:pt>
                <c:pt idx="1649">
                  <c:v>1.54753995</c:v>
                </c:pt>
                <c:pt idx="1650">
                  <c:v>1.54753995</c:v>
                </c:pt>
                <c:pt idx="1651">
                  <c:v>1.54755902</c:v>
                </c:pt>
                <c:pt idx="1652">
                  <c:v>1.5474255100000001</c:v>
                </c:pt>
                <c:pt idx="1653">
                  <c:v>1.5473682900000001</c:v>
                </c:pt>
                <c:pt idx="1654">
                  <c:v>1.54755902</c:v>
                </c:pt>
                <c:pt idx="1655">
                  <c:v>1.5473873600000001</c:v>
                </c:pt>
                <c:pt idx="1656">
                  <c:v>1.54740644</c:v>
                </c:pt>
                <c:pt idx="1657">
                  <c:v>1.5474255100000001</c:v>
                </c:pt>
                <c:pt idx="1658">
                  <c:v>1.54746366</c:v>
                </c:pt>
                <c:pt idx="1659">
                  <c:v>1.54729199</c:v>
                </c:pt>
                <c:pt idx="1660">
                  <c:v>1.54729199</c:v>
                </c:pt>
                <c:pt idx="1661">
                  <c:v>1.54740644</c:v>
                </c:pt>
                <c:pt idx="1662">
                  <c:v>1.5472538499999999</c:v>
                </c:pt>
                <c:pt idx="1663">
                  <c:v>1.54719663</c:v>
                </c:pt>
                <c:pt idx="1664">
                  <c:v>1.54723477</c:v>
                </c:pt>
                <c:pt idx="1665">
                  <c:v>1.54717755</c:v>
                </c:pt>
                <c:pt idx="1666">
                  <c:v>1.54712033</c:v>
                </c:pt>
                <c:pt idx="1667">
                  <c:v>1.54717755</c:v>
                </c:pt>
                <c:pt idx="1668">
                  <c:v>1.54712033</c:v>
                </c:pt>
                <c:pt idx="1669">
                  <c:v>1.5469295999999999</c:v>
                </c:pt>
                <c:pt idx="1670">
                  <c:v>1.5469868200000001</c:v>
                </c:pt>
                <c:pt idx="1671">
                  <c:v>1.54715848</c:v>
                </c:pt>
                <c:pt idx="1672">
                  <c:v>1.5470440400000001</c:v>
                </c:pt>
                <c:pt idx="1673">
                  <c:v>1.5470440400000001</c:v>
                </c:pt>
                <c:pt idx="1674">
                  <c:v>1.5469295999999999</c:v>
                </c:pt>
                <c:pt idx="1675">
                  <c:v>1.5469486699999999</c:v>
                </c:pt>
                <c:pt idx="1676">
                  <c:v>1.5469677399999999</c:v>
                </c:pt>
                <c:pt idx="1677">
                  <c:v>1.5469486699999999</c:v>
                </c:pt>
                <c:pt idx="1678">
                  <c:v>1.54683423</c:v>
                </c:pt>
                <c:pt idx="1679">
                  <c:v>1.5468914499999999</c:v>
                </c:pt>
                <c:pt idx="1680">
                  <c:v>1.54671979</c:v>
                </c:pt>
                <c:pt idx="1681">
                  <c:v>1.54679608</c:v>
                </c:pt>
                <c:pt idx="1682">
                  <c:v>1.54679608</c:v>
                </c:pt>
                <c:pt idx="1683">
                  <c:v>1.54675794</c:v>
                </c:pt>
                <c:pt idx="1684">
                  <c:v>1.54683423</c:v>
                </c:pt>
                <c:pt idx="1685">
                  <c:v>1.54670072</c:v>
                </c:pt>
                <c:pt idx="1686">
                  <c:v>1.54677701</c:v>
                </c:pt>
                <c:pt idx="1687">
                  <c:v>1.5466053500000001</c:v>
                </c:pt>
                <c:pt idx="1688">
                  <c:v>1.5466244200000001</c:v>
                </c:pt>
                <c:pt idx="1689">
                  <c:v>1.54652905</c:v>
                </c:pt>
                <c:pt idx="1690">
                  <c:v>1.54645276</c:v>
                </c:pt>
                <c:pt idx="1691">
                  <c:v>1.54652905</c:v>
                </c:pt>
                <c:pt idx="1692">
                  <c:v>1.54650998</c:v>
                </c:pt>
                <c:pt idx="1693">
                  <c:v>1.54647183</c:v>
                </c:pt>
                <c:pt idx="1694">
                  <c:v>1.54639554</c:v>
                </c:pt>
                <c:pt idx="1695">
                  <c:v>1.5463573900000001</c:v>
                </c:pt>
                <c:pt idx="1696">
                  <c:v>1.54631925</c:v>
                </c:pt>
                <c:pt idx="1697">
                  <c:v>1.5463001700000001</c:v>
                </c:pt>
                <c:pt idx="1698">
                  <c:v>1.54641461</c:v>
                </c:pt>
                <c:pt idx="1699">
                  <c:v>1.5462048100000001</c:v>
                </c:pt>
                <c:pt idx="1700">
                  <c:v>1.5461666599999999</c:v>
                </c:pt>
                <c:pt idx="1701">
                  <c:v>1.5462048100000001</c:v>
                </c:pt>
                <c:pt idx="1702">
                  <c:v>1.5461666599999999</c:v>
                </c:pt>
                <c:pt idx="1703">
                  <c:v>1.5461094399999999</c:v>
                </c:pt>
                <c:pt idx="1704">
                  <c:v>1.5461666599999999</c:v>
                </c:pt>
                <c:pt idx="1705">
                  <c:v>1.54609036</c:v>
                </c:pt>
                <c:pt idx="1706">
                  <c:v>1.54609036</c:v>
                </c:pt>
                <c:pt idx="1707">
                  <c:v>1.5459187000000001</c:v>
                </c:pt>
                <c:pt idx="1708">
                  <c:v>1.5458996300000001</c:v>
                </c:pt>
                <c:pt idx="1709">
                  <c:v>1.5458424099999999</c:v>
                </c:pt>
                <c:pt idx="1710">
                  <c:v>1.5458805600000001</c:v>
                </c:pt>
                <c:pt idx="1711">
                  <c:v>1.5458614799999999</c:v>
                </c:pt>
                <c:pt idx="1712">
                  <c:v>1.5458042599999999</c:v>
                </c:pt>
                <c:pt idx="1713">
                  <c:v>1.5457851899999999</c:v>
                </c:pt>
                <c:pt idx="1714">
                  <c:v>1.54568982</c:v>
                </c:pt>
                <c:pt idx="1715">
                  <c:v>1.54574704</c:v>
                </c:pt>
                <c:pt idx="1716">
                  <c:v>1.5455944500000001</c:v>
                </c:pt>
                <c:pt idx="1717">
                  <c:v>1.54561353</c:v>
                </c:pt>
                <c:pt idx="1718">
                  <c:v>1.54555631</c:v>
                </c:pt>
                <c:pt idx="1719">
                  <c:v>1.5455181600000001</c:v>
                </c:pt>
                <c:pt idx="1720">
                  <c:v>1.5454609399999999</c:v>
                </c:pt>
                <c:pt idx="1721">
                  <c:v>1.5454609399999999</c:v>
                </c:pt>
                <c:pt idx="1722">
                  <c:v>1.5454418700000001</c:v>
                </c:pt>
                <c:pt idx="1723">
                  <c:v>1.5453846499999999</c:v>
                </c:pt>
                <c:pt idx="1724">
                  <c:v>1.54530835</c:v>
                </c:pt>
                <c:pt idx="1725">
                  <c:v>1.54523206</c:v>
                </c:pt>
                <c:pt idx="1726">
                  <c:v>1.54525113</c:v>
                </c:pt>
                <c:pt idx="1727">
                  <c:v>1.54523206</c:v>
                </c:pt>
                <c:pt idx="1728">
                  <c:v>1.5450603999999999</c:v>
                </c:pt>
                <c:pt idx="1729">
                  <c:v>1.5451176200000001</c:v>
                </c:pt>
                <c:pt idx="1730">
                  <c:v>1.5450794699999999</c:v>
                </c:pt>
                <c:pt idx="1731">
                  <c:v>1.5450031799999999</c:v>
                </c:pt>
                <c:pt idx="1732">
                  <c:v>1.54490781</c:v>
                </c:pt>
                <c:pt idx="1733">
                  <c:v>1.54494596</c:v>
                </c:pt>
                <c:pt idx="1734">
                  <c:v>1.5448315100000001</c:v>
                </c:pt>
                <c:pt idx="1735">
                  <c:v>1.5447361500000001</c:v>
                </c:pt>
                <c:pt idx="1736">
                  <c:v>1.5447170699999999</c:v>
                </c:pt>
                <c:pt idx="1737">
                  <c:v>1.5446598499999999</c:v>
                </c:pt>
                <c:pt idx="1738">
                  <c:v>1.5446789299999999</c:v>
                </c:pt>
                <c:pt idx="1739">
                  <c:v>1.5446217099999999</c:v>
                </c:pt>
                <c:pt idx="1740">
                  <c:v>1.54448819</c:v>
                </c:pt>
                <c:pt idx="1741">
                  <c:v>1.54446912</c:v>
                </c:pt>
                <c:pt idx="1742">
                  <c:v>1.5443165299999999</c:v>
                </c:pt>
                <c:pt idx="1743">
                  <c:v>1.5444309700000001</c:v>
                </c:pt>
                <c:pt idx="1744">
                  <c:v>1.5442974599999999</c:v>
                </c:pt>
                <c:pt idx="1745">
                  <c:v>1.5442212799999999</c:v>
                </c:pt>
                <c:pt idx="1746">
                  <c:v>1.5441640599999999</c:v>
                </c:pt>
                <c:pt idx="1747">
                  <c:v>1.54410684</c:v>
                </c:pt>
                <c:pt idx="1748">
                  <c:v>1.54404962</c:v>
                </c:pt>
                <c:pt idx="1749">
                  <c:v>1.54410684</c:v>
                </c:pt>
                <c:pt idx="1750">
                  <c:v>1.5438970299999999</c:v>
                </c:pt>
                <c:pt idx="1751">
                  <c:v>1.5438588900000001</c:v>
                </c:pt>
                <c:pt idx="1752">
                  <c:v>1.5439161100000001</c:v>
                </c:pt>
                <c:pt idx="1753">
                  <c:v>1.54372537</c:v>
                </c:pt>
                <c:pt idx="1754">
                  <c:v>1.54368722</c:v>
                </c:pt>
                <c:pt idx="1755">
                  <c:v>1.54364908</c:v>
                </c:pt>
                <c:pt idx="1756">
                  <c:v>1.5435537100000001</c:v>
                </c:pt>
                <c:pt idx="1757">
                  <c:v>1.5434583399999999</c:v>
                </c:pt>
                <c:pt idx="1758">
                  <c:v>1.5434201999999999</c:v>
                </c:pt>
                <c:pt idx="1759">
                  <c:v>1.5433439</c:v>
                </c:pt>
                <c:pt idx="1760">
                  <c:v>1.54321039</c:v>
                </c:pt>
                <c:pt idx="1761">
                  <c:v>1.5430959500000001</c:v>
                </c:pt>
                <c:pt idx="1762">
                  <c:v>1.5430959500000001</c:v>
                </c:pt>
                <c:pt idx="1763">
                  <c:v>1.5431150199999999</c:v>
                </c:pt>
                <c:pt idx="1764">
                  <c:v>1.54290521</c:v>
                </c:pt>
                <c:pt idx="1765">
                  <c:v>1.54288614</c:v>
                </c:pt>
                <c:pt idx="1766">
                  <c:v>1.5427717000000001</c:v>
                </c:pt>
                <c:pt idx="1767">
                  <c:v>1.54260004</c:v>
                </c:pt>
                <c:pt idx="1768">
                  <c:v>1.5426572599999999</c:v>
                </c:pt>
                <c:pt idx="1769">
                  <c:v>1.54250467</c:v>
                </c:pt>
                <c:pt idx="1770">
                  <c:v>1.5424665200000001</c:v>
                </c:pt>
                <c:pt idx="1771">
                  <c:v>1.5422948599999999</c:v>
                </c:pt>
                <c:pt idx="1772">
                  <c:v>1.5422948599999999</c:v>
                </c:pt>
                <c:pt idx="1773">
                  <c:v>1.54221857</c:v>
                </c:pt>
                <c:pt idx="1774">
                  <c:v>1.5421232</c:v>
                </c:pt>
                <c:pt idx="1775">
                  <c:v>1.5419133899999999</c:v>
                </c:pt>
                <c:pt idx="1776">
                  <c:v>1.54179895</c:v>
                </c:pt>
                <c:pt idx="1777">
                  <c:v>1.54177988</c:v>
                </c:pt>
                <c:pt idx="1778">
                  <c:v>1.5416463600000001</c:v>
                </c:pt>
                <c:pt idx="1779">
                  <c:v>1.5417035800000001</c:v>
                </c:pt>
                <c:pt idx="1780">
                  <c:v>1.5413221100000001</c:v>
                </c:pt>
                <c:pt idx="1781">
                  <c:v>1.54137933</c:v>
                </c:pt>
                <c:pt idx="1782">
                  <c:v>1.5412458200000001</c:v>
                </c:pt>
                <c:pt idx="1783">
                  <c:v>1.5411123</c:v>
                </c:pt>
                <c:pt idx="1784">
                  <c:v>1.5409978600000001</c:v>
                </c:pt>
                <c:pt idx="1785">
                  <c:v>1.5408071299999999</c:v>
                </c:pt>
                <c:pt idx="1786">
                  <c:v>1.54071176</c:v>
                </c:pt>
                <c:pt idx="1787">
                  <c:v>1.5405591700000001</c:v>
                </c:pt>
                <c:pt idx="1788">
                  <c:v>1.5404447299999999</c:v>
                </c:pt>
                <c:pt idx="1789">
                  <c:v>1.5403684399999999</c:v>
                </c:pt>
                <c:pt idx="1790">
                  <c:v>1.54027307</c:v>
                </c:pt>
                <c:pt idx="1791">
                  <c:v>1.5401586300000001</c:v>
                </c:pt>
                <c:pt idx="1792">
                  <c:v>1.53996789</c:v>
                </c:pt>
                <c:pt idx="1793">
                  <c:v>1.53987253</c:v>
                </c:pt>
                <c:pt idx="1794">
                  <c:v>1.53958642</c:v>
                </c:pt>
                <c:pt idx="1795">
                  <c:v>1.53951013</c:v>
                </c:pt>
                <c:pt idx="1796">
                  <c:v>1.5394338400000001</c:v>
                </c:pt>
                <c:pt idx="1797">
                  <c:v>1.5390714400000001</c:v>
                </c:pt>
                <c:pt idx="1798">
                  <c:v>1.5389760699999999</c:v>
                </c:pt>
                <c:pt idx="1799">
                  <c:v>1.53874719</c:v>
                </c:pt>
                <c:pt idx="1800">
                  <c:v>1.53872812</c:v>
                </c:pt>
                <c:pt idx="1801">
                  <c:v>1.53836572</c:v>
                </c:pt>
                <c:pt idx="1802">
                  <c:v>1.5382322100000001</c:v>
                </c:pt>
                <c:pt idx="1803">
                  <c:v>1.53809869</c:v>
                </c:pt>
                <c:pt idx="1804">
                  <c:v>1.5378698099999999</c:v>
                </c:pt>
                <c:pt idx="1805">
                  <c:v>1.5377362999999999</c:v>
                </c:pt>
                <c:pt idx="1806">
                  <c:v>1.5374120499999999</c:v>
                </c:pt>
                <c:pt idx="1807">
                  <c:v>1.5370877999999999</c:v>
                </c:pt>
                <c:pt idx="1808">
                  <c:v>1.53687799</c:v>
                </c:pt>
                <c:pt idx="1809">
                  <c:v>1.53653467</c:v>
                </c:pt>
                <c:pt idx="1810">
                  <c:v>1.53647745</c:v>
                </c:pt>
                <c:pt idx="1811">
                  <c:v>1.53617227</c:v>
                </c:pt>
                <c:pt idx="1812">
                  <c:v>1.5357908</c:v>
                </c:pt>
                <c:pt idx="1813">
                  <c:v>1.5355619199999999</c:v>
                </c:pt>
                <c:pt idx="1814">
                  <c:v>1.5351804499999999</c:v>
                </c:pt>
                <c:pt idx="1815">
                  <c:v>1.5348371300000001</c:v>
                </c:pt>
                <c:pt idx="1816">
                  <c:v>1.5345891700000001</c:v>
                </c:pt>
                <c:pt idx="1817">
                  <c:v>1.53422678</c:v>
                </c:pt>
                <c:pt idx="1818">
                  <c:v>1.5338262300000001</c:v>
                </c:pt>
                <c:pt idx="1819">
                  <c:v>1.53348291</c:v>
                </c:pt>
                <c:pt idx="1820">
                  <c:v>1.5330632900000001</c:v>
                </c:pt>
                <c:pt idx="1821">
                  <c:v>1.5326818200000001</c:v>
                </c:pt>
                <c:pt idx="1822">
                  <c:v>1.5322049900000001</c:v>
                </c:pt>
                <c:pt idx="1823">
                  <c:v>1.53172815</c:v>
                </c:pt>
                <c:pt idx="1824">
                  <c:v>1.53123224</c:v>
                </c:pt>
                <c:pt idx="1825">
                  <c:v>1.5307744700000001</c:v>
                </c:pt>
                <c:pt idx="1826">
                  <c:v>1.5303167099999999</c:v>
                </c:pt>
                <c:pt idx="1827">
                  <c:v>1.5295919200000001</c:v>
                </c:pt>
                <c:pt idx="1828">
                  <c:v>1.52911508</c:v>
                </c:pt>
                <c:pt idx="1829">
                  <c:v>1.5284856600000001</c:v>
                </c:pt>
                <c:pt idx="1830">
                  <c:v>1.5278753</c:v>
                </c:pt>
                <c:pt idx="1831">
                  <c:v>1.52715051</c:v>
                </c:pt>
                <c:pt idx="1832">
                  <c:v>1.52644479</c:v>
                </c:pt>
                <c:pt idx="1833">
                  <c:v>1.52564371</c:v>
                </c:pt>
                <c:pt idx="1834">
                  <c:v>1.5248044700000001</c:v>
                </c:pt>
                <c:pt idx="1835">
                  <c:v>1.52381265</c:v>
                </c:pt>
                <c:pt idx="1836">
                  <c:v>1.5228209500000001</c:v>
                </c:pt>
                <c:pt idx="1837">
                  <c:v>1.5216574700000001</c:v>
                </c:pt>
                <c:pt idx="1838">
                  <c:v>1.5205512000000001</c:v>
                </c:pt>
                <c:pt idx="1839">
                  <c:v>1.51915884</c:v>
                </c:pt>
                <c:pt idx="1840">
                  <c:v>1.5178046199999999</c:v>
                </c:pt>
                <c:pt idx="1841">
                  <c:v>1.51627874</c:v>
                </c:pt>
                <c:pt idx="1842">
                  <c:v>1.5144858400000001</c:v>
                </c:pt>
                <c:pt idx="1843">
                  <c:v>1.5125784900000001</c:v>
                </c:pt>
                <c:pt idx="1844">
                  <c:v>1.5106711399999999</c:v>
                </c:pt>
                <c:pt idx="1845">
                  <c:v>1.50840139</c:v>
                </c:pt>
                <c:pt idx="1846">
                  <c:v>1.5060935</c:v>
                </c:pt>
                <c:pt idx="1847">
                  <c:v>1.50348043</c:v>
                </c:pt>
                <c:pt idx="1848">
                  <c:v>1.5007149</c:v>
                </c:pt>
                <c:pt idx="1849">
                  <c:v>1.49766314</c:v>
                </c:pt>
                <c:pt idx="1850">
                  <c:v>1.49432528</c:v>
                </c:pt>
                <c:pt idx="1851">
                  <c:v>1.4906822399999999</c:v>
                </c:pt>
                <c:pt idx="1852">
                  <c:v>1.4866577400000001</c:v>
                </c:pt>
                <c:pt idx="1853">
                  <c:v>1.4820420700000001</c:v>
                </c:pt>
                <c:pt idx="1854">
                  <c:v>1.47693038</c:v>
                </c:pt>
                <c:pt idx="1855">
                  <c:v>1.4709985299999999</c:v>
                </c:pt>
                <c:pt idx="1856">
                  <c:v>1.4646279799999999</c:v>
                </c:pt>
                <c:pt idx="1857">
                  <c:v>1.4575136900000001</c:v>
                </c:pt>
                <c:pt idx="1858">
                  <c:v>1.4497126300000001</c:v>
                </c:pt>
                <c:pt idx="1859">
                  <c:v>1.4408054400000001</c:v>
                </c:pt>
                <c:pt idx="1860">
                  <c:v>1.4307918500000001</c:v>
                </c:pt>
                <c:pt idx="1861">
                  <c:v>1.4207783899999999</c:v>
                </c:pt>
                <c:pt idx="1862">
                  <c:v>1.4107648100000001</c:v>
                </c:pt>
                <c:pt idx="1863">
                  <c:v>1.4007322799999999</c:v>
                </c:pt>
                <c:pt idx="1864">
                  <c:v>1.3906996300000001</c:v>
                </c:pt>
                <c:pt idx="1865">
                  <c:v>1.3806860400000001</c:v>
                </c:pt>
                <c:pt idx="1866">
                  <c:v>1.37090147</c:v>
                </c:pt>
                <c:pt idx="1867">
                  <c:v>1.36149824</c:v>
                </c:pt>
                <c:pt idx="1868">
                  <c:v>1.35274363</c:v>
                </c:pt>
                <c:pt idx="1869">
                  <c:v>1.3445420299999999</c:v>
                </c:pt>
                <c:pt idx="1870">
                  <c:v>1.3367029399999999</c:v>
                </c:pt>
                <c:pt idx="1871">
                  <c:v>1.32979834</c:v>
                </c:pt>
                <c:pt idx="1872">
                  <c:v>1.3231607700000001</c:v>
                </c:pt>
                <c:pt idx="1873">
                  <c:v>1.31757236</c:v>
                </c:pt>
                <c:pt idx="1874">
                  <c:v>1.3121173399999999</c:v>
                </c:pt>
                <c:pt idx="1875">
                  <c:v>1.30746341</c:v>
                </c:pt>
                <c:pt idx="1876">
                  <c:v>1.30305743</c:v>
                </c:pt>
                <c:pt idx="1877">
                  <c:v>1.2990138499999999</c:v>
                </c:pt>
                <c:pt idx="1878">
                  <c:v>1.2952565</c:v>
                </c:pt>
                <c:pt idx="1879">
                  <c:v>1.2917469699999999</c:v>
                </c:pt>
                <c:pt idx="1880">
                  <c:v>1.2883328199999999</c:v>
                </c:pt>
                <c:pt idx="1881">
                  <c:v>1.28514755</c:v>
                </c:pt>
                <c:pt idx="1882">
                  <c:v>1.2819622799999999</c:v>
                </c:pt>
                <c:pt idx="1883">
                  <c:v>1.2789868099999999</c:v>
                </c:pt>
                <c:pt idx="1884">
                  <c:v>1.2761831299999999</c:v>
                </c:pt>
                <c:pt idx="1885">
                  <c:v>1.27353191</c:v>
                </c:pt>
                <c:pt idx="1886">
                  <c:v>1.2707090400000001</c:v>
                </c:pt>
                <c:pt idx="1887">
                  <c:v>1.2680578199999999</c:v>
                </c:pt>
                <c:pt idx="1888">
                  <c:v>1.26523495</c:v>
                </c:pt>
                <c:pt idx="1889">
                  <c:v>1.2627172499999999</c:v>
                </c:pt>
                <c:pt idx="1890">
                  <c:v>1.2601232499999999</c:v>
                </c:pt>
                <c:pt idx="1891">
                  <c:v>1.2575483300000001</c:v>
                </c:pt>
                <c:pt idx="1892">
                  <c:v>1.2551451899999999</c:v>
                </c:pt>
                <c:pt idx="1893">
                  <c:v>1.25266564</c:v>
                </c:pt>
                <c:pt idx="1894">
                  <c:v>1.2502433100000001</c:v>
                </c:pt>
                <c:pt idx="1895">
                  <c:v>1.24772561</c:v>
                </c:pt>
                <c:pt idx="1896">
                  <c:v>1.2455130800000001</c:v>
                </c:pt>
                <c:pt idx="1897">
                  <c:v>1.2430907499999999</c:v>
                </c:pt>
                <c:pt idx="1898">
                  <c:v>1.24076378</c:v>
                </c:pt>
                <c:pt idx="1899">
                  <c:v>1.23849404</c:v>
                </c:pt>
                <c:pt idx="1900">
                  <c:v>1.23616719</c:v>
                </c:pt>
                <c:pt idx="1901">
                  <c:v>1.2340500400000001</c:v>
                </c:pt>
                <c:pt idx="1902">
                  <c:v>1.2316277</c:v>
                </c:pt>
                <c:pt idx="1903">
                  <c:v>1.2294533299999999</c:v>
                </c:pt>
                <c:pt idx="1904">
                  <c:v>1.2273361700000001</c:v>
                </c:pt>
                <c:pt idx="1905">
                  <c:v>1.2251236400000001</c:v>
                </c:pt>
                <c:pt idx="1906">
                  <c:v>1.22298741</c:v>
                </c:pt>
                <c:pt idx="1907">
                  <c:v>1.2208702600000001</c:v>
                </c:pt>
                <c:pt idx="1908">
                  <c:v>1.2186958800000001</c:v>
                </c:pt>
                <c:pt idx="1909">
                  <c:v>1.2165978</c:v>
                </c:pt>
                <c:pt idx="1910">
                  <c:v>1.2144616800000001</c:v>
                </c:pt>
                <c:pt idx="1911">
                  <c:v>1.2124017499999999</c:v>
                </c:pt>
                <c:pt idx="1912">
                  <c:v>1.21039903</c:v>
                </c:pt>
                <c:pt idx="1913">
                  <c:v>1.2083963200000001</c:v>
                </c:pt>
                <c:pt idx="1914">
                  <c:v>1.2062410100000001</c:v>
                </c:pt>
                <c:pt idx="1915">
                  <c:v>1.2042573700000001</c:v>
                </c:pt>
                <c:pt idx="1916">
                  <c:v>1.2023309499999999</c:v>
                </c:pt>
                <c:pt idx="1917">
                  <c:v>1.20038545</c:v>
                </c:pt>
                <c:pt idx="1918">
                  <c:v>1.19998491</c:v>
                </c:pt>
                <c:pt idx="1919">
                  <c:v>1.2035707200000001</c:v>
                </c:pt>
                <c:pt idx="1920">
                  <c:v>1.2135842999999999</c:v>
                </c:pt>
                <c:pt idx="1921">
                  <c:v>1.22361684</c:v>
                </c:pt>
                <c:pt idx="1922">
                  <c:v>1.2288429700000001</c:v>
                </c:pt>
                <c:pt idx="1923">
                  <c:v>1.23384023</c:v>
                </c:pt>
                <c:pt idx="1924">
                  <c:v>1.2387419900000001</c:v>
                </c:pt>
                <c:pt idx="1925">
                  <c:v>1.2434912899999999</c:v>
                </c:pt>
                <c:pt idx="1926">
                  <c:v>1.2480689300000001</c:v>
                </c:pt>
                <c:pt idx="1927">
                  <c:v>1.2528754499999999</c:v>
                </c:pt>
                <c:pt idx="1928">
                  <c:v>1.25762463</c:v>
                </c:pt>
                <c:pt idx="1929">
                  <c:v>1.2626600299999999</c:v>
                </c:pt>
                <c:pt idx="1930">
                  <c:v>1.26750469</c:v>
                </c:pt>
                <c:pt idx="1931">
                  <c:v>1.2725591700000001</c:v>
                </c:pt>
                <c:pt idx="1932">
                  <c:v>1.2778614800000001</c:v>
                </c:pt>
                <c:pt idx="1933">
                  <c:v>1.2830876099999999</c:v>
                </c:pt>
                <c:pt idx="1934">
                  <c:v>1.28858078</c:v>
                </c:pt>
                <c:pt idx="1935">
                  <c:v>1.29420745</c:v>
                </c:pt>
                <c:pt idx="1936">
                  <c:v>1.29994845</c:v>
                </c:pt>
                <c:pt idx="1937">
                  <c:v>1.30593753</c:v>
                </c:pt>
                <c:pt idx="1938">
                  <c:v>1.31207919</c:v>
                </c:pt>
                <c:pt idx="1939">
                  <c:v>1.31831622</c:v>
                </c:pt>
                <c:pt idx="1940">
                  <c:v>1.3249346</c:v>
                </c:pt>
                <c:pt idx="1941">
                  <c:v>1.33153403</c:v>
                </c:pt>
                <c:pt idx="1942">
                  <c:v>1.33838141</c:v>
                </c:pt>
                <c:pt idx="1943">
                  <c:v>1.3453621899999999</c:v>
                </c:pt>
                <c:pt idx="1944">
                  <c:v>1.3525719599999999</c:v>
                </c:pt>
                <c:pt idx="1945">
                  <c:v>1.3597817400000001</c:v>
                </c:pt>
                <c:pt idx="1946">
                  <c:v>1.36748731</c:v>
                </c:pt>
                <c:pt idx="1947">
                  <c:v>1.3750785599999999</c:v>
                </c:pt>
                <c:pt idx="1948">
                  <c:v>1.38295579</c:v>
                </c:pt>
                <c:pt idx="1949">
                  <c:v>1.39089036</c:v>
                </c:pt>
                <c:pt idx="1950">
                  <c:v>1.39880586</c:v>
                </c:pt>
                <c:pt idx="1951">
                  <c:v>1.4071027</c:v>
                </c:pt>
                <c:pt idx="1952">
                  <c:v>1.4152661600000001</c:v>
                </c:pt>
                <c:pt idx="1953">
                  <c:v>1.4235820800000001</c:v>
                </c:pt>
                <c:pt idx="1954">
                  <c:v>1.4319362600000001</c:v>
                </c:pt>
                <c:pt idx="1955">
                  <c:v>1.4401950800000001</c:v>
                </c:pt>
                <c:pt idx="1956">
                  <c:v>1.4485491500000001</c:v>
                </c:pt>
                <c:pt idx="1957">
                  <c:v>1.45654094</c:v>
                </c:pt>
                <c:pt idx="1958">
                  <c:v>1.46485686</c:v>
                </c:pt>
                <c:pt idx="1959">
                  <c:v>1.4729249499999999</c:v>
                </c:pt>
                <c:pt idx="1960">
                  <c:v>1.4807450799999999</c:v>
                </c:pt>
                <c:pt idx="1961">
                  <c:v>1.48831713</c:v>
                </c:pt>
                <c:pt idx="1962">
                  <c:v>1.4956795000000001</c:v>
                </c:pt>
                <c:pt idx="1963">
                  <c:v>1.50260317</c:v>
                </c:pt>
                <c:pt idx="1964">
                  <c:v>1.5092597000000001</c:v>
                </c:pt>
                <c:pt idx="1965">
                  <c:v>1.5155158</c:v>
                </c:pt>
                <c:pt idx="1966">
                  <c:v>1.5212950700000001</c:v>
                </c:pt>
                <c:pt idx="1967">
                  <c:v>1.5267309</c:v>
                </c:pt>
                <c:pt idx="1968">
                  <c:v>1.53155649</c:v>
                </c:pt>
                <c:pt idx="1969">
                  <c:v>1.53611505</c:v>
                </c:pt>
                <c:pt idx="1970">
                  <c:v>1.5400632599999999</c:v>
                </c:pt>
                <c:pt idx="1971">
                  <c:v>1.54368722</c:v>
                </c:pt>
                <c:pt idx="1972">
                  <c:v>1.5468723799999999</c:v>
                </c:pt>
                <c:pt idx="1973">
                  <c:v>1.54980969</c:v>
                </c:pt>
                <c:pt idx="1974">
                  <c:v>1.5522701699999999</c:v>
                </c:pt>
                <c:pt idx="1975">
                  <c:v>1.55471158</c:v>
                </c:pt>
                <c:pt idx="1976">
                  <c:v>1.55690503</c:v>
                </c:pt>
                <c:pt idx="1977">
                  <c:v>1.5589649699999999</c:v>
                </c:pt>
                <c:pt idx="1978">
                  <c:v>1.5608913900000001</c:v>
                </c:pt>
                <c:pt idx="1979">
                  <c:v>1.5627605899999999</c:v>
                </c:pt>
                <c:pt idx="1980">
                  <c:v>1.5643055400000001</c:v>
                </c:pt>
                <c:pt idx="1981">
                  <c:v>1.5658122299999999</c:v>
                </c:pt>
                <c:pt idx="1982">
                  <c:v>1.5670710800000001</c:v>
                </c:pt>
                <c:pt idx="1983">
                  <c:v>1.56796753</c:v>
                </c:pt>
                <c:pt idx="1984">
                  <c:v>1.5689212100000001</c:v>
                </c:pt>
                <c:pt idx="1985">
                  <c:v>1.56947434</c:v>
                </c:pt>
                <c:pt idx="1986">
                  <c:v>1.5700846900000001</c:v>
                </c:pt>
                <c:pt idx="1987">
                  <c:v>1.5704661600000001</c:v>
                </c:pt>
                <c:pt idx="1988">
                  <c:v>1.57098114</c:v>
                </c:pt>
                <c:pt idx="1989">
                  <c:v>1.5711528100000001</c:v>
                </c:pt>
                <c:pt idx="1990">
                  <c:v>1.5713816899999999</c:v>
                </c:pt>
                <c:pt idx="1991">
                  <c:v>1.57168686</c:v>
                </c:pt>
                <c:pt idx="1992">
                  <c:v>1.5718585300000001</c:v>
                </c:pt>
                <c:pt idx="1993">
                  <c:v>1.5718966700000001</c:v>
                </c:pt>
                <c:pt idx="1994">
                  <c:v>1.57212555</c:v>
                </c:pt>
                <c:pt idx="1995">
                  <c:v>1.57206833</c:v>
                </c:pt>
                <c:pt idx="1996">
                  <c:v>1.5722209199999999</c:v>
                </c:pt>
                <c:pt idx="1997">
                  <c:v>1.5723353600000001</c:v>
                </c:pt>
                <c:pt idx="1998">
                  <c:v>1.5722972200000001</c:v>
                </c:pt>
                <c:pt idx="1999">
                  <c:v>1.57235444</c:v>
                </c:pt>
                <c:pt idx="2000">
                  <c:v>1.57239258</c:v>
                </c:pt>
                <c:pt idx="2001">
                  <c:v>1.5725642399999999</c:v>
                </c:pt>
                <c:pt idx="2002">
                  <c:v>1.5726023899999999</c:v>
                </c:pt>
                <c:pt idx="2003">
                  <c:v>1.57267869</c:v>
                </c:pt>
                <c:pt idx="2004">
                  <c:v>1.5726405400000001</c:v>
                </c:pt>
                <c:pt idx="2005">
                  <c:v>1.57246888</c:v>
                </c:pt>
                <c:pt idx="2006">
                  <c:v>1.5726596100000001</c:v>
                </c:pt>
                <c:pt idx="2007">
                  <c:v>1.5726596100000001</c:v>
                </c:pt>
                <c:pt idx="2008">
                  <c:v>1.5726977600000001</c:v>
                </c:pt>
                <c:pt idx="2009">
                  <c:v>1.5727168300000001</c:v>
                </c:pt>
                <c:pt idx="2010">
                  <c:v>1.57275498</c:v>
                </c:pt>
                <c:pt idx="2011">
                  <c:v>1.57275498</c:v>
                </c:pt>
                <c:pt idx="2012">
                  <c:v>1.5727168300000001</c:v>
                </c:pt>
                <c:pt idx="2013">
                  <c:v>1.57279313</c:v>
                </c:pt>
                <c:pt idx="2014">
                  <c:v>1.57273591</c:v>
                </c:pt>
                <c:pt idx="2015">
                  <c:v>1.57279313</c:v>
                </c:pt>
                <c:pt idx="2016">
                  <c:v>1.57275498</c:v>
                </c:pt>
                <c:pt idx="2017">
                  <c:v>1.57275498</c:v>
                </c:pt>
                <c:pt idx="2018">
                  <c:v>1.57285035</c:v>
                </c:pt>
                <c:pt idx="2019">
                  <c:v>1.57279313</c:v>
                </c:pt>
                <c:pt idx="2020">
                  <c:v>1.57279313</c:v>
                </c:pt>
                <c:pt idx="2021">
                  <c:v>1.5729266399999999</c:v>
                </c:pt>
                <c:pt idx="2022">
                  <c:v>1.57288849</c:v>
                </c:pt>
                <c:pt idx="2023">
                  <c:v>1.57283127</c:v>
                </c:pt>
                <c:pt idx="2024">
                  <c:v>1.5729266399999999</c:v>
                </c:pt>
                <c:pt idx="2025">
                  <c:v>1.57279313</c:v>
                </c:pt>
                <c:pt idx="2026">
                  <c:v>1.5729457099999999</c:v>
                </c:pt>
                <c:pt idx="2027">
                  <c:v>1.5729075699999999</c:v>
                </c:pt>
                <c:pt idx="2028">
                  <c:v>1.5729266399999999</c:v>
                </c:pt>
                <c:pt idx="2029">
                  <c:v>1.5729075699999999</c:v>
                </c:pt>
                <c:pt idx="2030">
                  <c:v>1.57288849</c:v>
                </c:pt>
                <c:pt idx="2031">
                  <c:v>1.57283127</c:v>
                </c:pt>
                <c:pt idx="2032">
                  <c:v>1.5730029299999999</c:v>
                </c:pt>
                <c:pt idx="2033">
                  <c:v>1.57277405</c:v>
                </c:pt>
                <c:pt idx="2034">
                  <c:v>1.5730410800000001</c:v>
                </c:pt>
                <c:pt idx="2035">
                  <c:v>1.5729266399999999</c:v>
                </c:pt>
                <c:pt idx="2036">
                  <c:v>1.5729075699999999</c:v>
                </c:pt>
                <c:pt idx="2037">
                  <c:v>1.5730220100000001</c:v>
                </c:pt>
                <c:pt idx="2038">
                  <c:v>1.5729647899999999</c:v>
                </c:pt>
                <c:pt idx="2039">
                  <c:v>1.5729838599999999</c:v>
                </c:pt>
                <c:pt idx="2040">
                  <c:v>1.5730220100000001</c:v>
                </c:pt>
                <c:pt idx="2041">
                  <c:v>1.5729647899999999</c:v>
                </c:pt>
                <c:pt idx="2042">
                  <c:v>1.5729266399999999</c:v>
                </c:pt>
                <c:pt idx="2043">
                  <c:v>1.5729647899999999</c:v>
                </c:pt>
                <c:pt idx="2044">
                  <c:v>1.5730792300000001</c:v>
                </c:pt>
                <c:pt idx="2045">
                  <c:v>1.5729838599999999</c:v>
                </c:pt>
                <c:pt idx="2046">
                  <c:v>1.5729647899999999</c:v>
                </c:pt>
                <c:pt idx="2047">
                  <c:v>1.5729266399999999</c:v>
                </c:pt>
                <c:pt idx="2048">
                  <c:v>1.5729647899999999</c:v>
                </c:pt>
                <c:pt idx="2049">
                  <c:v>1.5730792300000001</c:v>
                </c:pt>
                <c:pt idx="2050">
                  <c:v>1.5730601500000001</c:v>
                </c:pt>
                <c:pt idx="2051">
                  <c:v>1.5730220100000001</c:v>
                </c:pt>
                <c:pt idx="2052">
                  <c:v>1.5730220100000001</c:v>
                </c:pt>
                <c:pt idx="2053">
                  <c:v>1.5730601500000001</c:v>
                </c:pt>
                <c:pt idx="2054">
                  <c:v>1.5730983000000001</c:v>
                </c:pt>
                <c:pt idx="2055">
                  <c:v>1.5730601500000001</c:v>
                </c:pt>
                <c:pt idx="2056">
                  <c:v>1.57311738</c:v>
                </c:pt>
                <c:pt idx="2057">
                  <c:v>1.57321274</c:v>
                </c:pt>
                <c:pt idx="2058">
                  <c:v>1.57311738</c:v>
                </c:pt>
                <c:pt idx="2059">
                  <c:v>1.57313645</c:v>
                </c:pt>
                <c:pt idx="2060">
                  <c:v>1.57315552</c:v>
                </c:pt>
                <c:pt idx="2061">
                  <c:v>1.57321274</c:v>
                </c:pt>
                <c:pt idx="2062">
                  <c:v>1.5730792300000001</c:v>
                </c:pt>
                <c:pt idx="2063">
                  <c:v>1.57311738</c:v>
                </c:pt>
                <c:pt idx="2064">
                  <c:v>1.57319367</c:v>
                </c:pt>
                <c:pt idx="2065">
                  <c:v>1.57315552</c:v>
                </c:pt>
                <c:pt idx="2066">
                  <c:v>1.5731746</c:v>
                </c:pt>
                <c:pt idx="2067">
                  <c:v>1.57321274</c:v>
                </c:pt>
                <c:pt idx="2068">
                  <c:v>1.5732318199999999</c:v>
                </c:pt>
                <c:pt idx="2069">
                  <c:v>1.57326996</c:v>
                </c:pt>
                <c:pt idx="2070">
                  <c:v>1.5732318199999999</c:v>
                </c:pt>
                <c:pt idx="2071">
                  <c:v>1.5730601500000001</c:v>
                </c:pt>
                <c:pt idx="2072">
                  <c:v>1.5730792300000001</c:v>
                </c:pt>
                <c:pt idx="2073">
                  <c:v>1.5732318199999999</c:v>
                </c:pt>
                <c:pt idx="2074">
                  <c:v>1.5733081099999999</c:v>
                </c:pt>
                <c:pt idx="2075">
                  <c:v>1.57325089</c:v>
                </c:pt>
                <c:pt idx="2076">
                  <c:v>1.57325089</c:v>
                </c:pt>
                <c:pt idx="2077">
                  <c:v>1.57321274</c:v>
                </c:pt>
                <c:pt idx="2078">
                  <c:v>1.5731746</c:v>
                </c:pt>
                <c:pt idx="2079">
                  <c:v>1.5732318199999999</c:v>
                </c:pt>
                <c:pt idx="2080">
                  <c:v>1.5733271799999999</c:v>
                </c:pt>
                <c:pt idx="2081">
                  <c:v>1.5733081099999999</c:v>
                </c:pt>
                <c:pt idx="2082">
                  <c:v>1.57325089</c:v>
                </c:pt>
                <c:pt idx="2083">
                  <c:v>1.5731746</c:v>
                </c:pt>
                <c:pt idx="2084">
                  <c:v>1.57325089</c:v>
                </c:pt>
                <c:pt idx="2085">
                  <c:v>1.57326996</c:v>
                </c:pt>
                <c:pt idx="2086">
                  <c:v>1.5733271799999999</c:v>
                </c:pt>
                <c:pt idx="2087">
                  <c:v>1.5733653299999999</c:v>
                </c:pt>
                <c:pt idx="2088">
                  <c:v>1.5733462600000001</c:v>
                </c:pt>
                <c:pt idx="2089">
                  <c:v>1.5733271799999999</c:v>
                </c:pt>
                <c:pt idx="2090">
                  <c:v>1.5733081099999999</c:v>
                </c:pt>
                <c:pt idx="2091">
                  <c:v>1.5733653299999999</c:v>
                </c:pt>
                <c:pt idx="2092">
                  <c:v>1.5734034800000001</c:v>
                </c:pt>
                <c:pt idx="2093">
                  <c:v>1.5733462600000001</c:v>
                </c:pt>
                <c:pt idx="2094">
                  <c:v>1.5733843999999999</c:v>
                </c:pt>
                <c:pt idx="2095">
                  <c:v>1.57325089</c:v>
                </c:pt>
                <c:pt idx="2096">
                  <c:v>1.5734797700000001</c:v>
                </c:pt>
                <c:pt idx="2097">
                  <c:v>1.5734416200000001</c:v>
                </c:pt>
                <c:pt idx="2098">
                  <c:v>1.5734607</c:v>
                </c:pt>
                <c:pt idx="2099">
                  <c:v>1.5733462600000001</c:v>
                </c:pt>
                <c:pt idx="2100">
                  <c:v>1.57326996</c:v>
                </c:pt>
                <c:pt idx="2101">
                  <c:v>1.57355607</c:v>
                </c:pt>
                <c:pt idx="2102">
                  <c:v>1.57349885</c:v>
                </c:pt>
                <c:pt idx="2103">
                  <c:v>1.5734225500000001</c:v>
                </c:pt>
                <c:pt idx="2104">
                  <c:v>1.57353699</c:v>
                </c:pt>
                <c:pt idx="2105">
                  <c:v>1.57349885</c:v>
                </c:pt>
                <c:pt idx="2106">
                  <c:v>1.57353699</c:v>
                </c:pt>
                <c:pt idx="2107">
                  <c:v>1.5736132899999999</c:v>
                </c:pt>
                <c:pt idx="2108">
                  <c:v>1.57357514</c:v>
                </c:pt>
                <c:pt idx="2109">
                  <c:v>1.57351792</c:v>
                </c:pt>
                <c:pt idx="2110">
                  <c:v>1.57359421</c:v>
                </c:pt>
                <c:pt idx="2111">
                  <c:v>1.57353699</c:v>
                </c:pt>
                <c:pt idx="2112">
                  <c:v>1.57353699</c:v>
                </c:pt>
                <c:pt idx="2113">
                  <c:v>1.5734607</c:v>
                </c:pt>
                <c:pt idx="2114">
                  <c:v>1.57349885</c:v>
                </c:pt>
                <c:pt idx="2115">
                  <c:v>1.57363236</c:v>
                </c:pt>
                <c:pt idx="2116">
                  <c:v>1.57359421</c:v>
                </c:pt>
                <c:pt idx="2117">
                  <c:v>1.5736895799999999</c:v>
                </c:pt>
                <c:pt idx="2118">
                  <c:v>1.5736132899999999</c:v>
                </c:pt>
                <c:pt idx="2119">
                  <c:v>1.5737277300000001</c:v>
                </c:pt>
                <c:pt idx="2120">
                  <c:v>1.5737277300000001</c:v>
                </c:pt>
                <c:pt idx="2121">
                  <c:v>1.5737086499999999</c:v>
                </c:pt>
                <c:pt idx="2122">
                  <c:v>1.5737086499999999</c:v>
                </c:pt>
                <c:pt idx="2123">
                  <c:v>1.57353699</c:v>
                </c:pt>
                <c:pt idx="2124">
                  <c:v>1.5737277300000001</c:v>
                </c:pt>
                <c:pt idx="2125">
                  <c:v>1.5737467999999999</c:v>
                </c:pt>
                <c:pt idx="2126">
                  <c:v>1.5737849500000001</c:v>
                </c:pt>
                <c:pt idx="2127">
                  <c:v>1.57365143</c:v>
                </c:pt>
                <c:pt idx="2128">
                  <c:v>1.5738040200000001</c:v>
                </c:pt>
                <c:pt idx="2129">
                  <c:v>1.5738803100000001</c:v>
                </c:pt>
                <c:pt idx="2130">
                  <c:v>1.5738612400000001</c:v>
                </c:pt>
                <c:pt idx="2131">
                  <c:v>1.5738803100000001</c:v>
                </c:pt>
                <c:pt idx="2132">
                  <c:v>1.57384217</c:v>
                </c:pt>
                <c:pt idx="2133">
                  <c:v>1.5737277300000001</c:v>
                </c:pt>
                <c:pt idx="2134">
                  <c:v>1.5738040200000001</c:v>
                </c:pt>
                <c:pt idx="2135">
                  <c:v>1.5738612400000001</c:v>
                </c:pt>
                <c:pt idx="2136">
                  <c:v>1.5738803100000001</c:v>
                </c:pt>
                <c:pt idx="2137">
                  <c:v>1.57389939</c:v>
                </c:pt>
                <c:pt idx="2138">
                  <c:v>1.5738612400000001</c:v>
                </c:pt>
                <c:pt idx="2139">
                  <c:v>1.57384217</c:v>
                </c:pt>
                <c:pt idx="2140">
                  <c:v>1.5738803100000001</c:v>
                </c:pt>
                <c:pt idx="2141">
                  <c:v>1.57391846</c:v>
                </c:pt>
                <c:pt idx="2142">
                  <c:v>1.57391846</c:v>
                </c:pt>
                <c:pt idx="2143">
                  <c:v>1.5738612400000001</c:v>
                </c:pt>
                <c:pt idx="2144">
                  <c:v>1.57391846</c:v>
                </c:pt>
                <c:pt idx="2145">
                  <c:v>1.57391846</c:v>
                </c:pt>
                <c:pt idx="2146">
                  <c:v>1.5740329</c:v>
                </c:pt>
                <c:pt idx="2147">
                  <c:v>1.57393754</c:v>
                </c:pt>
                <c:pt idx="2148">
                  <c:v>1.5739947599999999</c:v>
                </c:pt>
                <c:pt idx="2149">
                  <c:v>1.5740710499999999</c:v>
                </c:pt>
                <c:pt idx="2150">
                  <c:v>1.5740138299999999</c:v>
                </c:pt>
                <c:pt idx="2151">
                  <c:v>1.5740329</c:v>
                </c:pt>
                <c:pt idx="2152">
                  <c:v>1.5740519799999999</c:v>
                </c:pt>
                <c:pt idx="2153">
                  <c:v>1.5739947599999999</c:v>
                </c:pt>
                <c:pt idx="2154">
                  <c:v>1.5740329</c:v>
                </c:pt>
                <c:pt idx="2155">
                  <c:v>1.5740710499999999</c:v>
                </c:pt>
                <c:pt idx="2156">
                  <c:v>1.5740138299999999</c:v>
                </c:pt>
                <c:pt idx="2157">
                  <c:v>1.5741282700000001</c:v>
                </c:pt>
                <c:pt idx="2158">
                  <c:v>1.5740710499999999</c:v>
                </c:pt>
                <c:pt idx="2159">
                  <c:v>1.57422364</c:v>
                </c:pt>
                <c:pt idx="2160">
                  <c:v>1.5741282700000001</c:v>
                </c:pt>
                <c:pt idx="2161">
                  <c:v>1.5741282700000001</c:v>
                </c:pt>
                <c:pt idx="2162">
                  <c:v>1.5741092000000001</c:v>
                </c:pt>
                <c:pt idx="2163">
                  <c:v>1.5739947599999999</c:v>
                </c:pt>
                <c:pt idx="2164">
                  <c:v>1.5741664200000001</c:v>
                </c:pt>
                <c:pt idx="2165">
                  <c:v>1.57422364</c:v>
                </c:pt>
                <c:pt idx="2166">
                  <c:v>1.5742617800000001</c:v>
                </c:pt>
                <c:pt idx="2167">
                  <c:v>1.5741092000000001</c:v>
                </c:pt>
                <c:pt idx="2168">
                  <c:v>1.5740901199999999</c:v>
                </c:pt>
                <c:pt idx="2169">
                  <c:v>1.5741854900000001</c:v>
                </c:pt>
                <c:pt idx="2170">
                  <c:v>1.5742045600000001</c:v>
                </c:pt>
                <c:pt idx="2171">
                  <c:v>1.5742617800000001</c:v>
                </c:pt>
                <c:pt idx="2172">
                  <c:v>1.57422364</c:v>
                </c:pt>
                <c:pt idx="2173">
                  <c:v>1.57433808</c:v>
                </c:pt>
                <c:pt idx="2174">
                  <c:v>1.5742617800000001</c:v>
                </c:pt>
                <c:pt idx="2175">
                  <c:v>1.57429993</c:v>
                </c:pt>
                <c:pt idx="2176">
                  <c:v>1.5744334499999999</c:v>
                </c:pt>
                <c:pt idx="2177">
                  <c:v>1.5742617800000001</c:v>
                </c:pt>
                <c:pt idx="2178">
                  <c:v>1.57429993</c:v>
                </c:pt>
                <c:pt idx="2179">
                  <c:v>1.57428086</c:v>
                </c:pt>
                <c:pt idx="2180">
                  <c:v>1.57422364</c:v>
                </c:pt>
                <c:pt idx="2181">
                  <c:v>1.57435715</c:v>
                </c:pt>
                <c:pt idx="2182">
                  <c:v>1.57428086</c:v>
                </c:pt>
                <c:pt idx="2183">
                  <c:v>1.57429993</c:v>
                </c:pt>
                <c:pt idx="2184">
                  <c:v>1.5742617800000001</c:v>
                </c:pt>
                <c:pt idx="2185">
                  <c:v>1.5745478900000001</c:v>
                </c:pt>
                <c:pt idx="2186">
                  <c:v>1.57433808</c:v>
                </c:pt>
                <c:pt idx="2187">
                  <c:v>1.57433808</c:v>
                </c:pt>
                <c:pt idx="2188">
                  <c:v>1.5743952999999999</c:v>
                </c:pt>
                <c:pt idx="2189">
                  <c:v>1.57441437</c:v>
                </c:pt>
                <c:pt idx="2190">
                  <c:v>1.57441437</c:v>
                </c:pt>
                <c:pt idx="2191">
                  <c:v>1.5744525199999999</c:v>
                </c:pt>
                <c:pt idx="2192">
                  <c:v>1.5744715899999999</c:v>
                </c:pt>
                <c:pt idx="2193">
                  <c:v>1.5744906700000001</c:v>
                </c:pt>
                <c:pt idx="2194">
                  <c:v>1.5744715899999999</c:v>
                </c:pt>
                <c:pt idx="2195">
                  <c:v>1.5745860300000001</c:v>
                </c:pt>
                <c:pt idx="2196">
                  <c:v>1.57462418</c:v>
                </c:pt>
                <c:pt idx="2197">
                  <c:v>1.5744906700000001</c:v>
                </c:pt>
                <c:pt idx="2198">
                  <c:v>1.5744715899999999</c:v>
                </c:pt>
                <c:pt idx="2199">
                  <c:v>1.5745097400000001</c:v>
                </c:pt>
                <c:pt idx="2200">
                  <c:v>1.57462418</c:v>
                </c:pt>
                <c:pt idx="2201">
                  <c:v>1.5745288099999999</c:v>
                </c:pt>
                <c:pt idx="2202">
                  <c:v>1.5745097400000001</c:v>
                </c:pt>
                <c:pt idx="2203">
                  <c:v>1.5745860300000001</c:v>
                </c:pt>
                <c:pt idx="2204">
                  <c:v>1.5745097400000001</c:v>
                </c:pt>
                <c:pt idx="2205">
                  <c:v>1.5745860300000001</c:v>
                </c:pt>
                <c:pt idx="2206">
                  <c:v>1.57460511</c:v>
                </c:pt>
                <c:pt idx="2207">
                  <c:v>1.5745097400000001</c:v>
                </c:pt>
                <c:pt idx="2208">
                  <c:v>1.57470047</c:v>
                </c:pt>
                <c:pt idx="2209">
                  <c:v>1.57464325</c:v>
                </c:pt>
                <c:pt idx="2210">
                  <c:v>1.57462418</c:v>
                </c:pt>
                <c:pt idx="2211">
                  <c:v>1.57464325</c:v>
                </c:pt>
                <c:pt idx="2212">
                  <c:v>1.5747767699999999</c:v>
                </c:pt>
                <c:pt idx="2213">
                  <c:v>1.57470047</c:v>
                </c:pt>
                <c:pt idx="2214">
                  <c:v>1.5747958399999999</c:v>
                </c:pt>
                <c:pt idx="2215">
                  <c:v>1.57471955</c:v>
                </c:pt>
                <c:pt idx="2216">
                  <c:v>1.5746814</c:v>
                </c:pt>
                <c:pt idx="2217">
                  <c:v>1.5748149199999999</c:v>
                </c:pt>
                <c:pt idx="2218">
                  <c:v>1.5747958399999999</c:v>
                </c:pt>
                <c:pt idx="2219">
                  <c:v>1.5748721400000001</c:v>
                </c:pt>
                <c:pt idx="2220">
                  <c:v>1.5747767699999999</c:v>
                </c:pt>
                <c:pt idx="2221">
                  <c:v>1.5748149199999999</c:v>
                </c:pt>
                <c:pt idx="2222">
                  <c:v>1.5748149199999999</c:v>
                </c:pt>
                <c:pt idx="2223">
                  <c:v>1.5747767699999999</c:v>
                </c:pt>
                <c:pt idx="2224">
                  <c:v>1.5747767699999999</c:v>
                </c:pt>
                <c:pt idx="2225">
                  <c:v>1.5748721400000001</c:v>
                </c:pt>
                <c:pt idx="2226">
                  <c:v>1.5747576999999999</c:v>
                </c:pt>
                <c:pt idx="2227">
                  <c:v>1.5748912100000001</c:v>
                </c:pt>
                <c:pt idx="2228">
                  <c:v>1.5748912100000001</c:v>
                </c:pt>
                <c:pt idx="2229">
                  <c:v>1.5748912100000001</c:v>
                </c:pt>
                <c:pt idx="2230">
                  <c:v>1.5748721400000001</c:v>
                </c:pt>
                <c:pt idx="2231">
                  <c:v>1.5748339899999999</c:v>
                </c:pt>
                <c:pt idx="2232">
                  <c:v>1.5749484300000001</c:v>
                </c:pt>
                <c:pt idx="2233">
                  <c:v>1.5749102800000001</c:v>
                </c:pt>
                <c:pt idx="2234">
                  <c:v>1.5748912100000001</c:v>
                </c:pt>
                <c:pt idx="2235">
                  <c:v>1.57500565</c:v>
                </c:pt>
                <c:pt idx="2236">
                  <c:v>1.5750438</c:v>
                </c:pt>
                <c:pt idx="2237">
                  <c:v>1.57502472</c:v>
                </c:pt>
                <c:pt idx="2238">
                  <c:v>1.5749675000000001</c:v>
                </c:pt>
                <c:pt idx="2239">
                  <c:v>1.5749293600000001</c:v>
                </c:pt>
                <c:pt idx="2240">
                  <c:v>1.5750438</c:v>
                </c:pt>
                <c:pt idx="2241">
                  <c:v>1.57512009</c:v>
                </c:pt>
                <c:pt idx="2242">
                  <c:v>1.57508194</c:v>
                </c:pt>
                <c:pt idx="2243">
                  <c:v>1.5749293600000001</c:v>
                </c:pt>
                <c:pt idx="2244">
                  <c:v>1.57512009</c:v>
                </c:pt>
                <c:pt idx="2245">
                  <c:v>1.5751773099999999</c:v>
                </c:pt>
                <c:pt idx="2246">
                  <c:v>1.57508194</c:v>
                </c:pt>
                <c:pt idx="2247">
                  <c:v>1.57510102</c:v>
                </c:pt>
                <c:pt idx="2248">
                  <c:v>1.57506287</c:v>
                </c:pt>
                <c:pt idx="2249">
                  <c:v>1.57502472</c:v>
                </c:pt>
                <c:pt idx="2250">
                  <c:v>1.57512009</c:v>
                </c:pt>
                <c:pt idx="2251">
                  <c:v>1.5750438</c:v>
                </c:pt>
                <c:pt idx="2252">
                  <c:v>1.57506287</c:v>
                </c:pt>
                <c:pt idx="2253">
                  <c:v>1.5751582399999999</c:v>
                </c:pt>
                <c:pt idx="2254">
                  <c:v>1.5752154599999999</c:v>
                </c:pt>
                <c:pt idx="2255">
                  <c:v>1.5751963899999999</c:v>
                </c:pt>
                <c:pt idx="2256">
                  <c:v>1.5752917500000001</c:v>
                </c:pt>
                <c:pt idx="2257">
                  <c:v>1.5751963899999999</c:v>
                </c:pt>
                <c:pt idx="2258">
                  <c:v>1.57512009</c:v>
                </c:pt>
                <c:pt idx="2259">
                  <c:v>1.5751773099999999</c:v>
                </c:pt>
                <c:pt idx="2260">
                  <c:v>1.5752917500000001</c:v>
                </c:pt>
                <c:pt idx="2261">
                  <c:v>1.5752536100000001</c:v>
                </c:pt>
                <c:pt idx="2262">
                  <c:v>1.5751582399999999</c:v>
                </c:pt>
                <c:pt idx="2263">
                  <c:v>1.5752536100000001</c:v>
                </c:pt>
                <c:pt idx="2264">
                  <c:v>1.5753299000000001</c:v>
                </c:pt>
                <c:pt idx="2265">
                  <c:v>1.5752345299999999</c:v>
                </c:pt>
                <c:pt idx="2266">
                  <c:v>1.5753108300000001</c:v>
                </c:pt>
                <c:pt idx="2267">
                  <c:v>1.5753108300000001</c:v>
                </c:pt>
                <c:pt idx="2268">
                  <c:v>1.5753299000000001</c:v>
                </c:pt>
                <c:pt idx="2269">
                  <c:v>1.57538712</c:v>
                </c:pt>
                <c:pt idx="2270">
                  <c:v>1.5752345299999999</c:v>
                </c:pt>
                <c:pt idx="2271">
                  <c:v>1.57542527</c:v>
                </c:pt>
                <c:pt idx="2272">
                  <c:v>1.5752726800000001</c:v>
                </c:pt>
                <c:pt idx="2273">
                  <c:v>1.57544434</c:v>
                </c:pt>
                <c:pt idx="2274">
                  <c:v>1.57538712</c:v>
                </c:pt>
                <c:pt idx="2275">
                  <c:v>1.57540619</c:v>
                </c:pt>
                <c:pt idx="2276">
                  <c:v>1.57550156</c:v>
                </c:pt>
                <c:pt idx="2277">
                  <c:v>1.57536805</c:v>
                </c:pt>
                <c:pt idx="2278">
                  <c:v>1.57546341</c:v>
                </c:pt>
                <c:pt idx="2279">
                  <c:v>1.57544434</c:v>
                </c:pt>
                <c:pt idx="2280">
                  <c:v>1.57550156</c:v>
                </c:pt>
                <c:pt idx="2281">
                  <c:v>1.57548249</c:v>
                </c:pt>
                <c:pt idx="2282">
                  <c:v>1.57550156</c:v>
                </c:pt>
                <c:pt idx="2283">
                  <c:v>1.57548249</c:v>
                </c:pt>
                <c:pt idx="2284">
                  <c:v>1.5756350800000001</c:v>
                </c:pt>
                <c:pt idx="2285">
                  <c:v>1.57546341</c:v>
                </c:pt>
                <c:pt idx="2286">
                  <c:v>1.5756159999999999</c:v>
                </c:pt>
                <c:pt idx="2287">
                  <c:v>1.5755587799999999</c:v>
                </c:pt>
                <c:pt idx="2288">
                  <c:v>1.5755587799999999</c:v>
                </c:pt>
                <c:pt idx="2289">
                  <c:v>1.5755397099999999</c:v>
                </c:pt>
                <c:pt idx="2290">
                  <c:v>1.5755778600000001</c:v>
                </c:pt>
                <c:pt idx="2291">
                  <c:v>1.5755969299999999</c:v>
                </c:pt>
                <c:pt idx="2292">
                  <c:v>1.5755969299999999</c:v>
                </c:pt>
                <c:pt idx="2293">
                  <c:v>1.5755778600000001</c:v>
                </c:pt>
                <c:pt idx="2294">
                  <c:v>1.5757113700000001</c:v>
                </c:pt>
                <c:pt idx="2295">
                  <c:v>1.57574952</c:v>
                </c:pt>
                <c:pt idx="2296">
                  <c:v>1.5757113700000001</c:v>
                </c:pt>
                <c:pt idx="2297">
                  <c:v>1.5756923</c:v>
                </c:pt>
                <c:pt idx="2298">
                  <c:v>1.5756541500000001</c:v>
                </c:pt>
                <c:pt idx="2299">
                  <c:v>1.57574952</c:v>
                </c:pt>
                <c:pt idx="2300">
                  <c:v>1.5757304400000001</c:v>
                </c:pt>
                <c:pt idx="2301">
                  <c:v>1.57580674</c:v>
                </c:pt>
                <c:pt idx="2302">
                  <c:v>1.57580674</c:v>
                </c:pt>
                <c:pt idx="2303">
                  <c:v>1.5756732200000001</c:v>
                </c:pt>
                <c:pt idx="2304">
                  <c:v>1.5759211799999999</c:v>
                </c:pt>
                <c:pt idx="2305">
                  <c:v>1.5759593199999999</c:v>
                </c:pt>
                <c:pt idx="2306">
                  <c:v>1.5757113700000001</c:v>
                </c:pt>
                <c:pt idx="2307">
                  <c:v>1.57584488</c:v>
                </c:pt>
                <c:pt idx="2308">
                  <c:v>1.57582581</c:v>
                </c:pt>
                <c:pt idx="2309">
                  <c:v>1.57578766</c:v>
                </c:pt>
                <c:pt idx="2310">
                  <c:v>1.57580674</c:v>
                </c:pt>
                <c:pt idx="2311">
                  <c:v>1.57582581</c:v>
                </c:pt>
                <c:pt idx="2312">
                  <c:v>1.5759593199999999</c:v>
                </c:pt>
                <c:pt idx="2313">
                  <c:v>1.5759783999999999</c:v>
                </c:pt>
                <c:pt idx="2314">
                  <c:v>1.57580674</c:v>
                </c:pt>
                <c:pt idx="2315">
                  <c:v>1.5759402499999999</c:v>
                </c:pt>
                <c:pt idx="2316">
                  <c:v>1.5760546900000001</c:v>
                </c:pt>
                <c:pt idx="2317">
                  <c:v>1.5759402499999999</c:v>
                </c:pt>
                <c:pt idx="2318">
                  <c:v>1.5759974699999999</c:v>
                </c:pt>
                <c:pt idx="2319">
                  <c:v>1.5759974699999999</c:v>
                </c:pt>
                <c:pt idx="2320">
                  <c:v>1.5759974699999999</c:v>
                </c:pt>
                <c:pt idx="2321">
                  <c:v>1.5759783999999999</c:v>
                </c:pt>
                <c:pt idx="2322">
                  <c:v>1.5759974699999999</c:v>
                </c:pt>
                <c:pt idx="2323">
                  <c:v>1.5760928400000001</c:v>
                </c:pt>
                <c:pt idx="2324">
                  <c:v>1.5759974699999999</c:v>
                </c:pt>
                <c:pt idx="2325">
                  <c:v>1.5760928400000001</c:v>
                </c:pt>
                <c:pt idx="2326">
                  <c:v>1.57613099</c:v>
                </c:pt>
                <c:pt idx="2327">
                  <c:v>1.57620728</c:v>
                </c:pt>
                <c:pt idx="2328">
                  <c:v>1.5760546900000001</c:v>
                </c:pt>
                <c:pt idx="2329">
                  <c:v>1.5760356200000001</c:v>
                </c:pt>
                <c:pt idx="2330">
                  <c:v>1.57613099</c:v>
                </c:pt>
                <c:pt idx="2331">
                  <c:v>1.57613099</c:v>
                </c:pt>
                <c:pt idx="2332">
                  <c:v>1.57616913</c:v>
                </c:pt>
                <c:pt idx="2333">
                  <c:v>1.57616913</c:v>
                </c:pt>
                <c:pt idx="2334">
                  <c:v>1.57616913</c:v>
                </c:pt>
                <c:pt idx="2335">
                  <c:v>1.57615006</c:v>
                </c:pt>
                <c:pt idx="2336">
                  <c:v>1.5762454299999999</c:v>
                </c:pt>
                <c:pt idx="2337">
                  <c:v>1.57616913</c:v>
                </c:pt>
                <c:pt idx="2338">
                  <c:v>1.57620728</c:v>
                </c:pt>
                <c:pt idx="2339">
                  <c:v>1.57620728</c:v>
                </c:pt>
                <c:pt idx="2340">
                  <c:v>1.5762454299999999</c:v>
                </c:pt>
                <c:pt idx="2341">
                  <c:v>1.5763407899999999</c:v>
                </c:pt>
                <c:pt idx="2342">
                  <c:v>1.57620728</c:v>
                </c:pt>
                <c:pt idx="2343">
                  <c:v>1.5762645</c:v>
                </c:pt>
                <c:pt idx="2344">
                  <c:v>1.5762645</c:v>
                </c:pt>
                <c:pt idx="2345">
                  <c:v>1.57620728</c:v>
                </c:pt>
                <c:pt idx="2346">
                  <c:v>1.5762645</c:v>
                </c:pt>
                <c:pt idx="2347">
                  <c:v>1.5763980200000001</c:v>
                </c:pt>
                <c:pt idx="2348">
                  <c:v>1.5763980200000001</c:v>
                </c:pt>
                <c:pt idx="2349">
                  <c:v>1.5763217199999999</c:v>
                </c:pt>
                <c:pt idx="2350">
                  <c:v>1.5764361600000001</c:v>
                </c:pt>
                <c:pt idx="2351">
                  <c:v>1.57645524</c:v>
                </c:pt>
                <c:pt idx="2352">
                  <c:v>1.57651246</c:v>
                </c:pt>
                <c:pt idx="2353">
                  <c:v>1.5764170900000001</c:v>
                </c:pt>
                <c:pt idx="2354">
                  <c:v>1.5763980200000001</c:v>
                </c:pt>
                <c:pt idx="2355">
                  <c:v>1.5765506</c:v>
                </c:pt>
                <c:pt idx="2356">
                  <c:v>1.5764170900000001</c:v>
                </c:pt>
                <c:pt idx="2357">
                  <c:v>1.57651246</c:v>
                </c:pt>
                <c:pt idx="2358">
                  <c:v>1.5764933800000001</c:v>
                </c:pt>
                <c:pt idx="2359">
                  <c:v>1.57653153</c:v>
                </c:pt>
                <c:pt idx="2360">
                  <c:v>1.5766268999999999</c:v>
                </c:pt>
                <c:pt idx="2361">
                  <c:v>1.57651246</c:v>
                </c:pt>
                <c:pt idx="2362">
                  <c:v>1.57658875</c:v>
                </c:pt>
                <c:pt idx="2363">
                  <c:v>1.57658875</c:v>
                </c:pt>
                <c:pt idx="2364">
                  <c:v>1.57666504</c:v>
                </c:pt>
                <c:pt idx="2365">
                  <c:v>1.57664597</c:v>
                </c:pt>
                <c:pt idx="2366">
                  <c:v>1.5767604099999999</c:v>
                </c:pt>
                <c:pt idx="2367">
                  <c:v>1.5766841199999999</c:v>
                </c:pt>
                <c:pt idx="2368">
                  <c:v>1.5767222599999999</c:v>
                </c:pt>
                <c:pt idx="2369">
                  <c:v>1.57666504</c:v>
                </c:pt>
                <c:pt idx="2370">
                  <c:v>1.57666504</c:v>
                </c:pt>
                <c:pt idx="2371">
                  <c:v>1.57658875</c:v>
                </c:pt>
                <c:pt idx="2372">
                  <c:v>1.5767031899999999</c:v>
                </c:pt>
                <c:pt idx="2373">
                  <c:v>1.57685578</c:v>
                </c:pt>
                <c:pt idx="2374">
                  <c:v>1.5767031899999999</c:v>
                </c:pt>
                <c:pt idx="2375">
                  <c:v>1.57660782</c:v>
                </c:pt>
                <c:pt idx="2376">
                  <c:v>1.5766841199999999</c:v>
                </c:pt>
                <c:pt idx="2377">
                  <c:v>1.5768748500000001</c:v>
                </c:pt>
                <c:pt idx="2378">
                  <c:v>1.5767604099999999</c:v>
                </c:pt>
                <c:pt idx="2379">
                  <c:v>1.5767604099999999</c:v>
                </c:pt>
                <c:pt idx="2380">
                  <c:v>1.5768748500000001</c:v>
                </c:pt>
                <c:pt idx="2381">
                  <c:v>1.5768176300000001</c:v>
                </c:pt>
                <c:pt idx="2382">
                  <c:v>1.57685578</c:v>
                </c:pt>
                <c:pt idx="2383">
                  <c:v>1.57695115</c:v>
                </c:pt>
                <c:pt idx="2384">
                  <c:v>1.57693207</c:v>
                </c:pt>
                <c:pt idx="2385">
                  <c:v>1.576913</c:v>
                </c:pt>
                <c:pt idx="2386">
                  <c:v>1.57697022</c:v>
                </c:pt>
                <c:pt idx="2387">
                  <c:v>1.57697022</c:v>
                </c:pt>
                <c:pt idx="2388">
                  <c:v>1.57698929</c:v>
                </c:pt>
                <c:pt idx="2389">
                  <c:v>1.576913</c:v>
                </c:pt>
                <c:pt idx="2390">
                  <c:v>1.57698929</c:v>
                </c:pt>
                <c:pt idx="2391">
                  <c:v>1.5770274399999999</c:v>
                </c:pt>
                <c:pt idx="2392">
                  <c:v>1.57704651</c:v>
                </c:pt>
                <c:pt idx="2393">
                  <c:v>1.5770846599999999</c:v>
                </c:pt>
                <c:pt idx="2394">
                  <c:v>1.57693207</c:v>
                </c:pt>
                <c:pt idx="2395">
                  <c:v>1.5771037299999999</c:v>
                </c:pt>
                <c:pt idx="2396">
                  <c:v>1.5770655899999999</c:v>
                </c:pt>
                <c:pt idx="2397">
                  <c:v>1.5771609499999999</c:v>
                </c:pt>
                <c:pt idx="2398">
                  <c:v>1.57704651</c:v>
                </c:pt>
                <c:pt idx="2399">
                  <c:v>1.5771418800000001</c:v>
                </c:pt>
                <c:pt idx="2400">
                  <c:v>1.5771800300000001</c:v>
                </c:pt>
                <c:pt idx="2401">
                  <c:v>1.5771418800000001</c:v>
                </c:pt>
                <c:pt idx="2402">
                  <c:v>1.5770655899999999</c:v>
                </c:pt>
                <c:pt idx="2403">
                  <c:v>1.5771228100000001</c:v>
                </c:pt>
                <c:pt idx="2404">
                  <c:v>1.5771228100000001</c:v>
                </c:pt>
                <c:pt idx="2405">
                  <c:v>1.57723725</c:v>
                </c:pt>
                <c:pt idx="2406">
                  <c:v>1.5771991000000001</c:v>
                </c:pt>
                <c:pt idx="2407">
                  <c:v>1.5771800300000001</c:v>
                </c:pt>
                <c:pt idx="2408">
                  <c:v>1.5772181700000001</c:v>
                </c:pt>
                <c:pt idx="2409">
                  <c:v>1.57723725</c:v>
                </c:pt>
                <c:pt idx="2410">
                  <c:v>1.57731354</c:v>
                </c:pt>
                <c:pt idx="2411">
                  <c:v>1.57733262</c:v>
                </c:pt>
                <c:pt idx="2412">
                  <c:v>1.57725632</c:v>
                </c:pt>
                <c:pt idx="2413">
                  <c:v>1.57733262</c:v>
                </c:pt>
                <c:pt idx="2414">
                  <c:v>1.5774661299999999</c:v>
                </c:pt>
                <c:pt idx="2415">
                  <c:v>1.5772754</c:v>
                </c:pt>
                <c:pt idx="2416">
                  <c:v>1.5774851999999999</c:v>
                </c:pt>
                <c:pt idx="2417">
                  <c:v>1.5774851999999999</c:v>
                </c:pt>
                <c:pt idx="2418">
                  <c:v>1.57729447</c:v>
                </c:pt>
                <c:pt idx="2419">
                  <c:v>1.57733262</c:v>
                </c:pt>
                <c:pt idx="2420">
                  <c:v>1.57733262</c:v>
                </c:pt>
                <c:pt idx="2421">
                  <c:v>1.5774470599999999</c:v>
                </c:pt>
                <c:pt idx="2422">
                  <c:v>1.57735169</c:v>
                </c:pt>
                <c:pt idx="2423">
                  <c:v>1.5773898399999999</c:v>
                </c:pt>
                <c:pt idx="2424">
                  <c:v>1.5775424199999999</c:v>
                </c:pt>
                <c:pt idx="2425">
                  <c:v>1.5775996400000001</c:v>
                </c:pt>
                <c:pt idx="2426">
                  <c:v>1.5775042800000001</c:v>
                </c:pt>
                <c:pt idx="2427">
                  <c:v>1.5774661299999999</c:v>
                </c:pt>
                <c:pt idx="2428">
                  <c:v>1.57742798</c:v>
                </c:pt>
                <c:pt idx="2429">
                  <c:v>1.5775615000000001</c:v>
                </c:pt>
                <c:pt idx="2430">
                  <c:v>1.5775615000000001</c:v>
                </c:pt>
                <c:pt idx="2431">
                  <c:v>1.5775996400000001</c:v>
                </c:pt>
                <c:pt idx="2432">
                  <c:v>1.5774661299999999</c:v>
                </c:pt>
                <c:pt idx="2433">
                  <c:v>1.5775996400000001</c:v>
                </c:pt>
                <c:pt idx="2434">
                  <c:v>1.57765687</c:v>
                </c:pt>
                <c:pt idx="2435">
                  <c:v>1.5775233500000001</c:v>
                </c:pt>
                <c:pt idx="2436">
                  <c:v>1.57761872</c:v>
                </c:pt>
                <c:pt idx="2437">
                  <c:v>1.57767594</c:v>
                </c:pt>
                <c:pt idx="2438">
                  <c:v>1.5777713099999999</c:v>
                </c:pt>
                <c:pt idx="2439">
                  <c:v>1.57765687</c:v>
                </c:pt>
                <c:pt idx="2440">
                  <c:v>1.57763779</c:v>
                </c:pt>
                <c:pt idx="2441">
                  <c:v>1.57773316</c:v>
                </c:pt>
                <c:pt idx="2442">
                  <c:v>1.57775223</c:v>
                </c:pt>
                <c:pt idx="2443">
                  <c:v>1.5778666699999999</c:v>
                </c:pt>
                <c:pt idx="2444">
                  <c:v>1.57775223</c:v>
                </c:pt>
                <c:pt idx="2445">
                  <c:v>1.57767594</c:v>
                </c:pt>
                <c:pt idx="2446">
                  <c:v>1.5778666699999999</c:v>
                </c:pt>
                <c:pt idx="2447">
                  <c:v>1.5778666699999999</c:v>
                </c:pt>
                <c:pt idx="2448">
                  <c:v>1.57773316</c:v>
                </c:pt>
                <c:pt idx="2449">
                  <c:v>1.57801926</c:v>
                </c:pt>
                <c:pt idx="2450">
                  <c:v>1.5778666699999999</c:v>
                </c:pt>
                <c:pt idx="2451">
                  <c:v>1.5778475999999999</c:v>
                </c:pt>
                <c:pt idx="2452">
                  <c:v>1.5779238900000001</c:v>
                </c:pt>
                <c:pt idx="2453">
                  <c:v>1.5779429700000001</c:v>
                </c:pt>
                <c:pt idx="2454">
                  <c:v>1.5779238900000001</c:v>
                </c:pt>
                <c:pt idx="2455">
                  <c:v>1.57801926</c:v>
                </c:pt>
                <c:pt idx="2456">
                  <c:v>1.57801926</c:v>
                </c:pt>
                <c:pt idx="2457">
                  <c:v>1.57800019</c:v>
                </c:pt>
                <c:pt idx="2458">
                  <c:v>1.57807648</c:v>
                </c:pt>
                <c:pt idx="2459">
                  <c:v>1.57807648</c:v>
                </c:pt>
                <c:pt idx="2460">
                  <c:v>1.5778666699999999</c:v>
                </c:pt>
                <c:pt idx="2461">
                  <c:v>1.57807648</c:v>
                </c:pt>
                <c:pt idx="2462">
                  <c:v>1.57807648</c:v>
                </c:pt>
                <c:pt idx="2463">
                  <c:v>1.57809556</c:v>
                </c:pt>
                <c:pt idx="2464">
                  <c:v>1.57811463</c:v>
                </c:pt>
                <c:pt idx="2465">
                  <c:v>1.57809556</c:v>
                </c:pt>
                <c:pt idx="2466">
                  <c:v>1.5781337</c:v>
                </c:pt>
                <c:pt idx="2467">
                  <c:v>1.57811463</c:v>
                </c:pt>
                <c:pt idx="2468">
                  <c:v>1.5781527799999999</c:v>
                </c:pt>
                <c:pt idx="2469">
                  <c:v>1.5781337</c:v>
                </c:pt>
                <c:pt idx="2470">
                  <c:v>1.5781527799999999</c:v>
                </c:pt>
                <c:pt idx="2471">
                  <c:v>1.5781909199999999</c:v>
                </c:pt>
                <c:pt idx="2472">
                  <c:v>1.5781337</c:v>
                </c:pt>
                <c:pt idx="2473">
                  <c:v>1.5782862900000001</c:v>
                </c:pt>
                <c:pt idx="2474">
                  <c:v>1.5782099999999999</c:v>
                </c:pt>
                <c:pt idx="2475">
                  <c:v>1.5781527799999999</c:v>
                </c:pt>
                <c:pt idx="2476">
                  <c:v>1.5782290699999999</c:v>
                </c:pt>
                <c:pt idx="2477">
                  <c:v>1.5783625800000001</c:v>
                </c:pt>
                <c:pt idx="2478">
                  <c:v>1.5782672200000001</c:v>
                </c:pt>
                <c:pt idx="2479">
                  <c:v>1.5782862900000001</c:v>
                </c:pt>
                <c:pt idx="2480">
                  <c:v>1.5784770299999999</c:v>
                </c:pt>
                <c:pt idx="2481">
                  <c:v>1.5784961</c:v>
                </c:pt>
                <c:pt idx="2482">
                  <c:v>1.5782672200000001</c:v>
                </c:pt>
                <c:pt idx="2483">
                  <c:v>1.57840073</c:v>
                </c:pt>
                <c:pt idx="2484">
                  <c:v>1.57845795</c:v>
                </c:pt>
                <c:pt idx="2485">
                  <c:v>1.57845795</c:v>
                </c:pt>
                <c:pt idx="2486">
                  <c:v>1.57843888</c:v>
                </c:pt>
                <c:pt idx="2487">
                  <c:v>1.57845795</c:v>
                </c:pt>
                <c:pt idx="2488">
                  <c:v>1.5785342499999999</c:v>
                </c:pt>
                <c:pt idx="2489">
                  <c:v>1.5784770299999999</c:v>
                </c:pt>
                <c:pt idx="2490">
                  <c:v>1.5785342499999999</c:v>
                </c:pt>
                <c:pt idx="2491">
                  <c:v>1.5786105399999999</c:v>
                </c:pt>
                <c:pt idx="2492">
                  <c:v>1.5785342499999999</c:v>
                </c:pt>
                <c:pt idx="2493">
                  <c:v>1.5786486900000001</c:v>
                </c:pt>
                <c:pt idx="2494">
                  <c:v>1.5785533199999999</c:v>
                </c:pt>
                <c:pt idx="2495">
                  <c:v>1.5785533199999999</c:v>
                </c:pt>
                <c:pt idx="2496">
                  <c:v>1.5786105399999999</c:v>
                </c:pt>
                <c:pt idx="2497">
                  <c:v>1.5786868300000001</c:v>
                </c:pt>
                <c:pt idx="2498">
                  <c:v>1.5786296099999999</c:v>
                </c:pt>
                <c:pt idx="2499">
                  <c:v>1.5786677600000001</c:v>
                </c:pt>
                <c:pt idx="2500">
                  <c:v>1.57882035</c:v>
                </c:pt>
                <c:pt idx="2501">
                  <c:v>1.5786296099999999</c:v>
                </c:pt>
                <c:pt idx="2502">
                  <c:v>1.5787822</c:v>
                </c:pt>
                <c:pt idx="2503">
                  <c:v>1.5787440500000001</c:v>
                </c:pt>
                <c:pt idx="2504">
                  <c:v>1.57876313</c:v>
                </c:pt>
                <c:pt idx="2505">
                  <c:v>1.57882035</c:v>
                </c:pt>
                <c:pt idx="2506">
                  <c:v>1.57883942</c:v>
                </c:pt>
                <c:pt idx="2507">
                  <c:v>1.5787822</c:v>
                </c:pt>
                <c:pt idx="2508">
                  <c:v>1.57883942</c:v>
                </c:pt>
                <c:pt idx="2509">
                  <c:v>1.57882035</c:v>
                </c:pt>
                <c:pt idx="2510">
                  <c:v>1.5789729400000001</c:v>
                </c:pt>
                <c:pt idx="2511">
                  <c:v>1.57880127</c:v>
                </c:pt>
                <c:pt idx="2512">
                  <c:v>1.57885849</c:v>
                </c:pt>
                <c:pt idx="2513">
                  <c:v>1.5789729400000001</c:v>
                </c:pt>
                <c:pt idx="2514">
                  <c:v>1.57889664</c:v>
                </c:pt>
                <c:pt idx="2515">
                  <c:v>1.57887757</c:v>
                </c:pt>
                <c:pt idx="2516">
                  <c:v>1.5789729400000001</c:v>
                </c:pt>
                <c:pt idx="2517">
                  <c:v>1.5790683000000001</c:v>
                </c:pt>
                <c:pt idx="2518">
                  <c:v>1.5789538599999999</c:v>
                </c:pt>
                <c:pt idx="2519">
                  <c:v>1.57908738</c:v>
                </c:pt>
                <c:pt idx="2520">
                  <c:v>1.5790683000000001</c:v>
                </c:pt>
                <c:pt idx="2521">
                  <c:v>1.5790110799999999</c:v>
                </c:pt>
                <c:pt idx="2522">
                  <c:v>1.5790492300000001</c:v>
                </c:pt>
                <c:pt idx="2523">
                  <c:v>1.5789920099999999</c:v>
                </c:pt>
                <c:pt idx="2524">
                  <c:v>1.5791255200000001</c:v>
                </c:pt>
                <c:pt idx="2525">
                  <c:v>1.57918274</c:v>
                </c:pt>
                <c:pt idx="2526">
                  <c:v>1.57920182</c:v>
                </c:pt>
                <c:pt idx="2527">
                  <c:v>1.57923996</c:v>
                </c:pt>
                <c:pt idx="2528">
                  <c:v>1.5792590399999999</c:v>
                </c:pt>
                <c:pt idx="2529">
                  <c:v>1.57922089</c:v>
                </c:pt>
                <c:pt idx="2530">
                  <c:v>1.57927811</c:v>
                </c:pt>
                <c:pt idx="2531">
                  <c:v>1.57922089</c:v>
                </c:pt>
                <c:pt idx="2532">
                  <c:v>1.57927811</c:v>
                </c:pt>
                <c:pt idx="2533">
                  <c:v>1.57929718</c:v>
                </c:pt>
                <c:pt idx="2534">
                  <c:v>1.5792590399999999</c:v>
                </c:pt>
                <c:pt idx="2535">
                  <c:v>1.5793162599999999</c:v>
                </c:pt>
                <c:pt idx="2536">
                  <c:v>1.5793734800000001</c:v>
                </c:pt>
                <c:pt idx="2537">
                  <c:v>1.57927811</c:v>
                </c:pt>
                <c:pt idx="2538">
                  <c:v>1.5793925499999999</c:v>
                </c:pt>
                <c:pt idx="2539">
                  <c:v>1.5793353299999999</c:v>
                </c:pt>
                <c:pt idx="2540">
                  <c:v>1.5793925499999999</c:v>
                </c:pt>
                <c:pt idx="2541">
                  <c:v>1.5794116300000001</c:v>
                </c:pt>
                <c:pt idx="2542">
                  <c:v>1.5795069900000001</c:v>
                </c:pt>
                <c:pt idx="2543">
                  <c:v>1.5794307000000001</c:v>
                </c:pt>
                <c:pt idx="2544">
                  <c:v>1.5795069900000001</c:v>
                </c:pt>
                <c:pt idx="2545">
                  <c:v>1.57946885</c:v>
                </c:pt>
                <c:pt idx="2546">
                  <c:v>1.57954514</c:v>
                </c:pt>
                <c:pt idx="2547">
                  <c:v>1.57965958</c:v>
                </c:pt>
                <c:pt idx="2548">
                  <c:v>1.5796405099999999</c:v>
                </c:pt>
                <c:pt idx="2549">
                  <c:v>1.57958329</c:v>
                </c:pt>
                <c:pt idx="2550">
                  <c:v>1.5796405099999999</c:v>
                </c:pt>
                <c:pt idx="2551">
                  <c:v>1.5796977299999999</c:v>
                </c:pt>
                <c:pt idx="2552">
                  <c:v>1.5797167999999999</c:v>
                </c:pt>
                <c:pt idx="2553">
                  <c:v>1.57954514</c:v>
                </c:pt>
                <c:pt idx="2554">
                  <c:v>1.57965958</c:v>
                </c:pt>
                <c:pt idx="2555">
                  <c:v>1.57956421</c:v>
                </c:pt>
                <c:pt idx="2556">
                  <c:v>1.5797358800000001</c:v>
                </c:pt>
                <c:pt idx="2557">
                  <c:v>1.5797358800000001</c:v>
                </c:pt>
                <c:pt idx="2558">
                  <c:v>1.5796977299999999</c:v>
                </c:pt>
                <c:pt idx="2559">
                  <c:v>1.5797549500000001</c:v>
                </c:pt>
                <c:pt idx="2560">
                  <c:v>1.5797549500000001</c:v>
                </c:pt>
                <c:pt idx="2561">
                  <c:v>1.5797740199999999</c:v>
                </c:pt>
                <c:pt idx="2562">
                  <c:v>1.5796977299999999</c:v>
                </c:pt>
                <c:pt idx="2563">
                  <c:v>1.57990754</c:v>
                </c:pt>
                <c:pt idx="2564">
                  <c:v>1.57985032</c:v>
                </c:pt>
                <c:pt idx="2565">
                  <c:v>1.57986939</c:v>
                </c:pt>
                <c:pt idx="2566">
                  <c:v>1.57994568</c:v>
                </c:pt>
                <c:pt idx="2567">
                  <c:v>1.57985032</c:v>
                </c:pt>
                <c:pt idx="2568">
                  <c:v>1.57996476</c:v>
                </c:pt>
                <c:pt idx="2569">
                  <c:v>1.57986939</c:v>
                </c:pt>
                <c:pt idx="2570">
                  <c:v>1.57986939</c:v>
                </c:pt>
                <c:pt idx="2571">
                  <c:v>1.57988846</c:v>
                </c:pt>
                <c:pt idx="2572">
                  <c:v>1.5801936400000001</c:v>
                </c:pt>
                <c:pt idx="2573">
                  <c:v>1.5800029</c:v>
                </c:pt>
                <c:pt idx="2574">
                  <c:v>1.5802127100000001</c:v>
                </c:pt>
                <c:pt idx="2575">
                  <c:v>1.5801364200000001</c:v>
                </c:pt>
                <c:pt idx="2576">
                  <c:v>1.5801173399999999</c:v>
                </c:pt>
                <c:pt idx="2577">
                  <c:v>1.5800791999999999</c:v>
                </c:pt>
                <c:pt idx="2578">
                  <c:v>1.5800982699999999</c:v>
                </c:pt>
                <c:pt idx="2579">
                  <c:v>1.5800791999999999</c:v>
                </c:pt>
                <c:pt idx="2580">
                  <c:v>1.5801936400000001</c:v>
                </c:pt>
                <c:pt idx="2581">
                  <c:v>1.58032715</c:v>
                </c:pt>
                <c:pt idx="2582">
                  <c:v>1.58026993</c:v>
                </c:pt>
                <c:pt idx="2583">
                  <c:v>1.58030808</c:v>
                </c:pt>
                <c:pt idx="2584">
                  <c:v>1.58030808</c:v>
                </c:pt>
                <c:pt idx="2585">
                  <c:v>1.5803653</c:v>
                </c:pt>
                <c:pt idx="2586">
                  <c:v>1.5804034499999999</c:v>
                </c:pt>
                <c:pt idx="2587">
                  <c:v>1.58034623</c:v>
                </c:pt>
                <c:pt idx="2588">
                  <c:v>1.5804606699999999</c:v>
                </c:pt>
                <c:pt idx="2589">
                  <c:v>1.5803653</c:v>
                </c:pt>
                <c:pt idx="2590">
                  <c:v>1.5804988099999999</c:v>
                </c:pt>
                <c:pt idx="2591">
                  <c:v>1.58044159</c:v>
                </c:pt>
                <c:pt idx="2592">
                  <c:v>1.5805178900000001</c:v>
                </c:pt>
                <c:pt idx="2593">
                  <c:v>1.5805178900000001</c:v>
                </c:pt>
                <c:pt idx="2594">
                  <c:v>1.5805178900000001</c:v>
                </c:pt>
                <c:pt idx="2595">
                  <c:v>1.58063233</c:v>
                </c:pt>
                <c:pt idx="2596">
                  <c:v>1.58061326</c:v>
                </c:pt>
                <c:pt idx="2597">
                  <c:v>1.5805560400000001</c:v>
                </c:pt>
                <c:pt idx="2598">
                  <c:v>1.5805941800000001</c:v>
                </c:pt>
                <c:pt idx="2599">
                  <c:v>1.5805941800000001</c:v>
                </c:pt>
                <c:pt idx="2600">
                  <c:v>1.5808230599999999</c:v>
                </c:pt>
                <c:pt idx="2601">
                  <c:v>1.5808421399999999</c:v>
                </c:pt>
                <c:pt idx="2602">
                  <c:v>1.58074677</c:v>
                </c:pt>
                <c:pt idx="2603">
                  <c:v>1.5807277</c:v>
                </c:pt>
                <c:pt idx="2604">
                  <c:v>1.5807849199999999</c:v>
                </c:pt>
                <c:pt idx="2605">
                  <c:v>1.5808421399999999</c:v>
                </c:pt>
                <c:pt idx="2606">
                  <c:v>1.5808802799999999</c:v>
                </c:pt>
                <c:pt idx="2607">
                  <c:v>1.5808230599999999</c:v>
                </c:pt>
                <c:pt idx="2608">
                  <c:v>1.5808612099999999</c:v>
                </c:pt>
                <c:pt idx="2609">
                  <c:v>1.5808802799999999</c:v>
                </c:pt>
                <c:pt idx="2610">
                  <c:v>1.5809375000000001</c:v>
                </c:pt>
                <c:pt idx="2611">
                  <c:v>1.5809756500000001</c:v>
                </c:pt>
                <c:pt idx="2612">
                  <c:v>1.58099473</c:v>
                </c:pt>
                <c:pt idx="2613">
                  <c:v>1.5809375000000001</c:v>
                </c:pt>
                <c:pt idx="2614">
                  <c:v>1.58105195</c:v>
                </c:pt>
                <c:pt idx="2615">
                  <c:v>1.58103287</c:v>
                </c:pt>
                <c:pt idx="2616">
                  <c:v>1.58107102</c:v>
                </c:pt>
                <c:pt idx="2617">
                  <c:v>1.58112824</c:v>
                </c:pt>
                <c:pt idx="2618">
                  <c:v>1.58114731</c:v>
                </c:pt>
                <c:pt idx="2619">
                  <c:v>1.58114731</c:v>
                </c:pt>
                <c:pt idx="2620">
                  <c:v>1.5812808300000001</c:v>
                </c:pt>
                <c:pt idx="2621">
                  <c:v>1.5812236099999999</c:v>
                </c:pt>
                <c:pt idx="2622">
                  <c:v>1.5813380500000001</c:v>
                </c:pt>
                <c:pt idx="2623">
                  <c:v>1.5812426799999999</c:v>
                </c:pt>
                <c:pt idx="2624">
                  <c:v>1.5812236099999999</c:v>
                </c:pt>
                <c:pt idx="2625">
                  <c:v>1.5813761900000001</c:v>
                </c:pt>
                <c:pt idx="2626">
                  <c:v>1.5813380500000001</c:v>
                </c:pt>
                <c:pt idx="2627">
                  <c:v>1.5812999000000001</c:v>
                </c:pt>
                <c:pt idx="2628">
                  <c:v>1.5813571200000001</c:v>
                </c:pt>
                <c:pt idx="2629">
                  <c:v>1.5813761900000001</c:v>
                </c:pt>
                <c:pt idx="2630">
                  <c:v>1.5813571200000001</c:v>
                </c:pt>
                <c:pt idx="2631">
                  <c:v>1.58145249</c:v>
                </c:pt>
                <c:pt idx="2632">
                  <c:v>1.5814906399999999</c:v>
                </c:pt>
                <c:pt idx="2633">
                  <c:v>1.5815669299999999</c:v>
                </c:pt>
                <c:pt idx="2634">
                  <c:v>1.58152878</c:v>
                </c:pt>
                <c:pt idx="2635">
                  <c:v>1.5815859999999999</c:v>
                </c:pt>
                <c:pt idx="2636">
                  <c:v>1.58152878</c:v>
                </c:pt>
                <c:pt idx="2637">
                  <c:v>1.5816050800000001</c:v>
                </c:pt>
                <c:pt idx="2638">
                  <c:v>1.58177674</c:v>
                </c:pt>
                <c:pt idx="2639">
                  <c:v>1.5816813700000001</c:v>
                </c:pt>
                <c:pt idx="2640">
                  <c:v>1.5816813700000001</c:v>
                </c:pt>
                <c:pt idx="2641">
                  <c:v>1.5816813700000001</c:v>
                </c:pt>
                <c:pt idx="2642">
                  <c:v>1.5817576600000001</c:v>
                </c:pt>
                <c:pt idx="2643">
                  <c:v>1.58177674</c:v>
                </c:pt>
                <c:pt idx="2644">
                  <c:v>1.5819483999999999</c:v>
                </c:pt>
                <c:pt idx="2645">
                  <c:v>1.58177674</c:v>
                </c:pt>
                <c:pt idx="2646">
                  <c:v>1.58191025</c:v>
                </c:pt>
                <c:pt idx="2647">
                  <c:v>1.5818721099999999</c:v>
                </c:pt>
                <c:pt idx="2648">
                  <c:v>1.5819293299999999</c:v>
                </c:pt>
                <c:pt idx="2649">
                  <c:v>1.5820628400000001</c:v>
                </c:pt>
                <c:pt idx="2650">
                  <c:v>1.5820628400000001</c:v>
                </c:pt>
                <c:pt idx="2651">
                  <c:v>1.5819483999999999</c:v>
                </c:pt>
                <c:pt idx="2652">
                  <c:v>1.5820246899999999</c:v>
                </c:pt>
                <c:pt idx="2653">
                  <c:v>1.5820246899999999</c:v>
                </c:pt>
                <c:pt idx="2654">
                  <c:v>1.58219635</c:v>
                </c:pt>
                <c:pt idx="2655">
                  <c:v>1.58210099</c:v>
                </c:pt>
                <c:pt idx="2656">
                  <c:v>1.5822535799999999</c:v>
                </c:pt>
                <c:pt idx="2657">
                  <c:v>1.5822535799999999</c:v>
                </c:pt>
                <c:pt idx="2658">
                  <c:v>1.5822726499999999</c:v>
                </c:pt>
                <c:pt idx="2659">
                  <c:v>1.5823298699999999</c:v>
                </c:pt>
                <c:pt idx="2660">
                  <c:v>1.5823107999999999</c:v>
                </c:pt>
                <c:pt idx="2661">
                  <c:v>1.5823298699999999</c:v>
                </c:pt>
                <c:pt idx="2662">
                  <c:v>1.58248246</c:v>
                </c:pt>
                <c:pt idx="2663">
                  <c:v>1.58248246</c:v>
                </c:pt>
                <c:pt idx="2664">
                  <c:v>1.5825206000000001</c:v>
                </c:pt>
                <c:pt idx="2665">
                  <c:v>1.58253968</c:v>
                </c:pt>
                <c:pt idx="2666">
                  <c:v>1.5824061599999999</c:v>
                </c:pt>
                <c:pt idx="2667">
                  <c:v>1.58261597</c:v>
                </c:pt>
                <c:pt idx="2668">
                  <c:v>1.5826541199999999</c:v>
                </c:pt>
                <c:pt idx="2669">
                  <c:v>1.58255875</c:v>
                </c:pt>
                <c:pt idx="2670">
                  <c:v>1.5826541199999999</c:v>
                </c:pt>
                <c:pt idx="2671">
                  <c:v>1.5826541199999999</c:v>
                </c:pt>
                <c:pt idx="2672">
                  <c:v>1.58267319</c:v>
                </c:pt>
                <c:pt idx="2673">
                  <c:v>1.58267319</c:v>
                </c:pt>
                <c:pt idx="2674">
                  <c:v>1.5827685600000001</c:v>
                </c:pt>
                <c:pt idx="2675">
                  <c:v>1.5828448500000001</c:v>
                </c:pt>
                <c:pt idx="2676">
                  <c:v>1.58292115</c:v>
                </c:pt>
                <c:pt idx="2677">
                  <c:v>1.58299744</c:v>
                </c:pt>
                <c:pt idx="2678">
                  <c:v>1.5830355899999999</c:v>
                </c:pt>
                <c:pt idx="2679">
                  <c:v>1.58301651</c:v>
                </c:pt>
                <c:pt idx="2680">
                  <c:v>1.5830928099999999</c:v>
                </c:pt>
                <c:pt idx="2681">
                  <c:v>1.5830737399999999</c:v>
                </c:pt>
                <c:pt idx="2682">
                  <c:v>1.5831691000000001</c:v>
                </c:pt>
                <c:pt idx="2683">
                  <c:v>1.5831118799999999</c:v>
                </c:pt>
                <c:pt idx="2684">
                  <c:v>1.5831500300000001</c:v>
                </c:pt>
                <c:pt idx="2685">
                  <c:v>1.5831881800000001</c:v>
                </c:pt>
                <c:pt idx="2686">
                  <c:v>1.58335984</c:v>
                </c:pt>
                <c:pt idx="2687">
                  <c:v>1.5832072500000001</c:v>
                </c:pt>
                <c:pt idx="2688">
                  <c:v>1.5834552</c:v>
                </c:pt>
                <c:pt idx="2689">
                  <c:v>1.58339798</c:v>
                </c:pt>
                <c:pt idx="2690">
                  <c:v>1.58334076</c:v>
                </c:pt>
                <c:pt idx="2691">
                  <c:v>1.58335984</c:v>
                </c:pt>
                <c:pt idx="2692">
                  <c:v>1.5835124300000001</c:v>
                </c:pt>
                <c:pt idx="2693">
                  <c:v>1.5835315000000001</c:v>
                </c:pt>
                <c:pt idx="2694">
                  <c:v>1.5835315000000001</c:v>
                </c:pt>
                <c:pt idx="2695">
                  <c:v>1.5835505700000001</c:v>
                </c:pt>
                <c:pt idx="2696">
                  <c:v>1.58364594</c:v>
                </c:pt>
                <c:pt idx="2697">
                  <c:v>1.58370316</c:v>
                </c:pt>
                <c:pt idx="2698">
                  <c:v>1.58372223</c:v>
                </c:pt>
                <c:pt idx="2699">
                  <c:v>1.58372223</c:v>
                </c:pt>
                <c:pt idx="2700">
                  <c:v>1.5838939000000001</c:v>
                </c:pt>
                <c:pt idx="2701">
                  <c:v>1.5839701900000001</c:v>
                </c:pt>
                <c:pt idx="2702">
                  <c:v>1.5838557499999999</c:v>
                </c:pt>
                <c:pt idx="2703">
                  <c:v>1.5839892600000001</c:v>
                </c:pt>
                <c:pt idx="2704">
                  <c:v>1.5839892600000001</c:v>
                </c:pt>
                <c:pt idx="2705">
                  <c:v>1.58400834</c:v>
                </c:pt>
                <c:pt idx="2706">
                  <c:v>1.58414185</c:v>
                </c:pt>
                <c:pt idx="2707">
                  <c:v>1.58412278</c:v>
                </c:pt>
                <c:pt idx="2708">
                  <c:v>1.5842372199999999</c:v>
                </c:pt>
                <c:pt idx="2709">
                  <c:v>1.5842944400000001</c:v>
                </c:pt>
                <c:pt idx="2710">
                  <c:v>1.5843516600000001</c:v>
                </c:pt>
                <c:pt idx="2711">
                  <c:v>1.58444703</c:v>
                </c:pt>
                <c:pt idx="2712">
                  <c:v>1.58442795</c:v>
                </c:pt>
                <c:pt idx="2713">
                  <c:v>1.58438981</c:v>
                </c:pt>
                <c:pt idx="2714">
                  <c:v>1.58440888</c:v>
                </c:pt>
                <c:pt idx="2715">
                  <c:v>1.5846568299999999</c:v>
                </c:pt>
                <c:pt idx="2716">
                  <c:v>1.58444703</c:v>
                </c:pt>
                <c:pt idx="2717">
                  <c:v>1.5846186900000001</c:v>
                </c:pt>
                <c:pt idx="2718">
                  <c:v>1.58477128</c:v>
                </c:pt>
                <c:pt idx="2719">
                  <c:v>1.58473313</c:v>
                </c:pt>
                <c:pt idx="2720">
                  <c:v>1.5848857199999999</c:v>
                </c:pt>
                <c:pt idx="2721">
                  <c:v>1.5848857199999999</c:v>
                </c:pt>
                <c:pt idx="2722">
                  <c:v>1.5849620099999999</c:v>
                </c:pt>
                <c:pt idx="2723">
                  <c:v>1.5850192299999999</c:v>
                </c:pt>
                <c:pt idx="2724">
                  <c:v>1.5850764500000001</c:v>
                </c:pt>
                <c:pt idx="2725">
                  <c:v>1.5849810799999999</c:v>
                </c:pt>
                <c:pt idx="2726">
                  <c:v>1.5850382999999999</c:v>
                </c:pt>
                <c:pt idx="2727">
                  <c:v>1.5851146</c:v>
                </c:pt>
                <c:pt idx="2728">
                  <c:v>1.58517182</c:v>
                </c:pt>
                <c:pt idx="2729">
                  <c:v>1.58526707</c:v>
                </c:pt>
                <c:pt idx="2730">
                  <c:v>1.5852479900000001</c:v>
                </c:pt>
                <c:pt idx="2731">
                  <c:v>1.58532429</c:v>
                </c:pt>
                <c:pt idx="2732">
                  <c:v>1.5853815099999999</c:v>
                </c:pt>
                <c:pt idx="2733">
                  <c:v>1.5855150200000001</c:v>
                </c:pt>
                <c:pt idx="2734">
                  <c:v>1.58561039</c:v>
                </c:pt>
                <c:pt idx="2735">
                  <c:v>1.58562946</c:v>
                </c:pt>
                <c:pt idx="2736">
                  <c:v>1.58566761</c:v>
                </c:pt>
                <c:pt idx="2737">
                  <c:v>1.5857439</c:v>
                </c:pt>
                <c:pt idx="2738">
                  <c:v>1.5859155700000001</c:v>
                </c:pt>
                <c:pt idx="2739">
                  <c:v>1.58580112</c:v>
                </c:pt>
                <c:pt idx="2740">
                  <c:v>1.5859155700000001</c:v>
                </c:pt>
                <c:pt idx="2741">
                  <c:v>1.58597279</c:v>
                </c:pt>
                <c:pt idx="2742">
                  <c:v>1.58597279</c:v>
                </c:pt>
                <c:pt idx="2743">
                  <c:v>1.5861063</c:v>
                </c:pt>
                <c:pt idx="2744">
                  <c:v>1.58604908</c:v>
                </c:pt>
                <c:pt idx="2745">
                  <c:v>1.5861635199999999</c:v>
                </c:pt>
                <c:pt idx="2746">
                  <c:v>1.5862016699999999</c:v>
                </c:pt>
                <c:pt idx="2747">
                  <c:v>1.58629704</c:v>
                </c:pt>
                <c:pt idx="2748">
                  <c:v>1.5863924</c:v>
                </c:pt>
                <c:pt idx="2749">
                  <c:v>1.5865831399999999</c:v>
                </c:pt>
                <c:pt idx="2750">
                  <c:v>1.5864687</c:v>
                </c:pt>
                <c:pt idx="2751">
                  <c:v>1.5866212799999999</c:v>
                </c:pt>
                <c:pt idx="2752">
                  <c:v>1.5867166500000001</c:v>
                </c:pt>
                <c:pt idx="2753">
                  <c:v>1.5867166500000001</c:v>
                </c:pt>
                <c:pt idx="2754">
                  <c:v>1.5866975800000001</c:v>
                </c:pt>
                <c:pt idx="2755">
                  <c:v>1.58679295</c:v>
                </c:pt>
                <c:pt idx="2756">
                  <c:v>1.5869836799999999</c:v>
                </c:pt>
                <c:pt idx="2757">
                  <c:v>1.5869646100000001</c:v>
                </c:pt>
                <c:pt idx="2758">
                  <c:v>1.5870409000000001</c:v>
                </c:pt>
                <c:pt idx="2759">
                  <c:v>1.5870981200000001</c:v>
                </c:pt>
                <c:pt idx="2760">
                  <c:v>1.58721256</c:v>
                </c:pt>
                <c:pt idx="2761">
                  <c:v>1.5872888599999999</c:v>
                </c:pt>
                <c:pt idx="2762">
                  <c:v>1.5873460800000001</c:v>
                </c:pt>
                <c:pt idx="2763">
                  <c:v>1.5874223700000001</c:v>
                </c:pt>
                <c:pt idx="2764">
                  <c:v>1.5874795900000001</c:v>
                </c:pt>
                <c:pt idx="2765">
                  <c:v>1.58755589</c:v>
                </c:pt>
                <c:pt idx="2766">
                  <c:v>1.5874795900000001</c:v>
                </c:pt>
                <c:pt idx="2767">
                  <c:v>1.58759403</c:v>
                </c:pt>
                <c:pt idx="2768">
                  <c:v>1.5877656899999999</c:v>
                </c:pt>
                <c:pt idx="2769">
                  <c:v>1.5878038400000001</c:v>
                </c:pt>
                <c:pt idx="2770">
                  <c:v>1.5878229100000001</c:v>
                </c:pt>
                <c:pt idx="2771">
                  <c:v>1.5877847700000001</c:v>
                </c:pt>
                <c:pt idx="2772">
                  <c:v>1.5880899399999999</c:v>
                </c:pt>
                <c:pt idx="2773">
                  <c:v>1.5879755</c:v>
                </c:pt>
                <c:pt idx="2774">
                  <c:v>1.5881471599999999</c:v>
                </c:pt>
                <c:pt idx="2775">
                  <c:v>1.58822346</c:v>
                </c:pt>
                <c:pt idx="2776">
                  <c:v>1.58824253</c:v>
                </c:pt>
                <c:pt idx="2777">
                  <c:v>1.58828068</c:v>
                </c:pt>
                <c:pt idx="2778">
                  <c:v>1.5883951199999999</c:v>
                </c:pt>
                <c:pt idx="2779">
                  <c:v>1.58828068</c:v>
                </c:pt>
                <c:pt idx="2780">
                  <c:v>1.5884904900000001</c:v>
                </c:pt>
                <c:pt idx="2781">
                  <c:v>1.588624</c:v>
                </c:pt>
                <c:pt idx="2782">
                  <c:v>1.58870029</c:v>
                </c:pt>
                <c:pt idx="2783">
                  <c:v>1.5888528799999999</c:v>
                </c:pt>
                <c:pt idx="2784">
                  <c:v>1.5888528799999999</c:v>
                </c:pt>
                <c:pt idx="2785">
                  <c:v>1.5888528799999999</c:v>
                </c:pt>
                <c:pt idx="2786">
                  <c:v>1.58904362</c:v>
                </c:pt>
                <c:pt idx="2787">
                  <c:v>1.58911991</c:v>
                </c:pt>
                <c:pt idx="2788">
                  <c:v>1.5892915700000001</c:v>
                </c:pt>
                <c:pt idx="2789">
                  <c:v>1.5892534300000001</c:v>
                </c:pt>
                <c:pt idx="2790">
                  <c:v>1.58940601</c:v>
                </c:pt>
                <c:pt idx="2791">
                  <c:v>1.58942509</c:v>
                </c:pt>
                <c:pt idx="2792">
                  <c:v>1.5895967499999999</c:v>
                </c:pt>
                <c:pt idx="2793">
                  <c:v>1.5896539700000001</c:v>
                </c:pt>
                <c:pt idx="2794">
                  <c:v>1.5896539700000001</c:v>
                </c:pt>
                <c:pt idx="2795">
                  <c:v>1.58980656</c:v>
                </c:pt>
                <c:pt idx="2796">
                  <c:v>1.5898447</c:v>
                </c:pt>
                <c:pt idx="2797">
                  <c:v>1.58990192</c:v>
                </c:pt>
                <c:pt idx="2798">
                  <c:v>1.5899400699999999</c:v>
                </c:pt>
                <c:pt idx="2799">
                  <c:v>1.5899972899999999</c:v>
                </c:pt>
                <c:pt idx="2800">
                  <c:v>1.5902452499999999</c:v>
                </c:pt>
                <c:pt idx="2801">
                  <c:v>1.5902452499999999</c:v>
                </c:pt>
                <c:pt idx="2802">
                  <c:v>1.5903215399999999</c:v>
                </c:pt>
                <c:pt idx="2803">
                  <c:v>1.59045506</c:v>
                </c:pt>
                <c:pt idx="2804">
                  <c:v>1.5905695</c:v>
                </c:pt>
                <c:pt idx="2805">
                  <c:v>1.5906839399999999</c:v>
                </c:pt>
                <c:pt idx="2806">
                  <c:v>1.5907602300000001</c:v>
                </c:pt>
                <c:pt idx="2807">
                  <c:v>1.59087467</c:v>
                </c:pt>
                <c:pt idx="2808">
                  <c:v>1.59091282</c:v>
                </c:pt>
                <c:pt idx="2809">
                  <c:v>1.5910272599999999</c:v>
                </c:pt>
                <c:pt idx="2810">
                  <c:v>1.5910844799999999</c:v>
                </c:pt>
                <c:pt idx="2811">
                  <c:v>1.5911607699999999</c:v>
                </c:pt>
                <c:pt idx="2812">
                  <c:v>1.5914087299999999</c:v>
                </c:pt>
                <c:pt idx="2813">
                  <c:v>1.59133244</c:v>
                </c:pt>
                <c:pt idx="2814">
                  <c:v>1.5914850199999999</c:v>
                </c:pt>
                <c:pt idx="2815">
                  <c:v>1.59161854</c:v>
                </c:pt>
                <c:pt idx="2816">
                  <c:v>1.5918092699999999</c:v>
                </c:pt>
                <c:pt idx="2817">
                  <c:v>1.5918474199999999</c:v>
                </c:pt>
                <c:pt idx="2818">
                  <c:v>1.5919046400000001</c:v>
                </c:pt>
                <c:pt idx="2819">
                  <c:v>1.59213352</c:v>
                </c:pt>
                <c:pt idx="2820">
                  <c:v>1.5920763</c:v>
                </c:pt>
                <c:pt idx="2821">
                  <c:v>1.5921525999999999</c:v>
                </c:pt>
                <c:pt idx="2822">
                  <c:v>1.59240055</c:v>
                </c:pt>
                <c:pt idx="2823">
                  <c:v>1.59247684</c:v>
                </c:pt>
                <c:pt idx="2824">
                  <c:v>1.5926294299999999</c:v>
                </c:pt>
                <c:pt idx="2825">
                  <c:v>1.5927438700000001</c:v>
                </c:pt>
                <c:pt idx="2826">
                  <c:v>1.59285831</c:v>
                </c:pt>
                <c:pt idx="2827">
                  <c:v>1.5931253400000001</c:v>
                </c:pt>
                <c:pt idx="2828">
                  <c:v>1.59320164</c:v>
                </c:pt>
                <c:pt idx="2829">
                  <c:v>1.593297</c:v>
                </c:pt>
                <c:pt idx="2830">
                  <c:v>1.5933733000000001</c:v>
                </c:pt>
                <c:pt idx="2831">
                  <c:v>1.59367847</c:v>
                </c:pt>
                <c:pt idx="2832">
                  <c:v>1.59385014</c:v>
                </c:pt>
                <c:pt idx="2833">
                  <c:v>1.59386921</c:v>
                </c:pt>
                <c:pt idx="2834">
                  <c:v>1.5939455</c:v>
                </c:pt>
                <c:pt idx="2835">
                  <c:v>1.5941553100000001</c:v>
                </c:pt>
                <c:pt idx="2836">
                  <c:v>1.59426975</c:v>
                </c:pt>
                <c:pt idx="2837">
                  <c:v>1.59434605</c:v>
                </c:pt>
                <c:pt idx="2838">
                  <c:v>1.5945177100000001</c:v>
                </c:pt>
                <c:pt idx="2839">
                  <c:v>1.5946703</c:v>
                </c:pt>
                <c:pt idx="2840">
                  <c:v>1.5949754700000001</c:v>
                </c:pt>
                <c:pt idx="2841">
                  <c:v>1.59505177</c:v>
                </c:pt>
                <c:pt idx="2842">
                  <c:v>1.59514713</c:v>
                </c:pt>
                <c:pt idx="2843">
                  <c:v>1.5953760100000001</c:v>
                </c:pt>
                <c:pt idx="2844">
                  <c:v>1.5956239699999999</c:v>
                </c:pt>
                <c:pt idx="2845">
                  <c:v>1.59583378</c:v>
                </c:pt>
                <c:pt idx="2846">
                  <c:v>1.5960626600000001</c:v>
                </c:pt>
                <c:pt idx="2847">
                  <c:v>1.5961771</c:v>
                </c:pt>
                <c:pt idx="2848">
                  <c:v>1.59648228</c:v>
                </c:pt>
                <c:pt idx="2849">
                  <c:v>1.59663486</c:v>
                </c:pt>
                <c:pt idx="2850">
                  <c:v>1.59688282</c:v>
                </c:pt>
                <c:pt idx="2851">
                  <c:v>1.59697819</c:v>
                </c:pt>
                <c:pt idx="2852">
                  <c:v>1.59728336</c:v>
                </c:pt>
                <c:pt idx="2853">
                  <c:v>1.5975885400000001</c:v>
                </c:pt>
                <c:pt idx="2854">
                  <c:v>1.5977983499999999</c:v>
                </c:pt>
                <c:pt idx="2855">
                  <c:v>1.5981798199999999</c:v>
                </c:pt>
                <c:pt idx="2856">
                  <c:v>1.59846592</c:v>
                </c:pt>
                <c:pt idx="2857">
                  <c:v>1.5987711</c:v>
                </c:pt>
                <c:pt idx="2858">
                  <c:v>1.5990381199999999</c:v>
                </c:pt>
                <c:pt idx="2859">
                  <c:v>1.5993623699999999</c:v>
                </c:pt>
                <c:pt idx="2860">
                  <c:v>1.5997056999999999</c:v>
                </c:pt>
                <c:pt idx="2861">
                  <c:v>1.6002016100000001</c:v>
                </c:pt>
                <c:pt idx="2862">
                  <c:v>1.6004304899999999</c:v>
                </c:pt>
                <c:pt idx="2863">
                  <c:v>1.6009836200000001</c:v>
                </c:pt>
                <c:pt idx="2864">
                  <c:v>1.60142231</c:v>
                </c:pt>
                <c:pt idx="2865">
                  <c:v>1.6020135900000001</c:v>
                </c:pt>
                <c:pt idx="2866">
                  <c:v>1.6024522800000001</c:v>
                </c:pt>
                <c:pt idx="2867">
                  <c:v>1.6030435599999999</c:v>
                </c:pt>
                <c:pt idx="2868">
                  <c:v>1.6035394700000001</c:v>
                </c:pt>
                <c:pt idx="2869">
                  <c:v>1.60441685</c:v>
                </c:pt>
                <c:pt idx="2870">
                  <c:v>1.6052942299999999</c:v>
                </c:pt>
                <c:pt idx="2871">
                  <c:v>1.60599983</c:v>
                </c:pt>
                <c:pt idx="2872">
                  <c:v>1.60708702</c:v>
                </c:pt>
                <c:pt idx="2873">
                  <c:v>1.60826957</c:v>
                </c:pt>
                <c:pt idx="2874">
                  <c:v>1.6096428599999999</c:v>
                </c:pt>
                <c:pt idx="2875">
                  <c:v>1.6114357699999999</c:v>
                </c:pt>
                <c:pt idx="2876">
                  <c:v>1.6134384900000001</c:v>
                </c:pt>
                <c:pt idx="2877">
                  <c:v>1.61614692</c:v>
                </c:pt>
                <c:pt idx="2878">
                  <c:v>1.61919868</c:v>
                </c:pt>
                <c:pt idx="2879">
                  <c:v>1.62267005</c:v>
                </c:pt>
                <c:pt idx="2880">
                  <c:v>1.6260651399999999</c:v>
                </c:pt>
                <c:pt idx="2881">
                  <c:v>1.6295363899999999</c:v>
                </c:pt>
                <c:pt idx="2882">
                  <c:v>1.63359904</c:v>
                </c:pt>
                <c:pt idx="2883">
                  <c:v>1.63760448</c:v>
                </c:pt>
                <c:pt idx="2884">
                  <c:v>1.6420486000000001</c:v>
                </c:pt>
                <c:pt idx="2885">
                  <c:v>1.6465690100000001</c:v>
                </c:pt>
                <c:pt idx="2886">
                  <c:v>1.6514707799999999</c:v>
                </c:pt>
                <c:pt idx="2887">
                  <c:v>1.6566969199999999</c:v>
                </c:pt>
                <c:pt idx="2888">
                  <c:v>1.66232359</c:v>
                </c:pt>
                <c:pt idx="2889">
                  <c:v>1.6680836699999999</c:v>
                </c:pt>
                <c:pt idx="2890">
                  <c:v>1.6744923599999999</c:v>
                </c:pt>
                <c:pt idx="2891">
                  <c:v>1.68145418</c:v>
                </c:pt>
                <c:pt idx="2892">
                  <c:v>1.68877828</c:v>
                </c:pt>
                <c:pt idx="2893">
                  <c:v>1.6967891500000001</c:v>
                </c:pt>
                <c:pt idx="2894">
                  <c:v>1.7054294299999999</c:v>
                </c:pt>
                <c:pt idx="2895">
                  <c:v>1.71475625</c:v>
                </c:pt>
                <c:pt idx="2896">
                  <c:v>1.72484612</c:v>
                </c:pt>
                <c:pt idx="2897">
                  <c:v>1.7348595899999999</c:v>
                </c:pt>
                <c:pt idx="2898">
                  <c:v>1.74491131</c:v>
                </c:pt>
                <c:pt idx="2899">
                  <c:v>1.7549438500000001</c:v>
                </c:pt>
                <c:pt idx="2900">
                  <c:v>1.7649574299999999</c:v>
                </c:pt>
                <c:pt idx="2901">
                  <c:v>1.7749708900000001</c:v>
                </c:pt>
                <c:pt idx="2902">
                  <c:v>1.7849844699999999</c:v>
                </c:pt>
                <c:pt idx="2903">
                  <c:v>1.7949979300000001</c:v>
                </c:pt>
                <c:pt idx="2904">
                  <c:v>1.8050115099999999</c:v>
                </c:pt>
                <c:pt idx="2905">
                  <c:v>1.8150249700000001</c:v>
                </c:pt>
                <c:pt idx="2906">
                  <c:v>1.8250385499999999</c:v>
                </c:pt>
                <c:pt idx="2907">
                  <c:v>1.83507109</c:v>
                </c:pt>
                <c:pt idx="2908">
                  <c:v>1.8450846700000001</c:v>
                </c:pt>
                <c:pt idx="2909">
                  <c:v>1.8551172</c:v>
                </c:pt>
                <c:pt idx="2910">
                  <c:v>1.8651689300000001</c:v>
                </c:pt>
                <c:pt idx="2911">
                  <c:v>1.87518239</c:v>
                </c:pt>
                <c:pt idx="2912">
                  <c:v>1.8851959700000001</c:v>
                </c:pt>
                <c:pt idx="2913">
                  <c:v>1.8952285099999999</c:v>
                </c:pt>
                <c:pt idx="2914">
                  <c:v>1.90526116</c:v>
                </c:pt>
                <c:pt idx="2915">
                  <c:v>1.9152746199999999</c:v>
                </c:pt>
                <c:pt idx="2916">
                  <c:v>1.9252882</c:v>
                </c:pt>
                <c:pt idx="2917">
                  <c:v>1.9353016599999999</c:v>
                </c:pt>
                <c:pt idx="2918">
                  <c:v>1.94533432</c:v>
                </c:pt>
                <c:pt idx="2919">
                  <c:v>1.9553668500000001</c:v>
                </c:pt>
                <c:pt idx="2920">
                  <c:v>1.96538043</c:v>
                </c:pt>
                <c:pt idx="2921">
                  <c:v>1.9753938900000001</c:v>
                </c:pt>
                <c:pt idx="2922">
                  <c:v>1.9854265499999999</c:v>
                </c:pt>
                <c:pt idx="2923">
                  <c:v>1.99544001</c:v>
                </c:pt>
                <c:pt idx="2924">
                  <c:v>2.0054535900000001</c:v>
                </c:pt>
                <c:pt idx="2925">
                  <c:v>2.01548624</c:v>
                </c:pt>
                <c:pt idx="2926">
                  <c:v>2.0254998199999998</c:v>
                </c:pt>
                <c:pt idx="2927">
                  <c:v>2.0355324700000001</c:v>
                </c:pt>
                <c:pt idx="2928">
                  <c:v>2.0455648900000001</c:v>
                </c:pt>
                <c:pt idx="2929">
                  <c:v>2.0555784699999999</c:v>
                </c:pt>
                <c:pt idx="2930">
                  <c:v>2.0655920499999998</c:v>
                </c:pt>
                <c:pt idx="2931">
                  <c:v>2.0756056300000001</c:v>
                </c:pt>
                <c:pt idx="2932">
                  <c:v>2.08565712</c:v>
                </c:pt>
                <c:pt idx="2933">
                  <c:v>2.0956706999999999</c:v>
                </c:pt>
                <c:pt idx="2934">
                  <c:v>2.1000576</c:v>
                </c:pt>
                <c:pt idx="2935">
                  <c:v>2.0946657700000002</c:v>
                </c:pt>
                <c:pt idx="2936">
                  <c:v>2.0846653000000002</c:v>
                </c:pt>
                <c:pt idx="2937">
                  <c:v>2.0746328799999998</c:v>
                </c:pt>
                <c:pt idx="2938">
                  <c:v>2.0646192999999999</c:v>
                </c:pt>
                <c:pt idx="2939">
                  <c:v>2.0546057200000001</c:v>
                </c:pt>
                <c:pt idx="2940">
                  <c:v>2.0445921399999998</c:v>
                </c:pt>
                <c:pt idx="2941">
                  <c:v>2.0345787999999998</c:v>
                </c:pt>
                <c:pt idx="2942">
                  <c:v>2.0245652199999999</c:v>
                </c:pt>
                <c:pt idx="2943">
                  <c:v>2.0145325700000001</c:v>
                </c:pt>
                <c:pt idx="2944">
                  <c:v>2.0045189899999998</c:v>
                </c:pt>
                <c:pt idx="2945">
                  <c:v>1.9945055199999999</c:v>
                </c:pt>
                <c:pt idx="2946">
                  <c:v>1.9844919400000001</c:v>
                </c:pt>
                <c:pt idx="2947">
                  <c:v>1.9744784799999999</c:v>
                </c:pt>
                <c:pt idx="2948">
                  <c:v>1.9644458300000001</c:v>
                </c:pt>
                <c:pt idx="2949">
                  <c:v>1.95443225</c:v>
                </c:pt>
                <c:pt idx="2950">
                  <c:v>1.9444187900000001</c:v>
                </c:pt>
                <c:pt idx="2951">
                  <c:v>1.93436706</c:v>
                </c:pt>
                <c:pt idx="2952">
                  <c:v>1.9243345300000001</c:v>
                </c:pt>
                <c:pt idx="2953">
                  <c:v>1.91432095</c:v>
                </c:pt>
                <c:pt idx="2954">
                  <c:v>1.9042884099999999</c:v>
                </c:pt>
                <c:pt idx="2955">
                  <c:v>1.8941985400000001</c:v>
                </c:pt>
                <c:pt idx="2956">
                  <c:v>1.88418508</c:v>
                </c:pt>
                <c:pt idx="2957">
                  <c:v>1.8741524199999999</c:v>
                </c:pt>
                <c:pt idx="2958">
                  <c:v>1.8641008100000001</c:v>
                </c:pt>
                <c:pt idx="2959">
                  <c:v>1.85406816</c:v>
                </c:pt>
                <c:pt idx="2960">
                  <c:v>1.8440547</c:v>
                </c:pt>
                <c:pt idx="2961">
                  <c:v>1.83404112</c:v>
                </c:pt>
                <c:pt idx="2962">
                  <c:v>1.8240085800000001</c:v>
                </c:pt>
                <c:pt idx="2963">
                  <c:v>1.81397593</c:v>
                </c:pt>
                <c:pt idx="2964">
                  <c:v>1.8039624700000001</c:v>
                </c:pt>
                <c:pt idx="2965">
                  <c:v>1.79394889</c:v>
                </c:pt>
                <c:pt idx="2966">
                  <c:v>1.7839354300000001</c:v>
                </c:pt>
                <c:pt idx="2967">
                  <c:v>1.77392185</c:v>
                </c:pt>
                <c:pt idx="2968">
                  <c:v>1.7638702399999999</c:v>
                </c:pt>
                <c:pt idx="2969">
                  <c:v>1.7538566600000001</c:v>
                </c:pt>
                <c:pt idx="2970">
                  <c:v>1.7438431999999999</c:v>
                </c:pt>
                <c:pt idx="2971">
                  <c:v>1.7337914699999999</c:v>
                </c:pt>
                <c:pt idx="2972">
                  <c:v>1.72377801</c:v>
                </c:pt>
                <c:pt idx="2973">
                  <c:v>1.7137453600000001</c:v>
                </c:pt>
                <c:pt idx="2974">
                  <c:v>1.7036174500000001</c:v>
                </c:pt>
                <c:pt idx="2975">
                  <c:v>1.69360387</c:v>
                </c:pt>
                <c:pt idx="2976">
                  <c:v>1.6835904100000001</c:v>
                </c:pt>
                <c:pt idx="2977">
                  <c:v>1.67433977</c:v>
                </c:pt>
                <c:pt idx="2978">
                  <c:v>1.66571867</c:v>
                </c:pt>
                <c:pt idx="2979">
                  <c:v>1.6579557700000001</c:v>
                </c:pt>
                <c:pt idx="2980">
                  <c:v>1.6507459900000001</c:v>
                </c:pt>
                <c:pt idx="2981">
                  <c:v>1.64407039</c:v>
                </c:pt>
                <c:pt idx="2982">
                  <c:v>1.6381576099999999</c:v>
                </c:pt>
                <c:pt idx="2983">
                  <c:v>1.6325499999999999</c:v>
                </c:pt>
                <c:pt idx="2984">
                  <c:v>1.6272666499999999</c:v>
                </c:pt>
                <c:pt idx="2985">
                  <c:v>1.6224793200000001</c:v>
                </c:pt>
                <c:pt idx="2986">
                  <c:v>1.6179589000000001</c:v>
                </c:pt>
                <c:pt idx="2987">
                  <c:v>1.6137627400000001</c:v>
                </c:pt>
                <c:pt idx="2988">
                  <c:v>1.60971916</c:v>
                </c:pt>
                <c:pt idx="2989">
                  <c:v>1.60607612</c:v>
                </c:pt>
                <c:pt idx="2990">
                  <c:v>1.60264301</c:v>
                </c:pt>
                <c:pt idx="2991">
                  <c:v>1.5993242299999999</c:v>
                </c:pt>
                <c:pt idx="2992">
                  <c:v>1.59621525</c:v>
                </c:pt>
                <c:pt idx="2993">
                  <c:v>1.593297</c:v>
                </c:pt>
                <c:pt idx="2994">
                  <c:v>1.5903978299999999</c:v>
                </c:pt>
                <c:pt idx="2995">
                  <c:v>1.5878801300000001</c:v>
                </c:pt>
                <c:pt idx="2996">
                  <c:v>1.5853815099999999</c:v>
                </c:pt>
                <c:pt idx="2997">
                  <c:v>1.582883</c:v>
                </c:pt>
                <c:pt idx="2998">
                  <c:v>1.5806514</c:v>
                </c:pt>
                <c:pt idx="2999">
                  <c:v>1.57843888</c:v>
                </c:pt>
                <c:pt idx="3000">
                  <c:v>1.57645524</c:v>
                </c:pt>
                <c:pt idx="3001">
                  <c:v>1.5744334499999999</c:v>
                </c:pt>
                <c:pt idx="3002">
                  <c:v>1.5726596100000001</c:v>
                </c:pt>
                <c:pt idx="3003">
                  <c:v>1.5706568999999999</c:v>
                </c:pt>
                <c:pt idx="3004">
                  <c:v>1.5689212100000001</c:v>
                </c:pt>
                <c:pt idx="3005">
                  <c:v>1.5672618199999999</c:v>
                </c:pt>
                <c:pt idx="3006">
                  <c:v>1.5658312999999999</c:v>
                </c:pt>
                <c:pt idx="3007">
                  <c:v>1.5641720299999999</c:v>
                </c:pt>
                <c:pt idx="3008">
                  <c:v>1.56285596</c:v>
                </c:pt>
                <c:pt idx="3009">
                  <c:v>1.5615398899999999</c:v>
                </c:pt>
                <c:pt idx="3010">
                  <c:v>1.5601284500000001</c:v>
                </c:pt>
                <c:pt idx="3011">
                  <c:v>1.5590794100000001</c:v>
                </c:pt>
                <c:pt idx="3012">
                  <c:v>1.55803037</c:v>
                </c:pt>
                <c:pt idx="3013">
                  <c:v>1.5571529900000001</c:v>
                </c:pt>
                <c:pt idx="3014">
                  <c:v>1.5564663400000001</c:v>
                </c:pt>
                <c:pt idx="3015">
                  <c:v>1.55585599</c:v>
                </c:pt>
                <c:pt idx="3016">
                  <c:v>1.55536008</c:v>
                </c:pt>
                <c:pt idx="3017">
                  <c:v>1.5550549</c:v>
                </c:pt>
                <c:pt idx="3018">
                  <c:v>1.5548260199999999</c:v>
                </c:pt>
                <c:pt idx="3019">
                  <c:v>1.5545208500000001</c:v>
                </c:pt>
                <c:pt idx="3020">
                  <c:v>1.5544636199999999</c:v>
                </c:pt>
                <c:pt idx="3021">
                  <c:v>1.55427289</c:v>
                </c:pt>
                <c:pt idx="3022">
                  <c:v>1.5541393800000001</c:v>
                </c:pt>
                <c:pt idx="3023">
                  <c:v>1.55398679</c:v>
                </c:pt>
                <c:pt idx="3024">
                  <c:v>1.55396771</c:v>
                </c:pt>
                <c:pt idx="3025">
                  <c:v>1.5540630799999999</c:v>
                </c:pt>
                <c:pt idx="3026">
                  <c:v>1.55396771</c:v>
                </c:pt>
                <c:pt idx="3027">
                  <c:v>1.55392957</c:v>
                </c:pt>
                <c:pt idx="3028">
                  <c:v>1.5537006900000001</c:v>
                </c:pt>
                <c:pt idx="3029">
                  <c:v>1.55381513</c:v>
                </c:pt>
                <c:pt idx="3030">
                  <c:v>1.55381513</c:v>
                </c:pt>
                <c:pt idx="3031">
                  <c:v>1.5537960500000001</c:v>
                </c:pt>
                <c:pt idx="3032">
                  <c:v>1.5537960500000001</c:v>
                </c:pt>
                <c:pt idx="3033">
                  <c:v>1.5536816099999999</c:v>
                </c:pt>
                <c:pt idx="3034">
                  <c:v>1.5537197599999999</c:v>
                </c:pt>
                <c:pt idx="3035">
                  <c:v>1.55360532</c:v>
                </c:pt>
                <c:pt idx="3036">
                  <c:v>1.5537388299999999</c:v>
                </c:pt>
                <c:pt idx="3037">
                  <c:v>1.55350995</c:v>
                </c:pt>
                <c:pt idx="3038">
                  <c:v>1.55358624</c:v>
                </c:pt>
                <c:pt idx="3039">
                  <c:v>1.55358624</c:v>
                </c:pt>
                <c:pt idx="3040">
                  <c:v>1.55349088</c:v>
                </c:pt>
                <c:pt idx="3041">
                  <c:v>1.55356717</c:v>
                </c:pt>
                <c:pt idx="3042">
                  <c:v>1.5534145800000001</c:v>
                </c:pt>
                <c:pt idx="3043">
                  <c:v>1.5534145800000001</c:v>
                </c:pt>
                <c:pt idx="3044">
                  <c:v>1.5533764400000001</c:v>
                </c:pt>
                <c:pt idx="3045">
                  <c:v>1.5533764400000001</c:v>
                </c:pt>
                <c:pt idx="3046">
                  <c:v>1.5533573599999999</c:v>
                </c:pt>
                <c:pt idx="3047">
                  <c:v>1.5533001399999999</c:v>
                </c:pt>
                <c:pt idx="3048">
                  <c:v>1.5533192199999999</c:v>
                </c:pt>
                <c:pt idx="3049">
                  <c:v>1.5534527300000001</c:v>
                </c:pt>
                <c:pt idx="3050">
                  <c:v>1.5533382899999999</c:v>
                </c:pt>
                <c:pt idx="3051">
                  <c:v>1.5533001399999999</c:v>
                </c:pt>
                <c:pt idx="3052">
                  <c:v>1.5532619999999999</c:v>
                </c:pt>
                <c:pt idx="3053">
                  <c:v>1.5533382899999999</c:v>
                </c:pt>
                <c:pt idx="3054">
                  <c:v>1.5533192199999999</c:v>
                </c:pt>
                <c:pt idx="3055">
                  <c:v>1.55320477</c:v>
                </c:pt>
                <c:pt idx="3056">
                  <c:v>1.55314755</c:v>
                </c:pt>
                <c:pt idx="3057">
                  <c:v>1.55320477</c:v>
                </c:pt>
                <c:pt idx="3058">
                  <c:v>1.55316663</c:v>
                </c:pt>
                <c:pt idx="3059">
                  <c:v>1.55312848</c:v>
                </c:pt>
                <c:pt idx="3060">
                  <c:v>1.55324292</c:v>
                </c:pt>
                <c:pt idx="3061">
                  <c:v>1.5533001399999999</c:v>
                </c:pt>
                <c:pt idx="3062">
                  <c:v>1.5531857</c:v>
                </c:pt>
                <c:pt idx="3063">
                  <c:v>1.55316663</c:v>
                </c:pt>
                <c:pt idx="3064">
                  <c:v>1.5532810699999999</c:v>
                </c:pt>
                <c:pt idx="3065">
                  <c:v>1.55320477</c:v>
                </c:pt>
                <c:pt idx="3066">
                  <c:v>1.55310941</c:v>
                </c:pt>
                <c:pt idx="3067">
                  <c:v>1.55316663</c:v>
                </c:pt>
                <c:pt idx="3068">
                  <c:v>1.55312848</c:v>
                </c:pt>
                <c:pt idx="3069">
                  <c:v>1.55324292</c:v>
                </c:pt>
                <c:pt idx="3070">
                  <c:v>1.55310941</c:v>
                </c:pt>
                <c:pt idx="3071">
                  <c:v>1.5530140400000001</c:v>
                </c:pt>
                <c:pt idx="3072">
                  <c:v>1.5530712600000001</c:v>
                </c:pt>
                <c:pt idx="3073">
                  <c:v>1.5530140400000001</c:v>
                </c:pt>
                <c:pt idx="3074">
                  <c:v>1.55310941</c:v>
                </c:pt>
                <c:pt idx="3075">
                  <c:v>1.5530331100000001</c:v>
                </c:pt>
                <c:pt idx="3076">
                  <c:v>1.5530521900000001</c:v>
                </c:pt>
                <c:pt idx="3077">
                  <c:v>1.5529949700000001</c:v>
                </c:pt>
                <c:pt idx="3078">
                  <c:v>1.5529949700000001</c:v>
                </c:pt>
                <c:pt idx="3079">
                  <c:v>1.5529186699999999</c:v>
                </c:pt>
                <c:pt idx="3080">
                  <c:v>1.5529186699999999</c:v>
                </c:pt>
                <c:pt idx="3081">
                  <c:v>1.5529949700000001</c:v>
                </c:pt>
                <c:pt idx="3082">
                  <c:v>1.5529377499999999</c:v>
                </c:pt>
                <c:pt idx="3083">
                  <c:v>1.5529568199999999</c:v>
                </c:pt>
                <c:pt idx="3084">
                  <c:v>1.5529568199999999</c:v>
                </c:pt>
                <c:pt idx="3085">
                  <c:v>1.5529377499999999</c:v>
                </c:pt>
                <c:pt idx="3086">
                  <c:v>1.55286145</c:v>
                </c:pt>
                <c:pt idx="3087">
                  <c:v>1.5528805299999999</c:v>
                </c:pt>
                <c:pt idx="3088">
                  <c:v>1.5528995999999999</c:v>
                </c:pt>
                <c:pt idx="3089">
                  <c:v>1.5528805299999999</c:v>
                </c:pt>
                <c:pt idx="3090">
                  <c:v>1.5528995999999999</c:v>
                </c:pt>
                <c:pt idx="3091">
                  <c:v>1.55280423</c:v>
                </c:pt>
                <c:pt idx="3092">
                  <c:v>1.5528805299999999</c:v>
                </c:pt>
                <c:pt idx="3093">
                  <c:v>1.5528805299999999</c:v>
                </c:pt>
                <c:pt idx="3094">
                  <c:v>1.55278516</c:v>
                </c:pt>
                <c:pt idx="3095">
                  <c:v>1.5529758899999999</c:v>
                </c:pt>
                <c:pt idx="3096">
                  <c:v>1.5529758899999999</c:v>
                </c:pt>
                <c:pt idx="3097">
                  <c:v>1.5527088600000001</c:v>
                </c:pt>
                <c:pt idx="3098">
                  <c:v>1.55284238</c:v>
                </c:pt>
                <c:pt idx="3099">
                  <c:v>1.55274701</c:v>
                </c:pt>
                <c:pt idx="3100">
                  <c:v>1.55278516</c:v>
                </c:pt>
                <c:pt idx="3101">
                  <c:v>1.5528805299999999</c:v>
                </c:pt>
                <c:pt idx="3102">
                  <c:v>1.55278516</c:v>
                </c:pt>
                <c:pt idx="3103">
                  <c:v>1.55272794</c:v>
                </c:pt>
                <c:pt idx="3104">
                  <c:v>1.55282331</c:v>
                </c:pt>
                <c:pt idx="3105">
                  <c:v>1.55274701</c:v>
                </c:pt>
                <c:pt idx="3106">
                  <c:v>1.55278516</c:v>
                </c:pt>
                <c:pt idx="3107">
                  <c:v>1.55272794</c:v>
                </c:pt>
                <c:pt idx="3108">
                  <c:v>1.55272794</c:v>
                </c:pt>
                <c:pt idx="3109">
                  <c:v>1.55272794</c:v>
                </c:pt>
                <c:pt idx="3110">
                  <c:v>1.5526707200000001</c:v>
                </c:pt>
                <c:pt idx="3111">
                  <c:v>1.55276608</c:v>
                </c:pt>
                <c:pt idx="3112">
                  <c:v>1.55280423</c:v>
                </c:pt>
                <c:pt idx="3113">
                  <c:v>1.5526897900000001</c:v>
                </c:pt>
                <c:pt idx="3114">
                  <c:v>1.5527088600000001</c:v>
                </c:pt>
                <c:pt idx="3115">
                  <c:v>1.55276608</c:v>
                </c:pt>
                <c:pt idx="3116">
                  <c:v>1.5526897900000001</c:v>
                </c:pt>
                <c:pt idx="3117">
                  <c:v>1.5526707200000001</c:v>
                </c:pt>
                <c:pt idx="3118">
                  <c:v>1.5526135000000001</c:v>
                </c:pt>
                <c:pt idx="3119">
                  <c:v>1.5525753499999999</c:v>
                </c:pt>
                <c:pt idx="3120">
                  <c:v>1.5526707200000001</c:v>
                </c:pt>
                <c:pt idx="3121">
                  <c:v>1.5525944199999999</c:v>
                </c:pt>
                <c:pt idx="3122">
                  <c:v>1.5524990599999999</c:v>
                </c:pt>
                <c:pt idx="3123">
                  <c:v>1.5525944199999999</c:v>
                </c:pt>
                <c:pt idx="3124">
                  <c:v>1.5526325700000001</c:v>
                </c:pt>
                <c:pt idx="3125">
                  <c:v>1.5526135000000001</c:v>
                </c:pt>
                <c:pt idx="3126">
                  <c:v>1.5525944199999999</c:v>
                </c:pt>
                <c:pt idx="3127">
                  <c:v>1.5525753499999999</c:v>
                </c:pt>
                <c:pt idx="3128">
                  <c:v>1.5525753499999999</c:v>
                </c:pt>
                <c:pt idx="3129">
                  <c:v>1.5525944199999999</c:v>
                </c:pt>
                <c:pt idx="3130">
                  <c:v>1.5525372</c:v>
                </c:pt>
                <c:pt idx="3131">
                  <c:v>1.5525944199999999</c:v>
                </c:pt>
                <c:pt idx="3132">
                  <c:v>1.5525562799999999</c:v>
                </c:pt>
                <c:pt idx="3133">
                  <c:v>1.5525562799999999</c:v>
                </c:pt>
                <c:pt idx="3134">
                  <c:v>1.5526325700000001</c:v>
                </c:pt>
                <c:pt idx="3135">
                  <c:v>1.5525562799999999</c:v>
                </c:pt>
                <c:pt idx="3136">
                  <c:v>1.55244184</c:v>
                </c:pt>
                <c:pt idx="3137">
                  <c:v>1.5526516400000001</c:v>
                </c:pt>
                <c:pt idx="3138">
                  <c:v>1.5524990599999999</c:v>
                </c:pt>
                <c:pt idx="3139">
                  <c:v>1.55242276</c:v>
                </c:pt>
                <c:pt idx="3140">
                  <c:v>1.5525181299999999</c:v>
                </c:pt>
                <c:pt idx="3141">
                  <c:v>1.55244184</c:v>
                </c:pt>
                <c:pt idx="3142">
                  <c:v>1.5525944199999999</c:v>
                </c:pt>
                <c:pt idx="3143">
                  <c:v>1.55246091</c:v>
                </c:pt>
                <c:pt idx="3144">
                  <c:v>1.55244184</c:v>
                </c:pt>
                <c:pt idx="3145">
                  <c:v>1.5523846100000001</c:v>
                </c:pt>
                <c:pt idx="3146">
                  <c:v>1.5524990599999999</c:v>
                </c:pt>
                <c:pt idx="3147">
                  <c:v>1.5523273900000001</c:v>
                </c:pt>
                <c:pt idx="3148">
                  <c:v>1.55246091</c:v>
                </c:pt>
                <c:pt idx="3149">
                  <c:v>1.5524990599999999</c:v>
                </c:pt>
                <c:pt idx="3150">
                  <c:v>1.5525181299999999</c:v>
                </c:pt>
                <c:pt idx="3151">
                  <c:v>1.5525181299999999</c:v>
                </c:pt>
                <c:pt idx="3152">
                  <c:v>1.5525372</c:v>
                </c:pt>
                <c:pt idx="3153">
                  <c:v>1.5525181299999999</c:v>
                </c:pt>
                <c:pt idx="3154">
                  <c:v>1.5523846100000001</c:v>
                </c:pt>
                <c:pt idx="3155">
                  <c:v>1.55234647</c:v>
                </c:pt>
                <c:pt idx="3156">
                  <c:v>1.55242276</c:v>
                </c:pt>
                <c:pt idx="3157">
                  <c:v>1.5524990599999999</c:v>
                </c:pt>
                <c:pt idx="3158">
                  <c:v>1.55234647</c:v>
                </c:pt>
                <c:pt idx="3159">
                  <c:v>1.55234647</c:v>
                </c:pt>
                <c:pt idx="3160">
                  <c:v>1.5522701699999999</c:v>
                </c:pt>
                <c:pt idx="3161">
                  <c:v>1.55244184</c:v>
                </c:pt>
                <c:pt idx="3162">
                  <c:v>1.5523846100000001</c:v>
                </c:pt>
                <c:pt idx="3163">
                  <c:v>1.5523846100000001</c:v>
                </c:pt>
                <c:pt idx="3164">
                  <c:v>1.5523273900000001</c:v>
                </c:pt>
                <c:pt idx="3165">
                  <c:v>1.55246091</c:v>
                </c:pt>
                <c:pt idx="3166">
                  <c:v>1.5523273900000001</c:v>
                </c:pt>
                <c:pt idx="3167">
                  <c:v>1.5523083200000001</c:v>
                </c:pt>
                <c:pt idx="3168">
                  <c:v>1.5522892500000001</c:v>
                </c:pt>
                <c:pt idx="3169">
                  <c:v>1.55246091</c:v>
                </c:pt>
                <c:pt idx="3170">
                  <c:v>1.55234647</c:v>
                </c:pt>
                <c:pt idx="3171">
                  <c:v>1.55236554</c:v>
                </c:pt>
                <c:pt idx="3172">
                  <c:v>1.5521748099999999</c:v>
                </c:pt>
                <c:pt idx="3173">
                  <c:v>1.5522129499999999</c:v>
                </c:pt>
                <c:pt idx="3174">
                  <c:v>1.5522320300000001</c:v>
                </c:pt>
                <c:pt idx="3175">
                  <c:v>1.5523083200000001</c:v>
                </c:pt>
                <c:pt idx="3176">
                  <c:v>1.55234647</c:v>
                </c:pt>
                <c:pt idx="3177">
                  <c:v>1.5522892500000001</c:v>
                </c:pt>
                <c:pt idx="3178">
                  <c:v>1.5521938799999999</c:v>
                </c:pt>
                <c:pt idx="3179">
                  <c:v>1.5523083200000001</c:v>
                </c:pt>
                <c:pt idx="3180">
                  <c:v>1.5522511000000001</c:v>
                </c:pt>
                <c:pt idx="3181">
                  <c:v>1.5522129499999999</c:v>
                </c:pt>
                <c:pt idx="3182">
                  <c:v>1.5522701699999999</c:v>
                </c:pt>
                <c:pt idx="3183">
                  <c:v>1.5523083200000001</c:v>
                </c:pt>
                <c:pt idx="3184">
                  <c:v>1.5521748099999999</c:v>
                </c:pt>
                <c:pt idx="3185">
                  <c:v>1.5521938799999999</c:v>
                </c:pt>
                <c:pt idx="3186">
                  <c:v>1.5522129499999999</c:v>
                </c:pt>
                <c:pt idx="3187">
                  <c:v>1.5522511000000001</c:v>
                </c:pt>
                <c:pt idx="3188">
                  <c:v>1.5522129499999999</c:v>
                </c:pt>
                <c:pt idx="3189">
                  <c:v>1.5522511000000001</c:v>
                </c:pt>
                <c:pt idx="3190">
                  <c:v>1.5522511000000001</c:v>
                </c:pt>
                <c:pt idx="3191">
                  <c:v>1.5522129499999999</c:v>
                </c:pt>
                <c:pt idx="3192">
                  <c:v>1.5521938799999999</c:v>
                </c:pt>
                <c:pt idx="3193">
                  <c:v>1.5523083200000001</c:v>
                </c:pt>
                <c:pt idx="3194">
                  <c:v>1.5521175899999999</c:v>
                </c:pt>
                <c:pt idx="3195">
                  <c:v>1.5522129499999999</c:v>
                </c:pt>
                <c:pt idx="3196">
                  <c:v>1.5522129499999999</c:v>
                </c:pt>
                <c:pt idx="3197">
                  <c:v>1.5522511000000001</c:v>
                </c:pt>
                <c:pt idx="3198">
                  <c:v>1.5521748099999999</c:v>
                </c:pt>
                <c:pt idx="3199">
                  <c:v>1.5521938799999999</c:v>
                </c:pt>
                <c:pt idx="3200">
                  <c:v>1.5521366599999999</c:v>
                </c:pt>
                <c:pt idx="3201">
                  <c:v>1.5522129499999999</c:v>
                </c:pt>
                <c:pt idx="3202">
                  <c:v>1.5521366599999999</c:v>
                </c:pt>
                <c:pt idx="3203">
                  <c:v>1.5521938799999999</c:v>
                </c:pt>
                <c:pt idx="3204">
                  <c:v>1.5521366599999999</c:v>
                </c:pt>
                <c:pt idx="3205">
                  <c:v>1.55198407</c:v>
                </c:pt>
                <c:pt idx="3206">
                  <c:v>1.55206037</c:v>
                </c:pt>
                <c:pt idx="3207">
                  <c:v>1.55204129</c:v>
                </c:pt>
                <c:pt idx="3208">
                  <c:v>1.55204129</c:v>
                </c:pt>
                <c:pt idx="3209">
                  <c:v>1.5521366599999999</c:v>
                </c:pt>
                <c:pt idx="3210">
                  <c:v>1.5521938799999999</c:v>
                </c:pt>
                <c:pt idx="3211">
                  <c:v>1.55209851</c:v>
                </c:pt>
                <c:pt idx="3212">
                  <c:v>1.55206037</c:v>
                </c:pt>
                <c:pt idx="3213">
                  <c:v>1.55207944</c:v>
                </c:pt>
                <c:pt idx="3214">
                  <c:v>1.55209851</c:v>
                </c:pt>
                <c:pt idx="3215">
                  <c:v>1.55204129</c:v>
                </c:pt>
                <c:pt idx="3216">
                  <c:v>1.5521366599999999</c:v>
                </c:pt>
                <c:pt idx="3217">
                  <c:v>1.5521748099999999</c:v>
                </c:pt>
                <c:pt idx="3218">
                  <c:v>1.5519459200000001</c:v>
                </c:pt>
                <c:pt idx="3219">
                  <c:v>1.551965</c:v>
                </c:pt>
                <c:pt idx="3220">
                  <c:v>1.5519268500000001</c:v>
                </c:pt>
                <c:pt idx="3221">
                  <c:v>1.55206037</c:v>
                </c:pt>
                <c:pt idx="3222">
                  <c:v>1.55200315</c:v>
                </c:pt>
                <c:pt idx="3223">
                  <c:v>1.5519459200000001</c:v>
                </c:pt>
                <c:pt idx="3224">
                  <c:v>1.55202222</c:v>
                </c:pt>
                <c:pt idx="3225">
                  <c:v>1.55204129</c:v>
                </c:pt>
                <c:pt idx="3226">
                  <c:v>1.55198407</c:v>
                </c:pt>
                <c:pt idx="3227">
                  <c:v>1.5519459200000001</c:v>
                </c:pt>
                <c:pt idx="3228">
                  <c:v>1.55198407</c:v>
                </c:pt>
                <c:pt idx="3229">
                  <c:v>1.55200315</c:v>
                </c:pt>
                <c:pt idx="3230">
                  <c:v>1.55200315</c:v>
                </c:pt>
                <c:pt idx="3231">
                  <c:v>1.5518886999999999</c:v>
                </c:pt>
                <c:pt idx="3232">
                  <c:v>1.5519459200000001</c:v>
                </c:pt>
                <c:pt idx="3233">
                  <c:v>1.5519459200000001</c:v>
                </c:pt>
                <c:pt idx="3234">
                  <c:v>1.55206037</c:v>
                </c:pt>
                <c:pt idx="3235">
                  <c:v>1.5519459200000001</c:v>
                </c:pt>
                <c:pt idx="3236">
                  <c:v>1.5518696300000001</c:v>
                </c:pt>
                <c:pt idx="3237">
                  <c:v>1.55198407</c:v>
                </c:pt>
                <c:pt idx="3238">
                  <c:v>1.5519077800000001</c:v>
                </c:pt>
                <c:pt idx="3239">
                  <c:v>1.5518886999999999</c:v>
                </c:pt>
                <c:pt idx="3240">
                  <c:v>1.551965</c:v>
                </c:pt>
                <c:pt idx="3241">
                  <c:v>1.5518696300000001</c:v>
                </c:pt>
                <c:pt idx="3242">
                  <c:v>1.5519459200000001</c:v>
                </c:pt>
                <c:pt idx="3243">
                  <c:v>1.5519268500000001</c:v>
                </c:pt>
                <c:pt idx="3244">
                  <c:v>1.5519077800000001</c:v>
                </c:pt>
                <c:pt idx="3245">
                  <c:v>1.5518505600000001</c:v>
                </c:pt>
                <c:pt idx="3246">
                  <c:v>1.5519077800000001</c:v>
                </c:pt>
                <c:pt idx="3247">
                  <c:v>1.5518696300000001</c:v>
                </c:pt>
                <c:pt idx="3248">
                  <c:v>1.5518696300000001</c:v>
                </c:pt>
                <c:pt idx="3249">
                  <c:v>1.5518505600000001</c:v>
                </c:pt>
                <c:pt idx="3250">
                  <c:v>1.5518505600000001</c:v>
                </c:pt>
                <c:pt idx="3251">
                  <c:v>1.5518886999999999</c:v>
                </c:pt>
                <c:pt idx="3252">
                  <c:v>1.5518696300000001</c:v>
                </c:pt>
                <c:pt idx="3253">
                  <c:v>1.5519268500000001</c:v>
                </c:pt>
                <c:pt idx="3254">
                  <c:v>1.5518886999999999</c:v>
                </c:pt>
                <c:pt idx="3255">
                  <c:v>1.5517933399999999</c:v>
                </c:pt>
                <c:pt idx="3256">
                  <c:v>1.5518505600000001</c:v>
                </c:pt>
                <c:pt idx="3257">
                  <c:v>1.5518505600000001</c:v>
                </c:pt>
                <c:pt idx="3258">
                  <c:v>1.5518314799999999</c:v>
                </c:pt>
                <c:pt idx="3259">
                  <c:v>1.5518124099999999</c:v>
                </c:pt>
                <c:pt idx="3260">
                  <c:v>1.5518696300000001</c:v>
                </c:pt>
                <c:pt idx="3261">
                  <c:v>1.5518124099999999</c:v>
                </c:pt>
                <c:pt idx="3262">
                  <c:v>1.5518696300000001</c:v>
                </c:pt>
                <c:pt idx="3263">
                  <c:v>1.5518886999999999</c:v>
                </c:pt>
                <c:pt idx="3264">
                  <c:v>1.5518124099999999</c:v>
                </c:pt>
                <c:pt idx="3265">
                  <c:v>1.55175519</c:v>
                </c:pt>
                <c:pt idx="3266">
                  <c:v>1.5517933399999999</c:v>
                </c:pt>
                <c:pt idx="3267">
                  <c:v>1.5518505600000001</c:v>
                </c:pt>
                <c:pt idx="3268">
                  <c:v>1.5518505600000001</c:v>
                </c:pt>
                <c:pt idx="3269">
                  <c:v>1.5517361199999999</c:v>
                </c:pt>
                <c:pt idx="3270">
                  <c:v>1.55175519</c:v>
                </c:pt>
                <c:pt idx="3271">
                  <c:v>1.55171704</c:v>
                </c:pt>
                <c:pt idx="3272">
                  <c:v>1.5517361199999999</c:v>
                </c:pt>
                <c:pt idx="3273">
                  <c:v>1.5516789</c:v>
                </c:pt>
                <c:pt idx="3274">
                  <c:v>1.55177426</c:v>
                </c:pt>
                <c:pt idx="3275">
                  <c:v>1.5517361199999999</c:v>
                </c:pt>
                <c:pt idx="3276">
                  <c:v>1.5517933399999999</c:v>
                </c:pt>
                <c:pt idx="3277">
                  <c:v>1.55164075</c:v>
                </c:pt>
                <c:pt idx="3278">
                  <c:v>1.55169797</c:v>
                </c:pt>
                <c:pt idx="3279">
                  <c:v>1.5516789</c:v>
                </c:pt>
                <c:pt idx="3280">
                  <c:v>1.55169797</c:v>
                </c:pt>
                <c:pt idx="3281">
                  <c:v>1.55175519</c:v>
                </c:pt>
                <c:pt idx="3282">
                  <c:v>1.55169797</c:v>
                </c:pt>
                <c:pt idx="3283">
                  <c:v>1.5517361199999999</c:v>
                </c:pt>
                <c:pt idx="3284">
                  <c:v>1.55165982</c:v>
                </c:pt>
                <c:pt idx="3285">
                  <c:v>1.55158353</c:v>
                </c:pt>
                <c:pt idx="3286">
                  <c:v>1.55164075</c:v>
                </c:pt>
                <c:pt idx="3287">
                  <c:v>1.5516026000000001</c:v>
                </c:pt>
                <c:pt idx="3288">
                  <c:v>1.55158353</c:v>
                </c:pt>
                <c:pt idx="3289">
                  <c:v>1.55165982</c:v>
                </c:pt>
                <c:pt idx="3290">
                  <c:v>1.55156446</c:v>
                </c:pt>
                <c:pt idx="3291">
                  <c:v>1.55162168</c:v>
                </c:pt>
                <c:pt idx="3292">
                  <c:v>1.55158353</c:v>
                </c:pt>
                <c:pt idx="3293">
                  <c:v>1.55158353</c:v>
                </c:pt>
                <c:pt idx="3294">
                  <c:v>1.55158353</c:v>
                </c:pt>
                <c:pt idx="3295">
                  <c:v>1.5516026000000001</c:v>
                </c:pt>
                <c:pt idx="3296">
                  <c:v>1.5515263100000001</c:v>
                </c:pt>
                <c:pt idx="3297">
                  <c:v>1.55156446</c:v>
                </c:pt>
                <c:pt idx="3298">
                  <c:v>1.5516026000000001</c:v>
                </c:pt>
                <c:pt idx="3299">
                  <c:v>1.5515263100000001</c:v>
                </c:pt>
                <c:pt idx="3300">
                  <c:v>1.55158353</c:v>
                </c:pt>
                <c:pt idx="3301">
                  <c:v>1.55158353</c:v>
                </c:pt>
                <c:pt idx="3302">
                  <c:v>1.55158353</c:v>
                </c:pt>
                <c:pt idx="3303">
                  <c:v>1.5515072299999999</c:v>
                </c:pt>
                <c:pt idx="3304">
                  <c:v>1.55162168</c:v>
                </c:pt>
                <c:pt idx="3305">
                  <c:v>1.55156446</c:v>
                </c:pt>
                <c:pt idx="3306">
                  <c:v>1.5514690900000001</c:v>
                </c:pt>
                <c:pt idx="3307">
                  <c:v>1.55162168</c:v>
                </c:pt>
                <c:pt idx="3308">
                  <c:v>1.5515263100000001</c:v>
                </c:pt>
                <c:pt idx="3309">
                  <c:v>1.55158353</c:v>
                </c:pt>
                <c:pt idx="3310">
                  <c:v>1.5515453800000001</c:v>
                </c:pt>
                <c:pt idx="3311">
                  <c:v>1.5515453800000001</c:v>
                </c:pt>
                <c:pt idx="3312">
                  <c:v>1.5514690900000001</c:v>
                </c:pt>
                <c:pt idx="3313">
                  <c:v>1.55164075</c:v>
                </c:pt>
                <c:pt idx="3314">
                  <c:v>1.5514881599999999</c:v>
                </c:pt>
                <c:pt idx="3315">
                  <c:v>1.55137372</c:v>
                </c:pt>
                <c:pt idx="3316">
                  <c:v>1.5513546499999999</c:v>
                </c:pt>
                <c:pt idx="3317">
                  <c:v>1.55156446</c:v>
                </c:pt>
                <c:pt idx="3318">
                  <c:v>1.55139279</c:v>
                </c:pt>
                <c:pt idx="3319">
                  <c:v>1.5515453800000001</c:v>
                </c:pt>
                <c:pt idx="3320">
                  <c:v>1.5514309399999999</c:v>
                </c:pt>
                <c:pt idx="3321">
                  <c:v>1.5514309399999999</c:v>
                </c:pt>
                <c:pt idx="3322">
                  <c:v>1.55139279</c:v>
                </c:pt>
                <c:pt idx="3323">
                  <c:v>1.5514118699999999</c:v>
                </c:pt>
                <c:pt idx="3324">
                  <c:v>1.5514309399999999</c:v>
                </c:pt>
                <c:pt idx="3325">
                  <c:v>1.5514500099999999</c:v>
                </c:pt>
                <c:pt idx="3326">
                  <c:v>1.55139279</c:v>
                </c:pt>
                <c:pt idx="3327">
                  <c:v>1.55137372</c:v>
                </c:pt>
                <c:pt idx="3328">
                  <c:v>1.5514500099999999</c:v>
                </c:pt>
                <c:pt idx="3329">
                  <c:v>1.55133557</c:v>
                </c:pt>
                <c:pt idx="3330">
                  <c:v>1.55139279</c:v>
                </c:pt>
                <c:pt idx="3331">
                  <c:v>1.5514690900000001</c:v>
                </c:pt>
                <c:pt idx="3332">
                  <c:v>1.5514690900000001</c:v>
                </c:pt>
                <c:pt idx="3333">
                  <c:v>1.55129743</c:v>
                </c:pt>
                <c:pt idx="3334">
                  <c:v>1.55137372</c:v>
                </c:pt>
                <c:pt idx="3335">
                  <c:v>1.55139279</c:v>
                </c:pt>
                <c:pt idx="3336">
                  <c:v>1.5512211300000001</c:v>
                </c:pt>
                <c:pt idx="3337">
                  <c:v>1.5514118699999999</c:v>
                </c:pt>
                <c:pt idx="3338">
                  <c:v>1.5513165</c:v>
                </c:pt>
                <c:pt idx="3339">
                  <c:v>1.5513546499999999</c:v>
                </c:pt>
                <c:pt idx="3340">
                  <c:v>1.55133557</c:v>
                </c:pt>
                <c:pt idx="3341">
                  <c:v>1.5513165</c:v>
                </c:pt>
                <c:pt idx="3342">
                  <c:v>1.55137372</c:v>
                </c:pt>
                <c:pt idx="3343">
                  <c:v>1.5513165</c:v>
                </c:pt>
                <c:pt idx="3344">
                  <c:v>1.55127835</c:v>
                </c:pt>
                <c:pt idx="3345">
                  <c:v>1.55120206</c:v>
                </c:pt>
                <c:pt idx="3346">
                  <c:v>1.55124021</c:v>
                </c:pt>
                <c:pt idx="3347">
                  <c:v>1.55124021</c:v>
                </c:pt>
                <c:pt idx="3348">
                  <c:v>1.55127835</c:v>
                </c:pt>
                <c:pt idx="3349">
                  <c:v>1.55124021</c:v>
                </c:pt>
                <c:pt idx="3350">
                  <c:v>1.55125928</c:v>
                </c:pt>
                <c:pt idx="3351">
                  <c:v>1.55129743</c:v>
                </c:pt>
                <c:pt idx="3352">
                  <c:v>1.5512211300000001</c:v>
                </c:pt>
                <c:pt idx="3353">
                  <c:v>1.55124021</c:v>
                </c:pt>
                <c:pt idx="3354">
                  <c:v>1.5512211300000001</c:v>
                </c:pt>
                <c:pt idx="3355">
                  <c:v>1.5512211300000001</c:v>
                </c:pt>
                <c:pt idx="3356">
                  <c:v>1.5511448400000001</c:v>
                </c:pt>
                <c:pt idx="3357">
                  <c:v>1.55133557</c:v>
                </c:pt>
                <c:pt idx="3358">
                  <c:v>1.55127835</c:v>
                </c:pt>
                <c:pt idx="3359">
                  <c:v>1.5512211300000001</c:v>
                </c:pt>
                <c:pt idx="3360">
                  <c:v>1.55124021</c:v>
                </c:pt>
                <c:pt idx="3361">
                  <c:v>1.55118299</c:v>
                </c:pt>
                <c:pt idx="3362">
                  <c:v>1.55120206</c:v>
                </c:pt>
                <c:pt idx="3363">
                  <c:v>1.5513165</c:v>
                </c:pt>
                <c:pt idx="3364">
                  <c:v>1.5511066899999999</c:v>
                </c:pt>
                <c:pt idx="3365">
                  <c:v>1.55125928</c:v>
                </c:pt>
                <c:pt idx="3366">
                  <c:v>1.5510685399999999</c:v>
                </c:pt>
                <c:pt idx="3367">
                  <c:v>1.5511066899999999</c:v>
                </c:pt>
                <c:pt idx="3368">
                  <c:v>1.5511448400000001</c:v>
                </c:pt>
                <c:pt idx="3369">
                  <c:v>1.5511639100000001</c:v>
                </c:pt>
                <c:pt idx="3370">
                  <c:v>1.5510685399999999</c:v>
                </c:pt>
                <c:pt idx="3371">
                  <c:v>1.5510685399999999</c:v>
                </c:pt>
                <c:pt idx="3372">
                  <c:v>1.5511066899999999</c:v>
                </c:pt>
                <c:pt idx="3373">
                  <c:v>1.5511639100000001</c:v>
                </c:pt>
                <c:pt idx="3374">
                  <c:v>1.5511066899999999</c:v>
                </c:pt>
                <c:pt idx="3375">
                  <c:v>1.5510876199999999</c:v>
                </c:pt>
                <c:pt idx="3376">
                  <c:v>1.55118299</c:v>
                </c:pt>
                <c:pt idx="3377">
                  <c:v>1.5511066899999999</c:v>
                </c:pt>
                <c:pt idx="3378">
                  <c:v>1.55120206</c:v>
                </c:pt>
                <c:pt idx="3379">
                  <c:v>1.5511066899999999</c:v>
                </c:pt>
                <c:pt idx="3380">
                  <c:v>1.5510876199999999</c:v>
                </c:pt>
                <c:pt idx="3381">
                  <c:v>1.5510494699999999</c:v>
                </c:pt>
                <c:pt idx="3382">
                  <c:v>1.5511448400000001</c:v>
                </c:pt>
                <c:pt idx="3383">
                  <c:v>1.5510303999999999</c:v>
                </c:pt>
                <c:pt idx="3384">
                  <c:v>1.5511257599999999</c:v>
                </c:pt>
                <c:pt idx="3385">
                  <c:v>1.55099225</c:v>
                </c:pt>
                <c:pt idx="3386">
                  <c:v>1.55097318</c:v>
                </c:pt>
                <c:pt idx="3387">
                  <c:v>1.5510685399999999</c:v>
                </c:pt>
                <c:pt idx="3388">
                  <c:v>1.5509541</c:v>
                </c:pt>
                <c:pt idx="3389">
                  <c:v>1.55118299</c:v>
                </c:pt>
                <c:pt idx="3390">
                  <c:v>1.55099225</c:v>
                </c:pt>
                <c:pt idx="3391">
                  <c:v>1.5509541</c:v>
                </c:pt>
                <c:pt idx="3392">
                  <c:v>1.5510303999999999</c:v>
                </c:pt>
                <c:pt idx="3393">
                  <c:v>1.5510876199999999</c:v>
                </c:pt>
                <c:pt idx="3394">
                  <c:v>1.5510303999999999</c:v>
                </c:pt>
                <c:pt idx="3395">
                  <c:v>1.5510303999999999</c:v>
                </c:pt>
                <c:pt idx="3396">
                  <c:v>1.55089688</c:v>
                </c:pt>
                <c:pt idx="3397">
                  <c:v>1.55101132</c:v>
                </c:pt>
                <c:pt idx="3398">
                  <c:v>1.5508396600000001</c:v>
                </c:pt>
                <c:pt idx="3399">
                  <c:v>1.5510876199999999</c:v>
                </c:pt>
                <c:pt idx="3400">
                  <c:v>1.55093503</c:v>
                </c:pt>
                <c:pt idx="3401">
                  <c:v>1.5510685399999999</c:v>
                </c:pt>
                <c:pt idx="3402">
                  <c:v>1.5509541</c:v>
                </c:pt>
                <c:pt idx="3403">
                  <c:v>1.55085874</c:v>
                </c:pt>
                <c:pt idx="3404">
                  <c:v>1.55097318</c:v>
                </c:pt>
                <c:pt idx="3405">
                  <c:v>1.55087781</c:v>
                </c:pt>
                <c:pt idx="3406">
                  <c:v>1.55087781</c:v>
                </c:pt>
                <c:pt idx="3407">
                  <c:v>1.55087781</c:v>
                </c:pt>
                <c:pt idx="3408">
                  <c:v>1.55087781</c:v>
                </c:pt>
                <c:pt idx="3409">
                  <c:v>1.5507252199999999</c:v>
                </c:pt>
                <c:pt idx="3410">
                  <c:v>1.55085874</c:v>
                </c:pt>
                <c:pt idx="3411">
                  <c:v>1.5508205900000001</c:v>
                </c:pt>
                <c:pt idx="3412">
                  <c:v>1.5508205900000001</c:v>
                </c:pt>
                <c:pt idx="3413">
                  <c:v>1.55093503</c:v>
                </c:pt>
                <c:pt idx="3414">
                  <c:v>1.5507824400000001</c:v>
                </c:pt>
                <c:pt idx="3415">
                  <c:v>1.55080152</c:v>
                </c:pt>
                <c:pt idx="3416">
                  <c:v>1.5507824400000001</c:v>
                </c:pt>
                <c:pt idx="3417">
                  <c:v>1.5507824400000001</c:v>
                </c:pt>
                <c:pt idx="3418">
                  <c:v>1.5508205900000001</c:v>
                </c:pt>
                <c:pt idx="3419">
                  <c:v>1.55087781</c:v>
                </c:pt>
                <c:pt idx="3420">
                  <c:v>1.55087781</c:v>
                </c:pt>
                <c:pt idx="3421">
                  <c:v>1.5506870699999999</c:v>
                </c:pt>
                <c:pt idx="3422">
                  <c:v>1.5507252199999999</c:v>
                </c:pt>
                <c:pt idx="3423">
                  <c:v>1.5508205900000001</c:v>
                </c:pt>
                <c:pt idx="3424">
                  <c:v>1.5507061499999999</c:v>
                </c:pt>
                <c:pt idx="3425">
                  <c:v>1.5507824400000001</c:v>
                </c:pt>
                <c:pt idx="3426">
                  <c:v>1.55080152</c:v>
                </c:pt>
                <c:pt idx="3427">
                  <c:v>1.5507061499999999</c:v>
                </c:pt>
                <c:pt idx="3428">
                  <c:v>1.5506679999999999</c:v>
                </c:pt>
                <c:pt idx="3429">
                  <c:v>1.5507061499999999</c:v>
                </c:pt>
                <c:pt idx="3430">
                  <c:v>1.5507443000000001</c:v>
                </c:pt>
                <c:pt idx="3431">
                  <c:v>1.5506489299999999</c:v>
                </c:pt>
                <c:pt idx="3432">
                  <c:v>1.5507633700000001</c:v>
                </c:pt>
                <c:pt idx="3433">
                  <c:v>1.5507061499999999</c:v>
                </c:pt>
                <c:pt idx="3434">
                  <c:v>1.5506870699999999</c:v>
                </c:pt>
                <c:pt idx="3435">
                  <c:v>1.5507252199999999</c:v>
                </c:pt>
                <c:pt idx="3436">
                  <c:v>1.5507252199999999</c:v>
                </c:pt>
                <c:pt idx="3437">
                  <c:v>1.5506679999999999</c:v>
                </c:pt>
                <c:pt idx="3438">
                  <c:v>1.55062985</c:v>
                </c:pt>
                <c:pt idx="3439">
                  <c:v>1.55062985</c:v>
                </c:pt>
                <c:pt idx="3440">
                  <c:v>1.5506870699999999</c:v>
                </c:pt>
                <c:pt idx="3441">
                  <c:v>1.55062985</c:v>
                </c:pt>
                <c:pt idx="3442">
                  <c:v>1.5506870699999999</c:v>
                </c:pt>
                <c:pt idx="3443">
                  <c:v>1.55061078</c:v>
                </c:pt>
                <c:pt idx="3444">
                  <c:v>1.55061078</c:v>
                </c:pt>
                <c:pt idx="3445">
                  <c:v>1.55061078</c:v>
                </c:pt>
                <c:pt idx="3446">
                  <c:v>1.55057263</c:v>
                </c:pt>
                <c:pt idx="3447">
                  <c:v>1.55062985</c:v>
                </c:pt>
                <c:pt idx="3448">
                  <c:v>1.5506489299999999</c:v>
                </c:pt>
                <c:pt idx="3449">
                  <c:v>1.5504391200000001</c:v>
                </c:pt>
                <c:pt idx="3450">
                  <c:v>1.5506489299999999</c:v>
                </c:pt>
                <c:pt idx="3451">
                  <c:v>1.55055356</c:v>
                </c:pt>
                <c:pt idx="3452">
                  <c:v>1.55057263</c:v>
                </c:pt>
                <c:pt idx="3453">
                  <c:v>1.5504581900000001</c:v>
                </c:pt>
                <c:pt idx="3454">
                  <c:v>1.55053449</c:v>
                </c:pt>
                <c:pt idx="3455">
                  <c:v>1.55059171</c:v>
                </c:pt>
                <c:pt idx="3456">
                  <c:v>1.55061078</c:v>
                </c:pt>
                <c:pt idx="3457">
                  <c:v>1.55055356</c:v>
                </c:pt>
                <c:pt idx="3458">
                  <c:v>1.55061078</c:v>
                </c:pt>
                <c:pt idx="3459">
                  <c:v>1.5506679999999999</c:v>
                </c:pt>
                <c:pt idx="3460">
                  <c:v>1.55049634</c:v>
                </c:pt>
                <c:pt idx="3461">
                  <c:v>1.55051541</c:v>
                </c:pt>
                <c:pt idx="3462">
                  <c:v>1.55055356</c:v>
                </c:pt>
                <c:pt idx="3463">
                  <c:v>1.55049634</c:v>
                </c:pt>
                <c:pt idx="3464">
                  <c:v>1.5504581900000001</c:v>
                </c:pt>
                <c:pt idx="3465">
                  <c:v>1.55057263</c:v>
                </c:pt>
                <c:pt idx="3466">
                  <c:v>1.5504391200000001</c:v>
                </c:pt>
                <c:pt idx="3467">
                  <c:v>1.5504581900000001</c:v>
                </c:pt>
                <c:pt idx="3468">
                  <c:v>1.55049634</c:v>
                </c:pt>
                <c:pt idx="3469">
                  <c:v>1.55055356</c:v>
                </c:pt>
                <c:pt idx="3470">
                  <c:v>1.5503628300000001</c:v>
                </c:pt>
                <c:pt idx="3471">
                  <c:v>1.5503819000000001</c:v>
                </c:pt>
                <c:pt idx="3472">
                  <c:v>1.5503819000000001</c:v>
                </c:pt>
                <c:pt idx="3473">
                  <c:v>1.55022931</c:v>
                </c:pt>
                <c:pt idx="3474">
                  <c:v>1.5504581900000001</c:v>
                </c:pt>
                <c:pt idx="3475">
                  <c:v>1.5504009700000001</c:v>
                </c:pt>
                <c:pt idx="3476">
                  <c:v>1.5504009700000001</c:v>
                </c:pt>
                <c:pt idx="3477">
                  <c:v>1.5504581900000001</c:v>
                </c:pt>
                <c:pt idx="3478">
                  <c:v>1.55022931</c:v>
                </c:pt>
                <c:pt idx="3479">
                  <c:v>1.5503628300000001</c:v>
                </c:pt>
                <c:pt idx="3480">
                  <c:v>1.5503819000000001</c:v>
                </c:pt>
                <c:pt idx="3481">
                  <c:v>1.5503056</c:v>
                </c:pt>
                <c:pt idx="3482">
                  <c:v>1.5502674599999999</c:v>
                </c:pt>
                <c:pt idx="3483">
                  <c:v>1.5502865299999999</c:v>
                </c:pt>
                <c:pt idx="3484">
                  <c:v>1.5503246799999999</c:v>
                </c:pt>
                <c:pt idx="3485">
                  <c:v>1.5502865299999999</c:v>
                </c:pt>
                <c:pt idx="3486">
                  <c:v>1.5503056</c:v>
                </c:pt>
                <c:pt idx="3487">
                  <c:v>1.55022931</c:v>
                </c:pt>
                <c:pt idx="3488">
                  <c:v>1.5502865299999999</c:v>
                </c:pt>
                <c:pt idx="3489">
                  <c:v>1.5502674599999999</c:v>
                </c:pt>
                <c:pt idx="3490">
                  <c:v>1.5502674599999999</c:v>
                </c:pt>
                <c:pt idx="3491">
                  <c:v>1.5503056</c:v>
                </c:pt>
                <c:pt idx="3492">
                  <c:v>1.5502865299999999</c:v>
                </c:pt>
                <c:pt idx="3493">
                  <c:v>1.5503628300000001</c:v>
                </c:pt>
                <c:pt idx="3494">
                  <c:v>1.55021024</c:v>
                </c:pt>
                <c:pt idx="3495">
                  <c:v>1.55024838</c:v>
                </c:pt>
                <c:pt idx="3496">
                  <c:v>1.55021024</c:v>
                </c:pt>
                <c:pt idx="3497">
                  <c:v>1.55021024</c:v>
                </c:pt>
                <c:pt idx="3498">
                  <c:v>1.55013394</c:v>
                </c:pt>
                <c:pt idx="3499">
                  <c:v>1.5500958</c:v>
                </c:pt>
                <c:pt idx="3500">
                  <c:v>1.5500576500000001</c:v>
                </c:pt>
                <c:pt idx="3501">
                  <c:v>1.5500958</c:v>
                </c:pt>
                <c:pt idx="3502">
                  <c:v>1.55013394</c:v>
                </c:pt>
                <c:pt idx="3503">
                  <c:v>1.55013394</c:v>
                </c:pt>
                <c:pt idx="3504">
                  <c:v>1.55011487</c:v>
                </c:pt>
                <c:pt idx="3505">
                  <c:v>1.55013394</c:v>
                </c:pt>
                <c:pt idx="3506">
                  <c:v>1.5500767200000001</c:v>
                </c:pt>
                <c:pt idx="3507">
                  <c:v>1.5500576500000001</c:v>
                </c:pt>
                <c:pt idx="3508">
                  <c:v>1.5500576500000001</c:v>
                </c:pt>
                <c:pt idx="3509">
                  <c:v>1.55015302</c:v>
                </c:pt>
                <c:pt idx="3510">
                  <c:v>1.55017209</c:v>
                </c:pt>
                <c:pt idx="3511">
                  <c:v>1.5500576500000001</c:v>
                </c:pt>
                <c:pt idx="3512">
                  <c:v>1.5500958</c:v>
                </c:pt>
                <c:pt idx="3513">
                  <c:v>1.55013394</c:v>
                </c:pt>
                <c:pt idx="3514">
                  <c:v>1.5500576500000001</c:v>
                </c:pt>
                <c:pt idx="3515">
                  <c:v>1.5499813600000001</c:v>
                </c:pt>
                <c:pt idx="3516">
                  <c:v>1.5500576500000001</c:v>
                </c:pt>
                <c:pt idx="3517">
                  <c:v>1.5500004300000001</c:v>
                </c:pt>
                <c:pt idx="3518">
                  <c:v>1.5500195000000001</c:v>
                </c:pt>
                <c:pt idx="3519">
                  <c:v>1.5500004300000001</c:v>
                </c:pt>
                <c:pt idx="3520">
                  <c:v>1.5500195000000001</c:v>
                </c:pt>
                <c:pt idx="3521">
                  <c:v>1.5499622799999999</c:v>
                </c:pt>
                <c:pt idx="3522">
                  <c:v>1.5499432099999999</c:v>
                </c:pt>
                <c:pt idx="3523">
                  <c:v>1.5500195000000001</c:v>
                </c:pt>
                <c:pt idx="3524">
                  <c:v>1.5499050599999999</c:v>
                </c:pt>
                <c:pt idx="3525">
                  <c:v>1.5499241399999999</c:v>
                </c:pt>
                <c:pt idx="3526">
                  <c:v>1.5500385800000001</c:v>
                </c:pt>
                <c:pt idx="3527">
                  <c:v>1.54982877</c:v>
                </c:pt>
                <c:pt idx="3528">
                  <c:v>1.5499241399999999</c:v>
                </c:pt>
                <c:pt idx="3529">
                  <c:v>1.54986691</c:v>
                </c:pt>
                <c:pt idx="3530">
                  <c:v>1.5499050599999999</c:v>
                </c:pt>
                <c:pt idx="3531">
                  <c:v>1.5499241399999999</c:v>
                </c:pt>
                <c:pt idx="3532">
                  <c:v>1.5499813600000001</c:v>
                </c:pt>
                <c:pt idx="3533">
                  <c:v>1.54984784</c:v>
                </c:pt>
                <c:pt idx="3534">
                  <c:v>1.54979062</c:v>
                </c:pt>
                <c:pt idx="3535">
                  <c:v>1.54982877</c:v>
                </c:pt>
                <c:pt idx="3536">
                  <c:v>1.54975247</c:v>
                </c:pt>
                <c:pt idx="3537">
                  <c:v>1.5499050599999999</c:v>
                </c:pt>
                <c:pt idx="3538">
                  <c:v>1.5498859899999999</c:v>
                </c:pt>
                <c:pt idx="3539">
                  <c:v>1.54984784</c:v>
                </c:pt>
                <c:pt idx="3540">
                  <c:v>1.54979062</c:v>
                </c:pt>
                <c:pt idx="3541">
                  <c:v>1.54971433</c:v>
                </c:pt>
                <c:pt idx="3542">
                  <c:v>1.5499050599999999</c:v>
                </c:pt>
                <c:pt idx="3543">
                  <c:v>1.54980969</c:v>
                </c:pt>
                <c:pt idx="3544">
                  <c:v>1.5497334</c:v>
                </c:pt>
                <c:pt idx="3545">
                  <c:v>1.54979062</c:v>
                </c:pt>
                <c:pt idx="3546">
                  <c:v>1.54977155</c:v>
                </c:pt>
                <c:pt idx="3547">
                  <c:v>1.54975247</c:v>
                </c:pt>
                <c:pt idx="3548">
                  <c:v>1.5497334</c:v>
                </c:pt>
                <c:pt idx="3549">
                  <c:v>1.54971433</c:v>
                </c:pt>
                <c:pt idx="3550">
                  <c:v>1.54979062</c:v>
                </c:pt>
                <c:pt idx="3551">
                  <c:v>1.5495998900000001</c:v>
                </c:pt>
                <c:pt idx="3552">
                  <c:v>1.54977155</c:v>
                </c:pt>
                <c:pt idx="3553">
                  <c:v>1.5496761800000001</c:v>
                </c:pt>
                <c:pt idx="3554">
                  <c:v>1.5496380300000001</c:v>
                </c:pt>
                <c:pt idx="3555">
                  <c:v>1.5496189600000001</c:v>
                </c:pt>
                <c:pt idx="3556">
                  <c:v>1.5496380300000001</c:v>
                </c:pt>
                <c:pt idx="3557">
                  <c:v>1.54971433</c:v>
                </c:pt>
                <c:pt idx="3558">
                  <c:v>1.5495998900000001</c:v>
                </c:pt>
                <c:pt idx="3559">
                  <c:v>1.5496380300000001</c:v>
                </c:pt>
                <c:pt idx="3560">
                  <c:v>1.5496952500000001</c:v>
                </c:pt>
                <c:pt idx="3561">
                  <c:v>1.5495998900000001</c:v>
                </c:pt>
                <c:pt idx="3562">
                  <c:v>1.5495617399999999</c:v>
                </c:pt>
                <c:pt idx="3563">
                  <c:v>1.5495808099999999</c:v>
                </c:pt>
                <c:pt idx="3564">
                  <c:v>1.5495045199999999</c:v>
                </c:pt>
                <c:pt idx="3565">
                  <c:v>1.5496189600000001</c:v>
                </c:pt>
                <c:pt idx="3566">
                  <c:v>1.5495998900000001</c:v>
                </c:pt>
                <c:pt idx="3567">
                  <c:v>1.5495617399999999</c:v>
                </c:pt>
                <c:pt idx="3568">
                  <c:v>1.5495426699999999</c:v>
                </c:pt>
                <c:pt idx="3569">
                  <c:v>1.5495045199999999</c:v>
                </c:pt>
                <c:pt idx="3570">
                  <c:v>1.5495426699999999</c:v>
                </c:pt>
                <c:pt idx="3571">
                  <c:v>1.5495045199999999</c:v>
                </c:pt>
                <c:pt idx="3572">
                  <c:v>1.5495617399999999</c:v>
                </c:pt>
                <c:pt idx="3573">
                  <c:v>1.5494854499999999</c:v>
                </c:pt>
                <c:pt idx="3574">
                  <c:v>1.54940915</c:v>
                </c:pt>
                <c:pt idx="3575">
                  <c:v>1.54952359</c:v>
                </c:pt>
                <c:pt idx="3576">
                  <c:v>1.5493137800000001</c:v>
                </c:pt>
                <c:pt idx="3577">
                  <c:v>1.54933286</c:v>
                </c:pt>
                <c:pt idx="3578">
                  <c:v>1.54935193</c:v>
                </c:pt>
                <c:pt idx="3579">
                  <c:v>1.54935193</c:v>
                </c:pt>
                <c:pt idx="3580">
                  <c:v>1.5495045199999999</c:v>
                </c:pt>
                <c:pt idx="3581">
                  <c:v>1.5494473</c:v>
                </c:pt>
                <c:pt idx="3582">
                  <c:v>1.5492756400000001</c:v>
                </c:pt>
                <c:pt idx="3583">
                  <c:v>1.5493710000000001</c:v>
                </c:pt>
                <c:pt idx="3584">
                  <c:v>1.54940915</c:v>
                </c:pt>
                <c:pt idx="3585">
                  <c:v>1.54933286</c:v>
                </c:pt>
                <c:pt idx="3586">
                  <c:v>1.5492756400000001</c:v>
                </c:pt>
                <c:pt idx="3587">
                  <c:v>1.5492565599999999</c:v>
                </c:pt>
                <c:pt idx="3588">
                  <c:v>1.5492756400000001</c:v>
                </c:pt>
                <c:pt idx="3589">
                  <c:v>1.5493137800000001</c:v>
                </c:pt>
                <c:pt idx="3590">
                  <c:v>1.5492565599999999</c:v>
                </c:pt>
                <c:pt idx="3591">
                  <c:v>1.54914212</c:v>
                </c:pt>
                <c:pt idx="3592">
                  <c:v>1.5492947100000001</c:v>
                </c:pt>
                <c:pt idx="3593">
                  <c:v>1.5492756400000001</c:v>
                </c:pt>
                <c:pt idx="3594">
                  <c:v>1.5491993399999999</c:v>
                </c:pt>
                <c:pt idx="3595">
                  <c:v>1.5492184200000001</c:v>
                </c:pt>
                <c:pt idx="3596">
                  <c:v>1.5491039799999999</c:v>
                </c:pt>
                <c:pt idx="3597">
                  <c:v>1.5491611999999999</c:v>
                </c:pt>
                <c:pt idx="3598">
                  <c:v>1.5491611999999999</c:v>
                </c:pt>
                <c:pt idx="3599">
                  <c:v>1.5491611999999999</c:v>
                </c:pt>
                <c:pt idx="3600">
                  <c:v>1.5491230499999999</c:v>
                </c:pt>
                <c:pt idx="3601">
                  <c:v>1.5492184200000001</c:v>
                </c:pt>
                <c:pt idx="3602">
                  <c:v>1.54900861</c:v>
                </c:pt>
                <c:pt idx="3603">
                  <c:v>1.5491230499999999</c:v>
                </c:pt>
                <c:pt idx="3604">
                  <c:v>1.54904675</c:v>
                </c:pt>
                <c:pt idx="3605">
                  <c:v>1.54900861</c:v>
                </c:pt>
                <c:pt idx="3606">
                  <c:v>1.54900861</c:v>
                </c:pt>
                <c:pt idx="3607">
                  <c:v>1.54902768</c:v>
                </c:pt>
                <c:pt idx="3608">
                  <c:v>1.54904675</c:v>
                </c:pt>
                <c:pt idx="3609">
                  <c:v>1.5489132400000001</c:v>
                </c:pt>
                <c:pt idx="3610">
                  <c:v>1.5490849</c:v>
                </c:pt>
                <c:pt idx="3611">
                  <c:v>1.54904675</c:v>
                </c:pt>
                <c:pt idx="3612">
                  <c:v>1.54895139</c:v>
                </c:pt>
                <c:pt idx="3613">
                  <c:v>1.54895139</c:v>
                </c:pt>
                <c:pt idx="3614">
                  <c:v>1.5488369500000001</c:v>
                </c:pt>
                <c:pt idx="3615">
                  <c:v>1.54895139</c:v>
                </c:pt>
                <c:pt idx="3616">
                  <c:v>1.5488941700000001</c:v>
                </c:pt>
                <c:pt idx="3617">
                  <c:v>1.5488560200000001</c:v>
                </c:pt>
                <c:pt idx="3618">
                  <c:v>1.5489323100000001</c:v>
                </c:pt>
                <c:pt idx="3619">
                  <c:v>1.54902768</c:v>
                </c:pt>
                <c:pt idx="3620">
                  <c:v>1.5488369500000001</c:v>
                </c:pt>
                <c:pt idx="3621">
                  <c:v>1.5488560200000001</c:v>
                </c:pt>
                <c:pt idx="3622">
                  <c:v>1.5489132400000001</c:v>
                </c:pt>
                <c:pt idx="3623">
                  <c:v>1.5488178699999999</c:v>
                </c:pt>
                <c:pt idx="3624">
                  <c:v>1.54897046</c:v>
                </c:pt>
                <c:pt idx="3625">
                  <c:v>1.5488178699999999</c:v>
                </c:pt>
                <c:pt idx="3626">
                  <c:v>1.5488178699999999</c:v>
                </c:pt>
                <c:pt idx="3627">
                  <c:v>1.5487987999999999</c:v>
                </c:pt>
                <c:pt idx="3628">
                  <c:v>1.54870343</c:v>
                </c:pt>
                <c:pt idx="3629">
                  <c:v>1.5487225099999999</c:v>
                </c:pt>
                <c:pt idx="3630">
                  <c:v>1.54870343</c:v>
                </c:pt>
                <c:pt idx="3631">
                  <c:v>1.54870343</c:v>
                </c:pt>
                <c:pt idx="3632">
                  <c:v>1.54864621</c:v>
                </c:pt>
                <c:pt idx="3633">
                  <c:v>1.54866529</c:v>
                </c:pt>
                <c:pt idx="3634">
                  <c:v>1.5486080600000001</c:v>
                </c:pt>
                <c:pt idx="3635">
                  <c:v>1.54870343</c:v>
                </c:pt>
                <c:pt idx="3636">
                  <c:v>1.5486080600000001</c:v>
                </c:pt>
                <c:pt idx="3637">
                  <c:v>1.5485317700000001</c:v>
                </c:pt>
                <c:pt idx="3638">
                  <c:v>1.5485508400000001</c:v>
                </c:pt>
                <c:pt idx="3639">
                  <c:v>1.54856992</c:v>
                </c:pt>
                <c:pt idx="3640">
                  <c:v>1.54856992</c:v>
                </c:pt>
                <c:pt idx="3641">
                  <c:v>1.54856992</c:v>
                </c:pt>
                <c:pt idx="3642">
                  <c:v>1.54866529</c:v>
                </c:pt>
                <c:pt idx="3643">
                  <c:v>1.5484936199999999</c:v>
                </c:pt>
                <c:pt idx="3644">
                  <c:v>1.5485508400000001</c:v>
                </c:pt>
                <c:pt idx="3645">
                  <c:v>1.5485127000000001</c:v>
                </c:pt>
                <c:pt idx="3646">
                  <c:v>1.5485317700000001</c:v>
                </c:pt>
                <c:pt idx="3647">
                  <c:v>1.5484745499999999</c:v>
                </c:pt>
                <c:pt idx="3648">
                  <c:v>1.5484173299999999</c:v>
                </c:pt>
                <c:pt idx="3649">
                  <c:v>1.5484745499999999</c:v>
                </c:pt>
                <c:pt idx="3650">
                  <c:v>1.5485508400000001</c:v>
                </c:pt>
                <c:pt idx="3651">
                  <c:v>1.5484173299999999</c:v>
                </c:pt>
                <c:pt idx="3652">
                  <c:v>1.54826474</c:v>
                </c:pt>
                <c:pt idx="3653">
                  <c:v>1.54837918</c:v>
                </c:pt>
                <c:pt idx="3654">
                  <c:v>1.5484936199999999</c:v>
                </c:pt>
                <c:pt idx="3655">
                  <c:v>1.54832196</c:v>
                </c:pt>
                <c:pt idx="3656">
                  <c:v>1.54832196</c:v>
                </c:pt>
                <c:pt idx="3657">
                  <c:v>1.5484554800000001</c:v>
                </c:pt>
                <c:pt idx="3658">
                  <c:v>1.5484173299999999</c:v>
                </c:pt>
                <c:pt idx="3659">
                  <c:v>1.54832196</c:v>
                </c:pt>
                <c:pt idx="3660">
                  <c:v>1.54824567</c:v>
                </c:pt>
                <c:pt idx="3661">
                  <c:v>1.5482075200000001</c:v>
                </c:pt>
                <c:pt idx="3662">
                  <c:v>1.5482265900000001</c:v>
                </c:pt>
                <c:pt idx="3663">
                  <c:v>1.5481312300000001</c:v>
                </c:pt>
                <c:pt idx="3664">
                  <c:v>1.5480930799999999</c:v>
                </c:pt>
                <c:pt idx="3665">
                  <c:v>1.5481121499999999</c:v>
                </c:pt>
                <c:pt idx="3666">
                  <c:v>1.5480549299999999</c:v>
                </c:pt>
                <c:pt idx="3667">
                  <c:v>1.5481121499999999</c:v>
                </c:pt>
                <c:pt idx="3668">
                  <c:v>1.5481312300000001</c:v>
                </c:pt>
                <c:pt idx="3669">
                  <c:v>1.5480740099999999</c:v>
                </c:pt>
                <c:pt idx="3670">
                  <c:v>1.5480167899999999</c:v>
                </c:pt>
                <c:pt idx="3671">
                  <c:v>1.5481693700000001</c:v>
                </c:pt>
                <c:pt idx="3672">
                  <c:v>1.5480930799999999</c:v>
                </c:pt>
                <c:pt idx="3673">
                  <c:v>1.54797864</c:v>
                </c:pt>
                <c:pt idx="3674">
                  <c:v>1.54799771</c:v>
                </c:pt>
                <c:pt idx="3675">
                  <c:v>1.54790235</c:v>
                </c:pt>
                <c:pt idx="3676">
                  <c:v>1.5478642</c:v>
                </c:pt>
                <c:pt idx="3677">
                  <c:v>1.54797864</c:v>
                </c:pt>
                <c:pt idx="3678">
                  <c:v>1.5478642</c:v>
                </c:pt>
                <c:pt idx="3679">
                  <c:v>1.54788327</c:v>
                </c:pt>
                <c:pt idx="3680">
                  <c:v>1.5478260500000001</c:v>
                </c:pt>
                <c:pt idx="3681">
                  <c:v>1.54794049</c:v>
                </c:pt>
                <c:pt idx="3682">
                  <c:v>1.54788327</c:v>
                </c:pt>
                <c:pt idx="3683">
                  <c:v>1.5477688300000001</c:v>
                </c:pt>
                <c:pt idx="3684">
                  <c:v>1.5478642</c:v>
                </c:pt>
                <c:pt idx="3685">
                  <c:v>1.5477879000000001</c:v>
                </c:pt>
                <c:pt idx="3686">
                  <c:v>1.5478260500000001</c:v>
                </c:pt>
                <c:pt idx="3687">
                  <c:v>1.5476734599999999</c:v>
                </c:pt>
                <c:pt idx="3688">
                  <c:v>1.5476734599999999</c:v>
                </c:pt>
                <c:pt idx="3689">
                  <c:v>1.5476543899999999</c:v>
                </c:pt>
                <c:pt idx="3690">
                  <c:v>1.5476353199999999</c:v>
                </c:pt>
                <c:pt idx="3691">
                  <c:v>1.5476925399999999</c:v>
                </c:pt>
                <c:pt idx="3692">
                  <c:v>1.5476353199999999</c:v>
                </c:pt>
                <c:pt idx="3693">
                  <c:v>1.5477497600000001</c:v>
                </c:pt>
                <c:pt idx="3694">
                  <c:v>1.5475781</c:v>
                </c:pt>
                <c:pt idx="3695">
                  <c:v>1.54753995</c:v>
                </c:pt>
                <c:pt idx="3696">
                  <c:v>1.54748273</c:v>
                </c:pt>
                <c:pt idx="3697">
                  <c:v>1.5474445800000001</c:v>
                </c:pt>
                <c:pt idx="3698">
                  <c:v>1.54748273</c:v>
                </c:pt>
                <c:pt idx="3699">
                  <c:v>1.54752088</c:v>
                </c:pt>
                <c:pt idx="3700">
                  <c:v>1.54755902</c:v>
                </c:pt>
                <c:pt idx="3701">
                  <c:v>1.5474445800000001</c:v>
                </c:pt>
                <c:pt idx="3702">
                  <c:v>1.54746366</c:v>
                </c:pt>
                <c:pt idx="3703">
                  <c:v>1.5473682900000001</c:v>
                </c:pt>
                <c:pt idx="3704">
                  <c:v>1.54729199</c:v>
                </c:pt>
                <c:pt idx="3705">
                  <c:v>1.54729199</c:v>
                </c:pt>
                <c:pt idx="3706">
                  <c:v>1.5472538499999999</c:v>
                </c:pt>
                <c:pt idx="3707">
                  <c:v>1.5473301399999999</c:v>
                </c:pt>
                <c:pt idx="3708">
                  <c:v>1.5473301399999999</c:v>
                </c:pt>
                <c:pt idx="3709">
                  <c:v>1.5472729199999999</c:v>
                </c:pt>
                <c:pt idx="3710">
                  <c:v>1.5472538499999999</c:v>
                </c:pt>
                <c:pt idx="3711">
                  <c:v>1.5472538499999999</c:v>
                </c:pt>
                <c:pt idx="3712">
                  <c:v>1.5470631100000001</c:v>
                </c:pt>
                <c:pt idx="3713">
                  <c:v>1.54713941</c:v>
                </c:pt>
                <c:pt idx="3714">
                  <c:v>1.54713941</c:v>
                </c:pt>
                <c:pt idx="3715">
                  <c:v>1.54715848</c:v>
                </c:pt>
                <c:pt idx="3716">
                  <c:v>1.5470440400000001</c:v>
                </c:pt>
                <c:pt idx="3717">
                  <c:v>1.5470440400000001</c:v>
                </c:pt>
                <c:pt idx="3718">
                  <c:v>1.54710126</c:v>
                </c:pt>
                <c:pt idx="3719">
                  <c:v>1.5470058900000001</c:v>
                </c:pt>
                <c:pt idx="3720">
                  <c:v>1.5469486699999999</c:v>
                </c:pt>
                <c:pt idx="3721">
                  <c:v>1.54683423</c:v>
                </c:pt>
                <c:pt idx="3722">
                  <c:v>1.5468914499999999</c:v>
                </c:pt>
                <c:pt idx="3723">
                  <c:v>1.5468723799999999</c:v>
                </c:pt>
                <c:pt idx="3724">
                  <c:v>1.54677701</c:v>
                </c:pt>
                <c:pt idx="3725">
                  <c:v>1.54679608</c:v>
                </c:pt>
                <c:pt idx="3726">
                  <c:v>1.54683423</c:v>
                </c:pt>
                <c:pt idx="3727">
                  <c:v>1.54683423</c:v>
                </c:pt>
                <c:pt idx="3728">
                  <c:v>1.54673886</c:v>
                </c:pt>
                <c:pt idx="3729">
                  <c:v>1.54671979</c:v>
                </c:pt>
                <c:pt idx="3730">
                  <c:v>1.5466053500000001</c:v>
                </c:pt>
                <c:pt idx="3731">
                  <c:v>1.5466625700000001</c:v>
                </c:pt>
                <c:pt idx="3732">
                  <c:v>1.5466435000000001</c:v>
                </c:pt>
                <c:pt idx="3733">
                  <c:v>1.5465671999999999</c:v>
                </c:pt>
                <c:pt idx="3734">
                  <c:v>1.5466244200000001</c:v>
                </c:pt>
                <c:pt idx="3735">
                  <c:v>1.5465671999999999</c:v>
                </c:pt>
                <c:pt idx="3736">
                  <c:v>1.54637647</c:v>
                </c:pt>
                <c:pt idx="3737">
                  <c:v>1.54641461</c:v>
                </c:pt>
                <c:pt idx="3738">
                  <c:v>1.54645276</c:v>
                </c:pt>
                <c:pt idx="3739">
                  <c:v>1.54647183</c:v>
                </c:pt>
                <c:pt idx="3740">
                  <c:v>1.5463573900000001</c:v>
                </c:pt>
                <c:pt idx="3741">
                  <c:v>1.54633832</c:v>
                </c:pt>
                <c:pt idx="3742">
                  <c:v>1.5462429499999999</c:v>
                </c:pt>
                <c:pt idx="3743">
                  <c:v>1.5462811000000001</c:v>
                </c:pt>
                <c:pt idx="3744">
                  <c:v>1.5462811000000001</c:v>
                </c:pt>
                <c:pt idx="3745">
                  <c:v>1.5462238800000001</c:v>
                </c:pt>
                <c:pt idx="3746">
                  <c:v>1.5462048100000001</c:v>
                </c:pt>
                <c:pt idx="3747">
                  <c:v>1.54601407</c:v>
                </c:pt>
                <c:pt idx="3748">
                  <c:v>1.54605222</c:v>
                </c:pt>
                <c:pt idx="3749">
                  <c:v>1.54603314</c:v>
                </c:pt>
                <c:pt idx="3750">
                  <c:v>1.5461857299999999</c:v>
                </c:pt>
                <c:pt idx="3751">
                  <c:v>1.54593778</c:v>
                </c:pt>
                <c:pt idx="3752">
                  <c:v>1.54595685</c:v>
                </c:pt>
                <c:pt idx="3753">
                  <c:v>1.5458996300000001</c:v>
                </c:pt>
                <c:pt idx="3754">
                  <c:v>1.5458424099999999</c:v>
                </c:pt>
                <c:pt idx="3755">
                  <c:v>1.5458424099999999</c:v>
                </c:pt>
                <c:pt idx="3756">
                  <c:v>1.5458042599999999</c:v>
                </c:pt>
                <c:pt idx="3757">
                  <c:v>1.54572797</c:v>
                </c:pt>
                <c:pt idx="3758">
                  <c:v>1.54570889</c:v>
                </c:pt>
                <c:pt idx="3759">
                  <c:v>1.54570889</c:v>
                </c:pt>
                <c:pt idx="3760">
                  <c:v>1.54572797</c:v>
                </c:pt>
                <c:pt idx="3761">
                  <c:v>1.5455372300000001</c:v>
                </c:pt>
                <c:pt idx="3762">
                  <c:v>1.5455181600000001</c:v>
                </c:pt>
                <c:pt idx="3763">
                  <c:v>1.5454800099999999</c:v>
                </c:pt>
                <c:pt idx="3764">
                  <c:v>1.5454037199999999</c:v>
                </c:pt>
                <c:pt idx="3765">
                  <c:v>1.5455181600000001</c:v>
                </c:pt>
                <c:pt idx="3766">
                  <c:v>1.5454227899999999</c:v>
                </c:pt>
                <c:pt idx="3767">
                  <c:v>1.54536557</c:v>
                </c:pt>
                <c:pt idx="3768">
                  <c:v>1.54528928</c:v>
                </c:pt>
                <c:pt idx="3769">
                  <c:v>1.5452702</c:v>
                </c:pt>
                <c:pt idx="3770">
                  <c:v>1.5451557600000001</c:v>
                </c:pt>
                <c:pt idx="3771">
                  <c:v>1.5451557600000001</c:v>
                </c:pt>
                <c:pt idx="3772">
                  <c:v>1.5451366900000001</c:v>
                </c:pt>
                <c:pt idx="3773">
                  <c:v>1.5450603999999999</c:v>
                </c:pt>
                <c:pt idx="3774">
                  <c:v>1.5450985399999999</c:v>
                </c:pt>
                <c:pt idx="3775">
                  <c:v>1.5450222499999999</c:v>
                </c:pt>
                <c:pt idx="3776">
                  <c:v>1.5450031799999999</c:v>
                </c:pt>
                <c:pt idx="3777">
                  <c:v>1.54494596</c:v>
                </c:pt>
                <c:pt idx="3778">
                  <c:v>1.5447933700000001</c:v>
                </c:pt>
                <c:pt idx="3779">
                  <c:v>1.5447361500000001</c:v>
                </c:pt>
                <c:pt idx="3780">
                  <c:v>1.5447552200000001</c:v>
                </c:pt>
                <c:pt idx="3781">
                  <c:v>1.5446979999999999</c:v>
                </c:pt>
                <c:pt idx="3782">
                  <c:v>1.5446598499999999</c:v>
                </c:pt>
                <c:pt idx="3783">
                  <c:v>1.5446407799999999</c:v>
                </c:pt>
                <c:pt idx="3784">
                  <c:v>1.54450727</c:v>
                </c:pt>
                <c:pt idx="3785">
                  <c:v>1.5446407799999999</c:v>
                </c:pt>
                <c:pt idx="3786">
                  <c:v>1.5443928200000001</c:v>
                </c:pt>
                <c:pt idx="3787">
                  <c:v>1.5443546800000001</c:v>
                </c:pt>
                <c:pt idx="3788">
                  <c:v>1.5443355999999999</c:v>
                </c:pt>
                <c:pt idx="3789">
                  <c:v>1.5442593099999999</c:v>
                </c:pt>
                <c:pt idx="3790">
                  <c:v>1.5442022099999999</c:v>
                </c:pt>
                <c:pt idx="3791">
                  <c:v>1.54412591</c:v>
                </c:pt>
                <c:pt idx="3792">
                  <c:v>1.5441640599999999</c:v>
                </c:pt>
                <c:pt idx="3793">
                  <c:v>1.5440114700000001</c:v>
                </c:pt>
                <c:pt idx="3794">
                  <c:v>1.5439542500000001</c:v>
                </c:pt>
                <c:pt idx="3795">
                  <c:v>1.5439542500000001</c:v>
                </c:pt>
                <c:pt idx="3796">
                  <c:v>1.54378259</c:v>
                </c:pt>
                <c:pt idx="3797">
                  <c:v>1.54372537</c:v>
                </c:pt>
                <c:pt idx="3798">
                  <c:v>1.54374444</c:v>
                </c:pt>
                <c:pt idx="3799">
                  <c:v>1.54364908</c:v>
                </c:pt>
                <c:pt idx="3800">
                  <c:v>1.5435537100000001</c:v>
                </c:pt>
                <c:pt idx="3801">
                  <c:v>1.5435727800000001</c:v>
                </c:pt>
                <c:pt idx="3802">
                  <c:v>1.5434964900000001</c:v>
                </c:pt>
                <c:pt idx="3803">
                  <c:v>1.5434583399999999</c:v>
                </c:pt>
                <c:pt idx="3804">
                  <c:v>1.5433820499999999</c:v>
                </c:pt>
                <c:pt idx="3805">
                  <c:v>1.54326761</c:v>
                </c:pt>
                <c:pt idx="3806">
                  <c:v>1.5432294600000001</c:v>
                </c:pt>
                <c:pt idx="3807">
                  <c:v>1.5431531700000001</c:v>
                </c:pt>
                <c:pt idx="3808">
                  <c:v>1.54294336</c:v>
                </c:pt>
                <c:pt idx="3809">
                  <c:v>1.54296243</c:v>
                </c:pt>
                <c:pt idx="3810">
                  <c:v>1.5428479900000001</c:v>
                </c:pt>
                <c:pt idx="3811">
                  <c:v>1.5426953999999999</c:v>
                </c:pt>
                <c:pt idx="3812">
                  <c:v>1.5424855900000001</c:v>
                </c:pt>
                <c:pt idx="3813">
                  <c:v>1.54252374</c:v>
                </c:pt>
                <c:pt idx="3814">
                  <c:v>1.5424665200000001</c:v>
                </c:pt>
                <c:pt idx="3815">
                  <c:v>1.54223764</c:v>
                </c:pt>
                <c:pt idx="3816">
                  <c:v>1.5422948599999999</c:v>
                </c:pt>
                <c:pt idx="3817">
                  <c:v>1.5424093000000001</c:v>
                </c:pt>
                <c:pt idx="3818">
                  <c:v>1.54214227</c:v>
                </c:pt>
                <c:pt idx="3819">
                  <c:v>1.5419896799999999</c:v>
                </c:pt>
                <c:pt idx="3820">
                  <c:v>1.5419706099999999</c:v>
                </c:pt>
                <c:pt idx="3821">
                  <c:v>1.54187524</c:v>
                </c:pt>
                <c:pt idx="3822">
                  <c:v>1.5416845100000001</c:v>
                </c:pt>
                <c:pt idx="3823">
                  <c:v>1.5416845100000001</c:v>
                </c:pt>
                <c:pt idx="3824">
                  <c:v>1.5415128499999999</c:v>
                </c:pt>
                <c:pt idx="3825">
                  <c:v>1.5414747</c:v>
                </c:pt>
                <c:pt idx="3826">
                  <c:v>1.5413221100000001</c:v>
                </c:pt>
                <c:pt idx="3827">
                  <c:v>1.5412267399999999</c:v>
                </c:pt>
                <c:pt idx="3828">
                  <c:v>1.54097879</c:v>
                </c:pt>
                <c:pt idx="3829">
                  <c:v>1.5409215700000001</c:v>
                </c:pt>
                <c:pt idx="3830">
                  <c:v>1.54078805</c:v>
                </c:pt>
                <c:pt idx="3831">
                  <c:v>1.54073083</c:v>
                </c:pt>
                <c:pt idx="3832">
                  <c:v>1.5405591700000001</c:v>
                </c:pt>
                <c:pt idx="3833">
                  <c:v>1.5404447299999999</c:v>
                </c:pt>
                <c:pt idx="3834">
                  <c:v>1.54027307</c:v>
                </c:pt>
                <c:pt idx="3835">
                  <c:v>1.5401395600000001</c:v>
                </c:pt>
                <c:pt idx="3836">
                  <c:v>1.5400251199999999</c:v>
                </c:pt>
                <c:pt idx="3837">
                  <c:v>1.53991067</c:v>
                </c:pt>
                <c:pt idx="3838">
                  <c:v>1.5397771600000001</c:v>
                </c:pt>
                <c:pt idx="3839">
                  <c:v>1.53956735</c:v>
                </c:pt>
                <c:pt idx="3840">
                  <c:v>1.5395292</c:v>
                </c:pt>
                <c:pt idx="3841">
                  <c:v>1.53922403</c:v>
                </c:pt>
                <c:pt idx="3842">
                  <c:v>1.5390523700000001</c:v>
                </c:pt>
                <c:pt idx="3843">
                  <c:v>1.5390142200000001</c:v>
                </c:pt>
                <c:pt idx="3844">
                  <c:v>1.53886163</c:v>
                </c:pt>
                <c:pt idx="3845">
                  <c:v>1.5386518199999999</c:v>
                </c:pt>
                <c:pt idx="3846">
                  <c:v>1.53848016</c:v>
                </c:pt>
                <c:pt idx="3847">
                  <c:v>1.53834665</c:v>
                </c:pt>
                <c:pt idx="3848">
                  <c:v>1.53809869</c:v>
                </c:pt>
                <c:pt idx="3849">
                  <c:v>1.5377935199999999</c:v>
                </c:pt>
                <c:pt idx="3850">
                  <c:v>1.53771722</c:v>
                </c:pt>
                <c:pt idx="3851">
                  <c:v>1.5375455600000001</c:v>
                </c:pt>
                <c:pt idx="3852">
                  <c:v>1.53727853</c:v>
                </c:pt>
                <c:pt idx="3853">
                  <c:v>1.53695428</c:v>
                </c:pt>
                <c:pt idx="3854">
                  <c:v>1.5368207700000001</c:v>
                </c:pt>
                <c:pt idx="3855">
                  <c:v>1.53655374</c:v>
                </c:pt>
                <c:pt idx="3856">
                  <c:v>1.5363248599999999</c:v>
                </c:pt>
                <c:pt idx="3857">
                  <c:v>1.53613412</c:v>
                </c:pt>
                <c:pt idx="3858">
                  <c:v>1.53586709</c:v>
                </c:pt>
                <c:pt idx="3859">
                  <c:v>1.5356191400000001</c:v>
                </c:pt>
                <c:pt idx="3860">
                  <c:v>1.53540933</c:v>
                </c:pt>
                <c:pt idx="3861">
                  <c:v>1.53502786</c:v>
                </c:pt>
                <c:pt idx="3862">
                  <c:v>1.53466547</c:v>
                </c:pt>
                <c:pt idx="3863">
                  <c:v>1.53432214</c:v>
                </c:pt>
                <c:pt idx="3864">
                  <c:v>1.5341504800000001</c:v>
                </c:pt>
                <c:pt idx="3865">
                  <c:v>1.5336354999999999</c:v>
                </c:pt>
                <c:pt idx="3866">
                  <c:v>1.5334256900000001</c:v>
                </c:pt>
                <c:pt idx="3867">
                  <c:v>1.53313959</c:v>
                </c:pt>
                <c:pt idx="3868">
                  <c:v>1.5325483099999999</c:v>
                </c:pt>
                <c:pt idx="3869">
                  <c:v>1.5322812800000001</c:v>
                </c:pt>
                <c:pt idx="3870">
                  <c:v>1.5318616599999999</c:v>
                </c:pt>
                <c:pt idx="3871">
                  <c:v>1.5314038999999999</c:v>
                </c:pt>
                <c:pt idx="3872">
                  <c:v>1.5310605799999999</c:v>
                </c:pt>
                <c:pt idx="3873">
                  <c:v>1.5306791099999999</c:v>
                </c:pt>
                <c:pt idx="3874">
                  <c:v>1.5301832</c:v>
                </c:pt>
                <c:pt idx="3875">
                  <c:v>1.52968729</c:v>
                </c:pt>
                <c:pt idx="3876">
                  <c:v>1.5292867400000001</c:v>
                </c:pt>
                <c:pt idx="3877">
                  <c:v>1.52861917</c:v>
                </c:pt>
                <c:pt idx="3878">
                  <c:v>1.5280660399999999</c:v>
                </c:pt>
                <c:pt idx="3879">
                  <c:v>1.5274938300000001</c:v>
                </c:pt>
                <c:pt idx="3880">
                  <c:v>1.52680719</c:v>
                </c:pt>
                <c:pt idx="3881">
                  <c:v>1.52606332</c:v>
                </c:pt>
                <c:pt idx="3882">
                  <c:v>1.5255674100000001</c:v>
                </c:pt>
                <c:pt idx="3883">
                  <c:v>1.5247281800000001</c:v>
                </c:pt>
                <c:pt idx="3884">
                  <c:v>1.5237174</c:v>
                </c:pt>
                <c:pt idx="3885">
                  <c:v>1.52301168</c:v>
                </c:pt>
                <c:pt idx="3886">
                  <c:v>1.5220198599999999</c:v>
                </c:pt>
                <c:pt idx="3887">
                  <c:v>1.52104712</c:v>
                </c:pt>
                <c:pt idx="3888">
                  <c:v>1.51988363</c:v>
                </c:pt>
                <c:pt idx="3889">
                  <c:v>1.5185675599999999</c:v>
                </c:pt>
                <c:pt idx="3890">
                  <c:v>1.5172133400000001</c:v>
                </c:pt>
                <c:pt idx="3891">
                  <c:v>1.5158591299999999</c:v>
                </c:pt>
                <c:pt idx="3892">
                  <c:v>1.5141043700000001</c:v>
                </c:pt>
                <c:pt idx="3893">
                  <c:v>1.51240683</c:v>
                </c:pt>
                <c:pt idx="3894">
                  <c:v>1.5106139199999999</c:v>
                </c:pt>
                <c:pt idx="3895">
                  <c:v>1.5085539800000001</c:v>
                </c:pt>
                <c:pt idx="3896">
                  <c:v>1.50636053</c:v>
                </c:pt>
                <c:pt idx="3897">
                  <c:v>1.5039000499999999</c:v>
                </c:pt>
                <c:pt idx="3898">
                  <c:v>1.50138247</c:v>
                </c:pt>
                <c:pt idx="3899">
                  <c:v>1.49850237</c:v>
                </c:pt>
                <c:pt idx="3900">
                  <c:v>1.4955269099999999</c:v>
                </c:pt>
                <c:pt idx="3901">
                  <c:v>1.4921508999999999</c:v>
                </c:pt>
                <c:pt idx="3902">
                  <c:v>1.48867953</c:v>
                </c:pt>
                <c:pt idx="3903">
                  <c:v>1.4845596599999999</c:v>
                </c:pt>
                <c:pt idx="3904">
                  <c:v>1.48019195</c:v>
                </c:pt>
                <c:pt idx="3905">
                  <c:v>1.47536635</c:v>
                </c:pt>
                <c:pt idx="3906">
                  <c:v>1.46975875</c:v>
                </c:pt>
                <c:pt idx="3907">
                  <c:v>1.4635217199999999</c:v>
                </c:pt>
                <c:pt idx="3908">
                  <c:v>1.4567889000000001</c:v>
                </c:pt>
                <c:pt idx="3909">
                  <c:v>1.44942653</c:v>
                </c:pt>
                <c:pt idx="3910">
                  <c:v>1.44130135</c:v>
                </c:pt>
                <c:pt idx="3911">
                  <c:v>1.4322032899999999</c:v>
                </c:pt>
                <c:pt idx="3912">
                  <c:v>1.4221897100000001</c:v>
                </c:pt>
                <c:pt idx="3913">
                  <c:v>1.4121571799999999</c:v>
                </c:pt>
                <c:pt idx="3914">
                  <c:v>1.4021436</c:v>
                </c:pt>
                <c:pt idx="3915">
                  <c:v>1.3920919899999999</c:v>
                </c:pt>
                <c:pt idx="3916">
                  <c:v>1.3820402599999999</c:v>
                </c:pt>
                <c:pt idx="3917">
                  <c:v>1.3720268</c:v>
                </c:pt>
                <c:pt idx="3918">
                  <c:v>1.36226118</c:v>
                </c:pt>
                <c:pt idx="3919">
                  <c:v>1.3528008499999999</c:v>
                </c:pt>
                <c:pt idx="3920">
                  <c:v>1.34379816</c:v>
                </c:pt>
                <c:pt idx="3921">
                  <c:v>1.3355585299999999</c:v>
                </c:pt>
                <c:pt idx="3922">
                  <c:v>1.32794821</c:v>
                </c:pt>
                <c:pt idx="3923">
                  <c:v>1.3208147299999999</c:v>
                </c:pt>
                <c:pt idx="3924">
                  <c:v>1.3144061600000001</c:v>
                </c:pt>
                <c:pt idx="3925">
                  <c:v>1.3086650399999999</c:v>
                </c:pt>
                <c:pt idx="3926">
                  <c:v>1.3034961199999999</c:v>
                </c:pt>
                <c:pt idx="3927">
                  <c:v>1.29882312</c:v>
                </c:pt>
                <c:pt idx="3928">
                  <c:v>1.2944363400000001</c:v>
                </c:pt>
                <c:pt idx="3929">
                  <c:v>1.2906216399999999</c:v>
                </c:pt>
                <c:pt idx="3930">
                  <c:v>1.2869404600000001</c:v>
                </c:pt>
                <c:pt idx="3931">
                  <c:v>1.2835453699999999</c:v>
                </c:pt>
                <c:pt idx="3932">
                  <c:v>1.2801693700000001</c:v>
                </c:pt>
                <c:pt idx="3933">
                  <c:v>1.2769460699999999</c:v>
                </c:pt>
                <c:pt idx="3934">
                  <c:v>1.2740087499999999</c:v>
                </c:pt>
                <c:pt idx="3935">
                  <c:v>1.27095699</c:v>
                </c:pt>
                <c:pt idx="3936">
                  <c:v>1.2680959700000001</c:v>
                </c:pt>
                <c:pt idx="3937">
                  <c:v>1.26517773</c:v>
                </c:pt>
                <c:pt idx="3938">
                  <c:v>1.2623357799999999</c:v>
                </c:pt>
                <c:pt idx="3939">
                  <c:v>1.2597227099999999</c:v>
                </c:pt>
                <c:pt idx="3940">
                  <c:v>1.2569953199999999</c:v>
                </c:pt>
                <c:pt idx="3941">
                  <c:v>1.2543059599999999</c:v>
                </c:pt>
                <c:pt idx="3942">
                  <c:v>1.2518073300000001</c:v>
                </c:pt>
                <c:pt idx="3943">
                  <c:v>1.2490988999999999</c:v>
                </c:pt>
                <c:pt idx="3944">
                  <c:v>1.2465812000000001</c:v>
                </c:pt>
                <c:pt idx="3945">
                  <c:v>1.24400628</c:v>
                </c:pt>
                <c:pt idx="3946">
                  <c:v>1.2416411599999999</c:v>
                </c:pt>
                <c:pt idx="3947">
                  <c:v>1.2390471700000001</c:v>
                </c:pt>
                <c:pt idx="3948">
                  <c:v>1.2366440299999999</c:v>
                </c:pt>
                <c:pt idx="3949">
                  <c:v>1.2342217</c:v>
                </c:pt>
                <c:pt idx="3950">
                  <c:v>1.23197103</c:v>
                </c:pt>
                <c:pt idx="3951">
                  <c:v>1.2296059100000001</c:v>
                </c:pt>
                <c:pt idx="3952">
                  <c:v>1.2273170900000001</c:v>
                </c:pt>
                <c:pt idx="3953">
                  <c:v>1.22489476</c:v>
                </c:pt>
                <c:pt idx="3954">
                  <c:v>1.22262502</c:v>
                </c:pt>
                <c:pt idx="3955">
                  <c:v>1.2203743499999999</c:v>
                </c:pt>
                <c:pt idx="3956">
                  <c:v>1.2182571900000001</c:v>
                </c:pt>
                <c:pt idx="3957">
                  <c:v>1.2159303400000001</c:v>
                </c:pt>
                <c:pt idx="3958">
                  <c:v>1.2136415199999999</c:v>
                </c:pt>
                <c:pt idx="3959">
                  <c:v>1.21158159</c:v>
                </c:pt>
                <c:pt idx="3960">
                  <c:v>1.20933092</c:v>
                </c:pt>
                <c:pt idx="3961">
                  <c:v>1.2072519100000001</c:v>
                </c:pt>
                <c:pt idx="3962">
                  <c:v>1.2050584600000001</c:v>
                </c:pt>
                <c:pt idx="3963">
                  <c:v>1.20299852</c:v>
                </c:pt>
                <c:pt idx="3964">
                  <c:v>1.2009004400000001</c:v>
                </c:pt>
                <c:pt idx="3965">
                  <c:v>1.2000421299999999</c:v>
                </c:pt>
                <c:pt idx="3966">
                  <c:v>1.2041429299999999</c:v>
                </c:pt>
                <c:pt idx="3967">
                  <c:v>1.21415651</c:v>
                </c:pt>
                <c:pt idx="3968">
                  <c:v>1.2241699699999999</c:v>
                </c:pt>
                <c:pt idx="3969">
                  <c:v>1.2295868400000001</c:v>
                </c:pt>
                <c:pt idx="3970">
                  <c:v>1.2344124299999999</c:v>
                </c:pt>
                <c:pt idx="3971">
                  <c:v>1.23927605</c:v>
                </c:pt>
                <c:pt idx="3972">
                  <c:v>1.2439299800000001</c:v>
                </c:pt>
                <c:pt idx="3973">
                  <c:v>1.2487364999999999</c:v>
                </c:pt>
                <c:pt idx="3974">
                  <c:v>1.25344765</c:v>
                </c:pt>
                <c:pt idx="3975">
                  <c:v>1.2581777599999999</c:v>
                </c:pt>
                <c:pt idx="3976">
                  <c:v>1.2630796399999999</c:v>
                </c:pt>
                <c:pt idx="3977">
                  <c:v>1.2679815299999999</c:v>
                </c:pt>
                <c:pt idx="3978">
                  <c:v>1.27299786</c:v>
                </c:pt>
                <c:pt idx="3979">
                  <c:v>1.2782047999999999</c:v>
                </c:pt>
                <c:pt idx="3980">
                  <c:v>1.28335464</c:v>
                </c:pt>
                <c:pt idx="3981">
                  <c:v>1.2889050200000001</c:v>
                </c:pt>
                <c:pt idx="3982">
                  <c:v>1.29449356</c:v>
                </c:pt>
                <c:pt idx="3983">
                  <c:v>1.30023456</c:v>
                </c:pt>
                <c:pt idx="3984">
                  <c:v>1.3061091899999999</c:v>
                </c:pt>
                <c:pt idx="3985">
                  <c:v>1.3121554900000001</c:v>
                </c:pt>
                <c:pt idx="3986">
                  <c:v>1.31835437</c:v>
                </c:pt>
                <c:pt idx="3987">
                  <c:v>1.32482016</c:v>
                </c:pt>
                <c:pt idx="3988">
                  <c:v>1.3314958800000001</c:v>
                </c:pt>
                <c:pt idx="3989">
                  <c:v>1.33830512</c:v>
                </c:pt>
                <c:pt idx="3990">
                  <c:v>1.34526682</c:v>
                </c:pt>
                <c:pt idx="3991">
                  <c:v>1.3524765999999999</c:v>
                </c:pt>
                <c:pt idx="3992">
                  <c:v>1.3598007000000001</c:v>
                </c:pt>
                <c:pt idx="3993">
                  <c:v>1.3673347199999999</c:v>
                </c:pt>
                <c:pt idx="3994">
                  <c:v>1.3750594899999999</c:v>
                </c:pt>
                <c:pt idx="3995">
                  <c:v>1.38297486</c:v>
                </c:pt>
                <c:pt idx="3996">
                  <c:v>1.3910238699999999</c:v>
                </c:pt>
                <c:pt idx="3997">
                  <c:v>1.39909196</c:v>
                </c:pt>
                <c:pt idx="3998">
                  <c:v>1.4074269500000001</c:v>
                </c:pt>
                <c:pt idx="3999">
                  <c:v>1.41580021</c:v>
                </c:pt>
                <c:pt idx="4000">
                  <c:v>1.42413521</c:v>
                </c:pt>
                <c:pt idx="4001">
                  <c:v>1.4326038400000001</c:v>
                </c:pt>
                <c:pt idx="4002">
                  <c:v>1.44103432</c:v>
                </c:pt>
                <c:pt idx="4003">
                  <c:v>1.44940746</c:v>
                </c:pt>
                <c:pt idx="4004">
                  <c:v>1.4579142300000001</c:v>
                </c:pt>
                <c:pt idx="4005">
                  <c:v>1.4661538599999999</c:v>
                </c:pt>
                <c:pt idx="4006">
                  <c:v>1.47429824</c:v>
                </c:pt>
                <c:pt idx="4007">
                  <c:v>1.48217559</c:v>
                </c:pt>
                <c:pt idx="4008">
                  <c:v>1.4899002299999999</c:v>
                </c:pt>
                <c:pt idx="4009">
                  <c:v>1.49733889</c:v>
                </c:pt>
                <c:pt idx="4010">
                  <c:v>1.50449133</c:v>
                </c:pt>
                <c:pt idx="4011">
                  <c:v>1.51131964</c:v>
                </c:pt>
                <c:pt idx="4012">
                  <c:v>1.5177092599999999</c:v>
                </c:pt>
                <c:pt idx="4013">
                  <c:v>1.5235076000000001</c:v>
                </c:pt>
                <c:pt idx="4014">
                  <c:v>1.5287717599999999</c:v>
                </c:pt>
                <c:pt idx="4015">
                  <c:v>1.5337308599999999</c:v>
                </c:pt>
                <c:pt idx="4016">
                  <c:v>1.53807962</c:v>
                </c:pt>
                <c:pt idx="4017">
                  <c:v>1.5420850500000001</c:v>
                </c:pt>
                <c:pt idx="4018">
                  <c:v>1.54568982</c:v>
                </c:pt>
                <c:pt idx="4019">
                  <c:v>1.5487987999999999</c:v>
                </c:pt>
                <c:pt idx="4020">
                  <c:v>1.5516789</c:v>
                </c:pt>
                <c:pt idx="4021">
                  <c:v>1.5540821600000001</c:v>
                </c:pt>
                <c:pt idx="4022">
                  <c:v>1.5563900500000001</c:v>
                </c:pt>
                <c:pt idx="4023">
                  <c:v>1.5585834999999999</c:v>
                </c:pt>
                <c:pt idx="4024">
                  <c:v>1.56060529</c:v>
                </c:pt>
                <c:pt idx="4025">
                  <c:v>1.56258893</c:v>
                </c:pt>
                <c:pt idx="4026">
                  <c:v>1.5643246200000001</c:v>
                </c:pt>
                <c:pt idx="4027">
                  <c:v>1.56577408</c:v>
                </c:pt>
                <c:pt idx="4028">
                  <c:v>1.56714737</c:v>
                </c:pt>
                <c:pt idx="4029">
                  <c:v>1.56819642</c:v>
                </c:pt>
                <c:pt idx="4030">
                  <c:v>1.56916916</c:v>
                </c:pt>
                <c:pt idx="4031">
                  <c:v>1.56985581</c:v>
                </c:pt>
                <c:pt idx="4032">
                  <c:v>1.5703898700000001</c:v>
                </c:pt>
                <c:pt idx="4033">
                  <c:v>1.57090485</c:v>
                </c:pt>
                <c:pt idx="4034">
                  <c:v>1.57136261</c:v>
                </c:pt>
                <c:pt idx="4035">
                  <c:v>1.5715342800000001</c:v>
                </c:pt>
                <c:pt idx="4036">
                  <c:v>1.57199204</c:v>
                </c:pt>
                <c:pt idx="4037">
                  <c:v>1.5721636999999999</c:v>
                </c:pt>
                <c:pt idx="4038">
                  <c:v>1.5723162900000001</c:v>
                </c:pt>
                <c:pt idx="4039">
                  <c:v>1.5725642399999999</c:v>
                </c:pt>
                <c:pt idx="4040">
                  <c:v>1.5726023899999999</c:v>
                </c:pt>
                <c:pt idx="4041">
                  <c:v>1.57279313</c:v>
                </c:pt>
                <c:pt idx="4042">
                  <c:v>1.57275498</c:v>
                </c:pt>
                <c:pt idx="4043">
                  <c:v>1.57285035</c:v>
                </c:pt>
                <c:pt idx="4044">
                  <c:v>1.57279313</c:v>
                </c:pt>
                <c:pt idx="4045">
                  <c:v>1.5730792300000001</c:v>
                </c:pt>
                <c:pt idx="4046">
                  <c:v>1.5729647899999999</c:v>
                </c:pt>
                <c:pt idx="4047">
                  <c:v>1.57313645</c:v>
                </c:pt>
                <c:pt idx="4048">
                  <c:v>1.5729838599999999</c:v>
                </c:pt>
                <c:pt idx="4049">
                  <c:v>1.5730410800000001</c:v>
                </c:pt>
                <c:pt idx="4050">
                  <c:v>1.5730792300000001</c:v>
                </c:pt>
                <c:pt idx="4051">
                  <c:v>1.5731746</c:v>
                </c:pt>
                <c:pt idx="4052">
                  <c:v>1.57319367</c:v>
                </c:pt>
                <c:pt idx="4053">
                  <c:v>1.5730792300000001</c:v>
                </c:pt>
                <c:pt idx="4054">
                  <c:v>1.57319367</c:v>
                </c:pt>
                <c:pt idx="4055">
                  <c:v>1.5730029299999999</c:v>
                </c:pt>
                <c:pt idx="4056">
                  <c:v>1.57321274</c:v>
                </c:pt>
                <c:pt idx="4057">
                  <c:v>1.57321274</c:v>
                </c:pt>
                <c:pt idx="4058">
                  <c:v>1.57325089</c:v>
                </c:pt>
                <c:pt idx="4059">
                  <c:v>1.57313645</c:v>
                </c:pt>
                <c:pt idx="4060">
                  <c:v>1.57325089</c:v>
                </c:pt>
                <c:pt idx="4061">
                  <c:v>1.57325089</c:v>
                </c:pt>
                <c:pt idx="4062">
                  <c:v>1.57321274</c:v>
                </c:pt>
                <c:pt idx="4063">
                  <c:v>1.5732890399999999</c:v>
                </c:pt>
                <c:pt idx="4064">
                  <c:v>1.5733081099999999</c:v>
                </c:pt>
                <c:pt idx="4065">
                  <c:v>1.5733653299999999</c:v>
                </c:pt>
                <c:pt idx="4066">
                  <c:v>1.5733271799999999</c:v>
                </c:pt>
                <c:pt idx="4067">
                  <c:v>1.5734225500000001</c:v>
                </c:pt>
                <c:pt idx="4068">
                  <c:v>1.5733462600000001</c:v>
                </c:pt>
                <c:pt idx="4069">
                  <c:v>1.5733081099999999</c:v>
                </c:pt>
                <c:pt idx="4070">
                  <c:v>1.5732890399999999</c:v>
                </c:pt>
                <c:pt idx="4071">
                  <c:v>1.5733462600000001</c:v>
                </c:pt>
                <c:pt idx="4072">
                  <c:v>1.5732890399999999</c:v>
                </c:pt>
                <c:pt idx="4073">
                  <c:v>1.5733271799999999</c:v>
                </c:pt>
                <c:pt idx="4074">
                  <c:v>1.5733081099999999</c:v>
                </c:pt>
                <c:pt idx="4075">
                  <c:v>1.5733271799999999</c:v>
                </c:pt>
                <c:pt idx="4076">
                  <c:v>1.5733843999999999</c:v>
                </c:pt>
                <c:pt idx="4077">
                  <c:v>1.5734607</c:v>
                </c:pt>
                <c:pt idx="4078">
                  <c:v>1.5734034800000001</c:v>
                </c:pt>
                <c:pt idx="4079">
                  <c:v>1.5733462600000001</c:v>
                </c:pt>
                <c:pt idx="4080">
                  <c:v>1.5733843999999999</c:v>
                </c:pt>
                <c:pt idx="4081">
                  <c:v>1.5734034800000001</c:v>
                </c:pt>
                <c:pt idx="4082">
                  <c:v>1.5734797700000001</c:v>
                </c:pt>
                <c:pt idx="4083">
                  <c:v>1.5733843999999999</c:v>
                </c:pt>
                <c:pt idx="4084">
                  <c:v>1.5734607</c:v>
                </c:pt>
                <c:pt idx="4085">
                  <c:v>1.5734416200000001</c:v>
                </c:pt>
                <c:pt idx="4086">
                  <c:v>1.57353699</c:v>
                </c:pt>
                <c:pt idx="4087">
                  <c:v>1.57349885</c:v>
                </c:pt>
                <c:pt idx="4088">
                  <c:v>1.5733843999999999</c:v>
                </c:pt>
                <c:pt idx="4089">
                  <c:v>1.5734797700000001</c:v>
                </c:pt>
                <c:pt idx="4090">
                  <c:v>1.5734607</c:v>
                </c:pt>
                <c:pt idx="4091">
                  <c:v>1.57349885</c:v>
                </c:pt>
                <c:pt idx="4092">
                  <c:v>1.57355607</c:v>
                </c:pt>
                <c:pt idx="4093">
                  <c:v>1.5734797700000001</c:v>
                </c:pt>
                <c:pt idx="4094">
                  <c:v>1.57349885</c:v>
                </c:pt>
                <c:pt idx="4095">
                  <c:v>1.57353699</c:v>
                </c:pt>
                <c:pt idx="4096">
                  <c:v>1.57355607</c:v>
                </c:pt>
                <c:pt idx="4097">
                  <c:v>1.57357514</c:v>
                </c:pt>
                <c:pt idx="4098">
                  <c:v>1.57349885</c:v>
                </c:pt>
                <c:pt idx="4099">
                  <c:v>1.57349885</c:v>
                </c:pt>
                <c:pt idx="4100">
                  <c:v>1.57351792</c:v>
                </c:pt>
                <c:pt idx="4101">
                  <c:v>1.57359421</c:v>
                </c:pt>
                <c:pt idx="4102">
                  <c:v>1.57351792</c:v>
                </c:pt>
                <c:pt idx="4103">
                  <c:v>1.5734797700000001</c:v>
                </c:pt>
                <c:pt idx="4104">
                  <c:v>1.5736132899999999</c:v>
                </c:pt>
                <c:pt idx="4105">
                  <c:v>1.5736705099999999</c:v>
                </c:pt>
                <c:pt idx="4106">
                  <c:v>1.57355607</c:v>
                </c:pt>
                <c:pt idx="4107">
                  <c:v>1.5736132899999999</c:v>
                </c:pt>
                <c:pt idx="4108">
                  <c:v>1.5736895799999999</c:v>
                </c:pt>
                <c:pt idx="4109">
                  <c:v>1.57365143</c:v>
                </c:pt>
                <c:pt idx="4110">
                  <c:v>1.5737277300000001</c:v>
                </c:pt>
                <c:pt idx="4111">
                  <c:v>1.57359421</c:v>
                </c:pt>
                <c:pt idx="4112">
                  <c:v>1.57355607</c:v>
                </c:pt>
                <c:pt idx="4113">
                  <c:v>1.57359421</c:v>
                </c:pt>
                <c:pt idx="4114">
                  <c:v>1.57355607</c:v>
                </c:pt>
                <c:pt idx="4115">
                  <c:v>1.5737277300000001</c:v>
                </c:pt>
                <c:pt idx="4116">
                  <c:v>1.5737658699999999</c:v>
                </c:pt>
                <c:pt idx="4117">
                  <c:v>1.57359421</c:v>
                </c:pt>
                <c:pt idx="4118">
                  <c:v>1.57363236</c:v>
                </c:pt>
                <c:pt idx="4119">
                  <c:v>1.5737467999999999</c:v>
                </c:pt>
                <c:pt idx="4120">
                  <c:v>1.5736705099999999</c:v>
                </c:pt>
                <c:pt idx="4121">
                  <c:v>1.57363236</c:v>
                </c:pt>
                <c:pt idx="4122">
                  <c:v>1.5737467999999999</c:v>
                </c:pt>
                <c:pt idx="4123">
                  <c:v>1.5737086499999999</c:v>
                </c:pt>
                <c:pt idx="4124">
                  <c:v>1.5737086499999999</c:v>
                </c:pt>
                <c:pt idx="4125">
                  <c:v>1.5736895799999999</c:v>
                </c:pt>
                <c:pt idx="4126">
                  <c:v>1.5737658699999999</c:v>
                </c:pt>
                <c:pt idx="4127">
                  <c:v>1.5737086499999999</c:v>
                </c:pt>
                <c:pt idx="4128">
                  <c:v>1.5738230900000001</c:v>
                </c:pt>
                <c:pt idx="4129">
                  <c:v>1.5738040200000001</c:v>
                </c:pt>
                <c:pt idx="4130">
                  <c:v>1.5737467999999999</c:v>
                </c:pt>
                <c:pt idx="4131">
                  <c:v>1.5737467999999999</c:v>
                </c:pt>
                <c:pt idx="4132">
                  <c:v>1.5737658699999999</c:v>
                </c:pt>
                <c:pt idx="4133">
                  <c:v>1.5737277300000001</c:v>
                </c:pt>
                <c:pt idx="4134">
                  <c:v>1.5737849500000001</c:v>
                </c:pt>
                <c:pt idx="4135">
                  <c:v>1.5738803100000001</c:v>
                </c:pt>
                <c:pt idx="4136">
                  <c:v>1.57391846</c:v>
                </c:pt>
                <c:pt idx="4137">
                  <c:v>1.5738040200000001</c:v>
                </c:pt>
                <c:pt idx="4138">
                  <c:v>1.5738612400000001</c:v>
                </c:pt>
                <c:pt idx="4139">
                  <c:v>1.57393754</c:v>
                </c:pt>
                <c:pt idx="4140">
                  <c:v>1.5738803100000001</c:v>
                </c:pt>
                <c:pt idx="4141">
                  <c:v>1.5740329</c:v>
                </c:pt>
                <c:pt idx="4142">
                  <c:v>1.5738040200000001</c:v>
                </c:pt>
                <c:pt idx="4143">
                  <c:v>1.57395661</c:v>
                </c:pt>
                <c:pt idx="4144">
                  <c:v>1.57395661</c:v>
                </c:pt>
                <c:pt idx="4145">
                  <c:v>1.57389939</c:v>
                </c:pt>
                <c:pt idx="4146">
                  <c:v>1.57397568</c:v>
                </c:pt>
                <c:pt idx="4147">
                  <c:v>1.57397568</c:v>
                </c:pt>
                <c:pt idx="4148">
                  <c:v>1.57397568</c:v>
                </c:pt>
                <c:pt idx="4149">
                  <c:v>1.57393754</c:v>
                </c:pt>
                <c:pt idx="4150">
                  <c:v>1.57397568</c:v>
                </c:pt>
                <c:pt idx="4151">
                  <c:v>1.57389939</c:v>
                </c:pt>
                <c:pt idx="4152">
                  <c:v>1.5741092000000001</c:v>
                </c:pt>
                <c:pt idx="4153">
                  <c:v>1.5739947599999999</c:v>
                </c:pt>
                <c:pt idx="4154">
                  <c:v>1.5740329</c:v>
                </c:pt>
                <c:pt idx="4155">
                  <c:v>1.5741664200000001</c:v>
                </c:pt>
                <c:pt idx="4156">
                  <c:v>1.5741092000000001</c:v>
                </c:pt>
                <c:pt idx="4157">
                  <c:v>1.57389939</c:v>
                </c:pt>
                <c:pt idx="4158">
                  <c:v>1.5741473399999999</c:v>
                </c:pt>
                <c:pt idx="4159">
                  <c:v>1.5741473399999999</c:v>
                </c:pt>
                <c:pt idx="4160">
                  <c:v>1.5741664200000001</c:v>
                </c:pt>
                <c:pt idx="4161">
                  <c:v>1.5740519799999999</c:v>
                </c:pt>
                <c:pt idx="4162">
                  <c:v>1.5742045600000001</c:v>
                </c:pt>
                <c:pt idx="4163">
                  <c:v>1.5740710499999999</c:v>
                </c:pt>
                <c:pt idx="4164">
                  <c:v>1.5741664200000001</c:v>
                </c:pt>
                <c:pt idx="4165">
                  <c:v>1.5741664200000001</c:v>
                </c:pt>
                <c:pt idx="4166">
                  <c:v>1.57424271</c:v>
                </c:pt>
                <c:pt idx="4167">
                  <c:v>1.5741854900000001</c:v>
                </c:pt>
                <c:pt idx="4168">
                  <c:v>1.57428086</c:v>
                </c:pt>
                <c:pt idx="4169">
                  <c:v>1.5742045600000001</c:v>
                </c:pt>
                <c:pt idx="4170">
                  <c:v>1.57422364</c:v>
                </c:pt>
                <c:pt idx="4171">
                  <c:v>1.57429993</c:v>
                </c:pt>
                <c:pt idx="4172">
                  <c:v>1.57428086</c:v>
                </c:pt>
                <c:pt idx="4173">
                  <c:v>1.57433808</c:v>
                </c:pt>
                <c:pt idx="4174">
                  <c:v>1.5743762299999999</c:v>
                </c:pt>
                <c:pt idx="4175">
                  <c:v>1.57433808</c:v>
                </c:pt>
                <c:pt idx="4176">
                  <c:v>1.57429993</c:v>
                </c:pt>
                <c:pt idx="4177">
                  <c:v>1.57422364</c:v>
                </c:pt>
                <c:pt idx="4178">
                  <c:v>1.57428086</c:v>
                </c:pt>
                <c:pt idx="4179">
                  <c:v>1.57435715</c:v>
                </c:pt>
                <c:pt idx="4180">
                  <c:v>1.57435715</c:v>
                </c:pt>
                <c:pt idx="4181">
                  <c:v>1.57428086</c:v>
                </c:pt>
                <c:pt idx="4182">
                  <c:v>1.57428086</c:v>
                </c:pt>
                <c:pt idx="4183">
                  <c:v>1.57441437</c:v>
                </c:pt>
                <c:pt idx="4184">
                  <c:v>1.5744906700000001</c:v>
                </c:pt>
                <c:pt idx="4185">
                  <c:v>1.5744525199999999</c:v>
                </c:pt>
                <c:pt idx="4186">
                  <c:v>1.5744334499999999</c:v>
                </c:pt>
                <c:pt idx="4187">
                  <c:v>1.5744715899999999</c:v>
                </c:pt>
                <c:pt idx="4188">
                  <c:v>1.5743762299999999</c:v>
                </c:pt>
                <c:pt idx="4189">
                  <c:v>1.5744525199999999</c:v>
                </c:pt>
                <c:pt idx="4190">
                  <c:v>1.5745288099999999</c:v>
                </c:pt>
                <c:pt idx="4191">
                  <c:v>1.5744715899999999</c:v>
                </c:pt>
                <c:pt idx="4192">
                  <c:v>1.5745669600000001</c:v>
                </c:pt>
                <c:pt idx="4193">
                  <c:v>1.57460511</c:v>
                </c:pt>
                <c:pt idx="4194">
                  <c:v>1.5744906700000001</c:v>
                </c:pt>
                <c:pt idx="4195">
                  <c:v>1.5744906700000001</c:v>
                </c:pt>
                <c:pt idx="4196">
                  <c:v>1.5745288099999999</c:v>
                </c:pt>
                <c:pt idx="4197">
                  <c:v>1.5745478900000001</c:v>
                </c:pt>
                <c:pt idx="4198">
                  <c:v>1.5746814</c:v>
                </c:pt>
                <c:pt idx="4199">
                  <c:v>1.57464325</c:v>
                </c:pt>
                <c:pt idx="4200">
                  <c:v>1.57464325</c:v>
                </c:pt>
                <c:pt idx="4201">
                  <c:v>1.57464325</c:v>
                </c:pt>
                <c:pt idx="4202">
                  <c:v>1.5745860300000001</c:v>
                </c:pt>
                <c:pt idx="4203">
                  <c:v>1.57460511</c:v>
                </c:pt>
                <c:pt idx="4204">
                  <c:v>1.57460511</c:v>
                </c:pt>
                <c:pt idx="4205">
                  <c:v>1.57464325</c:v>
                </c:pt>
                <c:pt idx="4206">
                  <c:v>1.57466233</c:v>
                </c:pt>
                <c:pt idx="4207">
                  <c:v>1.57462418</c:v>
                </c:pt>
                <c:pt idx="4208">
                  <c:v>1.57471955</c:v>
                </c:pt>
                <c:pt idx="4209">
                  <c:v>1.57466233</c:v>
                </c:pt>
                <c:pt idx="4210">
                  <c:v>1.57462418</c:v>
                </c:pt>
                <c:pt idx="4211">
                  <c:v>1.57473862</c:v>
                </c:pt>
                <c:pt idx="4212">
                  <c:v>1.57471955</c:v>
                </c:pt>
                <c:pt idx="4213">
                  <c:v>1.57473862</c:v>
                </c:pt>
                <c:pt idx="4214">
                  <c:v>1.57470047</c:v>
                </c:pt>
                <c:pt idx="4215">
                  <c:v>1.5748339899999999</c:v>
                </c:pt>
                <c:pt idx="4216">
                  <c:v>1.5748149199999999</c:v>
                </c:pt>
                <c:pt idx="4217">
                  <c:v>1.5748149199999999</c:v>
                </c:pt>
                <c:pt idx="4218">
                  <c:v>1.5747958399999999</c:v>
                </c:pt>
                <c:pt idx="4219">
                  <c:v>1.5747767699999999</c:v>
                </c:pt>
                <c:pt idx="4220">
                  <c:v>1.5748149199999999</c:v>
                </c:pt>
                <c:pt idx="4221">
                  <c:v>1.5749293600000001</c:v>
                </c:pt>
                <c:pt idx="4222">
                  <c:v>1.5747767699999999</c:v>
                </c:pt>
                <c:pt idx="4223">
                  <c:v>1.5748912100000001</c:v>
                </c:pt>
                <c:pt idx="4224">
                  <c:v>1.5748339899999999</c:v>
                </c:pt>
                <c:pt idx="4225">
                  <c:v>1.5748149199999999</c:v>
                </c:pt>
                <c:pt idx="4226">
                  <c:v>1.5748530599999999</c:v>
                </c:pt>
                <c:pt idx="4227">
                  <c:v>1.5749293600000001</c:v>
                </c:pt>
                <c:pt idx="4228">
                  <c:v>1.5748530599999999</c:v>
                </c:pt>
                <c:pt idx="4229">
                  <c:v>1.5748721400000001</c:v>
                </c:pt>
                <c:pt idx="4230">
                  <c:v>1.57498658</c:v>
                </c:pt>
                <c:pt idx="4231">
                  <c:v>1.5749484300000001</c:v>
                </c:pt>
                <c:pt idx="4232">
                  <c:v>1.5749293600000001</c:v>
                </c:pt>
                <c:pt idx="4233">
                  <c:v>1.57498658</c:v>
                </c:pt>
                <c:pt idx="4234">
                  <c:v>1.5750438</c:v>
                </c:pt>
                <c:pt idx="4235">
                  <c:v>1.57500565</c:v>
                </c:pt>
                <c:pt idx="4236">
                  <c:v>1.57500565</c:v>
                </c:pt>
                <c:pt idx="4237">
                  <c:v>1.57498658</c:v>
                </c:pt>
                <c:pt idx="4238">
                  <c:v>1.5750438</c:v>
                </c:pt>
                <c:pt idx="4239">
                  <c:v>1.5750438</c:v>
                </c:pt>
                <c:pt idx="4240">
                  <c:v>1.5749675000000001</c:v>
                </c:pt>
                <c:pt idx="4241">
                  <c:v>1.57513916</c:v>
                </c:pt>
                <c:pt idx="4242">
                  <c:v>1.57510102</c:v>
                </c:pt>
                <c:pt idx="4243">
                  <c:v>1.57508194</c:v>
                </c:pt>
                <c:pt idx="4244">
                  <c:v>1.57513916</c:v>
                </c:pt>
                <c:pt idx="4245">
                  <c:v>1.5751773099999999</c:v>
                </c:pt>
                <c:pt idx="4246">
                  <c:v>1.5751582399999999</c:v>
                </c:pt>
                <c:pt idx="4247">
                  <c:v>1.57512009</c:v>
                </c:pt>
                <c:pt idx="4248">
                  <c:v>1.57513916</c:v>
                </c:pt>
                <c:pt idx="4249">
                  <c:v>1.5752154599999999</c:v>
                </c:pt>
                <c:pt idx="4250">
                  <c:v>1.5752345299999999</c:v>
                </c:pt>
                <c:pt idx="4251">
                  <c:v>1.57510102</c:v>
                </c:pt>
                <c:pt idx="4252">
                  <c:v>1.5752726800000001</c:v>
                </c:pt>
                <c:pt idx="4253">
                  <c:v>1.5752154599999999</c:v>
                </c:pt>
                <c:pt idx="4254">
                  <c:v>1.5751773099999999</c:v>
                </c:pt>
                <c:pt idx="4255">
                  <c:v>1.5752726800000001</c:v>
                </c:pt>
                <c:pt idx="4256">
                  <c:v>1.5752154599999999</c:v>
                </c:pt>
                <c:pt idx="4257">
                  <c:v>1.5753108300000001</c:v>
                </c:pt>
                <c:pt idx="4258">
                  <c:v>1.5752726800000001</c:v>
                </c:pt>
                <c:pt idx="4259">
                  <c:v>1.5752154599999999</c:v>
                </c:pt>
                <c:pt idx="4260">
                  <c:v>1.5752726800000001</c:v>
                </c:pt>
                <c:pt idx="4261">
                  <c:v>1.5752726800000001</c:v>
                </c:pt>
                <c:pt idx="4262">
                  <c:v>1.57536805</c:v>
                </c:pt>
                <c:pt idx="4263">
                  <c:v>1.5753489700000001</c:v>
                </c:pt>
                <c:pt idx="4264">
                  <c:v>1.5752917500000001</c:v>
                </c:pt>
                <c:pt idx="4265">
                  <c:v>1.57540619</c:v>
                </c:pt>
                <c:pt idx="4266">
                  <c:v>1.5753299000000001</c:v>
                </c:pt>
                <c:pt idx="4267">
                  <c:v>1.57544434</c:v>
                </c:pt>
                <c:pt idx="4268">
                  <c:v>1.5753108300000001</c:v>
                </c:pt>
                <c:pt idx="4269">
                  <c:v>1.5753489700000001</c:v>
                </c:pt>
                <c:pt idx="4270">
                  <c:v>1.57536805</c:v>
                </c:pt>
                <c:pt idx="4271">
                  <c:v>1.57538712</c:v>
                </c:pt>
                <c:pt idx="4272">
                  <c:v>1.5753489700000001</c:v>
                </c:pt>
                <c:pt idx="4273">
                  <c:v>1.57536805</c:v>
                </c:pt>
                <c:pt idx="4274">
                  <c:v>1.5755587799999999</c:v>
                </c:pt>
                <c:pt idx="4275">
                  <c:v>1.57542527</c:v>
                </c:pt>
                <c:pt idx="4276">
                  <c:v>1.5755587799999999</c:v>
                </c:pt>
                <c:pt idx="4277">
                  <c:v>1.5755969299999999</c:v>
                </c:pt>
                <c:pt idx="4278">
                  <c:v>1.57550156</c:v>
                </c:pt>
                <c:pt idx="4279">
                  <c:v>1.57548249</c:v>
                </c:pt>
                <c:pt idx="4280">
                  <c:v>1.5756541500000001</c:v>
                </c:pt>
                <c:pt idx="4281">
                  <c:v>1.5756541500000001</c:v>
                </c:pt>
                <c:pt idx="4282">
                  <c:v>1.5756159999999999</c:v>
                </c:pt>
                <c:pt idx="4283">
                  <c:v>1.5755778600000001</c:v>
                </c:pt>
                <c:pt idx="4284">
                  <c:v>1.5756732200000001</c:v>
                </c:pt>
                <c:pt idx="4285">
                  <c:v>1.5755587799999999</c:v>
                </c:pt>
                <c:pt idx="4286">
                  <c:v>1.5757304400000001</c:v>
                </c:pt>
                <c:pt idx="4287">
                  <c:v>1.57550156</c:v>
                </c:pt>
                <c:pt idx="4288">
                  <c:v>1.5755969299999999</c:v>
                </c:pt>
                <c:pt idx="4289">
                  <c:v>1.5756541500000001</c:v>
                </c:pt>
                <c:pt idx="4290">
                  <c:v>1.5757113700000001</c:v>
                </c:pt>
                <c:pt idx="4291">
                  <c:v>1.5757113700000001</c:v>
                </c:pt>
                <c:pt idx="4292">
                  <c:v>1.5756159999999999</c:v>
                </c:pt>
                <c:pt idx="4293">
                  <c:v>1.5756923</c:v>
                </c:pt>
                <c:pt idx="4294">
                  <c:v>1.5756732200000001</c:v>
                </c:pt>
                <c:pt idx="4295">
                  <c:v>1.5756732200000001</c:v>
                </c:pt>
                <c:pt idx="4296">
                  <c:v>1.5756732200000001</c:v>
                </c:pt>
                <c:pt idx="4297">
                  <c:v>1.5757304400000001</c:v>
                </c:pt>
                <c:pt idx="4298">
                  <c:v>1.57574952</c:v>
                </c:pt>
                <c:pt idx="4299">
                  <c:v>1.5756923</c:v>
                </c:pt>
                <c:pt idx="4300">
                  <c:v>1.57574952</c:v>
                </c:pt>
                <c:pt idx="4301">
                  <c:v>1.5756923</c:v>
                </c:pt>
                <c:pt idx="4302">
                  <c:v>1.57578766</c:v>
                </c:pt>
                <c:pt idx="4303">
                  <c:v>1.57586396</c:v>
                </c:pt>
                <c:pt idx="4304">
                  <c:v>1.57582581</c:v>
                </c:pt>
                <c:pt idx="4305">
                  <c:v>1.57586396</c:v>
                </c:pt>
                <c:pt idx="4306">
                  <c:v>1.5759402499999999</c:v>
                </c:pt>
                <c:pt idx="4307">
                  <c:v>1.5759783999999999</c:v>
                </c:pt>
                <c:pt idx="4308">
                  <c:v>1.57588303</c:v>
                </c:pt>
                <c:pt idx="4309">
                  <c:v>1.5759974699999999</c:v>
                </c:pt>
                <c:pt idx="4310">
                  <c:v>1.57588303</c:v>
                </c:pt>
                <c:pt idx="4311">
                  <c:v>1.57584488</c:v>
                </c:pt>
                <c:pt idx="4312">
                  <c:v>1.5759021</c:v>
                </c:pt>
                <c:pt idx="4313">
                  <c:v>1.5759974699999999</c:v>
                </c:pt>
                <c:pt idx="4314">
                  <c:v>1.5759974699999999</c:v>
                </c:pt>
                <c:pt idx="4315">
                  <c:v>1.5759783999999999</c:v>
                </c:pt>
                <c:pt idx="4316">
                  <c:v>1.5759974699999999</c:v>
                </c:pt>
                <c:pt idx="4317">
                  <c:v>1.57582581</c:v>
                </c:pt>
                <c:pt idx="4318">
                  <c:v>1.57607377</c:v>
                </c:pt>
                <c:pt idx="4319">
                  <c:v>1.5759402499999999</c:v>
                </c:pt>
                <c:pt idx="4320">
                  <c:v>1.5760928400000001</c:v>
                </c:pt>
                <c:pt idx="4321">
                  <c:v>1.57607377</c:v>
                </c:pt>
                <c:pt idx="4322">
                  <c:v>1.57607377</c:v>
                </c:pt>
                <c:pt idx="4323">
                  <c:v>1.5760928400000001</c:v>
                </c:pt>
                <c:pt idx="4324">
                  <c:v>1.57618821</c:v>
                </c:pt>
                <c:pt idx="4325">
                  <c:v>1.5759974699999999</c:v>
                </c:pt>
                <c:pt idx="4326">
                  <c:v>1.5761119100000001</c:v>
                </c:pt>
                <c:pt idx="4327">
                  <c:v>1.57613099</c:v>
                </c:pt>
                <c:pt idx="4328">
                  <c:v>1.57613099</c:v>
                </c:pt>
                <c:pt idx="4329">
                  <c:v>1.57615006</c:v>
                </c:pt>
                <c:pt idx="4330">
                  <c:v>1.57615006</c:v>
                </c:pt>
                <c:pt idx="4331">
                  <c:v>1.57613099</c:v>
                </c:pt>
                <c:pt idx="4332">
                  <c:v>1.57622635</c:v>
                </c:pt>
                <c:pt idx="4333">
                  <c:v>1.57615006</c:v>
                </c:pt>
                <c:pt idx="4334">
                  <c:v>1.5762454299999999</c:v>
                </c:pt>
                <c:pt idx="4335">
                  <c:v>1.5762454299999999</c:v>
                </c:pt>
                <c:pt idx="4336">
                  <c:v>1.57616913</c:v>
                </c:pt>
                <c:pt idx="4337">
                  <c:v>1.57628357</c:v>
                </c:pt>
                <c:pt idx="4338">
                  <c:v>1.57613099</c:v>
                </c:pt>
                <c:pt idx="4339">
                  <c:v>1.57622635</c:v>
                </c:pt>
                <c:pt idx="4340">
                  <c:v>1.5763598700000001</c:v>
                </c:pt>
                <c:pt idx="4341">
                  <c:v>1.5763789399999999</c:v>
                </c:pt>
                <c:pt idx="4342">
                  <c:v>1.5763026499999999</c:v>
                </c:pt>
                <c:pt idx="4343">
                  <c:v>1.5764170900000001</c:v>
                </c:pt>
                <c:pt idx="4344">
                  <c:v>1.57628357</c:v>
                </c:pt>
                <c:pt idx="4345">
                  <c:v>1.5763407899999999</c:v>
                </c:pt>
                <c:pt idx="4346">
                  <c:v>1.5763407899999999</c:v>
                </c:pt>
                <c:pt idx="4347">
                  <c:v>1.57645524</c:v>
                </c:pt>
                <c:pt idx="4348">
                  <c:v>1.5764361600000001</c:v>
                </c:pt>
                <c:pt idx="4349">
                  <c:v>1.5763598700000001</c:v>
                </c:pt>
                <c:pt idx="4350">
                  <c:v>1.5763407899999999</c:v>
                </c:pt>
                <c:pt idx="4351">
                  <c:v>1.5763598700000001</c:v>
                </c:pt>
                <c:pt idx="4352">
                  <c:v>1.5763980200000001</c:v>
                </c:pt>
                <c:pt idx="4353">
                  <c:v>1.5764933800000001</c:v>
                </c:pt>
                <c:pt idx="4354">
                  <c:v>1.57647431</c:v>
                </c:pt>
                <c:pt idx="4355">
                  <c:v>1.57647431</c:v>
                </c:pt>
                <c:pt idx="4356">
                  <c:v>1.5763980200000001</c:v>
                </c:pt>
                <c:pt idx="4357">
                  <c:v>1.57653153</c:v>
                </c:pt>
                <c:pt idx="4358">
                  <c:v>1.57651246</c:v>
                </c:pt>
                <c:pt idx="4359">
                  <c:v>1.57664597</c:v>
                </c:pt>
                <c:pt idx="4360">
                  <c:v>1.57647431</c:v>
                </c:pt>
                <c:pt idx="4361">
                  <c:v>1.57651246</c:v>
                </c:pt>
                <c:pt idx="4362">
                  <c:v>1.57645524</c:v>
                </c:pt>
                <c:pt idx="4363">
                  <c:v>1.5766268999999999</c:v>
                </c:pt>
                <c:pt idx="4364">
                  <c:v>1.5766268999999999</c:v>
                </c:pt>
                <c:pt idx="4365">
                  <c:v>1.57660782</c:v>
                </c:pt>
                <c:pt idx="4366">
                  <c:v>1.5766268999999999</c:v>
                </c:pt>
                <c:pt idx="4367">
                  <c:v>1.5767031899999999</c:v>
                </c:pt>
                <c:pt idx="4368">
                  <c:v>1.5767031899999999</c:v>
                </c:pt>
                <c:pt idx="4369">
                  <c:v>1.5766268999999999</c:v>
                </c:pt>
                <c:pt idx="4370">
                  <c:v>1.5766841199999999</c:v>
                </c:pt>
                <c:pt idx="4371">
                  <c:v>1.5767794799999999</c:v>
                </c:pt>
                <c:pt idx="4372">
                  <c:v>1.5767985600000001</c:v>
                </c:pt>
                <c:pt idx="4373">
                  <c:v>1.5767604099999999</c:v>
                </c:pt>
                <c:pt idx="4374">
                  <c:v>1.5767604099999999</c:v>
                </c:pt>
                <c:pt idx="4375">
                  <c:v>1.57664597</c:v>
                </c:pt>
                <c:pt idx="4376">
                  <c:v>1.5768176300000001</c:v>
                </c:pt>
                <c:pt idx="4377">
                  <c:v>1.5767031899999999</c:v>
                </c:pt>
                <c:pt idx="4378">
                  <c:v>1.5767604099999999</c:v>
                </c:pt>
                <c:pt idx="4379">
                  <c:v>1.5767985600000001</c:v>
                </c:pt>
                <c:pt idx="4380">
                  <c:v>1.5767413400000001</c:v>
                </c:pt>
                <c:pt idx="4381">
                  <c:v>1.57683671</c:v>
                </c:pt>
                <c:pt idx="4382">
                  <c:v>1.57683671</c:v>
                </c:pt>
                <c:pt idx="4383">
                  <c:v>1.5767413400000001</c:v>
                </c:pt>
                <c:pt idx="4384">
                  <c:v>1.57683671</c:v>
                </c:pt>
                <c:pt idx="4385">
                  <c:v>1.5770083699999999</c:v>
                </c:pt>
                <c:pt idx="4386">
                  <c:v>1.57697022</c:v>
                </c:pt>
                <c:pt idx="4387">
                  <c:v>1.5770083699999999</c:v>
                </c:pt>
                <c:pt idx="4388">
                  <c:v>1.576913</c:v>
                </c:pt>
                <c:pt idx="4389">
                  <c:v>1.57693207</c:v>
                </c:pt>
                <c:pt idx="4390">
                  <c:v>1.57693207</c:v>
                </c:pt>
                <c:pt idx="4391">
                  <c:v>1.57697022</c:v>
                </c:pt>
                <c:pt idx="4392">
                  <c:v>1.57698929</c:v>
                </c:pt>
                <c:pt idx="4393">
                  <c:v>1.57693207</c:v>
                </c:pt>
                <c:pt idx="4394">
                  <c:v>1.5771609499999999</c:v>
                </c:pt>
                <c:pt idx="4395">
                  <c:v>1.5770274399999999</c:v>
                </c:pt>
                <c:pt idx="4396">
                  <c:v>1.5770655899999999</c:v>
                </c:pt>
                <c:pt idx="4397">
                  <c:v>1.5771037299999999</c:v>
                </c:pt>
                <c:pt idx="4398">
                  <c:v>1.5772181700000001</c:v>
                </c:pt>
                <c:pt idx="4399">
                  <c:v>1.5771037299999999</c:v>
                </c:pt>
                <c:pt idx="4400">
                  <c:v>1.5771037299999999</c:v>
                </c:pt>
                <c:pt idx="4401">
                  <c:v>1.57704651</c:v>
                </c:pt>
                <c:pt idx="4402">
                  <c:v>1.57704651</c:v>
                </c:pt>
                <c:pt idx="4403">
                  <c:v>1.5771037299999999</c:v>
                </c:pt>
                <c:pt idx="4404">
                  <c:v>1.5771800300000001</c:v>
                </c:pt>
                <c:pt idx="4405">
                  <c:v>1.5770655899999999</c:v>
                </c:pt>
                <c:pt idx="4406">
                  <c:v>1.5772181700000001</c:v>
                </c:pt>
                <c:pt idx="4407">
                  <c:v>1.57723725</c:v>
                </c:pt>
                <c:pt idx="4408">
                  <c:v>1.5772181700000001</c:v>
                </c:pt>
                <c:pt idx="4409">
                  <c:v>1.5771800300000001</c:v>
                </c:pt>
                <c:pt idx="4410">
                  <c:v>1.57723725</c:v>
                </c:pt>
                <c:pt idx="4411">
                  <c:v>1.5771991000000001</c:v>
                </c:pt>
                <c:pt idx="4412">
                  <c:v>1.57723725</c:v>
                </c:pt>
                <c:pt idx="4413">
                  <c:v>1.5772754</c:v>
                </c:pt>
                <c:pt idx="4414">
                  <c:v>1.57723725</c:v>
                </c:pt>
                <c:pt idx="4415">
                  <c:v>1.5772754</c:v>
                </c:pt>
                <c:pt idx="4416">
                  <c:v>1.57735169</c:v>
                </c:pt>
                <c:pt idx="4417">
                  <c:v>1.5774089099999999</c:v>
                </c:pt>
                <c:pt idx="4418">
                  <c:v>1.57742798</c:v>
                </c:pt>
                <c:pt idx="4419">
                  <c:v>1.57731354</c:v>
                </c:pt>
                <c:pt idx="4420">
                  <c:v>1.57733262</c:v>
                </c:pt>
                <c:pt idx="4421">
                  <c:v>1.5774089099999999</c:v>
                </c:pt>
                <c:pt idx="4422">
                  <c:v>1.57742798</c:v>
                </c:pt>
                <c:pt idx="4423">
                  <c:v>1.57735169</c:v>
                </c:pt>
                <c:pt idx="4424">
                  <c:v>1.5774661299999999</c:v>
                </c:pt>
                <c:pt idx="4425">
                  <c:v>1.5774851999999999</c:v>
                </c:pt>
                <c:pt idx="4426">
                  <c:v>1.5774089099999999</c:v>
                </c:pt>
                <c:pt idx="4427">
                  <c:v>1.5774470599999999</c:v>
                </c:pt>
                <c:pt idx="4428">
                  <c:v>1.5775233500000001</c:v>
                </c:pt>
                <c:pt idx="4429">
                  <c:v>1.5775805700000001</c:v>
                </c:pt>
                <c:pt idx="4430">
                  <c:v>1.5774661299999999</c:v>
                </c:pt>
                <c:pt idx="4431">
                  <c:v>1.5775042800000001</c:v>
                </c:pt>
                <c:pt idx="4432">
                  <c:v>1.5775233500000001</c:v>
                </c:pt>
                <c:pt idx="4433">
                  <c:v>1.5775805700000001</c:v>
                </c:pt>
                <c:pt idx="4434">
                  <c:v>1.57761872</c:v>
                </c:pt>
                <c:pt idx="4435">
                  <c:v>1.57765687</c:v>
                </c:pt>
                <c:pt idx="4436">
                  <c:v>1.57761872</c:v>
                </c:pt>
                <c:pt idx="4437">
                  <c:v>1.5775996400000001</c:v>
                </c:pt>
                <c:pt idx="4438">
                  <c:v>1.57773316</c:v>
                </c:pt>
                <c:pt idx="4439">
                  <c:v>1.57765687</c:v>
                </c:pt>
                <c:pt idx="4440">
                  <c:v>1.57767594</c:v>
                </c:pt>
                <c:pt idx="4441">
                  <c:v>1.5777713099999999</c:v>
                </c:pt>
                <c:pt idx="4442">
                  <c:v>1.57769501</c:v>
                </c:pt>
                <c:pt idx="4443">
                  <c:v>1.5777903799999999</c:v>
                </c:pt>
                <c:pt idx="4444">
                  <c:v>1.5777713099999999</c:v>
                </c:pt>
                <c:pt idx="4445">
                  <c:v>1.5778285299999999</c:v>
                </c:pt>
                <c:pt idx="4446">
                  <c:v>1.57775223</c:v>
                </c:pt>
                <c:pt idx="4447">
                  <c:v>1.5778475999999999</c:v>
                </c:pt>
                <c:pt idx="4448">
                  <c:v>1.5778666699999999</c:v>
                </c:pt>
                <c:pt idx="4449">
                  <c:v>1.5777713099999999</c:v>
                </c:pt>
                <c:pt idx="4450">
                  <c:v>1.5778475999999999</c:v>
                </c:pt>
                <c:pt idx="4451">
                  <c:v>1.5778285299999999</c:v>
                </c:pt>
                <c:pt idx="4452">
                  <c:v>1.57773316</c:v>
                </c:pt>
                <c:pt idx="4453">
                  <c:v>1.5778857500000001</c:v>
                </c:pt>
                <c:pt idx="4454">
                  <c:v>1.5778857500000001</c:v>
                </c:pt>
                <c:pt idx="4455">
                  <c:v>1.5779811100000001</c:v>
                </c:pt>
                <c:pt idx="4456">
                  <c:v>1.5779238900000001</c:v>
                </c:pt>
                <c:pt idx="4457">
                  <c:v>1.5779811100000001</c:v>
                </c:pt>
                <c:pt idx="4458">
                  <c:v>1.5779811100000001</c:v>
                </c:pt>
                <c:pt idx="4459">
                  <c:v>1.5779620400000001</c:v>
                </c:pt>
                <c:pt idx="4460">
                  <c:v>1.5779620400000001</c:v>
                </c:pt>
                <c:pt idx="4461">
                  <c:v>1.57803833</c:v>
                </c:pt>
                <c:pt idx="4462">
                  <c:v>1.57809556</c:v>
                </c:pt>
                <c:pt idx="4463">
                  <c:v>1.57805741</c:v>
                </c:pt>
                <c:pt idx="4464">
                  <c:v>1.5779429700000001</c:v>
                </c:pt>
                <c:pt idx="4465">
                  <c:v>1.57800019</c:v>
                </c:pt>
                <c:pt idx="4466">
                  <c:v>1.57805741</c:v>
                </c:pt>
                <c:pt idx="4467">
                  <c:v>1.5781718499999999</c:v>
                </c:pt>
                <c:pt idx="4468">
                  <c:v>1.5781527799999999</c:v>
                </c:pt>
                <c:pt idx="4469">
                  <c:v>1.57809556</c:v>
                </c:pt>
                <c:pt idx="4470">
                  <c:v>1.5782290699999999</c:v>
                </c:pt>
                <c:pt idx="4471">
                  <c:v>1.5781909199999999</c:v>
                </c:pt>
                <c:pt idx="4472">
                  <c:v>1.5781909199999999</c:v>
                </c:pt>
                <c:pt idx="4473">
                  <c:v>1.5781909199999999</c:v>
                </c:pt>
                <c:pt idx="4474">
                  <c:v>1.5782099999999999</c:v>
                </c:pt>
                <c:pt idx="4475">
                  <c:v>1.5782481399999999</c:v>
                </c:pt>
                <c:pt idx="4476">
                  <c:v>1.5782099999999999</c:v>
                </c:pt>
                <c:pt idx="4477">
                  <c:v>1.5782481399999999</c:v>
                </c:pt>
                <c:pt idx="4478">
                  <c:v>1.57838166</c:v>
                </c:pt>
                <c:pt idx="4479">
                  <c:v>1.5782099999999999</c:v>
                </c:pt>
                <c:pt idx="4480">
                  <c:v>1.5783053600000001</c:v>
                </c:pt>
                <c:pt idx="4481">
                  <c:v>1.57838166</c:v>
                </c:pt>
                <c:pt idx="4482">
                  <c:v>1.5783053600000001</c:v>
                </c:pt>
                <c:pt idx="4483">
                  <c:v>1.5784198</c:v>
                </c:pt>
                <c:pt idx="4484">
                  <c:v>1.57840073</c:v>
                </c:pt>
                <c:pt idx="4485">
                  <c:v>1.5783435100000001</c:v>
                </c:pt>
                <c:pt idx="4486">
                  <c:v>1.5783435100000001</c:v>
                </c:pt>
                <c:pt idx="4487">
                  <c:v>1.57840073</c:v>
                </c:pt>
                <c:pt idx="4488">
                  <c:v>1.5784770299999999</c:v>
                </c:pt>
                <c:pt idx="4489">
                  <c:v>1.57845795</c:v>
                </c:pt>
                <c:pt idx="4490">
                  <c:v>1.57851517</c:v>
                </c:pt>
                <c:pt idx="4491">
                  <c:v>1.5786296099999999</c:v>
                </c:pt>
                <c:pt idx="4492">
                  <c:v>1.5784961</c:v>
                </c:pt>
                <c:pt idx="4493">
                  <c:v>1.5785914700000001</c:v>
                </c:pt>
                <c:pt idx="4494">
                  <c:v>1.5786105399999999</c:v>
                </c:pt>
                <c:pt idx="4495">
                  <c:v>1.5784770299999999</c:v>
                </c:pt>
                <c:pt idx="4496">
                  <c:v>1.5785914700000001</c:v>
                </c:pt>
                <c:pt idx="4497">
                  <c:v>1.5785342499999999</c:v>
                </c:pt>
                <c:pt idx="4498">
                  <c:v>1.5786486900000001</c:v>
                </c:pt>
                <c:pt idx="4499">
                  <c:v>1.5786677600000001</c:v>
                </c:pt>
                <c:pt idx="4500">
                  <c:v>1.5785533199999999</c:v>
                </c:pt>
                <c:pt idx="4501">
                  <c:v>1.5786677600000001</c:v>
                </c:pt>
                <c:pt idx="4502">
                  <c:v>1.5787249800000001</c:v>
                </c:pt>
                <c:pt idx="4503">
                  <c:v>1.57885849</c:v>
                </c:pt>
                <c:pt idx="4504">
                  <c:v>1.5787440500000001</c:v>
                </c:pt>
                <c:pt idx="4505">
                  <c:v>1.5787822</c:v>
                </c:pt>
                <c:pt idx="4506">
                  <c:v>1.57883942</c:v>
                </c:pt>
                <c:pt idx="4507">
                  <c:v>1.57882035</c:v>
                </c:pt>
                <c:pt idx="4508">
                  <c:v>1.57876313</c:v>
                </c:pt>
                <c:pt idx="4509">
                  <c:v>1.57887757</c:v>
                </c:pt>
                <c:pt idx="4510">
                  <c:v>1.5787440500000001</c:v>
                </c:pt>
                <c:pt idx="4511">
                  <c:v>1.5789157199999999</c:v>
                </c:pt>
                <c:pt idx="4512">
                  <c:v>1.57889664</c:v>
                </c:pt>
                <c:pt idx="4513">
                  <c:v>1.57880127</c:v>
                </c:pt>
                <c:pt idx="4514">
                  <c:v>1.5789920099999999</c:v>
                </c:pt>
                <c:pt idx="4515">
                  <c:v>1.5789157199999999</c:v>
                </c:pt>
                <c:pt idx="4516">
                  <c:v>1.57887757</c:v>
                </c:pt>
                <c:pt idx="4517">
                  <c:v>1.5789538599999999</c:v>
                </c:pt>
                <c:pt idx="4518">
                  <c:v>1.57887757</c:v>
                </c:pt>
                <c:pt idx="4519">
                  <c:v>1.57885849</c:v>
                </c:pt>
                <c:pt idx="4520">
                  <c:v>1.5789920099999999</c:v>
                </c:pt>
                <c:pt idx="4521">
                  <c:v>1.5790301600000001</c:v>
                </c:pt>
                <c:pt idx="4522">
                  <c:v>1.57908738</c:v>
                </c:pt>
                <c:pt idx="4523">
                  <c:v>1.5789347899999999</c:v>
                </c:pt>
                <c:pt idx="4524">
                  <c:v>1.5791255200000001</c:v>
                </c:pt>
                <c:pt idx="4525">
                  <c:v>1.5790492300000001</c:v>
                </c:pt>
                <c:pt idx="4526">
                  <c:v>1.57918274</c:v>
                </c:pt>
                <c:pt idx="4527">
                  <c:v>1.5790683000000001</c:v>
                </c:pt>
                <c:pt idx="4528">
                  <c:v>1.57922089</c:v>
                </c:pt>
                <c:pt idx="4529">
                  <c:v>1.5790683000000001</c:v>
                </c:pt>
                <c:pt idx="4530">
                  <c:v>1.5793353299999999</c:v>
                </c:pt>
                <c:pt idx="4531">
                  <c:v>1.5791255200000001</c:v>
                </c:pt>
                <c:pt idx="4532">
                  <c:v>1.5792590399999999</c:v>
                </c:pt>
                <c:pt idx="4533">
                  <c:v>1.57927811</c:v>
                </c:pt>
                <c:pt idx="4534">
                  <c:v>1.57929718</c:v>
                </c:pt>
                <c:pt idx="4535">
                  <c:v>1.5793734800000001</c:v>
                </c:pt>
                <c:pt idx="4536">
                  <c:v>1.5793162599999999</c:v>
                </c:pt>
                <c:pt idx="4537">
                  <c:v>1.5793544100000001</c:v>
                </c:pt>
                <c:pt idx="4538">
                  <c:v>1.57929718</c:v>
                </c:pt>
                <c:pt idx="4539">
                  <c:v>1.5794116300000001</c:v>
                </c:pt>
                <c:pt idx="4540">
                  <c:v>1.57929718</c:v>
                </c:pt>
                <c:pt idx="4541">
                  <c:v>1.5794307000000001</c:v>
                </c:pt>
                <c:pt idx="4542">
                  <c:v>1.57946885</c:v>
                </c:pt>
                <c:pt idx="4543">
                  <c:v>1.5794307000000001</c:v>
                </c:pt>
                <c:pt idx="4544">
                  <c:v>1.57948792</c:v>
                </c:pt>
                <c:pt idx="4545">
                  <c:v>1.57929718</c:v>
                </c:pt>
                <c:pt idx="4546">
                  <c:v>1.5795069900000001</c:v>
                </c:pt>
                <c:pt idx="4547">
                  <c:v>1.57952607</c:v>
                </c:pt>
                <c:pt idx="4548">
                  <c:v>1.5794116300000001</c:v>
                </c:pt>
                <c:pt idx="4549">
                  <c:v>1.57960236</c:v>
                </c:pt>
                <c:pt idx="4550">
                  <c:v>1.57958329</c:v>
                </c:pt>
                <c:pt idx="4551">
                  <c:v>1.57954514</c:v>
                </c:pt>
                <c:pt idx="4552">
                  <c:v>1.57960236</c:v>
                </c:pt>
                <c:pt idx="4553">
                  <c:v>1.57960236</c:v>
                </c:pt>
                <c:pt idx="4554">
                  <c:v>1.57958329</c:v>
                </c:pt>
                <c:pt idx="4555">
                  <c:v>1.5796977299999999</c:v>
                </c:pt>
                <c:pt idx="4556">
                  <c:v>1.57962143</c:v>
                </c:pt>
                <c:pt idx="4557">
                  <c:v>1.5797167999999999</c:v>
                </c:pt>
                <c:pt idx="4558">
                  <c:v>1.57988846</c:v>
                </c:pt>
                <c:pt idx="4559">
                  <c:v>1.5797549500000001</c:v>
                </c:pt>
                <c:pt idx="4560">
                  <c:v>1.5796977299999999</c:v>
                </c:pt>
                <c:pt idx="4561">
                  <c:v>1.5797167999999999</c:v>
                </c:pt>
                <c:pt idx="4562">
                  <c:v>1.57986939</c:v>
                </c:pt>
                <c:pt idx="4563">
                  <c:v>1.5797740199999999</c:v>
                </c:pt>
                <c:pt idx="4564">
                  <c:v>1.57985032</c:v>
                </c:pt>
                <c:pt idx="4565">
                  <c:v>1.5798312400000001</c:v>
                </c:pt>
                <c:pt idx="4566">
                  <c:v>1.57994568</c:v>
                </c:pt>
                <c:pt idx="4567">
                  <c:v>1.57985032</c:v>
                </c:pt>
                <c:pt idx="4568">
                  <c:v>1.57990754</c:v>
                </c:pt>
                <c:pt idx="4569">
                  <c:v>1.57994568</c:v>
                </c:pt>
                <c:pt idx="4570">
                  <c:v>1.5800219799999999</c:v>
                </c:pt>
                <c:pt idx="4571">
                  <c:v>1.57998383</c:v>
                </c:pt>
                <c:pt idx="4572">
                  <c:v>1.5800029</c:v>
                </c:pt>
                <c:pt idx="4573">
                  <c:v>1.58006012</c:v>
                </c:pt>
                <c:pt idx="4574">
                  <c:v>1.5800410499999999</c:v>
                </c:pt>
                <c:pt idx="4575">
                  <c:v>1.5801173399999999</c:v>
                </c:pt>
                <c:pt idx="4576">
                  <c:v>1.5800029</c:v>
                </c:pt>
                <c:pt idx="4577">
                  <c:v>1.5801364200000001</c:v>
                </c:pt>
                <c:pt idx="4578">
                  <c:v>1.5801173399999999</c:v>
                </c:pt>
                <c:pt idx="4579">
                  <c:v>1.58025086</c:v>
                </c:pt>
                <c:pt idx="4580">
                  <c:v>1.5801936400000001</c:v>
                </c:pt>
                <c:pt idx="4581">
                  <c:v>1.58030808</c:v>
                </c:pt>
                <c:pt idx="4582">
                  <c:v>1.58034623</c:v>
                </c:pt>
                <c:pt idx="4583">
                  <c:v>1.58030808</c:v>
                </c:pt>
                <c:pt idx="4584">
                  <c:v>1.58023179</c:v>
                </c:pt>
                <c:pt idx="4585">
                  <c:v>1.58038437</c:v>
                </c:pt>
                <c:pt idx="4586">
                  <c:v>1.58032715</c:v>
                </c:pt>
                <c:pt idx="4587">
                  <c:v>1.58032715</c:v>
                </c:pt>
                <c:pt idx="4588">
                  <c:v>1.5803653</c:v>
                </c:pt>
                <c:pt idx="4589">
                  <c:v>1.58038437</c:v>
                </c:pt>
                <c:pt idx="4590">
                  <c:v>1.5804034499999999</c:v>
                </c:pt>
                <c:pt idx="4591">
                  <c:v>1.5804225199999999</c:v>
                </c:pt>
                <c:pt idx="4592">
                  <c:v>1.5805178900000001</c:v>
                </c:pt>
                <c:pt idx="4593">
                  <c:v>1.5805178900000001</c:v>
                </c:pt>
                <c:pt idx="4594">
                  <c:v>1.58063233</c:v>
                </c:pt>
                <c:pt idx="4595">
                  <c:v>1.5805941800000001</c:v>
                </c:pt>
                <c:pt idx="4596">
                  <c:v>1.58044159</c:v>
                </c:pt>
                <c:pt idx="4597">
                  <c:v>1.5805941800000001</c:v>
                </c:pt>
                <c:pt idx="4598">
                  <c:v>1.58063233</c:v>
                </c:pt>
                <c:pt idx="4599">
                  <c:v>1.5806514</c:v>
                </c:pt>
                <c:pt idx="4600">
                  <c:v>1.5806514</c:v>
                </c:pt>
                <c:pt idx="4601">
                  <c:v>1.5808230599999999</c:v>
                </c:pt>
                <c:pt idx="4602">
                  <c:v>1.5807277</c:v>
                </c:pt>
                <c:pt idx="4603">
                  <c:v>1.58076584</c:v>
                </c:pt>
                <c:pt idx="4604">
                  <c:v>1.58076584</c:v>
                </c:pt>
                <c:pt idx="4605">
                  <c:v>1.5808612099999999</c:v>
                </c:pt>
                <c:pt idx="4606">
                  <c:v>1.5808802799999999</c:v>
                </c:pt>
                <c:pt idx="4607">
                  <c:v>1.58076584</c:v>
                </c:pt>
                <c:pt idx="4608">
                  <c:v>1.5807277</c:v>
                </c:pt>
                <c:pt idx="4609">
                  <c:v>1.5808802799999999</c:v>
                </c:pt>
                <c:pt idx="4610">
                  <c:v>1.58099473</c:v>
                </c:pt>
                <c:pt idx="4611">
                  <c:v>1.5809565800000001</c:v>
                </c:pt>
                <c:pt idx="4612">
                  <c:v>1.5808802799999999</c:v>
                </c:pt>
                <c:pt idx="4613">
                  <c:v>1.58107102</c:v>
                </c:pt>
                <c:pt idx="4614">
                  <c:v>1.58109009</c:v>
                </c:pt>
                <c:pt idx="4615">
                  <c:v>1.58103287</c:v>
                </c:pt>
                <c:pt idx="4616">
                  <c:v>1.58110917</c:v>
                </c:pt>
                <c:pt idx="4617">
                  <c:v>1.58103287</c:v>
                </c:pt>
                <c:pt idx="4618">
                  <c:v>1.5811663899999999</c:v>
                </c:pt>
                <c:pt idx="4619">
                  <c:v>1.5812617499999999</c:v>
                </c:pt>
                <c:pt idx="4620">
                  <c:v>1.5812426799999999</c:v>
                </c:pt>
                <c:pt idx="4621">
                  <c:v>1.5812426799999999</c:v>
                </c:pt>
                <c:pt idx="4622">
                  <c:v>1.5812426799999999</c:v>
                </c:pt>
                <c:pt idx="4623">
                  <c:v>1.5812999000000001</c:v>
                </c:pt>
                <c:pt idx="4624">
                  <c:v>1.5813189700000001</c:v>
                </c:pt>
                <c:pt idx="4625">
                  <c:v>1.5812617499999999</c:v>
                </c:pt>
                <c:pt idx="4626">
                  <c:v>1.5813761900000001</c:v>
                </c:pt>
                <c:pt idx="4627">
                  <c:v>1.5812999000000001</c:v>
                </c:pt>
                <c:pt idx="4628">
                  <c:v>1.58141434</c:v>
                </c:pt>
                <c:pt idx="4629">
                  <c:v>1.5813761900000001</c:v>
                </c:pt>
                <c:pt idx="4630">
                  <c:v>1.58145249</c:v>
                </c:pt>
                <c:pt idx="4631">
                  <c:v>1.5813571200000001</c:v>
                </c:pt>
                <c:pt idx="4632">
                  <c:v>1.58150971</c:v>
                </c:pt>
                <c:pt idx="4633">
                  <c:v>1.58145249</c:v>
                </c:pt>
                <c:pt idx="4634">
                  <c:v>1.5816623000000001</c:v>
                </c:pt>
                <c:pt idx="4635">
                  <c:v>1.5816050800000001</c:v>
                </c:pt>
                <c:pt idx="4636">
                  <c:v>1.5816623000000001</c:v>
                </c:pt>
                <c:pt idx="4637">
                  <c:v>1.5816050800000001</c:v>
                </c:pt>
                <c:pt idx="4638">
                  <c:v>1.5816623000000001</c:v>
                </c:pt>
                <c:pt idx="4639">
                  <c:v>1.58177674</c:v>
                </c:pt>
                <c:pt idx="4640">
                  <c:v>1.5816813700000001</c:v>
                </c:pt>
                <c:pt idx="4641">
                  <c:v>1.5817576600000001</c:v>
                </c:pt>
                <c:pt idx="4642">
                  <c:v>1.58177674</c:v>
                </c:pt>
                <c:pt idx="4643">
                  <c:v>1.58179581</c:v>
                </c:pt>
                <c:pt idx="4644">
                  <c:v>1.58183396</c:v>
                </c:pt>
                <c:pt idx="4645">
                  <c:v>1.5819483999999999</c:v>
                </c:pt>
                <c:pt idx="4646">
                  <c:v>1.58191025</c:v>
                </c:pt>
                <c:pt idx="4647">
                  <c:v>1.58191025</c:v>
                </c:pt>
                <c:pt idx="4648">
                  <c:v>1.58185303</c:v>
                </c:pt>
                <c:pt idx="4649">
                  <c:v>1.5820819100000001</c:v>
                </c:pt>
                <c:pt idx="4650">
                  <c:v>1.5820628400000001</c:v>
                </c:pt>
                <c:pt idx="4651">
                  <c:v>1.5821391300000001</c:v>
                </c:pt>
                <c:pt idx="4652">
                  <c:v>1.5821391300000001</c:v>
                </c:pt>
                <c:pt idx="4653">
                  <c:v>1.5821200600000001</c:v>
                </c:pt>
                <c:pt idx="4654">
                  <c:v>1.58217728</c:v>
                </c:pt>
                <c:pt idx="4655">
                  <c:v>1.58217728</c:v>
                </c:pt>
                <c:pt idx="4656">
                  <c:v>1.5822345</c:v>
                </c:pt>
                <c:pt idx="4657">
                  <c:v>1.5823298699999999</c:v>
                </c:pt>
                <c:pt idx="4658">
                  <c:v>1.58221543</c:v>
                </c:pt>
                <c:pt idx="4659">
                  <c:v>1.5823298699999999</c:v>
                </c:pt>
                <c:pt idx="4660">
                  <c:v>1.5823489399999999</c:v>
                </c:pt>
                <c:pt idx="4661">
                  <c:v>1.5824443100000001</c:v>
                </c:pt>
                <c:pt idx="4662">
                  <c:v>1.5824061599999999</c:v>
                </c:pt>
                <c:pt idx="4663">
                  <c:v>1.5824252400000001</c:v>
                </c:pt>
                <c:pt idx="4664">
                  <c:v>1.5824443100000001</c:v>
                </c:pt>
                <c:pt idx="4665">
                  <c:v>1.5825206000000001</c:v>
                </c:pt>
                <c:pt idx="4666">
                  <c:v>1.58255875</c:v>
                </c:pt>
                <c:pt idx="4667">
                  <c:v>1.5825969</c:v>
                </c:pt>
                <c:pt idx="4668">
                  <c:v>1.58257782</c:v>
                </c:pt>
                <c:pt idx="4669">
                  <c:v>1.5826922699999999</c:v>
                </c:pt>
                <c:pt idx="4670">
                  <c:v>1.5827113399999999</c:v>
                </c:pt>
                <c:pt idx="4671">
                  <c:v>1.5827304099999999</c:v>
                </c:pt>
                <c:pt idx="4672">
                  <c:v>1.5828257800000001</c:v>
                </c:pt>
                <c:pt idx="4673">
                  <c:v>1.5828257800000001</c:v>
                </c:pt>
                <c:pt idx="4674">
                  <c:v>1.5828448500000001</c:v>
                </c:pt>
                <c:pt idx="4675">
                  <c:v>1.58295929</c:v>
                </c:pt>
                <c:pt idx="4676">
                  <c:v>1.58294022</c:v>
                </c:pt>
                <c:pt idx="4677">
                  <c:v>1.58295929</c:v>
                </c:pt>
                <c:pt idx="4678">
                  <c:v>1.58295929</c:v>
                </c:pt>
                <c:pt idx="4679">
                  <c:v>1.58297837</c:v>
                </c:pt>
                <c:pt idx="4680">
                  <c:v>1.58299744</c:v>
                </c:pt>
                <c:pt idx="4681">
                  <c:v>1.5831881800000001</c:v>
                </c:pt>
                <c:pt idx="4682">
                  <c:v>1.5830546599999999</c:v>
                </c:pt>
                <c:pt idx="4683">
                  <c:v>1.5832072500000001</c:v>
                </c:pt>
                <c:pt idx="4684">
                  <c:v>1.5832263200000001</c:v>
                </c:pt>
                <c:pt idx="4685">
                  <c:v>1.5830928099999999</c:v>
                </c:pt>
                <c:pt idx="4686">
                  <c:v>1.5830737399999999</c:v>
                </c:pt>
                <c:pt idx="4687">
                  <c:v>1.58335984</c:v>
                </c:pt>
                <c:pt idx="4688">
                  <c:v>1.5834361299999999</c:v>
                </c:pt>
                <c:pt idx="4689">
                  <c:v>1.58337891</c:v>
                </c:pt>
                <c:pt idx="4690">
                  <c:v>1.5834742799999999</c:v>
                </c:pt>
                <c:pt idx="4691">
                  <c:v>1.58337891</c:v>
                </c:pt>
                <c:pt idx="4692">
                  <c:v>1.5834742799999999</c:v>
                </c:pt>
                <c:pt idx="4693">
                  <c:v>1.5835696500000001</c:v>
                </c:pt>
                <c:pt idx="4694">
                  <c:v>1.5835696500000001</c:v>
                </c:pt>
                <c:pt idx="4695">
                  <c:v>1.58362687</c:v>
                </c:pt>
                <c:pt idx="4696">
                  <c:v>1.58364594</c:v>
                </c:pt>
                <c:pt idx="4697">
                  <c:v>1.58370316</c:v>
                </c:pt>
                <c:pt idx="4698">
                  <c:v>1.58374131</c:v>
                </c:pt>
                <c:pt idx="4699">
                  <c:v>1.58374131</c:v>
                </c:pt>
                <c:pt idx="4700">
                  <c:v>1.58376038</c:v>
                </c:pt>
                <c:pt idx="4701">
                  <c:v>1.5839320400000001</c:v>
                </c:pt>
                <c:pt idx="4702">
                  <c:v>1.5838748199999999</c:v>
                </c:pt>
                <c:pt idx="4703">
                  <c:v>1.5838557499999999</c:v>
                </c:pt>
                <c:pt idx="4704">
                  <c:v>1.5837985299999999</c:v>
                </c:pt>
                <c:pt idx="4705">
                  <c:v>1.5839892600000001</c:v>
                </c:pt>
                <c:pt idx="4706">
                  <c:v>1.58402741</c:v>
                </c:pt>
                <c:pt idx="4707">
                  <c:v>1.5839892600000001</c:v>
                </c:pt>
                <c:pt idx="4708">
                  <c:v>1.58404648</c:v>
                </c:pt>
                <c:pt idx="4709">
                  <c:v>1.58412278</c:v>
                </c:pt>
                <c:pt idx="4710">
                  <c:v>1.5841799999999999</c:v>
                </c:pt>
                <c:pt idx="4711">
                  <c:v>1.5843516600000001</c:v>
                </c:pt>
                <c:pt idx="4712">
                  <c:v>1.5842562899999999</c:v>
                </c:pt>
                <c:pt idx="4713">
                  <c:v>1.5842562899999999</c:v>
                </c:pt>
                <c:pt idx="4714">
                  <c:v>1.5843516600000001</c:v>
                </c:pt>
                <c:pt idx="4715">
                  <c:v>1.58444703</c:v>
                </c:pt>
                <c:pt idx="4716">
                  <c:v>1.5844661</c:v>
                </c:pt>
                <c:pt idx="4717">
                  <c:v>1.58444703</c:v>
                </c:pt>
                <c:pt idx="4718">
                  <c:v>1.58438981</c:v>
                </c:pt>
                <c:pt idx="4719">
                  <c:v>1.5845042499999999</c:v>
                </c:pt>
                <c:pt idx="4720">
                  <c:v>1.5845996099999999</c:v>
                </c:pt>
                <c:pt idx="4721">
                  <c:v>1.5846949800000001</c:v>
                </c:pt>
                <c:pt idx="4722">
                  <c:v>1.5846759100000001</c:v>
                </c:pt>
                <c:pt idx="4723">
                  <c:v>1.58471406</c:v>
                </c:pt>
                <c:pt idx="4724">
                  <c:v>1.5847522000000001</c:v>
                </c:pt>
                <c:pt idx="4725">
                  <c:v>1.58471406</c:v>
                </c:pt>
                <c:pt idx="4726">
                  <c:v>1.58484757</c:v>
                </c:pt>
                <c:pt idx="4727">
                  <c:v>1.5849810799999999</c:v>
                </c:pt>
                <c:pt idx="4728">
                  <c:v>1.5849429399999999</c:v>
                </c:pt>
                <c:pt idx="4729">
                  <c:v>1.5850001600000001</c:v>
                </c:pt>
                <c:pt idx="4730">
                  <c:v>1.5851146</c:v>
                </c:pt>
                <c:pt idx="4731">
                  <c:v>1.5850382999999999</c:v>
                </c:pt>
                <c:pt idx="4732">
                  <c:v>1.58515275</c:v>
                </c:pt>
                <c:pt idx="4733">
                  <c:v>1.58517182</c:v>
                </c:pt>
                <c:pt idx="4734">
                  <c:v>1.58520985</c:v>
                </c:pt>
                <c:pt idx="4735">
                  <c:v>1.58519089</c:v>
                </c:pt>
                <c:pt idx="4736">
                  <c:v>1.58515275</c:v>
                </c:pt>
                <c:pt idx="4737">
                  <c:v>1.58528614</c:v>
                </c:pt>
                <c:pt idx="4738">
                  <c:v>1.58532429</c:v>
                </c:pt>
                <c:pt idx="4739">
                  <c:v>1.5854387299999999</c:v>
                </c:pt>
                <c:pt idx="4740">
                  <c:v>1.5853815099999999</c:v>
                </c:pt>
                <c:pt idx="4741">
                  <c:v>1.5854577999999999</c:v>
                </c:pt>
                <c:pt idx="4742">
                  <c:v>1.5854959500000001</c:v>
                </c:pt>
                <c:pt idx="4743">
                  <c:v>1.58561039</c:v>
                </c:pt>
                <c:pt idx="4744">
                  <c:v>1.5857439</c:v>
                </c:pt>
                <c:pt idx="4745">
                  <c:v>1.58562946</c:v>
                </c:pt>
                <c:pt idx="4746">
                  <c:v>1.58570576</c:v>
                </c:pt>
                <c:pt idx="4747">
                  <c:v>1.5857820499999999</c:v>
                </c:pt>
                <c:pt idx="4748">
                  <c:v>1.5858392699999999</c:v>
                </c:pt>
                <c:pt idx="4749">
                  <c:v>1.58580112</c:v>
                </c:pt>
                <c:pt idx="4750">
                  <c:v>1.58597279</c:v>
                </c:pt>
                <c:pt idx="4751">
                  <c:v>1.5858201999999999</c:v>
                </c:pt>
                <c:pt idx="4752">
                  <c:v>1.58599186</c:v>
                </c:pt>
                <c:pt idx="4753">
                  <c:v>1.58612537</c:v>
                </c:pt>
                <c:pt idx="4754">
                  <c:v>1.5861063</c:v>
                </c:pt>
                <c:pt idx="4755">
                  <c:v>1.58612537</c:v>
                </c:pt>
                <c:pt idx="4756">
                  <c:v>1.5861444499999999</c:v>
                </c:pt>
                <c:pt idx="4757">
                  <c:v>1.5861825899999999</c:v>
                </c:pt>
                <c:pt idx="4758">
                  <c:v>1.5862588900000001</c:v>
                </c:pt>
                <c:pt idx="4759">
                  <c:v>1.5863924</c:v>
                </c:pt>
                <c:pt idx="4760">
                  <c:v>1.58635426</c:v>
                </c:pt>
                <c:pt idx="4761">
                  <c:v>1.58643055</c:v>
                </c:pt>
                <c:pt idx="4762">
                  <c:v>1.5864687</c:v>
                </c:pt>
                <c:pt idx="4763">
                  <c:v>1.5864687</c:v>
                </c:pt>
                <c:pt idx="4764">
                  <c:v>1.58673573</c:v>
                </c:pt>
                <c:pt idx="4765">
                  <c:v>1.5866022099999999</c:v>
                </c:pt>
                <c:pt idx="4766">
                  <c:v>1.5866785000000001</c:v>
                </c:pt>
                <c:pt idx="4767">
                  <c:v>1.58673573</c:v>
                </c:pt>
                <c:pt idx="4768">
                  <c:v>1.5867166500000001</c:v>
                </c:pt>
                <c:pt idx="4769">
                  <c:v>1.58679295</c:v>
                </c:pt>
                <c:pt idx="4770">
                  <c:v>1.5868501699999999</c:v>
                </c:pt>
                <c:pt idx="4771">
                  <c:v>1.5869836799999999</c:v>
                </c:pt>
                <c:pt idx="4772">
                  <c:v>1.5869646100000001</c:v>
                </c:pt>
                <c:pt idx="4773">
                  <c:v>1.5870218300000001</c:v>
                </c:pt>
                <c:pt idx="4774">
                  <c:v>1.5871172</c:v>
                </c:pt>
                <c:pt idx="4775">
                  <c:v>1.58717442</c:v>
                </c:pt>
                <c:pt idx="4776">
                  <c:v>1.5870981200000001</c:v>
                </c:pt>
                <c:pt idx="4777">
                  <c:v>1.5870981200000001</c:v>
                </c:pt>
                <c:pt idx="4778">
                  <c:v>1.58721256</c:v>
                </c:pt>
                <c:pt idx="4779">
                  <c:v>1.5873460800000001</c:v>
                </c:pt>
                <c:pt idx="4780">
                  <c:v>1.5873842199999999</c:v>
                </c:pt>
                <c:pt idx="4781">
                  <c:v>1.58751774</c:v>
                </c:pt>
                <c:pt idx="4782">
                  <c:v>1.58757496</c:v>
                </c:pt>
                <c:pt idx="4783">
                  <c:v>1.58759403</c:v>
                </c:pt>
                <c:pt idx="4784">
                  <c:v>1.5877275500000001</c:v>
                </c:pt>
                <c:pt idx="4785">
                  <c:v>1.5877084699999999</c:v>
                </c:pt>
                <c:pt idx="4786">
                  <c:v>1.5877656899999999</c:v>
                </c:pt>
                <c:pt idx="4787">
                  <c:v>1.5878229100000001</c:v>
                </c:pt>
                <c:pt idx="4788">
                  <c:v>1.5877656899999999</c:v>
                </c:pt>
                <c:pt idx="4789">
                  <c:v>1.58784199</c:v>
                </c:pt>
                <c:pt idx="4790">
                  <c:v>1.5878801300000001</c:v>
                </c:pt>
                <c:pt idx="4791">
                  <c:v>1.58803272</c:v>
                </c:pt>
                <c:pt idx="4792">
                  <c:v>1.5881662400000001</c:v>
                </c:pt>
                <c:pt idx="4793">
                  <c:v>1.5881853100000001</c:v>
                </c:pt>
                <c:pt idx="4794">
                  <c:v>1.5881280900000001</c:v>
                </c:pt>
                <c:pt idx="4795">
                  <c:v>1.58824253</c:v>
                </c:pt>
                <c:pt idx="4796">
                  <c:v>1.5883951199999999</c:v>
                </c:pt>
                <c:pt idx="4797">
                  <c:v>1.5883951199999999</c:v>
                </c:pt>
                <c:pt idx="4798">
                  <c:v>1.5884523399999999</c:v>
                </c:pt>
                <c:pt idx="4799">
                  <c:v>1.5885667800000001</c:v>
                </c:pt>
                <c:pt idx="4800">
                  <c:v>1.5885667800000001</c:v>
                </c:pt>
                <c:pt idx="4801">
                  <c:v>1.5885667800000001</c:v>
                </c:pt>
                <c:pt idx="4802">
                  <c:v>1.5885477100000001</c:v>
                </c:pt>
                <c:pt idx="4803">
                  <c:v>1.58871937</c:v>
                </c:pt>
                <c:pt idx="4804">
                  <c:v>1.5888338099999999</c:v>
                </c:pt>
                <c:pt idx="4805">
                  <c:v>1.5889291800000001</c:v>
                </c:pt>
                <c:pt idx="4806">
                  <c:v>1.5888719600000001</c:v>
                </c:pt>
                <c:pt idx="4807">
                  <c:v>1.5889101000000001</c:v>
                </c:pt>
                <c:pt idx="4808">
                  <c:v>1.5889482500000001</c:v>
                </c:pt>
                <c:pt idx="4809">
                  <c:v>1.58910084</c:v>
                </c:pt>
                <c:pt idx="4810">
                  <c:v>1.58910084</c:v>
                </c:pt>
                <c:pt idx="4811">
                  <c:v>1.5892915700000001</c:v>
                </c:pt>
                <c:pt idx="4812">
                  <c:v>1.5892534300000001</c:v>
                </c:pt>
                <c:pt idx="4813">
                  <c:v>1.58940601</c:v>
                </c:pt>
                <c:pt idx="4814">
                  <c:v>1.58940601</c:v>
                </c:pt>
                <c:pt idx="4815">
                  <c:v>1.58948231</c:v>
                </c:pt>
                <c:pt idx="4816">
                  <c:v>1.5896158199999999</c:v>
                </c:pt>
                <c:pt idx="4817">
                  <c:v>1.5896158199999999</c:v>
                </c:pt>
                <c:pt idx="4818">
                  <c:v>1.5897302600000001</c:v>
                </c:pt>
                <c:pt idx="4819">
                  <c:v>1.58976841</c:v>
                </c:pt>
                <c:pt idx="4820">
                  <c:v>1.58980656</c:v>
                </c:pt>
                <c:pt idx="4821">
                  <c:v>1.5899591399999999</c:v>
                </c:pt>
                <c:pt idx="4822">
                  <c:v>1.5900163700000001</c:v>
                </c:pt>
                <c:pt idx="4823">
                  <c:v>1.5900163700000001</c:v>
                </c:pt>
                <c:pt idx="4824">
                  <c:v>1.59018803</c:v>
                </c:pt>
                <c:pt idx="4825">
                  <c:v>1.59013081</c:v>
                </c:pt>
                <c:pt idx="4826">
                  <c:v>1.5902071</c:v>
                </c:pt>
                <c:pt idx="4827">
                  <c:v>1.5904169100000001</c:v>
                </c:pt>
                <c:pt idx="4828">
                  <c:v>1.5903787599999999</c:v>
                </c:pt>
                <c:pt idx="4829">
                  <c:v>1.5904169100000001</c:v>
                </c:pt>
                <c:pt idx="4830">
                  <c:v>1.5906267199999999</c:v>
                </c:pt>
                <c:pt idx="4831">
                  <c:v>1.59066486</c:v>
                </c:pt>
                <c:pt idx="4832">
                  <c:v>1.5906457899999999</c:v>
                </c:pt>
                <c:pt idx="4833">
                  <c:v>1.5908365200000001</c:v>
                </c:pt>
                <c:pt idx="4834">
                  <c:v>1.59098911</c:v>
                </c:pt>
                <c:pt idx="4835">
                  <c:v>1.5908174500000001</c:v>
                </c:pt>
                <c:pt idx="4836">
                  <c:v>1.59104633</c:v>
                </c:pt>
                <c:pt idx="4837">
                  <c:v>1.59104633</c:v>
                </c:pt>
                <c:pt idx="4838">
                  <c:v>1.5910844799999999</c:v>
                </c:pt>
                <c:pt idx="4839">
                  <c:v>1.5911798500000001</c:v>
                </c:pt>
                <c:pt idx="4840">
                  <c:v>1.59137058</c:v>
                </c:pt>
                <c:pt idx="4841">
                  <c:v>1.59135151</c:v>
                </c:pt>
                <c:pt idx="4842">
                  <c:v>1.5915613200000001</c:v>
                </c:pt>
                <c:pt idx="4843">
                  <c:v>1.5915613200000001</c:v>
                </c:pt>
                <c:pt idx="4844">
                  <c:v>1.59173298</c:v>
                </c:pt>
                <c:pt idx="4845">
                  <c:v>1.59173298</c:v>
                </c:pt>
                <c:pt idx="4846">
                  <c:v>1.59169483</c:v>
                </c:pt>
                <c:pt idx="4847">
                  <c:v>1.59201908</c:v>
                </c:pt>
                <c:pt idx="4848">
                  <c:v>1.59200001</c:v>
                </c:pt>
                <c:pt idx="4849">
                  <c:v>1.59211445</c:v>
                </c:pt>
                <c:pt idx="4850">
                  <c:v>1.5922098200000001</c:v>
                </c:pt>
                <c:pt idx="4851">
                  <c:v>1.5922861100000001</c:v>
                </c:pt>
                <c:pt idx="4852">
                  <c:v>1.5923051800000001</c:v>
                </c:pt>
                <c:pt idx="4853">
                  <c:v>1.5925531399999999</c:v>
                </c:pt>
                <c:pt idx="4854">
                  <c:v>1.5926103599999999</c:v>
                </c:pt>
                <c:pt idx="4855">
                  <c:v>1.5927248000000001</c:v>
                </c:pt>
                <c:pt idx="4856">
                  <c:v>1.5927438700000001</c:v>
                </c:pt>
                <c:pt idx="4857">
                  <c:v>1.5928773899999999</c:v>
                </c:pt>
                <c:pt idx="4858">
                  <c:v>1.5930681200000001</c:v>
                </c:pt>
                <c:pt idx="4859">
                  <c:v>1.5931253400000001</c:v>
                </c:pt>
                <c:pt idx="4860">
                  <c:v>1.59327793</c:v>
                </c:pt>
                <c:pt idx="4861">
                  <c:v>1.5934114500000001</c:v>
                </c:pt>
                <c:pt idx="4862">
                  <c:v>1.59346867</c:v>
                </c:pt>
                <c:pt idx="4863">
                  <c:v>1.59356403</c:v>
                </c:pt>
                <c:pt idx="4864">
                  <c:v>1.5936593999999999</c:v>
                </c:pt>
                <c:pt idx="4865">
                  <c:v>1.5936975499999999</c:v>
                </c:pt>
                <c:pt idx="4866">
                  <c:v>1.59385014</c:v>
                </c:pt>
                <c:pt idx="4867">
                  <c:v>1.5940217999999999</c:v>
                </c:pt>
                <c:pt idx="4868">
                  <c:v>1.59405994</c:v>
                </c:pt>
                <c:pt idx="4869">
                  <c:v>1.59423161</c:v>
                </c:pt>
                <c:pt idx="4870">
                  <c:v>1.59426975</c:v>
                </c:pt>
                <c:pt idx="4871">
                  <c:v>1.5944032699999999</c:v>
                </c:pt>
                <c:pt idx="4872">
                  <c:v>1.59463215</c:v>
                </c:pt>
                <c:pt idx="4873">
                  <c:v>1.59474659</c:v>
                </c:pt>
                <c:pt idx="4874">
                  <c:v>1.5948800999999999</c:v>
                </c:pt>
                <c:pt idx="4875">
                  <c:v>1.5949182500000001</c:v>
                </c:pt>
                <c:pt idx="4876">
                  <c:v>1.59512806</c:v>
                </c:pt>
                <c:pt idx="4877">
                  <c:v>1.5953187900000001</c:v>
                </c:pt>
                <c:pt idx="4878">
                  <c:v>1.5954904599999999</c:v>
                </c:pt>
                <c:pt idx="4879">
                  <c:v>1.5956621200000001</c:v>
                </c:pt>
                <c:pt idx="4880">
                  <c:v>1.5956811900000001</c:v>
                </c:pt>
                <c:pt idx="4881">
                  <c:v>1.59585285</c:v>
                </c:pt>
                <c:pt idx="4882">
                  <c:v>1.5959291499999999</c:v>
                </c:pt>
                <c:pt idx="4883">
                  <c:v>1.59621525</c:v>
                </c:pt>
                <c:pt idx="4884">
                  <c:v>1.5963678400000001</c:v>
                </c:pt>
                <c:pt idx="4885">
                  <c:v>1.59648228</c:v>
                </c:pt>
                <c:pt idx="4886">
                  <c:v>1.5966920899999999</c:v>
                </c:pt>
                <c:pt idx="4887">
                  <c:v>1.5968446700000001</c:v>
                </c:pt>
                <c:pt idx="4888">
                  <c:v>1.59707355</c:v>
                </c:pt>
                <c:pt idx="4889">
                  <c:v>1.5972261400000001</c:v>
                </c:pt>
                <c:pt idx="4890">
                  <c:v>1.5973978</c:v>
                </c:pt>
                <c:pt idx="4891">
                  <c:v>1.59774113</c:v>
                </c:pt>
                <c:pt idx="4892">
                  <c:v>1.5978555699999999</c:v>
                </c:pt>
                <c:pt idx="4893">
                  <c:v>1.5981798199999999</c:v>
                </c:pt>
                <c:pt idx="4894">
                  <c:v>1.5982561099999999</c:v>
                </c:pt>
                <c:pt idx="4895">
                  <c:v>1.59854221</c:v>
                </c:pt>
                <c:pt idx="4896">
                  <c:v>1.59879017</c:v>
                </c:pt>
                <c:pt idx="4897">
                  <c:v>1.5989046099999999</c:v>
                </c:pt>
                <c:pt idx="4898">
                  <c:v>1.59913349</c:v>
                </c:pt>
                <c:pt idx="4899">
                  <c:v>1.5994386700000001</c:v>
                </c:pt>
                <c:pt idx="4900">
                  <c:v>1.5998010600000001</c:v>
                </c:pt>
                <c:pt idx="4901">
                  <c:v>1.6001253099999999</c:v>
                </c:pt>
                <c:pt idx="4902">
                  <c:v>1.6005449300000001</c:v>
                </c:pt>
                <c:pt idx="4903">
                  <c:v>1.60071659</c:v>
                </c:pt>
                <c:pt idx="4904">
                  <c:v>1.60105991</c:v>
                </c:pt>
                <c:pt idx="4905">
                  <c:v>1.6015748999999999</c:v>
                </c:pt>
                <c:pt idx="4906">
                  <c:v>1.60180378</c:v>
                </c:pt>
                <c:pt idx="4907">
                  <c:v>1.6022234</c:v>
                </c:pt>
                <c:pt idx="4908">
                  <c:v>1.60264301</c:v>
                </c:pt>
                <c:pt idx="4909">
                  <c:v>1.6031389199999999</c:v>
                </c:pt>
                <c:pt idx="4910">
                  <c:v>1.60359669</c:v>
                </c:pt>
                <c:pt idx="4911">
                  <c:v>1.6041498199999999</c:v>
                </c:pt>
                <c:pt idx="4912">
                  <c:v>1.6047029500000001</c:v>
                </c:pt>
                <c:pt idx="4913">
                  <c:v>1.6054468200000001</c:v>
                </c:pt>
                <c:pt idx="4914">
                  <c:v>1.60607612</c:v>
                </c:pt>
                <c:pt idx="4915">
                  <c:v>1.60691535</c:v>
                </c:pt>
                <c:pt idx="4916">
                  <c:v>1.6077355099999999</c:v>
                </c:pt>
                <c:pt idx="4917">
                  <c:v>1.60872734</c:v>
                </c:pt>
                <c:pt idx="4918">
                  <c:v>1.60979545</c:v>
                </c:pt>
                <c:pt idx="4919">
                  <c:v>1.61118782</c:v>
                </c:pt>
                <c:pt idx="4920">
                  <c:v>1.61246574</c:v>
                </c:pt>
                <c:pt idx="4921">
                  <c:v>1.6142205000000001</c:v>
                </c:pt>
                <c:pt idx="4922">
                  <c:v>1.61618507</c:v>
                </c:pt>
                <c:pt idx="4923">
                  <c:v>1.61875999</c:v>
                </c:pt>
                <c:pt idx="4924">
                  <c:v>1.6216973100000001</c:v>
                </c:pt>
                <c:pt idx="4925">
                  <c:v>1.6247109200000001</c:v>
                </c:pt>
                <c:pt idx="4926">
                  <c:v>1.6281058799999999</c:v>
                </c:pt>
                <c:pt idx="4927">
                  <c:v>1.63169169</c:v>
                </c:pt>
                <c:pt idx="4928">
                  <c:v>1.6355445399999999</c:v>
                </c:pt>
                <c:pt idx="4929">
                  <c:v>1.6394355300000001</c:v>
                </c:pt>
                <c:pt idx="4930">
                  <c:v>1.6435554000000001</c:v>
                </c:pt>
                <c:pt idx="4931">
                  <c:v>1.6480566299999999</c:v>
                </c:pt>
                <c:pt idx="4932">
                  <c:v>1.65286314</c:v>
                </c:pt>
                <c:pt idx="4933">
                  <c:v>1.65765059</c:v>
                </c:pt>
                <c:pt idx="4934">
                  <c:v>1.66291487</c:v>
                </c:pt>
                <c:pt idx="4935">
                  <c:v>1.6685795800000001</c:v>
                </c:pt>
                <c:pt idx="4936">
                  <c:v>1.6744923599999999</c:v>
                </c:pt>
                <c:pt idx="4937">
                  <c:v>1.6809010499999999</c:v>
                </c:pt>
                <c:pt idx="4938">
                  <c:v>1.6878055300000001</c:v>
                </c:pt>
                <c:pt idx="4939">
                  <c:v>1.6952632700000001</c:v>
                </c:pt>
                <c:pt idx="4940">
                  <c:v>1.7031215399999999</c:v>
                </c:pt>
                <c:pt idx="4941">
                  <c:v>1.71160913</c:v>
                </c:pt>
                <c:pt idx="4942">
                  <c:v>1.7210123500000001</c:v>
                </c:pt>
                <c:pt idx="4943">
                  <c:v>1.7310258199999999</c:v>
                </c:pt>
                <c:pt idx="4944">
                  <c:v>1.74105847</c:v>
                </c:pt>
                <c:pt idx="4945">
                  <c:v>1.7511100799999999</c:v>
                </c:pt>
                <c:pt idx="4946">
                  <c:v>1.76114273</c:v>
                </c:pt>
                <c:pt idx="4947">
                  <c:v>1.7711561899999999</c:v>
                </c:pt>
                <c:pt idx="4948">
                  <c:v>1.7812079199999999</c:v>
                </c:pt>
                <c:pt idx="4949">
                  <c:v>1.7912404500000001</c:v>
                </c:pt>
                <c:pt idx="4950">
                  <c:v>1.8012731099999999</c:v>
                </c:pt>
                <c:pt idx="4951">
                  <c:v>1.81128657</c:v>
                </c:pt>
                <c:pt idx="4952">
                  <c:v>1.8213001499999999</c:v>
                </c:pt>
                <c:pt idx="4953">
                  <c:v>1.83131361</c:v>
                </c:pt>
                <c:pt idx="4954">
                  <c:v>1.8413653400000001</c:v>
                </c:pt>
                <c:pt idx="4955">
                  <c:v>1.8513979899999999</c:v>
                </c:pt>
                <c:pt idx="4956">
                  <c:v>1.8614114500000001</c:v>
                </c:pt>
                <c:pt idx="4957">
                  <c:v>1.8714250299999999</c:v>
                </c:pt>
                <c:pt idx="4958">
                  <c:v>1.8814384900000001</c:v>
                </c:pt>
                <c:pt idx="4959">
                  <c:v>1.8914902200000001</c:v>
                </c:pt>
                <c:pt idx="4960">
                  <c:v>1.9015609</c:v>
                </c:pt>
                <c:pt idx="4961">
                  <c:v>1.91159356</c:v>
                </c:pt>
                <c:pt idx="4962">
                  <c:v>1.9216070199999999</c:v>
                </c:pt>
                <c:pt idx="4963">
                  <c:v>1.93163967</c:v>
                </c:pt>
                <c:pt idx="4964">
                  <c:v>1.9416531299999999</c:v>
                </c:pt>
                <c:pt idx="4965">
                  <c:v>1.95166671</c:v>
                </c:pt>
                <c:pt idx="4966">
                  <c:v>1.9617183199999999</c:v>
                </c:pt>
                <c:pt idx="4967">
                  <c:v>1.9717319</c:v>
                </c:pt>
                <c:pt idx="4968">
                  <c:v>1.9817453599999999</c:v>
                </c:pt>
                <c:pt idx="4969">
                  <c:v>1.99175894</c:v>
                </c:pt>
                <c:pt idx="4970">
                  <c:v>2.0017724000000001</c:v>
                </c:pt>
                <c:pt idx="4971">
                  <c:v>2.0118050599999999</c:v>
                </c:pt>
                <c:pt idx="4972">
                  <c:v>2.0218186399999998</c:v>
                </c:pt>
                <c:pt idx="4973">
                  <c:v>2.0318322200000001</c:v>
                </c:pt>
                <c:pt idx="4974">
                  <c:v>2.0418455600000001</c:v>
                </c:pt>
                <c:pt idx="4975">
                  <c:v>2.0518591399999999</c:v>
                </c:pt>
                <c:pt idx="4976">
                  <c:v>2.0618727200000002</c:v>
                </c:pt>
                <c:pt idx="4977">
                  <c:v>2.0718863000000001</c:v>
                </c:pt>
                <c:pt idx="4978">
                  <c:v>2.0818996400000001</c:v>
                </c:pt>
                <c:pt idx="4979">
                  <c:v>2.0919132199999999</c:v>
                </c:pt>
                <c:pt idx="4980">
                  <c:v>2.09996223</c:v>
                </c:pt>
                <c:pt idx="4981">
                  <c:v>2.0943453299999999</c:v>
                </c:pt>
                <c:pt idx="4982">
                  <c:v>2.0843410499999999</c:v>
                </c:pt>
                <c:pt idx="4983">
                  <c:v>2.07430863</c:v>
                </c:pt>
                <c:pt idx="4984">
                  <c:v>2.0642759800000001</c:v>
                </c:pt>
                <c:pt idx="4985">
                  <c:v>2.0542623999999998</c:v>
                </c:pt>
                <c:pt idx="4986">
                  <c:v>2.04424882</c:v>
                </c:pt>
                <c:pt idx="4987">
                  <c:v>2.0342164</c:v>
                </c:pt>
                <c:pt idx="4988">
                  <c:v>2.0242028200000002</c:v>
                </c:pt>
                <c:pt idx="4989">
                  <c:v>2.0141892399999999</c:v>
                </c:pt>
                <c:pt idx="4990">
                  <c:v>2.00417566</c:v>
                </c:pt>
                <c:pt idx="4991">
                  <c:v>1.9941240499999999</c:v>
                </c:pt>
                <c:pt idx="4992">
                  <c:v>1.9841104700000001</c:v>
                </c:pt>
                <c:pt idx="4993">
                  <c:v>1.9740970099999999</c:v>
                </c:pt>
                <c:pt idx="4994">
                  <c:v>1.9640262100000001</c:v>
                </c:pt>
                <c:pt idx="4995">
                  <c:v>1.95401275</c:v>
                </c:pt>
                <c:pt idx="4996">
                  <c:v>1.9439801000000001</c:v>
                </c:pt>
                <c:pt idx="4997">
                  <c:v>1.93396652</c:v>
                </c:pt>
                <c:pt idx="4998">
                  <c:v>1.9239530600000001</c:v>
                </c:pt>
                <c:pt idx="4999">
                  <c:v>1.91393948</c:v>
                </c:pt>
                <c:pt idx="5000">
                  <c:v>1.90386879</c:v>
                </c:pt>
                <c:pt idx="5001">
                  <c:v>1.8937979899999999</c:v>
                </c:pt>
                <c:pt idx="5002">
                  <c:v>1.88378453</c:v>
                </c:pt>
                <c:pt idx="5003">
                  <c:v>1.8737709499999999</c:v>
                </c:pt>
                <c:pt idx="5004">
                  <c:v>1.86375749</c:v>
                </c:pt>
                <c:pt idx="5005">
                  <c:v>1.8537439099999999</c:v>
                </c:pt>
                <c:pt idx="5006">
                  <c:v>1.84373045</c:v>
                </c:pt>
                <c:pt idx="5007">
                  <c:v>1.8337168699999999</c:v>
                </c:pt>
                <c:pt idx="5008">
                  <c:v>1.82370341</c:v>
                </c:pt>
                <c:pt idx="5009">
                  <c:v>1.8136898299999999</c:v>
                </c:pt>
                <c:pt idx="5010">
                  <c:v>1.80367637</c:v>
                </c:pt>
                <c:pt idx="5011">
                  <c:v>1.79366279</c:v>
                </c:pt>
                <c:pt idx="5012">
                  <c:v>1.78364933</c:v>
                </c:pt>
                <c:pt idx="5013">
                  <c:v>1.77361667</c:v>
                </c:pt>
                <c:pt idx="5014">
                  <c:v>1.7636032100000001</c:v>
                </c:pt>
                <c:pt idx="5015">
                  <c:v>1.75357056</c:v>
                </c:pt>
                <c:pt idx="5016">
                  <c:v>1.7435571000000001</c:v>
                </c:pt>
                <c:pt idx="5017">
                  <c:v>1.73354352</c:v>
                </c:pt>
                <c:pt idx="5018">
                  <c:v>1.7235300499999999</c:v>
                </c:pt>
                <c:pt idx="5019">
                  <c:v>1.7134974000000001</c:v>
                </c:pt>
                <c:pt idx="5020">
                  <c:v>1.7034839399999999</c:v>
                </c:pt>
                <c:pt idx="5021">
                  <c:v>1.6934512900000001</c:v>
                </c:pt>
                <c:pt idx="5022">
                  <c:v>1.68343782</c:v>
                </c:pt>
                <c:pt idx="5023">
                  <c:v>1.6743207</c:v>
                </c:pt>
                <c:pt idx="5024">
                  <c:v>1.66596663</c:v>
                </c:pt>
                <c:pt idx="5025">
                  <c:v>1.6583181600000001</c:v>
                </c:pt>
                <c:pt idx="5026">
                  <c:v>1.65129912</c:v>
                </c:pt>
                <c:pt idx="5027">
                  <c:v>1.64481425</c:v>
                </c:pt>
                <c:pt idx="5028">
                  <c:v>1.6389396199999999</c:v>
                </c:pt>
                <c:pt idx="5029">
                  <c:v>1.6333129399999999</c:v>
                </c:pt>
                <c:pt idx="5030">
                  <c:v>1.62831569</c:v>
                </c:pt>
                <c:pt idx="5031">
                  <c:v>1.62360466</c:v>
                </c:pt>
                <c:pt idx="5032">
                  <c:v>1.6190842400000001</c:v>
                </c:pt>
                <c:pt idx="5033">
                  <c:v>1.6148117799999999</c:v>
                </c:pt>
                <c:pt idx="5034">
                  <c:v>1.61101615</c:v>
                </c:pt>
                <c:pt idx="5035">
                  <c:v>1.6074494100000001</c:v>
                </c:pt>
                <c:pt idx="5036">
                  <c:v>1.6038827899999999</c:v>
                </c:pt>
                <c:pt idx="5037">
                  <c:v>1.6005258600000001</c:v>
                </c:pt>
                <c:pt idx="5038">
                  <c:v>1.5974740999999999</c:v>
                </c:pt>
                <c:pt idx="5039">
                  <c:v>1.5944986299999999</c:v>
                </c:pt>
                <c:pt idx="5040">
                  <c:v>1.59165668</c:v>
                </c:pt>
                <c:pt idx="5041">
                  <c:v>1.5891771299999999</c:v>
                </c:pt>
                <c:pt idx="5042">
                  <c:v>1.5867166500000001</c:v>
                </c:pt>
                <c:pt idx="5043">
                  <c:v>1.5843135100000001</c:v>
                </c:pt>
                <c:pt idx="5044">
                  <c:v>1.5820056199999999</c:v>
                </c:pt>
                <c:pt idx="5045">
                  <c:v>1.5798121700000001</c:v>
                </c:pt>
                <c:pt idx="5046">
                  <c:v>1.5778094499999999</c:v>
                </c:pt>
                <c:pt idx="5047">
                  <c:v>1.5756541500000001</c:v>
                </c:pt>
                <c:pt idx="5048">
                  <c:v>1.57389939</c:v>
                </c:pt>
                <c:pt idx="5049">
                  <c:v>1.57199204</c:v>
                </c:pt>
                <c:pt idx="5050">
                  <c:v>1.57023728</c:v>
                </c:pt>
                <c:pt idx="5051">
                  <c:v>1.5684825200000001</c:v>
                </c:pt>
                <c:pt idx="5052">
                  <c:v>1.5669566399999999</c:v>
                </c:pt>
                <c:pt idx="5053">
                  <c:v>1.56537354</c:v>
                </c:pt>
                <c:pt idx="5054">
                  <c:v>1.5639431500000001</c:v>
                </c:pt>
                <c:pt idx="5055">
                  <c:v>1.56258893</c:v>
                </c:pt>
                <c:pt idx="5056">
                  <c:v>1.5611965699999999</c:v>
                </c:pt>
                <c:pt idx="5057">
                  <c:v>1.56003308</c:v>
                </c:pt>
                <c:pt idx="5058">
                  <c:v>1.5589649699999999</c:v>
                </c:pt>
                <c:pt idx="5059">
                  <c:v>1.5578968500000001</c:v>
                </c:pt>
                <c:pt idx="5060">
                  <c:v>1.5572865</c:v>
                </c:pt>
                <c:pt idx="5061">
                  <c:v>1.55644727</c:v>
                </c:pt>
                <c:pt idx="5062">
                  <c:v>1.5557797</c:v>
                </c:pt>
                <c:pt idx="5063">
                  <c:v>1.5553219300000001</c:v>
                </c:pt>
                <c:pt idx="5064">
                  <c:v>1.55495954</c:v>
                </c:pt>
                <c:pt idx="5065">
                  <c:v>1.5548260199999999</c:v>
                </c:pt>
                <c:pt idx="5066">
                  <c:v>1.5546162100000001</c:v>
                </c:pt>
                <c:pt idx="5067">
                  <c:v>1.55433011</c:v>
                </c:pt>
                <c:pt idx="5068">
                  <c:v>1.55425382</c:v>
                </c:pt>
                <c:pt idx="5069">
                  <c:v>1.5541202999999999</c:v>
                </c:pt>
                <c:pt idx="5070">
                  <c:v>1.5540440099999999</c:v>
                </c:pt>
                <c:pt idx="5071">
                  <c:v>1.55396771</c:v>
                </c:pt>
                <c:pt idx="5072">
                  <c:v>1.5537769800000001</c:v>
                </c:pt>
                <c:pt idx="5073">
                  <c:v>1.5538532700000001</c:v>
                </c:pt>
                <c:pt idx="5074">
                  <c:v>1.5538532700000001</c:v>
                </c:pt>
                <c:pt idx="5075">
                  <c:v>1.5538342000000001</c:v>
                </c:pt>
                <c:pt idx="5076">
                  <c:v>1.5537006900000001</c:v>
                </c:pt>
                <c:pt idx="5077">
                  <c:v>1.5536625399999999</c:v>
                </c:pt>
                <c:pt idx="5078">
                  <c:v>1.55356717</c:v>
                </c:pt>
                <c:pt idx="5079">
                  <c:v>1.55358624</c:v>
                </c:pt>
                <c:pt idx="5080">
                  <c:v>1.5535481</c:v>
                </c:pt>
                <c:pt idx="5081">
                  <c:v>1.55352902</c:v>
                </c:pt>
                <c:pt idx="5082">
                  <c:v>1.5534718000000001</c:v>
                </c:pt>
                <c:pt idx="5083">
                  <c:v>1.5534527300000001</c:v>
                </c:pt>
                <c:pt idx="5084">
                  <c:v>1.5535481</c:v>
                </c:pt>
                <c:pt idx="5085">
                  <c:v>1.5533764400000001</c:v>
                </c:pt>
                <c:pt idx="5086">
                  <c:v>1.55343366</c:v>
                </c:pt>
                <c:pt idx="5087">
                  <c:v>1.5534718000000001</c:v>
                </c:pt>
                <c:pt idx="5088">
                  <c:v>1.55343366</c:v>
                </c:pt>
                <c:pt idx="5089">
                  <c:v>1.55320477</c:v>
                </c:pt>
                <c:pt idx="5090">
                  <c:v>1.5533382899999999</c:v>
                </c:pt>
                <c:pt idx="5091">
                  <c:v>1.5533573599999999</c:v>
                </c:pt>
                <c:pt idx="5092">
                  <c:v>1.5533382899999999</c:v>
                </c:pt>
                <c:pt idx="5093">
                  <c:v>1.5532619999999999</c:v>
                </c:pt>
                <c:pt idx="5094">
                  <c:v>1.55324292</c:v>
                </c:pt>
                <c:pt idx="5095">
                  <c:v>1.55320477</c:v>
                </c:pt>
                <c:pt idx="5096">
                  <c:v>1.55316663</c:v>
                </c:pt>
                <c:pt idx="5097">
                  <c:v>1.55312848</c:v>
                </c:pt>
                <c:pt idx="5098">
                  <c:v>1.55322385</c:v>
                </c:pt>
                <c:pt idx="5099">
                  <c:v>1.5530903300000001</c:v>
                </c:pt>
                <c:pt idx="5100">
                  <c:v>1.55324292</c:v>
                </c:pt>
                <c:pt idx="5101">
                  <c:v>1.5531857</c:v>
                </c:pt>
                <c:pt idx="5102">
                  <c:v>1.5530331100000001</c:v>
                </c:pt>
                <c:pt idx="5103">
                  <c:v>1.55310941</c:v>
                </c:pt>
                <c:pt idx="5104">
                  <c:v>1.5530331100000001</c:v>
                </c:pt>
                <c:pt idx="5105">
                  <c:v>1.55314755</c:v>
                </c:pt>
                <c:pt idx="5106">
                  <c:v>1.5530712600000001</c:v>
                </c:pt>
                <c:pt idx="5107">
                  <c:v>1.5530331100000001</c:v>
                </c:pt>
                <c:pt idx="5108">
                  <c:v>1.5530712600000001</c:v>
                </c:pt>
                <c:pt idx="5109">
                  <c:v>1.5529758899999999</c:v>
                </c:pt>
                <c:pt idx="5110">
                  <c:v>1.5530140400000001</c:v>
                </c:pt>
                <c:pt idx="5111">
                  <c:v>1.5530712600000001</c:v>
                </c:pt>
                <c:pt idx="5112">
                  <c:v>1.5529568199999999</c:v>
                </c:pt>
                <c:pt idx="5113">
                  <c:v>1.5528805299999999</c:v>
                </c:pt>
                <c:pt idx="5114">
                  <c:v>1.5529949700000001</c:v>
                </c:pt>
                <c:pt idx="5115">
                  <c:v>1.5528995999999999</c:v>
                </c:pt>
                <c:pt idx="5116">
                  <c:v>1.5529568199999999</c:v>
                </c:pt>
                <c:pt idx="5117">
                  <c:v>1.5529186699999999</c:v>
                </c:pt>
                <c:pt idx="5118">
                  <c:v>1.5529186699999999</c:v>
                </c:pt>
                <c:pt idx="5119">
                  <c:v>1.55282331</c:v>
                </c:pt>
                <c:pt idx="5120">
                  <c:v>1.5529186699999999</c:v>
                </c:pt>
                <c:pt idx="5121">
                  <c:v>1.55286145</c:v>
                </c:pt>
                <c:pt idx="5122">
                  <c:v>1.5528805299999999</c:v>
                </c:pt>
                <c:pt idx="5123">
                  <c:v>1.5528995999999999</c:v>
                </c:pt>
                <c:pt idx="5124">
                  <c:v>1.55280423</c:v>
                </c:pt>
                <c:pt idx="5125">
                  <c:v>1.5528805299999999</c:v>
                </c:pt>
                <c:pt idx="5126">
                  <c:v>1.55282331</c:v>
                </c:pt>
                <c:pt idx="5127">
                  <c:v>1.55280423</c:v>
                </c:pt>
                <c:pt idx="5128">
                  <c:v>1.55286145</c:v>
                </c:pt>
                <c:pt idx="5129">
                  <c:v>1.55284238</c:v>
                </c:pt>
                <c:pt idx="5130">
                  <c:v>1.55282331</c:v>
                </c:pt>
                <c:pt idx="5131">
                  <c:v>1.55280423</c:v>
                </c:pt>
                <c:pt idx="5132">
                  <c:v>1.5527088600000001</c:v>
                </c:pt>
                <c:pt idx="5133">
                  <c:v>1.55284238</c:v>
                </c:pt>
                <c:pt idx="5134">
                  <c:v>1.55274701</c:v>
                </c:pt>
                <c:pt idx="5135">
                  <c:v>1.5526897900000001</c:v>
                </c:pt>
                <c:pt idx="5136">
                  <c:v>1.55276608</c:v>
                </c:pt>
                <c:pt idx="5137">
                  <c:v>1.55274701</c:v>
                </c:pt>
                <c:pt idx="5138">
                  <c:v>1.55274701</c:v>
                </c:pt>
                <c:pt idx="5139">
                  <c:v>1.55272794</c:v>
                </c:pt>
                <c:pt idx="5140">
                  <c:v>1.55282331</c:v>
                </c:pt>
                <c:pt idx="5141">
                  <c:v>1.55272794</c:v>
                </c:pt>
                <c:pt idx="5142">
                  <c:v>1.55247998</c:v>
                </c:pt>
                <c:pt idx="5143">
                  <c:v>1.55274701</c:v>
                </c:pt>
                <c:pt idx="5144">
                  <c:v>1.5527088600000001</c:v>
                </c:pt>
                <c:pt idx="5145">
                  <c:v>1.55272794</c:v>
                </c:pt>
                <c:pt idx="5146">
                  <c:v>1.5526325700000001</c:v>
                </c:pt>
                <c:pt idx="5147">
                  <c:v>1.55272794</c:v>
                </c:pt>
                <c:pt idx="5148">
                  <c:v>1.5525753499999999</c:v>
                </c:pt>
                <c:pt idx="5149">
                  <c:v>1.5526516400000001</c:v>
                </c:pt>
                <c:pt idx="5150">
                  <c:v>1.5526897900000001</c:v>
                </c:pt>
                <c:pt idx="5151">
                  <c:v>1.5526325700000001</c:v>
                </c:pt>
                <c:pt idx="5152">
                  <c:v>1.5526325700000001</c:v>
                </c:pt>
                <c:pt idx="5153">
                  <c:v>1.5525753499999999</c:v>
                </c:pt>
                <c:pt idx="5154">
                  <c:v>1.5525562799999999</c:v>
                </c:pt>
                <c:pt idx="5155">
                  <c:v>1.5526325700000001</c:v>
                </c:pt>
                <c:pt idx="5156">
                  <c:v>1.5525944199999999</c:v>
                </c:pt>
                <c:pt idx="5157">
                  <c:v>1.5525181299999999</c:v>
                </c:pt>
                <c:pt idx="5158">
                  <c:v>1.5525562799999999</c:v>
                </c:pt>
                <c:pt idx="5159">
                  <c:v>1.5525944199999999</c:v>
                </c:pt>
                <c:pt idx="5160">
                  <c:v>1.5524990599999999</c:v>
                </c:pt>
                <c:pt idx="5161">
                  <c:v>1.5524990599999999</c:v>
                </c:pt>
                <c:pt idx="5162">
                  <c:v>1.5525181299999999</c:v>
                </c:pt>
                <c:pt idx="5163">
                  <c:v>1.5525181299999999</c:v>
                </c:pt>
                <c:pt idx="5164">
                  <c:v>1.55247998</c:v>
                </c:pt>
                <c:pt idx="5165">
                  <c:v>1.55247998</c:v>
                </c:pt>
                <c:pt idx="5166">
                  <c:v>1.5524990599999999</c:v>
                </c:pt>
                <c:pt idx="5167">
                  <c:v>1.55244184</c:v>
                </c:pt>
                <c:pt idx="5168">
                  <c:v>1.55247998</c:v>
                </c:pt>
                <c:pt idx="5169">
                  <c:v>1.5524990599999999</c:v>
                </c:pt>
                <c:pt idx="5170">
                  <c:v>1.55236554</c:v>
                </c:pt>
                <c:pt idx="5171">
                  <c:v>1.55242276</c:v>
                </c:pt>
                <c:pt idx="5172">
                  <c:v>1.5525181299999999</c:v>
                </c:pt>
                <c:pt idx="5173">
                  <c:v>1.5525181299999999</c:v>
                </c:pt>
                <c:pt idx="5174">
                  <c:v>1.5523273900000001</c:v>
                </c:pt>
                <c:pt idx="5175">
                  <c:v>1.55242276</c:v>
                </c:pt>
                <c:pt idx="5176">
                  <c:v>1.55240369</c:v>
                </c:pt>
                <c:pt idx="5177">
                  <c:v>1.5525181299999999</c:v>
                </c:pt>
                <c:pt idx="5178">
                  <c:v>1.55240369</c:v>
                </c:pt>
                <c:pt idx="5179">
                  <c:v>1.5523846100000001</c:v>
                </c:pt>
                <c:pt idx="5180">
                  <c:v>1.55242276</c:v>
                </c:pt>
                <c:pt idx="5181">
                  <c:v>1.5523846100000001</c:v>
                </c:pt>
                <c:pt idx="5182">
                  <c:v>1.5524990599999999</c:v>
                </c:pt>
                <c:pt idx="5183">
                  <c:v>1.5523083200000001</c:v>
                </c:pt>
                <c:pt idx="5184">
                  <c:v>1.5523273900000001</c:v>
                </c:pt>
                <c:pt idx="5185">
                  <c:v>1.5525944199999999</c:v>
                </c:pt>
                <c:pt idx="5186">
                  <c:v>1.5523083200000001</c:v>
                </c:pt>
                <c:pt idx="5187">
                  <c:v>1.5523083200000001</c:v>
                </c:pt>
                <c:pt idx="5188">
                  <c:v>1.5523846100000001</c:v>
                </c:pt>
                <c:pt idx="5189">
                  <c:v>1.5522892500000001</c:v>
                </c:pt>
                <c:pt idx="5190">
                  <c:v>1.55236554</c:v>
                </c:pt>
                <c:pt idx="5191">
                  <c:v>1.5523273900000001</c:v>
                </c:pt>
                <c:pt idx="5192">
                  <c:v>1.5523083200000001</c:v>
                </c:pt>
                <c:pt idx="5193">
                  <c:v>1.5523083200000001</c:v>
                </c:pt>
                <c:pt idx="5194">
                  <c:v>1.5522701699999999</c:v>
                </c:pt>
                <c:pt idx="5195">
                  <c:v>1.5523083200000001</c:v>
                </c:pt>
                <c:pt idx="5196">
                  <c:v>1.5524990599999999</c:v>
                </c:pt>
                <c:pt idx="5197">
                  <c:v>1.5522129499999999</c:v>
                </c:pt>
                <c:pt idx="5198">
                  <c:v>1.5523273900000001</c:v>
                </c:pt>
                <c:pt idx="5199">
                  <c:v>1.5522320300000001</c:v>
                </c:pt>
                <c:pt idx="5200">
                  <c:v>1.5522320300000001</c:v>
                </c:pt>
                <c:pt idx="5201">
                  <c:v>1.5522129499999999</c:v>
                </c:pt>
                <c:pt idx="5202">
                  <c:v>1.5522129499999999</c:v>
                </c:pt>
                <c:pt idx="5203">
                  <c:v>1.5522701699999999</c:v>
                </c:pt>
                <c:pt idx="5204">
                  <c:v>1.5522129499999999</c:v>
                </c:pt>
                <c:pt idx="5205">
                  <c:v>1.5522320300000001</c:v>
                </c:pt>
                <c:pt idx="5206">
                  <c:v>1.5523083200000001</c:v>
                </c:pt>
                <c:pt idx="5207">
                  <c:v>1.5522701699999999</c:v>
                </c:pt>
                <c:pt idx="5208">
                  <c:v>1.5522701699999999</c:v>
                </c:pt>
                <c:pt idx="5209">
                  <c:v>1.5521748099999999</c:v>
                </c:pt>
                <c:pt idx="5210">
                  <c:v>1.5522320300000001</c:v>
                </c:pt>
                <c:pt idx="5211">
                  <c:v>1.5521748099999999</c:v>
                </c:pt>
                <c:pt idx="5212">
                  <c:v>1.55234647</c:v>
                </c:pt>
                <c:pt idx="5213">
                  <c:v>1.5522892500000001</c:v>
                </c:pt>
                <c:pt idx="5214">
                  <c:v>1.5522511000000001</c:v>
                </c:pt>
                <c:pt idx="5215">
                  <c:v>1.55215573</c:v>
                </c:pt>
                <c:pt idx="5216">
                  <c:v>1.5522320300000001</c:v>
                </c:pt>
                <c:pt idx="5217">
                  <c:v>1.5521748099999999</c:v>
                </c:pt>
                <c:pt idx="5218">
                  <c:v>1.55215573</c:v>
                </c:pt>
                <c:pt idx="5219">
                  <c:v>1.5521938799999999</c:v>
                </c:pt>
                <c:pt idx="5220">
                  <c:v>1.5522129499999999</c:v>
                </c:pt>
                <c:pt idx="5221">
                  <c:v>1.55209851</c:v>
                </c:pt>
                <c:pt idx="5222">
                  <c:v>1.55215573</c:v>
                </c:pt>
                <c:pt idx="5223">
                  <c:v>1.5521748099999999</c:v>
                </c:pt>
                <c:pt idx="5224">
                  <c:v>1.55215573</c:v>
                </c:pt>
                <c:pt idx="5225">
                  <c:v>1.55207944</c:v>
                </c:pt>
                <c:pt idx="5226">
                  <c:v>1.5521938799999999</c:v>
                </c:pt>
                <c:pt idx="5227">
                  <c:v>1.5521938799999999</c:v>
                </c:pt>
                <c:pt idx="5228">
                  <c:v>1.55209851</c:v>
                </c:pt>
                <c:pt idx="5229">
                  <c:v>1.55204129</c:v>
                </c:pt>
                <c:pt idx="5230">
                  <c:v>1.5521175899999999</c:v>
                </c:pt>
                <c:pt idx="5231">
                  <c:v>1.55209851</c:v>
                </c:pt>
                <c:pt idx="5232">
                  <c:v>1.5521748099999999</c:v>
                </c:pt>
                <c:pt idx="5233">
                  <c:v>1.55204129</c:v>
                </c:pt>
                <c:pt idx="5234">
                  <c:v>1.55206037</c:v>
                </c:pt>
                <c:pt idx="5235">
                  <c:v>1.55206037</c:v>
                </c:pt>
                <c:pt idx="5236">
                  <c:v>1.55202222</c:v>
                </c:pt>
                <c:pt idx="5237">
                  <c:v>1.55200315</c:v>
                </c:pt>
                <c:pt idx="5238">
                  <c:v>1.55200315</c:v>
                </c:pt>
                <c:pt idx="5239">
                  <c:v>1.551965</c:v>
                </c:pt>
                <c:pt idx="5240">
                  <c:v>1.55209851</c:v>
                </c:pt>
                <c:pt idx="5241">
                  <c:v>1.55204129</c:v>
                </c:pt>
                <c:pt idx="5242">
                  <c:v>1.55206037</c:v>
                </c:pt>
                <c:pt idx="5243">
                  <c:v>1.55207944</c:v>
                </c:pt>
                <c:pt idx="5244">
                  <c:v>1.5518696300000001</c:v>
                </c:pt>
                <c:pt idx="5245">
                  <c:v>1.5519459200000001</c:v>
                </c:pt>
                <c:pt idx="5246">
                  <c:v>1.5521175899999999</c:v>
                </c:pt>
                <c:pt idx="5247">
                  <c:v>1.55204129</c:v>
                </c:pt>
                <c:pt idx="5248">
                  <c:v>1.55200315</c:v>
                </c:pt>
                <c:pt idx="5249">
                  <c:v>1.5519459200000001</c:v>
                </c:pt>
                <c:pt idx="5250">
                  <c:v>1.55200315</c:v>
                </c:pt>
                <c:pt idx="5251">
                  <c:v>1.551965</c:v>
                </c:pt>
                <c:pt idx="5252">
                  <c:v>1.55198407</c:v>
                </c:pt>
                <c:pt idx="5253">
                  <c:v>1.5519459200000001</c:v>
                </c:pt>
                <c:pt idx="5254">
                  <c:v>1.55200315</c:v>
                </c:pt>
                <c:pt idx="5255">
                  <c:v>1.5519268500000001</c:v>
                </c:pt>
                <c:pt idx="5256">
                  <c:v>1.5519077800000001</c:v>
                </c:pt>
                <c:pt idx="5257">
                  <c:v>1.55200315</c:v>
                </c:pt>
                <c:pt idx="5258">
                  <c:v>1.5519459200000001</c:v>
                </c:pt>
                <c:pt idx="5259">
                  <c:v>1.5519459200000001</c:v>
                </c:pt>
                <c:pt idx="5260">
                  <c:v>1.55198407</c:v>
                </c:pt>
                <c:pt idx="5261">
                  <c:v>1.5519459200000001</c:v>
                </c:pt>
                <c:pt idx="5262">
                  <c:v>1.5519459200000001</c:v>
                </c:pt>
                <c:pt idx="5263">
                  <c:v>1.5519268500000001</c:v>
                </c:pt>
                <c:pt idx="5264">
                  <c:v>1.5519459200000001</c:v>
                </c:pt>
                <c:pt idx="5265">
                  <c:v>1.551965</c:v>
                </c:pt>
                <c:pt idx="5266">
                  <c:v>1.5518696300000001</c:v>
                </c:pt>
                <c:pt idx="5267">
                  <c:v>1.55200315</c:v>
                </c:pt>
                <c:pt idx="5268">
                  <c:v>1.5518696300000001</c:v>
                </c:pt>
                <c:pt idx="5269">
                  <c:v>1.5518886999999999</c:v>
                </c:pt>
                <c:pt idx="5270">
                  <c:v>1.551965</c:v>
                </c:pt>
                <c:pt idx="5271">
                  <c:v>1.5518886999999999</c:v>
                </c:pt>
                <c:pt idx="5272">
                  <c:v>1.5518696300000001</c:v>
                </c:pt>
                <c:pt idx="5273">
                  <c:v>1.5519268500000001</c:v>
                </c:pt>
                <c:pt idx="5274">
                  <c:v>1.5518886999999999</c:v>
                </c:pt>
                <c:pt idx="5275">
                  <c:v>1.5518696300000001</c:v>
                </c:pt>
                <c:pt idx="5276">
                  <c:v>1.551965</c:v>
                </c:pt>
                <c:pt idx="5277">
                  <c:v>1.5518505600000001</c:v>
                </c:pt>
                <c:pt idx="5278">
                  <c:v>1.5518505600000001</c:v>
                </c:pt>
                <c:pt idx="5279">
                  <c:v>1.5518886999999999</c:v>
                </c:pt>
                <c:pt idx="5280">
                  <c:v>1.5518314799999999</c:v>
                </c:pt>
                <c:pt idx="5281">
                  <c:v>1.5519077800000001</c:v>
                </c:pt>
                <c:pt idx="5282">
                  <c:v>1.55177426</c:v>
                </c:pt>
                <c:pt idx="5283">
                  <c:v>1.5518314799999999</c:v>
                </c:pt>
                <c:pt idx="5284">
                  <c:v>1.5518314799999999</c:v>
                </c:pt>
                <c:pt idx="5285">
                  <c:v>1.5518314799999999</c:v>
                </c:pt>
                <c:pt idx="5286">
                  <c:v>1.5517933399999999</c:v>
                </c:pt>
                <c:pt idx="5287">
                  <c:v>1.5517933399999999</c:v>
                </c:pt>
                <c:pt idx="5288">
                  <c:v>1.5517933399999999</c:v>
                </c:pt>
                <c:pt idx="5289">
                  <c:v>1.5518696300000001</c:v>
                </c:pt>
                <c:pt idx="5290">
                  <c:v>1.55175519</c:v>
                </c:pt>
                <c:pt idx="5291">
                  <c:v>1.55177426</c:v>
                </c:pt>
                <c:pt idx="5292">
                  <c:v>1.5518505600000001</c:v>
                </c:pt>
                <c:pt idx="5293">
                  <c:v>1.5518314799999999</c:v>
                </c:pt>
                <c:pt idx="5294">
                  <c:v>1.5516789</c:v>
                </c:pt>
                <c:pt idx="5295">
                  <c:v>1.55175519</c:v>
                </c:pt>
                <c:pt idx="5296">
                  <c:v>1.5516789</c:v>
                </c:pt>
                <c:pt idx="5297">
                  <c:v>1.5517361199999999</c:v>
                </c:pt>
                <c:pt idx="5298">
                  <c:v>1.5516789</c:v>
                </c:pt>
                <c:pt idx="5299">
                  <c:v>1.55175519</c:v>
                </c:pt>
                <c:pt idx="5300">
                  <c:v>1.5517361199999999</c:v>
                </c:pt>
                <c:pt idx="5301">
                  <c:v>1.55177426</c:v>
                </c:pt>
                <c:pt idx="5302">
                  <c:v>1.55171704</c:v>
                </c:pt>
                <c:pt idx="5303">
                  <c:v>1.5516026000000001</c:v>
                </c:pt>
                <c:pt idx="5304">
                  <c:v>1.55169797</c:v>
                </c:pt>
                <c:pt idx="5305">
                  <c:v>1.5517361199999999</c:v>
                </c:pt>
                <c:pt idx="5306">
                  <c:v>1.55177426</c:v>
                </c:pt>
                <c:pt idx="5307">
                  <c:v>1.55162168</c:v>
                </c:pt>
                <c:pt idx="5308">
                  <c:v>1.55165982</c:v>
                </c:pt>
                <c:pt idx="5309">
                  <c:v>1.55165982</c:v>
                </c:pt>
                <c:pt idx="5310">
                  <c:v>1.55164075</c:v>
                </c:pt>
                <c:pt idx="5311">
                  <c:v>1.5517361199999999</c:v>
                </c:pt>
                <c:pt idx="5312">
                  <c:v>1.55164075</c:v>
                </c:pt>
                <c:pt idx="5313">
                  <c:v>1.55165982</c:v>
                </c:pt>
                <c:pt idx="5314">
                  <c:v>1.5516789</c:v>
                </c:pt>
                <c:pt idx="5315">
                  <c:v>1.5515072299999999</c:v>
                </c:pt>
                <c:pt idx="5316">
                  <c:v>1.55164075</c:v>
                </c:pt>
                <c:pt idx="5317">
                  <c:v>1.55177426</c:v>
                </c:pt>
                <c:pt idx="5318">
                  <c:v>1.5516789</c:v>
                </c:pt>
                <c:pt idx="5319">
                  <c:v>1.55158353</c:v>
                </c:pt>
                <c:pt idx="5320">
                  <c:v>1.55156446</c:v>
                </c:pt>
                <c:pt idx="5321">
                  <c:v>1.5516789</c:v>
                </c:pt>
                <c:pt idx="5322">
                  <c:v>1.5515263100000001</c:v>
                </c:pt>
                <c:pt idx="5323">
                  <c:v>1.55171704</c:v>
                </c:pt>
                <c:pt idx="5324">
                  <c:v>1.55164075</c:v>
                </c:pt>
                <c:pt idx="5325">
                  <c:v>1.55158353</c:v>
                </c:pt>
                <c:pt idx="5326">
                  <c:v>1.55165982</c:v>
                </c:pt>
                <c:pt idx="5327">
                  <c:v>1.55162168</c:v>
                </c:pt>
                <c:pt idx="5328">
                  <c:v>1.55164075</c:v>
                </c:pt>
                <c:pt idx="5329">
                  <c:v>1.5516026000000001</c:v>
                </c:pt>
                <c:pt idx="5330">
                  <c:v>1.55156446</c:v>
                </c:pt>
                <c:pt idx="5331">
                  <c:v>1.55156446</c:v>
                </c:pt>
                <c:pt idx="5332">
                  <c:v>1.55158353</c:v>
                </c:pt>
                <c:pt idx="5333">
                  <c:v>1.5515263100000001</c:v>
                </c:pt>
                <c:pt idx="5334">
                  <c:v>1.5515072299999999</c:v>
                </c:pt>
                <c:pt idx="5335">
                  <c:v>1.5515072299999999</c:v>
                </c:pt>
                <c:pt idx="5336">
                  <c:v>1.5515263100000001</c:v>
                </c:pt>
                <c:pt idx="5337">
                  <c:v>1.5515453800000001</c:v>
                </c:pt>
                <c:pt idx="5338">
                  <c:v>1.55156446</c:v>
                </c:pt>
                <c:pt idx="5339">
                  <c:v>1.5516026000000001</c:v>
                </c:pt>
                <c:pt idx="5340">
                  <c:v>1.5514500099999999</c:v>
                </c:pt>
                <c:pt idx="5341">
                  <c:v>1.55156446</c:v>
                </c:pt>
                <c:pt idx="5342">
                  <c:v>1.5514309399999999</c:v>
                </c:pt>
                <c:pt idx="5343">
                  <c:v>1.5514881599999999</c:v>
                </c:pt>
                <c:pt idx="5344">
                  <c:v>1.5515263100000001</c:v>
                </c:pt>
                <c:pt idx="5345">
                  <c:v>1.5515263100000001</c:v>
                </c:pt>
                <c:pt idx="5346">
                  <c:v>1.5514500099999999</c:v>
                </c:pt>
                <c:pt idx="5347">
                  <c:v>1.5514309399999999</c:v>
                </c:pt>
                <c:pt idx="5348">
                  <c:v>1.55156446</c:v>
                </c:pt>
                <c:pt idx="5349">
                  <c:v>1.5513546499999999</c:v>
                </c:pt>
                <c:pt idx="5350">
                  <c:v>1.5515072299999999</c:v>
                </c:pt>
                <c:pt idx="5351">
                  <c:v>1.55139279</c:v>
                </c:pt>
                <c:pt idx="5352">
                  <c:v>1.5516026000000001</c:v>
                </c:pt>
                <c:pt idx="5353">
                  <c:v>1.5514500099999999</c:v>
                </c:pt>
                <c:pt idx="5354">
                  <c:v>1.55129743</c:v>
                </c:pt>
                <c:pt idx="5355">
                  <c:v>1.5515263100000001</c:v>
                </c:pt>
                <c:pt idx="5356">
                  <c:v>1.5515072299999999</c:v>
                </c:pt>
                <c:pt idx="5357">
                  <c:v>1.55139279</c:v>
                </c:pt>
                <c:pt idx="5358">
                  <c:v>1.5514309399999999</c:v>
                </c:pt>
                <c:pt idx="5359">
                  <c:v>1.5514309399999999</c:v>
                </c:pt>
                <c:pt idx="5360">
                  <c:v>1.5514309399999999</c:v>
                </c:pt>
                <c:pt idx="5361">
                  <c:v>1.55133557</c:v>
                </c:pt>
                <c:pt idx="5362">
                  <c:v>1.55137372</c:v>
                </c:pt>
                <c:pt idx="5363">
                  <c:v>1.55127835</c:v>
                </c:pt>
                <c:pt idx="5364">
                  <c:v>1.5514690900000001</c:v>
                </c:pt>
                <c:pt idx="5365">
                  <c:v>1.5515072299999999</c:v>
                </c:pt>
                <c:pt idx="5366">
                  <c:v>1.5514118699999999</c:v>
                </c:pt>
                <c:pt idx="5367">
                  <c:v>1.55137372</c:v>
                </c:pt>
                <c:pt idx="5368">
                  <c:v>1.5513546499999999</c:v>
                </c:pt>
                <c:pt idx="5369">
                  <c:v>1.5514500099999999</c:v>
                </c:pt>
                <c:pt idx="5370">
                  <c:v>1.55133557</c:v>
                </c:pt>
                <c:pt idx="5371">
                  <c:v>1.5515263100000001</c:v>
                </c:pt>
                <c:pt idx="5372">
                  <c:v>1.55133557</c:v>
                </c:pt>
                <c:pt idx="5373">
                  <c:v>1.5513546499999999</c:v>
                </c:pt>
                <c:pt idx="5374">
                  <c:v>1.55125928</c:v>
                </c:pt>
                <c:pt idx="5375">
                  <c:v>1.55137372</c:v>
                </c:pt>
                <c:pt idx="5376">
                  <c:v>1.55124021</c:v>
                </c:pt>
                <c:pt idx="5377">
                  <c:v>1.5514309399999999</c:v>
                </c:pt>
                <c:pt idx="5378">
                  <c:v>1.55139279</c:v>
                </c:pt>
                <c:pt idx="5379">
                  <c:v>1.55120206</c:v>
                </c:pt>
                <c:pt idx="5380">
                  <c:v>1.55129743</c:v>
                </c:pt>
                <c:pt idx="5381">
                  <c:v>1.55129743</c:v>
                </c:pt>
                <c:pt idx="5382">
                  <c:v>1.55139279</c:v>
                </c:pt>
                <c:pt idx="5383">
                  <c:v>1.55127835</c:v>
                </c:pt>
                <c:pt idx="5384">
                  <c:v>1.55133557</c:v>
                </c:pt>
                <c:pt idx="5385">
                  <c:v>1.55127835</c:v>
                </c:pt>
                <c:pt idx="5386">
                  <c:v>1.55124021</c:v>
                </c:pt>
                <c:pt idx="5387">
                  <c:v>1.55139279</c:v>
                </c:pt>
                <c:pt idx="5388">
                  <c:v>1.5512211300000001</c:v>
                </c:pt>
                <c:pt idx="5389">
                  <c:v>1.55120206</c:v>
                </c:pt>
                <c:pt idx="5390">
                  <c:v>1.55118299</c:v>
                </c:pt>
                <c:pt idx="5391">
                  <c:v>1.55129743</c:v>
                </c:pt>
                <c:pt idx="5392">
                  <c:v>1.55127835</c:v>
                </c:pt>
                <c:pt idx="5393">
                  <c:v>1.5510876199999999</c:v>
                </c:pt>
                <c:pt idx="5394">
                  <c:v>1.55133557</c:v>
                </c:pt>
                <c:pt idx="5395">
                  <c:v>1.55124021</c:v>
                </c:pt>
                <c:pt idx="5396">
                  <c:v>1.55118299</c:v>
                </c:pt>
                <c:pt idx="5397">
                  <c:v>1.5511066899999999</c:v>
                </c:pt>
                <c:pt idx="5398">
                  <c:v>1.5512211300000001</c:v>
                </c:pt>
                <c:pt idx="5399">
                  <c:v>1.5510685399999999</c:v>
                </c:pt>
                <c:pt idx="5400">
                  <c:v>1.5512211300000001</c:v>
                </c:pt>
                <c:pt idx="5401">
                  <c:v>1.55118299</c:v>
                </c:pt>
                <c:pt idx="5402">
                  <c:v>1.5510303999999999</c:v>
                </c:pt>
                <c:pt idx="5403">
                  <c:v>1.5510876199999999</c:v>
                </c:pt>
                <c:pt idx="5404">
                  <c:v>1.55118299</c:v>
                </c:pt>
                <c:pt idx="5405">
                  <c:v>1.5512211300000001</c:v>
                </c:pt>
                <c:pt idx="5406">
                  <c:v>1.5510876199999999</c:v>
                </c:pt>
                <c:pt idx="5407">
                  <c:v>1.5510685399999999</c:v>
                </c:pt>
                <c:pt idx="5408">
                  <c:v>1.5510876199999999</c:v>
                </c:pt>
                <c:pt idx="5409">
                  <c:v>1.5511448400000001</c:v>
                </c:pt>
                <c:pt idx="5410">
                  <c:v>1.5510685399999999</c:v>
                </c:pt>
                <c:pt idx="5411">
                  <c:v>1.55118299</c:v>
                </c:pt>
                <c:pt idx="5412">
                  <c:v>1.55118299</c:v>
                </c:pt>
                <c:pt idx="5413">
                  <c:v>1.55118299</c:v>
                </c:pt>
                <c:pt idx="5414">
                  <c:v>1.5511639100000001</c:v>
                </c:pt>
                <c:pt idx="5415">
                  <c:v>1.55101132</c:v>
                </c:pt>
                <c:pt idx="5416">
                  <c:v>1.5510685399999999</c:v>
                </c:pt>
                <c:pt idx="5417">
                  <c:v>1.5511066899999999</c:v>
                </c:pt>
                <c:pt idx="5418">
                  <c:v>1.5510876199999999</c:v>
                </c:pt>
                <c:pt idx="5419">
                  <c:v>1.5511066899999999</c:v>
                </c:pt>
                <c:pt idx="5420">
                  <c:v>1.55097318</c:v>
                </c:pt>
                <c:pt idx="5421">
                  <c:v>1.5510303999999999</c:v>
                </c:pt>
                <c:pt idx="5422">
                  <c:v>1.5511066899999999</c:v>
                </c:pt>
                <c:pt idx="5423">
                  <c:v>1.5509541</c:v>
                </c:pt>
                <c:pt idx="5424">
                  <c:v>1.5510685399999999</c:v>
                </c:pt>
                <c:pt idx="5425">
                  <c:v>1.5510494699999999</c:v>
                </c:pt>
                <c:pt idx="5426">
                  <c:v>1.5510685399999999</c:v>
                </c:pt>
                <c:pt idx="5427">
                  <c:v>1.55097318</c:v>
                </c:pt>
                <c:pt idx="5428">
                  <c:v>1.55099225</c:v>
                </c:pt>
                <c:pt idx="5429">
                  <c:v>1.5511448400000001</c:v>
                </c:pt>
                <c:pt idx="5430">
                  <c:v>1.55093503</c:v>
                </c:pt>
                <c:pt idx="5431">
                  <c:v>1.55101132</c:v>
                </c:pt>
                <c:pt idx="5432">
                  <c:v>1.55091596</c:v>
                </c:pt>
                <c:pt idx="5433">
                  <c:v>1.5510494699999999</c:v>
                </c:pt>
                <c:pt idx="5434">
                  <c:v>1.5510685399999999</c:v>
                </c:pt>
                <c:pt idx="5435">
                  <c:v>1.5510494699999999</c:v>
                </c:pt>
                <c:pt idx="5436">
                  <c:v>1.55101132</c:v>
                </c:pt>
                <c:pt idx="5437">
                  <c:v>1.5509541</c:v>
                </c:pt>
                <c:pt idx="5438">
                  <c:v>1.5510303999999999</c:v>
                </c:pt>
                <c:pt idx="5439">
                  <c:v>1.5509541</c:v>
                </c:pt>
                <c:pt idx="5440">
                  <c:v>1.5510876199999999</c:v>
                </c:pt>
                <c:pt idx="5441">
                  <c:v>1.5509541</c:v>
                </c:pt>
                <c:pt idx="5442">
                  <c:v>1.5508205900000001</c:v>
                </c:pt>
                <c:pt idx="5443">
                  <c:v>1.5507824400000001</c:v>
                </c:pt>
                <c:pt idx="5444">
                  <c:v>1.55091596</c:v>
                </c:pt>
                <c:pt idx="5445">
                  <c:v>1.5508396600000001</c:v>
                </c:pt>
                <c:pt idx="5446">
                  <c:v>1.55085874</c:v>
                </c:pt>
                <c:pt idx="5447">
                  <c:v>1.55091596</c:v>
                </c:pt>
                <c:pt idx="5448">
                  <c:v>1.55087781</c:v>
                </c:pt>
                <c:pt idx="5449">
                  <c:v>1.55087781</c:v>
                </c:pt>
                <c:pt idx="5450">
                  <c:v>1.5508205900000001</c:v>
                </c:pt>
                <c:pt idx="5451">
                  <c:v>1.5508205900000001</c:v>
                </c:pt>
                <c:pt idx="5452">
                  <c:v>1.5507443000000001</c:v>
                </c:pt>
                <c:pt idx="5453">
                  <c:v>1.5508205900000001</c:v>
                </c:pt>
                <c:pt idx="5454">
                  <c:v>1.55087781</c:v>
                </c:pt>
                <c:pt idx="5455">
                  <c:v>1.5507443000000001</c:v>
                </c:pt>
                <c:pt idx="5456">
                  <c:v>1.55087781</c:v>
                </c:pt>
                <c:pt idx="5457">
                  <c:v>1.55087781</c:v>
                </c:pt>
                <c:pt idx="5458">
                  <c:v>1.55080152</c:v>
                </c:pt>
                <c:pt idx="5459">
                  <c:v>1.5507252199999999</c:v>
                </c:pt>
                <c:pt idx="5460">
                  <c:v>1.5508205900000001</c:v>
                </c:pt>
                <c:pt idx="5461">
                  <c:v>1.5507633700000001</c:v>
                </c:pt>
                <c:pt idx="5462">
                  <c:v>1.5507824400000001</c:v>
                </c:pt>
                <c:pt idx="5463">
                  <c:v>1.5508396600000001</c:v>
                </c:pt>
                <c:pt idx="5464">
                  <c:v>1.55085874</c:v>
                </c:pt>
                <c:pt idx="5465">
                  <c:v>1.5506870699999999</c:v>
                </c:pt>
                <c:pt idx="5466">
                  <c:v>1.5507443000000001</c:v>
                </c:pt>
                <c:pt idx="5467">
                  <c:v>1.5506679999999999</c:v>
                </c:pt>
                <c:pt idx="5468">
                  <c:v>1.5506489299999999</c:v>
                </c:pt>
                <c:pt idx="5469">
                  <c:v>1.5507252199999999</c:v>
                </c:pt>
                <c:pt idx="5470">
                  <c:v>1.5506870699999999</c:v>
                </c:pt>
                <c:pt idx="5471">
                  <c:v>1.5507443000000001</c:v>
                </c:pt>
                <c:pt idx="5472">
                  <c:v>1.5507061499999999</c:v>
                </c:pt>
                <c:pt idx="5473">
                  <c:v>1.5506679999999999</c:v>
                </c:pt>
                <c:pt idx="5474">
                  <c:v>1.5506870699999999</c:v>
                </c:pt>
                <c:pt idx="5475">
                  <c:v>1.55080152</c:v>
                </c:pt>
                <c:pt idx="5476">
                  <c:v>1.5507633700000001</c:v>
                </c:pt>
                <c:pt idx="5477">
                  <c:v>1.5506870699999999</c:v>
                </c:pt>
                <c:pt idx="5478">
                  <c:v>1.5506679999999999</c:v>
                </c:pt>
                <c:pt idx="5479">
                  <c:v>1.5506679999999999</c:v>
                </c:pt>
                <c:pt idx="5480">
                  <c:v>1.55062985</c:v>
                </c:pt>
                <c:pt idx="5481">
                  <c:v>1.5507824400000001</c:v>
                </c:pt>
                <c:pt idx="5482">
                  <c:v>1.55062985</c:v>
                </c:pt>
                <c:pt idx="5483">
                  <c:v>1.55062985</c:v>
                </c:pt>
                <c:pt idx="5484">
                  <c:v>1.5506870699999999</c:v>
                </c:pt>
                <c:pt idx="5485">
                  <c:v>1.55051541</c:v>
                </c:pt>
                <c:pt idx="5486">
                  <c:v>1.5506489299999999</c:v>
                </c:pt>
                <c:pt idx="5487">
                  <c:v>1.5506489299999999</c:v>
                </c:pt>
                <c:pt idx="5488">
                  <c:v>1.55055356</c:v>
                </c:pt>
                <c:pt idx="5489">
                  <c:v>1.5506489299999999</c:v>
                </c:pt>
                <c:pt idx="5490">
                  <c:v>1.55062985</c:v>
                </c:pt>
                <c:pt idx="5491">
                  <c:v>1.55051541</c:v>
                </c:pt>
                <c:pt idx="5492">
                  <c:v>1.55055356</c:v>
                </c:pt>
                <c:pt idx="5493">
                  <c:v>1.55053449</c:v>
                </c:pt>
                <c:pt idx="5494">
                  <c:v>1.55047727</c:v>
                </c:pt>
                <c:pt idx="5495">
                  <c:v>1.55047727</c:v>
                </c:pt>
                <c:pt idx="5496">
                  <c:v>1.55047727</c:v>
                </c:pt>
                <c:pt idx="5497">
                  <c:v>1.55053449</c:v>
                </c:pt>
                <c:pt idx="5498">
                  <c:v>1.55053449</c:v>
                </c:pt>
                <c:pt idx="5499">
                  <c:v>1.55053449</c:v>
                </c:pt>
                <c:pt idx="5500">
                  <c:v>1.55049634</c:v>
                </c:pt>
                <c:pt idx="5501">
                  <c:v>1.55053449</c:v>
                </c:pt>
                <c:pt idx="5502">
                  <c:v>1.55057263</c:v>
                </c:pt>
                <c:pt idx="5503">
                  <c:v>1.5504391200000001</c:v>
                </c:pt>
                <c:pt idx="5504">
                  <c:v>1.5504581900000001</c:v>
                </c:pt>
                <c:pt idx="5505">
                  <c:v>1.5504391200000001</c:v>
                </c:pt>
                <c:pt idx="5506">
                  <c:v>1.55049634</c:v>
                </c:pt>
                <c:pt idx="5507">
                  <c:v>1.5504009700000001</c:v>
                </c:pt>
                <c:pt idx="5508">
                  <c:v>1.55042005</c:v>
                </c:pt>
                <c:pt idx="5509">
                  <c:v>1.55049634</c:v>
                </c:pt>
                <c:pt idx="5510">
                  <c:v>1.55047727</c:v>
                </c:pt>
                <c:pt idx="5511">
                  <c:v>1.55042005</c:v>
                </c:pt>
                <c:pt idx="5512">
                  <c:v>1.5504581900000001</c:v>
                </c:pt>
                <c:pt idx="5513">
                  <c:v>1.55051541</c:v>
                </c:pt>
                <c:pt idx="5514">
                  <c:v>1.5504009700000001</c:v>
                </c:pt>
                <c:pt idx="5515">
                  <c:v>1.5503246799999999</c:v>
                </c:pt>
                <c:pt idx="5516">
                  <c:v>1.5503246799999999</c:v>
                </c:pt>
                <c:pt idx="5517">
                  <c:v>1.5503628300000001</c:v>
                </c:pt>
                <c:pt idx="5518">
                  <c:v>1.5503819000000001</c:v>
                </c:pt>
                <c:pt idx="5519">
                  <c:v>1.5503437499999999</c:v>
                </c:pt>
                <c:pt idx="5520">
                  <c:v>1.5503246799999999</c:v>
                </c:pt>
                <c:pt idx="5521">
                  <c:v>1.55042005</c:v>
                </c:pt>
                <c:pt idx="5522">
                  <c:v>1.5504581900000001</c:v>
                </c:pt>
                <c:pt idx="5523">
                  <c:v>1.5503628300000001</c:v>
                </c:pt>
                <c:pt idx="5524">
                  <c:v>1.5504581900000001</c:v>
                </c:pt>
                <c:pt idx="5525">
                  <c:v>1.5503056</c:v>
                </c:pt>
                <c:pt idx="5526">
                  <c:v>1.5502865299999999</c:v>
                </c:pt>
                <c:pt idx="5527">
                  <c:v>1.5503056</c:v>
                </c:pt>
                <c:pt idx="5528">
                  <c:v>1.5503819000000001</c:v>
                </c:pt>
                <c:pt idx="5529">
                  <c:v>1.5503246799999999</c:v>
                </c:pt>
                <c:pt idx="5530">
                  <c:v>1.55019116</c:v>
                </c:pt>
                <c:pt idx="5531">
                  <c:v>1.5502674599999999</c:v>
                </c:pt>
                <c:pt idx="5532">
                  <c:v>1.55021024</c:v>
                </c:pt>
                <c:pt idx="5533">
                  <c:v>1.55019116</c:v>
                </c:pt>
                <c:pt idx="5534">
                  <c:v>1.5503246799999999</c:v>
                </c:pt>
                <c:pt idx="5535">
                  <c:v>1.55021024</c:v>
                </c:pt>
                <c:pt idx="5536">
                  <c:v>1.55015302</c:v>
                </c:pt>
                <c:pt idx="5537">
                  <c:v>1.55021024</c:v>
                </c:pt>
                <c:pt idx="5538">
                  <c:v>1.55019116</c:v>
                </c:pt>
                <c:pt idx="5539">
                  <c:v>1.55017209</c:v>
                </c:pt>
                <c:pt idx="5540">
                  <c:v>1.55019116</c:v>
                </c:pt>
                <c:pt idx="5541">
                  <c:v>1.55019116</c:v>
                </c:pt>
                <c:pt idx="5542">
                  <c:v>1.55021024</c:v>
                </c:pt>
                <c:pt idx="5543">
                  <c:v>1.5504009700000001</c:v>
                </c:pt>
                <c:pt idx="5544">
                  <c:v>1.5500958</c:v>
                </c:pt>
                <c:pt idx="5545">
                  <c:v>1.55015302</c:v>
                </c:pt>
                <c:pt idx="5546">
                  <c:v>1.55022931</c:v>
                </c:pt>
                <c:pt idx="5547">
                  <c:v>1.55015302</c:v>
                </c:pt>
                <c:pt idx="5548">
                  <c:v>1.55011487</c:v>
                </c:pt>
                <c:pt idx="5549">
                  <c:v>1.55017209</c:v>
                </c:pt>
                <c:pt idx="5550">
                  <c:v>1.55019116</c:v>
                </c:pt>
                <c:pt idx="5551">
                  <c:v>1.5500958</c:v>
                </c:pt>
                <c:pt idx="5552">
                  <c:v>1.55011487</c:v>
                </c:pt>
                <c:pt idx="5553">
                  <c:v>1.5500958</c:v>
                </c:pt>
                <c:pt idx="5554">
                  <c:v>1.5500958</c:v>
                </c:pt>
                <c:pt idx="5555">
                  <c:v>1.5500958</c:v>
                </c:pt>
                <c:pt idx="5556">
                  <c:v>1.5500004300000001</c:v>
                </c:pt>
                <c:pt idx="5557">
                  <c:v>1.55013394</c:v>
                </c:pt>
                <c:pt idx="5558">
                  <c:v>1.5500767200000001</c:v>
                </c:pt>
                <c:pt idx="5559">
                  <c:v>1.5500576500000001</c:v>
                </c:pt>
                <c:pt idx="5560">
                  <c:v>1.5500576500000001</c:v>
                </c:pt>
                <c:pt idx="5561">
                  <c:v>1.5500195000000001</c:v>
                </c:pt>
                <c:pt idx="5562">
                  <c:v>1.5500958</c:v>
                </c:pt>
                <c:pt idx="5563">
                  <c:v>1.5499813600000001</c:v>
                </c:pt>
                <c:pt idx="5564">
                  <c:v>1.5499241399999999</c:v>
                </c:pt>
                <c:pt idx="5565">
                  <c:v>1.5499241399999999</c:v>
                </c:pt>
                <c:pt idx="5566">
                  <c:v>1.5499432099999999</c:v>
                </c:pt>
                <c:pt idx="5567">
                  <c:v>1.5499813600000001</c:v>
                </c:pt>
                <c:pt idx="5568">
                  <c:v>1.54977155</c:v>
                </c:pt>
                <c:pt idx="5569">
                  <c:v>1.5499432099999999</c:v>
                </c:pt>
                <c:pt idx="5570">
                  <c:v>1.5499241399999999</c:v>
                </c:pt>
                <c:pt idx="5571">
                  <c:v>1.5499050599999999</c:v>
                </c:pt>
                <c:pt idx="5572">
                  <c:v>1.54982877</c:v>
                </c:pt>
                <c:pt idx="5573">
                  <c:v>1.5499432099999999</c:v>
                </c:pt>
                <c:pt idx="5574">
                  <c:v>1.5499622799999999</c:v>
                </c:pt>
                <c:pt idx="5575">
                  <c:v>1.5500004300000001</c:v>
                </c:pt>
                <c:pt idx="5576">
                  <c:v>1.54977155</c:v>
                </c:pt>
                <c:pt idx="5577">
                  <c:v>1.5499050599999999</c:v>
                </c:pt>
                <c:pt idx="5578">
                  <c:v>1.5499432099999999</c:v>
                </c:pt>
                <c:pt idx="5579">
                  <c:v>1.54984784</c:v>
                </c:pt>
                <c:pt idx="5580">
                  <c:v>1.5499432099999999</c:v>
                </c:pt>
                <c:pt idx="5581">
                  <c:v>1.5498859899999999</c:v>
                </c:pt>
                <c:pt idx="5582">
                  <c:v>1.54977155</c:v>
                </c:pt>
                <c:pt idx="5583">
                  <c:v>1.5496380300000001</c:v>
                </c:pt>
                <c:pt idx="5584">
                  <c:v>1.54980969</c:v>
                </c:pt>
                <c:pt idx="5585">
                  <c:v>1.54979062</c:v>
                </c:pt>
                <c:pt idx="5586">
                  <c:v>1.54980969</c:v>
                </c:pt>
                <c:pt idx="5587">
                  <c:v>1.54979062</c:v>
                </c:pt>
                <c:pt idx="5588">
                  <c:v>1.54977155</c:v>
                </c:pt>
                <c:pt idx="5589">
                  <c:v>1.5496952500000001</c:v>
                </c:pt>
                <c:pt idx="5590">
                  <c:v>1.54980969</c:v>
                </c:pt>
                <c:pt idx="5591">
                  <c:v>1.54971433</c:v>
                </c:pt>
                <c:pt idx="5592">
                  <c:v>1.5497334</c:v>
                </c:pt>
                <c:pt idx="5593">
                  <c:v>1.54979062</c:v>
                </c:pt>
                <c:pt idx="5594">
                  <c:v>1.54977155</c:v>
                </c:pt>
                <c:pt idx="5595">
                  <c:v>1.54977155</c:v>
                </c:pt>
                <c:pt idx="5596">
                  <c:v>1.54971433</c:v>
                </c:pt>
                <c:pt idx="5597">
                  <c:v>1.5496761800000001</c:v>
                </c:pt>
                <c:pt idx="5598">
                  <c:v>1.5497334</c:v>
                </c:pt>
                <c:pt idx="5599">
                  <c:v>1.54975247</c:v>
                </c:pt>
                <c:pt idx="5600">
                  <c:v>1.54979062</c:v>
                </c:pt>
                <c:pt idx="5601">
                  <c:v>1.5496761800000001</c:v>
                </c:pt>
                <c:pt idx="5602">
                  <c:v>1.5496571100000001</c:v>
                </c:pt>
                <c:pt idx="5603">
                  <c:v>1.5495998900000001</c:v>
                </c:pt>
                <c:pt idx="5604">
                  <c:v>1.5496761800000001</c:v>
                </c:pt>
                <c:pt idx="5605">
                  <c:v>1.5496380300000001</c:v>
                </c:pt>
                <c:pt idx="5606">
                  <c:v>1.5495426699999999</c:v>
                </c:pt>
                <c:pt idx="5607">
                  <c:v>1.5496571100000001</c:v>
                </c:pt>
                <c:pt idx="5608">
                  <c:v>1.5496189600000001</c:v>
                </c:pt>
                <c:pt idx="5609">
                  <c:v>1.5496189600000001</c:v>
                </c:pt>
                <c:pt idx="5610">
                  <c:v>1.5495045199999999</c:v>
                </c:pt>
                <c:pt idx="5611">
                  <c:v>1.5495998900000001</c:v>
                </c:pt>
                <c:pt idx="5612">
                  <c:v>1.5494854499999999</c:v>
                </c:pt>
                <c:pt idx="5613">
                  <c:v>1.5495617399999999</c:v>
                </c:pt>
                <c:pt idx="5614">
                  <c:v>1.54952359</c:v>
                </c:pt>
                <c:pt idx="5615">
                  <c:v>1.5495617399999999</c:v>
                </c:pt>
                <c:pt idx="5616">
                  <c:v>1.5494854499999999</c:v>
                </c:pt>
                <c:pt idx="5617">
                  <c:v>1.5495426699999999</c:v>
                </c:pt>
                <c:pt idx="5618">
                  <c:v>1.54942822</c:v>
                </c:pt>
                <c:pt idx="5619">
                  <c:v>1.54939008</c:v>
                </c:pt>
                <c:pt idx="5620">
                  <c:v>1.54952359</c:v>
                </c:pt>
                <c:pt idx="5621">
                  <c:v>1.5493710000000001</c:v>
                </c:pt>
                <c:pt idx="5622">
                  <c:v>1.54935193</c:v>
                </c:pt>
                <c:pt idx="5623">
                  <c:v>1.54942822</c:v>
                </c:pt>
                <c:pt idx="5624">
                  <c:v>1.54946637</c:v>
                </c:pt>
                <c:pt idx="5625">
                  <c:v>1.5494854499999999</c:v>
                </c:pt>
                <c:pt idx="5626">
                  <c:v>1.5492756400000001</c:v>
                </c:pt>
                <c:pt idx="5627">
                  <c:v>1.5494473</c:v>
                </c:pt>
                <c:pt idx="5628">
                  <c:v>1.54939008</c:v>
                </c:pt>
                <c:pt idx="5629">
                  <c:v>1.5493710000000001</c:v>
                </c:pt>
                <c:pt idx="5630">
                  <c:v>1.5493710000000001</c:v>
                </c:pt>
                <c:pt idx="5631">
                  <c:v>1.5493137800000001</c:v>
                </c:pt>
                <c:pt idx="5632">
                  <c:v>1.5493137800000001</c:v>
                </c:pt>
                <c:pt idx="5633">
                  <c:v>1.5492947100000001</c:v>
                </c:pt>
                <c:pt idx="5634">
                  <c:v>1.54933286</c:v>
                </c:pt>
                <c:pt idx="5635">
                  <c:v>1.5492374900000001</c:v>
                </c:pt>
                <c:pt idx="5636">
                  <c:v>1.5492565599999999</c:v>
                </c:pt>
                <c:pt idx="5637">
                  <c:v>1.5493137800000001</c:v>
                </c:pt>
                <c:pt idx="5638">
                  <c:v>1.5492756400000001</c:v>
                </c:pt>
                <c:pt idx="5639">
                  <c:v>1.5492565599999999</c:v>
                </c:pt>
                <c:pt idx="5640">
                  <c:v>1.5492756400000001</c:v>
                </c:pt>
                <c:pt idx="5641">
                  <c:v>1.5491611999999999</c:v>
                </c:pt>
                <c:pt idx="5642">
                  <c:v>1.5491802699999999</c:v>
                </c:pt>
                <c:pt idx="5643">
                  <c:v>1.5491993399999999</c:v>
                </c:pt>
                <c:pt idx="5644">
                  <c:v>1.5492565599999999</c:v>
                </c:pt>
                <c:pt idx="5645">
                  <c:v>1.5492184200000001</c:v>
                </c:pt>
                <c:pt idx="5646">
                  <c:v>1.5492374900000001</c:v>
                </c:pt>
                <c:pt idx="5647">
                  <c:v>1.5491802699999999</c:v>
                </c:pt>
                <c:pt idx="5648">
                  <c:v>1.5490849</c:v>
                </c:pt>
                <c:pt idx="5649">
                  <c:v>1.5492374900000001</c:v>
                </c:pt>
                <c:pt idx="5650">
                  <c:v>1.5489132400000001</c:v>
                </c:pt>
                <c:pt idx="5651">
                  <c:v>1.54904675</c:v>
                </c:pt>
                <c:pt idx="5652">
                  <c:v>1.54897046</c:v>
                </c:pt>
                <c:pt idx="5653">
                  <c:v>1.5490849</c:v>
                </c:pt>
                <c:pt idx="5654">
                  <c:v>1.54906583</c:v>
                </c:pt>
                <c:pt idx="5655">
                  <c:v>1.5491039799999999</c:v>
                </c:pt>
                <c:pt idx="5656">
                  <c:v>1.5489132400000001</c:v>
                </c:pt>
                <c:pt idx="5657">
                  <c:v>1.54900861</c:v>
                </c:pt>
                <c:pt idx="5658">
                  <c:v>1.5489895300000001</c:v>
                </c:pt>
                <c:pt idx="5659">
                  <c:v>1.54900861</c:v>
                </c:pt>
                <c:pt idx="5660">
                  <c:v>1.54904675</c:v>
                </c:pt>
                <c:pt idx="5661">
                  <c:v>1.54897046</c:v>
                </c:pt>
                <c:pt idx="5662">
                  <c:v>1.5489323100000001</c:v>
                </c:pt>
                <c:pt idx="5663">
                  <c:v>1.5489323100000001</c:v>
                </c:pt>
                <c:pt idx="5664">
                  <c:v>1.54900861</c:v>
                </c:pt>
                <c:pt idx="5665">
                  <c:v>1.5489132400000001</c:v>
                </c:pt>
                <c:pt idx="5666">
                  <c:v>1.5488178699999999</c:v>
                </c:pt>
                <c:pt idx="5667">
                  <c:v>1.5488178699999999</c:v>
                </c:pt>
                <c:pt idx="5668">
                  <c:v>1.54895139</c:v>
                </c:pt>
                <c:pt idx="5669">
                  <c:v>1.5488941700000001</c:v>
                </c:pt>
                <c:pt idx="5670">
                  <c:v>1.5488178699999999</c:v>
                </c:pt>
                <c:pt idx="5671">
                  <c:v>1.5488750899999999</c:v>
                </c:pt>
                <c:pt idx="5672">
                  <c:v>1.5488369500000001</c:v>
                </c:pt>
                <c:pt idx="5673">
                  <c:v>1.5487797299999999</c:v>
                </c:pt>
                <c:pt idx="5674">
                  <c:v>1.5488178699999999</c:v>
                </c:pt>
                <c:pt idx="5675">
                  <c:v>1.5488178699999999</c:v>
                </c:pt>
                <c:pt idx="5676">
                  <c:v>1.5488178699999999</c:v>
                </c:pt>
                <c:pt idx="5677">
                  <c:v>1.5487987999999999</c:v>
                </c:pt>
                <c:pt idx="5678">
                  <c:v>1.5487797299999999</c:v>
                </c:pt>
                <c:pt idx="5679">
                  <c:v>1.5487987999999999</c:v>
                </c:pt>
                <c:pt idx="5680">
                  <c:v>1.54874158</c:v>
                </c:pt>
                <c:pt idx="5681">
                  <c:v>1.54874158</c:v>
                </c:pt>
                <c:pt idx="5682">
                  <c:v>1.54876065</c:v>
                </c:pt>
                <c:pt idx="5683">
                  <c:v>1.54862714</c:v>
                </c:pt>
                <c:pt idx="5684">
                  <c:v>1.5487225099999999</c:v>
                </c:pt>
                <c:pt idx="5685">
                  <c:v>1.54868436</c:v>
                </c:pt>
                <c:pt idx="5686">
                  <c:v>1.5485889900000001</c:v>
                </c:pt>
                <c:pt idx="5687">
                  <c:v>1.5485317700000001</c:v>
                </c:pt>
                <c:pt idx="5688">
                  <c:v>1.5485317700000001</c:v>
                </c:pt>
                <c:pt idx="5689">
                  <c:v>1.5484554800000001</c:v>
                </c:pt>
                <c:pt idx="5690">
                  <c:v>1.5485127000000001</c:v>
                </c:pt>
                <c:pt idx="5691">
                  <c:v>1.54856992</c:v>
                </c:pt>
                <c:pt idx="5692">
                  <c:v>1.5485127000000001</c:v>
                </c:pt>
                <c:pt idx="5693">
                  <c:v>1.5484363999999999</c:v>
                </c:pt>
                <c:pt idx="5694">
                  <c:v>1.54824567</c:v>
                </c:pt>
                <c:pt idx="5695">
                  <c:v>1.5484363999999999</c:v>
                </c:pt>
                <c:pt idx="5696">
                  <c:v>1.5484745499999999</c:v>
                </c:pt>
                <c:pt idx="5697">
                  <c:v>1.5484745499999999</c:v>
                </c:pt>
                <c:pt idx="5698">
                  <c:v>1.5484554800000001</c:v>
                </c:pt>
                <c:pt idx="5699">
                  <c:v>1.5484173299999999</c:v>
                </c:pt>
                <c:pt idx="5700">
                  <c:v>1.54837918</c:v>
                </c:pt>
                <c:pt idx="5701">
                  <c:v>1.54828382</c:v>
                </c:pt>
                <c:pt idx="5702">
                  <c:v>1.54837918</c:v>
                </c:pt>
                <c:pt idx="5703">
                  <c:v>1.54818845</c:v>
                </c:pt>
                <c:pt idx="5704">
                  <c:v>1.54830289</c:v>
                </c:pt>
                <c:pt idx="5705">
                  <c:v>1.54828382</c:v>
                </c:pt>
                <c:pt idx="5706">
                  <c:v>1.5484363999999999</c:v>
                </c:pt>
                <c:pt idx="5707">
                  <c:v>1.54824567</c:v>
                </c:pt>
                <c:pt idx="5708">
                  <c:v>1.5482265900000001</c:v>
                </c:pt>
                <c:pt idx="5709">
                  <c:v>1.5482265900000001</c:v>
                </c:pt>
                <c:pt idx="5710">
                  <c:v>1.54826474</c:v>
                </c:pt>
                <c:pt idx="5711">
                  <c:v>1.5481693700000001</c:v>
                </c:pt>
                <c:pt idx="5712">
                  <c:v>1.5481121499999999</c:v>
                </c:pt>
                <c:pt idx="5713">
                  <c:v>1.5480167899999999</c:v>
                </c:pt>
                <c:pt idx="5714">
                  <c:v>1.5480930799999999</c:v>
                </c:pt>
                <c:pt idx="5715">
                  <c:v>1.5481503000000001</c:v>
                </c:pt>
                <c:pt idx="5716">
                  <c:v>1.5480358599999999</c:v>
                </c:pt>
                <c:pt idx="5717">
                  <c:v>1.5480549299999999</c:v>
                </c:pt>
                <c:pt idx="5718">
                  <c:v>1.5480740099999999</c:v>
                </c:pt>
                <c:pt idx="5719">
                  <c:v>1.54797864</c:v>
                </c:pt>
                <c:pt idx="5720">
                  <c:v>1.5481121499999999</c:v>
                </c:pt>
                <c:pt idx="5721">
                  <c:v>1.54797864</c:v>
                </c:pt>
                <c:pt idx="5722">
                  <c:v>1.54790235</c:v>
                </c:pt>
                <c:pt idx="5723">
                  <c:v>1.54784513</c:v>
                </c:pt>
                <c:pt idx="5724">
                  <c:v>1.54799771</c:v>
                </c:pt>
                <c:pt idx="5725">
                  <c:v>1.54794049</c:v>
                </c:pt>
                <c:pt idx="5726">
                  <c:v>1.5478069800000001</c:v>
                </c:pt>
                <c:pt idx="5727">
                  <c:v>1.54788327</c:v>
                </c:pt>
                <c:pt idx="5728">
                  <c:v>1.5478642</c:v>
                </c:pt>
                <c:pt idx="5729">
                  <c:v>1.54790235</c:v>
                </c:pt>
                <c:pt idx="5730">
                  <c:v>1.54784513</c:v>
                </c:pt>
                <c:pt idx="5731">
                  <c:v>1.54788327</c:v>
                </c:pt>
                <c:pt idx="5732">
                  <c:v>1.5478260500000001</c:v>
                </c:pt>
                <c:pt idx="5733">
                  <c:v>1.5477879000000001</c:v>
                </c:pt>
                <c:pt idx="5734">
                  <c:v>1.5476925399999999</c:v>
                </c:pt>
                <c:pt idx="5735">
                  <c:v>1.5477688300000001</c:v>
                </c:pt>
                <c:pt idx="5736">
                  <c:v>1.5477116099999999</c:v>
                </c:pt>
                <c:pt idx="5737">
                  <c:v>1.5477116099999999</c:v>
                </c:pt>
                <c:pt idx="5738">
                  <c:v>1.5476925399999999</c:v>
                </c:pt>
                <c:pt idx="5739">
                  <c:v>1.54759717</c:v>
                </c:pt>
                <c:pt idx="5740">
                  <c:v>1.5475781</c:v>
                </c:pt>
                <c:pt idx="5741">
                  <c:v>1.54761624</c:v>
                </c:pt>
                <c:pt idx="5742">
                  <c:v>1.54753995</c:v>
                </c:pt>
                <c:pt idx="5743">
                  <c:v>1.54753995</c:v>
                </c:pt>
                <c:pt idx="5744">
                  <c:v>1.54753995</c:v>
                </c:pt>
                <c:pt idx="5745">
                  <c:v>1.54753995</c:v>
                </c:pt>
                <c:pt idx="5746">
                  <c:v>1.54746366</c:v>
                </c:pt>
                <c:pt idx="5747">
                  <c:v>1.54746366</c:v>
                </c:pt>
                <c:pt idx="5748">
                  <c:v>1.54746366</c:v>
                </c:pt>
                <c:pt idx="5749">
                  <c:v>1.54748273</c:v>
                </c:pt>
                <c:pt idx="5750">
                  <c:v>1.54740644</c:v>
                </c:pt>
                <c:pt idx="5751">
                  <c:v>1.54746366</c:v>
                </c:pt>
                <c:pt idx="5752">
                  <c:v>1.5472157</c:v>
                </c:pt>
                <c:pt idx="5753">
                  <c:v>1.54746366</c:v>
                </c:pt>
                <c:pt idx="5754">
                  <c:v>1.5472729199999999</c:v>
                </c:pt>
                <c:pt idx="5755">
                  <c:v>1.5472157</c:v>
                </c:pt>
                <c:pt idx="5756">
                  <c:v>1.5472538499999999</c:v>
                </c:pt>
                <c:pt idx="5757">
                  <c:v>1.54715848</c:v>
                </c:pt>
                <c:pt idx="5758">
                  <c:v>1.5472157</c:v>
                </c:pt>
                <c:pt idx="5759">
                  <c:v>1.54723477</c:v>
                </c:pt>
                <c:pt idx="5760">
                  <c:v>1.54712033</c:v>
                </c:pt>
                <c:pt idx="5761">
                  <c:v>1.5470249700000001</c:v>
                </c:pt>
                <c:pt idx="5762">
                  <c:v>1.54712033</c:v>
                </c:pt>
                <c:pt idx="5763">
                  <c:v>1.5470631100000001</c:v>
                </c:pt>
                <c:pt idx="5764">
                  <c:v>1.5470631100000001</c:v>
                </c:pt>
                <c:pt idx="5765">
                  <c:v>1.5470440400000001</c:v>
                </c:pt>
                <c:pt idx="5766">
                  <c:v>1.5469868200000001</c:v>
                </c:pt>
                <c:pt idx="5767">
                  <c:v>1.5468914499999999</c:v>
                </c:pt>
                <c:pt idx="5768">
                  <c:v>1.5469868200000001</c:v>
                </c:pt>
                <c:pt idx="5769">
                  <c:v>1.5470058900000001</c:v>
                </c:pt>
                <c:pt idx="5770">
                  <c:v>1.5468533</c:v>
                </c:pt>
                <c:pt idx="5771">
                  <c:v>1.54681516</c:v>
                </c:pt>
                <c:pt idx="5772">
                  <c:v>1.54673886</c:v>
                </c:pt>
                <c:pt idx="5773">
                  <c:v>1.54679608</c:v>
                </c:pt>
                <c:pt idx="5774">
                  <c:v>1.5466816400000001</c:v>
                </c:pt>
                <c:pt idx="5775">
                  <c:v>1.54681516</c:v>
                </c:pt>
                <c:pt idx="5776">
                  <c:v>1.54675794</c:v>
                </c:pt>
                <c:pt idx="5777">
                  <c:v>1.54670072</c:v>
                </c:pt>
                <c:pt idx="5778">
                  <c:v>1.54652905</c:v>
                </c:pt>
                <c:pt idx="5779">
                  <c:v>1.5466244200000001</c:v>
                </c:pt>
                <c:pt idx="5780">
                  <c:v>1.5465671999999999</c:v>
                </c:pt>
                <c:pt idx="5781">
                  <c:v>1.5465671999999999</c:v>
                </c:pt>
                <c:pt idx="5782">
                  <c:v>1.54643369</c:v>
                </c:pt>
                <c:pt idx="5783">
                  <c:v>1.54647183</c:v>
                </c:pt>
                <c:pt idx="5784">
                  <c:v>1.5465671999999999</c:v>
                </c:pt>
                <c:pt idx="5785">
                  <c:v>1.54641461</c:v>
                </c:pt>
                <c:pt idx="5786">
                  <c:v>1.5462811000000001</c:v>
                </c:pt>
                <c:pt idx="5787">
                  <c:v>1.54633832</c:v>
                </c:pt>
                <c:pt idx="5788">
                  <c:v>1.5462238800000001</c:v>
                </c:pt>
                <c:pt idx="5789">
                  <c:v>1.5461666599999999</c:v>
                </c:pt>
                <c:pt idx="5790">
                  <c:v>1.5462238800000001</c:v>
                </c:pt>
                <c:pt idx="5791">
                  <c:v>1.5461857299999999</c:v>
                </c:pt>
                <c:pt idx="5792">
                  <c:v>1.54612851</c:v>
                </c:pt>
                <c:pt idx="5793">
                  <c:v>1.5461094399999999</c:v>
                </c:pt>
                <c:pt idx="5794">
                  <c:v>1.5461094399999999</c:v>
                </c:pt>
                <c:pt idx="5795">
                  <c:v>1.54603314</c:v>
                </c:pt>
                <c:pt idx="5796">
                  <c:v>1.54603314</c:v>
                </c:pt>
                <c:pt idx="5797">
                  <c:v>1.5459759200000001</c:v>
                </c:pt>
                <c:pt idx="5798">
                  <c:v>1.54593778</c:v>
                </c:pt>
                <c:pt idx="5799">
                  <c:v>1.54593778</c:v>
                </c:pt>
                <c:pt idx="5800">
                  <c:v>1.5458805600000001</c:v>
                </c:pt>
                <c:pt idx="5801">
                  <c:v>1.54574704</c:v>
                </c:pt>
                <c:pt idx="5802">
                  <c:v>1.5458233400000001</c:v>
                </c:pt>
                <c:pt idx="5803">
                  <c:v>1.5457851899999999</c:v>
                </c:pt>
                <c:pt idx="5804">
                  <c:v>1.54574704</c:v>
                </c:pt>
                <c:pt idx="5805">
                  <c:v>1.54568982</c:v>
                </c:pt>
                <c:pt idx="5806">
                  <c:v>1.5455372300000001</c:v>
                </c:pt>
                <c:pt idx="5807">
                  <c:v>1.5455753800000001</c:v>
                </c:pt>
                <c:pt idx="5808">
                  <c:v>1.54555631</c:v>
                </c:pt>
                <c:pt idx="5809">
                  <c:v>1.5454990900000001</c:v>
                </c:pt>
                <c:pt idx="5810">
                  <c:v>1.5454227899999999</c:v>
                </c:pt>
                <c:pt idx="5811">
                  <c:v>1.5454037199999999</c:v>
                </c:pt>
                <c:pt idx="5812">
                  <c:v>1.54536557</c:v>
                </c:pt>
                <c:pt idx="5813">
                  <c:v>1.54528928</c:v>
                </c:pt>
                <c:pt idx="5814">
                  <c:v>1.5451939100000001</c:v>
                </c:pt>
                <c:pt idx="5815">
                  <c:v>1.5451939100000001</c:v>
                </c:pt>
                <c:pt idx="5816">
                  <c:v>1.54523206</c:v>
                </c:pt>
                <c:pt idx="5817">
                  <c:v>1.54517484</c:v>
                </c:pt>
                <c:pt idx="5818">
                  <c:v>1.5451939100000001</c:v>
                </c:pt>
                <c:pt idx="5819">
                  <c:v>1.5449841</c:v>
                </c:pt>
                <c:pt idx="5820">
                  <c:v>1.54492688</c:v>
                </c:pt>
                <c:pt idx="5821">
                  <c:v>1.54494596</c:v>
                </c:pt>
                <c:pt idx="5822">
                  <c:v>1.5450413199999999</c:v>
                </c:pt>
                <c:pt idx="5823">
                  <c:v>1.54486966</c:v>
                </c:pt>
                <c:pt idx="5824">
                  <c:v>1.5447742900000001</c:v>
                </c:pt>
                <c:pt idx="5825">
                  <c:v>1.5446598499999999</c:v>
                </c:pt>
                <c:pt idx="5826">
                  <c:v>1.5446217099999999</c:v>
                </c:pt>
                <c:pt idx="5827">
                  <c:v>1.54454541</c:v>
                </c:pt>
                <c:pt idx="5828">
                  <c:v>1.54452634</c:v>
                </c:pt>
                <c:pt idx="5829">
                  <c:v>1.5443928200000001</c:v>
                </c:pt>
                <c:pt idx="5830">
                  <c:v>1.5443355999999999</c:v>
                </c:pt>
                <c:pt idx="5831">
                  <c:v>1.5444119000000001</c:v>
                </c:pt>
                <c:pt idx="5832">
                  <c:v>1.5443928200000001</c:v>
                </c:pt>
                <c:pt idx="5833">
                  <c:v>1.5441640599999999</c:v>
                </c:pt>
                <c:pt idx="5834">
                  <c:v>1.5442022099999999</c:v>
                </c:pt>
                <c:pt idx="5835">
                  <c:v>1.5441449899999999</c:v>
                </c:pt>
                <c:pt idx="5836">
                  <c:v>1.54410684</c:v>
                </c:pt>
                <c:pt idx="5837">
                  <c:v>1.54404962</c:v>
                </c:pt>
                <c:pt idx="5838">
                  <c:v>1.5439542500000001</c:v>
                </c:pt>
                <c:pt idx="5839">
                  <c:v>1.5438016699999999</c:v>
                </c:pt>
                <c:pt idx="5840">
                  <c:v>1.5437635199999999</c:v>
                </c:pt>
                <c:pt idx="5841">
                  <c:v>1.54361093</c:v>
                </c:pt>
                <c:pt idx="5842">
                  <c:v>1.54359186</c:v>
                </c:pt>
                <c:pt idx="5843">
                  <c:v>1.5435537100000001</c:v>
                </c:pt>
                <c:pt idx="5844">
                  <c:v>1.5434201999999999</c:v>
                </c:pt>
                <c:pt idx="5845">
                  <c:v>1.54332483</c:v>
                </c:pt>
                <c:pt idx="5846">
                  <c:v>1.5433439</c:v>
                </c:pt>
                <c:pt idx="5847">
                  <c:v>1.54328668</c:v>
                </c:pt>
                <c:pt idx="5848">
                  <c:v>1.54321039</c:v>
                </c:pt>
                <c:pt idx="5849">
                  <c:v>1.5431150199999999</c:v>
                </c:pt>
                <c:pt idx="5850">
                  <c:v>1.54300058</c:v>
                </c:pt>
                <c:pt idx="5851">
                  <c:v>1.54294336</c:v>
                </c:pt>
                <c:pt idx="5852">
                  <c:v>1.5428670600000001</c:v>
                </c:pt>
                <c:pt idx="5853">
                  <c:v>1.5428098400000001</c:v>
                </c:pt>
                <c:pt idx="5854">
                  <c:v>1.54252374</c:v>
                </c:pt>
                <c:pt idx="5855">
                  <c:v>1.54250467</c:v>
                </c:pt>
                <c:pt idx="5856">
                  <c:v>1.5424665200000001</c:v>
                </c:pt>
                <c:pt idx="5857">
                  <c:v>1.5422757899999999</c:v>
                </c:pt>
                <c:pt idx="5858">
                  <c:v>1.54218042</c:v>
                </c:pt>
                <c:pt idx="5859">
                  <c:v>1.54221857</c:v>
                </c:pt>
                <c:pt idx="5860">
                  <c:v>1.5420087600000001</c:v>
                </c:pt>
                <c:pt idx="5861">
                  <c:v>1.5419324599999999</c:v>
                </c:pt>
                <c:pt idx="5862">
                  <c:v>1.5418943199999999</c:v>
                </c:pt>
                <c:pt idx="5863">
                  <c:v>1.54185617</c:v>
                </c:pt>
                <c:pt idx="5864">
                  <c:v>1.5416463600000001</c:v>
                </c:pt>
                <c:pt idx="5865">
                  <c:v>1.5415700699999999</c:v>
                </c:pt>
                <c:pt idx="5866">
                  <c:v>1.54139841</c:v>
                </c:pt>
                <c:pt idx="5867">
                  <c:v>1.54134119</c:v>
                </c:pt>
                <c:pt idx="5868">
                  <c:v>1.5412076699999999</c:v>
                </c:pt>
                <c:pt idx="5869">
                  <c:v>1.54095972</c:v>
                </c:pt>
                <c:pt idx="5870">
                  <c:v>1.5409215700000001</c:v>
                </c:pt>
                <c:pt idx="5871">
                  <c:v>1.5408643500000001</c:v>
                </c:pt>
                <c:pt idx="5872">
                  <c:v>1.54069269</c:v>
                </c:pt>
                <c:pt idx="5873">
                  <c:v>1.5404638100000001</c:v>
                </c:pt>
                <c:pt idx="5874">
                  <c:v>1.54034936</c:v>
                </c:pt>
                <c:pt idx="5875">
                  <c:v>1.54019678</c:v>
                </c:pt>
                <c:pt idx="5876">
                  <c:v>1.5401204799999999</c:v>
                </c:pt>
                <c:pt idx="5877">
                  <c:v>1.5400441899999999</c:v>
                </c:pt>
                <c:pt idx="5878">
                  <c:v>1.5397199399999999</c:v>
                </c:pt>
                <c:pt idx="5879">
                  <c:v>1.5397008700000001</c:v>
                </c:pt>
                <c:pt idx="5880">
                  <c:v>1.5394719800000001</c:v>
                </c:pt>
                <c:pt idx="5881">
                  <c:v>1.5394719800000001</c:v>
                </c:pt>
                <c:pt idx="5882">
                  <c:v>1.5392812499999999</c:v>
                </c:pt>
                <c:pt idx="5883">
                  <c:v>1.53912866</c:v>
                </c:pt>
                <c:pt idx="5884">
                  <c:v>1.53882349</c:v>
                </c:pt>
                <c:pt idx="5885">
                  <c:v>1.5386709000000001</c:v>
                </c:pt>
                <c:pt idx="5886">
                  <c:v>1.5384992399999999</c:v>
                </c:pt>
                <c:pt idx="5887">
                  <c:v>1.53846109</c:v>
                </c:pt>
                <c:pt idx="5888">
                  <c:v>1.5381940599999999</c:v>
                </c:pt>
                <c:pt idx="5889">
                  <c:v>1.5379079600000001</c:v>
                </c:pt>
                <c:pt idx="5890">
                  <c:v>1.5379079600000001</c:v>
                </c:pt>
                <c:pt idx="5891">
                  <c:v>1.5375264900000001</c:v>
                </c:pt>
                <c:pt idx="5892">
                  <c:v>1.5374501899999999</c:v>
                </c:pt>
                <c:pt idx="5893">
                  <c:v>1.53724039</c:v>
                </c:pt>
                <c:pt idx="5894">
                  <c:v>1.5371259500000001</c:v>
                </c:pt>
                <c:pt idx="5895">
                  <c:v>1.5367826200000001</c:v>
                </c:pt>
                <c:pt idx="5896">
                  <c:v>1.53657281</c:v>
                </c:pt>
                <c:pt idx="5897">
                  <c:v>1.5363248599999999</c:v>
                </c:pt>
                <c:pt idx="5898">
                  <c:v>1.53619134</c:v>
                </c:pt>
                <c:pt idx="5899">
                  <c:v>1.5359052399999999</c:v>
                </c:pt>
                <c:pt idx="5900">
                  <c:v>1.5356572900000001</c:v>
                </c:pt>
                <c:pt idx="5901">
                  <c:v>1.5354284</c:v>
                </c:pt>
                <c:pt idx="5902">
                  <c:v>1.5351423</c:v>
                </c:pt>
                <c:pt idx="5903">
                  <c:v>1.5348371300000001</c:v>
                </c:pt>
                <c:pt idx="5904">
                  <c:v>1.53462732</c:v>
                </c:pt>
                <c:pt idx="5905">
                  <c:v>1.53434122</c:v>
                </c:pt>
                <c:pt idx="5906">
                  <c:v>1.53395975</c:v>
                </c:pt>
                <c:pt idx="5907">
                  <c:v>1.5336354999999999</c:v>
                </c:pt>
                <c:pt idx="5908">
                  <c:v>1.5334066200000001</c:v>
                </c:pt>
                <c:pt idx="5909">
                  <c:v>1.53312051</c:v>
                </c:pt>
                <c:pt idx="5910">
                  <c:v>1.53275812</c:v>
                </c:pt>
                <c:pt idx="5911">
                  <c:v>1.53241479</c:v>
                </c:pt>
                <c:pt idx="5912">
                  <c:v>1.5319570300000001</c:v>
                </c:pt>
                <c:pt idx="5913">
                  <c:v>1.5317662999999999</c:v>
                </c:pt>
                <c:pt idx="5914">
                  <c:v>1.53127038</c:v>
                </c:pt>
                <c:pt idx="5915">
                  <c:v>1.53090799</c:v>
                </c:pt>
                <c:pt idx="5916">
                  <c:v>1.53050745</c:v>
                </c:pt>
                <c:pt idx="5917">
                  <c:v>1.5300306100000001</c:v>
                </c:pt>
                <c:pt idx="5918">
                  <c:v>1.5295919200000001</c:v>
                </c:pt>
                <c:pt idx="5919">
                  <c:v>1.52911508</c:v>
                </c:pt>
                <c:pt idx="5920">
                  <c:v>1.52873361</c:v>
                </c:pt>
                <c:pt idx="5921">
                  <c:v>1.5281423300000001</c:v>
                </c:pt>
                <c:pt idx="5922">
                  <c:v>1.5276464199999999</c:v>
                </c:pt>
                <c:pt idx="5923">
                  <c:v>1.5269979199999999</c:v>
                </c:pt>
                <c:pt idx="5924">
                  <c:v>1.52642572</c:v>
                </c:pt>
                <c:pt idx="5925">
                  <c:v>1.52573907</c:v>
                </c:pt>
                <c:pt idx="5926">
                  <c:v>1.5251668700000001</c:v>
                </c:pt>
                <c:pt idx="5927">
                  <c:v>1.5243085599999999</c:v>
                </c:pt>
                <c:pt idx="5928">
                  <c:v>1.52364111</c:v>
                </c:pt>
                <c:pt idx="5929">
                  <c:v>1.52259207</c:v>
                </c:pt>
                <c:pt idx="5930">
                  <c:v>1.52179098</c:v>
                </c:pt>
                <c:pt idx="5931">
                  <c:v>1.5209326700000001</c:v>
                </c:pt>
                <c:pt idx="5932">
                  <c:v>1.5197501200000001</c:v>
                </c:pt>
                <c:pt idx="5933">
                  <c:v>1.5186247799999999</c:v>
                </c:pt>
                <c:pt idx="5934">
                  <c:v>1.5174612999999999</c:v>
                </c:pt>
                <c:pt idx="5935">
                  <c:v>1.5159926399999999</c:v>
                </c:pt>
                <c:pt idx="5936">
                  <c:v>1.5144858400000001</c:v>
                </c:pt>
                <c:pt idx="5937">
                  <c:v>1.5129408799999999</c:v>
                </c:pt>
                <c:pt idx="5938">
                  <c:v>1.51122427</c:v>
                </c:pt>
                <c:pt idx="5939">
                  <c:v>1.50941229</c:v>
                </c:pt>
                <c:pt idx="5940">
                  <c:v>1.50754309</c:v>
                </c:pt>
                <c:pt idx="5941">
                  <c:v>1.5054068599999999</c:v>
                </c:pt>
                <c:pt idx="5942">
                  <c:v>1.5031181600000001</c:v>
                </c:pt>
                <c:pt idx="5943">
                  <c:v>1.5005813800000001</c:v>
                </c:pt>
                <c:pt idx="5944">
                  <c:v>1.4978157299999999</c:v>
                </c:pt>
                <c:pt idx="5945">
                  <c:v>1.49497378</c:v>
                </c:pt>
                <c:pt idx="5946">
                  <c:v>1.4917885099999999</c:v>
                </c:pt>
                <c:pt idx="5947">
                  <c:v>1.48827899</c:v>
                </c:pt>
                <c:pt idx="5948">
                  <c:v>1.4844070700000001</c:v>
                </c:pt>
                <c:pt idx="5949">
                  <c:v>1.4802300900000001</c:v>
                </c:pt>
                <c:pt idx="5950">
                  <c:v>1.4756715300000001</c:v>
                </c:pt>
                <c:pt idx="5951">
                  <c:v>1.47021651</c:v>
                </c:pt>
                <c:pt idx="5952">
                  <c:v>1.4643800300000001</c:v>
                </c:pt>
                <c:pt idx="5953">
                  <c:v>1.4578379400000001</c:v>
                </c:pt>
                <c:pt idx="5954">
                  <c:v>1.4507235300000001</c:v>
                </c:pt>
                <c:pt idx="5955">
                  <c:v>1.44294155</c:v>
                </c:pt>
                <c:pt idx="5956">
                  <c:v>1.4344158199999999</c:v>
                </c:pt>
                <c:pt idx="5957">
                  <c:v>1.42491722</c:v>
                </c:pt>
                <c:pt idx="5958">
                  <c:v>1.4149037600000001</c:v>
                </c:pt>
                <c:pt idx="5959">
                  <c:v>1.40487111</c:v>
                </c:pt>
                <c:pt idx="5960">
                  <c:v>1.3948004199999999</c:v>
                </c:pt>
                <c:pt idx="5961">
                  <c:v>1.3847868400000001</c:v>
                </c:pt>
                <c:pt idx="5962">
                  <c:v>1.3747543099999999</c:v>
                </c:pt>
                <c:pt idx="5963">
                  <c:v>1.3647407300000001</c:v>
                </c:pt>
                <c:pt idx="5964">
                  <c:v>1.3552231800000001</c:v>
                </c:pt>
                <c:pt idx="5965">
                  <c:v>1.34599161</c:v>
                </c:pt>
                <c:pt idx="5966">
                  <c:v>1.33731329</c:v>
                </c:pt>
                <c:pt idx="5967">
                  <c:v>1.32930243</c:v>
                </c:pt>
                <c:pt idx="5968">
                  <c:v>1.3219972799999999</c:v>
                </c:pt>
                <c:pt idx="5969">
                  <c:v>1.31535983</c:v>
                </c:pt>
                <c:pt idx="5970">
                  <c:v>1.3095424200000001</c:v>
                </c:pt>
                <c:pt idx="5971">
                  <c:v>1.30416369</c:v>
                </c:pt>
                <c:pt idx="5972">
                  <c:v>1.2992999599999999</c:v>
                </c:pt>
                <c:pt idx="5973">
                  <c:v>1.29498947</c:v>
                </c:pt>
                <c:pt idx="5974">
                  <c:v>1.2909649599999999</c:v>
                </c:pt>
                <c:pt idx="5975">
                  <c:v>1.28720748</c:v>
                </c:pt>
                <c:pt idx="5976">
                  <c:v>1.28371704</c:v>
                </c:pt>
                <c:pt idx="5977">
                  <c:v>1.2803601</c:v>
                </c:pt>
                <c:pt idx="5978">
                  <c:v>1.27717495</c:v>
                </c:pt>
                <c:pt idx="5979">
                  <c:v>1.2740278199999999</c:v>
                </c:pt>
                <c:pt idx="5980">
                  <c:v>1.2710523600000001</c:v>
                </c:pt>
                <c:pt idx="5981">
                  <c:v>1.2680578199999999</c:v>
                </c:pt>
                <c:pt idx="5982">
                  <c:v>1.2651586500000001</c:v>
                </c:pt>
                <c:pt idx="5983">
                  <c:v>1.26225948</c:v>
                </c:pt>
                <c:pt idx="5984">
                  <c:v>1.2594366100000001</c:v>
                </c:pt>
                <c:pt idx="5985">
                  <c:v>1.2567092200000001</c:v>
                </c:pt>
                <c:pt idx="5986">
                  <c:v>1.2539054199999999</c:v>
                </c:pt>
                <c:pt idx="5987">
                  <c:v>1.25131142</c:v>
                </c:pt>
                <c:pt idx="5988">
                  <c:v>1.2485266900000001</c:v>
                </c:pt>
                <c:pt idx="5989">
                  <c:v>1.2460852899999999</c:v>
                </c:pt>
                <c:pt idx="5990">
                  <c:v>1.2435294400000001</c:v>
                </c:pt>
                <c:pt idx="5991">
                  <c:v>1.2409735900000001</c:v>
                </c:pt>
                <c:pt idx="5992">
                  <c:v>1.2383796</c:v>
                </c:pt>
                <c:pt idx="5993">
                  <c:v>1.2359001599999999</c:v>
                </c:pt>
                <c:pt idx="5994">
                  <c:v>1.23340154</c:v>
                </c:pt>
                <c:pt idx="5995">
                  <c:v>1.2309791999999999</c:v>
                </c:pt>
                <c:pt idx="5996">
                  <c:v>1.22859502</c:v>
                </c:pt>
                <c:pt idx="5997">
                  <c:v>1.2262680500000001</c:v>
                </c:pt>
                <c:pt idx="5998">
                  <c:v>1.2239029400000001</c:v>
                </c:pt>
                <c:pt idx="5999">
                  <c:v>1.22149968</c:v>
                </c:pt>
                <c:pt idx="6000">
                  <c:v>1.21921086</c:v>
                </c:pt>
                <c:pt idx="6001">
                  <c:v>1.21692204</c:v>
                </c:pt>
                <c:pt idx="6002">
                  <c:v>1.2147477900000001</c:v>
                </c:pt>
                <c:pt idx="6003">
                  <c:v>1.2124589699999999</c:v>
                </c:pt>
                <c:pt idx="6004">
                  <c:v>1.21009386</c:v>
                </c:pt>
                <c:pt idx="6005">
                  <c:v>1.2080339200000001</c:v>
                </c:pt>
                <c:pt idx="6006">
                  <c:v>1.2057260299999999</c:v>
                </c:pt>
                <c:pt idx="6007">
                  <c:v>1.2034944299999999</c:v>
                </c:pt>
                <c:pt idx="6008">
                  <c:v>1.20141542</c:v>
                </c:pt>
                <c:pt idx="6009">
                  <c:v>1.2000802800000001</c:v>
                </c:pt>
                <c:pt idx="6010">
                  <c:v>1.20412385</c:v>
                </c:pt>
                <c:pt idx="6011">
                  <c:v>1.21415651</c:v>
                </c:pt>
                <c:pt idx="6012">
                  <c:v>1.2241699699999999</c:v>
                </c:pt>
                <c:pt idx="6013">
                  <c:v>1.2295486900000001</c:v>
                </c:pt>
                <c:pt idx="6014">
                  <c:v>1.2343552099999999</c:v>
                </c:pt>
                <c:pt idx="6015">
                  <c:v>1.2391043900000001</c:v>
                </c:pt>
                <c:pt idx="6016">
                  <c:v>1.24373925</c:v>
                </c:pt>
                <c:pt idx="6017">
                  <c:v>1.2482787399999999</c:v>
                </c:pt>
                <c:pt idx="6018">
                  <c:v>1.2529326700000001</c:v>
                </c:pt>
                <c:pt idx="6019">
                  <c:v>1.2575864800000001</c:v>
                </c:pt>
                <c:pt idx="6020">
                  <c:v>1.26225948</c:v>
                </c:pt>
                <c:pt idx="6021">
                  <c:v>1.26718044</c:v>
                </c:pt>
                <c:pt idx="6022">
                  <c:v>1.2720632599999999</c:v>
                </c:pt>
                <c:pt idx="6023">
                  <c:v>1.2770223599999999</c:v>
                </c:pt>
                <c:pt idx="6024">
                  <c:v>1.28217208</c:v>
                </c:pt>
                <c:pt idx="6025">
                  <c:v>1.28758895</c:v>
                </c:pt>
                <c:pt idx="6026">
                  <c:v>1.29308212</c:v>
                </c:pt>
                <c:pt idx="6027">
                  <c:v>1.2985942399999999</c:v>
                </c:pt>
                <c:pt idx="6028">
                  <c:v>1.30441165</c:v>
                </c:pt>
                <c:pt idx="6029">
                  <c:v>1.31047702</c:v>
                </c:pt>
                <c:pt idx="6030">
                  <c:v>1.3165996099999999</c:v>
                </c:pt>
                <c:pt idx="6031">
                  <c:v>1.32302725</c:v>
                </c:pt>
                <c:pt idx="6032">
                  <c:v>1.3295122399999999</c:v>
                </c:pt>
                <c:pt idx="6033">
                  <c:v>1.33614981</c:v>
                </c:pt>
                <c:pt idx="6034">
                  <c:v>1.3431878100000001</c:v>
                </c:pt>
                <c:pt idx="6035">
                  <c:v>1.3502831500000001</c:v>
                </c:pt>
                <c:pt idx="6036">
                  <c:v>1.3575310700000001</c:v>
                </c:pt>
                <c:pt idx="6037">
                  <c:v>1.3651222000000001</c:v>
                </c:pt>
                <c:pt idx="6038">
                  <c:v>1.3728851099999999</c:v>
                </c:pt>
                <c:pt idx="6039">
                  <c:v>1.3806860400000001</c:v>
                </c:pt>
                <c:pt idx="6040">
                  <c:v>1.3887731999999999</c:v>
                </c:pt>
                <c:pt idx="6041">
                  <c:v>1.3970701699999999</c:v>
                </c:pt>
                <c:pt idx="6042">
                  <c:v>1.4052335</c:v>
                </c:pt>
                <c:pt idx="6043">
                  <c:v>1.4136639799999999</c:v>
                </c:pt>
                <c:pt idx="6044">
                  <c:v>1.42217064</c:v>
                </c:pt>
                <c:pt idx="6045">
                  <c:v>1.43062019</c:v>
                </c:pt>
                <c:pt idx="6046">
                  <c:v>1.4392223399999999</c:v>
                </c:pt>
                <c:pt idx="6047">
                  <c:v>1.44784343</c:v>
                </c:pt>
                <c:pt idx="6048">
                  <c:v>1.4562548399999999</c:v>
                </c:pt>
                <c:pt idx="6049">
                  <c:v>1.4647424200000001</c:v>
                </c:pt>
                <c:pt idx="6050">
                  <c:v>1.4730584600000001</c:v>
                </c:pt>
                <c:pt idx="6051">
                  <c:v>1.4812791300000001</c:v>
                </c:pt>
                <c:pt idx="6052">
                  <c:v>1.4892517300000001</c:v>
                </c:pt>
                <c:pt idx="6053">
                  <c:v>1.49691927</c:v>
                </c:pt>
                <c:pt idx="6054">
                  <c:v>1.50418615</c:v>
                </c:pt>
                <c:pt idx="6055">
                  <c:v>1.5112052</c:v>
                </c:pt>
                <c:pt idx="6056">
                  <c:v>1.51769018</c:v>
                </c:pt>
                <c:pt idx="6057">
                  <c:v>1.52369833</c:v>
                </c:pt>
                <c:pt idx="6058">
                  <c:v>1.52913415</c:v>
                </c:pt>
                <c:pt idx="6059">
                  <c:v>1.5341695500000001</c:v>
                </c:pt>
                <c:pt idx="6060">
                  <c:v>1.5386518199999999</c:v>
                </c:pt>
                <c:pt idx="6061">
                  <c:v>1.5428098400000001</c:v>
                </c:pt>
                <c:pt idx="6062">
                  <c:v>1.54639554</c:v>
                </c:pt>
                <c:pt idx="6063">
                  <c:v>1.5496761800000001</c:v>
                </c:pt>
                <c:pt idx="6064">
                  <c:v>1.55246091</c:v>
                </c:pt>
                <c:pt idx="6065">
                  <c:v>1.5548832400000001</c:v>
                </c:pt>
                <c:pt idx="6066">
                  <c:v>1.5571720600000001</c:v>
                </c:pt>
                <c:pt idx="6067">
                  <c:v>1.559232</c:v>
                </c:pt>
                <c:pt idx="6068">
                  <c:v>1.56136823</c:v>
                </c:pt>
                <c:pt idx="6069">
                  <c:v>1.56337094</c:v>
                </c:pt>
                <c:pt idx="6070">
                  <c:v>1.5651637300000001</c:v>
                </c:pt>
                <c:pt idx="6071">
                  <c:v>1.5666896100000001</c:v>
                </c:pt>
                <c:pt idx="6072">
                  <c:v>1.5680819699999999</c:v>
                </c:pt>
                <c:pt idx="6073">
                  <c:v>1.56905472</c:v>
                </c:pt>
                <c:pt idx="6074">
                  <c:v>1.56983674</c:v>
                </c:pt>
                <c:pt idx="6075">
                  <c:v>1.5705996799999999</c:v>
                </c:pt>
                <c:pt idx="6076">
                  <c:v>1.5711909500000001</c:v>
                </c:pt>
                <c:pt idx="6077">
                  <c:v>1.57162964</c:v>
                </c:pt>
                <c:pt idx="6078">
                  <c:v>1.57203019</c:v>
                </c:pt>
                <c:pt idx="6079">
                  <c:v>1.5722781400000001</c:v>
                </c:pt>
                <c:pt idx="6080">
                  <c:v>1.57246888</c:v>
                </c:pt>
                <c:pt idx="6081">
                  <c:v>1.57277405</c:v>
                </c:pt>
                <c:pt idx="6082">
                  <c:v>1.57283127</c:v>
                </c:pt>
                <c:pt idx="6083">
                  <c:v>1.5729647899999999</c:v>
                </c:pt>
                <c:pt idx="6084">
                  <c:v>1.5730792300000001</c:v>
                </c:pt>
                <c:pt idx="6085">
                  <c:v>1.5730983000000001</c:v>
                </c:pt>
                <c:pt idx="6086">
                  <c:v>1.5731746</c:v>
                </c:pt>
                <c:pt idx="6087">
                  <c:v>1.57321274</c:v>
                </c:pt>
                <c:pt idx="6088">
                  <c:v>1.5733462600000001</c:v>
                </c:pt>
                <c:pt idx="6089">
                  <c:v>1.5733843999999999</c:v>
                </c:pt>
                <c:pt idx="6090">
                  <c:v>1.5733653299999999</c:v>
                </c:pt>
                <c:pt idx="6091">
                  <c:v>1.5733843999999999</c:v>
                </c:pt>
                <c:pt idx="6092">
                  <c:v>1.5734607</c:v>
                </c:pt>
                <c:pt idx="6093">
                  <c:v>1.57357514</c:v>
                </c:pt>
                <c:pt idx="6094">
                  <c:v>1.57349885</c:v>
                </c:pt>
                <c:pt idx="6095">
                  <c:v>1.57355607</c:v>
                </c:pt>
                <c:pt idx="6096">
                  <c:v>1.57359421</c:v>
                </c:pt>
                <c:pt idx="6097">
                  <c:v>1.5736132899999999</c:v>
                </c:pt>
                <c:pt idx="6098">
                  <c:v>1.57351792</c:v>
                </c:pt>
                <c:pt idx="6099">
                  <c:v>1.57351792</c:v>
                </c:pt>
                <c:pt idx="6100">
                  <c:v>1.57357514</c:v>
                </c:pt>
                <c:pt idx="6101">
                  <c:v>1.5736705099999999</c:v>
                </c:pt>
                <c:pt idx="6102">
                  <c:v>1.5736705099999999</c:v>
                </c:pt>
                <c:pt idx="6103">
                  <c:v>1.5734607</c:v>
                </c:pt>
                <c:pt idx="6104">
                  <c:v>1.57355607</c:v>
                </c:pt>
                <c:pt idx="6105">
                  <c:v>1.57357514</c:v>
                </c:pt>
                <c:pt idx="6106">
                  <c:v>1.57363236</c:v>
                </c:pt>
                <c:pt idx="6107">
                  <c:v>1.5737467999999999</c:v>
                </c:pt>
                <c:pt idx="6108">
                  <c:v>1.5736132899999999</c:v>
                </c:pt>
                <c:pt idx="6109">
                  <c:v>1.5736895799999999</c:v>
                </c:pt>
                <c:pt idx="6110">
                  <c:v>1.5737086499999999</c:v>
                </c:pt>
                <c:pt idx="6111">
                  <c:v>1.5737467999999999</c:v>
                </c:pt>
                <c:pt idx="6112">
                  <c:v>1.5737277300000001</c:v>
                </c:pt>
                <c:pt idx="6113">
                  <c:v>1.5736895799999999</c:v>
                </c:pt>
                <c:pt idx="6114">
                  <c:v>1.5736705099999999</c:v>
                </c:pt>
                <c:pt idx="6115">
                  <c:v>1.5738040200000001</c:v>
                </c:pt>
                <c:pt idx="6116">
                  <c:v>1.5737277300000001</c:v>
                </c:pt>
                <c:pt idx="6117">
                  <c:v>1.5737849500000001</c:v>
                </c:pt>
                <c:pt idx="6118">
                  <c:v>1.57363236</c:v>
                </c:pt>
                <c:pt idx="6119">
                  <c:v>1.5737658699999999</c:v>
                </c:pt>
                <c:pt idx="6120">
                  <c:v>1.5737086499999999</c:v>
                </c:pt>
                <c:pt idx="6121">
                  <c:v>1.5737658699999999</c:v>
                </c:pt>
                <c:pt idx="6122">
                  <c:v>1.5736895799999999</c:v>
                </c:pt>
                <c:pt idx="6123">
                  <c:v>1.5737277300000001</c:v>
                </c:pt>
                <c:pt idx="6124">
                  <c:v>1.5737658699999999</c:v>
                </c:pt>
                <c:pt idx="6125">
                  <c:v>1.5738230900000001</c:v>
                </c:pt>
                <c:pt idx="6126">
                  <c:v>1.5737467999999999</c:v>
                </c:pt>
                <c:pt idx="6127">
                  <c:v>1.5737658699999999</c:v>
                </c:pt>
                <c:pt idx="6128">
                  <c:v>1.5737658699999999</c:v>
                </c:pt>
                <c:pt idx="6129">
                  <c:v>1.5737658699999999</c:v>
                </c:pt>
                <c:pt idx="6130">
                  <c:v>1.5738612400000001</c:v>
                </c:pt>
                <c:pt idx="6131">
                  <c:v>1.5738040200000001</c:v>
                </c:pt>
                <c:pt idx="6132">
                  <c:v>1.5738040200000001</c:v>
                </c:pt>
                <c:pt idx="6133">
                  <c:v>1.5737849500000001</c:v>
                </c:pt>
                <c:pt idx="6134">
                  <c:v>1.5737277300000001</c:v>
                </c:pt>
                <c:pt idx="6135">
                  <c:v>1.5738230900000001</c:v>
                </c:pt>
                <c:pt idx="6136">
                  <c:v>1.57395661</c:v>
                </c:pt>
                <c:pt idx="6137">
                  <c:v>1.5738230900000001</c:v>
                </c:pt>
                <c:pt idx="6138">
                  <c:v>1.57389939</c:v>
                </c:pt>
                <c:pt idx="6139">
                  <c:v>1.5737658699999999</c:v>
                </c:pt>
                <c:pt idx="6140">
                  <c:v>1.5738803100000001</c:v>
                </c:pt>
                <c:pt idx="6141">
                  <c:v>1.5737658699999999</c:v>
                </c:pt>
                <c:pt idx="6142">
                  <c:v>1.57384217</c:v>
                </c:pt>
                <c:pt idx="6143">
                  <c:v>1.5739947599999999</c:v>
                </c:pt>
                <c:pt idx="6144">
                  <c:v>1.5738803100000001</c:v>
                </c:pt>
                <c:pt idx="6145">
                  <c:v>1.57393754</c:v>
                </c:pt>
                <c:pt idx="6146">
                  <c:v>1.57389939</c:v>
                </c:pt>
                <c:pt idx="6147">
                  <c:v>1.57397568</c:v>
                </c:pt>
                <c:pt idx="6148">
                  <c:v>1.57393754</c:v>
                </c:pt>
                <c:pt idx="6149">
                  <c:v>1.57391846</c:v>
                </c:pt>
                <c:pt idx="6150">
                  <c:v>1.5740901199999999</c:v>
                </c:pt>
                <c:pt idx="6151">
                  <c:v>1.5740138299999999</c:v>
                </c:pt>
                <c:pt idx="6152">
                  <c:v>1.5740329</c:v>
                </c:pt>
                <c:pt idx="6153">
                  <c:v>1.5740329</c:v>
                </c:pt>
                <c:pt idx="6154">
                  <c:v>1.57395661</c:v>
                </c:pt>
                <c:pt idx="6155">
                  <c:v>1.5740329</c:v>
                </c:pt>
                <c:pt idx="6156">
                  <c:v>1.5740901199999999</c:v>
                </c:pt>
                <c:pt idx="6157">
                  <c:v>1.57393754</c:v>
                </c:pt>
                <c:pt idx="6158">
                  <c:v>1.5740329</c:v>
                </c:pt>
                <c:pt idx="6159">
                  <c:v>1.5741854900000001</c:v>
                </c:pt>
                <c:pt idx="6160">
                  <c:v>1.5740710499999999</c:v>
                </c:pt>
                <c:pt idx="6161">
                  <c:v>1.5741282700000001</c:v>
                </c:pt>
                <c:pt idx="6162">
                  <c:v>1.5741282700000001</c:v>
                </c:pt>
                <c:pt idx="6163">
                  <c:v>1.5739947599999999</c:v>
                </c:pt>
                <c:pt idx="6164">
                  <c:v>1.5740901199999999</c:v>
                </c:pt>
                <c:pt idx="6165">
                  <c:v>1.5740519799999999</c:v>
                </c:pt>
                <c:pt idx="6166">
                  <c:v>1.5740329</c:v>
                </c:pt>
                <c:pt idx="6167">
                  <c:v>1.5741473399999999</c:v>
                </c:pt>
                <c:pt idx="6168">
                  <c:v>1.5741092000000001</c:v>
                </c:pt>
                <c:pt idx="6169">
                  <c:v>1.5741282700000001</c:v>
                </c:pt>
                <c:pt idx="6170">
                  <c:v>1.5742045600000001</c:v>
                </c:pt>
                <c:pt idx="6171">
                  <c:v>1.5741282700000001</c:v>
                </c:pt>
                <c:pt idx="6172">
                  <c:v>1.5742617800000001</c:v>
                </c:pt>
                <c:pt idx="6173">
                  <c:v>1.5741473399999999</c:v>
                </c:pt>
                <c:pt idx="6174">
                  <c:v>1.57429993</c:v>
                </c:pt>
                <c:pt idx="6175">
                  <c:v>1.5741854900000001</c:v>
                </c:pt>
                <c:pt idx="6176">
                  <c:v>1.5742617800000001</c:v>
                </c:pt>
                <c:pt idx="6177">
                  <c:v>1.5742617800000001</c:v>
                </c:pt>
                <c:pt idx="6178">
                  <c:v>1.5741664200000001</c:v>
                </c:pt>
                <c:pt idx="6179">
                  <c:v>1.5741664200000001</c:v>
                </c:pt>
                <c:pt idx="6180">
                  <c:v>1.5741854900000001</c:v>
                </c:pt>
                <c:pt idx="6181">
                  <c:v>1.57431901</c:v>
                </c:pt>
                <c:pt idx="6182">
                  <c:v>1.57429993</c:v>
                </c:pt>
                <c:pt idx="6183">
                  <c:v>1.5743762299999999</c:v>
                </c:pt>
                <c:pt idx="6184">
                  <c:v>1.57422364</c:v>
                </c:pt>
                <c:pt idx="6185">
                  <c:v>1.5743952999999999</c:v>
                </c:pt>
                <c:pt idx="6186">
                  <c:v>1.57441437</c:v>
                </c:pt>
                <c:pt idx="6187">
                  <c:v>1.5742617800000001</c:v>
                </c:pt>
                <c:pt idx="6188">
                  <c:v>1.57441437</c:v>
                </c:pt>
                <c:pt idx="6189">
                  <c:v>1.57435715</c:v>
                </c:pt>
                <c:pt idx="6190">
                  <c:v>1.5743952999999999</c:v>
                </c:pt>
                <c:pt idx="6191">
                  <c:v>1.5745478900000001</c:v>
                </c:pt>
                <c:pt idx="6192">
                  <c:v>1.5743762299999999</c:v>
                </c:pt>
                <c:pt idx="6193">
                  <c:v>1.5743952999999999</c:v>
                </c:pt>
                <c:pt idx="6194">
                  <c:v>1.57435715</c:v>
                </c:pt>
                <c:pt idx="6195">
                  <c:v>1.5744334499999999</c:v>
                </c:pt>
                <c:pt idx="6196">
                  <c:v>1.5744715899999999</c:v>
                </c:pt>
                <c:pt idx="6197">
                  <c:v>1.57433808</c:v>
                </c:pt>
                <c:pt idx="6198">
                  <c:v>1.5743762299999999</c:v>
                </c:pt>
                <c:pt idx="6199">
                  <c:v>1.5744525199999999</c:v>
                </c:pt>
                <c:pt idx="6200">
                  <c:v>1.5745669600000001</c:v>
                </c:pt>
                <c:pt idx="6201">
                  <c:v>1.57460511</c:v>
                </c:pt>
                <c:pt idx="6202">
                  <c:v>1.5746814</c:v>
                </c:pt>
                <c:pt idx="6203">
                  <c:v>1.5745288099999999</c:v>
                </c:pt>
                <c:pt idx="6204">
                  <c:v>1.5744906700000001</c:v>
                </c:pt>
                <c:pt idx="6205">
                  <c:v>1.57462418</c:v>
                </c:pt>
                <c:pt idx="6206">
                  <c:v>1.57460511</c:v>
                </c:pt>
                <c:pt idx="6207">
                  <c:v>1.5745669600000001</c:v>
                </c:pt>
                <c:pt idx="6208">
                  <c:v>1.57464325</c:v>
                </c:pt>
                <c:pt idx="6209">
                  <c:v>1.5745478900000001</c:v>
                </c:pt>
                <c:pt idx="6210">
                  <c:v>1.5745669600000001</c:v>
                </c:pt>
                <c:pt idx="6211">
                  <c:v>1.57464325</c:v>
                </c:pt>
                <c:pt idx="6212">
                  <c:v>1.57462418</c:v>
                </c:pt>
                <c:pt idx="6213">
                  <c:v>1.57464325</c:v>
                </c:pt>
                <c:pt idx="6214">
                  <c:v>1.57471955</c:v>
                </c:pt>
                <c:pt idx="6215">
                  <c:v>1.57470047</c:v>
                </c:pt>
                <c:pt idx="6216">
                  <c:v>1.57462418</c:v>
                </c:pt>
                <c:pt idx="6217">
                  <c:v>1.57473862</c:v>
                </c:pt>
                <c:pt idx="6218">
                  <c:v>1.57471955</c:v>
                </c:pt>
                <c:pt idx="6219">
                  <c:v>1.5747767699999999</c:v>
                </c:pt>
                <c:pt idx="6220">
                  <c:v>1.57471955</c:v>
                </c:pt>
                <c:pt idx="6221">
                  <c:v>1.57462418</c:v>
                </c:pt>
                <c:pt idx="6222">
                  <c:v>1.5747958399999999</c:v>
                </c:pt>
                <c:pt idx="6223">
                  <c:v>1.57470047</c:v>
                </c:pt>
                <c:pt idx="6224">
                  <c:v>1.5748149199999999</c:v>
                </c:pt>
                <c:pt idx="6225">
                  <c:v>1.57473862</c:v>
                </c:pt>
                <c:pt idx="6226">
                  <c:v>1.5746814</c:v>
                </c:pt>
                <c:pt idx="6227">
                  <c:v>1.5748339899999999</c:v>
                </c:pt>
                <c:pt idx="6228">
                  <c:v>1.5748149199999999</c:v>
                </c:pt>
                <c:pt idx="6229">
                  <c:v>1.5748912100000001</c:v>
                </c:pt>
                <c:pt idx="6230">
                  <c:v>1.5749102800000001</c:v>
                </c:pt>
                <c:pt idx="6231">
                  <c:v>1.5749484300000001</c:v>
                </c:pt>
                <c:pt idx="6232">
                  <c:v>1.5747767699999999</c:v>
                </c:pt>
                <c:pt idx="6233">
                  <c:v>1.5748530599999999</c:v>
                </c:pt>
                <c:pt idx="6234">
                  <c:v>1.57500565</c:v>
                </c:pt>
                <c:pt idx="6235">
                  <c:v>1.5748721400000001</c:v>
                </c:pt>
                <c:pt idx="6236">
                  <c:v>1.57500565</c:v>
                </c:pt>
                <c:pt idx="6237">
                  <c:v>1.57500565</c:v>
                </c:pt>
                <c:pt idx="6238">
                  <c:v>1.5749484300000001</c:v>
                </c:pt>
                <c:pt idx="6239">
                  <c:v>1.57512009</c:v>
                </c:pt>
                <c:pt idx="6240">
                  <c:v>1.57500565</c:v>
                </c:pt>
                <c:pt idx="6241">
                  <c:v>1.5749102800000001</c:v>
                </c:pt>
                <c:pt idx="6242">
                  <c:v>1.5749484300000001</c:v>
                </c:pt>
                <c:pt idx="6243">
                  <c:v>1.5749675000000001</c:v>
                </c:pt>
                <c:pt idx="6244">
                  <c:v>1.57500565</c:v>
                </c:pt>
                <c:pt idx="6245">
                  <c:v>1.57510102</c:v>
                </c:pt>
                <c:pt idx="6246">
                  <c:v>1.57502472</c:v>
                </c:pt>
                <c:pt idx="6247">
                  <c:v>1.5748912100000001</c:v>
                </c:pt>
                <c:pt idx="6248">
                  <c:v>1.57506287</c:v>
                </c:pt>
                <c:pt idx="6249">
                  <c:v>1.57512009</c:v>
                </c:pt>
                <c:pt idx="6250">
                  <c:v>1.57506287</c:v>
                </c:pt>
                <c:pt idx="6251">
                  <c:v>1.57508194</c:v>
                </c:pt>
                <c:pt idx="6252">
                  <c:v>1.57512009</c:v>
                </c:pt>
                <c:pt idx="6253">
                  <c:v>1.5750438</c:v>
                </c:pt>
                <c:pt idx="6254">
                  <c:v>1.5751773099999999</c:v>
                </c:pt>
                <c:pt idx="6255">
                  <c:v>1.5751773099999999</c:v>
                </c:pt>
                <c:pt idx="6256">
                  <c:v>1.5752536100000001</c:v>
                </c:pt>
                <c:pt idx="6257">
                  <c:v>1.5751773099999999</c:v>
                </c:pt>
                <c:pt idx="6258">
                  <c:v>1.5751582399999999</c:v>
                </c:pt>
                <c:pt idx="6259">
                  <c:v>1.5751773099999999</c:v>
                </c:pt>
                <c:pt idx="6260">
                  <c:v>1.57512009</c:v>
                </c:pt>
                <c:pt idx="6261">
                  <c:v>1.5752536100000001</c:v>
                </c:pt>
                <c:pt idx="6262">
                  <c:v>1.5753489700000001</c:v>
                </c:pt>
                <c:pt idx="6263">
                  <c:v>1.5752536100000001</c:v>
                </c:pt>
                <c:pt idx="6264">
                  <c:v>1.5752917500000001</c:v>
                </c:pt>
                <c:pt idx="6265">
                  <c:v>1.5752917500000001</c:v>
                </c:pt>
                <c:pt idx="6266">
                  <c:v>1.5752154599999999</c:v>
                </c:pt>
                <c:pt idx="6267">
                  <c:v>1.5753489700000001</c:v>
                </c:pt>
                <c:pt idx="6268">
                  <c:v>1.5752536100000001</c:v>
                </c:pt>
                <c:pt idx="6269">
                  <c:v>1.5753108300000001</c:v>
                </c:pt>
                <c:pt idx="6270">
                  <c:v>1.57536805</c:v>
                </c:pt>
                <c:pt idx="6271">
                  <c:v>1.5753489700000001</c:v>
                </c:pt>
                <c:pt idx="6272">
                  <c:v>1.5753489700000001</c:v>
                </c:pt>
                <c:pt idx="6273">
                  <c:v>1.5752917500000001</c:v>
                </c:pt>
                <c:pt idx="6274">
                  <c:v>1.57536805</c:v>
                </c:pt>
                <c:pt idx="6275">
                  <c:v>1.57538712</c:v>
                </c:pt>
                <c:pt idx="6276">
                  <c:v>1.57548249</c:v>
                </c:pt>
                <c:pt idx="6277">
                  <c:v>1.57544434</c:v>
                </c:pt>
                <c:pt idx="6278">
                  <c:v>1.57544434</c:v>
                </c:pt>
                <c:pt idx="6279">
                  <c:v>1.57542527</c:v>
                </c:pt>
                <c:pt idx="6280">
                  <c:v>1.57548249</c:v>
                </c:pt>
                <c:pt idx="6281">
                  <c:v>1.57546341</c:v>
                </c:pt>
                <c:pt idx="6282">
                  <c:v>1.57550156</c:v>
                </c:pt>
                <c:pt idx="6283">
                  <c:v>1.5755778600000001</c:v>
                </c:pt>
                <c:pt idx="6284">
                  <c:v>1.5755397099999999</c:v>
                </c:pt>
                <c:pt idx="6285">
                  <c:v>1.57552063</c:v>
                </c:pt>
                <c:pt idx="6286">
                  <c:v>1.57544434</c:v>
                </c:pt>
                <c:pt idx="6287">
                  <c:v>1.5755397099999999</c:v>
                </c:pt>
                <c:pt idx="6288">
                  <c:v>1.5755587799999999</c:v>
                </c:pt>
                <c:pt idx="6289">
                  <c:v>1.5756159999999999</c:v>
                </c:pt>
                <c:pt idx="6290">
                  <c:v>1.57552063</c:v>
                </c:pt>
                <c:pt idx="6291">
                  <c:v>1.5755397099999999</c:v>
                </c:pt>
                <c:pt idx="6292">
                  <c:v>1.5756159999999999</c:v>
                </c:pt>
                <c:pt idx="6293">
                  <c:v>1.5756732200000001</c:v>
                </c:pt>
                <c:pt idx="6294">
                  <c:v>1.5756541500000001</c:v>
                </c:pt>
                <c:pt idx="6295">
                  <c:v>1.5755969299999999</c:v>
                </c:pt>
                <c:pt idx="6296">
                  <c:v>1.57578766</c:v>
                </c:pt>
                <c:pt idx="6297">
                  <c:v>1.5756732200000001</c:v>
                </c:pt>
                <c:pt idx="6298">
                  <c:v>1.5757304400000001</c:v>
                </c:pt>
                <c:pt idx="6299">
                  <c:v>1.57578766</c:v>
                </c:pt>
                <c:pt idx="6300">
                  <c:v>1.57584488</c:v>
                </c:pt>
                <c:pt idx="6301">
                  <c:v>1.5757113700000001</c:v>
                </c:pt>
                <c:pt idx="6302">
                  <c:v>1.57586396</c:v>
                </c:pt>
                <c:pt idx="6303">
                  <c:v>1.57576859</c:v>
                </c:pt>
                <c:pt idx="6304">
                  <c:v>1.5756923</c:v>
                </c:pt>
                <c:pt idx="6305">
                  <c:v>1.57582581</c:v>
                </c:pt>
                <c:pt idx="6306">
                  <c:v>1.5756732200000001</c:v>
                </c:pt>
                <c:pt idx="6307">
                  <c:v>1.57580674</c:v>
                </c:pt>
                <c:pt idx="6308">
                  <c:v>1.57586396</c:v>
                </c:pt>
                <c:pt idx="6309">
                  <c:v>1.5757304400000001</c:v>
                </c:pt>
                <c:pt idx="6310">
                  <c:v>1.57586396</c:v>
                </c:pt>
                <c:pt idx="6311">
                  <c:v>1.57586396</c:v>
                </c:pt>
                <c:pt idx="6312">
                  <c:v>1.57582581</c:v>
                </c:pt>
                <c:pt idx="6313">
                  <c:v>1.5759593199999999</c:v>
                </c:pt>
                <c:pt idx="6314">
                  <c:v>1.57586396</c:v>
                </c:pt>
                <c:pt idx="6315">
                  <c:v>1.57586396</c:v>
                </c:pt>
                <c:pt idx="6316">
                  <c:v>1.57588303</c:v>
                </c:pt>
                <c:pt idx="6317">
                  <c:v>1.5759211799999999</c:v>
                </c:pt>
                <c:pt idx="6318">
                  <c:v>1.5759402499999999</c:v>
                </c:pt>
                <c:pt idx="6319">
                  <c:v>1.5759593199999999</c:v>
                </c:pt>
                <c:pt idx="6320">
                  <c:v>1.5759593199999999</c:v>
                </c:pt>
                <c:pt idx="6321">
                  <c:v>1.5760546900000001</c:v>
                </c:pt>
                <c:pt idx="6322">
                  <c:v>1.5759021</c:v>
                </c:pt>
                <c:pt idx="6323">
                  <c:v>1.5759974699999999</c:v>
                </c:pt>
                <c:pt idx="6324">
                  <c:v>1.5760928400000001</c:v>
                </c:pt>
                <c:pt idx="6325">
                  <c:v>1.5760928400000001</c:v>
                </c:pt>
                <c:pt idx="6326">
                  <c:v>1.5759974699999999</c:v>
                </c:pt>
                <c:pt idx="6327">
                  <c:v>1.57607377</c:v>
                </c:pt>
                <c:pt idx="6328">
                  <c:v>1.5759974699999999</c:v>
                </c:pt>
                <c:pt idx="6329">
                  <c:v>1.57615006</c:v>
                </c:pt>
                <c:pt idx="6330">
                  <c:v>1.57613099</c:v>
                </c:pt>
                <c:pt idx="6331">
                  <c:v>1.5760928400000001</c:v>
                </c:pt>
                <c:pt idx="6332">
                  <c:v>1.57616913</c:v>
                </c:pt>
                <c:pt idx="6333">
                  <c:v>1.5761119100000001</c:v>
                </c:pt>
                <c:pt idx="6334">
                  <c:v>1.57616913</c:v>
                </c:pt>
                <c:pt idx="6335">
                  <c:v>1.5762454299999999</c:v>
                </c:pt>
                <c:pt idx="6336">
                  <c:v>1.57616913</c:v>
                </c:pt>
                <c:pt idx="6337">
                  <c:v>1.57616913</c:v>
                </c:pt>
                <c:pt idx="6338">
                  <c:v>1.57618821</c:v>
                </c:pt>
                <c:pt idx="6339">
                  <c:v>1.5762645</c:v>
                </c:pt>
                <c:pt idx="6340">
                  <c:v>1.5763026499999999</c:v>
                </c:pt>
                <c:pt idx="6341">
                  <c:v>1.5763217199999999</c:v>
                </c:pt>
                <c:pt idx="6342">
                  <c:v>1.57615006</c:v>
                </c:pt>
                <c:pt idx="6343">
                  <c:v>1.5763026499999999</c:v>
                </c:pt>
                <c:pt idx="6344">
                  <c:v>1.5763407899999999</c:v>
                </c:pt>
                <c:pt idx="6345">
                  <c:v>1.5763026499999999</c:v>
                </c:pt>
                <c:pt idx="6346">
                  <c:v>1.5763980200000001</c:v>
                </c:pt>
                <c:pt idx="6347">
                  <c:v>1.5763980200000001</c:v>
                </c:pt>
                <c:pt idx="6348">
                  <c:v>1.5763598700000001</c:v>
                </c:pt>
                <c:pt idx="6349">
                  <c:v>1.5763598700000001</c:v>
                </c:pt>
                <c:pt idx="6350">
                  <c:v>1.57628357</c:v>
                </c:pt>
                <c:pt idx="6351">
                  <c:v>1.5764170900000001</c:v>
                </c:pt>
                <c:pt idx="6352">
                  <c:v>1.5763026499999999</c:v>
                </c:pt>
                <c:pt idx="6353">
                  <c:v>1.5763407899999999</c:v>
                </c:pt>
                <c:pt idx="6354">
                  <c:v>1.5763026499999999</c:v>
                </c:pt>
                <c:pt idx="6355">
                  <c:v>1.57647431</c:v>
                </c:pt>
                <c:pt idx="6356">
                  <c:v>1.5764361600000001</c:v>
                </c:pt>
                <c:pt idx="6357">
                  <c:v>1.5764170900000001</c:v>
                </c:pt>
                <c:pt idx="6358">
                  <c:v>1.57656968</c:v>
                </c:pt>
                <c:pt idx="6359">
                  <c:v>1.57658875</c:v>
                </c:pt>
                <c:pt idx="6360">
                  <c:v>1.57651246</c:v>
                </c:pt>
                <c:pt idx="6361">
                  <c:v>1.57651246</c:v>
                </c:pt>
                <c:pt idx="6362">
                  <c:v>1.5765506</c:v>
                </c:pt>
                <c:pt idx="6363">
                  <c:v>1.57656968</c:v>
                </c:pt>
                <c:pt idx="6364">
                  <c:v>1.57651246</c:v>
                </c:pt>
                <c:pt idx="6365">
                  <c:v>1.57647431</c:v>
                </c:pt>
                <c:pt idx="6366">
                  <c:v>1.5765506</c:v>
                </c:pt>
                <c:pt idx="6367">
                  <c:v>1.5766268999999999</c:v>
                </c:pt>
                <c:pt idx="6368">
                  <c:v>1.57656968</c:v>
                </c:pt>
                <c:pt idx="6369">
                  <c:v>1.57666504</c:v>
                </c:pt>
                <c:pt idx="6370">
                  <c:v>1.5766268999999999</c:v>
                </c:pt>
                <c:pt idx="6371">
                  <c:v>1.57666504</c:v>
                </c:pt>
                <c:pt idx="6372">
                  <c:v>1.5767222599999999</c:v>
                </c:pt>
                <c:pt idx="6373">
                  <c:v>1.5767222599999999</c:v>
                </c:pt>
                <c:pt idx="6374">
                  <c:v>1.57666504</c:v>
                </c:pt>
                <c:pt idx="6375">
                  <c:v>1.5767985600000001</c:v>
                </c:pt>
                <c:pt idx="6376">
                  <c:v>1.5767985600000001</c:v>
                </c:pt>
                <c:pt idx="6377">
                  <c:v>1.5767413400000001</c:v>
                </c:pt>
                <c:pt idx="6378">
                  <c:v>1.5768176300000001</c:v>
                </c:pt>
                <c:pt idx="6379">
                  <c:v>1.5767222599999999</c:v>
                </c:pt>
                <c:pt idx="6380">
                  <c:v>1.57683671</c:v>
                </c:pt>
                <c:pt idx="6381">
                  <c:v>1.57693207</c:v>
                </c:pt>
                <c:pt idx="6382">
                  <c:v>1.57683671</c:v>
                </c:pt>
                <c:pt idx="6383">
                  <c:v>1.5767794799999999</c:v>
                </c:pt>
                <c:pt idx="6384">
                  <c:v>1.5768748500000001</c:v>
                </c:pt>
                <c:pt idx="6385">
                  <c:v>1.576913</c:v>
                </c:pt>
                <c:pt idx="6386">
                  <c:v>1.57683671</c:v>
                </c:pt>
                <c:pt idx="6387">
                  <c:v>1.57693207</c:v>
                </c:pt>
                <c:pt idx="6388">
                  <c:v>1.57695115</c:v>
                </c:pt>
                <c:pt idx="6389">
                  <c:v>1.57698929</c:v>
                </c:pt>
                <c:pt idx="6390">
                  <c:v>1.5768748500000001</c:v>
                </c:pt>
                <c:pt idx="6391">
                  <c:v>1.5768176300000001</c:v>
                </c:pt>
                <c:pt idx="6392">
                  <c:v>1.5770083699999999</c:v>
                </c:pt>
                <c:pt idx="6393">
                  <c:v>1.57693207</c:v>
                </c:pt>
                <c:pt idx="6394">
                  <c:v>1.5770083699999999</c:v>
                </c:pt>
                <c:pt idx="6395">
                  <c:v>1.5770274399999999</c:v>
                </c:pt>
                <c:pt idx="6396">
                  <c:v>1.57704651</c:v>
                </c:pt>
                <c:pt idx="6397">
                  <c:v>1.57704651</c:v>
                </c:pt>
                <c:pt idx="6398">
                  <c:v>1.57698929</c:v>
                </c:pt>
                <c:pt idx="6399">
                  <c:v>1.5770083699999999</c:v>
                </c:pt>
                <c:pt idx="6400">
                  <c:v>1.5771037299999999</c:v>
                </c:pt>
                <c:pt idx="6401">
                  <c:v>1.5771037299999999</c:v>
                </c:pt>
                <c:pt idx="6402">
                  <c:v>1.5770655899999999</c:v>
                </c:pt>
                <c:pt idx="6403">
                  <c:v>1.5771037299999999</c:v>
                </c:pt>
                <c:pt idx="6404">
                  <c:v>1.5771418800000001</c:v>
                </c:pt>
                <c:pt idx="6405">
                  <c:v>1.5771037299999999</c:v>
                </c:pt>
                <c:pt idx="6406">
                  <c:v>1.57733262</c:v>
                </c:pt>
                <c:pt idx="6407">
                  <c:v>1.5771418800000001</c:v>
                </c:pt>
                <c:pt idx="6408">
                  <c:v>1.5770655899999999</c:v>
                </c:pt>
                <c:pt idx="6409">
                  <c:v>1.57731354</c:v>
                </c:pt>
                <c:pt idx="6410">
                  <c:v>1.5771800300000001</c:v>
                </c:pt>
                <c:pt idx="6411">
                  <c:v>1.5771800300000001</c:v>
                </c:pt>
                <c:pt idx="6412">
                  <c:v>1.57725632</c:v>
                </c:pt>
                <c:pt idx="6413">
                  <c:v>1.5771800300000001</c:v>
                </c:pt>
                <c:pt idx="6414">
                  <c:v>1.57723725</c:v>
                </c:pt>
                <c:pt idx="6415">
                  <c:v>1.57737076</c:v>
                </c:pt>
                <c:pt idx="6416">
                  <c:v>1.57731354</c:v>
                </c:pt>
                <c:pt idx="6417">
                  <c:v>1.57731354</c:v>
                </c:pt>
                <c:pt idx="6418">
                  <c:v>1.5773898399999999</c:v>
                </c:pt>
                <c:pt idx="6419">
                  <c:v>1.5773898399999999</c:v>
                </c:pt>
                <c:pt idx="6420">
                  <c:v>1.5773898399999999</c:v>
                </c:pt>
                <c:pt idx="6421">
                  <c:v>1.5773898399999999</c:v>
                </c:pt>
                <c:pt idx="6422">
                  <c:v>1.57735169</c:v>
                </c:pt>
                <c:pt idx="6423">
                  <c:v>1.5774470599999999</c:v>
                </c:pt>
                <c:pt idx="6424">
                  <c:v>1.57735169</c:v>
                </c:pt>
                <c:pt idx="6425">
                  <c:v>1.57735169</c:v>
                </c:pt>
                <c:pt idx="6426">
                  <c:v>1.5774089099999999</c:v>
                </c:pt>
                <c:pt idx="6427">
                  <c:v>1.5774089099999999</c:v>
                </c:pt>
                <c:pt idx="6428">
                  <c:v>1.5775424199999999</c:v>
                </c:pt>
                <c:pt idx="6429">
                  <c:v>1.5775424199999999</c:v>
                </c:pt>
                <c:pt idx="6430">
                  <c:v>1.5775615000000001</c:v>
                </c:pt>
                <c:pt idx="6431">
                  <c:v>1.5774851999999999</c:v>
                </c:pt>
                <c:pt idx="6432">
                  <c:v>1.5774851999999999</c:v>
                </c:pt>
                <c:pt idx="6433">
                  <c:v>1.5775233500000001</c:v>
                </c:pt>
                <c:pt idx="6434">
                  <c:v>1.57761872</c:v>
                </c:pt>
                <c:pt idx="6435">
                  <c:v>1.5774851999999999</c:v>
                </c:pt>
                <c:pt idx="6436">
                  <c:v>1.5775805700000001</c:v>
                </c:pt>
                <c:pt idx="6437">
                  <c:v>1.57765687</c:v>
                </c:pt>
                <c:pt idx="6438">
                  <c:v>1.5775996400000001</c:v>
                </c:pt>
                <c:pt idx="6439">
                  <c:v>1.57771409</c:v>
                </c:pt>
                <c:pt idx="6440">
                  <c:v>1.57761872</c:v>
                </c:pt>
                <c:pt idx="6441">
                  <c:v>1.57773316</c:v>
                </c:pt>
                <c:pt idx="6442">
                  <c:v>1.57771409</c:v>
                </c:pt>
                <c:pt idx="6443">
                  <c:v>1.57765687</c:v>
                </c:pt>
                <c:pt idx="6444">
                  <c:v>1.57769501</c:v>
                </c:pt>
                <c:pt idx="6445">
                  <c:v>1.5777713099999999</c:v>
                </c:pt>
                <c:pt idx="6446">
                  <c:v>1.5777903799999999</c:v>
                </c:pt>
                <c:pt idx="6447">
                  <c:v>1.5777713099999999</c:v>
                </c:pt>
                <c:pt idx="6448">
                  <c:v>1.5777903799999999</c:v>
                </c:pt>
                <c:pt idx="6449">
                  <c:v>1.57775223</c:v>
                </c:pt>
                <c:pt idx="6450">
                  <c:v>1.57773316</c:v>
                </c:pt>
                <c:pt idx="6451">
                  <c:v>1.5778857500000001</c:v>
                </c:pt>
                <c:pt idx="6452">
                  <c:v>1.5778666699999999</c:v>
                </c:pt>
                <c:pt idx="6453">
                  <c:v>1.5779429700000001</c:v>
                </c:pt>
                <c:pt idx="6454">
                  <c:v>1.5778285299999999</c:v>
                </c:pt>
                <c:pt idx="6455">
                  <c:v>1.5779238900000001</c:v>
                </c:pt>
                <c:pt idx="6456">
                  <c:v>1.5778094499999999</c:v>
                </c:pt>
                <c:pt idx="6457">
                  <c:v>1.57800019</c:v>
                </c:pt>
                <c:pt idx="6458">
                  <c:v>1.5779238900000001</c:v>
                </c:pt>
                <c:pt idx="6459">
                  <c:v>1.57809556</c:v>
                </c:pt>
                <c:pt idx="6460">
                  <c:v>1.57803833</c:v>
                </c:pt>
                <c:pt idx="6461">
                  <c:v>1.5779811100000001</c:v>
                </c:pt>
                <c:pt idx="6462">
                  <c:v>1.57803833</c:v>
                </c:pt>
                <c:pt idx="6463">
                  <c:v>1.5779429700000001</c:v>
                </c:pt>
                <c:pt idx="6464">
                  <c:v>1.5779429700000001</c:v>
                </c:pt>
                <c:pt idx="6465">
                  <c:v>1.57811463</c:v>
                </c:pt>
                <c:pt idx="6466">
                  <c:v>1.57809556</c:v>
                </c:pt>
                <c:pt idx="6467">
                  <c:v>1.5781337</c:v>
                </c:pt>
                <c:pt idx="6468">
                  <c:v>1.57803833</c:v>
                </c:pt>
                <c:pt idx="6469">
                  <c:v>1.57809556</c:v>
                </c:pt>
                <c:pt idx="6470">
                  <c:v>1.57811463</c:v>
                </c:pt>
                <c:pt idx="6471">
                  <c:v>1.5782099999999999</c:v>
                </c:pt>
                <c:pt idx="6472">
                  <c:v>1.5781337</c:v>
                </c:pt>
                <c:pt idx="6473">
                  <c:v>1.5781337</c:v>
                </c:pt>
                <c:pt idx="6474">
                  <c:v>1.57809556</c:v>
                </c:pt>
                <c:pt idx="6475">
                  <c:v>1.5782481399999999</c:v>
                </c:pt>
                <c:pt idx="6476">
                  <c:v>1.5781337</c:v>
                </c:pt>
                <c:pt idx="6477">
                  <c:v>1.5782099999999999</c:v>
                </c:pt>
                <c:pt idx="6478">
                  <c:v>1.5782672200000001</c:v>
                </c:pt>
                <c:pt idx="6479">
                  <c:v>1.5782481399999999</c:v>
                </c:pt>
                <c:pt idx="6480">
                  <c:v>1.5781909199999999</c:v>
                </c:pt>
                <c:pt idx="6481">
                  <c:v>1.57838166</c:v>
                </c:pt>
                <c:pt idx="6482">
                  <c:v>1.5783053600000001</c:v>
                </c:pt>
                <c:pt idx="6483">
                  <c:v>1.5782481399999999</c:v>
                </c:pt>
                <c:pt idx="6484">
                  <c:v>1.5783244400000001</c:v>
                </c:pt>
                <c:pt idx="6485">
                  <c:v>1.57840073</c:v>
                </c:pt>
                <c:pt idx="6486">
                  <c:v>1.57843888</c:v>
                </c:pt>
                <c:pt idx="6487">
                  <c:v>1.57843888</c:v>
                </c:pt>
                <c:pt idx="6488">
                  <c:v>1.57840073</c:v>
                </c:pt>
                <c:pt idx="6489">
                  <c:v>1.5784961</c:v>
                </c:pt>
                <c:pt idx="6490">
                  <c:v>1.57845795</c:v>
                </c:pt>
                <c:pt idx="6491">
                  <c:v>1.5784770299999999</c:v>
                </c:pt>
                <c:pt idx="6492">
                  <c:v>1.57838166</c:v>
                </c:pt>
                <c:pt idx="6493">
                  <c:v>1.5785533199999999</c:v>
                </c:pt>
                <c:pt idx="6494">
                  <c:v>1.5784770299999999</c:v>
                </c:pt>
                <c:pt idx="6495">
                  <c:v>1.57845795</c:v>
                </c:pt>
                <c:pt idx="6496">
                  <c:v>1.5784961</c:v>
                </c:pt>
                <c:pt idx="6497">
                  <c:v>1.5785723899999999</c:v>
                </c:pt>
                <c:pt idx="6498">
                  <c:v>1.5786868300000001</c:v>
                </c:pt>
                <c:pt idx="6499">
                  <c:v>1.5786105399999999</c:v>
                </c:pt>
                <c:pt idx="6500">
                  <c:v>1.5786296099999999</c:v>
                </c:pt>
                <c:pt idx="6501">
                  <c:v>1.5785723899999999</c:v>
                </c:pt>
                <c:pt idx="6502">
                  <c:v>1.5787440500000001</c:v>
                </c:pt>
                <c:pt idx="6503">
                  <c:v>1.5787249800000001</c:v>
                </c:pt>
                <c:pt idx="6504">
                  <c:v>1.5786677600000001</c:v>
                </c:pt>
                <c:pt idx="6505">
                  <c:v>1.5786677600000001</c:v>
                </c:pt>
                <c:pt idx="6506">
                  <c:v>1.57870591</c:v>
                </c:pt>
                <c:pt idx="6507">
                  <c:v>1.5787822</c:v>
                </c:pt>
                <c:pt idx="6508">
                  <c:v>1.5787249800000001</c:v>
                </c:pt>
                <c:pt idx="6509">
                  <c:v>1.57870591</c:v>
                </c:pt>
                <c:pt idx="6510">
                  <c:v>1.57880127</c:v>
                </c:pt>
                <c:pt idx="6511">
                  <c:v>1.57883942</c:v>
                </c:pt>
                <c:pt idx="6512">
                  <c:v>1.5787822</c:v>
                </c:pt>
                <c:pt idx="6513">
                  <c:v>1.57885849</c:v>
                </c:pt>
                <c:pt idx="6514">
                  <c:v>1.57887757</c:v>
                </c:pt>
                <c:pt idx="6515">
                  <c:v>1.57885849</c:v>
                </c:pt>
                <c:pt idx="6516">
                  <c:v>1.57887757</c:v>
                </c:pt>
                <c:pt idx="6517">
                  <c:v>1.57885849</c:v>
                </c:pt>
                <c:pt idx="6518">
                  <c:v>1.5790301600000001</c:v>
                </c:pt>
                <c:pt idx="6519">
                  <c:v>1.5789920099999999</c:v>
                </c:pt>
                <c:pt idx="6520">
                  <c:v>1.5789538599999999</c:v>
                </c:pt>
                <c:pt idx="6521">
                  <c:v>1.5790683000000001</c:v>
                </c:pt>
                <c:pt idx="6522">
                  <c:v>1.5790683000000001</c:v>
                </c:pt>
                <c:pt idx="6523">
                  <c:v>1.5790492300000001</c:v>
                </c:pt>
                <c:pt idx="6524">
                  <c:v>1.5790492300000001</c:v>
                </c:pt>
                <c:pt idx="6525">
                  <c:v>1.57908738</c:v>
                </c:pt>
                <c:pt idx="6526">
                  <c:v>1.5791446</c:v>
                </c:pt>
                <c:pt idx="6527">
                  <c:v>1.5791064500000001</c:v>
                </c:pt>
                <c:pt idx="6528">
                  <c:v>1.5791446</c:v>
                </c:pt>
                <c:pt idx="6529">
                  <c:v>1.5791446</c:v>
                </c:pt>
                <c:pt idx="6530">
                  <c:v>1.5791064500000001</c:v>
                </c:pt>
                <c:pt idx="6531">
                  <c:v>1.5791446</c:v>
                </c:pt>
                <c:pt idx="6532">
                  <c:v>1.57922089</c:v>
                </c:pt>
                <c:pt idx="6533">
                  <c:v>1.57918274</c:v>
                </c:pt>
                <c:pt idx="6534">
                  <c:v>1.57927811</c:v>
                </c:pt>
                <c:pt idx="6535">
                  <c:v>1.57920182</c:v>
                </c:pt>
                <c:pt idx="6536">
                  <c:v>1.5791446</c:v>
                </c:pt>
                <c:pt idx="6537">
                  <c:v>1.57929718</c:v>
                </c:pt>
                <c:pt idx="6538">
                  <c:v>1.5792590399999999</c:v>
                </c:pt>
                <c:pt idx="6539">
                  <c:v>1.5793353299999999</c:v>
                </c:pt>
                <c:pt idx="6540">
                  <c:v>1.5793544100000001</c:v>
                </c:pt>
                <c:pt idx="6541">
                  <c:v>1.5794116300000001</c:v>
                </c:pt>
                <c:pt idx="6542">
                  <c:v>1.5794497700000001</c:v>
                </c:pt>
                <c:pt idx="6543">
                  <c:v>1.5794497700000001</c:v>
                </c:pt>
                <c:pt idx="6544">
                  <c:v>1.5794116300000001</c:v>
                </c:pt>
                <c:pt idx="6545">
                  <c:v>1.5794116300000001</c:v>
                </c:pt>
                <c:pt idx="6546">
                  <c:v>1.57948792</c:v>
                </c:pt>
                <c:pt idx="6547">
                  <c:v>1.57946885</c:v>
                </c:pt>
                <c:pt idx="6548">
                  <c:v>1.57954514</c:v>
                </c:pt>
                <c:pt idx="6549">
                  <c:v>1.57962143</c:v>
                </c:pt>
                <c:pt idx="6550">
                  <c:v>1.57946885</c:v>
                </c:pt>
                <c:pt idx="6551">
                  <c:v>1.57954514</c:v>
                </c:pt>
                <c:pt idx="6552">
                  <c:v>1.5796405099999999</c:v>
                </c:pt>
                <c:pt idx="6553">
                  <c:v>1.5795069900000001</c:v>
                </c:pt>
                <c:pt idx="6554">
                  <c:v>1.57946885</c:v>
                </c:pt>
                <c:pt idx="6555">
                  <c:v>1.5794497700000001</c:v>
                </c:pt>
                <c:pt idx="6556">
                  <c:v>1.57956421</c:v>
                </c:pt>
                <c:pt idx="6557">
                  <c:v>1.57967865</c:v>
                </c:pt>
                <c:pt idx="6558">
                  <c:v>1.5796977299999999</c:v>
                </c:pt>
                <c:pt idx="6559">
                  <c:v>1.57958329</c:v>
                </c:pt>
                <c:pt idx="6560">
                  <c:v>1.5797167999999999</c:v>
                </c:pt>
                <c:pt idx="6561">
                  <c:v>1.5797358800000001</c:v>
                </c:pt>
                <c:pt idx="6562">
                  <c:v>1.5797358800000001</c:v>
                </c:pt>
                <c:pt idx="6563">
                  <c:v>1.5797167999999999</c:v>
                </c:pt>
                <c:pt idx="6564">
                  <c:v>1.5797931000000001</c:v>
                </c:pt>
                <c:pt idx="6565">
                  <c:v>1.5797931000000001</c:v>
                </c:pt>
                <c:pt idx="6566">
                  <c:v>1.5798121700000001</c:v>
                </c:pt>
                <c:pt idx="6567">
                  <c:v>1.57992661</c:v>
                </c:pt>
                <c:pt idx="6568">
                  <c:v>1.57994568</c:v>
                </c:pt>
                <c:pt idx="6569">
                  <c:v>1.57988846</c:v>
                </c:pt>
                <c:pt idx="6570">
                  <c:v>1.57990754</c:v>
                </c:pt>
                <c:pt idx="6571">
                  <c:v>1.57992661</c:v>
                </c:pt>
                <c:pt idx="6572">
                  <c:v>1.57994568</c:v>
                </c:pt>
                <c:pt idx="6573">
                  <c:v>1.57986939</c:v>
                </c:pt>
                <c:pt idx="6574">
                  <c:v>1.5800029</c:v>
                </c:pt>
                <c:pt idx="6575">
                  <c:v>1.5800219799999999</c:v>
                </c:pt>
                <c:pt idx="6576">
                  <c:v>1.5801173399999999</c:v>
                </c:pt>
                <c:pt idx="6577">
                  <c:v>1.5800791999999999</c:v>
                </c:pt>
                <c:pt idx="6578">
                  <c:v>1.5800029</c:v>
                </c:pt>
                <c:pt idx="6579">
                  <c:v>1.5801173399999999</c:v>
                </c:pt>
                <c:pt idx="6580">
                  <c:v>1.58030808</c:v>
                </c:pt>
                <c:pt idx="6581">
                  <c:v>1.5801554900000001</c:v>
                </c:pt>
                <c:pt idx="6582">
                  <c:v>1.5802127100000001</c:v>
                </c:pt>
                <c:pt idx="6583">
                  <c:v>1.58030808</c:v>
                </c:pt>
                <c:pt idx="6584">
                  <c:v>1.5801745700000001</c:v>
                </c:pt>
                <c:pt idx="6585">
                  <c:v>1.5801936400000001</c:v>
                </c:pt>
                <c:pt idx="6586">
                  <c:v>1.58030808</c:v>
                </c:pt>
                <c:pt idx="6587">
                  <c:v>1.5801936400000001</c:v>
                </c:pt>
                <c:pt idx="6588">
                  <c:v>1.58032715</c:v>
                </c:pt>
                <c:pt idx="6589">
                  <c:v>1.58038437</c:v>
                </c:pt>
                <c:pt idx="6590">
                  <c:v>1.58030808</c:v>
                </c:pt>
                <c:pt idx="6591">
                  <c:v>1.5805178900000001</c:v>
                </c:pt>
                <c:pt idx="6592">
                  <c:v>1.5804225199999999</c:v>
                </c:pt>
                <c:pt idx="6593">
                  <c:v>1.5805560400000001</c:v>
                </c:pt>
                <c:pt idx="6594">
                  <c:v>1.5804606699999999</c:v>
                </c:pt>
                <c:pt idx="6595">
                  <c:v>1.5803653</c:v>
                </c:pt>
                <c:pt idx="6596">
                  <c:v>1.5804797399999999</c:v>
                </c:pt>
                <c:pt idx="6597">
                  <c:v>1.5805941800000001</c:v>
                </c:pt>
                <c:pt idx="6598">
                  <c:v>1.5804988099999999</c:v>
                </c:pt>
                <c:pt idx="6599">
                  <c:v>1.5804797399999999</c:v>
                </c:pt>
                <c:pt idx="6600">
                  <c:v>1.5805751100000001</c:v>
                </c:pt>
                <c:pt idx="6601">
                  <c:v>1.5807277</c:v>
                </c:pt>
                <c:pt idx="6602">
                  <c:v>1.58063233</c:v>
                </c:pt>
                <c:pt idx="6603">
                  <c:v>1.58070862</c:v>
                </c:pt>
                <c:pt idx="6604">
                  <c:v>1.5807277</c:v>
                </c:pt>
                <c:pt idx="6605">
                  <c:v>1.5805941800000001</c:v>
                </c:pt>
                <c:pt idx="6606">
                  <c:v>1.5808039899999999</c:v>
                </c:pt>
                <c:pt idx="6607">
                  <c:v>1.58067048</c:v>
                </c:pt>
                <c:pt idx="6608">
                  <c:v>1.5808230599999999</c:v>
                </c:pt>
                <c:pt idx="6609">
                  <c:v>1.5808039899999999</c:v>
                </c:pt>
                <c:pt idx="6610">
                  <c:v>1.58074677</c:v>
                </c:pt>
                <c:pt idx="6611">
                  <c:v>1.58076584</c:v>
                </c:pt>
                <c:pt idx="6612">
                  <c:v>1.5809756500000001</c:v>
                </c:pt>
                <c:pt idx="6613">
                  <c:v>1.5808612099999999</c:v>
                </c:pt>
                <c:pt idx="6614">
                  <c:v>1.5808802799999999</c:v>
                </c:pt>
                <c:pt idx="6615">
                  <c:v>1.58105195</c:v>
                </c:pt>
                <c:pt idx="6616">
                  <c:v>1.58103287</c:v>
                </c:pt>
                <c:pt idx="6617">
                  <c:v>1.58107102</c:v>
                </c:pt>
                <c:pt idx="6618">
                  <c:v>1.58105195</c:v>
                </c:pt>
                <c:pt idx="6619">
                  <c:v>1.58110917</c:v>
                </c:pt>
                <c:pt idx="6620">
                  <c:v>1.58103287</c:v>
                </c:pt>
                <c:pt idx="6621">
                  <c:v>1.58110917</c:v>
                </c:pt>
                <c:pt idx="6622">
                  <c:v>1.5811663899999999</c:v>
                </c:pt>
                <c:pt idx="6623">
                  <c:v>1.58107102</c:v>
                </c:pt>
                <c:pt idx="6624">
                  <c:v>1.5812808300000001</c:v>
                </c:pt>
                <c:pt idx="6625">
                  <c:v>1.5811854599999999</c:v>
                </c:pt>
                <c:pt idx="6626">
                  <c:v>1.5812808300000001</c:v>
                </c:pt>
                <c:pt idx="6627">
                  <c:v>1.5813380500000001</c:v>
                </c:pt>
                <c:pt idx="6628">
                  <c:v>1.5813380500000001</c:v>
                </c:pt>
                <c:pt idx="6629">
                  <c:v>1.5813380500000001</c:v>
                </c:pt>
                <c:pt idx="6630">
                  <c:v>1.5813189700000001</c:v>
                </c:pt>
                <c:pt idx="6631">
                  <c:v>1.58141434</c:v>
                </c:pt>
                <c:pt idx="6632">
                  <c:v>1.58143342</c:v>
                </c:pt>
                <c:pt idx="6633">
                  <c:v>1.58143342</c:v>
                </c:pt>
                <c:pt idx="6634">
                  <c:v>1.58139527</c:v>
                </c:pt>
                <c:pt idx="6635">
                  <c:v>1.58139527</c:v>
                </c:pt>
                <c:pt idx="6636">
                  <c:v>1.58147156</c:v>
                </c:pt>
                <c:pt idx="6637">
                  <c:v>1.58147156</c:v>
                </c:pt>
                <c:pt idx="6638">
                  <c:v>1.58147156</c:v>
                </c:pt>
                <c:pt idx="6639">
                  <c:v>1.58152878</c:v>
                </c:pt>
                <c:pt idx="6640">
                  <c:v>1.58152878</c:v>
                </c:pt>
                <c:pt idx="6641">
                  <c:v>1.5815859999999999</c:v>
                </c:pt>
                <c:pt idx="6642">
                  <c:v>1.5816813700000001</c:v>
                </c:pt>
                <c:pt idx="6643">
                  <c:v>1.5816623000000001</c:v>
                </c:pt>
                <c:pt idx="6644">
                  <c:v>1.5816050800000001</c:v>
                </c:pt>
                <c:pt idx="6645">
                  <c:v>1.5816050800000001</c:v>
                </c:pt>
                <c:pt idx="6646">
                  <c:v>1.58181489</c:v>
                </c:pt>
                <c:pt idx="6647">
                  <c:v>1.58179581</c:v>
                </c:pt>
                <c:pt idx="6648">
                  <c:v>1.5817576600000001</c:v>
                </c:pt>
                <c:pt idx="6649">
                  <c:v>1.5818721099999999</c:v>
                </c:pt>
                <c:pt idx="6650">
                  <c:v>1.58179581</c:v>
                </c:pt>
                <c:pt idx="6651">
                  <c:v>1.58189118</c:v>
                </c:pt>
                <c:pt idx="6652">
                  <c:v>1.58177674</c:v>
                </c:pt>
                <c:pt idx="6653">
                  <c:v>1.5819483999999999</c:v>
                </c:pt>
                <c:pt idx="6654">
                  <c:v>1.58177674</c:v>
                </c:pt>
                <c:pt idx="6655">
                  <c:v>1.5820246899999999</c:v>
                </c:pt>
                <c:pt idx="6656">
                  <c:v>1.5820628400000001</c:v>
                </c:pt>
                <c:pt idx="6657">
                  <c:v>1.5820628400000001</c:v>
                </c:pt>
                <c:pt idx="6658">
                  <c:v>1.5821391300000001</c:v>
                </c:pt>
                <c:pt idx="6659">
                  <c:v>1.58210099</c:v>
                </c:pt>
                <c:pt idx="6660">
                  <c:v>1.58221543</c:v>
                </c:pt>
                <c:pt idx="6661">
                  <c:v>1.5820628400000001</c:v>
                </c:pt>
                <c:pt idx="6662">
                  <c:v>1.5820819100000001</c:v>
                </c:pt>
                <c:pt idx="6663">
                  <c:v>1.58221543</c:v>
                </c:pt>
                <c:pt idx="6664">
                  <c:v>1.5822535799999999</c:v>
                </c:pt>
                <c:pt idx="6665">
                  <c:v>1.58229172</c:v>
                </c:pt>
                <c:pt idx="6666">
                  <c:v>1.5822535799999999</c:v>
                </c:pt>
                <c:pt idx="6667">
                  <c:v>1.5822726499999999</c:v>
                </c:pt>
                <c:pt idx="6668">
                  <c:v>1.58229172</c:v>
                </c:pt>
                <c:pt idx="6669">
                  <c:v>1.5823870900000001</c:v>
                </c:pt>
                <c:pt idx="6670">
                  <c:v>1.58250153</c:v>
                </c:pt>
                <c:pt idx="6671">
                  <c:v>1.5824633800000001</c:v>
                </c:pt>
                <c:pt idx="6672">
                  <c:v>1.5824252400000001</c:v>
                </c:pt>
                <c:pt idx="6673">
                  <c:v>1.5824061599999999</c:v>
                </c:pt>
                <c:pt idx="6674">
                  <c:v>1.5823680200000001</c:v>
                </c:pt>
                <c:pt idx="6675">
                  <c:v>1.5824633800000001</c:v>
                </c:pt>
                <c:pt idx="6676">
                  <c:v>1.58261597</c:v>
                </c:pt>
                <c:pt idx="6677">
                  <c:v>1.58257782</c:v>
                </c:pt>
                <c:pt idx="6678">
                  <c:v>1.5826350499999999</c:v>
                </c:pt>
                <c:pt idx="6679">
                  <c:v>1.58267319</c:v>
                </c:pt>
                <c:pt idx="6680">
                  <c:v>1.5826541199999999</c:v>
                </c:pt>
                <c:pt idx="6681">
                  <c:v>1.58267319</c:v>
                </c:pt>
                <c:pt idx="6682">
                  <c:v>1.58267319</c:v>
                </c:pt>
                <c:pt idx="6683">
                  <c:v>1.5826922699999999</c:v>
                </c:pt>
                <c:pt idx="6684">
                  <c:v>1.58267319</c:v>
                </c:pt>
                <c:pt idx="6685">
                  <c:v>1.5827876299999999</c:v>
                </c:pt>
                <c:pt idx="6686">
                  <c:v>1.58292115</c:v>
                </c:pt>
                <c:pt idx="6687">
                  <c:v>1.58286393</c:v>
                </c:pt>
                <c:pt idx="6688">
                  <c:v>1.58299744</c:v>
                </c:pt>
                <c:pt idx="6689">
                  <c:v>1.5831118799999999</c:v>
                </c:pt>
                <c:pt idx="6690">
                  <c:v>1.58299744</c:v>
                </c:pt>
                <c:pt idx="6691">
                  <c:v>1.58299744</c:v>
                </c:pt>
                <c:pt idx="6692">
                  <c:v>1.5830355899999999</c:v>
                </c:pt>
                <c:pt idx="6693">
                  <c:v>1.5830737399999999</c:v>
                </c:pt>
                <c:pt idx="6694">
                  <c:v>1.5830355899999999</c:v>
                </c:pt>
                <c:pt idx="6695">
                  <c:v>1.5831691000000001</c:v>
                </c:pt>
                <c:pt idx="6696">
                  <c:v>1.5830355899999999</c:v>
                </c:pt>
                <c:pt idx="6697">
                  <c:v>1.5831881800000001</c:v>
                </c:pt>
                <c:pt idx="6698">
                  <c:v>1.5831309600000001</c:v>
                </c:pt>
                <c:pt idx="6699">
                  <c:v>1.58330262</c:v>
                </c:pt>
                <c:pt idx="6700">
                  <c:v>1.5832454</c:v>
                </c:pt>
                <c:pt idx="6701">
                  <c:v>1.58337891</c:v>
                </c:pt>
                <c:pt idx="6702">
                  <c:v>1.58334076</c:v>
                </c:pt>
                <c:pt idx="6703">
                  <c:v>1.58337891</c:v>
                </c:pt>
                <c:pt idx="6704">
                  <c:v>1.5834361299999999</c:v>
                </c:pt>
                <c:pt idx="6705">
                  <c:v>1.5834361299999999</c:v>
                </c:pt>
                <c:pt idx="6706">
                  <c:v>1.5834742799999999</c:v>
                </c:pt>
                <c:pt idx="6707">
                  <c:v>1.5835696500000001</c:v>
                </c:pt>
                <c:pt idx="6708">
                  <c:v>1.5834933499999999</c:v>
                </c:pt>
                <c:pt idx="6709">
                  <c:v>1.58364594</c:v>
                </c:pt>
                <c:pt idx="6710">
                  <c:v>1.5835696500000001</c:v>
                </c:pt>
                <c:pt idx="6711">
                  <c:v>1.58364594</c:v>
                </c:pt>
                <c:pt idx="6712">
                  <c:v>1.5838175999999999</c:v>
                </c:pt>
                <c:pt idx="6713">
                  <c:v>1.58368409</c:v>
                </c:pt>
                <c:pt idx="6714">
                  <c:v>1.58372223</c:v>
                </c:pt>
                <c:pt idx="6715">
                  <c:v>1.58376038</c:v>
                </c:pt>
                <c:pt idx="6716">
                  <c:v>1.5838175999999999</c:v>
                </c:pt>
                <c:pt idx="6717">
                  <c:v>1.58377945</c:v>
                </c:pt>
                <c:pt idx="6718">
                  <c:v>1.5838366699999999</c:v>
                </c:pt>
                <c:pt idx="6719">
                  <c:v>1.5838748199999999</c:v>
                </c:pt>
                <c:pt idx="6720">
                  <c:v>1.5838557499999999</c:v>
                </c:pt>
                <c:pt idx="6721">
                  <c:v>1.58412278</c:v>
                </c:pt>
                <c:pt idx="6722">
                  <c:v>1.5839701900000001</c:v>
                </c:pt>
                <c:pt idx="6723">
                  <c:v>1.58400834</c:v>
                </c:pt>
                <c:pt idx="6724">
                  <c:v>1.58402741</c:v>
                </c:pt>
                <c:pt idx="6725">
                  <c:v>1.58412278</c:v>
                </c:pt>
                <c:pt idx="6726">
                  <c:v>1.58408463</c:v>
                </c:pt>
                <c:pt idx="6727">
                  <c:v>1.5841799999999999</c:v>
                </c:pt>
                <c:pt idx="6728">
                  <c:v>1.5842562899999999</c:v>
                </c:pt>
                <c:pt idx="6729">
                  <c:v>1.5843135100000001</c:v>
                </c:pt>
                <c:pt idx="6730">
                  <c:v>1.5842372199999999</c:v>
                </c:pt>
                <c:pt idx="6731">
                  <c:v>1.5842944400000001</c:v>
                </c:pt>
                <c:pt idx="6732">
                  <c:v>1.58433259</c:v>
                </c:pt>
                <c:pt idx="6733">
                  <c:v>1.5844661</c:v>
                </c:pt>
                <c:pt idx="6734">
                  <c:v>1.58438981</c:v>
                </c:pt>
                <c:pt idx="6735">
                  <c:v>1.5843707300000001</c:v>
                </c:pt>
                <c:pt idx="6736">
                  <c:v>1.58448517</c:v>
                </c:pt>
                <c:pt idx="6737">
                  <c:v>1.58444703</c:v>
                </c:pt>
                <c:pt idx="6738">
                  <c:v>1.58452332</c:v>
                </c:pt>
                <c:pt idx="6739">
                  <c:v>1.5845996099999999</c:v>
                </c:pt>
                <c:pt idx="6740">
                  <c:v>1.5846186900000001</c:v>
                </c:pt>
                <c:pt idx="6741">
                  <c:v>1.58454239</c:v>
                </c:pt>
                <c:pt idx="6742">
                  <c:v>1.58454239</c:v>
                </c:pt>
                <c:pt idx="6743">
                  <c:v>1.58479035</c:v>
                </c:pt>
                <c:pt idx="6744">
                  <c:v>1.5846949800000001</c:v>
                </c:pt>
                <c:pt idx="6745">
                  <c:v>1.58471406</c:v>
                </c:pt>
                <c:pt idx="6746">
                  <c:v>1.58480942</c:v>
                </c:pt>
                <c:pt idx="6747">
                  <c:v>1.58486664</c:v>
                </c:pt>
                <c:pt idx="6748">
                  <c:v>1.5849429399999999</c:v>
                </c:pt>
                <c:pt idx="6749">
                  <c:v>1.5849429399999999</c:v>
                </c:pt>
                <c:pt idx="6750">
                  <c:v>1.5849429399999999</c:v>
                </c:pt>
                <c:pt idx="6751">
                  <c:v>1.5850573800000001</c:v>
                </c:pt>
                <c:pt idx="6752">
                  <c:v>1.5850001600000001</c:v>
                </c:pt>
                <c:pt idx="6753">
                  <c:v>1.5850955200000001</c:v>
                </c:pt>
                <c:pt idx="6754">
                  <c:v>1.58522892</c:v>
                </c:pt>
                <c:pt idx="6755">
                  <c:v>1.58522892</c:v>
                </c:pt>
                <c:pt idx="6756">
                  <c:v>1.58528614</c:v>
                </c:pt>
                <c:pt idx="6757">
                  <c:v>1.58532429</c:v>
                </c:pt>
                <c:pt idx="6758">
                  <c:v>1.5852479900000001</c:v>
                </c:pt>
                <c:pt idx="6759">
                  <c:v>1.58536243</c:v>
                </c:pt>
                <c:pt idx="6760">
                  <c:v>1.58532429</c:v>
                </c:pt>
                <c:pt idx="6761">
                  <c:v>1.5853815099999999</c:v>
                </c:pt>
                <c:pt idx="6762">
                  <c:v>1.5855722400000001</c:v>
                </c:pt>
                <c:pt idx="6763">
                  <c:v>1.5854959500000001</c:v>
                </c:pt>
                <c:pt idx="6764">
                  <c:v>1.5855722400000001</c:v>
                </c:pt>
                <c:pt idx="6765">
                  <c:v>1.58562946</c:v>
                </c:pt>
                <c:pt idx="6766">
                  <c:v>1.5855722400000001</c:v>
                </c:pt>
                <c:pt idx="6767">
                  <c:v>1.58561039</c:v>
                </c:pt>
                <c:pt idx="6768">
                  <c:v>1.58561039</c:v>
                </c:pt>
                <c:pt idx="6769">
                  <c:v>1.58570576</c:v>
                </c:pt>
                <c:pt idx="6770">
                  <c:v>1.5857820499999999</c:v>
                </c:pt>
                <c:pt idx="6771">
                  <c:v>1.5858392699999999</c:v>
                </c:pt>
                <c:pt idx="6772">
                  <c:v>1.5858392699999999</c:v>
                </c:pt>
                <c:pt idx="6773">
                  <c:v>1.5859155700000001</c:v>
                </c:pt>
                <c:pt idx="6774">
                  <c:v>1.5858964900000001</c:v>
                </c:pt>
                <c:pt idx="6775">
                  <c:v>1.58601093</c:v>
                </c:pt>
                <c:pt idx="6776">
                  <c:v>1.58606815</c:v>
                </c:pt>
                <c:pt idx="6777">
                  <c:v>1.5859537100000001</c:v>
                </c:pt>
                <c:pt idx="6778">
                  <c:v>1.5859537100000001</c:v>
                </c:pt>
                <c:pt idx="6779">
                  <c:v>1.58606815</c:v>
                </c:pt>
                <c:pt idx="6780">
                  <c:v>1.5862207399999999</c:v>
                </c:pt>
                <c:pt idx="6781">
                  <c:v>1.5861063</c:v>
                </c:pt>
                <c:pt idx="6782">
                  <c:v>1.5862588900000001</c:v>
                </c:pt>
                <c:pt idx="6783">
                  <c:v>1.58637333</c:v>
                </c:pt>
                <c:pt idx="6784">
                  <c:v>1.5863351800000001</c:v>
                </c:pt>
                <c:pt idx="6785">
                  <c:v>1.5863924</c:v>
                </c:pt>
                <c:pt idx="6786">
                  <c:v>1.58643055</c:v>
                </c:pt>
                <c:pt idx="6787">
                  <c:v>1.5865449899999999</c:v>
                </c:pt>
                <c:pt idx="6788">
                  <c:v>1.5866022099999999</c:v>
                </c:pt>
                <c:pt idx="6789">
                  <c:v>1.5866594300000001</c:v>
                </c:pt>
                <c:pt idx="6790">
                  <c:v>1.5866594300000001</c:v>
                </c:pt>
                <c:pt idx="6791">
                  <c:v>1.5866212799999999</c:v>
                </c:pt>
                <c:pt idx="6792">
                  <c:v>1.5867166500000001</c:v>
                </c:pt>
                <c:pt idx="6793">
                  <c:v>1.58677387</c:v>
                </c:pt>
                <c:pt idx="6794">
                  <c:v>1.5867548</c:v>
                </c:pt>
                <c:pt idx="6795">
                  <c:v>1.5867548</c:v>
                </c:pt>
                <c:pt idx="6796">
                  <c:v>1.5869264599999999</c:v>
                </c:pt>
                <c:pt idx="6797">
                  <c:v>1.5869264599999999</c:v>
                </c:pt>
                <c:pt idx="6798">
                  <c:v>1.5869455299999999</c:v>
                </c:pt>
                <c:pt idx="6799">
                  <c:v>1.5870027499999999</c:v>
                </c:pt>
                <c:pt idx="6800">
                  <c:v>1.5870599700000001</c:v>
                </c:pt>
                <c:pt idx="6801">
                  <c:v>1.5870599700000001</c:v>
                </c:pt>
                <c:pt idx="6802">
                  <c:v>1.5871172</c:v>
                </c:pt>
                <c:pt idx="6803">
                  <c:v>1.58717442</c:v>
                </c:pt>
                <c:pt idx="6804">
                  <c:v>1.58725071</c:v>
                </c:pt>
                <c:pt idx="6805">
                  <c:v>1.58721256</c:v>
                </c:pt>
                <c:pt idx="6806">
                  <c:v>1.5873079299999999</c:v>
                </c:pt>
                <c:pt idx="6807">
                  <c:v>1.5874223700000001</c:v>
                </c:pt>
                <c:pt idx="6808">
                  <c:v>1.58746052</c:v>
                </c:pt>
                <c:pt idx="6809">
                  <c:v>1.5874986600000001</c:v>
                </c:pt>
                <c:pt idx="6810">
                  <c:v>1.58753681</c:v>
                </c:pt>
                <c:pt idx="6811">
                  <c:v>1.58746052</c:v>
                </c:pt>
                <c:pt idx="6812">
                  <c:v>1.5876131099999999</c:v>
                </c:pt>
                <c:pt idx="6813">
                  <c:v>1.58765125</c:v>
                </c:pt>
                <c:pt idx="6814">
                  <c:v>1.5877275500000001</c:v>
                </c:pt>
                <c:pt idx="6815">
                  <c:v>1.5877656899999999</c:v>
                </c:pt>
                <c:pt idx="6816">
                  <c:v>1.5877466200000001</c:v>
                </c:pt>
                <c:pt idx="6817">
                  <c:v>1.5878038400000001</c:v>
                </c:pt>
                <c:pt idx="6818">
                  <c:v>1.5878801300000001</c:v>
                </c:pt>
                <c:pt idx="6819">
                  <c:v>1.5879755</c:v>
                </c:pt>
                <c:pt idx="6820">
                  <c:v>1.58803272</c:v>
                </c:pt>
                <c:pt idx="6821">
                  <c:v>1.5881280900000001</c:v>
                </c:pt>
                <c:pt idx="6822">
                  <c:v>1.5881090200000001</c:v>
                </c:pt>
                <c:pt idx="6823">
                  <c:v>1.5881471599999999</c:v>
                </c:pt>
                <c:pt idx="6824">
                  <c:v>1.5882043800000001</c:v>
                </c:pt>
                <c:pt idx="6825">
                  <c:v>1.58828068</c:v>
                </c:pt>
                <c:pt idx="6826">
                  <c:v>1.58824253</c:v>
                </c:pt>
                <c:pt idx="6827">
                  <c:v>1.5883760499999999</c:v>
                </c:pt>
                <c:pt idx="6828">
                  <c:v>1.5884714099999999</c:v>
                </c:pt>
                <c:pt idx="6829">
                  <c:v>1.5885095600000001</c:v>
                </c:pt>
                <c:pt idx="6830">
                  <c:v>1.58860493</c:v>
                </c:pt>
                <c:pt idx="6831">
                  <c:v>1.588624</c:v>
                </c:pt>
                <c:pt idx="6832">
                  <c:v>1.58871937</c:v>
                </c:pt>
                <c:pt idx="6833">
                  <c:v>1.5887956599999999</c:v>
                </c:pt>
                <c:pt idx="6834">
                  <c:v>1.58866215</c:v>
                </c:pt>
                <c:pt idx="6835">
                  <c:v>1.5887956599999999</c:v>
                </c:pt>
                <c:pt idx="6836">
                  <c:v>1.5889291800000001</c:v>
                </c:pt>
                <c:pt idx="6837">
                  <c:v>1.58900547</c:v>
                </c:pt>
                <c:pt idx="6838">
                  <c:v>1.58904362</c:v>
                </c:pt>
                <c:pt idx="6839">
                  <c:v>1.5889291800000001</c:v>
                </c:pt>
                <c:pt idx="6840">
                  <c:v>1.58911991</c:v>
                </c:pt>
                <c:pt idx="6841">
                  <c:v>1.58902454</c:v>
                </c:pt>
                <c:pt idx="6842">
                  <c:v>1.5892152799999999</c:v>
                </c:pt>
                <c:pt idx="6843">
                  <c:v>1.5891771299999999</c:v>
                </c:pt>
                <c:pt idx="6844">
                  <c:v>1.5893297200000001</c:v>
                </c:pt>
                <c:pt idx="6845">
                  <c:v>1.58940601</c:v>
                </c:pt>
                <c:pt idx="6846">
                  <c:v>1.58936787</c:v>
                </c:pt>
                <c:pt idx="6847">
                  <c:v>1.58948231</c:v>
                </c:pt>
                <c:pt idx="6848">
                  <c:v>1.5895585999999999</c:v>
                </c:pt>
                <c:pt idx="6849">
                  <c:v>1.5896349000000001</c:v>
                </c:pt>
                <c:pt idx="6850">
                  <c:v>1.5897111900000001</c:v>
                </c:pt>
                <c:pt idx="6851">
                  <c:v>1.5897111900000001</c:v>
                </c:pt>
                <c:pt idx="6852">
                  <c:v>1.58988285</c:v>
                </c:pt>
                <c:pt idx="6853">
                  <c:v>1.5898447</c:v>
                </c:pt>
                <c:pt idx="6854">
                  <c:v>1.5898637799999999</c:v>
                </c:pt>
                <c:pt idx="6855">
                  <c:v>1.5900354400000001</c:v>
                </c:pt>
                <c:pt idx="6856">
                  <c:v>1.5901117300000001</c:v>
                </c:pt>
                <c:pt idx="6857">
                  <c:v>1.5902071</c:v>
                </c:pt>
                <c:pt idx="6858">
                  <c:v>1.59013081</c:v>
                </c:pt>
                <c:pt idx="6859">
                  <c:v>1.59028339</c:v>
                </c:pt>
                <c:pt idx="6860">
                  <c:v>1.59022617</c:v>
                </c:pt>
                <c:pt idx="6861">
                  <c:v>1.59045506</c:v>
                </c:pt>
                <c:pt idx="6862">
                  <c:v>1.59053135</c:v>
                </c:pt>
                <c:pt idx="6863">
                  <c:v>1.59047413</c:v>
                </c:pt>
                <c:pt idx="6864">
                  <c:v>1.59060764</c:v>
                </c:pt>
                <c:pt idx="6865">
                  <c:v>1.5907030099999999</c:v>
                </c:pt>
                <c:pt idx="6866">
                  <c:v>1.5907030099999999</c:v>
                </c:pt>
                <c:pt idx="6867">
                  <c:v>1.59089375</c:v>
                </c:pt>
                <c:pt idx="6868">
                  <c:v>1.5908556</c:v>
                </c:pt>
                <c:pt idx="6869">
                  <c:v>1.59091282</c:v>
                </c:pt>
                <c:pt idx="6870">
                  <c:v>1.5910081899999999</c:v>
                </c:pt>
                <c:pt idx="6871">
                  <c:v>1.5911417000000001</c:v>
                </c:pt>
                <c:pt idx="6872">
                  <c:v>1.5910844799999999</c:v>
                </c:pt>
                <c:pt idx="6873">
                  <c:v>1.59135151</c:v>
                </c:pt>
                <c:pt idx="6874">
                  <c:v>1.5912179900000001</c:v>
                </c:pt>
                <c:pt idx="6875">
                  <c:v>1.5914659499999999</c:v>
                </c:pt>
                <c:pt idx="6876">
                  <c:v>1.5914659499999999</c:v>
                </c:pt>
                <c:pt idx="6877">
                  <c:v>1.5915231700000001</c:v>
                </c:pt>
                <c:pt idx="6878">
                  <c:v>1.5915613200000001</c:v>
                </c:pt>
                <c:pt idx="6879">
                  <c:v>1.59167576</c:v>
                </c:pt>
                <c:pt idx="6880">
                  <c:v>1.5918283499999999</c:v>
                </c:pt>
                <c:pt idx="6881">
                  <c:v>1.5918855700000001</c:v>
                </c:pt>
                <c:pt idx="6882">
                  <c:v>1.5919618600000001</c:v>
                </c:pt>
                <c:pt idx="6883">
                  <c:v>1.5919427900000001</c:v>
                </c:pt>
                <c:pt idx="6884">
                  <c:v>1.5920763</c:v>
                </c:pt>
                <c:pt idx="6885">
                  <c:v>1.5922670400000001</c:v>
                </c:pt>
                <c:pt idx="6886">
                  <c:v>1.5922861100000001</c:v>
                </c:pt>
                <c:pt idx="6887">
                  <c:v>1.59238148</c:v>
                </c:pt>
                <c:pt idx="6888">
                  <c:v>1.59249592</c:v>
                </c:pt>
                <c:pt idx="6889">
                  <c:v>1.5925340699999999</c:v>
                </c:pt>
                <c:pt idx="6890">
                  <c:v>1.59276295</c:v>
                </c:pt>
                <c:pt idx="6891">
                  <c:v>1.59276295</c:v>
                </c:pt>
                <c:pt idx="6892">
                  <c:v>1.59283924</c:v>
                </c:pt>
                <c:pt idx="6893">
                  <c:v>1.59289646</c:v>
                </c:pt>
                <c:pt idx="6894">
                  <c:v>1.5930108999999999</c:v>
                </c:pt>
                <c:pt idx="6895">
                  <c:v>1.5930681200000001</c:v>
                </c:pt>
                <c:pt idx="6896">
                  <c:v>1.5932588599999999</c:v>
                </c:pt>
                <c:pt idx="6897">
                  <c:v>1.59327793</c:v>
                </c:pt>
                <c:pt idx="6898">
                  <c:v>1.5934114500000001</c:v>
                </c:pt>
                <c:pt idx="6899">
                  <c:v>1.59352589</c:v>
                </c:pt>
                <c:pt idx="6900">
                  <c:v>1.59367847</c:v>
                </c:pt>
                <c:pt idx="6901">
                  <c:v>1.5936975499999999</c:v>
                </c:pt>
                <c:pt idx="6902">
                  <c:v>1.5938119900000001</c:v>
                </c:pt>
                <c:pt idx="6903">
                  <c:v>1.5937738400000001</c:v>
                </c:pt>
                <c:pt idx="6904">
                  <c:v>1.5940980899999999</c:v>
                </c:pt>
                <c:pt idx="6905">
                  <c:v>1.5941553100000001</c:v>
                </c:pt>
                <c:pt idx="6906">
                  <c:v>1.59428883</c:v>
                </c:pt>
                <c:pt idx="6907">
                  <c:v>1.59438419</c:v>
                </c:pt>
                <c:pt idx="6908">
                  <c:v>1.5945367800000001</c:v>
                </c:pt>
                <c:pt idx="6909">
                  <c:v>1.5945367800000001</c:v>
                </c:pt>
                <c:pt idx="6910">
                  <c:v>1.59472752</c:v>
                </c:pt>
                <c:pt idx="6911">
                  <c:v>1.59463215</c:v>
                </c:pt>
                <c:pt idx="6912">
                  <c:v>1.59501362</c:v>
                </c:pt>
                <c:pt idx="6913">
                  <c:v>1.5951662099999999</c:v>
                </c:pt>
                <c:pt idx="6914">
                  <c:v>1.5951852799999999</c:v>
                </c:pt>
                <c:pt idx="6915">
                  <c:v>1.5952615699999999</c:v>
                </c:pt>
                <c:pt idx="6916">
                  <c:v>1.59547138</c:v>
                </c:pt>
                <c:pt idx="6917">
                  <c:v>1.5955667499999999</c:v>
                </c:pt>
                <c:pt idx="6918">
                  <c:v>1.5957002600000001</c:v>
                </c:pt>
                <c:pt idx="6919">
                  <c:v>1.59585285</c:v>
                </c:pt>
                <c:pt idx="6920">
                  <c:v>1.5960054400000001</c:v>
                </c:pt>
                <c:pt idx="6921">
                  <c:v>1.5960817300000001</c:v>
                </c:pt>
                <c:pt idx="6922">
                  <c:v>1.5962724699999999</c:v>
                </c:pt>
                <c:pt idx="6923">
                  <c:v>1.59655857</c:v>
                </c:pt>
                <c:pt idx="6924">
                  <c:v>1.59655857</c:v>
                </c:pt>
                <c:pt idx="6925">
                  <c:v>1.5967493100000001</c:v>
                </c:pt>
                <c:pt idx="6926">
                  <c:v>1.5970354099999999</c:v>
                </c:pt>
                <c:pt idx="6927">
                  <c:v>1.5971116999999999</c:v>
                </c:pt>
                <c:pt idx="6928">
                  <c:v>1.59724522</c:v>
                </c:pt>
                <c:pt idx="6929">
                  <c:v>1.5975122500000001</c:v>
                </c:pt>
                <c:pt idx="6930">
                  <c:v>1.59764576</c:v>
                </c:pt>
                <c:pt idx="6931">
                  <c:v>1.5979700100000001</c:v>
                </c:pt>
                <c:pt idx="6932">
                  <c:v>1.59795094</c:v>
                </c:pt>
                <c:pt idx="6933">
                  <c:v>1.5981798199999999</c:v>
                </c:pt>
                <c:pt idx="6934">
                  <c:v>1.5985040699999999</c:v>
                </c:pt>
                <c:pt idx="6935">
                  <c:v>1.5986566499999999</c:v>
                </c:pt>
                <c:pt idx="6936">
                  <c:v>1.59880924</c:v>
                </c:pt>
                <c:pt idx="6937">
                  <c:v>1.59920979</c:v>
                </c:pt>
                <c:pt idx="6938">
                  <c:v>1.5993432999999999</c:v>
                </c:pt>
                <c:pt idx="6939">
                  <c:v>1.59959126</c:v>
                </c:pt>
                <c:pt idx="6940">
                  <c:v>1.5998582800000001</c:v>
                </c:pt>
                <c:pt idx="6941">
                  <c:v>1.6000680899999999</c:v>
                </c:pt>
                <c:pt idx="6942">
                  <c:v>1.60039234</c:v>
                </c:pt>
                <c:pt idx="6943">
                  <c:v>1.60077381</c:v>
                </c:pt>
                <c:pt idx="6944">
                  <c:v>1.60104084</c:v>
                </c:pt>
                <c:pt idx="6945">
                  <c:v>1.60136509</c:v>
                </c:pt>
                <c:pt idx="6946">
                  <c:v>1.6016130399999999</c:v>
                </c:pt>
                <c:pt idx="6947">
                  <c:v>1.60210896</c:v>
                </c:pt>
                <c:pt idx="6948">
                  <c:v>1.6023950600000001</c:v>
                </c:pt>
                <c:pt idx="6949">
                  <c:v>1.6028528200000001</c:v>
                </c:pt>
                <c:pt idx="6950">
                  <c:v>1.6032152200000001</c:v>
                </c:pt>
                <c:pt idx="6951">
                  <c:v>1.6038446399999999</c:v>
                </c:pt>
                <c:pt idx="6952">
                  <c:v>1.60413074</c:v>
                </c:pt>
                <c:pt idx="6953">
                  <c:v>1.6047411</c:v>
                </c:pt>
                <c:pt idx="6954">
                  <c:v>1.60525608</c:v>
                </c:pt>
                <c:pt idx="6955">
                  <c:v>1.6058663099999999</c:v>
                </c:pt>
                <c:pt idx="6956">
                  <c:v>1.6066864700000001</c:v>
                </c:pt>
                <c:pt idx="6957">
                  <c:v>1.6072396</c:v>
                </c:pt>
                <c:pt idx="6958">
                  <c:v>1.6081551300000001</c:v>
                </c:pt>
                <c:pt idx="6959">
                  <c:v>1.60903251</c:v>
                </c:pt>
                <c:pt idx="6960">
                  <c:v>1.6099671099999999</c:v>
                </c:pt>
                <c:pt idx="6961">
                  <c:v>1.6110733699999999</c:v>
                </c:pt>
                <c:pt idx="6962">
                  <c:v>1.6125038899999999</c:v>
                </c:pt>
                <c:pt idx="6963">
                  <c:v>1.6140488399999999</c:v>
                </c:pt>
                <c:pt idx="6964">
                  <c:v>1.61555564</c:v>
                </c:pt>
                <c:pt idx="6965">
                  <c:v>1.61778724</c:v>
                </c:pt>
                <c:pt idx="6966">
                  <c:v>1.6202668</c:v>
                </c:pt>
                <c:pt idx="6967">
                  <c:v>1.6231278200000001</c:v>
                </c:pt>
                <c:pt idx="6968">
                  <c:v>1.6261032799999999</c:v>
                </c:pt>
                <c:pt idx="6969">
                  <c:v>1.62942195</c:v>
                </c:pt>
                <c:pt idx="6970">
                  <c:v>1.63275981</c:v>
                </c:pt>
                <c:pt idx="6971">
                  <c:v>1.6364409900000001</c:v>
                </c:pt>
                <c:pt idx="6972">
                  <c:v>1.64035106</c:v>
                </c:pt>
                <c:pt idx="6973">
                  <c:v>1.64439464</c:v>
                </c:pt>
                <c:pt idx="6974">
                  <c:v>1.6485143900000001</c:v>
                </c:pt>
                <c:pt idx="6975">
                  <c:v>1.6530157299999999</c:v>
                </c:pt>
                <c:pt idx="6976">
                  <c:v>1.65770781</c:v>
                </c:pt>
                <c:pt idx="6977">
                  <c:v>1.6628576500000001</c:v>
                </c:pt>
                <c:pt idx="6978">
                  <c:v>1.6681408900000001</c:v>
                </c:pt>
                <c:pt idx="6979">
                  <c:v>1.6737675700000001</c:v>
                </c:pt>
                <c:pt idx="6980">
                  <c:v>1.6798329400000001</c:v>
                </c:pt>
                <c:pt idx="6981">
                  <c:v>1.6862607000000001</c:v>
                </c:pt>
                <c:pt idx="6982">
                  <c:v>1.69318426</c:v>
                </c:pt>
                <c:pt idx="6983">
                  <c:v>1.7005466199999999</c:v>
                </c:pt>
                <c:pt idx="6984">
                  <c:v>1.70840478</c:v>
                </c:pt>
                <c:pt idx="6985">
                  <c:v>1.7170259999999999</c:v>
                </c:pt>
                <c:pt idx="6986">
                  <c:v>1.72629571</c:v>
                </c:pt>
                <c:pt idx="6987">
                  <c:v>1.73632824</c:v>
                </c:pt>
                <c:pt idx="6988">
                  <c:v>1.74637997</c:v>
                </c:pt>
                <c:pt idx="6989">
                  <c:v>1.7563934299999999</c:v>
                </c:pt>
                <c:pt idx="6990">
                  <c:v>1.76640701</c:v>
                </c:pt>
                <c:pt idx="6991">
                  <c:v>1.7764204699999999</c:v>
                </c:pt>
                <c:pt idx="6992">
                  <c:v>1.78643405</c:v>
                </c:pt>
                <c:pt idx="6993">
                  <c:v>1.7964665900000001</c:v>
                </c:pt>
                <c:pt idx="6994">
                  <c:v>1.8065373899999999</c:v>
                </c:pt>
                <c:pt idx="6995">
                  <c:v>1.816589</c:v>
                </c:pt>
                <c:pt idx="6996">
                  <c:v>1.82664073</c:v>
                </c:pt>
                <c:pt idx="6997">
                  <c:v>1.83669233</c:v>
                </c:pt>
                <c:pt idx="6998">
                  <c:v>1.8467059100000001</c:v>
                </c:pt>
                <c:pt idx="6999">
                  <c:v>1.8567384499999999</c:v>
                </c:pt>
                <c:pt idx="7000">
                  <c:v>1.8667711</c:v>
                </c:pt>
                <c:pt idx="7001">
                  <c:v>1.8768036400000001</c:v>
                </c:pt>
                <c:pt idx="7002">
                  <c:v>1.88683629</c:v>
                </c:pt>
                <c:pt idx="7003">
                  <c:v>1.8968497499999999</c:v>
                </c:pt>
                <c:pt idx="7004">
                  <c:v>1.9068824099999999</c:v>
                </c:pt>
                <c:pt idx="7005">
                  <c:v>1.9168958700000001</c:v>
                </c:pt>
                <c:pt idx="7006">
                  <c:v>1.9269094499999999</c:v>
                </c:pt>
                <c:pt idx="7007">
                  <c:v>1.9369229100000001</c:v>
                </c:pt>
                <c:pt idx="7008">
                  <c:v>1.9469555599999999</c:v>
                </c:pt>
                <c:pt idx="7009">
                  <c:v>1.9569690200000001</c:v>
                </c:pt>
                <c:pt idx="7010">
                  <c:v>1.9670016800000001</c:v>
                </c:pt>
                <c:pt idx="7011">
                  <c:v>1.97701514</c:v>
                </c:pt>
                <c:pt idx="7012">
                  <c:v>1.9870287200000001</c:v>
                </c:pt>
                <c:pt idx="7013">
                  <c:v>1.99706125</c:v>
                </c:pt>
                <c:pt idx="7014">
                  <c:v>2.0070748300000001</c:v>
                </c:pt>
                <c:pt idx="7015">
                  <c:v>2.0170884099999999</c:v>
                </c:pt>
                <c:pt idx="7016">
                  <c:v>2.0271019899999998</c:v>
                </c:pt>
                <c:pt idx="7017">
                  <c:v>2.0371153400000002</c:v>
                </c:pt>
                <c:pt idx="7018">
                  <c:v>2.04712892</c:v>
                </c:pt>
                <c:pt idx="7019">
                  <c:v>2.0571424999999999</c:v>
                </c:pt>
                <c:pt idx="7020">
                  <c:v>2.0671751500000002</c:v>
                </c:pt>
                <c:pt idx="7021">
                  <c:v>2.0771884900000002</c:v>
                </c:pt>
                <c:pt idx="7022">
                  <c:v>2.08720207</c:v>
                </c:pt>
                <c:pt idx="7023">
                  <c:v>2.0972156499999999</c:v>
                </c:pt>
                <c:pt idx="7024">
                  <c:v>2.10000038</c:v>
                </c:pt>
                <c:pt idx="7025">
                  <c:v>2.0941050099999998</c:v>
                </c:pt>
                <c:pt idx="7026">
                  <c:v>2.0840740200000001</c:v>
                </c:pt>
                <c:pt idx="7027">
                  <c:v>2.0740606800000001</c:v>
                </c:pt>
                <c:pt idx="7028">
                  <c:v>2.0639898799999998</c:v>
                </c:pt>
                <c:pt idx="7029">
                  <c:v>2.05395722</c:v>
                </c:pt>
                <c:pt idx="7030">
                  <c:v>2.0439436400000002</c:v>
                </c:pt>
                <c:pt idx="7031">
                  <c:v>2.0339303000000002</c:v>
                </c:pt>
                <c:pt idx="7032">
                  <c:v>2.0239167199999999</c:v>
                </c:pt>
                <c:pt idx="7033">
                  <c:v>2.01390314</c:v>
                </c:pt>
                <c:pt idx="7034">
                  <c:v>2.0038895600000002</c:v>
                </c:pt>
                <c:pt idx="7035">
                  <c:v>1.9938379500000001</c:v>
                </c:pt>
                <c:pt idx="7036">
                  <c:v>1.9838053</c:v>
                </c:pt>
                <c:pt idx="7037">
                  <c:v>1.9737918400000001</c:v>
                </c:pt>
                <c:pt idx="7038">
                  <c:v>1.96377826</c:v>
                </c:pt>
                <c:pt idx="7039">
                  <c:v>1.9537648000000001</c:v>
                </c:pt>
                <c:pt idx="7040">
                  <c:v>1.94371307</c:v>
                </c:pt>
                <c:pt idx="7041">
                  <c:v>1.93364227</c:v>
                </c:pt>
                <c:pt idx="7042">
                  <c:v>1.9235906599999999</c:v>
                </c:pt>
                <c:pt idx="7043">
                  <c:v>1.91357708</c:v>
                </c:pt>
                <c:pt idx="7044">
                  <c:v>1.9035636199999999</c:v>
                </c:pt>
                <c:pt idx="7045">
                  <c:v>1.89355004</c:v>
                </c:pt>
                <c:pt idx="7046">
                  <c:v>1.8835365799999999</c:v>
                </c:pt>
                <c:pt idx="7047">
                  <c:v>1.8734657800000001</c:v>
                </c:pt>
                <c:pt idx="7048">
                  <c:v>1.8634523199999999</c:v>
                </c:pt>
                <c:pt idx="7049">
                  <c:v>1.8534387400000001</c:v>
                </c:pt>
                <c:pt idx="7050">
                  <c:v>1.8434062</c:v>
                </c:pt>
                <c:pt idx="7051">
                  <c:v>1.8333735499999999</c:v>
                </c:pt>
                <c:pt idx="7052">
                  <c:v>1.82334101</c:v>
                </c:pt>
                <c:pt idx="7053">
                  <c:v>1.81332743</c:v>
                </c:pt>
                <c:pt idx="7054">
                  <c:v>1.8032758200000001</c:v>
                </c:pt>
                <c:pt idx="7055">
                  <c:v>1.79326224</c:v>
                </c:pt>
                <c:pt idx="7056">
                  <c:v>1.7832487800000001</c:v>
                </c:pt>
                <c:pt idx="7057">
                  <c:v>1.77321613</c:v>
                </c:pt>
                <c:pt idx="7058">
                  <c:v>1.7632026700000001</c:v>
                </c:pt>
                <c:pt idx="7059">
                  <c:v>1.75313187</c:v>
                </c:pt>
                <c:pt idx="7060">
                  <c:v>1.7430802599999999</c:v>
                </c:pt>
                <c:pt idx="7061">
                  <c:v>1.7330666800000001</c:v>
                </c:pt>
                <c:pt idx="7062">
                  <c:v>1.72303414</c:v>
                </c:pt>
                <c:pt idx="7063">
                  <c:v>1.7129633399999999</c:v>
                </c:pt>
                <c:pt idx="7064">
                  <c:v>1.70294988</c:v>
                </c:pt>
                <c:pt idx="7065">
                  <c:v>1.6929362999999999</c:v>
                </c:pt>
                <c:pt idx="7066">
                  <c:v>1.6832661600000001</c:v>
                </c:pt>
                <c:pt idx="7067">
                  <c:v>1.6742444000000001</c:v>
                </c:pt>
                <c:pt idx="7068">
                  <c:v>1.6662145900000001</c:v>
                </c:pt>
                <c:pt idx="7069">
                  <c:v>1.65871871</c:v>
                </c:pt>
                <c:pt idx="7070">
                  <c:v>1.65173781</c:v>
                </c:pt>
                <c:pt idx="7071">
                  <c:v>1.6455199700000001</c:v>
                </c:pt>
                <c:pt idx="7072">
                  <c:v>1.6396834899999999</c:v>
                </c:pt>
                <c:pt idx="7073">
                  <c:v>1.63430476</c:v>
                </c:pt>
                <c:pt idx="7074">
                  <c:v>1.6292312099999999</c:v>
                </c:pt>
                <c:pt idx="7075">
                  <c:v>1.62448204</c:v>
                </c:pt>
                <c:pt idx="7076">
                  <c:v>1.62001884</c:v>
                </c:pt>
                <c:pt idx="7077">
                  <c:v>1.6160324800000001</c:v>
                </c:pt>
                <c:pt idx="7078">
                  <c:v>1.6121796399999999</c:v>
                </c:pt>
                <c:pt idx="7079">
                  <c:v>1.6085938200000001</c:v>
                </c:pt>
                <c:pt idx="7080">
                  <c:v>1.60512257</c:v>
                </c:pt>
                <c:pt idx="7081">
                  <c:v>1.6019182199999999</c:v>
                </c:pt>
                <c:pt idx="7082">
                  <c:v>1.59879017</c:v>
                </c:pt>
                <c:pt idx="7083">
                  <c:v>1.59577656</c:v>
                </c:pt>
                <c:pt idx="7084">
                  <c:v>1.5930108999999999</c:v>
                </c:pt>
                <c:pt idx="7085">
                  <c:v>1.5903215399999999</c:v>
                </c:pt>
                <c:pt idx="7086">
                  <c:v>1.58793736</c:v>
                </c:pt>
                <c:pt idx="7087">
                  <c:v>1.58541965</c:v>
                </c:pt>
                <c:pt idx="7088">
                  <c:v>1.58330262</c:v>
                </c:pt>
                <c:pt idx="7089">
                  <c:v>1.58103287</c:v>
                </c:pt>
                <c:pt idx="7090">
                  <c:v>1.5789347899999999</c:v>
                </c:pt>
                <c:pt idx="7091">
                  <c:v>1.5768748500000001</c:v>
                </c:pt>
                <c:pt idx="7092">
                  <c:v>1.5748530599999999</c:v>
                </c:pt>
                <c:pt idx="7093">
                  <c:v>1.5730601500000001</c:v>
                </c:pt>
                <c:pt idx="7094">
                  <c:v>1.5713816899999999</c:v>
                </c:pt>
                <c:pt idx="7095">
                  <c:v>1.56981766</c:v>
                </c:pt>
                <c:pt idx="7096">
                  <c:v>1.5680438299999999</c:v>
                </c:pt>
                <c:pt idx="7097">
                  <c:v>1.5666705400000001</c:v>
                </c:pt>
                <c:pt idx="7098">
                  <c:v>1.5651065099999999</c:v>
                </c:pt>
                <c:pt idx="7099">
                  <c:v>1.56373334</c:v>
                </c:pt>
                <c:pt idx="7100">
                  <c:v>1.5623028299999999</c:v>
                </c:pt>
                <c:pt idx="7101">
                  <c:v>1.5610249</c:v>
                </c:pt>
                <c:pt idx="7102">
                  <c:v>1.55989957</c:v>
                </c:pt>
                <c:pt idx="7103">
                  <c:v>1.55877423</c:v>
                </c:pt>
                <c:pt idx="7104">
                  <c:v>1.5578587100000001</c:v>
                </c:pt>
                <c:pt idx="7105">
                  <c:v>1.5570576199999999</c:v>
                </c:pt>
                <c:pt idx="7106">
                  <c:v>1.5563518999999999</c:v>
                </c:pt>
                <c:pt idx="7107">
                  <c:v>1.55574155</c:v>
                </c:pt>
                <c:pt idx="7108">
                  <c:v>1.55536008</c:v>
                </c:pt>
                <c:pt idx="7109">
                  <c:v>1.55501676</c:v>
                </c:pt>
                <c:pt idx="7110">
                  <c:v>1.55465436</c:v>
                </c:pt>
                <c:pt idx="7111">
                  <c:v>1.55434918</c:v>
                </c:pt>
                <c:pt idx="7112">
                  <c:v>1.55425382</c:v>
                </c:pt>
                <c:pt idx="7113">
                  <c:v>1.5541202999999999</c:v>
                </c:pt>
                <c:pt idx="7114">
                  <c:v>1.5540821600000001</c:v>
                </c:pt>
                <c:pt idx="7115">
                  <c:v>1.55391049</c:v>
                </c:pt>
                <c:pt idx="7116">
                  <c:v>1.5538532700000001</c:v>
                </c:pt>
                <c:pt idx="7117">
                  <c:v>1.5536816099999999</c:v>
                </c:pt>
                <c:pt idx="7118">
                  <c:v>1.5538532700000001</c:v>
                </c:pt>
                <c:pt idx="7119">
                  <c:v>1.5537388299999999</c:v>
                </c:pt>
                <c:pt idx="7120">
                  <c:v>1.55362439</c:v>
                </c:pt>
                <c:pt idx="7121">
                  <c:v>1.5536625399999999</c:v>
                </c:pt>
                <c:pt idx="7122">
                  <c:v>1.5537006900000001</c:v>
                </c:pt>
                <c:pt idx="7123">
                  <c:v>1.5534527300000001</c:v>
                </c:pt>
                <c:pt idx="7124">
                  <c:v>1.5534145800000001</c:v>
                </c:pt>
                <c:pt idx="7125">
                  <c:v>1.5534718000000001</c:v>
                </c:pt>
                <c:pt idx="7126">
                  <c:v>1.5532810699999999</c:v>
                </c:pt>
                <c:pt idx="7127">
                  <c:v>1.5532619999999999</c:v>
                </c:pt>
                <c:pt idx="7128">
                  <c:v>1.5533192199999999</c:v>
                </c:pt>
                <c:pt idx="7129">
                  <c:v>1.5534145800000001</c:v>
                </c:pt>
                <c:pt idx="7130">
                  <c:v>1.5533764400000001</c:v>
                </c:pt>
                <c:pt idx="7131">
                  <c:v>1.55316663</c:v>
                </c:pt>
                <c:pt idx="7132">
                  <c:v>1.5532619999999999</c:v>
                </c:pt>
                <c:pt idx="7133">
                  <c:v>1.5533573599999999</c:v>
                </c:pt>
                <c:pt idx="7134">
                  <c:v>1.5532619999999999</c:v>
                </c:pt>
                <c:pt idx="7135">
                  <c:v>1.55312848</c:v>
                </c:pt>
                <c:pt idx="7136">
                  <c:v>1.55312848</c:v>
                </c:pt>
                <c:pt idx="7137">
                  <c:v>1.55312848</c:v>
                </c:pt>
                <c:pt idx="7138">
                  <c:v>1.55316663</c:v>
                </c:pt>
                <c:pt idx="7139">
                  <c:v>1.55312848</c:v>
                </c:pt>
                <c:pt idx="7140">
                  <c:v>1.55312848</c:v>
                </c:pt>
                <c:pt idx="7141">
                  <c:v>1.55310941</c:v>
                </c:pt>
                <c:pt idx="7142">
                  <c:v>1.55310941</c:v>
                </c:pt>
                <c:pt idx="7143">
                  <c:v>1.55312848</c:v>
                </c:pt>
                <c:pt idx="7144">
                  <c:v>1.5530140400000001</c:v>
                </c:pt>
                <c:pt idx="7145">
                  <c:v>1.5530521900000001</c:v>
                </c:pt>
                <c:pt idx="7146">
                  <c:v>1.5530903300000001</c:v>
                </c:pt>
                <c:pt idx="7147">
                  <c:v>1.5530712600000001</c:v>
                </c:pt>
                <c:pt idx="7148">
                  <c:v>1.5530140400000001</c:v>
                </c:pt>
                <c:pt idx="7149">
                  <c:v>1.5529377499999999</c:v>
                </c:pt>
                <c:pt idx="7150">
                  <c:v>1.5529377499999999</c:v>
                </c:pt>
                <c:pt idx="7151">
                  <c:v>1.5529949700000001</c:v>
                </c:pt>
                <c:pt idx="7152">
                  <c:v>1.5528805299999999</c:v>
                </c:pt>
                <c:pt idx="7153">
                  <c:v>1.5529758899999999</c:v>
                </c:pt>
                <c:pt idx="7154">
                  <c:v>1.5529758899999999</c:v>
                </c:pt>
                <c:pt idx="7155">
                  <c:v>1.55286145</c:v>
                </c:pt>
                <c:pt idx="7156">
                  <c:v>1.55284238</c:v>
                </c:pt>
                <c:pt idx="7157">
                  <c:v>1.5529949700000001</c:v>
                </c:pt>
                <c:pt idx="7158">
                  <c:v>1.55284238</c:v>
                </c:pt>
                <c:pt idx="7159">
                  <c:v>1.55284238</c:v>
                </c:pt>
                <c:pt idx="7160">
                  <c:v>1.55286145</c:v>
                </c:pt>
                <c:pt idx="7161">
                  <c:v>1.55284238</c:v>
                </c:pt>
                <c:pt idx="7162">
                  <c:v>1.55278516</c:v>
                </c:pt>
                <c:pt idx="7163">
                  <c:v>1.55286145</c:v>
                </c:pt>
                <c:pt idx="7164">
                  <c:v>1.55282331</c:v>
                </c:pt>
                <c:pt idx="7165">
                  <c:v>1.55278516</c:v>
                </c:pt>
                <c:pt idx="7166">
                  <c:v>1.55276608</c:v>
                </c:pt>
                <c:pt idx="7167">
                  <c:v>1.55278516</c:v>
                </c:pt>
                <c:pt idx="7168">
                  <c:v>1.55276608</c:v>
                </c:pt>
                <c:pt idx="7169">
                  <c:v>1.55276608</c:v>
                </c:pt>
                <c:pt idx="7170">
                  <c:v>1.5526516400000001</c:v>
                </c:pt>
                <c:pt idx="7171">
                  <c:v>1.5527088600000001</c:v>
                </c:pt>
                <c:pt idx="7172">
                  <c:v>1.5526707200000001</c:v>
                </c:pt>
                <c:pt idx="7173">
                  <c:v>1.55274701</c:v>
                </c:pt>
                <c:pt idx="7174">
                  <c:v>1.5525562799999999</c:v>
                </c:pt>
                <c:pt idx="7175">
                  <c:v>1.5525944199999999</c:v>
                </c:pt>
                <c:pt idx="7176">
                  <c:v>1.5526707200000001</c:v>
                </c:pt>
                <c:pt idx="7177">
                  <c:v>1.5526135000000001</c:v>
                </c:pt>
                <c:pt idx="7178">
                  <c:v>1.55276608</c:v>
                </c:pt>
                <c:pt idx="7179">
                  <c:v>1.5526516400000001</c:v>
                </c:pt>
                <c:pt idx="7180">
                  <c:v>1.5526897900000001</c:v>
                </c:pt>
                <c:pt idx="7181">
                  <c:v>1.5525181299999999</c:v>
                </c:pt>
                <c:pt idx="7182">
                  <c:v>1.5526897900000001</c:v>
                </c:pt>
                <c:pt idx="7183">
                  <c:v>1.5525181299999999</c:v>
                </c:pt>
                <c:pt idx="7184">
                  <c:v>1.5526897900000001</c:v>
                </c:pt>
                <c:pt idx="7185">
                  <c:v>1.5526135000000001</c:v>
                </c:pt>
                <c:pt idx="7186">
                  <c:v>1.5525181299999999</c:v>
                </c:pt>
                <c:pt idx="7187">
                  <c:v>1.5525181299999999</c:v>
                </c:pt>
                <c:pt idx="7188">
                  <c:v>1.5526516400000001</c:v>
                </c:pt>
                <c:pt idx="7189">
                  <c:v>1.5525753499999999</c:v>
                </c:pt>
                <c:pt idx="7190">
                  <c:v>1.5525181299999999</c:v>
                </c:pt>
                <c:pt idx="7191">
                  <c:v>1.5525562799999999</c:v>
                </c:pt>
                <c:pt idx="7192">
                  <c:v>1.5526135000000001</c:v>
                </c:pt>
                <c:pt idx="7193">
                  <c:v>1.55247998</c:v>
                </c:pt>
                <c:pt idx="7194">
                  <c:v>1.55247998</c:v>
                </c:pt>
                <c:pt idx="7195">
                  <c:v>1.55247998</c:v>
                </c:pt>
                <c:pt idx="7196">
                  <c:v>1.55247998</c:v>
                </c:pt>
                <c:pt idx="7197">
                  <c:v>1.5524990599999999</c:v>
                </c:pt>
                <c:pt idx="7198">
                  <c:v>1.5525181299999999</c:v>
                </c:pt>
                <c:pt idx="7199">
                  <c:v>1.55244184</c:v>
                </c:pt>
                <c:pt idx="7200">
                  <c:v>1.55246091</c:v>
                </c:pt>
                <c:pt idx="7201">
                  <c:v>1.55244184</c:v>
                </c:pt>
                <c:pt idx="7202">
                  <c:v>1.5523846100000001</c:v>
                </c:pt>
                <c:pt idx="7203">
                  <c:v>1.5526135000000001</c:v>
                </c:pt>
                <c:pt idx="7204">
                  <c:v>1.5525753499999999</c:v>
                </c:pt>
                <c:pt idx="7205">
                  <c:v>1.55240369</c:v>
                </c:pt>
                <c:pt idx="7206">
                  <c:v>1.55236554</c:v>
                </c:pt>
                <c:pt idx="7207">
                  <c:v>1.55240369</c:v>
                </c:pt>
                <c:pt idx="7208">
                  <c:v>1.55244184</c:v>
                </c:pt>
                <c:pt idx="7209">
                  <c:v>1.55240369</c:v>
                </c:pt>
                <c:pt idx="7210">
                  <c:v>1.5523846100000001</c:v>
                </c:pt>
                <c:pt idx="7211">
                  <c:v>1.5523273900000001</c:v>
                </c:pt>
                <c:pt idx="7212">
                  <c:v>1.55240369</c:v>
                </c:pt>
                <c:pt idx="7213">
                  <c:v>1.5523846100000001</c:v>
                </c:pt>
                <c:pt idx="7214">
                  <c:v>1.5522892500000001</c:v>
                </c:pt>
                <c:pt idx="7215">
                  <c:v>1.5522511000000001</c:v>
                </c:pt>
                <c:pt idx="7216">
                  <c:v>1.5522892500000001</c:v>
                </c:pt>
                <c:pt idx="7217">
                  <c:v>1.5523083200000001</c:v>
                </c:pt>
                <c:pt idx="7218">
                  <c:v>1.5522892500000001</c:v>
                </c:pt>
                <c:pt idx="7219">
                  <c:v>1.55234647</c:v>
                </c:pt>
                <c:pt idx="7220">
                  <c:v>1.5522701699999999</c:v>
                </c:pt>
                <c:pt idx="7221">
                  <c:v>1.5522701699999999</c:v>
                </c:pt>
                <c:pt idx="7222">
                  <c:v>1.5522701699999999</c:v>
                </c:pt>
                <c:pt idx="7223">
                  <c:v>1.5522892500000001</c:v>
                </c:pt>
                <c:pt idx="7224">
                  <c:v>1.5522701699999999</c:v>
                </c:pt>
                <c:pt idx="7225">
                  <c:v>1.5522701699999999</c:v>
                </c:pt>
                <c:pt idx="7226">
                  <c:v>1.5521938799999999</c:v>
                </c:pt>
                <c:pt idx="7227">
                  <c:v>1.5523083200000001</c:v>
                </c:pt>
                <c:pt idx="7228">
                  <c:v>1.5522320300000001</c:v>
                </c:pt>
                <c:pt idx="7229">
                  <c:v>1.5521748099999999</c:v>
                </c:pt>
                <c:pt idx="7230">
                  <c:v>1.5522320300000001</c:v>
                </c:pt>
                <c:pt idx="7231">
                  <c:v>1.5522511000000001</c:v>
                </c:pt>
                <c:pt idx="7232">
                  <c:v>1.5522129499999999</c:v>
                </c:pt>
                <c:pt idx="7233">
                  <c:v>1.5522129499999999</c:v>
                </c:pt>
                <c:pt idx="7234">
                  <c:v>1.5522320300000001</c:v>
                </c:pt>
                <c:pt idx="7235">
                  <c:v>1.5522320300000001</c:v>
                </c:pt>
                <c:pt idx="7236">
                  <c:v>1.55215573</c:v>
                </c:pt>
                <c:pt idx="7237">
                  <c:v>1.5521748099999999</c:v>
                </c:pt>
                <c:pt idx="7238">
                  <c:v>1.55215573</c:v>
                </c:pt>
                <c:pt idx="7239">
                  <c:v>1.5522701699999999</c:v>
                </c:pt>
                <c:pt idx="7240">
                  <c:v>1.5521938799999999</c:v>
                </c:pt>
                <c:pt idx="7241">
                  <c:v>1.55209851</c:v>
                </c:pt>
                <c:pt idx="7242">
                  <c:v>1.55204129</c:v>
                </c:pt>
                <c:pt idx="7243">
                  <c:v>1.5521938799999999</c:v>
                </c:pt>
                <c:pt idx="7244">
                  <c:v>1.5521366599999999</c:v>
                </c:pt>
                <c:pt idx="7245">
                  <c:v>1.5522320300000001</c:v>
                </c:pt>
                <c:pt idx="7246">
                  <c:v>1.55215573</c:v>
                </c:pt>
                <c:pt idx="7247">
                  <c:v>1.55202222</c:v>
                </c:pt>
                <c:pt idx="7248">
                  <c:v>1.55202222</c:v>
                </c:pt>
                <c:pt idx="7249">
                  <c:v>1.5522511000000001</c:v>
                </c:pt>
                <c:pt idx="7250">
                  <c:v>1.5521175899999999</c:v>
                </c:pt>
                <c:pt idx="7251">
                  <c:v>1.55207944</c:v>
                </c:pt>
                <c:pt idx="7252">
                  <c:v>1.55204129</c:v>
                </c:pt>
                <c:pt idx="7253">
                  <c:v>1.55207944</c:v>
                </c:pt>
                <c:pt idx="7254">
                  <c:v>1.55200315</c:v>
                </c:pt>
                <c:pt idx="7255">
                  <c:v>1.55215573</c:v>
                </c:pt>
                <c:pt idx="7256">
                  <c:v>1.55207944</c:v>
                </c:pt>
                <c:pt idx="7257">
                  <c:v>1.55207944</c:v>
                </c:pt>
                <c:pt idx="7258">
                  <c:v>1.55202222</c:v>
                </c:pt>
                <c:pt idx="7259">
                  <c:v>1.55202222</c:v>
                </c:pt>
                <c:pt idx="7260">
                  <c:v>1.55202222</c:v>
                </c:pt>
                <c:pt idx="7261">
                  <c:v>1.5521366599999999</c:v>
                </c:pt>
                <c:pt idx="7262">
                  <c:v>1.55200315</c:v>
                </c:pt>
                <c:pt idx="7263">
                  <c:v>1.55200315</c:v>
                </c:pt>
                <c:pt idx="7264">
                  <c:v>1.55204129</c:v>
                </c:pt>
                <c:pt idx="7265">
                  <c:v>1.55207944</c:v>
                </c:pt>
                <c:pt idx="7266">
                  <c:v>1.5519459200000001</c:v>
                </c:pt>
                <c:pt idx="7267">
                  <c:v>1.55207944</c:v>
                </c:pt>
                <c:pt idx="7268">
                  <c:v>1.55198407</c:v>
                </c:pt>
                <c:pt idx="7269">
                  <c:v>1.551965</c:v>
                </c:pt>
                <c:pt idx="7270">
                  <c:v>1.55204129</c:v>
                </c:pt>
                <c:pt idx="7271">
                  <c:v>1.5519077800000001</c:v>
                </c:pt>
                <c:pt idx="7272">
                  <c:v>1.5519077800000001</c:v>
                </c:pt>
                <c:pt idx="7273">
                  <c:v>1.55200315</c:v>
                </c:pt>
                <c:pt idx="7274">
                  <c:v>1.55198407</c:v>
                </c:pt>
                <c:pt idx="7275">
                  <c:v>1.5519077800000001</c:v>
                </c:pt>
                <c:pt idx="7276">
                  <c:v>1.551965</c:v>
                </c:pt>
                <c:pt idx="7277">
                  <c:v>1.5519459200000001</c:v>
                </c:pt>
                <c:pt idx="7278">
                  <c:v>1.55198407</c:v>
                </c:pt>
                <c:pt idx="7279">
                  <c:v>1.5519459200000001</c:v>
                </c:pt>
                <c:pt idx="7280">
                  <c:v>1.5519077800000001</c:v>
                </c:pt>
                <c:pt idx="7281">
                  <c:v>1.55204129</c:v>
                </c:pt>
                <c:pt idx="7282">
                  <c:v>1.5519077800000001</c:v>
                </c:pt>
                <c:pt idx="7283">
                  <c:v>1.5518696300000001</c:v>
                </c:pt>
                <c:pt idx="7284">
                  <c:v>1.5519459200000001</c:v>
                </c:pt>
                <c:pt idx="7285">
                  <c:v>1.551965</c:v>
                </c:pt>
                <c:pt idx="7286">
                  <c:v>1.5518505600000001</c:v>
                </c:pt>
                <c:pt idx="7287">
                  <c:v>1.5518314799999999</c:v>
                </c:pt>
                <c:pt idx="7288">
                  <c:v>1.5517933399999999</c:v>
                </c:pt>
                <c:pt idx="7289">
                  <c:v>1.5519077800000001</c:v>
                </c:pt>
                <c:pt idx="7290">
                  <c:v>1.5519268500000001</c:v>
                </c:pt>
                <c:pt idx="7291">
                  <c:v>1.5517933399999999</c:v>
                </c:pt>
                <c:pt idx="7292">
                  <c:v>1.5518505600000001</c:v>
                </c:pt>
                <c:pt idx="7293">
                  <c:v>1.5519459200000001</c:v>
                </c:pt>
                <c:pt idx="7294">
                  <c:v>1.5518696300000001</c:v>
                </c:pt>
                <c:pt idx="7295">
                  <c:v>1.55175519</c:v>
                </c:pt>
                <c:pt idx="7296">
                  <c:v>1.5518696300000001</c:v>
                </c:pt>
                <c:pt idx="7297">
                  <c:v>1.5518886999999999</c:v>
                </c:pt>
                <c:pt idx="7298">
                  <c:v>1.5518886999999999</c:v>
                </c:pt>
                <c:pt idx="7299">
                  <c:v>1.5519268500000001</c:v>
                </c:pt>
                <c:pt idx="7300">
                  <c:v>1.55177426</c:v>
                </c:pt>
                <c:pt idx="7301">
                  <c:v>1.5517361199999999</c:v>
                </c:pt>
                <c:pt idx="7302">
                  <c:v>1.5517361199999999</c:v>
                </c:pt>
                <c:pt idx="7303">
                  <c:v>1.55177426</c:v>
                </c:pt>
                <c:pt idx="7304">
                  <c:v>1.5517361199999999</c:v>
                </c:pt>
                <c:pt idx="7305">
                  <c:v>1.5518505600000001</c:v>
                </c:pt>
                <c:pt idx="7306">
                  <c:v>1.55177426</c:v>
                </c:pt>
                <c:pt idx="7307">
                  <c:v>1.5518124099999999</c:v>
                </c:pt>
                <c:pt idx="7308">
                  <c:v>1.5517933399999999</c:v>
                </c:pt>
                <c:pt idx="7309">
                  <c:v>1.55171704</c:v>
                </c:pt>
                <c:pt idx="7310">
                  <c:v>1.55175519</c:v>
                </c:pt>
                <c:pt idx="7311">
                  <c:v>1.5518314799999999</c:v>
                </c:pt>
                <c:pt idx="7312">
                  <c:v>1.5518124099999999</c:v>
                </c:pt>
                <c:pt idx="7313">
                  <c:v>1.55177426</c:v>
                </c:pt>
                <c:pt idx="7314">
                  <c:v>1.5518696300000001</c:v>
                </c:pt>
                <c:pt idx="7315">
                  <c:v>1.5517933399999999</c:v>
                </c:pt>
                <c:pt idx="7316">
                  <c:v>1.55165982</c:v>
                </c:pt>
                <c:pt idx="7317">
                  <c:v>1.5518124099999999</c:v>
                </c:pt>
                <c:pt idx="7318">
                  <c:v>1.5518124099999999</c:v>
                </c:pt>
                <c:pt idx="7319">
                  <c:v>1.5516789</c:v>
                </c:pt>
                <c:pt idx="7320">
                  <c:v>1.5517361199999999</c:v>
                </c:pt>
                <c:pt idx="7321">
                  <c:v>1.55177426</c:v>
                </c:pt>
                <c:pt idx="7322">
                  <c:v>1.55169797</c:v>
                </c:pt>
                <c:pt idx="7323">
                  <c:v>1.55171704</c:v>
                </c:pt>
                <c:pt idx="7324">
                  <c:v>1.55162168</c:v>
                </c:pt>
                <c:pt idx="7325">
                  <c:v>1.55177426</c:v>
                </c:pt>
                <c:pt idx="7326">
                  <c:v>1.5517361199999999</c:v>
                </c:pt>
                <c:pt idx="7327">
                  <c:v>1.5517361199999999</c:v>
                </c:pt>
                <c:pt idx="7328">
                  <c:v>1.5516789</c:v>
                </c:pt>
                <c:pt idx="7329">
                  <c:v>1.5517933399999999</c:v>
                </c:pt>
                <c:pt idx="7330">
                  <c:v>1.55171704</c:v>
                </c:pt>
                <c:pt idx="7331">
                  <c:v>1.5516026000000001</c:v>
                </c:pt>
                <c:pt idx="7332">
                  <c:v>1.55169797</c:v>
                </c:pt>
                <c:pt idx="7333">
                  <c:v>1.55164075</c:v>
                </c:pt>
                <c:pt idx="7334">
                  <c:v>1.55156446</c:v>
                </c:pt>
                <c:pt idx="7335">
                  <c:v>1.55162168</c:v>
                </c:pt>
                <c:pt idx="7336">
                  <c:v>1.5517361199999999</c:v>
                </c:pt>
                <c:pt idx="7337">
                  <c:v>1.55162168</c:v>
                </c:pt>
                <c:pt idx="7338">
                  <c:v>1.55165982</c:v>
                </c:pt>
                <c:pt idx="7339">
                  <c:v>1.55156446</c:v>
                </c:pt>
                <c:pt idx="7340">
                  <c:v>1.55158353</c:v>
                </c:pt>
                <c:pt idx="7341">
                  <c:v>1.55156446</c:v>
                </c:pt>
                <c:pt idx="7342">
                  <c:v>1.55162168</c:v>
                </c:pt>
                <c:pt idx="7343">
                  <c:v>1.5514690900000001</c:v>
                </c:pt>
                <c:pt idx="7344">
                  <c:v>1.55162168</c:v>
                </c:pt>
                <c:pt idx="7345">
                  <c:v>1.55162168</c:v>
                </c:pt>
                <c:pt idx="7346">
                  <c:v>1.55158353</c:v>
                </c:pt>
                <c:pt idx="7347">
                  <c:v>1.5515453800000001</c:v>
                </c:pt>
                <c:pt idx="7348">
                  <c:v>1.5516026000000001</c:v>
                </c:pt>
                <c:pt idx="7349">
                  <c:v>1.5515453800000001</c:v>
                </c:pt>
                <c:pt idx="7350">
                  <c:v>1.5516026000000001</c:v>
                </c:pt>
                <c:pt idx="7351">
                  <c:v>1.5516026000000001</c:v>
                </c:pt>
                <c:pt idx="7352">
                  <c:v>1.5515263100000001</c:v>
                </c:pt>
                <c:pt idx="7353">
                  <c:v>1.55162168</c:v>
                </c:pt>
                <c:pt idx="7354">
                  <c:v>1.5516026000000001</c:v>
                </c:pt>
                <c:pt idx="7355">
                  <c:v>1.5515263100000001</c:v>
                </c:pt>
                <c:pt idx="7356">
                  <c:v>1.5516026000000001</c:v>
                </c:pt>
                <c:pt idx="7357">
                  <c:v>1.5515453800000001</c:v>
                </c:pt>
                <c:pt idx="7358">
                  <c:v>1.55156446</c:v>
                </c:pt>
                <c:pt idx="7359">
                  <c:v>1.5515263100000001</c:v>
                </c:pt>
                <c:pt idx="7360">
                  <c:v>1.5514500099999999</c:v>
                </c:pt>
                <c:pt idx="7361">
                  <c:v>1.5515263100000001</c:v>
                </c:pt>
                <c:pt idx="7362">
                  <c:v>1.5514118699999999</c:v>
                </c:pt>
                <c:pt idx="7363">
                  <c:v>1.5514690900000001</c:v>
                </c:pt>
                <c:pt idx="7364">
                  <c:v>1.5516026000000001</c:v>
                </c:pt>
                <c:pt idx="7365">
                  <c:v>1.5514309399999999</c:v>
                </c:pt>
                <c:pt idx="7366">
                  <c:v>1.5514309399999999</c:v>
                </c:pt>
                <c:pt idx="7367">
                  <c:v>1.5513546499999999</c:v>
                </c:pt>
                <c:pt idx="7368">
                  <c:v>1.5514500099999999</c:v>
                </c:pt>
                <c:pt idx="7369">
                  <c:v>1.5514500099999999</c:v>
                </c:pt>
                <c:pt idx="7370">
                  <c:v>1.5514118699999999</c:v>
                </c:pt>
                <c:pt idx="7371">
                  <c:v>1.55139279</c:v>
                </c:pt>
                <c:pt idx="7372">
                  <c:v>1.5514881599999999</c:v>
                </c:pt>
                <c:pt idx="7373">
                  <c:v>1.5514118699999999</c:v>
                </c:pt>
                <c:pt idx="7374">
                  <c:v>1.5514309399999999</c:v>
                </c:pt>
                <c:pt idx="7375">
                  <c:v>1.55125928</c:v>
                </c:pt>
                <c:pt idx="7376">
                  <c:v>1.5514500099999999</c:v>
                </c:pt>
                <c:pt idx="7377">
                  <c:v>1.55133557</c:v>
                </c:pt>
                <c:pt idx="7378">
                  <c:v>1.5514118699999999</c:v>
                </c:pt>
                <c:pt idx="7379">
                  <c:v>1.5515263100000001</c:v>
                </c:pt>
                <c:pt idx="7380">
                  <c:v>1.5514118699999999</c:v>
                </c:pt>
                <c:pt idx="7381">
                  <c:v>1.55139279</c:v>
                </c:pt>
                <c:pt idx="7382">
                  <c:v>1.5514500099999999</c:v>
                </c:pt>
                <c:pt idx="7383">
                  <c:v>1.55139279</c:v>
                </c:pt>
                <c:pt idx="7384">
                  <c:v>1.55129743</c:v>
                </c:pt>
                <c:pt idx="7385">
                  <c:v>1.5515263100000001</c:v>
                </c:pt>
                <c:pt idx="7386">
                  <c:v>1.5513546499999999</c:v>
                </c:pt>
                <c:pt idx="7387">
                  <c:v>1.55139279</c:v>
                </c:pt>
                <c:pt idx="7388">
                  <c:v>1.55139279</c:v>
                </c:pt>
                <c:pt idx="7389">
                  <c:v>1.55124021</c:v>
                </c:pt>
                <c:pt idx="7390">
                  <c:v>1.55137372</c:v>
                </c:pt>
                <c:pt idx="7391">
                  <c:v>1.55137372</c:v>
                </c:pt>
                <c:pt idx="7392">
                  <c:v>1.55129743</c:v>
                </c:pt>
                <c:pt idx="7393">
                  <c:v>1.5513165</c:v>
                </c:pt>
                <c:pt idx="7394">
                  <c:v>1.55139279</c:v>
                </c:pt>
                <c:pt idx="7395">
                  <c:v>1.55137372</c:v>
                </c:pt>
                <c:pt idx="7396">
                  <c:v>1.55127835</c:v>
                </c:pt>
                <c:pt idx="7397">
                  <c:v>1.55129743</c:v>
                </c:pt>
                <c:pt idx="7398">
                  <c:v>1.55129743</c:v>
                </c:pt>
                <c:pt idx="7399">
                  <c:v>1.5513546499999999</c:v>
                </c:pt>
                <c:pt idx="7400">
                  <c:v>1.55125928</c:v>
                </c:pt>
                <c:pt idx="7401">
                  <c:v>1.5512211300000001</c:v>
                </c:pt>
                <c:pt idx="7402">
                  <c:v>1.55124021</c:v>
                </c:pt>
                <c:pt idx="7403">
                  <c:v>1.55124021</c:v>
                </c:pt>
                <c:pt idx="7404">
                  <c:v>1.55127835</c:v>
                </c:pt>
                <c:pt idx="7405">
                  <c:v>1.55118299</c:v>
                </c:pt>
                <c:pt idx="7406">
                  <c:v>1.55125928</c:v>
                </c:pt>
                <c:pt idx="7407">
                  <c:v>1.5512211300000001</c:v>
                </c:pt>
                <c:pt idx="7408">
                  <c:v>1.5512211300000001</c:v>
                </c:pt>
                <c:pt idx="7409">
                  <c:v>1.55127835</c:v>
                </c:pt>
                <c:pt idx="7410">
                  <c:v>1.55118299</c:v>
                </c:pt>
                <c:pt idx="7411">
                  <c:v>1.5512211300000001</c:v>
                </c:pt>
                <c:pt idx="7412">
                  <c:v>1.55118299</c:v>
                </c:pt>
                <c:pt idx="7413">
                  <c:v>1.55133557</c:v>
                </c:pt>
                <c:pt idx="7414">
                  <c:v>1.5513165</c:v>
                </c:pt>
                <c:pt idx="7415">
                  <c:v>1.55125928</c:v>
                </c:pt>
                <c:pt idx="7416">
                  <c:v>1.5510876199999999</c:v>
                </c:pt>
                <c:pt idx="7417">
                  <c:v>1.55120206</c:v>
                </c:pt>
                <c:pt idx="7418">
                  <c:v>1.55124021</c:v>
                </c:pt>
                <c:pt idx="7419">
                  <c:v>1.5511639100000001</c:v>
                </c:pt>
                <c:pt idx="7420">
                  <c:v>1.55120206</c:v>
                </c:pt>
                <c:pt idx="7421">
                  <c:v>1.5510876199999999</c:v>
                </c:pt>
                <c:pt idx="7422">
                  <c:v>1.5511066899999999</c:v>
                </c:pt>
                <c:pt idx="7423">
                  <c:v>1.5511448400000001</c:v>
                </c:pt>
                <c:pt idx="7424">
                  <c:v>1.5511639100000001</c:v>
                </c:pt>
                <c:pt idx="7425">
                  <c:v>1.5510876199999999</c:v>
                </c:pt>
                <c:pt idx="7426">
                  <c:v>1.55124021</c:v>
                </c:pt>
                <c:pt idx="7427">
                  <c:v>1.55118299</c:v>
                </c:pt>
                <c:pt idx="7428">
                  <c:v>1.5510876199999999</c:v>
                </c:pt>
                <c:pt idx="7429">
                  <c:v>1.5511448400000001</c:v>
                </c:pt>
                <c:pt idx="7430">
                  <c:v>1.5510876199999999</c:v>
                </c:pt>
                <c:pt idx="7431">
                  <c:v>1.5510876199999999</c:v>
                </c:pt>
                <c:pt idx="7432">
                  <c:v>1.5510876199999999</c:v>
                </c:pt>
                <c:pt idx="7433">
                  <c:v>1.5510494699999999</c:v>
                </c:pt>
                <c:pt idx="7434">
                  <c:v>1.5510303999999999</c:v>
                </c:pt>
                <c:pt idx="7435">
                  <c:v>1.55118299</c:v>
                </c:pt>
                <c:pt idx="7436">
                  <c:v>1.5510876199999999</c:v>
                </c:pt>
                <c:pt idx="7437">
                  <c:v>1.5511066899999999</c:v>
                </c:pt>
                <c:pt idx="7438">
                  <c:v>1.5511257599999999</c:v>
                </c:pt>
                <c:pt idx="7439">
                  <c:v>1.5511066899999999</c:v>
                </c:pt>
                <c:pt idx="7440">
                  <c:v>1.5510303999999999</c:v>
                </c:pt>
                <c:pt idx="7441">
                  <c:v>1.5510303999999999</c:v>
                </c:pt>
                <c:pt idx="7442">
                  <c:v>1.5510303999999999</c:v>
                </c:pt>
                <c:pt idx="7443">
                  <c:v>1.5510876199999999</c:v>
                </c:pt>
                <c:pt idx="7444">
                  <c:v>1.55099225</c:v>
                </c:pt>
                <c:pt idx="7445">
                  <c:v>1.55093503</c:v>
                </c:pt>
                <c:pt idx="7446">
                  <c:v>1.55091596</c:v>
                </c:pt>
                <c:pt idx="7447">
                  <c:v>1.5509541</c:v>
                </c:pt>
                <c:pt idx="7448">
                  <c:v>1.55101132</c:v>
                </c:pt>
                <c:pt idx="7449">
                  <c:v>1.5510494699999999</c:v>
                </c:pt>
                <c:pt idx="7450">
                  <c:v>1.5510303999999999</c:v>
                </c:pt>
                <c:pt idx="7451">
                  <c:v>1.55099225</c:v>
                </c:pt>
                <c:pt idx="7452">
                  <c:v>1.5510876199999999</c:v>
                </c:pt>
                <c:pt idx="7453">
                  <c:v>1.5509541</c:v>
                </c:pt>
                <c:pt idx="7454">
                  <c:v>1.5510494699999999</c:v>
                </c:pt>
                <c:pt idx="7455">
                  <c:v>1.55099225</c:v>
                </c:pt>
                <c:pt idx="7456">
                  <c:v>1.55091596</c:v>
                </c:pt>
                <c:pt idx="7457">
                  <c:v>1.5510685399999999</c:v>
                </c:pt>
                <c:pt idx="7458">
                  <c:v>1.5508205900000001</c:v>
                </c:pt>
                <c:pt idx="7459">
                  <c:v>1.55093503</c:v>
                </c:pt>
                <c:pt idx="7460">
                  <c:v>1.55087781</c:v>
                </c:pt>
                <c:pt idx="7461">
                  <c:v>1.5510494699999999</c:v>
                </c:pt>
                <c:pt idx="7462">
                  <c:v>1.5510494699999999</c:v>
                </c:pt>
                <c:pt idx="7463">
                  <c:v>1.55087781</c:v>
                </c:pt>
                <c:pt idx="7464">
                  <c:v>1.55089688</c:v>
                </c:pt>
                <c:pt idx="7465">
                  <c:v>1.55091596</c:v>
                </c:pt>
                <c:pt idx="7466">
                  <c:v>1.55097318</c:v>
                </c:pt>
                <c:pt idx="7467">
                  <c:v>1.55097318</c:v>
                </c:pt>
                <c:pt idx="7468">
                  <c:v>1.55089688</c:v>
                </c:pt>
                <c:pt idx="7469">
                  <c:v>1.55089688</c:v>
                </c:pt>
                <c:pt idx="7470">
                  <c:v>1.55085874</c:v>
                </c:pt>
                <c:pt idx="7471">
                  <c:v>1.55097318</c:v>
                </c:pt>
                <c:pt idx="7472">
                  <c:v>1.55087781</c:v>
                </c:pt>
                <c:pt idx="7473">
                  <c:v>1.55087781</c:v>
                </c:pt>
                <c:pt idx="7474">
                  <c:v>1.5508205900000001</c:v>
                </c:pt>
                <c:pt idx="7475">
                  <c:v>1.55085874</c:v>
                </c:pt>
                <c:pt idx="7476">
                  <c:v>1.55085874</c:v>
                </c:pt>
                <c:pt idx="7477">
                  <c:v>1.55085874</c:v>
                </c:pt>
                <c:pt idx="7478">
                  <c:v>1.5507824400000001</c:v>
                </c:pt>
                <c:pt idx="7479">
                  <c:v>1.55085874</c:v>
                </c:pt>
                <c:pt idx="7480">
                  <c:v>1.5508205900000001</c:v>
                </c:pt>
                <c:pt idx="7481">
                  <c:v>1.55091596</c:v>
                </c:pt>
                <c:pt idx="7482">
                  <c:v>1.55087781</c:v>
                </c:pt>
                <c:pt idx="7483">
                  <c:v>1.55087781</c:v>
                </c:pt>
                <c:pt idx="7484">
                  <c:v>1.5507252199999999</c:v>
                </c:pt>
                <c:pt idx="7485">
                  <c:v>1.5508396600000001</c:v>
                </c:pt>
                <c:pt idx="7486">
                  <c:v>1.55085874</c:v>
                </c:pt>
                <c:pt idx="7487">
                  <c:v>1.5508396600000001</c:v>
                </c:pt>
                <c:pt idx="7488">
                  <c:v>1.5507633700000001</c:v>
                </c:pt>
                <c:pt idx="7489">
                  <c:v>1.5506489299999999</c:v>
                </c:pt>
                <c:pt idx="7490">
                  <c:v>1.5507252199999999</c:v>
                </c:pt>
                <c:pt idx="7491">
                  <c:v>1.5507061499999999</c:v>
                </c:pt>
                <c:pt idx="7492">
                  <c:v>1.5507443000000001</c:v>
                </c:pt>
                <c:pt idx="7493">
                  <c:v>1.5507061499999999</c:v>
                </c:pt>
                <c:pt idx="7494">
                  <c:v>1.5508205900000001</c:v>
                </c:pt>
                <c:pt idx="7495">
                  <c:v>1.5506870699999999</c:v>
                </c:pt>
                <c:pt idx="7496">
                  <c:v>1.5506870699999999</c:v>
                </c:pt>
                <c:pt idx="7497">
                  <c:v>1.5507824400000001</c:v>
                </c:pt>
                <c:pt idx="7498">
                  <c:v>1.55080152</c:v>
                </c:pt>
                <c:pt idx="7499">
                  <c:v>1.5507252199999999</c:v>
                </c:pt>
                <c:pt idx="7500">
                  <c:v>1.5508205900000001</c:v>
                </c:pt>
                <c:pt idx="7501">
                  <c:v>1.5506870699999999</c:v>
                </c:pt>
                <c:pt idx="7502">
                  <c:v>1.5507252199999999</c:v>
                </c:pt>
                <c:pt idx="7503">
                  <c:v>1.5507061499999999</c:v>
                </c:pt>
                <c:pt idx="7504">
                  <c:v>1.55062985</c:v>
                </c:pt>
                <c:pt idx="7505">
                  <c:v>1.5506679999999999</c:v>
                </c:pt>
                <c:pt idx="7506">
                  <c:v>1.5507252199999999</c:v>
                </c:pt>
                <c:pt idx="7507">
                  <c:v>1.55062985</c:v>
                </c:pt>
                <c:pt idx="7508">
                  <c:v>1.5506679999999999</c:v>
                </c:pt>
                <c:pt idx="7509">
                  <c:v>1.55057263</c:v>
                </c:pt>
                <c:pt idx="7510">
                  <c:v>1.55049634</c:v>
                </c:pt>
                <c:pt idx="7511">
                  <c:v>1.55055356</c:v>
                </c:pt>
                <c:pt idx="7512">
                  <c:v>1.55061078</c:v>
                </c:pt>
                <c:pt idx="7513">
                  <c:v>1.55059171</c:v>
                </c:pt>
                <c:pt idx="7514">
                  <c:v>1.55055356</c:v>
                </c:pt>
                <c:pt idx="7515">
                  <c:v>1.55062985</c:v>
                </c:pt>
                <c:pt idx="7516">
                  <c:v>1.55061078</c:v>
                </c:pt>
                <c:pt idx="7517">
                  <c:v>1.55059171</c:v>
                </c:pt>
                <c:pt idx="7518">
                  <c:v>1.55059171</c:v>
                </c:pt>
                <c:pt idx="7519">
                  <c:v>1.55057263</c:v>
                </c:pt>
                <c:pt idx="7520">
                  <c:v>1.55051541</c:v>
                </c:pt>
                <c:pt idx="7521">
                  <c:v>1.5504009700000001</c:v>
                </c:pt>
                <c:pt idx="7522">
                  <c:v>1.5506679999999999</c:v>
                </c:pt>
                <c:pt idx="7523">
                  <c:v>1.55061078</c:v>
                </c:pt>
                <c:pt idx="7524">
                  <c:v>1.5504581900000001</c:v>
                </c:pt>
                <c:pt idx="7525">
                  <c:v>1.55049634</c:v>
                </c:pt>
                <c:pt idx="7526">
                  <c:v>1.55057263</c:v>
                </c:pt>
                <c:pt idx="7527">
                  <c:v>1.5504581900000001</c:v>
                </c:pt>
                <c:pt idx="7528">
                  <c:v>1.55049634</c:v>
                </c:pt>
                <c:pt idx="7529">
                  <c:v>1.5506489299999999</c:v>
                </c:pt>
                <c:pt idx="7530">
                  <c:v>1.55051541</c:v>
                </c:pt>
                <c:pt idx="7531">
                  <c:v>1.55042005</c:v>
                </c:pt>
                <c:pt idx="7532">
                  <c:v>1.5504581900000001</c:v>
                </c:pt>
                <c:pt idx="7533">
                  <c:v>1.55049634</c:v>
                </c:pt>
                <c:pt idx="7534">
                  <c:v>1.55051541</c:v>
                </c:pt>
                <c:pt idx="7535">
                  <c:v>1.55047727</c:v>
                </c:pt>
                <c:pt idx="7536">
                  <c:v>1.55049634</c:v>
                </c:pt>
                <c:pt idx="7537">
                  <c:v>1.55047727</c:v>
                </c:pt>
                <c:pt idx="7538">
                  <c:v>1.5503819000000001</c:v>
                </c:pt>
                <c:pt idx="7539">
                  <c:v>1.55049634</c:v>
                </c:pt>
                <c:pt idx="7540">
                  <c:v>1.5504009700000001</c:v>
                </c:pt>
                <c:pt idx="7541">
                  <c:v>1.5504009700000001</c:v>
                </c:pt>
                <c:pt idx="7542">
                  <c:v>1.5503628300000001</c:v>
                </c:pt>
                <c:pt idx="7543">
                  <c:v>1.55049634</c:v>
                </c:pt>
                <c:pt idx="7544">
                  <c:v>1.55042005</c:v>
                </c:pt>
                <c:pt idx="7545">
                  <c:v>1.5504391200000001</c:v>
                </c:pt>
                <c:pt idx="7546">
                  <c:v>1.5503628300000001</c:v>
                </c:pt>
                <c:pt idx="7547">
                  <c:v>1.55042005</c:v>
                </c:pt>
                <c:pt idx="7548">
                  <c:v>1.5504391200000001</c:v>
                </c:pt>
                <c:pt idx="7549">
                  <c:v>1.5504009700000001</c:v>
                </c:pt>
                <c:pt idx="7550">
                  <c:v>1.5503819000000001</c:v>
                </c:pt>
                <c:pt idx="7551">
                  <c:v>1.5502865299999999</c:v>
                </c:pt>
                <c:pt idx="7552">
                  <c:v>1.5503819000000001</c:v>
                </c:pt>
                <c:pt idx="7553">
                  <c:v>1.55042005</c:v>
                </c:pt>
                <c:pt idx="7554">
                  <c:v>1.5503056</c:v>
                </c:pt>
                <c:pt idx="7555">
                  <c:v>1.5503056</c:v>
                </c:pt>
                <c:pt idx="7556">
                  <c:v>1.5503819000000001</c:v>
                </c:pt>
                <c:pt idx="7557">
                  <c:v>1.5502865299999999</c:v>
                </c:pt>
                <c:pt idx="7558">
                  <c:v>1.5503437499999999</c:v>
                </c:pt>
                <c:pt idx="7559">
                  <c:v>1.5503437499999999</c:v>
                </c:pt>
                <c:pt idx="7560">
                  <c:v>1.55021024</c:v>
                </c:pt>
                <c:pt idx="7561">
                  <c:v>1.55022931</c:v>
                </c:pt>
                <c:pt idx="7562">
                  <c:v>1.5502865299999999</c:v>
                </c:pt>
                <c:pt idx="7563">
                  <c:v>1.5503056</c:v>
                </c:pt>
                <c:pt idx="7564">
                  <c:v>1.55024838</c:v>
                </c:pt>
                <c:pt idx="7565">
                  <c:v>1.5503056</c:v>
                </c:pt>
                <c:pt idx="7566">
                  <c:v>1.55024838</c:v>
                </c:pt>
                <c:pt idx="7567">
                  <c:v>1.5503246799999999</c:v>
                </c:pt>
                <c:pt idx="7568">
                  <c:v>1.5502674599999999</c:v>
                </c:pt>
                <c:pt idx="7569">
                  <c:v>1.5503246799999999</c:v>
                </c:pt>
                <c:pt idx="7570">
                  <c:v>1.5503628300000001</c:v>
                </c:pt>
                <c:pt idx="7571">
                  <c:v>1.55024838</c:v>
                </c:pt>
                <c:pt idx="7572">
                  <c:v>1.5503246799999999</c:v>
                </c:pt>
                <c:pt idx="7573">
                  <c:v>1.55013394</c:v>
                </c:pt>
                <c:pt idx="7574">
                  <c:v>1.55013394</c:v>
                </c:pt>
                <c:pt idx="7575">
                  <c:v>1.55021024</c:v>
                </c:pt>
                <c:pt idx="7576">
                  <c:v>1.55019116</c:v>
                </c:pt>
                <c:pt idx="7577">
                  <c:v>1.5500004300000001</c:v>
                </c:pt>
                <c:pt idx="7578">
                  <c:v>1.55015302</c:v>
                </c:pt>
                <c:pt idx="7579">
                  <c:v>1.5500767200000001</c:v>
                </c:pt>
                <c:pt idx="7580">
                  <c:v>1.55019116</c:v>
                </c:pt>
                <c:pt idx="7581">
                  <c:v>1.5500385800000001</c:v>
                </c:pt>
                <c:pt idx="7582">
                  <c:v>1.5500576500000001</c:v>
                </c:pt>
                <c:pt idx="7583">
                  <c:v>1.5500958</c:v>
                </c:pt>
                <c:pt idx="7584">
                  <c:v>1.5500576500000001</c:v>
                </c:pt>
                <c:pt idx="7585">
                  <c:v>1.55011487</c:v>
                </c:pt>
                <c:pt idx="7586">
                  <c:v>1.5499813600000001</c:v>
                </c:pt>
                <c:pt idx="7587">
                  <c:v>1.55011487</c:v>
                </c:pt>
                <c:pt idx="7588">
                  <c:v>1.55011487</c:v>
                </c:pt>
                <c:pt idx="7589">
                  <c:v>1.55011487</c:v>
                </c:pt>
                <c:pt idx="7590">
                  <c:v>1.5500576500000001</c:v>
                </c:pt>
                <c:pt idx="7591">
                  <c:v>1.5500767200000001</c:v>
                </c:pt>
                <c:pt idx="7592">
                  <c:v>1.5500576500000001</c:v>
                </c:pt>
                <c:pt idx="7593">
                  <c:v>1.5499813600000001</c:v>
                </c:pt>
                <c:pt idx="7594">
                  <c:v>1.5499813600000001</c:v>
                </c:pt>
                <c:pt idx="7595">
                  <c:v>1.5500576500000001</c:v>
                </c:pt>
                <c:pt idx="7596">
                  <c:v>1.5500767200000001</c:v>
                </c:pt>
                <c:pt idx="7597">
                  <c:v>1.5499622799999999</c:v>
                </c:pt>
                <c:pt idx="7598">
                  <c:v>1.5499622799999999</c:v>
                </c:pt>
                <c:pt idx="7599">
                  <c:v>1.5500195000000001</c:v>
                </c:pt>
                <c:pt idx="7600">
                  <c:v>1.5500576500000001</c:v>
                </c:pt>
                <c:pt idx="7601">
                  <c:v>1.5500004300000001</c:v>
                </c:pt>
                <c:pt idx="7602">
                  <c:v>1.5499050599999999</c:v>
                </c:pt>
                <c:pt idx="7603">
                  <c:v>1.5499432099999999</c:v>
                </c:pt>
                <c:pt idx="7604">
                  <c:v>1.5499050599999999</c:v>
                </c:pt>
                <c:pt idx="7605">
                  <c:v>1.5499813600000001</c:v>
                </c:pt>
                <c:pt idx="7606">
                  <c:v>1.5499050599999999</c:v>
                </c:pt>
                <c:pt idx="7607">
                  <c:v>1.5499432099999999</c:v>
                </c:pt>
                <c:pt idx="7608">
                  <c:v>1.5499241399999999</c:v>
                </c:pt>
                <c:pt idx="7609">
                  <c:v>1.5499241399999999</c:v>
                </c:pt>
                <c:pt idx="7610">
                  <c:v>1.54980969</c:v>
                </c:pt>
                <c:pt idx="7611">
                  <c:v>1.5498859899999999</c:v>
                </c:pt>
                <c:pt idx="7612">
                  <c:v>1.5499432099999999</c:v>
                </c:pt>
                <c:pt idx="7613">
                  <c:v>1.54980969</c:v>
                </c:pt>
                <c:pt idx="7614">
                  <c:v>1.5499622799999999</c:v>
                </c:pt>
                <c:pt idx="7615">
                  <c:v>1.5499241399999999</c:v>
                </c:pt>
                <c:pt idx="7616">
                  <c:v>1.54979062</c:v>
                </c:pt>
                <c:pt idx="7617">
                  <c:v>1.5499050599999999</c:v>
                </c:pt>
                <c:pt idx="7618">
                  <c:v>1.54986691</c:v>
                </c:pt>
                <c:pt idx="7619">
                  <c:v>1.54982877</c:v>
                </c:pt>
                <c:pt idx="7620">
                  <c:v>1.54980969</c:v>
                </c:pt>
                <c:pt idx="7621">
                  <c:v>1.54980969</c:v>
                </c:pt>
                <c:pt idx="7622">
                  <c:v>1.54982877</c:v>
                </c:pt>
                <c:pt idx="7623">
                  <c:v>1.54979062</c:v>
                </c:pt>
                <c:pt idx="7624">
                  <c:v>1.54980969</c:v>
                </c:pt>
                <c:pt idx="7625">
                  <c:v>1.54982877</c:v>
                </c:pt>
                <c:pt idx="7626">
                  <c:v>1.54971433</c:v>
                </c:pt>
                <c:pt idx="7627">
                  <c:v>1.5497334</c:v>
                </c:pt>
                <c:pt idx="7628">
                  <c:v>1.54971433</c:v>
                </c:pt>
                <c:pt idx="7629">
                  <c:v>1.54980969</c:v>
                </c:pt>
                <c:pt idx="7630">
                  <c:v>1.5495808099999999</c:v>
                </c:pt>
                <c:pt idx="7631">
                  <c:v>1.54971433</c:v>
                </c:pt>
                <c:pt idx="7632">
                  <c:v>1.54975247</c:v>
                </c:pt>
                <c:pt idx="7633">
                  <c:v>1.5498859899999999</c:v>
                </c:pt>
                <c:pt idx="7634">
                  <c:v>1.5497334</c:v>
                </c:pt>
                <c:pt idx="7635">
                  <c:v>1.54977155</c:v>
                </c:pt>
                <c:pt idx="7636">
                  <c:v>1.5496380300000001</c:v>
                </c:pt>
                <c:pt idx="7637">
                  <c:v>1.5495426699999999</c:v>
                </c:pt>
                <c:pt idx="7638">
                  <c:v>1.5495998900000001</c:v>
                </c:pt>
                <c:pt idx="7639">
                  <c:v>1.5496761800000001</c:v>
                </c:pt>
                <c:pt idx="7640">
                  <c:v>1.5495808099999999</c:v>
                </c:pt>
                <c:pt idx="7641">
                  <c:v>1.5496380300000001</c:v>
                </c:pt>
                <c:pt idx="7642">
                  <c:v>1.5496571100000001</c:v>
                </c:pt>
                <c:pt idx="7643">
                  <c:v>1.5495045199999999</c:v>
                </c:pt>
                <c:pt idx="7644">
                  <c:v>1.5496571100000001</c:v>
                </c:pt>
                <c:pt idx="7645">
                  <c:v>1.5495998900000001</c:v>
                </c:pt>
                <c:pt idx="7646">
                  <c:v>1.5495045199999999</c:v>
                </c:pt>
                <c:pt idx="7647">
                  <c:v>1.5495998900000001</c:v>
                </c:pt>
                <c:pt idx="7648">
                  <c:v>1.5495998900000001</c:v>
                </c:pt>
                <c:pt idx="7649">
                  <c:v>1.54946637</c:v>
                </c:pt>
                <c:pt idx="7650">
                  <c:v>1.54952359</c:v>
                </c:pt>
                <c:pt idx="7651">
                  <c:v>1.5495617399999999</c:v>
                </c:pt>
                <c:pt idx="7652">
                  <c:v>1.5495045199999999</c:v>
                </c:pt>
                <c:pt idx="7653">
                  <c:v>1.5495998900000001</c:v>
                </c:pt>
                <c:pt idx="7654">
                  <c:v>1.5495045199999999</c:v>
                </c:pt>
                <c:pt idx="7655">
                  <c:v>1.54946637</c:v>
                </c:pt>
                <c:pt idx="7656">
                  <c:v>1.5495045199999999</c:v>
                </c:pt>
                <c:pt idx="7657">
                  <c:v>1.54946637</c:v>
                </c:pt>
                <c:pt idx="7658">
                  <c:v>1.5494473</c:v>
                </c:pt>
                <c:pt idx="7659">
                  <c:v>1.5494854499999999</c:v>
                </c:pt>
                <c:pt idx="7660">
                  <c:v>1.54942822</c:v>
                </c:pt>
                <c:pt idx="7661">
                  <c:v>1.5494473</c:v>
                </c:pt>
                <c:pt idx="7662">
                  <c:v>1.5494854499999999</c:v>
                </c:pt>
                <c:pt idx="7663">
                  <c:v>1.54939008</c:v>
                </c:pt>
                <c:pt idx="7664">
                  <c:v>1.54939008</c:v>
                </c:pt>
                <c:pt idx="7665">
                  <c:v>1.54939008</c:v>
                </c:pt>
                <c:pt idx="7666">
                  <c:v>1.54939008</c:v>
                </c:pt>
                <c:pt idx="7667">
                  <c:v>1.54946637</c:v>
                </c:pt>
                <c:pt idx="7668">
                  <c:v>1.5493137800000001</c:v>
                </c:pt>
                <c:pt idx="7669">
                  <c:v>1.54939008</c:v>
                </c:pt>
                <c:pt idx="7670">
                  <c:v>1.5492756400000001</c:v>
                </c:pt>
                <c:pt idx="7671">
                  <c:v>1.54939008</c:v>
                </c:pt>
                <c:pt idx="7672">
                  <c:v>1.5492947100000001</c:v>
                </c:pt>
                <c:pt idx="7673">
                  <c:v>1.5492184200000001</c:v>
                </c:pt>
                <c:pt idx="7674">
                  <c:v>1.54933286</c:v>
                </c:pt>
                <c:pt idx="7675">
                  <c:v>1.5492184200000001</c:v>
                </c:pt>
                <c:pt idx="7676">
                  <c:v>1.5491802699999999</c:v>
                </c:pt>
                <c:pt idx="7677">
                  <c:v>1.5492374900000001</c:v>
                </c:pt>
                <c:pt idx="7678">
                  <c:v>1.5492374900000001</c:v>
                </c:pt>
                <c:pt idx="7679">
                  <c:v>1.5492565599999999</c:v>
                </c:pt>
                <c:pt idx="7680">
                  <c:v>1.5492184200000001</c:v>
                </c:pt>
                <c:pt idx="7681">
                  <c:v>1.5492756400000001</c:v>
                </c:pt>
                <c:pt idx="7682">
                  <c:v>1.5492184200000001</c:v>
                </c:pt>
                <c:pt idx="7683">
                  <c:v>1.5491993399999999</c:v>
                </c:pt>
                <c:pt idx="7684">
                  <c:v>1.5491611999999999</c:v>
                </c:pt>
                <c:pt idx="7685">
                  <c:v>1.5491230499999999</c:v>
                </c:pt>
                <c:pt idx="7686">
                  <c:v>1.5491230499999999</c:v>
                </c:pt>
                <c:pt idx="7687">
                  <c:v>1.5491611999999999</c:v>
                </c:pt>
                <c:pt idx="7688">
                  <c:v>1.5491611999999999</c:v>
                </c:pt>
                <c:pt idx="7689">
                  <c:v>1.5492184200000001</c:v>
                </c:pt>
                <c:pt idx="7690">
                  <c:v>1.5491039799999999</c:v>
                </c:pt>
                <c:pt idx="7691">
                  <c:v>1.5491230499999999</c:v>
                </c:pt>
                <c:pt idx="7692">
                  <c:v>1.54914212</c:v>
                </c:pt>
                <c:pt idx="7693">
                  <c:v>1.5491039799999999</c:v>
                </c:pt>
                <c:pt idx="7694">
                  <c:v>1.54906583</c:v>
                </c:pt>
                <c:pt idx="7695">
                  <c:v>1.54897046</c:v>
                </c:pt>
                <c:pt idx="7696">
                  <c:v>1.5489895300000001</c:v>
                </c:pt>
                <c:pt idx="7697">
                  <c:v>1.54900861</c:v>
                </c:pt>
                <c:pt idx="7698">
                  <c:v>1.54902768</c:v>
                </c:pt>
                <c:pt idx="7699">
                  <c:v>1.54904675</c:v>
                </c:pt>
                <c:pt idx="7700">
                  <c:v>1.54902768</c:v>
                </c:pt>
                <c:pt idx="7701">
                  <c:v>1.5489323100000001</c:v>
                </c:pt>
                <c:pt idx="7702">
                  <c:v>1.54895139</c:v>
                </c:pt>
                <c:pt idx="7703">
                  <c:v>1.5488941700000001</c:v>
                </c:pt>
                <c:pt idx="7704">
                  <c:v>1.5488941700000001</c:v>
                </c:pt>
                <c:pt idx="7705">
                  <c:v>1.5488369500000001</c:v>
                </c:pt>
                <c:pt idx="7706">
                  <c:v>1.5489323100000001</c:v>
                </c:pt>
                <c:pt idx="7707">
                  <c:v>1.54895139</c:v>
                </c:pt>
                <c:pt idx="7708">
                  <c:v>1.5489132400000001</c:v>
                </c:pt>
                <c:pt idx="7709">
                  <c:v>1.5488750899999999</c:v>
                </c:pt>
                <c:pt idx="7710">
                  <c:v>1.5489323100000001</c:v>
                </c:pt>
                <c:pt idx="7711">
                  <c:v>1.5488369500000001</c:v>
                </c:pt>
                <c:pt idx="7712">
                  <c:v>1.5488369500000001</c:v>
                </c:pt>
                <c:pt idx="7713">
                  <c:v>1.5488178699999999</c:v>
                </c:pt>
                <c:pt idx="7714">
                  <c:v>1.5487987999999999</c:v>
                </c:pt>
                <c:pt idx="7715">
                  <c:v>1.5487225099999999</c:v>
                </c:pt>
                <c:pt idx="7716">
                  <c:v>1.54876065</c:v>
                </c:pt>
                <c:pt idx="7717">
                  <c:v>1.54874158</c:v>
                </c:pt>
                <c:pt idx="7718">
                  <c:v>1.54868436</c:v>
                </c:pt>
                <c:pt idx="7719">
                  <c:v>1.54870343</c:v>
                </c:pt>
                <c:pt idx="7720">
                  <c:v>1.5487987999999999</c:v>
                </c:pt>
                <c:pt idx="7721">
                  <c:v>1.54870343</c:v>
                </c:pt>
                <c:pt idx="7722">
                  <c:v>1.54876065</c:v>
                </c:pt>
                <c:pt idx="7723">
                  <c:v>1.54862714</c:v>
                </c:pt>
                <c:pt idx="7724">
                  <c:v>1.54862714</c:v>
                </c:pt>
                <c:pt idx="7725">
                  <c:v>1.5487225099999999</c:v>
                </c:pt>
                <c:pt idx="7726">
                  <c:v>1.54864621</c:v>
                </c:pt>
                <c:pt idx="7727">
                  <c:v>1.54866529</c:v>
                </c:pt>
                <c:pt idx="7728">
                  <c:v>1.54866529</c:v>
                </c:pt>
                <c:pt idx="7729">
                  <c:v>1.5485508400000001</c:v>
                </c:pt>
                <c:pt idx="7730">
                  <c:v>1.54856992</c:v>
                </c:pt>
                <c:pt idx="7731">
                  <c:v>1.54856992</c:v>
                </c:pt>
                <c:pt idx="7732">
                  <c:v>1.5484936199999999</c:v>
                </c:pt>
                <c:pt idx="7733">
                  <c:v>1.5485889900000001</c:v>
                </c:pt>
                <c:pt idx="7734">
                  <c:v>1.5484936199999999</c:v>
                </c:pt>
                <c:pt idx="7735">
                  <c:v>1.5485127000000001</c:v>
                </c:pt>
                <c:pt idx="7736">
                  <c:v>1.5484745499999999</c:v>
                </c:pt>
                <c:pt idx="7737">
                  <c:v>1.54837918</c:v>
                </c:pt>
                <c:pt idx="7738">
                  <c:v>1.5484936199999999</c:v>
                </c:pt>
                <c:pt idx="7739">
                  <c:v>1.5484363999999999</c:v>
                </c:pt>
                <c:pt idx="7740">
                  <c:v>1.5483982599999999</c:v>
                </c:pt>
                <c:pt idx="7741">
                  <c:v>1.5484363999999999</c:v>
                </c:pt>
                <c:pt idx="7742">
                  <c:v>1.54830289</c:v>
                </c:pt>
                <c:pt idx="7743">
                  <c:v>1.5484173299999999</c:v>
                </c:pt>
                <c:pt idx="7744">
                  <c:v>1.54830289</c:v>
                </c:pt>
                <c:pt idx="7745">
                  <c:v>1.54826474</c:v>
                </c:pt>
                <c:pt idx="7746">
                  <c:v>1.54836011</c:v>
                </c:pt>
                <c:pt idx="7747">
                  <c:v>1.54828382</c:v>
                </c:pt>
                <c:pt idx="7748">
                  <c:v>1.54832196</c:v>
                </c:pt>
                <c:pt idx="7749">
                  <c:v>1.54818845</c:v>
                </c:pt>
                <c:pt idx="7750">
                  <c:v>1.5482075200000001</c:v>
                </c:pt>
                <c:pt idx="7751">
                  <c:v>1.54828382</c:v>
                </c:pt>
                <c:pt idx="7752">
                  <c:v>1.54818845</c:v>
                </c:pt>
                <c:pt idx="7753">
                  <c:v>1.54818845</c:v>
                </c:pt>
                <c:pt idx="7754">
                  <c:v>1.5482265900000001</c:v>
                </c:pt>
                <c:pt idx="7755">
                  <c:v>1.5482075200000001</c:v>
                </c:pt>
                <c:pt idx="7756">
                  <c:v>1.5480740099999999</c:v>
                </c:pt>
                <c:pt idx="7757">
                  <c:v>1.5480930799999999</c:v>
                </c:pt>
                <c:pt idx="7758">
                  <c:v>1.5482075200000001</c:v>
                </c:pt>
                <c:pt idx="7759">
                  <c:v>1.54818845</c:v>
                </c:pt>
                <c:pt idx="7760">
                  <c:v>1.54799771</c:v>
                </c:pt>
                <c:pt idx="7761">
                  <c:v>1.5480930799999999</c:v>
                </c:pt>
                <c:pt idx="7762">
                  <c:v>1.5480549299999999</c:v>
                </c:pt>
                <c:pt idx="7763">
                  <c:v>1.54799771</c:v>
                </c:pt>
                <c:pt idx="7764">
                  <c:v>1.54799771</c:v>
                </c:pt>
                <c:pt idx="7765">
                  <c:v>1.5480167899999999</c:v>
                </c:pt>
                <c:pt idx="7766">
                  <c:v>1.54797864</c:v>
                </c:pt>
                <c:pt idx="7767">
                  <c:v>1.54797864</c:v>
                </c:pt>
                <c:pt idx="7768">
                  <c:v>1.54794049</c:v>
                </c:pt>
                <c:pt idx="7769">
                  <c:v>1.54795957</c:v>
                </c:pt>
                <c:pt idx="7770">
                  <c:v>1.5478642</c:v>
                </c:pt>
                <c:pt idx="7771">
                  <c:v>1.54794049</c:v>
                </c:pt>
                <c:pt idx="7772">
                  <c:v>1.5478260500000001</c:v>
                </c:pt>
                <c:pt idx="7773">
                  <c:v>1.5477688300000001</c:v>
                </c:pt>
                <c:pt idx="7774">
                  <c:v>1.54784513</c:v>
                </c:pt>
                <c:pt idx="7775">
                  <c:v>1.5478642</c:v>
                </c:pt>
                <c:pt idx="7776">
                  <c:v>1.5478260500000001</c:v>
                </c:pt>
                <c:pt idx="7777">
                  <c:v>1.5477688300000001</c:v>
                </c:pt>
                <c:pt idx="7778">
                  <c:v>1.54794049</c:v>
                </c:pt>
                <c:pt idx="7779">
                  <c:v>1.5477116099999999</c:v>
                </c:pt>
                <c:pt idx="7780">
                  <c:v>1.5477879000000001</c:v>
                </c:pt>
                <c:pt idx="7781">
                  <c:v>1.5477688300000001</c:v>
                </c:pt>
                <c:pt idx="7782">
                  <c:v>1.54759717</c:v>
                </c:pt>
                <c:pt idx="7783">
                  <c:v>1.5476353199999999</c:v>
                </c:pt>
                <c:pt idx="7784">
                  <c:v>1.5477497600000001</c:v>
                </c:pt>
                <c:pt idx="7785">
                  <c:v>1.5476353199999999</c:v>
                </c:pt>
                <c:pt idx="7786">
                  <c:v>1.54761624</c:v>
                </c:pt>
                <c:pt idx="7787">
                  <c:v>1.5475781</c:v>
                </c:pt>
                <c:pt idx="7788">
                  <c:v>1.54761624</c:v>
                </c:pt>
                <c:pt idx="7789">
                  <c:v>1.5473873600000001</c:v>
                </c:pt>
                <c:pt idx="7790">
                  <c:v>1.5475781</c:v>
                </c:pt>
                <c:pt idx="7791">
                  <c:v>1.54746366</c:v>
                </c:pt>
                <c:pt idx="7792">
                  <c:v>1.5473682900000001</c:v>
                </c:pt>
                <c:pt idx="7793">
                  <c:v>1.54740644</c:v>
                </c:pt>
                <c:pt idx="7794">
                  <c:v>1.5473492099999999</c:v>
                </c:pt>
                <c:pt idx="7795">
                  <c:v>1.54748273</c:v>
                </c:pt>
                <c:pt idx="7796">
                  <c:v>1.5474255100000001</c:v>
                </c:pt>
                <c:pt idx="7797">
                  <c:v>1.5473682900000001</c:v>
                </c:pt>
                <c:pt idx="7798">
                  <c:v>1.5473301399999999</c:v>
                </c:pt>
                <c:pt idx="7799">
                  <c:v>1.5472538499999999</c:v>
                </c:pt>
                <c:pt idx="7800">
                  <c:v>1.5472729199999999</c:v>
                </c:pt>
                <c:pt idx="7801">
                  <c:v>1.5473110699999999</c:v>
                </c:pt>
                <c:pt idx="7802">
                  <c:v>1.54710126</c:v>
                </c:pt>
                <c:pt idx="7803">
                  <c:v>1.54708219</c:v>
                </c:pt>
                <c:pt idx="7804">
                  <c:v>1.54710126</c:v>
                </c:pt>
                <c:pt idx="7805">
                  <c:v>1.54717755</c:v>
                </c:pt>
                <c:pt idx="7806">
                  <c:v>1.5470631100000001</c:v>
                </c:pt>
                <c:pt idx="7807">
                  <c:v>1.54710126</c:v>
                </c:pt>
                <c:pt idx="7808">
                  <c:v>1.54708219</c:v>
                </c:pt>
                <c:pt idx="7809">
                  <c:v>1.5470631100000001</c:v>
                </c:pt>
                <c:pt idx="7810">
                  <c:v>1.5469677399999999</c:v>
                </c:pt>
                <c:pt idx="7811">
                  <c:v>1.5470249700000001</c:v>
                </c:pt>
                <c:pt idx="7812">
                  <c:v>1.5469677399999999</c:v>
                </c:pt>
                <c:pt idx="7813">
                  <c:v>1.5468914499999999</c:v>
                </c:pt>
                <c:pt idx="7814">
                  <c:v>1.5468914499999999</c:v>
                </c:pt>
                <c:pt idx="7815">
                  <c:v>1.5469868200000001</c:v>
                </c:pt>
                <c:pt idx="7816">
                  <c:v>1.54681516</c:v>
                </c:pt>
                <c:pt idx="7817">
                  <c:v>1.54673886</c:v>
                </c:pt>
                <c:pt idx="7818">
                  <c:v>1.54683423</c:v>
                </c:pt>
                <c:pt idx="7819">
                  <c:v>1.54679608</c:v>
                </c:pt>
                <c:pt idx="7820">
                  <c:v>1.54671979</c:v>
                </c:pt>
                <c:pt idx="7821">
                  <c:v>1.54679608</c:v>
                </c:pt>
                <c:pt idx="7822">
                  <c:v>1.54670072</c:v>
                </c:pt>
                <c:pt idx="7823">
                  <c:v>1.54673886</c:v>
                </c:pt>
                <c:pt idx="7824">
                  <c:v>1.5465862800000001</c:v>
                </c:pt>
                <c:pt idx="7825">
                  <c:v>1.54652905</c:v>
                </c:pt>
                <c:pt idx="7826">
                  <c:v>1.5466053500000001</c:v>
                </c:pt>
                <c:pt idx="7827">
                  <c:v>1.5466053500000001</c:v>
                </c:pt>
                <c:pt idx="7828">
                  <c:v>1.54652905</c:v>
                </c:pt>
                <c:pt idx="7829">
                  <c:v>1.54639554</c:v>
                </c:pt>
                <c:pt idx="7830">
                  <c:v>1.5462811000000001</c:v>
                </c:pt>
                <c:pt idx="7831">
                  <c:v>1.54637647</c:v>
                </c:pt>
                <c:pt idx="7832">
                  <c:v>1.5462811000000001</c:v>
                </c:pt>
                <c:pt idx="7833">
                  <c:v>1.5462429499999999</c:v>
                </c:pt>
                <c:pt idx="7834">
                  <c:v>1.5462429499999999</c:v>
                </c:pt>
                <c:pt idx="7835">
                  <c:v>1.54612851</c:v>
                </c:pt>
                <c:pt idx="7836">
                  <c:v>1.5461857299999999</c:v>
                </c:pt>
                <c:pt idx="7837">
                  <c:v>1.54614758</c:v>
                </c:pt>
                <c:pt idx="7838">
                  <c:v>1.54612851</c:v>
                </c:pt>
                <c:pt idx="7839">
                  <c:v>1.54605222</c:v>
                </c:pt>
                <c:pt idx="7840">
                  <c:v>1.545995</c:v>
                </c:pt>
                <c:pt idx="7841">
                  <c:v>1.5458996300000001</c:v>
                </c:pt>
                <c:pt idx="7842">
                  <c:v>1.5459759200000001</c:v>
                </c:pt>
                <c:pt idx="7843">
                  <c:v>1.5458805600000001</c:v>
                </c:pt>
                <c:pt idx="7844">
                  <c:v>1.5457851899999999</c:v>
                </c:pt>
                <c:pt idx="7845">
                  <c:v>1.54574704</c:v>
                </c:pt>
                <c:pt idx="7846">
                  <c:v>1.54568982</c:v>
                </c:pt>
                <c:pt idx="7847">
                  <c:v>1.54568982</c:v>
                </c:pt>
                <c:pt idx="7848">
                  <c:v>1.54555631</c:v>
                </c:pt>
                <c:pt idx="7849">
                  <c:v>1.5455753800000001</c:v>
                </c:pt>
                <c:pt idx="7850">
                  <c:v>1.54555631</c:v>
                </c:pt>
                <c:pt idx="7851">
                  <c:v>1.5455181600000001</c:v>
                </c:pt>
                <c:pt idx="7852">
                  <c:v>1.5454418700000001</c:v>
                </c:pt>
                <c:pt idx="7853">
                  <c:v>1.5454418700000001</c:v>
                </c:pt>
                <c:pt idx="7854">
                  <c:v>1.54528928</c:v>
                </c:pt>
                <c:pt idx="7855">
                  <c:v>1.5453274299999999</c:v>
                </c:pt>
                <c:pt idx="7856">
                  <c:v>1.5453465</c:v>
                </c:pt>
                <c:pt idx="7857">
                  <c:v>1.5451939100000001</c:v>
                </c:pt>
                <c:pt idx="7858">
                  <c:v>1.5451366900000001</c:v>
                </c:pt>
                <c:pt idx="7859">
                  <c:v>1.5452129800000001</c:v>
                </c:pt>
                <c:pt idx="7860">
                  <c:v>1.5450794699999999</c:v>
                </c:pt>
                <c:pt idx="7861">
                  <c:v>1.5450603999999999</c:v>
                </c:pt>
                <c:pt idx="7862">
                  <c:v>1.5449841</c:v>
                </c:pt>
                <c:pt idx="7863">
                  <c:v>1.54490781</c:v>
                </c:pt>
                <c:pt idx="7864">
                  <c:v>1.54485059</c:v>
                </c:pt>
                <c:pt idx="7865">
                  <c:v>1.5446407799999999</c:v>
                </c:pt>
                <c:pt idx="7866">
                  <c:v>1.5447742900000001</c:v>
                </c:pt>
                <c:pt idx="7867">
                  <c:v>1.54456449</c:v>
                </c:pt>
                <c:pt idx="7868">
                  <c:v>1.54452634</c:v>
                </c:pt>
                <c:pt idx="7869">
                  <c:v>1.5446407799999999</c:v>
                </c:pt>
                <c:pt idx="7870">
                  <c:v>1.5444309700000001</c:v>
                </c:pt>
                <c:pt idx="7871">
                  <c:v>1.5444309700000001</c:v>
                </c:pt>
                <c:pt idx="7872">
                  <c:v>1.5444119000000001</c:v>
                </c:pt>
                <c:pt idx="7873">
                  <c:v>1.5443737500000001</c:v>
                </c:pt>
                <c:pt idx="7874">
                  <c:v>1.5441831399999999</c:v>
                </c:pt>
                <c:pt idx="7875">
                  <c:v>1.54408777</c:v>
                </c:pt>
                <c:pt idx="7876">
                  <c:v>1.5440114700000001</c:v>
                </c:pt>
                <c:pt idx="7877">
                  <c:v>1.54408777</c:v>
                </c:pt>
                <c:pt idx="7878">
                  <c:v>1.5440114700000001</c:v>
                </c:pt>
                <c:pt idx="7879">
                  <c:v>1.5438398099999999</c:v>
                </c:pt>
                <c:pt idx="7880">
                  <c:v>1.54374444</c:v>
                </c:pt>
                <c:pt idx="7881">
                  <c:v>1.5437063</c:v>
                </c:pt>
                <c:pt idx="7882">
                  <c:v>1.54364908</c:v>
                </c:pt>
                <c:pt idx="7883">
                  <c:v>1.5435537100000001</c:v>
                </c:pt>
                <c:pt idx="7884">
                  <c:v>1.5434201999999999</c:v>
                </c:pt>
                <c:pt idx="7885">
                  <c:v>1.54332483</c:v>
                </c:pt>
                <c:pt idx="7886">
                  <c:v>1.5432485300000001</c:v>
                </c:pt>
                <c:pt idx="7887">
                  <c:v>1.54326761</c:v>
                </c:pt>
                <c:pt idx="7888">
                  <c:v>1.5431722400000001</c:v>
                </c:pt>
                <c:pt idx="7889">
                  <c:v>1.54301965</c:v>
                </c:pt>
                <c:pt idx="7890">
                  <c:v>1.54292428</c:v>
                </c:pt>
                <c:pt idx="7891">
                  <c:v>1.54288614</c:v>
                </c:pt>
                <c:pt idx="7892">
                  <c:v>1.5427526199999999</c:v>
                </c:pt>
                <c:pt idx="7893">
                  <c:v>1.5427144800000001</c:v>
                </c:pt>
                <c:pt idx="7894">
                  <c:v>1.54258096</c:v>
                </c:pt>
                <c:pt idx="7895">
                  <c:v>1.54252374</c:v>
                </c:pt>
                <c:pt idx="7896">
                  <c:v>1.5424093000000001</c:v>
                </c:pt>
                <c:pt idx="7897">
                  <c:v>1.5423139299999999</c:v>
                </c:pt>
                <c:pt idx="7898">
                  <c:v>1.5420659800000001</c:v>
                </c:pt>
                <c:pt idx="7899">
                  <c:v>1.5421232</c:v>
                </c:pt>
                <c:pt idx="7900">
                  <c:v>1.5419324599999999</c:v>
                </c:pt>
                <c:pt idx="7901">
                  <c:v>1.54185617</c:v>
                </c:pt>
                <c:pt idx="7902">
                  <c:v>1.5416845100000001</c:v>
                </c:pt>
                <c:pt idx="7903">
                  <c:v>1.5416082099999999</c:v>
                </c:pt>
                <c:pt idx="7904">
                  <c:v>1.54143655</c:v>
                </c:pt>
                <c:pt idx="7905">
                  <c:v>1.5413030400000001</c:v>
                </c:pt>
                <c:pt idx="7906">
                  <c:v>1.5412839700000001</c:v>
                </c:pt>
                <c:pt idx="7907">
                  <c:v>1.54107416</c:v>
                </c:pt>
                <c:pt idx="7908">
                  <c:v>1.5411123</c:v>
                </c:pt>
                <c:pt idx="7909">
                  <c:v>1.54076898</c:v>
                </c:pt>
                <c:pt idx="7910">
                  <c:v>1.54073083</c:v>
                </c:pt>
                <c:pt idx="7911">
                  <c:v>1.5405401000000001</c:v>
                </c:pt>
                <c:pt idx="7912">
                  <c:v>1.5404447299999999</c:v>
                </c:pt>
                <c:pt idx="7913">
                  <c:v>1.5404638100000001</c:v>
                </c:pt>
                <c:pt idx="7914">
                  <c:v>1.54031122</c:v>
                </c:pt>
                <c:pt idx="7915">
                  <c:v>1.5400441899999999</c:v>
                </c:pt>
                <c:pt idx="7916">
                  <c:v>1.53994882</c:v>
                </c:pt>
                <c:pt idx="7917">
                  <c:v>1.53981531</c:v>
                </c:pt>
                <c:pt idx="7918">
                  <c:v>1.5396055</c:v>
                </c:pt>
                <c:pt idx="7919">
                  <c:v>1.53956735</c:v>
                </c:pt>
                <c:pt idx="7920">
                  <c:v>1.53954828</c:v>
                </c:pt>
                <c:pt idx="7921">
                  <c:v>1.53912866</c:v>
                </c:pt>
                <c:pt idx="7922">
                  <c:v>1.5390905100000001</c:v>
                </c:pt>
                <c:pt idx="7923">
                  <c:v>1.5389188499999999</c:v>
                </c:pt>
                <c:pt idx="7924">
                  <c:v>1.5386899700000001</c:v>
                </c:pt>
                <c:pt idx="7925">
                  <c:v>1.5385945999999999</c:v>
                </c:pt>
                <c:pt idx="7926">
                  <c:v>1.5383848</c:v>
                </c:pt>
                <c:pt idx="7927">
                  <c:v>1.5382894300000001</c:v>
                </c:pt>
                <c:pt idx="7928">
                  <c:v>1.5381749899999999</c:v>
                </c:pt>
                <c:pt idx="7929">
                  <c:v>1.5379079600000001</c:v>
                </c:pt>
                <c:pt idx="7930">
                  <c:v>1.53771722</c:v>
                </c:pt>
                <c:pt idx="7931">
                  <c:v>1.5375074099999999</c:v>
                </c:pt>
                <c:pt idx="7932">
                  <c:v>1.53731668</c:v>
                </c:pt>
                <c:pt idx="7933">
                  <c:v>1.5370687199999999</c:v>
                </c:pt>
                <c:pt idx="7934">
                  <c:v>1.53691614</c:v>
                </c:pt>
                <c:pt idx="7935">
                  <c:v>1.5368207700000001</c:v>
                </c:pt>
                <c:pt idx="7936">
                  <c:v>1.53651559</c:v>
                </c:pt>
                <c:pt idx="7937">
                  <c:v>1.53624856</c:v>
                </c:pt>
                <c:pt idx="7938">
                  <c:v>1.5360196800000001</c:v>
                </c:pt>
                <c:pt idx="7939">
                  <c:v>1.5359052399999999</c:v>
                </c:pt>
                <c:pt idx="7940">
                  <c:v>1.5356572900000001</c:v>
                </c:pt>
                <c:pt idx="7941">
                  <c:v>1.53544748</c:v>
                </c:pt>
                <c:pt idx="7942">
                  <c:v>1.5351423</c:v>
                </c:pt>
                <c:pt idx="7943">
                  <c:v>1.5349134200000001</c:v>
                </c:pt>
                <c:pt idx="7944">
                  <c:v>1.5347226899999999</c:v>
                </c:pt>
                <c:pt idx="7945">
                  <c:v>1.5344365799999999</c:v>
                </c:pt>
                <c:pt idx="7946">
                  <c:v>1.53426492</c:v>
                </c:pt>
                <c:pt idx="7947">
                  <c:v>1.53388345</c:v>
                </c:pt>
                <c:pt idx="7948">
                  <c:v>1.5336354999999999</c:v>
                </c:pt>
                <c:pt idx="7949">
                  <c:v>1.53329217</c:v>
                </c:pt>
                <c:pt idx="7950">
                  <c:v>1.5328725599999999</c:v>
                </c:pt>
                <c:pt idx="7951">
                  <c:v>1.5324910899999999</c:v>
                </c:pt>
                <c:pt idx="7952">
                  <c:v>1.53245294</c:v>
                </c:pt>
                <c:pt idx="7953">
                  <c:v>1.5320524</c:v>
                </c:pt>
                <c:pt idx="7954">
                  <c:v>1.53161371</c:v>
                </c:pt>
                <c:pt idx="7955">
                  <c:v>1.53134668</c:v>
                </c:pt>
                <c:pt idx="7956">
                  <c:v>1.53090799</c:v>
                </c:pt>
                <c:pt idx="7957">
                  <c:v>1.53050745</c:v>
                </c:pt>
                <c:pt idx="7958">
                  <c:v>1.53027856</c:v>
                </c:pt>
                <c:pt idx="7959">
                  <c:v>1.52974451</c:v>
                </c:pt>
                <c:pt idx="7960">
                  <c:v>1.52940118</c:v>
                </c:pt>
                <c:pt idx="7961">
                  <c:v>1.52892435</c:v>
                </c:pt>
                <c:pt idx="7962">
                  <c:v>1.5284093599999999</c:v>
                </c:pt>
                <c:pt idx="7963">
                  <c:v>1.5280088199999999</c:v>
                </c:pt>
                <c:pt idx="7964">
                  <c:v>1.52753198</c:v>
                </c:pt>
                <c:pt idx="7965">
                  <c:v>1.5269788500000001</c:v>
                </c:pt>
                <c:pt idx="7966">
                  <c:v>1.5263303500000001</c:v>
                </c:pt>
                <c:pt idx="7967">
                  <c:v>1.52573907</c:v>
                </c:pt>
                <c:pt idx="7968">
                  <c:v>1.5250524299999999</c:v>
                </c:pt>
                <c:pt idx="7969">
                  <c:v>1.5243848600000001</c:v>
                </c:pt>
                <c:pt idx="7970">
                  <c:v>1.52364111</c:v>
                </c:pt>
                <c:pt idx="7971">
                  <c:v>1.5228400200000001</c:v>
                </c:pt>
                <c:pt idx="7972">
                  <c:v>1.5220007900000001</c:v>
                </c:pt>
                <c:pt idx="7973">
                  <c:v>1.52100897</c:v>
                </c:pt>
                <c:pt idx="7974">
                  <c:v>1.5201315900000001</c:v>
                </c:pt>
                <c:pt idx="7975">
                  <c:v>1.5190444000000001</c:v>
                </c:pt>
                <c:pt idx="7976">
                  <c:v>1.5177664799999999</c:v>
                </c:pt>
                <c:pt idx="7977">
                  <c:v>1.51660299</c:v>
                </c:pt>
                <c:pt idx="7978">
                  <c:v>1.5151724799999999</c:v>
                </c:pt>
                <c:pt idx="7979">
                  <c:v>1.5137229000000001</c:v>
                </c:pt>
                <c:pt idx="7980">
                  <c:v>1.5121588699999999</c:v>
                </c:pt>
                <c:pt idx="7981">
                  <c:v>1.5104804000000001</c:v>
                </c:pt>
                <c:pt idx="7982">
                  <c:v>1.50866842</c:v>
                </c:pt>
                <c:pt idx="7983">
                  <c:v>1.50679922</c:v>
                </c:pt>
                <c:pt idx="7984">
                  <c:v>1.5047011400000001</c:v>
                </c:pt>
                <c:pt idx="7985">
                  <c:v>1.50245059</c:v>
                </c:pt>
                <c:pt idx="7986">
                  <c:v>1.5001045500000001</c:v>
                </c:pt>
                <c:pt idx="7987">
                  <c:v>1.4973961099999999</c:v>
                </c:pt>
                <c:pt idx="7988">
                  <c:v>1.4945350900000001</c:v>
                </c:pt>
                <c:pt idx="7989">
                  <c:v>1.4914070399999999</c:v>
                </c:pt>
                <c:pt idx="7990">
                  <c:v>1.4880310299999999</c:v>
                </c:pt>
                <c:pt idx="7991">
                  <c:v>1.4844070700000001</c:v>
                </c:pt>
                <c:pt idx="7992">
                  <c:v>1.4804971200000001</c:v>
                </c:pt>
                <c:pt idx="7993">
                  <c:v>1.4760720700000001</c:v>
                </c:pt>
                <c:pt idx="7994">
                  <c:v>1.47117019</c:v>
                </c:pt>
                <c:pt idx="7995">
                  <c:v>1.4656198</c:v>
                </c:pt>
                <c:pt idx="7996">
                  <c:v>1.45940197</c:v>
                </c:pt>
                <c:pt idx="7997">
                  <c:v>1.4526117999999999</c:v>
                </c:pt>
                <c:pt idx="7998">
                  <c:v>1.4450586999999999</c:v>
                </c:pt>
                <c:pt idx="7999">
                  <c:v>1.4371624000000001</c:v>
                </c:pt>
                <c:pt idx="8000">
                  <c:v>1.4283504499999999</c:v>
                </c:pt>
                <c:pt idx="8001">
                  <c:v>1.4186421600000001</c:v>
                </c:pt>
                <c:pt idx="8002">
                  <c:v>1.40862858</c:v>
                </c:pt>
                <c:pt idx="8003">
                  <c:v>1.3985960500000001</c:v>
                </c:pt>
                <c:pt idx="8004">
                  <c:v>1.3885443200000001</c:v>
                </c:pt>
                <c:pt idx="8005">
                  <c:v>1.3785308599999999</c:v>
                </c:pt>
                <c:pt idx="8006">
                  <c:v>1.3685172800000001</c:v>
                </c:pt>
                <c:pt idx="8007">
                  <c:v>1.3584847499999999</c:v>
                </c:pt>
                <c:pt idx="8008">
                  <c:v>1.3490815199999999</c:v>
                </c:pt>
                <c:pt idx="8009">
                  <c:v>1.3400788299999999</c:v>
                </c:pt>
                <c:pt idx="8010">
                  <c:v>1.3318201300000001</c:v>
                </c:pt>
                <c:pt idx="8011">
                  <c:v>1.32415259</c:v>
                </c:pt>
                <c:pt idx="8012">
                  <c:v>1.3173244</c:v>
                </c:pt>
                <c:pt idx="8013">
                  <c:v>1.3111064400000001</c:v>
                </c:pt>
                <c:pt idx="8014">
                  <c:v>1.3057086499999999</c:v>
                </c:pt>
                <c:pt idx="8015">
                  <c:v>1.3006351</c:v>
                </c:pt>
                <c:pt idx="8016">
                  <c:v>1.29617202</c:v>
                </c:pt>
                <c:pt idx="8017">
                  <c:v>1.2920902999999999</c:v>
                </c:pt>
                <c:pt idx="8018">
                  <c:v>1.28821838</c:v>
                </c:pt>
                <c:pt idx="8019">
                  <c:v>1.28478515</c:v>
                </c:pt>
                <c:pt idx="8020">
                  <c:v>1.2812946999999999</c:v>
                </c:pt>
                <c:pt idx="8021">
                  <c:v>1.2779377700000001</c:v>
                </c:pt>
                <c:pt idx="8022">
                  <c:v>1.2748861300000001</c:v>
                </c:pt>
                <c:pt idx="8023">
                  <c:v>1.2717771499999999</c:v>
                </c:pt>
                <c:pt idx="8024">
                  <c:v>1.2687444699999999</c:v>
                </c:pt>
                <c:pt idx="8025">
                  <c:v>1.2657499299999999</c:v>
                </c:pt>
                <c:pt idx="8026">
                  <c:v>1.2628698300000001</c:v>
                </c:pt>
                <c:pt idx="8027">
                  <c:v>1.25995159</c:v>
                </c:pt>
                <c:pt idx="8028">
                  <c:v>1.25718606</c:v>
                </c:pt>
                <c:pt idx="8029">
                  <c:v>1.2544966900000001</c:v>
                </c:pt>
                <c:pt idx="8030">
                  <c:v>1.2517310399999999</c:v>
                </c:pt>
                <c:pt idx="8031">
                  <c:v>1.2490988999999999</c:v>
                </c:pt>
                <c:pt idx="8032">
                  <c:v>1.2466002700000001</c:v>
                </c:pt>
                <c:pt idx="8033">
                  <c:v>1.2438536899999999</c:v>
                </c:pt>
                <c:pt idx="8034">
                  <c:v>1.2412596899999999</c:v>
                </c:pt>
                <c:pt idx="8035">
                  <c:v>1.2386466300000001</c:v>
                </c:pt>
                <c:pt idx="8036">
                  <c:v>1.23616719</c:v>
                </c:pt>
                <c:pt idx="8037">
                  <c:v>1.23372579</c:v>
                </c:pt>
                <c:pt idx="8038">
                  <c:v>1.23115087</c:v>
                </c:pt>
                <c:pt idx="8039">
                  <c:v>1.22857594</c:v>
                </c:pt>
                <c:pt idx="8040">
                  <c:v>1.2261154700000001</c:v>
                </c:pt>
                <c:pt idx="8041">
                  <c:v>1.2238647899999999</c:v>
                </c:pt>
                <c:pt idx="8042">
                  <c:v>1.22148061</c:v>
                </c:pt>
                <c:pt idx="8043">
                  <c:v>1.21905828</c:v>
                </c:pt>
                <c:pt idx="8044">
                  <c:v>1.2167122399999999</c:v>
                </c:pt>
                <c:pt idx="8045">
                  <c:v>1.2144426100000001</c:v>
                </c:pt>
                <c:pt idx="8046">
                  <c:v>1.2121156500000001</c:v>
                </c:pt>
                <c:pt idx="8047">
                  <c:v>1.2098840500000001</c:v>
                </c:pt>
                <c:pt idx="8048">
                  <c:v>1.2075952299999999</c:v>
                </c:pt>
                <c:pt idx="8049">
                  <c:v>1.2054208500000001</c:v>
                </c:pt>
                <c:pt idx="8050">
                  <c:v>1.2030748099999999</c:v>
                </c:pt>
                <c:pt idx="8051">
                  <c:v>1.2008432099999999</c:v>
                </c:pt>
                <c:pt idx="8052">
                  <c:v>1.19996583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36698256"/>
        <c:axId val="136700216"/>
      </c:scatterChart>
      <c:valAx>
        <c:axId val="136698256"/>
        <c:scaling>
          <c:orientation val="minMax"/>
          <c:max val="2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Zeit in Stunden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700216"/>
        <c:crosses val="autoZero"/>
        <c:crossBetween val="midCat"/>
      </c:valAx>
      <c:valAx>
        <c:axId val="13670021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Volt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13669825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Zyklische Voltametrie LTO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'Zyklische Voltametrie'!$I$12837:$I$18834</c:f>
              <c:numCache>
                <c:formatCode>General</c:formatCode>
                <c:ptCount val="5998"/>
                <c:pt idx="0">
                  <c:v>3.1458351599999999</c:v>
                </c:pt>
                <c:pt idx="1">
                  <c:v>3.1461546399999998</c:v>
                </c:pt>
                <c:pt idx="2">
                  <c:v>3.1470179599999999</c:v>
                </c:pt>
                <c:pt idx="3">
                  <c:v>3.14816165</c:v>
                </c:pt>
                <c:pt idx="4">
                  <c:v>3.1491186600000001</c:v>
                </c:pt>
                <c:pt idx="5">
                  <c:v>3.1502222999999998</c:v>
                </c:pt>
                <c:pt idx="6">
                  <c:v>3.15107274</c:v>
                </c:pt>
                <c:pt idx="7">
                  <c:v>3.1519584699999998</c:v>
                </c:pt>
                <c:pt idx="8">
                  <c:v>3.15313745</c:v>
                </c:pt>
                <c:pt idx="9">
                  <c:v>3.15420532</c:v>
                </c:pt>
                <c:pt idx="10">
                  <c:v>3.1551404000000001</c:v>
                </c:pt>
                <c:pt idx="11">
                  <c:v>3.1560082399999998</c:v>
                </c:pt>
                <c:pt idx="12">
                  <c:v>3.15717435</c:v>
                </c:pt>
                <c:pt idx="13">
                  <c:v>3.15807343</c:v>
                </c:pt>
                <c:pt idx="14">
                  <c:v>3.15906596</c:v>
                </c:pt>
                <c:pt idx="15">
                  <c:v>3.1601162</c:v>
                </c:pt>
                <c:pt idx="16">
                  <c:v>3.1610283899999998</c:v>
                </c:pt>
                <c:pt idx="17">
                  <c:v>3.1621315499999998</c:v>
                </c:pt>
                <c:pt idx="18">
                  <c:v>3.1631069200000002</c:v>
                </c:pt>
                <c:pt idx="19">
                  <c:v>3.16397905</c:v>
                </c:pt>
                <c:pt idx="20">
                  <c:v>3.1650829300000001</c:v>
                </c:pt>
                <c:pt idx="21">
                  <c:v>3.1661465199999999</c:v>
                </c:pt>
                <c:pt idx="22">
                  <c:v>3.1670410599999999</c:v>
                </c:pt>
                <c:pt idx="23">
                  <c:v>3.1681444600000002</c:v>
                </c:pt>
                <c:pt idx="24">
                  <c:v>3.1693289299999998</c:v>
                </c:pt>
                <c:pt idx="25">
                  <c:v>3.17018771</c:v>
                </c:pt>
                <c:pt idx="26">
                  <c:v>3.1712601199999999</c:v>
                </c:pt>
                <c:pt idx="27">
                  <c:v>3.17212367</c:v>
                </c:pt>
                <c:pt idx="28">
                  <c:v>3.1731562599999998</c:v>
                </c:pt>
                <c:pt idx="29">
                  <c:v>3.1743621800000001</c:v>
                </c:pt>
                <c:pt idx="30">
                  <c:v>3.1752612600000001</c:v>
                </c:pt>
                <c:pt idx="31">
                  <c:v>3.1760132300000001</c:v>
                </c:pt>
                <c:pt idx="32">
                  <c:v>3.1769437800000002</c:v>
                </c:pt>
                <c:pt idx="33">
                  <c:v>3.1781673399999999</c:v>
                </c:pt>
                <c:pt idx="34">
                  <c:v>3.1791155299999998</c:v>
                </c:pt>
                <c:pt idx="35">
                  <c:v>3.1801838899999999</c:v>
                </c:pt>
                <c:pt idx="36">
                  <c:v>3.1812028899999998</c:v>
                </c:pt>
                <c:pt idx="37">
                  <c:v>3.1821200799999998</c:v>
                </c:pt>
                <c:pt idx="38">
                  <c:v>3.1829254599999999</c:v>
                </c:pt>
                <c:pt idx="39">
                  <c:v>3.1841356799999998</c:v>
                </c:pt>
                <c:pt idx="40">
                  <c:v>3.1851818600000001</c:v>
                </c:pt>
                <c:pt idx="41">
                  <c:v>3.18621445</c:v>
                </c:pt>
                <c:pt idx="42">
                  <c:v>3.18717527</c:v>
                </c:pt>
                <c:pt idx="43">
                  <c:v>3.18823934</c:v>
                </c:pt>
                <c:pt idx="44">
                  <c:v>3.1890628300000001</c:v>
                </c:pt>
                <c:pt idx="45">
                  <c:v>3.1902108199999999</c:v>
                </c:pt>
                <c:pt idx="46">
                  <c:v>3.1910703200000001</c:v>
                </c:pt>
                <c:pt idx="47">
                  <c:v>3.19201779</c:v>
                </c:pt>
                <c:pt idx="48">
                  <c:v>3.1930818599999999</c:v>
                </c:pt>
                <c:pt idx="49">
                  <c:v>3.19406056</c:v>
                </c:pt>
                <c:pt idx="50">
                  <c:v>3.19511104</c:v>
                </c:pt>
                <c:pt idx="51">
                  <c:v>3.1960988000000001</c:v>
                </c:pt>
                <c:pt idx="52">
                  <c:v>3.19723392</c:v>
                </c:pt>
                <c:pt idx="53">
                  <c:v>3.1980171199999998</c:v>
                </c:pt>
                <c:pt idx="54">
                  <c:v>3.1990494699999998</c:v>
                </c:pt>
                <c:pt idx="55">
                  <c:v>3.2000956500000002</c:v>
                </c:pt>
                <c:pt idx="56">
                  <c:v>3.2011406400000002</c:v>
                </c:pt>
                <c:pt idx="57">
                  <c:v>3.20225406</c:v>
                </c:pt>
                <c:pt idx="58">
                  <c:v>3.2028996900000002</c:v>
                </c:pt>
                <c:pt idx="59">
                  <c:v>3.2041678400000002</c:v>
                </c:pt>
                <c:pt idx="60">
                  <c:v>3.2050669200000002</c:v>
                </c:pt>
                <c:pt idx="61">
                  <c:v>3.2061131</c:v>
                </c:pt>
                <c:pt idx="62">
                  <c:v>3.20711017</c:v>
                </c:pt>
                <c:pt idx="63">
                  <c:v>3.2080438099999999</c:v>
                </c:pt>
                <c:pt idx="64">
                  <c:v>3.2091302900000001</c:v>
                </c:pt>
                <c:pt idx="65">
                  <c:v>3.2101364100000001</c:v>
                </c:pt>
                <c:pt idx="66">
                  <c:v>3.2111873599999998</c:v>
                </c:pt>
                <c:pt idx="67">
                  <c:v>3.2121033699999999</c:v>
                </c:pt>
                <c:pt idx="68">
                  <c:v>3.2132070100000001</c:v>
                </c:pt>
                <c:pt idx="69">
                  <c:v>3.2141239599999998</c:v>
                </c:pt>
                <c:pt idx="70">
                  <c:v>3.2149958600000001</c:v>
                </c:pt>
                <c:pt idx="71">
                  <c:v>3.2160468099999999</c:v>
                </c:pt>
                <c:pt idx="72">
                  <c:v>3.2171723800000001</c:v>
                </c:pt>
                <c:pt idx="73">
                  <c:v>3.2180671699999999</c:v>
                </c:pt>
                <c:pt idx="74">
                  <c:v>3.2190816400000002</c:v>
                </c:pt>
                <c:pt idx="75">
                  <c:v>3.2199950199999998</c:v>
                </c:pt>
                <c:pt idx="76">
                  <c:v>3.2210745799999998</c:v>
                </c:pt>
                <c:pt idx="77">
                  <c:v>3.2221036000000001</c:v>
                </c:pt>
                <c:pt idx="78">
                  <c:v>3.2231764799999998</c:v>
                </c:pt>
                <c:pt idx="79">
                  <c:v>3.2240662599999999</c:v>
                </c:pt>
                <c:pt idx="80">
                  <c:v>3.2252500099999999</c:v>
                </c:pt>
                <c:pt idx="81">
                  <c:v>3.2261674400000002</c:v>
                </c:pt>
                <c:pt idx="82">
                  <c:v>3.22724462</c:v>
                </c:pt>
                <c:pt idx="83">
                  <c:v>3.2281787400000002</c:v>
                </c:pt>
                <c:pt idx="84">
                  <c:v>3.2291617399999999</c:v>
                </c:pt>
                <c:pt idx="85">
                  <c:v>3.2300882299999998</c:v>
                </c:pt>
                <c:pt idx="86">
                  <c:v>3.2311337</c:v>
                </c:pt>
                <c:pt idx="87">
                  <c:v>3.2322020500000002</c:v>
                </c:pt>
                <c:pt idx="88">
                  <c:v>3.2332258199999999</c:v>
                </c:pt>
                <c:pt idx="89">
                  <c:v>3.234267</c:v>
                </c:pt>
                <c:pt idx="90">
                  <c:v>3.2351663099999999</c:v>
                </c:pt>
                <c:pt idx="91">
                  <c:v>3.2362034300000002</c:v>
                </c:pt>
                <c:pt idx="92">
                  <c:v>3.23708916</c:v>
                </c:pt>
                <c:pt idx="93">
                  <c:v>3.23825049</c:v>
                </c:pt>
                <c:pt idx="94">
                  <c:v>3.2392339699999999</c:v>
                </c:pt>
                <c:pt idx="95">
                  <c:v>3.2401073</c:v>
                </c:pt>
                <c:pt idx="96">
                  <c:v>3.2411387</c:v>
                </c:pt>
                <c:pt idx="97">
                  <c:v>3.2420244199999999</c:v>
                </c:pt>
                <c:pt idx="98">
                  <c:v>3.2431549999999998</c:v>
                </c:pt>
                <c:pt idx="99">
                  <c:v>3.2441203600000001</c:v>
                </c:pt>
                <c:pt idx="100">
                  <c:v>3.2451617700000002</c:v>
                </c:pt>
                <c:pt idx="101">
                  <c:v>3.2461369000000002</c:v>
                </c:pt>
                <c:pt idx="102">
                  <c:v>3.2471604300000001</c:v>
                </c:pt>
                <c:pt idx="103">
                  <c:v>3.2481749099999999</c:v>
                </c:pt>
                <c:pt idx="104">
                  <c:v>3.2492802099999998</c:v>
                </c:pt>
                <c:pt idx="105">
                  <c:v>3.25003457</c:v>
                </c:pt>
                <c:pt idx="106">
                  <c:v>3.2511346300000001</c:v>
                </c:pt>
                <c:pt idx="107">
                  <c:v>3.25226521</c:v>
                </c:pt>
                <c:pt idx="108">
                  <c:v>3.2531509399999998</c:v>
                </c:pt>
                <c:pt idx="109">
                  <c:v>3.2541344200000002</c:v>
                </c:pt>
                <c:pt idx="110">
                  <c:v>3.2551355399999999</c:v>
                </c:pt>
                <c:pt idx="111">
                  <c:v>3.2560749100000002</c:v>
                </c:pt>
                <c:pt idx="112">
                  <c:v>3.2572007200000002</c:v>
                </c:pt>
                <c:pt idx="113">
                  <c:v>3.2581219699999999</c:v>
                </c:pt>
                <c:pt idx="114">
                  <c:v>3.2590839900000002</c:v>
                </c:pt>
                <c:pt idx="115">
                  <c:v>3.2601072800000002</c:v>
                </c:pt>
                <c:pt idx="116">
                  <c:v>3.2611973299999999</c:v>
                </c:pt>
                <c:pt idx="117">
                  <c:v>3.2620387100000001</c:v>
                </c:pt>
                <c:pt idx="118">
                  <c:v>3.2631337600000001</c:v>
                </c:pt>
                <c:pt idx="119">
                  <c:v>3.2640104299999999</c:v>
                </c:pt>
                <c:pt idx="120">
                  <c:v>3.2652788199999998</c:v>
                </c:pt>
                <c:pt idx="121">
                  <c:v>3.2661998300000001</c:v>
                </c:pt>
                <c:pt idx="122">
                  <c:v>3.26715255</c:v>
                </c:pt>
                <c:pt idx="123">
                  <c:v>3.2680647399999998</c:v>
                </c:pt>
                <c:pt idx="124">
                  <c:v>3.2691817300000001</c:v>
                </c:pt>
                <c:pt idx="125">
                  <c:v>3.2700495699999999</c:v>
                </c:pt>
                <c:pt idx="126">
                  <c:v>3.2709887000000002</c:v>
                </c:pt>
                <c:pt idx="127">
                  <c:v>3.2720437000000002</c:v>
                </c:pt>
                <c:pt idx="128">
                  <c:v>3.2732274499999998</c:v>
                </c:pt>
                <c:pt idx="129">
                  <c:v>3.2742643400000002</c:v>
                </c:pt>
                <c:pt idx="130">
                  <c:v>3.27514577</c:v>
                </c:pt>
                <c:pt idx="131">
                  <c:v>3.2761113599999998</c:v>
                </c:pt>
                <c:pt idx="132">
                  <c:v>3.2772061799999999</c:v>
                </c:pt>
                <c:pt idx="133">
                  <c:v>3.2782616600000001</c:v>
                </c:pt>
                <c:pt idx="134">
                  <c:v>3.2791013699999998</c:v>
                </c:pt>
                <c:pt idx="135">
                  <c:v>3.2801349200000001</c:v>
                </c:pt>
                <c:pt idx="136">
                  <c:v>3.2811095699999999</c:v>
                </c:pt>
                <c:pt idx="137">
                  <c:v>3.2820751700000002</c:v>
                </c:pt>
                <c:pt idx="138">
                  <c:v>3.2828721999999999</c:v>
                </c:pt>
                <c:pt idx="139">
                  <c:v>3.2840421200000001</c:v>
                </c:pt>
                <c:pt idx="140">
                  <c:v>3.28509283</c:v>
                </c:pt>
                <c:pt idx="141">
                  <c:v>3.2861027699999998</c:v>
                </c:pt>
                <c:pt idx="142">
                  <c:v>3.2872777000000002</c:v>
                </c:pt>
                <c:pt idx="143">
                  <c:v>3.2883100500000002</c:v>
                </c:pt>
                <c:pt idx="144">
                  <c:v>3.28912067</c:v>
                </c:pt>
                <c:pt idx="145">
                  <c:v>3.2900373900000002</c:v>
                </c:pt>
                <c:pt idx="146">
                  <c:v>3.2911098000000001</c:v>
                </c:pt>
                <c:pt idx="147">
                  <c:v>3.29191089</c:v>
                </c:pt>
                <c:pt idx="148">
                  <c:v>3.2932329199999999</c:v>
                </c:pt>
                <c:pt idx="149">
                  <c:v>3.29413176</c:v>
                </c:pt>
                <c:pt idx="150">
                  <c:v>3.2951777</c:v>
                </c:pt>
                <c:pt idx="151">
                  <c:v>3.29616117</c:v>
                </c:pt>
                <c:pt idx="152">
                  <c:v>3.2970871900000001</c:v>
                </c:pt>
                <c:pt idx="153">
                  <c:v>3.2981379</c:v>
                </c:pt>
                <c:pt idx="154">
                  <c:v>3.2992176999999998</c:v>
                </c:pt>
                <c:pt idx="155">
                  <c:v>3.3000555</c:v>
                </c:pt>
                <c:pt idx="156">
                  <c:v>3.3010437499999998</c:v>
                </c:pt>
                <c:pt idx="157">
                  <c:v>3.30217838</c:v>
                </c:pt>
                <c:pt idx="158">
                  <c:v>3.3031089300000001</c:v>
                </c:pt>
                <c:pt idx="159">
                  <c:v>3.3041274500000002</c:v>
                </c:pt>
                <c:pt idx="160">
                  <c:v>3.3051960500000002</c:v>
                </c:pt>
                <c:pt idx="161">
                  <c:v>3.3062107599999999</c:v>
                </c:pt>
                <c:pt idx="162">
                  <c:v>3.3071498899999998</c:v>
                </c:pt>
                <c:pt idx="163">
                  <c:v>3.30818653</c:v>
                </c:pt>
                <c:pt idx="164">
                  <c:v>3.30914354</c:v>
                </c:pt>
                <c:pt idx="165">
                  <c:v>3.3103053600000001</c:v>
                </c:pt>
                <c:pt idx="166">
                  <c:v>3.3110525599999998</c:v>
                </c:pt>
                <c:pt idx="167">
                  <c:v>3.3122320200000002</c:v>
                </c:pt>
                <c:pt idx="168">
                  <c:v>3.3131983300000001</c:v>
                </c:pt>
                <c:pt idx="169">
                  <c:v>3.3143639600000001</c:v>
                </c:pt>
                <c:pt idx="170">
                  <c:v>3.31523228</c:v>
                </c:pt>
                <c:pt idx="171">
                  <c:v>3.3163044500000001</c:v>
                </c:pt>
                <c:pt idx="172">
                  <c:v>3.3170828800000001</c:v>
                </c:pt>
                <c:pt idx="173">
                  <c:v>3.31828046</c:v>
                </c:pt>
                <c:pt idx="174">
                  <c:v>3.3191483000000002</c:v>
                </c:pt>
                <c:pt idx="175">
                  <c:v>3.3200962500000002</c:v>
                </c:pt>
                <c:pt idx="176">
                  <c:v>3.3211066699999998</c:v>
                </c:pt>
                <c:pt idx="177">
                  <c:v>3.32211685</c:v>
                </c:pt>
                <c:pt idx="178">
                  <c:v>3.3229801700000001</c:v>
                </c:pt>
                <c:pt idx="179">
                  <c:v>3.32417798</c:v>
                </c:pt>
                <c:pt idx="180">
                  <c:v>3.3251700400000002</c:v>
                </c:pt>
                <c:pt idx="181">
                  <c:v>3.3260915299999998</c:v>
                </c:pt>
                <c:pt idx="182">
                  <c:v>3.3270888300000001</c:v>
                </c:pt>
                <c:pt idx="183">
                  <c:v>3.3280889999999999</c:v>
                </c:pt>
                <c:pt idx="184">
                  <c:v>3.3290464900000001</c:v>
                </c:pt>
                <c:pt idx="185">
                  <c:v>3.3301549000000001</c:v>
                </c:pt>
                <c:pt idx="186">
                  <c:v>3.33112955</c:v>
                </c:pt>
                <c:pt idx="187">
                  <c:v>3.3320195699999999</c:v>
                </c:pt>
                <c:pt idx="188">
                  <c:v>3.33302093</c:v>
                </c:pt>
                <c:pt idx="189">
                  <c:v>3.3341731999999999</c:v>
                </c:pt>
                <c:pt idx="190">
                  <c:v>3.33521533</c:v>
                </c:pt>
                <c:pt idx="191">
                  <c:v>3.3362479199999999</c:v>
                </c:pt>
                <c:pt idx="192">
                  <c:v>3.3371825199999998</c:v>
                </c:pt>
                <c:pt idx="193">
                  <c:v>3.3383171599999999</c:v>
                </c:pt>
                <c:pt idx="194">
                  <c:v>3.3391897699999999</c:v>
                </c:pt>
                <c:pt idx="195">
                  <c:v>3.3400485500000001</c:v>
                </c:pt>
                <c:pt idx="196">
                  <c:v>3.3411834200000001</c:v>
                </c:pt>
                <c:pt idx="197">
                  <c:v>3.3421669000000001</c:v>
                </c:pt>
                <c:pt idx="198">
                  <c:v>3.34296799</c:v>
                </c:pt>
                <c:pt idx="199">
                  <c:v>3.3441162100000001</c:v>
                </c:pt>
                <c:pt idx="200">
                  <c:v>3.3451488</c:v>
                </c:pt>
                <c:pt idx="201">
                  <c:v>3.3460021000000002</c:v>
                </c:pt>
                <c:pt idx="202">
                  <c:v>3.3470943000000002</c:v>
                </c:pt>
                <c:pt idx="203">
                  <c:v>3.34813523</c:v>
                </c:pt>
                <c:pt idx="204">
                  <c:v>3.3490962999999998</c:v>
                </c:pt>
                <c:pt idx="205">
                  <c:v>3.3502447599999998</c:v>
                </c:pt>
                <c:pt idx="206">
                  <c:v>3.3512990500000002</c:v>
                </c:pt>
                <c:pt idx="207">
                  <c:v>3.3520205000000001</c:v>
                </c:pt>
                <c:pt idx="208">
                  <c:v>3.3531909</c:v>
                </c:pt>
                <c:pt idx="209">
                  <c:v>3.3542101400000002</c:v>
                </c:pt>
                <c:pt idx="210">
                  <c:v>3.3551399700000002</c:v>
                </c:pt>
                <c:pt idx="211">
                  <c:v>3.35607481</c:v>
                </c:pt>
                <c:pt idx="212">
                  <c:v>3.3570532800000001</c:v>
                </c:pt>
                <c:pt idx="213">
                  <c:v>3.3581266400000001</c:v>
                </c:pt>
                <c:pt idx="214">
                  <c:v>3.3591902299999998</c:v>
                </c:pt>
                <c:pt idx="215">
                  <c:v>3.36016059</c:v>
                </c:pt>
                <c:pt idx="216">
                  <c:v>3.3610596699999999</c:v>
                </c:pt>
                <c:pt idx="217">
                  <c:v>3.3622121800000002</c:v>
                </c:pt>
                <c:pt idx="218">
                  <c:v>3.3631067300000002</c:v>
                </c:pt>
                <c:pt idx="219">
                  <c:v>3.3640680299999999</c:v>
                </c:pt>
                <c:pt idx="220">
                  <c:v>3.36521173</c:v>
                </c:pt>
                <c:pt idx="221">
                  <c:v>3.3660607300000001</c:v>
                </c:pt>
                <c:pt idx="222">
                  <c:v>3.3670988099999999</c:v>
                </c:pt>
                <c:pt idx="223">
                  <c:v>3.3682293900000002</c:v>
                </c:pt>
                <c:pt idx="224">
                  <c:v>3.3692038100000001</c:v>
                </c:pt>
                <c:pt idx="225">
                  <c:v>3.37009859</c:v>
                </c:pt>
                <c:pt idx="226">
                  <c:v>3.3711533500000002</c:v>
                </c:pt>
                <c:pt idx="227">
                  <c:v>3.37213707</c:v>
                </c:pt>
                <c:pt idx="228">
                  <c:v>3.3732407100000001</c:v>
                </c:pt>
                <c:pt idx="229">
                  <c:v>3.3741667299999998</c:v>
                </c:pt>
                <c:pt idx="230">
                  <c:v>3.37517238</c:v>
                </c:pt>
                <c:pt idx="231">
                  <c:v>3.37609768</c:v>
                </c:pt>
                <c:pt idx="232">
                  <c:v>3.3770635100000002</c:v>
                </c:pt>
                <c:pt idx="233">
                  <c:v>3.3781363999999998</c:v>
                </c:pt>
                <c:pt idx="234">
                  <c:v>3.3791513399999999</c:v>
                </c:pt>
                <c:pt idx="235">
                  <c:v>3.3801841700000002</c:v>
                </c:pt>
                <c:pt idx="236">
                  <c:v>3.38121581</c:v>
                </c:pt>
                <c:pt idx="237">
                  <c:v>3.3822443500000001</c:v>
                </c:pt>
                <c:pt idx="238">
                  <c:v>3.3832368900000001</c:v>
                </c:pt>
                <c:pt idx="239">
                  <c:v>3.3841090199999999</c:v>
                </c:pt>
                <c:pt idx="240">
                  <c:v>3.3851730799999999</c:v>
                </c:pt>
                <c:pt idx="241">
                  <c:v>3.3862795800000001</c:v>
                </c:pt>
                <c:pt idx="242">
                  <c:v>3.3871445699999998</c:v>
                </c:pt>
                <c:pt idx="243">
                  <c:v>3.3881542699999998</c:v>
                </c:pt>
                <c:pt idx="244">
                  <c:v>3.3890893499999999</c:v>
                </c:pt>
                <c:pt idx="245">
                  <c:v>3.3901529300000002</c:v>
                </c:pt>
                <c:pt idx="246">
                  <c:v>3.3911633499999998</c:v>
                </c:pt>
                <c:pt idx="247">
                  <c:v>3.3920979500000001</c:v>
                </c:pt>
                <c:pt idx="248">
                  <c:v>3.39320135</c:v>
                </c:pt>
                <c:pt idx="249">
                  <c:v>3.3940963700000002</c:v>
                </c:pt>
                <c:pt idx="250">
                  <c:v>3.3952169400000001</c:v>
                </c:pt>
                <c:pt idx="251">
                  <c:v>3.3960721500000002</c:v>
                </c:pt>
                <c:pt idx="252">
                  <c:v>3.39724731</c:v>
                </c:pt>
                <c:pt idx="253">
                  <c:v>3.3981413800000002</c:v>
                </c:pt>
                <c:pt idx="254">
                  <c:v>3.39932108</c:v>
                </c:pt>
                <c:pt idx="255">
                  <c:v>3.4002070400000002</c:v>
                </c:pt>
                <c:pt idx="256">
                  <c:v>3.4012529900000001</c:v>
                </c:pt>
                <c:pt idx="257">
                  <c:v>3.40212059</c:v>
                </c:pt>
                <c:pt idx="258">
                  <c:v>3.4031264800000001</c:v>
                </c:pt>
                <c:pt idx="259">
                  <c:v>3.4039897899999998</c:v>
                </c:pt>
                <c:pt idx="260">
                  <c:v>3.4053027600000001</c:v>
                </c:pt>
                <c:pt idx="261">
                  <c:v>3.4060373300000002</c:v>
                </c:pt>
                <c:pt idx="262">
                  <c:v>3.4072301399999998</c:v>
                </c:pt>
                <c:pt idx="263">
                  <c:v>3.4081201600000002</c:v>
                </c:pt>
                <c:pt idx="264">
                  <c:v>3.40911674</c:v>
                </c:pt>
                <c:pt idx="265">
                  <c:v>3.4101407500000001</c:v>
                </c:pt>
                <c:pt idx="266">
                  <c:v>3.4111237499999998</c:v>
                </c:pt>
                <c:pt idx="267">
                  <c:v>3.4122278700000002</c:v>
                </c:pt>
                <c:pt idx="268">
                  <c:v>3.41312265</c:v>
                </c:pt>
                <c:pt idx="269">
                  <c:v>3.41426206</c:v>
                </c:pt>
                <c:pt idx="270">
                  <c:v>3.4152457699999998</c:v>
                </c:pt>
                <c:pt idx="271">
                  <c:v>3.4162333</c:v>
                </c:pt>
                <c:pt idx="272">
                  <c:v>3.4172391900000001</c:v>
                </c:pt>
                <c:pt idx="273">
                  <c:v>3.4181868999999998</c:v>
                </c:pt>
                <c:pt idx="274">
                  <c:v>3.41916156</c:v>
                </c:pt>
                <c:pt idx="275">
                  <c:v>3.4202480300000002</c:v>
                </c:pt>
                <c:pt idx="276">
                  <c:v>3.42119098</c:v>
                </c:pt>
                <c:pt idx="277">
                  <c:v>3.4221792199999999</c:v>
                </c:pt>
                <c:pt idx="278">
                  <c:v>3.4231185900000001</c:v>
                </c:pt>
                <c:pt idx="279">
                  <c:v>3.4241192300000001</c:v>
                </c:pt>
                <c:pt idx="280">
                  <c:v>3.4251921200000002</c:v>
                </c:pt>
                <c:pt idx="281">
                  <c:v>3.4261403100000001</c:v>
                </c:pt>
                <c:pt idx="282">
                  <c:v>3.4271953100000001</c:v>
                </c:pt>
                <c:pt idx="283">
                  <c:v>3.4281160800000001</c:v>
                </c:pt>
                <c:pt idx="284">
                  <c:v>3.4291088599999999</c:v>
                </c:pt>
                <c:pt idx="285">
                  <c:v>3.4302079700000001</c:v>
                </c:pt>
                <c:pt idx="286">
                  <c:v>3.4311201599999999</c:v>
                </c:pt>
                <c:pt idx="287">
                  <c:v>3.4321887499999999</c:v>
                </c:pt>
                <c:pt idx="288">
                  <c:v>3.4331006999999998</c:v>
                </c:pt>
                <c:pt idx="289">
                  <c:v>3.43418694</c:v>
                </c:pt>
                <c:pt idx="290">
                  <c:v>3.4350459600000001</c:v>
                </c:pt>
                <c:pt idx="291">
                  <c:v>3.4362120599999999</c:v>
                </c:pt>
                <c:pt idx="292">
                  <c:v>3.4372625399999999</c:v>
                </c:pt>
                <c:pt idx="293">
                  <c:v>3.4382906000000002</c:v>
                </c:pt>
                <c:pt idx="294">
                  <c:v>3.4391851400000002</c:v>
                </c:pt>
                <c:pt idx="295">
                  <c:v>3.4400970900000001</c:v>
                </c:pt>
                <c:pt idx="296">
                  <c:v>3.4413123099999998</c:v>
                </c:pt>
                <c:pt idx="297">
                  <c:v>3.44223356</c:v>
                </c:pt>
                <c:pt idx="298">
                  <c:v>3.4432079799999999</c:v>
                </c:pt>
                <c:pt idx="299">
                  <c:v>3.4441735699999998</c:v>
                </c:pt>
                <c:pt idx="300">
                  <c:v>3.445122</c:v>
                </c:pt>
                <c:pt idx="301">
                  <c:v>3.4462299299999999</c:v>
                </c:pt>
                <c:pt idx="302">
                  <c:v>3.4470312600000002</c:v>
                </c:pt>
                <c:pt idx="303">
                  <c:v>3.4481439599999999</c:v>
                </c:pt>
                <c:pt idx="304">
                  <c:v>3.44916797</c:v>
                </c:pt>
                <c:pt idx="305">
                  <c:v>3.4500978</c:v>
                </c:pt>
                <c:pt idx="306">
                  <c:v>3.4512059700000002</c:v>
                </c:pt>
                <c:pt idx="307">
                  <c:v>3.4521849200000001</c:v>
                </c:pt>
                <c:pt idx="308">
                  <c:v>3.4531643399999998</c:v>
                </c:pt>
                <c:pt idx="309">
                  <c:v>3.45417833</c:v>
                </c:pt>
                <c:pt idx="310">
                  <c:v>3.4552469299999999</c:v>
                </c:pt>
                <c:pt idx="311">
                  <c:v>3.4561817600000002</c:v>
                </c:pt>
                <c:pt idx="312">
                  <c:v>3.45720553</c:v>
                </c:pt>
                <c:pt idx="313">
                  <c:v>3.4582290599999999</c:v>
                </c:pt>
                <c:pt idx="314">
                  <c:v>3.4591727300000001</c:v>
                </c:pt>
                <c:pt idx="315">
                  <c:v>3.4602630099999998</c:v>
                </c:pt>
                <c:pt idx="316">
                  <c:v>3.46134019</c:v>
                </c:pt>
                <c:pt idx="317">
                  <c:v>3.4621543899999998</c:v>
                </c:pt>
                <c:pt idx="318">
                  <c:v>3.46313453</c:v>
                </c:pt>
                <c:pt idx="319">
                  <c:v>3.46425939</c:v>
                </c:pt>
                <c:pt idx="320">
                  <c:v>3.4650964700000002</c:v>
                </c:pt>
                <c:pt idx="321">
                  <c:v>3.4660754200000001</c:v>
                </c:pt>
                <c:pt idx="322">
                  <c:v>3.46719241</c:v>
                </c:pt>
                <c:pt idx="323">
                  <c:v>3.4681139000000001</c:v>
                </c:pt>
                <c:pt idx="324">
                  <c:v>3.4691460099999998</c:v>
                </c:pt>
                <c:pt idx="325">
                  <c:v>3.4701967200000001</c:v>
                </c:pt>
                <c:pt idx="326">
                  <c:v>3.47112679</c:v>
                </c:pt>
                <c:pt idx="327">
                  <c:v>3.4721503299999998</c:v>
                </c:pt>
                <c:pt idx="328">
                  <c:v>3.47320414</c:v>
                </c:pt>
                <c:pt idx="329">
                  <c:v>3.4742422099999999</c:v>
                </c:pt>
                <c:pt idx="330">
                  <c:v>3.4752078100000001</c:v>
                </c:pt>
                <c:pt idx="331">
                  <c:v>3.4762000999999998</c:v>
                </c:pt>
                <c:pt idx="332">
                  <c:v>3.4773085099999999</c:v>
                </c:pt>
                <c:pt idx="333">
                  <c:v>3.4781897100000001</c:v>
                </c:pt>
                <c:pt idx="334">
                  <c:v>3.4791645999999998</c:v>
                </c:pt>
                <c:pt idx="335">
                  <c:v>3.4801795499999999</c:v>
                </c:pt>
                <c:pt idx="336">
                  <c:v>3.4813632999999999</c:v>
                </c:pt>
                <c:pt idx="337">
                  <c:v>3.48230672</c:v>
                </c:pt>
                <c:pt idx="338">
                  <c:v>3.4832716000000001</c:v>
                </c:pt>
                <c:pt idx="339">
                  <c:v>3.48421168</c:v>
                </c:pt>
                <c:pt idx="340">
                  <c:v>3.4850392299999999</c:v>
                </c:pt>
                <c:pt idx="341">
                  <c:v>3.4860982900000002</c:v>
                </c:pt>
                <c:pt idx="342">
                  <c:v>3.4872777500000001</c:v>
                </c:pt>
                <c:pt idx="343">
                  <c:v>3.4881541700000001</c:v>
                </c:pt>
                <c:pt idx="344">
                  <c:v>3.4892671100000001</c:v>
                </c:pt>
                <c:pt idx="345">
                  <c:v>3.4901618999999999</c:v>
                </c:pt>
                <c:pt idx="346">
                  <c:v>3.4911544299999999</c:v>
                </c:pt>
                <c:pt idx="347">
                  <c:v>3.4922089600000001</c:v>
                </c:pt>
                <c:pt idx="348">
                  <c:v>3.4930017000000002</c:v>
                </c:pt>
                <c:pt idx="349">
                  <c:v>3.4941895000000001</c:v>
                </c:pt>
                <c:pt idx="350">
                  <c:v>3.4951643899999998</c:v>
                </c:pt>
                <c:pt idx="351">
                  <c:v>3.4961791</c:v>
                </c:pt>
                <c:pt idx="352">
                  <c:v>3.4972205199999999</c:v>
                </c:pt>
                <c:pt idx="353">
                  <c:v>3.4981906399999998</c:v>
                </c:pt>
                <c:pt idx="354">
                  <c:v>3.49926329</c:v>
                </c:pt>
                <c:pt idx="355">
                  <c:v>3.5001180199999999</c:v>
                </c:pt>
                <c:pt idx="356">
                  <c:v>3.5011773100000001</c:v>
                </c:pt>
                <c:pt idx="357">
                  <c:v>3.5021922600000002</c:v>
                </c:pt>
                <c:pt idx="358">
                  <c:v>3.50327754</c:v>
                </c:pt>
                <c:pt idx="359">
                  <c:v>3.50419021</c:v>
                </c:pt>
                <c:pt idx="360">
                  <c:v>3.5052492599999998</c:v>
                </c:pt>
                <c:pt idx="361">
                  <c:v>3.5062463300000002</c:v>
                </c:pt>
                <c:pt idx="362">
                  <c:v>3.5072207500000001</c:v>
                </c:pt>
                <c:pt idx="363">
                  <c:v>3.5083248600000001</c:v>
                </c:pt>
                <c:pt idx="364">
                  <c:v>3.5092904599999999</c:v>
                </c:pt>
                <c:pt idx="365">
                  <c:v>3.5102424600000002</c:v>
                </c:pt>
                <c:pt idx="366">
                  <c:v>3.5111289000000001</c:v>
                </c:pt>
                <c:pt idx="367">
                  <c:v>3.5121829500000001</c:v>
                </c:pt>
                <c:pt idx="368">
                  <c:v>3.5133004200000002</c:v>
                </c:pt>
                <c:pt idx="369">
                  <c:v>3.5141906700000001</c:v>
                </c:pt>
                <c:pt idx="370">
                  <c:v>3.5150937999999998</c:v>
                </c:pt>
                <c:pt idx="371">
                  <c:v>3.5162334400000002</c:v>
                </c:pt>
                <c:pt idx="372">
                  <c:v>3.5172169200000001</c:v>
                </c:pt>
                <c:pt idx="373">
                  <c:v>3.51833844</c:v>
                </c:pt>
                <c:pt idx="374">
                  <c:v>3.51929545</c:v>
                </c:pt>
                <c:pt idx="375">
                  <c:v>3.5202567600000001</c:v>
                </c:pt>
                <c:pt idx="376">
                  <c:v>3.5212087599999999</c:v>
                </c:pt>
                <c:pt idx="377">
                  <c:v>3.5221841299999999</c:v>
                </c:pt>
                <c:pt idx="378">
                  <c:v>3.5233280699999998</c:v>
                </c:pt>
                <c:pt idx="379">
                  <c:v>3.5242981900000001</c:v>
                </c:pt>
                <c:pt idx="380">
                  <c:v>3.5253303100000002</c:v>
                </c:pt>
                <c:pt idx="381">
                  <c:v>3.5260915800000001</c:v>
                </c:pt>
                <c:pt idx="382">
                  <c:v>3.5270750500000001</c:v>
                </c:pt>
                <c:pt idx="383">
                  <c:v>3.5282275699999999</c:v>
                </c:pt>
                <c:pt idx="384">
                  <c:v>3.5290246000000001</c:v>
                </c:pt>
                <c:pt idx="385">
                  <c:v>3.53028393</c:v>
                </c:pt>
                <c:pt idx="386">
                  <c:v>3.5311660800000002</c:v>
                </c:pt>
                <c:pt idx="387">
                  <c:v>3.5322544599999999</c:v>
                </c:pt>
                <c:pt idx="388">
                  <c:v>3.5331897699999999</c:v>
                </c:pt>
                <c:pt idx="389">
                  <c:v>3.53410292</c:v>
                </c:pt>
                <c:pt idx="390">
                  <c:v>3.5351929700000002</c:v>
                </c:pt>
                <c:pt idx="391">
                  <c:v>3.5360872699999999</c:v>
                </c:pt>
                <c:pt idx="392">
                  <c:v>3.5371913899999998</c:v>
                </c:pt>
                <c:pt idx="393">
                  <c:v>3.53808999</c:v>
                </c:pt>
                <c:pt idx="394">
                  <c:v>3.5391984000000001</c:v>
                </c:pt>
                <c:pt idx="395">
                  <c:v>3.5403063299999999</c:v>
                </c:pt>
                <c:pt idx="396">
                  <c:v>3.5411703600000002</c:v>
                </c:pt>
                <c:pt idx="397">
                  <c:v>3.54236269</c:v>
                </c:pt>
                <c:pt idx="398">
                  <c:v>3.5432839399999998</c:v>
                </c:pt>
                <c:pt idx="399">
                  <c:v>3.5443162899999998</c:v>
                </c:pt>
                <c:pt idx="400">
                  <c:v>3.5451044999999999</c:v>
                </c:pt>
                <c:pt idx="401">
                  <c:v>3.5460922699999999</c:v>
                </c:pt>
                <c:pt idx="402">
                  <c:v>3.5472364399999998</c:v>
                </c:pt>
                <c:pt idx="403">
                  <c:v>3.5482513899999999</c:v>
                </c:pt>
                <c:pt idx="404">
                  <c:v>3.5490608199999998</c:v>
                </c:pt>
                <c:pt idx="405">
                  <c:v>3.5502448100000001</c:v>
                </c:pt>
                <c:pt idx="406">
                  <c:v>3.5511574700000001</c:v>
                </c:pt>
                <c:pt idx="407">
                  <c:v>3.5522031799999998</c:v>
                </c:pt>
                <c:pt idx="408">
                  <c:v>3.5532755900000002</c:v>
                </c:pt>
                <c:pt idx="409">
                  <c:v>3.5542015999999998</c:v>
                </c:pt>
                <c:pt idx="410">
                  <c:v>3.5552337199999999</c:v>
                </c:pt>
                <c:pt idx="411">
                  <c:v>3.55627966</c:v>
                </c:pt>
                <c:pt idx="412">
                  <c:v>3.5572009100000002</c:v>
                </c:pt>
                <c:pt idx="413">
                  <c:v>3.5581622099999999</c:v>
                </c:pt>
                <c:pt idx="414">
                  <c:v>3.5591993300000002</c:v>
                </c:pt>
                <c:pt idx="415">
                  <c:v>3.5602552900000002</c:v>
                </c:pt>
                <c:pt idx="416">
                  <c:v>3.5612013299999998</c:v>
                </c:pt>
                <c:pt idx="417">
                  <c:v>3.5622303500000001</c:v>
                </c:pt>
                <c:pt idx="418">
                  <c:v>3.56325388</c:v>
                </c:pt>
                <c:pt idx="419">
                  <c:v>3.56425905</c:v>
                </c:pt>
                <c:pt idx="420">
                  <c:v>3.5651807799999999</c:v>
                </c:pt>
                <c:pt idx="421">
                  <c:v>3.56618214</c:v>
                </c:pt>
                <c:pt idx="422">
                  <c:v>3.5672767200000002</c:v>
                </c:pt>
                <c:pt idx="423">
                  <c:v>3.56823421</c:v>
                </c:pt>
                <c:pt idx="424">
                  <c:v>3.5693016100000001</c:v>
                </c:pt>
                <c:pt idx="425">
                  <c:v>3.5701205699999998</c:v>
                </c:pt>
                <c:pt idx="426">
                  <c:v>3.57124782</c:v>
                </c:pt>
                <c:pt idx="427">
                  <c:v>3.5721189999999998</c:v>
                </c:pt>
                <c:pt idx="428">
                  <c:v>3.5732052300000001</c:v>
                </c:pt>
                <c:pt idx="429">
                  <c:v>3.57417512</c:v>
                </c:pt>
                <c:pt idx="430">
                  <c:v>3.5750789599999999</c:v>
                </c:pt>
                <c:pt idx="431">
                  <c:v>3.57617378</c:v>
                </c:pt>
                <c:pt idx="432">
                  <c:v>3.5772371299999999</c:v>
                </c:pt>
                <c:pt idx="433">
                  <c:v>3.5782563700000001</c:v>
                </c:pt>
                <c:pt idx="434">
                  <c:v>3.5793428399999998</c:v>
                </c:pt>
                <c:pt idx="435">
                  <c:v>3.58028674</c:v>
                </c:pt>
                <c:pt idx="436">
                  <c:v>3.5812473300000001</c:v>
                </c:pt>
                <c:pt idx="437">
                  <c:v>3.5823154399999999</c:v>
                </c:pt>
                <c:pt idx="438">
                  <c:v>3.5831654099999999</c:v>
                </c:pt>
                <c:pt idx="439">
                  <c:v>3.58418036</c:v>
                </c:pt>
                <c:pt idx="440">
                  <c:v>3.58530617</c:v>
                </c:pt>
                <c:pt idx="441">
                  <c:v>3.58616972</c:v>
                </c:pt>
                <c:pt idx="442">
                  <c:v>3.5871396099999999</c:v>
                </c:pt>
                <c:pt idx="443">
                  <c:v>3.58814096</c:v>
                </c:pt>
                <c:pt idx="444">
                  <c:v>3.5889513499999999</c:v>
                </c:pt>
                <c:pt idx="445">
                  <c:v>3.5900273299999998</c:v>
                </c:pt>
                <c:pt idx="446">
                  <c:v>3.5911586299999998</c:v>
                </c:pt>
                <c:pt idx="447">
                  <c:v>3.5923116199999998</c:v>
                </c:pt>
                <c:pt idx="448">
                  <c:v>3.5932905700000002</c:v>
                </c:pt>
                <c:pt idx="449">
                  <c:v>3.59417176</c:v>
                </c:pt>
                <c:pt idx="450">
                  <c:v>3.5952711100000001</c:v>
                </c:pt>
                <c:pt idx="451">
                  <c:v>3.5962054700000001</c:v>
                </c:pt>
                <c:pt idx="452">
                  <c:v>3.5971803699999998</c:v>
                </c:pt>
                <c:pt idx="453">
                  <c:v>3.5983285899999999</c:v>
                </c:pt>
                <c:pt idx="454">
                  <c:v>3.59916496</c:v>
                </c:pt>
                <c:pt idx="455">
                  <c:v>3.6000914599999998</c:v>
                </c:pt>
                <c:pt idx="456">
                  <c:v>3.6011636299999998</c:v>
                </c:pt>
                <c:pt idx="457">
                  <c:v>3.60230732</c:v>
                </c:pt>
                <c:pt idx="458">
                  <c:v>3.6032285700000002</c:v>
                </c:pt>
                <c:pt idx="459">
                  <c:v>3.60429215</c:v>
                </c:pt>
                <c:pt idx="460">
                  <c:v>3.6053559800000001</c:v>
                </c:pt>
                <c:pt idx="461">
                  <c:v>3.6062283499999999</c:v>
                </c:pt>
                <c:pt idx="462">
                  <c:v>3.6072518800000002</c:v>
                </c:pt>
                <c:pt idx="463">
                  <c:v>3.60817313</c:v>
                </c:pt>
                <c:pt idx="464">
                  <c:v>3.6091697200000001</c:v>
                </c:pt>
                <c:pt idx="465">
                  <c:v>3.6101927800000002</c:v>
                </c:pt>
                <c:pt idx="466">
                  <c:v>3.6111998600000002</c:v>
                </c:pt>
                <c:pt idx="467">
                  <c:v>3.61225438</c:v>
                </c:pt>
                <c:pt idx="468">
                  <c:v>3.6132290399999998</c:v>
                </c:pt>
                <c:pt idx="469">
                  <c:v>3.6140525299999999</c:v>
                </c:pt>
                <c:pt idx="470">
                  <c:v>3.6152367600000002</c:v>
                </c:pt>
                <c:pt idx="471">
                  <c:v>3.6163041599999999</c:v>
                </c:pt>
                <c:pt idx="472">
                  <c:v>3.61724377</c:v>
                </c:pt>
                <c:pt idx="473">
                  <c:v>3.61822724</c:v>
                </c:pt>
                <c:pt idx="474">
                  <c:v>3.61918783</c:v>
                </c:pt>
                <c:pt idx="475">
                  <c:v>3.6202209000000001</c:v>
                </c:pt>
                <c:pt idx="476">
                  <c:v>3.6211643200000001</c:v>
                </c:pt>
                <c:pt idx="477">
                  <c:v>3.6222636700000002</c:v>
                </c:pt>
                <c:pt idx="478">
                  <c:v>3.6232299800000001</c:v>
                </c:pt>
                <c:pt idx="479">
                  <c:v>3.6241731599999998</c:v>
                </c:pt>
                <c:pt idx="480">
                  <c:v>3.6252233999999999</c:v>
                </c:pt>
                <c:pt idx="481">
                  <c:v>3.6263225100000001</c:v>
                </c:pt>
                <c:pt idx="482">
                  <c:v>3.6272346999999998</c:v>
                </c:pt>
                <c:pt idx="483">
                  <c:v>3.62832117</c:v>
                </c:pt>
                <c:pt idx="484">
                  <c:v>3.62909579</c:v>
                </c:pt>
                <c:pt idx="485">
                  <c:v>3.6301679600000001</c:v>
                </c:pt>
                <c:pt idx="486">
                  <c:v>3.6311471499999999</c:v>
                </c:pt>
                <c:pt idx="487">
                  <c:v>3.6324109999999998</c:v>
                </c:pt>
                <c:pt idx="488">
                  <c:v>3.6333727800000002</c:v>
                </c:pt>
                <c:pt idx="489">
                  <c:v>3.6342446800000001</c:v>
                </c:pt>
                <c:pt idx="490">
                  <c:v>3.6353576200000002</c:v>
                </c:pt>
                <c:pt idx="491">
                  <c:v>3.6362431000000002</c:v>
                </c:pt>
                <c:pt idx="492">
                  <c:v>3.63723135</c:v>
                </c:pt>
                <c:pt idx="493">
                  <c:v>3.6382017100000001</c:v>
                </c:pt>
                <c:pt idx="494">
                  <c:v>3.6391575299999999</c:v>
                </c:pt>
                <c:pt idx="495">
                  <c:v>3.6402709500000001</c:v>
                </c:pt>
                <c:pt idx="496">
                  <c:v>3.6413831700000001</c:v>
                </c:pt>
                <c:pt idx="497">
                  <c:v>3.64230871</c:v>
                </c:pt>
                <c:pt idx="498">
                  <c:v>3.6432483200000001</c:v>
                </c:pt>
                <c:pt idx="499">
                  <c:v>3.6443741300000001</c:v>
                </c:pt>
                <c:pt idx="500">
                  <c:v>3.6451439899999998</c:v>
                </c:pt>
                <c:pt idx="501">
                  <c:v>3.6463503799999999</c:v>
                </c:pt>
                <c:pt idx="502">
                  <c:v>3.6473691499999998</c:v>
                </c:pt>
                <c:pt idx="503">
                  <c:v>3.64821982</c:v>
                </c:pt>
                <c:pt idx="504">
                  <c:v>3.6492698200000002</c:v>
                </c:pt>
                <c:pt idx="505">
                  <c:v>3.65015578</c:v>
                </c:pt>
                <c:pt idx="506">
                  <c:v>3.6513173600000002</c:v>
                </c:pt>
                <c:pt idx="507">
                  <c:v>3.6521759</c:v>
                </c:pt>
                <c:pt idx="508">
                  <c:v>3.6531994299999999</c:v>
                </c:pt>
                <c:pt idx="509">
                  <c:v>3.6542012700000002</c:v>
                </c:pt>
                <c:pt idx="510">
                  <c:v>3.65520215</c:v>
                </c:pt>
                <c:pt idx="511">
                  <c:v>3.65616393</c:v>
                </c:pt>
                <c:pt idx="512">
                  <c:v>3.6573121500000001</c:v>
                </c:pt>
                <c:pt idx="513">
                  <c:v>3.65829563</c:v>
                </c:pt>
                <c:pt idx="514">
                  <c:v>3.6593239299999998</c:v>
                </c:pt>
                <c:pt idx="515">
                  <c:v>3.66024971</c:v>
                </c:pt>
                <c:pt idx="516">
                  <c:v>3.6613130599999999</c:v>
                </c:pt>
                <c:pt idx="517">
                  <c:v>3.6623010599999999</c:v>
                </c:pt>
                <c:pt idx="518">
                  <c:v>3.6632537799999998</c:v>
                </c:pt>
                <c:pt idx="519">
                  <c:v>3.6643035400000001</c:v>
                </c:pt>
                <c:pt idx="520">
                  <c:v>3.6654033699999999</c:v>
                </c:pt>
                <c:pt idx="521">
                  <c:v>3.6663823099999999</c:v>
                </c:pt>
                <c:pt idx="522">
                  <c:v>3.6674148999999998</c:v>
                </c:pt>
                <c:pt idx="523">
                  <c:v>3.6681354000000002</c:v>
                </c:pt>
                <c:pt idx="524">
                  <c:v>3.66908813</c:v>
                </c:pt>
                <c:pt idx="525">
                  <c:v>3.67023659</c:v>
                </c:pt>
                <c:pt idx="526">
                  <c:v>3.6709578</c:v>
                </c:pt>
                <c:pt idx="527">
                  <c:v>3.6721949600000001</c:v>
                </c:pt>
                <c:pt idx="528">
                  <c:v>3.6731071499999999</c:v>
                </c:pt>
                <c:pt idx="529">
                  <c:v>3.6741755</c:v>
                </c:pt>
                <c:pt idx="530">
                  <c:v>3.6754035900000002</c:v>
                </c:pt>
                <c:pt idx="531">
                  <c:v>3.67624474</c:v>
                </c:pt>
                <c:pt idx="532">
                  <c:v>3.67721462</c:v>
                </c:pt>
                <c:pt idx="533">
                  <c:v>3.6782388699999999</c:v>
                </c:pt>
                <c:pt idx="534">
                  <c:v>3.6792845700000001</c:v>
                </c:pt>
                <c:pt idx="535">
                  <c:v>3.68029904</c:v>
                </c:pt>
                <c:pt idx="536">
                  <c:v>3.6811404200000002</c:v>
                </c:pt>
                <c:pt idx="537">
                  <c:v>3.68239093</c:v>
                </c:pt>
                <c:pt idx="538">
                  <c:v>3.6832764099999999</c:v>
                </c:pt>
                <c:pt idx="539">
                  <c:v>3.68432665</c:v>
                </c:pt>
                <c:pt idx="540">
                  <c:v>3.68519044</c:v>
                </c:pt>
                <c:pt idx="541">
                  <c:v>3.6862497300000001</c:v>
                </c:pt>
                <c:pt idx="542">
                  <c:v>3.6871984000000002</c:v>
                </c:pt>
                <c:pt idx="543">
                  <c:v>3.6881987999999999</c:v>
                </c:pt>
                <c:pt idx="544">
                  <c:v>3.68918276</c:v>
                </c:pt>
                <c:pt idx="545">
                  <c:v>3.6902511100000002</c:v>
                </c:pt>
                <c:pt idx="546">
                  <c:v>3.6911897699999998</c:v>
                </c:pt>
                <c:pt idx="547">
                  <c:v>3.6921958899999998</c:v>
                </c:pt>
                <c:pt idx="548">
                  <c:v>3.6931700699999999</c:v>
                </c:pt>
                <c:pt idx="549">
                  <c:v>3.6941895499999999</c:v>
                </c:pt>
                <c:pt idx="550">
                  <c:v>3.6952528999999998</c:v>
                </c:pt>
                <c:pt idx="551">
                  <c:v>3.6962811900000001</c:v>
                </c:pt>
                <c:pt idx="552">
                  <c:v>3.6972644300000002</c:v>
                </c:pt>
                <c:pt idx="553">
                  <c:v>3.6982305000000002</c:v>
                </c:pt>
                <c:pt idx="554">
                  <c:v>3.69929409</c:v>
                </c:pt>
                <c:pt idx="555">
                  <c:v>3.7003312099999999</c:v>
                </c:pt>
                <c:pt idx="556">
                  <c:v>3.7011768799999998</c:v>
                </c:pt>
                <c:pt idx="557">
                  <c:v>3.7023072199999998</c:v>
                </c:pt>
                <c:pt idx="558">
                  <c:v>3.7032153600000002</c:v>
                </c:pt>
                <c:pt idx="559">
                  <c:v>3.7042968300000001</c:v>
                </c:pt>
                <c:pt idx="560">
                  <c:v>3.7053251299999999</c:v>
                </c:pt>
                <c:pt idx="561">
                  <c:v>3.7063085999999998</c:v>
                </c:pt>
                <c:pt idx="562">
                  <c:v>3.7071249499999999</c:v>
                </c:pt>
                <c:pt idx="563">
                  <c:v>3.7083558999999999</c:v>
                </c:pt>
                <c:pt idx="564">
                  <c:v>3.7091789199999998</c:v>
                </c:pt>
                <c:pt idx="565">
                  <c:v>3.7102518099999999</c:v>
                </c:pt>
                <c:pt idx="566">
                  <c:v>3.7112038100000002</c:v>
                </c:pt>
                <c:pt idx="567">
                  <c:v>3.7122144700000002</c:v>
                </c:pt>
                <c:pt idx="568">
                  <c:v>3.7132825899999999</c:v>
                </c:pt>
                <c:pt idx="569">
                  <c:v>3.7141637799999998</c:v>
                </c:pt>
                <c:pt idx="570">
                  <c:v>3.7150182699999998</c:v>
                </c:pt>
                <c:pt idx="571">
                  <c:v>3.71614456</c:v>
                </c:pt>
                <c:pt idx="572">
                  <c:v>3.7173817200000001</c:v>
                </c:pt>
                <c:pt idx="573">
                  <c:v>3.7183251400000001</c:v>
                </c:pt>
                <c:pt idx="574">
                  <c:v>3.7193040800000001</c:v>
                </c:pt>
                <c:pt idx="575">
                  <c:v>3.7204213099999999</c:v>
                </c:pt>
                <c:pt idx="576">
                  <c:v>3.7212133399999998</c:v>
                </c:pt>
                <c:pt idx="577">
                  <c:v>3.7223389099999999</c:v>
                </c:pt>
                <c:pt idx="578">
                  <c:v>3.7232825799999998</c:v>
                </c:pt>
                <c:pt idx="579">
                  <c:v>3.7242267099999999</c:v>
                </c:pt>
                <c:pt idx="580">
                  <c:v>3.7252764699999998</c:v>
                </c:pt>
                <c:pt idx="581">
                  <c:v>3.7264165899999999</c:v>
                </c:pt>
                <c:pt idx="582">
                  <c:v>3.7274441700000001</c:v>
                </c:pt>
                <c:pt idx="583">
                  <c:v>3.7282097300000001</c:v>
                </c:pt>
                <c:pt idx="584">
                  <c:v>3.72923326</c:v>
                </c:pt>
                <c:pt idx="585">
                  <c:v>3.7302527400000001</c:v>
                </c:pt>
                <c:pt idx="586">
                  <c:v>3.7312939200000002</c:v>
                </c:pt>
                <c:pt idx="587">
                  <c:v>3.7321753499999999</c:v>
                </c:pt>
                <c:pt idx="588">
                  <c:v>3.7330966000000001</c:v>
                </c:pt>
                <c:pt idx="589">
                  <c:v>3.7342538799999998</c:v>
                </c:pt>
                <c:pt idx="590">
                  <c:v>3.7351658300000001</c:v>
                </c:pt>
                <c:pt idx="591">
                  <c:v>3.7361812599999999</c:v>
                </c:pt>
                <c:pt idx="592">
                  <c:v>3.7370927300000001</c:v>
                </c:pt>
                <c:pt idx="593">
                  <c:v>3.73820138</c:v>
                </c:pt>
                <c:pt idx="594">
                  <c:v>3.7392025000000002</c:v>
                </c:pt>
                <c:pt idx="595">
                  <c:v>3.7401590300000001</c:v>
                </c:pt>
                <c:pt idx="596">
                  <c:v>3.7411966300000001</c:v>
                </c:pt>
                <c:pt idx="597">
                  <c:v>3.74225545</c:v>
                </c:pt>
                <c:pt idx="598">
                  <c:v>3.74315906</c:v>
                </c:pt>
                <c:pt idx="599">
                  <c:v>3.74419594</c:v>
                </c:pt>
                <c:pt idx="600">
                  <c:v>3.7451307800000002</c:v>
                </c:pt>
                <c:pt idx="601">
                  <c:v>3.7462167700000002</c:v>
                </c:pt>
                <c:pt idx="602">
                  <c:v>3.7471649600000001</c:v>
                </c:pt>
                <c:pt idx="603">
                  <c:v>3.7481572600000002</c:v>
                </c:pt>
                <c:pt idx="604">
                  <c:v>3.7492477900000001</c:v>
                </c:pt>
                <c:pt idx="605">
                  <c:v>3.75036478</c:v>
                </c:pt>
                <c:pt idx="606">
                  <c:v>3.75121474</c:v>
                </c:pt>
                <c:pt idx="607">
                  <c:v>3.7522027499999999</c:v>
                </c:pt>
                <c:pt idx="608">
                  <c:v>3.7532396299999999</c:v>
                </c:pt>
                <c:pt idx="609">
                  <c:v>3.7540538300000001</c:v>
                </c:pt>
                <c:pt idx="610">
                  <c:v>3.75509548</c:v>
                </c:pt>
                <c:pt idx="611">
                  <c:v>3.7562348800000001</c:v>
                </c:pt>
                <c:pt idx="612">
                  <c:v>3.75708485</c:v>
                </c:pt>
                <c:pt idx="613">
                  <c:v>3.75829148</c:v>
                </c:pt>
                <c:pt idx="614">
                  <c:v>3.7591812600000001</c:v>
                </c:pt>
                <c:pt idx="615">
                  <c:v>3.7602362600000001</c:v>
                </c:pt>
                <c:pt idx="616">
                  <c:v>3.7612018599999999</c:v>
                </c:pt>
                <c:pt idx="617">
                  <c:v>3.76202083</c:v>
                </c:pt>
                <c:pt idx="618">
                  <c:v>3.7631866899999999</c:v>
                </c:pt>
                <c:pt idx="619">
                  <c:v>3.7642326399999999</c:v>
                </c:pt>
                <c:pt idx="620">
                  <c:v>3.7651400599999998</c:v>
                </c:pt>
                <c:pt idx="621">
                  <c:v>3.7661731199999999</c:v>
                </c:pt>
                <c:pt idx="622">
                  <c:v>3.76728606</c:v>
                </c:pt>
                <c:pt idx="623">
                  <c:v>3.7681229100000002</c:v>
                </c:pt>
                <c:pt idx="624">
                  <c:v>3.7691905499999998</c:v>
                </c:pt>
                <c:pt idx="625">
                  <c:v>3.7702186100000001</c:v>
                </c:pt>
                <c:pt idx="626">
                  <c:v>3.7711846800000002</c:v>
                </c:pt>
                <c:pt idx="627">
                  <c:v>3.7721769799999998</c:v>
                </c:pt>
                <c:pt idx="628">
                  <c:v>3.7732985000000001</c:v>
                </c:pt>
                <c:pt idx="629">
                  <c:v>3.7741439300000001</c:v>
                </c:pt>
                <c:pt idx="630">
                  <c:v>3.7753195800000001</c:v>
                </c:pt>
                <c:pt idx="631">
                  <c:v>3.7761201899999999</c:v>
                </c:pt>
                <c:pt idx="632">
                  <c:v>3.7772817600000002</c:v>
                </c:pt>
                <c:pt idx="633">
                  <c:v>3.77817202</c:v>
                </c:pt>
                <c:pt idx="634">
                  <c:v>3.7791328399999999</c:v>
                </c:pt>
                <c:pt idx="635">
                  <c:v>3.7801528000000002</c:v>
                </c:pt>
                <c:pt idx="636">
                  <c:v>3.7812075599999999</c:v>
                </c:pt>
                <c:pt idx="637">
                  <c:v>3.7821731600000001</c:v>
                </c:pt>
                <c:pt idx="638">
                  <c:v>3.7831790399999998</c:v>
                </c:pt>
                <c:pt idx="639">
                  <c:v>3.7841854100000001</c:v>
                </c:pt>
                <c:pt idx="640">
                  <c:v>3.78529596</c:v>
                </c:pt>
                <c:pt idx="641">
                  <c:v>3.7863652700000001</c:v>
                </c:pt>
                <c:pt idx="642">
                  <c:v>3.7873044</c:v>
                </c:pt>
                <c:pt idx="643">
                  <c:v>3.7882924099999999</c:v>
                </c:pt>
                <c:pt idx="644">
                  <c:v>3.7893116500000001</c:v>
                </c:pt>
                <c:pt idx="645">
                  <c:v>3.79018831</c:v>
                </c:pt>
                <c:pt idx="646">
                  <c:v>3.7911364999999999</c:v>
                </c:pt>
                <c:pt idx="647">
                  <c:v>3.7921247500000002</c:v>
                </c:pt>
                <c:pt idx="648">
                  <c:v>3.79317021</c:v>
                </c:pt>
                <c:pt idx="649">
                  <c:v>3.7942874400000002</c:v>
                </c:pt>
                <c:pt idx="650">
                  <c:v>3.79506612</c:v>
                </c:pt>
                <c:pt idx="651">
                  <c:v>3.7961742900000002</c:v>
                </c:pt>
                <c:pt idx="652">
                  <c:v>3.7972116499999999</c:v>
                </c:pt>
                <c:pt idx="653">
                  <c:v>3.7982616400000002</c:v>
                </c:pt>
                <c:pt idx="654">
                  <c:v>3.7992322399999998</c:v>
                </c:pt>
                <c:pt idx="655">
                  <c:v>3.8001356099999999</c:v>
                </c:pt>
                <c:pt idx="656">
                  <c:v>3.8011727300000002</c:v>
                </c:pt>
                <c:pt idx="657">
                  <c:v>3.8021378499999998</c:v>
                </c:pt>
                <c:pt idx="658">
                  <c:v>3.8031704400000002</c:v>
                </c:pt>
                <c:pt idx="659">
                  <c:v>3.8042569199999998</c:v>
                </c:pt>
                <c:pt idx="660">
                  <c:v>3.8050489399999998</c:v>
                </c:pt>
                <c:pt idx="661">
                  <c:v>3.8061437599999999</c:v>
                </c:pt>
                <c:pt idx="662">
                  <c:v>3.8071982900000001</c:v>
                </c:pt>
                <c:pt idx="663">
                  <c:v>3.8084089799999998</c:v>
                </c:pt>
                <c:pt idx="664">
                  <c:v>3.8093302200000001</c:v>
                </c:pt>
                <c:pt idx="665">
                  <c:v>3.8101449000000001</c:v>
                </c:pt>
                <c:pt idx="666">
                  <c:v>3.8112087200000002</c:v>
                </c:pt>
                <c:pt idx="667">
                  <c:v>3.8122408399999999</c:v>
                </c:pt>
                <c:pt idx="668">
                  <c:v>3.8133683199999999</c:v>
                </c:pt>
                <c:pt idx="669">
                  <c:v>3.8142521399999998</c:v>
                </c:pt>
                <c:pt idx="670">
                  <c:v>3.81516528</c:v>
                </c:pt>
                <c:pt idx="671">
                  <c:v>3.8161668799999999</c:v>
                </c:pt>
                <c:pt idx="672">
                  <c:v>3.8172702799999998</c:v>
                </c:pt>
                <c:pt idx="673">
                  <c:v>3.8181467100000002</c:v>
                </c:pt>
                <c:pt idx="674">
                  <c:v>3.8191664200000002</c:v>
                </c:pt>
                <c:pt idx="675">
                  <c:v>3.8202431200000002</c:v>
                </c:pt>
                <c:pt idx="676">
                  <c:v>3.82124877</c:v>
                </c:pt>
                <c:pt idx="677">
                  <c:v>3.8223259399999998</c:v>
                </c:pt>
                <c:pt idx="678">
                  <c:v>3.8232340800000002</c:v>
                </c:pt>
                <c:pt idx="679">
                  <c:v>3.8242261399999999</c:v>
                </c:pt>
                <c:pt idx="680">
                  <c:v>3.8253657799999998</c:v>
                </c:pt>
                <c:pt idx="681">
                  <c:v>3.8263270899999999</c:v>
                </c:pt>
                <c:pt idx="682">
                  <c:v>3.8271858700000001</c:v>
                </c:pt>
                <c:pt idx="683">
                  <c:v>3.8283786800000001</c:v>
                </c:pt>
                <c:pt idx="684">
                  <c:v>3.82915735</c:v>
                </c:pt>
                <c:pt idx="685">
                  <c:v>3.8302524099999999</c:v>
                </c:pt>
                <c:pt idx="686">
                  <c:v>3.83116937</c:v>
                </c:pt>
                <c:pt idx="687">
                  <c:v>3.8322863599999999</c:v>
                </c:pt>
                <c:pt idx="688">
                  <c:v>3.8331365599999998</c:v>
                </c:pt>
                <c:pt idx="689">
                  <c:v>3.83410692</c:v>
                </c:pt>
                <c:pt idx="690">
                  <c:v>3.83510828</c:v>
                </c:pt>
                <c:pt idx="691">
                  <c:v>3.8362119200000002</c:v>
                </c:pt>
                <c:pt idx="692">
                  <c:v>3.83722663</c:v>
                </c:pt>
                <c:pt idx="693">
                  <c:v>3.83824158</c:v>
                </c:pt>
                <c:pt idx="694">
                  <c:v>3.8391759400000001</c:v>
                </c:pt>
                <c:pt idx="695">
                  <c:v>3.8402485799999999</c:v>
                </c:pt>
                <c:pt idx="696">
                  <c:v>3.8411252500000002</c:v>
                </c:pt>
                <c:pt idx="697">
                  <c:v>3.8422966000000001</c:v>
                </c:pt>
                <c:pt idx="698">
                  <c:v>3.84327006</c:v>
                </c:pt>
                <c:pt idx="699">
                  <c:v>3.8440806900000002</c:v>
                </c:pt>
                <c:pt idx="700">
                  <c:v>3.8451440300000002</c:v>
                </c:pt>
                <c:pt idx="701">
                  <c:v>3.8463947799999998</c:v>
                </c:pt>
                <c:pt idx="702">
                  <c:v>3.8472137499999999</c:v>
                </c:pt>
                <c:pt idx="703">
                  <c:v>3.84837103</c:v>
                </c:pt>
                <c:pt idx="704">
                  <c:v>3.8492608100000001</c:v>
                </c:pt>
                <c:pt idx="705">
                  <c:v>3.8503022200000001</c:v>
                </c:pt>
                <c:pt idx="706">
                  <c:v>3.8512680499999998</c:v>
                </c:pt>
                <c:pt idx="707">
                  <c:v>3.8524253399999999</c:v>
                </c:pt>
                <c:pt idx="708">
                  <c:v>3.8532087800000001</c:v>
                </c:pt>
                <c:pt idx="709">
                  <c:v>3.8541965500000002</c:v>
                </c:pt>
                <c:pt idx="710">
                  <c:v>3.8552293799999999</c:v>
                </c:pt>
                <c:pt idx="711">
                  <c:v>3.8560037600000001</c:v>
                </c:pt>
                <c:pt idx="712">
                  <c:v>3.8570945299999999</c:v>
                </c:pt>
                <c:pt idx="713">
                  <c:v>3.8582425100000002</c:v>
                </c:pt>
                <c:pt idx="714">
                  <c:v>3.8591902299999998</c:v>
                </c:pt>
                <c:pt idx="715">
                  <c:v>3.8602097</c:v>
                </c:pt>
                <c:pt idx="716">
                  <c:v>3.8611528900000001</c:v>
                </c:pt>
                <c:pt idx="717">
                  <c:v>3.86221719</c:v>
                </c:pt>
                <c:pt idx="718">
                  <c:v>3.8631947000000002</c:v>
                </c:pt>
                <c:pt idx="719">
                  <c:v>3.8642861800000001</c:v>
                </c:pt>
                <c:pt idx="720">
                  <c:v>3.8651936099999999</c:v>
                </c:pt>
                <c:pt idx="721">
                  <c:v>3.8663241899999998</c:v>
                </c:pt>
                <c:pt idx="722">
                  <c:v>3.86724114</c:v>
                </c:pt>
                <c:pt idx="723">
                  <c:v>3.8682026899999999</c:v>
                </c:pt>
                <c:pt idx="724">
                  <c:v>3.8693287399999998</c:v>
                </c:pt>
                <c:pt idx="725">
                  <c:v>3.8700628300000002</c:v>
                </c:pt>
                <c:pt idx="726">
                  <c:v>3.8711216400000001</c:v>
                </c:pt>
                <c:pt idx="727">
                  <c:v>3.8722298099999999</c:v>
                </c:pt>
                <c:pt idx="728">
                  <c:v>3.8732850600000002</c:v>
                </c:pt>
                <c:pt idx="729">
                  <c:v>3.8741929499999999</c:v>
                </c:pt>
                <c:pt idx="730">
                  <c:v>3.8751943099999999</c:v>
                </c:pt>
                <c:pt idx="731">
                  <c:v>3.8761913799999999</c:v>
                </c:pt>
                <c:pt idx="732">
                  <c:v>3.8772864299999998</c:v>
                </c:pt>
                <c:pt idx="733">
                  <c:v>3.8782255600000002</c:v>
                </c:pt>
                <c:pt idx="734">
                  <c:v>3.87920022</c:v>
                </c:pt>
                <c:pt idx="735">
                  <c:v>3.88013005</c:v>
                </c:pt>
                <c:pt idx="736">
                  <c:v>3.8811535799999999</c:v>
                </c:pt>
                <c:pt idx="737">
                  <c:v>3.8822677099999998</c:v>
                </c:pt>
                <c:pt idx="738">
                  <c:v>3.88343215</c:v>
                </c:pt>
                <c:pt idx="739">
                  <c:v>3.8841533699999999</c:v>
                </c:pt>
                <c:pt idx="740">
                  <c:v>3.8851506699999998</c:v>
                </c:pt>
                <c:pt idx="741">
                  <c:v>3.8862404800000001</c:v>
                </c:pt>
                <c:pt idx="742">
                  <c:v>3.88722849</c:v>
                </c:pt>
                <c:pt idx="743">
                  <c:v>3.88814116</c:v>
                </c:pt>
                <c:pt idx="744">
                  <c:v>3.8892490899999999</c:v>
                </c:pt>
                <c:pt idx="745">
                  <c:v>3.8902554500000002</c:v>
                </c:pt>
                <c:pt idx="746">
                  <c:v>3.8911988700000002</c:v>
                </c:pt>
                <c:pt idx="747">
                  <c:v>3.8921551700000001</c:v>
                </c:pt>
                <c:pt idx="748">
                  <c:v>3.8932416399999998</c:v>
                </c:pt>
                <c:pt idx="749">
                  <c:v>3.8941183100000001</c:v>
                </c:pt>
                <c:pt idx="750">
                  <c:v>3.8951911899999998</c:v>
                </c:pt>
                <c:pt idx="751">
                  <c:v>3.8962278399999999</c:v>
                </c:pt>
                <c:pt idx="752">
                  <c:v>3.8971669699999998</c:v>
                </c:pt>
                <c:pt idx="753">
                  <c:v>3.8982262599999999</c:v>
                </c:pt>
                <c:pt idx="754">
                  <c:v>3.8991744499999998</c:v>
                </c:pt>
                <c:pt idx="755">
                  <c:v>3.9002158599999999</c:v>
                </c:pt>
                <c:pt idx="756">
                  <c:v>3.9012160300000001</c:v>
                </c:pt>
                <c:pt idx="757">
                  <c:v>3.9021301300000002</c:v>
                </c:pt>
                <c:pt idx="758">
                  <c:v>3.9032731100000002</c:v>
                </c:pt>
                <c:pt idx="759">
                  <c:v>3.9042792300000002</c:v>
                </c:pt>
                <c:pt idx="760">
                  <c:v>3.9052536500000001</c:v>
                </c:pt>
                <c:pt idx="761">
                  <c:v>3.9062950600000002</c:v>
                </c:pt>
                <c:pt idx="762">
                  <c:v>3.90717626</c:v>
                </c:pt>
                <c:pt idx="763">
                  <c:v>3.9081997899999998</c:v>
                </c:pt>
                <c:pt idx="764">
                  <c:v>3.90916562</c:v>
                </c:pt>
                <c:pt idx="765">
                  <c:v>3.91030955</c:v>
                </c:pt>
                <c:pt idx="766">
                  <c:v>3.91135907</c:v>
                </c:pt>
                <c:pt idx="767">
                  <c:v>3.91224098</c:v>
                </c:pt>
                <c:pt idx="768">
                  <c:v>3.9132022900000001</c:v>
                </c:pt>
                <c:pt idx="769">
                  <c:v>3.91423941</c:v>
                </c:pt>
                <c:pt idx="770">
                  <c:v>3.9152226400000001</c:v>
                </c:pt>
                <c:pt idx="771">
                  <c:v>3.9161798999999999</c:v>
                </c:pt>
                <c:pt idx="772">
                  <c:v>3.9171633699999999</c:v>
                </c:pt>
                <c:pt idx="773">
                  <c:v>3.91817832</c:v>
                </c:pt>
                <c:pt idx="774">
                  <c:v>3.9192552599999999</c:v>
                </c:pt>
                <c:pt idx="775">
                  <c:v>3.9201989199999998</c:v>
                </c:pt>
                <c:pt idx="776">
                  <c:v>3.9213151900000001</c:v>
                </c:pt>
                <c:pt idx="777">
                  <c:v>3.9223215599999999</c:v>
                </c:pt>
                <c:pt idx="778">
                  <c:v>3.9233095599999999</c:v>
                </c:pt>
                <c:pt idx="779">
                  <c:v>3.9243066299999998</c:v>
                </c:pt>
                <c:pt idx="780">
                  <c:v>3.9254372100000001</c:v>
                </c:pt>
                <c:pt idx="781">
                  <c:v>3.9261937100000002</c:v>
                </c:pt>
                <c:pt idx="782">
                  <c:v>3.9273199999999999</c:v>
                </c:pt>
                <c:pt idx="783">
                  <c:v>3.9282898899999998</c:v>
                </c:pt>
                <c:pt idx="784">
                  <c:v>3.9291977899999999</c:v>
                </c:pt>
                <c:pt idx="785">
                  <c:v>3.93030977</c:v>
                </c:pt>
                <c:pt idx="786">
                  <c:v>3.9310803399999998</c:v>
                </c:pt>
                <c:pt idx="787">
                  <c:v>3.9322953200000001</c:v>
                </c:pt>
                <c:pt idx="788">
                  <c:v>3.9333274399999998</c:v>
                </c:pt>
                <c:pt idx="789">
                  <c:v>3.9344675499999999</c:v>
                </c:pt>
                <c:pt idx="790">
                  <c:v>3.9352281100000002</c:v>
                </c:pt>
                <c:pt idx="791">
                  <c:v>3.9362294699999998</c:v>
                </c:pt>
                <c:pt idx="792">
                  <c:v>3.9372534799999999</c:v>
                </c:pt>
                <c:pt idx="793">
                  <c:v>3.9381747200000001</c:v>
                </c:pt>
                <c:pt idx="794">
                  <c:v>3.9392247199999999</c:v>
                </c:pt>
                <c:pt idx="795">
                  <c:v>3.9402399099999998</c:v>
                </c:pt>
                <c:pt idx="796">
                  <c:v>3.9412984799999999</c:v>
                </c:pt>
                <c:pt idx="797">
                  <c:v>3.9423267800000001</c:v>
                </c:pt>
                <c:pt idx="798">
                  <c:v>3.9431900999999998</c:v>
                </c:pt>
                <c:pt idx="799">
                  <c:v>3.9442544000000002</c:v>
                </c:pt>
                <c:pt idx="800">
                  <c:v>3.9452602899999998</c:v>
                </c:pt>
                <c:pt idx="801">
                  <c:v>3.9462256400000002</c:v>
                </c:pt>
                <c:pt idx="802">
                  <c:v>3.9471693000000001</c:v>
                </c:pt>
                <c:pt idx="803">
                  <c:v>3.9481303699999999</c:v>
                </c:pt>
                <c:pt idx="804">
                  <c:v>3.94927859</c:v>
                </c:pt>
                <c:pt idx="805">
                  <c:v>3.9502534900000001</c:v>
                </c:pt>
                <c:pt idx="806">
                  <c:v>3.9510145200000002</c:v>
                </c:pt>
                <c:pt idx="807">
                  <c:v>3.9523096099999999</c:v>
                </c:pt>
                <c:pt idx="808">
                  <c:v>3.9531907999999998</c:v>
                </c:pt>
                <c:pt idx="809">
                  <c:v>3.9542851400000001</c:v>
                </c:pt>
                <c:pt idx="810">
                  <c:v>3.9551758800000001</c:v>
                </c:pt>
                <c:pt idx="811">
                  <c:v>3.9561727000000002</c:v>
                </c:pt>
                <c:pt idx="812">
                  <c:v>3.9571430699999999</c:v>
                </c:pt>
                <c:pt idx="813">
                  <c:v>3.9580864899999999</c:v>
                </c:pt>
                <c:pt idx="814">
                  <c:v>3.9591498399999998</c:v>
                </c:pt>
                <c:pt idx="815">
                  <c:v>3.9602403599999998</c:v>
                </c:pt>
                <c:pt idx="816">
                  <c:v>3.9611794900000001</c:v>
                </c:pt>
                <c:pt idx="817">
                  <c:v>3.9623282</c:v>
                </c:pt>
                <c:pt idx="818">
                  <c:v>3.9631953200000001</c:v>
                </c:pt>
                <c:pt idx="819">
                  <c:v>3.96423244</c:v>
                </c:pt>
                <c:pt idx="820">
                  <c:v>3.9651806399999998</c:v>
                </c:pt>
                <c:pt idx="821">
                  <c:v>3.9662177600000001</c:v>
                </c:pt>
                <c:pt idx="822">
                  <c:v>3.9673037500000001</c:v>
                </c:pt>
                <c:pt idx="823">
                  <c:v>3.9682693499999999</c:v>
                </c:pt>
                <c:pt idx="824">
                  <c:v>3.9692132500000001</c:v>
                </c:pt>
                <c:pt idx="825">
                  <c:v>3.9703700500000001</c:v>
                </c:pt>
                <c:pt idx="826">
                  <c:v>3.9712376599999999</c:v>
                </c:pt>
                <c:pt idx="827">
                  <c:v>3.9721677299999998</c:v>
                </c:pt>
                <c:pt idx="828">
                  <c:v>3.9732897299999999</c:v>
                </c:pt>
                <c:pt idx="829">
                  <c:v>3.97431731</c:v>
                </c:pt>
                <c:pt idx="830">
                  <c:v>3.97529244</c:v>
                </c:pt>
                <c:pt idx="831">
                  <c:v>3.9761292899999998</c:v>
                </c:pt>
                <c:pt idx="832">
                  <c:v>3.97712135</c:v>
                </c:pt>
                <c:pt idx="833">
                  <c:v>3.9782519299999999</c:v>
                </c:pt>
                <c:pt idx="834">
                  <c:v>3.9793067</c:v>
                </c:pt>
                <c:pt idx="835">
                  <c:v>3.9802994699999998</c:v>
                </c:pt>
                <c:pt idx="836">
                  <c:v>3.9810912599999999</c:v>
                </c:pt>
                <c:pt idx="837">
                  <c:v>3.9823064800000001</c:v>
                </c:pt>
                <c:pt idx="838">
                  <c:v>3.9832098500000002</c:v>
                </c:pt>
                <c:pt idx="839">
                  <c:v>3.9843490099999999</c:v>
                </c:pt>
                <c:pt idx="840">
                  <c:v>3.98508358</c:v>
                </c:pt>
                <c:pt idx="841">
                  <c:v>3.98612499</c:v>
                </c:pt>
                <c:pt idx="842">
                  <c:v>3.98735785</c:v>
                </c:pt>
                <c:pt idx="843">
                  <c:v>3.9882302300000001</c:v>
                </c:pt>
                <c:pt idx="844">
                  <c:v>3.9891781800000001</c:v>
                </c:pt>
                <c:pt idx="845">
                  <c:v>3.9902329399999998</c:v>
                </c:pt>
                <c:pt idx="846">
                  <c:v>3.9912791300000001</c:v>
                </c:pt>
                <c:pt idx="847">
                  <c:v>3.9923157699999998</c:v>
                </c:pt>
                <c:pt idx="848">
                  <c:v>3.9933171299999999</c:v>
                </c:pt>
                <c:pt idx="849">
                  <c:v>3.9943232499999999</c:v>
                </c:pt>
                <c:pt idx="850">
                  <c:v>3.9953687200000001</c:v>
                </c:pt>
                <c:pt idx="851">
                  <c:v>3.9961967500000002</c:v>
                </c:pt>
                <c:pt idx="852">
                  <c:v>3.9972066900000001</c:v>
                </c:pt>
                <c:pt idx="853">
                  <c:v>3.9983239199999998</c:v>
                </c:pt>
                <c:pt idx="854">
                  <c:v>3.99936581</c:v>
                </c:pt>
                <c:pt idx="855">
                  <c:v>3.9997847100000001</c:v>
                </c:pt>
                <c:pt idx="856">
                  <c:v>3.9995715600000001</c:v>
                </c:pt>
                <c:pt idx="857">
                  <c:v>3.99964619</c:v>
                </c:pt>
                <c:pt idx="858">
                  <c:v>3.9985864200000001</c:v>
                </c:pt>
                <c:pt idx="859">
                  <c:v>3.9975981699999998</c:v>
                </c:pt>
                <c:pt idx="860">
                  <c:v>3.9964680700000002</c:v>
                </c:pt>
                <c:pt idx="861">
                  <c:v>3.9953088800000001</c:v>
                </c:pt>
                <c:pt idx="862">
                  <c:v>3.9943940599999999</c:v>
                </c:pt>
                <c:pt idx="863">
                  <c:v>3.9932549000000002</c:v>
                </c:pt>
                <c:pt idx="864">
                  <c:v>3.9922532999999998</c:v>
                </c:pt>
                <c:pt idx="865">
                  <c:v>3.9912700700000001</c:v>
                </c:pt>
                <c:pt idx="866">
                  <c:v>3.9901792999999999</c:v>
                </c:pt>
                <c:pt idx="867">
                  <c:v>3.9893832200000001</c:v>
                </c:pt>
                <c:pt idx="868">
                  <c:v>3.9882166400000001</c:v>
                </c:pt>
                <c:pt idx="869">
                  <c:v>3.9872331600000002</c:v>
                </c:pt>
                <c:pt idx="870">
                  <c:v>3.9862050999999998</c:v>
                </c:pt>
                <c:pt idx="871">
                  <c:v>3.9851858600000001</c:v>
                </c:pt>
                <c:pt idx="872">
                  <c:v>3.9841218</c:v>
                </c:pt>
                <c:pt idx="873">
                  <c:v>3.9831745600000001</c:v>
                </c:pt>
                <c:pt idx="874">
                  <c:v>3.9822089699999998</c:v>
                </c:pt>
                <c:pt idx="875">
                  <c:v>3.9811491999999999</c:v>
                </c:pt>
                <c:pt idx="876">
                  <c:v>3.98016119</c:v>
                </c:pt>
                <c:pt idx="877">
                  <c:v>3.9791245499999999</c:v>
                </c:pt>
                <c:pt idx="878">
                  <c:v>3.9781985299999998</c:v>
                </c:pt>
                <c:pt idx="879">
                  <c:v>3.9773130399999999</c:v>
                </c:pt>
                <c:pt idx="880">
                  <c:v>3.97627592</c:v>
                </c:pt>
                <c:pt idx="881">
                  <c:v>3.97518539</c:v>
                </c:pt>
                <c:pt idx="882">
                  <c:v>3.9741973900000001</c:v>
                </c:pt>
                <c:pt idx="883">
                  <c:v>3.9733204799999999</c:v>
                </c:pt>
                <c:pt idx="884">
                  <c:v>3.9724125899999998</c:v>
                </c:pt>
                <c:pt idx="885">
                  <c:v>3.9712646</c:v>
                </c:pt>
                <c:pt idx="886">
                  <c:v>3.97022772</c:v>
                </c:pt>
                <c:pt idx="887">
                  <c:v>3.96924257</c:v>
                </c:pt>
                <c:pt idx="888">
                  <c:v>3.9681356000000001</c:v>
                </c:pt>
                <c:pt idx="889">
                  <c:v>3.96718788</c:v>
                </c:pt>
                <c:pt idx="890">
                  <c:v>3.9663023900000001</c:v>
                </c:pt>
                <c:pt idx="891">
                  <c:v>3.9653139099999999</c:v>
                </c:pt>
                <c:pt idx="892">
                  <c:v>3.9642415</c:v>
                </c:pt>
                <c:pt idx="893">
                  <c:v>3.9632179700000001</c:v>
                </c:pt>
                <c:pt idx="894">
                  <c:v>3.9623768300000002</c:v>
                </c:pt>
                <c:pt idx="895">
                  <c:v>3.9613354200000002</c:v>
                </c:pt>
                <c:pt idx="896">
                  <c:v>3.9601628799999999</c:v>
                </c:pt>
                <c:pt idx="897">
                  <c:v>3.9591946600000001</c:v>
                </c:pt>
                <c:pt idx="898">
                  <c:v>3.9582378899999999</c:v>
                </c:pt>
                <c:pt idx="899">
                  <c:v>3.9571785899999998</c:v>
                </c:pt>
                <c:pt idx="900">
                  <c:v>3.9563286299999998</c:v>
                </c:pt>
                <c:pt idx="901">
                  <c:v>3.9552071099999999</c:v>
                </c:pt>
                <c:pt idx="902">
                  <c:v>3.9542632100000001</c:v>
                </c:pt>
                <c:pt idx="903">
                  <c:v>3.9532172700000001</c:v>
                </c:pt>
                <c:pt idx="904">
                  <c:v>3.9522340300000001</c:v>
                </c:pt>
                <c:pt idx="905">
                  <c:v>3.95092702</c:v>
                </c:pt>
                <c:pt idx="906">
                  <c:v>3.9498758299999999</c:v>
                </c:pt>
                <c:pt idx="907">
                  <c:v>3.9487087700000001</c:v>
                </c:pt>
                <c:pt idx="908">
                  <c:v>3.9477925300000001</c:v>
                </c:pt>
                <c:pt idx="909">
                  <c:v>3.9467020000000002</c:v>
                </c:pt>
                <c:pt idx="910">
                  <c:v>3.9458606199999999</c:v>
                </c:pt>
                <c:pt idx="911">
                  <c:v>3.9447839299999998</c:v>
                </c:pt>
                <c:pt idx="912">
                  <c:v>3.9437868599999999</c:v>
                </c:pt>
                <c:pt idx="913">
                  <c:v>3.9427409199999999</c:v>
                </c:pt>
                <c:pt idx="914">
                  <c:v>3.94181991</c:v>
                </c:pt>
                <c:pt idx="915">
                  <c:v>3.9407958999999999</c:v>
                </c:pt>
                <c:pt idx="916">
                  <c:v>3.9400126900000001</c:v>
                </c:pt>
                <c:pt idx="917">
                  <c:v>3.9388287100000001</c:v>
                </c:pt>
                <c:pt idx="918">
                  <c:v>3.9378051799999998</c:v>
                </c:pt>
                <c:pt idx="919">
                  <c:v>3.9366524200000002</c:v>
                </c:pt>
                <c:pt idx="920">
                  <c:v>3.9357533500000002</c:v>
                </c:pt>
                <c:pt idx="921">
                  <c:v>3.9348411599999999</c:v>
                </c:pt>
                <c:pt idx="922">
                  <c:v>3.9339108500000002</c:v>
                </c:pt>
                <c:pt idx="923">
                  <c:v>3.93279362</c:v>
                </c:pt>
                <c:pt idx="924">
                  <c:v>3.9317698499999998</c:v>
                </c:pt>
                <c:pt idx="925">
                  <c:v>3.93077254</c:v>
                </c:pt>
                <c:pt idx="926">
                  <c:v>3.9298038499999999</c:v>
                </c:pt>
                <c:pt idx="927">
                  <c:v>3.9289529299999999</c:v>
                </c:pt>
                <c:pt idx="928">
                  <c:v>3.9278845800000002</c:v>
                </c:pt>
                <c:pt idx="929">
                  <c:v>3.92687893</c:v>
                </c:pt>
                <c:pt idx="930">
                  <c:v>3.92580676</c:v>
                </c:pt>
                <c:pt idx="931">
                  <c:v>3.92490768</c:v>
                </c:pt>
                <c:pt idx="932">
                  <c:v>3.9238927399999999</c:v>
                </c:pt>
                <c:pt idx="933">
                  <c:v>3.9227669199999999</c:v>
                </c:pt>
                <c:pt idx="934">
                  <c:v>3.9217877400000001</c:v>
                </c:pt>
                <c:pt idx="935">
                  <c:v>3.9207549099999999</c:v>
                </c:pt>
                <c:pt idx="936">
                  <c:v>3.9199183</c:v>
                </c:pt>
                <c:pt idx="937">
                  <c:v>3.9188194300000001</c:v>
                </c:pt>
                <c:pt idx="938">
                  <c:v>3.9180047500000001</c:v>
                </c:pt>
                <c:pt idx="939">
                  <c:v>3.9168295899999999</c:v>
                </c:pt>
                <c:pt idx="940">
                  <c:v>3.91581059</c:v>
                </c:pt>
                <c:pt idx="941">
                  <c:v>3.9147732300000002</c:v>
                </c:pt>
                <c:pt idx="942">
                  <c:v>3.91391468</c:v>
                </c:pt>
                <c:pt idx="943">
                  <c:v>3.9127972099999999</c:v>
                </c:pt>
                <c:pt idx="944">
                  <c:v>3.9117958499999999</c:v>
                </c:pt>
                <c:pt idx="945">
                  <c:v>3.9109866599999998</c:v>
                </c:pt>
                <c:pt idx="946">
                  <c:v>3.9099264100000002</c:v>
                </c:pt>
                <c:pt idx="947">
                  <c:v>3.9087429</c:v>
                </c:pt>
                <c:pt idx="948">
                  <c:v>3.9077279599999999</c:v>
                </c:pt>
                <c:pt idx="949">
                  <c:v>3.90664196</c:v>
                </c:pt>
                <c:pt idx="950">
                  <c:v>3.9054451000000001</c:v>
                </c:pt>
                <c:pt idx="951">
                  <c:v>3.9043946300000001</c:v>
                </c:pt>
                <c:pt idx="952">
                  <c:v>3.9033937500000002</c:v>
                </c:pt>
                <c:pt idx="953">
                  <c:v>3.90252876</c:v>
                </c:pt>
                <c:pt idx="954">
                  <c:v>3.9014446700000001</c:v>
                </c:pt>
                <c:pt idx="955">
                  <c:v>3.9005627600000001</c:v>
                </c:pt>
                <c:pt idx="956">
                  <c:v>3.8994545899999999</c:v>
                </c:pt>
                <c:pt idx="957">
                  <c:v>3.8985822200000002</c:v>
                </c:pt>
                <c:pt idx="958">
                  <c:v>3.8974473500000002</c:v>
                </c:pt>
                <c:pt idx="959">
                  <c:v>3.8964102299999999</c:v>
                </c:pt>
                <c:pt idx="960">
                  <c:v>3.8952086000000001</c:v>
                </c:pt>
                <c:pt idx="961">
                  <c:v>3.8944122800000001</c:v>
                </c:pt>
                <c:pt idx="962">
                  <c:v>3.89356232</c:v>
                </c:pt>
                <c:pt idx="963">
                  <c:v>3.8923826199999998</c:v>
                </c:pt>
                <c:pt idx="964">
                  <c:v>3.8914337200000002</c:v>
                </c:pt>
                <c:pt idx="965">
                  <c:v>3.8904647799999998</c:v>
                </c:pt>
                <c:pt idx="966">
                  <c:v>3.8893120300000001</c:v>
                </c:pt>
                <c:pt idx="967">
                  <c:v>3.8885505199999999</c:v>
                </c:pt>
                <c:pt idx="968">
                  <c:v>3.8875801600000002</c:v>
                </c:pt>
                <c:pt idx="969">
                  <c:v>3.8864898700000001</c:v>
                </c:pt>
                <c:pt idx="970">
                  <c:v>3.8854885100000001</c:v>
                </c:pt>
                <c:pt idx="971">
                  <c:v>3.8844737999999999</c:v>
                </c:pt>
                <c:pt idx="972">
                  <c:v>3.8833172299999998</c:v>
                </c:pt>
                <c:pt idx="973">
                  <c:v>3.8823957400000002</c:v>
                </c:pt>
                <c:pt idx="974">
                  <c:v>3.8813676799999999</c:v>
                </c:pt>
                <c:pt idx="975">
                  <c:v>3.8803925499999998</c:v>
                </c:pt>
                <c:pt idx="976">
                  <c:v>3.8794803600000001</c:v>
                </c:pt>
                <c:pt idx="977">
                  <c:v>3.8784568300000002</c:v>
                </c:pt>
                <c:pt idx="978">
                  <c:v>3.8775620499999999</c:v>
                </c:pt>
                <c:pt idx="979">
                  <c:v>3.8764047599999998</c:v>
                </c:pt>
                <c:pt idx="980">
                  <c:v>3.8754169900000002</c:v>
                </c:pt>
                <c:pt idx="981">
                  <c:v>3.87448668</c:v>
                </c:pt>
                <c:pt idx="982">
                  <c:v>3.87359667</c:v>
                </c:pt>
                <c:pt idx="983">
                  <c:v>3.8724525000000001</c:v>
                </c:pt>
                <c:pt idx="984">
                  <c:v>3.8715760700000001</c:v>
                </c:pt>
                <c:pt idx="985">
                  <c:v>3.8705391900000001</c:v>
                </c:pt>
                <c:pt idx="986">
                  <c:v>3.8694133800000001</c:v>
                </c:pt>
                <c:pt idx="987">
                  <c:v>3.8685362300000001</c:v>
                </c:pt>
                <c:pt idx="988">
                  <c:v>3.86744618</c:v>
                </c:pt>
                <c:pt idx="989">
                  <c:v>3.8664312399999998</c:v>
                </c:pt>
                <c:pt idx="990">
                  <c:v>3.8654964000000001</c:v>
                </c:pt>
                <c:pt idx="991">
                  <c:v>3.86445522</c:v>
                </c:pt>
                <c:pt idx="992">
                  <c:v>3.8635296800000001</c:v>
                </c:pt>
                <c:pt idx="993">
                  <c:v>3.86241579</c:v>
                </c:pt>
                <c:pt idx="994">
                  <c:v>3.8614776100000001</c:v>
                </c:pt>
                <c:pt idx="995">
                  <c:v>3.8603382100000001</c:v>
                </c:pt>
                <c:pt idx="996">
                  <c:v>3.8593239800000001</c:v>
                </c:pt>
                <c:pt idx="997">
                  <c:v>3.8584291899999998</c:v>
                </c:pt>
                <c:pt idx="998">
                  <c:v>3.85739207</c:v>
                </c:pt>
                <c:pt idx="999">
                  <c:v>3.8564042999999999</c:v>
                </c:pt>
                <c:pt idx="1000">
                  <c:v>3.8554158200000002</c:v>
                </c:pt>
                <c:pt idx="1001">
                  <c:v>3.8542854800000002</c:v>
                </c:pt>
                <c:pt idx="1002">
                  <c:v>3.8533506399999999</c:v>
                </c:pt>
                <c:pt idx="1003">
                  <c:v>3.8524429800000002</c:v>
                </c:pt>
                <c:pt idx="1004">
                  <c:v>3.8514905000000002</c:v>
                </c:pt>
                <c:pt idx="1005">
                  <c:v>3.8502578700000001</c:v>
                </c:pt>
                <c:pt idx="1006">
                  <c:v>3.8495323699999999</c:v>
                </c:pt>
                <c:pt idx="1007">
                  <c:v>3.8485219499999999</c:v>
                </c:pt>
                <c:pt idx="1008">
                  <c:v>3.8472805000000001</c:v>
                </c:pt>
                <c:pt idx="1009">
                  <c:v>3.8463413700000002</c:v>
                </c:pt>
                <c:pt idx="1010">
                  <c:v>3.8453578899999998</c:v>
                </c:pt>
                <c:pt idx="1011">
                  <c:v>3.8443872899999998</c:v>
                </c:pt>
                <c:pt idx="1012">
                  <c:v>3.8434178800000001</c:v>
                </c:pt>
                <c:pt idx="1013">
                  <c:v>3.84254527</c:v>
                </c:pt>
                <c:pt idx="1014">
                  <c:v>3.8414008599999998</c:v>
                </c:pt>
                <c:pt idx="1015">
                  <c:v>3.8404622100000001</c:v>
                </c:pt>
                <c:pt idx="1016">
                  <c:v>3.8393268599999999</c:v>
                </c:pt>
                <c:pt idx="1017">
                  <c:v>3.8383924999999999</c:v>
                </c:pt>
                <c:pt idx="1018">
                  <c:v>3.8374133100000001</c:v>
                </c:pt>
                <c:pt idx="1019">
                  <c:v>3.8364832400000002</c:v>
                </c:pt>
                <c:pt idx="1020">
                  <c:v>3.8354418300000002</c:v>
                </c:pt>
                <c:pt idx="1021">
                  <c:v>3.8344719399999998</c:v>
                </c:pt>
                <c:pt idx="1022">
                  <c:v>3.8334214700000002</c:v>
                </c:pt>
                <c:pt idx="1023">
                  <c:v>3.8324155800000002</c:v>
                </c:pt>
                <c:pt idx="1024">
                  <c:v>3.83144522</c:v>
                </c:pt>
                <c:pt idx="1025">
                  <c:v>3.8304929699999999</c:v>
                </c:pt>
                <c:pt idx="1026">
                  <c:v>3.8294868499999999</c:v>
                </c:pt>
                <c:pt idx="1027">
                  <c:v>3.8285210099999998</c:v>
                </c:pt>
                <c:pt idx="1028">
                  <c:v>3.8275113100000002</c:v>
                </c:pt>
                <c:pt idx="1029">
                  <c:v>3.82653642</c:v>
                </c:pt>
                <c:pt idx="1030">
                  <c:v>3.82525921</c:v>
                </c:pt>
                <c:pt idx="1031">
                  <c:v>3.8245365599999999</c:v>
                </c:pt>
                <c:pt idx="1032">
                  <c:v>3.8235466499999999</c:v>
                </c:pt>
                <c:pt idx="1033">
                  <c:v>3.8224463499999999</c:v>
                </c:pt>
                <c:pt idx="1034">
                  <c:v>3.8215160400000001</c:v>
                </c:pt>
                <c:pt idx="1035">
                  <c:v>3.82049656</c:v>
                </c:pt>
                <c:pt idx="1036">
                  <c:v>3.8193573999999999</c:v>
                </c:pt>
                <c:pt idx="1037">
                  <c:v>3.8183782100000001</c:v>
                </c:pt>
                <c:pt idx="1038">
                  <c:v>3.81748843</c:v>
                </c:pt>
                <c:pt idx="1039">
                  <c:v>3.81653142</c:v>
                </c:pt>
                <c:pt idx="1040">
                  <c:v>3.8155922900000001</c:v>
                </c:pt>
                <c:pt idx="1041">
                  <c:v>3.8143062599999999</c:v>
                </c:pt>
                <c:pt idx="1042">
                  <c:v>3.8132693799999999</c:v>
                </c:pt>
                <c:pt idx="1043">
                  <c:v>3.8124063000000001</c:v>
                </c:pt>
                <c:pt idx="1044">
                  <c:v>3.8114623999999999</c:v>
                </c:pt>
                <c:pt idx="1045">
                  <c:v>3.8104917999999999</c:v>
                </c:pt>
                <c:pt idx="1046">
                  <c:v>3.8094508600000001</c:v>
                </c:pt>
                <c:pt idx="1047">
                  <c:v>3.80843592</c:v>
                </c:pt>
                <c:pt idx="1048">
                  <c:v>3.8074033300000001</c:v>
                </c:pt>
                <c:pt idx="1049">
                  <c:v>3.8064861300000001</c:v>
                </c:pt>
                <c:pt idx="1050">
                  <c:v>3.8054497199999999</c:v>
                </c:pt>
                <c:pt idx="1051">
                  <c:v>3.8045279999999999</c:v>
                </c:pt>
                <c:pt idx="1052">
                  <c:v>3.8032872700000002</c:v>
                </c:pt>
                <c:pt idx="1053">
                  <c:v>3.8024766400000001</c:v>
                </c:pt>
                <c:pt idx="1054">
                  <c:v>3.8014264099999999</c:v>
                </c:pt>
                <c:pt idx="1055">
                  <c:v>3.80047822</c:v>
                </c:pt>
                <c:pt idx="1056">
                  <c:v>3.79943681</c:v>
                </c:pt>
                <c:pt idx="1057">
                  <c:v>3.79839087</c:v>
                </c:pt>
                <c:pt idx="1058">
                  <c:v>3.7974290800000001</c:v>
                </c:pt>
                <c:pt idx="1059">
                  <c:v>3.7964234399999999</c:v>
                </c:pt>
                <c:pt idx="1060">
                  <c:v>3.79549336</c:v>
                </c:pt>
                <c:pt idx="1061">
                  <c:v>3.7944741199999998</c:v>
                </c:pt>
                <c:pt idx="1062">
                  <c:v>3.79329538</c:v>
                </c:pt>
                <c:pt idx="1063">
                  <c:v>3.7923822399999998</c:v>
                </c:pt>
                <c:pt idx="1064">
                  <c:v>3.7913279499999999</c:v>
                </c:pt>
                <c:pt idx="1065">
                  <c:v>3.79042864</c:v>
                </c:pt>
                <c:pt idx="1066">
                  <c:v>3.7894630399999998</c:v>
                </c:pt>
                <c:pt idx="1067">
                  <c:v>3.7884750399999998</c:v>
                </c:pt>
                <c:pt idx="1068">
                  <c:v>3.7873618599999999</c:v>
                </c:pt>
                <c:pt idx="1069">
                  <c:v>3.7863252200000002</c:v>
                </c:pt>
                <c:pt idx="1070">
                  <c:v>3.7853867999999999</c:v>
                </c:pt>
                <c:pt idx="1071">
                  <c:v>3.78437614</c:v>
                </c:pt>
                <c:pt idx="1072">
                  <c:v>3.7834367800000002</c:v>
                </c:pt>
                <c:pt idx="1073">
                  <c:v>3.78233767</c:v>
                </c:pt>
                <c:pt idx="1074">
                  <c:v>3.7812919599999999</c:v>
                </c:pt>
                <c:pt idx="1075">
                  <c:v>3.7804238799999998</c:v>
                </c:pt>
                <c:pt idx="1076">
                  <c:v>3.7793602900000001</c:v>
                </c:pt>
                <c:pt idx="1077">
                  <c:v>3.7782874099999999</c:v>
                </c:pt>
                <c:pt idx="1078">
                  <c:v>3.7773218200000001</c:v>
                </c:pt>
                <c:pt idx="1079">
                  <c:v>3.7764582600000001</c:v>
                </c:pt>
                <c:pt idx="1080">
                  <c:v>3.7752115700000002</c:v>
                </c:pt>
                <c:pt idx="1081">
                  <c:v>3.7745049000000002</c:v>
                </c:pt>
                <c:pt idx="1082">
                  <c:v>3.77333403</c:v>
                </c:pt>
                <c:pt idx="1083">
                  <c:v>3.7724797699999999</c:v>
                </c:pt>
                <c:pt idx="1084">
                  <c:v>3.7714114200000002</c:v>
                </c:pt>
                <c:pt idx="1085">
                  <c:v>3.7704014799999999</c:v>
                </c:pt>
                <c:pt idx="1086">
                  <c:v>3.7694978699999999</c:v>
                </c:pt>
                <c:pt idx="1087">
                  <c:v>3.7684738599999998</c:v>
                </c:pt>
                <c:pt idx="1088">
                  <c:v>3.7674815700000002</c:v>
                </c:pt>
                <c:pt idx="1089">
                  <c:v>3.7663378700000001</c:v>
                </c:pt>
                <c:pt idx="1090">
                  <c:v>3.7654082799999999</c:v>
                </c:pt>
                <c:pt idx="1091">
                  <c:v>3.76438403</c:v>
                </c:pt>
                <c:pt idx="1092">
                  <c:v>3.7634227299999998</c:v>
                </c:pt>
                <c:pt idx="1093">
                  <c:v>3.7622740299999999</c:v>
                </c:pt>
                <c:pt idx="1094">
                  <c:v>3.76134419</c:v>
                </c:pt>
                <c:pt idx="1095">
                  <c:v>3.7604141200000001</c:v>
                </c:pt>
                <c:pt idx="1096">
                  <c:v>3.7593548299999999</c:v>
                </c:pt>
                <c:pt idx="1097">
                  <c:v>3.7582471399999999</c:v>
                </c:pt>
                <c:pt idx="1098">
                  <c:v>3.7572631799999998</c:v>
                </c:pt>
                <c:pt idx="1099">
                  <c:v>3.7563595799999998</c:v>
                </c:pt>
                <c:pt idx="1100">
                  <c:v>3.7552199399999999</c:v>
                </c:pt>
                <c:pt idx="1101">
                  <c:v>3.7545256600000001</c:v>
                </c:pt>
                <c:pt idx="1102">
                  <c:v>3.75338197</c:v>
                </c:pt>
                <c:pt idx="1103">
                  <c:v>3.7523539100000001</c:v>
                </c:pt>
                <c:pt idx="1104">
                  <c:v>3.7512948499999998</c:v>
                </c:pt>
                <c:pt idx="1105">
                  <c:v>3.7504222399999998</c:v>
                </c:pt>
                <c:pt idx="1106">
                  <c:v>3.7494835900000001</c:v>
                </c:pt>
                <c:pt idx="1107">
                  <c:v>3.7483484699999998</c:v>
                </c:pt>
                <c:pt idx="1108">
                  <c:v>3.7473695299999998</c:v>
                </c:pt>
                <c:pt idx="1109">
                  <c:v>3.7463045099999999</c:v>
                </c:pt>
                <c:pt idx="1110">
                  <c:v>3.74536347</c:v>
                </c:pt>
                <c:pt idx="1111">
                  <c:v>3.7442896399999999</c:v>
                </c:pt>
                <c:pt idx="1112">
                  <c:v>3.7434082000000002</c:v>
                </c:pt>
                <c:pt idx="1113">
                  <c:v>3.7423491499999999</c:v>
                </c:pt>
                <c:pt idx="1114">
                  <c:v>3.7413027300000001</c:v>
                </c:pt>
                <c:pt idx="1115">
                  <c:v>3.74033332</c:v>
                </c:pt>
                <c:pt idx="1116">
                  <c:v>3.7394292400000002</c:v>
                </c:pt>
                <c:pt idx="1117">
                  <c:v>3.7384638799999999</c:v>
                </c:pt>
                <c:pt idx="1118">
                  <c:v>3.73735142</c:v>
                </c:pt>
                <c:pt idx="1119">
                  <c:v>3.73631454</c:v>
                </c:pt>
                <c:pt idx="1120">
                  <c:v>3.7354288100000002</c:v>
                </c:pt>
                <c:pt idx="1121">
                  <c:v>3.73427606</c:v>
                </c:pt>
                <c:pt idx="1122">
                  <c:v>3.7331764700000001</c:v>
                </c:pt>
                <c:pt idx="1123">
                  <c:v>3.7322151699999999</c:v>
                </c:pt>
                <c:pt idx="1124">
                  <c:v>3.7314498399999998</c:v>
                </c:pt>
                <c:pt idx="1125">
                  <c:v>3.7305197699999999</c:v>
                </c:pt>
                <c:pt idx="1126">
                  <c:v>3.7295401099999999</c:v>
                </c:pt>
                <c:pt idx="1127">
                  <c:v>3.7284812899999999</c:v>
                </c:pt>
                <c:pt idx="1128">
                  <c:v>3.7274086500000001</c:v>
                </c:pt>
                <c:pt idx="1129">
                  <c:v>3.7264289900000001</c:v>
                </c:pt>
                <c:pt idx="1130">
                  <c:v>3.7255930899999998</c:v>
                </c:pt>
                <c:pt idx="1131">
                  <c:v>3.7245340300000001</c:v>
                </c:pt>
                <c:pt idx="1132">
                  <c:v>3.7235102699999998</c:v>
                </c:pt>
                <c:pt idx="1133">
                  <c:v>3.7225353700000001</c:v>
                </c:pt>
                <c:pt idx="1134">
                  <c:v>3.7214224300000001</c:v>
                </c:pt>
                <c:pt idx="1135">
                  <c:v>3.7205011799999999</c:v>
                </c:pt>
                <c:pt idx="1136">
                  <c:v>3.7195398800000001</c:v>
                </c:pt>
                <c:pt idx="1137">
                  <c:v>3.7185294600000001</c:v>
                </c:pt>
                <c:pt idx="1138">
                  <c:v>3.71755075</c:v>
                </c:pt>
                <c:pt idx="1139">
                  <c:v>3.7164065800000001</c:v>
                </c:pt>
                <c:pt idx="1140">
                  <c:v>3.7154367000000001</c:v>
                </c:pt>
                <c:pt idx="1141">
                  <c:v>3.7144660900000002</c:v>
                </c:pt>
                <c:pt idx="1142">
                  <c:v>3.7135004999999999</c:v>
                </c:pt>
                <c:pt idx="1143">
                  <c:v>3.7125706699999999</c:v>
                </c:pt>
                <c:pt idx="1144">
                  <c:v>3.7114398500000001</c:v>
                </c:pt>
                <c:pt idx="1145">
                  <c:v>3.7103984400000001</c:v>
                </c:pt>
                <c:pt idx="1146">
                  <c:v>3.7094056599999998</c:v>
                </c:pt>
                <c:pt idx="1147">
                  <c:v>3.7085514100000001</c:v>
                </c:pt>
                <c:pt idx="1148">
                  <c:v>3.7074651699999999</c:v>
                </c:pt>
                <c:pt idx="1149">
                  <c:v>3.7063929999999998</c:v>
                </c:pt>
                <c:pt idx="1150">
                  <c:v>3.7053201200000001</c:v>
                </c:pt>
                <c:pt idx="1151">
                  <c:v>3.7043857600000001</c:v>
                </c:pt>
                <c:pt idx="1152">
                  <c:v>3.7034688</c:v>
                </c:pt>
                <c:pt idx="1153">
                  <c:v>3.7023961500000002</c:v>
                </c:pt>
                <c:pt idx="1154">
                  <c:v>3.7014439100000001</c:v>
                </c:pt>
                <c:pt idx="1155">
                  <c:v>3.7003312099999999</c:v>
                </c:pt>
                <c:pt idx="1156">
                  <c:v>3.6996321700000001</c:v>
                </c:pt>
                <c:pt idx="1157">
                  <c:v>3.6983153799999999</c:v>
                </c:pt>
                <c:pt idx="1158">
                  <c:v>3.69740176</c:v>
                </c:pt>
                <c:pt idx="1159">
                  <c:v>3.6962769</c:v>
                </c:pt>
                <c:pt idx="1160">
                  <c:v>3.69536877</c:v>
                </c:pt>
                <c:pt idx="1161">
                  <c:v>3.6944165199999999</c:v>
                </c:pt>
                <c:pt idx="1162">
                  <c:v>3.69342828</c:v>
                </c:pt>
                <c:pt idx="1163">
                  <c:v>3.6923336999999998</c:v>
                </c:pt>
                <c:pt idx="1164">
                  <c:v>3.69145703</c:v>
                </c:pt>
                <c:pt idx="1165">
                  <c:v>3.69038033</c:v>
                </c:pt>
                <c:pt idx="1166">
                  <c:v>3.6892938599999998</c:v>
                </c:pt>
                <c:pt idx="1167">
                  <c:v>3.6883547299999999</c:v>
                </c:pt>
                <c:pt idx="1168">
                  <c:v>3.68748283</c:v>
                </c:pt>
                <c:pt idx="1169">
                  <c:v>3.6865437000000001</c:v>
                </c:pt>
                <c:pt idx="1170">
                  <c:v>3.6854796400000001</c:v>
                </c:pt>
                <c:pt idx="1171">
                  <c:v>3.6843807700000002</c:v>
                </c:pt>
                <c:pt idx="1172">
                  <c:v>3.6835887399999998</c:v>
                </c:pt>
                <c:pt idx="1173">
                  <c:v>3.6825158600000001</c:v>
                </c:pt>
                <c:pt idx="1174">
                  <c:v>3.68140745</c:v>
                </c:pt>
                <c:pt idx="1175">
                  <c:v>3.6803975100000001</c:v>
                </c:pt>
                <c:pt idx="1176">
                  <c:v>3.6794719699999998</c:v>
                </c:pt>
                <c:pt idx="1177">
                  <c:v>3.6783318500000002</c:v>
                </c:pt>
                <c:pt idx="1178">
                  <c:v>3.67732167</c:v>
                </c:pt>
                <c:pt idx="1179">
                  <c:v>3.6764540700000001</c:v>
                </c:pt>
                <c:pt idx="1180">
                  <c:v>3.6755459300000002</c:v>
                </c:pt>
                <c:pt idx="1181">
                  <c:v>3.6743395300000001</c:v>
                </c:pt>
                <c:pt idx="1182">
                  <c:v>3.6733696500000002</c:v>
                </c:pt>
                <c:pt idx="1183">
                  <c:v>3.6724796300000002</c:v>
                </c:pt>
                <c:pt idx="1184">
                  <c:v>3.6714339300000001</c:v>
                </c:pt>
                <c:pt idx="1185">
                  <c:v>3.67032099</c:v>
                </c:pt>
                <c:pt idx="1186">
                  <c:v>3.6693818600000001</c:v>
                </c:pt>
                <c:pt idx="1187">
                  <c:v>3.66838503</c:v>
                </c:pt>
                <c:pt idx="1188">
                  <c:v>3.6674685500000002</c:v>
                </c:pt>
                <c:pt idx="1189">
                  <c:v>3.6665914100000001</c:v>
                </c:pt>
                <c:pt idx="1190">
                  <c:v>3.66547847</c:v>
                </c:pt>
                <c:pt idx="1191">
                  <c:v>3.6643705400000002</c:v>
                </c:pt>
                <c:pt idx="1192">
                  <c:v>3.6635737399999999</c:v>
                </c:pt>
                <c:pt idx="1193">
                  <c:v>3.6625325700000002</c:v>
                </c:pt>
                <c:pt idx="1194">
                  <c:v>3.6614375099999998</c:v>
                </c:pt>
                <c:pt idx="1195">
                  <c:v>3.6604852700000001</c:v>
                </c:pt>
                <c:pt idx="1196">
                  <c:v>3.6595241999999999</c:v>
                </c:pt>
                <c:pt idx="1197">
                  <c:v>3.6585009099999999</c:v>
                </c:pt>
                <c:pt idx="1198">
                  <c:v>3.6575262500000001</c:v>
                </c:pt>
                <c:pt idx="1199">
                  <c:v>3.6565201300000001</c:v>
                </c:pt>
                <c:pt idx="1200">
                  <c:v>3.65535831</c:v>
                </c:pt>
                <c:pt idx="1201">
                  <c:v>3.6542902000000002</c:v>
                </c:pt>
                <c:pt idx="1202">
                  <c:v>3.6534309399999998</c:v>
                </c:pt>
                <c:pt idx="1203">
                  <c:v>3.6523542400000002</c:v>
                </c:pt>
                <c:pt idx="1204">
                  <c:v>3.65141034</c:v>
                </c:pt>
                <c:pt idx="1205">
                  <c:v>3.6503160000000001</c:v>
                </c:pt>
                <c:pt idx="1206">
                  <c:v>3.6492831699999999</c:v>
                </c:pt>
                <c:pt idx="1207">
                  <c:v>3.6485178500000002</c:v>
                </c:pt>
                <c:pt idx="1208">
                  <c:v>3.6473119299999999</c:v>
                </c:pt>
                <c:pt idx="1209">
                  <c:v>3.6465237099999999</c:v>
                </c:pt>
                <c:pt idx="1210">
                  <c:v>3.6454644200000001</c:v>
                </c:pt>
                <c:pt idx="1211">
                  <c:v>3.64442778</c:v>
                </c:pt>
                <c:pt idx="1212">
                  <c:v>3.6432972000000001</c:v>
                </c:pt>
                <c:pt idx="1213">
                  <c:v>3.6426160300000001</c:v>
                </c:pt>
                <c:pt idx="1214">
                  <c:v>3.6414189299999999</c:v>
                </c:pt>
                <c:pt idx="1215">
                  <c:v>3.6405019799999998</c:v>
                </c:pt>
                <c:pt idx="1216">
                  <c:v>3.6393187</c:v>
                </c:pt>
                <c:pt idx="1217">
                  <c:v>3.6385302500000001</c:v>
                </c:pt>
                <c:pt idx="1218">
                  <c:v>3.6373469799999998</c:v>
                </c:pt>
                <c:pt idx="1219">
                  <c:v>3.6362831600000001</c:v>
                </c:pt>
                <c:pt idx="1220">
                  <c:v>3.63541055</c:v>
                </c:pt>
                <c:pt idx="1221">
                  <c:v>3.6343915500000001</c:v>
                </c:pt>
                <c:pt idx="1222">
                  <c:v>3.6333808900000002</c:v>
                </c:pt>
                <c:pt idx="1223">
                  <c:v>3.63243318</c:v>
                </c:pt>
                <c:pt idx="1224">
                  <c:v>3.6314365899999999</c:v>
                </c:pt>
                <c:pt idx="1225">
                  <c:v>3.6303772900000002</c:v>
                </c:pt>
                <c:pt idx="1226">
                  <c:v>3.6292860500000002</c:v>
                </c:pt>
                <c:pt idx="1227">
                  <c:v>3.62830377</c:v>
                </c:pt>
                <c:pt idx="1228">
                  <c:v>3.6272575900000001</c:v>
                </c:pt>
                <c:pt idx="1229">
                  <c:v>3.6262517000000001</c:v>
                </c:pt>
                <c:pt idx="1230">
                  <c:v>3.6253969700000002</c:v>
                </c:pt>
                <c:pt idx="1231">
                  <c:v>3.6242976200000001</c:v>
                </c:pt>
                <c:pt idx="1232">
                  <c:v>3.62330079</c:v>
                </c:pt>
                <c:pt idx="1233">
                  <c:v>3.6224775299999998</c:v>
                </c:pt>
                <c:pt idx="1234">
                  <c:v>3.62135148</c:v>
                </c:pt>
                <c:pt idx="1235">
                  <c:v>3.6205189199999999</c:v>
                </c:pt>
                <c:pt idx="1236">
                  <c:v>3.61937022</c:v>
                </c:pt>
                <c:pt idx="1237">
                  <c:v>3.6184761499999998</c:v>
                </c:pt>
                <c:pt idx="1238">
                  <c:v>3.6174347400000002</c:v>
                </c:pt>
                <c:pt idx="1239">
                  <c:v>3.61646914</c:v>
                </c:pt>
                <c:pt idx="1240">
                  <c:v>3.6155033099999998</c:v>
                </c:pt>
                <c:pt idx="1241">
                  <c:v>3.61426187</c:v>
                </c:pt>
                <c:pt idx="1242">
                  <c:v>3.6133806700000002</c:v>
                </c:pt>
                <c:pt idx="1243">
                  <c:v>3.6124191300000001</c:v>
                </c:pt>
                <c:pt idx="1244">
                  <c:v>3.6114935899999998</c:v>
                </c:pt>
                <c:pt idx="1245">
                  <c:v>3.6103947199999999</c:v>
                </c:pt>
                <c:pt idx="1246">
                  <c:v>3.60946751</c:v>
                </c:pt>
                <c:pt idx="1247">
                  <c:v>3.6083779300000001</c:v>
                </c:pt>
                <c:pt idx="1248">
                  <c:v>3.6073412899999999</c:v>
                </c:pt>
                <c:pt idx="1249">
                  <c:v>3.60638857</c:v>
                </c:pt>
                <c:pt idx="1250">
                  <c:v>3.6055784200000001</c:v>
                </c:pt>
                <c:pt idx="1251">
                  <c:v>3.60443902</c:v>
                </c:pt>
                <c:pt idx="1252">
                  <c:v>3.6034734199999998</c:v>
                </c:pt>
                <c:pt idx="1253">
                  <c:v>3.60236526</c:v>
                </c:pt>
                <c:pt idx="1254">
                  <c:v>3.60137296</c:v>
                </c:pt>
                <c:pt idx="1255">
                  <c:v>3.6003789899999998</c:v>
                </c:pt>
                <c:pt idx="1256">
                  <c:v>3.5993657099999998</c:v>
                </c:pt>
                <c:pt idx="1257">
                  <c:v>3.5984930999999998</c:v>
                </c:pt>
                <c:pt idx="1258">
                  <c:v>3.5974652800000002</c:v>
                </c:pt>
                <c:pt idx="1259">
                  <c:v>3.5964195700000001</c:v>
                </c:pt>
                <c:pt idx="1260">
                  <c:v>3.5953333399999998</c:v>
                </c:pt>
                <c:pt idx="1261">
                  <c:v>3.5942740400000002</c:v>
                </c:pt>
                <c:pt idx="1262">
                  <c:v>3.59345078</c:v>
                </c:pt>
                <c:pt idx="1263">
                  <c:v>3.5923292600000001</c:v>
                </c:pt>
                <c:pt idx="1264">
                  <c:v>3.59145665</c:v>
                </c:pt>
                <c:pt idx="1265">
                  <c:v>3.5904166700000002</c:v>
                </c:pt>
                <c:pt idx="1266">
                  <c:v>3.5893342499999998</c:v>
                </c:pt>
                <c:pt idx="1267">
                  <c:v>3.5883636499999998</c:v>
                </c:pt>
                <c:pt idx="1268">
                  <c:v>3.5873088800000001</c:v>
                </c:pt>
                <c:pt idx="1269">
                  <c:v>3.58647633</c:v>
                </c:pt>
                <c:pt idx="1270">
                  <c:v>3.5854754400000002</c:v>
                </c:pt>
                <c:pt idx="1271">
                  <c:v>3.5843713300000002</c:v>
                </c:pt>
                <c:pt idx="1272">
                  <c:v>3.5834815500000001</c:v>
                </c:pt>
                <c:pt idx="1273">
                  <c:v>3.5825023699999998</c:v>
                </c:pt>
                <c:pt idx="1274">
                  <c:v>3.58143425</c:v>
                </c:pt>
                <c:pt idx="1275">
                  <c:v>3.5804197800000002</c:v>
                </c:pt>
                <c:pt idx="1276">
                  <c:v>3.5792536699999999</c:v>
                </c:pt>
                <c:pt idx="1277">
                  <c:v>3.5784480599999999</c:v>
                </c:pt>
                <c:pt idx="1278">
                  <c:v>3.5774374</c:v>
                </c:pt>
                <c:pt idx="1279">
                  <c:v>3.5765206799999998</c:v>
                </c:pt>
                <c:pt idx="1280">
                  <c:v>3.5755283800000002</c:v>
                </c:pt>
                <c:pt idx="1281">
                  <c:v>3.57444644</c:v>
                </c:pt>
                <c:pt idx="1282">
                  <c:v>3.57341862</c:v>
                </c:pt>
                <c:pt idx="1283">
                  <c:v>3.5724573099999999</c:v>
                </c:pt>
                <c:pt idx="1284">
                  <c:v>3.5714378400000002</c:v>
                </c:pt>
                <c:pt idx="1285">
                  <c:v>3.5704555500000001</c:v>
                </c:pt>
                <c:pt idx="1286">
                  <c:v>3.5693821899999998</c:v>
                </c:pt>
                <c:pt idx="1287">
                  <c:v>3.5683944200000002</c:v>
                </c:pt>
                <c:pt idx="1288">
                  <c:v>3.5673036599999999</c:v>
                </c:pt>
                <c:pt idx="1289">
                  <c:v>3.56635094</c:v>
                </c:pt>
                <c:pt idx="1290">
                  <c:v>3.56560349</c:v>
                </c:pt>
                <c:pt idx="1291">
                  <c:v>3.5644507399999998</c:v>
                </c:pt>
                <c:pt idx="1292">
                  <c:v>3.56348968</c:v>
                </c:pt>
                <c:pt idx="1293">
                  <c:v>3.5623991500000001</c:v>
                </c:pt>
                <c:pt idx="1294">
                  <c:v>3.5614073300000002</c:v>
                </c:pt>
                <c:pt idx="1295">
                  <c:v>3.5604715300000001</c:v>
                </c:pt>
                <c:pt idx="1296">
                  <c:v>3.5591814500000001</c:v>
                </c:pt>
                <c:pt idx="1297">
                  <c:v>3.5585186499999999</c:v>
                </c:pt>
                <c:pt idx="1298">
                  <c:v>3.5573968900000001</c:v>
                </c:pt>
                <c:pt idx="1299">
                  <c:v>3.5563595299999999</c:v>
                </c:pt>
                <c:pt idx="1300">
                  <c:v>3.5553402900000002</c:v>
                </c:pt>
                <c:pt idx="1301">
                  <c:v>3.5544547999999998</c:v>
                </c:pt>
                <c:pt idx="1302">
                  <c:v>3.5534176799999999</c:v>
                </c:pt>
                <c:pt idx="1303">
                  <c:v>3.5523498099999999</c:v>
                </c:pt>
                <c:pt idx="1304">
                  <c:v>3.5514945999999998</c:v>
                </c:pt>
                <c:pt idx="1305">
                  <c:v>3.55039287</c:v>
                </c:pt>
                <c:pt idx="1306">
                  <c:v>3.5494480099999999</c:v>
                </c:pt>
                <c:pt idx="1307">
                  <c:v>3.5483043200000002</c:v>
                </c:pt>
                <c:pt idx="1308">
                  <c:v>3.5474231199999999</c:v>
                </c:pt>
                <c:pt idx="1309">
                  <c:v>3.5463681199999999</c:v>
                </c:pt>
                <c:pt idx="1310">
                  <c:v>3.5452954800000001</c:v>
                </c:pt>
                <c:pt idx="1311">
                  <c:v>3.5444634000000002</c:v>
                </c:pt>
                <c:pt idx="1312">
                  <c:v>3.5434219800000002</c:v>
                </c:pt>
                <c:pt idx="1313">
                  <c:v>3.5424025100000001</c:v>
                </c:pt>
                <c:pt idx="1314">
                  <c:v>3.5414421599999999</c:v>
                </c:pt>
                <c:pt idx="1315">
                  <c:v>3.5403108599999999</c:v>
                </c:pt>
                <c:pt idx="1316">
                  <c:v>3.5393629099999999</c:v>
                </c:pt>
                <c:pt idx="1317">
                  <c:v>3.53824139</c:v>
                </c:pt>
                <c:pt idx="1318">
                  <c:v>3.5373735399999999</c:v>
                </c:pt>
                <c:pt idx="1319">
                  <c:v>3.5364475299999998</c:v>
                </c:pt>
                <c:pt idx="1320">
                  <c:v>3.5354380600000002</c:v>
                </c:pt>
                <c:pt idx="1321">
                  <c:v>3.53429818</c:v>
                </c:pt>
                <c:pt idx="1322">
                  <c:v>3.5333411699999999</c:v>
                </c:pt>
                <c:pt idx="1323">
                  <c:v>3.5323178799999999</c:v>
                </c:pt>
                <c:pt idx="1324">
                  <c:v>3.5314669599999999</c:v>
                </c:pt>
                <c:pt idx="1325">
                  <c:v>3.5301947600000001</c:v>
                </c:pt>
                <c:pt idx="1326">
                  <c:v>3.5292689799999999</c:v>
                </c:pt>
                <c:pt idx="1327">
                  <c:v>3.52832079</c:v>
                </c:pt>
                <c:pt idx="1328">
                  <c:v>3.5272798500000002</c:v>
                </c:pt>
                <c:pt idx="1329">
                  <c:v>3.5264160599999999</c:v>
                </c:pt>
                <c:pt idx="1330">
                  <c:v>3.5252637899999999</c:v>
                </c:pt>
                <c:pt idx="1331">
                  <c:v>3.5245559200000001</c:v>
                </c:pt>
                <c:pt idx="1332">
                  <c:v>3.52335405</c:v>
                </c:pt>
                <c:pt idx="1333">
                  <c:v>3.5224275600000001</c:v>
                </c:pt>
                <c:pt idx="1334">
                  <c:v>3.52150345</c:v>
                </c:pt>
                <c:pt idx="1335">
                  <c:v>3.52048373</c:v>
                </c:pt>
                <c:pt idx="1336">
                  <c:v>3.51938415</c:v>
                </c:pt>
                <c:pt idx="1337">
                  <c:v>3.5184631300000002</c:v>
                </c:pt>
                <c:pt idx="1338">
                  <c:v>3.5174794199999999</c:v>
                </c:pt>
                <c:pt idx="1339">
                  <c:v>3.5164916499999999</c:v>
                </c:pt>
                <c:pt idx="1340">
                  <c:v>3.51549888</c:v>
                </c:pt>
                <c:pt idx="1341">
                  <c:v>3.5144753500000001</c:v>
                </c:pt>
                <c:pt idx="1342">
                  <c:v>3.5133495300000002</c:v>
                </c:pt>
                <c:pt idx="1343">
                  <c:v>3.51231837</c:v>
                </c:pt>
                <c:pt idx="1344">
                  <c:v>3.5113999800000002</c:v>
                </c:pt>
                <c:pt idx="1345">
                  <c:v>3.5103898</c:v>
                </c:pt>
                <c:pt idx="1346">
                  <c:v>3.5094106200000001</c:v>
                </c:pt>
                <c:pt idx="1347">
                  <c:v>3.5083112700000001</c:v>
                </c:pt>
                <c:pt idx="1348">
                  <c:v>3.5073323200000002</c:v>
                </c:pt>
                <c:pt idx="1349">
                  <c:v>3.5063617200000001</c:v>
                </c:pt>
                <c:pt idx="1350">
                  <c:v>3.5053603600000001</c:v>
                </c:pt>
                <c:pt idx="1351">
                  <c:v>3.5044174199999998</c:v>
                </c:pt>
                <c:pt idx="1352">
                  <c:v>3.5035181</c:v>
                </c:pt>
                <c:pt idx="1353">
                  <c:v>3.5025789700000001</c:v>
                </c:pt>
                <c:pt idx="1354">
                  <c:v>3.50140429</c:v>
                </c:pt>
                <c:pt idx="1355">
                  <c:v>3.50052261</c:v>
                </c:pt>
                <c:pt idx="1356">
                  <c:v>3.4993968</c:v>
                </c:pt>
                <c:pt idx="1357">
                  <c:v>3.4984891400000002</c:v>
                </c:pt>
                <c:pt idx="1358">
                  <c:v>3.4974873099999999</c:v>
                </c:pt>
                <c:pt idx="1359">
                  <c:v>3.4962944999999999</c:v>
                </c:pt>
                <c:pt idx="1360">
                  <c:v>3.49547601</c:v>
                </c:pt>
                <c:pt idx="1361">
                  <c:v>3.494488</c:v>
                </c:pt>
                <c:pt idx="1362">
                  <c:v>3.4932992500000002</c:v>
                </c:pt>
                <c:pt idx="1363">
                  <c:v>3.4924147099999998</c:v>
                </c:pt>
                <c:pt idx="1364">
                  <c:v>3.4914882199999999</c:v>
                </c:pt>
                <c:pt idx="1365">
                  <c:v>3.49035311</c:v>
                </c:pt>
                <c:pt idx="1366">
                  <c:v>3.4896013699999999</c:v>
                </c:pt>
                <c:pt idx="1367">
                  <c:v>3.4882836300000002</c:v>
                </c:pt>
                <c:pt idx="1368">
                  <c:v>3.4873805</c:v>
                </c:pt>
                <c:pt idx="1369">
                  <c:v>3.4862451600000002</c:v>
                </c:pt>
                <c:pt idx="1370">
                  <c:v>3.4853730199999999</c:v>
                </c:pt>
                <c:pt idx="1371">
                  <c:v>3.48429608</c:v>
                </c:pt>
                <c:pt idx="1372">
                  <c:v>3.4833760300000001</c:v>
                </c:pt>
                <c:pt idx="1373">
                  <c:v>3.4823291300000001</c:v>
                </c:pt>
                <c:pt idx="1374">
                  <c:v>3.4814341099999999</c:v>
                </c:pt>
                <c:pt idx="1375">
                  <c:v>3.4804463399999999</c:v>
                </c:pt>
                <c:pt idx="1376">
                  <c:v>3.4794671500000001</c:v>
                </c:pt>
                <c:pt idx="1377">
                  <c:v>3.4784836800000001</c:v>
                </c:pt>
                <c:pt idx="1378">
                  <c:v>3.4775578999999999</c:v>
                </c:pt>
                <c:pt idx="1379">
                  <c:v>3.4763026199999998</c:v>
                </c:pt>
                <c:pt idx="1380">
                  <c:v>3.4755194199999999</c:v>
                </c:pt>
                <c:pt idx="1381">
                  <c:v>3.4744245999999999</c:v>
                </c:pt>
                <c:pt idx="1382">
                  <c:v>3.4734501799999999</c:v>
                </c:pt>
                <c:pt idx="1383">
                  <c:v>3.4722840800000001</c:v>
                </c:pt>
                <c:pt idx="1384">
                  <c:v>3.4713983499999999</c:v>
                </c:pt>
                <c:pt idx="1385">
                  <c:v>3.47032118</c:v>
                </c:pt>
                <c:pt idx="1386">
                  <c:v>3.4694664500000001</c:v>
                </c:pt>
                <c:pt idx="1387">
                  <c:v>3.4684522200000001</c:v>
                </c:pt>
                <c:pt idx="1388">
                  <c:v>3.4674952000000001</c:v>
                </c:pt>
                <c:pt idx="1389">
                  <c:v>3.4663155099999998</c:v>
                </c:pt>
                <c:pt idx="1390">
                  <c:v>3.4653852000000001</c:v>
                </c:pt>
                <c:pt idx="1391">
                  <c:v>3.46433949</c:v>
                </c:pt>
                <c:pt idx="1392">
                  <c:v>3.4634361299999998</c:v>
                </c:pt>
                <c:pt idx="1393">
                  <c:v>3.4623994800000002</c:v>
                </c:pt>
                <c:pt idx="1394">
                  <c:v>3.4613709400000001</c:v>
                </c:pt>
                <c:pt idx="1395">
                  <c:v>3.46046758</c:v>
                </c:pt>
                <c:pt idx="1396">
                  <c:v>3.4594392799999998</c:v>
                </c:pt>
                <c:pt idx="1397">
                  <c:v>3.4584424500000002</c:v>
                </c:pt>
                <c:pt idx="1398">
                  <c:v>3.4574279799999998</c:v>
                </c:pt>
                <c:pt idx="1399">
                  <c:v>3.4562976399999998</c:v>
                </c:pt>
                <c:pt idx="1400">
                  <c:v>3.4554379000000002</c:v>
                </c:pt>
                <c:pt idx="1401">
                  <c:v>3.45440221</c:v>
                </c:pt>
                <c:pt idx="1402">
                  <c:v>3.4534087200000001</c:v>
                </c:pt>
                <c:pt idx="1403">
                  <c:v>3.4524075999999999</c:v>
                </c:pt>
                <c:pt idx="1404">
                  <c:v>3.4512638999999998</c:v>
                </c:pt>
                <c:pt idx="1405">
                  <c:v>3.4503247699999999</c:v>
                </c:pt>
                <c:pt idx="1406">
                  <c:v>3.4493410600000001</c:v>
                </c:pt>
                <c:pt idx="1407">
                  <c:v>3.4483354099999999</c:v>
                </c:pt>
                <c:pt idx="1408">
                  <c:v>3.4474096300000001</c:v>
                </c:pt>
                <c:pt idx="1409">
                  <c:v>3.4461948900000001</c:v>
                </c:pt>
                <c:pt idx="1410">
                  <c:v>3.4453580399999999</c:v>
                </c:pt>
                <c:pt idx="1411">
                  <c:v>3.4442803899999999</c:v>
                </c:pt>
                <c:pt idx="1412">
                  <c:v>3.4434795399999998</c:v>
                </c:pt>
                <c:pt idx="1413">
                  <c:v>3.4424471900000002</c:v>
                </c:pt>
                <c:pt idx="1414">
                  <c:v>3.4413702499999999</c:v>
                </c:pt>
                <c:pt idx="1415">
                  <c:v>3.4404180000000002</c:v>
                </c:pt>
                <c:pt idx="1416">
                  <c:v>3.4393763499999999</c:v>
                </c:pt>
                <c:pt idx="1417">
                  <c:v>3.4382369499999998</c:v>
                </c:pt>
                <c:pt idx="1418">
                  <c:v>3.4373781700000001</c:v>
                </c:pt>
                <c:pt idx="1419">
                  <c:v>3.4363234</c:v>
                </c:pt>
                <c:pt idx="1420">
                  <c:v>3.4353933300000001</c:v>
                </c:pt>
                <c:pt idx="1421">
                  <c:v>3.43435669</c:v>
                </c:pt>
                <c:pt idx="1422">
                  <c:v>3.43333244</c:v>
                </c:pt>
                <c:pt idx="1423">
                  <c:v>3.43230009</c:v>
                </c:pt>
                <c:pt idx="1424">
                  <c:v>3.4314408300000001</c:v>
                </c:pt>
                <c:pt idx="1425">
                  <c:v>3.4302568400000002</c:v>
                </c:pt>
                <c:pt idx="1426">
                  <c:v>3.4293985400000002</c:v>
                </c:pt>
                <c:pt idx="1427">
                  <c:v>3.4283833499999998</c:v>
                </c:pt>
                <c:pt idx="1428">
                  <c:v>3.42739058</c:v>
                </c:pt>
                <c:pt idx="1429">
                  <c:v>3.4262959999999998</c:v>
                </c:pt>
                <c:pt idx="1430">
                  <c:v>3.4252235899999999</c:v>
                </c:pt>
                <c:pt idx="1431">
                  <c:v>3.4243872199999998</c:v>
                </c:pt>
                <c:pt idx="1432">
                  <c:v>3.4232876299999999</c:v>
                </c:pt>
                <c:pt idx="1433">
                  <c:v>3.42246389</c:v>
                </c:pt>
                <c:pt idx="1434">
                  <c:v>3.4213466600000002</c:v>
                </c:pt>
                <c:pt idx="1435">
                  <c:v>3.4203901299999999</c:v>
                </c:pt>
                <c:pt idx="1436">
                  <c:v>3.4192194900000001</c:v>
                </c:pt>
                <c:pt idx="1437">
                  <c:v>3.4185254600000001</c:v>
                </c:pt>
                <c:pt idx="1438">
                  <c:v>3.4173770000000001</c:v>
                </c:pt>
                <c:pt idx="1439">
                  <c:v>3.4164071100000002</c:v>
                </c:pt>
                <c:pt idx="1440">
                  <c:v>3.4154136199999998</c:v>
                </c:pt>
                <c:pt idx="1441">
                  <c:v>3.4143950900000002</c:v>
                </c:pt>
                <c:pt idx="1442">
                  <c:v>3.4133136300000002</c:v>
                </c:pt>
                <c:pt idx="1443">
                  <c:v>3.4121699300000001</c:v>
                </c:pt>
                <c:pt idx="1444">
                  <c:v>3.4114532500000001</c:v>
                </c:pt>
                <c:pt idx="1445">
                  <c:v>3.4104831199999999</c:v>
                </c:pt>
                <c:pt idx="1446">
                  <c:v>3.4093704200000001</c:v>
                </c:pt>
                <c:pt idx="1447">
                  <c:v>3.4084134100000001</c:v>
                </c:pt>
                <c:pt idx="1448">
                  <c:v>3.4073498199999999</c:v>
                </c:pt>
                <c:pt idx="1449">
                  <c:v>3.4063575300000002</c:v>
                </c:pt>
                <c:pt idx="1450">
                  <c:v>3.4053831099999998</c:v>
                </c:pt>
                <c:pt idx="1451">
                  <c:v>3.4043548100000001</c:v>
                </c:pt>
                <c:pt idx="1452">
                  <c:v>3.4033308</c:v>
                </c:pt>
                <c:pt idx="1453">
                  <c:v>3.40236092</c:v>
                </c:pt>
                <c:pt idx="1454">
                  <c:v>3.4013195000000001</c:v>
                </c:pt>
                <c:pt idx="1455">
                  <c:v>3.40041137</c:v>
                </c:pt>
                <c:pt idx="1456">
                  <c:v>3.3993523099999998</c:v>
                </c:pt>
                <c:pt idx="1457">
                  <c:v>3.3983509500000002</c:v>
                </c:pt>
                <c:pt idx="1458">
                  <c:v>3.3974783400000002</c:v>
                </c:pt>
                <c:pt idx="1459">
                  <c:v>3.39639282</c:v>
                </c:pt>
                <c:pt idx="1460">
                  <c:v>3.3954494</c:v>
                </c:pt>
                <c:pt idx="1461">
                  <c:v>3.3943276400000002</c:v>
                </c:pt>
                <c:pt idx="1462">
                  <c:v>3.39322853</c:v>
                </c:pt>
                <c:pt idx="1463">
                  <c:v>3.3923692700000001</c:v>
                </c:pt>
                <c:pt idx="1464">
                  <c:v>3.3914349100000001</c:v>
                </c:pt>
                <c:pt idx="1465">
                  <c:v>3.3903531999999998</c:v>
                </c:pt>
                <c:pt idx="1466">
                  <c:v>3.3892092699999998</c:v>
                </c:pt>
                <c:pt idx="1467">
                  <c:v>3.3884572999999998</c:v>
                </c:pt>
                <c:pt idx="1468">
                  <c:v>3.3871710300000002</c:v>
                </c:pt>
                <c:pt idx="1469">
                  <c:v>3.3864591100000001</c:v>
                </c:pt>
                <c:pt idx="1470">
                  <c:v>3.3853054</c:v>
                </c:pt>
                <c:pt idx="1471">
                  <c:v>3.38430929</c:v>
                </c:pt>
                <c:pt idx="1472">
                  <c:v>3.38346839</c:v>
                </c:pt>
                <c:pt idx="1473">
                  <c:v>3.3823423400000001</c:v>
                </c:pt>
                <c:pt idx="1474">
                  <c:v>3.38138556</c:v>
                </c:pt>
                <c:pt idx="1475">
                  <c:v>3.3803353299999999</c:v>
                </c:pt>
                <c:pt idx="1476">
                  <c:v>3.3794271899999999</c:v>
                </c:pt>
                <c:pt idx="1477">
                  <c:v>3.3783364300000001</c:v>
                </c:pt>
                <c:pt idx="1478">
                  <c:v>3.3773801300000001</c:v>
                </c:pt>
                <c:pt idx="1479">
                  <c:v>3.37642694</c:v>
                </c:pt>
                <c:pt idx="1480">
                  <c:v>3.3755018699999999</c:v>
                </c:pt>
                <c:pt idx="1481">
                  <c:v>3.3744421</c:v>
                </c:pt>
                <c:pt idx="1482">
                  <c:v>3.3733210599999999</c:v>
                </c:pt>
                <c:pt idx="1483">
                  <c:v>3.37235928</c:v>
                </c:pt>
                <c:pt idx="1484">
                  <c:v>3.3713448000000001</c:v>
                </c:pt>
                <c:pt idx="1485">
                  <c:v>3.3703169800000001</c:v>
                </c:pt>
                <c:pt idx="1486">
                  <c:v>3.36917782</c:v>
                </c:pt>
                <c:pt idx="1487">
                  <c:v>3.3682608599999999</c:v>
                </c:pt>
                <c:pt idx="1488">
                  <c:v>3.3673257799999998</c:v>
                </c:pt>
                <c:pt idx="1489">
                  <c:v>3.36635566</c:v>
                </c:pt>
                <c:pt idx="1490">
                  <c:v>3.3652918299999999</c:v>
                </c:pt>
                <c:pt idx="1491">
                  <c:v>3.36434817</c:v>
                </c:pt>
                <c:pt idx="1492">
                  <c:v>3.36341834</c:v>
                </c:pt>
                <c:pt idx="1493">
                  <c:v>3.3623633399999999</c:v>
                </c:pt>
                <c:pt idx="1494">
                  <c:v>3.36135793</c:v>
                </c:pt>
                <c:pt idx="1495">
                  <c:v>3.36026764</c:v>
                </c:pt>
                <c:pt idx="1496">
                  <c:v>3.3592393399999998</c:v>
                </c:pt>
                <c:pt idx="1497">
                  <c:v>3.3583803200000002</c:v>
                </c:pt>
                <c:pt idx="1498">
                  <c:v>3.35726309</c:v>
                </c:pt>
                <c:pt idx="1499">
                  <c:v>3.35638499</c:v>
                </c:pt>
                <c:pt idx="1500">
                  <c:v>3.3553404800000002</c:v>
                </c:pt>
                <c:pt idx="1501">
                  <c:v>3.3543260099999999</c:v>
                </c:pt>
                <c:pt idx="1502">
                  <c:v>3.3532311899999998</c:v>
                </c:pt>
                <c:pt idx="1503">
                  <c:v>3.3524477500000001</c:v>
                </c:pt>
                <c:pt idx="1504">
                  <c:v>3.3512857</c:v>
                </c:pt>
                <c:pt idx="1505">
                  <c:v>3.3503780399999998</c:v>
                </c:pt>
                <c:pt idx="1506">
                  <c:v>3.3494031400000002</c:v>
                </c:pt>
                <c:pt idx="1507">
                  <c:v>3.3483531499999999</c:v>
                </c:pt>
                <c:pt idx="1508">
                  <c:v>3.34731603</c:v>
                </c:pt>
                <c:pt idx="1509">
                  <c:v>3.34623933</c:v>
                </c:pt>
                <c:pt idx="1510">
                  <c:v>3.3453667199999999</c:v>
                </c:pt>
                <c:pt idx="1511">
                  <c:v>3.34433413</c:v>
                </c:pt>
                <c:pt idx="1512">
                  <c:v>3.3432345400000001</c:v>
                </c:pt>
                <c:pt idx="1513">
                  <c:v>3.3422424799999999</c:v>
                </c:pt>
                <c:pt idx="1514">
                  <c:v>3.3413701100000002</c:v>
                </c:pt>
                <c:pt idx="1515">
                  <c:v>3.3403866299999998</c:v>
                </c:pt>
                <c:pt idx="1516">
                  <c:v>3.3392872800000002</c:v>
                </c:pt>
                <c:pt idx="1517">
                  <c:v>3.33833504</c:v>
                </c:pt>
                <c:pt idx="1518">
                  <c:v>3.3374006700000001</c:v>
                </c:pt>
                <c:pt idx="1519">
                  <c:v>3.33654618</c:v>
                </c:pt>
                <c:pt idx="1520">
                  <c:v>3.33542871</c:v>
                </c:pt>
                <c:pt idx="1521">
                  <c:v>3.3342666599999999</c:v>
                </c:pt>
                <c:pt idx="1522">
                  <c:v>3.3332524299999999</c:v>
                </c:pt>
                <c:pt idx="1523">
                  <c:v>3.3323798199999999</c:v>
                </c:pt>
                <c:pt idx="1524">
                  <c:v>3.3314454599999999</c:v>
                </c:pt>
                <c:pt idx="1525">
                  <c:v>3.33031487</c:v>
                </c:pt>
                <c:pt idx="1526">
                  <c:v>3.32942939</c:v>
                </c:pt>
                <c:pt idx="1527">
                  <c:v>3.32843256</c:v>
                </c:pt>
                <c:pt idx="1528">
                  <c:v>3.32738209</c:v>
                </c:pt>
                <c:pt idx="1529">
                  <c:v>3.3263046699999999</c:v>
                </c:pt>
                <c:pt idx="1530">
                  <c:v>3.3253657799999998</c:v>
                </c:pt>
                <c:pt idx="1531">
                  <c:v>3.3244538299999999</c:v>
                </c:pt>
                <c:pt idx="1532">
                  <c:v>3.3234610600000001</c:v>
                </c:pt>
                <c:pt idx="1533">
                  <c:v>3.3221924299999999</c:v>
                </c:pt>
                <c:pt idx="1534">
                  <c:v>3.3212490099999998</c:v>
                </c:pt>
                <c:pt idx="1535">
                  <c:v>3.3204300400000002</c:v>
                </c:pt>
                <c:pt idx="1536">
                  <c:v>3.3192863500000001</c:v>
                </c:pt>
                <c:pt idx="1537">
                  <c:v>3.3183424499999998</c:v>
                </c:pt>
                <c:pt idx="1538">
                  <c:v>3.3174133299999999</c:v>
                </c:pt>
                <c:pt idx="1539">
                  <c:v>3.3161931</c:v>
                </c:pt>
                <c:pt idx="1540">
                  <c:v>3.3152411000000002</c:v>
                </c:pt>
                <c:pt idx="1541">
                  <c:v>3.3144846000000001</c:v>
                </c:pt>
                <c:pt idx="1542">
                  <c:v>3.3133275499999999</c:v>
                </c:pt>
                <c:pt idx="1543">
                  <c:v>3.31251264</c:v>
                </c:pt>
                <c:pt idx="1544">
                  <c:v>3.3114175800000001</c:v>
                </c:pt>
                <c:pt idx="1545">
                  <c:v>3.3103361100000002</c:v>
                </c:pt>
                <c:pt idx="1546">
                  <c:v>3.30926418</c:v>
                </c:pt>
                <c:pt idx="1547">
                  <c:v>3.3083734499999999</c:v>
                </c:pt>
                <c:pt idx="1548">
                  <c:v>3.3072700500000001</c:v>
                </c:pt>
                <c:pt idx="1549">
                  <c:v>3.3063087499999999</c:v>
                </c:pt>
                <c:pt idx="1550">
                  <c:v>3.30530715</c:v>
                </c:pt>
                <c:pt idx="1551">
                  <c:v>3.30438185</c:v>
                </c:pt>
                <c:pt idx="1552">
                  <c:v>3.30341554</c:v>
                </c:pt>
                <c:pt idx="1553">
                  <c:v>3.3024635299999998</c:v>
                </c:pt>
                <c:pt idx="1554">
                  <c:v>3.3011996699999999</c:v>
                </c:pt>
                <c:pt idx="1555">
                  <c:v>3.3002066600000002</c:v>
                </c:pt>
                <c:pt idx="1556">
                  <c:v>3.2992322399999998</c:v>
                </c:pt>
                <c:pt idx="1557">
                  <c:v>3.2983729799999999</c:v>
                </c:pt>
                <c:pt idx="1558">
                  <c:v>3.2973363400000002</c:v>
                </c:pt>
                <c:pt idx="1559">
                  <c:v>3.29622364</c:v>
                </c:pt>
                <c:pt idx="1560">
                  <c:v>3.2953424500000001</c:v>
                </c:pt>
                <c:pt idx="1561">
                  <c:v>3.2943096199999999</c:v>
                </c:pt>
                <c:pt idx="1562">
                  <c:v>3.29329085</c:v>
                </c:pt>
                <c:pt idx="1563">
                  <c:v>3.2922804399999999</c:v>
                </c:pt>
                <c:pt idx="1564">
                  <c:v>3.2912881399999998</c:v>
                </c:pt>
                <c:pt idx="1565">
                  <c:v>3.2903533</c:v>
                </c:pt>
                <c:pt idx="1566">
                  <c:v>3.2893514599999998</c:v>
                </c:pt>
                <c:pt idx="1567">
                  <c:v>3.2883956400000001</c:v>
                </c:pt>
                <c:pt idx="1568">
                  <c:v>3.2873041600000001</c:v>
                </c:pt>
                <c:pt idx="1569">
                  <c:v>3.28627658</c:v>
                </c:pt>
                <c:pt idx="1570">
                  <c:v>3.28542662</c:v>
                </c:pt>
                <c:pt idx="1571">
                  <c:v>3.2842829199999999</c:v>
                </c:pt>
                <c:pt idx="1572">
                  <c:v>3.2832546200000001</c:v>
                </c:pt>
                <c:pt idx="1573">
                  <c:v>3.2822844999999998</c:v>
                </c:pt>
                <c:pt idx="1574">
                  <c:v>3.2813763599999999</c:v>
                </c:pt>
                <c:pt idx="1575">
                  <c:v>3.2803354300000001</c:v>
                </c:pt>
                <c:pt idx="1576">
                  <c:v>3.27945924</c:v>
                </c:pt>
                <c:pt idx="1577">
                  <c:v>3.2782206500000002</c:v>
                </c:pt>
                <c:pt idx="1578">
                  <c:v>3.2772815199999998</c:v>
                </c:pt>
                <c:pt idx="1579">
                  <c:v>3.2763962700000002</c:v>
                </c:pt>
                <c:pt idx="1580">
                  <c:v>3.2754216199999999</c:v>
                </c:pt>
                <c:pt idx="1581">
                  <c:v>3.2744557900000002</c:v>
                </c:pt>
                <c:pt idx="1582">
                  <c:v>3.27338767</c:v>
                </c:pt>
                <c:pt idx="1583">
                  <c:v>3.2723953699999999</c:v>
                </c:pt>
                <c:pt idx="1584">
                  <c:v>3.27145171</c:v>
                </c:pt>
                <c:pt idx="1585">
                  <c:v>3.27046824</c:v>
                </c:pt>
                <c:pt idx="1586">
                  <c:v>3.26925278</c:v>
                </c:pt>
                <c:pt idx="1587">
                  <c:v>3.2683451200000002</c:v>
                </c:pt>
                <c:pt idx="1588">
                  <c:v>3.2674062300000002</c:v>
                </c:pt>
                <c:pt idx="1589">
                  <c:v>3.26633358</c:v>
                </c:pt>
                <c:pt idx="1590">
                  <c:v>3.2652964600000001</c:v>
                </c:pt>
                <c:pt idx="1591">
                  <c:v>3.2644422099999999</c:v>
                </c:pt>
                <c:pt idx="1592">
                  <c:v>3.2633249800000002</c:v>
                </c:pt>
                <c:pt idx="1593">
                  <c:v>3.2622344499999998</c:v>
                </c:pt>
                <c:pt idx="1594">
                  <c:v>3.2612686200000001</c:v>
                </c:pt>
                <c:pt idx="1595">
                  <c:v>3.2602975399999998</c:v>
                </c:pt>
                <c:pt idx="1596">
                  <c:v>3.2591822100000001</c:v>
                </c:pt>
                <c:pt idx="1597">
                  <c:v>3.2583405999999999</c:v>
                </c:pt>
                <c:pt idx="1598">
                  <c:v>3.25748587</c:v>
                </c:pt>
                <c:pt idx="1599">
                  <c:v>3.2563729299999999</c:v>
                </c:pt>
                <c:pt idx="1600">
                  <c:v>3.2553536900000002</c:v>
                </c:pt>
                <c:pt idx="1601">
                  <c:v>3.2542986900000002</c:v>
                </c:pt>
                <c:pt idx="1602">
                  <c:v>3.2532935100000002</c:v>
                </c:pt>
                <c:pt idx="1603">
                  <c:v>3.2523765600000001</c:v>
                </c:pt>
                <c:pt idx="1604">
                  <c:v>3.25121927</c:v>
                </c:pt>
                <c:pt idx="1605">
                  <c:v>3.2504141299999998</c:v>
                </c:pt>
                <c:pt idx="1606">
                  <c:v>3.2493276600000001</c:v>
                </c:pt>
                <c:pt idx="1607">
                  <c:v>3.2484285800000001</c:v>
                </c:pt>
                <c:pt idx="1608">
                  <c:v>3.2473654700000001</c:v>
                </c:pt>
                <c:pt idx="1609">
                  <c:v>3.2463419400000002</c:v>
                </c:pt>
                <c:pt idx="1610">
                  <c:v>3.2454114000000001</c:v>
                </c:pt>
                <c:pt idx="1611">
                  <c:v>3.2442986999999999</c:v>
                </c:pt>
                <c:pt idx="1612">
                  <c:v>3.2431280600000001</c:v>
                </c:pt>
                <c:pt idx="1613">
                  <c:v>3.2423360300000001</c:v>
                </c:pt>
                <c:pt idx="1614">
                  <c:v>3.24133015</c:v>
                </c:pt>
                <c:pt idx="1615">
                  <c:v>3.24022532</c:v>
                </c:pt>
                <c:pt idx="1616">
                  <c:v>3.2393195600000002</c:v>
                </c:pt>
                <c:pt idx="1617">
                  <c:v>3.2383127200000001</c:v>
                </c:pt>
                <c:pt idx="1618">
                  <c:v>3.2374269999999998</c:v>
                </c:pt>
                <c:pt idx="1619">
                  <c:v>3.2362875899999999</c:v>
                </c:pt>
                <c:pt idx="1620">
                  <c:v>3.2352106599999999</c:v>
                </c:pt>
                <c:pt idx="1621">
                  <c:v>3.2343959799999999</c:v>
                </c:pt>
                <c:pt idx="1622">
                  <c:v>3.2333366899999998</c:v>
                </c:pt>
                <c:pt idx="1623">
                  <c:v>3.23242903</c:v>
                </c:pt>
                <c:pt idx="1624">
                  <c:v>3.2312939200000002</c:v>
                </c:pt>
                <c:pt idx="1625">
                  <c:v>3.2304084300000002</c:v>
                </c:pt>
                <c:pt idx="1626">
                  <c:v>3.2294738299999999</c:v>
                </c:pt>
                <c:pt idx="1627">
                  <c:v>3.2283792500000001</c:v>
                </c:pt>
                <c:pt idx="1628">
                  <c:v>3.2274577600000001</c:v>
                </c:pt>
                <c:pt idx="1629">
                  <c:v>3.2263183600000001</c:v>
                </c:pt>
                <c:pt idx="1630">
                  <c:v>3.2254550499999999</c:v>
                </c:pt>
                <c:pt idx="1631">
                  <c:v>3.2243688100000001</c:v>
                </c:pt>
                <c:pt idx="1632">
                  <c:v>3.2232120000000002</c:v>
                </c:pt>
                <c:pt idx="1633">
                  <c:v>3.2223792100000002</c:v>
                </c:pt>
                <c:pt idx="1634">
                  <c:v>3.2213294499999998</c:v>
                </c:pt>
                <c:pt idx="1635">
                  <c:v>3.2202966200000001</c:v>
                </c:pt>
                <c:pt idx="1636">
                  <c:v>3.21922445</c:v>
                </c:pt>
                <c:pt idx="1637">
                  <c:v>3.2182316800000001</c:v>
                </c:pt>
                <c:pt idx="1638">
                  <c:v>3.2173593</c:v>
                </c:pt>
                <c:pt idx="1639">
                  <c:v>3.2163221800000001</c:v>
                </c:pt>
                <c:pt idx="1640">
                  <c:v>3.21521854</c:v>
                </c:pt>
                <c:pt idx="1641">
                  <c:v>3.2143597599999998</c:v>
                </c:pt>
                <c:pt idx="1642">
                  <c:v>3.2133271699999999</c:v>
                </c:pt>
                <c:pt idx="1643">
                  <c:v>3.2123749300000002</c:v>
                </c:pt>
                <c:pt idx="1644">
                  <c:v>3.2112569799999999</c:v>
                </c:pt>
                <c:pt idx="1645">
                  <c:v>3.2104301500000001</c:v>
                </c:pt>
                <c:pt idx="1646">
                  <c:v>3.2091746300000001</c:v>
                </c:pt>
                <c:pt idx="1647">
                  <c:v>3.20822239</c:v>
                </c:pt>
                <c:pt idx="1648">
                  <c:v>3.2072608499999999</c:v>
                </c:pt>
                <c:pt idx="1649">
                  <c:v>3.20620131</c:v>
                </c:pt>
                <c:pt idx="1650">
                  <c:v>3.20524049</c:v>
                </c:pt>
                <c:pt idx="1651">
                  <c:v>3.2043504700000001</c:v>
                </c:pt>
                <c:pt idx="1652">
                  <c:v>3.2032823600000002</c:v>
                </c:pt>
                <c:pt idx="1653">
                  <c:v>3.20222783</c:v>
                </c:pt>
                <c:pt idx="1654">
                  <c:v>3.2013511700000001</c:v>
                </c:pt>
                <c:pt idx="1655">
                  <c:v>3.2002246400000001</c:v>
                </c:pt>
                <c:pt idx="1656">
                  <c:v>3.1993789700000002</c:v>
                </c:pt>
                <c:pt idx="1657">
                  <c:v>3.1981325100000002</c:v>
                </c:pt>
                <c:pt idx="1658">
                  <c:v>3.1972117400000002</c:v>
                </c:pt>
                <c:pt idx="1659">
                  <c:v>3.19638848</c:v>
                </c:pt>
                <c:pt idx="1660">
                  <c:v>3.1953468300000001</c:v>
                </c:pt>
                <c:pt idx="1661">
                  <c:v>3.19435</c:v>
                </c:pt>
                <c:pt idx="1662">
                  <c:v>3.1932551899999999</c:v>
                </c:pt>
                <c:pt idx="1663">
                  <c:v>3.1924228700000001</c:v>
                </c:pt>
                <c:pt idx="1664">
                  <c:v>3.1912748799999999</c:v>
                </c:pt>
                <c:pt idx="1665">
                  <c:v>3.1903309800000001</c:v>
                </c:pt>
                <c:pt idx="1666">
                  <c:v>3.1892673999999999</c:v>
                </c:pt>
                <c:pt idx="1667">
                  <c:v>3.1882882100000001</c:v>
                </c:pt>
                <c:pt idx="1668">
                  <c:v>3.1873180900000002</c:v>
                </c:pt>
                <c:pt idx="1669">
                  <c:v>3.18620539</c:v>
                </c:pt>
                <c:pt idx="1670">
                  <c:v>3.1853821299999998</c:v>
                </c:pt>
                <c:pt idx="1671">
                  <c:v>3.1843762400000002</c:v>
                </c:pt>
                <c:pt idx="1672">
                  <c:v>3.18317461</c:v>
                </c:pt>
                <c:pt idx="1673">
                  <c:v>3.1823682799999999</c:v>
                </c:pt>
                <c:pt idx="1674">
                  <c:v>3.1813633399999999</c:v>
                </c:pt>
                <c:pt idx="1675">
                  <c:v>3.1801123599999999</c:v>
                </c:pt>
                <c:pt idx="1676">
                  <c:v>3.1793737399999999</c:v>
                </c:pt>
                <c:pt idx="1677">
                  <c:v>3.1782073999999998</c:v>
                </c:pt>
                <c:pt idx="1678">
                  <c:v>3.1772995000000002</c:v>
                </c:pt>
                <c:pt idx="1679">
                  <c:v>3.1762494999999999</c:v>
                </c:pt>
                <c:pt idx="1680">
                  <c:v>3.1753590100000002</c:v>
                </c:pt>
                <c:pt idx="1681">
                  <c:v>3.1742999599999999</c:v>
                </c:pt>
                <c:pt idx="1682">
                  <c:v>3.1733386499999998</c:v>
                </c:pt>
                <c:pt idx="1683">
                  <c:v>3.17218709</c:v>
                </c:pt>
                <c:pt idx="1684">
                  <c:v>3.1711940799999998</c:v>
                </c:pt>
                <c:pt idx="1685">
                  <c:v>3.1702587599999998</c:v>
                </c:pt>
                <c:pt idx="1686">
                  <c:v>3.1693153399999998</c:v>
                </c:pt>
                <c:pt idx="1687">
                  <c:v>3.1682159900000002</c:v>
                </c:pt>
                <c:pt idx="1688">
                  <c:v>3.16714787</c:v>
                </c:pt>
                <c:pt idx="1689">
                  <c:v>3.1662087400000001</c:v>
                </c:pt>
                <c:pt idx="1690">
                  <c:v>3.1652746199999999</c:v>
                </c:pt>
                <c:pt idx="1691">
                  <c:v>3.1642327300000002</c:v>
                </c:pt>
                <c:pt idx="1692">
                  <c:v>3.1633026599999998</c:v>
                </c:pt>
                <c:pt idx="1693">
                  <c:v>3.1623413600000001</c:v>
                </c:pt>
                <c:pt idx="1694">
                  <c:v>3.16133094</c:v>
                </c:pt>
                <c:pt idx="1695">
                  <c:v>3.1603074100000002</c:v>
                </c:pt>
                <c:pt idx="1696">
                  <c:v>3.1591858899999998</c:v>
                </c:pt>
                <c:pt idx="1697">
                  <c:v>3.1582868099999999</c:v>
                </c:pt>
                <c:pt idx="1698">
                  <c:v>3.1572096300000001</c:v>
                </c:pt>
                <c:pt idx="1699">
                  <c:v>3.1563196200000001</c:v>
                </c:pt>
                <c:pt idx="1700">
                  <c:v>3.1552827400000001</c:v>
                </c:pt>
                <c:pt idx="1701">
                  <c:v>3.15441489</c:v>
                </c:pt>
                <c:pt idx="1702">
                  <c:v>3.1535513399999999</c:v>
                </c:pt>
                <c:pt idx="1703">
                  <c:v>3.1522963000000002</c:v>
                </c:pt>
                <c:pt idx="1704">
                  <c:v>3.1514730499999999</c:v>
                </c:pt>
                <c:pt idx="1705">
                  <c:v>3.1501956</c:v>
                </c:pt>
                <c:pt idx="1706">
                  <c:v>3.1492924699999998</c:v>
                </c:pt>
                <c:pt idx="1707">
                  <c:v>3.1482865800000002</c:v>
                </c:pt>
                <c:pt idx="1708">
                  <c:v>3.14722729</c:v>
                </c:pt>
                <c:pt idx="1709">
                  <c:v>3.1463329799999999</c:v>
                </c:pt>
                <c:pt idx="1710">
                  <c:v>3.1453845500000002</c:v>
                </c:pt>
                <c:pt idx="1711">
                  <c:v>3.1444363599999998</c:v>
                </c:pt>
                <c:pt idx="1712">
                  <c:v>3.1432976699999999</c:v>
                </c:pt>
                <c:pt idx="1713">
                  <c:v>3.14225602</c:v>
                </c:pt>
                <c:pt idx="1714">
                  <c:v>3.1414101099999998</c:v>
                </c:pt>
                <c:pt idx="1715">
                  <c:v>3.1403064700000001</c:v>
                </c:pt>
                <c:pt idx="1716">
                  <c:v>3.13938951</c:v>
                </c:pt>
                <c:pt idx="1717">
                  <c:v>3.1383929300000002</c:v>
                </c:pt>
                <c:pt idx="1718">
                  <c:v>3.13721776</c:v>
                </c:pt>
                <c:pt idx="1719">
                  <c:v>3.1361765899999998</c:v>
                </c:pt>
                <c:pt idx="1720">
                  <c:v>3.1353354499999999</c:v>
                </c:pt>
                <c:pt idx="1721">
                  <c:v>3.1341602800000001</c:v>
                </c:pt>
                <c:pt idx="1722">
                  <c:v>3.1332967300000001</c:v>
                </c:pt>
                <c:pt idx="1723">
                  <c:v>3.13221097</c:v>
                </c:pt>
                <c:pt idx="1724">
                  <c:v>3.1313786499999998</c:v>
                </c:pt>
                <c:pt idx="1725">
                  <c:v>3.1301770200000001</c:v>
                </c:pt>
                <c:pt idx="1726">
                  <c:v>3.1292512399999999</c:v>
                </c:pt>
                <c:pt idx="1727">
                  <c:v>3.1283614599999998</c:v>
                </c:pt>
                <c:pt idx="1728">
                  <c:v>3.1272928699999998</c:v>
                </c:pt>
                <c:pt idx="1729">
                  <c:v>3.1263673299999999</c:v>
                </c:pt>
                <c:pt idx="1730">
                  <c:v>3.1252236400000002</c:v>
                </c:pt>
                <c:pt idx="1731">
                  <c:v>3.1240975899999999</c:v>
                </c:pt>
                <c:pt idx="1732">
                  <c:v>3.1232872</c:v>
                </c:pt>
                <c:pt idx="1733">
                  <c:v>3.1223127800000001</c:v>
                </c:pt>
                <c:pt idx="1734">
                  <c:v>3.1211469200000002</c:v>
                </c:pt>
                <c:pt idx="1735">
                  <c:v>3.1202611899999999</c:v>
                </c:pt>
                <c:pt idx="1736">
                  <c:v>3.1193177699999999</c:v>
                </c:pt>
                <c:pt idx="1737">
                  <c:v>3.1181385499999998</c:v>
                </c:pt>
                <c:pt idx="1738">
                  <c:v>3.1171414899999998</c:v>
                </c:pt>
                <c:pt idx="1739">
                  <c:v>3.1162335900000002</c:v>
                </c:pt>
                <c:pt idx="1740">
                  <c:v>3.11518359</c:v>
                </c:pt>
                <c:pt idx="1741">
                  <c:v>3.1143641500000001</c:v>
                </c:pt>
                <c:pt idx="1742">
                  <c:v>3.1133589700000002</c:v>
                </c:pt>
                <c:pt idx="1743">
                  <c:v>3.1122767900000001</c:v>
                </c:pt>
                <c:pt idx="1744">
                  <c:v>3.1113376599999998</c:v>
                </c:pt>
                <c:pt idx="1745">
                  <c:v>3.1103007800000002</c:v>
                </c:pt>
                <c:pt idx="1746">
                  <c:v>3.1093084800000002</c:v>
                </c:pt>
                <c:pt idx="1747">
                  <c:v>3.1083872299999999</c:v>
                </c:pt>
                <c:pt idx="1748">
                  <c:v>3.1073458199999999</c:v>
                </c:pt>
                <c:pt idx="1749">
                  <c:v>3.1061530099999999</c:v>
                </c:pt>
                <c:pt idx="1750">
                  <c:v>3.1052939899999998</c:v>
                </c:pt>
                <c:pt idx="1751">
                  <c:v>3.1043770300000002</c:v>
                </c:pt>
                <c:pt idx="1752">
                  <c:v>3.1032512200000002</c:v>
                </c:pt>
                <c:pt idx="1753">
                  <c:v>3.1022276899999999</c:v>
                </c:pt>
                <c:pt idx="1754">
                  <c:v>3.10127044</c:v>
                </c:pt>
                <c:pt idx="1755">
                  <c:v>3.1003181899999999</c:v>
                </c:pt>
                <c:pt idx="1756">
                  <c:v>3.0992944200000001</c:v>
                </c:pt>
                <c:pt idx="1757">
                  <c:v>3.0983776999999999</c:v>
                </c:pt>
                <c:pt idx="1758">
                  <c:v>3.0972294800000002</c:v>
                </c:pt>
                <c:pt idx="1759">
                  <c:v>3.0962815300000002</c:v>
                </c:pt>
                <c:pt idx="1760">
                  <c:v>3.0953068699999999</c:v>
                </c:pt>
                <c:pt idx="1761">
                  <c:v>3.0942656999999998</c:v>
                </c:pt>
                <c:pt idx="1762">
                  <c:v>3.09337091</c:v>
                </c:pt>
                <c:pt idx="1763">
                  <c:v>3.0924806600000001</c:v>
                </c:pt>
                <c:pt idx="1764">
                  <c:v>3.0912749800000001</c:v>
                </c:pt>
                <c:pt idx="1765">
                  <c:v>3.0904335999999999</c:v>
                </c:pt>
                <c:pt idx="1766">
                  <c:v>3.0891604400000001</c:v>
                </c:pt>
                <c:pt idx="1767">
                  <c:v>3.0882661300000001</c:v>
                </c:pt>
                <c:pt idx="1768">
                  <c:v>3.0871892000000001</c:v>
                </c:pt>
                <c:pt idx="1769">
                  <c:v>3.0863614099999999</c:v>
                </c:pt>
                <c:pt idx="1770">
                  <c:v>3.0852887600000001</c:v>
                </c:pt>
                <c:pt idx="1771">
                  <c:v>3.0842969400000002</c:v>
                </c:pt>
                <c:pt idx="1772">
                  <c:v>3.0831522900000001</c:v>
                </c:pt>
                <c:pt idx="1773">
                  <c:v>3.0824496699999999</c:v>
                </c:pt>
                <c:pt idx="1774">
                  <c:v>3.0813410299999999</c:v>
                </c:pt>
                <c:pt idx="1775">
                  <c:v>3.0803132099999999</c:v>
                </c:pt>
                <c:pt idx="1776">
                  <c:v>3.07921815</c:v>
                </c:pt>
                <c:pt idx="1777">
                  <c:v>3.0781943799999998</c:v>
                </c:pt>
                <c:pt idx="1778">
                  <c:v>3.0772778999999999</c:v>
                </c:pt>
                <c:pt idx="1779">
                  <c:v>3.0762140800000002</c:v>
                </c:pt>
                <c:pt idx="1780">
                  <c:v>3.0753774599999999</c:v>
                </c:pt>
                <c:pt idx="1781">
                  <c:v>3.07433939</c:v>
                </c:pt>
                <c:pt idx="1782">
                  <c:v>3.0732674599999998</c:v>
                </c:pt>
                <c:pt idx="1783">
                  <c:v>3.07235098</c:v>
                </c:pt>
                <c:pt idx="1784">
                  <c:v>3.0713052699999999</c:v>
                </c:pt>
                <c:pt idx="1785">
                  <c:v>3.0703618499999998</c:v>
                </c:pt>
                <c:pt idx="1786">
                  <c:v>3.0693068499999998</c:v>
                </c:pt>
                <c:pt idx="1787">
                  <c:v>3.06837201</c:v>
                </c:pt>
                <c:pt idx="1788">
                  <c:v>3.06737065</c:v>
                </c:pt>
                <c:pt idx="1789">
                  <c:v>3.0663471200000001</c:v>
                </c:pt>
                <c:pt idx="1790">
                  <c:v>3.06521606</c:v>
                </c:pt>
                <c:pt idx="1791">
                  <c:v>3.0642595300000002</c:v>
                </c:pt>
                <c:pt idx="1792">
                  <c:v>3.0632450599999999</c:v>
                </c:pt>
                <c:pt idx="1793">
                  <c:v>3.06221247</c:v>
                </c:pt>
                <c:pt idx="1794">
                  <c:v>3.0613002800000002</c:v>
                </c:pt>
                <c:pt idx="1795">
                  <c:v>3.0602455100000001</c:v>
                </c:pt>
                <c:pt idx="1796">
                  <c:v>3.0594754200000001</c:v>
                </c:pt>
                <c:pt idx="1797">
                  <c:v>3.0583319699999998</c:v>
                </c:pt>
                <c:pt idx="1798">
                  <c:v>3.0571789699999998</c:v>
                </c:pt>
                <c:pt idx="1799">
                  <c:v>3.0562295900000001</c:v>
                </c:pt>
                <c:pt idx="1800">
                  <c:v>3.05538607</c:v>
                </c:pt>
                <c:pt idx="1801">
                  <c:v>3.0541343699999999</c:v>
                </c:pt>
                <c:pt idx="1802">
                  <c:v>3.0533289899999998</c:v>
                </c:pt>
                <c:pt idx="1803">
                  <c:v>3.0522167699999998</c:v>
                </c:pt>
                <c:pt idx="1804">
                  <c:v>3.05113506</c:v>
                </c:pt>
                <c:pt idx="1805">
                  <c:v>3.0502490999999998</c:v>
                </c:pt>
                <c:pt idx="1806">
                  <c:v>3.04929256</c:v>
                </c:pt>
                <c:pt idx="1807">
                  <c:v>3.0481176400000001</c:v>
                </c:pt>
                <c:pt idx="1808">
                  <c:v>3.0473651899999998</c:v>
                </c:pt>
                <c:pt idx="1809">
                  <c:v>3.0462613100000002</c:v>
                </c:pt>
                <c:pt idx="1810">
                  <c:v>3.0452640099999999</c:v>
                </c:pt>
                <c:pt idx="1811">
                  <c:v>3.0443880600000002</c:v>
                </c:pt>
                <c:pt idx="1812">
                  <c:v>3.0432043100000001</c:v>
                </c:pt>
                <c:pt idx="1813">
                  <c:v>3.04239821</c:v>
                </c:pt>
                <c:pt idx="1814">
                  <c:v>3.0411124200000001</c:v>
                </c:pt>
                <c:pt idx="1815">
                  <c:v>3.0401775799999999</c:v>
                </c:pt>
                <c:pt idx="1816">
                  <c:v>3.0391182900000002</c:v>
                </c:pt>
                <c:pt idx="1817">
                  <c:v>3.03821969</c:v>
                </c:pt>
                <c:pt idx="1818">
                  <c:v>3.0373206100000001</c:v>
                </c:pt>
                <c:pt idx="1819">
                  <c:v>3.0360736799999999</c:v>
                </c:pt>
                <c:pt idx="1820">
                  <c:v>3.0352025</c:v>
                </c:pt>
                <c:pt idx="1821">
                  <c:v>3.03397775</c:v>
                </c:pt>
                <c:pt idx="1822">
                  <c:v>3.0332658299999999</c:v>
                </c:pt>
                <c:pt idx="1823">
                  <c:v>3.0324068099999999</c:v>
                </c:pt>
                <c:pt idx="1824">
                  <c:v>3.03137875</c:v>
                </c:pt>
                <c:pt idx="1825">
                  <c:v>3.03039098</c:v>
                </c:pt>
                <c:pt idx="1826">
                  <c:v>3.02930498</c:v>
                </c:pt>
                <c:pt idx="1827">
                  <c:v>3.02844143</c:v>
                </c:pt>
                <c:pt idx="1828">
                  <c:v>3.0273289700000001</c:v>
                </c:pt>
                <c:pt idx="1829">
                  <c:v>3.0264253600000002</c:v>
                </c:pt>
                <c:pt idx="1830">
                  <c:v>3.02514839</c:v>
                </c:pt>
                <c:pt idx="1831">
                  <c:v>3.0242044899999998</c:v>
                </c:pt>
                <c:pt idx="1832">
                  <c:v>3.0232431900000001</c:v>
                </c:pt>
                <c:pt idx="1833">
                  <c:v>3.02223277</c:v>
                </c:pt>
                <c:pt idx="1834">
                  <c:v>3.0214409799999999</c:v>
                </c:pt>
                <c:pt idx="1835">
                  <c:v>3.0203101600000002</c:v>
                </c:pt>
                <c:pt idx="1836">
                  <c:v>3.0192687500000002</c:v>
                </c:pt>
                <c:pt idx="1837">
                  <c:v>3.01825404</c:v>
                </c:pt>
                <c:pt idx="1838">
                  <c:v>3.0172884500000001</c:v>
                </c:pt>
                <c:pt idx="1839">
                  <c:v>3.0162241500000002</c:v>
                </c:pt>
                <c:pt idx="1840">
                  <c:v>3.0153078999999998</c:v>
                </c:pt>
                <c:pt idx="1841">
                  <c:v>3.0141730299999998</c:v>
                </c:pt>
                <c:pt idx="1842">
                  <c:v>3.0131804899999999</c:v>
                </c:pt>
                <c:pt idx="1843">
                  <c:v>3.0121746100000002</c:v>
                </c:pt>
                <c:pt idx="1844">
                  <c:v>3.0113246400000002</c:v>
                </c:pt>
                <c:pt idx="1845">
                  <c:v>3.0103676300000002</c:v>
                </c:pt>
                <c:pt idx="1846">
                  <c:v>3.0094106200000001</c:v>
                </c:pt>
                <c:pt idx="1847">
                  <c:v>3.0083026899999998</c:v>
                </c:pt>
                <c:pt idx="1848">
                  <c:v>3.00725102</c:v>
                </c:pt>
                <c:pt idx="1849">
                  <c:v>3.0063269099999999</c:v>
                </c:pt>
                <c:pt idx="1850">
                  <c:v>3.00520539</c:v>
                </c:pt>
                <c:pt idx="1851">
                  <c:v>3.00420833</c:v>
                </c:pt>
                <c:pt idx="1852">
                  <c:v>3.0033314199999999</c:v>
                </c:pt>
                <c:pt idx="1853">
                  <c:v>3.0023746500000001</c:v>
                </c:pt>
                <c:pt idx="1854">
                  <c:v>3.0010390299999998</c:v>
                </c:pt>
                <c:pt idx="1855">
                  <c:v>3.0003495199999999</c:v>
                </c:pt>
                <c:pt idx="1856">
                  <c:v>2.9991657699999998</c:v>
                </c:pt>
                <c:pt idx="1857">
                  <c:v>2.9982175799999999</c:v>
                </c:pt>
                <c:pt idx="1858">
                  <c:v>2.9972169399999999</c:v>
                </c:pt>
                <c:pt idx="1859">
                  <c:v>2.9962511100000002</c:v>
                </c:pt>
                <c:pt idx="1860">
                  <c:v>2.9953336699999999</c:v>
                </c:pt>
                <c:pt idx="1861">
                  <c:v>2.9942390900000002</c:v>
                </c:pt>
                <c:pt idx="1862">
                  <c:v>2.9932286700000001</c:v>
                </c:pt>
                <c:pt idx="1863">
                  <c:v>2.9922051399999998</c:v>
                </c:pt>
                <c:pt idx="1864">
                  <c:v>2.9913415900000002</c:v>
                </c:pt>
                <c:pt idx="1865">
                  <c:v>2.9903888699999999</c:v>
                </c:pt>
                <c:pt idx="1866">
                  <c:v>2.9892630599999999</c:v>
                </c:pt>
                <c:pt idx="1867">
                  <c:v>2.9881637099999998</c:v>
                </c:pt>
                <c:pt idx="1868">
                  <c:v>2.9873089799999999</c:v>
                </c:pt>
                <c:pt idx="1869">
                  <c:v>2.9863255</c:v>
                </c:pt>
                <c:pt idx="1870">
                  <c:v>2.9853286699999999</c:v>
                </c:pt>
                <c:pt idx="1871">
                  <c:v>2.98421621</c:v>
                </c:pt>
                <c:pt idx="1872">
                  <c:v>2.9833436</c:v>
                </c:pt>
                <c:pt idx="1873">
                  <c:v>2.98213792</c:v>
                </c:pt>
                <c:pt idx="1874">
                  <c:v>2.9812300199999999</c:v>
                </c:pt>
                <c:pt idx="1875">
                  <c:v>2.9802460700000002</c:v>
                </c:pt>
                <c:pt idx="1876">
                  <c:v>2.9792938200000001</c:v>
                </c:pt>
                <c:pt idx="1877">
                  <c:v>2.9783136799999999</c:v>
                </c:pt>
                <c:pt idx="1878">
                  <c:v>2.9772737</c:v>
                </c:pt>
                <c:pt idx="1879">
                  <c:v>2.97611165</c:v>
                </c:pt>
                <c:pt idx="1880">
                  <c:v>2.97530603</c:v>
                </c:pt>
                <c:pt idx="1881">
                  <c:v>2.9742734400000002</c:v>
                </c:pt>
                <c:pt idx="1882">
                  <c:v>2.9732408499999998</c:v>
                </c:pt>
                <c:pt idx="1883">
                  <c:v>2.9721062200000001</c:v>
                </c:pt>
                <c:pt idx="1884">
                  <c:v>2.9712028500000001</c:v>
                </c:pt>
                <c:pt idx="1885">
                  <c:v>2.9702770699999999</c:v>
                </c:pt>
                <c:pt idx="1886">
                  <c:v>2.96909738</c:v>
                </c:pt>
                <c:pt idx="1887">
                  <c:v>2.96821666</c:v>
                </c:pt>
                <c:pt idx="1888">
                  <c:v>2.9673481000000002</c:v>
                </c:pt>
                <c:pt idx="1889">
                  <c:v>2.9662401699999998</c:v>
                </c:pt>
                <c:pt idx="1890">
                  <c:v>2.9652876899999998</c:v>
                </c:pt>
                <c:pt idx="1891">
                  <c:v>2.9644243700000001</c:v>
                </c:pt>
                <c:pt idx="1892">
                  <c:v>2.9632582699999999</c:v>
                </c:pt>
                <c:pt idx="1893">
                  <c:v>2.9622836100000001</c:v>
                </c:pt>
                <c:pt idx="1894">
                  <c:v>2.9611666200000002</c:v>
                </c:pt>
                <c:pt idx="1895">
                  <c:v>2.9601028</c:v>
                </c:pt>
                <c:pt idx="1896">
                  <c:v>2.9592530699999999</c:v>
                </c:pt>
                <c:pt idx="1897">
                  <c:v>2.9581625499999999</c:v>
                </c:pt>
                <c:pt idx="1898">
                  <c:v>2.95717096</c:v>
                </c:pt>
                <c:pt idx="1899">
                  <c:v>2.9563024000000002</c:v>
                </c:pt>
                <c:pt idx="1900">
                  <c:v>2.95517159</c:v>
                </c:pt>
                <c:pt idx="1901">
                  <c:v>2.9542102799999999</c:v>
                </c:pt>
                <c:pt idx="1902">
                  <c:v>2.95320034</c:v>
                </c:pt>
                <c:pt idx="1903">
                  <c:v>2.9520919299999999</c:v>
                </c:pt>
                <c:pt idx="1904">
                  <c:v>2.9510905699999999</c:v>
                </c:pt>
                <c:pt idx="1905">
                  <c:v>2.9501914999999999</c:v>
                </c:pt>
                <c:pt idx="1906">
                  <c:v>2.9493103000000001</c:v>
                </c:pt>
                <c:pt idx="1907">
                  <c:v>2.9481225000000002</c:v>
                </c:pt>
                <c:pt idx="1908">
                  <c:v>2.9472722999999998</c:v>
                </c:pt>
                <c:pt idx="1909">
                  <c:v>2.9462125299999999</c:v>
                </c:pt>
                <c:pt idx="1910">
                  <c:v>2.9452912800000002</c:v>
                </c:pt>
                <c:pt idx="1911">
                  <c:v>2.9442231699999999</c:v>
                </c:pt>
                <c:pt idx="1912">
                  <c:v>2.9434847799999999</c:v>
                </c:pt>
                <c:pt idx="1913">
                  <c:v>2.9422249800000002</c:v>
                </c:pt>
                <c:pt idx="1914">
                  <c:v>2.9412770300000002</c:v>
                </c:pt>
                <c:pt idx="1915">
                  <c:v>2.9402756700000001</c:v>
                </c:pt>
                <c:pt idx="1916">
                  <c:v>2.9391362700000001</c:v>
                </c:pt>
                <c:pt idx="1917">
                  <c:v>2.9382503</c:v>
                </c:pt>
                <c:pt idx="1918">
                  <c:v>2.9372272499999998</c:v>
                </c:pt>
                <c:pt idx="1919">
                  <c:v>2.93620372</c:v>
                </c:pt>
                <c:pt idx="1920">
                  <c:v>2.93519759</c:v>
                </c:pt>
                <c:pt idx="1921">
                  <c:v>2.93424964</c:v>
                </c:pt>
                <c:pt idx="1922">
                  <c:v>2.93319464</c:v>
                </c:pt>
                <c:pt idx="1923">
                  <c:v>2.9320466500000002</c:v>
                </c:pt>
                <c:pt idx="1924">
                  <c:v>2.9312276800000001</c:v>
                </c:pt>
                <c:pt idx="1925">
                  <c:v>2.9301550399999998</c:v>
                </c:pt>
                <c:pt idx="1926">
                  <c:v>2.9293758900000002</c:v>
                </c:pt>
                <c:pt idx="1927">
                  <c:v>2.9283842999999998</c:v>
                </c:pt>
                <c:pt idx="1928">
                  <c:v>2.9273111799999998</c:v>
                </c:pt>
                <c:pt idx="1929">
                  <c:v>2.9262340099999999</c:v>
                </c:pt>
                <c:pt idx="1930">
                  <c:v>2.9253573400000001</c:v>
                </c:pt>
                <c:pt idx="1931">
                  <c:v>2.9242711099999998</c:v>
                </c:pt>
                <c:pt idx="1932">
                  <c:v>2.92325211</c:v>
                </c:pt>
                <c:pt idx="1933">
                  <c:v>2.92231321</c:v>
                </c:pt>
                <c:pt idx="1934">
                  <c:v>2.9213650200000001</c:v>
                </c:pt>
                <c:pt idx="1935">
                  <c:v>2.9201991600000001</c:v>
                </c:pt>
                <c:pt idx="1936">
                  <c:v>2.9191672799999999</c:v>
                </c:pt>
                <c:pt idx="1937">
                  <c:v>2.91823626</c:v>
                </c:pt>
                <c:pt idx="1938">
                  <c:v>2.91715503</c:v>
                </c:pt>
                <c:pt idx="1939">
                  <c:v>2.9162201900000002</c:v>
                </c:pt>
                <c:pt idx="1940">
                  <c:v>2.9152324200000002</c:v>
                </c:pt>
                <c:pt idx="1941">
                  <c:v>2.91412878</c:v>
                </c:pt>
                <c:pt idx="1942">
                  <c:v>2.9132874000000002</c:v>
                </c:pt>
                <c:pt idx="1943">
                  <c:v>2.9122369300000002</c:v>
                </c:pt>
                <c:pt idx="1944">
                  <c:v>2.9112977999999998</c:v>
                </c:pt>
                <c:pt idx="1945">
                  <c:v>2.9101941600000001</c:v>
                </c:pt>
                <c:pt idx="1946">
                  <c:v>2.90934873</c:v>
                </c:pt>
                <c:pt idx="1947">
                  <c:v>2.9084360600000001</c:v>
                </c:pt>
                <c:pt idx="1948">
                  <c:v>2.9071545599999999</c:v>
                </c:pt>
                <c:pt idx="1949">
                  <c:v>2.9063310599999999</c:v>
                </c:pt>
                <c:pt idx="1950">
                  <c:v>2.9054319899999999</c:v>
                </c:pt>
                <c:pt idx="1951">
                  <c:v>2.9043462299999998</c:v>
                </c:pt>
                <c:pt idx="1952">
                  <c:v>2.9031581900000001</c:v>
                </c:pt>
                <c:pt idx="1953">
                  <c:v>2.9022941599999998</c:v>
                </c:pt>
                <c:pt idx="1954">
                  <c:v>2.9013462099999998</c:v>
                </c:pt>
                <c:pt idx="1955">
                  <c:v>2.9002504299999998</c:v>
                </c:pt>
                <c:pt idx="1956">
                  <c:v>2.8992643400000002</c:v>
                </c:pt>
                <c:pt idx="1957">
                  <c:v>2.8983914899999998</c:v>
                </c:pt>
                <c:pt idx="1958">
                  <c:v>2.8973853599999999</c:v>
                </c:pt>
                <c:pt idx="1959">
                  <c:v>2.89621949</c:v>
                </c:pt>
                <c:pt idx="1960">
                  <c:v>2.8953916999999998</c:v>
                </c:pt>
                <c:pt idx="1961">
                  <c:v>2.8942253600000001</c:v>
                </c:pt>
                <c:pt idx="1962">
                  <c:v>2.8933489300000002</c:v>
                </c:pt>
                <c:pt idx="1963">
                  <c:v>2.8924541499999998</c:v>
                </c:pt>
                <c:pt idx="1964">
                  <c:v>2.8912613399999998</c:v>
                </c:pt>
                <c:pt idx="1965">
                  <c:v>2.8903405700000002</c:v>
                </c:pt>
                <c:pt idx="1966">
                  <c:v>2.88937855</c:v>
                </c:pt>
                <c:pt idx="1967">
                  <c:v>2.8883595500000001</c:v>
                </c:pt>
                <c:pt idx="1968">
                  <c:v>2.8874115900000001</c:v>
                </c:pt>
                <c:pt idx="1969">
                  <c:v>2.8864193</c:v>
                </c:pt>
                <c:pt idx="1970">
                  <c:v>2.8853597600000001</c:v>
                </c:pt>
                <c:pt idx="1971">
                  <c:v>2.8841185600000001</c:v>
                </c:pt>
                <c:pt idx="1972">
                  <c:v>2.8832638300000002</c:v>
                </c:pt>
                <c:pt idx="1973">
                  <c:v>2.8823692799999998</c:v>
                </c:pt>
                <c:pt idx="1974">
                  <c:v>2.8812520500000001</c:v>
                </c:pt>
                <c:pt idx="1975">
                  <c:v>2.8803393800000001</c:v>
                </c:pt>
                <c:pt idx="1976">
                  <c:v>2.87924004</c:v>
                </c:pt>
                <c:pt idx="1977">
                  <c:v>2.8783547899999999</c:v>
                </c:pt>
                <c:pt idx="1978">
                  <c:v>2.87741566</c:v>
                </c:pt>
                <c:pt idx="1979">
                  <c:v>2.87625384</c:v>
                </c:pt>
                <c:pt idx="1980">
                  <c:v>2.8751595000000001</c:v>
                </c:pt>
                <c:pt idx="1981">
                  <c:v>2.8742468400000001</c:v>
                </c:pt>
                <c:pt idx="1982">
                  <c:v>2.8733391799999999</c:v>
                </c:pt>
                <c:pt idx="1983">
                  <c:v>2.8723688100000002</c:v>
                </c:pt>
                <c:pt idx="1984">
                  <c:v>2.8712918799999998</c:v>
                </c:pt>
                <c:pt idx="1985">
                  <c:v>2.87047338</c:v>
                </c:pt>
                <c:pt idx="1986">
                  <c:v>2.8692264600000001</c:v>
                </c:pt>
                <c:pt idx="1987">
                  <c:v>2.8683986699999999</c:v>
                </c:pt>
                <c:pt idx="1988">
                  <c:v>2.8672504399999998</c:v>
                </c:pt>
                <c:pt idx="1989">
                  <c:v>2.8662490799999998</c:v>
                </c:pt>
                <c:pt idx="1990">
                  <c:v>2.8654081800000002</c:v>
                </c:pt>
                <c:pt idx="1991">
                  <c:v>2.8641796099999999</c:v>
                </c:pt>
                <c:pt idx="1992">
                  <c:v>2.86330295</c:v>
                </c:pt>
                <c:pt idx="1993">
                  <c:v>2.8622436499999999</c:v>
                </c:pt>
                <c:pt idx="1994">
                  <c:v>2.8612339499999999</c:v>
                </c:pt>
                <c:pt idx="1995">
                  <c:v>2.8603699200000001</c:v>
                </c:pt>
                <c:pt idx="1996">
                  <c:v>2.85943127</c:v>
                </c:pt>
                <c:pt idx="1997">
                  <c:v>2.85834074</c:v>
                </c:pt>
                <c:pt idx="1998">
                  <c:v>2.8574013699999998</c:v>
                </c:pt>
                <c:pt idx="1999">
                  <c:v>2.8562707899999999</c:v>
                </c:pt>
                <c:pt idx="2000">
                  <c:v>2.8552205599999998</c:v>
                </c:pt>
                <c:pt idx="2001">
                  <c:v>2.85420585</c:v>
                </c:pt>
                <c:pt idx="2002">
                  <c:v>2.8533515899999999</c:v>
                </c:pt>
                <c:pt idx="2003">
                  <c:v>2.8521318400000002</c:v>
                </c:pt>
                <c:pt idx="2004">
                  <c:v>2.8513743900000001</c:v>
                </c:pt>
                <c:pt idx="2005">
                  <c:v>2.8501648899999998</c:v>
                </c:pt>
                <c:pt idx="2006">
                  <c:v>2.8493192199999999</c:v>
                </c:pt>
                <c:pt idx="2007">
                  <c:v>2.84838915</c:v>
                </c:pt>
                <c:pt idx="2008">
                  <c:v>2.8473520300000001</c:v>
                </c:pt>
                <c:pt idx="2009">
                  <c:v>2.84623933</c:v>
                </c:pt>
                <c:pt idx="2010">
                  <c:v>2.8453536000000001</c:v>
                </c:pt>
                <c:pt idx="2011">
                  <c:v>2.84434319</c:v>
                </c:pt>
                <c:pt idx="2012">
                  <c:v>2.8432753100000001</c:v>
                </c:pt>
                <c:pt idx="2013">
                  <c:v>2.842314</c:v>
                </c:pt>
                <c:pt idx="2014">
                  <c:v>2.8412511299999998</c:v>
                </c:pt>
                <c:pt idx="2015">
                  <c:v>2.84009314</c:v>
                </c:pt>
                <c:pt idx="2016">
                  <c:v>2.8392562899999998</c:v>
                </c:pt>
                <c:pt idx="2017">
                  <c:v>2.8382327599999999</c:v>
                </c:pt>
                <c:pt idx="2018">
                  <c:v>2.83735633</c:v>
                </c:pt>
                <c:pt idx="2019">
                  <c:v>2.8363502</c:v>
                </c:pt>
                <c:pt idx="2020">
                  <c:v>2.83520627</c:v>
                </c:pt>
                <c:pt idx="2021">
                  <c:v>2.83440089</c:v>
                </c:pt>
                <c:pt idx="2022">
                  <c:v>2.8331634999999999</c:v>
                </c:pt>
                <c:pt idx="2023">
                  <c:v>2.8322823000000001</c:v>
                </c:pt>
                <c:pt idx="2024">
                  <c:v>2.8313384099999999</c:v>
                </c:pt>
                <c:pt idx="2025">
                  <c:v>2.8302082999999998</c:v>
                </c:pt>
                <c:pt idx="2026">
                  <c:v>2.8294074500000002</c:v>
                </c:pt>
                <c:pt idx="2027">
                  <c:v>2.8282813999999998</c:v>
                </c:pt>
                <c:pt idx="2028">
                  <c:v>2.8273019800000001</c:v>
                </c:pt>
                <c:pt idx="2029">
                  <c:v>2.8263587999999999</c:v>
                </c:pt>
                <c:pt idx="2030">
                  <c:v>2.8252770900000002</c:v>
                </c:pt>
                <c:pt idx="2031">
                  <c:v>2.8242845499999998</c:v>
                </c:pt>
                <c:pt idx="2032">
                  <c:v>2.8233809499999998</c:v>
                </c:pt>
                <c:pt idx="2033">
                  <c:v>2.8222589500000002</c:v>
                </c:pt>
                <c:pt idx="2034">
                  <c:v>2.8213651199999998</c:v>
                </c:pt>
                <c:pt idx="2035">
                  <c:v>2.8203368200000001</c:v>
                </c:pt>
                <c:pt idx="2036">
                  <c:v>2.81917119</c:v>
                </c:pt>
                <c:pt idx="2037">
                  <c:v>2.8182184700000001</c:v>
                </c:pt>
                <c:pt idx="2038">
                  <c:v>2.8173241600000001</c:v>
                </c:pt>
                <c:pt idx="2039">
                  <c:v>2.8162426900000002</c:v>
                </c:pt>
                <c:pt idx="2040">
                  <c:v>2.8152012800000001</c:v>
                </c:pt>
                <c:pt idx="2041">
                  <c:v>2.8144493100000001</c:v>
                </c:pt>
                <c:pt idx="2042">
                  <c:v>2.8132023799999999</c:v>
                </c:pt>
                <c:pt idx="2043">
                  <c:v>2.8122899499999998</c:v>
                </c:pt>
                <c:pt idx="2044">
                  <c:v>2.8112487800000001</c:v>
                </c:pt>
                <c:pt idx="2045">
                  <c:v>2.8103497000000002</c:v>
                </c:pt>
                <c:pt idx="2046">
                  <c:v>2.80925965</c:v>
                </c:pt>
                <c:pt idx="2047">
                  <c:v>2.80826259</c:v>
                </c:pt>
                <c:pt idx="2048">
                  <c:v>2.8071498899999998</c:v>
                </c:pt>
                <c:pt idx="2049">
                  <c:v>2.80619335</c:v>
                </c:pt>
                <c:pt idx="2050">
                  <c:v>2.8052184599999999</c:v>
                </c:pt>
                <c:pt idx="2051">
                  <c:v>2.80438638</c:v>
                </c:pt>
                <c:pt idx="2052">
                  <c:v>2.80320525</c:v>
                </c:pt>
                <c:pt idx="2053">
                  <c:v>2.80219269</c:v>
                </c:pt>
                <c:pt idx="2054">
                  <c:v>2.80121303</c:v>
                </c:pt>
                <c:pt idx="2055">
                  <c:v>2.8003361199999999</c:v>
                </c:pt>
                <c:pt idx="2056">
                  <c:v>2.7992103099999999</c:v>
                </c:pt>
                <c:pt idx="2057">
                  <c:v>2.7982354200000001</c:v>
                </c:pt>
                <c:pt idx="2058">
                  <c:v>2.7972118899999998</c:v>
                </c:pt>
                <c:pt idx="2059">
                  <c:v>2.7963528599999998</c:v>
                </c:pt>
                <c:pt idx="2060">
                  <c:v>2.7952625800000002</c:v>
                </c:pt>
                <c:pt idx="2061">
                  <c:v>2.7943100900000002</c:v>
                </c:pt>
                <c:pt idx="2062">
                  <c:v>2.7933049200000002</c:v>
                </c:pt>
                <c:pt idx="2063">
                  <c:v>2.7922577899999999</c:v>
                </c:pt>
                <c:pt idx="2064">
                  <c:v>2.7912793200000001</c:v>
                </c:pt>
                <c:pt idx="2065">
                  <c:v>2.79026437</c:v>
                </c:pt>
                <c:pt idx="2066">
                  <c:v>2.7892987699999998</c:v>
                </c:pt>
                <c:pt idx="2067">
                  <c:v>2.7883017099999998</c:v>
                </c:pt>
                <c:pt idx="2068">
                  <c:v>2.7873714000000001</c:v>
                </c:pt>
                <c:pt idx="2069">
                  <c:v>2.7862324699999999</c:v>
                </c:pt>
                <c:pt idx="2070">
                  <c:v>2.7853155100000002</c:v>
                </c:pt>
                <c:pt idx="2071">
                  <c:v>2.78434062</c:v>
                </c:pt>
                <c:pt idx="2072">
                  <c:v>2.7832989700000001</c:v>
                </c:pt>
                <c:pt idx="2073">
                  <c:v>2.7822222700000001</c:v>
                </c:pt>
                <c:pt idx="2074">
                  <c:v>2.78132796</c:v>
                </c:pt>
                <c:pt idx="2075">
                  <c:v>2.7801528000000002</c:v>
                </c:pt>
                <c:pt idx="2076">
                  <c:v>2.7794182300000001</c:v>
                </c:pt>
                <c:pt idx="2077">
                  <c:v>2.7781407800000002</c:v>
                </c:pt>
                <c:pt idx="2078">
                  <c:v>2.7772998800000002</c:v>
                </c:pt>
                <c:pt idx="2079">
                  <c:v>2.7762672899999998</c:v>
                </c:pt>
                <c:pt idx="2080">
                  <c:v>2.7752707000000001</c:v>
                </c:pt>
                <c:pt idx="2081">
                  <c:v>2.7742054500000002</c:v>
                </c:pt>
                <c:pt idx="2082">
                  <c:v>2.7732904</c:v>
                </c:pt>
                <c:pt idx="2083">
                  <c:v>2.7723467400000001</c:v>
                </c:pt>
                <c:pt idx="2084">
                  <c:v>2.7712206799999999</c:v>
                </c:pt>
                <c:pt idx="2085">
                  <c:v>2.7702415</c:v>
                </c:pt>
                <c:pt idx="2086">
                  <c:v>2.76928902</c:v>
                </c:pt>
                <c:pt idx="2087">
                  <c:v>2.7681987299999999</c:v>
                </c:pt>
                <c:pt idx="2088">
                  <c:v>2.7671794900000002</c:v>
                </c:pt>
                <c:pt idx="2089">
                  <c:v>2.76622272</c:v>
                </c:pt>
                <c:pt idx="2090">
                  <c:v>2.7652966999999999</c:v>
                </c:pt>
                <c:pt idx="2091">
                  <c:v>2.7643168</c:v>
                </c:pt>
                <c:pt idx="2092">
                  <c:v>2.76324463</c:v>
                </c:pt>
                <c:pt idx="2093">
                  <c:v>2.7623772600000001</c:v>
                </c:pt>
                <c:pt idx="2094">
                  <c:v>2.7613003300000001</c:v>
                </c:pt>
                <c:pt idx="2095">
                  <c:v>2.7603657199999998</c:v>
                </c:pt>
                <c:pt idx="2096">
                  <c:v>2.75925756</c:v>
                </c:pt>
                <c:pt idx="2097">
                  <c:v>2.7582647800000002</c:v>
                </c:pt>
                <c:pt idx="2098">
                  <c:v>2.7573437699999999</c:v>
                </c:pt>
                <c:pt idx="2099">
                  <c:v>2.7561640700000001</c:v>
                </c:pt>
                <c:pt idx="2100">
                  <c:v>2.7552919400000002</c:v>
                </c:pt>
                <c:pt idx="2101">
                  <c:v>2.75440145</c:v>
                </c:pt>
                <c:pt idx="2102">
                  <c:v>2.7532052999999999</c:v>
                </c:pt>
                <c:pt idx="2103">
                  <c:v>2.7521007100000001</c:v>
                </c:pt>
                <c:pt idx="2104">
                  <c:v>2.7511220000000001</c:v>
                </c:pt>
                <c:pt idx="2105">
                  <c:v>2.75017858</c:v>
                </c:pt>
                <c:pt idx="2106">
                  <c:v>2.7491993899999998</c:v>
                </c:pt>
                <c:pt idx="2107">
                  <c:v>2.7480554599999998</c:v>
                </c:pt>
                <c:pt idx="2108">
                  <c:v>2.7471873800000002</c:v>
                </c:pt>
                <c:pt idx="2109">
                  <c:v>2.7461638499999999</c:v>
                </c:pt>
                <c:pt idx="2110">
                  <c:v>2.7452692999999999</c:v>
                </c:pt>
                <c:pt idx="2111">
                  <c:v>2.7442138200000001</c:v>
                </c:pt>
                <c:pt idx="2112">
                  <c:v>2.7434001000000001</c:v>
                </c:pt>
                <c:pt idx="2113">
                  <c:v>2.7421579399999998</c:v>
                </c:pt>
                <c:pt idx="2114">
                  <c:v>2.7414062000000001</c:v>
                </c:pt>
                <c:pt idx="2115">
                  <c:v>2.7404224899999998</c:v>
                </c:pt>
                <c:pt idx="2116">
                  <c:v>2.7392833200000002</c:v>
                </c:pt>
                <c:pt idx="2117">
                  <c:v>2.7382643199999999</c:v>
                </c:pt>
                <c:pt idx="2118">
                  <c:v>2.7372808499999999</c:v>
                </c:pt>
                <c:pt idx="2119">
                  <c:v>2.7362523099999998</c:v>
                </c:pt>
                <c:pt idx="2120">
                  <c:v>2.7351622600000001</c:v>
                </c:pt>
                <c:pt idx="2121">
                  <c:v>2.7341866499999998</c:v>
                </c:pt>
                <c:pt idx="2122">
                  <c:v>2.7331056600000001</c:v>
                </c:pt>
                <c:pt idx="2123">
                  <c:v>2.7322959899999999</c:v>
                </c:pt>
                <c:pt idx="2124">
                  <c:v>2.7312719799999998</c:v>
                </c:pt>
                <c:pt idx="2125">
                  <c:v>2.7301909900000001</c:v>
                </c:pt>
                <c:pt idx="2126">
                  <c:v>2.7292115699999999</c:v>
                </c:pt>
                <c:pt idx="2127">
                  <c:v>2.7282993800000002</c:v>
                </c:pt>
                <c:pt idx="2128">
                  <c:v>2.7272133799999998</c:v>
                </c:pt>
                <c:pt idx="2129">
                  <c:v>2.7261762599999999</c:v>
                </c:pt>
                <c:pt idx="2130">
                  <c:v>2.72526789</c:v>
                </c:pt>
                <c:pt idx="2131">
                  <c:v>2.7242269499999998</c:v>
                </c:pt>
                <c:pt idx="2132">
                  <c:v>2.72323871</c:v>
                </c:pt>
                <c:pt idx="2133">
                  <c:v>2.72234416</c:v>
                </c:pt>
                <c:pt idx="2134">
                  <c:v>2.7211647000000001</c:v>
                </c:pt>
                <c:pt idx="2135">
                  <c:v>2.7202615699999999</c:v>
                </c:pt>
                <c:pt idx="2136">
                  <c:v>2.71933603</c:v>
                </c:pt>
                <c:pt idx="2137">
                  <c:v>2.7181651599999999</c:v>
                </c:pt>
                <c:pt idx="2138">
                  <c:v>2.7172839600000001</c:v>
                </c:pt>
                <c:pt idx="2139">
                  <c:v>2.7163627099999998</c:v>
                </c:pt>
                <c:pt idx="2140">
                  <c:v>2.7152106800000002</c:v>
                </c:pt>
                <c:pt idx="2141">
                  <c:v>2.7142174200000002</c:v>
                </c:pt>
                <c:pt idx="2142">
                  <c:v>2.7133271699999999</c:v>
                </c:pt>
                <c:pt idx="2143">
                  <c:v>2.71226835</c:v>
                </c:pt>
                <c:pt idx="2144">
                  <c:v>2.71136475</c:v>
                </c:pt>
                <c:pt idx="2145">
                  <c:v>2.7102477600000001</c:v>
                </c:pt>
                <c:pt idx="2146">
                  <c:v>2.70919299</c:v>
                </c:pt>
                <c:pt idx="2147">
                  <c:v>2.70809364</c:v>
                </c:pt>
                <c:pt idx="2148">
                  <c:v>2.7071635700000001</c:v>
                </c:pt>
                <c:pt idx="2149">
                  <c:v>2.7062241999999999</c:v>
                </c:pt>
                <c:pt idx="2150">
                  <c:v>2.70520067</c:v>
                </c:pt>
                <c:pt idx="2151">
                  <c:v>2.7041995499999998</c:v>
                </c:pt>
                <c:pt idx="2152">
                  <c:v>2.70335364</c:v>
                </c:pt>
                <c:pt idx="2153">
                  <c:v>2.70227218</c:v>
                </c:pt>
                <c:pt idx="2154">
                  <c:v>2.70127535</c:v>
                </c:pt>
                <c:pt idx="2155">
                  <c:v>2.7003004599999998</c:v>
                </c:pt>
                <c:pt idx="2156">
                  <c:v>2.6993081600000002</c:v>
                </c:pt>
                <c:pt idx="2157">
                  <c:v>2.6982088100000001</c:v>
                </c:pt>
                <c:pt idx="2158">
                  <c:v>2.6971142299999999</c:v>
                </c:pt>
                <c:pt idx="2159">
                  <c:v>2.6962857200000001</c:v>
                </c:pt>
                <c:pt idx="2160">
                  <c:v>2.69530249</c:v>
                </c:pt>
                <c:pt idx="2161">
                  <c:v>2.6942880200000001</c:v>
                </c:pt>
                <c:pt idx="2162">
                  <c:v>2.6932599499999998</c:v>
                </c:pt>
                <c:pt idx="2163">
                  <c:v>2.6923117599999999</c:v>
                </c:pt>
                <c:pt idx="2164">
                  <c:v>2.6913414000000002</c:v>
                </c:pt>
                <c:pt idx="2165">
                  <c:v>2.69028234</c:v>
                </c:pt>
                <c:pt idx="2166">
                  <c:v>2.6893119799999998</c:v>
                </c:pt>
                <c:pt idx="2167">
                  <c:v>2.6881904599999999</c:v>
                </c:pt>
                <c:pt idx="2168">
                  <c:v>2.6871669300000001</c:v>
                </c:pt>
                <c:pt idx="2169">
                  <c:v>2.68624997</c:v>
                </c:pt>
                <c:pt idx="2170">
                  <c:v>2.6851012700000001</c:v>
                </c:pt>
                <c:pt idx="2171">
                  <c:v>2.68422961</c:v>
                </c:pt>
                <c:pt idx="2172">
                  <c:v>2.6832773699999999</c:v>
                </c:pt>
                <c:pt idx="2173">
                  <c:v>2.6823515900000001</c:v>
                </c:pt>
                <c:pt idx="2174">
                  <c:v>2.6814525100000002</c:v>
                </c:pt>
                <c:pt idx="2175">
                  <c:v>2.68033075</c:v>
                </c:pt>
                <c:pt idx="2176">
                  <c:v>2.6792626400000001</c:v>
                </c:pt>
                <c:pt idx="2177">
                  <c:v>2.6783323299999999</c:v>
                </c:pt>
                <c:pt idx="2178">
                  <c:v>2.67716193</c:v>
                </c:pt>
                <c:pt idx="2179">
                  <c:v>2.6763062500000001</c:v>
                </c:pt>
                <c:pt idx="2180">
                  <c:v>2.6750938899999999</c:v>
                </c:pt>
                <c:pt idx="2181">
                  <c:v>2.6741714499999998</c:v>
                </c:pt>
                <c:pt idx="2182">
                  <c:v>2.6732633099999998</c:v>
                </c:pt>
                <c:pt idx="2183">
                  <c:v>2.67213726</c:v>
                </c:pt>
                <c:pt idx="2184">
                  <c:v>2.6712918299999999</c:v>
                </c:pt>
                <c:pt idx="2185">
                  <c:v>2.6701746000000002</c:v>
                </c:pt>
                <c:pt idx="2186">
                  <c:v>2.6692311800000001</c:v>
                </c:pt>
                <c:pt idx="2187">
                  <c:v>2.6683545099999999</c:v>
                </c:pt>
                <c:pt idx="2188">
                  <c:v>2.6670947100000002</c:v>
                </c:pt>
                <c:pt idx="2189">
                  <c:v>2.6663072099999998</c:v>
                </c:pt>
                <c:pt idx="2190">
                  <c:v>2.6652388600000001</c:v>
                </c:pt>
                <c:pt idx="2191">
                  <c:v>2.6639752400000001</c:v>
                </c:pt>
                <c:pt idx="2192">
                  <c:v>2.6633696599999999</c:v>
                </c:pt>
                <c:pt idx="2193">
                  <c:v>2.66220379</c:v>
                </c:pt>
                <c:pt idx="2194">
                  <c:v>2.6614382299999999</c:v>
                </c:pt>
                <c:pt idx="2195">
                  <c:v>2.6602766500000001</c:v>
                </c:pt>
                <c:pt idx="2196">
                  <c:v>2.6593241700000001</c:v>
                </c:pt>
                <c:pt idx="2197">
                  <c:v>2.6582958699999999</c:v>
                </c:pt>
                <c:pt idx="2198">
                  <c:v>2.6572773500000002</c:v>
                </c:pt>
                <c:pt idx="2199">
                  <c:v>2.6563873299999998</c:v>
                </c:pt>
                <c:pt idx="2200">
                  <c:v>2.6553587900000002</c:v>
                </c:pt>
                <c:pt idx="2201">
                  <c:v>2.65419245</c:v>
                </c:pt>
                <c:pt idx="2202">
                  <c:v>2.65328908</c:v>
                </c:pt>
                <c:pt idx="2203">
                  <c:v>2.6523592499999999</c:v>
                </c:pt>
                <c:pt idx="2204">
                  <c:v>2.6511440300000002</c:v>
                </c:pt>
                <c:pt idx="2205">
                  <c:v>2.6503028899999999</c:v>
                </c:pt>
                <c:pt idx="2206">
                  <c:v>2.6491591900000002</c:v>
                </c:pt>
                <c:pt idx="2207">
                  <c:v>2.64832234</c:v>
                </c:pt>
                <c:pt idx="2208">
                  <c:v>2.64716482</c:v>
                </c:pt>
                <c:pt idx="2209">
                  <c:v>2.6461915999999999</c:v>
                </c:pt>
                <c:pt idx="2210">
                  <c:v>2.64534044</c:v>
                </c:pt>
                <c:pt idx="2211">
                  <c:v>2.6441299900000002</c:v>
                </c:pt>
                <c:pt idx="2212">
                  <c:v>2.6431951499999999</c:v>
                </c:pt>
                <c:pt idx="2213">
                  <c:v>2.6421983199999999</c:v>
                </c:pt>
                <c:pt idx="2214">
                  <c:v>2.6412947199999999</c:v>
                </c:pt>
                <c:pt idx="2215">
                  <c:v>2.6402981300000001</c:v>
                </c:pt>
                <c:pt idx="2216">
                  <c:v>2.63930964</c:v>
                </c:pt>
                <c:pt idx="2217">
                  <c:v>2.6383264099999999</c:v>
                </c:pt>
                <c:pt idx="2218">
                  <c:v>2.63724589</c:v>
                </c:pt>
                <c:pt idx="2219">
                  <c:v>2.6362481099999999</c:v>
                </c:pt>
                <c:pt idx="2220">
                  <c:v>2.6352598700000001</c:v>
                </c:pt>
                <c:pt idx="2221">
                  <c:v>2.63416958</c:v>
                </c:pt>
                <c:pt idx="2222">
                  <c:v>2.63322163</c:v>
                </c:pt>
                <c:pt idx="2223">
                  <c:v>2.6322112099999999</c:v>
                </c:pt>
                <c:pt idx="2224">
                  <c:v>2.6313078399999998</c:v>
                </c:pt>
                <c:pt idx="2225">
                  <c:v>2.63014627</c:v>
                </c:pt>
                <c:pt idx="2226">
                  <c:v>2.62919831</c:v>
                </c:pt>
                <c:pt idx="2227">
                  <c:v>2.62829041</c:v>
                </c:pt>
                <c:pt idx="2228">
                  <c:v>2.6272981199999998</c:v>
                </c:pt>
                <c:pt idx="2229">
                  <c:v>2.6261763600000001</c:v>
                </c:pt>
                <c:pt idx="2230">
                  <c:v>2.6251213600000001</c:v>
                </c:pt>
                <c:pt idx="2231">
                  <c:v>2.62422252</c:v>
                </c:pt>
                <c:pt idx="2232">
                  <c:v>2.6231010000000001</c:v>
                </c:pt>
                <c:pt idx="2233">
                  <c:v>2.6221129900000002</c:v>
                </c:pt>
                <c:pt idx="2234">
                  <c:v>2.6212539700000002</c:v>
                </c:pt>
                <c:pt idx="2235">
                  <c:v>2.6202657199999999</c:v>
                </c:pt>
                <c:pt idx="2236">
                  <c:v>2.6191399099999999</c:v>
                </c:pt>
                <c:pt idx="2237">
                  <c:v>2.61822724</c:v>
                </c:pt>
                <c:pt idx="2238">
                  <c:v>2.61714745</c:v>
                </c:pt>
                <c:pt idx="2239">
                  <c:v>2.6163094</c:v>
                </c:pt>
                <c:pt idx="2240">
                  <c:v>2.6152768100000001</c:v>
                </c:pt>
                <c:pt idx="2241">
                  <c:v>2.6142354000000001</c:v>
                </c:pt>
                <c:pt idx="2242">
                  <c:v>2.6132383300000002</c:v>
                </c:pt>
                <c:pt idx="2243">
                  <c:v>2.61217904</c:v>
                </c:pt>
                <c:pt idx="2244">
                  <c:v>2.6113026100000001</c:v>
                </c:pt>
                <c:pt idx="2245">
                  <c:v>2.6102254399999998</c:v>
                </c:pt>
                <c:pt idx="2246">
                  <c:v>2.60930419</c:v>
                </c:pt>
                <c:pt idx="2247">
                  <c:v>2.6081960199999998</c:v>
                </c:pt>
                <c:pt idx="2248">
                  <c:v>2.6072480699999998</c:v>
                </c:pt>
                <c:pt idx="2249">
                  <c:v>2.6061174899999999</c:v>
                </c:pt>
                <c:pt idx="2250">
                  <c:v>2.6054010399999998</c:v>
                </c:pt>
                <c:pt idx="2251">
                  <c:v>2.60428405</c:v>
                </c:pt>
                <c:pt idx="2252">
                  <c:v>2.6032912700000002</c:v>
                </c:pt>
                <c:pt idx="2253">
                  <c:v>2.6021878699999998</c:v>
                </c:pt>
                <c:pt idx="2254">
                  <c:v>2.6013777299999998</c:v>
                </c:pt>
                <c:pt idx="2255">
                  <c:v>2.6001982699999999</c:v>
                </c:pt>
                <c:pt idx="2256">
                  <c:v>2.5991745000000002</c:v>
                </c:pt>
                <c:pt idx="2257">
                  <c:v>2.5982883000000001</c:v>
                </c:pt>
                <c:pt idx="2258">
                  <c:v>2.5973055399999998</c:v>
                </c:pt>
                <c:pt idx="2259">
                  <c:v>2.5962641199999998</c:v>
                </c:pt>
                <c:pt idx="2260">
                  <c:v>2.5952448800000001</c:v>
                </c:pt>
                <c:pt idx="2261">
                  <c:v>2.5942745199999999</c:v>
                </c:pt>
                <c:pt idx="2262">
                  <c:v>2.59325552</c:v>
                </c:pt>
                <c:pt idx="2263">
                  <c:v>2.5921294700000002</c:v>
                </c:pt>
                <c:pt idx="2264">
                  <c:v>2.5910570599999998</c:v>
                </c:pt>
                <c:pt idx="2265">
                  <c:v>2.5904648300000002</c:v>
                </c:pt>
                <c:pt idx="2266">
                  <c:v>2.5890805700000001</c:v>
                </c:pt>
                <c:pt idx="2267">
                  <c:v>2.5881469199999998</c:v>
                </c:pt>
                <c:pt idx="2268">
                  <c:v>2.5872158999999999</c:v>
                </c:pt>
                <c:pt idx="2269">
                  <c:v>2.58617878</c:v>
                </c:pt>
                <c:pt idx="2270">
                  <c:v>2.5851197199999998</c:v>
                </c:pt>
                <c:pt idx="2271">
                  <c:v>2.5841495999999999</c:v>
                </c:pt>
                <c:pt idx="2272">
                  <c:v>2.5832152399999999</c:v>
                </c:pt>
                <c:pt idx="2273">
                  <c:v>2.5821778800000001</c:v>
                </c:pt>
                <c:pt idx="2274">
                  <c:v>2.5813367399999998</c:v>
                </c:pt>
                <c:pt idx="2275">
                  <c:v>2.5802907899999998</c:v>
                </c:pt>
                <c:pt idx="2276">
                  <c:v>2.5793473699999998</c:v>
                </c:pt>
                <c:pt idx="2277">
                  <c:v>2.5782523199999998</c:v>
                </c:pt>
                <c:pt idx="2278">
                  <c:v>2.5772952999999998</c:v>
                </c:pt>
                <c:pt idx="2279">
                  <c:v>2.57629895</c:v>
                </c:pt>
                <c:pt idx="2280">
                  <c:v>2.5752883</c:v>
                </c:pt>
                <c:pt idx="2281">
                  <c:v>2.5741312500000002</c:v>
                </c:pt>
                <c:pt idx="2282">
                  <c:v>2.5731701899999999</c:v>
                </c:pt>
                <c:pt idx="2283">
                  <c:v>2.5721864700000001</c:v>
                </c:pt>
                <c:pt idx="2284">
                  <c:v>2.57123423</c:v>
                </c:pt>
                <c:pt idx="2285">
                  <c:v>2.5703439700000001</c:v>
                </c:pt>
                <c:pt idx="2286">
                  <c:v>2.5692086199999999</c:v>
                </c:pt>
                <c:pt idx="2287">
                  <c:v>2.5681984400000002</c:v>
                </c:pt>
                <c:pt idx="2288">
                  <c:v>2.5673174900000002</c:v>
                </c:pt>
                <c:pt idx="2289">
                  <c:v>2.56632924</c:v>
                </c:pt>
                <c:pt idx="2290">
                  <c:v>2.5651988999999999</c:v>
                </c:pt>
                <c:pt idx="2291">
                  <c:v>2.5642020699999999</c:v>
                </c:pt>
                <c:pt idx="2292">
                  <c:v>2.5632317100000002</c:v>
                </c:pt>
                <c:pt idx="2293">
                  <c:v>2.5621504800000001</c:v>
                </c:pt>
                <c:pt idx="2294">
                  <c:v>2.56117558</c:v>
                </c:pt>
                <c:pt idx="2295">
                  <c:v>2.5602636300000001</c:v>
                </c:pt>
                <c:pt idx="2296">
                  <c:v>2.5592663299999998</c:v>
                </c:pt>
                <c:pt idx="2297">
                  <c:v>2.5581178699999998</c:v>
                </c:pt>
                <c:pt idx="2298">
                  <c:v>2.5571968599999999</c:v>
                </c:pt>
                <c:pt idx="2299">
                  <c:v>2.5560483899999999</c:v>
                </c:pt>
                <c:pt idx="2300">
                  <c:v>2.5552074899999999</c:v>
                </c:pt>
                <c:pt idx="2301">
                  <c:v>2.5541927800000002</c:v>
                </c:pt>
                <c:pt idx="2302">
                  <c:v>2.55315995</c:v>
                </c:pt>
                <c:pt idx="2303">
                  <c:v>2.5522077099999998</c:v>
                </c:pt>
                <c:pt idx="2304">
                  <c:v>2.5511398299999999</c:v>
                </c:pt>
                <c:pt idx="2305">
                  <c:v>2.5502853399999998</c:v>
                </c:pt>
                <c:pt idx="2306">
                  <c:v>2.5491681100000001</c:v>
                </c:pt>
                <c:pt idx="2307">
                  <c:v>2.5481357600000001</c:v>
                </c:pt>
                <c:pt idx="2308">
                  <c:v>2.54712987</c:v>
                </c:pt>
                <c:pt idx="2309">
                  <c:v>2.5460925099999998</c:v>
                </c:pt>
                <c:pt idx="2310">
                  <c:v>2.5451579099999999</c:v>
                </c:pt>
                <c:pt idx="2311">
                  <c:v>2.5441699</c:v>
                </c:pt>
                <c:pt idx="2312">
                  <c:v>2.5430975</c:v>
                </c:pt>
                <c:pt idx="2313">
                  <c:v>2.5421984200000001</c:v>
                </c:pt>
                <c:pt idx="2314">
                  <c:v>2.5411613000000002</c:v>
                </c:pt>
                <c:pt idx="2315">
                  <c:v>2.5401771100000001</c:v>
                </c:pt>
                <c:pt idx="2316">
                  <c:v>2.5393586199999998</c:v>
                </c:pt>
                <c:pt idx="2317">
                  <c:v>2.53830409</c:v>
                </c:pt>
                <c:pt idx="2318">
                  <c:v>2.53710675</c:v>
                </c:pt>
                <c:pt idx="2319">
                  <c:v>2.5360965700000002</c:v>
                </c:pt>
                <c:pt idx="2320">
                  <c:v>2.53523779</c:v>
                </c:pt>
                <c:pt idx="2321">
                  <c:v>2.53428531</c:v>
                </c:pt>
                <c:pt idx="2322">
                  <c:v>2.5331947800000001</c:v>
                </c:pt>
                <c:pt idx="2323">
                  <c:v>2.5321178400000002</c:v>
                </c:pt>
                <c:pt idx="2324">
                  <c:v>2.53127646</c:v>
                </c:pt>
                <c:pt idx="2325">
                  <c:v>2.5302033399999999</c:v>
                </c:pt>
                <c:pt idx="2326">
                  <c:v>2.5291006600000001</c:v>
                </c:pt>
                <c:pt idx="2327">
                  <c:v>2.52802324</c:v>
                </c:pt>
                <c:pt idx="2328">
                  <c:v>2.5272180999999998</c:v>
                </c:pt>
                <c:pt idx="2329">
                  <c:v>2.5261766899999998</c:v>
                </c:pt>
                <c:pt idx="2330">
                  <c:v>2.5251879700000002</c:v>
                </c:pt>
                <c:pt idx="2331">
                  <c:v>2.5242180799999998</c:v>
                </c:pt>
                <c:pt idx="2332">
                  <c:v>2.5230920299999999</c:v>
                </c:pt>
                <c:pt idx="2333">
                  <c:v>2.52215743</c:v>
                </c:pt>
                <c:pt idx="2334">
                  <c:v>2.52102637</c:v>
                </c:pt>
                <c:pt idx="2335">
                  <c:v>2.5201859500000001</c:v>
                </c:pt>
                <c:pt idx="2336">
                  <c:v>2.5192470600000001</c:v>
                </c:pt>
                <c:pt idx="2337">
                  <c:v>2.5182144599999998</c:v>
                </c:pt>
                <c:pt idx="2338">
                  <c:v>2.5172617399999999</c:v>
                </c:pt>
                <c:pt idx="2339">
                  <c:v>2.5163941400000001</c:v>
                </c:pt>
                <c:pt idx="2340">
                  <c:v>2.5153172000000001</c:v>
                </c:pt>
                <c:pt idx="2341">
                  <c:v>2.5142796000000001</c:v>
                </c:pt>
                <c:pt idx="2342">
                  <c:v>2.5133318899999999</c:v>
                </c:pt>
                <c:pt idx="2343">
                  <c:v>2.51221037</c:v>
                </c:pt>
                <c:pt idx="2344">
                  <c:v>2.51119614</c:v>
                </c:pt>
                <c:pt idx="2345">
                  <c:v>2.510221</c:v>
                </c:pt>
                <c:pt idx="2346">
                  <c:v>2.5090949500000002</c:v>
                </c:pt>
                <c:pt idx="2347">
                  <c:v>2.5082583399999998</c:v>
                </c:pt>
                <c:pt idx="2348">
                  <c:v>2.5071768799999998</c:v>
                </c:pt>
                <c:pt idx="2349">
                  <c:v>2.5061309299999999</c:v>
                </c:pt>
                <c:pt idx="2350">
                  <c:v>2.5052366300000002</c:v>
                </c:pt>
                <c:pt idx="2351">
                  <c:v>2.5040838700000001</c:v>
                </c:pt>
                <c:pt idx="2352">
                  <c:v>2.5031755000000002</c:v>
                </c:pt>
                <c:pt idx="2353">
                  <c:v>2.5021388500000001</c:v>
                </c:pt>
                <c:pt idx="2354">
                  <c:v>2.50118566</c:v>
                </c:pt>
                <c:pt idx="2355">
                  <c:v>2.5001852499999999</c:v>
                </c:pt>
                <c:pt idx="2356">
                  <c:v>2.4992282399999999</c:v>
                </c:pt>
                <c:pt idx="2357">
                  <c:v>2.4983291599999999</c:v>
                </c:pt>
                <c:pt idx="2358">
                  <c:v>2.4973099200000002</c:v>
                </c:pt>
                <c:pt idx="2359">
                  <c:v>2.4961886400000002</c:v>
                </c:pt>
                <c:pt idx="2360">
                  <c:v>2.4952852700000001</c:v>
                </c:pt>
                <c:pt idx="2361">
                  <c:v>2.4943015599999998</c:v>
                </c:pt>
                <c:pt idx="2362">
                  <c:v>2.49332237</c:v>
                </c:pt>
                <c:pt idx="2363">
                  <c:v>2.49224377</c:v>
                </c:pt>
                <c:pt idx="2364">
                  <c:v>2.4912662499999998</c:v>
                </c:pt>
                <c:pt idx="2365">
                  <c:v>2.4902558300000002</c:v>
                </c:pt>
                <c:pt idx="2366">
                  <c:v>2.4893524600000001</c:v>
                </c:pt>
                <c:pt idx="2367">
                  <c:v>2.4881548900000001</c:v>
                </c:pt>
                <c:pt idx="2368">
                  <c:v>2.48734498</c:v>
                </c:pt>
                <c:pt idx="2369">
                  <c:v>2.48632622</c:v>
                </c:pt>
                <c:pt idx="2370">
                  <c:v>2.4853866099999999</c:v>
                </c:pt>
                <c:pt idx="2371">
                  <c:v>2.4842519799999998</c:v>
                </c:pt>
                <c:pt idx="2372">
                  <c:v>2.4831438100000001</c:v>
                </c:pt>
                <c:pt idx="2373">
                  <c:v>2.48224044</c:v>
                </c:pt>
                <c:pt idx="2374">
                  <c:v>2.48133683</c:v>
                </c:pt>
                <c:pt idx="2375">
                  <c:v>2.48033547</c:v>
                </c:pt>
                <c:pt idx="2376">
                  <c:v>2.47934294</c:v>
                </c:pt>
                <c:pt idx="2377">
                  <c:v>2.4782569400000001</c:v>
                </c:pt>
                <c:pt idx="2378">
                  <c:v>2.4772288800000002</c:v>
                </c:pt>
                <c:pt idx="2379">
                  <c:v>2.4762673400000002</c:v>
                </c:pt>
                <c:pt idx="2380">
                  <c:v>2.4753954399999998</c:v>
                </c:pt>
                <c:pt idx="2381">
                  <c:v>2.4741668699999999</c:v>
                </c:pt>
                <c:pt idx="2382">
                  <c:v>2.47327685</c:v>
                </c:pt>
                <c:pt idx="2383">
                  <c:v>2.4722745399999999</c:v>
                </c:pt>
                <c:pt idx="2384">
                  <c:v>2.4712257399999999</c:v>
                </c:pt>
                <c:pt idx="2385">
                  <c:v>2.4702770699999999</c:v>
                </c:pt>
                <c:pt idx="2386">
                  <c:v>2.46923995</c:v>
                </c:pt>
                <c:pt idx="2387">
                  <c:v>2.4683856999999998</c:v>
                </c:pt>
                <c:pt idx="2388">
                  <c:v>2.4673352199999998</c:v>
                </c:pt>
                <c:pt idx="2389">
                  <c:v>2.46621823</c:v>
                </c:pt>
                <c:pt idx="2390">
                  <c:v>2.4651589399999998</c:v>
                </c:pt>
                <c:pt idx="2391">
                  <c:v>2.4642734499999999</c:v>
                </c:pt>
                <c:pt idx="2392">
                  <c:v>2.46320081</c:v>
                </c:pt>
                <c:pt idx="2393">
                  <c:v>2.4621229200000001</c:v>
                </c:pt>
                <c:pt idx="2394">
                  <c:v>2.4611759200000001</c:v>
                </c:pt>
                <c:pt idx="2395">
                  <c:v>2.4602947199999998</c:v>
                </c:pt>
                <c:pt idx="2396">
                  <c:v>2.4592752500000001</c:v>
                </c:pt>
                <c:pt idx="2397">
                  <c:v>2.4582338300000002</c:v>
                </c:pt>
                <c:pt idx="2398">
                  <c:v>2.4572012399999998</c:v>
                </c:pt>
                <c:pt idx="2399">
                  <c:v>2.4561865300000001</c:v>
                </c:pt>
                <c:pt idx="2400">
                  <c:v>2.4552743399999999</c:v>
                </c:pt>
                <c:pt idx="2401">
                  <c:v>2.4544107899999998</c:v>
                </c:pt>
                <c:pt idx="2402">
                  <c:v>2.4532759199999998</c:v>
                </c:pt>
                <c:pt idx="2403">
                  <c:v>2.4521982699999998</c:v>
                </c:pt>
                <c:pt idx="2404">
                  <c:v>2.4511218100000001</c:v>
                </c:pt>
                <c:pt idx="2405">
                  <c:v>2.4503119</c:v>
                </c:pt>
                <c:pt idx="2406">
                  <c:v>2.4491150400000001</c:v>
                </c:pt>
                <c:pt idx="2407">
                  <c:v>2.4484202900000001</c:v>
                </c:pt>
                <c:pt idx="2408">
                  <c:v>2.4472141299999999</c:v>
                </c:pt>
                <c:pt idx="2409">
                  <c:v>2.4461948900000001</c:v>
                </c:pt>
                <c:pt idx="2410">
                  <c:v>2.4454383900000001</c:v>
                </c:pt>
                <c:pt idx="2411">
                  <c:v>2.44433904</c:v>
                </c:pt>
                <c:pt idx="2412">
                  <c:v>2.4432430300000001</c:v>
                </c:pt>
                <c:pt idx="2413">
                  <c:v>2.4421145900000001</c:v>
                </c:pt>
                <c:pt idx="2414">
                  <c:v>2.4411752199999999</c:v>
                </c:pt>
                <c:pt idx="2415">
                  <c:v>2.4400978100000001</c:v>
                </c:pt>
                <c:pt idx="2416">
                  <c:v>2.43915009</c:v>
                </c:pt>
                <c:pt idx="2417">
                  <c:v>2.4381396799999999</c:v>
                </c:pt>
                <c:pt idx="2418">
                  <c:v>2.4372317799999998</c:v>
                </c:pt>
                <c:pt idx="2419">
                  <c:v>2.4362657099999998</c:v>
                </c:pt>
                <c:pt idx="2420">
                  <c:v>2.4352552900000002</c:v>
                </c:pt>
                <c:pt idx="2421">
                  <c:v>2.4343743299999998</c:v>
                </c:pt>
                <c:pt idx="2422">
                  <c:v>2.4333066900000002</c:v>
                </c:pt>
                <c:pt idx="2423">
                  <c:v>2.4321754000000002</c:v>
                </c:pt>
                <c:pt idx="2424">
                  <c:v>2.4311876300000002</c:v>
                </c:pt>
                <c:pt idx="2425">
                  <c:v>2.4301462200000001</c:v>
                </c:pt>
                <c:pt idx="2426">
                  <c:v>2.4292116199999998</c:v>
                </c:pt>
                <c:pt idx="2427">
                  <c:v>2.42819238</c:v>
                </c:pt>
                <c:pt idx="2428">
                  <c:v>2.4272937799999998</c:v>
                </c:pt>
                <c:pt idx="2429">
                  <c:v>2.4262344800000002</c:v>
                </c:pt>
                <c:pt idx="2430">
                  <c:v>2.4252104800000001</c:v>
                </c:pt>
                <c:pt idx="2431">
                  <c:v>2.4241733600000002</c:v>
                </c:pt>
                <c:pt idx="2432">
                  <c:v>2.4231233599999999</c:v>
                </c:pt>
                <c:pt idx="2433">
                  <c:v>2.4221932900000001</c:v>
                </c:pt>
                <c:pt idx="2434">
                  <c:v>2.4212675099999998</c:v>
                </c:pt>
                <c:pt idx="2435">
                  <c:v>2.4203150299999998</c:v>
                </c:pt>
                <c:pt idx="2436">
                  <c:v>2.4191577400000002</c:v>
                </c:pt>
                <c:pt idx="2437">
                  <c:v>2.4181253900000002</c:v>
                </c:pt>
                <c:pt idx="2438">
                  <c:v>2.4172751899999998</c:v>
                </c:pt>
                <c:pt idx="2439">
                  <c:v>2.4161937199999999</c:v>
                </c:pt>
                <c:pt idx="2440">
                  <c:v>2.4152102499999999</c:v>
                </c:pt>
                <c:pt idx="2441">
                  <c:v>2.41423488</c:v>
                </c:pt>
                <c:pt idx="2442">
                  <c:v>2.4132971799999998</c:v>
                </c:pt>
                <c:pt idx="2443">
                  <c:v>2.4122993899999998</c:v>
                </c:pt>
                <c:pt idx="2444">
                  <c:v>2.4111511700000001</c:v>
                </c:pt>
                <c:pt idx="2445">
                  <c:v>2.4102699799999998</c:v>
                </c:pt>
                <c:pt idx="2446">
                  <c:v>2.4091260399999999</c:v>
                </c:pt>
                <c:pt idx="2447">
                  <c:v>2.40824938</c:v>
                </c:pt>
                <c:pt idx="2448">
                  <c:v>2.40732408</c:v>
                </c:pt>
                <c:pt idx="2449">
                  <c:v>2.4061753700000001</c:v>
                </c:pt>
                <c:pt idx="2450">
                  <c:v>2.40513873</c:v>
                </c:pt>
                <c:pt idx="2451">
                  <c:v>2.4041867300000002</c:v>
                </c:pt>
                <c:pt idx="2452">
                  <c:v>2.4032292399999999</c:v>
                </c:pt>
                <c:pt idx="2453">
                  <c:v>2.40227222</c:v>
                </c:pt>
                <c:pt idx="2454">
                  <c:v>2.4013287999999999</c:v>
                </c:pt>
                <c:pt idx="2455">
                  <c:v>2.4002425700000001</c:v>
                </c:pt>
                <c:pt idx="2456">
                  <c:v>2.3993439699999999</c:v>
                </c:pt>
                <c:pt idx="2457">
                  <c:v>2.3983736000000002</c:v>
                </c:pt>
                <c:pt idx="2458">
                  <c:v>2.3972475499999999</c:v>
                </c:pt>
                <c:pt idx="2459">
                  <c:v>2.39622402</c:v>
                </c:pt>
                <c:pt idx="2460">
                  <c:v>2.39536953</c:v>
                </c:pt>
                <c:pt idx="2461">
                  <c:v>2.3941993699999999</c:v>
                </c:pt>
                <c:pt idx="2462">
                  <c:v>2.3933629999999999</c:v>
                </c:pt>
                <c:pt idx="2463">
                  <c:v>2.3922495800000001</c:v>
                </c:pt>
                <c:pt idx="2464">
                  <c:v>2.3912749299999998</c:v>
                </c:pt>
                <c:pt idx="2465">
                  <c:v>2.3902201700000001</c:v>
                </c:pt>
                <c:pt idx="2466">
                  <c:v>2.38930774</c:v>
                </c:pt>
                <c:pt idx="2467">
                  <c:v>2.3882040999999998</c:v>
                </c:pt>
                <c:pt idx="2468">
                  <c:v>2.3872382600000002</c:v>
                </c:pt>
                <c:pt idx="2469">
                  <c:v>2.38609457</c:v>
                </c:pt>
                <c:pt idx="2470">
                  <c:v>2.3851418500000001</c:v>
                </c:pt>
                <c:pt idx="2471">
                  <c:v>2.3842205999999999</c:v>
                </c:pt>
                <c:pt idx="2472">
                  <c:v>2.3830192100000001</c:v>
                </c:pt>
                <c:pt idx="2473">
                  <c:v>2.38209772</c:v>
                </c:pt>
                <c:pt idx="2474">
                  <c:v>2.38129663</c:v>
                </c:pt>
                <c:pt idx="2475">
                  <c:v>2.38024616</c:v>
                </c:pt>
                <c:pt idx="2476">
                  <c:v>2.3791916400000002</c:v>
                </c:pt>
                <c:pt idx="2477">
                  <c:v>2.37817693</c:v>
                </c:pt>
                <c:pt idx="2478">
                  <c:v>2.3772423300000001</c:v>
                </c:pt>
                <c:pt idx="2479">
                  <c:v>2.37624097</c:v>
                </c:pt>
                <c:pt idx="2480">
                  <c:v>2.3753023099999999</c:v>
                </c:pt>
                <c:pt idx="2481">
                  <c:v>2.3741583799999999</c:v>
                </c:pt>
                <c:pt idx="2482">
                  <c:v>2.37321019</c:v>
                </c:pt>
                <c:pt idx="2483">
                  <c:v>2.3722755900000001</c:v>
                </c:pt>
                <c:pt idx="2484">
                  <c:v>2.3711495400000002</c:v>
                </c:pt>
                <c:pt idx="2485">
                  <c:v>2.3702814600000002</c:v>
                </c:pt>
                <c:pt idx="2486">
                  <c:v>2.3691775800000001</c:v>
                </c:pt>
                <c:pt idx="2487">
                  <c:v>2.3681449899999998</c:v>
                </c:pt>
                <c:pt idx="2488">
                  <c:v>2.3672330399999999</c:v>
                </c:pt>
                <c:pt idx="2489">
                  <c:v>2.3662805599999999</c:v>
                </c:pt>
                <c:pt idx="2490">
                  <c:v>2.3651447299999999</c:v>
                </c:pt>
                <c:pt idx="2491">
                  <c:v>2.3643410199999999</c:v>
                </c:pt>
                <c:pt idx="2492">
                  <c:v>2.3630805000000001</c:v>
                </c:pt>
                <c:pt idx="2493">
                  <c:v>2.3622174299999998</c:v>
                </c:pt>
                <c:pt idx="2494">
                  <c:v>2.3612782999999999</c:v>
                </c:pt>
                <c:pt idx="2495">
                  <c:v>2.3600895400000002</c:v>
                </c:pt>
                <c:pt idx="2496">
                  <c:v>2.35923076</c:v>
                </c:pt>
                <c:pt idx="2497">
                  <c:v>2.35823369</c:v>
                </c:pt>
                <c:pt idx="2498">
                  <c:v>2.3573615600000002</c:v>
                </c:pt>
                <c:pt idx="2499">
                  <c:v>2.3562002199999998</c:v>
                </c:pt>
                <c:pt idx="2500">
                  <c:v>2.3552031499999999</c:v>
                </c:pt>
                <c:pt idx="2501">
                  <c:v>2.3543350699999999</c:v>
                </c:pt>
                <c:pt idx="2502">
                  <c:v>2.3531422599999998</c:v>
                </c:pt>
                <c:pt idx="2503">
                  <c:v>2.3521502000000001</c:v>
                </c:pt>
                <c:pt idx="2504">
                  <c:v>2.35119319</c:v>
                </c:pt>
                <c:pt idx="2505">
                  <c:v>2.3501429599999999</c:v>
                </c:pt>
                <c:pt idx="2506">
                  <c:v>2.3492348199999999</c:v>
                </c:pt>
                <c:pt idx="2507">
                  <c:v>2.3480863599999999</c:v>
                </c:pt>
                <c:pt idx="2508">
                  <c:v>2.3473253299999999</c:v>
                </c:pt>
                <c:pt idx="2509">
                  <c:v>2.3460748200000001</c:v>
                </c:pt>
                <c:pt idx="2510">
                  <c:v>2.3451051700000001</c:v>
                </c:pt>
                <c:pt idx="2511">
                  <c:v>2.34426785</c:v>
                </c:pt>
                <c:pt idx="2512">
                  <c:v>2.3431596799999999</c:v>
                </c:pt>
                <c:pt idx="2513">
                  <c:v>2.3422029000000002</c:v>
                </c:pt>
                <c:pt idx="2514">
                  <c:v>2.34127712</c:v>
                </c:pt>
                <c:pt idx="2515">
                  <c:v>2.3400888399999999</c:v>
                </c:pt>
                <c:pt idx="2516">
                  <c:v>2.33920336</c:v>
                </c:pt>
                <c:pt idx="2517">
                  <c:v>2.3382377600000002</c:v>
                </c:pt>
                <c:pt idx="2518">
                  <c:v>2.3370890599999998</c:v>
                </c:pt>
                <c:pt idx="2519">
                  <c:v>2.3361666200000002</c:v>
                </c:pt>
                <c:pt idx="2520">
                  <c:v>2.33520269</c:v>
                </c:pt>
                <c:pt idx="2521">
                  <c:v>2.3343162500000001</c:v>
                </c:pt>
                <c:pt idx="2522">
                  <c:v>2.3332483800000001</c:v>
                </c:pt>
                <c:pt idx="2523">
                  <c:v>2.3323004200000002</c:v>
                </c:pt>
                <c:pt idx="2524">
                  <c:v>2.33120561</c:v>
                </c:pt>
                <c:pt idx="2525">
                  <c:v>2.3300929099999999</c:v>
                </c:pt>
                <c:pt idx="2526">
                  <c:v>2.3291761900000001</c:v>
                </c:pt>
                <c:pt idx="2527">
                  <c:v>2.3281347800000001</c:v>
                </c:pt>
                <c:pt idx="2528">
                  <c:v>2.3271822900000001</c:v>
                </c:pt>
                <c:pt idx="2529">
                  <c:v>2.3261551900000002</c:v>
                </c:pt>
                <c:pt idx="2530">
                  <c:v>2.32532644</c:v>
                </c:pt>
                <c:pt idx="2531">
                  <c:v>2.3240623500000002</c:v>
                </c:pt>
                <c:pt idx="2532">
                  <c:v>2.3230745800000001</c:v>
                </c:pt>
                <c:pt idx="2533">
                  <c:v>2.3221528500000002</c:v>
                </c:pt>
                <c:pt idx="2534">
                  <c:v>2.32116079</c:v>
                </c:pt>
                <c:pt idx="2535">
                  <c:v>2.3201858999999998</c:v>
                </c:pt>
                <c:pt idx="2536">
                  <c:v>2.3189888000000001</c:v>
                </c:pt>
                <c:pt idx="2537">
                  <c:v>2.3180496700000002</c:v>
                </c:pt>
                <c:pt idx="2538">
                  <c:v>2.3170435399999998</c:v>
                </c:pt>
                <c:pt idx="2539">
                  <c:v>2.3161046500000002</c:v>
                </c:pt>
                <c:pt idx="2540">
                  <c:v>2.31513882</c:v>
                </c:pt>
                <c:pt idx="2541">
                  <c:v>2.3141777499999998</c:v>
                </c:pt>
                <c:pt idx="2542">
                  <c:v>2.3131139300000001</c:v>
                </c:pt>
                <c:pt idx="2543">
                  <c:v>2.31220603</c:v>
                </c:pt>
                <c:pt idx="2544">
                  <c:v>2.3112847799999998</c:v>
                </c:pt>
                <c:pt idx="2545">
                  <c:v>2.3101499099999998</c:v>
                </c:pt>
                <c:pt idx="2546">
                  <c:v>2.3091573699999999</c:v>
                </c:pt>
                <c:pt idx="2547">
                  <c:v>2.3081471900000001</c:v>
                </c:pt>
                <c:pt idx="2548">
                  <c:v>2.3071191299999998</c:v>
                </c:pt>
                <c:pt idx="2549">
                  <c:v>2.30626416</c:v>
                </c:pt>
                <c:pt idx="2550">
                  <c:v>2.3050587199999999</c:v>
                </c:pt>
                <c:pt idx="2551">
                  <c:v>2.3041727500000002</c:v>
                </c:pt>
                <c:pt idx="2552">
                  <c:v>2.3032245599999999</c:v>
                </c:pt>
                <c:pt idx="2553">
                  <c:v>2.3021521599999999</c:v>
                </c:pt>
                <c:pt idx="2554">
                  <c:v>2.30116415</c:v>
                </c:pt>
                <c:pt idx="2555">
                  <c:v>2.3001451500000001</c:v>
                </c:pt>
                <c:pt idx="2556">
                  <c:v>2.2991302</c:v>
                </c:pt>
                <c:pt idx="2557">
                  <c:v>2.2980666200000002</c:v>
                </c:pt>
                <c:pt idx="2558">
                  <c:v>2.2971546599999999</c:v>
                </c:pt>
                <c:pt idx="2559">
                  <c:v>2.2961749999999999</c:v>
                </c:pt>
                <c:pt idx="2560">
                  <c:v>2.2951915299999999</c:v>
                </c:pt>
                <c:pt idx="2561">
                  <c:v>2.2941813500000001</c:v>
                </c:pt>
                <c:pt idx="2562">
                  <c:v>2.2932467499999998</c:v>
                </c:pt>
                <c:pt idx="2563">
                  <c:v>2.2922804399999999</c:v>
                </c:pt>
                <c:pt idx="2564">
                  <c:v>2.2911415100000001</c:v>
                </c:pt>
                <c:pt idx="2565">
                  <c:v>2.2902379000000002</c:v>
                </c:pt>
                <c:pt idx="2566">
                  <c:v>2.2891252</c:v>
                </c:pt>
                <c:pt idx="2567">
                  <c:v>2.2882750000000001</c:v>
                </c:pt>
                <c:pt idx="2568">
                  <c:v>2.2871177199999999</c:v>
                </c:pt>
                <c:pt idx="2569">
                  <c:v>2.2862103</c:v>
                </c:pt>
                <c:pt idx="2570">
                  <c:v>2.2852222900000001</c:v>
                </c:pt>
                <c:pt idx="2571">
                  <c:v>2.2842786300000002</c:v>
                </c:pt>
                <c:pt idx="2572">
                  <c:v>2.2831573500000002</c:v>
                </c:pt>
                <c:pt idx="2573">
                  <c:v>2.2822003400000002</c:v>
                </c:pt>
                <c:pt idx="2574">
                  <c:v>2.2812521499999998</c:v>
                </c:pt>
                <c:pt idx="2575">
                  <c:v>2.2802061999999998</c:v>
                </c:pt>
                <c:pt idx="2576">
                  <c:v>2.2790980300000001</c:v>
                </c:pt>
                <c:pt idx="2577">
                  <c:v>2.2782390100000001</c:v>
                </c:pt>
                <c:pt idx="2578">
                  <c:v>2.2772109500000002</c:v>
                </c:pt>
                <c:pt idx="2579">
                  <c:v>2.2761342500000001</c:v>
                </c:pt>
                <c:pt idx="2580">
                  <c:v>2.2751595999999998</c:v>
                </c:pt>
                <c:pt idx="2581">
                  <c:v>2.2741491800000002</c:v>
                </c:pt>
                <c:pt idx="2582">
                  <c:v>2.2733881500000002</c:v>
                </c:pt>
                <c:pt idx="2583">
                  <c:v>2.2722978600000001</c:v>
                </c:pt>
                <c:pt idx="2584">
                  <c:v>2.2714343100000001</c:v>
                </c:pt>
                <c:pt idx="2585">
                  <c:v>2.2702193300000002</c:v>
                </c:pt>
                <c:pt idx="2586">
                  <c:v>2.2692089100000001</c:v>
                </c:pt>
                <c:pt idx="2587">
                  <c:v>2.2682831299999999</c:v>
                </c:pt>
                <c:pt idx="2588">
                  <c:v>2.26712179</c:v>
                </c:pt>
                <c:pt idx="2589">
                  <c:v>2.2662406000000002</c:v>
                </c:pt>
                <c:pt idx="2590">
                  <c:v>2.26511884</c:v>
                </c:pt>
                <c:pt idx="2591">
                  <c:v>2.2641086600000002</c:v>
                </c:pt>
                <c:pt idx="2592">
                  <c:v>2.2632188800000002</c:v>
                </c:pt>
                <c:pt idx="2593">
                  <c:v>2.2622084600000001</c:v>
                </c:pt>
                <c:pt idx="2594">
                  <c:v>2.2613446700000002</c:v>
                </c:pt>
                <c:pt idx="2595">
                  <c:v>2.2601966899999999</c:v>
                </c:pt>
                <c:pt idx="2596">
                  <c:v>2.2590615700000001</c:v>
                </c:pt>
                <c:pt idx="2597">
                  <c:v>2.2580287499999998</c:v>
                </c:pt>
                <c:pt idx="2598">
                  <c:v>2.25731254</c:v>
                </c:pt>
                <c:pt idx="2599">
                  <c:v>2.2562043699999998</c:v>
                </c:pt>
                <c:pt idx="2600">
                  <c:v>2.2551453100000001</c:v>
                </c:pt>
                <c:pt idx="2601">
                  <c:v>2.2541170099999999</c:v>
                </c:pt>
                <c:pt idx="2602">
                  <c:v>2.2532804</c:v>
                </c:pt>
                <c:pt idx="2603">
                  <c:v>2.2523102800000001</c:v>
                </c:pt>
                <c:pt idx="2604">
                  <c:v>2.2511885199999999</c:v>
                </c:pt>
                <c:pt idx="2605">
                  <c:v>2.25026298</c:v>
                </c:pt>
                <c:pt idx="2606">
                  <c:v>2.2492215600000001</c:v>
                </c:pt>
                <c:pt idx="2607">
                  <c:v>2.2483124700000001</c:v>
                </c:pt>
                <c:pt idx="2608">
                  <c:v>2.2472007299999999</c:v>
                </c:pt>
                <c:pt idx="2609">
                  <c:v>2.2464086999999999</c:v>
                </c:pt>
                <c:pt idx="2610">
                  <c:v>2.2452113599999999</c:v>
                </c:pt>
                <c:pt idx="2611">
                  <c:v>2.2441389599999999</c:v>
                </c:pt>
                <c:pt idx="2612">
                  <c:v>2.24319077</c:v>
                </c:pt>
                <c:pt idx="2613">
                  <c:v>2.2420649500000001</c:v>
                </c:pt>
                <c:pt idx="2614">
                  <c:v>2.24115705</c:v>
                </c:pt>
                <c:pt idx="2615">
                  <c:v>2.2402582199999999</c:v>
                </c:pt>
                <c:pt idx="2616">
                  <c:v>2.2391304999999999</c:v>
                </c:pt>
                <c:pt idx="2617">
                  <c:v>2.2381806399999999</c:v>
                </c:pt>
                <c:pt idx="2618">
                  <c:v>2.23708916</c:v>
                </c:pt>
                <c:pt idx="2619">
                  <c:v>2.2362699500000001</c:v>
                </c:pt>
                <c:pt idx="2620">
                  <c:v>2.2351532000000001</c:v>
                </c:pt>
                <c:pt idx="2621">
                  <c:v>2.2341651900000001</c:v>
                </c:pt>
                <c:pt idx="2622">
                  <c:v>2.2331683600000001</c:v>
                </c:pt>
                <c:pt idx="2623">
                  <c:v>2.2322514099999999</c:v>
                </c:pt>
                <c:pt idx="2624">
                  <c:v>2.2312278700000001</c:v>
                </c:pt>
                <c:pt idx="2625">
                  <c:v>2.2302131699999999</c:v>
                </c:pt>
                <c:pt idx="2626">
                  <c:v>2.22917604</c:v>
                </c:pt>
                <c:pt idx="2627">
                  <c:v>2.22814369</c:v>
                </c:pt>
                <c:pt idx="2628">
                  <c:v>2.2271645100000002</c:v>
                </c:pt>
                <c:pt idx="2629">
                  <c:v>2.2260072200000001</c:v>
                </c:pt>
                <c:pt idx="2630">
                  <c:v>2.2250902699999999</c:v>
                </c:pt>
                <c:pt idx="2631">
                  <c:v>2.2241556600000001</c:v>
                </c:pt>
                <c:pt idx="2632">
                  <c:v>2.2231945999999998</c:v>
                </c:pt>
                <c:pt idx="2633">
                  <c:v>2.22220635</c:v>
                </c:pt>
                <c:pt idx="2634">
                  <c:v>2.2210893600000001</c:v>
                </c:pt>
                <c:pt idx="2635">
                  <c:v>2.2203462100000002</c:v>
                </c:pt>
                <c:pt idx="2636">
                  <c:v>2.21910381</c:v>
                </c:pt>
                <c:pt idx="2637">
                  <c:v>2.2181210500000001</c:v>
                </c:pt>
                <c:pt idx="2638">
                  <c:v>2.21715975</c:v>
                </c:pt>
                <c:pt idx="2639">
                  <c:v>2.2161405099999998</c:v>
                </c:pt>
                <c:pt idx="2640">
                  <c:v>2.21532559</c:v>
                </c:pt>
                <c:pt idx="2641">
                  <c:v>2.2142398399999998</c:v>
                </c:pt>
                <c:pt idx="2642">
                  <c:v>2.2130560899999998</c:v>
                </c:pt>
                <c:pt idx="2643">
                  <c:v>2.2120456700000002</c:v>
                </c:pt>
                <c:pt idx="2644">
                  <c:v>2.2112669899999999</c:v>
                </c:pt>
                <c:pt idx="2645">
                  <c:v>2.2102525200000001</c:v>
                </c:pt>
                <c:pt idx="2646">
                  <c:v>2.2090554199999999</c:v>
                </c:pt>
                <c:pt idx="2647">
                  <c:v>2.2083830799999999</c:v>
                </c:pt>
                <c:pt idx="2648">
                  <c:v>2.2072436799999999</c:v>
                </c:pt>
                <c:pt idx="2649">
                  <c:v>2.2062602</c:v>
                </c:pt>
                <c:pt idx="2650">
                  <c:v>2.20526767</c:v>
                </c:pt>
                <c:pt idx="2651">
                  <c:v>2.2041501999999999</c:v>
                </c:pt>
                <c:pt idx="2652">
                  <c:v>2.2032113099999999</c:v>
                </c:pt>
                <c:pt idx="2653">
                  <c:v>2.2021522500000001</c:v>
                </c:pt>
                <c:pt idx="2654">
                  <c:v>2.2011508900000001</c:v>
                </c:pt>
                <c:pt idx="2655">
                  <c:v>2.20030999</c:v>
                </c:pt>
                <c:pt idx="2656">
                  <c:v>2.1990232500000002</c:v>
                </c:pt>
                <c:pt idx="2657">
                  <c:v>2.1981198800000001</c:v>
                </c:pt>
                <c:pt idx="2658">
                  <c:v>2.1971185200000001</c:v>
                </c:pt>
                <c:pt idx="2659">
                  <c:v>2.19613075</c:v>
                </c:pt>
                <c:pt idx="2660">
                  <c:v>2.19514275</c:v>
                </c:pt>
                <c:pt idx="2661">
                  <c:v>2.1941280399999998</c:v>
                </c:pt>
                <c:pt idx="2662">
                  <c:v>2.19313526</c:v>
                </c:pt>
                <c:pt idx="2663">
                  <c:v>2.1923430000000002</c:v>
                </c:pt>
                <c:pt idx="2664">
                  <c:v>2.1911861899999998</c:v>
                </c:pt>
                <c:pt idx="2665">
                  <c:v>2.19028234</c:v>
                </c:pt>
                <c:pt idx="2666">
                  <c:v>2.1892278200000002</c:v>
                </c:pt>
                <c:pt idx="2667">
                  <c:v>2.18834639</c:v>
                </c:pt>
                <c:pt idx="2668">
                  <c:v>2.1871538199999998</c:v>
                </c:pt>
                <c:pt idx="2669">
                  <c:v>2.1861434000000002</c:v>
                </c:pt>
                <c:pt idx="2670">
                  <c:v>2.1852087999999998</c:v>
                </c:pt>
                <c:pt idx="2671">
                  <c:v>2.1842031500000001</c:v>
                </c:pt>
                <c:pt idx="2672">
                  <c:v>2.1831304999999999</c:v>
                </c:pt>
                <c:pt idx="2673">
                  <c:v>2.1822845900000001</c:v>
                </c:pt>
                <c:pt idx="2674">
                  <c:v>2.1813144699999998</c:v>
                </c:pt>
                <c:pt idx="2675">
                  <c:v>2.1802513600000002</c:v>
                </c:pt>
                <c:pt idx="2676">
                  <c:v>2.1791873000000002</c:v>
                </c:pt>
                <c:pt idx="2677">
                  <c:v>2.1781280000000001</c:v>
                </c:pt>
                <c:pt idx="2678">
                  <c:v>2.1770510700000001</c:v>
                </c:pt>
                <c:pt idx="2679">
                  <c:v>2.1761252899999999</c:v>
                </c:pt>
                <c:pt idx="2680">
                  <c:v>2.1751818699999999</c:v>
                </c:pt>
                <c:pt idx="2681">
                  <c:v>2.1740646400000001</c:v>
                </c:pt>
                <c:pt idx="2682">
                  <c:v>2.17320132</c:v>
                </c:pt>
                <c:pt idx="2683">
                  <c:v>2.1721820799999998</c:v>
                </c:pt>
                <c:pt idx="2684">
                  <c:v>2.1711316100000002</c:v>
                </c:pt>
                <c:pt idx="2685">
                  <c:v>2.1701397899999999</c:v>
                </c:pt>
                <c:pt idx="2686">
                  <c:v>2.1693868599999999</c:v>
                </c:pt>
                <c:pt idx="2687">
                  <c:v>2.1680562499999998</c:v>
                </c:pt>
                <c:pt idx="2688">
                  <c:v>2.1671974700000001</c:v>
                </c:pt>
                <c:pt idx="2689">
                  <c:v>2.1662983900000001</c:v>
                </c:pt>
                <c:pt idx="2690">
                  <c:v>2.1651368099999999</c:v>
                </c:pt>
                <c:pt idx="2691">
                  <c:v>2.1641044599999999</c:v>
                </c:pt>
                <c:pt idx="2692">
                  <c:v>2.1631608</c:v>
                </c:pt>
                <c:pt idx="2693">
                  <c:v>2.1620438100000001</c:v>
                </c:pt>
                <c:pt idx="2694">
                  <c:v>2.16118407</c:v>
                </c:pt>
                <c:pt idx="2695">
                  <c:v>2.1601440900000002</c:v>
                </c:pt>
                <c:pt idx="2696">
                  <c:v>2.1591196099999999</c:v>
                </c:pt>
                <c:pt idx="2697">
                  <c:v>2.15799356</c:v>
                </c:pt>
                <c:pt idx="2698">
                  <c:v>2.15713906</c:v>
                </c:pt>
                <c:pt idx="2699">
                  <c:v>2.1561954000000001</c:v>
                </c:pt>
                <c:pt idx="2700">
                  <c:v>2.1551854600000002</c:v>
                </c:pt>
                <c:pt idx="2701">
                  <c:v>2.1542239200000002</c:v>
                </c:pt>
                <c:pt idx="2702">
                  <c:v>2.1532449699999998</c:v>
                </c:pt>
                <c:pt idx="2703">
                  <c:v>2.1521635099999998</c:v>
                </c:pt>
                <c:pt idx="2704">
                  <c:v>2.1512558500000001</c:v>
                </c:pt>
                <c:pt idx="2705">
                  <c:v>2.1502008400000001</c:v>
                </c:pt>
                <c:pt idx="2706">
                  <c:v>2.14917684</c:v>
                </c:pt>
                <c:pt idx="2707">
                  <c:v>2.1480686699999998</c:v>
                </c:pt>
                <c:pt idx="2708">
                  <c:v>2.1470851899999999</c:v>
                </c:pt>
                <c:pt idx="2709">
                  <c:v>2.1461994600000001</c:v>
                </c:pt>
                <c:pt idx="2710">
                  <c:v>2.1451358800000002</c:v>
                </c:pt>
                <c:pt idx="2711">
                  <c:v>2.1440410600000002</c:v>
                </c:pt>
                <c:pt idx="2712">
                  <c:v>2.14302182</c:v>
                </c:pt>
                <c:pt idx="2713">
                  <c:v>2.1421673299999999</c:v>
                </c:pt>
                <c:pt idx="2714">
                  <c:v>2.1410407999999999</c:v>
                </c:pt>
                <c:pt idx="2715">
                  <c:v>2.1399915200000001</c:v>
                </c:pt>
                <c:pt idx="2716">
                  <c:v>2.1390786199999998</c:v>
                </c:pt>
                <c:pt idx="2717">
                  <c:v>2.1381661900000002</c:v>
                </c:pt>
                <c:pt idx="2718">
                  <c:v>2.1371200099999998</c:v>
                </c:pt>
                <c:pt idx="2719">
                  <c:v>2.13611007</c:v>
                </c:pt>
                <c:pt idx="2720">
                  <c:v>2.1350774800000001</c:v>
                </c:pt>
                <c:pt idx="2721">
                  <c:v>2.1340627699999999</c:v>
                </c:pt>
                <c:pt idx="2722">
                  <c:v>2.13311458</c:v>
                </c:pt>
                <c:pt idx="2723">
                  <c:v>2.13209581</c:v>
                </c:pt>
                <c:pt idx="2724">
                  <c:v>2.1311352299999999</c:v>
                </c:pt>
                <c:pt idx="2725">
                  <c:v>2.13014174</c:v>
                </c:pt>
                <c:pt idx="2726">
                  <c:v>2.1292071300000002</c:v>
                </c:pt>
                <c:pt idx="2727">
                  <c:v>2.1282193700000001</c:v>
                </c:pt>
                <c:pt idx="2728">
                  <c:v>2.1270532599999998</c:v>
                </c:pt>
                <c:pt idx="2729">
                  <c:v>2.1261939999999999</c:v>
                </c:pt>
                <c:pt idx="2730">
                  <c:v>2.1252594</c:v>
                </c:pt>
                <c:pt idx="2731">
                  <c:v>2.1241469400000001</c:v>
                </c:pt>
                <c:pt idx="2732">
                  <c:v>2.1232213999999998</c:v>
                </c:pt>
                <c:pt idx="2733">
                  <c:v>2.1219885299999999</c:v>
                </c:pt>
                <c:pt idx="2734">
                  <c:v>2.12116456</c:v>
                </c:pt>
                <c:pt idx="2735">
                  <c:v>2.1201014499999999</c:v>
                </c:pt>
                <c:pt idx="2736">
                  <c:v>2.1190733900000001</c:v>
                </c:pt>
                <c:pt idx="2737">
                  <c:v>2.11812091</c:v>
                </c:pt>
                <c:pt idx="2738">
                  <c:v>2.11702609</c:v>
                </c:pt>
                <c:pt idx="2739">
                  <c:v>2.1160736099999999</c:v>
                </c:pt>
                <c:pt idx="2740">
                  <c:v>2.1151966999999998</c:v>
                </c:pt>
                <c:pt idx="2741">
                  <c:v>2.1139683699999998</c:v>
                </c:pt>
                <c:pt idx="2742">
                  <c:v>2.1130828899999998</c:v>
                </c:pt>
                <c:pt idx="2743">
                  <c:v>2.1121914400000001</c:v>
                </c:pt>
                <c:pt idx="2744">
                  <c:v>2.1110320100000002</c:v>
                </c:pt>
                <c:pt idx="2745">
                  <c:v>2.1101589199999999</c:v>
                </c:pt>
                <c:pt idx="2746">
                  <c:v>2.10917091</c:v>
                </c:pt>
                <c:pt idx="2747">
                  <c:v>2.1082096099999998</c:v>
                </c:pt>
                <c:pt idx="2748">
                  <c:v>2.1072125399999999</c:v>
                </c:pt>
                <c:pt idx="2749">
                  <c:v>2.1061978300000002</c:v>
                </c:pt>
                <c:pt idx="2750">
                  <c:v>2.1052188900000002</c:v>
                </c:pt>
                <c:pt idx="2751">
                  <c:v>2.10404372</c:v>
                </c:pt>
                <c:pt idx="2752">
                  <c:v>2.1031580000000001</c:v>
                </c:pt>
                <c:pt idx="2753">
                  <c:v>2.1020326599999999</c:v>
                </c:pt>
                <c:pt idx="2754">
                  <c:v>2.10120416</c:v>
                </c:pt>
                <c:pt idx="2755">
                  <c:v>2.10017633</c:v>
                </c:pt>
                <c:pt idx="2756">
                  <c:v>2.0990324</c:v>
                </c:pt>
                <c:pt idx="2757">
                  <c:v>2.0981066199999998</c:v>
                </c:pt>
                <c:pt idx="2758">
                  <c:v>2.09703851</c:v>
                </c:pt>
                <c:pt idx="2759">
                  <c:v>2.0961260799999999</c:v>
                </c:pt>
                <c:pt idx="2760">
                  <c:v>2.0952184200000001</c:v>
                </c:pt>
                <c:pt idx="2761">
                  <c:v>2.0940790200000001</c:v>
                </c:pt>
                <c:pt idx="2762">
                  <c:v>2.0931129500000001</c:v>
                </c:pt>
                <c:pt idx="2763">
                  <c:v>2.0922279399999999</c:v>
                </c:pt>
                <c:pt idx="2764">
                  <c:v>2.0910434699999998</c:v>
                </c:pt>
                <c:pt idx="2765">
                  <c:v>2.0902690900000001</c:v>
                </c:pt>
                <c:pt idx="2766">
                  <c:v>2.0892856100000001</c:v>
                </c:pt>
                <c:pt idx="2767">
                  <c:v>2.0882084399999998</c:v>
                </c:pt>
                <c:pt idx="2768">
                  <c:v>2.0872914800000002</c:v>
                </c:pt>
                <c:pt idx="2769">
                  <c:v>2.0862235999999998</c:v>
                </c:pt>
                <c:pt idx="2770">
                  <c:v>2.08519101</c:v>
                </c:pt>
                <c:pt idx="2771">
                  <c:v>2.0842432999999998</c:v>
                </c:pt>
                <c:pt idx="2772">
                  <c:v>2.0832774600000001</c:v>
                </c:pt>
                <c:pt idx="2773">
                  <c:v>2.08232141</c:v>
                </c:pt>
                <c:pt idx="2774">
                  <c:v>2.0812697400000002</c:v>
                </c:pt>
                <c:pt idx="2775">
                  <c:v>2.0803263200000002</c:v>
                </c:pt>
                <c:pt idx="2776">
                  <c:v>2.0792450900000001</c:v>
                </c:pt>
                <c:pt idx="2777">
                  <c:v>2.07828832</c:v>
                </c:pt>
                <c:pt idx="2778">
                  <c:v>2.0770866899999998</c:v>
                </c:pt>
                <c:pt idx="2779">
                  <c:v>2.0761966699999999</c:v>
                </c:pt>
                <c:pt idx="2780">
                  <c:v>2.0752441899999998</c:v>
                </c:pt>
                <c:pt idx="2781">
                  <c:v>2.0739889100000002</c:v>
                </c:pt>
                <c:pt idx="2782">
                  <c:v>2.073318</c:v>
                </c:pt>
                <c:pt idx="2783">
                  <c:v>2.0723290400000001</c:v>
                </c:pt>
                <c:pt idx="2784">
                  <c:v>2.07127857</c:v>
                </c:pt>
                <c:pt idx="2785">
                  <c:v>2.0702149900000002</c:v>
                </c:pt>
                <c:pt idx="2786">
                  <c:v>2.0691289899999998</c:v>
                </c:pt>
                <c:pt idx="2787">
                  <c:v>2.06815434</c:v>
                </c:pt>
                <c:pt idx="2788">
                  <c:v>2.0671441599999998</c:v>
                </c:pt>
                <c:pt idx="2789">
                  <c:v>2.06620955</c:v>
                </c:pt>
                <c:pt idx="2790">
                  <c:v>2.06522155</c:v>
                </c:pt>
                <c:pt idx="2791">
                  <c:v>2.0640332699999999</c:v>
                </c:pt>
                <c:pt idx="2792">
                  <c:v>2.06320953</c:v>
                </c:pt>
                <c:pt idx="2793">
                  <c:v>2.0621774199999998</c:v>
                </c:pt>
                <c:pt idx="2794">
                  <c:v>2.0609431300000001</c:v>
                </c:pt>
                <c:pt idx="2795">
                  <c:v>2.0598361500000002</c:v>
                </c:pt>
                <c:pt idx="2796">
                  <c:v>2.0586478700000002</c:v>
                </c:pt>
                <c:pt idx="2797">
                  <c:v>2.0577621499999998</c:v>
                </c:pt>
                <c:pt idx="2798">
                  <c:v>2.0566897399999999</c:v>
                </c:pt>
                <c:pt idx="2799">
                  <c:v>2.05574608</c:v>
                </c:pt>
                <c:pt idx="2800">
                  <c:v>2.05471373</c:v>
                </c:pt>
                <c:pt idx="2801">
                  <c:v>2.0536313100000001</c:v>
                </c:pt>
                <c:pt idx="2802">
                  <c:v>2.05290222</c:v>
                </c:pt>
                <c:pt idx="2803">
                  <c:v>2.0518522300000002</c:v>
                </c:pt>
                <c:pt idx="2804">
                  <c:v>2.05083299</c:v>
                </c:pt>
                <c:pt idx="2805">
                  <c:v>2.0498266200000002</c:v>
                </c:pt>
                <c:pt idx="2806">
                  <c:v>2.04880738</c:v>
                </c:pt>
                <c:pt idx="2807">
                  <c:v>2.0477173299999998</c:v>
                </c:pt>
                <c:pt idx="2808">
                  <c:v>2.0468137300000002</c:v>
                </c:pt>
                <c:pt idx="2809">
                  <c:v>2.0456387999999999</c:v>
                </c:pt>
                <c:pt idx="2810">
                  <c:v>2.0447664300000001</c:v>
                </c:pt>
                <c:pt idx="2811">
                  <c:v>2.0437290699999999</c:v>
                </c:pt>
                <c:pt idx="2812">
                  <c:v>2.04289722</c:v>
                </c:pt>
                <c:pt idx="2813">
                  <c:v>2.0418648699999999</c:v>
                </c:pt>
                <c:pt idx="2814">
                  <c:v>2.04092121</c:v>
                </c:pt>
                <c:pt idx="2815">
                  <c:v>2.03980446</c:v>
                </c:pt>
                <c:pt idx="2816">
                  <c:v>2.0386335799999999</c:v>
                </c:pt>
                <c:pt idx="2817">
                  <c:v>2.0378770799999999</c:v>
                </c:pt>
                <c:pt idx="2818">
                  <c:v>2.0366663900000002</c:v>
                </c:pt>
                <c:pt idx="2819">
                  <c:v>2.0359232399999998</c:v>
                </c:pt>
                <c:pt idx="2820">
                  <c:v>2.0348498799999999</c:v>
                </c:pt>
                <c:pt idx="2821">
                  <c:v>2.0337033299999998</c:v>
                </c:pt>
                <c:pt idx="2822">
                  <c:v>2.0327720600000001</c:v>
                </c:pt>
                <c:pt idx="2823">
                  <c:v>2.0318377000000001</c:v>
                </c:pt>
                <c:pt idx="2824">
                  <c:v>2.0306315399999999</c:v>
                </c:pt>
                <c:pt idx="2825">
                  <c:v>2.0298440499999999</c:v>
                </c:pt>
                <c:pt idx="2826">
                  <c:v>2.0289049100000001</c:v>
                </c:pt>
                <c:pt idx="2827">
                  <c:v>2.0278720899999998</c:v>
                </c:pt>
                <c:pt idx="2828">
                  <c:v>2.0268261399999998</c:v>
                </c:pt>
                <c:pt idx="2829">
                  <c:v>2.0257623200000001</c:v>
                </c:pt>
                <c:pt idx="2830">
                  <c:v>2.0247831299999999</c:v>
                </c:pt>
                <c:pt idx="2831">
                  <c:v>2.02381754</c:v>
                </c:pt>
                <c:pt idx="2832">
                  <c:v>2.0228073599999998</c:v>
                </c:pt>
                <c:pt idx="2833">
                  <c:v>2.02184176</c:v>
                </c:pt>
                <c:pt idx="2834">
                  <c:v>2.0208046400000002</c:v>
                </c:pt>
                <c:pt idx="2835">
                  <c:v>2.01976347</c:v>
                </c:pt>
                <c:pt idx="2836">
                  <c:v>2.0187664000000001</c:v>
                </c:pt>
                <c:pt idx="2837">
                  <c:v>2.0177826900000002</c:v>
                </c:pt>
                <c:pt idx="2838">
                  <c:v>2.0168213800000001</c:v>
                </c:pt>
                <c:pt idx="2839">
                  <c:v>2.0158331399999998</c:v>
                </c:pt>
                <c:pt idx="2840">
                  <c:v>2.0146975500000002</c:v>
                </c:pt>
                <c:pt idx="2841">
                  <c:v>2.0136167999999999</c:v>
                </c:pt>
                <c:pt idx="2842">
                  <c:v>2.0128159499999998</c:v>
                </c:pt>
                <c:pt idx="2843">
                  <c:v>2.0117435499999998</c:v>
                </c:pt>
                <c:pt idx="2844">
                  <c:v>2.0108175300000002</c:v>
                </c:pt>
                <c:pt idx="2845">
                  <c:v>2.00980735</c:v>
                </c:pt>
                <c:pt idx="2846">
                  <c:v>2.0086100099999999</c:v>
                </c:pt>
                <c:pt idx="2847">
                  <c:v>2.0077600499999999</c:v>
                </c:pt>
                <c:pt idx="2848">
                  <c:v>2.0068342700000001</c:v>
                </c:pt>
                <c:pt idx="2849">
                  <c:v>2.0057520900000001</c:v>
                </c:pt>
                <c:pt idx="2850">
                  <c:v>2.0047781499999999</c:v>
                </c:pt>
                <c:pt idx="2851">
                  <c:v>2.0038566599999998</c:v>
                </c:pt>
                <c:pt idx="2852">
                  <c:v>2.00282407</c:v>
                </c:pt>
                <c:pt idx="2853">
                  <c:v>2.0018362999999999</c:v>
                </c:pt>
                <c:pt idx="2854">
                  <c:v>2.00084376</c:v>
                </c:pt>
                <c:pt idx="2855">
                  <c:v>1.99973559</c:v>
                </c:pt>
                <c:pt idx="2856">
                  <c:v>1.99876082</c:v>
                </c:pt>
                <c:pt idx="2857">
                  <c:v>1.9978706799999999</c:v>
                </c:pt>
                <c:pt idx="2858">
                  <c:v>1.99685168</c:v>
                </c:pt>
                <c:pt idx="2859">
                  <c:v>1.9958235</c:v>
                </c:pt>
                <c:pt idx="2860">
                  <c:v>1.9947466899999999</c:v>
                </c:pt>
                <c:pt idx="2861">
                  <c:v>1.9937540300000001</c:v>
                </c:pt>
                <c:pt idx="2862">
                  <c:v>1.99272144</c:v>
                </c:pt>
                <c:pt idx="2863">
                  <c:v>1.9916845599999999</c:v>
                </c:pt>
                <c:pt idx="2864">
                  <c:v>1.9908256499999999</c:v>
                </c:pt>
                <c:pt idx="2865">
                  <c:v>1.9898598199999999</c:v>
                </c:pt>
                <c:pt idx="2866">
                  <c:v>1.98872936</c:v>
                </c:pt>
                <c:pt idx="2867">
                  <c:v>1.98763442</c:v>
                </c:pt>
                <c:pt idx="2868">
                  <c:v>1.9868691000000001</c:v>
                </c:pt>
                <c:pt idx="2869">
                  <c:v>1.98574293</c:v>
                </c:pt>
                <c:pt idx="2870">
                  <c:v>1.9847239299999999</c:v>
                </c:pt>
                <c:pt idx="2871">
                  <c:v>1.9838873100000001</c:v>
                </c:pt>
                <c:pt idx="2872">
                  <c:v>1.98283231</c:v>
                </c:pt>
                <c:pt idx="2873">
                  <c:v>1.9816973200000001</c:v>
                </c:pt>
                <c:pt idx="2874">
                  <c:v>1.98088753</c:v>
                </c:pt>
                <c:pt idx="2875">
                  <c:v>1.97986817</c:v>
                </c:pt>
                <c:pt idx="2876">
                  <c:v>1.9786977800000001</c:v>
                </c:pt>
                <c:pt idx="2877">
                  <c:v>1.97774541</c:v>
                </c:pt>
                <c:pt idx="2878">
                  <c:v>1.9767972199999999</c:v>
                </c:pt>
                <c:pt idx="2879">
                  <c:v>1.97589803</c:v>
                </c:pt>
                <c:pt idx="2880">
                  <c:v>1.97481704</c:v>
                </c:pt>
                <c:pt idx="2881">
                  <c:v>1.97375309</c:v>
                </c:pt>
                <c:pt idx="2882">
                  <c:v>1.97272515</c:v>
                </c:pt>
                <c:pt idx="2883">
                  <c:v>1.9717193799999999</c:v>
                </c:pt>
                <c:pt idx="2884">
                  <c:v>1.9706244500000001</c:v>
                </c:pt>
                <c:pt idx="2885">
                  <c:v>1.96969879</c:v>
                </c:pt>
                <c:pt idx="2886">
                  <c:v>1.96866608</c:v>
                </c:pt>
                <c:pt idx="2887">
                  <c:v>1.9675401400000001</c:v>
                </c:pt>
                <c:pt idx="2888">
                  <c:v>1.96679235</c:v>
                </c:pt>
                <c:pt idx="2889">
                  <c:v>1.965711</c:v>
                </c:pt>
                <c:pt idx="2890">
                  <c:v>1.96478069</c:v>
                </c:pt>
                <c:pt idx="2891">
                  <c:v>1.96374822</c:v>
                </c:pt>
                <c:pt idx="2892">
                  <c:v>1.9628894299999999</c:v>
                </c:pt>
                <c:pt idx="2893">
                  <c:v>1.96175897</c:v>
                </c:pt>
                <c:pt idx="2894">
                  <c:v>1.9606863299999999</c:v>
                </c:pt>
                <c:pt idx="2895">
                  <c:v>1.95975626</c:v>
                </c:pt>
                <c:pt idx="2896">
                  <c:v>1.95875037</c:v>
                </c:pt>
                <c:pt idx="2897">
                  <c:v>1.95778465</c:v>
                </c:pt>
                <c:pt idx="2898">
                  <c:v>1.9569610399999999</c:v>
                </c:pt>
                <c:pt idx="2899">
                  <c:v>1.9557772899999999</c:v>
                </c:pt>
                <c:pt idx="2900">
                  <c:v>1.95460224</c:v>
                </c:pt>
                <c:pt idx="2901">
                  <c:v>1.95373452</c:v>
                </c:pt>
                <c:pt idx="2902">
                  <c:v>1.95267963</c:v>
                </c:pt>
                <c:pt idx="2903">
                  <c:v>1.95177186</c:v>
                </c:pt>
                <c:pt idx="2904">
                  <c:v>1.95079267</c:v>
                </c:pt>
                <c:pt idx="2905">
                  <c:v>1.9497156099999999</c:v>
                </c:pt>
                <c:pt idx="2906">
                  <c:v>1.9487766</c:v>
                </c:pt>
                <c:pt idx="2907">
                  <c:v>1.94779754</c:v>
                </c:pt>
                <c:pt idx="2908">
                  <c:v>1.9466939000000001</c:v>
                </c:pt>
                <c:pt idx="2909">
                  <c:v>1.94571447</c:v>
                </c:pt>
                <c:pt idx="2910">
                  <c:v>1.94478905</c:v>
                </c:pt>
                <c:pt idx="2911">
                  <c:v>1.9438853300000001</c:v>
                </c:pt>
                <c:pt idx="2912">
                  <c:v>1.94285285</c:v>
                </c:pt>
                <c:pt idx="2913">
                  <c:v>1.9418157300000001</c:v>
                </c:pt>
                <c:pt idx="2914">
                  <c:v>1.9408498999999999</c:v>
                </c:pt>
                <c:pt idx="2915">
                  <c:v>1.9397686700000001</c:v>
                </c:pt>
                <c:pt idx="2916">
                  <c:v>1.9387760199999999</c:v>
                </c:pt>
                <c:pt idx="2917">
                  <c:v>1.93774807</c:v>
                </c:pt>
                <c:pt idx="2918">
                  <c:v>1.9366715000000001</c:v>
                </c:pt>
                <c:pt idx="2919">
                  <c:v>1.9357943500000001</c:v>
                </c:pt>
                <c:pt idx="2920">
                  <c:v>1.9346816499999999</c:v>
                </c:pt>
                <c:pt idx="2921">
                  <c:v>1.9337780499999999</c:v>
                </c:pt>
                <c:pt idx="2922">
                  <c:v>1.9327766900000001</c:v>
                </c:pt>
                <c:pt idx="2923">
                  <c:v>1.93177533</c:v>
                </c:pt>
                <c:pt idx="2924">
                  <c:v>1.93076968</c:v>
                </c:pt>
                <c:pt idx="2925">
                  <c:v>1.9297280299999999</c:v>
                </c:pt>
                <c:pt idx="2926">
                  <c:v>1.92861986</c:v>
                </c:pt>
                <c:pt idx="2927">
                  <c:v>1.9275161000000001</c:v>
                </c:pt>
                <c:pt idx="2928">
                  <c:v>1.9267249099999999</c:v>
                </c:pt>
                <c:pt idx="2929">
                  <c:v>1.9257224799999999</c:v>
                </c:pt>
                <c:pt idx="2930">
                  <c:v>1.9247347100000001</c:v>
                </c:pt>
                <c:pt idx="2931">
                  <c:v>1.92394245</c:v>
                </c:pt>
                <c:pt idx="2932">
                  <c:v>1.9228209300000001</c:v>
                </c:pt>
                <c:pt idx="2933">
                  <c:v>1.92180145</c:v>
                </c:pt>
                <c:pt idx="2934">
                  <c:v>1.92071116</c:v>
                </c:pt>
                <c:pt idx="2935">
                  <c:v>1.9199144800000001</c:v>
                </c:pt>
                <c:pt idx="2936">
                  <c:v>1.91888642</c:v>
                </c:pt>
                <c:pt idx="2937">
                  <c:v>1.9177784899999999</c:v>
                </c:pt>
                <c:pt idx="2938">
                  <c:v>1.9167102600000001</c:v>
                </c:pt>
                <c:pt idx="2939">
                  <c:v>1.9157264199999999</c:v>
                </c:pt>
                <c:pt idx="2940">
                  <c:v>1.9147829999999999</c:v>
                </c:pt>
                <c:pt idx="2941">
                  <c:v>1.9138394599999999</c:v>
                </c:pt>
                <c:pt idx="2942">
                  <c:v>1.91259325</c:v>
                </c:pt>
                <c:pt idx="2943">
                  <c:v>1.91167676</c:v>
                </c:pt>
                <c:pt idx="2944">
                  <c:v>1.91067958</c:v>
                </c:pt>
                <c:pt idx="2945">
                  <c:v>1.9096781</c:v>
                </c:pt>
                <c:pt idx="2946">
                  <c:v>1.9087615</c:v>
                </c:pt>
                <c:pt idx="2947">
                  <c:v>1.9077599000000001</c:v>
                </c:pt>
                <c:pt idx="2948">
                  <c:v>1.90678108</c:v>
                </c:pt>
                <c:pt idx="2949">
                  <c:v>1.9057885400000001</c:v>
                </c:pt>
                <c:pt idx="2950">
                  <c:v>1.90477371</c:v>
                </c:pt>
                <c:pt idx="2951">
                  <c:v>1.90371001</c:v>
                </c:pt>
                <c:pt idx="2952">
                  <c:v>1.9027531099999999</c:v>
                </c:pt>
                <c:pt idx="2953">
                  <c:v>1.90164936</c:v>
                </c:pt>
                <c:pt idx="2954">
                  <c:v>1.90076387</c:v>
                </c:pt>
                <c:pt idx="2955">
                  <c:v>1.89983356</c:v>
                </c:pt>
                <c:pt idx="2956">
                  <c:v>1.8988143200000001</c:v>
                </c:pt>
                <c:pt idx="2957">
                  <c:v>1.89762199</c:v>
                </c:pt>
                <c:pt idx="2958">
                  <c:v>1.8967716699999999</c:v>
                </c:pt>
                <c:pt idx="2959">
                  <c:v>1.8956944899999999</c:v>
                </c:pt>
                <c:pt idx="2960">
                  <c:v>1.8946263800000001</c:v>
                </c:pt>
                <c:pt idx="2961">
                  <c:v>1.8936960700000001</c:v>
                </c:pt>
                <c:pt idx="2962">
                  <c:v>1.8925924300000001</c:v>
                </c:pt>
                <c:pt idx="2963">
                  <c:v>1.89168906</c:v>
                </c:pt>
                <c:pt idx="2964">
                  <c:v>1.8908478</c:v>
                </c:pt>
                <c:pt idx="2965">
                  <c:v>1.8895928900000001</c:v>
                </c:pt>
                <c:pt idx="2966">
                  <c:v>1.88864005</c:v>
                </c:pt>
                <c:pt idx="2967">
                  <c:v>1.8877250000000001</c:v>
                </c:pt>
                <c:pt idx="2968">
                  <c:v>1.8866730899999999</c:v>
                </c:pt>
                <c:pt idx="2969">
                  <c:v>1.88569415</c:v>
                </c:pt>
                <c:pt idx="2970">
                  <c:v>1.8847150800000001</c:v>
                </c:pt>
                <c:pt idx="2971">
                  <c:v>1.88379371</c:v>
                </c:pt>
                <c:pt idx="2972">
                  <c:v>1.88271213</c:v>
                </c:pt>
                <c:pt idx="2973">
                  <c:v>1.8817418800000001</c:v>
                </c:pt>
                <c:pt idx="2974">
                  <c:v>1.8808073999999999</c:v>
                </c:pt>
                <c:pt idx="2975">
                  <c:v>1.87979257</c:v>
                </c:pt>
                <c:pt idx="2976">
                  <c:v>1.8788003900000001</c:v>
                </c:pt>
                <c:pt idx="2977">
                  <c:v>1.8779054900000001</c:v>
                </c:pt>
                <c:pt idx="2978">
                  <c:v>1.87675726</c:v>
                </c:pt>
                <c:pt idx="2979">
                  <c:v>1.8756713899999999</c:v>
                </c:pt>
                <c:pt idx="2980">
                  <c:v>1.87489712</c:v>
                </c:pt>
                <c:pt idx="2981">
                  <c:v>1.8736774899999999</c:v>
                </c:pt>
                <c:pt idx="2982">
                  <c:v>1.87270749</c:v>
                </c:pt>
                <c:pt idx="2983">
                  <c:v>1.87171471</c:v>
                </c:pt>
                <c:pt idx="2984">
                  <c:v>1.87065554</c:v>
                </c:pt>
                <c:pt idx="2985">
                  <c:v>1.8697967499999999</c:v>
                </c:pt>
                <c:pt idx="2986">
                  <c:v>1.8687556999999999</c:v>
                </c:pt>
                <c:pt idx="2987">
                  <c:v>1.8677537399999999</c:v>
                </c:pt>
                <c:pt idx="2988">
                  <c:v>1.86673903</c:v>
                </c:pt>
                <c:pt idx="2989">
                  <c:v>1.86575091</c:v>
                </c:pt>
                <c:pt idx="2990">
                  <c:v>1.86468732</c:v>
                </c:pt>
                <c:pt idx="2991">
                  <c:v>1.86369038</c:v>
                </c:pt>
                <c:pt idx="2992">
                  <c:v>1.8627069000000001</c:v>
                </c:pt>
                <c:pt idx="2993">
                  <c:v>1.86179447</c:v>
                </c:pt>
                <c:pt idx="2994">
                  <c:v>1.8608731000000001</c:v>
                </c:pt>
                <c:pt idx="2995">
                  <c:v>1.85963166</c:v>
                </c:pt>
                <c:pt idx="2996">
                  <c:v>1.8588930400000001</c:v>
                </c:pt>
                <c:pt idx="2997">
                  <c:v>1.8578336200000001</c:v>
                </c:pt>
                <c:pt idx="2998">
                  <c:v>1.85671651</c:v>
                </c:pt>
                <c:pt idx="2999">
                  <c:v>1.85574186</c:v>
                </c:pt>
                <c:pt idx="3000">
                  <c:v>1.85479784</c:v>
                </c:pt>
                <c:pt idx="3001">
                  <c:v>1.85384583</c:v>
                </c:pt>
                <c:pt idx="3002">
                  <c:v>1.85267103</c:v>
                </c:pt>
                <c:pt idx="3003">
                  <c:v>1.8517628900000001</c:v>
                </c:pt>
                <c:pt idx="3004">
                  <c:v>1.8507082500000001</c:v>
                </c:pt>
                <c:pt idx="3005">
                  <c:v>1.8496979499999999</c:v>
                </c:pt>
                <c:pt idx="3006">
                  <c:v>1.8485984799999999</c:v>
                </c:pt>
                <c:pt idx="3007">
                  <c:v>1.8476949899999999</c:v>
                </c:pt>
                <c:pt idx="3008">
                  <c:v>1.84676051</c:v>
                </c:pt>
                <c:pt idx="3009">
                  <c:v>1.8457323299999999</c:v>
                </c:pt>
                <c:pt idx="3010">
                  <c:v>1.84467304</c:v>
                </c:pt>
                <c:pt idx="3011">
                  <c:v>1.8436005099999999</c:v>
                </c:pt>
                <c:pt idx="3012">
                  <c:v>1.8427994299999999</c:v>
                </c:pt>
                <c:pt idx="3013">
                  <c:v>1.8418782899999999</c:v>
                </c:pt>
                <c:pt idx="3014">
                  <c:v>1.8407211299999999</c:v>
                </c:pt>
                <c:pt idx="3015">
                  <c:v>1.83977795</c:v>
                </c:pt>
                <c:pt idx="3016">
                  <c:v>1.8387938699999999</c:v>
                </c:pt>
                <c:pt idx="3017">
                  <c:v>1.83788145</c:v>
                </c:pt>
                <c:pt idx="3018">
                  <c:v>1.83676898</c:v>
                </c:pt>
                <c:pt idx="3019">
                  <c:v>1.8357629799999999</c:v>
                </c:pt>
                <c:pt idx="3020">
                  <c:v>1.8349442499999999</c:v>
                </c:pt>
                <c:pt idx="3021">
                  <c:v>1.8337781399999999</c:v>
                </c:pt>
                <c:pt idx="3022">
                  <c:v>1.83277237</c:v>
                </c:pt>
                <c:pt idx="3023">
                  <c:v>1.83176637</c:v>
                </c:pt>
                <c:pt idx="3024">
                  <c:v>1.8307740699999999</c:v>
                </c:pt>
                <c:pt idx="3025">
                  <c:v>1.82967901</c:v>
                </c:pt>
                <c:pt idx="3026">
                  <c:v>1.8287313000000001</c:v>
                </c:pt>
                <c:pt idx="3027">
                  <c:v>1.8276630599999999</c:v>
                </c:pt>
                <c:pt idx="3028">
                  <c:v>1.8265680099999999</c:v>
                </c:pt>
                <c:pt idx="3029">
                  <c:v>1.8257224599999999</c:v>
                </c:pt>
                <c:pt idx="3030">
                  <c:v>1.8246722200000001</c:v>
                </c:pt>
                <c:pt idx="3031">
                  <c:v>1.8238755499999999</c:v>
                </c:pt>
                <c:pt idx="3032">
                  <c:v>1.8228653699999999</c:v>
                </c:pt>
                <c:pt idx="3033">
                  <c:v>1.82179713</c:v>
                </c:pt>
                <c:pt idx="3034">
                  <c:v>1.82070577</c:v>
                </c:pt>
                <c:pt idx="3035">
                  <c:v>1.81966972</c:v>
                </c:pt>
                <c:pt idx="3036">
                  <c:v>1.8187750600000001</c:v>
                </c:pt>
                <c:pt idx="3037">
                  <c:v>1.8177517700000001</c:v>
                </c:pt>
                <c:pt idx="3038">
                  <c:v>1.8166923500000001</c:v>
                </c:pt>
                <c:pt idx="3039">
                  <c:v>1.8157532199999999</c:v>
                </c:pt>
                <c:pt idx="3040">
                  <c:v>1.8148008600000001</c:v>
                </c:pt>
                <c:pt idx="3041">
                  <c:v>1.8137327400000001</c:v>
                </c:pt>
                <c:pt idx="3042">
                  <c:v>1.8125532900000001</c:v>
                </c:pt>
                <c:pt idx="3043">
                  <c:v>1.81168532</c:v>
                </c:pt>
                <c:pt idx="3044">
                  <c:v>1.8106470100000001</c:v>
                </c:pt>
                <c:pt idx="3045">
                  <c:v>1.80974042</c:v>
                </c:pt>
                <c:pt idx="3046">
                  <c:v>1.8087925899999999</c:v>
                </c:pt>
                <c:pt idx="3047">
                  <c:v>1.80771554</c:v>
                </c:pt>
                <c:pt idx="3048">
                  <c:v>1.80664742</c:v>
                </c:pt>
                <c:pt idx="3049">
                  <c:v>1.80571711</c:v>
                </c:pt>
                <c:pt idx="3050">
                  <c:v>1.8047426900000001</c:v>
                </c:pt>
                <c:pt idx="3051">
                  <c:v>1.80352318</c:v>
                </c:pt>
                <c:pt idx="3052">
                  <c:v>1.80282879</c:v>
                </c:pt>
                <c:pt idx="3053">
                  <c:v>1.8017739100000001</c:v>
                </c:pt>
                <c:pt idx="3054">
                  <c:v>1.80070233</c:v>
                </c:pt>
                <c:pt idx="3055">
                  <c:v>1.79970908</c:v>
                </c:pt>
                <c:pt idx="3056">
                  <c:v>1.79874325</c:v>
                </c:pt>
                <c:pt idx="3057">
                  <c:v>1.79771054</c:v>
                </c:pt>
                <c:pt idx="3058">
                  <c:v>1.79672706</c:v>
                </c:pt>
                <c:pt idx="3059">
                  <c:v>1.7957925800000001</c:v>
                </c:pt>
                <c:pt idx="3060">
                  <c:v>1.7948090999999999</c:v>
                </c:pt>
                <c:pt idx="3061">
                  <c:v>1.7936294100000001</c:v>
                </c:pt>
                <c:pt idx="3062">
                  <c:v>1.7927440400000001</c:v>
                </c:pt>
                <c:pt idx="3063">
                  <c:v>1.7916790199999999</c:v>
                </c:pt>
                <c:pt idx="3064">
                  <c:v>1.7906920900000001</c:v>
                </c:pt>
                <c:pt idx="3065">
                  <c:v>1.7897353199999999</c:v>
                </c:pt>
                <c:pt idx="3066">
                  <c:v>1.7887783100000001</c:v>
                </c:pt>
                <c:pt idx="3067">
                  <c:v>1.78770125</c:v>
                </c:pt>
                <c:pt idx="3068">
                  <c:v>1.7866419600000001</c:v>
                </c:pt>
                <c:pt idx="3069">
                  <c:v>1.78574324</c:v>
                </c:pt>
                <c:pt idx="3070">
                  <c:v>1.78455484</c:v>
                </c:pt>
                <c:pt idx="3071">
                  <c:v>1.7837050000000001</c:v>
                </c:pt>
                <c:pt idx="3072">
                  <c:v>1.78267193</c:v>
                </c:pt>
                <c:pt idx="3073">
                  <c:v>1.7816878599999999</c:v>
                </c:pt>
                <c:pt idx="3074">
                  <c:v>1.78071392</c:v>
                </c:pt>
                <c:pt idx="3075">
                  <c:v>1.7799084199999999</c:v>
                </c:pt>
                <c:pt idx="3076">
                  <c:v>1.7789115900000001</c:v>
                </c:pt>
                <c:pt idx="3077">
                  <c:v>1.7779099899999999</c:v>
                </c:pt>
                <c:pt idx="3078">
                  <c:v>1.7767040700000001</c:v>
                </c:pt>
                <c:pt idx="3079">
                  <c:v>1.7757959400000001</c:v>
                </c:pt>
                <c:pt idx="3080">
                  <c:v>1.7747412899999999</c:v>
                </c:pt>
                <c:pt idx="3081">
                  <c:v>1.7737711700000001</c:v>
                </c:pt>
                <c:pt idx="3082">
                  <c:v>1.77282739</c:v>
                </c:pt>
                <c:pt idx="3083">
                  <c:v>1.7716870300000001</c:v>
                </c:pt>
                <c:pt idx="3084">
                  <c:v>1.7707669699999999</c:v>
                </c:pt>
                <c:pt idx="3085">
                  <c:v>1.7696231600000001</c:v>
                </c:pt>
                <c:pt idx="3086">
                  <c:v>1.76871073</c:v>
                </c:pt>
                <c:pt idx="3087">
                  <c:v>1.7674734599999999</c:v>
                </c:pt>
                <c:pt idx="3088">
                  <c:v>1.7668058900000001</c:v>
                </c:pt>
                <c:pt idx="3089">
                  <c:v>1.7656220199999999</c:v>
                </c:pt>
                <c:pt idx="3090">
                  <c:v>1.76473641</c:v>
                </c:pt>
                <c:pt idx="3091">
                  <c:v>1.76367724</c:v>
                </c:pt>
                <c:pt idx="3092">
                  <c:v>1.7625689499999999</c:v>
                </c:pt>
                <c:pt idx="3093">
                  <c:v>1.76169693</c:v>
                </c:pt>
                <c:pt idx="3094">
                  <c:v>1.7607352700000001</c:v>
                </c:pt>
                <c:pt idx="3095">
                  <c:v>1.7595958700000001</c:v>
                </c:pt>
                <c:pt idx="3096">
                  <c:v>1.7588260200000001</c:v>
                </c:pt>
                <c:pt idx="3097">
                  <c:v>1.7577579000000001</c:v>
                </c:pt>
                <c:pt idx="3098">
                  <c:v>1.7566629600000001</c:v>
                </c:pt>
                <c:pt idx="3099">
                  <c:v>1.7557373000000001</c:v>
                </c:pt>
                <c:pt idx="3100">
                  <c:v>1.7546780099999999</c:v>
                </c:pt>
                <c:pt idx="3101">
                  <c:v>1.7536723599999999</c:v>
                </c:pt>
                <c:pt idx="3102">
                  <c:v>1.75279951</c:v>
                </c:pt>
                <c:pt idx="3103">
                  <c:v>1.7517183999999999</c:v>
                </c:pt>
                <c:pt idx="3104">
                  <c:v>1.75060141</c:v>
                </c:pt>
                <c:pt idx="3105">
                  <c:v>1.7497867300000001</c:v>
                </c:pt>
                <c:pt idx="3106">
                  <c:v>1.74880755</c:v>
                </c:pt>
                <c:pt idx="3107">
                  <c:v>1.74761951</c:v>
                </c:pt>
                <c:pt idx="3108">
                  <c:v>1.7467071999999999</c:v>
                </c:pt>
                <c:pt idx="3109">
                  <c:v>1.74555445</c:v>
                </c:pt>
                <c:pt idx="3110">
                  <c:v>1.7447623000000001</c:v>
                </c:pt>
                <c:pt idx="3111">
                  <c:v>1.74360943</c:v>
                </c:pt>
                <c:pt idx="3112">
                  <c:v>1.7426520599999999</c:v>
                </c:pt>
                <c:pt idx="3113">
                  <c:v>1.7417224600000001</c:v>
                </c:pt>
                <c:pt idx="3114">
                  <c:v>1.74070323</c:v>
                </c:pt>
                <c:pt idx="3115">
                  <c:v>1.73960841</c:v>
                </c:pt>
                <c:pt idx="3116">
                  <c:v>1.7387405600000001</c:v>
                </c:pt>
                <c:pt idx="3117">
                  <c:v>1.73773921</c:v>
                </c:pt>
                <c:pt idx="3118">
                  <c:v>1.73666644</c:v>
                </c:pt>
                <c:pt idx="3119">
                  <c:v>1.7357140799999999</c:v>
                </c:pt>
                <c:pt idx="3120">
                  <c:v>1.7346638400000001</c:v>
                </c:pt>
                <c:pt idx="3121">
                  <c:v>1.7336624899999999</c:v>
                </c:pt>
                <c:pt idx="3122">
                  <c:v>1.73260748</c:v>
                </c:pt>
                <c:pt idx="3123">
                  <c:v>1.73173106</c:v>
                </c:pt>
                <c:pt idx="3124">
                  <c:v>1.7305692399999999</c:v>
                </c:pt>
                <c:pt idx="3125">
                  <c:v>1.72963917</c:v>
                </c:pt>
                <c:pt idx="3126">
                  <c:v>1.7284996500000001</c:v>
                </c:pt>
                <c:pt idx="3127">
                  <c:v>1.7275873399999999</c:v>
                </c:pt>
                <c:pt idx="3128">
                  <c:v>1.72667503</c:v>
                </c:pt>
                <c:pt idx="3129">
                  <c:v>1.72565138</c:v>
                </c:pt>
                <c:pt idx="3130">
                  <c:v>1.72478807</c:v>
                </c:pt>
                <c:pt idx="3131">
                  <c:v>1.7235594999999999</c:v>
                </c:pt>
                <c:pt idx="3132">
                  <c:v>1.7227140700000001</c:v>
                </c:pt>
                <c:pt idx="3133">
                  <c:v>1.72170818</c:v>
                </c:pt>
                <c:pt idx="3134">
                  <c:v>1.7207201700000001</c:v>
                </c:pt>
                <c:pt idx="3135">
                  <c:v>1.7197009299999999</c:v>
                </c:pt>
                <c:pt idx="3136">
                  <c:v>1.71881533</c:v>
                </c:pt>
                <c:pt idx="3137">
                  <c:v>1.71767604</c:v>
                </c:pt>
                <c:pt idx="3138">
                  <c:v>1.7166968600000001</c:v>
                </c:pt>
                <c:pt idx="3139">
                  <c:v>1.7155931</c:v>
                </c:pt>
                <c:pt idx="3140">
                  <c:v>1.7148052499999999</c:v>
                </c:pt>
                <c:pt idx="3141">
                  <c:v>1.7137635899999999</c:v>
                </c:pt>
                <c:pt idx="3142">
                  <c:v>1.7127270699999999</c:v>
                </c:pt>
                <c:pt idx="3143">
                  <c:v>1.7117967599999999</c:v>
                </c:pt>
                <c:pt idx="3144">
                  <c:v>1.7106484200000001</c:v>
                </c:pt>
                <c:pt idx="3145">
                  <c:v>1.7096604099999999</c:v>
                </c:pt>
                <c:pt idx="3146">
                  <c:v>1.7086456999999999</c:v>
                </c:pt>
                <c:pt idx="3147">
                  <c:v>1.70763993</c:v>
                </c:pt>
                <c:pt idx="3148">
                  <c:v>1.7065630000000001</c:v>
                </c:pt>
                <c:pt idx="3149">
                  <c:v>1.7056949100000001</c:v>
                </c:pt>
                <c:pt idx="3150">
                  <c:v>1.7047336099999999</c:v>
                </c:pt>
                <c:pt idx="3151">
                  <c:v>1.7037543100000001</c:v>
                </c:pt>
                <c:pt idx="3152">
                  <c:v>1.7026063199999999</c:v>
                </c:pt>
                <c:pt idx="3153">
                  <c:v>1.70169389</c:v>
                </c:pt>
                <c:pt idx="3154">
                  <c:v>1.7006124300000001</c:v>
                </c:pt>
                <c:pt idx="3155">
                  <c:v>1.6997311100000001</c:v>
                </c:pt>
                <c:pt idx="3156">
                  <c:v>1.69878328</c:v>
                </c:pt>
                <c:pt idx="3157">
                  <c:v>1.6977062199999999</c:v>
                </c:pt>
                <c:pt idx="3158">
                  <c:v>1.6966068700000001</c:v>
                </c:pt>
                <c:pt idx="3159">
                  <c:v>1.6957346200000001</c:v>
                </c:pt>
                <c:pt idx="3160">
                  <c:v>1.6947644900000001</c:v>
                </c:pt>
                <c:pt idx="3161">
                  <c:v>1.69383836</c:v>
                </c:pt>
                <c:pt idx="3162">
                  <c:v>1.69279706</c:v>
                </c:pt>
                <c:pt idx="3163">
                  <c:v>1.6916445499999999</c:v>
                </c:pt>
                <c:pt idx="3164">
                  <c:v>1.69075894</c:v>
                </c:pt>
                <c:pt idx="3165">
                  <c:v>1.689713</c:v>
                </c:pt>
                <c:pt idx="3166">
                  <c:v>1.68871152</c:v>
                </c:pt>
                <c:pt idx="3167">
                  <c:v>1.68759894</c:v>
                </c:pt>
                <c:pt idx="3168">
                  <c:v>1.68673122</c:v>
                </c:pt>
                <c:pt idx="3169">
                  <c:v>1.6856718100000001</c:v>
                </c:pt>
                <c:pt idx="3170">
                  <c:v>1.6846082200000001</c:v>
                </c:pt>
                <c:pt idx="3171">
                  <c:v>1.68349171</c:v>
                </c:pt>
                <c:pt idx="3172">
                  <c:v>1.68275237</c:v>
                </c:pt>
                <c:pt idx="3173">
                  <c:v>1.68155503</c:v>
                </c:pt>
                <c:pt idx="3174">
                  <c:v>1.6806874300000001</c:v>
                </c:pt>
                <c:pt idx="3175">
                  <c:v>1.6797127700000001</c:v>
                </c:pt>
                <c:pt idx="3176">
                  <c:v>1.67867112</c:v>
                </c:pt>
                <c:pt idx="3177">
                  <c:v>1.67778099</c:v>
                </c:pt>
                <c:pt idx="3178">
                  <c:v>1.6768330300000001</c:v>
                </c:pt>
                <c:pt idx="3179">
                  <c:v>1.6757514499999999</c:v>
                </c:pt>
                <c:pt idx="3180">
                  <c:v>1.6747677299999999</c:v>
                </c:pt>
                <c:pt idx="3181">
                  <c:v>1.67365992</c:v>
                </c:pt>
                <c:pt idx="3182">
                  <c:v>1.6728408299999999</c:v>
                </c:pt>
                <c:pt idx="3183">
                  <c:v>1.6716303800000001</c:v>
                </c:pt>
                <c:pt idx="3184">
                  <c:v>1.6707313100000001</c:v>
                </c:pt>
                <c:pt idx="3185">
                  <c:v>1.6697566500000001</c:v>
                </c:pt>
                <c:pt idx="3186">
                  <c:v>1.66871071</c:v>
                </c:pt>
                <c:pt idx="3187">
                  <c:v>1.66776741</c:v>
                </c:pt>
                <c:pt idx="3188">
                  <c:v>1.6667791599999999</c:v>
                </c:pt>
                <c:pt idx="3189">
                  <c:v>1.66575563</c:v>
                </c:pt>
                <c:pt idx="3190">
                  <c:v>1.66489661</c:v>
                </c:pt>
                <c:pt idx="3191">
                  <c:v>1.66378391</c:v>
                </c:pt>
                <c:pt idx="3192">
                  <c:v>1.6626579800000001</c:v>
                </c:pt>
                <c:pt idx="3193">
                  <c:v>1.6617099</c:v>
                </c:pt>
                <c:pt idx="3194">
                  <c:v>1.66069961</c:v>
                </c:pt>
                <c:pt idx="3195">
                  <c:v>1.6596849</c:v>
                </c:pt>
                <c:pt idx="3196">
                  <c:v>1.6586926</c:v>
                </c:pt>
                <c:pt idx="3197">
                  <c:v>1.65777588</c:v>
                </c:pt>
                <c:pt idx="3198">
                  <c:v>1.65670764</c:v>
                </c:pt>
                <c:pt idx="3199">
                  <c:v>1.6557730399999999</c:v>
                </c:pt>
                <c:pt idx="3200">
                  <c:v>1.65466917</c:v>
                </c:pt>
                <c:pt idx="3201">
                  <c:v>1.65368998</c:v>
                </c:pt>
                <c:pt idx="3202">
                  <c:v>1.65270209</c:v>
                </c:pt>
                <c:pt idx="3203">
                  <c:v>1.65155399</c:v>
                </c:pt>
                <c:pt idx="3204">
                  <c:v>1.65082383</c:v>
                </c:pt>
                <c:pt idx="3205">
                  <c:v>1.6497246000000001</c:v>
                </c:pt>
                <c:pt idx="3206">
                  <c:v>1.64865208</c:v>
                </c:pt>
                <c:pt idx="3207">
                  <c:v>1.64770401</c:v>
                </c:pt>
                <c:pt idx="3208">
                  <c:v>1.6468361600000001</c:v>
                </c:pt>
                <c:pt idx="3209">
                  <c:v>1.6455411900000001</c:v>
                </c:pt>
                <c:pt idx="3210">
                  <c:v>1.6447002900000001</c:v>
                </c:pt>
                <c:pt idx="3211">
                  <c:v>1.6437518600000001</c:v>
                </c:pt>
                <c:pt idx="3212">
                  <c:v>1.6426792100000001</c:v>
                </c:pt>
                <c:pt idx="3213">
                  <c:v>1.6416869199999999</c:v>
                </c:pt>
                <c:pt idx="3214">
                  <c:v>1.6405830400000001</c:v>
                </c:pt>
                <c:pt idx="3215">
                  <c:v>1.6395194500000001</c:v>
                </c:pt>
                <c:pt idx="3216">
                  <c:v>1.63861597</c:v>
                </c:pt>
                <c:pt idx="3217">
                  <c:v>1.6376678899999999</c:v>
                </c:pt>
                <c:pt idx="3218">
                  <c:v>1.63670659</c:v>
                </c:pt>
                <c:pt idx="3219">
                  <c:v>1.63573587</c:v>
                </c:pt>
                <c:pt idx="3220">
                  <c:v>1.6346638200000001</c:v>
                </c:pt>
                <c:pt idx="3221">
                  <c:v>1.6336714000000001</c:v>
                </c:pt>
                <c:pt idx="3222">
                  <c:v>1.63271451</c:v>
                </c:pt>
                <c:pt idx="3223">
                  <c:v>1.6316819199999999</c:v>
                </c:pt>
                <c:pt idx="3224">
                  <c:v>1.6306092700000001</c:v>
                </c:pt>
                <c:pt idx="3225">
                  <c:v>1.6297549</c:v>
                </c:pt>
                <c:pt idx="3226">
                  <c:v>1.6287981300000001</c:v>
                </c:pt>
                <c:pt idx="3227">
                  <c:v>1.6275827899999999</c:v>
                </c:pt>
                <c:pt idx="3228">
                  <c:v>1.6266214800000001</c:v>
                </c:pt>
                <c:pt idx="3229">
                  <c:v>1.6256521900000001</c:v>
                </c:pt>
                <c:pt idx="3230">
                  <c:v>1.62468576</c:v>
                </c:pt>
                <c:pt idx="3231">
                  <c:v>1.62359524</c:v>
                </c:pt>
                <c:pt idx="3232">
                  <c:v>1.62270498</c:v>
                </c:pt>
                <c:pt idx="3233">
                  <c:v>1.62174821</c:v>
                </c:pt>
                <c:pt idx="3234">
                  <c:v>1.6207068</c:v>
                </c:pt>
                <c:pt idx="3235">
                  <c:v>1.61975443</c:v>
                </c:pt>
                <c:pt idx="3236">
                  <c:v>1.6187752500000001</c:v>
                </c:pt>
                <c:pt idx="3237">
                  <c:v>1.61768925</c:v>
                </c:pt>
                <c:pt idx="3238">
                  <c:v>1.61667454</c:v>
                </c:pt>
                <c:pt idx="3239">
                  <c:v>1.61573601</c:v>
                </c:pt>
                <c:pt idx="3240">
                  <c:v>1.61466753</c:v>
                </c:pt>
                <c:pt idx="3241">
                  <c:v>1.6136261199999999</c:v>
                </c:pt>
                <c:pt idx="3242">
                  <c:v>1.6127625699999999</c:v>
                </c:pt>
                <c:pt idx="3243">
                  <c:v>1.61177897</c:v>
                </c:pt>
                <c:pt idx="3244">
                  <c:v>1.6107151500000001</c:v>
                </c:pt>
                <c:pt idx="3245">
                  <c:v>1.60970938</c:v>
                </c:pt>
                <c:pt idx="3246">
                  <c:v>1.60853899</c:v>
                </c:pt>
                <c:pt idx="3247">
                  <c:v>1.6076889000000001</c:v>
                </c:pt>
                <c:pt idx="3248">
                  <c:v>1.6066474900000001</c:v>
                </c:pt>
                <c:pt idx="3249">
                  <c:v>1.60571778</c:v>
                </c:pt>
                <c:pt idx="3250">
                  <c:v>1.6046979400000001</c:v>
                </c:pt>
                <c:pt idx="3251">
                  <c:v>1.60360324</c:v>
                </c:pt>
                <c:pt idx="3252">
                  <c:v>1.6027265799999999</c:v>
                </c:pt>
                <c:pt idx="3253">
                  <c:v>1.60150707</c:v>
                </c:pt>
                <c:pt idx="3254">
                  <c:v>1.6006346899999999</c:v>
                </c:pt>
                <c:pt idx="3255">
                  <c:v>1.5996154499999999</c:v>
                </c:pt>
                <c:pt idx="3256">
                  <c:v>1.59872985</c:v>
                </c:pt>
                <c:pt idx="3257">
                  <c:v>1.59762168</c:v>
                </c:pt>
                <c:pt idx="3258">
                  <c:v>1.5966826700000001</c:v>
                </c:pt>
                <c:pt idx="3259">
                  <c:v>1.5957835899999999</c:v>
                </c:pt>
                <c:pt idx="3260">
                  <c:v>1.5947777000000001</c:v>
                </c:pt>
                <c:pt idx="3261">
                  <c:v>1.5935761900000001</c:v>
                </c:pt>
                <c:pt idx="3262">
                  <c:v>1.59276175</c:v>
                </c:pt>
                <c:pt idx="3263">
                  <c:v>1.5918715000000001</c:v>
                </c:pt>
                <c:pt idx="3264">
                  <c:v>1.59058535</c:v>
                </c:pt>
                <c:pt idx="3265">
                  <c:v>1.5897175100000001</c:v>
                </c:pt>
                <c:pt idx="3266">
                  <c:v>1.5887694400000001</c:v>
                </c:pt>
                <c:pt idx="3267">
                  <c:v>1.5875589800000001</c:v>
                </c:pt>
                <c:pt idx="3268">
                  <c:v>1.58682966</c:v>
                </c:pt>
                <c:pt idx="3269">
                  <c:v>1.58563638</c:v>
                </c:pt>
                <c:pt idx="3270">
                  <c:v>1.58474183</c:v>
                </c:pt>
                <c:pt idx="3271">
                  <c:v>1.58370042</c:v>
                </c:pt>
                <c:pt idx="3272">
                  <c:v>1.5827077599999999</c:v>
                </c:pt>
                <c:pt idx="3273">
                  <c:v>1.5817198800000001</c:v>
                </c:pt>
                <c:pt idx="3274">
                  <c:v>1.5807452200000001</c:v>
                </c:pt>
                <c:pt idx="3275">
                  <c:v>1.5795435900000001</c:v>
                </c:pt>
                <c:pt idx="3276">
                  <c:v>1.57857311</c:v>
                </c:pt>
                <c:pt idx="3277">
                  <c:v>1.5776429199999999</c:v>
                </c:pt>
                <c:pt idx="3278">
                  <c:v>1.5765482200000001</c:v>
                </c:pt>
                <c:pt idx="3279">
                  <c:v>1.5757738400000001</c:v>
                </c:pt>
                <c:pt idx="3280">
                  <c:v>1.57467008</c:v>
                </c:pt>
                <c:pt idx="3281">
                  <c:v>1.57381558</c:v>
                </c:pt>
                <c:pt idx="3282">
                  <c:v>1.5725783099999999</c:v>
                </c:pt>
                <c:pt idx="3283">
                  <c:v>1.5716036600000001</c:v>
                </c:pt>
                <c:pt idx="3284">
                  <c:v>1.57069123</c:v>
                </c:pt>
                <c:pt idx="3285">
                  <c:v>1.5696631700000001</c:v>
                </c:pt>
                <c:pt idx="3286">
                  <c:v>1.56866634</c:v>
                </c:pt>
                <c:pt idx="3287">
                  <c:v>1.56774378</c:v>
                </c:pt>
                <c:pt idx="3288">
                  <c:v>1.56672561</c:v>
                </c:pt>
                <c:pt idx="3289">
                  <c:v>1.56570232</c:v>
                </c:pt>
                <c:pt idx="3290">
                  <c:v>1.5646739000000001</c:v>
                </c:pt>
                <c:pt idx="3291">
                  <c:v>1.5636237900000001</c:v>
                </c:pt>
                <c:pt idx="3292">
                  <c:v>1.56271589</c:v>
                </c:pt>
                <c:pt idx="3293">
                  <c:v>1.56170118</c:v>
                </c:pt>
                <c:pt idx="3294">
                  <c:v>1.5607177000000001</c:v>
                </c:pt>
                <c:pt idx="3295">
                  <c:v>1.55968058</c:v>
                </c:pt>
                <c:pt idx="3296">
                  <c:v>1.55862141</c:v>
                </c:pt>
                <c:pt idx="3297">
                  <c:v>1.5576510400000001</c:v>
                </c:pt>
                <c:pt idx="3298">
                  <c:v>1.5566232200000001</c:v>
                </c:pt>
                <c:pt idx="3299">
                  <c:v>1.55575073</c:v>
                </c:pt>
                <c:pt idx="3300">
                  <c:v>1.55471385</c:v>
                </c:pt>
                <c:pt idx="3301">
                  <c:v>1.5537480100000001</c:v>
                </c:pt>
                <c:pt idx="3302">
                  <c:v>1.5526443700000001</c:v>
                </c:pt>
                <c:pt idx="3303">
                  <c:v>1.55165625</c:v>
                </c:pt>
                <c:pt idx="3304">
                  <c:v>1.55064154</c:v>
                </c:pt>
                <c:pt idx="3305">
                  <c:v>1.54973352</c:v>
                </c:pt>
                <c:pt idx="3306">
                  <c:v>1.54864311</c:v>
                </c:pt>
                <c:pt idx="3307">
                  <c:v>1.5475528199999999</c:v>
                </c:pt>
                <c:pt idx="3308">
                  <c:v>1.5466537499999999</c:v>
                </c:pt>
                <c:pt idx="3309">
                  <c:v>1.5457103299999999</c:v>
                </c:pt>
                <c:pt idx="3310">
                  <c:v>1.5446553199999999</c:v>
                </c:pt>
                <c:pt idx="3311">
                  <c:v>1.5436363200000001</c:v>
                </c:pt>
                <c:pt idx="3312">
                  <c:v>1.5426439000000001</c:v>
                </c:pt>
                <c:pt idx="3313">
                  <c:v>1.5416825999999999</c:v>
                </c:pt>
                <c:pt idx="3314">
                  <c:v>1.5405787200000001</c:v>
                </c:pt>
                <c:pt idx="3315">
                  <c:v>1.5396174199999999</c:v>
                </c:pt>
                <c:pt idx="3316">
                  <c:v>1.5386287000000001</c:v>
                </c:pt>
                <c:pt idx="3317">
                  <c:v>1.53773928</c:v>
                </c:pt>
                <c:pt idx="3318">
                  <c:v>1.5366400499999999</c:v>
                </c:pt>
                <c:pt idx="3319">
                  <c:v>1.5356430999999999</c:v>
                </c:pt>
                <c:pt idx="3320">
                  <c:v>1.53449488</c:v>
                </c:pt>
                <c:pt idx="3321">
                  <c:v>1.5332664300000001</c:v>
                </c:pt>
                <c:pt idx="3322">
                  <c:v>1.53230512</c:v>
                </c:pt>
                <c:pt idx="3323">
                  <c:v>1.5312058900000001</c:v>
                </c:pt>
                <c:pt idx="3324">
                  <c:v>1.5301866500000001</c:v>
                </c:pt>
                <c:pt idx="3325">
                  <c:v>1.5293410999999999</c:v>
                </c:pt>
                <c:pt idx="3326">
                  <c:v>1.5281083600000001</c:v>
                </c:pt>
                <c:pt idx="3327">
                  <c:v>1.52712023</c:v>
                </c:pt>
                <c:pt idx="3328">
                  <c:v>1.5262079200000001</c:v>
                </c:pt>
                <c:pt idx="3329">
                  <c:v>1.52530444</c:v>
                </c:pt>
                <c:pt idx="3330">
                  <c:v>1.5241026900000001</c:v>
                </c:pt>
                <c:pt idx="3331">
                  <c:v>1.5231502100000001</c:v>
                </c:pt>
                <c:pt idx="3332">
                  <c:v>1.52238476</c:v>
                </c:pt>
                <c:pt idx="3333">
                  <c:v>1.5211921900000001</c:v>
                </c:pt>
                <c:pt idx="3334">
                  <c:v>1.5202752399999999</c:v>
                </c:pt>
                <c:pt idx="3335">
                  <c:v>1.5191315400000001</c:v>
                </c:pt>
                <c:pt idx="3336">
                  <c:v>1.5182641699999999</c:v>
                </c:pt>
                <c:pt idx="3337">
                  <c:v>1.51724887</c:v>
                </c:pt>
                <c:pt idx="3338">
                  <c:v>1.51627409</c:v>
                </c:pt>
                <c:pt idx="3339">
                  <c:v>1.5151393399999999</c:v>
                </c:pt>
                <c:pt idx="3340">
                  <c:v>1.51425374</c:v>
                </c:pt>
                <c:pt idx="3341">
                  <c:v>1.5132610799999999</c:v>
                </c:pt>
                <c:pt idx="3342">
                  <c:v>1.51216185</c:v>
                </c:pt>
                <c:pt idx="3343">
                  <c:v>1.51120937</c:v>
                </c:pt>
                <c:pt idx="3344">
                  <c:v>1.5102969399999999</c:v>
                </c:pt>
                <c:pt idx="3345">
                  <c:v>1.5093046400000001</c:v>
                </c:pt>
                <c:pt idx="3346">
                  <c:v>1.50819635</c:v>
                </c:pt>
                <c:pt idx="3347">
                  <c:v>1.5072572200000001</c:v>
                </c:pt>
                <c:pt idx="3348">
                  <c:v>1.5063358499999999</c:v>
                </c:pt>
                <c:pt idx="3349">
                  <c:v>1.50519216</c:v>
                </c:pt>
                <c:pt idx="3350">
                  <c:v>1.5042130899999999</c:v>
                </c:pt>
                <c:pt idx="3351">
                  <c:v>1.5031584499999999</c:v>
                </c:pt>
                <c:pt idx="3352">
                  <c:v>1.5021748500000001</c:v>
                </c:pt>
                <c:pt idx="3353">
                  <c:v>1.5012847199999999</c:v>
                </c:pt>
                <c:pt idx="3354">
                  <c:v>1.5002341299999999</c:v>
                </c:pt>
                <c:pt idx="3355">
                  <c:v>1.49914813</c:v>
                </c:pt>
                <c:pt idx="3356">
                  <c:v>1.4981204299999999</c:v>
                </c:pt>
                <c:pt idx="3357">
                  <c:v>1.49711013</c:v>
                </c:pt>
                <c:pt idx="3358">
                  <c:v>1.4962553999999999</c:v>
                </c:pt>
                <c:pt idx="3359">
                  <c:v>1.4951206399999999</c:v>
                </c:pt>
                <c:pt idx="3360">
                  <c:v>1.49432385</c:v>
                </c:pt>
                <c:pt idx="3361">
                  <c:v>1.4932023299999999</c:v>
                </c:pt>
                <c:pt idx="3362">
                  <c:v>1.49215662</c:v>
                </c:pt>
                <c:pt idx="3363">
                  <c:v>1.4911595600000001</c:v>
                </c:pt>
                <c:pt idx="3364">
                  <c:v>1.4901937199999999</c:v>
                </c:pt>
                <c:pt idx="3365">
                  <c:v>1.48904145</c:v>
                </c:pt>
                <c:pt idx="3366">
                  <c:v>1.48816872</c:v>
                </c:pt>
                <c:pt idx="3367">
                  <c:v>1.4871896499999999</c:v>
                </c:pt>
                <c:pt idx="3368">
                  <c:v>1.4861216500000001</c:v>
                </c:pt>
                <c:pt idx="3369">
                  <c:v>1.4850445999999999</c:v>
                </c:pt>
                <c:pt idx="3370">
                  <c:v>1.4841142899999999</c:v>
                </c:pt>
                <c:pt idx="3371">
                  <c:v>1.4833087899999999</c:v>
                </c:pt>
                <c:pt idx="3372">
                  <c:v>1.48220956</c:v>
                </c:pt>
                <c:pt idx="3373">
                  <c:v>1.48111916</c:v>
                </c:pt>
                <c:pt idx="3374">
                  <c:v>1.4802246100000001</c:v>
                </c:pt>
                <c:pt idx="3375">
                  <c:v>1.47913027</c:v>
                </c:pt>
                <c:pt idx="3376">
                  <c:v>1.4781059000000001</c:v>
                </c:pt>
                <c:pt idx="3377">
                  <c:v>1.47730947</c:v>
                </c:pt>
                <c:pt idx="3378">
                  <c:v>1.4760987800000001</c:v>
                </c:pt>
                <c:pt idx="3379">
                  <c:v>1.4750886000000001</c:v>
                </c:pt>
                <c:pt idx="3380">
                  <c:v>1.4742608100000001</c:v>
                </c:pt>
                <c:pt idx="3381">
                  <c:v>1.47315252</c:v>
                </c:pt>
                <c:pt idx="3382">
                  <c:v>1.4721333999999999</c:v>
                </c:pt>
                <c:pt idx="3383">
                  <c:v>1.4712476699999999</c:v>
                </c:pt>
                <c:pt idx="3384">
                  <c:v>1.4701886200000001</c:v>
                </c:pt>
                <c:pt idx="3385">
                  <c:v>1.4691647299999999</c:v>
                </c:pt>
                <c:pt idx="3386">
                  <c:v>1.4683369399999999</c:v>
                </c:pt>
                <c:pt idx="3387">
                  <c:v>1.46718419</c:v>
                </c:pt>
                <c:pt idx="3388">
                  <c:v>1.46608055</c:v>
                </c:pt>
                <c:pt idx="3389">
                  <c:v>1.4651814700000001</c:v>
                </c:pt>
                <c:pt idx="3390">
                  <c:v>1.4641757</c:v>
                </c:pt>
                <c:pt idx="3391">
                  <c:v>1.4631253500000001</c:v>
                </c:pt>
                <c:pt idx="3392">
                  <c:v>1.46225739</c:v>
                </c:pt>
                <c:pt idx="3393">
                  <c:v>1.4611094</c:v>
                </c:pt>
                <c:pt idx="3394">
                  <c:v>1.4602419099999999</c:v>
                </c:pt>
                <c:pt idx="3395">
                  <c:v>1.4590753299999999</c:v>
                </c:pt>
                <c:pt idx="3396">
                  <c:v>1.45811856</c:v>
                </c:pt>
                <c:pt idx="3397">
                  <c:v>1.4572863599999999</c:v>
                </c:pt>
                <c:pt idx="3398">
                  <c:v>1.4561423099999999</c:v>
                </c:pt>
                <c:pt idx="3399">
                  <c:v>1.45517659</c:v>
                </c:pt>
                <c:pt idx="3400">
                  <c:v>1.454162</c:v>
                </c:pt>
                <c:pt idx="3401">
                  <c:v>1.4533162100000001</c:v>
                </c:pt>
                <c:pt idx="3402">
                  <c:v>1.45230174</c:v>
                </c:pt>
                <c:pt idx="3403">
                  <c:v>1.4512288600000001</c:v>
                </c:pt>
                <c:pt idx="3404">
                  <c:v>1.4501258100000001</c:v>
                </c:pt>
                <c:pt idx="3405">
                  <c:v>1.4491816799999999</c:v>
                </c:pt>
                <c:pt idx="3406">
                  <c:v>1.44812703</c:v>
                </c:pt>
                <c:pt idx="3407">
                  <c:v>1.4471343800000001</c:v>
                </c:pt>
                <c:pt idx="3408">
                  <c:v>1.4463245899999999</c:v>
                </c:pt>
                <c:pt idx="3409">
                  <c:v>1.4451406</c:v>
                </c:pt>
                <c:pt idx="3410">
                  <c:v>1.4440902499999999</c:v>
                </c:pt>
                <c:pt idx="3411">
                  <c:v>1.44315112</c:v>
                </c:pt>
                <c:pt idx="3412">
                  <c:v>1.44224763</c:v>
                </c:pt>
                <c:pt idx="3413">
                  <c:v>1.4412952699999999</c:v>
                </c:pt>
                <c:pt idx="3414">
                  <c:v>1.4402275099999999</c:v>
                </c:pt>
                <c:pt idx="3415">
                  <c:v>1.43931925</c:v>
                </c:pt>
                <c:pt idx="3416">
                  <c:v>1.4380776900000001</c:v>
                </c:pt>
                <c:pt idx="3417">
                  <c:v>1.4372185500000001</c:v>
                </c:pt>
                <c:pt idx="3418">
                  <c:v>1.43625724</c:v>
                </c:pt>
                <c:pt idx="3419">
                  <c:v>1.4351402499999999</c:v>
                </c:pt>
                <c:pt idx="3420">
                  <c:v>1.43422771</c:v>
                </c:pt>
                <c:pt idx="3421">
                  <c:v>1.43311524</c:v>
                </c:pt>
                <c:pt idx="3422">
                  <c:v>1.43228292</c:v>
                </c:pt>
                <c:pt idx="3423">
                  <c:v>1.4311786900000001</c:v>
                </c:pt>
                <c:pt idx="3424">
                  <c:v>1.4303292000000001</c:v>
                </c:pt>
                <c:pt idx="3425">
                  <c:v>1.42920768</c:v>
                </c:pt>
                <c:pt idx="3426">
                  <c:v>1.4282239699999999</c:v>
                </c:pt>
                <c:pt idx="3427">
                  <c:v>1.4272937800000001</c:v>
                </c:pt>
                <c:pt idx="3428">
                  <c:v>1.426337</c:v>
                </c:pt>
                <c:pt idx="3429">
                  <c:v>1.4251043800000001</c:v>
                </c:pt>
                <c:pt idx="3430">
                  <c:v>1.4242320100000001</c:v>
                </c:pt>
                <c:pt idx="3431">
                  <c:v>1.4231503000000001</c:v>
                </c:pt>
                <c:pt idx="3432">
                  <c:v>1.4221935299999999</c:v>
                </c:pt>
                <c:pt idx="3433">
                  <c:v>1.4212156499999999</c:v>
                </c:pt>
                <c:pt idx="3434">
                  <c:v>1.42032874</c:v>
                </c:pt>
                <c:pt idx="3435">
                  <c:v>1.4191491599999999</c:v>
                </c:pt>
                <c:pt idx="3436">
                  <c:v>1.4181835700000001</c:v>
                </c:pt>
                <c:pt idx="3437">
                  <c:v>1.41724432</c:v>
                </c:pt>
                <c:pt idx="3438">
                  <c:v>1.41615856</c:v>
                </c:pt>
                <c:pt idx="3439">
                  <c:v>1.41518378</c:v>
                </c:pt>
                <c:pt idx="3440">
                  <c:v>1.4141869499999999</c:v>
                </c:pt>
                <c:pt idx="3441">
                  <c:v>1.4131099</c:v>
                </c:pt>
                <c:pt idx="3442">
                  <c:v>1.41226864</c:v>
                </c:pt>
                <c:pt idx="3443">
                  <c:v>1.4113162800000001</c:v>
                </c:pt>
                <c:pt idx="3444">
                  <c:v>1.41021693</c:v>
                </c:pt>
                <c:pt idx="3445">
                  <c:v>1.4092287999999999</c:v>
                </c:pt>
                <c:pt idx="3446">
                  <c:v>1.40815198</c:v>
                </c:pt>
                <c:pt idx="3447">
                  <c:v>1.40711498</c:v>
                </c:pt>
                <c:pt idx="3448">
                  <c:v>1.4062382</c:v>
                </c:pt>
                <c:pt idx="3449">
                  <c:v>1.4052366000000001</c:v>
                </c:pt>
                <c:pt idx="3450">
                  <c:v>1.40421307</c:v>
                </c:pt>
                <c:pt idx="3451">
                  <c:v>1.4031449600000001</c:v>
                </c:pt>
                <c:pt idx="3452">
                  <c:v>1.4021738800000001</c:v>
                </c:pt>
                <c:pt idx="3453">
                  <c:v>1.4011732299999999</c:v>
                </c:pt>
                <c:pt idx="3454">
                  <c:v>1.4001808200000001</c:v>
                </c:pt>
                <c:pt idx="3455">
                  <c:v>1.3991393999999999</c:v>
                </c:pt>
                <c:pt idx="3456">
                  <c:v>1.3980890500000001</c:v>
                </c:pt>
                <c:pt idx="3457">
                  <c:v>1.39704311</c:v>
                </c:pt>
                <c:pt idx="3458">
                  <c:v>1.3961175699999999</c:v>
                </c:pt>
                <c:pt idx="3459">
                  <c:v>1.39528513</c:v>
                </c:pt>
                <c:pt idx="3460">
                  <c:v>1.3941236699999999</c:v>
                </c:pt>
                <c:pt idx="3461">
                  <c:v>1.39310896</c:v>
                </c:pt>
                <c:pt idx="3462">
                  <c:v>1.3921258400000001</c:v>
                </c:pt>
                <c:pt idx="3463">
                  <c:v>1.39112854</c:v>
                </c:pt>
                <c:pt idx="3464">
                  <c:v>1.3902604599999999</c:v>
                </c:pt>
                <c:pt idx="3465">
                  <c:v>1.3892457499999999</c:v>
                </c:pt>
                <c:pt idx="3466">
                  <c:v>1.3881376999999999</c:v>
                </c:pt>
                <c:pt idx="3467">
                  <c:v>1.38729203</c:v>
                </c:pt>
                <c:pt idx="3468">
                  <c:v>1.3862240299999999</c:v>
                </c:pt>
                <c:pt idx="3469">
                  <c:v>1.38520026</c:v>
                </c:pt>
                <c:pt idx="3470">
                  <c:v>1.3841455</c:v>
                </c:pt>
                <c:pt idx="3471">
                  <c:v>1.3830373300000001</c:v>
                </c:pt>
                <c:pt idx="3472">
                  <c:v>1.3821739</c:v>
                </c:pt>
                <c:pt idx="3473">
                  <c:v>1.38115919</c:v>
                </c:pt>
                <c:pt idx="3474">
                  <c:v>1.3801711800000001</c:v>
                </c:pt>
                <c:pt idx="3475">
                  <c:v>1.3790539500000001</c:v>
                </c:pt>
                <c:pt idx="3476">
                  <c:v>1.37817276</c:v>
                </c:pt>
                <c:pt idx="3477">
                  <c:v>1.37715375</c:v>
                </c:pt>
                <c:pt idx="3478">
                  <c:v>1.37614346</c:v>
                </c:pt>
                <c:pt idx="3479">
                  <c:v>1.3751108599999999</c:v>
                </c:pt>
                <c:pt idx="3480">
                  <c:v>1.3740471599999999</c:v>
                </c:pt>
                <c:pt idx="3481">
                  <c:v>1.3731339</c:v>
                </c:pt>
                <c:pt idx="3482">
                  <c:v>1.37207985</c:v>
                </c:pt>
                <c:pt idx="3483">
                  <c:v>1.37114537</c:v>
                </c:pt>
                <c:pt idx="3484">
                  <c:v>1.37008178</c:v>
                </c:pt>
                <c:pt idx="3485">
                  <c:v>1.3691916500000001</c:v>
                </c:pt>
                <c:pt idx="3486">
                  <c:v>1.36834598</c:v>
                </c:pt>
                <c:pt idx="3487">
                  <c:v>1.36720657</c:v>
                </c:pt>
                <c:pt idx="3488">
                  <c:v>1.3661741000000001</c:v>
                </c:pt>
                <c:pt idx="3489">
                  <c:v>1.3651683299999999</c:v>
                </c:pt>
                <c:pt idx="3490">
                  <c:v>1.3642025</c:v>
                </c:pt>
                <c:pt idx="3491">
                  <c:v>1.3631558399999999</c:v>
                </c:pt>
                <c:pt idx="3492">
                  <c:v>1.3621996599999999</c:v>
                </c:pt>
                <c:pt idx="3493">
                  <c:v>1.3611849499999999</c:v>
                </c:pt>
                <c:pt idx="3494">
                  <c:v>1.36017013</c:v>
                </c:pt>
                <c:pt idx="3495">
                  <c:v>1.35899985</c:v>
                </c:pt>
                <c:pt idx="3496">
                  <c:v>1.35814536</c:v>
                </c:pt>
                <c:pt idx="3497">
                  <c:v>1.3572106399999999</c:v>
                </c:pt>
                <c:pt idx="3498">
                  <c:v>1.3562759200000001</c:v>
                </c:pt>
                <c:pt idx="3499">
                  <c:v>1.3551187499999999</c:v>
                </c:pt>
                <c:pt idx="3500">
                  <c:v>1.3542642600000001</c:v>
                </c:pt>
                <c:pt idx="3501">
                  <c:v>1.35303521</c:v>
                </c:pt>
                <c:pt idx="3502">
                  <c:v>1.35208821</c:v>
                </c:pt>
                <c:pt idx="3503">
                  <c:v>1.35118461</c:v>
                </c:pt>
                <c:pt idx="3504">
                  <c:v>1.35023665</c:v>
                </c:pt>
                <c:pt idx="3505">
                  <c:v>1.34907496</c:v>
                </c:pt>
                <c:pt idx="3506">
                  <c:v>1.3481404800000001</c:v>
                </c:pt>
                <c:pt idx="3507">
                  <c:v>1.34727252</c:v>
                </c:pt>
                <c:pt idx="3508">
                  <c:v>1.34622204</c:v>
                </c:pt>
                <c:pt idx="3509">
                  <c:v>1.34520292</c:v>
                </c:pt>
                <c:pt idx="3510">
                  <c:v>1.3442320800000001</c:v>
                </c:pt>
                <c:pt idx="3511">
                  <c:v>1.3432135599999999</c:v>
                </c:pt>
                <c:pt idx="3512">
                  <c:v>1.3421055099999999</c:v>
                </c:pt>
                <c:pt idx="3513">
                  <c:v>1.34128654</c:v>
                </c:pt>
                <c:pt idx="3514">
                  <c:v>1.34023607</c:v>
                </c:pt>
                <c:pt idx="3515">
                  <c:v>1.33922148</c:v>
                </c:pt>
                <c:pt idx="3516">
                  <c:v>1.3381398900000001</c:v>
                </c:pt>
                <c:pt idx="3517">
                  <c:v>1.3371785899999999</c:v>
                </c:pt>
                <c:pt idx="3518">
                  <c:v>1.33611488</c:v>
                </c:pt>
                <c:pt idx="3519">
                  <c:v>1.33512688</c:v>
                </c:pt>
                <c:pt idx="3520">
                  <c:v>1.3341211100000001</c:v>
                </c:pt>
                <c:pt idx="3521">
                  <c:v>1.3329772900000001</c:v>
                </c:pt>
                <c:pt idx="3522">
                  <c:v>1.3319580600000001</c:v>
                </c:pt>
                <c:pt idx="3523">
                  <c:v>1.3312504300000001</c:v>
                </c:pt>
                <c:pt idx="3524">
                  <c:v>1.3301956699999999</c:v>
                </c:pt>
                <c:pt idx="3525">
                  <c:v>1.32898951</c:v>
                </c:pt>
                <c:pt idx="3526">
                  <c:v>1.32821071</c:v>
                </c:pt>
                <c:pt idx="3527">
                  <c:v>1.32719159</c:v>
                </c:pt>
                <c:pt idx="3528">
                  <c:v>1.3262034700000001</c:v>
                </c:pt>
                <c:pt idx="3529">
                  <c:v>1.32515764</c:v>
                </c:pt>
                <c:pt idx="3530">
                  <c:v>1.3241780999999999</c:v>
                </c:pt>
                <c:pt idx="3531">
                  <c:v>1.32315922</c:v>
                </c:pt>
                <c:pt idx="3532">
                  <c:v>1.32212687</c:v>
                </c:pt>
                <c:pt idx="3533">
                  <c:v>1.32105863</c:v>
                </c:pt>
                <c:pt idx="3534">
                  <c:v>1.32020855</c:v>
                </c:pt>
                <c:pt idx="3535">
                  <c:v>1.3189846300000001</c:v>
                </c:pt>
                <c:pt idx="3536">
                  <c:v>1.31805444</c:v>
                </c:pt>
                <c:pt idx="3537">
                  <c:v>1.3171865899999999</c:v>
                </c:pt>
                <c:pt idx="3538">
                  <c:v>1.3163366299999999</c:v>
                </c:pt>
                <c:pt idx="3539">
                  <c:v>1.3150592999999999</c:v>
                </c:pt>
                <c:pt idx="3540">
                  <c:v>1.3141064600000001</c:v>
                </c:pt>
                <c:pt idx="3541">
                  <c:v>1.3130029400000001</c:v>
                </c:pt>
                <c:pt idx="3542">
                  <c:v>1.31205952</c:v>
                </c:pt>
                <c:pt idx="3543">
                  <c:v>1.3110446899999999</c:v>
                </c:pt>
                <c:pt idx="3544">
                  <c:v>1.3101324999999999</c:v>
                </c:pt>
                <c:pt idx="3545">
                  <c:v>1.30921566</c:v>
                </c:pt>
                <c:pt idx="3546">
                  <c:v>1.3082410099999999</c:v>
                </c:pt>
                <c:pt idx="3547">
                  <c:v>1.3071194900000001</c:v>
                </c:pt>
                <c:pt idx="3548">
                  <c:v>1.30625594</c:v>
                </c:pt>
                <c:pt idx="3549">
                  <c:v>1.30512512</c:v>
                </c:pt>
                <c:pt idx="3550">
                  <c:v>1.30414641</c:v>
                </c:pt>
                <c:pt idx="3551">
                  <c:v>1.30317616</c:v>
                </c:pt>
                <c:pt idx="3552">
                  <c:v>1.30213022</c:v>
                </c:pt>
                <c:pt idx="3553">
                  <c:v>1.3009641199999999</c:v>
                </c:pt>
                <c:pt idx="3554">
                  <c:v>1.3002522000000001</c:v>
                </c:pt>
                <c:pt idx="3555">
                  <c:v>1.2991039799999999</c:v>
                </c:pt>
                <c:pt idx="3556">
                  <c:v>1.2981472000000001</c:v>
                </c:pt>
                <c:pt idx="3557">
                  <c:v>1.2970567900000001</c:v>
                </c:pt>
                <c:pt idx="3558">
                  <c:v>1.29609072</c:v>
                </c:pt>
                <c:pt idx="3559">
                  <c:v>1.2950935400000001</c:v>
                </c:pt>
                <c:pt idx="3560">
                  <c:v>1.2941682299999999</c:v>
                </c:pt>
                <c:pt idx="3561">
                  <c:v>1.29302001</c:v>
                </c:pt>
                <c:pt idx="3562">
                  <c:v>1.2921787499999999</c:v>
                </c:pt>
                <c:pt idx="3563">
                  <c:v>1.29115522</c:v>
                </c:pt>
                <c:pt idx="3564">
                  <c:v>1.29018056</c:v>
                </c:pt>
                <c:pt idx="3565">
                  <c:v>1.28909469</c:v>
                </c:pt>
                <c:pt idx="3566">
                  <c:v>1.2881733200000001</c:v>
                </c:pt>
                <c:pt idx="3567">
                  <c:v>1.2871408499999999</c:v>
                </c:pt>
                <c:pt idx="3568">
                  <c:v>1.28612602</c:v>
                </c:pt>
                <c:pt idx="3569">
                  <c:v>1.2851070200000001</c:v>
                </c:pt>
                <c:pt idx="3570">
                  <c:v>1.2841410600000001</c:v>
                </c:pt>
                <c:pt idx="3571">
                  <c:v>1.28309512</c:v>
                </c:pt>
                <c:pt idx="3572">
                  <c:v>1.2821650499999999</c:v>
                </c:pt>
                <c:pt idx="3573">
                  <c:v>1.28101683</c:v>
                </c:pt>
                <c:pt idx="3574">
                  <c:v>1.2801533899999999</c:v>
                </c:pt>
                <c:pt idx="3575">
                  <c:v>1.2791787400000001</c:v>
                </c:pt>
                <c:pt idx="3576">
                  <c:v>1.2781417399999999</c:v>
                </c:pt>
                <c:pt idx="3577">
                  <c:v>1.2770692100000001</c:v>
                </c:pt>
                <c:pt idx="3578">
                  <c:v>1.27623248</c:v>
                </c:pt>
                <c:pt idx="3579">
                  <c:v>1.2751958400000001</c:v>
                </c:pt>
                <c:pt idx="3580">
                  <c:v>1.27417183</c:v>
                </c:pt>
                <c:pt idx="3581">
                  <c:v>1.2731791699999999</c:v>
                </c:pt>
                <c:pt idx="3582">
                  <c:v>1.2721867600000001</c:v>
                </c:pt>
                <c:pt idx="3583">
                  <c:v>1.271083</c:v>
                </c:pt>
                <c:pt idx="3584">
                  <c:v>1.27012634</c:v>
                </c:pt>
                <c:pt idx="3585">
                  <c:v>1.26916933</c:v>
                </c:pt>
                <c:pt idx="3586">
                  <c:v>1.2683459500000001</c:v>
                </c:pt>
                <c:pt idx="3587">
                  <c:v>1.2674292300000001</c:v>
                </c:pt>
                <c:pt idx="3588">
                  <c:v>1.2661690699999999</c:v>
                </c:pt>
                <c:pt idx="3589">
                  <c:v>1.2651951299999999</c:v>
                </c:pt>
                <c:pt idx="3590">
                  <c:v>1.2642827000000001</c:v>
                </c:pt>
                <c:pt idx="3591">
                  <c:v>1.2633079300000001</c:v>
                </c:pt>
                <c:pt idx="3592">
                  <c:v>1.26227534</c:v>
                </c:pt>
                <c:pt idx="3593">
                  <c:v>1.2611761100000001</c:v>
                </c:pt>
                <c:pt idx="3594">
                  <c:v>1.2601612799999999</c:v>
                </c:pt>
                <c:pt idx="3595">
                  <c:v>1.2592089200000001</c:v>
                </c:pt>
                <c:pt idx="3596">
                  <c:v>1.2581098100000001</c:v>
                </c:pt>
                <c:pt idx="3597">
                  <c:v>1.2572195500000001</c:v>
                </c:pt>
                <c:pt idx="3598">
                  <c:v>1.25620949</c:v>
                </c:pt>
                <c:pt idx="3599">
                  <c:v>1.25504327</c:v>
                </c:pt>
                <c:pt idx="3600">
                  <c:v>1.2541798399999999</c:v>
                </c:pt>
                <c:pt idx="3601">
                  <c:v>1.2531873</c:v>
                </c:pt>
                <c:pt idx="3602">
                  <c:v>1.2522793999999999</c:v>
                </c:pt>
                <c:pt idx="3603">
                  <c:v>1.25105095</c:v>
                </c:pt>
                <c:pt idx="3604">
                  <c:v>1.25026774</c:v>
                </c:pt>
                <c:pt idx="3605">
                  <c:v>1.2491952200000001</c:v>
                </c:pt>
                <c:pt idx="3606">
                  <c:v>1.2482028000000001</c:v>
                </c:pt>
                <c:pt idx="3607">
                  <c:v>1.2471970299999999</c:v>
                </c:pt>
                <c:pt idx="3608">
                  <c:v>1.2462092600000001</c:v>
                </c:pt>
                <c:pt idx="3609">
                  <c:v>1.2453542900000001</c:v>
                </c:pt>
                <c:pt idx="3610">
                  <c:v>1.24433064</c:v>
                </c:pt>
                <c:pt idx="3611">
                  <c:v>1.2430223199999999</c:v>
                </c:pt>
                <c:pt idx="3612">
                  <c:v>1.24210989</c:v>
                </c:pt>
                <c:pt idx="3613">
                  <c:v>1.2412419299999999</c:v>
                </c:pt>
                <c:pt idx="3614">
                  <c:v>1.24022269</c:v>
                </c:pt>
                <c:pt idx="3615">
                  <c:v>1.23926592</c:v>
                </c:pt>
                <c:pt idx="3616">
                  <c:v>1.23816657</c:v>
                </c:pt>
                <c:pt idx="3617">
                  <c:v>1.2371075199999999</c:v>
                </c:pt>
                <c:pt idx="3618">
                  <c:v>1.23625326</c:v>
                </c:pt>
                <c:pt idx="3619">
                  <c:v>1.2350867999999999</c:v>
                </c:pt>
                <c:pt idx="3620">
                  <c:v>1.23421896</c:v>
                </c:pt>
                <c:pt idx="3621">
                  <c:v>1.2332354800000001</c:v>
                </c:pt>
                <c:pt idx="3622">
                  <c:v>1.23224735</c:v>
                </c:pt>
                <c:pt idx="3623">
                  <c:v>1.2312238200000001</c:v>
                </c:pt>
                <c:pt idx="3624">
                  <c:v>1.2302314000000001</c:v>
                </c:pt>
                <c:pt idx="3625">
                  <c:v>1.2292343400000001</c:v>
                </c:pt>
                <c:pt idx="3626">
                  <c:v>1.2282372699999999</c:v>
                </c:pt>
                <c:pt idx="3627">
                  <c:v>1.22723973</c:v>
                </c:pt>
                <c:pt idx="3628">
                  <c:v>1.2261545700000001</c:v>
                </c:pt>
                <c:pt idx="3629">
                  <c:v>1.22526896</c:v>
                </c:pt>
                <c:pt idx="3630">
                  <c:v>1.2242453099999999</c:v>
                </c:pt>
                <c:pt idx="3631">
                  <c:v>1.22327948</c:v>
                </c:pt>
                <c:pt idx="3632">
                  <c:v>1.2221980100000001</c:v>
                </c:pt>
                <c:pt idx="3633">
                  <c:v>1.22128546</c:v>
                </c:pt>
                <c:pt idx="3634">
                  <c:v>1.2202174699999999</c:v>
                </c:pt>
                <c:pt idx="3635">
                  <c:v>1.21927845</c:v>
                </c:pt>
                <c:pt idx="3636">
                  <c:v>1.21811676</c:v>
                </c:pt>
                <c:pt idx="3637">
                  <c:v>1.2171776299999999</c:v>
                </c:pt>
                <c:pt idx="3638">
                  <c:v>1.2162075000000001</c:v>
                </c:pt>
                <c:pt idx="3639">
                  <c:v>1.2152017399999999</c:v>
                </c:pt>
                <c:pt idx="3640">
                  <c:v>1.2142092</c:v>
                </c:pt>
                <c:pt idx="3641">
                  <c:v>1.2132033099999999</c:v>
                </c:pt>
                <c:pt idx="3642">
                  <c:v>1.21228647</c:v>
                </c:pt>
                <c:pt idx="3643">
                  <c:v>1.21113384</c:v>
                </c:pt>
                <c:pt idx="3644">
                  <c:v>1.2101013700000001</c:v>
                </c:pt>
                <c:pt idx="3645">
                  <c:v>1.2091978800000001</c:v>
                </c:pt>
                <c:pt idx="3646">
                  <c:v>1.2081074700000001</c:v>
                </c:pt>
                <c:pt idx="3647">
                  <c:v>1.2072441599999999</c:v>
                </c:pt>
                <c:pt idx="3648">
                  <c:v>1.2061938000000001</c:v>
                </c:pt>
                <c:pt idx="3649">
                  <c:v>1.2053170200000001</c:v>
                </c:pt>
                <c:pt idx="3650">
                  <c:v>1.2041108599999999</c:v>
                </c:pt>
                <c:pt idx="3651">
                  <c:v>1.2031896099999999</c:v>
                </c:pt>
                <c:pt idx="3652">
                  <c:v>1.2022773</c:v>
                </c:pt>
                <c:pt idx="3653">
                  <c:v>1.20113337</c:v>
                </c:pt>
                <c:pt idx="3654">
                  <c:v>1.2003011699999999</c:v>
                </c:pt>
                <c:pt idx="3655">
                  <c:v>1.1992241100000001</c:v>
                </c:pt>
                <c:pt idx="3656">
                  <c:v>1.19820046</c:v>
                </c:pt>
                <c:pt idx="3657">
                  <c:v>1.1972532300000001</c:v>
                </c:pt>
                <c:pt idx="3658">
                  <c:v>1.19617105</c:v>
                </c:pt>
                <c:pt idx="3659">
                  <c:v>1.19531655</c:v>
                </c:pt>
                <c:pt idx="3660">
                  <c:v>1.19418168</c:v>
                </c:pt>
                <c:pt idx="3661">
                  <c:v>1.1932959599999999</c:v>
                </c:pt>
                <c:pt idx="3662">
                  <c:v>1.1921611999999999</c:v>
                </c:pt>
                <c:pt idx="3663">
                  <c:v>1.1912753599999999</c:v>
                </c:pt>
                <c:pt idx="3664">
                  <c:v>1.1901404900000001</c:v>
                </c:pt>
                <c:pt idx="3665">
                  <c:v>1.1892815800000001</c:v>
                </c:pt>
                <c:pt idx="3666">
                  <c:v>1.1882342100000001</c:v>
                </c:pt>
                <c:pt idx="3667">
                  <c:v>1.1871897</c:v>
                </c:pt>
                <c:pt idx="3668">
                  <c:v>1.18625081</c:v>
                </c:pt>
                <c:pt idx="3669">
                  <c:v>1.18515587</c:v>
                </c:pt>
                <c:pt idx="3670">
                  <c:v>1.1842611999999999</c:v>
                </c:pt>
                <c:pt idx="3671">
                  <c:v>1.1831085699999999</c:v>
                </c:pt>
                <c:pt idx="3672">
                  <c:v>1.18221855</c:v>
                </c:pt>
                <c:pt idx="3673">
                  <c:v>1.1812171899999999</c:v>
                </c:pt>
                <c:pt idx="3674">
                  <c:v>1.18025577</c:v>
                </c:pt>
                <c:pt idx="3675">
                  <c:v>1.17922759</c:v>
                </c:pt>
                <c:pt idx="3676">
                  <c:v>1.17811084</c:v>
                </c:pt>
                <c:pt idx="3677">
                  <c:v>1.17715371</c:v>
                </c:pt>
                <c:pt idx="3678">
                  <c:v>1.17608559</c:v>
                </c:pt>
                <c:pt idx="3679">
                  <c:v>1.17518663</c:v>
                </c:pt>
                <c:pt idx="3680">
                  <c:v>1.17418957</c:v>
                </c:pt>
                <c:pt idx="3681">
                  <c:v>1.1732104999999999</c:v>
                </c:pt>
                <c:pt idx="3682">
                  <c:v>1.1721735</c:v>
                </c:pt>
                <c:pt idx="3683">
                  <c:v>1.17112327</c:v>
                </c:pt>
                <c:pt idx="3684">
                  <c:v>1.17037988</c:v>
                </c:pt>
                <c:pt idx="3685">
                  <c:v>1.1692096000000001</c:v>
                </c:pt>
                <c:pt idx="3686">
                  <c:v>1.16818607</c:v>
                </c:pt>
                <c:pt idx="3687">
                  <c:v>1.1671265399999999</c:v>
                </c:pt>
                <c:pt idx="3688">
                  <c:v>1.1662231700000001</c:v>
                </c:pt>
                <c:pt idx="3689">
                  <c:v>1.16528392</c:v>
                </c:pt>
                <c:pt idx="3690">
                  <c:v>1.1641892199999999</c:v>
                </c:pt>
                <c:pt idx="3691">
                  <c:v>1.1631432799999999</c:v>
                </c:pt>
                <c:pt idx="3692">
                  <c:v>1.1621862599999999</c:v>
                </c:pt>
                <c:pt idx="3693">
                  <c:v>1.1612651300000001</c:v>
                </c:pt>
                <c:pt idx="3694">
                  <c:v>1.1601704399999999</c:v>
                </c:pt>
                <c:pt idx="3695">
                  <c:v>1.1591557299999999</c:v>
                </c:pt>
                <c:pt idx="3696">
                  <c:v>1.1581676000000001</c:v>
                </c:pt>
                <c:pt idx="3697">
                  <c:v>1.1572862900000001</c:v>
                </c:pt>
                <c:pt idx="3698">
                  <c:v>1.1561735900000001</c:v>
                </c:pt>
                <c:pt idx="3699">
                  <c:v>1.1552835699999999</c:v>
                </c:pt>
                <c:pt idx="3700">
                  <c:v>1.1541709899999999</c:v>
                </c:pt>
                <c:pt idx="3701">
                  <c:v>1.15331209</c:v>
                </c:pt>
                <c:pt idx="3702">
                  <c:v>1.1520346400000001</c:v>
                </c:pt>
                <c:pt idx="3703">
                  <c:v>1.1510956299999999</c:v>
                </c:pt>
                <c:pt idx="3704">
                  <c:v>1.1500097499999999</c:v>
                </c:pt>
                <c:pt idx="3705">
                  <c:v>1.1491634799999999</c:v>
                </c:pt>
                <c:pt idx="3706">
                  <c:v>1.14818943</c:v>
                </c:pt>
                <c:pt idx="3707">
                  <c:v>1.1471524200000001</c:v>
                </c:pt>
                <c:pt idx="3708">
                  <c:v>1.14603531</c:v>
                </c:pt>
                <c:pt idx="3709">
                  <c:v>1.14536762</c:v>
                </c:pt>
                <c:pt idx="3710">
                  <c:v>1.14409041</c:v>
                </c:pt>
                <c:pt idx="3711">
                  <c:v>1.1430935900000001</c:v>
                </c:pt>
                <c:pt idx="3712">
                  <c:v>1.1422300299999999</c:v>
                </c:pt>
                <c:pt idx="3713">
                  <c:v>1.1411930299999999</c:v>
                </c:pt>
                <c:pt idx="3714">
                  <c:v>1.1401247999999999</c:v>
                </c:pt>
                <c:pt idx="3715">
                  <c:v>1.1391460900000001</c:v>
                </c:pt>
                <c:pt idx="3716">
                  <c:v>1.1382601299999999</c:v>
                </c:pt>
                <c:pt idx="3717">
                  <c:v>1.1372587700000001</c:v>
                </c:pt>
                <c:pt idx="3718">
                  <c:v>1.1361061299999999</c:v>
                </c:pt>
                <c:pt idx="3719">
                  <c:v>1.13520694</c:v>
                </c:pt>
                <c:pt idx="3720">
                  <c:v>1.1339964899999999</c:v>
                </c:pt>
                <c:pt idx="3721">
                  <c:v>1.1331642900000001</c:v>
                </c:pt>
                <c:pt idx="3722">
                  <c:v>1.1321005799999999</c:v>
                </c:pt>
                <c:pt idx="3723">
                  <c:v>1.1311970899999999</c:v>
                </c:pt>
                <c:pt idx="3724">
                  <c:v>1.1300888099999999</c:v>
                </c:pt>
                <c:pt idx="3725">
                  <c:v>1.12920821</c:v>
                </c:pt>
                <c:pt idx="3726">
                  <c:v>1.1281082600000001</c:v>
                </c:pt>
                <c:pt idx="3727">
                  <c:v>1.1271293200000001</c:v>
                </c:pt>
                <c:pt idx="3728">
                  <c:v>1.1262347699999999</c:v>
                </c:pt>
                <c:pt idx="3729">
                  <c:v>1.1252466400000001</c:v>
                </c:pt>
                <c:pt idx="3730">
                  <c:v>1.12424529</c:v>
                </c:pt>
                <c:pt idx="3731">
                  <c:v>1.12313259</c:v>
                </c:pt>
                <c:pt idx="3732">
                  <c:v>1.1222023999999999</c:v>
                </c:pt>
                <c:pt idx="3733">
                  <c:v>1.1212811499999999</c:v>
                </c:pt>
                <c:pt idx="3734">
                  <c:v>1.12028873</c:v>
                </c:pt>
                <c:pt idx="3735">
                  <c:v>1.11922145</c:v>
                </c:pt>
                <c:pt idx="3736">
                  <c:v>1.1181256799999999</c:v>
                </c:pt>
                <c:pt idx="3737">
                  <c:v>1.1171065600000001</c:v>
                </c:pt>
                <c:pt idx="3738">
                  <c:v>1.11632335</c:v>
                </c:pt>
                <c:pt idx="3739">
                  <c:v>1.1152106500000001</c:v>
                </c:pt>
                <c:pt idx="3740">
                  <c:v>1.1141291900000001</c:v>
                </c:pt>
                <c:pt idx="3741">
                  <c:v>1.11316335</c:v>
                </c:pt>
                <c:pt idx="3742">
                  <c:v>1.11214423</c:v>
                </c:pt>
                <c:pt idx="3743">
                  <c:v>1.1111918700000001</c:v>
                </c:pt>
                <c:pt idx="3744">
                  <c:v>1.1101458099999999</c:v>
                </c:pt>
                <c:pt idx="3745">
                  <c:v>1.1090778100000001</c:v>
                </c:pt>
                <c:pt idx="3746">
                  <c:v>1.1081119800000001</c:v>
                </c:pt>
                <c:pt idx="3747">
                  <c:v>1.1071816699999999</c:v>
                </c:pt>
                <c:pt idx="3748">
                  <c:v>1.1061892499999999</c:v>
                </c:pt>
                <c:pt idx="3749">
                  <c:v>1.1051701300000001</c:v>
                </c:pt>
                <c:pt idx="3750">
                  <c:v>1.10426223</c:v>
                </c:pt>
                <c:pt idx="3751">
                  <c:v>1.10322082</c:v>
                </c:pt>
                <c:pt idx="3752">
                  <c:v>1.1022237500000001</c:v>
                </c:pt>
                <c:pt idx="3753">
                  <c:v>1.1012847400000001</c:v>
                </c:pt>
                <c:pt idx="3754">
                  <c:v>1.1002215099999999</c:v>
                </c:pt>
                <c:pt idx="3755">
                  <c:v>1.0991706800000001</c:v>
                </c:pt>
                <c:pt idx="3756">
                  <c:v>1.0981428600000001</c:v>
                </c:pt>
                <c:pt idx="3757">
                  <c:v>1.0970567499999999</c:v>
                </c:pt>
                <c:pt idx="3758">
                  <c:v>1.0961886599999999</c:v>
                </c:pt>
                <c:pt idx="3759">
                  <c:v>1.0950405599999999</c:v>
                </c:pt>
                <c:pt idx="3760">
                  <c:v>1.09423494</c:v>
                </c:pt>
                <c:pt idx="3761">
                  <c:v>1.09306908</c:v>
                </c:pt>
                <c:pt idx="3762">
                  <c:v>1.0921567700000001</c:v>
                </c:pt>
                <c:pt idx="3763">
                  <c:v>1.0911018800000001</c:v>
                </c:pt>
                <c:pt idx="3764">
                  <c:v>1.09015441</c:v>
                </c:pt>
                <c:pt idx="3765">
                  <c:v>1.0891879799999999</c:v>
                </c:pt>
                <c:pt idx="3766">
                  <c:v>1.08801758</c:v>
                </c:pt>
                <c:pt idx="3767">
                  <c:v>1.0872744299999999</c:v>
                </c:pt>
                <c:pt idx="3768">
                  <c:v>1.0860371600000001</c:v>
                </c:pt>
                <c:pt idx="3769">
                  <c:v>1.0850845600000001</c:v>
                </c:pt>
                <c:pt idx="3770">
                  <c:v>1.08412778</c:v>
                </c:pt>
                <c:pt idx="3771">
                  <c:v>1.0832732899999999</c:v>
                </c:pt>
                <c:pt idx="3772">
                  <c:v>1.08212507</c:v>
                </c:pt>
                <c:pt idx="3773">
                  <c:v>1.08110595</c:v>
                </c:pt>
                <c:pt idx="3774">
                  <c:v>1.08020234</c:v>
                </c:pt>
                <c:pt idx="3775">
                  <c:v>1.07905853</c:v>
                </c:pt>
                <c:pt idx="3776">
                  <c:v>1.07800841</c:v>
                </c:pt>
                <c:pt idx="3777">
                  <c:v>1.0771582099999999</c:v>
                </c:pt>
                <c:pt idx="3778">
                  <c:v>1.0759654000000001</c:v>
                </c:pt>
                <c:pt idx="3779">
                  <c:v>1.07512867</c:v>
                </c:pt>
                <c:pt idx="3780">
                  <c:v>1.0743141199999999</c:v>
                </c:pt>
                <c:pt idx="3781">
                  <c:v>1.07304585</c:v>
                </c:pt>
                <c:pt idx="3782">
                  <c:v>1.07207561</c:v>
                </c:pt>
                <c:pt idx="3783">
                  <c:v>1.0711981100000001</c:v>
                </c:pt>
                <c:pt idx="3784">
                  <c:v>1.06997502</c:v>
                </c:pt>
                <c:pt idx="3785">
                  <c:v>1.0689913</c:v>
                </c:pt>
                <c:pt idx="3786">
                  <c:v>1.06807005</c:v>
                </c:pt>
                <c:pt idx="3787">
                  <c:v>1.0671844500000001</c:v>
                </c:pt>
                <c:pt idx="3788">
                  <c:v>1.0659606500000001</c:v>
                </c:pt>
                <c:pt idx="3789">
                  <c:v>1.06506598</c:v>
                </c:pt>
                <c:pt idx="3790">
                  <c:v>1.0641048</c:v>
                </c:pt>
                <c:pt idx="3791">
                  <c:v>1.0630186800000001</c:v>
                </c:pt>
                <c:pt idx="3792">
                  <c:v>1.0621863600000001</c:v>
                </c:pt>
                <c:pt idx="3793">
                  <c:v>1.06120908</c:v>
                </c:pt>
                <c:pt idx="3794">
                  <c:v>1.0601614699999999</c:v>
                </c:pt>
                <c:pt idx="3795">
                  <c:v>1.0590666500000001</c:v>
                </c:pt>
                <c:pt idx="3796">
                  <c:v>1.0581408699999999</c:v>
                </c:pt>
                <c:pt idx="3797">
                  <c:v>1.0571706299999999</c:v>
                </c:pt>
                <c:pt idx="3798">
                  <c:v>1.0563205499999999</c:v>
                </c:pt>
                <c:pt idx="3799">
                  <c:v>1.0550655099999999</c:v>
                </c:pt>
                <c:pt idx="3800">
                  <c:v>1.0541398500000001</c:v>
                </c:pt>
                <c:pt idx="3801">
                  <c:v>1.0532185999999999</c:v>
                </c:pt>
                <c:pt idx="3802">
                  <c:v>1.05211031</c:v>
                </c:pt>
                <c:pt idx="3803">
                  <c:v>1.05111778</c:v>
                </c:pt>
                <c:pt idx="3804">
                  <c:v>1.05003643</c:v>
                </c:pt>
                <c:pt idx="3805">
                  <c:v>1.04911518</c:v>
                </c:pt>
                <c:pt idx="3806">
                  <c:v>1.0481761700000001</c:v>
                </c:pt>
                <c:pt idx="3807">
                  <c:v>1.04707229</c:v>
                </c:pt>
                <c:pt idx="3808">
                  <c:v>1.0459996499999999</c:v>
                </c:pt>
                <c:pt idx="3809">
                  <c:v>1.0451272700000001</c:v>
                </c:pt>
                <c:pt idx="3810">
                  <c:v>1.04411721</c:v>
                </c:pt>
                <c:pt idx="3811">
                  <c:v>1.0431736700000001</c:v>
                </c:pt>
                <c:pt idx="3812">
                  <c:v>1.0421669499999999</c:v>
                </c:pt>
                <c:pt idx="3813">
                  <c:v>1.04109085</c:v>
                </c:pt>
                <c:pt idx="3814">
                  <c:v>1.0401427700000001</c:v>
                </c:pt>
                <c:pt idx="3815">
                  <c:v>1.03906572</c:v>
                </c:pt>
                <c:pt idx="3816">
                  <c:v>1.0382022900000001</c:v>
                </c:pt>
                <c:pt idx="3817">
                  <c:v>1.03721869</c:v>
                </c:pt>
                <c:pt idx="3818">
                  <c:v>1.0360572299999999</c:v>
                </c:pt>
                <c:pt idx="3819">
                  <c:v>1.0353361400000001</c:v>
                </c:pt>
                <c:pt idx="3820">
                  <c:v>1.0340855099999999</c:v>
                </c:pt>
                <c:pt idx="3821">
                  <c:v>1.0331108600000001</c:v>
                </c:pt>
                <c:pt idx="3822">
                  <c:v>1.03228641</c:v>
                </c:pt>
                <c:pt idx="3823">
                  <c:v>1.03109038</c:v>
                </c:pt>
                <c:pt idx="3824">
                  <c:v>1.03007567</c:v>
                </c:pt>
                <c:pt idx="3825">
                  <c:v>1.0291142499999999</c:v>
                </c:pt>
                <c:pt idx="3826">
                  <c:v>1.0280194300000001</c:v>
                </c:pt>
                <c:pt idx="3827">
                  <c:v>1.0270537099999999</c:v>
                </c:pt>
                <c:pt idx="3828">
                  <c:v>1.0259633100000001</c:v>
                </c:pt>
                <c:pt idx="3829">
                  <c:v>1.0249530099999999</c:v>
                </c:pt>
                <c:pt idx="3830">
                  <c:v>1.0241518000000001</c:v>
                </c:pt>
                <c:pt idx="3831">
                  <c:v>1.0230703400000001</c:v>
                </c:pt>
                <c:pt idx="3832">
                  <c:v>1.02207911</c:v>
                </c:pt>
                <c:pt idx="3833">
                  <c:v>1.02111661</c:v>
                </c:pt>
                <c:pt idx="3834">
                  <c:v>1.02003062</c:v>
                </c:pt>
                <c:pt idx="3835">
                  <c:v>1.0191004299999999</c:v>
                </c:pt>
                <c:pt idx="3836">
                  <c:v>1.0181391200000001</c:v>
                </c:pt>
                <c:pt idx="3837">
                  <c:v>1.0171288300000001</c:v>
                </c:pt>
                <c:pt idx="3838">
                  <c:v>1.0162075800000001</c:v>
                </c:pt>
                <c:pt idx="3839">
                  <c:v>1.01515281</c:v>
                </c:pt>
                <c:pt idx="3840">
                  <c:v>1.01398671</c:v>
                </c:pt>
                <c:pt idx="3841">
                  <c:v>1.0130734400000001</c:v>
                </c:pt>
                <c:pt idx="3842">
                  <c:v>1.01209974</c:v>
                </c:pt>
                <c:pt idx="3843">
                  <c:v>1.01117396</c:v>
                </c:pt>
                <c:pt idx="3844">
                  <c:v>1.01020384</c:v>
                </c:pt>
                <c:pt idx="3845">
                  <c:v>1.00897098</c:v>
                </c:pt>
                <c:pt idx="3846">
                  <c:v>1.0081030099999999</c:v>
                </c:pt>
                <c:pt idx="3847">
                  <c:v>1.0070882999999999</c:v>
                </c:pt>
                <c:pt idx="3848">
                  <c:v>1.0061448799999999</c:v>
                </c:pt>
                <c:pt idx="3849">
                  <c:v>1.0052681000000001</c:v>
                </c:pt>
                <c:pt idx="3850">
                  <c:v>1.0040575300000001</c:v>
                </c:pt>
                <c:pt idx="3851">
                  <c:v>1.00308204</c:v>
                </c:pt>
                <c:pt idx="3852">
                  <c:v>1.0022549599999999</c:v>
                </c:pt>
                <c:pt idx="3853">
                  <c:v>1.0011200899999999</c:v>
                </c:pt>
                <c:pt idx="3854">
                  <c:v>1.00039923</c:v>
                </c:pt>
                <c:pt idx="3855">
                  <c:v>1.0007199</c:v>
                </c:pt>
                <c:pt idx="3856">
                  <c:v>1.0008485300000001</c:v>
                </c:pt>
                <c:pt idx="3857">
                  <c:v>1.00193906</c:v>
                </c:pt>
                <c:pt idx="3858">
                  <c:v>1.0028822399999999</c:v>
                </c:pt>
                <c:pt idx="3859">
                  <c:v>1.00383055</c:v>
                </c:pt>
                <c:pt idx="3860">
                  <c:v>1.0048408499999999</c:v>
                </c:pt>
                <c:pt idx="3861">
                  <c:v>1.00594008</c:v>
                </c:pt>
                <c:pt idx="3862">
                  <c:v>1.00684357</c:v>
                </c:pt>
                <c:pt idx="3863">
                  <c:v>1.0077826999999999</c:v>
                </c:pt>
                <c:pt idx="3864">
                  <c:v>1.00881529</c:v>
                </c:pt>
                <c:pt idx="3865">
                  <c:v>1.0098301199999999</c:v>
                </c:pt>
                <c:pt idx="3866">
                  <c:v>1.0108712900000001</c:v>
                </c:pt>
                <c:pt idx="3867">
                  <c:v>1.0117080199999999</c:v>
                </c:pt>
                <c:pt idx="3868">
                  <c:v>1.01275826</c:v>
                </c:pt>
                <c:pt idx="3869">
                  <c:v>1.0137641399999999</c:v>
                </c:pt>
                <c:pt idx="3870">
                  <c:v>1.0148011400000001</c:v>
                </c:pt>
                <c:pt idx="3871">
                  <c:v>1.01578927</c:v>
                </c:pt>
                <c:pt idx="3872">
                  <c:v>1.0168485599999999</c:v>
                </c:pt>
                <c:pt idx="3873">
                  <c:v>1.0178498</c:v>
                </c:pt>
                <c:pt idx="3874">
                  <c:v>1.01882446</c:v>
                </c:pt>
                <c:pt idx="3875">
                  <c:v>1.01991057</c:v>
                </c:pt>
                <c:pt idx="3876">
                  <c:v>1.02083623</c:v>
                </c:pt>
                <c:pt idx="3877">
                  <c:v>1.0219310500000001</c:v>
                </c:pt>
                <c:pt idx="3878">
                  <c:v>1.02278113</c:v>
                </c:pt>
                <c:pt idx="3879">
                  <c:v>1.02385354</c:v>
                </c:pt>
                <c:pt idx="3880">
                  <c:v>1.0247259099999999</c:v>
                </c:pt>
                <c:pt idx="3881">
                  <c:v>1.02581203</c:v>
                </c:pt>
                <c:pt idx="3882">
                  <c:v>1.02690232</c:v>
                </c:pt>
                <c:pt idx="3883">
                  <c:v>1.02772558</c:v>
                </c:pt>
                <c:pt idx="3884">
                  <c:v>1.02890956</c:v>
                </c:pt>
                <c:pt idx="3885">
                  <c:v>1.0298975699999999</c:v>
                </c:pt>
                <c:pt idx="3886">
                  <c:v>1.03087664</c:v>
                </c:pt>
                <c:pt idx="3887">
                  <c:v>1.03186917</c:v>
                </c:pt>
                <c:pt idx="3888">
                  <c:v>1.03290164</c:v>
                </c:pt>
                <c:pt idx="3889">
                  <c:v>1.0338184800000001</c:v>
                </c:pt>
                <c:pt idx="3890">
                  <c:v>1.03511357</c:v>
                </c:pt>
                <c:pt idx="3891">
                  <c:v>1.0357945</c:v>
                </c:pt>
                <c:pt idx="3892">
                  <c:v>1.03684497</c:v>
                </c:pt>
                <c:pt idx="3893">
                  <c:v>1.0378819699999999</c:v>
                </c:pt>
                <c:pt idx="3894">
                  <c:v>1.03889656</c:v>
                </c:pt>
                <c:pt idx="3895">
                  <c:v>1.03982234</c:v>
                </c:pt>
                <c:pt idx="3896">
                  <c:v>1.04091263</c:v>
                </c:pt>
                <c:pt idx="3897">
                  <c:v>1.0419138699999999</c:v>
                </c:pt>
                <c:pt idx="3898">
                  <c:v>1.0428976999999999</c:v>
                </c:pt>
                <c:pt idx="3899">
                  <c:v>1.04384565</c:v>
                </c:pt>
                <c:pt idx="3900">
                  <c:v>1.0447224399999999</c:v>
                </c:pt>
                <c:pt idx="3901">
                  <c:v>1.0459239499999999</c:v>
                </c:pt>
                <c:pt idx="3902">
                  <c:v>1.04688084</c:v>
                </c:pt>
                <c:pt idx="3903">
                  <c:v>1.0479001999999999</c:v>
                </c:pt>
                <c:pt idx="3904">
                  <c:v>1.0487145200000001</c:v>
                </c:pt>
                <c:pt idx="3905">
                  <c:v>1.04985404</c:v>
                </c:pt>
                <c:pt idx="3906">
                  <c:v>1.0508018699999999</c:v>
                </c:pt>
                <c:pt idx="3907">
                  <c:v>1.05184674</c:v>
                </c:pt>
                <c:pt idx="3908">
                  <c:v>1.0528846999999999</c:v>
                </c:pt>
                <c:pt idx="3909">
                  <c:v>1.0539705800000001</c:v>
                </c:pt>
                <c:pt idx="3910">
                  <c:v>1.05486083</c:v>
                </c:pt>
                <c:pt idx="3911">
                  <c:v>1.05592442</c:v>
                </c:pt>
                <c:pt idx="3912">
                  <c:v>1.05685472</c:v>
                </c:pt>
                <c:pt idx="3913">
                  <c:v>1.0577802700000001</c:v>
                </c:pt>
                <c:pt idx="3914">
                  <c:v>1.05891085</c:v>
                </c:pt>
                <c:pt idx="3915">
                  <c:v>1.0598322200000001</c:v>
                </c:pt>
                <c:pt idx="3916">
                  <c:v>1.06094921</c:v>
                </c:pt>
                <c:pt idx="3917">
                  <c:v>1.06176782</c:v>
                </c:pt>
                <c:pt idx="3918">
                  <c:v>1.06288958</c:v>
                </c:pt>
                <c:pt idx="3919">
                  <c:v>1.06391788</c:v>
                </c:pt>
                <c:pt idx="3920">
                  <c:v>1.06490135</c:v>
                </c:pt>
                <c:pt idx="3921">
                  <c:v>1.06580484</c:v>
                </c:pt>
                <c:pt idx="3922">
                  <c:v>1.06689513</c:v>
                </c:pt>
                <c:pt idx="3923">
                  <c:v>1.06781638</c:v>
                </c:pt>
                <c:pt idx="3924">
                  <c:v>1.06871545</c:v>
                </c:pt>
                <c:pt idx="3925">
                  <c:v>1.0698726199999999</c:v>
                </c:pt>
                <c:pt idx="3926">
                  <c:v>1.07080233</c:v>
                </c:pt>
                <c:pt idx="3927">
                  <c:v>1.0719242099999999</c:v>
                </c:pt>
                <c:pt idx="3928">
                  <c:v>1.0728944499999999</c:v>
                </c:pt>
                <c:pt idx="3929">
                  <c:v>1.07381141</c:v>
                </c:pt>
                <c:pt idx="3930">
                  <c:v>1.0747859500000001</c:v>
                </c:pt>
                <c:pt idx="3931">
                  <c:v>1.07589424</c:v>
                </c:pt>
                <c:pt idx="3932">
                  <c:v>1.07684672</c:v>
                </c:pt>
                <c:pt idx="3933">
                  <c:v>1.0778479599999999</c:v>
                </c:pt>
                <c:pt idx="3934">
                  <c:v>1.0790318299999999</c:v>
                </c:pt>
                <c:pt idx="3935">
                  <c:v>1.0798062100000001</c:v>
                </c:pt>
                <c:pt idx="3936">
                  <c:v>1.08072269</c:v>
                </c:pt>
                <c:pt idx="3937">
                  <c:v>1.0817066399999999</c:v>
                </c:pt>
                <c:pt idx="3938">
                  <c:v>1.08278823</c:v>
                </c:pt>
                <c:pt idx="3939">
                  <c:v>1.0838562300000001</c:v>
                </c:pt>
                <c:pt idx="3940">
                  <c:v>1.08489776</c:v>
                </c:pt>
                <c:pt idx="3941">
                  <c:v>1.0858724099999999</c:v>
                </c:pt>
                <c:pt idx="3942">
                  <c:v>1.0868026</c:v>
                </c:pt>
                <c:pt idx="3943">
                  <c:v>1.0878173099999999</c:v>
                </c:pt>
                <c:pt idx="3944">
                  <c:v>1.08884537</c:v>
                </c:pt>
                <c:pt idx="3945">
                  <c:v>1.0898867800000001</c:v>
                </c:pt>
                <c:pt idx="3946">
                  <c:v>1.0907089700000001</c:v>
                </c:pt>
                <c:pt idx="3947">
                  <c:v>1.0917916299999999</c:v>
                </c:pt>
                <c:pt idx="3948">
                  <c:v>1.0928688</c:v>
                </c:pt>
                <c:pt idx="3949">
                  <c:v>1.0938522799999999</c:v>
                </c:pt>
                <c:pt idx="3950">
                  <c:v>1.0947958200000001</c:v>
                </c:pt>
                <c:pt idx="3951">
                  <c:v>1.09595299</c:v>
                </c:pt>
                <c:pt idx="3952">
                  <c:v>1.09694099</c:v>
                </c:pt>
                <c:pt idx="3953">
                  <c:v>1.09782672</c:v>
                </c:pt>
                <c:pt idx="3954">
                  <c:v>1.0987613199999999</c:v>
                </c:pt>
                <c:pt idx="3955">
                  <c:v>1.09983385</c:v>
                </c:pt>
                <c:pt idx="3956">
                  <c:v>1.1009775399999999</c:v>
                </c:pt>
                <c:pt idx="3957">
                  <c:v>1.1018900899999999</c:v>
                </c:pt>
                <c:pt idx="3958">
                  <c:v>1.1029003900000001</c:v>
                </c:pt>
                <c:pt idx="3959">
                  <c:v>1.10402632</c:v>
                </c:pt>
                <c:pt idx="3960">
                  <c:v>1.10489416</c:v>
                </c:pt>
                <c:pt idx="3961">
                  <c:v>1.1058376999999999</c:v>
                </c:pt>
                <c:pt idx="3962">
                  <c:v>1.1067456</c:v>
                </c:pt>
                <c:pt idx="3963">
                  <c:v>1.1077513699999999</c:v>
                </c:pt>
                <c:pt idx="3964">
                  <c:v>1.1088908900000001</c:v>
                </c:pt>
                <c:pt idx="3965">
                  <c:v>1.10980225</c:v>
                </c:pt>
                <c:pt idx="3966">
                  <c:v>1.1109424800000001</c:v>
                </c:pt>
                <c:pt idx="3967">
                  <c:v>1.1119171400000001</c:v>
                </c:pt>
                <c:pt idx="3968">
                  <c:v>1.1128650899999999</c:v>
                </c:pt>
                <c:pt idx="3969">
                  <c:v>1.1138888600000001</c:v>
                </c:pt>
                <c:pt idx="3970">
                  <c:v>1.1149836799999999</c:v>
                </c:pt>
                <c:pt idx="3971">
                  <c:v>1.1158469900000001</c:v>
                </c:pt>
                <c:pt idx="3972">
                  <c:v>1.1167817099999999</c:v>
                </c:pt>
                <c:pt idx="3973">
                  <c:v>1.1177741299999999</c:v>
                </c:pt>
                <c:pt idx="3974">
                  <c:v>1.1190112800000001</c:v>
                </c:pt>
                <c:pt idx="3975">
                  <c:v>1.11999834</c:v>
                </c:pt>
                <c:pt idx="3976">
                  <c:v>1.1208939600000001</c:v>
                </c:pt>
                <c:pt idx="3977">
                  <c:v>1.1219221399999999</c:v>
                </c:pt>
                <c:pt idx="3978">
                  <c:v>1.1229678400000001</c:v>
                </c:pt>
                <c:pt idx="3979">
                  <c:v>1.1239691999999999</c:v>
                </c:pt>
                <c:pt idx="3980">
                  <c:v>1.1248595699999999</c:v>
                </c:pt>
                <c:pt idx="3981">
                  <c:v>1.1258207600000001</c:v>
                </c:pt>
                <c:pt idx="3982">
                  <c:v>1.12676442</c:v>
                </c:pt>
                <c:pt idx="3983">
                  <c:v>1.1276899600000001</c:v>
                </c:pt>
                <c:pt idx="3984">
                  <c:v>1.1287360200000001</c:v>
                </c:pt>
                <c:pt idx="3985">
                  <c:v>1.12978625</c:v>
                </c:pt>
                <c:pt idx="3986">
                  <c:v>1.13099682</c:v>
                </c:pt>
                <c:pt idx="3987">
                  <c:v>1.1318335500000001</c:v>
                </c:pt>
                <c:pt idx="3988">
                  <c:v>1.1327414499999999</c:v>
                </c:pt>
                <c:pt idx="3989">
                  <c:v>1.13385844</c:v>
                </c:pt>
                <c:pt idx="3990">
                  <c:v>1.1349400300000001</c:v>
                </c:pt>
                <c:pt idx="3991">
                  <c:v>1.13591921</c:v>
                </c:pt>
                <c:pt idx="3992">
                  <c:v>1.1369606299999999</c:v>
                </c:pt>
                <c:pt idx="3993">
                  <c:v>1.1378729299999999</c:v>
                </c:pt>
                <c:pt idx="3994">
                  <c:v>1.1389292499999999</c:v>
                </c:pt>
                <c:pt idx="3995">
                  <c:v>1.1399914</c:v>
                </c:pt>
                <c:pt idx="3996">
                  <c:v>1.14086807</c:v>
                </c:pt>
                <c:pt idx="3997">
                  <c:v>1.14183843</c:v>
                </c:pt>
                <c:pt idx="3998">
                  <c:v>1.14292002</c:v>
                </c:pt>
                <c:pt idx="3999">
                  <c:v>1.14385903</c:v>
                </c:pt>
                <c:pt idx="4000">
                  <c:v>1.14494491</c:v>
                </c:pt>
                <c:pt idx="4001">
                  <c:v>1.1457238199999999</c:v>
                </c:pt>
                <c:pt idx="4002">
                  <c:v>1.1468808699999999</c:v>
                </c:pt>
                <c:pt idx="4003">
                  <c:v>1.14783788</c:v>
                </c:pt>
                <c:pt idx="4004">
                  <c:v>1.1488560400000001</c:v>
                </c:pt>
                <c:pt idx="4005">
                  <c:v>1.14980054</c:v>
                </c:pt>
                <c:pt idx="4006">
                  <c:v>1.1510064600000001</c:v>
                </c:pt>
                <c:pt idx="4007">
                  <c:v>1.1518031399999999</c:v>
                </c:pt>
                <c:pt idx="4008">
                  <c:v>1.15283132</c:v>
                </c:pt>
                <c:pt idx="4009">
                  <c:v>1.1538149099999999</c:v>
                </c:pt>
                <c:pt idx="4010">
                  <c:v>1.1549408400000001</c:v>
                </c:pt>
                <c:pt idx="4011">
                  <c:v>1.15590668</c:v>
                </c:pt>
                <c:pt idx="4012">
                  <c:v>1.1567167</c:v>
                </c:pt>
                <c:pt idx="4013">
                  <c:v>1.1578872200000001</c:v>
                </c:pt>
                <c:pt idx="4014">
                  <c:v>1.15884864</c:v>
                </c:pt>
                <c:pt idx="4015">
                  <c:v>1.1599211700000001</c:v>
                </c:pt>
                <c:pt idx="4016">
                  <c:v>1.16100705</c:v>
                </c:pt>
                <c:pt idx="4017">
                  <c:v>1.16183937</c:v>
                </c:pt>
                <c:pt idx="4018">
                  <c:v>1.1630185799999999</c:v>
                </c:pt>
                <c:pt idx="4019">
                  <c:v>1.16397548</c:v>
                </c:pt>
                <c:pt idx="4020">
                  <c:v>1.1649190199999999</c:v>
                </c:pt>
                <c:pt idx="4021">
                  <c:v>1.16585815</c:v>
                </c:pt>
                <c:pt idx="4022">
                  <c:v>1.16700184</c:v>
                </c:pt>
                <c:pt idx="4023">
                  <c:v>1.16791058</c:v>
                </c:pt>
                <c:pt idx="4024">
                  <c:v>1.1687109499999999</c:v>
                </c:pt>
                <c:pt idx="4025">
                  <c:v>1.1698280599999999</c:v>
                </c:pt>
                <c:pt idx="4026">
                  <c:v>1.17092299</c:v>
                </c:pt>
                <c:pt idx="4027">
                  <c:v>1.17186642</c:v>
                </c:pt>
                <c:pt idx="4028">
                  <c:v>1.1729079499999999</c:v>
                </c:pt>
                <c:pt idx="4029">
                  <c:v>1.1737266799999999</c:v>
                </c:pt>
                <c:pt idx="4030">
                  <c:v>1.17483056</c:v>
                </c:pt>
                <c:pt idx="4031">
                  <c:v>1.17595637</c:v>
                </c:pt>
                <c:pt idx="4032">
                  <c:v>1.1767575699999999</c:v>
                </c:pt>
                <c:pt idx="4033">
                  <c:v>1.17790222</c:v>
                </c:pt>
                <c:pt idx="4034">
                  <c:v>1.1788580399999999</c:v>
                </c:pt>
                <c:pt idx="4035">
                  <c:v>1.1799797999999999</c:v>
                </c:pt>
                <c:pt idx="4036">
                  <c:v>1.1809723400000001</c:v>
                </c:pt>
                <c:pt idx="4037">
                  <c:v>1.18186247</c:v>
                </c:pt>
                <c:pt idx="4038">
                  <c:v>1.18309975</c:v>
                </c:pt>
                <c:pt idx="4039">
                  <c:v>1.1839453</c:v>
                </c:pt>
                <c:pt idx="4040">
                  <c:v>1.18491554</c:v>
                </c:pt>
                <c:pt idx="4041">
                  <c:v>1.18594825</c:v>
                </c:pt>
                <c:pt idx="4042">
                  <c:v>1.18678927</c:v>
                </c:pt>
                <c:pt idx="4043">
                  <c:v>1.18795037</c:v>
                </c:pt>
                <c:pt idx="4044">
                  <c:v>1.18884981</c:v>
                </c:pt>
                <c:pt idx="4045">
                  <c:v>1.1897666499999999</c:v>
                </c:pt>
                <c:pt idx="4046">
                  <c:v>1.1907724099999999</c:v>
                </c:pt>
                <c:pt idx="4047">
                  <c:v>1.1918051199999999</c:v>
                </c:pt>
                <c:pt idx="4048">
                  <c:v>1.19283319</c:v>
                </c:pt>
                <c:pt idx="4049">
                  <c:v>1.1938790100000001</c:v>
                </c:pt>
                <c:pt idx="4050">
                  <c:v>1.19500494</c:v>
                </c:pt>
                <c:pt idx="4051">
                  <c:v>1.1959128400000001</c:v>
                </c:pt>
                <c:pt idx="4052">
                  <c:v>1.19688368</c:v>
                </c:pt>
                <c:pt idx="4053">
                  <c:v>1.19795132</c:v>
                </c:pt>
                <c:pt idx="4054">
                  <c:v>1.19897056</c:v>
                </c:pt>
                <c:pt idx="4055">
                  <c:v>1.1999673799999999</c:v>
                </c:pt>
                <c:pt idx="4056">
                  <c:v>1.2008708699999999</c:v>
                </c:pt>
                <c:pt idx="4057">
                  <c:v>1.20192122</c:v>
                </c:pt>
                <c:pt idx="4058">
                  <c:v>1.20301616</c:v>
                </c:pt>
                <c:pt idx="4059">
                  <c:v>1.2039016499999999</c:v>
                </c:pt>
                <c:pt idx="4060">
                  <c:v>1.2049386499999999</c:v>
                </c:pt>
                <c:pt idx="4061">
                  <c:v>1.20585549</c:v>
                </c:pt>
                <c:pt idx="4062">
                  <c:v>1.2069598399999999</c:v>
                </c:pt>
                <c:pt idx="4063">
                  <c:v>1.20786273</c:v>
                </c:pt>
                <c:pt idx="4064">
                  <c:v>1.20894408</c:v>
                </c:pt>
                <c:pt idx="4065">
                  <c:v>1.2098654499999999</c:v>
                </c:pt>
                <c:pt idx="4066">
                  <c:v>1.2108311700000001</c:v>
                </c:pt>
                <c:pt idx="4067">
                  <c:v>1.2119795099999999</c:v>
                </c:pt>
                <c:pt idx="4068">
                  <c:v>1.2129584600000001</c:v>
                </c:pt>
                <c:pt idx="4069">
                  <c:v>1.21380413</c:v>
                </c:pt>
                <c:pt idx="4070">
                  <c:v>1.21489906</c:v>
                </c:pt>
                <c:pt idx="4071">
                  <c:v>1.2158336599999999</c:v>
                </c:pt>
                <c:pt idx="4072">
                  <c:v>1.21692014</c:v>
                </c:pt>
                <c:pt idx="4073">
                  <c:v>1.21790314</c:v>
                </c:pt>
                <c:pt idx="4074">
                  <c:v>1.21889555</c:v>
                </c:pt>
                <c:pt idx="4075">
                  <c:v>1.2199192000000001</c:v>
                </c:pt>
                <c:pt idx="4076">
                  <c:v>1.22099197</c:v>
                </c:pt>
                <c:pt idx="4077">
                  <c:v>1.22198892</c:v>
                </c:pt>
                <c:pt idx="4078">
                  <c:v>1.22287905</c:v>
                </c:pt>
                <c:pt idx="4079">
                  <c:v>1.22392035</c:v>
                </c:pt>
                <c:pt idx="4080">
                  <c:v>1.22484171</c:v>
                </c:pt>
                <c:pt idx="4081">
                  <c:v>1.22591436</c:v>
                </c:pt>
                <c:pt idx="4082">
                  <c:v>1.2268838900000001</c:v>
                </c:pt>
                <c:pt idx="4083">
                  <c:v>1.22805488</c:v>
                </c:pt>
                <c:pt idx="4084">
                  <c:v>1.2289137800000001</c:v>
                </c:pt>
                <c:pt idx="4085">
                  <c:v>1.2299020300000001</c:v>
                </c:pt>
                <c:pt idx="4086">
                  <c:v>1.2308455700000001</c:v>
                </c:pt>
                <c:pt idx="4087">
                  <c:v>1.23188674</c:v>
                </c:pt>
                <c:pt idx="4088">
                  <c:v>1.2328393499999999</c:v>
                </c:pt>
                <c:pt idx="4089">
                  <c:v>1.23396087</c:v>
                </c:pt>
                <c:pt idx="4090">
                  <c:v>1.23497999</c:v>
                </c:pt>
                <c:pt idx="4091">
                  <c:v>1.2358841899999999</c:v>
                </c:pt>
                <c:pt idx="4092">
                  <c:v>1.2368092500000001</c:v>
                </c:pt>
                <c:pt idx="4093">
                  <c:v>1.2377795</c:v>
                </c:pt>
                <c:pt idx="4094">
                  <c:v>1.23881197</c:v>
                </c:pt>
                <c:pt idx="4095">
                  <c:v>1.23996913</c:v>
                </c:pt>
                <c:pt idx="4096">
                  <c:v>1.2409571399999999</c:v>
                </c:pt>
                <c:pt idx="4097">
                  <c:v>1.2419363299999999</c:v>
                </c:pt>
                <c:pt idx="4098">
                  <c:v>1.2431519</c:v>
                </c:pt>
                <c:pt idx="4099">
                  <c:v>1.2443662900000001</c:v>
                </c:pt>
                <c:pt idx="4100">
                  <c:v>1.2453587100000001</c:v>
                </c:pt>
                <c:pt idx="4101">
                  <c:v>1.24632835</c:v>
                </c:pt>
                <c:pt idx="4102">
                  <c:v>1.24741507</c:v>
                </c:pt>
                <c:pt idx="4103">
                  <c:v>1.2483184300000001</c:v>
                </c:pt>
                <c:pt idx="4104">
                  <c:v>1.2495112399999999</c:v>
                </c:pt>
                <c:pt idx="4105">
                  <c:v>1.25028563</c:v>
                </c:pt>
                <c:pt idx="4106">
                  <c:v>1.2512869799999999</c:v>
                </c:pt>
                <c:pt idx="4107">
                  <c:v>1.25234628</c:v>
                </c:pt>
                <c:pt idx="4108">
                  <c:v>1.25324535</c:v>
                </c:pt>
                <c:pt idx="4109">
                  <c:v>1.25438011</c:v>
                </c:pt>
                <c:pt idx="4110">
                  <c:v>1.25538588</c:v>
                </c:pt>
                <c:pt idx="4111">
                  <c:v>1.25639558</c:v>
                </c:pt>
                <c:pt idx="4112">
                  <c:v>1.2573130100000001</c:v>
                </c:pt>
                <c:pt idx="4113">
                  <c:v>1.2584390599999999</c:v>
                </c:pt>
                <c:pt idx="4114">
                  <c:v>1.2593069100000001</c:v>
                </c:pt>
                <c:pt idx="4115">
                  <c:v>1.26048183</c:v>
                </c:pt>
                <c:pt idx="4116">
                  <c:v>1.2613852000000001</c:v>
                </c:pt>
                <c:pt idx="4117">
                  <c:v>1.26251566</c:v>
                </c:pt>
                <c:pt idx="4118">
                  <c:v>1.2635438400000001</c:v>
                </c:pt>
                <c:pt idx="4119">
                  <c:v>1.2642827000000001</c:v>
                </c:pt>
                <c:pt idx="4120">
                  <c:v>1.2655867300000001</c:v>
                </c:pt>
                <c:pt idx="4121">
                  <c:v>1.2664901</c:v>
                </c:pt>
                <c:pt idx="4122">
                  <c:v>1.2675093399999999</c:v>
                </c:pt>
                <c:pt idx="4123">
                  <c:v>1.2682881399999999</c:v>
                </c:pt>
                <c:pt idx="4124">
                  <c:v>1.26928949</c:v>
                </c:pt>
                <c:pt idx="4125">
                  <c:v>1.27027321</c:v>
                </c:pt>
                <c:pt idx="4126">
                  <c:v>1.27130115</c:v>
                </c:pt>
                <c:pt idx="4127">
                  <c:v>1.27246284</c:v>
                </c:pt>
                <c:pt idx="4128">
                  <c:v>1.2733439200000001</c:v>
                </c:pt>
                <c:pt idx="4129">
                  <c:v>1.2743408700000001</c:v>
                </c:pt>
                <c:pt idx="4130">
                  <c:v>1.2751767599999999</c:v>
                </c:pt>
                <c:pt idx="4131">
                  <c:v>1.2762901799999999</c:v>
                </c:pt>
                <c:pt idx="4132">
                  <c:v>1.2773540000000001</c:v>
                </c:pt>
                <c:pt idx="4133">
                  <c:v>1.27824855</c:v>
                </c:pt>
                <c:pt idx="4134">
                  <c:v>1.27933002</c:v>
                </c:pt>
                <c:pt idx="4135">
                  <c:v>1.2803404300000001</c:v>
                </c:pt>
                <c:pt idx="4136">
                  <c:v>1.2812171000000001</c:v>
                </c:pt>
                <c:pt idx="4137">
                  <c:v>1.2824008499999999</c:v>
                </c:pt>
                <c:pt idx="4138">
                  <c:v>1.2834422599999999</c:v>
                </c:pt>
                <c:pt idx="4139">
                  <c:v>1.28432798</c:v>
                </c:pt>
                <c:pt idx="4140">
                  <c:v>1.2852834500000001</c:v>
                </c:pt>
                <c:pt idx="4141">
                  <c:v>1.28638864</c:v>
                </c:pt>
                <c:pt idx="4142">
                  <c:v>1.2873455300000001</c:v>
                </c:pt>
                <c:pt idx="4143">
                  <c:v>1.28840029</c:v>
                </c:pt>
                <c:pt idx="4144">
                  <c:v>1.2892948399999999</c:v>
                </c:pt>
                <c:pt idx="4145">
                  <c:v>1.2904340000000001</c:v>
                </c:pt>
                <c:pt idx="4146">
                  <c:v>1.29124868</c:v>
                </c:pt>
                <c:pt idx="4147">
                  <c:v>1.29226792</c:v>
                </c:pt>
                <c:pt idx="4148">
                  <c:v>1.2931890500000001</c:v>
                </c:pt>
                <c:pt idx="4149">
                  <c:v>1.2943551499999999</c:v>
                </c:pt>
                <c:pt idx="4150">
                  <c:v>1.29529428</c:v>
                </c:pt>
                <c:pt idx="4151">
                  <c:v>1.2964469199999999</c:v>
                </c:pt>
                <c:pt idx="4152">
                  <c:v>1.2972436000000001</c:v>
                </c:pt>
                <c:pt idx="4153">
                  <c:v>1.2985209200000001</c:v>
                </c:pt>
                <c:pt idx="4154">
                  <c:v>1.29945099</c:v>
                </c:pt>
                <c:pt idx="4155">
                  <c:v>1.3001809099999999</c:v>
                </c:pt>
                <c:pt idx="4156">
                  <c:v>1.3011556900000001</c:v>
                </c:pt>
                <c:pt idx="4157">
                  <c:v>1.3022949699999999</c:v>
                </c:pt>
                <c:pt idx="4158">
                  <c:v>1.3031940500000001</c:v>
                </c:pt>
                <c:pt idx="4159">
                  <c:v>1.30432093</c:v>
                </c:pt>
                <c:pt idx="4160">
                  <c:v>1.30530798</c:v>
                </c:pt>
                <c:pt idx="4161">
                  <c:v>1.3063271000000001</c:v>
                </c:pt>
                <c:pt idx="4162">
                  <c:v>1.30749333</c:v>
                </c:pt>
                <c:pt idx="4163">
                  <c:v>1.3083745200000001</c:v>
                </c:pt>
                <c:pt idx="4164">
                  <c:v>1.3093491799999999</c:v>
                </c:pt>
                <c:pt idx="4165">
                  <c:v>1.3102704300000001</c:v>
                </c:pt>
                <c:pt idx="4166">
                  <c:v>1.3113118399999999</c:v>
                </c:pt>
                <c:pt idx="4167">
                  <c:v>1.3121751500000001</c:v>
                </c:pt>
                <c:pt idx="4168">
                  <c:v>1.31334138</c:v>
                </c:pt>
                <c:pt idx="4169">
                  <c:v>1.3141855</c:v>
                </c:pt>
                <c:pt idx="4170">
                  <c:v>1.3151660000000001</c:v>
                </c:pt>
                <c:pt idx="4171">
                  <c:v>1.3162920499999999</c:v>
                </c:pt>
                <c:pt idx="4172">
                  <c:v>1.3173466899999999</c:v>
                </c:pt>
                <c:pt idx="4173">
                  <c:v>1.3183169400000001</c:v>
                </c:pt>
                <c:pt idx="4174">
                  <c:v>1.3191493700000001</c:v>
                </c:pt>
                <c:pt idx="4175">
                  <c:v>1.3202218999999999</c:v>
                </c:pt>
                <c:pt idx="4176">
                  <c:v>1.32124555</c:v>
                </c:pt>
                <c:pt idx="4177">
                  <c:v>1.32233596</c:v>
                </c:pt>
                <c:pt idx="4178">
                  <c:v>1.3233599700000001</c:v>
                </c:pt>
                <c:pt idx="4179">
                  <c:v>1.32429862</c:v>
                </c:pt>
                <c:pt idx="4180">
                  <c:v>1.32524657</c:v>
                </c:pt>
                <c:pt idx="4181">
                  <c:v>1.3263459200000001</c:v>
                </c:pt>
                <c:pt idx="4182">
                  <c:v>1.3274140400000001</c:v>
                </c:pt>
                <c:pt idx="4183">
                  <c:v>1.3283931</c:v>
                </c:pt>
                <c:pt idx="4184">
                  <c:v>1.3293544100000001</c:v>
                </c:pt>
                <c:pt idx="4185">
                  <c:v>1.3303514700000001</c:v>
                </c:pt>
                <c:pt idx="4186">
                  <c:v>1.3313482999999999</c:v>
                </c:pt>
                <c:pt idx="4187">
                  <c:v>1.33223414</c:v>
                </c:pt>
                <c:pt idx="4188">
                  <c:v>1.3332620900000001</c:v>
                </c:pt>
                <c:pt idx="4189">
                  <c:v>1.33431685</c:v>
                </c:pt>
                <c:pt idx="4190">
                  <c:v>1.33535838</c:v>
                </c:pt>
                <c:pt idx="4191">
                  <c:v>1.33618617</c:v>
                </c:pt>
                <c:pt idx="4192">
                  <c:v>1.3373788600000001</c:v>
                </c:pt>
                <c:pt idx="4193">
                  <c:v>1.3383357499999999</c:v>
                </c:pt>
                <c:pt idx="4194">
                  <c:v>1.33929265</c:v>
                </c:pt>
                <c:pt idx="4195">
                  <c:v>1.34037852</c:v>
                </c:pt>
                <c:pt idx="4196">
                  <c:v>1.3415356899999999</c:v>
                </c:pt>
                <c:pt idx="4197">
                  <c:v>1.34229672</c:v>
                </c:pt>
                <c:pt idx="4198">
                  <c:v>1.3433519599999999</c:v>
                </c:pt>
                <c:pt idx="4199">
                  <c:v>1.34424615</c:v>
                </c:pt>
                <c:pt idx="4200">
                  <c:v>1.3453097300000001</c:v>
                </c:pt>
                <c:pt idx="4201">
                  <c:v>1.34629774</c:v>
                </c:pt>
                <c:pt idx="4202">
                  <c:v>1.3472949299999999</c:v>
                </c:pt>
                <c:pt idx="4203">
                  <c:v>1.3483984499999999</c:v>
                </c:pt>
                <c:pt idx="4204">
                  <c:v>1.34943104</c:v>
                </c:pt>
                <c:pt idx="4205">
                  <c:v>1.35032117</c:v>
                </c:pt>
                <c:pt idx="4206">
                  <c:v>1.351367</c:v>
                </c:pt>
                <c:pt idx="4207">
                  <c:v>1.3526200100000001</c:v>
                </c:pt>
                <c:pt idx="4208">
                  <c:v>1.3535834600000001</c:v>
                </c:pt>
                <c:pt idx="4209">
                  <c:v>1.3546693299999999</c:v>
                </c:pt>
                <c:pt idx="4210">
                  <c:v>1.3557952600000001</c:v>
                </c:pt>
                <c:pt idx="4211">
                  <c:v>1.3568768499999999</c:v>
                </c:pt>
                <c:pt idx="4212">
                  <c:v>1.35771799</c:v>
                </c:pt>
                <c:pt idx="4213">
                  <c:v>1.3587594000000001</c:v>
                </c:pt>
                <c:pt idx="4214">
                  <c:v>1.3596451300000001</c:v>
                </c:pt>
                <c:pt idx="4215">
                  <c:v>1.3607399499999999</c:v>
                </c:pt>
                <c:pt idx="4216">
                  <c:v>1.36169243</c:v>
                </c:pt>
                <c:pt idx="4217">
                  <c:v>1.36280501</c:v>
                </c:pt>
                <c:pt idx="4218">
                  <c:v>1.36363733</c:v>
                </c:pt>
                <c:pt idx="4219">
                  <c:v>1.36488795</c:v>
                </c:pt>
                <c:pt idx="4220">
                  <c:v>1.36571121</c:v>
                </c:pt>
                <c:pt idx="4221">
                  <c:v>1.3666458100000001</c:v>
                </c:pt>
                <c:pt idx="4222">
                  <c:v>1.36777174</c:v>
                </c:pt>
                <c:pt idx="4223">
                  <c:v>1.3688132799999999</c:v>
                </c:pt>
                <c:pt idx="4224">
                  <c:v>1.3697034100000001</c:v>
                </c:pt>
                <c:pt idx="4225">
                  <c:v>1.3709741799999999</c:v>
                </c:pt>
                <c:pt idx="4226">
                  <c:v>1.3722141999999999</c:v>
                </c:pt>
                <c:pt idx="4227">
                  <c:v>1.37295663</c:v>
                </c:pt>
                <c:pt idx="4228">
                  <c:v>1.37431872</c:v>
                </c:pt>
                <c:pt idx="4229">
                  <c:v>1.3750886899999999</c:v>
                </c:pt>
                <c:pt idx="4230">
                  <c:v>1.3764525700000001</c:v>
                </c:pt>
                <c:pt idx="4231">
                  <c:v>1.37746513</c:v>
                </c:pt>
                <c:pt idx="4232">
                  <c:v>1.3785733</c:v>
                </c:pt>
                <c:pt idx="4233">
                  <c:v>1.3795881299999999</c:v>
                </c:pt>
                <c:pt idx="4234">
                  <c:v>1.38051832</c:v>
                </c:pt>
                <c:pt idx="4235">
                  <c:v>1.3815331500000001</c:v>
                </c:pt>
                <c:pt idx="4236">
                  <c:v>1.3825030300000001</c:v>
                </c:pt>
                <c:pt idx="4237">
                  <c:v>1.3834378700000001</c:v>
                </c:pt>
                <c:pt idx="4238">
                  <c:v>1.3845549800000001</c:v>
                </c:pt>
                <c:pt idx="4239">
                  <c:v>1.3854896999999999</c:v>
                </c:pt>
                <c:pt idx="4240">
                  <c:v>1.3864598299999999</c:v>
                </c:pt>
                <c:pt idx="4241">
                  <c:v>1.38759923</c:v>
                </c:pt>
                <c:pt idx="4242">
                  <c:v>1.3886318200000001</c:v>
                </c:pt>
                <c:pt idx="4243">
                  <c:v>1.3895974200000001</c:v>
                </c:pt>
                <c:pt idx="4244">
                  <c:v>1.3905498999999999</c:v>
                </c:pt>
                <c:pt idx="4245">
                  <c:v>1.3914934400000001</c:v>
                </c:pt>
                <c:pt idx="4246">
                  <c:v>1.3925615499999999</c:v>
                </c:pt>
                <c:pt idx="4247">
                  <c:v>1.3934561000000001</c:v>
                </c:pt>
                <c:pt idx="4248">
                  <c:v>1.3944975100000001</c:v>
                </c:pt>
                <c:pt idx="4249">
                  <c:v>1.3955120999999999</c:v>
                </c:pt>
                <c:pt idx="4250">
                  <c:v>1.39645588</c:v>
                </c:pt>
                <c:pt idx="4251">
                  <c:v>1.3975505800000001</c:v>
                </c:pt>
                <c:pt idx="4252">
                  <c:v>1.3985029499999999</c:v>
                </c:pt>
                <c:pt idx="4253">
                  <c:v>1.39943755</c:v>
                </c:pt>
                <c:pt idx="4254">
                  <c:v>1.40036798</c:v>
                </c:pt>
                <c:pt idx="4255">
                  <c:v>1.4016363599999999</c:v>
                </c:pt>
                <c:pt idx="4256">
                  <c:v>1.40262854</c:v>
                </c:pt>
                <c:pt idx="4257">
                  <c:v>1.40355444</c:v>
                </c:pt>
                <c:pt idx="4258">
                  <c:v>1.4045782099999999</c:v>
                </c:pt>
                <c:pt idx="4259">
                  <c:v>1.40561497</c:v>
                </c:pt>
                <c:pt idx="4260">
                  <c:v>1.4064828199999999</c:v>
                </c:pt>
                <c:pt idx="4261">
                  <c:v>1.4074976400000001</c:v>
                </c:pt>
                <c:pt idx="4262">
                  <c:v>1.40858364</c:v>
                </c:pt>
                <c:pt idx="4263">
                  <c:v>1.40957606</c:v>
                </c:pt>
                <c:pt idx="4264">
                  <c:v>1.4106575299999999</c:v>
                </c:pt>
                <c:pt idx="4265">
                  <c:v>1.41152513</c:v>
                </c:pt>
                <c:pt idx="4266">
                  <c:v>1.4125177900000001</c:v>
                </c:pt>
                <c:pt idx="4267">
                  <c:v>1.4135504999999999</c:v>
                </c:pt>
                <c:pt idx="4268">
                  <c:v>1.4145118000000001</c:v>
                </c:pt>
                <c:pt idx="4269">
                  <c:v>1.4156421400000001</c:v>
                </c:pt>
                <c:pt idx="4270">
                  <c:v>1.4164966299999999</c:v>
                </c:pt>
                <c:pt idx="4271">
                  <c:v>1.4175380500000001</c:v>
                </c:pt>
                <c:pt idx="4272">
                  <c:v>1.4187971399999999</c:v>
                </c:pt>
                <c:pt idx="4273">
                  <c:v>1.4199057799999999</c:v>
                </c:pt>
                <c:pt idx="4274">
                  <c:v>1.4208815100000001</c:v>
                </c:pt>
                <c:pt idx="4275">
                  <c:v>1.4219219700000001</c:v>
                </c:pt>
                <c:pt idx="4276">
                  <c:v>1.4228789799999999</c:v>
                </c:pt>
                <c:pt idx="4277">
                  <c:v>1.42401826</c:v>
                </c:pt>
                <c:pt idx="4278">
                  <c:v>1.4248906400000001</c:v>
                </c:pt>
                <c:pt idx="4279">
                  <c:v>1.4259053500000001</c:v>
                </c:pt>
                <c:pt idx="4280">
                  <c:v>1.4268577099999999</c:v>
                </c:pt>
                <c:pt idx="4281">
                  <c:v>1.42797482</c:v>
                </c:pt>
                <c:pt idx="4282">
                  <c:v>1.4290115800000001</c:v>
                </c:pt>
                <c:pt idx="4283">
                  <c:v>1.4300887600000001</c:v>
                </c:pt>
                <c:pt idx="4284">
                  <c:v>1.43104601</c:v>
                </c:pt>
                <c:pt idx="4285">
                  <c:v>1.4319534300000001</c:v>
                </c:pt>
                <c:pt idx="4286">
                  <c:v>1.4329370299999999</c:v>
                </c:pt>
                <c:pt idx="4287">
                  <c:v>1.4338315699999999</c:v>
                </c:pt>
                <c:pt idx="4288">
                  <c:v>1.4350290299999999</c:v>
                </c:pt>
                <c:pt idx="4289">
                  <c:v>1.4360214499999999</c:v>
                </c:pt>
                <c:pt idx="4290">
                  <c:v>1.4369381699999999</c:v>
                </c:pt>
                <c:pt idx="4291">
                  <c:v>1.4379751700000001</c:v>
                </c:pt>
                <c:pt idx="4292">
                  <c:v>1.4387717200000001</c:v>
                </c:pt>
                <c:pt idx="4293">
                  <c:v>1.4400269999999999</c:v>
                </c:pt>
                <c:pt idx="4294">
                  <c:v>1.44099724</c:v>
                </c:pt>
                <c:pt idx="4295">
                  <c:v>1.44200313</c:v>
                </c:pt>
                <c:pt idx="4296">
                  <c:v>1.44297338</c:v>
                </c:pt>
                <c:pt idx="4297">
                  <c:v>1.4439655499999999</c:v>
                </c:pt>
                <c:pt idx="4298">
                  <c:v>1.4448646300000001</c:v>
                </c:pt>
                <c:pt idx="4299">
                  <c:v>1.44611084</c:v>
                </c:pt>
                <c:pt idx="4300">
                  <c:v>1.44688094</c:v>
                </c:pt>
                <c:pt idx="4301">
                  <c:v>1.44795334</c:v>
                </c:pt>
                <c:pt idx="4302">
                  <c:v>1.44896376</c:v>
                </c:pt>
                <c:pt idx="4303">
                  <c:v>1.4499746600000001</c:v>
                </c:pt>
                <c:pt idx="4304">
                  <c:v>1.4509975900000001</c:v>
                </c:pt>
                <c:pt idx="4305">
                  <c:v>1.4520211199999999</c:v>
                </c:pt>
                <c:pt idx="4306">
                  <c:v>1.4529960200000001</c:v>
                </c:pt>
                <c:pt idx="4307">
                  <c:v>1.4539127300000001</c:v>
                </c:pt>
                <c:pt idx="4308">
                  <c:v>1.4547493499999999</c:v>
                </c:pt>
                <c:pt idx="4309">
                  <c:v>1.4558532200000001</c:v>
                </c:pt>
                <c:pt idx="4310">
                  <c:v>1.45686805</c:v>
                </c:pt>
                <c:pt idx="4311">
                  <c:v>1.4580117500000001</c:v>
                </c:pt>
                <c:pt idx="4312">
                  <c:v>1.4589197599999999</c:v>
                </c:pt>
                <c:pt idx="4313">
                  <c:v>1.45990384</c:v>
                </c:pt>
                <c:pt idx="4314">
                  <c:v>1.46096683</c:v>
                </c:pt>
                <c:pt idx="4315">
                  <c:v>1.4619950100000001</c:v>
                </c:pt>
                <c:pt idx="4316">
                  <c:v>1.46295643</c:v>
                </c:pt>
                <c:pt idx="4317">
                  <c:v>1.4639844900000001</c:v>
                </c:pt>
                <c:pt idx="4318">
                  <c:v>1.4650970699999999</c:v>
                </c:pt>
                <c:pt idx="4319">
                  <c:v>1.4660270200000001</c:v>
                </c:pt>
                <c:pt idx="4320">
                  <c:v>1.46687269</c:v>
                </c:pt>
                <c:pt idx="4321">
                  <c:v>1.4680922000000001</c:v>
                </c:pt>
                <c:pt idx="4322">
                  <c:v>1.46903133</c:v>
                </c:pt>
                <c:pt idx="4323">
                  <c:v>1.4703084200000001</c:v>
                </c:pt>
                <c:pt idx="4324">
                  <c:v>1.4710830500000001</c:v>
                </c:pt>
                <c:pt idx="4325">
                  <c:v>1.47203982</c:v>
                </c:pt>
                <c:pt idx="4326">
                  <c:v>1.47296107</c:v>
                </c:pt>
                <c:pt idx="4327">
                  <c:v>1.47389126</c:v>
                </c:pt>
                <c:pt idx="4328">
                  <c:v>1.47487485</c:v>
                </c:pt>
                <c:pt idx="4329">
                  <c:v>1.4758274600000001</c:v>
                </c:pt>
                <c:pt idx="4330">
                  <c:v>1.4769890299999999</c:v>
                </c:pt>
                <c:pt idx="4331">
                  <c:v>1.4779189800000001</c:v>
                </c:pt>
                <c:pt idx="4332">
                  <c:v>1.4789522900000001</c:v>
                </c:pt>
                <c:pt idx="4333">
                  <c:v>1.47988188</c:v>
                </c:pt>
                <c:pt idx="4334">
                  <c:v>1.4808254199999999</c:v>
                </c:pt>
                <c:pt idx="4335">
                  <c:v>1.4819114200000001</c:v>
                </c:pt>
                <c:pt idx="4336">
                  <c:v>1.48296607</c:v>
                </c:pt>
                <c:pt idx="4337">
                  <c:v>1.4839673</c:v>
                </c:pt>
                <c:pt idx="4338">
                  <c:v>1.4848176200000001</c:v>
                </c:pt>
                <c:pt idx="4339">
                  <c:v>1.4859792000000001</c:v>
                </c:pt>
                <c:pt idx="4340">
                  <c:v>1.4869761500000001</c:v>
                </c:pt>
                <c:pt idx="4341">
                  <c:v>1.4879016899999999</c:v>
                </c:pt>
                <c:pt idx="4342">
                  <c:v>1.4889836299999999</c:v>
                </c:pt>
                <c:pt idx="4343">
                  <c:v>1.4900738</c:v>
                </c:pt>
                <c:pt idx="4344">
                  <c:v>1.4910795699999999</c:v>
                </c:pt>
                <c:pt idx="4345">
                  <c:v>1.4917917300000001</c:v>
                </c:pt>
                <c:pt idx="4346">
                  <c:v>1.4930376999999999</c:v>
                </c:pt>
                <c:pt idx="4347">
                  <c:v>1.4940168899999999</c:v>
                </c:pt>
                <c:pt idx="4348">
                  <c:v>1.4950048899999999</c:v>
                </c:pt>
                <c:pt idx="4349">
                  <c:v>1.4959261399999999</c:v>
                </c:pt>
                <c:pt idx="4350">
                  <c:v>1.49688303</c:v>
                </c:pt>
                <c:pt idx="4351">
                  <c:v>1.4980669</c:v>
                </c:pt>
                <c:pt idx="4352">
                  <c:v>1.4989927999999999</c:v>
                </c:pt>
                <c:pt idx="4353">
                  <c:v>1.4998692300000001</c:v>
                </c:pt>
                <c:pt idx="4354">
                  <c:v>1.50093305</c:v>
                </c:pt>
                <c:pt idx="4355">
                  <c:v>1.50188112</c:v>
                </c:pt>
                <c:pt idx="4356">
                  <c:v>1.5030559299999999</c:v>
                </c:pt>
                <c:pt idx="4357">
                  <c:v>1.50397289</c:v>
                </c:pt>
                <c:pt idx="4358">
                  <c:v>1.5049296599999999</c:v>
                </c:pt>
                <c:pt idx="4359">
                  <c:v>1.50609565</c:v>
                </c:pt>
                <c:pt idx="4360">
                  <c:v>1.50703919</c:v>
                </c:pt>
                <c:pt idx="4361">
                  <c:v>1.5080095499999999</c:v>
                </c:pt>
                <c:pt idx="4362">
                  <c:v>1.50906038</c:v>
                </c:pt>
                <c:pt idx="4363">
                  <c:v>1.51009679</c:v>
                </c:pt>
                <c:pt idx="4364">
                  <c:v>1.5110538</c:v>
                </c:pt>
                <c:pt idx="4365">
                  <c:v>1.51181912</c:v>
                </c:pt>
                <c:pt idx="4366">
                  <c:v>1.51303422</c:v>
                </c:pt>
                <c:pt idx="4367">
                  <c:v>1.51412451</c:v>
                </c:pt>
                <c:pt idx="4368">
                  <c:v>1.51495242</c:v>
                </c:pt>
                <c:pt idx="4369">
                  <c:v>1.5159848899999999</c:v>
                </c:pt>
                <c:pt idx="4370">
                  <c:v>1.51693273</c:v>
                </c:pt>
                <c:pt idx="4371">
                  <c:v>1.51802433</c:v>
                </c:pt>
                <c:pt idx="4372">
                  <c:v>1.51898468</c:v>
                </c:pt>
                <c:pt idx="4373">
                  <c:v>1.5200704300000001</c:v>
                </c:pt>
                <c:pt idx="4374">
                  <c:v>1.52089834</c:v>
                </c:pt>
                <c:pt idx="4375">
                  <c:v>1.52196205</c:v>
                </c:pt>
                <c:pt idx="4376">
                  <c:v>1.5229455199999999</c:v>
                </c:pt>
                <c:pt idx="4377">
                  <c:v>1.5239558200000001</c:v>
                </c:pt>
                <c:pt idx="4378">
                  <c:v>1.52489936</c:v>
                </c:pt>
                <c:pt idx="4379">
                  <c:v>1.52589643</c:v>
                </c:pt>
                <c:pt idx="4380">
                  <c:v>1.5270088900000001</c:v>
                </c:pt>
                <c:pt idx="4381">
                  <c:v>1.5279835500000001</c:v>
                </c:pt>
                <c:pt idx="4382">
                  <c:v>1.5290784799999999</c:v>
                </c:pt>
                <c:pt idx="4383">
                  <c:v>1.52996862</c:v>
                </c:pt>
                <c:pt idx="4384">
                  <c:v>1.5311124300000001</c:v>
                </c:pt>
                <c:pt idx="4385">
                  <c:v>1.53207827</c:v>
                </c:pt>
                <c:pt idx="4386">
                  <c:v>1.5329905699999999</c:v>
                </c:pt>
                <c:pt idx="4387">
                  <c:v>1.5340986299999999</c:v>
                </c:pt>
                <c:pt idx="4388">
                  <c:v>1.5350199899999999</c:v>
                </c:pt>
                <c:pt idx="4389">
                  <c:v>1.5358877200000001</c:v>
                </c:pt>
                <c:pt idx="4390">
                  <c:v>1.53693378</c:v>
                </c:pt>
                <c:pt idx="4391">
                  <c:v>1.5379797200000001</c:v>
                </c:pt>
                <c:pt idx="4392">
                  <c:v>1.5389364999999999</c:v>
                </c:pt>
                <c:pt idx="4393">
                  <c:v>1.53998685</c:v>
                </c:pt>
                <c:pt idx="4394">
                  <c:v>1.5408724499999999</c:v>
                </c:pt>
                <c:pt idx="4395">
                  <c:v>1.5417891699999999</c:v>
                </c:pt>
                <c:pt idx="4396">
                  <c:v>1.54302216</c:v>
                </c:pt>
                <c:pt idx="4397">
                  <c:v>1.54393435</c:v>
                </c:pt>
                <c:pt idx="4398">
                  <c:v>1.5449847000000001</c:v>
                </c:pt>
                <c:pt idx="4399">
                  <c:v>1.5459996499999999</c:v>
                </c:pt>
                <c:pt idx="4400">
                  <c:v>1.5468719</c:v>
                </c:pt>
                <c:pt idx="4401">
                  <c:v>1.5480201200000001</c:v>
                </c:pt>
                <c:pt idx="4402">
                  <c:v>1.5490481899999999</c:v>
                </c:pt>
                <c:pt idx="4403">
                  <c:v>1.54992497</c:v>
                </c:pt>
                <c:pt idx="4404">
                  <c:v>1.5507971</c:v>
                </c:pt>
                <c:pt idx="4405">
                  <c:v>1.5519499800000001</c:v>
                </c:pt>
                <c:pt idx="4406">
                  <c:v>1.5527687100000001</c:v>
                </c:pt>
                <c:pt idx="4407">
                  <c:v>1.5538282400000001</c:v>
                </c:pt>
                <c:pt idx="4408">
                  <c:v>1.5551009200000001</c:v>
                </c:pt>
                <c:pt idx="4409">
                  <c:v>1.5558842399999999</c:v>
                </c:pt>
                <c:pt idx="4410">
                  <c:v>1.5570241199999999</c:v>
                </c:pt>
                <c:pt idx="4411">
                  <c:v>1.5578826699999999</c:v>
                </c:pt>
                <c:pt idx="4412">
                  <c:v>1.55890167</c:v>
                </c:pt>
                <c:pt idx="4413">
                  <c:v>1.5600454800000001</c:v>
                </c:pt>
                <c:pt idx="4414">
                  <c:v>1.5608511</c:v>
                </c:pt>
                <c:pt idx="4415">
                  <c:v>1.56183016</c:v>
                </c:pt>
                <c:pt idx="4416">
                  <c:v>1.56292963</c:v>
                </c:pt>
                <c:pt idx="4417">
                  <c:v>1.56387293</c:v>
                </c:pt>
                <c:pt idx="4418">
                  <c:v>1.5648965800000001</c:v>
                </c:pt>
                <c:pt idx="4419">
                  <c:v>1.5659913999999999</c:v>
                </c:pt>
                <c:pt idx="4420">
                  <c:v>1.5670191</c:v>
                </c:pt>
                <c:pt idx="4421">
                  <c:v>1.56784737</c:v>
                </c:pt>
                <c:pt idx="4422">
                  <c:v>1.56911135</c:v>
                </c:pt>
                <c:pt idx="4423">
                  <c:v>1.56981444</c:v>
                </c:pt>
                <c:pt idx="4424">
                  <c:v>1.57088709</c:v>
                </c:pt>
                <c:pt idx="4425">
                  <c:v>1.57196856</c:v>
                </c:pt>
                <c:pt idx="4426">
                  <c:v>1.57302773</c:v>
                </c:pt>
                <c:pt idx="4427">
                  <c:v>1.5740516200000001</c:v>
                </c:pt>
                <c:pt idx="4428">
                  <c:v>1.57492805</c:v>
                </c:pt>
                <c:pt idx="4429">
                  <c:v>1.5759965199999999</c:v>
                </c:pt>
                <c:pt idx="4430">
                  <c:v>1.57694376</c:v>
                </c:pt>
                <c:pt idx="4431">
                  <c:v>1.5778831200000001</c:v>
                </c:pt>
                <c:pt idx="4432">
                  <c:v>1.57893372</c:v>
                </c:pt>
                <c:pt idx="4433">
                  <c:v>1.5799129000000001</c:v>
                </c:pt>
                <c:pt idx="4434">
                  <c:v>1.58096766</c:v>
                </c:pt>
                <c:pt idx="4435">
                  <c:v>1.5819022700000001</c:v>
                </c:pt>
                <c:pt idx="4436">
                  <c:v>1.58300602</c:v>
                </c:pt>
                <c:pt idx="4437">
                  <c:v>1.58405638</c:v>
                </c:pt>
                <c:pt idx="4438">
                  <c:v>1.58480406</c:v>
                </c:pt>
                <c:pt idx="4439">
                  <c:v>1.5859122299999999</c:v>
                </c:pt>
                <c:pt idx="4440">
                  <c:v>1.58706462</c:v>
                </c:pt>
                <c:pt idx="4441">
                  <c:v>1.58807075</c:v>
                </c:pt>
                <c:pt idx="4442">
                  <c:v>1.5888851900000001</c:v>
                </c:pt>
                <c:pt idx="4443">
                  <c:v>1.5899713</c:v>
                </c:pt>
                <c:pt idx="4444">
                  <c:v>1.59106624</c:v>
                </c:pt>
                <c:pt idx="4445">
                  <c:v>1.59205413</c:v>
                </c:pt>
                <c:pt idx="4446">
                  <c:v>1.59304655</c:v>
                </c:pt>
                <c:pt idx="4447">
                  <c:v>1.59402132</c:v>
                </c:pt>
                <c:pt idx="4448">
                  <c:v>1.5949512699999999</c:v>
                </c:pt>
                <c:pt idx="4449">
                  <c:v>1.5959527499999999</c:v>
                </c:pt>
                <c:pt idx="4450">
                  <c:v>1.59690511</c:v>
                </c:pt>
                <c:pt idx="4451">
                  <c:v>1.59783089</c:v>
                </c:pt>
                <c:pt idx="4452">
                  <c:v>1.5989568199999999</c:v>
                </c:pt>
                <c:pt idx="4453">
                  <c:v>1.5999403000000001</c:v>
                </c:pt>
                <c:pt idx="4454">
                  <c:v>1.6008483200000001</c:v>
                </c:pt>
                <c:pt idx="4455">
                  <c:v>1.60207224</c:v>
                </c:pt>
                <c:pt idx="4456">
                  <c:v>1.60301578</c:v>
                </c:pt>
                <c:pt idx="4457">
                  <c:v>1.60395932</c:v>
                </c:pt>
                <c:pt idx="4458">
                  <c:v>1.6048716300000001</c:v>
                </c:pt>
                <c:pt idx="4459">
                  <c:v>1.6058726299999999</c:v>
                </c:pt>
                <c:pt idx="4460">
                  <c:v>1.6069947499999999</c:v>
                </c:pt>
                <c:pt idx="4461">
                  <c:v>1.6079515200000001</c:v>
                </c:pt>
                <c:pt idx="4462">
                  <c:v>1.6090107</c:v>
                </c:pt>
                <c:pt idx="4463">
                  <c:v>1.6099230099999999</c:v>
                </c:pt>
                <c:pt idx="4464">
                  <c:v>1.6109823000000001</c:v>
                </c:pt>
                <c:pt idx="4465">
                  <c:v>1.6120994099999999</c:v>
                </c:pt>
                <c:pt idx="4466">
                  <c:v>1.6131273500000001</c:v>
                </c:pt>
                <c:pt idx="4467">
                  <c:v>1.61415124</c:v>
                </c:pt>
                <c:pt idx="4468">
                  <c:v>1.6150767800000001</c:v>
                </c:pt>
                <c:pt idx="4469">
                  <c:v>1.6160014899999999</c:v>
                </c:pt>
                <c:pt idx="4470">
                  <c:v>1.61694622</c:v>
                </c:pt>
                <c:pt idx="4471">
                  <c:v>1.6179832199999999</c:v>
                </c:pt>
                <c:pt idx="4472">
                  <c:v>1.61900222</c:v>
                </c:pt>
                <c:pt idx="4473">
                  <c:v>1.6200393399999999</c:v>
                </c:pt>
                <c:pt idx="4474">
                  <c:v>1.62100518</c:v>
                </c:pt>
                <c:pt idx="4475">
                  <c:v>1.6221085799999999</c:v>
                </c:pt>
                <c:pt idx="4476">
                  <c:v>1.62311888</c:v>
                </c:pt>
                <c:pt idx="4477">
                  <c:v>1.62395585</c:v>
                </c:pt>
                <c:pt idx="4478">
                  <c:v>1.62495995</c:v>
                </c:pt>
                <c:pt idx="4479">
                  <c:v>1.6261854200000001</c:v>
                </c:pt>
                <c:pt idx="4480">
                  <c:v>1.6272046600000001</c:v>
                </c:pt>
                <c:pt idx="4481">
                  <c:v>1.6280547400000001</c:v>
                </c:pt>
                <c:pt idx="4482">
                  <c:v>1.62916303</c:v>
                </c:pt>
                <c:pt idx="4483">
                  <c:v>1.6301688000000001</c:v>
                </c:pt>
                <c:pt idx="4484">
                  <c:v>1.63119233</c:v>
                </c:pt>
                <c:pt idx="4485">
                  <c:v>1.63209593</c:v>
                </c:pt>
                <c:pt idx="4486">
                  <c:v>1.63317275</c:v>
                </c:pt>
                <c:pt idx="4487">
                  <c:v>1.63421416</c:v>
                </c:pt>
                <c:pt idx="4488">
                  <c:v>1.6352073</c:v>
                </c:pt>
                <c:pt idx="4489">
                  <c:v>1.636217</c:v>
                </c:pt>
                <c:pt idx="4490">
                  <c:v>1.6372497100000001</c:v>
                </c:pt>
                <c:pt idx="4491">
                  <c:v>1.63820648</c:v>
                </c:pt>
                <c:pt idx="4492">
                  <c:v>1.63910556</c:v>
                </c:pt>
                <c:pt idx="4493">
                  <c:v>1.6401959699999999</c:v>
                </c:pt>
                <c:pt idx="4494">
                  <c:v>1.6413086699999999</c:v>
                </c:pt>
                <c:pt idx="4495">
                  <c:v>1.64214528</c:v>
                </c:pt>
                <c:pt idx="4496">
                  <c:v>1.64327121</c:v>
                </c:pt>
                <c:pt idx="4497">
                  <c:v>1.64417112</c:v>
                </c:pt>
                <c:pt idx="4498">
                  <c:v>1.64528739</c:v>
                </c:pt>
                <c:pt idx="4499">
                  <c:v>1.64620864</c:v>
                </c:pt>
                <c:pt idx="4500">
                  <c:v>1.6471746</c:v>
                </c:pt>
                <c:pt idx="4501">
                  <c:v>1.6481846600000001</c:v>
                </c:pt>
                <c:pt idx="4502">
                  <c:v>1.64911926</c:v>
                </c:pt>
                <c:pt idx="4503">
                  <c:v>1.65027177</c:v>
                </c:pt>
                <c:pt idx="4504">
                  <c:v>1.6512466699999999</c:v>
                </c:pt>
                <c:pt idx="4505">
                  <c:v>1.6522393200000001</c:v>
                </c:pt>
                <c:pt idx="4506">
                  <c:v>1.6532093299999999</c:v>
                </c:pt>
                <c:pt idx="4507">
                  <c:v>1.6543314499999999</c:v>
                </c:pt>
                <c:pt idx="4508">
                  <c:v>1.6551766400000001</c:v>
                </c:pt>
                <c:pt idx="4509">
                  <c:v>1.6561423500000001</c:v>
                </c:pt>
                <c:pt idx="4510">
                  <c:v>1.6574108599999999</c:v>
                </c:pt>
                <c:pt idx="4511">
                  <c:v>1.65842092</c:v>
                </c:pt>
                <c:pt idx="4512">
                  <c:v>1.6590887299999999</c:v>
                </c:pt>
                <c:pt idx="4513">
                  <c:v>1.66037035</c:v>
                </c:pt>
                <c:pt idx="4514">
                  <c:v>1.66114473</c:v>
                </c:pt>
                <c:pt idx="4515">
                  <c:v>1.66224861</c:v>
                </c:pt>
                <c:pt idx="4516">
                  <c:v>1.6632231500000001</c:v>
                </c:pt>
                <c:pt idx="4517">
                  <c:v>1.6642431</c:v>
                </c:pt>
                <c:pt idx="4518">
                  <c:v>1.66530168</c:v>
                </c:pt>
                <c:pt idx="4519">
                  <c:v>1.6663119799999999</c:v>
                </c:pt>
                <c:pt idx="4520">
                  <c:v>1.66721523</c:v>
                </c:pt>
                <c:pt idx="4521">
                  <c:v>1.66813648</c:v>
                </c:pt>
                <c:pt idx="4522">
                  <c:v>1.6692625299999999</c:v>
                </c:pt>
                <c:pt idx="4523">
                  <c:v>1.67019272</c:v>
                </c:pt>
                <c:pt idx="4524">
                  <c:v>1.6711630799999999</c:v>
                </c:pt>
                <c:pt idx="4525">
                  <c:v>1.6722712500000001</c:v>
                </c:pt>
                <c:pt idx="4526">
                  <c:v>1.6733838299999999</c:v>
                </c:pt>
                <c:pt idx="4527">
                  <c:v>1.67437649</c:v>
                </c:pt>
                <c:pt idx="4528">
                  <c:v>1.6750440600000001</c:v>
                </c:pt>
                <c:pt idx="4529">
                  <c:v>1.67627668</c:v>
                </c:pt>
                <c:pt idx="4530">
                  <c:v>1.67726457</c:v>
                </c:pt>
                <c:pt idx="4531">
                  <c:v>1.67837298</c:v>
                </c:pt>
                <c:pt idx="4532">
                  <c:v>1.67934775</c:v>
                </c:pt>
                <c:pt idx="4533">
                  <c:v>1.6801887799999999</c:v>
                </c:pt>
                <c:pt idx="4534">
                  <c:v>1.68129241</c:v>
                </c:pt>
                <c:pt idx="4535">
                  <c:v>1.6821112600000001</c:v>
                </c:pt>
                <c:pt idx="4536">
                  <c:v>1.6831536300000001</c:v>
                </c:pt>
                <c:pt idx="4537">
                  <c:v>1.68416762</c:v>
                </c:pt>
                <c:pt idx="4538">
                  <c:v>1.6853158500000001</c:v>
                </c:pt>
                <c:pt idx="4539">
                  <c:v>1.68624592</c:v>
                </c:pt>
                <c:pt idx="4540">
                  <c:v>1.6870427100000001</c:v>
                </c:pt>
                <c:pt idx="4541">
                  <c:v>1.6882622199999999</c:v>
                </c:pt>
                <c:pt idx="4542">
                  <c:v>1.6890764199999999</c:v>
                </c:pt>
                <c:pt idx="4543">
                  <c:v>1.6902693499999999</c:v>
                </c:pt>
                <c:pt idx="4544">
                  <c:v>1.69139087</c:v>
                </c:pt>
                <c:pt idx="4545">
                  <c:v>1.6922631299999999</c:v>
                </c:pt>
                <c:pt idx="4546">
                  <c:v>1.6933318399999999</c:v>
                </c:pt>
                <c:pt idx="4547">
                  <c:v>1.69437265</c:v>
                </c:pt>
                <c:pt idx="4548">
                  <c:v>1.6952318</c:v>
                </c:pt>
                <c:pt idx="4549">
                  <c:v>1.69621968</c:v>
                </c:pt>
                <c:pt idx="4550">
                  <c:v>1.69727027</c:v>
                </c:pt>
                <c:pt idx="4551">
                  <c:v>1.69828939</c:v>
                </c:pt>
                <c:pt idx="4552">
                  <c:v>1.6991750000000001</c:v>
                </c:pt>
                <c:pt idx="4553">
                  <c:v>1.7001853</c:v>
                </c:pt>
                <c:pt idx="4554">
                  <c:v>1.7011109600000001</c:v>
                </c:pt>
                <c:pt idx="4555">
                  <c:v>1.7021035</c:v>
                </c:pt>
                <c:pt idx="4556">
                  <c:v>1.7032430199999999</c:v>
                </c:pt>
                <c:pt idx="4557">
                  <c:v>1.70409286</c:v>
                </c:pt>
                <c:pt idx="4558">
                  <c:v>1.70520103</c:v>
                </c:pt>
                <c:pt idx="4559">
                  <c:v>1.7062513800000001</c:v>
                </c:pt>
                <c:pt idx="4560">
                  <c:v>1.7072617999999999</c:v>
                </c:pt>
                <c:pt idx="4561">
                  <c:v>1.7080982899999999</c:v>
                </c:pt>
                <c:pt idx="4562">
                  <c:v>1.7092466399999999</c:v>
                </c:pt>
                <c:pt idx="4563">
                  <c:v>1.71028793</c:v>
                </c:pt>
                <c:pt idx="4564">
                  <c:v>1.7113472199999999</c:v>
                </c:pt>
                <c:pt idx="4565">
                  <c:v>1.7120504400000001</c:v>
                </c:pt>
                <c:pt idx="4566">
                  <c:v>1.7130567999999999</c:v>
                </c:pt>
                <c:pt idx="4567">
                  <c:v>1.7142670200000001</c:v>
                </c:pt>
                <c:pt idx="4568">
                  <c:v>1.7151479700000001</c:v>
                </c:pt>
                <c:pt idx="4569">
                  <c:v>1.71612275</c:v>
                </c:pt>
                <c:pt idx="4570">
                  <c:v>1.7172487999999999</c:v>
                </c:pt>
                <c:pt idx="4571">
                  <c:v>1.71841037</c:v>
                </c:pt>
                <c:pt idx="4572">
                  <c:v>1.71929157</c:v>
                </c:pt>
                <c:pt idx="4573">
                  <c:v>1.7202796899999999</c:v>
                </c:pt>
                <c:pt idx="4574">
                  <c:v>1.7211918799999999</c:v>
                </c:pt>
                <c:pt idx="4575">
                  <c:v>1.72233236</c:v>
                </c:pt>
                <c:pt idx="4576">
                  <c:v>1.7230566700000001</c:v>
                </c:pt>
                <c:pt idx="4577">
                  <c:v>1.7242362499999999</c:v>
                </c:pt>
                <c:pt idx="4578">
                  <c:v>1.7252373700000001</c:v>
                </c:pt>
                <c:pt idx="4579">
                  <c:v>1.7262121399999999</c:v>
                </c:pt>
                <c:pt idx="4580">
                  <c:v>1.72718668</c:v>
                </c:pt>
                <c:pt idx="4581">
                  <c:v>1.7282460900000001</c:v>
                </c:pt>
                <c:pt idx="4582">
                  <c:v>1.7292074</c:v>
                </c:pt>
                <c:pt idx="4583">
                  <c:v>1.7301510600000001</c:v>
                </c:pt>
                <c:pt idx="4584">
                  <c:v>1.73128152</c:v>
                </c:pt>
                <c:pt idx="4585">
                  <c:v>1.7322288800000001</c:v>
                </c:pt>
                <c:pt idx="4586">
                  <c:v>1.7332618200000001</c:v>
                </c:pt>
                <c:pt idx="4587">
                  <c:v>1.73414314</c:v>
                </c:pt>
                <c:pt idx="4588">
                  <c:v>1.7352423699999999</c:v>
                </c:pt>
                <c:pt idx="4589">
                  <c:v>1.73627055</c:v>
                </c:pt>
                <c:pt idx="4590">
                  <c:v>1.7372050299999999</c:v>
                </c:pt>
                <c:pt idx="4591">
                  <c:v>1.73832214</c:v>
                </c:pt>
                <c:pt idx="4592">
                  <c:v>1.7392745000000001</c:v>
                </c:pt>
                <c:pt idx="4593">
                  <c:v>1.7404228399999999</c:v>
                </c:pt>
                <c:pt idx="4594">
                  <c:v>1.74117506</c:v>
                </c:pt>
                <c:pt idx="4595">
                  <c:v>1.7421492300000001</c:v>
                </c:pt>
                <c:pt idx="4596">
                  <c:v>1.74318671</c:v>
                </c:pt>
                <c:pt idx="4597">
                  <c:v>1.74418378</c:v>
                </c:pt>
                <c:pt idx="4598">
                  <c:v>1.74519384</c:v>
                </c:pt>
                <c:pt idx="4599">
                  <c:v>1.7461643200000001</c:v>
                </c:pt>
                <c:pt idx="4600">
                  <c:v>1.74721444</c:v>
                </c:pt>
                <c:pt idx="4601">
                  <c:v>1.74827361</c:v>
                </c:pt>
                <c:pt idx="4602">
                  <c:v>1.7493284899999999</c:v>
                </c:pt>
                <c:pt idx="4603">
                  <c:v>1.7502899199999999</c:v>
                </c:pt>
                <c:pt idx="4604">
                  <c:v>1.7512733899999999</c:v>
                </c:pt>
                <c:pt idx="4605">
                  <c:v>1.7523541499999999</c:v>
                </c:pt>
                <c:pt idx="4606">
                  <c:v>1.7532496500000001</c:v>
                </c:pt>
                <c:pt idx="4607">
                  <c:v>1.7542597099999999</c:v>
                </c:pt>
                <c:pt idx="4608">
                  <c:v>1.7552299499999999</c:v>
                </c:pt>
                <c:pt idx="4609">
                  <c:v>1.7562179600000001</c:v>
                </c:pt>
                <c:pt idx="4610">
                  <c:v>1.7573708299999999</c:v>
                </c:pt>
                <c:pt idx="4611">
                  <c:v>1.75844336</c:v>
                </c:pt>
                <c:pt idx="4612">
                  <c:v>1.7593421899999999</c:v>
                </c:pt>
                <c:pt idx="4613">
                  <c:v>1.76033032</c:v>
                </c:pt>
                <c:pt idx="4614">
                  <c:v>1.7613858</c:v>
                </c:pt>
                <c:pt idx="4615">
                  <c:v>1.76218629</c:v>
                </c:pt>
                <c:pt idx="4616">
                  <c:v>1.76313889</c:v>
                </c:pt>
                <c:pt idx="4617">
                  <c:v>1.7641624199999999</c:v>
                </c:pt>
                <c:pt idx="4618">
                  <c:v>1.76527035</c:v>
                </c:pt>
                <c:pt idx="4619">
                  <c:v>1.76622272</c:v>
                </c:pt>
                <c:pt idx="4620">
                  <c:v>1.76743782</c:v>
                </c:pt>
                <c:pt idx="4621">
                  <c:v>1.7682746600000001</c:v>
                </c:pt>
                <c:pt idx="4622">
                  <c:v>1.76933396</c:v>
                </c:pt>
                <c:pt idx="4623">
                  <c:v>1.7703084899999999</c:v>
                </c:pt>
                <c:pt idx="4624">
                  <c:v>1.7712737300000001</c:v>
                </c:pt>
                <c:pt idx="4625">
                  <c:v>1.77228451</c:v>
                </c:pt>
                <c:pt idx="4626">
                  <c:v>1.7732458099999999</c:v>
                </c:pt>
                <c:pt idx="4627">
                  <c:v>1.77422071</c:v>
                </c:pt>
                <c:pt idx="4628">
                  <c:v>1.77534211</c:v>
                </c:pt>
                <c:pt idx="4629">
                  <c:v>1.77639258</c:v>
                </c:pt>
                <c:pt idx="4630">
                  <c:v>1.7772068999999999</c:v>
                </c:pt>
                <c:pt idx="4631">
                  <c:v>1.77816391</c:v>
                </c:pt>
                <c:pt idx="4632">
                  <c:v>1.7792050800000001</c:v>
                </c:pt>
                <c:pt idx="4633">
                  <c:v>1.78025568</c:v>
                </c:pt>
                <c:pt idx="4634">
                  <c:v>1.7814344200000001</c:v>
                </c:pt>
                <c:pt idx="4635">
                  <c:v>1.7822939200000001</c:v>
                </c:pt>
                <c:pt idx="4636">
                  <c:v>1.7833530900000001</c:v>
                </c:pt>
                <c:pt idx="4637">
                  <c:v>1.7840963599999999</c:v>
                </c:pt>
                <c:pt idx="4638">
                  <c:v>1.78512001</c:v>
                </c:pt>
                <c:pt idx="4639">
                  <c:v>1.7860769000000001</c:v>
                </c:pt>
                <c:pt idx="4640">
                  <c:v>1.7872384800000001</c:v>
                </c:pt>
                <c:pt idx="4641">
                  <c:v>1.78824878</c:v>
                </c:pt>
                <c:pt idx="4642">
                  <c:v>1.78925478</c:v>
                </c:pt>
                <c:pt idx="4643">
                  <c:v>1.79016244</c:v>
                </c:pt>
                <c:pt idx="4644">
                  <c:v>1.7912031399999999</c:v>
                </c:pt>
                <c:pt idx="4645">
                  <c:v>1.7923789000000001</c:v>
                </c:pt>
                <c:pt idx="4646">
                  <c:v>1.79326439</c:v>
                </c:pt>
                <c:pt idx="4647">
                  <c:v>1.7941813499999999</c:v>
                </c:pt>
                <c:pt idx="4648">
                  <c:v>1.79527605</c:v>
                </c:pt>
                <c:pt idx="4649">
                  <c:v>1.79630888</c:v>
                </c:pt>
                <c:pt idx="4650">
                  <c:v>1.7973588700000001</c:v>
                </c:pt>
                <c:pt idx="4651">
                  <c:v>1.79824936</c:v>
                </c:pt>
                <c:pt idx="4652">
                  <c:v>1.7992371300000001</c:v>
                </c:pt>
                <c:pt idx="4653">
                  <c:v>1.80034542</c:v>
                </c:pt>
                <c:pt idx="4654">
                  <c:v>1.8011285100000001</c:v>
                </c:pt>
                <c:pt idx="4655">
                  <c:v>1.80225027</c:v>
                </c:pt>
                <c:pt idx="4656">
                  <c:v>1.80319381</c:v>
                </c:pt>
                <c:pt idx="4657">
                  <c:v>1.80412829</c:v>
                </c:pt>
                <c:pt idx="4658">
                  <c:v>1.8052632799999999</c:v>
                </c:pt>
                <c:pt idx="4659">
                  <c:v>1.8062647599999999</c:v>
                </c:pt>
                <c:pt idx="4660">
                  <c:v>1.8071770700000001</c:v>
                </c:pt>
                <c:pt idx="4661">
                  <c:v>1.8081740100000001</c:v>
                </c:pt>
                <c:pt idx="4662">
                  <c:v>1.80920649</c:v>
                </c:pt>
                <c:pt idx="4663">
                  <c:v>1.81015825</c:v>
                </c:pt>
                <c:pt idx="4664">
                  <c:v>1.8112224299999999</c:v>
                </c:pt>
                <c:pt idx="4665">
                  <c:v>1.81228626</c:v>
                </c:pt>
                <c:pt idx="4666">
                  <c:v>1.8132209800000001</c:v>
                </c:pt>
                <c:pt idx="4667">
                  <c:v>1.81424451</c:v>
                </c:pt>
                <c:pt idx="4668">
                  <c:v>1.8152326299999999</c:v>
                </c:pt>
                <c:pt idx="4669">
                  <c:v>1.81633639</c:v>
                </c:pt>
                <c:pt idx="4670">
                  <c:v>1.8173553899999999</c:v>
                </c:pt>
                <c:pt idx="4671">
                  <c:v>1.81829894</c:v>
                </c:pt>
                <c:pt idx="4672">
                  <c:v>1.81926477</c:v>
                </c:pt>
                <c:pt idx="4673">
                  <c:v>1.8203593499999999</c:v>
                </c:pt>
                <c:pt idx="4674">
                  <c:v>1.8212807200000001</c:v>
                </c:pt>
                <c:pt idx="4675">
                  <c:v>1.8224201200000001</c:v>
                </c:pt>
                <c:pt idx="4676">
                  <c:v>1.82322133</c:v>
                </c:pt>
                <c:pt idx="4677">
                  <c:v>1.8241871599999999</c:v>
                </c:pt>
                <c:pt idx="4678">
                  <c:v>1.8253084399999999</c:v>
                </c:pt>
                <c:pt idx="4679">
                  <c:v>1.8263008599999999</c:v>
                </c:pt>
                <c:pt idx="4680">
                  <c:v>1.8272802800000001</c:v>
                </c:pt>
                <c:pt idx="4681">
                  <c:v>1.82821941</c:v>
                </c:pt>
                <c:pt idx="4682">
                  <c:v>1.8292518900000001</c:v>
                </c:pt>
                <c:pt idx="4683">
                  <c:v>1.8301767099999999</c:v>
                </c:pt>
                <c:pt idx="4684">
                  <c:v>1.83136582</c:v>
                </c:pt>
                <c:pt idx="4685">
                  <c:v>1.8321849100000001</c:v>
                </c:pt>
                <c:pt idx="4686">
                  <c:v>1.83323956</c:v>
                </c:pt>
                <c:pt idx="4687">
                  <c:v>1.83435237</c:v>
                </c:pt>
                <c:pt idx="4688">
                  <c:v>1.83530474</c:v>
                </c:pt>
                <c:pt idx="4689">
                  <c:v>1.8361901</c:v>
                </c:pt>
                <c:pt idx="4690">
                  <c:v>1.83735621</c:v>
                </c:pt>
                <c:pt idx="4691">
                  <c:v>1.83825982</c:v>
                </c:pt>
                <c:pt idx="4692">
                  <c:v>1.83941686</c:v>
                </c:pt>
                <c:pt idx="4693">
                  <c:v>1.8402937699999999</c:v>
                </c:pt>
                <c:pt idx="4694">
                  <c:v>1.8414509299999999</c:v>
                </c:pt>
                <c:pt idx="4695">
                  <c:v>1.84238982</c:v>
                </c:pt>
                <c:pt idx="4696">
                  <c:v>1.8432888999999999</c:v>
                </c:pt>
                <c:pt idx="4697">
                  <c:v>1.8443081400000001</c:v>
                </c:pt>
                <c:pt idx="4698">
                  <c:v>1.84526491</c:v>
                </c:pt>
                <c:pt idx="4699">
                  <c:v>1.8461682800000001</c:v>
                </c:pt>
                <c:pt idx="4700">
                  <c:v>1.8473657400000001</c:v>
                </c:pt>
                <c:pt idx="4701">
                  <c:v>1.8482602800000001</c:v>
                </c:pt>
                <c:pt idx="4702">
                  <c:v>1.8494349699999999</c:v>
                </c:pt>
                <c:pt idx="4703">
                  <c:v>1.8502631199999999</c:v>
                </c:pt>
                <c:pt idx="4704">
                  <c:v>1.8512066599999999</c:v>
                </c:pt>
                <c:pt idx="4705">
                  <c:v>1.85241699</c:v>
                </c:pt>
                <c:pt idx="4706">
                  <c:v>1.8532446600000001</c:v>
                </c:pt>
                <c:pt idx="4707">
                  <c:v>1.8542596099999999</c:v>
                </c:pt>
                <c:pt idx="4708">
                  <c:v>1.8551808599999999</c:v>
                </c:pt>
                <c:pt idx="4709">
                  <c:v>1.8562936800000001</c:v>
                </c:pt>
                <c:pt idx="4710">
                  <c:v>1.85723269</c:v>
                </c:pt>
                <c:pt idx="4711">
                  <c:v>1.85829651</c:v>
                </c:pt>
                <c:pt idx="4712">
                  <c:v>1.85946989</c:v>
                </c:pt>
                <c:pt idx="4713">
                  <c:v>1.8602456999999999</c:v>
                </c:pt>
                <c:pt idx="4714">
                  <c:v>1.8612916500000001</c:v>
                </c:pt>
                <c:pt idx="4715">
                  <c:v>1.862293</c:v>
                </c:pt>
                <c:pt idx="4716">
                  <c:v>1.8633966399999999</c:v>
                </c:pt>
                <c:pt idx="4717">
                  <c:v>1.8642735500000001</c:v>
                </c:pt>
                <c:pt idx="4718">
                  <c:v>1.8652881400000001</c:v>
                </c:pt>
                <c:pt idx="4719">
                  <c:v>1.86633849</c:v>
                </c:pt>
                <c:pt idx="4720">
                  <c:v>1.8674734799999999</c:v>
                </c:pt>
                <c:pt idx="4721">
                  <c:v>1.86832869</c:v>
                </c:pt>
                <c:pt idx="4722">
                  <c:v>1.86923134</c:v>
                </c:pt>
                <c:pt idx="4723">
                  <c:v>1.8704376199999999</c:v>
                </c:pt>
                <c:pt idx="4724">
                  <c:v>1.8713052299999999</c:v>
                </c:pt>
                <c:pt idx="4725">
                  <c:v>1.8723289999999999</c:v>
                </c:pt>
                <c:pt idx="4726">
                  <c:v>1.87334383</c:v>
                </c:pt>
                <c:pt idx="4727">
                  <c:v>1.8744565200000001</c:v>
                </c:pt>
                <c:pt idx="4728">
                  <c:v>1.87542224</c:v>
                </c:pt>
                <c:pt idx="4729">
                  <c:v>1.8761922099999999</c:v>
                </c:pt>
                <c:pt idx="4730">
                  <c:v>1.8773847800000001</c:v>
                </c:pt>
                <c:pt idx="4731">
                  <c:v>1.87836015</c:v>
                </c:pt>
                <c:pt idx="4732">
                  <c:v>1.8792629199999999</c:v>
                </c:pt>
                <c:pt idx="4733">
                  <c:v>1.8803043399999999</c:v>
                </c:pt>
                <c:pt idx="4734">
                  <c:v>1.8812792300000001</c:v>
                </c:pt>
                <c:pt idx="4735">
                  <c:v>1.8822937</c:v>
                </c:pt>
                <c:pt idx="4736">
                  <c:v>1.8833931699999999</c:v>
                </c:pt>
                <c:pt idx="4737">
                  <c:v>1.8842833000000001</c:v>
                </c:pt>
                <c:pt idx="4738">
                  <c:v>1.8853156600000001</c:v>
                </c:pt>
                <c:pt idx="4739">
                  <c:v>1.8862327299999999</c:v>
                </c:pt>
                <c:pt idx="4740">
                  <c:v>1.8872116800000001</c:v>
                </c:pt>
                <c:pt idx="4741">
                  <c:v>1.8883595500000001</c:v>
                </c:pt>
                <c:pt idx="4742">
                  <c:v>1.8891211699999999</c:v>
                </c:pt>
                <c:pt idx="4743">
                  <c:v>1.8902559299999999</c:v>
                </c:pt>
                <c:pt idx="4744">
                  <c:v>1.8911591800000001</c:v>
                </c:pt>
                <c:pt idx="4745">
                  <c:v>1.8923165799999999</c:v>
                </c:pt>
                <c:pt idx="4746">
                  <c:v>1.8931399600000001</c:v>
                </c:pt>
                <c:pt idx="4747">
                  <c:v>1.89414573</c:v>
                </c:pt>
                <c:pt idx="4748">
                  <c:v>1.89528513</c:v>
                </c:pt>
                <c:pt idx="4749">
                  <c:v>1.8962908999999999</c:v>
                </c:pt>
                <c:pt idx="4750">
                  <c:v>1.89725769</c:v>
                </c:pt>
                <c:pt idx="4751">
                  <c:v>1.8983201999999999</c:v>
                </c:pt>
                <c:pt idx="4752">
                  <c:v>1.8993040299999999</c:v>
                </c:pt>
                <c:pt idx="4753">
                  <c:v>1.9003143300000001</c:v>
                </c:pt>
                <c:pt idx="4754">
                  <c:v>1.90129328</c:v>
                </c:pt>
                <c:pt idx="4755">
                  <c:v>1.9022681699999999</c:v>
                </c:pt>
                <c:pt idx="4756">
                  <c:v>1.90324271</c:v>
                </c:pt>
                <c:pt idx="4757">
                  <c:v>1.9042575399999999</c:v>
                </c:pt>
                <c:pt idx="4758">
                  <c:v>1.9051964299999999</c:v>
                </c:pt>
                <c:pt idx="4759">
                  <c:v>1.9062426100000001</c:v>
                </c:pt>
                <c:pt idx="4760">
                  <c:v>1.9073197799999999</c:v>
                </c:pt>
                <c:pt idx="4761">
                  <c:v>1.9082942000000001</c:v>
                </c:pt>
                <c:pt idx="4762">
                  <c:v>1.90916646</c:v>
                </c:pt>
                <c:pt idx="4763">
                  <c:v>1.91016316</c:v>
                </c:pt>
                <c:pt idx="4764">
                  <c:v>1.91139174</c:v>
                </c:pt>
                <c:pt idx="4765">
                  <c:v>1.9123486300000001</c:v>
                </c:pt>
                <c:pt idx="4766">
                  <c:v>1.9132787</c:v>
                </c:pt>
                <c:pt idx="4767">
                  <c:v>1.91430688</c:v>
                </c:pt>
                <c:pt idx="4768">
                  <c:v>1.91526818</c:v>
                </c:pt>
                <c:pt idx="4769">
                  <c:v>1.9162381900000001</c:v>
                </c:pt>
                <c:pt idx="4770">
                  <c:v>1.91736913</c:v>
                </c:pt>
                <c:pt idx="4771">
                  <c:v>1.91836596</c:v>
                </c:pt>
                <c:pt idx="4772">
                  <c:v>1.9193538400000001</c:v>
                </c:pt>
                <c:pt idx="4773">
                  <c:v>1.92040408</c:v>
                </c:pt>
                <c:pt idx="4774">
                  <c:v>1.9214054300000001</c:v>
                </c:pt>
                <c:pt idx="4775">
                  <c:v>1.9225094300000001</c:v>
                </c:pt>
                <c:pt idx="4776">
                  <c:v>1.9233149300000001</c:v>
                </c:pt>
                <c:pt idx="4777">
                  <c:v>1.92436981</c:v>
                </c:pt>
                <c:pt idx="4778">
                  <c:v>1.9252462400000001</c:v>
                </c:pt>
                <c:pt idx="4779">
                  <c:v>1.9262832400000001</c:v>
                </c:pt>
                <c:pt idx="4780">
                  <c:v>1.92731941</c:v>
                </c:pt>
                <c:pt idx="4781">
                  <c:v>1.92834401</c:v>
                </c:pt>
                <c:pt idx="4782">
                  <c:v>1.92936313</c:v>
                </c:pt>
                <c:pt idx="4783">
                  <c:v>1.9303467299999999</c:v>
                </c:pt>
                <c:pt idx="4784">
                  <c:v>1.93133461</c:v>
                </c:pt>
                <c:pt idx="4785">
                  <c:v>1.9323315599999999</c:v>
                </c:pt>
                <c:pt idx="4786">
                  <c:v>1.93323958</c:v>
                </c:pt>
                <c:pt idx="4787">
                  <c:v>1.93426776</c:v>
                </c:pt>
                <c:pt idx="4788">
                  <c:v>1.9354159799999999</c:v>
                </c:pt>
                <c:pt idx="4789">
                  <c:v>1.93631518</c:v>
                </c:pt>
                <c:pt idx="4790">
                  <c:v>1.93722284</c:v>
                </c:pt>
                <c:pt idx="4791">
                  <c:v>1.9383175399999999</c:v>
                </c:pt>
                <c:pt idx="4792">
                  <c:v>1.9392701400000001</c:v>
                </c:pt>
                <c:pt idx="4793">
                  <c:v>1.9402358500000001</c:v>
                </c:pt>
                <c:pt idx="4794">
                  <c:v>1.9412685599999999</c:v>
                </c:pt>
                <c:pt idx="4795">
                  <c:v>1.9422341599999999</c:v>
                </c:pt>
                <c:pt idx="4796">
                  <c:v>1.9434490200000001</c:v>
                </c:pt>
                <c:pt idx="4797">
                  <c:v>1.9444771999999999</c:v>
                </c:pt>
                <c:pt idx="4798">
                  <c:v>1.9453316899999999</c:v>
                </c:pt>
                <c:pt idx="4799">
                  <c:v>1.94620478</c:v>
                </c:pt>
                <c:pt idx="4800">
                  <c:v>1.9472454800000001</c:v>
                </c:pt>
                <c:pt idx="4801">
                  <c:v>1.94813561</c:v>
                </c:pt>
                <c:pt idx="4802">
                  <c:v>1.94939065</c:v>
                </c:pt>
                <c:pt idx="4803">
                  <c:v>1.95012081</c:v>
                </c:pt>
                <c:pt idx="4804">
                  <c:v>1.9512600899999999</c:v>
                </c:pt>
                <c:pt idx="4805">
                  <c:v>1.9523994899999999</c:v>
                </c:pt>
                <c:pt idx="4806">
                  <c:v>1.9532227499999999</c:v>
                </c:pt>
                <c:pt idx="4807">
                  <c:v>1.9544197299999999</c:v>
                </c:pt>
                <c:pt idx="4808">
                  <c:v>1.95525634</c:v>
                </c:pt>
                <c:pt idx="4809">
                  <c:v>1.9562544799999999</c:v>
                </c:pt>
                <c:pt idx="4810">
                  <c:v>1.9573439399999999</c:v>
                </c:pt>
                <c:pt idx="4811">
                  <c:v>1.95834982</c:v>
                </c:pt>
                <c:pt idx="4812">
                  <c:v>1.95932007</c:v>
                </c:pt>
                <c:pt idx="4813">
                  <c:v>1.9602989</c:v>
                </c:pt>
                <c:pt idx="4814">
                  <c:v>1.9612962</c:v>
                </c:pt>
                <c:pt idx="4815">
                  <c:v>1.96235526</c:v>
                </c:pt>
                <c:pt idx="4816">
                  <c:v>1.96343219</c:v>
                </c:pt>
                <c:pt idx="4817">
                  <c:v>1.96432674</c:v>
                </c:pt>
                <c:pt idx="4818">
                  <c:v>1.9651858799999999</c:v>
                </c:pt>
                <c:pt idx="4819">
                  <c:v>1.9664545099999999</c:v>
                </c:pt>
                <c:pt idx="4820">
                  <c:v>1.96728218</c:v>
                </c:pt>
                <c:pt idx="4821">
                  <c:v>1.96827435</c:v>
                </c:pt>
                <c:pt idx="4822">
                  <c:v>1.9691158499999999</c:v>
                </c:pt>
                <c:pt idx="4823">
                  <c:v>1.9701970799999999</c:v>
                </c:pt>
                <c:pt idx="4824">
                  <c:v>1.9713097799999999</c:v>
                </c:pt>
                <c:pt idx="4825">
                  <c:v>1.9722533200000001</c:v>
                </c:pt>
                <c:pt idx="4826">
                  <c:v>1.9733704299999999</c:v>
                </c:pt>
                <c:pt idx="4827">
                  <c:v>1.97444749</c:v>
                </c:pt>
                <c:pt idx="4828">
                  <c:v>1.9753774399999999</c:v>
                </c:pt>
                <c:pt idx="4829">
                  <c:v>1.9762543400000001</c:v>
                </c:pt>
                <c:pt idx="4830">
                  <c:v>1.9773669199999999</c:v>
                </c:pt>
                <c:pt idx="4831">
                  <c:v>1.9783819899999999</c:v>
                </c:pt>
                <c:pt idx="4832">
                  <c:v>1.97933424</c:v>
                </c:pt>
                <c:pt idx="4833">
                  <c:v>1.9803134200000001</c:v>
                </c:pt>
                <c:pt idx="4834">
                  <c:v>1.98136377</c:v>
                </c:pt>
                <c:pt idx="4835">
                  <c:v>1.9823873000000001</c:v>
                </c:pt>
                <c:pt idx="4836">
                  <c:v>1.9833619600000001</c:v>
                </c:pt>
                <c:pt idx="4837">
                  <c:v>1.9842164499999999</c:v>
                </c:pt>
                <c:pt idx="4838">
                  <c:v>1.9852896900000001</c:v>
                </c:pt>
                <c:pt idx="4839">
                  <c:v>1.98636174</c:v>
                </c:pt>
                <c:pt idx="4840">
                  <c:v>1.98735416</c:v>
                </c:pt>
                <c:pt idx="4841">
                  <c:v>1.9882887600000001</c:v>
                </c:pt>
                <c:pt idx="4842">
                  <c:v>1.98929906</c:v>
                </c:pt>
                <c:pt idx="4843">
                  <c:v>1.99024713</c:v>
                </c:pt>
                <c:pt idx="4844">
                  <c:v>1.9913686500000001</c:v>
                </c:pt>
                <c:pt idx="4845">
                  <c:v>1.99230766</c:v>
                </c:pt>
                <c:pt idx="4846">
                  <c:v>1.9934823500000001</c:v>
                </c:pt>
                <c:pt idx="4847">
                  <c:v>1.99443948</c:v>
                </c:pt>
                <c:pt idx="4848">
                  <c:v>1.99527645</c:v>
                </c:pt>
                <c:pt idx="4849">
                  <c:v>1.9963978499999999</c:v>
                </c:pt>
                <c:pt idx="4850">
                  <c:v>1.99746132</c:v>
                </c:pt>
                <c:pt idx="4851">
                  <c:v>1.9983871</c:v>
                </c:pt>
                <c:pt idx="4852">
                  <c:v>1.9992460000000001</c:v>
                </c:pt>
                <c:pt idx="4853">
                  <c:v>2.0003185299999999</c:v>
                </c:pt>
                <c:pt idx="4854">
                  <c:v>2.0013911700000002</c:v>
                </c:pt>
                <c:pt idx="4855">
                  <c:v>2.0022811900000002</c:v>
                </c:pt>
                <c:pt idx="4856">
                  <c:v>2.00326037</c:v>
                </c:pt>
                <c:pt idx="4857">
                  <c:v>2.0043413600000002</c:v>
                </c:pt>
                <c:pt idx="4858">
                  <c:v>2.0054640799999999</c:v>
                </c:pt>
                <c:pt idx="4859">
                  <c:v>2.0063180900000002</c:v>
                </c:pt>
                <c:pt idx="4860">
                  <c:v>2.0073149199999998</c:v>
                </c:pt>
                <c:pt idx="4861">
                  <c:v>2.0083475100000001</c:v>
                </c:pt>
                <c:pt idx="4862">
                  <c:v>2.0093979800000001</c:v>
                </c:pt>
                <c:pt idx="4863">
                  <c:v>2.01041698</c:v>
                </c:pt>
                <c:pt idx="4864">
                  <c:v>2.011307</c:v>
                </c:pt>
                <c:pt idx="4865">
                  <c:v>2.0122060799999999</c:v>
                </c:pt>
                <c:pt idx="4866">
                  <c:v>2.0134298799999999</c:v>
                </c:pt>
                <c:pt idx="4867">
                  <c:v>2.01434684</c:v>
                </c:pt>
                <c:pt idx="4868">
                  <c:v>2.0153169599999998</c:v>
                </c:pt>
                <c:pt idx="4869">
                  <c:v>2.01643872</c:v>
                </c:pt>
                <c:pt idx="4870">
                  <c:v>2.0172977400000001</c:v>
                </c:pt>
                <c:pt idx="4871">
                  <c:v>2.0184595600000002</c:v>
                </c:pt>
                <c:pt idx="4872">
                  <c:v>2.0194337400000002</c:v>
                </c:pt>
                <c:pt idx="4873">
                  <c:v>2.02036405</c:v>
                </c:pt>
                <c:pt idx="4874">
                  <c:v>2.0212898300000002</c:v>
                </c:pt>
                <c:pt idx="4875">
                  <c:v>2.0222909499999999</c:v>
                </c:pt>
                <c:pt idx="4876">
                  <c:v>2.0233726500000002</c:v>
                </c:pt>
                <c:pt idx="4877">
                  <c:v>2.0243687600000002</c:v>
                </c:pt>
                <c:pt idx="4878">
                  <c:v>2.0253753699999999</c:v>
                </c:pt>
                <c:pt idx="4879">
                  <c:v>2.0266394600000002</c:v>
                </c:pt>
                <c:pt idx="4880">
                  <c:v>2.02736926</c:v>
                </c:pt>
                <c:pt idx="4881">
                  <c:v>2.02833986</c:v>
                </c:pt>
                <c:pt idx="4882">
                  <c:v>2.0291850600000001</c:v>
                </c:pt>
                <c:pt idx="4883">
                  <c:v>2.03022218</c:v>
                </c:pt>
                <c:pt idx="4884">
                  <c:v>2.03132153</c:v>
                </c:pt>
                <c:pt idx="4885">
                  <c:v>2.0323851099999999</c:v>
                </c:pt>
                <c:pt idx="4886">
                  <c:v>2.0332529500000001</c:v>
                </c:pt>
                <c:pt idx="4887">
                  <c:v>2.03452659</c:v>
                </c:pt>
                <c:pt idx="4888">
                  <c:v>2.0354425900000002</c:v>
                </c:pt>
                <c:pt idx="4889">
                  <c:v>2.0364794700000002</c:v>
                </c:pt>
                <c:pt idx="4890">
                  <c:v>2.0372984399999998</c:v>
                </c:pt>
                <c:pt idx="4891">
                  <c:v>2.0383310300000002</c:v>
                </c:pt>
                <c:pt idx="4892">
                  <c:v>2.0393638599999999</c:v>
                </c:pt>
                <c:pt idx="4893">
                  <c:v>2.0403828599999998</c:v>
                </c:pt>
                <c:pt idx="4894">
                  <c:v>2.0414197399999998</c:v>
                </c:pt>
                <c:pt idx="4895">
                  <c:v>2.0423989300000001</c:v>
                </c:pt>
                <c:pt idx="4896">
                  <c:v>2.0432674899999999</c:v>
                </c:pt>
                <c:pt idx="4897">
                  <c:v>2.0443563500000002</c:v>
                </c:pt>
                <c:pt idx="4898">
                  <c:v>2.04528737</c:v>
                </c:pt>
                <c:pt idx="4899">
                  <c:v>2.0463108999999999</c:v>
                </c:pt>
                <c:pt idx="4900">
                  <c:v>2.0474278899999998</c:v>
                </c:pt>
                <c:pt idx="4901">
                  <c:v>2.0484781299999999</c:v>
                </c:pt>
                <c:pt idx="4902">
                  <c:v>2.04940414</c:v>
                </c:pt>
                <c:pt idx="4903">
                  <c:v>2.0502319299999998</c:v>
                </c:pt>
                <c:pt idx="4904">
                  <c:v>2.0511796499999999</c:v>
                </c:pt>
                <c:pt idx="4905">
                  <c:v>2.0523371699999999</c:v>
                </c:pt>
                <c:pt idx="4906">
                  <c:v>2.0533247000000001</c:v>
                </c:pt>
                <c:pt idx="4907">
                  <c:v>2.0544600499999999</c:v>
                </c:pt>
                <c:pt idx="4908">
                  <c:v>2.0553987</c:v>
                </c:pt>
                <c:pt idx="4909">
                  <c:v>2.0563292500000001</c:v>
                </c:pt>
                <c:pt idx="4910">
                  <c:v>2.0573661300000001</c:v>
                </c:pt>
                <c:pt idx="4911">
                  <c:v>2.0583632000000001</c:v>
                </c:pt>
                <c:pt idx="4912">
                  <c:v>2.0593197299999999</c:v>
                </c:pt>
                <c:pt idx="4913">
                  <c:v>2.0604147899999998</c:v>
                </c:pt>
                <c:pt idx="4914">
                  <c:v>2.0612783399999999</c:v>
                </c:pt>
                <c:pt idx="4915">
                  <c:v>2.0623419300000001</c:v>
                </c:pt>
                <c:pt idx="4916">
                  <c:v>2.0634648800000002</c:v>
                </c:pt>
                <c:pt idx="4917">
                  <c:v>2.0641710799999999</c:v>
                </c:pt>
                <c:pt idx="4918">
                  <c:v>2.0653059499999999</c:v>
                </c:pt>
                <c:pt idx="4919">
                  <c:v>2.0662763100000001</c:v>
                </c:pt>
                <c:pt idx="4920">
                  <c:v>2.0674290700000002</c:v>
                </c:pt>
                <c:pt idx="4921">
                  <c:v>2.06834579</c:v>
                </c:pt>
                <c:pt idx="4922">
                  <c:v>2.0692624999999998</c:v>
                </c:pt>
                <c:pt idx="4923">
                  <c:v>2.0702948600000002</c:v>
                </c:pt>
                <c:pt idx="4924">
                  <c:v>2.0712873900000002</c:v>
                </c:pt>
                <c:pt idx="4925">
                  <c:v>2.0723338099999999</c:v>
                </c:pt>
                <c:pt idx="4926">
                  <c:v>2.0732405200000001</c:v>
                </c:pt>
                <c:pt idx="4927">
                  <c:v>2.0743274700000001</c:v>
                </c:pt>
                <c:pt idx="4928">
                  <c:v>2.0752399000000001</c:v>
                </c:pt>
                <c:pt idx="4929">
                  <c:v>2.0762810699999998</c:v>
                </c:pt>
                <c:pt idx="4930">
                  <c:v>2.07729578</c:v>
                </c:pt>
                <c:pt idx="4931">
                  <c:v>2.0783636599999999</c:v>
                </c:pt>
                <c:pt idx="4932">
                  <c:v>2.0795164100000001</c:v>
                </c:pt>
                <c:pt idx="4933">
                  <c:v>2.0804467199999999</c:v>
                </c:pt>
                <c:pt idx="4934">
                  <c:v>2.0815281899999998</c:v>
                </c:pt>
                <c:pt idx="4935">
                  <c:v>2.0824132</c:v>
                </c:pt>
                <c:pt idx="4936">
                  <c:v>2.0833842800000002</c:v>
                </c:pt>
                <c:pt idx="4937">
                  <c:v>2.0844032800000001</c:v>
                </c:pt>
                <c:pt idx="4938">
                  <c:v>2.0852799399999999</c:v>
                </c:pt>
                <c:pt idx="4939">
                  <c:v>2.0864861000000001</c:v>
                </c:pt>
                <c:pt idx="4940">
                  <c:v>2.0874340500000002</c:v>
                </c:pt>
                <c:pt idx="4941">
                  <c:v>2.0884490000000002</c:v>
                </c:pt>
                <c:pt idx="4942">
                  <c:v>2.0893387799999998</c:v>
                </c:pt>
                <c:pt idx="4943">
                  <c:v>2.0902335600000002</c:v>
                </c:pt>
                <c:pt idx="4944">
                  <c:v>2.0916075699999999</c:v>
                </c:pt>
                <c:pt idx="4945">
                  <c:v>2.0927472100000002</c:v>
                </c:pt>
                <c:pt idx="4946">
                  <c:v>2.09380722</c:v>
                </c:pt>
                <c:pt idx="4947">
                  <c:v>2.0947599399999999</c:v>
                </c:pt>
                <c:pt idx="4948">
                  <c:v>2.0955877300000001</c:v>
                </c:pt>
                <c:pt idx="4949">
                  <c:v>2.0967316600000001</c:v>
                </c:pt>
                <c:pt idx="4950">
                  <c:v>2.0976927299999999</c:v>
                </c:pt>
                <c:pt idx="4951">
                  <c:v>2.0987651299999999</c:v>
                </c:pt>
                <c:pt idx="4952">
                  <c:v>2.0996241599999999</c:v>
                </c:pt>
                <c:pt idx="4953">
                  <c:v>2.10068345</c:v>
                </c:pt>
                <c:pt idx="4954">
                  <c:v>2.1016933899999999</c:v>
                </c:pt>
                <c:pt idx="4955">
                  <c:v>2.10272646</c:v>
                </c:pt>
                <c:pt idx="4956">
                  <c:v>2.1038436900000002</c:v>
                </c:pt>
                <c:pt idx="4957">
                  <c:v>2.1047647</c:v>
                </c:pt>
                <c:pt idx="4958">
                  <c:v>2.1058106400000001</c:v>
                </c:pt>
                <c:pt idx="4959">
                  <c:v>2.1068208199999998</c:v>
                </c:pt>
                <c:pt idx="4960">
                  <c:v>2.1078133600000002</c:v>
                </c:pt>
                <c:pt idx="4961">
                  <c:v>2.1087079000000002</c:v>
                </c:pt>
                <c:pt idx="4962">
                  <c:v>2.1096692099999999</c:v>
                </c:pt>
                <c:pt idx="4963">
                  <c:v>2.1107196799999999</c:v>
                </c:pt>
                <c:pt idx="4964">
                  <c:v>2.1117842200000001</c:v>
                </c:pt>
                <c:pt idx="4965">
                  <c:v>2.1127002199999998</c:v>
                </c:pt>
                <c:pt idx="4966">
                  <c:v>2.1137368699999999</c:v>
                </c:pt>
                <c:pt idx="4967">
                  <c:v>2.1146404699999999</c:v>
                </c:pt>
                <c:pt idx="4968">
                  <c:v>2.1157040600000001</c:v>
                </c:pt>
                <c:pt idx="4969">
                  <c:v>2.1166746600000002</c:v>
                </c:pt>
                <c:pt idx="4970">
                  <c:v>2.1177294299999998</c:v>
                </c:pt>
                <c:pt idx="4971">
                  <c:v>2.1187930100000001</c:v>
                </c:pt>
                <c:pt idx="4972">
                  <c:v>2.1196699099999998</c:v>
                </c:pt>
                <c:pt idx="4973">
                  <c:v>2.1206624500000002</c:v>
                </c:pt>
                <c:pt idx="4974">
                  <c:v>2.1217560799999999</c:v>
                </c:pt>
                <c:pt idx="4975">
                  <c:v>2.1227805599999998</c:v>
                </c:pt>
                <c:pt idx="4976">
                  <c:v>2.1237776300000002</c:v>
                </c:pt>
                <c:pt idx="4977">
                  <c:v>2.1247119900000002</c:v>
                </c:pt>
                <c:pt idx="4978">
                  <c:v>2.1257224099999998</c:v>
                </c:pt>
                <c:pt idx="4979">
                  <c:v>2.12672806</c:v>
                </c:pt>
                <c:pt idx="4980">
                  <c:v>2.1277697099999999</c:v>
                </c:pt>
                <c:pt idx="4981">
                  <c:v>2.1288602399999998</c:v>
                </c:pt>
                <c:pt idx="4982">
                  <c:v>2.12982607</c:v>
                </c:pt>
                <c:pt idx="4983">
                  <c:v>2.13073421</c:v>
                </c:pt>
                <c:pt idx="4984">
                  <c:v>2.1315970399999999</c:v>
                </c:pt>
                <c:pt idx="4985">
                  <c:v>2.1325228200000002</c:v>
                </c:pt>
                <c:pt idx="4986">
                  <c:v>2.1337380399999999</c:v>
                </c:pt>
                <c:pt idx="4987">
                  <c:v>2.1344988300000001</c:v>
                </c:pt>
                <c:pt idx="4988">
                  <c:v>2.13567376</c:v>
                </c:pt>
                <c:pt idx="4989">
                  <c:v>2.1366040700000002</c:v>
                </c:pt>
                <c:pt idx="4990">
                  <c:v>2.1376318900000002</c:v>
                </c:pt>
                <c:pt idx="4991">
                  <c:v>2.1385979700000002</c:v>
                </c:pt>
                <c:pt idx="4992">
                  <c:v>2.1395947899999999</c:v>
                </c:pt>
                <c:pt idx="4993">
                  <c:v>2.1406853199999998</c:v>
                </c:pt>
                <c:pt idx="4994">
                  <c:v>2.1415844000000002</c:v>
                </c:pt>
                <c:pt idx="4995">
                  <c:v>2.14279485</c:v>
                </c:pt>
                <c:pt idx="4996">
                  <c:v>2.1437962100000001</c:v>
                </c:pt>
                <c:pt idx="4997">
                  <c:v>2.14465094</c:v>
                </c:pt>
                <c:pt idx="4998">
                  <c:v>2.1457679299999999</c:v>
                </c:pt>
                <c:pt idx="4999">
                  <c:v>2.1467468699999999</c:v>
                </c:pt>
                <c:pt idx="5000">
                  <c:v>2.1477928199999998</c:v>
                </c:pt>
                <c:pt idx="5001">
                  <c:v>2.1486604200000001</c:v>
                </c:pt>
                <c:pt idx="5002">
                  <c:v>2.1498005400000002</c:v>
                </c:pt>
                <c:pt idx="5003">
                  <c:v>2.1507210699999999</c:v>
                </c:pt>
                <c:pt idx="5004">
                  <c:v>2.1516871499999999</c:v>
                </c:pt>
                <c:pt idx="5005">
                  <c:v>2.15273738</c:v>
                </c:pt>
                <c:pt idx="5006">
                  <c:v>2.1536943900000001</c:v>
                </c:pt>
                <c:pt idx="5007">
                  <c:v>2.1547980299999998</c:v>
                </c:pt>
                <c:pt idx="5008">
                  <c:v>2.1557860400000002</c:v>
                </c:pt>
                <c:pt idx="5009">
                  <c:v>2.1567339900000002</c:v>
                </c:pt>
                <c:pt idx="5010">
                  <c:v>2.1576373599999998</c:v>
                </c:pt>
                <c:pt idx="5011">
                  <c:v>2.1586787699999999</c:v>
                </c:pt>
                <c:pt idx="5012">
                  <c:v>2.1596837</c:v>
                </c:pt>
                <c:pt idx="5013">
                  <c:v>2.1607136699999998</c:v>
                </c:pt>
                <c:pt idx="5014">
                  <c:v>2.16179013</c:v>
                </c:pt>
                <c:pt idx="5015">
                  <c:v>2.1627867200000002</c:v>
                </c:pt>
                <c:pt idx="5016">
                  <c:v>2.1636948600000001</c:v>
                </c:pt>
                <c:pt idx="5017">
                  <c:v>2.1646652199999998</c:v>
                </c:pt>
                <c:pt idx="5018">
                  <c:v>2.1659290800000002</c:v>
                </c:pt>
                <c:pt idx="5019">
                  <c:v>2.16688108</c:v>
                </c:pt>
                <c:pt idx="5020">
                  <c:v>2.16766477</c:v>
                </c:pt>
                <c:pt idx="5021">
                  <c:v>2.1687417</c:v>
                </c:pt>
                <c:pt idx="5022">
                  <c:v>2.1697127799999998</c:v>
                </c:pt>
                <c:pt idx="5023">
                  <c:v>2.1708140399999998</c:v>
                </c:pt>
                <c:pt idx="5024">
                  <c:v>2.17191052</c:v>
                </c:pt>
                <c:pt idx="5025">
                  <c:v>2.1727118499999998</c:v>
                </c:pt>
                <c:pt idx="5026">
                  <c:v>2.1737487299999998</c:v>
                </c:pt>
                <c:pt idx="5027">
                  <c:v>2.1747946699999998</c:v>
                </c:pt>
                <c:pt idx="5028">
                  <c:v>2.17572045</c:v>
                </c:pt>
                <c:pt idx="5029">
                  <c:v>2.1767082200000001</c:v>
                </c:pt>
                <c:pt idx="5030">
                  <c:v>2.1776294699999998</c:v>
                </c:pt>
                <c:pt idx="5031">
                  <c:v>2.1787018800000002</c:v>
                </c:pt>
                <c:pt idx="5032">
                  <c:v>2.17986798</c:v>
                </c:pt>
                <c:pt idx="5033">
                  <c:v>2.1807184199999998</c:v>
                </c:pt>
                <c:pt idx="5034">
                  <c:v>2.181813</c:v>
                </c:pt>
                <c:pt idx="5035">
                  <c:v>2.1827163700000001</c:v>
                </c:pt>
                <c:pt idx="5036">
                  <c:v>2.1837980699999999</c:v>
                </c:pt>
                <c:pt idx="5037">
                  <c:v>2.1847906099999999</c:v>
                </c:pt>
                <c:pt idx="5038">
                  <c:v>2.1858675500000002</c:v>
                </c:pt>
                <c:pt idx="5039">
                  <c:v>2.1867623300000001</c:v>
                </c:pt>
                <c:pt idx="5040">
                  <c:v>2.1879506100000001</c:v>
                </c:pt>
                <c:pt idx="5041">
                  <c:v>2.1887912799999998</c:v>
                </c:pt>
                <c:pt idx="5042">
                  <c:v>2.1898605799999999</c:v>
                </c:pt>
                <c:pt idx="5043">
                  <c:v>2.1908743400000001</c:v>
                </c:pt>
                <c:pt idx="5044">
                  <c:v>2.1917865299999999</c:v>
                </c:pt>
                <c:pt idx="5045">
                  <c:v>2.19269443</c:v>
                </c:pt>
                <c:pt idx="5046">
                  <c:v>2.1936874400000002</c:v>
                </c:pt>
                <c:pt idx="5047">
                  <c:v>2.1947240799999999</c:v>
                </c:pt>
                <c:pt idx="5048">
                  <c:v>2.19569445</c:v>
                </c:pt>
                <c:pt idx="5049">
                  <c:v>2.19683385</c:v>
                </c:pt>
                <c:pt idx="5050">
                  <c:v>2.1977818</c:v>
                </c:pt>
                <c:pt idx="5051">
                  <c:v>2.1988065200000002</c:v>
                </c:pt>
                <c:pt idx="5052">
                  <c:v>2.1996583900000002</c:v>
                </c:pt>
                <c:pt idx="5053">
                  <c:v>2.2008259300000002</c:v>
                </c:pt>
                <c:pt idx="5054">
                  <c:v>2.20175147</c:v>
                </c:pt>
                <c:pt idx="5055">
                  <c:v>2.2028863400000001</c:v>
                </c:pt>
                <c:pt idx="5056">
                  <c:v>2.20383</c:v>
                </c:pt>
                <c:pt idx="5057">
                  <c:v>2.2046577900000002</c:v>
                </c:pt>
                <c:pt idx="5058">
                  <c:v>2.2058684799999999</c:v>
                </c:pt>
                <c:pt idx="5059">
                  <c:v>2.2069857100000001</c:v>
                </c:pt>
                <c:pt idx="5060">
                  <c:v>2.20772433</c:v>
                </c:pt>
                <c:pt idx="5061">
                  <c:v>2.2088503799999999</c:v>
                </c:pt>
                <c:pt idx="5062">
                  <c:v>2.2098610399999998</c:v>
                </c:pt>
                <c:pt idx="5063">
                  <c:v>2.2107105300000001</c:v>
                </c:pt>
                <c:pt idx="5064">
                  <c:v>2.211694</c:v>
                </c:pt>
                <c:pt idx="5065">
                  <c:v>2.2128291099999999</c:v>
                </c:pt>
                <c:pt idx="5066">
                  <c:v>2.2137947100000002</c:v>
                </c:pt>
                <c:pt idx="5067">
                  <c:v>2.2147603</c:v>
                </c:pt>
                <c:pt idx="5068">
                  <c:v>2.2157931300000002</c:v>
                </c:pt>
                <c:pt idx="5069">
                  <c:v>2.2167944899999998</c:v>
                </c:pt>
                <c:pt idx="5070">
                  <c:v>2.21775579</c:v>
                </c:pt>
                <c:pt idx="5071">
                  <c:v>2.21879721</c:v>
                </c:pt>
                <c:pt idx="5072">
                  <c:v>2.21961641</c:v>
                </c:pt>
                <c:pt idx="5073">
                  <c:v>2.2205820100000002</c:v>
                </c:pt>
                <c:pt idx="5074">
                  <c:v>2.2219216799999999</c:v>
                </c:pt>
                <c:pt idx="5075">
                  <c:v>2.2228827500000001</c:v>
                </c:pt>
                <c:pt idx="5076">
                  <c:v>2.2238504899999998</c:v>
                </c:pt>
                <c:pt idx="5077">
                  <c:v>2.22522807</c:v>
                </c:pt>
                <c:pt idx="5078">
                  <c:v>2.22604728</c:v>
                </c:pt>
                <c:pt idx="5079">
                  <c:v>2.2271289799999998</c:v>
                </c:pt>
                <c:pt idx="5080">
                  <c:v>2.2281172300000001</c:v>
                </c:pt>
                <c:pt idx="5081">
                  <c:v>2.22920322</c:v>
                </c:pt>
                <c:pt idx="5082">
                  <c:v>2.2301509400000001</c:v>
                </c:pt>
                <c:pt idx="5083">
                  <c:v>2.231179</c:v>
                </c:pt>
                <c:pt idx="5084">
                  <c:v>2.2320957199999998</c:v>
                </c:pt>
                <c:pt idx="5085">
                  <c:v>2.2330346099999998</c:v>
                </c:pt>
                <c:pt idx="5086">
                  <c:v>2.2341384899999999</c:v>
                </c:pt>
                <c:pt idx="5087">
                  <c:v>2.2351756100000002</c:v>
                </c:pt>
                <c:pt idx="5088">
                  <c:v>2.2360699199999998</c:v>
                </c:pt>
                <c:pt idx="5089">
                  <c:v>2.2371604399999998</c:v>
                </c:pt>
                <c:pt idx="5090">
                  <c:v>2.23813963</c:v>
                </c:pt>
                <c:pt idx="5091">
                  <c:v>2.2391409900000001</c:v>
                </c:pt>
                <c:pt idx="5092">
                  <c:v>2.2400534200000002</c:v>
                </c:pt>
                <c:pt idx="5093">
                  <c:v>2.2411038900000002</c:v>
                </c:pt>
                <c:pt idx="5094">
                  <c:v>2.24201155</c:v>
                </c:pt>
                <c:pt idx="5095">
                  <c:v>2.2431242500000002</c:v>
                </c:pt>
                <c:pt idx="5096">
                  <c:v>2.2441210699999998</c:v>
                </c:pt>
                <c:pt idx="5097">
                  <c:v>2.2450201500000002</c:v>
                </c:pt>
                <c:pt idx="5098">
                  <c:v>2.2460749099999999</c:v>
                </c:pt>
                <c:pt idx="5099">
                  <c:v>2.2471518499999998</c:v>
                </c:pt>
                <c:pt idx="5100">
                  <c:v>2.2481708500000002</c:v>
                </c:pt>
                <c:pt idx="5101">
                  <c:v>2.2491056899999999</c:v>
                </c:pt>
                <c:pt idx="5102">
                  <c:v>2.2502229200000001</c:v>
                </c:pt>
                <c:pt idx="5103">
                  <c:v>2.2512064000000001</c:v>
                </c:pt>
                <c:pt idx="5104">
                  <c:v>2.2521278900000001</c:v>
                </c:pt>
                <c:pt idx="5105">
                  <c:v>2.2531557100000001</c:v>
                </c:pt>
                <c:pt idx="5106">
                  <c:v>2.25414395</c:v>
                </c:pt>
                <c:pt idx="5107">
                  <c:v>2.2550382600000001</c:v>
                </c:pt>
                <c:pt idx="5108">
                  <c:v>2.2561554899999998</c:v>
                </c:pt>
                <c:pt idx="5109">
                  <c:v>2.2571256200000001</c:v>
                </c:pt>
                <c:pt idx="5110">
                  <c:v>2.2581715600000001</c:v>
                </c:pt>
                <c:pt idx="5111">
                  <c:v>2.2590794600000002</c:v>
                </c:pt>
                <c:pt idx="5112">
                  <c:v>2.2601122899999999</c:v>
                </c:pt>
                <c:pt idx="5113">
                  <c:v>2.2611315300000001</c:v>
                </c:pt>
                <c:pt idx="5114">
                  <c:v>2.2620079500000001</c:v>
                </c:pt>
                <c:pt idx="5115">
                  <c:v>2.2632141099999998</c:v>
                </c:pt>
                <c:pt idx="5116">
                  <c:v>2.26414442</c:v>
                </c:pt>
                <c:pt idx="5117">
                  <c:v>2.2651276600000001</c:v>
                </c:pt>
                <c:pt idx="5118">
                  <c:v>2.26607132</c:v>
                </c:pt>
                <c:pt idx="5119">
                  <c:v>2.2671627999999999</c:v>
                </c:pt>
                <c:pt idx="5120">
                  <c:v>2.2683100700000001</c:v>
                </c:pt>
                <c:pt idx="5121">
                  <c:v>2.2692089100000001</c:v>
                </c:pt>
                <c:pt idx="5122">
                  <c:v>2.2701168100000002</c:v>
                </c:pt>
                <c:pt idx="5123">
                  <c:v>2.2713100900000001</c:v>
                </c:pt>
                <c:pt idx="5124">
                  <c:v>2.2722620999999998</c:v>
                </c:pt>
                <c:pt idx="5125">
                  <c:v>2.27327251</c:v>
                </c:pt>
                <c:pt idx="5126">
                  <c:v>2.2741358300000001</c:v>
                </c:pt>
                <c:pt idx="5127">
                  <c:v>2.2750616099999998</c:v>
                </c:pt>
                <c:pt idx="5128">
                  <c:v>2.2760503299999999</c:v>
                </c:pt>
                <c:pt idx="5129">
                  <c:v>2.2771043799999999</c:v>
                </c:pt>
                <c:pt idx="5130">
                  <c:v>2.2781858399999999</c:v>
                </c:pt>
                <c:pt idx="5131">
                  <c:v>2.27917814</c:v>
                </c:pt>
                <c:pt idx="5132">
                  <c:v>2.2801661499999999</c:v>
                </c:pt>
                <c:pt idx="5133">
                  <c:v>2.28117204</c:v>
                </c:pt>
                <c:pt idx="5134">
                  <c:v>2.2821958100000002</c:v>
                </c:pt>
                <c:pt idx="5135">
                  <c:v>2.2830548300000002</c:v>
                </c:pt>
                <c:pt idx="5136">
                  <c:v>2.2840206599999999</c:v>
                </c:pt>
                <c:pt idx="5137">
                  <c:v>2.2851910599999998</c:v>
                </c:pt>
                <c:pt idx="5138">
                  <c:v>2.2861483100000002</c:v>
                </c:pt>
                <c:pt idx="5139">
                  <c:v>2.2872347799999999</c:v>
                </c:pt>
                <c:pt idx="5140">
                  <c:v>2.2881062000000001</c:v>
                </c:pt>
                <c:pt idx="5141">
                  <c:v>2.2890496300000001</c:v>
                </c:pt>
                <c:pt idx="5142">
                  <c:v>2.2902069100000002</c:v>
                </c:pt>
                <c:pt idx="5143">
                  <c:v>2.2910792799999999</c:v>
                </c:pt>
                <c:pt idx="5144">
                  <c:v>2.29230738</c:v>
                </c:pt>
                <c:pt idx="5145">
                  <c:v>2.2932243300000001</c:v>
                </c:pt>
                <c:pt idx="5146">
                  <c:v>2.2942168700000001</c:v>
                </c:pt>
                <c:pt idx="5147">
                  <c:v>2.2951557600000001</c:v>
                </c:pt>
                <c:pt idx="5148">
                  <c:v>2.2962021799999999</c:v>
                </c:pt>
                <c:pt idx="5149">
                  <c:v>2.29714894</c:v>
                </c:pt>
                <c:pt idx="5150">
                  <c:v>2.29813337</c:v>
                </c:pt>
                <c:pt idx="5151">
                  <c:v>2.29913473</c:v>
                </c:pt>
                <c:pt idx="5152">
                  <c:v>2.3000113999999998</c:v>
                </c:pt>
                <c:pt idx="5153">
                  <c:v>2.3009860500000001</c:v>
                </c:pt>
                <c:pt idx="5154">
                  <c:v>2.3023245299999999</c:v>
                </c:pt>
                <c:pt idx="5155">
                  <c:v>2.3036963899999998</c:v>
                </c:pt>
                <c:pt idx="5156">
                  <c:v>2.3044798399999999</c:v>
                </c:pt>
                <c:pt idx="5157">
                  <c:v>2.30561996</c:v>
                </c:pt>
                <c:pt idx="5158">
                  <c:v>2.3065123600000002</c:v>
                </c:pt>
                <c:pt idx="5159">
                  <c:v>2.3075285000000001</c:v>
                </c:pt>
                <c:pt idx="5160">
                  <c:v>2.3086366699999998</c:v>
                </c:pt>
                <c:pt idx="5161">
                  <c:v>2.3094780400000001</c:v>
                </c:pt>
                <c:pt idx="5162">
                  <c:v>2.3104302900000002</c:v>
                </c:pt>
                <c:pt idx="5163">
                  <c:v>2.3115739799999999</c:v>
                </c:pt>
                <c:pt idx="5164">
                  <c:v>2.3126866800000001</c:v>
                </c:pt>
                <c:pt idx="5165">
                  <c:v>2.31370568</c:v>
                </c:pt>
                <c:pt idx="5166">
                  <c:v>2.3146135800000001</c:v>
                </c:pt>
                <c:pt idx="5167">
                  <c:v>2.3155434100000001</c:v>
                </c:pt>
                <c:pt idx="5168">
                  <c:v>2.31650972</c:v>
                </c:pt>
                <c:pt idx="5169">
                  <c:v>2.31755567</c:v>
                </c:pt>
                <c:pt idx="5170">
                  <c:v>2.3185169700000001</c:v>
                </c:pt>
                <c:pt idx="5171">
                  <c:v>2.31961203</c:v>
                </c:pt>
                <c:pt idx="5172">
                  <c:v>2.3205018000000002</c:v>
                </c:pt>
                <c:pt idx="5173">
                  <c:v>2.32154346</c:v>
                </c:pt>
                <c:pt idx="5174">
                  <c:v>2.3226561499999998</c:v>
                </c:pt>
                <c:pt idx="5175">
                  <c:v>2.32373714</c:v>
                </c:pt>
                <c:pt idx="5176">
                  <c:v>2.32469869</c:v>
                </c:pt>
                <c:pt idx="5177">
                  <c:v>2.3258247399999998</c:v>
                </c:pt>
                <c:pt idx="5178">
                  <c:v>2.32661724</c:v>
                </c:pt>
                <c:pt idx="5179">
                  <c:v>2.3276762999999998</c:v>
                </c:pt>
                <c:pt idx="5180">
                  <c:v>2.32868648</c:v>
                </c:pt>
                <c:pt idx="5181">
                  <c:v>2.3296391999999999</c:v>
                </c:pt>
                <c:pt idx="5182">
                  <c:v>2.3306002600000002</c:v>
                </c:pt>
                <c:pt idx="5183">
                  <c:v>2.3316461999999998</c:v>
                </c:pt>
                <c:pt idx="5184">
                  <c:v>2.3327054999999999</c:v>
                </c:pt>
                <c:pt idx="5185">
                  <c:v>2.3336799099999999</c:v>
                </c:pt>
                <c:pt idx="5186">
                  <c:v>2.3346233399999998</c:v>
                </c:pt>
                <c:pt idx="5187">
                  <c:v>2.3356201599999999</c:v>
                </c:pt>
                <c:pt idx="5188">
                  <c:v>2.3366172299999999</c:v>
                </c:pt>
                <c:pt idx="5189">
                  <c:v>2.3375298999999998</c:v>
                </c:pt>
                <c:pt idx="5190">
                  <c:v>2.3385133699999998</c:v>
                </c:pt>
                <c:pt idx="5191">
                  <c:v>2.3395059100000002</c:v>
                </c:pt>
                <c:pt idx="5192">
                  <c:v>2.3406495999999999</c:v>
                </c:pt>
                <c:pt idx="5193">
                  <c:v>2.3416245</c:v>
                </c:pt>
                <c:pt idx="5194">
                  <c:v>2.3424477600000002</c:v>
                </c:pt>
                <c:pt idx="5195">
                  <c:v>2.3435158700000001</c:v>
                </c:pt>
                <c:pt idx="5196">
                  <c:v>2.3445217600000001</c:v>
                </c:pt>
                <c:pt idx="5197">
                  <c:v>2.34558058</c:v>
                </c:pt>
                <c:pt idx="5198">
                  <c:v>2.3465955300000001</c:v>
                </c:pt>
                <c:pt idx="5199">
                  <c:v>2.3475611199999999</c:v>
                </c:pt>
                <c:pt idx="5200">
                  <c:v>2.3485939500000002</c:v>
                </c:pt>
                <c:pt idx="5201">
                  <c:v>2.3495688399999999</c:v>
                </c:pt>
                <c:pt idx="5202">
                  <c:v>2.3507213600000001</c:v>
                </c:pt>
                <c:pt idx="5203">
                  <c:v>2.3516516699999999</c:v>
                </c:pt>
                <c:pt idx="5204">
                  <c:v>2.3526082000000001</c:v>
                </c:pt>
                <c:pt idx="5205">
                  <c:v>2.3537075500000002</c:v>
                </c:pt>
                <c:pt idx="5206">
                  <c:v>2.3546509699999998</c:v>
                </c:pt>
                <c:pt idx="5207">
                  <c:v>2.3555991600000001</c:v>
                </c:pt>
                <c:pt idx="5208">
                  <c:v>2.3565559399999998</c:v>
                </c:pt>
                <c:pt idx="5209">
                  <c:v>2.3576510000000002</c:v>
                </c:pt>
                <c:pt idx="5210">
                  <c:v>2.3586254100000001</c:v>
                </c:pt>
                <c:pt idx="5211">
                  <c:v>2.3595733600000002</c:v>
                </c:pt>
                <c:pt idx="5212">
                  <c:v>2.3604991399999999</c:v>
                </c:pt>
                <c:pt idx="5213">
                  <c:v>2.3616519</c:v>
                </c:pt>
                <c:pt idx="5214">
                  <c:v>2.3626623200000001</c:v>
                </c:pt>
                <c:pt idx="5215">
                  <c:v>2.36358786</c:v>
                </c:pt>
                <c:pt idx="5216">
                  <c:v>2.3645446300000001</c:v>
                </c:pt>
                <c:pt idx="5217">
                  <c:v>2.36553741</c:v>
                </c:pt>
                <c:pt idx="5218">
                  <c:v>2.3666899199999998</c:v>
                </c:pt>
                <c:pt idx="5219">
                  <c:v>2.36761117</c:v>
                </c:pt>
                <c:pt idx="5220">
                  <c:v>2.3686926399999999</c:v>
                </c:pt>
                <c:pt idx="5221">
                  <c:v>2.3696672900000002</c:v>
                </c:pt>
                <c:pt idx="5222">
                  <c:v>2.3706734200000001</c:v>
                </c:pt>
                <c:pt idx="5223">
                  <c:v>2.3717238900000002</c:v>
                </c:pt>
                <c:pt idx="5224">
                  <c:v>2.3725113900000001</c:v>
                </c:pt>
                <c:pt idx="5225">
                  <c:v>2.3736550799999998</c:v>
                </c:pt>
                <c:pt idx="5226">
                  <c:v>2.3747854199999998</c:v>
                </c:pt>
                <c:pt idx="5227">
                  <c:v>2.3756890300000002</c:v>
                </c:pt>
                <c:pt idx="5228">
                  <c:v>2.3764989399999998</c:v>
                </c:pt>
                <c:pt idx="5229">
                  <c:v>2.3775806400000001</c:v>
                </c:pt>
                <c:pt idx="5230">
                  <c:v>2.3785238299999998</c:v>
                </c:pt>
                <c:pt idx="5231">
                  <c:v>2.3796055300000001</c:v>
                </c:pt>
                <c:pt idx="5232">
                  <c:v>2.38068247</c:v>
                </c:pt>
                <c:pt idx="5233">
                  <c:v>2.3815545999999999</c:v>
                </c:pt>
                <c:pt idx="5234">
                  <c:v>2.3825609700000001</c:v>
                </c:pt>
                <c:pt idx="5235">
                  <c:v>2.3834567099999999</c:v>
                </c:pt>
                <c:pt idx="5236">
                  <c:v>2.3846435499999998</c:v>
                </c:pt>
                <c:pt idx="5237">
                  <c:v>2.3855559799999999</c:v>
                </c:pt>
                <c:pt idx="5238">
                  <c:v>2.3866331600000001</c:v>
                </c:pt>
                <c:pt idx="5239">
                  <c:v>2.3875944599999999</c:v>
                </c:pt>
                <c:pt idx="5240">
                  <c:v>2.3886356399999999</c:v>
                </c:pt>
                <c:pt idx="5241">
                  <c:v>2.3896060000000001</c:v>
                </c:pt>
                <c:pt idx="5242">
                  <c:v>2.3906519400000001</c:v>
                </c:pt>
                <c:pt idx="5243">
                  <c:v>2.39147949</c:v>
                </c:pt>
                <c:pt idx="5244">
                  <c:v>2.3924541499999998</c:v>
                </c:pt>
                <c:pt idx="5245">
                  <c:v>2.3935000899999999</c:v>
                </c:pt>
                <c:pt idx="5246">
                  <c:v>2.3946840800000002</c:v>
                </c:pt>
                <c:pt idx="5247">
                  <c:v>2.3955831500000002</c:v>
                </c:pt>
                <c:pt idx="5248">
                  <c:v>2.3966469799999999</c:v>
                </c:pt>
                <c:pt idx="5249">
                  <c:v>2.39758563</c:v>
                </c:pt>
                <c:pt idx="5250">
                  <c:v>2.3986451600000001</c:v>
                </c:pt>
                <c:pt idx="5251">
                  <c:v>2.39952612</c:v>
                </c:pt>
                <c:pt idx="5252">
                  <c:v>2.40066552</c:v>
                </c:pt>
                <c:pt idx="5253">
                  <c:v>2.4016535299999999</c:v>
                </c:pt>
                <c:pt idx="5254">
                  <c:v>2.40265942</c:v>
                </c:pt>
                <c:pt idx="5255">
                  <c:v>2.4036693599999999</c:v>
                </c:pt>
                <c:pt idx="5256">
                  <c:v>2.4045779700000001</c:v>
                </c:pt>
                <c:pt idx="5257">
                  <c:v>2.4057083100000001</c:v>
                </c:pt>
                <c:pt idx="5258">
                  <c:v>2.40665174</c:v>
                </c:pt>
                <c:pt idx="5259">
                  <c:v>2.4076800299999999</c:v>
                </c:pt>
                <c:pt idx="5260">
                  <c:v>2.4086012800000001</c:v>
                </c:pt>
                <c:pt idx="5261">
                  <c:v>2.40958476</c:v>
                </c:pt>
                <c:pt idx="5262">
                  <c:v>2.4106440500000001</c:v>
                </c:pt>
                <c:pt idx="5263">
                  <c:v>2.41165853</c:v>
                </c:pt>
                <c:pt idx="5264">
                  <c:v>2.4125173100000001</c:v>
                </c:pt>
                <c:pt idx="5265">
                  <c:v>2.41383576</c:v>
                </c:pt>
                <c:pt idx="5266">
                  <c:v>2.4146091900000002</c:v>
                </c:pt>
                <c:pt idx="5267">
                  <c:v>2.41559291</c:v>
                </c:pt>
                <c:pt idx="5268">
                  <c:v>2.4166610199999998</c:v>
                </c:pt>
                <c:pt idx="5269">
                  <c:v>2.4176359199999999</c:v>
                </c:pt>
                <c:pt idx="5270">
                  <c:v>2.41868186</c:v>
                </c:pt>
                <c:pt idx="5271">
                  <c:v>2.41962075</c:v>
                </c:pt>
                <c:pt idx="5272">
                  <c:v>2.4206664600000001</c:v>
                </c:pt>
                <c:pt idx="5273">
                  <c:v>2.4215922399999998</c:v>
                </c:pt>
                <c:pt idx="5274">
                  <c:v>2.42259431</c:v>
                </c:pt>
                <c:pt idx="5275">
                  <c:v>2.4237060499999998</c:v>
                </c:pt>
                <c:pt idx="5276">
                  <c:v>2.4246051300000002</c:v>
                </c:pt>
                <c:pt idx="5277">
                  <c:v>2.4254818</c:v>
                </c:pt>
                <c:pt idx="5278">
                  <c:v>2.4265458600000001</c:v>
                </c:pt>
                <c:pt idx="5279">
                  <c:v>2.4275250399999999</c:v>
                </c:pt>
                <c:pt idx="5280">
                  <c:v>2.4286685000000001</c:v>
                </c:pt>
                <c:pt idx="5281">
                  <c:v>2.4296925100000002</c:v>
                </c:pt>
                <c:pt idx="5282">
                  <c:v>2.4306623900000002</c:v>
                </c:pt>
                <c:pt idx="5283">
                  <c:v>2.4317083400000001</c:v>
                </c:pt>
                <c:pt idx="5284">
                  <c:v>2.4328565599999998</c:v>
                </c:pt>
                <c:pt idx="5285">
                  <c:v>2.4336576499999998</c:v>
                </c:pt>
                <c:pt idx="5286">
                  <c:v>2.4346013100000001</c:v>
                </c:pt>
                <c:pt idx="5287">
                  <c:v>2.4356515399999998</c:v>
                </c:pt>
                <c:pt idx="5288">
                  <c:v>2.4365596799999998</c:v>
                </c:pt>
                <c:pt idx="5289">
                  <c:v>2.4376590299999998</c:v>
                </c:pt>
                <c:pt idx="5290">
                  <c:v>2.4385089899999999</c:v>
                </c:pt>
                <c:pt idx="5291">
                  <c:v>2.4395012899999999</c:v>
                </c:pt>
                <c:pt idx="5292">
                  <c:v>2.4404983499999999</c:v>
                </c:pt>
                <c:pt idx="5293">
                  <c:v>2.4417045100000001</c:v>
                </c:pt>
                <c:pt idx="5294">
                  <c:v>2.4426574699999999</c:v>
                </c:pt>
                <c:pt idx="5295">
                  <c:v>2.4434802499999999</c:v>
                </c:pt>
                <c:pt idx="5296">
                  <c:v>2.4446418300000001</c:v>
                </c:pt>
                <c:pt idx="5297">
                  <c:v>2.4456477200000002</c:v>
                </c:pt>
                <c:pt idx="5298">
                  <c:v>2.4466402500000002</c:v>
                </c:pt>
                <c:pt idx="5299">
                  <c:v>2.4477126600000001</c:v>
                </c:pt>
                <c:pt idx="5300">
                  <c:v>2.44860744</c:v>
                </c:pt>
                <c:pt idx="5301">
                  <c:v>2.4496667400000001</c:v>
                </c:pt>
                <c:pt idx="5302">
                  <c:v>2.4506812099999999</c:v>
                </c:pt>
                <c:pt idx="5303">
                  <c:v>2.45174599</c:v>
                </c:pt>
                <c:pt idx="5304">
                  <c:v>2.4527185</c:v>
                </c:pt>
                <c:pt idx="5305">
                  <c:v>2.4537076999999998</c:v>
                </c:pt>
                <c:pt idx="5306">
                  <c:v>2.4546377700000002</c:v>
                </c:pt>
                <c:pt idx="5307">
                  <c:v>2.4556791800000002</c:v>
                </c:pt>
                <c:pt idx="5308">
                  <c:v>2.4565737200000002</c:v>
                </c:pt>
                <c:pt idx="5309">
                  <c:v>2.4576775999999998</c:v>
                </c:pt>
                <c:pt idx="5310">
                  <c:v>2.4585142100000001</c:v>
                </c:pt>
                <c:pt idx="5311">
                  <c:v>2.4595780399999998</c:v>
                </c:pt>
                <c:pt idx="5312">
                  <c:v>2.46043229</c:v>
                </c:pt>
                <c:pt idx="5313">
                  <c:v>2.4615857600000002</c:v>
                </c:pt>
                <c:pt idx="5314">
                  <c:v>2.4626889200000002</c:v>
                </c:pt>
                <c:pt idx="5315">
                  <c:v>2.4635345900000001</c:v>
                </c:pt>
                <c:pt idx="5316">
                  <c:v>2.4646382299999998</c:v>
                </c:pt>
                <c:pt idx="5317">
                  <c:v>2.4656128900000001</c:v>
                </c:pt>
                <c:pt idx="5318">
                  <c:v>2.4666142500000001</c:v>
                </c:pt>
                <c:pt idx="5319">
                  <c:v>2.4677133599999999</c:v>
                </c:pt>
                <c:pt idx="5320">
                  <c:v>2.4686081400000002</c:v>
                </c:pt>
                <c:pt idx="5321">
                  <c:v>2.4695248599999999</c:v>
                </c:pt>
                <c:pt idx="5322">
                  <c:v>2.47062874</c:v>
                </c:pt>
                <c:pt idx="5323">
                  <c:v>2.4716444000000002</c:v>
                </c:pt>
                <c:pt idx="5324">
                  <c:v>2.4726448099999998</c:v>
                </c:pt>
                <c:pt idx="5325">
                  <c:v>2.4736552199999999</c:v>
                </c:pt>
                <c:pt idx="5326">
                  <c:v>2.4747591</c:v>
                </c:pt>
                <c:pt idx="5327">
                  <c:v>2.4756312399999998</c:v>
                </c:pt>
                <c:pt idx="5328">
                  <c:v>2.4765477200000001</c:v>
                </c:pt>
                <c:pt idx="5329">
                  <c:v>2.4776163100000002</c:v>
                </c:pt>
                <c:pt idx="5330">
                  <c:v>2.4786176700000002</c:v>
                </c:pt>
                <c:pt idx="5331">
                  <c:v>2.4795119799999998</c:v>
                </c:pt>
                <c:pt idx="5332">
                  <c:v>2.4804780499999999</c:v>
                </c:pt>
                <c:pt idx="5333">
                  <c:v>2.48164344</c:v>
                </c:pt>
                <c:pt idx="5334">
                  <c:v>2.4827523199999999</c:v>
                </c:pt>
                <c:pt idx="5335">
                  <c:v>2.4834420700000002</c:v>
                </c:pt>
                <c:pt idx="5336">
                  <c:v>2.48475051</c:v>
                </c:pt>
                <c:pt idx="5337">
                  <c:v>2.4857339899999999</c:v>
                </c:pt>
                <c:pt idx="5338">
                  <c:v>2.4866907600000001</c:v>
                </c:pt>
                <c:pt idx="5339">
                  <c:v>2.4875631299999998</c:v>
                </c:pt>
                <c:pt idx="5340">
                  <c:v>2.4885244399999999</c:v>
                </c:pt>
                <c:pt idx="5341">
                  <c:v>2.4896104299999999</c:v>
                </c:pt>
                <c:pt idx="5342">
                  <c:v>2.4906823600000001</c:v>
                </c:pt>
                <c:pt idx="5343">
                  <c:v>2.4917779000000002</c:v>
                </c:pt>
                <c:pt idx="5344">
                  <c:v>2.4927258499999998</c:v>
                </c:pt>
                <c:pt idx="5345">
                  <c:v>2.49369621</c:v>
                </c:pt>
                <c:pt idx="5346">
                  <c:v>2.4947466899999999</c:v>
                </c:pt>
                <c:pt idx="5347">
                  <c:v>2.4955964100000001</c:v>
                </c:pt>
                <c:pt idx="5348">
                  <c:v>2.4966556999999998</c:v>
                </c:pt>
                <c:pt idx="5349">
                  <c:v>2.4975635999999999</c:v>
                </c:pt>
                <c:pt idx="5350">
                  <c:v>2.4985473200000001</c:v>
                </c:pt>
                <c:pt idx="5351">
                  <c:v>2.4995307900000001</c:v>
                </c:pt>
                <c:pt idx="5352">
                  <c:v>2.50063491</c:v>
                </c:pt>
                <c:pt idx="5353">
                  <c:v>2.5014355199999998</c:v>
                </c:pt>
                <c:pt idx="5354">
                  <c:v>2.5026459700000001</c:v>
                </c:pt>
                <c:pt idx="5355">
                  <c:v>2.5035939200000001</c:v>
                </c:pt>
                <c:pt idx="5356">
                  <c:v>2.50448871</c:v>
                </c:pt>
                <c:pt idx="5357">
                  <c:v>2.5056769800000001</c:v>
                </c:pt>
                <c:pt idx="5358">
                  <c:v>2.50656247</c:v>
                </c:pt>
                <c:pt idx="5359">
                  <c:v>2.5076398800000002</c:v>
                </c:pt>
                <c:pt idx="5360">
                  <c:v>2.5087747600000001</c:v>
                </c:pt>
                <c:pt idx="5361">
                  <c:v>2.50974488</c:v>
                </c:pt>
                <c:pt idx="5362">
                  <c:v>2.5107185799999998</c:v>
                </c:pt>
                <c:pt idx="5363">
                  <c:v>2.51144934</c:v>
                </c:pt>
                <c:pt idx="5364">
                  <c:v>2.51257968</c:v>
                </c:pt>
                <c:pt idx="5365">
                  <c:v>2.5136656799999999</c:v>
                </c:pt>
                <c:pt idx="5366">
                  <c:v>2.5144844100000001</c:v>
                </c:pt>
                <c:pt idx="5367">
                  <c:v>2.5156955700000001</c:v>
                </c:pt>
                <c:pt idx="5368">
                  <c:v>2.5166344600000001</c:v>
                </c:pt>
                <c:pt idx="5369">
                  <c:v>2.5176489399999999</c:v>
                </c:pt>
                <c:pt idx="5370">
                  <c:v>2.5185792400000002</c:v>
                </c:pt>
                <c:pt idx="5371">
                  <c:v>2.5195536600000001</c:v>
                </c:pt>
                <c:pt idx="5372">
                  <c:v>2.5205466699999999</c:v>
                </c:pt>
                <c:pt idx="5373">
                  <c:v>2.52158332</c:v>
                </c:pt>
                <c:pt idx="5374">
                  <c:v>2.5225224499999999</c:v>
                </c:pt>
                <c:pt idx="5375">
                  <c:v>2.5236172699999999</c:v>
                </c:pt>
                <c:pt idx="5376">
                  <c:v>2.5245919200000002</c:v>
                </c:pt>
                <c:pt idx="5377">
                  <c:v>2.52550864</c:v>
                </c:pt>
                <c:pt idx="5378">
                  <c:v>2.5266304000000002</c:v>
                </c:pt>
                <c:pt idx="5379">
                  <c:v>2.5276007699999998</c:v>
                </c:pt>
                <c:pt idx="5380">
                  <c:v>2.52846408</c:v>
                </c:pt>
                <c:pt idx="5381">
                  <c:v>2.5295686700000002</c:v>
                </c:pt>
                <c:pt idx="5382">
                  <c:v>2.5306844700000002</c:v>
                </c:pt>
                <c:pt idx="5383">
                  <c:v>2.5315613699999999</c:v>
                </c:pt>
                <c:pt idx="5384">
                  <c:v>2.5325450900000002</c:v>
                </c:pt>
                <c:pt idx="5385">
                  <c:v>2.5336487299999999</c:v>
                </c:pt>
                <c:pt idx="5386">
                  <c:v>2.5346901399999999</c:v>
                </c:pt>
                <c:pt idx="5387">
                  <c:v>2.53555799</c:v>
                </c:pt>
                <c:pt idx="5388">
                  <c:v>2.5366172800000002</c:v>
                </c:pt>
                <c:pt idx="5389">
                  <c:v>2.5376856299999999</c:v>
                </c:pt>
                <c:pt idx="5390">
                  <c:v>2.5386156999999998</c:v>
                </c:pt>
                <c:pt idx="5391">
                  <c:v>2.5397412799999999</c:v>
                </c:pt>
                <c:pt idx="5392">
                  <c:v>2.5406227100000001</c:v>
                </c:pt>
                <c:pt idx="5393">
                  <c:v>2.5414950799999998</c:v>
                </c:pt>
                <c:pt idx="5394">
                  <c:v>2.54260325</c:v>
                </c:pt>
                <c:pt idx="5395">
                  <c:v>2.5435912599999999</c:v>
                </c:pt>
                <c:pt idx="5396">
                  <c:v>2.5445795100000002</c:v>
                </c:pt>
                <c:pt idx="5397">
                  <c:v>2.5456252099999999</c:v>
                </c:pt>
                <c:pt idx="5398">
                  <c:v>2.54659104</c:v>
                </c:pt>
                <c:pt idx="5399">
                  <c:v>2.5475122899999998</c:v>
                </c:pt>
                <c:pt idx="5400">
                  <c:v>2.54854512</c:v>
                </c:pt>
                <c:pt idx="5401">
                  <c:v>2.5495595899999999</c:v>
                </c:pt>
                <c:pt idx="5402">
                  <c:v>2.5506055399999998</c:v>
                </c:pt>
                <c:pt idx="5403">
                  <c:v>2.5516469499999999</c:v>
                </c:pt>
                <c:pt idx="5404">
                  <c:v>2.5525682000000001</c:v>
                </c:pt>
                <c:pt idx="5405">
                  <c:v>2.5536363099999999</c:v>
                </c:pt>
                <c:pt idx="5406">
                  <c:v>2.55462408</c:v>
                </c:pt>
                <c:pt idx="5407">
                  <c:v>2.5557103200000002</c:v>
                </c:pt>
                <c:pt idx="5408">
                  <c:v>2.5565690999999999</c:v>
                </c:pt>
                <c:pt idx="5409">
                  <c:v>2.5576107499999998</c:v>
                </c:pt>
                <c:pt idx="5410">
                  <c:v>2.5585372400000002</c:v>
                </c:pt>
                <c:pt idx="5411">
                  <c:v>2.5595636399999999</c:v>
                </c:pt>
                <c:pt idx="5412">
                  <c:v>2.5608732700000001</c:v>
                </c:pt>
                <c:pt idx="5413">
                  <c:v>2.56166077</c:v>
                </c:pt>
                <c:pt idx="5414">
                  <c:v>2.5625064399999999</c:v>
                </c:pt>
                <c:pt idx="5415">
                  <c:v>2.5636191400000001</c:v>
                </c:pt>
                <c:pt idx="5416">
                  <c:v>2.56454468</c:v>
                </c:pt>
                <c:pt idx="5417">
                  <c:v>2.56562161</c:v>
                </c:pt>
                <c:pt idx="5418">
                  <c:v>2.5666408500000002</c:v>
                </c:pt>
                <c:pt idx="5419">
                  <c:v>2.56758475</c:v>
                </c:pt>
                <c:pt idx="5420">
                  <c:v>2.56868315</c:v>
                </c:pt>
                <c:pt idx="5421">
                  <c:v>2.5695292900000002</c:v>
                </c:pt>
                <c:pt idx="5422">
                  <c:v>2.5706241099999998</c:v>
                </c:pt>
                <c:pt idx="5423">
                  <c:v>2.57159877</c:v>
                </c:pt>
                <c:pt idx="5424">
                  <c:v>2.5727384099999999</c:v>
                </c:pt>
                <c:pt idx="5425">
                  <c:v>2.5736465499999999</c:v>
                </c:pt>
                <c:pt idx="5426">
                  <c:v>2.57453179</c:v>
                </c:pt>
                <c:pt idx="5427">
                  <c:v>2.5755419700000002</c:v>
                </c:pt>
                <c:pt idx="5428">
                  <c:v>2.5765747999999999</c:v>
                </c:pt>
                <c:pt idx="5429">
                  <c:v>2.57775402</c:v>
                </c:pt>
                <c:pt idx="5430">
                  <c:v>2.5786845700000001</c:v>
                </c:pt>
                <c:pt idx="5431">
                  <c:v>2.5795297599999998</c:v>
                </c:pt>
                <c:pt idx="5432">
                  <c:v>2.5806067000000001</c:v>
                </c:pt>
                <c:pt idx="5433">
                  <c:v>2.5817506300000002</c:v>
                </c:pt>
                <c:pt idx="5434">
                  <c:v>2.58264995</c:v>
                </c:pt>
                <c:pt idx="5435">
                  <c:v>2.5836331800000001</c:v>
                </c:pt>
                <c:pt idx="5436">
                  <c:v>2.5845768499999999</c:v>
                </c:pt>
                <c:pt idx="5437">
                  <c:v>2.58576512</c:v>
                </c:pt>
                <c:pt idx="5438">
                  <c:v>2.58661056</c:v>
                </c:pt>
                <c:pt idx="5439">
                  <c:v>2.5876476799999999</c:v>
                </c:pt>
                <c:pt idx="5440">
                  <c:v>2.5885946799999999</c:v>
                </c:pt>
                <c:pt idx="5441">
                  <c:v>2.58968139</c:v>
                </c:pt>
                <c:pt idx="5442">
                  <c:v>2.59068298</c:v>
                </c:pt>
                <c:pt idx="5443">
                  <c:v>2.5916352300000001</c:v>
                </c:pt>
                <c:pt idx="5444">
                  <c:v>2.59257889</c:v>
                </c:pt>
                <c:pt idx="5445">
                  <c:v>2.59367371</c:v>
                </c:pt>
                <c:pt idx="5446">
                  <c:v>2.5946128399999999</c:v>
                </c:pt>
                <c:pt idx="5447">
                  <c:v>2.5957522399999999</c:v>
                </c:pt>
                <c:pt idx="5448">
                  <c:v>2.59669566</c:v>
                </c:pt>
                <c:pt idx="5449">
                  <c:v>2.5977544799999999</c:v>
                </c:pt>
                <c:pt idx="5450">
                  <c:v>2.5986409199999998</c:v>
                </c:pt>
                <c:pt idx="5451">
                  <c:v>2.5997088000000002</c:v>
                </c:pt>
                <c:pt idx="5452">
                  <c:v>2.6005186999999998</c:v>
                </c:pt>
                <c:pt idx="5453">
                  <c:v>2.6016356900000002</c:v>
                </c:pt>
                <c:pt idx="5454">
                  <c:v>2.6026549299999999</c:v>
                </c:pt>
                <c:pt idx="5455">
                  <c:v>2.6036963499999999</c:v>
                </c:pt>
                <c:pt idx="5456">
                  <c:v>2.6044130299999999</c:v>
                </c:pt>
                <c:pt idx="5457">
                  <c:v>2.6056723599999998</c:v>
                </c:pt>
                <c:pt idx="5458">
                  <c:v>2.6066515400000001</c:v>
                </c:pt>
                <c:pt idx="5459">
                  <c:v>2.6076040300000001</c:v>
                </c:pt>
                <c:pt idx="5460">
                  <c:v>2.6086187399999998</c:v>
                </c:pt>
                <c:pt idx="5461">
                  <c:v>2.6096823200000001</c:v>
                </c:pt>
                <c:pt idx="5462">
                  <c:v>2.6105635199999999</c:v>
                </c:pt>
                <c:pt idx="5463">
                  <c:v>2.6116230499999999</c:v>
                </c:pt>
                <c:pt idx="5464">
                  <c:v>2.6125931699999998</c:v>
                </c:pt>
                <c:pt idx="5465">
                  <c:v>2.61366129</c:v>
                </c:pt>
                <c:pt idx="5466">
                  <c:v>2.61464477</c:v>
                </c:pt>
                <c:pt idx="5467">
                  <c:v>2.61556649</c:v>
                </c:pt>
                <c:pt idx="5468">
                  <c:v>2.6166210200000002</c:v>
                </c:pt>
                <c:pt idx="5469">
                  <c:v>2.6176581400000001</c:v>
                </c:pt>
                <c:pt idx="5470">
                  <c:v>2.61857915</c:v>
                </c:pt>
                <c:pt idx="5471">
                  <c:v>2.6197051999999998</c:v>
                </c:pt>
                <c:pt idx="5472">
                  <c:v>2.6206398000000002</c:v>
                </c:pt>
                <c:pt idx="5473">
                  <c:v>2.6215431699999998</c:v>
                </c:pt>
                <c:pt idx="5474">
                  <c:v>2.62254882</c:v>
                </c:pt>
                <c:pt idx="5475">
                  <c:v>2.6235592400000001</c:v>
                </c:pt>
                <c:pt idx="5476">
                  <c:v>2.6245026600000001</c:v>
                </c:pt>
                <c:pt idx="5477">
                  <c:v>2.62549973</c:v>
                </c:pt>
                <c:pt idx="5478">
                  <c:v>2.6266348399999999</c:v>
                </c:pt>
                <c:pt idx="5479">
                  <c:v>2.62764978</c:v>
                </c:pt>
                <c:pt idx="5480">
                  <c:v>2.6287977699999998</c:v>
                </c:pt>
                <c:pt idx="5481">
                  <c:v>2.62946963</c:v>
                </c:pt>
                <c:pt idx="5482">
                  <c:v>2.6305377499999998</c:v>
                </c:pt>
                <c:pt idx="5483">
                  <c:v>2.6316683300000001</c:v>
                </c:pt>
                <c:pt idx="5484">
                  <c:v>2.63263392</c:v>
                </c:pt>
                <c:pt idx="5485">
                  <c:v>2.6336841600000001</c:v>
                </c:pt>
                <c:pt idx="5486">
                  <c:v>2.6346723999999999</c:v>
                </c:pt>
                <c:pt idx="5487">
                  <c:v>2.6356289400000001</c:v>
                </c:pt>
                <c:pt idx="5488">
                  <c:v>2.6366836999999999</c:v>
                </c:pt>
                <c:pt idx="5489">
                  <c:v>2.6376900700000001</c:v>
                </c:pt>
                <c:pt idx="5490">
                  <c:v>2.63865566</c:v>
                </c:pt>
                <c:pt idx="5491">
                  <c:v>2.6397416599999999</c:v>
                </c:pt>
                <c:pt idx="5492">
                  <c:v>2.6404848099999998</c:v>
                </c:pt>
                <c:pt idx="5493">
                  <c:v>2.64164186</c:v>
                </c:pt>
                <c:pt idx="5494">
                  <c:v>2.6427547900000001</c:v>
                </c:pt>
                <c:pt idx="5495">
                  <c:v>2.6436982200000001</c:v>
                </c:pt>
                <c:pt idx="5496">
                  <c:v>2.6446552300000001</c:v>
                </c:pt>
                <c:pt idx="5497">
                  <c:v>2.6456475300000002</c:v>
                </c:pt>
                <c:pt idx="5498">
                  <c:v>2.6467280400000002</c:v>
                </c:pt>
                <c:pt idx="5499">
                  <c:v>2.64761019</c:v>
                </c:pt>
                <c:pt idx="5500">
                  <c:v>2.6488518700000001</c:v>
                </c:pt>
                <c:pt idx="5501">
                  <c:v>2.6495418499999999</c:v>
                </c:pt>
                <c:pt idx="5502">
                  <c:v>2.6505923299999998</c:v>
                </c:pt>
                <c:pt idx="5503">
                  <c:v>2.65163803</c:v>
                </c:pt>
                <c:pt idx="5504">
                  <c:v>2.65278196</c:v>
                </c:pt>
                <c:pt idx="5505">
                  <c:v>2.65363646</c:v>
                </c:pt>
                <c:pt idx="5506">
                  <c:v>2.6547710900000001</c:v>
                </c:pt>
                <c:pt idx="5507">
                  <c:v>2.65566111</c:v>
                </c:pt>
                <c:pt idx="5508">
                  <c:v>2.6566891699999999</c:v>
                </c:pt>
                <c:pt idx="5509">
                  <c:v>2.6576018299999999</c:v>
                </c:pt>
                <c:pt idx="5510">
                  <c:v>2.6587679400000002</c:v>
                </c:pt>
                <c:pt idx="5511">
                  <c:v>2.6596937199999999</c:v>
                </c:pt>
                <c:pt idx="5512">
                  <c:v>2.6605791999999999</c:v>
                </c:pt>
                <c:pt idx="5513">
                  <c:v>2.6616382600000001</c:v>
                </c:pt>
                <c:pt idx="5514">
                  <c:v>2.6627376100000002</c:v>
                </c:pt>
                <c:pt idx="5515">
                  <c:v>2.6635477500000002</c:v>
                </c:pt>
                <c:pt idx="5516">
                  <c:v>2.6646337500000001</c:v>
                </c:pt>
                <c:pt idx="5517">
                  <c:v>2.66566634</c:v>
                </c:pt>
                <c:pt idx="5518">
                  <c:v>2.6665248899999998</c:v>
                </c:pt>
                <c:pt idx="5519">
                  <c:v>2.6674242000000001</c:v>
                </c:pt>
                <c:pt idx="5520">
                  <c:v>2.66863465</c:v>
                </c:pt>
                <c:pt idx="5521">
                  <c:v>2.6697387699999999</c:v>
                </c:pt>
                <c:pt idx="5522">
                  <c:v>2.6705086200000001</c:v>
                </c:pt>
                <c:pt idx="5523">
                  <c:v>2.6717236</c:v>
                </c:pt>
                <c:pt idx="5524">
                  <c:v>2.6727471399999998</c:v>
                </c:pt>
                <c:pt idx="5525">
                  <c:v>2.6735081699999999</c:v>
                </c:pt>
                <c:pt idx="5526">
                  <c:v>2.6747720199999998</c:v>
                </c:pt>
                <c:pt idx="5527">
                  <c:v>2.67572045</c:v>
                </c:pt>
                <c:pt idx="5528">
                  <c:v>2.6767702099999999</c:v>
                </c:pt>
                <c:pt idx="5529">
                  <c:v>2.6776561700000001</c:v>
                </c:pt>
                <c:pt idx="5530">
                  <c:v>2.67868423</c:v>
                </c:pt>
                <c:pt idx="5531">
                  <c:v>2.67954326</c:v>
                </c:pt>
                <c:pt idx="5532">
                  <c:v>2.68067813</c:v>
                </c:pt>
                <c:pt idx="5533">
                  <c:v>2.6816527799999998</c:v>
                </c:pt>
                <c:pt idx="5534">
                  <c:v>2.68276095</c:v>
                </c:pt>
                <c:pt idx="5535">
                  <c:v>2.68371797</c:v>
                </c:pt>
                <c:pt idx="5536">
                  <c:v>2.6847102600000001</c:v>
                </c:pt>
                <c:pt idx="5537">
                  <c:v>2.6855919400000001</c:v>
                </c:pt>
                <c:pt idx="5538">
                  <c:v>2.6866326300000001</c:v>
                </c:pt>
                <c:pt idx="5539">
                  <c:v>2.68768311</c:v>
                </c:pt>
                <c:pt idx="5540">
                  <c:v>2.6887426400000001</c:v>
                </c:pt>
                <c:pt idx="5541">
                  <c:v>2.68949032</c:v>
                </c:pt>
                <c:pt idx="5542">
                  <c:v>2.69062972</c:v>
                </c:pt>
                <c:pt idx="5543">
                  <c:v>2.6916532499999999</c:v>
                </c:pt>
                <c:pt idx="5544">
                  <c:v>2.6926991899999999</c:v>
                </c:pt>
                <c:pt idx="5545">
                  <c:v>2.6938116600000002</c:v>
                </c:pt>
                <c:pt idx="5546">
                  <c:v>2.6946842700000002</c:v>
                </c:pt>
                <c:pt idx="5547">
                  <c:v>2.6956505800000001</c:v>
                </c:pt>
                <c:pt idx="5548">
                  <c:v>2.69663787</c:v>
                </c:pt>
                <c:pt idx="5549">
                  <c:v>2.6976037000000002</c:v>
                </c:pt>
                <c:pt idx="5550">
                  <c:v>2.6986894600000002</c:v>
                </c:pt>
                <c:pt idx="5551">
                  <c:v>2.6997044099999998</c:v>
                </c:pt>
                <c:pt idx="5552">
                  <c:v>2.7007946999999999</c:v>
                </c:pt>
                <c:pt idx="5553">
                  <c:v>2.7015824300000002</c:v>
                </c:pt>
                <c:pt idx="5554">
                  <c:v>2.7029039899999998</c:v>
                </c:pt>
                <c:pt idx="5555">
                  <c:v>2.7037856599999999</c:v>
                </c:pt>
                <c:pt idx="5556">
                  <c:v>2.7046673299999999</c:v>
                </c:pt>
                <c:pt idx="5557">
                  <c:v>2.7055213500000002</c:v>
                </c:pt>
                <c:pt idx="5558">
                  <c:v>2.7066023299999999</c:v>
                </c:pt>
                <c:pt idx="5559">
                  <c:v>2.7075595899999998</c:v>
                </c:pt>
                <c:pt idx="5560">
                  <c:v>2.7086277000000001</c:v>
                </c:pt>
                <c:pt idx="5561">
                  <c:v>2.70960212</c:v>
                </c:pt>
                <c:pt idx="5562">
                  <c:v>2.7106838199999999</c:v>
                </c:pt>
                <c:pt idx="5563">
                  <c:v>2.71154714</c:v>
                </c:pt>
                <c:pt idx="5564">
                  <c:v>2.7124729200000002</c:v>
                </c:pt>
                <c:pt idx="5565">
                  <c:v>2.7136251900000001</c:v>
                </c:pt>
                <c:pt idx="5566">
                  <c:v>2.7145917399999999</c:v>
                </c:pt>
                <c:pt idx="5567">
                  <c:v>2.715446</c:v>
                </c:pt>
                <c:pt idx="5568">
                  <c:v>2.7166476199999998</c:v>
                </c:pt>
                <c:pt idx="5569">
                  <c:v>2.7176179899999999</c:v>
                </c:pt>
                <c:pt idx="5570">
                  <c:v>2.7185881099999998</c:v>
                </c:pt>
                <c:pt idx="5571">
                  <c:v>2.71966529</c:v>
                </c:pt>
                <c:pt idx="5572">
                  <c:v>2.72077298</c:v>
                </c:pt>
                <c:pt idx="5573">
                  <c:v>2.7216010100000001</c:v>
                </c:pt>
                <c:pt idx="5574">
                  <c:v>2.72270894</c:v>
                </c:pt>
                <c:pt idx="5575">
                  <c:v>2.7236752499999999</c:v>
                </c:pt>
                <c:pt idx="5576">
                  <c:v>2.7246987800000002</c:v>
                </c:pt>
                <c:pt idx="5577">
                  <c:v>2.7256424400000001</c:v>
                </c:pt>
                <c:pt idx="5578">
                  <c:v>2.7265989799999999</c:v>
                </c:pt>
                <c:pt idx="5579">
                  <c:v>2.727525</c:v>
                </c:pt>
                <c:pt idx="5580">
                  <c:v>2.7286999199999999</c:v>
                </c:pt>
                <c:pt idx="5581">
                  <c:v>2.7295808799999999</c:v>
                </c:pt>
                <c:pt idx="5582">
                  <c:v>2.7305643599999998</c:v>
                </c:pt>
                <c:pt idx="5583">
                  <c:v>2.7316639399999998</c:v>
                </c:pt>
                <c:pt idx="5584">
                  <c:v>2.7326564800000002</c:v>
                </c:pt>
                <c:pt idx="5585">
                  <c:v>2.7336943100000002</c:v>
                </c:pt>
                <c:pt idx="5586">
                  <c:v>2.7345476199999998</c:v>
                </c:pt>
                <c:pt idx="5587">
                  <c:v>2.73560691</c:v>
                </c:pt>
                <c:pt idx="5588">
                  <c:v>2.7366397400000002</c:v>
                </c:pt>
                <c:pt idx="5589">
                  <c:v>2.7375967499999998</c:v>
                </c:pt>
                <c:pt idx="5590">
                  <c:v>2.7386288599999999</c:v>
                </c:pt>
                <c:pt idx="5591">
                  <c:v>2.73970175</c:v>
                </c:pt>
                <c:pt idx="5592">
                  <c:v>2.7407383900000002</c:v>
                </c:pt>
                <c:pt idx="5593">
                  <c:v>2.7417490500000001</c:v>
                </c:pt>
                <c:pt idx="5594">
                  <c:v>2.7427058199999999</c:v>
                </c:pt>
                <c:pt idx="5595">
                  <c:v>2.7436626</c:v>
                </c:pt>
                <c:pt idx="5596">
                  <c:v>2.7446861299999998</c:v>
                </c:pt>
                <c:pt idx="5597">
                  <c:v>2.74559832</c:v>
                </c:pt>
                <c:pt idx="5598">
                  <c:v>2.7464933399999998</c:v>
                </c:pt>
                <c:pt idx="5599">
                  <c:v>2.7475256899999998</c:v>
                </c:pt>
                <c:pt idx="5600">
                  <c:v>2.7486875099999999</c:v>
                </c:pt>
                <c:pt idx="5601">
                  <c:v>2.74963975</c:v>
                </c:pt>
                <c:pt idx="5602">
                  <c:v>2.7506632799999999</c:v>
                </c:pt>
                <c:pt idx="5603">
                  <c:v>2.7516067</c:v>
                </c:pt>
                <c:pt idx="5604">
                  <c:v>2.7527685200000001</c:v>
                </c:pt>
                <c:pt idx="5605">
                  <c:v>2.7535700799999998</c:v>
                </c:pt>
                <c:pt idx="5606">
                  <c:v>2.7545931299999999</c:v>
                </c:pt>
                <c:pt idx="5607">
                  <c:v>2.7554609800000001</c:v>
                </c:pt>
                <c:pt idx="5608">
                  <c:v>2.7565069200000001</c:v>
                </c:pt>
                <c:pt idx="5609">
                  <c:v>2.7577261900000001</c:v>
                </c:pt>
                <c:pt idx="5610">
                  <c:v>2.7585806800000001</c:v>
                </c:pt>
                <c:pt idx="5611">
                  <c:v>2.7596178099999999</c:v>
                </c:pt>
                <c:pt idx="5612">
                  <c:v>2.76076174</c:v>
                </c:pt>
                <c:pt idx="5613">
                  <c:v>2.76180315</c:v>
                </c:pt>
                <c:pt idx="5614">
                  <c:v>2.7627334600000002</c:v>
                </c:pt>
                <c:pt idx="5615">
                  <c:v>2.7637124100000001</c:v>
                </c:pt>
                <c:pt idx="5616">
                  <c:v>2.7647938700000001</c:v>
                </c:pt>
                <c:pt idx="5617">
                  <c:v>2.7657730599999999</c:v>
                </c:pt>
                <c:pt idx="5618">
                  <c:v>2.7666587800000002</c:v>
                </c:pt>
                <c:pt idx="5619">
                  <c:v>2.7676286700000001</c:v>
                </c:pt>
                <c:pt idx="5620">
                  <c:v>2.76866126</c:v>
                </c:pt>
                <c:pt idx="5621">
                  <c:v>2.7695205199999999</c:v>
                </c:pt>
                <c:pt idx="5622">
                  <c:v>2.7706909199999998</c:v>
                </c:pt>
                <c:pt idx="5623">
                  <c:v>2.7716479299999999</c:v>
                </c:pt>
                <c:pt idx="5624">
                  <c:v>2.7726757499999999</c:v>
                </c:pt>
                <c:pt idx="5625">
                  <c:v>2.7736423000000001</c:v>
                </c:pt>
                <c:pt idx="5626">
                  <c:v>2.7747454600000001</c:v>
                </c:pt>
                <c:pt idx="5627">
                  <c:v>2.7757110599999999</c:v>
                </c:pt>
                <c:pt idx="5628">
                  <c:v>2.7766811800000002</c:v>
                </c:pt>
                <c:pt idx="5629">
                  <c:v>2.7776246100000002</c:v>
                </c:pt>
                <c:pt idx="5630">
                  <c:v>2.7787196600000001</c:v>
                </c:pt>
                <c:pt idx="5631">
                  <c:v>2.77964973</c:v>
                </c:pt>
                <c:pt idx="5632">
                  <c:v>2.7806334499999998</c:v>
                </c:pt>
                <c:pt idx="5633">
                  <c:v>2.78168821</c:v>
                </c:pt>
                <c:pt idx="5634">
                  <c:v>2.78279305</c:v>
                </c:pt>
                <c:pt idx="5635">
                  <c:v>2.7836108199999998</c:v>
                </c:pt>
                <c:pt idx="5636">
                  <c:v>2.7846837</c:v>
                </c:pt>
                <c:pt idx="5637">
                  <c:v>2.7856893500000002</c:v>
                </c:pt>
                <c:pt idx="5638">
                  <c:v>2.7866373100000001</c:v>
                </c:pt>
                <c:pt idx="5639">
                  <c:v>2.78756285</c:v>
                </c:pt>
                <c:pt idx="5640">
                  <c:v>2.7886133200000001</c:v>
                </c:pt>
                <c:pt idx="5641">
                  <c:v>2.7895166900000001</c:v>
                </c:pt>
                <c:pt idx="5642">
                  <c:v>2.7907004400000002</c:v>
                </c:pt>
                <c:pt idx="5643">
                  <c:v>2.7916226399999999</c:v>
                </c:pt>
                <c:pt idx="5644">
                  <c:v>2.7926139800000001</c:v>
                </c:pt>
                <c:pt idx="5645">
                  <c:v>2.79369164</c:v>
                </c:pt>
                <c:pt idx="5646">
                  <c:v>2.7946350600000001</c:v>
                </c:pt>
                <c:pt idx="5647">
                  <c:v>2.7956674100000001</c:v>
                </c:pt>
                <c:pt idx="5648">
                  <c:v>2.7966914200000002</c:v>
                </c:pt>
                <c:pt idx="5649">
                  <c:v>2.79750991</c:v>
                </c:pt>
                <c:pt idx="5650">
                  <c:v>2.7986226099999998</c:v>
                </c:pt>
                <c:pt idx="5651">
                  <c:v>2.7996153800000001</c:v>
                </c:pt>
                <c:pt idx="5652">
                  <c:v>2.8005452200000001</c:v>
                </c:pt>
                <c:pt idx="5653">
                  <c:v>2.8016660199999999</c:v>
                </c:pt>
                <c:pt idx="5654">
                  <c:v>2.80265093</c:v>
                </c:pt>
                <c:pt idx="5655">
                  <c:v>2.80367875</c:v>
                </c:pt>
                <c:pt idx="5656">
                  <c:v>2.8047602199999999</c:v>
                </c:pt>
                <c:pt idx="5657">
                  <c:v>2.8056588200000001</c:v>
                </c:pt>
                <c:pt idx="5658">
                  <c:v>2.8067316999999998</c:v>
                </c:pt>
                <c:pt idx="5659">
                  <c:v>2.8076129000000001</c:v>
                </c:pt>
                <c:pt idx="5660">
                  <c:v>2.8087213000000002</c:v>
                </c:pt>
                <c:pt idx="5661">
                  <c:v>2.8097400700000001</c:v>
                </c:pt>
                <c:pt idx="5662">
                  <c:v>2.8107061400000002</c:v>
                </c:pt>
                <c:pt idx="5663">
                  <c:v>2.8117079700000001</c:v>
                </c:pt>
                <c:pt idx="5664">
                  <c:v>2.8126277900000001</c:v>
                </c:pt>
                <c:pt idx="5665">
                  <c:v>2.81371021</c:v>
                </c:pt>
                <c:pt idx="5666">
                  <c:v>2.8147604500000001</c:v>
                </c:pt>
                <c:pt idx="5667">
                  <c:v>2.8156640500000001</c:v>
                </c:pt>
                <c:pt idx="5668">
                  <c:v>2.81669211</c:v>
                </c:pt>
                <c:pt idx="5669">
                  <c:v>2.8176307700000001</c:v>
                </c:pt>
                <c:pt idx="5670">
                  <c:v>2.8188545700000001</c:v>
                </c:pt>
                <c:pt idx="5671">
                  <c:v>2.8197493599999999</c:v>
                </c:pt>
                <c:pt idx="5672">
                  <c:v>2.8207285400000002</c:v>
                </c:pt>
                <c:pt idx="5673">
                  <c:v>2.8217124899999999</c:v>
                </c:pt>
                <c:pt idx="5674">
                  <c:v>2.8228292499999998</c:v>
                </c:pt>
                <c:pt idx="5675">
                  <c:v>2.82373261</c:v>
                </c:pt>
                <c:pt idx="5676">
                  <c:v>2.82468963</c:v>
                </c:pt>
                <c:pt idx="5677">
                  <c:v>2.82564664</c:v>
                </c:pt>
                <c:pt idx="5678">
                  <c:v>2.8267681599999999</c:v>
                </c:pt>
                <c:pt idx="5679">
                  <c:v>2.8277606999999998</c:v>
                </c:pt>
                <c:pt idx="5680">
                  <c:v>2.8286595299999999</c:v>
                </c:pt>
                <c:pt idx="5681">
                  <c:v>2.8297235999999999</c:v>
                </c:pt>
                <c:pt idx="5682">
                  <c:v>2.8307201900000001</c:v>
                </c:pt>
                <c:pt idx="5683">
                  <c:v>2.83168197</c:v>
                </c:pt>
                <c:pt idx="5684">
                  <c:v>2.8326475599999998</c:v>
                </c:pt>
                <c:pt idx="5685">
                  <c:v>2.8336126799999999</c:v>
                </c:pt>
                <c:pt idx="5686">
                  <c:v>2.8347125100000001</c:v>
                </c:pt>
                <c:pt idx="5687">
                  <c:v>2.8358962499999998</c:v>
                </c:pt>
                <c:pt idx="5688">
                  <c:v>2.8366887599999999</c:v>
                </c:pt>
                <c:pt idx="5689">
                  <c:v>2.8377211099999999</c:v>
                </c:pt>
                <c:pt idx="5690">
                  <c:v>2.8386688200000001</c:v>
                </c:pt>
                <c:pt idx="5691">
                  <c:v>2.8397994</c:v>
                </c:pt>
                <c:pt idx="5692">
                  <c:v>2.8406763100000001</c:v>
                </c:pt>
                <c:pt idx="5693">
                  <c:v>2.8418228600000002</c:v>
                </c:pt>
                <c:pt idx="5694">
                  <c:v>2.8427543599999998</c:v>
                </c:pt>
                <c:pt idx="5695">
                  <c:v>2.8439428800000002</c:v>
                </c:pt>
                <c:pt idx="5696">
                  <c:v>2.8446948500000002</c:v>
                </c:pt>
                <c:pt idx="5697">
                  <c:v>2.8458209000000001</c:v>
                </c:pt>
                <c:pt idx="5698">
                  <c:v>2.84689331</c:v>
                </c:pt>
                <c:pt idx="5699">
                  <c:v>2.8477568600000001</c:v>
                </c:pt>
                <c:pt idx="5700">
                  <c:v>2.8485848900000001</c:v>
                </c:pt>
                <c:pt idx="5701">
                  <c:v>2.8495016099999999</c:v>
                </c:pt>
                <c:pt idx="5702">
                  <c:v>2.8506319499999999</c:v>
                </c:pt>
                <c:pt idx="5703">
                  <c:v>2.8516247300000002</c:v>
                </c:pt>
                <c:pt idx="5704">
                  <c:v>2.8525369199999999</c:v>
                </c:pt>
                <c:pt idx="5705">
                  <c:v>2.8535873899999999</c:v>
                </c:pt>
                <c:pt idx="5706">
                  <c:v>2.8546998499999998</c:v>
                </c:pt>
                <c:pt idx="5707">
                  <c:v>2.8557767900000002</c:v>
                </c:pt>
                <c:pt idx="5708">
                  <c:v>2.8566846799999999</c:v>
                </c:pt>
                <c:pt idx="5709">
                  <c:v>2.85773039</c:v>
                </c:pt>
                <c:pt idx="5710">
                  <c:v>2.8586299400000001</c:v>
                </c:pt>
                <c:pt idx="5711">
                  <c:v>2.8596756499999998</c:v>
                </c:pt>
                <c:pt idx="5712">
                  <c:v>2.8607258799999999</c:v>
                </c:pt>
                <c:pt idx="5713">
                  <c:v>2.86159849</c:v>
                </c:pt>
                <c:pt idx="5714">
                  <c:v>2.8626885400000002</c:v>
                </c:pt>
                <c:pt idx="5715">
                  <c:v>2.8637082600000001</c:v>
                </c:pt>
                <c:pt idx="5716">
                  <c:v>2.8646690800000001</c:v>
                </c:pt>
                <c:pt idx="5717">
                  <c:v>2.8657147900000002</c:v>
                </c:pt>
                <c:pt idx="5718">
                  <c:v>2.8668453700000001</c:v>
                </c:pt>
                <c:pt idx="5719">
                  <c:v>2.8675088899999999</c:v>
                </c:pt>
                <c:pt idx="5720">
                  <c:v>2.86873245</c:v>
                </c:pt>
                <c:pt idx="5721">
                  <c:v>2.8696360599999999</c:v>
                </c:pt>
                <c:pt idx="5722">
                  <c:v>2.8706095199999999</c:v>
                </c:pt>
                <c:pt idx="5723">
                  <c:v>2.87159443</c:v>
                </c:pt>
                <c:pt idx="5724">
                  <c:v>2.8726179599999999</c:v>
                </c:pt>
                <c:pt idx="5725">
                  <c:v>2.8734681599999998</c:v>
                </c:pt>
                <c:pt idx="5726">
                  <c:v>2.87447834</c:v>
                </c:pt>
                <c:pt idx="5727">
                  <c:v>2.8755552799999999</c:v>
                </c:pt>
                <c:pt idx="5728">
                  <c:v>2.8767747899999998</c:v>
                </c:pt>
                <c:pt idx="5729">
                  <c:v>2.8777136799999998</c:v>
                </c:pt>
                <c:pt idx="5730">
                  <c:v>2.8787243400000002</c:v>
                </c:pt>
                <c:pt idx="5731">
                  <c:v>2.8795468799999999</c:v>
                </c:pt>
                <c:pt idx="5732">
                  <c:v>2.8806292999999998</c:v>
                </c:pt>
                <c:pt idx="5733">
                  <c:v>2.88177729</c:v>
                </c:pt>
                <c:pt idx="5734">
                  <c:v>2.8825957799999999</c:v>
                </c:pt>
                <c:pt idx="5735">
                  <c:v>2.88385582</c:v>
                </c:pt>
                <c:pt idx="5736">
                  <c:v>2.88475466</c:v>
                </c:pt>
                <c:pt idx="5737">
                  <c:v>2.8857071400000001</c:v>
                </c:pt>
                <c:pt idx="5738">
                  <c:v>2.8867752599999998</c:v>
                </c:pt>
                <c:pt idx="5739">
                  <c:v>2.88775396</c:v>
                </c:pt>
                <c:pt idx="5740">
                  <c:v>2.8886797400000002</c:v>
                </c:pt>
                <c:pt idx="5741">
                  <c:v>2.88968158</c:v>
                </c:pt>
                <c:pt idx="5742">
                  <c:v>2.8907182200000001</c:v>
                </c:pt>
                <c:pt idx="5743">
                  <c:v>2.89177799</c:v>
                </c:pt>
                <c:pt idx="5744">
                  <c:v>2.8927481199999998</c:v>
                </c:pt>
                <c:pt idx="5745">
                  <c:v>2.8936293100000001</c:v>
                </c:pt>
                <c:pt idx="5746">
                  <c:v>2.8946485499999999</c:v>
                </c:pt>
                <c:pt idx="5747">
                  <c:v>2.8956582499999999</c:v>
                </c:pt>
                <c:pt idx="5748">
                  <c:v>2.8967046700000001</c:v>
                </c:pt>
                <c:pt idx="5749">
                  <c:v>2.8977859000000001</c:v>
                </c:pt>
                <c:pt idx="5750">
                  <c:v>2.89885831</c:v>
                </c:pt>
                <c:pt idx="5751">
                  <c:v>2.89971662</c:v>
                </c:pt>
                <c:pt idx="5752">
                  <c:v>2.9006342900000002</c:v>
                </c:pt>
                <c:pt idx="5753">
                  <c:v>2.9016313600000001</c:v>
                </c:pt>
                <c:pt idx="5754">
                  <c:v>2.90293527</c:v>
                </c:pt>
                <c:pt idx="5755">
                  <c:v>2.9037542300000001</c:v>
                </c:pt>
                <c:pt idx="5756">
                  <c:v>2.9046621300000002</c:v>
                </c:pt>
                <c:pt idx="5757">
                  <c:v>2.9057214299999998</c:v>
                </c:pt>
                <c:pt idx="5758">
                  <c:v>2.90668273</c:v>
                </c:pt>
                <c:pt idx="5759">
                  <c:v>2.9078176</c:v>
                </c:pt>
                <c:pt idx="5760">
                  <c:v>2.9087967899999998</c:v>
                </c:pt>
                <c:pt idx="5761">
                  <c:v>2.9096140899999998</c:v>
                </c:pt>
                <c:pt idx="5762">
                  <c:v>2.9107193900000001</c:v>
                </c:pt>
                <c:pt idx="5763">
                  <c:v>2.9116895199999999</c:v>
                </c:pt>
                <c:pt idx="5764">
                  <c:v>2.9125306599999998</c:v>
                </c:pt>
                <c:pt idx="5765">
                  <c:v>2.9136657700000002</c:v>
                </c:pt>
                <c:pt idx="5766">
                  <c:v>2.9146182500000002</c:v>
                </c:pt>
                <c:pt idx="5767">
                  <c:v>2.9155347300000001</c:v>
                </c:pt>
                <c:pt idx="5768">
                  <c:v>2.9166476700000001</c:v>
                </c:pt>
                <c:pt idx="5769">
                  <c:v>2.91780901</c:v>
                </c:pt>
                <c:pt idx="5770">
                  <c:v>2.91859746</c:v>
                </c:pt>
                <c:pt idx="5771">
                  <c:v>2.9196338700000002</c:v>
                </c:pt>
                <c:pt idx="5772">
                  <c:v>2.9204838299999998</c:v>
                </c:pt>
                <c:pt idx="5773">
                  <c:v>2.9215695899999998</c:v>
                </c:pt>
                <c:pt idx="5774">
                  <c:v>2.9225621199999998</c:v>
                </c:pt>
                <c:pt idx="5775">
                  <c:v>2.9237322799999999</c:v>
                </c:pt>
                <c:pt idx="5776">
                  <c:v>2.9246807100000001</c:v>
                </c:pt>
                <c:pt idx="5777">
                  <c:v>2.9255618999999999</c:v>
                </c:pt>
                <c:pt idx="5778">
                  <c:v>2.92678189</c:v>
                </c:pt>
                <c:pt idx="5779">
                  <c:v>2.9277205500000001</c:v>
                </c:pt>
                <c:pt idx="5780">
                  <c:v>2.9287884200000001</c:v>
                </c:pt>
                <c:pt idx="5781">
                  <c:v>2.9297902599999999</c:v>
                </c:pt>
                <c:pt idx="5782">
                  <c:v>2.9305243499999998</c:v>
                </c:pt>
                <c:pt idx="5783">
                  <c:v>2.9315793499999998</c:v>
                </c:pt>
                <c:pt idx="5784">
                  <c:v>2.9325537700000002</c:v>
                </c:pt>
                <c:pt idx="5785">
                  <c:v>2.9335858799999999</c:v>
                </c:pt>
                <c:pt idx="5786">
                  <c:v>2.9346230000000002</c:v>
                </c:pt>
                <c:pt idx="5787">
                  <c:v>2.93574476</c:v>
                </c:pt>
                <c:pt idx="5788">
                  <c:v>2.9367020099999999</c:v>
                </c:pt>
                <c:pt idx="5789">
                  <c:v>2.93756986</c:v>
                </c:pt>
                <c:pt idx="5790">
                  <c:v>2.9388148799999998</c:v>
                </c:pt>
                <c:pt idx="5791">
                  <c:v>2.93970609</c:v>
                </c:pt>
                <c:pt idx="5792">
                  <c:v>2.9407384400000001</c:v>
                </c:pt>
                <c:pt idx="5793">
                  <c:v>2.9415037599999998</c:v>
                </c:pt>
                <c:pt idx="5794">
                  <c:v>2.9425635300000001</c:v>
                </c:pt>
                <c:pt idx="5795">
                  <c:v>2.94357347</c:v>
                </c:pt>
                <c:pt idx="5796">
                  <c:v>2.9446814099999998</c:v>
                </c:pt>
                <c:pt idx="5797">
                  <c:v>2.9456920599999998</c:v>
                </c:pt>
                <c:pt idx="5798">
                  <c:v>2.9466264199999999</c:v>
                </c:pt>
                <c:pt idx="5799">
                  <c:v>2.94763756</c:v>
                </c:pt>
                <c:pt idx="5800">
                  <c:v>2.9484691600000001</c:v>
                </c:pt>
                <c:pt idx="5801">
                  <c:v>2.9496219199999998</c:v>
                </c:pt>
                <c:pt idx="5802">
                  <c:v>2.9507033800000002</c:v>
                </c:pt>
                <c:pt idx="5803">
                  <c:v>2.9515399900000001</c:v>
                </c:pt>
                <c:pt idx="5804">
                  <c:v>2.95256352</c:v>
                </c:pt>
                <c:pt idx="5805">
                  <c:v>2.9536938699999999</c:v>
                </c:pt>
                <c:pt idx="5806">
                  <c:v>2.9546284699999998</c:v>
                </c:pt>
                <c:pt idx="5807">
                  <c:v>2.9554874899999999</c:v>
                </c:pt>
                <c:pt idx="5808">
                  <c:v>2.9566984199999999</c:v>
                </c:pt>
                <c:pt idx="5809">
                  <c:v>2.9576103699999998</c:v>
                </c:pt>
                <c:pt idx="5810">
                  <c:v>2.9586255600000002</c:v>
                </c:pt>
                <c:pt idx="5811">
                  <c:v>2.9596312</c:v>
                </c:pt>
                <c:pt idx="5812">
                  <c:v>2.9606189700000001</c:v>
                </c:pt>
                <c:pt idx="5813">
                  <c:v>2.96163869</c:v>
                </c:pt>
                <c:pt idx="5814">
                  <c:v>2.9626174000000001</c:v>
                </c:pt>
                <c:pt idx="5815">
                  <c:v>2.9636144600000001</c:v>
                </c:pt>
                <c:pt idx="5816">
                  <c:v>2.9646158200000001</c:v>
                </c:pt>
                <c:pt idx="5817">
                  <c:v>2.9656572300000001</c:v>
                </c:pt>
                <c:pt idx="5818">
                  <c:v>2.9667656400000002</c:v>
                </c:pt>
                <c:pt idx="5819">
                  <c:v>2.96759248</c:v>
                </c:pt>
                <c:pt idx="5820">
                  <c:v>2.9687371300000001</c:v>
                </c:pt>
                <c:pt idx="5821">
                  <c:v>2.9696452600000001</c:v>
                </c:pt>
                <c:pt idx="5822">
                  <c:v>2.9706418499999998</c:v>
                </c:pt>
                <c:pt idx="5823">
                  <c:v>2.9716076899999999</c:v>
                </c:pt>
                <c:pt idx="5824">
                  <c:v>2.9726893900000002</c:v>
                </c:pt>
                <c:pt idx="5825">
                  <c:v>2.9736902700000001</c:v>
                </c:pt>
                <c:pt idx="5826">
                  <c:v>2.9745538200000001</c:v>
                </c:pt>
                <c:pt idx="5827">
                  <c:v>2.9756131199999998</c:v>
                </c:pt>
                <c:pt idx="5828">
                  <c:v>2.97673488</c:v>
                </c:pt>
                <c:pt idx="5829">
                  <c:v>2.9775860299999999</c:v>
                </c:pt>
                <c:pt idx="5830">
                  <c:v>2.9785814300000002</c:v>
                </c:pt>
                <c:pt idx="5831">
                  <c:v>2.9796185500000001</c:v>
                </c:pt>
                <c:pt idx="5832">
                  <c:v>2.9807670100000001</c:v>
                </c:pt>
                <c:pt idx="5833">
                  <c:v>2.9816703800000002</c:v>
                </c:pt>
                <c:pt idx="5834">
                  <c:v>2.9827387299999999</c:v>
                </c:pt>
                <c:pt idx="5835">
                  <c:v>2.9836509200000001</c:v>
                </c:pt>
                <c:pt idx="5836">
                  <c:v>2.9847502700000001</c:v>
                </c:pt>
                <c:pt idx="5837">
                  <c:v>2.9856982200000002</c:v>
                </c:pt>
                <c:pt idx="5838">
                  <c:v>2.98658848</c:v>
                </c:pt>
                <c:pt idx="5839">
                  <c:v>2.9876163</c:v>
                </c:pt>
                <c:pt idx="5840">
                  <c:v>2.9886534199999999</c:v>
                </c:pt>
                <c:pt idx="5841">
                  <c:v>2.98979259</c:v>
                </c:pt>
                <c:pt idx="5842">
                  <c:v>2.9907228899999998</c:v>
                </c:pt>
                <c:pt idx="5843">
                  <c:v>2.9916310300000002</c:v>
                </c:pt>
                <c:pt idx="5844">
                  <c:v>2.9926187999999998</c:v>
                </c:pt>
                <c:pt idx="5845">
                  <c:v>2.99366903</c:v>
                </c:pt>
                <c:pt idx="5846">
                  <c:v>2.9946439300000001</c:v>
                </c:pt>
                <c:pt idx="5847">
                  <c:v>2.9955651799999998</c:v>
                </c:pt>
                <c:pt idx="5848">
                  <c:v>2.9966640500000001</c:v>
                </c:pt>
                <c:pt idx="5849">
                  <c:v>2.9978170400000002</c:v>
                </c:pt>
                <c:pt idx="5850">
                  <c:v>2.99860477</c:v>
                </c:pt>
                <c:pt idx="5851">
                  <c:v>2.9995660800000001</c:v>
                </c:pt>
                <c:pt idx="5852">
                  <c:v>3.0006654300000002</c:v>
                </c:pt>
                <c:pt idx="5853">
                  <c:v>3.0016710799999999</c:v>
                </c:pt>
                <c:pt idx="5854">
                  <c:v>3.0026059200000002</c:v>
                </c:pt>
                <c:pt idx="5855">
                  <c:v>3.0038702499999999</c:v>
                </c:pt>
                <c:pt idx="5856">
                  <c:v>3.00476432</c:v>
                </c:pt>
                <c:pt idx="5857">
                  <c:v>3.0057301500000002</c:v>
                </c:pt>
                <c:pt idx="5858">
                  <c:v>3.00677299</c:v>
                </c:pt>
                <c:pt idx="5859">
                  <c:v>3.0077993900000002</c:v>
                </c:pt>
                <c:pt idx="5860">
                  <c:v>3.00873876</c:v>
                </c:pt>
                <c:pt idx="5861">
                  <c:v>3.0096955300000001</c:v>
                </c:pt>
                <c:pt idx="5862">
                  <c:v>3.0107057099999999</c:v>
                </c:pt>
                <c:pt idx="5863">
                  <c:v>3.0116581899999999</c:v>
                </c:pt>
                <c:pt idx="5864">
                  <c:v>3.01266408</c:v>
                </c:pt>
                <c:pt idx="5865">
                  <c:v>3.0135588599999998</c:v>
                </c:pt>
                <c:pt idx="5866">
                  <c:v>3.0146272199999999</c:v>
                </c:pt>
                <c:pt idx="5867">
                  <c:v>3.0156333399999999</c:v>
                </c:pt>
                <c:pt idx="5868">
                  <c:v>3.0165364700000001</c:v>
                </c:pt>
                <c:pt idx="5869">
                  <c:v>3.0176801700000002</c:v>
                </c:pt>
                <c:pt idx="5870">
                  <c:v>3.0186727000000002</c:v>
                </c:pt>
                <c:pt idx="5871">
                  <c:v>3.0196649999999998</c:v>
                </c:pt>
                <c:pt idx="5872">
                  <c:v>3.0208044100000002</c:v>
                </c:pt>
                <c:pt idx="5873">
                  <c:v>3.0216009599999998</c:v>
                </c:pt>
                <c:pt idx="5874">
                  <c:v>3.0226912499999998</c:v>
                </c:pt>
                <c:pt idx="5875">
                  <c:v>3.0236969</c:v>
                </c:pt>
                <c:pt idx="5876">
                  <c:v>3.0246808500000002</c:v>
                </c:pt>
                <c:pt idx="5877">
                  <c:v>3.02562022</c:v>
                </c:pt>
                <c:pt idx="5878">
                  <c:v>3.02670145</c:v>
                </c:pt>
                <c:pt idx="5879">
                  <c:v>3.0275781199999998</c:v>
                </c:pt>
                <c:pt idx="5880">
                  <c:v>3.0288510300000002</c:v>
                </c:pt>
                <c:pt idx="5881">
                  <c:v>3.02963424</c:v>
                </c:pt>
                <c:pt idx="5882">
                  <c:v>3.0306398899999998</c:v>
                </c:pt>
                <c:pt idx="5883">
                  <c:v>3.0316724800000001</c:v>
                </c:pt>
                <c:pt idx="5884">
                  <c:v>3.0327942399999999</c:v>
                </c:pt>
                <c:pt idx="5885">
                  <c:v>3.0336754300000002</c:v>
                </c:pt>
                <c:pt idx="5886">
                  <c:v>3.0345787999999998</c:v>
                </c:pt>
                <c:pt idx="5887">
                  <c:v>3.0355896900000001</c:v>
                </c:pt>
                <c:pt idx="5888">
                  <c:v>3.0365729300000002</c:v>
                </c:pt>
                <c:pt idx="5889">
                  <c:v>3.0376586900000002</c:v>
                </c:pt>
                <c:pt idx="5890">
                  <c:v>3.0385887600000001</c:v>
                </c:pt>
                <c:pt idx="5891">
                  <c:v>3.0396571200000002</c:v>
                </c:pt>
                <c:pt idx="5892">
                  <c:v>3.0406005399999998</c:v>
                </c:pt>
                <c:pt idx="5893">
                  <c:v>3.04161978</c:v>
                </c:pt>
                <c:pt idx="5894">
                  <c:v>3.0427146</c:v>
                </c:pt>
                <c:pt idx="5895">
                  <c:v>3.0435824399999998</c:v>
                </c:pt>
                <c:pt idx="5896">
                  <c:v>3.04462433</c:v>
                </c:pt>
                <c:pt idx="5897">
                  <c:v>3.0456600200000001</c:v>
                </c:pt>
                <c:pt idx="5898">
                  <c:v>3.0467603200000002</c:v>
                </c:pt>
                <c:pt idx="5899">
                  <c:v>3.0476014600000001</c:v>
                </c:pt>
                <c:pt idx="5900">
                  <c:v>3.0487716200000001</c:v>
                </c:pt>
                <c:pt idx="5901">
                  <c:v>3.04970622</c:v>
                </c:pt>
                <c:pt idx="5902">
                  <c:v>3.0507435799999998</c:v>
                </c:pt>
                <c:pt idx="5903">
                  <c:v>3.0518157499999998</c:v>
                </c:pt>
                <c:pt idx="5904">
                  <c:v>3.0526261300000002</c:v>
                </c:pt>
                <c:pt idx="5905">
                  <c:v>3.0536849500000001</c:v>
                </c:pt>
                <c:pt idx="5906">
                  <c:v>3.0546102500000001</c:v>
                </c:pt>
                <c:pt idx="5907">
                  <c:v>3.0556395099999998</c:v>
                </c:pt>
                <c:pt idx="5908">
                  <c:v>3.0564622899999998</c:v>
                </c:pt>
                <c:pt idx="5909">
                  <c:v>3.0576107499999998</c:v>
                </c:pt>
                <c:pt idx="5910">
                  <c:v>3.0585942300000002</c:v>
                </c:pt>
                <c:pt idx="5911">
                  <c:v>3.0596356400000002</c:v>
                </c:pt>
                <c:pt idx="5912">
                  <c:v>3.06064129</c:v>
                </c:pt>
                <c:pt idx="5913">
                  <c:v>3.06175423</c:v>
                </c:pt>
                <c:pt idx="5914">
                  <c:v>3.0627329300000001</c:v>
                </c:pt>
                <c:pt idx="5915">
                  <c:v>3.0636990100000001</c:v>
                </c:pt>
                <c:pt idx="5916">
                  <c:v>3.0647091899999999</c:v>
                </c:pt>
                <c:pt idx="5917">
                  <c:v>3.0657417800000002</c:v>
                </c:pt>
                <c:pt idx="5918">
                  <c:v>3.0667076099999999</c:v>
                </c:pt>
                <c:pt idx="5919">
                  <c:v>3.0678558300000001</c:v>
                </c:pt>
                <c:pt idx="5920">
                  <c:v>3.0687324999999999</c:v>
                </c:pt>
                <c:pt idx="5921">
                  <c:v>3.06980085</c:v>
                </c:pt>
                <c:pt idx="5922">
                  <c:v>3.0706820499999998</c:v>
                </c:pt>
                <c:pt idx="5923">
                  <c:v>3.0716564700000002</c:v>
                </c:pt>
                <c:pt idx="5924">
                  <c:v>3.0727958700000002</c:v>
                </c:pt>
                <c:pt idx="5925">
                  <c:v>3.0736379600000001</c:v>
                </c:pt>
                <c:pt idx="5926">
                  <c:v>3.07462955</c:v>
                </c:pt>
                <c:pt idx="5927">
                  <c:v>3.0756530799999999</c:v>
                </c:pt>
                <c:pt idx="5928">
                  <c:v>3.0767037899999998</c:v>
                </c:pt>
                <c:pt idx="5929">
                  <c:v>3.0776739100000001</c:v>
                </c:pt>
                <c:pt idx="5930">
                  <c:v>3.0786037400000001</c:v>
                </c:pt>
                <c:pt idx="5931">
                  <c:v>3.0796186900000002</c:v>
                </c:pt>
                <c:pt idx="5932">
                  <c:v>3.0807535599999998</c:v>
                </c:pt>
                <c:pt idx="5933">
                  <c:v>3.0817551600000002</c:v>
                </c:pt>
                <c:pt idx="5934">
                  <c:v>3.0826361200000001</c:v>
                </c:pt>
                <c:pt idx="5935">
                  <c:v>3.0837490600000002</c:v>
                </c:pt>
                <c:pt idx="5936">
                  <c:v>3.08474183</c:v>
                </c:pt>
                <c:pt idx="5937">
                  <c:v>3.0857918299999998</c:v>
                </c:pt>
                <c:pt idx="5938">
                  <c:v>3.0866682499999998</c:v>
                </c:pt>
                <c:pt idx="5939">
                  <c:v>3.0876565</c:v>
                </c:pt>
                <c:pt idx="5940">
                  <c:v>3.0888626600000002</c:v>
                </c:pt>
                <c:pt idx="5941">
                  <c:v>3.0897572000000002</c:v>
                </c:pt>
                <c:pt idx="5942">
                  <c:v>3.0907316200000001</c:v>
                </c:pt>
                <c:pt idx="5943">
                  <c:v>3.09176421</c:v>
                </c:pt>
                <c:pt idx="5944">
                  <c:v>3.09267688</c:v>
                </c:pt>
                <c:pt idx="5945">
                  <c:v>3.0937323600000002</c:v>
                </c:pt>
                <c:pt idx="5946">
                  <c:v>3.09471893</c:v>
                </c:pt>
                <c:pt idx="5947">
                  <c:v>3.0957431799999999</c:v>
                </c:pt>
                <c:pt idx="5948">
                  <c:v>3.0964729800000002</c:v>
                </c:pt>
                <c:pt idx="5949">
                  <c:v>3.0976839100000002</c:v>
                </c:pt>
                <c:pt idx="5950">
                  <c:v>3.0985379200000001</c:v>
                </c:pt>
                <c:pt idx="5951">
                  <c:v>3.0996906800000001</c:v>
                </c:pt>
                <c:pt idx="5952">
                  <c:v>3.1007409099999999</c:v>
                </c:pt>
                <c:pt idx="5953">
                  <c:v>3.10153341</c:v>
                </c:pt>
                <c:pt idx="5954">
                  <c:v>3.10275722</c:v>
                </c:pt>
                <c:pt idx="5955">
                  <c:v>3.1038434499999998</c:v>
                </c:pt>
                <c:pt idx="5956">
                  <c:v>3.1046843499999999</c:v>
                </c:pt>
                <c:pt idx="5957">
                  <c:v>3.10555673</c:v>
                </c:pt>
                <c:pt idx="5958">
                  <c:v>3.1067268800000001</c:v>
                </c:pt>
                <c:pt idx="5959">
                  <c:v>3.1076884300000001</c:v>
                </c:pt>
                <c:pt idx="5960">
                  <c:v>3.1087431900000002</c:v>
                </c:pt>
                <c:pt idx="5961">
                  <c:v>3.1096108</c:v>
                </c:pt>
                <c:pt idx="5962">
                  <c:v>3.1106615099999999</c:v>
                </c:pt>
                <c:pt idx="5963">
                  <c:v>3.1117117400000001</c:v>
                </c:pt>
                <c:pt idx="5964">
                  <c:v>3.1125569300000002</c:v>
                </c:pt>
                <c:pt idx="5965">
                  <c:v>3.1137948</c:v>
                </c:pt>
                <c:pt idx="5966">
                  <c:v>3.1147384599999999</c:v>
                </c:pt>
                <c:pt idx="5967">
                  <c:v>3.1156992899999998</c:v>
                </c:pt>
                <c:pt idx="5968">
                  <c:v>3.1164650900000002</c:v>
                </c:pt>
                <c:pt idx="5969">
                  <c:v>3.1175375000000001</c:v>
                </c:pt>
                <c:pt idx="5970">
                  <c:v>3.11866808</c:v>
                </c:pt>
                <c:pt idx="5971">
                  <c:v>3.1195049300000002</c:v>
                </c:pt>
                <c:pt idx="5972">
                  <c:v>3.1206665</c:v>
                </c:pt>
                <c:pt idx="5973">
                  <c:v>3.12160993</c:v>
                </c:pt>
                <c:pt idx="5974">
                  <c:v>3.1227226300000002</c:v>
                </c:pt>
                <c:pt idx="5975">
                  <c:v>3.1236598500000001</c:v>
                </c:pt>
                <c:pt idx="5976">
                  <c:v>3.1246142400000001</c:v>
                </c:pt>
                <c:pt idx="5977">
                  <c:v>3.1256463499999998</c:v>
                </c:pt>
                <c:pt idx="5978">
                  <c:v>3.12667465</c:v>
                </c:pt>
                <c:pt idx="5979">
                  <c:v>3.1276447799999998</c:v>
                </c:pt>
                <c:pt idx="5980">
                  <c:v>3.1287748799999999</c:v>
                </c:pt>
                <c:pt idx="5981">
                  <c:v>3.12955856</c:v>
                </c:pt>
                <c:pt idx="5982">
                  <c:v>3.13064432</c:v>
                </c:pt>
                <c:pt idx="5983">
                  <c:v>3.1316008599999998</c:v>
                </c:pt>
                <c:pt idx="5984">
                  <c:v>3.1326513299999998</c:v>
                </c:pt>
                <c:pt idx="5985">
                  <c:v>3.13380861</c:v>
                </c:pt>
                <c:pt idx="5986">
                  <c:v>3.1347343900000002</c:v>
                </c:pt>
                <c:pt idx="5987">
                  <c:v>3.1356735200000001</c:v>
                </c:pt>
                <c:pt idx="5988">
                  <c:v>3.1366391199999999</c:v>
                </c:pt>
                <c:pt idx="5989">
                  <c:v>3.1376719500000001</c:v>
                </c:pt>
                <c:pt idx="5990">
                  <c:v>3.1386640099999998</c:v>
                </c:pt>
                <c:pt idx="5991">
                  <c:v>3.13968801</c:v>
                </c:pt>
                <c:pt idx="5992">
                  <c:v>3.1407387299999998</c:v>
                </c:pt>
                <c:pt idx="5993">
                  <c:v>3.14154863</c:v>
                </c:pt>
                <c:pt idx="5994">
                  <c:v>3.1427056800000002</c:v>
                </c:pt>
                <c:pt idx="5995">
                  <c:v>3.1436491000000002</c:v>
                </c:pt>
                <c:pt idx="5996">
                  <c:v>3.1445591400000001</c:v>
                </c:pt>
                <c:pt idx="5997">
                  <c:v>3.1451942900000001</c:v>
                </c:pt>
              </c:numCache>
            </c:numRef>
          </c:xVal>
          <c:yVal>
            <c:numRef>
              <c:f>'Zyklische Voltametrie'!$J$12837:$J$18834</c:f>
              <c:numCache>
                <c:formatCode>General</c:formatCode>
                <c:ptCount val="5998"/>
                <c:pt idx="0">
                  <c:v>0.10558134317398001</c:v>
                </c:pt>
                <c:pt idx="1">
                  <c:v>9.6411331056582505E-2</c:v>
                </c:pt>
                <c:pt idx="2">
                  <c:v>8.6497172756396498E-2</c:v>
                </c:pt>
                <c:pt idx="3">
                  <c:v>8.2660697659270602E-2</c:v>
                </c:pt>
                <c:pt idx="4">
                  <c:v>8.0681755871477398E-2</c:v>
                </c:pt>
                <c:pt idx="5">
                  <c:v>7.9784102565436499E-2</c:v>
                </c:pt>
                <c:pt idx="6">
                  <c:v>7.9599359288328494E-2</c:v>
                </c:pt>
                <c:pt idx="7">
                  <c:v>7.9322314878883096E-2</c:v>
                </c:pt>
                <c:pt idx="8">
                  <c:v>7.9188340222807893E-2</c:v>
                </c:pt>
                <c:pt idx="9">
                  <c:v>7.9303706047573905E-2</c:v>
                </c:pt>
                <c:pt idx="10">
                  <c:v>7.9205950308176995E-2</c:v>
                </c:pt>
                <c:pt idx="11">
                  <c:v>7.91677846745759E-2</c:v>
                </c:pt>
                <c:pt idx="12">
                  <c:v>7.9180494666582293E-2</c:v>
                </c:pt>
                <c:pt idx="13">
                  <c:v>7.9205170558351606E-2</c:v>
                </c:pt>
                <c:pt idx="14">
                  <c:v>7.9187339577065197E-2</c:v>
                </c:pt>
                <c:pt idx="15">
                  <c:v>7.9144625795177198E-2</c:v>
                </c:pt>
                <c:pt idx="16">
                  <c:v>7.9165534832066994E-2</c:v>
                </c:pt>
                <c:pt idx="17">
                  <c:v>7.8998022189582406E-2</c:v>
                </c:pt>
                <c:pt idx="18">
                  <c:v>7.9006046600018698E-2</c:v>
                </c:pt>
                <c:pt idx="19">
                  <c:v>7.9180186398810096E-2</c:v>
                </c:pt>
                <c:pt idx="20">
                  <c:v>7.9134806447351796E-2</c:v>
                </c:pt>
                <c:pt idx="21">
                  <c:v>7.9117295884147495E-2</c:v>
                </c:pt>
                <c:pt idx="22">
                  <c:v>7.9222350157107602E-2</c:v>
                </c:pt>
                <c:pt idx="23">
                  <c:v>7.9183571437304798E-2</c:v>
                </c:pt>
                <c:pt idx="24">
                  <c:v>7.9234590331368704E-2</c:v>
                </c:pt>
                <c:pt idx="25">
                  <c:v>7.9292012119872496E-2</c:v>
                </c:pt>
                <c:pt idx="26">
                  <c:v>7.9173504599128502E-2</c:v>
                </c:pt>
                <c:pt idx="27">
                  <c:v>7.9149457157815004E-2</c:v>
                </c:pt>
                <c:pt idx="28">
                  <c:v>7.9141988255152507E-2</c:v>
                </c:pt>
                <c:pt idx="29">
                  <c:v>7.9129769458193902E-2</c:v>
                </c:pt>
                <c:pt idx="30">
                  <c:v>7.9021208729870701E-2</c:v>
                </c:pt>
                <c:pt idx="31">
                  <c:v>7.9060492881884298E-2</c:v>
                </c:pt>
                <c:pt idx="32">
                  <c:v>7.9144291157178998E-2</c:v>
                </c:pt>
                <c:pt idx="33">
                  <c:v>7.91063607342678E-2</c:v>
                </c:pt>
                <c:pt idx="34">
                  <c:v>7.91082384702924E-2</c:v>
                </c:pt>
                <c:pt idx="35">
                  <c:v>7.9215341282111496E-2</c:v>
                </c:pt>
                <c:pt idx="36">
                  <c:v>7.9170793795061395E-2</c:v>
                </c:pt>
                <c:pt idx="37">
                  <c:v>7.9116096643405007E-2</c:v>
                </c:pt>
                <c:pt idx="38">
                  <c:v>7.9226463153544299E-2</c:v>
                </c:pt>
                <c:pt idx="39">
                  <c:v>7.9146287628208106E-2</c:v>
                </c:pt>
                <c:pt idx="40">
                  <c:v>7.9103238285622504E-2</c:v>
                </c:pt>
                <c:pt idx="41">
                  <c:v>7.9254085370512095E-2</c:v>
                </c:pt>
                <c:pt idx="42">
                  <c:v>7.9125955312823695E-2</c:v>
                </c:pt>
                <c:pt idx="43">
                  <c:v>7.9049432494988303E-2</c:v>
                </c:pt>
                <c:pt idx="44">
                  <c:v>7.9168187135278706E-2</c:v>
                </c:pt>
                <c:pt idx="45">
                  <c:v>7.9163884554333999E-2</c:v>
                </c:pt>
                <c:pt idx="46">
                  <c:v>7.9165726449966001E-2</c:v>
                </c:pt>
                <c:pt idx="47">
                  <c:v>7.9144850269787501E-2</c:v>
                </c:pt>
                <c:pt idx="48">
                  <c:v>7.9230463528936701E-2</c:v>
                </c:pt>
                <c:pt idx="49">
                  <c:v>7.9350968219201706E-2</c:v>
                </c:pt>
                <c:pt idx="50">
                  <c:v>7.9231919970846401E-2</c:v>
                </c:pt>
                <c:pt idx="51">
                  <c:v>7.9317248460871306E-2</c:v>
                </c:pt>
                <c:pt idx="52">
                  <c:v>7.9217492102610795E-2</c:v>
                </c:pt>
                <c:pt idx="53">
                  <c:v>7.9166461972312405E-2</c:v>
                </c:pt>
                <c:pt idx="54">
                  <c:v>7.92998315042093E-2</c:v>
                </c:pt>
                <c:pt idx="55">
                  <c:v>7.9163723530385893E-2</c:v>
                </c:pt>
                <c:pt idx="56">
                  <c:v>7.9038016786010398E-2</c:v>
                </c:pt>
                <c:pt idx="57">
                  <c:v>7.9226270438758503E-2</c:v>
                </c:pt>
                <c:pt idx="58">
                  <c:v>7.9166641467492499E-2</c:v>
                </c:pt>
                <c:pt idx="59">
                  <c:v>7.9182335115210403E-2</c:v>
                </c:pt>
                <c:pt idx="60">
                  <c:v>7.9247340171908195E-2</c:v>
                </c:pt>
                <c:pt idx="61">
                  <c:v>7.9224207662736301E-2</c:v>
                </c:pt>
                <c:pt idx="62">
                  <c:v>7.9266346827218295E-2</c:v>
                </c:pt>
                <c:pt idx="63">
                  <c:v>7.9203137670884896E-2</c:v>
                </c:pt>
                <c:pt idx="64">
                  <c:v>7.9275555736212699E-2</c:v>
                </c:pt>
                <c:pt idx="65">
                  <c:v>7.9260030045622695E-2</c:v>
                </c:pt>
                <c:pt idx="66">
                  <c:v>7.9189913801254605E-2</c:v>
                </c:pt>
                <c:pt idx="67">
                  <c:v>7.9317778883570597E-2</c:v>
                </c:pt>
                <c:pt idx="68">
                  <c:v>7.9179548684300896E-2</c:v>
                </c:pt>
                <c:pt idx="69">
                  <c:v>7.9104589341484302E-2</c:v>
                </c:pt>
                <c:pt idx="70">
                  <c:v>7.9316071984875502E-2</c:v>
                </c:pt>
                <c:pt idx="71">
                  <c:v>7.9284227039250907E-2</c:v>
                </c:pt>
                <c:pt idx="72">
                  <c:v>7.92465594821367E-2</c:v>
                </c:pt>
                <c:pt idx="73">
                  <c:v>7.9368486655531006E-2</c:v>
                </c:pt>
                <c:pt idx="74">
                  <c:v>7.9279825393179501E-2</c:v>
                </c:pt>
                <c:pt idx="75">
                  <c:v>7.93202051240606E-2</c:v>
                </c:pt>
                <c:pt idx="76">
                  <c:v>7.9361422080270694E-2</c:v>
                </c:pt>
                <c:pt idx="77">
                  <c:v>7.9314219308327299E-2</c:v>
                </c:pt>
                <c:pt idx="78">
                  <c:v>7.9348699181099103E-2</c:v>
                </c:pt>
                <c:pt idx="79">
                  <c:v>7.9329371917992803E-2</c:v>
                </c:pt>
                <c:pt idx="80">
                  <c:v>7.9394712630245598E-2</c:v>
                </c:pt>
                <c:pt idx="81">
                  <c:v>7.9237809137406606E-2</c:v>
                </c:pt>
                <c:pt idx="82">
                  <c:v>7.9217009410192898E-2</c:v>
                </c:pt>
                <c:pt idx="83">
                  <c:v>7.9427002454866502E-2</c:v>
                </c:pt>
                <c:pt idx="84">
                  <c:v>7.9332977679937494E-2</c:v>
                </c:pt>
                <c:pt idx="85">
                  <c:v>7.9336260951716697E-2</c:v>
                </c:pt>
                <c:pt idx="86">
                  <c:v>7.9448985660241306E-2</c:v>
                </c:pt>
                <c:pt idx="87">
                  <c:v>7.9372065616081802E-2</c:v>
                </c:pt>
                <c:pt idx="88">
                  <c:v>7.9346745283584597E-2</c:v>
                </c:pt>
                <c:pt idx="89">
                  <c:v>7.9472265508094594E-2</c:v>
                </c:pt>
                <c:pt idx="90">
                  <c:v>7.9394154880126702E-2</c:v>
                </c:pt>
                <c:pt idx="91">
                  <c:v>7.9429178576296E-2</c:v>
                </c:pt>
                <c:pt idx="92">
                  <c:v>7.9483573911366595E-2</c:v>
                </c:pt>
                <c:pt idx="93">
                  <c:v>7.9488091326008301E-2</c:v>
                </c:pt>
                <c:pt idx="94">
                  <c:v>7.9321389923009994E-2</c:v>
                </c:pt>
                <c:pt idx="95">
                  <c:v>7.9373694441930001E-2</c:v>
                </c:pt>
                <c:pt idx="96">
                  <c:v>7.9490967034534704E-2</c:v>
                </c:pt>
                <c:pt idx="97">
                  <c:v>7.9464668563256499E-2</c:v>
                </c:pt>
                <c:pt idx="98">
                  <c:v>7.9437984205368406E-2</c:v>
                </c:pt>
                <c:pt idx="99">
                  <c:v>7.9570194007828596E-2</c:v>
                </c:pt>
                <c:pt idx="100">
                  <c:v>7.9684378242947801E-2</c:v>
                </c:pt>
                <c:pt idx="101">
                  <c:v>7.96330194333916E-2</c:v>
                </c:pt>
                <c:pt idx="102">
                  <c:v>7.9744777366243094E-2</c:v>
                </c:pt>
                <c:pt idx="103">
                  <c:v>7.9603044549003105E-2</c:v>
                </c:pt>
                <c:pt idx="104">
                  <c:v>7.95233621827829E-2</c:v>
                </c:pt>
                <c:pt idx="105">
                  <c:v>7.9689569941563898E-2</c:v>
                </c:pt>
                <c:pt idx="106">
                  <c:v>7.9587123382629396E-2</c:v>
                </c:pt>
                <c:pt idx="107">
                  <c:v>7.9463592006100606E-2</c:v>
                </c:pt>
                <c:pt idx="108">
                  <c:v>7.96307349163623E-2</c:v>
                </c:pt>
                <c:pt idx="109">
                  <c:v>7.9593984901698306E-2</c:v>
                </c:pt>
                <c:pt idx="110">
                  <c:v>7.9629866940969601E-2</c:v>
                </c:pt>
                <c:pt idx="111">
                  <c:v>7.9682258845962195E-2</c:v>
                </c:pt>
                <c:pt idx="112">
                  <c:v>7.9729153153796806E-2</c:v>
                </c:pt>
                <c:pt idx="113">
                  <c:v>7.9709052970563798E-2</c:v>
                </c:pt>
                <c:pt idx="114">
                  <c:v>7.9660183275163707E-2</c:v>
                </c:pt>
                <c:pt idx="115">
                  <c:v>7.97585323134236E-2</c:v>
                </c:pt>
                <c:pt idx="116">
                  <c:v>7.9758881660247194E-2</c:v>
                </c:pt>
                <c:pt idx="117">
                  <c:v>7.9701752557108596E-2</c:v>
                </c:pt>
                <c:pt idx="118">
                  <c:v>7.9843348625150801E-2</c:v>
                </c:pt>
                <c:pt idx="119">
                  <c:v>7.9726924723082904E-2</c:v>
                </c:pt>
                <c:pt idx="120">
                  <c:v>7.9609272941188094E-2</c:v>
                </c:pt>
                <c:pt idx="121">
                  <c:v>7.9844027766268005E-2</c:v>
                </c:pt>
                <c:pt idx="122">
                  <c:v>7.9761148499394002E-2</c:v>
                </c:pt>
                <c:pt idx="123">
                  <c:v>7.9798826137212703E-2</c:v>
                </c:pt>
                <c:pt idx="124">
                  <c:v>7.9858482331106304E-2</c:v>
                </c:pt>
                <c:pt idx="125">
                  <c:v>7.9851775085208396E-2</c:v>
                </c:pt>
                <c:pt idx="126">
                  <c:v>8.0030931910085798E-2</c:v>
                </c:pt>
                <c:pt idx="127">
                  <c:v>7.9972171388497396E-2</c:v>
                </c:pt>
                <c:pt idx="128">
                  <c:v>7.9982856762837104E-2</c:v>
                </c:pt>
                <c:pt idx="129">
                  <c:v>7.99366677766324E-2</c:v>
                </c:pt>
                <c:pt idx="130">
                  <c:v>7.9919777301795294E-2</c:v>
                </c:pt>
                <c:pt idx="131">
                  <c:v>7.9999332678400495E-2</c:v>
                </c:pt>
                <c:pt idx="132">
                  <c:v>7.9865761618647196E-2</c:v>
                </c:pt>
                <c:pt idx="133">
                  <c:v>7.9780428619657506E-2</c:v>
                </c:pt>
                <c:pt idx="134">
                  <c:v>7.9980114618930204E-2</c:v>
                </c:pt>
                <c:pt idx="135">
                  <c:v>7.9926350119489106E-2</c:v>
                </c:pt>
                <c:pt idx="136">
                  <c:v>7.9991059670983605E-2</c:v>
                </c:pt>
                <c:pt idx="137">
                  <c:v>8.0158441612083006E-2</c:v>
                </c:pt>
                <c:pt idx="138">
                  <c:v>8.0067932985171203E-2</c:v>
                </c:pt>
                <c:pt idx="139">
                  <c:v>8.0073307052737699E-2</c:v>
                </c:pt>
                <c:pt idx="140">
                  <c:v>8.0112630449649599E-2</c:v>
                </c:pt>
                <c:pt idx="141">
                  <c:v>8.0121265465600805E-2</c:v>
                </c:pt>
                <c:pt idx="142">
                  <c:v>8.0152655166953093E-2</c:v>
                </c:pt>
                <c:pt idx="143">
                  <c:v>8.0115313019435599E-2</c:v>
                </c:pt>
                <c:pt idx="144">
                  <c:v>8.0186455537175905E-2</c:v>
                </c:pt>
                <c:pt idx="145">
                  <c:v>8.0022035597788796E-2</c:v>
                </c:pt>
                <c:pt idx="146">
                  <c:v>8.0006627227972901E-2</c:v>
                </c:pt>
                <c:pt idx="147">
                  <c:v>8.0250116453195602E-2</c:v>
                </c:pt>
                <c:pt idx="148">
                  <c:v>8.0170589128371203E-2</c:v>
                </c:pt>
                <c:pt idx="149">
                  <c:v>8.01727533150738E-2</c:v>
                </c:pt>
                <c:pt idx="150">
                  <c:v>8.03161933845669E-2</c:v>
                </c:pt>
                <c:pt idx="151">
                  <c:v>8.0326615487811698E-2</c:v>
                </c:pt>
                <c:pt idx="152">
                  <c:v>8.0399913920296398E-2</c:v>
                </c:pt>
                <c:pt idx="153">
                  <c:v>8.0406359438527794E-2</c:v>
                </c:pt>
                <c:pt idx="154">
                  <c:v>8.0344306640991195E-2</c:v>
                </c:pt>
                <c:pt idx="155">
                  <c:v>8.0319373497601196E-2</c:v>
                </c:pt>
                <c:pt idx="156">
                  <c:v>8.0382593890168996E-2</c:v>
                </c:pt>
                <c:pt idx="157">
                  <c:v>8.0336706609361805E-2</c:v>
                </c:pt>
                <c:pt idx="158">
                  <c:v>8.0235963911507793E-2</c:v>
                </c:pt>
                <c:pt idx="159">
                  <c:v>8.0282680897249006E-2</c:v>
                </c:pt>
                <c:pt idx="160">
                  <c:v>8.0367503127220796E-2</c:v>
                </c:pt>
                <c:pt idx="161">
                  <c:v>8.0339208857535802E-2</c:v>
                </c:pt>
                <c:pt idx="162">
                  <c:v>8.0311084467987001E-2</c:v>
                </c:pt>
                <c:pt idx="163">
                  <c:v>8.0478423200933402E-2</c:v>
                </c:pt>
                <c:pt idx="164">
                  <c:v>8.0381565684176495E-2</c:v>
                </c:pt>
                <c:pt idx="165">
                  <c:v>8.0356672268222795E-2</c:v>
                </c:pt>
                <c:pt idx="166">
                  <c:v>8.0536505483366896E-2</c:v>
                </c:pt>
                <c:pt idx="167">
                  <c:v>8.0408083809608802E-2</c:v>
                </c:pt>
                <c:pt idx="168">
                  <c:v>8.0405817875914706E-2</c:v>
                </c:pt>
                <c:pt idx="169">
                  <c:v>8.0524861329683506E-2</c:v>
                </c:pt>
                <c:pt idx="170">
                  <c:v>8.04353419225661E-2</c:v>
                </c:pt>
                <c:pt idx="171">
                  <c:v>8.0301573120609496E-2</c:v>
                </c:pt>
                <c:pt idx="172">
                  <c:v>8.0456257760839603E-2</c:v>
                </c:pt>
                <c:pt idx="173">
                  <c:v>8.0424219930878102E-2</c:v>
                </c:pt>
                <c:pt idx="174">
                  <c:v>8.0450595080576406E-2</c:v>
                </c:pt>
                <c:pt idx="175">
                  <c:v>8.0471134839441599E-2</c:v>
                </c:pt>
                <c:pt idx="176">
                  <c:v>8.0517554948865006E-2</c:v>
                </c:pt>
                <c:pt idx="177">
                  <c:v>8.0149559019547095E-2</c:v>
                </c:pt>
                <c:pt idx="178">
                  <c:v>8.0200680384964404E-2</c:v>
                </c:pt>
                <c:pt idx="179">
                  <c:v>8.0467594692621394E-2</c:v>
                </c:pt>
                <c:pt idx="180">
                  <c:v>8.0447534418285505E-2</c:v>
                </c:pt>
                <c:pt idx="181">
                  <c:v>8.0419403940646006E-2</c:v>
                </c:pt>
                <c:pt idx="182">
                  <c:v>8.0626845151657994E-2</c:v>
                </c:pt>
                <c:pt idx="183">
                  <c:v>8.0386417320823203E-2</c:v>
                </c:pt>
                <c:pt idx="184">
                  <c:v>8.0326407544176803E-2</c:v>
                </c:pt>
                <c:pt idx="185">
                  <c:v>8.0524938008575603E-2</c:v>
                </c:pt>
                <c:pt idx="186">
                  <c:v>8.0417902605539299E-2</c:v>
                </c:pt>
                <c:pt idx="187">
                  <c:v>8.0491937179532597E-2</c:v>
                </c:pt>
                <c:pt idx="188">
                  <c:v>8.0580579160057494E-2</c:v>
                </c:pt>
                <c:pt idx="189">
                  <c:v>8.0538920057868696E-2</c:v>
                </c:pt>
                <c:pt idx="190">
                  <c:v>8.0515364711000806E-2</c:v>
                </c:pt>
                <c:pt idx="191">
                  <c:v>8.0540264353018198E-2</c:v>
                </c:pt>
                <c:pt idx="192">
                  <c:v>8.0579588690519302E-2</c:v>
                </c:pt>
                <c:pt idx="193">
                  <c:v>8.0534577300702903E-2</c:v>
                </c:pt>
                <c:pt idx="194">
                  <c:v>8.0479732205815002E-2</c:v>
                </c:pt>
                <c:pt idx="195">
                  <c:v>8.0600308306101501E-2</c:v>
                </c:pt>
                <c:pt idx="196">
                  <c:v>8.0364779612325299E-2</c:v>
                </c:pt>
                <c:pt idx="197">
                  <c:v>8.0395229341876095E-2</c:v>
                </c:pt>
                <c:pt idx="198">
                  <c:v>8.0596714453012794E-2</c:v>
                </c:pt>
                <c:pt idx="199">
                  <c:v>8.0492183971391296E-2</c:v>
                </c:pt>
                <c:pt idx="200">
                  <c:v>8.0468984355253501E-2</c:v>
                </c:pt>
                <c:pt idx="201">
                  <c:v>8.0577800328080096E-2</c:v>
                </c:pt>
                <c:pt idx="202">
                  <c:v>8.0506375813306899E-2</c:v>
                </c:pt>
                <c:pt idx="203">
                  <c:v>8.0704709532222099E-2</c:v>
                </c:pt>
                <c:pt idx="204">
                  <c:v>8.0662922692243802E-2</c:v>
                </c:pt>
                <c:pt idx="205">
                  <c:v>8.05673076753953E-2</c:v>
                </c:pt>
                <c:pt idx="206">
                  <c:v>8.0543326757227696E-2</c:v>
                </c:pt>
                <c:pt idx="207">
                  <c:v>8.0505834599198106E-2</c:v>
                </c:pt>
                <c:pt idx="208">
                  <c:v>8.0549320852797701E-2</c:v>
                </c:pt>
                <c:pt idx="209">
                  <c:v>8.0357508319947396E-2</c:v>
                </c:pt>
                <c:pt idx="210">
                  <c:v>8.0350590300642705E-2</c:v>
                </c:pt>
                <c:pt idx="211">
                  <c:v>8.0534859963924593E-2</c:v>
                </c:pt>
                <c:pt idx="212">
                  <c:v>8.0435888558798005E-2</c:v>
                </c:pt>
                <c:pt idx="213">
                  <c:v>8.0387087297384405E-2</c:v>
                </c:pt>
                <c:pt idx="214">
                  <c:v>8.0550880499046199E-2</c:v>
                </c:pt>
                <c:pt idx="215">
                  <c:v>8.0467081680480099E-2</c:v>
                </c:pt>
                <c:pt idx="216">
                  <c:v>8.0437959646116303E-2</c:v>
                </c:pt>
                <c:pt idx="217">
                  <c:v>8.0580530912373993E-2</c:v>
                </c:pt>
                <c:pt idx="218">
                  <c:v>8.0472371394366804E-2</c:v>
                </c:pt>
                <c:pt idx="219">
                  <c:v>8.0418540509762299E-2</c:v>
                </c:pt>
                <c:pt idx="220">
                  <c:v>8.0484837733415998E-2</c:v>
                </c:pt>
                <c:pt idx="221">
                  <c:v>8.0466904553424506E-2</c:v>
                </c:pt>
                <c:pt idx="222">
                  <c:v>8.0265746314630598E-2</c:v>
                </c:pt>
                <c:pt idx="223">
                  <c:v>8.0375807523658402E-2</c:v>
                </c:pt>
                <c:pt idx="224">
                  <c:v>8.0470090464654198E-2</c:v>
                </c:pt>
                <c:pt idx="225">
                  <c:v>8.0394247072507405E-2</c:v>
                </c:pt>
                <c:pt idx="226">
                  <c:v>8.0375807696125401E-2</c:v>
                </c:pt>
                <c:pt idx="227">
                  <c:v>8.0552071436411701E-2</c:v>
                </c:pt>
                <c:pt idx="228">
                  <c:v>8.0565275555407698E-2</c:v>
                </c:pt>
                <c:pt idx="229">
                  <c:v>8.0484223974592595E-2</c:v>
                </c:pt>
                <c:pt idx="230">
                  <c:v>8.0572535827135097E-2</c:v>
                </c:pt>
                <c:pt idx="231">
                  <c:v>8.0454142705672305E-2</c:v>
                </c:pt>
                <c:pt idx="232">
                  <c:v>8.0429272372620597E-2</c:v>
                </c:pt>
                <c:pt idx="233">
                  <c:v>8.0533860880812699E-2</c:v>
                </c:pt>
                <c:pt idx="234">
                  <c:v>8.0443978145787798E-2</c:v>
                </c:pt>
                <c:pt idx="235">
                  <c:v>8.0320743214408102E-2</c:v>
                </c:pt>
                <c:pt idx="236">
                  <c:v>8.0484042539157905E-2</c:v>
                </c:pt>
                <c:pt idx="237">
                  <c:v>8.0421201608799106E-2</c:v>
                </c:pt>
                <c:pt idx="238">
                  <c:v>8.0399016332295098E-2</c:v>
                </c:pt>
                <c:pt idx="239">
                  <c:v>8.0434014718910402E-2</c:v>
                </c:pt>
                <c:pt idx="240">
                  <c:v>8.0514354178329306E-2</c:v>
                </c:pt>
                <c:pt idx="241">
                  <c:v>8.0425302121286998E-2</c:v>
                </c:pt>
                <c:pt idx="242">
                  <c:v>8.0406038271677097E-2</c:v>
                </c:pt>
                <c:pt idx="243">
                  <c:v>8.0549021691290704E-2</c:v>
                </c:pt>
                <c:pt idx="244">
                  <c:v>8.0430498200089406E-2</c:v>
                </c:pt>
                <c:pt idx="245">
                  <c:v>8.0346788038258204E-2</c:v>
                </c:pt>
                <c:pt idx="246">
                  <c:v>8.0592853620786206E-2</c:v>
                </c:pt>
                <c:pt idx="247">
                  <c:v>8.0382583964685006E-2</c:v>
                </c:pt>
                <c:pt idx="248">
                  <c:v>8.0244781699514406E-2</c:v>
                </c:pt>
                <c:pt idx="249">
                  <c:v>8.0514922134440406E-2</c:v>
                </c:pt>
                <c:pt idx="250">
                  <c:v>8.0436823208772601E-2</c:v>
                </c:pt>
                <c:pt idx="251">
                  <c:v>8.0412128314858805E-2</c:v>
                </c:pt>
                <c:pt idx="252">
                  <c:v>8.0498447098458603E-2</c:v>
                </c:pt>
                <c:pt idx="253">
                  <c:v>8.0481777062501703E-2</c:v>
                </c:pt>
                <c:pt idx="254">
                  <c:v>8.0754654223306493E-2</c:v>
                </c:pt>
                <c:pt idx="255">
                  <c:v>8.0601691811655996E-2</c:v>
                </c:pt>
                <c:pt idx="256">
                  <c:v>8.06569020970965E-2</c:v>
                </c:pt>
                <c:pt idx="257">
                  <c:v>8.0562477457095202E-2</c:v>
                </c:pt>
                <c:pt idx="258">
                  <c:v>8.0495752247602595E-2</c:v>
                </c:pt>
                <c:pt idx="259">
                  <c:v>8.0647992349608996E-2</c:v>
                </c:pt>
                <c:pt idx="260">
                  <c:v>8.04363915272234E-2</c:v>
                </c:pt>
                <c:pt idx="261">
                  <c:v>8.03785190434642E-2</c:v>
                </c:pt>
                <c:pt idx="262">
                  <c:v>8.0599176421485702E-2</c:v>
                </c:pt>
                <c:pt idx="263">
                  <c:v>8.0503264476579697E-2</c:v>
                </c:pt>
                <c:pt idx="264">
                  <c:v>8.0492715032219594E-2</c:v>
                </c:pt>
                <c:pt idx="265">
                  <c:v>8.0647366647436103E-2</c:v>
                </c:pt>
                <c:pt idx="266">
                  <c:v>8.05495542180895E-2</c:v>
                </c:pt>
                <c:pt idx="267">
                  <c:v>8.0598139997433704E-2</c:v>
                </c:pt>
                <c:pt idx="268">
                  <c:v>8.0698778137081595E-2</c:v>
                </c:pt>
                <c:pt idx="269">
                  <c:v>8.0623185149980306E-2</c:v>
                </c:pt>
                <c:pt idx="270">
                  <c:v>8.0620236041704596E-2</c:v>
                </c:pt>
                <c:pt idx="271">
                  <c:v>8.0595066348366495E-2</c:v>
                </c:pt>
                <c:pt idx="272">
                  <c:v>8.0686630017158603E-2</c:v>
                </c:pt>
                <c:pt idx="273">
                  <c:v>8.0497079830685797E-2</c:v>
                </c:pt>
                <c:pt idx="274">
                  <c:v>8.0529206975673701E-2</c:v>
                </c:pt>
                <c:pt idx="275">
                  <c:v>8.0715504811248798E-2</c:v>
                </c:pt>
                <c:pt idx="276">
                  <c:v>8.0659469348137003E-2</c:v>
                </c:pt>
                <c:pt idx="277">
                  <c:v>8.0628445656556302E-2</c:v>
                </c:pt>
                <c:pt idx="278">
                  <c:v>8.0809032803194195E-2</c:v>
                </c:pt>
                <c:pt idx="279">
                  <c:v>8.0733628738071994E-2</c:v>
                </c:pt>
                <c:pt idx="280">
                  <c:v>8.0711208294939094E-2</c:v>
                </c:pt>
                <c:pt idx="281">
                  <c:v>8.0848476987469997E-2</c:v>
                </c:pt>
                <c:pt idx="282">
                  <c:v>8.0750122243814504E-2</c:v>
                </c:pt>
                <c:pt idx="283">
                  <c:v>8.0770909786224601E-2</c:v>
                </c:pt>
                <c:pt idx="284">
                  <c:v>8.0825010926842203E-2</c:v>
                </c:pt>
                <c:pt idx="285">
                  <c:v>8.0816602179159605E-2</c:v>
                </c:pt>
                <c:pt idx="286">
                  <c:v>8.0671968231736696E-2</c:v>
                </c:pt>
                <c:pt idx="287">
                  <c:v>8.0725767339269297E-2</c:v>
                </c:pt>
                <c:pt idx="288">
                  <c:v>8.0832928945137703E-2</c:v>
                </c:pt>
                <c:pt idx="289">
                  <c:v>8.0790652233867402E-2</c:v>
                </c:pt>
                <c:pt idx="290">
                  <c:v>8.0789938267251796E-2</c:v>
                </c:pt>
                <c:pt idx="291">
                  <c:v>8.0957018649550502E-2</c:v>
                </c:pt>
                <c:pt idx="292">
                  <c:v>8.0896415178560402E-2</c:v>
                </c:pt>
                <c:pt idx="293">
                  <c:v>8.08575211127322E-2</c:v>
                </c:pt>
                <c:pt idx="294">
                  <c:v>8.1005362241908199E-2</c:v>
                </c:pt>
                <c:pt idx="295">
                  <c:v>8.0926721501681301E-2</c:v>
                </c:pt>
                <c:pt idx="296">
                  <c:v>8.0889381269958996E-2</c:v>
                </c:pt>
                <c:pt idx="297">
                  <c:v>8.1038653557361201E-2</c:v>
                </c:pt>
                <c:pt idx="298">
                  <c:v>8.0971068426690607E-2</c:v>
                </c:pt>
                <c:pt idx="299">
                  <c:v>8.0802353701423899E-2</c:v>
                </c:pt>
                <c:pt idx="300">
                  <c:v>8.10003511314452E-2</c:v>
                </c:pt>
                <c:pt idx="301">
                  <c:v>8.1057451398077393E-2</c:v>
                </c:pt>
                <c:pt idx="302">
                  <c:v>8.0982638031450796E-2</c:v>
                </c:pt>
                <c:pt idx="303">
                  <c:v>8.1056186170489597E-2</c:v>
                </c:pt>
                <c:pt idx="304">
                  <c:v>8.1140822912048396E-2</c:v>
                </c:pt>
                <c:pt idx="305">
                  <c:v>8.1293901557930995E-2</c:v>
                </c:pt>
                <c:pt idx="306">
                  <c:v>8.1215426550005507E-2</c:v>
                </c:pt>
                <c:pt idx="307">
                  <c:v>8.1282084445572597E-2</c:v>
                </c:pt>
                <c:pt idx="308">
                  <c:v>8.1198202256389504E-2</c:v>
                </c:pt>
                <c:pt idx="309">
                  <c:v>8.1103376088180704E-2</c:v>
                </c:pt>
                <c:pt idx="310">
                  <c:v>8.1259407801553704E-2</c:v>
                </c:pt>
                <c:pt idx="311">
                  <c:v>8.1165229479126702E-2</c:v>
                </c:pt>
                <c:pt idx="312">
                  <c:v>8.1064715007043806E-2</c:v>
                </c:pt>
                <c:pt idx="313">
                  <c:v>8.1283772916153699E-2</c:v>
                </c:pt>
                <c:pt idx="314">
                  <c:v>8.1242544240214695E-2</c:v>
                </c:pt>
                <c:pt idx="315">
                  <c:v>8.1256973160500096E-2</c:v>
                </c:pt>
                <c:pt idx="316">
                  <c:v>8.1354186913274396E-2</c:v>
                </c:pt>
                <c:pt idx="317">
                  <c:v>8.1319375058497803E-2</c:v>
                </c:pt>
                <c:pt idx="318">
                  <c:v>8.1350003839012197E-2</c:v>
                </c:pt>
                <c:pt idx="319">
                  <c:v>8.1351192228289099E-2</c:v>
                </c:pt>
                <c:pt idx="320">
                  <c:v>8.1422477417314898E-2</c:v>
                </c:pt>
                <c:pt idx="321">
                  <c:v>8.1404464569425794E-2</c:v>
                </c:pt>
                <c:pt idx="322">
                  <c:v>8.1340414903092004E-2</c:v>
                </c:pt>
                <c:pt idx="323">
                  <c:v>8.15318589426441E-2</c:v>
                </c:pt>
                <c:pt idx="324">
                  <c:v>8.1335911915327103E-2</c:v>
                </c:pt>
                <c:pt idx="325">
                  <c:v>8.1316180811781102E-2</c:v>
                </c:pt>
                <c:pt idx="326">
                  <c:v>8.1563936727535494E-2</c:v>
                </c:pt>
                <c:pt idx="327">
                  <c:v>8.1515928557901005E-2</c:v>
                </c:pt>
                <c:pt idx="328">
                  <c:v>8.1459955388644298E-2</c:v>
                </c:pt>
                <c:pt idx="329">
                  <c:v>8.1624970055634002E-2</c:v>
                </c:pt>
                <c:pt idx="330">
                  <c:v>8.1567182248734105E-2</c:v>
                </c:pt>
                <c:pt idx="331">
                  <c:v>8.1732892414072403E-2</c:v>
                </c:pt>
                <c:pt idx="332">
                  <c:v>8.1737241242080996E-2</c:v>
                </c:pt>
                <c:pt idx="333">
                  <c:v>8.1711417684952298E-2</c:v>
                </c:pt>
                <c:pt idx="334">
                  <c:v>8.1690093778349904E-2</c:v>
                </c:pt>
                <c:pt idx="335">
                  <c:v>8.1705083656641905E-2</c:v>
                </c:pt>
                <c:pt idx="336">
                  <c:v>8.1771311841698002E-2</c:v>
                </c:pt>
                <c:pt idx="337">
                  <c:v>8.1630063588144605E-2</c:v>
                </c:pt>
                <c:pt idx="338">
                  <c:v>8.1578685079090094E-2</c:v>
                </c:pt>
                <c:pt idx="339">
                  <c:v>8.1829534464136405E-2</c:v>
                </c:pt>
                <c:pt idx="340">
                  <c:v>8.1791775378708895E-2</c:v>
                </c:pt>
                <c:pt idx="341">
                  <c:v>8.1766523645018005E-2</c:v>
                </c:pt>
                <c:pt idx="342">
                  <c:v>8.1950323216410006E-2</c:v>
                </c:pt>
                <c:pt idx="343">
                  <c:v>8.1860819219232106E-2</c:v>
                </c:pt>
                <c:pt idx="344">
                  <c:v>8.1929639706181098E-2</c:v>
                </c:pt>
                <c:pt idx="345">
                  <c:v>8.1988475845988701E-2</c:v>
                </c:pt>
                <c:pt idx="346">
                  <c:v>8.1931962890343601E-2</c:v>
                </c:pt>
                <c:pt idx="347">
                  <c:v>8.2032760639709199E-2</c:v>
                </c:pt>
                <c:pt idx="348">
                  <c:v>8.2008958024495607E-2</c:v>
                </c:pt>
                <c:pt idx="349">
                  <c:v>8.2042394835432603E-2</c:v>
                </c:pt>
                <c:pt idx="350">
                  <c:v>8.1928534933400105E-2</c:v>
                </c:pt>
                <c:pt idx="351">
                  <c:v>8.1990815509386805E-2</c:v>
                </c:pt>
                <c:pt idx="352">
                  <c:v>8.2130222115665397E-2</c:v>
                </c:pt>
                <c:pt idx="353">
                  <c:v>8.20959133820401E-2</c:v>
                </c:pt>
                <c:pt idx="354">
                  <c:v>8.2047400599414705E-2</c:v>
                </c:pt>
                <c:pt idx="355">
                  <c:v>8.2236201010851606E-2</c:v>
                </c:pt>
                <c:pt idx="356">
                  <c:v>8.2334322389214995E-2</c:v>
                </c:pt>
                <c:pt idx="357">
                  <c:v>8.2333756774038896E-2</c:v>
                </c:pt>
                <c:pt idx="358">
                  <c:v>8.2442666145248797E-2</c:v>
                </c:pt>
                <c:pt idx="359">
                  <c:v>8.2295763013125703E-2</c:v>
                </c:pt>
                <c:pt idx="360">
                  <c:v>8.2320055355214097E-2</c:v>
                </c:pt>
                <c:pt idx="361">
                  <c:v>8.2458621986141498E-2</c:v>
                </c:pt>
                <c:pt idx="362">
                  <c:v>8.2406943905408397E-2</c:v>
                </c:pt>
                <c:pt idx="363">
                  <c:v>8.2240620084727906E-2</c:v>
                </c:pt>
                <c:pt idx="364">
                  <c:v>8.2423181833561704E-2</c:v>
                </c:pt>
                <c:pt idx="365">
                  <c:v>8.24075426509671E-2</c:v>
                </c:pt>
                <c:pt idx="366">
                  <c:v>8.2469830444703698E-2</c:v>
                </c:pt>
                <c:pt idx="367">
                  <c:v>8.2494112366663097E-2</c:v>
                </c:pt>
                <c:pt idx="368">
                  <c:v>8.2572379718637998E-2</c:v>
                </c:pt>
                <c:pt idx="369">
                  <c:v>8.2581876837476101E-2</c:v>
                </c:pt>
                <c:pt idx="370">
                  <c:v>8.2573408105720905E-2</c:v>
                </c:pt>
                <c:pt idx="371">
                  <c:v>8.2755489723273901E-2</c:v>
                </c:pt>
                <c:pt idx="372">
                  <c:v>8.2705909032719502E-2</c:v>
                </c:pt>
                <c:pt idx="373">
                  <c:v>8.2674550358206006E-2</c:v>
                </c:pt>
                <c:pt idx="374">
                  <c:v>8.2871189711753598E-2</c:v>
                </c:pt>
                <c:pt idx="375">
                  <c:v>8.2693615333280596E-2</c:v>
                </c:pt>
                <c:pt idx="376">
                  <c:v>8.2613109817935099E-2</c:v>
                </c:pt>
                <c:pt idx="377">
                  <c:v>8.2816718874956896E-2</c:v>
                </c:pt>
                <c:pt idx="378">
                  <c:v>8.2746803510451203E-2</c:v>
                </c:pt>
                <c:pt idx="379">
                  <c:v>8.27959904412707E-2</c:v>
                </c:pt>
                <c:pt idx="380">
                  <c:v>8.2963271799531599E-2</c:v>
                </c:pt>
                <c:pt idx="381">
                  <c:v>8.2941586065485504E-2</c:v>
                </c:pt>
                <c:pt idx="382">
                  <c:v>8.2665582627264797E-2</c:v>
                </c:pt>
                <c:pt idx="383">
                  <c:v>8.2858935033005898E-2</c:v>
                </c:pt>
                <c:pt idx="384">
                  <c:v>8.2983487837568495E-2</c:v>
                </c:pt>
                <c:pt idx="385">
                  <c:v>8.3000979912294798E-2</c:v>
                </c:pt>
                <c:pt idx="386">
                  <c:v>8.2948395797593E-2</c:v>
                </c:pt>
                <c:pt idx="387">
                  <c:v>8.3187802900857102E-2</c:v>
                </c:pt>
                <c:pt idx="388">
                  <c:v>8.2984297010288893E-2</c:v>
                </c:pt>
                <c:pt idx="389">
                  <c:v>8.2991159288212699E-2</c:v>
                </c:pt>
                <c:pt idx="390">
                  <c:v>8.3241142099723095E-2</c:v>
                </c:pt>
                <c:pt idx="391">
                  <c:v>8.3159891966109803E-2</c:v>
                </c:pt>
                <c:pt idx="392">
                  <c:v>8.3146745727087301E-2</c:v>
                </c:pt>
                <c:pt idx="393">
                  <c:v>8.3365790338980006E-2</c:v>
                </c:pt>
                <c:pt idx="394">
                  <c:v>8.32527120925345E-2</c:v>
                </c:pt>
                <c:pt idx="395">
                  <c:v>8.3289713055516607E-2</c:v>
                </c:pt>
                <c:pt idx="396">
                  <c:v>8.3401731389759898E-2</c:v>
                </c:pt>
                <c:pt idx="397">
                  <c:v>8.3399628668471198E-2</c:v>
                </c:pt>
                <c:pt idx="398">
                  <c:v>8.3400672853544897E-2</c:v>
                </c:pt>
                <c:pt idx="399">
                  <c:v>8.3441018273501796E-2</c:v>
                </c:pt>
                <c:pt idx="400">
                  <c:v>8.3541506418475894E-2</c:v>
                </c:pt>
                <c:pt idx="401">
                  <c:v>8.3345831311480198E-2</c:v>
                </c:pt>
                <c:pt idx="402">
                  <c:v>8.33470172386752E-2</c:v>
                </c:pt>
                <c:pt idx="403">
                  <c:v>8.3624065922642099E-2</c:v>
                </c:pt>
                <c:pt idx="404">
                  <c:v>8.3593309037732502E-2</c:v>
                </c:pt>
                <c:pt idx="405">
                  <c:v>8.3538637453414305E-2</c:v>
                </c:pt>
                <c:pt idx="406">
                  <c:v>8.3705114761303004E-2</c:v>
                </c:pt>
                <c:pt idx="407">
                  <c:v>8.3746498338532899E-2</c:v>
                </c:pt>
                <c:pt idx="408">
                  <c:v>8.3877318193791198E-2</c:v>
                </c:pt>
                <c:pt idx="409">
                  <c:v>8.3896801875973398E-2</c:v>
                </c:pt>
                <c:pt idx="410">
                  <c:v>8.3780260411677604E-2</c:v>
                </c:pt>
                <c:pt idx="411">
                  <c:v>8.3803197679420696E-2</c:v>
                </c:pt>
                <c:pt idx="412">
                  <c:v>8.3831748399124495E-2</c:v>
                </c:pt>
                <c:pt idx="413">
                  <c:v>8.39017919540683E-2</c:v>
                </c:pt>
                <c:pt idx="414">
                  <c:v>8.3745742630627604E-2</c:v>
                </c:pt>
                <c:pt idx="415">
                  <c:v>8.3824245069032896E-2</c:v>
                </c:pt>
                <c:pt idx="416">
                  <c:v>8.3876116432790998E-2</c:v>
                </c:pt>
                <c:pt idx="417">
                  <c:v>8.3879599020023093E-2</c:v>
                </c:pt>
                <c:pt idx="418">
                  <c:v>8.3889468253969396E-2</c:v>
                </c:pt>
                <c:pt idx="419">
                  <c:v>8.4062957187631501E-2</c:v>
                </c:pt>
                <c:pt idx="420">
                  <c:v>8.4037718897754105E-2</c:v>
                </c:pt>
                <c:pt idx="421">
                  <c:v>8.3996036460761397E-2</c:v>
                </c:pt>
                <c:pt idx="422">
                  <c:v>8.4169263140885006E-2</c:v>
                </c:pt>
                <c:pt idx="423">
                  <c:v>8.4114560805674907E-2</c:v>
                </c:pt>
                <c:pt idx="424">
                  <c:v>8.4090314564053206E-2</c:v>
                </c:pt>
                <c:pt idx="425">
                  <c:v>8.4240427098796103E-2</c:v>
                </c:pt>
                <c:pt idx="426">
                  <c:v>8.4188573516475601E-2</c:v>
                </c:pt>
                <c:pt idx="427">
                  <c:v>8.4035584073582706E-2</c:v>
                </c:pt>
                <c:pt idx="428">
                  <c:v>8.4196395111373501E-2</c:v>
                </c:pt>
                <c:pt idx="429">
                  <c:v>8.4298289234370397E-2</c:v>
                </c:pt>
                <c:pt idx="430">
                  <c:v>8.4257855657833003E-2</c:v>
                </c:pt>
                <c:pt idx="431">
                  <c:v>8.4269122651743897E-2</c:v>
                </c:pt>
                <c:pt idx="432">
                  <c:v>8.4337660301201101E-2</c:v>
                </c:pt>
                <c:pt idx="433">
                  <c:v>8.4470602459515806E-2</c:v>
                </c:pt>
                <c:pt idx="434">
                  <c:v>8.4455661475658694E-2</c:v>
                </c:pt>
                <c:pt idx="435">
                  <c:v>8.4575645576170894E-2</c:v>
                </c:pt>
                <c:pt idx="436">
                  <c:v>8.4429079002735399E-2</c:v>
                </c:pt>
                <c:pt idx="437">
                  <c:v>8.44419764923965E-2</c:v>
                </c:pt>
                <c:pt idx="438">
                  <c:v>8.4595134154099805E-2</c:v>
                </c:pt>
                <c:pt idx="439">
                  <c:v>8.4502124951945201E-2</c:v>
                </c:pt>
                <c:pt idx="440">
                  <c:v>8.4402560860056999E-2</c:v>
                </c:pt>
                <c:pt idx="441">
                  <c:v>8.4598110738658805E-2</c:v>
                </c:pt>
                <c:pt idx="442">
                  <c:v>8.4603839493529204E-2</c:v>
                </c:pt>
                <c:pt idx="443">
                  <c:v>8.4652239698226897E-2</c:v>
                </c:pt>
                <c:pt idx="444">
                  <c:v>8.4732905832222899E-2</c:v>
                </c:pt>
                <c:pt idx="445">
                  <c:v>8.4692158968456596E-2</c:v>
                </c:pt>
                <c:pt idx="446">
                  <c:v>8.4730453987571397E-2</c:v>
                </c:pt>
                <c:pt idx="447">
                  <c:v>8.4797871885476203E-2</c:v>
                </c:pt>
                <c:pt idx="448">
                  <c:v>8.4843090709505603E-2</c:v>
                </c:pt>
                <c:pt idx="449">
                  <c:v>8.4798507297549605E-2</c:v>
                </c:pt>
                <c:pt idx="450">
                  <c:v>8.4764399884820804E-2</c:v>
                </c:pt>
                <c:pt idx="451">
                  <c:v>8.4944387665018398E-2</c:v>
                </c:pt>
                <c:pt idx="452">
                  <c:v>8.4811710899143605E-2</c:v>
                </c:pt>
                <c:pt idx="453">
                  <c:v>8.4773930005246106E-2</c:v>
                </c:pt>
                <c:pt idx="454">
                  <c:v>8.5005648318669205E-2</c:v>
                </c:pt>
                <c:pt idx="455">
                  <c:v>8.5004040196857894E-2</c:v>
                </c:pt>
                <c:pt idx="456">
                  <c:v>8.4957712355794301E-2</c:v>
                </c:pt>
                <c:pt idx="457">
                  <c:v>8.5105954177884205E-2</c:v>
                </c:pt>
                <c:pt idx="458">
                  <c:v>8.5015208977791898E-2</c:v>
                </c:pt>
                <c:pt idx="459">
                  <c:v>8.5309617411069197E-2</c:v>
                </c:pt>
                <c:pt idx="460">
                  <c:v>8.5272921257893194E-2</c:v>
                </c:pt>
                <c:pt idx="461">
                  <c:v>8.5191457816916796E-2</c:v>
                </c:pt>
                <c:pt idx="462">
                  <c:v>8.5234583200265904E-2</c:v>
                </c:pt>
                <c:pt idx="463">
                  <c:v>8.5259554459265099E-2</c:v>
                </c:pt>
                <c:pt idx="464">
                  <c:v>8.5340701842491803E-2</c:v>
                </c:pt>
                <c:pt idx="465">
                  <c:v>8.5125880831195599E-2</c:v>
                </c:pt>
                <c:pt idx="466">
                  <c:v>8.5134724137821804E-2</c:v>
                </c:pt>
                <c:pt idx="467">
                  <c:v>8.5351487069770193E-2</c:v>
                </c:pt>
                <c:pt idx="468">
                  <c:v>8.5323190118220898E-2</c:v>
                </c:pt>
                <c:pt idx="469">
                  <c:v>8.5330656660651802E-2</c:v>
                </c:pt>
                <c:pt idx="470">
                  <c:v>8.55524257618797E-2</c:v>
                </c:pt>
                <c:pt idx="471">
                  <c:v>8.5429111288653797E-2</c:v>
                </c:pt>
                <c:pt idx="472">
                  <c:v>8.5405053087958593E-2</c:v>
                </c:pt>
                <c:pt idx="473">
                  <c:v>8.5595122909311303E-2</c:v>
                </c:pt>
                <c:pt idx="474">
                  <c:v>8.5588701198180295E-2</c:v>
                </c:pt>
                <c:pt idx="475">
                  <c:v>8.5545492659288402E-2</c:v>
                </c:pt>
                <c:pt idx="476">
                  <c:v>8.5628562460274199E-2</c:v>
                </c:pt>
                <c:pt idx="477">
                  <c:v>8.5624805203190393E-2</c:v>
                </c:pt>
                <c:pt idx="478">
                  <c:v>8.5488304400954701E-2</c:v>
                </c:pt>
                <c:pt idx="479">
                  <c:v>8.5589060085584201E-2</c:v>
                </c:pt>
                <c:pt idx="480">
                  <c:v>8.5736828002458104E-2</c:v>
                </c:pt>
                <c:pt idx="481">
                  <c:v>8.5704257263353706E-2</c:v>
                </c:pt>
                <c:pt idx="482">
                  <c:v>8.56958350201171E-2</c:v>
                </c:pt>
                <c:pt idx="483">
                  <c:v>8.5921878055496795E-2</c:v>
                </c:pt>
                <c:pt idx="484">
                  <c:v>8.5888220712041996E-2</c:v>
                </c:pt>
                <c:pt idx="485">
                  <c:v>8.5828913056670703E-2</c:v>
                </c:pt>
                <c:pt idx="486">
                  <c:v>8.6026756662047496E-2</c:v>
                </c:pt>
                <c:pt idx="487">
                  <c:v>8.5939102262879305E-2</c:v>
                </c:pt>
                <c:pt idx="488">
                  <c:v>8.5921437971086798E-2</c:v>
                </c:pt>
                <c:pt idx="489">
                  <c:v>8.6063818419697E-2</c:v>
                </c:pt>
                <c:pt idx="490">
                  <c:v>8.6016154804922001E-2</c:v>
                </c:pt>
                <c:pt idx="491">
                  <c:v>8.5883669149889402E-2</c:v>
                </c:pt>
                <c:pt idx="492">
                  <c:v>8.6108976052384295E-2</c:v>
                </c:pt>
                <c:pt idx="493">
                  <c:v>8.6075193266092601E-2</c:v>
                </c:pt>
                <c:pt idx="494">
                  <c:v>8.6081742516137205E-2</c:v>
                </c:pt>
                <c:pt idx="495">
                  <c:v>8.6178647268011804E-2</c:v>
                </c:pt>
                <c:pt idx="496">
                  <c:v>8.6269775405526106E-2</c:v>
                </c:pt>
                <c:pt idx="497">
                  <c:v>8.6265547865035999E-2</c:v>
                </c:pt>
                <c:pt idx="498">
                  <c:v>8.6222805798536903E-2</c:v>
                </c:pt>
                <c:pt idx="499">
                  <c:v>8.6411461992948302E-2</c:v>
                </c:pt>
                <c:pt idx="500">
                  <c:v>8.6353726064165304E-2</c:v>
                </c:pt>
                <c:pt idx="501">
                  <c:v>8.6285867055671095E-2</c:v>
                </c:pt>
                <c:pt idx="502">
                  <c:v>8.6469992201913398E-2</c:v>
                </c:pt>
                <c:pt idx="503">
                  <c:v>8.6361990499035604E-2</c:v>
                </c:pt>
                <c:pt idx="504">
                  <c:v>8.6291008886225706E-2</c:v>
                </c:pt>
                <c:pt idx="505">
                  <c:v>8.6482235722037004E-2</c:v>
                </c:pt>
                <c:pt idx="506">
                  <c:v>8.6535171433179695E-2</c:v>
                </c:pt>
                <c:pt idx="507">
                  <c:v>8.6556053358233701E-2</c:v>
                </c:pt>
                <c:pt idx="508">
                  <c:v>8.6646295316448296E-2</c:v>
                </c:pt>
                <c:pt idx="509">
                  <c:v>8.6610513308119794E-2</c:v>
                </c:pt>
                <c:pt idx="510">
                  <c:v>8.6924942512134298E-2</c:v>
                </c:pt>
                <c:pt idx="511">
                  <c:v>8.6832579095951407E-2</c:v>
                </c:pt>
                <c:pt idx="512">
                  <c:v>8.6829756007150399E-2</c:v>
                </c:pt>
                <c:pt idx="513">
                  <c:v>8.6758226287169296E-2</c:v>
                </c:pt>
                <c:pt idx="514">
                  <c:v>8.6722227468810795E-2</c:v>
                </c:pt>
                <c:pt idx="515">
                  <c:v>8.6946192042280906E-2</c:v>
                </c:pt>
                <c:pt idx="516">
                  <c:v>8.6778074330477697E-2</c:v>
                </c:pt>
                <c:pt idx="517">
                  <c:v>8.6765458445168003E-2</c:v>
                </c:pt>
                <c:pt idx="518">
                  <c:v>8.7024154891777103E-2</c:v>
                </c:pt>
                <c:pt idx="519">
                  <c:v>8.6936468879382098E-2</c:v>
                </c:pt>
                <c:pt idx="520">
                  <c:v>8.6924135305539302E-2</c:v>
                </c:pt>
                <c:pt idx="521">
                  <c:v>8.7128755351941894E-2</c:v>
                </c:pt>
                <c:pt idx="522">
                  <c:v>8.7087864866825404E-2</c:v>
                </c:pt>
                <c:pt idx="523">
                  <c:v>8.7118467744398506E-2</c:v>
                </c:pt>
                <c:pt idx="524">
                  <c:v>8.7168728579180205E-2</c:v>
                </c:pt>
                <c:pt idx="525">
                  <c:v>8.7191874670140695E-2</c:v>
                </c:pt>
                <c:pt idx="526">
                  <c:v>8.7229640499033298E-2</c:v>
                </c:pt>
                <c:pt idx="527">
                  <c:v>8.7243687577062703E-2</c:v>
                </c:pt>
                <c:pt idx="528">
                  <c:v>8.7356930296798599E-2</c:v>
                </c:pt>
                <c:pt idx="529">
                  <c:v>8.7174027985720604E-2</c:v>
                </c:pt>
                <c:pt idx="530">
                  <c:v>8.7196597907071405E-2</c:v>
                </c:pt>
                <c:pt idx="531">
                  <c:v>8.7447437863038102E-2</c:v>
                </c:pt>
                <c:pt idx="532">
                  <c:v>8.7357281986699106E-2</c:v>
                </c:pt>
                <c:pt idx="533">
                  <c:v>8.7394639599240403E-2</c:v>
                </c:pt>
                <c:pt idx="534">
                  <c:v>8.7608738535049205E-2</c:v>
                </c:pt>
                <c:pt idx="535">
                  <c:v>8.7623951249514206E-2</c:v>
                </c:pt>
                <c:pt idx="536">
                  <c:v>8.7728117730606403E-2</c:v>
                </c:pt>
                <c:pt idx="537">
                  <c:v>8.7818848857380505E-2</c:v>
                </c:pt>
                <c:pt idx="538">
                  <c:v>8.77245988748553E-2</c:v>
                </c:pt>
                <c:pt idx="539">
                  <c:v>8.7754239828360101E-2</c:v>
                </c:pt>
                <c:pt idx="540">
                  <c:v>8.7854022315392896E-2</c:v>
                </c:pt>
                <c:pt idx="541">
                  <c:v>8.7837501791202297E-2</c:v>
                </c:pt>
                <c:pt idx="542">
                  <c:v>8.7735439543600899E-2</c:v>
                </c:pt>
                <c:pt idx="543">
                  <c:v>8.7779108935070502E-2</c:v>
                </c:pt>
                <c:pt idx="544">
                  <c:v>8.7891643582325804E-2</c:v>
                </c:pt>
                <c:pt idx="545">
                  <c:v>8.7932147870391997E-2</c:v>
                </c:pt>
                <c:pt idx="546">
                  <c:v>8.7925493268779006E-2</c:v>
                </c:pt>
                <c:pt idx="547">
                  <c:v>8.8139431473488405E-2</c:v>
                </c:pt>
                <c:pt idx="548">
                  <c:v>8.8101354315531497E-2</c:v>
                </c:pt>
                <c:pt idx="549">
                  <c:v>8.8068139808321302E-2</c:v>
                </c:pt>
                <c:pt idx="550">
                  <c:v>8.8271888412741306E-2</c:v>
                </c:pt>
                <c:pt idx="551">
                  <c:v>8.8196691875863195E-2</c:v>
                </c:pt>
                <c:pt idx="552">
                  <c:v>8.8205870427636904E-2</c:v>
                </c:pt>
                <c:pt idx="553">
                  <c:v>8.8310922228696798E-2</c:v>
                </c:pt>
                <c:pt idx="554">
                  <c:v>8.82818243483562E-2</c:v>
                </c:pt>
                <c:pt idx="555">
                  <c:v>8.8168779034512396E-2</c:v>
                </c:pt>
                <c:pt idx="556">
                  <c:v>8.8357788286413205E-2</c:v>
                </c:pt>
                <c:pt idx="557">
                  <c:v>8.8408139991332499E-2</c:v>
                </c:pt>
                <c:pt idx="558">
                  <c:v>8.8457115891354798E-2</c:v>
                </c:pt>
                <c:pt idx="559">
                  <c:v>8.8493126892933802E-2</c:v>
                </c:pt>
                <c:pt idx="560">
                  <c:v>8.8570457555491894E-2</c:v>
                </c:pt>
                <c:pt idx="561">
                  <c:v>8.8801096072765401E-2</c:v>
                </c:pt>
                <c:pt idx="562">
                  <c:v>8.8685318924161496E-2</c:v>
                </c:pt>
                <c:pt idx="563">
                  <c:v>8.88719890887541E-2</c:v>
                </c:pt>
                <c:pt idx="564">
                  <c:v>8.8767673044155102E-2</c:v>
                </c:pt>
                <c:pt idx="565">
                  <c:v>8.8707785432537503E-2</c:v>
                </c:pt>
                <c:pt idx="566">
                  <c:v>8.8942415658729401E-2</c:v>
                </c:pt>
                <c:pt idx="567">
                  <c:v>8.8829361048906402E-2</c:v>
                </c:pt>
                <c:pt idx="568">
                  <c:v>8.8739048586123401E-2</c:v>
                </c:pt>
                <c:pt idx="569">
                  <c:v>8.8957419886288205E-2</c:v>
                </c:pt>
                <c:pt idx="570">
                  <c:v>8.8951450548376096E-2</c:v>
                </c:pt>
                <c:pt idx="571">
                  <c:v>8.8930349653480997E-2</c:v>
                </c:pt>
                <c:pt idx="572">
                  <c:v>8.9038680859461594E-2</c:v>
                </c:pt>
                <c:pt idx="573">
                  <c:v>8.9066163964431594E-2</c:v>
                </c:pt>
                <c:pt idx="574">
                  <c:v>8.9111357202960706E-2</c:v>
                </c:pt>
                <c:pt idx="575">
                  <c:v>8.9150874996212895E-2</c:v>
                </c:pt>
                <c:pt idx="576">
                  <c:v>8.9248951938416907E-2</c:v>
                </c:pt>
                <c:pt idx="577">
                  <c:v>8.92556833655197E-2</c:v>
                </c:pt>
                <c:pt idx="578">
                  <c:v>8.9223179923093796E-2</c:v>
                </c:pt>
                <c:pt idx="579">
                  <c:v>8.9385886909440604E-2</c:v>
                </c:pt>
                <c:pt idx="580">
                  <c:v>8.9269324602490499E-2</c:v>
                </c:pt>
                <c:pt idx="581">
                  <c:v>8.9217899035220996E-2</c:v>
                </c:pt>
                <c:pt idx="582">
                  <c:v>8.9516087452432405E-2</c:v>
                </c:pt>
                <c:pt idx="583">
                  <c:v>8.9474077534827001E-2</c:v>
                </c:pt>
                <c:pt idx="584">
                  <c:v>8.9479318630226207E-2</c:v>
                </c:pt>
                <c:pt idx="585">
                  <c:v>8.9628459704626101E-2</c:v>
                </c:pt>
                <c:pt idx="586">
                  <c:v>8.9544174606325397E-2</c:v>
                </c:pt>
                <c:pt idx="587">
                  <c:v>8.85499326029308E-2</c:v>
                </c:pt>
                <c:pt idx="588">
                  <c:v>8.9213747893356496E-2</c:v>
                </c:pt>
                <c:pt idx="589">
                  <c:v>8.9442919206770694E-2</c:v>
                </c:pt>
                <c:pt idx="590">
                  <c:v>8.9591691822365802E-2</c:v>
                </c:pt>
                <c:pt idx="591">
                  <c:v>8.9690005563855604E-2</c:v>
                </c:pt>
                <c:pt idx="592">
                  <c:v>8.9882860926014704E-2</c:v>
                </c:pt>
                <c:pt idx="593">
                  <c:v>8.9766519170047604E-2</c:v>
                </c:pt>
                <c:pt idx="594">
                  <c:v>8.9761504739591894E-2</c:v>
                </c:pt>
                <c:pt idx="595">
                  <c:v>9.0067844182529097E-2</c:v>
                </c:pt>
                <c:pt idx="596">
                  <c:v>8.9996144744670895E-2</c:v>
                </c:pt>
                <c:pt idx="597">
                  <c:v>9.0042655804642505E-2</c:v>
                </c:pt>
                <c:pt idx="598">
                  <c:v>9.0267239500664995E-2</c:v>
                </c:pt>
                <c:pt idx="599">
                  <c:v>9.0227968870075698E-2</c:v>
                </c:pt>
                <c:pt idx="600">
                  <c:v>9.0224906759060503E-2</c:v>
                </c:pt>
                <c:pt idx="601">
                  <c:v>9.0418696358333203E-2</c:v>
                </c:pt>
                <c:pt idx="602">
                  <c:v>9.0360293621886703E-2</c:v>
                </c:pt>
                <c:pt idx="603">
                  <c:v>9.0413545620523894E-2</c:v>
                </c:pt>
                <c:pt idx="604">
                  <c:v>9.0465470113687996E-2</c:v>
                </c:pt>
                <c:pt idx="605">
                  <c:v>9.0529766778840698E-2</c:v>
                </c:pt>
                <c:pt idx="606">
                  <c:v>9.0480175817868602E-2</c:v>
                </c:pt>
                <c:pt idx="607">
                  <c:v>9.0560848703952798E-2</c:v>
                </c:pt>
                <c:pt idx="608">
                  <c:v>9.0742158651765603E-2</c:v>
                </c:pt>
                <c:pt idx="609">
                  <c:v>9.0676964277884603E-2</c:v>
                </c:pt>
                <c:pt idx="610">
                  <c:v>9.0660971264364607E-2</c:v>
                </c:pt>
                <c:pt idx="611">
                  <c:v>9.0816823963973003E-2</c:v>
                </c:pt>
                <c:pt idx="612">
                  <c:v>9.0997693189247095E-2</c:v>
                </c:pt>
                <c:pt idx="613">
                  <c:v>9.0987577568739597E-2</c:v>
                </c:pt>
                <c:pt idx="614">
                  <c:v>9.1174493250609695E-2</c:v>
                </c:pt>
                <c:pt idx="615">
                  <c:v>9.10829834864232E-2</c:v>
                </c:pt>
                <c:pt idx="616">
                  <c:v>9.1116612992697604E-2</c:v>
                </c:pt>
                <c:pt idx="617">
                  <c:v>9.1253887085865001E-2</c:v>
                </c:pt>
                <c:pt idx="618">
                  <c:v>9.1228386016424398E-2</c:v>
                </c:pt>
                <c:pt idx="619">
                  <c:v>9.1125864078531696E-2</c:v>
                </c:pt>
                <c:pt idx="620">
                  <c:v>9.1272841494912202E-2</c:v>
                </c:pt>
                <c:pt idx="621">
                  <c:v>9.1317422558657504E-2</c:v>
                </c:pt>
                <c:pt idx="622">
                  <c:v>9.1395585806350294E-2</c:v>
                </c:pt>
                <c:pt idx="623">
                  <c:v>9.1471361315429406E-2</c:v>
                </c:pt>
                <c:pt idx="624">
                  <c:v>9.1576356432159403E-2</c:v>
                </c:pt>
                <c:pt idx="625">
                  <c:v>9.1577903100254807E-2</c:v>
                </c:pt>
                <c:pt idx="626">
                  <c:v>9.1574776796969196E-2</c:v>
                </c:pt>
                <c:pt idx="627">
                  <c:v>9.1800219905390404E-2</c:v>
                </c:pt>
                <c:pt idx="628">
                  <c:v>9.1763037403493605E-2</c:v>
                </c:pt>
                <c:pt idx="629">
                  <c:v>9.18079963022915E-2</c:v>
                </c:pt>
                <c:pt idx="630">
                  <c:v>9.1972205618617395E-2</c:v>
                </c:pt>
                <c:pt idx="631">
                  <c:v>9.1829593741782997E-2</c:v>
                </c:pt>
                <c:pt idx="632">
                  <c:v>9.1764692691395894E-2</c:v>
                </c:pt>
                <c:pt idx="633">
                  <c:v>9.2019370532836098E-2</c:v>
                </c:pt>
                <c:pt idx="634">
                  <c:v>9.2082804500090806E-2</c:v>
                </c:pt>
                <c:pt idx="635">
                  <c:v>9.2156009067332595E-2</c:v>
                </c:pt>
                <c:pt idx="636">
                  <c:v>9.2256031654499096E-2</c:v>
                </c:pt>
                <c:pt idx="637">
                  <c:v>9.2322990237907701E-2</c:v>
                </c:pt>
                <c:pt idx="638">
                  <c:v>9.2490168883361895E-2</c:v>
                </c:pt>
                <c:pt idx="639">
                  <c:v>9.2473883035703197E-2</c:v>
                </c:pt>
                <c:pt idx="640">
                  <c:v>9.2505812584670805E-2</c:v>
                </c:pt>
                <c:pt idx="641">
                  <c:v>9.2510910187330403E-2</c:v>
                </c:pt>
                <c:pt idx="642">
                  <c:v>9.2515989094627396E-2</c:v>
                </c:pt>
                <c:pt idx="643">
                  <c:v>9.27092444962236E-2</c:v>
                </c:pt>
                <c:pt idx="644">
                  <c:v>9.2584576914776603E-2</c:v>
                </c:pt>
                <c:pt idx="645">
                  <c:v>9.2523735594349302E-2</c:v>
                </c:pt>
                <c:pt idx="646">
                  <c:v>9.2828080575499503E-2</c:v>
                </c:pt>
                <c:pt idx="647">
                  <c:v>9.2821219289261403E-2</c:v>
                </c:pt>
                <c:pt idx="648">
                  <c:v>9.2893543006438498E-2</c:v>
                </c:pt>
                <c:pt idx="649">
                  <c:v>9.3106090767578004E-2</c:v>
                </c:pt>
                <c:pt idx="650">
                  <c:v>9.3063908128964798E-2</c:v>
                </c:pt>
                <c:pt idx="651">
                  <c:v>9.3144440135263296E-2</c:v>
                </c:pt>
                <c:pt idx="652">
                  <c:v>9.3241171997592701E-2</c:v>
                </c:pt>
                <c:pt idx="653">
                  <c:v>9.3235976778453994E-2</c:v>
                </c:pt>
                <c:pt idx="654">
                  <c:v>9.3315439031424793E-2</c:v>
                </c:pt>
                <c:pt idx="655">
                  <c:v>9.3345562910177995E-2</c:v>
                </c:pt>
                <c:pt idx="656">
                  <c:v>9.3466358699111102E-2</c:v>
                </c:pt>
                <c:pt idx="657">
                  <c:v>9.33370222596243E-2</c:v>
                </c:pt>
                <c:pt idx="658">
                  <c:v>9.3402857797358199E-2</c:v>
                </c:pt>
                <c:pt idx="659">
                  <c:v>9.3651380265159706E-2</c:v>
                </c:pt>
                <c:pt idx="660">
                  <c:v>9.3635094429676602E-2</c:v>
                </c:pt>
                <c:pt idx="661">
                  <c:v>9.3628572420803594E-2</c:v>
                </c:pt>
                <c:pt idx="662">
                  <c:v>9.3892207403701605E-2</c:v>
                </c:pt>
                <c:pt idx="663">
                  <c:v>9.3973879047014305E-2</c:v>
                </c:pt>
                <c:pt idx="664">
                  <c:v>9.4087708844906803E-2</c:v>
                </c:pt>
                <c:pt idx="665">
                  <c:v>9.4127121691902099E-2</c:v>
                </c:pt>
                <c:pt idx="666">
                  <c:v>9.4090194950155998E-2</c:v>
                </c:pt>
                <c:pt idx="667">
                  <c:v>9.4121425326361405E-2</c:v>
                </c:pt>
                <c:pt idx="668">
                  <c:v>9.4249453198946606E-2</c:v>
                </c:pt>
                <c:pt idx="669">
                  <c:v>9.42672760702674E-2</c:v>
                </c:pt>
                <c:pt idx="670">
                  <c:v>9.4128224084637502E-2</c:v>
                </c:pt>
                <c:pt idx="671">
                  <c:v>9.4305109310274401E-2</c:v>
                </c:pt>
                <c:pt idx="672">
                  <c:v>9.4446913054627102E-2</c:v>
                </c:pt>
                <c:pt idx="673">
                  <c:v>9.4510001958244105E-2</c:v>
                </c:pt>
                <c:pt idx="674">
                  <c:v>9.4511065795948396E-2</c:v>
                </c:pt>
                <c:pt idx="675">
                  <c:v>9.47677324767464E-2</c:v>
                </c:pt>
                <c:pt idx="676">
                  <c:v>9.4762992510502894E-2</c:v>
                </c:pt>
                <c:pt idx="677">
                  <c:v>9.4756302173698098E-2</c:v>
                </c:pt>
                <c:pt idx="678">
                  <c:v>9.4964263832253398E-2</c:v>
                </c:pt>
                <c:pt idx="679">
                  <c:v>9.4939406816367297E-2</c:v>
                </c:pt>
                <c:pt idx="680">
                  <c:v>9.4945435343241E-2</c:v>
                </c:pt>
                <c:pt idx="681">
                  <c:v>9.5142821876194397E-2</c:v>
                </c:pt>
                <c:pt idx="682">
                  <c:v>9.5157116410080997E-2</c:v>
                </c:pt>
                <c:pt idx="683">
                  <c:v>9.5055643227640804E-2</c:v>
                </c:pt>
                <c:pt idx="684">
                  <c:v>9.5246936427428805E-2</c:v>
                </c:pt>
                <c:pt idx="685">
                  <c:v>9.5378599250344295E-2</c:v>
                </c:pt>
                <c:pt idx="686">
                  <c:v>9.5427085084978505E-2</c:v>
                </c:pt>
                <c:pt idx="687">
                  <c:v>9.5480297830093694E-2</c:v>
                </c:pt>
                <c:pt idx="688">
                  <c:v>9.56161577009257E-2</c:v>
                </c:pt>
                <c:pt idx="689">
                  <c:v>9.5656010460246799E-2</c:v>
                </c:pt>
                <c:pt idx="690">
                  <c:v>9.5730987506815496E-2</c:v>
                </c:pt>
                <c:pt idx="691">
                  <c:v>9.5928621288664903E-2</c:v>
                </c:pt>
                <c:pt idx="692">
                  <c:v>9.5910781494307401E-2</c:v>
                </c:pt>
                <c:pt idx="693">
                  <c:v>9.5881995969210904E-2</c:v>
                </c:pt>
                <c:pt idx="694">
                  <c:v>9.6144727896898804E-2</c:v>
                </c:pt>
                <c:pt idx="695">
                  <c:v>9.6035694763823204E-2</c:v>
                </c:pt>
                <c:pt idx="696">
                  <c:v>9.6005881679485303E-2</c:v>
                </c:pt>
                <c:pt idx="697">
                  <c:v>9.6230476749475796E-2</c:v>
                </c:pt>
                <c:pt idx="698">
                  <c:v>9.6255274692744697E-2</c:v>
                </c:pt>
                <c:pt idx="699">
                  <c:v>9.6332353281063807E-2</c:v>
                </c:pt>
                <c:pt idx="700">
                  <c:v>9.6507344576012899E-2</c:v>
                </c:pt>
                <c:pt idx="701">
                  <c:v>9.6529553825449504E-2</c:v>
                </c:pt>
                <c:pt idx="702">
                  <c:v>9.6586358397163993E-2</c:v>
                </c:pt>
                <c:pt idx="703">
                  <c:v>9.6719812429337304E-2</c:v>
                </c:pt>
                <c:pt idx="704">
                  <c:v>9.6820478172351995E-2</c:v>
                </c:pt>
                <c:pt idx="705">
                  <c:v>9.68822315249043E-2</c:v>
                </c:pt>
                <c:pt idx="706">
                  <c:v>9.6875737688538494E-2</c:v>
                </c:pt>
                <c:pt idx="707">
                  <c:v>9.7103754830428296E-2</c:v>
                </c:pt>
                <c:pt idx="708">
                  <c:v>9.6938347890418095E-2</c:v>
                </c:pt>
                <c:pt idx="709">
                  <c:v>9.6954757977207998E-2</c:v>
                </c:pt>
                <c:pt idx="710">
                  <c:v>9.7295809511302497E-2</c:v>
                </c:pt>
                <c:pt idx="711">
                  <c:v>9.7331589984672798E-2</c:v>
                </c:pt>
                <c:pt idx="712">
                  <c:v>9.7362966354315905E-2</c:v>
                </c:pt>
                <c:pt idx="713">
                  <c:v>9.7570068315016106E-2</c:v>
                </c:pt>
                <c:pt idx="714">
                  <c:v>9.7579197846008298E-2</c:v>
                </c:pt>
                <c:pt idx="715">
                  <c:v>9.7905212564876901E-2</c:v>
                </c:pt>
                <c:pt idx="716">
                  <c:v>9.7945470311161506E-2</c:v>
                </c:pt>
                <c:pt idx="717">
                  <c:v>9.7958045725583906E-2</c:v>
                </c:pt>
                <c:pt idx="718">
                  <c:v>9.7972334629008506E-2</c:v>
                </c:pt>
                <c:pt idx="719">
                  <c:v>9.7971440844789703E-2</c:v>
                </c:pt>
                <c:pt idx="720">
                  <c:v>9.8140601534396799E-2</c:v>
                </c:pt>
                <c:pt idx="721">
                  <c:v>9.8040103498432493E-2</c:v>
                </c:pt>
                <c:pt idx="722">
                  <c:v>9.8107254615536293E-2</c:v>
                </c:pt>
                <c:pt idx="723">
                  <c:v>9.83885662733682E-2</c:v>
                </c:pt>
                <c:pt idx="724">
                  <c:v>9.8372583225783294E-2</c:v>
                </c:pt>
                <c:pt idx="725">
                  <c:v>9.8389191880684193E-2</c:v>
                </c:pt>
                <c:pt idx="726">
                  <c:v>9.8670062419302804E-2</c:v>
                </c:pt>
                <c:pt idx="727">
                  <c:v>9.8647624434736902E-2</c:v>
                </c:pt>
                <c:pt idx="728">
                  <c:v>9.8693957552313499E-2</c:v>
                </c:pt>
                <c:pt idx="729">
                  <c:v>9.8867352810447298E-2</c:v>
                </c:pt>
                <c:pt idx="730">
                  <c:v>9.8826652634199E-2</c:v>
                </c:pt>
                <c:pt idx="731">
                  <c:v>9.8942045881239504E-2</c:v>
                </c:pt>
                <c:pt idx="732">
                  <c:v>9.9122467278329698E-2</c:v>
                </c:pt>
                <c:pt idx="733">
                  <c:v>9.9135616535528104E-2</c:v>
                </c:pt>
                <c:pt idx="734">
                  <c:v>9.9067007415686498E-2</c:v>
                </c:pt>
                <c:pt idx="735">
                  <c:v>9.92297428073705E-2</c:v>
                </c:pt>
                <c:pt idx="736">
                  <c:v>9.9411160065365003E-2</c:v>
                </c:pt>
                <c:pt idx="737">
                  <c:v>9.9425818912286495E-2</c:v>
                </c:pt>
                <c:pt idx="738">
                  <c:v>9.9489744407711106E-2</c:v>
                </c:pt>
                <c:pt idx="739">
                  <c:v>9.9730877567910395E-2</c:v>
                </c:pt>
                <c:pt idx="740">
                  <c:v>9.9838493012443796E-2</c:v>
                </c:pt>
                <c:pt idx="741">
                  <c:v>9.9913330472729794E-2</c:v>
                </c:pt>
                <c:pt idx="742">
                  <c:v>0.100164690779315</c:v>
                </c:pt>
                <c:pt idx="743">
                  <c:v>0.10006708560373399</c:v>
                </c:pt>
                <c:pt idx="744">
                  <c:v>0.10010100206084201</c:v>
                </c:pt>
                <c:pt idx="745">
                  <c:v>0.100336191347903</c:v>
                </c:pt>
                <c:pt idx="746">
                  <c:v>0.10028845956487401</c:v>
                </c:pt>
                <c:pt idx="747">
                  <c:v>0.10026992798636</c:v>
                </c:pt>
                <c:pt idx="748">
                  <c:v>0.10044789916180299</c:v>
                </c:pt>
                <c:pt idx="749">
                  <c:v>0.10054846121757099</c:v>
                </c:pt>
                <c:pt idx="750">
                  <c:v>0.100618975564699</c:v>
                </c:pt>
                <c:pt idx="751">
                  <c:v>0.100758936928792</c:v>
                </c:pt>
                <c:pt idx="752">
                  <c:v>0.100972746429896</c:v>
                </c:pt>
                <c:pt idx="753">
                  <c:v>0.10098671614778799</c:v>
                </c:pt>
                <c:pt idx="754">
                  <c:v>0.10101628858872</c:v>
                </c:pt>
                <c:pt idx="755">
                  <c:v>0.101221392810758</c:v>
                </c:pt>
                <c:pt idx="756">
                  <c:v>0.101235431284041</c:v>
                </c:pt>
                <c:pt idx="757">
                  <c:v>0.101290989644694</c:v>
                </c:pt>
                <c:pt idx="758">
                  <c:v>0.10154687071702</c:v>
                </c:pt>
                <c:pt idx="759">
                  <c:v>0.101489086445696</c:v>
                </c:pt>
                <c:pt idx="760">
                  <c:v>0.101443721153946</c:v>
                </c:pt>
                <c:pt idx="761">
                  <c:v>0.101703758627452</c:v>
                </c:pt>
                <c:pt idx="762">
                  <c:v>0.101750799092567</c:v>
                </c:pt>
                <c:pt idx="763">
                  <c:v>0.101848449489033</c:v>
                </c:pt>
                <c:pt idx="764">
                  <c:v>0.10207008525591101</c:v>
                </c:pt>
                <c:pt idx="765">
                  <c:v>0.102157757876234</c:v>
                </c:pt>
                <c:pt idx="766">
                  <c:v>0.102519843425725</c:v>
                </c:pt>
                <c:pt idx="767">
                  <c:v>0.102445356513339</c:v>
                </c:pt>
                <c:pt idx="768">
                  <c:v>0.102566728799569</c:v>
                </c:pt>
                <c:pt idx="769">
                  <c:v>0.10254929235412</c:v>
                </c:pt>
                <c:pt idx="770">
                  <c:v>0.102576846912227</c:v>
                </c:pt>
                <c:pt idx="771">
                  <c:v>0.102796727929402</c:v>
                </c:pt>
                <c:pt idx="772">
                  <c:v>0.102739851111201</c:v>
                </c:pt>
                <c:pt idx="773">
                  <c:v>0.102782857483597</c:v>
                </c:pt>
                <c:pt idx="774">
                  <c:v>0.10308941400230399</c:v>
                </c:pt>
                <c:pt idx="775">
                  <c:v>0.10309732375542401</c:v>
                </c:pt>
                <c:pt idx="776">
                  <c:v>0.103134512237987</c:v>
                </c:pt>
                <c:pt idx="777">
                  <c:v>0.10336467175296001</c:v>
                </c:pt>
                <c:pt idx="778">
                  <c:v>0.103394066776942</c:v>
                </c:pt>
                <c:pt idx="779">
                  <c:v>0.103537681805728</c:v>
                </c:pt>
                <c:pt idx="780">
                  <c:v>0.10362682910635999</c:v>
                </c:pt>
                <c:pt idx="781">
                  <c:v>0.10371424537152001</c:v>
                </c:pt>
                <c:pt idx="782">
                  <c:v>0.10380812449794601</c:v>
                </c:pt>
                <c:pt idx="783">
                  <c:v>0.103956503845337</c:v>
                </c:pt>
                <c:pt idx="784">
                  <c:v>0.10405553292689999</c:v>
                </c:pt>
                <c:pt idx="785">
                  <c:v>0.103973810980696</c:v>
                </c:pt>
                <c:pt idx="786">
                  <c:v>0.104021725519387</c:v>
                </c:pt>
                <c:pt idx="787">
                  <c:v>0.10437444012819</c:v>
                </c:pt>
                <c:pt idx="788">
                  <c:v>0.104380608260355</c:v>
                </c:pt>
                <c:pt idx="789">
                  <c:v>0.10442659189855499</c:v>
                </c:pt>
                <c:pt idx="790">
                  <c:v>0.104731202349757</c:v>
                </c:pt>
                <c:pt idx="791">
                  <c:v>0.104541142522875</c:v>
                </c:pt>
                <c:pt idx="792">
                  <c:v>0.104520248852807</c:v>
                </c:pt>
                <c:pt idx="793">
                  <c:v>0.104867132915253</c:v>
                </c:pt>
                <c:pt idx="794">
                  <c:v>0.104971851066996</c:v>
                </c:pt>
                <c:pt idx="795">
                  <c:v>0.10507396435854401</c:v>
                </c:pt>
                <c:pt idx="796">
                  <c:v>0.105264620269062</c:v>
                </c:pt>
                <c:pt idx="797">
                  <c:v>0.10537608140320601</c:v>
                </c:pt>
                <c:pt idx="798">
                  <c:v>0.105327931163763</c:v>
                </c:pt>
                <c:pt idx="799">
                  <c:v>0.10549511926041701</c:v>
                </c:pt>
                <c:pt idx="800">
                  <c:v>0.10569127300685099</c:v>
                </c:pt>
                <c:pt idx="801">
                  <c:v>0.105759959754154</c:v>
                </c:pt>
                <c:pt idx="802">
                  <c:v>0.10581154998874701</c:v>
                </c:pt>
                <c:pt idx="803">
                  <c:v>0.106125274293677</c:v>
                </c:pt>
                <c:pt idx="804">
                  <c:v>0.10614447540569</c:v>
                </c:pt>
                <c:pt idx="805">
                  <c:v>0.106176603146846</c:v>
                </c:pt>
                <c:pt idx="806">
                  <c:v>0.106444728974666</c:v>
                </c:pt>
                <c:pt idx="807">
                  <c:v>0.106493491869143</c:v>
                </c:pt>
                <c:pt idx="808">
                  <c:v>0.106566989173491</c:v>
                </c:pt>
                <c:pt idx="809">
                  <c:v>0.106769391559754</c:v>
                </c:pt>
                <c:pt idx="810">
                  <c:v>0.106781816903363</c:v>
                </c:pt>
                <c:pt idx="811">
                  <c:v>0.106783305087851</c:v>
                </c:pt>
                <c:pt idx="812">
                  <c:v>0.10706492235746</c:v>
                </c:pt>
                <c:pt idx="813">
                  <c:v>0.10722093787734099</c:v>
                </c:pt>
                <c:pt idx="814">
                  <c:v>0.10737623971107101</c:v>
                </c:pt>
                <c:pt idx="815">
                  <c:v>0.107425310813166</c:v>
                </c:pt>
                <c:pt idx="816">
                  <c:v>0.10763004525668</c:v>
                </c:pt>
                <c:pt idx="817">
                  <c:v>0.107922118450343</c:v>
                </c:pt>
                <c:pt idx="818">
                  <c:v>0.108003721934639</c:v>
                </c:pt>
                <c:pt idx="819">
                  <c:v>0.108154727094289</c:v>
                </c:pt>
                <c:pt idx="820">
                  <c:v>0.108150445338752</c:v>
                </c:pt>
                <c:pt idx="821">
                  <c:v>0.108207497193856</c:v>
                </c:pt>
                <c:pt idx="822">
                  <c:v>0.108441908153946</c:v>
                </c:pt>
                <c:pt idx="823">
                  <c:v>0.108423869504972</c:v>
                </c:pt>
                <c:pt idx="824">
                  <c:v>0.10845137962606401</c:v>
                </c:pt>
                <c:pt idx="825">
                  <c:v>0.108701563802444</c:v>
                </c:pt>
                <c:pt idx="826">
                  <c:v>0.108767757778642</c:v>
                </c:pt>
                <c:pt idx="827">
                  <c:v>0.108908477618737</c:v>
                </c:pt>
                <c:pt idx="828">
                  <c:v>0.109070834462289</c:v>
                </c:pt>
                <c:pt idx="829">
                  <c:v>0.109232845647192</c:v>
                </c:pt>
                <c:pt idx="830">
                  <c:v>0.109357249992037</c:v>
                </c:pt>
                <c:pt idx="831">
                  <c:v>0.109439316412641</c:v>
                </c:pt>
                <c:pt idx="832">
                  <c:v>0.10961721515007</c:v>
                </c:pt>
                <c:pt idx="833">
                  <c:v>0.10969636380603399</c:v>
                </c:pt>
                <c:pt idx="834">
                  <c:v>0.109811207600683</c:v>
                </c:pt>
                <c:pt idx="835">
                  <c:v>0.11007809818342899</c:v>
                </c:pt>
                <c:pt idx="836">
                  <c:v>0.110050890629214</c:v>
                </c:pt>
                <c:pt idx="837">
                  <c:v>0.110086902993282</c:v>
                </c:pt>
                <c:pt idx="838">
                  <c:v>0.110468106603042</c:v>
                </c:pt>
                <c:pt idx="839">
                  <c:v>0.110501792299112</c:v>
                </c:pt>
                <c:pt idx="840">
                  <c:v>0.11061222128639001</c:v>
                </c:pt>
                <c:pt idx="841">
                  <c:v>0.110857876845531</c:v>
                </c:pt>
                <c:pt idx="842">
                  <c:v>0.110919699383278</c:v>
                </c:pt>
                <c:pt idx="843">
                  <c:v>0.11117823649611699</c:v>
                </c:pt>
                <c:pt idx="844">
                  <c:v>0.111312692015007</c:v>
                </c:pt>
                <c:pt idx="845">
                  <c:v>0.111367191481231</c:v>
                </c:pt>
                <c:pt idx="846">
                  <c:v>0.11145058764075701</c:v>
                </c:pt>
                <c:pt idx="847">
                  <c:v>0.111583673033035</c:v>
                </c:pt>
                <c:pt idx="848">
                  <c:v>0.111760123080953</c:v>
                </c:pt>
                <c:pt idx="849">
                  <c:v>0.111740413518553</c:v>
                </c:pt>
                <c:pt idx="850">
                  <c:v>0.111853328240276</c:v>
                </c:pt>
                <c:pt idx="851">
                  <c:v>0.112277895574354</c:v>
                </c:pt>
                <c:pt idx="852">
                  <c:v>0.11226576273501999</c:v>
                </c:pt>
                <c:pt idx="853">
                  <c:v>0.112397096173476</c:v>
                </c:pt>
                <c:pt idx="854">
                  <c:v>0.11269300172312301</c:v>
                </c:pt>
                <c:pt idx="855">
                  <c:v>0.112724602843324</c:v>
                </c:pt>
                <c:pt idx="856">
                  <c:v>0.112626098669492</c:v>
                </c:pt>
                <c:pt idx="857">
                  <c:v>9.3772116186166404E-2</c:v>
                </c:pt>
                <c:pt idx="858">
                  <c:v>7.2443157417995993E-2</c:v>
                </c:pt>
                <c:pt idx="859">
                  <c:v>6.0909596970305097E-2</c:v>
                </c:pt>
                <c:pt idx="860">
                  <c:v>5.3945633988068599E-2</c:v>
                </c:pt>
                <c:pt idx="861">
                  <c:v>4.8490167502910901E-2</c:v>
                </c:pt>
                <c:pt idx="862">
                  <c:v>4.47647464461624E-2</c:v>
                </c:pt>
                <c:pt idx="863">
                  <c:v>4.2290177429094897E-2</c:v>
                </c:pt>
                <c:pt idx="864">
                  <c:v>3.9943836008509002E-2</c:v>
                </c:pt>
                <c:pt idx="865">
                  <c:v>3.8162283413974499E-2</c:v>
                </c:pt>
                <c:pt idx="866">
                  <c:v>3.6478739568135798E-2</c:v>
                </c:pt>
                <c:pt idx="867">
                  <c:v>3.4869380457397903E-2</c:v>
                </c:pt>
                <c:pt idx="868">
                  <c:v>3.3446288805592903E-2</c:v>
                </c:pt>
                <c:pt idx="869">
                  <c:v>3.1955241755996198E-2</c:v>
                </c:pt>
                <c:pt idx="870">
                  <c:v>3.0811869711787801E-2</c:v>
                </c:pt>
                <c:pt idx="871">
                  <c:v>2.9596259800234399E-2</c:v>
                </c:pt>
                <c:pt idx="872">
                  <c:v>2.8459841105224499E-2</c:v>
                </c:pt>
                <c:pt idx="873">
                  <c:v>2.74185806693923E-2</c:v>
                </c:pt>
                <c:pt idx="874">
                  <c:v>2.6238275152907099E-2</c:v>
                </c:pt>
                <c:pt idx="875">
                  <c:v>2.53718413748883E-2</c:v>
                </c:pt>
                <c:pt idx="876">
                  <c:v>2.4533377136793599E-2</c:v>
                </c:pt>
                <c:pt idx="877">
                  <c:v>2.3381651484560801E-2</c:v>
                </c:pt>
                <c:pt idx="878">
                  <c:v>2.2543176428708001E-2</c:v>
                </c:pt>
                <c:pt idx="879">
                  <c:v>2.1686153572604599E-2</c:v>
                </c:pt>
                <c:pt idx="880">
                  <c:v>2.06794248531675E-2</c:v>
                </c:pt>
                <c:pt idx="881">
                  <c:v>1.9935076756627101E-2</c:v>
                </c:pt>
                <c:pt idx="882">
                  <c:v>1.9111201363288099E-2</c:v>
                </c:pt>
                <c:pt idx="883">
                  <c:v>1.8258685634161002E-2</c:v>
                </c:pt>
                <c:pt idx="884">
                  <c:v>1.7576199615615601E-2</c:v>
                </c:pt>
                <c:pt idx="885">
                  <c:v>1.6869047861459999E-2</c:v>
                </c:pt>
                <c:pt idx="886">
                  <c:v>1.6141539150676398E-2</c:v>
                </c:pt>
                <c:pt idx="887">
                  <c:v>1.5419543694054299E-2</c:v>
                </c:pt>
                <c:pt idx="888">
                  <c:v>1.4842733676131399E-2</c:v>
                </c:pt>
                <c:pt idx="889">
                  <c:v>1.4197170283834999E-2</c:v>
                </c:pt>
                <c:pt idx="890">
                  <c:v>1.3357048580440199E-2</c:v>
                </c:pt>
                <c:pt idx="891">
                  <c:v>1.2830801786751399E-2</c:v>
                </c:pt>
                <c:pt idx="892">
                  <c:v>1.22769161599635E-2</c:v>
                </c:pt>
                <c:pt idx="893">
                  <c:v>1.14472407871357E-2</c:v>
                </c:pt>
                <c:pt idx="894">
                  <c:v>1.08772373070543E-2</c:v>
                </c:pt>
                <c:pt idx="895">
                  <c:v>1.02638545385734E-2</c:v>
                </c:pt>
                <c:pt idx="896">
                  <c:v>9.6227491599165504E-3</c:v>
                </c:pt>
                <c:pt idx="897">
                  <c:v>9.2670396830112096E-3</c:v>
                </c:pt>
                <c:pt idx="898">
                  <c:v>8.7661752089237491E-3</c:v>
                </c:pt>
                <c:pt idx="899">
                  <c:v>8.1465262423820999E-3</c:v>
                </c:pt>
                <c:pt idx="900">
                  <c:v>7.6498877067394796E-3</c:v>
                </c:pt>
                <c:pt idx="901">
                  <c:v>7.3699748630773297E-3</c:v>
                </c:pt>
                <c:pt idx="902">
                  <c:v>6.8135456757671999E-3</c:v>
                </c:pt>
                <c:pt idx="903">
                  <c:v>6.1857547337206397E-3</c:v>
                </c:pt>
                <c:pt idx="904">
                  <c:v>5.73690435191598E-3</c:v>
                </c:pt>
                <c:pt idx="905">
                  <c:v>5.1980046737026796E-3</c:v>
                </c:pt>
                <c:pt idx="906">
                  <c:v>4.3856155910715899E-3</c:v>
                </c:pt>
                <c:pt idx="907">
                  <c:v>3.7967686765585898E-3</c:v>
                </c:pt>
                <c:pt idx="908">
                  <c:v>3.3211229725835598E-3</c:v>
                </c:pt>
                <c:pt idx="909">
                  <c:v>2.8218051781921101E-3</c:v>
                </c:pt>
                <c:pt idx="910">
                  <c:v>2.4171988897486898E-3</c:v>
                </c:pt>
                <c:pt idx="911">
                  <c:v>2.0702346449036602E-3</c:v>
                </c:pt>
                <c:pt idx="912">
                  <c:v>1.5214704533853499E-3</c:v>
                </c:pt>
                <c:pt idx="913">
                  <c:v>1.2881410414896299E-3</c:v>
                </c:pt>
                <c:pt idx="914">
                  <c:v>9.6861716169600897E-4</c:v>
                </c:pt>
                <c:pt idx="915">
                  <c:v>3.6303476023540602E-4</c:v>
                </c:pt>
                <c:pt idx="916">
                  <c:v>1.1212796425150399E-4</c:v>
                </c:pt>
                <c:pt idx="917">
                  <c:v>-1.7364931738688999E-4</c:v>
                </c:pt>
                <c:pt idx="918">
                  <c:v>-7.0584650401778301E-4</c:v>
                </c:pt>
                <c:pt idx="919">
                  <c:v>-1.01170546905551E-3</c:v>
                </c:pt>
                <c:pt idx="920">
                  <c:v>-1.0694148562227701E-3</c:v>
                </c:pt>
                <c:pt idx="921">
                  <c:v>-1.6663559677167501E-3</c:v>
                </c:pt>
                <c:pt idx="922">
                  <c:v>-2.07164481738194E-3</c:v>
                </c:pt>
                <c:pt idx="923">
                  <c:v>-2.4460255700870502E-3</c:v>
                </c:pt>
                <c:pt idx="924">
                  <c:v>-2.7900597223951599E-3</c:v>
                </c:pt>
                <c:pt idx="925">
                  <c:v>-3.1213413895154599E-3</c:v>
                </c:pt>
                <c:pt idx="926">
                  <c:v>-3.3014690445052602E-3</c:v>
                </c:pt>
                <c:pt idx="927">
                  <c:v>-3.5926506178738001E-3</c:v>
                </c:pt>
                <c:pt idx="928">
                  <c:v>-4.1216547796028499E-3</c:v>
                </c:pt>
                <c:pt idx="929">
                  <c:v>-4.4138071949688298E-3</c:v>
                </c:pt>
                <c:pt idx="930">
                  <c:v>-4.6672370964963E-3</c:v>
                </c:pt>
                <c:pt idx="931">
                  <c:v>-5.1924559811595897E-3</c:v>
                </c:pt>
                <c:pt idx="932">
                  <c:v>-5.3676441985536002E-3</c:v>
                </c:pt>
                <c:pt idx="933">
                  <c:v>-5.5831726166178201E-3</c:v>
                </c:pt>
                <c:pt idx="934">
                  <c:v>-5.99326254342924E-3</c:v>
                </c:pt>
                <c:pt idx="935">
                  <c:v>-6.15002419377022E-3</c:v>
                </c:pt>
                <c:pt idx="936">
                  <c:v>-6.4204246530964598E-3</c:v>
                </c:pt>
                <c:pt idx="937">
                  <c:v>-6.7524152831605396E-3</c:v>
                </c:pt>
                <c:pt idx="938">
                  <c:v>-7.0516071368560496E-3</c:v>
                </c:pt>
                <c:pt idx="939">
                  <c:v>-7.1702497737499401E-3</c:v>
                </c:pt>
                <c:pt idx="940">
                  <c:v>-7.4526361961573199E-3</c:v>
                </c:pt>
                <c:pt idx="941">
                  <c:v>-7.83835459474682E-3</c:v>
                </c:pt>
                <c:pt idx="942">
                  <c:v>-8.0396942729647793E-3</c:v>
                </c:pt>
                <c:pt idx="943">
                  <c:v>-8.2719258422945807E-3</c:v>
                </c:pt>
                <c:pt idx="944">
                  <c:v>-8.7266678607126006E-3</c:v>
                </c:pt>
                <c:pt idx="945">
                  <c:v>-8.9982704061971307E-3</c:v>
                </c:pt>
                <c:pt idx="946">
                  <c:v>-9.1984278298224403E-3</c:v>
                </c:pt>
                <c:pt idx="947">
                  <c:v>-9.5233022218087302E-3</c:v>
                </c:pt>
                <c:pt idx="948">
                  <c:v>-9.6241281458383197E-3</c:v>
                </c:pt>
                <c:pt idx="949">
                  <c:v>-9.2799880337387699E-3</c:v>
                </c:pt>
                <c:pt idx="950">
                  <c:v>-9.6757644819768507E-3</c:v>
                </c:pt>
                <c:pt idx="951">
                  <c:v>-9.7769097429355294E-3</c:v>
                </c:pt>
                <c:pt idx="952">
                  <c:v>-9.9709311088426508E-3</c:v>
                </c:pt>
                <c:pt idx="953">
                  <c:v>-1.04163478095193E-2</c:v>
                </c:pt>
                <c:pt idx="954">
                  <c:v>-1.0493769087996201E-2</c:v>
                </c:pt>
                <c:pt idx="955">
                  <c:v>-1.0712911649736499E-2</c:v>
                </c:pt>
                <c:pt idx="956">
                  <c:v>-1.1084515998071E-2</c:v>
                </c:pt>
                <c:pt idx="957">
                  <c:v>-1.12147241889034E-2</c:v>
                </c:pt>
                <c:pt idx="958">
                  <c:v>-1.1458948451844499E-2</c:v>
                </c:pt>
                <c:pt idx="959">
                  <c:v>-1.1728362344136401E-2</c:v>
                </c:pt>
                <c:pt idx="960">
                  <c:v>-1.1879785330232999E-2</c:v>
                </c:pt>
                <c:pt idx="961">
                  <c:v>-1.20408271042699E-2</c:v>
                </c:pt>
                <c:pt idx="962">
                  <c:v>-1.2239020124845301E-2</c:v>
                </c:pt>
                <c:pt idx="963">
                  <c:v>-1.2530234145332801E-2</c:v>
                </c:pt>
                <c:pt idx="964">
                  <c:v>-1.2513931509010701E-2</c:v>
                </c:pt>
                <c:pt idx="965">
                  <c:v>-1.26945854992502E-2</c:v>
                </c:pt>
                <c:pt idx="966">
                  <c:v>-1.31005314114089E-2</c:v>
                </c:pt>
                <c:pt idx="967">
                  <c:v>-1.3185192662705E-2</c:v>
                </c:pt>
                <c:pt idx="968">
                  <c:v>-1.3330483968645499E-2</c:v>
                </c:pt>
                <c:pt idx="969">
                  <c:v>-1.3675570904053001E-2</c:v>
                </c:pt>
                <c:pt idx="970">
                  <c:v>-1.3813163759618E-2</c:v>
                </c:pt>
                <c:pt idx="971">
                  <c:v>-1.40847718899345E-2</c:v>
                </c:pt>
                <c:pt idx="972">
                  <c:v>-1.4266315377662301E-2</c:v>
                </c:pt>
                <c:pt idx="973">
                  <c:v>-1.4316126920018501E-2</c:v>
                </c:pt>
                <c:pt idx="974">
                  <c:v>-1.44718447464932E-2</c:v>
                </c:pt>
                <c:pt idx="975">
                  <c:v>-1.47145223217429E-2</c:v>
                </c:pt>
                <c:pt idx="976">
                  <c:v>-1.4850658927267999E-2</c:v>
                </c:pt>
                <c:pt idx="977">
                  <c:v>-1.486052983199E-2</c:v>
                </c:pt>
                <c:pt idx="978">
                  <c:v>-1.50990638735324E-2</c:v>
                </c:pt>
                <c:pt idx="979">
                  <c:v>-1.53453048723921E-2</c:v>
                </c:pt>
                <c:pt idx="980">
                  <c:v>-1.54707120145085E-2</c:v>
                </c:pt>
                <c:pt idx="981">
                  <c:v>-1.55685409705188E-2</c:v>
                </c:pt>
                <c:pt idx="982">
                  <c:v>-1.58881604417089E-2</c:v>
                </c:pt>
                <c:pt idx="983">
                  <c:v>-1.5961370844045E-2</c:v>
                </c:pt>
                <c:pt idx="984">
                  <c:v>-1.6025761500242399E-2</c:v>
                </c:pt>
                <c:pt idx="985">
                  <c:v>-1.6358802459392498E-2</c:v>
                </c:pt>
                <c:pt idx="986">
                  <c:v>-1.6412977019273099E-2</c:v>
                </c:pt>
                <c:pt idx="987">
                  <c:v>-1.6516098349475799E-2</c:v>
                </c:pt>
                <c:pt idx="988">
                  <c:v>-1.6791766701283399E-2</c:v>
                </c:pt>
                <c:pt idx="989">
                  <c:v>-1.6909066643738299E-2</c:v>
                </c:pt>
                <c:pt idx="990">
                  <c:v>-1.6852688203841702E-2</c:v>
                </c:pt>
                <c:pt idx="991">
                  <c:v>-1.7151832089035E-2</c:v>
                </c:pt>
                <c:pt idx="992">
                  <c:v>-1.7276789456783601E-2</c:v>
                </c:pt>
                <c:pt idx="993">
                  <c:v>-1.7366694133827201E-2</c:v>
                </c:pt>
                <c:pt idx="994">
                  <c:v>-1.75780156644544E-2</c:v>
                </c:pt>
                <c:pt idx="995">
                  <c:v>-1.7805241253140699E-2</c:v>
                </c:pt>
                <c:pt idx="996">
                  <c:v>-1.80748455825743E-2</c:v>
                </c:pt>
                <c:pt idx="997">
                  <c:v>-1.8097609719175199E-2</c:v>
                </c:pt>
                <c:pt idx="998">
                  <c:v>-1.82846262619865E-2</c:v>
                </c:pt>
                <c:pt idx="999">
                  <c:v>-1.8268874186712001E-2</c:v>
                </c:pt>
                <c:pt idx="1000">
                  <c:v>-1.83879604144883E-2</c:v>
                </c:pt>
                <c:pt idx="1001">
                  <c:v>-1.87184424376701E-2</c:v>
                </c:pt>
                <c:pt idx="1002">
                  <c:v>-1.86014748066037E-2</c:v>
                </c:pt>
                <c:pt idx="1003">
                  <c:v>-1.8624831553819401E-2</c:v>
                </c:pt>
                <c:pt idx="1004">
                  <c:v>-1.8938075500988801E-2</c:v>
                </c:pt>
                <c:pt idx="1005">
                  <c:v>-1.9005372686984202E-2</c:v>
                </c:pt>
                <c:pt idx="1006">
                  <c:v>-1.91156990002599E-2</c:v>
                </c:pt>
                <c:pt idx="1007">
                  <c:v>-1.93019403571573E-2</c:v>
                </c:pt>
                <c:pt idx="1008">
                  <c:v>-1.9421862559048101E-2</c:v>
                </c:pt>
                <c:pt idx="1009">
                  <c:v>-1.9547541326135998E-2</c:v>
                </c:pt>
                <c:pt idx="1010">
                  <c:v>-1.9691305071184401E-2</c:v>
                </c:pt>
                <c:pt idx="1011">
                  <c:v>-1.9823854681345801E-2</c:v>
                </c:pt>
                <c:pt idx="1012">
                  <c:v>-1.99123847986768E-2</c:v>
                </c:pt>
                <c:pt idx="1013">
                  <c:v>-1.9946059060728501E-2</c:v>
                </c:pt>
                <c:pt idx="1014">
                  <c:v>-2.01991923688047E-2</c:v>
                </c:pt>
                <c:pt idx="1015">
                  <c:v>-2.0123153648994599E-2</c:v>
                </c:pt>
                <c:pt idx="1016">
                  <c:v>-2.01729855638135E-2</c:v>
                </c:pt>
                <c:pt idx="1017">
                  <c:v>-2.05479058700061E-2</c:v>
                </c:pt>
                <c:pt idx="1018">
                  <c:v>-2.0577578160791001E-2</c:v>
                </c:pt>
                <c:pt idx="1019">
                  <c:v>-2.06239502144011E-2</c:v>
                </c:pt>
                <c:pt idx="1020">
                  <c:v>-2.0839536137861599E-2</c:v>
                </c:pt>
                <c:pt idx="1021">
                  <c:v>-2.09113680304856E-2</c:v>
                </c:pt>
                <c:pt idx="1022">
                  <c:v>-2.1024390814388699E-2</c:v>
                </c:pt>
                <c:pt idx="1023">
                  <c:v>-2.1118159015680298E-2</c:v>
                </c:pt>
                <c:pt idx="1024">
                  <c:v>-2.1202178115749402E-2</c:v>
                </c:pt>
                <c:pt idx="1025">
                  <c:v>-2.1334301464742501E-2</c:v>
                </c:pt>
                <c:pt idx="1026">
                  <c:v>-2.1400861116557299E-2</c:v>
                </c:pt>
                <c:pt idx="1027">
                  <c:v>-2.1550435374525299E-2</c:v>
                </c:pt>
                <c:pt idx="1028">
                  <c:v>-2.1469303758176701E-2</c:v>
                </c:pt>
                <c:pt idx="1029">
                  <c:v>-2.1545005774694499E-2</c:v>
                </c:pt>
                <c:pt idx="1030">
                  <c:v>-2.1826985294292601E-2</c:v>
                </c:pt>
                <c:pt idx="1031">
                  <c:v>-2.19003846091591E-2</c:v>
                </c:pt>
                <c:pt idx="1032">
                  <c:v>-2.1862366839151399E-2</c:v>
                </c:pt>
                <c:pt idx="1033">
                  <c:v>-2.2175660934644001E-2</c:v>
                </c:pt>
                <c:pt idx="1034">
                  <c:v>-2.2200372499086098E-2</c:v>
                </c:pt>
                <c:pt idx="1035">
                  <c:v>-2.22403645381779E-2</c:v>
                </c:pt>
                <c:pt idx="1036">
                  <c:v>-2.2465664792064199E-2</c:v>
                </c:pt>
                <c:pt idx="1037">
                  <c:v>-2.2468060099830101E-2</c:v>
                </c:pt>
                <c:pt idx="1038">
                  <c:v>-2.2571389442654501E-2</c:v>
                </c:pt>
                <c:pt idx="1039">
                  <c:v>-2.2687158323134601E-2</c:v>
                </c:pt>
                <c:pt idx="1040">
                  <c:v>-2.2766176374042699E-2</c:v>
                </c:pt>
                <c:pt idx="1041">
                  <c:v>-2.2673586703294699E-2</c:v>
                </c:pt>
                <c:pt idx="1042">
                  <c:v>-2.2819080816982799E-2</c:v>
                </c:pt>
                <c:pt idx="1043">
                  <c:v>-2.3008833460389001E-2</c:v>
                </c:pt>
                <c:pt idx="1044">
                  <c:v>-2.3079206097733101E-2</c:v>
                </c:pt>
                <c:pt idx="1045">
                  <c:v>-2.3099527692129002E-2</c:v>
                </c:pt>
                <c:pt idx="1046">
                  <c:v>-2.3353635635296001E-2</c:v>
                </c:pt>
                <c:pt idx="1047">
                  <c:v>-2.3483218625187801E-2</c:v>
                </c:pt>
                <c:pt idx="1048">
                  <c:v>-2.3527932219655701E-2</c:v>
                </c:pt>
                <c:pt idx="1049">
                  <c:v>-2.37199505747951E-2</c:v>
                </c:pt>
                <c:pt idx="1050">
                  <c:v>-2.3652405370268199E-2</c:v>
                </c:pt>
                <c:pt idx="1051">
                  <c:v>-2.3694027876246498E-2</c:v>
                </c:pt>
                <c:pt idx="1052">
                  <c:v>-2.3841615911855601E-2</c:v>
                </c:pt>
                <c:pt idx="1053">
                  <c:v>-2.3814857523474502E-2</c:v>
                </c:pt>
                <c:pt idx="1054">
                  <c:v>-2.3771087884799501E-2</c:v>
                </c:pt>
                <c:pt idx="1055">
                  <c:v>-2.39718792597866E-2</c:v>
                </c:pt>
                <c:pt idx="1056">
                  <c:v>-2.4072249432922101E-2</c:v>
                </c:pt>
                <c:pt idx="1057">
                  <c:v>-2.41349446242329E-2</c:v>
                </c:pt>
                <c:pt idx="1058">
                  <c:v>-2.4174810035792301E-2</c:v>
                </c:pt>
                <c:pt idx="1059">
                  <c:v>-2.4334218646227101E-2</c:v>
                </c:pt>
                <c:pt idx="1060">
                  <c:v>-2.4358368140248599E-2</c:v>
                </c:pt>
                <c:pt idx="1061">
                  <c:v>-2.43912698320972E-2</c:v>
                </c:pt>
                <c:pt idx="1062">
                  <c:v>-2.4633039793654998E-2</c:v>
                </c:pt>
                <c:pt idx="1063">
                  <c:v>-2.4624112096649602E-2</c:v>
                </c:pt>
                <c:pt idx="1064">
                  <c:v>-2.45823356693749E-2</c:v>
                </c:pt>
                <c:pt idx="1065">
                  <c:v>-2.4828157780036501E-2</c:v>
                </c:pt>
                <c:pt idx="1066">
                  <c:v>-2.4743036026376699E-2</c:v>
                </c:pt>
                <c:pt idx="1067">
                  <c:v>-2.47701897363489E-2</c:v>
                </c:pt>
                <c:pt idx="1068">
                  <c:v>-2.50174635158921E-2</c:v>
                </c:pt>
                <c:pt idx="1069">
                  <c:v>-2.50029522727277E-2</c:v>
                </c:pt>
                <c:pt idx="1070">
                  <c:v>-2.5069336205351199E-2</c:v>
                </c:pt>
                <c:pt idx="1071">
                  <c:v>-2.52112496465665E-2</c:v>
                </c:pt>
                <c:pt idx="1072">
                  <c:v>-2.5242576612745999E-2</c:v>
                </c:pt>
                <c:pt idx="1073">
                  <c:v>-2.54505140603416E-2</c:v>
                </c:pt>
                <c:pt idx="1074">
                  <c:v>-2.5449947699800898E-2</c:v>
                </c:pt>
                <c:pt idx="1075">
                  <c:v>-2.55310172430687E-2</c:v>
                </c:pt>
                <c:pt idx="1076">
                  <c:v>-2.55586813479938E-2</c:v>
                </c:pt>
                <c:pt idx="1077">
                  <c:v>-2.5495588300853099E-2</c:v>
                </c:pt>
                <c:pt idx="1078">
                  <c:v>-2.5715183436491099E-2</c:v>
                </c:pt>
                <c:pt idx="1079">
                  <c:v>-2.5561963026929001E-2</c:v>
                </c:pt>
                <c:pt idx="1080">
                  <c:v>-2.5542028855279501E-2</c:v>
                </c:pt>
                <c:pt idx="1081">
                  <c:v>-2.5864249801341201E-2</c:v>
                </c:pt>
                <c:pt idx="1082">
                  <c:v>-2.5822303369986099E-2</c:v>
                </c:pt>
                <c:pt idx="1083">
                  <c:v>-2.58453680866364E-2</c:v>
                </c:pt>
                <c:pt idx="1084">
                  <c:v>-2.60707761454223E-2</c:v>
                </c:pt>
                <c:pt idx="1085">
                  <c:v>-2.6020919209932498E-2</c:v>
                </c:pt>
                <c:pt idx="1086">
                  <c:v>-2.6138772204932201E-2</c:v>
                </c:pt>
                <c:pt idx="1087">
                  <c:v>-2.62536964491355E-2</c:v>
                </c:pt>
                <c:pt idx="1088">
                  <c:v>-2.62423105046359E-2</c:v>
                </c:pt>
                <c:pt idx="1089">
                  <c:v>-2.6288370899338599E-2</c:v>
                </c:pt>
                <c:pt idx="1090">
                  <c:v>-2.6344487699383801E-2</c:v>
                </c:pt>
                <c:pt idx="1091">
                  <c:v>-2.6480011060074998E-2</c:v>
                </c:pt>
                <c:pt idx="1092">
                  <c:v>-2.63236822707026E-2</c:v>
                </c:pt>
                <c:pt idx="1093">
                  <c:v>-2.6327698491513601E-2</c:v>
                </c:pt>
                <c:pt idx="1094">
                  <c:v>-2.66413601046359E-2</c:v>
                </c:pt>
                <c:pt idx="1095">
                  <c:v>-2.6641258017021899E-2</c:v>
                </c:pt>
                <c:pt idx="1096">
                  <c:v>-2.6570661329767702E-2</c:v>
                </c:pt>
                <c:pt idx="1097">
                  <c:v>-2.6834278397641499E-2</c:v>
                </c:pt>
                <c:pt idx="1098">
                  <c:v>-2.6938772743084798E-2</c:v>
                </c:pt>
                <c:pt idx="1099">
                  <c:v>-2.71012571002184E-2</c:v>
                </c:pt>
                <c:pt idx="1100">
                  <c:v>-2.71531261070053E-2</c:v>
                </c:pt>
                <c:pt idx="1101">
                  <c:v>-2.7042628718643501E-2</c:v>
                </c:pt>
                <c:pt idx="1102">
                  <c:v>-2.7019126004435901E-2</c:v>
                </c:pt>
                <c:pt idx="1103">
                  <c:v>-2.71656175609678E-2</c:v>
                </c:pt>
                <c:pt idx="1104">
                  <c:v>-2.7189379730434299E-2</c:v>
                </c:pt>
                <c:pt idx="1105">
                  <c:v>-2.70102352240226E-2</c:v>
                </c:pt>
                <c:pt idx="1106">
                  <c:v>-2.71559499712937E-2</c:v>
                </c:pt>
                <c:pt idx="1107">
                  <c:v>-2.7290872759530599E-2</c:v>
                </c:pt>
                <c:pt idx="1108">
                  <c:v>-2.7336067821899498E-2</c:v>
                </c:pt>
                <c:pt idx="1109">
                  <c:v>-2.73120006561796E-2</c:v>
                </c:pt>
                <c:pt idx="1110">
                  <c:v>-2.7535533579191401E-2</c:v>
                </c:pt>
                <c:pt idx="1111">
                  <c:v>-2.74933492161194E-2</c:v>
                </c:pt>
                <c:pt idx="1112">
                  <c:v>-2.75372533877896E-2</c:v>
                </c:pt>
                <c:pt idx="1113">
                  <c:v>-2.77700768180053E-2</c:v>
                </c:pt>
                <c:pt idx="1114">
                  <c:v>-2.7641846604334702E-2</c:v>
                </c:pt>
                <c:pt idx="1115">
                  <c:v>-2.76357065713792E-2</c:v>
                </c:pt>
                <c:pt idx="1116">
                  <c:v>-2.78241405936164E-2</c:v>
                </c:pt>
                <c:pt idx="1117">
                  <c:v>-2.7748722570120399E-2</c:v>
                </c:pt>
                <c:pt idx="1118">
                  <c:v>-2.7662929082806601E-2</c:v>
                </c:pt>
                <c:pt idx="1119">
                  <c:v>-2.78459666314387E-2</c:v>
                </c:pt>
                <c:pt idx="1120">
                  <c:v>-2.7901855014885499E-2</c:v>
                </c:pt>
                <c:pt idx="1121">
                  <c:v>-2.7967450058053098E-2</c:v>
                </c:pt>
                <c:pt idx="1122">
                  <c:v>-2.7989278827724898E-2</c:v>
                </c:pt>
                <c:pt idx="1123">
                  <c:v>-2.8137107043423398E-2</c:v>
                </c:pt>
                <c:pt idx="1124">
                  <c:v>-2.7090485026645902E-2</c:v>
                </c:pt>
                <c:pt idx="1125">
                  <c:v>-2.7385164690376301E-2</c:v>
                </c:pt>
                <c:pt idx="1126">
                  <c:v>-2.7919728899616102E-2</c:v>
                </c:pt>
                <c:pt idx="1127">
                  <c:v>-2.80580970294842E-2</c:v>
                </c:pt>
                <c:pt idx="1128">
                  <c:v>-2.8135800117592199E-2</c:v>
                </c:pt>
                <c:pt idx="1129">
                  <c:v>-2.8359351606506201E-2</c:v>
                </c:pt>
                <c:pt idx="1130">
                  <c:v>-2.82392563962343E-2</c:v>
                </c:pt>
                <c:pt idx="1131">
                  <c:v>-2.82015992949405E-2</c:v>
                </c:pt>
                <c:pt idx="1132">
                  <c:v>-2.8441694672909301E-2</c:v>
                </c:pt>
                <c:pt idx="1133">
                  <c:v>-2.8396670072753299E-2</c:v>
                </c:pt>
                <c:pt idx="1134">
                  <c:v>-2.84842995978477E-2</c:v>
                </c:pt>
                <c:pt idx="1135">
                  <c:v>-2.8619524367429601E-2</c:v>
                </c:pt>
                <c:pt idx="1136">
                  <c:v>-2.8619250015321101E-2</c:v>
                </c:pt>
                <c:pt idx="1137">
                  <c:v>-2.86777137511375E-2</c:v>
                </c:pt>
                <c:pt idx="1138">
                  <c:v>-2.8701069777727899E-2</c:v>
                </c:pt>
                <c:pt idx="1139">
                  <c:v>-2.8794127499116799E-2</c:v>
                </c:pt>
                <c:pt idx="1140">
                  <c:v>-2.8741785510512E-2</c:v>
                </c:pt>
                <c:pt idx="1141">
                  <c:v>-2.8751743120934401E-2</c:v>
                </c:pt>
                <c:pt idx="1142">
                  <c:v>-2.89576596287251E-2</c:v>
                </c:pt>
                <c:pt idx="1143">
                  <c:v>-2.8797318042186701E-2</c:v>
                </c:pt>
                <c:pt idx="1144">
                  <c:v>-2.8767591717446001E-2</c:v>
                </c:pt>
                <c:pt idx="1145">
                  <c:v>-2.90803840487368E-2</c:v>
                </c:pt>
                <c:pt idx="1146">
                  <c:v>-2.8987956125530699E-2</c:v>
                </c:pt>
                <c:pt idx="1147">
                  <c:v>-2.9021739438003701E-2</c:v>
                </c:pt>
                <c:pt idx="1148">
                  <c:v>-2.9158565715921101E-2</c:v>
                </c:pt>
                <c:pt idx="1149">
                  <c:v>-2.9118716663991299E-2</c:v>
                </c:pt>
                <c:pt idx="1150">
                  <c:v>-2.94005439435648E-2</c:v>
                </c:pt>
                <c:pt idx="1151">
                  <c:v>-2.9366145660686599E-2</c:v>
                </c:pt>
                <c:pt idx="1152">
                  <c:v>-2.9308549292316501E-2</c:v>
                </c:pt>
                <c:pt idx="1153">
                  <c:v>-2.9326186342923801E-2</c:v>
                </c:pt>
                <c:pt idx="1154">
                  <c:v>-2.9383507272642401E-2</c:v>
                </c:pt>
                <c:pt idx="1155">
                  <c:v>-2.9451808667983099E-2</c:v>
                </c:pt>
                <c:pt idx="1156">
                  <c:v>-2.9306703648115901E-2</c:v>
                </c:pt>
                <c:pt idx="1157">
                  <c:v>-2.9291288000186599E-2</c:v>
                </c:pt>
                <c:pt idx="1158">
                  <c:v>-2.9531796620344601E-2</c:v>
                </c:pt>
                <c:pt idx="1159">
                  <c:v>-2.9488932811310199E-2</c:v>
                </c:pt>
                <c:pt idx="1160">
                  <c:v>-2.9455237051782299E-2</c:v>
                </c:pt>
                <c:pt idx="1161">
                  <c:v>-2.9675324274985801E-2</c:v>
                </c:pt>
                <c:pt idx="1162">
                  <c:v>-2.9611869827257699E-2</c:v>
                </c:pt>
                <c:pt idx="1163">
                  <c:v>-2.95937982844879E-2</c:v>
                </c:pt>
                <c:pt idx="1164">
                  <c:v>-2.9784214622513499E-2</c:v>
                </c:pt>
                <c:pt idx="1165">
                  <c:v>-2.9705514135356399E-2</c:v>
                </c:pt>
                <c:pt idx="1166">
                  <c:v>-2.9751211848903301E-2</c:v>
                </c:pt>
                <c:pt idx="1167">
                  <c:v>-2.9826415689765601E-2</c:v>
                </c:pt>
                <c:pt idx="1168">
                  <c:v>-2.97937663569438E-2</c:v>
                </c:pt>
                <c:pt idx="1169">
                  <c:v>-2.9658795002399499E-2</c:v>
                </c:pt>
                <c:pt idx="1170">
                  <c:v>-2.9840308297598001E-2</c:v>
                </c:pt>
                <c:pt idx="1171">
                  <c:v>-2.9957274509662801E-2</c:v>
                </c:pt>
                <c:pt idx="1172">
                  <c:v>-2.99319550438128E-2</c:v>
                </c:pt>
                <c:pt idx="1173">
                  <c:v>-2.9928655096295099E-2</c:v>
                </c:pt>
                <c:pt idx="1174">
                  <c:v>-3.0101868397280299E-2</c:v>
                </c:pt>
                <c:pt idx="1175">
                  <c:v>-3.0168506536736299E-2</c:v>
                </c:pt>
                <c:pt idx="1176">
                  <c:v>-3.0144508621931201E-2</c:v>
                </c:pt>
                <c:pt idx="1177">
                  <c:v>-3.0314954109834698E-2</c:v>
                </c:pt>
                <c:pt idx="1178">
                  <c:v>-3.0193415855876201E-2</c:v>
                </c:pt>
                <c:pt idx="1179">
                  <c:v>-3.0178678338415799E-2</c:v>
                </c:pt>
                <c:pt idx="1180">
                  <c:v>-3.03027291256175E-2</c:v>
                </c:pt>
                <c:pt idx="1181">
                  <c:v>-3.02400183519002E-2</c:v>
                </c:pt>
                <c:pt idx="1182">
                  <c:v>-3.01217009028832E-2</c:v>
                </c:pt>
                <c:pt idx="1183">
                  <c:v>-3.0313752035403398E-2</c:v>
                </c:pt>
                <c:pt idx="1184">
                  <c:v>-3.0383390214949499E-2</c:v>
                </c:pt>
                <c:pt idx="1185">
                  <c:v>-3.04005312026236E-2</c:v>
                </c:pt>
                <c:pt idx="1186">
                  <c:v>-3.0426298259516101E-2</c:v>
                </c:pt>
                <c:pt idx="1187">
                  <c:v>-3.04656482206794E-2</c:v>
                </c:pt>
                <c:pt idx="1188">
                  <c:v>-3.0455654419751399E-2</c:v>
                </c:pt>
                <c:pt idx="1189">
                  <c:v>-3.0460833041514802E-2</c:v>
                </c:pt>
                <c:pt idx="1190">
                  <c:v>-3.0624931652305801E-2</c:v>
                </c:pt>
                <c:pt idx="1191">
                  <c:v>-3.0561634266093402E-2</c:v>
                </c:pt>
                <c:pt idx="1192">
                  <c:v>-3.0589201741989799E-2</c:v>
                </c:pt>
                <c:pt idx="1193">
                  <c:v>-3.0748939891863201E-2</c:v>
                </c:pt>
                <c:pt idx="1194">
                  <c:v>-3.0628776962489401E-2</c:v>
                </c:pt>
                <c:pt idx="1195">
                  <c:v>-3.05648346655761E-2</c:v>
                </c:pt>
                <c:pt idx="1196">
                  <c:v>-3.0728695237215602E-2</c:v>
                </c:pt>
                <c:pt idx="1197">
                  <c:v>-3.07026475430127E-2</c:v>
                </c:pt>
                <c:pt idx="1198">
                  <c:v>-3.0733363978840599E-2</c:v>
                </c:pt>
                <c:pt idx="1199">
                  <c:v>-3.0812676927005699E-2</c:v>
                </c:pt>
                <c:pt idx="1200">
                  <c:v>-3.0850959592498801E-2</c:v>
                </c:pt>
                <c:pt idx="1201">
                  <c:v>-3.11240811651157E-2</c:v>
                </c:pt>
                <c:pt idx="1202">
                  <c:v>-3.0995958570942801E-2</c:v>
                </c:pt>
                <c:pt idx="1203">
                  <c:v>-3.09957235197846E-2</c:v>
                </c:pt>
                <c:pt idx="1204">
                  <c:v>-3.0989813915867599E-2</c:v>
                </c:pt>
                <c:pt idx="1205">
                  <c:v>-3.09383445548722E-2</c:v>
                </c:pt>
                <c:pt idx="1206">
                  <c:v>-3.1077261242359999E-2</c:v>
                </c:pt>
                <c:pt idx="1207">
                  <c:v>-3.0919149260434899E-2</c:v>
                </c:pt>
                <c:pt idx="1208">
                  <c:v>-3.0873764060541101E-2</c:v>
                </c:pt>
                <c:pt idx="1209">
                  <c:v>-3.1087188890928201E-2</c:v>
                </c:pt>
                <c:pt idx="1210">
                  <c:v>-3.1051949705687001E-2</c:v>
                </c:pt>
                <c:pt idx="1211">
                  <c:v>-3.1049491565984799E-2</c:v>
                </c:pt>
                <c:pt idx="1212">
                  <c:v>-3.1200253628884199E-2</c:v>
                </c:pt>
                <c:pt idx="1213">
                  <c:v>-3.11030491764001E-2</c:v>
                </c:pt>
                <c:pt idx="1214">
                  <c:v>-3.11744781167901E-2</c:v>
                </c:pt>
                <c:pt idx="1215">
                  <c:v>-3.1217562651296101E-2</c:v>
                </c:pt>
                <c:pt idx="1216">
                  <c:v>-3.1269286228861201E-2</c:v>
                </c:pt>
                <c:pt idx="1217">
                  <c:v>-3.1264665406936898E-2</c:v>
                </c:pt>
                <c:pt idx="1218">
                  <c:v>-3.1243780041458401E-2</c:v>
                </c:pt>
                <c:pt idx="1219">
                  <c:v>-3.1309261814587597E-2</c:v>
                </c:pt>
                <c:pt idx="1220">
                  <c:v>-3.1222332950198502E-2</c:v>
                </c:pt>
                <c:pt idx="1221">
                  <c:v>-3.1185387280183201E-2</c:v>
                </c:pt>
                <c:pt idx="1222">
                  <c:v>-3.14290063602298E-2</c:v>
                </c:pt>
                <c:pt idx="1223">
                  <c:v>-3.1373571587243597E-2</c:v>
                </c:pt>
                <c:pt idx="1224">
                  <c:v>-3.1347108095090802E-2</c:v>
                </c:pt>
                <c:pt idx="1225">
                  <c:v>-3.1519435695372501E-2</c:v>
                </c:pt>
                <c:pt idx="1226">
                  <c:v>-3.1462707158896701E-2</c:v>
                </c:pt>
                <c:pt idx="1227">
                  <c:v>-3.1435955665033703E-2</c:v>
                </c:pt>
                <c:pt idx="1228">
                  <c:v>-3.1558252185479599E-2</c:v>
                </c:pt>
                <c:pt idx="1229">
                  <c:v>-3.1494543641909199E-2</c:v>
                </c:pt>
                <c:pt idx="1230">
                  <c:v>-3.1519849707062203E-2</c:v>
                </c:pt>
                <c:pt idx="1231">
                  <c:v>-3.1597155857727599E-2</c:v>
                </c:pt>
                <c:pt idx="1232">
                  <c:v>-3.1564585644648299E-2</c:v>
                </c:pt>
                <c:pt idx="1233">
                  <c:v>-3.1410892459529501E-2</c:v>
                </c:pt>
                <c:pt idx="1234">
                  <c:v>-3.1521513652815199E-2</c:v>
                </c:pt>
                <c:pt idx="1235">
                  <c:v>-3.1667776625706898E-2</c:v>
                </c:pt>
                <c:pt idx="1236">
                  <c:v>-3.1629522533608199E-2</c:v>
                </c:pt>
                <c:pt idx="1237">
                  <c:v>-3.1595390380567197E-2</c:v>
                </c:pt>
                <c:pt idx="1238">
                  <c:v>-3.1725573987286003E-2</c:v>
                </c:pt>
                <c:pt idx="1239">
                  <c:v>-3.1706653949287199E-2</c:v>
                </c:pt>
                <c:pt idx="1240">
                  <c:v>-3.1711529289303202E-2</c:v>
                </c:pt>
                <c:pt idx="1241">
                  <c:v>-3.1882207431071598E-2</c:v>
                </c:pt>
                <c:pt idx="1242">
                  <c:v>-3.1770684450209398E-2</c:v>
                </c:pt>
                <c:pt idx="1243">
                  <c:v>-3.1794189988566403E-2</c:v>
                </c:pt>
                <c:pt idx="1244">
                  <c:v>-3.1925216092969402E-2</c:v>
                </c:pt>
                <c:pt idx="1245">
                  <c:v>-3.1799603180904197E-2</c:v>
                </c:pt>
                <c:pt idx="1246">
                  <c:v>-3.1727165127786401E-2</c:v>
                </c:pt>
                <c:pt idx="1247">
                  <c:v>-3.18357799616125E-2</c:v>
                </c:pt>
                <c:pt idx="1248">
                  <c:v>-3.1847375867612202E-2</c:v>
                </c:pt>
                <c:pt idx="1249">
                  <c:v>-3.1861544112433499E-2</c:v>
                </c:pt>
                <c:pt idx="1250">
                  <c:v>-3.1932145007885902E-2</c:v>
                </c:pt>
                <c:pt idx="1251">
                  <c:v>-3.2057772489712803E-2</c:v>
                </c:pt>
                <c:pt idx="1252">
                  <c:v>-3.2198921160737901E-2</c:v>
                </c:pt>
                <c:pt idx="1253">
                  <c:v>-3.2082884430161003E-2</c:v>
                </c:pt>
                <c:pt idx="1254">
                  <c:v>-3.2173052399971099E-2</c:v>
                </c:pt>
                <c:pt idx="1255">
                  <c:v>-3.2085925961667199E-2</c:v>
                </c:pt>
                <c:pt idx="1256">
                  <c:v>-3.2035917726870901E-2</c:v>
                </c:pt>
                <c:pt idx="1257">
                  <c:v>-3.2204921861800101E-2</c:v>
                </c:pt>
                <c:pt idx="1258">
                  <c:v>-3.2053032264768903E-2</c:v>
                </c:pt>
                <c:pt idx="1259">
                  <c:v>-3.1950500194431602E-2</c:v>
                </c:pt>
                <c:pt idx="1260">
                  <c:v>-3.2168677766565797E-2</c:v>
                </c:pt>
                <c:pt idx="1261">
                  <c:v>-3.21523997139323E-2</c:v>
                </c:pt>
                <c:pt idx="1262">
                  <c:v>-3.2114661307315599E-2</c:v>
                </c:pt>
                <c:pt idx="1263">
                  <c:v>-3.2248757788221498E-2</c:v>
                </c:pt>
                <c:pt idx="1264">
                  <c:v>-3.2233194197976399E-2</c:v>
                </c:pt>
                <c:pt idx="1265">
                  <c:v>-3.22431434285054E-2</c:v>
                </c:pt>
                <c:pt idx="1266">
                  <c:v>-3.22283683191225E-2</c:v>
                </c:pt>
                <c:pt idx="1267">
                  <c:v>-3.2264061276456098E-2</c:v>
                </c:pt>
                <c:pt idx="1268">
                  <c:v>-3.2271741841988499E-2</c:v>
                </c:pt>
                <c:pt idx="1269">
                  <c:v>-3.2205679772973603E-2</c:v>
                </c:pt>
                <c:pt idx="1270">
                  <c:v>-3.2414144918287903E-2</c:v>
                </c:pt>
                <c:pt idx="1271">
                  <c:v>-3.2218586675028998E-2</c:v>
                </c:pt>
                <c:pt idx="1272">
                  <c:v>-3.21811984068954E-2</c:v>
                </c:pt>
                <c:pt idx="1273">
                  <c:v>-3.2449476326022499E-2</c:v>
                </c:pt>
                <c:pt idx="1274">
                  <c:v>-3.2319568330422099E-2</c:v>
                </c:pt>
                <c:pt idx="1275">
                  <c:v>-3.22606558520259E-2</c:v>
                </c:pt>
                <c:pt idx="1276">
                  <c:v>-3.24563541044307E-2</c:v>
                </c:pt>
                <c:pt idx="1277">
                  <c:v>-3.2432943746378499E-2</c:v>
                </c:pt>
                <c:pt idx="1278">
                  <c:v>-3.2549793857874203E-2</c:v>
                </c:pt>
                <c:pt idx="1279">
                  <c:v>-3.2545020191550797E-2</c:v>
                </c:pt>
                <c:pt idx="1280">
                  <c:v>-3.2485659454121199E-2</c:v>
                </c:pt>
                <c:pt idx="1281">
                  <c:v>-3.2507710533940901E-2</c:v>
                </c:pt>
                <c:pt idx="1282">
                  <c:v>-3.2498798363290102E-2</c:v>
                </c:pt>
                <c:pt idx="1283">
                  <c:v>-3.2595354865339501E-2</c:v>
                </c:pt>
                <c:pt idx="1284">
                  <c:v>-3.2432659785051797E-2</c:v>
                </c:pt>
                <c:pt idx="1285">
                  <c:v>-3.2418833460782302E-2</c:v>
                </c:pt>
                <c:pt idx="1286">
                  <c:v>-3.2574124448863602E-2</c:v>
                </c:pt>
                <c:pt idx="1287">
                  <c:v>-3.2563959360467597E-2</c:v>
                </c:pt>
                <c:pt idx="1288">
                  <c:v>-3.2504850278470401E-2</c:v>
                </c:pt>
                <c:pt idx="1289">
                  <c:v>-3.2676849428012397E-2</c:v>
                </c:pt>
                <c:pt idx="1290">
                  <c:v>-3.2568975321569098E-2</c:v>
                </c:pt>
                <c:pt idx="1291">
                  <c:v>-3.26284026571858E-2</c:v>
                </c:pt>
                <c:pt idx="1292">
                  <c:v>-3.2727754329917501E-2</c:v>
                </c:pt>
                <c:pt idx="1293">
                  <c:v>-3.2687016331625199E-2</c:v>
                </c:pt>
                <c:pt idx="1294">
                  <c:v>-3.2624364055598702E-2</c:v>
                </c:pt>
                <c:pt idx="1295">
                  <c:v>-3.2721388884589399E-2</c:v>
                </c:pt>
                <c:pt idx="1296">
                  <c:v>-3.2722522082083302E-2</c:v>
                </c:pt>
                <c:pt idx="1297">
                  <c:v>-3.2576126369854699E-2</c:v>
                </c:pt>
                <c:pt idx="1298">
                  <c:v>-3.26846865247244E-2</c:v>
                </c:pt>
                <c:pt idx="1299">
                  <c:v>-3.2752018797004498E-2</c:v>
                </c:pt>
                <c:pt idx="1300">
                  <c:v>-3.2757617546141898E-2</c:v>
                </c:pt>
                <c:pt idx="1301">
                  <c:v>-3.2748441690475499E-2</c:v>
                </c:pt>
                <c:pt idx="1302">
                  <c:v>-3.2892539062433897E-2</c:v>
                </c:pt>
                <c:pt idx="1303">
                  <c:v>-3.2980124237602201E-2</c:v>
                </c:pt>
                <c:pt idx="1304">
                  <c:v>-3.2934808311445102E-2</c:v>
                </c:pt>
                <c:pt idx="1305">
                  <c:v>-3.2972991083146101E-2</c:v>
                </c:pt>
                <c:pt idx="1306">
                  <c:v>-3.2861870437584498E-2</c:v>
                </c:pt>
                <c:pt idx="1307">
                  <c:v>-3.2862403654251998E-2</c:v>
                </c:pt>
                <c:pt idx="1308">
                  <c:v>-3.29551357534471E-2</c:v>
                </c:pt>
                <c:pt idx="1309">
                  <c:v>-3.2846092457745002E-2</c:v>
                </c:pt>
                <c:pt idx="1310">
                  <c:v>-3.2716182064851398E-2</c:v>
                </c:pt>
                <c:pt idx="1311">
                  <c:v>-3.2875095049988798E-2</c:v>
                </c:pt>
                <c:pt idx="1312">
                  <c:v>-3.2897047849406301E-2</c:v>
                </c:pt>
                <c:pt idx="1313">
                  <c:v>-3.2937906510024102E-2</c:v>
                </c:pt>
                <c:pt idx="1314">
                  <c:v>-3.2879773917018101E-2</c:v>
                </c:pt>
                <c:pt idx="1315">
                  <c:v>-3.2988611212069197E-2</c:v>
                </c:pt>
                <c:pt idx="1316">
                  <c:v>-3.2945044735377703E-2</c:v>
                </c:pt>
                <c:pt idx="1317">
                  <c:v>-3.2900449039448998E-2</c:v>
                </c:pt>
                <c:pt idx="1318">
                  <c:v>-3.3085492180867301E-2</c:v>
                </c:pt>
                <c:pt idx="1319">
                  <c:v>-3.2997890660125297E-2</c:v>
                </c:pt>
                <c:pt idx="1320">
                  <c:v>-3.2969631582360402E-2</c:v>
                </c:pt>
                <c:pt idx="1321">
                  <c:v>-3.3112459880713797E-2</c:v>
                </c:pt>
                <c:pt idx="1322">
                  <c:v>-3.2968717678967301E-2</c:v>
                </c:pt>
                <c:pt idx="1323">
                  <c:v>-3.2897724927906803E-2</c:v>
                </c:pt>
                <c:pt idx="1324">
                  <c:v>-3.3085133616599399E-2</c:v>
                </c:pt>
                <c:pt idx="1325">
                  <c:v>-3.3014547071178103E-2</c:v>
                </c:pt>
                <c:pt idx="1326">
                  <c:v>-3.3072373721989998E-2</c:v>
                </c:pt>
                <c:pt idx="1327">
                  <c:v>-3.3166400510472697E-2</c:v>
                </c:pt>
                <c:pt idx="1328">
                  <c:v>-3.3115949576582503E-2</c:v>
                </c:pt>
                <c:pt idx="1329">
                  <c:v>-3.2801366639668303E-2</c:v>
                </c:pt>
                <c:pt idx="1330">
                  <c:v>-3.2973018755135898E-2</c:v>
                </c:pt>
                <c:pt idx="1331">
                  <c:v>-3.3093429317145998E-2</c:v>
                </c:pt>
                <c:pt idx="1332">
                  <c:v>-3.3094514661503198E-2</c:v>
                </c:pt>
                <c:pt idx="1333">
                  <c:v>-3.3079780417011602E-2</c:v>
                </c:pt>
                <c:pt idx="1334">
                  <c:v>-3.3214113431434898E-2</c:v>
                </c:pt>
                <c:pt idx="1335">
                  <c:v>-3.30495643300108E-2</c:v>
                </c:pt>
                <c:pt idx="1336">
                  <c:v>-3.2991883444116903E-2</c:v>
                </c:pt>
                <c:pt idx="1337">
                  <c:v>-3.3284711767919403E-2</c:v>
                </c:pt>
                <c:pt idx="1338">
                  <c:v>-3.3165984394684198E-2</c:v>
                </c:pt>
                <c:pt idx="1339">
                  <c:v>-3.3194766147062099E-2</c:v>
                </c:pt>
                <c:pt idx="1340">
                  <c:v>-3.3317808712901797E-2</c:v>
                </c:pt>
                <c:pt idx="1341">
                  <c:v>-3.32485651381796E-2</c:v>
                </c:pt>
                <c:pt idx="1342">
                  <c:v>-3.3246476832708399E-2</c:v>
                </c:pt>
                <c:pt idx="1343">
                  <c:v>-3.3292230967876202E-2</c:v>
                </c:pt>
                <c:pt idx="1344">
                  <c:v>-3.3245724442552901E-2</c:v>
                </c:pt>
                <c:pt idx="1345">
                  <c:v>-3.3304370331784898E-2</c:v>
                </c:pt>
                <c:pt idx="1346">
                  <c:v>-3.3283070648192602E-2</c:v>
                </c:pt>
                <c:pt idx="1347">
                  <c:v>-3.3331591338436599E-2</c:v>
                </c:pt>
                <c:pt idx="1348">
                  <c:v>-3.3181904720280299E-2</c:v>
                </c:pt>
                <c:pt idx="1349">
                  <c:v>-3.3148739340335701E-2</c:v>
                </c:pt>
                <c:pt idx="1350">
                  <c:v>-3.3356249811024301E-2</c:v>
                </c:pt>
                <c:pt idx="1351">
                  <c:v>-3.33080368323459E-2</c:v>
                </c:pt>
                <c:pt idx="1352">
                  <c:v>-3.3302146639605901E-2</c:v>
                </c:pt>
                <c:pt idx="1353">
                  <c:v>-3.3444428076521503E-2</c:v>
                </c:pt>
                <c:pt idx="1354">
                  <c:v>-3.3417750801028698E-2</c:v>
                </c:pt>
                <c:pt idx="1355">
                  <c:v>-3.3542621790224401E-2</c:v>
                </c:pt>
                <c:pt idx="1356">
                  <c:v>-3.3573761629803002E-2</c:v>
                </c:pt>
                <c:pt idx="1357">
                  <c:v>-3.3463675464089598E-2</c:v>
                </c:pt>
                <c:pt idx="1358">
                  <c:v>-3.3420398827055803E-2</c:v>
                </c:pt>
                <c:pt idx="1359">
                  <c:v>-3.3437459565767901E-2</c:v>
                </c:pt>
                <c:pt idx="1360">
                  <c:v>-3.3453726498582498E-2</c:v>
                </c:pt>
                <c:pt idx="1361">
                  <c:v>-3.3280458715226703E-2</c:v>
                </c:pt>
                <c:pt idx="1362">
                  <c:v>-3.33685432105056E-2</c:v>
                </c:pt>
                <c:pt idx="1363">
                  <c:v>-3.3414735960486101E-2</c:v>
                </c:pt>
                <c:pt idx="1364">
                  <c:v>-3.3393883012683603E-2</c:v>
                </c:pt>
                <c:pt idx="1365">
                  <c:v>-3.34098552681368E-2</c:v>
                </c:pt>
                <c:pt idx="1366">
                  <c:v>-3.3603056187362E-2</c:v>
                </c:pt>
                <c:pt idx="1367">
                  <c:v>-3.3547151859642702E-2</c:v>
                </c:pt>
                <c:pt idx="1368">
                  <c:v>-3.3466519024740703E-2</c:v>
                </c:pt>
                <c:pt idx="1369">
                  <c:v>-3.3614621131198001E-2</c:v>
                </c:pt>
                <c:pt idx="1370">
                  <c:v>-3.3526044438109998E-2</c:v>
                </c:pt>
                <c:pt idx="1371">
                  <c:v>-3.34839481489594E-2</c:v>
                </c:pt>
                <c:pt idx="1372">
                  <c:v>-3.3605915797805301E-2</c:v>
                </c:pt>
                <c:pt idx="1373">
                  <c:v>-3.3508185874670603E-2</c:v>
                </c:pt>
                <c:pt idx="1374">
                  <c:v>-3.3344399985960803E-2</c:v>
                </c:pt>
                <c:pt idx="1375">
                  <c:v>-3.3515122995056601E-2</c:v>
                </c:pt>
                <c:pt idx="1376">
                  <c:v>-3.3532834284145302E-2</c:v>
                </c:pt>
                <c:pt idx="1377">
                  <c:v>-3.3572927643372399E-2</c:v>
                </c:pt>
                <c:pt idx="1378">
                  <c:v>-3.3558645117510597E-2</c:v>
                </c:pt>
                <c:pt idx="1379">
                  <c:v>-3.3626659902640403E-2</c:v>
                </c:pt>
                <c:pt idx="1380">
                  <c:v>-3.3708165943001599E-2</c:v>
                </c:pt>
                <c:pt idx="1381">
                  <c:v>-3.3640958627478998E-2</c:v>
                </c:pt>
                <c:pt idx="1382">
                  <c:v>-3.3749132488166002E-2</c:v>
                </c:pt>
                <c:pt idx="1383">
                  <c:v>-3.3662888523260097E-2</c:v>
                </c:pt>
                <c:pt idx="1384">
                  <c:v>-3.3572468919576E-2</c:v>
                </c:pt>
                <c:pt idx="1385">
                  <c:v>-3.3745822121596103E-2</c:v>
                </c:pt>
                <c:pt idx="1386">
                  <c:v>-3.3607322196648602E-2</c:v>
                </c:pt>
                <c:pt idx="1387">
                  <c:v>-3.3516078411290999E-2</c:v>
                </c:pt>
                <c:pt idx="1388">
                  <c:v>-3.3670183788571E-2</c:v>
                </c:pt>
                <c:pt idx="1389">
                  <c:v>-3.3598661112288403E-2</c:v>
                </c:pt>
                <c:pt idx="1390">
                  <c:v>-3.3620170459875399E-2</c:v>
                </c:pt>
                <c:pt idx="1391">
                  <c:v>-3.3677168125803902E-2</c:v>
                </c:pt>
                <c:pt idx="1392">
                  <c:v>-3.3677996213527898E-2</c:v>
                </c:pt>
                <c:pt idx="1393">
                  <c:v>-3.3700153736087202E-2</c:v>
                </c:pt>
                <c:pt idx="1394">
                  <c:v>-3.37009211933171E-2</c:v>
                </c:pt>
                <c:pt idx="1395">
                  <c:v>-3.3731715050870997E-2</c:v>
                </c:pt>
                <c:pt idx="1396">
                  <c:v>-3.3688252028595302E-2</c:v>
                </c:pt>
                <c:pt idx="1397">
                  <c:v>-3.3651798325418099E-2</c:v>
                </c:pt>
                <c:pt idx="1398">
                  <c:v>-3.3812074762492997E-2</c:v>
                </c:pt>
                <c:pt idx="1399">
                  <c:v>-3.3631335961183999E-2</c:v>
                </c:pt>
                <c:pt idx="1400">
                  <c:v>-3.3531413443765902E-2</c:v>
                </c:pt>
                <c:pt idx="1401">
                  <c:v>-3.3792545346651298E-2</c:v>
                </c:pt>
                <c:pt idx="1402">
                  <c:v>-3.3716754150335503E-2</c:v>
                </c:pt>
                <c:pt idx="1403">
                  <c:v>-3.3674982178059303E-2</c:v>
                </c:pt>
                <c:pt idx="1404">
                  <c:v>-3.3781534724834097E-2</c:v>
                </c:pt>
                <c:pt idx="1405">
                  <c:v>-3.3779919501049097E-2</c:v>
                </c:pt>
                <c:pt idx="1406">
                  <c:v>-3.3995424151524102E-2</c:v>
                </c:pt>
                <c:pt idx="1407">
                  <c:v>-3.39011500063525E-2</c:v>
                </c:pt>
                <c:pt idx="1408">
                  <c:v>-3.3853429123862501E-2</c:v>
                </c:pt>
                <c:pt idx="1409">
                  <c:v>-3.3854097028745797E-2</c:v>
                </c:pt>
                <c:pt idx="1410">
                  <c:v>-3.3797830041429E-2</c:v>
                </c:pt>
                <c:pt idx="1411">
                  <c:v>-3.3816033241709099E-2</c:v>
                </c:pt>
                <c:pt idx="1412">
                  <c:v>-3.3695579816897699E-2</c:v>
                </c:pt>
                <c:pt idx="1413">
                  <c:v>-3.3640168361469103E-2</c:v>
                </c:pt>
                <c:pt idx="1414">
                  <c:v>-3.3899276202579098E-2</c:v>
                </c:pt>
                <c:pt idx="1415">
                  <c:v>-3.3791937304798403E-2</c:v>
                </c:pt>
                <c:pt idx="1416">
                  <c:v>-3.3803224641208697E-2</c:v>
                </c:pt>
                <c:pt idx="1417">
                  <c:v>-3.3949036974701301E-2</c:v>
                </c:pt>
                <c:pt idx="1418">
                  <c:v>-3.3893280261610099E-2</c:v>
                </c:pt>
                <c:pt idx="1419">
                  <c:v>-3.3856529207830999E-2</c:v>
                </c:pt>
                <c:pt idx="1420">
                  <c:v>-3.3968396101112401E-2</c:v>
                </c:pt>
                <c:pt idx="1421">
                  <c:v>-3.3877251011532099E-2</c:v>
                </c:pt>
                <c:pt idx="1422">
                  <c:v>-3.3852234482765198E-2</c:v>
                </c:pt>
                <c:pt idx="1423">
                  <c:v>-3.39125480019936E-2</c:v>
                </c:pt>
                <c:pt idx="1424">
                  <c:v>-3.3873711527256198E-2</c:v>
                </c:pt>
                <c:pt idx="1425">
                  <c:v>-3.3726158534625003E-2</c:v>
                </c:pt>
                <c:pt idx="1426">
                  <c:v>-3.3810079145176197E-2</c:v>
                </c:pt>
                <c:pt idx="1427">
                  <c:v>-3.3872298792832198E-2</c:v>
                </c:pt>
                <c:pt idx="1428">
                  <c:v>-3.3892628128847302E-2</c:v>
                </c:pt>
                <c:pt idx="1429">
                  <c:v>-3.3849817739489203E-2</c:v>
                </c:pt>
                <c:pt idx="1430">
                  <c:v>-3.4010369822176E-2</c:v>
                </c:pt>
                <c:pt idx="1431">
                  <c:v>-3.3915740540358202E-2</c:v>
                </c:pt>
                <c:pt idx="1432">
                  <c:v>-3.3856112686744697E-2</c:v>
                </c:pt>
                <c:pt idx="1433">
                  <c:v>-3.40354900453586E-2</c:v>
                </c:pt>
                <c:pt idx="1434">
                  <c:v>-3.3904730726067901E-2</c:v>
                </c:pt>
                <c:pt idx="1435">
                  <c:v>-3.39125355757358E-2</c:v>
                </c:pt>
                <c:pt idx="1436">
                  <c:v>-3.3980029510092602E-2</c:v>
                </c:pt>
                <c:pt idx="1437">
                  <c:v>-3.3932986764099102E-2</c:v>
                </c:pt>
                <c:pt idx="1438">
                  <c:v>-3.3813840890716998E-2</c:v>
                </c:pt>
                <c:pt idx="1439">
                  <c:v>-3.3930513947443203E-2</c:v>
                </c:pt>
                <c:pt idx="1440">
                  <c:v>-3.39299134077082E-2</c:v>
                </c:pt>
                <c:pt idx="1441">
                  <c:v>-3.3932446907446803E-2</c:v>
                </c:pt>
                <c:pt idx="1442">
                  <c:v>-3.3947118458820903E-2</c:v>
                </c:pt>
                <c:pt idx="1443">
                  <c:v>-3.4009933208667201E-2</c:v>
                </c:pt>
                <c:pt idx="1444">
                  <c:v>-3.3994443309320901E-2</c:v>
                </c:pt>
                <c:pt idx="1445">
                  <c:v>-3.39526202641771E-2</c:v>
                </c:pt>
                <c:pt idx="1446">
                  <c:v>-3.4098245112949697E-2</c:v>
                </c:pt>
                <c:pt idx="1447">
                  <c:v>-3.3984917267742901E-2</c:v>
                </c:pt>
                <c:pt idx="1448">
                  <c:v>-3.3966124277665197E-2</c:v>
                </c:pt>
                <c:pt idx="1449">
                  <c:v>-3.4129736229294397E-2</c:v>
                </c:pt>
                <c:pt idx="1450">
                  <c:v>-3.3989240620963597E-2</c:v>
                </c:pt>
                <c:pt idx="1451">
                  <c:v>-3.3830314978129203E-2</c:v>
                </c:pt>
                <c:pt idx="1452">
                  <c:v>-3.4060158007950703E-2</c:v>
                </c:pt>
                <c:pt idx="1453">
                  <c:v>-3.4028480782311403E-2</c:v>
                </c:pt>
                <c:pt idx="1454">
                  <c:v>-3.3994433379525103E-2</c:v>
                </c:pt>
                <c:pt idx="1455">
                  <c:v>-3.4061807686359503E-2</c:v>
                </c:pt>
                <c:pt idx="1456">
                  <c:v>-3.4049491777463997E-2</c:v>
                </c:pt>
                <c:pt idx="1457">
                  <c:v>-3.4346629611078497E-2</c:v>
                </c:pt>
                <c:pt idx="1458">
                  <c:v>-3.4170779287470102E-2</c:v>
                </c:pt>
                <c:pt idx="1459">
                  <c:v>-3.4168363406529803E-2</c:v>
                </c:pt>
                <c:pt idx="1460">
                  <c:v>-3.4077836923772101E-2</c:v>
                </c:pt>
                <c:pt idx="1461">
                  <c:v>-3.4003343622855502E-2</c:v>
                </c:pt>
                <c:pt idx="1462">
                  <c:v>-3.4155382606614798E-2</c:v>
                </c:pt>
                <c:pt idx="1463">
                  <c:v>-3.3982789859658601E-2</c:v>
                </c:pt>
                <c:pt idx="1464">
                  <c:v>-3.39216633130692E-2</c:v>
                </c:pt>
                <c:pt idx="1465">
                  <c:v>-3.4161485270252097E-2</c:v>
                </c:pt>
                <c:pt idx="1466">
                  <c:v>-3.4099665793797099E-2</c:v>
                </c:pt>
                <c:pt idx="1467">
                  <c:v>-3.4042175147785701E-2</c:v>
                </c:pt>
                <c:pt idx="1468">
                  <c:v>-3.41333258396911E-2</c:v>
                </c:pt>
                <c:pt idx="1469">
                  <c:v>-3.4089339319271598E-2</c:v>
                </c:pt>
                <c:pt idx="1470">
                  <c:v>-3.4115344828316199E-2</c:v>
                </c:pt>
                <c:pt idx="1471">
                  <c:v>-3.4183609782269697E-2</c:v>
                </c:pt>
                <c:pt idx="1472">
                  <c:v>-3.4140982277070402E-2</c:v>
                </c:pt>
                <c:pt idx="1473">
                  <c:v>-3.4107673908928701E-2</c:v>
                </c:pt>
                <c:pt idx="1474">
                  <c:v>-3.4101999852012801E-2</c:v>
                </c:pt>
                <c:pt idx="1475">
                  <c:v>-3.4191712379213902E-2</c:v>
                </c:pt>
                <c:pt idx="1476">
                  <c:v>-3.40337011256013E-2</c:v>
                </c:pt>
                <c:pt idx="1477">
                  <c:v>-3.39878279138012E-2</c:v>
                </c:pt>
                <c:pt idx="1478">
                  <c:v>-3.42088041404537E-2</c:v>
                </c:pt>
                <c:pt idx="1479">
                  <c:v>-3.4104951658625503E-2</c:v>
                </c:pt>
                <c:pt idx="1480">
                  <c:v>-3.40973110740177E-2</c:v>
                </c:pt>
                <c:pt idx="1481">
                  <c:v>-3.42538702879445E-2</c:v>
                </c:pt>
                <c:pt idx="1482">
                  <c:v>-3.4238873873147301E-2</c:v>
                </c:pt>
                <c:pt idx="1483">
                  <c:v>-3.4253705909509997E-2</c:v>
                </c:pt>
                <c:pt idx="1484">
                  <c:v>-3.43297471473408E-2</c:v>
                </c:pt>
                <c:pt idx="1485">
                  <c:v>-3.4214519874054897E-2</c:v>
                </c:pt>
                <c:pt idx="1486">
                  <c:v>-3.4171006827683897E-2</c:v>
                </c:pt>
                <c:pt idx="1487">
                  <c:v>-3.4220871071469199E-2</c:v>
                </c:pt>
                <c:pt idx="1488">
                  <c:v>-3.4230012002539001E-2</c:v>
                </c:pt>
                <c:pt idx="1489">
                  <c:v>-3.4009917443403197E-2</c:v>
                </c:pt>
                <c:pt idx="1490">
                  <c:v>-3.4082018959991502E-2</c:v>
                </c:pt>
                <c:pt idx="1491">
                  <c:v>-3.4220934720468499E-2</c:v>
                </c:pt>
                <c:pt idx="1492">
                  <c:v>-3.4164714351020399E-2</c:v>
                </c:pt>
                <c:pt idx="1493">
                  <c:v>-3.4127314040368298E-2</c:v>
                </c:pt>
                <c:pt idx="1494">
                  <c:v>-3.4280068823136299E-2</c:v>
                </c:pt>
                <c:pt idx="1495">
                  <c:v>-3.4202743869240299E-2</c:v>
                </c:pt>
                <c:pt idx="1496">
                  <c:v>-3.4156246968820997E-2</c:v>
                </c:pt>
                <c:pt idx="1497">
                  <c:v>-3.4353676687546499E-2</c:v>
                </c:pt>
                <c:pt idx="1498">
                  <c:v>-3.4235079216563803E-2</c:v>
                </c:pt>
                <c:pt idx="1499">
                  <c:v>-3.42172009706362E-2</c:v>
                </c:pt>
                <c:pt idx="1500">
                  <c:v>-3.43268726935127E-2</c:v>
                </c:pt>
                <c:pt idx="1501">
                  <c:v>-3.4222691350064303E-2</c:v>
                </c:pt>
                <c:pt idx="1502">
                  <c:v>-3.4103368732353999E-2</c:v>
                </c:pt>
                <c:pt idx="1503">
                  <c:v>-3.4210107241826E-2</c:v>
                </c:pt>
                <c:pt idx="1504">
                  <c:v>-3.4282129766695403E-2</c:v>
                </c:pt>
                <c:pt idx="1505">
                  <c:v>-3.4231059468799598E-2</c:v>
                </c:pt>
                <c:pt idx="1506">
                  <c:v>-3.4265066195210303E-2</c:v>
                </c:pt>
                <c:pt idx="1507">
                  <c:v>-3.4320031620424199E-2</c:v>
                </c:pt>
                <c:pt idx="1508">
                  <c:v>-3.4482953121654399E-2</c:v>
                </c:pt>
                <c:pt idx="1509">
                  <c:v>-3.4330022678494103E-2</c:v>
                </c:pt>
                <c:pt idx="1510">
                  <c:v>-3.4392972575948901E-2</c:v>
                </c:pt>
                <c:pt idx="1511">
                  <c:v>-3.4320686124609999E-2</c:v>
                </c:pt>
                <c:pt idx="1512">
                  <c:v>-3.4264021169359699E-2</c:v>
                </c:pt>
                <c:pt idx="1513">
                  <c:v>-3.4392197357697801E-2</c:v>
                </c:pt>
                <c:pt idx="1514">
                  <c:v>-3.4229721723089697E-2</c:v>
                </c:pt>
                <c:pt idx="1515">
                  <c:v>-3.4125960919212599E-2</c:v>
                </c:pt>
                <c:pt idx="1516">
                  <c:v>-3.4317050969952502E-2</c:v>
                </c:pt>
                <c:pt idx="1517">
                  <c:v>-3.4275597741792799E-2</c:v>
                </c:pt>
                <c:pt idx="1518">
                  <c:v>-3.4216811009494301E-2</c:v>
                </c:pt>
                <c:pt idx="1519">
                  <c:v>-3.4344483554983998E-2</c:v>
                </c:pt>
                <c:pt idx="1520">
                  <c:v>-3.4336392043365298E-2</c:v>
                </c:pt>
                <c:pt idx="1521">
                  <c:v>-3.4338682148329497E-2</c:v>
                </c:pt>
                <c:pt idx="1522">
                  <c:v>-3.4318886770590702E-2</c:v>
                </c:pt>
                <c:pt idx="1523">
                  <c:v>-3.4392760329258802E-2</c:v>
                </c:pt>
                <c:pt idx="1524">
                  <c:v>-3.4383858377286303E-2</c:v>
                </c:pt>
                <c:pt idx="1525">
                  <c:v>-3.42995419460176E-2</c:v>
                </c:pt>
                <c:pt idx="1526">
                  <c:v>-3.4425415098666999E-2</c:v>
                </c:pt>
                <c:pt idx="1527">
                  <c:v>-3.4234939993602102E-2</c:v>
                </c:pt>
                <c:pt idx="1528">
                  <c:v>-3.4171928355446399E-2</c:v>
                </c:pt>
                <c:pt idx="1529">
                  <c:v>-3.4403634223121198E-2</c:v>
                </c:pt>
                <c:pt idx="1530">
                  <c:v>-3.4340631173647503E-2</c:v>
                </c:pt>
                <c:pt idx="1531">
                  <c:v>-3.4306168603641898E-2</c:v>
                </c:pt>
                <c:pt idx="1532">
                  <c:v>-3.4440807640311003E-2</c:v>
                </c:pt>
                <c:pt idx="1533">
                  <c:v>-3.4311782637679998E-2</c:v>
                </c:pt>
                <c:pt idx="1534">
                  <c:v>-3.3955722879100897E-2</c:v>
                </c:pt>
                <c:pt idx="1535">
                  <c:v>-3.4191799690705599E-2</c:v>
                </c:pt>
                <c:pt idx="1536">
                  <c:v>-3.42711799398615E-2</c:v>
                </c:pt>
                <c:pt idx="1537">
                  <c:v>-3.4322013445050897E-2</c:v>
                </c:pt>
                <c:pt idx="1538">
                  <c:v>-3.4337536303558999E-2</c:v>
                </c:pt>
                <c:pt idx="1539">
                  <c:v>-3.4387688204232103E-2</c:v>
                </c:pt>
                <c:pt idx="1540">
                  <c:v>-3.42596918646315E-2</c:v>
                </c:pt>
                <c:pt idx="1541">
                  <c:v>-3.4208595580248802E-2</c:v>
                </c:pt>
                <c:pt idx="1542">
                  <c:v>-3.4449358742373599E-2</c:v>
                </c:pt>
                <c:pt idx="1543">
                  <c:v>-3.4377556052748698E-2</c:v>
                </c:pt>
                <c:pt idx="1544">
                  <c:v>-3.4325890381027097E-2</c:v>
                </c:pt>
                <c:pt idx="1545">
                  <c:v>-3.4486110632618E-2</c:v>
                </c:pt>
                <c:pt idx="1546">
                  <c:v>-3.43478272056758E-2</c:v>
                </c:pt>
                <c:pt idx="1547">
                  <c:v>-3.4335652976713302E-2</c:v>
                </c:pt>
                <c:pt idx="1548">
                  <c:v>-3.44762398680259E-2</c:v>
                </c:pt>
                <c:pt idx="1549">
                  <c:v>-3.4402158684786903E-2</c:v>
                </c:pt>
                <c:pt idx="1550">
                  <c:v>-3.44003960748928E-2</c:v>
                </c:pt>
                <c:pt idx="1551">
                  <c:v>-3.4424653979604702E-2</c:v>
                </c:pt>
                <c:pt idx="1552">
                  <c:v>-3.4440454966561097E-2</c:v>
                </c:pt>
                <c:pt idx="1553">
                  <c:v>-3.4265651975551398E-2</c:v>
                </c:pt>
                <c:pt idx="1554">
                  <c:v>-3.4319985403541198E-2</c:v>
                </c:pt>
                <c:pt idx="1555">
                  <c:v>-3.4398481348977702E-2</c:v>
                </c:pt>
                <c:pt idx="1556">
                  <c:v>-3.4387038060637899E-2</c:v>
                </c:pt>
                <c:pt idx="1557">
                  <c:v>-3.4296050862964902E-2</c:v>
                </c:pt>
                <c:pt idx="1558">
                  <c:v>-3.4471541160234702E-2</c:v>
                </c:pt>
                <c:pt idx="1559">
                  <c:v>-3.4572101133461298E-2</c:v>
                </c:pt>
                <c:pt idx="1560">
                  <c:v>-3.4539616317488198E-2</c:v>
                </c:pt>
                <c:pt idx="1561">
                  <c:v>-3.4618980949744499E-2</c:v>
                </c:pt>
                <c:pt idx="1562">
                  <c:v>-3.4458925227496703E-2</c:v>
                </c:pt>
                <c:pt idx="1563">
                  <c:v>-3.4368545157593397E-2</c:v>
                </c:pt>
                <c:pt idx="1564">
                  <c:v>-3.45289515788424E-2</c:v>
                </c:pt>
                <c:pt idx="1565">
                  <c:v>-3.4457996716136398E-2</c:v>
                </c:pt>
                <c:pt idx="1566">
                  <c:v>-3.4245452706757697E-2</c:v>
                </c:pt>
                <c:pt idx="1567">
                  <c:v>-3.4379937706954702E-2</c:v>
                </c:pt>
                <c:pt idx="1568">
                  <c:v>-3.4440376976918902E-2</c:v>
                </c:pt>
                <c:pt idx="1569">
                  <c:v>-3.4437157243869601E-2</c:v>
                </c:pt>
                <c:pt idx="1570">
                  <c:v>-3.4429479321395597E-2</c:v>
                </c:pt>
                <c:pt idx="1571">
                  <c:v>-3.4498036920989898E-2</c:v>
                </c:pt>
                <c:pt idx="1572">
                  <c:v>-3.4421217683875197E-2</c:v>
                </c:pt>
                <c:pt idx="1573">
                  <c:v>-3.43996066453486E-2</c:v>
                </c:pt>
                <c:pt idx="1574">
                  <c:v>-3.4539772788304002E-2</c:v>
                </c:pt>
                <c:pt idx="1575">
                  <c:v>-3.44341818752045E-2</c:v>
                </c:pt>
                <c:pt idx="1576">
                  <c:v>-3.4409714003623103E-2</c:v>
                </c:pt>
                <c:pt idx="1577">
                  <c:v>-3.4567610093875802E-2</c:v>
                </c:pt>
                <c:pt idx="1578">
                  <c:v>-3.4393327991926403E-2</c:v>
                </c:pt>
                <c:pt idx="1579">
                  <c:v>-3.4307293649935199E-2</c:v>
                </c:pt>
                <c:pt idx="1580">
                  <c:v>-3.4503847955622502E-2</c:v>
                </c:pt>
                <c:pt idx="1581">
                  <c:v>-3.4415533033165101E-2</c:v>
                </c:pt>
                <c:pt idx="1582">
                  <c:v>-3.4439850219145897E-2</c:v>
                </c:pt>
                <c:pt idx="1583">
                  <c:v>-3.44915787723881E-2</c:v>
                </c:pt>
                <c:pt idx="1584">
                  <c:v>-3.4483251338652203E-2</c:v>
                </c:pt>
                <c:pt idx="1585">
                  <c:v>-3.46322359120542E-2</c:v>
                </c:pt>
                <c:pt idx="1586">
                  <c:v>-3.45328625235349E-2</c:v>
                </c:pt>
                <c:pt idx="1587">
                  <c:v>-3.4533863193010703E-2</c:v>
                </c:pt>
                <c:pt idx="1588">
                  <c:v>-3.4492569833269301E-2</c:v>
                </c:pt>
                <c:pt idx="1589">
                  <c:v>-3.44181517828945E-2</c:v>
                </c:pt>
                <c:pt idx="1590">
                  <c:v>-3.4582416298454099E-2</c:v>
                </c:pt>
                <c:pt idx="1591">
                  <c:v>-3.44351197385954E-2</c:v>
                </c:pt>
                <c:pt idx="1592">
                  <c:v>-3.43662344471172E-2</c:v>
                </c:pt>
                <c:pt idx="1593">
                  <c:v>-3.4554917442922599E-2</c:v>
                </c:pt>
                <c:pt idx="1594">
                  <c:v>-3.4457877817287798E-2</c:v>
                </c:pt>
                <c:pt idx="1595">
                  <c:v>-3.4448885708723898E-2</c:v>
                </c:pt>
                <c:pt idx="1596">
                  <c:v>-3.4558448960709698E-2</c:v>
                </c:pt>
                <c:pt idx="1597">
                  <c:v>-3.4473206731490798E-2</c:v>
                </c:pt>
                <c:pt idx="1598">
                  <c:v>-3.4493027837015598E-2</c:v>
                </c:pt>
                <c:pt idx="1599">
                  <c:v>-3.45479105944159E-2</c:v>
                </c:pt>
                <c:pt idx="1600">
                  <c:v>-3.4529175889609298E-2</c:v>
                </c:pt>
                <c:pt idx="1601">
                  <c:v>-3.4509117775424002E-2</c:v>
                </c:pt>
                <c:pt idx="1602">
                  <c:v>-3.4505820807276301E-2</c:v>
                </c:pt>
                <c:pt idx="1603">
                  <c:v>-3.4551047323340703E-2</c:v>
                </c:pt>
                <c:pt idx="1604">
                  <c:v>-3.4385216512924303E-2</c:v>
                </c:pt>
                <c:pt idx="1605">
                  <c:v>-3.4375335243590398E-2</c:v>
                </c:pt>
                <c:pt idx="1606">
                  <c:v>-3.45230850758333E-2</c:v>
                </c:pt>
                <c:pt idx="1607">
                  <c:v>-3.4498110922329198E-2</c:v>
                </c:pt>
                <c:pt idx="1608">
                  <c:v>-3.4444332161607701E-2</c:v>
                </c:pt>
                <c:pt idx="1609">
                  <c:v>-3.4626354338359602E-2</c:v>
                </c:pt>
                <c:pt idx="1610">
                  <c:v>-3.4603212050300203E-2</c:v>
                </c:pt>
                <c:pt idx="1611">
                  <c:v>-3.4670635911256603E-2</c:v>
                </c:pt>
                <c:pt idx="1612">
                  <c:v>-3.4697286094780101E-2</c:v>
                </c:pt>
                <c:pt idx="1613">
                  <c:v>-3.45838331548428E-2</c:v>
                </c:pt>
                <c:pt idx="1614">
                  <c:v>-3.4586829129020003E-2</c:v>
                </c:pt>
                <c:pt idx="1615">
                  <c:v>-3.4627321509239001E-2</c:v>
                </c:pt>
                <c:pt idx="1616">
                  <c:v>-3.4558619632018103E-2</c:v>
                </c:pt>
                <c:pt idx="1617">
                  <c:v>-3.4379067714325903E-2</c:v>
                </c:pt>
                <c:pt idx="1618">
                  <c:v>-3.4489576096853498E-2</c:v>
                </c:pt>
                <c:pt idx="1619">
                  <c:v>-3.45829126502697E-2</c:v>
                </c:pt>
                <c:pt idx="1620">
                  <c:v>-3.4569744171609101E-2</c:v>
                </c:pt>
                <c:pt idx="1621">
                  <c:v>-3.4492645869721297E-2</c:v>
                </c:pt>
                <c:pt idx="1622">
                  <c:v>-3.46478928113357E-2</c:v>
                </c:pt>
                <c:pt idx="1623">
                  <c:v>-3.4604782842237503E-2</c:v>
                </c:pt>
                <c:pt idx="1624">
                  <c:v>-3.4526702577110401E-2</c:v>
                </c:pt>
                <c:pt idx="1625">
                  <c:v>-3.4677050644270201E-2</c:v>
                </c:pt>
                <c:pt idx="1626">
                  <c:v>-3.4559219299505103E-2</c:v>
                </c:pt>
                <c:pt idx="1627">
                  <c:v>-3.4524601668602398E-2</c:v>
                </c:pt>
                <c:pt idx="1628">
                  <c:v>-3.4689366110358798E-2</c:v>
                </c:pt>
                <c:pt idx="1629">
                  <c:v>-3.4550573719941399E-2</c:v>
                </c:pt>
                <c:pt idx="1630">
                  <c:v>-3.4429575463204798E-2</c:v>
                </c:pt>
                <c:pt idx="1631">
                  <c:v>-3.4589407107516901E-2</c:v>
                </c:pt>
                <c:pt idx="1632">
                  <c:v>-3.4552859767616101E-2</c:v>
                </c:pt>
                <c:pt idx="1633">
                  <c:v>-3.4584909108363898E-2</c:v>
                </c:pt>
                <c:pt idx="1634">
                  <c:v>-3.4574546139708298E-2</c:v>
                </c:pt>
                <c:pt idx="1635">
                  <c:v>-3.4625398723999702E-2</c:v>
                </c:pt>
                <c:pt idx="1636">
                  <c:v>-3.4666545934871597E-2</c:v>
                </c:pt>
                <c:pt idx="1637">
                  <c:v>-3.4583609025166599E-2</c:v>
                </c:pt>
                <c:pt idx="1638">
                  <c:v>-3.4692284086270599E-2</c:v>
                </c:pt>
                <c:pt idx="1639">
                  <c:v>-3.4651141816370697E-2</c:v>
                </c:pt>
                <c:pt idx="1640">
                  <c:v>-3.4586881304642797E-2</c:v>
                </c:pt>
                <c:pt idx="1641">
                  <c:v>-3.4726817074611199E-2</c:v>
                </c:pt>
                <c:pt idx="1642">
                  <c:v>-3.45847318768156E-2</c:v>
                </c:pt>
                <c:pt idx="1643">
                  <c:v>-3.45259610158219E-2</c:v>
                </c:pt>
                <c:pt idx="1644">
                  <c:v>-3.4688670490077601E-2</c:v>
                </c:pt>
                <c:pt idx="1645">
                  <c:v>-3.4577838768722599E-2</c:v>
                </c:pt>
                <c:pt idx="1646">
                  <c:v>-3.4664162482065899E-2</c:v>
                </c:pt>
                <c:pt idx="1647">
                  <c:v>-3.4700297983363299E-2</c:v>
                </c:pt>
                <c:pt idx="1648">
                  <c:v>-3.4689546002213099E-2</c:v>
                </c:pt>
                <c:pt idx="1649">
                  <c:v>-3.4678123796496499E-2</c:v>
                </c:pt>
                <c:pt idx="1650">
                  <c:v>-3.4692905136142399E-2</c:v>
                </c:pt>
                <c:pt idx="1651">
                  <c:v>-3.4753419338138997E-2</c:v>
                </c:pt>
                <c:pt idx="1652">
                  <c:v>-3.46921900054439E-2</c:v>
                </c:pt>
                <c:pt idx="1653">
                  <c:v>-3.4614070090119999E-2</c:v>
                </c:pt>
                <c:pt idx="1654">
                  <c:v>-3.4778411266432899E-2</c:v>
                </c:pt>
                <c:pt idx="1655">
                  <c:v>-3.4563879647843902E-2</c:v>
                </c:pt>
                <c:pt idx="1656">
                  <c:v>-3.4513733953375501E-2</c:v>
                </c:pt>
                <c:pt idx="1657">
                  <c:v>-3.4797639818862101E-2</c:v>
                </c:pt>
                <c:pt idx="1658">
                  <c:v>-3.46812096950425E-2</c:v>
                </c:pt>
                <c:pt idx="1659">
                  <c:v>-3.4668973522019302E-2</c:v>
                </c:pt>
                <c:pt idx="1660">
                  <c:v>-3.4790980289000101E-2</c:v>
                </c:pt>
                <c:pt idx="1661">
                  <c:v>-3.4723654876601097E-2</c:v>
                </c:pt>
                <c:pt idx="1662">
                  <c:v>-3.4950795898179503E-2</c:v>
                </c:pt>
                <c:pt idx="1663">
                  <c:v>-3.4856940848166297E-2</c:v>
                </c:pt>
                <c:pt idx="1664">
                  <c:v>-3.4809178818198103E-2</c:v>
                </c:pt>
                <c:pt idx="1665">
                  <c:v>-3.4791632874489199E-2</c:v>
                </c:pt>
                <c:pt idx="1666">
                  <c:v>-3.4797299347162497E-2</c:v>
                </c:pt>
                <c:pt idx="1667">
                  <c:v>-3.4830194208080999E-2</c:v>
                </c:pt>
                <c:pt idx="1668">
                  <c:v>-3.4617572828816799E-2</c:v>
                </c:pt>
                <c:pt idx="1669">
                  <c:v>-3.4652213535823297E-2</c:v>
                </c:pt>
                <c:pt idx="1670">
                  <c:v>-3.4850719225316899E-2</c:v>
                </c:pt>
                <c:pt idx="1671">
                  <c:v>-3.4771401603292298E-2</c:v>
                </c:pt>
                <c:pt idx="1672">
                  <c:v>-3.4717019496451E-2</c:v>
                </c:pt>
                <c:pt idx="1673">
                  <c:v>-3.4915335365780203E-2</c:v>
                </c:pt>
                <c:pt idx="1674">
                  <c:v>-3.4765727828571701E-2</c:v>
                </c:pt>
                <c:pt idx="1675">
                  <c:v>-3.4768548699233598E-2</c:v>
                </c:pt>
                <c:pt idx="1676">
                  <c:v>-3.48982037588332E-2</c:v>
                </c:pt>
                <c:pt idx="1677">
                  <c:v>-3.4832712814763897E-2</c:v>
                </c:pt>
                <c:pt idx="1678">
                  <c:v>-3.4825603335371401E-2</c:v>
                </c:pt>
                <c:pt idx="1679">
                  <c:v>-3.4893562383432497E-2</c:v>
                </c:pt>
                <c:pt idx="1680">
                  <c:v>-3.4866687134598097E-2</c:v>
                </c:pt>
                <c:pt idx="1681">
                  <c:v>-3.4726724774507799E-2</c:v>
                </c:pt>
                <c:pt idx="1682">
                  <c:v>-3.4792896248055198E-2</c:v>
                </c:pt>
                <c:pt idx="1683">
                  <c:v>-3.4839215547681601E-2</c:v>
                </c:pt>
                <c:pt idx="1684">
                  <c:v>-3.4791855865537298E-2</c:v>
                </c:pt>
                <c:pt idx="1685">
                  <c:v>-3.4823254069865299E-2</c:v>
                </c:pt>
                <c:pt idx="1686">
                  <c:v>-3.49524504875902E-2</c:v>
                </c:pt>
                <c:pt idx="1687">
                  <c:v>-3.5011690903316899E-2</c:v>
                </c:pt>
                <c:pt idx="1688">
                  <c:v>-3.4959193081939899E-2</c:v>
                </c:pt>
                <c:pt idx="1689">
                  <c:v>-3.5053540874893402E-2</c:v>
                </c:pt>
                <c:pt idx="1690">
                  <c:v>-3.4928685649194401E-2</c:v>
                </c:pt>
                <c:pt idx="1691">
                  <c:v>-3.4845517314452998E-2</c:v>
                </c:pt>
                <c:pt idx="1692">
                  <c:v>-3.5023771679132398E-2</c:v>
                </c:pt>
                <c:pt idx="1693">
                  <c:v>-3.4896611851713603E-2</c:v>
                </c:pt>
                <c:pt idx="1694">
                  <c:v>-3.47203025896171E-2</c:v>
                </c:pt>
                <c:pt idx="1695">
                  <c:v>-3.4905732212657199E-2</c:v>
                </c:pt>
                <c:pt idx="1696">
                  <c:v>-3.49728291104031E-2</c:v>
                </c:pt>
                <c:pt idx="1697">
                  <c:v>-3.49505499212278E-2</c:v>
                </c:pt>
                <c:pt idx="1698">
                  <c:v>-3.4925848668165303E-2</c:v>
                </c:pt>
                <c:pt idx="1699">
                  <c:v>-3.5024694296427898E-2</c:v>
                </c:pt>
                <c:pt idx="1700">
                  <c:v>-3.49408160524304E-2</c:v>
                </c:pt>
                <c:pt idx="1701">
                  <c:v>-3.4892841479395899E-2</c:v>
                </c:pt>
                <c:pt idx="1702">
                  <c:v>-3.5111925508654399E-2</c:v>
                </c:pt>
                <c:pt idx="1703">
                  <c:v>-3.4994031596070202E-2</c:v>
                </c:pt>
                <c:pt idx="1704">
                  <c:v>-3.4915685015558098E-2</c:v>
                </c:pt>
                <c:pt idx="1705">
                  <c:v>-3.5111752631901798E-2</c:v>
                </c:pt>
                <c:pt idx="1706">
                  <c:v>-3.4953224610675203E-2</c:v>
                </c:pt>
                <c:pt idx="1707">
                  <c:v>-3.4874267401863203E-2</c:v>
                </c:pt>
                <c:pt idx="1708">
                  <c:v>-3.5055251162568198E-2</c:v>
                </c:pt>
                <c:pt idx="1709">
                  <c:v>-3.5006503992782802E-2</c:v>
                </c:pt>
                <c:pt idx="1710">
                  <c:v>-3.4989603596773902E-2</c:v>
                </c:pt>
                <c:pt idx="1711">
                  <c:v>-3.5075798540168998E-2</c:v>
                </c:pt>
                <c:pt idx="1712">
                  <c:v>-3.5089955689968901E-2</c:v>
                </c:pt>
                <c:pt idx="1713">
                  <c:v>-3.53188617260159E-2</c:v>
                </c:pt>
                <c:pt idx="1714">
                  <c:v>-3.5218454875845302E-2</c:v>
                </c:pt>
                <c:pt idx="1715">
                  <c:v>-3.5179972407166499E-2</c:v>
                </c:pt>
                <c:pt idx="1716">
                  <c:v>-3.5137538703296403E-2</c:v>
                </c:pt>
                <c:pt idx="1717">
                  <c:v>-3.50875173203853E-2</c:v>
                </c:pt>
                <c:pt idx="1718">
                  <c:v>-3.5242408802905099E-2</c:v>
                </c:pt>
                <c:pt idx="1719">
                  <c:v>-3.5048336588294697E-2</c:v>
                </c:pt>
                <c:pt idx="1720">
                  <c:v>-3.4937995296247498E-2</c:v>
                </c:pt>
                <c:pt idx="1721">
                  <c:v>-3.5208025313396202E-2</c:v>
                </c:pt>
                <c:pt idx="1722">
                  <c:v>-3.5166967100805802E-2</c:v>
                </c:pt>
                <c:pt idx="1723">
                  <c:v>-3.5118409579067797E-2</c:v>
                </c:pt>
                <c:pt idx="1724">
                  <c:v>-3.52661791990544E-2</c:v>
                </c:pt>
                <c:pt idx="1725">
                  <c:v>-3.5187469014932402E-2</c:v>
                </c:pt>
                <c:pt idx="1726">
                  <c:v>-3.5177532156618799E-2</c:v>
                </c:pt>
                <c:pt idx="1727">
                  <c:v>-3.5265415570595197E-2</c:v>
                </c:pt>
                <c:pt idx="1728">
                  <c:v>-3.5224366911549003E-2</c:v>
                </c:pt>
                <c:pt idx="1729">
                  <c:v>-3.5159769114451803E-2</c:v>
                </c:pt>
                <c:pt idx="1730">
                  <c:v>-3.5233236409516699E-2</c:v>
                </c:pt>
                <c:pt idx="1731">
                  <c:v>-3.5273775656673098E-2</c:v>
                </c:pt>
                <c:pt idx="1732">
                  <c:v>-3.5078787476792397E-2</c:v>
                </c:pt>
                <c:pt idx="1733">
                  <c:v>-3.5070095439786501E-2</c:v>
                </c:pt>
                <c:pt idx="1734">
                  <c:v>-3.53180425698627E-2</c:v>
                </c:pt>
                <c:pt idx="1735">
                  <c:v>-3.52360716055111E-2</c:v>
                </c:pt>
                <c:pt idx="1736">
                  <c:v>-3.5211164232653899E-2</c:v>
                </c:pt>
                <c:pt idx="1737">
                  <c:v>-3.5378122038242497E-2</c:v>
                </c:pt>
                <c:pt idx="1738">
                  <c:v>-3.5200250516128198E-2</c:v>
                </c:pt>
                <c:pt idx="1739">
                  <c:v>-3.5016267409513503E-2</c:v>
                </c:pt>
                <c:pt idx="1740">
                  <c:v>-3.5286217940867802E-2</c:v>
                </c:pt>
                <c:pt idx="1741">
                  <c:v>-3.52838564345061E-2</c:v>
                </c:pt>
                <c:pt idx="1742">
                  <c:v>-3.5245179768739698E-2</c:v>
                </c:pt>
                <c:pt idx="1743">
                  <c:v>-3.5325374255922602E-2</c:v>
                </c:pt>
                <c:pt idx="1744">
                  <c:v>-3.5363331932953802E-2</c:v>
                </c:pt>
                <c:pt idx="1745">
                  <c:v>-3.5209967491768697E-2</c:v>
                </c:pt>
                <c:pt idx="1746">
                  <c:v>-3.5307181222985297E-2</c:v>
                </c:pt>
                <c:pt idx="1747">
                  <c:v>-3.5405707308436098E-2</c:v>
                </c:pt>
                <c:pt idx="1748">
                  <c:v>-3.5375025097487502E-2</c:v>
                </c:pt>
                <c:pt idx="1749">
                  <c:v>-3.5362988581052801E-2</c:v>
                </c:pt>
                <c:pt idx="1750">
                  <c:v>-3.5499413308032003E-2</c:v>
                </c:pt>
                <c:pt idx="1751">
                  <c:v>-3.5437219200193097E-2</c:v>
                </c:pt>
                <c:pt idx="1752">
                  <c:v>-3.5368043946585097E-2</c:v>
                </c:pt>
                <c:pt idx="1753">
                  <c:v>-3.5555795145531498E-2</c:v>
                </c:pt>
                <c:pt idx="1754">
                  <c:v>-3.5486057111820797E-2</c:v>
                </c:pt>
                <c:pt idx="1755">
                  <c:v>-3.5450875823799799E-2</c:v>
                </c:pt>
                <c:pt idx="1756">
                  <c:v>-3.5577807540970702E-2</c:v>
                </c:pt>
                <c:pt idx="1757">
                  <c:v>-3.5471544113803502E-2</c:v>
                </c:pt>
                <c:pt idx="1758">
                  <c:v>-3.53608684898871E-2</c:v>
                </c:pt>
                <c:pt idx="1759">
                  <c:v>-3.5488281330024601E-2</c:v>
                </c:pt>
                <c:pt idx="1760">
                  <c:v>-3.5495771953180502E-2</c:v>
                </c:pt>
                <c:pt idx="1761">
                  <c:v>-3.55651873527612E-2</c:v>
                </c:pt>
                <c:pt idx="1762">
                  <c:v>-3.5520151097982698E-2</c:v>
                </c:pt>
                <c:pt idx="1763">
                  <c:v>-3.5640221597902803E-2</c:v>
                </c:pt>
                <c:pt idx="1764">
                  <c:v>-3.5826691577245703E-2</c:v>
                </c:pt>
                <c:pt idx="1765">
                  <c:v>-3.5682048195869502E-2</c:v>
                </c:pt>
                <c:pt idx="1766">
                  <c:v>-3.5759628996149498E-2</c:v>
                </c:pt>
                <c:pt idx="1767">
                  <c:v>-3.5675130668096099E-2</c:v>
                </c:pt>
                <c:pt idx="1768">
                  <c:v>-3.5619359523816799E-2</c:v>
                </c:pt>
                <c:pt idx="1769">
                  <c:v>-3.5799692772949497E-2</c:v>
                </c:pt>
                <c:pt idx="1770">
                  <c:v>-3.5614963405317203E-2</c:v>
                </c:pt>
                <c:pt idx="1771">
                  <c:v>-3.5544850366662203E-2</c:v>
                </c:pt>
                <c:pt idx="1772">
                  <c:v>-3.5689989872345597E-2</c:v>
                </c:pt>
                <c:pt idx="1773">
                  <c:v>-3.5651333918967403E-2</c:v>
                </c:pt>
                <c:pt idx="1774">
                  <c:v>-3.5688231845765798E-2</c:v>
                </c:pt>
                <c:pt idx="1775">
                  <c:v>-3.5785306663321297E-2</c:v>
                </c:pt>
                <c:pt idx="1776">
                  <c:v>-3.5782071429787697E-2</c:v>
                </c:pt>
                <c:pt idx="1777">
                  <c:v>-3.5781036329421201E-2</c:v>
                </c:pt>
                <c:pt idx="1778">
                  <c:v>-3.5794346308749302E-2</c:v>
                </c:pt>
                <c:pt idx="1779">
                  <c:v>-3.5826756713773798E-2</c:v>
                </c:pt>
                <c:pt idx="1780">
                  <c:v>-3.57979987391185E-2</c:v>
                </c:pt>
                <c:pt idx="1781">
                  <c:v>-3.5766105009732999E-2</c:v>
                </c:pt>
                <c:pt idx="1782">
                  <c:v>-3.58993026462417E-2</c:v>
                </c:pt>
                <c:pt idx="1783">
                  <c:v>-3.5762625849909198E-2</c:v>
                </c:pt>
                <c:pt idx="1784">
                  <c:v>-3.5687477690064098E-2</c:v>
                </c:pt>
                <c:pt idx="1785">
                  <c:v>-3.5932429221079303E-2</c:v>
                </c:pt>
                <c:pt idx="1786">
                  <c:v>-3.5833507069145003E-2</c:v>
                </c:pt>
                <c:pt idx="1787">
                  <c:v>-3.58892566809016E-2</c:v>
                </c:pt>
                <c:pt idx="1788">
                  <c:v>-3.6006220931152598E-2</c:v>
                </c:pt>
                <c:pt idx="1789">
                  <c:v>-3.5954020443130903E-2</c:v>
                </c:pt>
                <c:pt idx="1790">
                  <c:v>-3.6082741192659799E-2</c:v>
                </c:pt>
                <c:pt idx="1791">
                  <c:v>-3.6059039558663498E-2</c:v>
                </c:pt>
                <c:pt idx="1792">
                  <c:v>-3.6022230521430797E-2</c:v>
                </c:pt>
                <c:pt idx="1793">
                  <c:v>-3.6006397770338101E-2</c:v>
                </c:pt>
                <c:pt idx="1794">
                  <c:v>-3.6066169824658101E-2</c:v>
                </c:pt>
                <c:pt idx="1795">
                  <c:v>-3.6103217763377701E-2</c:v>
                </c:pt>
                <c:pt idx="1796">
                  <c:v>-3.5953815659956201E-2</c:v>
                </c:pt>
                <c:pt idx="1797">
                  <c:v>-3.5923037988444199E-2</c:v>
                </c:pt>
                <c:pt idx="1798">
                  <c:v>-3.61076253380073E-2</c:v>
                </c:pt>
                <c:pt idx="1799">
                  <c:v>-3.6115820626683302E-2</c:v>
                </c:pt>
                <c:pt idx="1800">
                  <c:v>-3.6032018517652302E-2</c:v>
                </c:pt>
                <c:pt idx="1801">
                  <c:v>-3.62168219570001E-2</c:v>
                </c:pt>
                <c:pt idx="1802">
                  <c:v>-3.6179419593988897E-2</c:v>
                </c:pt>
                <c:pt idx="1803">
                  <c:v>-3.6129151100154702E-2</c:v>
                </c:pt>
                <c:pt idx="1804">
                  <c:v>-3.6269298452814701E-2</c:v>
                </c:pt>
                <c:pt idx="1805">
                  <c:v>-3.61953202281491E-2</c:v>
                </c:pt>
                <c:pt idx="1806">
                  <c:v>-3.6219395451351097E-2</c:v>
                </c:pt>
                <c:pt idx="1807">
                  <c:v>-3.6298349840324901E-2</c:v>
                </c:pt>
                <c:pt idx="1808">
                  <c:v>-3.62482146290991E-2</c:v>
                </c:pt>
                <c:pt idx="1809">
                  <c:v>-3.6135341654645603E-2</c:v>
                </c:pt>
                <c:pt idx="1810">
                  <c:v>-3.6215917056026302E-2</c:v>
                </c:pt>
                <c:pt idx="1811">
                  <c:v>-3.6298830432955197E-2</c:v>
                </c:pt>
                <c:pt idx="1812">
                  <c:v>-3.6301948505246803E-2</c:v>
                </c:pt>
                <c:pt idx="1813">
                  <c:v>-3.6256275420007998E-2</c:v>
                </c:pt>
                <c:pt idx="1814">
                  <c:v>-3.6459364005606003E-2</c:v>
                </c:pt>
                <c:pt idx="1815">
                  <c:v>-3.65424911034537E-2</c:v>
                </c:pt>
                <c:pt idx="1816">
                  <c:v>-3.6502313252572999E-2</c:v>
                </c:pt>
                <c:pt idx="1817">
                  <c:v>-3.6637588899961902E-2</c:v>
                </c:pt>
                <c:pt idx="1818">
                  <c:v>-3.6455564459578899E-2</c:v>
                </c:pt>
                <c:pt idx="1819">
                  <c:v>-3.6442999645905902E-2</c:v>
                </c:pt>
                <c:pt idx="1820">
                  <c:v>-3.6555047326547498E-2</c:v>
                </c:pt>
                <c:pt idx="1821">
                  <c:v>-3.6482508022648401E-2</c:v>
                </c:pt>
                <c:pt idx="1822">
                  <c:v>-3.6356532053711497E-2</c:v>
                </c:pt>
                <c:pt idx="1823">
                  <c:v>-3.6479513773142701E-2</c:v>
                </c:pt>
                <c:pt idx="1824">
                  <c:v>-3.6518377092390898E-2</c:v>
                </c:pt>
                <c:pt idx="1825">
                  <c:v>-3.6568511074788097E-2</c:v>
                </c:pt>
                <c:pt idx="1826">
                  <c:v>-3.6574828153890002E-2</c:v>
                </c:pt>
                <c:pt idx="1827">
                  <c:v>-3.6630042518178599E-2</c:v>
                </c:pt>
                <c:pt idx="1828">
                  <c:v>-3.6651809760196698E-2</c:v>
                </c:pt>
                <c:pt idx="1829">
                  <c:v>-3.6624327097433698E-2</c:v>
                </c:pt>
                <c:pt idx="1830">
                  <c:v>-3.6731666699914199E-2</c:v>
                </c:pt>
                <c:pt idx="1831">
                  <c:v>-3.6672781268996799E-2</c:v>
                </c:pt>
                <c:pt idx="1832">
                  <c:v>-3.6694981567388901E-2</c:v>
                </c:pt>
                <c:pt idx="1833">
                  <c:v>-3.6865546575023E-2</c:v>
                </c:pt>
                <c:pt idx="1834">
                  <c:v>-3.6685024323459298E-2</c:v>
                </c:pt>
                <c:pt idx="1835">
                  <c:v>-3.6632812500034397E-2</c:v>
                </c:pt>
                <c:pt idx="1836">
                  <c:v>-3.6797549472086903E-2</c:v>
                </c:pt>
                <c:pt idx="1837">
                  <c:v>-3.6772787200148802E-2</c:v>
                </c:pt>
                <c:pt idx="1838">
                  <c:v>-3.6807057033810202E-2</c:v>
                </c:pt>
                <c:pt idx="1839">
                  <c:v>-3.6873948965818602E-2</c:v>
                </c:pt>
                <c:pt idx="1840">
                  <c:v>-3.6868586683542398E-2</c:v>
                </c:pt>
                <c:pt idx="1841">
                  <c:v>-3.6962032348296897E-2</c:v>
                </c:pt>
                <c:pt idx="1842">
                  <c:v>-3.6940060862064097E-2</c:v>
                </c:pt>
                <c:pt idx="1843">
                  <c:v>-3.7005669614127601E-2</c:v>
                </c:pt>
                <c:pt idx="1844">
                  <c:v>-3.6952039972809797E-2</c:v>
                </c:pt>
                <c:pt idx="1845">
                  <c:v>-3.6917667107277098E-2</c:v>
                </c:pt>
                <c:pt idx="1846">
                  <c:v>-3.7063102466399003E-2</c:v>
                </c:pt>
                <c:pt idx="1847">
                  <c:v>-3.69161032140254E-2</c:v>
                </c:pt>
                <c:pt idx="1848">
                  <c:v>-3.6860403411534903E-2</c:v>
                </c:pt>
                <c:pt idx="1849">
                  <c:v>-3.7111432348008101E-2</c:v>
                </c:pt>
                <c:pt idx="1850">
                  <c:v>-3.7051628555033203E-2</c:v>
                </c:pt>
                <c:pt idx="1851">
                  <c:v>-3.7049119403861602E-2</c:v>
                </c:pt>
                <c:pt idx="1852">
                  <c:v>-3.7215150754760701E-2</c:v>
                </c:pt>
                <c:pt idx="1853">
                  <c:v>-3.7134140303047999E-2</c:v>
                </c:pt>
                <c:pt idx="1854">
                  <c:v>-3.7150394274956602E-2</c:v>
                </c:pt>
                <c:pt idx="1855">
                  <c:v>-3.72298259365684E-2</c:v>
                </c:pt>
                <c:pt idx="1856">
                  <c:v>-3.7262416643056101E-2</c:v>
                </c:pt>
                <c:pt idx="1857">
                  <c:v>-3.7268698206861198E-2</c:v>
                </c:pt>
                <c:pt idx="1858">
                  <c:v>-3.7263755920386499E-2</c:v>
                </c:pt>
                <c:pt idx="1859">
                  <c:v>-3.7302710269054101E-2</c:v>
                </c:pt>
                <c:pt idx="1860">
                  <c:v>-3.7168942620391297E-2</c:v>
                </c:pt>
                <c:pt idx="1861">
                  <c:v>-3.7204283600052103E-2</c:v>
                </c:pt>
                <c:pt idx="1862">
                  <c:v>-3.7392821934729599E-2</c:v>
                </c:pt>
                <c:pt idx="1863">
                  <c:v>-3.7373778250723903E-2</c:v>
                </c:pt>
                <c:pt idx="1864">
                  <c:v>-3.73521679150009E-2</c:v>
                </c:pt>
                <c:pt idx="1865">
                  <c:v>-3.7518424003523003E-2</c:v>
                </c:pt>
                <c:pt idx="1866">
                  <c:v>-3.7527718486402198E-2</c:v>
                </c:pt>
                <c:pt idx="1867">
                  <c:v>-3.7587457284745301E-2</c:v>
                </c:pt>
                <c:pt idx="1868">
                  <c:v>-3.7655392031132898E-2</c:v>
                </c:pt>
                <c:pt idx="1869">
                  <c:v>-3.7531569513871599E-2</c:v>
                </c:pt>
                <c:pt idx="1870">
                  <c:v>-3.7565002886198899E-2</c:v>
                </c:pt>
                <c:pt idx="1871">
                  <c:v>-3.76181164842651E-2</c:v>
                </c:pt>
                <c:pt idx="1872">
                  <c:v>-3.7595956758768402E-2</c:v>
                </c:pt>
                <c:pt idx="1873">
                  <c:v>-3.7489659083937997E-2</c:v>
                </c:pt>
                <c:pt idx="1874">
                  <c:v>-3.7593405952470002E-2</c:v>
                </c:pt>
                <c:pt idx="1875">
                  <c:v>-3.7664276034640197E-2</c:v>
                </c:pt>
                <c:pt idx="1876">
                  <c:v>-3.7675298797829E-2</c:v>
                </c:pt>
                <c:pt idx="1877">
                  <c:v>-3.76482357885701E-2</c:v>
                </c:pt>
                <c:pt idx="1878">
                  <c:v>-3.77949478258943E-2</c:v>
                </c:pt>
                <c:pt idx="1879">
                  <c:v>-3.7752278463880497E-2</c:v>
                </c:pt>
                <c:pt idx="1880">
                  <c:v>-3.7730474848541702E-2</c:v>
                </c:pt>
                <c:pt idx="1881">
                  <c:v>-3.7933885848529102E-2</c:v>
                </c:pt>
                <c:pt idx="1882">
                  <c:v>-3.7823750857367298E-2</c:v>
                </c:pt>
                <c:pt idx="1883">
                  <c:v>-3.7826179660408098E-2</c:v>
                </c:pt>
                <c:pt idx="1884">
                  <c:v>-3.7959913442911601E-2</c:v>
                </c:pt>
                <c:pt idx="1885">
                  <c:v>-3.7881486949993798E-2</c:v>
                </c:pt>
                <c:pt idx="1886">
                  <c:v>-3.7751913122418802E-2</c:v>
                </c:pt>
                <c:pt idx="1887">
                  <c:v>-3.7969481281789202E-2</c:v>
                </c:pt>
                <c:pt idx="1888">
                  <c:v>-3.7959656406971902E-2</c:v>
                </c:pt>
                <c:pt idx="1889">
                  <c:v>-3.7992334834092902E-2</c:v>
                </c:pt>
                <c:pt idx="1890">
                  <c:v>-3.8031126937346102E-2</c:v>
                </c:pt>
                <c:pt idx="1891">
                  <c:v>-3.8125922079887999E-2</c:v>
                </c:pt>
                <c:pt idx="1892">
                  <c:v>-3.8248444592614603E-2</c:v>
                </c:pt>
                <c:pt idx="1893">
                  <c:v>-3.81544075164666E-2</c:v>
                </c:pt>
                <c:pt idx="1894">
                  <c:v>-3.8299453587064401E-2</c:v>
                </c:pt>
                <c:pt idx="1895">
                  <c:v>-3.8185299507825302E-2</c:v>
                </c:pt>
                <c:pt idx="1896">
                  <c:v>-3.8141265343357302E-2</c:v>
                </c:pt>
                <c:pt idx="1897">
                  <c:v>-3.83633383026468E-2</c:v>
                </c:pt>
                <c:pt idx="1898">
                  <c:v>-3.8173779530283503E-2</c:v>
                </c:pt>
                <c:pt idx="1899">
                  <c:v>-3.8142290190552097E-2</c:v>
                </c:pt>
                <c:pt idx="1900">
                  <c:v>-3.8356487522833098E-2</c:v>
                </c:pt>
                <c:pt idx="1901">
                  <c:v>-3.8272231605973303E-2</c:v>
                </c:pt>
                <c:pt idx="1902">
                  <c:v>-3.8369550520588401E-2</c:v>
                </c:pt>
                <c:pt idx="1903">
                  <c:v>-3.8408807241702703E-2</c:v>
                </c:pt>
                <c:pt idx="1904">
                  <c:v>-3.8401202182285502E-2</c:v>
                </c:pt>
                <c:pt idx="1905">
                  <c:v>-3.8468221840620903E-2</c:v>
                </c:pt>
                <c:pt idx="1906">
                  <c:v>-3.8472170799246003E-2</c:v>
                </c:pt>
                <c:pt idx="1907">
                  <c:v>-3.8519556406778697E-2</c:v>
                </c:pt>
                <c:pt idx="1908">
                  <c:v>-3.8489058537546597E-2</c:v>
                </c:pt>
                <c:pt idx="1909">
                  <c:v>-3.84654507635988E-2</c:v>
                </c:pt>
                <c:pt idx="1910">
                  <c:v>-3.8664556737920103E-2</c:v>
                </c:pt>
                <c:pt idx="1911">
                  <c:v>-3.8508825560307297E-2</c:v>
                </c:pt>
                <c:pt idx="1912">
                  <c:v>-3.8459945616691603E-2</c:v>
                </c:pt>
                <c:pt idx="1913">
                  <c:v>-3.8707592498718003E-2</c:v>
                </c:pt>
                <c:pt idx="1914">
                  <c:v>-3.8651179173029897E-2</c:v>
                </c:pt>
                <c:pt idx="1915">
                  <c:v>-3.8673407212761898E-2</c:v>
                </c:pt>
                <c:pt idx="1916">
                  <c:v>-3.87758339272328E-2</c:v>
                </c:pt>
                <c:pt idx="1917">
                  <c:v>-3.87457946247994E-2</c:v>
                </c:pt>
                <c:pt idx="1918">
                  <c:v>-3.8939435621378499E-2</c:v>
                </c:pt>
                <c:pt idx="1919">
                  <c:v>-3.8938979669991297E-2</c:v>
                </c:pt>
                <c:pt idx="1920">
                  <c:v>-3.8888618427639098E-2</c:v>
                </c:pt>
                <c:pt idx="1921">
                  <c:v>-3.8860822911374097E-2</c:v>
                </c:pt>
                <c:pt idx="1922">
                  <c:v>-3.8867331679082497E-2</c:v>
                </c:pt>
                <c:pt idx="1923">
                  <c:v>-3.89458756135014E-2</c:v>
                </c:pt>
                <c:pt idx="1924">
                  <c:v>-3.8806267087002799E-2</c:v>
                </c:pt>
                <c:pt idx="1925">
                  <c:v>-3.8838106987963403E-2</c:v>
                </c:pt>
                <c:pt idx="1926">
                  <c:v>-3.9027709058330903E-2</c:v>
                </c:pt>
                <c:pt idx="1927">
                  <c:v>-3.8974639117760702E-2</c:v>
                </c:pt>
                <c:pt idx="1928">
                  <c:v>-3.8960442636852097E-2</c:v>
                </c:pt>
                <c:pt idx="1929">
                  <c:v>-3.9150163458004802E-2</c:v>
                </c:pt>
                <c:pt idx="1930">
                  <c:v>-3.9079415866311799E-2</c:v>
                </c:pt>
                <c:pt idx="1931">
                  <c:v>-3.9085113033824698E-2</c:v>
                </c:pt>
                <c:pt idx="1932">
                  <c:v>-3.91866419360868E-2</c:v>
                </c:pt>
                <c:pt idx="1933">
                  <c:v>-3.9155663116145198E-2</c:v>
                </c:pt>
                <c:pt idx="1934">
                  <c:v>-3.9156041108071797E-2</c:v>
                </c:pt>
                <c:pt idx="1935">
                  <c:v>-3.9233700221370002E-2</c:v>
                </c:pt>
                <c:pt idx="1936">
                  <c:v>-3.92338402873059E-2</c:v>
                </c:pt>
                <c:pt idx="1937">
                  <c:v>-3.9095148270673702E-2</c:v>
                </c:pt>
                <c:pt idx="1938">
                  <c:v>-3.9204224137830701E-2</c:v>
                </c:pt>
                <c:pt idx="1939">
                  <c:v>-3.9287250260477399E-2</c:v>
                </c:pt>
                <c:pt idx="1940">
                  <c:v>-3.9322792931839302E-2</c:v>
                </c:pt>
                <c:pt idx="1941">
                  <c:v>-3.9349832679834898E-2</c:v>
                </c:pt>
                <c:pt idx="1942">
                  <c:v>-3.94579556563662E-2</c:v>
                </c:pt>
                <c:pt idx="1943">
                  <c:v>-3.868453277068E-2</c:v>
                </c:pt>
                <c:pt idx="1944">
                  <c:v>-3.8616847238261899E-2</c:v>
                </c:pt>
                <c:pt idx="1945">
                  <c:v>-3.9196348822399502E-2</c:v>
                </c:pt>
                <c:pt idx="1946">
                  <c:v>-3.9268656915022099E-2</c:v>
                </c:pt>
                <c:pt idx="1947">
                  <c:v>-3.9332743298641601E-2</c:v>
                </c:pt>
                <c:pt idx="1948">
                  <c:v>-3.9534782089672302E-2</c:v>
                </c:pt>
                <c:pt idx="1949">
                  <c:v>-3.9487805851321202E-2</c:v>
                </c:pt>
                <c:pt idx="1950">
                  <c:v>-3.9435880939924402E-2</c:v>
                </c:pt>
                <c:pt idx="1951">
                  <c:v>-3.9548779639449798E-2</c:v>
                </c:pt>
                <c:pt idx="1952">
                  <c:v>-3.9580661971639397E-2</c:v>
                </c:pt>
                <c:pt idx="1953">
                  <c:v>-3.9647452817815697E-2</c:v>
                </c:pt>
                <c:pt idx="1954">
                  <c:v>-3.9642241563544497E-2</c:v>
                </c:pt>
                <c:pt idx="1955">
                  <c:v>-3.97178947606288E-2</c:v>
                </c:pt>
                <c:pt idx="1956">
                  <c:v>-3.9680850396722998E-2</c:v>
                </c:pt>
                <c:pt idx="1957">
                  <c:v>-3.96541326427488E-2</c:v>
                </c:pt>
                <c:pt idx="1958">
                  <c:v>-3.9854787186615802E-2</c:v>
                </c:pt>
                <c:pt idx="1959">
                  <c:v>-3.9778054722032899E-2</c:v>
                </c:pt>
                <c:pt idx="1960">
                  <c:v>-3.9743632168715903E-2</c:v>
                </c:pt>
                <c:pt idx="1961">
                  <c:v>-3.9993852898650803E-2</c:v>
                </c:pt>
                <c:pt idx="1962">
                  <c:v>-3.9801099380754303E-2</c:v>
                </c:pt>
                <c:pt idx="1963">
                  <c:v>-3.9745326235855701E-2</c:v>
                </c:pt>
                <c:pt idx="1964">
                  <c:v>-3.9928286181141803E-2</c:v>
                </c:pt>
                <c:pt idx="1965">
                  <c:v>-3.98922376857467E-2</c:v>
                </c:pt>
                <c:pt idx="1966">
                  <c:v>-3.9915462127300398E-2</c:v>
                </c:pt>
                <c:pt idx="1967">
                  <c:v>-4.0010687864937403E-2</c:v>
                </c:pt>
                <c:pt idx="1968">
                  <c:v>-3.9993238070531102E-2</c:v>
                </c:pt>
                <c:pt idx="1969">
                  <c:v>-4.02850960640029E-2</c:v>
                </c:pt>
                <c:pt idx="1970">
                  <c:v>-4.0194949790559098E-2</c:v>
                </c:pt>
                <c:pt idx="1971">
                  <c:v>-4.0171399544407002E-2</c:v>
                </c:pt>
                <c:pt idx="1972">
                  <c:v>-4.0180296016236301E-2</c:v>
                </c:pt>
                <c:pt idx="1973">
                  <c:v>-4.0093478143077302E-2</c:v>
                </c:pt>
                <c:pt idx="1974">
                  <c:v>-4.0290827595594297E-2</c:v>
                </c:pt>
                <c:pt idx="1975">
                  <c:v>-4.0098835979651103E-2</c:v>
                </c:pt>
                <c:pt idx="1976">
                  <c:v>-4.0047903359798603E-2</c:v>
                </c:pt>
                <c:pt idx="1977">
                  <c:v>-4.03324063798342E-2</c:v>
                </c:pt>
                <c:pt idx="1978">
                  <c:v>-4.0259077903573103E-2</c:v>
                </c:pt>
                <c:pt idx="1979">
                  <c:v>-4.0229011003652303E-2</c:v>
                </c:pt>
                <c:pt idx="1980">
                  <c:v>-4.0400408402395803E-2</c:v>
                </c:pt>
                <c:pt idx="1981">
                  <c:v>-4.0311248067559501E-2</c:v>
                </c:pt>
                <c:pt idx="1982">
                  <c:v>-4.0370228816754901E-2</c:v>
                </c:pt>
                <c:pt idx="1983">
                  <c:v>-4.0451914714476803E-2</c:v>
                </c:pt>
                <c:pt idx="1984">
                  <c:v>-4.0450952037375601E-2</c:v>
                </c:pt>
                <c:pt idx="1985">
                  <c:v>-4.0427588743639498E-2</c:v>
                </c:pt>
                <c:pt idx="1986">
                  <c:v>-4.0439922871343903E-2</c:v>
                </c:pt>
                <c:pt idx="1987">
                  <c:v>-4.0497903552561602E-2</c:v>
                </c:pt>
                <c:pt idx="1988">
                  <c:v>-4.0360445984535601E-2</c:v>
                </c:pt>
                <c:pt idx="1989">
                  <c:v>-4.0422361663163202E-2</c:v>
                </c:pt>
                <c:pt idx="1990">
                  <c:v>-4.0611226068533499E-2</c:v>
                </c:pt>
                <c:pt idx="1991">
                  <c:v>-4.05559470549363E-2</c:v>
                </c:pt>
                <c:pt idx="1992">
                  <c:v>-4.0537897553467303E-2</c:v>
                </c:pt>
                <c:pt idx="1993">
                  <c:v>-4.0705129223944501E-2</c:v>
                </c:pt>
                <c:pt idx="1994">
                  <c:v>-4.0686078766239399E-2</c:v>
                </c:pt>
                <c:pt idx="1995">
                  <c:v>-4.07212935734746E-2</c:v>
                </c:pt>
                <c:pt idx="1996">
                  <c:v>-4.0820704173745101E-2</c:v>
                </c:pt>
                <c:pt idx="1997">
                  <c:v>-4.0763456434770202E-2</c:v>
                </c:pt>
                <c:pt idx="1998">
                  <c:v>-4.0743917313024798E-2</c:v>
                </c:pt>
                <c:pt idx="1999">
                  <c:v>-4.0803525066520303E-2</c:v>
                </c:pt>
                <c:pt idx="2000">
                  <c:v>-4.0777179119349499E-2</c:v>
                </c:pt>
                <c:pt idx="2001">
                  <c:v>-4.0619842682240601E-2</c:v>
                </c:pt>
                <c:pt idx="2002">
                  <c:v>-4.07305465304049E-2</c:v>
                </c:pt>
                <c:pt idx="2003">
                  <c:v>-4.0874629841979301E-2</c:v>
                </c:pt>
                <c:pt idx="2004">
                  <c:v>-4.0862151104842197E-2</c:v>
                </c:pt>
                <c:pt idx="2005">
                  <c:v>-4.0781349758617601E-2</c:v>
                </c:pt>
                <c:pt idx="2006">
                  <c:v>-4.0966485294996198E-2</c:v>
                </c:pt>
                <c:pt idx="2007">
                  <c:v>-4.0955078343998801E-2</c:v>
                </c:pt>
                <c:pt idx="2008">
                  <c:v>-4.0907859353831399E-2</c:v>
                </c:pt>
                <c:pt idx="2009">
                  <c:v>-4.1115619186139499E-2</c:v>
                </c:pt>
                <c:pt idx="2010">
                  <c:v>-4.1000214086293597E-2</c:v>
                </c:pt>
                <c:pt idx="2011">
                  <c:v>-4.0977719291630701E-2</c:v>
                </c:pt>
                <c:pt idx="2012">
                  <c:v>-4.1105965773264502E-2</c:v>
                </c:pt>
                <c:pt idx="2013">
                  <c:v>-4.1062627039435702E-2</c:v>
                </c:pt>
                <c:pt idx="2014">
                  <c:v>-4.0942623781320603E-2</c:v>
                </c:pt>
                <c:pt idx="2015">
                  <c:v>-4.10462683325424E-2</c:v>
                </c:pt>
                <c:pt idx="2016">
                  <c:v>-4.1085838456638102E-2</c:v>
                </c:pt>
                <c:pt idx="2017">
                  <c:v>-4.1128535401420897E-2</c:v>
                </c:pt>
                <c:pt idx="2018">
                  <c:v>-4.1194397098108897E-2</c:v>
                </c:pt>
                <c:pt idx="2019">
                  <c:v>-4.1252111188239501E-2</c:v>
                </c:pt>
                <c:pt idx="2020">
                  <c:v>-4.14524425847317E-2</c:v>
                </c:pt>
                <c:pt idx="2021">
                  <c:v>-4.1338394197669798E-2</c:v>
                </c:pt>
                <c:pt idx="2022">
                  <c:v>-4.1435640783877001E-2</c:v>
                </c:pt>
                <c:pt idx="2023">
                  <c:v>-4.1303634022673001E-2</c:v>
                </c:pt>
                <c:pt idx="2024">
                  <c:v>-4.1255242042529797E-2</c:v>
                </c:pt>
                <c:pt idx="2025">
                  <c:v>-4.1417784122232702E-2</c:v>
                </c:pt>
                <c:pt idx="2026">
                  <c:v>-4.1283812753304103E-2</c:v>
                </c:pt>
                <c:pt idx="2027">
                  <c:v>-4.12217052739665E-2</c:v>
                </c:pt>
                <c:pt idx="2028">
                  <c:v>-4.1425302516910401E-2</c:v>
                </c:pt>
                <c:pt idx="2029">
                  <c:v>-4.1398153791238602E-2</c:v>
                </c:pt>
                <c:pt idx="2030">
                  <c:v>-4.1406005827916897E-2</c:v>
                </c:pt>
                <c:pt idx="2031">
                  <c:v>-4.1511982864769099E-2</c:v>
                </c:pt>
                <c:pt idx="2032">
                  <c:v>-4.1499738283972701E-2</c:v>
                </c:pt>
                <c:pt idx="2033">
                  <c:v>-4.1490600255060503E-2</c:v>
                </c:pt>
                <c:pt idx="2034">
                  <c:v>-4.1485362755203599E-2</c:v>
                </c:pt>
                <c:pt idx="2035">
                  <c:v>-4.1564813767628599E-2</c:v>
                </c:pt>
                <c:pt idx="2036">
                  <c:v>-4.1580208693631097E-2</c:v>
                </c:pt>
                <c:pt idx="2037">
                  <c:v>-4.1570950661682197E-2</c:v>
                </c:pt>
                <c:pt idx="2038">
                  <c:v>-4.1706613584041999E-2</c:v>
                </c:pt>
                <c:pt idx="2039">
                  <c:v>-4.1549523335157101E-2</c:v>
                </c:pt>
                <c:pt idx="2040">
                  <c:v>-4.1493449972390503E-2</c:v>
                </c:pt>
                <c:pt idx="2041">
                  <c:v>-4.1748803225345903E-2</c:v>
                </c:pt>
                <c:pt idx="2042">
                  <c:v>-4.1698490351404001E-2</c:v>
                </c:pt>
                <c:pt idx="2043">
                  <c:v>-4.1678566824356097E-2</c:v>
                </c:pt>
                <c:pt idx="2044">
                  <c:v>-4.1808770025252497E-2</c:v>
                </c:pt>
                <c:pt idx="2045">
                  <c:v>-4.1762534136607798E-2</c:v>
                </c:pt>
                <c:pt idx="2046">
                  <c:v>-4.1824563427966199E-2</c:v>
                </c:pt>
                <c:pt idx="2047">
                  <c:v>-4.1856735203139199E-2</c:v>
                </c:pt>
                <c:pt idx="2048">
                  <c:v>-4.18487411009629E-2</c:v>
                </c:pt>
                <c:pt idx="2049">
                  <c:v>-4.1841455791318101E-2</c:v>
                </c:pt>
                <c:pt idx="2050">
                  <c:v>-4.1887543220245502E-2</c:v>
                </c:pt>
                <c:pt idx="2051">
                  <c:v>-4.1958198554951698E-2</c:v>
                </c:pt>
                <c:pt idx="2052">
                  <c:v>-4.17756025791816E-2</c:v>
                </c:pt>
                <c:pt idx="2053">
                  <c:v>-4.1749663443862703E-2</c:v>
                </c:pt>
                <c:pt idx="2054">
                  <c:v>-4.1973424006115499E-2</c:v>
                </c:pt>
                <c:pt idx="2055">
                  <c:v>-4.1966789039886598E-2</c:v>
                </c:pt>
                <c:pt idx="2056">
                  <c:v>-4.1916879545034799E-2</c:v>
                </c:pt>
                <c:pt idx="2057">
                  <c:v>-4.2148305736999403E-2</c:v>
                </c:pt>
                <c:pt idx="2058">
                  <c:v>-4.2080652770690001E-2</c:v>
                </c:pt>
                <c:pt idx="2059">
                  <c:v>-4.2053941326836701E-2</c:v>
                </c:pt>
                <c:pt idx="2060">
                  <c:v>-4.2153903382347403E-2</c:v>
                </c:pt>
                <c:pt idx="2061">
                  <c:v>-4.2092170359359797E-2</c:v>
                </c:pt>
                <c:pt idx="2062">
                  <c:v>-4.2100884934486903E-2</c:v>
                </c:pt>
                <c:pt idx="2063">
                  <c:v>-4.2207394836883502E-2</c:v>
                </c:pt>
                <c:pt idx="2064">
                  <c:v>-4.2164864704116199E-2</c:v>
                </c:pt>
                <c:pt idx="2065">
                  <c:v>-4.2025442718079703E-2</c:v>
                </c:pt>
                <c:pt idx="2066">
                  <c:v>-4.21168700084779E-2</c:v>
                </c:pt>
                <c:pt idx="2067">
                  <c:v>-4.2223140968147603E-2</c:v>
                </c:pt>
                <c:pt idx="2068">
                  <c:v>-4.2203635503365498E-2</c:v>
                </c:pt>
                <c:pt idx="2069">
                  <c:v>-4.2224823389443701E-2</c:v>
                </c:pt>
                <c:pt idx="2070">
                  <c:v>-4.2349896268677502E-2</c:v>
                </c:pt>
                <c:pt idx="2071">
                  <c:v>-4.2457464051915701E-2</c:v>
                </c:pt>
                <c:pt idx="2072">
                  <c:v>-4.24104044211275E-2</c:v>
                </c:pt>
                <c:pt idx="2073">
                  <c:v>-4.25433937710262E-2</c:v>
                </c:pt>
                <c:pt idx="2074">
                  <c:v>-4.2395882825884502E-2</c:v>
                </c:pt>
                <c:pt idx="2075">
                  <c:v>-4.23768620713856E-2</c:v>
                </c:pt>
                <c:pt idx="2076">
                  <c:v>-4.2533337474904197E-2</c:v>
                </c:pt>
                <c:pt idx="2077">
                  <c:v>-4.2392636735544102E-2</c:v>
                </c:pt>
                <c:pt idx="2078">
                  <c:v>-4.2321770253625601E-2</c:v>
                </c:pt>
                <c:pt idx="2079">
                  <c:v>-4.2455594072601001E-2</c:v>
                </c:pt>
                <c:pt idx="2080">
                  <c:v>-4.2484008599314199E-2</c:v>
                </c:pt>
                <c:pt idx="2081">
                  <c:v>-4.2519619112010999E-2</c:v>
                </c:pt>
                <c:pt idx="2082">
                  <c:v>-4.2513971044521801E-2</c:v>
                </c:pt>
                <c:pt idx="2083">
                  <c:v>-4.2583402970598802E-2</c:v>
                </c:pt>
                <c:pt idx="2084">
                  <c:v>-4.2617882571734898E-2</c:v>
                </c:pt>
                <c:pt idx="2085">
                  <c:v>-4.2578964830479599E-2</c:v>
                </c:pt>
                <c:pt idx="2086">
                  <c:v>-4.2711206233232199E-2</c:v>
                </c:pt>
                <c:pt idx="2087">
                  <c:v>-4.2597765758357602E-2</c:v>
                </c:pt>
                <c:pt idx="2088">
                  <c:v>-4.2584706981735401E-2</c:v>
                </c:pt>
                <c:pt idx="2089">
                  <c:v>-4.2829229423120799E-2</c:v>
                </c:pt>
                <c:pt idx="2090">
                  <c:v>-4.2625437223317901E-2</c:v>
                </c:pt>
                <c:pt idx="2091">
                  <c:v>-4.2559179631774101E-2</c:v>
                </c:pt>
                <c:pt idx="2092">
                  <c:v>-4.2752456437501897E-2</c:v>
                </c:pt>
                <c:pt idx="2093">
                  <c:v>-4.2699795306867197E-2</c:v>
                </c:pt>
                <c:pt idx="2094">
                  <c:v>-4.27252550876734E-2</c:v>
                </c:pt>
                <c:pt idx="2095">
                  <c:v>-4.28313307627965E-2</c:v>
                </c:pt>
                <c:pt idx="2096">
                  <c:v>-4.2829386902869498E-2</c:v>
                </c:pt>
                <c:pt idx="2097">
                  <c:v>-4.2997140631390103E-2</c:v>
                </c:pt>
                <c:pt idx="2098">
                  <c:v>-4.2943715385195799E-2</c:v>
                </c:pt>
                <c:pt idx="2099">
                  <c:v>-4.29222967294563E-2</c:v>
                </c:pt>
                <c:pt idx="2100">
                  <c:v>-4.2918543533973799E-2</c:v>
                </c:pt>
                <c:pt idx="2101">
                  <c:v>-4.2865517836761999E-2</c:v>
                </c:pt>
                <c:pt idx="2102">
                  <c:v>-4.3012897219230101E-2</c:v>
                </c:pt>
                <c:pt idx="2103">
                  <c:v>-4.2829823214560997E-2</c:v>
                </c:pt>
                <c:pt idx="2104">
                  <c:v>-4.2806807720033299E-2</c:v>
                </c:pt>
                <c:pt idx="2105">
                  <c:v>-4.3041801808781303E-2</c:v>
                </c:pt>
                <c:pt idx="2106">
                  <c:v>-4.2991021078907697E-2</c:v>
                </c:pt>
                <c:pt idx="2107">
                  <c:v>-4.30135613100395E-2</c:v>
                </c:pt>
                <c:pt idx="2108">
                  <c:v>-4.3146669424863102E-2</c:v>
                </c:pt>
                <c:pt idx="2109">
                  <c:v>-4.3063701190813299E-2</c:v>
                </c:pt>
                <c:pt idx="2110">
                  <c:v>-4.3099879550195501E-2</c:v>
                </c:pt>
                <c:pt idx="2111">
                  <c:v>-4.3153833329129497E-2</c:v>
                </c:pt>
                <c:pt idx="2112">
                  <c:v>-4.3180748785811303E-2</c:v>
                </c:pt>
                <c:pt idx="2113">
                  <c:v>-4.31484350831145E-2</c:v>
                </c:pt>
                <c:pt idx="2114">
                  <c:v>-4.3205383087128901E-2</c:v>
                </c:pt>
                <c:pt idx="2115">
                  <c:v>-4.3257570627179803E-2</c:v>
                </c:pt>
                <c:pt idx="2116">
                  <c:v>-4.3085948089827499E-2</c:v>
                </c:pt>
                <c:pt idx="2117">
                  <c:v>-4.3120503990428098E-2</c:v>
                </c:pt>
                <c:pt idx="2118">
                  <c:v>-4.3308437387976399E-2</c:v>
                </c:pt>
                <c:pt idx="2119">
                  <c:v>-4.3244168205462501E-2</c:v>
                </c:pt>
                <c:pt idx="2120">
                  <c:v>-4.3213956284879403E-2</c:v>
                </c:pt>
                <c:pt idx="2121">
                  <c:v>-4.3412954076915103E-2</c:v>
                </c:pt>
                <c:pt idx="2122">
                  <c:v>-4.3438392411055002E-2</c:v>
                </c:pt>
                <c:pt idx="2123">
                  <c:v>-4.3515982718586303E-2</c:v>
                </c:pt>
                <c:pt idx="2124">
                  <c:v>-4.3535666070292203E-2</c:v>
                </c:pt>
                <c:pt idx="2125">
                  <c:v>-4.3405086336726198E-2</c:v>
                </c:pt>
                <c:pt idx="2126">
                  <c:v>-4.34160835790895E-2</c:v>
                </c:pt>
                <c:pt idx="2127">
                  <c:v>-4.3492992124003003E-2</c:v>
                </c:pt>
                <c:pt idx="2128">
                  <c:v>-4.3487766240206199E-2</c:v>
                </c:pt>
                <c:pt idx="2129">
                  <c:v>-4.3351409228139098E-2</c:v>
                </c:pt>
                <c:pt idx="2130">
                  <c:v>-4.3492441204564497E-2</c:v>
                </c:pt>
                <c:pt idx="2131">
                  <c:v>-4.3565608902066899E-2</c:v>
                </c:pt>
                <c:pt idx="2132">
                  <c:v>-4.3558909023111797E-2</c:v>
                </c:pt>
                <c:pt idx="2133">
                  <c:v>-4.3502343736623497E-2</c:v>
                </c:pt>
                <c:pt idx="2134">
                  <c:v>-4.3692567523706802E-2</c:v>
                </c:pt>
                <c:pt idx="2135">
                  <c:v>-4.3633462326532001E-2</c:v>
                </c:pt>
                <c:pt idx="2136">
                  <c:v>-4.3634608090441201E-2</c:v>
                </c:pt>
                <c:pt idx="2137">
                  <c:v>-4.3796790612826701E-2</c:v>
                </c:pt>
                <c:pt idx="2138">
                  <c:v>-4.3675535599942701E-2</c:v>
                </c:pt>
                <c:pt idx="2139">
                  <c:v>-4.36391446058189E-2</c:v>
                </c:pt>
                <c:pt idx="2140">
                  <c:v>-4.3811861575662102E-2</c:v>
                </c:pt>
                <c:pt idx="2141">
                  <c:v>-4.3707924911191701E-2</c:v>
                </c:pt>
                <c:pt idx="2142">
                  <c:v>-4.3618724069178598E-2</c:v>
                </c:pt>
                <c:pt idx="2143">
                  <c:v>-4.3773030556083101E-2</c:v>
                </c:pt>
                <c:pt idx="2144">
                  <c:v>-4.3784344827549102E-2</c:v>
                </c:pt>
                <c:pt idx="2145">
                  <c:v>-4.3808141749145602E-2</c:v>
                </c:pt>
                <c:pt idx="2146">
                  <c:v>-4.3857765560797297E-2</c:v>
                </c:pt>
                <c:pt idx="2147">
                  <c:v>-4.3930465351203998E-2</c:v>
                </c:pt>
                <c:pt idx="2148">
                  <c:v>-4.3652323406638299E-2</c:v>
                </c:pt>
                <c:pt idx="2149">
                  <c:v>-4.3670262520511802E-2</c:v>
                </c:pt>
                <c:pt idx="2150">
                  <c:v>-4.3885218273236902E-2</c:v>
                </c:pt>
                <c:pt idx="2151">
                  <c:v>-4.3914891378436599E-2</c:v>
                </c:pt>
                <c:pt idx="2152">
                  <c:v>-4.3874067181065901E-2</c:v>
                </c:pt>
                <c:pt idx="2153">
                  <c:v>-4.4091170662324299E-2</c:v>
                </c:pt>
                <c:pt idx="2154">
                  <c:v>-4.3968384244686201E-2</c:v>
                </c:pt>
                <c:pt idx="2155">
                  <c:v>-4.3879231429417201E-2</c:v>
                </c:pt>
                <c:pt idx="2156">
                  <c:v>-4.4103036259508198E-2</c:v>
                </c:pt>
                <c:pt idx="2157">
                  <c:v>-4.4047837412950402E-2</c:v>
                </c:pt>
                <c:pt idx="2158">
                  <c:v>-4.4043506029993101E-2</c:v>
                </c:pt>
                <c:pt idx="2159">
                  <c:v>-4.4138813743427298E-2</c:v>
                </c:pt>
                <c:pt idx="2160">
                  <c:v>-4.4112253815533999E-2</c:v>
                </c:pt>
                <c:pt idx="2161">
                  <c:v>-4.41550472406326E-2</c:v>
                </c:pt>
                <c:pt idx="2162">
                  <c:v>-4.41773034528724E-2</c:v>
                </c:pt>
                <c:pt idx="2163">
                  <c:v>-4.4244559128182398E-2</c:v>
                </c:pt>
                <c:pt idx="2164">
                  <c:v>-4.4231171090225202E-2</c:v>
                </c:pt>
                <c:pt idx="2165">
                  <c:v>-4.4207994071594203E-2</c:v>
                </c:pt>
                <c:pt idx="2166">
                  <c:v>-4.4334481181404303E-2</c:v>
                </c:pt>
                <c:pt idx="2167">
                  <c:v>-4.4197551280915397E-2</c:v>
                </c:pt>
                <c:pt idx="2168">
                  <c:v>-4.4152707098638298E-2</c:v>
                </c:pt>
                <c:pt idx="2169">
                  <c:v>-4.4377672963846003E-2</c:v>
                </c:pt>
                <c:pt idx="2170">
                  <c:v>-4.43036171108541E-2</c:v>
                </c:pt>
                <c:pt idx="2171">
                  <c:v>-4.4286410975338898E-2</c:v>
                </c:pt>
                <c:pt idx="2172">
                  <c:v>-4.4442422894967901E-2</c:v>
                </c:pt>
                <c:pt idx="2173">
                  <c:v>-4.4430810841731602E-2</c:v>
                </c:pt>
                <c:pt idx="2174">
                  <c:v>-4.4638451287971198E-2</c:v>
                </c:pt>
                <c:pt idx="2175">
                  <c:v>-4.4583479123604101E-2</c:v>
                </c:pt>
                <c:pt idx="2176">
                  <c:v>-4.4511731864919003E-2</c:v>
                </c:pt>
                <c:pt idx="2177">
                  <c:v>-4.4528542478844801E-2</c:v>
                </c:pt>
                <c:pt idx="2178">
                  <c:v>-4.4551671133376602E-2</c:v>
                </c:pt>
                <c:pt idx="2179">
                  <c:v>-4.4633200382064003E-2</c:v>
                </c:pt>
                <c:pt idx="2180">
                  <c:v>-4.4453008057481203E-2</c:v>
                </c:pt>
                <c:pt idx="2181">
                  <c:v>-4.44584530950696E-2</c:v>
                </c:pt>
                <c:pt idx="2182">
                  <c:v>-4.4690222794155597E-2</c:v>
                </c:pt>
                <c:pt idx="2183">
                  <c:v>-4.4625853990307898E-2</c:v>
                </c:pt>
                <c:pt idx="2184">
                  <c:v>-4.4643404302877103E-2</c:v>
                </c:pt>
                <c:pt idx="2185">
                  <c:v>-4.4803103048319998E-2</c:v>
                </c:pt>
                <c:pt idx="2186">
                  <c:v>-4.4704607562851703E-2</c:v>
                </c:pt>
                <c:pt idx="2187">
                  <c:v>-4.4745035542830401E-2</c:v>
                </c:pt>
                <c:pt idx="2188">
                  <c:v>-4.4839068583247099E-2</c:v>
                </c:pt>
                <c:pt idx="2189">
                  <c:v>-4.4782560661776397E-2</c:v>
                </c:pt>
                <c:pt idx="2190">
                  <c:v>-4.4772498387222401E-2</c:v>
                </c:pt>
                <c:pt idx="2191">
                  <c:v>-4.4862334448326803E-2</c:v>
                </c:pt>
                <c:pt idx="2192">
                  <c:v>-4.4845308914470201E-2</c:v>
                </c:pt>
                <c:pt idx="2193">
                  <c:v>-4.4685689801419098E-2</c:v>
                </c:pt>
                <c:pt idx="2194">
                  <c:v>-4.4797527228689099E-2</c:v>
                </c:pt>
                <c:pt idx="2195">
                  <c:v>-4.4892849370457601E-2</c:v>
                </c:pt>
                <c:pt idx="2196">
                  <c:v>-4.4900937484473803E-2</c:v>
                </c:pt>
                <c:pt idx="2197">
                  <c:v>-4.4890974850945703E-2</c:v>
                </c:pt>
                <c:pt idx="2198">
                  <c:v>-4.5082737951668297E-2</c:v>
                </c:pt>
                <c:pt idx="2199">
                  <c:v>-4.5088312296181703E-2</c:v>
                </c:pt>
                <c:pt idx="2200">
                  <c:v>-4.5038070736659899E-2</c:v>
                </c:pt>
                <c:pt idx="2201">
                  <c:v>-4.5199693581606498E-2</c:v>
                </c:pt>
                <c:pt idx="2202">
                  <c:v>-4.5081941027159601E-2</c:v>
                </c:pt>
                <c:pt idx="2203">
                  <c:v>-4.5062710112823097E-2</c:v>
                </c:pt>
                <c:pt idx="2204">
                  <c:v>-4.52020515437686E-2</c:v>
                </c:pt>
                <c:pt idx="2205">
                  <c:v>-4.5109732322291297E-2</c:v>
                </c:pt>
                <c:pt idx="2206">
                  <c:v>-4.5011809143168602E-2</c:v>
                </c:pt>
                <c:pt idx="2207">
                  <c:v>-4.51918356810454E-2</c:v>
                </c:pt>
                <c:pt idx="2208">
                  <c:v>-4.5158284451132603E-2</c:v>
                </c:pt>
                <c:pt idx="2209">
                  <c:v>-4.5233800629832503E-2</c:v>
                </c:pt>
                <c:pt idx="2210">
                  <c:v>-4.5244774173220703E-2</c:v>
                </c:pt>
                <c:pt idx="2211">
                  <c:v>-4.53049553756565E-2</c:v>
                </c:pt>
                <c:pt idx="2212">
                  <c:v>-4.53250085960865E-2</c:v>
                </c:pt>
                <c:pt idx="2213">
                  <c:v>-4.5290152982084199E-2</c:v>
                </c:pt>
                <c:pt idx="2214">
                  <c:v>-4.5448623390661302E-2</c:v>
                </c:pt>
                <c:pt idx="2215">
                  <c:v>-4.5372278692580002E-2</c:v>
                </c:pt>
                <c:pt idx="2216">
                  <c:v>-4.5334125894845902E-2</c:v>
                </c:pt>
                <c:pt idx="2217">
                  <c:v>-4.5525834067828098E-2</c:v>
                </c:pt>
                <c:pt idx="2218">
                  <c:v>-4.5390732763320202E-2</c:v>
                </c:pt>
                <c:pt idx="2219">
                  <c:v>-4.5289782311560098E-2</c:v>
                </c:pt>
                <c:pt idx="2220">
                  <c:v>-4.5529997260826897E-2</c:v>
                </c:pt>
                <c:pt idx="2221">
                  <c:v>-4.5506312059135301E-2</c:v>
                </c:pt>
                <c:pt idx="2222">
                  <c:v>-4.5496623915688997E-2</c:v>
                </c:pt>
                <c:pt idx="2223">
                  <c:v>-4.5605474608708597E-2</c:v>
                </c:pt>
                <c:pt idx="2224">
                  <c:v>-4.5602540045769503E-2</c:v>
                </c:pt>
                <c:pt idx="2225">
                  <c:v>-4.5859425501138897E-2</c:v>
                </c:pt>
                <c:pt idx="2226">
                  <c:v>-4.57947292166795E-2</c:v>
                </c:pt>
                <c:pt idx="2227">
                  <c:v>-4.5788836247218599E-2</c:v>
                </c:pt>
                <c:pt idx="2228">
                  <c:v>-4.5710280687603903E-2</c:v>
                </c:pt>
                <c:pt idx="2229">
                  <c:v>-4.5653409044327201E-2</c:v>
                </c:pt>
                <c:pt idx="2230">
                  <c:v>-4.5832690981182297E-2</c:v>
                </c:pt>
                <c:pt idx="2231">
                  <c:v>-4.5675562690357302E-2</c:v>
                </c:pt>
                <c:pt idx="2232">
                  <c:v>-4.5635367433230101E-2</c:v>
                </c:pt>
                <c:pt idx="2233">
                  <c:v>-4.5905882121856999E-2</c:v>
                </c:pt>
                <c:pt idx="2234">
                  <c:v>-4.5831036167564003E-2</c:v>
                </c:pt>
                <c:pt idx="2235">
                  <c:v>-4.5825315139221799E-2</c:v>
                </c:pt>
                <c:pt idx="2236">
                  <c:v>-4.5990903396159299E-2</c:v>
                </c:pt>
                <c:pt idx="2237">
                  <c:v>-4.5934587027833797E-2</c:v>
                </c:pt>
                <c:pt idx="2238">
                  <c:v>-4.5968508677634502E-2</c:v>
                </c:pt>
                <c:pt idx="2239">
                  <c:v>-4.6048668484824203E-2</c:v>
                </c:pt>
                <c:pt idx="2240">
                  <c:v>-4.6008897376143297E-2</c:v>
                </c:pt>
                <c:pt idx="2241">
                  <c:v>-4.6046119407509099E-2</c:v>
                </c:pt>
                <c:pt idx="2242">
                  <c:v>-4.6065965210328998E-2</c:v>
                </c:pt>
                <c:pt idx="2243">
                  <c:v>-4.6151696497367597E-2</c:v>
                </c:pt>
                <c:pt idx="2244">
                  <c:v>-4.5989338765610503E-2</c:v>
                </c:pt>
                <c:pt idx="2245">
                  <c:v>-4.59914369189557E-2</c:v>
                </c:pt>
                <c:pt idx="2246">
                  <c:v>-4.6243684685409903E-2</c:v>
                </c:pt>
                <c:pt idx="2247">
                  <c:v>-4.61827982068376E-2</c:v>
                </c:pt>
                <c:pt idx="2248">
                  <c:v>-4.6099895577946803E-2</c:v>
                </c:pt>
                <c:pt idx="2249">
                  <c:v>-4.63081367305236E-2</c:v>
                </c:pt>
                <c:pt idx="2250">
                  <c:v>-4.6281640784366598E-2</c:v>
                </c:pt>
                <c:pt idx="2251">
                  <c:v>-4.6299056167265797E-2</c:v>
                </c:pt>
                <c:pt idx="2252">
                  <c:v>-4.6429453667736299E-2</c:v>
                </c:pt>
                <c:pt idx="2253">
                  <c:v>-4.6355319864771899E-2</c:v>
                </c:pt>
                <c:pt idx="2254">
                  <c:v>-4.6372990529225298E-2</c:v>
                </c:pt>
                <c:pt idx="2255">
                  <c:v>-4.64100414171335E-2</c:v>
                </c:pt>
                <c:pt idx="2256">
                  <c:v>-4.6452910216801001E-2</c:v>
                </c:pt>
                <c:pt idx="2257">
                  <c:v>-4.6285909567350701E-2</c:v>
                </c:pt>
                <c:pt idx="2258">
                  <c:v>-4.6400869101354797E-2</c:v>
                </c:pt>
                <c:pt idx="2259">
                  <c:v>-4.6525765542389401E-2</c:v>
                </c:pt>
                <c:pt idx="2260">
                  <c:v>-4.6491986463984697E-2</c:v>
                </c:pt>
                <c:pt idx="2261">
                  <c:v>-4.6469118277956203E-2</c:v>
                </c:pt>
                <c:pt idx="2262">
                  <c:v>-4.6619942040975998E-2</c:v>
                </c:pt>
                <c:pt idx="2263">
                  <c:v>-4.6578618227849297E-2</c:v>
                </c:pt>
                <c:pt idx="2264">
                  <c:v>-4.6586004702408701E-2</c:v>
                </c:pt>
                <c:pt idx="2265">
                  <c:v>-4.6773668219059303E-2</c:v>
                </c:pt>
                <c:pt idx="2266">
                  <c:v>-4.6694465619684399E-2</c:v>
                </c:pt>
                <c:pt idx="2267">
                  <c:v>-4.6636894558209102E-2</c:v>
                </c:pt>
                <c:pt idx="2268">
                  <c:v>-4.6764629371291701E-2</c:v>
                </c:pt>
                <c:pt idx="2269">
                  <c:v>-4.6731299397328702E-2</c:v>
                </c:pt>
                <c:pt idx="2270">
                  <c:v>-4.6625840076659E-2</c:v>
                </c:pt>
                <c:pt idx="2271">
                  <c:v>-4.6796506283701397E-2</c:v>
                </c:pt>
                <c:pt idx="2272">
                  <c:v>-4.6807715065639403E-2</c:v>
                </c:pt>
                <c:pt idx="2273">
                  <c:v>-4.6825401312499002E-2</c:v>
                </c:pt>
                <c:pt idx="2274">
                  <c:v>-4.6880143569540803E-2</c:v>
                </c:pt>
                <c:pt idx="2275">
                  <c:v>-4.6941203056593099E-2</c:v>
                </c:pt>
                <c:pt idx="2276">
                  <c:v>-4.7100777429087602E-2</c:v>
                </c:pt>
                <c:pt idx="2277">
                  <c:v>-4.6980233462527499E-2</c:v>
                </c:pt>
                <c:pt idx="2278">
                  <c:v>-4.7066496223797799E-2</c:v>
                </c:pt>
                <c:pt idx="2279">
                  <c:v>-4.70018845603421E-2</c:v>
                </c:pt>
                <c:pt idx="2280">
                  <c:v>-4.6974793792253902E-2</c:v>
                </c:pt>
                <c:pt idx="2281">
                  <c:v>-4.71707322220834E-2</c:v>
                </c:pt>
                <c:pt idx="2282">
                  <c:v>-4.7023577503514997E-2</c:v>
                </c:pt>
                <c:pt idx="2283">
                  <c:v>-4.6954324240451401E-2</c:v>
                </c:pt>
                <c:pt idx="2284">
                  <c:v>-4.7155648849352597E-2</c:v>
                </c:pt>
                <c:pt idx="2285">
                  <c:v>-4.7136517263155903E-2</c:v>
                </c:pt>
                <c:pt idx="2286">
                  <c:v>-4.7134069564992803E-2</c:v>
                </c:pt>
                <c:pt idx="2287">
                  <c:v>-4.7202223597128702E-2</c:v>
                </c:pt>
                <c:pt idx="2288">
                  <c:v>-4.7222839345017399E-2</c:v>
                </c:pt>
                <c:pt idx="2289">
                  <c:v>-4.72691682451922E-2</c:v>
                </c:pt>
                <c:pt idx="2290">
                  <c:v>-4.7278581967542602E-2</c:v>
                </c:pt>
                <c:pt idx="2291">
                  <c:v>-4.7362876866288803E-2</c:v>
                </c:pt>
                <c:pt idx="2292">
                  <c:v>-4.7349146261156098E-2</c:v>
                </c:pt>
                <c:pt idx="2293">
                  <c:v>-4.7307969096840999E-2</c:v>
                </c:pt>
                <c:pt idx="2294">
                  <c:v>-4.7472238109481597E-2</c:v>
                </c:pt>
                <c:pt idx="2295">
                  <c:v>-4.7310835194635997E-2</c:v>
                </c:pt>
                <c:pt idx="2296">
                  <c:v>-4.7260613829622697E-2</c:v>
                </c:pt>
                <c:pt idx="2297">
                  <c:v>-4.7508002815043603E-2</c:v>
                </c:pt>
                <c:pt idx="2298">
                  <c:v>-4.7438383675870201E-2</c:v>
                </c:pt>
                <c:pt idx="2299">
                  <c:v>-4.7455732193258E-2</c:v>
                </c:pt>
                <c:pt idx="2300">
                  <c:v>-4.7626201192744799E-2</c:v>
                </c:pt>
                <c:pt idx="2301">
                  <c:v>-4.7582509263452803E-2</c:v>
                </c:pt>
                <c:pt idx="2302">
                  <c:v>-4.7728238773911399E-2</c:v>
                </c:pt>
                <c:pt idx="2303">
                  <c:v>-4.7719241382933403E-2</c:v>
                </c:pt>
                <c:pt idx="2304">
                  <c:v>-4.7692671400943201E-2</c:v>
                </c:pt>
                <c:pt idx="2305">
                  <c:v>-4.7699897481059503E-2</c:v>
                </c:pt>
                <c:pt idx="2306">
                  <c:v>-4.7701197900679997E-2</c:v>
                </c:pt>
                <c:pt idx="2307">
                  <c:v>-4.7766125916192802E-2</c:v>
                </c:pt>
                <c:pt idx="2308">
                  <c:v>-4.7634317069659197E-2</c:v>
                </c:pt>
                <c:pt idx="2309">
                  <c:v>-4.7623478479821402E-2</c:v>
                </c:pt>
                <c:pt idx="2310">
                  <c:v>-4.7880114435597497E-2</c:v>
                </c:pt>
                <c:pt idx="2311">
                  <c:v>-4.7814382205682598E-2</c:v>
                </c:pt>
                <c:pt idx="2312">
                  <c:v>-4.7769448857892402E-2</c:v>
                </c:pt>
                <c:pt idx="2313">
                  <c:v>-4.7975046344584597E-2</c:v>
                </c:pt>
                <c:pt idx="2314">
                  <c:v>-4.78918571456299E-2</c:v>
                </c:pt>
                <c:pt idx="2315">
                  <c:v>-4.7886345083033299E-2</c:v>
                </c:pt>
                <c:pt idx="2316">
                  <c:v>-4.8005794114605801E-2</c:v>
                </c:pt>
                <c:pt idx="2317">
                  <c:v>-4.7956712694873199E-2</c:v>
                </c:pt>
                <c:pt idx="2318">
                  <c:v>-4.7992990563485702E-2</c:v>
                </c:pt>
                <c:pt idx="2319">
                  <c:v>-4.81002874655167E-2</c:v>
                </c:pt>
                <c:pt idx="2320">
                  <c:v>-4.8113285149964997E-2</c:v>
                </c:pt>
                <c:pt idx="2321">
                  <c:v>-4.7962501748568503E-2</c:v>
                </c:pt>
                <c:pt idx="2322">
                  <c:v>-4.8055025119403502E-2</c:v>
                </c:pt>
                <c:pt idx="2323">
                  <c:v>-4.8159309938826E-2</c:v>
                </c:pt>
                <c:pt idx="2324">
                  <c:v>-4.8158480061425403E-2</c:v>
                </c:pt>
                <c:pt idx="2325">
                  <c:v>-4.8150008189264397E-2</c:v>
                </c:pt>
                <c:pt idx="2326">
                  <c:v>-4.8303359778839199E-2</c:v>
                </c:pt>
                <c:pt idx="2327">
                  <c:v>-4.8420961773781801E-2</c:v>
                </c:pt>
                <c:pt idx="2328">
                  <c:v>-4.8396328209761502E-2</c:v>
                </c:pt>
                <c:pt idx="2329">
                  <c:v>-4.8479981698889001E-2</c:v>
                </c:pt>
                <c:pt idx="2330">
                  <c:v>-4.8381891412039399E-2</c:v>
                </c:pt>
                <c:pt idx="2331">
                  <c:v>-4.8332808987685903E-2</c:v>
                </c:pt>
                <c:pt idx="2332">
                  <c:v>-4.8471792894242999E-2</c:v>
                </c:pt>
                <c:pt idx="2333">
                  <c:v>-4.8406824836058897E-2</c:v>
                </c:pt>
                <c:pt idx="2334">
                  <c:v>-4.8314305146342398E-2</c:v>
                </c:pt>
                <c:pt idx="2335">
                  <c:v>-4.84080985495636E-2</c:v>
                </c:pt>
                <c:pt idx="2336">
                  <c:v>-4.84726138852744E-2</c:v>
                </c:pt>
                <c:pt idx="2337">
                  <c:v>-4.8505982392709403E-2</c:v>
                </c:pt>
                <c:pt idx="2338">
                  <c:v>-4.8534826099596598E-2</c:v>
                </c:pt>
                <c:pt idx="2339">
                  <c:v>-4.86085922931562E-2</c:v>
                </c:pt>
                <c:pt idx="2340">
                  <c:v>-4.8608547339595402E-2</c:v>
                </c:pt>
                <c:pt idx="2341">
                  <c:v>-4.8586734975860399E-2</c:v>
                </c:pt>
                <c:pt idx="2342">
                  <c:v>-4.8756085241351201E-2</c:v>
                </c:pt>
                <c:pt idx="2343">
                  <c:v>-4.8694406868889997E-2</c:v>
                </c:pt>
                <c:pt idx="2344">
                  <c:v>-4.8643850051414098E-2</c:v>
                </c:pt>
                <c:pt idx="2345">
                  <c:v>-4.88263942446431E-2</c:v>
                </c:pt>
                <c:pt idx="2346">
                  <c:v>-4.8694551551576599E-2</c:v>
                </c:pt>
                <c:pt idx="2347">
                  <c:v>-4.8631514638179302E-2</c:v>
                </c:pt>
                <c:pt idx="2348">
                  <c:v>-4.8843975610065198E-2</c:v>
                </c:pt>
                <c:pt idx="2349">
                  <c:v>-4.8815793323296101E-2</c:v>
                </c:pt>
                <c:pt idx="2350">
                  <c:v>-4.88272730899212E-2</c:v>
                </c:pt>
                <c:pt idx="2351">
                  <c:v>-4.89363497666397E-2</c:v>
                </c:pt>
                <c:pt idx="2352">
                  <c:v>-4.8965128431855499E-2</c:v>
                </c:pt>
                <c:pt idx="2353">
                  <c:v>-4.8206461964313198E-2</c:v>
                </c:pt>
                <c:pt idx="2354">
                  <c:v>-4.85906387657732E-2</c:v>
                </c:pt>
                <c:pt idx="2355">
                  <c:v>-4.88351549763507E-2</c:v>
                </c:pt>
                <c:pt idx="2356">
                  <c:v>-4.8919760975641803E-2</c:v>
                </c:pt>
                <c:pt idx="2357">
                  <c:v>-4.8923133699981997E-2</c:v>
                </c:pt>
                <c:pt idx="2358">
                  <c:v>-4.9122395450939098E-2</c:v>
                </c:pt>
                <c:pt idx="2359">
                  <c:v>-4.8954186271186403E-2</c:v>
                </c:pt>
                <c:pt idx="2360">
                  <c:v>-4.8933288246324098E-2</c:v>
                </c:pt>
                <c:pt idx="2361">
                  <c:v>-4.9189758823356702E-2</c:v>
                </c:pt>
                <c:pt idx="2362">
                  <c:v>-4.9120957868311499E-2</c:v>
                </c:pt>
                <c:pt idx="2363">
                  <c:v>-4.91798113324146E-2</c:v>
                </c:pt>
                <c:pt idx="2364">
                  <c:v>-4.9280164513697301E-2</c:v>
                </c:pt>
                <c:pt idx="2365">
                  <c:v>-4.9254391971906702E-2</c:v>
                </c:pt>
                <c:pt idx="2366">
                  <c:v>-4.9300645633290001E-2</c:v>
                </c:pt>
                <c:pt idx="2367">
                  <c:v>-4.9360545395217899E-2</c:v>
                </c:pt>
                <c:pt idx="2368">
                  <c:v>-4.9351819144147803E-2</c:v>
                </c:pt>
                <c:pt idx="2369">
                  <c:v>-4.9359449642468897E-2</c:v>
                </c:pt>
                <c:pt idx="2370">
                  <c:v>-4.9402812487204198E-2</c:v>
                </c:pt>
                <c:pt idx="2371">
                  <c:v>-4.9485278971217198E-2</c:v>
                </c:pt>
                <c:pt idx="2372">
                  <c:v>-4.9356946894140302E-2</c:v>
                </c:pt>
                <c:pt idx="2373">
                  <c:v>-4.9358895905660699E-2</c:v>
                </c:pt>
                <c:pt idx="2374">
                  <c:v>-4.9560158532995099E-2</c:v>
                </c:pt>
                <c:pt idx="2375">
                  <c:v>-4.9516867527186099E-2</c:v>
                </c:pt>
                <c:pt idx="2376">
                  <c:v>-4.9501528739238999E-2</c:v>
                </c:pt>
                <c:pt idx="2377">
                  <c:v>-4.9719325051194599E-2</c:v>
                </c:pt>
                <c:pt idx="2378">
                  <c:v>-4.9725746666943703E-2</c:v>
                </c:pt>
                <c:pt idx="2379">
                  <c:v>-4.9796673426128701E-2</c:v>
                </c:pt>
                <c:pt idx="2380">
                  <c:v>-4.9870038301580398E-2</c:v>
                </c:pt>
                <c:pt idx="2381">
                  <c:v>-4.9741779428182503E-2</c:v>
                </c:pt>
                <c:pt idx="2382">
                  <c:v>-4.9745651539760002E-2</c:v>
                </c:pt>
                <c:pt idx="2383">
                  <c:v>-4.9836762216913598E-2</c:v>
                </c:pt>
                <c:pt idx="2384">
                  <c:v>-4.9836072287387401E-2</c:v>
                </c:pt>
                <c:pt idx="2385">
                  <c:v>-4.9715761060792001E-2</c:v>
                </c:pt>
                <c:pt idx="2386">
                  <c:v>-4.9795052234980201E-2</c:v>
                </c:pt>
                <c:pt idx="2387">
                  <c:v>-4.9925250363432601E-2</c:v>
                </c:pt>
                <c:pt idx="2388">
                  <c:v>-4.9873130258034498E-2</c:v>
                </c:pt>
                <c:pt idx="2389">
                  <c:v>-4.9872262463732303E-2</c:v>
                </c:pt>
                <c:pt idx="2390">
                  <c:v>-5.00882599606279E-2</c:v>
                </c:pt>
                <c:pt idx="2391">
                  <c:v>-5.0011760236143503E-2</c:v>
                </c:pt>
                <c:pt idx="2392">
                  <c:v>-5.0001496880280799E-2</c:v>
                </c:pt>
                <c:pt idx="2393">
                  <c:v>-5.0210333145818999E-2</c:v>
                </c:pt>
                <c:pt idx="2394">
                  <c:v>-5.00759396150154E-2</c:v>
                </c:pt>
                <c:pt idx="2395">
                  <c:v>-5.0087766954675303E-2</c:v>
                </c:pt>
                <c:pt idx="2396">
                  <c:v>-5.0270189229329999E-2</c:v>
                </c:pt>
                <c:pt idx="2397">
                  <c:v>-5.0212100156824403E-2</c:v>
                </c:pt>
                <c:pt idx="2398">
                  <c:v>-5.0118227842850402E-2</c:v>
                </c:pt>
                <c:pt idx="2399">
                  <c:v>-5.0265113573038603E-2</c:v>
                </c:pt>
                <c:pt idx="2400">
                  <c:v>-5.0276550015917597E-2</c:v>
                </c:pt>
                <c:pt idx="2401">
                  <c:v>-5.0278169732471602E-2</c:v>
                </c:pt>
                <c:pt idx="2402">
                  <c:v>-5.0329229212613402E-2</c:v>
                </c:pt>
                <c:pt idx="2403">
                  <c:v>-5.0374317594957002E-2</c:v>
                </c:pt>
                <c:pt idx="2404">
                  <c:v>-5.0511250134419303E-2</c:v>
                </c:pt>
                <c:pt idx="2405">
                  <c:v>-5.0465672725328703E-2</c:v>
                </c:pt>
                <c:pt idx="2406">
                  <c:v>-5.0595795175198501E-2</c:v>
                </c:pt>
                <c:pt idx="2407">
                  <c:v>-5.0488123842687402E-2</c:v>
                </c:pt>
                <c:pt idx="2408">
                  <c:v>-5.0480327361987799E-2</c:v>
                </c:pt>
                <c:pt idx="2409">
                  <c:v>-5.06516877923988E-2</c:v>
                </c:pt>
                <c:pt idx="2410">
                  <c:v>-5.0510237674677098E-2</c:v>
                </c:pt>
                <c:pt idx="2411">
                  <c:v>-5.0468452542123003E-2</c:v>
                </c:pt>
                <c:pt idx="2412">
                  <c:v>-5.0659559148664303E-2</c:v>
                </c:pt>
                <c:pt idx="2413">
                  <c:v>-5.0664421645225E-2</c:v>
                </c:pt>
                <c:pt idx="2414">
                  <c:v>-5.0646185900809097E-2</c:v>
                </c:pt>
                <c:pt idx="2415">
                  <c:v>-5.0729824988930299E-2</c:v>
                </c:pt>
                <c:pt idx="2416">
                  <c:v>-5.0776137737557202E-2</c:v>
                </c:pt>
                <c:pt idx="2417">
                  <c:v>-5.0825824900702497E-2</c:v>
                </c:pt>
                <c:pt idx="2418">
                  <c:v>-5.0821730668691202E-2</c:v>
                </c:pt>
                <c:pt idx="2419">
                  <c:v>-5.08975137577014E-2</c:v>
                </c:pt>
                <c:pt idx="2420">
                  <c:v>-5.0903383340617302E-2</c:v>
                </c:pt>
                <c:pt idx="2421">
                  <c:v>-5.0875307698906497E-2</c:v>
                </c:pt>
                <c:pt idx="2422">
                  <c:v>-5.1029799592961798E-2</c:v>
                </c:pt>
                <c:pt idx="2423">
                  <c:v>-5.0883440192810797E-2</c:v>
                </c:pt>
                <c:pt idx="2424">
                  <c:v>-5.08573767987806E-2</c:v>
                </c:pt>
                <c:pt idx="2425">
                  <c:v>-5.1125141326337997E-2</c:v>
                </c:pt>
                <c:pt idx="2426">
                  <c:v>-5.1071126160591201E-2</c:v>
                </c:pt>
                <c:pt idx="2427">
                  <c:v>-5.1065309068050103E-2</c:v>
                </c:pt>
                <c:pt idx="2428">
                  <c:v>-5.1203400327789299E-2</c:v>
                </c:pt>
                <c:pt idx="2429">
                  <c:v>-5.1235531129080698E-2</c:v>
                </c:pt>
                <c:pt idx="2430">
                  <c:v>-5.14566793399691E-2</c:v>
                </c:pt>
                <c:pt idx="2431">
                  <c:v>-5.1404846538962198E-2</c:v>
                </c:pt>
                <c:pt idx="2432">
                  <c:v>-5.13426062091909E-2</c:v>
                </c:pt>
                <c:pt idx="2433">
                  <c:v>-5.1364501550172602E-2</c:v>
                </c:pt>
                <c:pt idx="2434">
                  <c:v>-5.13671698842059E-2</c:v>
                </c:pt>
                <c:pt idx="2435">
                  <c:v>-5.1469316921645303E-2</c:v>
                </c:pt>
                <c:pt idx="2436">
                  <c:v>-5.1336485452743101E-2</c:v>
                </c:pt>
                <c:pt idx="2437">
                  <c:v>-5.1318542436800098E-2</c:v>
                </c:pt>
                <c:pt idx="2438">
                  <c:v>-5.1607573215194297E-2</c:v>
                </c:pt>
                <c:pt idx="2439">
                  <c:v>-5.1509391430213401E-2</c:v>
                </c:pt>
                <c:pt idx="2440">
                  <c:v>-5.1504696296803799E-2</c:v>
                </c:pt>
                <c:pt idx="2441">
                  <c:v>-5.1700440384372097E-2</c:v>
                </c:pt>
                <c:pt idx="2442">
                  <c:v>-5.1641168248589102E-2</c:v>
                </c:pt>
                <c:pt idx="2443">
                  <c:v>-5.1627506760673E-2</c:v>
                </c:pt>
                <c:pt idx="2444">
                  <c:v>-5.1779409913622197E-2</c:v>
                </c:pt>
                <c:pt idx="2445">
                  <c:v>-5.17360192068195E-2</c:v>
                </c:pt>
                <c:pt idx="2446">
                  <c:v>-5.1799541166810799E-2</c:v>
                </c:pt>
                <c:pt idx="2447">
                  <c:v>-5.18996368627994E-2</c:v>
                </c:pt>
                <c:pt idx="2448">
                  <c:v>-5.1866942766570799E-2</c:v>
                </c:pt>
                <c:pt idx="2449">
                  <c:v>-5.1750276780997501E-2</c:v>
                </c:pt>
                <c:pt idx="2450">
                  <c:v>-5.1896504333449597E-2</c:v>
                </c:pt>
                <c:pt idx="2451">
                  <c:v>-5.1985416088295197E-2</c:v>
                </c:pt>
                <c:pt idx="2452">
                  <c:v>-5.1979227437825903E-2</c:v>
                </c:pt>
                <c:pt idx="2453">
                  <c:v>-5.1980206579038998E-2</c:v>
                </c:pt>
                <c:pt idx="2454">
                  <c:v>-5.2179891676469498E-2</c:v>
                </c:pt>
                <c:pt idx="2455">
                  <c:v>-5.21629926041456E-2</c:v>
                </c:pt>
                <c:pt idx="2456">
                  <c:v>-5.2138453582301701E-2</c:v>
                </c:pt>
                <c:pt idx="2457">
                  <c:v>-5.2332269001958899E-2</c:v>
                </c:pt>
                <c:pt idx="2458">
                  <c:v>-5.2236222101513401E-2</c:v>
                </c:pt>
                <c:pt idx="2459">
                  <c:v>-5.2253679312006501E-2</c:v>
                </c:pt>
                <c:pt idx="2460">
                  <c:v>-5.2446981021030799E-2</c:v>
                </c:pt>
                <c:pt idx="2461">
                  <c:v>-5.23396713168554E-2</c:v>
                </c:pt>
                <c:pt idx="2462">
                  <c:v>-5.2249469270837498E-2</c:v>
                </c:pt>
                <c:pt idx="2463">
                  <c:v>-5.2421069108984503E-2</c:v>
                </c:pt>
                <c:pt idx="2464">
                  <c:v>-5.24586368076225E-2</c:v>
                </c:pt>
                <c:pt idx="2465">
                  <c:v>-5.2502051875408601E-2</c:v>
                </c:pt>
                <c:pt idx="2466">
                  <c:v>-5.2533832646009603E-2</c:v>
                </c:pt>
                <c:pt idx="2467">
                  <c:v>-5.2640603329227702E-2</c:v>
                </c:pt>
                <c:pt idx="2468">
                  <c:v>-5.2649091204834998E-2</c:v>
                </c:pt>
                <c:pt idx="2469">
                  <c:v>-5.2624346403818897E-2</c:v>
                </c:pt>
                <c:pt idx="2470">
                  <c:v>-5.2808583429497097E-2</c:v>
                </c:pt>
                <c:pt idx="2471">
                  <c:v>-5.2768938945988303E-2</c:v>
                </c:pt>
                <c:pt idx="2472">
                  <c:v>-5.2757938470070397E-2</c:v>
                </c:pt>
                <c:pt idx="2473">
                  <c:v>-5.29920436890313E-2</c:v>
                </c:pt>
                <c:pt idx="2474">
                  <c:v>-5.2858987047026497E-2</c:v>
                </c:pt>
                <c:pt idx="2475">
                  <c:v>-5.2758784757720202E-2</c:v>
                </c:pt>
                <c:pt idx="2476">
                  <c:v>-5.3001711429613997E-2</c:v>
                </c:pt>
                <c:pt idx="2477">
                  <c:v>-5.3009910991898203E-2</c:v>
                </c:pt>
                <c:pt idx="2478">
                  <c:v>-5.3054772438136402E-2</c:v>
                </c:pt>
                <c:pt idx="2479">
                  <c:v>-5.3157603437150099E-2</c:v>
                </c:pt>
                <c:pt idx="2480">
                  <c:v>-5.3165001171107201E-2</c:v>
                </c:pt>
                <c:pt idx="2481">
                  <c:v>-5.3433363630563002E-2</c:v>
                </c:pt>
                <c:pt idx="2482">
                  <c:v>-5.33471552793073E-2</c:v>
                </c:pt>
                <c:pt idx="2483">
                  <c:v>-5.3381482277203199E-2</c:v>
                </c:pt>
                <c:pt idx="2484">
                  <c:v>-5.3370814873940298E-2</c:v>
                </c:pt>
                <c:pt idx="2485">
                  <c:v>-5.3334293869772502E-2</c:v>
                </c:pt>
                <c:pt idx="2486">
                  <c:v>-5.3535175923671699E-2</c:v>
                </c:pt>
                <c:pt idx="2487">
                  <c:v>-5.3394612769975501E-2</c:v>
                </c:pt>
                <c:pt idx="2488">
                  <c:v>-5.3354099686085003E-2</c:v>
                </c:pt>
                <c:pt idx="2489">
                  <c:v>-5.3673811127535102E-2</c:v>
                </c:pt>
                <c:pt idx="2490">
                  <c:v>-5.3606171096800298E-2</c:v>
                </c:pt>
                <c:pt idx="2491">
                  <c:v>-5.3614935783523499E-2</c:v>
                </c:pt>
                <c:pt idx="2492">
                  <c:v>-5.3781339622758099E-2</c:v>
                </c:pt>
                <c:pt idx="2493">
                  <c:v>-5.3790720886792397E-2</c:v>
                </c:pt>
                <c:pt idx="2494">
                  <c:v>-5.38399979661872E-2</c:v>
                </c:pt>
                <c:pt idx="2495">
                  <c:v>-5.39209829401915E-2</c:v>
                </c:pt>
                <c:pt idx="2496">
                  <c:v>-5.3952132575903297E-2</c:v>
                </c:pt>
                <c:pt idx="2497">
                  <c:v>-5.3995275749238299E-2</c:v>
                </c:pt>
                <c:pt idx="2498">
                  <c:v>-5.3991881682089099E-2</c:v>
                </c:pt>
                <c:pt idx="2499">
                  <c:v>-5.4096243189026699E-2</c:v>
                </c:pt>
                <c:pt idx="2500">
                  <c:v>-5.4012653798827401E-2</c:v>
                </c:pt>
                <c:pt idx="2501">
                  <c:v>-5.4012651624916697E-2</c:v>
                </c:pt>
                <c:pt idx="2502">
                  <c:v>-5.4294906220295203E-2</c:v>
                </c:pt>
                <c:pt idx="2503">
                  <c:v>-5.4259335673931298E-2</c:v>
                </c:pt>
                <c:pt idx="2504">
                  <c:v>-5.4242101403091103E-2</c:v>
                </c:pt>
                <c:pt idx="2505">
                  <c:v>-5.4445588392102097E-2</c:v>
                </c:pt>
                <c:pt idx="2506">
                  <c:v>-5.4461932680742002E-2</c:v>
                </c:pt>
                <c:pt idx="2507">
                  <c:v>-5.45668195225988E-2</c:v>
                </c:pt>
                <c:pt idx="2508">
                  <c:v>-5.46541891181496E-2</c:v>
                </c:pt>
                <c:pt idx="2509">
                  <c:v>-5.4577634186932303E-2</c:v>
                </c:pt>
                <c:pt idx="2510">
                  <c:v>-5.4598449111280603E-2</c:v>
                </c:pt>
                <c:pt idx="2511">
                  <c:v>-5.4717400085388099E-2</c:v>
                </c:pt>
                <c:pt idx="2512">
                  <c:v>-5.4761300217015099E-2</c:v>
                </c:pt>
                <c:pt idx="2513">
                  <c:v>-5.4679735089410902E-2</c:v>
                </c:pt>
                <c:pt idx="2514">
                  <c:v>-5.4822730348893803E-2</c:v>
                </c:pt>
                <c:pt idx="2515">
                  <c:v>-5.4945638825841102E-2</c:v>
                </c:pt>
                <c:pt idx="2516">
                  <c:v>-5.4927984700986698E-2</c:v>
                </c:pt>
                <c:pt idx="2517">
                  <c:v>-5.4970001810471597E-2</c:v>
                </c:pt>
                <c:pt idx="2518">
                  <c:v>-5.5130835087900898E-2</c:v>
                </c:pt>
                <c:pt idx="2519">
                  <c:v>-5.51267182788448E-2</c:v>
                </c:pt>
                <c:pt idx="2520">
                  <c:v>-5.5095184749873398E-2</c:v>
                </c:pt>
                <c:pt idx="2521">
                  <c:v>-5.5364965116260198E-2</c:v>
                </c:pt>
                <c:pt idx="2522">
                  <c:v>-5.5298161123775703E-2</c:v>
                </c:pt>
                <c:pt idx="2523">
                  <c:v>-5.5337241937027E-2</c:v>
                </c:pt>
                <c:pt idx="2524">
                  <c:v>-5.5502542665366097E-2</c:v>
                </c:pt>
                <c:pt idx="2525">
                  <c:v>-5.5465904918188903E-2</c:v>
                </c:pt>
                <c:pt idx="2526">
                  <c:v>-5.5410125594655003E-2</c:v>
                </c:pt>
                <c:pt idx="2527">
                  <c:v>-5.5575327654541602E-2</c:v>
                </c:pt>
                <c:pt idx="2528">
                  <c:v>-5.5641381673652901E-2</c:v>
                </c:pt>
                <c:pt idx="2529">
                  <c:v>-5.5710651639342301E-2</c:v>
                </c:pt>
                <c:pt idx="2530">
                  <c:v>-5.5749887516377203E-2</c:v>
                </c:pt>
                <c:pt idx="2531">
                  <c:v>-5.58721715739613E-2</c:v>
                </c:pt>
                <c:pt idx="2532">
                  <c:v>-5.6113108363071401E-2</c:v>
                </c:pt>
                <c:pt idx="2533">
                  <c:v>-5.6073241746398099E-2</c:v>
                </c:pt>
                <c:pt idx="2534">
                  <c:v>-5.6215932454775498E-2</c:v>
                </c:pt>
                <c:pt idx="2535">
                  <c:v>-5.6125795787752099E-2</c:v>
                </c:pt>
                <c:pt idx="2536">
                  <c:v>-5.6111290292055402E-2</c:v>
                </c:pt>
                <c:pt idx="2537">
                  <c:v>-5.6351521621561498E-2</c:v>
                </c:pt>
                <c:pt idx="2538">
                  <c:v>-5.6251405177776E-2</c:v>
                </c:pt>
                <c:pt idx="2539">
                  <c:v>-5.6182950764751799E-2</c:v>
                </c:pt>
                <c:pt idx="2540">
                  <c:v>-5.6418229920651701E-2</c:v>
                </c:pt>
                <c:pt idx="2541">
                  <c:v>-5.64481628955237E-2</c:v>
                </c:pt>
                <c:pt idx="2542">
                  <c:v>-5.6546278478991602E-2</c:v>
                </c:pt>
                <c:pt idx="2543">
                  <c:v>-5.6659250028638898E-2</c:v>
                </c:pt>
                <c:pt idx="2544">
                  <c:v>-5.66873026373622E-2</c:v>
                </c:pt>
                <c:pt idx="2545">
                  <c:v>-5.6773394122029697E-2</c:v>
                </c:pt>
                <c:pt idx="2546">
                  <c:v>-5.68285902134242E-2</c:v>
                </c:pt>
                <c:pt idx="2547">
                  <c:v>-5.6937362403712402E-2</c:v>
                </c:pt>
                <c:pt idx="2548">
                  <c:v>-5.6953036726486501E-2</c:v>
                </c:pt>
                <c:pt idx="2549">
                  <c:v>-5.6930907799577199E-2</c:v>
                </c:pt>
                <c:pt idx="2550">
                  <c:v>-5.7159139783363101E-2</c:v>
                </c:pt>
                <c:pt idx="2551">
                  <c:v>-5.7075360669167997E-2</c:v>
                </c:pt>
                <c:pt idx="2552">
                  <c:v>-5.7040645628822398E-2</c:v>
                </c:pt>
                <c:pt idx="2553">
                  <c:v>-5.7352261393572503E-2</c:v>
                </c:pt>
                <c:pt idx="2554">
                  <c:v>-5.7339266865272499E-2</c:v>
                </c:pt>
                <c:pt idx="2555">
                  <c:v>-5.7421257952227897E-2</c:v>
                </c:pt>
                <c:pt idx="2556">
                  <c:v>-5.7598283893808E-2</c:v>
                </c:pt>
                <c:pt idx="2557">
                  <c:v>-5.7577232718122602E-2</c:v>
                </c:pt>
                <c:pt idx="2558">
                  <c:v>-5.7363814627556797E-2</c:v>
                </c:pt>
                <c:pt idx="2559">
                  <c:v>-5.7645933383868503E-2</c:v>
                </c:pt>
                <c:pt idx="2560">
                  <c:v>-5.7756289124005898E-2</c:v>
                </c:pt>
                <c:pt idx="2561">
                  <c:v>-5.7849071566360301E-2</c:v>
                </c:pt>
                <c:pt idx="2562">
                  <c:v>-5.7937303920172899E-2</c:v>
                </c:pt>
                <c:pt idx="2563">
                  <c:v>-5.8084444979343598E-2</c:v>
                </c:pt>
                <c:pt idx="2564">
                  <c:v>-5.7987111965539198E-2</c:v>
                </c:pt>
                <c:pt idx="2565">
                  <c:v>-5.8048761078949497E-2</c:v>
                </c:pt>
                <c:pt idx="2566">
                  <c:v>-5.83332551005123E-2</c:v>
                </c:pt>
                <c:pt idx="2567">
                  <c:v>-5.8331592077457903E-2</c:v>
                </c:pt>
                <c:pt idx="2568">
                  <c:v>-5.8351049671066801E-2</c:v>
                </c:pt>
                <c:pt idx="2569">
                  <c:v>-5.8617735031509299E-2</c:v>
                </c:pt>
                <c:pt idx="2570">
                  <c:v>-5.8613960717425397E-2</c:v>
                </c:pt>
                <c:pt idx="2571">
                  <c:v>-5.8625110916586301E-2</c:v>
                </c:pt>
                <c:pt idx="2572">
                  <c:v>-5.8847267085824197E-2</c:v>
                </c:pt>
                <c:pt idx="2573">
                  <c:v>-5.8875220241369999E-2</c:v>
                </c:pt>
                <c:pt idx="2574">
                  <c:v>-5.8933815220370799E-2</c:v>
                </c:pt>
                <c:pt idx="2575">
                  <c:v>-5.9069385786575598E-2</c:v>
                </c:pt>
                <c:pt idx="2576">
                  <c:v>-5.9116849641281E-2</c:v>
                </c:pt>
                <c:pt idx="2577">
                  <c:v>-5.9015070536622097E-2</c:v>
                </c:pt>
                <c:pt idx="2578">
                  <c:v>-5.9191645758951902E-2</c:v>
                </c:pt>
                <c:pt idx="2579">
                  <c:v>-5.9359865866739497E-2</c:v>
                </c:pt>
                <c:pt idx="2580">
                  <c:v>-5.9386110580008998E-2</c:v>
                </c:pt>
                <c:pt idx="2581">
                  <c:v>-5.9449807438930503E-2</c:v>
                </c:pt>
                <c:pt idx="2582">
                  <c:v>-5.9728700512399098E-2</c:v>
                </c:pt>
                <c:pt idx="2583">
                  <c:v>-5.9854323510080701E-2</c:v>
                </c:pt>
                <c:pt idx="2584">
                  <c:v>-5.9928088095383997E-2</c:v>
                </c:pt>
                <c:pt idx="2585">
                  <c:v>-6.0069840306554101E-2</c:v>
                </c:pt>
                <c:pt idx="2586">
                  <c:v>-6.0038154453246298E-2</c:v>
                </c:pt>
                <c:pt idx="2587">
                  <c:v>-6.0055035606233403E-2</c:v>
                </c:pt>
                <c:pt idx="2588">
                  <c:v>-6.0272613599366698E-2</c:v>
                </c:pt>
                <c:pt idx="2589">
                  <c:v>-6.0246736526971802E-2</c:v>
                </c:pt>
                <c:pt idx="2590">
                  <c:v>-6.0168763579524699E-2</c:v>
                </c:pt>
                <c:pt idx="2591">
                  <c:v>-6.0441199293429101E-2</c:v>
                </c:pt>
                <c:pt idx="2592">
                  <c:v>-6.0574888493175903E-2</c:v>
                </c:pt>
                <c:pt idx="2593">
                  <c:v>-6.0636154591554199E-2</c:v>
                </c:pt>
                <c:pt idx="2594">
                  <c:v>-6.0713813140022499E-2</c:v>
                </c:pt>
                <c:pt idx="2595">
                  <c:v>-6.0885721395068003E-2</c:v>
                </c:pt>
                <c:pt idx="2596">
                  <c:v>-6.0940982954990397E-2</c:v>
                </c:pt>
                <c:pt idx="2597">
                  <c:v>-6.0972529635457899E-2</c:v>
                </c:pt>
                <c:pt idx="2598">
                  <c:v>-6.1221276668624598E-2</c:v>
                </c:pt>
                <c:pt idx="2599">
                  <c:v>-6.1251210531702599E-2</c:v>
                </c:pt>
                <c:pt idx="2600">
                  <c:v>-6.1277316357181498E-2</c:v>
                </c:pt>
                <c:pt idx="2601">
                  <c:v>-6.1574561469670497E-2</c:v>
                </c:pt>
                <c:pt idx="2602">
                  <c:v>-6.1519965443208299E-2</c:v>
                </c:pt>
                <c:pt idx="2603">
                  <c:v>-6.1518870268224002E-2</c:v>
                </c:pt>
                <c:pt idx="2604">
                  <c:v>-6.1802779729650599E-2</c:v>
                </c:pt>
                <c:pt idx="2605">
                  <c:v>-6.1885842544681699E-2</c:v>
                </c:pt>
                <c:pt idx="2606">
                  <c:v>-6.1965427042364601E-2</c:v>
                </c:pt>
                <c:pt idx="2607">
                  <c:v>-6.2137141185723402E-2</c:v>
                </c:pt>
                <c:pt idx="2608">
                  <c:v>-6.2192806335924902E-2</c:v>
                </c:pt>
                <c:pt idx="2609">
                  <c:v>-6.2446223382182697E-2</c:v>
                </c:pt>
                <c:pt idx="2610">
                  <c:v>-6.2489522414075099E-2</c:v>
                </c:pt>
                <c:pt idx="2611">
                  <c:v>-6.2599181706361598E-2</c:v>
                </c:pt>
                <c:pt idx="2612">
                  <c:v>-6.26579499372312E-2</c:v>
                </c:pt>
                <c:pt idx="2613">
                  <c:v>-6.2701881871800105E-2</c:v>
                </c:pt>
                <c:pt idx="2614">
                  <c:v>-6.2950314289924897E-2</c:v>
                </c:pt>
                <c:pt idx="2615">
                  <c:v>-6.2870519572041095E-2</c:v>
                </c:pt>
                <c:pt idx="2616">
                  <c:v>-6.2932310503579503E-2</c:v>
                </c:pt>
                <c:pt idx="2617">
                  <c:v>-6.3229240586209698E-2</c:v>
                </c:pt>
                <c:pt idx="2618">
                  <c:v>-6.3266918313240897E-2</c:v>
                </c:pt>
                <c:pt idx="2619">
                  <c:v>-6.3373399665579394E-2</c:v>
                </c:pt>
                <c:pt idx="2620">
                  <c:v>-6.3609687473486998E-2</c:v>
                </c:pt>
                <c:pt idx="2621">
                  <c:v>-6.3663633169468506E-2</c:v>
                </c:pt>
                <c:pt idx="2622">
                  <c:v>-6.3781900314131307E-2</c:v>
                </c:pt>
                <c:pt idx="2623">
                  <c:v>-6.3977503692041096E-2</c:v>
                </c:pt>
                <c:pt idx="2624">
                  <c:v>-6.4081387068317605E-2</c:v>
                </c:pt>
                <c:pt idx="2625">
                  <c:v>-6.4187613841904995E-2</c:v>
                </c:pt>
                <c:pt idx="2626">
                  <c:v>-6.4275391021122202E-2</c:v>
                </c:pt>
                <c:pt idx="2627">
                  <c:v>-6.4415538782037499E-2</c:v>
                </c:pt>
                <c:pt idx="2628">
                  <c:v>-6.4378299336466702E-2</c:v>
                </c:pt>
                <c:pt idx="2629">
                  <c:v>-6.4496510825982206E-2</c:v>
                </c:pt>
                <c:pt idx="2630">
                  <c:v>-6.4811734267061896E-2</c:v>
                </c:pt>
                <c:pt idx="2631">
                  <c:v>-6.4875669466952599E-2</c:v>
                </c:pt>
                <c:pt idx="2632">
                  <c:v>-6.4971573366266203E-2</c:v>
                </c:pt>
                <c:pt idx="2633">
                  <c:v>-6.5255949135731794E-2</c:v>
                </c:pt>
                <c:pt idx="2634">
                  <c:v>-6.5386647073966103E-2</c:v>
                </c:pt>
                <c:pt idx="2635">
                  <c:v>-6.55884061491597E-2</c:v>
                </c:pt>
                <c:pt idx="2636">
                  <c:v>-6.5731734316456E-2</c:v>
                </c:pt>
                <c:pt idx="2637">
                  <c:v>-6.5734034059224497E-2</c:v>
                </c:pt>
                <c:pt idx="2638">
                  <c:v>-6.5832744007585195E-2</c:v>
                </c:pt>
                <c:pt idx="2639">
                  <c:v>-6.6016643670283801E-2</c:v>
                </c:pt>
                <c:pt idx="2640">
                  <c:v>-6.61317708522631E-2</c:v>
                </c:pt>
                <c:pt idx="2641">
                  <c:v>-6.6075899025977394E-2</c:v>
                </c:pt>
                <c:pt idx="2642">
                  <c:v>-6.6289441832513493E-2</c:v>
                </c:pt>
                <c:pt idx="2643">
                  <c:v>-6.6496272881825594E-2</c:v>
                </c:pt>
                <c:pt idx="2644">
                  <c:v>-6.6619155419714096E-2</c:v>
                </c:pt>
                <c:pt idx="2645">
                  <c:v>-6.6703632879243205E-2</c:v>
                </c:pt>
                <c:pt idx="2646">
                  <c:v>-6.6990405916010506E-2</c:v>
                </c:pt>
                <c:pt idx="2647">
                  <c:v>-6.7042893109222096E-2</c:v>
                </c:pt>
                <c:pt idx="2648">
                  <c:v>-6.7137678886798294E-2</c:v>
                </c:pt>
                <c:pt idx="2649">
                  <c:v>-6.7436085539628501E-2</c:v>
                </c:pt>
                <c:pt idx="2650">
                  <c:v>-6.7496300286923799E-2</c:v>
                </c:pt>
                <c:pt idx="2651">
                  <c:v>-6.7592502192214604E-2</c:v>
                </c:pt>
                <c:pt idx="2652">
                  <c:v>-6.7850423261040405E-2</c:v>
                </c:pt>
                <c:pt idx="2653">
                  <c:v>-6.7917240766325507E-2</c:v>
                </c:pt>
                <c:pt idx="2654">
                  <c:v>-6.7906072052816305E-2</c:v>
                </c:pt>
                <c:pt idx="2655">
                  <c:v>-6.81646839568118E-2</c:v>
                </c:pt>
                <c:pt idx="2656">
                  <c:v>-6.8312348490426195E-2</c:v>
                </c:pt>
                <c:pt idx="2657">
                  <c:v>-6.8442021936385003E-2</c:v>
                </c:pt>
                <c:pt idx="2658">
                  <c:v>-6.8642466872309502E-2</c:v>
                </c:pt>
                <c:pt idx="2659">
                  <c:v>-6.8843936202702793E-2</c:v>
                </c:pt>
                <c:pt idx="2660">
                  <c:v>-6.9038437101645006E-2</c:v>
                </c:pt>
                <c:pt idx="2661">
                  <c:v>-6.9125459883016799E-2</c:v>
                </c:pt>
                <c:pt idx="2662">
                  <c:v>-6.9377346300623505E-2</c:v>
                </c:pt>
                <c:pt idx="2663">
                  <c:v>-6.9466419198929402E-2</c:v>
                </c:pt>
                <c:pt idx="2664">
                  <c:v>-6.9547524684350104E-2</c:v>
                </c:pt>
                <c:pt idx="2665">
                  <c:v>-6.9846378717614205E-2</c:v>
                </c:pt>
                <c:pt idx="2666">
                  <c:v>-6.9843048292820897E-2</c:v>
                </c:pt>
                <c:pt idx="2667">
                  <c:v>-6.9883927530436304E-2</c:v>
                </c:pt>
                <c:pt idx="2668">
                  <c:v>-7.0224331303810006E-2</c:v>
                </c:pt>
                <c:pt idx="2669">
                  <c:v>-7.03499964783314E-2</c:v>
                </c:pt>
                <c:pt idx="2670">
                  <c:v>-7.0506537436611602E-2</c:v>
                </c:pt>
                <c:pt idx="2671">
                  <c:v>-7.07392827435223E-2</c:v>
                </c:pt>
                <c:pt idx="2672">
                  <c:v>-7.0861602245174404E-2</c:v>
                </c:pt>
                <c:pt idx="2673">
                  <c:v>-7.1019248278053004E-2</c:v>
                </c:pt>
                <c:pt idx="2674">
                  <c:v>-7.1177885048436404E-2</c:v>
                </c:pt>
                <c:pt idx="2675">
                  <c:v>-7.1367212216655998E-2</c:v>
                </c:pt>
                <c:pt idx="2676">
                  <c:v>-7.1457392128046401E-2</c:v>
                </c:pt>
                <c:pt idx="2677">
                  <c:v>-7.1609751459349197E-2</c:v>
                </c:pt>
                <c:pt idx="2678">
                  <c:v>-7.1939392998400395E-2</c:v>
                </c:pt>
                <c:pt idx="2679">
                  <c:v>-7.1928889956325598E-2</c:v>
                </c:pt>
                <c:pt idx="2680">
                  <c:v>-7.2010437526774704E-2</c:v>
                </c:pt>
                <c:pt idx="2681">
                  <c:v>-7.2402687993383799E-2</c:v>
                </c:pt>
                <c:pt idx="2682">
                  <c:v>-7.2494367387628794E-2</c:v>
                </c:pt>
                <c:pt idx="2683">
                  <c:v>-7.2627039220942699E-2</c:v>
                </c:pt>
                <c:pt idx="2684">
                  <c:v>-7.2943178867852204E-2</c:v>
                </c:pt>
                <c:pt idx="2685">
                  <c:v>-7.3034869309096501E-2</c:v>
                </c:pt>
                <c:pt idx="2686">
                  <c:v>-7.3454259705074201E-2</c:v>
                </c:pt>
                <c:pt idx="2687">
                  <c:v>-7.3581017139885199E-2</c:v>
                </c:pt>
                <c:pt idx="2688">
                  <c:v>-7.3673569381719997E-2</c:v>
                </c:pt>
                <c:pt idx="2689">
                  <c:v>-7.38296662198583E-2</c:v>
                </c:pt>
                <c:pt idx="2690">
                  <c:v>-7.3987407213145603E-2</c:v>
                </c:pt>
                <c:pt idx="2691">
                  <c:v>-7.4214919565107298E-2</c:v>
                </c:pt>
                <c:pt idx="2692">
                  <c:v>-7.4215180628622396E-2</c:v>
                </c:pt>
                <c:pt idx="2693">
                  <c:v>-7.4341990821132603E-2</c:v>
                </c:pt>
                <c:pt idx="2694">
                  <c:v>-7.4710035948311396E-2</c:v>
                </c:pt>
                <c:pt idx="2695">
                  <c:v>-7.4829354450308402E-2</c:v>
                </c:pt>
                <c:pt idx="2696">
                  <c:v>-7.4967420427128506E-2</c:v>
                </c:pt>
                <c:pt idx="2697">
                  <c:v>-7.5327865080907594E-2</c:v>
                </c:pt>
                <c:pt idx="2698">
                  <c:v>-7.5413790945377507E-2</c:v>
                </c:pt>
                <c:pt idx="2699">
                  <c:v>-7.5614013976451802E-2</c:v>
                </c:pt>
                <c:pt idx="2700">
                  <c:v>-7.5871020270925002E-2</c:v>
                </c:pt>
                <c:pt idx="2701">
                  <c:v>-7.6007939625048704E-2</c:v>
                </c:pt>
                <c:pt idx="2702">
                  <c:v>-7.6181829053287395E-2</c:v>
                </c:pt>
                <c:pt idx="2703">
                  <c:v>-7.6454384795700298E-2</c:v>
                </c:pt>
                <c:pt idx="2704">
                  <c:v>-7.6594276072955603E-2</c:v>
                </c:pt>
                <c:pt idx="2705">
                  <c:v>-7.65455198766119E-2</c:v>
                </c:pt>
                <c:pt idx="2706">
                  <c:v>-7.6834142251215806E-2</c:v>
                </c:pt>
                <c:pt idx="2707">
                  <c:v>-7.7114693208218094E-2</c:v>
                </c:pt>
                <c:pt idx="2708">
                  <c:v>-7.7308730653452506E-2</c:v>
                </c:pt>
                <c:pt idx="2709">
                  <c:v>-7.7494146362706101E-2</c:v>
                </c:pt>
                <c:pt idx="2710">
                  <c:v>-7.7811526600271602E-2</c:v>
                </c:pt>
                <c:pt idx="2711">
                  <c:v>-7.8053614771407598E-2</c:v>
                </c:pt>
                <c:pt idx="2712">
                  <c:v>-7.8231192719950202E-2</c:v>
                </c:pt>
                <c:pt idx="2713">
                  <c:v>-7.8552926054086397E-2</c:v>
                </c:pt>
                <c:pt idx="2714">
                  <c:v>-7.8636876473688194E-2</c:v>
                </c:pt>
                <c:pt idx="2715">
                  <c:v>-7.8741232602695499E-2</c:v>
                </c:pt>
                <c:pt idx="2716">
                  <c:v>-7.90528272520062E-2</c:v>
                </c:pt>
                <c:pt idx="2717">
                  <c:v>-7.9194845304031397E-2</c:v>
                </c:pt>
                <c:pt idx="2718">
                  <c:v>-7.9272309456158693E-2</c:v>
                </c:pt>
                <c:pt idx="2719">
                  <c:v>-7.9551979588965205E-2</c:v>
                </c:pt>
                <c:pt idx="2720">
                  <c:v>-7.9821904414091899E-2</c:v>
                </c:pt>
                <c:pt idx="2721">
                  <c:v>-7.9991678345120595E-2</c:v>
                </c:pt>
                <c:pt idx="2722">
                  <c:v>-8.0248542785368498E-2</c:v>
                </c:pt>
                <c:pt idx="2723">
                  <c:v>-8.05068847257642E-2</c:v>
                </c:pt>
                <c:pt idx="2724">
                  <c:v>-8.06652283038784E-2</c:v>
                </c:pt>
                <c:pt idx="2725">
                  <c:v>-8.0831346835044102E-2</c:v>
                </c:pt>
                <c:pt idx="2726">
                  <c:v>-8.1187451085834597E-2</c:v>
                </c:pt>
                <c:pt idx="2727">
                  <c:v>-8.1315107100332296E-2</c:v>
                </c:pt>
                <c:pt idx="2728">
                  <c:v>-8.1503978594102494E-2</c:v>
                </c:pt>
                <c:pt idx="2729">
                  <c:v>-8.1916449177596107E-2</c:v>
                </c:pt>
                <c:pt idx="2730">
                  <c:v>-8.1913334834906495E-2</c:v>
                </c:pt>
                <c:pt idx="2731">
                  <c:v>-8.2039003622614806E-2</c:v>
                </c:pt>
                <c:pt idx="2732">
                  <c:v>-8.2412971468228E-2</c:v>
                </c:pt>
                <c:pt idx="2733">
                  <c:v>-8.2615643315265996E-2</c:v>
                </c:pt>
                <c:pt idx="2734">
                  <c:v>-8.2808070548442497E-2</c:v>
                </c:pt>
                <c:pt idx="2735">
                  <c:v>-8.3119900215900197E-2</c:v>
                </c:pt>
                <c:pt idx="2736">
                  <c:v>-8.3378703919825603E-2</c:v>
                </c:pt>
                <c:pt idx="2737">
                  <c:v>-8.3817233805785804E-2</c:v>
                </c:pt>
                <c:pt idx="2738">
                  <c:v>-8.3953572273323299E-2</c:v>
                </c:pt>
                <c:pt idx="2739">
                  <c:v>-8.4183753795783994E-2</c:v>
                </c:pt>
                <c:pt idx="2740">
                  <c:v>-8.4349474861045104E-2</c:v>
                </c:pt>
                <c:pt idx="2741">
                  <c:v>-8.4497951773098906E-2</c:v>
                </c:pt>
                <c:pt idx="2742">
                  <c:v>-8.4879033138147597E-2</c:v>
                </c:pt>
                <c:pt idx="2743">
                  <c:v>-8.49323876559894E-2</c:v>
                </c:pt>
                <c:pt idx="2744">
                  <c:v>-8.5055253038275394E-2</c:v>
                </c:pt>
                <c:pt idx="2745">
                  <c:v>-8.5514498796934901E-2</c:v>
                </c:pt>
                <c:pt idx="2746">
                  <c:v>-8.5667254687804298E-2</c:v>
                </c:pt>
                <c:pt idx="2747">
                  <c:v>-8.5899131484674804E-2</c:v>
                </c:pt>
                <c:pt idx="2748">
                  <c:v>-8.6251421917781707E-2</c:v>
                </c:pt>
                <c:pt idx="2749">
                  <c:v>-8.6431867555128203E-2</c:v>
                </c:pt>
                <c:pt idx="2750">
                  <c:v>-8.6680233280208394E-2</c:v>
                </c:pt>
                <c:pt idx="2751">
                  <c:v>-8.6982871647234505E-2</c:v>
                </c:pt>
                <c:pt idx="2752">
                  <c:v>-8.7242948693325897E-2</c:v>
                </c:pt>
                <c:pt idx="2753">
                  <c:v>-8.7445012750824003E-2</c:v>
                </c:pt>
                <c:pt idx="2754">
                  <c:v>-8.7648975077533706E-2</c:v>
                </c:pt>
                <c:pt idx="2755">
                  <c:v>-8.7960931696687797E-2</c:v>
                </c:pt>
                <c:pt idx="2756">
                  <c:v>-8.80263480444059E-2</c:v>
                </c:pt>
                <c:pt idx="2757">
                  <c:v>-8.8255581954769596E-2</c:v>
                </c:pt>
                <c:pt idx="2758">
                  <c:v>-8.8725508837443096E-2</c:v>
                </c:pt>
                <c:pt idx="2759">
                  <c:v>-8.8911304983344694E-2</c:v>
                </c:pt>
                <c:pt idx="2760">
                  <c:v>-8.9105358804334497E-2</c:v>
                </c:pt>
                <c:pt idx="2761">
                  <c:v>-8.9584228893121204E-2</c:v>
                </c:pt>
                <c:pt idx="2762">
                  <c:v>-8.9287017015050804E-2</c:v>
                </c:pt>
                <c:pt idx="2763">
                  <c:v>-8.8785189146895496E-2</c:v>
                </c:pt>
                <c:pt idx="2764">
                  <c:v>-8.9629081034757002E-2</c:v>
                </c:pt>
                <c:pt idx="2765">
                  <c:v>-9.0023923527311395E-2</c:v>
                </c:pt>
                <c:pt idx="2766">
                  <c:v>-9.0409534569416E-2</c:v>
                </c:pt>
                <c:pt idx="2767">
                  <c:v>-9.0815300708291594E-2</c:v>
                </c:pt>
                <c:pt idx="2768">
                  <c:v>-9.1126805731888902E-2</c:v>
                </c:pt>
                <c:pt idx="2769">
                  <c:v>-9.1241969718356603E-2</c:v>
                </c:pt>
                <c:pt idx="2770">
                  <c:v>-9.1587807370901705E-2</c:v>
                </c:pt>
                <c:pt idx="2771">
                  <c:v>-9.2012825723806799E-2</c:v>
                </c:pt>
                <c:pt idx="2772">
                  <c:v>-9.21878105054698E-2</c:v>
                </c:pt>
                <c:pt idx="2773">
                  <c:v>-9.2425677899820605E-2</c:v>
                </c:pt>
                <c:pt idx="2774">
                  <c:v>-9.2920665405001199E-2</c:v>
                </c:pt>
                <c:pt idx="2775">
                  <c:v>-9.30982751306145E-2</c:v>
                </c:pt>
                <c:pt idx="2776">
                  <c:v>-9.3403872637147306E-2</c:v>
                </c:pt>
                <c:pt idx="2777">
                  <c:v>-9.3775960763364294E-2</c:v>
                </c:pt>
                <c:pt idx="2778">
                  <c:v>-9.3882055746184301E-2</c:v>
                </c:pt>
                <c:pt idx="2779">
                  <c:v>-9.4165184509216099E-2</c:v>
                </c:pt>
                <c:pt idx="2780">
                  <c:v>-9.4640446982036205E-2</c:v>
                </c:pt>
                <c:pt idx="2781">
                  <c:v>-9.4805728057744301E-2</c:v>
                </c:pt>
                <c:pt idx="2782">
                  <c:v>-9.4936917325850495E-2</c:v>
                </c:pt>
                <c:pt idx="2783">
                  <c:v>-9.5321861260605198E-2</c:v>
                </c:pt>
                <c:pt idx="2784">
                  <c:v>-9.5600608124017897E-2</c:v>
                </c:pt>
                <c:pt idx="2785">
                  <c:v>-9.5946426977644397E-2</c:v>
                </c:pt>
                <c:pt idx="2786">
                  <c:v>-9.6193071359906596E-2</c:v>
                </c:pt>
                <c:pt idx="2787">
                  <c:v>-9.6524145273077996E-2</c:v>
                </c:pt>
                <c:pt idx="2788">
                  <c:v>-9.7040984098351005E-2</c:v>
                </c:pt>
                <c:pt idx="2789">
                  <c:v>-9.7283844335901995E-2</c:v>
                </c:pt>
                <c:pt idx="2790">
                  <c:v>-9.7629749500710003E-2</c:v>
                </c:pt>
                <c:pt idx="2791">
                  <c:v>-9.7880940694638097E-2</c:v>
                </c:pt>
                <c:pt idx="2792">
                  <c:v>-9.8070983881620694E-2</c:v>
                </c:pt>
                <c:pt idx="2793">
                  <c:v>-9.8526650349851197E-2</c:v>
                </c:pt>
                <c:pt idx="2794">
                  <c:v>-9.8509657268340795E-2</c:v>
                </c:pt>
                <c:pt idx="2795">
                  <c:v>-9.8707694801743504E-2</c:v>
                </c:pt>
                <c:pt idx="2796">
                  <c:v>-9.9261159215260505E-2</c:v>
                </c:pt>
                <c:pt idx="2797">
                  <c:v>-9.9544236505473505E-2</c:v>
                </c:pt>
                <c:pt idx="2798">
                  <c:v>-9.9793750223600597E-2</c:v>
                </c:pt>
                <c:pt idx="2799">
                  <c:v>-0.100292241959659</c:v>
                </c:pt>
                <c:pt idx="2800">
                  <c:v>-0.100531611091422</c:v>
                </c:pt>
                <c:pt idx="2801">
                  <c:v>-0.100800090284036</c:v>
                </c:pt>
                <c:pt idx="2802">
                  <c:v>-0.101238648062226</c:v>
                </c:pt>
                <c:pt idx="2803">
                  <c:v>-0.101485337906826</c:v>
                </c:pt>
                <c:pt idx="2804">
                  <c:v>-0.101811779973407</c:v>
                </c:pt>
                <c:pt idx="2805">
                  <c:v>-0.102180290001409</c:v>
                </c:pt>
                <c:pt idx="2806">
                  <c:v>-0.102473160165741</c:v>
                </c:pt>
                <c:pt idx="2807">
                  <c:v>-0.102623798608503</c:v>
                </c:pt>
                <c:pt idx="2808">
                  <c:v>-0.103018925749455</c:v>
                </c:pt>
                <c:pt idx="2809">
                  <c:v>-0.103482634191297</c:v>
                </c:pt>
                <c:pt idx="2810">
                  <c:v>-0.103778763553472</c:v>
                </c:pt>
                <c:pt idx="2811">
                  <c:v>-0.104010205861986</c:v>
                </c:pt>
                <c:pt idx="2812">
                  <c:v>-0.10450254378978199</c:v>
                </c:pt>
                <c:pt idx="2813">
                  <c:v>-0.104858643133883</c:v>
                </c:pt>
                <c:pt idx="2814">
                  <c:v>-0.105177382559135</c:v>
                </c:pt>
                <c:pt idx="2815">
                  <c:v>-0.105675050764586</c:v>
                </c:pt>
                <c:pt idx="2816">
                  <c:v>-0.105899741045302</c:v>
                </c:pt>
                <c:pt idx="2817">
                  <c:v>-0.106162237279393</c:v>
                </c:pt>
                <c:pt idx="2818">
                  <c:v>-0.106596882575777</c:v>
                </c:pt>
                <c:pt idx="2819">
                  <c:v>-0.106844495119596</c:v>
                </c:pt>
                <c:pt idx="2820">
                  <c:v>-0.107052694755796</c:v>
                </c:pt>
                <c:pt idx="2821">
                  <c:v>-0.107458238634992</c:v>
                </c:pt>
                <c:pt idx="2822">
                  <c:v>-0.107857048477011</c:v>
                </c:pt>
                <c:pt idx="2823">
                  <c:v>-0.10823659978255</c:v>
                </c:pt>
                <c:pt idx="2824">
                  <c:v>-0.108597907461915</c:v>
                </c:pt>
                <c:pt idx="2825">
                  <c:v>-0.108966267805684</c:v>
                </c:pt>
                <c:pt idx="2826">
                  <c:v>-0.109323999309843</c:v>
                </c:pt>
                <c:pt idx="2827">
                  <c:v>-0.10960754122654</c:v>
                </c:pt>
                <c:pt idx="2828">
                  <c:v>-0.11015579966759199</c:v>
                </c:pt>
                <c:pt idx="2829">
                  <c:v>-0.110442707987709</c:v>
                </c:pt>
                <c:pt idx="2830">
                  <c:v>-0.11072247568019999</c:v>
                </c:pt>
                <c:pt idx="2831">
                  <c:v>-0.111232830938161</c:v>
                </c:pt>
                <c:pt idx="2832">
                  <c:v>-0.11149237623990101</c:v>
                </c:pt>
                <c:pt idx="2833">
                  <c:v>-0.111711994434396</c:v>
                </c:pt>
                <c:pt idx="2834">
                  <c:v>-0.112243485223088</c:v>
                </c:pt>
                <c:pt idx="2835">
                  <c:v>-0.11259958496386201</c:v>
                </c:pt>
                <c:pt idx="2836">
                  <c:v>-0.11294999996338199</c:v>
                </c:pt>
                <c:pt idx="2837">
                  <c:v>-0.113391071420024</c:v>
                </c:pt>
                <c:pt idx="2838">
                  <c:v>-0.113771222618028</c:v>
                </c:pt>
                <c:pt idx="2839">
                  <c:v>-0.114441663320003</c:v>
                </c:pt>
                <c:pt idx="2840">
                  <c:v>-0.114687327027908</c:v>
                </c:pt>
                <c:pt idx="2841">
                  <c:v>-0.11505553541981001</c:v>
                </c:pt>
                <c:pt idx="2842">
                  <c:v>-0.115425541134619</c:v>
                </c:pt>
                <c:pt idx="2843">
                  <c:v>-0.115742485884025</c:v>
                </c:pt>
                <c:pt idx="2844">
                  <c:v>-0.116256704071053</c:v>
                </c:pt>
                <c:pt idx="2845">
                  <c:v>-0.116439374784628</c:v>
                </c:pt>
                <c:pt idx="2846">
                  <c:v>-0.116698514428679</c:v>
                </c:pt>
                <c:pt idx="2847">
                  <c:v>-0.11728263972326999</c:v>
                </c:pt>
                <c:pt idx="2848">
                  <c:v>-0.117618916107824</c:v>
                </c:pt>
                <c:pt idx="2849">
                  <c:v>-0.118013602389684</c:v>
                </c:pt>
                <c:pt idx="2850">
                  <c:v>-0.118499826233521</c:v>
                </c:pt>
                <c:pt idx="2851">
                  <c:v>-0.11887582184539899</c:v>
                </c:pt>
                <c:pt idx="2852">
                  <c:v>-0.11931945240401</c:v>
                </c:pt>
                <c:pt idx="2853">
                  <c:v>-0.119749992120045</c:v>
                </c:pt>
                <c:pt idx="2854">
                  <c:v>-0.12017374970363801</c:v>
                </c:pt>
                <c:pt idx="2855">
                  <c:v>-0.120596709523211</c:v>
                </c:pt>
                <c:pt idx="2856">
                  <c:v>-0.120979231747764</c:v>
                </c:pt>
                <c:pt idx="2857">
                  <c:v>-0.12143271087013401</c:v>
                </c:pt>
                <c:pt idx="2858">
                  <c:v>-0.121690896615662</c:v>
                </c:pt>
                <c:pt idx="2859">
                  <c:v>-0.12204133886042599</c:v>
                </c:pt>
                <c:pt idx="2860">
                  <c:v>-0.122659911436063</c:v>
                </c:pt>
                <c:pt idx="2861">
                  <c:v>-0.123013664330183</c:v>
                </c:pt>
                <c:pt idx="2862">
                  <c:v>-0.123393482321666</c:v>
                </c:pt>
                <c:pt idx="2863">
                  <c:v>-0.123987902404257</c:v>
                </c:pt>
                <c:pt idx="2864">
                  <c:v>-0.124388053840785</c:v>
                </c:pt>
                <c:pt idx="2865">
                  <c:v>-0.12484378703973301</c:v>
                </c:pt>
                <c:pt idx="2866">
                  <c:v>-0.12538196029210499</c:v>
                </c:pt>
                <c:pt idx="2867">
                  <c:v>-0.12578002132337401</c:v>
                </c:pt>
                <c:pt idx="2868">
                  <c:v>-0.12615306846176499</c:v>
                </c:pt>
                <c:pt idx="2869">
                  <c:v>-0.12663883342705601</c:v>
                </c:pt>
                <c:pt idx="2870">
                  <c:v>-0.127041322937994</c:v>
                </c:pt>
                <c:pt idx="2871">
                  <c:v>-0.12733672607551999</c:v>
                </c:pt>
                <c:pt idx="2872">
                  <c:v>-0.12785087958737101</c:v>
                </c:pt>
                <c:pt idx="2873">
                  <c:v>-0.12839865294733499</c:v>
                </c:pt>
                <c:pt idx="2874">
                  <c:v>-0.12884637584081901</c:v>
                </c:pt>
                <c:pt idx="2875">
                  <c:v>-0.12928653020342801</c:v>
                </c:pt>
                <c:pt idx="2876">
                  <c:v>-0.12989118193379701</c:v>
                </c:pt>
                <c:pt idx="2877">
                  <c:v>-0.130312651585511</c:v>
                </c:pt>
                <c:pt idx="2878">
                  <c:v>-0.130757896126143</c:v>
                </c:pt>
                <c:pt idx="2879">
                  <c:v>-0.131359189218026</c:v>
                </c:pt>
                <c:pt idx="2880">
                  <c:v>-0.13167823801093001</c:v>
                </c:pt>
                <c:pt idx="2881">
                  <c:v>-0.13214833734350001</c:v>
                </c:pt>
                <c:pt idx="2882">
                  <c:v>-0.13277647166547399</c:v>
                </c:pt>
                <c:pt idx="2883">
                  <c:v>-0.13312862791051999</c:v>
                </c:pt>
                <c:pt idx="2884">
                  <c:v>-0.133476230953992</c:v>
                </c:pt>
                <c:pt idx="2885">
                  <c:v>-0.13406805228441901</c:v>
                </c:pt>
                <c:pt idx="2886">
                  <c:v>-0.13455852567804499</c:v>
                </c:pt>
                <c:pt idx="2887">
                  <c:v>-0.13509097250385299</c:v>
                </c:pt>
                <c:pt idx="2888">
                  <c:v>-0.13558535569312899</c:v>
                </c:pt>
                <c:pt idx="2889">
                  <c:v>-0.13612887779733601</c:v>
                </c:pt>
                <c:pt idx="2890">
                  <c:v>-0.136786144019828</c:v>
                </c:pt>
                <c:pt idx="2891">
                  <c:v>-0.13723075398485399</c:v>
                </c:pt>
                <c:pt idx="2892">
                  <c:v>-0.137884567353736</c:v>
                </c:pt>
                <c:pt idx="2893">
                  <c:v>-0.13826563842249701</c:v>
                </c:pt>
                <c:pt idx="2894">
                  <c:v>-0.138756217055574</c:v>
                </c:pt>
                <c:pt idx="2895">
                  <c:v>-0.13938772552474199</c:v>
                </c:pt>
                <c:pt idx="2896">
                  <c:v>-0.13974268237749701</c:v>
                </c:pt>
                <c:pt idx="2897">
                  <c:v>-0.14009064396291401</c:v>
                </c:pt>
                <c:pt idx="2898">
                  <c:v>-0.14080518949295001</c:v>
                </c:pt>
                <c:pt idx="2899">
                  <c:v>-0.141319427570258</c:v>
                </c:pt>
                <c:pt idx="2900">
                  <c:v>-0.14184270878494901</c:v>
                </c:pt>
                <c:pt idx="2901">
                  <c:v>-0.142452652738601</c:v>
                </c:pt>
                <c:pt idx="2902">
                  <c:v>-0.14304446196183501</c:v>
                </c:pt>
                <c:pt idx="2903">
                  <c:v>-0.143582869959236</c:v>
                </c:pt>
                <c:pt idx="2904">
                  <c:v>-0.144075255358108</c:v>
                </c:pt>
                <c:pt idx="2905">
                  <c:v>-0.144731833047612</c:v>
                </c:pt>
                <c:pt idx="2906">
                  <c:v>-0.145229655266222</c:v>
                </c:pt>
                <c:pt idx="2907">
                  <c:v>-0.14570991660433799</c:v>
                </c:pt>
                <c:pt idx="2908">
                  <c:v>-0.146394130788434</c:v>
                </c:pt>
                <c:pt idx="2909">
                  <c:v>-0.14680786473952401</c:v>
                </c:pt>
                <c:pt idx="2910">
                  <c:v>-0.147256758684913</c:v>
                </c:pt>
                <c:pt idx="2911">
                  <c:v>-0.14806653867924099</c:v>
                </c:pt>
                <c:pt idx="2912">
                  <c:v>-0.14859265001076699</c:v>
                </c:pt>
                <c:pt idx="2913">
                  <c:v>-0.14912265430514901</c:v>
                </c:pt>
                <c:pt idx="2914">
                  <c:v>-0.14985638779277599</c:v>
                </c:pt>
                <c:pt idx="2915">
                  <c:v>-0.15040782228526101</c:v>
                </c:pt>
                <c:pt idx="2916">
                  <c:v>-0.15114133065152399</c:v>
                </c:pt>
                <c:pt idx="2917">
                  <c:v>-0.15178798470232199</c:v>
                </c:pt>
                <c:pt idx="2918">
                  <c:v>-0.15227804068563999</c:v>
                </c:pt>
                <c:pt idx="2919">
                  <c:v>-0.15289059729763699</c:v>
                </c:pt>
                <c:pt idx="2920">
                  <c:v>-0.15354244216103699</c:v>
                </c:pt>
                <c:pt idx="2921">
                  <c:v>-0.15418630914279599</c:v>
                </c:pt>
                <c:pt idx="2922">
                  <c:v>-0.154594362368462</c:v>
                </c:pt>
                <c:pt idx="2923">
                  <c:v>-0.15515595595179801</c:v>
                </c:pt>
                <c:pt idx="2924">
                  <c:v>-0.15593276650610299</c:v>
                </c:pt>
                <c:pt idx="2925">
                  <c:v>-0.15645893992580201</c:v>
                </c:pt>
                <c:pt idx="2926">
                  <c:v>-0.157011537898884</c:v>
                </c:pt>
                <c:pt idx="2927">
                  <c:v>-0.15786501749729001</c:v>
                </c:pt>
                <c:pt idx="2928">
                  <c:v>-0.15843607975611901</c:v>
                </c:pt>
                <c:pt idx="2929">
                  <c:v>-0.15905241951070401</c:v>
                </c:pt>
                <c:pt idx="2930">
                  <c:v>-0.15981826201702101</c:v>
                </c:pt>
                <c:pt idx="2931">
                  <c:v>-0.16043924252261199</c:v>
                </c:pt>
                <c:pt idx="2932">
                  <c:v>-0.16102879011520599</c:v>
                </c:pt>
                <c:pt idx="2933">
                  <c:v>-0.16173670789295799</c:v>
                </c:pt>
                <c:pt idx="2934">
                  <c:v>-0.162392465070027</c:v>
                </c:pt>
                <c:pt idx="2935">
                  <c:v>-0.16286101764826799</c:v>
                </c:pt>
                <c:pt idx="2936">
                  <c:v>-0.16352125757408201</c:v>
                </c:pt>
                <c:pt idx="2937">
                  <c:v>-0.16432945343517799</c:v>
                </c:pt>
                <c:pt idx="2938">
                  <c:v>-0.16499992153020901</c:v>
                </c:pt>
                <c:pt idx="2939">
                  <c:v>-0.16559505826552101</c:v>
                </c:pt>
                <c:pt idx="2940">
                  <c:v>-0.16644941594589599</c:v>
                </c:pt>
                <c:pt idx="2941">
                  <c:v>-0.167233254225855</c:v>
                </c:pt>
                <c:pt idx="2942">
                  <c:v>-0.167889687077452</c:v>
                </c:pt>
                <c:pt idx="2943">
                  <c:v>-0.16867059786562499</c:v>
                </c:pt>
                <c:pt idx="2944">
                  <c:v>-0.16926556461732101</c:v>
                </c:pt>
                <c:pt idx="2945">
                  <c:v>-0.16987486482011399</c:v>
                </c:pt>
                <c:pt idx="2946">
                  <c:v>-0.17068495915305801</c:v>
                </c:pt>
                <c:pt idx="2947">
                  <c:v>-0.17130702551225699</c:v>
                </c:pt>
                <c:pt idx="2948">
                  <c:v>-0.17181973321432201</c:v>
                </c:pt>
                <c:pt idx="2949">
                  <c:v>-0.172584052439089</c:v>
                </c:pt>
                <c:pt idx="2950">
                  <c:v>-0.17325342831167301</c:v>
                </c:pt>
                <c:pt idx="2951">
                  <c:v>-0.173969426916705</c:v>
                </c:pt>
                <c:pt idx="2952">
                  <c:v>-0.17466961575189099</c:v>
                </c:pt>
                <c:pt idx="2953">
                  <c:v>-0.17540557232374901</c:v>
                </c:pt>
                <c:pt idx="2954">
                  <c:v>-0.176089736667496</c:v>
                </c:pt>
                <c:pt idx="2955">
                  <c:v>-0.17678946979274901</c:v>
                </c:pt>
                <c:pt idx="2956">
                  <c:v>-0.17764876331030099</c:v>
                </c:pt>
                <c:pt idx="2957">
                  <c:v>-0.17822295510988501</c:v>
                </c:pt>
                <c:pt idx="2958">
                  <c:v>-0.17888979072234101</c:v>
                </c:pt>
                <c:pt idx="2959">
                  <c:v>-0.17974975168773899</c:v>
                </c:pt>
                <c:pt idx="2960">
                  <c:v>-0.18026056416608599</c:v>
                </c:pt>
                <c:pt idx="2961">
                  <c:v>-0.18083726150776899</c:v>
                </c:pt>
                <c:pt idx="2962">
                  <c:v>-0.18164852873801601</c:v>
                </c:pt>
                <c:pt idx="2963">
                  <c:v>-0.18238090382267999</c:v>
                </c:pt>
                <c:pt idx="2964">
                  <c:v>-0.18309824927537499</c:v>
                </c:pt>
                <c:pt idx="2965">
                  <c:v>-0.18383643953819501</c:v>
                </c:pt>
                <c:pt idx="2966">
                  <c:v>-0.184566658852552</c:v>
                </c:pt>
                <c:pt idx="2967">
                  <c:v>-0.184894130338322</c:v>
                </c:pt>
                <c:pt idx="2968">
                  <c:v>-0.18562593718093801</c:v>
                </c:pt>
                <c:pt idx="2969">
                  <c:v>-0.186437371480106</c:v>
                </c:pt>
                <c:pt idx="2970">
                  <c:v>-0.187179096077604</c:v>
                </c:pt>
                <c:pt idx="2971">
                  <c:v>-0.18785453903385299</c:v>
                </c:pt>
                <c:pt idx="2972">
                  <c:v>-0.18871689336029401</c:v>
                </c:pt>
                <c:pt idx="2973">
                  <c:v>-0.189214223823337</c:v>
                </c:pt>
                <c:pt idx="2974">
                  <c:v>-0.18981222684184701</c:v>
                </c:pt>
                <c:pt idx="2975">
                  <c:v>-0.19070222333970399</c:v>
                </c:pt>
                <c:pt idx="2976">
                  <c:v>-0.19133000298772801</c:v>
                </c:pt>
                <c:pt idx="2977">
                  <c:v>-0.191957586237954</c:v>
                </c:pt>
                <c:pt idx="2978">
                  <c:v>-0.192770790964088</c:v>
                </c:pt>
                <c:pt idx="2979">
                  <c:v>-0.19340926275967901</c:v>
                </c:pt>
                <c:pt idx="2980">
                  <c:v>-0.19411114553265599</c:v>
                </c:pt>
                <c:pt idx="2981">
                  <c:v>-0.194819952223312</c:v>
                </c:pt>
                <c:pt idx="2982">
                  <c:v>-0.19547518359980001</c:v>
                </c:pt>
                <c:pt idx="2983">
                  <c:v>-0.196109076823902</c:v>
                </c:pt>
                <c:pt idx="2984">
                  <c:v>-0.19675236574753499</c:v>
                </c:pt>
                <c:pt idx="2985">
                  <c:v>-0.197535519971064</c:v>
                </c:pt>
                <c:pt idx="2986">
                  <c:v>-0.198002780707634</c:v>
                </c:pt>
                <c:pt idx="2987">
                  <c:v>-0.198548664511353</c:v>
                </c:pt>
                <c:pt idx="2988">
                  <c:v>-0.19934186822286201</c:v>
                </c:pt>
                <c:pt idx="2989">
                  <c:v>-0.19995726072401801</c:v>
                </c:pt>
                <c:pt idx="2990">
                  <c:v>-0.20058588114463599</c:v>
                </c:pt>
                <c:pt idx="2991">
                  <c:v>-0.20131136963350901</c:v>
                </c:pt>
                <c:pt idx="2992">
                  <c:v>-0.20197731597970001</c:v>
                </c:pt>
                <c:pt idx="2993">
                  <c:v>-0.20280349668529299</c:v>
                </c:pt>
                <c:pt idx="2994">
                  <c:v>-0.20344493896872801</c:v>
                </c:pt>
                <c:pt idx="2995">
                  <c:v>-0.20396514395596799</c:v>
                </c:pt>
                <c:pt idx="2996">
                  <c:v>-0.20452642909204999</c:v>
                </c:pt>
                <c:pt idx="2997">
                  <c:v>-0.205123102878806</c:v>
                </c:pt>
                <c:pt idx="2998">
                  <c:v>-0.20579483335906601</c:v>
                </c:pt>
                <c:pt idx="2999">
                  <c:v>-0.206170373872198</c:v>
                </c:pt>
                <c:pt idx="3000">
                  <c:v>-0.20676754939335301</c:v>
                </c:pt>
                <c:pt idx="3001">
                  <c:v>-0.20748889187557801</c:v>
                </c:pt>
                <c:pt idx="3002">
                  <c:v>-0.20806974827967201</c:v>
                </c:pt>
                <c:pt idx="3003">
                  <c:v>-0.20849094653709099</c:v>
                </c:pt>
                <c:pt idx="3004">
                  <c:v>-0.209217422538333</c:v>
                </c:pt>
                <c:pt idx="3005">
                  <c:v>-0.20966957875148001</c:v>
                </c:pt>
                <c:pt idx="3006">
                  <c:v>-0.21014747746978599</c:v>
                </c:pt>
                <c:pt idx="3007">
                  <c:v>-0.21089261001044901</c:v>
                </c:pt>
                <c:pt idx="3008">
                  <c:v>-0.21138437326859499</c:v>
                </c:pt>
                <c:pt idx="3009">
                  <c:v>-0.21188173698330301</c:v>
                </c:pt>
                <c:pt idx="3010">
                  <c:v>-0.212531850017882</c:v>
                </c:pt>
                <c:pt idx="3011">
                  <c:v>-0.21299887179500501</c:v>
                </c:pt>
                <c:pt idx="3012">
                  <c:v>-0.21337823014430399</c:v>
                </c:pt>
                <c:pt idx="3013">
                  <c:v>-0.213964143457511</c:v>
                </c:pt>
                <c:pt idx="3014">
                  <c:v>-0.21451061770871799</c:v>
                </c:pt>
                <c:pt idx="3015">
                  <c:v>-0.21492037470230099</c:v>
                </c:pt>
                <c:pt idx="3016">
                  <c:v>-0.21544716365773101</c:v>
                </c:pt>
                <c:pt idx="3017">
                  <c:v>-0.216045488568918</c:v>
                </c:pt>
                <c:pt idx="3018">
                  <c:v>-0.216670654990055</c:v>
                </c:pt>
                <c:pt idx="3019">
                  <c:v>-0.21708540545983401</c:v>
                </c:pt>
                <c:pt idx="3020">
                  <c:v>-0.21775814166499599</c:v>
                </c:pt>
                <c:pt idx="3021">
                  <c:v>-0.21818743259818299</c:v>
                </c:pt>
                <c:pt idx="3022">
                  <c:v>-0.21856699877039101</c:v>
                </c:pt>
                <c:pt idx="3023">
                  <c:v>-0.21913897956686901</c:v>
                </c:pt>
                <c:pt idx="3024">
                  <c:v>-0.219486653459844</c:v>
                </c:pt>
                <c:pt idx="3025">
                  <c:v>-0.21974828872553701</c:v>
                </c:pt>
                <c:pt idx="3026">
                  <c:v>-0.220342776669119</c:v>
                </c:pt>
                <c:pt idx="3027">
                  <c:v>-0.220739596592332</c:v>
                </c:pt>
                <c:pt idx="3028">
                  <c:v>-0.22122918876508799</c:v>
                </c:pt>
                <c:pt idx="3029">
                  <c:v>-0.22169633568437</c:v>
                </c:pt>
                <c:pt idx="3030">
                  <c:v>-0.222103672791962</c:v>
                </c:pt>
                <c:pt idx="3031">
                  <c:v>-0.222555001783701</c:v>
                </c:pt>
                <c:pt idx="3032">
                  <c:v>-0.223013011876632</c:v>
                </c:pt>
                <c:pt idx="3033">
                  <c:v>-0.22348864749073899</c:v>
                </c:pt>
                <c:pt idx="3034">
                  <c:v>-0.223856760372008</c:v>
                </c:pt>
                <c:pt idx="3035">
                  <c:v>-0.22416512078295001</c:v>
                </c:pt>
                <c:pt idx="3036">
                  <c:v>-0.22468905951137799</c:v>
                </c:pt>
                <c:pt idx="3037">
                  <c:v>-0.224980783234868</c:v>
                </c:pt>
                <c:pt idx="3038">
                  <c:v>-0.225283681552995</c:v>
                </c:pt>
                <c:pt idx="3039">
                  <c:v>-0.22589236929046899</c:v>
                </c:pt>
                <c:pt idx="3040">
                  <c:v>-0.22624825503401</c:v>
                </c:pt>
                <c:pt idx="3041">
                  <c:v>-0.226624647396858</c:v>
                </c:pt>
                <c:pt idx="3042">
                  <c:v>-0.227151078447974</c:v>
                </c:pt>
                <c:pt idx="3043">
                  <c:v>-0.22751551000746401</c:v>
                </c:pt>
                <c:pt idx="3044">
                  <c:v>-0.22830280817780799</c:v>
                </c:pt>
                <c:pt idx="3045">
                  <c:v>-0.22861238748387</c:v>
                </c:pt>
                <c:pt idx="3046">
                  <c:v>-0.229024727311399</c:v>
                </c:pt>
                <c:pt idx="3047">
                  <c:v>-0.22938783232260601</c:v>
                </c:pt>
                <c:pt idx="3048">
                  <c:v>-0.229737068250499</c:v>
                </c:pt>
                <c:pt idx="3049">
                  <c:v>-0.230192549388717</c:v>
                </c:pt>
                <c:pt idx="3050">
                  <c:v>-0.23040912279652201</c:v>
                </c:pt>
                <c:pt idx="3051">
                  <c:v>-0.23068750266813601</c:v>
                </c:pt>
                <c:pt idx="3052">
                  <c:v>-0.23120432095257201</c:v>
                </c:pt>
                <c:pt idx="3053">
                  <c:v>-0.231520847520894</c:v>
                </c:pt>
                <c:pt idx="3054">
                  <c:v>-0.23185343004584</c:v>
                </c:pt>
                <c:pt idx="3055">
                  <c:v>-0.23244059637740799</c:v>
                </c:pt>
                <c:pt idx="3056">
                  <c:v>-0.23275422501481199</c:v>
                </c:pt>
                <c:pt idx="3057">
                  <c:v>-0.233179279741038</c:v>
                </c:pt>
                <c:pt idx="3058">
                  <c:v>-0.23369065627317701</c:v>
                </c:pt>
                <c:pt idx="3059">
                  <c:v>-0.23400933202356</c:v>
                </c:pt>
                <c:pt idx="3060">
                  <c:v>-0.23439234957374899</c:v>
                </c:pt>
                <c:pt idx="3061">
                  <c:v>-0.23483624478319101</c:v>
                </c:pt>
                <c:pt idx="3062">
                  <c:v>-0.235246827825904</c:v>
                </c:pt>
                <c:pt idx="3063">
                  <c:v>-0.23540512738268901</c:v>
                </c:pt>
                <c:pt idx="3064">
                  <c:v>-0.23582098588209399</c:v>
                </c:pt>
                <c:pt idx="3065">
                  <c:v>-0.236372274622596</c:v>
                </c:pt>
                <c:pt idx="3066">
                  <c:v>-0.23673335931919201</c:v>
                </c:pt>
                <c:pt idx="3067">
                  <c:v>-0.237151192570174</c:v>
                </c:pt>
                <c:pt idx="3068">
                  <c:v>-0.23779392611511299</c:v>
                </c:pt>
                <c:pt idx="3069">
                  <c:v>-0.238257050721182</c:v>
                </c:pt>
                <c:pt idx="3070">
                  <c:v>-0.238573185927061</c:v>
                </c:pt>
                <c:pt idx="3071">
                  <c:v>-0.23917353846546599</c:v>
                </c:pt>
                <c:pt idx="3072">
                  <c:v>-0.23949581926205599</c:v>
                </c:pt>
                <c:pt idx="3073">
                  <c:v>-0.23990183207614499</c:v>
                </c:pt>
                <c:pt idx="3074">
                  <c:v>-0.240456466045644</c:v>
                </c:pt>
                <c:pt idx="3075">
                  <c:v>-0.24088894582733</c:v>
                </c:pt>
                <c:pt idx="3076">
                  <c:v>-0.24118671310996501</c:v>
                </c:pt>
                <c:pt idx="3077">
                  <c:v>-0.24176020858188399</c:v>
                </c:pt>
                <c:pt idx="3078">
                  <c:v>-0.24230836556051499</c:v>
                </c:pt>
                <c:pt idx="3079">
                  <c:v>-0.242860820213401</c:v>
                </c:pt>
                <c:pt idx="3080">
                  <c:v>-0.24332313456883001</c:v>
                </c:pt>
                <c:pt idx="3081">
                  <c:v>-0.24383329351743099</c:v>
                </c:pt>
                <c:pt idx="3082">
                  <c:v>-0.24432380894130001</c:v>
                </c:pt>
                <c:pt idx="3083">
                  <c:v>-0.24480363831827101</c:v>
                </c:pt>
                <c:pt idx="3084">
                  <c:v>-0.245411368880282</c:v>
                </c:pt>
                <c:pt idx="3085">
                  <c:v>-0.245881766494777</c:v>
                </c:pt>
                <c:pt idx="3086">
                  <c:v>-0.24639991243128401</c:v>
                </c:pt>
                <c:pt idx="3087">
                  <c:v>-0.24714507190165599</c:v>
                </c:pt>
                <c:pt idx="3088">
                  <c:v>-0.24767348518664001</c:v>
                </c:pt>
                <c:pt idx="3089">
                  <c:v>-0.24797651495922499</c:v>
                </c:pt>
                <c:pt idx="3090">
                  <c:v>-0.248663763412172</c:v>
                </c:pt>
                <c:pt idx="3091">
                  <c:v>-0.249218512498946</c:v>
                </c:pt>
                <c:pt idx="3092">
                  <c:v>-0.24986875253832999</c:v>
                </c:pt>
                <c:pt idx="3093">
                  <c:v>-0.25046717906322502</c:v>
                </c:pt>
                <c:pt idx="3094">
                  <c:v>-0.25110584093878502</c:v>
                </c:pt>
                <c:pt idx="3095">
                  <c:v>-0.25212695466837298</c:v>
                </c:pt>
                <c:pt idx="3096">
                  <c:v>-0.25275990998165399</c:v>
                </c:pt>
                <c:pt idx="3097">
                  <c:v>-0.25344253186550503</c:v>
                </c:pt>
                <c:pt idx="3098">
                  <c:v>-0.25401706286464498</c:v>
                </c:pt>
                <c:pt idx="3099">
                  <c:v>-0.254600680743654</c:v>
                </c:pt>
                <c:pt idx="3100">
                  <c:v>-0.25547579889772098</c:v>
                </c:pt>
                <c:pt idx="3101">
                  <c:v>-0.25598706874168597</c:v>
                </c:pt>
                <c:pt idx="3102">
                  <c:v>-0.25647912388553201</c:v>
                </c:pt>
                <c:pt idx="3103">
                  <c:v>-0.257427626875815</c:v>
                </c:pt>
                <c:pt idx="3104">
                  <c:v>-0.25808307342231201</c:v>
                </c:pt>
                <c:pt idx="3105">
                  <c:v>-0.25888401935635902</c:v>
                </c:pt>
                <c:pt idx="3106">
                  <c:v>-0.25979211926460199</c:v>
                </c:pt>
                <c:pt idx="3107">
                  <c:v>-0.26050227307886897</c:v>
                </c:pt>
                <c:pt idx="3108">
                  <c:v>-0.26129814723713501</c:v>
                </c:pt>
                <c:pt idx="3109">
                  <c:v>-0.262184705619734</c:v>
                </c:pt>
                <c:pt idx="3110">
                  <c:v>-0.26301795803010403</c:v>
                </c:pt>
                <c:pt idx="3111">
                  <c:v>-0.26389111012772298</c:v>
                </c:pt>
                <c:pt idx="3112">
                  <c:v>-0.26473575328346699</c:v>
                </c:pt>
                <c:pt idx="3113">
                  <c:v>-0.26565474782276999</c:v>
                </c:pt>
                <c:pt idx="3114">
                  <c:v>-0.26633875886047298</c:v>
                </c:pt>
                <c:pt idx="3115">
                  <c:v>-0.26718615606013302</c:v>
                </c:pt>
                <c:pt idx="3116">
                  <c:v>-0.26825094209224898</c:v>
                </c:pt>
                <c:pt idx="3117">
                  <c:v>-0.26912013720721001</c:v>
                </c:pt>
                <c:pt idx="3118">
                  <c:v>-0.27005102212920101</c:v>
                </c:pt>
                <c:pt idx="3119">
                  <c:v>-0.271263118522862</c:v>
                </c:pt>
                <c:pt idx="3120">
                  <c:v>-0.272225504672086</c:v>
                </c:pt>
                <c:pt idx="3121">
                  <c:v>-0.27324519082213999</c:v>
                </c:pt>
                <c:pt idx="3122">
                  <c:v>-0.27425386954889203</c:v>
                </c:pt>
                <c:pt idx="3123">
                  <c:v>-0.275185860762442</c:v>
                </c:pt>
                <c:pt idx="3124">
                  <c:v>-0.276216424656686</c:v>
                </c:pt>
                <c:pt idx="3125">
                  <c:v>-0.277344137154243</c:v>
                </c:pt>
                <c:pt idx="3126">
                  <c:v>-0.27835160245498097</c:v>
                </c:pt>
                <c:pt idx="3127">
                  <c:v>-0.27919185999780799</c:v>
                </c:pt>
                <c:pt idx="3128">
                  <c:v>-0.28015472505379502</c:v>
                </c:pt>
                <c:pt idx="3129">
                  <c:v>-0.28137471820055199</c:v>
                </c:pt>
                <c:pt idx="3130">
                  <c:v>-0.28256502154248803</c:v>
                </c:pt>
                <c:pt idx="3131">
                  <c:v>-0.28369832238941201</c:v>
                </c:pt>
                <c:pt idx="3132">
                  <c:v>-0.28495399007561401</c:v>
                </c:pt>
                <c:pt idx="3133">
                  <c:v>-0.28604263229364502</c:v>
                </c:pt>
                <c:pt idx="3134">
                  <c:v>-0.28713461701516602</c:v>
                </c:pt>
                <c:pt idx="3135">
                  <c:v>-0.28848707234417897</c:v>
                </c:pt>
                <c:pt idx="3136">
                  <c:v>-0.28974563787105001</c:v>
                </c:pt>
                <c:pt idx="3137">
                  <c:v>-0.29093154612928601</c:v>
                </c:pt>
                <c:pt idx="3138">
                  <c:v>-0.29231780260387302</c:v>
                </c:pt>
                <c:pt idx="3139">
                  <c:v>-0.29342207312583901</c:v>
                </c:pt>
                <c:pt idx="3140">
                  <c:v>-0.294459392351132</c:v>
                </c:pt>
                <c:pt idx="3141">
                  <c:v>-0.29586646657571902</c:v>
                </c:pt>
                <c:pt idx="3142">
                  <c:v>-0.29720351924360899</c:v>
                </c:pt>
                <c:pt idx="3143">
                  <c:v>-0.29857397859019302</c:v>
                </c:pt>
                <c:pt idx="3144">
                  <c:v>-0.29987131697298097</c:v>
                </c:pt>
                <c:pt idx="3145">
                  <c:v>-0.301350602086771</c:v>
                </c:pt>
                <c:pt idx="3146">
                  <c:v>-0.30282533175691401</c:v>
                </c:pt>
                <c:pt idx="3147">
                  <c:v>-0.30420529173204203</c:v>
                </c:pt>
                <c:pt idx="3148">
                  <c:v>-0.30578888097295098</c:v>
                </c:pt>
                <c:pt idx="3149">
                  <c:v>-0.30706658935243297</c:v>
                </c:pt>
                <c:pt idx="3150">
                  <c:v>-0.30841622149778603</c:v>
                </c:pt>
                <c:pt idx="3151">
                  <c:v>-0.31004503292540297</c:v>
                </c:pt>
                <c:pt idx="3152">
                  <c:v>-0.31148052926140801</c:v>
                </c:pt>
                <c:pt idx="3153">
                  <c:v>-0.31257894221279298</c:v>
                </c:pt>
                <c:pt idx="3154">
                  <c:v>-0.314184271282067</c:v>
                </c:pt>
                <c:pt idx="3155">
                  <c:v>-0.31575729991136797</c:v>
                </c:pt>
                <c:pt idx="3156">
                  <c:v>-0.31726410709045499</c:v>
                </c:pt>
                <c:pt idx="3157">
                  <c:v>-0.318807303698527</c:v>
                </c:pt>
                <c:pt idx="3158">
                  <c:v>-0.32042929885426003</c:v>
                </c:pt>
                <c:pt idx="3159">
                  <c:v>-0.32201707732208301</c:v>
                </c:pt>
                <c:pt idx="3160">
                  <c:v>-0.32356374631463303</c:v>
                </c:pt>
                <c:pt idx="3161">
                  <c:v>-0.32531431608744499</c:v>
                </c:pt>
                <c:pt idx="3162">
                  <c:v>-0.32694872558392801</c:v>
                </c:pt>
                <c:pt idx="3163">
                  <c:v>-0.32851792168286198</c:v>
                </c:pt>
                <c:pt idx="3164">
                  <c:v>-0.33045090034741997</c:v>
                </c:pt>
                <c:pt idx="3165">
                  <c:v>-0.33199579158314901</c:v>
                </c:pt>
                <c:pt idx="3166">
                  <c:v>-0.33355673502578698</c:v>
                </c:pt>
                <c:pt idx="3167">
                  <c:v>-0.335521183080142</c:v>
                </c:pt>
                <c:pt idx="3168">
                  <c:v>-0.33723898725239199</c:v>
                </c:pt>
                <c:pt idx="3169">
                  <c:v>-0.33889070915541197</c:v>
                </c:pt>
                <c:pt idx="3170">
                  <c:v>-0.34088364212463301</c:v>
                </c:pt>
                <c:pt idx="3171">
                  <c:v>-0.34259268813952998</c:v>
                </c:pt>
                <c:pt idx="3172">
                  <c:v>-0.343958789034297</c:v>
                </c:pt>
                <c:pt idx="3173">
                  <c:v>-0.34597563722895303</c:v>
                </c:pt>
                <c:pt idx="3174">
                  <c:v>-0.34795427760454101</c:v>
                </c:pt>
                <c:pt idx="3175">
                  <c:v>-0.34990008392681698</c:v>
                </c:pt>
                <c:pt idx="3176">
                  <c:v>-0.35173002154462901</c:v>
                </c:pt>
                <c:pt idx="3177">
                  <c:v>-0.35376851426230599</c:v>
                </c:pt>
                <c:pt idx="3178">
                  <c:v>-0.35559238331323301</c:v>
                </c:pt>
                <c:pt idx="3179">
                  <c:v>-0.35742642364844401</c:v>
                </c:pt>
                <c:pt idx="3180">
                  <c:v>-0.35986385962546402</c:v>
                </c:pt>
                <c:pt idx="3181">
                  <c:v>-0.361730813911115</c:v>
                </c:pt>
                <c:pt idx="3182">
                  <c:v>-0.36379701278551801</c:v>
                </c:pt>
                <c:pt idx="3183">
                  <c:v>-0.36616686431484202</c:v>
                </c:pt>
                <c:pt idx="3184">
                  <c:v>-0.36827670106733301</c:v>
                </c:pt>
                <c:pt idx="3185">
                  <c:v>-0.37051592860371002</c:v>
                </c:pt>
                <c:pt idx="3186">
                  <c:v>-0.372811756959115</c:v>
                </c:pt>
                <c:pt idx="3187">
                  <c:v>-0.37504352467065599</c:v>
                </c:pt>
                <c:pt idx="3188">
                  <c:v>-0.37723566415823101</c:v>
                </c:pt>
                <c:pt idx="3189">
                  <c:v>-0.37955496536084998</c:v>
                </c:pt>
                <c:pt idx="3190">
                  <c:v>-0.38173571636978698</c:v>
                </c:pt>
                <c:pt idx="3191">
                  <c:v>-0.38383031908974702</c:v>
                </c:pt>
                <c:pt idx="3192">
                  <c:v>-0.386185365522074</c:v>
                </c:pt>
                <c:pt idx="3193">
                  <c:v>-0.38865049352386499</c:v>
                </c:pt>
                <c:pt idx="3194">
                  <c:v>-0.39100076589319099</c:v>
                </c:pt>
                <c:pt idx="3195">
                  <c:v>-0.393311926060254</c:v>
                </c:pt>
                <c:pt idx="3196">
                  <c:v>-0.39592190273106398</c:v>
                </c:pt>
                <c:pt idx="3197">
                  <c:v>-0.398669525153106</c:v>
                </c:pt>
                <c:pt idx="3198">
                  <c:v>-0.40118523983767601</c:v>
                </c:pt>
                <c:pt idx="3199">
                  <c:v>-0.40385127191742398</c:v>
                </c:pt>
                <c:pt idx="3200">
                  <c:v>-0.40625732578067197</c:v>
                </c:pt>
                <c:pt idx="3201">
                  <c:v>-0.40876540700318498</c:v>
                </c:pt>
                <c:pt idx="3202">
                  <c:v>-0.411375236525027</c:v>
                </c:pt>
                <c:pt idx="3203">
                  <c:v>-0.41398017232616802</c:v>
                </c:pt>
                <c:pt idx="3204">
                  <c:v>-0.41649004230620401</c:v>
                </c:pt>
                <c:pt idx="3205">
                  <c:v>-0.41914843402251301</c:v>
                </c:pt>
                <c:pt idx="3206">
                  <c:v>-0.42187932250952098</c:v>
                </c:pt>
                <c:pt idx="3207">
                  <c:v>-0.42460296992902202</c:v>
                </c:pt>
                <c:pt idx="3208">
                  <c:v>-0.42730452403150099</c:v>
                </c:pt>
                <c:pt idx="3209">
                  <c:v>-0.43025420550946702</c:v>
                </c:pt>
                <c:pt idx="3210">
                  <c:v>-0.43319681917930403</c:v>
                </c:pt>
                <c:pt idx="3211">
                  <c:v>-0.43591911656161197</c:v>
                </c:pt>
                <c:pt idx="3212">
                  <c:v>-0.43893786195527401</c:v>
                </c:pt>
                <c:pt idx="3213">
                  <c:v>-0.44177856103137703</c:v>
                </c:pt>
                <c:pt idx="3214">
                  <c:v>-0.444663062622701</c:v>
                </c:pt>
                <c:pt idx="3215">
                  <c:v>-0.44798927843846398</c:v>
                </c:pt>
                <c:pt idx="3216">
                  <c:v>-0.45064796755711101</c:v>
                </c:pt>
                <c:pt idx="3217">
                  <c:v>-0.45355144750188903</c:v>
                </c:pt>
                <c:pt idx="3218">
                  <c:v>-0.45680543007673802</c:v>
                </c:pt>
                <c:pt idx="3219">
                  <c:v>-0.45980149342211102</c:v>
                </c:pt>
                <c:pt idx="3220">
                  <c:v>-0.46307626290729698</c:v>
                </c:pt>
                <c:pt idx="3221">
                  <c:v>-0.46646726179729903</c:v>
                </c:pt>
                <c:pt idx="3222">
                  <c:v>-0.46951311902591403</c:v>
                </c:pt>
                <c:pt idx="3223">
                  <c:v>-0.47291980994244598</c:v>
                </c:pt>
                <c:pt idx="3224">
                  <c:v>-0.47626189984105</c:v>
                </c:pt>
                <c:pt idx="3225">
                  <c:v>-0.47960580588766799</c:v>
                </c:pt>
                <c:pt idx="3226">
                  <c:v>-0.48294826445204198</c:v>
                </c:pt>
                <c:pt idx="3227">
                  <c:v>-0.48640338869558303</c:v>
                </c:pt>
                <c:pt idx="3228">
                  <c:v>-0.49000240669206102</c:v>
                </c:pt>
                <c:pt idx="3229">
                  <c:v>-0.49327557743416101</c:v>
                </c:pt>
                <c:pt idx="3230">
                  <c:v>-0.49654973132742702</c:v>
                </c:pt>
                <c:pt idx="3231">
                  <c:v>-0.500348450271066</c:v>
                </c:pt>
                <c:pt idx="3232">
                  <c:v>-0.503798465692884</c:v>
                </c:pt>
                <c:pt idx="3233">
                  <c:v>-0.50737078336102004</c:v>
                </c:pt>
                <c:pt idx="3234">
                  <c:v>-0.51107617288276297</c:v>
                </c:pt>
                <c:pt idx="3235">
                  <c:v>-0.51491664853636698</c:v>
                </c:pt>
                <c:pt idx="3236">
                  <c:v>-0.51881088709665901</c:v>
                </c:pt>
                <c:pt idx="3237">
                  <c:v>-0.52261817951997103</c:v>
                </c:pt>
                <c:pt idx="3238">
                  <c:v>-0.52614278608450105</c:v>
                </c:pt>
                <c:pt idx="3239">
                  <c:v>-0.53008312589698603</c:v>
                </c:pt>
                <c:pt idx="3240">
                  <c:v>-0.53396672424342795</c:v>
                </c:pt>
                <c:pt idx="3241">
                  <c:v>-0.53799853639470196</c:v>
                </c:pt>
                <c:pt idx="3242">
                  <c:v>-0.54185985270197401</c:v>
                </c:pt>
                <c:pt idx="3243">
                  <c:v>-0.545689456371796</c:v>
                </c:pt>
                <c:pt idx="3244">
                  <c:v>-0.54991269511756802</c:v>
                </c:pt>
                <c:pt idx="3245">
                  <c:v>-0.55385671024797201</c:v>
                </c:pt>
                <c:pt idx="3246">
                  <c:v>-0.55799685867019899</c:v>
                </c:pt>
                <c:pt idx="3247">
                  <c:v>-0.56236751191318202</c:v>
                </c:pt>
                <c:pt idx="3248">
                  <c:v>-0.56658387487685302</c:v>
                </c:pt>
                <c:pt idx="3249">
                  <c:v>-0.57092983925410601</c:v>
                </c:pt>
                <c:pt idx="3250">
                  <c:v>-0.57546918252827794</c:v>
                </c:pt>
                <c:pt idx="3251">
                  <c:v>-0.57983391711281096</c:v>
                </c:pt>
                <c:pt idx="3252">
                  <c:v>-0.58408637234458005</c:v>
                </c:pt>
                <c:pt idx="3253">
                  <c:v>-0.588591644540429</c:v>
                </c:pt>
                <c:pt idx="3254">
                  <c:v>-0.59311610881101096</c:v>
                </c:pt>
                <c:pt idx="3255">
                  <c:v>-0.59751324631549596</c:v>
                </c:pt>
                <c:pt idx="3256">
                  <c:v>-0.60189121023372305</c:v>
                </c:pt>
                <c:pt idx="3257">
                  <c:v>-0.60677068811599699</c:v>
                </c:pt>
                <c:pt idx="3258">
                  <c:v>-0.61134581749164396</c:v>
                </c:pt>
                <c:pt idx="3259">
                  <c:v>-0.61590845186125098</c:v>
                </c:pt>
                <c:pt idx="3260">
                  <c:v>-0.62106995615694105</c:v>
                </c:pt>
                <c:pt idx="3261">
                  <c:v>-0.62554897561117595</c:v>
                </c:pt>
                <c:pt idx="3262">
                  <c:v>-0.63020841473782196</c:v>
                </c:pt>
                <c:pt idx="3263">
                  <c:v>-0.63545517326781098</c:v>
                </c:pt>
                <c:pt idx="3264">
                  <c:v>-0.64007811593236497</c:v>
                </c:pt>
                <c:pt idx="3265">
                  <c:v>-0.64511688467529205</c:v>
                </c:pt>
                <c:pt idx="3266">
                  <c:v>-0.650162026562074</c:v>
                </c:pt>
                <c:pt idx="3267">
                  <c:v>-0.65531874392871103</c:v>
                </c:pt>
                <c:pt idx="3268">
                  <c:v>-0.66005272375407498</c:v>
                </c:pt>
                <c:pt idx="3269">
                  <c:v>-0.66515129990875499</c:v>
                </c:pt>
                <c:pt idx="3270">
                  <c:v>-0.67043237657182697</c:v>
                </c:pt>
                <c:pt idx="3271">
                  <c:v>-0.67591400382419597</c:v>
                </c:pt>
                <c:pt idx="3272">
                  <c:v>-0.68106297914076697</c:v>
                </c:pt>
                <c:pt idx="3273">
                  <c:v>-0.68640315781037098</c:v>
                </c:pt>
                <c:pt idx="3274">
                  <c:v>-0.69181304369811703</c:v>
                </c:pt>
                <c:pt idx="3275">
                  <c:v>-0.69733644663183803</c:v>
                </c:pt>
                <c:pt idx="3276">
                  <c:v>-0.70287541776067397</c:v>
                </c:pt>
                <c:pt idx="3277">
                  <c:v>-0.70833171607443302</c:v>
                </c:pt>
                <c:pt idx="3278">
                  <c:v>-0.71401241648528502</c:v>
                </c:pt>
                <c:pt idx="3279">
                  <c:v>-0.71979319318025103</c:v>
                </c:pt>
                <c:pt idx="3280">
                  <c:v>-0.72535892500093602</c:v>
                </c:pt>
                <c:pt idx="3281">
                  <c:v>-0.73092114483868798</c:v>
                </c:pt>
                <c:pt idx="3282">
                  <c:v>-0.73681026103871705</c:v>
                </c:pt>
                <c:pt idx="3283">
                  <c:v>-0.74266245712836898</c:v>
                </c:pt>
                <c:pt idx="3284">
                  <c:v>-0.74849938608153899</c:v>
                </c:pt>
                <c:pt idx="3285">
                  <c:v>-0.75447811641626905</c:v>
                </c:pt>
                <c:pt idx="3286">
                  <c:v>-0.76061823529501604</c:v>
                </c:pt>
                <c:pt idx="3287">
                  <c:v>-0.766712061723271</c:v>
                </c:pt>
                <c:pt idx="3288">
                  <c:v>-0.77285820335425404</c:v>
                </c:pt>
                <c:pt idx="3289">
                  <c:v>-0.77914050449100003</c:v>
                </c:pt>
                <c:pt idx="3290">
                  <c:v>-0.78515258127892495</c:v>
                </c:pt>
                <c:pt idx="3291">
                  <c:v>-0.79153549298643899</c:v>
                </c:pt>
                <c:pt idx="3292">
                  <c:v>-0.79793874436506695</c:v>
                </c:pt>
                <c:pt idx="3293">
                  <c:v>-0.80413738941704604</c:v>
                </c:pt>
                <c:pt idx="3294">
                  <c:v>-0.81027810096188402</c:v>
                </c:pt>
                <c:pt idx="3295">
                  <c:v>-0.816752702273705</c:v>
                </c:pt>
                <c:pt idx="3296">
                  <c:v>-0.82337517732823395</c:v>
                </c:pt>
                <c:pt idx="3297">
                  <c:v>-0.82985038251818799</c:v>
                </c:pt>
                <c:pt idx="3298">
                  <c:v>-0.83653249563994303</c:v>
                </c:pt>
                <c:pt idx="3299">
                  <c:v>-0.84334295491377598</c:v>
                </c:pt>
                <c:pt idx="3300">
                  <c:v>-0.85034305174593405</c:v>
                </c:pt>
                <c:pt idx="3301">
                  <c:v>-0.85736883652430795</c:v>
                </c:pt>
                <c:pt idx="3302">
                  <c:v>-0.86428228958888997</c:v>
                </c:pt>
                <c:pt idx="3303">
                  <c:v>-0.87130036329229499</c:v>
                </c:pt>
                <c:pt idx="3304">
                  <c:v>-0.87816180012844103</c:v>
                </c:pt>
                <c:pt idx="3305">
                  <c:v>-0.885307134025624</c:v>
                </c:pt>
                <c:pt idx="3306">
                  <c:v>-0.89221479495366396</c:v>
                </c:pt>
                <c:pt idx="3307">
                  <c:v>-0.89920910560974499</c:v>
                </c:pt>
                <c:pt idx="3308">
                  <c:v>-0.90647301960874604</c:v>
                </c:pt>
                <c:pt idx="3309">
                  <c:v>-0.91381022651438304</c:v>
                </c:pt>
                <c:pt idx="3310">
                  <c:v>-0.92086227928046605</c:v>
                </c:pt>
                <c:pt idx="3311">
                  <c:v>-0.92845246457943098</c:v>
                </c:pt>
                <c:pt idx="3312">
                  <c:v>-0.93575703642434105</c:v>
                </c:pt>
                <c:pt idx="3313">
                  <c:v>-0.943136815395618</c:v>
                </c:pt>
                <c:pt idx="3314">
                  <c:v>-0.95056771859526601</c:v>
                </c:pt>
                <c:pt idx="3315">
                  <c:v>-0.95840188985069397</c:v>
                </c:pt>
                <c:pt idx="3316">
                  <c:v>-0.96607878518386003</c:v>
                </c:pt>
                <c:pt idx="3317">
                  <c:v>-0.97387012673748696</c:v>
                </c:pt>
                <c:pt idx="3318">
                  <c:v>-0.98189626868676105</c:v>
                </c:pt>
                <c:pt idx="3319">
                  <c:v>-0.98940328011909695</c:v>
                </c:pt>
                <c:pt idx="3320">
                  <c:v>-0.998925815025966</c:v>
                </c:pt>
                <c:pt idx="3321">
                  <c:v>-1.0088093565018099</c:v>
                </c:pt>
                <c:pt idx="3322">
                  <c:v>-1.0168137669011399</c:v>
                </c:pt>
                <c:pt idx="3323">
                  <c:v>-1.0252237462059199</c:v>
                </c:pt>
                <c:pt idx="3324">
                  <c:v>-1.03361286995587</c:v>
                </c:pt>
                <c:pt idx="3325">
                  <c:v>-1.0422130959729301</c:v>
                </c:pt>
                <c:pt idx="3326">
                  <c:v>-1.05042778058353</c:v>
                </c:pt>
                <c:pt idx="3327">
                  <c:v>-1.05935181842909</c:v>
                </c:pt>
                <c:pt idx="3328">
                  <c:v>-1.0678262309067701</c:v>
                </c:pt>
                <c:pt idx="3329">
                  <c:v>-1.07646688846525</c:v>
                </c:pt>
                <c:pt idx="3330">
                  <c:v>-1.08585655551265</c:v>
                </c:pt>
                <c:pt idx="3331">
                  <c:v>-1.0946879756671399</c:v>
                </c:pt>
                <c:pt idx="3332">
                  <c:v>-1.10376288672839</c:v>
                </c:pt>
                <c:pt idx="3333">
                  <c:v>-1.11296916835837</c:v>
                </c:pt>
                <c:pt idx="3334">
                  <c:v>-1.12200842452821</c:v>
                </c:pt>
                <c:pt idx="3335">
                  <c:v>-1.13120321556926</c:v>
                </c:pt>
                <c:pt idx="3336">
                  <c:v>-1.1406063670889199</c:v>
                </c:pt>
                <c:pt idx="3337">
                  <c:v>-1.1499603967423699</c:v>
                </c:pt>
                <c:pt idx="3338">
                  <c:v>-1.1594587191939301</c:v>
                </c:pt>
                <c:pt idx="3339">
                  <c:v>-1.1692418060092999</c:v>
                </c:pt>
                <c:pt idx="3340">
                  <c:v>-1.1788341850042301</c:v>
                </c:pt>
                <c:pt idx="3341">
                  <c:v>-1.1885167103674601</c:v>
                </c:pt>
                <c:pt idx="3342">
                  <c:v>-1.19840954023378</c:v>
                </c:pt>
                <c:pt idx="3343">
                  <c:v>-1.2084788115764</c:v>
                </c:pt>
                <c:pt idx="3344">
                  <c:v>-1.2183471131655901</c:v>
                </c:pt>
                <c:pt idx="3345">
                  <c:v>-1.22804081662508</c:v>
                </c:pt>
                <c:pt idx="3346">
                  <c:v>-1.2387267111076199</c:v>
                </c:pt>
                <c:pt idx="3347">
                  <c:v>-1.24885936660898</c:v>
                </c:pt>
                <c:pt idx="3348">
                  <c:v>-1.2593501549627899</c:v>
                </c:pt>
                <c:pt idx="3349">
                  <c:v>-1.2699612717109701</c:v>
                </c:pt>
                <c:pt idx="3350">
                  <c:v>-1.2805340063792601</c:v>
                </c:pt>
                <c:pt idx="3351">
                  <c:v>-1.2916403152048499</c:v>
                </c:pt>
                <c:pt idx="3352">
                  <c:v>-1.3026529187681399</c:v>
                </c:pt>
                <c:pt idx="3353">
                  <c:v>-1.3134484393177199</c:v>
                </c:pt>
                <c:pt idx="3354">
                  <c:v>-1.32407382820491</c:v>
                </c:pt>
                <c:pt idx="3355">
                  <c:v>-1.3353947095774501</c:v>
                </c:pt>
                <c:pt idx="3356">
                  <c:v>-1.34714544371322</c:v>
                </c:pt>
                <c:pt idx="3357">
                  <c:v>-1.35861077201035</c:v>
                </c:pt>
                <c:pt idx="3358">
                  <c:v>-1.36983732368658</c:v>
                </c:pt>
                <c:pt idx="3359">
                  <c:v>-1.3823465405514901</c:v>
                </c:pt>
                <c:pt idx="3360">
                  <c:v>-1.3944064709875299</c:v>
                </c:pt>
                <c:pt idx="3361">
                  <c:v>-1.40725309512129</c:v>
                </c:pt>
                <c:pt idx="3362">
                  <c:v>-1.42044869424017</c:v>
                </c:pt>
                <c:pt idx="3363">
                  <c:v>-1.4332271292805601</c:v>
                </c:pt>
                <c:pt idx="3364">
                  <c:v>-1.4466810569994999</c:v>
                </c:pt>
                <c:pt idx="3365">
                  <c:v>-1.4602971568910601</c:v>
                </c:pt>
                <c:pt idx="3366">
                  <c:v>-1.4735130369663301</c:v>
                </c:pt>
                <c:pt idx="3367">
                  <c:v>-1.48781079122866</c:v>
                </c:pt>
                <c:pt idx="3368">
                  <c:v>-1.50233141608812</c:v>
                </c:pt>
                <c:pt idx="3369">
                  <c:v>-1.5174798864733201</c:v>
                </c:pt>
                <c:pt idx="3370">
                  <c:v>-1.53212346536693</c:v>
                </c:pt>
                <c:pt idx="3371">
                  <c:v>-1.54781217721325</c:v>
                </c:pt>
                <c:pt idx="3372">
                  <c:v>-1.5635564633541601</c:v>
                </c:pt>
                <c:pt idx="3373">
                  <c:v>-1.5799445302949999</c:v>
                </c:pt>
                <c:pt idx="3374">
                  <c:v>-1.59707708767166</c:v>
                </c:pt>
                <c:pt idx="3375">
                  <c:v>-1.61408192525725</c:v>
                </c:pt>
                <c:pt idx="3376">
                  <c:v>-1.6310985231841</c:v>
                </c:pt>
                <c:pt idx="3377">
                  <c:v>-1.6484992606220401</c:v>
                </c:pt>
                <c:pt idx="3378">
                  <c:v>-1.6671330214098601</c:v>
                </c:pt>
                <c:pt idx="3379">
                  <c:v>-1.6858492554338</c:v>
                </c:pt>
                <c:pt idx="3380">
                  <c:v>-1.7049329752723299</c:v>
                </c:pt>
                <c:pt idx="3381">
                  <c:v>-1.7246502254296201</c:v>
                </c:pt>
                <c:pt idx="3382">
                  <c:v>-1.7450199988153201</c:v>
                </c:pt>
                <c:pt idx="3383">
                  <c:v>-1.7636955648108701</c:v>
                </c:pt>
                <c:pt idx="3384">
                  <c:v>-1.7848862943110499</c:v>
                </c:pt>
                <c:pt idx="3385">
                  <c:v>-1.8063587698119601</c:v>
                </c:pt>
                <c:pt idx="3386">
                  <c:v>-1.8273744296144501</c:v>
                </c:pt>
                <c:pt idx="3387">
                  <c:v>-1.8488851076474899</c:v>
                </c:pt>
                <c:pt idx="3388">
                  <c:v>-1.8700135375062601</c:v>
                </c:pt>
                <c:pt idx="3389">
                  <c:v>-1.8921175720515</c:v>
                </c:pt>
                <c:pt idx="3390">
                  <c:v>-1.91434088846046</c:v>
                </c:pt>
                <c:pt idx="3391">
                  <c:v>-1.93754816607192</c:v>
                </c:pt>
                <c:pt idx="3392">
                  <c:v>-1.95857278947477</c:v>
                </c:pt>
                <c:pt idx="3393">
                  <c:v>-1.98181616735678</c:v>
                </c:pt>
                <c:pt idx="3394">
                  <c:v>-2.0043155794600001</c:v>
                </c:pt>
                <c:pt idx="3395">
                  <c:v>-2.0271779985891398</c:v>
                </c:pt>
                <c:pt idx="3396">
                  <c:v>-2.05015640761013</c:v>
                </c:pt>
                <c:pt idx="3397">
                  <c:v>-2.0738220598410599</c:v>
                </c:pt>
                <c:pt idx="3398">
                  <c:v>-2.0966018904690298</c:v>
                </c:pt>
                <c:pt idx="3399">
                  <c:v>-2.1197124162205898</c:v>
                </c:pt>
                <c:pt idx="3400">
                  <c:v>-2.1428605933432099</c:v>
                </c:pt>
                <c:pt idx="3401">
                  <c:v>-2.16590171776435</c:v>
                </c:pt>
                <c:pt idx="3402">
                  <c:v>-2.18951490935352</c:v>
                </c:pt>
                <c:pt idx="3403">
                  <c:v>-2.21289547587986</c:v>
                </c:pt>
                <c:pt idx="3404">
                  <c:v>-2.2358672695545798</c:v>
                </c:pt>
                <c:pt idx="3405">
                  <c:v>-2.2588321754225902</c:v>
                </c:pt>
                <c:pt idx="3406">
                  <c:v>-2.2822584755442699</c:v>
                </c:pt>
                <c:pt idx="3407">
                  <c:v>-2.3053316708516101</c:v>
                </c:pt>
                <c:pt idx="3408">
                  <c:v>-2.3284623567704799</c:v>
                </c:pt>
                <c:pt idx="3409">
                  <c:v>-2.35086872621818</c:v>
                </c:pt>
                <c:pt idx="3410">
                  <c:v>-2.3746984120872301</c:v>
                </c:pt>
                <c:pt idx="3411">
                  <c:v>-2.3975904421121998</c:v>
                </c:pt>
                <c:pt idx="3412">
                  <c:v>-2.4213617306064799</c:v>
                </c:pt>
                <c:pt idx="3413">
                  <c:v>-2.4439420534504701</c:v>
                </c:pt>
                <c:pt idx="3414">
                  <c:v>-2.4671933722562098</c:v>
                </c:pt>
                <c:pt idx="3415">
                  <c:v>-2.4893667317099002</c:v>
                </c:pt>
                <c:pt idx="3416">
                  <c:v>-2.5125974913438101</c:v>
                </c:pt>
                <c:pt idx="3417">
                  <c:v>-2.5354458855258102</c:v>
                </c:pt>
                <c:pt idx="3418">
                  <c:v>-2.55806189195977</c:v>
                </c:pt>
                <c:pt idx="3419">
                  <c:v>-2.5804195387495898</c:v>
                </c:pt>
                <c:pt idx="3420">
                  <c:v>-2.6035710051655698</c:v>
                </c:pt>
                <c:pt idx="3421">
                  <c:v>-2.62633650308406</c:v>
                </c:pt>
                <c:pt idx="3422">
                  <c:v>-2.6492991486081201</c:v>
                </c:pt>
                <c:pt idx="3423">
                  <c:v>-2.6723667797783199</c:v>
                </c:pt>
                <c:pt idx="3424">
                  <c:v>-2.69358616763795</c:v>
                </c:pt>
                <c:pt idx="3425">
                  <c:v>-2.7161321008094998</c:v>
                </c:pt>
                <c:pt idx="3426">
                  <c:v>-2.7397453680082502</c:v>
                </c:pt>
                <c:pt idx="3427">
                  <c:v>-2.7627992828686998</c:v>
                </c:pt>
                <c:pt idx="3428">
                  <c:v>-2.7854434638111698</c:v>
                </c:pt>
                <c:pt idx="3429">
                  <c:v>-2.80773747905537</c:v>
                </c:pt>
                <c:pt idx="3430">
                  <c:v>-2.8300770893692699</c:v>
                </c:pt>
                <c:pt idx="3431">
                  <c:v>-2.8532354387419998</c:v>
                </c:pt>
                <c:pt idx="3432">
                  <c:v>-2.8754650417853198</c:v>
                </c:pt>
                <c:pt idx="3433">
                  <c:v>-2.8979371184625999</c:v>
                </c:pt>
                <c:pt idx="3434">
                  <c:v>-2.9203519070590001</c:v>
                </c:pt>
                <c:pt idx="3435">
                  <c:v>-2.9423699514181498</c:v>
                </c:pt>
                <c:pt idx="3436">
                  <c:v>-2.9649664922444798</c:v>
                </c:pt>
                <c:pt idx="3437">
                  <c:v>-2.9879833382588799</c:v>
                </c:pt>
                <c:pt idx="3438">
                  <c:v>-3.0103963925330599</c:v>
                </c:pt>
                <c:pt idx="3439">
                  <c:v>-3.03340611993164</c:v>
                </c:pt>
                <c:pt idx="3440">
                  <c:v>-3.0553846811806702</c:v>
                </c:pt>
                <c:pt idx="3441">
                  <c:v>-3.0783746697836398</c:v>
                </c:pt>
                <c:pt idx="3442">
                  <c:v>-3.1010366184292</c:v>
                </c:pt>
                <c:pt idx="3443">
                  <c:v>-3.1237479227670999</c:v>
                </c:pt>
                <c:pt idx="3444">
                  <c:v>-3.1468206379148702</c:v>
                </c:pt>
                <c:pt idx="3445">
                  <c:v>-3.1700763890036798</c:v>
                </c:pt>
                <c:pt idx="3446">
                  <c:v>-3.1921634856197398</c:v>
                </c:pt>
                <c:pt idx="3447">
                  <c:v>-3.21420274785272</c:v>
                </c:pt>
                <c:pt idx="3448">
                  <c:v>-3.2374576230843801</c:v>
                </c:pt>
                <c:pt idx="3449">
                  <c:v>-3.26032938946177</c:v>
                </c:pt>
                <c:pt idx="3450">
                  <c:v>-3.28435671881393</c:v>
                </c:pt>
                <c:pt idx="3451">
                  <c:v>-3.3055907852119701</c:v>
                </c:pt>
                <c:pt idx="3452">
                  <c:v>-3.3292988857752501</c:v>
                </c:pt>
                <c:pt idx="3453">
                  <c:v>-3.35225525939906</c:v>
                </c:pt>
                <c:pt idx="3454">
                  <c:v>-3.37413942924251</c:v>
                </c:pt>
                <c:pt idx="3455">
                  <c:v>-3.3965404458619801</c:v>
                </c:pt>
                <c:pt idx="3456">
                  <c:v>-3.4194904819682801</c:v>
                </c:pt>
                <c:pt idx="3457">
                  <c:v>-3.4420707567974098</c:v>
                </c:pt>
                <c:pt idx="3458">
                  <c:v>-3.4650589531218601</c:v>
                </c:pt>
                <c:pt idx="3459">
                  <c:v>-3.4883738408485798</c:v>
                </c:pt>
                <c:pt idx="3460">
                  <c:v>-3.5108719617128301</c:v>
                </c:pt>
                <c:pt idx="3461">
                  <c:v>-3.53332109970074</c:v>
                </c:pt>
                <c:pt idx="3462">
                  <c:v>-3.5554838119655301</c:v>
                </c:pt>
                <c:pt idx="3463">
                  <c:v>-3.5782233239323902</c:v>
                </c:pt>
                <c:pt idx="3464">
                  <c:v>-3.6007301719100302</c:v>
                </c:pt>
                <c:pt idx="3465">
                  <c:v>-3.6229079801727102</c:v>
                </c:pt>
                <c:pt idx="3466">
                  <c:v>-3.6462656088449399</c:v>
                </c:pt>
                <c:pt idx="3467">
                  <c:v>-3.66985162816666</c:v>
                </c:pt>
                <c:pt idx="3468">
                  <c:v>-3.6938899639580001</c:v>
                </c:pt>
                <c:pt idx="3469">
                  <c:v>-3.7154520589996398</c:v>
                </c:pt>
                <c:pt idx="3470">
                  <c:v>-3.7385667584560398</c:v>
                </c:pt>
                <c:pt idx="3471">
                  <c:v>-3.7613393200768299</c:v>
                </c:pt>
                <c:pt idx="3472">
                  <c:v>-3.7842453662554401</c:v>
                </c:pt>
                <c:pt idx="3473">
                  <c:v>-3.8070119696634901</c:v>
                </c:pt>
                <c:pt idx="3474">
                  <c:v>-3.83050454490715</c:v>
                </c:pt>
                <c:pt idx="3475">
                  <c:v>-3.8532349798414298</c:v>
                </c:pt>
                <c:pt idx="3476">
                  <c:v>-3.8763698140780201</c:v>
                </c:pt>
                <c:pt idx="3477">
                  <c:v>-3.8986643442401001</c:v>
                </c:pt>
                <c:pt idx="3478">
                  <c:v>-3.9213096455291399</c:v>
                </c:pt>
                <c:pt idx="3479">
                  <c:v>-3.9448049603789102</c:v>
                </c:pt>
                <c:pt idx="3480">
                  <c:v>-3.9680369430118101</c:v>
                </c:pt>
                <c:pt idx="3481">
                  <c:v>-3.9917310442879499</c:v>
                </c:pt>
                <c:pt idx="3482">
                  <c:v>-4.0138221046438902</c:v>
                </c:pt>
                <c:pt idx="3483">
                  <c:v>-4.03619762758413</c:v>
                </c:pt>
                <c:pt idx="3484">
                  <c:v>-4.0599631076609501</c:v>
                </c:pt>
                <c:pt idx="3485">
                  <c:v>-4.0823818853607996</c:v>
                </c:pt>
                <c:pt idx="3486">
                  <c:v>-4.1044745213455602</c:v>
                </c:pt>
                <c:pt idx="3487">
                  <c:v>-4.1280893159133196</c:v>
                </c:pt>
                <c:pt idx="3488">
                  <c:v>-4.1503931250837303</c:v>
                </c:pt>
                <c:pt idx="3489">
                  <c:v>-4.1739767911257601</c:v>
                </c:pt>
                <c:pt idx="3490">
                  <c:v>-4.19737759398088</c:v>
                </c:pt>
                <c:pt idx="3491">
                  <c:v>-4.2188410788435204</c:v>
                </c:pt>
                <c:pt idx="3492">
                  <c:v>-4.2419171967991902</c:v>
                </c:pt>
                <c:pt idx="3493">
                  <c:v>-4.2646051120978896</c:v>
                </c:pt>
                <c:pt idx="3494">
                  <c:v>-4.28760925983942</c:v>
                </c:pt>
                <c:pt idx="3495">
                  <c:v>-4.3108342505163302</c:v>
                </c:pt>
                <c:pt idx="3496">
                  <c:v>-4.33394769330818</c:v>
                </c:pt>
                <c:pt idx="3497">
                  <c:v>-4.3569866225675202</c:v>
                </c:pt>
                <c:pt idx="3498">
                  <c:v>-4.3793677516557397</c:v>
                </c:pt>
                <c:pt idx="3499">
                  <c:v>-4.4022804598013598</c:v>
                </c:pt>
                <c:pt idx="3500">
                  <c:v>-4.4246163826297797</c:v>
                </c:pt>
                <c:pt idx="3501">
                  <c:v>-4.4487624267049597</c:v>
                </c:pt>
                <c:pt idx="3502">
                  <c:v>-4.4715949186572299</c:v>
                </c:pt>
                <c:pt idx="3503">
                  <c:v>-4.4941620683228498</c:v>
                </c:pt>
                <c:pt idx="3504">
                  <c:v>-4.5194593132645799</c:v>
                </c:pt>
                <c:pt idx="3505">
                  <c:v>-4.5409568851744497</c:v>
                </c:pt>
                <c:pt idx="3506">
                  <c:v>-4.5643210322768599</c:v>
                </c:pt>
                <c:pt idx="3507">
                  <c:v>-4.5883351884506203</c:v>
                </c:pt>
                <c:pt idx="3508">
                  <c:v>-4.6110512216885802</c:v>
                </c:pt>
                <c:pt idx="3509">
                  <c:v>-4.6342176000277098</c:v>
                </c:pt>
                <c:pt idx="3510">
                  <c:v>-4.6563535319393097</c:v>
                </c:pt>
                <c:pt idx="3511">
                  <c:v>-4.6796093478246901</c:v>
                </c:pt>
                <c:pt idx="3512">
                  <c:v>-4.7022403362724496</c:v>
                </c:pt>
                <c:pt idx="3513">
                  <c:v>-4.7249249826978597</c:v>
                </c:pt>
                <c:pt idx="3514">
                  <c:v>-4.7473679791998</c:v>
                </c:pt>
                <c:pt idx="3515">
                  <c:v>-4.7701529821863904</c:v>
                </c:pt>
                <c:pt idx="3516">
                  <c:v>-4.7920042524735003</c:v>
                </c:pt>
                <c:pt idx="3517">
                  <c:v>-4.8159247344290597</c:v>
                </c:pt>
                <c:pt idx="3518">
                  <c:v>-4.8396205570962501</c:v>
                </c:pt>
                <c:pt idx="3519">
                  <c:v>-4.8621626810895204</c:v>
                </c:pt>
                <c:pt idx="3520">
                  <c:v>-4.8852454173230102</c:v>
                </c:pt>
                <c:pt idx="3521">
                  <c:v>-4.9070324505920597</c:v>
                </c:pt>
                <c:pt idx="3522">
                  <c:v>-4.9312325213794104</c:v>
                </c:pt>
                <c:pt idx="3523">
                  <c:v>-4.9531970730534303</c:v>
                </c:pt>
                <c:pt idx="3524">
                  <c:v>-4.9764519598749004</c:v>
                </c:pt>
                <c:pt idx="3525">
                  <c:v>-5.0005712360143502</c:v>
                </c:pt>
                <c:pt idx="3526">
                  <c:v>-5.0224272255544298</c:v>
                </c:pt>
                <c:pt idx="3527">
                  <c:v>-5.0448408816699599</c:v>
                </c:pt>
                <c:pt idx="3528">
                  <c:v>-5.0675945044667703</c:v>
                </c:pt>
                <c:pt idx="3529">
                  <c:v>-5.0910582763177397</c:v>
                </c:pt>
                <c:pt idx="3530">
                  <c:v>-5.1143141237251397</c:v>
                </c:pt>
                <c:pt idx="3531">
                  <c:v>-5.1362480278368103</c:v>
                </c:pt>
                <c:pt idx="3532">
                  <c:v>-5.1594208147790503</c:v>
                </c:pt>
                <c:pt idx="3533">
                  <c:v>-5.1830562893990999</c:v>
                </c:pt>
                <c:pt idx="3534">
                  <c:v>-5.20546686373374</c:v>
                </c:pt>
                <c:pt idx="3535">
                  <c:v>-5.2290534068037102</c:v>
                </c:pt>
                <c:pt idx="3536">
                  <c:v>-5.2522816166833399</c:v>
                </c:pt>
                <c:pt idx="3537">
                  <c:v>-5.2735752987640403</c:v>
                </c:pt>
                <c:pt idx="3538">
                  <c:v>-5.2973832421832601</c:v>
                </c:pt>
                <c:pt idx="3539">
                  <c:v>-5.3206380191776503</c:v>
                </c:pt>
                <c:pt idx="3540">
                  <c:v>-5.3429979056477004</c:v>
                </c:pt>
                <c:pt idx="3541">
                  <c:v>-5.3653360406557598</c:v>
                </c:pt>
                <c:pt idx="3542">
                  <c:v>-5.3871837539805298</c:v>
                </c:pt>
                <c:pt idx="3543">
                  <c:v>-5.4103875965983903</c:v>
                </c:pt>
                <c:pt idx="3544">
                  <c:v>-5.4329303856249203</c:v>
                </c:pt>
                <c:pt idx="3545">
                  <c:v>-5.4539627918490696</c:v>
                </c:pt>
                <c:pt idx="3546">
                  <c:v>-5.4758104632298199</c:v>
                </c:pt>
                <c:pt idx="3547">
                  <c:v>-5.5005408978020602</c:v>
                </c:pt>
                <c:pt idx="3548">
                  <c:v>-5.5225823792042501</c:v>
                </c:pt>
                <c:pt idx="3549">
                  <c:v>-5.5443886957446997</c:v>
                </c:pt>
                <c:pt idx="3550">
                  <c:v>-5.5683562291993098</c:v>
                </c:pt>
                <c:pt idx="3551">
                  <c:v>-5.59126045803227</c:v>
                </c:pt>
                <c:pt idx="3552">
                  <c:v>-5.6133074478970304</c:v>
                </c:pt>
                <c:pt idx="3553">
                  <c:v>-5.6356452444085301</c:v>
                </c:pt>
                <c:pt idx="3554">
                  <c:v>-5.6572679286753704</c:v>
                </c:pt>
                <c:pt idx="3555">
                  <c:v>-5.6785856959996197</c:v>
                </c:pt>
                <c:pt idx="3556">
                  <c:v>-5.7020015015646299</c:v>
                </c:pt>
                <c:pt idx="3557">
                  <c:v>-5.7233097321457</c:v>
                </c:pt>
                <c:pt idx="3558">
                  <c:v>-5.7476997999129402</c:v>
                </c:pt>
                <c:pt idx="3559">
                  <c:v>-5.7700190525475898</c:v>
                </c:pt>
                <c:pt idx="3560">
                  <c:v>-5.7912569586877396</c:v>
                </c:pt>
                <c:pt idx="3561">
                  <c:v>-5.8142879053398202</c:v>
                </c:pt>
                <c:pt idx="3562">
                  <c:v>-5.8353903221863197</c:v>
                </c:pt>
                <c:pt idx="3563">
                  <c:v>-5.8584254886264899</c:v>
                </c:pt>
                <c:pt idx="3564">
                  <c:v>-5.88078435593183</c:v>
                </c:pt>
                <c:pt idx="3565">
                  <c:v>-5.9032343129317004</c:v>
                </c:pt>
                <c:pt idx="3566">
                  <c:v>-5.9250134958161098</c:v>
                </c:pt>
                <c:pt idx="3567">
                  <c:v>-5.9462224278185101</c:v>
                </c:pt>
                <c:pt idx="3568">
                  <c:v>-5.9674142439056199</c:v>
                </c:pt>
                <c:pt idx="3569">
                  <c:v>-5.9900389114910002</c:v>
                </c:pt>
                <c:pt idx="3570">
                  <c:v>-6.0124528220406201</c:v>
                </c:pt>
                <c:pt idx="3571">
                  <c:v>-6.0336244718896204</c:v>
                </c:pt>
                <c:pt idx="3572">
                  <c:v>-6.0549401922358301</c:v>
                </c:pt>
                <c:pt idx="3573">
                  <c:v>-6.0776694571530196</c:v>
                </c:pt>
                <c:pt idx="3574">
                  <c:v>-6.0995400801853297</c:v>
                </c:pt>
                <c:pt idx="3575">
                  <c:v>-6.1212034893256702</c:v>
                </c:pt>
                <c:pt idx="3576">
                  <c:v>-6.1422879116402598</c:v>
                </c:pt>
                <c:pt idx="3577">
                  <c:v>-6.1632960091034699</c:v>
                </c:pt>
                <c:pt idx="3578">
                  <c:v>-6.18444695627249</c:v>
                </c:pt>
                <c:pt idx="3579">
                  <c:v>-6.20658555306425</c:v>
                </c:pt>
                <c:pt idx="3580">
                  <c:v>-6.2281084446995099</c:v>
                </c:pt>
                <c:pt idx="3581">
                  <c:v>-6.2463742831239104</c:v>
                </c:pt>
                <c:pt idx="3582">
                  <c:v>-6.2673967127446399</c:v>
                </c:pt>
                <c:pt idx="3583">
                  <c:v>-6.2878124128888899</c:v>
                </c:pt>
                <c:pt idx="3584">
                  <c:v>-6.3085930822072296</c:v>
                </c:pt>
                <c:pt idx="3585">
                  <c:v>-6.3287173785545097</c:v>
                </c:pt>
                <c:pt idx="3586">
                  <c:v>-6.35069115625486</c:v>
                </c:pt>
                <c:pt idx="3587">
                  <c:v>-6.3706899649567204</c:v>
                </c:pt>
                <c:pt idx="3588">
                  <c:v>-6.39076039998334</c:v>
                </c:pt>
                <c:pt idx="3589">
                  <c:v>-6.4124856922361602</c:v>
                </c:pt>
                <c:pt idx="3590">
                  <c:v>-6.4322990907563096</c:v>
                </c:pt>
                <c:pt idx="3591">
                  <c:v>-6.4525940020878902</c:v>
                </c:pt>
                <c:pt idx="3592">
                  <c:v>-6.4731061392360303</c:v>
                </c:pt>
                <c:pt idx="3593">
                  <c:v>-6.4926489249423502</c:v>
                </c:pt>
                <c:pt idx="3594">
                  <c:v>-6.5123015598014504</c:v>
                </c:pt>
                <c:pt idx="3595">
                  <c:v>-6.5322162652457001</c:v>
                </c:pt>
                <c:pt idx="3596">
                  <c:v>-6.5522438066976898</c:v>
                </c:pt>
                <c:pt idx="3597">
                  <c:v>-6.5707743355521302</c:v>
                </c:pt>
                <c:pt idx="3598">
                  <c:v>-6.5906479533663003</c:v>
                </c:pt>
                <c:pt idx="3599">
                  <c:v>-6.6115367169733403</c:v>
                </c:pt>
                <c:pt idx="3600">
                  <c:v>-6.6304829098560099</c:v>
                </c:pt>
                <c:pt idx="3601">
                  <c:v>-6.6506250003973797</c:v>
                </c:pt>
                <c:pt idx="3602">
                  <c:v>-6.6698844013390604</c:v>
                </c:pt>
                <c:pt idx="3603">
                  <c:v>-6.6881162248275796</c:v>
                </c:pt>
                <c:pt idx="3604">
                  <c:v>-6.7090826663705903</c:v>
                </c:pt>
                <c:pt idx="3605">
                  <c:v>-6.7301345500681098</c:v>
                </c:pt>
                <c:pt idx="3606">
                  <c:v>-6.7473222668524198</c:v>
                </c:pt>
                <c:pt idx="3607">
                  <c:v>-6.7674106171837698</c:v>
                </c:pt>
                <c:pt idx="3608">
                  <c:v>-6.7852857432573597</c:v>
                </c:pt>
                <c:pt idx="3609">
                  <c:v>-6.8055850697888296</c:v>
                </c:pt>
                <c:pt idx="3610">
                  <c:v>-6.8230751388602702</c:v>
                </c:pt>
                <c:pt idx="3611">
                  <c:v>-6.8406178167572804</c:v>
                </c:pt>
                <c:pt idx="3612">
                  <c:v>-6.8577768482543799</c:v>
                </c:pt>
                <c:pt idx="3613">
                  <c:v>-6.8756773659476202</c:v>
                </c:pt>
                <c:pt idx="3614">
                  <c:v>-6.8927743931611101</c:v>
                </c:pt>
                <c:pt idx="3615">
                  <c:v>-6.9102527245327199</c:v>
                </c:pt>
                <c:pt idx="3616">
                  <c:v>-6.9280512079044696</c:v>
                </c:pt>
                <c:pt idx="3617">
                  <c:v>-6.9469530692806796</c:v>
                </c:pt>
                <c:pt idx="3618">
                  <c:v>-6.9653044052663002</c:v>
                </c:pt>
                <c:pt idx="3619">
                  <c:v>-6.9815855721632598</c:v>
                </c:pt>
                <c:pt idx="3620">
                  <c:v>-7.0010972056123899</c:v>
                </c:pt>
                <c:pt idx="3621">
                  <c:v>-7.0196497749399196</c:v>
                </c:pt>
                <c:pt idx="3622">
                  <c:v>-7.0346549903904796</c:v>
                </c:pt>
                <c:pt idx="3623">
                  <c:v>-7.0521865862387196</c:v>
                </c:pt>
                <c:pt idx="3624">
                  <c:v>-7.0690238806936403</c:v>
                </c:pt>
                <c:pt idx="3625">
                  <c:v>-7.0858885391994804</c:v>
                </c:pt>
                <c:pt idx="3626">
                  <c:v>-7.1017213541048596</c:v>
                </c:pt>
                <c:pt idx="3627">
                  <c:v>-7.1180957501716904</c:v>
                </c:pt>
                <c:pt idx="3628">
                  <c:v>-7.13587872187294</c:v>
                </c:pt>
                <c:pt idx="3629">
                  <c:v>-7.15163299110199</c:v>
                </c:pt>
                <c:pt idx="3630">
                  <c:v>-7.1685087680816597</c:v>
                </c:pt>
                <c:pt idx="3631">
                  <c:v>-7.1837169351400902</c:v>
                </c:pt>
                <c:pt idx="3632">
                  <c:v>-7.2011399202876296</c:v>
                </c:pt>
                <c:pt idx="3633">
                  <c:v>-7.21597504615782</c:v>
                </c:pt>
                <c:pt idx="3634">
                  <c:v>-7.2314154351198798</c:v>
                </c:pt>
                <c:pt idx="3635">
                  <c:v>-7.2455356463238001</c:v>
                </c:pt>
                <c:pt idx="3636">
                  <c:v>-7.2628370832513802</c:v>
                </c:pt>
                <c:pt idx="3637">
                  <c:v>-7.2772115645299396</c:v>
                </c:pt>
                <c:pt idx="3638">
                  <c:v>-7.29318050764227</c:v>
                </c:pt>
                <c:pt idx="3639">
                  <c:v>-7.3096004062228603</c:v>
                </c:pt>
                <c:pt idx="3640">
                  <c:v>-7.3264838975888402</c:v>
                </c:pt>
                <c:pt idx="3641">
                  <c:v>-7.3416043983565302</c:v>
                </c:pt>
                <c:pt idx="3642">
                  <c:v>-7.3564455365693098</c:v>
                </c:pt>
                <c:pt idx="3643">
                  <c:v>-7.3693292163036404</c:v>
                </c:pt>
                <c:pt idx="3644">
                  <c:v>-7.3830567245129997</c:v>
                </c:pt>
                <c:pt idx="3645">
                  <c:v>-7.3963904877503701</c:v>
                </c:pt>
                <c:pt idx="3646">
                  <c:v>-7.4111864743409201</c:v>
                </c:pt>
                <c:pt idx="3647">
                  <c:v>-7.4251979649700797</c:v>
                </c:pt>
                <c:pt idx="3648">
                  <c:v>-7.4383998402842701</c:v>
                </c:pt>
                <c:pt idx="3649">
                  <c:v>-7.4502712675818401</c:v>
                </c:pt>
                <c:pt idx="3650">
                  <c:v>-7.4645333212834997</c:v>
                </c:pt>
                <c:pt idx="3651">
                  <c:v>-7.47806048393252</c:v>
                </c:pt>
                <c:pt idx="3652">
                  <c:v>-7.4932310007236804</c:v>
                </c:pt>
                <c:pt idx="3653">
                  <c:v>-7.5067040953371196</c:v>
                </c:pt>
                <c:pt idx="3654">
                  <c:v>-7.5203606331789796</c:v>
                </c:pt>
                <c:pt idx="3655">
                  <c:v>-7.5323631321942601</c:v>
                </c:pt>
                <c:pt idx="3656">
                  <c:v>-7.5449351933267197</c:v>
                </c:pt>
                <c:pt idx="3657">
                  <c:v>-7.5572982569368099</c:v>
                </c:pt>
                <c:pt idx="3658">
                  <c:v>-7.5702888502014503</c:v>
                </c:pt>
                <c:pt idx="3659">
                  <c:v>-7.58130242537566</c:v>
                </c:pt>
                <c:pt idx="3660">
                  <c:v>-7.5937402182154798</c:v>
                </c:pt>
                <c:pt idx="3661">
                  <c:v>-7.6047374186691998</c:v>
                </c:pt>
                <c:pt idx="3662">
                  <c:v>-7.6163503704247502</c:v>
                </c:pt>
                <c:pt idx="3663">
                  <c:v>-7.6279472333413301</c:v>
                </c:pt>
                <c:pt idx="3664">
                  <c:v>-7.6398682130707396</c:v>
                </c:pt>
                <c:pt idx="3665">
                  <c:v>-7.6503150849430801</c:v>
                </c:pt>
                <c:pt idx="3666">
                  <c:v>-7.6608570811639503</c:v>
                </c:pt>
                <c:pt idx="3667">
                  <c:v>-7.6713359179320202</c:v>
                </c:pt>
                <c:pt idx="3668">
                  <c:v>-7.68252541400767</c:v>
                </c:pt>
                <c:pt idx="3669">
                  <c:v>-7.6959512686287797</c:v>
                </c:pt>
                <c:pt idx="3670">
                  <c:v>-7.7062231810004898</c:v>
                </c:pt>
                <c:pt idx="3671">
                  <c:v>-7.7151232659816502</c:v>
                </c:pt>
                <c:pt idx="3672">
                  <c:v>-7.72435738753392</c:v>
                </c:pt>
                <c:pt idx="3673">
                  <c:v>-7.7338114259419504</c:v>
                </c:pt>
                <c:pt idx="3674">
                  <c:v>-7.74459333221116</c:v>
                </c:pt>
                <c:pt idx="3675">
                  <c:v>-7.7553817828496099</c:v>
                </c:pt>
                <c:pt idx="3676">
                  <c:v>-7.7645288172564904</c:v>
                </c:pt>
                <c:pt idx="3677">
                  <c:v>-7.7723280158307997</c:v>
                </c:pt>
                <c:pt idx="3678">
                  <c:v>-7.7808325312755402</c:v>
                </c:pt>
                <c:pt idx="3679">
                  <c:v>-7.7895421264348101</c:v>
                </c:pt>
                <c:pt idx="3680">
                  <c:v>-7.7990416685739898</c:v>
                </c:pt>
                <c:pt idx="3681">
                  <c:v>-7.8067952427599403</c:v>
                </c:pt>
                <c:pt idx="3682">
                  <c:v>-7.8140840066803703</c:v>
                </c:pt>
                <c:pt idx="3683">
                  <c:v>-7.8244280958616903</c:v>
                </c:pt>
                <c:pt idx="3684">
                  <c:v>-7.8302337350668898</c:v>
                </c:pt>
                <c:pt idx="3685">
                  <c:v>-7.83842100258226</c:v>
                </c:pt>
                <c:pt idx="3686">
                  <c:v>-7.8456857948389702</c:v>
                </c:pt>
                <c:pt idx="3687">
                  <c:v>-7.8522223995791203</c:v>
                </c:pt>
                <c:pt idx="3688">
                  <c:v>-7.8610064475624997</c:v>
                </c:pt>
                <c:pt idx="3689">
                  <c:v>-7.8684656178510002</c:v>
                </c:pt>
                <c:pt idx="3690">
                  <c:v>-7.8729088571336501</c:v>
                </c:pt>
                <c:pt idx="3691">
                  <c:v>-7.8792213665114001</c:v>
                </c:pt>
                <c:pt idx="3692">
                  <c:v>-7.8862326873673601</c:v>
                </c:pt>
                <c:pt idx="3693">
                  <c:v>-7.8936743934949201</c:v>
                </c:pt>
                <c:pt idx="3694">
                  <c:v>-7.8999698128965097</c:v>
                </c:pt>
                <c:pt idx="3695">
                  <c:v>-7.9056093449945797</c:v>
                </c:pt>
                <c:pt idx="3696">
                  <c:v>-7.9103586800893302</c:v>
                </c:pt>
                <c:pt idx="3697">
                  <c:v>-7.9140887481194904</c:v>
                </c:pt>
                <c:pt idx="3698">
                  <c:v>-7.9204137347362504</c:v>
                </c:pt>
                <c:pt idx="3699">
                  <c:v>-7.9247099492284798</c:v>
                </c:pt>
                <c:pt idx="3700">
                  <c:v>-7.9296562969684503</c:v>
                </c:pt>
                <c:pt idx="3701">
                  <c:v>-7.9322064375435799</c:v>
                </c:pt>
                <c:pt idx="3702">
                  <c:v>-7.9357010644894697</c:v>
                </c:pt>
                <c:pt idx="3703">
                  <c:v>-7.94113687784583</c:v>
                </c:pt>
                <c:pt idx="3704">
                  <c:v>-7.9447764114097001</c:v>
                </c:pt>
                <c:pt idx="3705">
                  <c:v>-7.9486488018261001</c:v>
                </c:pt>
                <c:pt idx="3706">
                  <c:v>-7.9533063526506202</c:v>
                </c:pt>
                <c:pt idx="3707">
                  <c:v>-7.9573817164809597</c:v>
                </c:pt>
                <c:pt idx="3708">
                  <c:v>-7.9596797238897397</c:v>
                </c:pt>
                <c:pt idx="3709">
                  <c:v>-7.9632125397523401</c:v>
                </c:pt>
                <c:pt idx="3710">
                  <c:v>-7.9651524689462496</c:v>
                </c:pt>
                <c:pt idx="3711">
                  <c:v>-7.9690503113799602</c:v>
                </c:pt>
                <c:pt idx="3712">
                  <c:v>-7.9710762820862104</c:v>
                </c:pt>
                <c:pt idx="3713">
                  <c:v>-7.9724242135330403</c:v>
                </c:pt>
                <c:pt idx="3714">
                  <c:v>-7.9762743854964002</c:v>
                </c:pt>
                <c:pt idx="3715">
                  <c:v>-7.98001325354958</c:v>
                </c:pt>
                <c:pt idx="3716">
                  <c:v>-7.9826164355984304</c:v>
                </c:pt>
                <c:pt idx="3717">
                  <c:v>-7.9846061412934803</c:v>
                </c:pt>
                <c:pt idx="3718">
                  <c:v>-7.9869712215883002</c:v>
                </c:pt>
                <c:pt idx="3719">
                  <c:v>-7.9897184338834499</c:v>
                </c:pt>
                <c:pt idx="3720">
                  <c:v>-7.9923855540929098</c:v>
                </c:pt>
                <c:pt idx="3721">
                  <c:v>-7.9960581836876896</c:v>
                </c:pt>
                <c:pt idx="3722">
                  <c:v>-7.9998830843854503</c:v>
                </c:pt>
                <c:pt idx="3723">
                  <c:v>-8.0019475563808502</c:v>
                </c:pt>
                <c:pt idx="3724">
                  <c:v>-8.0039799754266294</c:v>
                </c:pt>
                <c:pt idx="3725">
                  <c:v>-8.0059121254278107</c:v>
                </c:pt>
                <c:pt idx="3726">
                  <c:v>-8.0080241009041</c:v>
                </c:pt>
                <c:pt idx="3727">
                  <c:v>-8.01195980994782</c:v>
                </c:pt>
                <c:pt idx="3728">
                  <c:v>-8.0129164258638994</c:v>
                </c:pt>
                <c:pt idx="3729">
                  <c:v>-8.0148277304790501</c:v>
                </c:pt>
                <c:pt idx="3730">
                  <c:v>-8.0175818690546699</c:v>
                </c:pt>
                <c:pt idx="3731">
                  <c:v>-8.0161124721721499</c:v>
                </c:pt>
                <c:pt idx="3732">
                  <c:v>-8.0182257239465198</c:v>
                </c:pt>
                <c:pt idx="3733">
                  <c:v>-8.0196945369243302</c:v>
                </c:pt>
                <c:pt idx="3734">
                  <c:v>-8.0227716322298299</c:v>
                </c:pt>
                <c:pt idx="3735">
                  <c:v>-8.0248880553668602</c:v>
                </c:pt>
                <c:pt idx="3736">
                  <c:v>-8.0265166373164298</c:v>
                </c:pt>
                <c:pt idx="3737">
                  <c:v>-8.0273135381716507</c:v>
                </c:pt>
                <c:pt idx="3738">
                  <c:v>-8.0298424164454101</c:v>
                </c:pt>
                <c:pt idx="3739">
                  <c:v>-8.0314111411571094</c:v>
                </c:pt>
                <c:pt idx="3740">
                  <c:v>-8.0342008018934994</c:v>
                </c:pt>
                <c:pt idx="3741">
                  <c:v>-8.0351203050878404</c:v>
                </c:pt>
                <c:pt idx="3742">
                  <c:v>-8.0360543617495903</c:v>
                </c:pt>
                <c:pt idx="3743">
                  <c:v>-8.0371358725759396</c:v>
                </c:pt>
                <c:pt idx="3744">
                  <c:v>-8.0388375575895701</c:v>
                </c:pt>
                <c:pt idx="3745">
                  <c:v>-8.0420277837912408</c:v>
                </c:pt>
                <c:pt idx="3746">
                  <c:v>-8.0423081682787902</c:v>
                </c:pt>
                <c:pt idx="3747">
                  <c:v>-8.0442315891936893</c:v>
                </c:pt>
                <c:pt idx="3748">
                  <c:v>-8.0458090680616792</c:v>
                </c:pt>
                <c:pt idx="3749">
                  <c:v>-8.0470933991449698</c:v>
                </c:pt>
                <c:pt idx="3750">
                  <c:v>-8.0486744013097198</c:v>
                </c:pt>
                <c:pt idx="3751">
                  <c:v>-8.0505666611370899</c:v>
                </c:pt>
                <c:pt idx="3752">
                  <c:v>-8.0517775339108599</c:v>
                </c:pt>
                <c:pt idx="3753">
                  <c:v>-8.0529011642491302</c:v>
                </c:pt>
                <c:pt idx="3754">
                  <c:v>-8.0545570652077991</c:v>
                </c:pt>
                <c:pt idx="3755">
                  <c:v>-8.0590808303267902</c:v>
                </c:pt>
                <c:pt idx="3756">
                  <c:v>-8.05979074151427</c:v>
                </c:pt>
                <c:pt idx="3757">
                  <c:v>-8.0623176373817191</c:v>
                </c:pt>
                <c:pt idx="3758">
                  <c:v>-8.0648116171359607</c:v>
                </c:pt>
                <c:pt idx="3759">
                  <c:v>-8.0681932734118593</c:v>
                </c:pt>
                <c:pt idx="3760">
                  <c:v>-8.0719518948484303</c:v>
                </c:pt>
                <c:pt idx="3761">
                  <c:v>-8.0741872610868999</c:v>
                </c:pt>
                <c:pt idx="3762">
                  <c:v>-8.0789822417276707</c:v>
                </c:pt>
                <c:pt idx="3763">
                  <c:v>-8.0824297578246096</c:v>
                </c:pt>
                <c:pt idx="3764">
                  <c:v>-8.0852194499475996</c:v>
                </c:pt>
                <c:pt idx="3765">
                  <c:v>-8.0902508607616799</c:v>
                </c:pt>
                <c:pt idx="3766">
                  <c:v>-8.0931184854772393</c:v>
                </c:pt>
                <c:pt idx="3767">
                  <c:v>-8.0965154976756306</c:v>
                </c:pt>
                <c:pt idx="3768">
                  <c:v>-8.0983569644115292</c:v>
                </c:pt>
                <c:pt idx="3769">
                  <c:v>-8.1019172966480095</c:v>
                </c:pt>
                <c:pt idx="3770">
                  <c:v>-8.1066494672386593</c:v>
                </c:pt>
                <c:pt idx="3771">
                  <c:v>-8.1098998233124107</c:v>
                </c:pt>
                <c:pt idx="3772">
                  <c:v>-8.1145255057899597</c:v>
                </c:pt>
                <c:pt idx="3773">
                  <c:v>-8.11731317749725</c:v>
                </c:pt>
                <c:pt idx="3774">
                  <c:v>-8.1216295521789004</c:v>
                </c:pt>
                <c:pt idx="3775">
                  <c:v>-8.1248099671469394</c:v>
                </c:pt>
                <c:pt idx="3776">
                  <c:v>-8.1295195773795399</c:v>
                </c:pt>
                <c:pt idx="3777">
                  <c:v>-8.1333472960525093</c:v>
                </c:pt>
                <c:pt idx="3778">
                  <c:v>-8.1396262623645708</c:v>
                </c:pt>
                <c:pt idx="3779">
                  <c:v>-8.1421000979564404</c:v>
                </c:pt>
                <c:pt idx="3780">
                  <c:v>-8.1479377967340092</c:v>
                </c:pt>
                <c:pt idx="3781">
                  <c:v>-8.1532804701063206</c:v>
                </c:pt>
                <c:pt idx="3782">
                  <c:v>-8.1577444120689897</c:v>
                </c:pt>
                <c:pt idx="3783">
                  <c:v>-8.1636846988040705</c:v>
                </c:pt>
                <c:pt idx="3784">
                  <c:v>-8.1691610393700795</c:v>
                </c:pt>
                <c:pt idx="3785">
                  <c:v>-8.17469429969786</c:v>
                </c:pt>
                <c:pt idx="3786">
                  <c:v>-8.1806973494865307</c:v>
                </c:pt>
                <c:pt idx="3787">
                  <c:v>-8.1863547044771803</c:v>
                </c:pt>
                <c:pt idx="3788">
                  <c:v>-8.1916751309677398</c:v>
                </c:pt>
                <c:pt idx="3789">
                  <c:v>-8.1959256198671095</c:v>
                </c:pt>
                <c:pt idx="3790">
                  <c:v>-8.2030488076033308</c:v>
                </c:pt>
                <c:pt idx="3791">
                  <c:v>-8.2085808471397197</c:v>
                </c:pt>
                <c:pt idx="3792">
                  <c:v>-8.2155955102708695</c:v>
                </c:pt>
                <c:pt idx="3793">
                  <c:v>-8.2212721884224305</c:v>
                </c:pt>
                <c:pt idx="3794">
                  <c:v>-8.2276318581016294</c:v>
                </c:pt>
                <c:pt idx="3795">
                  <c:v>-8.2343141546956105</c:v>
                </c:pt>
                <c:pt idx="3796">
                  <c:v>-8.2415979107220991</c:v>
                </c:pt>
                <c:pt idx="3797">
                  <c:v>-8.2478782225538296</c:v>
                </c:pt>
                <c:pt idx="3798">
                  <c:v>-8.2539271204559697</c:v>
                </c:pt>
                <c:pt idx="3799">
                  <c:v>-8.2594258332694004</c:v>
                </c:pt>
                <c:pt idx="3800">
                  <c:v>-8.26492700974147</c:v>
                </c:pt>
                <c:pt idx="3801">
                  <c:v>-8.2730671619927101</c:v>
                </c:pt>
                <c:pt idx="3802">
                  <c:v>-8.27972443677759</c:v>
                </c:pt>
                <c:pt idx="3803">
                  <c:v>-8.28577353393589</c:v>
                </c:pt>
                <c:pt idx="3804">
                  <c:v>-8.2907780254328394</c:v>
                </c:pt>
                <c:pt idx="3805">
                  <c:v>-8.2951127941961502</c:v>
                </c:pt>
                <c:pt idx="3806">
                  <c:v>-8.3010419320177107</c:v>
                </c:pt>
                <c:pt idx="3807">
                  <c:v>-8.3074044485886809</c:v>
                </c:pt>
                <c:pt idx="3808">
                  <c:v>-8.3137321361788903</c:v>
                </c:pt>
                <c:pt idx="3809">
                  <c:v>-8.3163236004335701</c:v>
                </c:pt>
                <c:pt idx="3810">
                  <c:v>-8.3208567930592707</c:v>
                </c:pt>
                <c:pt idx="3811">
                  <c:v>-8.3241188195016598</c:v>
                </c:pt>
                <c:pt idx="3812">
                  <c:v>-8.32832507491554</c:v>
                </c:pt>
                <c:pt idx="3813">
                  <c:v>-8.3286038703388794</c:v>
                </c:pt>
                <c:pt idx="3814">
                  <c:v>-8.3304079329525909</c:v>
                </c:pt>
                <c:pt idx="3815">
                  <c:v>-8.3327673618440006</c:v>
                </c:pt>
                <c:pt idx="3816">
                  <c:v>-8.3367168605327304</c:v>
                </c:pt>
                <c:pt idx="3817">
                  <c:v>-8.3378039808184603</c:v>
                </c:pt>
                <c:pt idx="3818">
                  <c:v>-8.3386487110897303</c:v>
                </c:pt>
                <c:pt idx="3819">
                  <c:v>-8.3388786967153603</c:v>
                </c:pt>
                <c:pt idx="3820">
                  <c:v>-8.3384839263227395</c:v>
                </c:pt>
                <c:pt idx="3821">
                  <c:v>-8.3386268692987802</c:v>
                </c:pt>
                <c:pt idx="3822">
                  <c:v>-8.3369214919824302</c:v>
                </c:pt>
                <c:pt idx="3823">
                  <c:v>-8.3352953736429001</c:v>
                </c:pt>
                <c:pt idx="3824">
                  <c:v>-8.3319619463549603</c:v>
                </c:pt>
                <c:pt idx="3825">
                  <c:v>-8.3293821646107595</c:v>
                </c:pt>
                <c:pt idx="3826">
                  <c:v>-8.3268536141624807</c:v>
                </c:pt>
                <c:pt idx="3827">
                  <c:v>-8.3200599915451505</c:v>
                </c:pt>
                <c:pt idx="3828">
                  <c:v>-8.3163366439165305</c:v>
                </c:pt>
                <c:pt idx="3829">
                  <c:v>-8.3112571703062699</c:v>
                </c:pt>
                <c:pt idx="3830">
                  <c:v>-8.3061885911005398</c:v>
                </c:pt>
                <c:pt idx="3831">
                  <c:v>-8.2983005057882409</c:v>
                </c:pt>
                <c:pt idx="3832">
                  <c:v>-8.2916090371356503</c:v>
                </c:pt>
                <c:pt idx="3833">
                  <c:v>-8.2819559651392698</c:v>
                </c:pt>
                <c:pt idx="3834">
                  <c:v>-8.2716140636691406</c:v>
                </c:pt>
                <c:pt idx="3835">
                  <c:v>-8.2629164898837004</c:v>
                </c:pt>
                <c:pt idx="3836">
                  <c:v>-8.2517444138173897</c:v>
                </c:pt>
                <c:pt idx="3837">
                  <c:v>-8.2403528436466598</c:v>
                </c:pt>
                <c:pt idx="3838">
                  <c:v>-8.2250795861085209</c:v>
                </c:pt>
                <c:pt idx="3839">
                  <c:v>-8.2120238012737801</c:v>
                </c:pt>
                <c:pt idx="3840">
                  <c:v>-8.1961886209469892</c:v>
                </c:pt>
                <c:pt idx="3841">
                  <c:v>-8.1795657496018599</c:v>
                </c:pt>
                <c:pt idx="3842">
                  <c:v>-8.1630637811289493</c:v>
                </c:pt>
                <c:pt idx="3843">
                  <c:v>-8.1423864298396609</c:v>
                </c:pt>
                <c:pt idx="3844">
                  <c:v>-8.1231009728378698</c:v>
                </c:pt>
                <c:pt idx="3845">
                  <c:v>-8.1034849650330099</c:v>
                </c:pt>
                <c:pt idx="3846">
                  <c:v>-8.0790922454110099</c:v>
                </c:pt>
                <c:pt idx="3847">
                  <c:v>-8.0567772752709104</c:v>
                </c:pt>
                <c:pt idx="3848">
                  <c:v>-8.0349386786973405</c:v>
                </c:pt>
                <c:pt idx="3849">
                  <c:v>-8.0114163447309092</c:v>
                </c:pt>
                <c:pt idx="3850">
                  <c:v>-7.9877703267115203</c:v>
                </c:pt>
                <c:pt idx="3851">
                  <c:v>-7.9630838482404496</c:v>
                </c:pt>
                <c:pt idx="3852">
                  <c:v>-7.9377396581349497</c:v>
                </c:pt>
                <c:pt idx="3853">
                  <c:v>-7.9112411042054296</c:v>
                </c:pt>
                <c:pt idx="3854">
                  <c:v>-7.89358707765739</c:v>
                </c:pt>
                <c:pt idx="3855">
                  <c:v>-7.8872549533844198</c:v>
                </c:pt>
                <c:pt idx="3856">
                  <c:v>-7.8491109057708801</c:v>
                </c:pt>
                <c:pt idx="3857">
                  <c:v>-7.7820961519523797</c:v>
                </c:pt>
                <c:pt idx="3858">
                  <c:v>-7.7144365809867601</c:v>
                </c:pt>
                <c:pt idx="3859">
                  <c:v>-7.6487116913000603</c:v>
                </c:pt>
                <c:pt idx="3860">
                  <c:v>-7.58243149187828</c:v>
                </c:pt>
                <c:pt idx="3861">
                  <c:v>-7.5187653943344204</c:v>
                </c:pt>
                <c:pt idx="3862">
                  <c:v>-7.4553184520315003</c:v>
                </c:pt>
                <c:pt idx="3863">
                  <c:v>-7.39235088891453</c:v>
                </c:pt>
                <c:pt idx="3864">
                  <c:v>-7.3301250592425902</c:v>
                </c:pt>
                <c:pt idx="3865">
                  <c:v>-7.2676678664154402</c:v>
                </c:pt>
                <c:pt idx="3866">
                  <c:v>-7.2063430613941701</c:v>
                </c:pt>
                <c:pt idx="3867">
                  <c:v>-7.1445796765663001</c:v>
                </c:pt>
                <c:pt idx="3868">
                  <c:v>-7.0829926496070099</c:v>
                </c:pt>
                <c:pt idx="3869">
                  <c:v>-7.0233140113177202</c:v>
                </c:pt>
                <c:pt idx="3870">
                  <c:v>-6.9634914674140598</c:v>
                </c:pt>
                <c:pt idx="3871">
                  <c:v>-6.9037568867206502</c:v>
                </c:pt>
                <c:pt idx="3872">
                  <c:v>-6.84420606604328</c:v>
                </c:pt>
                <c:pt idx="3873">
                  <c:v>-6.7849236627419804</c:v>
                </c:pt>
                <c:pt idx="3874">
                  <c:v>-6.7266774861900602</c:v>
                </c:pt>
                <c:pt idx="3875">
                  <c:v>-6.6693226099013998</c:v>
                </c:pt>
                <c:pt idx="3876">
                  <c:v>-6.6132221133620801</c:v>
                </c:pt>
                <c:pt idx="3877">
                  <c:v>-6.5551179172816196</c:v>
                </c:pt>
                <c:pt idx="3878">
                  <c:v>-6.4967331362653402</c:v>
                </c:pt>
                <c:pt idx="3879">
                  <c:v>-6.4392863280243304</c:v>
                </c:pt>
                <c:pt idx="3880">
                  <c:v>-6.3840843726087497</c:v>
                </c:pt>
                <c:pt idx="3881">
                  <c:v>-6.3264743078637897</c:v>
                </c:pt>
                <c:pt idx="3882">
                  <c:v>-6.2704689872485897</c:v>
                </c:pt>
                <c:pt idx="3883">
                  <c:v>-6.2149418658680204</c:v>
                </c:pt>
                <c:pt idx="3884">
                  <c:v>-6.1593404555761904</c:v>
                </c:pt>
                <c:pt idx="3885">
                  <c:v>-6.1048739006122004</c:v>
                </c:pt>
                <c:pt idx="3886">
                  <c:v>-6.0474593346869598</c:v>
                </c:pt>
                <c:pt idx="3887">
                  <c:v>-5.9921728593802701</c:v>
                </c:pt>
                <c:pt idx="3888">
                  <c:v>-5.93543934877271</c:v>
                </c:pt>
                <c:pt idx="3889">
                  <c:v>-5.8791451260999397</c:v>
                </c:pt>
                <c:pt idx="3890">
                  <c:v>-5.8247091847437202</c:v>
                </c:pt>
                <c:pt idx="3891">
                  <c:v>-5.77026915274282</c:v>
                </c:pt>
                <c:pt idx="3892">
                  <c:v>-5.7144027909746899</c:v>
                </c:pt>
                <c:pt idx="3893">
                  <c:v>-5.6592894163396696</c:v>
                </c:pt>
                <c:pt idx="3894">
                  <c:v>-5.6034726925470197</c:v>
                </c:pt>
                <c:pt idx="3895">
                  <c:v>-5.5489864697059001</c:v>
                </c:pt>
                <c:pt idx="3896">
                  <c:v>-5.4940374703318797</c:v>
                </c:pt>
                <c:pt idx="3897">
                  <c:v>-5.44002289538812</c:v>
                </c:pt>
                <c:pt idx="3898">
                  <c:v>-5.38555720006977</c:v>
                </c:pt>
                <c:pt idx="3899">
                  <c:v>-5.3318123547015199</c:v>
                </c:pt>
                <c:pt idx="3900">
                  <c:v>-5.2786454315538904</c:v>
                </c:pt>
                <c:pt idx="3901">
                  <c:v>-5.2255492834029402</c:v>
                </c:pt>
                <c:pt idx="3902">
                  <c:v>-5.1720957435943502</c:v>
                </c:pt>
                <c:pt idx="3903">
                  <c:v>-5.11933815148143</c:v>
                </c:pt>
                <c:pt idx="3904">
                  <c:v>-5.0673571515966298</c:v>
                </c:pt>
                <c:pt idx="3905">
                  <c:v>-5.01568031145466</c:v>
                </c:pt>
                <c:pt idx="3906">
                  <c:v>-4.9641632730210201</c:v>
                </c:pt>
                <c:pt idx="3907">
                  <c:v>-4.9132904856167903</c:v>
                </c:pt>
                <c:pt idx="3908">
                  <c:v>-4.86200222538577</c:v>
                </c:pt>
                <c:pt idx="3909">
                  <c:v>-4.8112016298152698</c:v>
                </c:pt>
                <c:pt idx="3910">
                  <c:v>-4.7604023317496003</c:v>
                </c:pt>
                <c:pt idx="3911">
                  <c:v>-4.7084545106799496</c:v>
                </c:pt>
                <c:pt idx="3912">
                  <c:v>-4.6585287672501998</c:v>
                </c:pt>
                <c:pt idx="3913">
                  <c:v>-4.60860066281424</c:v>
                </c:pt>
                <c:pt idx="3914">
                  <c:v>-4.5577177024549904</c:v>
                </c:pt>
                <c:pt idx="3915">
                  <c:v>-4.5077429634553399</c:v>
                </c:pt>
                <c:pt idx="3916">
                  <c:v>-4.4583754246985396</c:v>
                </c:pt>
                <c:pt idx="3917">
                  <c:v>-4.4091478119262799</c:v>
                </c:pt>
                <c:pt idx="3918">
                  <c:v>-4.3596717549694803</c:v>
                </c:pt>
                <c:pt idx="3919">
                  <c:v>-4.3106514077495497</c:v>
                </c:pt>
                <c:pt idx="3920">
                  <c:v>-4.2615653270924501</c:v>
                </c:pt>
                <c:pt idx="3921">
                  <c:v>-4.2126993796339702</c:v>
                </c:pt>
                <c:pt idx="3922">
                  <c:v>-4.1635366904514699</c:v>
                </c:pt>
                <c:pt idx="3923">
                  <c:v>-4.1155075844790803</c:v>
                </c:pt>
                <c:pt idx="3924">
                  <c:v>-4.06754393599652</c:v>
                </c:pt>
                <c:pt idx="3925">
                  <c:v>-4.0197346988651201</c:v>
                </c:pt>
                <c:pt idx="3926">
                  <c:v>-3.9717003109392399</c:v>
                </c:pt>
                <c:pt idx="3927">
                  <c:v>-3.9245494157076002</c:v>
                </c:pt>
                <c:pt idx="3928">
                  <c:v>-3.8772201957525998</c:v>
                </c:pt>
                <c:pt idx="3929">
                  <c:v>-3.8295601181409999</c:v>
                </c:pt>
                <c:pt idx="3930">
                  <c:v>-3.7840436266528101</c:v>
                </c:pt>
                <c:pt idx="3931">
                  <c:v>-3.73778590891096</c:v>
                </c:pt>
                <c:pt idx="3932">
                  <c:v>-3.6918710359820701</c:v>
                </c:pt>
                <c:pt idx="3933">
                  <c:v>-3.6463041609084001</c:v>
                </c:pt>
                <c:pt idx="3934">
                  <c:v>-3.60064632197219</c:v>
                </c:pt>
                <c:pt idx="3935">
                  <c:v>-3.5555464835078698</c:v>
                </c:pt>
                <c:pt idx="3936">
                  <c:v>-3.5108806001946098</c:v>
                </c:pt>
                <c:pt idx="3937">
                  <c:v>-3.4663151182510301</c:v>
                </c:pt>
                <c:pt idx="3938">
                  <c:v>-3.42297660090304</c:v>
                </c:pt>
                <c:pt idx="3939">
                  <c:v>-3.3806110890927101</c:v>
                </c:pt>
                <c:pt idx="3940">
                  <c:v>-3.3374125571162598</c:v>
                </c:pt>
                <c:pt idx="3941">
                  <c:v>-3.29566377125404</c:v>
                </c:pt>
                <c:pt idx="3942">
                  <c:v>-3.2537601794357598</c:v>
                </c:pt>
                <c:pt idx="3943">
                  <c:v>-3.2130104132272601</c:v>
                </c:pt>
                <c:pt idx="3944">
                  <c:v>-3.1721996068954601</c:v>
                </c:pt>
                <c:pt idx="3945">
                  <c:v>-3.13226804330393</c:v>
                </c:pt>
                <c:pt idx="3946">
                  <c:v>-3.09348831143806</c:v>
                </c:pt>
                <c:pt idx="3947">
                  <c:v>-3.0543501835178501</c:v>
                </c:pt>
                <c:pt idx="3948">
                  <c:v>-3.0155534967780002</c:v>
                </c:pt>
                <c:pt idx="3949">
                  <c:v>-2.9778589691828601</c:v>
                </c:pt>
                <c:pt idx="3950">
                  <c:v>-2.9398886677291598</c:v>
                </c:pt>
                <c:pt idx="3951">
                  <c:v>-2.9039150876579498</c:v>
                </c:pt>
                <c:pt idx="3952">
                  <c:v>-2.8674277536295101</c:v>
                </c:pt>
                <c:pt idx="3953">
                  <c:v>-2.8318518756164499</c:v>
                </c:pt>
                <c:pt idx="3954">
                  <c:v>-2.7962626525097201</c:v>
                </c:pt>
                <c:pt idx="3955">
                  <c:v>-2.7611763891246701</c:v>
                </c:pt>
                <c:pt idx="3956">
                  <c:v>-2.7265725821477398</c:v>
                </c:pt>
                <c:pt idx="3957">
                  <c:v>-2.6924664800365599</c:v>
                </c:pt>
                <c:pt idx="3958">
                  <c:v>-2.65861703979748</c:v>
                </c:pt>
                <c:pt idx="3959">
                  <c:v>-2.62514562794455</c:v>
                </c:pt>
                <c:pt idx="3960">
                  <c:v>-2.5922947170005699</c:v>
                </c:pt>
                <c:pt idx="3961">
                  <c:v>-2.5597109789097598</c:v>
                </c:pt>
                <c:pt idx="3962">
                  <c:v>-2.5276259785448998</c:v>
                </c:pt>
                <c:pt idx="3963">
                  <c:v>-2.4961316753868701</c:v>
                </c:pt>
                <c:pt idx="3964">
                  <c:v>-2.4651863754347301</c:v>
                </c:pt>
                <c:pt idx="3965">
                  <c:v>-2.4344943128848802</c:v>
                </c:pt>
                <c:pt idx="3966">
                  <c:v>-2.4037424847483502</c:v>
                </c:pt>
                <c:pt idx="3967">
                  <c:v>-2.3732641124063099</c:v>
                </c:pt>
                <c:pt idx="3968">
                  <c:v>-2.3441586155030398</c:v>
                </c:pt>
                <c:pt idx="3969">
                  <c:v>-2.31509969411072</c:v>
                </c:pt>
                <c:pt idx="3970">
                  <c:v>-2.28670509683865</c:v>
                </c:pt>
                <c:pt idx="3971">
                  <c:v>-2.2583228912618298</c:v>
                </c:pt>
                <c:pt idx="3972">
                  <c:v>-2.2308871001005102</c:v>
                </c:pt>
                <c:pt idx="3973">
                  <c:v>-2.2036068508470299</c:v>
                </c:pt>
                <c:pt idx="3974">
                  <c:v>-2.1769716328492801</c:v>
                </c:pt>
                <c:pt idx="3975">
                  <c:v>-2.1505579182961498</c:v>
                </c:pt>
                <c:pt idx="3976">
                  <c:v>-2.12489552602722</c:v>
                </c:pt>
                <c:pt idx="3977">
                  <c:v>-2.0988615108309001</c:v>
                </c:pt>
                <c:pt idx="3978">
                  <c:v>-2.0735201868746</c:v>
                </c:pt>
                <c:pt idx="3979">
                  <c:v>-2.0483982474715501</c:v>
                </c:pt>
                <c:pt idx="3980">
                  <c:v>-2.0238445028662602</c:v>
                </c:pt>
                <c:pt idx="3981">
                  <c:v>-1.9998006161164299</c:v>
                </c:pt>
                <c:pt idx="3982">
                  <c:v>-1.97624528794376</c:v>
                </c:pt>
                <c:pt idx="3983">
                  <c:v>-1.9524277233414999</c:v>
                </c:pt>
                <c:pt idx="3984">
                  <c:v>-1.9294521082882401</c:v>
                </c:pt>
                <c:pt idx="3985">
                  <c:v>-1.9069290622075299</c:v>
                </c:pt>
                <c:pt idx="3986">
                  <c:v>-1.8843442538270301</c:v>
                </c:pt>
                <c:pt idx="3987">
                  <c:v>-1.86200123252691</c:v>
                </c:pt>
                <c:pt idx="3988">
                  <c:v>-1.8400552901956699</c:v>
                </c:pt>
                <c:pt idx="3989">
                  <c:v>-1.81806480277467</c:v>
                </c:pt>
                <c:pt idx="3990">
                  <c:v>-1.7969080527071499</c:v>
                </c:pt>
                <c:pt idx="3991">
                  <c:v>-1.7756352681252701</c:v>
                </c:pt>
                <c:pt idx="3992">
                  <c:v>-1.7550306794820001</c:v>
                </c:pt>
                <c:pt idx="3993">
                  <c:v>-1.73401958605757</c:v>
                </c:pt>
                <c:pt idx="3994">
                  <c:v>-1.7138808637227401</c:v>
                </c:pt>
                <c:pt idx="3995">
                  <c:v>-1.6938951004434499</c:v>
                </c:pt>
                <c:pt idx="3996">
                  <c:v>-1.6741077433581699</c:v>
                </c:pt>
                <c:pt idx="3997">
                  <c:v>-1.6540059314833699</c:v>
                </c:pt>
                <c:pt idx="3998">
                  <c:v>-1.63485108150375</c:v>
                </c:pt>
                <c:pt idx="3999">
                  <c:v>-1.6154013080177401</c:v>
                </c:pt>
                <c:pt idx="4000">
                  <c:v>-1.59670682058289</c:v>
                </c:pt>
                <c:pt idx="4001">
                  <c:v>-1.5777380747927501</c:v>
                </c:pt>
                <c:pt idx="4002">
                  <c:v>-1.5595478191971699</c:v>
                </c:pt>
                <c:pt idx="4003">
                  <c:v>-1.5414909855634999</c:v>
                </c:pt>
                <c:pt idx="4004">
                  <c:v>-1.5234120076562101</c:v>
                </c:pt>
                <c:pt idx="4005">
                  <c:v>-1.50611037167685</c:v>
                </c:pt>
                <c:pt idx="4006">
                  <c:v>-1.4887542193410599</c:v>
                </c:pt>
                <c:pt idx="4007">
                  <c:v>-1.4712632940047301</c:v>
                </c:pt>
                <c:pt idx="4008">
                  <c:v>-1.45419938365618</c:v>
                </c:pt>
                <c:pt idx="4009">
                  <c:v>-1.4370872579791001</c:v>
                </c:pt>
                <c:pt idx="4010">
                  <c:v>-1.4205065681426501</c:v>
                </c:pt>
                <c:pt idx="4011">
                  <c:v>-1.40404326109974</c:v>
                </c:pt>
                <c:pt idx="4012">
                  <c:v>-1.38793647220289</c:v>
                </c:pt>
                <c:pt idx="4013">
                  <c:v>-1.3717513928810701</c:v>
                </c:pt>
                <c:pt idx="4014">
                  <c:v>-1.3559211662742801</c:v>
                </c:pt>
                <c:pt idx="4015">
                  <c:v>-1.34009442768163</c:v>
                </c:pt>
                <c:pt idx="4016">
                  <c:v>-1.3243828104049999</c:v>
                </c:pt>
                <c:pt idx="4017">
                  <c:v>-1.30896988828425</c:v>
                </c:pt>
                <c:pt idx="4018">
                  <c:v>-1.29354810963074</c:v>
                </c:pt>
                <c:pt idx="4019">
                  <c:v>-1.27815889994855</c:v>
                </c:pt>
                <c:pt idx="4020">
                  <c:v>-1.2632147911246101</c:v>
                </c:pt>
                <c:pt idx="4021">
                  <c:v>-1.2486487559422299</c:v>
                </c:pt>
                <c:pt idx="4022">
                  <c:v>-1.2337077940227801</c:v>
                </c:pt>
                <c:pt idx="4023">
                  <c:v>-1.2193633269602799</c:v>
                </c:pt>
                <c:pt idx="4024">
                  <c:v>-1.2049050391824101</c:v>
                </c:pt>
                <c:pt idx="4025">
                  <c:v>-1.19045210436538</c:v>
                </c:pt>
                <c:pt idx="4026">
                  <c:v>-1.17648755469255</c:v>
                </c:pt>
                <c:pt idx="4027">
                  <c:v>-1.16271914928047</c:v>
                </c:pt>
                <c:pt idx="4028">
                  <c:v>-1.14889332845255</c:v>
                </c:pt>
                <c:pt idx="4029">
                  <c:v>-1.1353419791493</c:v>
                </c:pt>
                <c:pt idx="4030">
                  <c:v>-1.12187466673828</c:v>
                </c:pt>
                <c:pt idx="4031">
                  <c:v>-1.1087496304125599</c:v>
                </c:pt>
                <c:pt idx="4032">
                  <c:v>-1.09545934448639</c:v>
                </c:pt>
                <c:pt idx="4033">
                  <c:v>-1.08251965809842</c:v>
                </c:pt>
                <c:pt idx="4034">
                  <c:v>-1.0696404000951101</c:v>
                </c:pt>
                <c:pt idx="4035">
                  <c:v>-1.0568670111673799</c:v>
                </c:pt>
                <c:pt idx="4036">
                  <c:v>-1.0442866401539901</c:v>
                </c:pt>
                <c:pt idx="4037">
                  <c:v>-1.0320145089041299</c:v>
                </c:pt>
                <c:pt idx="4038">
                  <c:v>-1.01971784992901</c:v>
                </c:pt>
                <c:pt idx="4039">
                  <c:v>-1.0077529734483499</c:v>
                </c:pt>
                <c:pt idx="4040">
                  <c:v>-0.99607858047993103</c:v>
                </c:pt>
                <c:pt idx="4041">
                  <c:v>-0.984163552384686</c:v>
                </c:pt>
                <c:pt idx="4042">
                  <c:v>-0.97284766438381998</c:v>
                </c:pt>
                <c:pt idx="4043">
                  <c:v>-0.96145911491509695</c:v>
                </c:pt>
                <c:pt idx="4044">
                  <c:v>-0.94994243027435099</c:v>
                </c:pt>
                <c:pt idx="4045">
                  <c:v>-0.93858001353564002</c:v>
                </c:pt>
                <c:pt idx="4046">
                  <c:v>-0.92764257322306698</c:v>
                </c:pt>
                <c:pt idx="4047">
                  <c:v>-0.91680308417589196</c:v>
                </c:pt>
                <c:pt idx="4048">
                  <c:v>-0.90603738153974001</c:v>
                </c:pt>
                <c:pt idx="4049">
                  <c:v>-0.89528863656299995</c:v>
                </c:pt>
                <c:pt idx="4050">
                  <c:v>-0.88470159622806099</c:v>
                </c:pt>
                <c:pt idx="4051">
                  <c:v>-0.87402471555052197</c:v>
                </c:pt>
                <c:pt idx="4052">
                  <c:v>-0.86346605898832895</c:v>
                </c:pt>
                <c:pt idx="4053">
                  <c:v>-0.85327895689340805</c:v>
                </c:pt>
                <c:pt idx="4054">
                  <c:v>-0.84319325426110403</c:v>
                </c:pt>
                <c:pt idx="4055">
                  <c:v>-0.83315646951949096</c:v>
                </c:pt>
                <c:pt idx="4056">
                  <c:v>-0.82365786698129495</c:v>
                </c:pt>
                <c:pt idx="4057">
                  <c:v>-0.81371006424780301</c:v>
                </c:pt>
                <c:pt idx="4058">
                  <c:v>-0.80420100192229205</c:v>
                </c:pt>
                <c:pt idx="4059">
                  <c:v>-0.79485532061921105</c:v>
                </c:pt>
                <c:pt idx="4060">
                  <c:v>-0.78541509641541196</c:v>
                </c:pt>
                <c:pt idx="4061">
                  <c:v>-0.77642162302853901</c:v>
                </c:pt>
                <c:pt idx="4062">
                  <c:v>-0.76703931479533805</c:v>
                </c:pt>
                <c:pt idx="4063">
                  <c:v>-0.75796274495897697</c:v>
                </c:pt>
                <c:pt idx="4064">
                  <c:v>-0.74906034429591795</c:v>
                </c:pt>
                <c:pt idx="4065">
                  <c:v>-0.74021188114528502</c:v>
                </c:pt>
                <c:pt idx="4066">
                  <c:v>-0.73144698370661998</c:v>
                </c:pt>
                <c:pt idx="4067">
                  <c:v>-0.72286730618388295</c:v>
                </c:pt>
                <c:pt idx="4068">
                  <c:v>-0.71429087945984504</c:v>
                </c:pt>
                <c:pt idx="4069">
                  <c:v>-0.70575526598150595</c:v>
                </c:pt>
                <c:pt idx="4070">
                  <c:v>-0.69731267334686797</c:v>
                </c:pt>
                <c:pt idx="4071">
                  <c:v>-0.689159739624569</c:v>
                </c:pt>
                <c:pt idx="4072">
                  <c:v>-0.681236284683015</c:v>
                </c:pt>
                <c:pt idx="4073">
                  <c:v>-0.67299910165645405</c:v>
                </c:pt>
                <c:pt idx="4074">
                  <c:v>-0.66492457287731099</c:v>
                </c:pt>
                <c:pt idx="4075">
                  <c:v>-0.65712605651330203</c:v>
                </c:pt>
                <c:pt idx="4076">
                  <c:v>-0.64920759007886497</c:v>
                </c:pt>
                <c:pt idx="4077">
                  <c:v>-0.64137046659986197</c:v>
                </c:pt>
                <c:pt idx="4078">
                  <c:v>-0.63376211692337803</c:v>
                </c:pt>
                <c:pt idx="4079">
                  <c:v>-0.62618993878088403</c:v>
                </c:pt>
                <c:pt idx="4080">
                  <c:v>-0.61857359870164397</c:v>
                </c:pt>
                <c:pt idx="4081">
                  <c:v>-0.61107260499287497</c:v>
                </c:pt>
                <c:pt idx="4082">
                  <c:v>-0.60382493259538095</c:v>
                </c:pt>
                <c:pt idx="4083">
                  <c:v>-0.59636436320013197</c:v>
                </c:pt>
                <c:pt idx="4084">
                  <c:v>-0.58923969659264397</c:v>
                </c:pt>
                <c:pt idx="4085">
                  <c:v>-0.58226054796466198</c:v>
                </c:pt>
                <c:pt idx="4086">
                  <c:v>-0.57516654084126395</c:v>
                </c:pt>
                <c:pt idx="4087">
                  <c:v>-0.56810808223154596</c:v>
                </c:pt>
                <c:pt idx="4088">
                  <c:v>-0.56114069641464104</c:v>
                </c:pt>
                <c:pt idx="4089">
                  <c:v>-0.553995478415378</c:v>
                </c:pt>
                <c:pt idx="4090">
                  <c:v>-0.54721094812783999</c:v>
                </c:pt>
                <c:pt idx="4091">
                  <c:v>-0.54043744466477495</c:v>
                </c:pt>
                <c:pt idx="4092">
                  <c:v>-0.53386636499177598</c:v>
                </c:pt>
                <c:pt idx="4093">
                  <c:v>-0.52726417655746105</c:v>
                </c:pt>
                <c:pt idx="4094">
                  <c:v>-0.52062446161828402</c:v>
                </c:pt>
                <c:pt idx="4095">
                  <c:v>-0.51402110537445</c:v>
                </c:pt>
                <c:pt idx="4096">
                  <c:v>-0.50752363733395101</c:v>
                </c:pt>
                <c:pt idx="4097">
                  <c:v>-0.50130482404320398</c:v>
                </c:pt>
                <c:pt idx="4098">
                  <c:v>-0.49371326074768401</c:v>
                </c:pt>
                <c:pt idx="4099">
                  <c:v>-0.48627704105995301</c:v>
                </c:pt>
                <c:pt idx="4100">
                  <c:v>-0.48012406558350301</c:v>
                </c:pt>
                <c:pt idx="4101">
                  <c:v>-0.47405761303664901</c:v>
                </c:pt>
                <c:pt idx="4102">
                  <c:v>-0.46793668689551099</c:v>
                </c:pt>
                <c:pt idx="4103">
                  <c:v>-0.46169803450229002</c:v>
                </c:pt>
                <c:pt idx="4104">
                  <c:v>-0.45572794442651599</c:v>
                </c:pt>
                <c:pt idx="4105">
                  <c:v>-0.449713625910657</c:v>
                </c:pt>
                <c:pt idx="4106">
                  <c:v>-0.44392191301341499</c:v>
                </c:pt>
                <c:pt idx="4107">
                  <c:v>-0.43818113918381701</c:v>
                </c:pt>
                <c:pt idx="4108">
                  <c:v>-0.43235376125408298</c:v>
                </c:pt>
                <c:pt idx="4109">
                  <c:v>-0.42677138511229401</c:v>
                </c:pt>
                <c:pt idx="4110">
                  <c:v>-0.421203154656621</c:v>
                </c:pt>
                <c:pt idx="4111">
                  <c:v>-0.41553295561562997</c:v>
                </c:pt>
                <c:pt idx="4112">
                  <c:v>-0.41001089903767401</c:v>
                </c:pt>
                <c:pt idx="4113">
                  <c:v>-0.40455983910295701</c:v>
                </c:pt>
                <c:pt idx="4114">
                  <c:v>-0.39899390680646502</c:v>
                </c:pt>
                <c:pt idx="4115">
                  <c:v>-0.39354382200097598</c:v>
                </c:pt>
                <c:pt idx="4116">
                  <c:v>-0.38824188802391302</c:v>
                </c:pt>
                <c:pt idx="4117">
                  <c:v>-0.38291229042052</c:v>
                </c:pt>
                <c:pt idx="4118">
                  <c:v>-0.37756344172413703</c:v>
                </c:pt>
                <c:pt idx="4119">
                  <c:v>-0.372359705364537</c:v>
                </c:pt>
                <c:pt idx="4120">
                  <c:v>-0.36728416510892098</c:v>
                </c:pt>
                <c:pt idx="4121">
                  <c:v>-0.36201522657302998</c:v>
                </c:pt>
                <c:pt idx="4122">
                  <c:v>-0.35700193961599402</c:v>
                </c:pt>
                <c:pt idx="4123">
                  <c:v>-0.352062924730555</c:v>
                </c:pt>
                <c:pt idx="4124">
                  <c:v>-0.34693553695386098</c:v>
                </c:pt>
                <c:pt idx="4125">
                  <c:v>-0.342017153105526</c:v>
                </c:pt>
                <c:pt idx="4126">
                  <c:v>-0.33713580129875098</c:v>
                </c:pt>
                <c:pt idx="4127">
                  <c:v>-0.33210360424385899</c:v>
                </c:pt>
                <c:pt idx="4128">
                  <c:v>-0.32757638857044502</c:v>
                </c:pt>
                <c:pt idx="4129">
                  <c:v>-0.32369633526024</c:v>
                </c:pt>
                <c:pt idx="4130">
                  <c:v>-0.31877488801914999</c:v>
                </c:pt>
                <c:pt idx="4131">
                  <c:v>-0.31396997143962802</c:v>
                </c:pt>
                <c:pt idx="4132">
                  <c:v>-0.309316010455843</c:v>
                </c:pt>
                <c:pt idx="4133">
                  <c:v>-0.30465800497956902</c:v>
                </c:pt>
                <c:pt idx="4134">
                  <c:v>-0.299973688571264</c:v>
                </c:pt>
                <c:pt idx="4135">
                  <c:v>-0.295522457471601</c:v>
                </c:pt>
                <c:pt idx="4136">
                  <c:v>-0.29105374824117702</c:v>
                </c:pt>
                <c:pt idx="4137">
                  <c:v>-0.28643050151704502</c:v>
                </c:pt>
                <c:pt idx="4138">
                  <c:v>-0.28200706511874002</c:v>
                </c:pt>
                <c:pt idx="4139">
                  <c:v>-0.27768198486969398</c:v>
                </c:pt>
                <c:pt idx="4140">
                  <c:v>-0.273218118403455</c:v>
                </c:pt>
                <c:pt idx="4141">
                  <c:v>-0.26897022324717601</c:v>
                </c:pt>
                <c:pt idx="4142">
                  <c:v>-0.26467927679833197</c:v>
                </c:pt>
                <c:pt idx="4143">
                  <c:v>-0.260310419800657</c:v>
                </c:pt>
                <c:pt idx="4144">
                  <c:v>-0.25610575142006098</c:v>
                </c:pt>
                <c:pt idx="4145">
                  <c:v>-0.251999439947582</c:v>
                </c:pt>
                <c:pt idx="4146">
                  <c:v>-0.24775314938139101</c:v>
                </c:pt>
                <c:pt idx="4147">
                  <c:v>-0.24366934124932199</c:v>
                </c:pt>
                <c:pt idx="4148">
                  <c:v>-0.23973456508031499</c:v>
                </c:pt>
                <c:pt idx="4149">
                  <c:v>-0.235710098132215</c:v>
                </c:pt>
                <c:pt idx="4150">
                  <c:v>-0.231730159699088</c:v>
                </c:pt>
                <c:pt idx="4151">
                  <c:v>-0.22774627242513101</c:v>
                </c:pt>
                <c:pt idx="4152">
                  <c:v>-0.22381964970932</c:v>
                </c:pt>
                <c:pt idx="4153">
                  <c:v>-0.219865375094942</c:v>
                </c:pt>
                <c:pt idx="4154">
                  <c:v>-0.21586619869426299</c:v>
                </c:pt>
                <c:pt idx="4155">
                  <c:v>-0.21205573401379299</c:v>
                </c:pt>
                <c:pt idx="4156">
                  <c:v>-0.20816083769831401</c:v>
                </c:pt>
                <c:pt idx="4157">
                  <c:v>-0.204386500607209</c:v>
                </c:pt>
                <c:pt idx="4158">
                  <c:v>-0.20071077946987401</c:v>
                </c:pt>
                <c:pt idx="4159">
                  <c:v>-0.19690404262575401</c:v>
                </c:pt>
                <c:pt idx="4160">
                  <c:v>-0.193368759023508</c:v>
                </c:pt>
                <c:pt idx="4161">
                  <c:v>-0.18988003200609899</c:v>
                </c:pt>
                <c:pt idx="4162">
                  <c:v>-0.18623338146480101</c:v>
                </c:pt>
                <c:pt idx="4163">
                  <c:v>-0.182676286660824</c:v>
                </c:pt>
                <c:pt idx="4164">
                  <c:v>-0.179160713183658</c:v>
                </c:pt>
                <c:pt idx="4165">
                  <c:v>-0.17562763860311201</c:v>
                </c:pt>
                <c:pt idx="4166">
                  <c:v>-0.17212775777335501</c:v>
                </c:pt>
                <c:pt idx="4167">
                  <c:v>-0.16865006535900401</c:v>
                </c:pt>
                <c:pt idx="4168">
                  <c:v>-0.16523793406991499</c:v>
                </c:pt>
                <c:pt idx="4169">
                  <c:v>-0.16177439474599101</c:v>
                </c:pt>
                <c:pt idx="4170">
                  <c:v>-0.15843440186991101</c:v>
                </c:pt>
                <c:pt idx="4171">
                  <c:v>-0.155166696757078</c:v>
                </c:pt>
                <c:pt idx="4172">
                  <c:v>-0.151738549617153</c:v>
                </c:pt>
                <c:pt idx="4173">
                  <c:v>-0.14856837689876401</c:v>
                </c:pt>
                <c:pt idx="4174">
                  <c:v>-0.14535479525242101</c:v>
                </c:pt>
                <c:pt idx="4175">
                  <c:v>-0.14200950131096199</c:v>
                </c:pt>
                <c:pt idx="4176">
                  <c:v>-0.13876746939840101</c:v>
                </c:pt>
                <c:pt idx="4177">
                  <c:v>-0.135589418346407</c:v>
                </c:pt>
                <c:pt idx="4178">
                  <c:v>-0.13232602587384101</c:v>
                </c:pt>
                <c:pt idx="4179">
                  <c:v>-0.12916931570335</c:v>
                </c:pt>
                <c:pt idx="4180">
                  <c:v>-0.125863726544021</c:v>
                </c:pt>
                <c:pt idx="4181">
                  <c:v>-0.12270618733708399</c:v>
                </c:pt>
                <c:pt idx="4182">
                  <c:v>-0.119577592307769</c:v>
                </c:pt>
                <c:pt idx="4183">
                  <c:v>-0.116543498390388</c:v>
                </c:pt>
                <c:pt idx="4184">
                  <c:v>-0.113526061418707</c:v>
                </c:pt>
                <c:pt idx="4185">
                  <c:v>-0.110418033751625</c:v>
                </c:pt>
                <c:pt idx="4186">
                  <c:v>-0.10750374339383</c:v>
                </c:pt>
                <c:pt idx="4187">
                  <c:v>-0.10462294208506701</c:v>
                </c:pt>
                <c:pt idx="4188">
                  <c:v>-0.101515435482053</c:v>
                </c:pt>
                <c:pt idx="4189">
                  <c:v>-9.8585578707840196E-2</c:v>
                </c:pt>
                <c:pt idx="4190">
                  <c:v>-9.5738638157922301E-2</c:v>
                </c:pt>
                <c:pt idx="4191">
                  <c:v>-9.2710694755185993E-2</c:v>
                </c:pt>
                <c:pt idx="4192">
                  <c:v>-8.98718681548617E-2</c:v>
                </c:pt>
                <c:pt idx="4193">
                  <c:v>-8.7012801750528404E-2</c:v>
                </c:pt>
                <c:pt idx="4194">
                  <c:v>-8.4113925117654406E-2</c:v>
                </c:pt>
                <c:pt idx="4195">
                  <c:v>-8.1300938139773404E-2</c:v>
                </c:pt>
                <c:pt idx="4196">
                  <c:v>-7.85181622572797E-2</c:v>
                </c:pt>
                <c:pt idx="4197">
                  <c:v>-7.5751559981317607E-2</c:v>
                </c:pt>
                <c:pt idx="4198">
                  <c:v>-7.2959527438100205E-2</c:v>
                </c:pt>
                <c:pt idx="4199">
                  <c:v>-7.0349818337018699E-2</c:v>
                </c:pt>
                <c:pt idx="4200">
                  <c:v>-6.7662179677022705E-2</c:v>
                </c:pt>
                <c:pt idx="4201">
                  <c:v>-6.4857334122751506E-2</c:v>
                </c:pt>
                <c:pt idx="4202">
                  <c:v>-6.2215897935891197E-2</c:v>
                </c:pt>
                <c:pt idx="4203">
                  <c:v>-5.9567640302702597E-2</c:v>
                </c:pt>
                <c:pt idx="4204">
                  <c:v>-5.67958068050856E-2</c:v>
                </c:pt>
                <c:pt idx="4205">
                  <c:v>-5.4132977078013303E-2</c:v>
                </c:pt>
                <c:pt idx="4206">
                  <c:v>-5.1427990327485698E-2</c:v>
                </c:pt>
                <c:pt idx="4207">
                  <c:v>-4.8202296290913597E-2</c:v>
                </c:pt>
                <c:pt idx="4208">
                  <c:v>-4.5162041089497298E-2</c:v>
                </c:pt>
                <c:pt idx="4209">
                  <c:v>-4.26503878336882E-2</c:v>
                </c:pt>
                <c:pt idx="4210">
                  <c:v>-3.9959076291846897E-2</c:v>
                </c:pt>
                <c:pt idx="4211">
                  <c:v>-3.7534642429953198E-2</c:v>
                </c:pt>
                <c:pt idx="4212">
                  <c:v>-3.5085751916523099E-2</c:v>
                </c:pt>
                <c:pt idx="4213">
                  <c:v>-3.2481272709211001E-2</c:v>
                </c:pt>
                <c:pt idx="4214">
                  <c:v>-3.0052444367255401E-2</c:v>
                </c:pt>
                <c:pt idx="4215">
                  <c:v>-2.7572149816141599E-2</c:v>
                </c:pt>
                <c:pt idx="4216">
                  <c:v>-2.5053384910009802E-2</c:v>
                </c:pt>
                <c:pt idx="4217">
                  <c:v>-2.2638889468741E-2</c:v>
                </c:pt>
                <c:pt idx="4218">
                  <c:v>-2.0179385472416701E-2</c:v>
                </c:pt>
                <c:pt idx="4219">
                  <c:v>-1.7742473530772698E-2</c:v>
                </c:pt>
                <c:pt idx="4220">
                  <c:v>-1.5310324364152E-2</c:v>
                </c:pt>
                <c:pt idx="4221">
                  <c:v>-1.29552235195188E-2</c:v>
                </c:pt>
                <c:pt idx="4222">
                  <c:v>-1.06087474969508E-2</c:v>
                </c:pt>
                <c:pt idx="4223">
                  <c:v>-8.16098980269289E-3</c:v>
                </c:pt>
                <c:pt idx="4224">
                  <c:v>-5.9406941916138002E-3</c:v>
                </c:pt>
                <c:pt idx="4225">
                  <c:v>-3.11187113159879E-3</c:v>
                </c:pt>
                <c:pt idx="4226">
                  <c:v>-1.96668584488041E-4</c:v>
                </c:pt>
                <c:pt idx="4227">
                  <c:v>2.0446244305747799E-3</c:v>
                </c:pt>
                <c:pt idx="4228">
                  <c:v>4.3294839399297602E-3</c:v>
                </c:pt>
                <c:pt idx="4229">
                  <c:v>6.7154960943972301E-3</c:v>
                </c:pt>
                <c:pt idx="4230">
                  <c:v>9.3997191922822101E-3</c:v>
                </c:pt>
                <c:pt idx="4231">
                  <c:v>1.19319915948263E-2</c:v>
                </c:pt>
                <c:pt idx="4232">
                  <c:v>1.4248266188789899E-2</c:v>
                </c:pt>
                <c:pt idx="4233">
                  <c:v>1.6454383821433601E-2</c:v>
                </c:pt>
                <c:pt idx="4234">
                  <c:v>1.86651129560131E-2</c:v>
                </c:pt>
                <c:pt idx="4235">
                  <c:v>2.1002432822974201E-2</c:v>
                </c:pt>
                <c:pt idx="4236">
                  <c:v>2.3074096474722201E-2</c:v>
                </c:pt>
                <c:pt idx="4237">
                  <c:v>2.51615464760644E-2</c:v>
                </c:pt>
                <c:pt idx="4238">
                  <c:v>2.7488177150694699E-2</c:v>
                </c:pt>
                <c:pt idx="4239">
                  <c:v>2.96408281213155E-2</c:v>
                </c:pt>
                <c:pt idx="4240">
                  <c:v>3.1767702355325403E-2</c:v>
                </c:pt>
                <c:pt idx="4241">
                  <c:v>3.4054026322404903E-2</c:v>
                </c:pt>
                <c:pt idx="4242">
                  <c:v>3.6188725011285297E-2</c:v>
                </c:pt>
                <c:pt idx="4243">
                  <c:v>3.8337879969428001E-2</c:v>
                </c:pt>
                <c:pt idx="4244">
                  <c:v>4.0527815986597097E-2</c:v>
                </c:pt>
                <c:pt idx="4245">
                  <c:v>4.2681180354621699E-2</c:v>
                </c:pt>
                <c:pt idx="4246">
                  <c:v>4.47914396838665E-2</c:v>
                </c:pt>
                <c:pt idx="4247">
                  <c:v>4.6936902049411401E-2</c:v>
                </c:pt>
                <c:pt idx="4248">
                  <c:v>4.9072527037760903E-2</c:v>
                </c:pt>
                <c:pt idx="4249">
                  <c:v>5.1061229504368602E-2</c:v>
                </c:pt>
                <c:pt idx="4250">
                  <c:v>5.3108510354327003E-2</c:v>
                </c:pt>
                <c:pt idx="4251">
                  <c:v>5.5320758174208097E-2</c:v>
                </c:pt>
                <c:pt idx="4252">
                  <c:v>5.7367568723512299E-2</c:v>
                </c:pt>
                <c:pt idx="4253">
                  <c:v>5.9406737270937301E-2</c:v>
                </c:pt>
                <c:pt idx="4254">
                  <c:v>6.1593582198299801E-2</c:v>
                </c:pt>
                <c:pt idx="4255">
                  <c:v>6.3668014756709607E-2</c:v>
                </c:pt>
                <c:pt idx="4256">
                  <c:v>6.5845594474080199E-2</c:v>
                </c:pt>
                <c:pt idx="4257">
                  <c:v>6.7981823666573196E-2</c:v>
                </c:pt>
                <c:pt idx="4258">
                  <c:v>7.0020018619726204E-2</c:v>
                </c:pt>
                <c:pt idx="4259">
                  <c:v>7.2051914486413099E-2</c:v>
                </c:pt>
                <c:pt idx="4260">
                  <c:v>7.4198530297036602E-2</c:v>
                </c:pt>
                <c:pt idx="4261">
                  <c:v>7.6238259172963896E-2</c:v>
                </c:pt>
                <c:pt idx="4262">
                  <c:v>7.8144177440898799E-2</c:v>
                </c:pt>
                <c:pt idx="4263">
                  <c:v>8.0189615358701796E-2</c:v>
                </c:pt>
                <c:pt idx="4264">
                  <c:v>8.2256318621888994E-2</c:v>
                </c:pt>
                <c:pt idx="4265">
                  <c:v>8.4278086911203795E-2</c:v>
                </c:pt>
                <c:pt idx="4266">
                  <c:v>8.6297638498729401E-2</c:v>
                </c:pt>
                <c:pt idx="4267">
                  <c:v>8.8369291724154295E-2</c:v>
                </c:pt>
                <c:pt idx="4268">
                  <c:v>9.0394433622282805E-2</c:v>
                </c:pt>
                <c:pt idx="4269">
                  <c:v>9.2390609456709002E-2</c:v>
                </c:pt>
                <c:pt idx="4270">
                  <c:v>9.4534768119316298E-2</c:v>
                </c:pt>
                <c:pt idx="4271">
                  <c:v>9.6449418303866802E-2</c:v>
                </c:pt>
                <c:pt idx="4272">
                  <c:v>9.8813382007229403E-2</c:v>
                </c:pt>
                <c:pt idx="4273">
                  <c:v>0.101248779989503</c:v>
                </c:pt>
                <c:pt idx="4274">
                  <c:v>0.103134274619623</c:v>
                </c:pt>
                <c:pt idx="4275">
                  <c:v>0.10503373088108101</c:v>
                </c:pt>
                <c:pt idx="4276">
                  <c:v>0.10720889861867899</c:v>
                </c:pt>
                <c:pt idx="4277">
                  <c:v>0.10913227691694501</c:v>
                </c:pt>
                <c:pt idx="4278">
                  <c:v>0.11117252764395601</c:v>
                </c:pt>
                <c:pt idx="4279">
                  <c:v>0.113301937261389</c:v>
                </c:pt>
                <c:pt idx="4280">
                  <c:v>0.11528402854929901</c:v>
                </c:pt>
                <c:pt idx="4281">
                  <c:v>0.117458110933916</c:v>
                </c:pt>
                <c:pt idx="4282">
                  <c:v>0.119477053155639</c:v>
                </c:pt>
                <c:pt idx="4283">
                  <c:v>0.121444183401762</c:v>
                </c:pt>
                <c:pt idx="4284">
                  <c:v>0.123425728218108</c:v>
                </c:pt>
                <c:pt idx="4285">
                  <c:v>0.12546895532351399</c:v>
                </c:pt>
                <c:pt idx="4286">
                  <c:v>0.127464605288373</c:v>
                </c:pt>
                <c:pt idx="4287">
                  <c:v>0.129324515039722</c:v>
                </c:pt>
                <c:pt idx="4288">
                  <c:v>0.13126929137096799</c:v>
                </c:pt>
                <c:pt idx="4289">
                  <c:v>0.133384597177306</c:v>
                </c:pt>
                <c:pt idx="4290">
                  <c:v>0.135352271488281</c:v>
                </c:pt>
                <c:pt idx="4291">
                  <c:v>0.137312871541965</c:v>
                </c:pt>
                <c:pt idx="4292">
                  <c:v>0.13944403392573201</c:v>
                </c:pt>
                <c:pt idx="4293">
                  <c:v>0.14138761047204801</c:v>
                </c:pt>
                <c:pt idx="4294">
                  <c:v>0.14329905981611901</c:v>
                </c:pt>
                <c:pt idx="4295">
                  <c:v>0.145409886690754</c:v>
                </c:pt>
                <c:pt idx="4296">
                  <c:v>0.14739063087229901</c:v>
                </c:pt>
                <c:pt idx="4297">
                  <c:v>0.14941904462736</c:v>
                </c:pt>
                <c:pt idx="4298">
                  <c:v>0.15148857741237201</c:v>
                </c:pt>
                <c:pt idx="4299">
                  <c:v>0.15350626874715001</c:v>
                </c:pt>
                <c:pt idx="4300">
                  <c:v>0.15539880360787001</c:v>
                </c:pt>
                <c:pt idx="4301">
                  <c:v>0.15739026369044001</c:v>
                </c:pt>
                <c:pt idx="4302">
                  <c:v>0.15943020285555601</c:v>
                </c:pt>
                <c:pt idx="4303">
                  <c:v>0.161442458296397</c:v>
                </c:pt>
                <c:pt idx="4304">
                  <c:v>0.163411570712923</c:v>
                </c:pt>
                <c:pt idx="4305">
                  <c:v>0.16553825065838501</c:v>
                </c:pt>
                <c:pt idx="4306">
                  <c:v>0.16767254363124501</c:v>
                </c:pt>
                <c:pt idx="4307">
                  <c:v>0.16979917847654799</c:v>
                </c:pt>
                <c:pt idx="4308">
                  <c:v>0.17192745024200301</c:v>
                </c:pt>
                <c:pt idx="4309">
                  <c:v>0.173945350193039</c:v>
                </c:pt>
                <c:pt idx="4310">
                  <c:v>0.17595502006372801</c:v>
                </c:pt>
                <c:pt idx="4311">
                  <c:v>0.178072429589788</c:v>
                </c:pt>
                <c:pt idx="4312">
                  <c:v>0.18007568909821101</c:v>
                </c:pt>
                <c:pt idx="4313">
                  <c:v>0.182016463717177</c:v>
                </c:pt>
                <c:pt idx="4314">
                  <c:v>0.184156915862804</c:v>
                </c:pt>
                <c:pt idx="4315">
                  <c:v>0.186239867609132</c:v>
                </c:pt>
                <c:pt idx="4316">
                  <c:v>0.18836175008780301</c:v>
                </c:pt>
                <c:pt idx="4317">
                  <c:v>0.190426294778093</c:v>
                </c:pt>
                <c:pt idx="4318">
                  <c:v>0.192574135079567</c:v>
                </c:pt>
                <c:pt idx="4319">
                  <c:v>0.19472474666933301</c:v>
                </c:pt>
                <c:pt idx="4320">
                  <c:v>0.19677654798659899</c:v>
                </c:pt>
                <c:pt idx="4321">
                  <c:v>0.19904884175155901</c:v>
                </c:pt>
                <c:pt idx="4322">
                  <c:v>0.201175713946145</c:v>
                </c:pt>
                <c:pt idx="4323">
                  <c:v>0.20326484109917201</c:v>
                </c:pt>
                <c:pt idx="4324">
                  <c:v>0.20557453631664699</c:v>
                </c:pt>
                <c:pt idx="4325">
                  <c:v>0.20761835561306599</c:v>
                </c:pt>
                <c:pt idx="4326">
                  <c:v>0.20970466784719</c:v>
                </c:pt>
                <c:pt idx="4327">
                  <c:v>0.21199477705414699</c:v>
                </c:pt>
                <c:pt idx="4328">
                  <c:v>0.21420545003342301</c:v>
                </c:pt>
                <c:pt idx="4329">
                  <c:v>0.21636729735742999</c:v>
                </c:pt>
                <c:pt idx="4330">
                  <c:v>0.21872180810681099</c:v>
                </c:pt>
                <c:pt idx="4331">
                  <c:v>0.22094930397967399</c:v>
                </c:pt>
                <c:pt idx="4332">
                  <c:v>0.22297304662380801</c:v>
                </c:pt>
                <c:pt idx="4333">
                  <c:v>0.22529190457943399</c:v>
                </c:pt>
                <c:pt idx="4334">
                  <c:v>0.22765650638137799</c:v>
                </c:pt>
                <c:pt idx="4335">
                  <c:v>0.229961854371208</c:v>
                </c:pt>
                <c:pt idx="4336">
                  <c:v>0.23228647615070699</c:v>
                </c:pt>
                <c:pt idx="4337">
                  <c:v>0.234729352855572</c:v>
                </c:pt>
                <c:pt idx="4338">
                  <c:v>0.23694348818173999</c:v>
                </c:pt>
                <c:pt idx="4339">
                  <c:v>0.23926638684200799</c:v>
                </c:pt>
                <c:pt idx="4340">
                  <c:v>0.241767337545751</c:v>
                </c:pt>
                <c:pt idx="4341">
                  <c:v>0.24417715937037099</c:v>
                </c:pt>
                <c:pt idx="4342">
                  <c:v>0.24652068334348701</c:v>
                </c:pt>
                <c:pt idx="4343">
                  <c:v>0.249075256943426</c:v>
                </c:pt>
                <c:pt idx="4344">
                  <c:v>0.25153335711608299</c:v>
                </c:pt>
                <c:pt idx="4345">
                  <c:v>0.25402936936114701</c:v>
                </c:pt>
                <c:pt idx="4346">
                  <c:v>0.25658967063106702</c:v>
                </c:pt>
                <c:pt idx="4347">
                  <c:v>0.25918029928234898</c:v>
                </c:pt>
                <c:pt idx="4348">
                  <c:v>0.26170566136500301</c:v>
                </c:pt>
                <c:pt idx="4349">
                  <c:v>0.26435402977383798</c:v>
                </c:pt>
                <c:pt idx="4350">
                  <c:v>0.26695480832347102</c:v>
                </c:pt>
                <c:pt idx="4351">
                  <c:v>0.26948443600149102</c:v>
                </c:pt>
                <c:pt idx="4352">
                  <c:v>0.27213490017435699</c:v>
                </c:pt>
                <c:pt idx="4353">
                  <c:v>0.27481079915607298</c:v>
                </c:pt>
                <c:pt idx="4354">
                  <c:v>0.27751891815138002</c:v>
                </c:pt>
                <c:pt idx="4355">
                  <c:v>0.28026917300842402</c:v>
                </c:pt>
                <c:pt idx="4356">
                  <c:v>0.28314858264531201</c:v>
                </c:pt>
                <c:pt idx="4357">
                  <c:v>0.28597759886610302</c:v>
                </c:pt>
                <c:pt idx="4358">
                  <c:v>0.28885057747915999</c:v>
                </c:pt>
                <c:pt idx="4359">
                  <c:v>0.29180872595558499</c:v>
                </c:pt>
                <c:pt idx="4360">
                  <c:v>0.29464360550735902</c:v>
                </c:pt>
                <c:pt idx="4361">
                  <c:v>0.29756605390597202</c:v>
                </c:pt>
                <c:pt idx="4362">
                  <c:v>0.300516956632424</c:v>
                </c:pt>
                <c:pt idx="4363">
                  <c:v>0.303472930117062</c:v>
                </c:pt>
                <c:pt idx="4364">
                  <c:v>0.30634048964000399</c:v>
                </c:pt>
                <c:pt idx="4365">
                  <c:v>0.30939492786786099</c:v>
                </c:pt>
                <c:pt idx="4366">
                  <c:v>0.312498237558262</c:v>
                </c:pt>
                <c:pt idx="4367">
                  <c:v>0.31547603087016901</c:v>
                </c:pt>
                <c:pt idx="4368">
                  <c:v>0.31861320482911898</c:v>
                </c:pt>
                <c:pt idx="4369">
                  <c:v>0.32190709602501499</c:v>
                </c:pt>
                <c:pt idx="4370">
                  <c:v>0.32503524853813298</c:v>
                </c:pt>
                <c:pt idx="4371">
                  <c:v>0.32825415796028101</c:v>
                </c:pt>
                <c:pt idx="4372">
                  <c:v>0.33164517043365399</c:v>
                </c:pt>
                <c:pt idx="4373">
                  <c:v>0.33486156658855698</c:v>
                </c:pt>
                <c:pt idx="4374">
                  <c:v>0.338219201571686</c:v>
                </c:pt>
                <c:pt idx="4375">
                  <c:v>0.34172729237212102</c:v>
                </c:pt>
                <c:pt idx="4376">
                  <c:v>0.345120067156298</c:v>
                </c:pt>
                <c:pt idx="4377">
                  <c:v>0.34847284429189301</c:v>
                </c:pt>
                <c:pt idx="4378">
                  <c:v>0.35205428802442701</c:v>
                </c:pt>
                <c:pt idx="4379">
                  <c:v>0.355614286985384</c:v>
                </c:pt>
                <c:pt idx="4380">
                  <c:v>0.35925744663648101</c:v>
                </c:pt>
                <c:pt idx="4381">
                  <c:v>0.36291557305458699</c:v>
                </c:pt>
                <c:pt idx="4382">
                  <c:v>0.36660061469646599</c:v>
                </c:pt>
                <c:pt idx="4383">
                  <c:v>0.37045232748129697</c:v>
                </c:pt>
                <c:pt idx="4384">
                  <c:v>0.374236348430039</c:v>
                </c:pt>
                <c:pt idx="4385">
                  <c:v>0.378183370939006</c:v>
                </c:pt>
                <c:pt idx="4386">
                  <c:v>0.38210868511210999</c:v>
                </c:pt>
                <c:pt idx="4387">
                  <c:v>0.38599424971336499</c:v>
                </c:pt>
                <c:pt idx="4388">
                  <c:v>0.39017028789277203</c:v>
                </c:pt>
                <c:pt idx="4389">
                  <c:v>0.39405889146857698</c:v>
                </c:pt>
                <c:pt idx="4390">
                  <c:v>0.398050423849512</c:v>
                </c:pt>
                <c:pt idx="4391">
                  <c:v>0.40230043868802001</c:v>
                </c:pt>
                <c:pt idx="4392">
                  <c:v>0.40652473063932598</c:v>
                </c:pt>
                <c:pt idx="4393">
                  <c:v>0.41079411179655201</c:v>
                </c:pt>
                <c:pt idx="4394">
                  <c:v>0.41512970191736698</c:v>
                </c:pt>
                <c:pt idx="4395">
                  <c:v>0.41946447344014098</c:v>
                </c:pt>
                <c:pt idx="4396">
                  <c:v>0.423925131352412</c:v>
                </c:pt>
                <c:pt idx="4397">
                  <c:v>0.42852684255275503</c:v>
                </c:pt>
                <c:pt idx="4398">
                  <c:v>0.43307511536059601</c:v>
                </c:pt>
                <c:pt idx="4399">
                  <c:v>0.43776523977242199</c:v>
                </c:pt>
                <c:pt idx="4400">
                  <c:v>0.44233336796363099</c:v>
                </c:pt>
                <c:pt idx="4401">
                  <c:v>0.44710164934407798</c:v>
                </c:pt>
                <c:pt idx="4402">
                  <c:v>0.45188251993170597</c:v>
                </c:pt>
                <c:pt idx="4403">
                  <c:v>0.45658956026589398</c:v>
                </c:pt>
                <c:pt idx="4404">
                  <c:v>0.46166681146456001</c:v>
                </c:pt>
                <c:pt idx="4405">
                  <c:v>0.46666420451192803</c:v>
                </c:pt>
                <c:pt idx="4406">
                  <c:v>0.47165243651855798</c:v>
                </c:pt>
                <c:pt idx="4407">
                  <c:v>0.47679740728603498</c:v>
                </c:pt>
                <c:pt idx="4408">
                  <c:v>0.481922225198813</c:v>
                </c:pt>
                <c:pt idx="4409">
                  <c:v>0.48730616099028701</c:v>
                </c:pt>
                <c:pt idx="4410">
                  <c:v>0.49259255051106199</c:v>
                </c:pt>
                <c:pt idx="4411">
                  <c:v>0.49795218019022103</c:v>
                </c:pt>
                <c:pt idx="4412">
                  <c:v>0.50341939864059404</c:v>
                </c:pt>
                <c:pt idx="4413">
                  <c:v>0.50893984348685695</c:v>
                </c:pt>
                <c:pt idx="4414">
                  <c:v>0.51450544457744696</c:v>
                </c:pt>
                <c:pt idx="4415">
                  <c:v>0.52004933453820301</c:v>
                </c:pt>
                <c:pt idx="4416">
                  <c:v>0.52572887259776901</c:v>
                </c:pt>
                <c:pt idx="4417">
                  <c:v>0.53166627883911199</c:v>
                </c:pt>
                <c:pt idx="4418">
                  <c:v>0.53750295799087699</c:v>
                </c:pt>
                <c:pt idx="4419">
                  <c:v>0.54337262534708797</c:v>
                </c:pt>
                <c:pt idx="4420">
                  <c:v>0.54940281914953304</c:v>
                </c:pt>
                <c:pt idx="4421">
                  <c:v>0.55548508541175501</c:v>
                </c:pt>
                <c:pt idx="4422">
                  <c:v>0.56165046375934702</c:v>
                </c:pt>
                <c:pt idx="4423">
                  <c:v>0.56798130949890202</c:v>
                </c:pt>
                <c:pt idx="4424">
                  <c:v>0.57429175927407305</c:v>
                </c:pt>
                <c:pt idx="4425">
                  <c:v>0.58076895945877904</c:v>
                </c:pt>
                <c:pt idx="4426">
                  <c:v>0.58721213629124402</c:v>
                </c:pt>
                <c:pt idx="4427">
                  <c:v>0.59377206075522704</c:v>
                </c:pt>
                <c:pt idx="4428">
                  <c:v>0.60031144369255496</c:v>
                </c:pt>
                <c:pt idx="4429">
                  <c:v>0.60702903368682903</c:v>
                </c:pt>
                <c:pt idx="4430">
                  <c:v>0.61378686126191895</c:v>
                </c:pt>
                <c:pt idx="4431">
                  <c:v>0.62062306371000298</c:v>
                </c:pt>
                <c:pt idx="4432">
                  <c:v>0.627485234359349</c:v>
                </c:pt>
                <c:pt idx="4433">
                  <c:v>0.63454657668868797</c:v>
                </c:pt>
                <c:pt idx="4434">
                  <c:v>0.64162243350788295</c:v>
                </c:pt>
                <c:pt idx="4435">
                  <c:v>0.64878152014204604</c:v>
                </c:pt>
                <c:pt idx="4436">
                  <c:v>0.65605622447199197</c:v>
                </c:pt>
                <c:pt idx="4437">
                  <c:v>0.66322245007311897</c:v>
                </c:pt>
                <c:pt idx="4438">
                  <c:v>0.67056584130558705</c:v>
                </c:pt>
                <c:pt idx="4439">
                  <c:v>0.67785732034179802</c:v>
                </c:pt>
                <c:pt idx="4440">
                  <c:v>0.685129213355267</c:v>
                </c:pt>
                <c:pt idx="4441">
                  <c:v>0.69231076186729701</c:v>
                </c:pt>
                <c:pt idx="4442">
                  <c:v>0.69982789718994298</c:v>
                </c:pt>
                <c:pt idx="4443">
                  <c:v>0.70717076163876702</c:v>
                </c:pt>
                <c:pt idx="4444">
                  <c:v>0.71451829739466799</c:v>
                </c:pt>
                <c:pt idx="4445">
                  <c:v>0.72187652369891997</c:v>
                </c:pt>
                <c:pt idx="4446">
                  <c:v>0.72927095340909798</c:v>
                </c:pt>
                <c:pt idx="4447">
                  <c:v>0.73657691927143598</c:v>
                </c:pt>
                <c:pt idx="4448">
                  <c:v>0.74391553861399295</c:v>
                </c:pt>
                <c:pt idx="4449">
                  <c:v>0.75144918814853501</c:v>
                </c:pt>
                <c:pt idx="4450">
                  <c:v>0.75886944342542495</c:v>
                </c:pt>
                <c:pt idx="4451">
                  <c:v>0.76601529107601396</c:v>
                </c:pt>
                <c:pt idx="4452">
                  <c:v>0.773667626151882</c:v>
                </c:pt>
                <c:pt idx="4453">
                  <c:v>0.78099370961664205</c:v>
                </c:pt>
                <c:pt idx="4454">
                  <c:v>0.78840429211656105</c:v>
                </c:pt>
                <c:pt idx="4455">
                  <c:v>0.79608895891794096</c:v>
                </c:pt>
                <c:pt idx="4456">
                  <c:v>0.80369880409152405</c:v>
                </c:pt>
                <c:pt idx="4457">
                  <c:v>0.81141583483528001</c:v>
                </c:pt>
                <c:pt idx="4458">
                  <c:v>0.81923204136115402</c:v>
                </c:pt>
                <c:pt idx="4459">
                  <c:v>0.82701732316384202</c:v>
                </c:pt>
                <c:pt idx="4460">
                  <c:v>0.83519427561097803</c:v>
                </c:pt>
                <c:pt idx="4461">
                  <c:v>0.84322222680957204</c:v>
                </c:pt>
                <c:pt idx="4462">
                  <c:v>0.85137268666315702</c:v>
                </c:pt>
                <c:pt idx="4463">
                  <c:v>0.85958267362029195</c:v>
                </c:pt>
                <c:pt idx="4464">
                  <c:v>0.86779876136117495</c:v>
                </c:pt>
                <c:pt idx="4465">
                  <c:v>0.87633791483110801</c:v>
                </c:pt>
                <c:pt idx="4466">
                  <c:v>0.88476086863213199</c:v>
                </c:pt>
                <c:pt idx="4467">
                  <c:v>0.89335444293640398</c:v>
                </c:pt>
                <c:pt idx="4468">
                  <c:v>0.902281525648302</c:v>
                </c:pt>
                <c:pt idx="4469">
                  <c:v>0.911114901190474</c:v>
                </c:pt>
                <c:pt idx="4470">
                  <c:v>0.91999376772178898</c:v>
                </c:pt>
                <c:pt idx="4471">
                  <c:v>0.92912222693364099</c:v>
                </c:pt>
                <c:pt idx="4472">
                  <c:v>0.93815255841172096</c:v>
                </c:pt>
                <c:pt idx="4473">
                  <c:v>0.94741341319900796</c:v>
                </c:pt>
                <c:pt idx="4474">
                  <c:v>0.95700476566950898</c:v>
                </c:pt>
                <c:pt idx="4475">
                  <c:v>0.96643577861013297</c:v>
                </c:pt>
                <c:pt idx="4476">
                  <c:v>0.97619040075827401</c:v>
                </c:pt>
                <c:pt idx="4477">
                  <c:v>0.98595366364827797</c:v>
                </c:pt>
                <c:pt idx="4478">
                  <c:v>0.99740286131352796</c:v>
                </c:pt>
                <c:pt idx="4479">
                  <c:v>1.00906201189866</c:v>
                </c:pt>
                <c:pt idx="4480">
                  <c:v>1.0193118677922901</c:v>
                </c:pt>
                <c:pt idx="4481">
                  <c:v>1.0295695990875899</c:v>
                </c:pt>
                <c:pt idx="4482">
                  <c:v>1.0394559179743099</c:v>
                </c:pt>
                <c:pt idx="4483">
                  <c:v>1.04965771541551</c:v>
                </c:pt>
                <c:pt idx="4484">
                  <c:v>1.0602702738510199</c:v>
                </c:pt>
                <c:pt idx="4485">
                  <c:v>1.0709641828305101</c:v>
                </c:pt>
                <c:pt idx="4486">
                  <c:v>1.0815785985302</c:v>
                </c:pt>
                <c:pt idx="4487">
                  <c:v>1.0925167401631599</c:v>
                </c:pt>
                <c:pt idx="4488">
                  <c:v>1.1031891153826601</c:v>
                </c:pt>
                <c:pt idx="4489">
                  <c:v>1.1139619039992501</c:v>
                </c:pt>
                <c:pt idx="4490">
                  <c:v>1.1249784322248499</c:v>
                </c:pt>
                <c:pt idx="4491">
                  <c:v>1.13575400080945</c:v>
                </c:pt>
                <c:pt idx="4492">
                  <c:v>1.1466082010280101</c:v>
                </c:pt>
                <c:pt idx="4493">
                  <c:v>1.15767454135197</c:v>
                </c:pt>
                <c:pt idx="4494">
                  <c:v>1.16875792998406</c:v>
                </c:pt>
                <c:pt idx="4495">
                  <c:v>1.1798870976048399</c:v>
                </c:pt>
                <c:pt idx="4496">
                  <c:v>1.1912448041968799</c:v>
                </c:pt>
                <c:pt idx="4497">
                  <c:v>1.2025330922915001</c:v>
                </c:pt>
                <c:pt idx="4498">
                  <c:v>1.21396026029079</c:v>
                </c:pt>
                <c:pt idx="4499">
                  <c:v>1.22532489495696</c:v>
                </c:pt>
                <c:pt idx="4500">
                  <c:v>1.2367198664557</c:v>
                </c:pt>
                <c:pt idx="4501">
                  <c:v>1.2482766023388601</c:v>
                </c:pt>
                <c:pt idx="4502">
                  <c:v>1.25975381044877</c:v>
                </c:pt>
                <c:pt idx="4503">
                  <c:v>1.2714694738387999</c:v>
                </c:pt>
                <c:pt idx="4504">
                  <c:v>1.28302892973578</c:v>
                </c:pt>
                <c:pt idx="4505">
                  <c:v>1.2951136010664499</c:v>
                </c:pt>
                <c:pt idx="4506">
                  <c:v>1.30712532859157</c:v>
                </c:pt>
                <c:pt idx="4507">
                  <c:v>1.31911150682483</c:v>
                </c:pt>
                <c:pt idx="4508">
                  <c:v>1.3308621738795801</c:v>
                </c:pt>
                <c:pt idx="4509">
                  <c:v>1.3429214784668499</c:v>
                </c:pt>
                <c:pt idx="4510">
                  <c:v>1.3551659564729099</c:v>
                </c:pt>
                <c:pt idx="4511">
                  <c:v>1.36760279232704</c:v>
                </c:pt>
                <c:pt idx="4512">
                  <c:v>1.3797767111272701</c:v>
                </c:pt>
                <c:pt idx="4513">
                  <c:v>1.3920503414615399</c:v>
                </c:pt>
                <c:pt idx="4514">
                  <c:v>1.4042964282411099</c:v>
                </c:pt>
                <c:pt idx="4515">
                  <c:v>1.4166911255430199</c:v>
                </c:pt>
                <c:pt idx="4516">
                  <c:v>1.42919379086405</c:v>
                </c:pt>
                <c:pt idx="4517">
                  <c:v>1.44165127986066</c:v>
                </c:pt>
                <c:pt idx="4518">
                  <c:v>1.4540328426217599</c:v>
                </c:pt>
                <c:pt idx="4519">
                  <c:v>1.46697808815925</c:v>
                </c:pt>
                <c:pt idx="4520">
                  <c:v>1.4799040598725799</c:v>
                </c:pt>
                <c:pt idx="4521">
                  <c:v>1.49260769950018</c:v>
                </c:pt>
                <c:pt idx="4522">
                  <c:v>1.5057801527005601</c:v>
                </c:pt>
                <c:pt idx="4523">
                  <c:v>1.5189029446078599</c:v>
                </c:pt>
                <c:pt idx="4524">
                  <c:v>1.53184728986686</c:v>
                </c:pt>
                <c:pt idx="4525">
                  <c:v>1.54484882191927</c:v>
                </c:pt>
                <c:pt idx="4526">
                  <c:v>1.55815439795453</c:v>
                </c:pt>
                <c:pt idx="4527">
                  <c:v>1.5711213734820799</c:v>
                </c:pt>
                <c:pt idx="4528">
                  <c:v>1.5843747498260501</c:v>
                </c:pt>
                <c:pt idx="4529">
                  <c:v>1.5975244172193299</c:v>
                </c:pt>
                <c:pt idx="4530">
                  <c:v>1.6109690668958201</c:v>
                </c:pt>
                <c:pt idx="4531">
                  <c:v>1.6240503948043801</c:v>
                </c:pt>
                <c:pt idx="4532">
                  <c:v>1.6375957390776299</c:v>
                </c:pt>
                <c:pt idx="4533">
                  <c:v>1.6512918105279899</c:v>
                </c:pt>
                <c:pt idx="4534">
                  <c:v>1.6650299355387701</c:v>
                </c:pt>
                <c:pt idx="4535">
                  <c:v>1.6790311093683601</c:v>
                </c:pt>
                <c:pt idx="4536">
                  <c:v>1.69274894918565</c:v>
                </c:pt>
                <c:pt idx="4537">
                  <c:v>1.70654649866952</c:v>
                </c:pt>
                <c:pt idx="4538">
                  <c:v>1.7203574467588301</c:v>
                </c:pt>
                <c:pt idx="4539">
                  <c:v>1.7341827093451101</c:v>
                </c:pt>
                <c:pt idx="4540">
                  <c:v>1.74816080182791</c:v>
                </c:pt>
                <c:pt idx="4541">
                  <c:v>1.7622071123785401</c:v>
                </c:pt>
                <c:pt idx="4542">
                  <c:v>1.7764187452417699</c:v>
                </c:pt>
                <c:pt idx="4543">
                  <c:v>1.7904039717934701</c:v>
                </c:pt>
                <c:pt idx="4544">
                  <c:v>1.80451313682176</c:v>
                </c:pt>
                <c:pt idx="4545">
                  <c:v>1.8187081024602501</c:v>
                </c:pt>
                <c:pt idx="4546">
                  <c:v>1.83277387358991</c:v>
                </c:pt>
                <c:pt idx="4547">
                  <c:v>1.8471445289474799</c:v>
                </c:pt>
                <c:pt idx="4548">
                  <c:v>1.8617989994861399</c:v>
                </c:pt>
                <c:pt idx="4549">
                  <c:v>1.87607026017374</c:v>
                </c:pt>
                <c:pt idx="4550">
                  <c:v>1.89052004725844</c:v>
                </c:pt>
                <c:pt idx="4551">
                  <c:v>1.90538206641321</c:v>
                </c:pt>
                <c:pt idx="4552">
                  <c:v>1.9199877185401899</c:v>
                </c:pt>
                <c:pt idx="4553">
                  <c:v>1.9347143973465299</c:v>
                </c:pt>
                <c:pt idx="4554">
                  <c:v>1.9496053062655301</c:v>
                </c:pt>
                <c:pt idx="4555">
                  <c:v>1.9639640072429601</c:v>
                </c:pt>
                <c:pt idx="4556">
                  <c:v>1.9787930594535501</c:v>
                </c:pt>
                <c:pt idx="4557">
                  <c:v>1.99374677378821</c:v>
                </c:pt>
                <c:pt idx="4558">
                  <c:v>2.0085844248533302</c:v>
                </c:pt>
                <c:pt idx="4559">
                  <c:v>2.0232011849681601</c:v>
                </c:pt>
                <c:pt idx="4560">
                  <c:v>2.0384098663926</c:v>
                </c:pt>
                <c:pt idx="4561">
                  <c:v>2.0531976087777601</c:v>
                </c:pt>
                <c:pt idx="4562">
                  <c:v>2.0685657878164698</c:v>
                </c:pt>
                <c:pt idx="4563">
                  <c:v>2.0840136254275299</c:v>
                </c:pt>
                <c:pt idx="4564">
                  <c:v>2.0989685196567498</c:v>
                </c:pt>
                <c:pt idx="4565">
                  <c:v>2.1138100778614999</c:v>
                </c:pt>
                <c:pt idx="4566">
                  <c:v>2.1293520899477101</c:v>
                </c:pt>
                <c:pt idx="4567">
                  <c:v>2.1450584279718199</c:v>
                </c:pt>
                <c:pt idx="4568">
                  <c:v>2.1599996095454199</c:v>
                </c:pt>
                <c:pt idx="4569">
                  <c:v>2.1753629868229098</c:v>
                </c:pt>
                <c:pt idx="4570">
                  <c:v>2.1912603993658601</c:v>
                </c:pt>
                <c:pt idx="4571">
                  <c:v>2.20656296748805</c:v>
                </c:pt>
                <c:pt idx="4572">
                  <c:v>2.22235329118041</c:v>
                </c:pt>
                <c:pt idx="4573">
                  <c:v>2.2386100772354398</c:v>
                </c:pt>
                <c:pt idx="4574">
                  <c:v>2.25410748493892</c:v>
                </c:pt>
                <c:pt idx="4575">
                  <c:v>2.2698476218322599</c:v>
                </c:pt>
                <c:pt idx="4576">
                  <c:v>2.28585146919445</c:v>
                </c:pt>
                <c:pt idx="4577">
                  <c:v>2.3021270414745301</c:v>
                </c:pt>
                <c:pt idx="4578">
                  <c:v>2.3178654486934298</c:v>
                </c:pt>
                <c:pt idx="4579">
                  <c:v>2.3337084885548598</c:v>
                </c:pt>
                <c:pt idx="4580">
                  <c:v>2.3495292191704098</c:v>
                </c:pt>
                <c:pt idx="4581">
                  <c:v>2.3655827114427601</c:v>
                </c:pt>
                <c:pt idx="4582">
                  <c:v>2.3812925716241198</c:v>
                </c:pt>
                <c:pt idx="4583">
                  <c:v>2.3979689390571002</c:v>
                </c:pt>
                <c:pt idx="4584">
                  <c:v>2.4144640242060098</c:v>
                </c:pt>
                <c:pt idx="4585">
                  <c:v>2.4309199672139998</c:v>
                </c:pt>
                <c:pt idx="4586">
                  <c:v>2.4475257416014302</c:v>
                </c:pt>
                <c:pt idx="4587">
                  <c:v>2.4631800403197501</c:v>
                </c:pt>
                <c:pt idx="4588">
                  <c:v>2.48039554418237</c:v>
                </c:pt>
                <c:pt idx="4589">
                  <c:v>2.4972457413872</c:v>
                </c:pt>
                <c:pt idx="4590">
                  <c:v>2.5137231002251301</c:v>
                </c:pt>
                <c:pt idx="4591">
                  <c:v>2.5306410226557001</c:v>
                </c:pt>
                <c:pt idx="4592">
                  <c:v>2.54784091065327</c:v>
                </c:pt>
                <c:pt idx="4593">
                  <c:v>2.56531651621615</c:v>
                </c:pt>
                <c:pt idx="4594">
                  <c:v>2.5820073435703699</c:v>
                </c:pt>
                <c:pt idx="4595">
                  <c:v>2.5988877071249599</c:v>
                </c:pt>
                <c:pt idx="4596">
                  <c:v>2.6158994836387701</c:v>
                </c:pt>
                <c:pt idx="4597">
                  <c:v>2.6329293667718199</c:v>
                </c:pt>
                <c:pt idx="4598">
                  <c:v>2.6503918695228998</c:v>
                </c:pt>
                <c:pt idx="4599">
                  <c:v>2.6680553180200102</c:v>
                </c:pt>
                <c:pt idx="4600">
                  <c:v>2.68520217830384</c:v>
                </c:pt>
                <c:pt idx="4601">
                  <c:v>2.70351576749926</c:v>
                </c:pt>
                <c:pt idx="4602">
                  <c:v>2.7210767578195698</c:v>
                </c:pt>
                <c:pt idx="4603">
                  <c:v>2.7383191861488099</c:v>
                </c:pt>
                <c:pt idx="4604">
                  <c:v>2.7551415673008601</c:v>
                </c:pt>
                <c:pt idx="4605">
                  <c:v>2.7734226302887199</c:v>
                </c:pt>
                <c:pt idx="4606">
                  <c:v>2.79035559462175</c:v>
                </c:pt>
                <c:pt idx="4607">
                  <c:v>2.8078266230446398</c:v>
                </c:pt>
                <c:pt idx="4608">
                  <c:v>2.82571243605127</c:v>
                </c:pt>
                <c:pt idx="4609">
                  <c:v>2.8433528139635298</c:v>
                </c:pt>
                <c:pt idx="4610">
                  <c:v>2.8607355436241102</c:v>
                </c:pt>
                <c:pt idx="4611">
                  <c:v>2.8785209305308399</c:v>
                </c:pt>
                <c:pt idx="4612">
                  <c:v>2.89635203723553</c:v>
                </c:pt>
                <c:pt idx="4613">
                  <c:v>2.9148369900605999</c:v>
                </c:pt>
                <c:pt idx="4614">
                  <c:v>2.9330176337520402</c:v>
                </c:pt>
                <c:pt idx="4615">
                  <c:v>2.9501672922461002</c:v>
                </c:pt>
                <c:pt idx="4616">
                  <c:v>2.9686154317524598</c:v>
                </c:pt>
                <c:pt idx="4617">
                  <c:v>2.9874367523524499</c:v>
                </c:pt>
                <c:pt idx="4618">
                  <c:v>3.0051887614859498</c:v>
                </c:pt>
                <c:pt idx="4619">
                  <c:v>3.0231493454840201</c:v>
                </c:pt>
                <c:pt idx="4620">
                  <c:v>3.0414954192108401</c:v>
                </c:pt>
                <c:pt idx="4621">
                  <c:v>3.0587596736020499</c:v>
                </c:pt>
                <c:pt idx="4622">
                  <c:v>3.0774754818390799</c:v>
                </c:pt>
                <c:pt idx="4623">
                  <c:v>3.09560164781632</c:v>
                </c:pt>
                <c:pt idx="4624">
                  <c:v>3.1147799232273901</c:v>
                </c:pt>
                <c:pt idx="4625">
                  <c:v>3.13241737970599</c:v>
                </c:pt>
                <c:pt idx="4626">
                  <c:v>3.1509745766719099</c:v>
                </c:pt>
                <c:pt idx="4627">
                  <c:v>3.1692786222254701</c:v>
                </c:pt>
                <c:pt idx="4628">
                  <c:v>3.1882403873734901</c:v>
                </c:pt>
                <c:pt idx="4629">
                  <c:v>3.2069747447967498</c:v>
                </c:pt>
                <c:pt idx="4630">
                  <c:v>3.2253195455780701</c:v>
                </c:pt>
                <c:pt idx="4631">
                  <c:v>3.2436371042772598</c:v>
                </c:pt>
                <c:pt idx="4632">
                  <c:v>3.2619610886882802</c:v>
                </c:pt>
                <c:pt idx="4633">
                  <c:v>3.28072412367219</c:v>
                </c:pt>
                <c:pt idx="4634">
                  <c:v>3.2992841551066898</c:v>
                </c:pt>
                <c:pt idx="4635">
                  <c:v>3.3174854505945</c:v>
                </c:pt>
                <c:pt idx="4636">
                  <c:v>3.3364535873686898</c:v>
                </c:pt>
                <c:pt idx="4637">
                  <c:v>3.3562225975372102</c:v>
                </c:pt>
                <c:pt idx="4638">
                  <c:v>3.3745755547726599</c:v>
                </c:pt>
                <c:pt idx="4639">
                  <c:v>3.3933415043133199</c:v>
                </c:pt>
                <c:pt idx="4640">
                  <c:v>3.4125825966949699</c:v>
                </c:pt>
                <c:pt idx="4641">
                  <c:v>3.4320947351278899</c:v>
                </c:pt>
                <c:pt idx="4642">
                  <c:v>3.4505873565320502</c:v>
                </c:pt>
                <c:pt idx="4643">
                  <c:v>3.4694884226277898</c:v>
                </c:pt>
                <c:pt idx="4644">
                  <c:v>3.4889636806765898</c:v>
                </c:pt>
                <c:pt idx="4645">
                  <c:v>3.5070177708510899</c:v>
                </c:pt>
                <c:pt idx="4646">
                  <c:v>3.52632110317546</c:v>
                </c:pt>
                <c:pt idx="4647">
                  <c:v>3.5452120486232901</c:v>
                </c:pt>
                <c:pt idx="4648">
                  <c:v>3.5648328397008902</c:v>
                </c:pt>
                <c:pt idx="4649">
                  <c:v>3.5835927989747698</c:v>
                </c:pt>
                <c:pt idx="4650">
                  <c:v>3.60218436464115</c:v>
                </c:pt>
                <c:pt idx="4651">
                  <c:v>3.62150827767673</c:v>
                </c:pt>
                <c:pt idx="4652">
                  <c:v>3.6405331188881802</c:v>
                </c:pt>
                <c:pt idx="4653">
                  <c:v>3.6605128541037</c:v>
                </c:pt>
                <c:pt idx="4654">
                  <c:v>3.6801806900457001</c:v>
                </c:pt>
                <c:pt idx="4655">
                  <c:v>3.6989468589977101</c:v>
                </c:pt>
                <c:pt idx="4656">
                  <c:v>3.7181748157297898</c:v>
                </c:pt>
                <c:pt idx="4657">
                  <c:v>3.7381306759737001</c:v>
                </c:pt>
                <c:pt idx="4658">
                  <c:v>3.7568317866987599</c:v>
                </c:pt>
                <c:pt idx="4659">
                  <c:v>3.7762927909692099</c:v>
                </c:pt>
                <c:pt idx="4660">
                  <c:v>3.79514345305935</c:v>
                </c:pt>
                <c:pt idx="4661">
                  <c:v>3.8149047333885102</c:v>
                </c:pt>
                <c:pt idx="4662">
                  <c:v>3.8343727147137501</c:v>
                </c:pt>
                <c:pt idx="4663">
                  <c:v>3.8548143930313601</c:v>
                </c:pt>
                <c:pt idx="4664">
                  <c:v>3.8745485660102701</c:v>
                </c:pt>
                <c:pt idx="4665">
                  <c:v>3.8936637380608898</c:v>
                </c:pt>
                <c:pt idx="4666">
                  <c:v>3.9145049977081698</c:v>
                </c:pt>
                <c:pt idx="4667">
                  <c:v>3.93322864781927</c:v>
                </c:pt>
                <c:pt idx="4668">
                  <c:v>3.9519215369665899</c:v>
                </c:pt>
                <c:pt idx="4669">
                  <c:v>3.9714745029255298</c:v>
                </c:pt>
                <c:pt idx="4670">
                  <c:v>3.9913551603202402</c:v>
                </c:pt>
                <c:pt idx="4671">
                  <c:v>4.0118699128981001</c:v>
                </c:pt>
                <c:pt idx="4672">
                  <c:v>4.0317912002404501</c:v>
                </c:pt>
                <c:pt idx="4673">
                  <c:v>4.0515122504659002</c:v>
                </c:pt>
                <c:pt idx="4674">
                  <c:v>4.0710720309504698</c:v>
                </c:pt>
                <c:pt idx="4675">
                  <c:v>4.0911272984963798</c:v>
                </c:pt>
                <c:pt idx="4676">
                  <c:v>4.1116965545548201</c:v>
                </c:pt>
                <c:pt idx="4677">
                  <c:v>4.13099201741041</c:v>
                </c:pt>
                <c:pt idx="4678">
                  <c:v>4.1515494640226596</c:v>
                </c:pt>
                <c:pt idx="4679">
                  <c:v>4.1716548193384</c:v>
                </c:pt>
                <c:pt idx="4680">
                  <c:v>4.1910105849857802</c:v>
                </c:pt>
                <c:pt idx="4681">
                  <c:v>4.2107328209611898</c:v>
                </c:pt>
                <c:pt idx="4682">
                  <c:v>4.23035846871357</c:v>
                </c:pt>
                <c:pt idx="4683">
                  <c:v>4.2493376875223303</c:v>
                </c:pt>
                <c:pt idx="4684">
                  <c:v>4.2699804046639898</c:v>
                </c:pt>
                <c:pt idx="4685">
                  <c:v>4.2904025023734196</c:v>
                </c:pt>
                <c:pt idx="4686">
                  <c:v>4.3096655932841603</c:v>
                </c:pt>
                <c:pt idx="4687">
                  <c:v>4.3304236669231297</c:v>
                </c:pt>
                <c:pt idx="4688">
                  <c:v>4.3511684972930702</c:v>
                </c:pt>
                <c:pt idx="4689">
                  <c:v>4.3707698793323102</c:v>
                </c:pt>
                <c:pt idx="4690">
                  <c:v>4.3917898822713797</c:v>
                </c:pt>
                <c:pt idx="4691">
                  <c:v>4.4123812709693597</c:v>
                </c:pt>
                <c:pt idx="4692">
                  <c:v>4.4320110573812599</c:v>
                </c:pt>
                <c:pt idx="4693">
                  <c:v>4.4519642189034698</c:v>
                </c:pt>
                <c:pt idx="4694">
                  <c:v>4.4731373025311196</c:v>
                </c:pt>
                <c:pt idx="4695">
                  <c:v>4.4935494843456398</c:v>
                </c:pt>
                <c:pt idx="4696">
                  <c:v>4.5146231596116504</c:v>
                </c:pt>
                <c:pt idx="4697">
                  <c:v>4.5349875787894103</c:v>
                </c:pt>
                <c:pt idx="4698">
                  <c:v>4.5552487538920401</c:v>
                </c:pt>
                <c:pt idx="4699">
                  <c:v>4.5762472362430104</c:v>
                </c:pt>
                <c:pt idx="4700">
                  <c:v>4.5964168205305196</c:v>
                </c:pt>
                <c:pt idx="4701">
                  <c:v>4.6175693681946299</c:v>
                </c:pt>
                <c:pt idx="4702">
                  <c:v>4.6381314702582097</c:v>
                </c:pt>
                <c:pt idx="4703">
                  <c:v>4.65812251302932</c:v>
                </c:pt>
                <c:pt idx="4704">
                  <c:v>4.6786136213276199</c:v>
                </c:pt>
                <c:pt idx="4705">
                  <c:v>4.6999663942390004</c:v>
                </c:pt>
                <c:pt idx="4706">
                  <c:v>4.72034346063929</c:v>
                </c:pt>
                <c:pt idx="4707">
                  <c:v>4.7421492603089899</c:v>
                </c:pt>
                <c:pt idx="4708">
                  <c:v>4.7624720092172996</c:v>
                </c:pt>
                <c:pt idx="4709">
                  <c:v>4.78294214275149</c:v>
                </c:pt>
                <c:pt idx="4710">
                  <c:v>4.8033710491878301</c:v>
                </c:pt>
                <c:pt idx="4711">
                  <c:v>4.8245073865961103</c:v>
                </c:pt>
                <c:pt idx="4712">
                  <c:v>4.8468189006889499</c:v>
                </c:pt>
                <c:pt idx="4713">
                  <c:v>4.8666122699225198</c:v>
                </c:pt>
                <c:pt idx="4714">
                  <c:v>4.8885151208550699</c:v>
                </c:pt>
                <c:pt idx="4715">
                  <c:v>4.9080085125234403</c:v>
                </c:pt>
                <c:pt idx="4716">
                  <c:v>4.9281612899568303</c:v>
                </c:pt>
                <c:pt idx="4717">
                  <c:v>4.9500456010853799</c:v>
                </c:pt>
                <c:pt idx="4718">
                  <c:v>4.9715590029954804</c:v>
                </c:pt>
                <c:pt idx="4719">
                  <c:v>4.9931911798538904</c:v>
                </c:pt>
                <c:pt idx="4720">
                  <c:v>5.0154670140257398</c:v>
                </c:pt>
                <c:pt idx="4721">
                  <c:v>5.0347934859343502</c:v>
                </c:pt>
                <c:pt idx="4722">
                  <c:v>5.0563220045080799</c:v>
                </c:pt>
                <c:pt idx="4723">
                  <c:v>5.0787930532737899</c:v>
                </c:pt>
                <c:pt idx="4724">
                  <c:v>5.1004619835703604</c:v>
                </c:pt>
                <c:pt idx="4725">
                  <c:v>5.1208034494408903</c:v>
                </c:pt>
                <c:pt idx="4726">
                  <c:v>5.14365140431455</c:v>
                </c:pt>
                <c:pt idx="4727">
                  <c:v>5.1648947265413003</c:v>
                </c:pt>
                <c:pt idx="4728">
                  <c:v>5.1860393644483098</c:v>
                </c:pt>
                <c:pt idx="4729">
                  <c:v>5.2072602350402803</c:v>
                </c:pt>
                <c:pt idx="4730">
                  <c:v>5.2292830077586503</c:v>
                </c:pt>
                <c:pt idx="4731">
                  <c:v>5.2495117713175103</c:v>
                </c:pt>
                <c:pt idx="4732">
                  <c:v>5.2737709350056097</c:v>
                </c:pt>
                <c:pt idx="4733">
                  <c:v>5.2939619841398899</c:v>
                </c:pt>
                <c:pt idx="4734">
                  <c:v>5.3150197543479996</c:v>
                </c:pt>
                <c:pt idx="4735">
                  <c:v>5.3350216183397503</c:v>
                </c:pt>
                <c:pt idx="4736">
                  <c:v>5.35622072882121</c:v>
                </c:pt>
                <c:pt idx="4737">
                  <c:v>5.3785289382493104</c:v>
                </c:pt>
                <c:pt idx="4738">
                  <c:v>5.4006759358777101</c:v>
                </c:pt>
                <c:pt idx="4739">
                  <c:v>5.4215005432014003</c:v>
                </c:pt>
                <c:pt idx="4740">
                  <c:v>5.4423929270770799</c:v>
                </c:pt>
                <c:pt idx="4741">
                  <c:v>5.4647536461474804</c:v>
                </c:pt>
                <c:pt idx="4742">
                  <c:v>5.4866733010168298</c:v>
                </c:pt>
                <c:pt idx="4743">
                  <c:v>5.50940738121664</c:v>
                </c:pt>
                <c:pt idx="4744">
                  <c:v>5.5317301877119096</c:v>
                </c:pt>
                <c:pt idx="4745">
                  <c:v>5.5534333901272701</c:v>
                </c:pt>
                <c:pt idx="4746">
                  <c:v>5.5758904019991302</c:v>
                </c:pt>
                <c:pt idx="4747">
                  <c:v>5.59761551574426</c:v>
                </c:pt>
                <c:pt idx="4748">
                  <c:v>5.6193317754401004</c:v>
                </c:pt>
                <c:pt idx="4749">
                  <c:v>5.6421920922067201</c:v>
                </c:pt>
                <c:pt idx="4750">
                  <c:v>5.6650694117445504</c:v>
                </c:pt>
                <c:pt idx="4751">
                  <c:v>5.6865969394092302</c:v>
                </c:pt>
                <c:pt idx="4752">
                  <c:v>5.7090093857712203</c:v>
                </c:pt>
                <c:pt idx="4753">
                  <c:v>5.7309542226570702</c:v>
                </c:pt>
                <c:pt idx="4754">
                  <c:v>5.7518841679449197</c:v>
                </c:pt>
                <c:pt idx="4755">
                  <c:v>5.7736307906883697</c:v>
                </c:pt>
                <c:pt idx="4756">
                  <c:v>5.7975995943502303</c:v>
                </c:pt>
                <c:pt idx="4757">
                  <c:v>5.8201672274757001</c:v>
                </c:pt>
                <c:pt idx="4758">
                  <c:v>5.8415177111272296</c:v>
                </c:pt>
                <c:pt idx="4759">
                  <c:v>5.8646118458774099</c:v>
                </c:pt>
                <c:pt idx="4760">
                  <c:v>5.8854520205568397</c:v>
                </c:pt>
                <c:pt idx="4761">
                  <c:v>5.9082799840856497</c:v>
                </c:pt>
                <c:pt idx="4762">
                  <c:v>5.9307435132838799</c:v>
                </c:pt>
                <c:pt idx="4763">
                  <c:v>5.95413091447619</c:v>
                </c:pt>
                <c:pt idx="4764">
                  <c:v>5.9760361269668199</c:v>
                </c:pt>
                <c:pt idx="4765">
                  <c:v>5.9990795193998796</c:v>
                </c:pt>
                <c:pt idx="4766">
                  <c:v>6.0234830594725199</c:v>
                </c:pt>
                <c:pt idx="4767">
                  <c:v>6.0460839486784401</c:v>
                </c:pt>
                <c:pt idx="4768">
                  <c:v>6.0690180604104498</c:v>
                </c:pt>
                <c:pt idx="4769">
                  <c:v>6.0904957613459203</c:v>
                </c:pt>
                <c:pt idx="4770">
                  <c:v>6.1134738857272097</c:v>
                </c:pt>
                <c:pt idx="4771">
                  <c:v>6.1354399389690704</c:v>
                </c:pt>
                <c:pt idx="4772">
                  <c:v>6.1571345196829999</c:v>
                </c:pt>
                <c:pt idx="4773">
                  <c:v>6.1799022456009904</c:v>
                </c:pt>
                <c:pt idx="4774">
                  <c:v>6.2028409910422901</c:v>
                </c:pt>
                <c:pt idx="4775">
                  <c:v>6.2267432350803196</c:v>
                </c:pt>
                <c:pt idx="4776">
                  <c:v>6.2494188215997601</c:v>
                </c:pt>
                <c:pt idx="4777">
                  <c:v>6.2722413539886404</c:v>
                </c:pt>
                <c:pt idx="4778">
                  <c:v>6.2951753978375899</c:v>
                </c:pt>
                <c:pt idx="4779">
                  <c:v>6.3174235909073602</c:v>
                </c:pt>
                <c:pt idx="4780">
                  <c:v>6.3408858093674398</c:v>
                </c:pt>
                <c:pt idx="4781">
                  <c:v>6.3625924002240799</c:v>
                </c:pt>
                <c:pt idx="4782">
                  <c:v>6.3855202021421702</c:v>
                </c:pt>
                <c:pt idx="4783">
                  <c:v>6.4075053466690797</c:v>
                </c:pt>
                <c:pt idx="4784">
                  <c:v>6.4309747495032701</c:v>
                </c:pt>
                <c:pt idx="4785">
                  <c:v>6.4566028449270298</c:v>
                </c:pt>
                <c:pt idx="4786">
                  <c:v>6.4767252273029703</c:v>
                </c:pt>
                <c:pt idx="4787">
                  <c:v>6.4996139120172201</c:v>
                </c:pt>
                <c:pt idx="4788">
                  <c:v>6.5237400012987301</c:v>
                </c:pt>
                <c:pt idx="4789">
                  <c:v>6.5475312872207896</c:v>
                </c:pt>
                <c:pt idx="4790">
                  <c:v>6.5698718704559003</c:v>
                </c:pt>
                <c:pt idx="4791">
                  <c:v>6.5937533775965402</c:v>
                </c:pt>
                <c:pt idx="4792">
                  <c:v>6.6165498539253402</c:v>
                </c:pt>
                <c:pt idx="4793">
                  <c:v>6.6397546971285797</c:v>
                </c:pt>
                <c:pt idx="4794">
                  <c:v>6.6634190557179496</c:v>
                </c:pt>
                <c:pt idx="4795">
                  <c:v>6.6870436756699396</c:v>
                </c:pt>
                <c:pt idx="4796">
                  <c:v>6.7093723714351698</c:v>
                </c:pt>
                <c:pt idx="4797">
                  <c:v>6.7324997572987098</c:v>
                </c:pt>
                <c:pt idx="4798">
                  <c:v>6.7548901968531796</c:v>
                </c:pt>
                <c:pt idx="4799">
                  <c:v>6.7783551423724004</c:v>
                </c:pt>
                <c:pt idx="4800">
                  <c:v>6.8013620442814302</c:v>
                </c:pt>
                <c:pt idx="4801">
                  <c:v>6.8248497302885296</c:v>
                </c:pt>
                <c:pt idx="4802">
                  <c:v>6.8477562279613098</c:v>
                </c:pt>
                <c:pt idx="4803">
                  <c:v>6.87153493695791</c:v>
                </c:pt>
                <c:pt idx="4804">
                  <c:v>6.8954196031446902</c:v>
                </c:pt>
                <c:pt idx="4805">
                  <c:v>6.9182656683303696</c:v>
                </c:pt>
                <c:pt idx="4806">
                  <c:v>6.9438490050809998</c:v>
                </c:pt>
                <c:pt idx="4807">
                  <c:v>6.96706215099052</c:v>
                </c:pt>
                <c:pt idx="4808">
                  <c:v>6.9898924662007103</c:v>
                </c:pt>
                <c:pt idx="4809">
                  <c:v>7.0136359972929103</c:v>
                </c:pt>
                <c:pt idx="4810">
                  <c:v>7.0364979052985097</c:v>
                </c:pt>
                <c:pt idx="4811">
                  <c:v>7.0591923671740302</c:v>
                </c:pt>
                <c:pt idx="4812">
                  <c:v>7.0810330156926797</c:v>
                </c:pt>
                <c:pt idx="4813">
                  <c:v>7.1044069925943898</c:v>
                </c:pt>
                <c:pt idx="4814">
                  <c:v>7.1285076947123898</c:v>
                </c:pt>
                <c:pt idx="4815">
                  <c:v>7.1508610292717298</c:v>
                </c:pt>
                <c:pt idx="4816">
                  <c:v>7.1743702126873901</c:v>
                </c:pt>
                <c:pt idx="4817">
                  <c:v>7.1972285685716102</c:v>
                </c:pt>
                <c:pt idx="4818">
                  <c:v>7.2207403624499298</c:v>
                </c:pt>
                <c:pt idx="4819">
                  <c:v>7.2437497829333397</c:v>
                </c:pt>
                <c:pt idx="4820">
                  <c:v>7.2684620353910496</c:v>
                </c:pt>
                <c:pt idx="4821">
                  <c:v>7.2913897379681298</c:v>
                </c:pt>
                <c:pt idx="4822">
                  <c:v>7.3154707970442603</c:v>
                </c:pt>
                <c:pt idx="4823">
                  <c:v>7.33658083942204</c:v>
                </c:pt>
                <c:pt idx="4824">
                  <c:v>7.3607523794527303</c:v>
                </c:pt>
                <c:pt idx="4825">
                  <c:v>7.3858564032449001</c:v>
                </c:pt>
                <c:pt idx="4826">
                  <c:v>7.4090885155730799</c:v>
                </c:pt>
                <c:pt idx="4827">
                  <c:v>7.4316283000840198</c:v>
                </c:pt>
                <c:pt idx="4828">
                  <c:v>7.4556625136462404</c:v>
                </c:pt>
                <c:pt idx="4829">
                  <c:v>7.4779473664584</c:v>
                </c:pt>
                <c:pt idx="4830">
                  <c:v>7.5014786477442401</c:v>
                </c:pt>
                <c:pt idx="4831">
                  <c:v>7.5262626884160397</c:v>
                </c:pt>
                <c:pt idx="4832">
                  <c:v>7.5482999042228496</c:v>
                </c:pt>
                <c:pt idx="4833">
                  <c:v>7.5717100456908799</c:v>
                </c:pt>
                <c:pt idx="4834">
                  <c:v>7.5942837474522804</c:v>
                </c:pt>
                <c:pt idx="4835">
                  <c:v>7.6168366416736699</c:v>
                </c:pt>
                <c:pt idx="4836">
                  <c:v>7.6406846366546803</c:v>
                </c:pt>
                <c:pt idx="4837">
                  <c:v>7.6649717070438399</c:v>
                </c:pt>
                <c:pt idx="4838">
                  <c:v>7.6868241975506404</c:v>
                </c:pt>
                <c:pt idx="4839">
                  <c:v>7.7097381861121397</c:v>
                </c:pt>
                <c:pt idx="4840">
                  <c:v>7.7336356529483199</c:v>
                </c:pt>
                <c:pt idx="4841">
                  <c:v>7.7571460516364299</c:v>
                </c:pt>
                <c:pt idx="4842">
                  <c:v>7.7821522101208203</c:v>
                </c:pt>
                <c:pt idx="4843">
                  <c:v>7.8054782968980403</c:v>
                </c:pt>
                <c:pt idx="4844">
                  <c:v>7.8298348199438097</c:v>
                </c:pt>
                <c:pt idx="4845">
                  <c:v>7.8515253762404198</c:v>
                </c:pt>
                <c:pt idx="4846">
                  <c:v>7.8747647691656297</c:v>
                </c:pt>
                <c:pt idx="4847">
                  <c:v>7.8980314312157596</c:v>
                </c:pt>
                <c:pt idx="4848">
                  <c:v>7.9224877599355201</c:v>
                </c:pt>
                <c:pt idx="4849">
                  <c:v>7.9440329792322704</c:v>
                </c:pt>
                <c:pt idx="4850">
                  <c:v>7.9654099532851701</c:v>
                </c:pt>
                <c:pt idx="4851">
                  <c:v>7.9879275913592203</c:v>
                </c:pt>
                <c:pt idx="4852">
                  <c:v>8.0127171918197906</c:v>
                </c:pt>
                <c:pt idx="4853">
                  <c:v>8.03663756781153</c:v>
                </c:pt>
                <c:pt idx="4854">
                  <c:v>8.0601284128648398</c:v>
                </c:pt>
                <c:pt idx="4855">
                  <c:v>8.0826838910579593</c:v>
                </c:pt>
                <c:pt idx="4856">
                  <c:v>8.1091277433766003</c:v>
                </c:pt>
                <c:pt idx="4857">
                  <c:v>8.1309175644596596</c:v>
                </c:pt>
                <c:pt idx="4858">
                  <c:v>8.1534579514729995</c:v>
                </c:pt>
                <c:pt idx="4859">
                  <c:v>8.17706612745922</c:v>
                </c:pt>
                <c:pt idx="4860">
                  <c:v>8.20048707282103</c:v>
                </c:pt>
                <c:pt idx="4861">
                  <c:v>8.2229155776677292</c:v>
                </c:pt>
                <c:pt idx="4862">
                  <c:v>8.2462103146093906</c:v>
                </c:pt>
                <c:pt idx="4863">
                  <c:v>8.2695529847233402</c:v>
                </c:pt>
                <c:pt idx="4864">
                  <c:v>8.2918298608727099</c:v>
                </c:pt>
                <c:pt idx="4865">
                  <c:v>8.3141163433039509</c:v>
                </c:pt>
                <c:pt idx="4866">
                  <c:v>8.3393238429670102</c:v>
                </c:pt>
                <c:pt idx="4867">
                  <c:v>8.3610956914990293</c:v>
                </c:pt>
                <c:pt idx="4868">
                  <c:v>8.3833144340250296</c:v>
                </c:pt>
                <c:pt idx="4869">
                  <c:v>8.4068138709775102</c:v>
                </c:pt>
                <c:pt idx="4870">
                  <c:v>8.4314691126346393</c:v>
                </c:pt>
                <c:pt idx="4871">
                  <c:v>8.4560880142229493</c:v>
                </c:pt>
                <c:pt idx="4872">
                  <c:v>8.4791275792651906</c:v>
                </c:pt>
                <c:pt idx="4873">
                  <c:v>8.5028333575637305</c:v>
                </c:pt>
                <c:pt idx="4874">
                  <c:v>8.5264215182375391</c:v>
                </c:pt>
                <c:pt idx="4875">
                  <c:v>8.5473956002129299</c:v>
                </c:pt>
                <c:pt idx="4876">
                  <c:v>8.5698775154596305</c:v>
                </c:pt>
                <c:pt idx="4877">
                  <c:v>8.5931545804900704</c:v>
                </c:pt>
                <c:pt idx="4878">
                  <c:v>8.6167176255472899</c:v>
                </c:pt>
                <c:pt idx="4879">
                  <c:v>8.6391808357503805</c:v>
                </c:pt>
                <c:pt idx="4880">
                  <c:v>8.66128891044192</c:v>
                </c:pt>
                <c:pt idx="4881">
                  <c:v>8.6851397929368002</c:v>
                </c:pt>
                <c:pt idx="4882">
                  <c:v>8.7071560941360602</c:v>
                </c:pt>
                <c:pt idx="4883">
                  <c:v>8.7313316795560905</c:v>
                </c:pt>
                <c:pt idx="4884">
                  <c:v>8.75482665167916</c:v>
                </c:pt>
                <c:pt idx="4885">
                  <c:v>8.7774169732022997</c:v>
                </c:pt>
                <c:pt idx="4886">
                  <c:v>8.7997704512735204</c:v>
                </c:pt>
                <c:pt idx="4887">
                  <c:v>8.8226845987977001</c:v>
                </c:pt>
                <c:pt idx="4888">
                  <c:v>8.8461787005265293</c:v>
                </c:pt>
                <c:pt idx="4889">
                  <c:v>8.8685108986165897</c:v>
                </c:pt>
                <c:pt idx="4890">
                  <c:v>8.8928721491937708</c:v>
                </c:pt>
                <c:pt idx="4891">
                  <c:v>8.9153149701931493</c:v>
                </c:pt>
                <c:pt idx="4892">
                  <c:v>8.9376067574377291</c:v>
                </c:pt>
                <c:pt idx="4893">
                  <c:v>8.9600278691009407</c:v>
                </c:pt>
                <c:pt idx="4894">
                  <c:v>8.9821641047795406</c:v>
                </c:pt>
                <c:pt idx="4895">
                  <c:v>9.0019208844061307</c:v>
                </c:pt>
                <c:pt idx="4896">
                  <c:v>9.0258166898670904</c:v>
                </c:pt>
                <c:pt idx="4897">
                  <c:v>9.0497980189456797</c:v>
                </c:pt>
                <c:pt idx="4898">
                  <c:v>9.0740858724823497</c:v>
                </c:pt>
                <c:pt idx="4899">
                  <c:v>9.0946197013060104</c:v>
                </c:pt>
                <c:pt idx="4900">
                  <c:v>9.1173364829134194</c:v>
                </c:pt>
                <c:pt idx="4901">
                  <c:v>9.1367244323094798</c:v>
                </c:pt>
                <c:pt idx="4902">
                  <c:v>9.1576140302198805</c:v>
                </c:pt>
                <c:pt idx="4903">
                  <c:v>9.1803677413198805</c:v>
                </c:pt>
                <c:pt idx="4904">
                  <c:v>9.2003333502345495</c:v>
                </c:pt>
                <c:pt idx="4905">
                  <c:v>9.2212755889804008</c:v>
                </c:pt>
                <c:pt idx="4906">
                  <c:v>9.2442453556050097</c:v>
                </c:pt>
                <c:pt idx="4907">
                  <c:v>9.2672527995374505</c:v>
                </c:pt>
                <c:pt idx="4908">
                  <c:v>9.2880732262576</c:v>
                </c:pt>
                <c:pt idx="4909">
                  <c:v>9.3109124512584103</c:v>
                </c:pt>
                <c:pt idx="4910">
                  <c:v>9.3303658929135604</c:v>
                </c:pt>
                <c:pt idx="4911">
                  <c:v>9.3497096233897707</c:v>
                </c:pt>
                <c:pt idx="4912">
                  <c:v>9.3742071864781398</c:v>
                </c:pt>
                <c:pt idx="4913">
                  <c:v>9.3945616715483897</c:v>
                </c:pt>
                <c:pt idx="4914">
                  <c:v>9.4175817491831406</c:v>
                </c:pt>
                <c:pt idx="4915">
                  <c:v>9.4390286791132691</c:v>
                </c:pt>
                <c:pt idx="4916">
                  <c:v>9.4565399069021296</c:v>
                </c:pt>
                <c:pt idx="4917">
                  <c:v>9.4778871315496893</c:v>
                </c:pt>
                <c:pt idx="4918">
                  <c:v>9.4992219573921304</c:v>
                </c:pt>
                <c:pt idx="4919">
                  <c:v>9.5212986800405801</c:v>
                </c:pt>
                <c:pt idx="4920">
                  <c:v>9.5406381576149695</c:v>
                </c:pt>
                <c:pt idx="4921">
                  <c:v>9.5620621740818201</c:v>
                </c:pt>
                <c:pt idx="4922">
                  <c:v>9.58653954333729</c:v>
                </c:pt>
                <c:pt idx="4923">
                  <c:v>9.6038015573113107</c:v>
                </c:pt>
                <c:pt idx="4924">
                  <c:v>9.6274908571331501</c:v>
                </c:pt>
                <c:pt idx="4925">
                  <c:v>9.6469442001829009</c:v>
                </c:pt>
                <c:pt idx="4926">
                  <c:v>9.6664660870599697</c:v>
                </c:pt>
                <c:pt idx="4927">
                  <c:v>9.6866300746246505</c:v>
                </c:pt>
                <c:pt idx="4928">
                  <c:v>9.7044480167053493</c:v>
                </c:pt>
                <c:pt idx="4929">
                  <c:v>9.7226427506518007</c:v>
                </c:pt>
                <c:pt idx="4930">
                  <c:v>9.7425946493943894</c:v>
                </c:pt>
                <c:pt idx="4931">
                  <c:v>9.7617825931972693</c:v>
                </c:pt>
                <c:pt idx="4932">
                  <c:v>9.7786418420297405</c:v>
                </c:pt>
                <c:pt idx="4933">
                  <c:v>9.7960740460290197</c:v>
                </c:pt>
                <c:pt idx="4934">
                  <c:v>9.8177204154155806</c:v>
                </c:pt>
                <c:pt idx="4935">
                  <c:v>9.8349018926033391</c:v>
                </c:pt>
                <c:pt idx="4936">
                  <c:v>9.8556917079731203</c:v>
                </c:pt>
                <c:pt idx="4937">
                  <c:v>9.8722571874106002</c:v>
                </c:pt>
                <c:pt idx="4938">
                  <c:v>9.8868963707376505</c:v>
                </c:pt>
                <c:pt idx="4939">
                  <c:v>9.9067439359647196</c:v>
                </c:pt>
                <c:pt idx="4940">
                  <c:v>9.9256370266278502</c:v>
                </c:pt>
                <c:pt idx="4941">
                  <c:v>9.9432528162444296</c:v>
                </c:pt>
                <c:pt idx="4942">
                  <c:v>9.9604069811326497</c:v>
                </c:pt>
                <c:pt idx="4943">
                  <c:v>9.9777087381592509</c:v>
                </c:pt>
                <c:pt idx="4944">
                  <c:v>10.0062343317132</c:v>
                </c:pt>
                <c:pt idx="4945">
                  <c:v>10.0280847341003</c:v>
                </c:pt>
                <c:pt idx="4946">
                  <c:v>10.043883206667701</c:v>
                </c:pt>
                <c:pt idx="4947">
                  <c:v>10.0585289189109</c:v>
                </c:pt>
                <c:pt idx="4948">
                  <c:v>10.074846950946</c:v>
                </c:pt>
                <c:pt idx="4949">
                  <c:v>10.0890845998569</c:v>
                </c:pt>
                <c:pt idx="4950">
                  <c:v>10.1008797464547</c:v>
                </c:pt>
                <c:pt idx="4951">
                  <c:v>10.111494257494201</c:v>
                </c:pt>
                <c:pt idx="4952">
                  <c:v>10.128956625858899</c:v>
                </c:pt>
                <c:pt idx="4953">
                  <c:v>10.1403267438765</c:v>
                </c:pt>
                <c:pt idx="4954">
                  <c:v>10.154569377885601</c:v>
                </c:pt>
                <c:pt idx="4955">
                  <c:v>10.167429827981501</c:v>
                </c:pt>
                <c:pt idx="4956">
                  <c:v>10.1843310417952</c:v>
                </c:pt>
                <c:pt idx="4957">
                  <c:v>10.1952044069767</c:v>
                </c:pt>
                <c:pt idx="4958">
                  <c:v>10.206555506697301</c:v>
                </c:pt>
                <c:pt idx="4959">
                  <c:v>10.2170063963642</c:v>
                </c:pt>
                <c:pt idx="4960">
                  <c:v>10.2260199332678</c:v>
                </c:pt>
                <c:pt idx="4961">
                  <c:v>10.235293243770201</c:v>
                </c:pt>
                <c:pt idx="4962">
                  <c:v>10.246340056260401</c:v>
                </c:pt>
                <c:pt idx="4963">
                  <c:v>10.255239167698999</c:v>
                </c:pt>
                <c:pt idx="4964">
                  <c:v>10.263615472356101</c:v>
                </c:pt>
                <c:pt idx="4965">
                  <c:v>10.2720463253833</c:v>
                </c:pt>
                <c:pt idx="4966">
                  <c:v>10.2763909057334</c:v>
                </c:pt>
                <c:pt idx="4967">
                  <c:v>10.280278331703601</c:v>
                </c:pt>
                <c:pt idx="4968">
                  <c:v>10.2853657857135</c:v>
                </c:pt>
                <c:pt idx="4969">
                  <c:v>10.291827186390201</c:v>
                </c:pt>
                <c:pt idx="4970">
                  <c:v>10.297030271203401</c:v>
                </c:pt>
                <c:pt idx="4971">
                  <c:v>10.302652286158599</c:v>
                </c:pt>
                <c:pt idx="4972">
                  <c:v>10.303106238444499</c:v>
                </c:pt>
                <c:pt idx="4973">
                  <c:v>10.30675862162</c:v>
                </c:pt>
                <c:pt idx="4974">
                  <c:v>10.308672173108601</c:v>
                </c:pt>
                <c:pt idx="4975">
                  <c:v>10.306436415071801</c:v>
                </c:pt>
                <c:pt idx="4976">
                  <c:v>10.3055636474379</c:v>
                </c:pt>
                <c:pt idx="4977">
                  <c:v>10.3070548364409</c:v>
                </c:pt>
                <c:pt idx="4978">
                  <c:v>10.302991084478499</c:v>
                </c:pt>
                <c:pt idx="4979">
                  <c:v>10.3014451574396</c:v>
                </c:pt>
                <c:pt idx="4980">
                  <c:v>10.2984526311909</c:v>
                </c:pt>
                <c:pt idx="4981">
                  <c:v>10.2959587099375</c:v>
                </c:pt>
                <c:pt idx="4982">
                  <c:v>10.293647835651999</c:v>
                </c:pt>
                <c:pt idx="4983">
                  <c:v>10.2875897054088</c:v>
                </c:pt>
                <c:pt idx="4984">
                  <c:v>10.282293250955499</c:v>
                </c:pt>
                <c:pt idx="4985">
                  <c:v>10.2730533304037</c:v>
                </c:pt>
                <c:pt idx="4986">
                  <c:v>10.2628676891326</c:v>
                </c:pt>
                <c:pt idx="4987">
                  <c:v>10.2545424037509</c:v>
                </c:pt>
                <c:pt idx="4988">
                  <c:v>10.2459486943703</c:v>
                </c:pt>
                <c:pt idx="4989">
                  <c:v>10.236262025656499</c:v>
                </c:pt>
                <c:pt idx="4990">
                  <c:v>10.222134548204901</c:v>
                </c:pt>
                <c:pt idx="4991">
                  <c:v>10.208479902258601</c:v>
                </c:pt>
                <c:pt idx="4992">
                  <c:v>10.1939411019838</c:v>
                </c:pt>
                <c:pt idx="4993">
                  <c:v>10.1781959611529</c:v>
                </c:pt>
                <c:pt idx="4994">
                  <c:v>10.1630764537387</c:v>
                </c:pt>
                <c:pt idx="4995">
                  <c:v>10.146595097250399</c:v>
                </c:pt>
                <c:pt idx="4996">
                  <c:v>10.1273384248769</c:v>
                </c:pt>
                <c:pt idx="4997">
                  <c:v>10.111507742493201</c:v>
                </c:pt>
                <c:pt idx="4998">
                  <c:v>10.088515328036401</c:v>
                </c:pt>
                <c:pt idx="4999">
                  <c:v>10.0684176727577</c:v>
                </c:pt>
                <c:pt idx="5000">
                  <c:v>10.045089477742099</c:v>
                </c:pt>
                <c:pt idx="5001">
                  <c:v>10.016816814740499</c:v>
                </c:pt>
                <c:pt idx="5002">
                  <c:v>9.9914197443206607</c:v>
                </c:pt>
                <c:pt idx="5003">
                  <c:v>9.9636494226763492</c:v>
                </c:pt>
                <c:pt idx="5004">
                  <c:v>9.9371205457934693</c:v>
                </c:pt>
                <c:pt idx="5005">
                  <c:v>9.9089685987543099</c:v>
                </c:pt>
                <c:pt idx="5006">
                  <c:v>9.8783311446507707</c:v>
                </c:pt>
                <c:pt idx="5007">
                  <c:v>9.8455502125952101</c:v>
                </c:pt>
                <c:pt idx="5008">
                  <c:v>9.8098725102565805</c:v>
                </c:pt>
                <c:pt idx="5009">
                  <c:v>9.7747189722679106</c:v>
                </c:pt>
                <c:pt idx="5010">
                  <c:v>9.7354261268068107</c:v>
                </c:pt>
                <c:pt idx="5011">
                  <c:v>9.6951741885256109</c:v>
                </c:pt>
                <c:pt idx="5012">
                  <c:v>9.6547966455127394</c:v>
                </c:pt>
                <c:pt idx="5013">
                  <c:v>9.61212997663214</c:v>
                </c:pt>
                <c:pt idx="5014">
                  <c:v>9.5678704645898698</c:v>
                </c:pt>
                <c:pt idx="5015">
                  <c:v>9.5213242736127803</c:v>
                </c:pt>
                <c:pt idx="5016">
                  <c:v>9.4749549053333606</c:v>
                </c:pt>
                <c:pt idx="5017">
                  <c:v>9.4268416022812804</c:v>
                </c:pt>
                <c:pt idx="5018">
                  <c:v>9.3780509399043197</c:v>
                </c:pt>
                <c:pt idx="5019">
                  <c:v>9.3269118280322498</c:v>
                </c:pt>
                <c:pt idx="5020">
                  <c:v>9.2776586623103494</c:v>
                </c:pt>
                <c:pt idx="5021">
                  <c:v>9.2271572925426408</c:v>
                </c:pt>
                <c:pt idx="5022">
                  <c:v>9.1719693340286401</c:v>
                </c:pt>
                <c:pt idx="5023">
                  <c:v>9.1164267804880907</c:v>
                </c:pt>
                <c:pt idx="5024">
                  <c:v>9.0650628308455303</c:v>
                </c:pt>
                <c:pt idx="5025">
                  <c:v>9.0118677362247706</c:v>
                </c:pt>
                <c:pt idx="5026">
                  <c:v>8.9550459230387602</c:v>
                </c:pt>
                <c:pt idx="5027">
                  <c:v>8.8982695970270207</c:v>
                </c:pt>
                <c:pt idx="5028">
                  <c:v>8.83994588145503</c:v>
                </c:pt>
                <c:pt idx="5029">
                  <c:v>8.7826501219361006</c:v>
                </c:pt>
                <c:pt idx="5030">
                  <c:v>8.7260435411223494</c:v>
                </c:pt>
                <c:pt idx="5031">
                  <c:v>8.6639569512120094</c:v>
                </c:pt>
                <c:pt idx="5032">
                  <c:v>8.60092658570351</c:v>
                </c:pt>
                <c:pt idx="5033">
                  <c:v>8.5380649908825106</c:v>
                </c:pt>
                <c:pt idx="5034">
                  <c:v>8.4741106640409303</c:v>
                </c:pt>
                <c:pt idx="5035">
                  <c:v>8.4134217522762391</c:v>
                </c:pt>
                <c:pt idx="5036">
                  <c:v>8.3480227821402995</c:v>
                </c:pt>
                <c:pt idx="5037">
                  <c:v>8.28270352328264</c:v>
                </c:pt>
                <c:pt idx="5038">
                  <c:v>8.2161435959515803</c:v>
                </c:pt>
                <c:pt idx="5039">
                  <c:v>8.1506039886562807</c:v>
                </c:pt>
                <c:pt idx="5040">
                  <c:v>8.0860270791583506</c:v>
                </c:pt>
                <c:pt idx="5041">
                  <c:v>8.0174970520137698</c:v>
                </c:pt>
                <c:pt idx="5042">
                  <c:v>7.9511367209174297</c:v>
                </c:pt>
                <c:pt idx="5043">
                  <c:v>7.8805530634191401</c:v>
                </c:pt>
                <c:pt idx="5044">
                  <c:v>7.8125457090359802</c:v>
                </c:pt>
                <c:pt idx="5045">
                  <c:v>7.7412225648208697</c:v>
                </c:pt>
                <c:pt idx="5046">
                  <c:v>7.6692853603098401</c:v>
                </c:pt>
                <c:pt idx="5047">
                  <c:v>7.5948012658843398</c:v>
                </c:pt>
                <c:pt idx="5048">
                  <c:v>7.51912710732881</c:v>
                </c:pt>
                <c:pt idx="5049">
                  <c:v>7.4405775886994903</c:v>
                </c:pt>
                <c:pt idx="5050">
                  <c:v>7.3649862728736704</c:v>
                </c:pt>
                <c:pt idx="5051">
                  <c:v>7.2864993619593204</c:v>
                </c:pt>
                <c:pt idx="5052">
                  <c:v>7.2065213296094699</c:v>
                </c:pt>
                <c:pt idx="5053">
                  <c:v>7.1243608847812503</c:v>
                </c:pt>
                <c:pt idx="5054">
                  <c:v>7.0415506727165802</c:v>
                </c:pt>
                <c:pt idx="5055">
                  <c:v>6.9564870474515104</c:v>
                </c:pt>
                <c:pt idx="5056">
                  <c:v>6.8689696788788099</c:v>
                </c:pt>
                <c:pt idx="5057">
                  <c:v>6.7810971240202704</c:v>
                </c:pt>
                <c:pt idx="5058">
                  <c:v>6.6916917275499204</c:v>
                </c:pt>
                <c:pt idx="5059">
                  <c:v>6.5998599198129204</c:v>
                </c:pt>
                <c:pt idx="5060">
                  <c:v>6.5093033976024701</c:v>
                </c:pt>
                <c:pt idx="5061">
                  <c:v>6.4170735521679001</c:v>
                </c:pt>
                <c:pt idx="5062">
                  <c:v>6.3254244784543001</c:v>
                </c:pt>
                <c:pt idx="5063">
                  <c:v>6.2313093703101998</c:v>
                </c:pt>
                <c:pt idx="5064">
                  <c:v>6.1346953097316597</c:v>
                </c:pt>
                <c:pt idx="5065">
                  <c:v>6.03529241184392</c:v>
                </c:pt>
                <c:pt idx="5066">
                  <c:v>5.9395075258281604</c:v>
                </c:pt>
                <c:pt idx="5067">
                  <c:v>5.8412311623493496</c:v>
                </c:pt>
                <c:pt idx="5068">
                  <c:v>5.73997022377121</c:v>
                </c:pt>
                <c:pt idx="5069">
                  <c:v>5.6394205750138697</c:v>
                </c:pt>
                <c:pt idx="5070">
                  <c:v>5.5347057945198701</c:v>
                </c:pt>
                <c:pt idx="5071">
                  <c:v>5.42771482865896</c:v>
                </c:pt>
                <c:pt idx="5072">
                  <c:v>5.3225678161338497</c:v>
                </c:pt>
                <c:pt idx="5073">
                  <c:v>5.2105527205599804</c:v>
                </c:pt>
                <c:pt idx="5074">
                  <c:v>5.0954485657038502</c:v>
                </c:pt>
                <c:pt idx="5075">
                  <c:v>4.9781345675388797</c:v>
                </c:pt>
                <c:pt idx="5076">
                  <c:v>4.8308041256207401</c:v>
                </c:pt>
                <c:pt idx="5077">
                  <c:v>4.6766042676236896</c:v>
                </c:pt>
                <c:pt idx="5078">
                  <c:v>4.5461939672628802</c:v>
                </c:pt>
                <c:pt idx="5079">
                  <c:v>4.4126515013200303</c:v>
                </c:pt>
                <c:pt idx="5080">
                  <c:v>4.2760051508279897</c:v>
                </c:pt>
                <c:pt idx="5081">
                  <c:v>4.1378289356275797</c:v>
                </c:pt>
                <c:pt idx="5082">
                  <c:v>3.9982212621856501</c:v>
                </c:pt>
                <c:pt idx="5083">
                  <c:v>3.8609061103176101</c:v>
                </c:pt>
                <c:pt idx="5084">
                  <c:v>3.7264840050979799</c:v>
                </c:pt>
                <c:pt idx="5085">
                  <c:v>3.5952105483523198</c:v>
                </c:pt>
                <c:pt idx="5086">
                  <c:v>3.46627130883711</c:v>
                </c:pt>
                <c:pt idx="5087">
                  <c:v>3.3409986413187398</c:v>
                </c:pt>
                <c:pt idx="5088">
                  <c:v>3.2200229935071798</c:v>
                </c:pt>
                <c:pt idx="5089">
                  <c:v>3.1034587712751498</c:v>
                </c:pt>
                <c:pt idx="5090">
                  <c:v>2.9906507092383601</c:v>
                </c:pt>
                <c:pt idx="5091">
                  <c:v>2.8823094078236098</c:v>
                </c:pt>
                <c:pt idx="5092">
                  <c:v>2.7769448660589902</c:v>
                </c:pt>
                <c:pt idx="5093">
                  <c:v>2.6765734373971202</c:v>
                </c:pt>
                <c:pt idx="5094">
                  <c:v>2.5791949784314099</c:v>
                </c:pt>
                <c:pt idx="5095">
                  <c:v>2.48605401758793</c:v>
                </c:pt>
                <c:pt idx="5096">
                  <c:v>2.3956215723797198</c:v>
                </c:pt>
                <c:pt idx="5097">
                  <c:v>2.31075049716013</c:v>
                </c:pt>
                <c:pt idx="5098">
                  <c:v>2.2272942612568598</c:v>
                </c:pt>
                <c:pt idx="5099">
                  <c:v>2.1474538417877902</c:v>
                </c:pt>
                <c:pt idx="5100">
                  <c:v>2.07118447606475</c:v>
                </c:pt>
                <c:pt idx="5101">
                  <c:v>1.99750383281045</c:v>
                </c:pt>
                <c:pt idx="5102">
                  <c:v>1.92813445931231</c:v>
                </c:pt>
                <c:pt idx="5103">
                  <c:v>1.8611422470874299</c:v>
                </c:pt>
                <c:pt idx="5104">
                  <c:v>1.7972114229643801</c:v>
                </c:pt>
                <c:pt idx="5105">
                  <c:v>1.73572308680525</c:v>
                </c:pt>
                <c:pt idx="5106">
                  <c:v>1.67700371863665</c:v>
                </c:pt>
                <c:pt idx="5107">
                  <c:v>1.62098071310254</c:v>
                </c:pt>
                <c:pt idx="5108">
                  <c:v>1.5674635922467199</c:v>
                </c:pt>
                <c:pt idx="5109">
                  <c:v>1.5165550119623099</c:v>
                </c:pt>
                <c:pt idx="5110">
                  <c:v>1.46700456964197</c:v>
                </c:pt>
                <c:pt idx="5111">
                  <c:v>1.4199091236072601</c:v>
                </c:pt>
                <c:pt idx="5112">
                  <c:v>1.3750931061804299</c:v>
                </c:pt>
                <c:pt idx="5113">
                  <c:v>1.33225586568867</c:v>
                </c:pt>
                <c:pt idx="5114">
                  <c:v>1.29046106531664</c:v>
                </c:pt>
                <c:pt idx="5115">
                  <c:v>1.25054835072822</c:v>
                </c:pt>
                <c:pt idx="5116">
                  <c:v>1.21224810210643</c:v>
                </c:pt>
                <c:pt idx="5117">
                  <c:v>1.17495296660948</c:v>
                </c:pt>
                <c:pt idx="5118">
                  <c:v>1.1387587827112899</c:v>
                </c:pt>
                <c:pt idx="5119">
                  <c:v>1.1037064001502199</c:v>
                </c:pt>
                <c:pt idx="5120">
                  <c:v>1.0698725113438201</c:v>
                </c:pt>
                <c:pt idx="5121">
                  <c:v>1.03695406199053</c:v>
                </c:pt>
                <c:pt idx="5122">
                  <c:v>1.0052592728148999</c:v>
                </c:pt>
                <c:pt idx="5123">
                  <c:v>0.97514196526673302</c:v>
                </c:pt>
                <c:pt idx="5124">
                  <c:v>0.94585185263443605</c:v>
                </c:pt>
                <c:pt idx="5125">
                  <c:v>0.918209540761179</c:v>
                </c:pt>
                <c:pt idx="5126">
                  <c:v>0.89181154028133403</c:v>
                </c:pt>
                <c:pt idx="5127">
                  <c:v>0.86695055842951196</c:v>
                </c:pt>
                <c:pt idx="5128">
                  <c:v>0.84322810890922795</c:v>
                </c:pt>
                <c:pt idx="5129">
                  <c:v>0.821077128987731</c:v>
                </c:pt>
                <c:pt idx="5130">
                  <c:v>0.79971698506011102</c:v>
                </c:pt>
                <c:pt idx="5131">
                  <c:v>0.77979094259164905</c:v>
                </c:pt>
                <c:pt idx="5132">
                  <c:v>0.76064800346890804</c:v>
                </c:pt>
                <c:pt idx="5133">
                  <c:v>0.74254125411863603</c:v>
                </c:pt>
                <c:pt idx="5134">
                  <c:v>0.72522265705521505</c:v>
                </c:pt>
                <c:pt idx="5135">
                  <c:v>0.70881603775476698</c:v>
                </c:pt>
                <c:pt idx="5136">
                  <c:v>0.69311161242701502</c:v>
                </c:pt>
                <c:pt idx="5137">
                  <c:v>0.67777497231684702</c:v>
                </c:pt>
                <c:pt idx="5138">
                  <c:v>0.66309876371612997</c:v>
                </c:pt>
                <c:pt idx="5139">
                  <c:v>0.64946960867127801</c:v>
                </c:pt>
                <c:pt idx="5140">
                  <c:v>0.63602960489138505</c:v>
                </c:pt>
                <c:pt idx="5141">
                  <c:v>0.62335426118914605</c:v>
                </c:pt>
                <c:pt idx="5142">
                  <c:v>0.61115722151265905</c:v>
                </c:pt>
                <c:pt idx="5143">
                  <c:v>0.59909771596667505</c:v>
                </c:pt>
                <c:pt idx="5144">
                  <c:v>0.58775697731309595</c:v>
                </c:pt>
                <c:pt idx="5145">
                  <c:v>0.57672845917167503</c:v>
                </c:pt>
                <c:pt idx="5146">
                  <c:v>0.56615853109569603</c:v>
                </c:pt>
                <c:pt idx="5147">
                  <c:v>0.55567467743875798</c:v>
                </c:pt>
                <c:pt idx="5148">
                  <c:v>0.54594696514160801</c:v>
                </c:pt>
                <c:pt idx="5149">
                  <c:v>0.53648548225024095</c:v>
                </c:pt>
                <c:pt idx="5150">
                  <c:v>0.52679787700374803</c:v>
                </c:pt>
                <c:pt idx="5151">
                  <c:v>0.51806832505044997</c:v>
                </c:pt>
                <c:pt idx="5152">
                  <c:v>0.50933956389349899</c:v>
                </c:pt>
                <c:pt idx="5153">
                  <c:v>0.50093655060562603</c:v>
                </c:pt>
                <c:pt idx="5154">
                  <c:v>0.491182156719075</c:v>
                </c:pt>
                <c:pt idx="5155">
                  <c:v>0.48173166928743899</c:v>
                </c:pt>
                <c:pt idx="5156">
                  <c:v>0.47410916481856902</c:v>
                </c:pt>
                <c:pt idx="5157">
                  <c:v>0.46689751199075402</c:v>
                </c:pt>
                <c:pt idx="5158">
                  <c:v>0.45980160500324002</c:v>
                </c:pt>
                <c:pt idx="5159">
                  <c:v>0.45295889723908001</c:v>
                </c:pt>
                <c:pt idx="5160">
                  <c:v>0.44628680407724902</c:v>
                </c:pt>
                <c:pt idx="5161">
                  <c:v>0.44000811874866402</c:v>
                </c:pt>
                <c:pt idx="5162">
                  <c:v>0.43346221848494398</c:v>
                </c:pt>
                <c:pt idx="5163">
                  <c:v>0.427393773777616</c:v>
                </c:pt>
                <c:pt idx="5164">
                  <c:v>0.42149749687976301</c:v>
                </c:pt>
                <c:pt idx="5165">
                  <c:v>0.415556324852836</c:v>
                </c:pt>
                <c:pt idx="5166">
                  <c:v>0.40990983543020398</c:v>
                </c:pt>
                <c:pt idx="5167">
                  <c:v>0.40445260658506399</c:v>
                </c:pt>
                <c:pt idx="5168">
                  <c:v>0.39881269825001497</c:v>
                </c:pt>
                <c:pt idx="5169">
                  <c:v>0.39340383462883899</c:v>
                </c:pt>
                <c:pt idx="5170">
                  <c:v>0.388386633316124</c:v>
                </c:pt>
                <c:pt idx="5171">
                  <c:v>0.383238282089155</c:v>
                </c:pt>
                <c:pt idx="5172">
                  <c:v>0.378360976534033</c:v>
                </c:pt>
                <c:pt idx="5173">
                  <c:v>0.37357061032068001</c:v>
                </c:pt>
                <c:pt idx="5174">
                  <c:v>0.36894761136284399</c:v>
                </c:pt>
                <c:pt idx="5175">
                  <c:v>0.364413206086113</c:v>
                </c:pt>
                <c:pt idx="5176">
                  <c:v>0.35992945285720901</c:v>
                </c:pt>
                <c:pt idx="5177">
                  <c:v>0.35555546394316101</c:v>
                </c:pt>
                <c:pt idx="5178">
                  <c:v>0.351125788943911</c:v>
                </c:pt>
                <c:pt idx="5179">
                  <c:v>0.34686079362614203</c:v>
                </c:pt>
                <c:pt idx="5180">
                  <c:v>0.34290662549298101</c:v>
                </c:pt>
                <c:pt idx="5181">
                  <c:v>0.33868207692823898</c:v>
                </c:pt>
                <c:pt idx="5182">
                  <c:v>0.33463781809917198</c:v>
                </c:pt>
                <c:pt idx="5183">
                  <c:v>0.33102426177787603</c:v>
                </c:pt>
                <c:pt idx="5184">
                  <c:v>0.327176562751884</c:v>
                </c:pt>
                <c:pt idx="5185">
                  <c:v>0.32352935522794701</c:v>
                </c:pt>
                <c:pt idx="5186">
                  <c:v>0.31992044486105498</c:v>
                </c:pt>
                <c:pt idx="5187">
                  <c:v>0.31633240950215402</c:v>
                </c:pt>
                <c:pt idx="5188">
                  <c:v>0.31287572657068602</c:v>
                </c:pt>
                <c:pt idx="5189">
                  <c:v>0.30948981622027</c:v>
                </c:pt>
                <c:pt idx="5190">
                  <c:v>0.30613517340410601</c:v>
                </c:pt>
                <c:pt idx="5191">
                  <c:v>0.30288551023436999</c:v>
                </c:pt>
                <c:pt idx="5192">
                  <c:v>0.29950212707950002</c:v>
                </c:pt>
                <c:pt idx="5193">
                  <c:v>0.296478959179862</c:v>
                </c:pt>
                <c:pt idx="5194">
                  <c:v>0.29332614703862703</c:v>
                </c:pt>
                <c:pt idx="5195">
                  <c:v>0.29026055732673001</c:v>
                </c:pt>
                <c:pt idx="5196">
                  <c:v>0.28750153846816701</c:v>
                </c:pt>
                <c:pt idx="5197">
                  <c:v>0.28446206997804002</c:v>
                </c:pt>
                <c:pt idx="5198">
                  <c:v>0.28162386682298401</c:v>
                </c:pt>
                <c:pt idx="5199">
                  <c:v>0.27891520259005198</c:v>
                </c:pt>
                <c:pt idx="5200">
                  <c:v>0.27610310746563899</c:v>
                </c:pt>
                <c:pt idx="5201">
                  <c:v>0.27353893875799701</c:v>
                </c:pt>
                <c:pt idx="5202">
                  <c:v>0.27081406375186401</c:v>
                </c:pt>
                <c:pt idx="5203">
                  <c:v>0.26819004915240602</c:v>
                </c:pt>
                <c:pt idx="5204">
                  <c:v>0.265644222980848</c:v>
                </c:pt>
                <c:pt idx="5205">
                  <c:v>0.26311359254436301</c:v>
                </c:pt>
                <c:pt idx="5206">
                  <c:v>0.26064745459022098</c:v>
                </c:pt>
                <c:pt idx="5207">
                  <c:v>0.25803749753093203</c:v>
                </c:pt>
                <c:pt idx="5208">
                  <c:v>0.25563798117003</c:v>
                </c:pt>
                <c:pt idx="5209">
                  <c:v>0.25351174982885499</c:v>
                </c:pt>
                <c:pt idx="5210">
                  <c:v>0.25107571075635898</c:v>
                </c:pt>
                <c:pt idx="5211">
                  <c:v>0.248780950627944</c:v>
                </c:pt>
                <c:pt idx="5212">
                  <c:v>0.246695206673057</c:v>
                </c:pt>
                <c:pt idx="5213">
                  <c:v>0.24440183766462101</c:v>
                </c:pt>
                <c:pt idx="5214">
                  <c:v>0.24212514553909001</c:v>
                </c:pt>
                <c:pt idx="5215">
                  <c:v>0.24006790681569501</c:v>
                </c:pt>
                <c:pt idx="5216">
                  <c:v>0.237828834409537</c:v>
                </c:pt>
                <c:pt idx="5217">
                  <c:v>0.23562430083337699</c:v>
                </c:pt>
                <c:pt idx="5218">
                  <c:v>0.23367775752450501</c:v>
                </c:pt>
                <c:pt idx="5219">
                  <c:v>0.231607326030456</c:v>
                </c:pt>
                <c:pt idx="5220">
                  <c:v>0.22944247901991599</c:v>
                </c:pt>
                <c:pt idx="5221">
                  <c:v>0.227450154583763</c:v>
                </c:pt>
                <c:pt idx="5222">
                  <c:v>0.22561789748983199</c:v>
                </c:pt>
                <c:pt idx="5223">
                  <c:v>0.22363641489021099</c:v>
                </c:pt>
                <c:pt idx="5224">
                  <c:v>0.221653803872565</c:v>
                </c:pt>
                <c:pt idx="5225">
                  <c:v>0.21997625577367</c:v>
                </c:pt>
                <c:pt idx="5226">
                  <c:v>0.21825116440342901</c:v>
                </c:pt>
                <c:pt idx="5227">
                  <c:v>0.216420310101023</c:v>
                </c:pt>
                <c:pt idx="5228">
                  <c:v>0.21483487183986899</c:v>
                </c:pt>
                <c:pt idx="5229">
                  <c:v>0.21294704924717001</c:v>
                </c:pt>
                <c:pt idx="5230">
                  <c:v>0.211177103911284</c:v>
                </c:pt>
                <c:pt idx="5231">
                  <c:v>0.20960799477028799</c:v>
                </c:pt>
                <c:pt idx="5232">
                  <c:v>0.20784365592731299</c:v>
                </c:pt>
                <c:pt idx="5233">
                  <c:v>0.20618140355994199</c:v>
                </c:pt>
                <c:pt idx="5234">
                  <c:v>0.20478300063836399</c:v>
                </c:pt>
                <c:pt idx="5235">
                  <c:v>0.20320680602608401</c:v>
                </c:pt>
                <c:pt idx="5236">
                  <c:v>0.201646915636956</c:v>
                </c:pt>
                <c:pt idx="5237">
                  <c:v>0.20019563270249799</c:v>
                </c:pt>
                <c:pt idx="5238">
                  <c:v>0.19879730476963201</c:v>
                </c:pt>
                <c:pt idx="5239">
                  <c:v>0.19733501046344101</c:v>
                </c:pt>
                <c:pt idx="5240">
                  <c:v>0.19600706823446101</c:v>
                </c:pt>
                <c:pt idx="5241">
                  <c:v>0.19471231332324701</c:v>
                </c:pt>
                <c:pt idx="5242">
                  <c:v>0.19328318500063499</c:v>
                </c:pt>
                <c:pt idx="5243">
                  <c:v>0.19185537017054</c:v>
                </c:pt>
                <c:pt idx="5244">
                  <c:v>0.190678170313023</c:v>
                </c:pt>
                <c:pt idx="5245">
                  <c:v>0.18924450321904299</c:v>
                </c:pt>
                <c:pt idx="5246">
                  <c:v>0.18788349071379601</c:v>
                </c:pt>
                <c:pt idx="5247">
                  <c:v>0.18678463405619</c:v>
                </c:pt>
                <c:pt idx="5248">
                  <c:v>0.18557332652724401</c:v>
                </c:pt>
                <c:pt idx="5249">
                  <c:v>0.18436382117646699</c:v>
                </c:pt>
                <c:pt idx="5250">
                  <c:v>0.18319472229039199</c:v>
                </c:pt>
                <c:pt idx="5251">
                  <c:v>0.18197378840435399</c:v>
                </c:pt>
                <c:pt idx="5252">
                  <c:v>0.18091470639531701</c:v>
                </c:pt>
                <c:pt idx="5253">
                  <c:v>0.179747954062704</c:v>
                </c:pt>
                <c:pt idx="5254">
                  <c:v>0.178737518688043</c:v>
                </c:pt>
                <c:pt idx="5255">
                  <c:v>0.17754545290853499</c:v>
                </c:pt>
                <c:pt idx="5256">
                  <c:v>0.17646656231954599</c:v>
                </c:pt>
                <c:pt idx="5257">
                  <c:v>0.175541953804592</c:v>
                </c:pt>
                <c:pt idx="5258">
                  <c:v>0.17436022851271099</c:v>
                </c:pt>
                <c:pt idx="5259">
                  <c:v>0.17326595894647301</c:v>
                </c:pt>
                <c:pt idx="5260">
                  <c:v>0.17251628720098</c:v>
                </c:pt>
                <c:pt idx="5261">
                  <c:v>0.17142047369162799</c:v>
                </c:pt>
                <c:pt idx="5262">
                  <c:v>0.170430599918795</c:v>
                </c:pt>
                <c:pt idx="5263">
                  <c:v>0.16955152117750699</c:v>
                </c:pt>
                <c:pt idx="5264">
                  <c:v>0.16854054994743101</c:v>
                </c:pt>
                <c:pt idx="5265">
                  <c:v>0.16759215238337299</c:v>
                </c:pt>
                <c:pt idx="5266">
                  <c:v>0.16671857067073301</c:v>
                </c:pt>
                <c:pt idx="5267">
                  <c:v>0.16583559270603199</c:v>
                </c:pt>
                <c:pt idx="5268">
                  <c:v>0.16486266082911499</c:v>
                </c:pt>
                <c:pt idx="5269">
                  <c:v>0.163930956550218</c:v>
                </c:pt>
                <c:pt idx="5270">
                  <c:v>0.16311253567605599</c:v>
                </c:pt>
                <c:pt idx="5271">
                  <c:v>0.162085788703902</c:v>
                </c:pt>
                <c:pt idx="5272">
                  <c:v>0.161232073480884</c:v>
                </c:pt>
                <c:pt idx="5273">
                  <c:v>0.160531208246808</c:v>
                </c:pt>
                <c:pt idx="5274">
                  <c:v>0.159621554802681</c:v>
                </c:pt>
                <c:pt idx="5275">
                  <c:v>0.15868024633231601</c:v>
                </c:pt>
                <c:pt idx="5276">
                  <c:v>0.15802249565927501</c:v>
                </c:pt>
                <c:pt idx="5277">
                  <c:v>0.15725071833434401</c:v>
                </c:pt>
                <c:pt idx="5278">
                  <c:v>0.156586771210034</c:v>
                </c:pt>
                <c:pt idx="5279">
                  <c:v>0.155751925944868</c:v>
                </c:pt>
                <c:pt idx="5280">
                  <c:v>0.15481730143505101</c:v>
                </c:pt>
                <c:pt idx="5281">
                  <c:v>0.15396109130233501</c:v>
                </c:pt>
                <c:pt idx="5282">
                  <c:v>0.153238799681679</c:v>
                </c:pt>
                <c:pt idx="5283">
                  <c:v>0.152391465760216</c:v>
                </c:pt>
                <c:pt idx="5284">
                  <c:v>0.15145595673536</c:v>
                </c:pt>
                <c:pt idx="5285">
                  <c:v>0.15074346706064201</c:v>
                </c:pt>
                <c:pt idx="5286">
                  <c:v>0.150099071449842</c:v>
                </c:pt>
                <c:pt idx="5287">
                  <c:v>0.14932894356617701</c:v>
                </c:pt>
                <c:pt idx="5288">
                  <c:v>0.148496315814555</c:v>
                </c:pt>
                <c:pt idx="5289">
                  <c:v>0.14786529128819101</c:v>
                </c:pt>
                <c:pt idx="5290">
                  <c:v>0.147087613862283</c:v>
                </c:pt>
                <c:pt idx="5291">
                  <c:v>0.14633235126664701</c:v>
                </c:pt>
                <c:pt idx="5292">
                  <c:v>0.145724411950342</c:v>
                </c:pt>
                <c:pt idx="5293">
                  <c:v>0.14488315302878499</c:v>
                </c:pt>
                <c:pt idx="5294">
                  <c:v>0.14405155488254301</c:v>
                </c:pt>
                <c:pt idx="5295">
                  <c:v>0.14344352319905601</c:v>
                </c:pt>
                <c:pt idx="5296">
                  <c:v>0.14267313830485401</c:v>
                </c:pt>
                <c:pt idx="5297">
                  <c:v>0.14190294008908899</c:v>
                </c:pt>
                <c:pt idx="5298">
                  <c:v>0.14131832447041001</c:v>
                </c:pt>
                <c:pt idx="5299">
                  <c:v>0.14062901075791401</c:v>
                </c:pt>
                <c:pt idx="5300">
                  <c:v>0.139910861763551</c:v>
                </c:pt>
                <c:pt idx="5301">
                  <c:v>0.139227016432279</c:v>
                </c:pt>
                <c:pt idx="5302">
                  <c:v>0.138588358458407</c:v>
                </c:pt>
                <c:pt idx="5303">
                  <c:v>0.13801932511794701</c:v>
                </c:pt>
                <c:pt idx="5304">
                  <c:v>0.137278507416986</c:v>
                </c:pt>
                <c:pt idx="5305">
                  <c:v>0.136733456601008</c:v>
                </c:pt>
                <c:pt idx="5306">
                  <c:v>0.13596534232298499</c:v>
                </c:pt>
                <c:pt idx="5307">
                  <c:v>0.13525615496284901</c:v>
                </c:pt>
                <c:pt idx="5308">
                  <c:v>0.134778410420511</c:v>
                </c:pt>
                <c:pt idx="5309">
                  <c:v>0.13399359316530501</c:v>
                </c:pt>
                <c:pt idx="5310">
                  <c:v>0.13326422528674101</c:v>
                </c:pt>
                <c:pt idx="5311">
                  <c:v>0.13281020901545301</c:v>
                </c:pt>
                <c:pt idx="5312">
                  <c:v>0.13219740483219899</c:v>
                </c:pt>
                <c:pt idx="5313">
                  <c:v>0.13160411010128001</c:v>
                </c:pt>
                <c:pt idx="5314">
                  <c:v>0.13103672679237699</c:v>
                </c:pt>
                <c:pt idx="5315">
                  <c:v>0.130417774414161</c:v>
                </c:pt>
                <c:pt idx="5316">
                  <c:v>0.12982251983204901</c:v>
                </c:pt>
                <c:pt idx="5317">
                  <c:v>0.12924115411523299</c:v>
                </c:pt>
                <c:pt idx="5318">
                  <c:v>0.128703551539392</c:v>
                </c:pt>
                <c:pt idx="5319">
                  <c:v>0.12810721924459401</c:v>
                </c:pt>
                <c:pt idx="5320">
                  <c:v>0.127509801320869</c:v>
                </c:pt>
                <c:pt idx="5321">
                  <c:v>0.12700426421576599</c:v>
                </c:pt>
                <c:pt idx="5322">
                  <c:v>0.126266361369441</c:v>
                </c:pt>
                <c:pt idx="5323">
                  <c:v>0.125609458558222</c:v>
                </c:pt>
                <c:pt idx="5324">
                  <c:v>0.125234645153222</c:v>
                </c:pt>
                <c:pt idx="5325">
                  <c:v>0.124589030061745</c:v>
                </c:pt>
                <c:pt idx="5326">
                  <c:v>0.124013397808153</c:v>
                </c:pt>
                <c:pt idx="5327">
                  <c:v>0.123578383190626</c:v>
                </c:pt>
                <c:pt idx="5328">
                  <c:v>0.123010086947706</c:v>
                </c:pt>
                <c:pt idx="5329">
                  <c:v>0.122642665359846</c:v>
                </c:pt>
                <c:pt idx="5330">
                  <c:v>0.122039327121995</c:v>
                </c:pt>
                <c:pt idx="5331">
                  <c:v>0.12146890560095901</c:v>
                </c:pt>
                <c:pt idx="5332">
                  <c:v>0.120900464236394</c:v>
                </c:pt>
                <c:pt idx="5333">
                  <c:v>0.12036442360994901</c:v>
                </c:pt>
                <c:pt idx="5334">
                  <c:v>0.11987232347881301</c:v>
                </c:pt>
                <c:pt idx="5335">
                  <c:v>0.119237686783351</c:v>
                </c:pt>
                <c:pt idx="5336">
                  <c:v>0.11870368125124101</c:v>
                </c:pt>
                <c:pt idx="5337">
                  <c:v>0.118377552316007</c:v>
                </c:pt>
                <c:pt idx="5338">
                  <c:v>0.11789872887095799</c:v>
                </c:pt>
                <c:pt idx="5339">
                  <c:v>0.11737937176669</c:v>
                </c:pt>
                <c:pt idx="5340">
                  <c:v>0.117071172601923</c:v>
                </c:pt>
                <c:pt idx="5341">
                  <c:v>0.116489102287838</c:v>
                </c:pt>
                <c:pt idx="5342">
                  <c:v>0.115951741362536</c:v>
                </c:pt>
                <c:pt idx="5343">
                  <c:v>0.115631754330736</c:v>
                </c:pt>
                <c:pt idx="5344">
                  <c:v>0.115091218026699</c:v>
                </c:pt>
                <c:pt idx="5345">
                  <c:v>0.114605015023025</c:v>
                </c:pt>
                <c:pt idx="5346">
                  <c:v>0.114174183872011</c:v>
                </c:pt>
                <c:pt idx="5347">
                  <c:v>0.113710895784337</c:v>
                </c:pt>
                <c:pt idx="5348">
                  <c:v>0.113153319874847</c:v>
                </c:pt>
                <c:pt idx="5349">
                  <c:v>0.112770800909924</c:v>
                </c:pt>
                <c:pt idx="5350">
                  <c:v>0.112435104101207</c:v>
                </c:pt>
                <c:pt idx="5351">
                  <c:v>0.11191605179812</c:v>
                </c:pt>
                <c:pt idx="5352">
                  <c:v>0.111404196915504</c:v>
                </c:pt>
                <c:pt idx="5353">
                  <c:v>0.111106080899911</c:v>
                </c:pt>
                <c:pt idx="5354">
                  <c:v>0.11016569133089001</c:v>
                </c:pt>
                <c:pt idx="5355">
                  <c:v>0.10960939452397001</c:v>
                </c:pt>
                <c:pt idx="5356">
                  <c:v>0.10956664555878499</c:v>
                </c:pt>
                <c:pt idx="5357">
                  <c:v>0.109165053245508</c:v>
                </c:pt>
                <c:pt idx="5358">
                  <c:v>0.108719430380949</c:v>
                </c:pt>
                <c:pt idx="5359">
                  <c:v>0.108444706140155</c:v>
                </c:pt>
                <c:pt idx="5360">
                  <c:v>0.107951244235866</c:v>
                </c:pt>
                <c:pt idx="5361">
                  <c:v>0.107348349376547</c:v>
                </c:pt>
                <c:pt idx="5362">
                  <c:v>0.107012828261497</c:v>
                </c:pt>
                <c:pt idx="5363">
                  <c:v>0.106583896506991</c:v>
                </c:pt>
                <c:pt idx="5364">
                  <c:v>0.106152459944563</c:v>
                </c:pt>
                <c:pt idx="5365">
                  <c:v>0.10570441158833301</c:v>
                </c:pt>
                <c:pt idx="5366">
                  <c:v>0.10530923018921801</c:v>
                </c:pt>
                <c:pt idx="5367">
                  <c:v>0.104819322418835</c:v>
                </c:pt>
                <c:pt idx="5368">
                  <c:v>0.104303896927309</c:v>
                </c:pt>
                <c:pt idx="5369">
                  <c:v>0.10396228739301901</c:v>
                </c:pt>
                <c:pt idx="5370">
                  <c:v>0.103455490363692</c:v>
                </c:pt>
                <c:pt idx="5371">
                  <c:v>0.102947015727116</c:v>
                </c:pt>
                <c:pt idx="5372">
                  <c:v>0.102627050726117</c:v>
                </c:pt>
                <c:pt idx="5373">
                  <c:v>0.101961460481915</c:v>
                </c:pt>
                <c:pt idx="5374">
                  <c:v>0.101461503465004</c:v>
                </c:pt>
                <c:pt idx="5375">
                  <c:v>0.101159800499401</c:v>
                </c:pt>
                <c:pt idx="5376">
                  <c:v>0.10064119336850599</c:v>
                </c:pt>
                <c:pt idx="5377">
                  <c:v>0.100139240648045</c:v>
                </c:pt>
                <c:pt idx="5378">
                  <c:v>9.9702076296563497E-2</c:v>
                </c:pt>
                <c:pt idx="5379">
                  <c:v>9.92108115374494E-2</c:v>
                </c:pt>
                <c:pt idx="5380">
                  <c:v>9.8942067991527993E-2</c:v>
                </c:pt>
                <c:pt idx="5381">
                  <c:v>9.8405014717672906E-2</c:v>
                </c:pt>
                <c:pt idx="5382">
                  <c:v>9.7929170960117898E-2</c:v>
                </c:pt>
                <c:pt idx="5383">
                  <c:v>9.7359032258046499E-2</c:v>
                </c:pt>
                <c:pt idx="5384">
                  <c:v>9.6805236854211205E-2</c:v>
                </c:pt>
                <c:pt idx="5385">
                  <c:v>9.6468886869303896E-2</c:v>
                </c:pt>
                <c:pt idx="5386">
                  <c:v>9.5834761176741307E-2</c:v>
                </c:pt>
                <c:pt idx="5387">
                  <c:v>9.53055658912354E-2</c:v>
                </c:pt>
                <c:pt idx="5388">
                  <c:v>9.5029256892976505E-2</c:v>
                </c:pt>
                <c:pt idx="5389">
                  <c:v>9.4499605863044706E-2</c:v>
                </c:pt>
                <c:pt idx="5390">
                  <c:v>9.4034676526293798E-2</c:v>
                </c:pt>
                <c:pt idx="5391">
                  <c:v>9.3723402903602704E-2</c:v>
                </c:pt>
                <c:pt idx="5392">
                  <c:v>9.32488873600959E-2</c:v>
                </c:pt>
                <c:pt idx="5393">
                  <c:v>9.2827950449039603E-2</c:v>
                </c:pt>
                <c:pt idx="5394">
                  <c:v>9.2471998159049107E-2</c:v>
                </c:pt>
                <c:pt idx="5395">
                  <c:v>9.2037230402369094E-2</c:v>
                </c:pt>
                <c:pt idx="5396">
                  <c:v>9.1650636702845303E-2</c:v>
                </c:pt>
                <c:pt idx="5397">
                  <c:v>9.1264444144649196E-2</c:v>
                </c:pt>
                <c:pt idx="5398">
                  <c:v>9.0971274818810705E-2</c:v>
                </c:pt>
                <c:pt idx="5399">
                  <c:v>9.0362767257762003E-2</c:v>
                </c:pt>
                <c:pt idx="5400">
                  <c:v>9.0020260126846996E-2</c:v>
                </c:pt>
                <c:pt idx="5401">
                  <c:v>8.9786462132328895E-2</c:v>
                </c:pt>
                <c:pt idx="5402">
                  <c:v>8.9388604456971998E-2</c:v>
                </c:pt>
                <c:pt idx="5403">
                  <c:v>8.9081349437711302E-2</c:v>
                </c:pt>
                <c:pt idx="5404">
                  <c:v>8.8922489684557696E-2</c:v>
                </c:pt>
                <c:pt idx="5405">
                  <c:v>8.8600389849118499E-2</c:v>
                </c:pt>
                <c:pt idx="5406">
                  <c:v>8.8341797279470197E-2</c:v>
                </c:pt>
                <c:pt idx="5407">
                  <c:v>8.8121186139889798E-2</c:v>
                </c:pt>
                <c:pt idx="5408">
                  <c:v>8.7778590973121406E-2</c:v>
                </c:pt>
                <c:pt idx="5409">
                  <c:v>8.75123260387526E-2</c:v>
                </c:pt>
                <c:pt idx="5410">
                  <c:v>8.73003367436372E-2</c:v>
                </c:pt>
                <c:pt idx="5411">
                  <c:v>8.7044706815181699E-2</c:v>
                </c:pt>
                <c:pt idx="5412">
                  <c:v>8.6702315809412095E-2</c:v>
                </c:pt>
                <c:pt idx="5413">
                  <c:v>8.6539340809125898E-2</c:v>
                </c:pt>
                <c:pt idx="5414">
                  <c:v>8.64486377944962E-2</c:v>
                </c:pt>
                <c:pt idx="5415">
                  <c:v>8.6242325060690406E-2</c:v>
                </c:pt>
                <c:pt idx="5416">
                  <c:v>8.6035236121258504E-2</c:v>
                </c:pt>
                <c:pt idx="5417">
                  <c:v>8.5981195809802194E-2</c:v>
                </c:pt>
                <c:pt idx="5418">
                  <c:v>8.5752757654214903E-2</c:v>
                </c:pt>
                <c:pt idx="5419">
                  <c:v>8.5476218524423497E-2</c:v>
                </c:pt>
                <c:pt idx="5420">
                  <c:v>8.54914779358973E-2</c:v>
                </c:pt>
                <c:pt idx="5421">
                  <c:v>8.5233210466319098E-2</c:v>
                </c:pt>
                <c:pt idx="5422">
                  <c:v>8.5030773611463495E-2</c:v>
                </c:pt>
                <c:pt idx="5423">
                  <c:v>8.5017532860446304E-2</c:v>
                </c:pt>
                <c:pt idx="5424">
                  <c:v>8.4761976548987997E-2</c:v>
                </c:pt>
                <c:pt idx="5425">
                  <c:v>8.4501313614762305E-2</c:v>
                </c:pt>
                <c:pt idx="5426">
                  <c:v>8.4511095692437699E-2</c:v>
                </c:pt>
                <c:pt idx="5427">
                  <c:v>8.4362706980081095E-2</c:v>
                </c:pt>
                <c:pt idx="5428">
                  <c:v>8.4235742532958596E-2</c:v>
                </c:pt>
                <c:pt idx="5429">
                  <c:v>8.4102624915195406E-2</c:v>
                </c:pt>
                <c:pt idx="5430">
                  <c:v>8.4055973333694606E-2</c:v>
                </c:pt>
                <c:pt idx="5431">
                  <c:v>8.4087989957037396E-2</c:v>
                </c:pt>
                <c:pt idx="5432">
                  <c:v>8.3808643889992804E-2</c:v>
                </c:pt>
                <c:pt idx="5433">
                  <c:v>8.3824828241227195E-2</c:v>
                </c:pt>
                <c:pt idx="5434">
                  <c:v>8.3637863069910598E-2</c:v>
                </c:pt>
                <c:pt idx="5435">
                  <c:v>8.3425076445564905E-2</c:v>
                </c:pt>
                <c:pt idx="5436">
                  <c:v>8.3477048962204606E-2</c:v>
                </c:pt>
                <c:pt idx="5437">
                  <c:v>8.3234044274798205E-2</c:v>
                </c:pt>
                <c:pt idx="5438">
                  <c:v>8.3008117525389905E-2</c:v>
                </c:pt>
                <c:pt idx="5439">
                  <c:v>8.3059067389479296E-2</c:v>
                </c:pt>
                <c:pt idx="5440">
                  <c:v>8.2848348384592402E-2</c:v>
                </c:pt>
                <c:pt idx="5441">
                  <c:v>8.2772137295385698E-2</c:v>
                </c:pt>
                <c:pt idx="5442">
                  <c:v>8.27075193239446E-2</c:v>
                </c:pt>
                <c:pt idx="5443">
                  <c:v>8.2651414701508094E-2</c:v>
                </c:pt>
                <c:pt idx="5444">
                  <c:v>8.2567663992651794E-2</c:v>
                </c:pt>
                <c:pt idx="5445">
                  <c:v>8.2450866414647897E-2</c:v>
                </c:pt>
                <c:pt idx="5446">
                  <c:v>8.2408873217732298E-2</c:v>
                </c:pt>
                <c:pt idx="5447">
                  <c:v>8.2238180364516397E-2</c:v>
                </c:pt>
                <c:pt idx="5448">
                  <c:v>8.2144519365909996E-2</c:v>
                </c:pt>
                <c:pt idx="5449">
                  <c:v>8.2146943488642599E-2</c:v>
                </c:pt>
                <c:pt idx="5450">
                  <c:v>8.1891610467185502E-2</c:v>
                </c:pt>
                <c:pt idx="5451">
                  <c:v>8.1781915535598201E-2</c:v>
                </c:pt>
                <c:pt idx="5452">
                  <c:v>8.1898345163574998E-2</c:v>
                </c:pt>
                <c:pt idx="5453">
                  <c:v>8.17185733726042E-2</c:v>
                </c:pt>
                <c:pt idx="5454">
                  <c:v>8.1612838138998403E-2</c:v>
                </c:pt>
                <c:pt idx="5455">
                  <c:v>8.1620835569790898E-2</c:v>
                </c:pt>
                <c:pt idx="5456">
                  <c:v>8.1532754055741993E-2</c:v>
                </c:pt>
                <c:pt idx="5457">
                  <c:v>8.1496001454070294E-2</c:v>
                </c:pt>
                <c:pt idx="5458">
                  <c:v>8.1444398172337604E-2</c:v>
                </c:pt>
                <c:pt idx="5459">
                  <c:v>8.1337531352436196E-2</c:v>
                </c:pt>
                <c:pt idx="5460">
                  <c:v>8.1225985480058396E-2</c:v>
                </c:pt>
                <c:pt idx="5461">
                  <c:v>8.1131483169479601E-2</c:v>
                </c:pt>
                <c:pt idx="5462">
                  <c:v>8.1128008025526097E-2</c:v>
                </c:pt>
                <c:pt idx="5463">
                  <c:v>8.0909741602630703E-2</c:v>
                </c:pt>
                <c:pt idx="5464">
                  <c:v>8.0791496982176997E-2</c:v>
                </c:pt>
                <c:pt idx="5465">
                  <c:v>8.0899849982449298E-2</c:v>
                </c:pt>
                <c:pt idx="5466">
                  <c:v>8.0766671742485002E-2</c:v>
                </c:pt>
                <c:pt idx="5467">
                  <c:v>8.0677211069053498E-2</c:v>
                </c:pt>
                <c:pt idx="5468">
                  <c:v>8.0756435817521399E-2</c:v>
                </c:pt>
                <c:pt idx="5469">
                  <c:v>8.0568461538879907E-2</c:v>
                </c:pt>
                <c:pt idx="5470">
                  <c:v>8.0483637982979403E-2</c:v>
                </c:pt>
                <c:pt idx="5471">
                  <c:v>8.0506225599458595E-2</c:v>
                </c:pt>
                <c:pt idx="5472">
                  <c:v>8.0413399583280795E-2</c:v>
                </c:pt>
                <c:pt idx="5473">
                  <c:v>8.0329766919560605E-2</c:v>
                </c:pt>
                <c:pt idx="5474">
                  <c:v>8.0302571412176102E-2</c:v>
                </c:pt>
                <c:pt idx="5475">
                  <c:v>8.0229811042685104E-2</c:v>
                </c:pt>
                <c:pt idx="5476">
                  <c:v>8.0003944699894095E-2</c:v>
                </c:pt>
                <c:pt idx="5477">
                  <c:v>8.0046022845501094E-2</c:v>
                </c:pt>
                <c:pt idx="5478">
                  <c:v>8.0056027655869097E-2</c:v>
                </c:pt>
                <c:pt idx="5479">
                  <c:v>7.9923056001878504E-2</c:v>
                </c:pt>
                <c:pt idx="5480">
                  <c:v>7.9829894170095797E-2</c:v>
                </c:pt>
                <c:pt idx="5481">
                  <c:v>7.9896531421345895E-2</c:v>
                </c:pt>
                <c:pt idx="5482">
                  <c:v>7.9924991457826597E-2</c:v>
                </c:pt>
                <c:pt idx="5483">
                  <c:v>7.9822092437771705E-2</c:v>
                </c:pt>
                <c:pt idx="5484">
                  <c:v>7.9835264745202597E-2</c:v>
                </c:pt>
                <c:pt idx="5485">
                  <c:v>7.9699853478275504E-2</c:v>
                </c:pt>
                <c:pt idx="5486">
                  <c:v>7.9594470991718499E-2</c:v>
                </c:pt>
                <c:pt idx="5487">
                  <c:v>7.9662895968390907E-2</c:v>
                </c:pt>
                <c:pt idx="5488">
                  <c:v>7.9538902817098606E-2</c:v>
                </c:pt>
                <c:pt idx="5489">
                  <c:v>7.9333342525556197E-2</c:v>
                </c:pt>
                <c:pt idx="5490">
                  <c:v>7.9414797386292105E-2</c:v>
                </c:pt>
                <c:pt idx="5491">
                  <c:v>7.9379699839693105E-2</c:v>
                </c:pt>
                <c:pt idx="5492">
                  <c:v>7.9361007893802807E-2</c:v>
                </c:pt>
                <c:pt idx="5493">
                  <c:v>7.9323551557199098E-2</c:v>
                </c:pt>
                <c:pt idx="5494">
                  <c:v>7.9300092334893504E-2</c:v>
                </c:pt>
                <c:pt idx="5495">
                  <c:v>7.9278821712015002E-2</c:v>
                </c:pt>
                <c:pt idx="5496">
                  <c:v>7.9184191111751095E-2</c:v>
                </c:pt>
                <c:pt idx="5497">
                  <c:v>7.9279014926955896E-2</c:v>
                </c:pt>
                <c:pt idx="5498">
                  <c:v>7.9160378664983905E-2</c:v>
                </c:pt>
                <c:pt idx="5499">
                  <c:v>7.90897962309558E-2</c:v>
                </c:pt>
                <c:pt idx="5500">
                  <c:v>7.9209207039740201E-2</c:v>
                </c:pt>
                <c:pt idx="5501">
                  <c:v>7.9020918364188397E-2</c:v>
                </c:pt>
                <c:pt idx="5502">
                  <c:v>7.8931661572790093E-2</c:v>
                </c:pt>
                <c:pt idx="5503">
                  <c:v>7.9033738855893404E-2</c:v>
                </c:pt>
                <c:pt idx="5504">
                  <c:v>7.8936016523382696E-2</c:v>
                </c:pt>
                <c:pt idx="5505">
                  <c:v>7.8930169775115896E-2</c:v>
                </c:pt>
                <c:pt idx="5506">
                  <c:v>7.8930832980269705E-2</c:v>
                </c:pt>
                <c:pt idx="5507">
                  <c:v>7.8895142707214996E-2</c:v>
                </c:pt>
                <c:pt idx="5508">
                  <c:v>7.8997088136707597E-2</c:v>
                </c:pt>
                <c:pt idx="5509">
                  <c:v>7.8924134166704102E-2</c:v>
                </c:pt>
                <c:pt idx="5510">
                  <c:v>7.8926989274030704E-2</c:v>
                </c:pt>
                <c:pt idx="5511">
                  <c:v>7.8845418256673003E-2</c:v>
                </c:pt>
                <c:pt idx="5512">
                  <c:v>7.8728174445805904E-2</c:v>
                </c:pt>
                <c:pt idx="5513">
                  <c:v>7.8830344636958802E-2</c:v>
                </c:pt>
                <c:pt idx="5514">
                  <c:v>7.8653262505583896E-2</c:v>
                </c:pt>
                <c:pt idx="5515">
                  <c:v>7.8606071071354297E-2</c:v>
                </c:pt>
                <c:pt idx="5516">
                  <c:v>7.8743456914607296E-2</c:v>
                </c:pt>
                <c:pt idx="5517">
                  <c:v>7.8679412094600207E-2</c:v>
                </c:pt>
                <c:pt idx="5518">
                  <c:v>7.8617891504394605E-2</c:v>
                </c:pt>
                <c:pt idx="5519">
                  <c:v>7.8698717954533703E-2</c:v>
                </c:pt>
                <c:pt idx="5520">
                  <c:v>7.8604380229349902E-2</c:v>
                </c:pt>
                <c:pt idx="5521">
                  <c:v>7.85988701541942E-2</c:v>
                </c:pt>
                <c:pt idx="5522">
                  <c:v>7.8629389594964599E-2</c:v>
                </c:pt>
                <c:pt idx="5523">
                  <c:v>7.8585927659231697E-2</c:v>
                </c:pt>
                <c:pt idx="5524">
                  <c:v>7.8582540464898099E-2</c:v>
                </c:pt>
                <c:pt idx="5525">
                  <c:v>7.8505874852891094E-2</c:v>
                </c:pt>
                <c:pt idx="5526">
                  <c:v>7.8521780566208801E-2</c:v>
                </c:pt>
                <c:pt idx="5527">
                  <c:v>7.8371444729686296E-2</c:v>
                </c:pt>
                <c:pt idx="5528">
                  <c:v>7.8357161298670194E-2</c:v>
                </c:pt>
                <c:pt idx="5529">
                  <c:v>7.8463779443323098E-2</c:v>
                </c:pt>
                <c:pt idx="5530">
                  <c:v>7.8423730028724103E-2</c:v>
                </c:pt>
                <c:pt idx="5531">
                  <c:v>7.8351244640847195E-2</c:v>
                </c:pt>
                <c:pt idx="5532">
                  <c:v>7.8490973364009994E-2</c:v>
                </c:pt>
                <c:pt idx="5533">
                  <c:v>7.8484556189289706E-2</c:v>
                </c:pt>
                <c:pt idx="5534">
                  <c:v>7.8536898794549295E-2</c:v>
                </c:pt>
                <c:pt idx="5535">
                  <c:v>7.8500496680607101E-2</c:v>
                </c:pt>
                <c:pt idx="5536">
                  <c:v>7.8419884571943405E-2</c:v>
                </c:pt>
                <c:pt idx="5537">
                  <c:v>7.8347317997871396E-2</c:v>
                </c:pt>
                <c:pt idx="5538">
                  <c:v>7.8393942538510702E-2</c:v>
                </c:pt>
                <c:pt idx="5539">
                  <c:v>7.8368923713073593E-2</c:v>
                </c:pt>
                <c:pt idx="5540">
                  <c:v>7.8229331247577805E-2</c:v>
                </c:pt>
                <c:pt idx="5541">
                  <c:v>7.8258058133845898E-2</c:v>
                </c:pt>
                <c:pt idx="5542">
                  <c:v>7.8279094227279106E-2</c:v>
                </c:pt>
                <c:pt idx="5543">
                  <c:v>7.8256505291426304E-2</c:v>
                </c:pt>
                <c:pt idx="5544">
                  <c:v>7.8230978869315806E-2</c:v>
                </c:pt>
                <c:pt idx="5545">
                  <c:v>7.8356146657218503E-2</c:v>
                </c:pt>
                <c:pt idx="5546">
                  <c:v>7.8264637186226296E-2</c:v>
                </c:pt>
                <c:pt idx="5547">
                  <c:v>7.8181607256319494E-2</c:v>
                </c:pt>
                <c:pt idx="5548">
                  <c:v>7.8349007302205398E-2</c:v>
                </c:pt>
                <c:pt idx="5549">
                  <c:v>7.8268764083514603E-2</c:v>
                </c:pt>
                <c:pt idx="5550">
                  <c:v>7.8229492797550898E-2</c:v>
                </c:pt>
                <c:pt idx="5551">
                  <c:v>7.8298146482902203E-2</c:v>
                </c:pt>
                <c:pt idx="5552">
                  <c:v>7.8222955025180702E-2</c:v>
                </c:pt>
                <c:pt idx="5553">
                  <c:v>7.80781746100358E-2</c:v>
                </c:pt>
                <c:pt idx="5554">
                  <c:v>7.8220584472917701E-2</c:v>
                </c:pt>
                <c:pt idx="5555">
                  <c:v>7.8170919954707999E-2</c:v>
                </c:pt>
                <c:pt idx="5556">
                  <c:v>7.8191375249427805E-2</c:v>
                </c:pt>
                <c:pt idx="5557">
                  <c:v>7.8174160086308106E-2</c:v>
                </c:pt>
                <c:pt idx="5558">
                  <c:v>7.8241387425266498E-2</c:v>
                </c:pt>
                <c:pt idx="5559">
                  <c:v>7.7968522164694298E-2</c:v>
                </c:pt>
                <c:pt idx="5560">
                  <c:v>7.7977037384967696E-2</c:v>
                </c:pt>
                <c:pt idx="5561">
                  <c:v>7.8181447306027302E-2</c:v>
                </c:pt>
                <c:pt idx="5562">
                  <c:v>7.8099430693934602E-2</c:v>
                </c:pt>
                <c:pt idx="5563">
                  <c:v>7.8048637636971396E-2</c:v>
                </c:pt>
                <c:pt idx="5564">
                  <c:v>7.8259229565177404E-2</c:v>
                </c:pt>
                <c:pt idx="5565">
                  <c:v>7.8086197083057293E-2</c:v>
                </c:pt>
                <c:pt idx="5566">
                  <c:v>7.7988183034160802E-2</c:v>
                </c:pt>
                <c:pt idx="5567">
                  <c:v>7.81518954231782E-2</c:v>
                </c:pt>
                <c:pt idx="5568">
                  <c:v>7.8101658693480097E-2</c:v>
                </c:pt>
                <c:pt idx="5569">
                  <c:v>7.8099964022705096E-2</c:v>
                </c:pt>
                <c:pt idx="5570">
                  <c:v>7.8162909450906301E-2</c:v>
                </c:pt>
                <c:pt idx="5571">
                  <c:v>7.8135245220942701E-2</c:v>
                </c:pt>
                <c:pt idx="5572">
                  <c:v>7.8162952817769499E-2</c:v>
                </c:pt>
                <c:pt idx="5573">
                  <c:v>7.8144692100101401E-2</c:v>
                </c:pt>
                <c:pt idx="5574">
                  <c:v>7.8206390358024694E-2</c:v>
                </c:pt>
                <c:pt idx="5575">
                  <c:v>7.8156548259020894E-2</c:v>
                </c:pt>
                <c:pt idx="5576">
                  <c:v>7.8045666211978504E-2</c:v>
                </c:pt>
                <c:pt idx="5577">
                  <c:v>7.8174648711595907E-2</c:v>
                </c:pt>
                <c:pt idx="5578">
                  <c:v>7.8042878734844695E-2</c:v>
                </c:pt>
                <c:pt idx="5579">
                  <c:v>7.7965313266894001E-2</c:v>
                </c:pt>
                <c:pt idx="5580">
                  <c:v>7.8182890528330107E-2</c:v>
                </c:pt>
                <c:pt idx="5581">
                  <c:v>7.8100239883901093E-2</c:v>
                </c:pt>
                <c:pt idx="5582">
                  <c:v>7.8066008484542995E-2</c:v>
                </c:pt>
                <c:pt idx="5583">
                  <c:v>7.8180713656668593E-2</c:v>
                </c:pt>
                <c:pt idx="5584">
                  <c:v>7.8122592237950303E-2</c:v>
                </c:pt>
                <c:pt idx="5585">
                  <c:v>7.8303864443907301E-2</c:v>
                </c:pt>
                <c:pt idx="5586">
                  <c:v>7.8235811579753095E-2</c:v>
                </c:pt>
                <c:pt idx="5587">
                  <c:v>7.8241904602489101E-2</c:v>
                </c:pt>
                <c:pt idx="5588">
                  <c:v>7.8155986067873606E-2</c:v>
                </c:pt>
                <c:pt idx="5589">
                  <c:v>7.8158923209196707E-2</c:v>
                </c:pt>
                <c:pt idx="5590">
                  <c:v>7.8189000909872297E-2</c:v>
                </c:pt>
                <c:pt idx="5591">
                  <c:v>7.8002729073718705E-2</c:v>
                </c:pt>
                <c:pt idx="5592">
                  <c:v>7.80206452451504E-2</c:v>
                </c:pt>
                <c:pt idx="5593">
                  <c:v>7.8140221536159502E-2</c:v>
                </c:pt>
                <c:pt idx="5594">
                  <c:v>7.8112599776229696E-2</c:v>
                </c:pt>
                <c:pt idx="5595">
                  <c:v>7.8072545960468503E-2</c:v>
                </c:pt>
                <c:pt idx="5596">
                  <c:v>7.8157151712932596E-2</c:v>
                </c:pt>
                <c:pt idx="5597">
                  <c:v>7.8070946313716499E-2</c:v>
                </c:pt>
                <c:pt idx="5598">
                  <c:v>7.8043422929045994E-2</c:v>
                </c:pt>
                <c:pt idx="5599">
                  <c:v>7.8223349483407895E-2</c:v>
                </c:pt>
                <c:pt idx="5600">
                  <c:v>7.8157937749185405E-2</c:v>
                </c:pt>
                <c:pt idx="5601">
                  <c:v>7.8117733519455307E-2</c:v>
                </c:pt>
                <c:pt idx="5602">
                  <c:v>7.8168416473393704E-2</c:v>
                </c:pt>
                <c:pt idx="5603">
                  <c:v>7.8111008025223097E-2</c:v>
                </c:pt>
                <c:pt idx="5604">
                  <c:v>7.7988185014368994E-2</c:v>
                </c:pt>
                <c:pt idx="5605">
                  <c:v>7.8016653953600495E-2</c:v>
                </c:pt>
                <c:pt idx="5606">
                  <c:v>7.8089126704812398E-2</c:v>
                </c:pt>
                <c:pt idx="5607">
                  <c:v>7.8060902689618294E-2</c:v>
                </c:pt>
                <c:pt idx="5608">
                  <c:v>7.8060343145841399E-2</c:v>
                </c:pt>
                <c:pt idx="5609">
                  <c:v>7.8187465383153701E-2</c:v>
                </c:pt>
                <c:pt idx="5610">
                  <c:v>7.817351202377E-2</c:v>
                </c:pt>
                <c:pt idx="5611">
                  <c:v>7.8095650679811293E-2</c:v>
                </c:pt>
                <c:pt idx="5612">
                  <c:v>7.8227750232649995E-2</c:v>
                </c:pt>
                <c:pt idx="5613">
                  <c:v>7.8128561610355696E-2</c:v>
                </c:pt>
                <c:pt idx="5614">
                  <c:v>7.8083136927099506E-2</c:v>
                </c:pt>
                <c:pt idx="5615">
                  <c:v>7.8167704402312493E-2</c:v>
                </c:pt>
                <c:pt idx="5616">
                  <c:v>7.8025401828603499E-2</c:v>
                </c:pt>
                <c:pt idx="5617">
                  <c:v>7.7924179301286506E-2</c:v>
                </c:pt>
                <c:pt idx="5618">
                  <c:v>7.8037654446368496E-2</c:v>
                </c:pt>
                <c:pt idx="5619">
                  <c:v>7.8058571502980595E-2</c:v>
                </c:pt>
                <c:pt idx="5620">
                  <c:v>7.8071020414224895E-2</c:v>
                </c:pt>
                <c:pt idx="5621">
                  <c:v>7.8041835524210498E-2</c:v>
                </c:pt>
                <c:pt idx="5622">
                  <c:v>7.8090338277872401E-2</c:v>
                </c:pt>
                <c:pt idx="5623">
                  <c:v>7.8067908425711804E-2</c:v>
                </c:pt>
                <c:pt idx="5624">
                  <c:v>7.7984978736568206E-2</c:v>
                </c:pt>
                <c:pt idx="5625">
                  <c:v>7.8075348461291105E-2</c:v>
                </c:pt>
                <c:pt idx="5626">
                  <c:v>7.7995171658349502E-2</c:v>
                </c:pt>
                <c:pt idx="5627">
                  <c:v>7.7960691587240394E-2</c:v>
                </c:pt>
                <c:pt idx="5628">
                  <c:v>7.8107103369095293E-2</c:v>
                </c:pt>
                <c:pt idx="5629">
                  <c:v>7.7943891355837E-2</c:v>
                </c:pt>
                <c:pt idx="5630">
                  <c:v>7.7885071057136102E-2</c:v>
                </c:pt>
                <c:pt idx="5631">
                  <c:v>7.8052801511215797E-2</c:v>
                </c:pt>
                <c:pt idx="5632">
                  <c:v>7.7928782449345604E-2</c:v>
                </c:pt>
                <c:pt idx="5633">
                  <c:v>7.7957213459605601E-2</c:v>
                </c:pt>
                <c:pt idx="5634">
                  <c:v>7.7977309684673396E-2</c:v>
                </c:pt>
                <c:pt idx="5635">
                  <c:v>7.7971347038530397E-2</c:v>
                </c:pt>
                <c:pt idx="5636">
                  <c:v>7.8188515742550896E-2</c:v>
                </c:pt>
                <c:pt idx="5637">
                  <c:v>7.8078882147868497E-2</c:v>
                </c:pt>
                <c:pt idx="5638">
                  <c:v>7.8077101502223203E-2</c:v>
                </c:pt>
                <c:pt idx="5639">
                  <c:v>7.8021973130051603E-2</c:v>
                </c:pt>
                <c:pt idx="5640">
                  <c:v>7.79348771794941E-2</c:v>
                </c:pt>
                <c:pt idx="5641">
                  <c:v>7.8052567499172498E-2</c:v>
                </c:pt>
                <c:pt idx="5642">
                  <c:v>7.7891035229657402E-2</c:v>
                </c:pt>
                <c:pt idx="5643">
                  <c:v>7.7767513433274496E-2</c:v>
                </c:pt>
                <c:pt idx="5644">
                  <c:v>7.8005323903662396E-2</c:v>
                </c:pt>
                <c:pt idx="5645">
                  <c:v>7.7895217799340596E-2</c:v>
                </c:pt>
                <c:pt idx="5646">
                  <c:v>7.7866681541005997E-2</c:v>
                </c:pt>
                <c:pt idx="5647">
                  <c:v>7.7958426783206206E-2</c:v>
                </c:pt>
                <c:pt idx="5648">
                  <c:v>7.7911981804020605E-2</c:v>
                </c:pt>
                <c:pt idx="5649">
                  <c:v>7.7937146079622904E-2</c:v>
                </c:pt>
                <c:pt idx="5650">
                  <c:v>7.7918024069663999E-2</c:v>
                </c:pt>
                <c:pt idx="5651">
                  <c:v>7.7933130725459099E-2</c:v>
                </c:pt>
                <c:pt idx="5652">
                  <c:v>7.7870168930126604E-2</c:v>
                </c:pt>
                <c:pt idx="5653">
                  <c:v>7.7868262605978705E-2</c:v>
                </c:pt>
                <c:pt idx="5654">
                  <c:v>7.7930068046270007E-2</c:v>
                </c:pt>
                <c:pt idx="5655">
                  <c:v>7.7724503827522703E-2</c:v>
                </c:pt>
                <c:pt idx="5656">
                  <c:v>7.7707663756208994E-2</c:v>
                </c:pt>
                <c:pt idx="5657">
                  <c:v>7.7889548925061905E-2</c:v>
                </c:pt>
                <c:pt idx="5658">
                  <c:v>7.7815221105184698E-2</c:v>
                </c:pt>
                <c:pt idx="5659">
                  <c:v>7.7799668794290705E-2</c:v>
                </c:pt>
                <c:pt idx="5660">
                  <c:v>7.7940344232720907E-2</c:v>
                </c:pt>
                <c:pt idx="5661">
                  <c:v>7.7852705717776596E-2</c:v>
                </c:pt>
                <c:pt idx="5662">
                  <c:v>7.7835450173114398E-2</c:v>
                </c:pt>
                <c:pt idx="5663">
                  <c:v>7.7886245667867504E-2</c:v>
                </c:pt>
                <c:pt idx="5664">
                  <c:v>7.7826695120835898E-2</c:v>
                </c:pt>
                <c:pt idx="5665">
                  <c:v>7.77523216136074E-2</c:v>
                </c:pt>
                <c:pt idx="5666">
                  <c:v>7.7834286554543899E-2</c:v>
                </c:pt>
                <c:pt idx="5667">
                  <c:v>7.7810770055899897E-2</c:v>
                </c:pt>
                <c:pt idx="5668">
                  <c:v>7.7644758452489304E-2</c:v>
                </c:pt>
                <c:pt idx="5669">
                  <c:v>7.7722103490183797E-2</c:v>
                </c:pt>
                <c:pt idx="5670">
                  <c:v>7.7772862114081007E-2</c:v>
                </c:pt>
                <c:pt idx="5671">
                  <c:v>7.7770677610748698E-2</c:v>
                </c:pt>
                <c:pt idx="5672">
                  <c:v>7.7685753530305199E-2</c:v>
                </c:pt>
                <c:pt idx="5673">
                  <c:v>7.7789114085030406E-2</c:v>
                </c:pt>
                <c:pt idx="5674">
                  <c:v>7.7713965429682993E-2</c:v>
                </c:pt>
                <c:pt idx="5675">
                  <c:v>7.7696440361991706E-2</c:v>
                </c:pt>
                <c:pt idx="5676">
                  <c:v>7.78701689473731E-2</c:v>
                </c:pt>
                <c:pt idx="5677">
                  <c:v>7.7749930977545303E-2</c:v>
                </c:pt>
                <c:pt idx="5678">
                  <c:v>7.7709250281461403E-2</c:v>
                </c:pt>
                <c:pt idx="5679">
                  <c:v>7.7826911074765304E-2</c:v>
                </c:pt>
                <c:pt idx="5680">
                  <c:v>7.7749977302220302E-2</c:v>
                </c:pt>
                <c:pt idx="5681">
                  <c:v>7.7593960359485695E-2</c:v>
                </c:pt>
                <c:pt idx="5682">
                  <c:v>7.7672442326460298E-2</c:v>
                </c:pt>
                <c:pt idx="5683">
                  <c:v>7.7661225089456803E-2</c:v>
                </c:pt>
                <c:pt idx="5684">
                  <c:v>7.7710592412148505E-2</c:v>
                </c:pt>
                <c:pt idx="5685">
                  <c:v>7.7718293553010895E-2</c:v>
                </c:pt>
                <c:pt idx="5686">
                  <c:v>7.7747813969229598E-2</c:v>
                </c:pt>
                <c:pt idx="5687">
                  <c:v>7.7904535431621194E-2</c:v>
                </c:pt>
                <c:pt idx="5688">
                  <c:v>7.7811078659983005E-2</c:v>
                </c:pt>
                <c:pt idx="5689">
                  <c:v>7.7883144599144097E-2</c:v>
                </c:pt>
                <c:pt idx="5690">
                  <c:v>7.7791318107672397E-2</c:v>
                </c:pt>
                <c:pt idx="5691">
                  <c:v>7.7695498182610706E-2</c:v>
                </c:pt>
                <c:pt idx="5692">
                  <c:v>7.7852631647858703E-2</c:v>
                </c:pt>
                <c:pt idx="5693">
                  <c:v>7.7665166171393504E-2</c:v>
                </c:pt>
                <c:pt idx="5694">
                  <c:v>7.7554503714458697E-2</c:v>
                </c:pt>
                <c:pt idx="5695">
                  <c:v>7.7723535346901906E-2</c:v>
                </c:pt>
                <c:pt idx="5696">
                  <c:v>7.7689682806117294E-2</c:v>
                </c:pt>
                <c:pt idx="5697">
                  <c:v>7.7702818938565399E-2</c:v>
                </c:pt>
                <c:pt idx="5698">
                  <c:v>7.7738417036555305E-2</c:v>
                </c:pt>
                <c:pt idx="5699">
                  <c:v>7.7745603087047893E-2</c:v>
                </c:pt>
                <c:pt idx="5700">
                  <c:v>7.7761901947842105E-2</c:v>
                </c:pt>
                <c:pt idx="5701">
                  <c:v>7.7759449939346803E-2</c:v>
                </c:pt>
                <c:pt idx="5702">
                  <c:v>7.7748790841936602E-2</c:v>
                </c:pt>
                <c:pt idx="5703">
                  <c:v>7.77239261508956E-2</c:v>
                </c:pt>
                <c:pt idx="5704">
                  <c:v>7.7665502205491205E-2</c:v>
                </c:pt>
                <c:pt idx="5705">
                  <c:v>7.7813839220820899E-2</c:v>
                </c:pt>
                <c:pt idx="5706">
                  <c:v>7.76303863083872E-2</c:v>
                </c:pt>
                <c:pt idx="5707">
                  <c:v>7.7546770330863601E-2</c:v>
                </c:pt>
                <c:pt idx="5708">
                  <c:v>7.77368900038439E-2</c:v>
                </c:pt>
                <c:pt idx="5709">
                  <c:v>7.7666065681518598E-2</c:v>
                </c:pt>
                <c:pt idx="5710">
                  <c:v>7.7646041056141202E-2</c:v>
                </c:pt>
                <c:pt idx="5711">
                  <c:v>7.7748769825255207E-2</c:v>
                </c:pt>
                <c:pt idx="5712">
                  <c:v>7.7727524239200305E-2</c:v>
                </c:pt>
                <c:pt idx="5713">
                  <c:v>7.7800070711721903E-2</c:v>
                </c:pt>
                <c:pt idx="5714">
                  <c:v>7.7800998300382798E-2</c:v>
                </c:pt>
                <c:pt idx="5715">
                  <c:v>7.7797798008692506E-2</c:v>
                </c:pt>
                <c:pt idx="5716">
                  <c:v>7.7746137122933795E-2</c:v>
                </c:pt>
                <c:pt idx="5717">
                  <c:v>7.7755981512988903E-2</c:v>
                </c:pt>
                <c:pt idx="5718">
                  <c:v>7.78301210073684E-2</c:v>
                </c:pt>
                <c:pt idx="5719">
                  <c:v>7.7628267333946302E-2</c:v>
                </c:pt>
                <c:pt idx="5720">
                  <c:v>7.7639961184036793E-2</c:v>
                </c:pt>
                <c:pt idx="5721">
                  <c:v>7.7750877287514897E-2</c:v>
                </c:pt>
                <c:pt idx="5722">
                  <c:v>7.7702773661013094E-2</c:v>
                </c:pt>
                <c:pt idx="5723">
                  <c:v>7.7709548089101396E-2</c:v>
                </c:pt>
                <c:pt idx="5724">
                  <c:v>7.7855855847398403E-2</c:v>
                </c:pt>
                <c:pt idx="5725">
                  <c:v>7.7768606487316594E-2</c:v>
                </c:pt>
                <c:pt idx="5726">
                  <c:v>7.7766848590086798E-2</c:v>
                </c:pt>
                <c:pt idx="5727">
                  <c:v>7.7857846118234195E-2</c:v>
                </c:pt>
                <c:pt idx="5728">
                  <c:v>7.7771234024247293E-2</c:v>
                </c:pt>
                <c:pt idx="5729">
                  <c:v>7.7737815333185301E-2</c:v>
                </c:pt>
                <c:pt idx="5730">
                  <c:v>7.7815973337877903E-2</c:v>
                </c:pt>
                <c:pt idx="5731">
                  <c:v>7.7795393253225195E-2</c:v>
                </c:pt>
                <c:pt idx="5732">
                  <c:v>7.7688275022363196E-2</c:v>
                </c:pt>
                <c:pt idx="5733">
                  <c:v>7.7730715878446099E-2</c:v>
                </c:pt>
                <c:pt idx="5734">
                  <c:v>7.7807618624151503E-2</c:v>
                </c:pt>
                <c:pt idx="5735">
                  <c:v>7.7788025149385598E-2</c:v>
                </c:pt>
                <c:pt idx="5736">
                  <c:v>7.7766835370480403E-2</c:v>
                </c:pt>
                <c:pt idx="5737">
                  <c:v>7.7907981118187294E-2</c:v>
                </c:pt>
                <c:pt idx="5738">
                  <c:v>7.7958263827625995E-2</c:v>
                </c:pt>
                <c:pt idx="5739">
                  <c:v>7.7957877233900394E-2</c:v>
                </c:pt>
                <c:pt idx="5740">
                  <c:v>7.8048281975228395E-2</c:v>
                </c:pt>
                <c:pt idx="5741">
                  <c:v>7.7895351630664897E-2</c:v>
                </c:pt>
                <c:pt idx="5742">
                  <c:v>7.7845387229765001E-2</c:v>
                </c:pt>
                <c:pt idx="5743">
                  <c:v>7.7953137034826397E-2</c:v>
                </c:pt>
                <c:pt idx="5744">
                  <c:v>7.7867917138737905E-2</c:v>
                </c:pt>
                <c:pt idx="5745">
                  <c:v>7.7754435672734795E-2</c:v>
                </c:pt>
                <c:pt idx="5746">
                  <c:v>7.7879445825668997E-2</c:v>
                </c:pt>
                <c:pt idx="5747">
                  <c:v>7.7879196619269897E-2</c:v>
                </c:pt>
                <c:pt idx="5748">
                  <c:v>7.7907948271819599E-2</c:v>
                </c:pt>
                <c:pt idx="5749">
                  <c:v>7.7899776933783499E-2</c:v>
                </c:pt>
                <c:pt idx="5750">
                  <c:v>7.7969878592907702E-2</c:v>
                </c:pt>
                <c:pt idx="5751">
                  <c:v>7.7910422721738301E-2</c:v>
                </c:pt>
                <c:pt idx="5752">
                  <c:v>7.7866328742216898E-2</c:v>
                </c:pt>
                <c:pt idx="5753">
                  <c:v>7.80092493665442E-2</c:v>
                </c:pt>
                <c:pt idx="5754">
                  <c:v>7.7925486153819404E-2</c:v>
                </c:pt>
                <c:pt idx="5755">
                  <c:v>7.7887392447640202E-2</c:v>
                </c:pt>
                <c:pt idx="5756">
                  <c:v>7.8075197990983503E-2</c:v>
                </c:pt>
                <c:pt idx="5757">
                  <c:v>7.7917256090721004E-2</c:v>
                </c:pt>
                <c:pt idx="5758">
                  <c:v>7.7830016233578894E-2</c:v>
                </c:pt>
                <c:pt idx="5759">
                  <c:v>7.7970601135381901E-2</c:v>
                </c:pt>
                <c:pt idx="5760">
                  <c:v>7.7956905467780599E-2</c:v>
                </c:pt>
                <c:pt idx="5761">
                  <c:v>7.79494717699689E-2</c:v>
                </c:pt>
                <c:pt idx="5762">
                  <c:v>7.80250820658967E-2</c:v>
                </c:pt>
                <c:pt idx="5763">
                  <c:v>7.8035897014800598E-2</c:v>
                </c:pt>
                <c:pt idx="5764">
                  <c:v>7.6944330138051006E-2</c:v>
                </c:pt>
                <c:pt idx="5765">
                  <c:v>7.7462828200724296E-2</c:v>
                </c:pt>
                <c:pt idx="5766">
                  <c:v>7.7778278479214397E-2</c:v>
                </c:pt>
                <c:pt idx="5767">
                  <c:v>7.7884301663962804E-2</c:v>
                </c:pt>
                <c:pt idx="5768">
                  <c:v>7.7864693960657899E-2</c:v>
                </c:pt>
                <c:pt idx="5769">
                  <c:v>7.8057070788754901E-2</c:v>
                </c:pt>
                <c:pt idx="5770">
                  <c:v>7.7907649120227504E-2</c:v>
                </c:pt>
                <c:pt idx="5771">
                  <c:v>7.7894256036314599E-2</c:v>
                </c:pt>
                <c:pt idx="5772">
                  <c:v>7.8100198388306605E-2</c:v>
                </c:pt>
                <c:pt idx="5773">
                  <c:v>7.8017144222502097E-2</c:v>
                </c:pt>
                <c:pt idx="5774">
                  <c:v>7.8037827430914003E-2</c:v>
                </c:pt>
                <c:pt idx="5775">
                  <c:v>7.8095017354590193E-2</c:v>
                </c:pt>
                <c:pt idx="5776">
                  <c:v>7.8052291275795202E-2</c:v>
                </c:pt>
                <c:pt idx="5777">
                  <c:v>7.8078485671776096E-2</c:v>
                </c:pt>
                <c:pt idx="5778">
                  <c:v>7.8137582952708298E-2</c:v>
                </c:pt>
                <c:pt idx="5779">
                  <c:v>7.8122846359663198E-2</c:v>
                </c:pt>
                <c:pt idx="5780">
                  <c:v>7.8088602848845598E-2</c:v>
                </c:pt>
                <c:pt idx="5781">
                  <c:v>7.8082238539570303E-2</c:v>
                </c:pt>
                <c:pt idx="5782">
                  <c:v>7.8179801064025903E-2</c:v>
                </c:pt>
                <c:pt idx="5783">
                  <c:v>7.8031764909004306E-2</c:v>
                </c:pt>
                <c:pt idx="5784">
                  <c:v>7.8071477529765204E-2</c:v>
                </c:pt>
                <c:pt idx="5785">
                  <c:v>7.8221052790199003E-2</c:v>
                </c:pt>
                <c:pt idx="5786">
                  <c:v>7.8163540947975493E-2</c:v>
                </c:pt>
                <c:pt idx="5787">
                  <c:v>7.8080960368323404E-2</c:v>
                </c:pt>
                <c:pt idx="5788">
                  <c:v>7.8273765027039893E-2</c:v>
                </c:pt>
                <c:pt idx="5789">
                  <c:v>7.8312314132711502E-2</c:v>
                </c:pt>
                <c:pt idx="5790">
                  <c:v>7.8371032434251503E-2</c:v>
                </c:pt>
                <c:pt idx="5791">
                  <c:v>7.8351126543970806E-2</c:v>
                </c:pt>
                <c:pt idx="5792">
                  <c:v>7.8306206967681799E-2</c:v>
                </c:pt>
                <c:pt idx="5793">
                  <c:v>7.8332296753716099E-2</c:v>
                </c:pt>
                <c:pt idx="5794">
                  <c:v>7.8362477382782597E-2</c:v>
                </c:pt>
                <c:pt idx="5795">
                  <c:v>7.8315923352622205E-2</c:v>
                </c:pt>
                <c:pt idx="5796">
                  <c:v>7.8151582662637303E-2</c:v>
                </c:pt>
                <c:pt idx="5797">
                  <c:v>7.8261779603997106E-2</c:v>
                </c:pt>
                <c:pt idx="5798">
                  <c:v>7.8301638778713101E-2</c:v>
                </c:pt>
                <c:pt idx="5799">
                  <c:v>7.8290535548661805E-2</c:v>
                </c:pt>
                <c:pt idx="5800">
                  <c:v>7.8291684518464896E-2</c:v>
                </c:pt>
                <c:pt idx="5801">
                  <c:v>7.8413523155851095E-2</c:v>
                </c:pt>
                <c:pt idx="5802">
                  <c:v>7.8317098621348002E-2</c:v>
                </c:pt>
                <c:pt idx="5803">
                  <c:v>7.8322225258927305E-2</c:v>
                </c:pt>
                <c:pt idx="5804">
                  <c:v>7.8490768835224101E-2</c:v>
                </c:pt>
                <c:pt idx="5805">
                  <c:v>7.8371121996530901E-2</c:v>
                </c:pt>
                <c:pt idx="5806">
                  <c:v>7.8384516786576694E-2</c:v>
                </c:pt>
                <c:pt idx="5807">
                  <c:v>7.8455417115172496E-2</c:v>
                </c:pt>
                <c:pt idx="5808">
                  <c:v>7.8413962696989206E-2</c:v>
                </c:pt>
                <c:pt idx="5809">
                  <c:v>7.8293153758989001E-2</c:v>
                </c:pt>
                <c:pt idx="5810">
                  <c:v>7.8412203152698201E-2</c:v>
                </c:pt>
                <c:pt idx="5811">
                  <c:v>7.84163230391976E-2</c:v>
                </c:pt>
                <c:pt idx="5812">
                  <c:v>7.84234467859347E-2</c:v>
                </c:pt>
                <c:pt idx="5813">
                  <c:v>7.8418416316034398E-2</c:v>
                </c:pt>
                <c:pt idx="5814">
                  <c:v>7.8506605225374004E-2</c:v>
                </c:pt>
                <c:pt idx="5815">
                  <c:v>7.8613108748363095E-2</c:v>
                </c:pt>
                <c:pt idx="5816">
                  <c:v>7.8529461114494895E-2</c:v>
                </c:pt>
                <c:pt idx="5817">
                  <c:v>7.8633555806138802E-2</c:v>
                </c:pt>
                <c:pt idx="5818">
                  <c:v>7.8537836291447893E-2</c:v>
                </c:pt>
                <c:pt idx="5819">
                  <c:v>7.8499102542162705E-2</c:v>
                </c:pt>
                <c:pt idx="5820">
                  <c:v>7.8655294384117599E-2</c:v>
                </c:pt>
                <c:pt idx="5821">
                  <c:v>7.8523337935891099E-2</c:v>
                </c:pt>
                <c:pt idx="5822">
                  <c:v>7.8493192757445193E-2</c:v>
                </c:pt>
                <c:pt idx="5823">
                  <c:v>7.8628202641589595E-2</c:v>
                </c:pt>
                <c:pt idx="5824">
                  <c:v>7.8555799822357206E-2</c:v>
                </c:pt>
                <c:pt idx="5825">
                  <c:v>7.8592963585699005E-2</c:v>
                </c:pt>
                <c:pt idx="5826">
                  <c:v>7.86658582036142E-2</c:v>
                </c:pt>
                <c:pt idx="5827">
                  <c:v>7.87159863307519E-2</c:v>
                </c:pt>
                <c:pt idx="5828">
                  <c:v>7.8677983230186904E-2</c:v>
                </c:pt>
                <c:pt idx="5829">
                  <c:v>7.8651116219167205E-2</c:v>
                </c:pt>
                <c:pt idx="5830">
                  <c:v>7.8739927374516502E-2</c:v>
                </c:pt>
                <c:pt idx="5831">
                  <c:v>7.8709738285936304E-2</c:v>
                </c:pt>
                <c:pt idx="5832">
                  <c:v>7.8624000746963393E-2</c:v>
                </c:pt>
                <c:pt idx="5833">
                  <c:v>7.8767971342636495E-2</c:v>
                </c:pt>
                <c:pt idx="5834">
                  <c:v>7.8671621624380503E-2</c:v>
                </c:pt>
                <c:pt idx="5835">
                  <c:v>7.8624004032463002E-2</c:v>
                </c:pt>
                <c:pt idx="5836">
                  <c:v>7.8861577858872198E-2</c:v>
                </c:pt>
                <c:pt idx="5837">
                  <c:v>7.8781330164660296E-2</c:v>
                </c:pt>
                <c:pt idx="5838">
                  <c:v>7.8743433702838303E-2</c:v>
                </c:pt>
                <c:pt idx="5839">
                  <c:v>7.8802928828668906E-2</c:v>
                </c:pt>
                <c:pt idx="5840">
                  <c:v>7.8803106547436594E-2</c:v>
                </c:pt>
                <c:pt idx="5841">
                  <c:v>7.9010403197672593E-2</c:v>
                </c:pt>
                <c:pt idx="5842">
                  <c:v>7.8942159380487695E-2</c:v>
                </c:pt>
                <c:pt idx="5843">
                  <c:v>7.8905581358682406E-2</c:v>
                </c:pt>
                <c:pt idx="5844">
                  <c:v>7.8888722764396998E-2</c:v>
                </c:pt>
                <c:pt idx="5845">
                  <c:v>7.8897631235627597E-2</c:v>
                </c:pt>
                <c:pt idx="5846">
                  <c:v>7.8971340062303497E-2</c:v>
                </c:pt>
                <c:pt idx="5847">
                  <c:v>7.8785671636944804E-2</c:v>
                </c:pt>
                <c:pt idx="5848">
                  <c:v>7.8777573516949306E-2</c:v>
                </c:pt>
                <c:pt idx="5849">
                  <c:v>7.8956804471090394E-2</c:v>
                </c:pt>
                <c:pt idx="5850">
                  <c:v>7.8913444704893296E-2</c:v>
                </c:pt>
                <c:pt idx="5851">
                  <c:v>7.8881508506903397E-2</c:v>
                </c:pt>
                <c:pt idx="5852">
                  <c:v>7.9006311828615505E-2</c:v>
                </c:pt>
                <c:pt idx="5853">
                  <c:v>7.8982501273491698E-2</c:v>
                </c:pt>
                <c:pt idx="5854">
                  <c:v>7.89707671092061E-2</c:v>
                </c:pt>
                <c:pt idx="5855">
                  <c:v>7.9073153703508106E-2</c:v>
                </c:pt>
                <c:pt idx="5856">
                  <c:v>7.8974524331796706E-2</c:v>
                </c:pt>
                <c:pt idx="5857">
                  <c:v>7.9017015432731999E-2</c:v>
                </c:pt>
                <c:pt idx="5858">
                  <c:v>7.9023802673801394E-2</c:v>
                </c:pt>
                <c:pt idx="5859">
                  <c:v>7.9012820911076295E-2</c:v>
                </c:pt>
                <c:pt idx="5860">
                  <c:v>7.8924237491769897E-2</c:v>
                </c:pt>
                <c:pt idx="5861">
                  <c:v>7.8970694077994702E-2</c:v>
                </c:pt>
                <c:pt idx="5862">
                  <c:v>7.9034062619838197E-2</c:v>
                </c:pt>
                <c:pt idx="5863">
                  <c:v>7.9057106032485003E-2</c:v>
                </c:pt>
                <c:pt idx="5864">
                  <c:v>7.9030222423305999E-2</c:v>
                </c:pt>
                <c:pt idx="5865">
                  <c:v>7.9141030743442295E-2</c:v>
                </c:pt>
                <c:pt idx="5866">
                  <c:v>7.9117537872797003E-2</c:v>
                </c:pt>
                <c:pt idx="5867">
                  <c:v>7.9156679865743901E-2</c:v>
                </c:pt>
                <c:pt idx="5868">
                  <c:v>7.9283803321076193E-2</c:v>
                </c:pt>
                <c:pt idx="5869">
                  <c:v>7.9119845414189302E-2</c:v>
                </c:pt>
                <c:pt idx="5870">
                  <c:v>7.9104654620297907E-2</c:v>
                </c:pt>
                <c:pt idx="5871">
                  <c:v>7.9212293917037602E-2</c:v>
                </c:pt>
                <c:pt idx="5872">
                  <c:v>7.9150224777145603E-2</c:v>
                </c:pt>
                <c:pt idx="5873">
                  <c:v>7.9060567749871302E-2</c:v>
                </c:pt>
                <c:pt idx="5874">
                  <c:v>7.91600132447286E-2</c:v>
                </c:pt>
                <c:pt idx="5875">
                  <c:v>7.9252020223066294E-2</c:v>
                </c:pt>
                <c:pt idx="5876">
                  <c:v>7.9226461791053596E-2</c:v>
                </c:pt>
                <c:pt idx="5877">
                  <c:v>7.9231164946516205E-2</c:v>
                </c:pt>
                <c:pt idx="5878">
                  <c:v>7.9190193839301995E-2</c:v>
                </c:pt>
                <c:pt idx="5879">
                  <c:v>7.9284108218012406E-2</c:v>
                </c:pt>
                <c:pt idx="5880">
                  <c:v>7.92327526939548E-2</c:v>
                </c:pt>
                <c:pt idx="5881">
                  <c:v>7.9248370947661198E-2</c:v>
                </c:pt>
                <c:pt idx="5882">
                  <c:v>7.9247943134288304E-2</c:v>
                </c:pt>
                <c:pt idx="5883">
                  <c:v>7.9295002234478801E-2</c:v>
                </c:pt>
                <c:pt idx="5884">
                  <c:v>7.9416355031921501E-2</c:v>
                </c:pt>
                <c:pt idx="5885">
                  <c:v>7.9299755635912794E-2</c:v>
                </c:pt>
                <c:pt idx="5886">
                  <c:v>7.9183174685264701E-2</c:v>
                </c:pt>
                <c:pt idx="5887">
                  <c:v>7.9332620985367502E-2</c:v>
                </c:pt>
                <c:pt idx="5888">
                  <c:v>7.9354955185273301E-2</c:v>
                </c:pt>
                <c:pt idx="5889">
                  <c:v>7.9309741276557905E-2</c:v>
                </c:pt>
                <c:pt idx="5890">
                  <c:v>7.93907938145655E-2</c:v>
                </c:pt>
                <c:pt idx="5891">
                  <c:v>7.9400131133971402E-2</c:v>
                </c:pt>
                <c:pt idx="5892">
                  <c:v>7.9604571443740696E-2</c:v>
                </c:pt>
                <c:pt idx="5893">
                  <c:v>7.9542157593769799E-2</c:v>
                </c:pt>
                <c:pt idx="5894">
                  <c:v>7.95547884578508E-2</c:v>
                </c:pt>
                <c:pt idx="5895">
                  <c:v>7.9377899015391495E-2</c:v>
                </c:pt>
                <c:pt idx="5896">
                  <c:v>7.9428306476261798E-2</c:v>
                </c:pt>
                <c:pt idx="5897">
                  <c:v>7.9481362246824505E-2</c:v>
                </c:pt>
                <c:pt idx="5898">
                  <c:v>7.9381798773451501E-2</c:v>
                </c:pt>
                <c:pt idx="5899">
                  <c:v>7.9298655200680607E-2</c:v>
                </c:pt>
                <c:pt idx="5900">
                  <c:v>7.9492407583597602E-2</c:v>
                </c:pt>
                <c:pt idx="5901">
                  <c:v>7.9505895661120901E-2</c:v>
                </c:pt>
                <c:pt idx="5902">
                  <c:v>7.9445877750576696E-2</c:v>
                </c:pt>
                <c:pt idx="5903">
                  <c:v>7.9576097592642794E-2</c:v>
                </c:pt>
                <c:pt idx="5904">
                  <c:v>7.9504080858357501E-2</c:v>
                </c:pt>
                <c:pt idx="5905">
                  <c:v>7.9515078217136298E-2</c:v>
                </c:pt>
                <c:pt idx="5906">
                  <c:v>7.95229381818367E-2</c:v>
                </c:pt>
                <c:pt idx="5907">
                  <c:v>7.9542345800452205E-2</c:v>
                </c:pt>
                <c:pt idx="5908">
                  <c:v>7.9513316775706194E-2</c:v>
                </c:pt>
                <c:pt idx="5909">
                  <c:v>7.9547988500929298E-2</c:v>
                </c:pt>
                <c:pt idx="5910">
                  <c:v>7.9589359772702206E-2</c:v>
                </c:pt>
                <c:pt idx="5911">
                  <c:v>7.9472487240477493E-2</c:v>
                </c:pt>
                <c:pt idx="5912">
                  <c:v>7.9425454639864307E-2</c:v>
                </c:pt>
                <c:pt idx="5913">
                  <c:v>7.9651586909743596E-2</c:v>
                </c:pt>
                <c:pt idx="5914">
                  <c:v>7.9600424695484201E-2</c:v>
                </c:pt>
                <c:pt idx="5915">
                  <c:v>7.9513123569389096E-2</c:v>
                </c:pt>
                <c:pt idx="5916">
                  <c:v>7.9675890916899403E-2</c:v>
                </c:pt>
                <c:pt idx="5917">
                  <c:v>7.9657184330884104E-2</c:v>
                </c:pt>
                <c:pt idx="5918">
                  <c:v>7.9697199993663495E-2</c:v>
                </c:pt>
                <c:pt idx="5919">
                  <c:v>7.97382370672296E-2</c:v>
                </c:pt>
                <c:pt idx="5920">
                  <c:v>7.9683421007185007E-2</c:v>
                </c:pt>
                <c:pt idx="5921">
                  <c:v>7.9614909495123495E-2</c:v>
                </c:pt>
                <c:pt idx="5922">
                  <c:v>7.9714132800560306E-2</c:v>
                </c:pt>
                <c:pt idx="5923">
                  <c:v>7.9721347152910793E-2</c:v>
                </c:pt>
                <c:pt idx="5924">
                  <c:v>7.9511248601462706E-2</c:v>
                </c:pt>
                <c:pt idx="5925">
                  <c:v>7.9625889210881803E-2</c:v>
                </c:pt>
                <c:pt idx="5926">
                  <c:v>7.9692498349700699E-2</c:v>
                </c:pt>
                <c:pt idx="5927">
                  <c:v>7.9635976322202207E-2</c:v>
                </c:pt>
                <c:pt idx="5928">
                  <c:v>7.9628938420986103E-2</c:v>
                </c:pt>
                <c:pt idx="5929">
                  <c:v>7.9741507587540297E-2</c:v>
                </c:pt>
                <c:pt idx="5930">
                  <c:v>7.9703533004417501E-2</c:v>
                </c:pt>
                <c:pt idx="5931">
                  <c:v>7.9676278409788998E-2</c:v>
                </c:pt>
                <c:pt idx="5932">
                  <c:v>7.9809850573332605E-2</c:v>
                </c:pt>
                <c:pt idx="5933">
                  <c:v>7.9703515809443196E-2</c:v>
                </c:pt>
                <c:pt idx="5934">
                  <c:v>7.9659582443397395E-2</c:v>
                </c:pt>
                <c:pt idx="5935">
                  <c:v>7.9763876157370697E-2</c:v>
                </c:pt>
                <c:pt idx="5936">
                  <c:v>7.9667546604069897E-2</c:v>
                </c:pt>
                <c:pt idx="5937">
                  <c:v>7.9583235257477805E-2</c:v>
                </c:pt>
                <c:pt idx="5938">
                  <c:v>7.9703090393363901E-2</c:v>
                </c:pt>
                <c:pt idx="5939">
                  <c:v>7.9697159394897604E-2</c:v>
                </c:pt>
                <c:pt idx="5940">
                  <c:v>7.9726452663265002E-2</c:v>
                </c:pt>
                <c:pt idx="5941">
                  <c:v>7.9768821114191396E-2</c:v>
                </c:pt>
                <c:pt idx="5942">
                  <c:v>7.9758689885407102E-2</c:v>
                </c:pt>
                <c:pt idx="5943">
                  <c:v>7.9939745271716295E-2</c:v>
                </c:pt>
                <c:pt idx="5944">
                  <c:v>7.9820528919636299E-2</c:v>
                </c:pt>
                <c:pt idx="5945">
                  <c:v>7.9872087914706902E-2</c:v>
                </c:pt>
                <c:pt idx="5946">
                  <c:v>7.97811094863312E-2</c:v>
                </c:pt>
                <c:pt idx="5947">
                  <c:v>7.97190205280289E-2</c:v>
                </c:pt>
                <c:pt idx="5948">
                  <c:v>7.9849548887944294E-2</c:v>
                </c:pt>
                <c:pt idx="5949">
                  <c:v>7.97425516863801E-2</c:v>
                </c:pt>
                <c:pt idx="5950">
                  <c:v>7.9675146516550305E-2</c:v>
                </c:pt>
                <c:pt idx="5951">
                  <c:v>7.9796955075666906E-2</c:v>
                </c:pt>
                <c:pt idx="5952">
                  <c:v>7.9742329246881904E-2</c:v>
                </c:pt>
                <c:pt idx="5953">
                  <c:v>7.9775675079198902E-2</c:v>
                </c:pt>
                <c:pt idx="5954">
                  <c:v>7.9792550135472706E-2</c:v>
                </c:pt>
                <c:pt idx="5955">
                  <c:v>7.9781675091646895E-2</c:v>
                </c:pt>
                <c:pt idx="5956">
                  <c:v>7.9761044096408606E-2</c:v>
                </c:pt>
                <c:pt idx="5957">
                  <c:v>7.9754694632289E-2</c:v>
                </c:pt>
                <c:pt idx="5958">
                  <c:v>7.98390936623843E-2</c:v>
                </c:pt>
                <c:pt idx="5959">
                  <c:v>7.9824828370301998E-2</c:v>
                </c:pt>
                <c:pt idx="5960">
                  <c:v>7.9744389720467698E-2</c:v>
                </c:pt>
                <c:pt idx="5961">
                  <c:v>7.9838313593494498E-2</c:v>
                </c:pt>
                <c:pt idx="5962">
                  <c:v>7.9726822691521398E-2</c:v>
                </c:pt>
                <c:pt idx="5963">
                  <c:v>7.9620562062633002E-2</c:v>
                </c:pt>
                <c:pt idx="5964">
                  <c:v>7.9791889355597306E-2</c:v>
                </c:pt>
                <c:pt idx="5965">
                  <c:v>7.9729294279493601E-2</c:v>
                </c:pt>
                <c:pt idx="5966">
                  <c:v>7.9708904010692194E-2</c:v>
                </c:pt>
                <c:pt idx="5967">
                  <c:v>7.9778017346850902E-2</c:v>
                </c:pt>
                <c:pt idx="5968">
                  <c:v>7.9716473705721699E-2</c:v>
                </c:pt>
                <c:pt idx="5969">
                  <c:v>7.9497702997522998E-2</c:v>
                </c:pt>
                <c:pt idx="5970">
                  <c:v>7.9648582540728305E-2</c:v>
                </c:pt>
                <c:pt idx="5971">
                  <c:v>7.9664833593630802E-2</c:v>
                </c:pt>
                <c:pt idx="5972">
                  <c:v>7.9722938886671299E-2</c:v>
                </c:pt>
                <c:pt idx="5973">
                  <c:v>7.9733483157017407E-2</c:v>
                </c:pt>
                <c:pt idx="5974">
                  <c:v>7.9777019524461798E-2</c:v>
                </c:pt>
                <c:pt idx="5975">
                  <c:v>7.9586566025136293E-2</c:v>
                </c:pt>
                <c:pt idx="5976">
                  <c:v>7.9591145894179802E-2</c:v>
                </c:pt>
                <c:pt idx="5977">
                  <c:v>7.9717782791704106E-2</c:v>
                </c:pt>
                <c:pt idx="5978">
                  <c:v>7.96904539758405E-2</c:v>
                </c:pt>
                <c:pt idx="5979">
                  <c:v>7.9639733225728301E-2</c:v>
                </c:pt>
                <c:pt idx="5980">
                  <c:v>7.9825543557052195E-2</c:v>
                </c:pt>
                <c:pt idx="5981">
                  <c:v>7.9676157467205105E-2</c:v>
                </c:pt>
                <c:pt idx="5982">
                  <c:v>7.9711333003446905E-2</c:v>
                </c:pt>
                <c:pt idx="5983">
                  <c:v>7.9736115238456903E-2</c:v>
                </c:pt>
                <c:pt idx="5984">
                  <c:v>7.9631390749955205E-2</c:v>
                </c:pt>
                <c:pt idx="5985">
                  <c:v>7.9622389933922497E-2</c:v>
                </c:pt>
                <c:pt idx="5986">
                  <c:v>7.9704270646390393E-2</c:v>
                </c:pt>
                <c:pt idx="5987">
                  <c:v>7.9642543586453798E-2</c:v>
                </c:pt>
                <c:pt idx="5988">
                  <c:v>7.9535281320137097E-2</c:v>
                </c:pt>
                <c:pt idx="5989">
                  <c:v>7.95909402098645E-2</c:v>
                </c:pt>
                <c:pt idx="5990">
                  <c:v>7.9676293914585597E-2</c:v>
                </c:pt>
                <c:pt idx="5991">
                  <c:v>7.9644796740332396E-2</c:v>
                </c:pt>
                <c:pt idx="5992">
                  <c:v>7.9592661707903398E-2</c:v>
                </c:pt>
                <c:pt idx="5993">
                  <c:v>7.9684199661844396E-2</c:v>
                </c:pt>
                <c:pt idx="5994">
                  <c:v>7.9755740794690194E-2</c:v>
                </c:pt>
                <c:pt idx="5995">
                  <c:v>7.9722322635697798E-2</c:v>
                </c:pt>
                <c:pt idx="5996">
                  <c:v>7.9758736317873904E-2</c:v>
                </c:pt>
                <c:pt idx="5997">
                  <c:v>8.1065521265069607E-2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701120"/>
        <c:axId val="202701512"/>
      </c:scatterChart>
      <c:valAx>
        <c:axId val="2027011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2701512"/>
        <c:crosses val="autoZero"/>
        <c:crossBetween val="midCat"/>
      </c:valAx>
      <c:valAx>
        <c:axId val="20270151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Strom in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27011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Lade-</a:t>
            </a:r>
            <a:r>
              <a:rPr lang="en-US" baseline="0" dirty="0" smtClean="0"/>
              <a:t> &amp; </a:t>
            </a:r>
            <a:r>
              <a:rPr lang="en-US" dirty="0" err="1" smtClean="0"/>
              <a:t>Entladelinie</a:t>
            </a:r>
            <a:r>
              <a:rPr lang="en-US" dirty="0" smtClean="0"/>
              <a:t> </a:t>
            </a:r>
            <a:r>
              <a:rPr lang="en-US" dirty="0"/>
              <a:t>LLTO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Lade-\Entladelinie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'Lade-Entladekennlinie'!$S$34:$S$10318</c:f>
              <c:numCache>
                <c:formatCode>General</c:formatCode>
                <c:ptCount val="10285"/>
                <c:pt idx="0">
                  <c:v>0</c:v>
                </c:pt>
                <c:pt idx="1">
                  <c:v>2.7777777777777679E-3</c:v>
                </c:pt>
                <c:pt idx="2">
                  <c:v>5.5555555555555358E-3</c:v>
                </c:pt>
                <c:pt idx="3">
                  <c:v>8.3333333333333037E-3</c:v>
                </c:pt>
                <c:pt idx="4">
                  <c:v>1.1111111111111072E-2</c:v>
                </c:pt>
                <c:pt idx="5">
                  <c:v>1.388888888888884E-2</c:v>
                </c:pt>
                <c:pt idx="6">
                  <c:v>1.6666666666666607E-2</c:v>
                </c:pt>
                <c:pt idx="7">
                  <c:v>1.9444444444444819E-2</c:v>
                </c:pt>
                <c:pt idx="8">
                  <c:v>2.2222222222222587E-2</c:v>
                </c:pt>
                <c:pt idx="9">
                  <c:v>2.5000000000000355E-2</c:v>
                </c:pt>
                <c:pt idx="10">
                  <c:v>2.7777777777778123E-2</c:v>
                </c:pt>
                <c:pt idx="11">
                  <c:v>3.0555555555555891E-2</c:v>
                </c:pt>
                <c:pt idx="12">
                  <c:v>3.3333333333333659E-2</c:v>
                </c:pt>
                <c:pt idx="13">
                  <c:v>3.6111111111111427E-2</c:v>
                </c:pt>
                <c:pt idx="14">
                  <c:v>3.8888888888889195E-2</c:v>
                </c:pt>
                <c:pt idx="15">
                  <c:v>4.1666666666666963E-2</c:v>
                </c:pt>
                <c:pt idx="16">
                  <c:v>4.4444444444444731E-2</c:v>
                </c:pt>
                <c:pt idx="17">
                  <c:v>4.7222222222222499E-2</c:v>
                </c:pt>
                <c:pt idx="18">
                  <c:v>5.0000000000000266E-2</c:v>
                </c:pt>
                <c:pt idx="19">
                  <c:v>5.2777777777778034E-2</c:v>
                </c:pt>
                <c:pt idx="20">
                  <c:v>5.5555555555555802E-2</c:v>
                </c:pt>
                <c:pt idx="21">
                  <c:v>5.833333333333357E-2</c:v>
                </c:pt>
                <c:pt idx="22">
                  <c:v>6.1111111111111338E-2</c:v>
                </c:pt>
                <c:pt idx="23">
                  <c:v>6.3888888888889106E-2</c:v>
                </c:pt>
                <c:pt idx="24">
                  <c:v>6.6666666666666874E-2</c:v>
                </c:pt>
                <c:pt idx="25">
                  <c:v>6.9444444444444642E-2</c:v>
                </c:pt>
                <c:pt idx="26">
                  <c:v>7.222222222222241E-2</c:v>
                </c:pt>
                <c:pt idx="27">
                  <c:v>7.5000000000000178E-2</c:v>
                </c:pt>
                <c:pt idx="28">
                  <c:v>7.7777777777777946E-2</c:v>
                </c:pt>
                <c:pt idx="29">
                  <c:v>8.0555555555555713E-2</c:v>
                </c:pt>
                <c:pt idx="30">
                  <c:v>8.3333333333333481E-2</c:v>
                </c:pt>
                <c:pt idx="31">
                  <c:v>8.6111111111111249E-2</c:v>
                </c:pt>
                <c:pt idx="32">
                  <c:v>8.8888888888889017E-2</c:v>
                </c:pt>
                <c:pt idx="33">
                  <c:v>9.1666666666666785E-2</c:v>
                </c:pt>
                <c:pt idx="34">
                  <c:v>9.4444444444444553E-2</c:v>
                </c:pt>
                <c:pt idx="35">
                  <c:v>9.7222222222222321E-2</c:v>
                </c:pt>
                <c:pt idx="36">
                  <c:v>0.10000000000000009</c:v>
                </c:pt>
                <c:pt idx="37">
                  <c:v>0.10277777777777786</c:v>
                </c:pt>
                <c:pt idx="38">
                  <c:v>0.10555555555555562</c:v>
                </c:pt>
                <c:pt idx="39">
                  <c:v>0.10833333333333339</c:v>
                </c:pt>
                <c:pt idx="40">
                  <c:v>0.11111111111111116</c:v>
                </c:pt>
                <c:pt idx="41">
                  <c:v>0.11388888888888893</c:v>
                </c:pt>
                <c:pt idx="42">
                  <c:v>0.1166666666666667</c:v>
                </c:pt>
                <c:pt idx="43">
                  <c:v>0.11944444444444446</c:v>
                </c:pt>
                <c:pt idx="44">
                  <c:v>0.12222222222222223</c:v>
                </c:pt>
                <c:pt idx="45">
                  <c:v>0.125</c:v>
                </c:pt>
                <c:pt idx="46">
                  <c:v>0.12777777777777777</c:v>
                </c:pt>
                <c:pt idx="47">
                  <c:v>0.13055555555555554</c:v>
                </c:pt>
                <c:pt idx="48">
                  <c:v>0.1333333333333333</c:v>
                </c:pt>
                <c:pt idx="49">
                  <c:v>0.13611111111111107</c:v>
                </c:pt>
                <c:pt idx="50">
                  <c:v>0.13888888888888884</c:v>
                </c:pt>
                <c:pt idx="51">
                  <c:v>0.14166666666666661</c:v>
                </c:pt>
                <c:pt idx="52">
                  <c:v>0.14444444444444482</c:v>
                </c:pt>
                <c:pt idx="53">
                  <c:v>0.14722222222222259</c:v>
                </c:pt>
                <c:pt idx="54">
                  <c:v>0.15000000000000036</c:v>
                </c:pt>
                <c:pt idx="55">
                  <c:v>0.15277777777777812</c:v>
                </c:pt>
                <c:pt idx="56">
                  <c:v>0.15555555555555589</c:v>
                </c:pt>
                <c:pt idx="57">
                  <c:v>0.15833333333333366</c:v>
                </c:pt>
                <c:pt idx="58">
                  <c:v>0.16111111111111143</c:v>
                </c:pt>
                <c:pt idx="59">
                  <c:v>0.16388888888888919</c:v>
                </c:pt>
                <c:pt idx="60">
                  <c:v>0.16666666666666696</c:v>
                </c:pt>
                <c:pt idx="61">
                  <c:v>0.16944444444444473</c:v>
                </c:pt>
                <c:pt idx="62">
                  <c:v>0.1722222222222225</c:v>
                </c:pt>
                <c:pt idx="63">
                  <c:v>0.17500000000000027</c:v>
                </c:pt>
                <c:pt idx="64">
                  <c:v>0.17777777777777803</c:v>
                </c:pt>
                <c:pt idx="65">
                  <c:v>0.1805555555555558</c:v>
                </c:pt>
                <c:pt idx="66">
                  <c:v>0.18333333333333357</c:v>
                </c:pt>
                <c:pt idx="67">
                  <c:v>0.18611111111111134</c:v>
                </c:pt>
                <c:pt idx="68">
                  <c:v>0.18888888888888911</c:v>
                </c:pt>
                <c:pt idx="69">
                  <c:v>0.19166666666666687</c:v>
                </c:pt>
                <c:pt idx="70">
                  <c:v>0.19444444444444464</c:v>
                </c:pt>
                <c:pt idx="71">
                  <c:v>0.19722222222222241</c:v>
                </c:pt>
                <c:pt idx="72">
                  <c:v>0.20000000000000018</c:v>
                </c:pt>
                <c:pt idx="73">
                  <c:v>0.20277777777777795</c:v>
                </c:pt>
                <c:pt idx="74">
                  <c:v>0.20555555555555571</c:v>
                </c:pt>
                <c:pt idx="75">
                  <c:v>0.20833333333333348</c:v>
                </c:pt>
                <c:pt idx="76">
                  <c:v>0.21111111111111125</c:v>
                </c:pt>
                <c:pt idx="77">
                  <c:v>0.21388888888888902</c:v>
                </c:pt>
                <c:pt idx="78">
                  <c:v>0.21666666666666679</c:v>
                </c:pt>
                <c:pt idx="79">
                  <c:v>0.21944444444444455</c:v>
                </c:pt>
                <c:pt idx="80">
                  <c:v>0.22222222222222232</c:v>
                </c:pt>
                <c:pt idx="81">
                  <c:v>0.22500000000000009</c:v>
                </c:pt>
                <c:pt idx="82">
                  <c:v>0.22777777777777786</c:v>
                </c:pt>
                <c:pt idx="83">
                  <c:v>0.23055555555555562</c:v>
                </c:pt>
                <c:pt idx="84">
                  <c:v>0.23333333333333339</c:v>
                </c:pt>
                <c:pt idx="85">
                  <c:v>0.23611111111111116</c:v>
                </c:pt>
                <c:pt idx="86">
                  <c:v>0.23888888888888893</c:v>
                </c:pt>
                <c:pt idx="87">
                  <c:v>0.2416666666666667</c:v>
                </c:pt>
                <c:pt idx="88">
                  <c:v>0.24444444444444446</c:v>
                </c:pt>
                <c:pt idx="89">
                  <c:v>0.24722222222222223</c:v>
                </c:pt>
                <c:pt idx="90">
                  <c:v>0.25</c:v>
                </c:pt>
                <c:pt idx="91">
                  <c:v>0.25277777777777777</c:v>
                </c:pt>
                <c:pt idx="92">
                  <c:v>0.25555555555555554</c:v>
                </c:pt>
                <c:pt idx="93">
                  <c:v>0.2583333333333333</c:v>
                </c:pt>
                <c:pt idx="94">
                  <c:v>0.26111111111111107</c:v>
                </c:pt>
                <c:pt idx="95">
                  <c:v>0.26388888888888884</c:v>
                </c:pt>
                <c:pt idx="96">
                  <c:v>0.26666666666666661</c:v>
                </c:pt>
                <c:pt idx="97">
                  <c:v>0.26944444444444482</c:v>
                </c:pt>
                <c:pt idx="98">
                  <c:v>0.27222222222222259</c:v>
                </c:pt>
                <c:pt idx="99">
                  <c:v>0.27500000000000036</c:v>
                </c:pt>
                <c:pt idx="100">
                  <c:v>0.27777777777777812</c:v>
                </c:pt>
                <c:pt idx="101">
                  <c:v>0.28055555555555589</c:v>
                </c:pt>
                <c:pt idx="102">
                  <c:v>0.28333333333333366</c:v>
                </c:pt>
                <c:pt idx="103">
                  <c:v>0.28611111111111143</c:v>
                </c:pt>
                <c:pt idx="104">
                  <c:v>0.28888888888888919</c:v>
                </c:pt>
                <c:pt idx="105">
                  <c:v>0.29166666666666696</c:v>
                </c:pt>
                <c:pt idx="106">
                  <c:v>0.29444444444444473</c:v>
                </c:pt>
                <c:pt idx="107">
                  <c:v>0.2972222222222225</c:v>
                </c:pt>
                <c:pt idx="108">
                  <c:v>0.30000000000000027</c:v>
                </c:pt>
                <c:pt idx="109">
                  <c:v>0.30277777777777803</c:v>
                </c:pt>
                <c:pt idx="110">
                  <c:v>0.3055555555555558</c:v>
                </c:pt>
                <c:pt idx="111">
                  <c:v>0.30833333333333357</c:v>
                </c:pt>
                <c:pt idx="112">
                  <c:v>0.31111111111111134</c:v>
                </c:pt>
                <c:pt idx="113">
                  <c:v>0.31388888888888911</c:v>
                </c:pt>
                <c:pt idx="114">
                  <c:v>0.31666666666666687</c:v>
                </c:pt>
                <c:pt idx="115">
                  <c:v>0.31944444444444464</c:v>
                </c:pt>
                <c:pt idx="116">
                  <c:v>0.32222222222222241</c:v>
                </c:pt>
                <c:pt idx="117">
                  <c:v>0.32500000000000018</c:v>
                </c:pt>
                <c:pt idx="118">
                  <c:v>0.32777777777777795</c:v>
                </c:pt>
                <c:pt idx="119">
                  <c:v>0.33055555555555571</c:v>
                </c:pt>
                <c:pt idx="120">
                  <c:v>0.33333333333333348</c:v>
                </c:pt>
                <c:pt idx="121">
                  <c:v>0.33611111111111125</c:v>
                </c:pt>
                <c:pt idx="122">
                  <c:v>0.33888888888888902</c:v>
                </c:pt>
                <c:pt idx="123">
                  <c:v>0.34166666666666679</c:v>
                </c:pt>
                <c:pt idx="124">
                  <c:v>0.34444444444444455</c:v>
                </c:pt>
                <c:pt idx="125">
                  <c:v>0.34722222222222232</c:v>
                </c:pt>
                <c:pt idx="126">
                  <c:v>0.35000000000000009</c:v>
                </c:pt>
                <c:pt idx="127">
                  <c:v>0.35277777777777786</c:v>
                </c:pt>
                <c:pt idx="128">
                  <c:v>0.35555555555555562</c:v>
                </c:pt>
                <c:pt idx="129">
                  <c:v>0.35833333333333339</c:v>
                </c:pt>
                <c:pt idx="130">
                  <c:v>0.36111111111111116</c:v>
                </c:pt>
                <c:pt idx="131">
                  <c:v>0.36388888888888893</c:v>
                </c:pt>
                <c:pt idx="132">
                  <c:v>0.3666666666666667</c:v>
                </c:pt>
                <c:pt idx="133">
                  <c:v>0.36944444444444446</c:v>
                </c:pt>
                <c:pt idx="134">
                  <c:v>0.37222222222222223</c:v>
                </c:pt>
                <c:pt idx="135">
                  <c:v>0.375</c:v>
                </c:pt>
                <c:pt idx="136">
                  <c:v>0.37777777777777777</c:v>
                </c:pt>
                <c:pt idx="137">
                  <c:v>0.38055555555555554</c:v>
                </c:pt>
                <c:pt idx="138">
                  <c:v>0.3833333333333333</c:v>
                </c:pt>
                <c:pt idx="139">
                  <c:v>0.38611111111111107</c:v>
                </c:pt>
                <c:pt idx="140">
                  <c:v>0.38888888888888884</c:v>
                </c:pt>
                <c:pt idx="141">
                  <c:v>0.39166666666666661</c:v>
                </c:pt>
                <c:pt idx="142">
                  <c:v>0.39350855555555597</c:v>
                </c:pt>
                <c:pt idx="143">
                  <c:v>0.39350872222222266</c:v>
                </c:pt>
                <c:pt idx="144">
                  <c:v>0.39628650000000043</c:v>
                </c:pt>
                <c:pt idx="145">
                  <c:v>0.3990642777777782</c:v>
                </c:pt>
                <c:pt idx="146">
                  <c:v>0.40184205555555597</c:v>
                </c:pt>
                <c:pt idx="147">
                  <c:v>0.40461983333333373</c:v>
                </c:pt>
                <c:pt idx="148">
                  <c:v>0.4073976111111115</c:v>
                </c:pt>
                <c:pt idx="149">
                  <c:v>0.41017538888888927</c:v>
                </c:pt>
                <c:pt idx="150">
                  <c:v>0.41295316666666704</c:v>
                </c:pt>
                <c:pt idx="151">
                  <c:v>0.41573094444444481</c:v>
                </c:pt>
                <c:pt idx="152">
                  <c:v>0.41850872222222257</c:v>
                </c:pt>
                <c:pt idx="153">
                  <c:v>0.42128650000000034</c:v>
                </c:pt>
                <c:pt idx="154">
                  <c:v>0.42406427777777811</c:v>
                </c:pt>
                <c:pt idx="155">
                  <c:v>0.42684205555555588</c:v>
                </c:pt>
                <c:pt idx="156">
                  <c:v>0.42961983333333364</c:v>
                </c:pt>
                <c:pt idx="157">
                  <c:v>0.43239761111111141</c:v>
                </c:pt>
                <c:pt idx="158">
                  <c:v>0.43517538888888918</c:v>
                </c:pt>
                <c:pt idx="159">
                  <c:v>0.43795316666666695</c:v>
                </c:pt>
                <c:pt idx="160">
                  <c:v>0.44073094444444472</c:v>
                </c:pt>
                <c:pt idx="161">
                  <c:v>0.44350872222222248</c:v>
                </c:pt>
                <c:pt idx="162">
                  <c:v>0.44628650000000025</c:v>
                </c:pt>
                <c:pt idx="163">
                  <c:v>0.44906427777777802</c:v>
                </c:pt>
                <c:pt idx="164">
                  <c:v>0.45184205555555579</c:v>
                </c:pt>
                <c:pt idx="165">
                  <c:v>0.45461983333333356</c:v>
                </c:pt>
                <c:pt idx="166">
                  <c:v>0.45739761111111132</c:v>
                </c:pt>
                <c:pt idx="167">
                  <c:v>0.46017538888888909</c:v>
                </c:pt>
                <c:pt idx="168">
                  <c:v>0.46295316666666686</c:v>
                </c:pt>
                <c:pt idx="169">
                  <c:v>0.46573094444444463</c:v>
                </c:pt>
                <c:pt idx="170">
                  <c:v>0.4685087222222224</c:v>
                </c:pt>
                <c:pt idx="171">
                  <c:v>0.47128650000000016</c:v>
                </c:pt>
                <c:pt idx="172">
                  <c:v>0.47406427777777793</c:v>
                </c:pt>
                <c:pt idx="173">
                  <c:v>0.4768420555555557</c:v>
                </c:pt>
                <c:pt idx="174">
                  <c:v>0.47961983333333347</c:v>
                </c:pt>
                <c:pt idx="175">
                  <c:v>0.48239761111111124</c:v>
                </c:pt>
                <c:pt idx="176">
                  <c:v>0.485175388888889</c:v>
                </c:pt>
                <c:pt idx="177">
                  <c:v>0.48795316666666677</c:v>
                </c:pt>
                <c:pt idx="178">
                  <c:v>0.49073094444444454</c:v>
                </c:pt>
                <c:pt idx="179">
                  <c:v>0.49350872222222231</c:v>
                </c:pt>
                <c:pt idx="180">
                  <c:v>0.49628650000000007</c:v>
                </c:pt>
                <c:pt idx="181">
                  <c:v>0.49906427777777784</c:v>
                </c:pt>
                <c:pt idx="182">
                  <c:v>0.50184205555555561</c:v>
                </c:pt>
                <c:pt idx="183">
                  <c:v>0.50461983333333338</c:v>
                </c:pt>
                <c:pt idx="184">
                  <c:v>0.50739761111111115</c:v>
                </c:pt>
                <c:pt idx="185">
                  <c:v>0.51017538888888891</c:v>
                </c:pt>
                <c:pt idx="186">
                  <c:v>0.51295316666666668</c:v>
                </c:pt>
                <c:pt idx="187">
                  <c:v>0.51573094444444445</c:v>
                </c:pt>
                <c:pt idx="188">
                  <c:v>0.51850872222222266</c:v>
                </c:pt>
                <c:pt idx="189">
                  <c:v>0.52128650000000043</c:v>
                </c:pt>
                <c:pt idx="190">
                  <c:v>0.5240642777777782</c:v>
                </c:pt>
                <c:pt idx="191">
                  <c:v>0.52684205555555597</c:v>
                </c:pt>
                <c:pt idx="192">
                  <c:v>0.52961983333333373</c:v>
                </c:pt>
                <c:pt idx="193">
                  <c:v>0.5323976111111115</c:v>
                </c:pt>
                <c:pt idx="194">
                  <c:v>0.53517538888888927</c:v>
                </c:pt>
                <c:pt idx="195">
                  <c:v>0.53795316666666704</c:v>
                </c:pt>
                <c:pt idx="196">
                  <c:v>0.54073094444444481</c:v>
                </c:pt>
                <c:pt idx="197">
                  <c:v>0.54350872222222257</c:v>
                </c:pt>
                <c:pt idx="198">
                  <c:v>0.54628650000000034</c:v>
                </c:pt>
                <c:pt idx="199">
                  <c:v>0.54906427777777811</c:v>
                </c:pt>
                <c:pt idx="200">
                  <c:v>0.55184205555555588</c:v>
                </c:pt>
                <c:pt idx="201">
                  <c:v>0.55461983333333364</c:v>
                </c:pt>
                <c:pt idx="202">
                  <c:v>0.55739761111111141</c:v>
                </c:pt>
                <c:pt idx="203">
                  <c:v>0.56017538888888918</c:v>
                </c:pt>
                <c:pt idx="204">
                  <c:v>0.56295316666666695</c:v>
                </c:pt>
                <c:pt idx="205">
                  <c:v>0.56573094444444472</c:v>
                </c:pt>
                <c:pt idx="206">
                  <c:v>0.56850872222222248</c:v>
                </c:pt>
                <c:pt idx="207">
                  <c:v>0.57128650000000025</c:v>
                </c:pt>
                <c:pt idx="208">
                  <c:v>0.57406427777777802</c:v>
                </c:pt>
                <c:pt idx="209">
                  <c:v>0.57684205555555579</c:v>
                </c:pt>
                <c:pt idx="210">
                  <c:v>0.57961983333333356</c:v>
                </c:pt>
                <c:pt idx="211">
                  <c:v>0.58239761111111132</c:v>
                </c:pt>
                <c:pt idx="212">
                  <c:v>0.58517538888888909</c:v>
                </c:pt>
                <c:pt idx="213">
                  <c:v>0.58795316666666686</c:v>
                </c:pt>
                <c:pt idx="214">
                  <c:v>0.59073094444444463</c:v>
                </c:pt>
                <c:pt idx="215">
                  <c:v>0.5935087222222224</c:v>
                </c:pt>
                <c:pt idx="216">
                  <c:v>0.59628650000000016</c:v>
                </c:pt>
                <c:pt idx="217">
                  <c:v>0.59906427777777793</c:v>
                </c:pt>
                <c:pt idx="218">
                  <c:v>0.6018420555555557</c:v>
                </c:pt>
                <c:pt idx="219">
                  <c:v>0.60461983333333347</c:v>
                </c:pt>
                <c:pt idx="220">
                  <c:v>0.60739761111111124</c:v>
                </c:pt>
                <c:pt idx="221">
                  <c:v>0.610175388888889</c:v>
                </c:pt>
                <c:pt idx="222">
                  <c:v>0.61295316666666677</c:v>
                </c:pt>
                <c:pt idx="223">
                  <c:v>0.61573094444444454</c:v>
                </c:pt>
                <c:pt idx="224">
                  <c:v>0.61850872222222231</c:v>
                </c:pt>
                <c:pt idx="225">
                  <c:v>0.62128650000000007</c:v>
                </c:pt>
                <c:pt idx="226">
                  <c:v>0.62406427777777784</c:v>
                </c:pt>
                <c:pt idx="227">
                  <c:v>0.62684205555555561</c:v>
                </c:pt>
                <c:pt idx="228">
                  <c:v>0.62961983333333338</c:v>
                </c:pt>
                <c:pt idx="229">
                  <c:v>0.63239761111111115</c:v>
                </c:pt>
                <c:pt idx="230">
                  <c:v>0.63517538888888891</c:v>
                </c:pt>
                <c:pt idx="231">
                  <c:v>0.63795316666666668</c:v>
                </c:pt>
                <c:pt idx="232">
                  <c:v>0.64073094444444445</c:v>
                </c:pt>
                <c:pt idx="233">
                  <c:v>0.64350872222222266</c:v>
                </c:pt>
                <c:pt idx="234">
                  <c:v>0.64628650000000043</c:v>
                </c:pt>
                <c:pt idx="235">
                  <c:v>0.6490642777777782</c:v>
                </c:pt>
                <c:pt idx="236">
                  <c:v>0.65184205555555597</c:v>
                </c:pt>
                <c:pt idx="237">
                  <c:v>0.65461983333333373</c:v>
                </c:pt>
                <c:pt idx="238">
                  <c:v>0.6573976111111115</c:v>
                </c:pt>
                <c:pt idx="239">
                  <c:v>0.66017538888888927</c:v>
                </c:pt>
                <c:pt idx="240">
                  <c:v>0.66295316666666704</c:v>
                </c:pt>
                <c:pt idx="241">
                  <c:v>0.66573094444444481</c:v>
                </c:pt>
                <c:pt idx="242">
                  <c:v>0.66850872222222257</c:v>
                </c:pt>
                <c:pt idx="243">
                  <c:v>0.67128650000000034</c:v>
                </c:pt>
                <c:pt idx="244">
                  <c:v>0.67406427777777811</c:v>
                </c:pt>
                <c:pt idx="245">
                  <c:v>0.67684205555555588</c:v>
                </c:pt>
                <c:pt idx="246">
                  <c:v>0.67961983333333364</c:v>
                </c:pt>
                <c:pt idx="247">
                  <c:v>0.68239761111111141</c:v>
                </c:pt>
                <c:pt idx="248">
                  <c:v>0.68517538888888918</c:v>
                </c:pt>
                <c:pt idx="249">
                  <c:v>0.68795316666666695</c:v>
                </c:pt>
                <c:pt idx="250">
                  <c:v>0.69073094444444472</c:v>
                </c:pt>
                <c:pt idx="251">
                  <c:v>0.69350872222222248</c:v>
                </c:pt>
                <c:pt idx="252">
                  <c:v>0.69628650000000025</c:v>
                </c:pt>
                <c:pt idx="253">
                  <c:v>0.69906427777777802</c:v>
                </c:pt>
                <c:pt idx="254">
                  <c:v>0.70184205555555579</c:v>
                </c:pt>
                <c:pt idx="255">
                  <c:v>0.70461983333333356</c:v>
                </c:pt>
                <c:pt idx="256">
                  <c:v>0.70739761111111132</c:v>
                </c:pt>
                <c:pt idx="257">
                  <c:v>0.71017538888888909</c:v>
                </c:pt>
                <c:pt idx="258">
                  <c:v>0.71295316666666686</c:v>
                </c:pt>
                <c:pt idx="259">
                  <c:v>0.71573094444444463</c:v>
                </c:pt>
                <c:pt idx="260">
                  <c:v>0.7185087222222224</c:v>
                </c:pt>
                <c:pt idx="261">
                  <c:v>0.72128650000000016</c:v>
                </c:pt>
                <c:pt idx="262">
                  <c:v>0.72406427777777793</c:v>
                </c:pt>
                <c:pt idx="263">
                  <c:v>0.7268420555555557</c:v>
                </c:pt>
                <c:pt idx="264">
                  <c:v>0.72961983333333347</c:v>
                </c:pt>
                <c:pt idx="265">
                  <c:v>0.73239761111111124</c:v>
                </c:pt>
                <c:pt idx="266">
                  <c:v>0.735175388888889</c:v>
                </c:pt>
                <c:pt idx="267">
                  <c:v>0.73795316666666677</c:v>
                </c:pt>
                <c:pt idx="268">
                  <c:v>0.74073094444444454</c:v>
                </c:pt>
                <c:pt idx="269">
                  <c:v>0.74350872222222231</c:v>
                </c:pt>
                <c:pt idx="270">
                  <c:v>0.74628650000000007</c:v>
                </c:pt>
                <c:pt idx="271">
                  <c:v>0.74906427777777784</c:v>
                </c:pt>
                <c:pt idx="272">
                  <c:v>0.75184205555555561</c:v>
                </c:pt>
                <c:pt idx="273">
                  <c:v>0.75461983333333338</c:v>
                </c:pt>
                <c:pt idx="274">
                  <c:v>0.75739761111111115</c:v>
                </c:pt>
                <c:pt idx="275">
                  <c:v>0.76017538888888891</c:v>
                </c:pt>
                <c:pt idx="276">
                  <c:v>0.76295316666666668</c:v>
                </c:pt>
                <c:pt idx="277">
                  <c:v>0.76573094444444445</c:v>
                </c:pt>
                <c:pt idx="278">
                  <c:v>0.76850872222222222</c:v>
                </c:pt>
                <c:pt idx="279">
                  <c:v>0.77128650000000043</c:v>
                </c:pt>
                <c:pt idx="280">
                  <c:v>0.77406427777777775</c:v>
                </c:pt>
                <c:pt idx="281">
                  <c:v>0.77684205555555597</c:v>
                </c:pt>
                <c:pt idx="282">
                  <c:v>0.77961983333333329</c:v>
                </c:pt>
                <c:pt idx="283">
                  <c:v>0.7823976111111115</c:v>
                </c:pt>
                <c:pt idx="284">
                  <c:v>0.78517538888888883</c:v>
                </c:pt>
                <c:pt idx="285">
                  <c:v>0.78795316666666704</c:v>
                </c:pt>
                <c:pt idx="286">
                  <c:v>0.79073094444444436</c:v>
                </c:pt>
                <c:pt idx="287">
                  <c:v>0.79350872222222257</c:v>
                </c:pt>
                <c:pt idx="288">
                  <c:v>0.7962864999999999</c:v>
                </c:pt>
                <c:pt idx="289">
                  <c:v>0.79906427777777811</c:v>
                </c:pt>
                <c:pt idx="290">
                  <c:v>0.80184205555555543</c:v>
                </c:pt>
                <c:pt idx="291">
                  <c:v>0.80461983333333364</c:v>
                </c:pt>
                <c:pt idx="292">
                  <c:v>0.80739761111111097</c:v>
                </c:pt>
                <c:pt idx="293">
                  <c:v>0.81017538888888918</c:v>
                </c:pt>
                <c:pt idx="294">
                  <c:v>0.8129531666666665</c:v>
                </c:pt>
                <c:pt idx="295">
                  <c:v>0.81573094444444472</c:v>
                </c:pt>
                <c:pt idx="296">
                  <c:v>0.81850872222222204</c:v>
                </c:pt>
                <c:pt idx="297">
                  <c:v>0.82128650000000025</c:v>
                </c:pt>
                <c:pt idx="298">
                  <c:v>0.82406427777777758</c:v>
                </c:pt>
                <c:pt idx="299">
                  <c:v>0.82684205555555579</c:v>
                </c:pt>
                <c:pt idx="300">
                  <c:v>0.82961983333333311</c:v>
                </c:pt>
                <c:pt idx="301">
                  <c:v>0.83239761111111132</c:v>
                </c:pt>
                <c:pt idx="302">
                  <c:v>0.83517538888888954</c:v>
                </c:pt>
                <c:pt idx="303">
                  <c:v>0.83795316666666686</c:v>
                </c:pt>
                <c:pt idx="304">
                  <c:v>0.84073094444444507</c:v>
                </c:pt>
                <c:pt idx="305">
                  <c:v>0.8435087222222224</c:v>
                </c:pt>
                <c:pt idx="306">
                  <c:v>0.84628650000000061</c:v>
                </c:pt>
                <c:pt idx="307">
                  <c:v>0.84906427777777793</c:v>
                </c:pt>
                <c:pt idx="308">
                  <c:v>0.85184205555555614</c:v>
                </c:pt>
                <c:pt idx="309">
                  <c:v>0.85461983333333347</c:v>
                </c:pt>
                <c:pt idx="310">
                  <c:v>0.85739761111111168</c:v>
                </c:pt>
                <c:pt idx="311">
                  <c:v>0.860175388888889</c:v>
                </c:pt>
                <c:pt idx="312">
                  <c:v>0.86295316666666722</c:v>
                </c:pt>
                <c:pt idx="313">
                  <c:v>0.86313872222222265</c:v>
                </c:pt>
                <c:pt idx="314">
                  <c:v>0.86315277777777766</c:v>
                </c:pt>
                <c:pt idx="315">
                  <c:v>0.86593055555555587</c:v>
                </c:pt>
                <c:pt idx="316">
                  <c:v>0.86870833333333319</c:v>
                </c:pt>
                <c:pt idx="317">
                  <c:v>0.87148611111111141</c:v>
                </c:pt>
                <c:pt idx="318">
                  <c:v>0.87426388888888873</c:v>
                </c:pt>
                <c:pt idx="319">
                  <c:v>0.87704166666666694</c:v>
                </c:pt>
                <c:pt idx="320">
                  <c:v>0.87981944444444427</c:v>
                </c:pt>
                <c:pt idx="321">
                  <c:v>0.88259722222222248</c:v>
                </c:pt>
                <c:pt idx="322">
                  <c:v>0.88537500000000069</c:v>
                </c:pt>
                <c:pt idx="323">
                  <c:v>0.88815277777777801</c:v>
                </c:pt>
                <c:pt idx="324">
                  <c:v>0.89093055555555623</c:v>
                </c:pt>
                <c:pt idx="325">
                  <c:v>0.89370833333333355</c:v>
                </c:pt>
                <c:pt idx="326">
                  <c:v>0.89648611111111176</c:v>
                </c:pt>
                <c:pt idx="327">
                  <c:v>0.89926388888888908</c:v>
                </c:pt>
                <c:pt idx="328">
                  <c:v>0.9020416666666673</c:v>
                </c:pt>
                <c:pt idx="329">
                  <c:v>0.90481944444444462</c:v>
                </c:pt>
                <c:pt idx="330">
                  <c:v>0.90759722222222283</c:v>
                </c:pt>
                <c:pt idx="331">
                  <c:v>0.91037500000000016</c:v>
                </c:pt>
                <c:pt idx="332">
                  <c:v>0.91315277777777837</c:v>
                </c:pt>
                <c:pt idx="333">
                  <c:v>0.91593055555555569</c:v>
                </c:pt>
                <c:pt idx="334">
                  <c:v>0.9187083333333339</c:v>
                </c:pt>
                <c:pt idx="335">
                  <c:v>0.92148611111111123</c:v>
                </c:pt>
                <c:pt idx="336">
                  <c:v>0.92426388888888944</c:v>
                </c:pt>
                <c:pt idx="337">
                  <c:v>0.92704166666666676</c:v>
                </c:pt>
                <c:pt idx="338">
                  <c:v>0.92981944444444498</c:v>
                </c:pt>
                <c:pt idx="339">
                  <c:v>0.9325972222222223</c:v>
                </c:pt>
                <c:pt idx="340">
                  <c:v>0.93537500000000051</c:v>
                </c:pt>
                <c:pt idx="341">
                  <c:v>0.93815277777777784</c:v>
                </c:pt>
                <c:pt idx="342">
                  <c:v>0.94093055555555605</c:v>
                </c:pt>
                <c:pt idx="343">
                  <c:v>0.94370833333333337</c:v>
                </c:pt>
                <c:pt idx="344">
                  <c:v>0.94648611111111158</c:v>
                </c:pt>
                <c:pt idx="345">
                  <c:v>0.94926388888888891</c:v>
                </c:pt>
                <c:pt idx="346">
                  <c:v>0.95204166666666712</c:v>
                </c:pt>
                <c:pt idx="347">
                  <c:v>0.95481944444444444</c:v>
                </c:pt>
                <c:pt idx="348">
                  <c:v>0.95759722222222265</c:v>
                </c:pt>
                <c:pt idx="349">
                  <c:v>0.96037499999999998</c:v>
                </c:pt>
                <c:pt idx="350">
                  <c:v>0.96315277777777819</c:v>
                </c:pt>
                <c:pt idx="351">
                  <c:v>0.96593055555555551</c:v>
                </c:pt>
                <c:pt idx="352">
                  <c:v>0.96870833333333373</c:v>
                </c:pt>
                <c:pt idx="353">
                  <c:v>0.97148611111111105</c:v>
                </c:pt>
                <c:pt idx="354">
                  <c:v>0.97426388888888926</c:v>
                </c:pt>
                <c:pt idx="355">
                  <c:v>0.97704166666666659</c:v>
                </c:pt>
                <c:pt idx="356">
                  <c:v>0.9798194444444448</c:v>
                </c:pt>
                <c:pt idx="357">
                  <c:v>0.98259722222222212</c:v>
                </c:pt>
                <c:pt idx="358">
                  <c:v>0.98537500000000033</c:v>
                </c:pt>
                <c:pt idx="359">
                  <c:v>0.98815277777777766</c:v>
                </c:pt>
                <c:pt idx="360">
                  <c:v>0.99093055555555587</c:v>
                </c:pt>
                <c:pt idx="361">
                  <c:v>0.99370833333333319</c:v>
                </c:pt>
                <c:pt idx="362">
                  <c:v>0.99648611111111141</c:v>
                </c:pt>
                <c:pt idx="363">
                  <c:v>0.99926388888888873</c:v>
                </c:pt>
                <c:pt idx="364">
                  <c:v>1.0020416666666669</c:v>
                </c:pt>
                <c:pt idx="365">
                  <c:v>1.0048194444444443</c:v>
                </c:pt>
                <c:pt idx="366">
                  <c:v>1.0075972222222225</c:v>
                </c:pt>
                <c:pt idx="367">
                  <c:v>1.0103750000000007</c:v>
                </c:pt>
                <c:pt idx="368">
                  <c:v>1.013152777777778</c:v>
                </c:pt>
                <c:pt idx="369">
                  <c:v>1.0159305555555562</c:v>
                </c:pt>
                <c:pt idx="370">
                  <c:v>1.0187083333333335</c:v>
                </c:pt>
                <c:pt idx="371">
                  <c:v>1.0214861111111118</c:v>
                </c:pt>
                <c:pt idx="372">
                  <c:v>1.0242638888888891</c:v>
                </c:pt>
                <c:pt idx="373">
                  <c:v>1.0270416666666673</c:v>
                </c:pt>
                <c:pt idx="374">
                  <c:v>1.0298194444444446</c:v>
                </c:pt>
                <c:pt idx="375">
                  <c:v>1.0325972222222228</c:v>
                </c:pt>
                <c:pt idx="376">
                  <c:v>1.0353750000000002</c:v>
                </c:pt>
                <c:pt idx="377">
                  <c:v>1.0381527777777784</c:v>
                </c:pt>
                <c:pt idx="378">
                  <c:v>1.0409305555555557</c:v>
                </c:pt>
                <c:pt idx="379">
                  <c:v>1.0437083333333339</c:v>
                </c:pt>
                <c:pt idx="380">
                  <c:v>1.0464861111111112</c:v>
                </c:pt>
                <c:pt idx="381">
                  <c:v>1.0492638888888894</c:v>
                </c:pt>
                <c:pt idx="382">
                  <c:v>1.0520416666666668</c:v>
                </c:pt>
                <c:pt idx="383">
                  <c:v>1.054819444444445</c:v>
                </c:pt>
                <c:pt idx="384">
                  <c:v>1.0575972222222223</c:v>
                </c:pt>
                <c:pt idx="385">
                  <c:v>1.0603750000000005</c:v>
                </c:pt>
                <c:pt idx="386">
                  <c:v>1.0631527777777778</c:v>
                </c:pt>
                <c:pt idx="387">
                  <c:v>1.065930555555556</c:v>
                </c:pt>
                <c:pt idx="388">
                  <c:v>1.0687083333333334</c:v>
                </c:pt>
                <c:pt idx="389">
                  <c:v>1.0714861111111116</c:v>
                </c:pt>
                <c:pt idx="390">
                  <c:v>1.0742638888888889</c:v>
                </c:pt>
                <c:pt idx="391">
                  <c:v>1.0770416666666671</c:v>
                </c:pt>
                <c:pt idx="392">
                  <c:v>1.0798194444444444</c:v>
                </c:pt>
                <c:pt idx="393">
                  <c:v>1.0825972222222227</c:v>
                </c:pt>
                <c:pt idx="394">
                  <c:v>1.085375</c:v>
                </c:pt>
                <c:pt idx="395">
                  <c:v>1.0881527777777782</c:v>
                </c:pt>
                <c:pt idx="396">
                  <c:v>1.0909305555555555</c:v>
                </c:pt>
                <c:pt idx="397">
                  <c:v>1.0937083333333337</c:v>
                </c:pt>
                <c:pt idx="398">
                  <c:v>1.0964861111111111</c:v>
                </c:pt>
                <c:pt idx="399">
                  <c:v>1.0992638888888893</c:v>
                </c:pt>
                <c:pt idx="400">
                  <c:v>1.1020416666666666</c:v>
                </c:pt>
                <c:pt idx="401">
                  <c:v>1.1048194444444448</c:v>
                </c:pt>
                <c:pt idx="402">
                  <c:v>1.1075972222222221</c:v>
                </c:pt>
                <c:pt idx="403">
                  <c:v>1.1103750000000003</c:v>
                </c:pt>
                <c:pt idx="404">
                  <c:v>1.1131527777777777</c:v>
                </c:pt>
                <c:pt idx="405">
                  <c:v>1.1159305555555559</c:v>
                </c:pt>
                <c:pt idx="406">
                  <c:v>1.1187083333333332</c:v>
                </c:pt>
                <c:pt idx="407">
                  <c:v>1.1214861111111114</c:v>
                </c:pt>
                <c:pt idx="408">
                  <c:v>1.1242638888888887</c:v>
                </c:pt>
                <c:pt idx="409">
                  <c:v>1.1270416666666669</c:v>
                </c:pt>
                <c:pt idx="410">
                  <c:v>1.1298194444444443</c:v>
                </c:pt>
                <c:pt idx="411">
                  <c:v>1.1325972222222225</c:v>
                </c:pt>
                <c:pt idx="412">
                  <c:v>1.1353750000000007</c:v>
                </c:pt>
                <c:pt idx="413">
                  <c:v>1.138152777777778</c:v>
                </c:pt>
                <c:pt idx="414">
                  <c:v>1.1409305555555562</c:v>
                </c:pt>
                <c:pt idx="415">
                  <c:v>1.1437083333333335</c:v>
                </c:pt>
                <c:pt idx="416">
                  <c:v>1.1464861111111118</c:v>
                </c:pt>
                <c:pt idx="417">
                  <c:v>1.1492638888888891</c:v>
                </c:pt>
                <c:pt idx="418">
                  <c:v>1.1520416666666673</c:v>
                </c:pt>
                <c:pt idx="419">
                  <c:v>1.1548194444444446</c:v>
                </c:pt>
                <c:pt idx="420">
                  <c:v>1.1575972222222228</c:v>
                </c:pt>
                <c:pt idx="421">
                  <c:v>1.1603750000000002</c:v>
                </c:pt>
                <c:pt idx="422">
                  <c:v>1.1631527777777784</c:v>
                </c:pt>
                <c:pt idx="423">
                  <c:v>1.1659305555555557</c:v>
                </c:pt>
                <c:pt idx="424">
                  <c:v>1.1687083333333339</c:v>
                </c:pt>
                <c:pt idx="425">
                  <c:v>1.1714861111111112</c:v>
                </c:pt>
                <c:pt idx="426">
                  <c:v>1.1742638888888894</c:v>
                </c:pt>
                <c:pt idx="427">
                  <c:v>1.1770416666666668</c:v>
                </c:pt>
                <c:pt idx="428">
                  <c:v>1.179819444444445</c:v>
                </c:pt>
                <c:pt idx="429">
                  <c:v>1.1825972222222223</c:v>
                </c:pt>
                <c:pt idx="430">
                  <c:v>1.1853750000000005</c:v>
                </c:pt>
                <c:pt idx="431">
                  <c:v>1.1881527777777778</c:v>
                </c:pt>
                <c:pt idx="432">
                  <c:v>1.190930555555556</c:v>
                </c:pt>
                <c:pt idx="433">
                  <c:v>1.1937083333333334</c:v>
                </c:pt>
                <c:pt idx="434">
                  <c:v>1.1964861111111116</c:v>
                </c:pt>
                <c:pt idx="435">
                  <c:v>1.1992638888888889</c:v>
                </c:pt>
                <c:pt idx="436">
                  <c:v>1.2020416666666671</c:v>
                </c:pt>
                <c:pt idx="437">
                  <c:v>1.2048194444444444</c:v>
                </c:pt>
                <c:pt idx="438">
                  <c:v>1.2075972222222227</c:v>
                </c:pt>
                <c:pt idx="439">
                  <c:v>1.210375</c:v>
                </c:pt>
                <c:pt idx="440">
                  <c:v>1.2131527777777782</c:v>
                </c:pt>
                <c:pt idx="441">
                  <c:v>1.2159305555555555</c:v>
                </c:pt>
                <c:pt idx="442">
                  <c:v>1.2187083333333337</c:v>
                </c:pt>
                <c:pt idx="443">
                  <c:v>1.2214861111111111</c:v>
                </c:pt>
                <c:pt idx="444">
                  <c:v>1.2242638888888893</c:v>
                </c:pt>
                <c:pt idx="445">
                  <c:v>1.2270416666666666</c:v>
                </c:pt>
                <c:pt idx="446">
                  <c:v>1.2298194444444448</c:v>
                </c:pt>
                <c:pt idx="447">
                  <c:v>1.2325972222222221</c:v>
                </c:pt>
                <c:pt idx="448">
                  <c:v>1.2353750000000003</c:v>
                </c:pt>
                <c:pt idx="449">
                  <c:v>1.2381527777777777</c:v>
                </c:pt>
                <c:pt idx="450">
                  <c:v>1.2409305555555559</c:v>
                </c:pt>
                <c:pt idx="451">
                  <c:v>1.2437083333333332</c:v>
                </c:pt>
                <c:pt idx="452">
                  <c:v>1.2464861111111114</c:v>
                </c:pt>
                <c:pt idx="453">
                  <c:v>1.2492638888888887</c:v>
                </c:pt>
                <c:pt idx="454">
                  <c:v>1.2520416666666669</c:v>
                </c:pt>
                <c:pt idx="455">
                  <c:v>1.2548194444444443</c:v>
                </c:pt>
                <c:pt idx="456">
                  <c:v>1.2575972222222225</c:v>
                </c:pt>
                <c:pt idx="457">
                  <c:v>1.2603750000000007</c:v>
                </c:pt>
                <c:pt idx="458">
                  <c:v>1.263152777777778</c:v>
                </c:pt>
                <c:pt idx="459">
                  <c:v>1.2659305555555562</c:v>
                </c:pt>
                <c:pt idx="460">
                  <c:v>1.2687083055555561</c:v>
                </c:pt>
                <c:pt idx="461">
                  <c:v>1.2714860833333335</c:v>
                </c:pt>
                <c:pt idx="462">
                  <c:v>1.2742638611111117</c:v>
                </c:pt>
                <c:pt idx="463">
                  <c:v>1.277041638888889</c:v>
                </c:pt>
                <c:pt idx="464">
                  <c:v>1.2798194166666672</c:v>
                </c:pt>
                <c:pt idx="465">
                  <c:v>1.2825971944444445</c:v>
                </c:pt>
                <c:pt idx="466">
                  <c:v>1.2853749722222227</c:v>
                </c:pt>
                <c:pt idx="467">
                  <c:v>1.2861570833333333</c:v>
                </c:pt>
                <c:pt idx="468">
                  <c:v>1.2861572500000005</c:v>
                </c:pt>
                <c:pt idx="469">
                  <c:v>1.2889350277777778</c:v>
                </c:pt>
                <c:pt idx="470">
                  <c:v>1.291712805555556</c:v>
                </c:pt>
                <c:pt idx="471">
                  <c:v>1.2944905833333333</c:v>
                </c:pt>
                <c:pt idx="472">
                  <c:v>1.2972683611111115</c:v>
                </c:pt>
                <c:pt idx="473">
                  <c:v>1.3000461388888889</c:v>
                </c:pt>
                <c:pt idx="474">
                  <c:v>1.3028239166666671</c:v>
                </c:pt>
                <c:pt idx="475">
                  <c:v>1.3056016944444444</c:v>
                </c:pt>
                <c:pt idx="476">
                  <c:v>1.3083794722222226</c:v>
                </c:pt>
                <c:pt idx="477">
                  <c:v>1.3111572499999999</c:v>
                </c:pt>
                <c:pt idx="478">
                  <c:v>1.3139350277777782</c:v>
                </c:pt>
                <c:pt idx="479">
                  <c:v>1.3167128055555555</c:v>
                </c:pt>
                <c:pt idx="480">
                  <c:v>1.3194905833333337</c:v>
                </c:pt>
                <c:pt idx="481">
                  <c:v>1.3222683611111119</c:v>
                </c:pt>
                <c:pt idx="482">
                  <c:v>1.3250461388888892</c:v>
                </c:pt>
                <c:pt idx="483">
                  <c:v>1.3278239166666674</c:v>
                </c:pt>
                <c:pt idx="484">
                  <c:v>1.3306016944444456</c:v>
                </c:pt>
                <c:pt idx="485">
                  <c:v>1.333379472222223</c:v>
                </c:pt>
                <c:pt idx="486">
                  <c:v>1.3361572500000012</c:v>
                </c:pt>
                <c:pt idx="487">
                  <c:v>1.3389350277777785</c:v>
                </c:pt>
                <c:pt idx="488">
                  <c:v>1.3417128055555567</c:v>
                </c:pt>
                <c:pt idx="489">
                  <c:v>1.344490583333334</c:v>
                </c:pt>
                <c:pt idx="490">
                  <c:v>1.3472683611111123</c:v>
                </c:pt>
                <c:pt idx="491">
                  <c:v>1.3500461388888896</c:v>
                </c:pt>
                <c:pt idx="492">
                  <c:v>1.3528239166666678</c:v>
                </c:pt>
                <c:pt idx="493">
                  <c:v>1.3556016944444451</c:v>
                </c:pt>
                <c:pt idx="494">
                  <c:v>1.3583794722222233</c:v>
                </c:pt>
                <c:pt idx="495">
                  <c:v>1.3611572500000007</c:v>
                </c:pt>
                <c:pt idx="496">
                  <c:v>1.3639350277777789</c:v>
                </c:pt>
                <c:pt idx="497">
                  <c:v>1.3667128055555562</c:v>
                </c:pt>
                <c:pt idx="498">
                  <c:v>1.3694905833333344</c:v>
                </c:pt>
                <c:pt idx="499">
                  <c:v>1.3722683611111117</c:v>
                </c:pt>
                <c:pt idx="500">
                  <c:v>1.3750461388888899</c:v>
                </c:pt>
                <c:pt idx="501">
                  <c:v>1.3778239166666673</c:v>
                </c:pt>
                <c:pt idx="502">
                  <c:v>1.3806016944444455</c:v>
                </c:pt>
                <c:pt idx="503">
                  <c:v>1.3833794722222228</c:v>
                </c:pt>
                <c:pt idx="504">
                  <c:v>1.386157250000001</c:v>
                </c:pt>
                <c:pt idx="505">
                  <c:v>1.3889350277777783</c:v>
                </c:pt>
                <c:pt idx="506">
                  <c:v>1.3917128055555565</c:v>
                </c:pt>
                <c:pt idx="507">
                  <c:v>1.3944905833333339</c:v>
                </c:pt>
                <c:pt idx="508">
                  <c:v>1.3972683611111121</c:v>
                </c:pt>
                <c:pt idx="509">
                  <c:v>1.4000461388888894</c:v>
                </c:pt>
                <c:pt idx="510">
                  <c:v>1.4028239166666676</c:v>
                </c:pt>
                <c:pt idx="511">
                  <c:v>1.4056016944444449</c:v>
                </c:pt>
                <c:pt idx="512">
                  <c:v>1.4083794722222231</c:v>
                </c:pt>
                <c:pt idx="513">
                  <c:v>1.4111572500000005</c:v>
                </c:pt>
                <c:pt idx="514">
                  <c:v>1.4139350277777787</c:v>
                </c:pt>
                <c:pt idx="515">
                  <c:v>1.416712805555556</c:v>
                </c:pt>
                <c:pt idx="516">
                  <c:v>1.4194905833333342</c:v>
                </c:pt>
                <c:pt idx="517">
                  <c:v>1.4222683611111115</c:v>
                </c:pt>
                <c:pt idx="518">
                  <c:v>1.4250461388888898</c:v>
                </c:pt>
                <c:pt idx="519">
                  <c:v>1.4278239166666671</c:v>
                </c:pt>
                <c:pt idx="520">
                  <c:v>1.4306016944444453</c:v>
                </c:pt>
                <c:pt idx="521">
                  <c:v>1.4333794722222226</c:v>
                </c:pt>
                <c:pt idx="522">
                  <c:v>1.4361572500000008</c:v>
                </c:pt>
                <c:pt idx="523">
                  <c:v>1.4389350277777782</c:v>
                </c:pt>
                <c:pt idx="524">
                  <c:v>1.4417128055555564</c:v>
                </c:pt>
                <c:pt idx="525">
                  <c:v>1.4444905833333337</c:v>
                </c:pt>
                <c:pt idx="526">
                  <c:v>1.4472683611111119</c:v>
                </c:pt>
                <c:pt idx="527">
                  <c:v>1.4500461388888892</c:v>
                </c:pt>
                <c:pt idx="528">
                  <c:v>1.4528239166666674</c:v>
                </c:pt>
                <c:pt idx="529">
                  <c:v>1.4556016944444456</c:v>
                </c:pt>
                <c:pt idx="530">
                  <c:v>1.458379472222223</c:v>
                </c:pt>
                <c:pt idx="531">
                  <c:v>1.4611572500000012</c:v>
                </c:pt>
                <c:pt idx="532">
                  <c:v>1.4639350277777785</c:v>
                </c:pt>
                <c:pt idx="533">
                  <c:v>1.4667128055555567</c:v>
                </c:pt>
                <c:pt idx="534">
                  <c:v>1.469490583333334</c:v>
                </c:pt>
                <c:pt idx="535">
                  <c:v>1.4722683611111123</c:v>
                </c:pt>
                <c:pt idx="536">
                  <c:v>1.4750461388888896</c:v>
                </c:pt>
                <c:pt idx="537">
                  <c:v>1.4778239166666678</c:v>
                </c:pt>
                <c:pt idx="538">
                  <c:v>1.4806016944444451</c:v>
                </c:pt>
                <c:pt idx="539">
                  <c:v>1.4833794722222233</c:v>
                </c:pt>
                <c:pt idx="540">
                  <c:v>1.4861572500000007</c:v>
                </c:pt>
                <c:pt idx="541">
                  <c:v>1.4889350277777789</c:v>
                </c:pt>
                <c:pt idx="542">
                  <c:v>1.4917128055555562</c:v>
                </c:pt>
                <c:pt idx="543">
                  <c:v>1.4944905833333344</c:v>
                </c:pt>
                <c:pt idx="544">
                  <c:v>1.4972683611111117</c:v>
                </c:pt>
                <c:pt idx="545">
                  <c:v>1.5000461388888899</c:v>
                </c:pt>
                <c:pt idx="546">
                  <c:v>1.5028239166666673</c:v>
                </c:pt>
                <c:pt idx="547">
                  <c:v>1.5056016944444455</c:v>
                </c:pt>
                <c:pt idx="548">
                  <c:v>1.5083794722222228</c:v>
                </c:pt>
                <c:pt idx="549">
                  <c:v>1.511157250000001</c:v>
                </c:pt>
                <c:pt idx="550">
                  <c:v>1.5139350277777783</c:v>
                </c:pt>
                <c:pt idx="551">
                  <c:v>1.5167128055555565</c:v>
                </c:pt>
                <c:pt idx="552">
                  <c:v>1.5194905833333339</c:v>
                </c:pt>
                <c:pt idx="553">
                  <c:v>1.5222683611111121</c:v>
                </c:pt>
                <c:pt idx="554">
                  <c:v>1.5250461388888894</c:v>
                </c:pt>
                <c:pt idx="555">
                  <c:v>1.5278239166666676</c:v>
                </c:pt>
                <c:pt idx="556">
                  <c:v>1.5306016944444449</c:v>
                </c:pt>
                <c:pt idx="557">
                  <c:v>1.5333794722222231</c:v>
                </c:pt>
                <c:pt idx="558">
                  <c:v>1.5361572500000005</c:v>
                </c:pt>
                <c:pt idx="559">
                  <c:v>1.5389350277777787</c:v>
                </c:pt>
                <c:pt idx="560">
                  <c:v>1.541712805555556</c:v>
                </c:pt>
                <c:pt idx="561">
                  <c:v>1.5444905833333342</c:v>
                </c:pt>
                <c:pt idx="562">
                  <c:v>1.5472683611111115</c:v>
                </c:pt>
                <c:pt idx="563">
                  <c:v>1.5500461388888898</c:v>
                </c:pt>
                <c:pt idx="564">
                  <c:v>1.5528239166666671</c:v>
                </c:pt>
                <c:pt idx="565">
                  <c:v>1.5556016944444453</c:v>
                </c:pt>
                <c:pt idx="566">
                  <c:v>1.5583794722222226</c:v>
                </c:pt>
                <c:pt idx="567">
                  <c:v>1.5611572500000008</c:v>
                </c:pt>
                <c:pt idx="568">
                  <c:v>1.5639350277777782</c:v>
                </c:pt>
                <c:pt idx="569">
                  <c:v>1.5667128055555564</c:v>
                </c:pt>
                <c:pt idx="570">
                  <c:v>1.5694905833333337</c:v>
                </c:pt>
                <c:pt idx="571">
                  <c:v>1.5722683611111119</c:v>
                </c:pt>
                <c:pt idx="572">
                  <c:v>1.5750461388888892</c:v>
                </c:pt>
                <c:pt idx="573">
                  <c:v>1.5778239166666674</c:v>
                </c:pt>
                <c:pt idx="574">
                  <c:v>1.5806016944444456</c:v>
                </c:pt>
                <c:pt idx="575">
                  <c:v>1.583379472222223</c:v>
                </c:pt>
                <c:pt idx="576">
                  <c:v>1.5861572500000012</c:v>
                </c:pt>
                <c:pt idx="577">
                  <c:v>1.5889350277777785</c:v>
                </c:pt>
                <c:pt idx="578">
                  <c:v>1.5917128055555567</c:v>
                </c:pt>
                <c:pt idx="579">
                  <c:v>1.594490583333334</c:v>
                </c:pt>
                <c:pt idx="580">
                  <c:v>1.5972683611111123</c:v>
                </c:pt>
                <c:pt idx="581">
                  <c:v>1.6000461388888896</c:v>
                </c:pt>
                <c:pt idx="582">
                  <c:v>1.6028239166666678</c:v>
                </c:pt>
                <c:pt idx="583">
                  <c:v>1.6056016944444451</c:v>
                </c:pt>
                <c:pt idx="584">
                  <c:v>1.6083794722222233</c:v>
                </c:pt>
                <c:pt idx="585">
                  <c:v>1.6111572500000007</c:v>
                </c:pt>
                <c:pt idx="586">
                  <c:v>1.6139350277777789</c:v>
                </c:pt>
                <c:pt idx="587">
                  <c:v>1.6167128055555562</c:v>
                </c:pt>
                <c:pt idx="588">
                  <c:v>1.6194905833333344</c:v>
                </c:pt>
                <c:pt idx="589">
                  <c:v>1.6222683611111117</c:v>
                </c:pt>
                <c:pt idx="590">
                  <c:v>1.6250461388888899</c:v>
                </c:pt>
                <c:pt idx="591">
                  <c:v>1.6278239166666673</c:v>
                </c:pt>
                <c:pt idx="592">
                  <c:v>1.6306016944444455</c:v>
                </c:pt>
                <c:pt idx="593">
                  <c:v>1.6333794722222228</c:v>
                </c:pt>
                <c:pt idx="594">
                  <c:v>1.636157250000001</c:v>
                </c:pt>
                <c:pt idx="595">
                  <c:v>1.6389350277777783</c:v>
                </c:pt>
                <c:pt idx="596">
                  <c:v>1.6417128055555565</c:v>
                </c:pt>
                <c:pt idx="597">
                  <c:v>1.6444905833333339</c:v>
                </c:pt>
                <c:pt idx="598">
                  <c:v>1.6472683611111121</c:v>
                </c:pt>
                <c:pt idx="599">
                  <c:v>1.6500461388888894</c:v>
                </c:pt>
                <c:pt idx="600">
                  <c:v>1.6528239166666676</c:v>
                </c:pt>
                <c:pt idx="601">
                  <c:v>1.6556016944444449</c:v>
                </c:pt>
                <c:pt idx="602">
                  <c:v>1.6583794722222231</c:v>
                </c:pt>
                <c:pt idx="603">
                  <c:v>1.6611572500000005</c:v>
                </c:pt>
                <c:pt idx="604">
                  <c:v>1.6639350277777787</c:v>
                </c:pt>
                <c:pt idx="605">
                  <c:v>1.666712805555556</c:v>
                </c:pt>
                <c:pt idx="606">
                  <c:v>1.6694905833333342</c:v>
                </c:pt>
                <c:pt idx="607">
                  <c:v>1.6722683611111115</c:v>
                </c:pt>
                <c:pt idx="608">
                  <c:v>1.6750461388888898</c:v>
                </c:pt>
                <c:pt idx="609">
                  <c:v>1.6778239166666671</c:v>
                </c:pt>
                <c:pt idx="610">
                  <c:v>1.6806016944444453</c:v>
                </c:pt>
                <c:pt idx="611">
                  <c:v>1.6833794722222226</c:v>
                </c:pt>
                <c:pt idx="612">
                  <c:v>1.6861572500000008</c:v>
                </c:pt>
                <c:pt idx="613">
                  <c:v>1.6889350277777782</c:v>
                </c:pt>
                <c:pt idx="614">
                  <c:v>1.6917128055555564</c:v>
                </c:pt>
                <c:pt idx="615">
                  <c:v>1.6944905833333337</c:v>
                </c:pt>
                <c:pt idx="616">
                  <c:v>1.6972683611111119</c:v>
                </c:pt>
                <c:pt idx="617">
                  <c:v>1.7000461388888892</c:v>
                </c:pt>
                <c:pt idx="618">
                  <c:v>1.7028239166666674</c:v>
                </c:pt>
                <c:pt idx="619">
                  <c:v>1.7056016944444456</c:v>
                </c:pt>
                <c:pt idx="620">
                  <c:v>1.708379472222223</c:v>
                </c:pt>
                <c:pt idx="621">
                  <c:v>1.7111572500000012</c:v>
                </c:pt>
                <c:pt idx="622">
                  <c:v>1.7139350277777785</c:v>
                </c:pt>
                <c:pt idx="623">
                  <c:v>1.7167128055555567</c:v>
                </c:pt>
                <c:pt idx="624">
                  <c:v>1.719490583333334</c:v>
                </c:pt>
                <c:pt idx="625">
                  <c:v>1.7222683611111123</c:v>
                </c:pt>
                <c:pt idx="626">
                  <c:v>1.7250461388888896</c:v>
                </c:pt>
                <c:pt idx="627">
                  <c:v>1.7278239166666678</c:v>
                </c:pt>
                <c:pt idx="628">
                  <c:v>1.7306016944444451</c:v>
                </c:pt>
                <c:pt idx="629">
                  <c:v>1.7333794722222233</c:v>
                </c:pt>
                <c:pt idx="630">
                  <c:v>1.7361572500000007</c:v>
                </c:pt>
                <c:pt idx="631">
                  <c:v>1.7389350277777789</c:v>
                </c:pt>
                <c:pt idx="632">
                  <c:v>1.7406397500000006</c:v>
                </c:pt>
                <c:pt idx="633">
                  <c:v>1.7406538055555556</c:v>
                </c:pt>
                <c:pt idx="634">
                  <c:v>1.7434315833333338</c:v>
                </c:pt>
                <c:pt idx="635">
                  <c:v>1.7462093611111111</c:v>
                </c:pt>
                <c:pt idx="636">
                  <c:v>1.7489871388888893</c:v>
                </c:pt>
                <c:pt idx="637">
                  <c:v>1.7517649166666667</c:v>
                </c:pt>
                <c:pt idx="638">
                  <c:v>1.7545426944444449</c:v>
                </c:pt>
                <c:pt idx="639">
                  <c:v>1.7573204722222222</c:v>
                </c:pt>
                <c:pt idx="640">
                  <c:v>1.7600982500000004</c:v>
                </c:pt>
                <c:pt idx="641">
                  <c:v>1.7628760277777777</c:v>
                </c:pt>
                <c:pt idx="642">
                  <c:v>1.765653805555556</c:v>
                </c:pt>
                <c:pt idx="643">
                  <c:v>1.7684315833333333</c:v>
                </c:pt>
                <c:pt idx="644">
                  <c:v>1.7712093611111115</c:v>
                </c:pt>
                <c:pt idx="645">
                  <c:v>1.7739871388888888</c:v>
                </c:pt>
                <c:pt idx="646">
                  <c:v>1.776764916666667</c:v>
                </c:pt>
                <c:pt idx="647">
                  <c:v>1.7795426944444444</c:v>
                </c:pt>
                <c:pt idx="648">
                  <c:v>1.7823204722222226</c:v>
                </c:pt>
                <c:pt idx="649">
                  <c:v>1.7850982499999999</c:v>
                </c:pt>
                <c:pt idx="650">
                  <c:v>1.7878760277777781</c:v>
                </c:pt>
                <c:pt idx="651">
                  <c:v>1.7906538055555554</c:v>
                </c:pt>
                <c:pt idx="652">
                  <c:v>1.7934315833333336</c:v>
                </c:pt>
                <c:pt idx="653">
                  <c:v>1.796209361111111</c:v>
                </c:pt>
                <c:pt idx="654">
                  <c:v>1.7989871388888892</c:v>
                </c:pt>
                <c:pt idx="655">
                  <c:v>1.8017649166666665</c:v>
                </c:pt>
                <c:pt idx="656">
                  <c:v>1.8045426944444447</c:v>
                </c:pt>
                <c:pt idx="657">
                  <c:v>1.807320472222222</c:v>
                </c:pt>
                <c:pt idx="658">
                  <c:v>1.8100982500000002</c:v>
                </c:pt>
                <c:pt idx="659">
                  <c:v>1.8128760277777776</c:v>
                </c:pt>
                <c:pt idx="660">
                  <c:v>1.8156538055555558</c:v>
                </c:pt>
                <c:pt idx="661">
                  <c:v>1.8184315833333331</c:v>
                </c:pt>
                <c:pt idx="662">
                  <c:v>1.8212093611111113</c:v>
                </c:pt>
                <c:pt idx="663">
                  <c:v>1.8239871388888886</c:v>
                </c:pt>
                <c:pt idx="664">
                  <c:v>1.8267649166666668</c:v>
                </c:pt>
                <c:pt idx="665">
                  <c:v>1.8295426944444442</c:v>
                </c:pt>
                <c:pt idx="666">
                  <c:v>1.8323204722222224</c:v>
                </c:pt>
                <c:pt idx="667">
                  <c:v>1.8350982499999997</c:v>
                </c:pt>
                <c:pt idx="668">
                  <c:v>1.8378760277777779</c:v>
                </c:pt>
                <c:pt idx="669">
                  <c:v>1.8406538055555552</c:v>
                </c:pt>
                <c:pt idx="670">
                  <c:v>1.8434315833333335</c:v>
                </c:pt>
                <c:pt idx="671">
                  <c:v>1.8462093611111108</c:v>
                </c:pt>
                <c:pt idx="672">
                  <c:v>1.848987138888889</c:v>
                </c:pt>
                <c:pt idx="673">
                  <c:v>1.8517649166666663</c:v>
                </c:pt>
                <c:pt idx="674">
                  <c:v>1.8545426944444445</c:v>
                </c:pt>
                <c:pt idx="675">
                  <c:v>1.8573204722222219</c:v>
                </c:pt>
                <c:pt idx="676">
                  <c:v>1.8600982500000001</c:v>
                </c:pt>
                <c:pt idx="677">
                  <c:v>1.8628760277777783</c:v>
                </c:pt>
                <c:pt idx="678">
                  <c:v>1.8656538055555556</c:v>
                </c:pt>
                <c:pt idx="679">
                  <c:v>1.8684315833333338</c:v>
                </c:pt>
                <c:pt idx="680">
                  <c:v>1.8712093611111111</c:v>
                </c:pt>
                <c:pt idx="681">
                  <c:v>1.8739871388888893</c:v>
                </c:pt>
                <c:pt idx="682">
                  <c:v>1.8767649166666667</c:v>
                </c:pt>
                <c:pt idx="683">
                  <c:v>1.8795426944444449</c:v>
                </c:pt>
                <c:pt idx="684">
                  <c:v>1.8823204722222222</c:v>
                </c:pt>
                <c:pt idx="685">
                  <c:v>1.8850982500000004</c:v>
                </c:pt>
                <c:pt idx="686">
                  <c:v>1.8878760277777777</c:v>
                </c:pt>
                <c:pt idx="687">
                  <c:v>1.890653805555556</c:v>
                </c:pt>
                <c:pt idx="688">
                  <c:v>1.8934315833333333</c:v>
                </c:pt>
                <c:pt idx="689">
                  <c:v>1.8962093611111115</c:v>
                </c:pt>
                <c:pt idx="690">
                  <c:v>1.8989871388888888</c:v>
                </c:pt>
                <c:pt idx="691">
                  <c:v>1.901764916666667</c:v>
                </c:pt>
                <c:pt idx="692">
                  <c:v>1.9045426944444444</c:v>
                </c:pt>
                <c:pt idx="693">
                  <c:v>1.9073204722222226</c:v>
                </c:pt>
                <c:pt idx="694">
                  <c:v>1.9100982499999999</c:v>
                </c:pt>
                <c:pt idx="695">
                  <c:v>1.9128760277777781</c:v>
                </c:pt>
                <c:pt idx="696">
                  <c:v>1.9156538055555554</c:v>
                </c:pt>
                <c:pt idx="697">
                  <c:v>1.9184315833333336</c:v>
                </c:pt>
                <c:pt idx="698">
                  <c:v>1.921209361111111</c:v>
                </c:pt>
                <c:pt idx="699">
                  <c:v>1.9239871388888892</c:v>
                </c:pt>
                <c:pt idx="700">
                  <c:v>1.9267649166666665</c:v>
                </c:pt>
                <c:pt idx="701">
                  <c:v>1.9295426944444447</c:v>
                </c:pt>
                <c:pt idx="702">
                  <c:v>1.932320472222222</c:v>
                </c:pt>
                <c:pt idx="703">
                  <c:v>1.9350982500000002</c:v>
                </c:pt>
                <c:pt idx="704">
                  <c:v>1.9378760277777776</c:v>
                </c:pt>
                <c:pt idx="705">
                  <c:v>1.9406538055555558</c:v>
                </c:pt>
                <c:pt idx="706">
                  <c:v>1.9434315833333331</c:v>
                </c:pt>
                <c:pt idx="707">
                  <c:v>1.9462093611111113</c:v>
                </c:pt>
                <c:pt idx="708">
                  <c:v>1.9489871388888886</c:v>
                </c:pt>
                <c:pt idx="709">
                  <c:v>1.9517649166666668</c:v>
                </c:pt>
                <c:pt idx="710">
                  <c:v>1.9545426944444442</c:v>
                </c:pt>
                <c:pt idx="711">
                  <c:v>1.9573204722222224</c:v>
                </c:pt>
                <c:pt idx="712">
                  <c:v>1.9600982499999997</c:v>
                </c:pt>
                <c:pt idx="713">
                  <c:v>1.9628760277777779</c:v>
                </c:pt>
                <c:pt idx="714">
                  <c:v>1.9656538055555552</c:v>
                </c:pt>
                <c:pt idx="715">
                  <c:v>1.9684315833333335</c:v>
                </c:pt>
                <c:pt idx="716">
                  <c:v>1.9712093611111108</c:v>
                </c:pt>
                <c:pt idx="717">
                  <c:v>1.973987138888889</c:v>
                </c:pt>
                <c:pt idx="718">
                  <c:v>1.9767649166666663</c:v>
                </c:pt>
                <c:pt idx="719">
                  <c:v>1.9795426944444445</c:v>
                </c:pt>
                <c:pt idx="720">
                  <c:v>1.9823204722222219</c:v>
                </c:pt>
                <c:pt idx="721">
                  <c:v>1.9850982500000001</c:v>
                </c:pt>
                <c:pt idx="722">
                  <c:v>1.9878760277777783</c:v>
                </c:pt>
                <c:pt idx="723">
                  <c:v>1.9906538055555556</c:v>
                </c:pt>
                <c:pt idx="724">
                  <c:v>1.9934315833333338</c:v>
                </c:pt>
                <c:pt idx="725">
                  <c:v>1.9962093611111111</c:v>
                </c:pt>
                <c:pt idx="726">
                  <c:v>1.9989871388888893</c:v>
                </c:pt>
                <c:pt idx="727">
                  <c:v>2.0017649166666667</c:v>
                </c:pt>
                <c:pt idx="728">
                  <c:v>2.0045426944444449</c:v>
                </c:pt>
                <c:pt idx="729">
                  <c:v>2.0073204722222222</c:v>
                </c:pt>
                <c:pt idx="730">
                  <c:v>2.0100982500000004</c:v>
                </c:pt>
                <c:pt idx="731">
                  <c:v>2.0128760277777777</c:v>
                </c:pt>
                <c:pt idx="732">
                  <c:v>2.015653805555556</c:v>
                </c:pt>
                <c:pt idx="733">
                  <c:v>2.0184315833333333</c:v>
                </c:pt>
                <c:pt idx="734">
                  <c:v>2.0212093611111115</c:v>
                </c:pt>
                <c:pt idx="735">
                  <c:v>2.0239871388888888</c:v>
                </c:pt>
                <c:pt idx="736">
                  <c:v>2.026764916666667</c:v>
                </c:pt>
                <c:pt idx="737">
                  <c:v>2.0295426944444444</c:v>
                </c:pt>
                <c:pt idx="738">
                  <c:v>2.0323204722222226</c:v>
                </c:pt>
                <c:pt idx="739">
                  <c:v>2.0350982499999999</c:v>
                </c:pt>
                <c:pt idx="740">
                  <c:v>2.0378760277777781</c:v>
                </c:pt>
                <c:pt idx="741">
                  <c:v>2.0406538055555554</c:v>
                </c:pt>
                <c:pt idx="742">
                  <c:v>2.0434315833333336</c:v>
                </c:pt>
                <c:pt idx="743">
                  <c:v>2.046209361111111</c:v>
                </c:pt>
                <c:pt idx="744">
                  <c:v>2.0489871388888892</c:v>
                </c:pt>
                <c:pt idx="745">
                  <c:v>2.0517649166666665</c:v>
                </c:pt>
                <c:pt idx="746">
                  <c:v>2.0545426944444447</c:v>
                </c:pt>
                <c:pt idx="747">
                  <c:v>2.057320472222222</c:v>
                </c:pt>
                <c:pt idx="748">
                  <c:v>2.0600982500000002</c:v>
                </c:pt>
                <c:pt idx="749">
                  <c:v>2.0628760277777776</c:v>
                </c:pt>
                <c:pt idx="750">
                  <c:v>2.0656538055555558</c:v>
                </c:pt>
                <c:pt idx="751">
                  <c:v>2.0684315833333331</c:v>
                </c:pt>
                <c:pt idx="752">
                  <c:v>2.0712093611111113</c:v>
                </c:pt>
                <c:pt idx="753">
                  <c:v>2.0739871388888886</c:v>
                </c:pt>
                <c:pt idx="754">
                  <c:v>2.0767649166666668</c:v>
                </c:pt>
                <c:pt idx="755">
                  <c:v>2.0795426944444442</c:v>
                </c:pt>
                <c:pt idx="756">
                  <c:v>2.0823204722222224</c:v>
                </c:pt>
                <c:pt idx="757">
                  <c:v>2.0850982499999997</c:v>
                </c:pt>
                <c:pt idx="758">
                  <c:v>2.0878760277777779</c:v>
                </c:pt>
                <c:pt idx="759">
                  <c:v>2.0906538055555552</c:v>
                </c:pt>
                <c:pt idx="760">
                  <c:v>2.0934315833333335</c:v>
                </c:pt>
                <c:pt idx="761">
                  <c:v>2.0962093611111108</c:v>
                </c:pt>
                <c:pt idx="762">
                  <c:v>2.098987138888889</c:v>
                </c:pt>
                <c:pt idx="763">
                  <c:v>2.1017649166666663</c:v>
                </c:pt>
                <c:pt idx="764">
                  <c:v>2.1045426944444445</c:v>
                </c:pt>
                <c:pt idx="765">
                  <c:v>2.1073204722222219</c:v>
                </c:pt>
                <c:pt idx="766">
                  <c:v>2.1100982500000001</c:v>
                </c:pt>
                <c:pt idx="767">
                  <c:v>2.1128760277777783</c:v>
                </c:pt>
                <c:pt idx="768">
                  <c:v>2.1156538055555556</c:v>
                </c:pt>
                <c:pt idx="769">
                  <c:v>2.1184315833333338</c:v>
                </c:pt>
                <c:pt idx="770">
                  <c:v>2.1212093611111111</c:v>
                </c:pt>
                <c:pt idx="771">
                  <c:v>2.1239871388888893</c:v>
                </c:pt>
                <c:pt idx="772">
                  <c:v>2.1267649166666667</c:v>
                </c:pt>
                <c:pt idx="773">
                  <c:v>2.1295426944444449</c:v>
                </c:pt>
                <c:pt idx="774">
                  <c:v>2.1323204722222222</c:v>
                </c:pt>
                <c:pt idx="775">
                  <c:v>2.1350982500000004</c:v>
                </c:pt>
                <c:pt idx="776">
                  <c:v>2.1378760277777777</c:v>
                </c:pt>
                <c:pt idx="777">
                  <c:v>2.140653805555556</c:v>
                </c:pt>
                <c:pt idx="778">
                  <c:v>2.1434315833333333</c:v>
                </c:pt>
                <c:pt idx="779">
                  <c:v>2.1462093611111115</c:v>
                </c:pt>
                <c:pt idx="780">
                  <c:v>2.1489871388888888</c:v>
                </c:pt>
                <c:pt idx="781">
                  <c:v>2.151764916666667</c:v>
                </c:pt>
                <c:pt idx="782">
                  <c:v>2.1545426944444444</c:v>
                </c:pt>
                <c:pt idx="783">
                  <c:v>2.1573204722222226</c:v>
                </c:pt>
                <c:pt idx="784">
                  <c:v>2.1600982499999999</c:v>
                </c:pt>
                <c:pt idx="785">
                  <c:v>2.1605780277777784</c:v>
                </c:pt>
                <c:pt idx="786">
                  <c:v>2.1605781944444447</c:v>
                </c:pt>
                <c:pt idx="787">
                  <c:v>2.1633559722222229</c:v>
                </c:pt>
                <c:pt idx="788">
                  <c:v>2.1661337500000002</c:v>
                </c:pt>
                <c:pt idx="789">
                  <c:v>2.1689115277777784</c:v>
                </c:pt>
                <c:pt idx="790">
                  <c:v>2.1716893055555557</c:v>
                </c:pt>
                <c:pt idx="791">
                  <c:v>2.1744670833333339</c:v>
                </c:pt>
                <c:pt idx="792">
                  <c:v>2.1772448611111113</c:v>
                </c:pt>
                <c:pt idx="793">
                  <c:v>2.1800226388888895</c:v>
                </c:pt>
                <c:pt idx="794">
                  <c:v>2.1828004166666668</c:v>
                </c:pt>
                <c:pt idx="795">
                  <c:v>2.185578194444445</c:v>
                </c:pt>
                <c:pt idx="796">
                  <c:v>2.1883559722222223</c:v>
                </c:pt>
                <c:pt idx="797">
                  <c:v>2.1911337500000005</c:v>
                </c:pt>
                <c:pt idx="798">
                  <c:v>2.1939115277777779</c:v>
                </c:pt>
                <c:pt idx="799">
                  <c:v>2.1966893055555561</c:v>
                </c:pt>
                <c:pt idx="800">
                  <c:v>2.1994670833333334</c:v>
                </c:pt>
                <c:pt idx="801">
                  <c:v>2.2022448611111116</c:v>
                </c:pt>
                <c:pt idx="802">
                  <c:v>2.2050226388888889</c:v>
                </c:pt>
                <c:pt idx="803">
                  <c:v>2.2078004166666672</c:v>
                </c:pt>
                <c:pt idx="804">
                  <c:v>2.2105781944444445</c:v>
                </c:pt>
                <c:pt idx="805">
                  <c:v>2.2133559722222227</c:v>
                </c:pt>
                <c:pt idx="806">
                  <c:v>2.21613375</c:v>
                </c:pt>
                <c:pt idx="807">
                  <c:v>2.2189115277777782</c:v>
                </c:pt>
                <c:pt idx="808">
                  <c:v>2.2216893055555555</c:v>
                </c:pt>
                <c:pt idx="809">
                  <c:v>2.2244670833333338</c:v>
                </c:pt>
                <c:pt idx="810">
                  <c:v>2.2272448611111111</c:v>
                </c:pt>
                <c:pt idx="811">
                  <c:v>2.2300226388888893</c:v>
                </c:pt>
                <c:pt idx="812">
                  <c:v>2.2328004166666666</c:v>
                </c:pt>
                <c:pt idx="813">
                  <c:v>2.2355781944444448</c:v>
                </c:pt>
                <c:pt idx="814">
                  <c:v>2.2383559722222222</c:v>
                </c:pt>
                <c:pt idx="815">
                  <c:v>2.2411337500000004</c:v>
                </c:pt>
                <c:pt idx="816">
                  <c:v>2.2439115277777777</c:v>
                </c:pt>
                <c:pt idx="817">
                  <c:v>2.2466893055555559</c:v>
                </c:pt>
                <c:pt idx="818">
                  <c:v>2.2494670833333332</c:v>
                </c:pt>
                <c:pt idx="819">
                  <c:v>2.2522448611111114</c:v>
                </c:pt>
                <c:pt idx="820">
                  <c:v>2.2550226388888888</c:v>
                </c:pt>
                <c:pt idx="821">
                  <c:v>2.257800416666667</c:v>
                </c:pt>
                <c:pt idx="822">
                  <c:v>2.2605781944444443</c:v>
                </c:pt>
                <c:pt idx="823">
                  <c:v>2.2633559722222225</c:v>
                </c:pt>
                <c:pt idx="824">
                  <c:v>2.2661337499999998</c:v>
                </c:pt>
                <c:pt idx="825">
                  <c:v>2.268911527777778</c:v>
                </c:pt>
                <c:pt idx="826">
                  <c:v>2.2716893055555554</c:v>
                </c:pt>
                <c:pt idx="827">
                  <c:v>2.2744670833333336</c:v>
                </c:pt>
                <c:pt idx="828">
                  <c:v>2.2772448611111109</c:v>
                </c:pt>
                <c:pt idx="829">
                  <c:v>2.2800226388888891</c:v>
                </c:pt>
                <c:pt idx="830">
                  <c:v>2.2828004166666673</c:v>
                </c:pt>
                <c:pt idx="831">
                  <c:v>2.2855781944444447</c:v>
                </c:pt>
                <c:pt idx="832">
                  <c:v>2.2883559722222229</c:v>
                </c:pt>
                <c:pt idx="833">
                  <c:v>2.2911337500000002</c:v>
                </c:pt>
                <c:pt idx="834">
                  <c:v>2.2939115277777784</c:v>
                </c:pt>
                <c:pt idx="835">
                  <c:v>2.2966893055555557</c:v>
                </c:pt>
                <c:pt idx="836">
                  <c:v>2.2994670833333339</c:v>
                </c:pt>
                <c:pt idx="837">
                  <c:v>2.3022448611111113</c:v>
                </c:pt>
                <c:pt idx="838">
                  <c:v>2.3050226388888895</c:v>
                </c:pt>
                <c:pt idx="839">
                  <c:v>2.3078004166666668</c:v>
                </c:pt>
                <c:pt idx="840">
                  <c:v>2.310578194444445</c:v>
                </c:pt>
                <c:pt idx="841">
                  <c:v>2.3133559722222223</c:v>
                </c:pt>
                <c:pt idx="842">
                  <c:v>2.3161337500000005</c:v>
                </c:pt>
                <c:pt idx="843">
                  <c:v>2.3189115277777779</c:v>
                </c:pt>
                <c:pt idx="844">
                  <c:v>2.3216893055555561</c:v>
                </c:pt>
                <c:pt idx="845">
                  <c:v>2.3244670833333334</c:v>
                </c:pt>
                <c:pt idx="846">
                  <c:v>2.3272448611111116</c:v>
                </c:pt>
                <c:pt idx="847">
                  <c:v>2.3300226388888889</c:v>
                </c:pt>
                <c:pt idx="848">
                  <c:v>2.3328004166666672</c:v>
                </c:pt>
                <c:pt idx="849">
                  <c:v>2.3355781944444445</c:v>
                </c:pt>
                <c:pt idx="850">
                  <c:v>2.3383559722222227</c:v>
                </c:pt>
                <c:pt idx="851">
                  <c:v>2.34113375</c:v>
                </c:pt>
                <c:pt idx="852">
                  <c:v>2.3439115277777782</c:v>
                </c:pt>
                <c:pt idx="853">
                  <c:v>2.3466893055555555</c:v>
                </c:pt>
                <c:pt idx="854">
                  <c:v>2.3494670833333338</c:v>
                </c:pt>
                <c:pt idx="855">
                  <c:v>2.3522448611111111</c:v>
                </c:pt>
                <c:pt idx="856">
                  <c:v>2.3550226388888893</c:v>
                </c:pt>
                <c:pt idx="857">
                  <c:v>2.3578004166666666</c:v>
                </c:pt>
                <c:pt idx="858">
                  <c:v>2.3605781944444448</c:v>
                </c:pt>
                <c:pt idx="859">
                  <c:v>2.3633559722222222</c:v>
                </c:pt>
                <c:pt idx="860">
                  <c:v>2.3661337500000004</c:v>
                </c:pt>
                <c:pt idx="861">
                  <c:v>2.3689115277777777</c:v>
                </c:pt>
                <c:pt idx="862">
                  <c:v>2.3716893055555559</c:v>
                </c:pt>
                <c:pt idx="863">
                  <c:v>2.3744670833333332</c:v>
                </c:pt>
                <c:pt idx="864">
                  <c:v>2.3772448611111114</c:v>
                </c:pt>
                <c:pt idx="865">
                  <c:v>2.3800226388888888</c:v>
                </c:pt>
                <c:pt idx="866">
                  <c:v>2.382800416666667</c:v>
                </c:pt>
                <c:pt idx="867">
                  <c:v>2.3855781944444443</c:v>
                </c:pt>
                <c:pt idx="868">
                  <c:v>2.3883559722222225</c:v>
                </c:pt>
                <c:pt idx="869">
                  <c:v>2.3911337499999998</c:v>
                </c:pt>
                <c:pt idx="870">
                  <c:v>2.393911527777778</c:v>
                </c:pt>
                <c:pt idx="871">
                  <c:v>2.3966893055555554</c:v>
                </c:pt>
                <c:pt idx="872">
                  <c:v>2.3994670833333336</c:v>
                </c:pt>
                <c:pt idx="873">
                  <c:v>2.4022448611111109</c:v>
                </c:pt>
                <c:pt idx="874">
                  <c:v>2.4050226388888891</c:v>
                </c:pt>
                <c:pt idx="875">
                  <c:v>2.4078004166666673</c:v>
                </c:pt>
                <c:pt idx="876">
                  <c:v>2.4105781944444447</c:v>
                </c:pt>
                <c:pt idx="877">
                  <c:v>2.4133559722222229</c:v>
                </c:pt>
                <c:pt idx="878">
                  <c:v>2.4161337500000002</c:v>
                </c:pt>
                <c:pt idx="879">
                  <c:v>2.4189115277777784</c:v>
                </c:pt>
                <c:pt idx="880">
                  <c:v>2.4216893055555557</c:v>
                </c:pt>
                <c:pt idx="881">
                  <c:v>2.4244670833333339</c:v>
                </c:pt>
                <c:pt idx="882">
                  <c:v>2.4272448611111113</c:v>
                </c:pt>
                <c:pt idx="883">
                  <c:v>2.4300226388888895</c:v>
                </c:pt>
                <c:pt idx="884">
                  <c:v>2.4328004166666668</c:v>
                </c:pt>
                <c:pt idx="885">
                  <c:v>2.435578194444445</c:v>
                </c:pt>
                <c:pt idx="886">
                  <c:v>2.4383559722222223</c:v>
                </c:pt>
                <c:pt idx="887">
                  <c:v>2.4411337500000005</c:v>
                </c:pt>
                <c:pt idx="888">
                  <c:v>2.4439115277777779</c:v>
                </c:pt>
                <c:pt idx="889">
                  <c:v>2.4466893055555561</c:v>
                </c:pt>
                <c:pt idx="890">
                  <c:v>2.4494670833333334</c:v>
                </c:pt>
                <c:pt idx="891">
                  <c:v>2.4522448611111116</c:v>
                </c:pt>
                <c:pt idx="892">
                  <c:v>2.4550226388888889</c:v>
                </c:pt>
                <c:pt idx="893">
                  <c:v>2.4578004166666672</c:v>
                </c:pt>
                <c:pt idx="894">
                  <c:v>2.4605781944444445</c:v>
                </c:pt>
                <c:pt idx="895">
                  <c:v>2.4633559722222227</c:v>
                </c:pt>
                <c:pt idx="896">
                  <c:v>2.46613375</c:v>
                </c:pt>
                <c:pt idx="897">
                  <c:v>2.4689115277777782</c:v>
                </c:pt>
                <c:pt idx="898">
                  <c:v>2.4716893055555555</c:v>
                </c:pt>
                <c:pt idx="899">
                  <c:v>2.4744670833333338</c:v>
                </c:pt>
                <c:pt idx="900">
                  <c:v>2.4772448611111111</c:v>
                </c:pt>
                <c:pt idx="901">
                  <c:v>2.4800226388888893</c:v>
                </c:pt>
                <c:pt idx="902">
                  <c:v>2.4828004166666666</c:v>
                </c:pt>
                <c:pt idx="903">
                  <c:v>2.4855781944444448</c:v>
                </c:pt>
                <c:pt idx="904">
                  <c:v>2.4883559722222222</c:v>
                </c:pt>
                <c:pt idx="905">
                  <c:v>2.4911337500000004</c:v>
                </c:pt>
                <c:pt idx="906">
                  <c:v>2.4939115277777777</c:v>
                </c:pt>
                <c:pt idx="907">
                  <c:v>2.4966893055555559</c:v>
                </c:pt>
                <c:pt idx="908">
                  <c:v>2.4994670833333332</c:v>
                </c:pt>
                <c:pt idx="909">
                  <c:v>2.5022448611111114</c:v>
                </c:pt>
                <c:pt idx="910">
                  <c:v>2.5050226388888888</c:v>
                </c:pt>
                <c:pt idx="911">
                  <c:v>2.507800416666667</c:v>
                </c:pt>
                <c:pt idx="912">
                  <c:v>2.5105781944444443</c:v>
                </c:pt>
                <c:pt idx="913">
                  <c:v>2.5133559722222225</c:v>
                </c:pt>
                <c:pt idx="914">
                  <c:v>2.5161337499999998</c:v>
                </c:pt>
                <c:pt idx="915">
                  <c:v>2.518911527777778</c:v>
                </c:pt>
                <c:pt idx="916">
                  <c:v>2.5216893055555554</c:v>
                </c:pt>
                <c:pt idx="917">
                  <c:v>2.5244670833333336</c:v>
                </c:pt>
                <c:pt idx="918">
                  <c:v>2.5272448611111109</c:v>
                </c:pt>
                <c:pt idx="919">
                  <c:v>2.5300226388888891</c:v>
                </c:pt>
                <c:pt idx="920">
                  <c:v>2.5328004166666673</c:v>
                </c:pt>
                <c:pt idx="921">
                  <c:v>2.5355781944444447</c:v>
                </c:pt>
                <c:pt idx="922">
                  <c:v>2.5383559722222229</c:v>
                </c:pt>
                <c:pt idx="923">
                  <c:v>2.5411337500000002</c:v>
                </c:pt>
                <c:pt idx="924">
                  <c:v>2.5439115277777784</c:v>
                </c:pt>
                <c:pt idx="925">
                  <c:v>2.5466893055555557</c:v>
                </c:pt>
                <c:pt idx="926">
                  <c:v>2.5494670833333339</c:v>
                </c:pt>
                <c:pt idx="927">
                  <c:v>2.5522448611111113</c:v>
                </c:pt>
                <c:pt idx="928">
                  <c:v>2.5550226388888895</c:v>
                </c:pt>
                <c:pt idx="929">
                  <c:v>2.5578004166666668</c:v>
                </c:pt>
                <c:pt idx="930">
                  <c:v>2.560578194444445</c:v>
                </c:pt>
                <c:pt idx="931">
                  <c:v>2.5633559722222223</c:v>
                </c:pt>
                <c:pt idx="932">
                  <c:v>2.5661337500000005</c:v>
                </c:pt>
                <c:pt idx="933">
                  <c:v>2.5689115277777779</c:v>
                </c:pt>
                <c:pt idx="934">
                  <c:v>2.5716893055555561</c:v>
                </c:pt>
                <c:pt idx="935">
                  <c:v>2.5744670833333334</c:v>
                </c:pt>
                <c:pt idx="936">
                  <c:v>2.5772448611111116</c:v>
                </c:pt>
                <c:pt idx="937">
                  <c:v>2.5800226388888889</c:v>
                </c:pt>
                <c:pt idx="938">
                  <c:v>2.5828004166666672</c:v>
                </c:pt>
                <c:pt idx="939">
                  <c:v>2.5855781944444445</c:v>
                </c:pt>
                <c:pt idx="940">
                  <c:v>2.5883559722222227</c:v>
                </c:pt>
                <c:pt idx="941">
                  <c:v>2.59113375</c:v>
                </c:pt>
                <c:pt idx="942">
                  <c:v>2.5939115277777782</c:v>
                </c:pt>
                <c:pt idx="943">
                  <c:v>2.5966893055555555</c:v>
                </c:pt>
                <c:pt idx="944">
                  <c:v>2.5994670833333338</c:v>
                </c:pt>
                <c:pt idx="945">
                  <c:v>2.6022448611111111</c:v>
                </c:pt>
                <c:pt idx="946">
                  <c:v>2.6050226388888893</c:v>
                </c:pt>
                <c:pt idx="947">
                  <c:v>2.6078004166666666</c:v>
                </c:pt>
                <c:pt idx="948">
                  <c:v>2.6084384722222218</c:v>
                </c:pt>
                <c:pt idx="949">
                  <c:v>2.6084525277777786</c:v>
                </c:pt>
                <c:pt idx="950">
                  <c:v>2.6112303055555559</c:v>
                </c:pt>
                <c:pt idx="951">
                  <c:v>2.6140080833333341</c:v>
                </c:pt>
                <c:pt idx="952">
                  <c:v>2.6167858611111114</c:v>
                </c:pt>
                <c:pt idx="953">
                  <c:v>2.6195636388888897</c:v>
                </c:pt>
                <c:pt idx="954">
                  <c:v>2.622341416666667</c:v>
                </c:pt>
                <c:pt idx="955">
                  <c:v>2.6251191944444452</c:v>
                </c:pt>
                <c:pt idx="956">
                  <c:v>2.6278969722222225</c:v>
                </c:pt>
                <c:pt idx="957">
                  <c:v>2.6306747500000007</c:v>
                </c:pt>
                <c:pt idx="958">
                  <c:v>2.6334525277777781</c:v>
                </c:pt>
                <c:pt idx="959">
                  <c:v>2.6362303055555563</c:v>
                </c:pt>
                <c:pt idx="960">
                  <c:v>2.6390080833333336</c:v>
                </c:pt>
                <c:pt idx="961">
                  <c:v>2.6417858611111118</c:v>
                </c:pt>
                <c:pt idx="962">
                  <c:v>2.6445636388888891</c:v>
                </c:pt>
                <c:pt idx="963">
                  <c:v>2.6473414166666673</c:v>
                </c:pt>
                <c:pt idx="964">
                  <c:v>2.6501191944444447</c:v>
                </c:pt>
                <c:pt idx="965">
                  <c:v>2.6528969722222229</c:v>
                </c:pt>
                <c:pt idx="966">
                  <c:v>2.6556747500000002</c:v>
                </c:pt>
                <c:pt idx="967">
                  <c:v>2.6584525277777784</c:v>
                </c:pt>
                <c:pt idx="968">
                  <c:v>2.6612303055555557</c:v>
                </c:pt>
                <c:pt idx="969">
                  <c:v>2.6640080833333339</c:v>
                </c:pt>
                <c:pt idx="970">
                  <c:v>2.6667858611111113</c:v>
                </c:pt>
                <c:pt idx="971">
                  <c:v>2.6695636388888895</c:v>
                </c:pt>
                <c:pt idx="972">
                  <c:v>2.6723414166666668</c:v>
                </c:pt>
                <c:pt idx="973">
                  <c:v>2.675119194444445</c:v>
                </c:pt>
                <c:pt idx="974">
                  <c:v>2.6778969722222223</c:v>
                </c:pt>
                <c:pt idx="975">
                  <c:v>2.6806747500000006</c:v>
                </c:pt>
                <c:pt idx="976">
                  <c:v>2.6834525277777779</c:v>
                </c:pt>
                <c:pt idx="977">
                  <c:v>2.6862303055555561</c:v>
                </c:pt>
                <c:pt idx="978">
                  <c:v>2.6890080833333334</c:v>
                </c:pt>
                <c:pt idx="979">
                  <c:v>2.6917858611111116</c:v>
                </c:pt>
                <c:pt idx="980">
                  <c:v>2.6945636388888889</c:v>
                </c:pt>
                <c:pt idx="981">
                  <c:v>2.6973414166666672</c:v>
                </c:pt>
                <c:pt idx="982">
                  <c:v>2.7001191944444454</c:v>
                </c:pt>
                <c:pt idx="983">
                  <c:v>2.7028969722222227</c:v>
                </c:pt>
                <c:pt idx="984">
                  <c:v>2.7056747500000009</c:v>
                </c:pt>
                <c:pt idx="985">
                  <c:v>2.7084525277777782</c:v>
                </c:pt>
                <c:pt idx="986">
                  <c:v>2.7112303055555564</c:v>
                </c:pt>
                <c:pt idx="987">
                  <c:v>2.7140080833333338</c:v>
                </c:pt>
                <c:pt idx="988">
                  <c:v>2.716785861111112</c:v>
                </c:pt>
                <c:pt idx="989">
                  <c:v>2.7195636388888893</c:v>
                </c:pt>
                <c:pt idx="990">
                  <c:v>2.7223414166666675</c:v>
                </c:pt>
                <c:pt idx="991">
                  <c:v>2.7251191944444448</c:v>
                </c:pt>
                <c:pt idx="992">
                  <c:v>2.727896972222223</c:v>
                </c:pt>
                <c:pt idx="993">
                  <c:v>2.7306747500000004</c:v>
                </c:pt>
                <c:pt idx="994">
                  <c:v>2.7334525277777786</c:v>
                </c:pt>
                <c:pt idx="995">
                  <c:v>2.7362303055555559</c:v>
                </c:pt>
                <c:pt idx="996">
                  <c:v>2.7390080833333341</c:v>
                </c:pt>
                <c:pt idx="997">
                  <c:v>2.7417858611111114</c:v>
                </c:pt>
                <c:pt idx="998">
                  <c:v>2.7445636388888897</c:v>
                </c:pt>
                <c:pt idx="999">
                  <c:v>2.747341416666667</c:v>
                </c:pt>
                <c:pt idx="1000">
                  <c:v>2.7501191944444452</c:v>
                </c:pt>
                <c:pt idx="1001">
                  <c:v>2.7528969722222225</c:v>
                </c:pt>
                <c:pt idx="1002">
                  <c:v>2.7556747500000007</c:v>
                </c:pt>
                <c:pt idx="1003">
                  <c:v>2.7584525277777781</c:v>
                </c:pt>
                <c:pt idx="1004">
                  <c:v>2.7612303055555563</c:v>
                </c:pt>
                <c:pt idx="1005">
                  <c:v>2.7640080833333336</c:v>
                </c:pt>
                <c:pt idx="1006">
                  <c:v>2.7667858611111118</c:v>
                </c:pt>
                <c:pt idx="1007">
                  <c:v>2.7695636388888891</c:v>
                </c:pt>
                <c:pt idx="1008">
                  <c:v>2.7723414166666673</c:v>
                </c:pt>
                <c:pt idx="1009">
                  <c:v>2.7751191944444447</c:v>
                </c:pt>
                <c:pt idx="1010">
                  <c:v>2.7778969722222229</c:v>
                </c:pt>
                <c:pt idx="1011">
                  <c:v>2.7806747500000002</c:v>
                </c:pt>
                <c:pt idx="1012">
                  <c:v>2.7834525277777784</c:v>
                </c:pt>
                <c:pt idx="1013">
                  <c:v>2.7862303055555557</c:v>
                </c:pt>
                <c:pt idx="1014">
                  <c:v>2.7890080833333339</c:v>
                </c:pt>
                <c:pt idx="1015">
                  <c:v>2.7917858611111113</c:v>
                </c:pt>
                <c:pt idx="1016">
                  <c:v>2.7945636388888895</c:v>
                </c:pt>
                <c:pt idx="1017">
                  <c:v>2.7973414166666668</c:v>
                </c:pt>
                <c:pt idx="1018">
                  <c:v>2.800119194444445</c:v>
                </c:pt>
                <c:pt idx="1019">
                  <c:v>2.8028969722222223</c:v>
                </c:pt>
                <c:pt idx="1020">
                  <c:v>2.8056747500000006</c:v>
                </c:pt>
                <c:pt idx="1021">
                  <c:v>2.8084525277777779</c:v>
                </c:pt>
                <c:pt idx="1022">
                  <c:v>2.8112303055555561</c:v>
                </c:pt>
                <c:pt idx="1023">
                  <c:v>2.8140080833333334</c:v>
                </c:pt>
                <c:pt idx="1024">
                  <c:v>2.8167858611111116</c:v>
                </c:pt>
                <c:pt idx="1025">
                  <c:v>2.8195636388888889</c:v>
                </c:pt>
                <c:pt idx="1026">
                  <c:v>2.8223414166666672</c:v>
                </c:pt>
                <c:pt idx="1027">
                  <c:v>2.8251191944444454</c:v>
                </c:pt>
                <c:pt idx="1028">
                  <c:v>2.8278969722222227</c:v>
                </c:pt>
                <c:pt idx="1029">
                  <c:v>2.8306747500000009</c:v>
                </c:pt>
                <c:pt idx="1030">
                  <c:v>2.8334525277777782</c:v>
                </c:pt>
                <c:pt idx="1031">
                  <c:v>2.8362303055555564</c:v>
                </c:pt>
                <c:pt idx="1032">
                  <c:v>2.8390080833333338</c:v>
                </c:pt>
                <c:pt idx="1033">
                  <c:v>2.841785861111112</c:v>
                </c:pt>
                <c:pt idx="1034">
                  <c:v>2.8445636388888893</c:v>
                </c:pt>
                <c:pt idx="1035">
                  <c:v>2.8473414166666675</c:v>
                </c:pt>
                <c:pt idx="1036">
                  <c:v>2.8501191944444448</c:v>
                </c:pt>
                <c:pt idx="1037">
                  <c:v>2.852896972222223</c:v>
                </c:pt>
                <c:pt idx="1038">
                  <c:v>2.8556747500000004</c:v>
                </c:pt>
                <c:pt idx="1039">
                  <c:v>2.8584525277777786</c:v>
                </c:pt>
                <c:pt idx="1040">
                  <c:v>2.8612303055555559</c:v>
                </c:pt>
                <c:pt idx="1041">
                  <c:v>2.8640080833333341</c:v>
                </c:pt>
                <c:pt idx="1042">
                  <c:v>2.8667858611111114</c:v>
                </c:pt>
                <c:pt idx="1043">
                  <c:v>2.8695636388888897</c:v>
                </c:pt>
                <c:pt idx="1044">
                  <c:v>2.872341416666667</c:v>
                </c:pt>
                <c:pt idx="1045">
                  <c:v>2.8751191944444452</c:v>
                </c:pt>
                <c:pt idx="1046">
                  <c:v>2.8778969722222225</c:v>
                </c:pt>
                <c:pt idx="1047">
                  <c:v>2.8806747500000007</c:v>
                </c:pt>
                <c:pt idx="1048">
                  <c:v>2.8834525277777781</c:v>
                </c:pt>
                <c:pt idx="1049">
                  <c:v>2.8862303055555563</c:v>
                </c:pt>
                <c:pt idx="1050">
                  <c:v>2.8890080833333336</c:v>
                </c:pt>
                <c:pt idx="1051">
                  <c:v>2.8917858611111118</c:v>
                </c:pt>
                <c:pt idx="1052">
                  <c:v>2.8945636388888891</c:v>
                </c:pt>
                <c:pt idx="1053">
                  <c:v>2.8973414166666673</c:v>
                </c:pt>
                <c:pt idx="1054">
                  <c:v>2.9001191944444447</c:v>
                </c:pt>
                <c:pt idx="1055">
                  <c:v>2.9028969722222229</c:v>
                </c:pt>
                <c:pt idx="1056">
                  <c:v>2.9056747500000002</c:v>
                </c:pt>
                <c:pt idx="1057">
                  <c:v>2.9084525277777784</c:v>
                </c:pt>
                <c:pt idx="1058">
                  <c:v>2.9112303055555557</c:v>
                </c:pt>
                <c:pt idx="1059">
                  <c:v>2.9140080833333339</c:v>
                </c:pt>
                <c:pt idx="1060">
                  <c:v>2.9167858611111113</c:v>
                </c:pt>
                <c:pt idx="1061">
                  <c:v>2.9195636388888895</c:v>
                </c:pt>
                <c:pt idx="1062">
                  <c:v>2.9223414166666668</c:v>
                </c:pt>
                <c:pt idx="1063">
                  <c:v>2.925119194444445</c:v>
                </c:pt>
                <c:pt idx="1064">
                  <c:v>2.9278969722222223</c:v>
                </c:pt>
                <c:pt idx="1065">
                  <c:v>2.9306747500000006</c:v>
                </c:pt>
                <c:pt idx="1066">
                  <c:v>2.9334525277777779</c:v>
                </c:pt>
                <c:pt idx="1067">
                  <c:v>2.9362303055555561</c:v>
                </c:pt>
                <c:pt idx="1068">
                  <c:v>2.9390080833333334</c:v>
                </c:pt>
                <c:pt idx="1069">
                  <c:v>2.9417858611111116</c:v>
                </c:pt>
                <c:pt idx="1070">
                  <c:v>2.9445636388888889</c:v>
                </c:pt>
                <c:pt idx="1071">
                  <c:v>2.9473414166666672</c:v>
                </c:pt>
                <c:pt idx="1072">
                  <c:v>2.9501191944444454</c:v>
                </c:pt>
                <c:pt idx="1073">
                  <c:v>2.9528969722222227</c:v>
                </c:pt>
                <c:pt idx="1074">
                  <c:v>2.9556747500000009</c:v>
                </c:pt>
                <c:pt idx="1075">
                  <c:v>2.9584525277777782</c:v>
                </c:pt>
                <c:pt idx="1076">
                  <c:v>2.9612303055555564</c:v>
                </c:pt>
                <c:pt idx="1077">
                  <c:v>2.9640080833333338</c:v>
                </c:pt>
                <c:pt idx="1078">
                  <c:v>2.966785861111112</c:v>
                </c:pt>
                <c:pt idx="1079">
                  <c:v>2.9695636388888893</c:v>
                </c:pt>
                <c:pt idx="1080">
                  <c:v>2.9723414166666675</c:v>
                </c:pt>
                <c:pt idx="1081">
                  <c:v>2.9751191944444448</c:v>
                </c:pt>
                <c:pt idx="1082">
                  <c:v>2.977896972222223</c:v>
                </c:pt>
                <c:pt idx="1083">
                  <c:v>2.9806747500000004</c:v>
                </c:pt>
                <c:pt idx="1084">
                  <c:v>2.9834525277777786</c:v>
                </c:pt>
                <c:pt idx="1085">
                  <c:v>2.9862303055555559</c:v>
                </c:pt>
                <c:pt idx="1086">
                  <c:v>2.9890080833333341</c:v>
                </c:pt>
                <c:pt idx="1087">
                  <c:v>2.9917858611111114</c:v>
                </c:pt>
                <c:pt idx="1088">
                  <c:v>2.9945636388888897</c:v>
                </c:pt>
                <c:pt idx="1089">
                  <c:v>2.997341416666667</c:v>
                </c:pt>
                <c:pt idx="1090">
                  <c:v>3.0001191944444452</c:v>
                </c:pt>
                <c:pt idx="1091">
                  <c:v>3.0028969722222225</c:v>
                </c:pt>
                <c:pt idx="1092">
                  <c:v>3.0056747500000007</c:v>
                </c:pt>
                <c:pt idx="1093">
                  <c:v>3.0084525277777781</c:v>
                </c:pt>
                <c:pt idx="1094">
                  <c:v>3.0112303055555563</c:v>
                </c:pt>
                <c:pt idx="1095">
                  <c:v>3.0140080833333336</c:v>
                </c:pt>
                <c:pt idx="1096">
                  <c:v>3.0167858611111118</c:v>
                </c:pt>
                <c:pt idx="1097">
                  <c:v>3.0195636388888891</c:v>
                </c:pt>
                <c:pt idx="1098">
                  <c:v>3.0223414166666673</c:v>
                </c:pt>
                <c:pt idx="1099">
                  <c:v>3.0251191944444447</c:v>
                </c:pt>
                <c:pt idx="1100">
                  <c:v>3.0267483611111112</c:v>
                </c:pt>
                <c:pt idx="1101">
                  <c:v>3.0267485277777784</c:v>
                </c:pt>
                <c:pt idx="1102">
                  <c:v>3.0295263055555566</c:v>
                </c:pt>
                <c:pt idx="1103">
                  <c:v>3.0323040833333339</c:v>
                </c:pt>
                <c:pt idx="1104">
                  <c:v>3.0350818611111121</c:v>
                </c:pt>
                <c:pt idx="1105">
                  <c:v>3.0378596388888894</c:v>
                </c:pt>
                <c:pt idx="1106">
                  <c:v>3.0406374166666676</c:v>
                </c:pt>
                <c:pt idx="1107">
                  <c:v>3.043415194444445</c:v>
                </c:pt>
                <c:pt idx="1108">
                  <c:v>3.0461929722222232</c:v>
                </c:pt>
                <c:pt idx="1109">
                  <c:v>3.0489707500000005</c:v>
                </c:pt>
                <c:pt idx="1110">
                  <c:v>3.0517485277777787</c:v>
                </c:pt>
                <c:pt idx="1111">
                  <c:v>3.054526305555556</c:v>
                </c:pt>
                <c:pt idx="1112">
                  <c:v>3.0573040833333343</c:v>
                </c:pt>
                <c:pt idx="1113">
                  <c:v>3.0600818611111116</c:v>
                </c:pt>
                <c:pt idx="1114">
                  <c:v>3.0628596388888898</c:v>
                </c:pt>
                <c:pt idx="1115">
                  <c:v>3.0656374166666671</c:v>
                </c:pt>
                <c:pt idx="1116">
                  <c:v>3.0684151944444453</c:v>
                </c:pt>
                <c:pt idx="1117">
                  <c:v>3.0711929722222227</c:v>
                </c:pt>
                <c:pt idx="1118">
                  <c:v>3.0739707500000009</c:v>
                </c:pt>
                <c:pt idx="1119">
                  <c:v>3.0767485277777782</c:v>
                </c:pt>
                <c:pt idx="1120">
                  <c:v>3.0795263055555564</c:v>
                </c:pt>
                <c:pt idx="1121">
                  <c:v>3.0823040833333337</c:v>
                </c:pt>
                <c:pt idx="1122">
                  <c:v>3.0850818611111119</c:v>
                </c:pt>
                <c:pt idx="1123">
                  <c:v>3.0878596388888893</c:v>
                </c:pt>
                <c:pt idx="1124">
                  <c:v>3.0906374166666675</c:v>
                </c:pt>
                <c:pt idx="1125">
                  <c:v>3.0934151944444448</c:v>
                </c:pt>
                <c:pt idx="1126">
                  <c:v>3.096192972222223</c:v>
                </c:pt>
                <c:pt idx="1127">
                  <c:v>3.0989707500000003</c:v>
                </c:pt>
                <c:pt idx="1128">
                  <c:v>3.1017485277777785</c:v>
                </c:pt>
                <c:pt idx="1129">
                  <c:v>3.1045263055555568</c:v>
                </c:pt>
                <c:pt idx="1130">
                  <c:v>3.1073040833333341</c:v>
                </c:pt>
                <c:pt idx="1131">
                  <c:v>3.1100818611111123</c:v>
                </c:pt>
                <c:pt idx="1132">
                  <c:v>3.1128596388888896</c:v>
                </c:pt>
                <c:pt idx="1133">
                  <c:v>3.1156374166666678</c:v>
                </c:pt>
                <c:pt idx="1134">
                  <c:v>3.1184151944444451</c:v>
                </c:pt>
                <c:pt idx="1135">
                  <c:v>3.1211929722222234</c:v>
                </c:pt>
                <c:pt idx="1136">
                  <c:v>3.1239707500000007</c:v>
                </c:pt>
                <c:pt idx="1137">
                  <c:v>3.1267485277777789</c:v>
                </c:pt>
                <c:pt idx="1138">
                  <c:v>3.1295263055555562</c:v>
                </c:pt>
                <c:pt idx="1139">
                  <c:v>3.1323040833333344</c:v>
                </c:pt>
                <c:pt idx="1140">
                  <c:v>3.1350818611111118</c:v>
                </c:pt>
                <c:pt idx="1141">
                  <c:v>3.13785963888889</c:v>
                </c:pt>
                <c:pt idx="1142">
                  <c:v>3.1406374166666673</c:v>
                </c:pt>
                <c:pt idx="1143">
                  <c:v>3.1434151944444455</c:v>
                </c:pt>
                <c:pt idx="1144">
                  <c:v>3.1461929722222228</c:v>
                </c:pt>
                <c:pt idx="1145">
                  <c:v>3.148970750000001</c:v>
                </c:pt>
                <c:pt idx="1146">
                  <c:v>3.1517485277777784</c:v>
                </c:pt>
                <c:pt idx="1147">
                  <c:v>3.1545263055555566</c:v>
                </c:pt>
                <c:pt idx="1148">
                  <c:v>3.1573040833333339</c:v>
                </c:pt>
                <c:pt idx="1149">
                  <c:v>3.1600818611111121</c:v>
                </c:pt>
                <c:pt idx="1150">
                  <c:v>3.1628596388888894</c:v>
                </c:pt>
                <c:pt idx="1151">
                  <c:v>3.1656374166666676</c:v>
                </c:pt>
                <c:pt idx="1152">
                  <c:v>3.168415194444445</c:v>
                </c:pt>
                <c:pt idx="1153">
                  <c:v>3.1711929722222232</c:v>
                </c:pt>
                <c:pt idx="1154">
                  <c:v>3.1739707500000005</c:v>
                </c:pt>
                <c:pt idx="1155">
                  <c:v>3.1767485277777787</c:v>
                </c:pt>
                <c:pt idx="1156">
                  <c:v>3.179526305555556</c:v>
                </c:pt>
                <c:pt idx="1157">
                  <c:v>3.1823040833333343</c:v>
                </c:pt>
                <c:pt idx="1158">
                  <c:v>3.1850818611111116</c:v>
                </c:pt>
                <c:pt idx="1159">
                  <c:v>3.1878596388888898</c:v>
                </c:pt>
                <c:pt idx="1160">
                  <c:v>3.1906374166666671</c:v>
                </c:pt>
                <c:pt idx="1161">
                  <c:v>3.1934151944444453</c:v>
                </c:pt>
                <c:pt idx="1162">
                  <c:v>3.1961929722222227</c:v>
                </c:pt>
                <c:pt idx="1163">
                  <c:v>3.1989707500000009</c:v>
                </c:pt>
                <c:pt idx="1164">
                  <c:v>3.2017485277777782</c:v>
                </c:pt>
                <c:pt idx="1165">
                  <c:v>3.2045263055555564</c:v>
                </c:pt>
                <c:pt idx="1166">
                  <c:v>3.2073040833333337</c:v>
                </c:pt>
                <c:pt idx="1167">
                  <c:v>3.2100818611111119</c:v>
                </c:pt>
                <c:pt idx="1168">
                  <c:v>3.2128596388888893</c:v>
                </c:pt>
                <c:pt idx="1169">
                  <c:v>3.2156374166666675</c:v>
                </c:pt>
                <c:pt idx="1170">
                  <c:v>3.2184151944444448</c:v>
                </c:pt>
                <c:pt idx="1171">
                  <c:v>3.221192972222223</c:v>
                </c:pt>
                <c:pt idx="1172">
                  <c:v>3.2239707500000003</c:v>
                </c:pt>
                <c:pt idx="1173">
                  <c:v>3.2267485277777785</c:v>
                </c:pt>
                <c:pt idx="1174">
                  <c:v>3.2295263055555568</c:v>
                </c:pt>
                <c:pt idx="1175">
                  <c:v>3.2323040833333341</c:v>
                </c:pt>
                <c:pt idx="1176">
                  <c:v>3.2350818611111123</c:v>
                </c:pt>
                <c:pt idx="1177">
                  <c:v>3.2378596388888896</c:v>
                </c:pt>
                <c:pt idx="1178">
                  <c:v>3.2406374166666678</c:v>
                </c:pt>
                <c:pt idx="1179">
                  <c:v>3.2434151944444451</c:v>
                </c:pt>
                <c:pt idx="1180">
                  <c:v>3.2461929722222234</c:v>
                </c:pt>
                <c:pt idx="1181">
                  <c:v>3.2489707500000007</c:v>
                </c:pt>
                <c:pt idx="1182">
                  <c:v>3.2517485277777789</c:v>
                </c:pt>
                <c:pt idx="1183">
                  <c:v>3.2545263055555562</c:v>
                </c:pt>
                <c:pt idx="1184">
                  <c:v>3.2573040833333344</c:v>
                </c:pt>
                <c:pt idx="1185">
                  <c:v>3.2600818611111118</c:v>
                </c:pt>
                <c:pt idx="1186">
                  <c:v>3.26285963888889</c:v>
                </c:pt>
                <c:pt idx="1187">
                  <c:v>3.2656374166666673</c:v>
                </c:pt>
                <c:pt idx="1188">
                  <c:v>3.2684151944444455</c:v>
                </c:pt>
                <c:pt idx="1189">
                  <c:v>3.2711929722222228</c:v>
                </c:pt>
                <c:pt idx="1190">
                  <c:v>3.273970750000001</c:v>
                </c:pt>
                <c:pt idx="1191">
                  <c:v>3.2767485277777784</c:v>
                </c:pt>
                <c:pt idx="1192">
                  <c:v>3.2795263055555566</c:v>
                </c:pt>
                <c:pt idx="1193">
                  <c:v>3.2823040833333339</c:v>
                </c:pt>
                <c:pt idx="1194">
                  <c:v>3.2850818611111121</c:v>
                </c:pt>
                <c:pt idx="1195">
                  <c:v>3.2878596388888894</c:v>
                </c:pt>
                <c:pt idx="1196">
                  <c:v>3.2906374166666676</c:v>
                </c:pt>
                <c:pt idx="1197">
                  <c:v>3.293415194444445</c:v>
                </c:pt>
                <c:pt idx="1198">
                  <c:v>3.2961929722222232</c:v>
                </c:pt>
                <c:pt idx="1199">
                  <c:v>3.2989707500000005</c:v>
                </c:pt>
                <c:pt idx="1200">
                  <c:v>3.3017485277777787</c:v>
                </c:pt>
                <c:pt idx="1201">
                  <c:v>3.304526305555556</c:v>
                </c:pt>
                <c:pt idx="1202">
                  <c:v>3.3073040833333343</c:v>
                </c:pt>
                <c:pt idx="1203">
                  <c:v>3.3100818611111116</c:v>
                </c:pt>
                <c:pt idx="1204">
                  <c:v>3.3128596388888898</c:v>
                </c:pt>
                <c:pt idx="1205">
                  <c:v>3.3156374166666671</c:v>
                </c:pt>
                <c:pt idx="1206">
                  <c:v>3.3184151944444453</c:v>
                </c:pt>
                <c:pt idx="1207">
                  <c:v>3.3211929722222227</c:v>
                </c:pt>
                <c:pt idx="1208">
                  <c:v>3.3239707500000009</c:v>
                </c:pt>
                <c:pt idx="1209">
                  <c:v>3.3267485277777782</c:v>
                </c:pt>
                <c:pt idx="1210">
                  <c:v>3.3295263055555564</c:v>
                </c:pt>
                <c:pt idx="1211">
                  <c:v>3.3323040833333337</c:v>
                </c:pt>
                <c:pt idx="1212">
                  <c:v>3.3350818611111119</c:v>
                </c:pt>
                <c:pt idx="1213">
                  <c:v>3.3378596388888893</c:v>
                </c:pt>
                <c:pt idx="1214">
                  <c:v>3.3406374166666675</c:v>
                </c:pt>
                <c:pt idx="1215">
                  <c:v>3.3434151944444448</c:v>
                </c:pt>
                <c:pt idx="1216">
                  <c:v>3.346192972222223</c:v>
                </c:pt>
                <c:pt idx="1217">
                  <c:v>3.3489707500000003</c:v>
                </c:pt>
                <c:pt idx="1218">
                  <c:v>3.3517485277777785</c:v>
                </c:pt>
                <c:pt idx="1219">
                  <c:v>3.3545263055555568</c:v>
                </c:pt>
                <c:pt idx="1220">
                  <c:v>3.3573040833333341</c:v>
                </c:pt>
                <c:pt idx="1221">
                  <c:v>3.3600818611111123</c:v>
                </c:pt>
                <c:pt idx="1222">
                  <c:v>3.3628596388888896</c:v>
                </c:pt>
                <c:pt idx="1223">
                  <c:v>3.3656374166666678</c:v>
                </c:pt>
                <c:pt idx="1224">
                  <c:v>3.3684151944444451</c:v>
                </c:pt>
                <c:pt idx="1225">
                  <c:v>3.3711929722222234</c:v>
                </c:pt>
                <c:pt idx="1226">
                  <c:v>3.3739707500000007</c:v>
                </c:pt>
                <c:pt idx="1227">
                  <c:v>3.3767485277777789</c:v>
                </c:pt>
                <c:pt idx="1228">
                  <c:v>3.3795263055555562</c:v>
                </c:pt>
                <c:pt idx="1229">
                  <c:v>3.3823040833333344</c:v>
                </c:pt>
                <c:pt idx="1230">
                  <c:v>3.3850818611111118</c:v>
                </c:pt>
                <c:pt idx="1231">
                  <c:v>3.38785963888889</c:v>
                </c:pt>
                <c:pt idx="1232">
                  <c:v>3.3906374166666673</c:v>
                </c:pt>
                <c:pt idx="1233">
                  <c:v>3.3934151944444455</c:v>
                </c:pt>
                <c:pt idx="1234">
                  <c:v>3.3961929722222228</c:v>
                </c:pt>
                <c:pt idx="1235">
                  <c:v>3.398970750000001</c:v>
                </c:pt>
                <c:pt idx="1236">
                  <c:v>3.4017485277777784</c:v>
                </c:pt>
                <c:pt idx="1237">
                  <c:v>3.4045263055555566</c:v>
                </c:pt>
                <c:pt idx="1238">
                  <c:v>3.4073040833333339</c:v>
                </c:pt>
                <c:pt idx="1239">
                  <c:v>3.4100818611111121</c:v>
                </c:pt>
                <c:pt idx="1240">
                  <c:v>3.4128596388888894</c:v>
                </c:pt>
                <c:pt idx="1241">
                  <c:v>3.4156374166666676</c:v>
                </c:pt>
                <c:pt idx="1242">
                  <c:v>3.418415194444445</c:v>
                </c:pt>
                <c:pt idx="1243">
                  <c:v>3.4211929722222232</c:v>
                </c:pt>
                <c:pt idx="1244">
                  <c:v>3.4239707500000005</c:v>
                </c:pt>
                <c:pt idx="1245">
                  <c:v>3.4267485277777787</c:v>
                </c:pt>
                <c:pt idx="1246">
                  <c:v>3.429526305555556</c:v>
                </c:pt>
                <c:pt idx="1247">
                  <c:v>3.4323040833333343</c:v>
                </c:pt>
                <c:pt idx="1248">
                  <c:v>3.4350818611111116</c:v>
                </c:pt>
                <c:pt idx="1249">
                  <c:v>3.4378596388888898</c:v>
                </c:pt>
                <c:pt idx="1250">
                  <c:v>3.4406374166666671</c:v>
                </c:pt>
                <c:pt idx="1251">
                  <c:v>3.4434151944444453</c:v>
                </c:pt>
                <c:pt idx="1252">
                  <c:v>3.4461929722222227</c:v>
                </c:pt>
                <c:pt idx="1253">
                  <c:v>3.4489707500000009</c:v>
                </c:pt>
                <c:pt idx="1254">
                  <c:v>3.4517485277777782</c:v>
                </c:pt>
                <c:pt idx="1255">
                  <c:v>3.4545263055555564</c:v>
                </c:pt>
                <c:pt idx="1256">
                  <c:v>3.4573040833333337</c:v>
                </c:pt>
                <c:pt idx="1257">
                  <c:v>3.4600818611111119</c:v>
                </c:pt>
                <c:pt idx="1258">
                  <c:v>3.4628596388888893</c:v>
                </c:pt>
                <c:pt idx="1259">
                  <c:v>3.4656374166666675</c:v>
                </c:pt>
                <c:pt idx="1260">
                  <c:v>3.4684151944444448</c:v>
                </c:pt>
                <c:pt idx="1261">
                  <c:v>3.4694549166666668</c:v>
                </c:pt>
                <c:pt idx="1262">
                  <c:v>3.4694689722222218</c:v>
                </c:pt>
                <c:pt idx="1263">
                  <c:v>3.47224675</c:v>
                </c:pt>
                <c:pt idx="1264">
                  <c:v>3.4750245277777774</c:v>
                </c:pt>
                <c:pt idx="1265">
                  <c:v>3.4778023055555556</c:v>
                </c:pt>
                <c:pt idx="1266">
                  <c:v>3.4805800833333329</c:v>
                </c:pt>
                <c:pt idx="1267">
                  <c:v>3.4833578611111111</c:v>
                </c:pt>
                <c:pt idx="1268">
                  <c:v>3.4861356388888893</c:v>
                </c:pt>
                <c:pt idx="1269">
                  <c:v>3.4889134166666667</c:v>
                </c:pt>
                <c:pt idx="1270">
                  <c:v>3.4916911944444449</c:v>
                </c:pt>
                <c:pt idx="1271">
                  <c:v>3.4944689722222222</c:v>
                </c:pt>
                <c:pt idx="1272">
                  <c:v>3.4972467500000004</c:v>
                </c:pt>
                <c:pt idx="1273">
                  <c:v>3.5000245277777777</c:v>
                </c:pt>
                <c:pt idx="1274">
                  <c:v>3.5028023055555559</c:v>
                </c:pt>
                <c:pt idx="1275">
                  <c:v>3.5055800833333333</c:v>
                </c:pt>
                <c:pt idx="1276">
                  <c:v>3.5083578611111115</c:v>
                </c:pt>
                <c:pt idx="1277">
                  <c:v>3.5111356388888888</c:v>
                </c:pt>
                <c:pt idx="1278">
                  <c:v>3.513913416666667</c:v>
                </c:pt>
                <c:pt idx="1279">
                  <c:v>3.5166911944444443</c:v>
                </c:pt>
                <c:pt idx="1280">
                  <c:v>3.5194689722222225</c:v>
                </c:pt>
                <c:pt idx="1281">
                  <c:v>3.5222467499999999</c:v>
                </c:pt>
                <c:pt idx="1282">
                  <c:v>3.5250245277777781</c:v>
                </c:pt>
                <c:pt idx="1283">
                  <c:v>3.5278023055555554</c:v>
                </c:pt>
                <c:pt idx="1284">
                  <c:v>3.5305800833333336</c:v>
                </c:pt>
                <c:pt idx="1285">
                  <c:v>3.5333578611111109</c:v>
                </c:pt>
                <c:pt idx="1286">
                  <c:v>3.5361356388888892</c:v>
                </c:pt>
                <c:pt idx="1287">
                  <c:v>3.5389134166666665</c:v>
                </c:pt>
                <c:pt idx="1288">
                  <c:v>3.5416911944444447</c:v>
                </c:pt>
                <c:pt idx="1289">
                  <c:v>3.544468972222222</c:v>
                </c:pt>
                <c:pt idx="1290">
                  <c:v>3.5472467500000002</c:v>
                </c:pt>
                <c:pt idx="1291">
                  <c:v>3.5500245277777775</c:v>
                </c:pt>
                <c:pt idx="1292">
                  <c:v>3.5528023055555558</c:v>
                </c:pt>
                <c:pt idx="1293">
                  <c:v>3.5555800833333331</c:v>
                </c:pt>
                <c:pt idx="1294">
                  <c:v>3.5583578611111113</c:v>
                </c:pt>
                <c:pt idx="1295">
                  <c:v>3.5611356111111121</c:v>
                </c:pt>
                <c:pt idx="1296">
                  <c:v>3.5639133888888894</c:v>
                </c:pt>
                <c:pt idx="1297">
                  <c:v>3.5666911666666676</c:v>
                </c:pt>
                <c:pt idx="1298">
                  <c:v>3.569468944444445</c:v>
                </c:pt>
                <c:pt idx="1299">
                  <c:v>3.5722467222222232</c:v>
                </c:pt>
                <c:pt idx="1300">
                  <c:v>3.5750245000000005</c:v>
                </c:pt>
                <c:pt idx="1301">
                  <c:v>3.5778022777777787</c:v>
                </c:pt>
                <c:pt idx="1302">
                  <c:v>3.580580055555556</c:v>
                </c:pt>
                <c:pt idx="1303">
                  <c:v>3.5833578333333342</c:v>
                </c:pt>
                <c:pt idx="1304">
                  <c:v>3.5861356111111116</c:v>
                </c:pt>
                <c:pt idx="1305">
                  <c:v>3.5889133888888898</c:v>
                </c:pt>
                <c:pt idx="1306">
                  <c:v>3.5916911666666671</c:v>
                </c:pt>
                <c:pt idx="1307">
                  <c:v>3.5944689444444453</c:v>
                </c:pt>
                <c:pt idx="1308">
                  <c:v>3.5972467222222226</c:v>
                </c:pt>
                <c:pt idx="1309">
                  <c:v>3.6000245000000008</c:v>
                </c:pt>
                <c:pt idx="1310">
                  <c:v>3.6028022777777782</c:v>
                </c:pt>
                <c:pt idx="1311">
                  <c:v>3.6055800555555564</c:v>
                </c:pt>
                <c:pt idx="1312">
                  <c:v>3.6083578333333337</c:v>
                </c:pt>
                <c:pt idx="1313">
                  <c:v>3.6111356111111119</c:v>
                </c:pt>
                <c:pt idx="1314">
                  <c:v>3.6139133888888892</c:v>
                </c:pt>
                <c:pt idx="1315">
                  <c:v>3.6166911666666675</c:v>
                </c:pt>
                <c:pt idx="1316">
                  <c:v>3.6194689444444448</c:v>
                </c:pt>
                <c:pt idx="1317">
                  <c:v>3.622246722222223</c:v>
                </c:pt>
                <c:pt idx="1318">
                  <c:v>3.6250245000000003</c:v>
                </c:pt>
                <c:pt idx="1319">
                  <c:v>3.6278022777777785</c:v>
                </c:pt>
                <c:pt idx="1320">
                  <c:v>3.6305800555555559</c:v>
                </c:pt>
                <c:pt idx="1321">
                  <c:v>3.6333578333333341</c:v>
                </c:pt>
                <c:pt idx="1322">
                  <c:v>3.6361356111111114</c:v>
                </c:pt>
                <c:pt idx="1323">
                  <c:v>3.6389133888888896</c:v>
                </c:pt>
                <c:pt idx="1324">
                  <c:v>3.6416911666666678</c:v>
                </c:pt>
                <c:pt idx="1325">
                  <c:v>3.6444689444444451</c:v>
                </c:pt>
                <c:pt idx="1326">
                  <c:v>3.6472467222222233</c:v>
                </c:pt>
                <c:pt idx="1327">
                  <c:v>3.6500245000000007</c:v>
                </c:pt>
                <c:pt idx="1328">
                  <c:v>3.6528022777777789</c:v>
                </c:pt>
                <c:pt idx="1329">
                  <c:v>3.6555800555555562</c:v>
                </c:pt>
                <c:pt idx="1330">
                  <c:v>3.6583578333333344</c:v>
                </c:pt>
                <c:pt idx="1331">
                  <c:v>3.6611356111111117</c:v>
                </c:pt>
                <c:pt idx="1332">
                  <c:v>3.66391338888889</c:v>
                </c:pt>
                <c:pt idx="1333">
                  <c:v>3.6666911666666673</c:v>
                </c:pt>
                <c:pt idx="1334">
                  <c:v>3.6694689444444455</c:v>
                </c:pt>
                <c:pt idx="1335">
                  <c:v>3.6722467222222228</c:v>
                </c:pt>
                <c:pt idx="1336">
                  <c:v>3.675024500000001</c:v>
                </c:pt>
                <c:pt idx="1337">
                  <c:v>3.6778022777777784</c:v>
                </c:pt>
                <c:pt idx="1338">
                  <c:v>3.6805800555555566</c:v>
                </c:pt>
                <c:pt idx="1339">
                  <c:v>3.6833578333333339</c:v>
                </c:pt>
                <c:pt idx="1340">
                  <c:v>3.6861356111111121</c:v>
                </c:pt>
                <c:pt idx="1341">
                  <c:v>3.6889133888888894</c:v>
                </c:pt>
                <c:pt idx="1342">
                  <c:v>3.6916911666666676</c:v>
                </c:pt>
                <c:pt idx="1343">
                  <c:v>3.694468944444445</c:v>
                </c:pt>
                <c:pt idx="1344">
                  <c:v>3.6972467222222232</c:v>
                </c:pt>
                <c:pt idx="1345">
                  <c:v>3.7000245000000005</c:v>
                </c:pt>
                <c:pt idx="1346">
                  <c:v>3.7028022777777787</c:v>
                </c:pt>
                <c:pt idx="1347">
                  <c:v>3.705580055555556</c:v>
                </c:pt>
                <c:pt idx="1348">
                  <c:v>3.7083578333333342</c:v>
                </c:pt>
                <c:pt idx="1349">
                  <c:v>3.7111356111111116</c:v>
                </c:pt>
                <c:pt idx="1350">
                  <c:v>3.7139133888888898</c:v>
                </c:pt>
                <c:pt idx="1351">
                  <c:v>3.7166911666666671</c:v>
                </c:pt>
                <c:pt idx="1352">
                  <c:v>3.7194689444444453</c:v>
                </c:pt>
                <c:pt idx="1353">
                  <c:v>3.7222467222222226</c:v>
                </c:pt>
                <c:pt idx="1354">
                  <c:v>3.7250245000000008</c:v>
                </c:pt>
                <c:pt idx="1355">
                  <c:v>3.7278022777777782</c:v>
                </c:pt>
                <c:pt idx="1356">
                  <c:v>3.7305800555555564</c:v>
                </c:pt>
                <c:pt idx="1357">
                  <c:v>3.7333578333333337</c:v>
                </c:pt>
                <c:pt idx="1358">
                  <c:v>3.7361356111111119</c:v>
                </c:pt>
                <c:pt idx="1359">
                  <c:v>3.7389133888888892</c:v>
                </c:pt>
                <c:pt idx="1360">
                  <c:v>3.7416911666666675</c:v>
                </c:pt>
                <c:pt idx="1361">
                  <c:v>3.7444689444444448</c:v>
                </c:pt>
                <c:pt idx="1362">
                  <c:v>3.747246722222223</c:v>
                </c:pt>
                <c:pt idx="1363">
                  <c:v>3.7500245000000003</c:v>
                </c:pt>
                <c:pt idx="1364">
                  <c:v>3.7528022777777785</c:v>
                </c:pt>
                <c:pt idx="1365">
                  <c:v>3.7555800555555559</c:v>
                </c:pt>
                <c:pt idx="1366">
                  <c:v>3.7583578333333341</c:v>
                </c:pt>
                <c:pt idx="1367">
                  <c:v>3.7611356111111114</c:v>
                </c:pt>
                <c:pt idx="1368">
                  <c:v>3.7639133888888896</c:v>
                </c:pt>
                <c:pt idx="1369">
                  <c:v>3.7666911666666678</c:v>
                </c:pt>
                <c:pt idx="1370">
                  <c:v>3.7694689444444451</c:v>
                </c:pt>
                <c:pt idx="1371">
                  <c:v>3.7722467222222233</c:v>
                </c:pt>
                <c:pt idx="1372">
                  <c:v>3.7750245000000007</c:v>
                </c:pt>
                <c:pt idx="1373">
                  <c:v>3.7778022777777789</c:v>
                </c:pt>
                <c:pt idx="1374">
                  <c:v>3.7805800555555562</c:v>
                </c:pt>
                <c:pt idx="1375">
                  <c:v>3.7833578333333344</c:v>
                </c:pt>
                <c:pt idx="1376">
                  <c:v>3.7861356111111117</c:v>
                </c:pt>
                <c:pt idx="1377">
                  <c:v>3.78891338888889</c:v>
                </c:pt>
                <c:pt idx="1378">
                  <c:v>3.7916911666666673</c:v>
                </c:pt>
                <c:pt idx="1379">
                  <c:v>3.7944689444444455</c:v>
                </c:pt>
                <c:pt idx="1380">
                  <c:v>3.7972467222222228</c:v>
                </c:pt>
                <c:pt idx="1381">
                  <c:v>3.800024500000001</c:v>
                </c:pt>
                <c:pt idx="1382">
                  <c:v>3.8028022777777784</c:v>
                </c:pt>
                <c:pt idx="1383">
                  <c:v>3.8055800555555566</c:v>
                </c:pt>
                <c:pt idx="1384">
                  <c:v>3.8083578333333339</c:v>
                </c:pt>
                <c:pt idx="1385">
                  <c:v>3.8111356111111121</c:v>
                </c:pt>
                <c:pt idx="1386">
                  <c:v>3.8139133888888894</c:v>
                </c:pt>
                <c:pt idx="1387">
                  <c:v>3.8166911666666676</c:v>
                </c:pt>
                <c:pt idx="1388">
                  <c:v>3.819468944444445</c:v>
                </c:pt>
                <c:pt idx="1389">
                  <c:v>3.8222467222222232</c:v>
                </c:pt>
                <c:pt idx="1390">
                  <c:v>3.8250245000000005</c:v>
                </c:pt>
                <c:pt idx="1391">
                  <c:v>3.8278022777777787</c:v>
                </c:pt>
                <c:pt idx="1392">
                  <c:v>3.830580055555556</c:v>
                </c:pt>
                <c:pt idx="1393">
                  <c:v>3.8333578333333342</c:v>
                </c:pt>
                <c:pt idx="1394">
                  <c:v>3.8361356111111116</c:v>
                </c:pt>
                <c:pt idx="1395">
                  <c:v>3.8389133888888898</c:v>
                </c:pt>
                <c:pt idx="1396">
                  <c:v>3.8416911666666671</c:v>
                </c:pt>
                <c:pt idx="1397">
                  <c:v>3.8444689444444453</c:v>
                </c:pt>
                <c:pt idx="1398">
                  <c:v>3.8472467222222226</c:v>
                </c:pt>
                <c:pt idx="1399">
                  <c:v>3.8500245000000008</c:v>
                </c:pt>
                <c:pt idx="1400">
                  <c:v>3.8528022777777782</c:v>
                </c:pt>
                <c:pt idx="1401">
                  <c:v>3.8555800555555564</c:v>
                </c:pt>
                <c:pt idx="1402">
                  <c:v>3.8583578333333337</c:v>
                </c:pt>
                <c:pt idx="1403">
                  <c:v>3.8611356111111119</c:v>
                </c:pt>
                <c:pt idx="1404">
                  <c:v>3.8639133888888892</c:v>
                </c:pt>
                <c:pt idx="1405">
                  <c:v>3.8666911666666675</c:v>
                </c:pt>
                <c:pt idx="1406">
                  <c:v>3.8694689444444448</c:v>
                </c:pt>
                <c:pt idx="1407">
                  <c:v>3.872246722222223</c:v>
                </c:pt>
                <c:pt idx="1408">
                  <c:v>3.8750245000000003</c:v>
                </c:pt>
                <c:pt idx="1409">
                  <c:v>3.8778022777777785</c:v>
                </c:pt>
                <c:pt idx="1410">
                  <c:v>3.8805800555555559</c:v>
                </c:pt>
                <c:pt idx="1411">
                  <c:v>3.8833578333333341</c:v>
                </c:pt>
                <c:pt idx="1412">
                  <c:v>3.8861356111111114</c:v>
                </c:pt>
                <c:pt idx="1413">
                  <c:v>3.8862041666666665</c:v>
                </c:pt>
                <c:pt idx="1414">
                  <c:v>3.8862043333333345</c:v>
                </c:pt>
                <c:pt idx="1415">
                  <c:v>3.8889821111111118</c:v>
                </c:pt>
                <c:pt idx="1416">
                  <c:v>3.89175988888889</c:v>
                </c:pt>
                <c:pt idx="1417">
                  <c:v>3.8945376666666673</c:v>
                </c:pt>
                <c:pt idx="1418">
                  <c:v>3.8973154444444456</c:v>
                </c:pt>
                <c:pt idx="1419">
                  <c:v>3.9000932222222229</c:v>
                </c:pt>
                <c:pt idx="1420">
                  <c:v>3.9028710000000011</c:v>
                </c:pt>
                <c:pt idx="1421">
                  <c:v>3.9056487777777784</c:v>
                </c:pt>
                <c:pt idx="1422">
                  <c:v>3.9084265555555566</c:v>
                </c:pt>
                <c:pt idx="1423">
                  <c:v>3.9112043333333339</c:v>
                </c:pt>
                <c:pt idx="1424">
                  <c:v>3.9139821111111122</c:v>
                </c:pt>
                <c:pt idx="1425">
                  <c:v>3.9167598888888895</c:v>
                </c:pt>
                <c:pt idx="1426">
                  <c:v>3.9195376666666677</c:v>
                </c:pt>
                <c:pt idx="1427">
                  <c:v>3.922315444444445</c:v>
                </c:pt>
                <c:pt idx="1428">
                  <c:v>3.9250932222222232</c:v>
                </c:pt>
                <c:pt idx="1429">
                  <c:v>3.9278710000000006</c:v>
                </c:pt>
                <c:pt idx="1430">
                  <c:v>3.9306487777777788</c:v>
                </c:pt>
                <c:pt idx="1431">
                  <c:v>3.9334265555555561</c:v>
                </c:pt>
                <c:pt idx="1432">
                  <c:v>3.9362043333333343</c:v>
                </c:pt>
                <c:pt idx="1433">
                  <c:v>3.9389821111111116</c:v>
                </c:pt>
                <c:pt idx="1434">
                  <c:v>3.9417598888888898</c:v>
                </c:pt>
                <c:pt idx="1435">
                  <c:v>3.9445376666666672</c:v>
                </c:pt>
                <c:pt idx="1436">
                  <c:v>3.9473154444444454</c:v>
                </c:pt>
                <c:pt idx="1437">
                  <c:v>3.9500932222222227</c:v>
                </c:pt>
                <c:pt idx="1438">
                  <c:v>3.9528710000000009</c:v>
                </c:pt>
                <c:pt idx="1439">
                  <c:v>3.9556487777777782</c:v>
                </c:pt>
                <c:pt idx="1440">
                  <c:v>3.9584265555555564</c:v>
                </c:pt>
                <c:pt idx="1441">
                  <c:v>3.9612043333333338</c:v>
                </c:pt>
                <c:pt idx="1442">
                  <c:v>3.963982111111112</c:v>
                </c:pt>
                <c:pt idx="1443">
                  <c:v>3.9667598888888893</c:v>
                </c:pt>
                <c:pt idx="1444">
                  <c:v>3.9695376666666675</c:v>
                </c:pt>
                <c:pt idx="1445">
                  <c:v>3.9723154444444448</c:v>
                </c:pt>
                <c:pt idx="1446">
                  <c:v>3.9750932222222231</c:v>
                </c:pt>
                <c:pt idx="1447">
                  <c:v>3.9778710000000004</c:v>
                </c:pt>
                <c:pt idx="1448">
                  <c:v>3.9806487777777786</c:v>
                </c:pt>
                <c:pt idx="1449">
                  <c:v>3.9834265555555559</c:v>
                </c:pt>
                <c:pt idx="1450">
                  <c:v>3.9862043333333341</c:v>
                </c:pt>
                <c:pt idx="1451">
                  <c:v>3.9889821111111115</c:v>
                </c:pt>
                <c:pt idx="1452">
                  <c:v>3.9917598888888897</c:v>
                </c:pt>
                <c:pt idx="1453">
                  <c:v>3.994537666666667</c:v>
                </c:pt>
                <c:pt idx="1454">
                  <c:v>3.9973154444444452</c:v>
                </c:pt>
                <c:pt idx="1455">
                  <c:v>4.0000932222222234</c:v>
                </c:pt>
                <c:pt idx="1456">
                  <c:v>4.0028710000000007</c:v>
                </c:pt>
                <c:pt idx="1457">
                  <c:v>4.0056487777777789</c:v>
                </c:pt>
                <c:pt idx="1458">
                  <c:v>4.0084265555555563</c:v>
                </c:pt>
                <c:pt idx="1459">
                  <c:v>4.0112043333333345</c:v>
                </c:pt>
                <c:pt idx="1460">
                  <c:v>4.0139821111111118</c:v>
                </c:pt>
                <c:pt idx="1461">
                  <c:v>4.01675988888889</c:v>
                </c:pt>
                <c:pt idx="1462">
                  <c:v>4.0195376666666673</c:v>
                </c:pt>
                <c:pt idx="1463">
                  <c:v>4.0223154444444456</c:v>
                </c:pt>
                <c:pt idx="1464">
                  <c:v>4.0250932222222229</c:v>
                </c:pt>
                <c:pt idx="1465">
                  <c:v>4.0278710000000011</c:v>
                </c:pt>
                <c:pt idx="1466">
                  <c:v>4.0306487777777784</c:v>
                </c:pt>
                <c:pt idx="1467">
                  <c:v>4.0334265555555566</c:v>
                </c:pt>
                <c:pt idx="1468">
                  <c:v>4.0362043333333339</c:v>
                </c:pt>
                <c:pt idx="1469">
                  <c:v>4.0389821111111122</c:v>
                </c:pt>
                <c:pt idx="1470">
                  <c:v>4.0417598888888895</c:v>
                </c:pt>
                <c:pt idx="1471">
                  <c:v>4.0445376666666677</c:v>
                </c:pt>
                <c:pt idx="1472">
                  <c:v>4.047315444444445</c:v>
                </c:pt>
                <c:pt idx="1473">
                  <c:v>4.0500932222222232</c:v>
                </c:pt>
                <c:pt idx="1474">
                  <c:v>4.0528710000000006</c:v>
                </c:pt>
                <c:pt idx="1475">
                  <c:v>4.0556487777777788</c:v>
                </c:pt>
                <c:pt idx="1476">
                  <c:v>4.0584265555555561</c:v>
                </c:pt>
                <c:pt idx="1477">
                  <c:v>4.0612043333333343</c:v>
                </c:pt>
                <c:pt idx="1478">
                  <c:v>4.0639821111111116</c:v>
                </c:pt>
                <c:pt idx="1479">
                  <c:v>4.0667598888888898</c:v>
                </c:pt>
                <c:pt idx="1480">
                  <c:v>4.0695376666666672</c:v>
                </c:pt>
                <c:pt idx="1481">
                  <c:v>4.0723154444444454</c:v>
                </c:pt>
                <c:pt idx="1482">
                  <c:v>4.0750932222222227</c:v>
                </c:pt>
                <c:pt idx="1483">
                  <c:v>4.0778710000000009</c:v>
                </c:pt>
                <c:pt idx="1484">
                  <c:v>4.0806487777777782</c:v>
                </c:pt>
                <c:pt idx="1485">
                  <c:v>4.0834265555555564</c:v>
                </c:pt>
                <c:pt idx="1486">
                  <c:v>4.0862043333333338</c:v>
                </c:pt>
                <c:pt idx="1487">
                  <c:v>4.088982111111112</c:v>
                </c:pt>
                <c:pt idx="1488">
                  <c:v>4.0917598888888893</c:v>
                </c:pt>
                <c:pt idx="1489">
                  <c:v>4.0945376666666675</c:v>
                </c:pt>
                <c:pt idx="1490">
                  <c:v>4.0973154444444448</c:v>
                </c:pt>
                <c:pt idx="1491">
                  <c:v>4.1000932222222231</c:v>
                </c:pt>
                <c:pt idx="1492">
                  <c:v>4.1028710000000004</c:v>
                </c:pt>
                <c:pt idx="1493">
                  <c:v>4.1056487777777786</c:v>
                </c:pt>
                <c:pt idx="1494">
                  <c:v>4.1084265555555559</c:v>
                </c:pt>
                <c:pt idx="1495">
                  <c:v>4.1112043333333341</c:v>
                </c:pt>
                <c:pt idx="1496">
                  <c:v>4.1139821111111115</c:v>
                </c:pt>
                <c:pt idx="1497">
                  <c:v>4.1167598888888897</c:v>
                </c:pt>
                <c:pt idx="1498">
                  <c:v>4.119537666666667</c:v>
                </c:pt>
                <c:pt idx="1499">
                  <c:v>4.1223154444444452</c:v>
                </c:pt>
                <c:pt idx="1500">
                  <c:v>4.1250932222222234</c:v>
                </c:pt>
                <c:pt idx="1501">
                  <c:v>4.1278710000000007</c:v>
                </c:pt>
                <c:pt idx="1502">
                  <c:v>4.1306487777777789</c:v>
                </c:pt>
                <c:pt idx="1503">
                  <c:v>4.1334265555555563</c:v>
                </c:pt>
                <c:pt idx="1504">
                  <c:v>4.1362043333333345</c:v>
                </c:pt>
                <c:pt idx="1505">
                  <c:v>4.1389821111111118</c:v>
                </c:pt>
                <c:pt idx="1506">
                  <c:v>4.14175988888889</c:v>
                </c:pt>
                <c:pt idx="1507">
                  <c:v>4.1445376666666673</c:v>
                </c:pt>
                <c:pt idx="1508">
                  <c:v>4.1473154444444456</c:v>
                </c:pt>
                <c:pt idx="1509">
                  <c:v>4.1500932222222229</c:v>
                </c:pt>
                <c:pt idx="1510">
                  <c:v>4.1528710000000011</c:v>
                </c:pt>
                <c:pt idx="1511">
                  <c:v>4.1556487777777784</c:v>
                </c:pt>
                <c:pt idx="1512">
                  <c:v>4.1584265555555566</c:v>
                </c:pt>
                <c:pt idx="1513">
                  <c:v>4.1612043333333339</c:v>
                </c:pt>
                <c:pt idx="1514">
                  <c:v>4.1639821111111122</c:v>
                </c:pt>
                <c:pt idx="1515">
                  <c:v>4.1667598888888895</c:v>
                </c:pt>
                <c:pt idx="1516">
                  <c:v>4.1695376666666677</c:v>
                </c:pt>
                <c:pt idx="1517">
                  <c:v>4.172315444444445</c:v>
                </c:pt>
                <c:pt idx="1518">
                  <c:v>4.1750932222222232</c:v>
                </c:pt>
                <c:pt idx="1519">
                  <c:v>4.1778710000000006</c:v>
                </c:pt>
                <c:pt idx="1520">
                  <c:v>4.1806487777777788</c:v>
                </c:pt>
                <c:pt idx="1521">
                  <c:v>4.1834265555555561</c:v>
                </c:pt>
                <c:pt idx="1522">
                  <c:v>4.1862043333333343</c:v>
                </c:pt>
                <c:pt idx="1523">
                  <c:v>4.1889821111111116</c:v>
                </c:pt>
                <c:pt idx="1524">
                  <c:v>4.1917598888888898</c:v>
                </c:pt>
                <c:pt idx="1525">
                  <c:v>4.1945376666666672</c:v>
                </c:pt>
                <c:pt idx="1526">
                  <c:v>4.1973154444444454</c:v>
                </c:pt>
                <c:pt idx="1527">
                  <c:v>4.2000932222222227</c:v>
                </c:pt>
                <c:pt idx="1528">
                  <c:v>4.2028710000000009</c:v>
                </c:pt>
                <c:pt idx="1529">
                  <c:v>4.2056487777777782</c:v>
                </c:pt>
                <c:pt idx="1530">
                  <c:v>4.2084265555555564</c:v>
                </c:pt>
                <c:pt idx="1531">
                  <c:v>4.2112043333333338</c:v>
                </c:pt>
                <c:pt idx="1532">
                  <c:v>4.213982111111112</c:v>
                </c:pt>
                <c:pt idx="1533">
                  <c:v>4.2167598888888893</c:v>
                </c:pt>
                <c:pt idx="1534">
                  <c:v>4.2195376666666675</c:v>
                </c:pt>
                <c:pt idx="1535">
                  <c:v>4.2223154444444448</c:v>
                </c:pt>
                <c:pt idx="1536">
                  <c:v>4.2250932222222231</c:v>
                </c:pt>
                <c:pt idx="1537">
                  <c:v>4.2278710000000004</c:v>
                </c:pt>
                <c:pt idx="1538">
                  <c:v>4.2306487777777786</c:v>
                </c:pt>
                <c:pt idx="1539">
                  <c:v>4.2334265555555559</c:v>
                </c:pt>
                <c:pt idx="1540">
                  <c:v>4.2362043333333341</c:v>
                </c:pt>
                <c:pt idx="1541">
                  <c:v>4.2389821111111115</c:v>
                </c:pt>
                <c:pt idx="1542">
                  <c:v>4.2417598888888897</c:v>
                </c:pt>
                <c:pt idx="1543">
                  <c:v>4.244537666666667</c:v>
                </c:pt>
                <c:pt idx="1544">
                  <c:v>4.2473154444444452</c:v>
                </c:pt>
                <c:pt idx="1545">
                  <c:v>4.2500932222222234</c:v>
                </c:pt>
                <c:pt idx="1546">
                  <c:v>4.2528710000000007</c:v>
                </c:pt>
                <c:pt idx="1547">
                  <c:v>4.2556487777777789</c:v>
                </c:pt>
                <c:pt idx="1548">
                  <c:v>4.2584265555555563</c:v>
                </c:pt>
                <c:pt idx="1549">
                  <c:v>4.2612043333333345</c:v>
                </c:pt>
                <c:pt idx="1550">
                  <c:v>4.2639821111111118</c:v>
                </c:pt>
                <c:pt idx="1551">
                  <c:v>4.26675988888889</c:v>
                </c:pt>
                <c:pt idx="1552">
                  <c:v>4.2695376666666673</c:v>
                </c:pt>
                <c:pt idx="1553">
                  <c:v>4.2723154444444456</c:v>
                </c:pt>
                <c:pt idx="1554">
                  <c:v>4.2750932222222229</c:v>
                </c:pt>
                <c:pt idx="1555">
                  <c:v>4.2778710000000011</c:v>
                </c:pt>
                <c:pt idx="1556">
                  <c:v>4.2806487777777784</c:v>
                </c:pt>
                <c:pt idx="1557">
                  <c:v>4.2834265555555566</c:v>
                </c:pt>
                <c:pt idx="1558">
                  <c:v>4.2862043333333339</c:v>
                </c:pt>
                <c:pt idx="1559">
                  <c:v>4.2889821111111122</c:v>
                </c:pt>
                <c:pt idx="1560">
                  <c:v>4.2917598888888895</c:v>
                </c:pt>
                <c:pt idx="1561">
                  <c:v>4.2945376666666677</c:v>
                </c:pt>
                <c:pt idx="1562">
                  <c:v>4.297315444444445</c:v>
                </c:pt>
                <c:pt idx="1563">
                  <c:v>4.3000932222222232</c:v>
                </c:pt>
                <c:pt idx="1564">
                  <c:v>4.3028710000000006</c:v>
                </c:pt>
                <c:pt idx="1565">
                  <c:v>4.3056487777777788</c:v>
                </c:pt>
                <c:pt idx="1566">
                  <c:v>4.3084265555555561</c:v>
                </c:pt>
                <c:pt idx="1567">
                  <c:v>4.3112043333333343</c:v>
                </c:pt>
                <c:pt idx="1568">
                  <c:v>4.3139821111111116</c:v>
                </c:pt>
                <c:pt idx="1569">
                  <c:v>4.3167598888888898</c:v>
                </c:pt>
                <c:pt idx="1570">
                  <c:v>4.3195376666666672</c:v>
                </c:pt>
                <c:pt idx="1571">
                  <c:v>4.3223154444444454</c:v>
                </c:pt>
                <c:pt idx="1572">
                  <c:v>4.3249962222222225</c:v>
                </c:pt>
                <c:pt idx="1573">
                  <c:v>4.3250102777777784</c:v>
                </c:pt>
                <c:pt idx="1574">
                  <c:v>4.3277880555555557</c:v>
                </c:pt>
                <c:pt idx="1575">
                  <c:v>4.3305658333333339</c:v>
                </c:pt>
                <c:pt idx="1576">
                  <c:v>4.3333436111111112</c:v>
                </c:pt>
                <c:pt idx="1577">
                  <c:v>4.3361213888888894</c:v>
                </c:pt>
                <c:pt idx="1578">
                  <c:v>4.3388991666666668</c:v>
                </c:pt>
                <c:pt idx="1579">
                  <c:v>4.341676944444445</c:v>
                </c:pt>
                <c:pt idx="1580">
                  <c:v>4.3444547222222223</c:v>
                </c:pt>
                <c:pt idx="1581">
                  <c:v>4.3472325000000005</c:v>
                </c:pt>
                <c:pt idx="1582">
                  <c:v>4.3500102777777778</c:v>
                </c:pt>
                <c:pt idx="1583">
                  <c:v>4.352788055555556</c:v>
                </c:pt>
                <c:pt idx="1584">
                  <c:v>4.3555658333333334</c:v>
                </c:pt>
                <c:pt idx="1585">
                  <c:v>4.3583436111111116</c:v>
                </c:pt>
                <c:pt idx="1586">
                  <c:v>4.3611213888888889</c:v>
                </c:pt>
                <c:pt idx="1587">
                  <c:v>4.3638991666666671</c:v>
                </c:pt>
                <c:pt idx="1588">
                  <c:v>4.3666769444444444</c:v>
                </c:pt>
                <c:pt idx="1589">
                  <c:v>4.3694547222222226</c:v>
                </c:pt>
                <c:pt idx="1590">
                  <c:v>4.3722325</c:v>
                </c:pt>
                <c:pt idx="1591">
                  <c:v>4.3750102777777782</c:v>
                </c:pt>
                <c:pt idx="1592">
                  <c:v>4.3777880555555555</c:v>
                </c:pt>
                <c:pt idx="1593">
                  <c:v>4.3805658333333337</c:v>
                </c:pt>
                <c:pt idx="1594">
                  <c:v>4.383343611111111</c:v>
                </c:pt>
                <c:pt idx="1595">
                  <c:v>4.3861213888888892</c:v>
                </c:pt>
                <c:pt idx="1596">
                  <c:v>4.3888991666666666</c:v>
                </c:pt>
                <c:pt idx="1597">
                  <c:v>4.3916769444444448</c:v>
                </c:pt>
                <c:pt idx="1598">
                  <c:v>4.3944547222222221</c:v>
                </c:pt>
                <c:pt idx="1599">
                  <c:v>4.3972325000000003</c:v>
                </c:pt>
                <c:pt idx="1600">
                  <c:v>4.4000102777777776</c:v>
                </c:pt>
                <c:pt idx="1601">
                  <c:v>4.4027880555555559</c:v>
                </c:pt>
                <c:pt idx="1602">
                  <c:v>4.4055658333333332</c:v>
                </c:pt>
                <c:pt idx="1603">
                  <c:v>4.4083436111111114</c:v>
                </c:pt>
                <c:pt idx="1604">
                  <c:v>4.4111213888888887</c:v>
                </c:pt>
                <c:pt idx="1605">
                  <c:v>4.4138991666666669</c:v>
                </c:pt>
                <c:pt idx="1606">
                  <c:v>4.4166769444444443</c:v>
                </c:pt>
                <c:pt idx="1607">
                  <c:v>4.4194547222222225</c:v>
                </c:pt>
                <c:pt idx="1608">
                  <c:v>4.4222325000000007</c:v>
                </c:pt>
                <c:pt idx="1609">
                  <c:v>4.425010277777778</c:v>
                </c:pt>
                <c:pt idx="1610">
                  <c:v>4.4277880555555562</c:v>
                </c:pt>
                <c:pt idx="1611">
                  <c:v>4.4305658333333335</c:v>
                </c:pt>
                <c:pt idx="1612">
                  <c:v>4.4333436111111117</c:v>
                </c:pt>
                <c:pt idx="1613">
                  <c:v>4.4361213888888891</c:v>
                </c:pt>
                <c:pt idx="1614">
                  <c:v>4.4388991666666673</c:v>
                </c:pt>
                <c:pt idx="1615">
                  <c:v>4.4416769444444446</c:v>
                </c:pt>
                <c:pt idx="1616">
                  <c:v>4.4444547222222228</c:v>
                </c:pt>
                <c:pt idx="1617">
                  <c:v>4.4472325000000001</c:v>
                </c:pt>
                <c:pt idx="1618">
                  <c:v>4.4500102777777784</c:v>
                </c:pt>
                <c:pt idx="1619">
                  <c:v>4.4527880555555557</c:v>
                </c:pt>
                <c:pt idx="1620">
                  <c:v>4.4555658333333339</c:v>
                </c:pt>
                <c:pt idx="1621">
                  <c:v>4.4583436111111112</c:v>
                </c:pt>
                <c:pt idx="1622">
                  <c:v>4.4611213888888894</c:v>
                </c:pt>
                <c:pt idx="1623">
                  <c:v>4.4638991666666668</c:v>
                </c:pt>
                <c:pt idx="1624">
                  <c:v>4.466676944444445</c:v>
                </c:pt>
                <c:pt idx="1625">
                  <c:v>4.4694547222222223</c:v>
                </c:pt>
                <c:pt idx="1626">
                  <c:v>4.4722325000000005</c:v>
                </c:pt>
                <c:pt idx="1627">
                  <c:v>4.4750102777777778</c:v>
                </c:pt>
                <c:pt idx="1628">
                  <c:v>4.477788055555556</c:v>
                </c:pt>
                <c:pt idx="1629">
                  <c:v>4.4805658333333334</c:v>
                </c:pt>
                <c:pt idx="1630">
                  <c:v>4.4833436111111116</c:v>
                </c:pt>
                <c:pt idx="1631">
                  <c:v>4.4861213888888889</c:v>
                </c:pt>
                <c:pt idx="1632">
                  <c:v>4.4888991666666671</c:v>
                </c:pt>
                <c:pt idx="1633">
                  <c:v>4.4916769444444444</c:v>
                </c:pt>
                <c:pt idx="1634">
                  <c:v>4.4944547222222226</c:v>
                </c:pt>
                <c:pt idx="1635">
                  <c:v>4.4972325</c:v>
                </c:pt>
                <c:pt idx="1636">
                  <c:v>4.5000102777777782</c:v>
                </c:pt>
                <c:pt idx="1637">
                  <c:v>4.5027880555555555</c:v>
                </c:pt>
                <c:pt idx="1638">
                  <c:v>4.5055658333333337</c:v>
                </c:pt>
                <c:pt idx="1639">
                  <c:v>4.508343611111111</c:v>
                </c:pt>
                <c:pt idx="1640">
                  <c:v>4.5111213888888892</c:v>
                </c:pt>
                <c:pt idx="1641">
                  <c:v>4.5138991666666666</c:v>
                </c:pt>
                <c:pt idx="1642">
                  <c:v>4.5166769444444448</c:v>
                </c:pt>
                <c:pt idx="1643">
                  <c:v>4.5194547222222221</c:v>
                </c:pt>
                <c:pt idx="1644">
                  <c:v>4.5222325000000003</c:v>
                </c:pt>
                <c:pt idx="1645">
                  <c:v>4.5250102777777776</c:v>
                </c:pt>
                <c:pt idx="1646">
                  <c:v>4.5277880555555559</c:v>
                </c:pt>
                <c:pt idx="1647">
                  <c:v>4.5305658333333332</c:v>
                </c:pt>
                <c:pt idx="1648">
                  <c:v>4.5333436111111114</c:v>
                </c:pt>
                <c:pt idx="1649">
                  <c:v>4.5361213888888887</c:v>
                </c:pt>
                <c:pt idx="1650">
                  <c:v>4.5388991666666669</c:v>
                </c:pt>
                <c:pt idx="1651">
                  <c:v>4.5416769444444443</c:v>
                </c:pt>
                <c:pt idx="1652">
                  <c:v>4.5444547222222225</c:v>
                </c:pt>
                <c:pt idx="1653">
                  <c:v>4.5472325000000007</c:v>
                </c:pt>
                <c:pt idx="1654">
                  <c:v>4.550010277777778</c:v>
                </c:pt>
                <c:pt idx="1655">
                  <c:v>4.5527880555555562</c:v>
                </c:pt>
                <c:pt idx="1656">
                  <c:v>4.5555658333333335</c:v>
                </c:pt>
                <c:pt idx="1657">
                  <c:v>4.5583436111111117</c:v>
                </c:pt>
                <c:pt idx="1658">
                  <c:v>4.5611213888888891</c:v>
                </c:pt>
                <c:pt idx="1659">
                  <c:v>4.5638991666666673</c:v>
                </c:pt>
                <c:pt idx="1660">
                  <c:v>4.5666769444444446</c:v>
                </c:pt>
                <c:pt idx="1661">
                  <c:v>4.5694547222222228</c:v>
                </c:pt>
                <c:pt idx="1662">
                  <c:v>4.5722325000000001</c:v>
                </c:pt>
                <c:pt idx="1663">
                  <c:v>4.5750102777777784</c:v>
                </c:pt>
                <c:pt idx="1664">
                  <c:v>4.5777880555555557</c:v>
                </c:pt>
                <c:pt idx="1665">
                  <c:v>4.5805658333333339</c:v>
                </c:pt>
                <c:pt idx="1666">
                  <c:v>4.5833436111111112</c:v>
                </c:pt>
                <c:pt idx="1667">
                  <c:v>4.5861213888888894</c:v>
                </c:pt>
                <c:pt idx="1668">
                  <c:v>4.5888991666666668</c:v>
                </c:pt>
                <c:pt idx="1669">
                  <c:v>4.591676944444445</c:v>
                </c:pt>
                <c:pt idx="1670">
                  <c:v>4.5944547222222223</c:v>
                </c:pt>
                <c:pt idx="1671">
                  <c:v>4.5972325000000005</c:v>
                </c:pt>
                <c:pt idx="1672">
                  <c:v>4.6000102777777778</c:v>
                </c:pt>
                <c:pt idx="1673">
                  <c:v>4.602788055555556</c:v>
                </c:pt>
                <c:pt idx="1674">
                  <c:v>4.6055658333333334</c:v>
                </c:pt>
                <c:pt idx="1675">
                  <c:v>4.6083436111111116</c:v>
                </c:pt>
                <c:pt idx="1676">
                  <c:v>4.6111213888888889</c:v>
                </c:pt>
                <c:pt idx="1677">
                  <c:v>4.6138991666666671</c:v>
                </c:pt>
                <c:pt idx="1678">
                  <c:v>4.6166769444444444</c:v>
                </c:pt>
                <c:pt idx="1679">
                  <c:v>4.6194547222222226</c:v>
                </c:pt>
                <c:pt idx="1680">
                  <c:v>4.6222325</c:v>
                </c:pt>
                <c:pt idx="1681">
                  <c:v>4.6250102777777782</c:v>
                </c:pt>
                <c:pt idx="1682">
                  <c:v>4.6277880555555555</c:v>
                </c:pt>
                <c:pt idx="1683">
                  <c:v>4.6305658333333337</c:v>
                </c:pt>
                <c:pt idx="1684">
                  <c:v>4.633343611111111</c:v>
                </c:pt>
                <c:pt idx="1685">
                  <c:v>4.6361213888888892</c:v>
                </c:pt>
                <c:pt idx="1686">
                  <c:v>4.6388991666666666</c:v>
                </c:pt>
                <c:pt idx="1687">
                  <c:v>4.6416769444444448</c:v>
                </c:pt>
                <c:pt idx="1688">
                  <c:v>4.6444547222222221</c:v>
                </c:pt>
                <c:pt idx="1689">
                  <c:v>4.6472325000000003</c:v>
                </c:pt>
                <c:pt idx="1690">
                  <c:v>4.6500102777777776</c:v>
                </c:pt>
                <c:pt idx="1691">
                  <c:v>4.6527880555555559</c:v>
                </c:pt>
                <c:pt idx="1692">
                  <c:v>4.6555658333333332</c:v>
                </c:pt>
                <c:pt idx="1693">
                  <c:v>4.6583436111111114</c:v>
                </c:pt>
                <c:pt idx="1694">
                  <c:v>4.6611213888888887</c:v>
                </c:pt>
                <c:pt idx="1695">
                  <c:v>4.6638991666666669</c:v>
                </c:pt>
                <c:pt idx="1696">
                  <c:v>4.6666769444444443</c:v>
                </c:pt>
                <c:pt idx="1697">
                  <c:v>4.6694547222222225</c:v>
                </c:pt>
                <c:pt idx="1698">
                  <c:v>4.6722325000000007</c:v>
                </c:pt>
                <c:pt idx="1699">
                  <c:v>4.675010277777778</c:v>
                </c:pt>
                <c:pt idx="1700">
                  <c:v>4.6777880555555562</c:v>
                </c:pt>
                <c:pt idx="1701">
                  <c:v>4.6805658333333335</c:v>
                </c:pt>
                <c:pt idx="1702">
                  <c:v>4.6833436111111117</c:v>
                </c:pt>
                <c:pt idx="1703">
                  <c:v>4.6861213888888891</c:v>
                </c:pt>
                <c:pt idx="1704">
                  <c:v>4.6888991666666673</c:v>
                </c:pt>
                <c:pt idx="1705">
                  <c:v>4.6916769444444446</c:v>
                </c:pt>
                <c:pt idx="1706">
                  <c:v>4.6944547222222228</c:v>
                </c:pt>
                <c:pt idx="1707">
                  <c:v>4.6972325000000001</c:v>
                </c:pt>
                <c:pt idx="1708">
                  <c:v>4.7000102777777784</c:v>
                </c:pt>
                <c:pt idx="1709">
                  <c:v>4.7027880555555557</c:v>
                </c:pt>
                <c:pt idx="1710">
                  <c:v>4.7055658333333339</c:v>
                </c:pt>
                <c:pt idx="1711">
                  <c:v>4.7083436111111112</c:v>
                </c:pt>
                <c:pt idx="1712">
                  <c:v>4.7111213888888894</c:v>
                </c:pt>
                <c:pt idx="1713">
                  <c:v>4.7138991666666668</c:v>
                </c:pt>
                <c:pt idx="1714">
                  <c:v>4.716676944444445</c:v>
                </c:pt>
                <c:pt idx="1715">
                  <c:v>4.7194547222222223</c:v>
                </c:pt>
                <c:pt idx="1716">
                  <c:v>4.7222325000000005</c:v>
                </c:pt>
                <c:pt idx="1717">
                  <c:v>4.7250102777777778</c:v>
                </c:pt>
                <c:pt idx="1718">
                  <c:v>4.727788055555556</c:v>
                </c:pt>
                <c:pt idx="1719">
                  <c:v>4.7305658333333334</c:v>
                </c:pt>
                <c:pt idx="1720">
                  <c:v>4.7333436111111116</c:v>
                </c:pt>
                <c:pt idx="1721">
                  <c:v>4.7361213888888889</c:v>
                </c:pt>
                <c:pt idx="1722">
                  <c:v>4.7388991666666671</c:v>
                </c:pt>
                <c:pt idx="1723">
                  <c:v>4.7412856666666672</c:v>
                </c:pt>
                <c:pt idx="1724">
                  <c:v>4.7412858333333334</c:v>
                </c:pt>
                <c:pt idx="1725">
                  <c:v>4.7440636111111116</c:v>
                </c:pt>
                <c:pt idx="1726">
                  <c:v>4.746841388888889</c:v>
                </c:pt>
                <c:pt idx="1727">
                  <c:v>4.7496191666666672</c:v>
                </c:pt>
                <c:pt idx="1728">
                  <c:v>4.7523969444444445</c:v>
                </c:pt>
                <c:pt idx="1729">
                  <c:v>4.7551747222222227</c:v>
                </c:pt>
                <c:pt idx="1730">
                  <c:v>4.7579525</c:v>
                </c:pt>
                <c:pt idx="1731">
                  <c:v>4.7607302777777782</c:v>
                </c:pt>
                <c:pt idx="1732">
                  <c:v>4.7635080555555556</c:v>
                </c:pt>
                <c:pt idx="1733">
                  <c:v>4.7662858333333338</c:v>
                </c:pt>
                <c:pt idx="1734">
                  <c:v>4.769063611111112</c:v>
                </c:pt>
                <c:pt idx="1735">
                  <c:v>4.7718413888888884</c:v>
                </c:pt>
                <c:pt idx="1736">
                  <c:v>4.7746191666666666</c:v>
                </c:pt>
                <c:pt idx="1737">
                  <c:v>4.7773969444444448</c:v>
                </c:pt>
                <c:pt idx="1738">
                  <c:v>4.7801747222222231</c:v>
                </c:pt>
                <c:pt idx="1739">
                  <c:v>4.7829525000000013</c:v>
                </c:pt>
                <c:pt idx="1740">
                  <c:v>4.7857302777777777</c:v>
                </c:pt>
                <c:pt idx="1741">
                  <c:v>4.7885080555555559</c:v>
                </c:pt>
                <c:pt idx="1742">
                  <c:v>4.7912858333333341</c:v>
                </c:pt>
                <c:pt idx="1743">
                  <c:v>4.7940636111111123</c:v>
                </c:pt>
                <c:pt idx="1744">
                  <c:v>4.7968413888888888</c:v>
                </c:pt>
                <c:pt idx="1745">
                  <c:v>4.799619166666667</c:v>
                </c:pt>
                <c:pt idx="1746">
                  <c:v>4.8023969444444452</c:v>
                </c:pt>
                <c:pt idx="1747">
                  <c:v>4.8051747222222234</c:v>
                </c:pt>
                <c:pt idx="1748">
                  <c:v>4.8079524999999999</c:v>
                </c:pt>
                <c:pt idx="1749">
                  <c:v>4.8107302777777781</c:v>
                </c:pt>
                <c:pt idx="1750">
                  <c:v>4.8135080555555563</c:v>
                </c:pt>
                <c:pt idx="1751">
                  <c:v>4.8162858333333345</c:v>
                </c:pt>
                <c:pt idx="1752">
                  <c:v>4.8190636111111109</c:v>
                </c:pt>
                <c:pt idx="1753">
                  <c:v>4.8218413888888891</c:v>
                </c:pt>
                <c:pt idx="1754">
                  <c:v>4.8246191666666673</c:v>
                </c:pt>
                <c:pt idx="1755">
                  <c:v>4.8273969444444456</c:v>
                </c:pt>
                <c:pt idx="1756">
                  <c:v>4.830174722222222</c:v>
                </c:pt>
                <c:pt idx="1757">
                  <c:v>4.8329525000000002</c:v>
                </c:pt>
                <c:pt idx="1758">
                  <c:v>4.8357302777777784</c:v>
                </c:pt>
                <c:pt idx="1759">
                  <c:v>4.8385080555555566</c:v>
                </c:pt>
                <c:pt idx="1760">
                  <c:v>4.8412858333333331</c:v>
                </c:pt>
                <c:pt idx="1761">
                  <c:v>4.8440636111111113</c:v>
                </c:pt>
                <c:pt idx="1762">
                  <c:v>4.8468413888888895</c:v>
                </c:pt>
                <c:pt idx="1763">
                  <c:v>4.8496191666666677</c:v>
                </c:pt>
                <c:pt idx="1764">
                  <c:v>4.8523969444444441</c:v>
                </c:pt>
                <c:pt idx="1765">
                  <c:v>4.8551747222222223</c:v>
                </c:pt>
                <c:pt idx="1766">
                  <c:v>4.8579525000000006</c:v>
                </c:pt>
                <c:pt idx="1767">
                  <c:v>4.8607302777777788</c:v>
                </c:pt>
                <c:pt idx="1768">
                  <c:v>4.8635080555555552</c:v>
                </c:pt>
                <c:pt idx="1769">
                  <c:v>4.8662858333333334</c:v>
                </c:pt>
                <c:pt idx="1770">
                  <c:v>4.8690636111111116</c:v>
                </c:pt>
                <c:pt idx="1771">
                  <c:v>4.8718413888888898</c:v>
                </c:pt>
                <c:pt idx="1772">
                  <c:v>4.8746191666666663</c:v>
                </c:pt>
                <c:pt idx="1773">
                  <c:v>4.8773969444444445</c:v>
                </c:pt>
                <c:pt idx="1774">
                  <c:v>4.8801747222222227</c:v>
                </c:pt>
                <c:pt idx="1775">
                  <c:v>4.8829525000000009</c:v>
                </c:pt>
                <c:pt idx="1776">
                  <c:v>4.8857302777777774</c:v>
                </c:pt>
                <c:pt idx="1777">
                  <c:v>4.8885080555555556</c:v>
                </c:pt>
                <c:pt idx="1778">
                  <c:v>4.8912858333333338</c:v>
                </c:pt>
                <c:pt idx="1779">
                  <c:v>4.894063611111112</c:v>
                </c:pt>
                <c:pt idx="1780">
                  <c:v>4.8968413888888884</c:v>
                </c:pt>
                <c:pt idx="1781">
                  <c:v>4.8996191666666666</c:v>
                </c:pt>
                <c:pt idx="1782">
                  <c:v>4.9023969444444448</c:v>
                </c:pt>
                <c:pt idx="1783">
                  <c:v>4.9051747222222231</c:v>
                </c:pt>
                <c:pt idx="1784">
                  <c:v>4.9079525000000013</c:v>
                </c:pt>
                <c:pt idx="1785">
                  <c:v>4.9107302777777777</c:v>
                </c:pt>
                <c:pt idx="1786">
                  <c:v>4.9135080555555559</c:v>
                </c:pt>
                <c:pt idx="1787">
                  <c:v>4.9162858333333341</c:v>
                </c:pt>
                <c:pt idx="1788">
                  <c:v>4.9190636111111123</c:v>
                </c:pt>
                <c:pt idx="1789">
                  <c:v>4.9218413888888888</c:v>
                </c:pt>
                <c:pt idx="1790">
                  <c:v>4.924619166666667</c:v>
                </c:pt>
                <c:pt idx="1791">
                  <c:v>4.9273969444444452</c:v>
                </c:pt>
                <c:pt idx="1792">
                  <c:v>4.9301747222222234</c:v>
                </c:pt>
                <c:pt idx="1793">
                  <c:v>4.9329524999999999</c:v>
                </c:pt>
                <c:pt idx="1794">
                  <c:v>4.9357302777777781</c:v>
                </c:pt>
                <c:pt idx="1795">
                  <c:v>4.9385080555555563</c:v>
                </c:pt>
                <c:pt idx="1796">
                  <c:v>4.9412858333333345</c:v>
                </c:pt>
                <c:pt idx="1797">
                  <c:v>4.9440636111111109</c:v>
                </c:pt>
                <c:pt idx="1798">
                  <c:v>4.9468413888888891</c:v>
                </c:pt>
                <c:pt idx="1799">
                  <c:v>4.9496191666666673</c:v>
                </c:pt>
                <c:pt idx="1800">
                  <c:v>4.9523969444444456</c:v>
                </c:pt>
                <c:pt idx="1801">
                  <c:v>4.955174722222222</c:v>
                </c:pt>
                <c:pt idx="1802">
                  <c:v>4.9579525000000002</c:v>
                </c:pt>
                <c:pt idx="1803">
                  <c:v>4.9607302777777784</c:v>
                </c:pt>
                <c:pt idx="1804">
                  <c:v>4.9635080555555566</c:v>
                </c:pt>
                <c:pt idx="1805">
                  <c:v>4.9662858333333331</c:v>
                </c:pt>
                <c:pt idx="1806">
                  <c:v>4.9690636111111113</c:v>
                </c:pt>
                <c:pt idx="1807">
                  <c:v>4.9718413888888895</c:v>
                </c:pt>
                <c:pt idx="1808">
                  <c:v>4.9746191666666677</c:v>
                </c:pt>
                <c:pt idx="1809">
                  <c:v>4.9773969444444441</c:v>
                </c:pt>
                <c:pt idx="1810">
                  <c:v>4.9801747222222223</c:v>
                </c:pt>
                <c:pt idx="1811">
                  <c:v>4.9829525000000006</c:v>
                </c:pt>
                <c:pt idx="1812">
                  <c:v>4.9857302777777788</c:v>
                </c:pt>
                <c:pt idx="1813">
                  <c:v>4.9885080555555552</c:v>
                </c:pt>
                <c:pt idx="1814">
                  <c:v>4.9912858333333334</c:v>
                </c:pt>
                <c:pt idx="1815">
                  <c:v>4.9940636111111116</c:v>
                </c:pt>
                <c:pt idx="1816">
                  <c:v>4.9968413888888898</c:v>
                </c:pt>
                <c:pt idx="1817">
                  <c:v>4.9996191666666663</c:v>
                </c:pt>
                <c:pt idx="1818">
                  <c:v>5.0023969444444445</c:v>
                </c:pt>
                <c:pt idx="1819">
                  <c:v>5.0051747222222227</c:v>
                </c:pt>
                <c:pt idx="1820">
                  <c:v>5.0079525000000009</c:v>
                </c:pt>
                <c:pt idx="1821">
                  <c:v>5.0107302777777774</c:v>
                </c:pt>
                <c:pt idx="1822">
                  <c:v>5.0135080555555556</c:v>
                </c:pt>
                <c:pt idx="1823">
                  <c:v>5.0162858333333338</c:v>
                </c:pt>
                <c:pt idx="1824">
                  <c:v>5.019063611111112</c:v>
                </c:pt>
                <c:pt idx="1825">
                  <c:v>5.0218413888888884</c:v>
                </c:pt>
                <c:pt idx="1826">
                  <c:v>5.0246191666666666</c:v>
                </c:pt>
                <c:pt idx="1827">
                  <c:v>5.0273969444444448</c:v>
                </c:pt>
                <c:pt idx="1828">
                  <c:v>5.0301747222222231</c:v>
                </c:pt>
                <c:pt idx="1829">
                  <c:v>5.0329525000000013</c:v>
                </c:pt>
                <c:pt idx="1830">
                  <c:v>5.0357302777777777</c:v>
                </c:pt>
                <c:pt idx="1831">
                  <c:v>5.0385080555555559</c:v>
                </c:pt>
                <c:pt idx="1832">
                  <c:v>5.0412858333333341</c:v>
                </c:pt>
                <c:pt idx="1833">
                  <c:v>5.0440636111111123</c:v>
                </c:pt>
                <c:pt idx="1834">
                  <c:v>5.0468413888888888</c:v>
                </c:pt>
                <c:pt idx="1835">
                  <c:v>5.049619166666667</c:v>
                </c:pt>
                <c:pt idx="1836">
                  <c:v>5.0523969444444452</c:v>
                </c:pt>
                <c:pt idx="1837">
                  <c:v>5.0551747222222234</c:v>
                </c:pt>
                <c:pt idx="1838">
                  <c:v>5.0579524999999999</c:v>
                </c:pt>
                <c:pt idx="1839">
                  <c:v>5.0607302777777781</c:v>
                </c:pt>
                <c:pt idx="1840">
                  <c:v>5.0635080555555563</c:v>
                </c:pt>
                <c:pt idx="1841">
                  <c:v>5.0662858333333345</c:v>
                </c:pt>
                <c:pt idx="1842">
                  <c:v>5.0690636111111109</c:v>
                </c:pt>
                <c:pt idx="1843">
                  <c:v>5.0718413888888891</c:v>
                </c:pt>
                <c:pt idx="1844">
                  <c:v>5.0746191666666673</c:v>
                </c:pt>
                <c:pt idx="1845">
                  <c:v>5.0773969444444456</c:v>
                </c:pt>
                <c:pt idx="1846">
                  <c:v>5.080174722222222</c:v>
                </c:pt>
                <c:pt idx="1847">
                  <c:v>5.0829525000000002</c:v>
                </c:pt>
                <c:pt idx="1848">
                  <c:v>5.0857302777777784</c:v>
                </c:pt>
                <c:pt idx="1849">
                  <c:v>5.0885080555555566</c:v>
                </c:pt>
                <c:pt idx="1850">
                  <c:v>5.0912858333333331</c:v>
                </c:pt>
                <c:pt idx="1851">
                  <c:v>5.0940636111111113</c:v>
                </c:pt>
                <c:pt idx="1852">
                  <c:v>5.0968413888888895</c:v>
                </c:pt>
                <c:pt idx="1853">
                  <c:v>5.0996191666666677</c:v>
                </c:pt>
                <c:pt idx="1854">
                  <c:v>5.1023969444444441</c:v>
                </c:pt>
                <c:pt idx="1855">
                  <c:v>5.1051747222222223</c:v>
                </c:pt>
                <c:pt idx="1856">
                  <c:v>5.1079525000000006</c:v>
                </c:pt>
                <c:pt idx="1857">
                  <c:v>5.1107302777777788</c:v>
                </c:pt>
                <c:pt idx="1858">
                  <c:v>5.1135080555555552</c:v>
                </c:pt>
                <c:pt idx="1859">
                  <c:v>5.1162858333333334</c:v>
                </c:pt>
                <c:pt idx="1860">
                  <c:v>5.1190636111111116</c:v>
                </c:pt>
                <c:pt idx="1861">
                  <c:v>5.1218413888888898</c:v>
                </c:pt>
                <c:pt idx="1862">
                  <c:v>5.1246191666666663</c:v>
                </c:pt>
                <c:pt idx="1863">
                  <c:v>5.1273969444444445</c:v>
                </c:pt>
                <c:pt idx="1864">
                  <c:v>5.1301747222222227</c:v>
                </c:pt>
                <c:pt idx="1865">
                  <c:v>5.1329525000000009</c:v>
                </c:pt>
                <c:pt idx="1866">
                  <c:v>5.1357302777777774</c:v>
                </c:pt>
                <c:pt idx="1867">
                  <c:v>5.1385080555555556</c:v>
                </c:pt>
                <c:pt idx="1868">
                  <c:v>5.1412858333333338</c:v>
                </c:pt>
                <c:pt idx="1869">
                  <c:v>5.144063611111112</c:v>
                </c:pt>
                <c:pt idx="1870">
                  <c:v>5.1468413888888884</c:v>
                </c:pt>
                <c:pt idx="1871">
                  <c:v>5.1496191666666666</c:v>
                </c:pt>
                <c:pt idx="1872">
                  <c:v>5.1523969444444448</c:v>
                </c:pt>
                <c:pt idx="1873">
                  <c:v>5.1551747222222231</c:v>
                </c:pt>
                <c:pt idx="1874">
                  <c:v>5.1579525000000013</c:v>
                </c:pt>
                <c:pt idx="1875">
                  <c:v>5.1607302777777777</c:v>
                </c:pt>
                <c:pt idx="1876">
                  <c:v>5.1635080555555559</c:v>
                </c:pt>
                <c:pt idx="1877">
                  <c:v>5.1662858333333341</c:v>
                </c:pt>
                <c:pt idx="1878">
                  <c:v>5.1690636111111123</c:v>
                </c:pt>
                <c:pt idx="1879">
                  <c:v>5.1718413888888888</c:v>
                </c:pt>
                <c:pt idx="1880">
                  <c:v>5.174619166666667</c:v>
                </c:pt>
                <c:pt idx="1881">
                  <c:v>5.1771845555555567</c:v>
                </c:pt>
                <c:pt idx="1882">
                  <c:v>5.1771986111111117</c:v>
                </c:pt>
                <c:pt idx="1883">
                  <c:v>5.1799763888888899</c:v>
                </c:pt>
                <c:pt idx="1884">
                  <c:v>5.1827541666666663</c:v>
                </c:pt>
                <c:pt idx="1885">
                  <c:v>5.1855319444444445</c:v>
                </c:pt>
                <c:pt idx="1886">
                  <c:v>5.1883097222222228</c:v>
                </c:pt>
                <c:pt idx="1887">
                  <c:v>5.191087500000001</c:v>
                </c:pt>
                <c:pt idx="1888">
                  <c:v>5.1938652777777774</c:v>
                </c:pt>
                <c:pt idx="1889">
                  <c:v>5.1966430555555556</c:v>
                </c:pt>
                <c:pt idx="1890">
                  <c:v>5.1994208333333338</c:v>
                </c:pt>
                <c:pt idx="1891">
                  <c:v>5.202198611111112</c:v>
                </c:pt>
                <c:pt idx="1892">
                  <c:v>5.2049763888888885</c:v>
                </c:pt>
                <c:pt idx="1893">
                  <c:v>5.2077541666666667</c:v>
                </c:pt>
                <c:pt idx="1894">
                  <c:v>5.2105319444444449</c:v>
                </c:pt>
                <c:pt idx="1895">
                  <c:v>5.2133097222222231</c:v>
                </c:pt>
                <c:pt idx="1896">
                  <c:v>5.2160874999999995</c:v>
                </c:pt>
                <c:pt idx="1897">
                  <c:v>5.2188652777777778</c:v>
                </c:pt>
                <c:pt idx="1898">
                  <c:v>5.221643055555556</c:v>
                </c:pt>
                <c:pt idx="1899">
                  <c:v>5.2244208333333342</c:v>
                </c:pt>
                <c:pt idx="1900">
                  <c:v>5.2271986111111124</c:v>
                </c:pt>
                <c:pt idx="1901">
                  <c:v>5.2299763888888888</c:v>
                </c:pt>
                <c:pt idx="1902">
                  <c:v>5.232754166666667</c:v>
                </c:pt>
                <c:pt idx="1903">
                  <c:v>5.2355319444444453</c:v>
                </c:pt>
                <c:pt idx="1904">
                  <c:v>5.2383097222222235</c:v>
                </c:pt>
                <c:pt idx="1905">
                  <c:v>5.2410874999999999</c:v>
                </c:pt>
                <c:pt idx="1906">
                  <c:v>5.2438652777777781</c:v>
                </c:pt>
                <c:pt idx="1907">
                  <c:v>5.2466430555555563</c:v>
                </c:pt>
                <c:pt idx="1908">
                  <c:v>5.2494208333333345</c:v>
                </c:pt>
                <c:pt idx="1909">
                  <c:v>5.252198611111111</c:v>
                </c:pt>
                <c:pt idx="1910">
                  <c:v>5.2549763888888892</c:v>
                </c:pt>
                <c:pt idx="1911">
                  <c:v>5.2577541666666674</c:v>
                </c:pt>
                <c:pt idx="1912">
                  <c:v>5.2605319444444456</c:v>
                </c:pt>
                <c:pt idx="1913">
                  <c:v>5.263309722222222</c:v>
                </c:pt>
                <c:pt idx="1914">
                  <c:v>5.2660875000000003</c:v>
                </c:pt>
                <c:pt idx="1915">
                  <c:v>5.2688652777777785</c:v>
                </c:pt>
                <c:pt idx="1916">
                  <c:v>5.2716430555555567</c:v>
                </c:pt>
                <c:pt idx="1917">
                  <c:v>5.2744208333333331</c:v>
                </c:pt>
                <c:pt idx="1918">
                  <c:v>5.2771986111111113</c:v>
                </c:pt>
                <c:pt idx="1919">
                  <c:v>5.2799763888888895</c:v>
                </c:pt>
                <c:pt idx="1920">
                  <c:v>5.2827541666666678</c:v>
                </c:pt>
                <c:pt idx="1921">
                  <c:v>5.2855319444444442</c:v>
                </c:pt>
                <c:pt idx="1922">
                  <c:v>5.2883097222222224</c:v>
                </c:pt>
                <c:pt idx="1923">
                  <c:v>5.2910875000000006</c:v>
                </c:pt>
                <c:pt idx="1924">
                  <c:v>5.2938652777777788</c:v>
                </c:pt>
                <c:pt idx="1925">
                  <c:v>5.2966430555555553</c:v>
                </c:pt>
                <c:pt idx="1926">
                  <c:v>5.2994208333333335</c:v>
                </c:pt>
                <c:pt idx="1927">
                  <c:v>5.3021986111111117</c:v>
                </c:pt>
                <c:pt idx="1928">
                  <c:v>5.3049763888888899</c:v>
                </c:pt>
                <c:pt idx="1929">
                  <c:v>5.3077541666666663</c:v>
                </c:pt>
                <c:pt idx="1930">
                  <c:v>5.3105319444444445</c:v>
                </c:pt>
                <c:pt idx="1931">
                  <c:v>5.3133097222222228</c:v>
                </c:pt>
                <c:pt idx="1932">
                  <c:v>5.316087500000001</c:v>
                </c:pt>
                <c:pt idx="1933">
                  <c:v>5.3188652777777774</c:v>
                </c:pt>
                <c:pt idx="1934">
                  <c:v>5.3216430555555556</c:v>
                </c:pt>
                <c:pt idx="1935">
                  <c:v>5.3244208333333338</c:v>
                </c:pt>
                <c:pt idx="1936">
                  <c:v>5.327198611111112</c:v>
                </c:pt>
                <c:pt idx="1937">
                  <c:v>5.3299763888888885</c:v>
                </c:pt>
                <c:pt idx="1938">
                  <c:v>5.3327541666666667</c:v>
                </c:pt>
                <c:pt idx="1939">
                  <c:v>5.3355319444444449</c:v>
                </c:pt>
                <c:pt idx="1940">
                  <c:v>5.3383097222222231</c:v>
                </c:pt>
                <c:pt idx="1941">
                  <c:v>5.3410874999999995</c:v>
                </c:pt>
                <c:pt idx="1942">
                  <c:v>5.3438652777777778</c:v>
                </c:pt>
                <c:pt idx="1943">
                  <c:v>5.346643055555556</c:v>
                </c:pt>
                <c:pt idx="1944">
                  <c:v>5.3494208333333342</c:v>
                </c:pt>
                <c:pt idx="1945">
                  <c:v>5.3521986111111124</c:v>
                </c:pt>
                <c:pt idx="1946">
                  <c:v>5.3549763888888888</c:v>
                </c:pt>
                <c:pt idx="1947">
                  <c:v>5.357754166666667</c:v>
                </c:pt>
                <c:pt idx="1948">
                  <c:v>5.3605319444444453</c:v>
                </c:pt>
                <c:pt idx="1949">
                  <c:v>5.3633097222222235</c:v>
                </c:pt>
                <c:pt idx="1950">
                  <c:v>5.3660874999999999</c:v>
                </c:pt>
                <c:pt idx="1951">
                  <c:v>5.3688652777777781</c:v>
                </c:pt>
                <c:pt idx="1952">
                  <c:v>5.3716430555555563</c:v>
                </c:pt>
                <c:pt idx="1953">
                  <c:v>5.3744208333333345</c:v>
                </c:pt>
                <c:pt idx="1954">
                  <c:v>5.377198611111111</c:v>
                </c:pt>
                <c:pt idx="1955">
                  <c:v>5.3799763888888892</c:v>
                </c:pt>
                <c:pt idx="1956">
                  <c:v>5.3827541666666674</c:v>
                </c:pt>
                <c:pt idx="1957">
                  <c:v>5.3855319444444456</c:v>
                </c:pt>
                <c:pt idx="1958">
                  <c:v>5.388309722222222</c:v>
                </c:pt>
                <c:pt idx="1959">
                  <c:v>5.3910875000000003</c:v>
                </c:pt>
                <c:pt idx="1960">
                  <c:v>5.3938652777777785</c:v>
                </c:pt>
                <c:pt idx="1961">
                  <c:v>5.3966430555555567</c:v>
                </c:pt>
                <c:pt idx="1962">
                  <c:v>5.3994208333333331</c:v>
                </c:pt>
                <c:pt idx="1963">
                  <c:v>5.4021986111111113</c:v>
                </c:pt>
                <c:pt idx="1964">
                  <c:v>5.4049763888888895</c:v>
                </c:pt>
                <c:pt idx="1965">
                  <c:v>5.4077541666666678</c:v>
                </c:pt>
                <c:pt idx="1966">
                  <c:v>5.4105319444444442</c:v>
                </c:pt>
                <c:pt idx="1967">
                  <c:v>5.4133097222222224</c:v>
                </c:pt>
                <c:pt idx="1968">
                  <c:v>5.4160875000000006</c:v>
                </c:pt>
                <c:pt idx="1969">
                  <c:v>5.4188652777777788</c:v>
                </c:pt>
                <c:pt idx="1970">
                  <c:v>5.4216430555555553</c:v>
                </c:pt>
                <c:pt idx="1971">
                  <c:v>5.4244208333333335</c:v>
                </c:pt>
                <c:pt idx="1972">
                  <c:v>5.4271986111111117</c:v>
                </c:pt>
                <c:pt idx="1973">
                  <c:v>5.4299763888888899</c:v>
                </c:pt>
                <c:pt idx="1974">
                  <c:v>5.4327541666666663</c:v>
                </c:pt>
                <c:pt idx="1975">
                  <c:v>5.4355319444444445</c:v>
                </c:pt>
                <c:pt idx="1976">
                  <c:v>5.4383097222222228</c:v>
                </c:pt>
                <c:pt idx="1977">
                  <c:v>5.441087500000001</c:v>
                </c:pt>
                <c:pt idx="1978">
                  <c:v>5.4438652777777774</c:v>
                </c:pt>
                <c:pt idx="1979">
                  <c:v>5.4466430555555556</c:v>
                </c:pt>
                <c:pt idx="1980">
                  <c:v>5.4494208333333338</c:v>
                </c:pt>
                <c:pt idx="1981">
                  <c:v>5.452198611111112</c:v>
                </c:pt>
                <c:pt idx="1982">
                  <c:v>5.4549763888888885</c:v>
                </c:pt>
                <c:pt idx="1983">
                  <c:v>5.4577541666666667</c:v>
                </c:pt>
                <c:pt idx="1984">
                  <c:v>5.4605319444444449</c:v>
                </c:pt>
                <c:pt idx="1985">
                  <c:v>5.4633097222222231</c:v>
                </c:pt>
                <c:pt idx="1986">
                  <c:v>5.4660874999999995</c:v>
                </c:pt>
                <c:pt idx="1987">
                  <c:v>5.4688652777777778</c:v>
                </c:pt>
                <c:pt idx="1988">
                  <c:v>5.471643055555556</c:v>
                </c:pt>
                <c:pt idx="1989">
                  <c:v>5.4744208333333342</c:v>
                </c:pt>
                <c:pt idx="1990">
                  <c:v>5.4771986111111124</c:v>
                </c:pt>
                <c:pt idx="1991">
                  <c:v>5.4799763888888888</c:v>
                </c:pt>
                <c:pt idx="1992">
                  <c:v>5.482754166666667</c:v>
                </c:pt>
                <c:pt idx="1993">
                  <c:v>5.4855319444444453</c:v>
                </c:pt>
                <c:pt idx="1994">
                  <c:v>5.4883097222222235</c:v>
                </c:pt>
                <c:pt idx="1995">
                  <c:v>5.4910874999999999</c:v>
                </c:pt>
                <c:pt idx="1996">
                  <c:v>5.4938652777777781</c:v>
                </c:pt>
                <c:pt idx="1997">
                  <c:v>5.4966430555555563</c:v>
                </c:pt>
                <c:pt idx="1998">
                  <c:v>5.4994208333333345</c:v>
                </c:pt>
                <c:pt idx="1999">
                  <c:v>5.502198611111111</c:v>
                </c:pt>
                <c:pt idx="2000">
                  <c:v>5.5049763888888892</c:v>
                </c:pt>
                <c:pt idx="2001">
                  <c:v>5.5077541666666674</c:v>
                </c:pt>
                <c:pt idx="2002">
                  <c:v>5.5105319444444456</c:v>
                </c:pt>
                <c:pt idx="2003">
                  <c:v>5.513309722222222</c:v>
                </c:pt>
                <c:pt idx="2004">
                  <c:v>5.5160875000000003</c:v>
                </c:pt>
                <c:pt idx="2005">
                  <c:v>5.5188652777777785</c:v>
                </c:pt>
                <c:pt idx="2006">
                  <c:v>5.5216430555555567</c:v>
                </c:pt>
                <c:pt idx="2007">
                  <c:v>5.5244208333333331</c:v>
                </c:pt>
                <c:pt idx="2008">
                  <c:v>5.5271986111111113</c:v>
                </c:pt>
                <c:pt idx="2009">
                  <c:v>5.5299763888888895</c:v>
                </c:pt>
                <c:pt idx="2010">
                  <c:v>5.5327541666666678</c:v>
                </c:pt>
                <c:pt idx="2011">
                  <c:v>5.5355319444444442</c:v>
                </c:pt>
                <c:pt idx="2012">
                  <c:v>5.5383097222222224</c:v>
                </c:pt>
                <c:pt idx="2013">
                  <c:v>5.5410875000000006</c:v>
                </c:pt>
                <c:pt idx="2014">
                  <c:v>5.5438652777777788</c:v>
                </c:pt>
                <c:pt idx="2015">
                  <c:v>5.5466430555555553</c:v>
                </c:pt>
                <c:pt idx="2016">
                  <c:v>5.5494208333333335</c:v>
                </c:pt>
                <c:pt idx="2017">
                  <c:v>5.5521986111111117</c:v>
                </c:pt>
                <c:pt idx="2018">
                  <c:v>5.5549763888888899</c:v>
                </c:pt>
                <c:pt idx="2019">
                  <c:v>5.5577541666666663</c:v>
                </c:pt>
                <c:pt idx="2020">
                  <c:v>5.5605319444444445</c:v>
                </c:pt>
                <c:pt idx="2021">
                  <c:v>5.5633097222222228</c:v>
                </c:pt>
                <c:pt idx="2022">
                  <c:v>5.566087500000001</c:v>
                </c:pt>
                <c:pt idx="2023">
                  <c:v>5.5688652777777774</c:v>
                </c:pt>
                <c:pt idx="2024">
                  <c:v>5.5716430555555556</c:v>
                </c:pt>
                <c:pt idx="2025">
                  <c:v>5.5744208333333338</c:v>
                </c:pt>
                <c:pt idx="2026">
                  <c:v>5.577198611111112</c:v>
                </c:pt>
                <c:pt idx="2027">
                  <c:v>5.5799763888888885</c:v>
                </c:pt>
                <c:pt idx="2028">
                  <c:v>5.5827541666666667</c:v>
                </c:pt>
                <c:pt idx="2029">
                  <c:v>5.5855319444444449</c:v>
                </c:pt>
                <c:pt idx="2030">
                  <c:v>5.5883097222222231</c:v>
                </c:pt>
                <c:pt idx="2031">
                  <c:v>5.5910874999999995</c:v>
                </c:pt>
                <c:pt idx="2032">
                  <c:v>5.592319555555556</c:v>
                </c:pt>
                <c:pt idx="2033">
                  <c:v>5.5923197222222223</c:v>
                </c:pt>
                <c:pt idx="2034">
                  <c:v>5.5950975000000005</c:v>
                </c:pt>
                <c:pt idx="2035">
                  <c:v>5.5978752777777787</c:v>
                </c:pt>
                <c:pt idx="2036">
                  <c:v>5.6006530555555569</c:v>
                </c:pt>
                <c:pt idx="2037">
                  <c:v>5.6034308333333334</c:v>
                </c:pt>
                <c:pt idx="2038">
                  <c:v>5.6062086111111116</c:v>
                </c:pt>
                <c:pt idx="2039">
                  <c:v>5.6089863888888898</c:v>
                </c:pt>
                <c:pt idx="2040">
                  <c:v>5.611764166666668</c:v>
                </c:pt>
                <c:pt idx="2041">
                  <c:v>5.6145419444444444</c:v>
                </c:pt>
                <c:pt idx="2042">
                  <c:v>5.6173197222222226</c:v>
                </c:pt>
                <c:pt idx="2043">
                  <c:v>5.6200975000000009</c:v>
                </c:pt>
                <c:pt idx="2044">
                  <c:v>5.6228752777777791</c:v>
                </c:pt>
                <c:pt idx="2045">
                  <c:v>5.6256530555555555</c:v>
                </c:pt>
                <c:pt idx="2046">
                  <c:v>5.6284308333333337</c:v>
                </c:pt>
                <c:pt idx="2047">
                  <c:v>5.6312086111111119</c:v>
                </c:pt>
                <c:pt idx="2048">
                  <c:v>5.6339863888888901</c:v>
                </c:pt>
                <c:pt idx="2049">
                  <c:v>5.6367641666666684</c:v>
                </c:pt>
                <c:pt idx="2050">
                  <c:v>5.6395419444444448</c:v>
                </c:pt>
                <c:pt idx="2051">
                  <c:v>5.642319722222223</c:v>
                </c:pt>
                <c:pt idx="2052">
                  <c:v>5.6450975000000012</c:v>
                </c:pt>
                <c:pt idx="2053">
                  <c:v>5.6478752777777794</c:v>
                </c:pt>
                <c:pt idx="2054">
                  <c:v>5.6506530555555559</c:v>
                </c:pt>
                <c:pt idx="2055">
                  <c:v>5.6534308333333341</c:v>
                </c:pt>
                <c:pt idx="2056">
                  <c:v>5.6562086111111123</c:v>
                </c:pt>
                <c:pt idx="2057">
                  <c:v>5.6589863888888905</c:v>
                </c:pt>
                <c:pt idx="2058">
                  <c:v>5.6617641666666669</c:v>
                </c:pt>
                <c:pt idx="2059">
                  <c:v>5.6645419444444451</c:v>
                </c:pt>
                <c:pt idx="2060">
                  <c:v>5.6673197222222234</c:v>
                </c:pt>
                <c:pt idx="2061">
                  <c:v>5.6700975000000016</c:v>
                </c:pt>
                <c:pt idx="2062">
                  <c:v>5.672875277777778</c:v>
                </c:pt>
                <c:pt idx="2063">
                  <c:v>5.6756530555555562</c:v>
                </c:pt>
                <c:pt idx="2064">
                  <c:v>5.6784308333333344</c:v>
                </c:pt>
                <c:pt idx="2065">
                  <c:v>5.6812086111111126</c:v>
                </c:pt>
                <c:pt idx="2066">
                  <c:v>5.6839863888888891</c:v>
                </c:pt>
                <c:pt idx="2067">
                  <c:v>5.6867641666666673</c:v>
                </c:pt>
                <c:pt idx="2068">
                  <c:v>5.6895419444444455</c:v>
                </c:pt>
                <c:pt idx="2069">
                  <c:v>5.6923197222222237</c:v>
                </c:pt>
                <c:pt idx="2070">
                  <c:v>5.6950975000000001</c:v>
                </c:pt>
                <c:pt idx="2071">
                  <c:v>5.6978752777777784</c:v>
                </c:pt>
                <c:pt idx="2072">
                  <c:v>5.7006530555555566</c:v>
                </c:pt>
                <c:pt idx="2073">
                  <c:v>5.7034308333333348</c:v>
                </c:pt>
                <c:pt idx="2074">
                  <c:v>5.7062086111111112</c:v>
                </c:pt>
                <c:pt idx="2075">
                  <c:v>5.7089863888888894</c:v>
                </c:pt>
                <c:pt idx="2076">
                  <c:v>5.7117641666666676</c:v>
                </c:pt>
                <c:pt idx="2077">
                  <c:v>5.7145419444444459</c:v>
                </c:pt>
                <c:pt idx="2078">
                  <c:v>5.7173197222222223</c:v>
                </c:pt>
                <c:pt idx="2079">
                  <c:v>5.7200975000000005</c:v>
                </c:pt>
                <c:pt idx="2080">
                  <c:v>5.7228752777777787</c:v>
                </c:pt>
                <c:pt idx="2081">
                  <c:v>5.7256530555555569</c:v>
                </c:pt>
                <c:pt idx="2082">
                  <c:v>5.7284308333333334</c:v>
                </c:pt>
                <c:pt idx="2083">
                  <c:v>5.7312086111111116</c:v>
                </c:pt>
                <c:pt idx="2084">
                  <c:v>5.7339863888888898</c:v>
                </c:pt>
                <c:pt idx="2085">
                  <c:v>5.736764166666668</c:v>
                </c:pt>
                <c:pt idx="2086">
                  <c:v>5.7395419444444444</c:v>
                </c:pt>
                <c:pt idx="2087">
                  <c:v>5.7423197222222226</c:v>
                </c:pt>
                <c:pt idx="2088">
                  <c:v>5.7450975000000009</c:v>
                </c:pt>
                <c:pt idx="2089">
                  <c:v>5.7478752777777791</c:v>
                </c:pt>
                <c:pt idx="2090">
                  <c:v>5.7506530555555555</c:v>
                </c:pt>
                <c:pt idx="2091">
                  <c:v>5.7534308333333337</c:v>
                </c:pt>
                <c:pt idx="2092">
                  <c:v>5.7562086111111119</c:v>
                </c:pt>
                <c:pt idx="2093">
                  <c:v>5.7589863888888901</c:v>
                </c:pt>
                <c:pt idx="2094">
                  <c:v>5.7617641666666684</c:v>
                </c:pt>
                <c:pt idx="2095">
                  <c:v>5.7645419444444448</c:v>
                </c:pt>
                <c:pt idx="2096">
                  <c:v>5.767319722222223</c:v>
                </c:pt>
                <c:pt idx="2097">
                  <c:v>5.7700975000000012</c:v>
                </c:pt>
                <c:pt idx="2098">
                  <c:v>5.7728752777777794</c:v>
                </c:pt>
                <c:pt idx="2099">
                  <c:v>5.7756530555555559</c:v>
                </c:pt>
                <c:pt idx="2100">
                  <c:v>5.7784308333333341</c:v>
                </c:pt>
                <c:pt idx="2101">
                  <c:v>5.7812086111111123</c:v>
                </c:pt>
                <c:pt idx="2102">
                  <c:v>5.7839863888888905</c:v>
                </c:pt>
                <c:pt idx="2103">
                  <c:v>5.7867641666666669</c:v>
                </c:pt>
                <c:pt idx="2104">
                  <c:v>5.7895419444444451</c:v>
                </c:pt>
                <c:pt idx="2105">
                  <c:v>5.7923197222222234</c:v>
                </c:pt>
                <c:pt idx="2106">
                  <c:v>5.7950975000000016</c:v>
                </c:pt>
                <c:pt idx="2107">
                  <c:v>5.797875277777778</c:v>
                </c:pt>
                <c:pt idx="2108">
                  <c:v>5.8006530555555562</c:v>
                </c:pt>
                <c:pt idx="2109">
                  <c:v>5.8034308333333344</c:v>
                </c:pt>
                <c:pt idx="2110">
                  <c:v>5.8062086111111126</c:v>
                </c:pt>
                <c:pt idx="2111">
                  <c:v>5.8089863888888891</c:v>
                </c:pt>
                <c:pt idx="2112">
                  <c:v>5.8117641666666673</c:v>
                </c:pt>
                <c:pt idx="2113">
                  <c:v>5.8145419444444455</c:v>
                </c:pt>
                <c:pt idx="2114">
                  <c:v>5.8173197222222237</c:v>
                </c:pt>
                <c:pt idx="2115">
                  <c:v>5.8200975000000001</c:v>
                </c:pt>
                <c:pt idx="2116">
                  <c:v>5.8228752777777784</c:v>
                </c:pt>
                <c:pt idx="2117">
                  <c:v>5.8256530555555566</c:v>
                </c:pt>
                <c:pt idx="2118">
                  <c:v>5.8284308333333348</c:v>
                </c:pt>
                <c:pt idx="2119">
                  <c:v>5.8312086111111112</c:v>
                </c:pt>
                <c:pt idx="2120">
                  <c:v>5.8339863888888894</c:v>
                </c:pt>
                <c:pt idx="2121">
                  <c:v>5.8367641666666676</c:v>
                </c:pt>
                <c:pt idx="2122">
                  <c:v>5.8395419444444459</c:v>
                </c:pt>
                <c:pt idx="2123">
                  <c:v>5.8423197222222223</c:v>
                </c:pt>
                <c:pt idx="2124">
                  <c:v>5.8450975000000005</c:v>
                </c:pt>
                <c:pt idx="2125">
                  <c:v>5.8478752777777787</c:v>
                </c:pt>
                <c:pt idx="2126">
                  <c:v>5.8506530555555569</c:v>
                </c:pt>
                <c:pt idx="2127">
                  <c:v>5.8534308333333334</c:v>
                </c:pt>
                <c:pt idx="2128">
                  <c:v>5.8562085833333333</c:v>
                </c:pt>
                <c:pt idx="2129">
                  <c:v>5.8589863611111115</c:v>
                </c:pt>
                <c:pt idx="2130">
                  <c:v>5.8617641388888897</c:v>
                </c:pt>
                <c:pt idx="2131">
                  <c:v>5.8645419166666679</c:v>
                </c:pt>
                <c:pt idx="2132">
                  <c:v>5.8673196944444443</c:v>
                </c:pt>
                <c:pt idx="2133">
                  <c:v>5.8700974722222226</c:v>
                </c:pt>
                <c:pt idx="2134">
                  <c:v>5.8728752500000008</c:v>
                </c:pt>
                <c:pt idx="2135">
                  <c:v>5.875653027777779</c:v>
                </c:pt>
                <c:pt idx="2136">
                  <c:v>5.8784308055555554</c:v>
                </c:pt>
                <c:pt idx="2137">
                  <c:v>5.8812085833333336</c:v>
                </c:pt>
                <c:pt idx="2138">
                  <c:v>5.8839863611111118</c:v>
                </c:pt>
                <c:pt idx="2139">
                  <c:v>5.8867641388888901</c:v>
                </c:pt>
                <c:pt idx="2140">
                  <c:v>5.8895419166666665</c:v>
                </c:pt>
                <c:pt idx="2141">
                  <c:v>5.8923196944444447</c:v>
                </c:pt>
                <c:pt idx="2142">
                  <c:v>5.8950974722222229</c:v>
                </c:pt>
                <c:pt idx="2143">
                  <c:v>5.8978752500000011</c:v>
                </c:pt>
                <c:pt idx="2144">
                  <c:v>5.9006530277777776</c:v>
                </c:pt>
                <c:pt idx="2145">
                  <c:v>5.9034308055555558</c:v>
                </c:pt>
                <c:pt idx="2146">
                  <c:v>5.906208583333334</c:v>
                </c:pt>
                <c:pt idx="2147">
                  <c:v>5.9089863611111122</c:v>
                </c:pt>
                <c:pt idx="2148">
                  <c:v>5.9117641388888886</c:v>
                </c:pt>
                <c:pt idx="2149">
                  <c:v>5.9145419166666668</c:v>
                </c:pt>
                <c:pt idx="2150">
                  <c:v>5.9173196944444451</c:v>
                </c:pt>
                <c:pt idx="2151">
                  <c:v>5.9200974722222233</c:v>
                </c:pt>
                <c:pt idx="2152">
                  <c:v>5.9228752499999997</c:v>
                </c:pt>
                <c:pt idx="2153">
                  <c:v>5.9256530277777779</c:v>
                </c:pt>
                <c:pt idx="2154">
                  <c:v>5.9284308055555561</c:v>
                </c:pt>
                <c:pt idx="2155">
                  <c:v>5.9312085833333343</c:v>
                </c:pt>
                <c:pt idx="2156">
                  <c:v>5.9339863611111108</c:v>
                </c:pt>
                <c:pt idx="2157">
                  <c:v>5.936764138888889</c:v>
                </c:pt>
                <c:pt idx="2158">
                  <c:v>5.9395419166666672</c:v>
                </c:pt>
                <c:pt idx="2159">
                  <c:v>5.9423196944444454</c:v>
                </c:pt>
                <c:pt idx="2160">
                  <c:v>5.9450974722222236</c:v>
                </c:pt>
                <c:pt idx="2161">
                  <c:v>5.9478752500000001</c:v>
                </c:pt>
                <c:pt idx="2162">
                  <c:v>5.9506530277777783</c:v>
                </c:pt>
                <c:pt idx="2163">
                  <c:v>5.9534308055555565</c:v>
                </c:pt>
                <c:pt idx="2164">
                  <c:v>5.9562085833333347</c:v>
                </c:pt>
                <c:pt idx="2165">
                  <c:v>5.9589863611111111</c:v>
                </c:pt>
                <c:pt idx="2166">
                  <c:v>5.9617641666666659</c:v>
                </c:pt>
                <c:pt idx="2167">
                  <c:v>5.9645419444444441</c:v>
                </c:pt>
                <c:pt idx="2168">
                  <c:v>5.9673197222222223</c:v>
                </c:pt>
                <c:pt idx="2169">
                  <c:v>5.9700975000000005</c:v>
                </c:pt>
                <c:pt idx="2170">
                  <c:v>5.9728752777777769</c:v>
                </c:pt>
                <c:pt idx="2171">
                  <c:v>5.9756530555555551</c:v>
                </c:pt>
                <c:pt idx="2172">
                  <c:v>5.9784308333333334</c:v>
                </c:pt>
                <c:pt idx="2173">
                  <c:v>5.9812086111111116</c:v>
                </c:pt>
                <c:pt idx="2174">
                  <c:v>5.983986388888888</c:v>
                </c:pt>
                <c:pt idx="2175">
                  <c:v>5.9867641666666662</c:v>
                </c:pt>
                <c:pt idx="2176">
                  <c:v>5.9895419444444444</c:v>
                </c:pt>
                <c:pt idx="2177">
                  <c:v>5.9923197222222226</c:v>
                </c:pt>
                <c:pt idx="2178">
                  <c:v>5.9950974999999991</c:v>
                </c:pt>
                <c:pt idx="2179">
                  <c:v>5.9978752777777773</c:v>
                </c:pt>
                <c:pt idx="2180">
                  <c:v>6.0006530555555555</c:v>
                </c:pt>
                <c:pt idx="2181">
                  <c:v>6.0034308333333337</c:v>
                </c:pt>
                <c:pt idx="2182">
                  <c:v>6.0062086111111102</c:v>
                </c:pt>
                <c:pt idx="2183">
                  <c:v>6.0089863888888884</c:v>
                </c:pt>
                <c:pt idx="2184">
                  <c:v>6.0117641666666666</c:v>
                </c:pt>
                <c:pt idx="2185">
                  <c:v>6.0145419444444448</c:v>
                </c:pt>
                <c:pt idx="2186">
                  <c:v>6.0173197222222212</c:v>
                </c:pt>
                <c:pt idx="2187">
                  <c:v>6.0200974999999994</c:v>
                </c:pt>
                <c:pt idx="2188">
                  <c:v>6.0228752777777776</c:v>
                </c:pt>
                <c:pt idx="2189">
                  <c:v>6.0249177222222228</c:v>
                </c:pt>
                <c:pt idx="2190">
                  <c:v>6.0249317777777778</c:v>
                </c:pt>
                <c:pt idx="2191">
                  <c:v>6.027709555555556</c:v>
                </c:pt>
                <c:pt idx="2192">
                  <c:v>6.0304873333333342</c:v>
                </c:pt>
                <c:pt idx="2193">
                  <c:v>6.0332651111111124</c:v>
                </c:pt>
                <c:pt idx="2194">
                  <c:v>6.0360428888888888</c:v>
                </c:pt>
                <c:pt idx="2195">
                  <c:v>6.0388206666666671</c:v>
                </c:pt>
                <c:pt idx="2196">
                  <c:v>6.0415984444444453</c:v>
                </c:pt>
                <c:pt idx="2197">
                  <c:v>6.0443762222222235</c:v>
                </c:pt>
                <c:pt idx="2198">
                  <c:v>6.0471539999999999</c:v>
                </c:pt>
                <c:pt idx="2199">
                  <c:v>6.0499317777777781</c:v>
                </c:pt>
                <c:pt idx="2200">
                  <c:v>6.0527095555555563</c:v>
                </c:pt>
                <c:pt idx="2201">
                  <c:v>6.0554873333333346</c:v>
                </c:pt>
                <c:pt idx="2202">
                  <c:v>6.058265111111111</c:v>
                </c:pt>
                <c:pt idx="2203">
                  <c:v>6.0610428888888892</c:v>
                </c:pt>
                <c:pt idx="2204">
                  <c:v>6.0638206666666674</c:v>
                </c:pt>
                <c:pt idx="2205">
                  <c:v>6.0665984444444456</c:v>
                </c:pt>
                <c:pt idx="2206">
                  <c:v>6.0693762222222221</c:v>
                </c:pt>
                <c:pt idx="2207">
                  <c:v>6.0721540000000003</c:v>
                </c:pt>
                <c:pt idx="2208">
                  <c:v>6.0749317777777785</c:v>
                </c:pt>
                <c:pt idx="2209">
                  <c:v>6.0777095555555567</c:v>
                </c:pt>
                <c:pt idx="2210">
                  <c:v>6.0804873333333331</c:v>
                </c:pt>
                <c:pt idx="2211">
                  <c:v>6.0832651111111113</c:v>
                </c:pt>
                <c:pt idx="2212">
                  <c:v>6.0860428888888896</c:v>
                </c:pt>
                <c:pt idx="2213">
                  <c:v>6.0888206666666678</c:v>
                </c:pt>
                <c:pt idx="2214">
                  <c:v>6.0915984444444442</c:v>
                </c:pt>
                <c:pt idx="2215">
                  <c:v>6.0943762222222224</c:v>
                </c:pt>
                <c:pt idx="2216">
                  <c:v>6.0971540000000006</c:v>
                </c:pt>
                <c:pt idx="2217">
                  <c:v>6.0999317777777788</c:v>
                </c:pt>
                <c:pt idx="2218">
                  <c:v>6.1027095555555571</c:v>
                </c:pt>
                <c:pt idx="2219">
                  <c:v>6.1054873333333335</c:v>
                </c:pt>
                <c:pt idx="2220">
                  <c:v>6.1082651111111117</c:v>
                </c:pt>
                <c:pt idx="2221">
                  <c:v>6.1110428888888899</c:v>
                </c:pt>
                <c:pt idx="2222">
                  <c:v>6.1138206666666681</c:v>
                </c:pt>
                <c:pt idx="2223">
                  <c:v>6.1165984444444446</c:v>
                </c:pt>
                <c:pt idx="2224">
                  <c:v>6.1193762222222228</c:v>
                </c:pt>
                <c:pt idx="2225">
                  <c:v>6.122154000000001</c:v>
                </c:pt>
                <c:pt idx="2226">
                  <c:v>6.1249317777777792</c:v>
                </c:pt>
                <c:pt idx="2227">
                  <c:v>6.1277095555555556</c:v>
                </c:pt>
                <c:pt idx="2228">
                  <c:v>6.1304873333333338</c:v>
                </c:pt>
                <c:pt idx="2229">
                  <c:v>6.1332651111111121</c:v>
                </c:pt>
                <c:pt idx="2230">
                  <c:v>6.1360428888888903</c:v>
                </c:pt>
                <c:pt idx="2231">
                  <c:v>6.1388206666666667</c:v>
                </c:pt>
                <c:pt idx="2232">
                  <c:v>6.1415984444444449</c:v>
                </c:pt>
                <c:pt idx="2233">
                  <c:v>6.1443762222222231</c:v>
                </c:pt>
                <c:pt idx="2234">
                  <c:v>6.1471540000000013</c:v>
                </c:pt>
                <c:pt idx="2235">
                  <c:v>6.1499317777777778</c:v>
                </c:pt>
                <c:pt idx="2236">
                  <c:v>6.152709555555556</c:v>
                </c:pt>
                <c:pt idx="2237">
                  <c:v>6.1554873333333342</c:v>
                </c:pt>
                <c:pt idx="2238">
                  <c:v>6.1582651111111124</c:v>
                </c:pt>
                <c:pt idx="2239">
                  <c:v>6.1610428888888888</c:v>
                </c:pt>
                <c:pt idx="2240">
                  <c:v>6.1638206666666671</c:v>
                </c:pt>
                <c:pt idx="2241">
                  <c:v>6.1665984444444453</c:v>
                </c:pt>
                <c:pt idx="2242">
                  <c:v>6.1693762222222235</c:v>
                </c:pt>
                <c:pt idx="2243">
                  <c:v>6.1721539999999999</c:v>
                </c:pt>
                <c:pt idx="2244">
                  <c:v>6.1749317777777781</c:v>
                </c:pt>
                <c:pt idx="2245">
                  <c:v>6.1777095555555563</c:v>
                </c:pt>
                <c:pt idx="2246">
                  <c:v>6.1804873333333346</c:v>
                </c:pt>
                <c:pt idx="2247">
                  <c:v>6.183265111111111</c:v>
                </c:pt>
                <c:pt idx="2248">
                  <c:v>6.1860428888888892</c:v>
                </c:pt>
                <c:pt idx="2249">
                  <c:v>6.1888206666666674</c:v>
                </c:pt>
                <c:pt idx="2250">
                  <c:v>6.1915984444444456</c:v>
                </c:pt>
                <c:pt idx="2251">
                  <c:v>6.1943762222222221</c:v>
                </c:pt>
                <c:pt idx="2252">
                  <c:v>6.1971540000000003</c:v>
                </c:pt>
                <c:pt idx="2253">
                  <c:v>6.1999317777777785</c:v>
                </c:pt>
                <c:pt idx="2254">
                  <c:v>6.2027095555555567</c:v>
                </c:pt>
                <c:pt idx="2255">
                  <c:v>6.2054873333333331</c:v>
                </c:pt>
                <c:pt idx="2256">
                  <c:v>6.2082651111111113</c:v>
                </c:pt>
                <c:pt idx="2257">
                  <c:v>6.2110428888888896</c:v>
                </c:pt>
                <c:pt idx="2258">
                  <c:v>6.2138206666666678</c:v>
                </c:pt>
                <c:pt idx="2259">
                  <c:v>6.2165984444444442</c:v>
                </c:pt>
                <c:pt idx="2260">
                  <c:v>6.2193762222222224</c:v>
                </c:pt>
                <c:pt idx="2261">
                  <c:v>6.2221540000000006</c:v>
                </c:pt>
                <c:pt idx="2262">
                  <c:v>6.2249317777777788</c:v>
                </c:pt>
                <c:pt idx="2263">
                  <c:v>6.2277095555555571</c:v>
                </c:pt>
                <c:pt idx="2264">
                  <c:v>6.2304873333333335</c:v>
                </c:pt>
                <c:pt idx="2265">
                  <c:v>6.2332651111111117</c:v>
                </c:pt>
                <c:pt idx="2266">
                  <c:v>6.2360428888888899</c:v>
                </c:pt>
                <c:pt idx="2267">
                  <c:v>6.2388206666666681</c:v>
                </c:pt>
                <c:pt idx="2268">
                  <c:v>6.2415984444444446</c:v>
                </c:pt>
                <c:pt idx="2269">
                  <c:v>6.2443762222222228</c:v>
                </c:pt>
                <c:pt idx="2270">
                  <c:v>6.247154000000001</c:v>
                </c:pt>
                <c:pt idx="2271">
                  <c:v>6.2499317777777792</c:v>
                </c:pt>
                <c:pt idx="2272">
                  <c:v>6.2527095555555556</c:v>
                </c:pt>
                <c:pt idx="2273">
                  <c:v>6.2554873333333338</c:v>
                </c:pt>
                <c:pt idx="2274">
                  <c:v>6.2582651111111121</c:v>
                </c:pt>
                <c:pt idx="2275">
                  <c:v>6.2610428888888903</c:v>
                </c:pt>
                <c:pt idx="2276">
                  <c:v>6.2638206666666667</c:v>
                </c:pt>
                <c:pt idx="2277">
                  <c:v>6.2665984444444449</c:v>
                </c:pt>
                <c:pt idx="2278">
                  <c:v>6.2693762222222231</c:v>
                </c:pt>
                <c:pt idx="2279">
                  <c:v>6.2721540000000013</c:v>
                </c:pt>
                <c:pt idx="2280">
                  <c:v>6.2749317777777778</c:v>
                </c:pt>
                <c:pt idx="2281">
                  <c:v>6.277709555555556</c:v>
                </c:pt>
                <c:pt idx="2282">
                  <c:v>6.2804873333333342</c:v>
                </c:pt>
                <c:pt idx="2283">
                  <c:v>6.2832651111111124</c:v>
                </c:pt>
                <c:pt idx="2284">
                  <c:v>6.2860428888888888</c:v>
                </c:pt>
                <c:pt idx="2285">
                  <c:v>6.2888206666666671</c:v>
                </c:pt>
                <c:pt idx="2286">
                  <c:v>6.2915984444444453</c:v>
                </c:pt>
                <c:pt idx="2287">
                  <c:v>6.2943762222222235</c:v>
                </c:pt>
                <c:pt idx="2288">
                  <c:v>6.2971539999999999</c:v>
                </c:pt>
                <c:pt idx="2289">
                  <c:v>6.2999317777777781</c:v>
                </c:pt>
                <c:pt idx="2290">
                  <c:v>6.3027095555555563</c:v>
                </c:pt>
                <c:pt idx="2291">
                  <c:v>6.3054873333333346</c:v>
                </c:pt>
                <c:pt idx="2292">
                  <c:v>6.308265111111111</c:v>
                </c:pt>
                <c:pt idx="2293">
                  <c:v>6.3110428888888892</c:v>
                </c:pt>
                <c:pt idx="2294">
                  <c:v>6.3138206666666674</c:v>
                </c:pt>
                <c:pt idx="2295">
                  <c:v>6.3165984444444456</c:v>
                </c:pt>
                <c:pt idx="2296">
                  <c:v>6.3193762222222221</c:v>
                </c:pt>
                <c:pt idx="2297">
                  <c:v>6.3221540000000003</c:v>
                </c:pt>
                <c:pt idx="2298">
                  <c:v>6.3249317777777785</c:v>
                </c:pt>
                <c:pt idx="2299">
                  <c:v>6.3277095555555567</c:v>
                </c:pt>
                <c:pt idx="2300">
                  <c:v>6.3304873333333331</c:v>
                </c:pt>
                <c:pt idx="2301">
                  <c:v>6.3332651111111113</c:v>
                </c:pt>
                <c:pt idx="2302">
                  <c:v>6.3360428888888896</c:v>
                </c:pt>
                <c:pt idx="2303">
                  <c:v>6.3388206666666678</c:v>
                </c:pt>
                <c:pt idx="2304">
                  <c:v>6.3415984444444442</c:v>
                </c:pt>
                <c:pt idx="2305">
                  <c:v>6.3443762222222224</c:v>
                </c:pt>
                <c:pt idx="2306">
                  <c:v>6.3471540000000006</c:v>
                </c:pt>
                <c:pt idx="2307">
                  <c:v>6.3499317777777788</c:v>
                </c:pt>
                <c:pt idx="2308">
                  <c:v>6.3527095555555571</c:v>
                </c:pt>
                <c:pt idx="2309">
                  <c:v>6.3554873333333335</c:v>
                </c:pt>
                <c:pt idx="2310">
                  <c:v>6.3582651111111117</c:v>
                </c:pt>
                <c:pt idx="2311">
                  <c:v>6.3610428888888899</c:v>
                </c:pt>
                <c:pt idx="2312">
                  <c:v>6.3638206666666681</c:v>
                </c:pt>
                <c:pt idx="2313">
                  <c:v>6.3665984444444446</c:v>
                </c:pt>
                <c:pt idx="2314">
                  <c:v>6.3693762222222228</c:v>
                </c:pt>
                <c:pt idx="2315">
                  <c:v>6.372154000000001</c:v>
                </c:pt>
                <c:pt idx="2316">
                  <c:v>6.3749317777777792</c:v>
                </c:pt>
                <c:pt idx="2317">
                  <c:v>6.3777095555555556</c:v>
                </c:pt>
                <c:pt idx="2318">
                  <c:v>6.3804873333333338</c:v>
                </c:pt>
                <c:pt idx="2319">
                  <c:v>6.3832651111111121</c:v>
                </c:pt>
                <c:pt idx="2320">
                  <c:v>6.3860428888888903</c:v>
                </c:pt>
                <c:pt idx="2321">
                  <c:v>6.3888206666666667</c:v>
                </c:pt>
                <c:pt idx="2322">
                  <c:v>6.3915984444444449</c:v>
                </c:pt>
                <c:pt idx="2323">
                  <c:v>6.3943762222222231</c:v>
                </c:pt>
                <c:pt idx="2324">
                  <c:v>6.3971540000000013</c:v>
                </c:pt>
                <c:pt idx="2325">
                  <c:v>6.3999317777777778</c:v>
                </c:pt>
                <c:pt idx="2326">
                  <c:v>6.402709555555556</c:v>
                </c:pt>
                <c:pt idx="2327">
                  <c:v>6.4054873333333342</c:v>
                </c:pt>
                <c:pt idx="2328">
                  <c:v>6.4082651111111124</c:v>
                </c:pt>
                <c:pt idx="2329">
                  <c:v>6.4110428888888888</c:v>
                </c:pt>
                <c:pt idx="2330">
                  <c:v>6.4138206666666671</c:v>
                </c:pt>
                <c:pt idx="2331">
                  <c:v>6.4165984444444453</c:v>
                </c:pt>
                <c:pt idx="2332">
                  <c:v>6.4193762222222235</c:v>
                </c:pt>
                <c:pt idx="2333">
                  <c:v>6.4221539999999999</c:v>
                </c:pt>
                <c:pt idx="2334">
                  <c:v>6.4249317777777781</c:v>
                </c:pt>
                <c:pt idx="2335">
                  <c:v>6.4277095555555563</c:v>
                </c:pt>
                <c:pt idx="2336">
                  <c:v>6.4304873333333346</c:v>
                </c:pt>
                <c:pt idx="2337">
                  <c:v>6.433265111111111</c:v>
                </c:pt>
                <c:pt idx="2338">
                  <c:v>6.4360428888888892</c:v>
                </c:pt>
                <c:pt idx="2339">
                  <c:v>6.4387301111111119</c:v>
                </c:pt>
                <c:pt idx="2340">
                  <c:v>6.4387302777777782</c:v>
                </c:pt>
                <c:pt idx="2341">
                  <c:v>6.4415080555555564</c:v>
                </c:pt>
                <c:pt idx="2342">
                  <c:v>6.4442858333333328</c:v>
                </c:pt>
                <c:pt idx="2343">
                  <c:v>6.447063611111111</c:v>
                </c:pt>
                <c:pt idx="2344">
                  <c:v>6.4498413888888892</c:v>
                </c:pt>
                <c:pt idx="2345">
                  <c:v>6.4526191666666675</c:v>
                </c:pt>
                <c:pt idx="2346">
                  <c:v>6.4553969444444439</c:v>
                </c:pt>
                <c:pt idx="2347">
                  <c:v>6.4581747222222221</c:v>
                </c:pt>
                <c:pt idx="2348">
                  <c:v>6.4609525000000003</c:v>
                </c:pt>
                <c:pt idx="2349">
                  <c:v>6.4637302777777785</c:v>
                </c:pt>
                <c:pt idx="2350">
                  <c:v>6.466508055555555</c:v>
                </c:pt>
                <c:pt idx="2351">
                  <c:v>6.4692858333333332</c:v>
                </c:pt>
                <c:pt idx="2352">
                  <c:v>6.4720636111111114</c:v>
                </c:pt>
                <c:pt idx="2353">
                  <c:v>6.4748413888888896</c:v>
                </c:pt>
                <c:pt idx="2354">
                  <c:v>6.477619166666666</c:v>
                </c:pt>
                <c:pt idx="2355">
                  <c:v>6.4803969444444443</c:v>
                </c:pt>
                <c:pt idx="2356">
                  <c:v>6.4831747222222225</c:v>
                </c:pt>
                <c:pt idx="2357">
                  <c:v>6.4859525000000007</c:v>
                </c:pt>
                <c:pt idx="2358">
                  <c:v>6.4887302777777771</c:v>
                </c:pt>
                <c:pt idx="2359">
                  <c:v>6.4915080555555553</c:v>
                </c:pt>
                <c:pt idx="2360">
                  <c:v>6.4942858333333335</c:v>
                </c:pt>
                <c:pt idx="2361">
                  <c:v>6.4970636111111117</c:v>
                </c:pt>
                <c:pt idx="2362">
                  <c:v>6.49984138888889</c:v>
                </c:pt>
                <c:pt idx="2363">
                  <c:v>6.5026191666666664</c:v>
                </c:pt>
                <c:pt idx="2364">
                  <c:v>6.5053969444444446</c:v>
                </c:pt>
                <c:pt idx="2365">
                  <c:v>6.5081747222222228</c:v>
                </c:pt>
                <c:pt idx="2366">
                  <c:v>6.510952500000001</c:v>
                </c:pt>
                <c:pt idx="2367">
                  <c:v>6.5137302777777775</c:v>
                </c:pt>
                <c:pt idx="2368">
                  <c:v>6.5165080555555557</c:v>
                </c:pt>
                <c:pt idx="2369">
                  <c:v>6.5192858333333339</c:v>
                </c:pt>
                <c:pt idx="2370">
                  <c:v>6.5220636111111121</c:v>
                </c:pt>
                <c:pt idx="2371">
                  <c:v>6.5248413888888885</c:v>
                </c:pt>
                <c:pt idx="2372">
                  <c:v>6.5276191666666668</c:v>
                </c:pt>
                <c:pt idx="2373">
                  <c:v>6.530396944444445</c:v>
                </c:pt>
                <c:pt idx="2374">
                  <c:v>6.5331747222222232</c:v>
                </c:pt>
                <c:pt idx="2375">
                  <c:v>6.5359524999999996</c:v>
                </c:pt>
                <c:pt idx="2376">
                  <c:v>6.5387302777777778</c:v>
                </c:pt>
                <c:pt idx="2377">
                  <c:v>6.541508055555556</c:v>
                </c:pt>
                <c:pt idx="2378">
                  <c:v>6.5442858333333342</c:v>
                </c:pt>
                <c:pt idx="2379">
                  <c:v>6.5470636111111107</c:v>
                </c:pt>
                <c:pt idx="2380">
                  <c:v>6.5498413888888889</c:v>
                </c:pt>
                <c:pt idx="2381">
                  <c:v>6.5526191666666671</c:v>
                </c:pt>
                <c:pt idx="2382">
                  <c:v>6.5553969444444453</c:v>
                </c:pt>
                <c:pt idx="2383">
                  <c:v>6.5581747222222218</c:v>
                </c:pt>
                <c:pt idx="2384">
                  <c:v>6.5609525</c:v>
                </c:pt>
                <c:pt idx="2385">
                  <c:v>6.5637302777777782</c:v>
                </c:pt>
                <c:pt idx="2386">
                  <c:v>6.5665080555555564</c:v>
                </c:pt>
                <c:pt idx="2387">
                  <c:v>6.5692858333333328</c:v>
                </c:pt>
                <c:pt idx="2388">
                  <c:v>6.572063611111111</c:v>
                </c:pt>
                <c:pt idx="2389">
                  <c:v>6.5748413888888892</c:v>
                </c:pt>
                <c:pt idx="2390">
                  <c:v>6.5776191666666675</c:v>
                </c:pt>
                <c:pt idx="2391">
                  <c:v>6.5803969444444439</c:v>
                </c:pt>
                <c:pt idx="2392">
                  <c:v>6.5831747222222221</c:v>
                </c:pt>
                <c:pt idx="2393">
                  <c:v>6.5859525000000003</c:v>
                </c:pt>
                <c:pt idx="2394">
                  <c:v>6.5887302777777785</c:v>
                </c:pt>
                <c:pt idx="2395">
                  <c:v>6.591508055555555</c:v>
                </c:pt>
                <c:pt idx="2396">
                  <c:v>6.5942858333333332</c:v>
                </c:pt>
                <c:pt idx="2397">
                  <c:v>6.5970636111111114</c:v>
                </c:pt>
                <c:pt idx="2398">
                  <c:v>6.5998413888888896</c:v>
                </c:pt>
                <c:pt idx="2399">
                  <c:v>6.602619166666666</c:v>
                </c:pt>
                <c:pt idx="2400">
                  <c:v>6.6053969444444443</c:v>
                </c:pt>
                <c:pt idx="2401">
                  <c:v>6.6081747222222225</c:v>
                </c:pt>
                <c:pt idx="2402">
                  <c:v>6.6109525000000007</c:v>
                </c:pt>
                <c:pt idx="2403">
                  <c:v>6.6137302777777771</c:v>
                </c:pt>
                <c:pt idx="2404">
                  <c:v>6.6165080555555553</c:v>
                </c:pt>
                <c:pt idx="2405">
                  <c:v>6.6192858333333335</c:v>
                </c:pt>
                <c:pt idx="2406">
                  <c:v>6.6220636111111117</c:v>
                </c:pt>
                <c:pt idx="2407">
                  <c:v>6.62484138888889</c:v>
                </c:pt>
                <c:pt idx="2408">
                  <c:v>6.6276191666666664</c:v>
                </c:pt>
                <c:pt idx="2409">
                  <c:v>6.6303969444444446</c:v>
                </c:pt>
                <c:pt idx="2410">
                  <c:v>6.6331747222222228</c:v>
                </c:pt>
                <c:pt idx="2411">
                  <c:v>6.635952500000001</c:v>
                </c:pt>
                <c:pt idx="2412">
                  <c:v>6.6387302777777775</c:v>
                </c:pt>
                <c:pt idx="2413">
                  <c:v>6.6415080555555557</c:v>
                </c:pt>
                <c:pt idx="2414">
                  <c:v>6.6442858333333339</c:v>
                </c:pt>
                <c:pt idx="2415">
                  <c:v>6.6470636111111121</c:v>
                </c:pt>
                <c:pt idx="2416">
                  <c:v>6.6498413888888885</c:v>
                </c:pt>
                <c:pt idx="2417">
                  <c:v>6.6526191666666668</c:v>
                </c:pt>
                <c:pt idx="2418">
                  <c:v>6.655396944444445</c:v>
                </c:pt>
                <c:pt idx="2419">
                  <c:v>6.6581747222222232</c:v>
                </c:pt>
                <c:pt idx="2420">
                  <c:v>6.6609524999999996</c:v>
                </c:pt>
                <c:pt idx="2421">
                  <c:v>6.6637302777777778</c:v>
                </c:pt>
                <c:pt idx="2422">
                  <c:v>6.666508055555556</c:v>
                </c:pt>
                <c:pt idx="2423">
                  <c:v>6.6692858333333342</c:v>
                </c:pt>
                <c:pt idx="2424">
                  <c:v>6.6720636111111107</c:v>
                </c:pt>
                <c:pt idx="2425">
                  <c:v>6.6748413888888889</c:v>
                </c:pt>
                <c:pt idx="2426">
                  <c:v>6.6776191666666671</c:v>
                </c:pt>
                <c:pt idx="2427">
                  <c:v>6.6803969444444453</c:v>
                </c:pt>
                <c:pt idx="2428">
                  <c:v>6.6831747222222218</c:v>
                </c:pt>
                <c:pt idx="2429">
                  <c:v>6.6859525</c:v>
                </c:pt>
                <c:pt idx="2430">
                  <c:v>6.6887302777777782</c:v>
                </c:pt>
                <c:pt idx="2431">
                  <c:v>6.6915080555555564</c:v>
                </c:pt>
                <c:pt idx="2432">
                  <c:v>6.6942858333333328</c:v>
                </c:pt>
                <c:pt idx="2433">
                  <c:v>6.697063611111111</c:v>
                </c:pt>
                <c:pt idx="2434">
                  <c:v>6.6998413888888892</c:v>
                </c:pt>
                <c:pt idx="2435">
                  <c:v>6.7026191666666675</c:v>
                </c:pt>
                <c:pt idx="2436">
                  <c:v>6.7053969444444439</c:v>
                </c:pt>
                <c:pt idx="2437">
                  <c:v>6.7081747222222221</c:v>
                </c:pt>
                <c:pt idx="2438">
                  <c:v>6.7109525000000003</c:v>
                </c:pt>
                <c:pt idx="2439">
                  <c:v>6.7137302777777785</c:v>
                </c:pt>
                <c:pt idx="2440">
                  <c:v>6.716508055555555</c:v>
                </c:pt>
                <c:pt idx="2441">
                  <c:v>6.7192858333333332</c:v>
                </c:pt>
                <c:pt idx="2442">
                  <c:v>6.7220636111111114</c:v>
                </c:pt>
                <c:pt idx="2443">
                  <c:v>6.7248413888888896</c:v>
                </c:pt>
                <c:pt idx="2444">
                  <c:v>6.727619166666666</c:v>
                </c:pt>
                <c:pt idx="2445">
                  <c:v>6.7303969444444443</c:v>
                </c:pt>
                <c:pt idx="2446">
                  <c:v>6.7331747222222225</c:v>
                </c:pt>
                <c:pt idx="2447">
                  <c:v>6.7359525000000007</c:v>
                </c:pt>
                <c:pt idx="2448">
                  <c:v>6.7387302777777771</c:v>
                </c:pt>
                <c:pt idx="2449">
                  <c:v>6.7415080555555553</c:v>
                </c:pt>
                <c:pt idx="2450">
                  <c:v>6.7442858333333335</c:v>
                </c:pt>
                <c:pt idx="2451">
                  <c:v>6.7470636111111117</c:v>
                </c:pt>
                <c:pt idx="2452">
                  <c:v>6.74984138888889</c:v>
                </c:pt>
                <c:pt idx="2453">
                  <c:v>6.7526191666666664</c:v>
                </c:pt>
                <c:pt idx="2454">
                  <c:v>6.7553969444444446</c:v>
                </c:pt>
                <c:pt idx="2455">
                  <c:v>6.7581747222222228</c:v>
                </c:pt>
                <c:pt idx="2456">
                  <c:v>6.760952500000001</c:v>
                </c:pt>
                <c:pt idx="2457">
                  <c:v>6.7637302777777775</c:v>
                </c:pt>
                <c:pt idx="2458">
                  <c:v>6.7665080555555557</c:v>
                </c:pt>
                <c:pt idx="2459">
                  <c:v>6.7692858333333339</c:v>
                </c:pt>
                <c:pt idx="2460">
                  <c:v>6.7720636111111121</c:v>
                </c:pt>
                <c:pt idx="2461">
                  <c:v>6.7748413888888885</c:v>
                </c:pt>
                <c:pt idx="2462">
                  <c:v>6.7776191666666668</c:v>
                </c:pt>
                <c:pt idx="2463">
                  <c:v>6.780396944444445</c:v>
                </c:pt>
                <c:pt idx="2464">
                  <c:v>6.7831747222222232</c:v>
                </c:pt>
                <c:pt idx="2465">
                  <c:v>6.7859524999999996</c:v>
                </c:pt>
                <c:pt idx="2466">
                  <c:v>6.7887302777777778</c:v>
                </c:pt>
                <c:pt idx="2467">
                  <c:v>6.791508055555556</c:v>
                </c:pt>
                <c:pt idx="2468">
                  <c:v>6.7942858333333342</c:v>
                </c:pt>
                <c:pt idx="2469">
                  <c:v>6.7970636111111107</c:v>
                </c:pt>
                <c:pt idx="2470">
                  <c:v>6.7998413888888889</c:v>
                </c:pt>
                <c:pt idx="2471">
                  <c:v>6.8026191666666671</c:v>
                </c:pt>
                <c:pt idx="2472">
                  <c:v>6.8053969444444453</c:v>
                </c:pt>
                <c:pt idx="2473">
                  <c:v>6.8081747222222218</c:v>
                </c:pt>
                <c:pt idx="2474">
                  <c:v>6.8109525</c:v>
                </c:pt>
                <c:pt idx="2475">
                  <c:v>6.8137302777777782</c:v>
                </c:pt>
                <c:pt idx="2476">
                  <c:v>6.8165080555555564</c:v>
                </c:pt>
                <c:pt idx="2477">
                  <c:v>6.8192858333333328</c:v>
                </c:pt>
                <c:pt idx="2478">
                  <c:v>6.822063611111111</c:v>
                </c:pt>
                <c:pt idx="2479">
                  <c:v>6.8248413888888892</c:v>
                </c:pt>
                <c:pt idx="2480">
                  <c:v>6.8276191666666675</c:v>
                </c:pt>
                <c:pt idx="2481">
                  <c:v>6.8303969444444439</c:v>
                </c:pt>
                <c:pt idx="2482">
                  <c:v>6.8331747222222221</c:v>
                </c:pt>
                <c:pt idx="2483">
                  <c:v>6.8359525000000003</c:v>
                </c:pt>
                <c:pt idx="2484">
                  <c:v>6.8387302777777785</c:v>
                </c:pt>
                <c:pt idx="2485">
                  <c:v>6.841508055555555</c:v>
                </c:pt>
                <c:pt idx="2486">
                  <c:v>6.8442858333333332</c:v>
                </c:pt>
                <c:pt idx="2487">
                  <c:v>6.8470636111111114</c:v>
                </c:pt>
                <c:pt idx="2488">
                  <c:v>6.8498413888888896</c:v>
                </c:pt>
                <c:pt idx="2489">
                  <c:v>6.852619166666666</c:v>
                </c:pt>
                <c:pt idx="2490">
                  <c:v>6.8553969444444443</c:v>
                </c:pt>
                <c:pt idx="2491">
                  <c:v>6.8581747222222225</c:v>
                </c:pt>
                <c:pt idx="2492">
                  <c:v>6.8609525000000007</c:v>
                </c:pt>
                <c:pt idx="2493">
                  <c:v>6.8637302777777771</c:v>
                </c:pt>
                <c:pt idx="2494">
                  <c:v>6.8665080555555553</c:v>
                </c:pt>
                <c:pt idx="2495">
                  <c:v>6.8683786111111127</c:v>
                </c:pt>
                <c:pt idx="2496">
                  <c:v>6.8683926666666659</c:v>
                </c:pt>
                <c:pt idx="2497">
                  <c:v>6.8711704444444441</c:v>
                </c:pt>
                <c:pt idx="2498">
                  <c:v>6.8739482222222223</c:v>
                </c:pt>
                <c:pt idx="2499">
                  <c:v>6.8767260000000006</c:v>
                </c:pt>
                <c:pt idx="2500">
                  <c:v>6.879503777777777</c:v>
                </c:pt>
                <c:pt idx="2501">
                  <c:v>6.8822815555555552</c:v>
                </c:pt>
                <c:pt idx="2502">
                  <c:v>6.8850593333333334</c:v>
                </c:pt>
                <c:pt idx="2503">
                  <c:v>6.8878371111111116</c:v>
                </c:pt>
                <c:pt idx="2504">
                  <c:v>6.8906148888888881</c:v>
                </c:pt>
                <c:pt idx="2505">
                  <c:v>6.8933926666666663</c:v>
                </c:pt>
                <c:pt idx="2506">
                  <c:v>6.8961704444444445</c:v>
                </c:pt>
                <c:pt idx="2507">
                  <c:v>6.8989482222222227</c:v>
                </c:pt>
                <c:pt idx="2508">
                  <c:v>6.9017259999999991</c:v>
                </c:pt>
                <c:pt idx="2509">
                  <c:v>6.9045037777777774</c:v>
                </c:pt>
                <c:pt idx="2510">
                  <c:v>6.9072815555555556</c:v>
                </c:pt>
                <c:pt idx="2511">
                  <c:v>6.9100593333333338</c:v>
                </c:pt>
                <c:pt idx="2512">
                  <c:v>6.9128371111111102</c:v>
                </c:pt>
                <c:pt idx="2513">
                  <c:v>6.9156148888888884</c:v>
                </c:pt>
                <c:pt idx="2514">
                  <c:v>6.9183926666666666</c:v>
                </c:pt>
                <c:pt idx="2515">
                  <c:v>6.9211704444444448</c:v>
                </c:pt>
                <c:pt idx="2516">
                  <c:v>6.9239482222222213</c:v>
                </c:pt>
                <c:pt idx="2517">
                  <c:v>6.9267259999999995</c:v>
                </c:pt>
                <c:pt idx="2518">
                  <c:v>6.9295037777777777</c:v>
                </c:pt>
                <c:pt idx="2519">
                  <c:v>6.9322815555555559</c:v>
                </c:pt>
                <c:pt idx="2520">
                  <c:v>6.9350593333333341</c:v>
                </c:pt>
                <c:pt idx="2521">
                  <c:v>6.9378371111111106</c:v>
                </c:pt>
                <c:pt idx="2522">
                  <c:v>6.9406148888888888</c:v>
                </c:pt>
                <c:pt idx="2523">
                  <c:v>6.943392666666667</c:v>
                </c:pt>
                <c:pt idx="2524">
                  <c:v>6.9461704444444452</c:v>
                </c:pt>
                <c:pt idx="2525">
                  <c:v>6.9489482222222216</c:v>
                </c:pt>
                <c:pt idx="2526">
                  <c:v>6.9517259999999998</c:v>
                </c:pt>
                <c:pt idx="2527">
                  <c:v>6.9545037777777781</c:v>
                </c:pt>
                <c:pt idx="2528">
                  <c:v>6.9572815555555563</c:v>
                </c:pt>
                <c:pt idx="2529">
                  <c:v>6.9600593333333327</c:v>
                </c:pt>
                <c:pt idx="2530">
                  <c:v>6.9628371111111109</c:v>
                </c:pt>
                <c:pt idx="2531">
                  <c:v>6.9656148888888891</c:v>
                </c:pt>
                <c:pt idx="2532">
                  <c:v>6.9683926666666673</c:v>
                </c:pt>
                <c:pt idx="2533">
                  <c:v>6.9711704444444438</c:v>
                </c:pt>
                <c:pt idx="2534">
                  <c:v>6.973948222222222</c:v>
                </c:pt>
                <c:pt idx="2535">
                  <c:v>6.9767260000000002</c:v>
                </c:pt>
                <c:pt idx="2536">
                  <c:v>6.9795037777777784</c:v>
                </c:pt>
                <c:pt idx="2537">
                  <c:v>6.9822815555555549</c:v>
                </c:pt>
                <c:pt idx="2538">
                  <c:v>6.9850593333333331</c:v>
                </c:pt>
                <c:pt idx="2539">
                  <c:v>6.9878371111111113</c:v>
                </c:pt>
                <c:pt idx="2540">
                  <c:v>6.9906148888888895</c:v>
                </c:pt>
                <c:pt idx="2541">
                  <c:v>6.9933926666666659</c:v>
                </c:pt>
                <c:pt idx="2542">
                  <c:v>6.9961704444444441</c:v>
                </c:pt>
                <c:pt idx="2543">
                  <c:v>6.9989482222222223</c:v>
                </c:pt>
                <c:pt idx="2544">
                  <c:v>7.0017260000000006</c:v>
                </c:pt>
                <c:pt idx="2545">
                  <c:v>7.004503777777777</c:v>
                </c:pt>
                <c:pt idx="2546">
                  <c:v>7.0072815555555552</c:v>
                </c:pt>
                <c:pt idx="2547">
                  <c:v>7.0100593333333334</c:v>
                </c:pt>
                <c:pt idx="2548">
                  <c:v>7.0128371111111116</c:v>
                </c:pt>
                <c:pt idx="2549">
                  <c:v>7.0156148888888881</c:v>
                </c:pt>
                <c:pt idx="2550">
                  <c:v>7.0183926666666663</c:v>
                </c:pt>
                <c:pt idx="2551">
                  <c:v>7.0211704444444445</c:v>
                </c:pt>
                <c:pt idx="2552">
                  <c:v>7.0239482222222227</c:v>
                </c:pt>
                <c:pt idx="2553">
                  <c:v>7.0267259999999991</c:v>
                </c:pt>
                <c:pt idx="2554">
                  <c:v>7.0295037777777774</c:v>
                </c:pt>
                <c:pt idx="2555">
                  <c:v>7.0322815555555556</c:v>
                </c:pt>
                <c:pt idx="2556">
                  <c:v>7.0350593333333338</c:v>
                </c:pt>
                <c:pt idx="2557">
                  <c:v>7.0378371111111102</c:v>
                </c:pt>
                <c:pt idx="2558">
                  <c:v>7.0406148888888884</c:v>
                </c:pt>
                <c:pt idx="2559">
                  <c:v>7.0433926666666666</c:v>
                </c:pt>
                <c:pt idx="2560">
                  <c:v>7.0461704444444448</c:v>
                </c:pt>
                <c:pt idx="2561">
                  <c:v>7.0489482222222213</c:v>
                </c:pt>
                <c:pt idx="2562">
                  <c:v>7.0517259999999995</c:v>
                </c:pt>
                <c:pt idx="2563">
                  <c:v>7.0545037777777777</c:v>
                </c:pt>
                <c:pt idx="2564">
                  <c:v>7.0572815555555559</c:v>
                </c:pt>
                <c:pt idx="2565">
                  <c:v>7.0600593333333341</c:v>
                </c:pt>
                <c:pt idx="2566">
                  <c:v>7.0628371111111106</c:v>
                </c:pt>
                <c:pt idx="2567">
                  <c:v>7.0656148888888888</c:v>
                </c:pt>
                <c:pt idx="2568">
                  <c:v>7.068392666666667</c:v>
                </c:pt>
                <c:pt idx="2569">
                  <c:v>7.0711704444444452</c:v>
                </c:pt>
                <c:pt idx="2570">
                  <c:v>7.0739482222222216</c:v>
                </c:pt>
                <c:pt idx="2571">
                  <c:v>7.0767259999999998</c:v>
                </c:pt>
                <c:pt idx="2572">
                  <c:v>7.0795037777777781</c:v>
                </c:pt>
                <c:pt idx="2573">
                  <c:v>7.0822815555555563</c:v>
                </c:pt>
                <c:pt idx="2574">
                  <c:v>7.0850593333333327</c:v>
                </c:pt>
                <c:pt idx="2575">
                  <c:v>7.0878371111111109</c:v>
                </c:pt>
                <c:pt idx="2576">
                  <c:v>7.0906148888888891</c:v>
                </c:pt>
                <c:pt idx="2577">
                  <c:v>7.0933926666666673</c:v>
                </c:pt>
                <c:pt idx="2578">
                  <c:v>7.0961704444444438</c:v>
                </c:pt>
                <c:pt idx="2579">
                  <c:v>7.098948222222222</c:v>
                </c:pt>
                <c:pt idx="2580">
                  <c:v>7.1017260000000002</c:v>
                </c:pt>
                <c:pt idx="2581">
                  <c:v>7.1045037777777784</c:v>
                </c:pt>
                <c:pt idx="2582">
                  <c:v>7.1072815555555549</c:v>
                </c:pt>
                <c:pt idx="2583">
                  <c:v>7.1100593333333331</c:v>
                </c:pt>
                <c:pt idx="2584">
                  <c:v>7.1128371111111113</c:v>
                </c:pt>
                <c:pt idx="2585">
                  <c:v>7.1156148888888895</c:v>
                </c:pt>
                <c:pt idx="2586">
                  <c:v>7.1183926666666659</c:v>
                </c:pt>
                <c:pt idx="2587">
                  <c:v>7.1211704444444441</c:v>
                </c:pt>
                <c:pt idx="2588">
                  <c:v>7.1239482222222223</c:v>
                </c:pt>
                <c:pt idx="2589">
                  <c:v>7.1267260000000006</c:v>
                </c:pt>
                <c:pt idx="2590">
                  <c:v>7.129503777777777</c:v>
                </c:pt>
                <c:pt idx="2591">
                  <c:v>7.1322815555555552</c:v>
                </c:pt>
                <c:pt idx="2592">
                  <c:v>7.1350593333333334</c:v>
                </c:pt>
                <c:pt idx="2593">
                  <c:v>7.1378371111111116</c:v>
                </c:pt>
                <c:pt idx="2594">
                  <c:v>7.1406148888888881</c:v>
                </c:pt>
                <c:pt idx="2595">
                  <c:v>7.1433926666666663</c:v>
                </c:pt>
                <c:pt idx="2596">
                  <c:v>7.1461704444444445</c:v>
                </c:pt>
                <c:pt idx="2597">
                  <c:v>7.1489482222222227</c:v>
                </c:pt>
                <c:pt idx="2598">
                  <c:v>7.1517259999999991</c:v>
                </c:pt>
                <c:pt idx="2599">
                  <c:v>7.1545037777777774</c:v>
                </c:pt>
                <c:pt idx="2600">
                  <c:v>7.1572815555555556</c:v>
                </c:pt>
                <c:pt idx="2601">
                  <c:v>7.1600593333333338</c:v>
                </c:pt>
                <c:pt idx="2602">
                  <c:v>7.1628371111111102</c:v>
                </c:pt>
                <c:pt idx="2603">
                  <c:v>7.1656148888888884</c:v>
                </c:pt>
                <c:pt idx="2604">
                  <c:v>7.1683926666666666</c:v>
                </c:pt>
                <c:pt idx="2605">
                  <c:v>7.1711704444444448</c:v>
                </c:pt>
                <c:pt idx="2606">
                  <c:v>7.1739482222222213</c:v>
                </c:pt>
                <c:pt idx="2607">
                  <c:v>7.1767259999999995</c:v>
                </c:pt>
                <c:pt idx="2608">
                  <c:v>7.1795037777777777</c:v>
                </c:pt>
                <c:pt idx="2609">
                  <c:v>7.1822815555555559</c:v>
                </c:pt>
                <c:pt idx="2610">
                  <c:v>7.1850593333333341</c:v>
                </c:pt>
                <c:pt idx="2611">
                  <c:v>7.1878371111111106</c:v>
                </c:pt>
                <c:pt idx="2612">
                  <c:v>7.1906148888888888</c:v>
                </c:pt>
                <c:pt idx="2613">
                  <c:v>7.193392666666667</c:v>
                </c:pt>
                <c:pt idx="2614">
                  <c:v>7.1961704444444452</c:v>
                </c:pt>
                <c:pt idx="2615">
                  <c:v>7.1989482222222216</c:v>
                </c:pt>
                <c:pt idx="2616">
                  <c:v>7.2017259999999998</c:v>
                </c:pt>
                <c:pt idx="2617">
                  <c:v>7.2045037777777781</c:v>
                </c:pt>
                <c:pt idx="2618">
                  <c:v>7.2072815555555563</c:v>
                </c:pt>
                <c:pt idx="2619">
                  <c:v>7.2100593333333327</c:v>
                </c:pt>
                <c:pt idx="2620">
                  <c:v>7.2128371111111109</c:v>
                </c:pt>
                <c:pt idx="2621">
                  <c:v>7.2156148888888891</c:v>
                </c:pt>
                <c:pt idx="2622">
                  <c:v>7.2183926666666673</c:v>
                </c:pt>
                <c:pt idx="2623">
                  <c:v>7.2211704444444438</c:v>
                </c:pt>
                <c:pt idx="2624">
                  <c:v>7.223948222222222</c:v>
                </c:pt>
                <c:pt idx="2625">
                  <c:v>7.2267260000000002</c:v>
                </c:pt>
                <c:pt idx="2626">
                  <c:v>7.2295037777777784</c:v>
                </c:pt>
                <c:pt idx="2627">
                  <c:v>7.2322815555555549</c:v>
                </c:pt>
                <c:pt idx="2628">
                  <c:v>7.2350593333333331</c:v>
                </c:pt>
                <c:pt idx="2629">
                  <c:v>7.2378371111111113</c:v>
                </c:pt>
                <c:pt idx="2630">
                  <c:v>7.2406148888888895</c:v>
                </c:pt>
                <c:pt idx="2631">
                  <c:v>7.2433926666666659</c:v>
                </c:pt>
                <c:pt idx="2632">
                  <c:v>7.2461704444444441</c:v>
                </c:pt>
                <c:pt idx="2633">
                  <c:v>7.2489482222222223</c:v>
                </c:pt>
                <c:pt idx="2634">
                  <c:v>7.2517260000000006</c:v>
                </c:pt>
                <c:pt idx="2635">
                  <c:v>7.254503777777777</c:v>
                </c:pt>
                <c:pt idx="2636">
                  <c:v>7.2572815555555552</c:v>
                </c:pt>
                <c:pt idx="2637">
                  <c:v>7.2600593333333334</c:v>
                </c:pt>
                <c:pt idx="2638">
                  <c:v>7.2628371111111116</c:v>
                </c:pt>
                <c:pt idx="2639">
                  <c:v>7.2656148888888881</c:v>
                </c:pt>
                <c:pt idx="2640">
                  <c:v>7.2683926666666663</c:v>
                </c:pt>
                <c:pt idx="2641">
                  <c:v>7.2711704444444445</c:v>
                </c:pt>
                <c:pt idx="2642">
                  <c:v>7.2739482222222227</c:v>
                </c:pt>
                <c:pt idx="2643">
                  <c:v>7.2767259999999991</c:v>
                </c:pt>
                <c:pt idx="2644">
                  <c:v>7.2795037777777774</c:v>
                </c:pt>
                <c:pt idx="2645">
                  <c:v>7.281267944444445</c:v>
                </c:pt>
                <c:pt idx="2646">
                  <c:v>7.2812681111111113</c:v>
                </c:pt>
                <c:pt idx="2647">
                  <c:v>7.2840458888888895</c:v>
                </c:pt>
                <c:pt idx="2648">
                  <c:v>7.2868236666666677</c:v>
                </c:pt>
                <c:pt idx="2649">
                  <c:v>7.2896014444444441</c:v>
                </c:pt>
                <c:pt idx="2650">
                  <c:v>7.2923792222222223</c:v>
                </c:pt>
                <c:pt idx="2651">
                  <c:v>7.2951570000000006</c:v>
                </c:pt>
                <c:pt idx="2652">
                  <c:v>7.2979347777777788</c:v>
                </c:pt>
                <c:pt idx="2653">
                  <c:v>7.3007125555555552</c:v>
                </c:pt>
                <c:pt idx="2654">
                  <c:v>7.3034903333333334</c:v>
                </c:pt>
                <c:pt idx="2655">
                  <c:v>7.3062681111111116</c:v>
                </c:pt>
                <c:pt idx="2656">
                  <c:v>7.3090458888888898</c:v>
                </c:pt>
                <c:pt idx="2657">
                  <c:v>7.3118236666666663</c:v>
                </c:pt>
                <c:pt idx="2658">
                  <c:v>7.3146014444444445</c:v>
                </c:pt>
                <c:pt idx="2659">
                  <c:v>7.3173792222222227</c:v>
                </c:pt>
                <c:pt idx="2660">
                  <c:v>7.3201570000000009</c:v>
                </c:pt>
                <c:pt idx="2661">
                  <c:v>7.3229347777777773</c:v>
                </c:pt>
                <c:pt idx="2662">
                  <c:v>7.3257125555555556</c:v>
                </c:pt>
                <c:pt idx="2663">
                  <c:v>7.3284903333333338</c:v>
                </c:pt>
                <c:pt idx="2664">
                  <c:v>7.331268111111112</c:v>
                </c:pt>
                <c:pt idx="2665">
                  <c:v>7.3340458888888884</c:v>
                </c:pt>
                <c:pt idx="2666">
                  <c:v>7.3368236666666666</c:v>
                </c:pt>
                <c:pt idx="2667">
                  <c:v>7.3396014444444448</c:v>
                </c:pt>
                <c:pt idx="2668">
                  <c:v>7.3423792222222231</c:v>
                </c:pt>
                <c:pt idx="2669">
                  <c:v>7.3451570000000013</c:v>
                </c:pt>
                <c:pt idx="2670">
                  <c:v>7.3479347777777777</c:v>
                </c:pt>
                <c:pt idx="2671">
                  <c:v>7.3507125555555559</c:v>
                </c:pt>
                <c:pt idx="2672">
                  <c:v>7.3534903333333341</c:v>
                </c:pt>
                <c:pt idx="2673">
                  <c:v>7.3562681111111123</c:v>
                </c:pt>
                <c:pt idx="2674">
                  <c:v>7.3590458888888888</c:v>
                </c:pt>
                <c:pt idx="2675">
                  <c:v>7.361823666666667</c:v>
                </c:pt>
                <c:pt idx="2676">
                  <c:v>7.3646014444444452</c:v>
                </c:pt>
                <c:pt idx="2677">
                  <c:v>7.3673792222222234</c:v>
                </c:pt>
                <c:pt idx="2678">
                  <c:v>7.3701569999999998</c:v>
                </c:pt>
                <c:pt idx="2679">
                  <c:v>7.3729347777777781</c:v>
                </c:pt>
                <c:pt idx="2680">
                  <c:v>7.3757125555555563</c:v>
                </c:pt>
                <c:pt idx="2681">
                  <c:v>7.3784903333333345</c:v>
                </c:pt>
                <c:pt idx="2682">
                  <c:v>7.3812681111111109</c:v>
                </c:pt>
                <c:pt idx="2683">
                  <c:v>7.3840458888888891</c:v>
                </c:pt>
                <c:pt idx="2684">
                  <c:v>7.3868236666666673</c:v>
                </c:pt>
                <c:pt idx="2685">
                  <c:v>7.3896014444444456</c:v>
                </c:pt>
                <c:pt idx="2686">
                  <c:v>7.392379222222222</c:v>
                </c:pt>
                <c:pt idx="2687">
                  <c:v>7.3951570000000002</c:v>
                </c:pt>
                <c:pt idx="2688">
                  <c:v>7.3979347777777784</c:v>
                </c:pt>
                <c:pt idx="2689">
                  <c:v>7.4007125555555566</c:v>
                </c:pt>
                <c:pt idx="2690">
                  <c:v>7.4034903333333331</c:v>
                </c:pt>
                <c:pt idx="2691">
                  <c:v>7.4062681111111113</c:v>
                </c:pt>
                <c:pt idx="2692">
                  <c:v>7.4090458888888895</c:v>
                </c:pt>
                <c:pt idx="2693">
                  <c:v>7.4118236666666677</c:v>
                </c:pt>
                <c:pt idx="2694">
                  <c:v>7.4146014444444441</c:v>
                </c:pt>
                <c:pt idx="2695">
                  <c:v>7.4173792222222223</c:v>
                </c:pt>
                <c:pt idx="2696">
                  <c:v>7.4201570000000006</c:v>
                </c:pt>
                <c:pt idx="2697">
                  <c:v>7.4229347777777788</c:v>
                </c:pt>
                <c:pt idx="2698">
                  <c:v>7.4257125555555552</c:v>
                </c:pt>
                <c:pt idx="2699">
                  <c:v>7.4284903333333334</c:v>
                </c:pt>
                <c:pt idx="2700">
                  <c:v>7.4312681111111116</c:v>
                </c:pt>
                <c:pt idx="2701">
                  <c:v>7.4340458888888898</c:v>
                </c:pt>
                <c:pt idx="2702">
                  <c:v>7.4368236666666663</c:v>
                </c:pt>
                <c:pt idx="2703">
                  <c:v>7.4396014444444445</c:v>
                </c:pt>
                <c:pt idx="2704">
                  <c:v>7.4423792222222227</c:v>
                </c:pt>
                <c:pt idx="2705">
                  <c:v>7.4451570000000009</c:v>
                </c:pt>
                <c:pt idx="2706">
                  <c:v>7.4479347777777773</c:v>
                </c:pt>
                <c:pt idx="2707">
                  <c:v>7.4507125555555556</c:v>
                </c:pt>
                <c:pt idx="2708">
                  <c:v>7.4534903333333338</c:v>
                </c:pt>
                <c:pt idx="2709">
                  <c:v>7.456268111111112</c:v>
                </c:pt>
                <c:pt idx="2710">
                  <c:v>7.4590458888888884</c:v>
                </c:pt>
                <c:pt idx="2711">
                  <c:v>7.4618236666666666</c:v>
                </c:pt>
                <c:pt idx="2712">
                  <c:v>7.4646014444444448</c:v>
                </c:pt>
                <c:pt idx="2713">
                  <c:v>7.4673792222222231</c:v>
                </c:pt>
                <c:pt idx="2714">
                  <c:v>7.4701570000000013</c:v>
                </c:pt>
                <c:pt idx="2715">
                  <c:v>7.4729347777777777</c:v>
                </c:pt>
                <c:pt idx="2716">
                  <c:v>7.4757125555555559</c:v>
                </c:pt>
                <c:pt idx="2717">
                  <c:v>7.4784903333333341</c:v>
                </c:pt>
                <c:pt idx="2718">
                  <c:v>7.4812681111111123</c:v>
                </c:pt>
                <c:pt idx="2719">
                  <c:v>7.4840458888888888</c:v>
                </c:pt>
                <c:pt idx="2720">
                  <c:v>7.486823666666667</c:v>
                </c:pt>
                <c:pt idx="2721">
                  <c:v>7.4896014444444452</c:v>
                </c:pt>
                <c:pt idx="2722">
                  <c:v>7.4923792222222234</c:v>
                </c:pt>
                <c:pt idx="2723">
                  <c:v>7.4951569999999998</c:v>
                </c:pt>
                <c:pt idx="2724">
                  <c:v>7.4979347777777781</c:v>
                </c:pt>
                <c:pt idx="2725">
                  <c:v>7.5007125555555563</c:v>
                </c:pt>
                <c:pt idx="2726">
                  <c:v>7.5034903333333345</c:v>
                </c:pt>
                <c:pt idx="2727">
                  <c:v>7.5062681111111109</c:v>
                </c:pt>
                <c:pt idx="2728">
                  <c:v>7.5090458888888891</c:v>
                </c:pt>
                <c:pt idx="2729">
                  <c:v>7.5118236666666673</c:v>
                </c:pt>
                <c:pt idx="2730">
                  <c:v>7.5146014444444456</c:v>
                </c:pt>
                <c:pt idx="2731">
                  <c:v>7.517379222222222</c:v>
                </c:pt>
                <c:pt idx="2732">
                  <c:v>7.5201570000000002</c:v>
                </c:pt>
                <c:pt idx="2733">
                  <c:v>7.5229347777777784</c:v>
                </c:pt>
                <c:pt idx="2734">
                  <c:v>7.5257125555555566</c:v>
                </c:pt>
                <c:pt idx="2735">
                  <c:v>7.5284903333333331</c:v>
                </c:pt>
                <c:pt idx="2736">
                  <c:v>7.5312681111111113</c:v>
                </c:pt>
                <c:pt idx="2737">
                  <c:v>7.5340458888888895</c:v>
                </c:pt>
                <c:pt idx="2738">
                  <c:v>7.5368236666666677</c:v>
                </c:pt>
                <c:pt idx="2739">
                  <c:v>7.5396014444444441</c:v>
                </c:pt>
                <c:pt idx="2740">
                  <c:v>7.5423792222222223</c:v>
                </c:pt>
                <c:pt idx="2741">
                  <c:v>7.5451570000000006</c:v>
                </c:pt>
                <c:pt idx="2742">
                  <c:v>7.5479347777777788</c:v>
                </c:pt>
                <c:pt idx="2743">
                  <c:v>7.5507125555555552</c:v>
                </c:pt>
                <c:pt idx="2744">
                  <c:v>7.5534903333333334</c:v>
                </c:pt>
                <c:pt idx="2745">
                  <c:v>7.5562681111111116</c:v>
                </c:pt>
                <c:pt idx="2746">
                  <c:v>7.5590458888888898</c:v>
                </c:pt>
                <c:pt idx="2747">
                  <c:v>7.5618236666666663</c:v>
                </c:pt>
                <c:pt idx="2748">
                  <c:v>7.5646014444444445</c:v>
                </c:pt>
                <c:pt idx="2749">
                  <c:v>7.5673792222222227</c:v>
                </c:pt>
                <c:pt idx="2750">
                  <c:v>7.5701570000000009</c:v>
                </c:pt>
                <c:pt idx="2751">
                  <c:v>7.5729347777777773</c:v>
                </c:pt>
                <c:pt idx="2752">
                  <c:v>7.5757125555555556</c:v>
                </c:pt>
                <c:pt idx="2753">
                  <c:v>7.5784903333333338</c:v>
                </c:pt>
                <c:pt idx="2754">
                  <c:v>7.581268111111112</c:v>
                </c:pt>
                <c:pt idx="2755">
                  <c:v>7.5840458888888884</c:v>
                </c:pt>
                <c:pt idx="2756">
                  <c:v>7.5868236666666666</c:v>
                </c:pt>
                <c:pt idx="2757">
                  <c:v>7.5896014444444448</c:v>
                </c:pt>
                <c:pt idx="2758">
                  <c:v>7.5923792222222231</c:v>
                </c:pt>
                <c:pt idx="2759">
                  <c:v>7.5951570000000013</c:v>
                </c:pt>
                <c:pt idx="2760">
                  <c:v>7.5979347777777777</c:v>
                </c:pt>
                <c:pt idx="2761">
                  <c:v>7.6007125555555559</c:v>
                </c:pt>
                <c:pt idx="2762">
                  <c:v>7.6034903333333341</c:v>
                </c:pt>
                <c:pt idx="2763">
                  <c:v>7.6062681111111123</c:v>
                </c:pt>
                <c:pt idx="2764">
                  <c:v>7.6090458888888888</c:v>
                </c:pt>
                <c:pt idx="2765">
                  <c:v>7.611823666666667</c:v>
                </c:pt>
                <c:pt idx="2766">
                  <c:v>7.6146014444444452</c:v>
                </c:pt>
                <c:pt idx="2767">
                  <c:v>7.6173792222222234</c:v>
                </c:pt>
                <c:pt idx="2768">
                  <c:v>7.6201569999999998</c:v>
                </c:pt>
                <c:pt idx="2769">
                  <c:v>7.6229347777777781</c:v>
                </c:pt>
                <c:pt idx="2770">
                  <c:v>7.6257125555555563</c:v>
                </c:pt>
                <c:pt idx="2771">
                  <c:v>7.6284903333333345</c:v>
                </c:pt>
                <c:pt idx="2772">
                  <c:v>7.6312681111111109</c:v>
                </c:pt>
                <c:pt idx="2773">
                  <c:v>7.6340458888888891</c:v>
                </c:pt>
                <c:pt idx="2774">
                  <c:v>7.6368236666666673</c:v>
                </c:pt>
                <c:pt idx="2775">
                  <c:v>7.6396014444444456</c:v>
                </c:pt>
                <c:pt idx="2776">
                  <c:v>7.642379222222222</c:v>
                </c:pt>
                <c:pt idx="2777">
                  <c:v>7.6451570000000002</c:v>
                </c:pt>
                <c:pt idx="2778">
                  <c:v>7.6479347777777784</c:v>
                </c:pt>
                <c:pt idx="2779">
                  <c:v>7.6507125555555566</c:v>
                </c:pt>
                <c:pt idx="2780">
                  <c:v>7.6534903333333331</c:v>
                </c:pt>
                <c:pt idx="2781">
                  <c:v>7.6562681111111113</c:v>
                </c:pt>
                <c:pt idx="2782">
                  <c:v>7.6590458888888895</c:v>
                </c:pt>
                <c:pt idx="2783">
                  <c:v>7.6618236666666677</c:v>
                </c:pt>
                <c:pt idx="2784">
                  <c:v>7.6646014444444441</c:v>
                </c:pt>
                <c:pt idx="2785">
                  <c:v>7.6673792222222223</c:v>
                </c:pt>
                <c:pt idx="2786">
                  <c:v>7.6701570000000006</c:v>
                </c:pt>
                <c:pt idx="2787">
                  <c:v>7.6729347777777788</c:v>
                </c:pt>
                <c:pt idx="2788">
                  <c:v>7.6757125555555552</c:v>
                </c:pt>
                <c:pt idx="2789">
                  <c:v>7.6784903333333334</c:v>
                </c:pt>
                <c:pt idx="2790">
                  <c:v>7.6812681111111116</c:v>
                </c:pt>
                <c:pt idx="2791">
                  <c:v>7.6840458888888898</c:v>
                </c:pt>
                <c:pt idx="2792">
                  <c:v>7.6868236666666663</c:v>
                </c:pt>
                <c:pt idx="2793">
                  <c:v>7.6896014444444445</c:v>
                </c:pt>
                <c:pt idx="2794">
                  <c:v>7.6923792222222227</c:v>
                </c:pt>
                <c:pt idx="2795">
                  <c:v>7.6951570000000009</c:v>
                </c:pt>
                <c:pt idx="2796">
                  <c:v>7.6979347777777773</c:v>
                </c:pt>
                <c:pt idx="2797">
                  <c:v>7.7007125555555556</c:v>
                </c:pt>
                <c:pt idx="2798">
                  <c:v>7.7034903333333338</c:v>
                </c:pt>
                <c:pt idx="2799">
                  <c:v>7.706268111111112</c:v>
                </c:pt>
                <c:pt idx="2800">
                  <c:v>7.7083444444444433</c:v>
                </c:pt>
                <c:pt idx="2801">
                  <c:v>7.7083585000000001</c:v>
                </c:pt>
                <c:pt idx="2802">
                  <c:v>7.7111362777777783</c:v>
                </c:pt>
                <c:pt idx="2803">
                  <c:v>7.7139140555555548</c:v>
                </c:pt>
                <c:pt idx="2804">
                  <c:v>7.716691833333333</c:v>
                </c:pt>
                <c:pt idx="2805">
                  <c:v>7.7194696111111112</c:v>
                </c:pt>
                <c:pt idx="2806">
                  <c:v>7.7222473888888894</c:v>
                </c:pt>
                <c:pt idx="2807">
                  <c:v>7.7250251666666658</c:v>
                </c:pt>
                <c:pt idx="2808">
                  <c:v>7.727802944444444</c:v>
                </c:pt>
                <c:pt idx="2809">
                  <c:v>7.7305807222222223</c:v>
                </c:pt>
                <c:pt idx="2810">
                  <c:v>7.7333585000000005</c:v>
                </c:pt>
                <c:pt idx="2811">
                  <c:v>7.7361362777777787</c:v>
                </c:pt>
                <c:pt idx="2812">
                  <c:v>7.7389140555555551</c:v>
                </c:pt>
                <c:pt idx="2813">
                  <c:v>7.7416918333333333</c:v>
                </c:pt>
                <c:pt idx="2814">
                  <c:v>7.7444696111111115</c:v>
                </c:pt>
                <c:pt idx="2815">
                  <c:v>7.7472473888888898</c:v>
                </c:pt>
                <c:pt idx="2816">
                  <c:v>7.7500251666666662</c:v>
                </c:pt>
                <c:pt idx="2817">
                  <c:v>7.7528029444444444</c:v>
                </c:pt>
                <c:pt idx="2818">
                  <c:v>7.7555807222222226</c:v>
                </c:pt>
                <c:pt idx="2819">
                  <c:v>7.7583585000000008</c:v>
                </c:pt>
                <c:pt idx="2820">
                  <c:v>7.7611362777777773</c:v>
                </c:pt>
                <c:pt idx="2821">
                  <c:v>7.7639140555555555</c:v>
                </c:pt>
                <c:pt idx="2822">
                  <c:v>7.7666918333333337</c:v>
                </c:pt>
                <c:pt idx="2823">
                  <c:v>7.7694696111111119</c:v>
                </c:pt>
                <c:pt idx="2824">
                  <c:v>7.7722473888888883</c:v>
                </c:pt>
                <c:pt idx="2825">
                  <c:v>7.7750251666666665</c:v>
                </c:pt>
                <c:pt idx="2826">
                  <c:v>7.7778029444444448</c:v>
                </c:pt>
                <c:pt idx="2827">
                  <c:v>7.780580722222223</c:v>
                </c:pt>
                <c:pt idx="2828">
                  <c:v>7.7833584999999994</c:v>
                </c:pt>
                <c:pt idx="2829">
                  <c:v>7.7861362777777776</c:v>
                </c:pt>
                <c:pt idx="2830">
                  <c:v>7.7889140555555558</c:v>
                </c:pt>
                <c:pt idx="2831">
                  <c:v>7.791691833333334</c:v>
                </c:pt>
                <c:pt idx="2832">
                  <c:v>7.7944696111111105</c:v>
                </c:pt>
                <c:pt idx="2833">
                  <c:v>7.7972473888888887</c:v>
                </c:pt>
                <c:pt idx="2834">
                  <c:v>7.8000251666666669</c:v>
                </c:pt>
                <c:pt idx="2835">
                  <c:v>7.8028029444444451</c:v>
                </c:pt>
                <c:pt idx="2836">
                  <c:v>7.8055807222222215</c:v>
                </c:pt>
                <c:pt idx="2837">
                  <c:v>7.8083584999999998</c:v>
                </c:pt>
                <c:pt idx="2838">
                  <c:v>7.811136277777778</c:v>
                </c:pt>
                <c:pt idx="2839">
                  <c:v>7.8139140555555562</c:v>
                </c:pt>
                <c:pt idx="2840">
                  <c:v>7.8166918333333326</c:v>
                </c:pt>
                <c:pt idx="2841">
                  <c:v>7.8194696111111108</c:v>
                </c:pt>
                <c:pt idx="2842">
                  <c:v>7.822247388888889</c:v>
                </c:pt>
                <c:pt idx="2843">
                  <c:v>7.8250251666666673</c:v>
                </c:pt>
                <c:pt idx="2844">
                  <c:v>7.8278029444444437</c:v>
                </c:pt>
                <c:pt idx="2845">
                  <c:v>7.8305807222222219</c:v>
                </c:pt>
                <c:pt idx="2846">
                  <c:v>7.8333585000000001</c:v>
                </c:pt>
                <c:pt idx="2847">
                  <c:v>7.8361362777777783</c:v>
                </c:pt>
                <c:pt idx="2848">
                  <c:v>7.8389140555555548</c:v>
                </c:pt>
                <c:pt idx="2849">
                  <c:v>7.841691833333333</c:v>
                </c:pt>
                <c:pt idx="2850">
                  <c:v>7.8444696111111112</c:v>
                </c:pt>
                <c:pt idx="2851">
                  <c:v>7.8472473888888894</c:v>
                </c:pt>
                <c:pt idx="2852">
                  <c:v>7.8500251666666658</c:v>
                </c:pt>
                <c:pt idx="2853">
                  <c:v>7.852802944444444</c:v>
                </c:pt>
                <c:pt idx="2854">
                  <c:v>7.8555807222222223</c:v>
                </c:pt>
                <c:pt idx="2855">
                  <c:v>7.8583585000000005</c:v>
                </c:pt>
                <c:pt idx="2856">
                  <c:v>7.8611362777777787</c:v>
                </c:pt>
                <c:pt idx="2857">
                  <c:v>7.8639140555555551</c:v>
                </c:pt>
                <c:pt idx="2858">
                  <c:v>7.8666918333333333</c:v>
                </c:pt>
                <c:pt idx="2859">
                  <c:v>7.8694696111111115</c:v>
                </c:pt>
                <c:pt idx="2860">
                  <c:v>7.8722473888888898</c:v>
                </c:pt>
                <c:pt idx="2861">
                  <c:v>7.8750251666666662</c:v>
                </c:pt>
                <c:pt idx="2862">
                  <c:v>7.8778029444444444</c:v>
                </c:pt>
                <c:pt idx="2863">
                  <c:v>7.8805807222222226</c:v>
                </c:pt>
                <c:pt idx="2864">
                  <c:v>7.8833585000000008</c:v>
                </c:pt>
                <c:pt idx="2865">
                  <c:v>7.8861362777777773</c:v>
                </c:pt>
                <c:pt idx="2866">
                  <c:v>7.8889140555555555</c:v>
                </c:pt>
                <c:pt idx="2867">
                  <c:v>7.8916918333333337</c:v>
                </c:pt>
                <c:pt idx="2868">
                  <c:v>7.8944696111111119</c:v>
                </c:pt>
                <c:pt idx="2869">
                  <c:v>7.8972473888888883</c:v>
                </c:pt>
                <c:pt idx="2870">
                  <c:v>7.9000251666666665</c:v>
                </c:pt>
                <c:pt idx="2871">
                  <c:v>7.9028029444444448</c:v>
                </c:pt>
                <c:pt idx="2872">
                  <c:v>7.905580722222223</c:v>
                </c:pt>
                <c:pt idx="2873">
                  <c:v>7.9083584999999994</c:v>
                </c:pt>
                <c:pt idx="2874">
                  <c:v>7.9111362777777776</c:v>
                </c:pt>
                <c:pt idx="2875">
                  <c:v>7.9139140555555558</c:v>
                </c:pt>
                <c:pt idx="2876">
                  <c:v>7.916691833333334</c:v>
                </c:pt>
                <c:pt idx="2877">
                  <c:v>7.9194696111111105</c:v>
                </c:pt>
                <c:pt idx="2878">
                  <c:v>7.9222473888888887</c:v>
                </c:pt>
                <c:pt idx="2879">
                  <c:v>7.9250251666666669</c:v>
                </c:pt>
                <c:pt idx="2880">
                  <c:v>7.9278029444444451</c:v>
                </c:pt>
                <c:pt idx="2881">
                  <c:v>7.9305807222222215</c:v>
                </c:pt>
                <c:pt idx="2882">
                  <c:v>7.9333584999999998</c:v>
                </c:pt>
                <c:pt idx="2883">
                  <c:v>7.936136277777778</c:v>
                </c:pt>
                <c:pt idx="2884">
                  <c:v>7.9389140555555562</c:v>
                </c:pt>
                <c:pt idx="2885">
                  <c:v>7.9416918333333326</c:v>
                </c:pt>
                <c:pt idx="2886">
                  <c:v>7.9444696111111108</c:v>
                </c:pt>
                <c:pt idx="2887">
                  <c:v>7.947247388888889</c:v>
                </c:pt>
                <c:pt idx="2888">
                  <c:v>7.9500251666666673</c:v>
                </c:pt>
                <c:pt idx="2889">
                  <c:v>7.9528029444444437</c:v>
                </c:pt>
                <c:pt idx="2890">
                  <c:v>7.9555807222222219</c:v>
                </c:pt>
                <c:pt idx="2891">
                  <c:v>7.9583585000000001</c:v>
                </c:pt>
                <c:pt idx="2892">
                  <c:v>7.9611362777777783</c:v>
                </c:pt>
                <c:pt idx="2893">
                  <c:v>7.9639140555555548</c:v>
                </c:pt>
                <c:pt idx="2894">
                  <c:v>7.966691833333333</c:v>
                </c:pt>
                <c:pt idx="2895">
                  <c:v>7.9694696111111112</c:v>
                </c:pt>
                <c:pt idx="2896">
                  <c:v>7.9722473888888894</c:v>
                </c:pt>
                <c:pt idx="2897">
                  <c:v>7.9750251666666658</c:v>
                </c:pt>
                <c:pt idx="2898">
                  <c:v>7.977802944444444</c:v>
                </c:pt>
                <c:pt idx="2899">
                  <c:v>7.9805807222222223</c:v>
                </c:pt>
                <c:pt idx="2900">
                  <c:v>7.9833585000000005</c:v>
                </c:pt>
                <c:pt idx="2901">
                  <c:v>7.9861362777777787</c:v>
                </c:pt>
                <c:pt idx="2902">
                  <c:v>7.9889140555555551</c:v>
                </c:pt>
                <c:pt idx="2903">
                  <c:v>7.9916918333333333</c:v>
                </c:pt>
                <c:pt idx="2904">
                  <c:v>7.9944696111111115</c:v>
                </c:pt>
                <c:pt idx="2905">
                  <c:v>7.9972473888888898</c:v>
                </c:pt>
                <c:pt idx="2906">
                  <c:v>8.0000251666666671</c:v>
                </c:pt>
                <c:pt idx="2907">
                  <c:v>8.0028029444444435</c:v>
                </c:pt>
                <c:pt idx="2908">
                  <c:v>8.0055807222222235</c:v>
                </c:pt>
                <c:pt idx="2909">
                  <c:v>8.0083584999999999</c:v>
                </c:pt>
                <c:pt idx="2910">
                  <c:v>8.0111362777777764</c:v>
                </c:pt>
                <c:pt idx="2911">
                  <c:v>8.0139140555555564</c:v>
                </c:pt>
                <c:pt idx="2912">
                  <c:v>8.0166918333333328</c:v>
                </c:pt>
                <c:pt idx="2913">
                  <c:v>8.0194696111111128</c:v>
                </c:pt>
                <c:pt idx="2914">
                  <c:v>8.0222473888888892</c:v>
                </c:pt>
                <c:pt idx="2915">
                  <c:v>8.0250251666666657</c:v>
                </c:pt>
                <c:pt idx="2916">
                  <c:v>8.0278029444444456</c:v>
                </c:pt>
                <c:pt idx="2917">
                  <c:v>8.0305807222222221</c:v>
                </c:pt>
                <c:pt idx="2918">
                  <c:v>8.0333584999999985</c:v>
                </c:pt>
                <c:pt idx="2919">
                  <c:v>8.0361362777777785</c:v>
                </c:pt>
                <c:pt idx="2920">
                  <c:v>8.0389140555555549</c:v>
                </c:pt>
                <c:pt idx="2921">
                  <c:v>8.0416918333333349</c:v>
                </c:pt>
                <c:pt idx="2922">
                  <c:v>8.0444696111111114</c:v>
                </c:pt>
                <c:pt idx="2923">
                  <c:v>8.0472473888888878</c:v>
                </c:pt>
                <c:pt idx="2924">
                  <c:v>8.0500251666666678</c:v>
                </c:pt>
                <c:pt idx="2925">
                  <c:v>8.0528029444444442</c:v>
                </c:pt>
                <c:pt idx="2926">
                  <c:v>8.0555807222222207</c:v>
                </c:pt>
                <c:pt idx="2927">
                  <c:v>8.0583585000000006</c:v>
                </c:pt>
                <c:pt idx="2928">
                  <c:v>8.0611362777777771</c:v>
                </c:pt>
                <c:pt idx="2929">
                  <c:v>8.0639140555555571</c:v>
                </c:pt>
                <c:pt idx="2930">
                  <c:v>8.0666918333333335</c:v>
                </c:pt>
                <c:pt idx="2931">
                  <c:v>8.0694696111111099</c:v>
                </c:pt>
                <c:pt idx="2932">
                  <c:v>8.0722473888888899</c:v>
                </c:pt>
                <c:pt idx="2933">
                  <c:v>8.0750251666666664</c:v>
                </c:pt>
                <c:pt idx="2934">
                  <c:v>8.0778029444444428</c:v>
                </c:pt>
                <c:pt idx="2935">
                  <c:v>8.0805807222222228</c:v>
                </c:pt>
                <c:pt idx="2936">
                  <c:v>8.0833584999999992</c:v>
                </c:pt>
                <c:pt idx="2937">
                  <c:v>8.0861362777777792</c:v>
                </c:pt>
                <c:pt idx="2938">
                  <c:v>8.0889140555555556</c:v>
                </c:pt>
                <c:pt idx="2939">
                  <c:v>8.0916918333333321</c:v>
                </c:pt>
                <c:pt idx="2940">
                  <c:v>8.0944696111111121</c:v>
                </c:pt>
                <c:pt idx="2941">
                  <c:v>8.0972473888888885</c:v>
                </c:pt>
                <c:pt idx="2942">
                  <c:v>8.1000251666666649</c:v>
                </c:pt>
                <c:pt idx="2943">
                  <c:v>8.1028029444444449</c:v>
                </c:pt>
                <c:pt idx="2944">
                  <c:v>8.1055807222222214</c:v>
                </c:pt>
                <c:pt idx="2945">
                  <c:v>8.1083585000000014</c:v>
                </c:pt>
                <c:pt idx="2946">
                  <c:v>8.1111362777777778</c:v>
                </c:pt>
                <c:pt idx="2947">
                  <c:v>8.1139140555555542</c:v>
                </c:pt>
                <c:pt idx="2948">
                  <c:v>8.1166918333333342</c:v>
                </c:pt>
                <c:pt idx="2949">
                  <c:v>8.1194696111111107</c:v>
                </c:pt>
                <c:pt idx="2950">
                  <c:v>8.1201398888888896</c:v>
                </c:pt>
                <c:pt idx="2951">
                  <c:v>8.1201400555555558</c:v>
                </c:pt>
                <c:pt idx="2952">
                  <c:v>8.1229178333333323</c:v>
                </c:pt>
                <c:pt idx="2953">
                  <c:v>8.1256956111111123</c:v>
                </c:pt>
                <c:pt idx="2954">
                  <c:v>8.1284733888888887</c:v>
                </c:pt>
                <c:pt idx="2955">
                  <c:v>8.1312511666666651</c:v>
                </c:pt>
                <c:pt idx="2956">
                  <c:v>8.1340289444444451</c:v>
                </c:pt>
                <c:pt idx="2957">
                  <c:v>8.1368067222222216</c:v>
                </c:pt>
                <c:pt idx="2958">
                  <c:v>8.1395845000000016</c:v>
                </c:pt>
                <c:pt idx="2959">
                  <c:v>8.142362277777778</c:v>
                </c:pt>
                <c:pt idx="2960">
                  <c:v>8.1451400555555544</c:v>
                </c:pt>
                <c:pt idx="2961">
                  <c:v>8.1479178333333344</c:v>
                </c:pt>
                <c:pt idx="2962">
                  <c:v>8.1506956111111108</c:v>
                </c:pt>
                <c:pt idx="2963">
                  <c:v>8.1534733888888873</c:v>
                </c:pt>
                <c:pt idx="2964">
                  <c:v>8.1562511666666673</c:v>
                </c:pt>
                <c:pt idx="2965">
                  <c:v>8.1590289444444437</c:v>
                </c:pt>
                <c:pt idx="2966">
                  <c:v>8.1618067222222237</c:v>
                </c:pt>
                <c:pt idx="2967">
                  <c:v>8.1645845000000001</c:v>
                </c:pt>
                <c:pt idx="2968">
                  <c:v>8.1673622777777766</c:v>
                </c:pt>
                <c:pt idx="2969">
                  <c:v>8.1701400555555566</c:v>
                </c:pt>
                <c:pt idx="2970">
                  <c:v>8.172917833333333</c:v>
                </c:pt>
                <c:pt idx="2971">
                  <c:v>8.1756956111111094</c:v>
                </c:pt>
                <c:pt idx="2972">
                  <c:v>8.1784733888888894</c:v>
                </c:pt>
                <c:pt idx="2973">
                  <c:v>8.1812511666666659</c:v>
                </c:pt>
                <c:pt idx="2974">
                  <c:v>8.1840289444444458</c:v>
                </c:pt>
                <c:pt idx="2975">
                  <c:v>8.1868067222222223</c:v>
                </c:pt>
                <c:pt idx="2976">
                  <c:v>8.1895844999999987</c:v>
                </c:pt>
                <c:pt idx="2977">
                  <c:v>8.1923622777777787</c:v>
                </c:pt>
                <c:pt idx="2978">
                  <c:v>8.1951400555555551</c:v>
                </c:pt>
                <c:pt idx="2979">
                  <c:v>8.1979178333333316</c:v>
                </c:pt>
                <c:pt idx="2980">
                  <c:v>8.2006956111111116</c:v>
                </c:pt>
                <c:pt idx="2981">
                  <c:v>8.203473388888888</c:v>
                </c:pt>
                <c:pt idx="2982">
                  <c:v>8.206251166666668</c:v>
                </c:pt>
                <c:pt idx="2983">
                  <c:v>8.2090289444444444</c:v>
                </c:pt>
                <c:pt idx="2984">
                  <c:v>8.2118067222222209</c:v>
                </c:pt>
                <c:pt idx="2985">
                  <c:v>8.2145845000000008</c:v>
                </c:pt>
                <c:pt idx="2986">
                  <c:v>8.2173622777777773</c:v>
                </c:pt>
                <c:pt idx="2987">
                  <c:v>8.2201400555555573</c:v>
                </c:pt>
                <c:pt idx="2988">
                  <c:v>8.2229178333333337</c:v>
                </c:pt>
                <c:pt idx="2989">
                  <c:v>8.2256956111111101</c:v>
                </c:pt>
                <c:pt idx="2990">
                  <c:v>8.2284733888888901</c:v>
                </c:pt>
                <c:pt idx="2991">
                  <c:v>8.2312511666666666</c:v>
                </c:pt>
                <c:pt idx="2992">
                  <c:v>8.234028944444443</c:v>
                </c:pt>
                <c:pt idx="2993">
                  <c:v>8.236806722222223</c:v>
                </c:pt>
                <c:pt idx="2994">
                  <c:v>8.2395844999999994</c:v>
                </c:pt>
                <c:pt idx="2995">
                  <c:v>8.2423622777777794</c:v>
                </c:pt>
                <c:pt idx="2996">
                  <c:v>8.2451400555555558</c:v>
                </c:pt>
                <c:pt idx="2997">
                  <c:v>8.2479178333333323</c:v>
                </c:pt>
                <c:pt idx="2998">
                  <c:v>8.2506956111111123</c:v>
                </c:pt>
                <c:pt idx="2999">
                  <c:v>8.2534733888888887</c:v>
                </c:pt>
                <c:pt idx="3000">
                  <c:v>8.2562511666666651</c:v>
                </c:pt>
                <c:pt idx="3001">
                  <c:v>8.2590289444444451</c:v>
                </c:pt>
                <c:pt idx="3002">
                  <c:v>8.2618067222222216</c:v>
                </c:pt>
                <c:pt idx="3003">
                  <c:v>8.2645845000000016</c:v>
                </c:pt>
                <c:pt idx="3004">
                  <c:v>8.267362277777778</c:v>
                </c:pt>
                <c:pt idx="3005">
                  <c:v>8.2701400555555544</c:v>
                </c:pt>
                <c:pt idx="3006">
                  <c:v>8.2729178333333344</c:v>
                </c:pt>
                <c:pt idx="3007">
                  <c:v>8.2756956111111108</c:v>
                </c:pt>
                <c:pt idx="3008">
                  <c:v>8.2784733888888873</c:v>
                </c:pt>
                <c:pt idx="3009">
                  <c:v>8.2812511666666673</c:v>
                </c:pt>
                <c:pt idx="3010">
                  <c:v>8.2840289444444437</c:v>
                </c:pt>
                <c:pt idx="3011">
                  <c:v>8.2868067222222237</c:v>
                </c:pt>
                <c:pt idx="3012">
                  <c:v>8.2895845000000001</c:v>
                </c:pt>
                <c:pt idx="3013">
                  <c:v>8.2923622777777766</c:v>
                </c:pt>
                <c:pt idx="3014">
                  <c:v>8.2951400555555566</c:v>
                </c:pt>
                <c:pt idx="3015">
                  <c:v>8.297917833333333</c:v>
                </c:pt>
                <c:pt idx="3016">
                  <c:v>8.3006956111111094</c:v>
                </c:pt>
                <c:pt idx="3017">
                  <c:v>8.3034733888888894</c:v>
                </c:pt>
                <c:pt idx="3018">
                  <c:v>8.3062511666666659</c:v>
                </c:pt>
                <c:pt idx="3019">
                  <c:v>8.3090289444444458</c:v>
                </c:pt>
                <c:pt idx="3020">
                  <c:v>8.3118067222222223</c:v>
                </c:pt>
                <c:pt idx="3021">
                  <c:v>8.3145844999999987</c:v>
                </c:pt>
                <c:pt idx="3022">
                  <c:v>8.3173622777777787</c:v>
                </c:pt>
                <c:pt idx="3023">
                  <c:v>8.3201400555555551</c:v>
                </c:pt>
                <c:pt idx="3024">
                  <c:v>8.3229178333333316</c:v>
                </c:pt>
                <c:pt idx="3025">
                  <c:v>8.3256956111111116</c:v>
                </c:pt>
                <c:pt idx="3026">
                  <c:v>8.328473388888888</c:v>
                </c:pt>
                <c:pt idx="3027">
                  <c:v>8.331251166666668</c:v>
                </c:pt>
                <c:pt idx="3028">
                  <c:v>8.3340289444444444</c:v>
                </c:pt>
                <c:pt idx="3029">
                  <c:v>8.3368067222222209</c:v>
                </c:pt>
                <c:pt idx="3030">
                  <c:v>8.3395845000000008</c:v>
                </c:pt>
                <c:pt idx="3031">
                  <c:v>8.3423622777777773</c:v>
                </c:pt>
                <c:pt idx="3032">
                  <c:v>8.3451400555555573</c:v>
                </c:pt>
                <c:pt idx="3033">
                  <c:v>8.3479178333333337</c:v>
                </c:pt>
                <c:pt idx="3034">
                  <c:v>8.3506956111111101</c:v>
                </c:pt>
                <c:pt idx="3035">
                  <c:v>8.3534733888888901</c:v>
                </c:pt>
                <c:pt idx="3036">
                  <c:v>8.3562511666666666</c:v>
                </c:pt>
                <c:pt idx="3037">
                  <c:v>8.359028944444443</c:v>
                </c:pt>
                <c:pt idx="3038">
                  <c:v>8.361806722222223</c:v>
                </c:pt>
                <c:pt idx="3039">
                  <c:v>8.3645844999999994</c:v>
                </c:pt>
                <c:pt idx="3040">
                  <c:v>8.3673622777777794</c:v>
                </c:pt>
                <c:pt idx="3041">
                  <c:v>8.3701400555555558</c:v>
                </c:pt>
                <c:pt idx="3042">
                  <c:v>8.3729178333333323</c:v>
                </c:pt>
                <c:pt idx="3043">
                  <c:v>8.3756956111111123</c:v>
                </c:pt>
                <c:pt idx="3044">
                  <c:v>8.3784733888888887</c:v>
                </c:pt>
                <c:pt idx="3045">
                  <c:v>8.3812511666666651</c:v>
                </c:pt>
                <c:pt idx="3046">
                  <c:v>8.3840289444444451</c:v>
                </c:pt>
                <c:pt idx="3047">
                  <c:v>8.3868067222222216</c:v>
                </c:pt>
                <c:pt idx="3048">
                  <c:v>8.3895845000000016</c:v>
                </c:pt>
                <c:pt idx="3049">
                  <c:v>8.392362277777778</c:v>
                </c:pt>
                <c:pt idx="3050">
                  <c:v>8.3951400555555544</c:v>
                </c:pt>
                <c:pt idx="3051">
                  <c:v>8.3979178333333344</c:v>
                </c:pt>
                <c:pt idx="3052">
                  <c:v>8.4006956111111108</c:v>
                </c:pt>
                <c:pt idx="3053">
                  <c:v>8.4034733888888873</c:v>
                </c:pt>
                <c:pt idx="3054">
                  <c:v>8.4062511666666673</c:v>
                </c:pt>
                <c:pt idx="3055">
                  <c:v>8.4090289444444437</c:v>
                </c:pt>
                <c:pt idx="3056">
                  <c:v>8.4118067222222237</c:v>
                </c:pt>
                <c:pt idx="3057">
                  <c:v>8.4145845000000001</c:v>
                </c:pt>
                <c:pt idx="3058">
                  <c:v>8.4173622777777766</c:v>
                </c:pt>
                <c:pt idx="3059">
                  <c:v>8.4201400555555566</c:v>
                </c:pt>
                <c:pt idx="3060">
                  <c:v>8.422917833333333</c:v>
                </c:pt>
                <c:pt idx="3061">
                  <c:v>8.4256956111111094</c:v>
                </c:pt>
                <c:pt idx="3062">
                  <c:v>8.4284733888888894</c:v>
                </c:pt>
                <c:pt idx="3063">
                  <c:v>8.4312511666666659</c:v>
                </c:pt>
                <c:pt idx="3064">
                  <c:v>8.4340289444444458</c:v>
                </c:pt>
                <c:pt idx="3065">
                  <c:v>8.4368067222222223</c:v>
                </c:pt>
                <c:pt idx="3066">
                  <c:v>8.4395844999999987</c:v>
                </c:pt>
                <c:pt idx="3067">
                  <c:v>8.4423622777777787</c:v>
                </c:pt>
                <c:pt idx="3068">
                  <c:v>8.4451400555555551</c:v>
                </c:pt>
                <c:pt idx="3069">
                  <c:v>8.4479178333333316</c:v>
                </c:pt>
                <c:pt idx="3070">
                  <c:v>8.4506956111111116</c:v>
                </c:pt>
                <c:pt idx="3071">
                  <c:v>8.453473388888888</c:v>
                </c:pt>
                <c:pt idx="3072">
                  <c:v>8.456251166666668</c:v>
                </c:pt>
                <c:pt idx="3073">
                  <c:v>8.4590289444444444</c:v>
                </c:pt>
                <c:pt idx="3074">
                  <c:v>8.4618067222222209</c:v>
                </c:pt>
                <c:pt idx="3075">
                  <c:v>8.4645845000000008</c:v>
                </c:pt>
                <c:pt idx="3076">
                  <c:v>8.4673622777777773</c:v>
                </c:pt>
                <c:pt idx="3077">
                  <c:v>8.4701400555555573</c:v>
                </c:pt>
                <c:pt idx="3078">
                  <c:v>8.4729178333333337</c:v>
                </c:pt>
                <c:pt idx="3079">
                  <c:v>8.4756956111111101</c:v>
                </c:pt>
                <c:pt idx="3080">
                  <c:v>8.4784733888888901</c:v>
                </c:pt>
                <c:pt idx="3081">
                  <c:v>8.4812511666666666</c:v>
                </c:pt>
                <c:pt idx="3082">
                  <c:v>8.484028944444443</c:v>
                </c:pt>
                <c:pt idx="3083">
                  <c:v>8.486806722222223</c:v>
                </c:pt>
                <c:pt idx="3084">
                  <c:v>8.4895844999999994</c:v>
                </c:pt>
                <c:pt idx="3085">
                  <c:v>8.4923622777777794</c:v>
                </c:pt>
                <c:pt idx="3086">
                  <c:v>8.4951400555555558</c:v>
                </c:pt>
                <c:pt idx="3087">
                  <c:v>8.4979178333333323</c:v>
                </c:pt>
                <c:pt idx="3088">
                  <c:v>8.5006956111111123</c:v>
                </c:pt>
                <c:pt idx="3089">
                  <c:v>8.5034733888888887</c:v>
                </c:pt>
                <c:pt idx="3090">
                  <c:v>8.5062511666666651</c:v>
                </c:pt>
                <c:pt idx="3091">
                  <c:v>8.5090289444444451</c:v>
                </c:pt>
                <c:pt idx="3092">
                  <c:v>8.5118067222222216</c:v>
                </c:pt>
                <c:pt idx="3093">
                  <c:v>8.5145845000000016</c:v>
                </c:pt>
                <c:pt idx="3094">
                  <c:v>8.517362277777778</c:v>
                </c:pt>
                <c:pt idx="3095">
                  <c:v>8.5201400555555544</c:v>
                </c:pt>
                <c:pt idx="3096">
                  <c:v>8.5229178333333344</c:v>
                </c:pt>
                <c:pt idx="3097">
                  <c:v>8.5256956111111108</c:v>
                </c:pt>
                <c:pt idx="3098">
                  <c:v>8.5284733888888873</c:v>
                </c:pt>
                <c:pt idx="3099">
                  <c:v>8.5312511666666673</c:v>
                </c:pt>
                <c:pt idx="3100">
                  <c:v>8.5340289444444437</c:v>
                </c:pt>
                <c:pt idx="3101">
                  <c:v>8.5368067222222237</c:v>
                </c:pt>
                <c:pt idx="3102">
                  <c:v>8.5395845000000001</c:v>
                </c:pt>
                <c:pt idx="3103">
                  <c:v>8.5423622777777766</c:v>
                </c:pt>
                <c:pt idx="3104">
                  <c:v>8.5448947777777775</c:v>
                </c:pt>
                <c:pt idx="3105">
                  <c:v>8.5449088333333343</c:v>
                </c:pt>
                <c:pt idx="3106">
                  <c:v>8.5476866111111107</c:v>
                </c:pt>
                <c:pt idx="3107">
                  <c:v>8.5504643888888907</c:v>
                </c:pt>
                <c:pt idx="3108">
                  <c:v>8.5532421666666671</c:v>
                </c:pt>
                <c:pt idx="3109">
                  <c:v>8.5560199444444436</c:v>
                </c:pt>
                <c:pt idx="3110">
                  <c:v>8.5587977222222236</c:v>
                </c:pt>
                <c:pt idx="3111">
                  <c:v>8.5615755</c:v>
                </c:pt>
                <c:pt idx="3112">
                  <c:v>8.5643532777777764</c:v>
                </c:pt>
                <c:pt idx="3113">
                  <c:v>8.5671310555555564</c:v>
                </c:pt>
                <c:pt idx="3114">
                  <c:v>8.5699088333333329</c:v>
                </c:pt>
                <c:pt idx="3115">
                  <c:v>8.5726866111111129</c:v>
                </c:pt>
                <c:pt idx="3116">
                  <c:v>8.5754643888888893</c:v>
                </c:pt>
                <c:pt idx="3117">
                  <c:v>8.5782421666666657</c:v>
                </c:pt>
                <c:pt idx="3118">
                  <c:v>8.5810199444444457</c:v>
                </c:pt>
                <c:pt idx="3119">
                  <c:v>8.5837977222222221</c:v>
                </c:pt>
                <c:pt idx="3120">
                  <c:v>8.5865754999999986</c:v>
                </c:pt>
                <c:pt idx="3121">
                  <c:v>8.5893532777777786</c:v>
                </c:pt>
                <c:pt idx="3122">
                  <c:v>8.592131055555555</c:v>
                </c:pt>
                <c:pt idx="3123">
                  <c:v>8.594908833333335</c:v>
                </c:pt>
                <c:pt idx="3124">
                  <c:v>8.5976866111111114</c:v>
                </c:pt>
                <c:pt idx="3125">
                  <c:v>8.6004643888888879</c:v>
                </c:pt>
                <c:pt idx="3126">
                  <c:v>8.6032421666666679</c:v>
                </c:pt>
                <c:pt idx="3127">
                  <c:v>8.6060199444444443</c:v>
                </c:pt>
                <c:pt idx="3128">
                  <c:v>8.6087977222222207</c:v>
                </c:pt>
                <c:pt idx="3129">
                  <c:v>8.6115755000000007</c:v>
                </c:pt>
                <c:pt idx="3130">
                  <c:v>8.6143532777777772</c:v>
                </c:pt>
                <c:pt idx="3131">
                  <c:v>8.6171310555555571</c:v>
                </c:pt>
                <c:pt idx="3132">
                  <c:v>8.6199088333333336</c:v>
                </c:pt>
                <c:pt idx="3133">
                  <c:v>8.62268661111111</c:v>
                </c:pt>
                <c:pt idx="3134">
                  <c:v>8.62546438888889</c:v>
                </c:pt>
                <c:pt idx="3135">
                  <c:v>8.6282421666666664</c:v>
                </c:pt>
                <c:pt idx="3136">
                  <c:v>8.6310199444444429</c:v>
                </c:pt>
                <c:pt idx="3137">
                  <c:v>8.6337977222222229</c:v>
                </c:pt>
                <c:pt idx="3138">
                  <c:v>8.6365754999999993</c:v>
                </c:pt>
                <c:pt idx="3139">
                  <c:v>8.6393532777777793</c:v>
                </c:pt>
                <c:pt idx="3140">
                  <c:v>8.6421310555555557</c:v>
                </c:pt>
                <c:pt idx="3141">
                  <c:v>8.6449088333333322</c:v>
                </c:pt>
                <c:pt idx="3142">
                  <c:v>8.6476866111111121</c:v>
                </c:pt>
                <c:pt idx="3143">
                  <c:v>8.6504643888888886</c:v>
                </c:pt>
                <c:pt idx="3144">
                  <c:v>8.6532421666666686</c:v>
                </c:pt>
                <c:pt idx="3145">
                  <c:v>8.656019944444445</c:v>
                </c:pt>
                <c:pt idx="3146">
                  <c:v>8.6587977222222214</c:v>
                </c:pt>
                <c:pt idx="3147">
                  <c:v>8.6615755000000014</c:v>
                </c:pt>
                <c:pt idx="3148">
                  <c:v>8.6643532777777779</c:v>
                </c:pt>
                <c:pt idx="3149">
                  <c:v>8.6671310555555543</c:v>
                </c:pt>
                <c:pt idx="3150">
                  <c:v>8.6699088333333343</c:v>
                </c:pt>
                <c:pt idx="3151">
                  <c:v>8.6726866111111107</c:v>
                </c:pt>
                <c:pt idx="3152">
                  <c:v>8.6754643888888907</c:v>
                </c:pt>
                <c:pt idx="3153">
                  <c:v>8.6782421666666671</c:v>
                </c:pt>
                <c:pt idx="3154">
                  <c:v>8.6810199444444436</c:v>
                </c:pt>
                <c:pt idx="3155">
                  <c:v>8.6837977222222236</c:v>
                </c:pt>
                <c:pt idx="3156">
                  <c:v>8.6865755</c:v>
                </c:pt>
                <c:pt idx="3157">
                  <c:v>8.6893532777777764</c:v>
                </c:pt>
                <c:pt idx="3158">
                  <c:v>8.6921310555555564</c:v>
                </c:pt>
                <c:pt idx="3159">
                  <c:v>8.6949088333333329</c:v>
                </c:pt>
                <c:pt idx="3160">
                  <c:v>8.6976866111111129</c:v>
                </c:pt>
                <c:pt idx="3161">
                  <c:v>8.7004643888888893</c:v>
                </c:pt>
                <c:pt idx="3162">
                  <c:v>8.7032421666666657</c:v>
                </c:pt>
                <c:pt idx="3163">
                  <c:v>8.7060199444444457</c:v>
                </c:pt>
                <c:pt idx="3164">
                  <c:v>8.7087977222222221</c:v>
                </c:pt>
                <c:pt idx="3165">
                  <c:v>8.7115754999999986</c:v>
                </c:pt>
                <c:pt idx="3166">
                  <c:v>8.7143532777777786</c:v>
                </c:pt>
                <c:pt idx="3167">
                  <c:v>8.717131055555555</c:v>
                </c:pt>
                <c:pt idx="3168">
                  <c:v>8.719908833333335</c:v>
                </c:pt>
                <c:pt idx="3169">
                  <c:v>8.7226866111111114</c:v>
                </c:pt>
                <c:pt idx="3170">
                  <c:v>8.7254643888888879</c:v>
                </c:pt>
                <c:pt idx="3171">
                  <c:v>8.7282421666666679</c:v>
                </c:pt>
                <c:pt idx="3172">
                  <c:v>8.7310199444444443</c:v>
                </c:pt>
                <c:pt idx="3173">
                  <c:v>8.7337977222222207</c:v>
                </c:pt>
                <c:pt idx="3174">
                  <c:v>8.7365755000000007</c:v>
                </c:pt>
                <c:pt idx="3175">
                  <c:v>8.7393532777777772</c:v>
                </c:pt>
                <c:pt idx="3176">
                  <c:v>8.7421310555555571</c:v>
                </c:pt>
                <c:pt idx="3177">
                  <c:v>8.7449088333333336</c:v>
                </c:pt>
                <c:pt idx="3178">
                  <c:v>8.74768661111111</c:v>
                </c:pt>
                <c:pt idx="3179">
                  <c:v>8.75046438888889</c:v>
                </c:pt>
                <c:pt idx="3180">
                  <c:v>8.7532421666666664</c:v>
                </c:pt>
                <c:pt idx="3181">
                  <c:v>8.7560199444444429</c:v>
                </c:pt>
                <c:pt idx="3182">
                  <c:v>8.7587977222222229</c:v>
                </c:pt>
                <c:pt idx="3183">
                  <c:v>8.7615754999999993</c:v>
                </c:pt>
                <c:pt idx="3184">
                  <c:v>8.7643532777777793</c:v>
                </c:pt>
                <c:pt idx="3185">
                  <c:v>8.7671310555555557</c:v>
                </c:pt>
                <c:pt idx="3186">
                  <c:v>8.7699088333333322</c:v>
                </c:pt>
                <c:pt idx="3187">
                  <c:v>8.7726866111111121</c:v>
                </c:pt>
                <c:pt idx="3188">
                  <c:v>8.7754643888888886</c:v>
                </c:pt>
                <c:pt idx="3189">
                  <c:v>8.7782421666666686</c:v>
                </c:pt>
                <c:pt idx="3190">
                  <c:v>8.781019944444445</c:v>
                </c:pt>
                <c:pt idx="3191">
                  <c:v>8.7837977222222214</c:v>
                </c:pt>
                <c:pt idx="3192">
                  <c:v>8.7865755000000014</c:v>
                </c:pt>
                <c:pt idx="3193">
                  <c:v>8.7893532777777779</c:v>
                </c:pt>
                <c:pt idx="3194">
                  <c:v>8.7921310555555543</c:v>
                </c:pt>
                <c:pt idx="3195">
                  <c:v>8.7949088333333343</c:v>
                </c:pt>
                <c:pt idx="3196">
                  <c:v>8.7976866111111107</c:v>
                </c:pt>
                <c:pt idx="3197">
                  <c:v>8.8004643888888907</c:v>
                </c:pt>
                <c:pt idx="3198">
                  <c:v>8.8032421666666671</c:v>
                </c:pt>
                <c:pt idx="3199">
                  <c:v>8.8060199444444436</c:v>
                </c:pt>
                <c:pt idx="3200">
                  <c:v>8.8087977222222236</c:v>
                </c:pt>
                <c:pt idx="3201">
                  <c:v>8.8115755</c:v>
                </c:pt>
                <c:pt idx="3202">
                  <c:v>8.8143532777777764</c:v>
                </c:pt>
                <c:pt idx="3203">
                  <c:v>8.8171310555555564</c:v>
                </c:pt>
                <c:pt idx="3204">
                  <c:v>8.8199088333333329</c:v>
                </c:pt>
                <c:pt idx="3205">
                  <c:v>8.8226866111111129</c:v>
                </c:pt>
                <c:pt idx="3206">
                  <c:v>8.8254643888888893</c:v>
                </c:pt>
                <c:pt idx="3207">
                  <c:v>8.8282421666666657</c:v>
                </c:pt>
                <c:pt idx="3208">
                  <c:v>8.8310199444444457</c:v>
                </c:pt>
                <c:pt idx="3209">
                  <c:v>8.8337977222222221</c:v>
                </c:pt>
                <c:pt idx="3210">
                  <c:v>8.8365754999999986</c:v>
                </c:pt>
                <c:pt idx="3211">
                  <c:v>8.8393532777777786</c:v>
                </c:pt>
                <c:pt idx="3212">
                  <c:v>8.842131055555555</c:v>
                </c:pt>
                <c:pt idx="3213">
                  <c:v>8.844908833333335</c:v>
                </c:pt>
                <c:pt idx="3214">
                  <c:v>8.8476866111111114</c:v>
                </c:pt>
                <c:pt idx="3215">
                  <c:v>8.8504643888888879</c:v>
                </c:pt>
                <c:pt idx="3216">
                  <c:v>8.8532421666666679</c:v>
                </c:pt>
                <c:pt idx="3217">
                  <c:v>8.8560199444444443</c:v>
                </c:pt>
                <c:pt idx="3218">
                  <c:v>8.8587977222222207</c:v>
                </c:pt>
                <c:pt idx="3219">
                  <c:v>8.8615755000000007</c:v>
                </c:pt>
                <c:pt idx="3220">
                  <c:v>8.8643532777777772</c:v>
                </c:pt>
                <c:pt idx="3221">
                  <c:v>8.8671310555555571</c:v>
                </c:pt>
                <c:pt idx="3222">
                  <c:v>8.8699088333333336</c:v>
                </c:pt>
                <c:pt idx="3223">
                  <c:v>8.87268661111111</c:v>
                </c:pt>
                <c:pt idx="3224">
                  <c:v>8.87546438888889</c:v>
                </c:pt>
                <c:pt idx="3225">
                  <c:v>8.8782421666666664</c:v>
                </c:pt>
                <c:pt idx="3226">
                  <c:v>8.8810199444444429</c:v>
                </c:pt>
                <c:pt idx="3227">
                  <c:v>8.8837977222222229</c:v>
                </c:pt>
                <c:pt idx="3228">
                  <c:v>8.8865754999999993</c:v>
                </c:pt>
                <c:pt idx="3229">
                  <c:v>8.8893532777777793</c:v>
                </c:pt>
                <c:pt idx="3230">
                  <c:v>8.8921310555555557</c:v>
                </c:pt>
                <c:pt idx="3231">
                  <c:v>8.8949088333333322</c:v>
                </c:pt>
                <c:pt idx="3232">
                  <c:v>8.8976866111111121</c:v>
                </c:pt>
                <c:pt idx="3233">
                  <c:v>8.9004643888888886</c:v>
                </c:pt>
                <c:pt idx="3234">
                  <c:v>8.9032421666666686</c:v>
                </c:pt>
                <c:pt idx="3235">
                  <c:v>8.906019944444445</c:v>
                </c:pt>
                <c:pt idx="3236">
                  <c:v>8.9087977222222214</c:v>
                </c:pt>
                <c:pt idx="3237">
                  <c:v>8.9115755000000014</c:v>
                </c:pt>
                <c:pt idx="3238">
                  <c:v>8.9143532777777779</c:v>
                </c:pt>
                <c:pt idx="3239">
                  <c:v>8.9171310555555543</c:v>
                </c:pt>
                <c:pt idx="3240">
                  <c:v>8.9199088333333343</c:v>
                </c:pt>
                <c:pt idx="3241">
                  <c:v>8.9226866111111107</c:v>
                </c:pt>
                <c:pt idx="3242">
                  <c:v>8.9254643888888907</c:v>
                </c:pt>
                <c:pt idx="3243">
                  <c:v>8.9282421666666671</c:v>
                </c:pt>
                <c:pt idx="3244">
                  <c:v>8.9310199444444436</c:v>
                </c:pt>
                <c:pt idx="3245">
                  <c:v>8.9337977222222236</c:v>
                </c:pt>
                <c:pt idx="3246">
                  <c:v>8.9365755</c:v>
                </c:pt>
                <c:pt idx="3247">
                  <c:v>8.9393532777777764</c:v>
                </c:pt>
                <c:pt idx="3248">
                  <c:v>8.9421310555555564</c:v>
                </c:pt>
                <c:pt idx="3249">
                  <c:v>8.9449088333333329</c:v>
                </c:pt>
                <c:pt idx="3250">
                  <c:v>8.9476866111111129</c:v>
                </c:pt>
                <c:pt idx="3251">
                  <c:v>8.9504643888888893</c:v>
                </c:pt>
                <c:pt idx="3252">
                  <c:v>8.9532421666666657</c:v>
                </c:pt>
                <c:pt idx="3253">
                  <c:v>8.9555454999999995</c:v>
                </c:pt>
                <c:pt idx="3254">
                  <c:v>8.9555456666666657</c:v>
                </c:pt>
                <c:pt idx="3255">
                  <c:v>8.9583234444444457</c:v>
                </c:pt>
                <c:pt idx="3256">
                  <c:v>8.9611012222222222</c:v>
                </c:pt>
                <c:pt idx="3257">
                  <c:v>8.9638789999999986</c:v>
                </c:pt>
                <c:pt idx="3258">
                  <c:v>8.9666567777777786</c:v>
                </c:pt>
                <c:pt idx="3259">
                  <c:v>8.969434555555555</c:v>
                </c:pt>
                <c:pt idx="3260">
                  <c:v>8.972212333333335</c:v>
                </c:pt>
                <c:pt idx="3261">
                  <c:v>8.9749901111111114</c:v>
                </c:pt>
                <c:pt idx="3262">
                  <c:v>8.9777678888888879</c:v>
                </c:pt>
                <c:pt idx="3263">
                  <c:v>8.9805456666666679</c:v>
                </c:pt>
                <c:pt idx="3264">
                  <c:v>8.9833234444444443</c:v>
                </c:pt>
                <c:pt idx="3265">
                  <c:v>8.9861012222222243</c:v>
                </c:pt>
                <c:pt idx="3266">
                  <c:v>8.9888790000000007</c:v>
                </c:pt>
                <c:pt idx="3267">
                  <c:v>8.9916567777777772</c:v>
                </c:pt>
                <c:pt idx="3268">
                  <c:v>8.9944345555555572</c:v>
                </c:pt>
                <c:pt idx="3269">
                  <c:v>8.9972123333333336</c:v>
                </c:pt>
                <c:pt idx="3270">
                  <c:v>8.99999011111111</c:v>
                </c:pt>
                <c:pt idx="3271">
                  <c:v>9.00276788888889</c:v>
                </c:pt>
                <c:pt idx="3272">
                  <c:v>9.0055456666666664</c:v>
                </c:pt>
                <c:pt idx="3273">
                  <c:v>9.0083234444444464</c:v>
                </c:pt>
                <c:pt idx="3274">
                  <c:v>9.0111012222222229</c:v>
                </c:pt>
                <c:pt idx="3275">
                  <c:v>9.0138789999999993</c:v>
                </c:pt>
                <c:pt idx="3276">
                  <c:v>9.0166567777777793</c:v>
                </c:pt>
                <c:pt idx="3277">
                  <c:v>9.0194345555555557</c:v>
                </c:pt>
                <c:pt idx="3278">
                  <c:v>9.0222123333333322</c:v>
                </c:pt>
                <c:pt idx="3279">
                  <c:v>9.0249901111111122</c:v>
                </c:pt>
                <c:pt idx="3280">
                  <c:v>9.0277678888888886</c:v>
                </c:pt>
                <c:pt idx="3281">
                  <c:v>9.0305456666666686</c:v>
                </c:pt>
                <c:pt idx="3282">
                  <c:v>9.033323444444445</c:v>
                </c:pt>
                <c:pt idx="3283">
                  <c:v>9.0361012222222215</c:v>
                </c:pt>
                <c:pt idx="3284">
                  <c:v>9.0388790000000014</c:v>
                </c:pt>
                <c:pt idx="3285">
                  <c:v>9.0416567777777779</c:v>
                </c:pt>
                <c:pt idx="3286">
                  <c:v>9.0444345555555543</c:v>
                </c:pt>
                <c:pt idx="3287">
                  <c:v>9.0472123333333343</c:v>
                </c:pt>
                <c:pt idx="3288">
                  <c:v>9.0499901111111107</c:v>
                </c:pt>
                <c:pt idx="3289">
                  <c:v>9.0527678888888907</c:v>
                </c:pt>
                <c:pt idx="3290">
                  <c:v>9.0555456666666672</c:v>
                </c:pt>
                <c:pt idx="3291">
                  <c:v>9.0583234444444436</c:v>
                </c:pt>
                <c:pt idx="3292">
                  <c:v>9.0611012222222236</c:v>
                </c:pt>
                <c:pt idx="3293">
                  <c:v>9.063879</c:v>
                </c:pt>
                <c:pt idx="3294">
                  <c:v>9.0666567777777765</c:v>
                </c:pt>
                <c:pt idx="3295">
                  <c:v>9.0694345555555564</c:v>
                </c:pt>
                <c:pt idx="3296">
                  <c:v>9.0722123333333329</c:v>
                </c:pt>
                <c:pt idx="3297">
                  <c:v>9.0749901111111129</c:v>
                </c:pt>
                <c:pt idx="3298">
                  <c:v>9.0777678888888893</c:v>
                </c:pt>
                <c:pt idx="3299">
                  <c:v>9.0805456666666657</c:v>
                </c:pt>
                <c:pt idx="3300">
                  <c:v>9.0833234444444457</c:v>
                </c:pt>
                <c:pt idx="3301">
                  <c:v>9.0861012222222222</c:v>
                </c:pt>
                <c:pt idx="3302">
                  <c:v>9.0888789999999986</c:v>
                </c:pt>
                <c:pt idx="3303">
                  <c:v>9.0916567777777786</c:v>
                </c:pt>
                <c:pt idx="3304">
                  <c:v>9.094434555555555</c:v>
                </c:pt>
                <c:pt idx="3305">
                  <c:v>9.097212333333335</c:v>
                </c:pt>
                <c:pt idx="3306">
                  <c:v>9.0999901111111114</c:v>
                </c:pt>
                <c:pt idx="3307">
                  <c:v>9.1027678888888879</c:v>
                </c:pt>
                <c:pt idx="3308">
                  <c:v>9.1055456666666679</c:v>
                </c:pt>
                <c:pt idx="3309">
                  <c:v>9.1083234444444443</c:v>
                </c:pt>
                <c:pt idx="3310">
                  <c:v>9.1111012222222243</c:v>
                </c:pt>
                <c:pt idx="3311">
                  <c:v>9.1138790000000007</c:v>
                </c:pt>
                <c:pt idx="3312">
                  <c:v>9.1166567777777772</c:v>
                </c:pt>
                <c:pt idx="3313">
                  <c:v>9.1194345555555572</c:v>
                </c:pt>
                <c:pt idx="3314">
                  <c:v>9.1222123333333336</c:v>
                </c:pt>
                <c:pt idx="3315">
                  <c:v>9.12499011111111</c:v>
                </c:pt>
                <c:pt idx="3316">
                  <c:v>9.12776788888889</c:v>
                </c:pt>
                <c:pt idx="3317">
                  <c:v>9.1305456666666664</c:v>
                </c:pt>
                <c:pt idx="3318">
                  <c:v>9.1333234444444464</c:v>
                </c:pt>
                <c:pt idx="3319">
                  <c:v>9.1361012222222229</c:v>
                </c:pt>
                <c:pt idx="3320">
                  <c:v>9.1388789999999993</c:v>
                </c:pt>
                <c:pt idx="3321">
                  <c:v>9.1416567777777793</c:v>
                </c:pt>
                <c:pt idx="3322">
                  <c:v>9.1444345555555557</c:v>
                </c:pt>
                <c:pt idx="3323">
                  <c:v>9.1472123333333322</c:v>
                </c:pt>
                <c:pt idx="3324">
                  <c:v>9.1499901111111122</c:v>
                </c:pt>
                <c:pt idx="3325">
                  <c:v>9.1527678888888886</c:v>
                </c:pt>
                <c:pt idx="3326">
                  <c:v>9.1555456666666686</c:v>
                </c:pt>
                <c:pt idx="3327">
                  <c:v>9.158323444444445</c:v>
                </c:pt>
                <c:pt idx="3328">
                  <c:v>9.1611012222222215</c:v>
                </c:pt>
                <c:pt idx="3329">
                  <c:v>9.1638790000000014</c:v>
                </c:pt>
                <c:pt idx="3330">
                  <c:v>9.1666567777777779</c:v>
                </c:pt>
                <c:pt idx="3331">
                  <c:v>9.1694345555555543</c:v>
                </c:pt>
                <c:pt idx="3332">
                  <c:v>9.1722123333333343</c:v>
                </c:pt>
                <c:pt idx="3333">
                  <c:v>9.1749901111111107</c:v>
                </c:pt>
                <c:pt idx="3334">
                  <c:v>9.1777678888888907</c:v>
                </c:pt>
                <c:pt idx="3335">
                  <c:v>9.1805456666666672</c:v>
                </c:pt>
                <c:pt idx="3336">
                  <c:v>9.1833234444444436</c:v>
                </c:pt>
                <c:pt idx="3337">
                  <c:v>9.1861012222222236</c:v>
                </c:pt>
                <c:pt idx="3338">
                  <c:v>9.188879</c:v>
                </c:pt>
                <c:pt idx="3339">
                  <c:v>9.1916567777777765</c:v>
                </c:pt>
                <c:pt idx="3340">
                  <c:v>9.1944345555555564</c:v>
                </c:pt>
                <c:pt idx="3341">
                  <c:v>9.1972123333333329</c:v>
                </c:pt>
                <c:pt idx="3342">
                  <c:v>9.1999901111111129</c:v>
                </c:pt>
                <c:pt idx="3343">
                  <c:v>9.2027678888888893</c:v>
                </c:pt>
                <c:pt idx="3344">
                  <c:v>9.2055456666666657</c:v>
                </c:pt>
                <c:pt idx="3345">
                  <c:v>9.2083234444444457</c:v>
                </c:pt>
                <c:pt idx="3346">
                  <c:v>9.2111012222222222</c:v>
                </c:pt>
                <c:pt idx="3347">
                  <c:v>9.2138789999999986</c:v>
                </c:pt>
                <c:pt idx="3348">
                  <c:v>9.2166567777777786</c:v>
                </c:pt>
                <c:pt idx="3349">
                  <c:v>9.219434555555555</c:v>
                </c:pt>
                <c:pt idx="3350">
                  <c:v>9.222212333333335</c:v>
                </c:pt>
                <c:pt idx="3351">
                  <c:v>9.2249901111111114</c:v>
                </c:pt>
                <c:pt idx="3352">
                  <c:v>9.2277678888888879</c:v>
                </c:pt>
                <c:pt idx="3353">
                  <c:v>9.2305456666666679</c:v>
                </c:pt>
                <c:pt idx="3354">
                  <c:v>9.2333234444444443</c:v>
                </c:pt>
                <c:pt idx="3355">
                  <c:v>9.2361012222222243</c:v>
                </c:pt>
                <c:pt idx="3356">
                  <c:v>9.2388790000000007</c:v>
                </c:pt>
                <c:pt idx="3357">
                  <c:v>9.2416567777777772</c:v>
                </c:pt>
                <c:pt idx="3358">
                  <c:v>9.2444345555555572</c:v>
                </c:pt>
                <c:pt idx="3359">
                  <c:v>9.2472123333333336</c:v>
                </c:pt>
                <c:pt idx="3360">
                  <c:v>9.24999011111111</c:v>
                </c:pt>
                <c:pt idx="3361">
                  <c:v>9.25276788888889</c:v>
                </c:pt>
                <c:pt idx="3362">
                  <c:v>9.2555456666666664</c:v>
                </c:pt>
                <c:pt idx="3363">
                  <c:v>9.2583234444444464</c:v>
                </c:pt>
                <c:pt idx="3364">
                  <c:v>9.2611012222222229</c:v>
                </c:pt>
                <c:pt idx="3365">
                  <c:v>9.2638789999999993</c:v>
                </c:pt>
                <c:pt idx="3366">
                  <c:v>9.2666567777777793</c:v>
                </c:pt>
                <c:pt idx="3367">
                  <c:v>9.2694345555555557</c:v>
                </c:pt>
                <c:pt idx="3368">
                  <c:v>9.2722123333333322</c:v>
                </c:pt>
                <c:pt idx="3369">
                  <c:v>9.2749901111111122</c:v>
                </c:pt>
                <c:pt idx="3370">
                  <c:v>9.2777678888888886</c:v>
                </c:pt>
                <c:pt idx="3371">
                  <c:v>9.2805456666666686</c:v>
                </c:pt>
                <c:pt idx="3372">
                  <c:v>9.283323444444445</c:v>
                </c:pt>
                <c:pt idx="3373">
                  <c:v>9.2861012222222215</c:v>
                </c:pt>
                <c:pt idx="3374">
                  <c:v>9.2888790000000014</c:v>
                </c:pt>
                <c:pt idx="3375">
                  <c:v>9.2916567777777779</c:v>
                </c:pt>
                <c:pt idx="3376">
                  <c:v>9.2944345555555543</c:v>
                </c:pt>
                <c:pt idx="3377">
                  <c:v>9.2972123333333343</c:v>
                </c:pt>
                <c:pt idx="3378">
                  <c:v>9.2999901111111107</c:v>
                </c:pt>
                <c:pt idx="3379">
                  <c:v>9.3027678888888907</c:v>
                </c:pt>
                <c:pt idx="3380">
                  <c:v>9.3055456666666672</c:v>
                </c:pt>
                <c:pt idx="3381">
                  <c:v>9.3083234444444436</c:v>
                </c:pt>
                <c:pt idx="3382">
                  <c:v>9.3111012222222236</c:v>
                </c:pt>
                <c:pt idx="3383">
                  <c:v>9.313879</c:v>
                </c:pt>
                <c:pt idx="3384">
                  <c:v>9.3166567777777765</c:v>
                </c:pt>
                <c:pt idx="3385">
                  <c:v>9.3194345555555564</c:v>
                </c:pt>
                <c:pt idx="3386">
                  <c:v>9.3222123333333329</c:v>
                </c:pt>
                <c:pt idx="3387">
                  <c:v>9.3249901111111129</c:v>
                </c:pt>
                <c:pt idx="3388">
                  <c:v>9.3277678888888893</c:v>
                </c:pt>
                <c:pt idx="3389">
                  <c:v>9.3305456666666657</c:v>
                </c:pt>
                <c:pt idx="3390">
                  <c:v>9.3333234444444457</c:v>
                </c:pt>
                <c:pt idx="3391">
                  <c:v>9.3361012222222222</c:v>
                </c:pt>
                <c:pt idx="3392">
                  <c:v>9.3388789999999986</c:v>
                </c:pt>
                <c:pt idx="3393">
                  <c:v>9.3416567777777786</c:v>
                </c:pt>
                <c:pt idx="3394">
                  <c:v>9.344434555555555</c:v>
                </c:pt>
                <c:pt idx="3395">
                  <c:v>9.347212333333335</c:v>
                </c:pt>
                <c:pt idx="3396">
                  <c:v>9.3499901111111114</c:v>
                </c:pt>
                <c:pt idx="3397">
                  <c:v>9.3527678888888879</c:v>
                </c:pt>
                <c:pt idx="3398">
                  <c:v>9.3555456666666679</c:v>
                </c:pt>
                <c:pt idx="3399">
                  <c:v>9.3583234444444443</c:v>
                </c:pt>
                <c:pt idx="3400">
                  <c:v>9.3611012222222243</c:v>
                </c:pt>
                <c:pt idx="3401">
                  <c:v>9.3638790000000007</c:v>
                </c:pt>
                <c:pt idx="3402">
                  <c:v>9.3666567777777772</c:v>
                </c:pt>
                <c:pt idx="3403">
                  <c:v>9.3694345555555572</c:v>
                </c:pt>
                <c:pt idx="3404">
                  <c:v>9.3722123333333336</c:v>
                </c:pt>
                <c:pt idx="3405">
                  <c:v>9.37499011111111</c:v>
                </c:pt>
                <c:pt idx="3406">
                  <c:v>9.37776788888889</c:v>
                </c:pt>
                <c:pt idx="3407">
                  <c:v>9.3780630000000009</c:v>
                </c:pt>
                <c:pt idx="3408">
                  <c:v>-3.2336289999999996</c:v>
                </c:pt>
                <c:pt idx="3409">
                  <c:v>-3.2336289999999996</c:v>
                </c:pt>
                <c:pt idx="3410">
                  <c:v>-3.2336289999999996</c:v>
                </c:pt>
                <c:pt idx="3411">
                  <c:v>-3.2336289999999996</c:v>
                </c:pt>
                <c:pt idx="3412">
                  <c:v>-3.2336289999999996</c:v>
                </c:pt>
                <c:pt idx="3413">
                  <c:v>-3.2336289999999996</c:v>
                </c:pt>
                <c:pt idx="3414">
                  <c:v>-3.2336289999999996</c:v>
                </c:pt>
                <c:pt idx="3415">
                  <c:v>-3.2336289999999996</c:v>
                </c:pt>
                <c:pt idx="3416">
                  <c:v>-3.2336289999999996</c:v>
                </c:pt>
                <c:pt idx="3417">
                  <c:v>-3.2336289999999996</c:v>
                </c:pt>
                <c:pt idx="3418">
                  <c:v>-3.2336289999999996</c:v>
                </c:pt>
                <c:pt idx="3419">
                  <c:v>-3.2336289999999996</c:v>
                </c:pt>
                <c:pt idx="3420">
                  <c:v>-3.2336289999999996</c:v>
                </c:pt>
                <c:pt idx="3421">
                  <c:v>-3.2336289999999996</c:v>
                </c:pt>
                <c:pt idx="3422">
                  <c:v>-3.2336289999999996</c:v>
                </c:pt>
                <c:pt idx="3423">
                  <c:v>-3.2336289999999996</c:v>
                </c:pt>
                <c:pt idx="3424">
                  <c:v>-3.2336289999999996</c:v>
                </c:pt>
                <c:pt idx="3425">
                  <c:v>-3.2336289999999996</c:v>
                </c:pt>
                <c:pt idx="3426">
                  <c:v>-3.2336289999999996</c:v>
                </c:pt>
                <c:pt idx="3427">
                  <c:v>-3.2336289999999996</c:v>
                </c:pt>
                <c:pt idx="3428">
                  <c:v>-3.2336289999999996</c:v>
                </c:pt>
                <c:pt idx="3429">
                  <c:v>-3.2336289999999996</c:v>
                </c:pt>
                <c:pt idx="3430">
                  <c:v>-3.2336289999999996</c:v>
                </c:pt>
                <c:pt idx="3431">
                  <c:v>-3.2336289999999996</c:v>
                </c:pt>
                <c:pt idx="3432">
                  <c:v>-3.2336289999999996</c:v>
                </c:pt>
                <c:pt idx="3433">
                  <c:v>-3.2336289999999996</c:v>
                </c:pt>
                <c:pt idx="3434">
                  <c:v>-3.2336289999999996</c:v>
                </c:pt>
                <c:pt idx="3435">
                  <c:v>-3.2336289999999996</c:v>
                </c:pt>
                <c:pt idx="3436">
                  <c:v>-3.2336289999999996</c:v>
                </c:pt>
                <c:pt idx="3437">
                  <c:v>-3.2336289999999996</c:v>
                </c:pt>
                <c:pt idx="3438">
                  <c:v>-3.2336289999999996</c:v>
                </c:pt>
                <c:pt idx="3439">
                  <c:v>-3.2336289999999996</c:v>
                </c:pt>
                <c:pt idx="3440">
                  <c:v>-3.2336289999999996</c:v>
                </c:pt>
                <c:pt idx="3441">
                  <c:v>-3.2336289999999996</c:v>
                </c:pt>
                <c:pt idx="3442">
                  <c:v>-3.2336289999999996</c:v>
                </c:pt>
                <c:pt idx="3443">
                  <c:v>-3.2336289999999996</c:v>
                </c:pt>
                <c:pt idx="3444">
                  <c:v>-3.2336289999999996</c:v>
                </c:pt>
                <c:pt idx="3445">
                  <c:v>-3.2336289999999996</c:v>
                </c:pt>
                <c:pt idx="3446">
                  <c:v>-3.2336289999999996</c:v>
                </c:pt>
                <c:pt idx="3447">
                  <c:v>-3.2336289999999996</c:v>
                </c:pt>
                <c:pt idx="3448">
                  <c:v>-3.2336289999999996</c:v>
                </c:pt>
                <c:pt idx="3449">
                  <c:v>-3.2336289999999996</c:v>
                </c:pt>
                <c:pt idx="3450">
                  <c:v>-3.2336289999999996</c:v>
                </c:pt>
                <c:pt idx="3451">
                  <c:v>-3.2336289999999996</c:v>
                </c:pt>
                <c:pt idx="3452">
                  <c:v>-3.2336289999999996</c:v>
                </c:pt>
                <c:pt idx="3453">
                  <c:v>-3.2336289999999996</c:v>
                </c:pt>
                <c:pt idx="3454">
                  <c:v>-3.2336289999999996</c:v>
                </c:pt>
                <c:pt idx="3455">
                  <c:v>-3.2336289999999996</c:v>
                </c:pt>
                <c:pt idx="3456">
                  <c:v>-3.2336289999999996</c:v>
                </c:pt>
                <c:pt idx="3457">
                  <c:v>-3.2336289999999996</c:v>
                </c:pt>
                <c:pt idx="3458">
                  <c:v>-3.2336289999999996</c:v>
                </c:pt>
                <c:pt idx="3459">
                  <c:v>-3.2336289999999996</c:v>
                </c:pt>
                <c:pt idx="3460">
                  <c:v>-3.2336289999999996</c:v>
                </c:pt>
                <c:pt idx="3461">
                  <c:v>-3.2336289999999996</c:v>
                </c:pt>
                <c:pt idx="3462">
                  <c:v>-3.2336289999999996</c:v>
                </c:pt>
                <c:pt idx="3463">
                  <c:v>-3.2336289999999996</c:v>
                </c:pt>
                <c:pt idx="3464">
                  <c:v>-3.2336289999999996</c:v>
                </c:pt>
                <c:pt idx="3465">
                  <c:v>-3.2336289999999996</c:v>
                </c:pt>
                <c:pt idx="3466">
                  <c:v>-3.2336289999999996</c:v>
                </c:pt>
                <c:pt idx="3467">
                  <c:v>-3.2336289999999996</c:v>
                </c:pt>
                <c:pt idx="3468">
                  <c:v>-3.2336289999999996</c:v>
                </c:pt>
                <c:pt idx="3469">
                  <c:v>-3.2336289999999996</c:v>
                </c:pt>
                <c:pt idx="3470">
                  <c:v>-3.2336289999999996</c:v>
                </c:pt>
                <c:pt idx="3471">
                  <c:v>-3.2336289999999996</c:v>
                </c:pt>
                <c:pt idx="3472">
                  <c:v>-3.2336289999999996</c:v>
                </c:pt>
                <c:pt idx="3473">
                  <c:v>-3.2336289999999996</c:v>
                </c:pt>
                <c:pt idx="3474">
                  <c:v>-3.2336289999999996</c:v>
                </c:pt>
                <c:pt idx="3475">
                  <c:v>-3.2336289999999996</c:v>
                </c:pt>
                <c:pt idx="3476">
                  <c:v>-3.2336289999999996</c:v>
                </c:pt>
                <c:pt idx="3477">
                  <c:v>-3.2336289999999996</c:v>
                </c:pt>
                <c:pt idx="3478">
                  <c:v>-3.2336289999999996</c:v>
                </c:pt>
                <c:pt idx="3479">
                  <c:v>-3.2336289999999996</c:v>
                </c:pt>
                <c:pt idx="3480">
                  <c:v>-3.2336289999999996</c:v>
                </c:pt>
                <c:pt idx="3481">
                  <c:v>-3.2336289999999996</c:v>
                </c:pt>
                <c:pt idx="3482">
                  <c:v>-3.2336289999999996</c:v>
                </c:pt>
                <c:pt idx="3483">
                  <c:v>-3.2336289999999996</c:v>
                </c:pt>
                <c:pt idx="3484">
                  <c:v>-3.2336289999999996</c:v>
                </c:pt>
                <c:pt idx="3485">
                  <c:v>-3.2336289999999996</c:v>
                </c:pt>
                <c:pt idx="3486">
                  <c:v>-3.2336289999999996</c:v>
                </c:pt>
                <c:pt idx="3487">
                  <c:v>-3.2336289999999996</c:v>
                </c:pt>
                <c:pt idx="3488">
                  <c:v>-3.2336289999999996</c:v>
                </c:pt>
                <c:pt idx="3489">
                  <c:v>-3.2336289999999996</c:v>
                </c:pt>
                <c:pt idx="3490">
                  <c:v>-3.2336289999999996</c:v>
                </c:pt>
                <c:pt idx="3491">
                  <c:v>-3.2336289999999996</c:v>
                </c:pt>
                <c:pt idx="3492">
                  <c:v>-3.2336289999999996</c:v>
                </c:pt>
                <c:pt idx="3493">
                  <c:v>-3.2336289999999996</c:v>
                </c:pt>
                <c:pt idx="3494">
                  <c:v>-3.2336289999999996</c:v>
                </c:pt>
                <c:pt idx="3495">
                  <c:v>-3.2336289999999996</c:v>
                </c:pt>
                <c:pt idx="3496">
                  <c:v>-3.2336289999999996</c:v>
                </c:pt>
                <c:pt idx="3497">
                  <c:v>-3.2336289999999996</c:v>
                </c:pt>
                <c:pt idx="3498">
                  <c:v>-3.2336289999999996</c:v>
                </c:pt>
                <c:pt idx="3499">
                  <c:v>-3.2336289999999996</c:v>
                </c:pt>
                <c:pt idx="3500">
                  <c:v>-3.2336289999999996</c:v>
                </c:pt>
                <c:pt idx="3501">
                  <c:v>-3.2336289999999996</c:v>
                </c:pt>
                <c:pt idx="3502">
                  <c:v>-3.2336289999999996</c:v>
                </c:pt>
                <c:pt idx="3503">
                  <c:v>-3.2336289999999996</c:v>
                </c:pt>
                <c:pt idx="3504">
                  <c:v>-3.2336289999999996</c:v>
                </c:pt>
                <c:pt idx="3505">
                  <c:v>-3.2336289999999996</c:v>
                </c:pt>
                <c:pt idx="3506">
                  <c:v>-3.2336289999999996</c:v>
                </c:pt>
                <c:pt idx="3507">
                  <c:v>-3.2336289999999996</c:v>
                </c:pt>
                <c:pt idx="3508">
                  <c:v>-3.2336289999999996</c:v>
                </c:pt>
                <c:pt idx="3509">
                  <c:v>-3.2336289999999996</c:v>
                </c:pt>
                <c:pt idx="3510">
                  <c:v>-3.2336289999999996</c:v>
                </c:pt>
                <c:pt idx="3511">
                  <c:v>-3.2336289999999996</c:v>
                </c:pt>
                <c:pt idx="3512">
                  <c:v>-3.2336289999999996</c:v>
                </c:pt>
                <c:pt idx="3513">
                  <c:v>-3.2336289999999996</c:v>
                </c:pt>
                <c:pt idx="3514">
                  <c:v>-3.2336289999999996</c:v>
                </c:pt>
                <c:pt idx="3515">
                  <c:v>-3.2336289999999996</c:v>
                </c:pt>
                <c:pt idx="3516">
                  <c:v>-3.2336289999999996</c:v>
                </c:pt>
                <c:pt idx="3517">
                  <c:v>-3.2336289999999996</c:v>
                </c:pt>
                <c:pt idx="3518">
                  <c:v>-3.2336289999999996</c:v>
                </c:pt>
                <c:pt idx="3519">
                  <c:v>-3.2336289999999996</c:v>
                </c:pt>
                <c:pt idx="3520">
                  <c:v>-3.2336289999999996</c:v>
                </c:pt>
                <c:pt idx="3521">
                  <c:v>-3.2336289999999996</c:v>
                </c:pt>
                <c:pt idx="3522">
                  <c:v>-3.2336289999999996</c:v>
                </c:pt>
                <c:pt idx="3523">
                  <c:v>-3.2336289999999996</c:v>
                </c:pt>
                <c:pt idx="3524">
                  <c:v>-3.2336289999999996</c:v>
                </c:pt>
                <c:pt idx="3525">
                  <c:v>-3.2336289999999996</c:v>
                </c:pt>
                <c:pt idx="3526">
                  <c:v>-3.2336289999999996</c:v>
                </c:pt>
                <c:pt idx="3527">
                  <c:v>-3.2336289999999996</c:v>
                </c:pt>
                <c:pt idx="3528">
                  <c:v>-3.2336289999999996</c:v>
                </c:pt>
                <c:pt idx="3529">
                  <c:v>-3.2336289999999996</c:v>
                </c:pt>
                <c:pt idx="3530">
                  <c:v>-3.2336289999999996</c:v>
                </c:pt>
                <c:pt idx="3531">
                  <c:v>-3.2336289999999996</c:v>
                </c:pt>
                <c:pt idx="3532">
                  <c:v>-3.2336289999999996</c:v>
                </c:pt>
                <c:pt idx="3533">
                  <c:v>-3.2336289999999996</c:v>
                </c:pt>
                <c:pt idx="3534">
                  <c:v>-3.2336289999999996</c:v>
                </c:pt>
                <c:pt idx="3535">
                  <c:v>-3.2336289999999996</c:v>
                </c:pt>
                <c:pt idx="3536">
                  <c:v>-3.2336289999999996</c:v>
                </c:pt>
                <c:pt idx="3537">
                  <c:v>-3.2336289999999996</c:v>
                </c:pt>
                <c:pt idx="3538">
                  <c:v>-3.2336289999999996</c:v>
                </c:pt>
                <c:pt idx="3539">
                  <c:v>-3.2336289999999996</c:v>
                </c:pt>
                <c:pt idx="3540">
                  <c:v>-3.2336289999999996</c:v>
                </c:pt>
                <c:pt idx="3541">
                  <c:v>-3.2336289999999996</c:v>
                </c:pt>
                <c:pt idx="3542">
                  <c:v>-3.2336289999999996</c:v>
                </c:pt>
                <c:pt idx="3543">
                  <c:v>-3.2336289999999996</c:v>
                </c:pt>
                <c:pt idx="3544">
                  <c:v>-3.2336289999999996</c:v>
                </c:pt>
                <c:pt idx="3545">
                  <c:v>-3.2336289999999996</c:v>
                </c:pt>
                <c:pt idx="3546">
                  <c:v>-3.2336289999999996</c:v>
                </c:pt>
                <c:pt idx="3547">
                  <c:v>-3.2336289999999996</c:v>
                </c:pt>
                <c:pt idx="3548">
                  <c:v>-3.2336289999999996</c:v>
                </c:pt>
                <c:pt idx="3549">
                  <c:v>-3.2336289999999996</c:v>
                </c:pt>
                <c:pt idx="3550">
                  <c:v>-3.2336289999999996</c:v>
                </c:pt>
                <c:pt idx="3551">
                  <c:v>-3.2336289999999996</c:v>
                </c:pt>
                <c:pt idx="3552">
                  <c:v>-3.2336289999999996</c:v>
                </c:pt>
                <c:pt idx="3553">
                  <c:v>-3.2336289999999996</c:v>
                </c:pt>
                <c:pt idx="3554">
                  <c:v>-3.2336289999999996</c:v>
                </c:pt>
                <c:pt idx="3555">
                  <c:v>-3.2336289999999996</c:v>
                </c:pt>
                <c:pt idx="3556">
                  <c:v>-3.2336289999999996</c:v>
                </c:pt>
                <c:pt idx="3557">
                  <c:v>-3.2336289999999996</c:v>
                </c:pt>
                <c:pt idx="3558">
                  <c:v>-3.2336289999999996</c:v>
                </c:pt>
                <c:pt idx="3559">
                  <c:v>-3.2336289999999996</c:v>
                </c:pt>
                <c:pt idx="3560">
                  <c:v>-3.2336289999999996</c:v>
                </c:pt>
                <c:pt idx="3561">
                  <c:v>-3.2336289999999996</c:v>
                </c:pt>
                <c:pt idx="3562">
                  <c:v>-3.2336289999999996</c:v>
                </c:pt>
                <c:pt idx="3563">
                  <c:v>-3.2336289999999996</c:v>
                </c:pt>
                <c:pt idx="3564">
                  <c:v>-3.2336289999999996</c:v>
                </c:pt>
                <c:pt idx="3565">
                  <c:v>-3.2336289999999996</c:v>
                </c:pt>
                <c:pt idx="3566">
                  <c:v>-3.2336289999999996</c:v>
                </c:pt>
                <c:pt idx="3567">
                  <c:v>-3.2336289999999996</c:v>
                </c:pt>
                <c:pt idx="3568">
                  <c:v>-3.2336289999999996</c:v>
                </c:pt>
                <c:pt idx="3569">
                  <c:v>-3.2336289999999996</c:v>
                </c:pt>
                <c:pt idx="3570">
                  <c:v>-3.2336289999999996</c:v>
                </c:pt>
                <c:pt idx="3571">
                  <c:v>-3.2336289999999996</c:v>
                </c:pt>
                <c:pt idx="3572">
                  <c:v>-3.2336289999999996</c:v>
                </c:pt>
                <c:pt idx="3573">
                  <c:v>-3.2336289999999996</c:v>
                </c:pt>
                <c:pt idx="3574">
                  <c:v>-3.2336289999999996</c:v>
                </c:pt>
                <c:pt idx="3575">
                  <c:v>-3.2336289999999996</c:v>
                </c:pt>
                <c:pt idx="3576">
                  <c:v>-3.2336289999999996</c:v>
                </c:pt>
                <c:pt idx="3577">
                  <c:v>-3.2336289999999996</c:v>
                </c:pt>
                <c:pt idx="3578">
                  <c:v>-3.2336289999999996</c:v>
                </c:pt>
                <c:pt idx="3579">
                  <c:v>-3.2336289999999996</c:v>
                </c:pt>
                <c:pt idx="3580">
                  <c:v>-3.2336289999999996</c:v>
                </c:pt>
                <c:pt idx="3581">
                  <c:v>-3.2336289999999996</c:v>
                </c:pt>
                <c:pt idx="3582">
                  <c:v>-3.2336289999999996</c:v>
                </c:pt>
                <c:pt idx="3583">
                  <c:v>-3.2336289999999996</c:v>
                </c:pt>
                <c:pt idx="3584">
                  <c:v>-3.2336289999999996</c:v>
                </c:pt>
                <c:pt idx="3585">
                  <c:v>-3.2336289999999996</c:v>
                </c:pt>
                <c:pt idx="3586">
                  <c:v>-3.2336289999999996</c:v>
                </c:pt>
                <c:pt idx="3587">
                  <c:v>-3.2336289999999996</c:v>
                </c:pt>
                <c:pt idx="3588">
                  <c:v>-3.2336289999999996</c:v>
                </c:pt>
                <c:pt idx="3589">
                  <c:v>-3.2336289999999996</c:v>
                </c:pt>
                <c:pt idx="3590">
                  <c:v>-3.2336289999999996</c:v>
                </c:pt>
                <c:pt idx="3591">
                  <c:v>-3.2336289999999996</c:v>
                </c:pt>
                <c:pt idx="3592">
                  <c:v>-3.2336289999999996</c:v>
                </c:pt>
                <c:pt idx="3593">
                  <c:v>-3.2336289999999996</c:v>
                </c:pt>
                <c:pt idx="3594">
                  <c:v>-3.2336289999999996</c:v>
                </c:pt>
                <c:pt idx="3595">
                  <c:v>-3.2336289999999996</c:v>
                </c:pt>
                <c:pt idx="3596">
                  <c:v>-3.2336289999999996</c:v>
                </c:pt>
                <c:pt idx="3597">
                  <c:v>-3.2336289999999996</c:v>
                </c:pt>
                <c:pt idx="3598">
                  <c:v>-3.2336289999999996</c:v>
                </c:pt>
                <c:pt idx="3599">
                  <c:v>-3.2336289999999996</c:v>
                </c:pt>
                <c:pt idx="3600">
                  <c:v>-3.2336289999999996</c:v>
                </c:pt>
                <c:pt idx="3601">
                  <c:v>-3.2336289999999996</c:v>
                </c:pt>
                <c:pt idx="3602">
                  <c:v>-3.2336289999999996</c:v>
                </c:pt>
                <c:pt idx="3603">
                  <c:v>-3.2336289999999996</c:v>
                </c:pt>
                <c:pt idx="3604">
                  <c:v>-3.2336289999999996</c:v>
                </c:pt>
                <c:pt idx="3605">
                  <c:v>-3.2336289999999996</c:v>
                </c:pt>
                <c:pt idx="3606">
                  <c:v>-3.2336289999999996</c:v>
                </c:pt>
                <c:pt idx="3607">
                  <c:v>-3.2336289999999996</c:v>
                </c:pt>
                <c:pt idx="3608">
                  <c:v>-3.2336289999999996</c:v>
                </c:pt>
                <c:pt idx="3609">
                  <c:v>-3.2336289999999996</c:v>
                </c:pt>
                <c:pt idx="3610">
                  <c:v>-3.2336289999999996</c:v>
                </c:pt>
                <c:pt idx="3611">
                  <c:v>-3.2336289999999996</c:v>
                </c:pt>
                <c:pt idx="3612">
                  <c:v>-3.2336289999999996</c:v>
                </c:pt>
                <c:pt idx="3613">
                  <c:v>-3.2336289999999996</c:v>
                </c:pt>
                <c:pt idx="3614">
                  <c:v>-3.2336289999999996</c:v>
                </c:pt>
                <c:pt idx="3615">
                  <c:v>-3.2336289999999996</c:v>
                </c:pt>
                <c:pt idx="3616">
                  <c:v>-3.2336289999999996</c:v>
                </c:pt>
                <c:pt idx="3617">
                  <c:v>-3.2336289999999996</c:v>
                </c:pt>
                <c:pt idx="3618">
                  <c:v>-3.2336289999999996</c:v>
                </c:pt>
                <c:pt idx="3619">
                  <c:v>-3.2336289999999996</c:v>
                </c:pt>
                <c:pt idx="3620">
                  <c:v>-3.2336289999999996</c:v>
                </c:pt>
                <c:pt idx="3621">
                  <c:v>-3.2336289999999996</c:v>
                </c:pt>
                <c:pt idx="3622">
                  <c:v>-3.2336289999999996</c:v>
                </c:pt>
                <c:pt idx="3623">
                  <c:v>-3.2336289999999996</c:v>
                </c:pt>
                <c:pt idx="3624">
                  <c:v>-3.2336289999999996</c:v>
                </c:pt>
                <c:pt idx="3625">
                  <c:v>-3.2336289999999996</c:v>
                </c:pt>
                <c:pt idx="3626">
                  <c:v>-3.2336289999999996</c:v>
                </c:pt>
                <c:pt idx="3627">
                  <c:v>-3.2336289999999996</c:v>
                </c:pt>
                <c:pt idx="3628">
                  <c:v>-3.2336289999999996</c:v>
                </c:pt>
                <c:pt idx="3629">
                  <c:v>-3.2336289999999996</c:v>
                </c:pt>
                <c:pt idx="3630">
                  <c:v>-3.2336289999999996</c:v>
                </c:pt>
                <c:pt idx="3631">
                  <c:v>-3.2336289999999996</c:v>
                </c:pt>
                <c:pt idx="3632">
                  <c:v>-3.2336289999999996</c:v>
                </c:pt>
                <c:pt idx="3633">
                  <c:v>-3.2336289999999996</c:v>
                </c:pt>
                <c:pt idx="3634">
                  <c:v>-3.2336289999999996</c:v>
                </c:pt>
                <c:pt idx="3635">
                  <c:v>-3.2336289999999996</c:v>
                </c:pt>
                <c:pt idx="3636">
                  <c:v>-3.2336289999999996</c:v>
                </c:pt>
                <c:pt idx="3637">
                  <c:v>-3.2336289999999996</c:v>
                </c:pt>
                <c:pt idx="3638">
                  <c:v>-3.2336289999999996</c:v>
                </c:pt>
                <c:pt idx="3639">
                  <c:v>-3.2336289999999996</c:v>
                </c:pt>
                <c:pt idx="3640">
                  <c:v>-3.2336289999999996</c:v>
                </c:pt>
                <c:pt idx="3641">
                  <c:v>-3.2336289999999996</c:v>
                </c:pt>
                <c:pt idx="3642">
                  <c:v>-3.2336289999999996</c:v>
                </c:pt>
                <c:pt idx="3643">
                  <c:v>-3.2336289999999996</c:v>
                </c:pt>
                <c:pt idx="3644">
                  <c:v>-3.2336289999999996</c:v>
                </c:pt>
                <c:pt idx="3645">
                  <c:v>-3.2336289999999996</c:v>
                </c:pt>
                <c:pt idx="3646">
                  <c:v>-3.2336289999999996</c:v>
                </c:pt>
                <c:pt idx="3647">
                  <c:v>-3.2336289999999996</c:v>
                </c:pt>
                <c:pt idx="3648">
                  <c:v>-3.2336289999999996</c:v>
                </c:pt>
                <c:pt idx="3649">
                  <c:v>-3.2336289999999996</c:v>
                </c:pt>
                <c:pt idx="3650">
                  <c:v>-3.2336289999999996</c:v>
                </c:pt>
                <c:pt idx="3651">
                  <c:v>-3.2336289999999996</c:v>
                </c:pt>
                <c:pt idx="3652">
                  <c:v>-3.2336289999999996</c:v>
                </c:pt>
                <c:pt idx="3653">
                  <c:v>-3.2336289999999996</c:v>
                </c:pt>
                <c:pt idx="3654">
                  <c:v>-3.2336289999999996</c:v>
                </c:pt>
                <c:pt idx="3655">
                  <c:v>-3.2336289999999996</c:v>
                </c:pt>
                <c:pt idx="3656">
                  <c:v>-3.2336289999999996</c:v>
                </c:pt>
                <c:pt idx="3657">
                  <c:v>-3.2336289999999996</c:v>
                </c:pt>
                <c:pt idx="3658">
                  <c:v>-3.2336289999999996</c:v>
                </c:pt>
                <c:pt idx="3659">
                  <c:v>-3.2336289999999996</c:v>
                </c:pt>
                <c:pt idx="3660">
                  <c:v>-3.2336289999999996</c:v>
                </c:pt>
                <c:pt idx="3661">
                  <c:v>-3.2336289999999996</c:v>
                </c:pt>
                <c:pt idx="3662">
                  <c:v>-3.2336289999999996</c:v>
                </c:pt>
                <c:pt idx="3663">
                  <c:v>-3.2336289999999996</c:v>
                </c:pt>
                <c:pt idx="3664">
                  <c:v>-3.2336289999999996</c:v>
                </c:pt>
                <c:pt idx="3665">
                  <c:v>-3.2336289999999996</c:v>
                </c:pt>
                <c:pt idx="3666">
                  <c:v>-3.2336289999999996</c:v>
                </c:pt>
                <c:pt idx="3667">
                  <c:v>-3.2336289999999996</c:v>
                </c:pt>
                <c:pt idx="3668">
                  <c:v>-3.2336289999999996</c:v>
                </c:pt>
                <c:pt idx="3669">
                  <c:v>-3.2336289999999996</c:v>
                </c:pt>
                <c:pt idx="3670">
                  <c:v>-3.2336289999999996</c:v>
                </c:pt>
                <c:pt idx="3671">
                  <c:v>-3.2336289999999996</c:v>
                </c:pt>
                <c:pt idx="3672">
                  <c:v>-3.2336289999999996</c:v>
                </c:pt>
                <c:pt idx="3673">
                  <c:v>-3.2336289999999996</c:v>
                </c:pt>
                <c:pt idx="3674">
                  <c:v>-3.2336289999999996</c:v>
                </c:pt>
                <c:pt idx="3675">
                  <c:v>-3.2336289999999996</c:v>
                </c:pt>
                <c:pt idx="3676">
                  <c:v>-3.2336289999999996</c:v>
                </c:pt>
                <c:pt idx="3677">
                  <c:v>-3.2336289999999996</c:v>
                </c:pt>
                <c:pt idx="3678">
                  <c:v>-3.2336289999999996</c:v>
                </c:pt>
                <c:pt idx="3679">
                  <c:v>-3.2336289999999996</c:v>
                </c:pt>
                <c:pt idx="3680">
                  <c:v>-3.2336289999999996</c:v>
                </c:pt>
                <c:pt idx="3681">
                  <c:v>-3.2336289999999996</c:v>
                </c:pt>
                <c:pt idx="3682">
                  <c:v>-3.2336289999999996</c:v>
                </c:pt>
                <c:pt idx="3683">
                  <c:v>-3.2336289999999996</c:v>
                </c:pt>
                <c:pt idx="3684">
                  <c:v>-3.2336289999999996</c:v>
                </c:pt>
                <c:pt idx="3685">
                  <c:v>-3.2336289999999996</c:v>
                </c:pt>
                <c:pt idx="3686">
                  <c:v>-3.2336289999999996</c:v>
                </c:pt>
                <c:pt idx="3687">
                  <c:v>-3.2336289999999996</c:v>
                </c:pt>
                <c:pt idx="3688">
                  <c:v>-3.2336289999999996</c:v>
                </c:pt>
                <c:pt idx="3689">
                  <c:v>-3.2336289999999996</c:v>
                </c:pt>
                <c:pt idx="3690">
                  <c:v>-3.2336289999999996</c:v>
                </c:pt>
                <c:pt idx="3691">
                  <c:v>-3.2336289999999996</c:v>
                </c:pt>
                <c:pt idx="3692">
                  <c:v>-3.2336289999999996</c:v>
                </c:pt>
                <c:pt idx="3693">
                  <c:v>-3.2336289999999996</c:v>
                </c:pt>
                <c:pt idx="3694">
                  <c:v>-3.2336289999999996</c:v>
                </c:pt>
                <c:pt idx="3695">
                  <c:v>-3.2336289999999996</c:v>
                </c:pt>
                <c:pt idx="3696">
                  <c:v>-3.2336289999999996</c:v>
                </c:pt>
                <c:pt idx="3697">
                  <c:v>-3.2336289999999996</c:v>
                </c:pt>
                <c:pt idx="3698">
                  <c:v>-3.2336289999999996</c:v>
                </c:pt>
                <c:pt idx="3699">
                  <c:v>-3.2336289999999996</c:v>
                </c:pt>
                <c:pt idx="3700">
                  <c:v>-3.2336289999999996</c:v>
                </c:pt>
                <c:pt idx="3701">
                  <c:v>-3.2336289999999996</c:v>
                </c:pt>
                <c:pt idx="3702">
                  <c:v>-3.2336289999999996</c:v>
                </c:pt>
                <c:pt idx="3703">
                  <c:v>-3.2336289999999996</c:v>
                </c:pt>
                <c:pt idx="3704">
                  <c:v>-3.2336289999999996</c:v>
                </c:pt>
                <c:pt idx="3705">
                  <c:v>-3.2336289999999996</c:v>
                </c:pt>
                <c:pt idx="3706">
                  <c:v>-3.2336289999999996</c:v>
                </c:pt>
                <c:pt idx="3707">
                  <c:v>-3.2336289999999996</c:v>
                </c:pt>
                <c:pt idx="3708">
                  <c:v>-3.2336289999999996</c:v>
                </c:pt>
                <c:pt idx="3709">
                  <c:v>-3.2336289999999996</c:v>
                </c:pt>
                <c:pt idx="3710">
                  <c:v>-3.2336289999999996</c:v>
                </c:pt>
                <c:pt idx="3711">
                  <c:v>-3.2336289999999996</c:v>
                </c:pt>
                <c:pt idx="3712">
                  <c:v>-3.2336289999999996</c:v>
                </c:pt>
                <c:pt idx="3713">
                  <c:v>-3.2336289999999996</c:v>
                </c:pt>
                <c:pt idx="3714">
                  <c:v>-3.2336289999999996</c:v>
                </c:pt>
                <c:pt idx="3715">
                  <c:v>-3.2336289999999996</c:v>
                </c:pt>
                <c:pt idx="3716">
                  <c:v>-3.2336289999999996</c:v>
                </c:pt>
                <c:pt idx="3717">
                  <c:v>-3.2336289999999996</c:v>
                </c:pt>
                <c:pt idx="3718">
                  <c:v>-3.2336289999999996</c:v>
                </c:pt>
                <c:pt idx="3719">
                  <c:v>-3.2336289999999996</c:v>
                </c:pt>
                <c:pt idx="3720">
                  <c:v>-3.2336289999999996</c:v>
                </c:pt>
                <c:pt idx="3721">
                  <c:v>-3.2336289999999996</c:v>
                </c:pt>
                <c:pt idx="3722">
                  <c:v>-3.2336289999999996</c:v>
                </c:pt>
                <c:pt idx="3723">
                  <c:v>-3.2336289999999996</c:v>
                </c:pt>
                <c:pt idx="3724">
                  <c:v>-3.2336289999999996</c:v>
                </c:pt>
                <c:pt idx="3725">
                  <c:v>-3.2336289999999996</c:v>
                </c:pt>
                <c:pt idx="3726">
                  <c:v>-3.2336289999999996</c:v>
                </c:pt>
                <c:pt idx="3727">
                  <c:v>-3.2336289999999996</c:v>
                </c:pt>
                <c:pt idx="3728">
                  <c:v>-3.2336289999999996</c:v>
                </c:pt>
                <c:pt idx="3729">
                  <c:v>-3.2336289999999996</c:v>
                </c:pt>
                <c:pt idx="3730">
                  <c:v>-3.2336289999999996</c:v>
                </c:pt>
                <c:pt idx="3731">
                  <c:v>-3.2336289999999996</c:v>
                </c:pt>
                <c:pt idx="3732">
                  <c:v>-3.2336289999999996</c:v>
                </c:pt>
                <c:pt idx="3733">
                  <c:v>-3.2336289999999996</c:v>
                </c:pt>
                <c:pt idx="3734">
                  <c:v>-3.2336289999999996</c:v>
                </c:pt>
                <c:pt idx="3735">
                  <c:v>-3.2336289999999996</c:v>
                </c:pt>
                <c:pt idx="3736">
                  <c:v>-3.2336289999999996</c:v>
                </c:pt>
                <c:pt idx="3737">
                  <c:v>-3.2336289999999996</c:v>
                </c:pt>
                <c:pt idx="3738">
                  <c:v>-3.2336289999999996</c:v>
                </c:pt>
                <c:pt idx="3739">
                  <c:v>-3.2336289999999996</c:v>
                </c:pt>
                <c:pt idx="3740">
                  <c:v>-3.2336289999999996</c:v>
                </c:pt>
                <c:pt idx="3741">
                  <c:v>-3.2336289999999996</c:v>
                </c:pt>
                <c:pt idx="3742">
                  <c:v>-3.2336289999999996</c:v>
                </c:pt>
                <c:pt idx="3743">
                  <c:v>-3.2336289999999996</c:v>
                </c:pt>
                <c:pt idx="3744">
                  <c:v>-3.2336289999999996</c:v>
                </c:pt>
                <c:pt idx="3745">
                  <c:v>-3.2336289999999996</c:v>
                </c:pt>
                <c:pt idx="3746">
                  <c:v>-3.2336289999999996</c:v>
                </c:pt>
                <c:pt idx="3747">
                  <c:v>-3.2336289999999996</c:v>
                </c:pt>
                <c:pt idx="3748">
                  <c:v>-3.2336289999999996</c:v>
                </c:pt>
                <c:pt idx="3749">
                  <c:v>-3.2336289999999996</c:v>
                </c:pt>
                <c:pt idx="3750">
                  <c:v>-3.2336289999999996</c:v>
                </c:pt>
                <c:pt idx="3751">
                  <c:v>-3.2336289999999996</c:v>
                </c:pt>
                <c:pt idx="3752">
                  <c:v>-3.2336289999999996</c:v>
                </c:pt>
                <c:pt idx="3753">
                  <c:v>-3.2336289999999996</c:v>
                </c:pt>
                <c:pt idx="3754">
                  <c:v>-3.2336289999999996</c:v>
                </c:pt>
                <c:pt idx="3755">
                  <c:v>-3.2336289999999996</c:v>
                </c:pt>
                <c:pt idx="3756">
                  <c:v>-3.2336289999999996</c:v>
                </c:pt>
                <c:pt idx="3757">
                  <c:v>-3.2336289999999996</c:v>
                </c:pt>
                <c:pt idx="3758">
                  <c:v>-3.2336289999999996</c:v>
                </c:pt>
                <c:pt idx="3759">
                  <c:v>-3.2336289999999996</c:v>
                </c:pt>
                <c:pt idx="3760">
                  <c:v>-3.2336289999999996</c:v>
                </c:pt>
                <c:pt idx="3761">
                  <c:v>-3.2336289999999996</c:v>
                </c:pt>
                <c:pt idx="3762">
                  <c:v>-3.2336289999999996</c:v>
                </c:pt>
                <c:pt idx="3763">
                  <c:v>-3.2336289999999996</c:v>
                </c:pt>
                <c:pt idx="3764">
                  <c:v>-3.2336289999999996</c:v>
                </c:pt>
                <c:pt idx="3765">
                  <c:v>-3.2336289999999996</c:v>
                </c:pt>
                <c:pt idx="3766">
                  <c:v>-3.2336289999999996</c:v>
                </c:pt>
                <c:pt idx="3767">
                  <c:v>-3.2336289999999996</c:v>
                </c:pt>
                <c:pt idx="3768">
                  <c:v>-3.2336289999999996</c:v>
                </c:pt>
                <c:pt idx="3769">
                  <c:v>-3.2336289999999996</c:v>
                </c:pt>
                <c:pt idx="3770">
                  <c:v>-3.2336289999999996</c:v>
                </c:pt>
                <c:pt idx="3771">
                  <c:v>-3.2336289999999996</c:v>
                </c:pt>
                <c:pt idx="3772">
                  <c:v>-3.2336289999999996</c:v>
                </c:pt>
                <c:pt idx="3773">
                  <c:v>-3.2336289999999996</c:v>
                </c:pt>
                <c:pt idx="3774">
                  <c:v>-3.2336289999999996</c:v>
                </c:pt>
                <c:pt idx="3775">
                  <c:v>-3.2336289999999996</c:v>
                </c:pt>
                <c:pt idx="3776">
                  <c:v>-3.2336289999999996</c:v>
                </c:pt>
                <c:pt idx="3777">
                  <c:v>-3.2336289999999996</c:v>
                </c:pt>
                <c:pt idx="3778">
                  <c:v>-3.2336289999999996</c:v>
                </c:pt>
                <c:pt idx="3779">
                  <c:v>-3.2336289999999996</c:v>
                </c:pt>
                <c:pt idx="3780">
                  <c:v>-3.2336289999999996</c:v>
                </c:pt>
                <c:pt idx="3781">
                  <c:v>-3.2336289999999996</c:v>
                </c:pt>
                <c:pt idx="3782">
                  <c:v>-3.2336289999999996</c:v>
                </c:pt>
                <c:pt idx="3783">
                  <c:v>-3.2336289999999996</c:v>
                </c:pt>
                <c:pt idx="3784">
                  <c:v>-3.2336289999999996</c:v>
                </c:pt>
                <c:pt idx="3785">
                  <c:v>-3.2336289999999996</c:v>
                </c:pt>
                <c:pt idx="3786">
                  <c:v>-3.2336289999999996</c:v>
                </c:pt>
                <c:pt idx="3787">
                  <c:v>-3.2336289999999996</c:v>
                </c:pt>
                <c:pt idx="3788">
                  <c:v>-3.2336289999999996</c:v>
                </c:pt>
                <c:pt idx="3789">
                  <c:v>-3.2336289999999996</c:v>
                </c:pt>
                <c:pt idx="3790">
                  <c:v>-3.2336289999999996</c:v>
                </c:pt>
                <c:pt idx="3791">
                  <c:v>-3.2336289999999996</c:v>
                </c:pt>
                <c:pt idx="3792">
                  <c:v>-3.2336289999999996</c:v>
                </c:pt>
                <c:pt idx="3793">
                  <c:v>-3.2336289999999996</c:v>
                </c:pt>
                <c:pt idx="3794">
                  <c:v>-3.2336289999999996</c:v>
                </c:pt>
                <c:pt idx="3795">
                  <c:v>-3.2336289999999996</c:v>
                </c:pt>
                <c:pt idx="3796">
                  <c:v>-3.2336289999999996</c:v>
                </c:pt>
                <c:pt idx="3797">
                  <c:v>-3.2336289999999996</c:v>
                </c:pt>
                <c:pt idx="3798">
                  <c:v>-3.2336289999999996</c:v>
                </c:pt>
                <c:pt idx="3799">
                  <c:v>-3.2336289999999996</c:v>
                </c:pt>
                <c:pt idx="3800">
                  <c:v>-3.2336289999999996</c:v>
                </c:pt>
                <c:pt idx="3801">
                  <c:v>-3.2336289999999996</c:v>
                </c:pt>
                <c:pt idx="3802">
                  <c:v>-3.2336289999999996</c:v>
                </c:pt>
                <c:pt idx="3803">
                  <c:v>-3.2336289999999996</c:v>
                </c:pt>
                <c:pt idx="3804">
                  <c:v>-3.2336289999999996</c:v>
                </c:pt>
                <c:pt idx="3805">
                  <c:v>-3.2336289999999996</c:v>
                </c:pt>
                <c:pt idx="3806">
                  <c:v>-3.2336289999999996</c:v>
                </c:pt>
                <c:pt idx="3807">
                  <c:v>-3.2336289999999996</c:v>
                </c:pt>
                <c:pt idx="3808">
                  <c:v>-3.2336289999999996</c:v>
                </c:pt>
                <c:pt idx="3809">
                  <c:v>-3.2336289999999996</c:v>
                </c:pt>
                <c:pt idx="3810">
                  <c:v>-3.2336289999999996</c:v>
                </c:pt>
                <c:pt idx="3811">
                  <c:v>-3.2336289999999996</c:v>
                </c:pt>
                <c:pt idx="3812">
                  <c:v>-3.2336289999999996</c:v>
                </c:pt>
                <c:pt idx="3813">
                  <c:v>-3.2336289999999996</c:v>
                </c:pt>
                <c:pt idx="3814">
                  <c:v>-3.2336289999999996</c:v>
                </c:pt>
                <c:pt idx="3815">
                  <c:v>-3.2336289999999996</c:v>
                </c:pt>
                <c:pt idx="3816">
                  <c:v>-3.2336289999999996</c:v>
                </c:pt>
                <c:pt idx="3817">
                  <c:v>-3.2336289999999996</c:v>
                </c:pt>
                <c:pt idx="3818">
                  <c:v>-3.2336289999999996</c:v>
                </c:pt>
                <c:pt idx="3819">
                  <c:v>-3.2336289999999996</c:v>
                </c:pt>
                <c:pt idx="3820">
                  <c:v>-3.2336289999999996</c:v>
                </c:pt>
                <c:pt idx="3821">
                  <c:v>-3.2336289999999996</c:v>
                </c:pt>
                <c:pt idx="3822">
                  <c:v>-3.2336289999999996</c:v>
                </c:pt>
                <c:pt idx="3823">
                  <c:v>-3.2336289999999996</c:v>
                </c:pt>
                <c:pt idx="3824">
                  <c:v>-3.2336289999999996</c:v>
                </c:pt>
                <c:pt idx="3825">
                  <c:v>-3.2336289999999996</c:v>
                </c:pt>
                <c:pt idx="3826">
                  <c:v>-3.2336289999999996</c:v>
                </c:pt>
                <c:pt idx="3827">
                  <c:v>-3.2336289999999996</c:v>
                </c:pt>
                <c:pt idx="3828">
                  <c:v>-3.2336289999999996</c:v>
                </c:pt>
                <c:pt idx="3829">
                  <c:v>-3.2336289999999996</c:v>
                </c:pt>
                <c:pt idx="3830">
                  <c:v>-3.2336289999999996</c:v>
                </c:pt>
                <c:pt idx="3831">
                  <c:v>-3.2336289999999996</c:v>
                </c:pt>
                <c:pt idx="3832">
                  <c:v>-3.2336289999999996</c:v>
                </c:pt>
                <c:pt idx="3833">
                  <c:v>-3.2336289999999996</c:v>
                </c:pt>
                <c:pt idx="3834">
                  <c:v>-3.2336289999999996</c:v>
                </c:pt>
                <c:pt idx="3835">
                  <c:v>-3.2336289999999996</c:v>
                </c:pt>
                <c:pt idx="3836">
                  <c:v>-3.2336289999999996</c:v>
                </c:pt>
                <c:pt idx="3837">
                  <c:v>-3.2336289999999996</c:v>
                </c:pt>
                <c:pt idx="3838">
                  <c:v>-3.2336289999999996</c:v>
                </c:pt>
                <c:pt idx="3839">
                  <c:v>-3.2336289999999996</c:v>
                </c:pt>
                <c:pt idx="3840">
                  <c:v>-3.2336289999999996</c:v>
                </c:pt>
                <c:pt idx="3841">
                  <c:v>-3.2336289999999996</c:v>
                </c:pt>
                <c:pt idx="3842">
                  <c:v>-3.2336289999999996</c:v>
                </c:pt>
                <c:pt idx="3843">
                  <c:v>-3.2336289999999996</c:v>
                </c:pt>
                <c:pt idx="3844">
                  <c:v>-3.2336289999999996</c:v>
                </c:pt>
                <c:pt idx="3845">
                  <c:v>-3.2336289999999996</c:v>
                </c:pt>
                <c:pt idx="3846">
                  <c:v>-3.2336289999999996</c:v>
                </c:pt>
                <c:pt idx="3847">
                  <c:v>-3.2336289999999996</c:v>
                </c:pt>
                <c:pt idx="3848">
                  <c:v>-3.2336289999999996</c:v>
                </c:pt>
                <c:pt idx="3849">
                  <c:v>-3.2336289999999996</c:v>
                </c:pt>
                <c:pt idx="3850">
                  <c:v>-3.2336289999999996</c:v>
                </c:pt>
                <c:pt idx="3851">
                  <c:v>-3.2336289999999996</c:v>
                </c:pt>
                <c:pt idx="3852">
                  <c:v>-3.2336289999999996</c:v>
                </c:pt>
                <c:pt idx="3853">
                  <c:v>-3.2336289999999996</c:v>
                </c:pt>
                <c:pt idx="3854">
                  <c:v>-3.2336289999999996</c:v>
                </c:pt>
                <c:pt idx="3855">
                  <c:v>-3.2336289999999996</c:v>
                </c:pt>
                <c:pt idx="3856">
                  <c:v>-3.2336289999999996</c:v>
                </c:pt>
                <c:pt idx="3857">
                  <c:v>-3.2336289999999996</c:v>
                </c:pt>
                <c:pt idx="3858">
                  <c:v>-3.2336289999999996</c:v>
                </c:pt>
                <c:pt idx="3859">
                  <c:v>-3.2336289999999996</c:v>
                </c:pt>
                <c:pt idx="3860">
                  <c:v>-3.2336289999999996</c:v>
                </c:pt>
                <c:pt idx="3861">
                  <c:v>-3.2336289999999996</c:v>
                </c:pt>
                <c:pt idx="3862">
                  <c:v>-3.2336289999999996</c:v>
                </c:pt>
                <c:pt idx="3863">
                  <c:v>-3.2336289999999996</c:v>
                </c:pt>
                <c:pt idx="3864">
                  <c:v>-3.2336289999999996</c:v>
                </c:pt>
                <c:pt idx="3865">
                  <c:v>-3.2336289999999996</c:v>
                </c:pt>
                <c:pt idx="3866">
                  <c:v>-3.2336289999999996</c:v>
                </c:pt>
                <c:pt idx="3867">
                  <c:v>-3.2336289999999996</c:v>
                </c:pt>
                <c:pt idx="3868">
                  <c:v>-3.2336289999999996</c:v>
                </c:pt>
                <c:pt idx="3869">
                  <c:v>-3.2336289999999996</c:v>
                </c:pt>
                <c:pt idx="3870">
                  <c:v>-3.2336289999999996</c:v>
                </c:pt>
                <c:pt idx="3871">
                  <c:v>-3.2336289999999996</c:v>
                </c:pt>
                <c:pt idx="3872">
                  <c:v>-3.2336289999999996</c:v>
                </c:pt>
                <c:pt idx="3873">
                  <c:v>-3.2336289999999996</c:v>
                </c:pt>
                <c:pt idx="3874">
                  <c:v>-3.2336289999999996</c:v>
                </c:pt>
                <c:pt idx="3875">
                  <c:v>-3.2336289999999996</c:v>
                </c:pt>
                <c:pt idx="3876">
                  <c:v>-3.2336289999999996</c:v>
                </c:pt>
                <c:pt idx="3877">
                  <c:v>-3.2336289999999996</c:v>
                </c:pt>
                <c:pt idx="3878">
                  <c:v>-3.2336289999999996</c:v>
                </c:pt>
                <c:pt idx="3879">
                  <c:v>-3.2336289999999996</c:v>
                </c:pt>
                <c:pt idx="3880">
                  <c:v>-3.2336289999999996</c:v>
                </c:pt>
                <c:pt idx="3881">
                  <c:v>-3.2336289999999996</c:v>
                </c:pt>
                <c:pt idx="3882">
                  <c:v>-3.2336289999999996</c:v>
                </c:pt>
                <c:pt idx="3883">
                  <c:v>-3.2336289999999996</c:v>
                </c:pt>
                <c:pt idx="3884">
                  <c:v>-3.2336289999999996</c:v>
                </c:pt>
                <c:pt idx="3885">
                  <c:v>-3.2336289999999996</c:v>
                </c:pt>
                <c:pt idx="3886">
                  <c:v>-3.2336289999999996</c:v>
                </c:pt>
                <c:pt idx="3887">
                  <c:v>-3.2336289999999996</c:v>
                </c:pt>
                <c:pt idx="3888">
                  <c:v>-3.2336289999999996</c:v>
                </c:pt>
                <c:pt idx="3889">
                  <c:v>-3.2336289999999996</c:v>
                </c:pt>
                <c:pt idx="3890">
                  <c:v>-3.2336289999999996</c:v>
                </c:pt>
                <c:pt idx="3891">
                  <c:v>-3.2336289999999996</c:v>
                </c:pt>
                <c:pt idx="3892">
                  <c:v>-3.2336289999999996</c:v>
                </c:pt>
                <c:pt idx="3893">
                  <c:v>-3.2336289999999996</c:v>
                </c:pt>
                <c:pt idx="3894">
                  <c:v>-3.2336289999999996</c:v>
                </c:pt>
                <c:pt idx="3895">
                  <c:v>-3.2336289999999996</c:v>
                </c:pt>
                <c:pt idx="3896">
                  <c:v>-3.2336289999999996</c:v>
                </c:pt>
                <c:pt idx="3897">
                  <c:v>-3.2336289999999996</c:v>
                </c:pt>
                <c:pt idx="3898">
                  <c:v>-3.2336289999999996</c:v>
                </c:pt>
                <c:pt idx="3899">
                  <c:v>-3.2336289999999996</c:v>
                </c:pt>
                <c:pt idx="3900">
                  <c:v>-3.2336289999999996</c:v>
                </c:pt>
                <c:pt idx="3901">
                  <c:v>-3.2336289999999996</c:v>
                </c:pt>
                <c:pt idx="3902">
                  <c:v>-3.2336289999999996</c:v>
                </c:pt>
                <c:pt idx="3903">
                  <c:v>-3.2336289999999996</c:v>
                </c:pt>
                <c:pt idx="3904">
                  <c:v>-3.2336289999999996</c:v>
                </c:pt>
                <c:pt idx="3905">
                  <c:v>-3.2336289999999996</c:v>
                </c:pt>
                <c:pt idx="3906">
                  <c:v>-3.2336289999999996</c:v>
                </c:pt>
                <c:pt idx="3907">
                  <c:v>-3.2336289999999996</c:v>
                </c:pt>
                <c:pt idx="3908">
                  <c:v>-3.2336289999999996</c:v>
                </c:pt>
                <c:pt idx="3909">
                  <c:v>-3.2336289999999996</c:v>
                </c:pt>
                <c:pt idx="3910">
                  <c:v>-3.2336289999999996</c:v>
                </c:pt>
                <c:pt idx="3911">
                  <c:v>-3.2336289999999996</c:v>
                </c:pt>
                <c:pt idx="3912">
                  <c:v>-3.2336289999999996</c:v>
                </c:pt>
                <c:pt idx="3913">
                  <c:v>-3.2336289999999996</c:v>
                </c:pt>
                <c:pt idx="3914">
                  <c:v>-3.2336289999999996</c:v>
                </c:pt>
                <c:pt idx="3915">
                  <c:v>-3.2336289999999996</c:v>
                </c:pt>
                <c:pt idx="3916">
                  <c:v>-3.2336289999999996</c:v>
                </c:pt>
                <c:pt idx="3917">
                  <c:v>-3.2336289999999996</c:v>
                </c:pt>
                <c:pt idx="3918">
                  <c:v>-3.2336289999999996</c:v>
                </c:pt>
                <c:pt idx="3919">
                  <c:v>-3.2336289999999996</c:v>
                </c:pt>
                <c:pt idx="3920">
                  <c:v>-3.2336289999999996</c:v>
                </c:pt>
                <c:pt idx="3921">
                  <c:v>-3.2336289999999996</c:v>
                </c:pt>
                <c:pt idx="3922">
                  <c:v>-3.2336289999999996</c:v>
                </c:pt>
                <c:pt idx="3923">
                  <c:v>-3.2336289999999996</c:v>
                </c:pt>
                <c:pt idx="3924">
                  <c:v>-3.2336289999999996</c:v>
                </c:pt>
                <c:pt idx="3925">
                  <c:v>-3.2336289999999996</c:v>
                </c:pt>
                <c:pt idx="3926">
                  <c:v>-3.2336289999999996</c:v>
                </c:pt>
                <c:pt idx="3927">
                  <c:v>-3.2336289999999996</c:v>
                </c:pt>
                <c:pt idx="3928">
                  <c:v>-3.2336289999999996</c:v>
                </c:pt>
                <c:pt idx="3929">
                  <c:v>-3.2336289999999996</c:v>
                </c:pt>
                <c:pt idx="3930">
                  <c:v>-3.2336289999999996</c:v>
                </c:pt>
                <c:pt idx="3931">
                  <c:v>-3.2336289999999996</c:v>
                </c:pt>
                <c:pt idx="3932">
                  <c:v>-3.2336289999999996</c:v>
                </c:pt>
                <c:pt idx="3933">
                  <c:v>-3.2336289999999996</c:v>
                </c:pt>
                <c:pt idx="3934">
                  <c:v>-3.2336289999999996</c:v>
                </c:pt>
                <c:pt idx="3935">
                  <c:v>-3.2336289999999996</c:v>
                </c:pt>
                <c:pt idx="3936">
                  <c:v>-3.2336289999999996</c:v>
                </c:pt>
                <c:pt idx="3937">
                  <c:v>-3.2336289999999996</c:v>
                </c:pt>
                <c:pt idx="3938">
                  <c:v>-3.2336289999999996</c:v>
                </c:pt>
                <c:pt idx="3939">
                  <c:v>-3.2336289999999996</c:v>
                </c:pt>
                <c:pt idx="3940">
                  <c:v>-3.2336289999999996</c:v>
                </c:pt>
                <c:pt idx="3941">
                  <c:v>-3.2336289999999996</c:v>
                </c:pt>
                <c:pt idx="3942">
                  <c:v>-3.2336289999999996</c:v>
                </c:pt>
                <c:pt idx="3943">
                  <c:v>-3.2336289999999996</c:v>
                </c:pt>
                <c:pt idx="3944">
                  <c:v>-3.2336289999999996</c:v>
                </c:pt>
                <c:pt idx="3945">
                  <c:v>-3.2336289999999996</c:v>
                </c:pt>
                <c:pt idx="3946">
                  <c:v>-3.2336289999999996</c:v>
                </c:pt>
                <c:pt idx="3947">
                  <c:v>-3.2336289999999996</c:v>
                </c:pt>
                <c:pt idx="3948">
                  <c:v>-3.2336289999999996</c:v>
                </c:pt>
                <c:pt idx="3949">
                  <c:v>-3.2336289999999996</c:v>
                </c:pt>
                <c:pt idx="3950">
                  <c:v>-3.2336289999999996</c:v>
                </c:pt>
                <c:pt idx="3951">
                  <c:v>-3.2336289999999996</c:v>
                </c:pt>
                <c:pt idx="3952">
                  <c:v>-3.2336289999999996</c:v>
                </c:pt>
                <c:pt idx="3953">
                  <c:v>-3.2336289999999996</c:v>
                </c:pt>
                <c:pt idx="3954">
                  <c:v>-3.2336289999999996</c:v>
                </c:pt>
                <c:pt idx="3955">
                  <c:v>-3.2336289999999996</c:v>
                </c:pt>
                <c:pt idx="3956">
                  <c:v>-3.2336289999999996</c:v>
                </c:pt>
                <c:pt idx="3957">
                  <c:v>-3.2336289999999996</c:v>
                </c:pt>
                <c:pt idx="3958">
                  <c:v>-3.2336289999999996</c:v>
                </c:pt>
                <c:pt idx="3959">
                  <c:v>-3.2336289999999996</c:v>
                </c:pt>
                <c:pt idx="3960">
                  <c:v>-3.2336289999999996</c:v>
                </c:pt>
                <c:pt idx="3961">
                  <c:v>-3.2336289999999996</c:v>
                </c:pt>
                <c:pt idx="3962">
                  <c:v>-3.2336289999999996</c:v>
                </c:pt>
                <c:pt idx="3963">
                  <c:v>-3.2336289999999996</c:v>
                </c:pt>
                <c:pt idx="3964">
                  <c:v>-3.2336289999999996</c:v>
                </c:pt>
                <c:pt idx="3965">
                  <c:v>-3.2336289999999996</c:v>
                </c:pt>
                <c:pt idx="3966">
                  <c:v>-3.2336289999999996</c:v>
                </c:pt>
                <c:pt idx="3967">
                  <c:v>-3.2336289999999996</c:v>
                </c:pt>
                <c:pt idx="3968">
                  <c:v>-3.2336289999999996</c:v>
                </c:pt>
                <c:pt idx="3969">
                  <c:v>-3.2336289999999996</c:v>
                </c:pt>
                <c:pt idx="3970">
                  <c:v>-3.2336289999999996</c:v>
                </c:pt>
                <c:pt idx="3971">
                  <c:v>-3.2336289999999996</c:v>
                </c:pt>
                <c:pt idx="3972">
                  <c:v>-3.2336289999999996</c:v>
                </c:pt>
                <c:pt idx="3973">
                  <c:v>-3.2336289999999996</c:v>
                </c:pt>
                <c:pt idx="3974">
                  <c:v>-3.2336289999999996</c:v>
                </c:pt>
                <c:pt idx="3975">
                  <c:v>-3.2336289999999996</c:v>
                </c:pt>
                <c:pt idx="3976">
                  <c:v>-3.2336289999999996</c:v>
                </c:pt>
                <c:pt idx="3977">
                  <c:v>-3.2336289999999996</c:v>
                </c:pt>
                <c:pt idx="3978">
                  <c:v>-3.2336289999999996</c:v>
                </c:pt>
                <c:pt idx="3979">
                  <c:v>-3.2336289999999996</c:v>
                </c:pt>
                <c:pt idx="3980">
                  <c:v>-3.2336289999999996</c:v>
                </c:pt>
                <c:pt idx="3981">
                  <c:v>-3.2336289999999996</c:v>
                </c:pt>
                <c:pt idx="3982">
                  <c:v>-3.2336289999999996</c:v>
                </c:pt>
                <c:pt idx="3983">
                  <c:v>-3.2336289999999996</c:v>
                </c:pt>
                <c:pt idx="3984">
                  <c:v>-3.2336289999999996</c:v>
                </c:pt>
                <c:pt idx="3985">
                  <c:v>-3.2336289999999996</c:v>
                </c:pt>
                <c:pt idx="3986">
                  <c:v>-3.2336289999999996</c:v>
                </c:pt>
                <c:pt idx="3987">
                  <c:v>-3.2336289999999996</c:v>
                </c:pt>
                <c:pt idx="3988">
                  <c:v>-3.2336289999999996</c:v>
                </c:pt>
                <c:pt idx="3989">
                  <c:v>-3.2336289999999996</c:v>
                </c:pt>
                <c:pt idx="3990">
                  <c:v>-3.2336289999999996</c:v>
                </c:pt>
                <c:pt idx="3991">
                  <c:v>-3.2336289999999996</c:v>
                </c:pt>
                <c:pt idx="3992">
                  <c:v>-3.2336289999999996</c:v>
                </c:pt>
                <c:pt idx="3993">
                  <c:v>-3.2336289999999996</c:v>
                </c:pt>
                <c:pt idx="3994">
                  <c:v>-3.2336289999999996</c:v>
                </c:pt>
                <c:pt idx="3995">
                  <c:v>-3.2336289999999996</c:v>
                </c:pt>
                <c:pt idx="3996">
                  <c:v>-3.2336289999999996</c:v>
                </c:pt>
                <c:pt idx="3997">
                  <c:v>-3.2336289999999996</c:v>
                </c:pt>
                <c:pt idx="3998">
                  <c:v>-3.2336289999999996</c:v>
                </c:pt>
                <c:pt idx="3999">
                  <c:v>-3.2336289999999996</c:v>
                </c:pt>
                <c:pt idx="4000">
                  <c:v>-3.2336289999999996</c:v>
                </c:pt>
                <c:pt idx="4001">
                  <c:v>-3.2336289999999996</c:v>
                </c:pt>
                <c:pt idx="4002">
                  <c:v>-3.2336289999999996</c:v>
                </c:pt>
                <c:pt idx="4003">
                  <c:v>-3.2336289999999996</c:v>
                </c:pt>
                <c:pt idx="4004">
                  <c:v>-3.2336289999999996</c:v>
                </c:pt>
                <c:pt idx="4005">
                  <c:v>-3.2336289999999996</c:v>
                </c:pt>
                <c:pt idx="4006">
                  <c:v>-3.2336289999999996</c:v>
                </c:pt>
                <c:pt idx="4007">
                  <c:v>-3.2336289999999996</c:v>
                </c:pt>
                <c:pt idx="4008">
                  <c:v>-3.2336289999999996</c:v>
                </c:pt>
                <c:pt idx="4009">
                  <c:v>-3.2336289999999996</c:v>
                </c:pt>
                <c:pt idx="4010">
                  <c:v>-3.2336289999999996</c:v>
                </c:pt>
                <c:pt idx="4011">
                  <c:v>-3.2336289999999996</c:v>
                </c:pt>
                <c:pt idx="4012">
                  <c:v>-3.2336289999999996</c:v>
                </c:pt>
                <c:pt idx="4013">
                  <c:v>-3.2336289999999996</c:v>
                </c:pt>
                <c:pt idx="4014">
                  <c:v>-3.2336289999999996</c:v>
                </c:pt>
                <c:pt idx="4015">
                  <c:v>-3.2336289999999996</c:v>
                </c:pt>
                <c:pt idx="4016">
                  <c:v>-3.2336289999999996</c:v>
                </c:pt>
                <c:pt idx="4017">
                  <c:v>-3.2336289999999996</c:v>
                </c:pt>
                <c:pt idx="4018">
                  <c:v>-3.2336289999999996</c:v>
                </c:pt>
                <c:pt idx="4019">
                  <c:v>-3.2336289999999996</c:v>
                </c:pt>
                <c:pt idx="4020">
                  <c:v>-3.2336289999999996</c:v>
                </c:pt>
                <c:pt idx="4021">
                  <c:v>-3.2336289999999996</c:v>
                </c:pt>
                <c:pt idx="4022">
                  <c:v>-3.2336289999999996</c:v>
                </c:pt>
                <c:pt idx="4023">
                  <c:v>-3.2336289999999996</c:v>
                </c:pt>
                <c:pt idx="4024">
                  <c:v>-3.2336289999999996</c:v>
                </c:pt>
                <c:pt idx="4025">
                  <c:v>-3.2336289999999996</c:v>
                </c:pt>
                <c:pt idx="4026">
                  <c:v>-3.2336289999999996</c:v>
                </c:pt>
                <c:pt idx="4027">
                  <c:v>-3.2336289999999996</c:v>
                </c:pt>
                <c:pt idx="4028">
                  <c:v>-3.2336289999999996</c:v>
                </c:pt>
                <c:pt idx="4029">
                  <c:v>-3.2336289999999996</c:v>
                </c:pt>
                <c:pt idx="4030">
                  <c:v>-3.2336289999999996</c:v>
                </c:pt>
                <c:pt idx="4031">
                  <c:v>-3.2336289999999996</c:v>
                </c:pt>
                <c:pt idx="4032">
                  <c:v>-3.2336289999999996</c:v>
                </c:pt>
                <c:pt idx="4033">
                  <c:v>-3.2336289999999996</c:v>
                </c:pt>
                <c:pt idx="4034">
                  <c:v>-3.2336289999999996</c:v>
                </c:pt>
                <c:pt idx="4035">
                  <c:v>-3.2336289999999996</c:v>
                </c:pt>
                <c:pt idx="4036">
                  <c:v>-3.2336289999999996</c:v>
                </c:pt>
                <c:pt idx="4037">
                  <c:v>-3.2336289999999996</c:v>
                </c:pt>
                <c:pt idx="4038">
                  <c:v>-3.2336289999999996</c:v>
                </c:pt>
                <c:pt idx="4039">
                  <c:v>-3.2336289999999996</c:v>
                </c:pt>
                <c:pt idx="4040">
                  <c:v>-3.2336289999999996</c:v>
                </c:pt>
                <c:pt idx="4041">
                  <c:v>-3.2336289999999996</c:v>
                </c:pt>
                <c:pt idx="4042">
                  <c:v>-3.2336289999999996</c:v>
                </c:pt>
                <c:pt idx="4043">
                  <c:v>-3.2336289999999996</c:v>
                </c:pt>
                <c:pt idx="4044">
                  <c:v>-3.2336289999999996</c:v>
                </c:pt>
                <c:pt idx="4045">
                  <c:v>-3.2336289999999996</c:v>
                </c:pt>
                <c:pt idx="4046">
                  <c:v>-3.2336289999999996</c:v>
                </c:pt>
                <c:pt idx="4047">
                  <c:v>-3.2336289999999996</c:v>
                </c:pt>
                <c:pt idx="4048">
                  <c:v>-3.2336289999999996</c:v>
                </c:pt>
                <c:pt idx="4049">
                  <c:v>-3.2336289999999996</c:v>
                </c:pt>
                <c:pt idx="4050">
                  <c:v>-3.2336289999999996</c:v>
                </c:pt>
                <c:pt idx="4051">
                  <c:v>-3.2336289999999996</c:v>
                </c:pt>
                <c:pt idx="4052">
                  <c:v>-3.2336289999999996</c:v>
                </c:pt>
                <c:pt idx="4053">
                  <c:v>-3.2336289999999996</c:v>
                </c:pt>
                <c:pt idx="4054">
                  <c:v>-3.2336289999999996</c:v>
                </c:pt>
                <c:pt idx="4055">
                  <c:v>-3.2336289999999996</c:v>
                </c:pt>
                <c:pt idx="4056">
                  <c:v>-3.2336289999999996</c:v>
                </c:pt>
                <c:pt idx="4057">
                  <c:v>-3.2336289999999996</c:v>
                </c:pt>
                <c:pt idx="4058">
                  <c:v>-3.2336289999999996</c:v>
                </c:pt>
                <c:pt idx="4059">
                  <c:v>-3.2336289999999996</c:v>
                </c:pt>
                <c:pt idx="4060">
                  <c:v>-3.2336289999999996</c:v>
                </c:pt>
                <c:pt idx="4061">
                  <c:v>-3.2336289999999996</c:v>
                </c:pt>
                <c:pt idx="4062">
                  <c:v>-3.2336289999999996</c:v>
                </c:pt>
                <c:pt idx="4063">
                  <c:v>-3.2336289999999996</c:v>
                </c:pt>
                <c:pt idx="4064">
                  <c:v>-3.2336289999999996</c:v>
                </c:pt>
                <c:pt idx="4065">
                  <c:v>-3.2336289999999996</c:v>
                </c:pt>
                <c:pt idx="4066">
                  <c:v>-3.2336289999999996</c:v>
                </c:pt>
                <c:pt idx="4067">
                  <c:v>-3.2336289999999996</c:v>
                </c:pt>
                <c:pt idx="4068">
                  <c:v>-3.2336289999999996</c:v>
                </c:pt>
                <c:pt idx="4069">
                  <c:v>-3.2336289999999996</c:v>
                </c:pt>
                <c:pt idx="4070">
                  <c:v>-3.2336289999999996</c:v>
                </c:pt>
                <c:pt idx="4071">
                  <c:v>-3.2336289999999996</c:v>
                </c:pt>
                <c:pt idx="4072">
                  <c:v>-3.2336289999999996</c:v>
                </c:pt>
                <c:pt idx="4073">
                  <c:v>-3.2336289999999996</c:v>
                </c:pt>
                <c:pt idx="4074">
                  <c:v>-3.2336289999999996</c:v>
                </c:pt>
                <c:pt idx="4075">
                  <c:v>-3.2336289999999996</c:v>
                </c:pt>
                <c:pt idx="4076">
                  <c:v>-3.2336289999999996</c:v>
                </c:pt>
                <c:pt idx="4077">
                  <c:v>-3.2336289999999996</c:v>
                </c:pt>
                <c:pt idx="4078">
                  <c:v>-3.2336289999999996</c:v>
                </c:pt>
                <c:pt idx="4079">
                  <c:v>-3.2336289999999996</c:v>
                </c:pt>
                <c:pt idx="4080">
                  <c:v>-3.2336289999999996</c:v>
                </c:pt>
                <c:pt idx="4081">
                  <c:v>-3.2336289999999996</c:v>
                </c:pt>
                <c:pt idx="4082">
                  <c:v>-3.2336289999999996</c:v>
                </c:pt>
                <c:pt idx="4083">
                  <c:v>-3.2336289999999996</c:v>
                </c:pt>
                <c:pt idx="4084">
                  <c:v>-3.2336289999999996</c:v>
                </c:pt>
                <c:pt idx="4085">
                  <c:v>-3.2336289999999996</c:v>
                </c:pt>
                <c:pt idx="4086">
                  <c:v>-3.2336289999999996</c:v>
                </c:pt>
                <c:pt idx="4087">
                  <c:v>-3.2336289999999996</c:v>
                </c:pt>
                <c:pt idx="4088">
                  <c:v>-3.2336289999999996</c:v>
                </c:pt>
                <c:pt idx="4089">
                  <c:v>-3.2336289999999996</c:v>
                </c:pt>
                <c:pt idx="4090">
                  <c:v>-3.2336289999999996</c:v>
                </c:pt>
                <c:pt idx="4091">
                  <c:v>-3.2336289999999996</c:v>
                </c:pt>
                <c:pt idx="4092">
                  <c:v>-3.2336289999999996</c:v>
                </c:pt>
                <c:pt idx="4093">
                  <c:v>-3.2336289999999996</c:v>
                </c:pt>
                <c:pt idx="4094">
                  <c:v>-3.2336289999999996</c:v>
                </c:pt>
                <c:pt idx="4095">
                  <c:v>-3.2336289999999996</c:v>
                </c:pt>
                <c:pt idx="4096">
                  <c:v>-3.2336289999999996</c:v>
                </c:pt>
                <c:pt idx="4097">
                  <c:v>-3.2336289999999996</c:v>
                </c:pt>
                <c:pt idx="4098">
                  <c:v>-3.2336289999999996</c:v>
                </c:pt>
                <c:pt idx="4099">
                  <c:v>-3.2336289999999996</c:v>
                </c:pt>
                <c:pt idx="4100">
                  <c:v>-3.2336289999999996</c:v>
                </c:pt>
                <c:pt idx="4101">
                  <c:v>-3.2336289999999996</c:v>
                </c:pt>
                <c:pt idx="4102">
                  <c:v>-3.2336289999999996</c:v>
                </c:pt>
                <c:pt idx="4103">
                  <c:v>-3.2336289999999996</c:v>
                </c:pt>
                <c:pt idx="4104">
                  <c:v>-3.2336289999999996</c:v>
                </c:pt>
                <c:pt idx="4105">
                  <c:v>-3.2336289999999996</c:v>
                </c:pt>
                <c:pt idx="4106">
                  <c:v>-3.2336289999999996</c:v>
                </c:pt>
                <c:pt idx="4107">
                  <c:v>-3.2336289999999996</c:v>
                </c:pt>
                <c:pt idx="4108">
                  <c:v>-3.2336289999999996</c:v>
                </c:pt>
                <c:pt idx="4109">
                  <c:v>-3.2336289999999996</c:v>
                </c:pt>
                <c:pt idx="4110">
                  <c:v>-3.2336289999999996</c:v>
                </c:pt>
                <c:pt idx="4111">
                  <c:v>-3.2336289999999996</c:v>
                </c:pt>
                <c:pt idx="4112">
                  <c:v>-3.2336289999999996</c:v>
                </c:pt>
                <c:pt idx="4113">
                  <c:v>-3.2336289999999996</c:v>
                </c:pt>
                <c:pt idx="4114">
                  <c:v>-3.2336289999999996</c:v>
                </c:pt>
                <c:pt idx="4115">
                  <c:v>-3.2336289999999996</c:v>
                </c:pt>
                <c:pt idx="4116">
                  <c:v>-3.2336289999999996</c:v>
                </c:pt>
                <c:pt idx="4117">
                  <c:v>-3.2336289999999996</c:v>
                </c:pt>
                <c:pt idx="4118">
                  <c:v>-3.2336289999999996</c:v>
                </c:pt>
                <c:pt idx="4119">
                  <c:v>-3.2336289999999996</c:v>
                </c:pt>
                <c:pt idx="4120">
                  <c:v>-3.2336289999999996</c:v>
                </c:pt>
                <c:pt idx="4121">
                  <c:v>-3.2336289999999996</c:v>
                </c:pt>
                <c:pt idx="4122">
                  <c:v>-3.2336289999999996</c:v>
                </c:pt>
                <c:pt idx="4123">
                  <c:v>-3.2336289999999996</c:v>
                </c:pt>
                <c:pt idx="4124">
                  <c:v>-3.2336289999999996</c:v>
                </c:pt>
                <c:pt idx="4125">
                  <c:v>-3.2336289999999996</c:v>
                </c:pt>
                <c:pt idx="4126">
                  <c:v>-3.2336289999999996</c:v>
                </c:pt>
                <c:pt idx="4127">
                  <c:v>-3.2336289999999996</c:v>
                </c:pt>
                <c:pt idx="4128">
                  <c:v>-3.2336289999999996</c:v>
                </c:pt>
                <c:pt idx="4129">
                  <c:v>-3.2336289999999996</c:v>
                </c:pt>
                <c:pt idx="4130">
                  <c:v>-3.2336289999999996</c:v>
                </c:pt>
                <c:pt idx="4131">
                  <c:v>-3.2336289999999996</c:v>
                </c:pt>
                <c:pt idx="4132">
                  <c:v>-3.2336289999999996</c:v>
                </c:pt>
                <c:pt idx="4133">
                  <c:v>-3.2336289999999996</c:v>
                </c:pt>
                <c:pt idx="4134">
                  <c:v>-3.2336289999999996</c:v>
                </c:pt>
                <c:pt idx="4135">
                  <c:v>-3.2336289999999996</c:v>
                </c:pt>
                <c:pt idx="4136">
                  <c:v>-3.2336289999999996</c:v>
                </c:pt>
                <c:pt idx="4137">
                  <c:v>-3.2336289999999996</c:v>
                </c:pt>
                <c:pt idx="4138">
                  <c:v>-3.2336289999999996</c:v>
                </c:pt>
                <c:pt idx="4139">
                  <c:v>-3.2336289999999996</c:v>
                </c:pt>
                <c:pt idx="4140">
                  <c:v>-3.2336289999999996</c:v>
                </c:pt>
                <c:pt idx="4141">
                  <c:v>-3.2336289999999996</c:v>
                </c:pt>
                <c:pt idx="4142">
                  <c:v>-3.2336289999999996</c:v>
                </c:pt>
                <c:pt idx="4143">
                  <c:v>-3.2336289999999996</c:v>
                </c:pt>
                <c:pt idx="4144">
                  <c:v>-3.2336289999999996</c:v>
                </c:pt>
                <c:pt idx="4145">
                  <c:v>-3.2336289999999996</c:v>
                </c:pt>
                <c:pt idx="4146">
                  <c:v>-3.2336289999999996</c:v>
                </c:pt>
                <c:pt idx="4147">
                  <c:v>-3.2336289999999996</c:v>
                </c:pt>
                <c:pt idx="4148">
                  <c:v>-3.2336289999999996</c:v>
                </c:pt>
                <c:pt idx="4149">
                  <c:v>-3.2336289999999996</c:v>
                </c:pt>
                <c:pt idx="4150">
                  <c:v>-3.2336289999999996</c:v>
                </c:pt>
                <c:pt idx="4151">
                  <c:v>-3.2336289999999996</c:v>
                </c:pt>
                <c:pt idx="4152">
                  <c:v>-3.2336289999999996</c:v>
                </c:pt>
                <c:pt idx="4153">
                  <c:v>-3.2336289999999996</c:v>
                </c:pt>
                <c:pt idx="4154">
                  <c:v>-3.2336289999999996</c:v>
                </c:pt>
                <c:pt idx="4155">
                  <c:v>-3.2336289999999996</c:v>
                </c:pt>
                <c:pt idx="4156">
                  <c:v>-3.2336289999999996</c:v>
                </c:pt>
                <c:pt idx="4157">
                  <c:v>-3.2336289999999996</c:v>
                </c:pt>
                <c:pt idx="4158">
                  <c:v>-3.2336289999999996</c:v>
                </c:pt>
                <c:pt idx="4159">
                  <c:v>-3.2336289999999996</c:v>
                </c:pt>
                <c:pt idx="4160">
                  <c:v>-3.2336289999999996</c:v>
                </c:pt>
                <c:pt idx="4161">
                  <c:v>-3.2336289999999996</c:v>
                </c:pt>
                <c:pt idx="4162">
                  <c:v>-3.2336289999999996</c:v>
                </c:pt>
                <c:pt idx="4163">
                  <c:v>-3.2336289999999996</c:v>
                </c:pt>
                <c:pt idx="4164">
                  <c:v>-3.2336289999999996</c:v>
                </c:pt>
                <c:pt idx="4165">
                  <c:v>-3.2336289999999996</c:v>
                </c:pt>
                <c:pt idx="4166">
                  <c:v>-3.2336289999999996</c:v>
                </c:pt>
                <c:pt idx="4167">
                  <c:v>-3.2336289999999996</c:v>
                </c:pt>
                <c:pt idx="4168">
                  <c:v>-3.2336289999999996</c:v>
                </c:pt>
                <c:pt idx="4169">
                  <c:v>-3.2336289999999996</c:v>
                </c:pt>
                <c:pt idx="4170">
                  <c:v>-3.2336289999999996</c:v>
                </c:pt>
                <c:pt idx="4171">
                  <c:v>-3.2336289999999996</c:v>
                </c:pt>
                <c:pt idx="4172">
                  <c:v>-3.2336289999999996</c:v>
                </c:pt>
                <c:pt idx="4173">
                  <c:v>-3.2336289999999996</c:v>
                </c:pt>
                <c:pt idx="4174">
                  <c:v>-3.2336289999999996</c:v>
                </c:pt>
                <c:pt idx="4175">
                  <c:v>-3.2336289999999996</c:v>
                </c:pt>
                <c:pt idx="4176">
                  <c:v>-3.2336289999999996</c:v>
                </c:pt>
                <c:pt idx="4177">
                  <c:v>-3.2336289999999996</c:v>
                </c:pt>
                <c:pt idx="4178">
                  <c:v>-3.2336289999999996</c:v>
                </c:pt>
                <c:pt idx="4179">
                  <c:v>-3.2336289999999996</c:v>
                </c:pt>
                <c:pt idx="4180">
                  <c:v>-3.2336289999999996</c:v>
                </c:pt>
                <c:pt idx="4181">
                  <c:v>-3.2336289999999996</c:v>
                </c:pt>
                <c:pt idx="4182">
                  <c:v>-3.2336289999999996</c:v>
                </c:pt>
                <c:pt idx="4183">
                  <c:v>-3.2336289999999996</c:v>
                </c:pt>
                <c:pt idx="4184">
                  <c:v>-3.2336289999999996</c:v>
                </c:pt>
                <c:pt idx="4185">
                  <c:v>-3.2336289999999996</c:v>
                </c:pt>
                <c:pt idx="4186">
                  <c:v>-3.2336289999999996</c:v>
                </c:pt>
                <c:pt idx="4187">
                  <c:v>-3.2336289999999996</c:v>
                </c:pt>
                <c:pt idx="4188">
                  <c:v>-3.2336289999999996</c:v>
                </c:pt>
                <c:pt idx="4189">
                  <c:v>-3.2336289999999996</c:v>
                </c:pt>
                <c:pt idx="4190">
                  <c:v>-3.2336289999999996</c:v>
                </c:pt>
                <c:pt idx="4191">
                  <c:v>-3.2336289999999996</c:v>
                </c:pt>
                <c:pt idx="4192">
                  <c:v>-3.2336289999999996</c:v>
                </c:pt>
                <c:pt idx="4193">
                  <c:v>-3.2336289999999996</c:v>
                </c:pt>
                <c:pt idx="4194">
                  <c:v>-3.2336289999999996</c:v>
                </c:pt>
                <c:pt idx="4195">
                  <c:v>-3.2336289999999996</c:v>
                </c:pt>
                <c:pt idx="4196">
                  <c:v>-3.2336289999999996</c:v>
                </c:pt>
                <c:pt idx="4197">
                  <c:v>-3.2336289999999996</c:v>
                </c:pt>
                <c:pt idx="4198">
                  <c:v>-3.2336289999999996</c:v>
                </c:pt>
                <c:pt idx="4199">
                  <c:v>-3.2336289999999996</c:v>
                </c:pt>
                <c:pt idx="4200">
                  <c:v>-3.2336289999999996</c:v>
                </c:pt>
                <c:pt idx="4201">
                  <c:v>-3.2336289999999996</c:v>
                </c:pt>
                <c:pt idx="4202">
                  <c:v>-3.2336289999999996</c:v>
                </c:pt>
                <c:pt idx="4203">
                  <c:v>-3.2336289999999996</c:v>
                </c:pt>
                <c:pt idx="4204">
                  <c:v>-3.2336289999999996</c:v>
                </c:pt>
                <c:pt idx="4205">
                  <c:v>-3.2336289999999996</c:v>
                </c:pt>
                <c:pt idx="4206">
                  <c:v>-3.2336289999999996</c:v>
                </c:pt>
                <c:pt idx="4207">
                  <c:v>-3.2336289999999996</c:v>
                </c:pt>
                <c:pt idx="4208">
                  <c:v>-3.2336289999999996</c:v>
                </c:pt>
                <c:pt idx="4209">
                  <c:v>-3.2336289999999996</c:v>
                </c:pt>
                <c:pt idx="4210">
                  <c:v>-3.2336289999999996</c:v>
                </c:pt>
                <c:pt idx="4211">
                  <c:v>-3.2336289999999996</c:v>
                </c:pt>
                <c:pt idx="4212">
                  <c:v>-3.2336289999999996</c:v>
                </c:pt>
                <c:pt idx="4213">
                  <c:v>-3.2336289999999996</c:v>
                </c:pt>
                <c:pt idx="4214">
                  <c:v>-3.2336289999999996</c:v>
                </c:pt>
                <c:pt idx="4215">
                  <c:v>-3.2336289999999996</c:v>
                </c:pt>
                <c:pt idx="4216">
                  <c:v>-3.2336289999999996</c:v>
                </c:pt>
                <c:pt idx="4217">
                  <c:v>-3.2336289999999996</c:v>
                </c:pt>
                <c:pt idx="4218">
                  <c:v>-3.2336289999999996</c:v>
                </c:pt>
                <c:pt idx="4219">
                  <c:v>-3.2336289999999996</c:v>
                </c:pt>
                <c:pt idx="4220">
                  <c:v>-3.2336289999999996</c:v>
                </c:pt>
                <c:pt idx="4221">
                  <c:v>-3.2336289999999996</c:v>
                </c:pt>
                <c:pt idx="4222">
                  <c:v>-3.2336289999999996</c:v>
                </c:pt>
                <c:pt idx="4223">
                  <c:v>-3.2336289999999996</c:v>
                </c:pt>
                <c:pt idx="4224">
                  <c:v>-3.2336289999999996</c:v>
                </c:pt>
                <c:pt idx="4225">
                  <c:v>-3.2336289999999996</c:v>
                </c:pt>
                <c:pt idx="4226">
                  <c:v>-3.2336289999999996</c:v>
                </c:pt>
                <c:pt idx="4227">
                  <c:v>-3.2336289999999996</c:v>
                </c:pt>
                <c:pt idx="4228">
                  <c:v>-3.2336289999999996</c:v>
                </c:pt>
                <c:pt idx="4229">
                  <c:v>-3.2336289999999996</c:v>
                </c:pt>
                <c:pt idx="4230">
                  <c:v>-3.2336289999999996</c:v>
                </c:pt>
                <c:pt idx="4231">
                  <c:v>-3.2336289999999996</c:v>
                </c:pt>
                <c:pt idx="4232">
                  <c:v>-3.2336289999999996</c:v>
                </c:pt>
                <c:pt idx="4233">
                  <c:v>-3.2336289999999996</c:v>
                </c:pt>
                <c:pt idx="4234">
                  <c:v>-3.2336289999999996</c:v>
                </c:pt>
                <c:pt idx="4235">
                  <c:v>-3.2336289999999996</c:v>
                </c:pt>
                <c:pt idx="4236">
                  <c:v>-3.2336289999999996</c:v>
                </c:pt>
                <c:pt idx="4237">
                  <c:v>-3.2336289999999996</c:v>
                </c:pt>
                <c:pt idx="4238">
                  <c:v>-3.2336289999999996</c:v>
                </c:pt>
                <c:pt idx="4239">
                  <c:v>-3.2336289999999996</c:v>
                </c:pt>
                <c:pt idx="4240">
                  <c:v>-3.2336289999999996</c:v>
                </c:pt>
                <c:pt idx="4241">
                  <c:v>-3.2336289999999996</c:v>
                </c:pt>
                <c:pt idx="4242">
                  <c:v>-3.2336289999999996</c:v>
                </c:pt>
                <c:pt idx="4243">
                  <c:v>-3.2336289999999996</c:v>
                </c:pt>
                <c:pt idx="4244">
                  <c:v>-3.2336289999999996</c:v>
                </c:pt>
                <c:pt idx="4245">
                  <c:v>-3.2336289999999996</c:v>
                </c:pt>
                <c:pt idx="4246">
                  <c:v>-3.2336289999999996</c:v>
                </c:pt>
                <c:pt idx="4247">
                  <c:v>-3.2336289999999996</c:v>
                </c:pt>
                <c:pt idx="4248">
                  <c:v>-3.2336289999999996</c:v>
                </c:pt>
                <c:pt idx="4249">
                  <c:v>-3.2336289999999996</c:v>
                </c:pt>
                <c:pt idx="4250">
                  <c:v>-3.2336289999999996</c:v>
                </c:pt>
                <c:pt idx="4251">
                  <c:v>-3.2336289999999996</c:v>
                </c:pt>
                <c:pt idx="4252">
                  <c:v>-3.2336289999999996</c:v>
                </c:pt>
                <c:pt idx="4253">
                  <c:v>-3.2336289999999996</c:v>
                </c:pt>
                <c:pt idx="4254">
                  <c:v>-3.2336289999999996</c:v>
                </c:pt>
                <c:pt idx="4255">
                  <c:v>-3.2336289999999996</c:v>
                </c:pt>
                <c:pt idx="4256">
                  <c:v>-3.2336289999999996</c:v>
                </c:pt>
                <c:pt idx="4257">
                  <c:v>-3.2336289999999996</c:v>
                </c:pt>
                <c:pt idx="4258">
                  <c:v>-3.2336289999999996</c:v>
                </c:pt>
                <c:pt idx="4259">
                  <c:v>-3.2336289999999996</c:v>
                </c:pt>
                <c:pt idx="4260">
                  <c:v>-3.2336289999999996</c:v>
                </c:pt>
                <c:pt idx="4261">
                  <c:v>-3.2336289999999996</c:v>
                </c:pt>
                <c:pt idx="4262">
                  <c:v>-3.2336289999999996</c:v>
                </c:pt>
                <c:pt idx="4263">
                  <c:v>-3.2336289999999996</c:v>
                </c:pt>
                <c:pt idx="4264">
                  <c:v>-3.2336289999999996</c:v>
                </c:pt>
                <c:pt idx="4265">
                  <c:v>-3.2336289999999996</c:v>
                </c:pt>
                <c:pt idx="4266">
                  <c:v>-3.2336289999999996</c:v>
                </c:pt>
                <c:pt idx="4267">
                  <c:v>-3.2336289999999996</c:v>
                </c:pt>
                <c:pt idx="4268">
                  <c:v>-3.2336289999999996</c:v>
                </c:pt>
                <c:pt idx="4269">
                  <c:v>-3.2336289999999996</c:v>
                </c:pt>
                <c:pt idx="4270">
                  <c:v>-3.2336289999999996</c:v>
                </c:pt>
                <c:pt idx="4271">
                  <c:v>-3.2336289999999996</c:v>
                </c:pt>
                <c:pt idx="4272">
                  <c:v>-3.2336289999999996</c:v>
                </c:pt>
                <c:pt idx="4273">
                  <c:v>-3.2336289999999996</c:v>
                </c:pt>
                <c:pt idx="4274">
                  <c:v>-3.2336289999999996</c:v>
                </c:pt>
                <c:pt idx="4275">
                  <c:v>-3.2336289999999996</c:v>
                </c:pt>
                <c:pt idx="4276">
                  <c:v>-3.2336289999999996</c:v>
                </c:pt>
                <c:pt idx="4277">
                  <c:v>-3.2336289999999996</c:v>
                </c:pt>
                <c:pt idx="4278">
                  <c:v>-3.2336289999999996</c:v>
                </c:pt>
                <c:pt idx="4279">
                  <c:v>-3.2336289999999996</c:v>
                </c:pt>
                <c:pt idx="4280">
                  <c:v>-3.2336289999999996</c:v>
                </c:pt>
                <c:pt idx="4281">
                  <c:v>-3.2336289999999996</c:v>
                </c:pt>
                <c:pt idx="4282">
                  <c:v>-3.2336289999999996</c:v>
                </c:pt>
                <c:pt idx="4283">
                  <c:v>-3.2336289999999996</c:v>
                </c:pt>
                <c:pt idx="4284">
                  <c:v>-3.2336289999999996</c:v>
                </c:pt>
                <c:pt idx="4285">
                  <c:v>-3.2336289999999996</c:v>
                </c:pt>
                <c:pt idx="4286">
                  <c:v>-3.2336289999999996</c:v>
                </c:pt>
                <c:pt idx="4287">
                  <c:v>-3.2336289999999996</c:v>
                </c:pt>
                <c:pt idx="4288">
                  <c:v>-3.2336289999999996</c:v>
                </c:pt>
                <c:pt idx="4289">
                  <c:v>-3.2336289999999996</c:v>
                </c:pt>
                <c:pt idx="4290">
                  <c:v>-3.2336289999999996</c:v>
                </c:pt>
                <c:pt idx="4291">
                  <c:v>-3.2336289999999996</c:v>
                </c:pt>
                <c:pt idx="4292">
                  <c:v>-3.2336289999999996</c:v>
                </c:pt>
                <c:pt idx="4293">
                  <c:v>-3.2336289999999996</c:v>
                </c:pt>
                <c:pt idx="4294">
                  <c:v>-3.2336289999999996</c:v>
                </c:pt>
                <c:pt idx="4295">
                  <c:v>-3.2336289999999996</c:v>
                </c:pt>
                <c:pt idx="4296">
                  <c:v>-3.2336289999999996</c:v>
                </c:pt>
                <c:pt idx="4297">
                  <c:v>-3.2336289999999996</c:v>
                </c:pt>
                <c:pt idx="4298">
                  <c:v>-3.2336289999999996</c:v>
                </c:pt>
                <c:pt idx="4299">
                  <c:v>-3.2336289999999996</c:v>
                </c:pt>
                <c:pt idx="4300">
                  <c:v>-3.2336289999999996</c:v>
                </c:pt>
                <c:pt idx="4301">
                  <c:v>-3.2336289999999996</c:v>
                </c:pt>
                <c:pt idx="4302">
                  <c:v>-3.2336289999999996</c:v>
                </c:pt>
                <c:pt idx="4303">
                  <c:v>-3.2336289999999996</c:v>
                </c:pt>
                <c:pt idx="4304">
                  <c:v>-3.2336289999999996</c:v>
                </c:pt>
                <c:pt idx="4305">
                  <c:v>-3.2336289999999996</c:v>
                </c:pt>
                <c:pt idx="4306">
                  <c:v>-3.2336289999999996</c:v>
                </c:pt>
                <c:pt idx="4307">
                  <c:v>-3.2336289999999996</c:v>
                </c:pt>
                <c:pt idx="4308">
                  <c:v>-3.2336289999999996</c:v>
                </c:pt>
                <c:pt idx="4309">
                  <c:v>-3.2336289999999996</c:v>
                </c:pt>
                <c:pt idx="4310">
                  <c:v>-3.2336289999999996</c:v>
                </c:pt>
                <c:pt idx="4311">
                  <c:v>-3.2336289999999996</c:v>
                </c:pt>
                <c:pt idx="4312">
                  <c:v>-3.2336289999999996</c:v>
                </c:pt>
                <c:pt idx="4313">
                  <c:v>-3.2336289999999996</c:v>
                </c:pt>
                <c:pt idx="4314">
                  <c:v>-3.2336289999999996</c:v>
                </c:pt>
                <c:pt idx="4315">
                  <c:v>-3.2336289999999996</c:v>
                </c:pt>
                <c:pt idx="4316">
                  <c:v>-3.2336289999999996</c:v>
                </c:pt>
                <c:pt idx="4317">
                  <c:v>-3.2336289999999996</c:v>
                </c:pt>
                <c:pt idx="4318">
                  <c:v>-3.2336289999999996</c:v>
                </c:pt>
                <c:pt idx="4319">
                  <c:v>-3.2336289999999996</c:v>
                </c:pt>
                <c:pt idx="4320">
                  <c:v>-3.2336289999999996</c:v>
                </c:pt>
                <c:pt idx="4321">
                  <c:v>-3.2336289999999996</c:v>
                </c:pt>
                <c:pt idx="4322">
                  <c:v>-3.2336289999999996</c:v>
                </c:pt>
                <c:pt idx="4323">
                  <c:v>-3.2336289999999996</c:v>
                </c:pt>
                <c:pt idx="4324">
                  <c:v>-3.2336289999999996</c:v>
                </c:pt>
                <c:pt idx="4325">
                  <c:v>-3.2336289999999996</c:v>
                </c:pt>
                <c:pt idx="4326">
                  <c:v>-3.2336289999999996</c:v>
                </c:pt>
                <c:pt idx="4327">
                  <c:v>-3.2336289999999996</c:v>
                </c:pt>
                <c:pt idx="4328">
                  <c:v>-3.2336289999999996</c:v>
                </c:pt>
                <c:pt idx="4329">
                  <c:v>-3.2336289999999996</c:v>
                </c:pt>
                <c:pt idx="4330">
                  <c:v>-3.2336289999999996</c:v>
                </c:pt>
                <c:pt idx="4331">
                  <c:v>-3.2336289999999996</c:v>
                </c:pt>
                <c:pt idx="4332">
                  <c:v>-3.2336289999999996</c:v>
                </c:pt>
                <c:pt idx="4333">
                  <c:v>-3.2336289999999996</c:v>
                </c:pt>
                <c:pt idx="4334">
                  <c:v>-3.2336289999999996</c:v>
                </c:pt>
                <c:pt idx="4335">
                  <c:v>-3.2336289999999996</c:v>
                </c:pt>
                <c:pt idx="4336">
                  <c:v>-3.2336289999999996</c:v>
                </c:pt>
                <c:pt idx="4337">
                  <c:v>-3.2336289999999996</c:v>
                </c:pt>
                <c:pt idx="4338">
                  <c:v>-3.2336289999999996</c:v>
                </c:pt>
                <c:pt idx="4339">
                  <c:v>-3.2336289999999996</c:v>
                </c:pt>
                <c:pt idx="4340">
                  <c:v>-3.2336289999999996</c:v>
                </c:pt>
                <c:pt idx="4341">
                  <c:v>-3.2336289999999996</c:v>
                </c:pt>
                <c:pt idx="4342">
                  <c:v>-3.2336289999999996</c:v>
                </c:pt>
                <c:pt idx="4343">
                  <c:v>-3.2336289999999996</c:v>
                </c:pt>
                <c:pt idx="4344">
                  <c:v>-3.2336289999999996</c:v>
                </c:pt>
                <c:pt idx="4345">
                  <c:v>-3.2336289999999996</c:v>
                </c:pt>
                <c:pt idx="4346">
                  <c:v>-3.2336289999999996</c:v>
                </c:pt>
                <c:pt idx="4347">
                  <c:v>-3.2336289999999996</c:v>
                </c:pt>
                <c:pt idx="4348">
                  <c:v>-3.2336289999999996</c:v>
                </c:pt>
                <c:pt idx="4349">
                  <c:v>-3.2336289999999996</c:v>
                </c:pt>
                <c:pt idx="4350">
                  <c:v>-3.2336289999999996</c:v>
                </c:pt>
                <c:pt idx="4351">
                  <c:v>-3.2336289999999996</c:v>
                </c:pt>
                <c:pt idx="4352">
                  <c:v>-3.2336289999999996</c:v>
                </c:pt>
                <c:pt idx="4353">
                  <c:v>-3.2336289999999996</c:v>
                </c:pt>
                <c:pt idx="4354">
                  <c:v>-3.2336289999999996</c:v>
                </c:pt>
                <c:pt idx="4355">
                  <c:v>-3.2336289999999996</c:v>
                </c:pt>
                <c:pt idx="4356">
                  <c:v>-3.2336289999999996</c:v>
                </c:pt>
                <c:pt idx="4357">
                  <c:v>-3.2336289999999996</c:v>
                </c:pt>
                <c:pt idx="4358">
                  <c:v>-3.2336289999999996</c:v>
                </c:pt>
                <c:pt idx="4359">
                  <c:v>-3.2336289999999996</c:v>
                </c:pt>
                <c:pt idx="4360">
                  <c:v>-3.2336289999999996</c:v>
                </c:pt>
                <c:pt idx="4361">
                  <c:v>-3.2336289999999996</c:v>
                </c:pt>
                <c:pt idx="4362">
                  <c:v>-3.2336289999999996</c:v>
                </c:pt>
                <c:pt idx="4363">
                  <c:v>-3.2336289999999996</c:v>
                </c:pt>
                <c:pt idx="4364">
                  <c:v>-3.2336289999999996</c:v>
                </c:pt>
                <c:pt idx="4365">
                  <c:v>-3.2336289999999996</c:v>
                </c:pt>
                <c:pt idx="4366">
                  <c:v>-3.2336289999999996</c:v>
                </c:pt>
                <c:pt idx="4367">
                  <c:v>-3.2336289999999996</c:v>
                </c:pt>
                <c:pt idx="4368">
                  <c:v>-3.2336289999999996</c:v>
                </c:pt>
                <c:pt idx="4369">
                  <c:v>-3.2336289999999996</c:v>
                </c:pt>
                <c:pt idx="4370">
                  <c:v>-3.2336289999999996</c:v>
                </c:pt>
                <c:pt idx="4371">
                  <c:v>-3.2336289999999996</c:v>
                </c:pt>
                <c:pt idx="4372">
                  <c:v>-3.2336289999999996</c:v>
                </c:pt>
                <c:pt idx="4373">
                  <c:v>-3.2336289999999996</c:v>
                </c:pt>
                <c:pt idx="4374">
                  <c:v>-3.2336289999999996</c:v>
                </c:pt>
                <c:pt idx="4375">
                  <c:v>-3.2336289999999996</c:v>
                </c:pt>
                <c:pt idx="4376">
                  <c:v>-3.2336289999999996</c:v>
                </c:pt>
                <c:pt idx="4377">
                  <c:v>-3.2336289999999996</c:v>
                </c:pt>
                <c:pt idx="4378">
                  <c:v>-3.2336289999999996</c:v>
                </c:pt>
                <c:pt idx="4379">
                  <c:v>-3.2336289999999996</c:v>
                </c:pt>
                <c:pt idx="4380">
                  <c:v>-3.2336289999999996</c:v>
                </c:pt>
                <c:pt idx="4381">
                  <c:v>-3.2336289999999996</c:v>
                </c:pt>
                <c:pt idx="4382">
                  <c:v>-3.2336289999999996</c:v>
                </c:pt>
                <c:pt idx="4383">
                  <c:v>-3.2336289999999996</c:v>
                </c:pt>
                <c:pt idx="4384">
                  <c:v>-3.2336289999999996</c:v>
                </c:pt>
                <c:pt idx="4385">
                  <c:v>-3.2336289999999996</c:v>
                </c:pt>
                <c:pt idx="4386">
                  <c:v>-3.2336289999999996</c:v>
                </c:pt>
                <c:pt idx="4387">
                  <c:v>-3.2336289999999996</c:v>
                </c:pt>
                <c:pt idx="4388">
                  <c:v>-3.2336289999999996</c:v>
                </c:pt>
                <c:pt idx="4389">
                  <c:v>-3.2336289999999996</c:v>
                </c:pt>
                <c:pt idx="4390">
                  <c:v>-3.2336289999999996</c:v>
                </c:pt>
                <c:pt idx="4391">
                  <c:v>-3.2336289999999996</c:v>
                </c:pt>
                <c:pt idx="4392">
                  <c:v>-3.2336289999999996</c:v>
                </c:pt>
                <c:pt idx="4393">
                  <c:v>-3.2336289999999996</c:v>
                </c:pt>
                <c:pt idx="4394">
                  <c:v>-3.2336289999999996</c:v>
                </c:pt>
                <c:pt idx="4395">
                  <c:v>-3.2336289999999996</c:v>
                </c:pt>
                <c:pt idx="4396">
                  <c:v>-3.2336289999999996</c:v>
                </c:pt>
                <c:pt idx="4397">
                  <c:v>-3.2336289999999996</c:v>
                </c:pt>
                <c:pt idx="4398">
                  <c:v>-3.2336289999999996</c:v>
                </c:pt>
                <c:pt idx="4399">
                  <c:v>-3.2336289999999996</c:v>
                </c:pt>
                <c:pt idx="4400">
                  <c:v>-3.2336289999999996</c:v>
                </c:pt>
                <c:pt idx="4401">
                  <c:v>-3.2336289999999996</c:v>
                </c:pt>
                <c:pt idx="4402">
                  <c:v>-3.2336289999999996</c:v>
                </c:pt>
                <c:pt idx="4403">
                  <c:v>-3.2336289999999996</c:v>
                </c:pt>
                <c:pt idx="4404">
                  <c:v>-3.2336289999999996</c:v>
                </c:pt>
                <c:pt idx="4405">
                  <c:v>-3.2336289999999996</c:v>
                </c:pt>
                <c:pt idx="4406">
                  <c:v>-3.2336289999999996</c:v>
                </c:pt>
                <c:pt idx="4407">
                  <c:v>-3.2336289999999996</c:v>
                </c:pt>
                <c:pt idx="4408">
                  <c:v>-3.2336289999999996</c:v>
                </c:pt>
                <c:pt idx="4409">
                  <c:v>-3.2336289999999996</c:v>
                </c:pt>
                <c:pt idx="4410">
                  <c:v>-3.2336289999999996</c:v>
                </c:pt>
                <c:pt idx="4411">
                  <c:v>-3.2336289999999996</c:v>
                </c:pt>
                <c:pt idx="4412">
                  <c:v>-3.2336289999999996</c:v>
                </c:pt>
                <c:pt idx="4413">
                  <c:v>-3.2336289999999996</c:v>
                </c:pt>
                <c:pt idx="4414">
                  <c:v>-3.2336289999999996</c:v>
                </c:pt>
                <c:pt idx="4415">
                  <c:v>-3.2336289999999996</c:v>
                </c:pt>
                <c:pt idx="4416">
                  <c:v>-3.2336289999999996</c:v>
                </c:pt>
                <c:pt idx="4417">
                  <c:v>-3.2336289999999996</c:v>
                </c:pt>
                <c:pt idx="4418">
                  <c:v>-3.2336289999999996</c:v>
                </c:pt>
                <c:pt idx="4419">
                  <c:v>-3.2336289999999996</c:v>
                </c:pt>
                <c:pt idx="4420">
                  <c:v>-3.2336289999999996</c:v>
                </c:pt>
                <c:pt idx="4421">
                  <c:v>-3.2336289999999996</c:v>
                </c:pt>
                <c:pt idx="4422">
                  <c:v>-3.2336289999999996</c:v>
                </c:pt>
                <c:pt idx="4423">
                  <c:v>-3.2336289999999996</c:v>
                </c:pt>
                <c:pt idx="4424">
                  <c:v>-3.2336289999999996</c:v>
                </c:pt>
                <c:pt idx="4425">
                  <c:v>-3.2336289999999996</c:v>
                </c:pt>
                <c:pt idx="4426">
                  <c:v>-3.2336289999999996</c:v>
                </c:pt>
                <c:pt idx="4427">
                  <c:v>-3.2336289999999996</c:v>
                </c:pt>
                <c:pt idx="4428">
                  <c:v>-3.2336289999999996</c:v>
                </c:pt>
                <c:pt idx="4429">
                  <c:v>-3.2336289999999996</c:v>
                </c:pt>
                <c:pt idx="4430">
                  <c:v>-3.2336289999999996</c:v>
                </c:pt>
                <c:pt idx="4431">
                  <c:v>-3.2336289999999996</c:v>
                </c:pt>
                <c:pt idx="4432">
                  <c:v>-3.2336289999999996</c:v>
                </c:pt>
                <c:pt idx="4433">
                  <c:v>-3.2336289999999996</c:v>
                </c:pt>
                <c:pt idx="4434">
                  <c:v>-3.2336289999999996</c:v>
                </c:pt>
                <c:pt idx="4435">
                  <c:v>-3.2336289999999996</c:v>
                </c:pt>
                <c:pt idx="4436">
                  <c:v>-3.2336289999999996</c:v>
                </c:pt>
                <c:pt idx="4437">
                  <c:v>-3.2336289999999996</c:v>
                </c:pt>
                <c:pt idx="4438">
                  <c:v>-3.2336289999999996</c:v>
                </c:pt>
                <c:pt idx="4439">
                  <c:v>-3.2336289999999996</c:v>
                </c:pt>
                <c:pt idx="4440">
                  <c:v>-3.2336289999999996</c:v>
                </c:pt>
                <c:pt idx="4441">
                  <c:v>-3.2336289999999996</c:v>
                </c:pt>
                <c:pt idx="4442">
                  <c:v>-3.2336289999999996</c:v>
                </c:pt>
                <c:pt idx="4443">
                  <c:v>-3.2336289999999996</c:v>
                </c:pt>
                <c:pt idx="4444">
                  <c:v>-3.2336289999999996</c:v>
                </c:pt>
                <c:pt idx="4445">
                  <c:v>-3.2336289999999996</c:v>
                </c:pt>
                <c:pt idx="4446">
                  <c:v>-3.2336289999999996</c:v>
                </c:pt>
                <c:pt idx="4447">
                  <c:v>-3.2336289999999996</c:v>
                </c:pt>
                <c:pt idx="4448">
                  <c:v>-3.2336289999999996</c:v>
                </c:pt>
                <c:pt idx="4449">
                  <c:v>-3.2336289999999996</c:v>
                </c:pt>
                <c:pt idx="4450">
                  <c:v>-3.2336289999999996</c:v>
                </c:pt>
                <c:pt idx="4451">
                  <c:v>-3.2336289999999996</c:v>
                </c:pt>
                <c:pt idx="4452">
                  <c:v>-3.2336289999999996</c:v>
                </c:pt>
                <c:pt idx="4453">
                  <c:v>-3.2336289999999996</c:v>
                </c:pt>
                <c:pt idx="4454">
                  <c:v>-3.2336289999999996</c:v>
                </c:pt>
                <c:pt idx="4455">
                  <c:v>-3.2336289999999996</c:v>
                </c:pt>
                <c:pt idx="4456">
                  <c:v>-3.2336289999999996</c:v>
                </c:pt>
                <c:pt idx="4457">
                  <c:v>-3.2336289999999996</c:v>
                </c:pt>
                <c:pt idx="4458">
                  <c:v>-3.2336289999999996</c:v>
                </c:pt>
                <c:pt idx="4459">
                  <c:v>-3.2336289999999996</c:v>
                </c:pt>
                <c:pt idx="4460">
                  <c:v>-3.2336289999999996</c:v>
                </c:pt>
                <c:pt idx="4461">
                  <c:v>-3.2336289999999996</c:v>
                </c:pt>
                <c:pt idx="4462">
                  <c:v>-3.2336289999999996</c:v>
                </c:pt>
                <c:pt idx="4463">
                  <c:v>-3.2336289999999996</c:v>
                </c:pt>
                <c:pt idx="4464">
                  <c:v>-3.2336289999999996</c:v>
                </c:pt>
                <c:pt idx="4465">
                  <c:v>-3.2336289999999996</c:v>
                </c:pt>
                <c:pt idx="4466">
                  <c:v>-3.2336289999999996</c:v>
                </c:pt>
                <c:pt idx="4467">
                  <c:v>-3.2336289999999996</c:v>
                </c:pt>
                <c:pt idx="4468">
                  <c:v>-3.2336289999999996</c:v>
                </c:pt>
                <c:pt idx="4469">
                  <c:v>-3.2336289999999996</c:v>
                </c:pt>
                <c:pt idx="4470">
                  <c:v>-3.2336289999999996</c:v>
                </c:pt>
                <c:pt idx="4471">
                  <c:v>-3.2336289999999996</c:v>
                </c:pt>
                <c:pt idx="4472">
                  <c:v>-3.2336289999999996</c:v>
                </c:pt>
                <c:pt idx="4473">
                  <c:v>-3.2336289999999996</c:v>
                </c:pt>
                <c:pt idx="4474">
                  <c:v>-3.2336289999999996</c:v>
                </c:pt>
                <c:pt idx="4475">
                  <c:v>-3.2336289999999996</c:v>
                </c:pt>
                <c:pt idx="4476">
                  <c:v>-3.2336289999999996</c:v>
                </c:pt>
                <c:pt idx="4477">
                  <c:v>-3.2336289999999996</c:v>
                </c:pt>
                <c:pt idx="4478">
                  <c:v>-3.2336289999999996</c:v>
                </c:pt>
                <c:pt idx="4479">
                  <c:v>-3.2336289999999996</c:v>
                </c:pt>
                <c:pt idx="4480">
                  <c:v>-3.2336289999999996</c:v>
                </c:pt>
                <c:pt idx="4481">
                  <c:v>-3.2336289999999996</c:v>
                </c:pt>
                <c:pt idx="4482">
                  <c:v>-3.2336289999999996</c:v>
                </c:pt>
                <c:pt idx="4483">
                  <c:v>-3.2336289999999996</c:v>
                </c:pt>
                <c:pt idx="4484">
                  <c:v>-3.2336289999999996</c:v>
                </c:pt>
                <c:pt idx="4485">
                  <c:v>-3.2336289999999996</c:v>
                </c:pt>
                <c:pt idx="4486">
                  <c:v>-3.2336289999999996</c:v>
                </c:pt>
                <c:pt idx="4487">
                  <c:v>-3.2336289999999996</c:v>
                </c:pt>
                <c:pt idx="4488">
                  <c:v>-3.2336289999999996</c:v>
                </c:pt>
                <c:pt idx="4489">
                  <c:v>-3.2336289999999996</c:v>
                </c:pt>
                <c:pt idx="4490">
                  <c:v>-3.2336289999999996</c:v>
                </c:pt>
                <c:pt idx="4491">
                  <c:v>-3.2336289999999996</c:v>
                </c:pt>
                <c:pt idx="4492">
                  <c:v>-3.2336289999999996</c:v>
                </c:pt>
                <c:pt idx="4493">
                  <c:v>-3.2336289999999996</c:v>
                </c:pt>
                <c:pt idx="4494">
                  <c:v>-3.2336289999999996</c:v>
                </c:pt>
                <c:pt idx="4495">
                  <c:v>-3.2336289999999996</c:v>
                </c:pt>
                <c:pt idx="4496">
                  <c:v>-3.2336289999999996</c:v>
                </c:pt>
                <c:pt idx="4497">
                  <c:v>-3.2336289999999996</c:v>
                </c:pt>
                <c:pt idx="4498">
                  <c:v>-3.2336289999999996</c:v>
                </c:pt>
                <c:pt idx="4499">
                  <c:v>-3.2336289999999996</c:v>
                </c:pt>
                <c:pt idx="4500">
                  <c:v>-3.2336289999999996</c:v>
                </c:pt>
                <c:pt idx="4501">
                  <c:v>-3.2336289999999996</c:v>
                </c:pt>
                <c:pt idx="4502">
                  <c:v>-3.2336289999999996</c:v>
                </c:pt>
                <c:pt idx="4503">
                  <c:v>-3.2336289999999996</c:v>
                </c:pt>
                <c:pt idx="4504">
                  <c:v>-3.2336289999999996</c:v>
                </c:pt>
                <c:pt idx="4505">
                  <c:v>-3.2336289999999996</c:v>
                </c:pt>
                <c:pt idx="4506">
                  <c:v>-3.2336289999999996</c:v>
                </c:pt>
                <c:pt idx="4507">
                  <c:v>-3.2336289999999996</c:v>
                </c:pt>
                <c:pt idx="4508">
                  <c:v>-3.2336289999999996</c:v>
                </c:pt>
                <c:pt idx="4509">
                  <c:v>-3.2336289999999996</c:v>
                </c:pt>
                <c:pt idx="4510">
                  <c:v>-3.2336289999999996</c:v>
                </c:pt>
                <c:pt idx="4511">
                  <c:v>-3.2336289999999996</c:v>
                </c:pt>
                <c:pt idx="4512">
                  <c:v>-3.2336289999999996</c:v>
                </c:pt>
                <c:pt idx="4513">
                  <c:v>-3.2336289999999996</c:v>
                </c:pt>
                <c:pt idx="4514">
                  <c:v>-3.2336289999999996</c:v>
                </c:pt>
                <c:pt idx="4515">
                  <c:v>-3.2336289999999996</c:v>
                </c:pt>
                <c:pt idx="4516">
                  <c:v>-3.2336289999999996</c:v>
                </c:pt>
                <c:pt idx="4517">
                  <c:v>-3.2336289999999996</c:v>
                </c:pt>
                <c:pt idx="4518">
                  <c:v>-3.2336289999999996</c:v>
                </c:pt>
                <c:pt idx="4519">
                  <c:v>-3.2336289999999996</c:v>
                </c:pt>
                <c:pt idx="4520">
                  <c:v>-3.2336289999999996</c:v>
                </c:pt>
                <c:pt idx="4521">
                  <c:v>-3.2336289999999996</c:v>
                </c:pt>
                <c:pt idx="4522">
                  <c:v>-3.2336289999999996</c:v>
                </c:pt>
                <c:pt idx="4523">
                  <c:v>-3.2336289999999996</c:v>
                </c:pt>
                <c:pt idx="4524">
                  <c:v>-3.2336289999999996</c:v>
                </c:pt>
                <c:pt idx="4525">
                  <c:v>-3.2336289999999996</c:v>
                </c:pt>
                <c:pt idx="4526">
                  <c:v>-3.2336289999999996</c:v>
                </c:pt>
                <c:pt idx="4527">
                  <c:v>-3.2336289999999996</c:v>
                </c:pt>
                <c:pt idx="4528">
                  <c:v>-3.2336289999999996</c:v>
                </c:pt>
                <c:pt idx="4529">
                  <c:v>-3.2336289999999996</c:v>
                </c:pt>
                <c:pt idx="4530">
                  <c:v>-3.2336289999999996</c:v>
                </c:pt>
                <c:pt idx="4531">
                  <c:v>-3.2336289999999996</c:v>
                </c:pt>
                <c:pt idx="4532">
                  <c:v>-3.2336289999999996</c:v>
                </c:pt>
                <c:pt idx="4533">
                  <c:v>-3.2336289999999996</c:v>
                </c:pt>
                <c:pt idx="4534">
                  <c:v>-3.2336289999999996</c:v>
                </c:pt>
                <c:pt idx="4535">
                  <c:v>-3.2336289999999996</c:v>
                </c:pt>
                <c:pt idx="4536">
                  <c:v>-3.2336289999999996</c:v>
                </c:pt>
                <c:pt idx="4537">
                  <c:v>-3.2336289999999996</c:v>
                </c:pt>
                <c:pt idx="4538">
                  <c:v>-3.2336289999999996</c:v>
                </c:pt>
                <c:pt idx="4539">
                  <c:v>-3.2336289999999996</c:v>
                </c:pt>
                <c:pt idx="4540">
                  <c:v>-3.2336289999999996</c:v>
                </c:pt>
                <c:pt idx="4541">
                  <c:v>-3.2336289999999996</c:v>
                </c:pt>
                <c:pt idx="4542">
                  <c:v>-3.2336289999999996</c:v>
                </c:pt>
                <c:pt idx="4543">
                  <c:v>-3.2336289999999996</c:v>
                </c:pt>
                <c:pt idx="4544">
                  <c:v>-3.2336289999999996</c:v>
                </c:pt>
                <c:pt idx="4545">
                  <c:v>-3.2336289999999996</c:v>
                </c:pt>
                <c:pt idx="4546">
                  <c:v>-3.2336289999999996</c:v>
                </c:pt>
                <c:pt idx="4547">
                  <c:v>-3.2336289999999996</c:v>
                </c:pt>
                <c:pt idx="4548">
                  <c:v>-3.2336289999999996</c:v>
                </c:pt>
                <c:pt idx="4549">
                  <c:v>-3.2336289999999996</c:v>
                </c:pt>
                <c:pt idx="4550">
                  <c:v>-3.2336289999999996</c:v>
                </c:pt>
                <c:pt idx="4551">
                  <c:v>-3.2336289999999996</c:v>
                </c:pt>
                <c:pt idx="4552">
                  <c:v>-3.2336289999999996</c:v>
                </c:pt>
                <c:pt idx="4553">
                  <c:v>-3.2336289999999996</c:v>
                </c:pt>
                <c:pt idx="4554">
                  <c:v>-3.2336289999999996</c:v>
                </c:pt>
                <c:pt idx="4555">
                  <c:v>-3.2336289999999996</c:v>
                </c:pt>
                <c:pt idx="4556">
                  <c:v>-3.2336289999999996</c:v>
                </c:pt>
                <c:pt idx="4557">
                  <c:v>-3.2336289999999996</c:v>
                </c:pt>
                <c:pt idx="4558">
                  <c:v>-3.2336289999999996</c:v>
                </c:pt>
                <c:pt idx="4559">
                  <c:v>-3.2336289999999996</c:v>
                </c:pt>
                <c:pt idx="4560">
                  <c:v>-3.2336289999999996</c:v>
                </c:pt>
                <c:pt idx="4561">
                  <c:v>-3.2336289999999996</c:v>
                </c:pt>
                <c:pt idx="4562">
                  <c:v>-3.2336289999999996</c:v>
                </c:pt>
                <c:pt idx="4563">
                  <c:v>-3.2336289999999996</c:v>
                </c:pt>
                <c:pt idx="4564">
                  <c:v>-3.2336289999999996</c:v>
                </c:pt>
                <c:pt idx="4565">
                  <c:v>-3.2336289999999996</c:v>
                </c:pt>
                <c:pt idx="4566">
                  <c:v>-3.2336289999999996</c:v>
                </c:pt>
                <c:pt idx="4567">
                  <c:v>-3.2336289999999996</c:v>
                </c:pt>
                <c:pt idx="4568">
                  <c:v>-3.2336289999999996</c:v>
                </c:pt>
                <c:pt idx="4569">
                  <c:v>-3.2336289999999996</c:v>
                </c:pt>
                <c:pt idx="4570">
                  <c:v>-3.2336289999999996</c:v>
                </c:pt>
                <c:pt idx="4571">
                  <c:v>-3.2336289999999996</c:v>
                </c:pt>
                <c:pt idx="4572">
                  <c:v>-3.2336289999999996</c:v>
                </c:pt>
                <c:pt idx="4573">
                  <c:v>-3.2336289999999996</c:v>
                </c:pt>
                <c:pt idx="4574">
                  <c:v>-3.2336289999999996</c:v>
                </c:pt>
                <c:pt idx="4575">
                  <c:v>-3.2336289999999996</c:v>
                </c:pt>
                <c:pt idx="4576">
                  <c:v>-3.2336289999999996</c:v>
                </c:pt>
                <c:pt idx="4577">
                  <c:v>-3.2336289999999996</c:v>
                </c:pt>
                <c:pt idx="4578">
                  <c:v>-3.2336289999999996</c:v>
                </c:pt>
                <c:pt idx="4579">
                  <c:v>-3.2336289999999996</c:v>
                </c:pt>
                <c:pt idx="4580">
                  <c:v>-3.2336289999999996</c:v>
                </c:pt>
                <c:pt idx="4581">
                  <c:v>-3.2336289999999996</c:v>
                </c:pt>
                <c:pt idx="4582">
                  <c:v>-3.2336289999999996</c:v>
                </c:pt>
                <c:pt idx="4583">
                  <c:v>-3.2336289999999996</c:v>
                </c:pt>
                <c:pt idx="4584">
                  <c:v>-3.2336289999999996</c:v>
                </c:pt>
                <c:pt idx="4585">
                  <c:v>-3.2336289999999996</c:v>
                </c:pt>
                <c:pt idx="4586">
                  <c:v>-3.2336289999999996</c:v>
                </c:pt>
                <c:pt idx="4587">
                  <c:v>-3.2336289999999996</c:v>
                </c:pt>
                <c:pt idx="4588">
                  <c:v>-3.2336289999999996</c:v>
                </c:pt>
                <c:pt idx="4589">
                  <c:v>-3.2336289999999996</c:v>
                </c:pt>
                <c:pt idx="4590">
                  <c:v>-3.2336289999999996</c:v>
                </c:pt>
                <c:pt idx="4591">
                  <c:v>-3.2336289999999996</c:v>
                </c:pt>
                <c:pt idx="4592">
                  <c:v>-3.2336289999999996</c:v>
                </c:pt>
                <c:pt idx="4593">
                  <c:v>-3.2336289999999996</c:v>
                </c:pt>
                <c:pt idx="4594">
                  <c:v>-3.2336289999999996</c:v>
                </c:pt>
                <c:pt idx="4595">
                  <c:v>-3.2336289999999996</c:v>
                </c:pt>
                <c:pt idx="4596">
                  <c:v>-3.2336289999999996</c:v>
                </c:pt>
                <c:pt idx="4597">
                  <c:v>-3.2336289999999996</c:v>
                </c:pt>
                <c:pt idx="4598">
                  <c:v>-3.2336289999999996</c:v>
                </c:pt>
                <c:pt idx="4599">
                  <c:v>-3.2336289999999996</c:v>
                </c:pt>
                <c:pt idx="4600">
                  <c:v>-3.2336289999999996</c:v>
                </c:pt>
                <c:pt idx="4601">
                  <c:v>-3.2336289999999996</c:v>
                </c:pt>
                <c:pt idx="4602">
                  <c:v>-3.2336289999999996</c:v>
                </c:pt>
                <c:pt idx="4603">
                  <c:v>-3.2336289999999996</c:v>
                </c:pt>
                <c:pt idx="4604">
                  <c:v>-3.2336289999999996</c:v>
                </c:pt>
                <c:pt idx="4605">
                  <c:v>-3.2336289999999996</c:v>
                </c:pt>
                <c:pt idx="4606">
                  <c:v>-3.2336289999999996</c:v>
                </c:pt>
                <c:pt idx="4607">
                  <c:v>-3.2336289999999996</c:v>
                </c:pt>
                <c:pt idx="4608">
                  <c:v>-3.2336289999999996</c:v>
                </c:pt>
                <c:pt idx="4609">
                  <c:v>-3.2336289999999996</c:v>
                </c:pt>
                <c:pt idx="4610">
                  <c:v>-3.2336289999999996</c:v>
                </c:pt>
                <c:pt idx="4611">
                  <c:v>-3.2336289999999996</c:v>
                </c:pt>
                <c:pt idx="4612">
                  <c:v>-3.2336289999999996</c:v>
                </c:pt>
                <c:pt idx="4613">
                  <c:v>-3.2336289999999996</c:v>
                </c:pt>
                <c:pt idx="4614">
                  <c:v>-3.2336289999999996</c:v>
                </c:pt>
                <c:pt idx="4615">
                  <c:v>-3.2336289999999996</c:v>
                </c:pt>
                <c:pt idx="4616">
                  <c:v>-3.2336289999999996</c:v>
                </c:pt>
                <c:pt idx="4617">
                  <c:v>-3.2336289999999996</c:v>
                </c:pt>
                <c:pt idx="4618">
                  <c:v>-3.2336289999999996</c:v>
                </c:pt>
                <c:pt idx="4619">
                  <c:v>-3.2336289999999996</c:v>
                </c:pt>
                <c:pt idx="4620">
                  <c:v>-3.2336289999999996</c:v>
                </c:pt>
                <c:pt idx="4621">
                  <c:v>-3.2336289999999996</c:v>
                </c:pt>
                <c:pt idx="4622">
                  <c:v>-3.2336289999999996</c:v>
                </c:pt>
                <c:pt idx="4623">
                  <c:v>-3.2336289999999996</c:v>
                </c:pt>
                <c:pt idx="4624">
                  <c:v>-3.2336289999999996</c:v>
                </c:pt>
                <c:pt idx="4625">
                  <c:v>-3.2336289999999996</c:v>
                </c:pt>
                <c:pt idx="4626">
                  <c:v>-3.2336289999999996</c:v>
                </c:pt>
                <c:pt idx="4627">
                  <c:v>-3.2336289999999996</c:v>
                </c:pt>
                <c:pt idx="4628">
                  <c:v>-3.2336289999999996</c:v>
                </c:pt>
                <c:pt idx="4629">
                  <c:v>-3.2336289999999996</c:v>
                </c:pt>
                <c:pt idx="4630">
                  <c:v>-3.2336289999999996</c:v>
                </c:pt>
                <c:pt idx="4631">
                  <c:v>-3.2336289999999996</c:v>
                </c:pt>
                <c:pt idx="4632">
                  <c:v>-3.2336289999999996</c:v>
                </c:pt>
                <c:pt idx="4633">
                  <c:v>-3.2336289999999996</c:v>
                </c:pt>
                <c:pt idx="4634">
                  <c:v>-3.2336289999999996</c:v>
                </c:pt>
                <c:pt idx="4635">
                  <c:v>-3.2336289999999996</c:v>
                </c:pt>
                <c:pt idx="4636">
                  <c:v>-3.2336289999999996</c:v>
                </c:pt>
                <c:pt idx="4637">
                  <c:v>-3.2336289999999996</c:v>
                </c:pt>
                <c:pt idx="4638">
                  <c:v>-3.2336289999999996</c:v>
                </c:pt>
                <c:pt idx="4639">
                  <c:v>-3.2336289999999996</c:v>
                </c:pt>
                <c:pt idx="4640">
                  <c:v>-3.2336289999999996</c:v>
                </c:pt>
                <c:pt idx="4641">
                  <c:v>-3.2336289999999996</c:v>
                </c:pt>
                <c:pt idx="4642">
                  <c:v>-3.2336289999999996</c:v>
                </c:pt>
                <c:pt idx="4643">
                  <c:v>-3.2336289999999996</c:v>
                </c:pt>
                <c:pt idx="4644">
                  <c:v>-3.2336289999999996</c:v>
                </c:pt>
                <c:pt idx="4645">
                  <c:v>-3.2336289999999996</c:v>
                </c:pt>
                <c:pt idx="4646">
                  <c:v>-3.2336289999999996</c:v>
                </c:pt>
                <c:pt idx="4647">
                  <c:v>-3.2336289999999996</c:v>
                </c:pt>
                <c:pt idx="4648">
                  <c:v>-3.2336289999999996</c:v>
                </c:pt>
                <c:pt idx="4649">
                  <c:v>-3.2336289999999996</c:v>
                </c:pt>
                <c:pt idx="4650">
                  <c:v>-3.2336289999999996</c:v>
                </c:pt>
                <c:pt idx="4651">
                  <c:v>-3.2336289999999996</c:v>
                </c:pt>
                <c:pt idx="4652">
                  <c:v>-3.2336289999999996</c:v>
                </c:pt>
                <c:pt idx="4653">
                  <c:v>-3.2336289999999996</c:v>
                </c:pt>
                <c:pt idx="4654">
                  <c:v>-3.2336289999999996</c:v>
                </c:pt>
                <c:pt idx="4655">
                  <c:v>-3.2336289999999996</c:v>
                </c:pt>
                <c:pt idx="4656">
                  <c:v>-3.2336289999999996</c:v>
                </c:pt>
                <c:pt idx="4657">
                  <c:v>-3.2336289999999996</c:v>
                </c:pt>
                <c:pt idx="4658">
                  <c:v>-3.2336289999999996</c:v>
                </c:pt>
                <c:pt idx="4659">
                  <c:v>-3.2336289999999996</c:v>
                </c:pt>
                <c:pt idx="4660">
                  <c:v>-3.2336289999999996</c:v>
                </c:pt>
                <c:pt idx="4661">
                  <c:v>-3.2336289999999996</c:v>
                </c:pt>
                <c:pt idx="4662">
                  <c:v>-3.2336289999999996</c:v>
                </c:pt>
                <c:pt idx="4663">
                  <c:v>-3.2336289999999996</c:v>
                </c:pt>
                <c:pt idx="4664">
                  <c:v>-3.2336289999999996</c:v>
                </c:pt>
                <c:pt idx="4665">
                  <c:v>-3.2336289999999996</c:v>
                </c:pt>
                <c:pt idx="4666">
                  <c:v>-3.2336289999999996</c:v>
                </c:pt>
                <c:pt idx="4667">
                  <c:v>-3.2336289999999996</c:v>
                </c:pt>
                <c:pt idx="4668">
                  <c:v>-3.2336289999999996</c:v>
                </c:pt>
                <c:pt idx="4669">
                  <c:v>-3.2336289999999996</c:v>
                </c:pt>
                <c:pt idx="4670">
                  <c:v>-3.2336289999999996</c:v>
                </c:pt>
                <c:pt idx="4671">
                  <c:v>-3.2336289999999996</c:v>
                </c:pt>
                <c:pt idx="4672">
                  <c:v>-3.2336289999999996</c:v>
                </c:pt>
                <c:pt idx="4673">
                  <c:v>-3.2336289999999996</c:v>
                </c:pt>
                <c:pt idx="4674">
                  <c:v>-3.2336289999999996</c:v>
                </c:pt>
                <c:pt idx="4675">
                  <c:v>-3.2336289999999996</c:v>
                </c:pt>
                <c:pt idx="4676">
                  <c:v>-3.2336289999999996</c:v>
                </c:pt>
                <c:pt idx="4677">
                  <c:v>-3.2336289999999996</c:v>
                </c:pt>
                <c:pt idx="4678">
                  <c:v>-3.2336289999999996</c:v>
                </c:pt>
                <c:pt idx="4679">
                  <c:v>-3.2336289999999996</c:v>
                </c:pt>
                <c:pt idx="4680">
                  <c:v>-3.2336289999999996</c:v>
                </c:pt>
                <c:pt idx="4681">
                  <c:v>-3.2336289999999996</c:v>
                </c:pt>
                <c:pt idx="4682">
                  <c:v>-3.2336289999999996</c:v>
                </c:pt>
                <c:pt idx="4683">
                  <c:v>-3.2336289999999996</c:v>
                </c:pt>
                <c:pt idx="4684">
                  <c:v>-3.2336289999999996</c:v>
                </c:pt>
                <c:pt idx="4685">
                  <c:v>-3.2336289999999996</c:v>
                </c:pt>
                <c:pt idx="4686">
                  <c:v>-3.2336289999999996</c:v>
                </c:pt>
                <c:pt idx="4687">
                  <c:v>-3.2336289999999996</c:v>
                </c:pt>
                <c:pt idx="4688">
                  <c:v>-3.2336289999999996</c:v>
                </c:pt>
                <c:pt idx="4689">
                  <c:v>-3.2336289999999996</c:v>
                </c:pt>
                <c:pt idx="4690">
                  <c:v>-3.2336289999999996</c:v>
                </c:pt>
                <c:pt idx="4691">
                  <c:v>-3.2336289999999996</c:v>
                </c:pt>
                <c:pt idx="4692">
                  <c:v>-3.2336289999999996</c:v>
                </c:pt>
                <c:pt idx="4693">
                  <c:v>-3.2336289999999996</c:v>
                </c:pt>
                <c:pt idx="4694">
                  <c:v>-3.2336289999999996</c:v>
                </c:pt>
                <c:pt idx="4695">
                  <c:v>-3.2336289999999996</c:v>
                </c:pt>
                <c:pt idx="4696">
                  <c:v>-3.2336289999999996</c:v>
                </c:pt>
                <c:pt idx="4697">
                  <c:v>-3.2336289999999996</c:v>
                </c:pt>
                <c:pt idx="4698">
                  <c:v>-3.2336289999999996</c:v>
                </c:pt>
                <c:pt idx="4699">
                  <c:v>-3.2336289999999996</c:v>
                </c:pt>
                <c:pt idx="4700">
                  <c:v>-3.2336289999999996</c:v>
                </c:pt>
                <c:pt idx="4701">
                  <c:v>-3.2336289999999996</c:v>
                </c:pt>
                <c:pt idx="4702">
                  <c:v>-3.2336289999999996</c:v>
                </c:pt>
                <c:pt idx="4703">
                  <c:v>-3.2336289999999996</c:v>
                </c:pt>
                <c:pt idx="4704">
                  <c:v>-3.2336289999999996</c:v>
                </c:pt>
                <c:pt idx="4705">
                  <c:v>-3.2336289999999996</c:v>
                </c:pt>
                <c:pt idx="4706">
                  <c:v>-3.2336289999999996</c:v>
                </c:pt>
                <c:pt idx="4707">
                  <c:v>-3.2336289999999996</c:v>
                </c:pt>
                <c:pt idx="4708">
                  <c:v>-3.2336289999999996</c:v>
                </c:pt>
                <c:pt idx="4709">
                  <c:v>-3.2336289999999996</c:v>
                </c:pt>
                <c:pt idx="4710">
                  <c:v>-3.2336289999999996</c:v>
                </c:pt>
                <c:pt idx="4711">
                  <c:v>-3.2336289999999996</c:v>
                </c:pt>
                <c:pt idx="4712">
                  <c:v>-3.2336289999999996</c:v>
                </c:pt>
                <c:pt idx="4713">
                  <c:v>-3.2336289999999996</c:v>
                </c:pt>
                <c:pt idx="4714">
                  <c:v>-3.2336289999999996</c:v>
                </c:pt>
                <c:pt idx="4715">
                  <c:v>-3.2336289999999996</c:v>
                </c:pt>
                <c:pt idx="4716">
                  <c:v>-3.2336289999999996</c:v>
                </c:pt>
                <c:pt idx="4717">
                  <c:v>-3.2336289999999996</c:v>
                </c:pt>
                <c:pt idx="4718">
                  <c:v>-3.2336289999999996</c:v>
                </c:pt>
                <c:pt idx="4719">
                  <c:v>-3.2336289999999996</c:v>
                </c:pt>
                <c:pt idx="4720">
                  <c:v>-3.2336289999999996</c:v>
                </c:pt>
                <c:pt idx="4721">
                  <c:v>-3.2336289999999996</c:v>
                </c:pt>
                <c:pt idx="4722">
                  <c:v>-3.2336289999999996</c:v>
                </c:pt>
                <c:pt idx="4723">
                  <c:v>-3.2336289999999996</c:v>
                </c:pt>
                <c:pt idx="4724">
                  <c:v>-3.2336289999999996</c:v>
                </c:pt>
                <c:pt idx="4725">
                  <c:v>-3.2336289999999996</c:v>
                </c:pt>
                <c:pt idx="4726">
                  <c:v>-3.2336289999999996</c:v>
                </c:pt>
                <c:pt idx="4727">
                  <c:v>-3.2336289999999996</c:v>
                </c:pt>
                <c:pt idx="4728">
                  <c:v>-3.2336289999999996</c:v>
                </c:pt>
                <c:pt idx="4729">
                  <c:v>-3.2336289999999996</c:v>
                </c:pt>
                <c:pt idx="4730">
                  <c:v>-3.2336289999999996</c:v>
                </c:pt>
                <c:pt idx="4731">
                  <c:v>-3.2336289999999996</c:v>
                </c:pt>
                <c:pt idx="4732">
                  <c:v>-3.2336289999999996</c:v>
                </c:pt>
                <c:pt idx="4733">
                  <c:v>-3.2336289999999996</c:v>
                </c:pt>
                <c:pt idx="4734">
                  <c:v>-3.2336289999999996</c:v>
                </c:pt>
                <c:pt idx="4735">
                  <c:v>-3.2336289999999996</c:v>
                </c:pt>
                <c:pt idx="4736">
                  <c:v>-3.2336289999999996</c:v>
                </c:pt>
                <c:pt idx="4737">
                  <c:v>-3.2336289999999996</c:v>
                </c:pt>
                <c:pt idx="4738">
                  <c:v>-3.2336289999999996</c:v>
                </c:pt>
                <c:pt idx="4739">
                  <c:v>-3.2336289999999996</c:v>
                </c:pt>
                <c:pt idx="4740">
                  <c:v>-3.2336289999999996</c:v>
                </c:pt>
                <c:pt idx="4741">
                  <c:v>-3.2336289999999996</c:v>
                </c:pt>
                <c:pt idx="4742">
                  <c:v>-3.2336289999999996</c:v>
                </c:pt>
                <c:pt idx="4743">
                  <c:v>-3.2336289999999996</c:v>
                </c:pt>
                <c:pt idx="4744">
                  <c:v>-3.2336289999999996</c:v>
                </c:pt>
                <c:pt idx="4745">
                  <c:v>-3.2336289999999996</c:v>
                </c:pt>
                <c:pt idx="4746">
                  <c:v>-3.2336289999999996</c:v>
                </c:pt>
                <c:pt idx="4747">
                  <c:v>-3.2336289999999996</c:v>
                </c:pt>
                <c:pt idx="4748">
                  <c:v>-3.2336289999999996</c:v>
                </c:pt>
                <c:pt idx="4749">
                  <c:v>-3.2336289999999996</c:v>
                </c:pt>
                <c:pt idx="4750">
                  <c:v>-3.2336289999999996</c:v>
                </c:pt>
                <c:pt idx="4751">
                  <c:v>-3.2336289999999996</c:v>
                </c:pt>
                <c:pt idx="4752">
                  <c:v>-3.2336289999999996</c:v>
                </c:pt>
                <c:pt idx="4753">
                  <c:v>-3.2336289999999996</c:v>
                </c:pt>
                <c:pt idx="4754">
                  <c:v>-3.2336289999999996</c:v>
                </c:pt>
                <c:pt idx="4755">
                  <c:v>-3.2336289999999996</c:v>
                </c:pt>
                <c:pt idx="4756">
                  <c:v>-3.2336289999999996</c:v>
                </c:pt>
                <c:pt idx="4757">
                  <c:v>-3.2336289999999996</c:v>
                </c:pt>
                <c:pt idx="4758">
                  <c:v>-3.2336289999999996</c:v>
                </c:pt>
                <c:pt idx="4759">
                  <c:v>-3.2336289999999996</c:v>
                </c:pt>
                <c:pt idx="4760">
                  <c:v>-3.2336289999999996</c:v>
                </c:pt>
                <c:pt idx="4761">
                  <c:v>-3.2336289999999996</c:v>
                </c:pt>
                <c:pt idx="4762">
                  <c:v>-3.2336289999999996</c:v>
                </c:pt>
                <c:pt idx="4763">
                  <c:v>-3.2336289999999996</c:v>
                </c:pt>
                <c:pt idx="4764">
                  <c:v>-3.2336289999999996</c:v>
                </c:pt>
                <c:pt idx="4765">
                  <c:v>-3.2336289999999996</c:v>
                </c:pt>
                <c:pt idx="4766">
                  <c:v>-3.2336289999999996</c:v>
                </c:pt>
                <c:pt idx="4767">
                  <c:v>-3.2336289999999996</c:v>
                </c:pt>
                <c:pt idx="4768">
                  <c:v>-3.2336289999999996</c:v>
                </c:pt>
                <c:pt idx="4769">
                  <c:v>-3.2336289999999996</c:v>
                </c:pt>
                <c:pt idx="4770">
                  <c:v>-3.2336289999999996</c:v>
                </c:pt>
                <c:pt idx="4771">
                  <c:v>-3.2336289999999996</c:v>
                </c:pt>
                <c:pt idx="4772">
                  <c:v>-3.2336289999999996</c:v>
                </c:pt>
                <c:pt idx="4773">
                  <c:v>-3.2336289999999996</c:v>
                </c:pt>
                <c:pt idx="4774">
                  <c:v>-3.2336289999999996</c:v>
                </c:pt>
                <c:pt idx="4775">
                  <c:v>-3.2336289999999996</c:v>
                </c:pt>
                <c:pt idx="4776">
                  <c:v>-3.2336289999999996</c:v>
                </c:pt>
                <c:pt idx="4777">
                  <c:v>-3.2336289999999996</c:v>
                </c:pt>
                <c:pt idx="4778">
                  <c:v>-3.2336289999999996</c:v>
                </c:pt>
                <c:pt idx="4779">
                  <c:v>-3.2336289999999996</c:v>
                </c:pt>
                <c:pt idx="4780">
                  <c:v>-3.2336289999999996</c:v>
                </c:pt>
                <c:pt idx="4781">
                  <c:v>-3.2336289999999996</c:v>
                </c:pt>
                <c:pt idx="4782">
                  <c:v>-3.2336289999999996</c:v>
                </c:pt>
                <c:pt idx="4783">
                  <c:v>-3.2336289999999996</c:v>
                </c:pt>
                <c:pt idx="4784">
                  <c:v>-3.2336289999999996</c:v>
                </c:pt>
                <c:pt idx="4785">
                  <c:v>-3.2336289999999996</c:v>
                </c:pt>
                <c:pt idx="4786">
                  <c:v>-3.2336289999999996</c:v>
                </c:pt>
                <c:pt idx="4787">
                  <c:v>-3.2336289999999996</c:v>
                </c:pt>
                <c:pt idx="4788">
                  <c:v>-3.2336289999999996</c:v>
                </c:pt>
                <c:pt idx="4789">
                  <c:v>-3.2336289999999996</c:v>
                </c:pt>
                <c:pt idx="4790">
                  <c:v>-3.2336289999999996</c:v>
                </c:pt>
                <c:pt idx="4791">
                  <c:v>-3.2336289999999996</c:v>
                </c:pt>
                <c:pt idx="4792">
                  <c:v>-3.2336289999999996</c:v>
                </c:pt>
                <c:pt idx="4793">
                  <c:v>-3.2336289999999996</c:v>
                </c:pt>
                <c:pt idx="4794">
                  <c:v>-3.2336289999999996</c:v>
                </c:pt>
                <c:pt idx="4795">
                  <c:v>-3.2336289999999996</c:v>
                </c:pt>
                <c:pt idx="4796">
                  <c:v>-3.2336289999999996</c:v>
                </c:pt>
                <c:pt idx="4797">
                  <c:v>-3.2336289999999996</c:v>
                </c:pt>
                <c:pt idx="4798">
                  <c:v>-3.2336289999999996</c:v>
                </c:pt>
                <c:pt idx="4799">
                  <c:v>-3.2336289999999996</c:v>
                </c:pt>
                <c:pt idx="4800">
                  <c:v>-3.2336289999999996</c:v>
                </c:pt>
                <c:pt idx="4801">
                  <c:v>-3.2336289999999996</c:v>
                </c:pt>
                <c:pt idx="4802">
                  <c:v>-3.2336289999999996</c:v>
                </c:pt>
                <c:pt idx="4803">
                  <c:v>-3.2336289999999996</c:v>
                </c:pt>
                <c:pt idx="4804">
                  <c:v>-3.2336289999999996</c:v>
                </c:pt>
                <c:pt idx="4805">
                  <c:v>-3.2336289999999996</c:v>
                </c:pt>
                <c:pt idx="4806">
                  <c:v>-3.2336289999999996</c:v>
                </c:pt>
                <c:pt idx="4807">
                  <c:v>-3.2336289999999996</c:v>
                </c:pt>
                <c:pt idx="4808">
                  <c:v>-3.2336289999999996</c:v>
                </c:pt>
                <c:pt idx="4809">
                  <c:v>-3.2336289999999996</c:v>
                </c:pt>
                <c:pt idx="4810">
                  <c:v>-3.2336289999999996</c:v>
                </c:pt>
                <c:pt idx="4811">
                  <c:v>-3.2336289999999996</c:v>
                </c:pt>
                <c:pt idx="4812">
                  <c:v>-3.2336289999999996</c:v>
                </c:pt>
                <c:pt idx="4813">
                  <c:v>-3.2336289999999996</c:v>
                </c:pt>
                <c:pt idx="4814">
                  <c:v>-3.2336289999999996</c:v>
                </c:pt>
                <c:pt idx="4815">
                  <c:v>-3.2336289999999996</c:v>
                </c:pt>
                <c:pt idx="4816">
                  <c:v>-3.2336289999999996</c:v>
                </c:pt>
                <c:pt idx="4817">
                  <c:v>-3.2336289999999996</c:v>
                </c:pt>
                <c:pt idx="4818">
                  <c:v>-3.2336289999999996</c:v>
                </c:pt>
                <c:pt idx="4819">
                  <c:v>-3.2336289999999996</c:v>
                </c:pt>
                <c:pt idx="4820">
                  <c:v>-3.2336289999999996</c:v>
                </c:pt>
                <c:pt idx="4821">
                  <c:v>-3.2336289999999996</c:v>
                </c:pt>
                <c:pt idx="4822">
                  <c:v>-3.2336289999999996</c:v>
                </c:pt>
                <c:pt idx="4823">
                  <c:v>-3.2336289999999996</c:v>
                </c:pt>
                <c:pt idx="4824">
                  <c:v>-3.2336289999999996</c:v>
                </c:pt>
                <c:pt idx="4825">
                  <c:v>-3.2336289999999996</c:v>
                </c:pt>
                <c:pt idx="4826">
                  <c:v>-3.2336289999999996</c:v>
                </c:pt>
                <c:pt idx="4827">
                  <c:v>-3.2336289999999996</c:v>
                </c:pt>
                <c:pt idx="4828">
                  <c:v>-3.2336289999999996</c:v>
                </c:pt>
                <c:pt idx="4829">
                  <c:v>-3.2336289999999996</c:v>
                </c:pt>
                <c:pt idx="4830">
                  <c:v>-3.2336289999999996</c:v>
                </c:pt>
                <c:pt idx="4831">
                  <c:v>-3.2336289999999996</c:v>
                </c:pt>
                <c:pt idx="4832">
                  <c:v>-3.2336289999999996</c:v>
                </c:pt>
                <c:pt idx="4833">
                  <c:v>-3.2336289999999996</c:v>
                </c:pt>
                <c:pt idx="4834">
                  <c:v>-3.2336289999999996</c:v>
                </c:pt>
                <c:pt idx="4835">
                  <c:v>-3.2336289999999996</c:v>
                </c:pt>
                <c:pt idx="4836">
                  <c:v>-3.2336289999999996</c:v>
                </c:pt>
                <c:pt idx="4837">
                  <c:v>-3.2336289999999996</c:v>
                </c:pt>
                <c:pt idx="4838">
                  <c:v>-3.2336289999999996</c:v>
                </c:pt>
                <c:pt idx="4839">
                  <c:v>-3.2336289999999996</c:v>
                </c:pt>
                <c:pt idx="4840">
                  <c:v>-3.2336289999999996</c:v>
                </c:pt>
                <c:pt idx="4841">
                  <c:v>-3.2336289999999996</c:v>
                </c:pt>
                <c:pt idx="4842">
                  <c:v>-3.2336289999999996</c:v>
                </c:pt>
                <c:pt idx="4843">
                  <c:v>-3.2336289999999996</c:v>
                </c:pt>
                <c:pt idx="4844">
                  <c:v>-3.2336289999999996</c:v>
                </c:pt>
                <c:pt idx="4845">
                  <c:v>-3.2336289999999996</c:v>
                </c:pt>
                <c:pt idx="4846">
                  <c:v>-3.2336289999999996</c:v>
                </c:pt>
                <c:pt idx="4847">
                  <c:v>-3.2336289999999996</c:v>
                </c:pt>
                <c:pt idx="4848">
                  <c:v>-3.2336289999999996</c:v>
                </c:pt>
                <c:pt idx="4849">
                  <c:v>-3.2336289999999996</c:v>
                </c:pt>
                <c:pt idx="4850">
                  <c:v>-3.2336289999999996</c:v>
                </c:pt>
                <c:pt idx="4851">
                  <c:v>-3.2336289999999996</c:v>
                </c:pt>
                <c:pt idx="4852">
                  <c:v>-3.2336289999999996</c:v>
                </c:pt>
                <c:pt idx="4853">
                  <c:v>-3.2336289999999996</c:v>
                </c:pt>
                <c:pt idx="4854">
                  <c:v>-3.2336289999999996</c:v>
                </c:pt>
                <c:pt idx="4855">
                  <c:v>-3.2336289999999996</c:v>
                </c:pt>
                <c:pt idx="4856">
                  <c:v>-3.2336289999999996</c:v>
                </c:pt>
                <c:pt idx="4857">
                  <c:v>-3.2336289999999996</c:v>
                </c:pt>
                <c:pt idx="4858">
                  <c:v>-3.2336289999999996</c:v>
                </c:pt>
                <c:pt idx="4859">
                  <c:v>-3.2336289999999996</c:v>
                </c:pt>
                <c:pt idx="4860">
                  <c:v>-3.2336289999999996</c:v>
                </c:pt>
                <c:pt idx="4861">
                  <c:v>-3.2336289999999996</c:v>
                </c:pt>
                <c:pt idx="4862">
                  <c:v>-3.2336289999999996</c:v>
                </c:pt>
                <c:pt idx="4863">
                  <c:v>-3.2336289999999996</c:v>
                </c:pt>
                <c:pt idx="4864">
                  <c:v>-3.2336289999999996</c:v>
                </c:pt>
                <c:pt idx="4865">
                  <c:v>-3.2336289999999996</c:v>
                </c:pt>
                <c:pt idx="4866">
                  <c:v>-3.2336289999999996</c:v>
                </c:pt>
                <c:pt idx="4867">
                  <c:v>-3.2336289999999996</c:v>
                </c:pt>
                <c:pt idx="4868">
                  <c:v>-3.2336289999999996</c:v>
                </c:pt>
                <c:pt idx="4869">
                  <c:v>-3.2336289999999996</c:v>
                </c:pt>
                <c:pt idx="4870">
                  <c:v>-3.2336289999999996</c:v>
                </c:pt>
                <c:pt idx="4871">
                  <c:v>-3.2336289999999996</c:v>
                </c:pt>
                <c:pt idx="4872">
                  <c:v>-3.2336289999999996</c:v>
                </c:pt>
                <c:pt idx="4873">
                  <c:v>-3.2336289999999996</c:v>
                </c:pt>
                <c:pt idx="4874">
                  <c:v>-3.2336289999999996</c:v>
                </c:pt>
                <c:pt idx="4875">
                  <c:v>-3.2336289999999996</c:v>
                </c:pt>
                <c:pt idx="4876">
                  <c:v>-3.2336289999999996</c:v>
                </c:pt>
                <c:pt idx="4877">
                  <c:v>-3.2336289999999996</c:v>
                </c:pt>
                <c:pt idx="4878">
                  <c:v>-3.2336289999999996</c:v>
                </c:pt>
                <c:pt idx="4879">
                  <c:v>-3.2336289999999996</c:v>
                </c:pt>
                <c:pt idx="4880">
                  <c:v>-3.2336289999999996</c:v>
                </c:pt>
                <c:pt idx="4881">
                  <c:v>-3.2336289999999996</c:v>
                </c:pt>
                <c:pt idx="4882">
                  <c:v>-3.2336289999999996</c:v>
                </c:pt>
                <c:pt idx="4883">
                  <c:v>-3.2336289999999996</c:v>
                </c:pt>
                <c:pt idx="4884">
                  <c:v>-3.2336289999999996</c:v>
                </c:pt>
                <c:pt idx="4885">
                  <c:v>-3.2336289999999996</c:v>
                </c:pt>
                <c:pt idx="4886">
                  <c:v>-3.2336289999999996</c:v>
                </c:pt>
                <c:pt idx="4887">
                  <c:v>-3.2336289999999996</c:v>
                </c:pt>
                <c:pt idx="4888">
                  <c:v>-3.2336289999999996</c:v>
                </c:pt>
                <c:pt idx="4889">
                  <c:v>-3.2336289999999996</c:v>
                </c:pt>
                <c:pt idx="4890">
                  <c:v>-3.2336289999999996</c:v>
                </c:pt>
                <c:pt idx="4891">
                  <c:v>-3.2336289999999996</c:v>
                </c:pt>
                <c:pt idx="4892">
                  <c:v>-3.2336289999999996</c:v>
                </c:pt>
                <c:pt idx="4893">
                  <c:v>-3.2336289999999996</c:v>
                </c:pt>
                <c:pt idx="4894">
                  <c:v>-3.2336289999999996</c:v>
                </c:pt>
                <c:pt idx="4895">
                  <c:v>-3.2336289999999996</c:v>
                </c:pt>
                <c:pt idx="4896">
                  <c:v>-3.2336289999999996</c:v>
                </c:pt>
                <c:pt idx="4897">
                  <c:v>-3.2336289999999996</c:v>
                </c:pt>
                <c:pt idx="4898">
                  <c:v>-3.2336289999999996</c:v>
                </c:pt>
                <c:pt idx="4899">
                  <c:v>-3.2336289999999996</c:v>
                </c:pt>
                <c:pt idx="4900">
                  <c:v>-3.2336289999999996</c:v>
                </c:pt>
                <c:pt idx="4901">
                  <c:v>-3.2336289999999996</c:v>
                </c:pt>
                <c:pt idx="4902">
                  <c:v>-3.2336289999999996</c:v>
                </c:pt>
                <c:pt idx="4903">
                  <c:v>-3.2336289999999996</c:v>
                </c:pt>
                <c:pt idx="4904">
                  <c:v>-3.2336289999999996</c:v>
                </c:pt>
                <c:pt idx="4905">
                  <c:v>-3.2336289999999996</c:v>
                </c:pt>
                <c:pt idx="4906">
                  <c:v>-3.2336289999999996</c:v>
                </c:pt>
                <c:pt idx="4907">
                  <c:v>-3.2336289999999996</c:v>
                </c:pt>
                <c:pt idx="4908">
                  <c:v>-3.2336289999999996</c:v>
                </c:pt>
                <c:pt idx="4909">
                  <c:v>-3.2336289999999996</c:v>
                </c:pt>
                <c:pt idx="4910">
                  <c:v>-3.2336289999999996</c:v>
                </c:pt>
                <c:pt idx="4911">
                  <c:v>-3.2336289999999996</c:v>
                </c:pt>
                <c:pt idx="4912">
                  <c:v>-3.2336289999999996</c:v>
                </c:pt>
                <c:pt idx="4913">
                  <c:v>-3.2336289999999996</c:v>
                </c:pt>
                <c:pt idx="4914">
                  <c:v>-3.2336289999999996</c:v>
                </c:pt>
                <c:pt idx="4915">
                  <c:v>-3.2336289999999996</c:v>
                </c:pt>
                <c:pt idx="4916">
                  <c:v>-3.2336289999999996</c:v>
                </c:pt>
                <c:pt idx="4917">
                  <c:v>-3.2336289999999996</c:v>
                </c:pt>
                <c:pt idx="4918">
                  <c:v>-3.2336289999999996</c:v>
                </c:pt>
                <c:pt idx="4919">
                  <c:v>-3.2336289999999996</c:v>
                </c:pt>
                <c:pt idx="4920">
                  <c:v>-3.2336289999999996</c:v>
                </c:pt>
                <c:pt idx="4921">
                  <c:v>-3.2336289999999996</c:v>
                </c:pt>
                <c:pt idx="4922">
                  <c:v>-3.2336289999999996</c:v>
                </c:pt>
                <c:pt idx="4923">
                  <c:v>-3.2336289999999996</c:v>
                </c:pt>
                <c:pt idx="4924">
                  <c:v>-3.2336289999999996</c:v>
                </c:pt>
                <c:pt idx="4925">
                  <c:v>-3.2336289999999996</c:v>
                </c:pt>
                <c:pt idx="4926">
                  <c:v>-3.2336289999999996</c:v>
                </c:pt>
                <c:pt idx="4927">
                  <c:v>-3.2336289999999996</c:v>
                </c:pt>
                <c:pt idx="4928">
                  <c:v>-3.2336289999999996</c:v>
                </c:pt>
                <c:pt idx="4929">
                  <c:v>-3.2336289999999996</c:v>
                </c:pt>
                <c:pt idx="4930">
                  <c:v>-3.2336289999999996</c:v>
                </c:pt>
                <c:pt idx="4931">
                  <c:v>-3.2336289999999996</c:v>
                </c:pt>
                <c:pt idx="4932">
                  <c:v>-3.2336289999999996</c:v>
                </c:pt>
                <c:pt idx="4933">
                  <c:v>-3.2336289999999996</c:v>
                </c:pt>
                <c:pt idx="4934">
                  <c:v>-3.2336289999999996</c:v>
                </c:pt>
                <c:pt idx="4935">
                  <c:v>-3.2336289999999996</c:v>
                </c:pt>
                <c:pt idx="4936">
                  <c:v>-3.2336289999999996</c:v>
                </c:pt>
                <c:pt idx="4937">
                  <c:v>-3.2336289999999996</c:v>
                </c:pt>
                <c:pt idx="4938">
                  <c:v>-3.2336289999999996</c:v>
                </c:pt>
                <c:pt idx="4939">
                  <c:v>-3.2336289999999996</c:v>
                </c:pt>
                <c:pt idx="4940">
                  <c:v>-3.2336289999999996</c:v>
                </c:pt>
                <c:pt idx="4941">
                  <c:v>-3.2336289999999996</c:v>
                </c:pt>
                <c:pt idx="4942">
                  <c:v>-3.2336289999999996</c:v>
                </c:pt>
                <c:pt idx="4943">
                  <c:v>-3.2336289999999996</c:v>
                </c:pt>
                <c:pt idx="4944">
                  <c:v>-3.2336289999999996</c:v>
                </c:pt>
                <c:pt idx="4945">
                  <c:v>-3.2336289999999996</c:v>
                </c:pt>
                <c:pt idx="4946">
                  <c:v>-3.2336289999999996</c:v>
                </c:pt>
                <c:pt idx="4947">
                  <c:v>-3.2336289999999996</c:v>
                </c:pt>
                <c:pt idx="4948">
                  <c:v>-3.2336289999999996</c:v>
                </c:pt>
                <c:pt idx="4949">
                  <c:v>-3.2336289999999996</c:v>
                </c:pt>
                <c:pt idx="4950">
                  <c:v>-3.2336289999999996</c:v>
                </c:pt>
                <c:pt idx="4951">
                  <c:v>-3.2336289999999996</c:v>
                </c:pt>
                <c:pt idx="4952">
                  <c:v>-3.2336289999999996</c:v>
                </c:pt>
                <c:pt idx="4953">
                  <c:v>-3.2336289999999996</c:v>
                </c:pt>
                <c:pt idx="4954">
                  <c:v>-3.2336289999999996</c:v>
                </c:pt>
                <c:pt idx="4955">
                  <c:v>-3.2336289999999996</c:v>
                </c:pt>
                <c:pt idx="4956">
                  <c:v>-3.2336289999999996</c:v>
                </c:pt>
                <c:pt idx="4957">
                  <c:v>-3.2336289999999996</c:v>
                </c:pt>
                <c:pt idx="4958">
                  <c:v>-3.2336289999999996</c:v>
                </c:pt>
                <c:pt idx="4959">
                  <c:v>-3.2336289999999996</c:v>
                </c:pt>
                <c:pt idx="4960">
                  <c:v>-3.2336289999999996</c:v>
                </c:pt>
                <c:pt idx="4961">
                  <c:v>-3.2336289999999996</c:v>
                </c:pt>
                <c:pt idx="4962">
                  <c:v>-3.2336289999999996</c:v>
                </c:pt>
                <c:pt idx="4963">
                  <c:v>-3.2336289999999996</c:v>
                </c:pt>
                <c:pt idx="4964">
                  <c:v>-3.2336289999999996</c:v>
                </c:pt>
                <c:pt idx="4965">
                  <c:v>-3.2336289999999996</c:v>
                </c:pt>
                <c:pt idx="4966">
                  <c:v>-3.2336289999999996</c:v>
                </c:pt>
                <c:pt idx="4967">
                  <c:v>-3.2336289999999996</c:v>
                </c:pt>
                <c:pt idx="4968">
                  <c:v>-3.2336289999999996</c:v>
                </c:pt>
                <c:pt idx="4969">
                  <c:v>-3.2336289999999996</c:v>
                </c:pt>
                <c:pt idx="4970">
                  <c:v>-3.2336289999999996</c:v>
                </c:pt>
                <c:pt idx="4971">
                  <c:v>-3.2336289999999996</c:v>
                </c:pt>
                <c:pt idx="4972">
                  <c:v>-3.2336289999999996</c:v>
                </c:pt>
                <c:pt idx="4973">
                  <c:v>-3.2336289999999996</c:v>
                </c:pt>
                <c:pt idx="4974">
                  <c:v>-3.2336289999999996</c:v>
                </c:pt>
                <c:pt idx="4975">
                  <c:v>-3.2336289999999996</c:v>
                </c:pt>
                <c:pt idx="4976">
                  <c:v>-3.2336289999999996</c:v>
                </c:pt>
                <c:pt idx="4977">
                  <c:v>-3.2336289999999996</c:v>
                </c:pt>
                <c:pt idx="4978">
                  <c:v>-3.2336289999999996</c:v>
                </c:pt>
                <c:pt idx="4979">
                  <c:v>-3.2336289999999996</c:v>
                </c:pt>
                <c:pt idx="4980">
                  <c:v>-3.2336289999999996</c:v>
                </c:pt>
                <c:pt idx="4981">
                  <c:v>-3.2336289999999996</c:v>
                </c:pt>
                <c:pt idx="4982">
                  <c:v>-3.2336289999999996</c:v>
                </c:pt>
                <c:pt idx="4983">
                  <c:v>-3.2336289999999996</c:v>
                </c:pt>
                <c:pt idx="4984">
                  <c:v>-3.2336289999999996</c:v>
                </c:pt>
                <c:pt idx="4985">
                  <c:v>-3.2336289999999996</c:v>
                </c:pt>
                <c:pt idx="4986">
                  <c:v>-3.2336289999999996</c:v>
                </c:pt>
                <c:pt idx="4987">
                  <c:v>-3.2336289999999996</c:v>
                </c:pt>
                <c:pt idx="4988">
                  <c:v>-3.2336289999999996</c:v>
                </c:pt>
                <c:pt idx="4989">
                  <c:v>-3.2336289999999996</c:v>
                </c:pt>
                <c:pt idx="4990">
                  <c:v>-3.2336289999999996</c:v>
                </c:pt>
                <c:pt idx="4991">
                  <c:v>-3.2336289999999996</c:v>
                </c:pt>
                <c:pt idx="4992">
                  <c:v>-3.2336289999999996</c:v>
                </c:pt>
                <c:pt idx="4993">
                  <c:v>-3.2336289999999996</c:v>
                </c:pt>
                <c:pt idx="4994">
                  <c:v>-3.2336289999999996</c:v>
                </c:pt>
                <c:pt idx="4995">
                  <c:v>-3.2336289999999996</c:v>
                </c:pt>
                <c:pt idx="4996">
                  <c:v>-3.2336289999999996</c:v>
                </c:pt>
                <c:pt idx="4997">
                  <c:v>-3.2336289999999996</c:v>
                </c:pt>
                <c:pt idx="4998">
                  <c:v>-3.2336289999999996</c:v>
                </c:pt>
                <c:pt idx="4999">
                  <c:v>-3.2336289999999996</c:v>
                </c:pt>
                <c:pt idx="5000">
                  <c:v>-3.2336289999999996</c:v>
                </c:pt>
                <c:pt idx="5001">
                  <c:v>-3.2336289999999996</c:v>
                </c:pt>
                <c:pt idx="5002">
                  <c:v>-3.2336289999999996</c:v>
                </c:pt>
                <c:pt idx="5003">
                  <c:v>-3.2336289999999996</c:v>
                </c:pt>
                <c:pt idx="5004">
                  <c:v>-3.2336289999999996</c:v>
                </c:pt>
                <c:pt idx="5005">
                  <c:v>-3.2336289999999996</c:v>
                </c:pt>
                <c:pt idx="5006">
                  <c:v>-3.2336289999999996</c:v>
                </c:pt>
                <c:pt idx="5007">
                  <c:v>-3.2336289999999996</c:v>
                </c:pt>
                <c:pt idx="5008">
                  <c:v>-3.2336289999999996</c:v>
                </c:pt>
                <c:pt idx="5009">
                  <c:v>-3.2336289999999996</c:v>
                </c:pt>
                <c:pt idx="5010">
                  <c:v>-3.2336289999999996</c:v>
                </c:pt>
                <c:pt idx="5011">
                  <c:v>-3.2336289999999996</c:v>
                </c:pt>
                <c:pt idx="5012">
                  <c:v>-3.2336289999999996</c:v>
                </c:pt>
                <c:pt idx="5013">
                  <c:v>-3.2336289999999996</c:v>
                </c:pt>
                <c:pt idx="5014">
                  <c:v>-3.2336289999999996</c:v>
                </c:pt>
                <c:pt idx="5015">
                  <c:v>-3.2336289999999996</c:v>
                </c:pt>
                <c:pt idx="5016">
                  <c:v>-3.2336289999999996</c:v>
                </c:pt>
                <c:pt idx="5017">
                  <c:v>-3.2336289999999996</c:v>
                </c:pt>
                <c:pt idx="5018">
                  <c:v>-3.2336289999999996</c:v>
                </c:pt>
                <c:pt idx="5019">
                  <c:v>-3.2336289999999996</c:v>
                </c:pt>
                <c:pt idx="5020">
                  <c:v>-3.2336289999999996</c:v>
                </c:pt>
                <c:pt idx="5021">
                  <c:v>-3.2336289999999996</c:v>
                </c:pt>
                <c:pt idx="5022">
                  <c:v>-3.2336289999999996</c:v>
                </c:pt>
                <c:pt idx="5023">
                  <c:v>-3.2336289999999996</c:v>
                </c:pt>
                <c:pt idx="5024">
                  <c:v>-3.2336289999999996</c:v>
                </c:pt>
                <c:pt idx="5025">
                  <c:v>-3.2336289999999996</c:v>
                </c:pt>
                <c:pt idx="5026">
                  <c:v>-3.2336289999999996</c:v>
                </c:pt>
                <c:pt idx="5027">
                  <c:v>-3.2336289999999996</c:v>
                </c:pt>
                <c:pt idx="5028">
                  <c:v>-3.2336289999999996</c:v>
                </c:pt>
                <c:pt idx="5029">
                  <c:v>-3.2336289999999996</c:v>
                </c:pt>
                <c:pt idx="5030">
                  <c:v>-3.2336289999999996</c:v>
                </c:pt>
                <c:pt idx="5031">
                  <c:v>-3.2336289999999996</c:v>
                </c:pt>
                <c:pt idx="5032">
                  <c:v>-3.2336289999999996</c:v>
                </c:pt>
                <c:pt idx="5033">
                  <c:v>-3.2336289999999996</c:v>
                </c:pt>
                <c:pt idx="5034">
                  <c:v>-3.2336289999999996</c:v>
                </c:pt>
                <c:pt idx="5035">
                  <c:v>-3.2336289999999996</c:v>
                </c:pt>
                <c:pt idx="5036">
                  <c:v>-3.2336289999999996</c:v>
                </c:pt>
                <c:pt idx="5037">
                  <c:v>-3.2336289999999996</c:v>
                </c:pt>
                <c:pt idx="5038">
                  <c:v>-3.2336289999999996</c:v>
                </c:pt>
                <c:pt idx="5039">
                  <c:v>-3.2336289999999996</c:v>
                </c:pt>
                <c:pt idx="5040">
                  <c:v>-3.2336289999999996</c:v>
                </c:pt>
                <c:pt idx="5041">
                  <c:v>-3.2336289999999996</c:v>
                </c:pt>
                <c:pt idx="5042">
                  <c:v>-3.2336289999999996</c:v>
                </c:pt>
                <c:pt idx="5043">
                  <c:v>-3.2336289999999996</c:v>
                </c:pt>
                <c:pt idx="5044">
                  <c:v>-3.2336289999999996</c:v>
                </c:pt>
                <c:pt idx="5045">
                  <c:v>-3.2336289999999996</c:v>
                </c:pt>
                <c:pt idx="5046">
                  <c:v>-3.2336289999999996</c:v>
                </c:pt>
                <c:pt idx="5047">
                  <c:v>-3.2336289999999996</c:v>
                </c:pt>
                <c:pt idx="5048">
                  <c:v>-3.2336289999999996</c:v>
                </c:pt>
                <c:pt idx="5049">
                  <c:v>-3.2336289999999996</c:v>
                </c:pt>
                <c:pt idx="5050">
                  <c:v>-3.2336289999999996</c:v>
                </c:pt>
                <c:pt idx="5051">
                  <c:v>-3.2336289999999996</c:v>
                </c:pt>
                <c:pt idx="5052">
                  <c:v>-3.2336289999999996</c:v>
                </c:pt>
                <c:pt idx="5053">
                  <c:v>-3.2336289999999996</c:v>
                </c:pt>
                <c:pt idx="5054">
                  <c:v>-3.2336289999999996</c:v>
                </c:pt>
                <c:pt idx="5055">
                  <c:v>-3.2336289999999996</c:v>
                </c:pt>
                <c:pt idx="5056">
                  <c:v>-3.2336289999999996</c:v>
                </c:pt>
                <c:pt idx="5057">
                  <c:v>-3.2336289999999996</c:v>
                </c:pt>
                <c:pt idx="5058">
                  <c:v>-3.2336289999999996</c:v>
                </c:pt>
                <c:pt idx="5059">
                  <c:v>-3.2336289999999996</c:v>
                </c:pt>
                <c:pt idx="5060">
                  <c:v>-3.2336289999999996</c:v>
                </c:pt>
                <c:pt idx="5061">
                  <c:v>-3.2336289999999996</c:v>
                </c:pt>
                <c:pt idx="5062">
                  <c:v>-3.2336289999999996</c:v>
                </c:pt>
                <c:pt idx="5063">
                  <c:v>-3.2336289999999996</c:v>
                </c:pt>
                <c:pt idx="5064">
                  <c:v>-3.2336289999999996</c:v>
                </c:pt>
                <c:pt idx="5065">
                  <c:v>-3.2336289999999996</c:v>
                </c:pt>
                <c:pt idx="5066">
                  <c:v>-3.2336289999999996</c:v>
                </c:pt>
                <c:pt idx="5067">
                  <c:v>-3.2336289999999996</c:v>
                </c:pt>
                <c:pt idx="5068">
                  <c:v>-3.2336289999999996</c:v>
                </c:pt>
                <c:pt idx="5069">
                  <c:v>-3.2336289999999996</c:v>
                </c:pt>
                <c:pt idx="5070">
                  <c:v>-3.2336289999999996</c:v>
                </c:pt>
                <c:pt idx="5071">
                  <c:v>-3.2336289999999996</c:v>
                </c:pt>
                <c:pt idx="5072">
                  <c:v>-3.2336289999999996</c:v>
                </c:pt>
                <c:pt idx="5073">
                  <c:v>-3.2336289999999996</c:v>
                </c:pt>
                <c:pt idx="5074">
                  <c:v>-3.2336289999999996</c:v>
                </c:pt>
                <c:pt idx="5075">
                  <c:v>-3.2336289999999996</c:v>
                </c:pt>
                <c:pt idx="5076">
                  <c:v>-3.2336289999999996</c:v>
                </c:pt>
                <c:pt idx="5077">
                  <c:v>-3.2336289999999996</c:v>
                </c:pt>
                <c:pt idx="5078">
                  <c:v>-3.2336289999999996</c:v>
                </c:pt>
                <c:pt idx="5079">
                  <c:v>-3.2336289999999996</c:v>
                </c:pt>
                <c:pt idx="5080">
                  <c:v>-3.2336289999999996</c:v>
                </c:pt>
                <c:pt idx="5081">
                  <c:v>-3.2336289999999996</c:v>
                </c:pt>
                <c:pt idx="5082">
                  <c:v>-3.2336289999999996</c:v>
                </c:pt>
                <c:pt idx="5083">
                  <c:v>-3.2336289999999996</c:v>
                </c:pt>
                <c:pt idx="5084">
                  <c:v>-3.2336289999999996</c:v>
                </c:pt>
                <c:pt idx="5085">
                  <c:v>-3.2336289999999996</c:v>
                </c:pt>
                <c:pt idx="5086">
                  <c:v>-3.2336289999999996</c:v>
                </c:pt>
                <c:pt idx="5087">
                  <c:v>-3.2336289999999996</c:v>
                </c:pt>
                <c:pt idx="5088">
                  <c:v>-3.2336289999999996</c:v>
                </c:pt>
                <c:pt idx="5089">
                  <c:v>-3.2336289999999996</c:v>
                </c:pt>
                <c:pt idx="5090">
                  <c:v>-3.2336289999999996</c:v>
                </c:pt>
                <c:pt idx="5091">
                  <c:v>-3.2336289999999996</c:v>
                </c:pt>
                <c:pt idx="5092">
                  <c:v>-3.2336289999999996</c:v>
                </c:pt>
                <c:pt idx="5093">
                  <c:v>-3.2336289999999996</c:v>
                </c:pt>
                <c:pt idx="5094">
                  <c:v>-3.2336289999999996</c:v>
                </c:pt>
                <c:pt idx="5095">
                  <c:v>-3.2336289999999996</c:v>
                </c:pt>
                <c:pt idx="5096">
                  <c:v>-3.2336289999999996</c:v>
                </c:pt>
                <c:pt idx="5097">
                  <c:v>-3.2336289999999996</c:v>
                </c:pt>
                <c:pt idx="5098">
                  <c:v>-3.2336289999999996</c:v>
                </c:pt>
                <c:pt idx="5099">
                  <c:v>-3.2336289999999996</c:v>
                </c:pt>
                <c:pt idx="5100">
                  <c:v>-3.2336289999999996</c:v>
                </c:pt>
                <c:pt idx="5101">
                  <c:v>-3.2336289999999996</c:v>
                </c:pt>
                <c:pt idx="5102">
                  <c:v>-3.2336289999999996</c:v>
                </c:pt>
                <c:pt idx="5103">
                  <c:v>-3.2336289999999996</c:v>
                </c:pt>
                <c:pt idx="5104">
                  <c:v>-3.2336289999999996</c:v>
                </c:pt>
                <c:pt idx="5105">
                  <c:v>-3.2336289999999996</c:v>
                </c:pt>
                <c:pt idx="5106">
                  <c:v>-3.2336289999999996</c:v>
                </c:pt>
                <c:pt idx="5107">
                  <c:v>-3.2336289999999996</c:v>
                </c:pt>
                <c:pt idx="5108">
                  <c:v>-3.2336289999999996</c:v>
                </c:pt>
                <c:pt idx="5109">
                  <c:v>-3.2336289999999996</c:v>
                </c:pt>
                <c:pt idx="5110">
                  <c:v>-3.2336289999999996</c:v>
                </c:pt>
                <c:pt idx="5111">
                  <c:v>-3.2336289999999996</c:v>
                </c:pt>
                <c:pt idx="5112">
                  <c:v>-3.2336289999999996</c:v>
                </c:pt>
                <c:pt idx="5113">
                  <c:v>-3.2336289999999996</c:v>
                </c:pt>
                <c:pt idx="5114">
                  <c:v>-3.2336289999999996</c:v>
                </c:pt>
                <c:pt idx="5115">
                  <c:v>-3.2336289999999996</c:v>
                </c:pt>
                <c:pt idx="5116">
                  <c:v>-3.2336289999999996</c:v>
                </c:pt>
                <c:pt idx="5117">
                  <c:v>-3.2336289999999996</c:v>
                </c:pt>
                <c:pt idx="5118">
                  <c:v>-3.2336289999999996</c:v>
                </c:pt>
                <c:pt idx="5119">
                  <c:v>-3.2336289999999996</c:v>
                </c:pt>
                <c:pt idx="5120">
                  <c:v>-3.2336289999999996</c:v>
                </c:pt>
                <c:pt idx="5121">
                  <c:v>-3.2336289999999996</c:v>
                </c:pt>
                <c:pt idx="5122">
                  <c:v>-3.2336289999999996</c:v>
                </c:pt>
                <c:pt idx="5123">
                  <c:v>-3.2336289999999996</c:v>
                </c:pt>
                <c:pt idx="5124">
                  <c:v>-3.2336289999999996</c:v>
                </c:pt>
                <c:pt idx="5125">
                  <c:v>-3.2336289999999996</c:v>
                </c:pt>
                <c:pt idx="5126">
                  <c:v>-3.2336289999999996</c:v>
                </c:pt>
                <c:pt idx="5127">
                  <c:v>-3.2336289999999996</c:v>
                </c:pt>
                <c:pt idx="5128">
                  <c:v>-3.2336289999999996</c:v>
                </c:pt>
                <c:pt idx="5129">
                  <c:v>-3.2336289999999996</c:v>
                </c:pt>
                <c:pt idx="5130">
                  <c:v>-3.2336289999999996</c:v>
                </c:pt>
                <c:pt idx="5131">
                  <c:v>-3.2336289999999996</c:v>
                </c:pt>
                <c:pt idx="5132">
                  <c:v>-3.2336289999999996</c:v>
                </c:pt>
                <c:pt idx="5133">
                  <c:v>-3.2336289999999996</c:v>
                </c:pt>
                <c:pt idx="5134">
                  <c:v>-3.2336289999999996</c:v>
                </c:pt>
                <c:pt idx="5135">
                  <c:v>-3.2336289999999996</c:v>
                </c:pt>
                <c:pt idx="5136">
                  <c:v>-3.2336289999999996</c:v>
                </c:pt>
                <c:pt idx="5137">
                  <c:v>-3.2336289999999996</c:v>
                </c:pt>
                <c:pt idx="5138">
                  <c:v>-3.2336289999999996</c:v>
                </c:pt>
                <c:pt idx="5139">
                  <c:v>-3.2336289999999996</c:v>
                </c:pt>
                <c:pt idx="5140">
                  <c:v>-3.2336289999999996</c:v>
                </c:pt>
                <c:pt idx="5141">
                  <c:v>-3.2336289999999996</c:v>
                </c:pt>
                <c:pt idx="5142">
                  <c:v>-3.2336289999999996</c:v>
                </c:pt>
                <c:pt idx="5143">
                  <c:v>-3.2336289999999996</c:v>
                </c:pt>
                <c:pt idx="5144">
                  <c:v>-3.2336289999999996</c:v>
                </c:pt>
                <c:pt idx="5145">
                  <c:v>-3.2336289999999996</c:v>
                </c:pt>
                <c:pt idx="5146">
                  <c:v>-3.2336289999999996</c:v>
                </c:pt>
                <c:pt idx="5147">
                  <c:v>-3.2336289999999996</c:v>
                </c:pt>
                <c:pt idx="5148">
                  <c:v>-3.2336289999999996</c:v>
                </c:pt>
                <c:pt idx="5149">
                  <c:v>-3.2336289999999996</c:v>
                </c:pt>
                <c:pt idx="5150">
                  <c:v>-3.2336289999999996</c:v>
                </c:pt>
                <c:pt idx="5151">
                  <c:v>-3.2336289999999996</c:v>
                </c:pt>
                <c:pt idx="5152">
                  <c:v>-3.2336289999999996</c:v>
                </c:pt>
                <c:pt idx="5153">
                  <c:v>-3.2336289999999996</c:v>
                </c:pt>
                <c:pt idx="5154">
                  <c:v>-3.2336289999999996</c:v>
                </c:pt>
                <c:pt idx="5155">
                  <c:v>-3.2336289999999996</c:v>
                </c:pt>
                <c:pt idx="5156">
                  <c:v>-3.2336289999999996</c:v>
                </c:pt>
                <c:pt idx="5157">
                  <c:v>-3.2336289999999996</c:v>
                </c:pt>
                <c:pt idx="5158">
                  <c:v>-3.2336289999999996</c:v>
                </c:pt>
                <c:pt idx="5159">
                  <c:v>-3.2336289999999996</c:v>
                </c:pt>
                <c:pt idx="5160">
                  <c:v>-3.2336289999999996</c:v>
                </c:pt>
                <c:pt idx="5161">
                  <c:v>-3.2336289999999996</c:v>
                </c:pt>
                <c:pt idx="5162">
                  <c:v>-3.2336289999999996</c:v>
                </c:pt>
                <c:pt idx="5163">
                  <c:v>-3.2336289999999996</c:v>
                </c:pt>
                <c:pt idx="5164">
                  <c:v>-3.2336289999999996</c:v>
                </c:pt>
                <c:pt idx="5165">
                  <c:v>-3.2336289999999996</c:v>
                </c:pt>
                <c:pt idx="5166">
                  <c:v>-3.2336289999999996</c:v>
                </c:pt>
                <c:pt idx="5167">
                  <c:v>-3.2336289999999996</c:v>
                </c:pt>
                <c:pt idx="5168">
                  <c:v>-3.2336289999999996</c:v>
                </c:pt>
                <c:pt idx="5169">
                  <c:v>-3.2336289999999996</c:v>
                </c:pt>
                <c:pt idx="5170">
                  <c:v>-3.2336289999999996</c:v>
                </c:pt>
                <c:pt idx="5171">
                  <c:v>-3.2336289999999996</c:v>
                </c:pt>
                <c:pt idx="5172">
                  <c:v>-3.2336289999999996</c:v>
                </c:pt>
                <c:pt idx="5173">
                  <c:v>-3.2336289999999996</c:v>
                </c:pt>
                <c:pt idx="5174">
                  <c:v>-3.2336289999999996</c:v>
                </c:pt>
                <c:pt idx="5175">
                  <c:v>-3.2336289999999996</c:v>
                </c:pt>
                <c:pt idx="5176">
                  <c:v>-3.2336289999999996</c:v>
                </c:pt>
                <c:pt idx="5177">
                  <c:v>-3.2336289999999996</c:v>
                </c:pt>
                <c:pt idx="5178">
                  <c:v>-3.2336289999999996</c:v>
                </c:pt>
                <c:pt idx="5179">
                  <c:v>-3.2336289999999996</c:v>
                </c:pt>
                <c:pt idx="5180">
                  <c:v>-3.2336289999999996</c:v>
                </c:pt>
                <c:pt idx="5181">
                  <c:v>-3.2336289999999996</c:v>
                </c:pt>
                <c:pt idx="5182">
                  <c:v>-3.2336289999999996</c:v>
                </c:pt>
                <c:pt idx="5183">
                  <c:v>-3.2336289999999996</c:v>
                </c:pt>
                <c:pt idx="5184">
                  <c:v>-3.2336289999999996</c:v>
                </c:pt>
                <c:pt idx="5185">
                  <c:v>-3.2336289999999996</c:v>
                </c:pt>
                <c:pt idx="5186">
                  <c:v>-3.2336289999999996</c:v>
                </c:pt>
                <c:pt idx="5187">
                  <c:v>-3.2336289999999996</c:v>
                </c:pt>
                <c:pt idx="5188">
                  <c:v>-3.2336289999999996</c:v>
                </c:pt>
                <c:pt idx="5189">
                  <c:v>-3.2336289999999996</c:v>
                </c:pt>
                <c:pt idx="5190">
                  <c:v>-3.2336289999999996</c:v>
                </c:pt>
                <c:pt idx="5191">
                  <c:v>-3.2336289999999996</c:v>
                </c:pt>
                <c:pt idx="5192">
                  <c:v>-3.2336289999999996</c:v>
                </c:pt>
                <c:pt idx="5193">
                  <c:v>-3.2336289999999996</c:v>
                </c:pt>
                <c:pt idx="5194">
                  <c:v>-3.2336289999999996</c:v>
                </c:pt>
                <c:pt idx="5195">
                  <c:v>-3.2336289999999996</c:v>
                </c:pt>
                <c:pt idx="5196">
                  <c:v>-3.2336289999999996</c:v>
                </c:pt>
                <c:pt idx="5197">
                  <c:v>-3.2336289999999996</c:v>
                </c:pt>
                <c:pt idx="5198">
                  <c:v>-3.2336289999999996</c:v>
                </c:pt>
                <c:pt idx="5199">
                  <c:v>-3.2336289999999996</c:v>
                </c:pt>
                <c:pt idx="5200">
                  <c:v>-3.2336289999999996</c:v>
                </c:pt>
                <c:pt idx="5201">
                  <c:v>-3.2336289999999996</c:v>
                </c:pt>
                <c:pt idx="5202">
                  <c:v>-3.2336289999999996</c:v>
                </c:pt>
                <c:pt idx="5203">
                  <c:v>-3.2336289999999996</c:v>
                </c:pt>
                <c:pt idx="5204">
                  <c:v>-3.2336289999999996</c:v>
                </c:pt>
                <c:pt idx="5205">
                  <c:v>-3.2336289999999996</c:v>
                </c:pt>
                <c:pt idx="5206">
                  <c:v>-3.2336289999999996</c:v>
                </c:pt>
                <c:pt idx="5207">
                  <c:v>-3.2336289999999996</c:v>
                </c:pt>
                <c:pt idx="5208">
                  <c:v>-3.2336289999999996</c:v>
                </c:pt>
                <c:pt idx="5209">
                  <c:v>-3.2336289999999996</c:v>
                </c:pt>
                <c:pt idx="5210">
                  <c:v>-3.2336289999999996</c:v>
                </c:pt>
                <c:pt idx="5211">
                  <c:v>-3.2336289999999996</c:v>
                </c:pt>
                <c:pt idx="5212">
                  <c:v>-3.2336289999999996</c:v>
                </c:pt>
                <c:pt idx="5213">
                  <c:v>-3.2336289999999996</c:v>
                </c:pt>
                <c:pt idx="5214">
                  <c:v>-3.2336289999999996</c:v>
                </c:pt>
                <c:pt idx="5215">
                  <c:v>-3.2336289999999996</c:v>
                </c:pt>
                <c:pt idx="5216">
                  <c:v>-3.2336289999999996</c:v>
                </c:pt>
                <c:pt idx="5217">
                  <c:v>-3.2336289999999996</c:v>
                </c:pt>
                <c:pt idx="5218">
                  <c:v>-3.2336289999999996</c:v>
                </c:pt>
                <c:pt idx="5219">
                  <c:v>-3.2336289999999996</c:v>
                </c:pt>
                <c:pt idx="5220">
                  <c:v>-3.2336289999999996</c:v>
                </c:pt>
                <c:pt idx="5221">
                  <c:v>-3.2336289999999996</c:v>
                </c:pt>
                <c:pt idx="5222">
                  <c:v>-3.2336289999999996</c:v>
                </c:pt>
                <c:pt idx="5223">
                  <c:v>-3.2336289999999996</c:v>
                </c:pt>
                <c:pt idx="5224">
                  <c:v>-3.2336289999999996</c:v>
                </c:pt>
                <c:pt idx="5225">
                  <c:v>-3.2336289999999996</c:v>
                </c:pt>
                <c:pt idx="5226">
                  <c:v>-3.2336289999999996</c:v>
                </c:pt>
                <c:pt idx="5227">
                  <c:v>-3.2336289999999996</c:v>
                </c:pt>
                <c:pt idx="5228">
                  <c:v>-3.2336289999999996</c:v>
                </c:pt>
                <c:pt idx="5229">
                  <c:v>-3.2336289999999996</c:v>
                </c:pt>
                <c:pt idx="5230">
                  <c:v>-3.2336289999999996</c:v>
                </c:pt>
                <c:pt idx="5231">
                  <c:v>-3.2336289999999996</c:v>
                </c:pt>
                <c:pt idx="5232">
                  <c:v>-3.2336289999999996</c:v>
                </c:pt>
                <c:pt idx="5233">
                  <c:v>-3.2336289999999996</c:v>
                </c:pt>
                <c:pt idx="5234">
                  <c:v>-3.2336289999999996</c:v>
                </c:pt>
                <c:pt idx="5235">
                  <c:v>-3.2336289999999996</c:v>
                </c:pt>
                <c:pt idx="5236">
                  <c:v>-3.2336289999999996</c:v>
                </c:pt>
                <c:pt idx="5237">
                  <c:v>-3.2336289999999996</c:v>
                </c:pt>
                <c:pt idx="5238">
                  <c:v>-3.2336289999999996</c:v>
                </c:pt>
                <c:pt idx="5239">
                  <c:v>-3.2336289999999996</c:v>
                </c:pt>
                <c:pt idx="5240">
                  <c:v>-3.2336289999999996</c:v>
                </c:pt>
                <c:pt idx="5241">
                  <c:v>-3.2336289999999996</c:v>
                </c:pt>
                <c:pt idx="5242">
                  <c:v>-3.2336289999999996</c:v>
                </c:pt>
                <c:pt idx="5243">
                  <c:v>-3.2336289999999996</c:v>
                </c:pt>
                <c:pt idx="5244">
                  <c:v>-3.2336289999999996</c:v>
                </c:pt>
                <c:pt idx="5245">
                  <c:v>-3.2336289999999996</c:v>
                </c:pt>
                <c:pt idx="5246">
                  <c:v>-3.2336289999999996</c:v>
                </c:pt>
                <c:pt idx="5247">
                  <c:v>-3.2336289999999996</c:v>
                </c:pt>
                <c:pt idx="5248">
                  <c:v>-3.2336289999999996</c:v>
                </c:pt>
                <c:pt idx="5249">
                  <c:v>-3.2336289999999996</c:v>
                </c:pt>
                <c:pt idx="5250">
                  <c:v>-3.2336289999999996</c:v>
                </c:pt>
                <c:pt idx="5251">
                  <c:v>-3.2336289999999996</c:v>
                </c:pt>
                <c:pt idx="5252">
                  <c:v>-3.2336289999999996</c:v>
                </c:pt>
                <c:pt idx="5253">
                  <c:v>-3.2336289999999996</c:v>
                </c:pt>
                <c:pt idx="5254">
                  <c:v>-3.2336289999999996</c:v>
                </c:pt>
                <c:pt idx="5255">
                  <c:v>-3.2336289999999996</c:v>
                </c:pt>
                <c:pt idx="5256">
                  <c:v>-3.2336289999999996</c:v>
                </c:pt>
                <c:pt idx="5257">
                  <c:v>-3.2336289999999996</c:v>
                </c:pt>
                <c:pt idx="5258">
                  <c:v>-3.2336289999999996</c:v>
                </c:pt>
                <c:pt idx="5259">
                  <c:v>-3.2336289999999996</c:v>
                </c:pt>
                <c:pt idx="5260">
                  <c:v>-3.2336289999999996</c:v>
                </c:pt>
                <c:pt idx="5261">
                  <c:v>-3.2336289999999996</c:v>
                </c:pt>
                <c:pt idx="5262">
                  <c:v>-3.2336289999999996</c:v>
                </c:pt>
                <c:pt idx="5263">
                  <c:v>-3.2336289999999996</c:v>
                </c:pt>
                <c:pt idx="5264">
                  <c:v>-3.2336289999999996</c:v>
                </c:pt>
                <c:pt idx="5265">
                  <c:v>-3.2336289999999996</c:v>
                </c:pt>
                <c:pt idx="5266">
                  <c:v>-3.2336289999999996</c:v>
                </c:pt>
                <c:pt idx="5267">
                  <c:v>-3.2336289999999996</c:v>
                </c:pt>
                <c:pt idx="5268">
                  <c:v>-3.2336289999999996</c:v>
                </c:pt>
                <c:pt idx="5269">
                  <c:v>-3.2336289999999996</c:v>
                </c:pt>
                <c:pt idx="5270">
                  <c:v>-3.2336289999999996</c:v>
                </c:pt>
                <c:pt idx="5271">
                  <c:v>-3.2336289999999996</c:v>
                </c:pt>
                <c:pt idx="5272">
                  <c:v>-3.2336289999999996</c:v>
                </c:pt>
                <c:pt idx="5273">
                  <c:v>-3.2336289999999996</c:v>
                </c:pt>
                <c:pt idx="5274">
                  <c:v>-3.2336289999999996</c:v>
                </c:pt>
                <c:pt idx="5275">
                  <c:v>-3.2336289999999996</c:v>
                </c:pt>
                <c:pt idx="5276">
                  <c:v>-3.2336289999999996</c:v>
                </c:pt>
                <c:pt idx="5277">
                  <c:v>-3.2336289999999996</c:v>
                </c:pt>
                <c:pt idx="5278">
                  <c:v>-3.2336289999999996</c:v>
                </c:pt>
                <c:pt idx="5279">
                  <c:v>-3.2336289999999996</c:v>
                </c:pt>
                <c:pt idx="5280">
                  <c:v>-3.2336289999999996</c:v>
                </c:pt>
                <c:pt idx="5281">
                  <c:v>-3.2336289999999996</c:v>
                </c:pt>
                <c:pt idx="5282">
                  <c:v>-3.2336289999999996</c:v>
                </c:pt>
                <c:pt idx="5283">
                  <c:v>-3.2336289999999996</c:v>
                </c:pt>
                <c:pt idx="5284">
                  <c:v>-3.2336289999999996</c:v>
                </c:pt>
                <c:pt idx="5285">
                  <c:v>-3.2336289999999996</c:v>
                </c:pt>
                <c:pt idx="5286">
                  <c:v>-3.2336289999999996</c:v>
                </c:pt>
                <c:pt idx="5287">
                  <c:v>-3.2336289999999996</c:v>
                </c:pt>
                <c:pt idx="5288">
                  <c:v>-3.2336289999999996</c:v>
                </c:pt>
                <c:pt idx="5289">
                  <c:v>-3.2336289999999996</c:v>
                </c:pt>
                <c:pt idx="5290">
                  <c:v>-3.2336289999999996</c:v>
                </c:pt>
                <c:pt idx="5291">
                  <c:v>-3.2336289999999996</c:v>
                </c:pt>
                <c:pt idx="5292">
                  <c:v>-3.2336289999999996</c:v>
                </c:pt>
                <c:pt idx="5293">
                  <c:v>-3.2336289999999996</c:v>
                </c:pt>
                <c:pt idx="5294">
                  <c:v>-3.2336289999999996</c:v>
                </c:pt>
                <c:pt idx="5295">
                  <c:v>-3.2336289999999996</c:v>
                </c:pt>
                <c:pt idx="5296">
                  <c:v>-3.2336289999999996</c:v>
                </c:pt>
                <c:pt idx="5297">
                  <c:v>-3.2336289999999996</c:v>
                </c:pt>
                <c:pt idx="5298">
                  <c:v>-3.2336289999999996</c:v>
                </c:pt>
                <c:pt idx="5299">
                  <c:v>-3.2336289999999996</c:v>
                </c:pt>
                <c:pt idx="5300">
                  <c:v>-3.2336289999999996</c:v>
                </c:pt>
                <c:pt idx="5301">
                  <c:v>-3.2336289999999996</c:v>
                </c:pt>
                <c:pt idx="5302">
                  <c:v>-3.2336289999999996</c:v>
                </c:pt>
                <c:pt idx="5303">
                  <c:v>-3.2336289999999996</c:v>
                </c:pt>
                <c:pt idx="5304">
                  <c:v>-3.2336289999999996</c:v>
                </c:pt>
                <c:pt idx="5305">
                  <c:v>-3.2336289999999996</c:v>
                </c:pt>
                <c:pt idx="5306">
                  <c:v>-3.2336289999999996</c:v>
                </c:pt>
                <c:pt idx="5307">
                  <c:v>-3.2336289999999996</c:v>
                </c:pt>
                <c:pt idx="5308">
                  <c:v>-3.2336289999999996</c:v>
                </c:pt>
                <c:pt idx="5309">
                  <c:v>-3.2336289999999996</c:v>
                </c:pt>
                <c:pt idx="5310">
                  <c:v>-3.2336289999999996</c:v>
                </c:pt>
                <c:pt idx="5311">
                  <c:v>-3.2336289999999996</c:v>
                </c:pt>
                <c:pt idx="5312">
                  <c:v>-3.2336289999999996</c:v>
                </c:pt>
                <c:pt idx="5313">
                  <c:v>-3.2336289999999996</c:v>
                </c:pt>
                <c:pt idx="5314">
                  <c:v>-3.2336289999999996</c:v>
                </c:pt>
                <c:pt idx="5315">
                  <c:v>-3.2336289999999996</c:v>
                </c:pt>
                <c:pt idx="5316">
                  <c:v>-3.2336289999999996</c:v>
                </c:pt>
                <c:pt idx="5317">
                  <c:v>-3.2336289999999996</c:v>
                </c:pt>
                <c:pt idx="5318">
                  <c:v>-3.2336289999999996</c:v>
                </c:pt>
                <c:pt idx="5319">
                  <c:v>-3.2336289999999996</c:v>
                </c:pt>
                <c:pt idx="5320">
                  <c:v>-3.2336289999999996</c:v>
                </c:pt>
                <c:pt idx="5321">
                  <c:v>-3.2336289999999996</c:v>
                </c:pt>
                <c:pt idx="5322">
                  <c:v>-3.2336289999999996</c:v>
                </c:pt>
                <c:pt idx="5323">
                  <c:v>-3.2336289999999996</c:v>
                </c:pt>
                <c:pt idx="5324">
                  <c:v>-3.2336289999999996</c:v>
                </c:pt>
                <c:pt idx="5325">
                  <c:v>-3.2336289999999996</c:v>
                </c:pt>
                <c:pt idx="5326">
                  <c:v>-3.2336289999999996</c:v>
                </c:pt>
                <c:pt idx="5327">
                  <c:v>-3.2336289999999996</c:v>
                </c:pt>
                <c:pt idx="5328">
                  <c:v>-3.2336289999999996</c:v>
                </c:pt>
                <c:pt idx="5329">
                  <c:v>-3.2336289999999996</c:v>
                </c:pt>
                <c:pt idx="5330">
                  <c:v>-3.2336289999999996</c:v>
                </c:pt>
                <c:pt idx="5331">
                  <c:v>-3.2336289999999996</c:v>
                </c:pt>
                <c:pt idx="5332">
                  <c:v>-3.2336289999999996</c:v>
                </c:pt>
                <c:pt idx="5333">
                  <c:v>-3.2336289999999996</c:v>
                </c:pt>
                <c:pt idx="5334">
                  <c:v>-3.2336289999999996</c:v>
                </c:pt>
                <c:pt idx="5335">
                  <c:v>-3.2336289999999996</c:v>
                </c:pt>
                <c:pt idx="5336">
                  <c:v>-3.2336289999999996</c:v>
                </c:pt>
                <c:pt idx="5337">
                  <c:v>-3.2336289999999996</c:v>
                </c:pt>
                <c:pt idx="5338">
                  <c:v>-3.2336289999999996</c:v>
                </c:pt>
                <c:pt idx="5339">
                  <c:v>-3.2336289999999996</c:v>
                </c:pt>
                <c:pt idx="5340">
                  <c:v>-3.2336289999999996</c:v>
                </c:pt>
                <c:pt idx="5341">
                  <c:v>-3.2336289999999996</c:v>
                </c:pt>
                <c:pt idx="5342">
                  <c:v>-3.2336289999999996</c:v>
                </c:pt>
                <c:pt idx="5343">
                  <c:v>-3.2336289999999996</c:v>
                </c:pt>
                <c:pt idx="5344">
                  <c:v>-3.2336289999999996</c:v>
                </c:pt>
                <c:pt idx="5345">
                  <c:v>-3.2336289999999996</c:v>
                </c:pt>
                <c:pt idx="5346">
                  <c:v>-3.2336289999999996</c:v>
                </c:pt>
                <c:pt idx="5347">
                  <c:v>-3.2336289999999996</c:v>
                </c:pt>
                <c:pt idx="5348">
                  <c:v>-3.2336289999999996</c:v>
                </c:pt>
                <c:pt idx="5349">
                  <c:v>-3.2336289999999996</c:v>
                </c:pt>
                <c:pt idx="5350">
                  <c:v>-3.2336289999999996</c:v>
                </c:pt>
                <c:pt idx="5351">
                  <c:v>-3.2336289999999996</c:v>
                </c:pt>
                <c:pt idx="5352">
                  <c:v>-3.2336289999999996</c:v>
                </c:pt>
                <c:pt idx="5353">
                  <c:v>-3.2336289999999996</c:v>
                </c:pt>
                <c:pt idx="5354">
                  <c:v>-3.2336289999999996</c:v>
                </c:pt>
                <c:pt idx="5355">
                  <c:v>-3.2336289999999996</c:v>
                </c:pt>
                <c:pt idx="5356">
                  <c:v>-3.2336289999999996</c:v>
                </c:pt>
                <c:pt idx="5357">
                  <c:v>-3.2336289999999996</c:v>
                </c:pt>
                <c:pt idx="5358">
                  <c:v>-3.2336289999999996</c:v>
                </c:pt>
                <c:pt idx="5359">
                  <c:v>-3.2336289999999996</c:v>
                </c:pt>
                <c:pt idx="5360">
                  <c:v>-3.2336289999999996</c:v>
                </c:pt>
                <c:pt idx="5361">
                  <c:v>-3.2336289999999996</c:v>
                </c:pt>
                <c:pt idx="5362">
                  <c:v>-3.2336289999999996</c:v>
                </c:pt>
                <c:pt idx="5363">
                  <c:v>-3.2336289999999996</c:v>
                </c:pt>
                <c:pt idx="5364">
                  <c:v>-3.2336289999999996</c:v>
                </c:pt>
                <c:pt idx="5365">
                  <c:v>-3.2336289999999996</c:v>
                </c:pt>
                <c:pt idx="5366">
                  <c:v>-3.2336289999999996</c:v>
                </c:pt>
                <c:pt idx="5367">
                  <c:v>-3.2336289999999996</c:v>
                </c:pt>
                <c:pt idx="5368">
                  <c:v>-3.2336289999999996</c:v>
                </c:pt>
                <c:pt idx="5369">
                  <c:v>-3.2336289999999996</c:v>
                </c:pt>
                <c:pt idx="5370">
                  <c:v>-3.2336289999999996</c:v>
                </c:pt>
                <c:pt idx="5371">
                  <c:v>-3.2336289999999996</c:v>
                </c:pt>
                <c:pt idx="5372">
                  <c:v>-3.2336289999999996</c:v>
                </c:pt>
                <c:pt idx="5373">
                  <c:v>-3.2336289999999996</c:v>
                </c:pt>
                <c:pt idx="5374">
                  <c:v>-3.2336289999999996</c:v>
                </c:pt>
                <c:pt idx="5375">
                  <c:v>-3.2336289999999996</c:v>
                </c:pt>
                <c:pt idx="5376">
                  <c:v>-3.2336289999999996</c:v>
                </c:pt>
                <c:pt idx="5377">
                  <c:v>-3.2336289999999996</c:v>
                </c:pt>
                <c:pt idx="5378">
                  <c:v>-3.2336289999999996</c:v>
                </c:pt>
                <c:pt idx="5379">
                  <c:v>-3.2336289999999996</c:v>
                </c:pt>
                <c:pt idx="5380">
                  <c:v>-3.2336289999999996</c:v>
                </c:pt>
                <c:pt idx="5381">
                  <c:v>-3.2336289999999996</c:v>
                </c:pt>
                <c:pt idx="5382">
                  <c:v>-3.2336289999999996</c:v>
                </c:pt>
                <c:pt idx="5383">
                  <c:v>-3.2336289999999996</c:v>
                </c:pt>
                <c:pt idx="5384">
                  <c:v>-3.2336289999999996</c:v>
                </c:pt>
                <c:pt idx="5385">
                  <c:v>-3.2336289999999996</c:v>
                </c:pt>
                <c:pt idx="5386">
                  <c:v>-3.2336289999999996</c:v>
                </c:pt>
                <c:pt idx="5387">
                  <c:v>-3.2336289999999996</c:v>
                </c:pt>
                <c:pt idx="5388">
                  <c:v>-3.2336289999999996</c:v>
                </c:pt>
                <c:pt idx="5389">
                  <c:v>-3.2336289999999996</c:v>
                </c:pt>
                <c:pt idx="5390">
                  <c:v>-3.2336289999999996</c:v>
                </c:pt>
                <c:pt idx="5391">
                  <c:v>-3.2336289999999996</c:v>
                </c:pt>
                <c:pt idx="5392">
                  <c:v>-3.2336289999999996</c:v>
                </c:pt>
                <c:pt idx="5393">
                  <c:v>-3.2336289999999996</c:v>
                </c:pt>
                <c:pt idx="5394">
                  <c:v>-3.2336289999999996</c:v>
                </c:pt>
                <c:pt idx="5395">
                  <c:v>-3.2336289999999996</c:v>
                </c:pt>
                <c:pt idx="5396">
                  <c:v>-3.2336289999999996</c:v>
                </c:pt>
                <c:pt idx="5397">
                  <c:v>-3.2336289999999996</c:v>
                </c:pt>
                <c:pt idx="5398">
                  <c:v>-3.2336289999999996</c:v>
                </c:pt>
                <c:pt idx="5399">
                  <c:v>-3.2336289999999996</c:v>
                </c:pt>
                <c:pt idx="5400">
                  <c:v>-3.2336289999999996</c:v>
                </c:pt>
                <c:pt idx="5401">
                  <c:v>-3.2336289999999996</c:v>
                </c:pt>
                <c:pt idx="5402">
                  <c:v>-3.2336289999999996</c:v>
                </c:pt>
                <c:pt idx="5403">
                  <c:v>-3.2336289999999996</c:v>
                </c:pt>
                <c:pt idx="5404">
                  <c:v>-3.2336289999999996</c:v>
                </c:pt>
                <c:pt idx="5405">
                  <c:v>-3.2336289999999996</c:v>
                </c:pt>
                <c:pt idx="5406">
                  <c:v>-3.2336289999999996</c:v>
                </c:pt>
                <c:pt idx="5407">
                  <c:v>-3.2336289999999996</c:v>
                </c:pt>
                <c:pt idx="5408">
                  <c:v>-3.2336289999999996</c:v>
                </c:pt>
                <c:pt idx="5409">
                  <c:v>-3.2336289999999996</c:v>
                </c:pt>
                <c:pt idx="5410">
                  <c:v>-3.2336289999999996</c:v>
                </c:pt>
                <c:pt idx="5411">
                  <c:v>-3.2336289999999996</c:v>
                </c:pt>
                <c:pt idx="5412">
                  <c:v>-3.2336289999999996</c:v>
                </c:pt>
                <c:pt idx="5413">
                  <c:v>-3.2336289999999996</c:v>
                </c:pt>
                <c:pt idx="5414">
                  <c:v>-3.2336289999999996</c:v>
                </c:pt>
                <c:pt idx="5415">
                  <c:v>-3.2336289999999996</c:v>
                </c:pt>
                <c:pt idx="5416">
                  <c:v>-3.2336289999999996</c:v>
                </c:pt>
                <c:pt idx="5417">
                  <c:v>-3.2336289999999996</c:v>
                </c:pt>
                <c:pt idx="5418">
                  <c:v>-3.2336289999999996</c:v>
                </c:pt>
                <c:pt idx="5419">
                  <c:v>-3.2336289999999996</c:v>
                </c:pt>
                <c:pt idx="5420">
                  <c:v>-3.2336289999999996</c:v>
                </c:pt>
                <c:pt idx="5421">
                  <c:v>-3.2336289999999996</c:v>
                </c:pt>
                <c:pt idx="5422">
                  <c:v>-3.2336289999999996</c:v>
                </c:pt>
                <c:pt idx="5423">
                  <c:v>-3.2336289999999996</c:v>
                </c:pt>
                <c:pt idx="5424">
                  <c:v>-3.2336289999999996</c:v>
                </c:pt>
                <c:pt idx="5425">
                  <c:v>-3.2336289999999996</c:v>
                </c:pt>
                <c:pt idx="5426">
                  <c:v>-3.2336289999999996</c:v>
                </c:pt>
                <c:pt idx="5427">
                  <c:v>-3.2336289999999996</c:v>
                </c:pt>
                <c:pt idx="5428">
                  <c:v>-3.2336289999999996</c:v>
                </c:pt>
                <c:pt idx="5429">
                  <c:v>-3.2336289999999996</c:v>
                </c:pt>
                <c:pt idx="5430">
                  <c:v>-3.2336289999999996</c:v>
                </c:pt>
                <c:pt idx="5431">
                  <c:v>-3.2336289999999996</c:v>
                </c:pt>
                <c:pt idx="5432">
                  <c:v>-3.2336289999999996</c:v>
                </c:pt>
                <c:pt idx="5433">
                  <c:v>-3.2336289999999996</c:v>
                </c:pt>
                <c:pt idx="5434">
                  <c:v>-3.2336289999999996</c:v>
                </c:pt>
                <c:pt idx="5435">
                  <c:v>-3.2336289999999996</c:v>
                </c:pt>
                <c:pt idx="5436">
                  <c:v>-3.2336289999999996</c:v>
                </c:pt>
                <c:pt idx="5437">
                  <c:v>-3.2336289999999996</c:v>
                </c:pt>
                <c:pt idx="5438">
                  <c:v>-3.2336289999999996</c:v>
                </c:pt>
                <c:pt idx="5439">
                  <c:v>-3.2336289999999996</c:v>
                </c:pt>
                <c:pt idx="5440">
                  <c:v>-3.2336289999999996</c:v>
                </c:pt>
                <c:pt idx="5441">
                  <c:v>-3.2336289999999996</c:v>
                </c:pt>
                <c:pt idx="5442">
                  <c:v>-3.2336289999999996</c:v>
                </c:pt>
                <c:pt idx="5443">
                  <c:v>-3.2336289999999996</c:v>
                </c:pt>
                <c:pt idx="5444">
                  <c:v>-3.2336289999999996</c:v>
                </c:pt>
                <c:pt idx="5445">
                  <c:v>-3.2336289999999996</c:v>
                </c:pt>
                <c:pt idx="5446">
                  <c:v>-3.2336289999999996</c:v>
                </c:pt>
                <c:pt idx="5447">
                  <c:v>-3.2336289999999996</c:v>
                </c:pt>
                <c:pt idx="5448">
                  <c:v>-3.2336289999999996</c:v>
                </c:pt>
                <c:pt idx="5449">
                  <c:v>-3.2336289999999996</c:v>
                </c:pt>
                <c:pt idx="5450">
                  <c:v>-3.2336289999999996</c:v>
                </c:pt>
                <c:pt idx="5451">
                  <c:v>-3.2336289999999996</c:v>
                </c:pt>
                <c:pt idx="5452">
                  <c:v>-3.2336289999999996</c:v>
                </c:pt>
                <c:pt idx="5453">
                  <c:v>-3.2336289999999996</c:v>
                </c:pt>
                <c:pt idx="5454">
                  <c:v>-3.2336289999999996</c:v>
                </c:pt>
                <c:pt idx="5455">
                  <c:v>-3.2336289999999996</c:v>
                </c:pt>
                <c:pt idx="5456">
                  <c:v>-3.2336289999999996</c:v>
                </c:pt>
                <c:pt idx="5457">
                  <c:v>-3.2336289999999996</c:v>
                </c:pt>
                <c:pt idx="5458">
                  <c:v>-3.2336289999999996</c:v>
                </c:pt>
                <c:pt idx="5459">
                  <c:v>-3.2336289999999996</c:v>
                </c:pt>
                <c:pt idx="5460">
                  <c:v>-3.2336289999999996</c:v>
                </c:pt>
                <c:pt idx="5461">
                  <c:v>-3.2336289999999996</c:v>
                </c:pt>
                <c:pt idx="5462">
                  <c:v>-3.2336289999999996</c:v>
                </c:pt>
                <c:pt idx="5463">
                  <c:v>-3.2336289999999996</c:v>
                </c:pt>
                <c:pt idx="5464">
                  <c:v>-3.2336289999999996</c:v>
                </c:pt>
                <c:pt idx="5465">
                  <c:v>-3.2336289999999996</c:v>
                </c:pt>
                <c:pt idx="5466">
                  <c:v>-3.2336289999999996</c:v>
                </c:pt>
                <c:pt idx="5467">
                  <c:v>-3.2336289999999996</c:v>
                </c:pt>
                <c:pt idx="5468">
                  <c:v>-3.2336289999999996</c:v>
                </c:pt>
                <c:pt idx="5469">
                  <c:v>-3.2336289999999996</c:v>
                </c:pt>
                <c:pt idx="5470">
                  <c:v>-3.2336289999999996</c:v>
                </c:pt>
                <c:pt idx="5471">
                  <c:v>-3.2336289999999996</c:v>
                </c:pt>
                <c:pt idx="5472">
                  <c:v>-3.2336289999999996</c:v>
                </c:pt>
                <c:pt idx="5473">
                  <c:v>-3.2336289999999996</c:v>
                </c:pt>
                <c:pt idx="5474">
                  <c:v>-3.2336289999999996</c:v>
                </c:pt>
                <c:pt idx="5475">
                  <c:v>-3.2336289999999996</c:v>
                </c:pt>
                <c:pt idx="5476">
                  <c:v>-3.2336289999999996</c:v>
                </c:pt>
                <c:pt idx="5477">
                  <c:v>-3.2336289999999996</c:v>
                </c:pt>
                <c:pt idx="5478">
                  <c:v>-3.2336289999999996</c:v>
                </c:pt>
                <c:pt idx="5479">
                  <c:v>-3.2336289999999996</c:v>
                </c:pt>
                <c:pt idx="5480">
                  <c:v>-3.2336289999999996</c:v>
                </c:pt>
                <c:pt idx="5481">
                  <c:v>-3.2336289999999996</c:v>
                </c:pt>
                <c:pt idx="5482">
                  <c:v>-3.2336289999999996</c:v>
                </c:pt>
                <c:pt idx="5483">
                  <c:v>-3.2336289999999996</c:v>
                </c:pt>
                <c:pt idx="5484">
                  <c:v>-3.2336289999999996</c:v>
                </c:pt>
                <c:pt idx="5485">
                  <c:v>-3.2336289999999996</c:v>
                </c:pt>
                <c:pt idx="5486">
                  <c:v>-3.2336289999999996</c:v>
                </c:pt>
                <c:pt idx="5487">
                  <c:v>-3.2336289999999996</c:v>
                </c:pt>
                <c:pt idx="5488">
                  <c:v>-3.2336289999999996</c:v>
                </c:pt>
                <c:pt idx="5489">
                  <c:v>-3.2336289999999996</c:v>
                </c:pt>
                <c:pt idx="5490">
                  <c:v>-3.2336289999999996</c:v>
                </c:pt>
                <c:pt idx="5491">
                  <c:v>-3.2336289999999996</c:v>
                </c:pt>
                <c:pt idx="5492">
                  <c:v>-3.2336289999999996</c:v>
                </c:pt>
                <c:pt idx="5493">
                  <c:v>-3.2336289999999996</c:v>
                </c:pt>
                <c:pt idx="5494">
                  <c:v>-3.2336289999999996</c:v>
                </c:pt>
                <c:pt idx="5495">
                  <c:v>-3.2336289999999996</c:v>
                </c:pt>
                <c:pt idx="5496">
                  <c:v>-3.2336289999999996</c:v>
                </c:pt>
                <c:pt idx="5497">
                  <c:v>-3.2336289999999996</c:v>
                </c:pt>
                <c:pt idx="5498">
                  <c:v>-3.2336289999999996</c:v>
                </c:pt>
                <c:pt idx="5499">
                  <c:v>-3.2336289999999996</c:v>
                </c:pt>
                <c:pt idx="5500">
                  <c:v>-3.2336289999999996</c:v>
                </c:pt>
                <c:pt idx="5501">
                  <c:v>-3.2336289999999996</c:v>
                </c:pt>
                <c:pt idx="5502">
                  <c:v>-3.2336289999999996</c:v>
                </c:pt>
                <c:pt idx="5503">
                  <c:v>-3.2336289999999996</c:v>
                </c:pt>
                <c:pt idx="5504">
                  <c:v>-3.2336289999999996</c:v>
                </c:pt>
                <c:pt idx="5505">
                  <c:v>-3.2336289999999996</c:v>
                </c:pt>
                <c:pt idx="5506">
                  <c:v>-3.2336289999999996</c:v>
                </c:pt>
                <c:pt idx="5507">
                  <c:v>-3.2336289999999996</c:v>
                </c:pt>
                <c:pt idx="5508">
                  <c:v>-3.2336289999999996</c:v>
                </c:pt>
                <c:pt idx="5509">
                  <c:v>-3.2336289999999996</c:v>
                </c:pt>
                <c:pt idx="5510">
                  <c:v>-3.2336289999999996</c:v>
                </c:pt>
                <c:pt idx="5511">
                  <c:v>-3.2336289999999996</c:v>
                </c:pt>
                <c:pt idx="5512">
                  <c:v>-3.2336289999999996</c:v>
                </c:pt>
                <c:pt idx="5513">
                  <c:v>-3.2336289999999996</c:v>
                </c:pt>
                <c:pt idx="5514">
                  <c:v>-3.2336289999999996</c:v>
                </c:pt>
                <c:pt idx="5515">
                  <c:v>-3.2336289999999996</c:v>
                </c:pt>
                <c:pt idx="5516">
                  <c:v>-3.2336289999999996</c:v>
                </c:pt>
                <c:pt idx="5517">
                  <c:v>-3.2336289999999996</c:v>
                </c:pt>
                <c:pt idx="5518">
                  <c:v>-3.2336289999999996</c:v>
                </c:pt>
                <c:pt idx="5519">
                  <c:v>-3.2336289999999996</c:v>
                </c:pt>
                <c:pt idx="5520">
                  <c:v>-3.2336289999999996</c:v>
                </c:pt>
                <c:pt idx="5521">
                  <c:v>-3.2336289999999996</c:v>
                </c:pt>
                <c:pt idx="5522">
                  <c:v>-3.2336289999999996</c:v>
                </c:pt>
                <c:pt idx="5523">
                  <c:v>-3.2336289999999996</c:v>
                </c:pt>
                <c:pt idx="5524">
                  <c:v>-3.2336289999999996</c:v>
                </c:pt>
                <c:pt idx="5525">
                  <c:v>-3.2336289999999996</c:v>
                </c:pt>
                <c:pt idx="5526">
                  <c:v>-3.2336289999999996</c:v>
                </c:pt>
                <c:pt idx="5527">
                  <c:v>-3.2336289999999996</c:v>
                </c:pt>
                <c:pt idx="5528">
                  <c:v>-3.2336289999999996</c:v>
                </c:pt>
                <c:pt idx="5529">
                  <c:v>-3.2336289999999996</c:v>
                </c:pt>
                <c:pt idx="5530">
                  <c:v>-3.2336289999999996</c:v>
                </c:pt>
                <c:pt idx="5531">
                  <c:v>-3.2336289999999996</c:v>
                </c:pt>
                <c:pt idx="5532">
                  <c:v>-3.2336289999999996</c:v>
                </c:pt>
                <c:pt idx="5533">
                  <c:v>-3.2336289999999996</c:v>
                </c:pt>
                <c:pt idx="5534">
                  <c:v>-3.2336289999999996</c:v>
                </c:pt>
                <c:pt idx="5535">
                  <c:v>-3.2336289999999996</c:v>
                </c:pt>
                <c:pt idx="5536">
                  <c:v>-3.2336289999999996</c:v>
                </c:pt>
                <c:pt idx="5537">
                  <c:v>-3.2336289999999996</c:v>
                </c:pt>
                <c:pt idx="5538">
                  <c:v>-3.2336289999999996</c:v>
                </c:pt>
                <c:pt idx="5539">
                  <c:v>-3.2336289999999996</c:v>
                </c:pt>
                <c:pt idx="5540">
                  <c:v>-3.2336289999999996</c:v>
                </c:pt>
                <c:pt idx="5541">
                  <c:v>-3.2336289999999996</c:v>
                </c:pt>
                <c:pt idx="5542">
                  <c:v>-3.2336289999999996</c:v>
                </c:pt>
                <c:pt idx="5543">
                  <c:v>-3.2336289999999996</c:v>
                </c:pt>
                <c:pt idx="5544">
                  <c:v>-3.2336289999999996</c:v>
                </c:pt>
                <c:pt idx="5545">
                  <c:v>-3.2336289999999996</c:v>
                </c:pt>
                <c:pt idx="5546">
                  <c:v>-3.2336289999999996</c:v>
                </c:pt>
                <c:pt idx="5547">
                  <c:v>-3.2336289999999996</c:v>
                </c:pt>
                <c:pt idx="5548">
                  <c:v>-3.2336289999999996</c:v>
                </c:pt>
                <c:pt idx="5549">
                  <c:v>-3.2336289999999996</c:v>
                </c:pt>
                <c:pt idx="5550">
                  <c:v>-3.2336289999999996</c:v>
                </c:pt>
                <c:pt idx="5551">
                  <c:v>-3.2336289999999996</c:v>
                </c:pt>
                <c:pt idx="5552">
                  <c:v>-3.2336289999999996</c:v>
                </c:pt>
                <c:pt idx="5553">
                  <c:v>-3.2336289999999996</c:v>
                </c:pt>
                <c:pt idx="5554">
                  <c:v>-3.2336289999999996</c:v>
                </c:pt>
                <c:pt idx="5555">
                  <c:v>-3.2336289999999996</c:v>
                </c:pt>
                <c:pt idx="5556">
                  <c:v>-3.2336289999999996</c:v>
                </c:pt>
                <c:pt idx="5557">
                  <c:v>-3.2336289999999996</c:v>
                </c:pt>
                <c:pt idx="5558">
                  <c:v>-3.2336289999999996</c:v>
                </c:pt>
                <c:pt idx="5559">
                  <c:v>-3.2336289999999996</c:v>
                </c:pt>
                <c:pt idx="5560">
                  <c:v>-3.2336289999999996</c:v>
                </c:pt>
                <c:pt idx="5561">
                  <c:v>-3.2336289999999996</c:v>
                </c:pt>
                <c:pt idx="5562">
                  <c:v>-3.2336289999999996</c:v>
                </c:pt>
                <c:pt idx="5563">
                  <c:v>-3.2336289999999996</c:v>
                </c:pt>
                <c:pt idx="5564">
                  <c:v>-3.2336289999999996</c:v>
                </c:pt>
                <c:pt idx="5565">
                  <c:v>-3.2336289999999996</c:v>
                </c:pt>
                <c:pt idx="5566">
                  <c:v>-3.2336289999999996</c:v>
                </c:pt>
                <c:pt idx="5567">
                  <c:v>-3.2336289999999996</c:v>
                </c:pt>
                <c:pt idx="5568">
                  <c:v>-3.2336289999999996</c:v>
                </c:pt>
                <c:pt idx="5569">
                  <c:v>-3.2336289999999996</c:v>
                </c:pt>
                <c:pt idx="5570">
                  <c:v>-3.2336289999999996</c:v>
                </c:pt>
                <c:pt idx="5571">
                  <c:v>-3.2336289999999996</c:v>
                </c:pt>
                <c:pt idx="5572">
                  <c:v>-3.2336289999999996</c:v>
                </c:pt>
                <c:pt idx="5573">
                  <c:v>-3.2336289999999996</c:v>
                </c:pt>
                <c:pt idx="5574">
                  <c:v>-3.2336289999999996</c:v>
                </c:pt>
                <c:pt idx="5575">
                  <c:v>-3.2336289999999996</c:v>
                </c:pt>
                <c:pt idx="5576">
                  <c:v>-3.2336289999999996</c:v>
                </c:pt>
                <c:pt idx="5577">
                  <c:v>-3.2336289999999996</c:v>
                </c:pt>
                <c:pt idx="5578">
                  <c:v>-3.2336289999999996</c:v>
                </c:pt>
                <c:pt idx="5579">
                  <c:v>-3.2336289999999996</c:v>
                </c:pt>
                <c:pt idx="5580">
                  <c:v>-3.2336289999999996</c:v>
                </c:pt>
                <c:pt idx="5581">
                  <c:v>-3.2336289999999996</c:v>
                </c:pt>
                <c:pt idx="5582">
                  <c:v>-3.2336289999999996</c:v>
                </c:pt>
                <c:pt idx="5583">
                  <c:v>-3.2336289999999996</c:v>
                </c:pt>
                <c:pt idx="5584">
                  <c:v>-3.2336289999999996</c:v>
                </c:pt>
                <c:pt idx="5585">
                  <c:v>-3.2336289999999996</c:v>
                </c:pt>
                <c:pt idx="5586">
                  <c:v>-3.2336289999999996</c:v>
                </c:pt>
                <c:pt idx="5587">
                  <c:v>-3.2336289999999996</c:v>
                </c:pt>
                <c:pt idx="5588">
                  <c:v>-3.2336289999999996</c:v>
                </c:pt>
                <c:pt idx="5589">
                  <c:v>-3.2336289999999996</c:v>
                </c:pt>
                <c:pt idx="5590">
                  <c:v>-3.2336289999999996</c:v>
                </c:pt>
                <c:pt idx="5591">
                  <c:v>-3.2336289999999996</c:v>
                </c:pt>
                <c:pt idx="5592">
                  <c:v>-3.2336289999999996</c:v>
                </c:pt>
                <c:pt idx="5593">
                  <c:v>-3.2336289999999996</c:v>
                </c:pt>
                <c:pt idx="5594">
                  <c:v>-3.2336289999999996</c:v>
                </c:pt>
                <c:pt idx="5595">
                  <c:v>-3.2336289999999996</c:v>
                </c:pt>
                <c:pt idx="5596">
                  <c:v>-3.2336289999999996</c:v>
                </c:pt>
                <c:pt idx="5597">
                  <c:v>-3.2336289999999996</c:v>
                </c:pt>
                <c:pt idx="5598">
                  <c:v>-3.2336289999999996</c:v>
                </c:pt>
                <c:pt idx="5599">
                  <c:v>-3.2336289999999996</c:v>
                </c:pt>
                <c:pt idx="5600">
                  <c:v>-3.2336289999999996</c:v>
                </c:pt>
                <c:pt idx="5601">
                  <c:v>-3.2336289999999996</c:v>
                </c:pt>
                <c:pt idx="5602">
                  <c:v>-3.2336289999999996</c:v>
                </c:pt>
                <c:pt idx="5603">
                  <c:v>-3.2336289999999996</c:v>
                </c:pt>
                <c:pt idx="5604">
                  <c:v>-3.2336289999999996</c:v>
                </c:pt>
                <c:pt idx="5605">
                  <c:v>-3.2336289999999996</c:v>
                </c:pt>
                <c:pt idx="5606">
                  <c:v>-3.2336289999999996</c:v>
                </c:pt>
                <c:pt idx="5607">
                  <c:v>-3.2336289999999996</c:v>
                </c:pt>
                <c:pt idx="5608">
                  <c:v>-3.2336289999999996</c:v>
                </c:pt>
                <c:pt idx="5609">
                  <c:v>-3.2336289999999996</c:v>
                </c:pt>
                <c:pt idx="5610">
                  <c:v>-3.2336289999999996</c:v>
                </c:pt>
                <c:pt idx="5611">
                  <c:v>-3.2336289999999996</c:v>
                </c:pt>
                <c:pt idx="5612">
                  <c:v>-3.2336289999999996</c:v>
                </c:pt>
                <c:pt idx="5613">
                  <c:v>-3.2336289999999996</c:v>
                </c:pt>
                <c:pt idx="5614">
                  <c:v>-3.2336289999999996</c:v>
                </c:pt>
                <c:pt idx="5615">
                  <c:v>-3.2336289999999996</c:v>
                </c:pt>
                <c:pt idx="5616">
                  <c:v>-3.2336289999999996</c:v>
                </c:pt>
                <c:pt idx="5617">
                  <c:v>-3.2336289999999996</c:v>
                </c:pt>
                <c:pt idx="5618">
                  <c:v>-3.2336289999999996</c:v>
                </c:pt>
                <c:pt idx="5619">
                  <c:v>-3.2336289999999996</c:v>
                </c:pt>
                <c:pt idx="5620">
                  <c:v>-3.2336289999999996</c:v>
                </c:pt>
                <c:pt idx="5621">
                  <c:v>-3.2336289999999996</c:v>
                </c:pt>
                <c:pt idx="5622">
                  <c:v>-3.2336289999999996</c:v>
                </c:pt>
                <c:pt idx="5623">
                  <c:v>-3.2336289999999996</c:v>
                </c:pt>
                <c:pt idx="5624">
                  <c:v>-3.2336289999999996</c:v>
                </c:pt>
                <c:pt idx="5625">
                  <c:v>-3.2336289999999996</c:v>
                </c:pt>
                <c:pt idx="5626">
                  <c:v>-3.2336289999999996</c:v>
                </c:pt>
                <c:pt idx="5627">
                  <c:v>-3.2336289999999996</c:v>
                </c:pt>
                <c:pt idx="5628">
                  <c:v>-3.2336289999999996</c:v>
                </c:pt>
                <c:pt idx="5629">
                  <c:v>-3.2336289999999996</c:v>
                </c:pt>
                <c:pt idx="5630">
                  <c:v>-3.2336289999999996</c:v>
                </c:pt>
                <c:pt idx="5631">
                  <c:v>-3.2336289999999996</c:v>
                </c:pt>
                <c:pt idx="5632">
                  <c:v>-3.2336289999999996</c:v>
                </c:pt>
                <c:pt idx="5633">
                  <c:v>-3.2336289999999996</c:v>
                </c:pt>
                <c:pt idx="5634">
                  <c:v>-3.2336289999999996</c:v>
                </c:pt>
                <c:pt idx="5635">
                  <c:v>-3.2336289999999996</c:v>
                </c:pt>
                <c:pt idx="5636">
                  <c:v>-3.2336289999999996</c:v>
                </c:pt>
                <c:pt idx="5637">
                  <c:v>-3.2336289999999996</c:v>
                </c:pt>
                <c:pt idx="5638">
                  <c:v>-3.2336289999999996</c:v>
                </c:pt>
                <c:pt idx="5639">
                  <c:v>-3.2336289999999996</c:v>
                </c:pt>
                <c:pt idx="5640">
                  <c:v>-3.2336289999999996</c:v>
                </c:pt>
                <c:pt idx="5641">
                  <c:v>-3.2336289999999996</c:v>
                </c:pt>
                <c:pt idx="5642">
                  <c:v>-3.2336289999999996</c:v>
                </c:pt>
                <c:pt idx="5643">
                  <c:v>-3.2336289999999996</c:v>
                </c:pt>
                <c:pt idx="5644">
                  <c:v>-3.2336289999999996</c:v>
                </c:pt>
                <c:pt idx="5645">
                  <c:v>-3.2336289999999996</c:v>
                </c:pt>
                <c:pt idx="5646">
                  <c:v>-3.2336289999999996</c:v>
                </c:pt>
                <c:pt idx="5647">
                  <c:v>-3.2336289999999996</c:v>
                </c:pt>
                <c:pt idx="5648">
                  <c:v>-3.2336289999999996</c:v>
                </c:pt>
                <c:pt idx="5649">
                  <c:v>-3.2336289999999996</c:v>
                </c:pt>
                <c:pt idx="5650">
                  <c:v>-3.2336289999999996</c:v>
                </c:pt>
                <c:pt idx="5651">
                  <c:v>-3.2336289999999996</c:v>
                </c:pt>
                <c:pt idx="5652">
                  <c:v>-3.2336289999999996</c:v>
                </c:pt>
                <c:pt idx="5653">
                  <c:v>-3.2336289999999996</c:v>
                </c:pt>
                <c:pt idx="5654">
                  <c:v>-3.2336289999999996</c:v>
                </c:pt>
                <c:pt idx="5655">
                  <c:v>-3.2336289999999996</c:v>
                </c:pt>
                <c:pt idx="5656">
                  <c:v>-3.2336289999999996</c:v>
                </c:pt>
                <c:pt idx="5657">
                  <c:v>-3.2336289999999996</c:v>
                </c:pt>
                <c:pt idx="5658">
                  <c:v>-3.2336289999999996</c:v>
                </c:pt>
                <c:pt idx="5659">
                  <c:v>-3.2336289999999996</c:v>
                </c:pt>
                <c:pt idx="5660">
                  <c:v>-3.2336289999999996</c:v>
                </c:pt>
                <c:pt idx="5661">
                  <c:v>-3.2336289999999996</c:v>
                </c:pt>
                <c:pt idx="5662">
                  <c:v>-3.2336289999999996</c:v>
                </c:pt>
                <c:pt idx="5663">
                  <c:v>-3.2336289999999996</c:v>
                </c:pt>
                <c:pt idx="5664">
                  <c:v>-3.2336289999999996</c:v>
                </c:pt>
                <c:pt idx="5665">
                  <c:v>-3.2336289999999996</c:v>
                </c:pt>
                <c:pt idx="5666">
                  <c:v>-3.2336289999999996</c:v>
                </c:pt>
                <c:pt idx="5667">
                  <c:v>-3.2336289999999996</c:v>
                </c:pt>
                <c:pt idx="5668">
                  <c:v>-3.2336289999999996</c:v>
                </c:pt>
                <c:pt idx="5669">
                  <c:v>-3.2336289999999996</c:v>
                </c:pt>
                <c:pt idx="5670">
                  <c:v>-3.2336289999999996</c:v>
                </c:pt>
                <c:pt idx="5671">
                  <c:v>-3.2336289999999996</c:v>
                </c:pt>
                <c:pt idx="5672">
                  <c:v>-3.2336289999999996</c:v>
                </c:pt>
                <c:pt idx="5673">
                  <c:v>-3.2336289999999996</c:v>
                </c:pt>
                <c:pt idx="5674">
                  <c:v>-3.2336289999999996</c:v>
                </c:pt>
                <c:pt idx="5675">
                  <c:v>-3.2336289999999996</c:v>
                </c:pt>
                <c:pt idx="5676">
                  <c:v>-3.2336289999999996</c:v>
                </c:pt>
                <c:pt idx="5677">
                  <c:v>-3.2336289999999996</c:v>
                </c:pt>
                <c:pt idx="5678">
                  <c:v>-3.2336289999999996</c:v>
                </c:pt>
                <c:pt idx="5679">
                  <c:v>-3.2336289999999996</c:v>
                </c:pt>
                <c:pt idx="5680">
                  <c:v>-3.2336289999999996</c:v>
                </c:pt>
                <c:pt idx="5681">
                  <c:v>-3.2336289999999996</c:v>
                </c:pt>
                <c:pt idx="5682">
                  <c:v>-3.2336289999999996</c:v>
                </c:pt>
                <c:pt idx="5683">
                  <c:v>-3.2336289999999996</c:v>
                </c:pt>
                <c:pt idx="5684">
                  <c:v>-3.2336289999999996</c:v>
                </c:pt>
                <c:pt idx="5685">
                  <c:v>-3.2336289999999996</c:v>
                </c:pt>
                <c:pt idx="5686">
                  <c:v>-3.2336289999999996</c:v>
                </c:pt>
                <c:pt idx="5687">
                  <c:v>-3.2336289999999996</c:v>
                </c:pt>
                <c:pt idx="5688">
                  <c:v>-3.2336289999999996</c:v>
                </c:pt>
                <c:pt idx="5689">
                  <c:v>-3.2336289999999996</c:v>
                </c:pt>
                <c:pt idx="5690">
                  <c:v>-3.2336289999999996</c:v>
                </c:pt>
                <c:pt idx="5691">
                  <c:v>-3.2336289999999996</c:v>
                </c:pt>
                <c:pt idx="5692">
                  <c:v>-3.2336289999999996</c:v>
                </c:pt>
                <c:pt idx="5693">
                  <c:v>-3.2336289999999996</c:v>
                </c:pt>
                <c:pt idx="5694">
                  <c:v>-3.2336289999999996</c:v>
                </c:pt>
                <c:pt idx="5695">
                  <c:v>-3.2336289999999996</c:v>
                </c:pt>
                <c:pt idx="5696">
                  <c:v>-3.2336289999999996</c:v>
                </c:pt>
                <c:pt idx="5697">
                  <c:v>-3.2336289999999996</c:v>
                </c:pt>
                <c:pt idx="5698">
                  <c:v>-3.2336289999999996</c:v>
                </c:pt>
                <c:pt idx="5699">
                  <c:v>-3.2336289999999996</c:v>
                </c:pt>
                <c:pt idx="5700">
                  <c:v>-3.2336289999999996</c:v>
                </c:pt>
                <c:pt idx="5701">
                  <c:v>-3.2336289999999996</c:v>
                </c:pt>
                <c:pt idx="5702">
                  <c:v>-3.2336289999999996</c:v>
                </c:pt>
                <c:pt idx="5703">
                  <c:v>-3.2336289999999996</c:v>
                </c:pt>
                <c:pt idx="5704">
                  <c:v>-3.2336289999999996</c:v>
                </c:pt>
                <c:pt idx="5705">
                  <c:v>-3.2336289999999996</c:v>
                </c:pt>
                <c:pt idx="5706">
                  <c:v>-3.2336289999999996</c:v>
                </c:pt>
                <c:pt idx="5707">
                  <c:v>-3.2336289999999996</c:v>
                </c:pt>
                <c:pt idx="5708">
                  <c:v>-3.2336289999999996</c:v>
                </c:pt>
                <c:pt idx="5709">
                  <c:v>-3.2336289999999996</c:v>
                </c:pt>
                <c:pt idx="5710">
                  <c:v>-3.2336289999999996</c:v>
                </c:pt>
                <c:pt idx="5711">
                  <c:v>-3.2336289999999996</c:v>
                </c:pt>
                <c:pt idx="5712">
                  <c:v>-3.2336289999999996</c:v>
                </c:pt>
                <c:pt idx="5713">
                  <c:v>-3.2336289999999996</c:v>
                </c:pt>
                <c:pt idx="5714">
                  <c:v>-3.2336289999999996</c:v>
                </c:pt>
                <c:pt idx="5715">
                  <c:v>-3.2336289999999996</c:v>
                </c:pt>
                <c:pt idx="5716">
                  <c:v>-3.2336289999999996</c:v>
                </c:pt>
                <c:pt idx="5717">
                  <c:v>-3.2336289999999996</c:v>
                </c:pt>
                <c:pt idx="5718">
                  <c:v>-3.2336289999999996</c:v>
                </c:pt>
                <c:pt idx="5719">
                  <c:v>-3.2336289999999996</c:v>
                </c:pt>
                <c:pt idx="5720">
                  <c:v>-3.2336289999999996</c:v>
                </c:pt>
                <c:pt idx="5721">
                  <c:v>-3.2336289999999996</c:v>
                </c:pt>
                <c:pt idx="5722">
                  <c:v>-3.2336289999999996</c:v>
                </c:pt>
                <c:pt idx="5723">
                  <c:v>-3.2336289999999996</c:v>
                </c:pt>
                <c:pt idx="5724">
                  <c:v>-3.2336289999999996</c:v>
                </c:pt>
                <c:pt idx="5725">
                  <c:v>-3.2336289999999996</c:v>
                </c:pt>
                <c:pt idx="5726">
                  <c:v>-3.2336289999999996</c:v>
                </c:pt>
                <c:pt idx="5727">
                  <c:v>-3.2336289999999996</c:v>
                </c:pt>
                <c:pt idx="5728">
                  <c:v>-3.2336289999999996</c:v>
                </c:pt>
                <c:pt idx="5729">
                  <c:v>-3.2336289999999996</c:v>
                </c:pt>
                <c:pt idx="5730">
                  <c:v>-3.2336289999999996</c:v>
                </c:pt>
                <c:pt idx="5731">
                  <c:v>-3.2336289999999996</c:v>
                </c:pt>
                <c:pt idx="5732">
                  <c:v>-3.2336289999999996</c:v>
                </c:pt>
                <c:pt idx="5733">
                  <c:v>-3.2336289999999996</c:v>
                </c:pt>
                <c:pt idx="5734">
                  <c:v>-3.2336289999999996</c:v>
                </c:pt>
                <c:pt idx="5735">
                  <c:v>-3.2336289999999996</c:v>
                </c:pt>
                <c:pt idx="5736">
                  <c:v>-3.2336289999999996</c:v>
                </c:pt>
                <c:pt idx="5737">
                  <c:v>-3.2336289999999996</c:v>
                </c:pt>
                <c:pt idx="5738">
                  <c:v>-3.2336289999999996</c:v>
                </c:pt>
                <c:pt idx="5739">
                  <c:v>-3.2336289999999996</c:v>
                </c:pt>
                <c:pt idx="5740">
                  <c:v>-3.2336289999999996</c:v>
                </c:pt>
                <c:pt idx="5741">
                  <c:v>-3.2336289999999996</c:v>
                </c:pt>
                <c:pt idx="5742">
                  <c:v>-3.2336289999999996</c:v>
                </c:pt>
                <c:pt idx="5743">
                  <c:v>-3.2336289999999996</c:v>
                </c:pt>
                <c:pt idx="5744">
                  <c:v>-3.2336289999999996</c:v>
                </c:pt>
                <c:pt idx="5745">
                  <c:v>-3.2336289999999996</c:v>
                </c:pt>
                <c:pt idx="5746">
                  <c:v>-3.2336289999999996</c:v>
                </c:pt>
                <c:pt idx="5747">
                  <c:v>-3.2336289999999996</c:v>
                </c:pt>
                <c:pt idx="5748">
                  <c:v>-3.2336289999999996</c:v>
                </c:pt>
                <c:pt idx="5749">
                  <c:v>-3.2336289999999996</c:v>
                </c:pt>
                <c:pt idx="5750">
                  <c:v>-3.2336289999999996</c:v>
                </c:pt>
                <c:pt idx="5751">
                  <c:v>-3.2336289999999996</c:v>
                </c:pt>
                <c:pt idx="5752">
                  <c:v>-3.2336289999999996</c:v>
                </c:pt>
                <c:pt idx="5753">
                  <c:v>-3.2336289999999996</c:v>
                </c:pt>
                <c:pt idx="5754">
                  <c:v>-3.2336289999999996</c:v>
                </c:pt>
                <c:pt idx="5755">
                  <c:v>-3.2336289999999996</c:v>
                </c:pt>
                <c:pt idx="5756">
                  <c:v>-3.2336289999999996</c:v>
                </c:pt>
                <c:pt idx="5757">
                  <c:v>-3.2336289999999996</c:v>
                </c:pt>
                <c:pt idx="5758">
                  <c:v>-3.2336289999999996</c:v>
                </c:pt>
                <c:pt idx="5759">
                  <c:v>-3.2336289999999996</c:v>
                </c:pt>
                <c:pt idx="5760">
                  <c:v>-3.2336289999999996</c:v>
                </c:pt>
                <c:pt idx="5761">
                  <c:v>-3.2336289999999996</c:v>
                </c:pt>
                <c:pt idx="5762">
                  <c:v>-3.2336289999999996</c:v>
                </c:pt>
                <c:pt idx="5763">
                  <c:v>-3.2336289999999996</c:v>
                </c:pt>
                <c:pt idx="5764">
                  <c:v>-3.2336289999999996</c:v>
                </c:pt>
                <c:pt idx="5765">
                  <c:v>-3.2336289999999996</c:v>
                </c:pt>
                <c:pt idx="5766">
                  <c:v>-3.2336289999999996</c:v>
                </c:pt>
                <c:pt idx="5767">
                  <c:v>-3.2336289999999996</c:v>
                </c:pt>
                <c:pt idx="5768">
                  <c:v>-3.2336289999999996</c:v>
                </c:pt>
                <c:pt idx="5769">
                  <c:v>-3.2336289999999996</c:v>
                </c:pt>
                <c:pt idx="5770">
                  <c:v>-3.2336289999999996</c:v>
                </c:pt>
                <c:pt idx="5771">
                  <c:v>-3.2336289999999996</c:v>
                </c:pt>
                <c:pt idx="5772">
                  <c:v>-3.2336289999999996</c:v>
                </c:pt>
                <c:pt idx="5773">
                  <c:v>-3.2336289999999996</c:v>
                </c:pt>
                <c:pt idx="5774">
                  <c:v>-3.2336289999999996</c:v>
                </c:pt>
                <c:pt idx="5775">
                  <c:v>-3.2336289999999996</c:v>
                </c:pt>
                <c:pt idx="5776">
                  <c:v>-3.2336289999999996</c:v>
                </c:pt>
                <c:pt idx="5777">
                  <c:v>-3.2336289999999996</c:v>
                </c:pt>
                <c:pt idx="5778">
                  <c:v>-3.2336289999999996</c:v>
                </c:pt>
                <c:pt idx="5779">
                  <c:v>-3.2336289999999996</c:v>
                </c:pt>
                <c:pt idx="5780">
                  <c:v>-3.2336289999999996</c:v>
                </c:pt>
                <c:pt idx="5781">
                  <c:v>-3.2336289999999996</c:v>
                </c:pt>
                <c:pt idx="5782">
                  <c:v>-3.2336289999999996</c:v>
                </c:pt>
                <c:pt idx="5783">
                  <c:v>-3.2336289999999996</c:v>
                </c:pt>
                <c:pt idx="5784">
                  <c:v>-3.2336289999999996</c:v>
                </c:pt>
                <c:pt idx="5785">
                  <c:v>-3.2336289999999996</c:v>
                </c:pt>
                <c:pt idx="5786">
                  <c:v>-3.2336289999999996</c:v>
                </c:pt>
                <c:pt idx="5787">
                  <c:v>-3.2336289999999996</c:v>
                </c:pt>
                <c:pt idx="5788">
                  <c:v>-3.2336289999999996</c:v>
                </c:pt>
                <c:pt idx="5789">
                  <c:v>-3.2336289999999996</c:v>
                </c:pt>
                <c:pt idx="5790">
                  <c:v>-3.2336289999999996</c:v>
                </c:pt>
                <c:pt idx="5791">
                  <c:v>-3.2336289999999996</c:v>
                </c:pt>
                <c:pt idx="5792">
                  <c:v>-3.2336289999999996</c:v>
                </c:pt>
                <c:pt idx="5793">
                  <c:v>-3.2336289999999996</c:v>
                </c:pt>
                <c:pt idx="5794">
                  <c:v>-3.2336289999999996</c:v>
                </c:pt>
                <c:pt idx="5795">
                  <c:v>-3.2336289999999996</c:v>
                </c:pt>
                <c:pt idx="5796">
                  <c:v>-3.2336289999999996</c:v>
                </c:pt>
                <c:pt idx="5797">
                  <c:v>-3.2336289999999996</c:v>
                </c:pt>
                <c:pt idx="5798">
                  <c:v>-3.2336289999999996</c:v>
                </c:pt>
                <c:pt idx="5799">
                  <c:v>-3.2336289999999996</c:v>
                </c:pt>
                <c:pt idx="5800">
                  <c:v>-3.2336289999999996</c:v>
                </c:pt>
                <c:pt idx="5801">
                  <c:v>-3.2336289999999996</c:v>
                </c:pt>
                <c:pt idx="5802">
                  <c:v>-3.2336289999999996</c:v>
                </c:pt>
                <c:pt idx="5803">
                  <c:v>-3.2336289999999996</c:v>
                </c:pt>
                <c:pt idx="5804">
                  <c:v>-3.2336289999999996</c:v>
                </c:pt>
                <c:pt idx="5805">
                  <c:v>-3.2336289999999996</c:v>
                </c:pt>
                <c:pt idx="5806">
                  <c:v>-3.2336289999999996</c:v>
                </c:pt>
                <c:pt idx="5807">
                  <c:v>-3.2336289999999996</c:v>
                </c:pt>
                <c:pt idx="5808">
                  <c:v>-3.2336289999999996</c:v>
                </c:pt>
                <c:pt idx="5809">
                  <c:v>-3.2336289999999996</c:v>
                </c:pt>
                <c:pt idx="5810">
                  <c:v>-3.2336289999999996</c:v>
                </c:pt>
                <c:pt idx="5811">
                  <c:v>-3.2336289999999996</c:v>
                </c:pt>
                <c:pt idx="5812">
                  <c:v>-3.2336289999999996</c:v>
                </c:pt>
                <c:pt idx="5813">
                  <c:v>-3.2336289999999996</c:v>
                </c:pt>
                <c:pt idx="5814">
                  <c:v>-3.2336289999999996</c:v>
                </c:pt>
                <c:pt idx="5815">
                  <c:v>-3.2336289999999996</c:v>
                </c:pt>
                <c:pt idx="5816">
                  <c:v>-3.2336289999999996</c:v>
                </c:pt>
                <c:pt idx="5817">
                  <c:v>-3.2336289999999996</c:v>
                </c:pt>
                <c:pt idx="5818">
                  <c:v>-3.2336289999999996</c:v>
                </c:pt>
                <c:pt idx="5819">
                  <c:v>-3.2336289999999996</c:v>
                </c:pt>
                <c:pt idx="5820">
                  <c:v>-3.2336289999999996</c:v>
                </c:pt>
                <c:pt idx="5821">
                  <c:v>-3.2336289999999996</c:v>
                </c:pt>
                <c:pt idx="5822">
                  <c:v>-3.2336289999999996</c:v>
                </c:pt>
                <c:pt idx="5823">
                  <c:v>-3.2336289999999996</c:v>
                </c:pt>
                <c:pt idx="5824">
                  <c:v>-3.2336289999999996</c:v>
                </c:pt>
                <c:pt idx="5825">
                  <c:v>-3.2336289999999996</c:v>
                </c:pt>
                <c:pt idx="5826">
                  <c:v>-3.2336289999999996</c:v>
                </c:pt>
                <c:pt idx="5827">
                  <c:v>-3.2336289999999996</c:v>
                </c:pt>
                <c:pt idx="5828">
                  <c:v>-3.2336289999999996</c:v>
                </c:pt>
                <c:pt idx="5829">
                  <c:v>-3.2336289999999996</c:v>
                </c:pt>
                <c:pt idx="5830">
                  <c:v>-3.2336289999999996</c:v>
                </c:pt>
                <c:pt idx="5831">
                  <c:v>-3.2336289999999996</c:v>
                </c:pt>
                <c:pt idx="5832">
                  <c:v>-3.2336289999999996</c:v>
                </c:pt>
                <c:pt idx="5833">
                  <c:v>-3.2336289999999996</c:v>
                </c:pt>
                <c:pt idx="5834">
                  <c:v>-3.2336289999999996</c:v>
                </c:pt>
                <c:pt idx="5835">
                  <c:v>-3.2336289999999996</c:v>
                </c:pt>
                <c:pt idx="5836">
                  <c:v>-3.2336289999999996</c:v>
                </c:pt>
                <c:pt idx="5837">
                  <c:v>-3.2336289999999996</c:v>
                </c:pt>
                <c:pt idx="5838">
                  <c:v>-3.2336289999999996</c:v>
                </c:pt>
                <c:pt idx="5839">
                  <c:v>-3.2336289999999996</c:v>
                </c:pt>
                <c:pt idx="5840">
                  <c:v>-3.2336289999999996</c:v>
                </c:pt>
                <c:pt idx="5841">
                  <c:v>-3.2336289999999996</c:v>
                </c:pt>
                <c:pt idx="5842">
                  <c:v>-3.2336289999999996</c:v>
                </c:pt>
                <c:pt idx="5843">
                  <c:v>-3.2336289999999996</c:v>
                </c:pt>
                <c:pt idx="5844">
                  <c:v>-3.2336289999999996</c:v>
                </c:pt>
                <c:pt idx="5845">
                  <c:v>-3.2336289999999996</c:v>
                </c:pt>
                <c:pt idx="5846">
                  <c:v>-3.2336289999999996</c:v>
                </c:pt>
                <c:pt idx="5847">
                  <c:v>-3.2336289999999996</c:v>
                </c:pt>
                <c:pt idx="5848">
                  <c:v>-3.2336289999999996</c:v>
                </c:pt>
                <c:pt idx="5849">
                  <c:v>-3.2336289999999996</c:v>
                </c:pt>
                <c:pt idx="5850">
                  <c:v>-3.2336289999999996</c:v>
                </c:pt>
                <c:pt idx="5851">
                  <c:v>-3.2336289999999996</c:v>
                </c:pt>
                <c:pt idx="5852">
                  <c:v>-3.2336289999999996</c:v>
                </c:pt>
                <c:pt idx="5853">
                  <c:v>-3.2336289999999996</c:v>
                </c:pt>
                <c:pt idx="5854">
                  <c:v>-3.2336289999999996</c:v>
                </c:pt>
                <c:pt idx="5855">
                  <c:v>-3.2336289999999996</c:v>
                </c:pt>
                <c:pt idx="5856">
                  <c:v>-3.2336289999999996</c:v>
                </c:pt>
                <c:pt idx="5857">
                  <c:v>-3.2336289999999996</c:v>
                </c:pt>
                <c:pt idx="5858">
                  <c:v>-3.2336289999999996</c:v>
                </c:pt>
                <c:pt idx="5859">
                  <c:v>-3.2336289999999996</c:v>
                </c:pt>
                <c:pt idx="5860">
                  <c:v>-3.2336289999999996</c:v>
                </c:pt>
                <c:pt idx="5861">
                  <c:v>-3.2336289999999996</c:v>
                </c:pt>
                <c:pt idx="5862">
                  <c:v>-3.2336289999999996</c:v>
                </c:pt>
                <c:pt idx="5863">
                  <c:v>-3.2336289999999996</c:v>
                </c:pt>
                <c:pt idx="5864">
                  <c:v>-3.2336289999999996</c:v>
                </c:pt>
                <c:pt idx="5865">
                  <c:v>-3.2336289999999996</c:v>
                </c:pt>
                <c:pt idx="5866">
                  <c:v>-3.2336289999999996</c:v>
                </c:pt>
                <c:pt idx="5867">
                  <c:v>-3.2336289999999996</c:v>
                </c:pt>
                <c:pt idx="5868">
                  <c:v>-3.2336289999999996</c:v>
                </c:pt>
                <c:pt idx="5869">
                  <c:v>-3.2336289999999996</c:v>
                </c:pt>
                <c:pt idx="5870">
                  <c:v>-3.2336289999999996</c:v>
                </c:pt>
                <c:pt idx="5871">
                  <c:v>-3.2336289999999996</c:v>
                </c:pt>
                <c:pt idx="5872">
                  <c:v>-3.2336289999999996</c:v>
                </c:pt>
                <c:pt idx="5873">
                  <c:v>-3.2336289999999996</c:v>
                </c:pt>
                <c:pt idx="5874">
                  <c:v>-3.2336289999999996</c:v>
                </c:pt>
                <c:pt idx="5875">
                  <c:v>-3.2336289999999996</c:v>
                </c:pt>
                <c:pt idx="5876">
                  <c:v>-3.2336289999999996</c:v>
                </c:pt>
                <c:pt idx="5877">
                  <c:v>-3.2336289999999996</c:v>
                </c:pt>
                <c:pt idx="5878">
                  <c:v>-3.2336289999999996</c:v>
                </c:pt>
                <c:pt idx="5879">
                  <c:v>-3.2336289999999996</c:v>
                </c:pt>
                <c:pt idx="5880">
                  <c:v>-3.2336289999999996</c:v>
                </c:pt>
                <c:pt idx="5881">
                  <c:v>-3.2336289999999996</c:v>
                </c:pt>
                <c:pt idx="5882">
                  <c:v>-3.2336289999999996</c:v>
                </c:pt>
                <c:pt idx="5883">
                  <c:v>-3.2336289999999996</c:v>
                </c:pt>
                <c:pt idx="5884">
                  <c:v>-3.2336289999999996</c:v>
                </c:pt>
                <c:pt idx="5885">
                  <c:v>-3.2336289999999996</c:v>
                </c:pt>
                <c:pt idx="5886">
                  <c:v>-3.2336289999999996</c:v>
                </c:pt>
                <c:pt idx="5887">
                  <c:v>-3.2336289999999996</c:v>
                </c:pt>
                <c:pt idx="5888">
                  <c:v>-3.2336289999999996</c:v>
                </c:pt>
                <c:pt idx="5889">
                  <c:v>-3.2336289999999996</c:v>
                </c:pt>
                <c:pt idx="5890">
                  <c:v>-3.2336289999999996</c:v>
                </c:pt>
                <c:pt idx="5891">
                  <c:v>-3.2336289999999996</c:v>
                </c:pt>
                <c:pt idx="5892">
                  <c:v>-3.2336289999999996</c:v>
                </c:pt>
                <c:pt idx="5893">
                  <c:v>-3.2336289999999996</c:v>
                </c:pt>
                <c:pt idx="5894">
                  <c:v>-3.2336289999999996</c:v>
                </c:pt>
                <c:pt idx="5895">
                  <c:v>-3.2336289999999996</c:v>
                </c:pt>
                <c:pt idx="5896">
                  <c:v>-3.2336289999999996</c:v>
                </c:pt>
                <c:pt idx="5897">
                  <c:v>-3.2336289999999996</c:v>
                </c:pt>
                <c:pt idx="5898">
                  <c:v>-3.2336289999999996</c:v>
                </c:pt>
                <c:pt idx="5899">
                  <c:v>-3.2336289999999996</c:v>
                </c:pt>
                <c:pt idx="5900">
                  <c:v>-3.2336289999999996</c:v>
                </c:pt>
                <c:pt idx="5901">
                  <c:v>-3.2336289999999996</c:v>
                </c:pt>
                <c:pt idx="5902">
                  <c:v>-3.2336289999999996</c:v>
                </c:pt>
                <c:pt idx="5903">
                  <c:v>-3.2336289999999996</c:v>
                </c:pt>
                <c:pt idx="5904">
                  <c:v>-3.2336289999999996</c:v>
                </c:pt>
                <c:pt idx="5905">
                  <c:v>-3.2336289999999996</c:v>
                </c:pt>
                <c:pt idx="5906">
                  <c:v>-3.2336289999999996</c:v>
                </c:pt>
                <c:pt idx="5907">
                  <c:v>-3.2336289999999996</c:v>
                </c:pt>
                <c:pt idx="5908">
                  <c:v>-3.2336289999999996</c:v>
                </c:pt>
                <c:pt idx="5909">
                  <c:v>-3.2336289999999996</c:v>
                </c:pt>
                <c:pt idx="5910">
                  <c:v>-3.2336289999999996</c:v>
                </c:pt>
                <c:pt idx="5911">
                  <c:v>-3.2336289999999996</c:v>
                </c:pt>
                <c:pt idx="5912">
                  <c:v>-3.2336289999999996</c:v>
                </c:pt>
                <c:pt idx="5913">
                  <c:v>-3.2336289999999996</c:v>
                </c:pt>
                <c:pt idx="5914">
                  <c:v>-3.2336289999999996</c:v>
                </c:pt>
                <c:pt idx="5915">
                  <c:v>-3.2336289999999996</c:v>
                </c:pt>
                <c:pt idx="5916">
                  <c:v>-3.2336289999999996</c:v>
                </c:pt>
                <c:pt idx="5917">
                  <c:v>-3.2336289999999996</c:v>
                </c:pt>
                <c:pt idx="5918">
                  <c:v>-3.2336289999999996</c:v>
                </c:pt>
                <c:pt idx="5919">
                  <c:v>-3.2336289999999996</c:v>
                </c:pt>
                <c:pt idx="5920">
                  <c:v>-3.2336289999999996</c:v>
                </c:pt>
                <c:pt idx="5921">
                  <c:v>-3.2336289999999996</c:v>
                </c:pt>
                <c:pt idx="5922">
                  <c:v>-3.2336289999999996</c:v>
                </c:pt>
                <c:pt idx="5923">
                  <c:v>-3.2336289999999996</c:v>
                </c:pt>
                <c:pt idx="5924">
                  <c:v>-3.2336289999999996</c:v>
                </c:pt>
                <c:pt idx="5925">
                  <c:v>-3.2336289999999996</c:v>
                </c:pt>
                <c:pt idx="5926">
                  <c:v>-3.2336289999999996</c:v>
                </c:pt>
                <c:pt idx="5927">
                  <c:v>-3.2336289999999996</c:v>
                </c:pt>
                <c:pt idx="5928">
                  <c:v>-3.2336289999999996</c:v>
                </c:pt>
                <c:pt idx="5929">
                  <c:v>-3.2336289999999996</c:v>
                </c:pt>
                <c:pt idx="5930">
                  <c:v>-3.2336289999999996</c:v>
                </c:pt>
                <c:pt idx="5931">
                  <c:v>-3.2336289999999996</c:v>
                </c:pt>
                <c:pt idx="5932">
                  <c:v>-3.2336289999999996</c:v>
                </c:pt>
                <c:pt idx="5933">
                  <c:v>-3.2336289999999996</c:v>
                </c:pt>
                <c:pt idx="5934">
                  <c:v>-3.2336289999999996</c:v>
                </c:pt>
                <c:pt idx="5935">
                  <c:v>-3.2336289999999996</c:v>
                </c:pt>
                <c:pt idx="5936">
                  <c:v>-3.2336289999999996</c:v>
                </c:pt>
                <c:pt idx="5937">
                  <c:v>-3.2336289999999996</c:v>
                </c:pt>
                <c:pt idx="5938">
                  <c:v>-3.2336289999999996</c:v>
                </c:pt>
                <c:pt idx="5939">
                  <c:v>-3.2336289999999996</c:v>
                </c:pt>
                <c:pt idx="5940">
                  <c:v>-3.2336289999999996</c:v>
                </c:pt>
                <c:pt idx="5941">
                  <c:v>-3.2336289999999996</c:v>
                </c:pt>
                <c:pt idx="5942">
                  <c:v>-3.2336289999999996</c:v>
                </c:pt>
                <c:pt idx="5943">
                  <c:v>-3.2336289999999996</c:v>
                </c:pt>
                <c:pt idx="5944">
                  <c:v>-3.2336289999999996</c:v>
                </c:pt>
                <c:pt idx="5945">
                  <c:v>-3.2336289999999996</c:v>
                </c:pt>
                <c:pt idx="5946">
                  <c:v>-3.2336289999999996</c:v>
                </c:pt>
                <c:pt idx="5947">
                  <c:v>-3.2336289999999996</c:v>
                </c:pt>
                <c:pt idx="5948">
                  <c:v>-3.2336289999999996</c:v>
                </c:pt>
                <c:pt idx="5949">
                  <c:v>-3.2336289999999996</c:v>
                </c:pt>
                <c:pt idx="5950">
                  <c:v>-3.2336289999999996</c:v>
                </c:pt>
                <c:pt idx="5951">
                  <c:v>-3.2336289999999996</c:v>
                </c:pt>
                <c:pt idx="5952">
                  <c:v>-3.2336289999999996</c:v>
                </c:pt>
                <c:pt idx="5953">
                  <c:v>-3.2336289999999996</c:v>
                </c:pt>
                <c:pt idx="5954">
                  <c:v>-3.2336289999999996</c:v>
                </c:pt>
                <c:pt idx="5955">
                  <c:v>-3.2336289999999996</c:v>
                </c:pt>
                <c:pt idx="5956">
                  <c:v>-3.2336289999999996</c:v>
                </c:pt>
                <c:pt idx="5957">
                  <c:v>-3.2336289999999996</c:v>
                </c:pt>
                <c:pt idx="5958">
                  <c:v>-3.2336289999999996</c:v>
                </c:pt>
                <c:pt idx="5959">
                  <c:v>-3.2336289999999996</c:v>
                </c:pt>
                <c:pt idx="5960">
                  <c:v>-3.2336289999999996</c:v>
                </c:pt>
                <c:pt idx="5961">
                  <c:v>-3.2336289999999996</c:v>
                </c:pt>
                <c:pt idx="5962">
                  <c:v>-3.2336289999999996</c:v>
                </c:pt>
                <c:pt idx="5963">
                  <c:v>-3.2336289999999996</c:v>
                </c:pt>
                <c:pt idx="5964">
                  <c:v>-3.2336289999999996</c:v>
                </c:pt>
                <c:pt idx="5965">
                  <c:v>-3.2336289999999996</c:v>
                </c:pt>
                <c:pt idx="5966">
                  <c:v>-3.2336289999999996</c:v>
                </c:pt>
                <c:pt idx="5967">
                  <c:v>-3.2336289999999996</c:v>
                </c:pt>
                <c:pt idx="5968">
                  <c:v>-3.2336289999999996</c:v>
                </c:pt>
                <c:pt idx="5969">
                  <c:v>-3.2336289999999996</c:v>
                </c:pt>
                <c:pt idx="5970">
                  <c:v>-3.2336289999999996</c:v>
                </c:pt>
                <c:pt idx="5971">
                  <c:v>-3.2336289999999996</c:v>
                </c:pt>
                <c:pt idx="5972">
                  <c:v>-3.2336289999999996</c:v>
                </c:pt>
                <c:pt idx="5973">
                  <c:v>-3.2336289999999996</c:v>
                </c:pt>
                <c:pt idx="5974">
                  <c:v>-3.2336289999999996</c:v>
                </c:pt>
                <c:pt idx="5975">
                  <c:v>-3.2336289999999996</c:v>
                </c:pt>
                <c:pt idx="5976">
                  <c:v>-3.2336289999999996</c:v>
                </c:pt>
                <c:pt idx="5977">
                  <c:v>-3.2336289999999996</c:v>
                </c:pt>
                <c:pt idx="5978">
                  <c:v>-3.2336289999999996</c:v>
                </c:pt>
                <c:pt idx="5979">
                  <c:v>-3.2336289999999996</c:v>
                </c:pt>
                <c:pt idx="5980">
                  <c:v>-3.2336289999999996</c:v>
                </c:pt>
                <c:pt idx="5981">
                  <c:v>-3.2336289999999996</c:v>
                </c:pt>
                <c:pt idx="5982">
                  <c:v>-3.2336289999999996</c:v>
                </c:pt>
                <c:pt idx="5983">
                  <c:v>-3.2336289999999996</c:v>
                </c:pt>
                <c:pt idx="5984">
                  <c:v>-3.2336289999999996</c:v>
                </c:pt>
                <c:pt idx="5985">
                  <c:v>-3.2336289999999996</c:v>
                </c:pt>
                <c:pt idx="5986">
                  <c:v>-3.2336289999999996</c:v>
                </c:pt>
                <c:pt idx="5987">
                  <c:v>-3.2336289999999996</c:v>
                </c:pt>
                <c:pt idx="5988">
                  <c:v>-3.2336289999999996</c:v>
                </c:pt>
                <c:pt idx="5989">
                  <c:v>-3.2336289999999996</c:v>
                </c:pt>
                <c:pt idx="5990">
                  <c:v>-3.2336289999999996</c:v>
                </c:pt>
                <c:pt idx="5991">
                  <c:v>-3.2336289999999996</c:v>
                </c:pt>
                <c:pt idx="5992">
                  <c:v>-3.2336289999999996</c:v>
                </c:pt>
                <c:pt idx="5993">
                  <c:v>-3.2336289999999996</c:v>
                </c:pt>
                <c:pt idx="5994">
                  <c:v>-3.2336289999999996</c:v>
                </c:pt>
                <c:pt idx="5995">
                  <c:v>-3.2336289999999996</c:v>
                </c:pt>
                <c:pt idx="5996">
                  <c:v>-3.2336289999999996</c:v>
                </c:pt>
                <c:pt idx="5997">
                  <c:v>-3.2336289999999996</c:v>
                </c:pt>
                <c:pt idx="5998">
                  <c:v>-3.2336289999999996</c:v>
                </c:pt>
                <c:pt idx="5999">
                  <c:v>-3.2336289999999996</c:v>
                </c:pt>
                <c:pt idx="6000">
                  <c:v>-3.2336289999999996</c:v>
                </c:pt>
                <c:pt idx="6001">
                  <c:v>-3.2336289999999996</c:v>
                </c:pt>
                <c:pt idx="6002">
                  <c:v>-3.2336289999999996</c:v>
                </c:pt>
                <c:pt idx="6003">
                  <c:v>-3.2336289999999996</c:v>
                </c:pt>
                <c:pt idx="6004">
                  <c:v>-3.2336289999999996</c:v>
                </c:pt>
                <c:pt idx="6005">
                  <c:v>-3.2336289999999996</c:v>
                </c:pt>
                <c:pt idx="6006">
                  <c:v>-3.2336289999999996</c:v>
                </c:pt>
                <c:pt idx="6007">
                  <c:v>-3.2336289999999996</c:v>
                </c:pt>
                <c:pt idx="6008">
                  <c:v>-3.2336289999999996</c:v>
                </c:pt>
                <c:pt idx="6009">
                  <c:v>-3.2336289999999996</c:v>
                </c:pt>
                <c:pt idx="6010">
                  <c:v>-3.2336289999999996</c:v>
                </c:pt>
                <c:pt idx="6011">
                  <c:v>-3.2336289999999996</c:v>
                </c:pt>
                <c:pt idx="6012">
                  <c:v>-3.2336289999999996</c:v>
                </c:pt>
                <c:pt idx="6013">
                  <c:v>-3.2336289999999996</c:v>
                </c:pt>
                <c:pt idx="6014">
                  <c:v>-3.2336289999999996</c:v>
                </c:pt>
                <c:pt idx="6015">
                  <c:v>-3.2336289999999996</c:v>
                </c:pt>
                <c:pt idx="6016">
                  <c:v>-3.2336289999999996</c:v>
                </c:pt>
                <c:pt idx="6017">
                  <c:v>-3.2336289999999996</c:v>
                </c:pt>
                <c:pt idx="6018">
                  <c:v>-3.2336289999999996</c:v>
                </c:pt>
                <c:pt idx="6019">
                  <c:v>-3.2336289999999996</c:v>
                </c:pt>
                <c:pt idx="6020">
                  <c:v>-3.2336289999999996</c:v>
                </c:pt>
                <c:pt idx="6021">
                  <c:v>-3.2336289999999996</c:v>
                </c:pt>
                <c:pt idx="6022">
                  <c:v>-3.2336289999999996</c:v>
                </c:pt>
                <c:pt idx="6023">
                  <c:v>-3.2336289999999996</c:v>
                </c:pt>
                <c:pt idx="6024">
                  <c:v>-3.2336289999999996</c:v>
                </c:pt>
                <c:pt idx="6025">
                  <c:v>-3.2336289999999996</c:v>
                </c:pt>
                <c:pt idx="6026">
                  <c:v>-3.2336289999999996</c:v>
                </c:pt>
                <c:pt idx="6027">
                  <c:v>-3.2336289999999996</c:v>
                </c:pt>
                <c:pt idx="6028">
                  <c:v>-3.2336289999999996</c:v>
                </c:pt>
                <c:pt idx="6029">
                  <c:v>-3.2336289999999996</c:v>
                </c:pt>
                <c:pt idx="6030">
                  <c:v>-3.2336289999999996</c:v>
                </c:pt>
                <c:pt idx="6031">
                  <c:v>-3.2336289999999996</c:v>
                </c:pt>
                <c:pt idx="6032">
                  <c:v>-3.2336289999999996</c:v>
                </c:pt>
                <c:pt idx="6033">
                  <c:v>-3.2336289999999996</c:v>
                </c:pt>
                <c:pt idx="6034">
                  <c:v>-3.2336289999999996</c:v>
                </c:pt>
                <c:pt idx="6035">
                  <c:v>-3.2336289999999996</c:v>
                </c:pt>
                <c:pt idx="6036">
                  <c:v>-3.2336289999999996</c:v>
                </c:pt>
                <c:pt idx="6037">
                  <c:v>-3.2336289999999996</c:v>
                </c:pt>
                <c:pt idx="6038">
                  <c:v>-3.2336289999999996</c:v>
                </c:pt>
                <c:pt idx="6039">
                  <c:v>-3.2336289999999996</c:v>
                </c:pt>
                <c:pt idx="6040">
                  <c:v>-3.2336289999999996</c:v>
                </c:pt>
                <c:pt idx="6041">
                  <c:v>-3.2336289999999996</c:v>
                </c:pt>
                <c:pt idx="6042">
                  <c:v>-3.2336289999999996</c:v>
                </c:pt>
                <c:pt idx="6043">
                  <c:v>-3.2336289999999996</c:v>
                </c:pt>
                <c:pt idx="6044">
                  <c:v>-3.2336289999999996</c:v>
                </c:pt>
                <c:pt idx="6045">
                  <c:v>-3.2336289999999996</c:v>
                </c:pt>
                <c:pt idx="6046">
                  <c:v>-3.2336289999999996</c:v>
                </c:pt>
                <c:pt idx="6047">
                  <c:v>-3.2336289999999996</c:v>
                </c:pt>
                <c:pt idx="6048">
                  <c:v>-3.2336289999999996</c:v>
                </c:pt>
                <c:pt idx="6049">
                  <c:v>-3.2336289999999996</c:v>
                </c:pt>
                <c:pt idx="6050">
                  <c:v>-3.2336289999999996</c:v>
                </c:pt>
                <c:pt idx="6051">
                  <c:v>-3.2336289999999996</c:v>
                </c:pt>
                <c:pt idx="6052">
                  <c:v>-3.2336289999999996</c:v>
                </c:pt>
                <c:pt idx="6053">
                  <c:v>-3.2336289999999996</c:v>
                </c:pt>
                <c:pt idx="6054">
                  <c:v>-3.2336289999999996</c:v>
                </c:pt>
                <c:pt idx="6055">
                  <c:v>-3.2336289999999996</c:v>
                </c:pt>
                <c:pt idx="6056">
                  <c:v>-3.2336289999999996</c:v>
                </c:pt>
                <c:pt idx="6057">
                  <c:v>-3.2336289999999996</c:v>
                </c:pt>
                <c:pt idx="6058">
                  <c:v>-3.2336289999999996</c:v>
                </c:pt>
                <c:pt idx="6059">
                  <c:v>-3.2336289999999996</c:v>
                </c:pt>
                <c:pt idx="6060">
                  <c:v>-3.2336289999999996</c:v>
                </c:pt>
                <c:pt idx="6061">
                  <c:v>-3.2336289999999996</c:v>
                </c:pt>
                <c:pt idx="6062">
                  <c:v>-3.2336289999999996</c:v>
                </c:pt>
                <c:pt idx="6063">
                  <c:v>-3.2336289999999996</c:v>
                </c:pt>
                <c:pt idx="6064">
                  <c:v>-3.2336289999999996</c:v>
                </c:pt>
                <c:pt idx="6065">
                  <c:v>-3.2336289999999996</c:v>
                </c:pt>
                <c:pt idx="6066">
                  <c:v>-3.2336289999999996</c:v>
                </c:pt>
                <c:pt idx="6067">
                  <c:v>-3.2336289999999996</c:v>
                </c:pt>
                <c:pt idx="6068">
                  <c:v>-3.2336289999999996</c:v>
                </c:pt>
                <c:pt idx="6069">
                  <c:v>-3.2336289999999996</c:v>
                </c:pt>
                <c:pt idx="6070">
                  <c:v>-3.2336289999999996</c:v>
                </c:pt>
                <c:pt idx="6071">
                  <c:v>-3.2336289999999996</c:v>
                </c:pt>
                <c:pt idx="6072">
                  <c:v>-3.2336289999999996</c:v>
                </c:pt>
                <c:pt idx="6073">
                  <c:v>-3.2336289999999996</c:v>
                </c:pt>
                <c:pt idx="6074">
                  <c:v>-3.2336289999999996</c:v>
                </c:pt>
                <c:pt idx="6075">
                  <c:v>-3.2336289999999996</c:v>
                </c:pt>
                <c:pt idx="6076">
                  <c:v>-3.2336289999999996</c:v>
                </c:pt>
                <c:pt idx="6077">
                  <c:v>-3.2336289999999996</c:v>
                </c:pt>
                <c:pt idx="6078">
                  <c:v>-3.2336289999999996</c:v>
                </c:pt>
                <c:pt idx="6079">
                  <c:v>-3.2336289999999996</c:v>
                </c:pt>
                <c:pt idx="6080">
                  <c:v>-3.2336289999999996</c:v>
                </c:pt>
                <c:pt idx="6081">
                  <c:v>-3.2336289999999996</c:v>
                </c:pt>
                <c:pt idx="6082">
                  <c:v>-3.2336289999999996</c:v>
                </c:pt>
                <c:pt idx="6083">
                  <c:v>-3.2336289999999996</c:v>
                </c:pt>
                <c:pt idx="6084">
                  <c:v>-3.2336289999999996</c:v>
                </c:pt>
                <c:pt idx="6085">
                  <c:v>-3.2336289999999996</c:v>
                </c:pt>
                <c:pt idx="6086">
                  <c:v>-3.2336289999999996</c:v>
                </c:pt>
                <c:pt idx="6087">
                  <c:v>-3.2336289999999996</c:v>
                </c:pt>
                <c:pt idx="6088">
                  <c:v>-3.2336289999999996</c:v>
                </c:pt>
                <c:pt idx="6089">
                  <c:v>-3.2336289999999996</c:v>
                </c:pt>
                <c:pt idx="6090">
                  <c:v>-3.2336289999999996</c:v>
                </c:pt>
                <c:pt idx="6091">
                  <c:v>-3.2336289999999996</c:v>
                </c:pt>
                <c:pt idx="6092">
                  <c:v>-3.2336289999999996</c:v>
                </c:pt>
                <c:pt idx="6093">
                  <c:v>-3.2336289999999996</c:v>
                </c:pt>
                <c:pt idx="6094">
                  <c:v>-3.2336289999999996</c:v>
                </c:pt>
                <c:pt idx="6095">
                  <c:v>-3.2336289999999996</c:v>
                </c:pt>
                <c:pt idx="6096">
                  <c:v>-3.2336289999999996</c:v>
                </c:pt>
                <c:pt idx="6097">
                  <c:v>-3.2336289999999996</c:v>
                </c:pt>
                <c:pt idx="6098">
                  <c:v>-3.2336289999999996</c:v>
                </c:pt>
                <c:pt idx="6099">
                  <c:v>-3.2336289999999996</c:v>
                </c:pt>
                <c:pt idx="6100">
                  <c:v>-3.2336289999999996</c:v>
                </c:pt>
                <c:pt idx="6101">
                  <c:v>-3.2336289999999996</c:v>
                </c:pt>
                <c:pt idx="6102">
                  <c:v>-3.2336289999999996</c:v>
                </c:pt>
                <c:pt idx="6103">
                  <c:v>-3.2336289999999996</c:v>
                </c:pt>
                <c:pt idx="6104">
                  <c:v>-3.2336289999999996</c:v>
                </c:pt>
                <c:pt idx="6105">
                  <c:v>-3.2336289999999996</c:v>
                </c:pt>
                <c:pt idx="6106">
                  <c:v>-3.2336289999999996</c:v>
                </c:pt>
                <c:pt idx="6107">
                  <c:v>-3.2336289999999996</c:v>
                </c:pt>
                <c:pt idx="6108">
                  <c:v>-3.2336289999999996</c:v>
                </c:pt>
                <c:pt idx="6109">
                  <c:v>-3.2336289999999996</c:v>
                </c:pt>
                <c:pt idx="6110">
                  <c:v>-3.2336289999999996</c:v>
                </c:pt>
                <c:pt idx="6111">
                  <c:v>-3.2336289999999996</c:v>
                </c:pt>
                <c:pt idx="6112">
                  <c:v>-3.2336289999999996</c:v>
                </c:pt>
                <c:pt idx="6113">
                  <c:v>-3.2336289999999996</c:v>
                </c:pt>
                <c:pt idx="6114">
                  <c:v>-3.2336289999999996</c:v>
                </c:pt>
                <c:pt idx="6115">
                  <c:v>-3.2336289999999996</c:v>
                </c:pt>
                <c:pt idx="6116">
                  <c:v>-3.2336289999999996</c:v>
                </c:pt>
                <c:pt idx="6117">
                  <c:v>-3.2336289999999996</c:v>
                </c:pt>
                <c:pt idx="6118">
                  <c:v>-3.2336289999999996</c:v>
                </c:pt>
                <c:pt idx="6119">
                  <c:v>-3.2336289999999996</c:v>
                </c:pt>
                <c:pt idx="6120">
                  <c:v>-3.2336289999999996</c:v>
                </c:pt>
                <c:pt idx="6121">
                  <c:v>-3.2336289999999996</c:v>
                </c:pt>
                <c:pt idx="6122">
                  <c:v>-3.2336289999999996</c:v>
                </c:pt>
                <c:pt idx="6123">
                  <c:v>-3.2336289999999996</c:v>
                </c:pt>
                <c:pt idx="6124">
                  <c:v>-3.2336289999999996</c:v>
                </c:pt>
                <c:pt idx="6125">
                  <c:v>-3.2336289999999996</c:v>
                </c:pt>
                <c:pt idx="6126">
                  <c:v>-3.2336289999999996</c:v>
                </c:pt>
                <c:pt idx="6127">
                  <c:v>-3.2336289999999996</c:v>
                </c:pt>
                <c:pt idx="6128">
                  <c:v>-3.2336289999999996</c:v>
                </c:pt>
                <c:pt idx="6129">
                  <c:v>-3.2336289999999996</c:v>
                </c:pt>
                <c:pt idx="6130">
                  <c:v>-3.2336289999999996</c:v>
                </c:pt>
                <c:pt idx="6131">
                  <c:v>-3.2336289999999996</c:v>
                </c:pt>
                <c:pt idx="6132">
                  <c:v>-3.2336289999999996</c:v>
                </c:pt>
                <c:pt idx="6133">
                  <c:v>-3.2336289999999996</c:v>
                </c:pt>
                <c:pt idx="6134">
                  <c:v>-3.2336289999999996</c:v>
                </c:pt>
                <c:pt idx="6135">
                  <c:v>-3.2336289999999996</c:v>
                </c:pt>
                <c:pt idx="6136">
                  <c:v>-3.2336289999999996</c:v>
                </c:pt>
                <c:pt idx="6137">
                  <c:v>-3.2336289999999996</c:v>
                </c:pt>
                <c:pt idx="6138">
                  <c:v>-3.2336289999999996</c:v>
                </c:pt>
                <c:pt idx="6139">
                  <c:v>-3.2336289999999996</c:v>
                </c:pt>
                <c:pt idx="6140">
                  <c:v>-3.2336289999999996</c:v>
                </c:pt>
                <c:pt idx="6141">
                  <c:v>-3.2336289999999996</c:v>
                </c:pt>
                <c:pt idx="6142">
                  <c:v>-3.2336289999999996</c:v>
                </c:pt>
                <c:pt idx="6143">
                  <c:v>-3.2336289999999996</c:v>
                </c:pt>
                <c:pt idx="6144">
                  <c:v>-3.2336289999999996</c:v>
                </c:pt>
                <c:pt idx="6145">
                  <c:v>-3.2336289999999996</c:v>
                </c:pt>
                <c:pt idx="6146">
                  <c:v>-3.2336289999999996</c:v>
                </c:pt>
                <c:pt idx="6147">
                  <c:v>-3.2336289999999996</c:v>
                </c:pt>
                <c:pt idx="6148">
                  <c:v>-3.2336289999999996</c:v>
                </c:pt>
                <c:pt idx="6149">
                  <c:v>-3.2336289999999996</c:v>
                </c:pt>
                <c:pt idx="6150">
                  <c:v>-3.2336289999999996</c:v>
                </c:pt>
                <c:pt idx="6151">
                  <c:v>-3.2336289999999996</c:v>
                </c:pt>
                <c:pt idx="6152">
                  <c:v>-3.2336289999999996</c:v>
                </c:pt>
                <c:pt idx="6153">
                  <c:v>-3.2336289999999996</c:v>
                </c:pt>
                <c:pt idx="6154">
                  <c:v>-3.2336289999999996</c:v>
                </c:pt>
                <c:pt idx="6155">
                  <c:v>-3.2336289999999996</c:v>
                </c:pt>
                <c:pt idx="6156">
                  <c:v>-3.2336289999999996</c:v>
                </c:pt>
                <c:pt idx="6157">
                  <c:v>-3.2336289999999996</c:v>
                </c:pt>
                <c:pt idx="6158">
                  <c:v>-3.2336289999999996</c:v>
                </c:pt>
                <c:pt idx="6159">
                  <c:v>-3.2336289999999996</c:v>
                </c:pt>
                <c:pt idx="6160">
                  <c:v>-3.2336289999999996</c:v>
                </c:pt>
                <c:pt idx="6161">
                  <c:v>-3.2336289999999996</c:v>
                </c:pt>
                <c:pt idx="6162">
                  <c:v>-3.2336289999999996</c:v>
                </c:pt>
                <c:pt idx="6163">
                  <c:v>-3.2336289999999996</c:v>
                </c:pt>
                <c:pt idx="6164">
                  <c:v>-3.2336289999999996</c:v>
                </c:pt>
                <c:pt idx="6165">
                  <c:v>-3.2336289999999996</c:v>
                </c:pt>
                <c:pt idx="6166">
                  <c:v>-3.2336289999999996</c:v>
                </c:pt>
                <c:pt idx="6167">
                  <c:v>-3.2336289999999996</c:v>
                </c:pt>
                <c:pt idx="6168">
                  <c:v>-3.2336289999999996</c:v>
                </c:pt>
                <c:pt idx="6169">
                  <c:v>-3.2336289999999996</c:v>
                </c:pt>
                <c:pt idx="6170">
                  <c:v>-3.2336289999999996</c:v>
                </c:pt>
                <c:pt idx="6171">
                  <c:v>-3.2336289999999996</c:v>
                </c:pt>
                <c:pt idx="6172">
                  <c:v>-3.2336289999999996</c:v>
                </c:pt>
                <c:pt idx="6173">
                  <c:v>-3.2336289999999996</c:v>
                </c:pt>
                <c:pt idx="6174">
                  <c:v>-3.2336289999999996</c:v>
                </c:pt>
                <c:pt idx="6175">
                  <c:v>-3.2336289999999996</c:v>
                </c:pt>
                <c:pt idx="6176">
                  <c:v>-3.2336289999999996</c:v>
                </c:pt>
                <c:pt idx="6177">
                  <c:v>-3.2336289999999996</c:v>
                </c:pt>
                <c:pt idx="6178">
                  <c:v>-3.2336289999999996</c:v>
                </c:pt>
                <c:pt idx="6179">
                  <c:v>-3.2336289999999996</c:v>
                </c:pt>
                <c:pt idx="6180">
                  <c:v>-3.2336289999999996</c:v>
                </c:pt>
                <c:pt idx="6181">
                  <c:v>-3.2336289999999996</c:v>
                </c:pt>
                <c:pt idx="6182">
                  <c:v>-3.2336289999999996</c:v>
                </c:pt>
                <c:pt idx="6183">
                  <c:v>-3.2336289999999996</c:v>
                </c:pt>
                <c:pt idx="6184">
                  <c:v>-3.2336289999999996</c:v>
                </c:pt>
                <c:pt idx="6185">
                  <c:v>-3.2336289999999996</c:v>
                </c:pt>
                <c:pt idx="6186">
                  <c:v>-3.2336289999999996</c:v>
                </c:pt>
                <c:pt idx="6187">
                  <c:v>-3.2336289999999996</c:v>
                </c:pt>
                <c:pt idx="6188">
                  <c:v>-3.2336289999999996</c:v>
                </c:pt>
                <c:pt idx="6189">
                  <c:v>-3.2336289999999996</c:v>
                </c:pt>
                <c:pt idx="6190">
                  <c:v>-3.2336289999999996</c:v>
                </c:pt>
                <c:pt idx="6191">
                  <c:v>-3.2336289999999996</c:v>
                </c:pt>
                <c:pt idx="6192">
                  <c:v>-3.2336289999999996</c:v>
                </c:pt>
                <c:pt idx="6193">
                  <c:v>-3.2336289999999996</c:v>
                </c:pt>
                <c:pt idx="6194">
                  <c:v>-3.2336289999999996</c:v>
                </c:pt>
                <c:pt idx="6195">
                  <c:v>-3.2336289999999996</c:v>
                </c:pt>
                <c:pt idx="6196">
                  <c:v>-3.2336289999999996</c:v>
                </c:pt>
                <c:pt idx="6197">
                  <c:v>-3.2336289999999996</c:v>
                </c:pt>
                <c:pt idx="6198">
                  <c:v>-3.2336289999999996</c:v>
                </c:pt>
                <c:pt idx="6199">
                  <c:v>-3.2336289999999996</c:v>
                </c:pt>
                <c:pt idx="6200">
                  <c:v>-3.2336289999999996</c:v>
                </c:pt>
                <c:pt idx="6201">
                  <c:v>-3.2336289999999996</c:v>
                </c:pt>
                <c:pt idx="6202">
                  <c:v>-3.2336289999999996</c:v>
                </c:pt>
                <c:pt idx="6203">
                  <c:v>-3.2336289999999996</c:v>
                </c:pt>
                <c:pt idx="6204">
                  <c:v>-3.2336289999999996</c:v>
                </c:pt>
                <c:pt idx="6205">
                  <c:v>-3.2336289999999996</c:v>
                </c:pt>
                <c:pt idx="6206">
                  <c:v>-3.2336289999999996</c:v>
                </c:pt>
                <c:pt idx="6207">
                  <c:v>-3.2336289999999996</c:v>
                </c:pt>
                <c:pt idx="6208">
                  <c:v>-3.2336289999999996</c:v>
                </c:pt>
                <c:pt idx="6209">
                  <c:v>-3.2336289999999996</c:v>
                </c:pt>
                <c:pt idx="6210">
                  <c:v>-3.2336289999999996</c:v>
                </c:pt>
                <c:pt idx="6211">
                  <c:v>-3.2336289999999996</c:v>
                </c:pt>
                <c:pt idx="6212">
                  <c:v>-3.2336289999999996</c:v>
                </c:pt>
                <c:pt idx="6213">
                  <c:v>-3.2336289999999996</c:v>
                </c:pt>
                <c:pt idx="6214">
                  <c:v>-3.2336289999999996</c:v>
                </c:pt>
                <c:pt idx="6215">
                  <c:v>-3.2336289999999996</c:v>
                </c:pt>
                <c:pt idx="6216">
                  <c:v>-3.2336289999999996</c:v>
                </c:pt>
                <c:pt idx="6217">
                  <c:v>-3.2336289999999996</c:v>
                </c:pt>
                <c:pt idx="6218">
                  <c:v>-3.2336289999999996</c:v>
                </c:pt>
                <c:pt idx="6219">
                  <c:v>-3.2336289999999996</c:v>
                </c:pt>
                <c:pt idx="6220">
                  <c:v>-3.2336289999999996</c:v>
                </c:pt>
                <c:pt idx="6221">
                  <c:v>-3.2336289999999996</c:v>
                </c:pt>
                <c:pt idx="6222">
                  <c:v>-3.2336289999999996</c:v>
                </c:pt>
                <c:pt idx="6223">
                  <c:v>-3.2336289999999996</c:v>
                </c:pt>
                <c:pt idx="6224">
                  <c:v>-3.2336289999999996</c:v>
                </c:pt>
                <c:pt idx="6225">
                  <c:v>-3.2336289999999996</c:v>
                </c:pt>
                <c:pt idx="6226">
                  <c:v>-3.2336289999999996</c:v>
                </c:pt>
                <c:pt idx="6227">
                  <c:v>-3.2336289999999996</c:v>
                </c:pt>
                <c:pt idx="6228">
                  <c:v>-3.2336289999999996</c:v>
                </c:pt>
                <c:pt idx="6229">
                  <c:v>-3.2336289999999996</c:v>
                </c:pt>
                <c:pt idx="6230">
                  <c:v>-3.2336289999999996</c:v>
                </c:pt>
                <c:pt idx="6231">
                  <c:v>-3.2336289999999996</c:v>
                </c:pt>
                <c:pt idx="6232">
                  <c:v>-3.2336289999999996</c:v>
                </c:pt>
                <c:pt idx="6233">
                  <c:v>-3.2336289999999996</c:v>
                </c:pt>
                <c:pt idx="6234">
                  <c:v>-3.2336289999999996</c:v>
                </c:pt>
                <c:pt idx="6235">
                  <c:v>-3.2336289999999996</c:v>
                </c:pt>
                <c:pt idx="6236">
                  <c:v>-3.2336289999999996</c:v>
                </c:pt>
                <c:pt idx="6237">
                  <c:v>-3.2336289999999996</c:v>
                </c:pt>
                <c:pt idx="6238">
                  <c:v>-3.2336289999999996</c:v>
                </c:pt>
                <c:pt idx="6239">
                  <c:v>-3.2336289999999996</c:v>
                </c:pt>
                <c:pt idx="6240">
                  <c:v>-3.2336289999999996</c:v>
                </c:pt>
                <c:pt idx="6241">
                  <c:v>-3.2336289999999996</c:v>
                </c:pt>
                <c:pt idx="6242">
                  <c:v>-3.2336289999999996</c:v>
                </c:pt>
                <c:pt idx="6243">
                  <c:v>-3.2336289999999996</c:v>
                </c:pt>
                <c:pt idx="6244">
                  <c:v>-3.2336289999999996</c:v>
                </c:pt>
                <c:pt idx="6245">
                  <c:v>-3.2336289999999996</c:v>
                </c:pt>
                <c:pt idx="6246">
                  <c:v>-3.2336289999999996</c:v>
                </c:pt>
                <c:pt idx="6247">
                  <c:v>-3.2336289999999996</c:v>
                </c:pt>
                <c:pt idx="6248">
                  <c:v>-3.2336289999999996</c:v>
                </c:pt>
                <c:pt idx="6249">
                  <c:v>-3.2336289999999996</c:v>
                </c:pt>
                <c:pt idx="6250">
                  <c:v>-3.2336289999999996</c:v>
                </c:pt>
                <c:pt idx="6251">
                  <c:v>-3.2336289999999996</c:v>
                </c:pt>
                <c:pt idx="6252">
                  <c:v>-3.2336289999999996</c:v>
                </c:pt>
                <c:pt idx="6253">
                  <c:v>-3.2336289999999996</c:v>
                </c:pt>
                <c:pt idx="6254">
                  <c:v>-3.2336289999999996</c:v>
                </c:pt>
                <c:pt idx="6255">
                  <c:v>-3.2336289999999996</c:v>
                </c:pt>
                <c:pt idx="6256">
                  <c:v>-3.2336289999999996</c:v>
                </c:pt>
                <c:pt idx="6257">
                  <c:v>-3.2336289999999996</c:v>
                </c:pt>
                <c:pt idx="6258">
                  <c:v>-3.2336289999999996</c:v>
                </c:pt>
                <c:pt idx="6259">
                  <c:v>-3.2336289999999996</c:v>
                </c:pt>
                <c:pt idx="6260">
                  <c:v>-3.2336289999999996</c:v>
                </c:pt>
                <c:pt idx="6261">
                  <c:v>-3.2336289999999996</c:v>
                </c:pt>
                <c:pt idx="6262">
                  <c:v>-3.2336289999999996</c:v>
                </c:pt>
                <c:pt idx="6263">
                  <c:v>-3.2336289999999996</c:v>
                </c:pt>
                <c:pt idx="6264">
                  <c:v>-3.2336289999999996</c:v>
                </c:pt>
                <c:pt idx="6265">
                  <c:v>-3.2336289999999996</c:v>
                </c:pt>
                <c:pt idx="6266">
                  <c:v>-3.2336289999999996</c:v>
                </c:pt>
                <c:pt idx="6267">
                  <c:v>-3.2336289999999996</c:v>
                </c:pt>
                <c:pt idx="6268">
                  <c:v>-3.2336289999999996</c:v>
                </c:pt>
                <c:pt idx="6269">
                  <c:v>-3.2336289999999996</c:v>
                </c:pt>
                <c:pt idx="6270">
                  <c:v>-3.2336289999999996</c:v>
                </c:pt>
                <c:pt idx="6271">
                  <c:v>-3.2336289999999996</c:v>
                </c:pt>
                <c:pt idx="6272">
                  <c:v>-3.2336289999999996</c:v>
                </c:pt>
                <c:pt idx="6273">
                  <c:v>-3.2336289999999996</c:v>
                </c:pt>
                <c:pt idx="6274">
                  <c:v>-3.2336289999999996</c:v>
                </c:pt>
                <c:pt idx="6275">
                  <c:v>-3.2336289999999996</c:v>
                </c:pt>
                <c:pt idx="6276">
                  <c:v>-3.2336289999999996</c:v>
                </c:pt>
                <c:pt idx="6277">
                  <c:v>-3.2336289999999996</c:v>
                </c:pt>
                <c:pt idx="6278">
                  <c:v>-3.2336289999999996</c:v>
                </c:pt>
                <c:pt idx="6279">
                  <c:v>-3.2336289999999996</c:v>
                </c:pt>
                <c:pt idx="6280">
                  <c:v>-3.2336289999999996</c:v>
                </c:pt>
                <c:pt idx="6281">
                  <c:v>-3.2336289999999996</c:v>
                </c:pt>
                <c:pt idx="6282">
                  <c:v>-3.2336289999999996</c:v>
                </c:pt>
                <c:pt idx="6283">
                  <c:v>-3.2336289999999996</c:v>
                </c:pt>
                <c:pt idx="6284">
                  <c:v>-3.2336289999999996</c:v>
                </c:pt>
                <c:pt idx="6285">
                  <c:v>-3.2336289999999996</c:v>
                </c:pt>
                <c:pt idx="6286">
                  <c:v>-3.2336289999999996</c:v>
                </c:pt>
                <c:pt idx="6287">
                  <c:v>-3.2336289999999996</c:v>
                </c:pt>
                <c:pt idx="6288">
                  <c:v>-3.2336289999999996</c:v>
                </c:pt>
                <c:pt idx="6289">
                  <c:v>-3.2336289999999996</c:v>
                </c:pt>
                <c:pt idx="6290">
                  <c:v>-3.2336289999999996</c:v>
                </c:pt>
                <c:pt idx="6291">
                  <c:v>-3.2336289999999996</c:v>
                </c:pt>
                <c:pt idx="6292">
                  <c:v>-3.2336289999999996</c:v>
                </c:pt>
                <c:pt idx="6293">
                  <c:v>-3.2336289999999996</c:v>
                </c:pt>
                <c:pt idx="6294">
                  <c:v>-3.2336289999999996</c:v>
                </c:pt>
                <c:pt idx="6295">
                  <c:v>-3.2336289999999996</c:v>
                </c:pt>
                <c:pt idx="6296">
                  <c:v>-3.2336289999999996</c:v>
                </c:pt>
                <c:pt idx="6297">
                  <c:v>-3.2336289999999996</c:v>
                </c:pt>
                <c:pt idx="6298">
                  <c:v>-3.2336289999999996</c:v>
                </c:pt>
                <c:pt idx="6299">
                  <c:v>-3.2336289999999996</c:v>
                </c:pt>
                <c:pt idx="6300">
                  <c:v>-3.2336289999999996</c:v>
                </c:pt>
                <c:pt idx="6301">
                  <c:v>-3.2336289999999996</c:v>
                </c:pt>
                <c:pt idx="6302">
                  <c:v>-3.2336289999999996</c:v>
                </c:pt>
                <c:pt idx="6303">
                  <c:v>-3.2336289999999996</c:v>
                </c:pt>
                <c:pt idx="6304">
                  <c:v>-3.2336289999999996</c:v>
                </c:pt>
                <c:pt idx="6305">
                  <c:v>-3.2336289999999996</c:v>
                </c:pt>
                <c:pt idx="6306">
                  <c:v>-3.2336289999999996</c:v>
                </c:pt>
                <c:pt idx="6307">
                  <c:v>-3.2336289999999996</c:v>
                </c:pt>
                <c:pt idx="6308">
                  <c:v>-3.2336289999999996</c:v>
                </c:pt>
                <c:pt idx="6309">
                  <c:v>-3.2336289999999996</c:v>
                </c:pt>
                <c:pt idx="6310">
                  <c:v>-3.2336289999999996</c:v>
                </c:pt>
                <c:pt idx="6311">
                  <c:v>-3.2336289999999996</c:v>
                </c:pt>
                <c:pt idx="6312">
                  <c:v>-3.2336289999999996</c:v>
                </c:pt>
                <c:pt idx="6313">
                  <c:v>-3.2336289999999996</c:v>
                </c:pt>
                <c:pt idx="6314">
                  <c:v>-3.2336289999999996</c:v>
                </c:pt>
                <c:pt idx="6315">
                  <c:v>-3.2336289999999996</c:v>
                </c:pt>
                <c:pt idx="6316">
                  <c:v>-3.2336289999999996</c:v>
                </c:pt>
                <c:pt idx="6317">
                  <c:v>-3.2336289999999996</c:v>
                </c:pt>
                <c:pt idx="6318">
                  <c:v>-3.2336289999999996</c:v>
                </c:pt>
                <c:pt idx="6319">
                  <c:v>-3.2336289999999996</c:v>
                </c:pt>
                <c:pt idx="6320">
                  <c:v>-3.2336289999999996</c:v>
                </c:pt>
                <c:pt idx="6321">
                  <c:v>-3.2336289999999996</c:v>
                </c:pt>
                <c:pt idx="6322">
                  <c:v>-3.2336289999999996</c:v>
                </c:pt>
                <c:pt idx="6323">
                  <c:v>-3.2336289999999996</c:v>
                </c:pt>
                <c:pt idx="6324">
                  <c:v>-3.2336289999999996</c:v>
                </c:pt>
                <c:pt idx="6325">
                  <c:v>-3.2336289999999996</c:v>
                </c:pt>
                <c:pt idx="6326">
                  <c:v>-3.2336289999999996</c:v>
                </c:pt>
                <c:pt idx="6327">
                  <c:v>-3.2336289999999996</c:v>
                </c:pt>
                <c:pt idx="6328">
                  <c:v>-3.2336289999999996</c:v>
                </c:pt>
                <c:pt idx="6329">
                  <c:v>-3.2336289999999996</c:v>
                </c:pt>
                <c:pt idx="6330">
                  <c:v>-3.2336289999999996</c:v>
                </c:pt>
                <c:pt idx="6331">
                  <c:v>-3.2336289999999996</c:v>
                </c:pt>
                <c:pt idx="6332">
                  <c:v>-3.2336289999999996</c:v>
                </c:pt>
                <c:pt idx="6333">
                  <c:v>-3.2336289999999996</c:v>
                </c:pt>
                <c:pt idx="6334">
                  <c:v>-3.2336289999999996</c:v>
                </c:pt>
                <c:pt idx="6335">
                  <c:v>-3.2336289999999996</c:v>
                </c:pt>
                <c:pt idx="6336">
                  <c:v>-3.2336289999999996</c:v>
                </c:pt>
                <c:pt idx="6337">
                  <c:v>-3.2336289999999996</c:v>
                </c:pt>
                <c:pt idx="6338">
                  <c:v>-3.2336289999999996</c:v>
                </c:pt>
                <c:pt idx="6339">
                  <c:v>-3.2336289999999996</c:v>
                </c:pt>
                <c:pt idx="6340">
                  <c:v>-3.2336289999999996</c:v>
                </c:pt>
                <c:pt idx="6341">
                  <c:v>-3.2336289999999996</c:v>
                </c:pt>
                <c:pt idx="6342">
                  <c:v>-3.2336289999999996</c:v>
                </c:pt>
                <c:pt idx="6343">
                  <c:v>-3.2336289999999996</c:v>
                </c:pt>
                <c:pt idx="6344">
                  <c:v>-3.2336289999999996</c:v>
                </c:pt>
                <c:pt idx="6345">
                  <c:v>-3.2336289999999996</c:v>
                </c:pt>
                <c:pt idx="6346">
                  <c:v>-3.2336289999999996</c:v>
                </c:pt>
                <c:pt idx="6347">
                  <c:v>-3.2336289999999996</c:v>
                </c:pt>
                <c:pt idx="6348">
                  <c:v>-3.2336289999999996</c:v>
                </c:pt>
                <c:pt idx="6349">
                  <c:v>-3.2336289999999996</c:v>
                </c:pt>
                <c:pt idx="6350">
                  <c:v>-3.2336289999999996</c:v>
                </c:pt>
                <c:pt idx="6351">
                  <c:v>-3.2336289999999996</c:v>
                </c:pt>
                <c:pt idx="6352">
                  <c:v>-3.2336289999999996</c:v>
                </c:pt>
                <c:pt idx="6353">
                  <c:v>-3.2336289999999996</c:v>
                </c:pt>
                <c:pt idx="6354">
                  <c:v>-3.2336289999999996</c:v>
                </c:pt>
                <c:pt idx="6355">
                  <c:v>-3.2336289999999996</c:v>
                </c:pt>
                <c:pt idx="6356">
                  <c:v>-3.2336289999999996</c:v>
                </c:pt>
                <c:pt idx="6357">
                  <c:v>-3.2336289999999996</c:v>
                </c:pt>
                <c:pt idx="6358">
                  <c:v>-3.2336289999999996</c:v>
                </c:pt>
                <c:pt idx="6359">
                  <c:v>-3.2336289999999996</c:v>
                </c:pt>
                <c:pt idx="6360">
                  <c:v>-3.2336289999999996</c:v>
                </c:pt>
                <c:pt idx="6361">
                  <c:v>-3.2336289999999996</c:v>
                </c:pt>
                <c:pt idx="6362">
                  <c:v>-3.2336289999999996</c:v>
                </c:pt>
                <c:pt idx="6363">
                  <c:v>-3.2336289999999996</c:v>
                </c:pt>
                <c:pt idx="6364">
                  <c:v>-3.2336289999999996</c:v>
                </c:pt>
                <c:pt idx="6365">
                  <c:v>-3.2336289999999996</c:v>
                </c:pt>
                <c:pt idx="6366">
                  <c:v>-3.2336289999999996</c:v>
                </c:pt>
                <c:pt idx="6367">
                  <c:v>-3.2336289999999996</c:v>
                </c:pt>
                <c:pt idx="6368">
                  <c:v>-3.2336289999999996</c:v>
                </c:pt>
                <c:pt idx="6369">
                  <c:v>-3.2336289999999996</c:v>
                </c:pt>
                <c:pt idx="6370">
                  <c:v>-3.2336289999999996</c:v>
                </c:pt>
                <c:pt idx="6371">
                  <c:v>-3.2336289999999996</c:v>
                </c:pt>
                <c:pt idx="6372">
                  <c:v>-3.2336289999999996</c:v>
                </c:pt>
                <c:pt idx="6373">
                  <c:v>-3.2336289999999996</c:v>
                </c:pt>
                <c:pt idx="6374">
                  <c:v>-3.2336289999999996</c:v>
                </c:pt>
                <c:pt idx="6375">
                  <c:v>-3.2336289999999996</c:v>
                </c:pt>
                <c:pt idx="6376">
                  <c:v>-3.2336289999999996</c:v>
                </c:pt>
                <c:pt idx="6377">
                  <c:v>-3.2336289999999996</c:v>
                </c:pt>
                <c:pt idx="6378">
                  <c:v>-3.2336289999999996</c:v>
                </c:pt>
                <c:pt idx="6379">
                  <c:v>-3.2336289999999996</c:v>
                </c:pt>
                <c:pt idx="6380">
                  <c:v>-3.2336289999999996</c:v>
                </c:pt>
                <c:pt idx="6381">
                  <c:v>-3.2336289999999996</c:v>
                </c:pt>
                <c:pt idx="6382">
                  <c:v>-3.2336289999999996</c:v>
                </c:pt>
                <c:pt idx="6383">
                  <c:v>-3.2336289999999996</c:v>
                </c:pt>
                <c:pt idx="6384">
                  <c:v>-3.2336289999999996</c:v>
                </c:pt>
                <c:pt idx="6385">
                  <c:v>-3.2336289999999996</c:v>
                </c:pt>
                <c:pt idx="6386">
                  <c:v>-3.2336289999999996</c:v>
                </c:pt>
                <c:pt idx="6387">
                  <c:v>-3.2336289999999996</c:v>
                </c:pt>
                <c:pt idx="6388">
                  <c:v>-3.2336289999999996</c:v>
                </c:pt>
                <c:pt idx="6389">
                  <c:v>-3.2336289999999996</c:v>
                </c:pt>
                <c:pt idx="6390">
                  <c:v>-3.2336289999999996</c:v>
                </c:pt>
                <c:pt idx="6391">
                  <c:v>-3.2336289999999996</c:v>
                </c:pt>
                <c:pt idx="6392">
                  <c:v>-3.2336289999999996</c:v>
                </c:pt>
                <c:pt idx="6393">
                  <c:v>-3.2336289999999996</c:v>
                </c:pt>
                <c:pt idx="6394">
                  <c:v>-3.2336289999999996</c:v>
                </c:pt>
                <c:pt idx="6395">
                  <c:v>-3.2336289999999996</c:v>
                </c:pt>
                <c:pt idx="6396">
                  <c:v>-3.2336289999999996</c:v>
                </c:pt>
                <c:pt idx="6397">
                  <c:v>-3.2336289999999996</c:v>
                </c:pt>
                <c:pt idx="6398">
                  <c:v>-3.2336289999999996</c:v>
                </c:pt>
                <c:pt idx="6399">
                  <c:v>-3.2336289999999996</c:v>
                </c:pt>
                <c:pt idx="6400">
                  <c:v>-3.2336289999999996</c:v>
                </c:pt>
                <c:pt idx="6401">
                  <c:v>-3.2336289999999996</c:v>
                </c:pt>
                <c:pt idx="6402">
                  <c:v>-3.2336289999999996</c:v>
                </c:pt>
                <c:pt idx="6403">
                  <c:v>-3.2336289999999996</c:v>
                </c:pt>
                <c:pt idx="6404">
                  <c:v>-3.2336289999999996</c:v>
                </c:pt>
                <c:pt idx="6405">
                  <c:v>-3.2336289999999996</c:v>
                </c:pt>
                <c:pt idx="6406">
                  <c:v>-3.2336289999999996</c:v>
                </c:pt>
                <c:pt idx="6407">
                  <c:v>-3.2336289999999996</c:v>
                </c:pt>
                <c:pt idx="6408">
                  <c:v>-3.2336289999999996</c:v>
                </c:pt>
                <c:pt idx="6409">
                  <c:v>-3.2336289999999996</c:v>
                </c:pt>
                <c:pt idx="6410">
                  <c:v>-3.2336289999999996</c:v>
                </c:pt>
                <c:pt idx="6411">
                  <c:v>-3.2336289999999996</c:v>
                </c:pt>
                <c:pt idx="6412">
                  <c:v>-3.2336289999999996</c:v>
                </c:pt>
                <c:pt idx="6413">
                  <c:v>-3.2336289999999996</c:v>
                </c:pt>
                <c:pt idx="6414">
                  <c:v>-3.2336289999999996</c:v>
                </c:pt>
                <c:pt idx="6415">
                  <c:v>-3.2336289999999996</c:v>
                </c:pt>
                <c:pt idx="6416">
                  <c:v>-3.2336289999999996</c:v>
                </c:pt>
                <c:pt idx="6417">
                  <c:v>-3.2336289999999996</c:v>
                </c:pt>
                <c:pt idx="6418">
                  <c:v>-3.2336289999999996</c:v>
                </c:pt>
                <c:pt idx="6419">
                  <c:v>-3.2336289999999996</c:v>
                </c:pt>
                <c:pt idx="6420">
                  <c:v>-3.2336289999999996</c:v>
                </c:pt>
                <c:pt idx="6421">
                  <c:v>-3.2336289999999996</c:v>
                </c:pt>
                <c:pt idx="6422">
                  <c:v>-3.2336289999999996</c:v>
                </c:pt>
                <c:pt idx="6423">
                  <c:v>-3.2336289999999996</c:v>
                </c:pt>
                <c:pt idx="6424">
                  <c:v>-3.2336289999999996</c:v>
                </c:pt>
                <c:pt idx="6425">
                  <c:v>-3.2336289999999996</c:v>
                </c:pt>
                <c:pt idx="6426">
                  <c:v>-3.2336289999999996</c:v>
                </c:pt>
                <c:pt idx="6427">
                  <c:v>-3.2336289999999996</c:v>
                </c:pt>
                <c:pt idx="6428">
                  <c:v>-3.2336289999999996</c:v>
                </c:pt>
                <c:pt idx="6429">
                  <c:v>-3.2336289999999996</c:v>
                </c:pt>
                <c:pt idx="6430">
                  <c:v>-3.2336289999999996</c:v>
                </c:pt>
                <c:pt idx="6431">
                  <c:v>-3.2336289999999996</c:v>
                </c:pt>
                <c:pt idx="6432">
                  <c:v>-3.2336289999999996</c:v>
                </c:pt>
                <c:pt idx="6433">
                  <c:v>-3.2336289999999996</c:v>
                </c:pt>
                <c:pt idx="6434">
                  <c:v>-3.2336289999999996</c:v>
                </c:pt>
                <c:pt idx="6435">
                  <c:v>-3.2336289999999996</c:v>
                </c:pt>
                <c:pt idx="6436">
                  <c:v>-3.2336289999999996</c:v>
                </c:pt>
                <c:pt idx="6437">
                  <c:v>-3.2336289999999996</c:v>
                </c:pt>
                <c:pt idx="6438">
                  <c:v>-3.2336289999999996</c:v>
                </c:pt>
                <c:pt idx="6439">
                  <c:v>-3.2336289999999996</c:v>
                </c:pt>
                <c:pt idx="6440">
                  <c:v>-3.2336289999999996</c:v>
                </c:pt>
                <c:pt idx="6441">
                  <c:v>-3.2336289999999996</c:v>
                </c:pt>
                <c:pt idx="6442">
                  <c:v>-3.2336289999999996</c:v>
                </c:pt>
                <c:pt idx="6443">
                  <c:v>-3.2336289999999996</c:v>
                </c:pt>
                <c:pt idx="6444">
                  <c:v>-3.2336289999999996</c:v>
                </c:pt>
                <c:pt idx="6445">
                  <c:v>-3.2336289999999996</c:v>
                </c:pt>
                <c:pt idx="6446">
                  <c:v>-3.2336289999999996</c:v>
                </c:pt>
                <c:pt idx="6447">
                  <c:v>-3.2336289999999996</c:v>
                </c:pt>
                <c:pt idx="6448">
                  <c:v>-3.2336289999999996</c:v>
                </c:pt>
                <c:pt idx="6449">
                  <c:v>-3.2336289999999996</c:v>
                </c:pt>
                <c:pt idx="6450">
                  <c:v>-3.2336289999999996</c:v>
                </c:pt>
                <c:pt idx="6451">
                  <c:v>-3.2336289999999996</c:v>
                </c:pt>
                <c:pt idx="6452">
                  <c:v>-3.2336289999999996</c:v>
                </c:pt>
                <c:pt idx="6453">
                  <c:v>-3.2336289999999996</c:v>
                </c:pt>
                <c:pt idx="6454">
                  <c:v>-3.2336289999999996</c:v>
                </c:pt>
                <c:pt idx="6455">
                  <c:v>-3.2336289999999996</c:v>
                </c:pt>
                <c:pt idx="6456">
                  <c:v>-3.2336289999999996</c:v>
                </c:pt>
                <c:pt idx="6457">
                  <c:v>-3.2336289999999996</c:v>
                </c:pt>
                <c:pt idx="6458">
                  <c:v>-3.2336289999999996</c:v>
                </c:pt>
                <c:pt idx="6459">
                  <c:v>-3.2336289999999996</c:v>
                </c:pt>
                <c:pt idx="6460">
                  <c:v>-3.2336289999999996</c:v>
                </c:pt>
                <c:pt idx="6461">
                  <c:v>-3.2336289999999996</c:v>
                </c:pt>
                <c:pt idx="6462">
                  <c:v>-3.2336289999999996</c:v>
                </c:pt>
                <c:pt idx="6463">
                  <c:v>-3.2336289999999996</c:v>
                </c:pt>
                <c:pt idx="6464">
                  <c:v>-3.2336289999999996</c:v>
                </c:pt>
                <c:pt idx="6465">
                  <c:v>-3.2336289999999996</c:v>
                </c:pt>
                <c:pt idx="6466">
                  <c:v>-3.2336289999999996</c:v>
                </c:pt>
                <c:pt idx="6467">
                  <c:v>-3.2336289999999996</c:v>
                </c:pt>
                <c:pt idx="6468">
                  <c:v>-3.2336289999999996</c:v>
                </c:pt>
                <c:pt idx="6469">
                  <c:v>-3.2336289999999996</c:v>
                </c:pt>
                <c:pt idx="6470">
                  <c:v>-3.2336289999999996</c:v>
                </c:pt>
                <c:pt idx="6471">
                  <c:v>-3.2336289999999996</c:v>
                </c:pt>
                <c:pt idx="6472">
                  <c:v>-3.2336289999999996</c:v>
                </c:pt>
                <c:pt idx="6473">
                  <c:v>-3.2336289999999996</c:v>
                </c:pt>
                <c:pt idx="6474">
                  <c:v>-3.2336289999999996</c:v>
                </c:pt>
                <c:pt idx="6475">
                  <c:v>-3.2336289999999996</c:v>
                </c:pt>
                <c:pt idx="6476">
                  <c:v>-3.2336289999999996</c:v>
                </c:pt>
                <c:pt idx="6477">
                  <c:v>-3.2336289999999996</c:v>
                </c:pt>
                <c:pt idx="6478">
                  <c:v>-3.2336289999999996</c:v>
                </c:pt>
                <c:pt idx="6479">
                  <c:v>-3.2336289999999996</c:v>
                </c:pt>
                <c:pt idx="6480">
                  <c:v>-3.2336289999999996</c:v>
                </c:pt>
                <c:pt idx="6481">
                  <c:v>-3.2336289999999996</c:v>
                </c:pt>
                <c:pt idx="6482">
                  <c:v>-3.2336289999999996</c:v>
                </c:pt>
                <c:pt idx="6483">
                  <c:v>-3.2336289999999996</c:v>
                </c:pt>
                <c:pt idx="6484">
                  <c:v>-3.2336289999999996</c:v>
                </c:pt>
                <c:pt idx="6485">
                  <c:v>-3.2336289999999996</c:v>
                </c:pt>
                <c:pt idx="6486">
                  <c:v>-3.2336289999999996</c:v>
                </c:pt>
                <c:pt idx="6487">
                  <c:v>-3.2336289999999996</c:v>
                </c:pt>
                <c:pt idx="6488">
                  <c:v>-3.2336289999999996</c:v>
                </c:pt>
                <c:pt idx="6489">
                  <c:v>-3.2336289999999996</c:v>
                </c:pt>
                <c:pt idx="6490">
                  <c:v>-3.2336289999999996</c:v>
                </c:pt>
                <c:pt idx="6491">
                  <c:v>-3.2336289999999996</c:v>
                </c:pt>
                <c:pt idx="6492">
                  <c:v>-3.2336289999999996</c:v>
                </c:pt>
                <c:pt idx="6493">
                  <c:v>-3.2336289999999996</c:v>
                </c:pt>
                <c:pt idx="6494">
                  <c:v>-3.2336289999999996</c:v>
                </c:pt>
                <c:pt idx="6495">
                  <c:v>-3.2336289999999996</c:v>
                </c:pt>
                <c:pt idx="6496">
                  <c:v>-3.2336289999999996</c:v>
                </c:pt>
                <c:pt idx="6497">
                  <c:v>-3.2336289999999996</c:v>
                </c:pt>
                <c:pt idx="6498">
                  <c:v>-3.2336289999999996</c:v>
                </c:pt>
                <c:pt idx="6499">
                  <c:v>-3.2336289999999996</c:v>
                </c:pt>
                <c:pt idx="6500">
                  <c:v>-3.2336289999999996</c:v>
                </c:pt>
                <c:pt idx="6501">
                  <c:v>-3.2336289999999996</c:v>
                </c:pt>
                <c:pt idx="6502">
                  <c:v>-3.2336289999999996</c:v>
                </c:pt>
                <c:pt idx="6503">
                  <c:v>-3.2336289999999996</c:v>
                </c:pt>
                <c:pt idx="6504">
                  <c:v>-3.2336289999999996</c:v>
                </c:pt>
                <c:pt idx="6505">
                  <c:v>-3.2336289999999996</c:v>
                </c:pt>
                <c:pt idx="6506">
                  <c:v>-3.2336289999999996</c:v>
                </c:pt>
                <c:pt idx="6507">
                  <c:v>-3.2336289999999996</c:v>
                </c:pt>
                <c:pt idx="6508">
                  <c:v>-3.2336289999999996</c:v>
                </c:pt>
                <c:pt idx="6509">
                  <c:v>-3.2336289999999996</c:v>
                </c:pt>
                <c:pt idx="6510">
                  <c:v>-3.2336289999999996</c:v>
                </c:pt>
                <c:pt idx="6511">
                  <c:v>-3.2336289999999996</c:v>
                </c:pt>
                <c:pt idx="6512">
                  <c:v>-3.2336289999999996</c:v>
                </c:pt>
                <c:pt idx="6513">
                  <c:v>-3.2336289999999996</c:v>
                </c:pt>
                <c:pt idx="6514">
                  <c:v>-3.2336289999999996</c:v>
                </c:pt>
                <c:pt idx="6515">
                  <c:v>-3.2336289999999996</c:v>
                </c:pt>
                <c:pt idx="6516">
                  <c:v>-3.2336289999999996</c:v>
                </c:pt>
                <c:pt idx="6517">
                  <c:v>-3.2336289999999996</c:v>
                </c:pt>
                <c:pt idx="6518">
                  <c:v>-3.2336289999999996</c:v>
                </c:pt>
                <c:pt idx="6519">
                  <c:v>-3.2336289999999996</c:v>
                </c:pt>
                <c:pt idx="6520">
                  <c:v>-3.2336289999999996</c:v>
                </c:pt>
                <c:pt idx="6521">
                  <c:v>-3.2336289999999996</c:v>
                </c:pt>
                <c:pt idx="6522">
                  <c:v>-3.2336289999999996</c:v>
                </c:pt>
                <c:pt idx="6523">
                  <c:v>-3.2336289999999996</c:v>
                </c:pt>
                <c:pt idx="6524">
                  <c:v>-3.2336289999999996</c:v>
                </c:pt>
                <c:pt idx="6525">
                  <c:v>-3.2336289999999996</c:v>
                </c:pt>
                <c:pt idx="6526">
                  <c:v>-3.2336289999999996</c:v>
                </c:pt>
                <c:pt idx="6527">
                  <c:v>-3.2336289999999996</c:v>
                </c:pt>
                <c:pt idx="6528">
                  <c:v>-3.2336289999999996</c:v>
                </c:pt>
                <c:pt idx="6529">
                  <c:v>-3.2336289999999996</c:v>
                </c:pt>
                <c:pt idx="6530">
                  <c:v>-3.2336289999999996</c:v>
                </c:pt>
                <c:pt idx="6531">
                  <c:v>-3.2336289999999996</c:v>
                </c:pt>
                <c:pt idx="6532">
                  <c:v>-3.2336289999999996</c:v>
                </c:pt>
                <c:pt idx="6533">
                  <c:v>-3.2336289999999996</c:v>
                </c:pt>
                <c:pt idx="6534">
                  <c:v>-3.2336289999999996</c:v>
                </c:pt>
                <c:pt idx="6535">
                  <c:v>-3.2336289999999996</c:v>
                </c:pt>
                <c:pt idx="6536">
                  <c:v>-3.2336289999999996</c:v>
                </c:pt>
                <c:pt idx="6537">
                  <c:v>-3.2336289999999996</c:v>
                </c:pt>
                <c:pt idx="6538">
                  <c:v>-3.2336289999999996</c:v>
                </c:pt>
                <c:pt idx="6539">
                  <c:v>-3.2336289999999996</c:v>
                </c:pt>
                <c:pt idx="6540">
                  <c:v>-3.2336289999999996</c:v>
                </c:pt>
                <c:pt idx="6541">
                  <c:v>-3.2336289999999996</c:v>
                </c:pt>
                <c:pt idx="6542">
                  <c:v>-3.2336289999999996</c:v>
                </c:pt>
                <c:pt idx="6543">
                  <c:v>-3.2336289999999996</c:v>
                </c:pt>
                <c:pt idx="6544">
                  <c:v>-3.2336289999999996</c:v>
                </c:pt>
                <c:pt idx="6545">
                  <c:v>-3.2336289999999996</c:v>
                </c:pt>
                <c:pt idx="6546">
                  <c:v>-3.2336289999999996</c:v>
                </c:pt>
                <c:pt idx="6547">
                  <c:v>-3.2336289999999996</c:v>
                </c:pt>
                <c:pt idx="6548">
                  <c:v>-3.2336289999999996</c:v>
                </c:pt>
                <c:pt idx="6549">
                  <c:v>-3.2336289999999996</c:v>
                </c:pt>
                <c:pt idx="6550">
                  <c:v>-3.2336289999999996</c:v>
                </c:pt>
                <c:pt idx="6551">
                  <c:v>-3.2336289999999996</c:v>
                </c:pt>
                <c:pt idx="6552">
                  <c:v>-3.2336289999999996</c:v>
                </c:pt>
                <c:pt idx="6553">
                  <c:v>-3.2336289999999996</c:v>
                </c:pt>
                <c:pt idx="6554">
                  <c:v>-3.2336289999999996</c:v>
                </c:pt>
                <c:pt idx="6555">
                  <c:v>-3.2336289999999996</c:v>
                </c:pt>
                <c:pt idx="6556">
                  <c:v>-3.2336289999999996</c:v>
                </c:pt>
                <c:pt idx="6557">
                  <c:v>-3.2336289999999996</c:v>
                </c:pt>
                <c:pt idx="6558">
                  <c:v>-3.2336289999999996</c:v>
                </c:pt>
                <c:pt idx="6559">
                  <c:v>-3.2336289999999996</c:v>
                </c:pt>
                <c:pt idx="6560">
                  <c:v>-3.2336289999999996</c:v>
                </c:pt>
                <c:pt idx="6561">
                  <c:v>-3.2336289999999996</c:v>
                </c:pt>
                <c:pt idx="6562">
                  <c:v>-3.2336289999999996</c:v>
                </c:pt>
                <c:pt idx="6563">
                  <c:v>-3.2336289999999996</c:v>
                </c:pt>
                <c:pt idx="6564">
                  <c:v>-3.2336289999999996</c:v>
                </c:pt>
                <c:pt idx="6565">
                  <c:v>-3.2336289999999996</c:v>
                </c:pt>
                <c:pt idx="6566">
                  <c:v>-3.2336289999999996</c:v>
                </c:pt>
                <c:pt idx="6567">
                  <c:v>-3.2336289999999996</c:v>
                </c:pt>
                <c:pt idx="6568">
                  <c:v>-3.2336289999999996</c:v>
                </c:pt>
                <c:pt idx="6569">
                  <c:v>-3.2336289999999996</c:v>
                </c:pt>
                <c:pt idx="6570">
                  <c:v>-3.2336289999999996</c:v>
                </c:pt>
                <c:pt idx="6571">
                  <c:v>-3.2336289999999996</c:v>
                </c:pt>
                <c:pt idx="6572">
                  <c:v>-3.2336289999999996</c:v>
                </c:pt>
                <c:pt idx="6573">
                  <c:v>-3.2336289999999996</c:v>
                </c:pt>
                <c:pt idx="6574">
                  <c:v>-3.2336289999999996</c:v>
                </c:pt>
                <c:pt idx="6575">
                  <c:v>-3.2336289999999996</c:v>
                </c:pt>
                <c:pt idx="6576">
                  <c:v>-3.2336289999999996</c:v>
                </c:pt>
                <c:pt idx="6577">
                  <c:v>-3.2336289999999996</c:v>
                </c:pt>
                <c:pt idx="6578">
                  <c:v>-3.2336289999999996</c:v>
                </c:pt>
                <c:pt idx="6579">
                  <c:v>-3.2336289999999996</c:v>
                </c:pt>
                <c:pt idx="6580">
                  <c:v>-3.2336289999999996</c:v>
                </c:pt>
                <c:pt idx="6581">
                  <c:v>-3.2336289999999996</c:v>
                </c:pt>
                <c:pt idx="6582">
                  <c:v>-3.2336289999999996</c:v>
                </c:pt>
                <c:pt idx="6583">
                  <c:v>-3.2336289999999996</c:v>
                </c:pt>
                <c:pt idx="6584">
                  <c:v>-3.2336289999999996</c:v>
                </c:pt>
                <c:pt idx="6585">
                  <c:v>-3.2336289999999996</c:v>
                </c:pt>
                <c:pt idx="6586">
                  <c:v>-3.2336289999999996</c:v>
                </c:pt>
                <c:pt idx="6587">
                  <c:v>-3.2336289999999996</c:v>
                </c:pt>
                <c:pt idx="6588">
                  <c:v>-3.2336289999999996</c:v>
                </c:pt>
                <c:pt idx="6589">
                  <c:v>-3.2336289999999996</c:v>
                </c:pt>
                <c:pt idx="6590">
                  <c:v>-3.2336289999999996</c:v>
                </c:pt>
                <c:pt idx="6591">
                  <c:v>-3.2336289999999996</c:v>
                </c:pt>
                <c:pt idx="6592">
                  <c:v>-3.2336289999999996</c:v>
                </c:pt>
                <c:pt idx="6593">
                  <c:v>-3.2336289999999996</c:v>
                </c:pt>
                <c:pt idx="6594">
                  <c:v>-3.2336289999999996</c:v>
                </c:pt>
                <c:pt idx="6595">
                  <c:v>-3.2336289999999996</c:v>
                </c:pt>
                <c:pt idx="6596">
                  <c:v>-3.2336289999999996</c:v>
                </c:pt>
                <c:pt idx="6597">
                  <c:v>-3.2336289999999996</c:v>
                </c:pt>
                <c:pt idx="6598">
                  <c:v>-3.2336289999999996</c:v>
                </c:pt>
                <c:pt idx="6599">
                  <c:v>-3.2336289999999996</c:v>
                </c:pt>
                <c:pt idx="6600">
                  <c:v>-3.2336289999999996</c:v>
                </c:pt>
                <c:pt idx="6601">
                  <c:v>-3.2336289999999996</c:v>
                </c:pt>
                <c:pt idx="6602">
                  <c:v>-3.2336289999999996</c:v>
                </c:pt>
                <c:pt idx="6603">
                  <c:v>-3.2336289999999996</c:v>
                </c:pt>
                <c:pt idx="6604">
                  <c:v>-3.2336289999999996</c:v>
                </c:pt>
                <c:pt idx="6605">
                  <c:v>-3.2336289999999996</c:v>
                </c:pt>
                <c:pt idx="6606">
                  <c:v>-3.2336289999999996</c:v>
                </c:pt>
                <c:pt idx="6607">
                  <c:v>-3.2336289999999996</c:v>
                </c:pt>
                <c:pt idx="6608">
                  <c:v>-3.2336289999999996</c:v>
                </c:pt>
                <c:pt idx="6609">
                  <c:v>-3.2336289999999996</c:v>
                </c:pt>
                <c:pt idx="6610">
                  <c:v>-3.2336289999999996</c:v>
                </c:pt>
                <c:pt idx="6611">
                  <c:v>-3.2336289999999996</c:v>
                </c:pt>
                <c:pt idx="6612">
                  <c:v>-3.2336289999999996</c:v>
                </c:pt>
                <c:pt idx="6613">
                  <c:v>-3.2336289999999996</c:v>
                </c:pt>
                <c:pt idx="6614">
                  <c:v>-3.2336289999999996</c:v>
                </c:pt>
                <c:pt idx="6615">
                  <c:v>-3.2336289999999996</c:v>
                </c:pt>
                <c:pt idx="6616">
                  <c:v>-3.2336289999999996</c:v>
                </c:pt>
                <c:pt idx="6617">
                  <c:v>-3.2336289999999996</c:v>
                </c:pt>
                <c:pt idx="6618">
                  <c:v>-3.2336289999999996</c:v>
                </c:pt>
                <c:pt idx="6619">
                  <c:v>-3.2336289999999996</c:v>
                </c:pt>
                <c:pt idx="6620">
                  <c:v>-3.2336289999999996</c:v>
                </c:pt>
                <c:pt idx="6621">
                  <c:v>-3.2336289999999996</c:v>
                </c:pt>
                <c:pt idx="6622">
                  <c:v>-3.2336289999999996</c:v>
                </c:pt>
                <c:pt idx="6623">
                  <c:v>-3.2336289999999996</c:v>
                </c:pt>
                <c:pt idx="6624">
                  <c:v>-3.2336289999999996</c:v>
                </c:pt>
                <c:pt idx="6625">
                  <c:v>-3.2336289999999996</c:v>
                </c:pt>
                <c:pt idx="6626">
                  <c:v>-3.2336289999999996</c:v>
                </c:pt>
                <c:pt idx="6627">
                  <c:v>-3.2336289999999996</c:v>
                </c:pt>
                <c:pt idx="6628">
                  <c:v>-3.2336289999999996</c:v>
                </c:pt>
                <c:pt idx="6629">
                  <c:v>-3.2336289999999996</c:v>
                </c:pt>
                <c:pt idx="6630">
                  <c:v>-3.2336289999999996</c:v>
                </c:pt>
                <c:pt idx="6631">
                  <c:v>-3.2336289999999996</c:v>
                </c:pt>
                <c:pt idx="6632">
                  <c:v>-3.2336289999999996</c:v>
                </c:pt>
                <c:pt idx="6633">
                  <c:v>-3.2336289999999996</c:v>
                </c:pt>
                <c:pt idx="6634">
                  <c:v>-3.2336289999999996</c:v>
                </c:pt>
                <c:pt idx="6635">
                  <c:v>-3.2336289999999996</c:v>
                </c:pt>
                <c:pt idx="6636">
                  <c:v>-3.2336289999999996</c:v>
                </c:pt>
                <c:pt idx="6637">
                  <c:v>-3.2336289999999996</c:v>
                </c:pt>
                <c:pt idx="6638">
                  <c:v>-3.2336289999999996</c:v>
                </c:pt>
                <c:pt idx="6639">
                  <c:v>-3.2336289999999996</c:v>
                </c:pt>
                <c:pt idx="6640">
                  <c:v>-3.2336289999999996</c:v>
                </c:pt>
                <c:pt idx="6641">
                  <c:v>-3.2336289999999996</c:v>
                </c:pt>
                <c:pt idx="6642">
                  <c:v>-3.2336289999999996</c:v>
                </c:pt>
                <c:pt idx="6643">
                  <c:v>-3.2336289999999996</c:v>
                </c:pt>
                <c:pt idx="6644">
                  <c:v>-3.2336289999999996</c:v>
                </c:pt>
                <c:pt idx="6645">
                  <c:v>-3.2336289999999996</c:v>
                </c:pt>
                <c:pt idx="6646">
                  <c:v>-3.2336289999999996</c:v>
                </c:pt>
                <c:pt idx="6647">
                  <c:v>-3.2336289999999996</c:v>
                </c:pt>
                <c:pt idx="6648">
                  <c:v>-3.2336289999999996</c:v>
                </c:pt>
                <c:pt idx="6649">
                  <c:v>-3.2336289999999996</c:v>
                </c:pt>
                <c:pt idx="6650">
                  <c:v>-3.2336289999999996</c:v>
                </c:pt>
                <c:pt idx="6651">
                  <c:v>-3.2336289999999996</c:v>
                </c:pt>
                <c:pt idx="6652">
                  <c:v>-3.2336289999999996</c:v>
                </c:pt>
                <c:pt idx="6653">
                  <c:v>-3.2336289999999996</c:v>
                </c:pt>
                <c:pt idx="6654">
                  <c:v>-3.2336289999999996</c:v>
                </c:pt>
                <c:pt idx="6655">
                  <c:v>-3.2336289999999996</c:v>
                </c:pt>
                <c:pt idx="6656">
                  <c:v>-3.2336289999999996</c:v>
                </c:pt>
                <c:pt idx="6657">
                  <c:v>-3.2336289999999996</c:v>
                </c:pt>
                <c:pt idx="6658">
                  <c:v>-3.2336289999999996</c:v>
                </c:pt>
                <c:pt idx="6659">
                  <c:v>-3.2336289999999996</c:v>
                </c:pt>
                <c:pt idx="6660">
                  <c:v>-3.2336289999999996</c:v>
                </c:pt>
                <c:pt idx="6661">
                  <c:v>-3.2336289999999996</c:v>
                </c:pt>
                <c:pt idx="6662">
                  <c:v>-3.2336289999999996</c:v>
                </c:pt>
                <c:pt idx="6663">
                  <c:v>-3.2336289999999996</c:v>
                </c:pt>
                <c:pt idx="6664">
                  <c:v>-3.2336289999999996</c:v>
                </c:pt>
                <c:pt idx="6665">
                  <c:v>-3.2336289999999996</c:v>
                </c:pt>
                <c:pt idx="6666">
                  <c:v>-3.2336289999999996</c:v>
                </c:pt>
                <c:pt idx="6667">
                  <c:v>-3.2336289999999996</c:v>
                </c:pt>
                <c:pt idx="6668">
                  <c:v>-3.2336289999999996</c:v>
                </c:pt>
                <c:pt idx="6669">
                  <c:v>-3.2336289999999996</c:v>
                </c:pt>
                <c:pt idx="6670">
                  <c:v>-3.2336289999999996</c:v>
                </c:pt>
                <c:pt idx="6671">
                  <c:v>-3.2336289999999996</c:v>
                </c:pt>
                <c:pt idx="6672">
                  <c:v>-3.2336289999999996</c:v>
                </c:pt>
                <c:pt idx="6673">
                  <c:v>-3.2336289999999996</c:v>
                </c:pt>
                <c:pt idx="6674">
                  <c:v>-3.2336289999999996</c:v>
                </c:pt>
                <c:pt idx="6675">
                  <c:v>-3.2336289999999996</c:v>
                </c:pt>
                <c:pt idx="6676">
                  <c:v>-3.2336289999999996</c:v>
                </c:pt>
                <c:pt idx="6677">
                  <c:v>-3.2336289999999996</c:v>
                </c:pt>
                <c:pt idx="6678">
                  <c:v>-3.2336289999999996</c:v>
                </c:pt>
                <c:pt idx="6679">
                  <c:v>-3.2336289999999996</c:v>
                </c:pt>
                <c:pt idx="6680">
                  <c:v>-3.2336289999999996</c:v>
                </c:pt>
                <c:pt idx="6681">
                  <c:v>-3.2336289999999996</c:v>
                </c:pt>
                <c:pt idx="6682">
                  <c:v>-3.2336289999999996</c:v>
                </c:pt>
                <c:pt idx="6683">
                  <c:v>-3.2336289999999996</c:v>
                </c:pt>
                <c:pt idx="6684">
                  <c:v>-3.2336289999999996</c:v>
                </c:pt>
                <c:pt idx="6685">
                  <c:v>-3.2336289999999996</c:v>
                </c:pt>
                <c:pt idx="6686">
                  <c:v>-3.2336289999999996</c:v>
                </c:pt>
                <c:pt idx="6687">
                  <c:v>-3.2336289999999996</c:v>
                </c:pt>
                <c:pt idx="6688">
                  <c:v>-3.2336289999999996</c:v>
                </c:pt>
                <c:pt idx="6689">
                  <c:v>-3.2336289999999996</c:v>
                </c:pt>
                <c:pt idx="6690">
                  <c:v>-3.2336289999999996</c:v>
                </c:pt>
                <c:pt idx="6691">
                  <c:v>-3.2336289999999996</c:v>
                </c:pt>
                <c:pt idx="6692">
                  <c:v>-3.2336289999999996</c:v>
                </c:pt>
                <c:pt idx="6693">
                  <c:v>-3.2336289999999996</c:v>
                </c:pt>
                <c:pt idx="6694">
                  <c:v>-3.2336289999999996</c:v>
                </c:pt>
                <c:pt idx="6695">
                  <c:v>-3.2336289999999996</c:v>
                </c:pt>
                <c:pt idx="6696">
                  <c:v>-3.2336289999999996</c:v>
                </c:pt>
                <c:pt idx="6697">
                  <c:v>-3.2336289999999996</c:v>
                </c:pt>
                <c:pt idx="6698">
                  <c:v>-3.2336289999999996</c:v>
                </c:pt>
                <c:pt idx="6699">
                  <c:v>-3.2336289999999996</c:v>
                </c:pt>
                <c:pt idx="6700">
                  <c:v>-3.2336289999999996</c:v>
                </c:pt>
                <c:pt idx="6701">
                  <c:v>-3.2336289999999996</c:v>
                </c:pt>
                <c:pt idx="6702">
                  <c:v>-3.2336289999999996</c:v>
                </c:pt>
                <c:pt idx="6703">
                  <c:v>-3.2336289999999996</c:v>
                </c:pt>
                <c:pt idx="6704">
                  <c:v>-3.2336289999999996</c:v>
                </c:pt>
                <c:pt idx="6705">
                  <c:v>-3.2336289999999996</c:v>
                </c:pt>
                <c:pt idx="6706">
                  <c:v>-3.2336289999999996</c:v>
                </c:pt>
                <c:pt idx="6707">
                  <c:v>-3.2336289999999996</c:v>
                </c:pt>
                <c:pt idx="6708">
                  <c:v>-3.2336289999999996</c:v>
                </c:pt>
                <c:pt idx="6709">
                  <c:v>-3.2336289999999996</c:v>
                </c:pt>
                <c:pt idx="6710">
                  <c:v>-3.2336289999999996</c:v>
                </c:pt>
                <c:pt idx="6711">
                  <c:v>-3.2336289999999996</c:v>
                </c:pt>
                <c:pt idx="6712">
                  <c:v>-3.2336289999999996</c:v>
                </c:pt>
                <c:pt idx="6713">
                  <c:v>-3.2336289999999996</c:v>
                </c:pt>
                <c:pt idx="6714">
                  <c:v>-3.2336289999999996</c:v>
                </c:pt>
                <c:pt idx="6715">
                  <c:v>-3.2336289999999996</c:v>
                </c:pt>
                <c:pt idx="6716">
                  <c:v>-3.2336289999999996</c:v>
                </c:pt>
                <c:pt idx="6717">
                  <c:v>-3.2336289999999996</c:v>
                </c:pt>
                <c:pt idx="6718">
                  <c:v>-3.2336289999999996</c:v>
                </c:pt>
                <c:pt idx="6719">
                  <c:v>-3.2336289999999996</c:v>
                </c:pt>
                <c:pt idx="6720">
                  <c:v>-3.2336289999999996</c:v>
                </c:pt>
                <c:pt idx="6721">
                  <c:v>-3.2336289999999996</c:v>
                </c:pt>
                <c:pt idx="6722">
                  <c:v>-3.2336289999999996</c:v>
                </c:pt>
                <c:pt idx="6723">
                  <c:v>-3.2336289999999996</c:v>
                </c:pt>
                <c:pt idx="6724">
                  <c:v>-3.2336289999999996</c:v>
                </c:pt>
                <c:pt idx="6725">
                  <c:v>-3.2336289999999996</c:v>
                </c:pt>
                <c:pt idx="6726">
                  <c:v>-3.2336289999999996</c:v>
                </c:pt>
                <c:pt idx="6727">
                  <c:v>-3.2336289999999996</c:v>
                </c:pt>
                <c:pt idx="6728">
                  <c:v>-3.2336289999999996</c:v>
                </c:pt>
                <c:pt idx="6729">
                  <c:v>-3.2336289999999996</c:v>
                </c:pt>
                <c:pt idx="6730">
                  <c:v>-3.2336289999999996</c:v>
                </c:pt>
                <c:pt idx="6731">
                  <c:v>-3.2336289999999996</c:v>
                </c:pt>
                <c:pt idx="6732">
                  <c:v>-3.2336289999999996</c:v>
                </c:pt>
                <c:pt idx="6733">
                  <c:v>-3.2336289999999996</c:v>
                </c:pt>
                <c:pt idx="6734">
                  <c:v>-3.2336289999999996</c:v>
                </c:pt>
                <c:pt idx="6735">
                  <c:v>-3.2336289999999996</c:v>
                </c:pt>
                <c:pt idx="6736">
                  <c:v>-3.2336289999999996</c:v>
                </c:pt>
                <c:pt idx="6737">
                  <c:v>-3.2336289999999996</c:v>
                </c:pt>
                <c:pt idx="6738">
                  <c:v>-3.2336289999999996</c:v>
                </c:pt>
                <c:pt idx="6739">
                  <c:v>-3.2336289999999996</c:v>
                </c:pt>
                <c:pt idx="6740">
                  <c:v>-3.2336289999999996</c:v>
                </c:pt>
                <c:pt idx="6741">
                  <c:v>-3.2336289999999996</c:v>
                </c:pt>
                <c:pt idx="6742">
                  <c:v>-3.2336289999999996</c:v>
                </c:pt>
                <c:pt idx="6743">
                  <c:v>-3.2336289999999996</c:v>
                </c:pt>
                <c:pt idx="6744">
                  <c:v>-3.2336289999999996</c:v>
                </c:pt>
                <c:pt idx="6745">
                  <c:v>-3.2336289999999996</c:v>
                </c:pt>
                <c:pt idx="6746">
                  <c:v>-3.2336289999999996</c:v>
                </c:pt>
                <c:pt idx="6747">
                  <c:v>-3.2336289999999996</c:v>
                </c:pt>
                <c:pt idx="6748">
                  <c:v>-3.2336289999999996</c:v>
                </c:pt>
                <c:pt idx="6749">
                  <c:v>-3.2336289999999996</c:v>
                </c:pt>
                <c:pt idx="6750">
                  <c:v>-3.2336289999999996</c:v>
                </c:pt>
                <c:pt idx="6751">
                  <c:v>-3.2336289999999996</c:v>
                </c:pt>
                <c:pt idx="6752">
                  <c:v>-3.2336289999999996</c:v>
                </c:pt>
                <c:pt idx="6753">
                  <c:v>-3.2336289999999996</c:v>
                </c:pt>
                <c:pt idx="6754">
                  <c:v>-3.2336289999999996</c:v>
                </c:pt>
                <c:pt idx="6755">
                  <c:v>-3.2336289999999996</c:v>
                </c:pt>
                <c:pt idx="6756">
                  <c:v>-3.2336289999999996</c:v>
                </c:pt>
                <c:pt idx="6757">
                  <c:v>-3.2336289999999996</c:v>
                </c:pt>
                <c:pt idx="6758">
                  <c:v>-3.2336289999999996</c:v>
                </c:pt>
                <c:pt idx="6759">
                  <c:v>-3.2336289999999996</c:v>
                </c:pt>
                <c:pt idx="6760">
                  <c:v>-3.2336289999999996</c:v>
                </c:pt>
                <c:pt idx="6761">
                  <c:v>-3.2336289999999996</c:v>
                </c:pt>
                <c:pt idx="6762">
                  <c:v>-3.2336289999999996</c:v>
                </c:pt>
                <c:pt idx="6763">
                  <c:v>-3.2336289999999996</c:v>
                </c:pt>
                <c:pt idx="6764">
                  <c:v>-3.2336289999999996</c:v>
                </c:pt>
                <c:pt idx="6765">
                  <c:v>-3.2336289999999996</c:v>
                </c:pt>
                <c:pt idx="6766">
                  <c:v>-3.2336289999999996</c:v>
                </c:pt>
                <c:pt idx="6767">
                  <c:v>-3.2336289999999996</c:v>
                </c:pt>
                <c:pt idx="6768">
                  <c:v>-3.2336289999999996</c:v>
                </c:pt>
                <c:pt idx="6769">
                  <c:v>-3.2336289999999996</c:v>
                </c:pt>
                <c:pt idx="6770">
                  <c:v>-3.2336289999999996</c:v>
                </c:pt>
                <c:pt idx="6771">
                  <c:v>-3.2336289999999996</c:v>
                </c:pt>
                <c:pt idx="6772">
                  <c:v>-3.2336289999999996</c:v>
                </c:pt>
                <c:pt idx="6773">
                  <c:v>-3.2336289999999996</c:v>
                </c:pt>
                <c:pt idx="6774">
                  <c:v>-3.2336289999999996</c:v>
                </c:pt>
                <c:pt idx="6775">
                  <c:v>-3.2336289999999996</c:v>
                </c:pt>
                <c:pt idx="6776">
                  <c:v>-3.2336289999999996</c:v>
                </c:pt>
                <c:pt idx="6777">
                  <c:v>-3.2336289999999996</c:v>
                </c:pt>
                <c:pt idx="6778">
                  <c:v>-3.2336289999999996</c:v>
                </c:pt>
                <c:pt idx="6779">
                  <c:v>-3.2336289999999996</c:v>
                </c:pt>
                <c:pt idx="6780">
                  <c:v>-3.2336289999999996</c:v>
                </c:pt>
                <c:pt idx="6781">
                  <c:v>-3.2336289999999996</c:v>
                </c:pt>
                <c:pt idx="6782">
                  <c:v>-3.2336289999999996</c:v>
                </c:pt>
                <c:pt idx="6783">
                  <c:v>-3.2336289999999996</c:v>
                </c:pt>
                <c:pt idx="6784">
                  <c:v>-3.2336289999999996</c:v>
                </c:pt>
                <c:pt idx="6785">
                  <c:v>-3.2336289999999996</c:v>
                </c:pt>
                <c:pt idx="6786">
                  <c:v>-3.2336289999999996</c:v>
                </c:pt>
                <c:pt idx="6787">
                  <c:v>-3.2336289999999996</c:v>
                </c:pt>
                <c:pt idx="6788">
                  <c:v>-3.2336289999999996</c:v>
                </c:pt>
                <c:pt idx="6789">
                  <c:v>-3.2336289999999996</c:v>
                </c:pt>
                <c:pt idx="6790">
                  <c:v>-3.2336289999999996</c:v>
                </c:pt>
                <c:pt idx="6791">
                  <c:v>-3.2336289999999996</c:v>
                </c:pt>
                <c:pt idx="6792">
                  <c:v>-3.2336289999999996</c:v>
                </c:pt>
                <c:pt idx="6793">
                  <c:v>-3.2336289999999996</c:v>
                </c:pt>
                <c:pt idx="6794">
                  <c:v>-3.2336289999999996</c:v>
                </c:pt>
                <c:pt idx="6795">
                  <c:v>-3.2336289999999996</c:v>
                </c:pt>
                <c:pt idx="6796">
                  <c:v>-3.2336289999999996</c:v>
                </c:pt>
                <c:pt idx="6797">
                  <c:v>-3.2336289999999996</c:v>
                </c:pt>
                <c:pt idx="6798">
                  <c:v>-3.2336289999999996</c:v>
                </c:pt>
                <c:pt idx="6799">
                  <c:v>-3.2336289999999996</c:v>
                </c:pt>
                <c:pt idx="6800">
                  <c:v>-3.2336289999999996</c:v>
                </c:pt>
                <c:pt idx="6801">
                  <c:v>-3.2336289999999996</c:v>
                </c:pt>
                <c:pt idx="6802">
                  <c:v>-3.2336289999999996</c:v>
                </c:pt>
                <c:pt idx="6803">
                  <c:v>-3.2336289999999996</c:v>
                </c:pt>
                <c:pt idx="6804">
                  <c:v>-3.2336289999999996</c:v>
                </c:pt>
                <c:pt idx="6805">
                  <c:v>-3.2336289999999996</c:v>
                </c:pt>
                <c:pt idx="6806">
                  <c:v>-3.2336289999999996</c:v>
                </c:pt>
                <c:pt idx="6807">
                  <c:v>-3.2336289999999996</c:v>
                </c:pt>
                <c:pt idx="6808">
                  <c:v>-3.2336289999999996</c:v>
                </c:pt>
                <c:pt idx="6809">
                  <c:v>-3.2336289999999996</c:v>
                </c:pt>
                <c:pt idx="6810">
                  <c:v>-3.2336289999999996</c:v>
                </c:pt>
                <c:pt idx="6811">
                  <c:v>-3.2336289999999996</c:v>
                </c:pt>
                <c:pt idx="6812">
                  <c:v>-3.2336289999999996</c:v>
                </c:pt>
                <c:pt idx="6813">
                  <c:v>-3.2336289999999996</c:v>
                </c:pt>
                <c:pt idx="6814">
                  <c:v>-3.2336289999999996</c:v>
                </c:pt>
                <c:pt idx="6815">
                  <c:v>-3.2336289999999996</c:v>
                </c:pt>
                <c:pt idx="6816">
                  <c:v>-3.2336289999999996</c:v>
                </c:pt>
                <c:pt idx="6817">
                  <c:v>-3.2336289999999996</c:v>
                </c:pt>
                <c:pt idx="6818">
                  <c:v>-3.2336289999999996</c:v>
                </c:pt>
                <c:pt idx="6819">
                  <c:v>-3.2336289999999996</c:v>
                </c:pt>
                <c:pt idx="6820">
                  <c:v>-3.2336289999999996</c:v>
                </c:pt>
                <c:pt idx="6821">
                  <c:v>-3.2336289999999996</c:v>
                </c:pt>
                <c:pt idx="6822">
                  <c:v>-3.2336289999999996</c:v>
                </c:pt>
                <c:pt idx="6823">
                  <c:v>-3.2336289999999996</c:v>
                </c:pt>
                <c:pt idx="6824">
                  <c:v>-3.2336289999999996</c:v>
                </c:pt>
                <c:pt idx="6825">
                  <c:v>-3.2336289999999996</c:v>
                </c:pt>
                <c:pt idx="6826">
                  <c:v>-3.2336289999999996</c:v>
                </c:pt>
                <c:pt idx="6827">
                  <c:v>-3.2336289999999996</c:v>
                </c:pt>
                <c:pt idx="6828">
                  <c:v>-3.2336289999999996</c:v>
                </c:pt>
                <c:pt idx="6829">
                  <c:v>-3.2336289999999996</c:v>
                </c:pt>
                <c:pt idx="6830">
                  <c:v>-3.2336289999999996</c:v>
                </c:pt>
                <c:pt idx="6831">
                  <c:v>-3.2336289999999996</c:v>
                </c:pt>
                <c:pt idx="6832">
                  <c:v>-3.2336289999999996</c:v>
                </c:pt>
                <c:pt idx="6833">
                  <c:v>-3.2336289999999996</c:v>
                </c:pt>
                <c:pt idx="6834">
                  <c:v>-3.2336289999999996</c:v>
                </c:pt>
                <c:pt idx="6835">
                  <c:v>-3.2336289999999996</c:v>
                </c:pt>
                <c:pt idx="6836">
                  <c:v>-3.2336289999999996</c:v>
                </c:pt>
                <c:pt idx="6837">
                  <c:v>-3.2336289999999996</c:v>
                </c:pt>
                <c:pt idx="6838">
                  <c:v>-3.2336289999999996</c:v>
                </c:pt>
                <c:pt idx="6839">
                  <c:v>-3.2336289999999996</c:v>
                </c:pt>
                <c:pt idx="6840">
                  <c:v>-3.2336289999999996</c:v>
                </c:pt>
                <c:pt idx="6841">
                  <c:v>-3.2336289999999996</c:v>
                </c:pt>
                <c:pt idx="6842">
                  <c:v>-3.2336289999999996</c:v>
                </c:pt>
                <c:pt idx="6843">
                  <c:v>-3.2336289999999996</c:v>
                </c:pt>
                <c:pt idx="6844">
                  <c:v>-3.2336289999999996</c:v>
                </c:pt>
                <c:pt idx="6845">
                  <c:v>-3.2336289999999996</c:v>
                </c:pt>
                <c:pt idx="6846">
                  <c:v>-3.2336289999999996</c:v>
                </c:pt>
                <c:pt idx="6847">
                  <c:v>-3.2336289999999996</c:v>
                </c:pt>
                <c:pt idx="6848">
                  <c:v>-3.2336289999999996</c:v>
                </c:pt>
                <c:pt idx="6849">
                  <c:v>-3.2336289999999996</c:v>
                </c:pt>
                <c:pt idx="6850">
                  <c:v>-3.2336289999999996</c:v>
                </c:pt>
                <c:pt idx="6851">
                  <c:v>-3.2336289999999996</c:v>
                </c:pt>
                <c:pt idx="6852">
                  <c:v>-3.2336289999999996</c:v>
                </c:pt>
                <c:pt idx="6853">
                  <c:v>-3.2336289999999996</c:v>
                </c:pt>
                <c:pt idx="6854">
                  <c:v>-3.2336289999999996</c:v>
                </c:pt>
                <c:pt idx="6855">
                  <c:v>-3.2336289999999996</c:v>
                </c:pt>
                <c:pt idx="6856">
                  <c:v>-3.2336289999999996</c:v>
                </c:pt>
                <c:pt idx="6857">
                  <c:v>-3.2336289999999996</c:v>
                </c:pt>
                <c:pt idx="6858">
                  <c:v>-3.2336289999999996</c:v>
                </c:pt>
                <c:pt idx="6859">
                  <c:v>-3.2336289999999996</c:v>
                </c:pt>
                <c:pt idx="6860">
                  <c:v>-3.2336289999999996</c:v>
                </c:pt>
                <c:pt idx="6861">
                  <c:v>-3.2336289999999996</c:v>
                </c:pt>
                <c:pt idx="6862">
                  <c:v>-3.2336289999999996</c:v>
                </c:pt>
                <c:pt idx="6863">
                  <c:v>-3.2336289999999996</c:v>
                </c:pt>
                <c:pt idx="6864">
                  <c:v>-3.2336289999999996</c:v>
                </c:pt>
                <c:pt idx="6865">
                  <c:v>-3.2336289999999996</c:v>
                </c:pt>
                <c:pt idx="6866">
                  <c:v>-3.2336289999999996</c:v>
                </c:pt>
                <c:pt idx="6867">
                  <c:v>-3.2336289999999996</c:v>
                </c:pt>
                <c:pt idx="6868">
                  <c:v>-3.2336289999999996</c:v>
                </c:pt>
                <c:pt idx="6869">
                  <c:v>-3.2336289999999996</c:v>
                </c:pt>
                <c:pt idx="6870">
                  <c:v>-3.2336289999999996</c:v>
                </c:pt>
                <c:pt idx="6871">
                  <c:v>-3.2336289999999996</c:v>
                </c:pt>
                <c:pt idx="6872">
                  <c:v>-3.2336289999999996</c:v>
                </c:pt>
                <c:pt idx="6873">
                  <c:v>-3.2336289999999996</c:v>
                </c:pt>
                <c:pt idx="6874">
                  <c:v>-3.2336289999999996</c:v>
                </c:pt>
                <c:pt idx="6875">
                  <c:v>-3.2336289999999996</c:v>
                </c:pt>
                <c:pt idx="6876">
                  <c:v>-3.2336289999999996</c:v>
                </c:pt>
                <c:pt idx="6877">
                  <c:v>-3.2336289999999996</c:v>
                </c:pt>
                <c:pt idx="6878">
                  <c:v>-3.2336289999999996</c:v>
                </c:pt>
                <c:pt idx="6879">
                  <c:v>-3.2336289999999996</c:v>
                </c:pt>
                <c:pt idx="6880">
                  <c:v>-3.2336289999999996</c:v>
                </c:pt>
                <c:pt idx="6881">
                  <c:v>-3.2336289999999996</c:v>
                </c:pt>
                <c:pt idx="6882">
                  <c:v>-3.2336289999999996</c:v>
                </c:pt>
                <c:pt idx="6883">
                  <c:v>-3.2336289999999996</c:v>
                </c:pt>
                <c:pt idx="6884">
                  <c:v>-3.2336289999999996</c:v>
                </c:pt>
                <c:pt idx="6885">
                  <c:v>-3.2336289999999996</c:v>
                </c:pt>
                <c:pt idx="6886">
                  <c:v>-3.2336289999999996</c:v>
                </c:pt>
                <c:pt idx="6887">
                  <c:v>-3.2336289999999996</c:v>
                </c:pt>
                <c:pt idx="6888">
                  <c:v>-3.2336289999999996</c:v>
                </c:pt>
                <c:pt idx="6889">
                  <c:v>-3.2336289999999996</c:v>
                </c:pt>
                <c:pt idx="6890">
                  <c:v>-3.2336289999999996</c:v>
                </c:pt>
                <c:pt idx="6891">
                  <c:v>-3.2336289999999996</c:v>
                </c:pt>
                <c:pt idx="6892">
                  <c:v>-3.2336289999999996</c:v>
                </c:pt>
                <c:pt idx="6893">
                  <c:v>-3.2336289999999996</c:v>
                </c:pt>
                <c:pt idx="6894">
                  <c:v>-3.2336289999999996</c:v>
                </c:pt>
                <c:pt idx="6895">
                  <c:v>-3.2336289999999996</c:v>
                </c:pt>
                <c:pt idx="6896">
                  <c:v>-3.2336289999999996</c:v>
                </c:pt>
                <c:pt idx="6897">
                  <c:v>-3.2336289999999996</c:v>
                </c:pt>
                <c:pt idx="6898">
                  <c:v>-3.2336289999999996</c:v>
                </c:pt>
                <c:pt idx="6899">
                  <c:v>-3.2336289999999996</c:v>
                </c:pt>
                <c:pt idx="6900">
                  <c:v>-3.2336289999999996</c:v>
                </c:pt>
                <c:pt idx="6901">
                  <c:v>-3.2336289999999996</c:v>
                </c:pt>
                <c:pt idx="6902">
                  <c:v>-3.2336289999999996</c:v>
                </c:pt>
                <c:pt idx="6903">
                  <c:v>-3.2336289999999996</c:v>
                </c:pt>
                <c:pt idx="6904">
                  <c:v>-3.2336289999999996</c:v>
                </c:pt>
                <c:pt idx="6905">
                  <c:v>-3.2336289999999996</c:v>
                </c:pt>
                <c:pt idx="6906">
                  <c:v>-3.2336289999999996</c:v>
                </c:pt>
                <c:pt idx="6907">
                  <c:v>-3.2336289999999996</c:v>
                </c:pt>
                <c:pt idx="6908">
                  <c:v>-3.2336289999999996</c:v>
                </c:pt>
                <c:pt idx="6909">
                  <c:v>-3.2336289999999996</c:v>
                </c:pt>
                <c:pt idx="6910">
                  <c:v>-3.2336289999999996</c:v>
                </c:pt>
                <c:pt idx="6911">
                  <c:v>-3.2336289999999996</c:v>
                </c:pt>
                <c:pt idx="6912">
                  <c:v>-3.2336289999999996</c:v>
                </c:pt>
                <c:pt idx="6913">
                  <c:v>-3.2336289999999996</c:v>
                </c:pt>
                <c:pt idx="6914">
                  <c:v>-3.2336289999999996</c:v>
                </c:pt>
                <c:pt idx="6915">
                  <c:v>-3.2336289999999996</c:v>
                </c:pt>
                <c:pt idx="6916">
                  <c:v>-3.2336289999999996</c:v>
                </c:pt>
                <c:pt idx="6917">
                  <c:v>-3.2336289999999996</c:v>
                </c:pt>
                <c:pt idx="6918">
                  <c:v>-3.2336289999999996</c:v>
                </c:pt>
                <c:pt idx="6919">
                  <c:v>-3.2336289999999996</c:v>
                </c:pt>
                <c:pt idx="6920">
                  <c:v>-3.2336289999999996</c:v>
                </c:pt>
                <c:pt idx="6921">
                  <c:v>-3.2336289999999996</c:v>
                </c:pt>
                <c:pt idx="6922">
                  <c:v>-3.2336289999999996</c:v>
                </c:pt>
                <c:pt idx="6923">
                  <c:v>-3.2336289999999996</c:v>
                </c:pt>
                <c:pt idx="6924">
                  <c:v>-3.2336289999999996</c:v>
                </c:pt>
                <c:pt idx="6925">
                  <c:v>-3.2336289999999996</c:v>
                </c:pt>
                <c:pt idx="6926">
                  <c:v>-3.2336289999999996</c:v>
                </c:pt>
                <c:pt idx="6927">
                  <c:v>-3.2336289999999996</c:v>
                </c:pt>
                <c:pt idx="6928">
                  <c:v>-3.2336289999999996</c:v>
                </c:pt>
                <c:pt idx="6929">
                  <c:v>-3.2336289999999996</c:v>
                </c:pt>
                <c:pt idx="6930">
                  <c:v>-3.2336289999999996</c:v>
                </c:pt>
                <c:pt idx="6931">
                  <c:v>-3.2336289999999996</c:v>
                </c:pt>
                <c:pt idx="6932">
                  <c:v>-3.2336289999999996</c:v>
                </c:pt>
                <c:pt idx="6933">
                  <c:v>-3.2336289999999996</c:v>
                </c:pt>
                <c:pt idx="6934">
                  <c:v>-3.2336289999999996</c:v>
                </c:pt>
                <c:pt idx="6935">
                  <c:v>-3.2336289999999996</c:v>
                </c:pt>
                <c:pt idx="6936">
                  <c:v>-3.2336289999999996</c:v>
                </c:pt>
                <c:pt idx="6937">
                  <c:v>-3.2336289999999996</c:v>
                </c:pt>
                <c:pt idx="6938">
                  <c:v>-3.2336289999999996</c:v>
                </c:pt>
                <c:pt idx="6939">
                  <c:v>-3.2336289999999996</c:v>
                </c:pt>
                <c:pt idx="6940">
                  <c:v>-3.2336289999999996</c:v>
                </c:pt>
                <c:pt idx="6941">
                  <c:v>-3.2336289999999996</c:v>
                </c:pt>
                <c:pt idx="6942">
                  <c:v>-3.2336289999999996</c:v>
                </c:pt>
                <c:pt idx="6943">
                  <c:v>-3.2336289999999996</c:v>
                </c:pt>
                <c:pt idx="6944">
                  <c:v>-3.2336289999999996</c:v>
                </c:pt>
                <c:pt idx="6945">
                  <c:v>-3.2336289999999996</c:v>
                </c:pt>
                <c:pt idx="6946">
                  <c:v>-3.2336289999999996</c:v>
                </c:pt>
                <c:pt idx="6947">
                  <c:v>-3.2336289999999996</c:v>
                </c:pt>
                <c:pt idx="6948">
                  <c:v>-3.2336289999999996</c:v>
                </c:pt>
                <c:pt idx="6949">
                  <c:v>-3.2336289999999996</c:v>
                </c:pt>
                <c:pt idx="6950">
                  <c:v>-3.2336289999999996</c:v>
                </c:pt>
                <c:pt idx="6951">
                  <c:v>-3.2336289999999996</c:v>
                </c:pt>
                <c:pt idx="6952">
                  <c:v>-3.2336289999999996</c:v>
                </c:pt>
                <c:pt idx="6953">
                  <c:v>-3.2336289999999996</c:v>
                </c:pt>
                <c:pt idx="6954">
                  <c:v>-3.2336289999999996</c:v>
                </c:pt>
                <c:pt idx="6955">
                  <c:v>-3.2336289999999996</c:v>
                </c:pt>
                <c:pt idx="6956">
                  <c:v>-3.2336289999999996</c:v>
                </c:pt>
                <c:pt idx="6957">
                  <c:v>-3.2336289999999996</c:v>
                </c:pt>
                <c:pt idx="6958">
                  <c:v>-3.2336289999999996</c:v>
                </c:pt>
                <c:pt idx="6959">
                  <c:v>-3.2336289999999996</c:v>
                </c:pt>
                <c:pt idx="6960">
                  <c:v>-3.2336289999999996</c:v>
                </c:pt>
                <c:pt idx="6961">
                  <c:v>-3.2336289999999996</c:v>
                </c:pt>
                <c:pt idx="6962">
                  <c:v>-3.2336289999999996</c:v>
                </c:pt>
                <c:pt idx="6963">
                  <c:v>-3.2336289999999996</c:v>
                </c:pt>
                <c:pt idx="6964">
                  <c:v>-3.2336289999999996</c:v>
                </c:pt>
                <c:pt idx="6965">
                  <c:v>-3.2336289999999996</c:v>
                </c:pt>
                <c:pt idx="6966">
                  <c:v>-3.2336289999999996</c:v>
                </c:pt>
                <c:pt idx="6967">
                  <c:v>-3.2336289999999996</c:v>
                </c:pt>
                <c:pt idx="6968">
                  <c:v>-3.2336289999999996</c:v>
                </c:pt>
                <c:pt idx="6969">
                  <c:v>-3.2336289999999996</c:v>
                </c:pt>
                <c:pt idx="6970">
                  <c:v>-3.2336289999999996</c:v>
                </c:pt>
                <c:pt idx="6971">
                  <c:v>-3.2336289999999996</c:v>
                </c:pt>
                <c:pt idx="6972">
                  <c:v>-3.2336289999999996</c:v>
                </c:pt>
                <c:pt idx="6973">
                  <c:v>-3.2336289999999996</c:v>
                </c:pt>
                <c:pt idx="6974">
                  <c:v>-3.2336289999999996</c:v>
                </c:pt>
                <c:pt idx="6975">
                  <c:v>-3.2336289999999996</c:v>
                </c:pt>
                <c:pt idx="6976">
                  <c:v>-3.2336289999999996</c:v>
                </c:pt>
                <c:pt idx="6977">
                  <c:v>-3.2336289999999996</c:v>
                </c:pt>
                <c:pt idx="6978">
                  <c:v>-3.2336289999999996</c:v>
                </c:pt>
                <c:pt idx="6979">
                  <c:v>-3.2336289999999996</c:v>
                </c:pt>
                <c:pt idx="6980">
                  <c:v>-3.2336289999999996</c:v>
                </c:pt>
                <c:pt idx="6981">
                  <c:v>-3.2336289999999996</c:v>
                </c:pt>
                <c:pt idx="6982">
                  <c:v>-3.2336289999999996</c:v>
                </c:pt>
                <c:pt idx="6983">
                  <c:v>-3.2336289999999996</c:v>
                </c:pt>
                <c:pt idx="6984">
                  <c:v>-3.2336289999999996</c:v>
                </c:pt>
                <c:pt idx="6985">
                  <c:v>-3.2336289999999996</c:v>
                </c:pt>
                <c:pt idx="6986">
                  <c:v>-3.2336289999999996</c:v>
                </c:pt>
                <c:pt idx="6987">
                  <c:v>-3.2336289999999996</c:v>
                </c:pt>
                <c:pt idx="6988">
                  <c:v>-3.2336289999999996</c:v>
                </c:pt>
                <c:pt idx="6989">
                  <c:v>-3.2336289999999996</c:v>
                </c:pt>
                <c:pt idx="6990">
                  <c:v>-3.2336289999999996</c:v>
                </c:pt>
                <c:pt idx="6991">
                  <c:v>-3.2336289999999996</c:v>
                </c:pt>
                <c:pt idx="6992">
                  <c:v>-3.2336289999999996</c:v>
                </c:pt>
                <c:pt idx="6993">
                  <c:v>-3.2336289999999996</c:v>
                </c:pt>
                <c:pt idx="6994">
                  <c:v>-3.2336289999999996</c:v>
                </c:pt>
                <c:pt idx="6995">
                  <c:v>-3.2336289999999996</c:v>
                </c:pt>
                <c:pt idx="6996">
                  <c:v>-3.2336289999999996</c:v>
                </c:pt>
                <c:pt idx="6997">
                  <c:v>-3.2336289999999996</c:v>
                </c:pt>
                <c:pt idx="6998">
                  <c:v>-3.2336289999999996</c:v>
                </c:pt>
                <c:pt idx="6999">
                  <c:v>-3.2336289999999996</c:v>
                </c:pt>
                <c:pt idx="7000">
                  <c:v>-3.2336289999999996</c:v>
                </c:pt>
                <c:pt idx="7001">
                  <c:v>-3.2336289999999996</c:v>
                </c:pt>
                <c:pt idx="7002">
                  <c:v>-3.2336289999999996</c:v>
                </c:pt>
                <c:pt idx="7003">
                  <c:v>-3.2336289999999996</c:v>
                </c:pt>
                <c:pt idx="7004">
                  <c:v>-3.2336289999999996</c:v>
                </c:pt>
                <c:pt idx="7005">
                  <c:v>-3.2336289999999996</c:v>
                </c:pt>
                <c:pt idx="7006">
                  <c:v>-3.2336289999999996</c:v>
                </c:pt>
                <c:pt idx="7007">
                  <c:v>-3.2336289999999996</c:v>
                </c:pt>
                <c:pt idx="7008">
                  <c:v>-3.2336289999999996</c:v>
                </c:pt>
                <c:pt idx="7009">
                  <c:v>-3.2336289999999996</c:v>
                </c:pt>
                <c:pt idx="7010">
                  <c:v>-3.2336289999999996</c:v>
                </c:pt>
                <c:pt idx="7011">
                  <c:v>-3.2336289999999996</c:v>
                </c:pt>
                <c:pt idx="7012">
                  <c:v>-3.2336289999999996</c:v>
                </c:pt>
                <c:pt idx="7013">
                  <c:v>-3.2336289999999996</c:v>
                </c:pt>
                <c:pt idx="7014">
                  <c:v>-3.2336289999999996</c:v>
                </c:pt>
                <c:pt idx="7015">
                  <c:v>-3.2336289999999996</c:v>
                </c:pt>
                <c:pt idx="7016">
                  <c:v>-3.2336289999999996</c:v>
                </c:pt>
                <c:pt idx="7017">
                  <c:v>-3.2336289999999996</c:v>
                </c:pt>
                <c:pt idx="7018">
                  <c:v>-3.2336289999999996</c:v>
                </c:pt>
                <c:pt idx="7019">
                  <c:v>-3.2336289999999996</c:v>
                </c:pt>
                <c:pt idx="7020">
                  <c:v>-3.2336289999999996</c:v>
                </c:pt>
                <c:pt idx="7021">
                  <c:v>-3.2336289999999996</c:v>
                </c:pt>
                <c:pt idx="7022">
                  <c:v>-3.2336289999999996</c:v>
                </c:pt>
                <c:pt idx="7023">
                  <c:v>-3.2336289999999996</c:v>
                </c:pt>
                <c:pt idx="7024">
                  <c:v>-3.2336289999999996</c:v>
                </c:pt>
                <c:pt idx="7025">
                  <c:v>-3.2336289999999996</c:v>
                </c:pt>
                <c:pt idx="7026">
                  <c:v>-3.2336289999999996</c:v>
                </c:pt>
                <c:pt idx="7027">
                  <c:v>-3.2336289999999996</c:v>
                </c:pt>
                <c:pt idx="7028">
                  <c:v>-3.2336289999999996</c:v>
                </c:pt>
                <c:pt idx="7029">
                  <c:v>-3.2336289999999996</c:v>
                </c:pt>
                <c:pt idx="7030">
                  <c:v>-3.2336289999999996</c:v>
                </c:pt>
                <c:pt idx="7031">
                  <c:v>-3.2336289999999996</c:v>
                </c:pt>
                <c:pt idx="7032">
                  <c:v>-3.2336289999999996</c:v>
                </c:pt>
                <c:pt idx="7033">
                  <c:v>-3.2336289999999996</c:v>
                </c:pt>
                <c:pt idx="7034">
                  <c:v>-3.2336289999999996</c:v>
                </c:pt>
                <c:pt idx="7035">
                  <c:v>-3.2336289999999996</c:v>
                </c:pt>
                <c:pt idx="7036">
                  <c:v>-3.2336289999999996</c:v>
                </c:pt>
                <c:pt idx="7037">
                  <c:v>-3.2336289999999996</c:v>
                </c:pt>
                <c:pt idx="7038">
                  <c:v>-3.2336289999999996</c:v>
                </c:pt>
                <c:pt idx="7039">
                  <c:v>-3.2336289999999996</c:v>
                </c:pt>
                <c:pt idx="7040">
                  <c:v>-3.2336289999999996</c:v>
                </c:pt>
                <c:pt idx="7041">
                  <c:v>-3.2336289999999996</c:v>
                </c:pt>
                <c:pt idx="7042">
                  <c:v>-3.2336289999999996</c:v>
                </c:pt>
                <c:pt idx="7043">
                  <c:v>-3.2336289999999996</c:v>
                </c:pt>
                <c:pt idx="7044">
                  <c:v>-3.2336289999999996</c:v>
                </c:pt>
                <c:pt idx="7045">
                  <c:v>-3.2336289999999996</c:v>
                </c:pt>
                <c:pt idx="7046">
                  <c:v>-3.2336289999999996</c:v>
                </c:pt>
                <c:pt idx="7047">
                  <c:v>-3.2336289999999996</c:v>
                </c:pt>
                <c:pt idx="7048">
                  <c:v>-3.2336289999999996</c:v>
                </c:pt>
                <c:pt idx="7049">
                  <c:v>-3.2336289999999996</c:v>
                </c:pt>
                <c:pt idx="7050">
                  <c:v>-3.2336289999999996</c:v>
                </c:pt>
                <c:pt idx="7051">
                  <c:v>-3.2336289999999996</c:v>
                </c:pt>
                <c:pt idx="7052">
                  <c:v>-3.2336289999999996</c:v>
                </c:pt>
                <c:pt idx="7053">
                  <c:v>-3.2336289999999996</c:v>
                </c:pt>
                <c:pt idx="7054">
                  <c:v>-3.2336289999999996</c:v>
                </c:pt>
                <c:pt idx="7055">
                  <c:v>-3.2336289999999996</c:v>
                </c:pt>
                <c:pt idx="7056">
                  <c:v>-3.2336289999999996</c:v>
                </c:pt>
                <c:pt idx="7057">
                  <c:v>-3.2336289999999996</c:v>
                </c:pt>
                <c:pt idx="7058">
                  <c:v>-3.2336289999999996</c:v>
                </c:pt>
                <c:pt idx="7059">
                  <c:v>-3.2336289999999996</c:v>
                </c:pt>
                <c:pt idx="7060">
                  <c:v>-3.2336289999999996</c:v>
                </c:pt>
                <c:pt idx="7061">
                  <c:v>-3.2336289999999996</c:v>
                </c:pt>
                <c:pt idx="7062">
                  <c:v>-3.2336289999999996</c:v>
                </c:pt>
                <c:pt idx="7063">
                  <c:v>-3.2336289999999996</c:v>
                </c:pt>
                <c:pt idx="7064">
                  <c:v>-3.2336289999999996</c:v>
                </c:pt>
                <c:pt idx="7065">
                  <c:v>-3.2336289999999996</c:v>
                </c:pt>
                <c:pt idx="7066">
                  <c:v>-3.2336289999999996</c:v>
                </c:pt>
                <c:pt idx="7067">
                  <c:v>-3.2336289999999996</c:v>
                </c:pt>
                <c:pt idx="7068">
                  <c:v>-3.2336289999999996</c:v>
                </c:pt>
                <c:pt idx="7069">
                  <c:v>-3.2336289999999996</c:v>
                </c:pt>
                <c:pt idx="7070">
                  <c:v>-3.2336289999999996</c:v>
                </c:pt>
                <c:pt idx="7071">
                  <c:v>-3.2336289999999996</c:v>
                </c:pt>
                <c:pt idx="7072">
                  <c:v>-3.2336289999999996</c:v>
                </c:pt>
                <c:pt idx="7073">
                  <c:v>-3.2336289999999996</c:v>
                </c:pt>
                <c:pt idx="7074">
                  <c:v>-3.2336289999999996</c:v>
                </c:pt>
                <c:pt idx="7075">
                  <c:v>-3.2336289999999996</c:v>
                </c:pt>
                <c:pt idx="7076">
                  <c:v>-3.2336289999999996</c:v>
                </c:pt>
                <c:pt idx="7077">
                  <c:v>-3.2336289999999996</c:v>
                </c:pt>
                <c:pt idx="7078">
                  <c:v>-3.2336289999999996</c:v>
                </c:pt>
                <c:pt idx="7079">
                  <c:v>-3.2336289999999996</c:v>
                </c:pt>
                <c:pt idx="7080">
                  <c:v>-3.2336289999999996</c:v>
                </c:pt>
                <c:pt idx="7081">
                  <c:v>-3.2336289999999996</c:v>
                </c:pt>
                <c:pt idx="7082">
                  <c:v>-3.2336289999999996</c:v>
                </c:pt>
                <c:pt idx="7083">
                  <c:v>-3.2336289999999996</c:v>
                </c:pt>
                <c:pt idx="7084">
                  <c:v>-3.2336289999999996</c:v>
                </c:pt>
                <c:pt idx="7085">
                  <c:v>-3.2336289999999996</c:v>
                </c:pt>
                <c:pt idx="7086">
                  <c:v>-3.2336289999999996</c:v>
                </c:pt>
                <c:pt idx="7087">
                  <c:v>-3.2336289999999996</c:v>
                </c:pt>
                <c:pt idx="7088">
                  <c:v>-3.2336289999999996</c:v>
                </c:pt>
                <c:pt idx="7089">
                  <c:v>-3.2336289999999996</c:v>
                </c:pt>
                <c:pt idx="7090">
                  <c:v>-3.2336289999999996</c:v>
                </c:pt>
                <c:pt idx="7091">
                  <c:v>-3.2336289999999996</c:v>
                </c:pt>
                <c:pt idx="7092">
                  <c:v>-3.2336289999999996</c:v>
                </c:pt>
                <c:pt idx="7093">
                  <c:v>-3.2336289999999996</c:v>
                </c:pt>
                <c:pt idx="7094">
                  <c:v>-3.2336289999999996</c:v>
                </c:pt>
                <c:pt idx="7095">
                  <c:v>-3.2336289999999996</c:v>
                </c:pt>
                <c:pt idx="7096">
                  <c:v>-3.2336289999999996</c:v>
                </c:pt>
                <c:pt idx="7097">
                  <c:v>-3.2336289999999996</c:v>
                </c:pt>
                <c:pt idx="7098">
                  <c:v>-3.2336289999999996</c:v>
                </c:pt>
                <c:pt idx="7099">
                  <c:v>-3.2336289999999996</c:v>
                </c:pt>
                <c:pt idx="7100">
                  <c:v>-3.2336289999999996</c:v>
                </c:pt>
                <c:pt idx="7101">
                  <c:v>-3.2336289999999996</c:v>
                </c:pt>
                <c:pt idx="7102">
                  <c:v>-3.2336289999999996</c:v>
                </c:pt>
                <c:pt idx="7103">
                  <c:v>-3.2336289999999996</c:v>
                </c:pt>
                <c:pt idx="7104">
                  <c:v>-3.2336289999999996</c:v>
                </c:pt>
                <c:pt idx="7105">
                  <c:v>-3.2336289999999996</c:v>
                </c:pt>
                <c:pt idx="7106">
                  <c:v>-3.2336289999999996</c:v>
                </c:pt>
                <c:pt idx="7107">
                  <c:v>-3.2336289999999996</c:v>
                </c:pt>
                <c:pt idx="7108">
                  <c:v>-3.2336289999999996</c:v>
                </c:pt>
                <c:pt idx="7109">
                  <c:v>-3.2336289999999996</c:v>
                </c:pt>
                <c:pt idx="7110">
                  <c:v>-3.2336289999999996</c:v>
                </c:pt>
                <c:pt idx="7111">
                  <c:v>-3.2336289999999996</c:v>
                </c:pt>
                <c:pt idx="7112">
                  <c:v>-3.2336289999999996</c:v>
                </c:pt>
                <c:pt idx="7113">
                  <c:v>-3.2336289999999996</c:v>
                </c:pt>
                <c:pt idx="7114">
                  <c:v>-3.2336289999999996</c:v>
                </c:pt>
                <c:pt idx="7115">
                  <c:v>-3.2336289999999996</c:v>
                </c:pt>
                <c:pt idx="7116">
                  <c:v>-3.2336289999999996</c:v>
                </c:pt>
                <c:pt idx="7117">
                  <c:v>-3.2336289999999996</c:v>
                </c:pt>
                <c:pt idx="7118">
                  <c:v>-3.2336289999999996</c:v>
                </c:pt>
                <c:pt idx="7119">
                  <c:v>-3.2336289999999996</c:v>
                </c:pt>
                <c:pt idx="7120">
                  <c:v>-3.2336289999999996</c:v>
                </c:pt>
                <c:pt idx="7121">
                  <c:v>-3.2336289999999996</c:v>
                </c:pt>
                <c:pt idx="7122">
                  <c:v>-3.2336289999999996</c:v>
                </c:pt>
                <c:pt idx="7123">
                  <c:v>-3.2336289999999996</c:v>
                </c:pt>
                <c:pt idx="7124">
                  <c:v>-3.2336289999999996</c:v>
                </c:pt>
                <c:pt idx="7125">
                  <c:v>-3.2336289999999996</c:v>
                </c:pt>
                <c:pt idx="7126">
                  <c:v>-3.2336289999999996</c:v>
                </c:pt>
                <c:pt idx="7127">
                  <c:v>-3.2336289999999996</c:v>
                </c:pt>
                <c:pt idx="7128">
                  <c:v>-3.2336289999999996</c:v>
                </c:pt>
                <c:pt idx="7129">
                  <c:v>-3.2336289999999996</c:v>
                </c:pt>
                <c:pt idx="7130">
                  <c:v>-3.2336289999999996</c:v>
                </c:pt>
                <c:pt idx="7131">
                  <c:v>-3.2336289999999996</c:v>
                </c:pt>
                <c:pt idx="7132">
                  <c:v>-3.2336289999999996</c:v>
                </c:pt>
                <c:pt idx="7133">
                  <c:v>-3.2336289999999996</c:v>
                </c:pt>
                <c:pt idx="7134">
                  <c:v>-3.2336289999999996</c:v>
                </c:pt>
                <c:pt idx="7135">
                  <c:v>-3.2336289999999996</c:v>
                </c:pt>
                <c:pt idx="7136">
                  <c:v>-3.2336289999999996</c:v>
                </c:pt>
                <c:pt idx="7137">
                  <c:v>-3.2336289999999996</c:v>
                </c:pt>
                <c:pt idx="7138">
                  <c:v>-3.2336289999999996</c:v>
                </c:pt>
                <c:pt idx="7139">
                  <c:v>-3.2336289999999996</c:v>
                </c:pt>
                <c:pt idx="7140">
                  <c:v>-3.2336289999999996</c:v>
                </c:pt>
                <c:pt idx="7141">
                  <c:v>-3.2336289999999996</c:v>
                </c:pt>
                <c:pt idx="7142">
                  <c:v>-3.2336289999999996</c:v>
                </c:pt>
                <c:pt idx="7143">
                  <c:v>-3.2336289999999996</c:v>
                </c:pt>
                <c:pt idx="7144">
                  <c:v>-3.2336289999999996</c:v>
                </c:pt>
                <c:pt idx="7145">
                  <c:v>-3.2336289999999996</c:v>
                </c:pt>
                <c:pt idx="7146">
                  <c:v>-3.2336289999999996</c:v>
                </c:pt>
                <c:pt idx="7147">
                  <c:v>-3.2336289999999996</c:v>
                </c:pt>
                <c:pt idx="7148">
                  <c:v>-3.2336289999999996</c:v>
                </c:pt>
                <c:pt idx="7149">
                  <c:v>-3.2336289999999996</c:v>
                </c:pt>
                <c:pt idx="7150">
                  <c:v>-3.2336289999999996</c:v>
                </c:pt>
                <c:pt idx="7151">
                  <c:v>-3.2336289999999996</c:v>
                </c:pt>
                <c:pt idx="7152">
                  <c:v>-3.2336289999999996</c:v>
                </c:pt>
                <c:pt idx="7153">
                  <c:v>-3.2336289999999996</c:v>
                </c:pt>
                <c:pt idx="7154">
                  <c:v>-3.2336289999999996</c:v>
                </c:pt>
                <c:pt idx="7155">
                  <c:v>-3.2336289999999996</c:v>
                </c:pt>
                <c:pt idx="7156">
                  <c:v>-3.2336289999999996</c:v>
                </c:pt>
                <c:pt idx="7157">
                  <c:v>-3.2336289999999996</c:v>
                </c:pt>
                <c:pt idx="7158">
                  <c:v>-3.2336289999999996</c:v>
                </c:pt>
                <c:pt idx="7159">
                  <c:v>-3.2336289999999996</c:v>
                </c:pt>
                <c:pt idx="7160">
                  <c:v>-3.2336289999999996</c:v>
                </c:pt>
                <c:pt idx="7161">
                  <c:v>-3.2336289999999996</c:v>
                </c:pt>
                <c:pt idx="7162">
                  <c:v>-3.2336289999999996</c:v>
                </c:pt>
                <c:pt idx="7163">
                  <c:v>-3.2336289999999996</c:v>
                </c:pt>
                <c:pt idx="7164">
                  <c:v>-3.2336289999999996</c:v>
                </c:pt>
                <c:pt idx="7165">
                  <c:v>-3.2336289999999996</c:v>
                </c:pt>
                <c:pt idx="7166">
                  <c:v>-3.2336289999999996</c:v>
                </c:pt>
                <c:pt idx="7167">
                  <c:v>-3.2336289999999996</c:v>
                </c:pt>
                <c:pt idx="7168">
                  <c:v>-3.2336289999999996</c:v>
                </c:pt>
                <c:pt idx="7169">
                  <c:v>-3.2336289999999996</c:v>
                </c:pt>
                <c:pt idx="7170">
                  <c:v>-3.2336289999999996</c:v>
                </c:pt>
                <c:pt idx="7171">
                  <c:v>-3.2336289999999996</c:v>
                </c:pt>
                <c:pt idx="7172">
                  <c:v>-3.2336289999999996</c:v>
                </c:pt>
                <c:pt idx="7173">
                  <c:v>-3.2336289999999996</c:v>
                </c:pt>
                <c:pt idx="7174">
                  <c:v>-3.2336289999999996</c:v>
                </c:pt>
                <c:pt idx="7175">
                  <c:v>-3.2336289999999996</c:v>
                </c:pt>
                <c:pt idx="7176">
                  <c:v>-3.2336289999999996</c:v>
                </c:pt>
                <c:pt idx="7177">
                  <c:v>-3.2336289999999996</c:v>
                </c:pt>
                <c:pt idx="7178">
                  <c:v>-3.2336289999999996</c:v>
                </c:pt>
                <c:pt idx="7179">
                  <c:v>-3.2336289999999996</c:v>
                </c:pt>
                <c:pt idx="7180">
                  <c:v>-3.2336289999999996</c:v>
                </c:pt>
                <c:pt idx="7181">
                  <c:v>-3.2336289999999996</c:v>
                </c:pt>
                <c:pt idx="7182">
                  <c:v>-3.2336289999999996</c:v>
                </c:pt>
                <c:pt idx="7183">
                  <c:v>-3.2336289999999996</c:v>
                </c:pt>
                <c:pt idx="7184">
                  <c:v>-3.2336289999999996</c:v>
                </c:pt>
                <c:pt idx="7185">
                  <c:v>-3.2336289999999996</c:v>
                </c:pt>
                <c:pt idx="7186">
                  <c:v>-3.2336289999999996</c:v>
                </c:pt>
                <c:pt idx="7187">
                  <c:v>-3.2336289999999996</c:v>
                </c:pt>
                <c:pt idx="7188">
                  <c:v>-3.2336289999999996</c:v>
                </c:pt>
                <c:pt idx="7189">
                  <c:v>-3.2336289999999996</c:v>
                </c:pt>
                <c:pt idx="7190">
                  <c:v>-3.2336289999999996</c:v>
                </c:pt>
                <c:pt idx="7191">
                  <c:v>-3.2336289999999996</c:v>
                </c:pt>
                <c:pt idx="7192">
                  <c:v>-3.2336289999999996</c:v>
                </c:pt>
                <c:pt idx="7193">
                  <c:v>-3.2336289999999996</c:v>
                </c:pt>
                <c:pt idx="7194">
                  <c:v>-3.2336289999999996</c:v>
                </c:pt>
                <c:pt idx="7195">
                  <c:v>-3.2336289999999996</c:v>
                </c:pt>
                <c:pt idx="7196">
                  <c:v>-3.2336289999999996</c:v>
                </c:pt>
                <c:pt idx="7197">
                  <c:v>-3.2336289999999996</c:v>
                </c:pt>
                <c:pt idx="7198">
                  <c:v>-3.2336289999999996</c:v>
                </c:pt>
                <c:pt idx="7199">
                  <c:v>-3.2336289999999996</c:v>
                </c:pt>
                <c:pt idx="7200">
                  <c:v>-3.2336289999999996</c:v>
                </c:pt>
                <c:pt idx="7201">
                  <c:v>-3.2336289999999996</c:v>
                </c:pt>
                <c:pt idx="7202">
                  <c:v>-3.2336289999999996</c:v>
                </c:pt>
                <c:pt idx="7203">
                  <c:v>-3.2336289999999996</c:v>
                </c:pt>
                <c:pt idx="7204">
                  <c:v>-3.2336289999999996</c:v>
                </c:pt>
                <c:pt idx="7205">
                  <c:v>-3.2336289999999996</c:v>
                </c:pt>
                <c:pt idx="7206">
                  <c:v>-3.2336289999999996</c:v>
                </c:pt>
                <c:pt idx="7207">
                  <c:v>-3.2336289999999996</c:v>
                </c:pt>
                <c:pt idx="7208">
                  <c:v>-3.2336289999999996</c:v>
                </c:pt>
                <c:pt idx="7209">
                  <c:v>-3.2336289999999996</c:v>
                </c:pt>
                <c:pt idx="7210">
                  <c:v>-3.2336289999999996</c:v>
                </c:pt>
                <c:pt idx="7211">
                  <c:v>-3.2336289999999996</c:v>
                </c:pt>
                <c:pt idx="7212">
                  <c:v>-3.2336289999999996</c:v>
                </c:pt>
                <c:pt idx="7213">
                  <c:v>-3.2336289999999996</c:v>
                </c:pt>
                <c:pt idx="7214">
                  <c:v>-3.2336289999999996</c:v>
                </c:pt>
                <c:pt idx="7215">
                  <c:v>-3.2336289999999996</c:v>
                </c:pt>
                <c:pt idx="7216">
                  <c:v>-3.2336289999999996</c:v>
                </c:pt>
                <c:pt idx="7217">
                  <c:v>-3.2336289999999996</c:v>
                </c:pt>
                <c:pt idx="7218">
                  <c:v>-3.2336289999999996</c:v>
                </c:pt>
                <c:pt idx="7219">
                  <c:v>-3.2336289999999996</c:v>
                </c:pt>
                <c:pt idx="7220">
                  <c:v>-3.2336289999999996</c:v>
                </c:pt>
                <c:pt idx="7221">
                  <c:v>-3.2336289999999996</c:v>
                </c:pt>
                <c:pt idx="7222">
                  <c:v>-3.2336289999999996</c:v>
                </c:pt>
                <c:pt idx="7223">
                  <c:v>-3.2336289999999996</c:v>
                </c:pt>
                <c:pt idx="7224">
                  <c:v>-3.2336289999999996</c:v>
                </c:pt>
                <c:pt idx="7225">
                  <c:v>-3.2336289999999996</c:v>
                </c:pt>
                <c:pt idx="7226">
                  <c:v>-3.2336289999999996</c:v>
                </c:pt>
                <c:pt idx="7227">
                  <c:v>-3.2336289999999996</c:v>
                </c:pt>
                <c:pt idx="7228">
                  <c:v>-3.2336289999999996</c:v>
                </c:pt>
                <c:pt idx="7229">
                  <c:v>-3.2336289999999996</c:v>
                </c:pt>
                <c:pt idx="7230">
                  <c:v>-3.2336289999999996</c:v>
                </c:pt>
                <c:pt idx="7231">
                  <c:v>-3.2336289999999996</c:v>
                </c:pt>
                <c:pt idx="7232">
                  <c:v>-3.2336289999999996</c:v>
                </c:pt>
                <c:pt idx="7233">
                  <c:v>-3.2336289999999996</c:v>
                </c:pt>
                <c:pt idx="7234">
                  <c:v>-3.2336289999999996</c:v>
                </c:pt>
                <c:pt idx="7235">
                  <c:v>-3.2336289999999996</c:v>
                </c:pt>
                <c:pt idx="7236">
                  <c:v>-3.2336289999999996</c:v>
                </c:pt>
                <c:pt idx="7237">
                  <c:v>-3.2336289999999996</c:v>
                </c:pt>
                <c:pt idx="7238">
                  <c:v>-3.2336289999999996</c:v>
                </c:pt>
                <c:pt idx="7239">
                  <c:v>-3.2336289999999996</c:v>
                </c:pt>
                <c:pt idx="7240">
                  <c:v>-3.2336289999999996</c:v>
                </c:pt>
                <c:pt idx="7241">
                  <c:v>-3.2336289999999996</c:v>
                </c:pt>
                <c:pt idx="7242">
                  <c:v>-3.2336289999999996</c:v>
                </c:pt>
                <c:pt idx="7243">
                  <c:v>-3.2336289999999996</c:v>
                </c:pt>
                <c:pt idx="7244">
                  <c:v>-3.2336289999999996</c:v>
                </c:pt>
                <c:pt idx="7245">
                  <c:v>-3.2336289999999996</c:v>
                </c:pt>
                <c:pt idx="7246">
                  <c:v>-3.2336289999999996</c:v>
                </c:pt>
                <c:pt idx="7247">
                  <c:v>-3.2336289999999996</c:v>
                </c:pt>
                <c:pt idx="7248">
                  <c:v>-3.2336289999999996</c:v>
                </c:pt>
                <c:pt idx="7249">
                  <c:v>-3.2336289999999996</c:v>
                </c:pt>
                <c:pt idx="7250">
                  <c:v>-3.2336289999999996</c:v>
                </c:pt>
                <c:pt idx="7251">
                  <c:v>-3.2336289999999996</c:v>
                </c:pt>
                <c:pt idx="7252">
                  <c:v>-3.2336289999999996</c:v>
                </c:pt>
                <c:pt idx="7253">
                  <c:v>-3.2336289999999996</c:v>
                </c:pt>
                <c:pt idx="7254">
                  <c:v>-3.2336289999999996</c:v>
                </c:pt>
                <c:pt idx="7255">
                  <c:v>-3.2336289999999996</c:v>
                </c:pt>
                <c:pt idx="7256">
                  <c:v>-3.2336289999999996</c:v>
                </c:pt>
                <c:pt idx="7257">
                  <c:v>-3.2336289999999996</c:v>
                </c:pt>
                <c:pt idx="7258">
                  <c:v>-3.2336289999999996</c:v>
                </c:pt>
                <c:pt idx="7259">
                  <c:v>-3.2336289999999996</c:v>
                </c:pt>
                <c:pt idx="7260">
                  <c:v>-3.2336289999999996</c:v>
                </c:pt>
                <c:pt idx="7261">
                  <c:v>-3.2336289999999996</c:v>
                </c:pt>
                <c:pt idx="7262">
                  <c:v>-3.2336289999999996</c:v>
                </c:pt>
                <c:pt idx="7263">
                  <c:v>-3.2336289999999996</c:v>
                </c:pt>
                <c:pt idx="7264">
                  <c:v>-3.2336289999999996</c:v>
                </c:pt>
                <c:pt idx="7265">
                  <c:v>-3.2336289999999996</c:v>
                </c:pt>
                <c:pt idx="7266">
                  <c:v>-3.2336289999999996</c:v>
                </c:pt>
                <c:pt idx="7267">
                  <c:v>-3.2336289999999996</c:v>
                </c:pt>
                <c:pt idx="7268">
                  <c:v>-3.2336289999999996</c:v>
                </c:pt>
                <c:pt idx="7269">
                  <c:v>-3.2336289999999996</c:v>
                </c:pt>
                <c:pt idx="7270">
                  <c:v>-3.2336289999999996</c:v>
                </c:pt>
                <c:pt idx="7271">
                  <c:v>-3.2336289999999996</c:v>
                </c:pt>
                <c:pt idx="7272">
                  <c:v>-3.2336289999999996</c:v>
                </c:pt>
                <c:pt idx="7273">
                  <c:v>-3.2336289999999996</c:v>
                </c:pt>
                <c:pt idx="7274">
                  <c:v>-3.2336289999999996</c:v>
                </c:pt>
                <c:pt idx="7275">
                  <c:v>-3.2336289999999996</c:v>
                </c:pt>
                <c:pt idx="7276">
                  <c:v>-3.2336289999999996</c:v>
                </c:pt>
                <c:pt idx="7277">
                  <c:v>-3.2336289999999996</c:v>
                </c:pt>
                <c:pt idx="7278">
                  <c:v>-3.2336289999999996</c:v>
                </c:pt>
                <c:pt idx="7279">
                  <c:v>-3.2336289999999996</c:v>
                </c:pt>
                <c:pt idx="7280">
                  <c:v>-3.2336289999999996</c:v>
                </c:pt>
                <c:pt idx="7281">
                  <c:v>-3.2336289999999996</c:v>
                </c:pt>
                <c:pt idx="7282">
                  <c:v>-3.2336289999999996</c:v>
                </c:pt>
                <c:pt idx="7283">
                  <c:v>-3.2336289999999996</c:v>
                </c:pt>
                <c:pt idx="7284">
                  <c:v>-3.2336289999999996</c:v>
                </c:pt>
                <c:pt idx="7285">
                  <c:v>-3.2336289999999996</c:v>
                </c:pt>
                <c:pt idx="7286">
                  <c:v>-3.2336289999999996</c:v>
                </c:pt>
                <c:pt idx="7287">
                  <c:v>-3.2336289999999996</c:v>
                </c:pt>
                <c:pt idx="7288">
                  <c:v>-3.2336289999999996</c:v>
                </c:pt>
                <c:pt idx="7289">
                  <c:v>-3.2336289999999996</c:v>
                </c:pt>
                <c:pt idx="7290">
                  <c:v>-3.2336289999999996</c:v>
                </c:pt>
                <c:pt idx="7291">
                  <c:v>-3.2336289999999996</c:v>
                </c:pt>
                <c:pt idx="7292">
                  <c:v>-3.2336289999999996</c:v>
                </c:pt>
                <c:pt idx="7293">
                  <c:v>-3.2336289999999996</c:v>
                </c:pt>
                <c:pt idx="7294">
                  <c:v>-3.2336289999999996</c:v>
                </c:pt>
                <c:pt idx="7295">
                  <c:v>-3.2336289999999996</c:v>
                </c:pt>
                <c:pt idx="7296">
                  <c:v>-3.2336289999999996</c:v>
                </c:pt>
                <c:pt idx="7297">
                  <c:v>-3.2336289999999996</c:v>
                </c:pt>
                <c:pt idx="7298">
                  <c:v>-3.2336289999999996</c:v>
                </c:pt>
                <c:pt idx="7299">
                  <c:v>-3.2336289999999996</c:v>
                </c:pt>
                <c:pt idx="7300">
                  <c:v>-3.2336289999999996</c:v>
                </c:pt>
                <c:pt idx="7301">
                  <c:v>-3.2336289999999996</c:v>
                </c:pt>
                <c:pt idx="7302">
                  <c:v>-3.2336289999999996</c:v>
                </c:pt>
                <c:pt idx="7303">
                  <c:v>-3.2336289999999996</c:v>
                </c:pt>
                <c:pt idx="7304">
                  <c:v>-3.2336289999999996</c:v>
                </c:pt>
                <c:pt idx="7305">
                  <c:v>-3.2336289999999996</c:v>
                </c:pt>
                <c:pt idx="7306">
                  <c:v>-3.2336289999999996</c:v>
                </c:pt>
                <c:pt idx="7307">
                  <c:v>-3.2336289999999996</c:v>
                </c:pt>
                <c:pt idx="7308">
                  <c:v>-3.2336289999999996</c:v>
                </c:pt>
                <c:pt idx="7309">
                  <c:v>-3.2336289999999996</c:v>
                </c:pt>
                <c:pt idx="7310">
                  <c:v>-3.2336289999999996</c:v>
                </c:pt>
                <c:pt idx="7311">
                  <c:v>-3.2336289999999996</c:v>
                </c:pt>
                <c:pt idx="7312">
                  <c:v>-3.2336289999999996</c:v>
                </c:pt>
                <c:pt idx="7313">
                  <c:v>-3.2336289999999996</c:v>
                </c:pt>
                <c:pt idx="7314">
                  <c:v>-3.2336289999999996</c:v>
                </c:pt>
                <c:pt idx="7315">
                  <c:v>-3.2336289999999996</c:v>
                </c:pt>
                <c:pt idx="7316">
                  <c:v>-3.2336289999999996</c:v>
                </c:pt>
                <c:pt idx="7317">
                  <c:v>-3.2336289999999996</c:v>
                </c:pt>
                <c:pt idx="7318">
                  <c:v>-3.2336289999999996</c:v>
                </c:pt>
                <c:pt idx="7319">
                  <c:v>-3.2336289999999996</c:v>
                </c:pt>
                <c:pt idx="7320">
                  <c:v>-3.2336289999999996</c:v>
                </c:pt>
                <c:pt idx="7321">
                  <c:v>-3.2336289999999996</c:v>
                </c:pt>
                <c:pt idx="7322">
                  <c:v>-3.2336289999999996</c:v>
                </c:pt>
                <c:pt idx="7323">
                  <c:v>-3.2336289999999996</c:v>
                </c:pt>
                <c:pt idx="7324">
                  <c:v>-3.2336289999999996</c:v>
                </c:pt>
                <c:pt idx="7325">
                  <c:v>-3.2336289999999996</c:v>
                </c:pt>
                <c:pt idx="7326">
                  <c:v>-3.2336289999999996</c:v>
                </c:pt>
                <c:pt idx="7327">
                  <c:v>-3.2336289999999996</c:v>
                </c:pt>
                <c:pt idx="7328">
                  <c:v>-3.2336289999999996</c:v>
                </c:pt>
                <c:pt idx="7329">
                  <c:v>-3.2336289999999996</c:v>
                </c:pt>
                <c:pt idx="7330">
                  <c:v>-3.2336289999999996</c:v>
                </c:pt>
                <c:pt idx="7331">
                  <c:v>-3.2336289999999996</c:v>
                </c:pt>
                <c:pt idx="7332">
                  <c:v>-3.2336289999999996</c:v>
                </c:pt>
                <c:pt idx="7333">
                  <c:v>-3.2336289999999996</c:v>
                </c:pt>
                <c:pt idx="7334">
                  <c:v>-3.2336289999999996</c:v>
                </c:pt>
                <c:pt idx="7335">
                  <c:v>-3.2336289999999996</c:v>
                </c:pt>
                <c:pt idx="7336">
                  <c:v>-3.2336289999999996</c:v>
                </c:pt>
                <c:pt idx="7337">
                  <c:v>-3.2336289999999996</c:v>
                </c:pt>
                <c:pt idx="7338">
                  <c:v>-3.2336289999999996</c:v>
                </c:pt>
                <c:pt idx="7339">
                  <c:v>-3.2336289999999996</c:v>
                </c:pt>
                <c:pt idx="7340">
                  <c:v>-3.2336289999999996</c:v>
                </c:pt>
                <c:pt idx="7341">
                  <c:v>-3.2336289999999996</c:v>
                </c:pt>
                <c:pt idx="7342">
                  <c:v>-3.2336289999999996</c:v>
                </c:pt>
                <c:pt idx="7343">
                  <c:v>-3.2336289999999996</c:v>
                </c:pt>
                <c:pt idx="7344">
                  <c:v>-3.2336289999999996</c:v>
                </c:pt>
                <c:pt idx="7345">
                  <c:v>-3.2336289999999996</c:v>
                </c:pt>
                <c:pt idx="7346">
                  <c:v>-3.2336289999999996</c:v>
                </c:pt>
                <c:pt idx="7347">
                  <c:v>-3.2336289999999996</c:v>
                </c:pt>
                <c:pt idx="7348">
                  <c:v>-3.2336289999999996</c:v>
                </c:pt>
                <c:pt idx="7349">
                  <c:v>-3.2336289999999996</c:v>
                </c:pt>
                <c:pt idx="7350">
                  <c:v>-3.2336289999999996</c:v>
                </c:pt>
                <c:pt idx="7351">
                  <c:v>-3.2336289999999996</c:v>
                </c:pt>
                <c:pt idx="7352">
                  <c:v>-3.2336289999999996</c:v>
                </c:pt>
                <c:pt idx="7353">
                  <c:v>-3.2336289999999996</c:v>
                </c:pt>
                <c:pt idx="7354">
                  <c:v>-3.2336289999999996</c:v>
                </c:pt>
                <c:pt idx="7355">
                  <c:v>-3.2336289999999996</c:v>
                </c:pt>
                <c:pt idx="7356">
                  <c:v>-3.2336289999999996</c:v>
                </c:pt>
                <c:pt idx="7357">
                  <c:v>-3.2336289999999996</c:v>
                </c:pt>
                <c:pt idx="7358">
                  <c:v>-3.2336289999999996</c:v>
                </c:pt>
                <c:pt idx="7359">
                  <c:v>-3.2336289999999996</c:v>
                </c:pt>
                <c:pt idx="7360">
                  <c:v>-3.2336289999999996</c:v>
                </c:pt>
                <c:pt idx="7361">
                  <c:v>-3.2336289999999996</c:v>
                </c:pt>
                <c:pt idx="7362">
                  <c:v>-3.2336289999999996</c:v>
                </c:pt>
                <c:pt idx="7363">
                  <c:v>-3.2336289999999996</c:v>
                </c:pt>
                <c:pt idx="7364">
                  <c:v>-3.2336289999999996</c:v>
                </c:pt>
                <c:pt idx="7365">
                  <c:v>-3.2336289999999996</c:v>
                </c:pt>
                <c:pt idx="7366">
                  <c:v>-3.2336289999999996</c:v>
                </c:pt>
                <c:pt idx="7367">
                  <c:v>-3.2336289999999996</c:v>
                </c:pt>
                <c:pt idx="7368">
                  <c:v>-3.2336289999999996</c:v>
                </c:pt>
                <c:pt idx="7369">
                  <c:v>-3.2336289999999996</c:v>
                </c:pt>
                <c:pt idx="7370">
                  <c:v>-3.2336289999999996</c:v>
                </c:pt>
                <c:pt idx="7371">
                  <c:v>-3.2336289999999996</c:v>
                </c:pt>
                <c:pt idx="7372">
                  <c:v>-3.2336289999999996</c:v>
                </c:pt>
                <c:pt idx="7373">
                  <c:v>-3.2336289999999996</c:v>
                </c:pt>
                <c:pt idx="7374">
                  <c:v>-3.2336289999999996</c:v>
                </c:pt>
                <c:pt idx="7375">
                  <c:v>-3.2336289999999996</c:v>
                </c:pt>
                <c:pt idx="7376">
                  <c:v>-3.2336289999999996</c:v>
                </c:pt>
                <c:pt idx="7377">
                  <c:v>-3.2336289999999996</c:v>
                </c:pt>
                <c:pt idx="7378">
                  <c:v>-3.2336289999999996</c:v>
                </c:pt>
                <c:pt idx="7379">
                  <c:v>-3.2336289999999996</c:v>
                </c:pt>
                <c:pt idx="7380">
                  <c:v>-3.2336289999999996</c:v>
                </c:pt>
                <c:pt idx="7381">
                  <c:v>-3.2336289999999996</c:v>
                </c:pt>
                <c:pt idx="7382">
                  <c:v>-3.2336289999999996</c:v>
                </c:pt>
                <c:pt idx="7383">
                  <c:v>-3.2336289999999996</c:v>
                </c:pt>
                <c:pt idx="7384">
                  <c:v>-3.2336289999999996</c:v>
                </c:pt>
                <c:pt idx="7385">
                  <c:v>-3.2336289999999996</c:v>
                </c:pt>
                <c:pt idx="7386">
                  <c:v>-3.2336289999999996</c:v>
                </c:pt>
                <c:pt idx="7387">
                  <c:v>-3.2336289999999996</c:v>
                </c:pt>
                <c:pt idx="7388">
                  <c:v>-3.2336289999999996</c:v>
                </c:pt>
                <c:pt idx="7389">
                  <c:v>-3.2336289999999996</c:v>
                </c:pt>
                <c:pt idx="7390">
                  <c:v>-3.2336289999999996</c:v>
                </c:pt>
                <c:pt idx="7391">
                  <c:v>-3.2336289999999996</c:v>
                </c:pt>
                <c:pt idx="7392">
                  <c:v>-3.2336289999999996</c:v>
                </c:pt>
                <c:pt idx="7393">
                  <c:v>-3.2336289999999996</c:v>
                </c:pt>
                <c:pt idx="7394">
                  <c:v>-3.2336289999999996</c:v>
                </c:pt>
                <c:pt idx="7395">
                  <c:v>-3.2336289999999996</c:v>
                </c:pt>
                <c:pt idx="7396">
                  <c:v>-3.2336289999999996</c:v>
                </c:pt>
                <c:pt idx="7397">
                  <c:v>-3.2336289999999996</c:v>
                </c:pt>
                <c:pt idx="7398">
                  <c:v>-3.2336289999999996</c:v>
                </c:pt>
                <c:pt idx="7399">
                  <c:v>-3.2336289999999996</c:v>
                </c:pt>
                <c:pt idx="7400">
                  <c:v>-3.2336289999999996</c:v>
                </c:pt>
                <c:pt idx="7401">
                  <c:v>-3.2336289999999996</c:v>
                </c:pt>
                <c:pt idx="7402">
                  <c:v>-3.2336289999999996</c:v>
                </c:pt>
                <c:pt idx="7403">
                  <c:v>-3.2336289999999996</c:v>
                </c:pt>
                <c:pt idx="7404">
                  <c:v>-3.2336289999999996</c:v>
                </c:pt>
                <c:pt idx="7405">
                  <c:v>-3.2336289999999996</c:v>
                </c:pt>
                <c:pt idx="7406">
                  <c:v>-3.2336289999999996</c:v>
                </c:pt>
                <c:pt idx="7407">
                  <c:v>-3.2336289999999996</c:v>
                </c:pt>
                <c:pt idx="7408">
                  <c:v>-3.2336289999999996</c:v>
                </c:pt>
                <c:pt idx="7409">
                  <c:v>-3.2336289999999996</c:v>
                </c:pt>
                <c:pt idx="7410">
                  <c:v>-3.2336289999999996</c:v>
                </c:pt>
                <c:pt idx="7411">
                  <c:v>-3.2336289999999996</c:v>
                </c:pt>
                <c:pt idx="7412">
                  <c:v>-3.2336289999999996</c:v>
                </c:pt>
                <c:pt idx="7413">
                  <c:v>-3.2336289999999996</c:v>
                </c:pt>
                <c:pt idx="7414">
                  <c:v>-3.2336289999999996</c:v>
                </c:pt>
                <c:pt idx="7415">
                  <c:v>-3.2336289999999996</c:v>
                </c:pt>
                <c:pt idx="7416">
                  <c:v>-3.2336289999999996</c:v>
                </c:pt>
                <c:pt idx="7417">
                  <c:v>-3.2336289999999996</c:v>
                </c:pt>
                <c:pt idx="7418">
                  <c:v>-3.2336289999999996</c:v>
                </c:pt>
                <c:pt idx="7419">
                  <c:v>-3.2336289999999996</c:v>
                </c:pt>
                <c:pt idx="7420">
                  <c:v>-3.2336289999999996</c:v>
                </c:pt>
                <c:pt idx="7421">
                  <c:v>-3.2336289999999996</c:v>
                </c:pt>
                <c:pt idx="7422">
                  <c:v>-3.2336289999999996</c:v>
                </c:pt>
                <c:pt idx="7423">
                  <c:v>-3.2336289999999996</c:v>
                </c:pt>
                <c:pt idx="7424">
                  <c:v>-3.2336289999999996</c:v>
                </c:pt>
                <c:pt idx="7425">
                  <c:v>-3.2336289999999996</c:v>
                </c:pt>
                <c:pt idx="7426">
                  <c:v>-3.2336289999999996</c:v>
                </c:pt>
                <c:pt idx="7427">
                  <c:v>-3.2336289999999996</c:v>
                </c:pt>
                <c:pt idx="7428">
                  <c:v>-3.2336289999999996</c:v>
                </c:pt>
                <c:pt idx="7429">
                  <c:v>-3.2336289999999996</c:v>
                </c:pt>
                <c:pt idx="7430">
                  <c:v>-3.2336289999999996</c:v>
                </c:pt>
                <c:pt idx="7431">
                  <c:v>-3.2336289999999996</c:v>
                </c:pt>
                <c:pt idx="7432">
                  <c:v>-3.2336289999999996</c:v>
                </c:pt>
                <c:pt idx="7433">
                  <c:v>-3.2336289999999996</c:v>
                </c:pt>
                <c:pt idx="7434">
                  <c:v>-3.2336289999999996</c:v>
                </c:pt>
                <c:pt idx="7435">
                  <c:v>-3.2336289999999996</c:v>
                </c:pt>
                <c:pt idx="7436">
                  <c:v>-3.2336289999999996</c:v>
                </c:pt>
                <c:pt idx="7437">
                  <c:v>-3.2336289999999996</c:v>
                </c:pt>
                <c:pt idx="7438">
                  <c:v>-3.2336289999999996</c:v>
                </c:pt>
                <c:pt idx="7439">
                  <c:v>-3.2336289999999996</c:v>
                </c:pt>
                <c:pt idx="7440">
                  <c:v>-3.2336289999999996</c:v>
                </c:pt>
                <c:pt idx="7441">
                  <c:v>-3.2336289999999996</c:v>
                </c:pt>
                <c:pt idx="7442">
                  <c:v>-3.2336289999999996</c:v>
                </c:pt>
                <c:pt idx="7443">
                  <c:v>-3.2336289999999996</c:v>
                </c:pt>
                <c:pt idx="7444">
                  <c:v>-3.2336289999999996</c:v>
                </c:pt>
                <c:pt idx="7445">
                  <c:v>-3.2336289999999996</c:v>
                </c:pt>
                <c:pt idx="7446">
                  <c:v>-3.2336289999999996</c:v>
                </c:pt>
                <c:pt idx="7447">
                  <c:v>-3.2336289999999996</c:v>
                </c:pt>
                <c:pt idx="7448">
                  <c:v>-3.2336289999999996</c:v>
                </c:pt>
                <c:pt idx="7449">
                  <c:v>-3.2336289999999996</c:v>
                </c:pt>
                <c:pt idx="7450">
                  <c:v>-3.2336289999999996</c:v>
                </c:pt>
                <c:pt idx="7451">
                  <c:v>-3.2336289999999996</c:v>
                </c:pt>
                <c:pt idx="7452">
                  <c:v>-3.2336289999999996</c:v>
                </c:pt>
                <c:pt idx="7453">
                  <c:v>-3.2336289999999996</c:v>
                </c:pt>
                <c:pt idx="7454">
                  <c:v>-3.2336289999999996</c:v>
                </c:pt>
                <c:pt idx="7455">
                  <c:v>-3.2336289999999996</c:v>
                </c:pt>
                <c:pt idx="7456">
                  <c:v>-3.2336289999999996</c:v>
                </c:pt>
                <c:pt idx="7457">
                  <c:v>-3.2336289999999996</c:v>
                </c:pt>
                <c:pt idx="7458">
                  <c:v>-3.2336289999999996</c:v>
                </c:pt>
                <c:pt idx="7459">
                  <c:v>-3.2336289999999996</c:v>
                </c:pt>
                <c:pt idx="7460">
                  <c:v>-3.2336289999999996</c:v>
                </c:pt>
                <c:pt idx="7461">
                  <c:v>-3.2336289999999996</c:v>
                </c:pt>
                <c:pt idx="7462">
                  <c:v>-3.2336289999999996</c:v>
                </c:pt>
                <c:pt idx="7463">
                  <c:v>-3.2336289999999996</c:v>
                </c:pt>
                <c:pt idx="7464">
                  <c:v>-3.2336289999999996</c:v>
                </c:pt>
                <c:pt idx="7465">
                  <c:v>-3.2336289999999996</c:v>
                </c:pt>
                <c:pt idx="7466">
                  <c:v>-3.2336289999999996</c:v>
                </c:pt>
                <c:pt idx="7467">
                  <c:v>-3.2336289999999996</c:v>
                </c:pt>
                <c:pt idx="7468">
                  <c:v>-3.2336289999999996</c:v>
                </c:pt>
                <c:pt idx="7469">
                  <c:v>-3.2336289999999996</c:v>
                </c:pt>
                <c:pt idx="7470">
                  <c:v>-3.2336289999999996</c:v>
                </c:pt>
                <c:pt idx="7471">
                  <c:v>-3.2336289999999996</c:v>
                </c:pt>
                <c:pt idx="7472">
                  <c:v>-3.2336289999999996</c:v>
                </c:pt>
                <c:pt idx="7473">
                  <c:v>-3.2336289999999996</c:v>
                </c:pt>
                <c:pt idx="7474">
                  <c:v>-3.2336289999999996</c:v>
                </c:pt>
                <c:pt idx="7475">
                  <c:v>-3.2336289999999996</c:v>
                </c:pt>
                <c:pt idx="7476">
                  <c:v>-3.2336289999999996</c:v>
                </c:pt>
                <c:pt idx="7477">
                  <c:v>-3.2336289999999996</c:v>
                </c:pt>
                <c:pt idx="7478">
                  <c:v>-3.2336289999999996</c:v>
                </c:pt>
                <c:pt idx="7479">
                  <c:v>-3.2336289999999996</c:v>
                </c:pt>
                <c:pt idx="7480">
                  <c:v>-3.2336289999999996</c:v>
                </c:pt>
                <c:pt idx="7481">
                  <c:v>-3.2336289999999996</c:v>
                </c:pt>
                <c:pt idx="7482">
                  <c:v>-3.2336289999999996</c:v>
                </c:pt>
                <c:pt idx="7483">
                  <c:v>-3.2336289999999996</c:v>
                </c:pt>
                <c:pt idx="7484">
                  <c:v>-3.2336289999999996</c:v>
                </c:pt>
                <c:pt idx="7485">
                  <c:v>-3.2336289999999996</c:v>
                </c:pt>
                <c:pt idx="7486">
                  <c:v>-3.2336289999999996</c:v>
                </c:pt>
                <c:pt idx="7487">
                  <c:v>-3.2336289999999996</c:v>
                </c:pt>
                <c:pt idx="7488">
                  <c:v>-3.2336289999999996</c:v>
                </c:pt>
                <c:pt idx="7489">
                  <c:v>-3.2336289999999996</c:v>
                </c:pt>
                <c:pt idx="7490">
                  <c:v>-3.2336289999999996</c:v>
                </c:pt>
                <c:pt idx="7491">
                  <c:v>-3.2336289999999996</c:v>
                </c:pt>
                <c:pt idx="7492">
                  <c:v>-3.2336289999999996</c:v>
                </c:pt>
                <c:pt idx="7493">
                  <c:v>-3.2336289999999996</c:v>
                </c:pt>
                <c:pt idx="7494">
                  <c:v>-3.2336289999999996</c:v>
                </c:pt>
                <c:pt idx="7495">
                  <c:v>-3.2336289999999996</c:v>
                </c:pt>
                <c:pt idx="7496">
                  <c:v>-3.2336289999999996</c:v>
                </c:pt>
                <c:pt idx="7497">
                  <c:v>-3.2336289999999996</c:v>
                </c:pt>
                <c:pt idx="7498">
                  <c:v>-3.2336289999999996</c:v>
                </c:pt>
                <c:pt idx="7499">
                  <c:v>-3.2336289999999996</c:v>
                </c:pt>
                <c:pt idx="7500">
                  <c:v>-3.2336289999999996</c:v>
                </c:pt>
                <c:pt idx="7501">
                  <c:v>-3.2336289999999996</c:v>
                </c:pt>
                <c:pt idx="7502">
                  <c:v>-3.2336289999999996</c:v>
                </c:pt>
                <c:pt idx="7503">
                  <c:v>-3.2336289999999996</c:v>
                </c:pt>
                <c:pt idx="7504">
                  <c:v>-3.2336289999999996</c:v>
                </c:pt>
                <c:pt idx="7505">
                  <c:v>-3.2336289999999996</c:v>
                </c:pt>
                <c:pt idx="7506">
                  <c:v>-3.2336289999999996</c:v>
                </c:pt>
                <c:pt idx="7507">
                  <c:v>-3.2336289999999996</c:v>
                </c:pt>
                <c:pt idx="7508">
                  <c:v>-3.2336289999999996</c:v>
                </c:pt>
                <c:pt idx="7509">
                  <c:v>-3.2336289999999996</c:v>
                </c:pt>
                <c:pt idx="7510">
                  <c:v>-3.2336289999999996</c:v>
                </c:pt>
                <c:pt idx="7511">
                  <c:v>-3.2336289999999996</c:v>
                </c:pt>
                <c:pt idx="7512">
                  <c:v>-3.2336289999999996</c:v>
                </c:pt>
                <c:pt idx="7513">
                  <c:v>-3.2336289999999996</c:v>
                </c:pt>
                <c:pt idx="7514">
                  <c:v>-3.2336289999999996</c:v>
                </c:pt>
                <c:pt idx="7515">
                  <c:v>-3.2336289999999996</c:v>
                </c:pt>
                <c:pt idx="7516">
                  <c:v>-3.2336289999999996</c:v>
                </c:pt>
                <c:pt idx="7517">
                  <c:v>-3.2336289999999996</c:v>
                </c:pt>
                <c:pt idx="7518">
                  <c:v>-3.2336289999999996</c:v>
                </c:pt>
                <c:pt idx="7519">
                  <c:v>-3.2336289999999996</c:v>
                </c:pt>
                <c:pt idx="7520">
                  <c:v>-3.2336289999999996</c:v>
                </c:pt>
                <c:pt idx="7521">
                  <c:v>-3.2336289999999996</c:v>
                </c:pt>
                <c:pt idx="7522">
                  <c:v>-3.2336289999999996</c:v>
                </c:pt>
                <c:pt idx="7523">
                  <c:v>-3.2336289999999996</c:v>
                </c:pt>
                <c:pt idx="7524">
                  <c:v>-3.2336289999999996</c:v>
                </c:pt>
                <c:pt idx="7525">
                  <c:v>-3.2336289999999996</c:v>
                </c:pt>
                <c:pt idx="7526">
                  <c:v>-3.2336289999999996</c:v>
                </c:pt>
                <c:pt idx="7527">
                  <c:v>-3.2336289999999996</c:v>
                </c:pt>
                <c:pt idx="7528">
                  <c:v>-3.2336289999999996</c:v>
                </c:pt>
                <c:pt idx="7529">
                  <c:v>-3.2336289999999996</c:v>
                </c:pt>
                <c:pt idx="7530">
                  <c:v>-3.2336289999999996</c:v>
                </c:pt>
                <c:pt idx="7531">
                  <c:v>-3.2336289999999996</c:v>
                </c:pt>
                <c:pt idx="7532">
                  <c:v>-3.2336289999999996</c:v>
                </c:pt>
                <c:pt idx="7533">
                  <c:v>-3.2336289999999996</c:v>
                </c:pt>
                <c:pt idx="7534">
                  <c:v>-3.2336289999999996</c:v>
                </c:pt>
                <c:pt idx="7535">
                  <c:v>-3.2336289999999996</c:v>
                </c:pt>
                <c:pt idx="7536">
                  <c:v>-3.2336289999999996</c:v>
                </c:pt>
                <c:pt idx="7537">
                  <c:v>-3.2336289999999996</c:v>
                </c:pt>
                <c:pt idx="7538">
                  <c:v>-3.2336289999999996</c:v>
                </c:pt>
                <c:pt idx="7539">
                  <c:v>-3.2336289999999996</c:v>
                </c:pt>
                <c:pt idx="7540">
                  <c:v>-3.2336289999999996</c:v>
                </c:pt>
                <c:pt idx="7541">
                  <c:v>-3.2336289999999996</c:v>
                </c:pt>
                <c:pt idx="7542">
                  <c:v>-3.2336289999999996</c:v>
                </c:pt>
                <c:pt idx="7543">
                  <c:v>-3.2336289999999996</c:v>
                </c:pt>
                <c:pt idx="7544">
                  <c:v>-3.2336289999999996</c:v>
                </c:pt>
                <c:pt idx="7545">
                  <c:v>-3.2336289999999996</c:v>
                </c:pt>
                <c:pt idx="7546">
                  <c:v>-3.2336289999999996</c:v>
                </c:pt>
                <c:pt idx="7547">
                  <c:v>-3.2336289999999996</c:v>
                </c:pt>
                <c:pt idx="7548">
                  <c:v>-3.2336289999999996</c:v>
                </c:pt>
                <c:pt idx="7549">
                  <c:v>-3.2336289999999996</c:v>
                </c:pt>
                <c:pt idx="7550">
                  <c:v>-3.2336289999999996</c:v>
                </c:pt>
                <c:pt idx="7551">
                  <c:v>-3.2336289999999996</c:v>
                </c:pt>
                <c:pt idx="7552">
                  <c:v>-3.2336289999999996</c:v>
                </c:pt>
                <c:pt idx="7553">
                  <c:v>-3.2336289999999996</c:v>
                </c:pt>
                <c:pt idx="7554">
                  <c:v>-3.2336289999999996</c:v>
                </c:pt>
                <c:pt idx="7555">
                  <c:v>-3.2336289999999996</c:v>
                </c:pt>
                <c:pt idx="7556">
                  <c:v>-3.2336289999999996</c:v>
                </c:pt>
                <c:pt idx="7557">
                  <c:v>-3.2336289999999996</c:v>
                </c:pt>
                <c:pt idx="7558">
                  <c:v>-3.2336289999999996</c:v>
                </c:pt>
                <c:pt idx="7559">
                  <c:v>-3.2336289999999996</c:v>
                </c:pt>
                <c:pt idx="7560">
                  <c:v>-3.2336289999999996</c:v>
                </c:pt>
                <c:pt idx="7561">
                  <c:v>-3.2336289999999996</c:v>
                </c:pt>
                <c:pt idx="7562">
                  <c:v>-3.2336289999999996</c:v>
                </c:pt>
                <c:pt idx="7563">
                  <c:v>-3.2336289999999996</c:v>
                </c:pt>
                <c:pt idx="7564">
                  <c:v>-3.2336289999999996</c:v>
                </c:pt>
                <c:pt idx="7565">
                  <c:v>-3.2336289999999996</c:v>
                </c:pt>
                <c:pt idx="7566">
                  <c:v>-3.2336289999999996</c:v>
                </c:pt>
                <c:pt idx="7567">
                  <c:v>-3.2336289999999996</c:v>
                </c:pt>
                <c:pt idx="7568">
                  <c:v>-3.2336289999999996</c:v>
                </c:pt>
                <c:pt idx="7569">
                  <c:v>-3.2336289999999996</c:v>
                </c:pt>
                <c:pt idx="7570">
                  <c:v>-3.2336289999999996</c:v>
                </c:pt>
                <c:pt idx="7571">
                  <c:v>-3.2336289999999996</c:v>
                </c:pt>
                <c:pt idx="7572">
                  <c:v>-3.2336289999999996</c:v>
                </c:pt>
                <c:pt idx="7573">
                  <c:v>-3.2336289999999996</c:v>
                </c:pt>
                <c:pt idx="7574">
                  <c:v>-3.2336289999999996</c:v>
                </c:pt>
                <c:pt idx="7575">
                  <c:v>-3.2336289999999996</c:v>
                </c:pt>
                <c:pt idx="7576">
                  <c:v>-3.2336289999999996</c:v>
                </c:pt>
                <c:pt idx="7577">
                  <c:v>-3.2336289999999996</c:v>
                </c:pt>
                <c:pt idx="7578">
                  <c:v>-3.2336289999999996</c:v>
                </c:pt>
                <c:pt idx="7579">
                  <c:v>-3.2336289999999996</c:v>
                </c:pt>
                <c:pt idx="7580">
                  <c:v>-3.2336289999999996</c:v>
                </c:pt>
                <c:pt idx="7581">
                  <c:v>-3.2336289999999996</c:v>
                </c:pt>
                <c:pt idx="7582">
                  <c:v>-3.2336289999999996</c:v>
                </c:pt>
                <c:pt idx="7583">
                  <c:v>-3.2336289999999996</c:v>
                </c:pt>
                <c:pt idx="7584">
                  <c:v>-3.2336289999999996</c:v>
                </c:pt>
                <c:pt idx="7585">
                  <c:v>-3.2336289999999996</c:v>
                </c:pt>
                <c:pt idx="7586">
                  <c:v>-3.2336289999999996</c:v>
                </c:pt>
                <c:pt idx="7587">
                  <c:v>-3.2336289999999996</c:v>
                </c:pt>
                <c:pt idx="7588">
                  <c:v>-3.2336289999999996</c:v>
                </c:pt>
                <c:pt idx="7589">
                  <c:v>-3.2336289999999996</c:v>
                </c:pt>
                <c:pt idx="7590">
                  <c:v>-3.2336289999999996</c:v>
                </c:pt>
                <c:pt idx="7591">
                  <c:v>-3.2336289999999996</c:v>
                </c:pt>
                <c:pt idx="7592">
                  <c:v>-3.2336289999999996</c:v>
                </c:pt>
                <c:pt idx="7593">
                  <c:v>-3.2336289999999996</c:v>
                </c:pt>
                <c:pt idx="7594">
                  <c:v>-3.2336289999999996</c:v>
                </c:pt>
                <c:pt idx="7595">
                  <c:v>-3.2336289999999996</c:v>
                </c:pt>
                <c:pt idx="7596">
                  <c:v>-3.2336289999999996</c:v>
                </c:pt>
                <c:pt idx="7597">
                  <c:v>-3.2336289999999996</c:v>
                </c:pt>
                <c:pt idx="7598">
                  <c:v>-3.2336289999999996</c:v>
                </c:pt>
                <c:pt idx="7599">
                  <c:v>-3.2336289999999996</c:v>
                </c:pt>
                <c:pt idx="7600">
                  <c:v>-3.2336289999999996</c:v>
                </c:pt>
                <c:pt idx="7601">
                  <c:v>-3.2336289999999996</c:v>
                </c:pt>
                <c:pt idx="7602">
                  <c:v>-3.2336289999999996</c:v>
                </c:pt>
                <c:pt idx="7603">
                  <c:v>-3.2336289999999996</c:v>
                </c:pt>
                <c:pt idx="7604">
                  <c:v>-3.2336289999999996</c:v>
                </c:pt>
                <c:pt idx="7605">
                  <c:v>-3.2336289999999996</c:v>
                </c:pt>
                <c:pt idx="7606">
                  <c:v>-3.2336289999999996</c:v>
                </c:pt>
                <c:pt idx="7607">
                  <c:v>-3.2336289999999996</c:v>
                </c:pt>
                <c:pt idx="7608">
                  <c:v>-3.2336289999999996</c:v>
                </c:pt>
                <c:pt idx="7609">
                  <c:v>-3.2336289999999996</c:v>
                </c:pt>
                <c:pt idx="7610">
                  <c:v>-3.2336289999999996</c:v>
                </c:pt>
                <c:pt idx="7611">
                  <c:v>-3.2336289999999996</c:v>
                </c:pt>
                <c:pt idx="7612">
                  <c:v>-3.2336289999999996</c:v>
                </c:pt>
                <c:pt idx="7613">
                  <c:v>-3.2336289999999996</c:v>
                </c:pt>
                <c:pt idx="7614">
                  <c:v>-3.2336289999999996</c:v>
                </c:pt>
                <c:pt idx="7615">
                  <c:v>-3.2336289999999996</c:v>
                </c:pt>
                <c:pt idx="7616">
                  <c:v>-3.2336289999999996</c:v>
                </c:pt>
                <c:pt idx="7617">
                  <c:v>-3.2336289999999996</c:v>
                </c:pt>
                <c:pt idx="7618">
                  <c:v>-3.2336289999999996</c:v>
                </c:pt>
                <c:pt idx="7619">
                  <c:v>-3.2336289999999996</c:v>
                </c:pt>
                <c:pt idx="7620">
                  <c:v>-3.2336289999999996</c:v>
                </c:pt>
                <c:pt idx="7621">
                  <c:v>-3.2336289999999996</c:v>
                </c:pt>
                <c:pt idx="7622">
                  <c:v>-3.2336289999999996</c:v>
                </c:pt>
                <c:pt idx="7623">
                  <c:v>-3.2336289999999996</c:v>
                </c:pt>
                <c:pt idx="7624">
                  <c:v>-3.2336289999999996</c:v>
                </c:pt>
                <c:pt idx="7625">
                  <c:v>-3.2336289999999996</c:v>
                </c:pt>
                <c:pt idx="7626">
                  <c:v>-3.2336289999999996</c:v>
                </c:pt>
                <c:pt idx="7627">
                  <c:v>-3.2336289999999996</c:v>
                </c:pt>
                <c:pt idx="7628">
                  <c:v>-3.2336289999999996</c:v>
                </c:pt>
                <c:pt idx="7629">
                  <c:v>-3.2336289999999996</c:v>
                </c:pt>
                <c:pt idx="7630">
                  <c:v>-3.2336289999999996</c:v>
                </c:pt>
                <c:pt idx="7631">
                  <c:v>-3.2336289999999996</c:v>
                </c:pt>
                <c:pt idx="7632">
                  <c:v>-3.2336289999999996</c:v>
                </c:pt>
                <c:pt idx="7633">
                  <c:v>-3.2336289999999996</c:v>
                </c:pt>
                <c:pt idx="7634">
                  <c:v>-3.2336289999999996</c:v>
                </c:pt>
                <c:pt idx="7635">
                  <c:v>-3.2336289999999996</c:v>
                </c:pt>
                <c:pt idx="7636">
                  <c:v>-3.2336289999999996</c:v>
                </c:pt>
                <c:pt idx="7637">
                  <c:v>-3.2336289999999996</c:v>
                </c:pt>
                <c:pt idx="7638">
                  <c:v>-3.2336289999999996</c:v>
                </c:pt>
                <c:pt idx="7639">
                  <c:v>-3.2336289999999996</c:v>
                </c:pt>
                <c:pt idx="7640">
                  <c:v>-3.2336289999999996</c:v>
                </c:pt>
                <c:pt idx="7641">
                  <c:v>-3.2336289999999996</c:v>
                </c:pt>
                <c:pt idx="7642">
                  <c:v>-3.2336289999999996</c:v>
                </c:pt>
                <c:pt idx="7643">
                  <c:v>-3.2336289999999996</c:v>
                </c:pt>
                <c:pt idx="7644">
                  <c:v>-3.2336289999999996</c:v>
                </c:pt>
                <c:pt idx="7645">
                  <c:v>-3.2336289999999996</c:v>
                </c:pt>
                <c:pt idx="7646">
                  <c:v>-3.2336289999999996</c:v>
                </c:pt>
                <c:pt idx="7647">
                  <c:v>-3.2336289999999996</c:v>
                </c:pt>
                <c:pt idx="7648">
                  <c:v>-3.2336289999999996</c:v>
                </c:pt>
                <c:pt idx="7649">
                  <c:v>-3.2336289999999996</c:v>
                </c:pt>
                <c:pt idx="7650">
                  <c:v>-3.2336289999999996</c:v>
                </c:pt>
                <c:pt idx="7651">
                  <c:v>-3.2336289999999996</c:v>
                </c:pt>
                <c:pt idx="7652">
                  <c:v>-3.2336289999999996</c:v>
                </c:pt>
                <c:pt idx="7653">
                  <c:v>-3.2336289999999996</c:v>
                </c:pt>
                <c:pt idx="7654">
                  <c:v>-3.2336289999999996</c:v>
                </c:pt>
                <c:pt idx="7655">
                  <c:v>-3.2336289999999996</c:v>
                </c:pt>
                <c:pt idx="7656">
                  <c:v>-3.2336289999999996</c:v>
                </c:pt>
                <c:pt idx="7657">
                  <c:v>-3.2336289999999996</c:v>
                </c:pt>
                <c:pt idx="7658">
                  <c:v>-3.2336289999999996</c:v>
                </c:pt>
                <c:pt idx="7659">
                  <c:v>-3.2336289999999996</c:v>
                </c:pt>
                <c:pt idx="7660">
                  <c:v>-3.2336289999999996</c:v>
                </c:pt>
                <c:pt idx="7661">
                  <c:v>-3.2336289999999996</c:v>
                </c:pt>
                <c:pt idx="7662">
                  <c:v>-3.2336289999999996</c:v>
                </c:pt>
                <c:pt idx="7663">
                  <c:v>-3.2336289999999996</c:v>
                </c:pt>
                <c:pt idx="7664">
                  <c:v>-3.2336289999999996</c:v>
                </c:pt>
                <c:pt idx="7665">
                  <c:v>-3.2336289999999996</c:v>
                </c:pt>
                <c:pt idx="7666">
                  <c:v>-3.2336289999999996</c:v>
                </c:pt>
                <c:pt idx="7667">
                  <c:v>-3.2336289999999996</c:v>
                </c:pt>
                <c:pt idx="7668">
                  <c:v>-3.2336289999999996</c:v>
                </c:pt>
                <c:pt idx="7669">
                  <c:v>-3.2336289999999996</c:v>
                </c:pt>
                <c:pt idx="7670">
                  <c:v>-3.2336289999999996</c:v>
                </c:pt>
                <c:pt idx="7671">
                  <c:v>-3.2336289999999996</c:v>
                </c:pt>
                <c:pt idx="7672">
                  <c:v>-3.2336289999999996</c:v>
                </c:pt>
                <c:pt idx="7673">
                  <c:v>-3.2336289999999996</c:v>
                </c:pt>
                <c:pt idx="7674">
                  <c:v>-3.2336289999999996</c:v>
                </c:pt>
                <c:pt idx="7675">
                  <c:v>-3.2336289999999996</c:v>
                </c:pt>
                <c:pt idx="7676">
                  <c:v>-3.2336289999999996</c:v>
                </c:pt>
                <c:pt idx="7677">
                  <c:v>-3.2336289999999996</c:v>
                </c:pt>
                <c:pt idx="7678">
                  <c:v>-3.2336289999999996</c:v>
                </c:pt>
                <c:pt idx="7679">
                  <c:v>-3.2336289999999996</c:v>
                </c:pt>
                <c:pt idx="7680">
                  <c:v>-3.2336289999999996</c:v>
                </c:pt>
                <c:pt idx="7681">
                  <c:v>-3.2336289999999996</c:v>
                </c:pt>
                <c:pt idx="7682">
                  <c:v>-3.2336289999999996</c:v>
                </c:pt>
                <c:pt idx="7683">
                  <c:v>-3.2336289999999996</c:v>
                </c:pt>
                <c:pt idx="7684">
                  <c:v>-3.2336289999999996</c:v>
                </c:pt>
                <c:pt idx="7685">
                  <c:v>-3.2336289999999996</c:v>
                </c:pt>
                <c:pt idx="7686">
                  <c:v>-3.2336289999999996</c:v>
                </c:pt>
                <c:pt idx="7687">
                  <c:v>-3.2336289999999996</c:v>
                </c:pt>
                <c:pt idx="7688">
                  <c:v>-3.2336289999999996</c:v>
                </c:pt>
                <c:pt idx="7689">
                  <c:v>-3.2336289999999996</c:v>
                </c:pt>
                <c:pt idx="7690">
                  <c:v>-3.2336289999999996</c:v>
                </c:pt>
                <c:pt idx="7691">
                  <c:v>-3.2336289999999996</c:v>
                </c:pt>
                <c:pt idx="7692">
                  <c:v>-3.2336289999999996</c:v>
                </c:pt>
                <c:pt idx="7693">
                  <c:v>-3.2336289999999996</c:v>
                </c:pt>
                <c:pt idx="7694">
                  <c:v>-3.2336289999999996</c:v>
                </c:pt>
                <c:pt idx="7695">
                  <c:v>-3.2336289999999996</c:v>
                </c:pt>
                <c:pt idx="7696">
                  <c:v>-3.2336289999999996</c:v>
                </c:pt>
                <c:pt idx="7697">
                  <c:v>-3.2336289999999996</c:v>
                </c:pt>
                <c:pt idx="7698">
                  <c:v>-3.2336289999999996</c:v>
                </c:pt>
                <c:pt idx="7699">
                  <c:v>-3.2336289999999996</c:v>
                </c:pt>
                <c:pt idx="7700">
                  <c:v>-3.2336289999999996</c:v>
                </c:pt>
                <c:pt idx="7701">
                  <c:v>-3.2336289999999996</c:v>
                </c:pt>
                <c:pt idx="7702">
                  <c:v>-3.2336289999999996</c:v>
                </c:pt>
                <c:pt idx="7703">
                  <c:v>-3.2336289999999996</c:v>
                </c:pt>
                <c:pt idx="7704">
                  <c:v>-3.2336289999999996</c:v>
                </c:pt>
                <c:pt idx="7705">
                  <c:v>-3.2336289999999996</c:v>
                </c:pt>
                <c:pt idx="7706">
                  <c:v>-3.2336289999999996</c:v>
                </c:pt>
                <c:pt idx="7707">
                  <c:v>-3.2336289999999996</c:v>
                </c:pt>
                <c:pt idx="7708">
                  <c:v>-3.2336289999999996</c:v>
                </c:pt>
                <c:pt idx="7709">
                  <c:v>-3.2336289999999996</c:v>
                </c:pt>
                <c:pt idx="7710">
                  <c:v>-3.2336289999999996</c:v>
                </c:pt>
                <c:pt idx="7711">
                  <c:v>-3.2336289999999996</c:v>
                </c:pt>
                <c:pt idx="7712">
                  <c:v>-3.2336289999999996</c:v>
                </c:pt>
                <c:pt idx="7713">
                  <c:v>-3.2336289999999996</c:v>
                </c:pt>
                <c:pt idx="7714">
                  <c:v>-3.2336289999999996</c:v>
                </c:pt>
                <c:pt idx="7715">
                  <c:v>-3.2336289999999996</c:v>
                </c:pt>
                <c:pt idx="7716">
                  <c:v>-3.2336289999999996</c:v>
                </c:pt>
                <c:pt idx="7717">
                  <c:v>-3.2336289999999996</c:v>
                </c:pt>
                <c:pt idx="7718">
                  <c:v>-3.2336289999999996</c:v>
                </c:pt>
                <c:pt idx="7719">
                  <c:v>-3.2336289999999996</c:v>
                </c:pt>
                <c:pt idx="7720">
                  <c:v>-3.2336289999999996</c:v>
                </c:pt>
                <c:pt idx="7721">
                  <c:v>-3.2336289999999996</c:v>
                </c:pt>
                <c:pt idx="7722">
                  <c:v>-3.2336289999999996</c:v>
                </c:pt>
                <c:pt idx="7723">
                  <c:v>-3.2336289999999996</c:v>
                </c:pt>
                <c:pt idx="7724">
                  <c:v>-3.2336289999999996</c:v>
                </c:pt>
                <c:pt idx="7725">
                  <c:v>-3.2336289999999996</c:v>
                </c:pt>
                <c:pt idx="7726">
                  <c:v>-3.2336289999999996</c:v>
                </c:pt>
                <c:pt idx="7727">
                  <c:v>-3.2336289999999996</c:v>
                </c:pt>
                <c:pt idx="7728">
                  <c:v>-3.2336289999999996</c:v>
                </c:pt>
                <c:pt idx="7729">
                  <c:v>-3.2336289999999996</c:v>
                </c:pt>
                <c:pt idx="7730">
                  <c:v>-3.2336289999999996</c:v>
                </c:pt>
                <c:pt idx="7731">
                  <c:v>-3.2336289999999996</c:v>
                </c:pt>
                <c:pt idx="7732">
                  <c:v>-3.2336289999999996</c:v>
                </c:pt>
                <c:pt idx="7733">
                  <c:v>-3.2336289999999996</c:v>
                </c:pt>
                <c:pt idx="7734">
                  <c:v>-3.2336289999999996</c:v>
                </c:pt>
                <c:pt idx="7735">
                  <c:v>-3.2336289999999996</c:v>
                </c:pt>
                <c:pt idx="7736">
                  <c:v>-3.2336289999999996</c:v>
                </c:pt>
                <c:pt idx="7737">
                  <c:v>-3.2336289999999996</c:v>
                </c:pt>
                <c:pt idx="7738">
                  <c:v>-3.2336289999999996</c:v>
                </c:pt>
                <c:pt idx="7739">
                  <c:v>-3.2336289999999996</c:v>
                </c:pt>
                <c:pt idx="7740">
                  <c:v>-3.2336289999999996</c:v>
                </c:pt>
                <c:pt idx="7741">
                  <c:v>-3.2336289999999996</c:v>
                </c:pt>
                <c:pt idx="7742">
                  <c:v>-3.2336289999999996</c:v>
                </c:pt>
                <c:pt idx="7743">
                  <c:v>-3.2336289999999996</c:v>
                </c:pt>
                <c:pt idx="7744">
                  <c:v>-3.2336289999999996</c:v>
                </c:pt>
                <c:pt idx="7745">
                  <c:v>-3.2336289999999996</c:v>
                </c:pt>
                <c:pt idx="7746">
                  <c:v>-3.2336289999999996</c:v>
                </c:pt>
                <c:pt idx="7747">
                  <c:v>-3.2336289999999996</c:v>
                </c:pt>
                <c:pt idx="7748">
                  <c:v>-3.2336289999999996</c:v>
                </c:pt>
                <c:pt idx="7749">
                  <c:v>-3.2336289999999996</c:v>
                </c:pt>
                <c:pt idx="7750">
                  <c:v>-3.2336289999999996</c:v>
                </c:pt>
                <c:pt idx="7751">
                  <c:v>-3.2336289999999996</c:v>
                </c:pt>
                <c:pt idx="7752">
                  <c:v>-3.2336289999999996</c:v>
                </c:pt>
                <c:pt idx="7753">
                  <c:v>-3.2336289999999996</c:v>
                </c:pt>
                <c:pt idx="7754">
                  <c:v>-3.2336289999999996</c:v>
                </c:pt>
                <c:pt idx="7755">
                  <c:v>-3.2336289999999996</c:v>
                </c:pt>
                <c:pt idx="7756">
                  <c:v>-3.2336289999999996</c:v>
                </c:pt>
                <c:pt idx="7757">
                  <c:v>-3.2336289999999996</c:v>
                </c:pt>
                <c:pt idx="7758">
                  <c:v>-3.2336289999999996</c:v>
                </c:pt>
                <c:pt idx="7759">
                  <c:v>-3.2336289999999996</c:v>
                </c:pt>
                <c:pt idx="7760">
                  <c:v>-3.2336289999999996</c:v>
                </c:pt>
                <c:pt idx="7761">
                  <c:v>-3.2336289999999996</c:v>
                </c:pt>
                <c:pt idx="7762">
                  <c:v>-3.2336289999999996</c:v>
                </c:pt>
                <c:pt idx="7763">
                  <c:v>-3.2336289999999996</c:v>
                </c:pt>
                <c:pt idx="7764">
                  <c:v>-3.2336289999999996</c:v>
                </c:pt>
                <c:pt idx="7765">
                  <c:v>-3.2336289999999996</c:v>
                </c:pt>
                <c:pt idx="7766">
                  <c:v>-3.2336289999999996</c:v>
                </c:pt>
                <c:pt idx="7767">
                  <c:v>-3.2336289999999996</c:v>
                </c:pt>
                <c:pt idx="7768">
                  <c:v>-3.2336289999999996</c:v>
                </c:pt>
                <c:pt idx="7769">
                  <c:v>-3.2336289999999996</c:v>
                </c:pt>
                <c:pt idx="7770">
                  <c:v>-3.2336289999999996</c:v>
                </c:pt>
                <c:pt idx="7771">
                  <c:v>-3.2336289999999996</c:v>
                </c:pt>
                <c:pt idx="7772">
                  <c:v>-3.2336289999999996</c:v>
                </c:pt>
                <c:pt idx="7773">
                  <c:v>-3.2336289999999996</c:v>
                </c:pt>
                <c:pt idx="7774">
                  <c:v>-3.2336289999999996</c:v>
                </c:pt>
                <c:pt idx="7775">
                  <c:v>-3.2336289999999996</c:v>
                </c:pt>
                <c:pt idx="7776">
                  <c:v>-3.2336289999999996</c:v>
                </c:pt>
                <c:pt idx="7777">
                  <c:v>-3.2336289999999996</c:v>
                </c:pt>
                <c:pt idx="7778">
                  <c:v>-3.2336289999999996</c:v>
                </c:pt>
                <c:pt idx="7779">
                  <c:v>-3.2336289999999996</c:v>
                </c:pt>
                <c:pt idx="7780">
                  <c:v>-3.2336289999999996</c:v>
                </c:pt>
                <c:pt idx="7781">
                  <c:v>-3.2336289999999996</c:v>
                </c:pt>
                <c:pt idx="7782">
                  <c:v>-3.2336289999999996</c:v>
                </c:pt>
                <c:pt idx="7783">
                  <c:v>-3.2336289999999996</c:v>
                </c:pt>
                <c:pt idx="7784">
                  <c:v>-3.2336289999999996</c:v>
                </c:pt>
                <c:pt idx="7785">
                  <c:v>-3.2336289999999996</c:v>
                </c:pt>
                <c:pt idx="7786">
                  <c:v>-3.2336289999999996</c:v>
                </c:pt>
                <c:pt idx="7787">
                  <c:v>-3.2336289999999996</c:v>
                </c:pt>
                <c:pt idx="7788">
                  <c:v>-3.2336289999999996</c:v>
                </c:pt>
                <c:pt idx="7789">
                  <c:v>-3.2336289999999996</c:v>
                </c:pt>
                <c:pt idx="7790">
                  <c:v>-3.2336289999999996</c:v>
                </c:pt>
                <c:pt idx="7791">
                  <c:v>-3.2336289999999996</c:v>
                </c:pt>
                <c:pt idx="7792">
                  <c:v>-3.2336289999999996</c:v>
                </c:pt>
                <c:pt idx="7793">
                  <c:v>-3.2336289999999996</c:v>
                </c:pt>
                <c:pt idx="7794">
                  <c:v>-3.2336289999999996</c:v>
                </c:pt>
                <c:pt idx="7795">
                  <c:v>-3.2336289999999996</c:v>
                </c:pt>
                <c:pt idx="7796">
                  <c:v>-3.2336289999999996</c:v>
                </c:pt>
                <c:pt idx="7797">
                  <c:v>-3.2336289999999996</c:v>
                </c:pt>
                <c:pt idx="7798">
                  <c:v>-3.2336289999999996</c:v>
                </c:pt>
                <c:pt idx="7799">
                  <c:v>-3.2336289999999996</c:v>
                </c:pt>
                <c:pt idx="7800">
                  <c:v>-3.2336289999999996</c:v>
                </c:pt>
                <c:pt idx="7801">
                  <c:v>-3.2336289999999996</c:v>
                </c:pt>
                <c:pt idx="7802">
                  <c:v>-3.2336289999999996</c:v>
                </c:pt>
                <c:pt idx="7803">
                  <c:v>-3.2336289999999996</c:v>
                </c:pt>
                <c:pt idx="7804">
                  <c:v>-3.2336289999999996</c:v>
                </c:pt>
                <c:pt idx="7805">
                  <c:v>-3.2336289999999996</c:v>
                </c:pt>
                <c:pt idx="7806">
                  <c:v>-3.2336289999999996</c:v>
                </c:pt>
                <c:pt idx="7807">
                  <c:v>-3.2336289999999996</c:v>
                </c:pt>
                <c:pt idx="7808">
                  <c:v>-3.2336289999999996</c:v>
                </c:pt>
                <c:pt idx="7809">
                  <c:v>-3.2336289999999996</c:v>
                </c:pt>
                <c:pt idx="7810">
                  <c:v>-3.2336289999999996</c:v>
                </c:pt>
                <c:pt idx="7811">
                  <c:v>-3.2336289999999996</c:v>
                </c:pt>
                <c:pt idx="7812">
                  <c:v>-3.2336289999999996</c:v>
                </c:pt>
                <c:pt idx="7813">
                  <c:v>-3.2336289999999996</c:v>
                </c:pt>
                <c:pt idx="7814">
                  <c:v>-3.2336289999999996</c:v>
                </c:pt>
                <c:pt idx="7815">
                  <c:v>-3.2336289999999996</c:v>
                </c:pt>
                <c:pt idx="7816">
                  <c:v>-3.2336289999999996</c:v>
                </c:pt>
                <c:pt idx="7817">
                  <c:v>-3.2336289999999996</c:v>
                </c:pt>
                <c:pt idx="7818">
                  <c:v>-3.2336289999999996</c:v>
                </c:pt>
                <c:pt idx="7819">
                  <c:v>-3.2336289999999996</c:v>
                </c:pt>
                <c:pt idx="7820">
                  <c:v>-3.2336289999999996</c:v>
                </c:pt>
                <c:pt idx="7821">
                  <c:v>-3.2336289999999996</c:v>
                </c:pt>
                <c:pt idx="7822">
                  <c:v>-3.2336289999999996</c:v>
                </c:pt>
                <c:pt idx="7823">
                  <c:v>-3.2336289999999996</c:v>
                </c:pt>
                <c:pt idx="7824">
                  <c:v>-3.2336289999999996</c:v>
                </c:pt>
                <c:pt idx="7825">
                  <c:v>-3.2336289999999996</c:v>
                </c:pt>
                <c:pt idx="7826">
                  <c:v>-3.2336289999999996</c:v>
                </c:pt>
                <c:pt idx="7827">
                  <c:v>-3.2336289999999996</c:v>
                </c:pt>
                <c:pt idx="7828">
                  <c:v>-3.2336289999999996</c:v>
                </c:pt>
                <c:pt idx="7829">
                  <c:v>-3.2336289999999996</c:v>
                </c:pt>
                <c:pt idx="7830">
                  <c:v>-3.2336289999999996</c:v>
                </c:pt>
                <c:pt idx="7831">
                  <c:v>-3.2336289999999996</c:v>
                </c:pt>
                <c:pt idx="7832">
                  <c:v>-3.2336289999999996</c:v>
                </c:pt>
                <c:pt idx="7833">
                  <c:v>-3.2336289999999996</c:v>
                </c:pt>
                <c:pt idx="7834">
                  <c:v>-3.2336289999999996</c:v>
                </c:pt>
                <c:pt idx="7835">
                  <c:v>-3.2336289999999996</c:v>
                </c:pt>
                <c:pt idx="7836">
                  <c:v>-3.2336289999999996</c:v>
                </c:pt>
                <c:pt idx="7837">
                  <c:v>-3.2336289999999996</c:v>
                </c:pt>
                <c:pt idx="7838">
                  <c:v>-3.2336289999999996</c:v>
                </c:pt>
                <c:pt idx="7839">
                  <c:v>-3.2336289999999996</c:v>
                </c:pt>
                <c:pt idx="7840">
                  <c:v>-3.2336289999999996</c:v>
                </c:pt>
                <c:pt idx="7841">
                  <c:v>-3.2336289999999996</c:v>
                </c:pt>
                <c:pt idx="7842">
                  <c:v>-3.2336289999999996</c:v>
                </c:pt>
                <c:pt idx="7843">
                  <c:v>-3.2336289999999996</c:v>
                </c:pt>
                <c:pt idx="7844">
                  <c:v>-3.2336289999999996</c:v>
                </c:pt>
                <c:pt idx="7845">
                  <c:v>-3.2336289999999996</c:v>
                </c:pt>
                <c:pt idx="7846">
                  <c:v>-3.2336289999999996</c:v>
                </c:pt>
                <c:pt idx="7847">
                  <c:v>-3.2336289999999996</c:v>
                </c:pt>
                <c:pt idx="7848">
                  <c:v>-3.2336289999999996</c:v>
                </c:pt>
                <c:pt idx="7849">
                  <c:v>-3.2336289999999996</c:v>
                </c:pt>
                <c:pt idx="7850">
                  <c:v>-3.2336289999999996</c:v>
                </c:pt>
                <c:pt idx="7851">
                  <c:v>-3.2336289999999996</c:v>
                </c:pt>
                <c:pt idx="7852">
                  <c:v>-3.2336289999999996</c:v>
                </c:pt>
                <c:pt idx="7853">
                  <c:v>-3.2336289999999996</c:v>
                </c:pt>
                <c:pt idx="7854">
                  <c:v>-3.2336289999999996</c:v>
                </c:pt>
                <c:pt idx="7855">
                  <c:v>-3.2336289999999996</c:v>
                </c:pt>
                <c:pt idx="7856">
                  <c:v>-3.2336289999999996</c:v>
                </c:pt>
                <c:pt idx="7857">
                  <c:v>-3.2336289999999996</c:v>
                </c:pt>
                <c:pt idx="7858">
                  <c:v>-3.2336289999999996</c:v>
                </c:pt>
                <c:pt idx="7859">
                  <c:v>-3.2336289999999996</c:v>
                </c:pt>
                <c:pt idx="7860">
                  <c:v>-3.2336289999999996</c:v>
                </c:pt>
                <c:pt idx="7861">
                  <c:v>-3.2336289999999996</c:v>
                </c:pt>
                <c:pt idx="7862">
                  <c:v>-3.2336289999999996</c:v>
                </c:pt>
                <c:pt idx="7863">
                  <c:v>-3.2336289999999996</c:v>
                </c:pt>
                <c:pt idx="7864">
                  <c:v>-3.2336289999999996</c:v>
                </c:pt>
                <c:pt idx="7865">
                  <c:v>-3.2336289999999996</c:v>
                </c:pt>
                <c:pt idx="7866">
                  <c:v>-3.2336289999999996</c:v>
                </c:pt>
                <c:pt idx="7867">
                  <c:v>-3.2336289999999996</c:v>
                </c:pt>
                <c:pt idx="7868">
                  <c:v>-3.2336289999999996</c:v>
                </c:pt>
                <c:pt idx="7869">
                  <c:v>-3.2336289999999996</c:v>
                </c:pt>
                <c:pt idx="7870">
                  <c:v>-3.2336289999999996</c:v>
                </c:pt>
                <c:pt idx="7871">
                  <c:v>-3.2336289999999996</c:v>
                </c:pt>
                <c:pt idx="7872">
                  <c:v>-3.2336289999999996</c:v>
                </c:pt>
                <c:pt idx="7873">
                  <c:v>-3.2336289999999996</c:v>
                </c:pt>
                <c:pt idx="7874">
                  <c:v>-3.2336289999999996</c:v>
                </c:pt>
                <c:pt idx="7875">
                  <c:v>-3.2336289999999996</c:v>
                </c:pt>
                <c:pt idx="7876">
                  <c:v>-3.2336289999999996</c:v>
                </c:pt>
                <c:pt idx="7877">
                  <c:v>-3.2336289999999996</c:v>
                </c:pt>
                <c:pt idx="7878">
                  <c:v>-3.2336289999999996</c:v>
                </c:pt>
                <c:pt idx="7879">
                  <c:v>-3.2336289999999996</c:v>
                </c:pt>
                <c:pt idx="7880">
                  <c:v>-3.2336289999999996</c:v>
                </c:pt>
                <c:pt idx="7881">
                  <c:v>-3.2336289999999996</c:v>
                </c:pt>
                <c:pt idx="7882">
                  <c:v>-3.2336289999999996</c:v>
                </c:pt>
                <c:pt idx="7883">
                  <c:v>-3.2336289999999996</c:v>
                </c:pt>
                <c:pt idx="7884">
                  <c:v>-3.2336289999999996</c:v>
                </c:pt>
                <c:pt idx="7885">
                  <c:v>-3.2336289999999996</c:v>
                </c:pt>
                <c:pt idx="7886">
                  <c:v>-3.2336289999999996</c:v>
                </c:pt>
                <c:pt idx="7887">
                  <c:v>-3.2336289999999996</c:v>
                </c:pt>
                <c:pt idx="7888">
                  <c:v>-3.2336289999999996</c:v>
                </c:pt>
                <c:pt idx="7889">
                  <c:v>-3.2336289999999996</c:v>
                </c:pt>
                <c:pt idx="7890">
                  <c:v>-3.2336289999999996</c:v>
                </c:pt>
                <c:pt idx="7891">
                  <c:v>-3.2336289999999996</c:v>
                </c:pt>
                <c:pt idx="7892">
                  <c:v>-3.2336289999999996</c:v>
                </c:pt>
                <c:pt idx="7893">
                  <c:v>-3.2336289999999996</c:v>
                </c:pt>
                <c:pt idx="7894">
                  <c:v>-3.2336289999999996</c:v>
                </c:pt>
                <c:pt idx="7895">
                  <c:v>-3.2336289999999996</c:v>
                </c:pt>
                <c:pt idx="7896">
                  <c:v>-3.2336289999999996</c:v>
                </c:pt>
                <c:pt idx="7897">
                  <c:v>-3.2336289999999996</c:v>
                </c:pt>
                <c:pt idx="7898">
                  <c:v>-3.2336289999999996</c:v>
                </c:pt>
                <c:pt idx="7899">
                  <c:v>-3.2336289999999996</c:v>
                </c:pt>
                <c:pt idx="7900">
                  <c:v>-3.2336289999999996</c:v>
                </c:pt>
                <c:pt idx="7901">
                  <c:v>-3.2336289999999996</c:v>
                </c:pt>
                <c:pt idx="7902">
                  <c:v>-3.2336289999999996</c:v>
                </c:pt>
                <c:pt idx="7903">
                  <c:v>-3.2336289999999996</c:v>
                </c:pt>
                <c:pt idx="7904">
                  <c:v>-3.2336289999999996</c:v>
                </c:pt>
                <c:pt idx="7905">
                  <c:v>-3.2336289999999996</c:v>
                </c:pt>
                <c:pt idx="7906">
                  <c:v>-3.2336289999999996</c:v>
                </c:pt>
                <c:pt idx="7907">
                  <c:v>-3.2336289999999996</c:v>
                </c:pt>
                <c:pt idx="7908">
                  <c:v>-3.2336289999999996</c:v>
                </c:pt>
                <c:pt idx="7909">
                  <c:v>-3.2336289999999996</c:v>
                </c:pt>
                <c:pt idx="7910">
                  <c:v>-3.2336289999999996</c:v>
                </c:pt>
                <c:pt idx="7911">
                  <c:v>-3.2336289999999996</c:v>
                </c:pt>
                <c:pt idx="7912">
                  <c:v>-3.2336289999999996</c:v>
                </c:pt>
                <c:pt idx="7913">
                  <c:v>-3.2336289999999996</c:v>
                </c:pt>
                <c:pt idx="7914">
                  <c:v>-3.2336289999999996</c:v>
                </c:pt>
                <c:pt idx="7915">
                  <c:v>-3.2336289999999996</c:v>
                </c:pt>
                <c:pt idx="7916">
                  <c:v>-3.2336289999999996</c:v>
                </c:pt>
                <c:pt idx="7917">
                  <c:v>-3.2336289999999996</c:v>
                </c:pt>
                <c:pt idx="7918">
                  <c:v>-3.2336289999999996</c:v>
                </c:pt>
                <c:pt idx="7919">
                  <c:v>-3.2336289999999996</c:v>
                </c:pt>
                <c:pt idx="7920">
                  <c:v>-3.2336289999999996</c:v>
                </c:pt>
                <c:pt idx="7921">
                  <c:v>-3.2336289999999996</c:v>
                </c:pt>
                <c:pt idx="7922">
                  <c:v>-3.2336289999999996</c:v>
                </c:pt>
                <c:pt idx="7923">
                  <c:v>-3.2336289999999996</c:v>
                </c:pt>
                <c:pt idx="7924">
                  <c:v>-3.2336289999999996</c:v>
                </c:pt>
                <c:pt idx="7925">
                  <c:v>-3.2336289999999996</c:v>
                </c:pt>
                <c:pt idx="7926">
                  <c:v>-3.2336289999999996</c:v>
                </c:pt>
                <c:pt idx="7927">
                  <c:v>-3.2336289999999996</c:v>
                </c:pt>
                <c:pt idx="7928">
                  <c:v>-3.2336289999999996</c:v>
                </c:pt>
                <c:pt idx="7929">
                  <c:v>-3.2336289999999996</c:v>
                </c:pt>
                <c:pt idx="7930">
                  <c:v>-3.2336289999999996</c:v>
                </c:pt>
                <c:pt idx="7931">
                  <c:v>-3.2336289999999996</c:v>
                </c:pt>
                <c:pt idx="7932">
                  <c:v>-3.2336289999999996</c:v>
                </c:pt>
                <c:pt idx="7933">
                  <c:v>-3.2336289999999996</c:v>
                </c:pt>
                <c:pt idx="7934">
                  <c:v>-3.2336289999999996</c:v>
                </c:pt>
                <c:pt idx="7935">
                  <c:v>-3.2336289999999996</c:v>
                </c:pt>
                <c:pt idx="7936">
                  <c:v>-3.2336289999999996</c:v>
                </c:pt>
                <c:pt idx="7937">
                  <c:v>-3.2336289999999996</c:v>
                </c:pt>
                <c:pt idx="7938">
                  <c:v>-3.2336289999999996</c:v>
                </c:pt>
                <c:pt idx="7939">
                  <c:v>-3.2336289999999996</c:v>
                </c:pt>
                <c:pt idx="7940">
                  <c:v>-3.2336289999999996</c:v>
                </c:pt>
                <c:pt idx="7941">
                  <c:v>-3.2336289999999996</c:v>
                </c:pt>
                <c:pt idx="7942">
                  <c:v>-3.2336289999999996</c:v>
                </c:pt>
                <c:pt idx="7943">
                  <c:v>-3.2336289999999996</c:v>
                </c:pt>
                <c:pt idx="7944">
                  <c:v>-3.2336289999999996</c:v>
                </c:pt>
                <c:pt idx="7945">
                  <c:v>-3.2336289999999996</c:v>
                </c:pt>
                <c:pt idx="7946">
                  <c:v>-3.2336289999999996</c:v>
                </c:pt>
                <c:pt idx="7947">
                  <c:v>-3.2336289999999996</c:v>
                </c:pt>
                <c:pt idx="7948">
                  <c:v>-3.2336289999999996</c:v>
                </c:pt>
                <c:pt idx="7949">
                  <c:v>-3.2336289999999996</c:v>
                </c:pt>
                <c:pt idx="7950">
                  <c:v>-3.2336289999999996</c:v>
                </c:pt>
                <c:pt idx="7951">
                  <c:v>-3.2336289999999996</c:v>
                </c:pt>
                <c:pt idx="7952">
                  <c:v>-3.2336289999999996</c:v>
                </c:pt>
                <c:pt idx="7953">
                  <c:v>-3.2336289999999996</c:v>
                </c:pt>
                <c:pt idx="7954">
                  <c:v>-3.2336289999999996</c:v>
                </c:pt>
                <c:pt idx="7955">
                  <c:v>-3.2336289999999996</c:v>
                </c:pt>
                <c:pt idx="7956">
                  <c:v>-3.2336289999999996</c:v>
                </c:pt>
                <c:pt idx="7957">
                  <c:v>-3.2336289999999996</c:v>
                </c:pt>
                <c:pt idx="7958">
                  <c:v>-3.2336289999999996</c:v>
                </c:pt>
                <c:pt idx="7959">
                  <c:v>-3.2336289999999996</c:v>
                </c:pt>
                <c:pt idx="7960">
                  <c:v>-3.2336289999999996</c:v>
                </c:pt>
                <c:pt idx="7961">
                  <c:v>-3.2336289999999996</c:v>
                </c:pt>
                <c:pt idx="7962">
                  <c:v>-3.2336289999999996</c:v>
                </c:pt>
                <c:pt idx="7963">
                  <c:v>-3.2336289999999996</c:v>
                </c:pt>
                <c:pt idx="7964">
                  <c:v>-3.2336289999999996</c:v>
                </c:pt>
                <c:pt idx="7965">
                  <c:v>-3.2336289999999996</c:v>
                </c:pt>
                <c:pt idx="7966">
                  <c:v>-3.2336289999999996</c:v>
                </c:pt>
                <c:pt idx="7967">
                  <c:v>-3.2336289999999996</c:v>
                </c:pt>
                <c:pt idx="7968">
                  <c:v>-3.2336289999999996</c:v>
                </c:pt>
                <c:pt idx="7969">
                  <c:v>-3.2336289999999996</c:v>
                </c:pt>
                <c:pt idx="7970">
                  <c:v>-3.2336289999999996</c:v>
                </c:pt>
                <c:pt idx="7971">
                  <c:v>-3.2336289999999996</c:v>
                </c:pt>
                <c:pt idx="7972">
                  <c:v>-3.2336289999999996</c:v>
                </c:pt>
                <c:pt idx="7973">
                  <c:v>-3.2336289999999996</c:v>
                </c:pt>
                <c:pt idx="7974">
                  <c:v>-3.2336289999999996</c:v>
                </c:pt>
                <c:pt idx="7975">
                  <c:v>-3.2336289999999996</c:v>
                </c:pt>
                <c:pt idx="7976">
                  <c:v>-3.2336289999999996</c:v>
                </c:pt>
                <c:pt idx="7977">
                  <c:v>-3.2336289999999996</c:v>
                </c:pt>
                <c:pt idx="7978">
                  <c:v>-3.2336289999999996</c:v>
                </c:pt>
                <c:pt idx="7979">
                  <c:v>-3.2336289999999996</c:v>
                </c:pt>
                <c:pt idx="7980">
                  <c:v>-3.2336289999999996</c:v>
                </c:pt>
                <c:pt idx="7981">
                  <c:v>-3.2336289999999996</c:v>
                </c:pt>
                <c:pt idx="7982">
                  <c:v>-3.2336289999999996</c:v>
                </c:pt>
                <c:pt idx="7983">
                  <c:v>-3.2336289999999996</c:v>
                </c:pt>
                <c:pt idx="7984">
                  <c:v>-3.2336289999999996</c:v>
                </c:pt>
                <c:pt idx="7985">
                  <c:v>-3.2336289999999996</c:v>
                </c:pt>
                <c:pt idx="7986">
                  <c:v>-3.2336289999999996</c:v>
                </c:pt>
                <c:pt idx="7987">
                  <c:v>-3.2336289999999996</c:v>
                </c:pt>
                <c:pt idx="7988">
                  <c:v>-3.2336289999999996</c:v>
                </c:pt>
                <c:pt idx="7989">
                  <c:v>-3.2336289999999996</c:v>
                </c:pt>
                <c:pt idx="7990">
                  <c:v>-3.2336289999999996</c:v>
                </c:pt>
                <c:pt idx="7991">
                  <c:v>-3.2336289999999996</c:v>
                </c:pt>
                <c:pt idx="7992">
                  <c:v>-3.2336289999999996</c:v>
                </c:pt>
                <c:pt idx="7993">
                  <c:v>-3.2336289999999996</c:v>
                </c:pt>
                <c:pt idx="7994">
                  <c:v>-3.2336289999999996</c:v>
                </c:pt>
                <c:pt idx="7995">
                  <c:v>-3.2336289999999996</c:v>
                </c:pt>
                <c:pt idx="7996">
                  <c:v>-3.2336289999999996</c:v>
                </c:pt>
                <c:pt idx="7997">
                  <c:v>-3.2336289999999996</c:v>
                </c:pt>
                <c:pt idx="7998">
                  <c:v>-3.2336289999999996</c:v>
                </c:pt>
                <c:pt idx="7999">
                  <c:v>-3.2336289999999996</c:v>
                </c:pt>
                <c:pt idx="8000">
                  <c:v>-3.2336289999999996</c:v>
                </c:pt>
                <c:pt idx="8001">
                  <c:v>-3.2336289999999996</c:v>
                </c:pt>
                <c:pt idx="8002">
                  <c:v>-3.2336289999999996</c:v>
                </c:pt>
                <c:pt idx="8003">
                  <c:v>-3.2336289999999996</c:v>
                </c:pt>
                <c:pt idx="8004">
                  <c:v>-3.2336289999999996</c:v>
                </c:pt>
                <c:pt idx="8005">
                  <c:v>-3.2336289999999996</c:v>
                </c:pt>
                <c:pt idx="8006">
                  <c:v>-3.2336289999999996</c:v>
                </c:pt>
                <c:pt idx="8007">
                  <c:v>-3.2336289999999996</c:v>
                </c:pt>
                <c:pt idx="8008">
                  <c:v>-3.2336289999999996</c:v>
                </c:pt>
                <c:pt idx="8009">
                  <c:v>-3.2336289999999996</c:v>
                </c:pt>
                <c:pt idx="8010">
                  <c:v>-3.2336289999999996</c:v>
                </c:pt>
                <c:pt idx="8011">
                  <c:v>-3.2336289999999996</c:v>
                </c:pt>
                <c:pt idx="8012">
                  <c:v>-3.2336289999999996</c:v>
                </c:pt>
                <c:pt idx="8013">
                  <c:v>-3.2336289999999996</c:v>
                </c:pt>
                <c:pt idx="8014">
                  <c:v>-3.2336289999999996</c:v>
                </c:pt>
                <c:pt idx="8015">
                  <c:v>-3.2336289999999996</c:v>
                </c:pt>
                <c:pt idx="8016">
                  <c:v>-3.2336289999999996</c:v>
                </c:pt>
                <c:pt idx="8017">
                  <c:v>-3.2336289999999996</c:v>
                </c:pt>
                <c:pt idx="8018">
                  <c:v>-3.2336289999999996</c:v>
                </c:pt>
                <c:pt idx="8019">
                  <c:v>-3.2336289999999996</c:v>
                </c:pt>
                <c:pt idx="8020">
                  <c:v>-3.2336289999999996</c:v>
                </c:pt>
                <c:pt idx="8021">
                  <c:v>-3.2336289999999996</c:v>
                </c:pt>
                <c:pt idx="8022">
                  <c:v>-3.2336289999999996</c:v>
                </c:pt>
                <c:pt idx="8023">
                  <c:v>-3.2336289999999996</c:v>
                </c:pt>
                <c:pt idx="8024">
                  <c:v>-3.2336289999999996</c:v>
                </c:pt>
                <c:pt idx="8025">
                  <c:v>-3.2336289999999996</c:v>
                </c:pt>
                <c:pt idx="8026">
                  <c:v>-3.2336289999999996</c:v>
                </c:pt>
                <c:pt idx="8027">
                  <c:v>-3.2336289999999996</c:v>
                </c:pt>
                <c:pt idx="8028">
                  <c:v>-3.2336289999999996</c:v>
                </c:pt>
                <c:pt idx="8029">
                  <c:v>-3.2336289999999996</c:v>
                </c:pt>
                <c:pt idx="8030">
                  <c:v>-3.2336289999999996</c:v>
                </c:pt>
                <c:pt idx="8031">
                  <c:v>-3.2336289999999996</c:v>
                </c:pt>
                <c:pt idx="8032">
                  <c:v>-3.2336289999999996</c:v>
                </c:pt>
                <c:pt idx="8033">
                  <c:v>-3.2336289999999996</c:v>
                </c:pt>
                <c:pt idx="8034">
                  <c:v>-3.2336289999999996</c:v>
                </c:pt>
                <c:pt idx="8035">
                  <c:v>-3.2336289999999996</c:v>
                </c:pt>
                <c:pt idx="8036">
                  <c:v>-3.2336289999999996</c:v>
                </c:pt>
                <c:pt idx="8037">
                  <c:v>-3.2336289999999996</c:v>
                </c:pt>
                <c:pt idx="8038">
                  <c:v>-3.2336289999999996</c:v>
                </c:pt>
                <c:pt idx="8039">
                  <c:v>-3.2336289999999996</c:v>
                </c:pt>
                <c:pt idx="8040">
                  <c:v>-3.2336289999999996</c:v>
                </c:pt>
                <c:pt idx="8041">
                  <c:v>-3.2336289999999996</c:v>
                </c:pt>
                <c:pt idx="8042">
                  <c:v>-3.2336289999999996</c:v>
                </c:pt>
                <c:pt idx="8043">
                  <c:v>-3.2336289999999996</c:v>
                </c:pt>
                <c:pt idx="8044">
                  <c:v>-3.2336289999999996</c:v>
                </c:pt>
                <c:pt idx="8045">
                  <c:v>-3.2336289999999996</c:v>
                </c:pt>
                <c:pt idx="8046">
                  <c:v>-3.2336289999999996</c:v>
                </c:pt>
                <c:pt idx="8047">
                  <c:v>-3.2336289999999996</c:v>
                </c:pt>
                <c:pt idx="8048">
                  <c:v>-3.2336289999999996</c:v>
                </c:pt>
                <c:pt idx="8049">
                  <c:v>-3.2336289999999996</c:v>
                </c:pt>
                <c:pt idx="8050">
                  <c:v>-3.2336289999999996</c:v>
                </c:pt>
                <c:pt idx="8051">
                  <c:v>-3.2336289999999996</c:v>
                </c:pt>
                <c:pt idx="8052">
                  <c:v>-3.2336289999999996</c:v>
                </c:pt>
                <c:pt idx="8053">
                  <c:v>-3.2336289999999996</c:v>
                </c:pt>
                <c:pt idx="8054">
                  <c:v>-3.2336289999999996</c:v>
                </c:pt>
                <c:pt idx="8055">
                  <c:v>-3.2336289999999996</c:v>
                </c:pt>
                <c:pt idx="8056">
                  <c:v>-3.2336289999999996</c:v>
                </c:pt>
                <c:pt idx="8057">
                  <c:v>-3.2336289999999996</c:v>
                </c:pt>
                <c:pt idx="8058">
                  <c:v>-3.2336289999999996</c:v>
                </c:pt>
                <c:pt idx="8059">
                  <c:v>-3.2336289999999996</c:v>
                </c:pt>
                <c:pt idx="8060">
                  <c:v>-3.2336289999999996</c:v>
                </c:pt>
                <c:pt idx="8061">
                  <c:v>-3.2336289999999996</c:v>
                </c:pt>
                <c:pt idx="8062">
                  <c:v>-3.2336289999999996</c:v>
                </c:pt>
                <c:pt idx="8063">
                  <c:v>-3.2336289999999996</c:v>
                </c:pt>
                <c:pt idx="8064">
                  <c:v>-3.2336289999999996</c:v>
                </c:pt>
                <c:pt idx="8065">
                  <c:v>-3.2336289999999996</c:v>
                </c:pt>
                <c:pt idx="8066">
                  <c:v>-3.2336289999999996</c:v>
                </c:pt>
                <c:pt idx="8067">
                  <c:v>-3.2336289999999996</c:v>
                </c:pt>
                <c:pt idx="8068">
                  <c:v>-3.2336289999999996</c:v>
                </c:pt>
                <c:pt idx="8069">
                  <c:v>-3.2336289999999996</c:v>
                </c:pt>
                <c:pt idx="8070">
                  <c:v>-3.2336289999999996</c:v>
                </c:pt>
                <c:pt idx="8071">
                  <c:v>-3.2336289999999996</c:v>
                </c:pt>
                <c:pt idx="8072">
                  <c:v>-3.2336289999999996</c:v>
                </c:pt>
                <c:pt idx="8073">
                  <c:v>-3.2336289999999996</c:v>
                </c:pt>
                <c:pt idx="8074">
                  <c:v>-3.2336289999999996</c:v>
                </c:pt>
                <c:pt idx="8075">
                  <c:v>-3.2336289999999996</c:v>
                </c:pt>
                <c:pt idx="8076">
                  <c:v>-3.2336289999999996</c:v>
                </c:pt>
                <c:pt idx="8077">
                  <c:v>-3.2336289999999996</c:v>
                </c:pt>
                <c:pt idx="8078">
                  <c:v>-3.2336289999999996</c:v>
                </c:pt>
                <c:pt idx="8079">
                  <c:v>-3.2336289999999996</c:v>
                </c:pt>
                <c:pt idx="8080">
                  <c:v>-3.2336289999999996</c:v>
                </c:pt>
                <c:pt idx="8081">
                  <c:v>-3.2336289999999996</c:v>
                </c:pt>
                <c:pt idx="8082">
                  <c:v>-3.2336289999999996</c:v>
                </c:pt>
                <c:pt idx="8083">
                  <c:v>-3.2336289999999996</c:v>
                </c:pt>
                <c:pt idx="8084">
                  <c:v>-3.2336289999999996</c:v>
                </c:pt>
                <c:pt idx="8085">
                  <c:v>-3.2336289999999996</c:v>
                </c:pt>
                <c:pt idx="8086">
                  <c:v>-3.2336289999999996</c:v>
                </c:pt>
                <c:pt idx="8087">
                  <c:v>-3.2336289999999996</c:v>
                </c:pt>
                <c:pt idx="8088">
                  <c:v>-3.2336289999999996</c:v>
                </c:pt>
                <c:pt idx="8089">
                  <c:v>-3.2336289999999996</c:v>
                </c:pt>
                <c:pt idx="8090">
                  <c:v>-3.2336289999999996</c:v>
                </c:pt>
                <c:pt idx="8091">
                  <c:v>-3.2336289999999996</c:v>
                </c:pt>
                <c:pt idx="8092">
                  <c:v>-3.2336289999999996</c:v>
                </c:pt>
                <c:pt idx="8093">
                  <c:v>-3.2336289999999996</c:v>
                </c:pt>
                <c:pt idx="8094">
                  <c:v>-3.2336289999999996</c:v>
                </c:pt>
                <c:pt idx="8095">
                  <c:v>-3.2336289999999996</c:v>
                </c:pt>
                <c:pt idx="8096">
                  <c:v>-3.2336289999999996</c:v>
                </c:pt>
                <c:pt idx="8097">
                  <c:v>-3.2336289999999996</c:v>
                </c:pt>
                <c:pt idx="8098">
                  <c:v>-3.2336289999999996</c:v>
                </c:pt>
                <c:pt idx="8099">
                  <c:v>-3.2336289999999996</c:v>
                </c:pt>
                <c:pt idx="8100">
                  <c:v>-3.2336289999999996</c:v>
                </c:pt>
                <c:pt idx="8101">
                  <c:v>-3.2336289999999996</c:v>
                </c:pt>
                <c:pt idx="8102">
                  <c:v>-3.2336289999999996</c:v>
                </c:pt>
                <c:pt idx="8103">
                  <c:v>-3.2336289999999996</c:v>
                </c:pt>
                <c:pt idx="8104">
                  <c:v>-3.2336289999999996</c:v>
                </c:pt>
                <c:pt idx="8105">
                  <c:v>-3.2336289999999996</c:v>
                </c:pt>
                <c:pt idx="8106">
                  <c:v>-3.2336289999999996</c:v>
                </c:pt>
                <c:pt idx="8107">
                  <c:v>-3.2336289999999996</c:v>
                </c:pt>
                <c:pt idx="8108">
                  <c:v>-3.2336289999999996</c:v>
                </c:pt>
                <c:pt idx="8109">
                  <c:v>-3.2336289999999996</c:v>
                </c:pt>
                <c:pt idx="8110">
                  <c:v>-3.2336289999999996</c:v>
                </c:pt>
                <c:pt idx="8111">
                  <c:v>-3.2336289999999996</c:v>
                </c:pt>
                <c:pt idx="8112">
                  <c:v>-3.2336289999999996</c:v>
                </c:pt>
                <c:pt idx="8113">
                  <c:v>-3.2336289999999996</c:v>
                </c:pt>
                <c:pt idx="8114">
                  <c:v>-3.2336289999999996</c:v>
                </c:pt>
                <c:pt idx="8115">
                  <c:v>-3.2336289999999996</c:v>
                </c:pt>
                <c:pt idx="8116">
                  <c:v>-3.2336289999999996</c:v>
                </c:pt>
                <c:pt idx="8117">
                  <c:v>-3.2336289999999996</c:v>
                </c:pt>
                <c:pt idx="8118">
                  <c:v>-3.2336289999999996</c:v>
                </c:pt>
                <c:pt idx="8119">
                  <c:v>-3.2336289999999996</c:v>
                </c:pt>
                <c:pt idx="8120">
                  <c:v>-3.2336289999999996</c:v>
                </c:pt>
                <c:pt idx="8121">
                  <c:v>-3.2336289999999996</c:v>
                </c:pt>
                <c:pt idx="8122">
                  <c:v>-3.2336289999999996</c:v>
                </c:pt>
                <c:pt idx="8123">
                  <c:v>-3.2336289999999996</c:v>
                </c:pt>
                <c:pt idx="8124">
                  <c:v>-3.2336289999999996</c:v>
                </c:pt>
                <c:pt idx="8125">
                  <c:v>-3.2336289999999996</c:v>
                </c:pt>
                <c:pt idx="8126">
                  <c:v>-3.2336289999999996</c:v>
                </c:pt>
                <c:pt idx="8127">
                  <c:v>-3.2336289999999996</c:v>
                </c:pt>
                <c:pt idx="8128">
                  <c:v>-3.2336289999999996</c:v>
                </c:pt>
                <c:pt idx="8129">
                  <c:v>-3.2336289999999996</c:v>
                </c:pt>
                <c:pt idx="8130">
                  <c:v>-3.2336289999999996</c:v>
                </c:pt>
                <c:pt idx="8131">
                  <c:v>-3.2336289999999996</c:v>
                </c:pt>
                <c:pt idx="8132">
                  <c:v>-3.2336289999999996</c:v>
                </c:pt>
                <c:pt idx="8133">
                  <c:v>-3.2336289999999996</c:v>
                </c:pt>
                <c:pt idx="8134">
                  <c:v>-3.2336289999999996</c:v>
                </c:pt>
                <c:pt idx="8135">
                  <c:v>-3.2336289999999996</c:v>
                </c:pt>
                <c:pt idx="8136">
                  <c:v>-3.2336289999999996</c:v>
                </c:pt>
                <c:pt idx="8137">
                  <c:v>-3.2336289999999996</c:v>
                </c:pt>
                <c:pt idx="8138">
                  <c:v>-3.2336289999999996</c:v>
                </c:pt>
                <c:pt idx="8139">
                  <c:v>-3.2336289999999996</c:v>
                </c:pt>
                <c:pt idx="8140">
                  <c:v>-3.2336289999999996</c:v>
                </c:pt>
                <c:pt idx="8141">
                  <c:v>-3.2336289999999996</c:v>
                </c:pt>
                <c:pt idx="8142">
                  <c:v>-3.2336289999999996</c:v>
                </c:pt>
                <c:pt idx="8143">
                  <c:v>-3.2336289999999996</c:v>
                </c:pt>
                <c:pt idx="8144">
                  <c:v>-3.2336289999999996</c:v>
                </c:pt>
                <c:pt idx="8145">
                  <c:v>-3.2336289999999996</c:v>
                </c:pt>
                <c:pt idx="8146">
                  <c:v>-3.2336289999999996</c:v>
                </c:pt>
                <c:pt idx="8147">
                  <c:v>-3.2336289999999996</c:v>
                </c:pt>
                <c:pt idx="8148">
                  <c:v>-3.2336289999999996</c:v>
                </c:pt>
                <c:pt idx="8149">
                  <c:v>-3.2336289999999996</c:v>
                </c:pt>
                <c:pt idx="8150">
                  <c:v>-3.2336289999999996</c:v>
                </c:pt>
                <c:pt idx="8151">
                  <c:v>-3.2336289999999996</c:v>
                </c:pt>
                <c:pt idx="8152">
                  <c:v>-3.2336289999999996</c:v>
                </c:pt>
                <c:pt idx="8153">
                  <c:v>-3.2336289999999996</c:v>
                </c:pt>
                <c:pt idx="8154">
                  <c:v>-3.2336289999999996</c:v>
                </c:pt>
                <c:pt idx="8155">
                  <c:v>-3.2336289999999996</c:v>
                </c:pt>
                <c:pt idx="8156">
                  <c:v>-3.2336289999999996</c:v>
                </c:pt>
                <c:pt idx="8157">
                  <c:v>-3.2336289999999996</c:v>
                </c:pt>
                <c:pt idx="8158">
                  <c:v>-3.2336289999999996</c:v>
                </c:pt>
                <c:pt idx="8159">
                  <c:v>-3.2336289999999996</c:v>
                </c:pt>
                <c:pt idx="8160">
                  <c:v>-3.2336289999999996</c:v>
                </c:pt>
                <c:pt idx="8161">
                  <c:v>-3.2336289999999996</c:v>
                </c:pt>
                <c:pt idx="8162">
                  <c:v>-3.2336289999999996</c:v>
                </c:pt>
                <c:pt idx="8163">
                  <c:v>-3.2336289999999996</c:v>
                </c:pt>
                <c:pt idx="8164">
                  <c:v>-3.2336289999999996</c:v>
                </c:pt>
                <c:pt idx="8165">
                  <c:v>-3.2336289999999996</c:v>
                </c:pt>
                <c:pt idx="8166">
                  <c:v>-3.2336289999999996</c:v>
                </c:pt>
                <c:pt idx="8167">
                  <c:v>-3.2336289999999996</c:v>
                </c:pt>
                <c:pt idx="8168">
                  <c:v>-3.2336289999999996</c:v>
                </c:pt>
                <c:pt idx="8169">
                  <c:v>-3.2336289999999996</c:v>
                </c:pt>
                <c:pt idx="8170">
                  <c:v>-3.2336289999999996</c:v>
                </c:pt>
                <c:pt idx="8171">
                  <c:v>-3.2336289999999996</c:v>
                </c:pt>
                <c:pt idx="8172">
                  <c:v>-3.2336289999999996</c:v>
                </c:pt>
                <c:pt idx="8173">
                  <c:v>-3.2336289999999996</c:v>
                </c:pt>
                <c:pt idx="8174">
                  <c:v>-3.2336289999999996</c:v>
                </c:pt>
                <c:pt idx="8175">
                  <c:v>-3.2336289999999996</c:v>
                </c:pt>
                <c:pt idx="8176">
                  <c:v>-3.2336289999999996</c:v>
                </c:pt>
                <c:pt idx="8177">
                  <c:v>-3.2336289999999996</c:v>
                </c:pt>
                <c:pt idx="8178">
                  <c:v>-3.2336289999999996</c:v>
                </c:pt>
                <c:pt idx="8179">
                  <c:v>-3.2336289999999996</c:v>
                </c:pt>
                <c:pt idx="8180">
                  <c:v>-3.2336289999999996</c:v>
                </c:pt>
                <c:pt idx="8181">
                  <c:v>-3.2336289999999996</c:v>
                </c:pt>
                <c:pt idx="8182">
                  <c:v>-3.2336289999999996</c:v>
                </c:pt>
                <c:pt idx="8183">
                  <c:v>-3.2336289999999996</c:v>
                </c:pt>
                <c:pt idx="8184">
                  <c:v>-3.2336289999999996</c:v>
                </c:pt>
                <c:pt idx="8185">
                  <c:v>-3.2336289999999996</c:v>
                </c:pt>
                <c:pt idx="8186">
                  <c:v>-3.2336289999999996</c:v>
                </c:pt>
                <c:pt idx="8187">
                  <c:v>-3.2336289999999996</c:v>
                </c:pt>
                <c:pt idx="8188">
                  <c:v>-3.2336289999999996</c:v>
                </c:pt>
                <c:pt idx="8189">
                  <c:v>-3.2336289999999996</c:v>
                </c:pt>
                <c:pt idx="8190">
                  <c:v>-3.2336289999999996</c:v>
                </c:pt>
                <c:pt idx="8191">
                  <c:v>-3.2336289999999996</c:v>
                </c:pt>
                <c:pt idx="8192">
                  <c:v>-3.2336289999999996</c:v>
                </c:pt>
                <c:pt idx="8193">
                  <c:v>-3.2336289999999996</c:v>
                </c:pt>
                <c:pt idx="8194">
                  <c:v>-3.2336289999999996</c:v>
                </c:pt>
                <c:pt idx="8195">
                  <c:v>-3.2336289999999996</c:v>
                </c:pt>
                <c:pt idx="8196">
                  <c:v>-3.2336289999999996</c:v>
                </c:pt>
                <c:pt idx="8197">
                  <c:v>-3.2336289999999996</c:v>
                </c:pt>
                <c:pt idx="8198">
                  <c:v>-3.2336289999999996</c:v>
                </c:pt>
                <c:pt idx="8199">
                  <c:v>-3.2336289999999996</c:v>
                </c:pt>
                <c:pt idx="8200">
                  <c:v>-3.2336289999999996</c:v>
                </c:pt>
                <c:pt idx="8201">
                  <c:v>-3.2336289999999996</c:v>
                </c:pt>
                <c:pt idx="8202">
                  <c:v>-3.2336289999999996</c:v>
                </c:pt>
                <c:pt idx="8203">
                  <c:v>-3.2336289999999996</c:v>
                </c:pt>
                <c:pt idx="8204">
                  <c:v>-3.2336289999999996</c:v>
                </c:pt>
                <c:pt idx="8205">
                  <c:v>-3.2336289999999996</c:v>
                </c:pt>
                <c:pt idx="8206">
                  <c:v>-3.2336289999999996</c:v>
                </c:pt>
                <c:pt idx="8207">
                  <c:v>-3.2336289999999996</c:v>
                </c:pt>
                <c:pt idx="8208">
                  <c:v>-3.2336289999999996</c:v>
                </c:pt>
                <c:pt idx="8209">
                  <c:v>-3.2336289999999996</c:v>
                </c:pt>
                <c:pt idx="8210">
                  <c:v>-3.2336289999999996</c:v>
                </c:pt>
                <c:pt idx="8211">
                  <c:v>-3.2336289999999996</c:v>
                </c:pt>
                <c:pt idx="8212">
                  <c:v>-3.2336289999999996</c:v>
                </c:pt>
                <c:pt idx="8213">
                  <c:v>-3.2336289999999996</c:v>
                </c:pt>
                <c:pt idx="8214">
                  <c:v>-3.2336289999999996</c:v>
                </c:pt>
                <c:pt idx="8215">
                  <c:v>-3.2336289999999996</c:v>
                </c:pt>
                <c:pt idx="8216">
                  <c:v>-3.2336289999999996</c:v>
                </c:pt>
                <c:pt idx="8217">
                  <c:v>-3.2336289999999996</c:v>
                </c:pt>
                <c:pt idx="8218">
                  <c:v>-3.2336289999999996</c:v>
                </c:pt>
                <c:pt idx="8219">
                  <c:v>-3.2336289999999996</c:v>
                </c:pt>
                <c:pt idx="8220">
                  <c:v>-3.2336289999999996</c:v>
                </c:pt>
                <c:pt idx="8221">
                  <c:v>-3.2336289999999996</c:v>
                </c:pt>
                <c:pt idx="8222">
                  <c:v>-3.2336289999999996</c:v>
                </c:pt>
                <c:pt idx="8223">
                  <c:v>-3.2336289999999996</c:v>
                </c:pt>
                <c:pt idx="8224">
                  <c:v>-3.2336289999999996</c:v>
                </c:pt>
                <c:pt idx="8225">
                  <c:v>-3.2336289999999996</c:v>
                </c:pt>
                <c:pt idx="8226">
                  <c:v>-3.2336289999999996</c:v>
                </c:pt>
                <c:pt idx="8227">
                  <c:v>-3.2336289999999996</c:v>
                </c:pt>
                <c:pt idx="8228">
                  <c:v>-3.2336289999999996</c:v>
                </c:pt>
                <c:pt idx="8229">
                  <c:v>-3.2336289999999996</c:v>
                </c:pt>
                <c:pt idx="8230">
                  <c:v>-3.2336289999999996</c:v>
                </c:pt>
                <c:pt idx="8231">
                  <c:v>-3.2336289999999996</c:v>
                </c:pt>
                <c:pt idx="8232">
                  <c:v>-3.2336289999999996</c:v>
                </c:pt>
                <c:pt idx="8233">
                  <c:v>-3.2336289999999996</c:v>
                </c:pt>
                <c:pt idx="8234">
                  <c:v>-3.2336289999999996</c:v>
                </c:pt>
                <c:pt idx="8235">
                  <c:v>-3.2336289999999996</c:v>
                </c:pt>
                <c:pt idx="8236">
                  <c:v>-3.2336289999999996</c:v>
                </c:pt>
                <c:pt idx="8237">
                  <c:v>-3.2336289999999996</c:v>
                </c:pt>
                <c:pt idx="8238">
                  <c:v>-3.2336289999999996</c:v>
                </c:pt>
                <c:pt idx="8239">
                  <c:v>-3.2336289999999996</c:v>
                </c:pt>
                <c:pt idx="8240">
                  <c:v>-3.2336289999999996</c:v>
                </c:pt>
                <c:pt idx="8241">
                  <c:v>-3.2336289999999996</c:v>
                </c:pt>
                <c:pt idx="8242">
                  <c:v>-3.2336289999999996</c:v>
                </c:pt>
                <c:pt idx="8243">
                  <c:v>-3.2336289999999996</c:v>
                </c:pt>
                <c:pt idx="8244">
                  <c:v>-3.2336289999999996</c:v>
                </c:pt>
                <c:pt idx="8245">
                  <c:v>-3.2336289999999996</c:v>
                </c:pt>
                <c:pt idx="8246">
                  <c:v>-3.2336289999999996</c:v>
                </c:pt>
                <c:pt idx="8247">
                  <c:v>-3.2336289999999996</c:v>
                </c:pt>
                <c:pt idx="8248">
                  <c:v>-3.2336289999999996</c:v>
                </c:pt>
                <c:pt idx="8249">
                  <c:v>-3.2336289999999996</c:v>
                </c:pt>
                <c:pt idx="8250">
                  <c:v>-3.2336289999999996</c:v>
                </c:pt>
                <c:pt idx="8251">
                  <c:v>-3.2336289999999996</c:v>
                </c:pt>
                <c:pt idx="8252">
                  <c:v>-3.2336289999999996</c:v>
                </c:pt>
                <c:pt idx="8253">
                  <c:v>-3.2336289999999996</c:v>
                </c:pt>
                <c:pt idx="8254">
                  <c:v>-3.2336289999999996</c:v>
                </c:pt>
                <c:pt idx="8255">
                  <c:v>-3.2336289999999996</c:v>
                </c:pt>
                <c:pt idx="8256">
                  <c:v>-3.2336289999999996</c:v>
                </c:pt>
                <c:pt idx="8257">
                  <c:v>-3.2336289999999996</c:v>
                </c:pt>
                <c:pt idx="8258">
                  <c:v>-3.2336289999999996</c:v>
                </c:pt>
                <c:pt idx="8259">
                  <c:v>-3.2336289999999996</c:v>
                </c:pt>
                <c:pt idx="8260">
                  <c:v>-3.2336289999999996</c:v>
                </c:pt>
                <c:pt idx="8261">
                  <c:v>-3.2336289999999996</c:v>
                </c:pt>
                <c:pt idx="8262">
                  <c:v>-3.2336289999999996</c:v>
                </c:pt>
                <c:pt idx="8263">
                  <c:v>-3.2336289999999996</c:v>
                </c:pt>
                <c:pt idx="8264">
                  <c:v>-3.2336289999999996</c:v>
                </c:pt>
                <c:pt idx="8265">
                  <c:v>-3.2336289999999996</c:v>
                </c:pt>
                <c:pt idx="8266">
                  <c:v>-3.2336289999999996</c:v>
                </c:pt>
                <c:pt idx="8267">
                  <c:v>-3.2336289999999996</c:v>
                </c:pt>
                <c:pt idx="8268">
                  <c:v>-3.2336289999999996</c:v>
                </c:pt>
                <c:pt idx="8269">
                  <c:v>-3.2336289999999996</c:v>
                </c:pt>
                <c:pt idx="8270">
                  <c:v>-3.2336289999999996</c:v>
                </c:pt>
                <c:pt idx="8271">
                  <c:v>-3.2336289999999996</c:v>
                </c:pt>
                <c:pt idx="8272">
                  <c:v>-3.2336289999999996</c:v>
                </c:pt>
                <c:pt idx="8273">
                  <c:v>-3.2336289999999996</c:v>
                </c:pt>
                <c:pt idx="8274">
                  <c:v>-3.2336289999999996</c:v>
                </c:pt>
                <c:pt idx="8275">
                  <c:v>-3.2336289999999996</c:v>
                </c:pt>
                <c:pt idx="8276">
                  <c:v>-3.2336289999999996</c:v>
                </c:pt>
                <c:pt idx="8277">
                  <c:v>-3.2336289999999996</c:v>
                </c:pt>
                <c:pt idx="8278">
                  <c:v>-3.2336289999999996</c:v>
                </c:pt>
                <c:pt idx="8279">
                  <c:v>-3.2336289999999996</c:v>
                </c:pt>
                <c:pt idx="8280">
                  <c:v>-3.2336289999999996</c:v>
                </c:pt>
                <c:pt idx="8281">
                  <c:v>-3.2336289999999996</c:v>
                </c:pt>
                <c:pt idx="8282">
                  <c:v>-3.2336289999999996</c:v>
                </c:pt>
                <c:pt idx="8283">
                  <c:v>-3.2336289999999996</c:v>
                </c:pt>
                <c:pt idx="8284">
                  <c:v>-3.2336289999999996</c:v>
                </c:pt>
                <c:pt idx="8285">
                  <c:v>-3.2336289999999996</c:v>
                </c:pt>
                <c:pt idx="8286">
                  <c:v>-3.2336289999999996</c:v>
                </c:pt>
                <c:pt idx="8287">
                  <c:v>-3.2336289999999996</c:v>
                </c:pt>
                <c:pt idx="8288">
                  <c:v>-3.2336289999999996</c:v>
                </c:pt>
                <c:pt idx="8289">
                  <c:v>-3.2336289999999996</c:v>
                </c:pt>
                <c:pt idx="8290">
                  <c:v>-3.2336289999999996</c:v>
                </c:pt>
                <c:pt idx="8291">
                  <c:v>-3.2336289999999996</c:v>
                </c:pt>
                <c:pt idx="8292">
                  <c:v>-3.2336289999999996</c:v>
                </c:pt>
                <c:pt idx="8293">
                  <c:v>-3.2336289999999996</c:v>
                </c:pt>
                <c:pt idx="8294">
                  <c:v>-3.2336289999999996</c:v>
                </c:pt>
                <c:pt idx="8295">
                  <c:v>-3.2336289999999996</c:v>
                </c:pt>
                <c:pt idx="8296">
                  <c:v>-3.2336289999999996</c:v>
                </c:pt>
                <c:pt idx="8297">
                  <c:v>-3.2336289999999996</c:v>
                </c:pt>
                <c:pt idx="8298">
                  <c:v>-3.2336289999999996</c:v>
                </c:pt>
                <c:pt idx="8299">
                  <c:v>-3.2336289999999996</c:v>
                </c:pt>
                <c:pt idx="8300">
                  <c:v>-3.2336289999999996</c:v>
                </c:pt>
                <c:pt idx="8301">
                  <c:v>-3.2336289999999996</c:v>
                </c:pt>
                <c:pt idx="8302">
                  <c:v>-3.2336289999999996</c:v>
                </c:pt>
                <c:pt idx="8303">
                  <c:v>-3.2336289999999996</c:v>
                </c:pt>
                <c:pt idx="8304">
                  <c:v>-3.2336289999999996</c:v>
                </c:pt>
                <c:pt idx="8305">
                  <c:v>-3.2336289999999996</c:v>
                </c:pt>
                <c:pt idx="8306">
                  <c:v>-3.2336289999999996</c:v>
                </c:pt>
                <c:pt idx="8307">
                  <c:v>-3.2336289999999996</c:v>
                </c:pt>
                <c:pt idx="8308">
                  <c:v>-3.2336289999999996</c:v>
                </c:pt>
                <c:pt idx="8309">
                  <c:v>-3.2336289999999996</c:v>
                </c:pt>
                <c:pt idx="8310">
                  <c:v>-3.2336289999999996</c:v>
                </c:pt>
                <c:pt idx="8311">
                  <c:v>-3.2336289999999996</c:v>
                </c:pt>
                <c:pt idx="8312">
                  <c:v>-3.2336289999999996</c:v>
                </c:pt>
                <c:pt idx="8313">
                  <c:v>-3.2336289999999996</c:v>
                </c:pt>
                <c:pt idx="8314">
                  <c:v>-3.2336289999999996</c:v>
                </c:pt>
                <c:pt idx="8315">
                  <c:v>-3.2336289999999996</c:v>
                </c:pt>
                <c:pt idx="8316">
                  <c:v>-3.2336289999999996</c:v>
                </c:pt>
                <c:pt idx="8317">
                  <c:v>-3.2336289999999996</c:v>
                </c:pt>
                <c:pt idx="8318">
                  <c:v>-3.2336289999999996</c:v>
                </c:pt>
                <c:pt idx="8319">
                  <c:v>-3.2336289999999996</c:v>
                </c:pt>
                <c:pt idx="8320">
                  <c:v>-3.2336289999999996</c:v>
                </c:pt>
                <c:pt idx="8321">
                  <c:v>-3.2336289999999996</c:v>
                </c:pt>
                <c:pt idx="8322">
                  <c:v>-3.2336289999999996</c:v>
                </c:pt>
                <c:pt idx="8323">
                  <c:v>-3.2336289999999996</c:v>
                </c:pt>
                <c:pt idx="8324">
                  <c:v>-3.2336289999999996</c:v>
                </c:pt>
                <c:pt idx="8325">
                  <c:v>-3.2336289999999996</c:v>
                </c:pt>
                <c:pt idx="8326">
                  <c:v>-3.2336289999999996</c:v>
                </c:pt>
                <c:pt idx="8327">
                  <c:v>-3.2336289999999996</c:v>
                </c:pt>
                <c:pt idx="8328">
                  <c:v>-3.2336289999999996</c:v>
                </c:pt>
                <c:pt idx="8329">
                  <c:v>-3.2336289999999996</c:v>
                </c:pt>
                <c:pt idx="8330">
                  <c:v>-3.2336289999999996</c:v>
                </c:pt>
                <c:pt idx="8331">
                  <c:v>-3.2336289999999996</c:v>
                </c:pt>
                <c:pt idx="8332">
                  <c:v>-3.2336289999999996</c:v>
                </c:pt>
                <c:pt idx="8333">
                  <c:v>-3.2336289999999996</c:v>
                </c:pt>
                <c:pt idx="8334">
                  <c:v>-3.2336289999999996</c:v>
                </c:pt>
                <c:pt idx="8335">
                  <c:v>-3.2336289999999996</c:v>
                </c:pt>
                <c:pt idx="8336">
                  <c:v>-3.2336289999999996</c:v>
                </c:pt>
                <c:pt idx="8337">
                  <c:v>-3.2336289999999996</c:v>
                </c:pt>
                <c:pt idx="8338">
                  <c:v>-3.2336289999999996</c:v>
                </c:pt>
                <c:pt idx="8339">
                  <c:v>-3.2336289999999996</c:v>
                </c:pt>
                <c:pt idx="8340">
                  <c:v>-3.2336289999999996</c:v>
                </c:pt>
                <c:pt idx="8341">
                  <c:v>-3.2336289999999996</c:v>
                </c:pt>
                <c:pt idx="8342">
                  <c:v>-3.2336289999999996</c:v>
                </c:pt>
                <c:pt idx="8343">
                  <c:v>-3.2336289999999996</c:v>
                </c:pt>
                <c:pt idx="8344">
                  <c:v>-3.2336289999999996</c:v>
                </c:pt>
                <c:pt idx="8345">
                  <c:v>-3.2336289999999996</c:v>
                </c:pt>
                <c:pt idx="8346">
                  <c:v>-3.2336289999999996</c:v>
                </c:pt>
                <c:pt idx="8347">
                  <c:v>-3.2336289999999996</c:v>
                </c:pt>
                <c:pt idx="8348">
                  <c:v>-3.2336289999999996</c:v>
                </c:pt>
                <c:pt idx="8349">
                  <c:v>-3.2336289999999996</c:v>
                </c:pt>
                <c:pt idx="8350">
                  <c:v>-3.2336289999999996</c:v>
                </c:pt>
                <c:pt idx="8351">
                  <c:v>-3.2336289999999996</c:v>
                </c:pt>
                <c:pt idx="8352">
                  <c:v>-3.2336289999999996</c:v>
                </c:pt>
                <c:pt idx="8353">
                  <c:v>-3.2336289999999996</c:v>
                </c:pt>
                <c:pt idx="8354">
                  <c:v>-3.2336289999999996</c:v>
                </c:pt>
                <c:pt idx="8355">
                  <c:v>-3.2336289999999996</c:v>
                </c:pt>
                <c:pt idx="8356">
                  <c:v>-3.2336289999999996</c:v>
                </c:pt>
                <c:pt idx="8357">
                  <c:v>-3.2336289999999996</c:v>
                </c:pt>
                <c:pt idx="8358">
                  <c:v>-3.2336289999999996</c:v>
                </c:pt>
                <c:pt idx="8359">
                  <c:v>-3.2336289999999996</c:v>
                </c:pt>
                <c:pt idx="8360">
                  <c:v>-3.2336289999999996</c:v>
                </c:pt>
                <c:pt idx="8361">
                  <c:v>-3.2336289999999996</c:v>
                </c:pt>
                <c:pt idx="8362">
                  <c:v>-3.2336289999999996</c:v>
                </c:pt>
                <c:pt idx="8363">
                  <c:v>-3.2336289999999996</c:v>
                </c:pt>
                <c:pt idx="8364">
                  <c:v>-3.2336289999999996</c:v>
                </c:pt>
                <c:pt idx="8365">
                  <c:v>-3.2336289999999996</c:v>
                </c:pt>
                <c:pt idx="8366">
                  <c:v>-3.2336289999999996</c:v>
                </c:pt>
                <c:pt idx="8367">
                  <c:v>-3.2336289999999996</c:v>
                </c:pt>
                <c:pt idx="8368">
                  <c:v>-3.2336289999999996</c:v>
                </c:pt>
                <c:pt idx="8369">
                  <c:v>-3.2336289999999996</c:v>
                </c:pt>
                <c:pt idx="8370">
                  <c:v>-3.2336289999999996</c:v>
                </c:pt>
                <c:pt idx="8371">
                  <c:v>-3.2336289999999996</c:v>
                </c:pt>
                <c:pt idx="8372">
                  <c:v>-3.2336289999999996</c:v>
                </c:pt>
                <c:pt idx="8373">
                  <c:v>-3.2336289999999996</c:v>
                </c:pt>
                <c:pt idx="8374">
                  <c:v>-3.2336289999999996</c:v>
                </c:pt>
                <c:pt idx="8375">
                  <c:v>-3.2336289999999996</c:v>
                </c:pt>
                <c:pt idx="8376">
                  <c:v>-3.2336289999999996</c:v>
                </c:pt>
                <c:pt idx="8377">
                  <c:v>-3.2336289999999996</c:v>
                </c:pt>
                <c:pt idx="8378">
                  <c:v>-3.2336289999999996</c:v>
                </c:pt>
                <c:pt idx="8379">
                  <c:v>-3.2336289999999996</c:v>
                </c:pt>
                <c:pt idx="8380">
                  <c:v>-3.2336289999999996</c:v>
                </c:pt>
                <c:pt idx="8381">
                  <c:v>-3.2336289999999996</c:v>
                </c:pt>
                <c:pt idx="8382">
                  <c:v>-3.2336289999999996</c:v>
                </c:pt>
                <c:pt idx="8383">
                  <c:v>-3.2336289999999996</c:v>
                </c:pt>
                <c:pt idx="8384">
                  <c:v>-3.2336289999999996</c:v>
                </c:pt>
                <c:pt idx="8385">
                  <c:v>-3.2336289999999996</c:v>
                </c:pt>
                <c:pt idx="8386">
                  <c:v>-3.2336289999999996</c:v>
                </c:pt>
                <c:pt idx="8387">
                  <c:v>-3.2336289999999996</c:v>
                </c:pt>
                <c:pt idx="8388">
                  <c:v>-3.2336289999999996</c:v>
                </c:pt>
                <c:pt idx="8389">
                  <c:v>-3.2336289999999996</c:v>
                </c:pt>
                <c:pt idx="8390">
                  <c:v>-3.2336289999999996</c:v>
                </c:pt>
                <c:pt idx="8391">
                  <c:v>-3.2336289999999996</c:v>
                </c:pt>
                <c:pt idx="8392">
                  <c:v>-3.2336289999999996</c:v>
                </c:pt>
                <c:pt idx="8393">
                  <c:v>-3.2336289999999996</c:v>
                </c:pt>
                <c:pt idx="8394">
                  <c:v>-3.2336289999999996</c:v>
                </c:pt>
                <c:pt idx="8395">
                  <c:v>-3.2336289999999996</c:v>
                </c:pt>
                <c:pt idx="8396">
                  <c:v>-3.2336289999999996</c:v>
                </c:pt>
                <c:pt idx="8397">
                  <c:v>-3.2336289999999996</c:v>
                </c:pt>
                <c:pt idx="8398">
                  <c:v>-3.2336289999999996</c:v>
                </c:pt>
                <c:pt idx="8399">
                  <c:v>-3.2336289999999996</c:v>
                </c:pt>
                <c:pt idx="8400">
                  <c:v>-3.2336289999999996</c:v>
                </c:pt>
                <c:pt idx="8401">
                  <c:v>-3.2336289999999996</c:v>
                </c:pt>
                <c:pt idx="8402">
                  <c:v>-3.2336289999999996</c:v>
                </c:pt>
                <c:pt idx="8403">
                  <c:v>-3.2336289999999996</c:v>
                </c:pt>
                <c:pt idx="8404">
                  <c:v>-3.2336289999999996</c:v>
                </c:pt>
                <c:pt idx="8405">
                  <c:v>-3.2336289999999996</c:v>
                </c:pt>
                <c:pt idx="8406">
                  <c:v>-3.2336289999999996</c:v>
                </c:pt>
                <c:pt idx="8407">
                  <c:v>-3.2336289999999996</c:v>
                </c:pt>
                <c:pt idx="8408">
                  <c:v>-3.2336289999999996</c:v>
                </c:pt>
                <c:pt idx="8409">
                  <c:v>-3.2336289999999996</c:v>
                </c:pt>
                <c:pt idx="8410">
                  <c:v>-3.2336289999999996</c:v>
                </c:pt>
                <c:pt idx="8411">
                  <c:v>-3.2336289999999996</c:v>
                </c:pt>
                <c:pt idx="8412">
                  <c:v>-3.2336289999999996</c:v>
                </c:pt>
                <c:pt idx="8413">
                  <c:v>-3.2336289999999996</c:v>
                </c:pt>
                <c:pt idx="8414">
                  <c:v>-3.2336289999999996</c:v>
                </c:pt>
                <c:pt idx="8415">
                  <c:v>-3.2336289999999996</c:v>
                </c:pt>
                <c:pt idx="8416">
                  <c:v>-3.2336289999999996</c:v>
                </c:pt>
                <c:pt idx="8417">
                  <c:v>-3.2336289999999996</c:v>
                </c:pt>
                <c:pt idx="8418">
                  <c:v>-3.2336289999999996</c:v>
                </c:pt>
                <c:pt idx="8419">
                  <c:v>-3.2336289999999996</c:v>
                </c:pt>
                <c:pt idx="8420">
                  <c:v>-3.2336289999999996</c:v>
                </c:pt>
                <c:pt idx="8421">
                  <c:v>-3.2336289999999996</c:v>
                </c:pt>
                <c:pt idx="8422">
                  <c:v>-3.2336289999999996</c:v>
                </c:pt>
                <c:pt idx="8423">
                  <c:v>-3.2336289999999996</c:v>
                </c:pt>
                <c:pt idx="8424">
                  <c:v>-3.2336289999999996</c:v>
                </c:pt>
                <c:pt idx="8425">
                  <c:v>-3.2336289999999996</c:v>
                </c:pt>
                <c:pt idx="8426">
                  <c:v>-3.2336289999999996</c:v>
                </c:pt>
                <c:pt idx="8427">
                  <c:v>-3.2336289999999996</c:v>
                </c:pt>
                <c:pt idx="8428">
                  <c:v>-3.2336289999999996</c:v>
                </c:pt>
                <c:pt idx="8429">
                  <c:v>-3.2336289999999996</c:v>
                </c:pt>
                <c:pt idx="8430">
                  <c:v>-3.2336289999999996</c:v>
                </c:pt>
                <c:pt idx="8431">
                  <c:v>-3.2336289999999996</c:v>
                </c:pt>
                <c:pt idx="8432">
                  <c:v>-3.2336289999999996</c:v>
                </c:pt>
                <c:pt idx="8433">
                  <c:v>-3.2336289999999996</c:v>
                </c:pt>
                <c:pt idx="8434">
                  <c:v>-3.2336289999999996</c:v>
                </c:pt>
                <c:pt idx="8435">
                  <c:v>-3.2336289999999996</c:v>
                </c:pt>
                <c:pt idx="8436">
                  <c:v>-3.2336289999999996</c:v>
                </c:pt>
                <c:pt idx="8437">
                  <c:v>-3.2336289999999996</c:v>
                </c:pt>
                <c:pt idx="8438">
                  <c:v>-3.2336289999999996</c:v>
                </c:pt>
                <c:pt idx="8439">
                  <c:v>-3.2336289999999996</c:v>
                </c:pt>
                <c:pt idx="8440">
                  <c:v>-3.2336289999999996</c:v>
                </c:pt>
                <c:pt idx="8441">
                  <c:v>-3.2336289999999996</c:v>
                </c:pt>
                <c:pt idx="8442">
                  <c:v>-3.2336289999999996</c:v>
                </c:pt>
                <c:pt idx="8443">
                  <c:v>-3.2336289999999996</c:v>
                </c:pt>
                <c:pt idx="8444">
                  <c:v>-3.2336289999999996</c:v>
                </c:pt>
                <c:pt idx="8445">
                  <c:v>-3.2336289999999996</c:v>
                </c:pt>
                <c:pt idx="8446">
                  <c:v>-3.2336289999999996</c:v>
                </c:pt>
                <c:pt idx="8447">
                  <c:v>-3.2336289999999996</c:v>
                </c:pt>
                <c:pt idx="8448">
                  <c:v>-3.2336289999999996</c:v>
                </c:pt>
                <c:pt idx="8449">
                  <c:v>-3.2336289999999996</c:v>
                </c:pt>
                <c:pt idx="8450">
                  <c:v>-3.2336289999999996</c:v>
                </c:pt>
                <c:pt idx="8451">
                  <c:v>-3.2336289999999996</c:v>
                </c:pt>
                <c:pt idx="8452">
                  <c:v>-3.2336289999999996</c:v>
                </c:pt>
                <c:pt idx="8453">
                  <c:v>-3.2336289999999996</c:v>
                </c:pt>
                <c:pt idx="8454">
                  <c:v>-3.2336289999999996</c:v>
                </c:pt>
                <c:pt idx="8455">
                  <c:v>-3.2336289999999996</c:v>
                </c:pt>
                <c:pt idx="8456">
                  <c:v>-3.2336289999999996</c:v>
                </c:pt>
                <c:pt idx="8457">
                  <c:v>-3.2336289999999996</c:v>
                </c:pt>
                <c:pt idx="8458">
                  <c:v>-3.2336289999999996</c:v>
                </c:pt>
                <c:pt idx="8459">
                  <c:v>-3.2336289999999996</c:v>
                </c:pt>
                <c:pt idx="8460">
                  <c:v>-3.2336289999999996</c:v>
                </c:pt>
                <c:pt idx="8461">
                  <c:v>-3.2336289999999996</c:v>
                </c:pt>
                <c:pt idx="8462">
                  <c:v>-3.2336289999999996</c:v>
                </c:pt>
                <c:pt idx="8463">
                  <c:v>-3.2336289999999996</c:v>
                </c:pt>
                <c:pt idx="8464">
                  <c:v>-3.2336289999999996</c:v>
                </c:pt>
                <c:pt idx="8465">
                  <c:v>-3.2336289999999996</c:v>
                </c:pt>
                <c:pt idx="8466">
                  <c:v>-3.2336289999999996</c:v>
                </c:pt>
                <c:pt idx="8467">
                  <c:v>-3.2336289999999996</c:v>
                </c:pt>
                <c:pt idx="8468">
                  <c:v>-3.2336289999999996</c:v>
                </c:pt>
                <c:pt idx="8469">
                  <c:v>-3.2336289999999996</c:v>
                </c:pt>
                <c:pt idx="8470">
                  <c:v>-3.2336289999999996</c:v>
                </c:pt>
                <c:pt idx="8471">
                  <c:v>-3.2336289999999996</c:v>
                </c:pt>
                <c:pt idx="8472">
                  <c:v>-3.2336289999999996</c:v>
                </c:pt>
                <c:pt idx="8473">
                  <c:v>-3.2336289999999996</c:v>
                </c:pt>
                <c:pt idx="8474">
                  <c:v>-3.2336289999999996</c:v>
                </c:pt>
                <c:pt idx="8475">
                  <c:v>-3.2336289999999996</c:v>
                </c:pt>
                <c:pt idx="8476">
                  <c:v>-3.2336289999999996</c:v>
                </c:pt>
                <c:pt idx="8477">
                  <c:v>-3.2336289999999996</c:v>
                </c:pt>
                <c:pt idx="8478">
                  <c:v>-3.2336289999999996</c:v>
                </c:pt>
                <c:pt idx="8479">
                  <c:v>-3.2336289999999996</c:v>
                </c:pt>
                <c:pt idx="8480">
                  <c:v>-3.2336289999999996</c:v>
                </c:pt>
                <c:pt idx="8481">
                  <c:v>-3.2336289999999996</c:v>
                </c:pt>
                <c:pt idx="8482">
                  <c:v>-3.2336289999999996</c:v>
                </c:pt>
                <c:pt idx="8483">
                  <c:v>-3.2336289999999996</c:v>
                </c:pt>
                <c:pt idx="8484">
                  <c:v>-3.2336289999999996</c:v>
                </c:pt>
                <c:pt idx="8485">
                  <c:v>-3.2336289999999996</c:v>
                </c:pt>
                <c:pt idx="8486">
                  <c:v>-3.2336289999999996</c:v>
                </c:pt>
                <c:pt idx="8487">
                  <c:v>-3.2336289999999996</c:v>
                </c:pt>
                <c:pt idx="8488">
                  <c:v>-3.2336289999999996</c:v>
                </c:pt>
                <c:pt idx="8489">
                  <c:v>-3.2336289999999996</c:v>
                </c:pt>
                <c:pt idx="8490">
                  <c:v>-3.2336289999999996</c:v>
                </c:pt>
                <c:pt idx="8491">
                  <c:v>-3.2336289999999996</c:v>
                </c:pt>
                <c:pt idx="8492">
                  <c:v>-3.2336289999999996</c:v>
                </c:pt>
                <c:pt idx="8493">
                  <c:v>-3.2336289999999996</c:v>
                </c:pt>
                <c:pt idx="8494">
                  <c:v>-3.2336289999999996</c:v>
                </c:pt>
                <c:pt idx="8495">
                  <c:v>-3.2336289999999996</c:v>
                </c:pt>
                <c:pt idx="8496">
                  <c:v>-3.2336289999999996</c:v>
                </c:pt>
                <c:pt idx="8497">
                  <c:v>-3.2336289999999996</c:v>
                </c:pt>
                <c:pt idx="8498">
                  <c:v>-3.2336289999999996</c:v>
                </c:pt>
                <c:pt idx="8499">
                  <c:v>-3.2336289999999996</c:v>
                </c:pt>
                <c:pt idx="8500">
                  <c:v>-3.2336289999999996</c:v>
                </c:pt>
                <c:pt idx="8501">
                  <c:v>-3.2336289999999996</c:v>
                </c:pt>
                <c:pt idx="8502">
                  <c:v>-3.2336289999999996</c:v>
                </c:pt>
                <c:pt idx="8503">
                  <c:v>-3.2336289999999996</c:v>
                </c:pt>
                <c:pt idx="8504">
                  <c:v>-3.2336289999999996</c:v>
                </c:pt>
                <c:pt idx="8505">
                  <c:v>-3.2336289999999996</c:v>
                </c:pt>
                <c:pt idx="8506">
                  <c:v>-3.2336289999999996</c:v>
                </c:pt>
                <c:pt idx="8507">
                  <c:v>-3.2336289999999996</c:v>
                </c:pt>
                <c:pt idx="8508">
                  <c:v>-3.2336289999999996</c:v>
                </c:pt>
                <c:pt idx="8509">
                  <c:v>-3.2336289999999996</c:v>
                </c:pt>
                <c:pt idx="8510">
                  <c:v>-3.2336289999999996</c:v>
                </c:pt>
                <c:pt idx="8511">
                  <c:v>-3.2336289999999996</c:v>
                </c:pt>
                <c:pt idx="8512">
                  <c:v>-3.2336289999999996</c:v>
                </c:pt>
                <c:pt idx="8513">
                  <c:v>-3.2336289999999996</c:v>
                </c:pt>
                <c:pt idx="8514">
                  <c:v>-3.2336289999999996</c:v>
                </c:pt>
                <c:pt idx="8515">
                  <c:v>-3.2336289999999996</c:v>
                </c:pt>
                <c:pt idx="8516">
                  <c:v>-3.2336289999999996</c:v>
                </c:pt>
                <c:pt idx="8517">
                  <c:v>-3.2336289999999996</c:v>
                </c:pt>
                <c:pt idx="8518">
                  <c:v>-3.2336289999999996</c:v>
                </c:pt>
                <c:pt idx="8519">
                  <c:v>-3.2336289999999996</c:v>
                </c:pt>
                <c:pt idx="8520">
                  <c:v>-3.2336289999999996</c:v>
                </c:pt>
                <c:pt idx="8521">
                  <c:v>-3.2336289999999996</c:v>
                </c:pt>
                <c:pt idx="8522">
                  <c:v>-3.2336289999999996</c:v>
                </c:pt>
                <c:pt idx="8523">
                  <c:v>-3.2336289999999996</c:v>
                </c:pt>
                <c:pt idx="8524">
                  <c:v>-3.2336289999999996</c:v>
                </c:pt>
                <c:pt idx="8525">
                  <c:v>-3.2336289999999996</c:v>
                </c:pt>
                <c:pt idx="8526">
                  <c:v>-3.2336289999999996</c:v>
                </c:pt>
                <c:pt idx="8527">
                  <c:v>-3.2336289999999996</c:v>
                </c:pt>
                <c:pt idx="8528">
                  <c:v>-3.2336289999999996</c:v>
                </c:pt>
                <c:pt idx="8529">
                  <c:v>-3.2336289999999996</c:v>
                </c:pt>
                <c:pt idx="8530">
                  <c:v>-3.2336289999999996</c:v>
                </c:pt>
                <c:pt idx="8531">
                  <c:v>-3.2336289999999996</c:v>
                </c:pt>
                <c:pt idx="8532">
                  <c:v>-3.2336289999999996</c:v>
                </c:pt>
                <c:pt idx="8533">
                  <c:v>-3.2336289999999996</c:v>
                </c:pt>
                <c:pt idx="8534">
                  <c:v>-3.2336289999999996</c:v>
                </c:pt>
                <c:pt idx="8535">
                  <c:v>-3.2336289999999996</c:v>
                </c:pt>
                <c:pt idx="8536">
                  <c:v>-3.2336289999999996</c:v>
                </c:pt>
                <c:pt idx="8537">
                  <c:v>-3.2336289999999996</c:v>
                </c:pt>
                <c:pt idx="8538">
                  <c:v>-3.2336289999999996</c:v>
                </c:pt>
                <c:pt idx="8539">
                  <c:v>-3.2336289999999996</c:v>
                </c:pt>
                <c:pt idx="8540">
                  <c:v>-3.2336289999999996</c:v>
                </c:pt>
                <c:pt idx="8541">
                  <c:v>-3.2336289999999996</c:v>
                </c:pt>
                <c:pt idx="8542">
                  <c:v>-3.2336289999999996</c:v>
                </c:pt>
                <c:pt idx="8543">
                  <c:v>-3.2336289999999996</c:v>
                </c:pt>
                <c:pt idx="8544">
                  <c:v>-3.2336289999999996</c:v>
                </c:pt>
                <c:pt idx="8545">
                  <c:v>-3.2336289999999996</c:v>
                </c:pt>
                <c:pt idx="8546">
                  <c:v>-3.2336289999999996</c:v>
                </c:pt>
                <c:pt idx="8547">
                  <c:v>-3.2336289999999996</c:v>
                </c:pt>
                <c:pt idx="8548">
                  <c:v>-3.2336289999999996</c:v>
                </c:pt>
                <c:pt idx="8549">
                  <c:v>-3.2336289999999996</c:v>
                </c:pt>
                <c:pt idx="8550">
                  <c:v>-3.2336289999999996</c:v>
                </c:pt>
                <c:pt idx="8551">
                  <c:v>-3.2336289999999996</c:v>
                </c:pt>
                <c:pt idx="8552">
                  <c:v>-3.2336289999999996</c:v>
                </c:pt>
                <c:pt idx="8553">
                  <c:v>-3.2336289999999996</c:v>
                </c:pt>
                <c:pt idx="8554">
                  <c:v>-3.2336289999999996</c:v>
                </c:pt>
                <c:pt idx="8555">
                  <c:v>-3.2336289999999996</c:v>
                </c:pt>
                <c:pt idx="8556">
                  <c:v>-3.2336289999999996</c:v>
                </c:pt>
                <c:pt idx="8557">
                  <c:v>-3.2336289999999996</c:v>
                </c:pt>
                <c:pt idx="8558">
                  <c:v>-3.2336289999999996</c:v>
                </c:pt>
                <c:pt idx="8559">
                  <c:v>-3.2336289999999996</c:v>
                </c:pt>
                <c:pt idx="8560">
                  <c:v>-3.2336289999999996</c:v>
                </c:pt>
                <c:pt idx="8561">
                  <c:v>-3.2336289999999996</c:v>
                </c:pt>
                <c:pt idx="8562">
                  <c:v>-3.2336289999999996</c:v>
                </c:pt>
                <c:pt idx="8563">
                  <c:v>-3.2336289999999996</c:v>
                </c:pt>
                <c:pt idx="8564">
                  <c:v>-3.2336289999999996</c:v>
                </c:pt>
                <c:pt idx="8565">
                  <c:v>-3.2336289999999996</c:v>
                </c:pt>
                <c:pt idx="8566">
                  <c:v>-3.2336289999999996</c:v>
                </c:pt>
                <c:pt idx="8567">
                  <c:v>-3.2336289999999996</c:v>
                </c:pt>
                <c:pt idx="8568">
                  <c:v>-3.2336289999999996</c:v>
                </c:pt>
                <c:pt idx="8569">
                  <c:v>-3.2336289999999996</c:v>
                </c:pt>
                <c:pt idx="8570">
                  <c:v>-3.2336289999999996</c:v>
                </c:pt>
                <c:pt idx="8571">
                  <c:v>-3.2336289999999996</c:v>
                </c:pt>
                <c:pt idx="8572">
                  <c:v>-3.2336289999999996</c:v>
                </c:pt>
                <c:pt idx="8573">
                  <c:v>-3.2336289999999996</c:v>
                </c:pt>
                <c:pt idx="8574">
                  <c:v>-3.2336289999999996</c:v>
                </c:pt>
                <c:pt idx="8575">
                  <c:v>-3.2336289999999996</c:v>
                </c:pt>
                <c:pt idx="8576">
                  <c:v>-3.2336289999999996</c:v>
                </c:pt>
                <c:pt idx="8577">
                  <c:v>-3.2336289999999996</c:v>
                </c:pt>
                <c:pt idx="8578">
                  <c:v>-3.2336289999999996</c:v>
                </c:pt>
                <c:pt idx="8579">
                  <c:v>-3.2336289999999996</c:v>
                </c:pt>
                <c:pt idx="8580">
                  <c:v>-3.2336289999999996</c:v>
                </c:pt>
                <c:pt idx="8581">
                  <c:v>-3.2336289999999996</c:v>
                </c:pt>
                <c:pt idx="8582">
                  <c:v>-3.2336289999999996</c:v>
                </c:pt>
                <c:pt idx="8583">
                  <c:v>-3.2336289999999996</c:v>
                </c:pt>
                <c:pt idx="8584">
                  <c:v>-3.2336289999999996</c:v>
                </c:pt>
                <c:pt idx="8585">
                  <c:v>-3.2336289999999996</c:v>
                </c:pt>
                <c:pt idx="8586">
                  <c:v>-3.2336289999999996</c:v>
                </c:pt>
                <c:pt idx="8587">
                  <c:v>-3.2336289999999996</c:v>
                </c:pt>
                <c:pt idx="8588">
                  <c:v>-3.2336289999999996</c:v>
                </c:pt>
                <c:pt idx="8589">
                  <c:v>-3.2336289999999996</c:v>
                </c:pt>
                <c:pt idx="8590">
                  <c:v>-3.2336289999999996</c:v>
                </c:pt>
                <c:pt idx="8591">
                  <c:v>-3.2336289999999996</c:v>
                </c:pt>
                <c:pt idx="8592">
                  <c:v>-3.2336289999999996</c:v>
                </c:pt>
                <c:pt idx="8593">
                  <c:v>-3.2336289999999996</c:v>
                </c:pt>
                <c:pt idx="8594">
                  <c:v>-3.2336289999999996</c:v>
                </c:pt>
                <c:pt idx="8595">
                  <c:v>-3.2336289999999996</c:v>
                </c:pt>
                <c:pt idx="8596">
                  <c:v>-3.2336289999999996</c:v>
                </c:pt>
                <c:pt idx="8597">
                  <c:v>-3.2336289999999996</c:v>
                </c:pt>
                <c:pt idx="8598">
                  <c:v>-3.2336289999999996</c:v>
                </c:pt>
                <c:pt idx="8599">
                  <c:v>-3.2336289999999996</c:v>
                </c:pt>
                <c:pt idx="8600">
                  <c:v>-3.2336289999999996</c:v>
                </c:pt>
                <c:pt idx="8601">
                  <c:v>-3.2336289999999996</c:v>
                </c:pt>
                <c:pt idx="8602">
                  <c:v>-3.2336289999999996</c:v>
                </c:pt>
                <c:pt idx="8603">
                  <c:v>-3.2336289999999996</c:v>
                </c:pt>
                <c:pt idx="8604">
                  <c:v>-3.2336289999999996</c:v>
                </c:pt>
                <c:pt idx="8605">
                  <c:v>-3.2336289999999996</c:v>
                </c:pt>
                <c:pt idx="8606">
                  <c:v>-3.2336289999999996</c:v>
                </c:pt>
                <c:pt idx="8607">
                  <c:v>-3.2336289999999996</c:v>
                </c:pt>
                <c:pt idx="8608">
                  <c:v>-3.2336289999999996</c:v>
                </c:pt>
                <c:pt idx="8609">
                  <c:v>-3.2336289999999996</c:v>
                </c:pt>
                <c:pt idx="8610">
                  <c:v>-3.2336289999999996</c:v>
                </c:pt>
                <c:pt idx="8611">
                  <c:v>-3.2336289999999996</c:v>
                </c:pt>
                <c:pt idx="8612">
                  <c:v>-3.2336289999999996</c:v>
                </c:pt>
                <c:pt idx="8613">
                  <c:v>-3.2336289999999996</c:v>
                </c:pt>
                <c:pt idx="8614">
                  <c:v>-3.2336289999999996</c:v>
                </c:pt>
                <c:pt idx="8615">
                  <c:v>-3.2336289999999996</c:v>
                </c:pt>
                <c:pt idx="8616">
                  <c:v>-3.2336289999999996</c:v>
                </c:pt>
                <c:pt idx="8617">
                  <c:v>-3.2336289999999996</c:v>
                </c:pt>
                <c:pt idx="8618">
                  <c:v>-3.2336289999999996</c:v>
                </c:pt>
                <c:pt idx="8619">
                  <c:v>-3.2336289999999996</c:v>
                </c:pt>
                <c:pt idx="8620">
                  <c:v>-3.2336289999999996</c:v>
                </c:pt>
                <c:pt idx="8621">
                  <c:v>-3.2336289999999996</c:v>
                </c:pt>
                <c:pt idx="8622">
                  <c:v>-3.2336289999999996</c:v>
                </c:pt>
                <c:pt idx="8623">
                  <c:v>-3.2336289999999996</c:v>
                </c:pt>
                <c:pt idx="8624">
                  <c:v>-3.2336289999999996</c:v>
                </c:pt>
                <c:pt idx="8625">
                  <c:v>-3.2336289999999996</c:v>
                </c:pt>
                <c:pt idx="8626">
                  <c:v>-3.2336289999999996</c:v>
                </c:pt>
                <c:pt idx="8627">
                  <c:v>-3.2336289999999996</c:v>
                </c:pt>
                <c:pt idx="8628">
                  <c:v>-3.2336289999999996</c:v>
                </c:pt>
                <c:pt idx="8629">
                  <c:v>-3.2336289999999996</c:v>
                </c:pt>
                <c:pt idx="8630">
                  <c:v>-3.2336289999999996</c:v>
                </c:pt>
                <c:pt idx="8631">
                  <c:v>-3.2336289999999996</c:v>
                </c:pt>
                <c:pt idx="8632">
                  <c:v>-3.2336289999999996</c:v>
                </c:pt>
                <c:pt idx="8633">
                  <c:v>-3.2336289999999996</c:v>
                </c:pt>
                <c:pt idx="8634">
                  <c:v>-3.2336289999999996</c:v>
                </c:pt>
                <c:pt idx="8635">
                  <c:v>-3.2336289999999996</c:v>
                </c:pt>
                <c:pt idx="8636">
                  <c:v>-3.2336289999999996</c:v>
                </c:pt>
                <c:pt idx="8637">
                  <c:v>-3.2336289999999996</c:v>
                </c:pt>
                <c:pt idx="8638">
                  <c:v>-3.2336289999999996</c:v>
                </c:pt>
                <c:pt idx="8639">
                  <c:v>-3.2336289999999996</c:v>
                </c:pt>
                <c:pt idx="8640">
                  <c:v>-3.2336289999999996</c:v>
                </c:pt>
                <c:pt idx="8641">
                  <c:v>-3.2336289999999996</c:v>
                </c:pt>
                <c:pt idx="8642">
                  <c:v>-3.2336289999999996</c:v>
                </c:pt>
                <c:pt idx="8643">
                  <c:v>-3.2336289999999996</c:v>
                </c:pt>
                <c:pt idx="8644">
                  <c:v>-3.2336289999999996</c:v>
                </c:pt>
                <c:pt idx="8645">
                  <c:v>-3.2336289999999996</c:v>
                </c:pt>
                <c:pt idx="8646">
                  <c:v>-3.2336289999999996</c:v>
                </c:pt>
                <c:pt idx="8647">
                  <c:v>-3.2336289999999996</c:v>
                </c:pt>
                <c:pt idx="8648">
                  <c:v>-3.2336289999999996</c:v>
                </c:pt>
                <c:pt idx="8649">
                  <c:v>-3.2336289999999996</c:v>
                </c:pt>
                <c:pt idx="8650">
                  <c:v>-3.2336289999999996</c:v>
                </c:pt>
                <c:pt idx="8651">
                  <c:v>-3.2336289999999996</c:v>
                </c:pt>
                <c:pt idx="8652">
                  <c:v>-3.2336289999999996</c:v>
                </c:pt>
                <c:pt idx="8653">
                  <c:v>-3.2336289999999996</c:v>
                </c:pt>
                <c:pt idx="8654">
                  <c:v>-3.2336289999999996</c:v>
                </c:pt>
                <c:pt idx="8655">
                  <c:v>-3.2336289999999996</c:v>
                </c:pt>
                <c:pt idx="8656">
                  <c:v>-3.2336289999999996</c:v>
                </c:pt>
                <c:pt idx="8657">
                  <c:v>-3.2336289999999996</c:v>
                </c:pt>
                <c:pt idx="8658">
                  <c:v>-3.2336289999999996</c:v>
                </c:pt>
                <c:pt idx="8659">
                  <c:v>-3.2336289999999996</c:v>
                </c:pt>
                <c:pt idx="8660">
                  <c:v>-3.2336289999999996</c:v>
                </c:pt>
                <c:pt idx="8661">
                  <c:v>-3.2336289999999996</c:v>
                </c:pt>
                <c:pt idx="8662">
                  <c:v>-3.2336289999999996</c:v>
                </c:pt>
                <c:pt idx="8663">
                  <c:v>-3.2336289999999996</c:v>
                </c:pt>
                <c:pt idx="8664">
                  <c:v>-3.2336289999999996</c:v>
                </c:pt>
                <c:pt idx="8665">
                  <c:v>-3.2336289999999996</c:v>
                </c:pt>
                <c:pt idx="8666">
                  <c:v>-3.2336289999999996</c:v>
                </c:pt>
                <c:pt idx="8667">
                  <c:v>-3.2336289999999996</c:v>
                </c:pt>
                <c:pt idx="8668">
                  <c:v>-3.2336289999999996</c:v>
                </c:pt>
                <c:pt idx="8669">
                  <c:v>-3.2336289999999996</c:v>
                </c:pt>
                <c:pt idx="8670">
                  <c:v>-3.2336289999999996</c:v>
                </c:pt>
                <c:pt idx="8671">
                  <c:v>-3.2336289999999996</c:v>
                </c:pt>
                <c:pt idx="8672">
                  <c:v>-3.2336289999999996</c:v>
                </c:pt>
                <c:pt idx="8673">
                  <c:v>-3.2336289999999996</c:v>
                </c:pt>
                <c:pt idx="8674">
                  <c:v>-3.2336289999999996</c:v>
                </c:pt>
                <c:pt idx="8675">
                  <c:v>-3.2336289999999996</c:v>
                </c:pt>
                <c:pt idx="8676">
                  <c:v>-3.2336289999999996</c:v>
                </c:pt>
                <c:pt idx="8677">
                  <c:v>-3.2336289999999996</c:v>
                </c:pt>
                <c:pt idx="8678">
                  <c:v>-3.2336289999999996</c:v>
                </c:pt>
                <c:pt idx="8679">
                  <c:v>-3.2336289999999996</c:v>
                </c:pt>
                <c:pt idx="8680">
                  <c:v>-3.2336289999999996</c:v>
                </c:pt>
                <c:pt idx="8681">
                  <c:v>-3.2336289999999996</c:v>
                </c:pt>
                <c:pt idx="8682">
                  <c:v>-3.2336289999999996</c:v>
                </c:pt>
                <c:pt idx="8683">
                  <c:v>-3.2336289999999996</c:v>
                </c:pt>
                <c:pt idx="8684">
                  <c:v>-3.2336289999999996</c:v>
                </c:pt>
                <c:pt idx="8685">
                  <c:v>-3.2336289999999996</c:v>
                </c:pt>
                <c:pt idx="8686">
                  <c:v>-3.2336289999999996</c:v>
                </c:pt>
                <c:pt idx="8687">
                  <c:v>-3.2336289999999996</c:v>
                </c:pt>
                <c:pt idx="8688">
                  <c:v>-3.2336289999999996</c:v>
                </c:pt>
                <c:pt idx="8689">
                  <c:v>-3.2336289999999996</c:v>
                </c:pt>
                <c:pt idx="8690">
                  <c:v>-3.2336289999999996</c:v>
                </c:pt>
                <c:pt idx="8691">
                  <c:v>-3.2336289999999996</c:v>
                </c:pt>
                <c:pt idx="8692">
                  <c:v>-3.2336289999999996</c:v>
                </c:pt>
                <c:pt idx="8693">
                  <c:v>-3.2336289999999996</c:v>
                </c:pt>
                <c:pt idx="8694">
                  <c:v>-3.2336289999999996</c:v>
                </c:pt>
                <c:pt idx="8695">
                  <c:v>-3.2336289999999996</c:v>
                </c:pt>
                <c:pt idx="8696">
                  <c:v>-3.2336289999999996</c:v>
                </c:pt>
                <c:pt idx="8697">
                  <c:v>-3.2336289999999996</c:v>
                </c:pt>
                <c:pt idx="8698">
                  <c:v>-3.2336289999999996</c:v>
                </c:pt>
                <c:pt idx="8699">
                  <c:v>-3.2336289999999996</c:v>
                </c:pt>
                <c:pt idx="8700">
                  <c:v>-3.2336289999999996</c:v>
                </c:pt>
                <c:pt idx="8701">
                  <c:v>-3.2336289999999996</c:v>
                </c:pt>
                <c:pt idx="8702">
                  <c:v>-3.2336289999999996</c:v>
                </c:pt>
                <c:pt idx="8703">
                  <c:v>-3.2336289999999996</c:v>
                </c:pt>
                <c:pt idx="8704">
                  <c:v>-3.2336289999999996</c:v>
                </c:pt>
                <c:pt idx="8705">
                  <c:v>-3.2336289999999996</c:v>
                </c:pt>
                <c:pt idx="8706">
                  <c:v>-3.2336289999999996</c:v>
                </c:pt>
                <c:pt idx="8707">
                  <c:v>-3.2336289999999996</c:v>
                </c:pt>
                <c:pt idx="8708">
                  <c:v>-3.2336289999999996</c:v>
                </c:pt>
                <c:pt idx="8709">
                  <c:v>-3.2336289999999996</c:v>
                </c:pt>
                <c:pt idx="8710">
                  <c:v>-3.2336289999999996</c:v>
                </c:pt>
                <c:pt idx="8711">
                  <c:v>-3.2336289999999996</c:v>
                </c:pt>
                <c:pt idx="8712">
                  <c:v>-3.2336289999999996</c:v>
                </c:pt>
                <c:pt idx="8713">
                  <c:v>-3.2336289999999996</c:v>
                </c:pt>
                <c:pt idx="8714">
                  <c:v>-3.2336289999999996</c:v>
                </c:pt>
                <c:pt idx="8715">
                  <c:v>-3.2336289999999996</c:v>
                </c:pt>
                <c:pt idx="8716">
                  <c:v>-3.2336289999999996</c:v>
                </c:pt>
                <c:pt idx="8717">
                  <c:v>-3.2336289999999996</c:v>
                </c:pt>
                <c:pt idx="8718">
                  <c:v>-3.2336289999999996</c:v>
                </c:pt>
                <c:pt idx="8719">
                  <c:v>-3.2336289999999996</c:v>
                </c:pt>
                <c:pt idx="8720">
                  <c:v>-3.2336289999999996</c:v>
                </c:pt>
                <c:pt idx="8721">
                  <c:v>-3.2336289999999996</c:v>
                </c:pt>
                <c:pt idx="8722">
                  <c:v>-3.2336289999999996</c:v>
                </c:pt>
                <c:pt idx="8723">
                  <c:v>-3.2336289999999996</c:v>
                </c:pt>
                <c:pt idx="8724">
                  <c:v>-3.2336289999999996</c:v>
                </c:pt>
                <c:pt idx="8725">
                  <c:v>-3.2336289999999996</c:v>
                </c:pt>
                <c:pt idx="8726">
                  <c:v>-3.2336289999999996</c:v>
                </c:pt>
                <c:pt idx="8727">
                  <c:v>-3.2336289999999996</c:v>
                </c:pt>
                <c:pt idx="8728">
                  <c:v>-3.2336289999999996</c:v>
                </c:pt>
                <c:pt idx="8729">
                  <c:v>-3.2336289999999996</c:v>
                </c:pt>
                <c:pt idx="8730">
                  <c:v>-3.2336289999999996</c:v>
                </c:pt>
                <c:pt idx="8731">
                  <c:v>-3.2336289999999996</c:v>
                </c:pt>
                <c:pt idx="8732">
                  <c:v>-3.2336289999999996</c:v>
                </c:pt>
                <c:pt idx="8733">
                  <c:v>-3.2336289999999996</c:v>
                </c:pt>
                <c:pt idx="8734">
                  <c:v>-3.2336289999999996</c:v>
                </c:pt>
                <c:pt idx="8735">
                  <c:v>-3.2336289999999996</c:v>
                </c:pt>
                <c:pt idx="8736">
                  <c:v>-3.2336289999999996</c:v>
                </c:pt>
                <c:pt idx="8737">
                  <c:v>-3.2336289999999996</c:v>
                </c:pt>
                <c:pt idx="8738">
                  <c:v>-3.2336289999999996</c:v>
                </c:pt>
                <c:pt idx="8739">
                  <c:v>-3.2336289999999996</c:v>
                </c:pt>
                <c:pt idx="8740">
                  <c:v>-3.2336289999999996</c:v>
                </c:pt>
                <c:pt idx="8741">
                  <c:v>-3.2336289999999996</c:v>
                </c:pt>
                <c:pt idx="8742">
                  <c:v>-3.2336289999999996</c:v>
                </c:pt>
                <c:pt idx="8743">
                  <c:v>-3.2336289999999996</c:v>
                </c:pt>
                <c:pt idx="8744">
                  <c:v>-3.2336289999999996</c:v>
                </c:pt>
                <c:pt idx="8745">
                  <c:v>-3.2336289999999996</c:v>
                </c:pt>
                <c:pt idx="8746">
                  <c:v>-3.2336289999999996</c:v>
                </c:pt>
                <c:pt idx="8747">
                  <c:v>-3.2336289999999996</c:v>
                </c:pt>
                <c:pt idx="8748">
                  <c:v>-3.2336289999999996</c:v>
                </c:pt>
                <c:pt idx="8749">
                  <c:v>-3.2336289999999996</c:v>
                </c:pt>
                <c:pt idx="8750">
                  <c:v>-3.2336289999999996</c:v>
                </c:pt>
                <c:pt idx="8751">
                  <c:v>-3.2336289999999996</c:v>
                </c:pt>
                <c:pt idx="8752">
                  <c:v>-3.2336289999999996</c:v>
                </c:pt>
                <c:pt idx="8753">
                  <c:v>-3.2336289999999996</c:v>
                </c:pt>
                <c:pt idx="8754">
                  <c:v>-3.2336289999999996</c:v>
                </c:pt>
                <c:pt idx="8755">
                  <c:v>-3.2336289999999996</c:v>
                </c:pt>
                <c:pt idx="8756">
                  <c:v>-3.2336289999999996</c:v>
                </c:pt>
                <c:pt idx="8757">
                  <c:v>-3.2336289999999996</c:v>
                </c:pt>
                <c:pt idx="8758">
                  <c:v>-3.2336289999999996</c:v>
                </c:pt>
                <c:pt idx="8759">
                  <c:v>-3.2336289999999996</c:v>
                </c:pt>
                <c:pt idx="8760">
                  <c:v>-3.2336289999999996</c:v>
                </c:pt>
                <c:pt idx="8761">
                  <c:v>-3.2336289999999996</c:v>
                </c:pt>
                <c:pt idx="8762">
                  <c:v>-3.2336289999999996</c:v>
                </c:pt>
                <c:pt idx="8763">
                  <c:v>-3.2336289999999996</c:v>
                </c:pt>
                <c:pt idx="8764">
                  <c:v>-3.2336289999999996</c:v>
                </c:pt>
                <c:pt idx="8765">
                  <c:v>-3.2336289999999996</c:v>
                </c:pt>
                <c:pt idx="8766">
                  <c:v>-3.2336289999999996</c:v>
                </c:pt>
                <c:pt idx="8767">
                  <c:v>-3.2336289999999996</c:v>
                </c:pt>
                <c:pt idx="8768">
                  <c:v>-3.2336289999999996</c:v>
                </c:pt>
                <c:pt idx="8769">
                  <c:v>-3.2336289999999996</c:v>
                </c:pt>
                <c:pt idx="8770">
                  <c:v>-3.2336289999999996</c:v>
                </c:pt>
                <c:pt idx="8771">
                  <c:v>-3.2336289999999996</c:v>
                </c:pt>
                <c:pt idx="8772">
                  <c:v>-3.2336289999999996</c:v>
                </c:pt>
                <c:pt idx="8773">
                  <c:v>-3.2336289999999996</c:v>
                </c:pt>
                <c:pt idx="8774">
                  <c:v>-3.2336289999999996</c:v>
                </c:pt>
                <c:pt idx="8775">
                  <c:v>-3.2336289999999996</c:v>
                </c:pt>
                <c:pt idx="8776">
                  <c:v>-3.2336289999999996</c:v>
                </c:pt>
                <c:pt idx="8777">
                  <c:v>-3.2336289999999996</c:v>
                </c:pt>
                <c:pt idx="8778">
                  <c:v>-3.2336289999999996</c:v>
                </c:pt>
                <c:pt idx="8779">
                  <c:v>-3.2336289999999996</c:v>
                </c:pt>
                <c:pt idx="8780">
                  <c:v>-3.2336289999999996</c:v>
                </c:pt>
                <c:pt idx="8781">
                  <c:v>-3.2336289999999996</c:v>
                </c:pt>
                <c:pt idx="8782">
                  <c:v>-3.2336289999999996</c:v>
                </c:pt>
                <c:pt idx="8783">
                  <c:v>-3.2336289999999996</c:v>
                </c:pt>
                <c:pt idx="8784">
                  <c:v>-3.2336289999999996</c:v>
                </c:pt>
                <c:pt idx="8785">
                  <c:v>-3.2336289999999996</c:v>
                </c:pt>
                <c:pt idx="8786">
                  <c:v>-3.2336289999999996</c:v>
                </c:pt>
                <c:pt idx="8787">
                  <c:v>-3.2336289999999996</c:v>
                </c:pt>
                <c:pt idx="8788">
                  <c:v>-3.2336289999999996</c:v>
                </c:pt>
                <c:pt idx="8789">
                  <c:v>-3.2336289999999996</c:v>
                </c:pt>
                <c:pt idx="8790">
                  <c:v>-3.2336289999999996</c:v>
                </c:pt>
                <c:pt idx="8791">
                  <c:v>-3.2336289999999996</c:v>
                </c:pt>
                <c:pt idx="8792">
                  <c:v>-3.2336289999999996</c:v>
                </c:pt>
                <c:pt idx="8793">
                  <c:v>-3.2336289999999996</c:v>
                </c:pt>
                <c:pt idx="8794">
                  <c:v>-3.2336289999999996</c:v>
                </c:pt>
                <c:pt idx="8795">
                  <c:v>-3.2336289999999996</c:v>
                </c:pt>
                <c:pt idx="8796">
                  <c:v>-3.2336289999999996</c:v>
                </c:pt>
                <c:pt idx="8797">
                  <c:v>-3.2336289999999996</c:v>
                </c:pt>
                <c:pt idx="8798">
                  <c:v>-3.2336289999999996</c:v>
                </c:pt>
                <c:pt idx="8799">
                  <c:v>-3.2336289999999996</c:v>
                </c:pt>
                <c:pt idx="8800">
                  <c:v>-3.2336289999999996</c:v>
                </c:pt>
                <c:pt idx="8801">
                  <c:v>-3.2336289999999996</c:v>
                </c:pt>
                <c:pt idx="8802">
                  <c:v>-3.2336289999999996</c:v>
                </c:pt>
                <c:pt idx="8803">
                  <c:v>-3.2336289999999996</c:v>
                </c:pt>
                <c:pt idx="8804">
                  <c:v>-3.2336289999999996</c:v>
                </c:pt>
                <c:pt idx="8805">
                  <c:v>-3.2336289999999996</c:v>
                </c:pt>
                <c:pt idx="8806">
                  <c:v>-3.2336289999999996</c:v>
                </c:pt>
                <c:pt idx="8807">
                  <c:v>-3.2336289999999996</c:v>
                </c:pt>
                <c:pt idx="8808">
                  <c:v>-3.2336289999999996</c:v>
                </c:pt>
                <c:pt idx="8809">
                  <c:v>-3.2336289999999996</c:v>
                </c:pt>
                <c:pt idx="8810">
                  <c:v>-3.2336289999999996</c:v>
                </c:pt>
                <c:pt idx="8811">
                  <c:v>-3.2336289999999996</c:v>
                </c:pt>
                <c:pt idx="8812">
                  <c:v>-3.2336289999999996</c:v>
                </c:pt>
                <c:pt idx="8813">
                  <c:v>-3.2336289999999996</c:v>
                </c:pt>
                <c:pt idx="8814">
                  <c:v>-3.2336289999999996</c:v>
                </c:pt>
                <c:pt idx="8815">
                  <c:v>-3.2336289999999996</c:v>
                </c:pt>
                <c:pt idx="8816">
                  <c:v>-3.2336289999999996</c:v>
                </c:pt>
                <c:pt idx="8817">
                  <c:v>-3.2336289999999996</c:v>
                </c:pt>
                <c:pt idx="8818">
                  <c:v>-3.2336289999999996</c:v>
                </c:pt>
                <c:pt idx="8819">
                  <c:v>-3.2336289999999996</c:v>
                </c:pt>
                <c:pt idx="8820">
                  <c:v>-3.2336289999999996</c:v>
                </c:pt>
                <c:pt idx="8821">
                  <c:v>-3.2336289999999996</c:v>
                </c:pt>
                <c:pt idx="8822">
                  <c:v>-3.2336289999999996</c:v>
                </c:pt>
                <c:pt idx="8823">
                  <c:v>-3.2336289999999996</c:v>
                </c:pt>
                <c:pt idx="8824">
                  <c:v>-3.2336289999999996</c:v>
                </c:pt>
                <c:pt idx="8825">
                  <c:v>-3.2336289999999996</c:v>
                </c:pt>
                <c:pt idx="8826">
                  <c:v>-3.2336289999999996</c:v>
                </c:pt>
                <c:pt idx="8827">
                  <c:v>-3.2336289999999996</c:v>
                </c:pt>
                <c:pt idx="8828">
                  <c:v>-3.2336289999999996</c:v>
                </c:pt>
                <c:pt idx="8829">
                  <c:v>-3.2336289999999996</c:v>
                </c:pt>
                <c:pt idx="8830">
                  <c:v>-3.2336289999999996</c:v>
                </c:pt>
                <c:pt idx="8831">
                  <c:v>-3.2336289999999996</c:v>
                </c:pt>
                <c:pt idx="8832">
                  <c:v>-3.2336289999999996</c:v>
                </c:pt>
                <c:pt idx="8833">
                  <c:v>-3.2336289999999996</c:v>
                </c:pt>
                <c:pt idx="8834">
                  <c:v>-3.2336289999999996</c:v>
                </c:pt>
                <c:pt idx="8835">
                  <c:v>-3.2336289999999996</c:v>
                </c:pt>
                <c:pt idx="8836">
                  <c:v>-3.2336289999999996</c:v>
                </c:pt>
                <c:pt idx="8837">
                  <c:v>-3.2336289999999996</c:v>
                </c:pt>
                <c:pt idx="8838">
                  <c:v>-3.2336289999999996</c:v>
                </c:pt>
                <c:pt idx="8839">
                  <c:v>-3.2336289999999996</c:v>
                </c:pt>
                <c:pt idx="8840">
                  <c:v>-3.2336289999999996</c:v>
                </c:pt>
                <c:pt idx="8841">
                  <c:v>-3.2336289999999996</c:v>
                </c:pt>
                <c:pt idx="8842">
                  <c:v>-3.2336289999999996</c:v>
                </c:pt>
                <c:pt idx="8843">
                  <c:v>-3.2336289999999996</c:v>
                </c:pt>
                <c:pt idx="8844">
                  <c:v>-3.2336289999999996</c:v>
                </c:pt>
                <c:pt idx="8845">
                  <c:v>-3.2336289999999996</c:v>
                </c:pt>
                <c:pt idx="8846">
                  <c:v>-3.2336289999999996</c:v>
                </c:pt>
                <c:pt idx="8847">
                  <c:v>-3.2336289999999996</c:v>
                </c:pt>
                <c:pt idx="8848">
                  <c:v>-3.2336289999999996</c:v>
                </c:pt>
                <c:pt idx="8849">
                  <c:v>-3.2336289999999996</c:v>
                </c:pt>
                <c:pt idx="8850">
                  <c:v>-3.2336289999999996</c:v>
                </c:pt>
                <c:pt idx="8851">
                  <c:v>-3.2336289999999996</c:v>
                </c:pt>
                <c:pt idx="8852">
                  <c:v>-3.2336289999999996</c:v>
                </c:pt>
                <c:pt idx="8853">
                  <c:v>-3.2336289999999996</c:v>
                </c:pt>
                <c:pt idx="8854">
                  <c:v>-3.2336289999999996</c:v>
                </c:pt>
                <c:pt idx="8855">
                  <c:v>-3.2336289999999996</c:v>
                </c:pt>
                <c:pt idx="8856">
                  <c:v>-3.2336289999999996</c:v>
                </c:pt>
                <c:pt idx="8857">
                  <c:v>-3.2336289999999996</c:v>
                </c:pt>
                <c:pt idx="8858">
                  <c:v>-3.2336289999999996</c:v>
                </c:pt>
                <c:pt idx="8859">
                  <c:v>-3.2336289999999996</c:v>
                </c:pt>
                <c:pt idx="8860">
                  <c:v>-3.2336289999999996</c:v>
                </c:pt>
                <c:pt idx="8861">
                  <c:v>-3.2336289999999996</c:v>
                </c:pt>
                <c:pt idx="8862">
                  <c:v>-3.2336289999999996</c:v>
                </c:pt>
                <c:pt idx="8863">
                  <c:v>-3.2336289999999996</c:v>
                </c:pt>
                <c:pt idx="8864">
                  <c:v>-3.2336289999999996</c:v>
                </c:pt>
                <c:pt idx="8865">
                  <c:v>-3.2336289999999996</c:v>
                </c:pt>
                <c:pt idx="8866">
                  <c:v>-3.2336289999999996</c:v>
                </c:pt>
                <c:pt idx="8867">
                  <c:v>-3.2336289999999996</c:v>
                </c:pt>
                <c:pt idx="8868">
                  <c:v>-3.2336289999999996</c:v>
                </c:pt>
                <c:pt idx="8869">
                  <c:v>-3.2336289999999996</c:v>
                </c:pt>
                <c:pt idx="8870">
                  <c:v>-3.2336289999999996</c:v>
                </c:pt>
                <c:pt idx="8871">
                  <c:v>-3.2336289999999996</c:v>
                </c:pt>
                <c:pt idx="8872">
                  <c:v>-3.2336289999999996</c:v>
                </c:pt>
                <c:pt idx="8873">
                  <c:v>-3.2336289999999996</c:v>
                </c:pt>
                <c:pt idx="8874">
                  <c:v>-3.2336289999999996</c:v>
                </c:pt>
                <c:pt idx="8875">
                  <c:v>-3.2336289999999996</c:v>
                </c:pt>
                <c:pt idx="8876">
                  <c:v>-3.2336289999999996</c:v>
                </c:pt>
                <c:pt idx="8877">
                  <c:v>-3.2336289999999996</c:v>
                </c:pt>
                <c:pt idx="8878">
                  <c:v>-3.2336289999999996</c:v>
                </c:pt>
                <c:pt idx="8879">
                  <c:v>-3.2336289999999996</c:v>
                </c:pt>
                <c:pt idx="8880">
                  <c:v>-3.2336289999999996</c:v>
                </c:pt>
                <c:pt idx="8881">
                  <c:v>-3.2336289999999996</c:v>
                </c:pt>
                <c:pt idx="8882">
                  <c:v>-3.2336289999999996</c:v>
                </c:pt>
                <c:pt idx="8883">
                  <c:v>-3.2336289999999996</c:v>
                </c:pt>
                <c:pt idx="8884">
                  <c:v>-3.2336289999999996</c:v>
                </c:pt>
                <c:pt idx="8885">
                  <c:v>-3.2336289999999996</c:v>
                </c:pt>
                <c:pt idx="8886">
                  <c:v>-3.2336289999999996</c:v>
                </c:pt>
                <c:pt idx="8887">
                  <c:v>-3.2336289999999996</c:v>
                </c:pt>
                <c:pt idx="8888">
                  <c:v>-3.2336289999999996</c:v>
                </c:pt>
                <c:pt idx="8889">
                  <c:v>-3.2336289999999996</c:v>
                </c:pt>
                <c:pt idx="8890">
                  <c:v>-3.2336289999999996</c:v>
                </c:pt>
                <c:pt idx="8891">
                  <c:v>-3.2336289999999996</c:v>
                </c:pt>
                <c:pt idx="8892">
                  <c:v>-3.2336289999999996</c:v>
                </c:pt>
                <c:pt idx="8893">
                  <c:v>-3.2336289999999996</c:v>
                </c:pt>
                <c:pt idx="8894">
                  <c:v>-3.2336289999999996</c:v>
                </c:pt>
                <c:pt idx="8895">
                  <c:v>-3.2336289999999996</c:v>
                </c:pt>
                <c:pt idx="8896">
                  <c:v>-3.2336289999999996</c:v>
                </c:pt>
                <c:pt idx="8897">
                  <c:v>-3.2336289999999996</c:v>
                </c:pt>
                <c:pt idx="8898">
                  <c:v>-3.2336289999999996</c:v>
                </c:pt>
                <c:pt idx="8899">
                  <c:v>-3.2336289999999996</c:v>
                </c:pt>
                <c:pt idx="8900">
                  <c:v>-3.2336289999999996</c:v>
                </c:pt>
                <c:pt idx="8901">
                  <c:v>-3.2336289999999996</c:v>
                </c:pt>
                <c:pt idx="8902">
                  <c:v>-3.2336289999999996</c:v>
                </c:pt>
                <c:pt idx="8903">
                  <c:v>-3.2336289999999996</c:v>
                </c:pt>
                <c:pt idx="8904">
                  <c:v>-3.2336289999999996</c:v>
                </c:pt>
                <c:pt idx="8905">
                  <c:v>-3.2336289999999996</c:v>
                </c:pt>
                <c:pt idx="8906">
                  <c:v>-3.2336289999999996</c:v>
                </c:pt>
                <c:pt idx="8907">
                  <c:v>-3.2336289999999996</c:v>
                </c:pt>
                <c:pt idx="8908">
                  <c:v>-3.2336289999999996</c:v>
                </c:pt>
                <c:pt idx="8909">
                  <c:v>-3.2336289999999996</c:v>
                </c:pt>
                <c:pt idx="8910">
                  <c:v>-3.2336289999999996</c:v>
                </c:pt>
                <c:pt idx="8911">
                  <c:v>-3.2336289999999996</c:v>
                </c:pt>
                <c:pt idx="8912">
                  <c:v>-3.2336289999999996</c:v>
                </c:pt>
                <c:pt idx="8913">
                  <c:v>-3.2336289999999996</c:v>
                </c:pt>
                <c:pt idx="8914">
                  <c:v>-3.2336289999999996</c:v>
                </c:pt>
                <c:pt idx="8915">
                  <c:v>-3.2336289999999996</c:v>
                </c:pt>
                <c:pt idx="8916">
                  <c:v>-3.2336289999999996</c:v>
                </c:pt>
                <c:pt idx="8917">
                  <c:v>-3.2336289999999996</c:v>
                </c:pt>
                <c:pt idx="8918">
                  <c:v>-3.2336289999999996</c:v>
                </c:pt>
                <c:pt idx="8919">
                  <c:v>-3.2336289999999996</c:v>
                </c:pt>
                <c:pt idx="8920">
                  <c:v>-3.2336289999999996</c:v>
                </c:pt>
                <c:pt idx="8921">
                  <c:v>-3.2336289999999996</c:v>
                </c:pt>
                <c:pt idx="8922">
                  <c:v>-3.2336289999999996</c:v>
                </c:pt>
                <c:pt idx="8923">
                  <c:v>-3.2336289999999996</c:v>
                </c:pt>
                <c:pt idx="8924">
                  <c:v>-3.2336289999999996</c:v>
                </c:pt>
                <c:pt idx="8925">
                  <c:v>-3.2336289999999996</c:v>
                </c:pt>
                <c:pt idx="8926">
                  <c:v>-3.2336289999999996</c:v>
                </c:pt>
                <c:pt idx="8927">
                  <c:v>-3.2336289999999996</c:v>
                </c:pt>
                <c:pt idx="8928">
                  <c:v>-3.2336289999999996</c:v>
                </c:pt>
                <c:pt idx="8929">
                  <c:v>-3.2336289999999996</c:v>
                </c:pt>
                <c:pt idx="8930">
                  <c:v>-3.2336289999999996</c:v>
                </c:pt>
                <c:pt idx="8931">
                  <c:v>-3.2336289999999996</c:v>
                </c:pt>
                <c:pt idx="8932">
                  <c:v>-3.2336289999999996</c:v>
                </c:pt>
                <c:pt idx="8933">
                  <c:v>-3.2336289999999996</c:v>
                </c:pt>
                <c:pt idx="8934">
                  <c:v>-3.2336289999999996</c:v>
                </c:pt>
                <c:pt idx="8935">
                  <c:v>-3.2336289999999996</c:v>
                </c:pt>
                <c:pt idx="8936">
                  <c:v>-3.2336289999999996</c:v>
                </c:pt>
                <c:pt idx="8937">
                  <c:v>-3.2336289999999996</c:v>
                </c:pt>
                <c:pt idx="8938">
                  <c:v>-3.2336289999999996</c:v>
                </c:pt>
                <c:pt idx="8939">
                  <c:v>-3.2336289999999996</c:v>
                </c:pt>
                <c:pt idx="8940">
                  <c:v>-3.2336289999999996</c:v>
                </c:pt>
                <c:pt idx="8941">
                  <c:v>-3.2336289999999996</c:v>
                </c:pt>
                <c:pt idx="8942">
                  <c:v>-3.2336289999999996</c:v>
                </c:pt>
                <c:pt idx="8943">
                  <c:v>-3.2336289999999996</c:v>
                </c:pt>
                <c:pt idx="8944">
                  <c:v>-3.2336289999999996</c:v>
                </c:pt>
                <c:pt idx="8945">
                  <c:v>-3.2336289999999996</c:v>
                </c:pt>
                <c:pt idx="8946">
                  <c:v>-3.2336289999999996</c:v>
                </c:pt>
                <c:pt idx="8947">
                  <c:v>-3.2336289999999996</c:v>
                </c:pt>
                <c:pt idx="8948">
                  <c:v>-3.2336289999999996</c:v>
                </c:pt>
                <c:pt idx="8949">
                  <c:v>-3.2336289999999996</c:v>
                </c:pt>
                <c:pt idx="8950">
                  <c:v>-3.2336289999999996</c:v>
                </c:pt>
                <c:pt idx="8951">
                  <c:v>-3.2336289999999996</c:v>
                </c:pt>
                <c:pt idx="8952">
                  <c:v>-3.2336289999999996</c:v>
                </c:pt>
                <c:pt idx="8953">
                  <c:v>-3.2336289999999996</c:v>
                </c:pt>
                <c:pt idx="8954">
                  <c:v>-3.2336289999999996</c:v>
                </c:pt>
                <c:pt idx="8955">
                  <c:v>-3.2336289999999996</c:v>
                </c:pt>
                <c:pt idx="8956">
                  <c:v>-3.2336289999999996</c:v>
                </c:pt>
                <c:pt idx="8957">
                  <c:v>-3.2336289999999996</c:v>
                </c:pt>
                <c:pt idx="8958">
                  <c:v>-3.2336289999999996</c:v>
                </c:pt>
                <c:pt idx="8959">
                  <c:v>-3.2336289999999996</c:v>
                </c:pt>
                <c:pt idx="8960">
                  <c:v>-3.2336289999999996</c:v>
                </c:pt>
                <c:pt idx="8961">
                  <c:v>-3.2336289999999996</c:v>
                </c:pt>
                <c:pt idx="8962">
                  <c:v>-3.2336289999999996</c:v>
                </c:pt>
                <c:pt idx="8963">
                  <c:v>-3.2336289999999996</c:v>
                </c:pt>
                <c:pt idx="8964">
                  <c:v>-3.2336289999999996</c:v>
                </c:pt>
                <c:pt idx="8965">
                  <c:v>-3.2336289999999996</c:v>
                </c:pt>
                <c:pt idx="8966">
                  <c:v>-3.2336289999999996</c:v>
                </c:pt>
                <c:pt idx="8967">
                  <c:v>-3.2336289999999996</c:v>
                </c:pt>
                <c:pt idx="8968">
                  <c:v>-3.2336289999999996</c:v>
                </c:pt>
                <c:pt idx="8969">
                  <c:v>-3.2336289999999996</c:v>
                </c:pt>
                <c:pt idx="8970">
                  <c:v>-3.2336289999999996</c:v>
                </c:pt>
                <c:pt idx="8971">
                  <c:v>-3.2336289999999996</c:v>
                </c:pt>
                <c:pt idx="8972">
                  <c:v>-3.2336289999999996</c:v>
                </c:pt>
                <c:pt idx="8973">
                  <c:v>-3.2336289999999996</c:v>
                </c:pt>
                <c:pt idx="8974">
                  <c:v>-3.2336289999999996</c:v>
                </c:pt>
                <c:pt idx="8975">
                  <c:v>-3.2336289999999996</c:v>
                </c:pt>
                <c:pt idx="8976">
                  <c:v>-3.2336289999999996</c:v>
                </c:pt>
                <c:pt idx="8977">
                  <c:v>-3.2336289999999996</c:v>
                </c:pt>
                <c:pt idx="8978">
                  <c:v>-3.2336289999999996</c:v>
                </c:pt>
                <c:pt idx="8979">
                  <c:v>-3.2336289999999996</c:v>
                </c:pt>
                <c:pt idx="8980">
                  <c:v>-3.2336289999999996</c:v>
                </c:pt>
                <c:pt idx="8981">
                  <c:v>-3.2336289999999996</c:v>
                </c:pt>
                <c:pt idx="8982">
                  <c:v>-3.2336289999999996</c:v>
                </c:pt>
                <c:pt idx="8983">
                  <c:v>-3.2336289999999996</c:v>
                </c:pt>
                <c:pt idx="8984">
                  <c:v>-3.2336289999999996</c:v>
                </c:pt>
                <c:pt idx="8985">
                  <c:v>-3.2336289999999996</c:v>
                </c:pt>
                <c:pt idx="8986">
                  <c:v>-3.2336289999999996</c:v>
                </c:pt>
                <c:pt idx="8987">
                  <c:v>-3.2336289999999996</c:v>
                </c:pt>
                <c:pt idx="8988">
                  <c:v>-3.2336289999999996</c:v>
                </c:pt>
                <c:pt idx="8989">
                  <c:v>-3.2336289999999996</c:v>
                </c:pt>
                <c:pt idx="8990">
                  <c:v>-3.2336289999999996</c:v>
                </c:pt>
                <c:pt idx="8991">
                  <c:v>-3.2336289999999996</c:v>
                </c:pt>
                <c:pt idx="8992">
                  <c:v>-3.2336289999999996</c:v>
                </c:pt>
                <c:pt idx="8993">
                  <c:v>-3.2336289999999996</c:v>
                </c:pt>
                <c:pt idx="8994">
                  <c:v>-3.2336289999999996</c:v>
                </c:pt>
                <c:pt idx="8995">
                  <c:v>-3.2336289999999996</c:v>
                </c:pt>
                <c:pt idx="8996">
                  <c:v>-3.2336289999999996</c:v>
                </c:pt>
                <c:pt idx="8997">
                  <c:v>-3.2336289999999996</c:v>
                </c:pt>
                <c:pt idx="8998">
                  <c:v>-3.2336289999999996</c:v>
                </c:pt>
                <c:pt idx="8999">
                  <c:v>-3.2336289999999996</c:v>
                </c:pt>
                <c:pt idx="9000">
                  <c:v>-3.2336289999999996</c:v>
                </c:pt>
                <c:pt idx="9001">
                  <c:v>-3.2336289999999996</c:v>
                </c:pt>
                <c:pt idx="9002">
                  <c:v>-3.2336289999999996</c:v>
                </c:pt>
                <c:pt idx="9003">
                  <c:v>-3.2336289999999996</c:v>
                </c:pt>
                <c:pt idx="9004">
                  <c:v>-3.2336289999999996</c:v>
                </c:pt>
                <c:pt idx="9005">
                  <c:v>-3.2336289999999996</c:v>
                </c:pt>
                <c:pt idx="9006">
                  <c:v>-3.2336289999999996</c:v>
                </c:pt>
                <c:pt idx="9007">
                  <c:v>-3.2336289999999996</c:v>
                </c:pt>
                <c:pt idx="9008">
                  <c:v>-3.2336289999999996</c:v>
                </c:pt>
                <c:pt idx="9009">
                  <c:v>-3.2336289999999996</c:v>
                </c:pt>
                <c:pt idx="9010">
                  <c:v>-3.2336289999999996</c:v>
                </c:pt>
                <c:pt idx="9011">
                  <c:v>-3.2336289999999996</c:v>
                </c:pt>
                <c:pt idx="9012">
                  <c:v>-3.2336289999999996</c:v>
                </c:pt>
                <c:pt idx="9013">
                  <c:v>-3.2336289999999996</c:v>
                </c:pt>
                <c:pt idx="9014">
                  <c:v>-3.2336289999999996</c:v>
                </c:pt>
                <c:pt idx="9015">
                  <c:v>-3.2336289999999996</c:v>
                </c:pt>
                <c:pt idx="9016">
                  <c:v>-3.2336289999999996</c:v>
                </c:pt>
                <c:pt idx="9017">
                  <c:v>-3.2336289999999996</c:v>
                </c:pt>
                <c:pt idx="9018">
                  <c:v>-3.2336289999999996</c:v>
                </c:pt>
                <c:pt idx="9019">
                  <c:v>-3.2336289999999996</c:v>
                </c:pt>
                <c:pt idx="9020">
                  <c:v>-3.2336289999999996</c:v>
                </c:pt>
                <c:pt idx="9021">
                  <c:v>-3.2336289999999996</c:v>
                </c:pt>
                <c:pt idx="9022">
                  <c:v>-3.2336289999999996</c:v>
                </c:pt>
                <c:pt idx="9023">
                  <c:v>-3.2336289999999996</c:v>
                </c:pt>
                <c:pt idx="9024">
                  <c:v>-3.2336289999999996</c:v>
                </c:pt>
                <c:pt idx="9025">
                  <c:v>-3.2336289999999996</c:v>
                </c:pt>
                <c:pt idx="9026">
                  <c:v>-3.2336289999999996</c:v>
                </c:pt>
                <c:pt idx="9027">
                  <c:v>-3.2336289999999996</c:v>
                </c:pt>
                <c:pt idx="9028">
                  <c:v>-3.2336289999999996</c:v>
                </c:pt>
                <c:pt idx="9029">
                  <c:v>-3.2336289999999996</c:v>
                </c:pt>
                <c:pt idx="9030">
                  <c:v>-3.2336289999999996</c:v>
                </c:pt>
                <c:pt idx="9031">
                  <c:v>-3.2336289999999996</c:v>
                </c:pt>
                <c:pt idx="9032">
                  <c:v>-3.2336289999999996</c:v>
                </c:pt>
                <c:pt idx="9033">
                  <c:v>-3.2336289999999996</c:v>
                </c:pt>
                <c:pt idx="9034">
                  <c:v>-3.2336289999999996</c:v>
                </c:pt>
                <c:pt idx="9035">
                  <c:v>-3.2336289999999996</c:v>
                </c:pt>
                <c:pt idx="9036">
                  <c:v>-3.2336289999999996</c:v>
                </c:pt>
                <c:pt idx="9037">
                  <c:v>-3.2336289999999996</c:v>
                </c:pt>
                <c:pt idx="9038">
                  <c:v>-3.2336289999999996</c:v>
                </c:pt>
                <c:pt idx="9039">
                  <c:v>-3.2336289999999996</c:v>
                </c:pt>
                <c:pt idx="9040">
                  <c:v>-3.2336289999999996</c:v>
                </c:pt>
                <c:pt idx="9041">
                  <c:v>-3.2336289999999996</c:v>
                </c:pt>
                <c:pt idx="9042">
                  <c:v>-3.2336289999999996</c:v>
                </c:pt>
                <c:pt idx="9043">
                  <c:v>-3.2336289999999996</c:v>
                </c:pt>
                <c:pt idx="9044">
                  <c:v>-3.2336289999999996</c:v>
                </c:pt>
                <c:pt idx="9045">
                  <c:v>-3.2336289999999996</c:v>
                </c:pt>
                <c:pt idx="9046">
                  <c:v>-3.2336289999999996</c:v>
                </c:pt>
                <c:pt idx="9047">
                  <c:v>-3.2336289999999996</c:v>
                </c:pt>
                <c:pt idx="9048">
                  <c:v>-3.2336289999999996</c:v>
                </c:pt>
                <c:pt idx="9049">
                  <c:v>-3.2336289999999996</c:v>
                </c:pt>
                <c:pt idx="9050">
                  <c:v>-3.2336289999999996</c:v>
                </c:pt>
                <c:pt idx="9051">
                  <c:v>-3.2336289999999996</c:v>
                </c:pt>
                <c:pt idx="9052">
                  <c:v>-3.2336289999999996</c:v>
                </c:pt>
                <c:pt idx="9053">
                  <c:v>-3.2336289999999996</c:v>
                </c:pt>
                <c:pt idx="9054">
                  <c:v>-3.2336289999999996</c:v>
                </c:pt>
                <c:pt idx="9055">
                  <c:v>-3.2336289999999996</c:v>
                </c:pt>
                <c:pt idx="9056">
                  <c:v>-3.2336289999999996</c:v>
                </c:pt>
                <c:pt idx="9057">
                  <c:v>-3.2336289999999996</c:v>
                </c:pt>
                <c:pt idx="9058">
                  <c:v>-3.2336289999999996</c:v>
                </c:pt>
                <c:pt idx="9059">
                  <c:v>-3.2336289999999996</c:v>
                </c:pt>
                <c:pt idx="9060">
                  <c:v>-3.2336289999999996</c:v>
                </c:pt>
                <c:pt idx="9061">
                  <c:v>-3.2336289999999996</c:v>
                </c:pt>
                <c:pt idx="9062">
                  <c:v>-3.2336289999999996</c:v>
                </c:pt>
                <c:pt idx="9063">
                  <c:v>-3.2336289999999996</c:v>
                </c:pt>
                <c:pt idx="9064">
                  <c:v>-3.2336289999999996</c:v>
                </c:pt>
                <c:pt idx="9065">
                  <c:v>-3.2336289999999996</c:v>
                </c:pt>
                <c:pt idx="9066">
                  <c:v>-3.2336289999999996</c:v>
                </c:pt>
                <c:pt idx="9067">
                  <c:v>-3.2336289999999996</c:v>
                </c:pt>
                <c:pt idx="9068">
                  <c:v>-3.2336289999999996</c:v>
                </c:pt>
                <c:pt idx="9069">
                  <c:v>-3.2336289999999996</c:v>
                </c:pt>
                <c:pt idx="9070">
                  <c:v>-3.2336289999999996</c:v>
                </c:pt>
                <c:pt idx="9071">
                  <c:v>-3.2336289999999996</c:v>
                </c:pt>
                <c:pt idx="9072">
                  <c:v>-3.2336289999999996</c:v>
                </c:pt>
                <c:pt idx="9073">
                  <c:v>-3.2336289999999996</c:v>
                </c:pt>
                <c:pt idx="9074">
                  <c:v>-3.2336289999999996</c:v>
                </c:pt>
                <c:pt idx="9075">
                  <c:v>-3.2336289999999996</c:v>
                </c:pt>
                <c:pt idx="9076">
                  <c:v>-3.2336289999999996</c:v>
                </c:pt>
                <c:pt idx="9077">
                  <c:v>-3.2336289999999996</c:v>
                </c:pt>
                <c:pt idx="9078">
                  <c:v>-3.2336289999999996</c:v>
                </c:pt>
                <c:pt idx="9079">
                  <c:v>-3.2336289999999996</c:v>
                </c:pt>
                <c:pt idx="9080">
                  <c:v>-3.2336289999999996</c:v>
                </c:pt>
                <c:pt idx="9081">
                  <c:v>-3.2336289999999996</c:v>
                </c:pt>
                <c:pt idx="9082">
                  <c:v>-3.2336289999999996</c:v>
                </c:pt>
                <c:pt idx="9083">
                  <c:v>-3.2336289999999996</c:v>
                </c:pt>
                <c:pt idx="9084">
                  <c:v>-3.2336289999999996</c:v>
                </c:pt>
                <c:pt idx="9085">
                  <c:v>-3.2336289999999996</c:v>
                </c:pt>
                <c:pt idx="9086">
                  <c:v>-3.2336289999999996</c:v>
                </c:pt>
                <c:pt idx="9087">
                  <c:v>-3.2336289999999996</c:v>
                </c:pt>
                <c:pt idx="9088">
                  <c:v>-3.2336289999999996</c:v>
                </c:pt>
                <c:pt idx="9089">
                  <c:v>-3.2336289999999996</c:v>
                </c:pt>
                <c:pt idx="9090">
                  <c:v>-3.2336289999999996</c:v>
                </c:pt>
                <c:pt idx="9091">
                  <c:v>-3.2336289999999996</c:v>
                </c:pt>
                <c:pt idx="9092">
                  <c:v>-3.2336289999999996</c:v>
                </c:pt>
                <c:pt idx="9093">
                  <c:v>-3.2336289999999996</c:v>
                </c:pt>
                <c:pt idx="9094">
                  <c:v>-3.2336289999999996</c:v>
                </c:pt>
                <c:pt idx="9095">
                  <c:v>-3.2336289999999996</c:v>
                </c:pt>
                <c:pt idx="9096">
                  <c:v>-3.2336289999999996</c:v>
                </c:pt>
                <c:pt idx="9097">
                  <c:v>-3.2336289999999996</c:v>
                </c:pt>
                <c:pt idx="9098">
                  <c:v>-3.2336289999999996</c:v>
                </c:pt>
                <c:pt idx="9099">
                  <c:v>-3.2336289999999996</c:v>
                </c:pt>
                <c:pt idx="9100">
                  <c:v>-3.2336289999999996</c:v>
                </c:pt>
                <c:pt idx="9101">
                  <c:v>-3.2336289999999996</c:v>
                </c:pt>
                <c:pt idx="9102">
                  <c:v>-3.2336289999999996</c:v>
                </c:pt>
                <c:pt idx="9103">
                  <c:v>-3.2336289999999996</c:v>
                </c:pt>
                <c:pt idx="9104">
                  <c:v>-3.2336289999999996</c:v>
                </c:pt>
                <c:pt idx="9105">
                  <c:v>-3.2336289999999996</c:v>
                </c:pt>
                <c:pt idx="9106">
                  <c:v>-3.2336289999999996</c:v>
                </c:pt>
                <c:pt idx="9107">
                  <c:v>-3.2336289999999996</c:v>
                </c:pt>
                <c:pt idx="9108">
                  <c:v>-3.2336289999999996</c:v>
                </c:pt>
                <c:pt idx="9109">
                  <c:v>-3.2336289999999996</c:v>
                </c:pt>
                <c:pt idx="9110">
                  <c:v>-3.2336289999999996</c:v>
                </c:pt>
                <c:pt idx="9111">
                  <c:v>-3.2336289999999996</c:v>
                </c:pt>
                <c:pt idx="9112">
                  <c:v>-3.2336289999999996</c:v>
                </c:pt>
                <c:pt idx="9113">
                  <c:v>-3.2336289999999996</c:v>
                </c:pt>
                <c:pt idx="9114">
                  <c:v>-3.2336289999999996</c:v>
                </c:pt>
                <c:pt idx="9115">
                  <c:v>-3.2336289999999996</c:v>
                </c:pt>
                <c:pt idx="9116">
                  <c:v>-3.2336289999999996</c:v>
                </c:pt>
                <c:pt idx="9117">
                  <c:v>-3.2336289999999996</c:v>
                </c:pt>
                <c:pt idx="9118">
                  <c:v>-3.2336289999999996</c:v>
                </c:pt>
                <c:pt idx="9119">
                  <c:v>-3.2336289999999996</c:v>
                </c:pt>
                <c:pt idx="9120">
                  <c:v>-3.2336289999999996</c:v>
                </c:pt>
                <c:pt idx="9121">
                  <c:v>-3.2336289999999996</c:v>
                </c:pt>
                <c:pt idx="9122">
                  <c:v>-3.2336289999999996</c:v>
                </c:pt>
                <c:pt idx="9123">
                  <c:v>-3.2336289999999996</c:v>
                </c:pt>
                <c:pt idx="9124">
                  <c:v>-3.2336289999999996</c:v>
                </c:pt>
                <c:pt idx="9125">
                  <c:v>-3.2336289999999996</c:v>
                </c:pt>
                <c:pt idx="9126">
                  <c:v>-3.2336289999999996</c:v>
                </c:pt>
                <c:pt idx="9127">
                  <c:v>-3.2336289999999996</c:v>
                </c:pt>
                <c:pt idx="9128">
                  <c:v>-3.2336289999999996</c:v>
                </c:pt>
                <c:pt idx="9129">
                  <c:v>-3.2336289999999996</c:v>
                </c:pt>
                <c:pt idx="9130">
                  <c:v>-3.2336289999999996</c:v>
                </c:pt>
                <c:pt idx="9131">
                  <c:v>-3.2336289999999996</c:v>
                </c:pt>
                <c:pt idx="9132">
                  <c:v>-3.2336289999999996</c:v>
                </c:pt>
                <c:pt idx="9133">
                  <c:v>-3.2336289999999996</c:v>
                </c:pt>
                <c:pt idx="9134">
                  <c:v>-3.2336289999999996</c:v>
                </c:pt>
                <c:pt idx="9135">
                  <c:v>-3.2336289999999996</c:v>
                </c:pt>
                <c:pt idx="9136">
                  <c:v>-3.2336289999999996</c:v>
                </c:pt>
                <c:pt idx="9137">
                  <c:v>-3.2336289999999996</c:v>
                </c:pt>
                <c:pt idx="9138">
                  <c:v>-3.2336289999999996</c:v>
                </c:pt>
                <c:pt idx="9139">
                  <c:v>-3.2336289999999996</c:v>
                </c:pt>
                <c:pt idx="9140">
                  <c:v>-3.2336289999999996</c:v>
                </c:pt>
                <c:pt idx="9141">
                  <c:v>-3.2336289999999996</c:v>
                </c:pt>
                <c:pt idx="9142">
                  <c:v>-3.2336289999999996</c:v>
                </c:pt>
                <c:pt idx="9143">
                  <c:v>-3.2336289999999996</c:v>
                </c:pt>
                <c:pt idx="9144">
                  <c:v>-3.2336289999999996</c:v>
                </c:pt>
                <c:pt idx="9145">
                  <c:v>-3.2336289999999996</c:v>
                </c:pt>
                <c:pt idx="9146">
                  <c:v>-3.2336289999999996</c:v>
                </c:pt>
                <c:pt idx="9147">
                  <c:v>-3.2336289999999996</c:v>
                </c:pt>
                <c:pt idx="9148">
                  <c:v>-3.2336289999999996</c:v>
                </c:pt>
                <c:pt idx="9149">
                  <c:v>-3.2336289999999996</c:v>
                </c:pt>
                <c:pt idx="9150">
                  <c:v>-3.2336289999999996</c:v>
                </c:pt>
                <c:pt idx="9151">
                  <c:v>-3.2336289999999996</c:v>
                </c:pt>
                <c:pt idx="9152">
                  <c:v>-3.2336289999999996</c:v>
                </c:pt>
                <c:pt idx="9153">
                  <c:v>-3.2336289999999996</c:v>
                </c:pt>
                <c:pt idx="9154">
                  <c:v>-3.2336289999999996</c:v>
                </c:pt>
                <c:pt idx="9155">
                  <c:v>-3.2336289999999996</c:v>
                </c:pt>
                <c:pt idx="9156">
                  <c:v>-3.2336289999999996</c:v>
                </c:pt>
                <c:pt idx="9157">
                  <c:v>-3.2336289999999996</c:v>
                </c:pt>
                <c:pt idx="9158">
                  <c:v>-3.2336289999999996</c:v>
                </c:pt>
                <c:pt idx="9159">
                  <c:v>-3.2336289999999996</c:v>
                </c:pt>
                <c:pt idx="9160">
                  <c:v>-3.2336289999999996</c:v>
                </c:pt>
                <c:pt idx="9161">
                  <c:v>-3.2336289999999996</c:v>
                </c:pt>
                <c:pt idx="9162">
                  <c:v>-3.2336289999999996</c:v>
                </c:pt>
                <c:pt idx="9163">
                  <c:v>-3.2336289999999996</c:v>
                </c:pt>
                <c:pt idx="9164">
                  <c:v>-3.2336289999999996</c:v>
                </c:pt>
                <c:pt idx="9165">
                  <c:v>-3.2336289999999996</c:v>
                </c:pt>
                <c:pt idx="9166">
                  <c:v>-3.2336289999999996</c:v>
                </c:pt>
                <c:pt idx="9167">
                  <c:v>-3.2336289999999996</c:v>
                </c:pt>
                <c:pt idx="9168">
                  <c:v>-3.2336289999999996</c:v>
                </c:pt>
                <c:pt idx="9169">
                  <c:v>-3.2336289999999996</c:v>
                </c:pt>
                <c:pt idx="9170">
                  <c:v>-3.2336289999999996</c:v>
                </c:pt>
                <c:pt idx="9171">
                  <c:v>-3.2336289999999996</c:v>
                </c:pt>
                <c:pt idx="9172">
                  <c:v>-3.2336289999999996</c:v>
                </c:pt>
                <c:pt idx="9173">
                  <c:v>-3.2336289999999996</c:v>
                </c:pt>
                <c:pt idx="9174">
                  <c:v>-3.2336289999999996</c:v>
                </c:pt>
                <c:pt idx="9175">
                  <c:v>-3.2336289999999996</c:v>
                </c:pt>
                <c:pt idx="9176">
                  <c:v>-3.2336289999999996</c:v>
                </c:pt>
                <c:pt idx="9177">
                  <c:v>-3.2336289999999996</c:v>
                </c:pt>
                <c:pt idx="9178">
                  <c:v>-3.2336289999999996</c:v>
                </c:pt>
                <c:pt idx="9179">
                  <c:v>-3.2336289999999996</c:v>
                </c:pt>
                <c:pt idx="9180">
                  <c:v>-3.2336289999999996</c:v>
                </c:pt>
                <c:pt idx="9181">
                  <c:v>-3.2336289999999996</c:v>
                </c:pt>
                <c:pt idx="9182">
                  <c:v>-3.2336289999999996</c:v>
                </c:pt>
                <c:pt idx="9183">
                  <c:v>-3.2336289999999996</c:v>
                </c:pt>
                <c:pt idx="9184">
                  <c:v>-3.2336289999999996</c:v>
                </c:pt>
                <c:pt idx="9185">
                  <c:v>-3.2336289999999996</c:v>
                </c:pt>
                <c:pt idx="9186">
                  <c:v>-3.2336289999999996</c:v>
                </c:pt>
                <c:pt idx="9187">
                  <c:v>-3.2336289999999996</c:v>
                </c:pt>
                <c:pt idx="9188">
                  <c:v>-3.2336289999999996</c:v>
                </c:pt>
                <c:pt idx="9189">
                  <c:v>-3.2336289999999996</c:v>
                </c:pt>
                <c:pt idx="9190">
                  <c:v>-3.2336289999999996</c:v>
                </c:pt>
                <c:pt idx="9191">
                  <c:v>-3.2336289999999996</c:v>
                </c:pt>
                <c:pt idx="9192">
                  <c:v>-3.2336289999999996</c:v>
                </c:pt>
                <c:pt idx="9193">
                  <c:v>-3.2336289999999996</c:v>
                </c:pt>
                <c:pt idx="9194">
                  <c:v>-3.2336289999999996</c:v>
                </c:pt>
                <c:pt idx="9195">
                  <c:v>-3.2336289999999996</c:v>
                </c:pt>
                <c:pt idx="9196">
                  <c:v>-3.2336289999999996</c:v>
                </c:pt>
                <c:pt idx="9197">
                  <c:v>-3.2336289999999996</c:v>
                </c:pt>
                <c:pt idx="9198">
                  <c:v>-3.2336289999999996</c:v>
                </c:pt>
                <c:pt idx="9199">
                  <c:v>-3.2336289999999996</c:v>
                </c:pt>
                <c:pt idx="9200">
                  <c:v>-3.2336289999999996</c:v>
                </c:pt>
                <c:pt idx="9201">
                  <c:v>-3.2336289999999996</c:v>
                </c:pt>
                <c:pt idx="9202">
                  <c:v>-3.2336289999999996</c:v>
                </c:pt>
                <c:pt idx="9203">
                  <c:v>-3.2336289999999996</c:v>
                </c:pt>
                <c:pt idx="9204">
                  <c:v>-3.2336289999999996</c:v>
                </c:pt>
                <c:pt idx="9205">
                  <c:v>-3.2336289999999996</c:v>
                </c:pt>
                <c:pt idx="9206">
                  <c:v>-3.2336289999999996</c:v>
                </c:pt>
                <c:pt idx="9207">
                  <c:v>-3.2336289999999996</c:v>
                </c:pt>
                <c:pt idx="9208">
                  <c:v>-3.2336289999999996</c:v>
                </c:pt>
                <c:pt idx="9209">
                  <c:v>-3.2336289999999996</c:v>
                </c:pt>
                <c:pt idx="9210">
                  <c:v>-3.2336289999999996</c:v>
                </c:pt>
                <c:pt idx="9211">
                  <c:v>-3.2336289999999996</c:v>
                </c:pt>
                <c:pt idx="9212">
                  <c:v>-3.2336289999999996</c:v>
                </c:pt>
                <c:pt idx="9213">
                  <c:v>-3.2336289999999996</c:v>
                </c:pt>
                <c:pt idx="9214">
                  <c:v>-3.2336289999999996</c:v>
                </c:pt>
                <c:pt idx="9215">
                  <c:v>-3.2336289999999996</c:v>
                </c:pt>
                <c:pt idx="9216">
                  <c:v>-3.2336289999999996</c:v>
                </c:pt>
                <c:pt idx="9217">
                  <c:v>-3.2336289999999996</c:v>
                </c:pt>
                <c:pt idx="9218">
                  <c:v>-3.2336289999999996</c:v>
                </c:pt>
                <c:pt idx="9219">
                  <c:v>-3.2336289999999996</c:v>
                </c:pt>
                <c:pt idx="9220">
                  <c:v>-3.2336289999999996</c:v>
                </c:pt>
                <c:pt idx="9221">
                  <c:v>-3.2336289999999996</c:v>
                </c:pt>
                <c:pt idx="9222">
                  <c:v>-3.2336289999999996</c:v>
                </c:pt>
                <c:pt idx="9223">
                  <c:v>-3.2336289999999996</c:v>
                </c:pt>
                <c:pt idx="9224">
                  <c:v>-3.2336289999999996</c:v>
                </c:pt>
                <c:pt idx="9225">
                  <c:v>-3.2336289999999996</c:v>
                </c:pt>
                <c:pt idx="9226">
                  <c:v>-3.2336289999999996</c:v>
                </c:pt>
                <c:pt idx="9227">
                  <c:v>-3.2336289999999996</c:v>
                </c:pt>
                <c:pt idx="9228">
                  <c:v>-3.2336289999999996</c:v>
                </c:pt>
                <c:pt idx="9229">
                  <c:v>-3.2336289999999996</c:v>
                </c:pt>
                <c:pt idx="9230">
                  <c:v>-3.2336289999999996</c:v>
                </c:pt>
                <c:pt idx="9231">
                  <c:v>-3.2336289999999996</c:v>
                </c:pt>
                <c:pt idx="9232">
                  <c:v>-3.2336289999999996</c:v>
                </c:pt>
                <c:pt idx="9233">
                  <c:v>-3.2336289999999996</c:v>
                </c:pt>
                <c:pt idx="9234">
                  <c:v>-3.2336289999999996</c:v>
                </c:pt>
                <c:pt idx="9235">
                  <c:v>-3.2336289999999996</c:v>
                </c:pt>
                <c:pt idx="9236">
                  <c:v>-3.2336289999999996</c:v>
                </c:pt>
                <c:pt idx="9237">
                  <c:v>-3.2336289999999996</c:v>
                </c:pt>
                <c:pt idx="9238">
                  <c:v>-3.2336289999999996</c:v>
                </c:pt>
                <c:pt idx="9239">
                  <c:v>-3.2336289999999996</c:v>
                </c:pt>
                <c:pt idx="9240">
                  <c:v>-3.2336289999999996</c:v>
                </c:pt>
                <c:pt idx="9241">
                  <c:v>-3.2336289999999996</c:v>
                </c:pt>
                <c:pt idx="9242">
                  <c:v>-3.2336289999999996</c:v>
                </c:pt>
                <c:pt idx="9243">
                  <c:v>-3.2336289999999996</c:v>
                </c:pt>
                <c:pt idx="9244">
                  <c:v>-3.2336289999999996</c:v>
                </c:pt>
                <c:pt idx="9245">
                  <c:v>-3.2336289999999996</c:v>
                </c:pt>
                <c:pt idx="9246">
                  <c:v>-3.2336289999999996</c:v>
                </c:pt>
                <c:pt idx="9247">
                  <c:v>-3.2336289999999996</c:v>
                </c:pt>
                <c:pt idx="9248">
                  <c:v>-3.2336289999999996</c:v>
                </c:pt>
                <c:pt idx="9249">
                  <c:v>-3.2336289999999996</c:v>
                </c:pt>
                <c:pt idx="9250">
                  <c:v>-3.2336289999999996</c:v>
                </c:pt>
                <c:pt idx="9251">
                  <c:v>-3.2336289999999996</c:v>
                </c:pt>
                <c:pt idx="9252">
                  <c:v>-3.2336289999999996</c:v>
                </c:pt>
                <c:pt idx="9253">
                  <c:v>-3.2336289999999996</c:v>
                </c:pt>
                <c:pt idx="9254">
                  <c:v>-3.2336289999999996</c:v>
                </c:pt>
                <c:pt idx="9255">
                  <c:v>-3.2336289999999996</c:v>
                </c:pt>
                <c:pt idx="9256">
                  <c:v>-3.2336289999999996</c:v>
                </c:pt>
                <c:pt idx="9257">
                  <c:v>-3.2336289999999996</c:v>
                </c:pt>
                <c:pt idx="9258">
                  <c:v>-3.2336289999999996</c:v>
                </c:pt>
                <c:pt idx="9259">
                  <c:v>-3.2336289999999996</c:v>
                </c:pt>
                <c:pt idx="9260">
                  <c:v>-3.2336289999999996</c:v>
                </c:pt>
                <c:pt idx="9261">
                  <c:v>-3.2336289999999996</c:v>
                </c:pt>
                <c:pt idx="9262">
                  <c:v>-3.2336289999999996</c:v>
                </c:pt>
                <c:pt idx="9263">
                  <c:v>-3.2336289999999996</c:v>
                </c:pt>
                <c:pt idx="9264">
                  <c:v>-3.2336289999999996</c:v>
                </c:pt>
                <c:pt idx="9265">
                  <c:v>-3.2336289999999996</c:v>
                </c:pt>
                <c:pt idx="9266">
                  <c:v>-3.2336289999999996</c:v>
                </c:pt>
                <c:pt idx="9267">
                  <c:v>-3.2336289999999996</c:v>
                </c:pt>
                <c:pt idx="9268">
                  <c:v>-3.2336289999999996</c:v>
                </c:pt>
                <c:pt idx="9269">
                  <c:v>-3.2336289999999996</c:v>
                </c:pt>
                <c:pt idx="9270">
                  <c:v>-3.2336289999999996</c:v>
                </c:pt>
                <c:pt idx="9271">
                  <c:v>-3.2336289999999996</c:v>
                </c:pt>
                <c:pt idx="9272">
                  <c:v>-3.2336289999999996</c:v>
                </c:pt>
                <c:pt idx="9273">
                  <c:v>-3.2336289999999996</c:v>
                </c:pt>
                <c:pt idx="9274">
                  <c:v>-3.2336289999999996</c:v>
                </c:pt>
                <c:pt idx="9275">
                  <c:v>-3.2336289999999996</c:v>
                </c:pt>
                <c:pt idx="9276">
                  <c:v>-3.2336289999999996</c:v>
                </c:pt>
                <c:pt idx="9277">
                  <c:v>-3.2336289999999996</c:v>
                </c:pt>
                <c:pt idx="9278">
                  <c:v>-3.2336289999999996</c:v>
                </c:pt>
                <c:pt idx="9279">
                  <c:v>-3.2336289999999996</c:v>
                </c:pt>
                <c:pt idx="9280">
                  <c:v>-3.2336289999999996</c:v>
                </c:pt>
                <c:pt idx="9281">
                  <c:v>-3.2336289999999996</c:v>
                </c:pt>
                <c:pt idx="9282">
                  <c:v>-3.2336289999999996</c:v>
                </c:pt>
                <c:pt idx="9283">
                  <c:v>-3.2336289999999996</c:v>
                </c:pt>
                <c:pt idx="9284">
                  <c:v>-3.2336289999999996</c:v>
                </c:pt>
                <c:pt idx="9285">
                  <c:v>-3.2336289999999996</c:v>
                </c:pt>
                <c:pt idx="9286">
                  <c:v>-3.2336289999999996</c:v>
                </c:pt>
                <c:pt idx="9287">
                  <c:v>-3.2336289999999996</c:v>
                </c:pt>
                <c:pt idx="9288">
                  <c:v>-3.2336289999999996</c:v>
                </c:pt>
                <c:pt idx="9289">
                  <c:v>-3.2336289999999996</c:v>
                </c:pt>
                <c:pt idx="9290">
                  <c:v>-3.2336289999999996</c:v>
                </c:pt>
                <c:pt idx="9291">
                  <c:v>-3.2336289999999996</c:v>
                </c:pt>
                <c:pt idx="9292">
                  <c:v>-3.2336289999999996</c:v>
                </c:pt>
                <c:pt idx="9293">
                  <c:v>-3.2336289999999996</c:v>
                </c:pt>
                <c:pt idx="9294">
                  <c:v>-3.2336289999999996</c:v>
                </c:pt>
                <c:pt idx="9295">
                  <c:v>-3.2336289999999996</c:v>
                </c:pt>
                <c:pt idx="9296">
                  <c:v>-3.2336289999999996</c:v>
                </c:pt>
                <c:pt idx="9297">
                  <c:v>-3.2336289999999996</c:v>
                </c:pt>
                <c:pt idx="9298">
                  <c:v>-3.2336289999999996</c:v>
                </c:pt>
                <c:pt idx="9299">
                  <c:v>-3.2336289999999996</c:v>
                </c:pt>
                <c:pt idx="9300">
                  <c:v>-3.2336289999999996</c:v>
                </c:pt>
                <c:pt idx="9301">
                  <c:v>-3.2336289999999996</c:v>
                </c:pt>
                <c:pt idx="9302">
                  <c:v>-3.2336289999999996</c:v>
                </c:pt>
                <c:pt idx="9303">
                  <c:v>-3.2336289999999996</c:v>
                </c:pt>
                <c:pt idx="9304">
                  <c:v>-3.2336289999999996</c:v>
                </c:pt>
                <c:pt idx="9305">
                  <c:v>-3.2336289999999996</c:v>
                </c:pt>
                <c:pt idx="9306">
                  <c:v>-3.2336289999999996</c:v>
                </c:pt>
                <c:pt idx="9307">
                  <c:v>-3.2336289999999996</c:v>
                </c:pt>
                <c:pt idx="9308">
                  <c:v>-3.2336289999999996</c:v>
                </c:pt>
                <c:pt idx="9309">
                  <c:v>-3.2336289999999996</c:v>
                </c:pt>
                <c:pt idx="9310">
                  <c:v>-3.2336289999999996</c:v>
                </c:pt>
                <c:pt idx="9311">
                  <c:v>-3.2336289999999996</c:v>
                </c:pt>
                <c:pt idx="9312">
                  <c:v>-3.2336289999999996</c:v>
                </c:pt>
                <c:pt idx="9313">
                  <c:v>-3.2336289999999996</c:v>
                </c:pt>
                <c:pt idx="9314">
                  <c:v>-3.2336289999999996</c:v>
                </c:pt>
                <c:pt idx="9315">
                  <c:v>-3.2336289999999996</c:v>
                </c:pt>
                <c:pt idx="9316">
                  <c:v>-3.2336289999999996</c:v>
                </c:pt>
                <c:pt idx="9317">
                  <c:v>-3.2336289999999996</c:v>
                </c:pt>
                <c:pt idx="9318">
                  <c:v>-3.2336289999999996</c:v>
                </c:pt>
                <c:pt idx="9319">
                  <c:v>-3.2336289999999996</c:v>
                </c:pt>
                <c:pt idx="9320">
                  <c:v>-3.2336289999999996</c:v>
                </c:pt>
                <c:pt idx="9321">
                  <c:v>-3.2336289999999996</c:v>
                </c:pt>
                <c:pt idx="9322">
                  <c:v>-3.2336289999999996</c:v>
                </c:pt>
                <c:pt idx="9323">
                  <c:v>-3.2336289999999996</c:v>
                </c:pt>
                <c:pt idx="9324">
                  <c:v>-3.2336289999999996</c:v>
                </c:pt>
                <c:pt idx="9325">
                  <c:v>-3.2336289999999996</c:v>
                </c:pt>
                <c:pt idx="9326">
                  <c:v>-3.2336289999999996</c:v>
                </c:pt>
                <c:pt idx="9327">
                  <c:v>-3.2336289999999996</c:v>
                </c:pt>
                <c:pt idx="9328">
                  <c:v>-3.2336289999999996</c:v>
                </c:pt>
                <c:pt idx="9329">
                  <c:v>-3.2336289999999996</c:v>
                </c:pt>
                <c:pt idx="9330">
                  <c:v>-3.2336289999999996</c:v>
                </c:pt>
                <c:pt idx="9331">
                  <c:v>-3.2336289999999996</c:v>
                </c:pt>
                <c:pt idx="9332">
                  <c:v>-3.2336289999999996</c:v>
                </c:pt>
                <c:pt idx="9333">
                  <c:v>-3.2336289999999996</c:v>
                </c:pt>
                <c:pt idx="9334">
                  <c:v>-3.2336289999999996</c:v>
                </c:pt>
                <c:pt idx="9335">
                  <c:v>-3.2336289999999996</c:v>
                </c:pt>
                <c:pt idx="9336">
                  <c:v>-3.2336289999999996</c:v>
                </c:pt>
                <c:pt idx="9337">
                  <c:v>-3.2336289999999996</c:v>
                </c:pt>
                <c:pt idx="9338">
                  <c:v>-3.2336289999999996</c:v>
                </c:pt>
                <c:pt idx="9339">
                  <c:v>-3.2336289999999996</c:v>
                </c:pt>
                <c:pt idx="9340">
                  <c:v>-3.2336289999999996</c:v>
                </c:pt>
                <c:pt idx="9341">
                  <c:v>-3.2336289999999996</c:v>
                </c:pt>
                <c:pt idx="9342">
                  <c:v>-3.2336289999999996</c:v>
                </c:pt>
                <c:pt idx="9343">
                  <c:v>-3.2336289999999996</c:v>
                </c:pt>
                <c:pt idx="9344">
                  <c:v>-3.2336289999999996</c:v>
                </c:pt>
                <c:pt idx="9345">
                  <c:v>-3.2336289999999996</c:v>
                </c:pt>
                <c:pt idx="9346">
                  <c:v>-3.2336289999999996</c:v>
                </c:pt>
                <c:pt idx="9347">
                  <c:v>-3.2336289999999996</c:v>
                </c:pt>
                <c:pt idx="9348">
                  <c:v>-3.2336289999999996</c:v>
                </c:pt>
                <c:pt idx="9349">
                  <c:v>-3.2336289999999996</c:v>
                </c:pt>
                <c:pt idx="9350">
                  <c:v>-3.2336289999999996</c:v>
                </c:pt>
                <c:pt idx="9351">
                  <c:v>-3.2336289999999996</c:v>
                </c:pt>
                <c:pt idx="9352">
                  <c:v>-3.2336289999999996</c:v>
                </c:pt>
                <c:pt idx="9353">
                  <c:v>-3.2336289999999996</c:v>
                </c:pt>
                <c:pt idx="9354">
                  <c:v>-3.2336289999999996</c:v>
                </c:pt>
                <c:pt idx="9355">
                  <c:v>-3.2336289999999996</c:v>
                </c:pt>
                <c:pt idx="9356">
                  <c:v>-3.2336289999999996</c:v>
                </c:pt>
                <c:pt idx="9357">
                  <c:v>-3.2336289999999996</c:v>
                </c:pt>
                <c:pt idx="9358">
                  <c:v>-3.2336289999999996</c:v>
                </c:pt>
                <c:pt idx="9359">
                  <c:v>-3.2336289999999996</c:v>
                </c:pt>
                <c:pt idx="9360">
                  <c:v>-3.2336289999999996</c:v>
                </c:pt>
                <c:pt idx="9361">
                  <c:v>-3.2336289999999996</c:v>
                </c:pt>
                <c:pt idx="9362">
                  <c:v>-3.2336289999999996</c:v>
                </c:pt>
                <c:pt idx="9363">
                  <c:v>-3.2336289999999996</c:v>
                </c:pt>
                <c:pt idx="9364">
                  <c:v>-3.2336289999999996</c:v>
                </c:pt>
                <c:pt idx="9365">
                  <c:v>-3.2336289999999996</c:v>
                </c:pt>
                <c:pt idx="9366">
                  <c:v>-3.2336289999999996</c:v>
                </c:pt>
                <c:pt idx="9367">
                  <c:v>-3.2336289999999996</c:v>
                </c:pt>
                <c:pt idx="9368">
                  <c:v>-3.2336289999999996</c:v>
                </c:pt>
                <c:pt idx="9369">
                  <c:v>-3.2336289999999996</c:v>
                </c:pt>
                <c:pt idx="9370">
                  <c:v>-3.2336289999999996</c:v>
                </c:pt>
                <c:pt idx="9371">
                  <c:v>-3.2336289999999996</c:v>
                </c:pt>
                <c:pt idx="9372">
                  <c:v>-3.2336289999999996</c:v>
                </c:pt>
                <c:pt idx="9373">
                  <c:v>-3.2336289999999996</c:v>
                </c:pt>
                <c:pt idx="9374">
                  <c:v>-3.2336289999999996</c:v>
                </c:pt>
                <c:pt idx="9375">
                  <c:v>-3.2336289999999996</c:v>
                </c:pt>
                <c:pt idx="9376">
                  <c:v>-3.2336289999999996</c:v>
                </c:pt>
                <c:pt idx="9377">
                  <c:v>-3.2336289999999996</c:v>
                </c:pt>
                <c:pt idx="9378">
                  <c:v>-3.2336289999999996</c:v>
                </c:pt>
                <c:pt idx="9379">
                  <c:v>-3.2336289999999996</c:v>
                </c:pt>
                <c:pt idx="9380">
                  <c:v>-3.2336289999999996</c:v>
                </c:pt>
                <c:pt idx="9381">
                  <c:v>-3.2336289999999996</c:v>
                </c:pt>
                <c:pt idx="9382">
                  <c:v>-3.2336289999999996</c:v>
                </c:pt>
                <c:pt idx="9383">
                  <c:v>-3.2336289999999996</c:v>
                </c:pt>
                <c:pt idx="9384">
                  <c:v>-3.2336289999999996</c:v>
                </c:pt>
                <c:pt idx="9385">
                  <c:v>-3.2336289999999996</c:v>
                </c:pt>
                <c:pt idx="9386">
                  <c:v>-3.2336289999999996</c:v>
                </c:pt>
                <c:pt idx="9387">
                  <c:v>-3.2336289999999996</c:v>
                </c:pt>
                <c:pt idx="9388">
                  <c:v>-3.2336289999999996</c:v>
                </c:pt>
                <c:pt idx="9389">
                  <c:v>-3.2336289999999996</c:v>
                </c:pt>
                <c:pt idx="9390">
                  <c:v>-3.2336289999999996</c:v>
                </c:pt>
                <c:pt idx="9391">
                  <c:v>-3.2336289999999996</c:v>
                </c:pt>
                <c:pt idx="9392">
                  <c:v>-3.2336289999999996</c:v>
                </c:pt>
                <c:pt idx="9393">
                  <c:v>-3.2336289999999996</c:v>
                </c:pt>
                <c:pt idx="9394">
                  <c:v>-3.2336289999999996</c:v>
                </c:pt>
                <c:pt idx="9395">
                  <c:v>-3.2336289999999996</c:v>
                </c:pt>
                <c:pt idx="9396">
                  <c:v>-3.2336289999999996</c:v>
                </c:pt>
                <c:pt idx="9397">
                  <c:v>-3.2336289999999996</c:v>
                </c:pt>
                <c:pt idx="9398">
                  <c:v>-3.2336289999999996</c:v>
                </c:pt>
                <c:pt idx="9399">
                  <c:v>-3.2336289999999996</c:v>
                </c:pt>
                <c:pt idx="9400">
                  <c:v>-3.2336289999999996</c:v>
                </c:pt>
                <c:pt idx="9401">
                  <c:v>-3.2336289999999996</c:v>
                </c:pt>
                <c:pt idx="9402">
                  <c:v>-3.2336289999999996</c:v>
                </c:pt>
                <c:pt idx="9403">
                  <c:v>-3.2336289999999996</c:v>
                </c:pt>
                <c:pt idx="9404">
                  <c:v>-3.2336289999999996</c:v>
                </c:pt>
                <c:pt idx="9405">
                  <c:v>-3.2336289999999996</c:v>
                </c:pt>
                <c:pt idx="9406">
                  <c:v>-3.2336289999999996</c:v>
                </c:pt>
                <c:pt idx="9407">
                  <c:v>-3.2336289999999996</c:v>
                </c:pt>
                <c:pt idx="9408">
                  <c:v>-3.2336289999999996</c:v>
                </c:pt>
                <c:pt idx="9409">
                  <c:v>-3.2336289999999996</c:v>
                </c:pt>
                <c:pt idx="9410">
                  <c:v>-3.2336289999999996</c:v>
                </c:pt>
                <c:pt idx="9411">
                  <c:v>-3.2336289999999996</c:v>
                </c:pt>
                <c:pt idx="9412">
                  <c:v>-3.2336289999999996</c:v>
                </c:pt>
                <c:pt idx="9413">
                  <c:v>-3.2336289999999996</c:v>
                </c:pt>
                <c:pt idx="9414">
                  <c:v>-3.2336289999999996</c:v>
                </c:pt>
                <c:pt idx="9415">
                  <c:v>-3.2336289999999996</c:v>
                </c:pt>
                <c:pt idx="9416">
                  <c:v>-3.2336289999999996</c:v>
                </c:pt>
                <c:pt idx="9417">
                  <c:v>-3.2336289999999996</c:v>
                </c:pt>
                <c:pt idx="9418">
                  <c:v>-3.2336289999999996</c:v>
                </c:pt>
                <c:pt idx="9419">
                  <c:v>-3.2336289999999996</c:v>
                </c:pt>
                <c:pt idx="9420">
                  <c:v>-3.2336289999999996</c:v>
                </c:pt>
                <c:pt idx="9421">
                  <c:v>-3.2336289999999996</c:v>
                </c:pt>
                <c:pt idx="9422">
                  <c:v>-3.2336289999999996</c:v>
                </c:pt>
                <c:pt idx="9423">
                  <c:v>-3.2336289999999996</c:v>
                </c:pt>
                <c:pt idx="9424">
                  <c:v>-3.2336289999999996</c:v>
                </c:pt>
                <c:pt idx="9425">
                  <c:v>-3.2336289999999996</c:v>
                </c:pt>
                <c:pt idx="9426">
                  <c:v>-3.2336289999999996</c:v>
                </c:pt>
                <c:pt idx="9427">
                  <c:v>-3.2336289999999996</c:v>
                </c:pt>
                <c:pt idx="9428">
                  <c:v>-3.2336289999999996</c:v>
                </c:pt>
                <c:pt idx="9429">
                  <c:v>-3.2336289999999996</c:v>
                </c:pt>
                <c:pt idx="9430">
                  <c:v>-3.2336289999999996</c:v>
                </c:pt>
                <c:pt idx="9431">
                  <c:v>-3.2336289999999996</c:v>
                </c:pt>
                <c:pt idx="9432">
                  <c:v>-3.2336289999999996</c:v>
                </c:pt>
                <c:pt idx="9433">
                  <c:v>-3.2336289999999996</c:v>
                </c:pt>
                <c:pt idx="9434">
                  <c:v>-3.2336289999999996</c:v>
                </c:pt>
                <c:pt idx="9435">
                  <c:v>-3.2336289999999996</c:v>
                </c:pt>
                <c:pt idx="9436">
                  <c:v>-3.2336289999999996</c:v>
                </c:pt>
                <c:pt idx="9437">
                  <c:v>-3.2336289999999996</c:v>
                </c:pt>
                <c:pt idx="9438">
                  <c:v>-3.2336289999999996</c:v>
                </c:pt>
                <c:pt idx="9439">
                  <c:v>-3.2336289999999996</c:v>
                </c:pt>
                <c:pt idx="9440">
                  <c:v>-3.2336289999999996</c:v>
                </c:pt>
                <c:pt idx="9441">
                  <c:v>-3.2336289999999996</c:v>
                </c:pt>
                <c:pt idx="9442">
                  <c:v>-3.2336289999999996</c:v>
                </c:pt>
                <c:pt idx="9443">
                  <c:v>-3.2336289999999996</c:v>
                </c:pt>
                <c:pt idx="9444">
                  <c:v>-3.2336289999999996</c:v>
                </c:pt>
                <c:pt idx="9445">
                  <c:v>-3.2336289999999996</c:v>
                </c:pt>
                <c:pt idx="9446">
                  <c:v>-3.2336289999999996</c:v>
                </c:pt>
                <c:pt idx="9447">
                  <c:v>-3.2336289999999996</c:v>
                </c:pt>
                <c:pt idx="9448">
                  <c:v>-3.2336289999999996</c:v>
                </c:pt>
                <c:pt idx="9449">
                  <c:v>-3.2336289999999996</c:v>
                </c:pt>
                <c:pt idx="9450">
                  <c:v>-3.2336289999999996</c:v>
                </c:pt>
                <c:pt idx="9451">
                  <c:v>-3.2336289999999996</c:v>
                </c:pt>
                <c:pt idx="9452">
                  <c:v>-3.2336289999999996</c:v>
                </c:pt>
                <c:pt idx="9453">
                  <c:v>-3.2336289999999996</c:v>
                </c:pt>
                <c:pt idx="9454">
                  <c:v>-3.2336289999999996</c:v>
                </c:pt>
                <c:pt idx="9455">
                  <c:v>-3.2336289999999996</c:v>
                </c:pt>
                <c:pt idx="9456">
                  <c:v>-3.2336289999999996</c:v>
                </c:pt>
                <c:pt idx="9457">
                  <c:v>-3.2336289999999996</c:v>
                </c:pt>
                <c:pt idx="9458">
                  <c:v>-3.2336289999999996</c:v>
                </c:pt>
                <c:pt idx="9459">
                  <c:v>-3.2336289999999996</c:v>
                </c:pt>
                <c:pt idx="9460">
                  <c:v>-3.2336289999999996</c:v>
                </c:pt>
                <c:pt idx="9461">
                  <c:v>-3.2336289999999996</c:v>
                </c:pt>
                <c:pt idx="9462">
                  <c:v>-3.2336289999999996</c:v>
                </c:pt>
                <c:pt idx="9463">
                  <c:v>-3.2336289999999996</c:v>
                </c:pt>
                <c:pt idx="9464">
                  <c:v>-3.2336289999999996</c:v>
                </c:pt>
                <c:pt idx="9465">
                  <c:v>-3.2336289999999996</c:v>
                </c:pt>
                <c:pt idx="9466">
                  <c:v>-3.2336289999999996</c:v>
                </c:pt>
                <c:pt idx="9467">
                  <c:v>-3.2336289999999996</c:v>
                </c:pt>
                <c:pt idx="9468">
                  <c:v>-3.2336289999999996</c:v>
                </c:pt>
                <c:pt idx="9469">
                  <c:v>-3.2336289999999996</c:v>
                </c:pt>
                <c:pt idx="9470">
                  <c:v>-3.2336289999999996</c:v>
                </c:pt>
                <c:pt idx="9471">
                  <c:v>-3.2336289999999996</c:v>
                </c:pt>
                <c:pt idx="9472">
                  <c:v>-3.2336289999999996</c:v>
                </c:pt>
                <c:pt idx="9473">
                  <c:v>-3.2336289999999996</c:v>
                </c:pt>
                <c:pt idx="9474">
                  <c:v>-3.2336289999999996</c:v>
                </c:pt>
                <c:pt idx="9475">
                  <c:v>-3.2336289999999996</c:v>
                </c:pt>
                <c:pt idx="9476">
                  <c:v>-3.2336289999999996</c:v>
                </c:pt>
                <c:pt idx="9477">
                  <c:v>-3.2336289999999996</c:v>
                </c:pt>
                <c:pt idx="9478">
                  <c:v>-3.2336289999999996</c:v>
                </c:pt>
                <c:pt idx="9479">
                  <c:v>-3.2336289999999996</c:v>
                </c:pt>
                <c:pt idx="9480">
                  <c:v>-3.2336289999999996</c:v>
                </c:pt>
                <c:pt idx="9481">
                  <c:v>-3.2336289999999996</c:v>
                </c:pt>
                <c:pt idx="9482">
                  <c:v>-3.2336289999999996</c:v>
                </c:pt>
                <c:pt idx="9483">
                  <c:v>-3.2336289999999996</c:v>
                </c:pt>
                <c:pt idx="9484">
                  <c:v>-3.2336289999999996</c:v>
                </c:pt>
                <c:pt idx="9485">
                  <c:v>-3.2336289999999996</c:v>
                </c:pt>
                <c:pt idx="9486">
                  <c:v>-3.2336289999999996</c:v>
                </c:pt>
                <c:pt idx="9487">
                  <c:v>-3.2336289999999996</c:v>
                </c:pt>
                <c:pt idx="9488">
                  <c:v>-3.2336289999999996</c:v>
                </c:pt>
                <c:pt idx="9489">
                  <c:v>-3.2336289999999996</c:v>
                </c:pt>
                <c:pt idx="9490">
                  <c:v>-3.2336289999999996</c:v>
                </c:pt>
                <c:pt idx="9491">
                  <c:v>-3.2336289999999996</c:v>
                </c:pt>
                <c:pt idx="9492">
                  <c:v>-3.2336289999999996</c:v>
                </c:pt>
                <c:pt idx="9493">
                  <c:v>-3.2336289999999996</c:v>
                </c:pt>
                <c:pt idx="9494">
                  <c:v>-3.2336289999999996</c:v>
                </c:pt>
                <c:pt idx="9495">
                  <c:v>-3.2336289999999996</c:v>
                </c:pt>
                <c:pt idx="9496">
                  <c:v>-3.2336289999999996</c:v>
                </c:pt>
                <c:pt idx="9497">
                  <c:v>-3.2336289999999996</c:v>
                </c:pt>
                <c:pt idx="9498">
                  <c:v>-3.2336289999999996</c:v>
                </c:pt>
                <c:pt idx="9499">
                  <c:v>-3.2336289999999996</c:v>
                </c:pt>
                <c:pt idx="9500">
                  <c:v>-3.2336289999999996</c:v>
                </c:pt>
                <c:pt idx="9501">
                  <c:v>-3.2336289999999996</c:v>
                </c:pt>
                <c:pt idx="9502">
                  <c:v>-3.2336289999999996</c:v>
                </c:pt>
                <c:pt idx="9503">
                  <c:v>-3.2336289999999996</c:v>
                </c:pt>
                <c:pt idx="9504">
                  <c:v>-3.2336289999999996</c:v>
                </c:pt>
                <c:pt idx="9505">
                  <c:v>-3.2336289999999996</c:v>
                </c:pt>
                <c:pt idx="9506">
                  <c:v>-3.2336289999999996</c:v>
                </c:pt>
                <c:pt idx="9507">
                  <c:v>-3.2336289999999996</c:v>
                </c:pt>
                <c:pt idx="9508">
                  <c:v>-3.2336289999999996</c:v>
                </c:pt>
                <c:pt idx="9509">
                  <c:v>-3.2336289999999996</c:v>
                </c:pt>
                <c:pt idx="9510">
                  <c:v>-3.2336289999999996</c:v>
                </c:pt>
                <c:pt idx="9511">
                  <c:v>-3.2336289999999996</c:v>
                </c:pt>
                <c:pt idx="9512">
                  <c:v>-3.2336289999999996</c:v>
                </c:pt>
                <c:pt idx="9513">
                  <c:v>-3.2336289999999996</c:v>
                </c:pt>
                <c:pt idx="9514">
                  <c:v>-3.2336289999999996</c:v>
                </c:pt>
                <c:pt idx="9515">
                  <c:v>-3.2336289999999996</c:v>
                </c:pt>
                <c:pt idx="9516">
                  <c:v>-3.2336289999999996</c:v>
                </c:pt>
                <c:pt idx="9517">
                  <c:v>-3.2336289999999996</c:v>
                </c:pt>
                <c:pt idx="9518">
                  <c:v>-3.2336289999999996</c:v>
                </c:pt>
                <c:pt idx="9519">
                  <c:v>-3.2336289999999996</c:v>
                </c:pt>
                <c:pt idx="9520">
                  <c:v>-3.2336289999999996</c:v>
                </c:pt>
                <c:pt idx="9521">
                  <c:v>-3.2336289999999996</c:v>
                </c:pt>
                <c:pt idx="9522">
                  <c:v>-3.2336289999999996</c:v>
                </c:pt>
                <c:pt idx="9523">
                  <c:v>-3.2336289999999996</c:v>
                </c:pt>
                <c:pt idx="9524">
                  <c:v>-3.2336289999999996</c:v>
                </c:pt>
                <c:pt idx="9525">
                  <c:v>-3.2336289999999996</c:v>
                </c:pt>
                <c:pt idx="9526">
                  <c:v>-3.2336289999999996</c:v>
                </c:pt>
                <c:pt idx="9527">
                  <c:v>-3.2336289999999996</c:v>
                </c:pt>
                <c:pt idx="9528">
                  <c:v>-3.2336289999999996</c:v>
                </c:pt>
                <c:pt idx="9529">
                  <c:v>-3.2336289999999996</c:v>
                </c:pt>
                <c:pt idx="9530">
                  <c:v>-3.2336289999999996</c:v>
                </c:pt>
                <c:pt idx="9531">
                  <c:v>-3.2336289999999996</c:v>
                </c:pt>
                <c:pt idx="9532">
                  <c:v>-3.2336289999999996</c:v>
                </c:pt>
                <c:pt idx="9533">
                  <c:v>-3.2336289999999996</c:v>
                </c:pt>
                <c:pt idx="9534">
                  <c:v>-3.2336289999999996</c:v>
                </c:pt>
                <c:pt idx="9535">
                  <c:v>-3.2336289999999996</c:v>
                </c:pt>
                <c:pt idx="9536">
                  <c:v>-3.2336289999999996</c:v>
                </c:pt>
                <c:pt idx="9537">
                  <c:v>-3.2336289999999996</c:v>
                </c:pt>
                <c:pt idx="9538">
                  <c:v>-3.2336289999999996</c:v>
                </c:pt>
                <c:pt idx="9539">
                  <c:v>-3.2336289999999996</c:v>
                </c:pt>
                <c:pt idx="9540">
                  <c:v>-3.2336289999999996</c:v>
                </c:pt>
                <c:pt idx="9541">
                  <c:v>-3.2336289999999996</c:v>
                </c:pt>
                <c:pt idx="9542">
                  <c:v>-3.2336289999999996</c:v>
                </c:pt>
                <c:pt idx="9543">
                  <c:v>-3.2336289999999996</c:v>
                </c:pt>
                <c:pt idx="9544">
                  <c:v>-3.2336289999999996</c:v>
                </c:pt>
                <c:pt idx="9545">
                  <c:v>-3.2336289999999996</c:v>
                </c:pt>
                <c:pt idx="9546">
                  <c:v>-3.2336289999999996</c:v>
                </c:pt>
                <c:pt idx="9547">
                  <c:v>-3.2336289999999996</c:v>
                </c:pt>
                <c:pt idx="9548">
                  <c:v>-3.2336289999999996</c:v>
                </c:pt>
                <c:pt idx="9549">
                  <c:v>-3.2336289999999996</c:v>
                </c:pt>
                <c:pt idx="9550">
                  <c:v>-3.2336289999999996</c:v>
                </c:pt>
                <c:pt idx="9551">
                  <c:v>-3.2336289999999996</c:v>
                </c:pt>
                <c:pt idx="9552">
                  <c:v>-3.2336289999999996</c:v>
                </c:pt>
                <c:pt idx="9553">
                  <c:v>-3.2336289999999996</c:v>
                </c:pt>
                <c:pt idx="9554">
                  <c:v>-3.2336289999999996</c:v>
                </c:pt>
                <c:pt idx="9555">
                  <c:v>-3.2336289999999996</c:v>
                </c:pt>
                <c:pt idx="9556">
                  <c:v>-3.2336289999999996</c:v>
                </c:pt>
                <c:pt idx="9557">
                  <c:v>-3.2336289999999996</c:v>
                </c:pt>
                <c:pt idx="9558">
                  <c:v>-3.2336289999999996</c:v>
                </c:pt>
                <c:pt idx="9559">
                  <c:v>-3.2336289999999996</c:v>
                </c:pt>
                <c:pt idx="9560">
                  <c:v>-3.2336289999999996</c:v>
                </c:pt>
                <c:pt idx="9561">
                  <c:v>-3.2336289999999996</c:v>
                </c:pt>
                <c:pt idx="9562">
                  <c:v>-3.2336289999999996</c:v>
                </c:pt>
                <c:pt idx="9563">
                  <c:v>-3.2336289999999996</c:v>
                </c:pt>
                <c:pt idx="9564">
                  <c:v>-3.2336289999999996</c:v>
                </c:pt>
                <c:pt idx="9565">
                  <c:v>-3.2336289999999996</c:v>
                </c:pt>
                <c:pt idx="9566">
                  <c:v>-3.2336289999999996</c:v>
                </c:pt>
                <c:pt idx="9567">
                  <c:v>-3.2336289999999996</c:v>
                </c:pt>
                <c:pt idx="9568">
                  <c:v>-3.2336289999999996</c:v>
                </c:pt>
                <c:pt idx="9569">
                  <c:v>-3.2336289999999996</c:v>
                </c:pt>
                <c:pt idx="9570">
                  <c:v>-3.2336289999999996</c:v>
                </c:pt>
                <c:pt idx="9571">
                  <c:v>-3.2336289999999996</c:v>
                </c:pt>
                <c:pt idx="9572">
                  <c:v>-3.2336289999999996</c:v>
                </c:pt>
                <c:pt idx="9573">
                  <c:v>-3.2336289999999996</c:v>
                </c:pt>
                <c:pt idx="9574">
                  <c:v>-3.2336289999999996</c:v>
                </c:pt>
                <c:pt idx="9575">
                  <c:v>-3.2336289999999996</c:v>
                </c:pt>
                <c:pt idx="9576">
                  <c:v>-3.2336289999999996</c:v>
                </c:pt>
                <c:pt idx="9577">
                  <c:v>-3.2336289999999996</c:v>
                </c:pt>
                <c:pt idx="9578">
                  <c:v>-3.2336289999999996</c:v>
                </c:pt>
                <c:pt idx="9579">
                  <c:v>-3.2336289999999996</c:v>
                </c:pt>
                <c:pt idx="9580">
                  <c:v>-3.2336289999999996</c:v>
                </c:pt>
                <c:pt idx="9581">
                  <c:v>-3.2336289999999996</c:v>
                </c:pt>
                <c:pt idx="9582">
                  <c:v>-3.2336289999999996</c:v>
                </c:pt>
                <c:pt idx="9583">
                  <c:v>-3.2336289999999996</c:v>
                </c:pt>
                <c:pt idx="9584">
                  <c:v>-3.2336289999999996</c:v>
                </c:pt>
                <c:pt idx="9585">
                  <c:v>-3.2336289999999996</c:v>
                </c:pt>
                <c:pt idx="9586">
                  <c:v>-3.2336289999999996</c:v>
                </c:pt>
                <c:pt idx="9587">
                  <c:v>-3.2336289999999996</c:v>
                </c:pt>
                <c:pt idx="9588">
                  <c:v>-3.2336289999999996</c:v>
                </c:pt>
                <c:pt idx="9589">
                  <c:v>-3.2336289999999996</c:v>
                </c:pt>
                <c:pt idx="9590">
                  <c:v>-3.2336289999999996</c:v>
                </c:pt>
                <c:pt idx="9591">
                  <c:v>-3.2336289999999996</c:v>
                </c:pt>
                <c:pt idx="9592">
                  <c:v>-3.2336289999999996</c:v>
                </c:pt>
                <c:pt idx="9593">
                  <c:v>-3.2336289999999996</c:v>
                </c:pt>
                <c:pt idx="9594">
                  <c:v>-3.2336289999999996</c:v>
                </c:pt>
                <c:pt idx="9595">
                  <c:v>-3.2336289999999996</c:v>
                </c:pt>
                <c:pt idx="9596">
                  <c:v>-3.2336289999999996</c:v>
                </c:pt>
                <c:pt idx="9597">
                  <c:v>-3.2336289999999996</c:v>
                </c:pt>
                <c:pt idx="9598">
                  <c:v>-3.2336289999999996</c:v>
                </c:pt>
                <c:pt idx="9599">
                  <c:v>-3.2336289999999996</c:v>
                </c:pt>
                <c:pt idx="9600">
                  <c:v>-3.2336289999999996</c:v>
                </c:pt>
                <c:pt idx="9601">
                  <c:v>-3.2336289999999996</c:v>
                </c:pt>
                <c:pt idx="9602">
                  <c:v>-3.2336289999999996</c:v>
                </c:pt>
                <c:pt idx="9603">
                  <c:v>-3.2336289999999996</c:v>
                </c:pt>
                <c:pt idx="9604">
                  <c:v>-3.2336289999999996</c:v>
                </c:pt>
                <c:pt idx="9605">
                  <c:v>-3.2336289999999996</c:v>
                </c:pt>
                <c:pt idx="9606">
                  <c:v>-3.2336289999999996</c:v>
                </c:pt>
                <c:pt idx="9607">
                  <c:v>-3.2336289999999996</c:v>
                </c:pt>
                <c:pt idx="9608">
                  <c:v>-3.2336289999999996</c:v>
                </c:pt>
                <c:pt idx="9609">
                  <c:v>-3.2336289999999996</c:v>
                </c:pt>
                <c:pt idx="9610">
                  <c:v>-3.2336289999999996</c:v>
                </c:pt>
                <c:pt idx="9611">
                  <c:v>-3.2336289999999996</c:v>
                </c:pt>
                <c:pt idx="9612">
                  <c:v>-3.2336289999999996</c:v>
                </c:pt>
                <c:pt idx="9613">
                  <c:v>-3.2336289999999996</c:v>
                </c:pt>
                <c:pt idx="9614">
                  <c:v>-3.2336289999999996</c:v>
                </c:pt>
                <c:pt idx="9615">
                  <c:v>-3.2336289999999996</c:v>
                </c:pt>
                <c:pt idx="9616">
                  <c:v>-3.2336289999999996</c:v>
                </c:pt>
                <c:pt idx="9617">
                  <c:v>-3.2336289999999996</c:v>
                </c:pt>
                <c:pt idx="9618">
                  <c:v>-3.2336289999999996</c:v>
                </c:pt>
                <c:pt idx="9619">
                  <c:v>-3.2336289999999996</c:v>
                </c:pt>
                <c:pt idx="9620">
                  <c:v>-3.2336289999999996</c:v>
                </c:pt>
                <c:pt idx="9621">
                  <c:v>-3.2336289999999996</c:v>
                </c:pt>
                <c:pt idx="9622">
                  <c:v>-3.2336289999999996</c:v>
                </c:pt>
                <c:pt idx="9623">
                  <c:v>-3.2336289999999996</c:v>
                </c:pt>
                <c:pt idx="9624">
                  <c:v>-3.2336289999999996</c:v>
                </c:pt>
                <c:pt idx="9625">
                  <c:v>-3.2336289999999996</c:v>
                </c:pt>
                <c:pt idx="9626">
                  <c:v>-3.2336289999999996</c:v>
                </c:pt>
                <c:pt idx="9627">
                  <c:v>-3.2336289999999996</c:v>
                </c:pt>
                <c:pt idx="9628">
                  <c:v>-3.2336289999999996</c:v>
                </c:pt>
                <c:pt idx="9629">
                  <c:v>-3.2336289999999996</c:v>
                </c:pt>
                <c:pt idx="9630">
                  <c:v>-3.2336289999999996</c:v>
                </c:pt>
                <c:pt idx="9631">
                  <c:v>-3.2336289999999996</c:v>
                </c:pt>
                <c:pt idx="9632">
                  <c:v>-3.2336289999999996</c:v>
                </c:pt>
                <c:pt idx="9633">
                  <c:v>-3.2336289999999996</c:v>
                </c:pt>
                <c:pt idx="9634">
                  <c:v>-3.2336289999999996</c:v>
                </c:pt>
                <c:pt idx="9635">
                  <c:v>-3.2336289999999996</c:v>
                </c:pt>
                <c:pt idx="9636">
                  <c:v>-3.2336289999999996</c:v>
                </c:pt>
                <c:pt idx="9637">
                  <c:v>-3.2336289999999996</c:v>
                </c:pt>
                <c:pt idx="9638">
                  <c:v>-3.2336289999999996</c:v>
                </c:pt>
                <c:pt idx="9639">
                  <c:v>-3.2336289999999996</c:v>
                </c:pt>
                <c:pt idx="9640">
                  <c:v>-3.2336289999999996</c:v>
                </c:pt>
                <c:pt idx="9641">
                  <c:v>-3.2336289999999996</c:v>
                </c:pt>
                <c:pt idx="9642">
                  <c:v>-3.2336289999999996</c:v>
                </c:pt>
                <c:pt idx="9643">
                  <c:v>-3.2336289999999996</c:v>
                </c:pt>
                <c:pt idx="9644">
                  <c:v>-3.2336289999999996</c:v>
                </c:pt>
                <c:pt idx="9645">
                  <c:v>-3.2336289999999996</c:v>
                </c:pt>
                <c:pt idx="9646">
                  <c:v>-3.2336289999999996</c:v>
                </c:pt>
                <c:pt idx="9647">
                  <c:v>-3.2336289999999996</c:v>
                </c:pt>
                <c:pt idx="9648">
                  <c:v>-3.2336289999999996</c:v>
                </c:pt>
                <c:pt idx="9649">
                  <c:v>-3.2336289999999996</c:v>
                </c:pt>
                <c:pt idx="9650">
                  <c:v>-3.2336289999999996</c:v>
                </c:pt>
                <c:pt idx="9651">
                  <c:v>-3.2336289999999996</c:v>
                </c:pt>
                <c:pt idx="9652">
                  <c:v>-3.2336289999999996</c:v>
                </c:pt>
                <c:pt idx="9653">
                  <c:v>-3.2336289999999996</c:v>
                </c:pt>
                <c:pt idx="9654">
                  <c:v>-3.2336289999999996</c:v>
                </c:pt>
                <c:pt idx="9655">
                  <c:v>-3.2336289999999996</c:v>
                </c:pt>
                <c:pt idx="9656">
                  <c:v>-3.2336289999999996</c:v>
                </c:pt>
                <c:pt idx="9657">
                  <c:v>-3.2336289999999996</c:v>
                </c:pt>
                <c:pt idx="9658">
                  <c:v>-3.2336289999999996</c:v>
                </c:pt>
                <c:pt idx="9659">
                  <c:v>-3.2336289999999996</c:v>
                </c:pt>
                <c:pt idx="9660">
                  <c:v>-3.2336289999999996</c:v>
                </c:pt>
                <c:pt idx="9661">
                  <c:v>-3.2336289999999996</c:v>
                </c:pt>
                <c:pt idx="9662">
                  <c:v>-3.2336289999999996</c:v>
                </c:pt>
                <c:pt idx="9663">
                  <c:v>-3.2336289999999996</c:v>
                </c:pt>
                <c:pt idx="9664">
                  <c:v>-3.2336289999999996</c:v>
                </c:pt>
                <c:pt idx="9665">
                  <c:v>-3.2336289999999996</c:v>
                </c:pt>
                <c:pt idx="9666">
                  <c:v>-3.2336289999999996</c:v>
                </c:pt>
                <c:pt idx="9667">
                  <c:v>-3.2336289999999996</c:v>
                </c:pt>
                <c:pt idx="9668">
                  <c:v>-3.2336289999999996</c:v>
                </c:pt>
                <c:pt idx="9669">
                  <c:v>-3.2336289999999996</c:v>
                </c:pt>
                <c:pt idx="9670">
                  <c:v>-3.2336289999999996</c:v>
                </c:pt>
                <c:pt idx="9671">
                  <c:v>-3.2336289999999996</c:v>
                </c:pt>
                <c:pt idx="9672">
                  <c:v>-3.2336289999999996</c:v>
                </c:pt>
                <c:pt idx="9673">
                  <c:v>-3.2336289999999996</c:v>
                </c:pt>
                <c:pt idx="9674">
                  <c:v>-3.2336289999999996</c:v>
                </c:pt>
                <c:pt idx="9675">
                  <c:v>-3.2336289999999996</c:v>
                </c:pt>
                <c:pt idx="9676">
                  <c:v>-3.2336289999999996</c:v>
                </c:pt>
                <c:pt idx="9677">
                  <c:v>-3.2336289999999996</c:v>
                </c:pt>
                <c:pt idx="9678">
                  <c:v>-3.2336289999999996</c:v>
                </c:pt>
                <c:pt idx="9679">
                  <c:v>-3.2336289999999996</c:v>
                </c:pt>
                <c:pt idx="9680">
                  <c:v>-3.2336289999999996</c:v>
                </c:pt>
                <c:pt idx="9681">
                  <c:v>-3.2336289999999996</c:v>
                </c:pt>
                <c:pt idx="9682">
                  <c:v>-3.2336289999999996</c:v>
                </c:pt>
                <c:pt idx="9683">
                  <c:v>-3.2336289999999996</c:v>
                </c:pt>
                <c:pt idx="9684">
                  <c:v>-3.2336289999999996</c:v>
                </c:pt>
                <c:pt idx="9685">
                  <c:v>-3.2336289999999996</c:v>
                </c:pt>
                <c:pt idx="9686">
                  <c:v>-3.2336289999999996</c:v>
                </c:pt>
                <c:pt idx="9687">
                  <c:v>-3.2336289999999996</c:v>
                </c:pt>
                <c:pt idx="9688">
                  <c:v>-3.2336289999999996</c:v>
                </c:pt>
                <c:pt idx="9689">
                  <c:v>-3.2336289999999996</c:v>
                </c:pt>
                <c:pt idx="9690">
                  <c:v>-3.2336289999999996</c:v>
                </c:pt>
                <c:pt idx="9691">
                  <c:v>-3.2336289999999996</c:v>
                </c:pt>
                <c:pt idx="9692">
                  <c:v>-3.2336289999999996</c:v>
                </c:pt>
                <c:pt idx="9693">
                  <c:v>-3.2336289999999996</c:v>
                </c:pt>
                <c:pt idx="9694">
                  <c:v>-3.2336289999999996</c:v>
                </c:pt>
                <c:pt idx="9695">
                  <c:v>-3.2336289999999996</c:v>
                </c:pt>
                <c:pt idx="9696">
                  <c:v>-3.2336289999999996</c:v>
                </c:pt>
                <c:pt idx="9697">
                  <c:v>-3.2336289999999996</c:v>
                </c:pt>
                <c:pt idx="9698">
                  <c:v>-3.2336289999999996</c:v>
                </c:pt>
                <c:pt idx="9699">
                  <c:v>-3.2336289999999996</c:v>
                </c:pt>
                <c:pt idx="9700">
                  <c:v>-3.2336289999999996</c:v>
                </c:pt>
                <c:pt idx="9701">
                  <c:v>-3.2336289999999996</c:v>
                </c:pt>
                <c:pt idx="9702">
                  <c:v>-3.2336289999999996</c:v>
                </c:pt>
                <c:pt idx="9703">
                  <c:v>-3.2336289999999996</c:v>
                </c:pt>
                <c:pt idx="9704">
                  <c:v>-3.2336289999999996</c:v>
                </c:pt>
                <c:pt idx="9705">
                  <c:v>-3.2336289999999996</c:v>
                </c:pt>
                <c:pt idx="9706">
                  <c:v>-3.2336289999999996</c:v>
                </c:pt>
                <c:pt idx="9707">
                  <c:v>-3.2336289999999996</c:v>
                </c:pt>
                <c:pt idx="9708">
                  <c:v>-3.2336289999999996</c:v>
                </c:pt>
                <c:pt idx="9709">
                  <c:v>-3.2336289999999996</c:v>
                </c:pt>
                <c:pt idx="9710">
                  <c:v>-3.2336289999999996</c:v>
                </c:pt>
                <c:pt idx="9711">
                  <c:v>-3.2336289999999996</c:v>
                </c:pt>
                <c:pt idx="9712">
                  <c:v>-3.2336289999999996</c:v>
                </c:pt>
                <c:pt idx="9713">
                  <c:v>-3.2336289999999996</c:v>
                </c:pt>
                <c:pt idx="9714">
                  <c:v>-3.2336289999999996</c:v>
                </c:pt>
                <c:pt idx="9715">
                  <c:v>-3.2336289999999996</c:v>
                </c:pt>
                <c:pt idx="9716">
                  <c:v>-3.2336289999999996</c:v>
                </c:pt>
                <c:pt idx="9717">
                  <c:v>-3.2336289999999996</c:v>
                </c:pt>
                <c:pt idx="9718">
                  <c:v>-3.2336289999999996</c:v>
                </c:pt>
                <c:pt idx="9719">
                  <c:v>-3.2336289999999996</c:v>
                </c:pt>
                <c:pt idx="9720">
                  <c:v>-3.2336289999999996</c:v>
                </c:pt>
                <c:pt idx="9721">
                  <c:v>-3.2336289999999996</c:v>
                </c:pt>
                <c:pt idx="9722">
                  <c:v>-3.2336289999999996</c:v>
                </c:pt>
                <c:pt idx="9723">
                  <c:v>-3.2336289999999996</c:v>
                </c:pt>
                <c:pt idx="9724">
                  <c:v>-3.2336289999999996</c:v>
                </c:pt>
                <c:pt idx="9725">
                  <c:v>-3.2336289999999996</c:v>
                </c:pt>
                <c:pt idx="9726">
                  <c:v>-3.2336289999999996</c:v>
                </c:pt>
                <c:pt idx="9727">
                  <c:v>-3.2336289999999996</c:v>
                </c:pt>
                <c:pt idx="9728">
                  <c:v>-3.2336289999999996</c:v>
                </c:pt>
                <c:pt idx="9729">
                  <c:v>-3.2336289999999996</c:v>
                </c:pt>
                <c:pt idx="9730">
                  <c:v>-3.2336289999999996</c:v>
                </c:pt>
                <c:pt idx="9731">
                  <c:v>-3.2336289999999996</c:v>
                </c:pt>
                <c:pt idx="9732">
                  <c:v>-3.2336289999999996</c:v>
                </c:pt>
                <c:pt idx="9733">
                  <c:v>-3.2336289999999996</c:v>
                </c:pt>
                <c:pt idx="9734">
                  <c:v>-3.2336289999999996</c:v>
                </c:pt>
                <c:pt idx="9735">
                  <c:v>-3.2336289999999996</c:v>
                </c:pt>
                <c:pt idx="9736">
                  <c:v>-3.2336289999999996</c:v>
                </c:pt>
                <c:pt idx="9737">
                  <c:v>-3.2336289999999996</c:v>
                </c:pt>
                <c:pt idx="9738">
                  <c:v>-3.2336289999999996</c:v>
                </c:pt>
                <c:pt idx="9739">
                  <c:v>-3.2336289999999996</c:v>
                </c:pt>
                <c:pt idx="9740">
                  <c:v>-3.2336289999999996</c:v>
                </c:pt>
                <c:pt idx="9741">
                  <c:v>-3.2336289999999996</c:v>
                </c:pt>
                <c:pt idx="9742">
                  <c:v>-3.2336289999999996</c:v>
                </c:pt>
                <c:pt idx="9743">
                  <c:v>-3.2336289999999996</c:v>
                </c:pt>
                <c:pt idx="9744">
                  <c:v>-3.2336289999999996</c:v>
                </c:pt>
                <c:pt idx="9745">
                  <c:v>-3.2336289999999996</c:v>
                </c:pt>
                <c:pt idx="9746">
                  <c:v>-3.2336289999999996</c:v>
                </c:pt>
                <c:pt idx="9747">
                  <c:v>-3.2336289999999996</c:v>
                </c:pt>
                <c:pt idx="9748">
                  <c:v>-3.2336289999999996</c:v>
                </c:pt>
                <c:pt idx="9749">
                  <c:v>-3.2336289999999996</c:v>
                </c:pt>
                <c:pt idx="9750">
                  <c:v>-3.2336289999999996</c:v>
                </c:pt>
                <c:pt idx="9751">
                  <c:v>-3.2336289999999996</c:v>
                </c:pt>
                <c:pt idx="9752">
                  <c:v>-3.2336289999999996</c:v>
                </c:pt>
                <c:pt idx="9753">
                  <c:v>-3.2336289999999996</c:v>
                </c:pt>
                <c:pt idx="9754">
                  <c:v>-3.2336289999999996</c:v>
                </c:pt>
                <c:pt idx="9755">
                  <c:v>-3.2336289999999996</c:v>
                </c:pt>
                <c:pt idx="9756">
                  <c:v>-3.2336289999999996</c:v>
                </c:pt>
                <c:pt idx="9757">
                  <c:v>-3.2336289999999996</c:v>
                </c:pt>
                <c:pt idx="9758">
                  <c:v>-3.2336289999999996</c:v>
                </c:pt>
                <c:pt idx="9759">
                  <c:v>-3.2336289999999996</c:v>
                </c:pt>
                <c:pt idx="9760">
                  <c:v>-3.2336289999999996</c:v>
                </c:pt>
                <c:pt idx="9761">
                  <c:v>-3.2336289999999996</c:v>
                </c:pt>
                <c:pt idx="9762">
                  <c:v>-3.2336289999999996</c:v>
                </c:pt>
                <c:pt idx="9763">
                  <c:v>-3.2336289999999996</c:v>
                </c:pt>
                <c:pt idx="9764">
                  <c:v>-3.2336289999999996</c:v>
                </c:pt>
                <c:pt idx="9765">
                  <c:v>-3.2336289999999996</c:v>
                </c:pt>
                <c:pt idx="9766">
                  <c:v>-3.2336289999999996</c:v>
                </c:pt>
                <c:pt idx="9767">
                  <c:v>-3.2336289999999996</c:v>
                </c:pt>
                <c:pt idx="9768">
                  <c:v>-3.2336289999999996</c:v>
                </c:pt>
                <c:pt idx="9769">
                  <c:v>-3.2336289999999996</c:v>
                </c:pt>
                <c:pt idx="9770">
                  <c:v>-3.2336289999999996</c:v>
                </c:pt>
                <c:pt idx="9771">
                  <c:v>-3.2336289999999996</c:v>
                </c:pt>
                <c:pt idx="9772">
                  <c:v>-3.2336289999999996</c:v>
                </c:pt>
                <c:pt idx="9773">
                  <c:v>-3.2336289999999996</c:v>
                </c:pt>
                <c:pt idx="9774">
                  <c:v>-3.2336289999999996</c:v>
                </c:pt>
                <c:pt idx="9775">
                  <c:v>-3.2336289999999996</c:v>
                </c:pt>
                <c:pt idx="9776">
                  <c:v>-3.2336289999999996</c:v>
                </c:pt>
                <c:pt idx="9777">
                  <c:v>-3.2336289999999996</c:v>
                </c:pt>
                <c:pt idx="9778">
                  <c:v>-3.2336289999999996</c:v>
                </c:pt>
                <c:pt idx="9779">
                  <c:v>-3.2336289999999996</c:v>
                </c:pt>
                <c:pt idx="9780">
                  <c:v>-3.2336289999999996</c:v>
                </c:pt>
                <c:pt idx="9781">
                  <c:v>-3.2336289999999996</c:v>
                </c:pt>
                <c:pt idx="9782">
                  <c:v>-3.2336289999999996</c:v>
                </c:pt>
                <c:pt idx="9783">
                  <c:v>-3.2336289999999996</c:v>
                </c:pt>
                <c:pt idx="9784">
                  <c:v>-3.2336289999999996</c:v>
                </c:pt>
                <c:pt idx="9785">
                  <c:v>-3.2336289999999996</c:v>
                </c:pt>
                <c:pt idx="9786">
                  <c:v>-3.2336289999999996</c:v>
                </c:pt>
                <c:pt idx="9787">
                  <c:v>-3.2336289999999996</c:v>
                </c:pt>
                <c:pt idx="9788">
                  <c:v>-3.2336289999999996</c:v>
                </c:pt>
                <c:pt idx="9789">
                  <c:v>-3.2336289999999996</c:v>
                </c:pt>
                <c:pt idx="9790">
                  <c:v>-3.2336289999999996</c:v>
                </c:pt>
                <c:pt idx="9791">
                  <c:v>-3.2336289999999996</c:v>
                </c:pt>
                <c:pt idx="9792">
                  <c:v>-3.2336289999999996</c:v>
                </c:pt>
                <c:pt idx="9793">
                  <c:v>-3.2336289999999996</c:v>
                </c:pt>
                <c:pt idx="9794">
                  <c:v>-3.2336289999999996</c:v>
                </c:pt>
                <c:pt idx="9795">
                  <c:v>-3.2336289999999996</c:v>
                </c:pt>
                <c:pt idx="9796">
                  <c:v>-3.2336289999999996</c:v>
                </c:pt>
                <c:pt idx="9797">
                  <c:v>-3.2336289999999996</c:v>
                </c:pt>
                <c:pt idx="9798">
                  <c:v>-3.2336289999999996</c:v>
                </c:pt>
                <c:pt idx="9799">
                  <c:v>-3.2336289999999996</c:v>
                </c:pt>
                <c:pt idx="9800">
                  <c:v>-3.2336289999999996</c:v>
                </c:pt>
                <c:pt idx="9801">
                  <c:v>-3.2336289999999996</c:v>
                </c:pt>
                <c:pt idx="9802">
                  <c:v>-3.2336289999999996</c:v>
                </c:pt>
                <c:pt idx="9803">
                  <c:v>-3.2336289999999996</c:v>
                </c:pt>
                <c:pt idx="9804">
                  <c:v>-3.2336289999999996</c:v>
                </c:pt>
                <c:pt idx="9805">
                  <c:v>-3.2336289999999996</c:v>
                </c:pt>
                <c:pt idx="9806">
                  <c:v>-3.2336289999999996</c:v>
                </c:pt>
                <c:pt idx="9807">
                  <c:v>-3.2336289999999996</c:v>
                </c:pt>
                <c:pt idx="9808">
                  <c:v>-3.2336289999999996</c:v>
                </c:pt>
                <c:pt idx="9809">
                  <c:v>-3.2336289999999996</c:v>
                </c:pt>
                <c:pt idx="9810">
                  <c:v>-3.2336289999999996</c:v>
                </c:pt>
                <c:pt idx="9811">
                  <c:v>-3.2336289999999996</c:v>
                </c:pt>
                <c:pt idx="9812">
                  <c:v>-3.2336289999999996</c:v>
                </c:pt>
                <c:pt idx="9813">
                  <c:v>-3.2336289999999996</c:v>
                </c:pt>
                <c:pt idx="9814">
                  <c:v>-3.2336289999999996</c:v>
                </c:pt>
                <c:pt idx="9815">
                  <c:v>-3.2336289999999996</c:v>
                </c:pt>
                <c:pt idx="9816">
                  <c:v>-3.2336289999999996</c:v>
                </c:pt>
                <c:pt idx="9817">
                  <c:v>-3.2336289999999996</c:v>
                </c:pt>
                <c:pt idx="9818">
                  <c:v>-3.2336289999999996</c:v>
                </c:pt>
                <c:pt idx="9819">
                  <c:v>-3.2336289999999996</c:v>
                </c:pt>
                <c:pt idx="9820">
                  <c:v>-3.2336289999999996</c:v>
                </c:pt>
                <c:pt idx="9821">
                  <c:v>-3.2336289999999996</c:v>
                </c:pt>
                <c:pt idx="9822">
                  <c:v>-3.2336289999999996</c:v>
                </c:pt>
                <c:pt idx="9823">
                  <c:v>-3.2336289999999996</c:v>
                </c:pt>
                <c:pt idx="9824">
                  <c:v>-3.2336289999999996</c:v>
                </c:pt>
                <c:pt idx="9825">
                  <c:v>-3.2336289999999996</c:v>
                </c:pt>
                <c:pt idx="9826">
                  <c:v>-3.2336289999999996</c:v>
                </c:pt>
                <c:pt idx="9827">
                  <c:v>-3.2336289999999996</c:v>
                </c:pt>
                <c:pt idx="9828">
                  <c:v>-3.2336289999999996</c:v>
                </c:pt>
                <c:pt idx="9829">
                  <c:v>-3.2336289999999996</c:v>
                </c:pt>
                <c:pt idx="9830">
                  <c:v>-3.2336289999999996</c:v>
                </c:pt>
                <c:pt idx="9831">
                  <c:v>-3.2336289999999996</c:v>
                </c:pt>
                <c:pt idx="9832">
                  <c:v>-3.2336289999999996</c:v>
                </c:pt>
                <c:pt idx="9833">
                  <c:v>-3.2336289999999996</c:v>
                </c:pt>
                <c:pt idx="9834">
                  <c:v>-3.2336289999999996</c:v>
                </c:pt>
                <c:pt idx="9835">
                  <c:v>-3.2336289999999996</c:v>
                </c:pt>
                <c:pt idx="9836">
                  <c:v>-3.2336289999999996</c:v>
                </c:pt>
                <c:pt idx="9837">
                  <c:v>-3.2336289999999996</c:v>
                </c:pt>
                <c:pt idx="9838">
                  <c:v>-3.2336289999999996</c:v>
                </c:pt>
                <c:pt idx="9839">
                  <c:v>-3.2336289999999996</c:v>
                </c:pt>
                <c:pt idx="9840">
                  <c:v>-3.2336289999999996</c:v>
                </c:pt>
                <c:pt idx="9841">
                  <c:v>-3.2336289999999996</c:v>
                </c:pt>
                <c:pt idx="9842">
                  <c:v>-3.2336289999999996</c:v>
                </c:pt>
                <c:pt idx="9843">
                  <c:v>-3.2336289999999996</c:v>
                </c:pt>
                <c:pt idx="9844">
                  <c:v>-3.2336289999999996</c:v>
                </c:pt>
                <c:pt idx="9845">
                  <c:v>-3.2336289999999996</c:v>
                </c:pt>
                <c:pt idx="9846">
                  <c:v>-3.2336289999999996</c:v>
                </c:pt>
                <c:pt idx="9847">
                  <c:v>-3.2336289999999996</c:v>
                </c:pt>
                <c:pt idx="9848">
                  <c:v>-3.2336289999999996</c:v>
                </c:pt>
                <c:pt idx="9849">
                  <c:v>-3.2336289999999996</c:v>
                </c:pt>
                <c:pt idx="9850">
                  <c:v>-3.2336289999999996</c:v>
                </c:pt>
                <c:pt idx="9851">
                  <c:v>-3.2336289999999996</c:v>
                </c:pt>
                <c:pt idx="9852">
                  <c:v>-3.2336289999999996</c:v>
                </c:pt>
                <c:pt idx="9853">
                  <c:v>-3.2336289999999996</c:v>
                </c:pt>
                <c:pt idx="9854">
                  <c:v>-3.2336289999999996</c:v>
                </c:pt>
                <c:pt idx="9855">
                  <c:v>-3.2336289999999996</c:v>
                </c:pt>
                <c:pt idx="9856">
                  <c:v>-3.2336289999999996</c:v>
                </c:pt>
                <c:pt idx="9857">
                  <c:v>-3.2336289999999996</c:v>
                </c:pt>
                <c:pt idx="9858">
                  <c:v>-3.2336289999999996</c:v>
                </c:pt>
                <c:pt idx="9859">
                  <c:v>-3.2336289999999996</c:v>
                </c:pt>
                <c:pt idx="9860">
                  <c:v>-3.2336289999999996</c:v>
                </c:pt>
                <c:pt idx="9861">
                  <c:v>-3.2336289999999996</c:v>
                </c:pt>
                <c:pt idx="9862">
                  <c:v>-3.2336289999999996</c:v>
                </c:pt>
                <c:pt idx="9863">
                  <c:v>-3.2336289999999996</c:v>
                </c:pt>
                <c:pt idx="9864">
                  <c:v>-3.2336289999999996</c:v>
                </c:pt>
                <c:pt idx="9865">
                  <c:v>-3.2336289999999996</c:v>
                </c:pt>
                <c:pt idx="9866">
                  <c:v>-3.2336289999999996</c:v>
                </c:pt>
                <c:pt idx="9867">
                  <c:v>-3.2336289999999996</c:v>
                </c:pt>
                <c:pt idx="9868">
                  <c:v>-3.2336289999999996</c:v>
                </c:pt>
                <c:pt idx="9869">
                  <c:v>-3.2336289999999996</c:v>
                </c:pt>
                <c:pt idx="9870">
                  <c:v>-3.2336289999999996</c:v>
                </c:pt>
                <c:pt idx="9871">
                  <c:v>-3.2336289999999996</c:v>
                </c:pt>
                <c:pt idx="9872">
                  <c:v>-3.2336289999999996</c:v>
                </c:pt>
                <c:pt idx="9873">
                  <c:v>-3.2336289999999996</c:v>
                </c:pt>
                <c:pt idx="9874">
                  <c:v>-3.2336289999999996</c:v>
                </c:pt>
                <c:pt idx="9875">
                  <c:v>-3.2336289999999996</c:v>
                </c:pt>
                <c:pt idx="9876">
                  <c:v>-3.2336289999999996</c:v>
                </c:pt>
                <c:pt idx="9877">
                  <c:v>-3.2336289999999996</c:v>
                </c:pt>
                <c:pt idx="9878">
                  <c:v>-3.2336289999999996</c:v>
                </c:pt>
                <c:pt idx="9879">
                  <c:v>-3.2336289999999996</c:v>
                </c:pt>
                <c:pt idx="9880">
                  <c:v>-3.2336289999999996</c:v>
                </c:pt>
                <c:pt idx="9881">
                  <c:v>-3.2336289999999996</c:v>
                </c:pt>
                <c:pt idx="9882">
                  <c:v>-3.2336289999999996</c:v>
                </c:pt>
                <c:pt idx="9883">
                  <c:v>-3.2336289999999996</c:v>
                </c:pt>
                <c:pt idx="9884">
                  <c:v>-3.2336289999999996</c:v>
                </c:pt>
                <c:pt idx="9885">
                  <c:v>-3.2336289999999996</c:v>
                </c:pt>
                <c:pt idx="9886">
                  <c:v>-3.2336289999999996</c:v>
                </c:pt>
                <c:pt idx="9887">
                  <c:v>-3.2336289999999996</c:v>
                </c:pt>
                <c:pt idx="9888">
                  <c:v>-3.2336289999999996</c:v>
                </c:pt>
                <c:pt idx="9889">
                  <c:v>-3.2336289999999996</c:v>
                </c:pt>
                <c:pt idx="9890">
                  <c:v>-3.2336289999999996</c:v>
                </c:pt>
                <c:pt idx="9891">
                  <c:v>-3.2336289999999996</c:v>
                </c:pt>
                <c:pt idx="9892">
                  <c:v>-3.2336289999999996</c:v>
                </c:pt>
                <c:pt idx="9893">
                  <c:v>-3.2336289999999996</c:v>
                </c:pt>
                <c:pt idx="9894">
                  <c:v>-3.2336289999999996</c:v>
                </c:pt>
                <c:pt idx="9895">
                  <c:v>-3.2336289999999996</c:v>
                </c:pt>
                <c:pt idx="9896">
                  <c:v>-3.2336289999999996</c:v>
                </c:pt>
                <c:pt idx="9897">
                  <c:v>-3.2336289999999996</c:v>
                </c:pt>
                <c:pt idx="9898">
                  <c:v>-3.2336289999999996</c:v>
                </c:pt>
                <c:pt idx="9899">
                  <c:v>-3.2336289999999996</c:v>
                </c:pt>
                <c:pt idx="9900">
                  <c:v>-3.2336289999999996</c:v>
                </c:pt>
                <c:pt idx="9901">
                  <c:v>-3.2336289999999996</c:v>
                </c:pt>
                <c:pt idx="9902">
                  <c:v>-3.2336289999999996</c:v>
                </c:pt>
                <c:pt idx="9903">
                  <c:v>-3.2336289999999996</c:v>
                </c:pt>
                <c:pt idx="9904">
                  <c:v>-3.2336289999999996</c:v>
                </c:pt>
                <c:pt idx="9905">
                  <c:v>-3.2336289999999996</c:v>
                </c:pt>
                <c:pt idx="9906">
                  <c:v>-3.2336289999999996</c:v>
                </c:pt>
                <c:pt idx="9907">
                  <c:v>-3.2336289999999996</c:v>
                </c:pt>
                <c:pt idx="9908">
                  <c:v>-3.2336289999999996</c:v>
                </c:pt>
                <c:pt idx="9909">
                  <c:v>-3.2336289999999996</c:v>
                </c:pt>
                <c:pt idx="9910">
                  <c:v>-3.2336289999999996</c:v>
                </c:pt>
                <c:pt idx="9911">
                  <c:v>-3.2336289999999996</c:v>
                </c:pt>
                <c:pt idx="9912">
                  <c:v>-3.2336289999999996</c:v>
                </c:pt>
                <c:pt idx="9913">
                  <c:v>-3.2336289999999996</c:v>
                </c:pt>
                <c:pt idx="9914">
                  <c:v>-3.2336289999999996</c:v>
                </c:pt>
                <c:pt idx="9915">
                  <c:v>-3.2336289999999996</c:v>
                </c:pt>
                <c:pt idx="9916">
                  <c:v>-3.2336289999999996</c:v>
                </c:pt>
                <c:pt idx="9917">
                  <c:v>-3.2336289999999996</c:v>
                </c:pt>
                <c:pt idx="9918">
                  <c:v>-3.2336289999999996</c:v>
                </c:pt>
                <c:pt idx="9919">
                  <c:v>-3.2336289999999996</c:v>
                </c:pt>
                <c:pt idx="9920">
                  <c:v>-3.2336289999999996</c:v>
                </c:pt>
                <c:pt idx="9921">
                  <c:v>-3.2336289999999996</c:v>
                </c:pt>
                <c:pt idx="9922">
                  <c:v>-3.2336289999999996</c:v>
                </c:pt>
                <c:pt idx="9923">
                  <c:v>-3.2336289999999996</c:v>
                </c:pt>
                <c:pt idx="9924">
                  <c:v>-3.2336289999999996</c:v>
                </c:pt>
                <c:pt idx="9925">
                  <c:v>-3.2336289999999996</c:v>
                </c:pt>
                <c:pt idx="9926">
                  <c:v>-3.2336289999999996</c:v>
                </c:pt>
                <c:pt idx="9927">
                  <c:v>-3.2336289999999996</c:v>
                </c:pt>
                <c:pt idx="9928">
                  <c:v>-3.2336289999999996</c:v>
                </c:pt>
                <c:pt idx="9929">
                  <c:v>-3.2336289999999996</c:v>
                </c:pt>
                <c:pt idx="9930">
                  <c:v>-3.2336289999999996</c:v>
                </c:pt>
                <c:pt idx="9931">
                  <c:v>-3.2336289999999996</c:v>
                </c:pt>
                <c:pt idx="9932">
                  <c:v>-3.2336289999999996</c:v>
                </c:pt>
                <c:pt idx="9933">
                  <c:v>-3.2336289999999996</c:v>
                </c:pt>
                <c:pt idx="9934">
                  <c:v>-3.2336289999999996</c:v>
                </c:pt>
                <c:pt idx="9935">
                  <c:v>-3.2336289999999996</c:v>
                </c:pt>
                <c:pt idx="9936">
                  <c:v>-3.2336289999999996</c:v>
                </c:pt>
                <c:pt idx="9937">
                  <c:v>-3.2336289999999996</c:v>
                </c:pt>
                <c:pt idx="9938">
                  <c:v>-3.2336289999999996</c:v>
                </c:pt>
                <c:pt idx="9939">
                  <c:v>-3.2336289999999996</c:v>
                </c:pt>
                <c:pt idx="9940">
                  <c:v>-3.2336289999999996</c:v>
                </c:pt>
                <c:pt idx="9941">
                  <c:v>-3.2336289999999996</c:v>
                </c:pt>
                <c:pt idx="9942">
                  <c:v>-3.2336289999999996</c:v>
                </c:pt>
                <c:pt idx="9943">
                  <c:v>-3.2336289999999996</c:v>
                </c:pt>
                <c:pt idx="9944">
                  <c:v>-3.2336289999999996</c:v>
                </c:pt>
                <c:pt idx="9945">
                  <c:v>-3.2336289999999996</c:v>
                </c:pt>
                <c:pt idx="9946">
                  <c:v>-3.2336289999999996</c:v>
                </c:pt>
                <c:pt idx="9947">
                  <c:v>-3.2336289999999996</c:v>
                </c:pt>
                <c:pt idx="9948">
                  <c:v>-3.2336289999999996</c:v>
                </c:pt>
                <c:pt idx="9949">
                  <c:v>-3.2336289999999996</c:v>
                </c:pt>
                <c:pt idx="9950">
                  <c:v>-3.2336289999999996</c:v>
                </c:pt>
                <c:pt idx="9951">
                  <c:v>-3.2336289999999996</c:v>
                </c:pt>
                <c:pt idx="9952">
                  <c:v>-3.2336289999999996</c:v>
                </c:pt>
                <c:pt idx="9953">
                  <c:v>-3.2336289999999996</c:v>
                </c:pt>
                <c:pt idx="9954">
                  <c:v>-3.2336289999999996</c:v>
                </c:pt>
                <c:pt idx="9955">
                  <c:v>-3.2336289999999996</c:v>
                </c:pt>
                <c:pt idx="9956">
                  <c:v>-3.2336289999999996</c:v>
                </c:pt>
                <c:pt idx="9957">
                  <c:v>-3.2336289999999996</c:v>
                </c:pt>
                <c:pt idx="9958">
                  <c:v>-3.2336289999999996</c:v>
                </c:pt>
                <c:pt idx="9959">
                  <c:v>-3.2336289999999996</c:v>
                </c:pt>
                <c:pt idx="9960">
                  <c:v>-3.2336289999999996</c:v>
                </c:pt>
                <c:pt idx="9961">
                  <c:v>-3.2336289999999996</c:v>
                </c:pt>
                <c:pt idx="9962">
                  <c:v>-3.2336289999999996</c:v>
                </c:pt>
                <c:pt idx="9963">
                  <c:v>-3.2336289999999996</c:v>
                </c:pt>
                <c:pt idx="9964">
                  <c:v>-3.2336289999999996</c:v>
                </c:pt>
                <c:pt idx="9965">
                  <c:v>-3.2336289999999996</c:v>
                </c:pt>
                <c:pt idx="9966">
                  <c:v>-3.2336289999999996</c:v>
                </c:pt>
                <c:pt idx="9967">
                  <c:v>-3.2336289999999996</c:v>
                </c:pt>
                <c:pt idx="9968">
                  <c:v>-3.2336289999999996</c:v>
                </c:pt>
                <c:pt idx="9969">
                  <c:v>-3.2336289999999996</c:v>
                </c:pt>
                <c:pt idx="9970">
                  <c:v>-3.2336289999999996</c:v>
                </c:pt>
                <c:pt idx="9971">
                  <c:v>-3.2336289999999996</c:v>
                </c:pt>
                <c:pt idx="9972">
                  <c:v>-3.2336289999999996</c:v>
                </c:pt>
                <c:pt idx="9973">
                  <c:v>-3.2336289999999996</c:v>
                </c:pt>
                <c:pt idx="9974">
                  <c:v>-3.2336289999999996</c:v>
                </c:pt>
                <c:pt idx="9975">
                  <c:v>-3.2336289999999996</c:v>
                </c:pt>
                <c:pt idx="9976">
                  <c:v>-3.2336289999999996</c:v>
                </c:pt>
                <c:pt idx="9977">
                  <c:v>-3.2336289999999996</c:v>
                </c:pt>
                <c:pt idx="9978">
                  <c:v>-3.2336289999999996</c:v>
                </c:pt>
                <c:pt idx="9979">
                  <c:v>-3.2336289999999996</c:v>
                </c:pt>
                <c:pt idx="9980">
                  <c:v>-3.2336289999999996</c:v>
                </c:pt>
                <c:pt idx="9981">
                  <c:v>-3.2336289999999996</c:v>
                </c:pt>
                <c:pt idx="9982">
                  <c:v>-3.2336289999999996</c:v>
                </c:pt>
                <c:pt idx="9983">
                  <c:v>-3.2336289999999996</c:v>
                </c:pt>
                <c:pt idx="9984">
                  <c:v>-3.2336289999999996</c:v>
                </c:pt>
                <c:pt idx="9985">
                  <c:v>-3.2336289999999996</c:v>
                </c:pt>
                <c:pt idx="9986">
                  <c:v>-3.2336289999999996</c:v>
                </c:pt>
                <c:pt idx="9987">
                  <c:v>-3.2336289999999996</c:v>
                </c:pt>
                <c:pt idx="9988">
                  <c:v>-3.2336289999999996</c:v>
                </c:pt>
                <c:pt idx="9989">
                  <c:v>-3.2336289999999996</c:v>
                </c:pt>
                <c:pt idx="9990">
                  <c:v>-3.2336289999999996</c:v>
                </c:pt>
                <c:pt idx="9991">
                  <c:v>-3.2336289999999996</c:v>
                </c:pt>
                <c:pt idx="9992">
                  <c:v>-3.2336289999999996</c:v>
                </c:pt>
                <c:pt idx="9993">
                  <c:v>-3.2336289999999996</c:v>
                </c:pt>
                <c:pt idx="9994">
                  <c:v>-3.2336289999999996</c:v>
                </c:pt>
                <c:pt idx="9995">
                  <c:v>-3.2336289999999996</c:v>
                </c:pt>
                <c:pt idx="9996">
                  <c:v>-3.2336289999999996</c:v>
                </c:pt>
                <c:pt idx="9997">
                  <c:v>-3.2336289999999996</c:v>
                </c:pt>
                <c:pt idx="9998">
                  <c:v>-3.2336289999999996</c:v>
                </c:pt>
                <c:pt idx="9999">
                  <c:v>-3.2336289999999996</c:v>
                </c:pt>
                <c:pt idx="10000">
                  <c:v>-3.2336289999999996</c:v>
                </c:pt>
                <c:pt idx="10001">
                  <c:v>-3.2336289999999996</c:v>
                </c:pt>
                <c:pt idx="10002">
                  <c:v>-3.2336289999999996</c:v>
                </c:pt>
                <c:pt idx="10003">
                  <c:v>-3.2336289999999996</c:v>
                </c:pt>
                <c:pt idx="10004">
                  <c:v>-3.2336289999999996</c:v>
                </c:pt>
                <c:pt idx="10005">
                  <c:v>-3.2336289999999996</c:v>
                </c:pt>
                <c:pt idx="10006">
                  <c:v>-3.2336289999999996</c:v>
                </c:pt>
                <c:pt idx="10007">
                  <c:v>-3.2336289999999996</c:v>
                </c:pt>
                <c:pt idx="10008">
                  <c:v>-3.2336289999999996</c:v>
                </c:pt>
                <c:pt idx="10009">
                  <c:v>-3.2336289999999996</c:v>
                </c:pt>
                <c:pt idx="10010">
                  <c:v>-3.2336289999999996</c:v>
                </c:pt>
                <c:pt idx="10011">
                  <c:v>-3.2336289999999996</c:v>
                </c:pt>
                <c:pt idx="10012">
                  <c:v>-3.2336289999999996</c:v>
                </c:pt>
                <c:pt idx="10013">
                  <c:v>-3.2336289999999996</c:v>
                </c:pt>
                <c:pt idx="10014">
                  <c:v>-3.2336289999999996</c:v>
                </c:pt>
                <c:pt idx="10015">
                  <c:v>-3.2336289999999996</c:v>
                </c:pt>
                <c:pt idx="10016">
                  <c:v>-3.2336289999999996</c:v>
                </c:pt>
                <c:pt idx="10017">
                  <c:v>-3.2336289999999996</c:v>
                </c:pt>
                <c:pt idx="10018">
                  <c:v>-3.2336289999999996</c:v>
                </c:pt>
                <c:pt idx="10019">
                  <c:v>-3.2336289999999996</c:v>
                </c:pt>
                <c:pt idx="10020">
                  <c:v>-3.2336289999999996</c:v>
                </c:pt>
                <c:pt idx="10021">
                  <c:v>-3.2336289999999996</c:v>
                </c:pt>
                <c:pt idx="10022">
                  <c:v>-3.2336289999999996</c:v>
                </c:pt>
                <c:pt idx="10023">
                  <c:v>-3.2336289999999996</c:v>
                </c:pt>
                <c:pt idx="10024">
                  <c:v>-3.2336289999999996</c:v>
                </c:pt>
                <c:pt idx="10025">
                  <c:v>-3.2336289999999996</c:v>
                </c:pt>
                <c:pt idx="10026">
                  <c:v>-3.2336289999999996</c:v>
                </c:pt>
                <c:pt idx="10027">
                  <c:v>-3.2336289999999996</c:v>
                </c:pt>
                <c:pt idx="10028">
                  <c:v>-3.2336289999999996</c:v>
                </c:pt>
                <c:pt idx="10029">
                  <c:v>-3.2336289999999996</c:v>
                </c:pt>
                <c:pt idx="10030">
                  <c:v>-3.2336289999999996</c:v>
                </c:pt>
                <c:pt idx="10031">
                  <c:v>-3.2336289999999996</c:v>
                </c:pt>
                <c:pt idx="10032">
                  <c:v>-3.2336289999999996</c:v>
                </c:pt>
                <c:pt idx="10033">
                  <c:v>-3.2336289999999996</c:v>
                </c:pt>
                <c:pt idx="10034">
                  <c:v>-3.2336289999999996</c:v>
                </c:pt>
                <c:pt idx="10035">
                  <c:v>-3.2336289999999996</c:v>
                </c:pt>
                <c:pt idx="10036">
                  <c:v>-3.2336289999999996</c:v>
                </c:pt>
                <c:pt idx="10037">
                  <c:v>-3.2336289999999996</c:v>
                </c:pt>
                <c:pt idx="10038">
                  <c:v>-3.2336289999999996</c:v>
                </c:pt>
                <c:pt idx="10039">
                  <c:v>-3.2336289999999996</c:v>
                </c:pt>
                <c:pt idx="10040">
                  <c:v>-3.2336289999999996</c:v>
                </c:pt>
                <c:pt idx="10041">
                  <c:v>-3.2336289999999996</c:v>
                </c:pt>
                <c:pt idx="10042">
                  <c:v>-3.2336289999999996</c:v>
                </c:pt>
                <c:pt idx="10043">
                  <c:v>-3.2336289999999996</c:v>
                </c:pt>
                <c:pt idx="10044">
                  <c:v>-3.2336289999999996</c:v>
                </c:pt>
                <c:pt idx="10045">
                  <c:v>-3.2336289999999996</c:v>
                </c:pt>
                <c:pt idx="10046">
                  <c:v>-3.2336289999999996</c:v>
                </c:pt>
                <c:pt idx="10047">
                  <c:v>-3.2336289999999996</c:v>
                </c:pt>
                <c:pt idx="10048">
                  <c:v>-3.2336289999999996</c:v>
                </c:pt>
                <c:pt idx="10049">
                  <c:v>-3.2336289999999996</c:v>
                </c:pt>
                <c:pt idx="10050">
                  <c:v>-3.2336289999999996</c:v>
                </c:pt>
                <c:pt idx="10051">
                  <c:v>-3.2336289999999996</c:v>
                </c:pt>
                <c:pt idx="10052">
                  <c:v>-3.2336289999999996</c:v>
                </c:pt>
                <c:pt idx="10053">
                  <c:v>-3.2336289999999996</c:v>
                </c:pt>
                <c:pt idx="10054">
                  <c:v>-3.2336289999999996</c:v>
                </c:pt>
                <c:pt idx="10055">
                  <c:v>-3.2336289999999996</c:v>
                </c:pt>
                <c:pt idx="10056">
                  <c:v>-3.2336289999999996</c:v>
                </c:pt>
                <c:pt idx="10057">
                  <c:v>-3.2336289999999996</c:v>
                </c:pt>
                <c:pt idx="10058">
                  <c:v>-3.2336289999999996</c:v>
                </c:pt>
                <c:pt idx="10059">
                  <c:v>-3.2336289999999996</c:v>
                </c:pt>
                <c:pt idx="10060">
                  <c:v>-3.2336289999999996</c:v>
                </c:pt>
                <c:pt idx="10061">
                  <c:v>-3.2336289999999996</c:v>
                </c:pt>
                <c:pt idx="10062">
                  <c:v>-3.2336289999999996</c:v>
                </c:pt>
                <c:pt idx="10063">
                  <c:v>-3.2336289999999996</c:v>
                </c:pt>
                <c:pt idx="10064">
                  <c:v>-3.2336289999999996</c:v>
                </c:pt>
                <c:pt idx="10065">
                  <c:v>-3.2336289999999996</c:v>
                </c:pt>
                <c:pt idx="10066">
                  <c:v>-3.2336289999999996</c:v>
                </c:pt>
                <c:pt idx="10067">
                  <c:v>-3.2336289999999996</c:v>
                </c:pt>
                <c:pt idx="10068">
                  <c:v>-3.2336289999999996</c:v>
                </c:pt>
                <c:pt idx="10069">
                  <c:v>-3.2336289999999996</c:v>
                </c:pt>
                <c:pt idx="10070">
                  <c:v>-3.2336289999999996</c:v>
                </c:pt>
                <c:pt idx="10071">
                  <c:v>-3.2336289999999996</c:v>
                </c:pt>
                <c:pt idx="10072">
                  <c:v>-3.2336289999999996</c:v>
                </c:pt>
                <c:pt idx="10073">
                  <c:v>-3.2336289999999996</c:v>
                </c:pt>
                <c:pt idx="10074">
                  <c:v>-3.2336289999999996</c:v>
                </c:pt>
                <c:pt idx="10075">
                  <c:v>-3.2336289999999996</c:v>
                </c:pt>
                <c:pt idx="10076">
                  <c:v>-3.2336289999999996</c:v>
                </c:pt>
                <c:pt idx="10077">
                  <c:v>-3.2336289999999996</c:v>
                </c:pt>
                <c:pt idx="10078">
                  <c:v>-3.2336289999999996</c:v>
                </c:pt>
                <c:pt idx="10079">
                  <c:v>-3.2336289999999996</c:v>
                </c:pt>
                <c:pt idx="10080">
                  <c:v>-3.2336289999999996</c:v>
                </c:pt>
                <c:pt idx="10081">
                  <c:v>-3.2336289999999996</c:v>
                </c:pt>
                <c:pt idx="10082">
                  <c:v>-3.2336289999999996</c:v>
                </c:pt>
                <c:pt idx="10083">
                  <c:v>-3.2336289999999996</c:v>
                </c:pt>
                <c:pt idx="10084">
                  <c:v>-3.2336289999999996</c:v>
                </c:pt>
                <c:pt idx="10085">
                  <c:v>-3.2336289999999996</c:v>
                </c:pt>
                <c:pt idx="10086">
                  <c:v>-3.2336289999999996</c:v>
                </c:pt>
                <c:pt idx="10087">
                  <c:v>-3.2336289999999996</c:v>
                </c:pt>
                <c:pt idx="10088">
                  <c:v>-3.2336289999999996</c:v>
                </c:pt>
                <c:pt idx="10089">
                  <c:v>-3.2336289999999996</c:v>
                </c:pt>
                <c:pt idx="10090">
                  <c:v>-3.2336289999999996</c:v>
                </c:pt>
                <c:pt idx="10091">
                  <c:v>-3.2336289999999996</c:v>
                </c:pt>
                <c:pt idx="10092">
                  <c:v>-3.2336289999999996</c:v>
                </c:pt>
                <c:pt idx="10093">
                  <c:v>-3.2336289999999996</c:v>
                </c:pt>
                <c:pt idx="10094">
                  <c:v>-3.2336289999999996</c:v>
                </c:pt>
                <c:pt idx="10095">
                  <c:v>-3.2336289999999996</c:v>
                </c:pt>
                <c:pt idx="10096">
                  <c:v>-3.2336289999999996</c:v>
                </c:pt>
                <c:pt idx="10097">
                  <c:v>-3.2336289999999996</c:v>
                </c:pt>
                <c:pt idx="10098">
                  <c:v>-3.2336289999999996</c:v>
                </c:pt>
                <c:pt idx="10099">
                  <c:v>-3.2336289999999996</c:v>
                </c:pt>
                <c:pt idx="10100">
                  <c:v>-3.2336289999999996</c:v>
                </c:pt>
                <c:pt idx="10101">
                  <c:v>-3.2336289999999996</c:v>
                </c:pt>
                <c:pt idx="10102">
                  <c:v>-3.2336289999999996</c:v>
                </c:pt>
                <c:pt idx="10103">
                  <c:v>-3.2336289999999996</c:v>
                </c:pt>
                <c:pt idx="10104">
                  <c:v>-3.2336289999999996</c:v>
                </c:pt>
                <c:pt idx="10105">
                  <c:v>-3.2336289999999996</c:v>
                </c:pt>
                <c:pt idx="10106">
                  <c:v>-3.2336289999999996</c:v>
                </c:pt>
                <c:pt idx="10107">
                  <c:v>-3.2336289999999996</c:v>
                </c:pt>
                <c:pt idx="10108">
                  <c:v>-3.2336289999999996</c:v>
                </c:pt>
                <c:pt idx="10109">
                  <c:v>-3.2336289999999996</c:v>
                </c:pt>
                <c:pt idx="10110">
                  <c:v>-3.2336289999999996</c:v>
                </c:pt>
                <c:pt idx="10111">
                  <c:v>-3.2336289999999996</c:v>
                </c:pt>
                <c:pt idx="10112">
                  <c:v>-3.2336289999999996</c:v>
                </c:pt>
                <c:pt idx="10113">
                  <c:v>-3.2336289999999996</c:v>
                </c:pt>
                <c:pt idx="10114">
                  <c:v>-3.2336289999999996</c:v>
                </c:pt>
                <c:pt idx="10115">
                  <c:v>-3.2336289999999996</c:v>
                </c:pt>
                <c:pt idx="10116">
                  <c:v>-3.2336289999999996</c:v>
                </c:pt>
                <c:pt idx="10117">
                  <c:v>-3.2336289999999996</c:v>
                </c:pt>
                <c:pt idx="10118">
                  <c:v>-3.2336289999999996</c:v>
                </c:pt>
                <c:pt idx="10119">
                  <c:v>-3.2336289999999996</c:v>
                </c:pt>
                <c:pt idx="10120">
                  <c:v>-3.2336289999999996</c:v>
                </c:pt>
                <c:pt idx="10121">
                  <c:v>-3.2336289999999996</c:v>
                </c:pt>
                <c:pt idx="10122">
                  <c:v>-3.2336289999999996</c:v>
                </c:pt>
                <c:pt idx="10123">
                  <c:v>-3.2336289999999996</c:v>
                </c:pt>
                <c:pt idx="10124">
                  <c:v>-3.2336289999999996</c:v>
                </c:pt>
                <c:pt idx="10125">
                  <c:v>-3.2336289999999996</c:v>
                </c:pt>
                <c:pt idx="10126">
                  <c:v>-3.2336289999999996</c:v>
                </c:pt>
                <c:pt idx="10127">
                  <c:v>-3.2336289999999996</c:v>
                </c:pt>
                <c:pt idx="10128">
                  <c:v>-3.2336289999999996</c:v>
                </c:pt>
                <c:pt idx="10129">
                  <c:v>-3.2336289999999996</c:v>
                </c:pt>
                <c:pt idx="10130">
                  <c:v>-3.2336289999999996</c:v>
                </c:pt>
                <c:pt idx="10131">
                  <c:v>-3.2336289999999996</c:v>
                </c:pt>
                <c:pt idx="10132">
                  <c:v>-3.2336289999999996</c:v>
                </c:pt>
                <c:pt idx="10133">
                  <c:v>-3.2336289999999996</c:v>
                </c:pt>
                <c:pt idx="10134">
                  <c:v>-3.2336289999999996</c:v>
                </c:pt>
                <c:pt idx="10135">
                  <c:v>-3.2336289999999996</c:v>
                </c:pt>
                <c:pt idx="10136">
                  <c:v>-3.2336289999999996</c:v>
                </c:pt>
                <c:pt idx="10137">
                  <c:v>-3.2336289999999996</c:v>
                </c:pt>
                <c:pt idx="10138">
                  <c:v>-3.2336289999999996</c:v>
                </c:pt>
                <c:pt idx="10139">
                  <c:v>-3.2336289999999996</c:v>
                </c:pt>
                <c:pt idx="10140">
                  <c:v>-3.2336289999999996</c:v>
                </c:pt>
                <c:pt idx="10141">
                  <c:v>-3.2336289999999996</c:v>
                </c:pt>
                <c:pt idx="10142">
                  <c:v>-3.2336289999999996</c:v>
                </c:pt>
                <c:pt idx="10143">
                  <c:v>-3.2336289999999996</c:v>
                </c:pt>
                <c:pt idx="10144">
                  <c:v>-3.2336289999999996</c:v>
                </c:pt>
                <c:pt idx="10145">
                  <c:v>-3.2336289999999996</c:v>
                </c:pt>
                <c:pt idx="10146">
                  <c:v>-3.2336289999999996</c:v>
                </c:pt>
                <c:pt idx="10147">
                  <c:v>-3.2336289999999996</c:v>
                </c:pt>
                <c:pt idx="10148">
                  <c:v>-3.2336289999999996</c:v>
                </c:pt>
                <c:pt idx="10149">
                  <c:v>-3.2336289999999996</c:v>
                </c:pt>
                <c:pt idx="10150">
                  <c:v>-3.2336289999999996</c:v>
                </c:pt>
                <c:pt idx="10151">
                  <c:v>-3.2336289999999996</c:v>
                </c:pt>
                <c:pt idx="10152">
                  <c:v>-3.2336289999999996</c:v>
                </c:pt>
                <c:pt idx="10153">
                  <c:v>-3.2336289999999996</c:v>
                </c:pt>
                <c:pt idx="10154">
                  <c:v>-3.2336289999999996</c:v>
                </c:pt>
                <c:pt idx="10155">
                  <c:v>-3.2336289999999996</c:v>
                </c:pt>
                <c:pt idx="10156">
                  <c:v>-3.2336289999999996</c:v>
                </c:pt>
                <c:pt idx="10157">
                  <c:v>-3.2336289999999996</c:v>
                </c:pt>
                <c:pt idx="10158">
                  <c:v>-3.2336289999999996</c:v>
                </c:pt>
                <c:pt idx="10159">
                  <c:v>-3.2336289999999996</c:v>
                </c:pt>
                <c:pt idx="10160">
                  <c:v>-3.2336289999999996</c:v>
                </c:pt>
                <c:pt idx="10161">
                  <c:v>-3.2336289999999996</c:v>
                </c:pt>
                <c:pt idx="10162">
                  <c:v>-3.2336289999999996</c:v>
                </c:pt>
                <c:pt idx="10163">
                  <c:v>-3.2336289999999996</c:v>
                </c:pt>
                <c:pt idx="10164">
                  <c:v>-3.2336289999999996</c:v>
                </c:pt>
                <c:pt idx="10165">
                  <c:v>-3.2336289999999996</c:v>
                </c:pt>
                <c:pt idx="10166">
                  <c:v>-3.2336289999999996</c:v>
                </c:pt>
                <c:pt idx="10167">
                  <c:v>-3.2336289999999996</c:v>
                </c:pt>
                <c:pt idx="10168">
                  <c:v>-3.2336289999999996</c:v>
                </c:pt>
                <c:pt idx="10169">
                  <c:v>-3.2336289999999996</c:v>
                </c:pt>
                <c:pt idx="10170">
                  <c:v>-3.2336289999999996</c:v>
                </c:pt>
                <c:pt idx="10171">
                  <c:v>-3.2336289999999996</c:v>
                </c:pt>
                <c:pt idx="10172">
                  <c:v>-3.2336289999999996</c:v>
                </c:pt>
                <c:pt idx="10173">
                  <c:v>-3.2336289999999996</c:v>
                </c:pt>
                <c:pt idx="10174">
                  <c:v>-3.2336289999999996</c:v>
                </c:pt>
                <c:pt idx="10175">
                  <c:v>-3.2336289999999996</c:v>
                </c:pt>
                <c:pt idx="10176">
                  <c:v>-3.2336289999999996</c:v>
                </c:pt>
                <c:pt idx="10177">
                  <c:v>-3.2336289999999996</c:v>
                </c:pt>
                <c:pt idx="10178">
                  <c:v>-3.2336289999999996</c:v>
                </c:pt>
                <c:pt idx="10179">
                  <c:v>-3.2336289999999996</c:v>
                </c:pt>
                <c:pt idx="10180">
                  <c:v>-3.2336289999999996</c:v>
                </c:pt>
                <c:pt idx="10181">
                  <c:v>-3.2336289999999996</c:v>
                </c:pt>
                <c:pt idx="10182">
                  <c:v>-3.2336289999999996</c:v>
                </c:pt>
                <c:pt idx="10183">
                  <c:v>-3.2336289999999996</c:v>
                </c:pt>
                <c:pt idx="10184">
                  <c:v>-3.2336289999999996</c:v>
                </c:pt>
                <c:pt idx="10185">
                  <c:v>-3.2336289999999996</c:v>
                </c:pt>
                <c:pt idx="10186">
                  <c:v>-3.2336289999999996</c:v>
                </c:pt>
                <c:pt idx="10187">
                  <c:v>-3.2336289999999996</c:v>
                </c:pt>
                <c:pt idx="10188">
                  <c:v>-3.2336289999999996</c:v>
                </c:pt>
                <c:pt idx="10189">
                  <c:v>-3.2336289999999996</c:v>
                </c:pt>
                <c:pt idx="10190">
                  <c:v>-3.2336289999999996</c:v>
                </c:pt>
                <c:pt idx="10191">
                  <c:v>-3.2336289999999996</c:v>
                </c:pt>
                <c:pt idx="10192">
                  <c:v>-3.2336289999999996</c:v>
                </c:pt>
                <c:pt idx="10193">
                  <c:v>-3.2336289999999996</c:v>
                </c:pt>
                <c:pt idx="10194">
                  <c:v>-3.2336289999999996</c:v>
                </c:pt>
                <c:pt idx="10195">
                  <c:v>-3.2336289999999996</c:v>
                </c:pt>
                <c:pt idx="10196">
                  <c:v>-3.2336289999999996</c:v>
                </c:pt>
                <c:pt idx="10197">
                  <c:v>-3.2336289999999996</c:v>
                </c:pt>
                <c:pt idx="10198">
                  <c:v>-3.2336289999999996</c:v>
                </c:pt>
                <c:pt idx="10199">
                  <c:v>-3.2336289999999996</c:v>
                </c:pt>
                <c:pt idx="10200">
                  <c:v>-3.2336289999999996</c:v>
                </c:pt>
                <c:pt idx="10201">
                  <c:v>-3.2336289999999996</c:v>
                </c:pt>
                <c:pt idx="10202">
                  <c:v>-3.2336289999999996</c:v>
                </c:pt>
                <c:pt idx="10203">
                  <c:v>-3.2336289999999996</c:v>
                </c:pt>
                <c:pt idx="10204">
                  <c:v>-3.2336289999999996</c:v>
                </c:pt>
                <c:pt idx="10205">
                  <c:v>-3.2336289999999996</c:v>
                </c:pt>
                <c:pt idx="10206">
                  <c:v>-3.2336289999999996</c:v>
                </c:pt>
                <c:pt idx="10207">
                  <c:v>-3.2336289999999996</c:v>
                </c:pt>
                <c:pt idx="10208">
                  <c:v>-3.2336289999999996</c:v>
                </c:pt>
                <c:pt idx="10209">
                  <c:v>-3.2336289999999996</c:v>
                </c:pt>
                <c:pt idx="10210">
                  <c:v>-3.2336289999999996</c:v>
                </c:pt>
                <c:pt idx="10211">
                  <c:v>-3.2336289999999996</c:v>
                </c:pt>
                <c:pt idx="10212">
                  <c:v>-3.2336289999999996</c:v>
                </c:pt>
                <c:pt idx="10213">
                  <c:v>-3.2336289999999996</c:v>
                </c:pt>
                <c:pt idx="10214">
                  <c:v>-3.2336289999999996</c:v>
                </c:pt>
                <c:pt idx="10215">
                  <c:v>-3.2336289999999996</c:v>
                </c:pt>
                <c:pt idx="10216">
                  <c:v>-3.2336289999999996</c:v>
                </c:pt>
                <c:pt idx="10217">
                  <c:v>-3.2336289999999996</c:v>
                </c:pt>
                <c:pt idx="10218">
                  <c:v>-3.2336289999999996</c:v>
                </c:pt>
                <c:pt idx="10219">
                  <c:v>-3.2336289999999996</c:v>
                </c:pt>
                <c:pt idx="10220">
                  <c:v>-3.2336289999999996</c:v>
                </c:pt>
                <c:pt idx="10221">
                  <c:v>-3.2336289999999996</c:v>
                </c:pt>
                <c:pt idx="10222">
                  <c:v>-3.2336289999999996</c:v>
                </c:pt>
                <c:pt idx="10223">
                  <c:v>-3.2336289999999996</c:v>
                </c:pt>
                <c:pt idx="10224">
                  <c:v>-3.2336289999999996</c:v>
                </c:pt>
                <c:pt idx="10225">
                  <c:v>-3.2336289999999996</c:v>
                </c:pt>
                <c:pt idx="10226">
                  <c:v>-3.2336289999999996</c:v>
                </c:pt>
                <c:pt idx="10227">
                  <c:v>-3.2336289999999996</c:v>
                </c:pt>
                <c:pt idx="10228">
                  <c:v>-3.2336289999999996</c:v>
                </c:pt>
                <c:pt idx="10229">
                  <c:v>-3.2336289999999996</c:v>
                </c:pt>
                <c:pt idx="10230">
                  <c:v>-3.2336289999999996</c:v>
                </c:pt>
                <c:pt idx="10231">
                  <c:v>-3.2336289999999996</c:v>
                </c:pt>
                <c:pt idx="10232">
                  <c:v>-3.2336289999999996</c:v>
                </c:pt>
                <c:pt idx="10233">
                  <c:v>-3.2336289999999996</c:v>
                </c:pt>
                <c:pt idx="10234">
                  <c:v>-3.2336289999999996</c:v>
                </c:pt>
                <c:pt idx="10235">
                  <c:v>-3.2336289999999996</c:v>
                </c:pt>
                <c:pt idx="10236">
                  <c:v>-3.2336289999999996</c:v>
                </c:pt>
                <c:pt idx="10237">
                  <c:v>-3.2336289999999996</c:v>
                </c:pt>
                <c:pt idx="10238">
                  <c:v>-3.2336289999999996</c:v>
                </c:pt>
                <c:pt idx="10239">
                  <c:v>-3.2336289999999996</c:v>
                </c:pt>
                <c:pt idx="10240">
                  <c:v>-3.2336289999999996</c:v>
                </c:pt>
                <c:pt idx="10241">
                  <c:v>-3.2336289999999996</c:v>
                </c:pt>
                <c:pt idx="10242">
                  <c:v>-3.2336289999999996</c:v>
                </c:pt>
                <c:pt idx="10243">
                  <c:v>-3.2336289999999996</c:v>
                </c:pt>
                <c:pt idx="10244">
                  <c:v>-3.2336289999999996</c:v>
                </c:pt>
                <c:pt idx="10245">
                  <c:v>-3.2336289999999996</c:v>
                </c:pt>
                <c:pt idx="10246">
                  <c:v>-3.2336289999999996</c:v>
                </c:pt>
                <c:pt idx="10247">
                  <c:v>-3.2336289999999996</c:v>
                </c:pt>
                <c:pt idx="10248">
                  <c:v>-3.2336289999999996</c:v>
                </c:pt>
                <c:pt idx="10249">
                  <c:v>-3.2336289999999996</c:v>
                </c:pt>
                <c:pt idx="10250">
                  <c:v>-3.2336289999999996</c:v>
                </c:pt>
                <c:pt idx="10251">
                  <c:v>-3.2336289999999996</c:v>
                </c:pt>
                <c:pt idx="10252">
                  <c:v>-3.2336289999999996</c:v>
                </c:pt>
                <c:pt idx="10253">
                  <c:v>-3.2336289999999996</c:v>
                </c:pt>
                <c:pt idx="10254">
                  <c:v>-3.2336289999999996</c:v>
                </c:pt>
                <c:pt idx="10255">
                  <c:v>-3.2336289999999996</c:v>
                </c:pt>
                <c:pt idx="10256">
                  <c:v>-3.2336289999999996</c:v>
                </c:pt>
                <c:pt idx="10257">
                  <c:v>-3.2336289999999996</c:v>
                </c:pt>
                <c:pt idx="10258">
                  <c:v>-3.2336289999999996</c:v>
                </c:pt>
                <c:pt idx="10259">
                  <c:v>-3.2336289999999996</c:v>
                </c:pt>
                <c:pt idx="10260">
                  <c:v>-3.2336289999999996</c:v>
                </c:pt>
                <c:pt idx="10261">
                  <c:v>-3.2336289999999996</c:v>
                </c:pt>
                <c:pt idx="10262">
                  <c:v>-3.2336289999999996</c:v>
                </c:pt>
                <c:pt idx="10263">
                  <c:v>-3.2336289999999996</c:v>
                </c:pt>
                <c:pt idx="10264">
                  <c:v>-3.2336289999999996</c:v>
                </c:pt>
                <c:pt idx="10265">
                  <c:v>-3.2336289999999996</c:v>
                </c:pt>
                <c:pt idx="10266">
                  <c:v>-3.2336289999999996</c:v>
                </c:pt>
                <c:pt idx="10267">
                  <c:v>-3.2336289999999996</c:v>
                </c:pt>
                <c:pt idx="10268">
                  <c:v>-3.2336289999999996</c:v>
                </c:pt>
                <c:pt idx="10269">
                  <c:v>-3.2336289999999996</c:v>
                </c:pt>
                <c:pt idx="10270">
                  <c:v>-3.2336289999999996</c:v>
                </c:pt>
                <c:pt idx="10271">
                  <c:v>-3.2336289999999996</c:v>
                </c:pt>
                <c:pt idx="10272">
                  <c:v>-3.2336289999999996</c:v>
                </c:pt>
                <c:pt idx="10273">
                  <c:v>-3.2336289999999996</c:v>
                </c:pt>
                <c:pt idx="10274">
                  <c:v>-3.2336289999999996</c:v>
                </c:pt>
                <c:pt idx="10275">
                  <c:v>-3.2336289999999996</c:v>
                </c:pt>
                <c:pt idx="10276">
                  <c:v>-3.2336289999999996</c:v>
                </c:pt>
                <c:pt idx="10277">
                  <c:v>-3.2336289999999996</c:v>
                </c:pt>
                <c:pt idx="10278">
                  <c:v>-3.2336289999999996</c:v>
                </c:pt>
                <c:pt idx="10279">
                  <c:v>-3.2336289999999996</c:v>
                </c:pt>
                <c:pt idx="10280">
                  <c:v>-3.2336289999999996</c:v>
                </c:pt>
                <c:pt idx="10281">
                  <c:v>-3.2336289999999996</c:v>
                </c:pt>
                <c:pt idx="10282">
                  <c:v>-3.2336289999999996</c:v>
                </c:pt>
                <c:pt idx="10283">
                  <c:v>-3.2336289999999996</c:v>
                </c:pt>
                <c:pt idx="10284">
                  <c:v>-3.2336289999999996</c:v>
                </c:pt>
              </c:numCache>
            </c:numRef>
          </c:xVal>
          <c:yVal>
            <c:numRef>
              <c:f>'Lade-Entladekennlinie'!$K$34:$K$8086</c:f>
              <c:numCache>
                <c:formatCode>General</c:formatCode>
                <c:ptCount val="8053"/>
                <c:pt idx="0">
                  <c:v>2.2588434199999998</c:v>
                </c:pt>
                <c:pt idx="1">
                  <c:v>1.8373423799999999</c:v>
                </c:pt>
                <c:pt idx="2">
                  <c:v>1.6352992099999999</c:v>
                </c:pt>
                <c:pt idx="3">
                  <c:v>1.5252551999999999</c:v>
                </c:pt>
                <c:pt idx="4">
                  <c:v>1.48013401</c:v>
                </c:pt>
                <c:pt idx="5">
                  <c:v>1.45641804</c:v>
                </c:pt>
                <c:pt idx="6">
                  <c:v>1.43967187</c:v>
                </c:pt>
                <c:pt idx="7">
                  <c:v>1.4262863400000001</c:v>
                </c:pt>
                <c:pt idx="8">
                  <c:v>1.41484845</c:v>
                </c:pt>
                <c:pt idx="9">
                  <c:v>1.4043271500000001</c:v>
                </c:pt>
                <c:pt idx="10">
                  <c:v>1.3947606100000001</c:v>
                </c:pt>
                <c:pt idx="11">
                  <c:v>1.38548052</c:v>
                </c:pt>
                <c:pt idx="12">
                  <c:v>1.37694502</c:v>
                </c:pt>
                <c:pt idx="13">
                  <c:v>1.36852419</c:v>
                </c:pt>
                <c:pt idx="14">
                  <c:v>1.36048532</c:v>
                </c:pt>
                <c:pt idx="15">
                  <c:v>1.35256088</c:v>
                </c:pt>
                <c:pt idx="16">
                  <c:v>1.34477019</c:v>
                </c:pt>
                <c:pt idx="17">
                  <c:v>1.3370939500000001</c:v>
                </c:pt>
                <c:pt idx="18">
                  <c:v>1.3294368999999999</c:v>
                </c:pt>
                <c:pt idx="19">
                  <c:v>1.32218087</c:v>
                </c:pt>
                <c:pt idx="20">
                  <c:v>1.3160322900000001</c:v>
                </c:pt>
                <c:pt idx="21">
                  <c:v>1.3126334</c:v>
                </c:pt>
                <c:pt idx="22">
                  <c:v>1.31026566</c:v>
                </c:pt>
                <c:pt idx="23">
                  <c:v>1.30810797</c:v>
                </c:pt>
                <c:pt idx="24">
                  <c:v>1.30579746</c:v>
                </c:pt>
                <c:pt idx="25">
                  <c:v>1.3029713599999999</c:v>
                </c:pt>
                <c:pt idx="26">
                  <c:v>1.2995916599999999</c:v>
                </c:pt>
                <c:pt idx="27">
                  <c:v>1.2955434299999999</c:v>
                </c:pt>
                <c:pt idx="28">
                  <c:v>1.29076982</c:v>
                </c:pt>
                <c:pt idx="29">
                  <c:v>1.28570962</c:v>
                </c:pt>
                <c:pt idx="30">
                  <c:v>1.2800002100000001</c:v>
                </c:pt>
                <c:pt idx="31">
                  <c:v>1.27400446</c:v>
                </c:pt>
                <c:pt idx="32">
                  <c:v>1.26762676</c:v>
                </c:pt>
                <c:pt idx="33">
                  <c:v>1.2612108</c:v>
                </c:pt>
                <c:pt idx="34">
                  <c:v>1.2547568099999999</c:v>
                </c:pt>
                <c:pt idx="35">
                  <c:v>1.24811172</c:v>
                </c:pt>
                <c:pt idx="36">
                  <c:v>1.2415813200000001</c:v>
                </c:pt>
                <c:pt idx="37">
                  <c:v>1.23491716</c:v>
                </c:pt>
                <c:pt idx="38">
                  <c:v>1.22825301</c:v>
                </c:pt>
                <c:pt idx="39">
                  <c:v>1.22145522</c:v>
                </c:pt>
                <c:pt idx="40">
                  <c:v>1.21461928</c:v>
                </c:pt>
                <c:pt idx="41">
                  <c:v>1.20784056</c:v>
                </c:pt>
                <c:pt idx="42">
                  <c:v>1.2008709900000001</c:v>
                </c:pt>
                <c:pt idx="43">
                  <c:v>1.1939013000000001</c:v>
                </c:pt>
                <c:pt idx="44">
                  <c:v>1.18685532</c:v>
                </c:pt>
                <c:pt idx="45">
                  <c:v>1.1797710699999999</c:v>
                </c:pt>
                <c:pt idx="46">
                  <c:v>1.1724767700000001</c:v>
                </c:pt>
                <c:pt idx="47">
                  <c:v>1.1651635199999999</c:v>
                </c:pt>
                <c:pt idx="48">
                  <c:v>1.1576210300000001</c:v>
                </c:pt>
                <c:pt idx="49">
                  <c:v>1.15013576</c:v>
                </c:pt>
                <c:pt idx="50">
                  <c:v>1.1423068000000001</c:v>
                </c:pt>
                <c:pt idx="51">
                  <c:v>1.1344397100000001</c:v>
                </c:pt>
                <c:pt idx="52">
                  <c:v>1.12634349</c:v>
                </c:pt>
                <c:pt idx="53">
                  <c:v>1.1180181499999999</c:v>
                </c:pt>
                <c:pt idx="54">
                  <c:v>1.1095973299999999</c:v>
                </c:pt>
                <c:pt idx="55">
                  <c:v>1.1009472600000001</c:v>
                </c:pt>
                <c:pt idx="56">
                  <c:v>1.0920872699999999</c:v>
                </c:pt>
                <c:pt idx="57">
                  <c:v>1.0831890099999999</c:v>
                </c:pt>
                <c:pt idx="58">
                  <c:v>1.07390893</c:v>
                </c:pt>
                <c:pt idx="59">
                  <c:v>1.06455243</c:v>
                </c:pt>
                <c:pt idx="60">
                  <c:v>1.0551004399999999</c:v>
                </c:pt>
                <c:pt idx="61">
                  <c:v>1.04549563</c:v>
                </c:pt>
                <c:pt idx="62">
                  <c:v>1.0360819100000001</c:v>
                </c:pt>
                <c:pt idx="63">
                  <c:v>1.0264770999999999</c:v>
                </c:pt>
                <c:pt idx="64">
                  <c:v>1.0171970100000001</c:v>
                </c:pt>
                <c:pt idx="65">
                  <c:v>1.00829875</c:v>
                </c:pt>
                <c:pt idx="66">
                  <c:v>0.99987793000000003</c:v>
                </c:pt>
                <c:pt idx="67">
                  <c:v>0.99199169899999995</c:v>
                </c:pt>
                <c:pt idx="68">
                  <c:v>0.98502206800000003</c:v>
                </c:pt>
                <c:pt idx="69">
                  <c:v>0.97839617700000003</c:v>
                </c:pt>
                <c:pt idx="70">
                  <c:v>0.97270584100000002</c:v>
                </c:pt>
                <c:pt idx="71">
                  <c:v>0.967741191</c:v>
                </c:pt>
                <c:pt idx="72">
                  <c:v>0.96296745500000003</c:v>
                </c:pt>
                <c:pt idx="73">
                  <c:v>0.95888114000000002</c:v>
                </c:pt>
                <c:pt idx="74">
                  <c:v>0.95494759100000004</c:v>
                </c:pt>
                <c:pt idx="75">
                  <c:v>0.95147234199999997</c:v>
                </c:pt>
                <c:pt idx="76">
                  <c:v>0.94820707999999998</c:v>
                </c:pt>
                <c:pt idx="77">
                  <c:v>0.94541925199999999</c:v>
                </c:pt>
                <c:pt idx="78">
                  <c:v>0.94255500999999997</c:v>
                </c:pt>
                <c:pt idx="79">
                  <c:v>0.94026362900000005</c:v>
                </c:pt>
                <c:pt idx="80">
                  <c:v>0.93789583399999998</c:v>
                </c:pt>
                <c:pt idx="81">
                  <c:v>0.93592905999999998</c:v>
                </c:pt>
                <c:pt idx="82">
                  <c:v>0.93394321199999997</c:v>
                </c:pt>
                <c:pt idx="83">
                  <c:v>0.93218648400000004</c:v>
                </c:pt>
                <c:pt idx="84">
                  <c:v>0.93058252299999999</c:v>
                </c:pt>
                <c:pt idx="85">
                  <c:v>0.92884486899999996</c:v>
                </c:pt>
                <c:pt idx="86">
                  <c:v>0.92727911500000004</c:v>
                </c:pt>
                <c:pt idx="87">
                  <c:v>0.92556053400000005</c:v>
                </c:pt>
                <c:pt idx="88">
                  <c:v>0.92399478000000002</c:v>
                </c:pt>
                <c:pt idx="89">
                  <c:v>0.92231440499999995</c:v>
                </c:pt>
                <c:pt idx="90">
                  <c:v>0.92048132400000005</c:v>
                </c:pt>
                <c:pt idx="91">
                  <c:v>0.91874367000000001</c:v>
                </c:pt>
                <c:pt idx="92">
                  <c:v>0.91681510200000005</c:v>
                </c:pt>
                <c:pt idx="93">
                  <c:v>0.915039241</c:v>
                </c:pt>
                <c:pt idx="94">
                  <c:v>0.91312974700000005</c:v>
                </c:pt>
                <c:pt idx="95">
                  <c:v>0.91112482500000003</c:v>
                </c:pt>
                <c:pt idx="96">
                  <c:v>0.909253478</c:v>
                </c:pt>
                <c:pt idx="97">
                  <c:v>0.90717214300000004</c:v>
                </c:pt>
                <c:pt idx="98">
                  <c:v>0.90499532199999999</c:v>
                </c:pt>
                <c:pt idx="99">
                  <c:v>0.90287578099999999</c:v>
                </c:pt>
                <c:pt idx="100">
                  <c:v>0.90071809300000005</c:v>
                </c:pt>
                <c:pt idx="101">
                  <c:v>0.89859855200000005</c:v>
                </c:pt>
                <c:pt idx="102">
                  <c:v>0.89645993700000004</c:v>
                </c:pt>
                <c:pt idx="103">
                  <c:v>0.894149423</c:v>
                </c:pt>
                <c:pt idx="104">
                  <c:v>0.89195352800000005</c:v>
                </c:pt>
                <c:pt idx="105">
                  <c:v>0.889757574</c:v>
                </c:pt>
                <c:pt idx="106">
                  <c:v>0.88738983900000001</c:v>
                </c:pt>
                <c:pt idx="107">
                  <c:v>0.88519388399999999</c:v>
                </c:pt>
                <c:pt idx="108">
                  <c:v>0.88286435600000002</c:v>
                </c:pt>
                <c:pt idx="109">
                  <c:v>0.88051563499999996</c:v>
                </c:pt>
                <c:pt idx="110">
                  <c:v>0.87807148700000004</c:v>
                </c:pt>
                <c:pt idx="111">
                  <c:v>0.87585651899999994</c:v>
                </c:pt>
                <c:pt idx="112">
                  <c:v>0.87345051799999995</c:v>
                </c:pt>
                <c:pt idx="113">
                  <c:v>0.87115913599999995</c:v>
                </c:pt>
                <c:pt idx="114">
                  <c:v>0.86888688800000002</c:v>
                </c:pt>
                <c:pt idx="115">
                  <c:v>0.86646181300000003</c:v>
                </c:pt>
                <c:pt idx="116">
                  <c:v>0.86415129899999998</c:v>
                </c:pt>
                <c:pt idx="117">
                  <c:v>0.86176449099999997</c:v>
                </c:pt>
                <c:pt idx="118">
                  <c:v>0.85932034300000004</c:v>
                </c:pt>
                <c:pt idx="119">
                  <c:v>0.85678070799999995</c:v>
                </c:pt>
                <c:pt idx="120">
                  <c:v>0.854432046</c:v>
                </c:pt>
                <c:pt idx="121">
                  <c:v>0.85202604500000001</c:v>
                </c:pt>
                <c:pt idx="122">
                  <c:v>0.84958189699999997</c:v>
                </c:pt>
                <c:pt idx="123">
                  <c:v>0.84713774900000005</c:v>
                </c:pt>
                <c:pt idx="124">
                  <c:v>0.84461724800000004</c:v>
                </c:pt>
                <c:pt idx="125">
                  <c:v>0.84221130600000005</c:v>
                </c:pt>
                <c:pt idx="126">
                  <c:v>0.83978623200000002</c:v>
                </c:pt>
                <c:pt idx="127">
                  <c:v>0.83717024299999998</c:v>
                </c:pt>
                <c:pt idx="128">
                  <c:v>0.83478337499999999</c:v>
                </c:pt>
                <c:pt idx="129">
                  <c:v>0.83232009399999995</c:v>
                </c:pt>
                <c:pt idx="130">
                  <c:v>0.82979959199999997</c:v>
                </c:pt>
                <c:pt idx="131">
                  <c:v>0.82733637100000001</c:v>
                </c:pt>
                <c:pt idx="132">
                  <c:v>0.82473945599999998</c:v>
                </c:pt>
                <c:pt idx="133">
                  <c:v>0.82218074799999996</c:v>
                </c:pt>
                <c:pt idx="134">
                  <c:v>0.81967926000000002</c:v>
                </c:pt>
                <c:pt idx="135">
                  <c:v>0.81719696500000005</c:v>
                </c:pt>
                <c:pt idx="136">
                  <c:v>0.81460005000000002</c:v>
                </c:pt>
                <c:pt idx="137">
                  <c:v>0.81206041600000001</c:v>
                </c:pt>
                <c:pt idx="138">
                  <c:v>0.80938714700000003</c:v>
                </c:pt>
                <c:pt idx="139">
                  <c:v>0.80692386599999999</c:v>
                </c:pt>
                <c:pt idx="140">
                  <c:v>0.80432701100000004</c:v>
                </c:pt>
                <c:pt idx="141">
                  <c:v>0.801730096</c:v>
                </c:pt>
                <c:pt idx="142">
                  <c:v>0.80008792900000003</c:v>
                </c:pt>
                <c:pt idx="143">
                  <c:v>0.81164210999999997</c:v>
                </c:pt>
                <c:pt idx="144">
                  <c:v>0.83353579</c:v>
                </c:pt>
                <c:pt idx="145">
                  <c:v>0.83951246700000004</c:v>
                </c:pt>
                <c:pt idx="146">
                  <c:v>0.844572663</c:v>
                </c:pt>
                <c:pt idx="147">
                  <c:v>0.849250913</c:v>
                </c:pt>
                <c:pt idx="148">
                  <c:v>0.853489995</c:v>
                </c:pt>
                <c:pt idx="149">
                  <c:v>0.85778629799999995</c:v>
                </c:pt>
                <c:pt idx="150">
                  <c:v>0.86185354000000003</c:v>
                </c:pt>
                <c:pt idx="151">
                  <c:v>0.86588257599999996</c:v>
                </c:pt>
                <c:pt idx="152">
                  <c:v>0.86970156399999998</c:v>
                </c:pt>
                <c:pt idx="153">
                  <c:v>0.87352049399999998</c:v>
                </c:pt>
                <c:pt idx="154">
                  <c:v>0.87735861500000001</c:v>
                </c:pt>
                <c:pt idx="155">
                  <c:v>0.88113939799999996</c:v>
                </c:pt>
                <c:pt idx="156">
                  <c:v>0.88461464599999995</c:v>
                </c:pt>
                <c:pt idx="157">
                  <c:v>0.88820451499999997</c:v>
                </c:pt>
                <c:pt idx="158">
                  <c:v>0.89185160399999996</c:v>
                </c:pt>
                <c:pt idx="159">
                  <c:v>0.89534598600000004</c:v>
                </c:pt>
                <c:pt idx="160">
                  <c:v>0.89885944100000004</c:v>
                </c:pt>
                <c:pt idx="161">
                  <c:v>0.90222018999999998</c:v>
                </c:pt>
                <c:pt idx="162">
                  <c:v>0.90569543799999996</c:v>
                </c:pt>
                <c:pt idx="163">
                  <c:v>0.90913253999999999</c:v>
                </c:pt>
                <c:pt idx="164">
                  <c:v>0.91239774200000001</c:v>
                </c:pt>
                <c:pt idx="165">
                  <c:v>0.915796638</c:v>
                </c:pt>
                <c:pt idx="166">
                  <c:v>0.91896641300000004</c:v>
                </c:pt>
                <c:pt idx="167">
                  <c:v>0.92232710100000004</c:v>
                </c:pt>
                <c:pt idx="168">
                  <c:v>0.92555415600000002</c:v>
                </c:pt>
                <c:pt idx="169">
                  <c:v>0.92874300499999995</c:v>
                </c:pt>
                <c:pt idx="170">
                  <c:v>0.93191272000000003</c:v>
                </c:pt>
                <c:pt idx="171">
                  <c:v>0.93510156899999997</c:v>
                </c:pt>
                <c:pt idx="172">
                  <c:v>0.93830955000000005</c:v>
                </c:pt>
                <c:pt idx="173">
                  <c:v>0.94140291200000004</c:v>
                </c:pt>
                <c:pt idx="174">
                  <c:v>0.94441991999999997</c:v>
                </c:pt>
                <c:pt idx="175">
                  <c:v>0.94753235599999996</c:v>
                </c:pt>
                <c:pt idx="176">
                  <c:v>0.95051115799999997</c:v>
                </c:pt>
                <c:pt idx="177">
                  <c:v>0.95345181199999995</c:v>
                </c:pt>
                <c:pt idx="178">
                  <c:v>0.95652610100000002</c:v>
                </c:pt>
                <c:pt idx="179">
                  <c:v>0.95946669600000001</c:v>
                </c:pt>
                <c:pt idx="180">
                  <c:v>0.962273657</c:v>
                </c:pt>
                <c:pt idx="181">
                  <c:v>0.96506148599999997</c:v>
                </c:pt>
                <c:pt idx="182">
                  <c:v>0.96775388699999998</c:v>
                </c:pt>
                <c:pt idx="183">
                  <c:v>0.97086638199999997</c:v>
                </c:pt>
                <c:pt idx="184">
                  <c:v>0.973978817</c:v>
                </c:pt>
                <c:pt idx="185">
                  <c:v>0.97743499300000003</c:v>
                </c:pt>
                <c:pt idx="186">
                  <c:v>0.98159772199999995</c:v>
                </c:pt>
                <c:pt idx="187">
                  <c:v>0.98650509099999995</c:v>
                </c:pt>
                <c:pt idx="188">
                  <c:v>0.99242448800000005</c:v>
                </c:pt>
                <c:pt idx="189">
                  <c:v>1.0001198099999999</c:v>
                </c:pt>
                <c:pt idx="190">
                  <c:v>1.0089416499999999</c:v>
                </c:pt>
                <c:pt idx="191">
                  <c:v>1.01898551</c:v>
                </c:pt>
                <c:pt idx="192">
                  <c:v>1.0292395400000001</c:v>
                </c:pt>
                <c:pt idx="193">
                  <c:v>1.03981805</c:v>
                </c:pt>
                <c:pt idx="194">
                  <c:v>1.0500911500000001</c:v>
                </c:pt>
                <c:pt idx="195">
                  <c:v>1.0601541999999999</c:v>
                </c:pt>
                <c:pt idx="196">
                  <c:v>1.06987345</c:v>
                </c:pt>
                <c:pt idx="197">
                  <c:v>1.07921088</c:v>
                </c:pt>
                <c:pt idx="198">
                  <c:v>1.0882236999999999</c:v>
                </c:pt>
                <c:pt idx="199">
                  <c:v>1.097332</c:v>
                </c:pt>
                <c:pt idx="200">
                  <c:v>1.1059437999999999</c:v>
                </c:pt>
                <c:pt idx="201">
                  <c:v>1.11446011</c:v>
                </c:pt>
                <c:pt idx="202">
                  <c:v>1.12268996</c:v>
                </c:pt>
                <c:pt idx="203">
                  <c:v>1.13046157</c:v>
                </c:pt>
                <c:pt idx="204">
                  <c:v>1.1383286699999999</c:v>
                </c:pt>
                <c:pt idx="205">
                  <c:v>1.14604306</c:v>
                </c:pt>
                <c:pt idx="206">
                  <c:v>1.15337551</c:v>
                </c:pt>
                <c:pt idx="207">
                  <c:v>1.1608989199999999</c:v>
                </c:pt>
                <c:pt idx="208">
                  <c:v>1.1681358799999999</c:v>
                </c:pt>
                <c:pt idx="209">
                  <c:v>1.1753155</c:v>
                </c:pt>
                <c:pt idx="210">
                  <c:v>1.18253338</c:v>
                </c:pt>
                <c:pt idx="211">
                  <c:v>1.18967497</c:v>
                </c:pt>
                <c:pt idx="212">
                  <c:v>1.1968164400000001</c:v>
                </c:pt>
                <c:pt idx="213">
                  <c:v>1.2040152500000001</c:v>
                </c:pt>
                <c:pt idx="214">
                  <c:v>1.21108031</c:v>
                </c:pt>
                <c:pt idx="215">
                  <c:v>1.21835542</c:v>
                </c:pt>
                <c:pt idx="216">
                  <c:v>1.2256687900000001</c:v>
                </c:pt>
                <c:pt idx="217">
                  <c:v>1.23277211</c:v>
                </c:pt>
                <c:pt idx="218">
                  <c:v>1.24010456</c:v>
                </c:pt>
                <c:pt idx="219">
                  <c:v>1.2472842900000001</c:v>
                </c:pt>
                <c:pt idx="220">
                  <c:v>1.2545976599999999</c:v>
                </c:pt>
                <c:pt idx="221">
                  <c:v>1.26193011</c:v>
                </c:pt>
                <c:pt idx="222">
                  <c:v>1.26951075</c:v>
                </c:pt>
                <c:pt idx="223">
                  <c:v>1.2768813400000001</c:v>
                </c:pt>
                <c:pt idx="224">
                  <c:v>1.2843092700000001</c:v>
                </c:pt>
                <c:pt idx="225">
                  <c:v>1.2918136099999999</c:v>
                </c:pt>
                <c:pt idx="226">
                  <c:v>1.2992606200000001</c:v>
                </c:pt>
                <c:pt idx="227">
                  <c:v>1.30691767</c:v>
                </c:pt>
                <c:pt idx="228">
                  <c:v>1.3144410799999999</c:v>
                </c:pt>
                <c:pt idx="229">
                  <c:v>1.3221362800000001</c:v>
                </c:pt>
                <c:pt idx="230">
                  <c:v>1.32983148</c:v>
                </c:pt>
                <c:pt idx="231">
                  <c:v>1.3374122399999999</c:v>
                </c:pt>
                <c:pt idx="232">
                  <c:v>1.3451457</c:v>
                </c:pt>
                <c:pt idx="233">
                  <c:v>1.35278356</c:v>
                </c:pt>
                <c:pt idx="234">
                  <c:v>1.3603260500000001</c:v>
                </c:pt>
                <c:pt idx="235">
                  <c:v>1.36735308</c:v>
                </c:pt>
                <c:pt idx="236">
                  <c:v>1.3693771400000001</c:v>
                </c:pt>
                <c:pt idx="237">
                  <c:v>1.3676203499999999</c:v>
                </c:pt>
                <c:pt idx="238">
                  <c:v>1.36601639</c:v>
                </c:pt>
                <c:pt idx="239">
                  <c:v>1.36538625</c:v>
                </c:pt>
                <c:pt idx="240">
                  <c:v>1.3657299300000001</c:v>
                </c:pt>
                <c:pt idx="241">
                  <c:v>1.36679924</c:v>
                </c:pt>
                <c:pt idx="242">
                  <c:v>1.36851788</c:v>
                </c:pt>
                <c:pt idx="243">
                  <c:v>1.3709237599999999</c:v>
                </c:pt>
                <c:pt idx="244">
                  <c:v>1.3739599</c:v>
                </c:pt>
                <c:pt idx="245">
                  <c:v>1.3776834</c:v>
                </c:pt>
                <c:pt idx="246">
                  <c:v>1.38241887</c:v>
                </c:pt>
                <c:pt idx="247">
                  <c:v>1.38820469</c:v>
                </c:pt>
                <c:pt idx="248">
                  <c:v>1.3949451399999999</c:v>
                </c:pt>
                <c:pt idx="249">
                  <c:v>1.4027359500000001</c:v>
                </c:pt>
                <c:pt idx="250">
                  <c:v>1.4114623100000001</c:v>
                </c:pt>
                <c:pt idx="251">
                  <c:v>1.4206850499999999</c:v>
                </c:pt>
                <c:pt idx="252">
                  <c:v>1.4306144700000001</c:v>
                </c:pt>
                <c:pt idx="253">
                  <c:v>1.44125032</c:v>
                </c:pt>
                <c:pt idx="254">
                  <c:v>1.4530128200000001</c:v>
                </c:pt>
                <c:pt idx="255">
                  <c:v>1.4668566000000001</c:v>
                </c:pt>
                <c:pt idx="256">
                  <c:v>1.4840228600000001</c:v>
                </c:pt>
                <c:pt idx="257">
                  <c:v>1.5100874900000001</c:v>
                </c:pt>
                <c:pt idx="258">
                  <c:v>1.5771297200000001</c:v>
                </c:pt>
                <c:pt idx="259">
                  <c:v>1.7789246999999999</c:v>
                </c:pt>
                <c:pt idx="260">
                  <c:v>2.0183749199999999</c:v>
                </c:pt>
                <c:pt idx="261">
                  <c:v>2.2163572299999998</c:v>
                </c:pt>
                <c:pt idx="262">
                  <c:v>2.3863592100000002</c:v>
                </c:pt>
                <c:pt idx="263">
                  <c:v>2.5320532299999998</c:v>
                </c:pt>
                <c:pt idx="264">
                  <c:v>2.6627197300000001</c:v>
                </c:pt>
                <c:pt idx="265">
                  <c:v>2.7790460600000002</c:v>
                </c:pt>
                <c:pt idx="266">
                  <c:v>2.8835713900000002</c:v>
                </c:pt>
                <c:pt idx="267">
                  <c:v>2.9780721699999999</c:v>
                </c:pt>
                <c:pt idx="268">
                  <c:v>3.0631208399999998</c:v>
                </c:pt>
                <c:pt idx="269">
                  <c:v>3.13890862</c:v>
                </c:pt>
                <c:pt idx="270">
                  <c:v>3.2060844899999998</c:v>
                </c:pt>
                <c:pt idx="271">
                  <c:v>3.26445746</c:v>
                </c:pt>
                <c:pt idx="272">
                  <c:v>3.3141615400000002</c:v>
                </c:pt>
                <c:pt idx="273">
                  <c:v>3.3561894900000002</c:v>
                </c:pt>
                <c:pt idx="274">
                  <c:v>3.3922979799999999</c:v>
                </c:pt>
                <c:pt idx="275">
                  <c:v>3.4239764199999998</c:v>
                </c:pt>
                <c:pt idx="276">
                  <c:v>3.4524850800000002</c:v>
                </c:pt>
                <c:pt idx="277">
                  <c:v>3.4784350399999999</c:v>
                </c:pt>
                <c:pt idx="278">
                  <c:v>3.5023229100000002</c:v>
                </c:pt>
                <c:pt idx="279">
                  <c:v>3.5244157299999999</c:v>
                </c:pt>
                <c:pt idx="280">
                  <c:v>3.5450191499999999</c:v>
                </c:pt>
                <c:pt idx="281">
                  <c:v>3.5645723299999998</c:v>
                </c:pt>
                <c:pt idx="282">
                  <c:v>3.5833425499999998</c:v>
                </c:pt>
                <c:pt idx="283">
                  <c:v>3.6016926800000002</c:v>
                </c:pt>
                <c:pt idx="284">
                  <c:v>3.6202530899999998</c:v>
                </c:pt>
                <c:pt idx="285">
                  <c:v>3.6390042299999998</c:v>
                </c:pt>
                <c:pt idx="286">
                  <c:v>3.65874839</c:v>
                </c:pt>
                <c:pt idx="287">
                  <c:v>3.6791417599999998</c:v>
                </c:pt>
                <c:pt idx="288">
                  <c:v>3.70045161</c:v>
                </c:pt>
                <c:pt idx="289">
                  <c:v>3.7224488299999998</c:v>
                </c:pt>
                <c:pt idx="290">
                  <c:v>3.7450192000000002</c:v>
                </c:pt>
                <c:pt idx="291">
                  <c:v>3.7675511799999999</c:v>
                </c:pt>
                <c:pt idx="292">
                  <c:v>3.7899684900000001</c:v>
                </c:pt>
                <c:pt idx="293">
                  <c:v>3.81229043</c:v>
                </c:pt>
                <c:pt idx="294">
                  <c:v>3.83409691</c:v>
                </c:pt>
                <c:pt idx="295">
                  <c:v>3.85554051</c:v>
                </c:pt>
                <c:pt idx="296">
                  <c:v>3.8767547599999999</c:v>
                </c:pt>
                <c:pt idx="297">
                  <c:v>3.8975491500000001</c:v>
                </c:pt>
                <c:pt idx="298">
                  <c:v>3.9180190600000002</c:v>
                </c:pt>
                <c:pt idx="299">
                  <c:v>3.9379539499999998</c:v>
                </c:pt>
                <c:pt idx="300">
                  <c:v>3.9579653700000001</c:v>
                </c:pt>
                <c:pt idx="301">
                  <c:v>3.9776523099999999</c:v>
                </c:pt>
                <c:pt idx="302">
                  <c:v>3.99739647</c:v>
                </c:pt>
                <c:pt idx="303">
                  <c:v>4.01723623</c:v>
                </c:pt>
                <c:pt idx="304">
                  <c:v>4.0371522899999999</c:v>
                </c:pt>
                <c:pt idx="305">
                  <c:v>4.0575075099999998</c:v>
                </c:pt>
                <c:pt idx="306">
                  <c:v>4.0781488399999999</c:v>
                </c:pt>
                <c:pt idx="307">
                  <c:v>4.0993061099999997</c:v>
                </c:pt>
                <c:pt idx="308">
                  <c:v>4.1202721599999999</c:v>
                </c:pt>
                <c:pt idx="309">
                  <c:v>4.1410474800000001</c:v>
                </c:pt>
                <c:pt idx="310">
                  <c:v>4.1611547499999997</c:v>
                </c:pt>
                <c:pt idx="311">
                  <c:v>4.1806693099999999</c:v>
                </c:pt>
                <c:pt idx="312">
                  <c:v>4.1987786299999996</c:v>
                </c:pt>
                <c:pt idx="313">
                  <c:v>4.19992447</c:v>
                </c:pt>
                <c:pt idx="314">
                  <c:v>4.1880092600000003</c:v>
                </c:pt>
                <c:pt idx="315">
                  <c:v>3.7728667300000001</c:v>
                </c:pt>
                <c:pt idx="316">
                  <c:v>3.4279172400000002</c:v>
                </c:pt>
                <c:pt idx="317">
                  <c:v>3.1062445599999999</c:v>
                </c:pt>
                <c:pt idx="318">
                  <c:v>2.8185796700000001</c:v>
                </c:pt>
                <c:pt idx="319">
                  <c:v>2.5359752200000001</c:v>
                </c:pt>
                <c:pt idx="320">
                  <c:v>2.2887916599999998</c:v>
                </c:pt>
                <c:pt idx="321">
                  <c:v>2.0812680700000001</c:v>
                </c:pt>
                <c:pt idx="322">
                  <c:v>1.9029024800000001</c:v>
                </c:pt>
                <c:pt idx="323">
                  <c:v>1.75259912</c:v>
                </c:pt>
                <c:pt idx="324">
                  <c:v>1.63453531</c:v>
                </c:pt>
                <c:pt idx="325">
                  <c:v>1.5472716099999999</c:v>
                </c:pt>
                <c:pt idx="326">
                  <c:v>1.4990952</c:v>
                </c:pt>
                <c:pt idx="327">
                  <c:v>1.47301149</c:v>
                </c:pt>
                <c:pt idx="328">
                  <c:v>1.4553105799999999</c:v>
                </c:pt>
                <c:pt idx="329">
                  <c:v>1.44123757</c:v>
                </c:pt>
                <c:pt idx="330">
                  <c:v>1.4294561100000001</c:v>
                </c:pt>
                <c:pt idx="331">
                  <c:v>1.41874385</c:v>
                </c:pt>
                <c:pt idx="332">
                  <c:v>1.4091008899999999</c:v>
                </c:pt>
                <c:pt idx="333">
                  <c:v>1.3999735099999999</c:v>
                </c:pt>
                <c:pt idx="334">
                  <c:v>1.3912471500000001</c:v>
                </c:pt>
                <c:pt idx="335">
                  <c:v>1.38292181</c:v>
                </c:pt>
                <c:pt idx="336">
                  <c:v>1.3750356399999999</c:v>
                </c:pt>
                <c:pt idx="337">
                  <c:v>1.3670157199999999</c:v>
                </c:pt>
                <c:pt idx="338">
                  <c:v>1.3594732300000001</c:v>
                </c:pt>
                <c:pt idx="339">
                  <c:v>1.3518161799999999</c:v>
                </c:pt>
                <c:pt idx="340">
                  <c:v>1.34440732</c:v>
                </c:pt>
                <c:pt idx="341">
                  <c:v>1.3370939500000001</c:v>
                </c:pt>
                <c:pt idx="342">
                  <c:v>1.3300479700000001</c:v>
                </c:pt>
                <c:pt idx="343">
                  <c:v>1.3230019799999999</c:v>
                </c:pt>
                <c:pt idx="344">
                  <c:v>1.3179800500000001</c:v>
                </c:pt>
                <c:pt idx="345">
                  <c:v>1.31513488</c:v>
                </c:pt>
                <c:pt idx="346">
                  <c:v>1.3132063199999999</c:v>
                </c:pt>
                <c:pt idx="347">
                  <c:v>1.3112013300000001</c:v>
                </c:pt>
                <c:pt idx="348">
                  <c:v>1.30873811</c:v>
                </c:pt>
                <c:pt idx="349">
                  <c:v>1.3059120200000001</c:v>
                </c:pt>
                <c:pt idx="350">
                  <c:v>1.3025512699999999</c:v>
                </c:pt>
                <c:pt idx="351">
                  <c:v>1.29854143</c:v>
                </c:pt>
                <c:pt idx="352">
                  <c:v>1.29388225</c:v>
                </c:pt>
                <c:pt idx="353">
                  <c:v>1.28870749</c:v>
                </c:pt>
                <c:pt idx="354">
                  <c:v>1.2830554199999999</c:v>
                </c:pt>
                <c:pt idx="355">
                  <c:v>1.2772505300000001</c:v>
                </c:pt>
                <c:pt idx="356">
                  <c:v>1.27127385</c:v>
                </c:pt>
                <c:pt idx="357">
                  <c:v>1.26489615</c:v>
                </c:pt>
                <c:pt idx="358">
                  <c:v>1.25861394</c:v>
                </c:pt>
                <c:pt idx="359">
                  <c:v>1.2521407600000001</c:v>
                </c:pt>
                <c:pt idx="360">
                  <c:v>1.24580121</c:v>
                </c:pt>
                <c:pt idx="361">
                  <c:v>1.2394044399999999</c:v>
                </c:pt>
                <c:pt idx="362">
                  <c:v>1.23274028</c:v>
                </c:pt>
                <c:pt idx="363">
                  <c:v>1.22626722</c:v>
                </c:pt>
                <c:pt idx="364">
                  <c:v>1.2195647999999999</c:v>
                </c:pt>
                <c:pt idx="365">
                  <c:v>1.2129962400000001</c:v>
                </c:pt>
                <c:pt idx="366">
                  <c:v>1.2061411099999999</c:v>
                </c:pt>
                <c:pt idx="367">
                  <c:v>1.19940066</c:v>
                </c:pt>
                <c:pt idx="368">
                  <c:v>1.19256461</c:v>
                </c:pt>
                <c:pt idx="369">
                  <c:v>1.18563318</c:v>
                </c:pt>
                <c:pt idx="370">
                  <c:v>1.17851079</c:v>
                </c:pt>
                <c:pt idx="371">
                  <c:v>1.1714838700000001</c:v>
                </c:pt>
                <c:pt idx="372">
                  <c:v>1.1642087699999999</c:v>
                </c:pt>
                <c:pt idx="373">
                  <c:v>1.1568380599999999</c:v>
                </c:pt>
                <c:pt idx="374">
                  <c:v>1.1492574200000001</c:v>
                </c:pt>
                <c:pt idx="375">
                  <c:v>1.14152396</c:v>
                </c:pt>
                <c:pt idx="376">
                  <c:v>1.13373327</c:v>
                </c:pt>
                <c:pt idx="377">
                  <c:v>1.12578976</c:v>
                </c:pt>
                <c:pt idx="378">
                  <c:v>1.1174644199999999</c:v>
                </c:pt>
                <c:pt idx="379">
                  <c:v>1.1091389700000001</c:v>
                </c:pt>
                <c:pt idx="380">
                  <c:v>1.10062265</c:v>
                </c:pt>
                <c:pt idx="381">
                  <c:v>1.09187722</c:v>
                </c:pt>
                <c:pt idx="382">
                  <c:v>1.0829408199999999</c:v>
                </c:pt>
                <c:pt idx="383">
                  <c:v>1.07371795</c:v>
                </c:pt>
                <c:pt idx="384">
                  <c:v>1.0645141600000001</c:v>
                </c:pt>
                <c:pt idx="385">
                  <c:v>1.05498588</c:v>
                </c:pt>
                <c:pt idx="386">
                  <c:v>1.0455338999999999</c:v>
                </c:pt>
                <c:pt idx="387">
                  <c:v>1.0358718600000001</c:v>
                </c:pt>
                <c:pt idx="388">
                  <c:v>1.02638173</c:v>
                </c:pt>
                <c:pt idx="389">
                  <c:v>1.0171015299999999</c:v>
                </c:pt>
                <c:pt idx="390">
                  <c:v>1.0079933400000001</c:v>
                </c:pt>
                <c:pt idx="391">
                  <c:v>0.99953418999999999</c:v>
                </c:pt>
                <c:pt idx="392">
                  <c:v>0.99155253200000004</c:v>
                </c:pt>
                <c:pt idx="393">
                  <c:v>0.98429650099999999</c:v>
                </c:pt>
                <c:pt idx="394">
                  <c:v>0.97768962400000003</c:v>
                </c:pt>
                <c:pt idx="395">
                  <c:v>0.97199934700000001</c:v>
                </c:pt>
                <c:pt idx="396">
                  <c:v>0.96686285699999996</c:v>
                </c:pt>
                <c:pt idx="397">
                  <c:v>0.96208912099999999</c:v>
                </c:pt>
                <c:pt idx="398">
                  <c:v>0.95802187900000002</c:v>
                </c:pt>
                <c:pt idx="399">
                  <c:v>0.95422202300000003</c:v>
                </c:pt>
                <c:pt idx="400">
                  <c:v>0.95088040799999995</c:v>
                </c:pt>
                <c:pt idx="401">
                  <c:v>0.94795888699999997</c:v>
                </c:pt>
                <c:pt idx="402">
                  <c:v>0.94501823200000001</c:v>
                </c:pt>
                <c:pt idx="403">
                  <c:v>0.94265049700000003</c:v>
                </c:pt>
                <c:pt idx="404">
                  <c:v>0.94028270199999997</c:v>
                </c:pt>
                <c:pt idx="405">
                  <c:v>0.93814408800000004</c:v>
                </c:pt>
                <c:pt idx="406">
                  <c:v>0.93621551999999997</c:v>
                </c:pt>
                <c:pt idx="407">
                  <c:v>0.934420586</c:v>
                </c:pt>
                <c:pt idx="408">
                  <c:v>0.93279749199999995</c:v>
                </c:pt>
                <c:pt idx="409">
                  <c:v>0.93115532400000001</c:v>
                </c:pt>
                <c:pt idx="410">
                  <c:v>0.92962777600000002</c:v>
                </c:pt>
                <c:pt idx="411">
                  <c:v>0.92783284200000005</c:v>
                </c:pt>
                <c:pt idx="412">
                  <c:v>0.92624795400000004</c:v>
                </c:pt>
                <c:pt idx="413">
                  <c:v>0.92439574000000002</c:v>
                </c:pt>
                <c:pt idx="414">
                  <c:v>0.92284905900000003</c:v>
                </c:pt>
                <c:pt idx="415">
                  <c:v>0.92099684500000001</c:v>
                </c:pt>
                <c:pt idx="416">
                  <c:v>0.91916376399999999</c:v>
                </c:pt>
                <c:pt idx="417">
                  <c:v>0.91740703599999995</c:v>
                </c:pt>
                <c:pt idx="418">
                  <c:v>0.91553574800000004</c:v>
                </c:pt>
                <c:pt idx="419">
                  <c:v>0.91347348699999997</c:v>
                </c:pt>
                <c:pt idx="420">
                  <c:v>0.91146850599999996</c:v>
                </c:pt>
                <c:pt idx="421">
                  <c:v>0.90936803799999999</c:v>
                </c:pt>
                <c:pt idx="422">
                  <c:v>0.907305837</c:v>
                </c:pt>
                <c:pt idx="423">
                  <c:v>0.90530085599999999</c:v>
                </c:pt>
                <c:pt idx="424">
                  <c:v>0.90312403399999996</c:v>
                </c:pt>
                <c:pt idx="425">
                  <c:v>0.90088993299999998</c:v>
                </c:pt>
                <c:pt idx="426">
                  <c:v>0.898522139</c:v>
                </c:pt>
                <c:pt idx="427">
                  <c:v>0.89645993700000004</c:v>
                </c:pt>
                <c:pt idx="428">
                  <c:v>0.89426398299999998</c:v>
                </c:pt>
                <c:pt idx="429">
                  <c:v>0.89181983499999995</c:v>
                </c:pt>
                <c:pt idx="430">
                  <c:v>0.88954752699999995</c:v>
                </c:pt>
                <c:pt idx="431">
                  <c:v>0.887351632</c:v>
                </c:pt>
                <c:pt idx="432">
                  <c:v>0.88513660400000005</c:v>
                </c:pt>
                <c:pt idx="433">
                  <c:v>0.88278794299999996</c:v>
                </c:pt>
                <c:pt idx="434">
                  <c:v>0.88038200099999997</c:v>
                </c:pt>
                <c:pt idx="435">
                  <c:v>0.87824338700000004</c:v>
                </c:pt>
                <c:pt idx="436">
                  <c:v>0.87576103199999999</c:v>
                </c:pt>
                <c:pt idx="437">
                  <c:v>0.87348872399999999</c:v>
                </c:pt>
                <c:pt idx="438">
                  <c:v>0.87094908999999998</c:v>
                </c:pt>
                <c:pt idx="439">
                  <c:v>0.868581355</c:v>
                </c:pt>
                <c:pt idx="440">
                  <c:v>0.86628997299999999</c:v>
                </c:pt>
                <c:pt idx="441">
                  <c:v>0.86392217900000001</c:v>
                </c:pt>
                <c:pt idx="442">
                  <c:v>0.86147803099999998</c:v>
                </c:pt>
                <c:pt idx="443">
                  <c:v>0.85901480900000005</c:v>
                </c:pt>
                <c:pt idx="444">
                  <c:v>0.856532454</c:v>
                </c:pt>
                <c:pt idx="445">
                  <c:v>0.85406923300000004</c:v>
                </c:pt>
                <c:pt idx="446">
                  <c:v>0.85158687799999999</c:v>
                </c:pt>
                <c:pt idx="447">
                  <c:v>0.84929549699999995</c:v>
                </c:pt>
                <c:pt idx="448">
                  <c:v>0.84666037599999999</c:v>
                </c:pt>
                <c:pt idx="449">
                  <c:v>0.84419715399999995</c:v>
                </c:pt>
                <c:pt idx="450">
                  <c:v>0.84169572599999998</c:v>
                </c:pt>
                <c:pt idx="451">
                  <c:v>0.839175165</c:v>
                </c:pt>
                <c:pt idx="452">
                  <c:v>0.83663558999999998</c:v>
                </c:pt>
                <c:pt idx="453">
                  <c:v>0.834248722</c:v>
                </c:pt>
                <c:pt idx="454">
                  <c:v>0.83163267399999996</c:v>
                </c:pt>
                <c:pt idx="455">
                  <c:v>0.82909309899999994</c:v>
                </c:pt>
                <c:pt idx="456">
                  <c:v>0.82662981700000004</c:v>
                </c:pt>
                <c:pt idx="457">
                  <c:v>0.82395654900000004</c:v>
                </c:pt>
                <c:pt idx="458">
                  <c:v>0.82149332799999997</c:v>
                </c:pt>
                <c:pt idx="459">
                  <c:v>0.81885820600000003</c:v>
                </c:pt>
                <c:pt idx="460">
                  <c:v>0.81633770500000002</c:v>
                </c:pt>
                <c:pt idx="461">
                  <c:v>0.81368351000000005</c:v>
                </c:pt>
                <c:pt idx="462">
                  <c:v>0.81122022900000001</c:v>
                </c:pt>
                <c:pt idx="463">
                  <c:v>0.808527887</c:v>
                </c:pt>
                <c:pt idx="464">
                  <c:v>0.80608373899999997</c:v>
                </c:pt>
                <c:pt idx="465">
                  <c:v>0.80341041099999999</c:v>
                </c:pt>
                <c:pt idx="466">
                  <c:v>0.80079442300000003</c:v>
                </c:pt>
                <c:pt idx="467">
                  <c:v>0.799916089</c:v>
                </c:pt>
                <c:pt idx="468">
                  <c:v>0.81212323900000005</c:v>
                </c:pt>
                <c:pt idx="469">
                  <c:v>0.833688557</c:v>
                </c:pt>
                <c:pt idx="470">
                  <c:v>0.83983713400000004</c:v>
                </c:pt>
                <c:pt idx="471">
                  <c:v>0.84487813700000003</c:v>
                </c:pt>
                <c:pt idx="472">
                  <c:v>0.84951823900000001</c:v>
                </c:pt>
                <c:pt idx="473">
                  <c:v>0.85398644199999996</c:v>
                </c:pt>
                <c:pt idx="474">
                  <c:v>0.85816824400000002</c:v>
                </c:pt>
                <c:pt idx="475">
                  <c:v>0.86221635299999999</c:v>
                </c:pt>
                <c:pt idx="476">
                  <c:v>0.86622625600000003</c:v>
                </c:pt>
                <c:pt idx="477">
                  <c:v>0.87012165799999996</c:v>
                </c:pt>
                <c:pt idx="478">
                  <c:v>0.873978794</c:v>
                </c:pt>
                <c:pt idx="479">
                  <c:v>0.87758773599999995</c:v>
                </c:pt>
                <c:pt idx="480">
                  <c:v>0.88142579799999998</c:v>
                </c:pt>
                <c:pt idx="481">
                  <c:v>0.88514930000000003</c:v>
                </c:pt>
                <c:pt idx="482">
                  <c:v>0.888681889</c:v>
                </c:pt>
                <c:pt idx="483">
                  <c:v>0.89225262400000005</c:v>
                </c:pt>
                <c:pt idx="484">
                  <c:v>0.89576607900000005</c:v>
                </c:pt>
                <c:pt idx="485">
                  <c:v>0.89926046100000001</c:v>
                </c:pt>
                <c:pt idx="486">
                  <c:v>0.902659357</c:v>
                </c:pt>
                <c:pt idx="487">
                  <c:v>0.90617281199999999</c:v>
                </c:pt>
                <c:pt idx="488">
                  <c:v>0.90957170700000001</c:v>
                </c:pt>
                <c:pt idx="489">
                  <c:v>0.91295152899999998</c:v>
                </c:pt>
                <c:pt idx="490">
                  <c:v>0.91621673100000001</c:v>
                </c:pt>
                <c:pt idx="491">
                  <c:v>0.91952014000000004</c:v>
                </c:pt>
                <c:pt idx="492">
                  <c:v>0.92278540099999995</c:v>
                </c:pt>
                <c:pt idx="493">
                  <c:v>0.92606967699999998</c:v>
                </c:pt>
                <c:pt idx="494">
                  <c:v>0.92920124500000001</c:v>
                </c:pt>
                <c:pt idx="495">
                  <c:v>0.93239009399999995</c:v>
                </c:pt>
                <c:pt idx="496">
                  <c:v>0.93552166199999998</c:v>
                </c:pt>
                <c:pt idx="497">
                  <c:v>0.93859595100000004</c:v>
                </c:pt>
                <c:pt idx="498">
                  <c:v>0.941918492</c:v>
                </c:pt>
                <c:pt idx="499">
                  <c:v>0.944897294</c:v>
                </c:pt>
                <c:pt idx="500">
                  <c:v>0.94793337600000005</c:v>
                </c:pt>
                <c:pt idx="501">
                  <c:v>0.95091217800000005</c:v>
                </c:pt>
                <c:pt idx="502">
                  <c:v>0.95398646600000003</c:v>
                </c:pt>
                <c:pt idx="503">
                  <c:v>0.95685070800000005</c:v>
                </c:pt>
                <c:pt idx="504">
                  <c:v>0.95982950899999997</c:v>
                </c:pt>
                <c:pt idx="505">
                  <c:v>0.96277010399999996</c:v>
                </c:pt>
                <c:pt idx="506">
                  <c:v>0.96555799200000003</c:v>
                </c:pt>
                <c:pt idx="507">
                  <c:v>0.96838402700000004</c:v>
                </c:pt>
                <c:pt idx="508">
                  <c:v>0.97121006300000001</c:v>
                </c:pt>
                <c:pt idx="509">
                  <c:v>0.97424614399999998</c:v>
                </c:pt>
                <c:pt idx="510">
                  <c:v>0.97756868600000002</c:v>
                </c:pt>
                <c:pt idx="511">
                  <c:v>0.98159772199999995</c:v>
                </c:pt>
                <c:pt idx="512">
                  <c:v>0.98614227799999998</c:v>
                </c:pt>
                <c:pt idx="513">
                  <c:v>0.99175620099999995</c:v>
                </c:pt>
                <c:pt idx="514">
                  <c:v>0.99874490500000002</c:v>
                </c:pt>
                <c:pt idx="515">
                  <c:v>1.0072231300000001</c:v>
                </c:pt>
                <c:pt idx="516">
                  <c:v>1.0169997200000001</c:v>
                </c:pt>
                <c:pt idx="517">
                  <c:v>1.02738726</c:v>
                </c:pt>
                <c:pt idx="518">
                  <c:v>1.03787041</c:v>
                </c:pt>
                <c:pt idx="519">
                  <c:v>1.0483917</c:v>
                </c:pt>
                <c:pt idx="520">
                  <c:v>1.05856931</c:v>
                </c:pt>
                <c:pt idx="521">
                  <c:v>1.0684031199999999</c:v>
                </c:pt>
                <c:pt idx="522">
                  <c:v>1.07802701</c:v>
                </c:pt>
                <c:pt idx="523">
                  <c:v>1.0872498799999999</c:v>
                </c:pt>
                <c:pt idx="524">
                  <c:v>1.0961672099999999</c:v>
                </c:pt>
                <c:pt idx="525">
                  <c:v>1.10493171</c:v>
                </c:pt>
                <c:pt idx="526">
                  <c:v>1.11331439</c:v>
                </c:pt>
                <c:pt idx="527">
                  <c:v>1.1215825100000001</c:v>
                </c:pt>
                <c:pt idx="528">
                  <c:v>1.1295260199999999</c:v>
                </c:pt>
                <c:pt idx="529">
                  <c:v>1.1373739199999999</c:v>
                </c:pt>
                <c:pt idx="530">
                  <c:v>1.14512646</c:v>
                </c:pt>
                <c:pt idx="531">
                  <c:v>1.1525734700000001</c:v>
                </c:pt>
                <c:pt idx="532">
                  <c:v>1.1600014000000001</c:v>
                </c:pt>
                <c:pt idx="533">
                  <c:v>1.16725755</c:v>
                </c:pt>
                <c:pt idx="534">
                  <c:v>1.17460907</c:v>
                </c:pt>
                <c:pt idx="535">
                  <c:v>1.1817505399999999</c:v>
                </c:pt>
                <c:pt idx="536">
                  <c:v>1.1888155899999999</c:v>
                </c:pt>
                <c:pt idx="537">
                  <c:v>1.19595718</c:v>
                </c:pt>
                <c:pt idx="538">
                  <c:v>1.20309865</c:v>
                </c:pt>
                <c:pt idx="539">
                  <c:v>1.2102592000000001</c:v>
                </c:pt>
                <c:pt idx="540">
                  <c:v>1.2174389400000001</c:v>
                </c:pt>
                <c:pt idx="541">
                  <c:v>1.2246377500000001</c:v>
                </c:pt>
                <c:pt idx="542">
                  <c:v>1.23176014</c:v>
                </c:pt>
                <c:pt idx="543">
                  <c:v>1.23895884</c:v>
                </c:pt>
                <c:pt idx="544">
                  <c:v>1.2463104700000001</c:v>
                </c:pt>
                <c:pt idx="545">
                  <c:v>1.2535282400000001</c:v>
                </c:pt>
                <c:pt idx="546">
                  <c:v>1.26086068</c:v>
                </c:pt>
                <c:pt idx="547">
                  <c:v>1.2681740500000001</c:v>
                </c:pt>
                <c:pt idx="548">
                  <c:v>1.27581203</c:v>
                </c:pt>
                <c:pt idx="549">
                  <c:v>1.2830872499999999</c:v>
                </c:pt>
                <c:pt idx="550">
                  <c:v>1.2905151800000001</c:v>
                </c:pt>
                <c:pt idx="551">
                  <c:v>1.2980575599999999</c:v>
                </c:pt>
                <c:pt idx="552">
                  <c:v>1.3055619000000001</c:v>
                </c:pt>
                <c:pt idx="553">
                  <c:v>1.3131043899999999</c:v>
                </c:pt>
                <c:pt idx="554">
                  <c:v>1.3208378599999999</c:v>
                </c:pt>
                <c:pt idx="555">
                  <c:v>1.32841849</c:v>
                </c:pt>
                <c:pt idx="556">
                  <c:v>1.33615196</c:v>
                </c:pt>
                <c:pt idx="557">
                  <c:v>1.3438663500000001</c:v>
                </c:pt>
                <c:pt idx="558">
                  <c:v>1.35156155</c:v>
                </c:pt>
                <c:pt idx="559">
                  <c:v>1.3592759400000001</c:v>
                </c:pt>
                <c:pt idx="560">
                  <c:v>1.36658919</c:v>
                </c:pt>
                <c:pt idx="561">
                  <c:v>1.3709237599999999</c:v>
                </c:pt>
                <c:pt idx="562">
                  <c:v>1.3701409099999999</c:v>
                </c:pt>
                <c:pt idx="563">
                  <c:v>1.36819315</c:v>
                </c:pt>
                <c:pt idx="564">
                  <c:v>1.36714303</c:v>
                </c:pt>
                <c:pt idx="565">
                  <c:v>1.3670666199999999</c:v>
                </c:pt>
                <c:pt idx="566">
                  <c:v>1.3679832199999999</c:v>
                </c:pt>
                <c:pt idx="567">
                  <c:v>1.36933887</c:v>
                </c:pt>
                <c:pt idx="568">
                  <c:v>1.3715157499999999</c:v>
                </c:pt>
                <c:pt idx="569">
                  <c:v>1.37416995</c:v>
                </c:pt>
                <c:pt idx="570">
                  <c:v>1.37772155</c:v>
                </c:pt>
                <c:pt idx="571">
                  <c:v>1.3820370399999999</c:v>
                </c:pt>
                <c:pt idx="572">
                  <c:v>1.38742173</c:v>
                </c:pt>
                <c:pt idx="573">
                  <c:v>1.3937803499999999</c:v>
                </c:pt>
                <c:pt idx="574">
                  <c:v>1.4013037699999999</c:v>
                </c:pt>
                <c:pt idx="575">
                  <c:v>1.4095145499999999</c:v>
                </c:pt>
                <c:pt idx="576">
                  <c:v>1.4184128</c:v>
                </c:pt>
                <c:pt idx="577">
                  <c:v>1.42813218</c:v>
                </c:pt>
                <c:pt idx="578">
                  <c:v>1.4384051600000001</c:v>
                </c:pt>
                <c:pt idx="579">
                  <c:v>1.4498239799999999</c:v>
                </c:pt>
                <c:pt idx="580">
                  <c:v>1.4626748599999999</c:v>
                </c:pt>
                <c:pt idx="581">
                  <c:v>1.4782562299999999</c:v>
                </c:pt>
                <c:pt idx="582">
                  <c:v>1.4999480199999999</c:v>
                </c:pt>
                <c:pt idx="583">
                  <c:v>1.54193771</c:v>
                </c:pt>
                <c:pt idx="584">
                  <c:v>1.6917182200000001</c:v>
                </c:pt>
                <c:pt idx="585">
                  <c:v>1.9330396700000001</c:v>
                </c:pt>
                <c:pt idx="586">
                  <c:v>2.1502633100000001</c:v>
                </c:pt>
                <c:pt idx="587">
                  <c:v>2.33312249</c:v>
                </c:pt>
                <c:pt idx="588">
                  <c:v>2.48897529</c:v>
                </c:pt>
                <c:pt idx="589">
                  <c:v>2.6258475799999998</c:v>
                </c:pt>
                <c:pt idx="590">
                  <c:v>2.7477874799999999</c:v>
                </c:pt>
                <c:pt idx="591">
                  <c:v>2.8566286600000002</c:v>
                </c:pt>
                <c:pt idx="592">
                  <c:v>2.9545471700000001</c:v>
                </c:pt>
                <c:pt idx="593">
                  <c:v>3.04301405</c:v>
                </c:pt>
                <c:pt idx="594">
                  <c:v>3.1223914599999998</c:v>
                </c:pt>
                <c:pt idx="595">
                  <c:v>3.1938636300000001</c:v>
                </c:pt>
                <c:pt idx="596">
                  <c:v>3.2567813399999999</c:v>
                </c:pt>
                <c:pt idx="597">
                  <c:v>3.31118274</c:v>
                </c:pt>
                <c:pt idx="598">
                  <c:v>3.3581561999999998</c:v>
                </c:pt>
                <c:pt idx="599">
                  <c:v>3.3989810899999999</c:v>
                </c:pt>
                <c:pt idx="600">
                  <c:v>3.43510866</c:v>
                </c:pt>
                <c:pt idx="601">
                  <c:v>3.46821928</c:v>
                </c:pt>
                <c:pt idx="602">
                  <c:v>3.4984273899999998</c:v>
                </c:pt>
                <c:pt idx="603">
                  <c:v>3.5264587399999998</c:v>
                </c:pt>
                <c:pt idx="604">
                  <c:v>3.5525806000000002</c:v>
                </c:pt>
                <c:pt idx="605">
                  <c:v>3.5774803199999998</c:v>
                </c:pt>
                <c:pt idx="606">
                  <c:v>3.6012153599999999</c:v>
                </c:pt>
                <c:pt idx="607">
                  <c:v>3.6250839199999998</c:v>
                </c:pt>
                <c:pt idx="608">
                  <c:v>3.6491434599999999</c:v>
                </c:pt>
                <c:pt idx="609">
                  <c:v>3.6738524400000001</c:v>
                </c:pt>
                <c:pt idx="610">
                  <c:v>3.6991913300000001</c:v>
                </c:pt>
                <c:pt idx="611">
                  <c:v>3.7251222099999999</c:v>
                </c:pt>
                <c:pt idx="612">
                  <c:v>3.7512631399999998</c:v>
                </c:pt>
                <c:pt idx="613">
                  <c:v>3.77728939</c:v>
                </c:pt>
                <c:pt idx="614">
                  <c:v>3.802953</c:v>
                </c:pt>
                <c:pt idx="615">
                  <c:v>3.8281774500000001</c:v>
                </c:pt>
                <c:pt idx="616">
                  <c:v>3.8526761500000002</c:v>
                </c:pt>
                <c:pt idx="617">
                  <c:v>3.8767738299999999</c:v>
                </c:pt>
                <c:pt idx="618">
                  <c:v>3.9002988300000001</c:v>
                </c:pt>
                <c:pt idx="619">
                  <c:v>3.92336559</c:v>
                </c:pt>
                <c:pt idx="620">
                  <c:v>3.9458401200000002</c:v>
                </c:pt>
                <c:pt idx="621">
                  <c:v>3.9682576699999998</c:v>
                </c:pt>
                <c:pt idx="622">
                  <c:v>3.9904839999999999</c:v>
                </c:pt>
                <c:pt idx="623">
                  <c:v>4.0123477000000003</c:v>
                </c:pt>
                <c:pt idx="624">
                  <c:v>4.0344982099999998</c:v>
                </c:pt>
                <c:pt idx="625">
                  <c:v>4.0567817699999997</c:v>
                </c:pt>
                <c:pt idx="626">
                  <c:v>4.0794663399999997</c:v>
                </c:pt>
                <c:pt idx="627">
                  <c:v>4.1022658300000003</c:v>
                </c:pt>
                <c:pt idx="628">
                  <c:v>4.1249885600000002</c:v>
                </c:pt>
                <c:pt idx="629">
                  <c:v>4.14694786</c:v>
                </c:pt>
                <c:pt idx="630">
                  <c:v>4.1683721499999997</c:v>
                </c:pt>
                <c:pt idx="631">
                  <c:v>4.1888041500000002</c:v>
                </c:pt>
                <c:pt idx="632">
                  <c:v>4.20000076</c:v>
                </c:pt>
                <c:pt idx="633">
                  <c:v>4.1880283399999998</c:v>
                </c:pt>
                <c:pt idx="634">
                  <c:v>3.7783279400000001</c:v>
                </c:pt>
                <c:pt idx="635">
                  <c:v>3.4367201299999999</c:v>
                </c:pt>
                <c:pt idx="636">
                  <c:v>3.1140925899999998</c:v>
                </c:pt>
                <c:pt idx="637">
                  <c:v>2.8210430099999999</c:v>
                </c:pt>
                <c:pt idx="638">
                  <c:v>2.5311632199999998</c:v>
                </c:pt>
                <c:pt idx="639">
                  <c:v>2.2782320999999999</c:v>
                </c:pt>
                <c:pt idx="640">
                  <c:v>2.0675771200000002</c:v>
                </c:pt>
                <c:pt idx="641">
                  <c:v>1.88827586</c:v>
                </c:pt>
                <c:pt idx="642">
                  <c:v>1.73904181</c:v>
                </c:pt>
                <c:pt idx="643">
                  <c:v>1.6226583699999999</c:v>
                </c:pt>
                <c:pt idx="644">
                  <c:v>1.53917539</c:v>
                </c:pt>
                <c:pt idx="645">
                  <c:v>1.49514258</c:v>
                </c:pt>
                <c:pt idx="646">
                  <c:v>1.47043371</c:v>
                </c:pt>
                <c:pt idx="647">
                  <c:v>1.4534775</c:v>
                </c:pt>
                <c:pt idx="648">
                  <c:v>1.43980551</c:v>
                </c:pt>
                <c:pt idx="649">
                  <c:v>1.4280048599999999</c:v>
                </c:pt>
                <c:pt idx="650">
                  <c:v>1.4175407900000001</c:v>
                </c:pt>
                <c:pt idx="651">
                  <c:v>1.4078596800000001</c:v>
                </c:pt>
                <c:pt idx="652">
                  <c:v>1.39892328</c:v>
                </c:pt>
                <c:pt idx="653">
                  <c:v>1.3901778499999999</c:v>
                </c:pt>
                <c:pt idx="654">
                  <c:v>1.3818715800000001</c:v>
                </c:pt>
                <c:pt idx="655">
                  <c:v>1.3738708500000001</c:v>
                </c:pt>
                <c:pt idx="656">
                  <c:v>1.36592734</c:v>
                </c:pt>
                <c:pt idx="657">
                  <c:v>1.3583275100000001</c:v>
                </c:pt>
                <c:pt idx="658">
                  <c:v>1.35080409</c:v>
                </c:pt>
                <c:pt idx="659">
                  <c:v>1.3433189400000001</c:v>
                </c:pt>
                <c:pt idx="660">
                  <c:v>1.3359292700000001</c:v>
                </c:pt>
                <c:pt idx="661">
                  <c:v>1.3287304600000001</c:v>
                </c:pt>
                <c:pt idx="662">
                  <c:v>1.3220281599999999</c:v>
                </c:pt>
                <c:pt idx="663">
                  <c:v>1.31765544</c:v>
                </c:pt>
                <c:pt idx="664">
                  <c:v>1.3152303700000001</c:v>
                </c:pt>
                <c:pt idx="665">
                  <c:v>1.31333995</c:v>
                </c:pt>
                <c:pt idx="666">
                  <c:v>1.3111058499999999</c:v>
                </c:pt>
                <c:pt idx="667">
                  <c:v>1.3086235500000001</c:v>
                </c:pt>
                <c:pt idx="668">
                  <c:v>1.3055110000000001</c:v>
                </c:pt>
                <c:pt idx="669">
                  <c:v>1.3017875000000001</c:v>
                </c:pt>
                <c:pt idx="670">
                  <c:v>1.29766297</c:v>
                </c:pt>
                <c:pt idx="671">
                  <c:v>1.2927938699999999</c:v>
                </c:pt>
                <c:pt idx="672">
                  <c:v>1.2874281400000001</c:v>
                </c:pt>
                <c:pt idx="673">
                  <c:v>1.2816615099999999</c:v>
                </c:pt>
                <c:pt idx="674">
                  <c:v>1.2755510800000001</c:v>
                </c:pt>
                <c:pt idx="675">
                  <c:v>1.2692498000000001</c:v>
                </c:pt>
                <c:pt idx="676">
                  <c:v>1.26312029</c:v>
                </c:pt>
                <c:pt idx="677">
                  <c:v>1.2566089600000001</c:v>
                </c:pt>
                <c:pt idx="678">
                  <c:v>1.25026941</c:v>
                </c:pt>
                <c:pt idx="679">
                  <c:v>1.24362445</c:v>
                </c:pt>
                <c:pt idx="680">
                  <c:v>1.2370557799999999</c:v>
                </c:pt>
                <c:pt idx="681">
                  <c:v>1.2304298899999999</c:v>
                </c:pt>
                <c:pt idx="682">
                  <c:v>1.2238230699999999</c:v>
                </c:pt>
                <c:pt idx="683">
                  <c:v>1.21733069</c:v>
                </c:pt>
                <c:pt idx="684">
                  <c:v>1.2103992699999999</c:v>
                </c:pt>
                <c:pt idx="685">
                  <c:v>1.20369697</c:v>
                </c:pt>
                <c:pt idx="686">
                  <c:v>1.1967464699999999</c:v>
                </c:pt>
                <c:pt idx="687">
                  <c:v>1.18985319</c:v>
                </c:pt>
                <c:pt idx="688">
                  <c:v>1.1827117199999999</c:v>
                </c:pt>
                <c:pt idx="689">
                  <c:v>1.1755319799999999</c:v>
                </c:pt>
                <c:pt idx="690">
                  <c:v>1.16823769</c:v>
                </c:pt>
                <c:pt idx="691">
                  <c:v>1.16086709</c:v>
                </c:pt>
                <c:pt idx="692">
                  <c:v>1.1533055299999999</c:v>
                </c:pt>
                <c:pt idx="693">
                  <c:v>1.1456866299999999</c:v>
                </c:pt>
                <c:pt idx="694">
                  <c:v>1.1378386</c:v>
                </c:pt>
                <c:pt idx="695">
                  <c:v>1.1297233099999999</c:v>
                </c:pt>
                <c:pt idx="696">
                  <c:v>1.12158895</c:v>
                </c:pt>
                <c:pt idx="697">
                  <c:v>1.11328256</c:v>
                </c:pt>
                <c:pt idx="698">
                  <c:v>1.10468984</c:v>
                </c:pt>
                <c:pt idx="699">
                  <c:v>1.0958489199999999</c:v>
                </c:pt>
                <c:pt idx="700">
                  <c:v>1.0868552899999999</c:v>
                </c:pt>
                <c:pt idx="701">
                  <c:v>1.0777279099999999</c:v>
                </c:pt>
                <c:pt idx="702">
                  <c:v>1.0683904900000001</c:v>
                </c:pt>
                <c:pt idx="703">
                  <c:v>1.05897665</c:v>
                </c:pt>
                <c:pt idx="704">
                  <c:v>1.04918098</c:v>
                </c:pt>
                <c:pt idx="705">
                  <c:v>1.0395189499999999</c:v>
                </c:pt>
                <c:pt idx="706">
                  <c:v>1.0298569200000001</c:v>
                </c:pt>
                <c:pt idx="707">
                  <c:v>1.02019489</c:v>
                </c:pt>
                <c:pt idx="708">
                  <c:v>1.0109147999999999</c:v>
                </c:pt>
                <c:pt idx="709">
                  <c:v>1.00203562</c:v>
                </c:pt>
                <c:pt idx="710">
                  <c:v>0.993614793</c:v>
                </c:pt>
                <c:pt idx="711">
                  <c:v>0.98603409500000005</c:v>
                </c:pt>
                <c:pt idx="712">
                  <c:v>0.97923630500000003</c:v>
                </c:pt>
                <c:pt idx="713">
                  <c:v>0.97322142099999998</c:v>
                </c:pt>
                <c:pt idx="714">
                  <c:v>0.96776026500000001</c:v>
                </c:pt>
                <c:pt idx="715">
                  <c:v>0.96321570899999998</c:v>
                </c:pt>
                <c:pt idx="716">
                  <c:v>0.95886206600000001</c:v>
                </c:pt>
                <c:pt idx="717">
                  <c:v>0.95510035800000004</c:v>
                </c:pt>
                <c:pt idx="718">
                  <c:v>0.95162510899999997</c:v>
                </c:pt>
                <c:pt idx="719">
                  <c:v>0.94843626000000003</c:v>
                </c:pt>
                <c:pt idx="720">
                  <c:v>0.94578206499999995</c:v>
                </c:pt>
                <c:pt idx="721">
                  <c:v>0.94316607699999999</c:v>
                </c:pt>
                <c:pt idx="722">
                  <c:v>0.94095104900000004</c:v>
                </c:pt>
                <c:pt idx="723">
                  <c:v>0.93890786199999998</c:v>
                </c:pt>
                <c:pt idx="724">
                  <c:v>0.93694108700000001</c:v>
                </c:pt>
                <c:pt idx="725">
                  <c:v>0.93533712599999996</c:v>
                </c:pt>
                <c:pt idx="726">
                  <c:v>0.93348491199999994</c:v>
                </c:pt>
                <c:pt idx="727">
                  <c:v>0.93188095100000001</c:v>
                </c:pt>
                <c:pt idx="728">
                  <c:v>0.93025791599999996</c:v>
                </c:pt>
                <c:pt idx="729">
                  <c:v>0.92846298199999999</c:v>
                </c:pt>
                <c:pt idx="730">
                  <c:v>0.92697358100000005</c:v>
                </c:pt>
                <c:pt idx="731">
                  <c:v>0.92525500100000002</c:v>
                </c:pt>
                <c:pt idx="732">
                  <c:v>0.92363196599999997</c:v>
                </c:pt>
                <c:pt idx="733">
                  <c:v>0.92189431200000005</c:v>
                </c:pt>
                <c:pt idx="734">
                  <c:v>0.91996574399999997</c:v>
                </c:pt>
                <c:pt idx="735">
                  <c:v>0.91803717600000001</c:v>
                </c:pt>
                <c:pt idx="736">
                  <c:v>0.91608947500000004</c:v>
                </c:pt>
                <c:pt idx="737">
                  <c:v>0.91416090699999997</c:v>
                </c:pt>
                <c:pt idx="738">
                  <c:v>0.91200316000000003</c:v>
                </c:pt>
                <c:pt idx="739">
                  <c:v>0.91003638499999995</c:v>
                </c:pt>
                <c:pt idx="740">
                  <c:v>0.907821357</c:v>
                </c:pt>
                <c:pt idx="741">
                  <c:v>0.90568274299999996</c:v>
                </c:pt>
                <c:pt idx="742">
                  <c:v>0.90352499500000005</c:v>
                </c:pt>
                <c:pt idx="743">
                  <c:v>0.90144365999999998</c:v>
                </c:pt>
                <c:pt idx="744">
                  <c:v>0.89917141199999995</c:v>
                </c:pt>
                <c:pt idx="745">
                  <c:v>0.89686089800000002</c:v>
                </c:pt>
                <c:pt idx="746">
                  <c:v>0.89456951600000001</c:v>
                </c:pt>
                <c:pt idx="747">
                  <c:v>0.89223992799999996</c:v>
                </c:pt>
                <c:pt idx="748">
                  <c:v>0.89008218100000003</c:v>
                </c:pt>
                <c:pt idx="749">
                  <c:v>0.88788628599999997</c:v>
                </c:pt>
                <c:pt idx="750">
                  <c:v>0.88555669800000003</c:v>
                </c:pt>
                <c:pt idx="751">
                  <c:v>0.88311255</c:v>
                </c:pt>
                <c:pt idx="752">
                  <c:v>0.88078296199999995</c:v>
                </c:pt>
                <c:pt idx="753">
                  <c:v>0.87847250700000001</c:v>
                </c:pt>
                <c:pt idx="754">
                  <c:v>0.87612384600000004</c:v>
                </c:pt>
                <c:pt idx="755">
                  <c:v>0.87358421100000005</c:v>
                </c:pt>
                <c:pt idx="756">
                  <c:v>0.871235549</c:v>
                </c:pt>
                <c:pt idx="757">
                  <c:v>0.86875319500000003</c:v>
                </c:pt>
                <c:pt idx="758">
                  <c:v>0.86648088700000003</c:v>
                </c:pt>
                <c:pt idx="759">
                  <c:v>0.86399859199999995</c:v>
                </c:pt>
                <c:pt idx="760">
                  <c:v>0.86153531100000003</c:v>
                </c:pt>
                <c:pt idx="761">
                  <c:v>0.85909116299999999</c:v>
                </c:pt>
                <c:pt idx="762">
                  <c:v>0.85674250100000005</c:v>
                </c:pt>
                <c:pt idx="763">
                  <c:v>0.85405010000000003</c:v>
                </c:pt>
                <c:pt idx="764">
                  <c:v>0.851777852</c:v>
                </c:pt>
                <c:pt idx="765">
                  <c:v>0.84925729000000005</c:v>
                </c:pt>
                <c:pt idx="766">
                  <c:v>0.84683221600000003</c:v>
                </c:pt>
                <c:pt idx="767">
                  <c:v>0.84429264100000001</c:v>
                </c:pt>
                <c:pt idx="768">
                  <c:v>0.84169572599999998</c:v>
                </c:pt>
                <c:pt idx="769">
                  <c:v>0.83923244500000005</c:v>
                </c:pt>
                <c:pt idx="770">
                  <c:v>0.83661645699999998</c:v>
                </c:pt>
                <c:pt idx="771">
                  <c:v>0.83403867499999995</c:v>
                </c:pt>
                <c:pt idx="772">
                  <c:v>0.83163267399999996</c:v>
                </c:pt>
                <c:pt idx="773">
                  <c:v>0.82903581900000001</c:v>
                </c:pt>
                <c:pt idx="774">
                  <c:v>0.82661074400000001</c:v>
                </c:pt>
                <c:pt idx="775">
                  <c:v>0.823937476</c:v>
                </c:pt>
                <c:pt idx="776">
                  <c:v>0.82124507400000002</c:v>
                </c:pt>
                <c:pt idx="777">
                  <c:v>0.81860995299999995</c:v>
                </c:pt>
                <c:pt idx="778">
                  <c:v>0.81620401099999995</c:v>
                </c:pt>
                <c:pt idx="779">
                  <c:v>0.81375986300000003</c:v>
                </c:pt>
                <c:pt idx="780">
                  <c:v>0.81114387499999996</c:v>
                </c:pt>
                <c:pt idx="781">
                  <c:v>0.80873793400000005</c:v>
                </c:pt>
                <c:pt idx="782">
                  <c:v>0.80596911900000001</c:v>
                </c:pt>
                <c:pt idx="783">
                  <c:v>0.803429544</c:v>
                </c:pt>
                <c:pt idx="784">
                  <c:v>0.80052709600000005</c:v>
                </c:pt>
                <c:pt idx="785">
                  <c:v>0.800164282</c:v>
                </c:pt>
                <c:pt idx="786">
                  <c:v>0.81204307099999995</c:v>
                </c:pt>
                <c:pt idx="787">
                  <c:v>0.83374583700000005</c:v>
                </c:pt>
                <c:pt idx="788">
                  <c:v>0.83977979400000002</c:v>
                </c:pt>
                <c:pt idx="789">
                  <c:v>0.84505003700000003</c:v>
                </c:pt>
                <c:pt idx="790">
                  <c:v>0.84961372599999996</c:v>
                </c:pt>
                <c:pt idx="791">
                  <c:v>0.85391002900000001</c:v>
                </c:pt>
                <c:pt idx="792">
                  <c:v>0.85811090499999998</c:v>
                </c:pt>
                <c:pt idx="793">
                  <c:v>0.86213994000000005</c:v>
                </c:pt>
                <c:pt idx="794">
                  <c:v>0.86613076899999997</c:v>
                </c:pt>
                <c:pt idx="795">
                  <c:v>0.87002617100000001</c:v>
                </c:pt>
                <c:pt idx="796">
                  <c:v>0.87394058699999999</c:v>
                </c:pt>
                <c:pt idx="797">
                  <c:v>0.87762594199999999</c:v>
                </c:pt>
                <c:pt idx="798">
                  <c:v>0.88146400499999999</c:v>
                </c:pt>
                <c:pt idx="799">
                  <c:v>0.884843826</c:v>
                </c:pt>
                <c:pt idx="800">
                  <c:v>0.888529122</c:v>
                </c:pt>
                <c:pt idx="801">
                  <c:v>0.89213806399999995</c:v>
                </c:pt>
                <c:pt idx="802">
                  <c:v>0.89574700600000001</c:v>
                </c:pt>
                <c:pt idx="803">
                  <c:v>0.89922225499999997</c:v>
                </c:pt>
                <c:pt idx="804">
                  <c:v>0.90258294299999997</c:v>
                </c:pt>
                <c:pt idx="805">
                  <c:v>0.90592455900000002</c:v>
                </c:pt>
                <c:pt idx="806">
                  <c:v>0.90941894099999998</c:v>
                </c:pt>
                <c:pt idx="807">
                  <c:v>0.91272234900000004</c:v>
                </c:pt>
                <c:pt idx="808">
                  <c:v>0.91608309700000001</c:v>
                </c:pt>
                <c:pt idx="809">
                  <c:v>0.91931009299999999</c:v>
                </c:pt>
                <c:pt idx="810">
                  <c:v>0.92253714799999997</c:v>
                </c:pt>
                <c:pt idx="811">
                  <c:v>0.92580235</c:v>
                </c:pt>
                <c:pt idx="812">
                  <c:v>0.928953052</c:v>
                </c:pt>
                <c:pt idx="813">
                  <c:v>0.93229466699999997</c:v>
                </c:pt>
                <c:pt idx="814">
                  <c:v>0.93542623499999999</c:v>
                </c:pt>
                <c:pt idx="815">
                  <c:v>0.93851959699999998</c:v>
                </c:pt>
                <c:pt idx="816">
                  <c:v>0.94178479900000001</c:v>
                </c:pt>
                <c:pt idx="817">
                  <c:v>0.94476360100000001</c:v>
                </c:pt>
                <c:pt idx="818">
                  <c:v>0.94785702199999999</c:v>
                </c:pt>
                <c:pt idx="819">
                  <c:v>0.95079761699999998</c:v>
                </c:pt>
                <c:pt idx="820">
                  <c:v>0.95394825900000002</c:v>
                </c:pt>
                <c:pt idx="821">
                  <c:v>0.95696526800000004</c:v>
                </c:pt>
                <c:pt idx="822">
                  <c:v>0.95982950899999997</c:v>
                </c:pt>
                <c:pt idx="823">
                  <c:v>0.962560058</c:v>
                </c:pt>
                <c:pt idx="824">
                  <c:v>0.96551978599999999</c:v>
                </c:pt>
                <c:pt idx="825">
                  <c:v>0.96832674699999999</c:v>
                </c:pt>
                <c:pt idx="826">
                  <c:v>0.97107642900000002</c:v>
                </c:pt>
                <c:pt idx="827">
                  <c:v>0.97413158399999999</c:v>
                </c:pt>
                <c:pt idx="828">
                  <c:v>0.97733950599999997</c:v>
                </c:pt>
                <c:pt idx="829">
                  <c:v>0.98092937499999999</c:v>
                </c:pt>
                <c:pt idx="830">
                  <c:v>0.98524481100000005</c:v>
                </c:pt>
                <c:pt idx="831">
                  <c:v>0.99062961299999996</c:v>
                </c:pt>
                <c:pt idx="832">
                  <c:v>0.99700730999999998</c:v>
                </c:pt>
                <c:pt idx="833">
                  <c:v>1.00496984</c:v>
                </c:pt>
                <c:pt idx="834">
                  <c:v>1.01432645</c:v>
                </c:pt>
                <c:pt idx="835">
                  <c:v>1.0247330699999999</c:v>
                </c:pt>
                <c:pt idx="836">
                  <c:v>1.03536904</c:v>
                </c:pt>
                <c:pt idx="837">
                  <c:v>1.0456610900000001</c:v>
                </c:pt>
                <c:pt idx="838">
                  <c:v>1.0561633100000001</c:v>
                </c:pt>
                <c:pt idx="839">
                  <c:v>1.06613088</c:v>
                </c:pt>
                <c:pt idx="840">
                  <c:v>1.07552552</c:v>
                </c:pt>
                <c:pt idx="841">
                  <c:v>1.08509207</c:v>
                </c:pt>
                <c:pt idx="842">
                  <c:v>1.0940094</c:v>
                </c:pt>
                <c:pt idx="843">
                  <c:v>1.10283124</c:v>
                </c:pt>
                <c:pt idx="844">
                  <c:v>1.1115003800000001</c:v>
                </c:pt>
                <c:pt idx="845">
                  <c:v>1.11973023</c:v>
                </c:pt>
                <c:pt idx="846">
                  <c:v>1.1278073799999999</c:v>
                </c:pt>
                <c:pt idx="847">
                  <c:v>1.13575089</c:v>
                </c:pt>
                <c:pt idx="848">
                  <c:v>1.1433697899999999</c:v>
                </c:pt>
                <c:pt idx="849">
                  <c:v>1.15093136</c:v>
                </c:pt>
                <c:pt idx="850">
                  <c:v>1.1584165099999999</c:v>
                </c:pt>
                <c:pt idx="851">
                  <c:v>1.16569173</c:v>
                </c:pt>
                <c:pt idx="852">
                  <c:v>1.1730050999999999</c:v>
                </c:pt>
                <c:pt idx="853">
                  <c:v>1.18014657</c:v>
                </c:pt>
                <c:pt idx="854">
                  <c:v>1.1872308300000001</c:v>
                </c:pt>
                <c:pt idx="855">
                  <c:v>1.19439137</c:v>
                </c:pt>
                <c:pt idx="856">
                  <c:v>1.20143735</c:v>
                </c:pt>
                <c:pt idx="857">
                  <c:v>1.2085980199999999</c:v>
                </c:pt>
                <c:pt idx="858">
                  <c:v>1.21572042</c:v>
                </c:pt>
                <c:pt idx="859">
                  <c:v>1.2229383</c:v>
                </c:pt>
                <c:pt idx="860">
                  <c:v>1.2301179200000001</c:v>
                </c:pt>
                <c:pt idx="861">
                  <c:v>1.2372785799999999</c:v>
                </c:pt>
                <c:pt idx="862">
                  <c:v>1.24442005</c:v>
                </c:pt>
                <c:pt idx="863">
                  <c:v>1.2516379399999999</c:v>
                </c:pt>
                <c:pt idx="864">
                  <c:v>1.2590276</c:v>
                </c:pt>
                <c:pt idx="865">
                  <c:v>1.26649368</c:v>
                </c:pt>
                <c:pt idx="866">
                  <c:v>1.2739216099999999</c:v>
                </c:pt>
                <c:pt idx="867">
                  <c:v>1.2811204199999999</c:v>
                </c:pt>
                <c:pt idx="868">
                  <c:v>1.28866291</c:v>
                </c:pt>
                <c:pt idx="869">
                  <c:v>1.29609084</c:v>
                </c:pt>
                <c:pt idx="870">
                  <c:v>1.30367148</c:v>
                </c:pt>
                <c:pt idx="871">
                  <c:v>1.31127131</c:v>
                </c:pt>
                <c:pt idx="872">
                  <c:v>1.3189283599999999</c:v>
                </c:pt>
                <c:pt idx="873">
                  <c:v>1.3265089999999999</c:v>
                </c:pt>
                <c:pt idx="874">
                  <c:v>1.33420432</c:v>
                </c:pt>
                <c:pt idx="875">
                  <c:v>1.3418613699999999</c:v>
                </c:pt>
                <c:pt idx="876">
                  <c:v>1.3495374899999999</c:v>
                </c:pt>
                <c:pt idx="877">
                  <c:v>1.3573090999999999</c:v>
                </c:pt>
                <c:pt idx="878">
                  <c:v>1.36481345</c:v>
                </c:pt>
                <c:pt idx="879">
                  <c:v>1.37088561</c:v>
                </c:pt>
                <c:pt idx="880">
                  <c:v>1.3718020900000001</c:v>
                </c:pt>
                <c:pt idx="881">
                  <c:v>1.36991179</c:v>
                </c:pt>
                <c:pt idx="882">
                  <c:v>1.36834598</c:v>
                </c:pt>
                <c:pt idx="883">
                  <c:v>1.36788774</c:v>
                </c:pt>
                <c:pt idx="884">
                  <c:v>1.3684031999999999</c:v>
                </c:pt>
                <c:pt idx="885">
                  <c:v>1.3695489199999999</c:v>
                </c:pt>
                <c:pt idx="886">
                  <c:v>1.37140119</c:v>
                </c:pt>
                <c:pt idx="887">
                  <c:v>1.37397897</c:v>
                </c:pt>
                <c:pt idx="888">
                  <c:v>1.37695777</c:v>
                </c:pt>
                <c:pt idx="889">
                  <c:v>1.38102496</c:v>
                </c:pt>
                <c:pt idx="890">
                  <c:v>1.38604689</c:v>
                </c:pt>
                <c:pt idx="891">
                  <c:v>1.3920236800000001</c:v>
                </c:pt>
                <c:pt idx="892">
                  <c:v>1.39906967</c:v>
                </c:pt>
                <c:pt idx="893">
                  <c:v>1.4070704000000001</c:v>
                </c:pt>
                <c:pt idx="894">
                  <c:v>1.4159686600000001</c:v>
                </c:pt>
                <c:pt idx="895">
                  <c:v>1.4252870099999999</c:v>
                </c:pt>
                <c:pt idx="896">
                  <c:v>1.4354836900000001</c:v>
                </c:pt>
                <c:pt idx="897">
                  <c:v>1.44629133</c:v>
                </c:pt>
                <c:pt idx="898">
                  <c:v>1.4586458200000001</c:v>
                </c:pt>
                <c:pt idx="899">
                  <c:v>1.47290969</c:v>
                </c:pt>
                <c:pt idx="900">
                  <c:v>1.49185181</c:v>
                </c:pt>
                <c:pt idx="901">
                  <c:v>1.5229001</c:v>
                </c:pt>
                <c:pt idx="902">
                  <c:v>1.6211816100000001</c:v>
                </c:pt>
                <c:pt idx="903">
                  <c:v>1.8460814999999999</c:v>
                </c:pt>
                <c:pt idx="904">
                  <c:v>2.07993674</c:v>
                </c:pt>
                <c:pt idx="905">
                  <c:v>2.2747304399999999</c:v>
                </c:pt>
                <c:pt idx="906">
                  <c:v>2.4417343100000002</c:v>
                </c:pt>
                <c:pt idx="907">
                  <c:v>2.5854043999999998</c:v>
                </c:pt>
                <c:pt idx="908">
                  <c:v>2.7138750599999999</c:v>
                </c:pt>
                <c:pt idx="909">
                  <c:v>2.8277380499999998</c:v>
                </c:pt>
                <c:pt idx="910">
                  <c:v>2.93004847</c:v>
                </c:pt>
                <c:pt idx="911">
                  <c:v>3.0227160500000001</c:v>
                </c:pt>
                <c:pt idx="912">
                  <c:v>3.1060271300000002</c:v>
                </c:pt>
                <c:pt idx="913">
                  <c:v>3.18107009</c:v>
                </c:pt>
                <c:pt idx="914">
                  <c:v>3.2479405400000001</c:v>
                </c:pt>
                <c:pt idx="915">
                  <c:v>3.30610347</c:v>
                </c:pt>
                <c:pt idx="916">
                  <c:v>3.3565142200000002</c:v>
                </c:pt>
                <c:pt idx="917">
                  <c:v>3.4005851699999998</c:v>
                </c:pt>
                <c:pt idx="918">
                  <c:v>3.4396534000000001</c:v>
                </c:pt>
                <c:pt idx="919">
                  <c:v>3.4754753100000002</c:v>
                </c:pt>
                <c:pt idx="920">
                  <c:v>3.5085096400000002</c:v>
                </c:pt>
                <c:pt idx="921">
                  <c:v>3.5390422300000002</c:v>
                </c:pt>
                <c:pt idx="922">
                  <c:v>3.5676083599999999</c:v>
                </c:pt>
                <c:pt idx="923">
                  <c:v>3.5950858600000002</c:v>
                </c:pt>
                <c:pt idx="924">
                  <c:v>3.6218187799999999</c:v>
                </c:pt>
                <c:pt idx="925">
                  <c:v>3.64904809</c:v>
                </c:pt>
                <c:pt idx="926">
                  <c:v>3.6764302299999998</c:v>
                </c:pt>
                <c:pt idx="927">
                  <c:v>3.70465255</c:v>
                </c:pt>
                <c:pt idx="928">
                  <c:v>3.7329320899999998</c:v>
                </c:pt>
                <c:pt idx="929">
                  <c:v>3.7614407500000002</c:v>
                </c:pt>
                <c:pt idx="930">
                  <c:v>3.7893955699999999</c:v>
                </c:pt>
                <c:pt idx="931">
                  <c:v>3.8168158499999998</c:v>
                </c:pt>
                <c:pt idx="932">
                  <c:v>3.8433005800000002</c:v>
                </c:pt>
                <c:pt idx="933">
                  <c:v>3.8694224400000001</c:v>
                </c:pt>
                <c:pt idx="934">
                  <c:v>3.8947804000000001</c:v>
                </c:pt>
                <c:pt idx="935">
                  <c:v>3.91948915</c:v>
                </c:pt>
                <c:pt idx="936">
                  <c:v>3.94360614</c:v>
                </c:pt>
                <c:pt idx="937">
                  <c:v>3.9674746999999999</c:v>
                </c:pt>
                <c:pt idx="938">
                  <c:v>3.9907515</c:v>
                </c:pt>
                <c:pt idx="939">
                  <c:v>4.0141239200000003</c:v>
                </c:pt>
                <c:pt idx="940">
                  <c:v>4.0373239500000002</c:v>
                </c:pt>
                <c:pt idx="941">
                  <c:v>4.0607914899999997</c:v>
                </c:pt>
                <c:pt idx="942">
                  <c:v>4.0845646899999997</c:v>
                </c:pt>
                <c:pt idx="943">
                  <c:v>4.1081280700000002</c:v>
                </c:pt>
                <c:pt idx="944">
                  <c:v>4.1314621000000002</c:v>
                </c:pt>
                <c:pt idx="945">
                  <c:v>4.1540703800000003</c:v>
                </c:pt>
                <c:pt idx="946">
                  <c:v>4.1757240299999996</c:v>
                </c:pt>
                <c:pt idx="947">
                  <c:v>4.1954946499999997</c:v>
                </c:pt>
                <c:pt idx="948">
                  <c:v>4.20000076</c:v>
                </c:pt>
                <c:pt idx="949">
                  <c:v>4.1881618500000002</c:v>
                </c:pt>
                <c:pt idx="950">
                  <c:v>3.7813258200000002</c:v>
                </c:pt>
                <c:pt idx="951">
                  <c:v>3.4411501900000001</c:v>
                </c:pt>
                <c:pt idx="952">
                  <c:v>3.1180260199999998</c:v>
                </c:pt>
                <c:pt idx="953">
                  <c:v>2.8223795900000002</c:v>
                </c:pt>
                <c:pt idx="954">
                  <c:v>2.5284898299999998</c:v>
                </c:pt>
                <c:pt idx="955">
                  <c:v>2.2721982000000001</c:v>
                </c:pt>
                <c:pt idx="956">
                  <c:v>2.05963349</c:v>
                </c:pt>
                <c:pt idx="957">
                  <c:v>1.8794730900000001</c:v>
                </c:pt>
                <c:pt idx="958">
                  <c:v>1.73058271</c:v>
                </c:pt>
                <c:pt idx="959">
                  <c:v>1.61519217</c:v>
                </c:pt>
                <c:pt idx="960">
                  <c:v>1.5342871</c:v>
                </c:pt>
                <c:pt idx="961">
                  <c:v>1.4926793599999999</c:v>
                </c:pt>
                <c:pt idx="962">
                  <c:v>1.4691543600000001</c:v>
                </c:pt>
                <c:pt idx="963">
                  <c:v>1.4524463400000001</c:v>
                </c:pt>
                <c:pt idx="964">
                  <c:v>1.4389462500000001</c:v>
                </c:pt>
                <c:pt idx="965">
                  <c:v>1.4273173800000001</c:v>
                </c:pt>
                <c:pt idx="966">
                  <c:v>1.4169298400000001</c:v>
                </c:pt>
                <c:pt idx="967">
                  <c:v>1.4071532499999999</c:v>
                </c:pt>
                <c:pt idx="968">
                  <c:v>1.39835048</c:v>
                </c:pt>
                <c:pt idx="969">
                  <c:v>1.3896241199999999</c:v>
                </c:pt>
                <c:pt idx="970">
                  <c:v>1.3812795899999999</c:v>
                </c:pt>
                <c:pt idx="971">
                  <c:v>1.3732407099999999</c:v>
                </c:pt>
                <c:pt idx="972">
                  <c:v>1.3652972000000001</c:v>
                </c:pt>
                <c:pt idx="973">
                  <c:v>1.35775471</c:v>
                </c:pt>
                <c:pt idx="974">
                  <c:v>1.35005939</c:v>
                </c:pt>
                <c:pt idx="975">
                  <c:v>1.3427269500000001</c:v>
                </c:pt>
                <c:pt idx="976">
                  <c:v>1.33522272</c:v>
                </c:pt>
                <c:pt idx="977">
                  <c:v>1.3280812500000001</c:v>
                </c:pt>
                <c:pt idx="978">
                  <c:v>1.3217035500000001</c:v>
                </c:pt>
                <c:pt idx="979">
                  <c:v>1.3177700000000001</c:v>
                </c:pt>
                <c:pt idx="980">
                  <c:v>1.3154594900000001</c:v>
                </c:pt>
                <c:pt idx="981">
                  <c:v>1.31356907</c:v>
                </c:pt>
                <c:pt idx="982">
                  <c:v>1.3112777499999999</c:v>
                </c:pt>
                <c:pt idx="983">
                  <c:v>1.3085280699999999</c:v>
                </c:pt>
                <c:pt idx="984">
                  <c:v>1.30535829</c:v>
                </c:pt>
                <c:pt idx="985">
                  <c:v>1.3016538600000001</c:v>
                </c:pt>
                <c:pt idx="986">
                  <c:v>1.29718566</c:v>
                </c:pt>
                <c:pt idx="987">
                  <c:v>1.29208732</c:v>
                </c:pt>
                <c:pt idx="988">
                  <c:v>1.2866452900000001</c:v>
                </c:pt>
                <c:pt idx="989">
                  <c:v>1.2807639799999999</c:v>
                </c:pt>
                <c:pt idx="990">
                  <c:v>1.2746918199999999</c:v>
                </c:pt>
                <c:pt idx="991">
                  <c:v>1.26839054</c:v>
                </c:pt>
                <c:pt idx="992">
                  <c:v>1.26210833</c:v>
                </c:pt>
                <c:pt idx="993">
                  <c:v>1.25555873</c:v>
                </c:pt>
                <c:pt idx="994">
                  <c:v>1.24910462</c:v>
                </c:pt>
                <c:pt idx="995">
                  <c:v>1.24245965</c:v>
                </c:pt>
                <c:pt idx="996">
                  <c:v>1.2359100599999999</c:v>
                </c:pt>
                <c:pt idx="997">
                  <c:v>1.2292460199999999</c:v>
                </c:pt>
                <c:pt idx="998">
                  <c:v>1.2225245199999999</c:v>
                </c:pt>
                <c:pt idx="999">
                  <c:v>1.21582222</c:v>
                </c:pt>
                <c:pt idx="1000">
                  <c:v>1.2088526500000001</c:v>
                </c:pt>
                <c:pt idx="1001">
                  <c:v>1.20211208</c:v>
                </c:pt>
                <c:pt idx="1002">
                  <c:v>1.1952952100000001</c:v>
                </c:pt>
                <c:pt idx="1003">
                  <c:v>1.18805826</c:v>
                </c:pt>
                <c:pt idx="1004">
                  <c:v>1.18105042</c:v>
                </c:pt>
                <c:pt idx="1005">
                  <c:v>1.1737370499999999</c:v>
                </c:pt>
                <c:pt idx="1006">
                  <c:v>1.16648102</c:v>
                </c:pt>
                <c:pt idx="1007">
                  <c:v>1.1590340100000001</c:v>
                </c:pt>
                <c:pt idx="1008">
                  <c:v>1.1513578900000001</c:v>
                </c:pt>
                <c:pt idx="1009">
                  <c:v>1.1436053500000001</c:v>
                </c:pt>
                <c:pt idx="1010">
                  <c:v>1.1355854299999999</c:v>
                </c:pt>
                <c:pt idx="1011">
                  <c:v>1.12748921</c:v>
                </c:pt>
                <c:pt idx="1012">
                  <c:v>1.1191256000000001</c:v>
                </c:pt>
                <c:pt idx="1013">
                  <c:v>1.11051381</c:v>
                </c:pt>
                <c:pt idx="1014">
                  <c:v>1.10197842</c:v>
                </c:pt>
                <c:pt idx="1015">
                  <c:v>1.09300387</c:v>
                </c:pt>
                <c:pt idx="1016">
                  <c:v>1.08389556</c:v>
                </c:pt>
                <c:pt idx="1017">
                  <c:v>1.0745772099999999</c:v>
                </c:pt>
                <c:pt idx="1018">
                  <c:v>1.0650680100000001</c:v>
                </c:pt>
                <c:pt idx="1019">
                  <c:v>1.05540597</c:v>
                </c:pt>
                <c:pt idx="1020">
                  <c:v>1.0456866</c:v>
                </c:pt>
                <c:pt idx="1021">
                  <c:v>1.0356427399999999</c:v>
                </c:pt>
                <c:pt idx="1022">
                  <c:v>1.0260571199999999</c:v>
                </c:pt>
                <c:pt idx="1023">
                  <c:v>1.0163568300000001</c:v>
                </c:pt>
                <c:pt idx="1024">
                  <c:v>1.0070385900000001</c:v>
                </c:pt>
                <c:pt idx="1025">
                  <c:v>0.99831211600000003</c:v>
                </c:pt>
                <c:pt idx="1026">
                  <c:v>0.99017769099999997</c:v>
                </c:pt>
                <c:pt idx="1027">
                  <c:v>0.98307442700000003</c:v>
                </c:pt>
                <c:pt idx="1028">
                  <c:v>0.97646754999999996</c:v>
                </c:pt>
                <c:pt idx="1029">
                  <c:v>0.97073906700000001</c:v>
                </c:pt>
                <c:pt idx="1030">
                  <c:v>0.96565985700000001</c:v>
                </c:pt>
                <c:pt idx="1031">
                  <c:v>0.96128714100000001</c:v>
                </c:pt>
                <c:pt idx="1032">
                  <c:v>0.95716261899999999</c:v>
                </c:pt>
                <c:pt idx="1033">
                  <c:v>0.953496397</c:v>
                </c:pt>
                <c:pt idx="1034">
                  <c:v>0.95017385499999996</c:v>
                </c:pt>
                <c:pt idx="1035">
                  <c:v>0.94746238000000005</c:v>
                </c:pt>
                <c:pt idx="1036">
                  <c:v>0.94480818499999997</c:v>
                </c:pt>
                <c:pt idx="1037">
                  <c:v>0.94245952399999999</c:v>
                </c:pt>
                <c:pt idx="1038">
                  <c:v>0.94026362900000005</c:v>
                </c:pt>
                <c:pt idx="1039">
                  <c:v>0.93835413499999998</c:v>
                </c:pt>
                <c:pt idx="1040">
                  <c:v>0.93648284699999995</c:v>
                </c:pt>
                <c:pt idx="1041">
                  <c:v>0.93485975300000002</c:v>
                </c:pt>
                <c:pt idx="1042">
                  <c:v>0.93314123199999999</c:v>
                </c:pt>
                <c:pt idx="1043">
                  <c:v>0.93147999000000004</c:v>
                </c:pt>
                <c:pt idx="1044">
                  <c:v>0.929895103</c:v>
                </c:pt>
                <c:pt idx="1045">
                  <c:v>0.92829114199999996</c:v>
                </c:pt>
                <c:pt idx="1046">
                  <c:v>0.92661076799999997</c:v>
                </c:pt>
                <c:pt idx="1047">
                  <c:v>0.92489224699999995</c:v>
                </c:pt>
                <c:pt idx="1048">
                  <c:v>0.92304003199999995</c:v>
                </c:pt>
                <c:pt idx="1049">
                  <c:v>0.92120689200000005</c:v>
                </c:pt>
                <c:pt idx="1050">
                  <c:v>0.919411957</c:v>
                </c:pt>
                <c:pt idx="1051">
                  <c:v>0.91742610899999999</c:v>
                </c:pt>
                <c:pt idx="1052">
                  <c:v>0.91545933499999999</c:v>
                </c:pt>
                <c:pt idx="1053">
                  <c:v>0.91358804699999996</c:v>
                </c:pt>
                <c:pt idx="1054">
                  <c:v>0.91131573899999996</c:v>
                </c:pt>
                <c:pt idx="1055">
                  <c:v>0.90919619799999996</c:v>
                </c:pt>
                <c:pt idx="1056">
                  <c:v>0.90709578999999996</c:v>
                </c:pt>
                <c:pt idx="1057">
                  <c:v>0.90495711599999995</c:v>
                </c:pt>
                <c:pt idx="1058">
                  <c:v>0.90270394099999995</c:v>
                </c:pt>
                <c:pt idx="1059">
                  <c:v>0.90056532600000005</c:v>
                </c:pt>
                <c:pt idx="1060">
                  <c:v>0.89821666499999997</c:v>
                </c:pt>
                <c:pt idx="1061">
                  <c:v>0.89596343000000001</c:v>
                </c:pt>
                <c:pt idx="1062">
                  <c:v>0.89374840300000002</c:v>
                </c:pt>
                <c:pt idx="1063">
                  <c:v>0.89145702100000002</c:v>
                </c:pt>
                <c:pt idx="1064">
                  <c:v>0.88908928600000003</c:v>
                </c:pt>
                <c:pt idx="1065">
                  <c:v>0.88693153899999999</c:v>
                </c:pt>
                <c:pt idx="1066">
                  <c:v>0.884525597</c:v>
                </c:pt>
                <c:pt idx="1067">
                  <c:v>0.88204324199999995</c:v>
                </c:pt>
                <c:pt idx="1068">
                  <c:v>0.87973278799999999</c:v>
                </c:pt>
                <c:pt idx="1069">
                  <c:v>0.87740320000000005</c:v>
                </c:pt>
                <c:pt idx="1070">
                  <c:v>0.87497812500000005</c:v>
                </c:pt>
                <c:pt idx="1071">
                  <c:v>0.87259125699999995</c:v>
                </c:pt>
                <c:pt idx="1072">
                  <c:v>0.87020438899999997</c:v>
                </c:pt>
                <c:pt idx="1073">
                  <c:v>0.86776024100000004</c:v>
                </c:pt>
                <c:pt idx="1074">
                  <c:v>0.865297019</c:v>
                </c:pt>
                <c:pt idx="1075">
                  <c:v>0.86292922500000002</c:v>
                </c:pt>
                <c:pt idx="1076">
                  <c:v>0.86046600299999998</c:v>
                </c:pt>
                <c:pt idx="1077">
                  <c:v>0.85796457500000001</c:v>
                </c:pt>
                <c:pt idx="1078">
                  <c:v>0.85552042699999997</c:v>
                </c:pt>
                <c:pt idx="1079">
                  <c:v>0.85296171899999995</c:v>
                </c:pt>
                <c:pt idx="1080">
                  <c:v>0.85042208399999997</c:v>
                </c:pt>
                <c:pt idx="1081">
                  <c:v>0.84805428999999999</c:v>
                </c:pt>
                <c:pt idx="1082">
                  <c:v>0.84555286200000002</c:v>
                </c:pt>
                <c:pt idx="1083">
                  <c:v>0.84307056700000005</c:v>
                </c:pt>
                <c:pt idx="1084">
                  <c:v>0.84041637199999997</c:v>
                </c:pt>
                <c:pt idx="1085">
                  <c:v>0.83781945700000005</c:v>
                </c:pt>
                <c:pt idx="1086">
                  <c:v>0.83527982199999995</c:v>
                </c:pt>
                <c:pt idx="1087">
                  <c:v>0.83275932100000005</c:v>
                </c:pt>
                <c:pt idx="1088">
                  <c:v>0.83018147900000006</c:v>
                </c:pt>
                <c:pt idx="1089">
                  <c:v>0.82766097800000005</c:v>
                </c:pt>
                <c:pt idx="1090">
                  <c:v>0.82504493000000001</c:v>
                </c:pt>
                <c:pt idx="1091">
                  <c:v>0.82256263500000004</c:v>
                </c:pt>
                <c:pt idx="1092">
                  <c:v>0.81987023400000003</c:v>
                </c:pt>
                <c:pt idx="1093">
                  <c:v>0.81734973200000005</c:v>
                </c:pt>
                <c:pt idx="1094">
                  <c:v>0.81473368400000001</c:v>
                </c:pt>
                <c:pt idx="1095">
                  <c:v>0.81213682899999995</c:v>
                </c:pt>
                <c:pt idx="1096">
                  <c:v>0.80955898800000003</c:v>
                </c:pt>
                <c:pt idx="1097">
                  <c:v>0.80686658600000005</c:v>
                </c:pt>
                <c:pt idx="1098">
                  <c:v>0.80421239099999997</c:v>
                </c:pt>
                <c:pt idx="1099">
                  <c:v>0.80167281599999995</c:v>
                </c:pt>
                <c:pt idx="1100">
                  <c:v>0.80010700199999996</c:v>
                </c:pt>
                <c:pt idx="1101">
                  <c:v>0.81196284299999999</c:v>
                </c:pt>
                <c:pt idx="1102">
                  <c:v>0.83344030400000002</c:v>
                </c:pt>
                <c:pt idx="1103">
                  <c:v>0.83955067400000005</c:v>
                </c:pt>
                <c:pt idx="1104">
                  <c:v>0.844572663</c:v>
                </c:pt>
                <c:pt idx="1105">
                  <c:v>0.84923177999999999</c:v>
                </c:pt>
                <c:pt idx="1106">
                  <c:v>0.85368090900000004</c:v>
                </c:pt>
                <c:pt idx="1107">
                  <c:v>0.857843578</c:v>
                </c:pt>
                <c:pt idx="1108">
                  <c:v>0.86189174700000004</c:v>
                </c:pt>
                <c:pt idx="1109">
                  <c:v>0.86582529500000005</c:v>
                </c:pt>
                <c:pt idx="1110">
                  <c:v>0.86975884400000003</c:v>
                </c:pt>
                <c:pt idx="1111">
                  <c:v>0.87350141999999997</c:v>
                </c:pt>
                <c:pt idx="1112">
                  <c:v>0.87716764199999997</c:v>
                </c:pt>
                <c:pt idx="1113">
                  <c:v>0.88098663099999996</c:v>
                </c:pt>
                <c:pt idx="1114">
                  <c:v>0.88457649900000002</c:v>
                </c:pt>
                <c:pt idx="1115">
                  <c:v>0.88820451499999997</c:v>
                </c:pt>
                <c:pt idx="1116">
                  <c:v>0.89181345700000003</c:v>
                </c:pt>
                <c:pt idx="1117">
                  <c:v>0.89532691200000003</c:v>
                </c:pt>
                <c:pt idx="1118">
                  <c:v>0.89870673400000001</c:v>
                </c:pt>
                <c:pt idx="1119">
                  <c:v>0.90223926300000001</c:v>
                </c:pt>
                <c:pt idx="1120">
                  <c:v>0.90569543799999996</c:v>
                </c:pt>
                <c:pt idx="1121">
                  <c:v>0.90911340699999998</c:v>
                </c:pt>
                <c:pt idx="1122">
                  <c:v>0.91232138900000004</c:v>
                </c:pt>
                <c:pt idx="1123">
                  <c:v>0.915643871</c:v>
                </c:pt>
                <c:pt idx="1124">
                  <c:v>0.91902369299999997</c:v>
                </c:pt>
                <c:pt idx="1125">
                  <c:v>0.92225074799999995</c:v>
                </c:pt>
                <c:pt idx="1126">
                  <c:v>0.92542046300000003</c:v>
                </c:pt>
                <c:pt idx="1127">
                  <c:v>0.92860931199999996</c:v>
                </c:pt>
                <c:pt idx="1128">
                  <c:v>0.93195092700000004</c:v>
                </c:pt>
                <c:pt idx="1129">
                  <c:v>0.93506342200000003</c:v>
                </c:pt>
                <c:pt idx="1130">
                  <c:v>0.93806129699999996</c:v>
                </c:pt>
                <c:pt idx="1131">
                  <c:v>0.94130742499999998</c:v>
                </c:pt>
                <c:pt idx="1132">
                  <c:v>0.94443899399999998</c:v>
                </c:pt>
                <c:pt idx="1133">
                  <c:v>0.94749420900000003</c:v>
                </c:pt>
                <c:pt idx="1134">
                  <c:v>0.95045387699999995</c:v>
                </c:pt>
                <c:pt idx="1135">
                  <c:v>0.95339453200000002</c:v>
                </c:pt>
                <c:pt idx="1136">
                  <c:v>0.95646882099999997</c:v>
                </c:pt>
                <c:pt idx="1137">
                  <c:v>0.95946669600000001</c:v>
                </c:pt>
                <c:pt idx="1138">
                  <c:v>0.962273657</c:v>
                </c:pt>
                <c:pt idx="1139">
                  <c:v>0.96511876600000002</c:v>
                </c:pt>
                <c:pt idx="1140">
                  <c:v>0.96784937400000004</c:v>
                </c:pt>
                <c:pt idx="1141">
                  <c:v>0.97073268899999998</c:v>
                </c:pt>
                <c:pt idx="1142">
                  <c:v>0.97365421100000005</c:v>
                </c:pt>
                <c:pt idx="1143">
                  <c:v>0.97667121899999998</c:v>
                </c:pt>
                <c:pt idx="1144">
                  <c:v>0.98020374799999999</c:v>
                </c:pt>
                <c:pt idx="1145">
                  <c:v>0.98427098999999996</c:v>
                </c:pt>
                <c:pt idx="1146">
                  <c:v>0.98921656599999996</c:v>
                </c:pt>
                <c:pt idx="1147">
                  <c:v>0.99511688899999995</c:v>
                </c:pt>
                <c:pt idx="1148">
                  <c:v>1.0029267100000001</c:v>
                </c:pt>
                <c:pt idx="1149">
                  <c:v>1.0119776700000001</c:v>
                </c:pt>
                <c:pt idx="1150">
                  <c:v>1.02213621</c:v>
                </c:pt>
                <c:pt idx="1151">
                  <c:v>1.0326001600000001</c:v>
                </c:pt>
                <c:pt idx="1152">
                  <c:v>1.0431788</c:v>
                </c:pt>
                <c:pt idx="1153">
                  <c:v>1.0535855300000001</c:v>
                </c:pt>
                <c:pt idx="1154">
                  <c:v>1.06357217</c:v>
                </c:pt>
                <c:pt idx="1155">
                  <c:v>1.07340598</c:v>
                </c:pt>
                <c:pt idx="1156">
                  <c:v>1.08274341</c:v>
                </c:pt>
                <c:pt idx="1157">
                  <c:v>1.0919090499999999</c:v>
                </c:pt>
                <c:pt idx="1158">
                  <c:v>1.1007690400000001</c:v>
                </c:pt>
                <c:pt idx="1159">
                  <c:v>1.1095335500000001</c:v>
                </c:pt>
                <c:pt idx="1160">
                  <c:v>1.1179162300000001</c:v>
                </c:pt>
                <c:pt idx="1161">
                  <c:v>1.12595522</c:v>
                </c:pt>
                <c:pt idx="1162">
                  <c:v>1.1338032499999999</c:v>
                </c:pt>
                <c:pt idx="1163">
                  <c:v>1.1416130099999999</c:v>
                </c:pt>
                <c:pt idx="1164">
                  <c:v>1.1493274</c:v>
                </c:pt>
                <c:pt idx="1165">
                  <c:v>1.1566025</c:v>
                </c:pt>
                <c:pt idx="1166">
                  <c:v>1.16395414</c:v>
                </c:pt>
                <c:pt idx="1167">
                  <c:v>1.1712673899999999</c:v>
                </c:pt>
                <c:pt idx="1168">
                  <c:v>1.1784471299999999</c:v>
                </c:pt>
                <c:pt idx="1169">
                  <c:v>1.18553138</c:v>
                </c:pt>
                <c:pt idx="1170">
                  <c:v>1.19276834</c:v>
                </c:pt>
                <c:pt idx="1171">
                  <c:v>1.1999098100000001</c:v>
                </c:pt>
                <c:pt idx="1172">
                  <c:v>1.2069557900000001</c:v>
                </c:pt>
                <c:pt idx="1173">
                  <c:v>1.21409726</c:v>
                </c:pt>
                <c:pt idx="1174">
                  <c:v>1.22129607</c:v>
                </c:pt>
                <c:pt idx="1175">
                  <c:v>1.2283612500000001</c:v>
                </c:pt>
                <c:pt idx="1176">
                  <c:v>1.23565543</c:v>
                </c:pt>
                <c:pt idx="1177">
                  <c:v>1.2429497199999999</c:v>
                </c:pt>
                <c:pt idx="1178">
                  <c:v>1.25011027</c:v>
                </c:pt>
                <c:pt idx="1179">
                  <c:v>1.2574427100000001</c:v>
                </c:pt>
                <c:pt idx="1180">
                  <c:v>1.2647179399999999</c:v>
                </c:pt>
                <c:pt idx="1181">
                  <c:v>1.2722221600000001</c:v>
                </c:pt>
                <c:pt idx="1182">
                  <c:v>1.2796119500000001</c:v>
                </c:pt>
                <c:pt idx="1183">
                  <c:v>1.28707802</c:v>
                </c:pt>
                <c:pt idx="1184">
                  <c:v>1.2946014400000001</c:v>
                </c:pt>
                <c:pt idx="1185">
                  <c:v>1.30210578</c:v>
                </c:pt>
                <c:pt idx="1186">
                  <c:v>1.30974364</c:v>
                </c:pt>
                <c:pt idx="1187">
                  <c:v>1.3172098400000001</c:v>
                </c:pt>
                <c:pt idx="1188">
                  <c:v>1.3247904800000001</c:v>
                </c:pt>
                <c:pt idx="1189">
                  <c:v>1.3324666000000001</c:v>
                </c:pt>
                <c:pt idx="1190">
                  <c:v>1.3401428500000001</c:v>
                </c:pt>
                <c:pt idx="1191">
                  <c:v>1.3478189700000001</c:v>
                </c:pt>
                <c:pt idx="1192">
                  <c:v>1.3555524299999999</c:v>
                </c:pt>
                <c:pt idx="1193">
                  <c:v>1.3630949299999999</c:v>
                </c:pt>
                <c:pt idx="1194">
                  <c:v>1.3702364</c:v>
                </c:pt>
                <c:pt idx="1195">
                  <c:v>1.3729287400000001</c:v>
                </c:pt>
                <c:pt idx="1196">
                  <c:v>1.3713438499999999</c:v>
                </c:pt>
                <c:pt idx="1197">
                  <c:v>1.3694917</c:v>
                </c:pt>
                <c:pt idx="1198">
                  <c:v>1.3685750999999999</c:v>
                </c:pt>
                <c:pt idx="1199">
                  <c:v>1.3688997000000001</c:v>
                </c:pt>
                <c:pt idx="1200">
                  <c:v>1.3697972300000001</c:v>
                </c:pt>
                <c:pt idx="1201">
                  <c:v>1.3714966799999999</c:v>
                </c:pt>
                <c:pt idx="1202">
                  <c:v>1.37376893</c:v>
                </c:pt>
                <c:pt idx="1203">
                  <c:v>1.37669039</c:v>
                </c:pt>
                <c:pt idx="1204">
                  <c:v>1.3804712299999999</c:v>
                </c:pt>
                <c:pt idx="1205">
                  <c:v>1.3850539900000001</c:v>
                </c:pt>
                <c:pt idx="1206">
                  <c:v>1.3908588900000001</c:v>
                </c:pt>
                <c:pt idx="1207">
                  <c:v>1.3975038500000001</c:v>
                </c:pt>
                <c:pt idx="1208">
                  <c:v>1.40535188</c:v>
                </c:pt>
                <c:pt idx="1209">
                  <c:v>1.41392553</c:v>
                </c:pt>
                <c:pt idx="1210">
                  <c:v>1.42305291</c:v>
                </c:pt>
                <c:pt idx="1211">
                  <c:v>1.43284857</c:v>
                </c:pt>
                <c:pt idx="1212">
                  <c:v>1.44356084</c:v>
                </c:pt>
                <c:pt idx="1213">
                  <c:v>1.45545697</c:v>
                </c:pt>
                <c:pt idx="1214">
                  <c:v>1.46905255</c:v>
                </c:pt>
                <c:pt idx="1215">
                  <c:v>1.4863524400000001</c:v>
                </c:pt>
                <c:pt idx="1216">
                  <c:v>1.51209247</c:v>
                </c:pt>
                <c:pt idx="1217">
                  <c:v>1.57699597</c:v>
                </c:pt>
                <c:pt idx="1218">
                  <c:v>1.7748764800000001</c:v>
                </c:pt>
                <c:pt idx="1219">
                  <c:v>2.0185275100000002</c:v>
                </c:pt>
                <c:pt idx="1220">
                  <c:v>2.2245297399999999</c:v>
                </c:pt>
                <c:pt idx="1221">
                  <c:v>2.4004702600000001</c:v>
                </c:pt>
                <c:pt idx="1222">
                  <c:v>2.5512247100000001</c:v>
                </c:pt>
                <c:pt idx="1223">
                  <c:v>2.68542361</c:v>
                </c:pt>
                <c:pt idx="1224">
                  <c:v>2.8040029999999998</c:v>
                </c:pt>
                <c:pt idx="1225">
                  <c:v>2.9103805999999999</c:v>
                </c:pt>
                <c:pt idx="1226">
                  <c:v>3.0063326400000001</c:v>
                </c:pt>
                <c:pt idx="1227">
                  <c:v>3.0930807599999999</c:v>
                </c:pt>
                <c:pt idx="1228">
                  <c:v>3.1712935</c:v>
                </c:pt>
                <c:pt idx="1229">
                  <c:v>3.2413337200000001</c:v>
                </c:pt>
                <c:pt idx="1230">
                  <c:v>3.3027811100000002</c:v>
                </c:pt>
                <c:pt idx="1231">
                  <c:v>3.3558075399999998</c:v>
                </c:pt>
                <c:pt idx="1232">
                  <c:v>3.4025137399999998</c:v>
                </c:pt>
                <c:pt idx="1233">
                  <c:v>3.4441788199999999</c:v>
                </c:pt>
                <c:pt idx="1234">
                  <c:v>3.48225403</c:v>
                </c:pt>
                <c:pt idx="1235">
                  <c:v>3.5174078899999999</c:v>
                </c:pt>
                <c:pt idx="1236">
                  <c:v>3.5501556399999998</c:v>
                </c:pt>
                <c:pt idx="1237">
                  <c:v>3.5809748199999998</c:v>
                </c:pt>
                <c:pt idx="1238">
                  <c:v>3.6107056100000001</c:v>
                </c:pt>
                <c:pt idx="1239">
                  <c:v>3.6402835800000002</c:v>
                </c:pt>
                <c:pt idx="1240">
                  <c:v>3.67012882</c:v>
                </c:pt>
                <c:pt idx="1241">
                  <c:v>3.70047069</c:v>
                </c:pt>
                <c:pt idx="1242">
                  <c:v>3.73123264</c:v>
                </c:pt>
                <c:pt idx="1243">
                  <c:v>3.7615742700000001</c:v>
                </c:pt>
                <c:pt idx="1244">
                  <c:v>3.79168701</c:v>
                </c:pt>
                <c:pt idx="1245">
                  <c:v>3.8207113700000002</c:v>
                </c:pt>
                <c:pt idx="1246">
                  <c:v>3.8489909199999999</c:v>
                </c:pt>
                <c:pt idx="1247">
                  <c:v>3.8765830999999999</c:v>
                </c:pt>
                <c:pt idx="1248">
                  <c:v>3.9032394899999998</c:v>
                </c:pt>
                <c:pt idx="1249">
                  <c:v>3.92926574</c:v>
                </c:pt>
                <c:pt idx="1250">
                  <c:v>3.95450926</c:v>
                </c:pt>
                <c:pt idx="1251">
                  <c:v>3.9794280500000001</c:v>
                </c:pt>
                <c:pt idx="1252">
                  <c:v>4.0041370399999998</c:v>
                </c:pt>
                <c:pt idx="1253">
                  <c:v>4.0283875499999997</c:v>
                </c:pt>
                <c:pt idx="1254">
                  <c:v>4.0526189800000001</c:v>
                </c:pt>
                <c:pt idx="1255">
                  <c:v>4.0773277300000004</c:v>
                </c:pt>
                <c:pt idx="1256">
                  <c:v>4.1018838899999999</c:v>
                </c:pt>
                <c:pt idx="1257">
                  <c:v>4.1261725399999998</c:v>
                </c:pt>
                <c:pt idx="1258">
                  <c:v>4.1495637900000002</c:v>
                </c:pt>
                <c:pt idx="1259">
                  <c:v>4.1719431900000004</c:v>
                </c:pt>
                <c:pt idx="1260">
                  <c:v>4.1931004500000002</c:v>
                </c:pt>
                <c:pt idx="1261">
                  <c:v>4.1999053999999996</c:v>
                </c:pt>
                <c:pt idx="1262">
                  <c:v>4.1882195500000003</c:v>
                </c:pt>
                <c:pt idx="1263">
                  <c:v>3.7832925300000002</c:v>
                </c:pt>
                <c:pt idx="1264">
                  <c:v>3.4445490799999998</c:v>
                </c:pt>
                <c:pt idx="1265">
                  <c:v>3.1207756999999998</c:v>
                </c:pt>
                <c:pt idx="1266">
                  <c:v>2.8223033000000002</c:v>
                </c:pt>
                <c:pt idx="1267">
                  <c:v>2.52486181</c:v>
                </c:pt>
                <c:pt idx="1268">
                  <c:v>2.26570582</c:v>
                </c:pt>
                <c:pt idx="1269">
                  <c:v>2.0515754199999998</c:v>
                </c:pt>
                <c:pt idx="1270">
                  <c:v>1.8706893899999999</c:v>
                </c:pt>
                <c:pt idx="1271">
                  <c:v>1.72212374</c:v>
                </c:pt>
                <c:pt idx="1272">
                  <c:v>1.60742056</c:v>
                </c:pt>
                <c:pt idx="1273">
                  <c:v>1.5294942899999999</c:v>
                </c:pt>
                <c:pt idx="1274">
                  <c:v>1.49006331</c:v>
                </c:pt>
                <c:pt idx="1275">
                  <c:v>1.46743584</c:v>
                </c:pt>
                <c:pt idx="1276">
                  <c:v>1.4510524300000001</c:v>
                </c:pt>
                <c:pt idx="1277">
                  <c:v>1.43791509</c:v>
                </c:pt>
                <c:pt idx="1278">
                  <c:v>1.4262672700000001</c:v>
                </c:pt>
                <c:pt idx="1279">
                  <c:v>1.4159750900000001</c:v>
                </c:pt>
                <c:pt idx="1280">
                  <c:v>1.4063894699999999</c:v>
                </c:pt>
                <c:pt idx="1281">
                  <c:v>1.3974148</c:v>
                </c:pt>
                <c:pt idx="1282">
                  <c:v>1.38878393</c:v>
                </c:pt>
                <c:pt idx="1283">
                  <c:v>1.3804967399999999</c:v>
                </c:pt>
                <c:pt idx="1284">
                  <c:v>1.37240052</c:v>
                </c:pt>
                <c:pt idx="1285">
                  <c:v>1.3644951599999999</c:v>
                </c:pt>
                <c:pt idx="1286">
                  <c:v>1.3568763699999999</c:v>
                </c:pt>
                <c:pt idx="1287">
                  <c:v>1.3492383999999999</c:v>
                </c:pt>
                <c:pt idx="1288">
                  <c:v>1.3417722000000001</c:v>
                </c:pt>
                <c:pt idx="1289">
                  <c:v>1.3343825300000001</c:v>
                </c:pt>
                <c:pt idx="1290">
                  <c:v>1.3271837200000001</c:v>
                </c:pt>
                <c:pt idx="1291">
                  <c:v>1.32124519</c:v>
                </c:pt>
                <c:pt idx="1292">
                  <c:v>1.31765544</c:v>
                </c:pt>
                <c:pt idx="1293">
                  <c:v>1.3154404200000001</c:v>
                </c:pt>
                <c:pt idx="1294">
                  <c:v>1.31333995</c:v>
                </c:pt>
                <c:pt idx="1295">
                  <c:v>1.3109722100000001</c:v>
                </c:pt>
                <c:pt idx="1296">
                  <c:v>1.3082606800000001</c:v>
                </c:pt>
                <c:pt idx="1297">
                  <c:v>1.30484271</c:v>
                </c:pt>
                <c:pt idx="1298">
                  <c:v>1.3008327500000001</c:v>
                </c:pt>
                <c:pt idx="1299">
                  <c:v>1.29626906</c:v>
                </c:pt>
                <c:pt idx="1300">
                  <c:v>1.29117072</c:v>
                </c:pt>
                <c:pt idx="1301">
                  <c:v>1.28551865</c:v>
                </c:pt>
                <c:pt idx="1302">
                  <c:v>1.27963746</c:v>
                </c:pt>
                <c:pt idx="1303">
                  <c:v>1.27343154</c:v>
                </c:pt>
                <c:pt idx="1304">
                  <c:v>1.26703477</c:v>
                </c:pt>
                <c:pt idx="1305">
                  <c:v>1.26059985</c:v>
                </c:pt>
                <c:pt idx="1306">
                  <c:v>1.25416481</c:v>
                </c:pt>
                <c:pt idx="1307">
                  <c:v>1.2476344100000001</c:v>
                </c:pt>
                <c:pt idx="1308">
                  <c:v>1.24104667</c:v>
                </c:pt>
                <c:pt idx="1309">
                  <c:v>1.2343825100000001</c:v>
                </c:pt>
                <c:pt idx="1310">
                  <c:v>1.22779477</c:v>
                </c:pt>
                <c:pt idx="1311">
                  <c:v>1.22099698</c:v>
                </c:pt>
                <c:pt idx="1312">
                  <c:v>1.2141227699999999</c:v>
                </c:pt>
                <c:pt idx="1313">
                  <c:v>1.2072677599999999</c:v>
                </c:pt>
                <c:pt idx="1314">
                  <c:v>1.2004317</c:v>
                </c:pt>
                <c:pt idx="1315">
                  <c:v>1.1934239900000001</c:v>
                </c:pt>
                <c:pt idx="1316">
                  <c:v>1.1862824000000001</c:v>
                </c:pt>
                <c:pt idx="1317">
                  <c:v>1.17912185</c:v>
                </c:pt>
                <c:pt idx="1318">
                  <c:v>1.1717129900000001</c:v>
                </c:pt>
                <c:pt idx="1319">
                  <c:v>1.1644378900000001</c:v>
                </c:pt>
                <c:pt idx="1320">
                  <c:v>1.1567999099999999</c:v>
                </c:pt>
                <c:pt idx="1321">
                  <c:v>1.1491046</c:v>
                </c:pt>
                <c:pt idx="1322">
                  <c:v>1.1411802799999999</c:v>
                </c:pt>
                <c:pt idx="1323">
                  <c:v>1.13312221</c:v>
                </c:pt>
                <c:pt idx="1324">
                  <c:v>1.12496865</c:v>
                </c:pt>
                <c:pt idx="1325">
                  <c:v>1.1163568500000001</c:v>
                </c:pt>
                <c:pt idx="1326">
                  <c:v>1.1077450499999999</c:v>
                </c:pt>
                <c:pt idx="1327">
                  <c:v>1.0989422799999999</c:v>
                </c:pt>
                <c:pt idx="1328">
                  <c:v>1.08987224</c:v>
                </c:pt>
                <c:pt idx="1329">
                  <c:v>1.08070672</c:v>
                </c:pt>
                <c:pt idx="1330">
                  <c:v>1.0712356599999999</c:v>
                </c:pt>
                <c:pt idx="1331">
                  <c:v>1.0615545500000001</c:v>
                </c:pt>
                <c:pt idx="1332">
                  <c:v>1.05170155</c:v>
                </c:pt>
                <c:pt idx="1333">
                  <c:v>1.04179132</c:v>
                </c:pt>
                <c:pt idx="1334">
                  <c:v>1.0319573900000001</c:v>
                </c:pt>
                <c:pt idx="1335">
                  <c:v>1.02208531</c:v>
                </c:pt>
                <c:pt idx="1336">
                  <c:v>1.0125187600000001</c:v>
                </c:pt>
                <c:pt idx="1337">
                  <c:v>1.00320041</c:v>
                </c:pt>
                <c:pt idx="1338">
                  <c:v>0.99468409999999996</c:v>
                </c:pt>
                <c:pt idx="1339">
                  <c:v>0.98695069599999996</c:v>
                </c:pt>
                <c:pt idx="1340">
                  <c:v>0.97994285800000003</c:v>
                </c:pt>
                <c:pt idx="1341">
                  <c:v>0.973679721</c:v>
                </c:pt>
                <c:pt idx="1342">
                  <c:v>0.96829491899999998</c:v>
                </c:pt>
                <c:pt idx="1343">
                  <c:v>0.963502109</c:v>
                </c:pt>
                <c:pt idx="1344">
                  <c:v>0.95918667300000005</c:v>
                </c:pt>
                <c:pt idx="1345">
                  <c:v>0.95542496399999999</c:v>
                </c:pt>
                <c:pt idx="1346">
                  <c:v>0.95187330199999998</c:v>
                </c:pt>
                <c:pt idx="1347">
                  <c:v>0.94887542700000005</c:v>
                </c:pt>
                <c:pt idx="1348">
                  <c:v>0.94618302600000004</c:v>
                </c:pt>
                <c:pt idx="1349">
                  <c:v>0.94381529099999995</c:v>
                </c:pt>
                <c:pt idx="1350">
                  <c:v>0.94154298299999994</c:v>
                </c:pt>
                <c:pt idx="1351">
                  <c:v>0.93946164799999998</c:v>
                </c:pt>
                <c:pt idx="1352">
                  <c:v>0.93760943399999996</c:v>
                </c:pt>
                <c:pt idx="1353">
                  <c:v>0.93589091300000005</c:v>
                </c:pt>
                <c:pt idx="1354">
                  <c:v>0.93419146500000005</c:v>
                </c:pt>
                <c:pt idx="1355">
                  <c:v>0.93262565099999994</c:v>
                </c:pt>
                <c:pt idx="1356">
                  <c:v>0.93083071699999997</c:v>
                </c:pt>
                <c:pt idx="1357">
                  <c:v>0.92932224299999999</c:v>
                </c:pt>
                <c:pt idx="1358">
                  <c:v>0.92764186900000001</c:v>
                </c:pt>
                <c:pt idx="1359">
                  <c:v>0.92590427399999997</c:v>
                </c:pt>
                <c:pt idx="1360">
                  <c:v>0.92410934</c:v>
                </c:pt>
                <c:pt idx="1361">
                  <c:v>0.92239081899999997</c:v>
                </c:pt>
                <c:pt idx="1362">
                  <c:v>0.92053860399999998</c:v>
                </c:pt>
                <c:pt idx="1363">
                  <c:v>0.91860997700000002</c:v>
                </c:pt>
                <c:pt idx="1364">
                  <c:v>0.91650956900000002</c:v>
                </c:pt>
                <c:pt idx="1365">
                  <c:v>0.91471463399999997</c:v>
                </c:pt>
                <c:pt idx="1366">
                  <c:v>0.91255688700000004</c:v>
                </c:pt>
                <c:pt idx="1367">
                  <c:v>0.91047555199999997</c:v>
                </c:pt>
                <c:pt idx="1368">
                  <c:v>0.90841329100000001</c:v>
                </c:pt>
                <c:pt idx="1369">
                  <c:v>0.90610283599999997</c:v>
                </c:pt>
                <c:pt idx="1370">
                  <c:v>0.90394508799999995</c:v>
                </c:pt>
                <c:pt idx="1371">
                  <c:v>0.90169191400000004</c:v>
                </c:pt>
                <c:pt idx="1372">
                  <c:v>0.89953416600000002</c:v>
                </c:pt>
                <c:pt idx="1373">
                  <c:v>0.89724278499999999</c:v>
                </c:pt>
                <c:pt idx="1374">
                  <c:v>0.89487505000000001</c:v>
                </c:pt>
                <c:pt idx="1375">
                  <c:v>0.89262181500000004</c:v>
                </c:pt>
                <c:pt idx="1376">
                  <c:v>0.89034956700000001</c:v>
                </c:pt>
                <c:pt idx="1377">
                  <c:v>0.88801997899999996</c:v>
                </c:pt>
                <c:pt idx="1378">
                  <c:v>0.88570946500000003</c:v>
                </c:pt>
                <c:pt idx="1379">
                  <c:v>0.88332259700000004</c:v>
                </c:pt>
                <c:pt idx="1380">
                  <c:v>0.88095486199999995</c:v>
                </c:pt>
                <c:pt idx="1381">
                  <c:v>0.878587067</c:v>
                </c:pt>
                <c:pt idx="1382">
                  <c:v>0.87616199299999997</c:v>
                </c:pt>
                <c:pt idx="1383">
                  <c:v>0.87381333100000003</c:v>
                </c:pt>
                <c:pt idx="1384">
                  <c:v>0.87125462300000001</c:v>
                </c:pt>
                <c:pt idx="1385">
                  <c:v>0.86884868100000001</c:v>
                </c:pt>
                <c:pt idx="1386">
                  <c:v>0.86663365400000003</c:v>
                </c:pt>
                <c:pt idx="1387">
                  <c:v>0.86413222599999995</c:v>
                </c:pt>
                <c:pt idx="1388">
                  <c:v>0.86168807700000005</c:v>
                </c:pt>
                <c:pt idx="1389">
                  <c:v>0.85918664899999997</c:v>
                </c:pt>
                <c:pt idx="1390">
                  <c:v>0.85664701499999996</c:v>
                </c:pt>
                <c:pt idx="1391">
                  <c:v>0.85433656000000002</c:v>
                </c:pt>
                <c:pt idx="1392">
                  <c:v>0.85175871800000003</c:v>
                </c:pt>
                <c:pt idx="1393">
                  <c:v>0.84927636399999995</c:v>
                </c:pt>
                <c:pt idx="1394">
                  <c:v>0.84685134900000003</c:v>
                </c:pt>
                <c:pt idx="1395">
                  <c:v>0.84427350800000001</c:v>
                </c:pt>
                <c:pt idx="1396">
                  <c:v>0.84171479900000001</c:v>
                </c:pt>
                <c:pt idx="1397">
                  <c:v>0.83919429800000001</c:v>
                </c:pt>
                <c:pt idx="1398">
                  <c:v>0.83654010300000003</c:v>
                </c:pt>
                <c:pt idx="1399">
                  <c:v>0.83398139500000001</c:v>
                </c:pt>
                <c:pt idx="1400">
                  <c:v>0.83130806700000004</c:v>
                </c:pt>
                <c:pt idx="1401">
                  <c:v>0.828863919</c:v>
                </c:pt>
                <c:pt idx="1402">
                  <c:v>0.82632434399999999</c:v>
                </c:pt>
                <c:pt idx="1403">
                  <c:v>0.82365101600000001</c:v>
                </c:pt>
                <c:pt idx="1404">
                  <c:v>0.82120686799999998</c:v>
                </c:pt>
                <c:pt idx="1405">
                  <c:v>0.81851452599999996</c:v>
                </c:pt>
                <c:pt idx="1406">
                  <c:v>0.81589847800000004</c:v>
                </c:pt>
                <c:pt idx="1407">
                  <c:v>0.81330156300000001</c:v>
                </c:pt>
                <c:pt idx="1408">
                  <c:v>0.81068557500000005</c:v>
                </c:pt>
                <c:pt idx="1409">
                  <c:v>0.80799323300000003</c:v>
                </c:pt>
                <c:pt idx="1410">
                  <c:v>0.80545359800000005</c:v>
                </c:pt>
                <c:pt idx="1411">
                  <c:v>0.80279940400000005</c:v>
                </c:pt>
                <c:pt idx="1412">
                  <c:v>0.80024069499999995</c:v>
                </c:pt>
                <c:pt idx="1413">
                  <c:v>0.80004972200000002</c:v>
                </c:pt>
                <c:pt idx="1414">
                  <c:v>0.811882675</c:v>
                </c:pt>
                <c:pt idx="1415">
                  <c:v>0.83336394999999996</c:v>
                </c:pt>
                <c:pt idx="1416">
                  <c:v>0.83930242099999997</c:v>
                </c:pt>
                <c:pt idx="1417">
                  <c:v>0.84449624999999995</c:v>
                </c:pt>
                <c:pt idx="1418">
                  <c:v>0.84917450000000005</c:v>
                </c:pt>
                <c:pt idx="1419">
                  <c:v>0.85350906800000004</c:v>
                </c:pt>
                <c:pt idx="1420">
                  <c:v>0.85759538400000002</c:v>
                </c:pt>
                <c:pt idx="1421">
                  <c:v>0.86185354000000003</c:v>
                </c:pt>
                <c:pt idx="1422">
                  <c:v>0.86569160199999995</c:v>
                </c:pt>
                <c:pt idx="1423">
                  <c:v>0.86952966499999995</c:v>
                </c:pt>
                <c:pt idx="1424">
                  <c:v>0.87331050600000004</c:v>
                </c:pt>
                <c:pt idx="1425">
                  <c:v>0.87707215500000002</c:v>
                </c:pt>
                <c:pt idx="1426">
                  <c:v>0.88079565800000004</c:v>
                </c:pt>
                <c:pt idx="1427">
                  <c:v>0.88448101300000004</c:v>
                </c:pt>
                <c:pt idx="1428">
                  <c:v>0.88810902800000002</c:v>
                </c:pt>
                <c:pt idx="1429">
                  <c:v>0.89158427699999998</c:v>
                </c:pt>
                <c:pt idx="1430">
                  <c:v>0.89498317199999999</c:v>
                </c:pt>
                <c:pt idx="1431">
                  <c:v>0.89861124800000003</c:v>
                </c:pt>
                <c:pt idx="1432">
                  <c:v>0.90210557000000002</c:v>
                </c:pt>
                <c:pt idx="1433">
                  <c:v>0.905332625</c:v>
                </c:pt>
                <c:pt idx="1434">
                  <c:v>0.90886521300000001</c:v>
                </c:pt>
                <c:pt idx="1435">
                  <c:v>0.91222590199999998</c:v>
                </c:pt>
                <c:pt idx="1436">
                  <c:v>0.91545295699999996</c:v>
                </c:pt>
                <c:pt idx="1437">
                  <c:v>0.91885185199999997</c:v>
                </c:pt>
                <c:pt idx="1438">
                  <c:v>0.922155261</c:v>
                </c:pt>
                <c:pt idx="1439">
                  <c:v>0.92536318299999998</c:v>
                </c:pt>
                <c:pt idx="1440">
                  <c:v>0.92855203200000003</c:v>
                </c:pt>
                <c:pt idx="1441">
                  <c:v>0.93168359999999995</c:v>
                </c:pt>
                <c:pt idx="1442">
                  <c:v>0.93491065500000003</c:v>
                </c:pt>
                <c:pt idx="1443">
                  <c:v>0.93794673699999997</c:v>
                </c:pt>
                <c:pt idx="1444">
                  <c:v>0.94117379199999995</c:v>
                </c:pt>
                <c:pt idx="1445">
                  <c:v>0.94417166699999999</c:v>
                </c:pt>
                <c:pt idx="1446">
                  <c:v>0.947169602</c:v>
                </c:pt>
                <c:pt idx="1447">
                  <c:v>0.95035844999999997</c:v>
                </c:pt>
                <c:pt idx="1448">
                  <c:v>0.95329904600000004</c:v>
                </c:pt>
                <c:pt idx="1449">
                  <c:v>0.95629692099999997</c:v>
                </c:pt>
                <c:pt idx="1450">
                  <c:v>0.95914208899999998</c:v>
                </c:pt>
                <c:pt idx="1451">
                  <c:v>0.96200633000000002</c:v>
                </c:pt>
                <c:pt idx="1452">
                  <c:v>0.96492785199999997</c:v>
                </c:pt>
                <c:pt idx="1453">
                  <c:v>0.96758204699999995</c:v>
                </c:pt>
                <c:pt idx="1454">
                  <c:v>0.97040808199999995</c:v>
                </c:pt>
                <c:pt idx="1455">
                  <c:v>0.97310048299999996</c:v>
                </c:pt>
                <c:pt idx="1456">
                  <c:v>0.97627019900000001</c:v>
                </c:pt>
                <c:pt idx="1457">
                  <c:v>0.97965002099999998</c:v>
                </c:pt>
                <c:pt idx="1458">
                  <c:v>0.98356449599999995</c:v>
                </c:pt>
                <c:pt idx="1459">
                  <c:v>0.98831909900000003</c:v>
                </c:pt>
                <c:pt idx="1460">
                  <c:v>0.99414306900000005</c:v>
                </c:pt>
                <c:pt idx="1461">
                  <c:v>1.00130367</c:v>
                </c:pt>
                <c:pt idx="1462">
                  <c:v>1.0099728100000001</c:v>
                </c:pt>
                <c:pt idx="1463">
                  <c:v>1.02003574</c:v>
                </c:pt>
                <c:pt idx="1464">
                  <c:v>1.0306716</c:v>
                </c:pt>
                <c:pt idx="1465">
                  <c:v>1.0413266400000001</c:v>
                </c:pt>
                <c:pt idx="1466">
                  <c:v>1.05173337</c:v>
                </c:pt>
                <c:pt idx="1467">
                  <c:v>1.0619491299999999</c:v>
                </c:pt>
                <c:pt idx="1468">
                  <c:v>1.0717065299999999</c:v>
                </c:pt>
                <c:pt idx="1469">
                  <c:v>1.08115852</c:v>
                </c:pt>
                <c:pt idx="1470">
                  <c:v>1.0903432399999999</c:v>
                </c:pt>
                <c:pt idx="1471">
                  <c:v>1.0994323500000001</c:v>
                </c:pt>
                <c:pt idx="1472">
                  <c:v>1.10798693</c:v>
                </c:pt>
                <c:pt idx="1473">
                  <c:v>1.1165223099999999</c:v>
                </c:pt>
                <c:pt idx="1474">
                  <c:v>1.1247330900000001</c:v>
                </c:pt>
                <c:pt idx="1475">
                  <c:v>1.1325811100000001</c:v>
                </c:pt>
                <c:pt idx="1476">
                  <c:v>1.14039099</c:v>
                </c:pt>
                <c:pt idx="1477">
                  <c:v>1.14795256</c:v>
                </c:pt>
                <c:pt idx="1478">
                  <c:v>1.15562868</c:v>
                </c:pt>
                <c:pt idx="1479">
                  <c:v>1.16282749</c:v>
                </c:pt>
                <c:pt idx="1480">
                  <c:v>1.1700453799999999</c:v>
                </c:pt>
                <c:pt idx="1481">
                  <c:v>1.1773014100000001</c:v>
                </c:pt>
                <c:pt idx="1482">
                  <c:v>1.1844238</c:v>
                </c:pt>
                <c:pt idx="1483">
                  <c:v>1.19143164</c:v>
                </c:pt>
                <c:pt idx="1484">
                  <c:v>1.1987259400000001</c:v>
                </c:pt>
                <c:pt idx="1485">
                  <c:v>1.20563829</c:v>
                </c:pt>
                <c:pt idx="1486">
                  <c:v>1.2129324699999999</c:v>
                </c:pt>
                <c:pt idx="1487">
                  <c:v>1.2200167200000001</c:v>
                </c:pt>
                <c:pt idx="1488">
                  <c:v>1.2272155300000001</c:v>
                </c:pt>
                <c:pt idx="1489">
                  <c:v>1.2343951500000001</c:v>
                </c:pt>
                <c:pt idx="1490">
                  <c:v>1.24167037</c:v>
                </c:pt>
                <c:pt idx="1491">
                  <c:v>1.24890733</c:v>
                </c:pt>
                <c:pt idx="1492">
                  <c:v>1.25625885</c:v>
                </c:pt>
                <c:pt idx="1493">
                  <c:v>1.26353407</c:v>
                </c:pt>
                <c:pt idx="1494">
                  <c:v>1.2709810699999999</c:v>
                </c:pt>
                <c:pt idx="1495">
                  <c:v>1.2784280800000001</c:v>
                </c:pt>
                <c:pt idx="1496">
                  <c:v>1.28591323</c:v>
                </c:pt>
                <c:pt idx="1497">
                  <c:v>1.29328394</c:v>
                </c:pt>
                <c:pt idx="1498">
                  <c:v>1.30076909</c:v>
                </c:pt>
                <c:pt idx="1499">
                  <c:v>1.30833066</c:v>
                </c:pt>
                <c:pt idx="1500">
                  <c:v>1.31587315</c:v>
                </c:pt>
                <c:pt idx="1501">
                  <c:v>1.32351112</c:v>
                </c:pt>
                <c:pt idx="1502">
                  <c:v>1.3312445900000001</c:v>
                </c:pt>
                <c:pt idx="1503">
                  <c:v>1.3388443000000001</c:v>
                </c:pt>
                <c:pt idx="1504">
                  <c:v>1.34650135</c:v>
                </c:pt>
                <c:pt idx="1505">
                  <c:v>1.3542348099999999</c:v>
                </c:pt>
                <c:pt idx="1506">
                  <c:v>1.36183465</c:v>
                </c:pt>
                <c:pt idx="1507">
                  <c:v>1.36930072</c:v>
                </c:pt>
                <c:pt idx="1508">
                  <c:v>1.3732724199999999</c:v>
                </c:pt>
                <c:pt idx="1509">
                  <c:v>1.3722985999999999</c:v>
                </c:pt>
                <c:pt idx="1510">
                  <c:v>1.3703509599999999</c:v>
                </c:pt>
                <c:pt idx="1511">
                  <c:v>1.36912882</c:v>
                </c:pt>
                <c:pt idx="1512">
                  <c:v>1.36912882</c:v>
                </c:pt>
                <c:pt idx="1513">
                  <c:v>1.36983538</c:v>
                </c:pt>
                <c:pt idx="1514">
                  <c:v>1.37145841</c:v>
                </c:pt>
                <c:pt idx="1515">
                  <c:v>1.3734443199999999</c:v>
                </c:pt>
                <c:pt idx="1516">
                  <c:v>1.3762130699999999</c:v>
                </c:pt>
                <c:pt idx="1517">
                  <c:v>1.37980294</c:v>
                </c:pt>
                <c:pt idx="1518">
                  <c:v>1.38430929</c:v>
                </c:pt>
                <c:pt idx="1519">
                  <c:v>1.38978958</c:v>
                </c:pt>
                <c:pt idx="1520">
                  <c:v>1.3963009099999999</c:v>
                </c:pt>
                <c:pt idx="1521">
                  <c:v>1.40382433</c:v>
                </c:pt>
                <c:pt idx="1522">
                  <c:v>1.4123024900000001</c:v>
                </c:pt>
                <c:pt idx="1523">
                  <c:v>1.4214106799999999</c:v>
                </c:pt>
                <c:pt idx="1524">
                  <c:v>1.4311300499999999</c:v>
                </c:pt>
                <c:pt idx="1525">
                  <c:v>1.4416513399999999</c:v>
                </c:pt>
                <c:pt idx="1526">
                  <c:v>1.4531655299999999</c:v>
                </c:pt>
                <c:pt idx="1527">
                  <c:v>1.46636009</c:v>
                </c:pt>
                <c:pt idx="1528">
                  <c:v>1.48253345</c:v>
                </c:pt>
                <c:pt idx="1529">
                  <c:v>1.5058293300000001</c:v>
                </c:pt>
                <c:pt idx="1530">
                  <c:v>1.5554570000000001</c:v>
                </c:pt>
                <c:pt idx="1531">
                  <c:v>1.7265281699999999</c:v>
                </c:pt>
                <c:pt idx="1532">
                  <c:v>1.97115302</c:v>
                </c:pt>
                <c:pt idx="1533">
                  <c:v>2.1858372699999999</c:v>
                </c:pt>
                <c:pt idx="1534">
                  <c:v>2.3676843600000002</c:v>
                </c:pt>
                <c:pt idx="1535">
                  <c:v>2.5234987699999998</c:v>
                </c:pt>
                <c:pt idx="1536">
                  <c:v>2.6617076399999999</c:v>
                </c:pt>
                <c:pt idx="1537">
                  <c:v>2.7836287</c:v>
                </c:pt>
                <c:pt idx="1538">
                  <c:v>2.8929278900000002</c:v>
                </c:pt>
                <c:pt idx="1539">
                  <c:v>2.99164867</c:v>
                </c:pt>
                <c:pt idx="1540">
                  <c:v>3.0813183799999999</c:v>
                </c:pt>
                <c:pt idx="1541">
                  <c:v>3.1622233400000002</c:v>
                </c:pt>
                <c:pt idx="1542">
                  <c:v>3.2350323200000002</c:v>
                </c:pt>
                <c:pt idx="1543">
                  <c:v>3.2991149399999999</c:v>
                </c:pt>
                <c:pt idx="1544">
                  <c:v>3.3548910599999999</c:v>
                </c:pt>
                <c:pt idx="1545">
                  <c:v>3.4041369000000001</c:v>
                </c:pt>
                <c:pt idx="1546">
                  <c:v>3.4480359599999999</c:v>
                </c:pt>
                <c:pt idx="1547">
                  <c:v>3.4881734799999999</c:v>
                </c:pt>
                <c:pt idx="1548">
                  <c:v>3.5254659699999999</c:v>
                </c:pt>
                <c:pt idx="1549">
                  <c:v>3.56010413</c:v>
                </c:pt>
                <c:pt idx="1550">
                  <c:v>3.5929853899999999</c:v>
                </c:pt>
                <c:pt idx="1551">
                  <c:v>3.6251030000000002</c:v>
                </c:pt>
                <c:pt idx="1552">
                  <c:v>3.6569533299999999</c:v>
                </c:pt>
                <c:pt idx="1553">
                  <c:v>3.6894338100000001</c:v>
                </c:pt>
                <c:pt idx="1554">
                  <c:v>3.7220671200000002</c:v>
                </c:pt>
                <c:pt idx="1555">
                  <c:v>3.7545664300000001</c:v>
                </c:pt>
                <c:pt idx="1556">
                  <c:v>3.7864933000000001</c:v>
                </c:pt>
                <c:pt idx="1557">
                  <c:v>3.8174650699999999</c:v>
                </c:pt>
                <c:pt idx="1558">
                  <c:v>3.84732962</c:v>
                </c:pt>
                <c:pt idx="1559">
                  <c:v>3.8762965199999999</c:v>
                </c:pt>
                <c:pt idx="1560">
                  <c:v>3.9042325</c:v>
                </c:pt>
                <c:pt idx="1561">
                  <c:v>3.93151903</c:v>
                </c:pt>
                <c:pt idx="1562">
                  <c:v>3.9578700100000002</c:v>
                </c:pt>
                <c:pt idx="1563">
                  <c:v>3.9838771799999999</c:v>
                </c:pt>
                <c:pt idx="1564">
                  <c:v>4.0093498199999997</c:v>
                </c:pt>
                <c:pt idx="1565">
                  <c:v>4.0346507999999996</c:v>
                </c:pt>
                <c:pt idx="1566">
                  <c:v>4.0598940800000003</c:v>
                </c:pt>
                <c:pt idx="1567">
                  <c:v>4.0852332100000002</c:v>
                </c:pt>
                <c:pt idx="1568">
                  <c:v>4.1104192700000004</c:v>
                </c:pt>
                <c:pt idx="1569">
                  <c:v>4.13486099</c:v>
                </c:pt>
                <c:pt idx="1570">
                  <c:v>4.1582331699999999</c:v>
                </c:pt>
                <c:pt idx="1571">
                  <c:v>4.18051672</c:v>
                </c:pt>
                <c:pt idx="1572">
                  <c:v>4.2000579800000004</c:v>
                </c:pt>
                <c:pt idx="1573">
                  <c:v>4.1883339900000003</c:v>
                </c:pt>
                <c:pt idx="1574">
                  <c:v>3.78567958</c:v>
                </c:pt>
                <c:pt idx="1575">
                  <c:v>3.4480624199999999</c:v>
                </c:pt>
                <c:pt idx="1576">
                  <c:v>3.1243083500000002</c:v>
                </c:pt>
                <c:pt idx="1577">
                  <c:v>2.82413626</c:v>
                </c:pt>
                <c:pt idx="1578">
                  <c:v>2.5245563999999998</c:v>
                </c:pt>
                <c:pt idx="1579">
                  <c:v>2.2630708199999998</c:v>
                </c:pt>
                <c:pt idx="1580">
                  <c:v>2.0479857899999998</c:v>
                </c:pt>
                <c:pt idx="1581">
                  <c:v>1.86633575</c:v>
                </c:pt>
                <c:pt idx="1582">
                  <c:v>1.71803737</c:v>
                </c:pt>
                <c:pt idx="1583">
                  <c:v>1.6039453699999999</c:v>
                </c:pt>
                <c:pt idx="1584">
                  <c:v>1.52754664</c:v>
                </c:pt>
                <c:pt idx="1585">
                  <c:v>1.4892040499999999</c:v>
                </c:pt>
                <c:pt idx="1586">
                  <c:v>1.46688211</c:v>
                </c:pt>
                <c:pt idx="1587">
                  <c:v>1.4508423800000001</c:v>
                </c:pt>
                <c:pt idx="1588">
                  <c:v>1.43764782</c:v>
                </c:pt>
                <c:pt idx="1589">
                  <c:v>1.42620993</c:v>
                </c:pt>
                <c:pt idx="1590">
                  <c:v>1.41589868</c:v>
                </c:pt>
                <c:pt idx="1591">
                  <c:v>1.40637028</c:v>
                </c:pt>
                <c:pt idx="1592">
                  <c:v>1.39733839</c:v>
                </c:pt>
                <c:pt idx="1593">
                  <c:v>1.38874578</c:v>
                </c:pt>
                <c:pt idx="1594">
                  <c:v>1.38036311</c:v>
                </c:pt>
                <c:pt idx="1595">
                  <c:v>1.37226677</c:v>
                </c:pt>
                <c:pt idx="1596">
                  <c:v>1.3643806000000001</c:v>
                </c:pt>
                <c:pt idx="1597">
                  <c:v>1.3567044699999999</c:v>
                </c:pt>
                <c:pt idx="1598">
                  <c:v>1.3491429100000001</c:v>
                </c:pt>
                <c:pt idx="1599">
                  <c:v>1.3416768299999999</c:v>
                </c:pt>
                <c:pt idx="1600">
                  <c:v>1.3342870499999999</c:v>
                </c:pt>
                <c:pt idx="1601">
                  <c:v>1.32703102</c:v>
                </c:pt>
                <c:pt idx="1602">
                  <c:v>1.32132161</c:v>
                </c:pt>
                <c:pt idx="1603">
                  <c:v>1.31786549</c:v>
                </c:pt>
                <c:pt idx="1604">
                  <c:v>1.3158222399999999</c:v>
                </c:pt>
                <c:pt idx="1605">
                  <c:v>1.3138936800000001</c:v>
                </c:pt>
                <c:pt idx="1606">
                  <c:v>1.31139231</c:v>
                </c:pt>
                <c:pt idx="1607">
                  <c:v>1.3083561699999999</c:v>
                </c:pt>
                <c:pt idx="1608">
                  <c:v>1.30503368</c:v>
                </c:pt>
                <c:pt idx="1609">
                  <c:v>1.3011573599999999</c:v>
                </c:pt>
                <c:pt idx="1610">
                  <c:v>1.29642189</c:v>
                </c:pt>
                <c:pt idx="1611">
                  <c:v>1.2910944200000001</c:v>
                </c:pt>
                <c:pt idx="1612">
                  <c:v>1.28553772</c:v>
                </c:pt>
                <c:pt idx="1613">
                  <c:v>1.2795228999999999</c:v>
                </c:pt>
                <c:pt idx="1614">
                  <c:v>1.27324069</c:v>
                </c:pt>
                <c:pt idx="1615">
                  <c:v>1.2669583600000001</c:v>
                </c:pt>
                <c:pt idx="1616">
                  <c:v>1.26042795</c:v>
                </c:pt>
                <c:pt idx="1617">
                  <c:v>1.2538592799999999</c:v>
                </c:pt>
                <c:pt idx="1618">
                  <c:v>1.24736702</c:v>
                </c:pt>
                <c:pt idx="1619">
                  <c:v>1.2408174300000001</c:v>
                </c:pt>
                <c:pt idx="1620">
                  <c:v>1.2341533899999999</c:v>
                </c:pt>
                <c:pt idx="1621">
                  <c:v>1.22743201</c:v>
                </c:pt>
                <c:pt idx="1622">
                  <c:v>1.2205387400000001</c:v>
                </c:pt>
                <c:pt idx="1623">
                  <c:v>1.2138745799999999</c:v>
                </c:pt>
                <c:pt idx="1624">
                  <c:v>1.20696223</c:v>
                </c:pt>
                <c:pt idx="1625">
                  <c:v>1.19997346</c:v>
                </c:pt>
                <c:pt idx="1626">
                  <c:v>1.19300389</c:v>
                </c:pt>
                <c:pt idx="1627">
                  <c:v>1.18580508</c:v>
                </c:pt>
                <c:pt idx="1628">
                  <c:v>1.17860627</c:v>
                </c:pt>
                <c:pt idx="1629">
                  <c:v>1.1712356799999999</c:v>
                </c:pt>
                <c:pt idx="1630">
                  <c:v>1.1638268199999999</c:v>
                </c:pt>
                <c:pt idx="1631">
                  <c:v>1.1562652600000001</c:v>
                </c:pt>
                <c:pt idx="1632">
                  <c:v>1.1483981599999999</c:v>
                </c:pt>
                <c:pt idx="1633">
                  <c:v>1.1403974299999999</c:v>
                </c:pt>
                <c:pt idx="1634">
                  <c:v>1.13233936</c:v>
                </c:pt>
                <c:pt idx="1635">
                  <c:v>1.1241093900000001</c:v>
                </c:pt>
                <c:pt idx="1636">
                  <c:v>1.1155166599999999</c:v>
                </c:pt>
                <c:pt idx="1637">
                  <c:v>1.1068093800000001</c:v>
                </c:pt>
                <c:pt idx="1638">
                  <c:v>1.0979875299999999</c:v>
                </c:pt>
                <c:pt idx="1639">
                  <c:v>1.0888410799999999</c:v>
                </c:pt>
                <c:pt idx="1640">
                  <c:v>1.0795036600000001</c:v>
                </c:pt>
                <c:pt idx="1641">
                  <c:v>1.0700326</c:v>
                </c:pt>
                <c:pt idx="1642">
                  <c:v>1.06029427</c:v>
                </c:pt>
                <c:pt idx="1643">
                  <c:v>1.05030763</c:v>
                </c:pt>
                <c:pt idx="1644">
                  <c:v>1.0405310400000001</c:v>
                </c:pt>
                <c:pt idx="1645">
                  <c:v>1.0305825500000001</c:v>
                </c:pt>
                <c:pt idx="1646">
                  <c:v>1.0206149799999999</c:v>
                </c:pt>
                <c:pt idx="1647">
                  <c:v>1.0111439200000001</c:v>
                </c:pt>
                <c:pt idx="1648">
                  <c:v>1.00203562</c:v>
                </c:pt>
                <c:pt idx="1649">
                  <c:v>0.99367207300000004</c:v>
                </c:pt>
                <c:pt idx="1650">
                  <c:v>0.98609137499999999</c:v>
                </c:pt>
                <c:pt idx="1651">
                  <c:v>0.97921723100000002</c:v>
                </c:pt>
                <c:pt idx="1652">
                  <c:v>0.97320234800000005</c:v>
                </c:pt>
                <c:pt idx="1653">
                  <c:v>0.96791303200000001</c:v>
                </c:pt>
                <c:pt idx="1654">
                  <c:v>0.96315842900000004</c:v>
                </c:pt>
                <c:pt idx="1655">
                  <c:v>0.95901483300000001</c:v>
                </c:pt>
                <c:pt idx="1656">
                  <c:v>0.95517677099999998</c:v>
                </c:pt>
                <c:pt idx="1657">
                  <c:v>0.95185422900000005</c:v>
                </c:pt>
                <c:pt idx="1658">
                  <c:v>0.94898998700000003</c:v>
                </c:pt>
                <c:pt idx="1659">
                  <c:v>0.94622123199999997</c:v>
                </c:pt>
                <c:pt idx="1660">
                  <c:v>0.94392985100000004</c:v>
                </c:pt>
                <c:pt idx="1661">
                  <c:v>0.94179123600000003</c:v>
                </c:pt>
                <c:pt idx="1662">
                  <c:v>0.93976718199999998</c:v>
                </c:pt>
                <c:pt idx="1663">
                  <c:v>0.93797224800000001</c:v>
                </c:pt>
                <c:pt idx="1664">
                  <c:v>0.93615824000000003</c:v>
                </c:pt>
                <c:pt idx="1665">
                  <c:v>0.93459242600000003</c:v>
                </c:pt>
                <c:pt idx="1666">
                  <c:v>0.93272113800000001</c:v>
                </c:pt>
                <c:pt idx="1667">
                  <c:v>0.931289017</c:v>
                </c:pt>
                <c:pt idx="1668">
                  <c:v>0.92955136299999996</c:v>
                </c:pt>
                <c:pt idx="1669">
                  <c:v>0.92789012199999998</c:v>
                </c:pt>
                <c:pt idx="1670">
                  <c:v>0.92619067399999999</c:v>
                </c:pt>
                <c:pt idx="1671">
                  <c:v>0.92441487300000003</c:v>
                </c:pt>
                <c:pt idx="1672">
                  <c:v>0.92267721899999999</c:v>
                </c:pt>
                <c:pt idx="1673">
                  <c:v>0.92071044400000002</c:v>
                </c:pt>
                <c:pt idx="1674">
                  <c:v>0.918705463</c:v>
                </c:pt>
                <c:pt idx="1675">
                  <c:v>0.91671961499999999</c:v>
                </c:pt>
                <c:pt idx="1676">
                  <c:v>0.91484832800000004</c:v>
                </c:pt>
                <c:pt idx="1677">
                  <c:v>0.91269058000000003</c:v>
                </c:pt>
                <c:pt idx="1678">
                  <c:v>0.91060924499999996</c:v>
                </c:pt>
                <c:pt idx="1679">
                  <c:v>0.90835601099999996</c:v>
                </c:pt>
                <c:pt idx="1680">
                  <c:v>0.90633195600000005</c:v>
                </c:pt>
                <c:pt idx="1681">
                  <c:v>0.90407878200000003</c:v>
                </c:pt>
                <c:pt idx="1682">
                  <c:v>0.90178740000000002</c:v>
                </c:pt>
                <c:pt idx="1683">
                  <c:v>0.89947688599999998</c:v>
                </c:pt>
                <c:pt idx="1684">
                  <c:v>0.89731919800000004</c:v>
                </c:pt>
                <c:pt idx="1685">
                  <c:v>0.89502781600000003</c:v>
                </c:pt>
                <c:pt idx="1686">
                  <c:v>0.89275550800000003</c:v>
                </c:pt>
                <c:pt idx="1687">
                  <c:v>0.89042591999999998</c:v>
                </c:pt>
                <c:pt idx="1688">
                  <c:v>0.88811540600000005</c:v>
                </c:pt>
                <c:pt idx="1689">
                  <c:v>0.88572859800000003</c:v>
                </c:pt>
                <c:pt idx="1690">
                  <c:v>0.88332259700000004</c:v>
                </c:pt>
                <c:pt idx="1691">
                  <c:v>0.88087844800000004</c:v>
                </c:pt>
                <c:pt idx="1692">
                  <c:v>0.878587067</c:v>
                </c:pt>
                <c:pt idx="1693">
                  <c:v>0.87616199299999997</c:v>
                </c:pt>
                <c:pt idx="1694">
                  <c:v>0.87375605099999998</c:v>
                </c:pt>
                <c:pt idx="1695">
                  <c:v>0.87142646300000004</c:v>
                </c:pt>
                <c:pt idx="1696">
                  <c:v>0.86881047499999997</c:v>
                </c:pt>
                <c:pt idx="1697">
                  <c:v>0.86655729999999997</c:v>
                </c:pt>
                <c:pt idx="1698">
                  <c:v>0.86397945899999995</c:v>
                </c:pt>
                <c:pt idx="1699">
                  <c:v>0.86155444400000003</c:v>
                </c:pt>
                <c:pt idx="1700">
                  <c:v>0.85899567600000004</c:v>
                </c:pt>
                <c:pt idx="1701">
                  <c:v>0.85655152800000001</c:v>
                </c:pt>
                <c:pt idx="1702">
                  <c:v>0.85406923300000004</c:v>
                </c:pt>
                <c:pt idx="1703">
                  <c:v>0.851625085</c:v>
                </c:pt>
                <c:pt idx="1704">
                  <c:v>0.84912365700000003</c:v>
                </c:pt>
                <c:pt idx="1705">
                  <c:v>0.84658402200000005</c:v>
                </c:pt>
                <c:pt idx="1706">
                  <c:v>0.84394890099999997</c:v>
                </c:pt>
                <c:pt idx="1707">
                  <c:v>0.84150475300000005</c:v>
                </c:pt>
                <c:pt idx="1708">
                  <c:v>0.83875507100000002</c:v>
                </c:pt>
                <c:pt idx="1709">
                  <c:v>0.83633005599999999</c:v>
                </c:pt>
                <c:pt idx="1710">
                  <c:v>0.83371406800000003</c:v>
                </c:pt>
                <c:pt idx="1711">
                  <c:v>0.83117443300000005</c:v>
                </c:pt>
                <c:pt idx="1712">
                  <c:v>0.82863479900000003</c:v>
                </c:pt>
                <c:pt idx="1713">
                  <c:v>0.82599967699999999</c:v>
                </c:pt>
                <c:pt idx="1714">
                  <c:v>0.82346010199999997</c:v>
                </c:pt>
                <c:pt idx="1715">
                  <c:v>0.82074862699999995</c:v>
                </c:pt>
                <c:pt idx="1716">
                  <c:v>0.81813257900000003</c:v>
                </c:pt>
                <c:pt idx="1717">
                  <c:v>0.81545931100000002</c:v>
                </c:pt>
                <c:pt idx="1718">
                  <c:v>0.81297695599999997</c:v>
                </c:pt>
                <c:pt idx="1719">
                  <c:v>0.81024640800000003</c:v>
                </c:pt>
                <c:pt idx="1720">
                  <c:v>0.80768770000000001</c:v>
                </c:pt>
                <c:pt idx="1721">
                  <c:v>0.80501437200000003</c:v>
                </c:pt>
                <c:pt idx="1722">
                  <c:v>0.80222654299999996</c:v>
                </c:pt>
                <c:pt idx="1723">
                  <c:v>0.79997336900000005</c:v>
                </c:pt>
                <c:pt idx="1724">
                  <c:v>0.81164210999999997</c:v>
                </c:pt>
                <c:pt idx="1725">
                  <c:v>0.83290565000000005</c:v>
                </c:pt>
                <c:pt idx="1726">
                  <c:v>0.83884418000000005</c:v>
                </c:pt>
                <c:pt idx="1727">
                  <c:v>0.84398072999999996</c:v>
                </c:pt>
                <c:pt idx="1728">
                  <c:v>0.84848707899999998</c:v>
                </c:pt>
                <c:pt idx="1729">
                  <c:v>0.85282164800000004</c:v>
                </c:pt>
                <c:pt idx="1730">
                  <c:v>0.85694616999999995</c:v>
                </c:pt>
                <c:pt idx="1731">
                  <c:v>0.86103242599999996</c:v>
                </c:pt>
                <c:pt idx="1732">
                  <c:v>0.86511874200000005</c:v>
                </c:pt>
                <c:pt idx="1733">
                  <c:v>0.86891865700000004</c:v>
                </c:pt>
                <c:pt idx="1734">
                  <c:v>0.87271851300000003</c:v>
                </c:pt>
                <c:pt idx="1735">
                  <c:v>0.87642294200000004</c:v>
                </c:pt>
                <c:pt idx="1736">
                  <c:v>0.88014644399999997</c:v>
                </c:pt>
                <c:pt idx="1737">
                  <c:v>0.88373631200000002</c:v>
                </c:pt>
                <c:pt idx="1738">
                  <c:v>0.88736432799999998</c:v>
                </c:pt>
                <c:pt idx="1739">
                  <c:v>0.890782297</c:v>
                </c:pt>
                <c:pt idx="1740">
                  <c:v>0.89435309200000002</c:v>
                </c:pt>
                <c:pt idx="1741">
                  <c:v>0.89788562100000002</c:v>
                </c:pt>
                <c:pt idx="1742">
                  <c:v>0.90124630900000002</c:v>
                </c:pt>
                <c:pt idx="1743">
                  <c:v>0.90468341100000005</c:v>
                </c:pt>
                <c:pt idx="1744">
                  <c:v>0.90815866000000001</c:v>
                </c:pt>
                <c:pt idx="1745">
                  <c:v>0.91140478800000002</c:v>
                </c:pt>
                <c:pt idx="1746">
                  <c:v>0.91476553699999996</c:v>
                </c:pt>
                <c:pt idx="1747">
                  <c:v>0.91801166499999998</c:v>
                </c:pt>
                <c:pt idx="1748">
                  <c:v>0.92125779399999996</c:v>
                </c:pt>
                <c:pt idx="1749">
                  <c:v>0.924408436</c:v>
                </c:pt>
                <c:pt idx="1750">
                  <c:v>0.92771184399999995</c:v>
                </c:pt>
                <c:pt idx="1751">
                  <c:v>0.93088161899999999</c:v>
                </c:pt>
                <c:pt idx="1752">
                  <c:v>0.93393683400000005</c:v>
                </c:pt>
                <c:pt idx="1753">
                  <c:v>0.93720203599999996</c:v>
                </c:pt>
                <c:pt idx="1754">
                  <c:v>0.94021904499999998</c:v>
                </c:pt>
                <c:pt idx="1755">
                  <c:v>0.94329333299999996</c:v>
                </c:pt>
                <c:pt idx="1756">
                  <c:v>0.94642490099999999</c:v>
                </c:pt>
                <c:pt idx="1757">
                  <c:v>0.94949912999999997</c:v>
                </c:pt>
                <c:pt idx="1758">
                  <c:v>0.95249706499999998</c:v>
                </c:pt>
                <c:pt idx="1759">
                  <c:v>0.95528489400000005</c:v>
                </c:pt>
                <c:pt idx="1760">
                  <c:v>0.95834010800000002</c:v>
                </c:pt>
                <c:pt idx="1761">
                  <c:v>0.96128070399999999</c:v>
                </c:pt>
                <c:pt idx="1762">
                  <c:v>0.96406859199999995</c:v>
                </c:pt>
                <c:pt idx="1763">
                  <c:v>0.96679914</c:v>
                </c:pt>
                <c:pt idx="1764">
                  <c:v>0.96954882099999995</c:v>
                </c:pt>
                <c:pt idx="1765">
                  <c:v>0.97239392999999996</c:v>
                </c:pt>
                <c:pt idx="1766">
                  <c:v>0.97543001200000001</c:v>
                </c:pt>
                <c:pt idx="1767">
                  <c:v>0.97865706699999999</c:v>
                </c:pt>
                <c:pt idx="1768">
                  <c:v>0.982208729</c:v>
                </c:pt>
                <c:pt idx="1769">
                  <c:v>0.98677241800000004</c:v>
                </c:pt>
                <c:pt idx="1770">
                  <c:v>0.99208080799999998</c:v>
                </c:pt>
                <c:pt idx="1771">
                  <c:v>0.99884039199999997</c:v>
                </c:pt>
                <c:pt idx="1772">
                  <c:v>1.00710857</c:v>
                </c:pt>
                <c:pt idx="1773">
                  <c:v>1.0167706000000001</c:v>
                </c:pt>
                <c:pt idx="1774">
                  <c:v>1.0272536299999999</c:v>
                </c:pt>
                <c:pt idx="1775">
                  <c:v>1.0380040399999999</c:v>
                </c:pt>
                <c:pt idx="1776">
                  <c:v>1.0482771399999999</c:v>
                </c:pt>
                <c:pt idx="1777">
                  <c:v>1.0586648000000001</c:v>
                </c:pt>
                <c:pt idx="1778">
                  <c:v>1.0686323600000001</c:v>
                </c:pt>
                <c:pt idx="1779">
                  <c:v>1.0783706900000001</c:v>
                </c:pt>
                <c:pt idx="1780">
                  <c:v>1.0874790000000001</c:v>
                </c:pt>
                <c:pt idx="1781">
                  <c:v>1.09654903</c:v>
                </c:pt>
                <c:pt idx="1782">
                  <c:v>1.10529459</c:v>
                </c:pt>
                <c:pt idx="1783">
                  <c:v>1.1138299700000001</c:v>
                </c:pt>
                <c:pt idx="1784">
                  <c:v>1.1221743799999999</c:v>
                </c:pt>
                <c:pt idx="1785">
                  <c:v>1.1301369699999999</c:v>
                </c:pt>
                <c:pt idx="1786">
                  <c:v>1.1379659200000001</c:v>
                </c:pt>
                <c:pt idx="1787">
                  <c:v>1.1456803099999999</c:v>
                </c:pt>
                <c:pt idx="1788">
                  <c:v>1.1531654600000001</c:v>
                </c:pt>
                <c:pt idx="1789">
                  <c:v>1.1605360499999999</c:v>
                </c:pt>
                <c:pt idx="1790">
                  <c:v>1.1679639799999999</c:v>
                </c:pt>
                <c:pt idx="1791">
                  <c:v>1.17506731</c:v>
                </c:pt>
                <c:pt idx="1792">
                  <c:v>1.18222797</c:v>
                </c:pt>
                <c:pt idx="1793">
                  <c:v>1.1893121</c:v>
                </c:pt>
                <c:pt idx="1794">
                  <c:v>1.19649184</c:v>
                </c:pt>
                <c:pt idx="1795">
                  <c:v>1.2036142299999999</c:v>
                </c:pt>
                <c:pt idx="1796">
                  <c:v>1.2106411500000001</c:v>
                </c:pt>
                <c:pt idx="1797">
                  <c:v>1.2178399600000001</c:v>
                </c:pt>
                <c:pt idx="1798">
                  <c:v>1.2249814299999999</c:v>
                </c:pt>
                <c:pt idx="1799">
                  <c:v>1.2321993099999999</c:v>
                </c:pt>
                <c:pt idx="1800">
                  <c:v>1.2394553399999999</c:v>
                </c:pt>
                <c:pt idx="1801">
                  <c:v>1.24674964</c:v>
                </c:pt>
                <c:pt idx="1802">
                  <c:v>1.2540628899999999</c:v>
                </c:pt>
                <c:pt idx="1803">
                  <c:v>1.26135719</c:v>
                </c:pt>
                <c:pt idx="1804">
                  <c:v>1.2686705599999999</c:v>
                </c:pt>
                <c:pt idx="1805">
                  <c:v>1.2761175600000001</c:v>
                </c:pt>
                <c:pt idx="1806">
                  <c:v>1.2836219099999999</c:v>
                </c:pt>
                <c:pt idx="1807">
                  <c:v>1.2910689099999999</c:v>
                </c:pt>
                <c:pt idx="1808">
                  <c:v>1.2984395</c:v>
                </c:pt>
                <c:pt idx="1809">
                  <c:v>1.3060965499999999</c:v>
                </c:pt>
                <c:pt idx="1810">
                  <c:v>1.3137154600000001</c:v>
                </c:pt>
                <c:pt idx="1811">
                  <c:v>1.3212770199999999</c:v>
                </c:pt>
                <c:pt idx="1812">
                  <c:v>1.32897222</c:v>
                </c:pt>
                <c:pt idx="1813">
                  <c:v>1.3364956400000001</c:v>
                </c:pt>
                <c:pt idx="1814">
                  <c:v>1.3442481799999999</c:v>
                </c:pt>
                <c:pt idx="1815">
                  <c:v>1.3520580499999999</c:v>
                </c:pt>
                <c:pt idx="1816">
                  <c:v>1.3597151000000001</c:v>
                </c:pt>
                <c:pt idx="1817">
                  <c:v>1.3672766700000001</c:v>
                </c:pt>
                <c:pt idx="1818">
                  <c:v>1.3729096700000001</c:v>
                </c:pt>
                <c:pt idx="1819">
                  <c:v>1.3732914899999999</c:v>
                </c:pt>
                <c:pt idx="1820">
                  <c:v>1.3710001700000001</c:v>
                </c:pt>
                <c:pt idx="1821">
                  <c:v>1.3696444000000001</c:v>
                </c:pt>
                <c:pt idx="1822">
                  <c:v>1.36912882</c:v>
                </c:pt>
                <c:pt idx="1823">
                  <c:v>1.36972082</c:v>
                </c:pt>
                <c:pt idx="1824">
                  <c:v>1.37103832</c:v>
                </c:pt>
                <c:pt idx="1825">
                  <c:v>1.3729096700000001</c:v>
                </c:pt>
                <c:pt idx="1826">
                  <c:v>1.37537289</c:v>
                </c:pt>
                <c:pt idx="1827">
                  <c:v>1.3787717799999999</c:v>
                </c:pt>
                <c:pt idx="1828">
                  <c:v>1.3829917899999999</c:v>
                </c:pt>
                <c:pt idx="1829">
                  <c:v>1.38826191</c:v>
                </c:pt>
                <c:pt idx="1830">
                  <c:v>1.3944104900000001</c:v>
                </c:pt>
                <c:pt idx="1831">
                  <c:v>1.4016093000000001</c:v>
                </c:pt>
                <c:pt idx="1832">
                  <c:v>1.4097436699999999</c:v>
                </c:pt>
                <c:pt idx="1833">
                  <c:v>1.4186609999999999</c:v>
                </c:pt>
                <c:pt idx="1834">
                  <c:v>1.4282658100000001</c:v>
                </c:pt>
                <c:pt idx="1835">
                  <c:v>1.43850064</c:v>
                </c:pt>
                <c:pt idx="1836">
                  <c:v>1.44972849</c:v>
                </c:pt>
                <c:pt idx="1837">
                  <c:v>1.4621592800000001</c:v>
                </c:pt>
                <c:pt idx="1838">
                  <c:v>1.4774351100000001</c:v>
                </c:pt>
                <c:pt idx="1839">
                  <c:v>1.4976567000000001</c:v>
                </c:pt>
                <c:pt idx="1840">
                  <c:v>1.5342043599999999</c:v>
                </c:pt>
                <c:pt idx="1841">
                  <c:v>1.66151011</c:v>
                </c:pt>
                <c:pt idx="1842">
                  <c:v>1.8987451799999999</c:v>
                </c:pt>
                <c:pt idx="1843">
                  <c:v>2.1275403499999999</c:v>
                </c:pt>
                <c:pt idx="1844">
                  <c:v>2.31946969</c:v>
                </c:pt>
                <c:pt idx="1845">
                  <c:v>2.4838388</c:v>
                </c:pt>
                <c:pt idx="1846">
                  <c:v>2.6271650800000002</c:v>
                </c:pt>
                <c:pt idx="1847">
                  <c:v>2.7544326799999999</c:v>
                </c:pt>
                <c:pt idx="1848">
                  <c:v>2.8678753399999999</c:v>
                </c:pt>
                <c:pt idx="1849">
                  <c:v>2.9700522399999998</c:v>
                </c:pt>
                <c:pt idx="1850">
                  <c:v>3.0628535700000001</c:v>
                </c:pt>
                <c:pt idx="1851">
                  <c:v>3.1466419700000001</c:v>
                </c:pt>
                <c:pt idx="1852">
                  <c:v>3.2224678999999998</c:v>
                </c:pt>
                <c:pt idx="1853">
                  <c:v>3.2895674700000002</c:v>
                </c:pt>
                <c:pt idx="1854">
                  <c:v>3.3480551200000002</c:v>
                </c:pt>
                <c:pt idx="1855">
                  <c:v>3.3997640599999999</c:v>
                </c:pt>
                <c:pt idx="1856">
                  <c:v>3.44597387</c:v>
                </c:pt>
                <c:pt idx="1857">
                  <c:v>3.4882881600000002</c:v>
                </c:pt>
                <c:pt idx="1858">
                  <c:v>3.5276236500000002</c:v>
                </c:pt>
                <c:pt idx="1859">
                  <c:v>3.5642666799999998</c:v>
                </c:pt>
                <c:pt idx="1860">
                  <c:v>3.5988857699999999</c:v>
                </c:pt>
                <c:pt idx="1861">
                  <c:v>3.6330466299999999</c:v>
                </c:pt>
                <c:pt idx="1862">
                  <c:v>3.6671690899999998</c:v>
                </c:pt>
                <c:pt idx="1863">
                  <c:v>3.7015972100000001</c:v>
                </c:pt>
                <c:pt idx="1864">
                  <c:v>3.7360062599999999</c:v>
                </c:pt>
                <c:pt idx="1865">
                  <c:v>3.7700333600000002</c:v>
                </c:pt>
                <c:pt idx="1866">
                  <c:v>3.8030867599999998</c:v>
                </c:pt>
                <c:pt idx="1867">
                  <c:v>3.8350133899999999</c:v>
                </c:pt>
                <c:pt idx="1868">
                  <c:v>3.8657562699999999</c:v>
                </c:pt>
                <c:pt idx="1869">
                  <c:v>3.8957161899999999</c:v>
                </c:pt>
                <c:pt idx="1870">
                  <c:v>3.9243392899999998</c:v>
                </c:pt>
                <c:pt idx="1871">
                  <c:v>3.9521033800000001</c:v>
                </c:pt>
                <c:pt idx="1872">
                  <c:v>3.9792754700000001</c:v>
                </c:pt>
                <c:pt idx="1873">
                  <c:v>4.0058746300000001</c:v>
                </c:pt>
                <c:pt idx="1874">
                  <c:v>4.0319967300000004</c:v>
                </c:pt>
                <c:pt idx="1875">
                  <c:v>4.05815649</c:v>
                </c:pt>
                <c:pt idx="1876">
                  <c:v>4.0841636699999997</c:v>
                </c:pt>
                <c:pt idx="1877">
                  <c:v>4.10992289</c:v>
                </c:pt>
                <c:pt idx="1878">
                  <c:v>4.1349372899999999</c:v>
                </c:pt>
                <c:pt idx="1879">
                  <c:v>4.1586723299999999</c:v>
                </c:pt>
                <c:pt idx="1880">
                  <c:v>4.18120432</c:v>
                </c:pt>
                <c:pt idx="1881">
                  <c:v>4.20003891</c:v>
                </c:pt>
                <c:pt idx="1882">
                  <c:v>4.1882386199999999</c:v>
                </c:pt>
                <c:pt idx="1883">
                  <c:v>3.7875125399999998</c:v>
                </c:pt>
                <c:pt idx="1884">
                  <c:v>3.4508884000000002</c:v>
                </c:pt>
                <c:pt idx="1885">
                  <c:v>3.1269433499999999</c:v>
                </c:pt>
                <c:pt idx="1886">
                  <c:v>2.8247282500000002</c:v>
                </c:pt>
                <c:pt idx="1887">
                  <c:v>2.5224177800000001</c:v>
                </c:pt>
                <c:pt idx="1888">
                  <c:v>2.2590417899999999</c:v>
                </c:pt>
                <c:pt idx="1889">
                  <c:v>2.0425054999999999</c:v>
                </c:pt>
                <c:pt idx="1890">
                  <c:v>1.8603590699999999</c:v>
                </c:pt>
                <c:pt idx="1891">
                  <c:v>1.7122707399999999</c:v>
                </c:pt>
                <c:pt idx="1892">
                  <c:v>1.5987515400000001</c:v>
                </c:pt>
                <c:pt idx="1893">
                  <c:v>1.5245105000000001</c:v>
                </c:pt>
                <c:pt idx="1894">
                  <c:v>1.4875046000000001</c:v>
                </c:pt>
                <c:pt idx="1895">
                  <c:v>1.4658700200000001</c:v>
                </c:pt>
                <c:pt idx="1896">
                  <c:v>1.4498494900000001</c:v>
                </c:pt>
                <c:pt idx="1897">
                  <c:v>1.43692219</c:v>
                </c:pt>
                <c:pt idx="1898">
                  <c:v>1.4255416400000001</c:v>
                </c:pt>
                <c:pt idx="1899">
                  <c:v>1.41542137</c:v>
                </c:pt>
                <c:pt idx="1900">
                  <c:v>1.40575933</c:v>
                </c:pt>
                <c:pt idx="1901">
                  <c:v>1.3968419999999999</c:v>
                </c:pt>
                <c:pt idx="1902">
                  <c:v>1.38821101</c:v>
                </c:pt>
                <c:pt idx="1903">
                  <c:v>1.3798475299999999</c:v>
                </c:pt>
                <c:pt idx="1904">
                  <c:v>1.3718849399999999</c:v>
                </c:pt>
                <c:pt idx="1905">
                  <c:v>1.3639032799999999</c:v>
                </c:pt>
                <c:pt idx="1906">
                  <c:v>1.3561698200000001</c:v>
                </c:pt>
                <c:pt idx="1907">
                  <c:v>1.34866548</c:v>
                </c:pt>
                <c:pt idx="1908">
                  <c:v>1.34112298</c:v>
                </c:pt>
                <c:pt idx="1909">
                  <c:v>1.3337523899999999</c:v>
                </c:pt>
                <c:pt idx="1910">
                  <c:v>1.3265726600000001</c:v>
                </c:pt>
                <c:pt idx="1911">
                  <c:v>1.3210351499999999</c:v>
                </c:pt>
                <c:pt idx="1912">
                  <c:v>1.3179227099999999</c:v>
                </c:pt>
                <c:pt idx="1913">
                  <c:v>1.3159368</c:v>
                </c:pt>
                <c:pt idx="1914">
                  <c:v>1.31374097</c:v>
                </c:pt>
                <c:pt idx="1915">
                  <c:v>1.3113158899999999</c:v>
                </c:pt>
                <c:pt idx="1916">
                  <c:v>1.3083752399999999</c:v>
                </c:pt>
                <c:pt idx="1917">
                  <c:v>1.30484271</c:v>
                </c:pt>
                <c:pt idx="1918">
                  <c:v>1.30066097</c:v>
                </c:pt>
                <c:pt idx="1919">
                  <c:v>1.2959444499999999</c:v>
                </c:pt>
                <c:pt idx="1920">
                  <c:v>1.2906551399999999</c:v>
                </c:pt>
                <c:pt idx="1921">
                  <c:v>1.2848503600000001</c:v>
                </c:pt>
                <c:pt idx="1922">
                  <c:v>1.27889276</c:v>
                </c:pt>
                <c:pt idx="1923">
                  <c:v>1.27266777</c:v>
                </c:pt>
                <c:pt idx="1924">
                  <c:v>1.2663283299999999</c:v>
                </c:pt>
                <c:pt idx="1925">
                  <c:v>1.2596641799999999</c:v>
                </c:pt>
                <c:pt idx="1926">
                  <c:v>1.2532674100000001</c:v>
                </c:pt>
                <c:pt idx="1927">
                  <c:v>1.2466413999999999</c:v>
                </c:pt>
                <c:pt idx="1928">
                  <c:v>1.2400155100000001</c:v>
                </c:pt>
                <c:pt idx="1929">
                  <c:v>1.2332558600000001</c:v>
                </c:pt>
                <c:pt idx="1930">
                  <c:v>1.2266109000000001</c:v>
                </c:pt>
                <c:pt idx="1931">
                  <c:v>1.21962214</c:v>
                </c:pt>
                <c:pt idx="1932">
                  <c:v>1.21284342</c:v>
                </c:pt>
                <c:pt idx="1933">
                  <c:v>1.20602655</c:v>
                </c:pt>
                <c:pt idx="1934">
                  <c:v>1.1990760600000001</c:v>
                </c:pt>
                <c:pt idx="1935">
                  <c:v>1.1921254400000001</c:v>
                </c:pt>
                <c:pt idx="1936">
                  <c:v>1.1846975099999999</c:v>
                </c:pt>
                <c:pt idx="1937">
                  <c:v>1.1774605499999999</c:v>
                </c:pt>
                <c:pt idx="1938">
                  <c:v>1.17016637</c:v>
                </c:pt>
                <c:pt idx="1939">
                  <c:v>1.16271937</c:v>
                </c:pt>
                <c:pt idx="1940">
                  <c:v>1.15500498</c:v>
                </c:pt>
                <c:pt idx="1941">
                  <c:v>1.1470997300000001</c:v>
                </c:pt>
                <c:pt idx="1942">
                  <c:v>1.13921344</c:v>
                </c:pt>
                <c:pt idx="1943">
                  <c:v>1.1309454400000001</c:v>
                </c:pt>
                <c:pt idx="1944">
                  <c:v>1.12263906</c:v>
                </c:pt>
                <c:pt idx="1945">
                  <c:v>1.1140272600000001</c:v>
                </c:pt>
                <c:pt idx="1946">
                  <c:v>1.10531998</c:v>
                </c:pt>
                <c:pt idx="1947">
                  <c:v>1.0962690100000001</c:v>
                </c:pt>
                <c:pt idx="1948">
                  <c:v>1.08702707</c:v>
                </c:pt>
                <c:pt idx="1949">
                  <c:v>1.07761335</c:v>
                </c:pt>
                <c:pt idx="1950">
                  <c:v>1.06808496</c:v>
                </c:pt>
                <c:pt idx="1951">
                  <c:v>1.05809832</c:v>
                </c:pt>
                <c:pt idx="1952">
                  <c:v>1.04824531</c:v>
                </c:pt>
                <c:pt idx="1953">
                  <c:v>1.0382014500000001</c:v>
                </c:pt>
                <c:pt idx="1954">
                  <c:v>1.02817655</c:v>
                </c:pt>
                <c:pt idx="1955">
                  <c:v>1.0184954399999999</c:v>
                </c:pt>
                <c:pt idx="1956">
                  <c:v>1.0087380399999999</c:v>
                </c:pt>
                <c:pt idx="1957">
                  <c:v>0.99985885600000002</c:v>
                </c:pt>
                <c:pt idx="1958">
                  <c:v>0.99157166500000005</c:v>
                </c:pt>
                <c:pt idx="1959">
                  <c:v>0.98406732100000005</c:v>
                </c:pt>
                <c:pt idx="1960">
                  <c:v>0.97755599000000004</c:v>
                </c:pt>
                <c:pt idx="1961">
                  <c:v>0.97165566699999995</c:v>
                </c:pt>
                <c:pt idx="1962">
                  <c:v>0.96651911700000004</c:v>
                </c:pt>
                <c:pt idx="1963">
                  <c:v>0.96205091499999995</c:v>
                </c:pt>
                <c:pt idx="1964">
                  <c:v>0.95800280599999998</c:v>
                </c:pt>
                <c:pt idx="1965">
                  <c:v>0.95441293699999996</c:v>
                </c:pt>
                <c:pt idx="1966">
                  <c:v>0.95120501499999999</c:v>
                </c:pt>
                <c:pt idx="1967">
                  <c:v>0.948283494</c:v>
                </c:pt>
                <c:pt idx="1968">
                  <c:v>0.94572478500000001</c:v>
                </c:pt>
                <c:pt idx="1969">
                  <c:v>0.94343340399999998</c:v>
                </c:pt>
                <c:pt idx="1970">
                  <c:v>0.94137114300000002</c:v>
                </c:pt>
                <c:pt idx="1971">
                  <c:v>0.93953800200000004</c:v>
                </c:pt>
                <c:pt idx="1972">
                  <c:v>0.93759036100000004</c:v>
                </c:pt>
                <c:pt idx="1973">
                  <c:v>0.93589091300000005</c:v>
                </c:pt>
                <c:pt idx="1974">
                  <c:v>0.93434423200000005</c:v>
                </c:pt>
                <c:pt idx="1975">
                  <c:v>0.93260657800000002</c:v>
                </c:pt>
                <c:pt idx="1976">
                  <c:v>0.93096440999999996</c:v>
                </c:pt>
                <c:pt idx="1977">
                  <c:v>0.92930316899999998</c:v>
                </c:pt>
                <c:pt idx="1978">
                  <c:v>0.92758458899999996</c:v>
                </c:pt>
                <c:pt idx="1979">
                  <c:v>0.92590427399999997</c:v>
                </c:pt>
                <c:pt idx="1980">
                  <c:v>0.92403292699999995</c:v>
                </c:pt>
                <c:pt idx="1981">
                  <c:v>0.92225712500000001</c:v>
                </c:pt>
                <c:pt idx="1982">
                  <c:v>0.92038583799999996</c:v>
                </c:pt>
                <c:pt idx="1983">
                  <c:v>0.91822809000000005</c:v>
                </c:pt>
                <c:pt idx="1984">
                  <c:v>0.91639500900000004</c:v>
                </c:pt>
                <c:pt idx="1985">
                  <c:v>0.91423726100000002</c:v>
                </c:pt>
                <c:pt idx="1986">
                  <c:v>0.91225141300000001</c:v>
                </c:pt>
                <c:pt idx="1987">
                  <c:v>0.910093665</c:v>
                </c:pt>
                <c:pt idx="1988">
                  <c:v>0.907821357</c:v>
                </c:pt>
                <c:pt idx="1989">
                  <c:v>0.90575915600000001</c:v>
                </c:pt>
                <c:pt idx="1990">
                  <c:v>0.90350592100000005</c:v>
                </c:pt>
                <c:pt idx="1991">
                  <c:v>0.90119546699999997</c:v>
                </c:pt>
                <c:pt idx="1992">
                  <c:v>0.89888495199999996</c:v>
                </c:pt>
                <c:pt idx="1993">
                  <c:v>0.89655536400000002</c:v>
                </c:pt>
                <c:pt idx="1994">
                  <c:v>0.89416849600000003</c:v>
                </c:pt>
                <c:pt idx="1995">
                  <c:v>0.89204895500000003</c:v>
                </c:pt>
                <c:pt idx="1996">
                  <c:v>0.889757574</c:v>
                </c:pt>
                <c:pt idx="1997">
                  <c:v>0.88733255899999997</c:v>
                </c:pt>
                <c:pt idx="1998">
                  <c:v>0.88506025099999996</c:v>
                </c:pt>
                <c:pt idx="1999">
                  <c:v>0.88267338299999998</c:v>
                </c:pt>
                <c:pt idx="2000">
                  <c:v>0.88022923500000005</c:v>
                </c:pt>
                <c:pt idx="2001">
                  <c:v>0.87786143999999999</c:v>
                </c:pt>
                <c:pt idx="2002">
                  <c:v>0.87539821900000003</c:v>
                </c:pt>
                <c:pt idx="2003">
                  <c:v>0.87306863099999998</c:v>
                </c:pt>
                <c:pt idx="2004">
                  <c:v>0.870548129</c:v>
                </c:pt>
                <c:pt idx="2005">
                  <c:v>0.86810398099999997</c:v>
                </c:pt>
                <c:pt idx="2006">
                  <c:v>0.865602553</c:v>
                </c:pt>
                <c:pt idx="2007">
                  <c:v>0.86323475800000005</c:v>
                </c:pt>
                <c:pt idx="2008">
                  <c:v>0.86071425700000004</c:v>
                </c:pt>
                <c:pt idx="2009">
                  <c:v>0.85817462200000005</c:v>
                </c:pt>
                <c:pt idx="2010">
                  <c:v>0.85567319399999997</c:v>
                </c:pt>
                <c:pt idx="2011">
                  <c:v>0.85324811899999997</c:v>
                </c:pt>
                <c:pt idx="2012">
                  <c:v>0.85059392499999997</c:v>
                </c:pt>
                <c:pt idx="2013">
                  <c:v>0.84816891000000005</c:v>
                </c:pt>
                <c:pt idx="2014">
                  <c:v>0.84551471499999997</c:v>
                </c:pt>
                <c:pt idx="2015">
                  <c:v>0.84307056700000005</c:v>
                </c:pt>
                <c:pt idx="2016">
                  <c:v>0.840435445</c:v>
                </c:pt>
                <c:pt idx="2017">
                  <c:v>0.83793401700000003</c:v>
                </c:pt>
                <c:pt idx="2018">
                  <c:v>0.83529889599999996</c:v>
                </c:pt>
                <c:pt idx="2019">
                  <c:v>0.83272111400000004</c:v>
                </c:pt>
                <c:pt idx="2020">
                  <c:v>0.83020055299999995</c:v>
                </c:pt>
                <c:pt idx="2021">
                  <c:v>0.827603698</c:v>
                </c:pt>
                <c:pt idx="2022">
                  <c:v>0.82500678299999997</c:v>
                </c:pt>
                <c:pt idx="2023">
                  <c:v>0.82231438199999995</c:v>
                </c:pt>
                <c:pt idx="2024">
                  <c:v>0.81973660000000004</c:v>
                </c:pt>
                <c:pt idx="2025">
                  <c:v>0.817120552</c:v>
                </c:pt>
                <c:pt idx="2026">
                  <c:v>0.81448549000000003</c:v>
                </c:pt>
                <c:pt idx="2027">
                  <c:v>0.81188857599999997</c:v>
                </c:pt>
                <c:pt idx="2028">
                  <c:v>0.80925345400000004</c:v>
                </c:pt>
                <c:pt idx="2029">
                  <c:v>0.80652290599999998</c:v>
                </c:pt>
                <c:pt idx="2030">
                  <c:v>0.80388778400000005</c:v>
                </c:pt>
                <c:pt idx="2031">
                  <c:v>0.80121451600000004</c:v>
                </c:pt>
                <c:pt idx="2032">
                  <c:v>0.80012607599999996</c:v>
                </c:pt>
                <c:pt idx="2033">
                  <c:v>0.811882675</c:v>
                </c:pt>
                <c:pt idx="2034">
                  <c:v>0.83275288300000005</c:v>
                </c:pt>
                <c:pt idx="2035">
                  <c:v>0.83874869299999999</c:v>
                </c:pt>
                <c:pt idx="2036">
                  <c:v>0.84378975599999995</c:v>
                </c:pt>
                <c:pt idx="2037">
                  <c:v>0.848410726</c:v>
                </c:pt>
                <c:pt idx="2038">
                  <c:v>0.85272616099999998</c:v>
                </c:pt>
                <c:pt idx="2039">
                  <c:v>0.85688883100000002</c:v>
                </c:pt>
                <c:pt idx="2040">
                  <c:v>0.86097514600000002</c:v>
                </c:pt>
                <c:pt idx="2041">
                  <c:v>0.86490869500000001</c:v>
                </c:pt>
                <c:pt idx="2042">
                  <c:v>0.86867040399999995</c:v>
                </c:pt>
                <c:pt idx="2043">
                  <c:v>0.87252759899999999</c:v>
                </c:pt>
                <c:pt idx="2044">
                  <c:v>0.87619382099999998</c:v>
                </c:pt>
                <c:pt idx="2045">
                  <c:v>0.87987911699999999</c:v>
                </c:pt>
                <c:pt idx="2046">
                  <c:v>0.883583546</c:v>
                </c:pt>
                <c:pt idx="2047">
                  <c:v>0.88719248799999995</c:v>
                </c:pt>
                <c:pt idx="2048">
                  <c:v>0.89070594299999994</c:v>
                </c:pt>
                <c:pt idx="2049">
                  <c:v>0.89412391199999997</c:v>
                </c:pt>
                <c:pt idx="2050">
                  <c:v>0.89761829400000004</c:v>
                </c:pt>
                <c:pt idx="2051">
                  <c:v>0.901112676</c:v>
                </c:pt>
                <c:pt idx="2052">
                  <c:v>0.90441608399999995</c:v>
                </c:pt>
                <c:pt idx="2053">
                  <c:v>0.90789133300000002</c:v>
                </c:pt>
                <c:pt idx="2054">
                  <c:v>0.91117566800000005</c:v>
                </c:pt>
                <c:pt idx="2055">
                  <c:v>0.91453635700000002</c:v>
                </c:pt>
                <c:pt idx="2056">
                  <c:v>0.91787797199999999</c:v>
                </c:pt>
                <c:pt idx="2057">
                  <c:v>0.92108595400000004</c:v>
                </c:pt>
                <c:pt idx="2058">
                  <c:v>0.92423659599999997</c:v>
                </c:pt>
                <c:pt idx="2059">
                  <c:v>0.92755913700000003</c:v>
                </c:pt>
                <c:pt idx="2060">
                  <c:v>0.93061429299999998</c:v>
                </c:pt>
                <c:pt idx="2061">
                  <c:v>0.93384134799999996</c:v>
                </c:pt>
                <c:pt idx="2062">
                  <c:v>0.93699199</c:v>
                </c:pt>
                <c:pt idx="2063">
                  <c:v>0.93995171799999999</c:v>
                </c:pt>
                <c:pt idx="2064">
                  <c:v>0.94315963999999997</c:v>
                </c:pt>
                <c:pt idx="2065">
                  <c:v>0.94619572200000002</c:v>
                </c:pt>
                <c:pt idx="2066">
                  <c:v>0.94923180299999999</c:v>
                </c:pt>
                <c:pt idx="2067">
                  <c:v>0.95221060499999999</c:v>
                </c:pt>
                <c:pt idx="2068">
                  <c:v>0.95524674700000001</c:v>
                </c:pt>
                <c:pt idx="2069">
                  <c:v>0.95813006199999995</c:v>
                </c:pt>
                <c:pt idx="2070">
                  <c:v>0.96110886299999998</c:v>
                </c:pt>
                <c:pt idx="2071">
                  <c:v>0.96385854500000001</c:v>
                </c:pt>
                <c:pt idx="2072">
                  <c:v>0.96657002000000003</c:v>
                </c:pt>
                <c:pt idx="2073">
                  <c:v>0.96937698100000003</c:v>
                </c:pt>
                <c:pt idx="2074">
                  <c:v>0.97218388300000003</c:v>
                </c:pt>
                <c:pt idx="2075">
                  <c:v>0.97491449100000005</c:v>
                </c:pt>
                <c:pt idx="2076">
                  <c:v>0.97829425299999995</c:v>
                </c:pt>
                <c:pt idx="2077">
                  <c:v>0.98184591499999996</c:v>
                </c:pt>
                <c:pt idx="2078">
                  <c:v>0.98618048400000002</c:v>
                </c:pt>
                <c:pt idx="2079">
                  <c:v>0.99137431399999998</c:v>
                </c:pt>
                <c:pt idx="2080">
                  <c:v>0.99784743799999998</c:v>
                </c:pt>
                <c:pt idx="2081">
                  <c:v>1.0060774100000001</c:v>
                </c:pt>
                <c:pt idx="2082">
                  <c:v>1.01551032</c:v>
                </c:pt>
                <c:pt idx="2083">
                  <c:v>1.0260506899999999</c:v>
                </c:pt>
                <c:pt idx="2084">
                  <c:v>1.03659105</c:v>
                </c:pt>
                <c:pt idx="2085">
                  <c:v>1.0472078300000001</c:v>
                </c:pt>
                <c:pt idx="2086">
                  <c:v>1.0575190800000001</c:v>
                </c:pt>
                <c:pt idx="2087">
                  <c:v>1.06746757</c:v>
                </c:pt>
                <c:pt idx="2088">
                  <c:v>1.07709134</c:v>
                </c:pt>
                <c:pt idx="2089">
                  <c:v>1.0865624</c:v>
                </c:pt>
                <c:pt idx="2090">
                  <c:v>1.09559429</c:v>
                </c:pt>
                <c:pt idx="2091">
                  <c:v>1.1043970599999999</c:v>
                </c:pt>
                <c:pt idx="2092">
                  <c:v>1.1128943</c:v>
                </c:pt>
                <c:pt idx="2093">
                  <c:v>1.12129605</c:v>
                </c:pt>
                <c:pt idx="2094">
                  <c:v>1.12929678</c:v>
                </c:pt>
                <c:pt idx="2095">
                  <c:v>1.1371638799999999</c:v>
                </c:pt>
                <c:pt idx="2096">
                  <c:v>1.1447827800000001</c:v>
                </c:pt>
                <c:pt idx="2097">
                  <c:v>1.1524780999999999</c:v>
                </c:pt>
                <c:pt idx="2098">
                  <c:v>1.1597913500000001</c:v>
                </c:pt>
                <c:pt idx="2099">
                  <c:v>1.1670092299999999</c:v>
                </c:pt>
                <c:pt idx="2100">
                  <c:v>1.17426538</c:v>
                </c:pt>
                <c:pt idx="2101">
                  <c:v>1.1814259300000001</c:v>
                </c:pt>
                <c:pt idx="2102">
                  <c:v>1.18852925</c:v>
                </c:pt>
                <c:pt idx="2103">
                  <c:v>1.1956707200000001</c:v>
                </c:pt>
                <c:pt idx="2104">
                  <c:v>1.2028695300000001</c:v>
                </c:pt>
                <c:pt idx="2105">
                  <c:v>1.2098391100000001</c:v>
                </c:pt>
                <c:pt idx="2106">
                  <c:v>1.21711433</c:v>
                </c:pt>
                <c:pt idx="2107">
                  <c:v>1.2242557999999999</c:v>
                </c:pt>
                <c:pt idx="2108">
                  <c:v>1.2315118300000001</c:v>
                </c:pt>
                <c:pt idx="2109">
                  <c:v>1.2386342299999999</c:v>
                </c:pt>
                <c:pt idx="2110">
                  <c:v>1.24592853</c:v>
                </c:pt>
                <c:pt idx="2111">
                  <c:v>1.25312734</c:v>
                </c:pt>
                <c:pt idx="2112">
                  <c:v>1.26040244</c:v>
                </c:pt>
                <c:pt idx="2113">
                  <c:v>1.2678877099999999</c:v>
                </c:pt>
                <c:pt idx="2114">
                  <c:v>1.2753155199999999</c:v>
                </c:pt>
                <c:pt idx="2115">
                  <c:v>1.2827053100000001</c:v>
                </c:pt>
                <c:pt idx="2116">
                  <c:v>1.2901141599999999</c:v>
                </c:pt>
                <c:pt idx="2117">
                  <c:v>1.29780936</c:v>
                </c:pt>
                <c:pt idx="2118">
                  <c:v>1.30527544</c:v>
                </c:pt>
                <c:pt idx="2119">
                  <c:v>1.3129324899999999</c:v>
                </c:pt>
                <c:pt idx="2120">
                  <c:v>1.32045591</c:v>
                </c:pt>
                <c:pt idx="2121">
                  <c:v>1.3280557399999999</c:v>
                </c:pt>
                <c:pt idx="2122">
                  <c:v>1.3357318600000001</c:v>
                </c:pt>
                <c:pt idx="2123">
                  <c:v>1.3435225500000001</c:v>
                </c:pt>
                <c:pt idx="2124">
                  <c:v>1.3512178699999999</c:v>
                </c:pt>
                <c:pt idx="2125">
                  <c:v>1.3589704</c:v>
                </c:pt>
                <c:pt idx="2126">
                  <c:v>1.3664746299999999</c:v>
                </c:pt>
                <c:pt idx="2127">
                  <c:v>1.3727377700000001</c:v>
                </c:pt>
                <c:pt idx="2128">
                  <c:v>1.3739216299999999</c:v>
                </c:pt>
                <c:pt idx="2129">
                  <c:v>1.3719358399999999</c:v>
                </c:pt>
                <c:pt idx="2130">
                  <c:v>1.3701409099999999</c:v>
                </c:pt>
                <c:pt idx="2131">
                  <c:v>1.36956799</c:v>
                </c:pt>
                <c:pt idx="2132">
                  <c:v>1.3699880799999999</c:v>
                </c:pt>
                <c:pt idx="2133">
                  <c:v>1.3709811000000001</c:v>
                </c:pt>
                <c:pt idx="2134">
                  <c:v>1.37298608</c:v>
                </c:pt>
                <c:pt idx="2135">
                  <c:v>1.3754302300000001</c:v>
                </c:pt>
                <c:pt idx="2136">
                  <c:v>1.3785617400000001</c:v>
                </c:pt>
                <c:pt idx="2137">
                  <c:v>1.3828008199999999</c:v>
                </c:pt>
                <c:pt idx="2138">
                  <c:v>1.3876700399999999</c:v>
                </c:pt>
                <c:pt idx="2139">
                  <c:v>1.3937421999999999</c:v>
                </c:pt>
                <c:pt idx="2140">
                  <c:v>1.4008072600000001</c:v>
                </c:pt>
                <c:pt idx="2141">
                  <c:v>1.4089226699999999</c:v>
                </c:pt>
                <c:pt idx="2142">
                  <c:v>1.4177826600000001</c:v>
                </c:pt>
                <c:pt idx="2143">
                  <c:v>1.4271965</c:v>
                </c:pt>
                <c:pt idx="2144">
                  <c:v>1.43727863</c:v>
                </c:pt>
                <c:pt idx="2145">
                  <c:v>1.4483727200000001</c:v>
                </c:pt>
                <c:pt idx="2146">
                  <c:v>1.46074617</c:v>
                </c:pt>
                <c:pt idx="2147">
                  <c:v>1.4753729099999999</c:v>
                </c:pt>
                <c:pt idx="2148">
                  <c:v>1.4947542</c:v>
                </c:pt>
                <c:pt idx="2149">
                  <c:v>1.52752113</c:v>
                </c:pt>
                <c:pt idx="2150">
                  <c:v>1.63546467</c:v>
                </c:pt>
                <c:pt idx="2151">
                  <c:v>1.8654627800000001</c:v>
                </c:pt>
                <c:pt idx="2152">
                  <c:v>2.0998718699999999</c:v>
                </c:pt>
                <c:pt idx="2153">
                  <c:v>2.29609752</c:v>
                </c:pt>
                <c:pt idx="2154">
                  <c:v>2.46480107</c:v>
                </c:pt>
                <c:pt idx="2155">
                  <c:v>2.6108579600000001</c:v>
                </c:pt>
                <c:pt idx="2156">
                  <c:v>2.7407989499999998</c:v>
                </c:pt>
                <c:pt idx="2157">
                  <c:v>2.8567049500000001</c:v>
                </c:pt>
                <c:pt idx="2158">
                  <c:v>2.9610776900000002</c:v>
                </c:pt>
                <c:pt idx="2159">
                  <c:v>3.0559220300000001</c:v>
                </c:pt>
                <c:pt idx="2160">
                  <c:v>3.1419065000000002</c:v>
                </c:pt>
                <c:pt idx="2161">
                  <c:v>3.2200620199999999</c:v>
                </c:pt>
                <c:pt idx="2162">
                  <c:v>3.2894909399999999</c:v>
                </c:pt>
                <c:pt idx="2163">
                  <c:v>3.3500027700000001</c:v>
                </c:pt>
                <c:pt idx="2164">
                  <c:v>3.4037549500000002</c:v>
                </c:pt>
                <c:pt idx="2165">
                  <c:v>3.4520649900000002</c:v>
                </c:pt>
                <c:pt idx="2166">
                  <c:v>3.4962124800000001</c:v>
                </c:pt>
                <c:pt idx="2167">
                  <c:v>3.5373046399999999</c:v>
                </c:pt>
                <c:pt idx="2168">
                  <c:v>3.57581902</c:v>
                </c:pt>
                <c:pt idx="2169">
                  <c:v>3.6125385799999998</c:v>
                </c:pt>
                <c:pt idx="2170">
                  <c:v>3.64899087</c:v>
                </c:pt>
                <c:pt idx="2171">
                  <c:v>3.6853666299999999</c:v>
                </c:pt>
                <c:pt idx="2172">
                  <c:v>3.72191429</c:v>
                </c:pt>
                <c:pt idx="2173">
                  <c:v>3.75808001</c:v>
                </c:pt>
                <c:pt idx="2174">
                  <c:v>3.7933101699999998</c:v>
                </c:pt>
                <c:pt idx="2175">
                  <c:v>3.82710814</c:v>
                </c:pt>
                <c:pt idx="2176">
                  <c:v>3.8597221400000001</c:v>
                </c:pt>
                <c:pt idx="2177">
                  <c:v>3.8909232600000001</c:v>
                </c:pt>
                <c:pt idx="2178">
                  <c:v>3.9209404000000001</c:v>
                </c:pt>
                <c:pt idx="2179">
                  <c:v>3.9499075399999999</c:v>
                </c:pt>
                <c:pt idx="2180">
                  <c:v>3.9782252300000001</c:v>
                </c:pt>
                <c:pt idx="2181">
                  <c:v>4.0060086300000002</c:v>
                </c:pt>
                <c:pt idx="2182">
                  <c:v>4.0329895000000002</c:v>
                </c:pt>
                <c:pt idx="2183">
                  <c:v>4.0598940800000003</c:v>
                </c:pt>
                <c:pt idx="2184">
                  <c:v>4.0867032999999999</c:v>
                </c:pt>
                <c:pt idx="2185">
                  <c:v>4.1130733499999996</c:v>
                </c:pt>
                <c:pt idx="2186">
                  <c:v>4.13835526</c:v>
                </c:pt>
                <c:pt idx="2187">
                  <c:v>4.1624340999999996</c:v>
                </c:pt>
                <c:pt idx="2188">
                  <c:v>4.1850042299999997</c:v>
                </c:pt>
                <c:pt idx="2189">
                  <c:v>4.1998100300000001</c:v>
                </c:pt>
                <c:pt idx="2190">
                  <c:v>4.1883721400000002</c:v>
                </c:pt>
                <c:pt idx="2191">
                  <c:v>3.7891166200000002</c:v>
                </c:pt>
                <c:pt idx="2192">
                  <c:v>3.45335174</c:v>
                </c:pt>
                <c:pt idx="2193">
                  <c:v>3.12883377</c:v>
                </c:pt>
                <c:pt idx="2194">
                  <c:v>2.8253774599999999</c:v>
                </c:pt>
                <c:pt idx="2195">
                  <c:v>2.5206420399999998</c:v>
                </c:pt>
                <c:pt idx="2196">
                  <c:v>2.25518441</c:v>
                </c:pt>
                <c:pt idx="2197">
                  <c:v>2.03773165</c:v>
                </c:pt>
                <c:pt idx="2198">
                  <c:v>1.8550888299999999</c:v>
                </c:pt>
                <c:pt idx="2199">
                  <c:v>1.7072105399999999</c:v>
                </c:pt>
                <c:pt idx="2200">
                  <c:v>1.59432149</c:v>
                </c:pt>
                <c:pt idx="2201">
                  <c:v>1.5216845299999999</c:v>
                </c:pt>
                <c:pt idx="2202">
                  <c:v>1.4860152</c:v>
                </c:pt>
                <c:pt idx="2203">
                  <c:v>1.4648007199999999</c:v>
                </c:pt>
                <c:pt idx="2204">
                  <c:v>1.4490474499999999</c:v>
                </c:pt>
                <c:pt idx="2205">
                  <c:v>1.4361393499999999</c:v>
                </c:pt>
                <c:pt idx="2206">
                  <c:v>1.4249115000000001</c:v>
                </c:pt>
                <c:pt idx="2207">
                  <c:v>1.41469574</c:v>
                </c:pt>
                <c:pt idx="2208">
                  <c:v>1.40514827</c:v>
                </c:pt>
                <c:pt idx="2209">
                  <c:v>1.3961545200000001</c:v>
                </c:pt>
                <c:pt idx="2210">
                  <c:v>1.38765728</c:v>
                </c:pt>
                <c:pt idx="2211">
                  <c:v>1.37919831</c:v>
                </c:pt>
                <c:pt idx="2212">
                  <c:v>1.3711593200000001</c:v>
                </c:pt>
                <c:pt idx="2213">
                  <c:v>1.3632922199999999</c:v>
                </c:pt>
                <c:pt idx="2214">
                  <c:v>1.35550153</c:v>
                </c:pt>
                <c:pt idx="2215">
                  <c:v>1.34788263</c:v>
                </c:pt>
                <c:pt idx="2216">
                  <c:v>1.34043562</c:v>
                </c:pt>
                <c:pt idx="2217">
                  <c:v>1.33302677</c:v>
                </c:pt>
                <c:pt idx="2218">
                  <c:v>1.32599986</c:v>
                </c:pt>
                <c:pt idx="2219">
                  <c:v>1.3206533199999999</c:v>
                </c:pt>
                <c:pt idx="2220">
                  <c:v>1.3177508099999999</c:v>
                </c:pt>
                <c:pt idx="2221">
                  <c:v>1.3157459499999999</c:v>
                </c:pt>
                <c:pt idx="2222">
                  <c:v>1.31355</c:v>
                </c:pt>
                <c:pt idx="2223">
                  <c:v>1.31099129</c:v>
                </c:pt>
                <c:pt idx="2224">
                  <c:v>1.3079934099999999</c:v>
                </c:pt>
                <c:pt idx="2225">
                  <c:v>1.3043271299999999</c:v>
                </c:pt>
                <c:pt idx="2226">
                  <c:v>1.3000880500000001</c:v>
                </c:pt>
                <c:pt idx="2227">
                  <c:v>1.29521883</c:v>
                </c:pt>
                <c:pt idx="2228">
                  <c:v>1.28992963</c:v>
                </c:pt>
                <c:pt idx="2229">
                  <c:v>1.28401017</c:v>
                </c:pt>
                <c:pt idx="2230">
                  <c:v>1.2779952299999999</c:v>
                </c:pt>
                <c:pt idx="2231">
                  <c:v>1.2716558</c:v>
                </c:pt>
                <c:pt idx="2232">
                  <c:v>1.2652781</c:v>
                </c:pt>
                <c:pt idx="2233">
                  <c:v>1.2587475800000001</c:v>
                </c:pt>
                <c:pt idx="2234">
                  <c:v>1.25217891</c:v>
                </c:pt>
                <c:pt idx="2235">
                  <c:v>1.2455148700000001</c:v>
                </c:pt>
                <c:pt idx="2236">
                  <c:v>1.2389462</c:v>
                </c:pt>
                <c:pt idx="2237">
                  <c:v>1.2321865599999999</c:v>
                </c:pt>
                <c:pt idx="2238">
                  <c:v>1.22533154</c:v>
                </c:pt>
                <c:pt idx="2239">
                  <c:v>1.2185718999999999</c:v>
                </c:pt>
                <c:pt idx="2240">
                  <c:v>1.21167862</c:v>
                </c:pt>
                <c:pt idx="2241">
                  <c:v>1.20467079</c:v>
                </c:pt>
                <c:pt idx="2242">
                  <c:v>1.1977202899999999</c:v>
                </c:pt>
                <c:pt idx="2243">
                  <c:v>1.19048333</c:v>
                </c:pt>
                <c:pt idx="2244">
                  <c:v>1.1834181500000001</c:v>
                </c:pt>
                <c:pt idx="2245">
                  <c:v>1.1759902200000001</c:v>
                </c:pt>
                <c:pt idx="2246">
                  <c:v>1.1685624100000001</c:v>
                </c:pt>
                <c:pt idx="2247">
                  <c:v>1.16107714</c:v>
                </c:pt>
                <c:pt idx="2248">
                  <c:v>1.15322912</c:v>
                </c:pt>
                <c:pt idx="2249">
                  <c:v>1.14526653</c:v>
                </c:pt>
                <c:pt idx="2250">
                  <c:v>1.13724673</c:v>
                </c:pt>
                <c:pt idx="2251">
                  <c:v>1.1289595400000001</c:v>
                </c:pt>
                <c:pt idx="2252">
                  <c:v>1.1205768599999999</c:v>
                </c:pt>
                <c:pt idx="2253">
                  <c:v>1.11171687</c:v>
                </c:pt>
                <c:pt idx="2254">
                  <c:v>1.1028567600000001</c:v>
                </c:pt>
                <c:pt idx="2255">
                  <c:v>1.09374857</c:v>
                </c:pt>
                <c:pt idx="2256">
                  <c:v>1.0845638500000001</c:v>
                </c:pt>
                <c:pt idx="2257">
                  <c:v>1.0749591599999999</c:v>
                </c:pt>
                <c:pt idx="2258">
                  <c:v>1.06529713</c:v>
                </c:pt>
                <c:pt idx="2259">
                  <c:v>1.0553677100000001</c:v>
                </c:pt>
                <c:pt idx="2260">
                  <c:v>1.04547656</c:v>
                </c:pt>
                <c:pt idx="2261">
                  <c:v>1.03516531</c:v>
                </c:pt>
                <c:pt idx="2262">
                  <c:v>1.0251405200000001</c:v>
                </c:pt>
                <c:pt idx="2263">
                  <c:v>1.01524937</c:v>
                </c:pt>
                <c:pt idx="2264">
                  <c:v>1.0058928700000001</c:v>
                </c:pt>
                <c:pt idx="2265">
                  <c:v>0.99689912800000002</c:v>
                </c:pt>
                <c:pt idx="2266">
                  <c:v>0.98895561700000001</c:v>
                </c:pt>
                <c:pt idx="2267">
                  <c:v>0.98168045299999995</c:v>
                </c:pt>
                <c:pt idx="2268">
                  <c:v>0.97532188900000005</c:v>
                </c:pt>
                <c:pt idx="2269">
                  <c:v>0.96961247900000003</c:v>
                </c:pt>
                <c:pt idx="2270">
                  <c:v>0.96478146300000001</c:v>
                </c:pt>
                <c:pt idx="2271">
                  <c:v>0.96037054099999997</c:v>
                </c:pt>
                <c:pt idx="2272">
                  <c:v>0.95653247799999996</c:v>
                </c:pt>
                <c:pt idx="2273">
                  <c:v>0.95307630300000001</c:v>
                </c:pt>
                <c:pt idx="2274">
                  <c:v>0.95013570800000002</c:v>
                </c:pt>
                <c:pt idx="2275">
                  <c:v>0.94723325999999997</c:v>
                </c:pt>
                <c:pt idx="2276">
                  <c:v>0.94471275799999999</c:v>
                </c:pt>
                <c:pt idx="2277">
                  <c:v>0.94265049700000003</c:v>
                </c:pt>
                <c:pt idx="2278">
                  <c:v>0.940607309</c:v>
                </c:pt>
                <c:pt idx="2279">
                  <c:v>0.938812435</c:v>
                </c:pt>
                <c:pt idx="2280">
                  <c:v>0.93699836700000005</c:v>
                </c:pt>
                <c:pt idx="2281">
                  <c:v>0.93531805300000004</c:v>
                </c:pt>
                <c:pt idx="2282">
                  <c:v>0.93369495899999999</c:v>
                </c:pt>
                <c:pt idx="2283">
                  <c:v>0.93197643799999996</c:v>
                </c:pt>
                <c:pt idx="2284">
                  <c:v>0.93035334300000005</c:v>
                </c:pt>
                <c:pt idx="2285">
                  <c:v>0.92874938200000001</c:v>
                </c:pt>
                <c:pt idx="2286">
                  <c:v>0.92703086099999998</c:v>
                </c:pt>
                <c:pt idx="2287">
                  <c:v>0.92525500100000002</c:v>
                </c:pt>
                <c:pt idx="2288">
                  <c:v>0.923402846</c:v>
                </c:pt>
                <c:pt idx="2289">
                  <c:v>0.92162698499999995</c:v>
                </c:pt>
                <c:pt idx="2290">
                  <c:v>0.91962200400000005</c:v>
                </c:pt>
                <c:pt idx="2291">
                  <c:v>0.917617083</c:v>
                </c:pt>
                <c:pt idx="2292">
                  <c:v>0.91549754100000003</c:v>
                </c:pt>
                <c:pt idx="2293">
                  <c:v>0.91360712099999997</c:v>
                </c:pt>
                <c:pt idx="2294">
                  <c:v>0.91125845900000002</c:v>
                </c:pt>
                <c:pt idx="2295">
                  <c:v>0.909253478</c:v>
                </c:pt>
                <c:pt idx="2296">
                  <c:v>0.90709578999999996</c:v>
                </c:pt>
                <c:pt idx="2297">
                  <c:v>0.90488076200000001</c:v>
                </c:pt>
                <c:pt idx="2298">
                  <c:v>0.90257030699999996</c:v>
                </c:pt>
                <c:pt idx="2299">
                  <c:v>0.90029799899999996</c:v>
                </c:pt>
                <c:pt idx="2300">
                  <c:v>0.89800661800000003</c:v>
                </c:pt>
                <c:pt idx="2301">
                  <c:v>0.89577251700000005</c:v>
                </c:pt>
                <c:pt idx="2302">
                  <c:v>0.89338564899999995</c:v>
                </c:pt>
                <c:pt idx="2303">
                  <c:v>0.89109426700000005</c:v>
                </c:pt>
                <c:pt idx="2304">
                  <c:v>0.88880282600000005</c:v>
                </c:pt>
                <c:pt idx="2305">
                  <c:v>0.88641595799999995</c:v>
                </c:pt>
                <c:pt idx="2306">
                  <c:v>0.88416278400000003</c:v>
                </c:pt>
                <c:pt idx="2307">
                  <c:v>0.88158500200000001</c:v>
                </c:pt>
                <c:pt idx="2308">
                  <c:v>0.87919813400000002</c:v>
                </c:pt>
                <c:pt idx="2309">
                  <c:v>0.87683033899999996</c:v>
                </c:pt>
                <c:pt idx="2310">
                  <c:v>0.87444347099999997</c:v>
                </c:pt>
                <c:pt idx="2311">
                  <c:v>0.87188476299999995</c:v>
                </c:pt>
                <c:pt idx="2312">
                  <c:v>0.86945968900000004</c:v>
                </c:pt>
                <c:pt idx="2313">
                  <c:v>0.86709195400000005</c:v>
                </c:pt>
                <c:pt idx="2314">
                  <c:v>0.86453324600000003</c:v>
                </c:pt>
                <c:pt idx="2315">
                  <c:v>0.86208909700000003</c:v>
                </c:pt>
                <c:pt idx="2316">
                  <c:v>0.85964494899999999</c:v>
                </c:pt>
                <c:pt idx="2317">
                  <c:v>0.85706710799999997</c:v>
                </c:pt>
                <c:pt idx="2318">
                  <c:v>0.85466116700000005</c:v>
                </c:pt>
                <c:pt idx="2319">
                  <c:v>0.85210245799999995</c:v>
                </c:pt>
                <c:pt idx="2320">
                  <c:v>0.84960102999999998</c:v>
                </c:pt>
                <c:pt idx="2321">
                  <c:v>0.84709960200000001</c:v>
                </c:pt>
                <c:pt idx="2322">
                  <c:v>0.84448355399999997</c:v>
                </c:pt>
                <c:pt idx="2323">
                  <c:v>0.84190577300000002</c:v>
                </c:pt>
                <c:pt idx="2324">
                  <c:v>0.83940434500000005</c:v>
                </c:pt>
                <c:pt idx="2325">
                  <c:v>0.83673101699999997</c:v>
                </c:pt>
                <c:pt idx="2326">
                  <c:v>0.83411502800000004</c:v>
                </c:pt>
                <c:pt idx="2327">
                  <c:v>0.83161359999999995</c:v>
                </c:pt>
                <c:pt idx="2328">
                  <c:v>0.82899761199999999</c:v>
                </c:pt>
                <c:pt idx="2329">
                  <c:v>0.82632434399999999</c:v>
                </c:pt>
                <c:pt idx="2330">
                  <c:v>0.82384198900000005</c:v>
                </c:pt>
                <c:pt idx="2331">
                  <c:v>0.82105410099999998</c:v>
                </c:pt>
                <c:pt idx="2332">
                  <c:v>0.81834262599999996</c:v>
                </c:pt>
                <c:pt idx="2333">
                  <c:v>0.81591761100000004</c:v>
                </c:pt>
                <c:pt idx="2334">
                  <c:v>0.81328248999999997</c:v>
                </c:pt>
                <c:pt idx="2335">
                  <c:v>0.81059008799999999</c:v>
                </c:pt>
                <c:pt idx="2336">
                  <c:v>0.80803137999999997</c:v>
                </c:pt>
                <c:pt idx="2337">
                  <c:v>0.80528169900000002</c:v>
                </c:pt>
                <c:pt idx="2338">
                  <c:v>0.80266570999999998</c:v>
                </c:pt>
                <c:pt idx="2339">
                  <c:v>0.80014520899999997</c:v>
                </c:pt>
                <c:pt idx="2340">
                  <c:v>0.81172227900000005</c:v>
                </c:pt>
                <c:pt idx="2341">
                  <c:v>0.83284837</c:v>
                </c:pt>
                <c:pt idx="2342">
                  <c:v>0.83871048699999995</c:v>
                </c:pt>
                <c:pt idx="2343">
                  <c:v>0.84399980299999999</c:v>
                </c:pt>
                <c:pt idx="2344">
                  <c:v>0.84848707899999998</c:v>
                </c:pt>
                <c:pt idx="2345">
                  <c:v>0.85266888100000005</c:v>
                </c:pt>
                <c:pt idx="2346">
                  <c:v>0.85679340400000004</c:v>
                </c:pt>
                <c:pt idx="2347">
                  <c:v>0.86097514600000002</c:v>
                </c:pt>
                <c:pt idx="2348">
                  <c:v>0.86485141499999996</c:v>
                </c:pt>
                <c:pt idx="2349">
                  <c:v>0.868746817</c:v>
                </c:pt>
                <c:pt idx="2350">
                  <c:v>0.87248939299999995</c:v>
                </c:pt>
                <c:pt idx="2351">
                  <c:v>0.87625110100000003</c:v>
                </c:pt>
                <c:pt idx="2352">
                  <c:v>0.87980276300000004</c:v>
                </c:pt>
                <c:pt idx="2353">
                  <c:v>0.88350713299999994</c:v>
                </c:pt>
                <c:pt idx="2354">
                  <c:v>0.88703972099999995</c:v>
                </c:pt>
                <c:pt idx="2355">
                  <c:v>0.89057224999999995</c:v>
                </c:pt>
                <c:pt idx="2356">
                  <c:v>0.89418119200000001</c:v>
                </c:pt>
                <c:pt idx="2357">
                  <c:v>0.89759922000000003</c:v>
                </c:pt>
                <c:pt idx="2358">
                  <c:v>0.901112676</c:v>
                </c:pt>
                <c:pt idx="2359">
                  <c:v>0.90445429099999997</c:v>
                </c:pt>
                <c:pt idx="2360">
                  <c:v>0.90785318599999998</c:v>
                </c:pt>
                <c:pt idx="2361">
                  <c:v>0.91123294799999999</c:v>
                </c:pt>
                <c:pt idx="2362">
                  <c:v>0.91459369700000004</c:v>
                </c:pt>
                <c:pt idx="2363">
                  <c:v>0.91770613199999995</c:v>
                </c:pt>
                <c:pt idx="2364">
                  <c:v>0.92100954099999999</c:v>
                </c:pt>
                <c:pt idx="2365">
                  <c:v>0.92433208200000005</c:v>
                </c:pt>
                <c:pt idx="2366">
                  <c:v>0.92740637100000001</c:v>
                </c:pt>
                <c:pt idx="2367">
                  <c:v>0.93059521899999997</c:v>
                </c:pt>
                <c:pt idx="2368">
                  <c:v>0.93376493500000002</c:v>
                </c:pt>
                <c:pt idx="2369">
                  <c:v>0.93687742900000004</c:v>
                </c:pt>
                <c:pt idx="2370">
                  <c:v>0.93998986500000004</c:v>
                </c:pt>
                <c:pt idx="2371">
                  <c:v>0.943178713</c:v>
                </c:pt>
                <c:pt idx="2372">
                  <c:v>0.946310282</c:v>
                </c:pt>
                <c:pt idx="2373">
                  <c:v>0.94923180299999999</c:v>
                </c:pt>
                <c:pt idx="2374">
                  <c:v>0.952248812</c:v>
                </c:pt>
                <c:pt idx="2375">
                  <c:v>0.95515125999999995</c:v>
                </c:pt>
                <c:pt idx="2376">
                  <c:v>0.95807278200000001</c:v>
                </c:pt>
                <c:pt idx="2377">
                  <c:v>0.96103251000000001</c:v>
                </c:pt>
                <c:pt idx="2378">
                  <c:v>0.96389669200000005</c:v>
                </c:pt>
                <c:pt idx="2379">
                  <c:v>0.96653181300000002</c:v>
                </c:pt>
                <c:pt idx="2380">
                  <c:v>0.96924328800000004</c:v>
                </c:pt>
                <c:pt idx="2381">
                  <c:v>0.97193568900000005</c:v>
                </c:pt>
                <c:pt idx="2382">
                  <c:v>0.97502905100000004</c:v>
                </c:pt>
                <c:pt idx="2383">
                  <c:v>0.97819882599999997</c:v>
                </c:pt>
                <c:pt idx="2384">
                  <c:v>0.98163586899999999</c:v>
                </c:pt>
                <c:pt idx="2385">
                  <c:v>0.98593223100000005</c:v>
                </c:pt>
                <c:pt idx="2386">
                  <c:v>0.99106877999999998</c:v>
                </c:pt>
                <c:pt idx="2387">
                  <c:v>0.99742734399999999</c:v>
                </c:pt>
                <c:pt idx="2388">
                  <c:v>1.0054281899999999</c:v>
                </c:pt>
                <c:pt idx="2389">
                  <c:v>1.0148228399999999</c:v>
                </c:pt>
                <c:pt idx="2390">
                  <c:v>1.02524865</c:v>
                </c:pt>
                <c:pt idx="2391">
                  <c:v>1.0358845000000001</c:v>
                </c:pt>
                <c:pt idx="2392">
                  <c:v>1.0465967700000001</c:v>
                </c:pt>
                <c:pt idx="2393">
                  <c:v>1.05694628</c:v>
                </c:pt>
                <c:pt idx="2394">
                  <c:v>1.0668374300000001</c:v>
                </c:pt>
                <c:pt idx="2395">
                  <c:v>1.0765185399999999</c:v>
                </c:pt>
                <c:pt idx="2396">
                  <c:v>1.0859322499999999</c:v>
                </c:pt>
                <c:pt idx="2397">
                  <c:v>1.0950979000000001</c:v>
                </c:pt>
                <c:pt idx="2398">
                  <c:v>1.1040152299999999</c:v>
                </c:pt>
                <c:pt idx="2399">
                  <c:v>1.1123977899999999</c:v>
                </c:pt>
                <c:pt idx="2400">
                  <c:v>1.12089503</c:v>
                </c:pt>
                <c:pt idx="2401">
                  <c:v>1.1288576100000001</c:v>
                </c:pt>
                <c:pt idx="2402">
                  <c:v>1.1367629800000001</c:v>
                </c:pt>
                <c:pt idx="2403">
                  <c:v>1.14442003</c:v>
                </c:pt>
                <c:pt idx="2404">
                  <c:v>1.15192425</c:v>
                </c:pt>
                <c:pt idx="2405">
                  <c:v>1.15935218</c:v>
                </c:pt>
                <c:pt idx="2406">
                  <c:v>1.1667037</c:v>
                </c:pt>
                <c:pt idx="2407">
                  <c:v>1.17392159</c:v>
                </c:pt>
                <c:pt idx="2408">
                  <c:v>1.18106318</c:v>
                </c:pt>
                <c:pt idx="2409">
                  <c:v>1.1882237200000001</c:v>
                </c:pt>
                <c:pt idx="2410">
                  <c:v>1.19538426</c:v>
                </c:pt>
                <c:pt idx="2411">
                  <c:v>1.20235395</c:v>
                </c:pt>
                <c:pt idx="2412">
                  <c:v>1.2095145</c:v>
                </c:pt>
                <c:pt idx="2413">
                  <c:v>1.2167323800000001</c:v>
                </c:pt>
                <c:pt idx="2414">
                  <c:v>1.22396934</c:v>
                </c:pt>
                <c:pt idx="2415">
                  <c:v>1.2310535899999999</c:v>
                </c:pt>
                <c:pt idx="2416">
                  <c:v>1.23836696</c:v>
                </c:pt>
                <c:pt idx="2417">
                  <c:v>1.2455275100000001</c:v>
                </c:pt>
                <c:pt idx="2418">
                  <c:v>1.25287902</c:v>
                </c:pt>
                <c:pt idx="2419">
                  <c:v>1.26024973</c:v>
                </c:pt>
                <c:pt idx="2420">
                  <c:v>1.2674676199999999</c:v>
                </c:pt>
                <c:pt idx="2421">
                  <c:v>1.2749337000000001</c:v>
                </c:pt>
                <c:pt idx="2422">
                  <c:v>1.2823233599999999</c:v>
                </c:pt>
                <c:pt idx="2423">
                  <c:v>1.2897704800000001</c:v>
                </c:pt>
                <c:pt idx="2424">
                  <c:v>1.2973702</c:v>
                </c:pt>
                <c:pt idx="2425">
                  <c:v>1.3049317600000001</c:v>
                </c:pt>
                <c:pt idx="2426">
                  <c:v>1.3125506600000001</c:v>
                </c:pt>
                <c:pt idx="2427">
                  <c:v>1.3200740799999999</c:v>
                </c:pt>
                <c:pt idx="2428">
                  <c:v>1.3276928699999999</c:v>
                </c:pt>
                <c:pt idx="2429">
                  <c:v>1.3353499200000001</c:v>
                </c:pt>
                <c:pt idx="2430">
                  <c:v>1.3430833799999999</c:v>
                </c:pt>
                <c:pt idx="2431">
                  <c:v>1.3509695500000001</c:v>
                </c:pt>
                <c:pt idx="2432">
                  <c:v>1.35858846</c:v>
                </c:pt>
                <c:pt idx="2433">
                  <c:v>1.36605453</c:v>
                </c:pt>
                <c:pt idx="2434">
                  <c:v>1.3727186899999999</c:v>
                </c:pt>
                <c:pt idx="2435">
                  <c:v>1.3743226500000001</c:v>
                </c:pt>
                <c:pt idx="2436">
                  <c:v>1.3723940800000001</c:v>
                </c:pt>
                <c:pt idx="2437">
                  <c:v>1.3705800800000001</c:v>
                </c:pt>
                <c:pt idx="2438">
                  <c:v>1.3699499399999999</c:v>
                </c:pt>
                <c:pt idx="2439">
                  <c:v>1.3701218399999999</c:v>
                </c:pt>
                <c:pt idx="2440">
                  <c:v>1.37128663</c:v>
                </c:pt>
                <c:pt idx="2441">
                  <c:v>1.3728905899999999</c:v>
                </c:pt>
                <c:pt idx="2442">
                  <c:v>1.37531567</c:v>
                </c:pt>
                <c:pt idx="2443">
                  <c:v>1.3785617400000001</c:v>
                </c:pt>
                <c:pt idx="2444">
                  <c:v>1.3823998</c:v>
                </c:pt>
                <c:pt idx="2445">
                  <c:v>1.3874026500000001</c:v>
                </c:pt>
                <c:pt idx="2446">
                  <c:v>1.3933793299999999</c:v>
                </c:pt>
                <c:pt idx="2447">
                  <c:v>1.40053999</c:v>
                </c:pt>
                <c:pt idx="2448">
                  <c:v>1.4085597999999999</c:v>
                </c:pt>
                <c:pt idx="2449">
                  <c:v>1.4173053499999999</c:v>
                </c:pt>
                <c:pt idx="2450">
                  <c:v>1.42675734</c:v>
                </c:pt>
                <c:pt idx="2451">
                  <c:v>1.4368393399999999</c:v>
                </c:pt>
                <c:pt idx="2452">
                  <c:v>1.4477807300000001</c:v>
                </c:pt>
                <c:pt idx="2453">
                  <c:v>1.46005881</c:v>
                </c:pt>
                <c:pt idx="2454">
                  <c:v>1.4744755</c:v>
                </c:pt>
                <c:pt idx="2455">
                  <c:v>1.4935131100000001</c:v>
                </c:pt>
                <c:pt idx="2456">
                  <c:v>1.5247141099999999</c:v>
                </c:pt>
                <c:pt idx="2457">
                  <c:v>1.6248478900000001</c:v>
                </c:pt>
                <c:pt idx="2458">
                  <c:v>1.85117972</c:v>
                </c:pt>
                <c:pt idx="2459">
                  <c:v>2.0892932399999999</c:v>
                </c:pt>
                <c:pt idx="2460">
                  <c:v>2.2887842699999998</c:v>
                </c:pt>
                <c:pt idx="2461">
                  <c:v>2.4602947199999998</c:v>
                </c:pt>
                <c:pt idx="2462">
                  <c:v>2.6086621299999999</c:v>
                </c:pt>
                <c:pt idx="2463">
                  <c:v>2.74077964</c:v>
                </c:pt>
                <c:pt idx="2464">
                  <c:v>2.85796523</c:v>
                </c:pt>
                <c:pt idx="2465">
                  <c:v>2.9638273700000002</c:v>
                </c:pt>
                <c:pt idx="2466">
                  <c:v>3.0599510699999999</c:v>
                </c:pt>
                <c:pt idx="2467">
                  <c:v>3.1472530399999998</c:v>
                </c:pt>
                <c:pt idx="2468">
                  <c:v>3.2263822599999998</c:v>
                </c:pt>
                <c:pt idx="2469">
                  <c:v>3.2966516000000001</c:v>
                </c:pt>
                <c:pt idx="2470">
                  <c:v>3.3582708800000001</c:v>
                </c:pt>
                <c:pt idx="2471">
                  <c:v>3.4130158399999999</c:v>
                </c:pt>
                <c:pt idx="2472">
                  <c:v>3.4622807500000001</c:v>
                </c:pt>
                <c:pt idx="2473">
                  <c:v>3.5078413500000001</c:v>
                </c:pt>
                <c:pt idx="2474">
                  <c:v>3.5500028100000001</c:v>
                </c:pt>
                <c:pt idx="2475">
                  <c:v>3.5897393200000001</c:v>
                </c:pt>
                <c:pt idx="2476">
                  <c:v>3.6281008699999999</c:v>
                </c:pt>
                <c:pt idx="2477">
                  <c:v>3.6664245100000001</c:v>
                </c:pt>
                <c:pt idx="2478">
                  <c:v>3.7046906900000001</c:v>
                </c:pt>
                <c:pt idx="2479">
                  <c:v>3.7428612700000001</c:v>
                </c:pt>
                <c:pt idx="2480">
                  <c:v>3.7801919000000002</c:v>
                </c:pt>
                <c:pt idx="2481">
                  <c:v>3.815804</c:v>
                </c:pt>
                <c:pt idx="2482">
                  <c:v>3.85004115</c:v>
                </c:pt>
                <c:pt idx="2483">
                  <c:v>3.8829989399999998</c:v>
                </c:pt>
                <c:pt idx="2484">
                  <c:v>3.9147346000000001</c:v>
                </c:pt>
                <c:pt idx="2485">
                  <c:v>3.94519091</c:v>
                </c:pt>
                <c:pt idx="2486">
                  <c:v>3.9746925800000001</c:v>
                </c:pt>
                <c:pt idx="2487">
                  <c:v>4.0033540700000003</c:v>
                </c:pt>
                <c:pt idx="2488">
                  <c:v>4.0313663499999999</c:v>
                </c:pt>
                <c:pt idx="2489">
                  <c:v>4.0590920400000003</c:v>
                </c:pt>
                <c:pt idx="2490">
                  <c:v>4.0866079300000004</c:v>
                </c:pt>
                <c:pt idx="2491">
                  <c:v>4.1133027100000001</c:v>
                </c:pt>
                <c:pt idx="2492">
                  <c:v>4.13911915</c:v>
                </c:pt>
                <c:pt idx="2493">
                  <c:v>4.1635222399999998</c:v>
                </c:pt>
                <c:pt idx="2494">
                  <c:v>4.1864170999999999</c:v>
                </c:pt>
                <c:pt idx="2495">
                  <c:v>4.1999816900000004</c:v>
                </c:pt>
                <c:pt idx="2496">
                  <c:v>4.1884484300000002</c:v>
                </c:pt>
                <c:pt idx="2497">
                  <c:v>3.7907013900000002</c:v>
                </c:pt>
                <c:pt idx="2498">
                  <c:v>3.45571947</c:v>
                </c:pt>
                <c:pt idx="2499">
                  <c:v>3.1309723900000002</c:v>
                </c:pt>
                <c:pt idx="2500">
                  <c:v>2.8257594099999999</c:v>
                </c:pt>
                <c:pt idx="2501">
                  <c:v>2.5189042100000001</c:v>
                </c:pt>
                <c:pt idx="2502">
                  <c:v>2.2518048300000002</c:v>
                </c:pt>
                <c:pt idx="2503">
                  <c:v>2.0331489999999999</c:v>
                </c:pt>
                <c:pt idx="2504">
                  <c:v>1.8501623899999999</c:v>
                </c:pt>
                <c:pt idx="2505">
                  <c:v>1.702456</c:v>
                </c:pt>
                <c:pt idx="2506">
                  <c:v>1.5899678500000001</c:v>
                </c:pt>
                <c:pt idx="2507">
                  <c:v>1.5193740099999999</c:v>
                </c:pt>
                <c:pt idx="2508">
                  <c:v>1.4847358500000001</c:v>
                </c:pt>
                <c:pt idx="2509">
                  <c:v>1.4638842299999999</c:v>
                </c:pt>
                <c:pt idx="2510">
                  <c:v>1.44836009</c:v>
                </c:pt>
                <c:pt idx="2511">
                  <c:v>1.4355092</c:v>
                </c:pt>
                <c:pt idx="2512">
                  <c:v>1.4243195099999999</c:v>
                </c:pt>
                <c:pt idx="2513">
                  <c:v>1.4141610899999999</c:v>
                </c:pt>
                <c:pt idx="2514">
                  <c:v>1.40461361</c:v>
                </c:pt>
                <c:pt idx="2515">
                  <c:v>1.3956008</c:v>
                </c:pt>
                <c:pt idx="2516">
                  <c:v>1.3869508500000001</c:v>
                </c:pt>
                <c:pt idx="2517">
                  <c:v>1.3787018099999999</c:v>
                </c:pt>
                <c:pt idx="2518">
                  <c:v>1.37060559</c:v>
                </c:pt>
                <c:pt idx="2519">
                  <c:v>1.3627766400000001</c:v>
                </c:pt>
                <c:pt idx="2520">
                  <c:v>1.35508144</c:v>
                </c:pt>
                <c:pt idx="2521">
                  <c:v>1.3473861199999999</c:v>
                </c:pt>
                <c:pt idx="2522">
                  <c:v>1.33992004</c:v>
                </c:pt>
                <c:pt idx="2523">
                  <c:v>1.33249211</c:v>
                </c:pt>
                <c:pt idx="2524">
                  <c:v>1.32542706</c:v>
                </c:pt>
                <c:pt idx="2525">
                  <c:v>1.3204623499999999</c:v>
                </c:pt>
                <c:pt idx="2526">
                  <c:v>1.31771266</c:v>
                </c:pt>
                <c:pt idx="2527">
                  <c:v>1.3155931199999999</c:v>
                </c:pt>
                <c:pt idx="2528">
                  <c:v>1.31332088</c:v>
                </c:pt>
                <c:pt idx="2529">
                  <c:v>1.31081939</c:v>
                </c:pt>
                <c:pt idx="2530">
                  <c:v>1.3075733199999999</c:v>
                </c:pt>
                <c:pt idx="2531">
                  <c:v>1.3040216</c:v>
                </c:pt>
                <c:pt idx="2532">
                  <c:v>1.2995916599999999</c:v>
                </c:pt>
                <c:pt idx="2533">
                  <c:v>1.2947415099999999</c:v>
                </c:pt>
                <c:pt idx="2534">
                  <c:v>1.2892994900000001</c:v>
                </c:pt>
                <c:pt idx="2535">
                  <c:v>1.2835327400000001</c:v>
                </c:pt>
                <c:pt idx="2536">
                  <c:v>1.27736509</c:v>
                </c:pt>
                <c:pt idx="2537">
                  <c:v>1.2708919000000001</c:v>
                </c:pt>
                <c:pt idx="2538">
                  <c:v>1.2645524699999999</c:v>
                </c:pt>
                <c:pt idx="2539">
                  <c:v>1.25809836</c:v>
                </c:pt>
                <c:pt idx="2540">
                  <c:v>1.25137699</c:v>
                </c:pt>
                <c:pt idx="2541">
                  <c:v>1.24463642</c:v>
                </c:pt>
                <c:pt idx="2542">
                  <c:v>1.2380296</c:v>
                </c:pt>
                <c:pt idx="2543">
                  <c:v>1.2312891500000001</c:v>
                </c:pt>
                <c:pt idx="2544">
                  <c:v>1.2244530899999999</c:v>
                </c:pt>
                <c:pt idx="2545">
                  <c:v>1.2175790099999999</c:v>
                </c:pt>
                <c:pt idx="2546">
                  <c:v>1.21066666</c:v>
                </c:pt>
                <c:pt idx="2547">
                  <c:v>1.20384979</c:v>
                </c:pt>
                <c:pt idx="2548">
                  <c:v>1.1967274000000001</c:v>
                </c:pt>
                <c:pt idx="2549">
                  <c:v>1.189605</c:v>
                </c:pt>
                <c:pt idx="2550">
                  <c:v>1.18225336</c:v>
                </c:pt>
                <c:pt idx="2551">
                  <c:v>1.1749401100000001</c:v>
                </c:pt>
                <c:pt idx="2552">
                  <c:v>1.16747391</c:v>
                </c:pt>
                <c:pt idx="2553">
                  <c:v>1.1597787100000001</c:v>
                </c:pt>
                <c:pt idx="2554">
                  <c:v>1.1519306899999999</c:v>
                </c:pt>
                <c:pt idx="2555">
                  <c:v>1.1440062499999999</c:v>
                </c:pt>
                <c:pt idx="2556">
                  <c:v>1.1359482999999999</c:v>
                </c:pt>
                <c:pt idx="2557">
                  <c:v>1.1274319900000001</c:v>
                </c:pt>
                <c:pt idx="2558">
                  <c:v>1.1189728999999999</c:v>
                </c:pt>
                <c:pt idx="2559">
                  <c:v>1.1102846900000001</c:v>
                </c:pt>
                <c:pt idx="2560">
                  <c:v>1.10123372</c:v>
                </c:pt>
                <c:pt idx="2561">
                  <c:v>1.0921444899999999</c:v>
                </c:pt>
                <c:pt idx="2562">
                  <c:v>1.08282626</c:v>
                </c:pt>
                <c:pt idx="2563">
                  <c:v>1.0732597100000001</c:v>
                </c:pt>
                <c:pt idx="2564">
                  <c:v>1.06321573</c:v>
                </c:pt>
                <c:pt idx="2565">
                  <c:v>1.05334365</c:v>
                </c:pt>
                <c:pt idx="2566">
                  <c:v>1.0434334300000001</c:v>
                </c:pt>
                <c:pt idx="2567">
                  <c:v>1.0331603300000001</c:v>
                </c:pt>
                <c:pt idx="2568">
                  <c:v>1.02296364</c:v>
                </c:pt>
                <c:pt idx="2569">
                  <c:v>1.0132062399999999</c:v>
                </c:pt>
                <c:pt idx="2570">
                  <c:v>1.0036969200000001</c:v>
                </c:pt>
                <c:pt idx="2571">
                  <c:v>0.99514239999999998</c:v>
                </c:pt>
                <c:pt idx="2572">
                  <c:v>0.98717981600000004</c:v>
                </c:pt>
                <c:pt idx="2573">
                  <c:v>0.98013377199999996</c:v>
                </c:pt>
                <c:pt idx="2574">
                  <c:v>0.97396612199999999</c:v>
                </c:pt>
                <c:pt idx="2575">
                  <c:v>0.96846681800000001</c:v>
                </c:pt>
                <c:pt idx="2576">
                  <c:v>0.96375036199999997</c:v>
                </c:pt>
                <c:pt idx="2577">
                  <c:v>0.95945400000000003</c:v>
                </c:pt>
                <c:pt idx="2578">
                  <c:v>0.955615938</c:v>
                </c:pt>
                <c:pt idx="2579">
                  <c:v>0.95246529599999996</c:v>
                </c:pt>
                <c:pt idx="2580">
                  <c:v>0.949524641</c:v>
                </c:pt>
                <c:pt idx="2581">
                  <c:v>0.94677496000000005</c:v>
                </c:pt>
                <c:pt idx="2582">
                  <c:v>0.94440722499999996</c:v>
                </c:pt>
                <c:pt idx="2583">
                  <c:v>0.94223040300000005</c:v>
                </c:pt>
                <c:pt idx="2584">
                  <c:v>0.94030183599999995</c:v>
                </c:pt>
                <c:pt idx="2585">
                  <c:v>0.93854510800000002</c:v>
                </c:pt>
                <c:pt idx="2586">
                  <c:v>0.93686473400000003</c:v>
                </c:pt>
                <c:pt idx="2587">
                  <c:v>0.93512707900000003</c:v>
                </c:pt>
                <c:pt idx="2588">
                  <c:v>0.93352311799999999</c:v>
                </c:pt>
                <c:pt idx="2589">
                  <c:v>0.931842744</c:v>
                </c:pt>
                <c:pt idx="2590">
                  <c:v>0.93016242999999998</c:v>
                </c:pt>
                <c:pt idx="2591">
                  <c:v>0.92846298199999999</c:v>
                </c:pt>
                <c:pt idx="2592">
                  <c:v>0.92668712099999995</c:v>
                </c:pt>
                <c:pt idx="2593">
                  <c:v>0.92493039399999999</c:v>
                </c:pt>
                <c:pt idx="2594">
                  <c:v>0.92304003199999995</c:v>
                </c:pt>
                <c:pt idx="2595">
                  <c:v>0.92120689200000005</c:v>
                </c:pt>
                <c:pt idx="2596">
                  <c:v>0.91920197000000003</c:v>
                </c:pt>
                <c:pt idx="2597">
                  <c:v>0.91715878200000001</c:v>
                </c:pt>
                <c:pt idx="2598">
                  <c:v>0.91509652100000005</c:v>
                </c:pt>
                <c:pt idx="2599">
                  <c:v>0.91301518699999995</c:v>
                </c:pt>
                <c:pt idx="2600">
                  <c:v>0.91102933900000005</c:v>
                </c:pt>
                <c:pt idx="2601">
                  <c:v>0.90881431099999999</c:v>
                </c:pt>
                <c:pt idx="2602">
                  <c:v>0.90658021</c:v>
                </c:pt>
                <c:pt idx="2603">
                  <c:v>0.90444159499999999</c:v>
                </c:pt>
                <c:pt idx="2604">
                  <c:v>0.90209293400000001</c:v>
                </c:pt>
                <c:pt idx="2605">
                  <c:v>0.89970606600000003</c:v>
                </c:pt>
                <c:pt idx="2606">
                  <c:v>0.89743375800000003</c:v>
                </c:pt>
                <c:pt idx="2607">
                  <c:v>0.89521872999999996</c:v>
                </c:pt>
                <c:pt idx="2608">
                  <c:v>0.89281278799999997</c:v>
                </c:pt>
                <c:pt idx="2609">
                  <c:v>0.89054048100000005</c:v>
                </c:pt>
                <c:pt idx="2610">
                  <c:v>0.88815361299999995</c:v>
                </c:pt>
                <c:pt idx="2611">
                  <c:v>0.88584315800000002</c:v>
                </c:pt>
                <c:pt idx="2612">
                  <c:v>0.88343715700000003</c:v>
                </c:pt>
                <c:pt idx="2613">
                  <c:v>0.88103121500000003</c:v>
                </c:pt>
                <c:pt idx="2614">
                  <c:v>0.87864434700000005</c:v>
                </c:pt>
                <c:pt idx="2615">
                  <c:v>0.87618112599999998</c:v>
                </c:pt>
                <c:pt idx="2616">
                  <c:v>0.87375605099999998</c:v>
                </c:pt>
                <c:pt idx="2617">
                  <c:v>0.87119734299999996</c:v>
                </c:pt>
                <c:pt idx="2618">
                  <c:v>0.86898231500000001</c:v>
                </c:pt>
                <c:pt idx="2619">
                  <c:v>0.86644273999999999</c:v>
                </c:pt>
                <c:pt idx="2620">
                  <c:v>0.863883972</c:v>
                </c:pt>
                <c:pt idx="2621">
                  <c:v>0.86142075100000004</c:v>
                </c:pt>
                <c:pt idx="2622">
                  <c:v>0.85899567600000004</c:v>
                </c:pt>
                <c:pt idx="2623">
                  <c:v>0.85630333400000003</c:v>
                </c:pt>
                <c:pt idx="2624">
                  <c:v>0.85382097999999995</c:v>
                </c:pt>
                <c:pt idx="2625">
                  <c:v>0.85141503799999996</c:v>
                </c:pt>
                <c:pt idx="2626">
                  <c:v>0.84885633000000005</c:v>
                </c:pt>
                <c:pt idx="2627">
                  <c:v>0.84635490199999996</c:v>
                </c:pt>
                <c:pt idx="2628">
                  <c:v>0.84373885400000004</c:v>
                </c:pt>
                <c:pt idx="2629">
                  <c:v>0.84119921900000005</c:v>
                </c:pt>
                <c:pt idx="2630">
                  <c:v>0.83852595100000005</c:v>
                </c:pt>
                <c:pt idx="2631">
                  <c:v>0.83598631599999995</c:v>
                </c:pt>
                <c:pt idx="2632">
                  <c:v>0.83329397400000005</c:v>
                </c:pt>
                <c:pt idx="2633">
                  <c:v>0.83088797299999995</c:v>
                </c:pt>
                <c:pt idx="2634">
                  <c:v>0.82817649800000004</c:v>
                </c:pt>
                <c:pt idx="2635">
                  <c:v>0.825484157</c:v>
                </c:pt>
                <c:pt idx="2636">
                  <c:v>0.82286810899999996</c:v>
                </c:pt>
                <c:pt idx="2637">
                  <c:v>0.82040488700000003</c:v>
                </c:pt>
                <c:pt idx="2638">
                  <c:v>0.81765520599999997</c:v>
                </c:pt>
                <c:pt idx="2639">
                  <c:v>0.815001011</c:v>
                </c:pt>
                <c:pt idx="2640">
                  <c:v>0.81246143599999998</c:v>
                </c:pt>
                <c:pt idx="2641">
                  <c:v>0.80980724100000001</c:v>
                </c:pt>
                <c:pt idx="2642">
                  <c:v>0.80719119299999997</c:v>
                </c:pt>
                <c:pt idx="2643">
                  <c:v>0.80444157100000002</c:v>
                </c:pt>
                <c:pt idx="2644">
                  <c:v>0.801730096</c:v>
                </c:pt>
                <c:pt idx="2645">
                  <c:v>0.80004972200000002</c:v>
                </c:pt>
                <c:pt idx="2646">
                  <c:v>0.81124109</c:v>
                </c:pt>
                <c:pt idx="2647">
                  <c:v>0.83258104300000002</c:v>
                </c:pt>
                <c:pt idx="2648">
                  <c:v>0.83851957300000002</c:v>
                </c:pt>
                <c:pt idx="2649">
                  <c:v>0.84356063599999997</c:v>
                </c:pt>
                <c:pt idx="2650">
                  <c:v>0.84827703200000004</c:v>
                </c:pt>
                <c:pt idx="2651">
                  <c:v>0.85245883499999997</c:v>
                </c:pt>
                <c:pt idx="2652">
                  <c:v>0.85658335699999999</c:v>
                </c:pt>
                <c:pt idx="2653">
                  <c:v>0.860669672</c:v>
                </c:pt>
                <c:pt idx="2654">
                  <c:v>0.86462229499999999</c:v>
                </c:pt>
                <c:pt idx="2655">
                  <c:v>0.86836487100000004</c:v>
                </c:pt>
                <c:pt idx="2656">
                  <c:v>0.87218385899999995</c:v>
                </c:pt>
                <c:pt idx="2657">
                  <c:v>0.87590736199999997</c:v>
                </c:pt>
                <c:pt idx="2658">
                  <c:v>0.87957358399999996</c:v>
                </c:pt>
                <c:pt idx="2659">
                  <c:v>0.88320165900000003</c:v>
                </c:pt>
                <c:pt idx="2660">
                  <c:v>0.88675332100000004</c:v>
                </c:pt>
                <c:pt idx="2661">
                  <c:v>0.89034312999999998</c:v>
                </c:pt>
                <c:pt idx="2662">
                  <c:v>0.89385658499999998</c:v>
                </c:pt>
                <c:pt idx="2663">
                  <c:v>0.89737003999999998</c:v>
                </c:pt>
                <c:pt idx="2664">
                  <c:v>0.90071165600000003</c:v>
                </c:pt>
                <c:pt idx="2665">
                  <c:v>0.90422511100000003</c:v>
                </c:pt>
                <c:pt idx="2666">
                  <c:v>0.90747124000000001</c:v>
                </c:pt>
                <c:pt idx="2667">
                  <c:v>0.910965621</c:v>
                </c:pt>
                <c:pt idx="2668">
                  <c:v>0.91419267699999995</c:v>
                </c:pt>
                <c:pt idx="2669">
                  <c:v>0.91749608500000002</c:v>
                </c:pt>
                <c:pt idx="2670">
                  <c:v>0.92064672700000005</c:v>
                </c:pt>
                <c:pt idx="2671">
                  <c:v>0.92393106199999997</c:v>
                </c:pt>
                <c:pt idx="2672">
                  <c:v>0.92719632399999996</c:v>
                </c:pt>
                <c:pt idx="2673">
                  <c:v>0.93038517200000004</c:v>
                </c:pt>
                <c:pt idx="2674">
                  <c:v>0.93338304800000005</c:v>
                </c:pt>
                <c:pt idx="2675">
                  <c:v>0.93655282299999998</c:v>
                </c:pt>
                <c:pt idx="2676">
                  <c:v>0.93972253800000005</c:v>
                </c:pt>
                <c:pt idx="2677">
                  <c:v>0.94268226600000005</c:v>
                </c:pt>
                <c:pt idx="2678">
                  <c:v>0.94579476100000004</c:v>
                </c:pt>
                <c:pt idx="2679">
                  <c:v>0.94886904999999999</c:v>
                </c:pt>
                <c:pt idx="2680">
                  <c:v>0.95190513099999996</c:v>
                </c:pt>
                <c:pt idx="2681">
                  <c:v>0.95484572599999995</c:v>
                </c:pt>
                <c:pt idx="2682">
                  <c:v>0.95772904199999997</c:v>
                </c:pt>
                <c:pt idx="2683">
                  <c:v>0.96065056299999996</c:v>
                </c:pt>
                <c:pt idx="2684">
                  <c:v>0.96349573099999997</c:v>
                </c:pt>
                <c:pt idx="2685">
                  <c:v>0.96618813299999995</c:v>
                </c:pt>
                <c:pt idx="2686">
                  <c:v>0.96897596100000005</c:v>
                </c:pt>
                <c:pt idx="2687">
                  <c:v>0.97178292300000002</c:v>
                </c:pt>
                <c:pt idx="2688">
                  <c:v>0.97451347099999996</c:v>
                </c:pt>
                <c:pt idx="2689">
                  <c:v>0.97766417299999997</c:v>
                </c:pt>
                <c:pt idx="2690">
                  <c:v>0.98125398200000002</c:v>
                </c:pt>
                <c:pt idx="2691">
                  <c:v>0.98522573700000005</c:v>
                </c:pt>
                <c:pt idx="2692">
                  <c:v>0.99034315299999998</c:v>
                </c:pt>
                <c:pt idx="2693">
                  <c:v>0.99654900999999996</c:v>
                </c:pt>
                <c:pt idx="2694">
                  <c:v>1.00422513</c:v>
                </c:pt>
                <c:pt idx="2695">
                  <c:v>1.0135817499999999</c:v>
                </c:pt>
                <c:pt idx="2696">
                  <c:v>1.0238929999999999</c:v>
                </c:pt>
                <c:pt idx="2697">
                  <c:v>1.03458607</c:v>
                </c:pt>
                <c:pt idx="2698">
                  <c:v>1.0452410000000001</c:v>
                </c:pt>
                <c:pt idx="2699">
                  <c:v>1.05564773</c:v>
                </c:pt>
                <c:pt idx="2700">
                  <c:v>1.0656343699999999</c:v>
                </c:pt>
                <c:pt idx="2701">
                  <c:v>1.0755637899999999</c:v>
                </c:pt>
                <c:pt idx="2702">
                  <c:v>1.08480573</c:v>
                </c:pt>
                <c:pt idx="2703">
                  <c:v>1.09402859</c:v>
                </c:pt>
                <c:pt idx="2704">
                  <c:v>1.1028695100000001</c:v>
                </c:pt>
                <c:pt idx="2705">
                  <c:v>1.1115003800000001</c:v>
                </c:pt>
                <c:pt idx="2706">
                  <c:v>1.11978757</c:v>
                </c:pt>
                <c:pt idx="2707">
                  <c:v>1.12803662</c:v>
                </c:pt>
                <c:pt idx="2708">
                  <c:v>1.1358082300000001</c:v>
                </c:pt>
                <c:pt idx="2709">
                  <c:v>1.1436179900000001</c:v>
                </c:pt>
                <c:pt idx="2710">
                  <c:v>1.15110326</c:v>
                </c:pt>
                <c:pt idx="2711">
                  <c:v>1.1586074799999999</c:v>
                </c:pt>
                <c:pt idx="2712">
                  <c:v>1.1658062899999999</c:v>
                </c:pt>
                <c:pt idx="2713">
                  <c:v>1.1730623200000001</c:v>
                </c:pt>
                <c:pt idx="2714">
                  <c:v>1.18033755</c:v>
                </c:pt>
                <c:pt idx="2715">
                  <c:v>1.1874980900000001</c:v>
                </c:pt>
                <c:pt idx="2716">
                  <c:v>1.19456327</c:v>
                </c:pt>
                <c:pt idx="2717">
                  <c:v>1.2017238100000001</c:v>
                </c:pt>
                <c:pt idx="2718">
                  <c:v>1.20878887</c:v>
                </c:pt>
                <c:pt idx="2719">
                  <c:v>1.21593046</c:v>
                </c:pt>
                <c:pt idx="2720">
                  <c:v>1.22303367</c:v>
                </c:pt>
                <c:pt idx="2721">
                  <c:v>1.23017526</c:v>
                </c:pt>
                <c:pt idx="2722">
                  <c:v>1.2374886300000001</c:v>
                </c:pt>
                <c:pt idx="2723">
                  <c:v>1.2446682499999999</c:v>
                </c:pt>
                <c:pt idx="2724">
                  <c:v>1.25200069</c:v>
                </c:pt>
                <c:pt idx="2725">
                  <c:v>1.2593331299999999</c:v>
                </c:pt>
                <c:pt idx="2726">
                  <c:v>1.26660836</c:v>
                </c:pt>
                <c:pt idx="2727">
                  <c:v>1.2740935099999999</c:v>
                </c:pt>
                <c:pt idx="2728">
                  <c:v>1.2815405099999999</c:v>
                </c:pt>
                <c:pt idx="2729">
                  <c:v>1.2889303000000001</c:v>
                </c:pt>
                <c:pt idx="2730">
                  <c:v>1.29662549</c:v>
                </c:pt>
                <c:pt idx="2731">
                  <c:v>1.30403435</c:v>
                </c:pt>
                <c:pt idx="2732">
                  <c:v>1.3116914</c:v>
                </c:pt>
                <c:pt idx="2733">
                  <c:v>1.3193101899999999</c:v>
                </c:pt>
                <c:pt idx="2734">
                  <c:v>1.3268909499999999</c:v>
                </c:pt>
                <c:pt idx="2735">
                  <c:v>1.3345861400000001</c:v>
                </c:pt>
                <c:pt idx="2736">
                  <c:v>1.34220505</c:v>
                </c:pt>
                <c:pt idx="2737">
                  <c:v>1.3499957300000001</c:v>
                </c:pt>
                <c:pt idx="2738">
                  <c:v>1.3577101199999999</c:v>
                </c:pt>
                <c:pt idx="2739">
                  <c:v>1.3653290300000001</c:v>
                </c:pt>
                <c:pt idx="2740">
                  <c:v>1.3721076299999999</c:v>
                </c:pt>
                <c:pt idx="2741">
                  <c:v>1.3746663299999999</c:v>
                </c:pt>
                <c:pt idx="2742">
                  <c:v>1.37283325</c:v>
                </c:pt>
                <c:pt idx="2743">
                  <c:v>1.37090468</c:v>
                </c:pt>
                <c:pt idx="2744">
                  <c:v>1.37008357</c:v>
                </c:pt>
                <c:pt idx="2745">
                  <c:v>1.3702364</c:v>
                </c:pt>
                <c:pt idx="2746">
                  <c:v>1.3711911400000001</c:v>
                </c:pt>
                <c:pt idx="2747">
                  <c:v>1.3729478100000001</c:v>
                </c:pt>
                <c:pt idx="2748">
                  <c:v>1.37512469</c:v>
                </c:pt>
                <c:pt idx="2749">
                  <c:v>1.3782562</c:v>
                </c:pt>
                <c:pt idx="2750">
                  <c:v>1.38199878</c:v>
                </c:pt>
                <c:pt idx="2751">
                  <c:v>1.3867534399999999</c:v>
                </c:pt>
                <c:pt idx="2752">
                  <c:v>1.3928065300000001</c:v>
                </c:pt>
                <c:pt idx="2753">
                  <c:v>1.3996424700000001</c:v>
                </c:pt>
                <c:pt idx="2754">
                  <c:v>1.4075287599999999</c:v>
                </c:pt>
                <c:pt idx="2755">
                  <c:v>1.41629326</c:v>
                </c:pt>
                <c:pt idx="2756">
                  <c:v>1.42563069</c:v>
                </c:pt>
                <c:pt idx="2757">
                  <c:v>1.4356937400000001</c:v>
                </c:pt>
                <c:pt idx="2758">
                  <c:v>1.4464823</c:v>
                </c:pt>
                <c:pt idx="2759">
                  <c:v>1.45851207</c:v>
                </c:pt>
                <c:pt idx="2760">
                  <c:v>1.4728523499999999</c:v>
                </c:pt>
                <c:pt idx="2761">
                  <c:v>1.4910306900000001</c:v>
                </c:pt>
                <c:pt idx="2762">
                  <c:v>1.5199595699999999</c:v>
                </c:pt>
                <c:pt idx="2763">
                  <c:v>1.60563838</c:v>
                </c:pt>
                <c:pt idx="2764">
                  <c:v>1.8233394599999999</c:v>
                </c:pt>
                <c:pt idx="2765">
                  <c:v>2.0651955599999998</c:v>
                </c:pt>
                <c:pt idx="2766">
                  <c:v>2.26835275</c:v>
                </c:pt>
                <c:pt idx="2767">
                  <c:v>2.4434530699999999</c:v>
                </c:pt>
                <c:pt idx="2768">
                  <c:v>2.5944554800000001</c:v>
                </c:pt>
                <c:pt idx="2769">
                  <c:v>2.7287499899999998</c:v>
                </c:pt>
                <c:pt idx="2770">
                  <c:v>2.8480548899999998</c:v>
                </c:pt>
                <c:pt idx="2771">
                  <c:v>2.95580745</c:v>
                </c:pt>
                <c:pt idx="2772">
                  <c:v>3.0536689799999999</c:v>
                </c:pt>
                <c:pt idx="2773">
                  <c:v>3.1427466900000001</c:v>
                </c:pt>
                <c:pt idx="2774">
                  <c:v>3.2238235500000001</c:v>
                </c:pt>
                <c:pt idx="2775">
                  <c:v>3.2957732700000002</c:v>
                </c:pt>
                <c:pt idx="2776">
                  <c:v>3.3592064399999999</c:v>
                </c:pt>
                <c:pt idx="2777">
                  <c:v>3.4157082999999999</c:v>
                </c:pt>
                <c:pt idx="2778">
                  <c:v>3.4668254900000002</c:v>
                </c:pt>
                <c:pt idx="2779">
                  <c:v>3.5138561699999999</c:v>
                </c:pt>
                <c:pt idx="2780">
                  <c:v>3.55777454</c:v>
                </c:pt>
                <c:pt idx="2781">
                  <c:v>3.59917212</c:v>
                </c:pt>
                <c:pt idx="2782">
                  <c:v>3.6394624699999998</c:v>
                </c:pt>
                <c:pt idx="2783">
                  <c:v>3.6796762900000002</c:v>
                </c:pt>
                <c:pt idx="2784">
                  <c:v>3.71952748</c:v>
                </c:pt>
                <c:pt idx="2785">
                  <c:v>3.7590155599999999</c:v>
                </c:pt>
                <c:pt idx="2786">
                  <c:v>3.7973582700000001</c:v>
                </c:pt>
                <c:pt idx="2787">
                  <c:v>3.8341731999999999</c:v>
                </c:pt>
                <c:pt idx="2788">
                  <c:v>3.86923146</c:v>
                </c:pt>
                <c:pt idx="2789">
                  <c:v>3.9028003199999999</c:v>
                </c:pt>
                <c:pt idx="2790">
                  <c:v>3.9350132900000001</c:v>
                </c:pt>
                <c:pt idx="2791">
                  <c:v>3.9659280799999999</c:v>
                </c:pt>
                <c:pt idx="2792">
                  <c:v>3.9958879899999999</c:v>
                </c:pt>
                <c:pt idx="2793">
                  <c:v>4.0249314299999996</c:v>
                </c:pt>
                <c:pt idx="2794">
                  <c:v>4.0536503799999997</c:v>
                </c:pt>
                <c:pt idx="2795">
                  <c:v>4.08189154</c:v>
                </c:pt>
                <c:pt idx="2796">
                  <c:v>4.1094455700000001</c:v>
                </c:pt>
                <c:pt idx="2797">
                  <c:v>4.1360831300000003</c:v>
                </c:pt>
                <c:pt idx="2798">
                  <c:v>4.16103983</c:v>
                </c:pt>
                <c:pt idx="2799">
                  <c:v>4.18445015</c:v>
                </c:pt>
                <c:pt idx="2800">
                  <c:v>4.20000076</c:v>
                </c:pt>
                <c:pt idx="2801">
                  <c:v>4.1885247200000002</c:v>
                </c:pt>
                <c:pt idx="2802">
                  <c:v>3.7918472300000001</c:v>
                </c:pt>
                <c:pt idx="2803">
                  <c:v>3.45762897</c:v>
                </c:pt>
                <c:pt idx="2804">
                  <c:v>3.1323664199999999</c:v>
                </c:pt>
                <c:pt idx="2805">
                  <c:v>2.8256449699999999</c:v>
                </c:pt>
                <c:pt idx="2806">
                  <c:v>2.5166130099999999</c:v>
                </c:pt>
                <c:pt idx="2807">
                  <c:v>2.2477183300000001</c:v>
                </c:pt>
                <c:pt idx="2808">
                  <c:v>2.0280888099999999</c:v>
                </c:pt>
                <c:pt idx="2809">
                  <c:v>1.8443957600000001</c:v>
                </c:pt>
                <c:pt idx="2810">
                  <c:v>1.69684207</c:v>
                </c:pt>
                <c:pt idx="2811">
                  <c:v>1.5851177000000001</c:v>
                </c:pt>
                <c:pt idx="2812">
                  <c:v>1.51662433</c:v>
                </c:pt>
                <c:pt idx="2813">
                  <c:v>1.4831318899999999</c:v>
                </c:pt>
                <c:pt idx="2814">
                  <c:v>1.4626621</c:v>
                </c:pt>
                <c:pt idx="2815">
                  <c:v>1.44719529</c:v>
                </c:pt>
                <c:pt idx="2816">
                  <c:v>1.4346880900000001</c:v>
                </c:pt>
                <c:pt idx="2817">
                  <c:v>1.42328846</c:v>
                </c:pt>
                <c:pt idx="2818">
                  <c:v>1.41316807</c:v>
                </c:pt>
                <c:pt idx="2819">
                  <c:v>1.4037925</c:v>
                </c:pt>
                <c:pt idx="2820">
                  <c:v>1.3947606100000001</c:v>
                </c:pt>
                <c:pt idx="2821">
                  <c:v>1.38628244</c:v>
                </c:pt>
                <c:pt idx="2822">
                  <c:v>1.3779571100000001</c:v>
                </c:pt>
                <c:pt idx="2823">
                  <c:v>1.3699563699999999</c:v>
                </c:pt>
                <c:pt idx="2824">
                  <c:v>1.3619937900000001</c:v>
                </c:pt>
                <c:pt idx="2825">
                  <c:v>1.3542029900000001</c:v>
                </c:pt>
                <c:pt idx="2826">
                  <c:v>1.3465651300000001</c:v>
                </c:pt>
                <c:pt idx="2827">
                  <c:v>1.3391562699999999</c:v>
                </c:pt>
                <c:pt idx="2828">
                  <c:v>1.331671</c:v>
                </c:pt>
                <c:pt idx="2829">
                  <c:v>1.3247586499999999</c:v>
                </c:pt>
                <c:pt idx="2830">
                  <c:v>1.3199849100000001</c:v>
                </c:pt>
                <c:pt idx="2831">
                  <c:v>1.3174262000000001</c:v>
                </c:pt>
                <c:pt idx="2832">
                  <c:v>1.315364</c:v>
                </c:pt>
                <c:pt idx="2833">
                  <c:v>1.3130344199999999</c:v>
                </c:pt>
                <c:pt idx="2834">
                  <c:v>1.31030381</c:v>
                </c:pt>
                <c:pt idx="2835">
                  <c:v>1.30709589</c:v>
                </c:pt>
                <c:pt idx="2836">
                  <c:v>1.3033342400000001</c:v>
                </c:pt>
                <c:pt idx="2837">
                  <c:v>1.2988469600000001</c:v>
                </c:pt>
                <c:pt idx="2838">
                  <c:v>1.2939204</c:v>
                </c:pt>
                <c:pt idx="2839">
                  <c:v>1.28830647</c:v>
                </c:pt>
                <c:pt idx="2840">
                  <c:v>1.2825017000000001</c:v>
                </c:pt>
                <c:pt idx="2841">
                  <c:v>1.27633405</c:v>
                </c:pt>
                <c:pt idx="2842">
                  <c:v>1.2699372799999999</c:v>
                </c:pt>
                <c:pt idx="2843">
                  <c:v>1.2634449000000001</c:v>
                </c:pt>
                <c:pt idx="2844">
                  <c:v>1.25695264</c:v>
                </c:pt>
                <c:pt idx="2845">
                  <c:v>1.2502886099999999</c:v>
                </c:pt>
                <c:pt idx="2846">
                  <c:v>1.24360538</c:v>
                </c:pt>
                <c:pt idx="2847">
                  <c:v>1.2369030700000001</c:v>
                </c:pt>
                <c:pt idx="2848">
                  <c:v>1.2301625</c:v>
                </c:pt>
                <c:pt idx="2849">
                  <c:v>1.223212</c:v>
                </c:pt>
                <c:pt idx="2850">
                  <c:v>1.2162996500000001</c:v>
                </c:pt>
                <c:pt idx="2851">
                  <c:v>1.2093872999999999</c:v>
                </c:pt>
                <c:pt idx="2852">
                  <c:v>1.2024557600000001</c:v>
                </c:pt>
                <c:pt idx="2853">
                  <c:v>1.1953906999999999</c:v>
                </c:pt>
                <c:pt idx="2854">
                  <c:v>1.1881918899999999</c:v>
                </c:pt>
                <c:pt idx="2855">
                  <c:v>1.1808403700000001</c:v>
                </c:pt>
                <c:pt idx="2856">
                  <c:v>1.1734124399999999</c:v>
                </c:pt>
                <c:pt idx="2857">
                  <c:v>1.1658127300000001</c:v>
                </c:pt>
                <c:pt idx="2858">
                  <c:v>1.15811741</c:v>
                </c:pt>
                <c:pt idx="2859">
                  <c:v>1.1502693900000001</c:v>
                </c:pt>
                <c:pt idx="2860">
                  <c:v>1.1422877300000001</c:v>
                </c:pt>
                <c:pt idx="2861">
                  <c:v>1.1340388100000001</c:v>
                </c:pt>
                <c:pt idx="2862">
                  <c:v>1.1256561300000001</c:v>
                </c:pt>
                <c:pt idx="2863">
                  <c:v>1.11717796</c:v>
                </c:pt>
                <c:pt idx="2864">
                  <c:v>1.1082987799999999</c:v>
                </c:pt>
                <c:pt idx="2865">
                  <c:v>1.09924781</c:v>
                </c:pt>
                <c:pt idx="2866">
                  <c:v>1.0898913100000001</c:v>
                </c:pt>
                <c:pt idx="2867">
                  <c:v>1.08057308</c:v>
                </c:pt>
                <c:pt idx="2868">
                  <c:v>1.07079649</c:v>
                </c:pt>
                <c:pt idx="2869">
                  <c:v>1.0608289200000001</c:v>
                </c:pt>
                <c:pt idx="2870">
                  <c:v>1.0508804300000001</c:v>
                </c:pt>
                <c:pt idx="2871">
                  <c:v>1.04056919</c:v>
                </c:pt>
                <c:pt idx="2872">
                  <c:v>1.0303915699999999</c:v>
                </c:pt>
                <c:pt idx="2873">
                  <c:v>1.0202903699999999</c:v>
                </c:pt>
                <c:pt idx="2874">
                  <c:v>1.0104183</c:v>
                </c:pt>
                <c:pt idx="2875">
                  <c:v>1.00125277</c:v>
                </c:pt>
                <c:pt idx="2876">
                  <c:v>0.99254548499999995</c:v>
                </c:pt>
                <c:pt idx="2877">
                  <c:v>0.98485022799999999</c:v>
                </c:pt>
                <c:pt idx="2878">
                  <c:v>0.97809064400000001</c:v>
                </c:pt>
                <c:pt idx="2879">
                  <c:v>0.97201848000000002</c:v>
                </c:pt>
                <c:pt idx="2880">
                  <c:v>0.96680551800000003</c:v>
                </c:pt>
                <c:pt idx="2881">
                  <c:v>0.96216547500000005</c:v>
                </c:pt>
                <c:pt idx="2882">
                  <c:v>0.95802187900000002</c:v>
                </c:pt>
                <c:pt idx="2883">
                  <c:v>0.95450842400000002</c:v>
                </c:pt>
                <c:pt idx="2884">
                  <c:v>0.95133864899999998</c:v>
                </c:pt>
                <c:pt idx="2885">
                  <c:v>0.94851261399999998</c:v>
                </c:pt>
                <c:pt idx="2886">
                  <c:v>0.94591569900000005</c:v>
                </c:pt>
                <c:pt idx="2887">
                  <c:v>0.94364345100000002</c:v>
                </c:pt>
                <c:pt idx="2888">
                  <c:v>0.94146662999999997</c:v>
                </c:pt>
                <c:pt idx="2889">
                  <c:v>0.939518929</c:v>
                </c:pt>
                <c:pt idx="2890">
                  <c:v>0.937934041</c:v>
                </c:pt>
                <c:pt idx="2891">
                  <c:v>0.93619638699999996</c:v>
                </c:pt>
                <c:pt idx="2892">
                  <c:v>0.93464970599999997</c:v>
                </c:pt>
                <c:pt idx="2893">
                  <c:v>0.932854772</c:v>
                </c:pt>
                <c:pt idx="2894">
                  <c:v>0.93113625</c:v>
                </c:pt>
                <c:pt idx="2895">
                  <c:v>0.92955136299999996</c:v>
                </c:pt>
                <c:pt idx="2896">
                  <c:v>0.92796647499999996</c:v>
                </c:pt>
                <c:pt idx="2897">
                  <c:v>0.92613339400000005</c:v>
                </c:pt>
                <c:pt idx="2898">
                  <c:v>0.92428118000000004</c:v>
                </c:pt>
                <c:pt idx="2899">
                  <c:v>0.92239081899999997</c:v>
                </c:pt>
                <c:pt idx="2900">
                  <c:v>0.92057675100000003</c:v>
                </c:pt>
                <c:pt idx="2901">
                  <c:v>0.91849541700000004</c:v>
                </c:pt>
                <c:pt idx="2902">
                  <c:v>0.916605055</c:v>
                </c:pt>
                <c:pt idx="2903">
                  <c:v>0.91456186799999994</c:v>
                </c:pt>
                <c:pt idx="2904">
                  <c:v>0.91240418000000001</c:v>
                </c:pt>
                <c:pt idx="2905">
                  <c:v>0.91028463800000003</c:v>
                </c:pt>
                <c:pt idx="2906">
                  <c:v>0.90806961100000005</c:v>
                </c:pt>
                <c:pt idx="2907">
                  <c:v>0.90581643599999995</c:v>
                </c:pt>
                <c:pt idx="2908">
                  <c:v>0.90356320099999998</c:v>
                </c:pt>
                <c:pt idx="2909">
                  <c:v>0.90138638000000004</c:v>
                </c:pt>
                <c:pt idx="2910">
                  <c:v>0.899075925</c:v>
                </c:pt>
                <c:pt idx="2911">
                  <c:v>0.89674633699999995</c:v>
                </c:pt>
                <c:pt idx="2912">
                  <c:v>0.89439767599999997</c:v>
                </c:pt>
                <c:pt idx="2913">
                  <c:v>0.89201080799999999</c:v>
                </c:pt>
                <c:pt idx="2914">
                  <c:v>0.88971942699999995</c:v>
                </c:pt>
                <c:pt idx="2915">
                  <c:v>0.88733255899999997</c:v>
                </c:pt>
                <c:pt idx="2916">
                  <c:v>0.88506025099999996</c:v>
                </c:pt>
                <c:pt idx="2917">
                  <c:v>0.88261610300000004</c:v>
                </c:pt>
                <c:pt idx="2918">
                  <c:v>0.88024830799999998</c:v>
                </c:pt>
                <c:pt idx="2919">
                  <c:v>0.87784236699999996</c:v>
                </c:pt>
                <c:pt idx="2920">
                  <c:v>0.87543642499999996</c:v>
                </c:pt>
                <c:pt idx="2921">
                  <c:v>0.87310683700000002</c:v>
                </c:pt>
                <c:pt idx="2922">
                  <c:v>0.87041443600000001</c:v>
                </c:pt>
                <c:pt idx="2923">
                  <c:v>0.86802756800000003</c:v>
                </c:pt>
                <c:pt idx="2924">
                  <c:v>0.865602553</c:v>
                </c:pt>
                <c:pt idx="2925">
                  <c:v>0.86306291800000001</c:v>
                </c:pt>
                <c:pt idx="2926">
                  <c:v>0.86046600299999998</c:v>
                </c:pt>
                <c:pt idx="2927">
                  <c:v>0.85802185500000006</c:v>
                </c:pt>
                <c:pt idx="2928">
                  <c:v>0.85555863399999998</c:v>
                </c:pt>
                <c:pt idx="2929">
                  <c:v>0.85290443900000001</c:v>
                </c:pt>
                <c:pt idx="2930">
                  <c:v>0.85042208399999997</c:v>
                </c:pt>
                <c:pt idx="2931">
                  <c:v>0.84786337599999995</c:v>
                </c:pt>
                <c:pt idx="2932">
                  <c:v>0.84545743500000003</c:v>
                </c:pt>
                <c:pt idx="2933">
                  <c:v>0.84280323999999995</c:v>
                </c:pt>
                <c:pt idx="2934">
                  <c:v>0.84014904499999998</c:v>
                </c:pt>
                <c:pt idx="2935">
                  <c:v>0.83768576400000005</c:v>
                </c:pt>
                <c:pt idx="2936">
                  <c:v>0.83495521500000003</c:v>
                </c:pt>
                <c:pt idx="2937">
                  <c:v>0.83230102100000003</c:v>
                </c:pt>
                <c:pt idx="2938">
                  <c:v>0.82987594600000003</c:v>
                </c:pt>
                <c:pt idx="2939">
                  <c:v>0.82716447100000001</c:v>
                </c:pt>
                <c:pt idx="2940">
                  <c:v>0.82458668899999998</c:v>
                </c:pt>
                <c:pt idx="2941">
                  <c:v>0.82191342099999998</c:v>
                </c:pt>
                <c:pt idx="2942">
                  <c:v>0.81935465299999999</c:v>
                </c:pt>
                <c:pt idx="2943">
                  <c:v>0.81662410500000004</c:v>
                </c:pt>
                <c:pt idx="2944">
                  <c:v>0.81410360299999995</c:v>
                </c:pt>
                <c:pt idx="2945">
                  <c:v>0.81137299500000004</c:v>
                </c:pt>
                <c:pt idx="2946">
                  <c:v>0.80871880100000004</c:v>
                </c:pt>
                <c:pt idx="2947">
                  <c:v>0.80608373899999997</c:v>
                </c:pt>
                <c:pt idx="2948">
                  <c:v>0.80337226399999995</c:v>
                </c:pt>
                <c:pt idx="2949">
                  <c:v>0.80073714299999998</c:v>
                </c:pt>
                <c:pt idx="2950">
                  <c:v>0.80004972200000002</c:v>
                </c:pt>
                <c:pt idx="2951">
                  <c:v>0.81164210999999997</c:v>
                </c:pt>
                <c:pt idx="2952">
                  <c:v>0.83260011700000003</c:v>
                </c:pt>
                <c:pt idx="2953">
                  <c:v>0.83850044000000001</c:v>
                </c:pt>
                <c:pt idx="2954">
                  <c:v>0.84340786899999998</c:v>
                </c:pt>
                <c:pt idx="2955">
                  <c:v>0.84800970600000003</c:v>
                </c:pt>
                <c:pt idx="2956">
                  <c:v>0.85234427499999998</c:v>
                </c:pt>
                <c:pt idx="2957">
                  <c:v>0.85633510400000001</c:v>
                </c:pt>
                <c:pt idx="2958">
                  <c:v>0.86053597900000001</c:v>
                </c:pt>
                <c:pt idx="2959">
                  <c:v>0.86445045499999995</c:v>
                </c:pt>
                <c:pt idx="2960">
                  <c:v>0.86830759000000002</c:v>
                </c:pt>
                <c:pt idx="2961">
                  <c:v>0.87199294599999999</c:v>
                </c:pt>
                <c:pt idx="2962">
                  <c:v>0.87583100800000002</c:v>
                </c:pt>
                <c:pt idx="2963">
                  <c:v>0.87947815699999998</c:v>
                </c:pt>
                <c:pt idx="2964">
                  <c:v>0.88316345200000002</c:v>
                </c:pt>
                <c:pt idx="2965">
                  <c:v>0.88663870099999997</c:v>
                </c:pt>
                <c:pt idx="2966">
                  <c:v>0.89019036299999998</c:v>
                </c:pt>
                <c:pt idx="2967">
                  <c:v>0.89376109800000003</c:v>
                </c:pt>
                <c:pt idx="2968">
                  <c:v>0.89717912700000002</c:v>
                </c:pt>
                <c:pt idx="2969">
                  <c:v>0.90067350899999998</c:v>
                </c:pt>
                <c:pt idx="2970">
                  <c:v>0.90395778400000004</c:v>
                </c:pt>
                <c:pt idx="2971">
                  <c:v>0.90726125199999996</c:v>
                </c:pt>
                <c:pt idx="2972">
                  <c:v>0.91077470800000004</c:v>
                </c:pt>
                <c:pt idx="2973">
                  <c:v>0.91402083599999995</c:v>
                </c:pt>
                <c:pt idx="2974">
                  <c:v>0.91732424499999998</c:v>
                </c:pt>
                <c:pt idx="2975">
                  <c:v>0.92057037399999997</c:v>
                </c:pt>
                <c:pt idx="2976">
                  <c:v>0.92381650199999998</c:v>
                </c:pt>
                <c:pt idx="2977">
                  <c:v>0.92696714400000002</c:v>
                </c:pt>
                <c:pt idx="2978">
                  <c:v>0.93015599299999996</c:v>
                </c:pt>
                <c:pt idx="2979">
                  <c:v>0.933325768</c:v>
                </c:pt>
                <c:pt idx="2980">
                  <c:v>0.93645733600000003</c:v>
                </c:pt>
                <c:pt idx="2981">
                  <c:v>0.93939793100000002</c:v>
                </c:pt>
                <c:pt idx="2982">
                  <c:v>0.94275867899999999</c:v>
                </c:pt>
                <c:pt idx="2983">
                  <c:v>0.94564199400000004</c:v>
                </c:pt>
                <c:pt idx="2984">
                  <c:v>0.94865900299999995</c:v>
                </c:pt>
                <c:pt idx="2985">
                  <c:v>0.95179057099999997</c:v>
                </c:pt>
                <c:pt idx="2986">
                  <c:v>0.95465475300000002</c:v>
                </c:pt>
                <c:pt idx="2987">
                  <c:v>0.95757627499999998</c:v>
                </c:pt>
                <c:pt idx="2988">
                  <c:v>0.96044051600000002</c:v>
                </c:pt>
                <c:pt idx="2989">
                  <c:v>0.96340024499999999</c:v>
                </c:pt>
                <c:pt idx="2990">
                  <c:v>0.96611172000000001</c:v>
                </c:pt>
                <c:pt idx="2991">
                  <c:v>0.96874684099999997</c:v>
                </c:pt>
                <c:pt idx="2992">
                  <c:v>0.97145831599999999</c:v>
                </c:pt>
                <c:pt idx="2993">
                  <c:v>0.97420793800000005</c:v>
                </c:pt>
                <c:pt idx="2994">
                  <c:v>0.97732043300000004</c:v>
                </c:pt>
                <c:pt idx="2995">
                  <c:v>0.98096758100000003</c:v>
                </c:pt>
                <c:pt idx="2996">
                  <c:v>0.98488199700000001</c:v>
                </c:pt>
                <c:pt idx="2997">
                  <c:v>0.98977029299999997</c:v>
                </c:pt>
                <c:pt idx="2998">
                  <c:v>0.995899796</c:v>
                </c:pt>
                <c:pt idx="2999">
                  <c:v>1.0035377700000001</c:v>
                </c:pt>
                <c:pt idx="3000">
                  <c:v>1.0127987899999999</c:v>
                </c:pt>
                <c:pt idx="3001">
                  <c:v>1.0231482999999999</c:v>
                </c:pt>
                <c:pt idx="3002">
                  <c:v>1.0339942</c:v>
                </c:pt>
                <c:pt idx="3003">
                  <c:v>1.04457271</c:v>
                </c:pt>
                <c:pt idx="3004">
                  <c:v>1.0549603700000001</c:v>
                </c:pt>
                <c:pt idx="3005">
                  <c:v>1.0651187900000001</c:v>
                </c:pt>
                <c:pt idx="3006">
                  <c:v>1.07495272</c:v>
                </c:pt>
                <c:pt idx="3007">
                  <c:v>1.0843473699999999</c:v>
                </c:pt>
                <c:pt idx="3008">
                  <c:v>1.0935511600000001</c:v>
                </c:pt>
                <c:pt idx="3009">
                  <c:v>1.10239208</c:v>
                </c:pt>
                <c:pt idx="3010">
                  <c:v>1.1110038799999999</c:v>
                </c:pt>
                <c:pt idx="3011">
                  <c:v>1.1192719900000001</c:v>
                </c:pt>
                <c:pt idx="3012">
                  <c:v>1.1275591899999999</c:v>
                </c:pt>
                <c:pt idx="3013">
                  <c:v>1.13531172</c:v>
                </c:pt>
                <c:pt idx="3014">
                  <c:v>1.1431788199999999</c:v>
                </c:pt>
                <c:pt idx="3015">
                  <c:v>1.1506449000000001</c:v>
                </c:pt>
                <c:pt idx="3016">
                  <c:v>1.1581873899999999</c:v>
                </c:pt>
                <c:pt idx="3017">
                  <c:v>1.1653861999999999</c:v>
                </c:pt>
                <c:pt idx="3018">
                  <c:v>1.1726040799999999</c:v>
                </c:pt>
                <c:pt idx="3019">
                  <c:v>1.1797838199999999</c:v>
                </c:pt>
                <c:pt idx="3020">
                  <c:v>1.1870015899999999</c:v>
                </c:pt>
                <c:pt idx="3021">
                  <c:v>1.1940858400000001</c:v>
                </c:pt>
                <c:pt idx="3022">
                  <c:v>1.2012655699999999</c:v>
                </c:pt>
                <c:pt idx="3023">
                  <c:v>1.208197</c:v>
                </c:pt>
                <c:pt idx="3024">
                  <c:v>1.21558666</c:v>
                </c:pt>
                <c:pt idx="3025">
                  <c:v>1.2226518399999999</c:v>
                </c:pt>
                <c:pt idx="3026">
                  <c:v>1.2298697199999999</c:v>
                </c:pt>
                <c:pt idx="3027">
                  <c:v>1.2369538499999999</c:v>
                </c:pt>
                <c:pt idx="3028">
                  <c:v>1.24422908</c:v>
                </c:pt>
                <c:pt idx="3029">
                  <c:v>1.2515996700000001</c:v>
                </c:pt>
                <c:pt idx="3030">
                  <c:v>1.25883663</c:v>
                </c:pt>
                <c:pt idx="3031">
                  <c:v>1.2663028199999999</c:v>
                </c:pt>
                <c:pt idx="3032">
                  <c:v>1.27361608</c:v>
                </c:pt>
                <c:pt idx="3033">
                  <c:v>1.2811013499999999</c:v>
                </c:pt>
                <c:pt idx="3034">
                  <c:v>1.28862476</c:v>
                </c:pt>
                <c:pt idx="3035">
                  <c:v>1.29609084</c:v>
                </c:pt>
                <c:pt idx="3036">
                  <c:v>1.3035759899999999</c:v>
                </c:pt>
                <c:pt idx="3037">
                  <c:v>1.31127131</c:v>
                </c:pt>
                <c:pt idx="3038">
                  <c:v>1.3188138</c:v>
                </c:pt>
                <c:pt idx="3039">
                  <c:v>1.3264899299999999</c:v>
                </c:pt>
                <c:pt idx="3040">
                  <c:v>1.33401334</c:v>
                </c:pt>
                <c:pt idx="3041">
                  <c:v>1.3417085399999999</c:v>
                </c:pt>
                <c:pt idx="3042">
                  <c:v>1.34948015</c:v>
                </c:pt>
                <c:pt idx="3043">
                  <c:v>1.35725188</c:v>
                </c:pt>
                <c:pt idx="3044">
                  <c:v>1.36481345</c:v>
                </c:pt>
                <c:pt idx="3045">
                  <c:v>1.3719358399999999</c:v>
                </c:pt>
                <c:pt idx="3046">
                  <c:v>1.3748763799999999</c:v>
                </c:pt>
                <c:pt idx="3047">
                  <c:v>1.3733488300000001</c:v>
                </c:pt>
                <c:pt idx="3048">
                  <c:v>1.3711911400000001</c:v>
                </c:pt>
                <c:pt idx="3049">
                  <c:v>1.37031269</c:v>
                </c:pt>
                <c:pt idx="3050">
                  <c:v>1.3703509599999999</c:v>
                </c:pt>
                <c:pt idx="3051">
                  <c:v>1.37121022</c:v>
                </c:pt>
                <c:pt idx="3052">
                  <c:v>1.3728715199999999</c:v>
                </c:pt>
                <c:pt idx="3053">
                  <c:v>1.37510562</c:v>
                </c:pt>
                <c:pt idx="3054">
                  <c:v>1.37808442</c:v>
                </c:pt>
                <c:pt idx="3055">
                  <c:v>1.38196063</c:v>
                </c:pt>
                <c:pt idx="3056">
                  <c:v>1.38665795</c:v>
                </c:pt>
                <c:pt idx="3057">
                  <c:v>1.39248192</c:v>
                </c:pt>
                <c:pt idx="3058">
                  <c:v>1.3991842299999999</c:v>
                </c:pt>
                <c:pt idx="3059">
                  <c:v>1.40708959</c:v>
                </c:pt>
                <c:pt idx="3060">
                  <c:v>1.41581595</c:v>
                </c:pt>
                <c:pt idx="3061">
                  <c:v>1.4251151099999999</c:v>
                </c:pt>
                <c:pt idx="3062">
                  <c:v>1.4351017500000001</c:v>
                </c:pt>
                <c:pt idx="3063">
                  <c:v>1.4459859100000001</c:v>
                </c:pt>
                <c:pt idx="3064">
                  <c:v>1.45793927</c:v>
                </c:pt>
                <c:pt idx="3065">
                  <c:v>1.47197402</c:v>
                </c:pt>
                <c:pt idx="3066">
                  <c:v>1.48994231</c:v>
                </c:pt>
                <c:pt idx="3067">
                  <c:v>1.5178400299999999</c:v>
                </c:pt>
                <c:pt idx="3068">
                  <c:v>1.59670198</c:v>
                </c:pt>
                <c:pt idx="3069">
                  <c:v>1.80924737</c:v>
                </c:pt>
                <c:pt idx="3070">
                  <c:v>2.0526311399999999</c:v>
                </c:pt>
                <c:pt idx="3071">
                  <c:v>2.2581942100000001</c:v>
                </c:pt>
                <c:pt idx="3072">
                  <c:v>2.4353375399999999</c:v>
                </c:pt>
                <c:pt idx="3073">
                  <c:v>2.5879249600000001</c:v>
                </c:pt>
                <c:pt idx="3074">
                  <c:v>2.7237660899999998</c:v>
                </c:pt>
                <c:pt idx="3075">
                  <c:v>2.8444650199999999</c:v>
                </c:pt>
                <c:pt idx="3076">
                  <c:v>2.9533059599999998</c:v>
                </c:pt>
                <c:pt idx="3077">
                  <c:v>3.0525231399999999</c:v>
                </c:pt>
                <c:pt idx="3078">
                  <c:v>3.1430139499999998</c:v>
                </c:pt>
                <c:pt idx="3079">
                  <c:v>3.22537041</c:v>
                </c:pt>
                <c:pt idx="3080">
                  <c:v>3.2987329999999999</c:v>
                </c:pt>
                <c:pt idx="3081">
                  <c:v>3.3632736200000002</c:v>
                </c:pt>
                <c:pt idx="3082">
                  <c:v>3.4213414200000001</c:v>
                </c:pt>
                <c:pt idx="3083">
                  <c:v>3.4738142500000002</c:v>
                </c:pt>
                <c:pt idx="3084">
                  <c:v>3.5221433599999998</c:v>
                </c:pt>
                <c:pt idx="3085">
                  <c:v>3.5674936800000001</c:v>
                </c:pt>
                <c:pt idx="3086">
                  <c:v>3.6104190300000001</c:v>
                </c:pt>
                <c:pt idx="3087">
                  <c:v>3.65254235</c:v>
                </c:pt>
                <c:pt idx="3088">
                  <c:v>3.6944558600000001</c:v>
                </c:pt>
                <c:pt idx="3089">
                  <c:v>3.7360253299999999</c:v>
                </c:pt>
                <c:pt idx="3090">
                  <c:v>3.7766020299999998</c:v>
                </c:pt>
                <c:pt idx="3091">
                  <c:v>3.8156511800000001</c:v>
                </c:pt>
                <c:pt idx="3092">
                  <c:v>3.8527524500000001</c:v>
                </c:pt>
                <c:pt idx="3093">
                  <c:v>3.8883645499999999</c:v>
                </c:pt>
                <c:pt idx="3094">
                  <c:v>3.9223916499999998</c:v>
                </c:pt>
                <c:pt idx="3095">
                  <c:v>3.9548912000000001</c:v>
                </c:pt>
                <c:pt idx="3096">
                  <c:v>3.9861114</c:v>
                </c:pt>
                <c:pt idx="3097">
                  <c:v>4.01639605</c:v>
                </c:pt>
                <c:pt idx="3098">
                  <c:v>4.0459165600000002</c:v>
                </c:pt>
                <c:pt idx="3099">
                  <c:v>4.0750365300000002</c:v>
                </c:pt>
                <c:pt idx="3100">
                  <c:v>4.1034116699999998</c:v>
                </c:pt>
                <c:pt idx="3101">
                  <c:v>4.1308507900000002</c:v>
                </c:pt>
                <c:pt idx="3102">
                  <c:v>4.1564765000000001</c:v>
                </c:pt>
                <c:pt idx="3103">
                  <c:v>4.18047857</c:v>
                </c:pt>
                <c:pt idx="3104">
                  <c:v>4.1999053999999996</c:v>
                </c:pt>
                <c:pt idx="3105">
                  <c:v>4.1884865800000002</c:v>
                </c:pt>
                <c:pt idx="3106">
                  <c:v>3.7930119000000002</c:v>
                </c:pt>
                <c:pt idx="3107">
                  <c:v>3.4594430900000002</c:v>
                </c:pt>
                <c:pt idx="3108">
                  <c:v>3.1340658700000001</c:v>
                </c:pt>
                <c:pt idx="3109">
                  <c:v>2.8261032099999999</c:v>
                </c:pt>
                <c:pt idx="3110">
                  <c:v>2.5152761899999998</c:v>
                </c:pt>
                <c:pt idx="3111">
                  <c:v>2.2448351400000002</c:v>
                </c:pt>
                <c:pt idx="3112">
                  <c:v>2.0245370899999999</c:v>
                </c:pt>
                <c:pt idx="3113">
                  <c:v>1.8405003499999999</c:v>
                </c:pt>
                <c:pt idx="3114">
                  <c:v>1.6931376499999999</c:v>
                </c:pt>
                <c:pt idx="3115">
                  <c:v>1.58187163</c:v>
                </c:pt>
                <c:pt idx="3116">
                  <c:v>1.5148294</c:v>
                </c:pt>
                <c:pt idx="3117">
                  <c:v>1.4819861700000001</c:v>
                </c:pt>
                <c:pt idx="3118">
                  <c:v>1.46178377</c:v>
                </c:pt>
                <c:pt idx="3119">
                  <c:v>1.4465842200000001</c:v>
                </c:pt>
                <c:pt idx="3120">
                  <c:v>1.4338097599999999</c:v>
                </c:pt>
                <c:pt idx="3121">
                  <c:v>1.4228110300000001</c:v>
                </c:pt>
                <c:pt idx="3122">
                  <c:v>1.4127098300000001</c:v>
                </c:pt>
                <c:pt idx="3123">
                  <c:v>1.4030478</c:v>
                </c:pt>
                <c:pt idx="3124">
                  <c:v>1.39428329</c:v>
                </c:pt>
                <c:pt idx="3125">
                  <c:v>1.38563323</c:v>
                </c:pt>
                <c:pt idx="3126">
                  <c:v>1.3773269699999999</c:v>
                </c:pt>
                <c:pt idx="3127">
                  <c:v>1.3692498200000001</c:v>
                </c:pt>
                <c:pt idx="3128">
                  <c:v>1.3614208699999999</c:v>
                </c:pt>
                <c:pt idx="3129">
                  <c:v>1.3537447499999999</c:v>
                </c:pt>
                <c:pt idx="3130">
                  <c:v>1.3460304700000001</c:v>
                </c:pt>
                <c:pt idx="3131">
                  <c:v>1.3384497200000001</c:v>
                </c:pt>
                <c:pt idx="3132">
                  <c:v>1.33107913</c:v>
                </c:pt>
                <c:pt idx="3133">
                  <c:v>1.32424319</c:v>
                </c:pt>
                <c:pt idx="3134">
                  <c:v>1.31981313</c:v>
                </c:pt>
                <c:pt idx="3135">
                  <c:v>1.3171780099999999</c:v>
                </c:pt>
                <c:pt idx="3136">
                  <c:v>1.3150584700000001</c:v>
                </c:pt>
                <c:pt idx="3137">
                  <c:v>1.3127098100000001</c:v>
                </c:pt>
                <c:pt idx="3138">
                  <c:v>1.3099982699999999</c:v>
                </c:pt>
                <c:pt idx="3139">
                  <c:v>1.30658031</c:v>
                </c:pt>
                <c:pt idx="3140">
                  <c:v>1.30266583</c:v>
                </c:pt>
                <c:pt idx="3141">
                  <c:v>1.29833138</c:v>
                </c:pt>
                <c:pt idx="3142">
                  <c:v>1.2932711800000001</c:v>
                </c:pt>
                <c:pt idx="3143">
                  <c:v>1.2876191100000001</c:v>
                </c:pt>
                <c:pt idx="3144">
                  <c:v>1.28185248</c:v>
                </c:pt>
                <c:pt idx="3145">
                  <c:v>1.27553201</c:v>
                </c:pt>
                <c:pt idx="3146">
                  <c:v>1.26917338</c:v>
                </c:pt>
                <c:pt idx="3147">
                  <c:v>1.26250935</c:v>
                </c:pt>
                <c:pt idx="3148">
                  <c:v>1.25607431</c:v>
                </c:pt>
                <c:pt idx="3149">
                  <c:v>1.2493910800000001</c:v>
                </c:pt>
                <c:pt idx="3150">
                  <c:v>1.2426887799999999</c:v>
                </c:pt>
                <c:pt idx="3151">
                  <c:v>1.2359291299999999</c:v>
                </c:pt>
                <c:pt idx="3152">
                  <c:v>1.2291505300000001</c:v>
                </c:pt>
                <c:pt idx="3153">
                  <c:v>1.22223818</c:v>
                </c:pt>
                <c:pt idx="3154">
                  <c:v>1.2154785400000001</c:v>
                </c:pt>
                <c:pt idx="3155">
                  <c:v>1.20839429</c:v>
                </c:pt>
                <c:pt idx="3156">
                  <c:v>1.2012718899999999</c:v>
                </c:pt>
                <c:pt idx="3157">
                  <c:v>1.1941877599999999</c:v>
                </c:pt>
                <c:pt idx="3158">
                  <c:v>1.1870080199999999</c:v>
                </c:pt>
                <c:pt idx="3159">
                  <c:v>1.17971373</c:v>
                </c:pt>
                <c:pt idx="3160">
                  <c:v>1.1722476500000001</c:v>
                </c:pt>
                <c:pt idx="3161">
                  <c:v>1.16457152</c:v>
                </c:pt>
                <c:pt idx="3162">
                  <c:v>1.1570099599999999</c:v>
                </c:pt>
                <c:pt idx="3163">
                  <c:v>1.1488564000000001</c:v>
                </c:pt>
                <c:pt idx="3164">
                  <c:v>1.1408747400000001</c:v>
                </c:pt>
                <c:pt idx="3165">
                  <c:v>1.13258755</c:v>
                </c:pt>
                <c:pt idx="3166">
                  <c:v>1.1241476500000001</c:v>
                </c:pt>
                <c:pt idx="3167">
                  <c:v>1.1154785199999999</c:v>
                </c:pt>
                <c:pt idx="3168">
                  <c:v>1.1065421099999999</c:v>
                </c:pt>
                <c:pt idx="3169">
                  <c:v>1.0974338100000001</c:v>
                </c:pt>
                <c:pt idx="3170">
                  <c:v>1.08813465</c:v>
                </c:pt>
                <c:pt idx="3171">
                  <c:v>1.07858717</c:v>
                </c:pt>
                <c:pt idx="3172">
                  <c:v>1.0685814600000001</c:v>
                </c:pt>
                <c:pt idx="3173">
                  <c:v>1.0589385</c:v>
                </c:pt>
                <c:pt idx="3174">
                  <c:v>1.0486844799999999</c:v>
                </c:pt>
                <c:pt idx="3175">
                  <c:v>1.0384115</c:v>
                </c:pt>
                <c:pt idx="3176">
                  <c:v>1.0282338900000001</c:v>
                </c:pt>
                <c:pt idx="3177">
                  <c:v>1.01801813</c:v>
                </c:pt>
                <c:pt idx="3178">
                  <c:v>1.0082415300000001</c:v>
                </c:pt>
                <c:pt idx="3179">
                  <c:v>0.99898046299999999</c:v>
                </c:pt>
                <c:pt idx="3180">
                  <c:v>0.99052143100000001</c:v>
                </c:pt>
                <c:pt idx="3181">
                  <c:v>0.98305529400000002</c:v>
                </c:pt>
                <c:pt idx="3182">
                  <c:v>0.97621935599999998</c:v>
                </c:pt>
                <c:pt idx="3183">
                  <c:v>0.97049087300000003</c:v>
                </c:pt>
                <c:pt idx="3184">
                  <c:v>0.96543073700000004</c:v>
                </c:pt>
                <c:pt idx="3185">
                  <c:v>0.96109616799999997</c:v>
                </c:pt>
                <c:pt idx="3186">
                  <c:v>0.95695257199999995</c:v>
                </c:pt>
                <c:pt idx="3187">
                  <c:v>0.95359188299999997</c:v>
                </c:pt>
                <c:pt idx="3188">
                  <c:v>0.95046031499999994</c:v>
                </c:pt>
                <c:pt idx="3189">
                  <c:v>0.94767242699999998</c:v>
                </c:pt>
                <c:pt idx="3190">
                  <c:v>0.945304692</c:v>
                </c:pt>
                <c:pt idx="3191">
                  <c:v>0.94299417699999999</c:v>
                </c:pt>
                <c:pt idx="3192">
                  <c:v>0.94114196299999997</c:v>
                </c:pt>
                <c:pt idx="3193">
                  <c:v>0.93907976199999998</c:v>
                </c:pt>
                <c:pt idx="3194">
                  <c:v>0.93741846100000004</c:v>
                </c:pt>
                <c:pt idx="3195">
                  <c:v>0.93577629299999998</c:v>
                </c:pt>
                <c:pt idx="3196">
                  <c:v>0.93407684599999996</c:v>
                </c:pt>
                <c:pt idx="3197">
                  <c:v>0.93239653099999997</c:v>
                </c:pt>
                <c:pt idx="3198">
                  <c:v>0.93077343700000004</c:v>
                </c:pt>
                <c:pt idx="3199">
                  <c:v>0.92915040299999996</c:v>
                </c:pt>
                <c:pt idx="3200">
                  <c:v>0.927470028</c:v>
                </c:pt>
                <c:pt idx="3201">
                  <c:v>0.92561781399999998</c:v>
                </c:pt>
                <c:pt idx="3202">
                  <c:v>0.92378473299999997</c:v>
                </c:pt>
                <c:pt idx="3203">
                  <c:v>0.92189431200000005</c:v>
                </c:pt>
                <c:pt idx="3204">
                  <c:v>0.91990846400000004</c:v>
                </c:pt>
                <c:pt idx="3205">
                  <c:v>0.91794168899999995</c:v>
                </c:pt>
                <c:pt idx="3206">
                  <c:v>0.91599398899999995</c:v>
                </c:pt>
                <c:pt idx="3207">
                  <c:v>0.91387444699999998</c:v>
                </c:pt>
                <c:pt idx="3208">
                  <c:v>0.91164034599999999</c:v>
                </c:pt>
                <c:pt idx="3209">
                  <c:v>0.90957808500000004</c:v>
                </c:pt>
                <c:pt idx="3210">
                  <c:v>0.90738218999999998</c:v>
                </c:pt>
                <c:pt idx="3211">
                  <c:v>0.90514808899999999</c:v>
                </c:pt>
                <c:pt idx="3212">
                  <c:v>0.90270394099999995</c:v>
                </c:pt>
                <c:pt idx="3213">
                  <c:v>0.90054619300000005</c:v>
                </c:pt>
                <c:pt idx="3214">
                  <c:v>0.89823573800000001</c:v>
                </c:pt>
                <c:pt idx="3215">
                  <c:v>0.89598256300000001</c:v>
                </c:pt>
                <c:pt idx="3216">
                  <c:v>0.89365297600000004</c:v>
                </c:pt>
                <c:pt idx="3217">
                  <c:v>0.89124697399999997</c:v>
                </c:pt>
                <c:pt idx="3218">
                  <c:v>0.88893652000000001</c:v>
                </c:pt>
                <c:pt idx="3219">
                  <c:v>0.88660693199999996</c:v>
                </c:pt>
                <c:pt idx="3220">
                  <c:v>0.88418185699999996</c:v>
                </c:pt>
                <c:pt idx="3221">
                  <c:v>0.88187140200000003</c:v>
                </c:pt>
                <c:pt idx="3222">
                  <c:v>0.87925541399999996</c:v>
                </c:pt>
                <c:pt idx="3223">
                  <c:v>0.87692582600000002</c:v>
                </c:pt>
                <c:pt idx="3224">
                  <c:v>0.87463444499999998</c:v>
                </c:pt>
                <c:pt idx="3225">
                  <c:v>0.87207573699999996</c:v>
                </c:pt>
                <c:pt idx="3226">
                  <c:v>0.86944061500000003</c:v>
                </c:pt>
                <c:pt idx="3227">
                  <c:v>0.86720651400000004</c:v>
                </c:pt>
                <c:pt idx="3228">
                  <c:v>0.86466687900000005</c:v>
                </c:pt>
                <c:pt idx="3229">
                  <c:v>0.86203181699999998</c:v>
                </c:pt>
                <c:pt idx="3230">
                  <c:v>0.85970222900000004</c:v>
                </c:pt>
                <c:pt idx="3231">
                  <c:v>0.85706710799999997</c:v>
                </c:pt>
                <c:pt idx="3232">
                  <c:v>0.85464203400000005</c:v>
                </c:pt>
                <c:pt idx="3233">
                  <c:v>0.85204517800000001</c:v>
                </c:pt>
                <c:pt idx="3234">
                  <c:v>0.84952461700000004</c:v>
                </c:pt>
                <c:pt idx="3235">
                  <c:v>0.84702318899999995</c:v>
                </c:pt>
                <c:pt idx="3236">
                  <c:v>0.84433078800000005</c:v>
                </c:pt>
                <c:pt idx="3237">
                  <c:v>0.84177207899999995</c:v>
                </c:pt>
                <c:pt idx="3238">
                  <c:v>0.83919429800000001</c:v>
                </c:pt>
                <c:pt idx="3239">
                  <c:v>0.83661645699999998</c:v>
                </c:pt>
                <c:pt idx="3240">
                  <c:v>0.83398139500000001</c:v>
                </c:pt>
                <c:pt idx="3241">
                  <c:v>0.83140355300000002</c:v>
                </c:pt>
                <c:pt idx="3242">
                  <c:v>0.82874935900000002</c:v>
                </c:pt>
                <c:pt idx="3243">
                  <c:v>0.82624793100000005</c:v>
                </c:pt>
                <c:pt idx="3244">
                  <c:v>0.82357466199999996</c:v>
                </c:pt>
                <c:pt idx="3245">
                  <c:v>0.82084405400000005</c:v>
                </c:pt>
                <c:pt idx="3246">
                  <c:v>0.81815171200000003</c:v>
                </c:pt>
                <c:pt idx="3247">
                  <c:v>0.81565028399999995</c:v>
                </c:pt>
                <c:pt idx="3248">
                  <c:v>0.81295788300000005</c:v>
                </c:pt>
                <c:pt idx="3249">
                  <c:v>0.81036096800000001</c:v>
                </c:pt>
                <c:pt idx="3250">
                  <c:v>0.80759221299999995</c:v>
                </c:pt>
                <c:pt idx="3251">
                  <c:v>0.80501437200000003</c:v>
                </c:pt>
                <c:pt idx="3252">
                  <c:v>0.80232203000000002</c:v>
                </c:pt>
                <c:pt idx="3253">
                  <c:v>0.80014520899999997</c:v>
                </c:pt>
                <c:pt idx="3254">
                  <c:v>0.81220346700000001</c:v>
                </c:pt>
                <c:pt idx="3255">
                  <c:v>0.83246648300000003</c:v>
                </c:pt>
                <c:pt idx="3256">
                  <c:v>0.83829039299999997</c:v>
                </c:pt>
                <c:pt idx="3257">
                  <c:v>0.84350335600000004</c:v>
                </c:pt>
                <c:pt idx="3258">
                  <c:v>0.84814339900000002</c:v>
                </c:pt>
                <c:pt idx="3259">
                  <c:v>0.85226792100000004</c:v>
                </c:pt>
                <c:pt idx="3260">
                  <c:v>0.85658335699999999</c:v>
                </c:pt>
                <c:pt idx="3261">
                  <c:v>0.86059325900000005</c:v>
                </c:pt>
                <c:pt idx="3262">
                  <c:v>0.86452680800000004</c:v>
                </c:pt>
                <c:pt idx="3263">
                  <c:v>0.86840307699999997</c:v>
                </c:pt>
                <c:pt idx="3264">
                  <c:v>0.87212657900000001</c:v>
                </c:pt>
                <c:pt idx="3265">
                  <c:v>0.87586921500000003</c:v>
                </c:pt>
                <c:pt idx="3266">
                  <c:v>0.87949723000000002</c:v>
                </c:pt>
                <c:pt idx="3267">
                  <c:v>0.88314437899999998</c:v>
                </c:pt>
                <c:pt idx="3268">
                  <c:v>0.88667690799999999</c:v>
                </c:pt>
                <c:pt idx="3269">
                  <c:v>0.89009487600000003</c:v>
                </c:pt>
                <c:pt idx="3270">
                  <c:v>0.89376109800000003</c:v>
                </c:pt>
                <c:pt idx="3271">
                  <c:v>0.89717912700000002</c:v>
                </c:pt>
                <c:pt idx="3272">
                  <c:v>0.90065437599999998</c:v>
                </c:pt>
                <c:pt idx="3273">
                  <c:v>0.90405327099999999</c:v>
                </c:pt>
                <c:pt idx="3274">
                  <c:v>0.90726125199999996</c:v>
                </c:pt>
                <c:pt idx="3275">
                  <c:v>0.91075557500000004</c:v>
                </c:pt>
                <c:pt idx="3276">
                  <c:v>0.91396355600000001</c:v>
                </c:pt>
                <c:pt idx="3277">
                  <c:v>0.91732424499999998</c:v>
                </c:pt>
                <c:pt idx="3278">
                  <c:v>0.92049402000000002</c:v>
                </c:pt>
                <c:pt idx="3279">
                  <c:v>0.92387378200000003</c:v>
                </c:pt>
                <c:pt idx="3280">
                  <c:v>0.92696714400000002</c:v>
                </c:pt>
                <c:pt idx="3281">
                  <c:v>0.93017512599999996</c:v>
                </c:pt>
                <c:pt idx="3282">
                  <c:v>0.93321120700000004</c:v>
                </c:pt>
                <c:pt idx="3283">
                  <c:v>0.93638098199999997</c:v>
                </c:pt>
                <c:pt idx="3284">
                  <c:v>0.93951249100000001</c:v>
                </c:pt>
                <c:pt idx="3285">
                  <c:v>0.94256770599999995</c:v>
                </c:pt>
                <c:pt idx="3286">
                  <c:v>0.94569927499999995</c:v>
                </c:pt>
                <c:pt idx="3287">
                  <c:v>0.94867807599999998</c:v>
                </c:pt>
                <c:pt idx="3288">
                  <c:v>0.95177143799999997</c:v>
                </c:pt>
                <c:pt idx="3289">
                  <c:v>0.95450204599999999</c:v>
                </c:pt>
                <c:pt idx="3290">
                  <c:v>0.95757627499999998</c:v>
                </c:pt>
                <c:pt idx="3291">
                  <c:v>0.96042144299999999</c:v>
                </c:pt>
                <c:pt idx="3292">
                  <c:v>0.963132918</c:v>
                </c:pt>
                <c:pt idx="3293">
                  <c:v>0.96611172000000001</c:v>
                </c:pt>
                <c:pt idx="3294">
                  <c:v>0.96865135400000002</c:v>
                </c:pt>
                <c:pt idx="3295">
                  <c:v>0.97145831599999999</c:v>
                </c:pt>
                <c:pt idx="3296">
                  <c:v>0.97426527699999999</c:v>
                </c:pt>
                <c:pt idx="3297">
                  <c:v>0.97739678600000002</c:v>
                </c:pt>
                <c:pt idx="3298">
                  <c:v>0.98077660799999999</c:v>
                </c:pt>
                <c:pt idx="3299">
                  <c:v>0.98478657000000003</c:v>
                </c:pt>
                <c:pt idx="3300">
                  <c:v>0.98959845300000004</c:v>
                </c:pt>
                <c:pt idx="3301">
                  <c:v>0.99574702999999998</c:v>
                </c:pt>
                <c:pt idx="3302">
                  <c:v>1.0033277300000001</c:v>
                </c:pt>
                <c:pt idx="3303">
                  <c:v>1.0124741799999999</c:v>
                </c:pt>
                <c:pt idx="3304">
                  <c:v>1.02288091</c:v>
                </c:pt>
                <c:pt idx="3305">
                  <c:v>1.0336886599999999</c:v>
                </c:pt>
                <c:pt idx="3306">
                  <c:v>1.04432452</c:v>
                </c:pt>
                <c:pt idx="3307">
                  <c:v>1.05486488</c:v>
                </c:pt>
                <c:pt idx="3308">
                  <c:v>1.0650424999999999</c:v>
                </c:pt>
                <c:pt idx="3309">
                  <c:v>1.0746090399999999</c:v>
                </c:pt>
                <c:pt idx="3310">
                  <c:v>1.08423281</c:v>
                </c:pt>
                <c:pt idx="3311">
                  <c:v>1.0933411099999999</c:v>
                </c:pt>
                <c:pt idx="3312">
                  <c:v>1.10235393</c:v>
                </c:pt>
                <c:pt idx="3313">
                  <c:v>1.11094666</c:v>
                </c:pt>
                <c:pt idx="3314">
                  <c:v>1.1192719900000001</c:v>
                </c:pt>
                <c:pt idx="3315">
                  <c:v>1.1273872899999999</c:v>
                </c:pt>
                <c:pt idx="3316">
                  <c:v>1.13534987</c:v>
                </c:pt>
                <c:pt idx="3317">
                  <c:v>1.1430069199999999</c:v>
                </c:pt>
                <c:pt idx="3318">
                  <c:v>1.15068316</c:v>
                </c:pt>
                <c:pt idx="3319">
                  <c:v>1.15805376</c:v>
                </c:pt>
                <c:pt idx="3320">
                  <c:v>1.16532886</c:v>
                </c:pt>
                <c:pt idx="3321">
                  <c:v>1.1724131099999999</c:v>
                </c:pt>
                <c:pt idx="3322">
                  <c:v>1.1797838199999999</c:v>
                </c:pt>
                <c:pt idx="3323">
                  <c:v>1.18692529</c:v>
                </c:pt>
                <c:pt idx="3324">
                  <c:v>1.1940476900000001</c:v>
                </c:pt>
                <c:pt idx="3325">
                  <c:v>1.2012463799999999</c:v>
                </c:pt>
                <c:pt idx="3326">
                  <c:v>1.20823514</c:v>
                </c:pt>
                <c:pt idx="3327">
                  <c:v>1.2153575400000001</c:v>
                </c:pt>
                <c:pt idx="3328">
                  <c:v>1.2224608699999999</c:v>
                </c:pt>
                <c:pt idx="3329">
                  <c:v>1.2298887999999999</c:v>
                </c:pt>
                <c:pt idx="3330">
                  <c:v>1.2370685299999999</c:v>
                </c:pt>
                <c:pt idx="3331">
                  <c:v>1.24421</c:v>
                </c:pt>
                <c:pt idx="3332">
                  <c:v>1.25142789</c:v>
                </c:pt>
                <c:pt idx="3333">
                  <c:v>1.2589130399999999</c:v>
                </c:pt>
                <c:pt idx="3334">
                  <c:v>1.2661309199999999</c:v>
                </c:pt>
                <c:pt idx="3335">
                  <c:v>1.2735588600000001</c:v>
                </c:pt>
                <c:pt idx="3336">
                  <c:v>1.2810249300000001</c:v>
                </c:pt>
                <c:pt idx="3337">
                  <c:v>1.28847194</c:v>
                </c:pt>
                <c:pt idx="3338">
                  <c:v>1.2959953500000001</c:v>
                </c:pt>
                <c:pt idx="3339">
                  <c:v>1.30361426</c:v>
                </c:pt>
                <c:pt idx="3340">
                  <c:v>1.3112139700000001</c:v>
                </c:pt>
                <c:pt idx="3341">
                  <c:v>1.31879473</c:v>
                </c:pt>
                <c:pt idx="3342">
                  <c:v>1.3264327</c:v>
                </c:pt>
                <c:pt idx="3343">
                  <c:v>1.3340897599999999</c:v>
                </c:pt>
                <c:pt idx="3344">
                  <c:v>1.3417468100000001</c:v>
                </c:pt>
                <c:pt idx="3345">
                  <c:v>1.3495565700000001</c:v>
                </c:pt>
                <c:pt idx="3346">
                  <c:v>1.35723269</c:v>
                </c:pt>
                <c:pt idx="3347">
                  <c:v>1.36487067</c:v>
                </c:pt>
                <c:pt idx="3348">
                  <c:v>1.3718975799999999</c:v>
                </c:pt>
                <c:pt idx="3349">
                  <c:v>1.3750673499999999</c:v>
                </c:pt>
                <c:pt idx="3350">
                  <c:v>1.37355888</c:v>
                </c:pt>
                <c:pt idx="3351">
                  <c:v>1.3714966799999999</c:v>
                </c:pt>
                <c:pt idx="3352">
                  <c:v>1.37046552</c:v>
                </c:pt>
                <c:pt idx="3353">
                  <c:v>1.3705991500000001</c:v>
                </c:pt>
                <c:pt idx="3354">
                  <c:v>1.3714202600000001</c:v>
                </c:pt>
                <c:pt idx="3355">
                  <c:v>1.3729478100000001</c:v>
                </c:pt>
                <c:pt idx="3356">
                  <c:v>1.37512469</c:v>
                </c:pt>
                <c:pt idx="3357">
                  <c:v>1.3783135399999999</c:v>
                </c:pt>
                <c:pt idx="3358">
                  <c:v>1.3819224800000001</c:v>
                </c:pt>
                <c:pt idx="3359">
                  <c:v>1.3867915900000001</c:v>
                </c:pt>
                <c:pt idx="3360">
                  <c:v>1.39248192</c:v>
                </c:pt>
                <c:pt idx="3361">
                  <c:v>1.39924157</c:v>
                </c:pt>
                <c:pt idx="3362">
                  <c:v>1.4072041500000001</c:v>
                </c:pt>
                <c:pt idx="3363">
                  <c:v>1.4157776799999999</c:v>
                </c:pt>
                <c:pt idx="3364">
                  <c:v>1.42519152</c:v>
                </c:pt>
                <c:pt idx="3365">
                  <c:v>1.4351208200000001</c:v>
                </c:pt>
                <c:pt idx="3366">
                  <c:v>1.4457949400000001</c:v>
                </c:pt>
                <c:pt idx="3367">
                  <c:v>1.4579201900000001</c:v>
                </c:pt>
                <c:pt idx="3368">
                  <c:v>1.47201216</c:v>
                </c:pt>
                <c:pt idx="3369">
                  <c:v>1.4898277499999999</c:v>
                </c:pt>
                <c:pt idx="3370">
                  <c:v>1.5177062699999999</c:v>
                </c:pt>
                <c:pt idx="3371">
                  <c:v>1.5963964500000001</c:v>
                </c:pt>
                <c:pt idx="3372">
                  <c:v>1.8090564</c:v>
                </c:pt>
                <c:pt idx="3373">
                  <c:v>2.0540249300000002</c:v>
                </c:pt>
                <c:pt idx="3374">
                  <c:v>2.2611539399999998</c:v>
                </c:pt>
                <c:pt idx="3375">
                  <c:v>2.4396531600000002</c:v>
                </c:pt>
                <c:pt idx="3376">
                  <c:v>2.5936725100000002</c:v>
                </c:pt>
                <c:pt idx="3377">
                  <c:v>2.7303347599999999</c:v>
                </c:pt>
                <c:pt idx="3378">
                  <c:v>2.8520457700000001</c:v>
                </c:pt>
                <c:pt idx="3379">
                  <c:v>2.96166968</c:v>
                </c:pt>
                <c:pt idx="3380">
                  <c:v>3.0615742199999998</c:v>
                </c:pt>
                <c:pt idx="3381">
                  <c:v>3.1524660600000001</c:v>
                </c:pt>
                <c:pt idx="3382">
                  <c:v>3.2352995899999999</c:v>
                </c:pt>
                <c:pt idx="3383">
                  <c:v>3.3089106099999999</c:v>
                </c:pt>
                <c:pt idx="3384">
                  <c:v>3.3740050799999999</c:v>
                </c:pt>
                <c:pt idx="3385">
                  <c:v>3.4324545899999999</c:v>
                </c:pt>
                <c:pt idx="3386">
                  <c:v>3.4855766300000002</c:v>
                </c:pt>
                <c:pt idx="3387">
                  <c:v>3.53482246</c:v>
                </c:pt>
                <c:pt idx="3388">
                  <c:v>3.58084106</c:v>
                </c:pt>
                <c:pt idx="3389">
                  <c:v>3.6249885599999998</c:v>
                </c:pt>
                <c:pt idx="3390">
                  <c:v>3.6684484500000001</c:v>
                </c:pt>
                <c:pt idx="3391">
                  <c:v>3.7115647799999998</c:v>
                </c:pt>
                <c:pt idx="3392">
                  <c:v>3.75428009</c:v>
                </c:pt>
                <c:pt idx="3393">
                  <c:v>3.79554415</c:v>
                </c:pt>
                <c:pt idx="3394">
                  <c:v>3.8349561699999999</c:v>
                </c:pt>
                <c:pt idx="3395">
                  <c:v>3.8724203099999999</c:v>
                </c:pt>
                <c:pt idx="3396">
                  <c:v>3.9083568999999998</c:v>
                </c:pt>
                <c:pt idx="3397">
                  <c:v>3.9423840000000001</c:v>
                </c:pt>
                <c:pt idx="3398">
                  <c:v>3.9750936000000001</c:v>
                </c:pt>
                <c:pt idx="3399">
                  <c:v>4.00663853</c:v>
                </c:pt>
                <c:pt idx="3400">
                  <c:v>4.0371141399999999</c:v>
                </c:pt>
                <c:pt idx="3401">
                  <c:v>4.0670547499999996</c:v>
                </c:pt>
                <c:pt idx="3402">
                  <c:v>4.0964608199999999</c:v>
                </c:pt>
                <c:pt idx="3403">
                  <c:v>4.1244730900000004</c:v>
                </c:pt>
                <c:pt idx="3404">
                  <c:v>4.1510534300000002</c:v>
                </c:pt>
                <c:pt idx="3405">
                  <c:v>4.1756095899999996</c:v>
                </c:pt>
                <c:pt idx="3406">
                  <c:v>4.1977667800000003</c:v>
                </c:pt>
                <c:pt idx="3407">
                  <c:v>4.2000579800000004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702296"/>
        <c:axId val="202702688"/>
      </c:scatterChart>
      <c:valAx>
        <c:axId val="202702296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Zeit in </a:t>
                </a:r>
                <a:r>
                  <a:rPr lang="de-DE" dirty="0" smtClean="0"/>
                  <a:t>Stunden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2702688"/>
        <c:crosses val="autoZero"/>
        <c:crossBetween val="midCat"/>
      </c:valAx>
      <c:valAx>
        <c:axId val="2027026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Volt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270229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de-DE"/>
              <a:t>Zyklische Voltametrie LLTO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'Zyklische Voltametrie'!$I$29632:$I$43224</c:f>
              <c:numCache>
                <c:formatCode>General</c:formatCode>
                <c:ptCount val="13593"/>
                <c:pt idx="0">
                  <c:v>2.1098897499999998</c:v>
                </c:pt>
                <c:pt idx="1">
                  <c:v>2.1096687300000001</c:v>
                </c:pt>
                <c:pt idx="2">
                  <c:v>2.1090071199999998</c:v>
                </c:pt>
                <c:pt idx="3">
                  <c:v>2.1085157400000001</c:v>
                </c:pt>
                <c:pt idx="4">
                  <c:v>2.1079442500000001</c:v>
                </c:pt>
                <c:pt idx="5">
                  <c:v>2.1073026700000002</c:v>
                </c:pt>
                <c:pt idx="6">
                  <c:v>2.1070520899999998</c:v>
                </c:pt>
                <c:pt idx="7">
                  <c:v>2.1064913299999999</c:v>
                </c:pt>
                <c:pt idx="8">
                  <c:v>2.10608912</c:v>
                </c:pt>
                <c:pt idx="9">
                  <c:v>2.1056711699999999</c:v>
                </c:pt>
                <c:pt idx="10">
                  <c:v>2.10497713</c:v>
                </c:pt>
                <c:pt idx="11">
                  <c:v>2.1043546200000001</c:v>
                </c:pt>
                <c:pt idx="12">
                  <c:v>2.1042053699999999</c:v>
                </c:pt>
                <c:pt idx="13">
                  <c:v>2.1035234900000002</c:v>
                </c:pt>
                <c:pt idx="14">
                  <c:v>2.1030426000000002</c:v>
                </c:pt>
                <c:pt idx="15">
                  <c:v>2.1026313299999999</c:v>
                </c:pt>
                <c:pt idx="16">
                  <c:v>2.1016891000000002</c:v>
                </c:pt>
                <c:pt idx="17">
                  <c:v>2.1016488099999999</c:v>
                </c:pt>
                <c:pt idx="18">
                  <c:v>2.1009171000000002</c:v>
                </c:pt>
                <c:pt idx="19">
                  <c:v>2.1006665199999999</c:v>
                </c:pt>
                <c:pt idx="20">
                  <c:v>2.0999448300000001</c:v>
                </c:pt>
                <c:pt idx="21">
                  <c:v>2.0996241599999999</c:v>
                </c:pt>
                <c:pt idx="22">
                  <c:v>2.0989623100000001</c:v>
                </c:pt>
                <c:pt idx="23">
                  <c:v>2.0983207199999998</c:v>
                </c:pt>
                <c:pt idx="24">
                  <c:v>2.09816051</c:v>
                </c:pt>
                <c:pt idx="25">
                  <c:v>2.09758902</c:v>
                </c:pt>
                <c:pt idx="26">
                  <c:v>2.0969774700000001</c:v>
                </c:pt>
                <c:pt idx="27">
                  <c:v>2.09659672</c:v>
                </c:pt>
                <c:pt idx="28">
                  <c:v>2.0961957</c:v>
                </c:pt>
                <c:pt idx="29">
                  <c:v>2.0956845300000002</c:v>
                </c:pt>
                <c:pt idx="30">
                  <c:v>2.0949926400000001</c:v>
                </c:pt>
                <c:pt idx="31">
                  <c:v>2.09461188</c:v>
                </c:pt>
                <c:pt idx="32">
                  <c:v>2.0941405299999998</c:v>
                </c:pt>
                <c:pt idx="33">
                  <c:v>2.09363937</c:v>
                </c:pt>
                <c:pt idx="34">
                  <c:v>2.0931682600000001</c:v>
                </c:pt>
                <c:pt idx="35">
                  <c:v>2.0924465699999999</c:v>
                </c:pt>
                <c:pt idx="36">
                  <c:v>2.09203553</c:v>
                </c:pt>
                <c:pt idx="37">
                  <c:v>2.0913937100000002</c:v>
                </c:pt>
                <c:pt idx="38">
                  <c:v>2.0910027000000002</c:v>
                </c:pt>
                <c:pt idx="39">
                  <c:v>2.09049153</c:v>
                </c:pt>
                <c:pt idx="40">
                  <c:v>2.09003067</c:v>
                </c:pt>
                <c:pt idx="41">
                  <c:v>2.0896294100000001</c:v>
                </c:pt>
                <c:pt idx="42">
                  <c:v>2.08888769</c:v>
                </c:pt>
                <c:pt idx="43">
                  <c:v>2.0885267299999999</c:v>
                </c:pt>
                <c:pt idx="44">
                  <c:v>2.08828616</c:v>
                </c:pt>
                <c:pt idx="45">
                  <c:v>2.08765483</c:v>
                </c:pt>
                <c:pt idx="46">
                  <c:v>2.0872235300000002</c:v>
                </c:pt>
                <c:pt idx="47">
                  <c:v>2.0866122200000001</c:v>
                </c:pt>
                <c:pt idx="48">
                  <c:v>2.0861010599999998</c:v>
                </c:pt>
                <c:pt idx="49">
                  <c:v>2.0856297000000001</c:v>
                </c:pt>
                <c:pt idx="50">
                  <c:v>2.0852387000000001</c:v>
                </c:pt>
                <c:pt idx="51">
                  <c:v>2.0844166300000002</c:v>
                </c:pt>
                <c:pt idx="52">
                  <c:v>2.0840458900000001</c:v>
                </c:pt>
                <c:pt idx="53">
                  <c:v>2.08363509</c:v>
                </c:pt>
                <c:pt idx="54">
                  <c:v>2.08305359</c:v>
                </c:pt>
                <c:pt idx="55">
                  <c:v>2.0825321699999999</c:v>
                </c:pt>
                <c:pt idx="56">
                  <c:v>2.0819108499999999</c:v>
                </c:pt>
                <c:pt idx="57">
                  <c:v>2.08153963</c:v>
                </c:pt>
                <c:pt idx="58">
                  <c:v>2.08114672</c:v>
                </c:pt>
                <c:pt idx="59">
                  <c:v>2.0807178</c:v>
                </c:pt>
                <c:pt idx="60">
                  <c:v>2.0799767999999998</c:v>
                </c:pt>
                <c:pt idx="61">
                  <c:v>2.0796144000000001</c:v>
                </c:pt>
                <c:pt idx="62">
                  <c:v>2.0791633100000002</c:v>
                </c:pt>
                <c:pt idx="63">
                  <c:v>2.0785524799999999</c:v>
                </c:pt>
                <c:pt idx="64">
                  <c:v>2.0781014</c:v>
                </c:pt>
                <c:pt idx="65">
                  <c:v>2.0776202700000002</c:v>
                </c:pt>
                <c:pt idx="66">
                  <c:v>2.0769083500000001</c:v>
                </c:pt>
                <c:pt idx="67">
                  <c:v>2.07650757</c:v>
                </c:pt>
                <c:pt idx="68">
                  <c:v>2.0758860100000001</c:v>
                </c:pt>
                <c:pt idx="69">
                  <c:v>2.0755953800000002</c:v>
                </c:pt>
                <c:pt idx="70">
                  <c:v>2.0748634300000002</c:v>
                </c:pt>
                <c:pt idx="71">
                  <c:v>2.0743923199999998</c:v>
                </c:pt>
                <c:pt idx="72">
                  <c:v>2.0738909200000002</c:v>
                </c:pt>
                <c:pt idx="73">
                  <c:v>2.07334971</c:v>
                </c:pt>
                <c:pt idx="74">
                  <c:v>2.0730590800000002</c:v>
                </c:pt>
                <c:pt idx="75">
                  <c:v>2.07239723</c:v>
                </c:pt>
                <c:pt idx="76">
                  <c:v>2.07194638</c:v>
                </c:pt>
                <c:pt idx="77">
                  <c:v>2.0716354799999999</c:v>
                </c:pt>
                <c:pt idx="78">
                  <c:v>2.0710942700000001</c:v>
                </c:pt>
                <c:pt idx="79">
                  <c:v>2.0706431900000002</c:v>
                </c:pt>
                <c:pt idx="80">
                  <c:v>2.0700516699999998</c:v>
                </c:pt>
                <c:pt idx="81">
                  <c:v>2.0696909400000001</c:v>
                </c:pt>
                <c:pt idx="82">
                  <c:v>2.06914949</c:v>
                </c:pt>
                <c:pt idx="83">
                  <c:v>2.0684678600000002</c:v>
                </c:pt>
                <c:pt idx="84">
                  <c:v>2.0679666999999999</c:v>
                </c:pt>
                <c:pt idx="85">
                  <c:v>2.0676257599999999</c:v>
                </c:pt>
                <c:pt idx="86">
                  <c:v>2.0668337299999999</c:v>
                </c:pt>
                <c:pt idx="87">
                  <c:v>2.0664730100000002</c:v>
                </c:pt>
                <c:pt idx="88">
                  <c:v>2.06581116</c:v>
                </c:pt>
                <c:pt idx="89">
                  <c:v>2.0654504299999998</c:v>
                </c:pt>
                <c:pt idx="90">
                  <c:v>2.06502914</c:v>
                </c:pt>
                <c:pt idx="91">
                  <c:v>2.0644979499999998</c:v>
                </c:pt>
                <c:pt idx="92">
                  <c:v>2.0637865099999999</c:v>
                </c:pt>
                <c:pt idx="93">
                  <c:v>2.0635256800000001</c:v>
                </c:pt>
                <c:pt idx="94">
                  <c:v>2.0631849799999999</c:v>
                </c:pt>
                <c:pt idx="95">
                  <c:v>2.0626134899999999</c:v>
                </c:pt>
                <c:pt idx="96">
                  <c:v>2.06201196</c:v>
                </c:pt>
                <c:pt idx="97">
                  <c:v>2.0611798800000001</c:v>
                </c:pt>
                <c:pt idx="98">
                  <c:v>2.0608191499999999</c:v>
                </c:pt>
                <c:pt idx="99">
                  <c:v>2.0602879500000002</c:v>
                </c:pt>
                <c:pt idx="100">
                  <c:v>2.05997729</c:v>
                </c:pt>
                <c:pt idx="101">
                  <c:v>2.0594656499999999</c:v>
                </c:pt>
                <c:pt idx="102">
                  <c:v>2.0589244400000002</c:v>
                </c:pt>
                <c:pt idx="103">
                  <c:v>2.0585033899999998</c:v>
                </c:pt>
                <c:pt idx="104">
                  <c:v>2.05798221</c:v>
                </c:pt>
                <c:pt idx="105">
                  <c:v>2.0575311200000002</c:v>
                </c:pt>
                <c:pt idx="106">
                  <c:v>2.0570299599999999</c:v>
                </c:pt>
                <c:pt idx="107">
                  <c:v>2.0565788700000001</c:v>
                </c:pt>
                <c:pt idx="108">
                  <c:v>2.0558869799999999</c:v>
                </c:pt>
                <c:pt idx="109">
                  <c:v>2.05561638</c:v>
                </c:pt>
                <c:pt idx="110">
                  <c:v>2.05527544</c:v>
                </c:pt>
                <c:pt idx="111">
                  <c:v>2.0544946199999998</c:v>
                </c:pt>
                <c:pt idx="112">
                  <c:v>2.05420208</c:v>
                </c:pt>
                <c:pt idx="113">
                  <c:v>2.0534000400000001</c:v>
                </c:pt>
                <c:pt idx="114">
                  <c:v>2.05311084</c:v>
                </c:pt>
                <c:pt idx="115">
                  <c:v>2.0525572300000001</c:v>
                </c:pt>
                <c:pt idx="116">
                  <c:v>2.0518672499999999</c:v>
                </c:pt>
                <c:pt idx="117">
                  <c:v>2.0515763800000002</c:v>
                </c:pt>
                <c:pt idx="118">
                  <c:v>2.0509548199999998</c:v>
                </c:pt>
                <c:pt idx="119">
                  <c:v>2.0505740600000002</c:v>
                </c:pt>
                <c:pt idx="120">
                  <c:v>2.0498723999999999</c:v>
                </c:pt>
                <c:pt idx="121">
                  <c:v>2.0495214499999999</c:v>
                </c:pt>
                <c:pt idx="122">
                  <c:v>2.04883981</c:v>
                </c:pt>
                <c:pt idx="123">
                  <c:v>2.0485091199999999</c:v>
                </c:pt>
                <c:pt idx="124">
                  <c:v>2.0479276199999998</c:v>
                </c:pt>
                <c:pt idx="125">
                  <c:v>2.0475566399999998</c:v>
                </c:pt>
                <c:pt idx="126">
                  <c:v>2.04688501</c:v>
                </c:pt>
                <c:pt idx="127">
                  <c:v>2.04634356</c:v>
                </c:pt>
                <c:pt idx="128">
                  <c:v>2.04592252</c:v>
                </c:pt>
                <c:pt idx="129">
                  <c:v>2.0456519100000001</c:v>
                </c:pt>
                <c:pt idx="130">
                  <c:v>2.0449602599999999</c:v>
                </c:pt>
                <c:pt idx="131">
                  <c:v>2.0443587299999999</c:v>
                </c:pt>
                <c:pt idx="132">
                  <c:v>2.0440681000000001</c:v>
                </c:pt>
                <c:pt idx="133">
                  <c:v>2.04353666</c:v>
                </c:pt>
                <c:pt idx="134">
                  <c:v>2.0431458999999998</c:v>
                </c:pt>
                <c:pt idx="135">
                  <c:v>2.0425946700000002</c:v>
                </c:pt>
                <c:pt idx="136">
                  <c:v>2.0420630000000002</c:v>
                </c:pt>
                <c:pt idx="137">
                  <c:v>2.04135132</c:v>
                </c:pt>
                <c:pt idx="138">
                  <c:v>2.0408604100000001</c:v>
                </c:pt>
                <c:pt idx="139">
                  <c:v>2.0404090899999998</c:v>
                </c:pt>
                <c:pt idx="140">
                  <c:v>2.0399479899999999</c:v>
                </c:pt>
                <c:pt idx="141">
                  <c:v>2.03931642</c:v>
                </c:pt>
                <c:pt idx="142">
                  <c:v>2.0389556899999999</c:v>
                </c:pt>
                <c:pt idx="143">
                  <c:v>2.0382838200000002</c:v>
                </c:pt>
                <c:pt idx="144">
                  <c:v>2.0381536499999999</c:v>
                </c:pt>
                <c:pt idx="145">
                  <c:v>2.0374317199999998</c:v>
                </c:pt>
                <c:pt idx="146">
                  <c:v>2.0367400600000001</c:v>
                </c:pt>
                <c:pt idx="147">
                  <c:v>2.0366499400000002</c:v>
                </c:pt>
                <c:pt idx="148">
                  <c:v>2.0357778099999999</c:v>
                </c:pt>
                <c:pt idx="149">
                  <c:v>2.0353565200000001</c:v>
                </c:pt>
                <c:pt idx="150">
                  <c:v>2.0348253299999999</c:v>
                </c:pt>
                <c:pt idx="151">
                  <c:v>2.0344345599999998</c:v>
                </c:pt>
                <c:pt idx="152">
                  <c:v>2.0339531900000001</c:v>
                </c:pt>
                <c:pt idx="153">
                  <c:v>2.0337126300000001</c:v>
                </c:pt>
                <c:pt idx="154">
                  <c:v>2.0330212099999998</c:v>
                </c:pt>
                <c:pt idx="155">
                  <c:v>2.0323495899999999</c:v>
                </c:pt>
                <c:pt idx="156">
                  <c:v>2.0319986299999999</c:v>
                </c:pt>
                <c:pt idx="157">
                  <c:v>2.03136706</c:v>
                </c:pt>
                <c:pt idx="158">
                  <c:v>2.03074551</c:v>
                </c:pt>
                <c:pt idx="159">
                  <c:v>2.03017402</c:v>
                </c:pt>
                <c:pt idx="160">
                  <c:v>2.0300037899999999</c:v>
                </c:pt>
                <c:pt idx="161">
                  <c:v>2.0294322999999999</c:v>
                </c:pt>
                <c:pt idx="162">
                  <c:v>2.02876067</c:v>
                </c:pt>
                <c:pt idx="163">
                  <c:v>2.0285401300000001</c:v>
                </c:pt>
                <c:pt idx="164">
                  <c:v>2.0279879599999999</c:v>
                </c:pt>
                <c:pt idx="165">
                  <c:v>2.0275073099999998</c:v>
                </c:pt>
                <c:pt idx="166">
                  <c:v>2.02686644</c:v>
                </c:pt>
                <c:pt idx="167">
                  <c:v>2.0263347600000001</c:v>
                </c:pt>
                <c:pt idx="168">
                  <c:v>2.02602386</c:v>
                </c:pt>
                <c:pt idx="169">
                  <c:v>2.0254626299999998</c:v>
                </c:pt>
                <c:pt idx="170">
                  <c:v>2.02504134</c:v>
                </c:pt>
                <c:pt idx="171">
                  <c:v>2.02438998</c:v>
                </c:pt>
                <c:pt idx="172">
                  <c:v>2.0241293900000001</c:v>
                </c:pt>
                <c:pt idx="173">
                  <c:v>2.0233173400000002</c:v>
                </c:pt>
                <c:pt idx="174">
                  <c:v>2.0229663800000002</c:v>
                </c:pt>
                <c:pt idx="175">
                  <c:v>2.0223949000000001</c:v>
                </c:pt>
                <c:pt idx="176">
                  <c:v>2.0218737099999999</c:v>
                </c:pt>
                <c:pt idx="177">
                  <c:v>2.0217535500000001</c:v>
                </c:pt>
                <c:pt idx="178">
                  <c:v>2.0208914299999998</c:v>
                </c:pt>
                <c:pt idx="179">
                  <c:v>2.0205404800000002</c:v>
                </c:pt>
                <c:pt idx="180">
                  <c:v>2.0200090400000001</c:v>
                </c:pt>
                <c:pt idx="181">
                  <c:v>2.01942778</c:v>
                </c:pt>
                <c:pt idx="182">
                  <c:v>2.0186760399999999</c:v>
                </c:pt>
                <c:pt idx="183">
                  <c:v>2.0184755299999999</c:v>
                </c:pt>
                <c:pt idx="184">
                  <c:v>2.0179944000000001</c:v>
                </c:pt>
                <c:pt idx="185">
                  <c:v>2.0175833700000001</c:v>
                </c:pt>
                <c:pt idx="186">
                  <c:v>2.0168314000000001</c:v>
                </c:pt>
                <c:pt idx="187">
                  <c:v>2.0163703000000002</c:v>
                </c:pt>
                <c:pt idx="188">
                  <c:v>2.0158391</c:v>
                </c:pt>
                <c:pt idx="189">
                  <c:v>2.0155482299999998</c:v>
                </c:pt>
                <c:pt idx="190">
                  <c:v>2.0149970100000001</c:v>
                </c:pt>
                <c:pt idx="191">
                  <c:v>2.01444578</c:v>
                </c:pt>
                <c:pt idx="192">
                  <c:v>2.0141248699999998</c:v>
                </c:pt>
                <c:pt idx="193">
                  <c:v>2.0135133299999999</c:v>
                </c:pt>
                <c:pt idx="194">
                  <c:v>2.0129318199999999</c:v>
                </c:pt>
                <c:pt idx="195">
                  <c:v>2.0126111500000001</c:v>
                </c:pt>
                <c:pt idx="196">
                  <c:v>2.0120496700000001</c:v>
                </c:pt>
                <c:pt idx="197">
                  <c:v>2.0116889499999999</c:v>
                </c:pt>
                <c:pt idx="198">
                  <c:v>2.0109269599999999</c:v>
                </c:pt>
                <c:pt idx="199">
                  <c:v>2.0104157900000001</c:v>
                </c:pt>
                <c:pt idx="200">
                  <c:v>2.0099144</c:v>
                </c:pt>
                <c:pt idx="201">
                  <c:v>2.0094533000000001</c:v>
                </c:pt>
                <c:pt idx="202">
                  <c:v>2.0088419900000001</c:v>
                </c:pt>
                <c:pt idx="203">
                  <c:v>2.0085711499999999</c:v>
                </c:pt>
                <c:pt idx="204">
                  <c:v>2.00810003</c:v>
                </c:pt>
                <c:pt idx="205">
                  <c:v>2.0075788499999998</c:v>
                </c:pt>
                <c:pt idx="206">
                  <c:v>2.0069673099999998</c:v>
                </c:pt>
                <c:pt idx="207">
                  <c:v>2.0065963299999998</c:v>
                </c:pt>
                <c:pt idx="208">
                  <c:v>2.0060350900000001</c:v>
                </c:pt>
                <c:pt idx="209">
                  <c:v>2.0054433299999999</c:v>
                </c:pt>
                <c:pt idx="210">
                  <c:v>2.00507283</c:v>
                </c:pt>
                <c:pt idx="211">
                  <c:v>2.0046215100000002</c:v>
                </c:pt>
                <c:pt idx="212">
                  <c:v>2.0038697700000001</c:v>
                </c:pt>
                <c:pt idx="213">
                  <c:v>2.00330853</c:v>
                </c:pt>
                <c:pt idx="214">
                  <c:v>2.0028371800000002</c:v>
                </c:pt>
                <c:pt idx="215">
                  <c:v>2.0025668099999998</c:v>
                </c:pt>
                <c:pt idx="216">
                  <c:v>2.00185513</c:v>
                </c:pt>
                <c:pt idx="217">
                  <c:v>2.0012443100000001</c:v>
                </c:pt>
                <c:pt idx="218">
                  <c:v>2.0009121900000002</c:v>
                </c:pt>
                <c:pt idx="219">
                  <c:v>2.0003206699999998</c:v>
                </c:pt>
                <c:pt idx="220">
                  <c:v>1.99996018</c:v>
                </c:pt>
                <c:pt idx="221">
                  <c:v>1.9994690399999999</c:v>
                </c:pt>
                <c:pt idx="222">
                  <c:v>1.9990078200000001</c:v>
                </c:pt>
                <c:pt idx="223">
                  <c:v>1.9984965299999999</c:v>
                </c:pt>
                <c:pt idx="224">
                  <c:v>1.99798524</c:v>
                </c:pt>
                <c:pt idx="225">
                  <c:v>1.99744415</c:v>
                </c:pt>
                <c:pt idx="226">
                  <c:v>1.9969829299999999</c:v>
                </c:pt>
                <c:pt idx="227">
                  <c:v>1.9964917900000001</c:v>
                </c:pt>
                <c:pt idx="228">
                  <c:v>1.9960205600000001</c:v>
                </c:pt>
                <c:pt idx="229">
                  <c:v>1.9953289000000001</c:v>
                </c:pt>
                <c:pt idx="230">
                  <c:v>1.9949078600000001</c:v>
                </c:pt>
                <c:pt idx="231">
                  <c:v>1.9944969400000001</c:v>
                </c:pt>
                <c:pt idx="232">
                  <c:v>1.99401557</c:v>
                </c:pt>
                <c:pt idx="233">
                  <c:v>1.9935145400000001</c:v>
                </c:pt>
                <c:pt idx="234">
                  <c:v>1.99307346</c:v>
                </c:pt>
                <c:pt idx="235">
                  <c:v>1.9923116000000001</c:v>
                </c:pt>
                <c:pt idx="236">
                  <c:v>1.9919306000000001</c:v>
                </c:pt>
                <c:pt idx="237">
                  <c:v>1.9913489799999999</c:v>
                </c:pt>
                <c:pt idx="238">
                  <c:v>1.9908279200000001</c:v>
                </c:pt>
                <c:pt idx="239">
                  <c:v>1.9905571900000001</c:v>
                </c:pt>
                <c:pt idx="240">
                  <c:v>1.99005604</c:v>
                </c:pt>
                <c:pt idx="241">
                  <c:v>1.98928416</c:v>
                </c:pt>
                <c:pt idx="242">
                  <c:v>1.98908353</c:v>
                </c:pt>
                <c:pt idx="243">
                  <c:v>1.9884220399999999</c:v>
                </c:pt>
                <c:pt idx="244">
                  <c:v>1.9880712</c:v>
                </c:pt>
                <c:pt idx="245">
                  <c:v>1.9873594000000001</c:v>
                </c:pt>
                <c:pt idx="246">
                  <c:v>1.98678792</c:v>
                </c:pt>
                <c:pt idx="247">
                  <c:v>1.98657727</c:v>
                </c:pt>
                <c:pt idx="248">
                  <c:v>1.9858758400000001</c:v>
                </c:pt>
                <c:pt idx="249">
                  <c:v>1.9853345200000001</c:v>
                </c:pt>
                <c:pt idx="250">
                  <c:v>1.98484313</c:v>
                </c:pt>
                <c:pt idx="251">
                  <c:v>1.98419166</c:v>
                </c:pt>
                <c:pt idx="252">
                  <c:v>1.983881</c:v>
                </c:pt>
                <c:pt idx="253">
                  <c:v>1.9835700999999999</c:v>
                </c:pt>
                <c:pt idx="254">
                  <c:v>1.9828281400000001</c:v>
                </c:pt>
                <c:pt idx="255">
                  <c:v>1.98256755</c:v>
                </c:pt>
                <c:pt idx="256">
                  <c:v>1.9820864199999999</c:v>
                </c:pt>
                <c:pt idx="257">
                  <c:v>1.9814950200000001</c:v>
                </c:pt>
                <c:pt idx="258">
                  <c:v>1.98087335</c:v>
                </c:pt>
                <c:pt idx="259">
                  <c:v>1.98027194</c:v>
                </c:pt>
                <c:pt idx="260">
                  <c:v>1.9799913200000001</c:v>
                </c:pt>
                <c:pt idx="261">
                  <c:v>1.9794098099999999</c:v>
                </c:pt>
                <c:pt idx="262">
                  <c:v>1.97892869</c:v>
                </c:pt>
                <c:pt idx="263">
                  <c:v>1.9784676999999999</c:v>
                </c:pt>
                <c:pt idx="264">
                  <c:v>1.9780163799999999</c:v>
                </c:pt>
                <c:pt idx="265">
                  <c:v>1.97727466</c:v>
                </c:pt>
                <c:pt idx="266">
                  <c:v>1.97680342</c:v>
                </c:pt>
                <c:pt idx="267">
                  <c:v>1.97649276</c:v>
                </c:pt>
                <c:pt idx="268">
                  <c:v>1.9760918599999999</c:v>
                </c:pt>
                <c:pt idx="269">
                  <c:v>1.9755007</c:v>
                </c:pt>
                <c:pt idx="270">
                  <c:v>1.9751194700000001</c:v>
                </c:pt>
                <c:pt idx="271">
                  <c:v>1.97449791</c:v>
                </c:pt>
                <c:pt idx="272">
                  <c:v>1.9740366899999999</c:v>
                </c:pt>
                <c:pt idx="273">
                  <c:v>1.97344542</c:v>
                </c:pt>
                <c:pt idx="274">
                  <c:v>1.9729140999999999</c:v>
                </c:pt>
                <c:pt idx="275">
                  <c:v>1.9725230899999999</c:v>
                </c:pt>
                <c:pt idx="276">
                  <c:v>1.97195184</c:v>
                </c:pt>
                <c:pt idx="277">
                  <c:v>1.97157073</c:v>
                </c:pt>
                <c:pt idx="278">
                  <c:v>1.9708489199999999</c:v>
                </c:pt>
                <c:pt idx="279">
                  <c:v>1.97027767</c:v>
                </c:pt>
                <c:pt idx="280">
                  <c:v>1.9698564999999999</c:v>
                </c:pt>
                <c:pt idx="281">
                  <c:v>1.96951568</c:v>
                </c:pt>
                <c:pt idx="282">
                  <c:v>1.9689643400000001</c:v>
                </c:pt>
                <c:pt idx="283">
                  <c:v>1.9686836000000001</c:v>
                </c:pt>
                <c:pt idx="284">
                  <c:v>1.9679617899999999</c:v>
                </c:pt>
                <c:pt idx="285">
                  <c:v>1.9674706500000001</c:v>
                </c:pt>
                <c:pt idx="286">
                  <c:v>1.96690929</c:v>
                </c:pt>
                <c:pt idx="287">
                  <c:v>1.96623755</c:v>
                </c:pt>
                <c:pt idx="288">
                  <c:v>1.9659570500000001</c:v>
                </c:pt>
                <c:pt idx="289">
                  <c:v>1.96542561</c:v>
                </c:pt>
                <c:pt idx="290">
                  <c:v>1.9650245900000001</c:v>
                </c:pt>
                <c:pt idx="291">
                  <c:v>1.9643229200000001</c:v>
                </c:pt>
                <c:pt idx="292">
                  <c:v>1.96401227</c:v>
                </c:pt>
                <c:pt idx="293">
                  <c:v>1.9634608</c:v>
                </c:pt>
                <c:pt idx="294">
                  <c:v>1.96289957</c:v>
                </c:pt>
                <c:pt idx="295">
                  <c:v>1.96244836</c:v>
                </c:pt>
                <c:pt idx="296">
                  <c:v>1.96190715</c:v>
                </c:pt>
                <c:pt idx="297">
                  <c:v>1.96148598</c:v>
                </c:pt>
                <c:pt idx="298">
                  <c:v>1.9608945799999999</c:v>
                </c:pt>
                <c:pt idx="299">
                  <c:v>1.96045351</c:v>
                </c:pt>
                <c:pt idx="300">
                  <c:v>1.9599422200000001</c:v>
                </c:pt>
                <c:pt idx="301">
                  <c:v>1.9593607200000001</c:v>
                </c:pt>
                <c:pt idx="302">
                  <c:v>1.9589097499999999</c:v>
                </c:pt>
                <c:pt idx="303">
                  <c:v>1.95857894</c:v>
                </c:pt>
                <c:pt idx="304">
                  <c:v>1.95811772</c:v>
                </c:pt>
                <c:pt idx="305">
                  <c:v>1.9575663800000001</c:v>
                </c:pt>
                <c:pt idx="306">
                  <c:v>1.9569249200000001</c:v>
                </c:pt>
                <c:pt idx="307">
                  <c:v>1.95649385</c:v>
                </c:pt>
                <c:pt idx="308">
                  <c:v>1.95583212</c:v>
                </c:pt>
                <c:pt idx="309">
                  <c:v>1.95551133</c:v>
                </c:pt>
                <c:pt idx="310">
                  <c:v>1.9547495800000001</c:v>
                </c:pt>
                <c:pt idx="311">
                  <c:v>1.95454895</c:v>
                </c:pt>
                <c:pt idx="312">
                  <c:v>1.9539675700000001</c:v>
                </c:pt>
                <c:pt idx="313">
                  <c:v>1.9535766800000001</c:v>
                </c:pt>
                <c:pt idx="314">
                  <c:v>1.9530253399999999</c:v>
                </c:pt>
                <c:pt idx="315">
                  <c:v>1.9526244399999999</c:v>
                </c:pt>
                <c:pt idx="316">
                  <c:v>1.9521532100000001</c:v>
                </c:pt>
                <c:pt idx="317">
                  <c:v>1.9516320199999999</c:v>
                </c:pt>
                <c:pt idx="318">
                  <c:v>1.95118093</c:v>
                </c:pt>
                <c:pt idx="319">
                  <c:v>1.95046914</c:v>
                </c:pt>
                <c:pt idx="320">
                  <c:v>1.9501677799999999</c:v>
                </c:pt>
                <c:pt idx="321">
                  <c:v>1.94958663</c:v>
                </c:pt>
                <c:pt idx="322">
                  <c:v>1.9491659400000001</c:v>
                </c:pt>
                <c:pt idx="323">
                  <c:v>1.94858456</c:v>
                </c:pt>
                <c:pt idx="324">
                  <c:v>1.94804311</c:v>
                </c:pt>
                <c:pt idx="325">
                  <c:v>1.9474215500000001</c:v>
                </c:pt>
                <c:pt idx="326">
                  <c:v>1.94690037</c:v>
                </c:pt>
                <c:pt idx="327">
                  <c:v>1.9464993500000001</c:v>
                </c:pt>
                <c:pt idx="328">
                  <c:v>1.94611847</c:v>
                </c:pt>
                <c:pt idx="329">
                  <c:v>1.94565725</c:v>
                </c:pt>
                <c:pt idx="330">
                  <c:v>1.9451159200000001</c:v>
                </c:pt>
                <c:pt idx="331">
                  <c:v>1.94433403</c:v>
                </c:pt>
                <c:pt idx="332">
                  <c:v>1.94394326</c:v>
                </c:pt>
                <c:pt idx="333">
                  <c:v>1.9435823000000001</c:v>
                </c:pt>
                <c:pt idx="334">
                  <c:v>1.94318116</c:v>
                </c:pt>
                <c:pt idx="335">
                  <c:v>1.94256973</c:v>
                </c:pt>
                <c:pt idx="336">
                  <c:v>1.94203854</c:v>
                </c:pt>
                <c:pt idx="337">
                  <c:v>1.94172776</c:v>
                </c:pt>
                <c:pt idx="338">
                  <c:v>1.9412164700000001</c:v>
                </c:pt>
                <c:pt idx="339">
                  <c:v>1.9406050399999999</c:v>
                </c:pt>
                <c:pt idx="340">
                  <c:v>1.9399934999999999</c:v>
                </c:pt>
                <c:pt idx="341">
                  <c:v>1.93959248</c:v>
                </c:pt>
                <c:pt idx="342">
                  <c:v>1.9390109799999999</c:v>
                </c:pt>
                <c:pt idx="343">
                  <c:v>1.9384998099999999</c:v>
                </c:pt>
                <c:pt idx="344">
                  <c:v>1.93780804</c:v>
                </c:pt>
                <c:pt idx="345">
                  <c:v>1.9376076499999999</c:v>
                </c:pt>
                <c:pt idx="346">
                  <c:v>1.9370461699999999</c:v>
                </c:pt>
                <c:pt idx="347">
                  <c:v>1.9363645300000001</c:v>
                </c:pt>
                <c:pt idx="348">
                  <c:v>1.9360739</c:v>
                </c:pt>
                <c:pt idx="349">
                  <c:v>1.93558276</c:v>
                </c:pt>
                <c:pt idx="350">
                  <c:v>1.93510139</c:v>
                </c:pt>
                <c:pt idx="351">
                  <c:v>1.93439972</c:v>
                </c:pt>
                <c:pt idx="352">
                  <c:v>1.9340991999999999</c:v>
                </c:pt>
                <c:pt idx="353">
                  <c:v>1.9336679000000001</c:v>
                </c:pt>
                <c:pt idx="354">
                  <c:v>1.93293607</c:v>
                </c:pt>
                <c:pt idx="355">
                  <c:v>1.9326455600000001</c:v>
                </c:pt>
                <c:pt idx="356">
                  <c:v>1.9320640600000001</c:v>
                </c:pt>
                <c:pt idx="357">
                  <c:v>1.93160295</c:v>
                </c:pt>
                <c:pt idx="358">
                  <c:v>1.9310915500000001</c:v>
                </c:pt>
                <c:pt idx="359">
                  <c:v>1.93043995</c:v>
                </c:pt>
                <c:pt idx="360">
                  <c:v>1.9302094000000001</c:v>
                </c:pt>
                <c:pt idx="361">
                  <c:v>1.9294577799999999</c:v>
                </c:pt>
                <c:pt idx="362">
                  <c:v>1.9292171</c:v>
                </c:pt>
                <c:pt idx="363">
                  <c:v>1.92856538</c:v>
                </c:pt>
                <c:pt idx="364">
                  <c:v>1.92777336</c:v>
                </c:pt>
                <c:pt idx="365">
                  <c:v>1.92766309</c:v>
                </c:pt>
                <c:pt idx="366">
                  <c:v>1.92729247</c:v>
                </c:pt>
                <c:pt idx="367">
                  <c:v>1.92646027</c:v>
                </c:pt>
                <c:pt idx="368">
                  <c:v>1.9259891499999999</c:v>
                </c:pt>
                <c:pt idx="369">
                  <c:v>1.92565835</c:v>
                </c:pt>
                <c:pt idx="370">
                  <c:v>1.9248462900000001</c:v>
                </c:pt>
                <c:pt idx="371">
                  <c:v>1.92465591</c:v>
                </c:pt>
                <c:pt idx="372">
                  <c:v>1.92403269</c:v>
                </c:pt>
                <c:pt idx="373">
                  <c:v>1.9236450199999999</c:v>
                </c:pt>
                <c:pt idx="374">
                  <c:v>1.92304301</c:v>
                </c:pt>
                <c:pt idx="375">
                  <c:v>1.9227111299999999</c:v>
                </c:pt>
                <c:pt idx="376">
                  <c:v>1.9219392500000001</c:v>
                </c:pt>
                <c:pt idx="377">
                  <c:v>1.92139792</c:v>
                </c:pt>
                <c:pt idx="378">
                  <c:v>1.9212675100000001</c:v>
                </c:pt>
                <c:pt idx="379">
                  <c:v>1.92047572</c:v>
                </c:pt>
                <c:pt idx="380">
                  <c:v>1.9199243800000001</c:v>
                </c:pt>
                <c:pt idx="381">
                  <c:v>1.91965377</c:v>
                </c:pt>
                <c:pt idx="382">
                  <c:v>1.91919255</c:v>
                </c:pt>
                <c:pt idx="383">
                  <c:v>1.9185309399999999</c:v>
                </c:pt>
                <c:pt idx="384">
                  <c:v>1.91793942</c:v>
                </c:pt>
                <c:pt idx="385">
                  <c:v>1.9176087399999999</c:v>
                </c:pt>
                <c:pt idx="386">
                  <c:v>1.91709745</c:v>
                </c:pt>
                <c:pt idx="387">
                  <c:v>1.9165360899999999</c:v>
                </c:pt>
                <c:pt idx="388">
                  <c:v>1.9161751300000001</c:v>
                </c:pt>
                <c:pt idx="389">
                  <c:v>1.9153931099999999</c:v>
                </c:pt>
                <c:pt idx="390">
                  <c:v>1.91502225</c:v>
                </c:pt>
                <c:pt idx="391">
                  <c:v>1.9145711700000001</c:v>
                </c:pt>
                <c:pt idx="392">
                  <c:v>1.9139797700000001</c:v>
                </c:pt>
                <c:pt idx="393">
                  <c:v>1.9134585900000001</c:v>
                </c:pt>
                <c:pt idx="394">
                  <c:v>1.9128471600000001</c:v>
                </c:pt>
                <c:pt idx="395">
                  <c:v>1.9126062399999999</c:v>
                </c:pt>
                <c:pt idx="396">
                  <c:v>1.91174424</c:v>
                </c:pt>
                <c:pt idx="397">
                  <c:v>1.91144359</c:v>
                </c:pt>
                <c:pt idx="398">
                  <c:v>1.9108623300000001</c:v>
                </c:pt>
                <c:pt idx="399">
                  <c:v>1.91043103</c:v>
                </c:pt>
                <c:pt idx="400">
                  <c:v>1.9100300100000001</c:v>
                </c:pt>
                <c:pt idx="401">
                  <c:v>1.90940869</c:v>
                </c:pt>
                <c:pt idx="402">
                  <c:v>1.9092180700000001</c:v>
                </c:pt>
                <c:pt idx="403">
                  <c:v>1.9082458</c:v>
                </c:pt>
                <c:pt idx="404">
                  <c:v>1.9079752000000001</c:v>
                </c:pt>
                <c:pt idx="405">
                  <c:v>1.9075139800000001</c:v>
                </c:pt>
                <c:pt idx="406">
                  <c:v>1.90716302</c:v>
                </c:pt>
                <c:pt idx="407">
                  <c:v>1.9067320800000001</c:v>
                </c:pt>
                <c:pt idx="408">
                  <c:v>1.9059500700000001</c:v>
                </c:pt>
                <c:pt idx="409">
                  <c:v>1.9054790699999999</c:v>
                </c:pt>
                <c:pt idx="410">
                  <c:v>1.9048073299999999</c:v>
                </c:pt>
                <c:pt idx="411">
                  <c:v>1.9044565</c:v>
                </c:pt>
                <c:pt idx="412">
                  <c:v>1.9041155599999999</c:v>
                </c:pt>
                <c:pt idx="413">
                  <c:v>1.9034942399999999</c:v>
                </c:pt>
                <c:pt idx="414">
                  <c:v>1.9030229999999999</c:v>
                </c:pt>
                <c:pt idx="415">
                  <c:v>1.9025217299999999</c:v>
                </c:pt>
                <c:pt idx="416">
                  <c:v>1.9017598600000001</c:v>
                </c:pt>
                <c:pt idx="417">
                  <c:v>1.90170979</c:v>
                </c:pt>
                <c:pt idx="418">
                  <c:v>1.9009479300000001</c:v>
                </c:pt>
                <c:pt idx="419">
                  <c:v>1.9005268799999999</c:v>
                </c:pt>
                <c:pt idx="420">
                  <c:v>1.90003586</c:v>
                </c:pt>
                <c:pt idx="421">
                  <c:v>1.8994945299999999</c:v>
                </c:pt>
                <c:pt idx="422">
                  <c:v>1.8988527100000001</c:v>
                </c:pt>
                <c:pt idx="423">
                  <c:v>1.8986122599999999</c:v>
                </c:pt>
                <c:pt idx="424">
                  <c:v>1.89801073</c:v>
                </c:pt>
                <c:pt idx="425">
                  <c:v>1.8972882</c:v>
                </c:pt>
                <c:pt idx="426">
                  <c:v>1.89704049</c:v>
                </c:pt>
                <c:pt idx="427">
                  <c:v>1.8964374100000001</c:v>
                </c:pt>
                <c:pt idx="428">
                  <c:v>1.8959357699999999</c:v>
                </c:pt>
                <c:pt idx="429">
                  <c:v>1.8955846999999999</c:v>
                </c:pt>
                <c:pt idx="430">
                  <c:v>1.89499331</c:v>
                </c:pt>
                <c:pt idx="431">
                  <c:v>1.8944820200000001</c:v>
                </c:pt>
                <c:pt idx="432">
                  <c:v>1.8941614600000001</c:v>
                </c:pt>
                <c:pt idx="433">
                  <c:v>1.89353967</c:v>
                </c:pt>
                <c:pt idx="434">
                  <c:v>1.8930786799999999</c:v>
                </c:pt>
                <c:pt idx="435">
                  <c:v>1.8924571299999999</c:v>
                </c:pt>
                <c:pt idx="436">
                  <c:v>1.8919760000000001</c:v>
                </c:pt>
                <c:pt idx="437">
                  <c:v>1.8914647099999999</c:v>
                </c:pt>
                <c:pt idx="438">
                  <c:v>1.8909734499999999</c:v>
                </c:pt>
                <c:pt idx="439">
                  <c:v>1.8904823100000001</c:v>
                </c:pt>
                <c:pt idx="440">
                  <c:v>1.8898909100000001</c:v>
                </c:pt>
                <c:pt idx="441">
                  <c:v>1.8896802699999999</c:v>
                </c:pt>
                <c:pt idx="442">
                  <c:v>1.88910902</c:v>
                </c:pt>
                <c:pt idx="443">
                  <c:v>1.88862789</c:v>
                </c:pt>
                <c:pt idx="444">
                  <c:v>1.88793612</c:v>
                </c:pt>
                <c:pt idx="445">
                  <c:v>1.88737464</c:v>
                </c:pt>
                <c:pt idx="446">
                  <c:v>1.8870139100000001</c:v>
                </c:pt>
                <c:pt idx="447">
                  <c:v>1.88648248</c:v>
                </c:pt>
                <c:pt idx="448">
                  <c:v>1.8861015999999999</c:v>
                </c:pt>
                <c:pt idx="449">
                  <c:v>1.88566053</c:v>
                </c:pt>
                <c:pt idx="450">
                  <c:v>1.88504899</c:v>
                </c:pt>
                <c:pt idx="451">
                  <c:v>1.88445759</c:v>
                </c:pt>
                <c:pt idx="452">
                  <c:v>1.88409662</c:v>
                </c:pt>
                <c:pt idx="453">
                  <c:v>1.88359535</c:v>
                </c:pt>
                <c:pt idx="454">
                  <c:v>1.8829438700000001</c:v>
                </c:pt>
                <c:pt idx="455">
                  <c:v>1.8826432200000001</c:v>
                </c:pt>
                <c:pt idx="456">
                  <c:v>1.8819413199999999</c:v>
                </c:pt>
                <c:pt idx="457">
                  <c:v>1.8815303999999999</c:v>
                </c:pt>
                <c:pt idx="458">
                  <c:v>1.88098896</c:v>
                </c:pt>
                <c:pt idx="459">
                  <c:v>1.88049781</c:v>
                </c:pt>
                <c:pt idx="460">
                  <c:v>1.87997663</c:v>
                </c:pt>
                <c:pt idx="461">
                  <c:v>1.8795255399999999</c:v>
                </c:pt>
                <c:pt idx="462">
                  <c:v>1.8788938500000001</c:v>
                </c:pt>
                <c:pt idx="463">
                  <c:v>1.8785831900000001</c:v>
                </c:pt>
                <c:pt idx="464">
                  <c:v>1.87792158</c:v>
                </c:pt>
                <c:pt idx="465">
                  <c:v>1.8774503499999999</c:v>
                </c:pt>
                <c:pt idx="466">
                  <c:v>1.87712955</c:v>
                </c:pt>
                <c:pt idx="467">
                  <c:v>1.8765681999999999</c:v>
                </c:pt>
                <c:pt idx="468">
                  <c:v>1.8760570299999999</c:v>
                </c:pt>
                <c:pt idx="469">
                  <c:v>1.87562585</c:v>
                </c:pt>
                <c:pt idx="470">
                  <c:v>1.87503445</c:v>
                </c:pt>
                <c:pt idx="471">
                  <c:v>1.87456322</c:v>
                </c:pt>
                <c:pt idx="472">
                  <c:v>1.8740521699999999</c:v>
                </c:pt>
                <c:pt idx="473">
                  <c:v>1.87340057</c:v>
                </c:pt>
                <c:pt idx="474">
                  <c:v>1.8729293300000001</c:v>
                </c:pt>
                <c:pt idx="475">
                  <c:v>1.87240791</c:v>
                </c:pt>
                <c:pt idx="476">
                  <c:v>1.87217736</c:v>
                </c:pt>
                <c:pt idx="477">
                  <c:v>1.8714463699999999</c:v>
                </c:pt>
                <c:pt idx="478">
                  <c:v>1.87102389</c:v>
                </c:pt>
                <c:pt idx="479">
                  <c:v>1.8707538800000001</c:v>
                </c:pt>
                <c:pt idx="480">
                  <c:v>1.8700021499999999</c:v>
                </c:pt>
                <c:pt idx="481">
                  <c:v>1.8694809699999999</c:v>
                </c:pt>
                <c:pt idx="482">
                  <c:v>1.8691199999999999</c:v>
                </c:pt>
                <c:pt idx="483">
                  <c:v>1.8684785399999999</c:v>
                </c:pt>
                <c:pt idx="484">
                  <c:v>1.8679269599999999</c:v>
                </c:pt>
                <c:pt idx="485">
                  <c:v>1.8674458300000001</c:v>
                </c:pt>
                <c:pt idx="486">
                  <c:v>1.86689448</c:v>
                </c:pt>
                <c:pt idx="487">
                  <c:v>1.86646354</c:v>
                </c:pt>
                <c:pt idx="488">
                  <c:v>1.8659121999999999</c:v>
                </c:pt>
                <c:pt idx="489">
                  <c:v>1.8656414699999999</c:v>
                </c:pt>
                <c:pt idx="490">
                  <c:v>1.86488962</c:v>
                </c:pt>
                <c:pt idx="491">
                  <c:v>1.86444867</c:v>
                </c:pt>
                <c:pt idx="492">
                  <c:v>1.86407769</c:v>
                </c:pt>
                <c:pt idx="493">
                  <c:v>1.8635363599999999</c:v>
                </c:pt>
                <c:pt idx="494">
                  <c:v>1.8631154299999999</c:v>
                </c:pt>
                <c:pt idx="495">
                  <c:v>1.8623534399999999</c:v>
                </c:pt>
                <c:pt idx="496">
                  <c:v>1.86189234</c:v>
                </c:pt>
                <c:pt idx="497">
                  <c:v>1.86152136</c:v>
                </c:pt>
                <c:pt idx="498">
                  <c:v>1.8611404899999999</c:v>
                </c:pt>
                <c:pt idx="499">
                  <c:v>1.86067939</c:v>
                </c:pt>
                <c:pt idx="500">
                  <c:v>1.86007798</c:v>
                </c:pt>
                <c:pt idx="501">
                  <c:v>1.85959673</c:v>
                </c:pt>
                <c:pt idx="502">
                  <c:v>1.8588849300000001</c:v>
                </c:pt>
                <c:pt idx="503">
                  <c:v>1.8584038000000001</c:v>
                </c:pt>
                <c:pt idx="504">
                  <c:v>1.8580730000000001</c:v>
                </c:pt>
                <c:pt idx="505">
                  <c:v>1.85750163</c:v>
                </c:pt>
                <c:pt idx="506">
                  <c:v>1.8571305300000001</c:v>
                </c:pt>
                <c:pt idx="507">
                  <c:v>1.8564288600000001</c:v>
                </c:pt>
                <c:pt idx="508">
                  <c:v>1.85603797</c:v>
                </c:pt>
                <c:pt idx="509">
                  <c:v>1.8554264300000001</c:v>
                </c:pt>
                <c:pt idx="510">
                  <c:v>1.8548049900000001</c:v>
                </c:pt>
                <c:pt idx="511">
                  <c:v>1.85441411</c:v>
                </c:pt>
                <c:pt idx="512">
                  <c:v>1.8540933100000001</c:v>
                </c:pt>
                <c:pt idx="513">
                  <c:v>1.8536419900000001</c:v>
                </c:pt>
                <c:pt idx="514">
                  <c:v>1.8531508400000001</c:v>
                </c:pt>
                <c:pt idx="515">
                  <c:v>1.85266972</c:v>
                </c:pt>
                <c:pt idx="516">
                  <c:v>1.85199797</c:v>
                </c:pt>
                <c:pt idx="517">
                  <c:v>1.8515569000000001</c:v>
                </c:pt>
                <c:pt idx="518">
                  <c:v>1.85125637</c:v>
                </c:pt>
                <c:pt idx="519">
                  <c:v>1.8505045200000001</c:v>
                </c:pt>
                <c:pt idx="520">
                  <c:v>1.8499832199999999</c:v>
                </c:pt>
                <c:pt idx="521">
                  <c:v>1.8495219899999999</c:v>
                </c:pt>
                <c:pt idx="522">
                  <c:v>1.8492813100000001</c:v>
                </c:pt>
                <c:pt idx="523">
                  <c:v>1.8486199400000001</c:v>
                </c:pt>
                <c:pt idx="524">
                  <c:v>1.8479782300000001</c:v>
                </c:pt>
                <c:pt idx="525">
                  <c:v>1.8475371599999999</c:v>
                </c:pt>
                <c:pt idx="526">
                  <c:v>1.8471261299999999</c:v>
                </c:pt>
                <c:pt idx="527">
                  <c:v>1.8465046899999999</c:v>
                </c:pt>
                <c:pt idx="528">
                  <c:v>1.84610367</c:v>
                </c:pt>
                <c:pt idx="529">
                  <c:v>1.8454121400000001</c:v>
                </c:pt>
                <c:pt idx="530">
                  <c:v>1.8449727300000001</c:v>
                </c:pt>
                <c:pt idx="531">
                  <c:v>1.8443690500000001</c:v>
                </c:pt>
                <c:pt idx="532">
                  <c:v>1.8442492500000001</c:v>
                </c:pt>
                <c:pt idx="533">
                  <c:v>1.8436375899999999</c:v>
                </c:pt>
                <c:pt idx="534">
                  <c:v>1.8429862299999999</c:v>
                </c:pt>
                <c:pt idx="535">
                  <c:v>1.8424046000000001</c:v>
                </c:pt>
                <c:pt idx="536">
                  <c:v>1.84202361</c:v>
                </c:pt>
                <c:pt idx="537">
                  <c:v>1.8414223199999999</c:v>
                </c:pt>
                <c:pt idx="538">
                  <c:v>1.84103131</c:v>
                </c:pt>
                <c:pt idx="539">
                  <c:v>1.84063029</c:v>
                </c:pt>
                <c:pt idx="540">
                  <c:v>1.84004879</c:v>
                </c:pt>
                <c:pt idx="541">
                  <c:v>1.83941734</c:v>
                </c:pt>
                <c:pt idx="542">
                  <c:v>1.83905637</c:v>
                </c:pt>
                <c:pt idx="543">
                  <c:v>1.8385652299999999</c:v>
                </c:pt>
                <c:pt idx="544">
                  <c:v>1.8380440499999999</c:v>
                </c:pt>
                <c:pt idx="545">
                  <c:v>1.83750272</c:v>
                </c:pt>
                <c:pt idx="546">
                  <c:v>1.8370715399999999</c:v>
                </c:pt>
                <c:pt idx="547">
                  <c:v>1.8362696199999999</c:v>
                </c:pt>
                <c:pt idx="548">
                  <c:v>1.8359187800000001</c:v>
                </c:pt>
                <c:pt idx="549">
                  <c:v>1.83545756</c:v>
                </c:pt>
                <c:pt idx="550">
                  <c:v>1.8349665399999999</c:v>
                </c:pt>
                <c:pt idx="551">
                  <c:v>1.83458543</c:v>
                </c:pt>
                <c:pt idx="552">
                  <c:v>1.8341846500000001</c:v>
                </c:pt>
                <c:pt idx="553">
                  <c:v>1.8334525800000001</c:v>
                </c:pt>
                <c:pt idx="554">
                  <c:v>1.8329014800000001</c:v>
                </c:pt>
                <c:pt idx="555">
                  <c:v>1.8324001999999999</c:v>
                </c:pt>
                <c:pt idx="556">
                  <c:v>1.8319190700000001</c:v>
                </c:pt>
                <c:pt idx="557">
                  <c:v>1.83135772</c:v>
                </c:pt>
                <c:pt idx="558">
                  <c:v>1.8310067699999999</c:v>
                </c:pt>
                <c:pt idx="559">
                  <c:v>1.83055568</c:v>
                </c:pt>
                <c:pt idx="560">
                  <c:v>1.8297736600000001</c:v>
                </c:pt>
                <c:pt idx="561">
                  <c:v>1.82937288</c:v>
                </c:pt>
                <c:pt idx="562">
                  <c:v>1.8289016499999999</c:v>
                </c:pt>
                <c:pt idx="563">
                  <c:v>1.8284806</c:v>
                </c:pt>
                <c:pt idx="564">
                  <c:v>1.8277487800000001</c:v>
                </c:pt>
                <c:pt idx="565">
                  <c:v>1.8275481499999999</c:v>
                </c:pt>
                <c:pt idx="566">
                  <c:v>1.82690668</c:v>
                </c:pt>
                <c:pt idx="567">
                  <c:v>1.82633519</c:v>
                </c:pt>
                <c:pt idx="568">
                  <c:v>1.8258241399999999</c:v>
                </c:pt>
                <c:pt idx="569">
                  <c:v>1.8252526499999999</c:v>
                </c:pt>
                <c:pt idx="570">
                  <c:v>1.8249518899999999</c:v>
                </c:pt>
                <c:pt idx="571">
                  <c:v>1.8244906700000001</c:v>
                </c:pt>
                <c:pt idx="572">
                  <c:v>1.82385921</c:v>
                </c:pt>
                <c:pt idx="573">
                  <c:v>1.8232777099999999</c:v>
                </c:pt>
                <c:pt idx="574">
                  <c:v>1.82311738</c:v>
                </c:pt>
                <c:pt idx="575">
                  <c:v>1.8223355999999999</c:v>
                </c:pt>
                <c:pt idx="576">
                  <c:v>1.82194459</c:v>
                </c:pt>
                <c:pt idx="577">
                  <c:v>1.8213832400000001</c:v>
                </c:pt>
                <c:pt idx="578">
                  <c:v>1.82094216</c:v>
                </c:pt>
                <c:pt idx="579">
                  <c:v>1.82044089</c:v>
                </c:pt>
                <c:pt idx="580">
                  <c:v>1.81994951</c:v>
                </c:pt>
                <c:pt idx="581">
                  <c:v>1.8195086700000001</c:v>
                </c:pt>
                <c:pt idx="582">
                  <c:v>1.81880569</c:v>
                </c:pt>
                <c:pt idx="583">
                  <c:v>1.81843591</c:v>
                </c:pt>
                <c:pt idx="584">
                  <c:v>1.81802511</c:v>
                </c:pt>
                <c:pt idx="585">
                  <c:v>1.8174636399999999</c:v>
                </c:pt>
                <c:pt idx="586">
                  <c:v>1.8170225600000001</c:v>
                </c:pt>
                <c:pt idx="587">
                  <c:v>1.81635094</c:v>
                </c:pt>
                <c:pt idx="588">
                  <c:v>1.81608021</c:v>
                </c:pt>
                <c:pt idx="589">
                  <c:v>1.81549871</c:v>
                </c:pt>
                <c:pt idx="590">
                  <c:v>1.8151581299999999</c:v>
                </c:pt>
                <c:pt idx="591">
                  <c:v>1.8143359400000001</c:v>
                </c:pt>
                <c:pt idx="592">
                  <c:v>1.8138346700000001</c:v>
                </c:pt>
                <c:pt idx="593">
                  <c:v>1.8134036099999999</c:v>
                </c:pt>
                <c:pt idx="594">
                  <c:v>1.8128322400000001</c:v>
                </c:pt>
                <c:pt idx="595">
                  <c:v>1.8123912799999999</c:v>
                </c:pt>
                <c:pt idx="596">
                  <c:v>1.8118900099999999</c:v>
                </c:pt>
                <c:pt idx="597">
                  <c:v>1.8113888499999999</c:v>
                </c:pt>
                <c:pt idx="598">
                  <c:v>1.8109777</c:v>
                </c:pt>
                <c:pt idx="599">
                  <c:v>1.8101958</c:v>
                </c:pt>
                <c:pt idx="600">
                  <c:v>1.80999541</c:v>
                </c:pt>
                <c:pt idx="601">
                  <c:v>1.8095241799999999</c:v>
                </c:pt>
                <c:pt idx="602">
                  <c:v>1.80896294</c:v>
                </c:pt>
                <c:pt idx="603">
                  <c:v>1.8085918400000001</c:v>
                </c:pt>
                <c:pt idx="604">
                  <c:v>1.80806065</c:v>
                </c:pt>
                <c:pt idx="605">
                  <c:v>1.8073788900000001</c:v>
                </c:pt>
                <c:pt idx="606">
                  <c:v>1.8070181599999999</c:v>
                </c:pt>
                <c:pt idx="607">
                  <c:v>1.8063364</c:v>
                </c:pt>
                <c:pt idx="608">
                  <c:v>1.8058751799999999</c:v>
                </c:pt>
                <c:pt idx="609">
                  <c:v>1.80543411</c:v>
                </c:pt>
                <c:pt idx="610">
                  <c:v>1.8048227999999999</c:v>
                </c:pt>
                <c:pt idx="611">
                  <c:v>1.80460215</c:v>
                </c:pt>
                <c:pt idx="612">
                  <c:v>1.80379033</c:v>
                </c:pt>
                <c:pt idx="613">
                  <c:v>1.80340922</c:v>
                </c:pt>
                <c:pt idx="614">
                  <c:v>1.8030281100000001</c:v>
                </c:pt>
                <c:pt idx="615">
                  <c:v>1.80233657</c:v>
                </c:pt>
                <c:pt idx="616">
                  <c:v>1.80194557</c:v>
                </c:pt>
                <c:pt idx="617">
                  <c:v>1.80145442</c:v>
                </c:pt>
                <c:pt idx="618">
                  <c:v>1.8008831700000001</c:v>
                </c:pt>
                <c:pt idx="619">
                  <c:v>1.80061245</c:v>
                </c:pt>
                <c:pt idx="620">
                  <c:v>1.79982054</c:v>
                </c:pt>
                <c:pt idx="621">
                  <c:v>1.7992291499999999</c:v>
                </c:pt>
                <c:pt idx="622">
                  <c:v>1.7991589299999999</c:v>
                </c:pt>
                <c:pt idx="623">
                  <c:v>1.7984973200000001</c:v>
                </c:pt>
                <c:pt idx="624">
                  <c:v>1.7978454800000001</c:v>
                </c:pt>
                <c:pt idx="625">
                  <c:v>1.7972040199999999</c:v>
                </c:pt>
                <c:pt idx="626">
                  <c:v>1.79689312</c:v>
                </c:pt>
                <c:pt idx="627">
                  <c:v>1.79626167</c:v>
                </c:pt>
                <c:pt idx="628">
                  <c:v>1.79601097</c:v>
                </c:pt>
                <c:pt idx="629">
                  <c:v>1.7954397200000001</c:v>
                </c:pt>
                <c:pt idx="630">
                  <c:v>1.7948883799999999</c:v>
                </c:pt>
                <c:pt idx="631">
                  <c:v>1.7943569399999999</c:v>
                </c:pt>
                <c:pt idx="632">
                  <c:v>1.7939259999999999</c:v>
                </c:pt>
                <c:pt idx="633">
                  <c:v>1.79326439</c:v>
                </c:pt>
                <c:pt idx="634">
                  <c:v>1.7929426399999999</c:v>
                </c:pt>
                <c:pt idx="635">
                  <c:v>1.7924618699999999</c:v>
                </c:pt>
                <c:pt idx="636">
                  <c:v>1.7918210000000001</c:v>
                </c:pt>
                <c:pt idx="637">
                  <c:v>1.79157031</c:v>
                </c:pt>
                <c:pt idx="638">
                  <c:v>1.7909288400000001</c:v>
                </c:pt>
                <c:pt idx="639">
                  <c:v>1.7905577399999999</c:v>
                </c:pt>
                <c:pt idx="640">
                  <c:v>1.78993618</c:v>
                </c:pt>
                <c:pt idx="641">
                  <c:v>1.7893547999999999</c:v>
                </c:pt>
                <c:pt idx="642">
                  <c:v>1.7888937</c:v>
                </c:pt>
                <c:pt idx="643">
                  <c:v>1.7885729100000001</c:v>
                </c:pt>
                <c:pt idx="644">
                  <c:v>1.7879113</c:v>
                </c:pt>
                <c:pt idx="645">
                  <c:v>1.7874503100000001</c:v>
                </c:pt>
                <c:pt idx="646">
                  <c:v>1.7871794700000001</c:v>
                </c:pt>
                <c:pt idx="647">
                  <c:v>1.7864878200000001</c:v>
                </c:pt>
                <c:pt idx="648">
                  <c:v>1.7859063100000001</c:v>
                </c:pt>
                <c:pt idx="649">
                  <c:v>1.7854954000000001</c:v>
                </c:pt>
                <c:pt idx="650">
                  <c:v>1.78506422</c:v>
                </c:pt>
                <c:pt idx="651">
                  <c:v>1.78436255</c:v>
                </c:pt>
                <c:pt idx="652">
                  <c:v>1.7839114700000001</c:v>
                </c:pt>
                <c:pt idx="653">
                  <c:v>1.7834804099999999</c:v>
                </c:pt>
                <c:pt idx="654">
                  <c:v>1.78282893</c:v>
                </c:pt>
                <c:pt idx="655">
                  <c:v>1.78246796</c:v>
                </c:pt>
                <c:pt idx="656">
                  <c:v>1.7820670599999999</c:v>
                </c:pt>
                <c:pt idx="657">
                  <c:v>1.78153586</c:v>
                </c:pt>
                <c:pt idx="658">
                  <c:v>1.78115475</c:v>
                </c:pt>
                <c:pt idx="659">
                  <c:v>1.78041279</c:v>
                </c:pt>
                <c:pt idx="660">
                  <c:v>1.78003216</c:v>
                </c:pt>
                <c:pt idx="661">
                  <c:v>1.7794004699999999</c:v>
                </c:pt>
                <c:pt idx="662">
                  <c:v>1.77904963</c:v>
                </c:pt>
                <c:pt idx="663">
                  <c:v>1.77867854</c:v>
                </c:pt>
                <c:pt idx="664">
                  <c:v>1.7779368200000001</c:v>
                </c:pt>
                <c:pt idx="665">
                  <c:v>1.7775559400000001</c:v>
                </c:pt>
                <c:pt idx="666">
                  <c:v>1.7769947100000001</c:v>
                </c:pt>
                <c:pt idx="667">
                  <c:v>1.77650332</c:v>
                </c:pt>
                <c:pt idx="668">
                  <c:v>1.77588177</c:v>
                </c:pt>
                <c:pt idx="669">
                  <c:v>1.7757616000000001</c:v>
                </c:pt>
                <c:pt idx="670">
                  <c:v>1.7752002499999999</c:v>
                </c:pt>
                <c:pt idx="671">
                  <c:v>1.7744582900000001</c:v>
                </c:pt>
                <c:pt idx="672">
                  <c:v>1.77401721</c:v>
                </c:pt>
                <c:pt idx="673">
                  <c:v>1.7735761400000001</c:v>
                </c:pt>
                <c:pt idx="674">
                  <c:v>1.77300477</c:v>
                </c:pt>
                <c:pt idx="675">
                  <c:v>1.7726939900000001</c:v>
                </c:pt>
                <c:pt idx="676">
                  <c:v>1.77204227</c:v>
                </c:pt>
                <c:pt idx="677">
                  <c:v>1.77167165</c:v>
                </c:pt>
                <c:pt idx="678">
                  <c:v>1.77102005</c:v>
                </c:pt>
                <c:pt idx="679">
                  <c:v>1.7704285399999999</c:v>
                </c:pt>
                <c:pt idx="680">
                  <c:v>1.770208</c:v>
                </c:pt>
                <c:pt idx="681">
                  <c:v>1.7694162099999999</c:v>
                </c:pt>
                <c:pt idx="682">
                  <c:v>1.76911533</c:v>
                </c:pt>
                <c:pt idx="683">
                  <c:v>1.7684937700000001</c:v>
                </c:pt>
                <c:pt idx="684">
                  <c:v>1.7679625699999999</c:v>
                </c:pt>
                <c:pt idx="685">
                  <c:v>1.7677520499999999</c:v>
                </c:pt>
                <c:pt idx="686">
                  <c:v>1.76685965</c:v>
                </c:pt>
                <c:pt idx="687">
                  <c:v>1.7664185800000001</c:v>
                </c:pt>
                <c:pt idx="688">
                  <c:v>1.76608813</c:v>
                </c:pt>
                <c:pt idx="689">
                  <c:v>1.76562679</c:v>
                </c:pt>
                <c:pt idx="690">
                  <c:v>1.7650654299999999</c:v>
                </c:pt>
                <c:pt idx="691">
                  <c:v>1.76458406</c:v>
                </c:pt>
                <c:pt idx="692">
                  <c:v>1.76417315</c:v>
                </c:pt>
                <c:pt idx="693">
                  <c:v>1.76375222</c:v>
                </c:pt>
                <c:pt idx="694">
                  <c:v>1.7629902399999999</c:v>
                </c:pt>
                <c:pt idx="695">
                  <c:v>1.7625693099999999</c:v>
                </c:pt>
                <c:pt idx="696">
                  <c:v>1.76213825</c:v>
                </c:pt>
                <c:pt idx="697">
                  <c:v>1.76156676</c:v>
                </c:pt>
                <c:pt idx="698">
                  <c:v>1.76097536</c:v>
                </c:pt>
                <c:pt idx="699">
                  <c:v>1.7606345400000001</c:v>
                </c:pt>
                <c:pt idx="700">
                  <c:v>1.7600331300000001</c:v>
                </c:pt>
                <c:pt idx="701">
                  <c:v>1.7597322500000001</c:v>
                </c:pt>
                <c:pt idx="702">
                  <c:v>1.7589603700000001</c:v>
                </c:pt>
                <c:pt idx="703">
                  <c:v>1.75876999</c:v>
                </c:pt>
                <c:pt idx="704">
                  <c:v>1.7580381599999999</c:v>
                </c:pt>
                <c:pt idx="705">
                  <c:v>1.7575370100000001</c:v>
                </c:pt>
                <c:pt idx="706">
                  <c:v>1.7569553899999999</c:v>
                </c:pt>
                <c:pt idx="707">
                  <c:v>1.7566447300000001</c:v>
                </c:pt>
                <c:pt idx="708">
                  <c:v>1.7561035199999999</c:v>
                </c:pt>
                <c:pt idx="709">
                  <c:v>1.7556923600000001</c:v>
                </c:pt>
                <c:pt idx="710">
                  <c:v>1.7551211099999999</c:v>
                </c:pt>
                <c:pt idx="711">
                  <c:v>1.75438929</c:v>
                </c:pt>
                <c:pt idx="712">
                  <c:v>1.753878</c:v>
                </c:pt>
                <c:pt idx="713">
                  <c:v>1.7535272799999999</c:v>
                </c:pt>
                <c:pt idx="714">
                  <c:v>1.7530459199999999</c:v>
                </c:pt>
                <c:pt idx="715">
                  <c:v>1.7526650399999999</c:v>
                </c:pt>
                <c:pt idx="716">
                  <c:v>1.7518830299999999</c:v>
                </c:pt>
                <c:pt idx="717">
                  <c:v>1.75148225</c:v>
                </c:pt>
                <c:pt idx="718">
                  <c:v>1.7511514399999999</c:v>
                </c:pt>
                <c:pt idx="719">
                  <c:v>1.7505298899999999</c:v>
                </c:pt>
                <c:pt idx="720">
                  <c:v>1.7500788</c:v>
                </c:pt>
                <c:pt idx="721">
                  <c:v>1.74930692</c:v>
                </c:pt>
                <c:pt idx="722">
                  <c:v>1.74913645</c:v>
                </c:pt>
                <c:pt idx="723">
                  <c:v>1.748505</c:v>
                </c:pt>
                <c:pt idx="724">
                  <c:v>1.7480036000000001</c:v>
                </c:pt>
                <c:pt idx="725">
                  <c:v>1.7472719000000001</c:v>
                </c:pt>
                <c:pt idx="726">
                  <c:v>1.7467906499999999</c:v>
                </c:pt>
                <c:pt idx="727">
                  <c:v>1.7464900000000001</c:v>
                </c:pt>
                <c:pt idx="728">
                  <c:v>1.7459384200000001</c:v>
                </c:pt>
                <c:pt idx="729">
                  <c:v>1.7454975800000001</c:v>
                </c:pt>
                <c:pt idx="730">
                  <c:v>1.74496615</c:v>
                </c:pt>
                <c:pt idx="731">
                  <c:v>1.7444550999999999</c:v>
                </c:pt>
                <c:pt idx="732">
                  <c:v>1.74394369</c:v>
                </c:pt>
                <c:pt idx="733">
                  <c:v>1.7433221299999999</c:v>
                </c:pt>
                <c:pt idx="734">
                  <c:v>1.74294126</c:v>
                </c:pt>
                <c:pt idx="735">
                  <c:v>1.7424100600000001</c:v>
                </c:pt>
                <c:pt idx="736">
                  <c:v>1.7420491</c:v>
                </c:pt>
                <c:pt idx="737">
                  <c:v>1.7415077699999999</c:v>
                </c:pt>
                <c:pt idx="738">
                  <c:v>1.7408368599999999</c:v>
                </c:pt>
                <c:pt idx="739">
                  <c:v>1.7405254800000001</c:v>
                </c:pt>
                <c:pt idx="740">
                  <c:v>1.7399438599999999</c:v>
                </c:pt>
                <c:pt idx="741">
                  <c:v>1.7395129199999999</c:v>
                </c:pt>
                <c:pt idx="742">
                  <c:v>1.73900163</c:v>
                </c:pt>
                <c:pt idx="743">
                  <c:v>1.73864079</c:v>
                </c:pt>
                <c:pt idx="744">
                  <c:v>1.73796916</c:v>
                </c:pt>
                <c:pt idx="745">
                  <c:v>1.73721719</c:v>
                </c:pt>
                <c:pt idx="746">
                  <c:v>1.7368060400000001</c:v>
                </c:pt>
                <c:pt idx="747">
                  <c:v>1.7363350399999999</c:v>
                </c:pt>
                <c:pt idx="748">
                  <c:v>1.7359740699999999</c:v>
                </c:pt>
                <c:pt idx="749">
                  <c:v>1.7355231</c:v>
                </c:pt>
                <c:pt idx="750">
                  <c:v>1.7346810100000001</c:v>
                </c:pt>
                <c:pt idx="751">
                  <c:v>1.7343803600000001</c:v>
                </c:pt>
                <c:pt idx="752">
                  <c:v>1.7340694699999999</c:v>
                </c:pt>
                <c:pt idx="753">
                  <c:v>1.7333277499999999</c:v>
                </c:pt>
                <c:pt idx="754">
                  <c:v>1.7330571400000001</c:v>
                </c:pt>
                <c:pt idx="755">
                  <c:v>1.73240554</c:v>
                </c:pt>
                <c:pt idx="756">
                  <c:v>1.73190439</c:v>
                </c:pt>
                <c:pt idx="757">
                  <c:v>1.73142302</c:v>
                </c:pt>
                <c:pt idx="758">
                  <c:v>1.7307614099999999</c:v>
                </c:pt>
                <c:pt idx="759">
                  <c:v>1.73054087</c:v>
                </c:pt>
                <c:pt idx="760">
                  <c:v>1.73010993</c:v>
                </c:pt>
                <c:pt idx="761">
                  <c:v>1.7295885099999999</c:v>
                </c:pt>
                <c:pt idx="762">
                  <c:v>1.7288569199999999</c:v>
                </c:pt>
                <c:pt idx="763">
                  <c:v>1.72855604</c:v>
                </c:pt>
                <c:pt idx="764">
                  <c:v>1.7279646399999999</c:v>
                </c:pt>
                <c:pt idx="765">
                  <c:v>1.7274634799999999</c:v>
                </c:pt>
                <c:pt idx="766">
                  <c:v>1.7270321799999999</c:v>
                </c:pt>
                <c:pt idx="767">
                  <c:v>1.7263708099999999</c:v>
                </c:pt>
                <c:pt idx="768">
                  <c:v>1.7261400200000001</c:v>
                </c:pt>
                <c:pt idx="769">
                  <c:v>1.72559869</c:v>
                </c:pt>
                <c:pt idx="770">
                  <c:v>1.7248771199999999</c:v>
                </c:pt>
                <c:pt idx="771">
                  <c:v>1.7246062799999999</c:v>
                </c:pt>
                <c:pt idx="772">
                  <c:v>1.7240250100000001</c:v>
                </c:pt>
                <c:pt idx="773">
                  <c:v>1.7235939499999999</c:v>
                </c:pt>
                <c:pt idx="774">
                  <c:v>1.7231126999999999</c:v>
                </c:pt>
                <c:pt idx="775">
                  <c:v>1.72235084</c:v>
                </c:pt>
                <c:pt idx="776">
                  <c:v>1.72167921</c:v>
                </c:pt>
                <c:pt idx="777">
                  <c:v>1.7214485399999999</c:v>
                </c:pt>
                <c:pt idx="778">
                  <c:v>1.7208874199999999</c:v>
                </c:pt>
                <c:pt idx="779">
                  <c:v>1.7205464800000001</c:v>
                </c:pt>
                <c:pt idx="780">
                  <c:v>1.71998513</c:v>
                </c:pt>
                <c:pt idx="781">
                  <c:v>1.71948385</c:v>
                </c:pt>
                <c:pt idx="782">
                  <c:v>1.7191729499999999</c:v>
                </c:pt>
                <c:pt idx="783">
                  <c:v>1.7181506200000001</c:v>
                </c:pt>
                <c:pt idx="784">
                  <c:v>1.7178598599999999</c:v>
                </c:pt>
                <c:pt idx="785">
                  <c:v>1.71744871</c:v>
                </c:pt>
                <c:pt idx="786">
                  <c:v>1.7171881200000001</c:v>
                </c:pt>
                <c:pt idx="787">
                  <c:v>1.71634603</c:v>
                </c:pt>
                <c:pt idx="788">
                  <c:v>1.7159452399999999</c:v>
                </c:pt>
                <c:pt idx="789">
                  <c:v>1.71540391</c:v>
                </c:pt>
                <c:pt idx="790">
                  <c:v>1.7149928800000001</c:v>
                </c:pt>
                <c:pt idx="791">
                  <c:v>1.7144413000000001</c:v>
                </c:pt>
                <c:pt idx="792">
                  <c:v>1.7138203400000001</c:v>
                </c:pt>
                <c:pt idx="793">
                  <c:v>1.7134591299999999</c:v>
                </c:pt>
                <c:pt idx="794">
                  <c:v>1.7131583699999999</c:v>
                </c:pt>
                <c:pt idx="795">
                  <c:v>1.71248662</c:v>
                </c:pt>
                <c:pt idx="796">
                  <c:v>1.7119954799999999</c:v>
                </c:pt>
                <c:pt idx="797">
                  <c:v>1.71143413</c:v>
                </c:pt>
                <c:pt idx="798">
                  <c:v>1.71097302</c:v>
                </c:pt>
                <c:pt idx="799">
                  <c:v>1.710572</c:v>
                </c:pt>
                <c:pt idx="800">
                  <c:v>1.7100708499999999</c:v>
                </c:pt>
                <c:pt idx="801">
                  <c:v>1.7094894599999999</c:v>
                </c:pt>
                <c:pt idx="802">
                  <c:v>1.7091484100000001</c:v>
                </c:pt>
                <c:pt idx="803">
                  <c:v>1.70865738</c:v>
                </c:pt>
                <c:pt idx="804">
                  <c:v>1.70777512</c:v>
                </c:pt>
                <c:pt idx="805">
                  <c:v>1.70744443</c:v>
                </c:pt>
                <c:pt idx="806">
                  <c:v>1.70707345</c:v>
                </c:pt>
                <c:pt idx="807">
                  <c:v>1.70645201</c:v>
                </c:pt>
                <c:pt idx="808">
                  <c:v>1.7059407200000001</c:v>
                </c:pt>
                <c:pt idx="809">
                  <c:v>1.7054896399999999</c:v>
                </c:pt>
                <c:pt idx="810">
                  <c:v>1.70502865</c:v>
                </c:pt>
                <c:pt idx="811">
                  <c:v>1.7044370200000001</c:v>
                </c:pt>
                <c:pt idx="812">
                  <c:v>1.70404613</c:v>
                </c:pt>
                <c:pt idx="813">
                  <c:v>1.7034645100000001</c:v>
                </c:pt>
                <c:pt idx="814">
                  <c:v>1.7030035299999999</c:v>
                </c:pt>
                <c:pt idx="815">
                  <c:v>1.70235205</c:v>
                </c:pt>
                <c:pt idx="816">
                  <c:v>1.7018606700000001</c:v>
                </c:pt>
                <c:pt idx="817">
                  <c:v>1.70141959</c:v>
                </c:pt>
                <c:pt idx="818">
                  <c:v>1.70081806</c:v>
                </c:pt>
                <c:pt idx="819">
                  <c:v>1.7005474599999999</c:v>
                </c:pt>
                <c:pt idx="820">
                  <c:v>1.7001265299999999</c:v>
                </c:pt>
                <c:pt idx="821">
                  <c:v>1.6994447699999999</c:v>
                </c:pt>
                <c:pt idx="822">
                  <c:v>1.6988433599999999</c:v>
                </c:pt>
                <c:pt idx="823">
                  <c:v>1.6984924100000001</c:v>
                </c:pt>
                <c:pt idx="824">
                  <c:v>1.6979510799999999</c:v>
                </c:pt>
                <c:pt idx="825">
                  <c:v>1.69740987</c:v>
                </c:pt>
                <c:pt idx="826">
                  <c:v>1.69713914</c:v>
                </c:pt>
                <c:pt idx="827">
                  <c:v>1.69610679</c:v>
                </c:pt>
                <c:pt idx="828">
                  <c:v>1.6960664999999999</c:v>
                </c:pt>
                <c:pt idx="829">
                  <c:v>1.69545496</c:v>
                </c:pt>
                <c:pt idx="830">
                  <c:v>1.69484353</c:v>
                </c:pt>
                <c:pt idx="831">
                  <c:v>1.6943824300000001</c:v>
                </c:pt>
                <c:pt idx="832">
                  <c:v>1.69393134</c:v>
                </c:pt>
                <c:pt idx="833">
                  <c:v>1.6932597199999999</c:v>
                </c:pt>
                <c:pt idx="834">
                  <c:v>1.69294894</c:v>
                </c:pt>
                <c:pt idx="835">
                  <c:v>1.69242764</c:v>
                </c:pt>
                <c:pt idx="836">
                  <c:v>1.69183624</c:v>
                </c:pt>
                <c:pt idx="837">
                  <c:v>1.6915855399999999</c:v>
                </c:pt>
                <c:pt idx="838">
                  <c:v>1.6908537100000001</c:v>
                </c:pt>
                <c:pt idx="839">
                  <c:v>1.6905129000000001</c:v>
                </c:pt>
                <c:pt idx="840">
                  <c:v>1.68998158</c:v>
                </c:pt>
                <c:pt idx="841">
                  <c:v>1.6894003200000001</c:v>
                </c:pt>
                <c:pt idx="842">
                  <c:v>1.6889993000000001</c:v>
                </c:pt>
                <c:pt idx="843">
                  <c:v>1.68846798</c:v>
                </c:pt>
                <c:pt idx="844">
                  <c:v>1.68775666</c:v>
                </c:pt>
                <c:pt idx="845">
                  <c:v>1.6873354899999999</c:v>
                </c:pt>
                <c:pt idx="846">
                  <c:v>1.6870144600000001</c:v>
                </c:pt>
                <c:pt idx="847">
                  <c:v>1.6865231999999999</c:v>
                </c:pt>
                <c:pt idx="848">
                  <c:v>1.6860018999999999</c:v>
                </c:pt>
                <c:pt idx="849">
                  <c:v>1.68536043</c:v>
                </c:pt>
                <c:pt idx="850">
                  <c:v>1.6847890599999999</c:v>
                </c:pt>
                <c:pt idx="851">
                  <c:v>1.68456841</c:v>
                </c:pt>
                <c:pt idx="852">
                  <c:v>1.6839168099999999</c:v>
                </c:pt>
                <c:pt idx="853">
                  <c:v>1.68351579</c:v>
                </c:pt>
                <c:pt idx="854">
                  <c:v>1.68301463</c:v>
                </c:pt>
                <c:pt idx="855">
                  <c:v>1.68240309</c:v>
                </c:pt>
                <c:pt idx="856">
                  <c:v>1.6818816700000001</c:v>
                </c:pt>
                <c:pt idx="857">
                  <c:v>1.6814007799999999</c:v>
                </c:pt>
                <c:pt idx="858">
                  <c:v>1.68071902</c:v>
                </c:pt>
                <c:pt idx="859">
                  <c:v>1.68020773</c:v>
                </c:pt>
                <c:pt idx="860">
                  <c:v>1.68001723</c:v>
                </c:pt>
                <c:pt idx="861">
                  <c:v>1.6794758999999999</c:v>
                </c:pt>
                <c:pt idx="862">
                  <c:v>1.6789947700000001</c:v>
                </c:pt>
                <c:pt idx="863">
                  <c:v>1.67842329</c:v>
                </c:pt>
                <c:pt idx="864">
                  <c:v>1.67811263</c:v>
                </c:pt>
                <c:pt idx="865">
                  <c:v>1.6774810600000001</c:v>
                </c:pt>
                <c:pt idx="866">
                  <c:v>1.6770699</c:v>
                </c:pt>
                <c:pt idx="867">
                  <c:v>1.6764687300000001</c:v>
                </c:pt>
                <c:pt idx="868">
                  <c:v>1.67571676</c:v>
                </c:pt>
                <c:pt idx="869">
                  <c:v>1.6754962200000001</c:v>
                </c:pt>
                <c:pt idx="870">
                  <c:v>1.67492497</c:v>
                </c:pt>
                <c:pt idx="871">
                  <c:v>1.6744936699999999</c:v>
                </c:pt>
                <c:pt idx="872">
                  <c:v>1.6740526</c:v>
                </c:pt>
                <c:pt idx="873">
                  <c:v>1.6734912399999999</c:v>
                </c:pt>
                <c:pt idx="874">
                  <c:v>1.67285979</c:v>
                </c:pt>
                <c:pt idx="875">
                  <c:v>1.67263925</c:v>
                </c:pt>
                <c:pt idx="876">
                  <c:v>1.6719174400000001</c:v>
                </c:pt>
                <c:pt idx="877">
                  <c:v>1.67129588</c:v>
                </c:pt>
                <c:pt idx="878">
                  <c:v>1.6709248999999999</c:v>
                </c:pt>
                <c:pt idx="879">
                  <c:v>1.67047393</c:v>
                </c:pt>
                <c:pt idx="880">
                  <c:v>1.6699927999999999</c:v>
                </c:pt>
                <c:pt idx="881">
                  <c:v>1.6694413400000001</c:v>
                </c:pt>
                <c:pt idx="882">
                  <c:v>1.6688801099999999</c:v>
                </c:pt>
                <c:pt idx="883">
                  <c:v>1.66838884</c:v>
                </c:pt>
                <c:pt idx="884">
                  <c:v>1.6679477700000001</c:v>
                </c:pt>
                <c:pt idx="885">
                  <c:v>1.6674665200000001</c:v>
                </c:pt>
                <c:pt idx="886">
                  <c:v>1.66680491</c:v>
                </c:pt>
                <c:pt idx="887">
                  <c:v>1.6662635800000001</c:v>
                </c:pt>
                <c:pt idx="888">
                  <c:v>1.6659429100000001</c:v>
                </c:pt>
                <c:pt idx="889">
                  <c:v>1.6653313599999999</c:v>
                </c:pt>
                <c:pt idx="890">
                  <c:v>1.6647499800000001</c:v>
                </c:pt>
                <c:pt idx="891">
                  <c:v>1.6642687300000001</c:v>
                </c:pt>
                <c:pt idx="892">
                  <c:v>1.66399813</c:v>
                </c:pt>
                <c:pt idx="893">
                  <c:v>1.66328633</c:v>
                </c:pt>
                <c:pt idx="894">
                  <c:v>1.66292536</c:v>
                </c:pt>
                <c:pt idx="895">
                  <c:v>1.6623445699999999</c:v>
                </c:pt>
                <c:pt idx="896">
                  <c:v>1.66182268</c:v>
                </c:pt>
                <c:pt idx="897">
                  <c:v>1.6614518199999999</c:v>
                </c:pt>
                <c:pt idx="898">
                  <c:v>1.6607401399999999</c:v>
                </c:pt>
                <c:pt idx="899">
                  <c:v>1.6603592599999999</c:v>
                </c:pt>
                <c:pt idx="900">
                  <c:v>1.65983784</c:v>
                </c:pt>
                <c:pt idx="901">
                  <c:v>1.65935671</c:v>
                </c:pt>
                <c:pt idx="902">
                  <c:v>1.6589658300000001</c:v>
                </c:pt>
                <c:pt idx="903">
                  <c:v>1.6582641600000001</c:v>
                </c:pt>
                <c:pt idx="904">
                  <c:v>1.6578328600000001</c:v>
                </c:pt>
                <c:pt idx="905">
                  <c:v>1.6572715</c:v>
                </c:pt>
                <c:pt idx="906">
                  <c:v>1.6570109099999999</c:v>
                </c:pt>
                <c:pt idx="907">
                  <c:v>1.6562893400000001</c:v>
                </c:pt>
                <c:pt idx="908">
                  <c:v>1.6560988400000001</c:v>
                </c:pt>
                <c:pt idx="909">
                  <c:v>1.6551365899999999</c:v>
                </c:pt>
                <c:pt idx="910">
                  <c:v>1.6548357</c:v>
                </c:pt>
                <c:pt idx="911">
                  <c:v>1.6542041300000001</c:v>
                </c:pt>
                <c:pt idx="912">
                  <c:v>1.65387332</c:v>
                </c:pt>
                <c:pt idx="913">
                  <c:v>1.6533418900000001</c:v>
                </c:pt>
                <c:pt idx="914">
                  <c:v>1.65280056</c:v>
                </c:pt>
                <c:pt idx="915">
                  <c:v>1.65230966</c:v>
                </c:pt>
                <c:pt idx="916">
                  <c:v>1.65204883</c:v>
                </c:pt>
                <c:pt idx="917">
                  <c:v>1.6512568000000001</c:v>
                </c:pt>
                <c:pt idx="918">
                  <c:v>1.6507155899999999</c:v>
                </c:pt>
                <c:pt idx="919">
                  <c:v>1.6503145699999999</c:v>
                </c:pt>
                <c:pt idx="920">
                  <c:v>1.64957285</c:v>
                </c:pt>
                <c:pt idx="921">
                  <c:v>1.6493022399999999</c:v>
                </c:pt>
                <c:pt idx="922">
                  <c:v>1.64906156</c:v>
                </c:pt>
                <c:pt idx="923">
                  <c:v>1.64824963</c:v>
                </c:pt>
                <c:pt idx="924">
                  <c:v>1.6478384699999999</c:v>
                </c:pt>
                <c:pt idx="925">
                  <c:v>1.6470665900000001</c:v>
                </c:pt>
                <c:pt idx="926">
                  <c:v>1.6467559300000001</c:v>
                </c:pt>
                <c:pt idx="927">
                  <c:v>1.64633501</c:v>
                </c:pt>
                <c:pt idx="928">
                  <c:v>1.64597404</c:v>
                </c:pt>
                <c:pt idx="929">
                  <c:v>1.64538264</c:v>
                </c:pt>
                <c:pt idx="930">
                  <c:v>1.64480114</c:v>
                </c:pt>
                <c:pt idx="931">
                  <c:v>1.64440012</c:v>
                </c:pt>
                <c:pt idx="932">
                  <c:v>1.64383864</c:v>
                </c:pt>
                <c:pt idx="933">
                  <c:v>1.6435982</c:v>
                </c:pt>
                <c:pt idx="934">
                  <c:v>1.6426758800000001</c:v>
                </c:pt>
                <c:pt idx="935">
                  <c:v>1.6420743499999999</c:v>
                </c:pt>
                <c:pt idx="936">
                  <c:v>1.6420041299999999</c:v>
                </c:pt>
                <c:pt idx="937">
                  <c:v>1.6413126</c:v>
                </c:pt>
                <c:pt idx="938">
                  <c:v>1.6409417399999999</c:v>
                </c:pt>
                <c:pt idx="939">
                  <c:v>1.6403302</c:v>
                </c:pt>
                <c:pt idx="940">
                  <c:v>1.64004946</c:v>
                </c:pt>
                <c:pt idx="941">
                  <c:v>1.6395181400000001</c:v>
                </c:pt>
                <c:pt idx="942">
                  <c:v>1.6389166100000001</c:v>
                </c:pt>
                <c:pt idx="943">
                  <c:v>1.63819504</c:v>
                </c:pt>
                <c:pt idx="944">
                  <c:v>1.6378542199999999</c:v>
                </c:pt>
                <c:pt idx="945">
                  <c:v>1.6372225300000001</c:v>
                </c:pt>
                <c:pt idx="946">
                  <c:v>1.63706219</c:v>
                </c:pt>
                <c:pt idx="947">
                  <c:v>1.6363705399999999</c:v>
                </c:pt>
                <c:pt idx="948">
                  <c:v>1.6359500899999999</c:v>
                </c:pt>
                <c:pt idx="949">
                  <c:v>1.6353468900000001</c:v>
                </c:pt>
                <c:pt idx="950">
                  <c:v>1.6349971299999999</c:v>
                </c:pt>
                <c:pt idx="951">
                  <c:v>1.6344558</c:v>
                </c:pt>
                <c:pt idx="952">
                  <c:v>1.6339044599999999</c:v>
                </c:pt>
                <c:pt idx="953">
                  <c:v>1.6333531100000001</c:v>
                </c:pt>
                <c:pt idx="954">
                  <c:v>1.63276172</c:v>
                </c:pt>
                <c:pt idx="955">
                  <c:v>1.63228035</c:v>
                </c:pt>
                <c:pt idx="956">
                  <c:v>1.6317491500000001</c:v>
                </c:pt>
                <c:pt idx="957">
                  <c:v>1.6313884299999999</c:v>
                </c:pt>
                <c:pt idx="958">
                  <c:v>1.6307467200000001</c:v>
                </c:pt>
                <c:pt idx="959">
                  <c:v>1.63049614</c:v>
                </c:pt>
                <c:pt idx="960">
                  <c:v>1.6297142499999999</c:v>
                </c:pt>
                <c:pt idx="961">
                  <c:v>1.62924314</c:v>
                </c:pt>
                <c:pt idx="962">
                  <c:v>1.6287918100000001</c:v>
                </c:pt>
                <c:pt idx="963">
                  <c:v>1.6284411000000001</c:v>
                </c:pt>
                <c:pt idx="964">
                  <c:v>1.6279298099999999</c:v>
                </c:pt>
                <c:pt idx="965">
                  <c:v>1.6274287700000001</c:v>
                </c:pt>
                <c:pt idx="966">
                  <c:v>1.62678707</c:v>
                </c:pt>
                <c:pt idx="967">
                  <c:v>1.62644601</c:v>
                </c:pt>
                <c:pt idx="968">
                  <c:v>1.62596512</c:v>
                </c:pt>
                <c:pt idx="969">
                  <c:v>1.62543368</c:v>
                </c:pt>
                <c:pt idx="970">
                  <c:v>1.6250628199999999</c:v>
                </c:pt>
                <c:pt idx="971">
                  <c:v>1.62454152</c:v>
                </c:pt>
                <c:pt idx="972">
                  <c:v>1.62404025</c:v>
                </c:pt>
                <c:pt idx="973">
                  <c:v>1.62332857</c:v>
                </c:pt>
                <c:pt idx="974">
                  <c:v>1.6230979000000001</c:v>
                </c:pt>
                <c:pt idx="975">
                  <c:v>1.6225866099999999</c:v>
                </c:pt>
                <c:pt idx="976">
                  <c:v>1.6220855700000001</c:v>
                </c:pt>
                <c:pt idx="977">
                  <c:v>1.62178457</c:v>
                </c:pt>
                <c:pt idx="978">
                  <c:v>1.6209728699999999</c:v>
                </c:pt>
                <c:pt idx="979">
                  <c:v>1.6204915</c:v>
                </c:pt>
                <c:pt idx="980">
                  <c:v>1.6201808499999999</c:v>
                </c:pt>
                <c:pt idx="981">
                  <c:v>1.61936879</c:v>
                </c:pt>
                <c:pt idx="982">
                  <c:v>1.6188976799999999</c:v>
                </c:pt>
                <c:pt idx="983">
                  <c:v>1.6184767499999999</c:v>
                </c:pt>
                <c:pt idx="984">
                  <c:v>1.6180957600000001</c:v>
                </c:pt>
                <c:pt idx="985">
                  <c:v>1.61745417</c:v>
                </c:pt>
                <c:pt idx="986">
                  <c:v>1.61696291</c:v>
                </c:pt>
                <c:pt idx="987">
                  <c:v>1.6163214400000001</c:v>
                </c:pt>
                <c:pt idx="988">
                  <c:v>1.6159806299999999</c:v>
                </c:pt>
                <c:pt idx="989">
                  <c:v>1.6153389199999999</c:v>
                </c:pt>
                <c:pt idx="990">
                  <c:v>1.61496806</c:v>
                </c:pt>
                <c:pt idx="991">
                  <c:v>1.6145370000000001</c:v>
                </c:pt>
                <c:pt idx="992">
                  <c:v>1.6140558700000001</c:v>
                </c:pt>
                <c:pt idx="993">
                  <c:v>1.61345446</c:v>
                </c:pt>
                <c:pt idx="994">
                  <c:v>1.61274278</c:v>
                </c:pt>
                <c:pt idx="995">
                  <c:v>1.61224151</c:v>
                </c:pt>
                <c:pt idx="996">
                  <c:v>1.61199081</c:v>
                </c:pt>
                <c:pt idx="997">
                  <c:v>1.61127913</c:v>
                </c:pt>
                <c:pt idx="998">
                  <c:v>1.6109281799999999</c:v>
                </c:pt>
                <c:pt idx="999">
                  <c:v>1.6103367799999999</c:v>
                </c:pt>
                <c:pt idx="1000">
                  <c:v>1.6099858300000001</c:v>
                </c:pt>
                <c:pt idx="1001">
                  <c:v>1.60945559</c:v>
                </c:pt>
                <c:pt idx="1002">
                  <c:v>1.6089234400000001</c:v>
                </c:pt>
                <c:pt idx="1003">
                  <c:v>1.6084420699999999</c:v>
                </c:pt>
                <c:pt idx="1004">
                  <c:v>1.60811126</c:v>
                </c:pt>
                <c:pt idx="1005">
                  <c:v>1.6074796899999999</c:v>
                </c:pt>
                <c:pt idx="1006">
                  <c:v>1.60711884</c:v>
                </c:pt>
                <c:pt idx="1007">
                  <c:v>1.6066277</c:v>
                </c:pt>
                <c:pt idx="1008">
                  <c:v>1.60610652</c:v>
                </c:pt>
                <c:pt idx="1009">
                  <c:v>1.60550511</c:v>
                </c:pt>
                <c:pt idx="1010">
                  <c:v>1.6050637999999999</c:v>
                </c:pt>
                <c:pt idx="1011">
                  <c:v>1.6045326</c:v>
                </c:pt>
                <c:pt idx="1012">
                  <c:v>1.6040011599999999</c:v>
                </c:pt>
                <c:pt idx="1013">
                  <c:v>1.60362041</c:v>
                </c:pt>
                <c:pt idx="1014">
                  <c:v>1.6031892299999999</c:v>
                </c:pt>
                <c:pt idx="1015">
                  <c:v>1.6025577799999999</c:v>
                </c:pt>
                <c:pt idx="1016">
                  <c:v>1.6020664</c:v>
                </c:pt>
                <c:pt idx="1017">
                  <c:v>1.60143495</c:v>
                </c:pt>
                <c:pt idx="1018">
                  <c:v>1.6011441900000001</c:v>
                </c:pt>
                <c:pt idx="1019">
                  <c:v>1.6004927200000001</c:v>
                </c:pt>
                <c:pt idx="1020">
                  <c:v>1.6000214800000001</c:v>
                </c:pt>
                <c:pt idx="1021">
                  <c:v>1.5995202100000001</c:v>
                </c:pt>
                <c:pt idx="1022">
                  <c:v>1.59902918</c:v>
                </c:pt>
                <c:pt idx="1023">
                  <c:v>1.59838748</c:v>
                </c:pt>
                <c:pt idx="1024">
                  <c:v>1.5980668099999999</c:v>
                </c:pt>
                <c:pt idx="1025">
                  <c:v>1.59763575</c:v>
                </c:pt>
                <c:pt idx="1026">
                  <c:v>1.5969139299999999</c:v>
                </c:pt>
                <c:pt idx="1027">
                  <c:v>1.59666324</c:v>
                </c:pt>
                <c:pt idx="1028">
                  <c:v>1.5961220300000001</c:v>
                </c:pt>
                <c:pt idx="1029">
                  <c:v>1.5955306300000001</c:v>
                </c:pt>
                <c:pt idx="1030">
                  <c:v>1.59508955</c:v>
                </c:pt>
                <c:pt idx="1031">
                  <c:v>1.5945180699999999</c:v>
                </c:pt>
                <c:pt idx="1032">
                  <c:v>1.5941170499999999</c:v>
                </c:pt>
                <c:pt idx="1033">
                  <c:v>1.59366596</c:v>
                </c:pt>
                <c:pt idx="1034">
                  <c:v>1.5931447700000001</c:v>
                </c:pt>
                <c:pt idx="1035">
                  <c:v>1.59251308</c:v>
                </c:pt>
                <c:pt idx="1036">
                  <c:v>1.59208214</c:v>
                </c:pt>
                <c:pt idx="1037">
                  <c:v>1.5914305399999999</c:v>
                </c:pt>
                <c:pt idx="1038">
                  <c:v>1.59079897</c:v>
                </c:pt>
                <c:pt idx="1039">
                  <c:v>1.5904781800000001</c:v>
                </c:pt>
                <c:pt idx="1040">
                  <c:v>1.5900371099999999</c:v>
                </c:pt>
                <c:pt idx="1041">
                  <c:v>1.58962607</c:v>
                </c:pt>
                <c:pt idx="1042">
                  <c:v>1.5891549599999999</c:v>
                </c:pt>
                <c:pt idx="1043">
                  <c:v>1.5887639499999999</c:v>
                </c:pt>
                <c:pt idx="1044">
                  <c:v>1.5879720399999999</c:v>
                </c:pt>
                <c:pt idx="1045">
                  <c:v>1.5875709099999999</c:v>
                </c:pt>
                <c:pt idx="1046">
                  <c:v>1.58695948</c:v>
                </c:pt>
                <c:pt idx="1047">
                  <c:v>1.58653855</c:v>
                </c:pt>
                <c:pt idx="1048">
                  <c:v>1.5860373999999999</c:v>
                </c:pt>
                <c:pt idx="1049">
                  <c:v>1.58545589</c:v>
                </c:pt>
                <c:pt idx="1050">
                  <c:v>1.5850349699999999</c:v>
                </c:pt>
                <c:pt idx="1051">
                  <c:v>1.5847342</c:v>
                </c:pt>
                <c:pt idx="1052">
                  <c:v>1.58395207</c:v>
                </c:pt>
                <c:pt idx="1053">
                  <c:v>1.5835106400000001</c:v>
                </c:pt>
                <c:pt idx="1054">
                  <c:v>1.5829698999999999</c:v>
                </c:pt>
                <c:pt idx="1055">
                  <c:v>1.58243847</c:v>
                </c:pt>
                <c:pt idx="1056">
                  <c:v>1.58187699</c:v>
                </c:pt>
                <c:pt idx="1057">
                  <c:v>1.58151639</c:v>
                </c:pt>
                <c:pt idx="1058">
                  <c:v>1.5810049799999999</c:v>
                </c:pt>
                <c:pt idx="1059">
                  <c:v>1.5805437600000001</c:v>
                </c:pt>
                <c:pt idx="1060">
                  <c:v>1.5799825199999999</c:v>
                </c:pt>
                <c:pt idx="1061">
                  <c:v>1.5795916299999999</c:v>
                </c:pt>
                <c:pt idx="1062">
                  <c:v>1.57895005</c:v>
                </c:pt>
                <c:pt idx="1063">
                  <c:v>1.5783985899999999</c:v>
                </c:pt>
                <c:pt idx="1064">
                  <c:v>1.5778774</c:v>
                </c:pt>
                <c:pt idx="1065">
                  <c:v>1.5774562400000001</c:v>
                </c:pt>
                <c:pt idx="1066">
                  <c:v>1.5770154000000001</c:v>
                </c:pt>
                <c:pt idx="1067">
                  <c:v>1.5763635600000001</c:v>
                </c:pt>
                <c:pt idx="1068">
                  <c:v>1.5760327599999999</c:v>
                </c:pt>
                <c:pt idx="1069">
                  <c:v>1.5754313499999999</c:v>
                </c:pt>
                <c:pt idx="1070">
                  <c:v>1.57493007</c:v>
                </c:pt>
                <c:pt idx="1071">
                  <c:v>1.57438886</c:v>
                </c:pt>
                <c:pt idx="1072">
                  <c:v>1.5738775700000001</c:v>
                </c:pt>
                <c:pt idx="1073">
                  <c:v>1.5734664199999999</c:v>
                </c:pt>
                <c:pt idx="1074">
                  <c:v>1.57301545</c:v>
                </c:pt>
                <c:pt idx="1075">
                  <c:v>1.5724641100000001</c:v>
                </c:pt>
                <c:pt idx="1076">
                  <c:v>1.5717723400000001</c:v>
                </c:pt>
                <c:pt idx="1077">
                  <c:v>1.57149172</c:v>
                </c:pt>
                <c:pt idx="1078">
                  <c:v>1.57090032</c:v>
                </c:pt>
                <c:pt idx="1079">
                  <c:v>1.57061958</c:v>
                </c:pt>
                <c:pt idx="1080">
                  <c:v>1.56999803</c:v>
                </c:pt>
                <c:pt idx="1081">
                  <c:v>1.5696072599999999</c:v>
                </c:pt>
                <c:pt idx="1082">
                  <c:v>1.56893539</c:v>
                </c:pt>
                <c:pt idx="1083">
                  <c:v>1.56850457</c:v>
                </c:pt>
                <c:pt idx="1084">
                  <c:v>1.5679631199999999</c:v>
                </c:pt>
                <c:pt idx="1085">
                  <c:v>1.5673015100000001</c:v>
                </c:pt>
                <c:pt idx="1086">
                  <c:v>1.56707084</c:v>
                </c:pt>
                <c:pt idx="1087">
                  <c:v>1.56641936</c:v>
                </c:pt>
                <c:pt idx="1088">
                  <c:v>1.5659380000000001</c:v>
                </c:pt>
                <c:pt idx="1089">
                  <c:v>1.56553721</c:v>
                </c:pt>
                <c:pt idx="1090">
                  <c:v>1.5647954900000001</c:v>
                </c:pt>
                <c:pt idx="1091">
                  <c:v>1.5644946099999999</c:v>
                </c:pt>
                <c:pt idx="1092">
                  <c:v>1.5639733099999999</c:v>
                </c:pt>
                <c:pt idx="1093">
                  <c:v>1.56336176</c:v>
                </c:pt>
                <c:pt idx="1094">
                  <c:v>1.5628404600000001</c:v>
                </c:pt>
                <c:pt idx="1095">
                  <c:v>1.56245959</c:v>
                </c:pt>
                <c:pt idx="1096">
                  <c:v>1.56205869</c:v>
                </c:pt>
                <c:pt idx="1097">
                  <c:v>1.5614873199999999</c:v>
                </c:pt>
                <c:pt idx="1098">
                  <c:v>1.5607254500000001</c:v>
                </c:pt>
                <c:pt idx="1099">
                  <c:v>1.5605751299999999</c:v>
                </c:pt>
                <c:pt idx="1100">
                  <c:v>1.56004381</c:v>
                </c:pt>
                <c:pt idx="1101">
                  <c:v>1.55955255</c:v>
                </c:pt>
                <c:pt idx="1102">
                  <c:v>1.5590112199999999</c:v>
                </c:pt>
                <c:pt idx="1103">
                  <c:v>1.5584298400000001</c:v>
                </c:pt>
                <c:pt idx="1104">
                  <c:v>1.5579485900000001</c:v>
                </c:pt>
                <c:pt idx="1105">
                  <c:v>1.5574668599999999</c:v>
                </c:pt>
                <c:pt idx="1106">
                  <c:v>1.55697489</c:v>
                </c:pt>
                <c:pt idx="1107">
                  <c:v>1.55641484</c:v>
                </c:pt>
                <c:pt idx="1108">
                  <c:v>1.55597377</c:v>
                </c:pt>
                <c:pt idx="1109">
                  <c:v>1.55550265</c:v>
                </c:pt>
                <c:pt idx="1110">
                  <c:v>1.55457044</c:v>
                </c:pt>
                <c:pt idx="1111">
                  <c:v>1.55411923</c:v>
                </c:pt>
                <c:pt idx="1112">
                  <c:v>1.5535678900000001</c:v>
                </c:pt>
                <c:pt idx="1113">
                  <c:v>1.5531569700000001</c:v>
                </c:pt>
                <c:pt idx="1114">
                  <c:v>1.5525052500000001</c:v>
                </c:pt>
                <c:pt idx="1115">
                  <c:v>1.55198407</c:v>
                </c:pt>
                <c:pt idx="1116">
                  <c:v>1.5515129599999999</c:v>
                </c:pt>
                <c:pt idx="1117">
                  <c:v>1.5512422299999999</c:v>
                </c:pt>
                <c:pt idx="1118">
                  <c:v>1.5506508400000001</c:v>
                </c:pt>
                <c:pt idx="1119">
                  <c:v>1.54991901</c:v>
                </c:pt>
                <c:pt idx="1120">
                  <c:v>1.5496984700000001</c:v>
                </c:pt>
                <c:pt idx="1121">
                  <c:v>1.5492774199999999</c:v>
                </c:pt>
                <c:pt idx="1122">
                  <c:v>1.5484955300000001</c:v>
                </c:pt>
                <c:pt idx="1123">
                  <c:v>1.54800439</c:v>
                </c:pt>
                <c:pt idx="1124">
                  <c:v>1.5472824599999999</c:v>
                </c:pt>
                <c:pt idx="1125">
                  <c:v>1.5469017</c:v>
                </c:pt>
                <c:pt idx="1126">
                  <c:v>1.5466810499999999</c:v>
                </c:pt>
                <c:pt idx="1127">
                  <c:v>1.54604948</c:v>
                </c:pt>
                <c:pt idx="1128">
                  <c:v>1.5455783599999999</c:v>
                </c:pt>
                <c:pt idx="1129">
                  <c:v>1.54505706</c:v>
                </c:pt>
                <c:pt idx="1130">
                  <c:v>1.54453588</c:v>
                </c:pt>
                <c:pt idx="1131">
                  <c:v>1.54406464</c:v>
                </c:pt>
                <c:pt idx="1132">
                  <c:v>1.5435935300000001</c:v>
                </c:pt>
                <c:pt idx="1133">
                  <c:v>1.54314244</c:v>
                </c:pt>
                <c:pt idx="1134">
                  <c:v>1.5425710699999999</c:v>
                </c:pt>
                <c:pt idx="1135">
                  <c:v>1.54224026</c:v>
                </c:pt>
                <c:pt idx="1136">
                  <c:v>1.5413579900000001</c:v>
                </c:pt>
                <c:pt idx="1137">
                  <c:v>1.54114759</c:v>
                </c:pt>
                <c:pt idx="1138">
                  <c:v>1.5406262900000001</c:v>
                </c:pt>
                <c:pt idx="1139">
                  <c:v>1.53986442</c:v>
                </c:pt>
                <c:pt idx="1140">
                  <c:v>1.5398043400000001</c:v>
                </c:pt>
                <c:pt idx="1141">
                  <c:v>1.5390423499999999</c:v>
                </c:pt>
                <c:pt idx="1142">
                  <c:v>1.5382905</c:v>
                </c:pt>
                <c:pt idx="1143">
                  <c:v>1.5380399199999999</c:v>
                </c:pt>
                <c:pt idx="1144">
                  <c:v>1.53739834</c:v>
                </c:pt>
                <c:pt idx="1145">
                  <c:v>1.53696728</c:v>
                </c:pt>
                <c:pt idx="1146">
                  <c:v>1.53645611</c:v>
                </c:pt>
                <c:pt idx="1147">
                  <c:v>1.53618538</c:v>
                </c:pt>
                <c:pt idx="1148">
                  <c:v>1.5357343000000001</c:v>
                </c:pt>
                <c:pt idx="1149">
                  <c:v>1.53503251</c:v>
                </c:pt>
                <c:pt idx="1150">
                  <c:v>1.5343508699999999</c:v>
                </c:pt>
                <c:pt idx="1151">
                  <c:v>1.5339599799999999</c:v>
                </c:pt>
                <c:pt idx="1152">
                  <c:v>1.5336291799999999</c:v>
                </c:pt>
                <c:pt idx="1153">
                  <c:v>1.53309786</c:v>
                </c:pt>
                <c:pt idx="1154">
                  <c:v>1.53257668</c:v>
                </c:pt>
                <c:pt idx="1155">
                  <c:v>1.53222573</c:v>
                </c:pt>
                <c:pt idx="1156">
                  <c:v>1.5316737899999999</c:v>
                </c:pt>
                <c:pt idx="1157">
                  <c:v>1.5309423200000001</c:v>
                </c:pt>
                <c:pt idx="1158">
                  <c:v>1.5306919800000001</c:v>
                </c:pt>
                <c:pt idx="1159">
                  <c:v>1.5302107300000001</c:v>
                </c:pt>
                <c:pt idx="1160">
                  <c:v>1.5295592499999999</c:v>
                </c:pt>
                <c:pt idx="1161">
                  <c:v>1.5290479699999999</c:v>
                </c:pt>
                <c:pt idx="1162">
                  <c:v>1.52861691</c:v>
                </c:pt>
                <c:pt idx="1163">
                  <c:v>1.5280854699999999</c:v>
                </c:pt>
                <c:pt idx="1164">
                  <c:v>1.52744389</c:v>
                </c:pt>
                <c:pt idx="1165">
                  <c:v>1.5271934300000001</c:v>
                </c:pt>
                <c:pt idx="1166">
                  <c:v>1.5264916399999999</c:v>
                </c:pt>
                <c:pt idx="1167">
                  <c:v>1.5260005000000001</c:v>
                </c:pt>
                <c:pt idx="1168">
                  <c:v>1.52550936</c:v>
                </c:pt>
                <c:pt idx="1169">
                  <c:v>1.5250781799999999</c:v>
                </c:pt>
                <c:pt idx="1170">
                  <c:v>1.52464712</c:v>
                </c:pt>
                <c:pt idx="1171">
                  <c:v>1.5240255599999999</c:v>
                </c:pt>
                <c:pt idx="1172">
                  <c:v>1.5236547</c:v>
                </c:pt>
                <c:pt idx="1173">
                  <c:v>1.52296305</c:v>
                </c:pt>
                <c:pt idx="1174">
                  <c:v>1.5227123499999999</c:v>
                </c:pt>
                <c:pt idx="1175">
                  <c:v>1.52205086</c:v>
                </c:pt>
                <c:pt idx="1176">
                  <c:v>1.52166986</c:v>
                </c:pt>
                <c:pt idx="1177">
                  <c:v>1.5210182699999999</c:v>
                </c:pt>
                <c:pt idx="1178">
                  <c:v>1.5206472900000001</c:v>
                </c:pt>
                <c:pt idx="1179">
                  <c:v>1.5201260999999999</c:v>
                </c:pt>
                <c:pt idx="1180">
                  <c:v>1.5195547300000001</c:v>
                </c:pt>
                <c:pt idx="1181">
                  <c:v>1.5190434500000001</c:v>
                </c:pt>
                <c:pt idx="1182">
                  <c:v>1.5186424300000001</c:v>
                </c:pt>
                <c:pt idx="1183">
                  <c:v>1.5182315099999999</c:v>
                </c:pt>
                <c:pt idx="1184">
                  <c:v>1.51747966</c:v>
                </c:pt>
                <c:pt idx="1185">
                  <c:v>1.51720893</c:v>
                </c:pt>
                <c:pt idx="1186">
                  <c:v>1.51637697</c:v>
                </c:pt>
                <c:pt idx="1187">
                  <c:v>1.5160561800000001</c:v>
                </c:pt>
                <c:pt idx="1188">
                  <c:v>1.5156551599999999</c:v>
                </c:pt>
                <c:pt idx="1189">
                  <c:v>1.51495337</c:v>
                </c:pt>
                <c:pt idx="1190">
                  <c:v>1.51459253</c:v>
                </c:pt>
                <c:pt idx="1191">
                  <c:v>1.5140511999999999</c:v>
                </c:pt>
                <c:pt idx="1192">
                  <c:v>1.5135700700000001</c:v>
                </c:pt>
                <c:pt idx="1193">
                  <c:v>1.5128582699999999</c:v>
                </c:pt>
                <c:pt idx="1194">
                  <c:v>1.5125476099999999</c:v>
                </c:pt>
                <c:pt idx="1195">
                  <c:v>1.5120863899999999</c:v>
                </c:pt>
                <c:pt idx="1196">
                  <c:v>1.5115750999999999</c:v>
                </c:pt>
                <c:pt idx="1197">
                  <c:v>1.51101375</c:v>
                </c:pt>
                <c:pt idx="1198">
                  <c:v>1.51032221</c:v>
                </c:pt>
                <c:pt idx="1199">
                  <c:v>1.51016164</c:v>
                </c:pt>
                <c:pt idx="1200">
                  <c:v>1.5095000300000001</c:v>
                </c:pt>
                <c:pt idx="1201">
                  <c:v>1.50921941</c:v>
                </c:pt>
                <c:pt idx="1202">
                  <c:v>1.5086680699999999</c:v>
                </c:pt>
                <c:pt idx="1203">
                  <c:v>1.50832725</c:v>
                </c:pt>
                <c:pt idx="1204">
                  <c:v>1.5074952800000001</c:v>
                </c:pt>
                <c:pt idx="1205">
                  <c:v>1.5068937499999999</c:v>
                </c:pt>
                <c:pt idx="1206">
                  <c:v>1.50637245</c:v>
                </c:pt>
                <c:pt idx="1207">
                  <c:v>1.50637233</c:v>
                </c:pt>
                <c:pt idx="1208">
                  <c:v>1.5056705500000001</c:v>
                </c:pt>
                <c:pt idx="1209">
                  <c:v>1.50491858</c:v>
                </c:pt>
                <c:pt idx="1210">
                  <c:v>1.5043785599999999</c:v>
                </c:pt>
                <c:pt idx="1211">
                  <c:v>1.5042171499999999</c:v>
                </c:pt>
                <c:pt idx="1212">
                  <c:v>1.5034152300000001</c:v>
                </c:pt>
                <c:pt idx="1213">
                  <c:v>1.5029341000000001</c:v>
                </c:pt>
                <c:pt idx="1214">
                  <c:v>1.5025330800000001</c:v>
                </c:pt>
                <c:pt idx="1215">
                  <c:v>1.50208199</c:v>
                </c:pt>
                <c:pt idx="1216">
                  <c:v>1.50127995</c:v>
                </c:pt>
                <c:pt idx="1217">
                  <c:v>1.5010193599999999</c:v>
                </c:pt>
                <c:pt idx="1218">
                  <c:v>1.5005181999999999</c:v>
                </c:pt>
                <c:pt idx="1219">
                  <c:v>1.49984658</c:v>
                </c:pt>
                <c:pt idx="1220">
                  <c:v>1.49967611</c:v>
                </c:pt>
                <c:pt idx="1221">
                  <c:v>1.4990444199999999</c:v>
                </c:pt>
                <c:pt idx="1222">
                  <c:v>1.49849308</c:v>
                </c:pt>
                <c:pt idx="1223">
                  <c:v>1.4979518700000001</c:v>
                </c:pt>
                <c:pt idx="1224">
                  <c:v>1.4973503399999999</c:v>
                </c:pt>
                <c:pt idx="1225">
                  <c:v>1.4969393</c:v>
                </c:pt>
                <c:pt idx="1226">
                  <c:v>1.49649823</c:v>
                </c:pt>
                <c:pt idx="1227">
                  <c:v>1.4959670300000001</c:v>
                </c:pt>
                <c:pt idx="1228">
                  <c:v>1.4954457299999999</c:v>
                </c:pt>
                <c:pt idx="1229">
                  <c:v>1.49499464</c:v>
                </c:pt>
                <c:pt idx="1230">
                  <c:v>1.49454343</c:v>
                </c:pt>
                <c:pt idx="1231">
                  <c:v>1.4939018500000001</c:v>
                </c:pt>
                <c:pt idx="1232">
                  <c:v>1.4933104500000001</c:v>
                </c:pt>
                <c:pt idx="1233">
                  <c:v>1.4931401</c:v>
                </c:pt>
                <c:pt idx="1234">
                  <c:v>1.49240828</c:v>
                </c:pt>
                <c:pt idx="1235">
                  <c:v>1.4919973600000001</c:v>
                </c:pt>
                <c:pt idx="1236">
                  <c:v>1.4915061000000001</c:v>
                </c:pt>
                <c:pt idx="1237">
                  <c:v>1.4910048199999999</c:v>
                </c:pt>
                <c:pt idx="1238">
                  <c:v>1.49042344</c:v>
                </c:pt>
                <c:pt idx="1239">
                  <c:v>1.49004245</c:v>
                </c:pt>
                <c:pt idx="1240">
                  <c:v>1.48948109</c:v>
                </c:pt>
                <c:pt idx="1241">
                  <c:v>1.4889698</c:v>
                </c:pt>
                <c:pt idx="1242">
                  <c:v>1.4886691599999999</c:v>
                </c:pt>
                <c:pt idx="1243">
                  <c:v>1.4881078000000001</c:v>
                </c:pt>
                <c:pt idx="1244">
                  <c:v>1.48733592</c:v>
                </c:pt>
                <c:pt idx="1245">
                  <c:v>1.4870251400000001</c:v>
                </c:pt>
                <c:pt idx="1246">
                  <c:v>1.4864236099999999</c:v>
                </c:pt>
                <c:pt idx="1247">
                  <c:v>1.48611271</c:v>
                </c:pt>
                <c:pt idx="1248">
                  <c:v>1.48542106</c:v>
                </c:pt>
                <c:pt idx="1249">
                  <c:v>1.4850002499999999</c:v>
                </c:pt>
                <c:pt idx="1250">
                  <c:v>1.4844187499999999</c:v>
                </c:pt>
                <c:pt idx="1251">
                  <c:v>1.48390746</c:v>
                </c:pt>
                <c:pt idx="1252">
                  <c:v>1.48356664</c:v>
                </c:pt>
                <c:pt idx="1253">
                  <c:v>1.4830955299999999</c:v>
                </c:pt>
                <c:pt idx="1254">
                  <c:v>1.482494</c:v>
                </c:pt>
                <c:pt idx="1255">
                  <c:v>1.48200285</c:v>
                </c:pt>
                <c:pt idx="1256">
                  <c:v>1.4814615200000001</c:v>
                </c:pt>
                <c:pt idx="1257">
                  <c:v>1.48121083</c:v>
                </c:pt>
                <c:pt idx="1258">
                  <c:v>1.4806495900000001</c:v>
                </c:pt>
                <c:pt idx="1259">
                  <c:v>1.4798876000000001</c:v>
                </c:pt>
                <c:pt idx="1260">
                  <c:v>1.47953665</c:v>
                </c:pt>
                <c:pt idx="1261">
                  <c:v>1.4791450500000001</c:v>
                </c:pt>
                <c:pt idx="1262">
                  <c:v>1.4784051199999999</c:v>
                </c:pt>
                <c:pt idx="1263">
                  <c:v>1.4780627500000001</c:v>
                </c:pt>
                <c:pt idx="1264">
                  <c:v>1.47744155</c:v>
                </c:pt>
                <c:pt idx="1265">
                  <c:v>1.4769705500000001</c:v>
                </c:pt>
                <c:pt idx="1266">
                  <c:v>1.47635889</c:v>
                </c:pt>
                <c:pt idx="1267">
                  <c:v>1.4760683800000001</c:v>
                </c:pt>
                <c:pt idx="1268">
                  <c:v>1.47552693</c:v>
                </c:pt>
                <c:pt idx="1269">
                  <c:v>1.4750858499999999</c:v>
                </c:pt>
                <c:pt idx="1270">
                  <c:v>1.47464478</c:v>
                </c:pt>
                <c:pt idx="1271">
                  <c:v>1.4741236</c:v>
                </c:pt>
                <c:pt idx="1272">
                  <c:v>1.4733817600000001</c:v>
                </c:pt>
                <c:pt idx="1273">
                  <c:v>1.4730007599999999</c:v>
                </c:pt>
                <c:pt idx="1274">
                  <c:v>1.47255969</c:v>
                </c:pt>
                <c:pt idx="1275">
                  <c:v>1.4719281200000001</c:v>
                </c:pt>
                <c:pt idx="1276">
                  <c:v>1.4714068199999999</c:v>
                </c:pt>
                <c:pt idx="1277">
                  <c:v>1.4710259400000001</c:v>
                </c:pt>
                <c:pt idx="1278">
                  <c:v>1.4703743499999999</c:v>
                </c:pt>
                <c:pt idx="1279">
                  <c:v>1.4698931</c:v>
                </c:pt>
                <c:pt idx="1280">
                  <c:v>1.46948218</c:v>
                </c:pt>
                <c:pt idx="1281">
                  <c:v>1.46898091</c:v>
                </c:pt>
                <c:pt idx="1282">
                  <c:v>1.46838939</c:v>
                </c:pt>
                <c:pt idx="1283">
                  <c:v>1.46797848</c:v>
                </c:pt>
                <c:pt idx="1284">
                  <c:v>1.46736705</c:v>
                </c:pt>
                <c:pt idx="1285">
                  <c:v>1.46699607</c:v>
                </c:pt>
                <c:pt idx="1286">
                  <c:v>1.4666552500000001</c:v>
                </c:pt>
                <c:pt idx="1287">
                  <c:v>1.4660938999999999</c:v>
                </c:pt>
                <c:pt idx="1288">
                  <c:v>1.4653119999999999</c:v>
                </c:pt>
                <c:pt idx="1289">
                  <c:v>1.4649411400000001</c:v>
                </c:pt>
                <c:pt idx="1290">
                  <c:v>1.4644298600000001</c:v>
                </c:pt>
                <c:pt idx="1291">
                  <c:v>1.46399868</c:v>
                </c:pt>
                <c:pt idx="1292">
                  <c:v>1.46340728</c:v>
                </c:pt>
                <c:pt idx="1293">
                  <c:v>1.4629361599999999</c:v>
                </c:pt>
                <c:pt idx="1294">
                  <c:v>1.46260536</c:v>
                </c:pt>
                <c:pt idx="1295">
                  <c:v>1.4619637700000001</c:v>
                </c:pt>
                <c:pt idx="1296">
                  <c:v>1.46141243</c:v>
                </c:pt>
                <c:pt idx="1297">
                  <c:v>1.46111166</c:v>
                </c:pt>
                <c:pt idx="1298">
                  <c:v>1.4605101300000001</c:v>
                </c:pt>
                <c:pt idx="1299">
                  <c:v>1.46013927</c:v>
                </c:pt>
                <c:pt idx="1300">
                  <c:v>1.45960796</c:v>
                </c:pt>
                <c:pt idx="1301">
                  <c:v>1.4591068</c:v>
                </c:pt>
                <c:pt idx="1302">
                  <c:v>1.4584753500000001</c:v>
                </c:pt>
                <c:pt idx="1303">
                  <c:v>1.4581444299999999</c:v>
                </c:pt>
                <c:pt idx="1304">
                  <c:v>1.4574627899999999</c:v>
                </c:pt>
                <c:pt idx="1305">
                  <c:v>1.4572622799999999</c:v>
                </c:pt>
                <c:pt idx="1306">
                  <c:v>1.45681119</c:v>
                </c:pt>
                <c:pt idx="1307">
                  <c:v>1.45602918</c:v>
                </c:pt>
                <c:pt idx="1308">
                  <c:v>1.4556684499999999</c:v>
                </c:pt>
                <c:pt idx="1309">
                  <c:v>1.4550869500000001</c:v>
                </c:pt>
                <c:pt idx="1310">
                  <c:v>1.4546559999999999</c:v>
                </c:pt>
                <c:pt idx="1311">
                  <c:v>1.45410466</c:v>
                </c:pt>
                <c:pt idx="1312">
                  <c:v>1.45363343</c:v>
                </c:pt>
                <c:pt idx="1313">
                  <c:v>1.4530028100000001</c:v>
                </c:pt>
                <c:pt idx="1314">
                  <c:v>1.45267093</c:v>
                </c:pt>
                <c:pt idx="1315">
                  <c:v>1.45208955</c:v>
                </c:pt>
                <c:pt idx="1316">
                  <c:v>1.4514479600000001</c:v>
                </c:pt>
                <c:pt idx="1317">
                  <c:v>1.4510771</c:v>
                </c:pt>
                <c:pt idx="1318">
                  <c:v>1.4506460400000001</c:v>
                </c:pt>
                <c:pt idx="1319">
                  <c:v>1.45030522</c:v>
                </c:pt>
                <c:pt idx="1320">
                  <c:v>1.4497638900000001</c:v>
                </c:pt>
                <c:pt idx="1321">
                  <c:v>1.448982</c:v>
                </c:pt>
                <c:pt idx="1322">
                  <c:v>1.44872153</c:v>
                </c:pt>
                <c:pt idx="1323">
                  <c:v>1.4480598</c:v>
                </c:pt>
                <c:pt idx="1324">
                  <c:v>1.4478091</c:v>
                </c:pt>
                <c:pt idx="1325">
                  <c:v>1.4472477399999999</c:v>
                </c:pt>
                <c:pt idx="1326">
                  <c:v>1.4467464699999999</c:v>
                </c:pt>
                <c:pt idx="1327">
                  <c:v>1.4459145099999999</c:v>
                </c:pt>
                <c:pt idx="1328">
                  <c:v>1.4456337699999999</c:v>
                </c:pt>
                <c:pt idx="1329">
                  <c:v>1.44517267</c:v>
                </c:pt>
                <c:pt idx="1330">
                  <c:v>1.4444609900000001</c:v>
                </c:pt>
                <c:pt idx="1331">
                  <c:v>1.4439496999999999</c:v>
                </c:pt>
                <c:pt idx="1332">
                  <c:v>1.44368911</c:v>
                </c:pt>
                <c:pt idx="1333">
                  <c:v>1.4431477800000001</c:v>
                </c:pt>
                <c:pt idx="1334">
                  <c:v>1.4425060700000001</c:v>
                </c:pt>
                <c:pt idx="1335">
                  <c:v>1.4421253199999999</c:v>
                </c:pt>
                <c:pt idx="1336">
                  <c:v>1.44153368</c:v>
                </c:pt>
                <c:pt idx="1337">
                  <c:v>1.4411929800000001</c:v>
                </c:pt>
                <c:pt idx="1338">
                  <c:v>1.44062161</c:v>
                </c:pt>
                <c:pt idx="1339">
                  <c:v>1.44032073</c:v>
                </c:pt>
                <c:pt idx="1340">
                  <c:v>1.4395990400000001</c:v>
                </c:pt>
                <c:pt idx="1341">
                  <c:v>1.43915796</c:v>
                </c:pt>
                <c:pt idx="1342">
                  <c:v>1.4384963500000001</c:v>
                </c:pt>
                <c:pt idx="1343">
                  <c:v>1.4380953299999999</c:v>
                </c:pt>
                <c:pt idx="1344">
                  <c:v>1.4376943099999999</c:v>
                </c:pt>
                <c:pt idx="1345">
                  <c:v>1.4371931600000001</c:v>
                </c:pt>
                <c:pt idx="1346">
                  <c:v>1.4365715999999999</c:v>
                </c:pt>
                <c:pt idx="1347">
                  <c:v>1.4361305200000001</c:v>
                </c:pt>
                <c:pt idx="1348">
                  <c:v>1.43573964</c:v>
                </c:pt>
                <c:pt idx="1349">
                  <c:v>1.43517816</c:v>
                </c:pt>
                <c:pt idx="1350">
                  <c:v>1.4344665999999999</c:v>
                </c:pt>
                <c:pt idx="1351">
                  <c:v>1.43405545</c:v>
                </c:pt>
                <c:pt idx="1352">
                  <c:v>1.43367457</c:v>
                </c:pt>
                <c:pt idx="1353">
                  <c:v>1.4331031999999999</c:v>
                </c:pt>
                <c:pt idx="1354">
                  <c:v>1.4325317099999999</c:v>
                </c:pt>
                <c:pt idx="1355">
                  <c:v>1.4319804899999999</c:v>
                </c:pt>
                <c:pt idx="1356">
                  <c:v>1.4316997499999999</c:v>
                </c:pt>
                <c:pt idx="1357">
                  <c:v>1.4309277499999999</c:v>
                </c:pt>
                <c:pt idx="1358">
                  <c:v>1.43058693</c:v>
                </c:pt>
                <c:pt idx="1359">
                  <c:v>1.4302262100000001</c:v>
                </c:pt>
                <c:pt idx="1360">
                  <c:v>1.4297048999999999</c:v>
                </c:pt>
                <c:pt idx="1361">
                  <c:v>1.4292036299999999</c:v>
                </c:pt>
                <c:pt idx="1362">
                  <c:v>1.42858207</c:v>
                </c:pt>
                <c:pt idx="1363">
                  <c:v>1.4280607700000001</c:v>
                </c:pt>
                <c:pt idx="1364">
                  <c:v>1.4276698800000001</c:v>
                </c:pt>
                <c:pt idx="1365">
                  <c:v>1.4269079</c:v>
                </c:pt>
                <c:pt idx="1366">
                  <c:v>1.42667758</c:v>
                </c:pt>
                <c:pt idx="1367">
                  <c:v>1.4261171800000001</c:v>
                </c:pt>
                <c:pt idx="1368">
                  <c:v>1.4255846700000001</c:v>
                </c:pt>
                <c:pt idx="1369">
                  <c:v>1.4251437199999999</c:v>
                </c:pt>
                <c:pt idx="1370">
                  <c:v>1.4246925100000001</c:v>
                </c:pt>
                <c:pt idx="1371">
                  <c:v>1.42415118</c:v>
                </c:pt>
                <c:pt idx="1372">
                  <c:v>1.4236800700000001</c:v>
                </c:pt>
                <c:pt idx="1373">
                  <c:v>1.42320895</c:v>
                </c:pt>
                <c:pt idx="1374">
                  <c:v>1.42264748</c:v>
                </c:pt>
                <c:pt idx="1375">
                  <c:v>1.42201591</c:v>
                </c:pt>
                <c:pt idx="1376">
                  <c:v>1.4215749499999999</c:v>
                </c:pt>
                <c:pt idx="1377">
                  <c:v>1.4208831799999999</c:v>
                </c:pt>
                <c:pt idx="1378">
                  <c:v>1.42046213</c:v>
                </c:pt>
                <c:pt idx="1379">
                  <c:v>1.42003119</c:v>
                </c:pt>
                <c:pt idx="1380">
                  <c:v>1.41942966</c:v>
                </c:pt>
                <c:pt idx="1381">
                  <c:v>1.4190386500000001</c:v>
                </c:pt>
                <c:pt idx="1382">
                  <c:v>1.41863775</c:v>
                </c:pt>
                <c:pt idx="1383">
                  <c:v>1.41814649</c:v>
                </c:pt>
                <c:pt idx="1384">
                  <c:v>1.4174248</c:v>
                </c:pt>
                <c:pt idx="1385">
                  <c:v>1.4170739699999999</c:v>
                </c:pt>
                <c:pt idx="1386">
                  <c:v>1.41629195</c:v>
                </c:pt>
                <c:pt idx="1387">
                  <c:v>1.4159913099999999</c:v>
                </c:pt>
                <c:pt idx="1388">
                  <c:v>1.4155200699999999</c:v>
                </c:pt>
                <c:pt idx="1389">
                  <c:v>1.4150189200000001</c:v>
                </c:pt>
                <c:pt idx="1390">
                  <c:v>1.4144374099999999</c:v>
                </c:pt>
                <c:pt idx="1391">
                  <c:v>1.41399634</c:v>
                </c:pt>
                <c:pt idx="1392">
                  <c:v>1.41338491</c:v>
                </c:pt>
                <c:pt idx="1393">
                  <c:v>1.41309416</c:v>
                </c:pt>
                <c:pt idx="1394">
                  <c:v>1.4126029</c:v>
                </c:pt>
                <c:pt idx="1395">
                  <c:v>1.4120515600000001</c:v>
                </c:pt>
                <c:pt idx="1396">
                  <c:v>1.4116005899999999</c:v>
                </c:pt>
                <c:pt idx="1397">
                  <c:v>1.41078854</c:v>
                </c:pt>
                <c:pt idx="1398">
                  <c:v>1.4106081699999999</c:v>
                </c:pt>
                <c:pt idx="1399">
                  <c:v>1.4100267900000001</c:v>
                </c:pt>
                <c:pt idx="1400">
                  <c:v>1.4093852</c:v>
                </c:pt>
                <c:pt idx="1401">
                  <c:v>1.40878367</c:v>
                </c:pt>
                <c:pt idx="1402">
                  <c:v>1.4084528700000001</c:v>
                </c:pt>
                <c:pt idx="1403">
                  <c:v>1.40815198</c:v>
                </c:pt>
                <c:pt idx="1404">
                  <c:v>1.4074704600000001</c:v>
                </c:pt>
                <c:pt idx="1405">
                  <c:v>1.40700936</c:v>
                </c:pt>
                <c:pt idx="1406">
                  <c:v>1.4065681699999999</c:v>
                </c:pt>
                <c:pt idx="1407">
                  <c:v>1.40594661</c:v>
                </c:pt>
                <c:pt idx="1408">
                  <c:v>1.4054656000000001</c:v>
                </c:pt>
                <c:pt idx="1409">
                  <c:v>1.4048941100000001</c:v>
                </c:pt>
                <c:pt idx="1410">
                  <c:v>1.4044930900000001</c:v>
                </c:pt>
                <c:pt idx="1411">
                  <c:v>1.4038816700000001</c:v>
                </c:pt>
                <c:pt idx="1412">
                  <c:v>1.4035808999999999</c:v>
                </c:pt>
                <c:pt idx="1413">
                  <c:v>1.4030596</c:v>
                </c:pt>
                <c:pt idx="1414">
                  <c:v>1.4025584499999999</c:v>
                </c:pt>
                <c:pt idx="1415">
                  <c:v>1.40214729</c:v>
                </c:pt>
                <c:pt idx="1416">
                  <c:v>1.40133536</c:v>
                </c:pt>
                <c:pt idx="1417">
                  <c:v>1.40113485</c:v>
                </c:pt>
                <c:pt idx="1418">
                  <c:v>1.4005331999999999</c:v>
                </c:pt>
                <c:pt idx="1419">
                  <c:v>1.3998718299999999</c:v>
                </c:pt>
                <c:pt idx="1420">
                  <c:v>1.3995323200000001</c:v>
                </c:pt>
                <c:pt idx="1421">
                  <c:v>1.39924026</c:v>
                </c:pt>
                <c:pt idx="1422">
                  <c:v>1.3985084299999999</c:v>
                </c:pt>
                <c:pt idx="1423">
                  <c:v>1.3979671</c:v>
                </c:pt>
                <c:pt idx="1424">
                  <c:v>1.3973757</c:v>
                </c:pt>
                <c:pt idx="1425">
                  <c:v>1.3972353900000001</c:v>
                </c:pt>
                <c:pt idx="1426">
                  <c:v>1.3966238500000001</c:v>
                </c:pt>
                <c:pt idx="1427">
                  <c:v>1.3960323299999999</c:v>
                </c:pt>
                <c:pt idx="1428">
                  <c:v>1.3954310400000001</c:v>
                </c:pt>
                <c:pt idx="1429">
                  <c:v>1.3950901</c:v>
                </c:pt>
                <c:pt idx="1430">
                  <c:v>1.39470911</c:v>
                </c:pt>
                <c:pt idx="1431">
                  <c:v>1.39396739</c:v>
                </c:pt>
                <c:pt idx="1432">
                  <c:v>1.39355636</c:v>
                </c:pt>
                <c:pt idx="1433">
                  <c:v>1.3930150299999999</c:v>
                </c:pt>
                <c:pt idx="1434">
                  <c:v>1.3925238799999999</c:v>
                </c:pt>
                <c:pt idx="1435">
                  <c:v>1.39192235</c:v>
                </c:pt>
                <c:pt idx="1436">
                  <c:v>1.39160156</c:v>
                </c:pt>
                <c:pt idx="1437">
                  <c:v>1.3910101699999999</c:v>
                </c:pt>
                <c:pt idx="1438">
                  <c:v>1.3903785900000001</c:v>
                </c:pt>
                <c:pt idx="1439">
                  <c:v>1.3900277599999999</c:v>
                </c:pt>
                <c:pt idx="1440">
                  <c:v>1.3895665399999999</c:v>
                </c:pt>
                <c:pt idx="1441">
                  <c:v>1.38883483</c:v>
                </c:pt>
                <c:pt idx="1442">
                  <c:v>1.3885441999999999</c:v>
                </c:pt>
                <c:pt idx="1443">
                  <c:v>1.3879627000000001</c:v>
                </c:pt>
                <c:pt idx="1444">
                  <c:v>1.3873511599999999</c:v>
                </c:pt>
                <c:pt idx="1445">
                  <c:v>1.3870204699999999</c:v>
                </c:pt>
                <c:pt idx="1446">
                  <c:v>1.3863887800000001</c:v>
                </c:pt>
                <c:pt idx="1447">
                  <c:v>1.38603795</c:v>
                </c:pt>
                <c:pt idx="1448">
                  <c:v>1.38552666</c:v>
                </c:pt>
                <c:pt idx="1449">
                  <c:v>1.3848551499999999</c:v>
                </c:pt>
                <c:pt idx="1450">
                  <c:v>1.384444</c:v>
                </c:pt>
                <c:pt idx="1451">
                  <c:v>1.3838927700000001</c:v>
                </c:pt>
                <c:pt idx="1452">
                  <c:v>1.3833112700000001</c:v>
                </c:pt>
                <c:pt idx="1453">
                  <c:v>1.3831307900000001</c:v>
                </c:pt>
                <c:pt idx="1454">
                  <c:v>1.38234901</c:v>
                </c:pt>
                <c:pt idx="1455">
                  <c:v>1.38197803</c:v>
                </c:pt>
                <c:pt idx="1456">
                  <c:v>1.38136649</c:v>
                </c:pt>
                <c:pt idx="1457">
                  <c:v>1.3809957500000001</c:v>
                </c:pt>
                <c:pt idx="1458">
                  <c:v>1.38056457</c:v>
                </c:pt>
                <c:pt idx="1459">
                  <c:v>1.3800735500000001</c:v>
                </c:pt>
                <c:pt idx="1460">
                  <c:v>1.3795019399999999</c:v>
                </c:pt>
                <c:pt idx="1461">
                  <c:v>1.37918115</c:v>
                </c:pt>
                <c:pt idx="1462">
                  <c:v>1.3786097799999999</c:v>
                </c:pt>
                <c:pt idx="1463">
                  <c:v>1.3780584300000001</c:v>
                </c:pt>
                <c:pt idx="1464">
                  <c:v>1.3775471399999999</c:v>
                </c:pt>
                <c:pt idx="1465">
                  <c:v>1.3769357200000001</c:v>
                </c:pt>
                <c:pt idx="1466">
                  <c:v>1.3764144199999999</c:v>
                </c:pt>
                <c:pt idx="1467">
                  <c:v>1.37610364</c:v>
                </c:pt>
                <c:pt idx="1468">
                  <c:v>1.37557244</c:v>
                </c:pt>
                <c:pt idx="1469">
                  <c:v>1.3751212399999999</c:v>
                </c:pt>
                <c:pt idx="1470">
                  <c:v>1.37446237</c:v>
                </c:pt>
                <c:pt idx="1471">
                  <c:v>1.3740676599999999</c:v>
                </c:pt>
                <c:pt idx="1472">
                  <c:v>1.3735173899999999</c:v>
                </c:pt>
                <c:pt idx="1473">
                  <c:v>1.37279558</c:v>
                </c:pt>
                <c:pt idx="1474">
                  <c:v>1.3724747900000001</c:v>
                </c:pt>
                <c:pt idx="1475">
                  <c:v>1.3721439799999999</c:v>
                </c:pt>
                <c:pt idx="1476">
                  <c:v>1.37167287</c:v>
                </c:pt>
                <c:pt idx="1477">
                  <c:v>1.37102127</c:v>
                </c:pt>
                <c:pt idx="1478">
                  <c:v>1.3705701800000001</c:v>
                </c:pt>
                <c:pt idx="1479">
                  <c:v>1.37009907</c:v>
                </c:pt>
                <c:pt idx="1480">
                  <c:v>1.3693571099999999</c:v>
                </c:pt>
                <c:pt idx="1481">
                  <c:v>1.3689562099999999</c:v>
                </c:pt>
                <c:pt idx="1482">
                  <c:v>1.36860526</c:v>
                </c:pt>
                <c:pt idx="1483">
                  <c:v>1.36803389</c:v>
                </c:pt>
                <c:pt idx="1484">
                  <c:v>1.3676630299999999</c:v>
                </c:pt>
                <c:pt idx="1485">
                  <c:v>1.36722195</c:v>
                </c:pt>
                <c:pt idx="1486">
                  <c:v>1.36654031</c:v>
                </c:pt>
                <c:pt idx="1487">
                  <c:v>1.3659489199999999</c:v>
                </c:pt>
                <c:pt idx="1488">
                  <c:v>1.3655879500000001</c:v>
                </c:pt>
                <c:pt idx="1489">
                  <c:v>1.36484611</c:v>
                </c:pt>
                <c:pt idx="1490">
                  <c:v>1.3644951599999999</c:v>
                </c:pt>
                <c:pt idx="1491">
                  <c:v>1.3638135199999999</c:v>
                </c:pt>
                <c:pt idx="1492">
                  <c:v>1.3635329</c:v>
                </c:pt>
                <c:pt idx="1493">
                  <c:v>1.36277103</c:v>
                </c:pt>
                <c:pt idx="1494">
                  <c:v>1.36236</c:v>
                </c:pt>
                <c:pt idx="1495">
                  <c:v>1.3619891399999999</c:v>
                </c:pt>
                <c:pt idx="1496">
                  <c:v>1.36135769</c:v>
                </c:pt>
                <c:pt idx="1497">
                  <c:v>1.36104691</c:v>
                </c:pt>
                <c:pt idx="1498">
                  <c:v>1.3606258600000001</c:v>
                </c:pt>
                <c:pt idx="1499">
                  <c:v>1.3601245900000001</c:v>
                </c:pt>
                <c:pt idx="1500">
                  <c:v>1.35938263</c:v>
                </c:pt>
                <c:pt idx="1501">
                  <c:v>1.359092</c:v>
                </c:pt>
                <c:pt idx="1502">
                  <c:v>1.35848057</c:v>
                </c:pt>
                <c:pt idx="1503">
                  <c:v>1.35807955</c:v>
                </c:pt>
                <c:pt idx="1504">
                  <c:v>1.3575983</c:v>
                </c:pt>
                <c:pt idx="1505">
                  <c:v>1.35708714</c:v>
                </c:pt>
                <c:pt idx="1506">
                  <c:v>1.35651565</c:v>
                </c:pt>
                <c:pt idx="1507">
                  <c:v>1.3559242499999999</c:v>
                </c:pt>
                <c:pt idx="1508">
                  <c:v>1.3554731600000001</c:v>
                </c:pt>
                <c:pt idx="1509">
                  <c:v>1.3550521099999999</c:v>
                </c:pt>
                <c:pt idx="1510">
                  <c:v>1.3545509600000001</c:v>
                </c:pt>
                <c:pt idx="1511">
                  <c:v>1.3539092500000001</c:v>
                </c:pt>
                <c:pt idx="1512">
                  <c:v>1.3536887200000001</c:v>
                </c:pt>
                <c:pt idx="1513">
                  <c:v>1.3529770400000001</c:v>
                </c:pt>
                <c:pt idx="1514">
                  <c:v>1.35232544</c:v>
                </c:pt>
                <c:pt idx="1515">
                  <c:v>1.35209489</c:v>
                </c:pt>
                <c:pt idx="1516">
                  <c:v>1.3515535599999999</c:v>
                </c:pt>
                <c:pt idx="1517">
                  <c:v>1.3509721800000001</c:v>
                </c:pt>
                <c:pt idx="1518">
                  <c:v>1.35043085</c:v>
                </c:pt>
                <c:pt idx="1519">
                  <c:v>1.3498995300000001</c:v>
                </c:pt>
                <c:pt idx="1520">
                  <c:v>1.34952867</c:v>
                </c:pt>
                <c:pt idx="1521">
                  <c:v>1.3488870900000001</c:v>
                </c:pt>
                <c:pt idx="1522">
                  <c:v>1.3484860700000001</c:v>
                </c:pt>
                <c:pt idx="1523">
                  <c:v>1.34813523</c:v>
                </c:pt>
                <c:pt idx="1524">
                  <c:v>1.34757411</c:v>
                </c:pt>
                <c:pt idx="1525">
                  <c:v>1.3470627100000001</c:v>
                </c:pt>
                <c:pt idx="1526">
                  <c:v>1.34666157</c:v>
                </c:pt>
                <c:pt idx="1527">
                  <c:v>1.3460300000000001</c:v>
                </c:pt>
                <c:pt idx="1528">
                  <c:v>1.3456893000000001</c:v>
                </c:pt>
                <c:pt idx="1529">
                  <c:v>1.3450176700000001</c:v>
                </c:pt>
                <c:pt idx="1530">
                  <c:v>1.3445866099999999</c:v>
                </c:pt>
                <c:pt idx="1531">
                  <c:v>1.3439950899999999</c:v>
                </c:pt>
                <c:pt idx="1532">
                  <c:v>1.3436644099999999</c:v>
                </c:pt>
                <c:pt idx="1533">
                  <c:v>1.34284234</c:v>
                </c:pt>
                <c:pt idx="1534">
                  <c:v>1.3426016599999999</c:v>
                </c:pt>
                <c:pt idx="1535">
                  <c:v>1.3420403000000001</c:v>
                </c:pt>
                <c:pt idx="1536">
                  <c:v>1.3415792</c:v>
                </c:pt>
                <c:pt idx="1537">
                  <c:v>1.34106791</c:v>
                </c:pt>
                <c:pt idx="1538">
                  <c:v>1.3407270899999999</c:v>
                </c:pt>
                <c:pt idx="1539">
                  <c:v>1.3399351799999999</c:v>
                </c:pt>
                <c:pt idx="1540">
                  <c:v>1.3394339099999999</c:v>
                </c:pt>
                <c:pt idx="1541">
                  <c:v>1.3388926999999999</c:v>
                </c:pt>
                <c:pt idx="1542">
                  <c:v>1.33847165</c:v>
                </c:pt>
                <c:pt idx="1543">
                  <c:v>1.3379503500000001</c:v>
                </c:pt>
                <c:pt idx="1544">
                  <c:v>1.3373788600000001</c:v>
                </c:pt>
                <c:pt idx="1545">
                  <c:v>1.3370680800000001</c:v>
                </c:pt>
                <c:pt idx="1546">
                  <c:v>1.3365869500000001</c:v>
                </c:pt>
                <c:pt idx="1547">
                  <c:v>1.33601558</c:v>
                </c:pt>
                <c:pt idx="1548">
                  <c:v>1.3355544800000001</c:v>
                </c:pt>
                <c:pt idx="1549">
                  <c:v>1.33498311</c:v>
                </c:pt>
                <c:pt idx="1550">
                  <c:v>1.3342613000000001</c:v>
                </c:pt>
                <c:pt idx="1551">
                  <c:v>1.33392048</c:v>
                </c:pt>
                <c:pt idx="1552">
                  <c:v>1.33348954</c:v>
                </c:pt>
                <c:pt idx="1553">
                  <c:v>1.33299828</c:v>
                </c:pt>
                <c:pt idx="1554">
                  <c:v>1.33231652</c:v>
                </c:pt>
                <c:pt idx="1555">
                  <c:v>1.33200586</c:v>
                </c:pt>
                <c:pt idx="1556">
                  <c:v>1.3314944500000001</c:v>
                </c:pt>
                <c:pt idx="1557">
                  <c:v>1.33102334</c:v>
                </c:pt>
                <c:pt idx="1558">
                  <c:v>1.3305220600000001</c:v>
                </c:pt>
                <c:pt idx="1559">
                  <c:v>1.3301812399999999</c:v>
                </c:pt>
                <c:pt idx="1560">
                  <c:v>1.3293091100000001</c:v>
                </c:pt>
                <c:pt idx="1561">
                  <c:v>1.3290183499999999</c:v>
                </c:pt>
                <c:pt idx="1562">
                  <c:v>1.3286074400000001</c:v>
                </c:pt>
                <c:pt idx="1563">
                  <c:v>1.3278656</c:v>
                </c:pt>
                <c:pt idx="1564">
                  <c:v>1.3275147700000001</c:v>
                </c:pt>
                <c:pt idx="1565">
                  <c:v>1.3271037299999999</c:v>
                </c:pt>
                <c:pt idx="1566">
                  <c:v>1.3264923099999999</c:v>
                </c:pt>
                <c:pt idx="1567">
                  <c:v>1.3259508600000001</c:v>
                </c:pt>
                <c:pt idx="1568">
                  <c:v>1.32547975</c:v>
                </c:pt>
                <c:pt idx="1569">
                  <c:v>1.3250086299999999</c:v>
                </c:pt>
                <c:pt idx="1570">
                  <c:v>1.3242067099999999</c:v>
                </c:pt>
                <c:pt idx="1571">
                  <c:v>1.32397616</c:v>
                </c:pt>
                <c:pt idx="1572">
                  <c:v>1.3233145500000001</c:v>
                </c:pt>
                <c:pt idx="1573">
                  <c:v>1.3228433100000001</c:v>
                </c:pt>
                <c:pt idx="1574">
                  <c:v>1.32233369</c:v>
                </c:pt>
                <c:pt idx="1575">
                  <c:v>1.32195997</c:v>
                </c:pt>
                <c:pt idx="1576">
                  <c:v>1.3213396100000001</c:v>
                </c:pt>
                <c:pt idx="1577">
                  <c:v>1.3208483499999999</c:v>
                </c:pt>
                <c:pt idx="1578">
                  <c:v>1.3203172700000001</c:v>
                </c:pt>
                <c:pt idx="1579">
                  <c:v>1.31999636</c:v>
                </c:pt>
                <c:pt idx="1580">
                  <c:v>1.31938493</c:v>
                </c:pt>
                <c:pt idx="1581">
                  <c:v>1.3190441100000001</c:v>
                </c:pt>
                <c:pt idx="1582">
                  <c:v>1.3183523399999999</c:v>
                </c:pt>
                <c:pt idx="1583">
                  <c:v>1.3180715999999999</c:v>
                </c:pt>
                <c:pt idx="1584">
                  <c:v>1.3175804600000001</c:v>
                </c:pt>
                <c:pt idx="1585">
                  <c:v>1.3169789300000001</c:v>
                </c:pt>
                <c:pt idx="1586">
                  <c:v>1.31639755</c:v>
                </c:pt>
                <c:pt idx="1587">
                  <c:v>1.3160366999999999</c:v>
                </c:pt>
                <c:pt idx="1588">
                  <c:v>1.31548536</c:v>
                </c:pt>
                <c:pt idx="1589">
                  <c:v>1.31502414</c:v>
                </c:pt>
                <c:pt idx="1590">
                  <c:v>1.31448293</c:v>
                </c:pt>
                <c:pt idx="1591">
                  <c:v>1.31384134</c:v>
                </c:pt>
                <c:pt idx="1592">
                  <c:v>1.3131596999999999</c:v>
                </c:pt>
                <c:pt idx="1593">
                  <c:v>1.31311965</c:v>
                </c:pt>
                <c:pt idx="1594">
                  <c:v>1.3123776899999999</c:v>
                </c:pt>
                <c:pt idx="1595">
                  <c:v>1.3119767899999999</c:v>
                </c:pt>
                <c:pt idx="1596">
                  <c:v>1.31145537</c:v>
                </c:pt>
                <c:pt idx="1597">
                  <c:v>1.3109141600000001</c:v>
                </c:pt>
                <c:pt idx="1598">
                  <c:v>1.3105230299999999</c:v>
                </c:pt>
                <c:pt idx="1599">
                  <c:v>1.3099619199999999</c:v>
                </c:pt>
                <c:pt idx="1600">
                  <c:v>1.3094104499999999</c:v>
                </c:pt>
                <c:pt idx="1601">
                  <c:v>1.3089091799999999</c:v>
                </c:pt>
                <c:pt idx="1602">
                  <c:v>1.30842817</c:v>
                </c:pt>
                <c:pt idx="1603">
                  <c:v>1.3078365300000001</c:v>
                </c:pt>
                <c:pt idx="1604">
                  <c:v>1.30736542</c:v>
                </c:pt>
                <c:pt idx="1605">
                  <c:v>1.3067138199999999</c:v>
                </c:pt>
                <c:pt idx="1606">
                  <c:v>1.30621254</c:v>
                </c:pt>
                <c:pt idx="1607">
                  <c:v>1.3058818599999999</c:v>
                </c:pt>
                <c:pt idx="1608">
                  <c:v>1.3054206399999999</c:v>
                </c:pt>
                <c:pt idx="1609">
                  <c:v>1.3050197400000001</c:v>
                </c:pt>
                <c:pt idx="1610">
                  <c:v>1.30436814</c:v>
                </c:pt>
                <c:pt idx="1611">
                  <c:v>1.3039170499999999</c:v>
                </c:pt>
                <c:pt idx="1612">
                  <c:v>1.30348587</c:v>
                </c:pt>
                <c:pt idx="1613">
                  <c:v>1.3029546700000001</c:v>
                </c:pt>
                <c:pt idx="1614">
                  <c:v>1.30246353</c:v>
                </c:pt>
                <c:pt idx="1615">
                  <c:v>1.3019923</c:v>
                </c:pt>
                <c:pt idx="1616">
                  <c:v>1.30139077</c:v>
                </c:pt>
                <c:pt idx="1617">
                  <c:v>1.3009498100000001</c:v>
                </c:pt>
                <c:pt idx="1618">
                  <c:v>1.3003583000000001</c:v>
                </c:pt>
                <c:pt idx="1619">
                  <c:v>1.3000875700000001</c:v>
                </c:pt>
                <c:pt idx="1620">
                  <c:v>1.2992756400000001</c:v>
                </c:pt>
                <c:pt idx="1621">
                  <c:v>1.29910529</c:v>
                </c:pt>
                <c:pt idx="1622">
                  <c:v>1.29850376</c:v>
                </c:pt>
                <c:pt idx="1623">
                  <c:v>1.29780209</c:v>
                </c:pt>
                <c:pt idx="1624">
                  <c:v>1.29739106</c:v>
                </c:pt>
                <c:pt idx="1625">
                  <c:v>1.29703021</c:v>
                </c:pt>
                <c:pt idx="1626">
                  <c:v>1.29652894</c:v>
                </c:pt>
                <c:pt idx="1627">
                  <c:v>1.2960602000000001</c:v>
                </c:pt>
                <c:pt idx="1628">
                  <c:v>1.2956055399999999</c:v>
                </c:pt>
                <c:pt idx="1629">
                  <c:v>1.2950653999999999</c:v>
                </c:pt>
                <c:pt idx="1630">
                  <c:v>1.2945641299999999</c:v>
                </c:pt>
                <c:pt idx="1631">
                  <c:v>1.2939025200000001</c:v>
                </c:pt>
                <c:pt idx="1632">
                  <c:v>1.2937220300000001</c:v>
                </c:pt>
                <c:pt idx="1633">
                  <c:v>1.2930704399999999</c:v>
                </c:pt>
                <c:pt idx="1634">
                  <c:v>1.2926995800000001</c:v>
                </c:pt>
                <c:pt idx="1635">
                  <c:v>1.2921181900000001</c:v>
                </c:pt>
                <c:pt idx="1636">
                  <c:v>1.2915768599999999</c:v>
                </c:pt>
                <c:pt idx="1637">
                  <c:v>1.2910855999999999</c:v>
                </c:pt>
                <c:pt idx="1638">
                  <c:v>1.2904741799999999</c:v>
                </c:pt>
                <c:pt idx="1639">
                  <c:v>1.2900130700000001</c:v>
                </c:pt>
                <c:pt idx="1640">
                  <c:v>1.28957188</c:v>
                </c:pt>
                <c:pt idx="1641">
                  <c:v>1.2889102699999999</c:v>
                </c:pt>
                <c:pt idx="1642">
                  <c:v>1.2886296500000001</c:v>
                </c:pt>
                <c:pt idx="1643">
                  <c:v>1.28816855</c:v>
                </c:pt>
                <c:pt idx="1644">
                  <c:v>1.28757703</c:v>
                </c:pt>
                <c:pt idx="1645">
                  <c:v>1.2870056599999999</c:v>
                </c:pt>
                <c:pt idx="1646">
                  <c:v>1.2865947499999999</c:v>
                </c:pt>
                <c:pt idx="1647">
                  <c:v>1.2861836</c:v>
                </c:pt>
                <c:pt idx="1648">
                  <c:v>1.2854017</c:v>
                </c:pt>
                <c:pt idx="1649">
                  <c:v>1.2851710300000001</c:v>
                </c:pt>
                <c:pt idx="1650">
                  <c:v>1.2844896299999999</c:v>
                </c:pt>
                <c:pt idx="1651">
                  <c:v>1.28402829</c:v>
                </c:pt>
                <c:pt idx="1652">
                  <c:v>1.2837476699999999</c:v>
                </c:pt>
                <c:pt idx="1653">
                  <c:v>1.28307605</c:v>
                </c:pt>
                <c:pt idx="1654">
                  <c:v>1.2824446</c:v>
                </c:pt>
                <c:pt idx="1655">
                  <c:v>1.28218389</c:v>
                </c:pt>
                <c:pt idx="1656">
                  <c:v>1.2813517999999999</c:v>
                </c:pt>
                <c:pt idx="1657">
                  <c:v>1.28107119</c:v>
                </c:pt>
                <c:pt idx="1658">
                  <c:v>1.2804997</c:v>
                </c:pt>
                <c:pt idx="1659">
                  <c:v>1.2800586199999999</c:v>
                </c:pt>
                <c:pt idx="1660">
                  <c:v>1.27949727</c:v>
                </c:pt>
                <c:pt idx="1661">
                  <c:v>1.2791965000000001</c:v>
                </c:pt>
                <c:pt idx="1662">
                  <c:v>1.27842462</c:v>
                </c:pt>
                <c:pt idx="1663">
                  <c:v>1.2781138400000001</c:v>
                </c:pt>
                <c:pt idx="1664">
                  <c:v>1.2776427299999999</c:v>
                </c:pt>
                <c:pt idx="1665">
                  <c:v>1.2770913800000001</c:v>
                </c:pt>
                <c:pt idx="1666">
                  <c:v>1.2767705899999999</c:v>
                </c:pt>
                <c:pt idx="1667">
                  <c:v>1.2760086100000001</c:v>
                </c:pt>
                <c:pt idx="1668">
                  <c:v>1.27545738</c:v>
                </c:pt>
                <c:pt idx="1669">
                  <c:v>1.2751466</c:v>
                </c:pt>
                <c:pt idx="1670">
                  <c:v>1.2745150300000001</c:v>
                </c:pt>
                <c:pt idx="1671">
                  <c:v>1.27414417</c:v>
                </c:pt>
                <c:pt idx="1672">
                  <c:v>1.2735627899999999</c:v>
                </c:pt>
                <c:pt idx="1673">
                  <c:v>1.27293122</c:v>
                </c:pt>
                <c:pt idx="1674">
                  <c:v>1.27248001</c:v>
                </c:pt>
                <c:pt idx="1675">
                  <c:v>1.2722796199999999</c:v>
                </c:pt>
                <c:pt idx="1676">
                  <c:v>1.2713172399999999</c:v>
                </c:pt>
                <c:pt idx="1677">
                  <c:v>1.2709362500000001</c:v>
                </c:pt>
                <c:pt idx="1678">
                  <c:v>1.2706857899999999</c:v>
                </c:pt>
                <c:pt idx="1679">
                  <c:v>1.2701243200000001</c:v>
                </c:pt>
                <c:pt idx="1680">
                  <c:v>1.26978445</c:v>
                </c:pt>
                <c:pt idx="1681">
                  <c:v>1.269261</c:v>
                </c:pt>
                <c:pt idx="1682">
                  <c:v>1.2684502600000001</c:v>
                </c:pt>
                <c:pt idx="1683">
                  <c:v>1.2679089299999999</c:v>
                </c:pt>
                <c:pt idx="1684">
                  <c:v>1.26750791</c:v>
                </c:pt>
                <c:pt idx="1685">
                  <c:v>1.2670368000000001</c:v>
                </c:pt>
                <c:pt idx="1686">
                  <c:v>1.26655567</c:v>
                </c:pt>
                <c:pt idx="1687">
                  <c:v>1.2661145899999999</c:v>
                </c:pt>
                <c:pt idx="1688">
                  <c:v>1.26551294</c:v>
                </c:pt>
                <c:pt idx="1689">
                  <c:v>1.26499176</c:v>
                </c:pt>
                <c:pt idx="1690">
                  <c:v>1.26463079</c:v>
                </c:pt>
                <c:pt idx="1691">
                  <c:v>1.2641196299999999</c:v>
                </c:pt>
                <c:pt idx="1692">
                  <c:v>1.26372862</c:v>
                </c:pt>
                <c:pt idx="1693">
                  <c:v>1.2631572499999999</c:v>
                </c:pt>
                <c:pt idx="1694">
                  <c:v>1.2625657299999999</c:v>
                </c:pt>
                <c:pt idx="1695">
                  <c:v>1.2618740799999999</c:v>
                </c:pt>
                <c:pt idx="1696">
                  <c:v>1.2616235</c:v>
                </c:pt>
                <c:pt idx="1697">
                  <c:v>1.2610821699999999</c:v>
                </c:pt>
                <c:pt idx="1698">
                  <c:v>1.2609518799999999</c:v>
                </c:pt>
                <c:pt idx="1699">
                  <c:v>1.26013994</c:v>
                </c:pt>
                <c:pt idx="1700">
                  <c:v>1.25962865</c:v>
                </c:pt>
                <c:pt idx="1701">
                  <c:v>1.25895691</c:v>
                </c:pt>
                <c:pt idx="1702">
                  <c:v>1.25851595</c:v>
                </c:pt>
                <c:pt idx="1703">
                  <c:v>1.2580548499999999</c:v>
                </c:pt>
                <c:pt idx="1704">
                  <c:v>1.2574935</c:v>
                </c:pt>
                <c:pt idx="1705">
                  <c:v>1.2570523</c:v>
                </c:pt>
                <c:pt idx="1706">
                  <c:v>1.2565811899999999</c:v>
                </c:pt>
                <c:pt idx="1707">
                  <c:v>1.2561099499999999</c:v>
                </c:pt>
                <c:pt idx="1708">
                  <c:v>1.2555185600000001</c:v>
                </c:pt>
                <c:pt idx="1709">
                  <c:v>1.25485694</c:v>
                </c:pt>
                <c:pt idx="1710">
                  <c:v>1.2544860799999999</c:v>
                </c:pt>
                <c:pt idx="1711">
                  <c:v>1.2540049600000001</c:v>
                </c:pt>
                <c:pt idx="1712">
                  <c:v>1.2535036799999999</c:v>
                </c:pt>
                <c:pt idx="1713">
                  <c:v>1.2531327000000001</c:v>
                </c:pt>
                <c:pt idx="1714">
                  <c:v>1.25257146</c:v>
                </c:pt>
                <c:pt idx="1715">
                  <c:v>1.2520500400000001</c:v>
                </c:pt>
                <c:pt idx="1716">
                  <c:v>1.2515387499999999</c:v>
                </c:pt>
                <c:pt idx="1717">
                  <c:v>1.2510977999999999</c:v>
                </c:pt>
                <c:pt idx="1718">
                  <c:v>1.25039601</c:v>
                </c:pt>
                <c:pt idx="1719">
                  <c:v>1.24997497</c:v>
                </c:pt>
                <c:pt idx="1720">
                  <c:v>1.2494537800000001</c:v>
                </c:pt>
                <c:pt idx="1721">
                  <c:v>1.2490427500000001</c:v>
                </c:pt>
                <c:pt idx="1722">
                  <c:v>1.24860156</c:v>
                </c:pt>
                <c:pt idx="1723">
                  <c:v>1.2483410800000001</c:v>
                </c:pt>
                <c:pt idx="1724">
                  <c:v>1.2476192699999999</c:v>
                </c:pt>
                <c:pt idx="1725">
                  <c:v>1.2471581700000001</c:v>
                </c:pt>
                <c:pt idx="1726">
                  <c:v>1.24654675</c:v>
                </c:pt>
                <c:pt idx="1727">
                  <c:v>1.24609554</c:v>
                </c:pt>
                <c:pt idx="1728">
                  <c:v>1.24542391</c:v>
                </c:pt>
                <c:pt idx="1729">
                  <c:v>1.24498284</c:v>
                </c:pt>
                <c:pt idx="1730">
                  <c:v>1.2447522900000001</c:v>
                </c:pt>
                <c:pt idx="1731">
                  <c:v>1.24405217</c:v>
                </c:pt>
                <c:pt idx="1732">
                  <c:v>1.2435693699999999</c:v>
                </c:pt>
                <c:pt idx="1733">
                  <c:v>1.2430179100000001</c:v>
                </c:pt>
                <c:pt idx="1734">
                  <c:v>1.2425067400000001</c:v>
                </c:pt>
                <c:pt idx="1735">
                  <c:v>1.24193537</c:v>
                </c:pt>
                <c:pt idx="1736">
                  <c:v>1.24143398</c:v>
                </c:pt>
                <c:pt idx="1737">
                  <c:v>1.24084258</c:v>
                </c:pt>
                <c:pt idx="1738">
                  <c:v>1.2406622199999999</c:v>
                </c:pt>
                <c:pt idx="1739">
                  <c:v>1.24012089</c:v>
                </c:pt>
                <c:pt idx="1740">
                  <c:v>1.23941922</c:v>
                </c:pt>
                <c:pt idx="1741">
                  <c:v>1.2389379700000001</c:v>
                </c:pt>
                <c:pt idx="1742">
                  <c:v>1.2384870100000001</c:v>
                </c:pt>
                <c:pt idx="1743">
                  <c:v>1.2379957399999999</c:v>
                </c:pt>
                <c:pt idx="1744">
                  <c:v>1.23734415</c:v>
                </c:pt>
                <c:pt idx="1745">
                  <c:v>1.23699319</c:v>
                </c:pt>
                <c:pt idx="1746">
                  <c:v>1.2366523700000001</c:v>
                </c:pt>
                <c:pt idx="1747">
                  <c:v>1.2360107899999999</c:v>
                </c:pt>
                <c:pt idx="1748">
                  <c:v>1.2355097500000001</c:v>
                </c:pt>
                <c:pt idx="1749">
                  <c:v>1.2349784399999999</c:v>
                </c:pt>
                <c:pt idx="1750">
                  <c:v>1.23437679</c:v>
                </c:pt>
                <c:pt idx="1751">
                  <c:v>1.23395586</c:v>
                </c:pt>
                <c:pt idx="1752">
                  <c:v>1.23365521</c:v>
                </c:pt>
                <c:pt idx="1753">
                  <c:v>1.2330937399999999</c:v>
                </c:pt>
                <c:pt idx="1754">
                  <c:v>1.23269272</c:v>
                </c:pt>
                <c:pt idx="1755">
                  <c:v>1.2318306000000001</c:v>
                </c:pt>
                <c:pt idx="1756">
                  <c:v>1.2315199400000001</c:v>
                </c:pt>
                <c:pt idx="1757">
                  <c:v>1.2308481899999999</c:v>
                </c:pt>
                <c:pt idx="1758">
                  <c:v>1.23068786</c:v>
                </c:pt>
                <c:pt idx="1759">
                  <c:v>1.2301465300000001</c:v>
                </c:pt>
                <c:pt idx="1760">
                  <c:v>1.22948492</c:v>
                </c:pt>
                <c:pt idx="1761">
                  <c:v>1.2289636100000001</c:v>
                </c:pt>
                <c:pt idx="1762">
                  <c:v>1.2283420599999999</c:v>
                </c:pt>
                <c:pt idx="1763">
                  <c:v>1.22799122</c:v>
                </c:pt>
                <c:pt idx="1764">
                  <c:v>1.22750008</c:v>
                </c:pt>
                <c:pt idx="1765">
                  <c:v>1.22692859</c:v>
                </c:pt>
                <c:pt idx="1766">
                  <c:v>1.2266078</c:v>
                </c:pt>
                <c:pt idx="1767">
                  <c:v>1.22610664</c:v>
                </c:pt>
                <c:pt idx="1768">
                  <c:v>1.22561538</c:v>
                </c:pt>
                <c:pt idx="1769">
                  <c:v>1.2249737999999999</c:v>
                </c:pt>
                <c:pt idx="1770">
                  <c:v>1.22460294</c:v>
                </c:pt>
                <c:pt idx="1771">
                  <c:v>1.2241618599999999</c:v>
                </c:pt>
                <c:pt idx="1772">
                  <c:v>1.2233599399999999</c:v>
                </c:pt>
                <c:pt idx="1773">
                  <c:v>1.22309935</c:v>
                </c:pt>
                <c:pt idx="1774">
                  <c:v>1.2225579</c:v>
                </c:pt>
                <c:pt idx="1775">
                  <c:v>1.2219665099999999</c:v>
                </c:pt>
                <c:pt idx="1776">
                  <c:v>1.2214051500000001</c:v>
                </c:pt>
                <c:pt idx="1777">
                  <c:v>1.2209440499999999</c:v>
                </c:pt>
                <c:pt idx="1778">
                  <c:v>1.2206131200000001</c:v>
                </c:pt>
                <c:pt idx="1779">
                  <c:v>1.21998155</c:v>
                </c:pt>
                <c:pt idx="1780">
                  <c:v>1.21971107</c:v>
                </c:pt>
                <c:pt idx="1781">
                  <c:v>1.21918964</c:v>
                </c:pt>
                <c:pt idx="1782">
                  <c:v>1.2185882299999999</c:v>
                </c:pt>
                <c:pt idx="1783">
                  <c:v>1.21795666</c:v>
                </c:pt>
                <c:pt idx="1784">
                  <c:v>1.21760559</c:v>
                </c:pt>
                <c:pt idx="1785">
                  <c:v>1.21684277</c:v>
                </c:pt>
                <c:pt idx="1786">
                  <c:v>1.2164931299999999</c:v>
                </c:pt>
                <c:pt idx="1787">
                  <c:v>1.2159416700000001</c:v>
                </c:pt>
                <c:pt idx="1788">
                  <c:v>1.2153402600000001</c:v>
                </c:pt>
                <c:pt idx="1789">
                  <c:v>1.2149592600000001</c:v>
                </c:pt>
                <c:pt idx="1790">
                  <c:v>1.21456838</c:v>
                </c:pt>
                <c:pt idx="1791">
                  <c:v>1.2139970099999999</c:v>
                </c:pt>
                <c:pt idx="1792">
                  <c:v>1.21348572</c:v>
                </c:pt>
                <c:pt idx="1793">
                  <c:v>1.2131248699999999</c:v>
                </c:pt>
                <c:pt idx="1794">
                  <c:v>1.2124332200000001</c:v>
                </c:pt>
                <c:pt idx="1795">
                  <c:v>1.2120522300000001</c:v>
                </c:pt>
                <c:pt idx="1796">
                  <c:v>1.21159124</c:v>
                </c:pt>
                <c:pt idx="1797">
                  <c:v>1.2109194999999999</c:v>
                </c:pt>
                <c:pt idx="1798">
                  <c:v>1.2103480099999999</c:v>
                </c:pt>
                <c:pt idx="1799">
                  <c:v>1.21009755</c:v>
                </c:pt>
                <c:pt idx="1800">
                  <c:v>1.2095460899999999</c:v>
                </c:pt>
                <c:pt idx="1801">
                  <c:v>1.20888448</c:v>
                </c:pt>
                <c:pt idx="1802">
                  <c:v>1.20854354</c:v>
                </c:pt>
                <c:pt idx="1803">
                  <c:v>1.2080625300000001</c:v>
                </c:pt>
                <c:pt idx="1804">
                  <c:v>1.20739079</c:v>
                </c:pt>
                <c:pt idx="1805">
                  <c:v>1.20701993</c:v>
                </c:pt>
                <c:pt idx="1806">
                  <c:v>1.2064986200000001</c:v>
                </c:pt>
                <c:pt idx="1807">
                  <c:v>1.2058972100000001</c:v>
                </c:pt>
                <c:pt idx="1808">
                  <c:v>1.2056164700000001</c:v>
                </c:pt>
                <c:pt idx="1809">
                  <c:v>1.2049848999999999</c:v>
                </c:pt>
                <c:pt idx="1810">
                  <c:v>1.2045539599999999</c:v>
                </c:pt>
                <c:pt idx="1811">
                  <c:v>1.20403254</c:v>
                </c:pt>
                <c:pt idx="1812">
                  <c:v>1.2033910800000001</c:v>
                </c:pt>
                <c:pt idx="1813">
                  <c:v>1.20304012</c:v>
                </c:pt>
                <c:pt idx="1814">
                  <c:v>1.2026391000000001</c:v>
                </c:pt>
                <c:pt idx="1815">
                  <c:v>1.20203781</c:v>
                </c:pt>
                <c:pt idx="1816">
                  <c:v>1.20138609</c:v>
                </c:pt>
                <c:pt idx="1817">
                  <c:v>1.2009249900000001</c:v>
                </c:pt>
                <c:pt idx="1818">
                  <c:v>1.2007345</c:v>
                </c:pt>
                <c:pt idx="1819">
                  <c:v>1.2000428400000001</c:v>
                </c:pt>
                <c:pt idx="1820">
                  <c:v>1.19936121</c:v>
                </c:pt>
                <c:pt idx="1821">
                  <c:v>1.1990603200000001</c:v>
                </c:pt>
                <c:pt idx="1822">
                  <c:v>1.1984288700000001</c:v>
                </c:pt>
                <c:pt idx="1823">
                  <c:v>1.19814825</c:v>
                </c:pt>
                <c:pt idx="1824">
                  <c:v>1.1975266899999999</c:v>
                </c:pt>
                <c:pt idx="1825">
                  <c:v>1.1969051399999999</c:v>
                </c:pt>
                <c:pt idx="1826">
                  <c:v>1.19652414</c:v>
                </c:pt>
                <c:pt idx="1827">
                  <c:v>1.1960029599999999</c:v>
                </c:pt>
                <c:pt idx="1828">
                  <c:v>1.19566214</c:v>
                </c:pt>
                <c:pt idx="1829">
                  <c:v>1.1949905199999999</c:v>
                </c:pt>
                <c:pt idx="1830">
                  <c:v>1.194399</c:v>
                </c:pt>
                <c:pt idx="1831">
                  <c:v>1.19400811</c:v>
                </c:pt>
                <c:pt idx="1832">
                  <c:v>1.1935570200000001</c:v>
                </c:pt>
                <c:pt idx="1833">
                  <c:v>1.19299555</c:v>
                </c:pt>
                <c:pt idx="1834">
                  <c:v>1.1926448300000001</c:v>
                </c:pt>
                <c:pt idx="1835">
                  <c:v>1.1919530599999999</c:v>
                </c:pt>
                <c:pt idx="1836">
                  <c:v>1.19154191</c:v>
                </c:pt>
                <c:pt idx="1837">
                  <c:v>1.19112134</c:v>
                </c:pt>
                <c:pt idx="1838">
                  <c:v>1.19053996</c:v>
                </c:pt>
                <c:pt idx="1839">
                  <c:v>1.1899481999999999</c:v>
                </c:pt>
                <c:pt idx="1840">
                  <c:v>1.18956733</c:v>
                </c:pt>
                <c:pt idx="1841">
                  <c:v>1.1892062400000001</c:v>
                </c:pt>
                <c:pt idx="1842">
                  <c:v>1.18848467</c:v>
                </c:pt>
                <c:pt idx="1843">
                  <c:v>1.1881338400000001</c:v>
                </c:pt>
                <c:pt idx="1844">
                  <c:v>1.18752229</c:v>
                </c:pt>
                <c:pt idx="1845">
                  <c:v>1.1872717100000001</c:v>
                </c:pt>
                <c:pt idx="1846">
                  <c:v>1.1866802000000001</c:v>
                </c:pt>
                <c:pt idx="1847">
                  <c:v>1.1858582499999999</c:v>
                </c:pt>
                <c:pt idx="1848">
                  <c:v>1.1855171900000001</c:v>
                </c:pt>
                <c:pt idx="1849">
                  <c:v>1.1850862499999999</c:v>
                </c:pt>
                <c:pt idx="1850">
                  <c:v>1.1845448000000001</c:v>
                </c:pt>
                <c:pt idx="1851">
                  <c:v>1.18413389</c:v>
                </c:pt>
                <c:pt idx="1852">
                  <c:v>1.18338203</c:v>
                </c:pt>
                <c:pt idx="1853">
                  <c:v>1.1830312000000001</c:v>
                </c:pt>
                <c:pt idx="1854">
                  <c:v>1.18258011</c:v>
                </c:pt>
                <c:pt idx="1855">
                  <c:v>1.1819885999999999</c:v>
                </c:pt>
                <c:pt idx="1856">
                  <c:v>1.1814072099999999</c:v>
                </c:pt>
                <c:pt idx="1857">
                  <c:v>1.18089592</c:v>
                </c:pt>
                <c:pt idx="1858">
                  <c:v>1.1804248100000001</c:v>
                </c:pt>
                <c:pt idx="1859">
                  <c:v>1.17999375</c:v>
                </c:pt>
                <c:pt idx="1860">
                  <c:v>1.1794323900000001</c:v>
                </c:pt>
                <c:pt idx="1861">
                  <c:v>1.17879081</c:v>
                </c:pt>
                <c:pt idx="1862">
                  <c:v>1.17847013</c:v>
                </c:pt>
                <c:pt idx="1863">
                  <c:v>1.1781492200000001</c:v>
                </c:pt>
                <c:pt idx="1864">
                  <c:v>1.1774575700000001</c:v>
                </c:pt>
                <c:pt idx="1865">
                  <c:v>1.17699635</c:v>
                </c:pt>
                <c:pt idx="1866">
                  <c:v>1.17647517</c:v>
                </c:pt>
                <c:pt idx="1867">
                  <c:v>1.1761142</c:v>
                </c:pt>
                <c:pt idx="1868">
                  <c:v>1.1753724800000001</c:v>
                </c:pt>
                <c:pt idx="1869">
                  <c:v>1.1747609400000001</c:v>
                </c:pt>
                <c:pt idx="1870">
                  <c:v>1.17450023</c:v>
                </c:pt>
                <c:pt idx="1871">
                  <c:v>1.1736732700000001</c:v>
                </c:pt>
                <c:pt idx="1872">
                  <c:v>1.1730368099999999</c:v>
                </c:pt>
                <c:pt idx="1873">
                  <c:v>1.1724753400000001</c:v>
                </c:pt>
                <c:pt idx="1874">
                  <c:v>1.17218471</c:v>
                </c:pt>
                <c:pt idx="1875">
                  <c:v>1.17163336</c:v>
                </c:pt>
                <c:pt idx="1876">
                  <c:v>1.17083132</c:v>
                </c:pt>
                <c:pt idx="1877">
                  <c:v>1.1704604599999999</c:v>
                </c:pt>
                <c:pt idx="1878">
                  <c:v>1.17013967</c:v>
                </c:pt>
                <c:pt idx="1879">
                  <c:v>1.1695784300000001</c:v>
                </c:pt>
                <c:pt idx="1880">
                  <c:v>1.1691072</c:v>
                </c:pt>
                <c:pt idx="1881">
                  <c:v>1.1684756300000001</c:v>
                </c:pt>
                <c:pt idx="1882">
                  <c:v>1.1680846199999999</c:v>
                </c:pt>
                <c:pt idx="1883">
                  <c:v>1.1675232600000001</c:v>
                </c:pt>
                <c:pt idx="1884">
                  <c:v>1.16690183</c:v>
                </c:pt>
                <c:pt idx="1885">
                  <c:v>1.1666309800000001</c:v>
                </c:pt>
                <c:pt idx="1886">
                  <c:v>1.1659894</c:v>
                </c:pt>
                <c:pt idx="1887">
                  <c:v>1.1653672500000001</c:v>
                </c:pt>
                <c:pt idx="1888">
                  <c:v>1.16504681</c:v>
                </c:pt>
                <c:pt idx="1889">
                  <c:v>1.1644061800000001</c:v>
                </c:pt>
                <c:pt idx="1890">
                  <c:v>1.16398454</c:v>
                </c:pt>
                <c:pt idx="1891">
                  <c:v>1.1635134199999999</c:v>
                </c:pt>
                <c:pt idx="1892">
                  <c:v>1.16306245</c:v>
                </c:pt>
                <c:pt idx="1893">
                  <c:v>1.1625209999999999</c:v>
                </c:pt>
                <c:pt idx="1894">
                  <c:v>1.1621099699999999</c:v>
                </c:pt>
                <c:pt idx="1895">
                  <c:v>1.16168892</c:v>
                </c:pt>
                <c:pt idx="1896">
                  <c:v>1.16116774</c:v>
                </c:pt>
                <c:pt idx="1897">
                  <c:v>1.1605461800000001</c:v>
                </c:pt>
                <c:pt idx="1898">
                  <c:v>1.1599046</c:v>
                </c:pt>
                <c:pt idx="1899">
                  <c:v>1.1594535100000001</c:v>
                </c:pt>
                <c:pt idx="1900">
                  <c:v>1.15906262</c:v>
                </c:pt>
                <c:pt idx="1901">
                  <c:v>1.1586115400000001</c:v>
                </c:pt>
                <c:pt idx="1902">
                  <c:v>1.1577993600000001</c:v>
                </c:pt>
                <c:pt idx="1903">
                  <c:v>1.1575588000000001</c:v>
                </c:pt>
                <c:pt idx="1904">
                  <c:v>1.1570776700000001</c:v>
                </c:pt>
                <c:pt idx="1905">
                  <c:v>1.15649629</c:v>
                </c:pt>
                <c:pt idx="1906">
                  <c:v>1.15600502</c:v>
                </c:pt>
                <c:pt idx="1907">
                  <c:v>1.15561414</c:v>
                </c:pt>
                <c:pt idx="1908">
                  <c:v>1.1550527799999999</c:v>
                </c:pt>
                <c:pt idx="1909">
                  <c:v>1.1545113300000001</c:v>
                </c:pt>
                <c:pt idx="1910">
                  <c:v>1.15405023</c:v>
                </c:pt>
                <c:pt idx="1911">
                  <c:v>1.1535991400000001</c:v>
                </c:pt>
                <c:pt idx="1912">
                  <c:v>1.1530978700000001</c:v>
                </c:pt>
                <c:pt idx="1913">
                  <c:v>1.15242636</c:v>
                </c:pt>
                <c:pt idx="1914">
                  <c:v>1.15204537</c:v>
                </c:pt>
                <c:pt idx="1915">
                  <c:v>1.1515040400000001</c:v>
                </c:pt>
                <c:pt idx="1916">
                  <c:v>1.15093267</c:v>
                </c:pt>
                <c:pt idx="1917">
                  <c:v>1.15051174</c:v>
                </c:pt>
                <c:pt idx="1918">
                  <c:v>1.1500706700000001</c:v>
                </c:pt>
                <c:pt idx="1919">
                  <c:v>1.14961946</c:v>
                </c:pt>
                <c:pt idx="1920">
                  <c:v>1.1490179300000001</c:v>
                </c:pt>
                <c:pt idx="1921">
                  <c:v>1.14865708</c:v>
                </c:pt>
                <c:pt idx="1922">
                  <c:v>1.1481357800000001</c:v>
                </c:pt>
                <c:pt idx="1923">
                  <c:v>1.1475844399999999</c:v>
                </c:pt>
                <c:pt idx="1924">
                  <c:v>1.1469428500000001</c:v>
                </c:pt>
                <c:pt idx="1925">
                  <c:v>1.1466021500000001</c:v>
                </c:pt>
                <c:pt idx="1926">
                  <c:v>1.14592052</c:v>
                </c:pt>
                <c:pt idx="1927">
                  <c:v>1.14547932</c:v>
                </c:pt>
                <c:pt idx="1928">
                  <c:v>1.1450182200000001</c:v>
                </c:pt>
                <c:pt idx="1929">
                  <c:v>1.1445169399999999</c:v>
                </c:pt>
                <c:pt idx="1930">
                  <c:v>1.14406586</c:v>
                </c:pt>
                <c:pt idx="1931">
                  <c:v>1.14339423</c:v>
                </c:pt>
                <c:pt idx="1932">
                  <c:v>1.14307344</c:v>
                </c:pt>
                <c:pt idx="1933">
                  <c:v>1.14255214</c:v>
                </c:pt>
                <c:pt idx="1934">
                  <c:v>1.14211106</c:v>
                </c:pt>
                <c:pt idx="1935">
                  <c:v>1.1413091399999999</c:v>
                </c:pt>
                <c:pt idx="1936">
                  <c:v>1.14095831</c:v>
                </c:pt>
                <c:pt idx="1937">
                  <c:v>1.14057732</c:v>
                </c:pt>
                <c:pt idx="1938">
                  <c:v>1.1400660300000001</c:v>
                </c:pt>
                <c:pt idx="1939">
                  <c:v>1.13936448</c:v>
                </c:pt>
                <c:pt idx="1940">
                  <c:v>1.1389935</c:v>
                </c:pt>
                <c:pt idx="1941">
                  <c:v>1.13860202</c:v>
                </c:pt>
                <c:pt idx="1942">
                  <c:v>1.1379809400000001</c:v>
                </c:pt>
                <c:pt idx="1943">
                  <c:v>1.13737953</c:v>
                </c:pt>
                <c:pt idx="1944">
                  <c:v>1.13688827</c:v>
                </c:pt>
                <c:pt idx="1945">
                  <c:v>1.1365072700000001</c:v>
                </c:pt>
                <c:pt idx="1946">
                  <c:v>1.13611639</c:v>
                </c:pt>
                <c:pt idx="1947">
                  <c:v>1.1354848099999999</c:v>
                </c:pt>
                <c:pt idx="1948">
                  <c:v>1.13502371</c:v>
                </c:pt>
                <c:pt idx="1949">
                  <c:v>1.13492346</c:v>
                </c:pt>
                <c:pt idx="1950">
                  <c:v>1.13402128</c:v>
                </c:pt>
                <c:pt idx="1951">
                  <c:v>1.1335601799999999</c:v>
                </c:pt>
                <c:pt idx="1952">
                  <c:v>1.13295865</c:v>
                </c:pt>
                <c:pt idx="1953">
                  <c:v>1.13252771</c:v>
                </c:pt>
                <c:pt idx="1954">
                  <c:v>1.1319160500000001</c:v>
                </c:pt>
                <c:pt idx="1955">
                  <c:v>1.13145494</c:v>
                </c:pt>
                <c:pt idx="1956">
                  <c:v>1.13123441</c:v>
                </c:pt>
                <c:pt idx="1957">
                  <c:v>1.13046253</c:v>
                </c:pt>
                <c:pt idx="1958">
                  <c:v>1.13015175</c:v>
                </c:pt>
                <c:pt idx="1959">
                  <c:v>1.12957036</c:v>
                </c:pt>
                <c:pt idx="1960">
                  <c:v>1.12923956</c:v>
                </c:pt>
                <c:pt idx="1961">
                  <c:v>1.1286281300000001</c:v>
                </c:pt>
                <c:pt idx="1962">
                  <c:v>1.1281569</c:v>
                </c:pt>
                <c:pt idx="1963">
                  <c:v>1.1275855299999999</c:v>
                </c:pt>
                <c:pt idx="1964">
                  <c:v>1.1270041500000001</c:v>
                </c:pt>
                <c:pt idx="1965">
                  <c:v>1.1266031299999999</c:v>
                </c:pt>
                <c:pt idx="1966">
                  <c:v>1.12619209</c:v>
                </c:pt>
                <c:pt idx="1967">
                  <c:v>1.1256307400000001</c:v>
                </c:pt>
                <c:pt idx="1968">
                  <c:v>1.1252297200000001</c:v>
                </c:pt>
                <c:pt idx="1969">
                  <c:v>1.1245681000000001</c:v>
                </c:pt>
                <c:pt idx="1970">
                  <c:v>1.1241672</c:v>
                </c:pt>
                <c:pt idx="1971">
                  <c:v>1.12365592</c:v>
                </c:pt>
                <c:pt idx="1972">
                  <c:v>1.1231245999999999</c:v>
                </c:pt>
                <c:pt idx="1973">
                  <c:v>1.12255335</c:v>
                </c:pt>
                <c:pt idx="1974">
                  <c:v>1.1221321799999999</c:v>
                </c:pt>
                <c:pt idx="1975">
                  <c:v>1.1217613200000001</c:v>
                </c:pt>
                <c:pt idx="1976">
                  <c:v>1.1209594000000001</c:v>
                </c:pt>
                <c:pt idx="1977">
                  <c:v>1.12060845</c:v>
                </c:pt>
                <c:pt idx="1978">
                  <c:v>1.1200270699999999</c:v>
                </c:pt>
                <c:pt idx="1979">
                  <c:v>1.1195558299999999</c:v>
                </c:pt>
                <c:pt idx="1980">
                  <c:v>1.1192650799999999</c:v>
                </c:pt>
                <c:pt idx="1981">
                  <c:v>1.11868382</c:v>
                </c:pt>
                <c:pt idx="1982">
                  <c:v>1.1181625100000001</c:v>
                </c:pt>
                <c:pt idx="1983">
                  <c:v>1.1175409599999999</c:v>
                </c:pt>
                <c:pt idx="1984">
                  <c:v>1.1173905099999999</c:v>
                </c:pt>
                <c:pt idx="1985">
                  <c:v>1.11661875</c:v>
                </c:pt>
                <c:pt idx="1986">
                  <c:v>1.11603725</c:v>
                </c:pt>
                <c:pt idx="1987">
                  <c:v>1.1153856499999999</c:v>
                </c:pt>
                <c:pt idx="1988">
                  <c:v>1.1150648599999999</c:v>
                </c:pt>
                <c:pt idx="1989">
                  <c:v>1.11461389</c:v>
                </c:pt>
                <c:pt idx="1990">
                  <c:v>1.11402237</c:v>
                </c:pt>
                <c:pt idx="1991">
                  <c:v>1.1136013300000001</c:v>
                </c:pt>
                <c:pt idx="1992">
                  <c:v>1.1131489299999999</c:v>
                </c:pt>
                <c:pt idx="1993">
                  <c:v>1.1128397000000001</c:v>
                </c:pt>
                <c:pt idx="1994">
                  <c:v>1.1121590100000001</c:v>
                </c:pt>
                <c:pt idx="1995">
                  <c:v>1.1117166300000001</c:v>
                </c:pt>
                <c:pt idx="1996">
                  <c:v>1.1111252300000001</c:v>
                </c:pt>
                <c:pt idx="1997">
                  <c:v>1.1106941699999999</c:v>
                </c:pt>
                <c:pt idx="1998">
                  <c:v>1.1100626</c:v>
                </c:pt>
                <c:pt idx="1999">
                  <c:v>1.1097017499999999</c:v>
                </c:pt>
                <c:pt idx="2000">
                  <c:v>1.1091103600000001</c:v>
                </c:pt>
                <c:pt idx="2001">
                  <c:v>1.10858893</c:v>
                </c:pt>
                <c:pt idx="2002">
                  <c:v>1.1080377100000001</c:v>
                </c:pt>
                <c:pt idx="2003">
                  <c:v>1.10778701</c:v>
                </c:pt>
                <c:pt idx="2004">
                  <c:v>1.10745633</c:v>
                </c:pt>
                <c:pt idx="2005">
                  <c:v>1.10650396</c:v>
                </c:pt>
                <c:pt idx="2006">
                  <c:v>1.10619318</c:v>
                </c:pt>
                <c:pt idx="2007">
                  <c:v>1.10577214</c:v>
                </c:pt>
                <c:pt idx="2008">
                  <c:v>1.10514069</c:v>
                </c:pt>
                <c:pt idx="2009">
                  <c:v>1.1047096300000001</c:v>
                </c:pt>
                <c:pt idx="2010">
                  <c:v>1.1039676700000001</c:v>
                </c:pt>
                <c:pt idx="2011">
                  <c:v>1.10359681</c:v>
                </c:pt>
                <c:pt idx="2012">
                  <c:v>1.10306561</c:v>
                </c:pt>
                <c:pt idx="2013">
                  <c:v>1.1025142699999999</c:v>
                </c:pt>
                <c:pt idx="2014">
                  <c:v>1.10218346</c:v>
                </c:pt>
                <c:pt idx="2015">
                  <c:v>1.1016120899999999</c:v>
                </c:pt>
                <c:pt idx="2016">
                  <c:v>1.1011909200000001</c:v>
                </c:pt>
                <c:pt idx="2017">
                  <c:v>1.1006295699999999</c:v>
                </c:pt>
                <c:pt idx="2018">
                  <c:v>1.1001584499999999</c:v>
                </c:pt>
                <c:pt idx="2019">
                  <c:v>1.0994767000000001</c:v>
                </c:pt>
                <c:pt idx="2020">
                  <c:v>1.09919608</c:v>
                </c:pt>
                <c:pt idx="2021">
                  <c:v>1.0985945500000001</c:v>
                </c:pt>
                <c:pt idx="2022">
                  <c:v>1.09832394</c:v>
                </c:pt>
                <c:pt idx="2023">
                  <c:v>1.09761226</c:v>
                </c:pt>
                <c:pt idx="2024">
                  <c:v>1.0972713199999999</c:v>
                </c:pt>
                <c:pt idx="2025">
                  <c:v>1.09683025</c:v>
                </c:pt>
                <c:pt idx="2026">
                  <c:v>1.0960985400000001</c:v>
                </c:pt>
                <c:pt idx="2027">
                  <c:v>1.09565735</c:v>
                </c:pt>
                <c:pt idx="2028">
                  <c:v>1.09519637</c:v>
                </c:pt>
                <c:pt idx="2029">
                  <c:v>1.09447443</c:v>
                </c:pt>
                <c:pt idx="2030">
                  <c:v>1.0942338700000001</c:v>
                </c:pt>
                <c:pt idx="2031">
                  <c:v>1.0935723799999999</c:v>
                </c:pt>
                <c:pt idx="2032">
                  <c:v>1.0930711</c:v>
                </c:pt>
                <c:pt idx="2033">
                  <c:v>1.0925699499999999</c:v>
                </c:pt>
                <c:pt idx="2034">
                  <c:v>1.09227908</c:v>
                </c:pt>
                <c:pt idx="2035">
                  <c:v>1.0914371</c:v>
                </c:pt>
                <c:pt idx="2036">
                  <c:v>1.0908055299999999</c:v>
                </c:pt>
                <c:pt idx="2037">
                  <c:v>1.0905147799999999</c:v>
                </c:pt>
                <c:pt idx="2038">
                  <c:v>1.0899232599999999</c:v>
                </c:pt>
                <c:pt idx="2039">
                  <c:v>1.0895224800000001</c:v>
                </c:pt>
                <c:pt idx="2040">
                  <c:v>1.0889509900000001</c:v>
                </c:pt>
                <c:pt idx="2041">
                  <c:v>1.0885299399999999</c:v>
                </c:pt>
                <c:pt idx="2042">
                  <c:v>1.08809888</c:v>
                </c:pt>
                <c:pt idx="2043">
                  <c:v>1.0877380400000001</c:v>
                </c:pt>
                <c:pt idx="2044">
                  <c:v>1.08686471</c:v>
                </c:pt>
                <c:pt idx="2045">
                  <c:v>1.0866552599999999</c:v>
                </c:pt>
                <c:pt idx="2046">
                  <c:v>1.0861835500000001</c:v>
                </c:pt>
                <c:pt idx="2047">
                  <c:v>1.08569312</c:v>
                </c:pt>
                <c:pt idx="2048">
                  <c:v>1.0851416599999999</c:v>
                </c:pt>
                <c:pt idx="2049">
                  <c:v>1.08441985</c:v>
                </c:pt>
                <c:pt idx="2050">
                  <c:v>1.0839487299999999</c:v>
                </c:pt>
                <c:pt idx="2051">
                  <c:v>1.08351767</c:v>
                </c:pt>
                <c:pt idx="2052">
                  <c:v>1.0831568199999999</c:v>
                </c:pt>
                <c:pt idx="2053">
                  <c:v>1.0825454000000001</c:v>
                </c:pt>
                <c:pt idx="2054">
                  <c:v>1.08211422</c:v>
                </c:pt>
                <c:pt idx="2055">
                  <c:v>1.0815528599999999</c:v>
                </c:pt>
                <c:pt idx="2056">
                  <c:v>1.0809114</c:v>
                </c:pt>
                <c:pt idx="2057">
                  <c:v>1.0805804699999999</c:v>
                </c:pt>
                <c:pt idx="2058">
                  <c:v>1.0802297599999999</c:v>
                </c:pt>
                <c:pt idx="2059">
                  <c:v>1.0795078300000001</c:v>
                </c:pt>
                <c:pt idx="2060">
                  <c:v>1.07905674</c:v>
                </c:pt>
                <c:pt idx="2061">
                  <c:v>1.0786056500000001</c:v>
                </c:pt>
                <c:pt idx="2062">
                  <c:v>1.07804441</c:v>
                </c:pt>
                <c:pt idx="2063">
                  <c:v>1.0774528999999999</c:v>
                </c:pt>
                <c:pt idx="2064">
                  <c:v>1.0769616399999999</c:v>
                </c:pt>
                <c:pt idx="2065">
                  <c:v>1.0765707499999999</c:v>
                </c:pt>
                <c:pt idx="2066">
                  <c:v>1.07606947</c:v>
                </c:pt>
                <c:pt idx="2067">
                  <c:v>1.0753678099999999</c:v>
                </c:pt>
                <c:pt idx="2068">
                  <c:v>1.07495666</c:v>
                </c:pt>
                <c:pt idx="2069">
                  <c:v>1.07455575</c:v>
                </c:pt>
                <c:pt idx="2070">
                  <c:v>1.07398438</c:v>
                </c:pt>
                <c:pt idx="2071">
                  <c:v>1.07348311</c:v>
                </c:pt>
                <c:pt idx="2072">
                  <c:v>1.07298195</c:v>
                </c:pt>
                <c:pt idx="2073">
                  <c:v>1.0727113500000001</c:v>
                </c:pt>
                <c:pt idx="2074">
                  <c:v>1.0720394799999999</c:v>
                </c:pt>
                <c:pt idx="2075">
                  <c:v>1.0715084100000001</c:v>
                </c:pt>
                <c:pt idx="2076">
                  <c:v>1.0710271600000001</c:v>
                </c:pt>
                <c:pt idx="2077">
                  <c:v>1.07071626</c:v>
                </c:pt>
                <c:pt idx="2078">
                  <c:v>1.06979406</c:v>
                </c:pt>
                <c:pt idx="2079">
                  <c:v>1.06980407</c:v>
                </c:pt>
                <c:pt idx="2080">
                  <c:v>1.0693529799999999</c:v>
                </c:pt>
                <c:pt idx="2081">
                  <c:v>1.06859112</c:v>
                </c:pt>
                <c:pt idx="2082">
                  <c:v>1.0682803400000001</c:v>
                </c:pt>
                <c:pt idx="2083">
                  <c:v>1.0674283499999999</c:v>
                </c:pt>
                <c:pt idx="2084">
                  <c:v>1.0671476099999999</c:v>
                </c:pt>
                <c:pt idx="2085">
                  <c:v>1.0668369499999999</c:v>
                </c:pt>
                <c:pt idx="2086">
                  <c:v>1.06620538</c:v>
                </c:pt>
                <c:pt idx="2087">
                  <c:v>1.0656640500000001</c:v>
                </c:pt>
                <c:pt idx="2088">
                  <c:v>1.0650424999999999</c:v>
                </c:pt>
                <c:pt idx="2089">
                  <c:v>1.06470156</c:v>
                </c:pt>
                <c:pt idx="2090">
                  <c:v>1.06415021</c:v>
                </c:pt>
                <c:pt idx="2091">
                  <c:v>1.06370926</c:v>
                </c:pt>
                <c:pt idx="2092">
                  <c:v>1.06312776</c:v>
                </c:pt>
                <c:pt idx="2093">
                  <c:v>1.0624661399999999</c:v>
                </c:pt>
                <c:pt idx="2094">
                  <c:v>1.0619749999999999</c:v>
                </c:pt>
                <c:pt idx="2095">
                  <c:v>1.06167436</c:v>
                </c:pt>
                <c:pt idx="2096">
                  <c:v>1.0612933600000001</c:v>
                </c:pt>
                <c:pt idx="2097">
                  <c:v>1.0605707200000001</c:v>
                </c:pt>
                <c:pt idx="2098">
                  <c:v>1.0600622900000001</c:v>
                </c:pt>
                <c:pt idx="2099">
                  <c:v>1.05974996</c:v>
                </c:pt>
                <c:pt idx="2100">
                  <c:v>1.05905783</c:v>
                </c:pt>
                <c:pt idx="2101">
                  <c:v>1.05867684</c:v>
                </c:pt>
                <c:pt idx="2102">
                  <c:v>1.05783486</c:v>
                </c:pt>
                <c:pt idx="2103">
                  <c:v>1.0575140700000001</c:v>
                </c:pt>
                <c:pt idx="2104">
                  <c:v>1.0569427</c:v>
                </c:pt>
                <c:pt idx="2105">
                  <c:v>1.0565917499999999</c:v>
                </c:pt>
                <c:pt idx="2106">
                  <c:v>1.05604041</c:v>
                </c:pt>
                <c:pt idx="2107">
                  <c:v>1.0555893199999999</c:v>
                </c:pt>
                <c:pt idx="2108">
                  <c:v>1.0550881599999999</c:v>
                </c:pt>
                <c:pt idx="2109">
                  <c:v>1.0546571</c:v>
                </c:pt>
                <c:pt idx="2110">
                  <c:v>1.0542962600000001</c:v>
                </c:pt>
                <c:pt idx="2111">
                  <c:v>1.0537147499999999</c:v>
                </c:pt>
                <c:pt idx="2112">
                  <c:v>1.0530732899999999</c:v>
                </c:pt>
                <c:pt idx="2113">
                  <c:v>1.0524315799999999</c:v>
                </c:pt>
                <c:pt idx="2114">
                  <c:v>1.0520206700000001</c:v>
                </c:pt>
                <c:pt idx="2115">
                  <c:v>1.0517299200000001</c:v>
                </c:pt>
                <c:pt idx="2116">
                  <c:v>1.05099809</c:v>
                </c:pt>
                <c:pt idx="2117">
                  <c:v>1.0507375000000001</c:v>
                </c:pt>
                <c:pt idx="2118">
                  <c:v>1.0499455900000001</c:v>
                </c:pt>
                <c:pt idx="2119">
                  <c:v>1.04948449</c:v>
                </c:pt>
                <c:pt idx="2120">
                  <c:v>1.0489931100000001</c:v>
                </c:pt>
                <c:pt idx="2121">
                  <c:v>1.0484218599999999</c:v>
                </c:pt>
                <c:pt idx="2122">
                  <c:v>1.0481510199999999</c:v>
                </c:pt>
                <c:pt idx="2123">
                  <c:v>1.04758978</c:v>
                </c:pt>
                <c:pt idx="2124">
                  <c:v>1.04701841</c:v>
                </c:pt>
                <c:pt idx="2125">
                  <c:v>1.0466575600000001</c:v>
                </c:pt>
                <c:pt idx="2126">
                  <c:v>1.04619646</c:v>
                </c:pt>
                <c:pt idx="2127">
                  <c:v>1.04551482</c:v>
                </c:pt>
                <c:pt idx="2128">
                  <c:v>1.04494321</c:v>
                </c:pt>
                <c:pt idx="2129">
                  <c:v>1.04452229</c:v>
                </c:pt>
                <c:pt idx="2130">
                  <c:v>1.04403102</c:v>
                </c:pt>
                <c:pt idx="2131">
                  <c:v>1.04349983</c:v>
                </c:pt>
                <c:pt idx="2132">
                  <c:v>1.0429784099999999</c:v>
                </c:pt>
                <c:pt idx="2133">
                  <c:v>1.0423570900000001</c:v>
                </c:pt>
                <c:pt idx="2134">
                  <c:v>1.0421365499999999</c:v>
                </c:pt>
                <c:pt idx="2135">
                  <c:v>1.0414146200000001</c:v>
                </c:pt>
                <c:pt idx="2136">
                  <c:v>1.04103386</c:v>
                </c:pt>
                <c:pt idx="2137">
                  <c:v>1.04068279</c:v>
                </c:pt>
                <c:pt idx="2138">
                  <c:v>1.0401014099999999</c:v>
                </c:pt>
                <c:pt idx="2139">
                  <c:v>1.03952014</c:v>
                </c:pt>
                <c:pt idx="2140">
                  <c:v>1.0392092500000001</c:v>
                </c:pt>
                <c:pt idx="2141">
                  <c:v>1.03866792</c:v>
                </c:pt>
                <c:pt idx="2142">
                  <c:v>1.0380063100000001</c:v>
                </c:pt>
                <c:pt idx="2143">
                  <c:v>1.0376955299999999</c:v>
                </c:pt>
                <c:pt idx="2144">
                  <c:v>1.0370539400000001</c:v>
                </c:pt>
                <c:pt idx="2145">
                  <c:v>1.0365327600000001</c:v>
                </c:pt>
                <c:pt idx="2146">
                  <c:v>1.0359212200000001</c:v>
                </c:pt>
                <c:pt idx="2147">
                  <c:v>1.03568065</c:v>
                </c:pt>
                <c:pt idx="2148">
                  <c:v>1.0348587</c:v>
                </c:pt>
                <c:pt idx="2149">
                  <c:v>1.0348494100000001</c:v>
                </c:pt>
                <c:pt idx="2150">
                  <c:v>1.0341767100000001</c:v>
                </c:pt>
                <c:pt idx="2151">
                  <c:v>1.0336055799999999</c:v>
                </c:pt>
                <c:pt idx="2152">
                  <c:v>1.0331043</c:v>
                </c:pt>
                <c:pt idx="2153">
                  <c:v>1.03250289</c:v>
                </c:pt>
                <c:pt idx="2154">
                  <c:v>1.03189135</c:v>
                </c:pt>
                <c:pt idx="2155">
                  <c:v>1.03169084</c:v>
                </c:pt>
                <c:pt idx="2156">
                  <c:v>1.03121972</c:v>
                </c:pt>
                <c:pt idx="2157">
                  <c:v>1.0306583600000001</c:v>
                </c:pt>
                <c:pt idx="2158">
                  <c:v>1.0300368099999999</c:v>
                </c:pt>
                <c:pt idx="2159">
                  <c:v>1.0294956</c:v>
                </c:pt>
                <c:pt idx="2160">
                  <c:v>1.0290644200000001</c:v>
                </c:pt>
                <c:pt idx="2161">
                  <c:v>1.0286635200000001</c:v>
                </c:pt>
                <c:pt idx="2162">
                  <c:v>1.0280319499999999</c:v>
                </c:pt>
                <c:pt idx="2163">
                  <c:v>1.0276109</c:v>
                </c:pt>
                <c:pt idx="2164">
                  <c:v>1.02682889</c:v>
                </c:pt>
                <c:pt idx="2165">
                  <c:v>1.0265383699999999</c:v>
                </c:pt>
                <c:pt idx="2166">
                  <c:v>1.0262676500000001</c:v>
                </c:pt>
                <c:pt idx="2167">
                  <c:v>1.02564609</c:v>
                </c:pt>
                <c:pt idx="2168">
                  <c:v>1.02508485</c:v>
                </c:pt>
                <c:pt idx="2169">
                  <c:v>1.02463365</c:v>
                </c:pt>
                <c:pt idx="2170">
                  <c:v>1.0239919399999999</c:v>
                </c:pt>
                <c:pt idx="2171">
                  <c:v>1.02355087</c:v>
                </c:pt>
                <c:pt idx="2172">
                  <c:v>1.0230698600000001</c:v>
                </c:pt>
                <c:pt idx="2173">
                  <c:v>1.0226388</c:v>
                </c:pt>
                <c:pt idx="2174">
                  <c:v>1.0218569</c:v>
                </c:pt>
                <c:pt idx="2175">
                  <c:v>1.0215461299999999</c:v>
                </c:pt>
                <c:pt idx="2176">
                  <c:v>1.0210949199999999</c:v>
                </c:pt>
                <c:pt idx="2177">
                  <c:v>1.0206337000000001</c:v>
                </c:pt>
                <c:pt idx="2178">
                  <c:v>1.01995206</c:v>
                </c:pt>
                <c:pt idx="2179">
                  <c:v>1.0195311300000001</c:v>
                </c:pt>
                <c:pt idx="2180">
                  <c:v>1.0191100799999999</c:v>
                </c:pt>
                <c:pt idx="2181">
                  <c:v>1.01856887</c:v>
                </c:pt>
                <c:pt idx="2182">
                  <c:v>1.01814771</c:v>
                </c:pt>
                <c:pt idx="2183">
                  <c:v>1.0176063799999999</c:v>
                </c:pt>
                <c:pt idx="2184">
                  <c:v>1.0170450200000001</c:v>
                </c:pt>
                <c:pt idx="2185">
                  <c:v>1.01635337</c:v>
                </c:pt>
                <c:pt idx="2186">
                  <c:v>1.01595247</c:v>
                </c:pt>
                <c:pt idx="2187">
                  <c:v>1.0154310499999999</c:v>
                </c:pt>
                <c:pt idx="2188">
                  <c:v>1.0151202699999999</c:v>
                </c:pt>
                <c:pt idx="2189">
                  <c:v>1.01455903</c:v>
                </c:pt>
                <c:pt idx="2190">
                  <c:v>1.0140477400000001</c:v>
                </c:pt>
                <c:pt idx="2191">
                  <c:v>1.01350641</c:v>
                </c:pt>
                <c:pt idx="2192">
                  <c:v>1.01288486</c:v>
                </c:pt>
                <c:pt idx="2193">
                  <c:v>1.01259422</c:v>
                </c:pt>
                <c:pt idx="2194">
                  <c:v>1.0121631600000001</c:v>
                </c:pt>
                <c:pt idx="2195">
                  <c:v>1.0116518699999999</c:v>
                </c:pt>
                <c:pt idx="2196">
                  <c:v>1.01091003</c:v>
                </c:pt>
                <c:pt idx="2197">
                  <c:v>1.0104689600000001</c:v>
                </c:pt>
                <c:pt idx="2198">
                  <c:v>1.0099678000000001</c:v>
                </c:pt>
                <c:pt idx="2199">
                  <c:v>1.0093963100000001</c:v>
                </c:pt>
                <c:pt idx="2200">
                  <c:v>1.0090655100000001</c:v>
                </c:pt>
                <c:pt idx="2201">
                  <c:v>1.0084540799999999</c:v>
                </c:pt>
                <c:pt idx="2202">
                  <c:v>1.0079138299999999</c:v>
                </c:pt>
                <c:pt idx="2203">
                  <c:v>1.0074919499999999</c:v>
                </c:pt>
                <c:pt idx="2204">
                  <c:v>1.0069904300000001</c:v>
                </c:pt>
                <c:pt idx="2205">
                  <c:v>1.0065093000000001</c:v>
                </c:pt>
                <c:pt idx="2206">
                  <c:v>1.00615835</c:v>
                </c:pt>
                <c:pt idx="2207">
                  <c:v>1.00562704</c:v>
                </c:pt>
                <c:pt idx="2208">
                  <c:v>1.00492537</c:v>
                </c:pt>
                <c:pt idx="2209">
                  <c:v>1.00443423</c:v>
                </c:pt>
                <c:pt idx="2210">
                  <c:v>1.00405324</c:v>
                </c:pt>
                <c:pt idx="2211">
                  <c:v>1.0035821199999999</c:v>
                </c:pt>
                <c:pt idx="2212">
                  <c:v>1.0030207600000001</c:v>
                </c:pt>
                <c:pt idx="2213">
                  <c:v>1.0024794299999999</c:v>
                </c:pt>
                <c:pt idx="2214">
                  <c:v>1.0021184700000001</c:v>
                </c:pt>
                <c:pt idx="2215">
                  <c:v>1.00135672</c:v>
                </c:pt>
                <c:pt idx="2216">
                  <c:v>1.0008053800000001</c:v>
                </c:pt>
                <c:pt idx="2217">
                  <c:v>1.0006148800000001</c:v>
                </c:pt>
                <c:pt idx="2218">
                  <c:v>1.0000335</c:v>
                </c:pt>
                <c:pt idx="2219">
                  <c:v>0.99948203599999996</c:v>
                </c:pt>
                <c:pt idx="2220">
                  <c:v>0.99904108000000003</c:v>
                </c:pt>
                <c:pt idx="2221">
                  <c:v>0.99842953700000003</c:v>
                </c:pt>
                <c:pt idx="2222">
                  <c:v>0.99789822100000003</c:v>
                </c:pt>
                <c:pt idx="2223">
                  <c:v>0.99762761600000005</c:v>
                </c:pt>
                <c:pt idx="2224">
                  <c:v>0.99684566299999999</c:v>
                </c:pt>
                <c:pt idx="2225">
                  <c:v>0.99647468299999997</c:v>
                </c:pt>
                <c:pt idx="2226">
                  <c:v>0.99602365500000001</c:v>
                </c:pt>
                <c:pt idx="2227">
                  <c:v>0.99551248599999997</c:v>
                </c:pt>
                <c:pt idx="2228">
                  <c:v>0.99518156099999999</c:v>
                </c:pt>
                <c:pt idx="2229">
                  <c:v>0.99447983500000003</c:v>
                </c:pt>
                <c:pt idx="2230">
                  <c:v>0.99398863299999995</c:v>
                </c:pt>
                <c:pt idx="2231">
                  <c:v>0.99370795499999998</c:v>
                </c:pt>
                <c:pt idx="2232">
                  <c:v>0.99273556500000004</c:v>
                </c:pt>
                <c:pt idx="2233">
                  <c:v>0.99233460399999995</c:v>
                </c:pt>
                <c:pt idx="2234">
                  <c:v>0.992154121</c:v>
                </c:pt>
                <c:pt idx="2235">
                  <c:v>0.99141240100000005</c:v>
                </c:pt>
                <c:pt idx="2236">
                  <c:v>0.99091106699999998</c:v>
                </c:pt>
                <c:pt idx="2237">
                  <c:v>0.99025952799999994</c:v>
                </c:pt>
                <c:pt idx="2238">
                  <c:v>0.99007904499999999</c:v>
                </c:pt>
                <c:pt idx="2239">
                  <c:v>0.98957788899999999</c:v>
                </c:pt>
                <c:pt idx="2240">
                  <c:v>0.98890620500000004</c:v>
                </c:pt>
                <c:pt idx="2241">
                  <c:v>0.98840498899999996</c:v>
                </c:pt>
                <c:pt idx="2242">
                  <c:v>0.98804408300000002</c:v>
                </c:pt>
                <c:pt idx="2243">
                  <c:v>0.98754286800000002</c:v>
                </c:pt>
                <c:pt idx="2244">
                  <c:v>0.98704171200000002</c:v>
                </c:pt>
                <c:pt idx="2245">
                  <c:v>0.98642015500000002</c:v>
                </c:pt>
                <c:pt idx="2246">
                  <c:v>0.98593902600000005</c:v>
                </c:pt>
                <c:pt idx="2247">
                  <c:v>0.985447764</c:v>
                </c:pt>
                <c:pt idx="2248">
                  <c:v>0.98479622600000005</c:v>
                </c:pt>
                <c:pt idx="2249">
                  <c:v>0.984445393</c:v>
                </c:pt>
                <c:pt idx="2250">
                  <c:v>0.98385387700000004</c:v>
                </c:pt>
                <c:pt idx="2251">
                  <c:v>0.98363333900000005</c:v>
                </c:pt>
                <c:pt idx="2252">
                  <c:v>0.98304188299999995</c:v>
                </c:pt>
                <c:pt idx="2253">
                  <c:v>0.98237973499999998</c:v>
                </c:pt>
                <c:pt idx="2254">
                  <c:v>0.98187899599999995</c:v>
                </c:pt>
                <c:pt idx="2255">
                  <c:v>0.98161846399999997</c:v>
                </c:pt>
                <c:pt idx="2256">
                  <c:v>0.98107707499999997</c:v>
                </c:pt>
                <c:pt idx="2257">
                  <c:v>0.98049563200000001</c:v>
                </c:pt>
                <c:pt idx="2258">
                  <c:v>0.97998434300000004</c:v>
                </c:pt>
                <c:pt idx="2259">
                  <c:v>0.97954332799999999</c:v>
                </c:pt>
                <c:pt idx="2260">
                  <c:v>0.97888171700000004</c:v>
                </c:pt>
                <c:pt idx="2261">
                  <c:v>0.978430629</c:v>
                </c:pt>
                <c:pt idx="2262">
                  <c:v>0.978200018</c:v>
                </c:pt>
                <c:pt idx="2263">
                  <c:v>0.97754848000000005</c:v>
                </c:pt>
                <c:pt idx="2264">
                  <c:v>0.97706723200000001</c:v>
                </c:pt>
                <c:pt idx="2265">
                  <c:v>0.97657609000000001</c:v>
                </c:pt>
                <c:pt idx="2266">
                  <c:v>0.976044774</c:v>
                </c:pt>
                <c:pt idx="2267">
                  <c:v>0.97552341200000003</c:v>
                </c:pt>
                <c:pt idx="2268">
                  <c:v>0.975012302</c:v>
                </c:pt>
                <c:pt idx="2269">
                  <c:v>0.974390745</c:v>
                </c:pt>
                <c:pt idx="2270">
                  <c:v>0.97415006199999998</c:v>
                </c:pt>
                <c:pt idx="2271">
                  <c:v>0.97358876500000002</c:v>
                </c:pt>
                <c:pt idx="2272">
                  <c:v>0.97292715299999999</c:v>
                </c:pt>
                <c:pt idx="2273">
                  <c:v>0.97237569099999999</c:v>
                </c:pt>
                <c:pt idx="2274">
                  <c:v>0.97191458900000005</c:v>
                </c:pt>
                <c:pt idx="2275">
                  <c:v>0.97150361500000004</c:v>
                </c:pt>
                <c:pt idx="2276">
                  <c:v>0.97109264100000003</c:v>
                </c:pt>
                <c:pt idx="2277">
                  <c:v>0.97046107100000001</c:v>
                </c:pt>
                <c:pt idx="2278">
                  <c:v>0.96972924500000002</c:v>
                </c:pt>
                <c:pt idx="2279">
                  <c:v>0.96948867999999999</c:v>
                </c:pt>
                <c:pt idx="2280">
                  <c:v>0.96877688200000001</c:v>
                </c:pt>
                <c:pt idx="2281">
                  <c:v>0.96854639099999995</c:v>
                </c:pt>
                <c:pt idx="2282">
                  <c:v>0.96816539800000001</c:v>
                </c:pt>
                <c:pt idx="2283">
                  <c:v>0.96749383200000005</c:v>
                </c:pt>
                <c:pt idx="2284">
                  <c:v>0.96708279799999997</c:v>
                </c:pt>
                <c:pt idx="2285">
                  <c:v>0.96646136000000005</c:v>
                </c:pt>
                <c:pt idx="2286">
                  <c:v>0.96620064999999999</c:v>
                </c:pt>
                <c:pt idx="2287">
                  <c:v>0.96555906499999999</c:v>
                </c:pt>
                <c:pt idx="2288">
                  <c:v>0.96503782299999996</c:v>
                </c:pt>
                <c:pt idx="2289">
                  <c:v>0.96452659399999996</c:v>
                </c:pt>
                <c:pt idx="2290">
                  <c:v>0.96419572799999997</c:v>
                </c:pt>
                <c:pt idx="2291">
                  <c:v>0.96371459999999998</c:v>
                </c:pt>
                <c:pt idx="2292">
                  <c:v>0.96293264599999995</c:v>
                </c:pt>
                <c:pt idx="2293">
                  <c:v>0.96261191400000001</c:v>
                </c:pt>
                <c:pt idx="2294">
                  <c:v>0.962150693</c:v>
                </c:pt>
                <c:pt idx="2295">
                  <c:v>0.96176981900000003</c:v>
                </c:pt>
                <c:pt idx="2296">
                  <c:v>0.96099793899999997</c:v>
                </c:pt>
                <c:pt idx="2297">
                  <c:v>0.96067720700000003</c:v>
                </c:pt>
                <c:pt idx="2298">
                  <c:v>0.96005558999999996</c:v>
                </c:pt>
                <c:pt idx="2299">
                  <c:v>0.95976483800000001</c:v>
                </c:pt>
                <c:pt idx="2300">
                  <c:v>0.95915335400000001</c:v>
                </c:pt>
                <c:pt idx="2301">
                  <c:v>0.95859205700000005</c:v>
                </c:pt>
                <c:pt idx="2302">
                  <c:v>0.95816105600000001</c:v>
                </c:pt>
                <c:pt idx="2303">
                  <c:v>0.957800031</c:v>
                </c:pt>
                <c:pt idx="2304">
                  <c:v>0.95714849199999996</c:v>
                </c:pt>
                <c:pt idx="2305">
                  <c:v>0.95666694600000002</c:v>
                </c:pt>
                <c:pt idx="2306">
                  <c:v>0.95603650799999995</c:v>
                </c:pt>
                <c:pt idx="2307">
                  <c:v>0.95566487300000003</c:v>
                </c:pt>
                <c:pt idx="2308">
                  <c:v>0.95530402699999994</c:v>
                </c:pt>
                <c:pt idx="2309">
                  <c:v>0.95449197299999999</c:v>
                </c:pt>
                <c:pt idx="2310">
                  <c:v>0.95424139500000005</c:v>
                </c:pt>
                <c:pt idx="2311">
                  <c:v>0.95374011999999997</c:v>
                </c:pt>
                <c:pt idx="2312">
                  <c:v>0.95311868200000005</c:v>
                </c:pt>
                <c:pt idx="2313">
                  <c:v>0.95269763500000004</c:v>
                </c:pt>
                <c:pt idx="2314">
                  <c:v>0.95206606400000005</c:v>
                </c:pt>
                <c:pt idx="2315">
                  <c:v>0.95181548599999999</c:v>
                </c:pt>
                <c:pt idx="2316">
                  <c:v>0.951093674</c:v>
                </c:pt>
                <c:pt idx="2317">
                  <c:v>0.950492263</c:v>
                </c:pt>
                <c:pt idx="2318">
                  <c:v>0.95025157900000001</c:v>
                </c:pt>
                <c:pt idx="2319">
                  <c:v>0.94972038299999995</c:v>
                </c:pt>
                <c:pt idx="2320">
                  <c:v>0.94913893900000001</c:v>
                </c:pt>
                <c:pt idx="2321">
                  <c:v>0.94871789200000001</c:v>
                </c:pt>
                <c:pt idx="2322">
                  <c:v>0.94808638099999998</c:v>
                </c:pt>
                <c:pt idx="2323">
                  <c:v>0.94748479100000005</c:v>
                </c:pt>
                <c:pt idx="2324">
                  <c:v>0.94708389000000004</c:v>
                </c:pt>
                <c:pt idx="2325">
                  <c:v>0.94661271599999997</c:v>
                </c:pt>
                <c:pt idx="2326">
                  <c:v>0.946121514</c:v>
                </c:pt>
                <c:pt idx="2327">
                  <c:v>0.94560027099999999</c:v>
                </c:pt>
                <c:pt idx="2328">
                  <c:v>0.94525939199999998</c:v>
                </c:pt>
                <c:pt idx="2329">
                  <c:v>0.94473815000000005</c:v>
                </c:pt>
                <c:pt idx="2330">
                  <c:v>0.944387317</c:v>
                </c:pt>
                <c:pt idx="2331">
                  <c:v>0.943755805</c:v>
                </c:pt>
                <c:pt idx="2332">
                  <c:v>0.94303399300000001</c:v>
                </c:pt>
                <c:pt idx="2333">
                  <c:v>0.94280344199999999</c:v>
                </c:pt>
                <c:pt idx="2334">
                  <c:v>0.94211173100000001</c:v>
                </c:pt>
                <c:pt idx="2335">
                  <c:v>0.94176089799999996</c:v>
                </c:pt>
                <c:pt idx="2336">
                  <c:v>0.94147014600000001</c:v>
                </c:pt>
                <c:pt idx="2337">
                  <c:v>0.94048768299999996</c:v>
                </c:pt>
                <c:pt idx="2338">
                  <c:v>0.94024723799999999</c:v>
                </c:pt>
                <c:pt idx="2339">
                  <c:v>0.93964570800000002</c:v>
                </c:pt>
                <c:pt idx="2340">
                  <c:v>0.93912440500000005</c:v>
                </c:pt>
                <c:pt idx="2341">
                  <c:v>0.93866324400000001</c:v>
                </c:pt>
                <c:pt idx="2342">
                  <c:v>0.93833243799999999</c:v>
                </c:pt>
                <c:pt idx="2343">
                  <c:v>0.93778109600000004</c:v>
                </c:pt>
                <c:pt idx="2344">
                  <c:v>0.93707943000000005</c:v>
                </c:pt>
                <c:pt idx="2345">
                  <c:v>0.93695908800000005</c:v>
                </c:pt>
                <c:pt idx="2346">
                  <c:v>0.93642777200000005</c:v>
                </c:pt>
                <c:pt idx="2347">
                  <c:v>0.93578618800000002</c:v>
                </c:pt>
                <c:pt idx="2348">
                  <c:v>0.93527495900000002</c:v>
                </c:pt>
                <c:pt idx="2349">
                  <c:v>0.93449312399999995</c:v>
                </c:pt>
                <c:pt idx="2350">
                  <c:v>0.93425250100000001</c:v>
                </c:pt>
                <c:pt idx="2351">
                  <c:v>0.93353068800000005</c:v>
                </c:pt>
                <c:pt idx="2352">
                  <c:v>0.93318992899999997</c:v>
                </c:pt>
                <c:pt idx="2353">
                  <c:v>0.932658553</c:v>
                </c:pt>
                <c:pt idx="2354">
                  <c:v>0.93228769300000003</c:v>
                </c:pt>
                <c:pt idx="2355">
                  <c:v>0.93170624999999996</c:v>
                </c:pt>
                <c:pt idx="2356">
                  <c:v>0.93122506100000002</c:v>
                </c:pt>
                <c:pt idx="2357">
                  <c:v>0.93076372100000004</c:v>
                </c:pt>
                <c:pt idx="2358">
                  <c:v>0.93015247599999995</c:v>
                </c:pt>
                <c:pt idx="2359">
                  <c:v>0.92950087800000003</c:v>
                </c:pt>
                <c:pt idx="2360">
                  <c:v>0.92900961599999998</c:v>
                </c:pt>
                <c:pt idx="2361">
                  <c:v>0.92848837399999995</c:v>
                </c:pt>
                <c:pt idx="2362">
                  <c:v>0.92809736700000001</c:v>
                </c:pt>
                <c:pt idx="2363">
                  <c:v>0.92751592400000005</c:v>
                </c:pt>
                <c:pt idx="2364">
                  <c:v>0.92703485500000005</c:v>
                </c:pt>
                <c:pt idx="2365">
                  <c:v>0.92652350699999997</c:v>
                </c:pt>
                <c:pt idx="2366">
                  <c:v>0.92623287399999998</c:v>
                </c:pt>
                <c:pt idx="2367">
                  <c:v>0.92566138499999995</c:v>
                </c:pt>
                <c:pt idx="2368">
                  <c:v>0.92490953200000003</c:v>
                </c:pt>
                <c:pt idx="2369">
                  <c:v>0.92458891899999995</c:v>
                </c:pt>
                <c:pt idx="2370">
                  <c:v>0.92394733399999995</c:v>
                </c:pt>
                <c:pt idx="2371">
                  <c:v>0.92336589099999999</c:v>
                </c:pt>
                <c:pt idx="2372">
                  <c:v>0.92320543499999996</c:v>
                </c:pt>
                <c:pt idx="2373">
                  <c:v>0.92259389199999997</c:v>
                </c:pt>
                <c:pt idx="2374">
                  <c:v>0.922112763</c:v>
                </c:pt>
                <c:pt idx="2375">
                  <c:v>0.92163157500000004</c:v>
                </c:pt>
                <c:pt idx="2376">
                  <c:v>0.92094993599999997</c:v>
                </c:pt>
                <c:pt idx="2377">
                  <c:v>0.92068928500000002</c:v>
                </c:pt>
                <c:pt idx="2378">
                  <c:v>0.92027825100000005</c:v>
                </c:pt>
                <c:pt idx="2379">
                  <c:v>0.91956657200000003</c:v>
                </c:pt>
                <c:pt idx="2380">
                  <c:v>0.91911542400000001</c:v>
                </c:pt>
                <c:pt idx="2381">
                  <c:v>0.91882473200000003</c:v>
                </c:pt>
                <c:pt idx="2382">
                  <c:v>0.91810285999999997</c:v>
                </c:pt>
                <c:pt idx="2383">
                  <c:v>0.91753161000000005</c:v>
                </c:pt>
                <c:pt idx="2384">
                  <c:v>0.91693007900000001</c:v>
                </c:pt>
                <c:pt idx="2385">
                  <c:v>0.91652905900000003</c:v>
                </c:pt>
                <c:pt idx="2386">
                  <c:v>0.91598784899999997</c:v>
                </c:pt>
                <c:pt idx="2387">
                  <c:v>0.91540634600000004</c:v>
                </c:pt>
                <c:pt idx="2388">
                  <c:v>0.91510564100000003</c:v>
                </c:pt>
                <c:pt idx="2389">
                  <c:v>0.91448414300000003</c:v>
                </c:pt>
                <c:pt idx="2390">
                  <c:v>0.91395282700000002</c:v>
                </c:pt>
                <c:pt idx="2391">
                  <c:v>0.91346162600000003</c:v>
                </c:pt>
                <c:pt idx="2392">
                  <c:v>0.91316080099999997</c:v>
                </c:pt>
                <c:pt idx="2393">
                  <c:v>0.91238892100000002</c:v>
                </c:pt>
                <c:pt idx="2394">
                  <c:v>0.91226863899999999</c:v>
                </c:pt>
                <c:pt idx="2395">
                  <c:v>0.911577046</c:v>
                </c:pt>
                <c:pt idx="2396">
                  <c:v>0.91102570299999996</c:v>
                </c:pt>
                <c:pt idx="2397">
                  <c:v>0.910514355</c:v>
                </c:pt>
                <c:pt idx="2398">
                  <c:v>0.91014355400000002</c:v>
                </c:pt>
                <c:pt idx="2399">
                  <c:v>0.90945184199999995</c:v>
                </c:pt>
                <c:pt idx="2400">
                  <c:v>0.90900069500000003</c:v>
                </c:pt>
                <c:pt idx="2401">
                  <c:v>0.90845930600000002</c:v>
                </c:pt>
                <c:pt idx="2402">
                  <c:v>0.90805840500000001</c:v>
                </c:pt>
                <c:pt idx="2403">
                  <c:v>0.90737664699999998</c:v>
                </c:pt>
                <c:pt idx="2404">
                  <c:v>0.90704584099999996</c:v>
                </c:pt>
                <c:pt idx="2405">
                  <c:v>0.90669512699999999</c:v>
                </c:pt>
                <c:pt idx="2406">
                  <c:v>0.90603339699999996</c:v>
                </c:pt>
                <c:pt idx="2407">
                  <c:v>0.90567255000000002</c:v>
                </c:pt>
                <c:pt idx="2408">
                  <c:v>0.90525150300000001</c:v>
                </c:pt>
                <c:pt idx="2409">
                  <c:v>0.90459907100000003</c:v>
                </c:pt>
                <c:pt idx="2410">
                  <c:v>0.90400844800000002</c:v>
                </c:pt>
                <c:pt idx="2411">
                  <c:v>0.90375900300000001</c:v>
                </c:pt>
                <c:pt idx="2412">
                  <c:v>0.903256595</c:v>
                </c:pt>
                <c:pt idx="2413">
                  <c:v>0.90261501099999997</c:v>
                </c:pt>
                <c:pt idx="2414">
                  <c:v>0.90195345900000001</c:v>
                </c:pt>
                <c:pt idx="2415">
                  <c:v>0.90147226999999996</c:v>
                </c:pt>
                <c:pt idx="2416">
                  <c:v>0.901121438</c:v>
                </c:pt>
                <c:pt idx="2417">
                  <c:v>0.90056002099999999</c:v>
                </c:pt>
                <c:pt idx="2418">
                  <c:v>0.90002870599999996</c:v>
                </c:pt>
                <c:pt idx="2419">
                  <c:v>0.89964777200000001</c:v>
                </c:pt>
                <c:pt idx="2420">
                  <c:v>0.89906638900000002</c:v>
                </c:pt>
                <c:pt idx="2421">
                  <c:v>0.89851504599999998</c:v>
                </c:pt>
                <c:pt idx="2422">
                  <c:v>0.89832454900000003</c:v>
                </c:pt>
                <c:pt idx="2423">
                  <c:v>0.89761275100000004</c:v>
                </c:pt>
                <c:pt idx="2424">
                  <c:v>0.89710158100000004</c:v>
                </c:pt>
                <c:pt idx="2425">
                  <c:v>0.89660030599999996</c:v>
                </c:pt>
                <c:pt idx="2426">
                  <c:v>0.89592874099999997</c:v>
                </c:pt>
                <c:pt idx="2427">
                  <c:v>0.89538747100000005</c:v>
                </c:pt>
                <c:pt idx="2428">
                  <c:v>0.89502650500000003</c:v>
                </c:pt>
                <c:pt idx="2429">
                  <c:v>0.89450520300000003</c:v>
                </c:pt>
                <c:pt idx="2430">
                  <c:v>0.89411425600000005</c:v>
                </c:pt>
                <c:pt idx="2431">
                  <c:v>0.89365315400000001</c:v>
                </c:pt>
                <c:pt idx="2432">
                  <c:v>0.89304167000000001</c:v>
                </c:pt>
                <c:pt idx="2433">
                  <c:v>0.89256042199999996</c:v>
                </c:pt>
                <c:pt idx="2434">
                  <c:v>0.89214944799999996</c:v>
                </c:pt>
                <c:pt idx="2435">
                  <c:v>0.89150786400000004</c:v>
                </c:pt>
                <c:pt idx="2436">
                  <c:v>0.89112693099999996</c:v>
                </c:pt>
                <c:pt idx="2437">
                  <c:v>0.89032500999999997</c:v>
                </c:pt>
                <c:pt idx="2438">
                  <c:v>0.89019459499999998</c:v>
                </c:pt>
                <c:pt idx="2439">
                  <c:v>0.88961327099999998</c:v>
                </c:pt>
                <c:pt idx="2440">
                  <c:v>0.88902175400000005</c:v>
                </c:pt>
                <c:pt idx="2441">
                  <c:v>0.88855063899999998</c:v>
                </c:pt>
                <c:pt idx="2442">
                  <c:v>0.88790905499999995</c:v>
                </c:pt>
                <c:pt idx="2443">
                  <c:v>0.88744795300000001</c:v>
                </c:pt>
                <c:pt idx="2444">
                  <c:v>0.887137234</c:v>
                </c:pt>
                <c:pt idx="2445">
                  <c:v>0.88661587200000003</c:v>
                </c:pt>
                <c:pt idx="2446">
                  <c:v>0.88618487099999999</c:v>
                </c:pt>
                <c:pt idx="2447">
                  <c:v>0.88569361000000002</c:v>
                </c:pt>
                <c:pt idx="2448">
                  <c:v>0.88489174800000003</c:v>
                </c:pt>
                <c:pt idx="2449">
                  <c:v>0.88440048699999996</c:v>
                </c:pt>
                <c:pt idx="2450">
                  <c:v>0.88412982200000001</c:v>
                </c:pt>
                <c:pt idx="2451">
                  <c:v>0.88358855199999997</c:v>
                </c:pt>
                <c:pt idx="2452">
                  <c:v>0.88312733200000004</c:v>
                </c:pt>
                <c:pt idx="2453">
                  <c:v>0.88259601600000004</c:v>
                </c:pt>
                <c:pt idx="2454">
                  <c:v>0.88202464599999997</c:v>
                </c:pt>
                <c:pt idx="2455">
                  <c:v>0.88166379900000003</c:v>
                </c:pt>
                <c:pt idx="2456">
                  <c:v>0.88112246999999999</c:v>
                </c:pt>
                <c:pt idx="2457">
                  <c:v>0.88078165100000005</c:v>
                </c:pt>
                <c:pt idx="2458">
                  <c:v>0.88026034799999997</c:v>
                </c:pt>
                <c:pt idx="2459">
                  <c:v>0.87957870999999999</c:v>
                </c:pt>
                <c:pt idx="2460">
                  <c:v>0.87898725300000002</c:v>
                </c:pt>
                <c:pt idx="2461">
                  <c:v>0.878245473</c:v>
                </c:pt>
                <c:pt idx="2462">
                  <c:v>0.87789499800000004</c:v>
                </c:pt>
                <c:pt idx="2463">
                  <c:v>0.87761503500000004</c:v>
                </c:pt>
                <c:pt idx="2464">
                  <c:v>0.87698239099999997</c:v>
                </c:pt>
                <c:pt idx="2465">
                  <c:v>0.87654119699999999</c:v>
                </c:pt>
                <c:pt idx="2466">
                  <c:v>0.87601995499999996</c:v>
                </c:pt>
                <c:pt idx="2467">
                  <c:v>0.87546861200000003</c:v>
                </c:pt>
                <c:pt idx="2468">
                  <c:v>0.87501746400000002</c:v>
                </c:pt>
                <c:pt idx="2469">
                  <c:v>0.87465661800000005</c:v>
                </c:pt>
                <c:pt idx="2470">
                  <c:v>0.87403512000000005</c:v>
                </c:pt>
                <c:pt idx="2471">
                  <c:v>0.87358409199999998</c:v>
                </c:pt>
                <c:pt idx="2472">
                  <c:v>0.87302267600000005</c:v>
                </c:pt>
                <c:pt idx="2473">
                  <c:v>0.87245124600000001</c:v>
                </c:pt>
                <c:pt idx="2474">
                  <c:v>0.87174946099999995</c:v>
                </c:pt>
                <c:pt idx="2475">
                  <c:v>0.87168937899999999</c:v>
                </c:pt>
                <c:pt idx="2476">
                  <c:v>0.870957553</c:v>
                </c:pt>
                <c:pt idx="2477">
                  <c:v>0.87041628400000004</c:v>
                </c:pt>
                <c:pt idx="2478">
                  <c:v>0.87014561899999998</c:v>
                </c:pt>
                <c:pt idx="2479">
                  <c:v>0.86949408100000003</c:v>
                </c:pt>
                <c:pt idx="2480">
                  <c:v>0.86904293300000002</c:v>
                </c:pt>
                <c:pt idx="2481">
                  <c:v>0.86866193999999997</c:v>
                </c:pt>
                <c:pt idx="2482">
                  <c:v>0.868331254</c:v>
                </c:pt>
                <c:pt idx="2483">
                  <c:v>0.86769962300000003</c:v>
                </c:pt>
                <c:pt idx="2484">
                  <c:v>0.86700791099999996</c:v>
                </c:pt>
                <c:pt idx="2485">
                  <c:v>0.86657691000000003</c:v>
                </c:pt>
                <c:pt idx="2486">
                  <c:v>0.86606562099999995</c:v>
                </c:pt>
                <c:pt idx="2487">
                  <c:v>0.86570483399999998</c:v>
                </c:pt>
                <c:pt idx="2488">
                  <c:v>0.86494290799999995</c:v>
                </c:pt>
                <c:pt idx="2489">
                  <c:v>0.86447173399999999</c:v>
                </c:pt>
                <c:pt idx="2490">
                  <c:v>0.86409074100000005</c:v>
                </c:pt>
                <c:pt idx="2491">
                  <c:v>0.86327880599999995</c:v>
                </c:pt>
                <c:pt idx="2492">
                  <c:v>0.86287778599999998</c:v>
                </c:pt>
                <c:pt idx="2493">
                  <c:v>0.86281770499999999</c:v>
                </c:pt>
                <c:pt idx="2494">
                  <c:v>0.86202573800000004</c:v>
                </c:pt>
                <c:pt idx="2495">
                  <c:v>0.86159467700000003</c:v>
                </c:pt>
                <c:pt idx="2496">
                  <c:v>0.86098319300000004</c:v>
                </c:pt>
                <c:pt idx="2497">
                  <c:v>0.86055219199999999</c:v>
                </c:pt>
                <c:pt idx="2498">
                  <c:v>0.86012107100000001</c:v>
                </c:pt>
                <c:pt idx="2499">
                  <c:v>0.85934919099999996</c:v>
                </c:pt>
                <c:pt idx="2500">
                  <c:v>0.85879784800000003</c:v>
                </c:pt>
                <c:pt idx="2501">
                  <c:v>0.85859733800000004</c:v>
                </c:pt>
                <c:pt idx="2502">
                  <c:v>0.85819631799999996</c:v>
                </c:pt>
                <c:pt idx="2503">
                  <c:v>0.85749465199999997</c:v>
                </c:pt>
                <c:pt idx="2504">
                  <c:v>0.85696333599999996</c:v>
                </c:pt>
                <c:pt idx="2505">
                  <c:v>0.85654228899999996</c:v>
                </c:pt>
                <c:pt idx="2506">
                  <c:v>0.85606116099999996</c:v>
                </c:pt>
                <c:pt idx="2507">
                  <c:v>0.85550981800000003</c:v>
                </c:pt>
                <c:pt idx="2508">
                  <c:v>0.85488825999999996</c:v>
                </c:pt>
                <c:pt idx="2509">
                  <c:v>0.85452735400000002</c:v>
                </c:pt>
                <c:pt idx="2510">
                  <c:v>0.85378557399999999</c:v>
                </c:pt>
                <c:pt idx="2511">
                  <c:v>0.85365527900000004</c:v>
                </c:pt>
                <c:pt idx="2512">
                  <c:v>0.85302376700000004</c:v>
                </c:pt>
                <c:pt idx="2513">
                  <c:v>0.85270291600000003</c:v>
                </c:pt>
                <c:pt idx="2514">
                  <c:v>0.85190164999999995</c:v>
                </c:pt>
                <c:pt idx="2515">
                  <c:v>0.85159009699999999</c:v>
                </c:pt>
                <c:pt idx="2516">
                  <c:v>0.85104888700000003</c:v>
                </c:pt>
                <c:pt idx="2517">
                  <c:v>0.85028696100000001</c:v>
                </c:pt>
                <c:pt idx="2518">
                  <c:v>0.84983593199999996</c:v>
                </c:pt>
                <c:pt idx="2519">
                  <c:v>0.84958529500000002</c:v>
                </c:pt>
                <c:pt idx="2520">
                  <c:v>0.84891360999999999</c:v>
                </c:pt>
                <c:pt idx="2521">
                  <c:v>0.84851270899999998</c:v>
                </c:pt>
                <c:pt idx="2522">
                  <c:v>0.84807151599999997</c:v>
                </c:pt>
                <c:pt idx="2523">
                  <c:v>0.84763044099999996</c:v>
                </c:pt>
                <c:pt idx="2524">
                  <c:v>0.84678846600000002</c:v>
                </c:pt>
                <c:pt idx="2525">
                  <c:v>0.84641748699999997</c:v>
                </c:pt>
                <c:pt idx="2526">
                  <c:v>0.84577590199999997</c:v>
                </c:pt>
                <c:pt idx="2527">
                  <c:v>0.84555548400000002</c:v>
                </c:pt>
                <c:pt idx="2528">
                  <c:v>0.84509426399999998</c:v>
                </c:pt>
                <c:pt idx="2529">
                  <c:v>0.84430235600000003</c:v>
                </c:pt>
                <c:pt idx="2530">
                  <c:v>0.84394150999999995</c:v>
                </c:pt>
                <c:pt idx="2531">
                  <c:v>0.84337002000000005</c:v>
                </c:pt>
                <c:pt idx="2532">
                  <c:v>0.84307938800000004</c:v>
                </c:pt>
                <c:pt idx="2533">
                  <c:v>0.84261828699999997</c:v>
                </c:pt>
                <c:pt idx="2534">
                  <c:v>0.84178620599999998</c:v>
                </c:pt>
                <c:pt idx="2535">
                  <c:v>0.84156578800000004</c:v>
                </c:pt>
                <c:pt idx="2536">
                  <c:v>0.840984285</c:v>
                </c:pt>
                <c:pt idx="2537">
                  <c:v>0.84042286899999996</c:v>
                </c:pt>
                <c:pt idx="2538">
                  <c:v>0.83979129799999996</c:v>
                </c:pt>
                <c:pt idx="2539">
                  <c:v>0.83950054600000001</c:v>
                </c:pt>
                <c:pt idx="2540">
                  <c:v>0.83884900799999995</c:v>
                </c:pt>
                <c:pt idx="2541">
                  <c:v>0.83821749700000003</c:v>
                </c:pt>
                <c:pt idx="2542">
                  <c:v>0.83814728299999997</c:v>
                </c:pt>
                <c:pt idx="2543">
                  <c:v>0.83742559000000005</c:v>
                </c:pt>
                <c:pt idx="2544">
                  <c:v>0.83701461600000004</c:v>
                </c:pt>
                <c:pt idx="2545">
                  <c:v>0.836413026</c:v>
                </c:pt>
                <c:pt idx="2546">
                  <c:v>0.83569127300000001</c:v>
                </c:pt>
                <c:pt idx="2547">
                  <c:v>0.83542060900000004</c:v>
                </c:pt>
                <c:pt idx="2548">
                  <c:v>0.83481919800000004</c:v>
                </c:pt>
                <c:pt idx="2549">
                  <c:v>0.83464872800000001</c:v>
                </c:pt>
                <c:pt idx="2550">
                  <c:v>0.83392697599999999</c:v>
                </c:pt>
                <c:pt idx="2551">
                  <c:v>0.83335560600000003</c:v>
                </c:pt>
                <c:pt idx="2552">
                  <c:v>0.83286434399999998</c:v>
                </c:pt>
                <c:pt idx="2553">
                  <c:v>0.83235311499999998</c:v>
                </c:pt>
                <c:pt idx="2554">
                  <c:v>0.83187198600000001</c:v>
                </c:pt>
                <c:pt idx="2555">
                  <c:v>0.831410706</c:v>
                </c:pt>
                <c:pt idx="2556">
                  <c:v>0.83080935499999997</c:v>
                </c:pt>
                <c:pt idx="2557">
                  <c:v>0.83044850800000003</c:v>
                </c:pt>
                <c:pt idx="2558">
                  <c:v>0.82995730599999995</c:v>
                </c:pt>
                <c:pt idx="2559">
                  <c:v>0.82937580300000002</c:v>
                </c:pt>
                <c:pt idx="2560">
                  <c:v>0.82888460200000003</c:v>
                </c:pt>
                <c:pt idx="2561">
                  <c:v>0.82847368700000001</c:v>
                </c:pt>
                <c:pt idx="2562">
                  <c:v>0.82777184199999998</c:v>
                </c:pt>
                <c:pt idx="2563">
                  <c:v>0.82747113699999997</c:v>
                </c:pt>
                <c:pt idx="2564">
                  <c:v>0.82691979400000004</c:v>
                </c:pt>
                <c:pt idx="2565">
                  <c:v>0.82632833699999997</c:v>
                </c:pt>
                <c:pt idx="2566">
                  <c:v>0.82583630100000005</c:v>
                </c:pt>
                <c:pt idx="2567">
                  <c:v>0.82550740199999995</c:v>
                </c:pt>
                <c:pt idx="2568">
                  <c:v>0.82479536499999995</c:v>
                </c:pt>
                <c:pt idx="2569">
                  <c:v>0.82441371699999999</c:v>
                </c:pt>
                <c:pt idx="2570">
                  <c:v>0.82390242800000002</c:v>
                </c:pt>
                <c:pt idx="2571">
                  <c:v>0.82349139500000001</c:v>
                </c:pt>
                <c:pt idx="2572">
                  <c:v>0.82305032</c:v>
                </c:pt>
                <c:pt idx="2573">
                  <c:v>0.82246893600000004</c:v>
                </c:pt>
                <c:pt idx="2574">
                  <c:v>0.82198780800000004</c:v>
                </c:pt>
                <c:pt idx="2575">
                  <c:v>0.82146644599999996</c:v>
                </c:pt>
                <c:pt idx="2576">
                  <c:v>0.82086509500000004</c:v>
                </c:pt>
                <c:pt idx="2577">
                  <c:v>0.82062441100000005</c:v>
                </c:pt>
                <c:pt idx="2578">
                  <c:v>0.81997275400000003</c:v>
                </c:pt>
                <c:pt idx="2579">
                  <c:v>0.81940144299999995</c:v>
                </c:pt>
                <c:pt idx="2580">
                  <c:v>0.81901043699999998</c:v>
                </c:pt>
                <c:pt idx="2581">
                  <c:v>0.81841903900000001</c:v>
                </c:pt>
                <c:pt idx="2582">
                  <c:v>0.81784766900000005</c:v>
                </c:pt>
                <c:pt idx="2583">
                  <c:v>0.81727623900000002</c:v>
                </c:pt>
                <c:pt idx="2584">
                  <c:v>0.81706577499999999</c:v>
                </c:pt>
                <c:pt idx="2585">
                  <c:v>0.81662470099999995</c:v>
                </c:pt>
                <c:pt idx="2586">
                  <c:v>0.81585270200000004</c:v>
                </c:pt>
                <c:pt idx="2587">
                  <c:v>0.81538164599999996</c:v>
                </c:pt>
                <c:pt idx="2588">
                  <c:v>0.81499069899999999</c:v>
                </c:pt>
                <c:pt idx="2589">
                  <c:v>0.81442928299999995</c:v>
                </c:pt>
                <c:pt idx="2590">
                  <c:v>0.81395810800000001</c:v>
                </c:pt>
                <c:pt idx="2591">
                  <c:v>0.81342679299999998</c:v>
                </c:pt>
                <c:pt idx="2592">
                  <c:v>0.81299579099999997</c:v>
                </c:pt>
                <c:pt idx="2593">
                  <c:v>0.81255459799999996</c:v>
                </c:pt>
                <c:pt idx="2594">
                  <c:v>0.81215369699999995</c:v>
                </c:pt>
                <c:pt idx="2595">
                  <c:v>0.81143200400000004</c:v>
                </c:pt>
                <c:pt idx="2596">
                  <c:v>0.81099080999999995</c:v>
                </c:pt>
                <c:pt idx="2597">
                  <c:v>0.81052970899999999</c:v>
                </c:pt>
                <c:pt idx="2598">
                  <c:v>0.80994832500000002</c:v>
                </c:pt>
                <c:pt idx="2599">
                  <c:v>0.80949717799999998</c:v>
                </c:pt>
                <c:pt idx="2600">
                  <c:v>0.80906617599999997</c:v>
                </c:pt>
                <c:pt idx="2601">
                  <c:v>0.80839455100000002</c:v>
                </c:pt>
                <c:pt idx="2602">
                  <c:v>0.80800360400000004</c:v>
                </c:pt>
                <c:pt idx="2603">
                  <c:v>0.80737197400000005</c:v>
                </c:pt>
                <c:pt idx="2604">
                  <c:v>0.80695104600000001</c:v>
                </c:pt>
                <c:pt idx="2605">
                  <c:v>0.80650985200000003</c:v>
                </c:pt>
                <c:pt idx="2606">
                  <c:v>0.805908442</c:v>
                </c:pt>
                <c:pt idx="2607">
                  <c:v>0.80543726699999996</c:v>
                </c:pt>
                <c:pt idx="2608">
                  <c:v>0.80498611900000006</c:v>
                </c:pt>
                <c:pt idx="2609">
                  <c:v>0.80446487700000002</c:v>
                </c:pt>
                <c:pt idx="2610">
                  <c:v>0.80418413899999996</c:v>
                </c:pt>
                <c:pt idx="2611">
                  <c:v>0.80366289599999996</c:v>
                </c:pt>
                <c:pt idx="2612">
                  <c:v>0.80308157199999997</c:v>
                </c:pt>
                <c:pt idx="2613">
                  <c:v>0.802570283</c:v>
                </c:pt>
                <c:pt idx="2614">
                  <c:v>0.80206900800000003</c:v>
                </c:pt>
                <c:pt idx="2615">
                  <c:v>0.80164796100000002</c:v>
                </c:pt>
                <c:pt idx="2616">
                  <c:v>0.80115681900000002</c:v>
                </c:pt>
                <c:pt idx="2617">
                  <c:v>0.80068564399999997</c:v>
                </c:pt>
                <c:pt idx="2618">
                  <c:v>0.80068588299999999</c:v>
                </c:pt>
                <c:pt idx="2619">
                  <c:v>0.800936282</c:v>
                </c:pt>
                <c:pt idx="2620">
                  <c:v>0.80129712799999997</c:v>
                </c:pt>
                <c:pt idx="2621">
                  <c:v>0.80178833000000005</c:v>
                </c:pt>
                <c:pt idx="2622">
                  <c:v>0.80219930399999995</c:v>
                </c:pt>
                <c:pt idx="2623">
                  <c:v>0.80291116200000001</c:v>
                </c:pt>
                <c:pt idx="2624">
                  <c:v>0.80323189500000003</c:v>
                </c:pt>
                <c:pt idx="2625">
                  <c:v>0.80352252700000004</c:v>
                </c:pt>
                <c:pt idx="2626">
                  <c:v>0.80436468100000003</c:v>
                </c:pt>
                <c:pt idx="2627">
                  <c:v>0.80483579599999999</c:v>
                </c:pt>
                <c:pt idx="2628">
                  <c:v>0.80502629299999995</c:v>
                </c:pt>
                <c:pt idx="2629">
                  <c:v>0.80569785800000004</c:v>
                </c:pt>
                <c:pt idx="2630">
                  <c:v>0.80608880500000002</c:v>
                </c:pt>
                <c:pt idx="2631">
                  <c:v>0.80648982499999999</c:v>
                </c:pt>
                <c:pt idx="2632">
                  <c:v>0.80733186000000001</c:v>
                </c:pt>
                <c:pt idx="2633">
                  <c:v>0.80778306700000002</c:v>
                </c:pt>
                <c:pt idx="2634">
                  <c:v>0.80802363200000005</c:v>
                </c:pt>
                <c:pt idx="2635">
                  <c:v>0.80878543899999999</c:v>
                </c:pt>
                <c:pt idx="2636">
                  <c:v>0.80915641800000004</c:v>
                </c:pt>
                <c:pt idx="2637">
                  <c:v>0.80954730500000005</c:v>
                </c:pt>
                <c:pt idx="2638">
                  <c:v>0.81020897599999997</c:v>
                </c:pt>
                <c:pt idx="2639">
                  <c:v>0.81059992300000006</c:v>
                </c:pt>
                <c:pt idx="2640">
                  <c:v>0.81116127999999998</c:v>
                </c:pt>
                <c:pt idx="2641">
                  <c:v>0.81168252200000002</c:v>
                </c:pt>
                <c:pt idx="2642">
                  <c:v>0.81228399299999998</c:v>
                </c:pt>
                <c:pt idx="2643">
                  <c:v>0.81265491199999995</c:v>
                </c:pt>
                <c:pt idx="2644">
                  <c:v>0.81335663800000002</c:v>
                </c:pt>
                <c:pt idx="2645">
                  <c:v>0.81369745699999996</c:v>
                </c:pt>
                <c:pt idx="2646">
                  <c:v>0.81432896899999996</c:v>
                </c:pt>
                <c:pt idx="2647">
                  <c:v>0.81463974699999997</c:v>
                </c:pt>
                <c:pt idx="2648">
                  <c:v>0.81507074800000001</c:v>
                </c:pt>
                <c:pt idx="2649">
                  <c:v>0.81554204200000002</c:v>
                </c:pt>
                <c:pt idx="2650">
                  <c:v>0.81624364900000002</c:v>
                </c:pt>
                <c:pt idx="2651">
                  <c:v>0.81662458199999999</c:v>
                </c:pt>
                <c:pt idx="2652">
                  <c:v>0.81724613899999998</c:v>
                </c:pt>
                <c:pt idx="2653">
                  <c:v>0.81739646200000005</c:v>
                </c:pt>
                <c:pt idx="2654">
                  <c:v>0.818088233</c:v>
                </c:pt>
                <c:pt idx="2655">
                  <c:v>0.81868970399999996</c:v>
                </c:pt>
                <c:pt idx="2656">
                  <c:v>0.81910067799999997</c:v>
                </c:pt>
                <c:pt idx="2657">
                  <c:v>0.81962197999999997</c:v>
                </c:pt>
                <c:pt idx="2658">
                  <c:v>0.82011324200000002</c:v>
                </c:pt>
                <c:pt idx="2659">
                  <c:v>0.82069462500000001</c:v>
                </c:pt>
                <c:pt idx="2660">
                  <c:v>0.82118582699999998</c:v>
                </c:pt>
                <c:pt idx="2661">
                  <c:v>0.82160687399999999</c:v>
                </c:pt>
                <c:pt idx="2662">
                  <c:v>0.82204788900000003</c:v>
                </c:pt>
                <c:pt idx="2663">
                  <c:v>0.82248902300000004</c:v>
                </c:pt>
                <c:pt idx="2664">
                  <c:v>0.82289999700000005</c:v>
                </c:pt>
                <c:pt idx="2665">
                  <c:v>0.82363176299999996</c:v>
                </c:pt>
                <c:pt idx="2666">
                  <c:v>0.82411295200000001</c:v>
                </c:pt>
                <c:pt idx="2667">
                  <c:v>0.82460415399999998</c:v>
                </c:pt>
                <c:pt idx="2668">
                  <c:v>0.82521372999999998</c:v>
                </c:pt>
                <c:pt idx="2669">
                  <c:v>0.82564699600000002</c:v>
                </c:pt>
                <c:pt idx="2670">
                  <c:v>0.82589739600000001</c:v>
                </c:pt>
                <c:pt idx="2671">
                  <c:v>0.82655900699999996</c:v>
                </c:pt>
                <c:pt idx="2672">
                  <c:v>0.82719051799999999</c:v>
                </c:pt>
                <c:pt idx="2673">
                  <c:v>0.827521324</c:v>
                </c:pt>
                <c:pt idx="2674">
                  <c:v>0.82780194299999998</c:v>
                </c:pt>
                <c:pt idx="2675">
                  <c:v>0.82847362800000002</c:v>
                </c:pt>
                <c:pt idx="2676">
                  <c:v>0.82918530700000004</c:v>
                </c:pt>
                <c:pt idx="2677">
                  <c:v>0.82986706499999996</c:v>
                </c:pt>
                <c:pt idx="2678">
                  <c:v>0.83028811199999997</c:v>
                </c:pt>
                <c:pt idx="2679">
                  <c:v>0.83071911300000001</c:v>
                </c:pt>
                <c:pt idx="2680">
                  <c:v>0.83105987299999995</c:v>
                </c:pt>
                <c:pt idx="2681">
                  <c:v>0.83185189999999998</c:v>
                </c:pt>
                <c:pt idx="2682">
                  <c:v>0.83201229600000004</c:v>
                </c:pt>
                <c:pt idx="2683">
                  <c:v>0.83270406699999999</c:v>
                </c:pt>
                <c:pt idx="2684">
                  <c:v>0.83320522299999999</c:v>
                </c:pt>
                <c:pt idx="2685">
                  <c:v>0.83369636499999999</c:v>
                </c:pt>
                <c:pt idx="2686">
                  <c:v>0.83405733100000001</c:v>
                </c:pt>
                <c:pt idx="2687">
                  <c:v>0.834758997</c:v>
                </c:pt>
                <c:pt idx="2688">
                  <c:v>0.83521014500000001</c:v>
                </c:pt>
                <c:pt idx="2689">
                  <c:v>0.83575153400000002</c:v>
                </c:pt>
                <c:pt idx="2690">
                  <c:v>0.83630275700000001</c:v>
                </c:pt>
                <c:pt idx="2691">
                  <c:v>0.83666366299999995</c:v>
                </c:pt>
                <c:pt idx="2692">
                  <c:v>0.83744561699999998</c:v>
                </c:pt>
                <c:pt idx="2693">
                  <c:v>0.83758592600000004</c:v>
                </c:pt>
                <c:pt idx="2694">
                  <c:v>0.83806705500000001</c:v>
                </c:pt>
                <c:pt idx="2695">
                  <c:v>0.83860838400000004</c:v>
                </c:pt>
                <c:pt idx="2696">
                  <c:v>0.83913970000000004</c:v>
                </c:pt>
                <c:pt idx="2697">
                  <c:v>0.83967101600000005</c:v>
                </c:pt>
                <c:pt idx="2698">
                  <c:v>0.84012210399999998</c:v>
                </c:pt>
                <c:pt idx="2699">
                  <c:v>0.84061342500000003</c:v>
                </c:pt>
                <c:pt idx="2700">
                  <c:v>0.84106445299999999</c:v>
                </c:pt>
                <c:pt idx="2701">
                  <c:v>0.84184640600000005</c:v>
                </c:pt>
                <c:pt idx="2702">
                  <c:v>0.84214711200000003</c:v>
                </c:pt>
                <c:pt idx="2703">
                  <c:v>0.84282875099999999</c:v>
                </c:pt>
                <c:pt idx="2704">
                  <c:v>0.84320974299999996</c:v>
                </c:pt>
                <c:pt idx="2705">
                  <c:v>0.84357053000000004</c:v>
                </c:pt>
                <c:pt idx="2706">
                  <c:v>0.84412187299999997</c:v>
                </c:pt>
                <c:pt idx="2707">
                  <c:v>0.84481358500000003</c:v>
                </c:pt>
                <c:pt idx="2708">
                  <c:v>0.84518450499999997</c:v>
                </c:pt>
                <c:pt idx="2709">
                  <c:v>0.84577590199999997</c:v>
                </c:pt>
                <c:pt idx="2710">
                  <c:v>0.84587621700000004</c:v>
                </c:pt>
                <c:pt idx="2711">
                  <c:v>0.84674841199999995</c:v>
                </c:pt>
                <c:pt idx="2712">
                  <c:v>0.84716933999999999</c:v>
                </c:pt>
                <c:pt idx="2713">
                  <c:v>0.84767061499999996</c:v>
                </c:pt>
                <c:pt idx="2714">
                  <c:v>0.848221958</c:v>
                </c:pt>
                <c:pt idx="2715">
                  <c:v>0.84882336899999999</c:v>
                </c:pt>
                <c:pt idx="2716">
                  <c:v>0.849254489</c:v>
                </c:pt>
                <c:pt idx="2717">
                  <c:v>0.84990602699999995</c:v>
                </c:pt>
                <c:pt idx="2718">
                  <c:v>0.850266933</c:v>
                </c:pt>
                <c:pt idx="2719">
                  <c:v>0.85077822199999997</c:v>
                </c:pt>
                <c:pt idx="2720">
                  <c:v>0.85111910099999999</c:v>
                </c:pt>
                <c:pt idx="2721">
                  <c:v>0.85190045800000003</c:v>
                </c:pt>
                <c:pt idx="2722">
                  <c:v>0.85232204199999995</c:v>
                </c:pt>
                <c:pt idx="2723">
                  <c:v>0.85292345300000005</c:v>
                </c:pt>
                <c:pt idx="2724">
                  <c:v>0.85333454600000003</c:v>
                </c:pt>
                <c:pt idx="2725">
                  <c:v>0.85373544700000004</c:v>
                </c:pt>
                <c:pt idx="2726">
                  <c:v>0.85417652099999997</c:v>
                </c:pt>
                <c:pt idx="2727">
                  <c:v>0.85485816000000003</c:v>
                </c:pt>
                <c:pt idx="2728">
                  <c:v>0.85506874300000002</c:v>
                </c:pt>
                <c:pt idx="2729">
                  <c:v>0.85568016800000002</c:v>
                </c:pt>
                <c:pt idx="2730">
                  <c:v>0.85618150199999998</c:v>
                </c:pt>
                <c:pt idx="2731">
                  <c:v>0.85676282599999998</c:v>
                </c:pt>
                <c:pt idx="2732">
                  <c:v>0.857113719</c:v>
                </c:pt>
                <c:pt idx="2733">
                  <c:v>0.85775524400000003</c:v>
                </c:pt>
                <c:pt idx="2734">
                  <c:v>0.85834670099999999</c:v>
                </c:pt>
                <c:pt idx="2735">
                  <c:v>0.85886800299999999</c:v>
                </c:pt>
                <c:pt idx="2736">
                  <c:v>0.85952961400000005</c:v>
                </c:pt>
                <c:pt idx="2737">
                  <c:v>0.86008095699999998</c:v>
                </c:pt>
                <c:pt idx="2738">
                  <c:v>0.86062228699999999</c:v>
                </c:pt>
                <c:pt idx="2739">
                  <c:v>0.86135417199999997</c:v>
                </c:pt>
                <c:pt idx="2740">
                  <c:v>0.86183524099999997</c:v>
                </c:pt>
                <c:pt idx="2741">
                  <c:v>0.86211597900000003</c:v>
                </c:pt>
                <c:pt idx="2742">
                  <c:v>0.86249685300000001</c:v>
                </c:pt>
                <c:pt idx="2743">
                  <c:v>0.86306822299999997</c:v>
                </c:pt>
                <c:pt idx="2744">
                  <c:v>0.863709807</c:v>
                </c:pt>
                <c:pt idx="2745">
                  <c:v>0.86412084099999997</c:v>
                </c:pt>
                <c:pt idx="2746">
                  <c:v>0.86481249299999996</c:v>
                </c:pt>
                <c:pt idx="2747">
                  <c:v>0.86523354100000005</c:v>
                </c:pt>
                <c:pt idx="2748">
                  <c:v>0.86564463400000002</c:v>
                </c:pt>
                <c:pt idx="2749">
                  <c:v>0.86619597699999995</c:v>
                </c:pt>
                <c:pt idx="2750">
                  <c:v>0.86669725200000003</c:v>
                </c:pt>
                <c:pt idx="2751">
                  <c:v>0.86725854899999999</c:v>
                </c:pt>
                <c:pt idx="2752">
                  <c:v>0.86784994599999998</c:v>
                </c:pt>
                <c:pt idx="2753">
                  <c:v>0.868180811</c:v>
                </c:pt>
                <c:pt idx="2754">
                  <c:v>0.868712068</c:v>
                </c:pt>
                <c:pt idx="2755">
                  <c:v>0.86921340199999997</c:v>
                </c:pt>
                <c:pt idx="2756">
                  <c:v>0.86953413499999999</c:v>
                </c:pt>
                <c:pt idx="2757">
                  <c:v>0.87017571900000001</c:v>
                </c:pt>
                <c:pt idx="2758">
                  <c:v>0.87096762699999997</c:v>
                </c:pt>
                <c:pt idx="2759">
                  <c:v>0.87118816399999999</c:v>
                </c:pt>
                <c:pt idx="2760">
                  <c:v>0.87166935199999995</c:v>
                </c:pt>
                <c:pt idx="2761">
                  <c:v>0.87207031300000004</c:v>
                </c:pt>
                <c:pt idx="2762">
                  <c:v>0.87257152800000004</c:v>
                </c:pt>
                <c:pt idx="2763">
                  <c:v>0.87311291700000004</c:v>
                </c:pt>
                <c:pt idx="2764">
                  <c:v>0.87375444199999996</c:v>
                </c:pt>
                <c:pt idx="2765">
                  <c:v>0.87404519300000005</c:v>
                </c:pt>
                <c:pt idx="2766">
                  <c:v>0.87448626799999996</c:v>
                </c:pt>
                <c:pt idx="2767">
                  <c:v>0.87521797400000001</c:v>
                </c:pt>
                <c:pt idx="2768">
                  <c:v>0.875458658</c:v>
                </c:pt>
                <c:pt idx="2769">
                  <c:v>0.87613022299999999</c:v>
                </c:pt>
                <c:pt idx="2770">
                  <c:v>0.87678188099999999</c:v>
                </c:pt>
                <c:pt idx="2771">
                  <c:v>0.87704211499999996</c:v>
                </c:pt>
                <c:pt idx="2772">
                  <c:v>0.87757378799999997</c:v>
                </c:pt>
                <c:pt idx="2773">
                  <c:v>0.87800478900000001</c:v>
                </c:pt>
                <c:pt idx="2774">
                  <c:v>0.87887698400000003</c:v>
                </c:pt>
                <c:pt idx="2775">
                  <c:v>0.87905734800000002</c:v>
                </c:pt>
                <c:pt idx="2776">
                  <c:v>0.87971895899999997</c:v>
                </c:pt>
                <c:pt idx="2777">
                  <c:v>0.88012003900000002</c:v>
                </c:pt>
                <c:pt idx="2778">
                  <c:v>0.88059115399999999</c:v>
                </c:pt>
                <c:pt idx="2779">
                  <c:v>0.88129293900000005</c:v>
                </c:pt>
                <c:pt idx="2780">
                  <c:v>0.88150340299999996</c:v>
                </c:pt>
                <c:pt idx="2781">
                  <c:v>0.88219511500000003</c:v>
                </c:pt>
                <c:pt idx="2782">
                  <c:v>0.88276654499999996</c:v>
                </c:pt>
                <c:pt idx="2783">
                  <c:v>0.88328778699999999</c:v>
                </c:pt>
                <c:pt idx="2784">
                  <c:v>0.88358855199999997</c:v>
                </c:pt>
                <c:pt idx="2785">
                  <c:v>0.88404965400000002</c:v>
                </c:pt>
                <c:pt idx="2786">
                  <c:v>0.88454079600000002</c:v>
                </c:pt>
                <c:pt idx="2787">
                  <c:v>0.88527262200000001</c:v>
                </c:pt>
                <c:pt idx="2788">
                  <c:v>0.88555335999999996</c:v>
                </c:pt>
                <c:pt idx="2789">
                  <c:v>0.88624495299999995</c:v>
                </c:pt>
                <c:pt idx="2790">
                  <c:v>0.88687658300000005</c:v>
                </c:pt>
                <c:pt idx="2791">
                  <c:v>0.88736772500000005</c:v>
                </c:pt>
                <c:pt idx="2792">
                  <c:v>0.88779878599999995</c:v>
                </c:pt>
                <c:pt idx="2793">
                  <c:v>0.88804948299999997</c:v>
                </c:pt>
                <c:pt idx="2794">
                  <c:v>0.88873100299999996</c:v>
                </c:pt>
                <c:pt idx="2795">
                  <c:v>0.88927239199999997</c:v>
                </c:pt>
                <c:pt idx="2796">
                  <c:v>0.88967341200000005</c:v>
                </c:pt>
                <c:pt idx="2797">
                  <c:v>0.89002424499999999</c:v>
                </c:pt>
                <c:pt idx="2798">
                  <c:v>0.89071595699999995</c:v>
                </c:pt>
                <c:pt idx="2799">
                  <c:v>0.89110690400000003</c:v>
                </c:pt>
                <c:pt idx="2800">
                  <c:v>0.89176851499999998</c:v>
                </c:pt>
                <c:pt idx="2801">
                  <c:v>0.89224964399999995</c:v>
                </c:pt>
                <c:pt idx="2802">
                  <c:v>0.89267081000000004</c:v>
                </c:pt>
                <c:pt idx="2803">
                  <c:v>0.89327216099999995</c:v>
                </c:pt>
                <c:pt idx="2804">
                  <c:v>0.89364308100000001</c:v>
                </c:pt>
                <c:pt idx="2805">
                  <c:v>0.89408415600000002</c:v>
                </c:pt>
                <c:pt idx="2806">
                  <c:v>0.89465552599999998</c:v>
                </c:pt>
                <c:pt idx="2807">
                  <c:v>0.89517688799999995</c:v>
                </c:pt>
                <c:pt idx="2808">
                  <c:v>0.89564806200000002</c:v>
                </c:pt>
                <c:pt idx="2809">
                  <c:v>0.896018922</c:v>
                </c:pt>
                <c:pt idx="2810">
                  <c:v>0.89673060199999999</c:v>
                </c:pt>
                <c:pt idx="2811">
                  <c:v>0.89731216400000002</c:v>
                </c:pt>
                <c:pt idx="2812">
                  <c:v>0.897682965</c:v>
                </c:pt>
                <c:pt idx="2813">
                  <c:v>0.89823430800000004</c:v>
                </c:pt>
                <c:pt idx="2814">
                  <c:v>0.898695409</c:v>
                </c:pt>
                <c:pt idx="2815">
                  <c:v>0.89935714</c:v>
                </c:pt>
                <c:pt idx="2816">
                  <c:v>0.89974808699999997</c:v>
                </c:pt>
                <c:pt idx="2817">
                  <c:v>0.90043967999999996</c:v>
                </c:pt>
                <c:pt idx="2818">
                  <c:v>0.90066021699999999</c:v>
                </c:pt>
                <c:pt idx="2819">
                  <c:v>0.90118157899999995</c:v>
                </c:pt>
                <c:pt idx="2820">
                  <c:v>0.90161263899999999</c:v>
                </c:pt>
                <c:pt idx="2821">
                  <c:v>0.90210378199999997</c:v>
                </c:pt>
                <c:pt idx="2822">
                  <c:v>0.90294587599999998</c:v>
                </c:pt>
                <c:pt idx="2823">
                  <c:v>0.90310627200000004</c:v>
                </c:pt>
                <c:pt idx="2824">
                  <c:v>0.90357625500000005</c:v>
                </c:pt>
                <c:pt idx="2825">
                  <c:v>0.90405964900000002</c:v>
                </c:pt>
                <c:pt idx="2826">
                  <c:v>0.90463995900000005</c:v>
                </c:pt>
                <c:pt idx="2827">
                  <c:v>0.90515124800000002</c:v>
                </c:pt>
                <c:pt idx="2828">
                  <c:v>0.90575271800000001</c:v>
                </c:pt>
                <c:pt idx="2829">
                  <c:v>0.90638423000000001</c:v>
                </c:pt>
                <c:pt idx="2830">
                  <c:v>0.90673518200000003</c:v>
                </c:pt>
                <c:pt idx="2831">
                  <c:v>0.90735661999999995</c:v>
                </c:pt>
                <c:pt idx="2832">
                  <c:v>0.90782791399999996</c:v>
                </c:pt>
                <c:pt idx="2833">
                  <c:v>0.908148646</c:v>
                </c:pt>
                <c:pt idx="2834">
                  <c:v>0.90865981600000001</c:v>
                </c:pt>
                <c:pt idx="2835">
                  <c:v>0.90909093600000002</c:v>
                </c:pt>
                <c:pt idx="2836">
                  <c:v>0.90973246100000005</c:v>
                </c:pt>
                <c:pt idx="2837">
                  <c:v>0.91000306600000003</c:v>
                </c:pt>
                <c:pt idx="2838">
                  <c:v>0.91062462300000002</c:v>
                </c:pt>
                <c:pt idx="2839">
                  <c:v>0.91118603899999995</c:v>
                </c:pt>
                <c:pt idx="2840">
                  <c:v>0.91167724100000003</c:v>
                </c:pt>
                <c:pt idx="2841">
                  <c:v>0.91214835599999999</c:v>
                </c:pt>
                <c:pt idx="2842">
                  <c:v>0.91333127000000003</c:v>
                </c:pt>
                <c:pt idx="2843">
                  <c:v>0.913231075</c:v>
                </c:pt>
                <c:pt idx="2844">
                  <c:v>0.91405302300000002</c:v>
                </c:pt>
                <c:pt idx="2845">
                  <c:v>0.91469460700000005</c:v>
                </c:pt>
                <c:pt idx="2846">
                  <c:v>0.91509562700000002</c:v>
                </c:pt>
                <c:pt idx="2847">
                  <c:v>0.91559690199999999</c:v>
                </c:pt>
                <c:pt idx="2848">
                  <c:v>0.91598778999999997</c:v>
                </c:pt>
                <c:pt idx="2849">
                  <c:v>0.916619301</c:v>
                </c:pt>
                <c:pt idx="2850">
                  <c:v>0.91714066299999997</c:v>
                </c:pt>
                <c:pt idx="2851">
                  <c:v>0.91759169100000004</c:v>
                </c:pt>
                <c:pt idx="2852">
                  <c:v>0.91801273800000005</c:v>
                </c:pt>
                <c:pt idx="2853">
                  <c:v>0.91865432300000005</c:v>
                </c:pt>
                <c:pt idx="2854">
                  <c:v>0.91925579300000004</c:v>
                </c:pt>
                <c:pt idx="2855">
                  <c:v>0.91978710900000005</c:v>
                </c:pt>
                <c:pt idx="2856">
                  <c:v>0.92003768699999999</c:v>
                </c:pt>
                <c:pt idx="2857">
                  <c:v>0.92049878799999996</c:v>
                </c:pt>
                <c:pt idx="2858">
                  <c:v>0.92113041900000003</c:v>
                </c:pt>
                <c:pt idx="2859">
                  <c:v>0.92163157500000004</c:v>
                </c:pt>
                <c:pt idx="2860">
                  <c:v>0.922092676</c:v>
                </c:pt>
                <c:pt idx="2861">
                  <c:v>0.922744334</c:v>
                </c:pt>
                <c:pt idx="2862">
                  <c:v>0.923245549</c:v>
                </c:pt>
                <c:pt idx="2863">
                  <c:v>0.92367666999999998</c:v>
                </c:pt>
                <c:pt idx="2864">
                  <c:v>0.92415779799999997</c:v>
                </c:pt>
                <c:pt idx="2865">
                  <c:v>0.92465901399999995</c:v>
                </c:pt>
                <c:pt idx="2866">
                  <c:v>0.92502987400000003</c:v>
                </c:pt>
                <c:pt idx="2867">
                  <c:v>0.92566150400000002</c:v>
                </c:pt>
                <c:pt idx="2868">
                  <c:v>0.926062465</c:v>
                </c:pt>
                <c:pt idx="2869">
                  <c:v>0.92659378100000001</c:v>
                </c:pt>
                <c:pt idx="2870">
                  <c:v>0.92731553300000003</c:v>
                </c:pt>
                <c:pt idx="2871">
                  <c:v>0.92744582900000005</c:v>
                </c:pt>
                <c:pt idx="2872">
                  <c:v>0.92806738600000005</c:v>
                </c:pt>
                <c:pt idx="2873">
                  <c:v>0.92867887000000005</c:v>
                </c:pt>
                <c:pt idx="2874">
                  <c:v>0.92915999900000001</c:v>
                </c:pt>
                <c:pt idx="2875">
                  <c:v>0.92962109999999998</c:v>
                </c:pt>
                <c:pt idx="2876">
                  <c:v>0.93021255700000005</c:v>
                </c:pt>
                <c:pt idx="2877">
                  <c:v>0.93083554499999999</c:v>
                </c:pt>
                <c:pt idx="2878">
                  <c:v>0.93116498000000003</c:v>
                </c:pt>
                <c:pt idx="2879">
                  <c:v>0.93168622300000004</c:v>
                </c:pt>
                <c:pt idx="2880">
                  <c:v>0.93241798899999995</c:v>
                </c:pt>
                <c:pt idx="2881">
                  <c:v>0.93268859400000004</c:v>
                </c:pt>
                <c:pt idx="2882">
                  <c:v>0.93325000999999996</c:v>
                </c:pt>
                <c:pt idx="2883">
                  <c:v>0.93398690200000001</c:v>
                </c:pt>
                <c:pt idx="2884">
                  <c:v>0.93471366199999995</c:v>
                </c:pt>
                <c:pt idx="2885">
                  <c:v>0.93517476300000002</c:v>
                </c:pt>
                <c:pt idx="2886">
                  <c:v>0.93552559599999996</c:v>
                </c:pt>
                <c:pt idx="2887">
                  <c:v>0.936066866</c:v>
                </c:pt>
                <c:pt idx="2888">
                  <c:v>0.93656814099999997</c:v>
                </c:pt>
                <c:pt idx="2889">
                  <c:v>0.93696916100000005</c:v>
                </c:pt>
                <c:pt idx="2890">
                  <c:v>0.93749040400000005</c:v>
                </c:pt>
                <c:pt idx="2891">
                  <c:v>0.93805170100000002</c:v>
                </c:pt>
                <c:pt idx="2892">
                  <c:v>0.93846279399999999</c:v>
                </c:pt>
                <c:pt idx="2893">
                  <c:v>0.93920463300000001</c:v>
                </c:pt>
                <c:pt idx="2894">
                  <c:v>0.93983614400000004</c:v>
                </c:pt>
                <c:pt idx="2895">
                  <c:v>0.93988627199999997</c:v>
                </c:pt>
                <c:pt idx="2896">
                  <c:v>0.94068819299999995</c:v>
                </c:pt>
                <c:pt idx="2897">
                  <c:v>0.94090872999999997</c:v>
                </c:pt>
                <c:pt idx="2898">
                  <c:v>0.94167065599999999</c:v>
                </c:pt>
                <c:pt idx="2899">
                  <c:v>0.94193124800000005</c:v>
                </c:pt>
                <c:pt idx="2900">
                  <c:v>0.94259291899999997</c:v>
                </c:pt>
                <c:pt idx="2901">
                  <c:v>0.94311422099999997</c:v>
                </c:pt>
                <c:pt idx="2902">
                  <c:v>0.94343495399999999</c:v>
                </c:pt>
                <c:pt idx="2903">
                  <c:v>0.94398629700000003</c:v>
                </c:pt>
                <c:pt idx="2904">
                  <c:v>0.94457775399999999</c:v>
                </c:pt>
                <c:pt idx="2905">
                  <c:v>0.94511908300000003</c:v>
                </c:pt>
                <c:pt idx="2906">
                  <c:v>0.94553005700000003</c:v>
                </c:pt>
                <c:pt idx="2907">
                  <c:v>0.94616156799999995</c:v>
                </c:pt>
                <c:pt idx="2908">
                  <c:v>0.94671291099999999</c:v>
                </c:pt>
                <c:pt idx="2909">
                  <c:v>0.94706386300000001</c:v>
                </c:pt>
                <c:pt idx="2910">
                  <c:v>0.94765526099999997</c:v>
                </c:pt>
                <c:pt idx="2911">
                  <c:v>0.94801610700000005</c:v>
                </c:pt>
                <c:pt idx="2912">
                  <c:v>0.94860762399999998</c:v>
                </c:pt>
                <c:pt idx="2913">
                  <c:v>0.948898256</c:v>
                </c:pt>
                <c:pt idx="2914">
                  <c:v>0.94966018200000002</c:v>
                </c:pt>
                <c:pt idx="2915">
                  <c:v>0.949970961</c:v>
                </c:pt>
                <c:pt idx="2916">
                  <c:v>0.95066255300000002</c:v>
                </c:pt>
                <c:pt idx="2917">
                  <c:v>0.95115387399999995</c:v>
                </c:pt>
                <c:pt idx="2918">
                  <c:v>0.95158487599999997</c:v>
                </c:pt>
                <c:pt idx="2919">
                  <c:v>0.95209616399999997</c:v>
                </c:pt>
                <c:pt idx="2920">
                  <c:v>0.95256733900000001</c:v>
                </c:pt>
                <c:pt idx="2921">
                  <c:v>0.95313870899999997</c:v>
                </c:pt>
                <c:pt idx="2922">
                  <c:v>0.95356971000000001</c:v>
                </c:pt>
                <c:pt idx="2923">
                  <c:v>0.95420134099999998</c:v>
                </c:pt>
                <c:pt idx="2924">
                  <c:v>0.95462238799999999</c:v>
                </c:pt>
                <c:pt idx="2925">
                  <c:v>0.95496314800000004</c:v>
                </c:pt>
                <c:pt idx="2926">
                  <c:v>0.95565485999999999</c:v>
                </c:pt>
                <c:pt idx="2927">
                  <c:v>0.95619630799999999</c:v>
                </c:pt>
                <c:pt idx="2928">
                  <c:v>0.956476569</c:v>
                </c:pt>
                <c:pt idx="2929">
                  <c:v>0.957188606</c:v>
                </c:pt>
                <c:pt idx="2930">
                  <c:v>0.95743924400000002</c:v>
                </c:pt>
                <c:pt idx="2931">
                  <c:v>0.95796048600000006</c:v>
                </c:pt>
                <c:pt idx="2932">
                  <c:v>0.95859205700000005</c:v>
                </c:pt>
                <c:pt idx="2933">
                  <c:v>0.95915347299999998</c:v>
                </c:pt>
                <c:pt idx="2934">
                  <c:v>0.95953434699999995</c:v>
                </c:pt>
                <c:pt idx="2935">
                  <c:v>0.95994532099999996</c:v>
                </c:pt>
                <c:pt idx="2936">
                  <c:v>0.96053671799999996</c:v>
                </c:pt>
                <c:pt idx="2937">
                  <c:v>0.96109825400000004</c:v>
                </c:pt>
                <c:pt idx="2938">
                  <c:v>0.96162945</c:v>
                </c:pt>
                <c:pt idx="2939">
                  <c:v>0.96212071200000004</c:v>
                </c:pt>
                <c:pt idx="2940">
                  <c:v>0.96243148999999995</c:v>
                </c:pt>
                <c:pt idx="2941">
                  <c:v>0.96307301499999998</c:v>
                </c:pt>
                <c:pt idx="2942">
                  <c:v>0.96366441199999997</c:v>
                </c:pt>
                <c:pt idx="2943">
                  <c:v>0.96390503599999999</c:v>
                </c:pt>
                <c:pt idx="2944">
                  <c:v>0.96467691700000002</c:v>
                </c:pt>
                <c:pt idx="2945">
                  <c:v>0.96524828699999998</c:v>
                </c:pt>
                <c:pt idx="2946">
                  <c:v>0.96571946099999995</c:v>
                </c:pt>
                <c:pt idx="2947">
                  <c:v>0.96604031300000004</c:v>
                </c:pt>
                <c:pt idx="2948">
                  <c:v>0.96649134199999998</c:v>
                </c:pt>
                <c:pt idx="2949">
                  <c:v>0.96719306699999996</c:v>
                </c:pt>
                <c:pt idx="2950">
                  <c:v>0.96777451000000003</c:v>
                </c:pt>
                <c:pt idx="2951">
                  <c:v>0.96808522900000005</c:v>
                </c:pt>
                <c:pt idx="2952">
                  <c:v>0.96857649099999998</c:v>
                </c:pt>
                <c:pt idx="2953">
                  <c:v>0.96883714200000004</c:v>
                </c:pt>
                <c:pt idx="2954">
                  <c:v>0.96926814299999997</c:v>
                </c:pt>
                <c:pt idx="2955">
                  <c:v>0.96995979499999996</c:v>
                </c:pt>
                <c:pt idx="2956">
                  <c:v>0.97046107100000001</c:v>
                </c:pt>
                <c:pt idx="2957">
                  <c:v>0.97096222600000004</c:v>
                </c:pt>
                <c:pt idx="2958">
                  <c:v>0.97123295099999996</c:v>
                </c:pt>
                <c:pt idx="2959">
                  <c:v>0.97185444799999998</c:v>
                </c:pt>
                <c:pt idx="2960">
                  <c:v>0.97242593799999999</c:v>
                </c:pt>
                <c:pt idx="2961">
                  <c:v>0.97294723999999999</c:v>
                </c:pt>
                <c:pt idx="2962">
                  <c:v>0.97342830899999999</c:v>
                </c:pt>
                <c:pt idx="2963">
                  <c:v>0.97401976599999995</c:v>
                </c:pt>
                <c:pt idx="2964">
                  <c:v>0.97429049000000001</c:v>
                </c:pt>
                <c:pt idx="2965">
                  <c:v>0.97506231099999996</c:v>
                </c:pt>
                <c:pt idx="2966">
                  <c:v>0.97530293499999998</c:v>
                </c:pt>
                <c:pt idx="2967">
                  <c:v>0.97595459200000001</c:v>
                </c:pt>
                <c:pt idx="2968">
                  <c:v>0.97656601700000001</c:v>
                </c:pt>
                <c:pt idx="2969">
                  <c:v>0.97699713700000002</c:v>
                </c:pt>
                <c:pt idx="2970">
                  <c:v>0.97751838000000002</c:v>
                </c:pt>
                <c:pt idx="2971">
                  <c:v>0.97802960900000002</c:v>
                </c:pt>
                <c:pt idx="2972">
                  <c:v>0.97851079699999999</c:v>
                </c:pt>
                <c:pt idx="2973">
                  <c:v>0.97900199899999996</c:v>
                </c:pt>
                <c:pt idx="2974">
                  <c:v>0.97940289999999997</c:v>
                </c:pt>
                <c:pt idx="2975">
                  <c:v>0.979964316</c:v>
                </c:pt>
                <c:pt idx="2976">
                  <c:v>0.98041534399999997</c:v>
                </c:pt>
                <c:pt idx="2977">
                  <c:v>0.98087656499999998</c:v>
                </c:pt>
                <c:pt idx="2978">
                  <c:v>0.98155826300000004</c:v>
                </c:pt>
                <c:pt idx="2979">
                  <c:v>0.98208957900000005</c:v>
                </c:pt>
                <c:pt idx="2980">
                  <c:v>0.98246979700000003</c:v>
                </c:pt>
                <c:pt idx="2981">
                  <c:v>0.98292124299999994</c:v>
                </c:pt>
                <c:pt idx="2982">
                  <c:v>0.98336273399999996</c:v>
                </c:pt>
                <c:pt idx="2983">
                  <c:v>0.98362326600000005</c:v>
                </c:pt>
                <c:pt idx="2984">
                  <c:v>0.98464578400000002</c:v>
                </c:pt>
                <c:pt idx="2985">
                  <c:v>0.98505675800000003</c:v>
                </c:pt>
                <c:pt idx="2986">
                  <c:v>0.985437691</c:v>
                </c:pt>
                <c:pt idx="2987">
                  <c:v>0.98611944900000004</c:v>
                </c:pt>
                <c:pt idx="2988">
                  <c:v>0.98626983199999996</c:v>
                </c:pt>
                <c:pt idx="2989">
                  <c:v>0.98695147000000005</c:v>
                </c:pt>
                <c:pt idx="2990">
                  <c:v>0.98743259900000002</c:v>
                </c:pt>
                <c:pt idx="2991">
                  <c:v>0.98791378699999999</c:v>
                </c:pt>
                <c:pt idx="2992">
                  <c:v>0.988364935</c:v>
                </c:pt>
                <c:pt idx="2993">
                  <c:v>0.98903662000000003</c:v>
                </c:pt>
                <c:pt idx="2994">
                  <c:v>0.98941743400000004</c:v>
                </c:pt>
                <c:pt idx="2995">
                  <c:v>0.990029037</c:v>
                </c:pt>
                <c:pt idx="2996">
                  <c:v>0.99042993800000001</c:v>
                </c:pt>
                <c:pt idx="2997">
                  <c:v>0.991021335</c:v>
                </c:pt>
                <c:pt idx="2998">
                  <c:v>0.99162286499999996</c:v>
                </c:pt>
                <c:pt idx="2999">
                  <c:v>0.99195367099999998</c:v>
                </c:pt>
                <c:pt idx="3000">
                  <c:v>0.99243491900000003</c:v>
                </c:pt>
                <c:pt idx="3001">
                  <c:v>0.99303633000000002</c:v>
                </c:pt>
                <c:pt idx="3002">
                  <c:v>0.99337714899999996</c:v>
                </c:pt>
                <c:pt idx="3003">
                  <c:v>0.99379819599999997</c:v>
                </c:pt>
                <c:pt idx="3004">
                  <c:v>0.99437958000000004</c:v>
                </c:pt>
                <c:pt idx="3005">
                  <c:v>0.99492090899999996</c:v>
                </c:pt>
                <c:pt idx="3006">
                  <c:v>0.99541217100000001</c:v>
                </c:pt>
                <c:pt idx="3007">
                  <c:v>0.99597358700000005</c:v>
                </c:pt>
                <c:pt idx="3008">
                  <c:v>0.99652481100000001</c:v>
                </c:pt>
                <c:pt idx="3009">
                  <c:v>0.99697595800000005</c:v>
                </c:pt>
                <c:pt idx="3010">
                  <c:v>0.99739700600000003</c:v>
                </c:pt>
                <c:pt idx="3011">
                  <c:v>0.99783807999999996</c:v>
                </c:pt>
                <c:pt idx="3012">
                  <c:v>0.99862998700000005</c:v>
                </c:pt>
                <c:pt idx="3013">
                  <c:v>0.99880039700000001</c:v>
                </c:pt>
                <c:pt idx="3014">
                  <c:v>0.99946212800000001</c:v>
                </c:pt>
                <c:pt idx="3015">
                  <c:v>0.99990308299999997</c:v>
                </c:pt>
                <c:pt idx="3016">
                  <c:v>1.0004444100000001</c:v>
                </c:pt>
                <c:pt idx="3017">
                  <c:v>1.0008053800000001</c:v>
                </c:pt>
                <c:pt idx="3018">
                  <c:v>1.0015070399999999</c:v>
                </c:pt>
                <c:pt idx="3019">
                  <c:v>1.00214863</c:v>
                </c:pt>
                <c:pt idx="3020">
                  <c:v>1.00243938</c:v>
                </c:pt>
                <c:pt idx="3021">
                  <c:v>1.00269008</c:v>
                </c:pt>
                <c:pt idx="3022">
                  <c:v>1.0035018899999999</c:v>
                </c:pt>
                <c:pt idx="3023">
                  <c:v>1.0039931499999999</c:v>
                </c:pt>
                <c:pt idx="3024">
                  <c:v>1.0043038099999999</c:v>
                </c:pt>
                <c:pt idx="3025">
                  <c:v>1.0049955800000001</c:v>
                </c:pt>
                <c:pt idx="3026">
                  <c:v>1.0055068700000001</c:v>
                </c:pt>
                <c:pt idx="3027">
                  <c:v>1.0059479499999999</c:v>
                </c:pt>
                <c:pt idx="3028">
                  <c:v>1.0065494800000001</c:v>
                </c:pt>
                <c:pt idx="3029">
                  <c:v>1.0069603899999999</c:v>
                </c:pt>
                <c:pt idx="3030">
                  <c:v>1.0074615499999999</c:v>
                </c:pt>
                <c:pt idx="3031">
                  <c:v>1.00808418</c:v>
                </c:pt>
                <c:pt idx="3032">
                  <c:v>1.0084039</c:v>
                </c:pt>
                <c:pt idx="3033">
                  <c:v>1.00882494</c:v>
                </c:pt>
                <c:pt idx="3034">
                  <c:v>1.0092560100000001</c:v>
                </c:pt>
                <c:pt idx="3035">
                  <c:v>1.01013815</c:v>
                </c:pt>
                <c:pt idx="3036">
                  <c:v>1.0104289099999999</c:v>
                </c:pt>
                <c:pt idx="3037">
                  <c:v>1.0110303199999999</c:v>
                </c:pt>
                <c:pt idx="3038">
                  <c:v>1.0113911600000001</c:v>
                </c:pt>
                <c:pt idx="3039">
                  <c:v>1.01208293</c:v>
                </c:pt>
                <c:pt idx="3040">
                  <c:v>1.0124537899999999</c:v>
                </c:pt>
                <c:pt idx="3041">
                  <c:v>1.0129650800000001</c:v>
                </c:pt>
                <c:pt idx="3042">
                  <c:v>1.01338613</c:v>
                </c:pt>
                <c:pt idx="3043">
                  <c:v>1.0141278499999999</c:v>
                </c:pt>
                <c:pt idx="3044">
                  <c:v>1.0146090999999999</c:v>
                </c:pt>
                <c:pt idx="3045">
                  <c:v>1.0151604400000001</c:v>
                </c:pt>
                <c:pt idx="3046">
                  <c:v>1.01547122</c:v>
                </c:pt>
                <c:pt idx="3047">
                  <c:v>1.01607263</c:v>
                </c:pt>
                <c:pt idx="3048">
                  <c:v>1.01655388</c:v>
                </c:pt>
                <c:pt idx="3049">
                  <c:v>1.0168445100000001</c:v>
                </c:pt>
                <c:pt idx="3050">
                  <c:v>1.0176163899999999</c:v>
                </c:pt>
                <c:pt idx="3051">
                  <c:v>1.01809752</c:v>
                </c:pt>
                <c:pt idx="3052">
                  <c:v>1.01863897</c:v>
                </c:pt>
                <c:pt idx="3053">
                  <c:v>1.0190398700000001</c:v>
                </c:pt>
                <c:pt idx="3054">
                  <c:v>1.01929045</c:v>
                </c:pt>
                <c:pt idx="3055">
                  <c:v>1.02015257</c:v>
                </c:pt>
                <c:pt idx="3056">
                  <c:v>1.0205335600000001</c:v>
                </c:pt>
                <c:pt idx="3057">
                  <c:v>1.02123523</c:v>
                </c:pt>
                <c:pt idx="3058">
                  <c:v>1.0213757800000001</c:v>
                </c:pt>
                <c:pt idx="3059">
                  <c:v>1.0219471499999999</c:v>
                </c:pt>
                <c:pt idx="3060">
                  <c:v>1.0224483</c:v>
                </c:pt>
                <c:pt idx="3061">
                  <c:v>1.0231097899999999</c:v>
                </c:pt>
                <c:pt idx="3062">
                  <c:v>1.02352095</c:v>
                </c:pt>
                <c:pt idx="3063">
                  <c:v>1.02394187</c:v>
                </c:pt>
                <c:pt idx="3064">
                  <c:v>1.0244932200000001</c:v>
                </c:pt>
                <c:pt idx="3065">
                  <c:v>1.02510488</c:v>
                </c:pt>
                <c:pt idx="3066">
                  <c:v>1.0253254199999999</c:v>
                </c:pt>
                <c:pt idx="3067">
                  <c:v>1.02612722</c:v>
                </c:pt>
                <c:pt idx="3068">
                  <c:v>1.0264581399999999</c:v>
                </c:pt>
                <c:pt idx="3069">
                  <c:v>1.02706969</c:v>
                </c:pt>
                <c:pt idx="3070">
                  <c:v>1.02750063</c:v>
                </c:pt>
                <c:pt idx="3071">
                  <c:v>1.02811217</c:v>
                </c:pt>
                <c:pt idx="3072">
                  <c:v>1.02851307</c:v>
                </c:pt>
                <c:pt idx="3073">
                  <c:v>1.02918482</c:v>
                </c:pt>
                <c:pt idx="3074">
                  <c:v>1.0294053599999999</c:v>
                </c:pt>
                <c:pt idx="3075">
                  <c:v>1.0299667100000001</c:v>
                </c:pt>
                <c:pt idx="3076">
                  <c:v>1.0304279300000001</c:v>
                </c:pt>
                <c:pt idx="3077">
                  <c:v>1.0308188199999999</c:v>
                </c:pt>
                <c:pt idx="3078">
                  <c:v>1.03150046</c:v>
                </c:pt>
                <c:pt idx="3079">
                  <c:v>1.03207183</c:v>
                </c:pt>
                <c:pt idx="3080">
                  <c:v>1.03248286</c:v>
                </c:pt>
                <c:pt idx="3081">
                  <c:v>1.0330241899999999</c:v>
                </c:pt>
                <c:pt idx="3082">
                  <c:v>1.03339505</c:v>
                </c:pt>
                <c:pt idx="3083">
                  <c:v>1.03398645</c:v>
                </c:pt>
                <c:pt idx="3084">
                  <c:v>1.0345469700000001</c:v>
                </c:pt>
                <c:pt idx="3085">
                  <c:v>1.0349187900000001</c:v>
                </c:pt>
                <c:pt idx="3086">
                  <c:v>1.0354901599999999</c:v>
                </c:pt>
                <c:pt idx="3087">
                  <c:v>1.0359914299999999</c:v>
                </c:pt>
                <c:pt idx="3088">
                  <c:v>1.0363422600000001</c:v>
                </c:pt>
                <c:pt idx="3089">
                  <c:v>1.0369938599999999</c:v>
                </c:pt>
                <c:pt idx="3090">
                  <c:v>1.0373948799999999</c:v>
                </c:pt>
                <c:pt idx="3091">
                  <c:v>1.03812671</c:v>
                </c:pt>
                <c:pt idx="3092">
                  <c:v>1.0384173400000001</c:v>
                </c:pt>
                <c:pt idx="3093">
                  <c:v>1.0390789499999999</c:v>
                </c:pt>
                <c:pt idx="3094">
                  <c:v>1.0395601999999999</c:v>
                </c:pt>
                <c:pt idx="3095">
                  <c:v>1.03997111</c:v>
                </c:pt>
                <c:pt idx="3096">
                  <c:v>1.0405726399999999</c:v>
                </c:pt>
                <c:pt idx="3097">
                  <c:v>1.0408633899999999</c:v>
                </c:pt>
                <c:pt idx="3098">
                  <c:v>1.0414748199999999</c:v>
                </c:pt>
                <c:pt idx="3099">
                  <c:v>1.0421966300000001</c:v>
                </c:pt>
                <c:pt idx="3100">
                  <c:v>1.0425776200000001</c:v>
                </c:pt>
                <c:pt idx="3101">
                  <c:v>1.0429785300000001</c:v>
                </c:pt>
                <c:pt idx="3102">
                  <c:v>1.04345965</c:v>
                </c:pt>
                <c:pt idx="3103">
                  <c:v>1.04402101</c:v>
                </c:pt>
                <c:pt idx="3104">
                  <c:v>1.04442203</c:v>
                </c:pt>
                <c:pt idx="3105">
                  <c:v>1.0451537399999999</c:v>
                </c:pt>
                <c:pt idx="3106">
                  <c:v>1.04538441</c:v>
                </c:pt>
                <c:pt idx="3107">
                  <c:v>1.0458555199999999</c:v>
                </c:pt>
                <c:pt idx="3108">
                  <c:v>1.0465872300000001</c:v>
                </c:pt>
                <c:pt idx="3109">
                  <c:v>1.04691815</c:v>
                </c:pt>
                <c:pt idx="3110">
                  <c:v>1.04757977</c:v>
                </c:pt>
                <c:pt idx="3111">
                  <c:v>1.04826128</c:v>
                </c:pt>
                <c:pt idx="3112">
                  <c:v>1.04860234</c:v>
                </c:pt>
                <c:pt idx="3113">
                  <c:v>1.0489630700000001</c:v>
                </c:pt>
                <c:pt idx="3114">
                  <c:v>1.0493640900000001</c:v>
                </c:pt>
                <c:pt idx="3115">
                  <c:v>1.04998565</c:v>
                </c:pt>
                <c:pt idx="3116">
                  <c:v>1.0507475100000001</c:v>
                </c:pt>
                <c:pt idx="3117">
                  <c:v>1.0510582900000001</c:v>
                </c:pt>
                <c:pt idx="3118">
                  <c:v>1.0513489199999999</c:v>
                </c:pt>
                <c:pt idx="3119">
                  <c:v>1.0521208</c:v>
                </c:pt>
                <c:pt idx="3120">
                  <c:v>1.05253196</c:v>
                </c:pt>
                <c:pt idx="3121">
                  <c:v>1.0529128299999999</c:v>
                </c:pt>
                <c:pt idx="3122">
                  <c:v>1.05344427</c:v>
                </c:pt>
                <c:pt idx="3123">
                  <c:v>1.05395532</c:v>
                </c:pt>
                <c:pt idx="3124">
                  <c:v>1.05445659</c:v>
                </c:pt>
                <c:pt idx="3125">
                  <c:v>1.0548676299999999</c:v>
                </c:pt>
                <c:pt idx="3126">
                  <c:v>1.0557097200000001</c:v>
                </c:pt>
                <c:pt idx="3127">
                  <c:v>1.05606055</c:v>
                </c:pt>
                <c:pt idx="3128">
                  <c:v>1.05654168</c:v>
                </c:pt>
                <c:pt idx="3129">
                  <c:v>1.05704284</c:v>
                </c:pt>
                <c:pt idx="3130">
                  <c:v>1.05755413</c:v>
                </c:pt>
                <c:pt idx="3131">
                  <c:v>1.0577246</c:v>
                </c:pt>
                <c:pt idx="3132">
                  <c:v>1.05865681</c:v>
                </c:pt>
                <c:pt idx="3133">
                  <c:v>1.0590276700000001</c:v>
                </c:pt>
                <c:pt idx="3134">
                  <c:v>1.0596185899999999</c:v>
                </c:pt>
                <c:pt idx="3135">
                  <c:v>1.06001067</c:v>
                </c:pt>
                <c:pt idx="3136">
                  <c:v>1.06051004</c:v>
                </c:pt>
                <c:pt idx="3137">
                  <c:v>1.06091237</c:v>
                </c:pt>
                <c:pt idx="3138">
                  <c:v>1.0612933600000001</c:v>
                </c:pt>
                <c:pt idx="3139">
                  <c:v>1.0620451</c:v>
                </c:pt>
                <c:pt idx="3140">
                  <c:v>1.0623558799999999</c:v>
                </c:pt>
                <c:pt idx="3141">
                  <c:v>1.0630576599999999</c:v>
                </c:pt>
                <c:pt idx="3142">
                  <c:v>1.0635689500000001</c:v>
                </c:pt>
                <c:pt idx="3143">
                  <c:v>1.0641603500000001</c:v>
                </c:pt>
                <c:pt idx="3144">
                  <c:v>1.06447113</c:v>
                </c:pt>
                <c:pt idx="3145">
                  <c:v>1.06483197</c:v>
                </c:pt>
                <c:pt idx="3146">
                  <c:v>1.06568408</c:v>
                </c:pt>
                <c:pt idx="3147">
                  <c:v>1.0660851</c:v>
                </c:pt>
                <c:pt idx="3148">
                  <c:v>1.0666564700000001</c:v>
                </c:pt>
                <c:pt idx="3149">
                  <c:v>1.06716776</c:v>
                </c:pt>
                <c:pt idx="3150">
                  <c:v>1.0677289999999999</c:v>
                </c:pt>
                <c:pt idx="3151">
                  <c:v>1.06804991</c:v>
                </c:pt>
                <c:pt idx="3152">
                  <c:v>1.0684407899999999</c:v>
                </c:pt>
                <c:pt idx="3153">
                  <c:v>1.06900215</c:v>
                </c:pt>
                <c:pt idx="3154">
                  <c:v>1.0695436</c:v>
                </c:pt>
                <c:pt idx="3155">
                  <c:v>1.0699244699999999</c:v>
                </c:pt>
                <c:pt idx="3156">
                  <c:v>1.0706261399999999</c:v>
                </c:pt>
                <c:pt idx="3157">
                  <c:v>1.0710572</c:v>
                </c:pt>
                <c:pt idx="3158">
                  <c:v>1.07165873</c:v>
                </c:pt>
                <c:pt idx="3159">
                  <c:v>1.0720897899999999</c:v>
                </c:pt>
                <c:pt idx="3160">
                  <c:v>1.0725007099999999</c:v>
                </c:pt>
                <c:pt idx="3161">
                  <c:v>1.07298195</c:v>
                </c:pt>
                <c:pt idx="3162">
                  <c:v>1.07346308</c:v>
                </c:pt>
                <c:pt idx="3163">
                  <c:v>1.0738741199999999</c:v>
                </c:pt>
                <c:pt idx="3164">
                  <c:v>1.0745056900000001</c:v>
                </c:pt>
                <c:pt idx="3165">
                  <c:v>1.0749166000000001</c:v>
                </c:pt>
                <c:pt idx="3166">
                  <c:v>1.0755883500000001</c:v>
                </c:pt>
                <c:pt idx="3167">
                  <c:v>1.07585895</c:v>
                </c:pt>
                <c:pt idx="3168">
                  <c:v>1.07654071</c:v>
                </c:pt>
                <c:pt idx="3169">
                  <c:v>1.0768514899999999</c:v>
                </c:pt>
                <c:pt idx="3170">
                  <c:v>1.0776032200000001</c:v>
                </c:pt>
                <c:pt idx="3171">
                  <c:v>1.0780644399999999</c:v>
                </c:pt>
                <c:pt idx="3172">
                  <c:v>1.07861578</c:v>
                </c:pt>
                <c:pt idx="3173">
                  <c:v>1.0790869000000001</c:v>
                </c:pt>
                <c:pt idx="3174">
                  <c:v>1.0796181</c:v>
                </c:pt>
                <c:pt idx="3175">
                  <c:v>1.0800292499999999</c:v>
                </c:pt>
                <c:pt idx="3176">
                  <c:v>1.0805904900000001</c:v>
                </c:pt>
                <c:pt idx="3177">
                  <c:v>1.08090127</c:v>
                </c:pt>
                <c:pt idx="3178">
                  <c:v>1.0815528599999999</c:v>
                </c:pt>
                <c:pt idx="3179">
                  <c:v>1.08214426</c:v>
                </c:pt>
                <c:pt idx="3180">
                  <c:v>1.08232474</c:v>
                </c:pt>
                <c:pt idx="3181">
                  <c:v>1.0830365399999999</c:v>
                </c:pt>
                <c:pt idx="3182">
                  <c:v>1.0834574699999999</c:v>
                </c:pt>
                <c:pt idx="3183">
                  <c:v>1.08411908</c:v>
                </c:pt>
                <c:pt idx="3184">
                  <c:v>1.0844700300000001</c:v>
                </c:pt>
                <c:pt idx="3185">
                  <c:v>1.0851616900000001</c:v>
                </c:pt>
                <c:pt idx="3186">
                  <c:v>1.08550251</c:v>
                </c:pt>
                <c:pt idx="3187">
                  <c:v>1.0858647800000001</c:v>
                </c:pt>
                <c:pt idx="3188">
                  <c:v>1.0863850100000001</c:v>
                </c:pt>
                <c:pt idx="3189">
                  <c:v>1.08701432</c:v>
                </c:pt>
                <c:pt idx="3190">
                  <c:v>1.08742714</c:v>
                </c:pt>
                <c:pt idx="3191">
                  <c:v>1.08800864</c:v>
                </c:pt>
                <c:pt idx="3192">
                  <c:v>1.0888106799999999</c:v>
                </c:pt>
                <c:pt idx="3193">
                  <c:v>1.08907127</c:v>
                </c:pt>
                <c:pt idx="3194">
                  <c:v>1.0896226200000001</c:v>
                </c:pt>
                <c:pt idx="3195">
                  <c:v>1.0899235</c:v>
                </c:pt>
                <c:pt idx="3196">
                  <c:v>1.09067512</c:v>
                </c:pt>
                <c:pt idx="3197">
                  <c:v>1.09105611</c:v>
                </c:pt>
                <c:pt idx="3198">
                  <c:v>1.0915674</c:v>
                </c:pt>
                <c:pt idx="3199">
                  <c:v>1.09206855</c:v>
                </c:pt>
                <c:pt idx="3200">
                  <c:v>1.0924795899999999</c:v>
                </c:pt>
                <c:pt idx="3201">
                  <c:v>1.09290051</c:v>
                </c:pt>
                <c:pt idx="3202">
                  <c:v>1.0935220699999999</c:v>
                </c:pt>
                <c:pt idx="3203">
                  <c:v>1.0939732799999999</c:v>
                </c:pt>
                <c:pt idx="3204">
                  <c:v>1.0945748099999999</c:v>
                </c:pt>
                <c:pt idx="3205">
                  <c:v>1.09504592</c:v>
                </c:pt>
                <c:pt idx="3206">
                  <c:v>1.0955972700000001</c:v>
                </c:pt>
                <c:pt idx="3207">
                  <c:v>1.09640932</c:v>
                </c:pt>
                <c:pt idx="3208">
                  <c:v>1.09661984</c:v>
                </c:pt>
                <c:pt idx="3209">
                  <c:v>1.0971108700000001</c:v>
                </c:pt>
                <c:pt idx="3210">
                  <c:v>1.0976121400000001</c:v>
                </c:pt>
                <c:pt idx="3211">
                  <c:v>1.09813344</c:v>
                </c:pt>
                <c:pt idx="3212">
                  <c:v>1.09853446</c:v>
                </c:pt>
                <c:pt idx="3213">
                  <c:v>1.0991659199999999</c:v>
                </c:pt>
                <c:pt idx="3214">
                  <c:v>1.09960711</c:v>
                </c:pt>
                <c:pt idx="3215">
                  <c:v>1.1001384299999999</c:v>
                </c:pt>
                <c:pt idx="3216">
                  <c:v>1.1007798900000001</c:v>
                </c:pt>
                <c:pt idx="3217">
                  <c:v>1.10101044</c:v>
                </c:pt>
                <c:pt idx="3218">
                  <c:v>1.1016420099999999</c:v>
                </c:pt>
                <c:pt idx="3219">
                  <c:v>1.10205317</c:v>
                </c:pt>
                <c:pt idx="3220">
                  <c:v>1.10260439</c:v>
                </c:pt>
                <c:pt idx="3221">
                  <c:v>1.10301542</c:v>
                </c:pt>
                <c:pt idx="3222">
                  <c:v>1.10356677</c:v>
                </c:pt>
                <c:pt idx="3223">
                  <c:v>1.1042383899999999</c:v>
                </c:pt>
                <c:pt idx="3224">
                  <c:v>1.10480976</c:v>
                </c:pt>
                <c:pt idx="3225">
                  <c:v>1.10510051</c:v>
                </c:pt>
                <c:pt idx="3226">
                  <c:v>1.1056318300000001</c:v>
                </c:pt>
                <c:pt idx="3227">
                  <c:v>1.1060128199999999</c:v>
                </c:pt>
                <c:pt idx="3228">
                  <c:v>1.10666442</c:v>
                </c:pt>
                <c:pt idx="3229">
                  <c:v>1.1071153899999999</c:v>
                </c:pt>
                <c:pt idx="3230">
                  <c:v>1.1074361800000001</c:v>
                </c:pt>
                <c:pt idx="3231">
                  <c:v>1.10806775</c:v>
                </c:pt>
                <c:pt idx="3232">
                  <c:v>1.10865927</c:v>
                </c:pt>
                <c:pt idx="3233">
                  <c:v>1.1091202499999999</c:v>
                </c:pt>
                <c:pt idx="3234">
                  <c:v>1.10958147</c:v>
                </c:pt>
                <c:pt idx="3235">
                  <c:v>1.1102029099999999</c:v>
                </c:pt>
                <c:pt idx="3236">
                  <c:v>1.11066413</c:v>
                </c:pt>
                <c:pt idx="3237">
                  <c:v>1.1110450000000001</c:v>
                </c:pt>
                <c:pt idx="3238">
                  <c:v>1.1117568</c:v>
                </c:pt>
                <c:pt idx="3239">
                  <c:v>1.1121488799999999</c:v>
                </c:pt>
                <c:pt idx="3240">
                  <c:v>1.11262858</c:v>
                </c:pt>
                <c:pt idx="3241">
                  <c:v>1.1130905200000001</c:v>
                </c:pt>
                <c:pt idx="3242">
                  <c:v>1.11344099</c:v>
                </c:pt>
                <c:pt idx="3243">
                  <c:v>1.11412263</c:v>
                </c:pt>
                <c:pt idx="3244">
                  <c:v>1.1144433</c:v>
                </c:pt>
                <c:pt idx="3245">
                  <c:v>1.1150449499999999</c:v>
                </c:pt>
                <c:pt idx="3246">
                  <c:v>1.1157465</c:v>
                </c:pt>
                <c:pt idx="3247">
                  <c:v>1.1157566299999999</c:v>
                </c:pt>
                <c:pt idx="3248">
                  <c:v>1.1164784400000001</c:v>
                </c:pt>
                <c:pt idx="3249">
                  <c:v>1.11710989</c:v>
                </c:pt>
                <c:pt idx="3250">
                  <c:v>1.1175108</c:v>
                </c:pt>
                <c:pt idx="3251">
                  <c:v>1.1178616299999999</c:v>
                </c:pt>
                <c:pt idx="3252">
                  <c:v>1.1186436399999999</c:v>
                </c:pt>
                <c:pt idx="3253">
                  <c:v>1.11913478</c:v>
                </c:pt>
                <c:pt idx="3254">
                  <c:v>1.119596</c:v>
                </c:pt>
                <c:pt idx="3255">
                  <c:v>1.1200771300000001</c:v>
                </c:pt>
                <c:pt idx="3256">
                  <c:v>1.12067866</c:v>
                </c:pt>
                <c:pt idx="3257">
                  <c:v>1.1210897</c:v>
                </c:pt>
                <c:pt idx="3258">
                  <c:v>1.1215707100000001</c:v>
                </c:pt>
                <c:pt idx="3259">
                  <c:v>1.12209213</c:v>
                </c:pt>
                <c:pt idx="3260">
                  <c:v>1.1224528600000001</c:v>
                </c:pt>
                <c:pt idx="3261">
                  <c:v>1.1230545000000001</c:v>
                </c:pt>
                <c:pt idx="3262">
                  <c:v>1.1236058499999999</c:v>
                </c:pt>
                <c:pt idx="3263">
                  <c:v>1.1241371600000001</c:v>
                </c:pt>
                <c:pt idx="3264">
                  <c:v>1.1244177799999999</c:v>
                </c:pt>
                <c:pt idx="3265">
                  <c:v>1.1252999299999999</c:v>
                </c:pt>
                <c:pt idx="3266">
                  <c:v>1.12559068</c:v>
                </c:pt>
                <c:pt idx="3267">
                  <c:v>1.12598157</c:v>
                </c:pt>
                <c:pt idx="3268">
                  <c:v>1.12659311</c:v>
                </c:pt>
                <c:pt idx="3269">
                  <c:v>1.1272246800000001</c:v>
                </c:pt>
                <c:pt idx="3270">
                  <c:v>1.12765574</c:v>
                </c:pt>
                <c:pt idx="3271">
                  <c:v>1.1279664</c:v>
                </c:pt>
                <c:pt idx="3272">
                  <c:v>1.12896895</c:v>
                </c:pt>
                <c:pt idx="3273">
                  <c:v>1.1290591999999999</c:v>
                </c:pt>
                <c:pt idx="3274">
                  <c:v>1.1296004100000001</c:v>
                </c:pt>
                <c:pt idx="3275">
                  <c:v>1.1300816499999999</c:v>
                </c:pt>
                <c:pt idx="3276">
                  <c:v>1.13064301</c:v>
                </c:pt>
                <c:pt idx="3277">
                  <c:v>1.13114417</c:v>
                </c:pt>
                <c:pt idx="3278">
                  <c:v>1.1316254100000001</c:v>
                </c:pt>
                <c:pt idx="3279">
                  <c:v>1.1319862599999999</c:v>
                </c:pt>
                <c:pt idx="3280">
                  <c:v>1.1326278400000001</c:v>
                </c:pt>
                <c:pt idx="3281">
                  <c:v>1.1330689199999999</c:v>
                </c:pt>
                <c:pt idx="3282">
                  <c:v>1.1334699399999999</c:v>
                </c:pt>
                <c:pt idx="3283">
                  <c:v>1.1339710999999999</c:v>
                </c:pt>
                <c:pt idx="3284">
                  <c:v>1.1345525999999999</c:v>
                </c:pt>
                <c:pt idx="3285">
                  <c:v>1.13493347</c:v>
                </c:pt>
                <c:pt idx="3286">
                  <c:v>1.13532448</c:v>
                </c:pt>
                <c:pt idx="3287">
                  <c:v>1.1358357699999999</c:v>
                </c:pt>
                <c:pt idx="3288">
                  <c:v>1.13660765</c:v>
                </c:pt>
                <c:pt idx="3289">
                  <c:v>1.1369484700000001</c:v>
                </c:pt>
                <c:pt idx="3290">
                  <c:v>1.1372592399999999</c:v>
                </c:pt>
                <c:pt idx="3291">
                  <c:v>1.1378706700000001</c:v>
                </c:pt>
                <c:pt idx="3292">
                  <c:v>1.13836205</c:v>
                </c:pt>
                <c:pt idx="3293">
                  <c:v>1.1391333299999999</c:v>
                </c:pt>
                <c:pt idx="3294">
                  <c:v>1.13937449</c:v>
                </c:pt>
                <c:pt idx="3295">
                  <c:v>1.13987565</c:v>
                </c:pt>
                <c:pt idx="3296">
                  <c:v>1.1404269899999999</c:v>
                </c:pt>
                <c:pt idx="3297">
                  <c:v>1.1410283999999999</c:v>
                </c:pt>
                <c:pt idx="3298">
                  <c:v>1.14157975</c:v>
                </c:pt>
                <c:pt idx="3299">
                  <c:v>1.14226139</c:v>
                </c:pt>
                <c:pt idx="3300">
                  <c:v>1.1426523900000001</c:v>
                </c:pt>
                <c:pt idx="3301">
                  <c:v>1.14303339</c:v>
                </c:pt>
                <c:pt idx="3302">
                  <c:v>1.1435044999999999</c:v>
                </c:pt>
                <c:pt idx="3303">
                  <c:v>1.1440557200000001</c:v>
                </c:pt>
                <c:pt idx="3304">
                  <c:v>1.1444969199999999</c:v>
                </c:pt>
                <c:pt idx="3305">
                  <c:v>1.14497805</c:v>
                </c:pt>
                <c:pt idx="3306">
                  <c:v>1.14554942</c:v>
                </c:pt>
                <c:pt idx="3307">
                  <c:v>1.1459906099999999</c:v>
                </c:pt>
                <c:pt idx="3308">
                  <c:v>1.1465820099999999</c:v>
                </c:pt>
                <c:pt idx="3309">
                  <c:v>1.1469228300000001</c:v>
                </c:pt>
                <c:pt idx="3310">
                  <c:v>1.14753437</c:v>
                </c:pt>
                <c:pt idx="3311">
                  <c:v>1.1481959799999999</c:v>
                </c:pt>
                <c:pt idx="3312">
                  <c:v>1.1483864800000001</c:v>
                </c:pt>
                <c:pt idx="3313">
                  <c:v>1.14884758</c:v>
                </c:pt>
                <c:pt idx="3314">
                  <c:v>1.1495894200000001</c:v>
                </c:pt>
                <c:pt idx="3315">
                  <c:v>1.15006053</c:v>
                </c:pt>
                <c:pt idx="3316">
                  <c:v>1.1507822299999999</c:v>
                </c:pt>
                <c:pt idx="3317">
                  <c:v>1.1508624599999999</c:v>
                </c:pt>
                <c:pt idx="3318">
                  <c:v>1.1514037800000001</c:v>
                </c:pt>
                <c:pt idx="3319">
                  <c:v>1.15182483</c:v>
                </c:pt>
                <c:pt idx="3320">
                  <c:v>1.15231609</c:v>
                </c:pt>
                <c:pt idx="3321">
                  <c:v>1.15305781</c:v>
                </c:pt>
                <c:pt idx="3322">
                  <c:v>1.15339875</c:v>
                </c:pt>
                <c:pt idx="3323">
                  <c:v>1.15371943</c:v>
                </c:pt>
                <c:pt idx="3324">
                  <c:v>1.1544512499999999</c:v>
                </c:pt>
                <c:pt idx="3325">
                  <c:v>1.15518308</c:v>
                </c:pt>
                <c:pt idx="3326">
                  <c:v>1.15549386</c:v>
                </c:pt>
                <c:pt idx="3327">
                  <c:v>1.1558546999999999</c:v>
                </c:pt>
                <c:pt idx="3328">
                  <c:v>1.1564561099999999</c:v>
                </c:pt>
                <c:pt idx="3329">
                  <c:v>1.15700746</c:v>
                </c:pt>
                <c:pt idx="3330">
                  <c:v>1.1573483899999999</c:v>
                </c:pt>
                <c:pt idx="3331">
                  <c:v>1.15797985</c:v>
                </c:pt>
                <c:pt idx="3332">
                  <c:v>1.1581503200000001</c:v>
                </c:pt>
                <c:pt idx="3333">
                  <c:v>1.1590224499999999</c:v>
                </c:pt>
                <c:pt idx="3334">
                  <c:v>1.15925312</c:v>
                </c:pt>
                <c:pt idx="3335">
                  <c:v>1.16000473</c:v>
                </c:pt>
                <c:pt idx="3336">
                  <c:v>1.1608167899999999</c:v>
                </c:pt>
                <c:pt idx="3337">
                  <c:v>1.16085696</c:v>
                </c:pt>
                <c:pt idx="3338">
                  <c:v>1.161268</c:v>
                </c:pt>
                <c:pt idx="3339">
                  <c:v>1.16196966</c:v>
                </c:pt>
                <c:pt idx="3340">
                  <c:v>1.16245091</c:v>
                </c:pt>
                <c:pt idx="3341">
                  <c:v>1.16285181</c:v>
                </c:pt>
                <c:pt idx="3342">
                  <c:v>1.16337311</c:v>
                </c:pt>
                <c:pt idx="3343">
                  <c:v>1.16413498</c:v>
                </c:pt>
                <c:pt idx="3344">
                  <c:v>1.16460812</c:v>
                </c:pt>
                <c:pt idx="3345">
                  <c:v>1.16498554</c:v>
                </c:pt>
                <c:pt idx="3346">
                  <c:v>1.1653979999999999</c:v>
                </c:pt>
                <c:pt idx="3347">
                  <c:v>1.16604972</c:v>
                </c:pt>
                <c:pt idx="3348">
                  <c:v>1.1666311</c:v>
                </c:pt>
                <c:pt idx="3349">
                  <c:v>1.1667613999999999</c:v>
                </c:pt>
                <c:pt idx="3350">
                  <c:v>1.1674028599999999</c:v>
                </c:pt>
                <c:pt idx="3351">
                  <c:v>1.1680043899999999</c:v>
                </c:pt>
                <c:pt idx="3352">
                  <c:v>1.1686860299999999</c:v>
                </c:pt>
                <c:pt idx="3353">
                  <c:v>1.1691774100000001</c:v>
                </c:pt>
                <c:pt idx="3354">
                  <c:v>1.16949809</c:v>
                </c:pt>
                <c:pt idx="3355">
                  <c:v>1.1699090000000001</c:v>
                </c:pt>
                <c:pt idx="3356">
                  <c:v>1.1703802299999999</c:v>
                </c:pt>
                <c:pt idx="3357">
                  <c:v>1.17102182</c:v>
                </c:pt>
                <c:pt idx="3358">
                  <c:v>1.17162323</c:v>
                </c:pt>
                <c:pt idx="3359">
                  <c:v>1.17210448</c:v>
                </c:pt>
                <c:pt idx="3360">
                  <c:v>1.17242527</c:v>
                </c:pt>
                <c:pt idx="3361">
                  <c:v>1.17291641</c:v>
                </c:pt>
                <c:pt idx="3362">
                  <c:v>1.17333734</c:v>
                </c:pt>
                <c:pt idx="3363">
                  <c:v>1.17406929</c:v>
                </c:pt>
                <c:pt idx="3364">
                  <c:v>1.17452037</c:v>
                </c:pt>
                <c:pt idx="3365">
                  <c:v>1.1749113799999999</c:v>
                </c:pt>
                <c:pt idx="3366">
                  <c:v>1.17568326</c:v>
                </c:pt>
                <c:pt idx="3367">
                  <c:v>1.1761142</c:v>
                </c:pt>
                <c:pt idx="3368">
                  <c:v>1.1764149699999999</c:v>
                </c:pt>
                <c:pt idx="3369">
                  <c:v>1.1770164999999999</c:v>
                </c:pt>
                <c:pt idx="3370">
                  <c:v>1.1775478100000001</c:v>
                </c:pt>
                <c:pt idx="3371">
                  <c:v>1.1781091699999999</c:v>
                </c:pt>
                <c:pt idx="3372">
                  <c:v>1.17848003</c:v>
                </c:pt>
                <c:pt idx="3373">
                  <c:v>1.17900133</c:v>
                </c:pt>
                <c:pt idx="3374">
                  <c:v>1.1797632</c:v>
                </c:pt>
                <c:pt idx="3375">
                  <c:v>1.1802242999999999</c:v>
                </c:pt>
                <c:pt idx="3376">
                  <c:v>1.18054521</c:v>
                </c:pt>
                <c:pt idx="3377">
                  <c:v>1.18094611</c:v>
                </c:pt>
                <c:pt idx="3378">
                  <c:v>1.18157768</c:v>
                </c:pt>
                <c:pt idx="3379">
                  <c:v>1.1820889699999999</c:v>
                </c:pt>
                <c:pt idx="3380">
                  <c:v>1.18256009</c:v>
                </c:pt>
                <c:pt idx="3381">
                  <c:v>1.1830312000000001</c:v>
                </c:pt>
                <c:pt idx="3382">
                  <c:v>1.1834722799999999</c:v>
                </c:pt>
                <c:pt idx="3383">
                  <c:v>1.18404365</c:v>
                </c:pt>
                <c:pt idx="3384">
                  <c:v>1.1846150200000001</c:v>
                </c:pt>
                <c:pt idx="3385">
                  <c:v>1.1850862499999999</c:v>
                </c:pt>
                <c:pt idx="3386">
                  <c:v>1.18548739</c:v>
                </c:pt>
                <c:pt idx="3387">
                  <c:v>1.1859685200000001</c:v>
                </c:pt>
                <c:pt idx="3388">
                  <c:v>1.18662</c:v>
                </c:pt>
                <c:pt idx="3389">
                  <c:v>1.1871714600000001</c:v>
                </c:pt>
                <c:pt idx="3390">
                  <c:v>1.18764246</c:v>
                </c:pt>
                <c:pt idx="3391">
                  <c:v>1.1877828800000001</c:v>
                </c:pt>
                <c:pt idx="3392">
                  <c:v>1.18847466</c:v>
                </c:pt>
                <c:pt idx="3393">
                  <c:v>1.1891663100000001</c:v>
                </c:pt>
                <c:pt idx="3394">
                  <c:v>1.18947709</c:v>
                </c:pt>
                <c:pt idx="3395">
                  <c:v>1.1899580999999999</c:v>
                </c:pt>
                <c:pt idx="3396">
                  <c:v>1.19055796</c:v>
                </c:pt>
                <c:pt idx="3397">
                  <c:v>1.19123197</c:v>
                </c:pt>
                <c:pt idx="3398">
                  <c:v>1.1915320199999999</c:v>
                </c:pt>
                <c:pt idx="3399">
                  <c:v>1.1919831000000001</c:v>
                </c:pt>
                <c:pt idx="3400">
                  <c:v>1.1926547300000001</c:v>
                </c:pt>
                <c:pt idx="3401">
                  <c:v>1.1929554899999999</c:v>
                </c:pt>
                <c:pt idx="3402">
                  <c:v>1.1936271199999999</c:v>
                </c:pt>
                <c:pt idx="3403">
                  <c:v>1.1940381499999999</c:v>
                </c:pt>
                <c:pt idx="3404">
                  <c:v>1.1944390499999999</c:v>
                </c:pt>
                <c:pt idx="3405">
                  <c:v>1.1950005299999999</c:v>
                </c:pt>
                <c:pt idx="3406">
                  <c:v>1.1954115599999999</c:v>
                </c:pt>
                <c:pt idx="3407">
                  <c:v>1.1959527700000001</c:v>
                </c:pt>
                <c:pt idx="3408">
                  <c:v>1.19652414</c:v>
                </c:pt>
                <c:pt idx="3409">
                  <c:v>1.1970554600000001</c:v>
                </c:pt>
                <c:pt idx="3410">
                  <c:v>1.1975467200000001</c:v>
                </c:pt>
                <c:pt idx="3411">
                  <c:v>1.19809806</c:v>
                </c:pt>
                <c:pt idx="3412">
                  <c:v>1.1983085899999999</c:v>
                </c:pt>
                <c:pt idx="3413">
                  <c:v>1.1988098599999999</c:v>
                </c:pt>
                <c:pt idx="3414">
                  <c:v>1.1994814899999999</c:v>
                </c:pt>
                <c:pt idx="3415">
                  <c:v>1.2003134499999999</c:v>
                </c:pt>
                <c:pt idx="3416">
                  <c:v>1.2006644</c:v>
                </c:pt>
                <c:pt idx="3417">
                  <c:v>1.20064437</c:v>
                </c:pt>
                <c:pt idx="3418">
                  <c:v>1.2015867200000001</c:v>
                </c:pt>
                <c:pt idx="3419">
                  <c:v>1.2022380800000001</c:v>
                </c:pt>
                <c:pt idx="3420">
                  <c:v>1.2023083000000001</c:v>
                </c:pt>
                <c:pt idx="3421">
                  <c:v>1.2030000700000001</c:v>
                </c:pt>
                <c:pt idx="3422">
                  <c:v>1.20366168</c:v>
                </c:pt>
                <c:pt idx="3423">
                  <c:v>1.2039423</c:v>
                </c:pt>
                <c:pt idx="3424">
                  <c:v>1.2045739900000001</c:v>
                </c:pt>
                <c:pt idx="3425">
                  <c:v>1.20503509</c:v>
                </c:pt>
                <c:pt idx="3426">
                  <c:v>1.2055764200000001</c:v>
                </c:pt>
                <c:pt idx="3427">
                  <c:v>1.2058771800000001</c:v>
                </c:pt>
                <c:pt idx="3428">
                  <c:v>1.2063482999999999</c:v>
                </c:pt>
                <c:pt idx="3429">
                  <c:v>1.2069598399999999</c:v>
                </c:pt>
                <c:pt idx="3430">
                  <c:v>1.2074810300000001</c:v>
                </c:pt>
                <c:pt idx="3431">
                  <c:v>1.20793211</c:v>
                </c:pt>
                <c:pt idx="3432">
                  <c:v>1.2087541799999999</c:v>
                </c:pt>
                <c:pt idx="3433">
                  <c:v>1.20900476</c:v>
                </c:pt>
                <c:pt idx="3434">
                  <c:v>1.20924532</c:v>
                </c:pt>
                <c:pt idx="3435">
                  <c:v>1.2100273399999999</c:v>
                </c:pt>
                <c:pt idx="3436">
                  <c:v>1.2104783100000001</c:v>
                </c:pt>
                <c:pt idx="3437">
                  <c:v>1.2109795800000001</c:v>
                </c:pt>
                <c:pt idx="3438">
                  <c:v>1.21160114</c:v>
                </c:pt>
                <c:pt idx="3439">
                  <c:v>1.211972</c:v>
                </c:pt>
                <c:pt idx="3440">
                  <c:v>1.21266377</c:v>
                </c:pt>
                <c:pt idx="3441">
                  <c:v>1.21310484</c:v>
                </c:pt>
                <c:pt idx="3442">
                  <c:v>1.21357596</c:v>
                </c:pt>
                <c:pt idx="3443">
                  <c:v>1.21406722</c:v>
                </c:pt>
                <c:pt idx="3444">
                  <c:v>1.21465862</c:v>
                </c:pt>
                <c:pt idx="3445">
                  <c:v>1.21513987</c:v>
                </c:pt>
                <c:pt idx="3446">
                  <c:v>1.2156410200000001</c:v>
                </c:pt>
                <c:pt idx="3447">
                  <c:v>1.21604204</c:v>
                </c:pt>
                <c:pt idx="3448">
                  <c:v>1.21655333</c:v>
                </c:pt>
                <c:pt idx="3449">
                  <c:v>1.21689475</c:v>
                </c:pt>
                <c:pt idx="3450">
                  <c:v>1.21756566</c:v>
                </c:pt>
                <c:pt idx="3451">
                  <c:v>1.2181772</c:v>
                </c:pt>
                <c:pt idx="3452">
                  <c:v>1.21845782</c:v>
                </c:pt>
                <c:pt idx="3453">
                  <c:v>1.2190694799999999</c:v>
                </c:pt>
                <c:pt idx="3454">
                  <c:v>1.2196608799999999</c:v>
                </c:pt>
                <c:pt idx="3455">
                  <c:v>1.22018206</c:v>
                </c:pt>
                <c:pt idx="3456">
                  <c:v>1.2204127300000001</c:v>
                </c:pt>
                <c:pt idx="3457">
                  <c:v>1.2208638199999999</c:v>
                </c:pt>
                <c:pt idx="3458">
                  <c:v>1.2216959000000001</c:v>
                </c:pt>
                <c:pt idx="3459">
                  <c:v>1.22185612</c:v>
                </c:pt>
                <c:pt idx="3460">
                  <c:v>1.2227484</c:v>
                </c:pt>
                <c:pt idx="3461">
                  <c:v>1.22330976</c:v>
                </c:pt>
                <c:pt idx="3462">
                  <c:v>1.2235704700000001</c:v>
                </c:pt>
                <c:pt idx="3463">
                  <c:v>1.22423196</c:v>
                </c:pt>
                <c:pt idx="3464">
                  <c:v>1.22464299</c:v>
                </c:pt>
                <c:pt idx="3465">
                  <c:v>1.2251642899999999</c:v>
                </c:pt>
                <c:pt idx="3466">
                  <c:v>1.2254349</c:v>
                </c:pt>
                <c:pt idx="3467">
                  <c:v>1.22603643</c:v>
                </c:pt>
                <c:pt idx="3468">
                  <c:v>1.2264975300000001</c:v>
                </c:pt>
                <c:pt idx="3469">
                  <c:v>1.22700882</c:v>
                </c:pt>
                <c:pt idx="3470">
                  <c:v>1.22761035</c:v>
                </c:pt>
                <c:pt idx="3471">
                  <c:v>1.2280312799999999</c:v>
                </c:pt>
                <c:pt idx="3472">
                  <c:v>1.2285325499999999</c:v>
                </c:pt>
                <c:pt idx="3473">
                  <c:v>1.2292243199999999</c:v>
                </c:pt>
                <c:pt idx="3474">
                  <c:v>1.2295150800000001</c:v>
                </c:pt>
                <c:pt idx="3475">
                  <c:v>1.2299560300000001</c:v>
                </c:pt>
                <c:pt idx="3476">
                  <c:v>1.2306276599999999</c:v>
                </c:pt>
                <c:pt idx="3477">
                  <c:v>1.2308281700000001</c:v>
                </c:pt>
                <c:pt idx="3478">
                  <c:v>1.23140955</c:v>
                </c:pt>
                <c:pt idx="3479">
                  <c:v>1.2320311100000001</c:v>
                </c:pt>
                <c:pt idx="3480">
                  <c:v>1.2325123499999999</c:v>
                </c:pt>
                <c:pt idx="3481">
                  <c:v>1.2329232699999999</c:v>
                </c:pt>
                <c:pt idx="3482">
                  <c:v>1.2334244299999999</c:v>
                </c:pt>
                <c:pt idx="3483">
                  <c:v>1.2339760099999999</c:v>
                </c:pt>
                <c:pt idx="3484">
                  <c:v>1.2344871799999999</c:v>
                </c:pt>
                <c:pt idx="3485">
                  <c:v>1.2351186300000001</c:v>
                </c:pt>
                <c:pt idx="3486">
                  <c:v>1.2354193899999999</c:v>
                </c:pt>
                <c:pt idx="3487">
                  <c:v>1.2361412000000001</c:v>
                </c:pt>
                <c:pt idx="3488">
                  <c:v>1.2366023100000001</c:v>
                </c:pt>
                <c:pt idx="3489">
                  <c:v>1.2367727799999999</c:v>
                </c:pt>
                <c:pt idx="3490">
                  <c:v>1.23740435</c:v>
                </c:pt>
                <c:pt idx="3491">
                  <c:v>1.2381962500000001</c:v>
                </c:pt>
                <c:pt idx="3492">
                  <c:v>1.2385369500000001</c:v>
                </c:pt>
                <c:pt idx="3493">
                  <c:v>1.2389981699999999</c:v>
                </c:pt>
                <c:pt idx="3494">
                  <c:v>1.2394594000000001</c:v>
                </c:pt>
                <c:pt idx="3495">
                  <c:v>1.24004066</c:v>
                </c:pt>
                <c:pt idx="3496">
                  <c:v>1.24055195</c:v>
                </c:pt>
                <c:pt idx="3497">
                  <c:v>1.24094284</c:v>
                </c:pt>
                <c:pt idx="3498">
                  <c:v>1.24140406</c:v>
                </c:pt>
                <c:pt idx="3499">
                  <c:v>1.24232638</c:v>
                </c:pt>
                <c:pt idx="3500">
                  <c:v>1.24261713</c:v>
                </c:pt>
                <c:pt idx="3501">
                  <c:v>1.2432087700000001</c:v>
                </c:pt>
                <c:pt idx="3502">
                  <c:v>1.2435894000000001</c:v>
                </c:pt>
                <c:pt idx="3503">
                  <c:v>1.24428034</c:v>
                </c:pt>
                <c:pt idx="3504">
                  <c:v>1.2443813100000001</c:v>
                </c:pt>
                <c:pt idx="3505">
                  <c:v>1.2448926</c:v>
                </c:pt>
                <c:pt idx="3506">
                  <c:v>1.24549401</c:v>
                </c:pt>
                <c:pt idx="3507">
                  <c:v>1.2459450999999999</c:v>
                </c:pt>
                <c:pt idx="3508">
                  <c:v>1.2465766700000001</c:v>
                </c:pt>
                <c:pt idx="3509">
                  <c:v>1.2470178599999999</c:v>
                </c:pt>
                <c:pt idx="3510">
                  <c:v>1.24779963</c:v>
                </c:pt>
                <c:pt idx="3511">
                  <c:v>1.24807036</c:v>
                </c:pt>
                <c:pt idx="3512">
                  <c:v>1.2485414699999999</c:v>
                </c:pt>
                <c:pt idx="3513">
                  <c:v>1.24906278</c:v>
                </c:pt>
                <c:pt idx="3514">
                  <c:v>1.24955404</c:v>
                </c:pt>
                <c:pt idx="3515">
                  <c:v>1.2503359300000001</c:v>
                </c:pt>
                <c:pt idx="3516">
                  <c:v>1.2505765</c:v>
                </c:pt>
                <c:pt idx="3517">
                  <c:v>1.25087726</c:v>
                </c:pt>
                <c:pt idx="3518">
                  <c:v>1.2513182199999999</c:v>
                </c:pt>
                <c:pt idx="3519">
                  <c:v>1.25206017</c:v>
                </c:pt>
                <c:pt idx="3520">
                  <c:v>1.25276184</c:v>
                </c:pt>
                <c:pt idx="3521">
                  <c:v>1.25315273</c:v>
                </c:pt>
                <c:pt idx="3522">
                  <c:v>1.2534234500000001</c:v>
                </c:pt>
                <c:pt idx="3523">
                  <c:v>1.2539849300000001</c:v>
                </c:pt>
                <c:pt idx="3524">
                  <c:v>1.25463641</c:v>
                </c:pt>
                <c:pt idx="3525">
                  <c:v>1.2550174000000001</c:v>
                </c:pt>
                <c:pt idx="3526">
                  <c:v>1.2554885099999999</c:v>
                </c:pt>
                <c:pt idx="3527">
                  <c:v>1.25591958</c:v>
                </c:pt>
                <c:pt idx="3528">
                  <c:v>1.2563906899999999</c:v>
                </c:pt>
                <c:pt idx="3529">
                  <c:v>1.2569721899999999</c:v>
                </c:pt>
                <c:pt idx="3530">
                  <c:v>1.25728285</c:v>
                </c:pt>
                <c:pt idx="3531">
                  <c:v>1.25824523</c:v>
                </c:pt>
                <c:pt idx="3532">
                  <c:v>1.2585158299999999</c:v>
                </c:pt>
                <c:pt idx="3533">
                  <c:v>1.2591975900000001</c:v>
                </c:pt>
                <c:pt idx="3534">
                  <c:v>1.2596588099999999</c:v>
                </c:pt>
                <c:pt idx="3535">
                  <c:v>1.26025009</c:v>
                </c:pt>
                <c:pt idx="3536">
                  <c:v>1.26083148</c:v>
                </c:pt>
                <c:pt idx="3537">
                  <c:v>1.2610921900000001</c:v>
                </c:pt>
                <c:pt idx="3538">
                  <c:v>1.2615734300000001</c:v>
                </c:pt>
                <c:pt idx="3539">
                  <c:v>1.26220489</c:v>
                </c:pt>
                <c:pt idx="3540">
                  <c:v>1.2624756100000001</c:v>
                </c:pt>
                <c:pt idx="3541">
                  <c:v>1.2631573700000001</c:v>
                </c:pt>
                <c:pt idx="3542">
                  <c:v>1.2636584</c:v>
                </c:pt>
                <c:pt idx="3543">
                  <c:v>1.2641196299999999</c:v>
                </c:pt>
                <c:pt idx="3544">
                  <c:v>1.2647612100000001</c:v>
                </c:pt>
                <c:pt idx="3545">
                  <c:v>1.26519227</c:v>
                </c:pt>
                <c:pt idx="3546">
                  <c:v>1.2654529800000001</c:v>
                </c:pt>
                <c:pt idx="3547">
                  <c:v>1.2660243499999999</c:v>
                </c:pt>
                <c:pt idx="3548">
                  <c:v>1.26649547</c:v>
                </c:pt>
                <c:pt idx="3549">
                  <c:v>1.26699674</c:v>
                </c:pt>
                <c:pt idx="3550">
                  <c:v>1.2675581</c:v>
                </c:pt>
                <c:pt idx="3551">
                  <c:v>1.2680191999999999</c:v>
                </c:pt>
                <c:pt idx="3552">
                  <c:v>1.2686105999999999</c:v>
                </c:pt>
                <c:pt idx="3553">
                  <c:v>1.2691433400000001</c:v>
                </c:pt>
                <c:pt idx="3554">
                  <c:v>1.2697936299999999</c:v>
                </c:pt>
                <c:pt idx="3555">
                  <c:v>1.2701144200000001</c:v>
                </c:pt>
                <c:pt idx="3556">
                  <c:v>1.2704951799999999</c:v>
                </c:pt>
                <c:pt idx="3557">
                  <c:v>1.2710365100000001</c:v>
                </c:pt>
                <c:pt idx="3558">
                  <c:v>1.27157795</c:v>
                </c:pt>
                <c:pt idx="3559">
                  <c:v>1.2722594700000001</c:v>
                </c:pt>
                <c:pt idx="3560">
                  <c:v>1.2727206900000001</c:v>
                </c:pt>
                <c:pt idx="3561">
                  <c:v>1.27315176</c:v>
                </c:pt>
                <c:pt idx="3562">
                  <c:v>1.27366304</c:v>
                </c:pt>
                <c:pt idx="3563">
                  <c:v>1.2740739599999999</c:v>
                </c:pt>
                <c:pt idx="3564">
                  <c:v>1.2744749799999999</c:v>
                </c:pt>
                <c:pt idx="3565">
                  <c:v>1.2749961599999999</c:v>
                </c:pt>
                <c:pt idx="3566">
                  <c:v>1.2756779199999999</c:v>
                </c:pt>
                <c:pt idx="3567">
                  <c:v>1.27613902</c:v>
                </c:pt>
                <c:pt idx="3568">
                  <c:v>1.2766101400000001</c:v>
                </c:pt>
                <c:pt idx="3569">
                  <c:v>1.27702129</c:v>
                </c:pt>
                <c:pt idx="3570">
                  <c:v>1.27759278</c:v>
                </c:pt>
                <c:pt idx="3571">
                  <c:v>1.2780236</c:v>
                </c:pt>
                <c:pt idx="3572">
                  <c:v>1.27862513</c:v>
                </c:pt>
                <c:pt idx="3573">
                  <c:v>1.2791564499999999</c:v>
                </c:pt>
                <c:pt idx="3574">
                  <c:v>1.27954733</c:v>
                </c:pt>
                <c:pt idx="3575">
                  <c:v>1.2799683799999999</c:v>
                </c:pt>
                <c:pt idx="3576">
                  <c:v>1.28062999</c:v>
                </c:pt>
                <c:pt idx="3577">
                  <c:v>1.2811312699999999</c:v>
                </c:pt>
                <c:pt idx="3578">
                  <c:v>1.2816826100000001</c:v>
                </c:pt>
                <c:pt idx="3579">
                  <c:v>1.28216386</c:v>
                </c:pt>
                <c:pt idx="3580">
                  <c:v>1.2827552600000001</c:v>
                </c:pt>
                <c:pt idx="3581">
                  <c:v>1.2830159699999999</c:v>
                </c:pt>
                <c:pt idx="3582">
                  <c:v>1.2833066</c:v>
                </c:pt>
                <c:pt idx="3583">
                  <c:v>1.2840383099999999</c:v>
                </c:pt>
                <c:pt idx="3584">
                  <c:v>1.28464997</c:v>
                </c:pt>
                <c:pt idx="3585">
                  <c:v>1.28508091</c:v>
                </c:pt>
                <c:pt idx="3586">
                  <c:v>1.28552198</c:v>
                </c:pt>
                <c:pt idx="3587">
                  <c:v>1.2862337800000001</c:v>
                </c:pt>
                <c:pt idx="3588">
                  <c:v>1.28660464</c:v>
                </c:pt>
                <c:pt idx="3589">
                  <c:v>1.2870557300000001</c:v>
                </c:pt>
                <c:pt idx="3590">
                  <c:v>1.2875769100000001</c:v>
                </c:pt>
                <c:pt idx="3591">
                  <c:v>1.2882286300000001</c:v>
                </c:pt>
                <c:pt idx="3592">
                  <c:v>1.2886595700000001</c:v>
                </c:pt>
                <c:pt idx="3593">
                  <c:v>1.2892310600000001</c:v>
                </c:pt>
                <c:pt idx="3594">
                  <c:v>1.2897123100000001</c:v>
                </c:pt>
                <c:pt idx="3595">
                  <c:v>1.29015338</c:v>
                </c:pt>
                <c:pt idx="3596">
                  <c:v>1.2905242400000001</c:v>
                </c:pt>
                <c:pt idx="3597">
                  <c:v>1.29102552</c:v>
                </c:pt>
                <c:pt idx="3598">
                  <c:v>1.2915568399999999</c:v>
                </c:pt>
                <c:pt idx="3599">
                  <c:v>1.29217827</c:v>
                </c:pt>
                <c:pt idx="3600">
                  <c:v>1.2925592699999999</c:v>
                </c:pt>
                <c:pt idx="3601">
                  <c:v>1.29295027</c:v>
                </c:pt>
                <c:pt idx="3602">
                  <c:v>1.2935718300000001</c:v>
                </c:pt>
                <c:pt idx="3603">
                  <c:v>1.29410303</c:v>
                </c:pt>
                <c:pt idx="3604">
                  <c:v>1.2944940300000001</c:v>
                </c:pt>
                <c:pt idx="3605">
                  <c:v>1.2949451199999999</c:v>
                </c:pt>
                <c:pt idx="3606">
                  <c:v>1.2955569</c:v>
                </c:pt>
                <c:pt idx="3607">
                  <c:v>1.29606903</c:v>
                </c:pt>
                <c:pt idx="3608">
                  <c:v>1.2966492199999999</c:v>
                </c:pt>
                <c:pt idx="3609">
                  <c:v>1.2969599999999999</c:v>
                </c:pt>
                <c:pt idx="3610">
                  <c:v>1.2975615300000001</c:v>
                </c:pt>
                <c:pt idx="3611">
                  <c:v>1.2979825700000001</c:v>
                </c:pt>
                <c:pt idx="3612">
                  <c:v>1.2984035</c:v>
                </c:pt>
                <c:pt idx="3613">
                  <c:v>1.29912531</c:v>
                </c:pt>
                <c:pt idx="3614">
                  <c:v>1.2993758900000001</c:v>
                </c:pt>
                <c:pt idx="3615">
                  <c:v>1.2997568799999999</c:v>
                </c:pt>
                <c:pt idx="3616">
                  <c:v>1.3004485400000001</c:v>
                </c:pt>
                <c:pt idx="3617">
                  <c:v>1.3011301799999999</c:v>
                </c:pt>
                <c:pt idx="3618">
                  <c:v>1.30130064</c:v>
                </c:pt>
                <c:pt idx="3619">
                  <c:v>1.3019621400000001</c:v>
                </c:pt>
                <c:pt idx="3620">
                  <c:v>1.3025537700000001</c:v>
                </c:pt>
                <c:pt idx="3621">
                  <c:v>1.3030349000000001</c:v>
                </c:pt>
                <c:pt idx="3622">
                  <c:v>1.3034257899999999</c:v>
                </c:pt>
                <c:pt idx="3623">
                  <c:v>1.30404735</c:v>
                </c:pt>
                <c:pt idx="3624">
                  <c:v>1.30448842</c:v>
                </c:pt>
                <c:pt idx="3625">
                  <c:v>1.3049997099999999</c:v>
                </c:pt>
                <c:pt idx="3626">
                  <c:v>1.30555105</c:v>
                </c:pt>
                <c:pt idx="3627">
                  <c:v>1.30598199</c:v>
                </c:pt>
                <c:pt idx="3628">
                  <c:v>1.3065133099999999</c:v>
                </c:pt>
                <c:pt idx="3629">
                  <c:v>1.3070045699999999</c:v>
                </c:pt>
                <c:pt idx="3630">
                  <c:v>1.3073053400000001</c:v>
                </c:pt>
                <c:pt idx="3631">
                  <c:v>1.3077964799999999</c:v>
                </c:pt>
                <c:pt idx="3632">
                  <c:v>1.3084882499999999</c:v>
                </c:pt>
                <c:pt idx="3633">
                  <c:v>1.3091197000000001</c:v>
                </c:pt>
                <c:pt idx="3634">
                  <c:v>1.30947053</c:v>
                </c:pt>
                <c:pt idx="3635">
                  <c:v>1.31005204</c:v>
                </c:pt>
                <c:pt idx="3636">
                  <c:v>1.31033266</c:v>
                </c:pt>
                <c:pt idx="3637">
                  <c:v>1.31090415</c:v>
                </c:pt>
                <c:pt idx="3638">
                  <c:v>1.31144536</c:v>
                </c:pt>
                <c:pt idx="3639">
                  <c:v>1.3118764199999999</c:v>
                </c:pt>
                <c:pt idx="3640">
                  <c:v>1.3124979699999999</c:v>
                </c:pt>
                <c:pt idx="3641">
                  <c:v>1.31313956</c:v>
                </c:pt>
                <c:pt idx="3642">
                  <c:v>1.3135807500000001</c:v>
                </c:pt>
                <c:pt idx="3643">
                  <c:v>1.3140218299999999</c:v>
                </c:pt>
                <c:pt idx="3644">
                  <c:v>1.31454301</c:v>
                </c:pt>
                <c:pt idx="3645">
                  <c:v>1.3150943500000001</c:v>
                </c:pt>
                <c:pt idx="3646">
                  <c:v>1.3154753400000001</c:v>
                </c:pt>
                <c:pt idx="3647">
                  <c:v>1.3158563400000001</c:v>
                </c:pt>
                <c:pt idx="3648">
                  <c:v>1.3167684099999999</c:v>
                </c:pt>
                <c:pt idx="3649">
                  <c:v>1.3169488899999999</c:v>
                </c:pt>
                <c:pt idx="3650">
                  <c:v>1.3176707000000001</c:v>
                </c:pt>
                <c:pt idx="3651">
                  <c:v>1.3178612000000001</c:v>
                </c:pt>
                <c:pt idx="3652">
                  <c:v>1.31833231</c:v>
                </c:pt>
                <c:pt idx="3653">
                  <c:v>1.31883347</c:v>
                </c:pt>
                <c:pt idx="3654">
                  <c:v>1.3194249899999999</c:v>
                </c:pt>
                <c:pt idx="3655">
                  <c:v>1.3197257499999999</c:v>
                </c:pt>
                <c:pt idx="3656">
                  <c:v>1.3205577100000001</c:v>
                </c:pt>
                <c:pt idx="3657">
                  <c:v>1.3208886399999999</c:v>
                </c:pt>
                <c:pt idx="3658">
                  <c:v>1.3215601400000001</c:v>
                </c:pt>
                <c:pt idx="3659">
                  <c:v>1.3218008299999999</c:v>
                </c:pt>
                <c:pt idx="3660">
                  <c:v>1.3224018799999999</c:v>
                </c:pt>
                <c:pt idx="3661">
                  <c:v>1.3229035099999999</c:v>
                </c:pt>
                <c:pt idx="3662">
                  <c:v>1.3236151899999999</c:v>
                </c:pt>
                <c:pt idx="3663">
                  <c:v>1.32398617</c:v>
                </c:pt>
                <c:pt idx="3664">
                  <c:v>1.3242768</c:v>
                </c:pt>
                <c:pt idx="3665">
                  <c:v>1.3249285200000001</c:v>
                </c:pt>
                <c:pt idx="3666">
                  <c:v>1.32555997</c:v>
                </c:pt>
                <c:pt idx="3667">
                  <c:v>1.32584071</c:v>
                </c:pt>
                <c:pt idx="3668">
                  <c:v>1.32654238</c:v>
                </c:pt>
                <c:pt idx="3669">
                  <c:v>1.3268029699999999</c:v>
                </c:pt>
                <c:pt idx="3670">
                  <c:v>1.32736444</c:v>
                </c:pt>
                <c:pt idx="3671">
                  <c:v>1.3279759900000001</c:v>
                </c:pt>
                <c:pt idx="3672">
                  <c:v>1.32854724</c:v>
                </c:pt>
                <c:pt idx="3673">
                  <c:v>1.3290885699999999</c:v>
                </c:pt>
                <c:pt idx="3674">
                  <c:v>1.3294995999999999</c:v>
                </c:pt>
                <c:pt idx="3675">
                  <c:v>1.3298103800000001</c:v>
                </c:pt>
                <c:pt idx="3676">
                  <c:v>1.33053219</c:v>
                </c:pt>
                <c:pt idx="3677">
                  <c:v>1.3309832800000001</c:v>
                </c:pt>
                <c:pt idx="3678">
                  <c:v>1.3316147300000001</c:v>
                </c:pt>
                <c:pt idx="3679">
                  <c:v>1.33193552</c:v>
                </c:pt>
                <c:pt idx="3680">
                  <c:v>1.3324469299999999</c:v>
                </c:pt>
                <c:pt idx="3681">
                  <c:v>1.3330483399999999</c:v>
                </c:pt>
                <c:pt idx="3682">
                  <c:v>1.3334993100000001</c:v>
                </c:pt>
                <c:pt idx="3683">
                  <c:v>1.3339705500000001</c:v>
                </c:pt>
                <c:pt idx="3684">
                  <c:v>1.3345420400000001</c:v>
                </c:pt>
                <c:pt idx="3685">
                  <c:v>1.33482265</c:v>
                </c:pt>
                <c:pt idx="3686">
                  <c:v>1.3355945300000001</c:v>
                </c:pt>
                <c:pt idx="3687">
                  <c:v>1.3361057000000001</c:v>
                </c:pt>
                <c:pt idx="3688">
                  <c:v>1.3365668100000001</c:v>
                </c:pt>
                <c:pt idx="3689">
                  <c:v>1.3370682</c:v>
                </c:pt>
                <c:pt idx="3690">
                  <c:v>1.3373289100000001</c:v>
                </c:pt>
                <c:pt idx="3691">
                  <c:v>1.33772969</c:v>
                </c:pt>
                <c:pt idx="3692">
                  <c:v>1.33848166</c:v>
                </c:pt>
                <c:pt idx="3693">
                  <c:v>1.33899283</c:v>
                </c:pt>
                <c:pt idx="3694">
                  <c:v>1.3394639500000001</c:v>
                </c:pt>
                <c:pt idx="3695">
                  <c:v>1.33989501</c:v>
                </c:pt>
                <c:pt idx="3696">
                  <c:v>1.34025598</c:v>
                </c:pt>
                <c:pt idx="3697">
                  <c:v>1.3411179799999999</c:v>
                </c:pt>
                <c:pt idx="3698">
                  <c:v>1.3414388900000001</c:v>
                </c:pt>
                <c:pt idx="3699">
                  <c:v>1.34206033</c:v>
                </c:pt>
                <c:pt idx="3700">
                  <c:v>1.34243131</c:v>
                </c:pt>
                <c:pt idx="3701">
                  <c:v>1.34307289</c:v>
                </c:pt>
                <c:pt idx="3702">
                  <c:v>1.34336352</c:v>
                </c:pt>
                <c:pt idx="3703">
                  <c:v>1.34379447</c:v>
                </c:pt>
                <c:pt idx="3704">
                  <c:v>1.3444061300000001</c:v>
                </c:pt>
                <c:pt idx="3705">
                  <c:v>1.3451178100000001</c:v>
                </c:pt>
                <c:pt idx="3706">
                  <c:v>1.3455288400000001</c:v>
                </c:pt>
                <c:pt idx="3707">
                  <c:v>1.34600008</c:v>
                </c:pt>
                <c:pt idx="3708">
                  <c:v>1.3464009800000001</c:v>
                </c:pt>
                <c:pt idx="3709">
                  <c:v>1.3470627100000001</c:v>
                </c:pt>
                <c:pt idx="3710">
                  <c:v>1.34766483</c:v>
                </c:pt>
                <c:pt idx="3711">
                  <c:v>1.3480056499999999</c:v>
                </c:pt>
                <c:pt idx="3712">
                  <c:v>1.34872663</c:v>
                </c:pt>
                <c:pt idx="3713">
                  <c:v>1.34914768</c:v>
                </c:pt>
                <c:pt idx="3714">
                  <c:v>1.34951866</c:v>
                </c:pt>
                <c:pt idx="3715">
                  <c:v>1.3501502299999999</c:v>
                </c:pt>
                <c:pt idx="3716">
                  <c:v>1.35051107</c:v>
                </c:pt>
                <c:pt idx="3717">
                  <c:v>1.3510523999999999</c:v>
                </c:pt>
                <c:pt idx="3718">
                  <c:v>1.3515535599999999</c:v>
                </c:pt>
                <c:pt idx="3719">
                  <c:v>1.3519746100000001</c:v>
                </c:pt>
                <c:pt idx="3720">
                  <c:v>1.3525860300000001</c:v>
                </c:pt>
                <c:pt idx="3721">
                  <c:v>1.3531174699999999</c:v>
                </c:pt>
                <c:pt idx="3722">
                  <c:v>1.35342813</c:v>
                </c:pt>
                <c:pt idx="3723">
                  <c:v>1.3540396699999999</c:v>
                </c:pt>
                <c:pt idx="3724">
                  <c:v>1.35459101</c:v>
                </c:pt>
                <c:pt idx="3725">
                  <c:v>1.35512221</c:v>
                </c:pt>
                <c:pt idx="3726">
                  <c:v>1.35542297</c:v>
                </c:pt>
                <c:pt idx="3727">
                  <c:v>1.3561447900000001</c:v>
                </c:pt>
                <c:pt idx="3728">
                  <c:v>1.3564957399999999</c:v>
                </c:pt>
                <c:pt idx="3729">
                  <c:v>1.35698688</c:v>
                </c:pt>
                <c:pt idx="3730">
                  <c:v>1.35747814</c:v>
                </c:pt>
                <c:pt idx="3731">
                  <c:v>1.3581999499999999</c:v>
                </c:pt>
                <c:pt idx="3732">
                  <c:v>1.35844052</c:v>
                </c:pt>
                <c:pt idx="3733">
                  <c:v>1.3590218999999999</c:v>
                </c:pt>
                <c:pt idx="3734">
                  <c:v>1.3596233099999999</c:v>
                </c:pt>
                <c:pt idx="3735">
                  <c:v>1.3599942899999999</c:v>
                </c:pt>
                <c:pt idx="3736">
                  <c:v>1.3604452600000001</c:v>
                </c:pt>
                <c:pt idx="3737">
                  <c:v>1.36096656</c:v>
                </c:pt>
                <c:pt idx="3738">
                  <c:v>1.36123729</c:v>
                </c:pt>
                <c:pt idx="3739">
                  <c:v>1.3620994099999999</c:v>
                </c:pt>
                <c:pt idx="3740">
                  <c:v>1.3624302100000001</c:v>
                </c:pt>
                <c:pt idx="3741">
                  <c:v>1.3631820699999999</c:v>
                </c:pt>
                <c:pt idx="3742">
                  <c:v>1.3635128700000001</c:v>
                </c:pt>
                <c:pt idx="3743">
                  <c:v>1.3638937499999999</c:v>
                </c:pt>
                <c:pt idx="3744">
                  <c:v>1.36445522</c:v>
                </c:pt>
                <c:pt idx="3745">
                  <c:v>1.36494637</c:v>
                </c:pt>
                <c:pt idx="3746">
                  <c:v>1.3655879500000001</c:v>
                </c:pt>
                <c:pt idx="3747">
                  <c:v>1.3659087400000001</c:v>
                </c:pt>
                <c:pt idx="3748">
                  <c:v>1.36675072</c:v>
                </c:pt>
                <c:pt idx="3749">
                  <c:v>1.36692119</c:v>
                </c:pt>
                <c:pt idx="3750">
                  <c:v>1.36738241</c:v>
                </c:pt>
                <c:pt idx="3751">
                  <c:v>1.3683548000000001</c:v>
                </c:pt>
                <c:pt idx="3752">
                  <c:v>1.36854517</c:v>
                </c:pt>
                <c:pt idx="3753">
                  <c:v>1.3689962600000001</c:v>
                </c:pt>
                <c:pt idx="3754">
                  <c:v>1.3695676299999999</c:v>
                </c:pt>
                <c:pt idx="3755">
                  <c:v>1.37009907</c:v>
                </c:pt>
                <c:pt idx="3756">
                  <c:v>1.3704298699999999</c:v>
                </c:pt>
                <c:pt idx="3757">
                  <c:v>1.3709411600000001</c:v>
                </c:pt>
                <c:pt idx="3758">
                  <c:v>1.37141216</c:v>
                </c:pt>
                <c:pt idx="3759">
                  <c:v>1.37206388</c:v>
                </c:pt>
                <c:pt idx="3760">
                  <c:v>1.3723444899999999</c:v>
                </c:pt>
                <c:pt idx="3761">
                  <c:v>1.37307632</c:v>
                </c:pt>
                <c:pt idx="3762">
                  <c:v>1.37347734</c:v>
                </c:pt>
                <c:pt idx="3763">
                  <c:v>1.3741983200000001</c:v>
                </c:pt>
                <c:pt idx="3764">
                  <c:v>1.37441897</c:v>
                </c:pt>
                <c:pt idx="3765">
                  <c:v>1.37497091</c:v>
                </c:pt>
                <c:pt idx="3766">
                  <c:v>1.3755022299999999</c:v>
                </c:pt>
                <c:pt idx="3767">
                  <c:v>1.37598336</c:v>
                </c:pt>
                <c:pt idx="3768">
                  <c:v>1.3765547300000001</c:v>
                </c:pt>
                <c:pt idx="3769">
                  <c:v>1.37697577</c:v>
                </c:pt>
                <c:pt idx="3770">
                  <c:v>1.37748706</c:v>
                </c:pt>
                <c:pt idx="3771">
                  <c:v>1.37796819</c:v>
                </c:pt>
                <c:pt idx="3772">
                  <c:v>1.37859976</c:v>
                </c:pt>
                <c:pt idx="3773">
                  <c:v>1.3790909099999999</c:v>
                </c:pt>
                <c:pt idx="3774">
                  <c:v>1.37967241</c:v>
                </c:pt>
                <c:pt idx="3775">
                  <c:v>1.38005328</c:v>
                </c:pt>
                <c:pt idx="3776">
                  <c:v>1.38052452</c:v>
                </c:pt>
                <c:pt idx="3777">
                  <c:v>1.3809956299999999</c:v>
                </c:pt>
                <c:pt idx="3778">
                  <c:v>1.38153696</c:v>
                </c:pt>
                <c:pt idx="3779">
                  <c:v>1.3818979300000001</c:v>
                </c:pt>
                <c:pt idx="3780">
                  <c:v>1.3823889499999999</c:v>
                </c:pt>
                <c:pt idx="3781">
                  <c:v>1.3828100000000001</c:v>
                </c:pt>
                <c:pt idx="3782">
                  <c:v>1.3833012600000001</c:v>
                </c:pt>
                <c:pt idx="3783">
                  <c:v>1.38402319</c:v>
                </c:pt>
                <c:pt idx="3784">
                  <c:v>1.38456428</c:v>
                </c:pt>
                <c:pt idx="3785">
                  <c:v>1.3849854500000001</c:v>
                </c:pt>
                <c:pt idx="3786">
                  <c:v>1.3855568199999999</c:v>
                </c:pt>
                <c:pt idx="3787">
                  <c:v>1.38600791</c:v>
                </c:pt>
                <c:pt idx="3788">
                  <c:v>1.3865891699999999</c:v>
                </c:pt>
                <c:pt idx="3789">
                  <c:v>1.38694012</c:v>
                </c:pt>
                <c:pt idx="3790">
                  <c:v>1.38759184</c:v>
                </c:pt>
                <c:pt idx="3791">
                  <c:v>1.3880929900000001</c:v>
                </c:pt>
                <c:pt idx="3792">
                  <c:v>1.38839376</c:v>
                </c:pt>
                <c:pt idx="3793">
                  <c:v>1.38910556</c:v>
                </c:pt>
                <c:pt idx="3794">
                  <c:v>1.3895666600000001</c:v>
                </c:pt>
                <c:pt idx="3795">
                  <c:v>1.39015818</c:v>
                </c:pt>
                <c:pt idx="3796">
                  <c:v>1.3906391899999999</c:v>
                </c:pt>
                <c:pt idx="3797">
                  <c:v>1.3910101699999999</c:v>
                </c:pt>
                <c:pt idx="3798">
                  <c:v>1.39170182</c:v>
                </c:pt>
                <c:pt idx="3799">
                  <c:v>1.39210272</c:v>
                </c:pt>
                <c:pt idx="3800">
                  <c:v>1.3925940999999999</c:v>
                </c:pt>
                <c:pt idx="3801">
                  <c:v>1.392995</c:v>
                </c:pt>
                <c:pt idx="3802">
                  <c:v>1.3934561000000001</c:v>
                </c:pt>
                <c:pt idx="3803">
                  <c:v>1.3941377399999999</c:v>
                </c:pt>
                <c:pt idx="3804">
                  <c:v>1.3945487700000001</c:v>
                </c:pt>
                <c:pt idx="3805">
                  <c:v>1.3948997299999999</c:v>
                </c:pt>
                <c:pt idx="3806">
                  <c:v>1.39559126</c:v>
                </c:pt>
                <c:pt idx="3807">
                  <c:v>1.39618289</c:v>
                </c:pt>
                <c:pt idx="3808">
                  <c:v>1.39668405</c:v>
                </c:pt>
                <c:pt idx="3809">
                  <c:v>1.39696467</c:v>
                </c:pt>
                <c:pt idx="3810">
                  <c:v>1.3974959899999999</c:v>
                </c:pt>
                <c:pt idx="3811">
                  <c:v>1.3979170299999999</c:v>
                </c:pt>
                <c:pt idx="3812">
                  <c:v>1.3985484800000001</c:v>
                </c:pt>
                <c:pt idx="3813">
                  <c:v>1.3990197200000001</c:v>
                </c:pt>
                <c:pt idx="3814">
                  <c:v>1.3996292400000001</c:v>
                </c:pt>
                <c:pt idx="3815">
                  <c:v>1.39996195</c:v>
                </c:pt>
                <c:pt idx="3816">
                  <c:v>1.4005234200000001</c:v>
                </c:pt>
                <c:pt idx="3817">
                  <c:v>1.4010345900000001</c:v>
                </c:pt>
                <c:pt idx="3818">
                  <c:v>1.4014256</c:v>
                </c:pt>
                <c:pt idx="3819">
                  <c:v>1.40204704</c:v>
                </c:pt>
                <c:pt idx="3820">
                  <c:v>1.4024782200000001</c:v>
                </c:pt>
                <c:pt idx="3821">
                  <c:v>1.40294933</c:v>
                </c:pt>
                <c:pt idx="3822">
                  <c:v>1.4032701299999999</c:v>
                </c:pt>
                <c:pt idx="3823">
                  <c:v>1.40399206</c:v>
                </c:pt>
                <c:pt idx="3824">
                  <c:v>1.40442288</c:v>
                </c:pt>
                <c:pt idx="3825">
                  <c:v>1.40506446</c:v>
                </c:pt>
                <c:pt idx="3826">
                  <c:v>1.4054454599999999</c:v>
                </c:pt>
                <c:pt idx="3827">
                  <c:v>1.4061271</c:v>
                </c:pt>
                <c:pt idx="3828">
                  <c:v>1.40650809</c:v>
                </c:pt>
                <c:pt idx="3829">
                  <c:v>1.4070794600000001</c:v>
                </c:pt>
                <c:pt idx="3830">
                  <c:v>1.4073501799999999</c:v>
                </c:pt>
                <c:pt idx="3831">
                  <c:v>1.40800178</c:v>
                </c:pt>
                <c:pt idx="3832">
                  <c:v>1.40839267</c:v>
                </c:pt>
                <c:pt idx="3833">
                  <c:v>1.40897417</c:v>
                </c:pt>
                <c:pt idx="3834">
                  <c:v>1.4094452900000001</c:v>
                </c:pt>
                <c:pt idx="3835">
                  <c:v>1.4100368000000001</c:v>
                </c:pt>
                <c:pt idx="3836">
                  <c:v>1.41047776</c:v>
                </c:pt>
                <c:pt idx="3837">
                  <c:v>1.4109689000000001</c:v>
                </c:pt>
                <c:pt idx="3838">
                  <c:v>1.41166079</c:v>
                </c:pt>
                <c:pt idx="3839">
                  <c:v>1.41213191</c:v>
                </c:pt>
                <c:pt idx="3840">
                  <c:v>1.4128135399999999</c:v>
                </c:pt>
                <c:pt idx="3841">
                  <c:v>1.4131342200000001</c:v>
                </c:pt>
                <c:pt idx="3842">
                  <c:v>1.4135452500000001</c:v>
                </c:pt>
                <c:pt idx="3843">
                  <c:v>1.41405654</c:v>
                </c:pt>
                <c:pt idx="3844">
                  <c:v>1.4146981199999999</c:v>
                </c:pt>
                <c:pt idx="3845">
                  <c:v>1.41520953</c:v>
                </c:pt>
                <c:pt idx="3846">
                  <c:v>1.4155302000000001</c:v>
                </c:pt>
                <c:pt idx="3847">
                  <c:v>1.4161015699999999</c:v>
                </c:pt>
                <c:pt idx="3848">
                  <c:v>1.4165025899999999</c:v>
                </c:pt>
                <c:pt idx="3849">
                  <c:v>1.4170037499999999</c:v>
                </c:pt>
                <c:pt idx="3850">
                  <c:v>1.41756511</c:v>
                </c:pt>
                <c:pt idx="3851">
                  <c:v>1.41815662</c:v>
                </c:pt>
                <c:pt idx="3852">
                  <c:v>1.41873801</c:v>
                </c:pt>
                <c:pt idx="3853">
                  <c:v>1.4192291500000001</c:v>
                </c:pt>
                <c:pt idx="3854">
                  <c:v>1.41967022</c:v>
                </c:pt>
                <c:pt idx="3855">
                  <c:v>1.41995096</c:v>
                </c:pt>
                <c:pt idx="3856">
                  <c:v>1.4205825299999999</c:v>
                </c:pt>
                <c:pt idx="3857">
                  <c:v>1.42095339</c:v>
                </c:pt>
                <c:pt idx="3858">
                  <c:v>1.4217354099999999</c:v>
                </c:pt>
                <c:pt idx="3859">
                  <c:v>1.4220761099999999</c:v>
                </c:pt>
                <c:pt idx="3860">
                  <c:v>1.4225473399999999</c:v>
                </c:pt>
                <c:pt idx="3861">
                  <c:v>1.42286801</c:v>
                </c:pt>
                <c:pt idx="3862">
                  <c:v>1.4236700499999999</c:v>
                </c:pt>
                <c:pt idx="3863">
                  <c:v>1.4239808300000001</c:v>
                </c:pt>
                <c:pt idx="3864">
                  <c:v>1.4247326899999999</c:v>
                </c:pt>
                <c:pt idx="3865">
                  <c:v>1.4251337100000001</c:v>
                </c:pt>
                <c:pt idx="3866">
                  <c:v>1.4257651600000001</c:v>
                </c:pt>
                <c:pt idx="3867">
                  <c:v>1.4263062500000001</c:v>
                </c:pt>
                <c:pt idx="3868">
                  <c:v>1.42677057</c:v>
                </c:pt>
                <c:pt idx="3869">
                  <c:v>1.42720866</c:v>
                </c:pt>
                <c:pt idx="3870">
                  <c:v>1.42768991</c:v>
                </c:pt>
                <c:pt idx="3871">
                  <c:v>1.4281810500000001</c:v>
                </c:pt>
                <c:pt idx="3872">
                  <c:v>1.42856205</c:v>
                </c:pt>
                <c:pt idx="3873">
                  <c:v>1.42920351</c:v>
                </c:pt>
                <c:pt idx="3874">
                  <c:v>1.42965472</c:v>
                </c:pt>
                <c:pt idx="3875">
                  <c:v>1.4301058099999999</c:v>
                </c:pt>
                <c:pt idx="3876">
                  <c:v>1.4307173500000001</c:v>
                </c:pt>
                <c:pt idx="3877">
                  <c:v>1.4310580500000001</c:v>
                </c:pt>
                <c:pt idx="3878">
                  <c:v>1.43157935</c:v>
                </c:pt>
                <c:pt idx="3879">
                  <c:v>1.43217087</c:v>
                </c:pt>
                <c:pt idx="3880">
                  <c:v>1.4325116899999999</c:v>
                </c:pt>
                <c:pt idx="3881">
                  <c:v>1.4330531399999999</c:v>
                </c:pt>
                <c:pt idx="3882">
                  <c:v>1.43354428</c:v>
                </c:pt>
                <c:pt idx="3883">
                  <c:v>1.4342560799999999</c:v>
                </c:pt>
                <c:pt idx="3884">
                  <c:v>1.43456662</c:v>
                </c:pt>
                <c:pt idx="3885">
                  <c:v>1.4351882899999999</c:v>
                </c:pt>
                <c:pt idx="3886">
                  <c:v>1.4356795499999999</c:v>
                </c:pt>
                <c:pt idx="3887">
                  <c:v>1.43603039</c:v>
                </c:pt>
                <c:pt idx="3888">
                  <c:v>1.4367921400000001</c:v>
                </c:pt>
                <c:pt idx="3889">
                  <c:v>1.4370728699999999</c:v>
                </c:pt>
                <c:pt idx="3890">
                  <c:v>1.4376844200000001</c:v>
                </c:pt>
                <c:pt idx="3891">
                  <c:v>1.43814552</c:v>
                </c:pt>
                <c:pt idx="3892">
                  <c:v>1.43875694</c:v>
                </c:pt>
                <c:pt idx="3893">
                  <c:v>1.4388571999999999</c:v>
                </c:pt>
                <c:pt idx="3894">
                  <c:v>1.43974936</c:v>
                </c:pt>
                <c:pt idx="3895">
                  <c:v>1.4402606499999999</c:v>
                </c:pt>
                <c:pt idx="3896">
                  <c:v>1.4406817000000001</c:v>
                </c:pt>
                <c:pt idx="3897">
                  <c:v>1.44102252</c:v>
                </c:pt>
                <c:pt idx="3898">
                  <c:v>1.4416440699999999</c:v>
                </c:pt>
                <c:pt idx="3899">
                  <c:v>1.4420551100000001</c:v>
                </c:pt>
                <c:pt idx="3900">
                  <c:v>1.44239593</c:v>
                </c:pt>
                <c:pt idx="3901">
                  <c:v>1.4431377599999999</c:v>
                </c:pt>
                <c:pt idx="3902">
                  <c:v>1.44360888</c:v>
                </c:pt>
                <c:pt idx="3903">
                  <c:v>1.44409001</c:v>
                </c:pt>
                <c:pt idx="3904">
                  <c:v>1.4446713900000001</c:v>
                </c:pt>
                <c:pt idx="3905">
                  <c:v>1.44506252</c:v>
                </c:pt>
                <c:pt idx="3906">
                  <c:v>1.44565392</c:v>
                </c:pt>
                <c:pt idx="3907">
                  <c:v>1.44599462</c:v>
                </c:pt>
                <c:pt idx="3908">
                  <c:v>1.44661617</c:v>
                </c:pt>
                <c:pt idx="3909">
                  <c:v>1.4473307099999999</c:v>
                </c:pt>
                <c:pt idx="3910">
                  <c:v>1.4480596800000001</c:v>
                </c:pt>
                <c:pt idx="3911">
                  <c:v>1.44849074</c:v>
                </c:pt>
                <c:pt idx="3912">
                  <c:v>1.44908226</c:v>
                </c:pt>
                <c:pt idx="3913">
                  <c:v>1.4493428500000001</c:v>
                </c:pt>
                <c:pt idx="3914">
                  <c:v>1.4500044599999999</c:v>
                </c:pt>
                <c:pt idx="3915">
                  <c:v>1.4504355200000001</c:v>
                </c:pt>
                <c:pt idx="3916">
                  <c:v>1.4509167700000001</c:v>
                </c:pt>
                <c:pt idx="3917">
                  <c:v>1.45137787</c:v>
                </c:pt>
                <c:pt idx="3918">
                  <c:v>1.45177877</c:v>
                </c:pt>
                <c:pt idx="3919">
                  <c:v>1.45234036</c:v>
                </c:pt>
                <c:pt idx="3920">
                  <c:v>1.45289242</c:v>
                </c:pt>
                <c:pt idx="3921">
                  <c:v>1.4533628199999999</c:v>
                </c:pt>
                <c:pt idx="3922">
                  <c:v>1.45395422</c:v>
                </c:pt>
                <c:pt idx="3923">
                  <c:v>1.4544153200000001</c:v>
                </c:pt>
                <c:pt idx="3924">
                  <c:v>1.45480633</c:v>
                </c:pt>
                <c:pt idx="3925">
                  <c:v>1.45545781</c:v>
                </c:pt>
                <c:pt idx="3926">
                  <c:v>1.4559690999999999</c:v>
                </c:pt>
                <c:pt idx="3927">
                  <c:v>1.4565104200000001</c:v>
                </c:pt>
                <c:pt idx="3928">
                  <c:v>1.45694149</c:v>
                </c:pt>
                <c:pt idx="3929">
                  <c:v>1.4575028400000001</c:v>
                </c:pt>
                <c:pt idx="3930">
                  <c:v>1.4579640599999999</c:v>
                </c:pt>
                <c:pt idx="3931">
                  <c:v>1.45820463</c:v>
                </c:pt>
                <c:pt idx="3932">
                  <c:v>1.4589863999999999</c:v>
                </c:pt>
                <c:pt idx="3933">
                  <c:v>1.4591769000000001</c:v>
                </c:pt>
                <c:pt idx="3934">
                  <c:v>1.45992875</c:v>
                </c:pt>
                <c:pt idx="3935">
                  <c:v>1.4601592999999999</c:v>
                </c:pt>
                <c:pt idx="3936">
                  <c:v>1.4609212899999999</c:v>
                </c:pt>
                <c:pt idx="3937">
                  <c:v>1.4613422199999999</c:v>
                </c:pt>
                <c:pt idx="3938">
                  <c:v>1.4617232099999999</c:v>
                </c:pt>
                <c:pt idx="3939">
                  <c:v>1.4621342399999999</c:v>
                </c:pt>
                <c:pt idx="3940">
                  <c:v>1.4627256399999999</c:v>
                </c:pt>
                <c:pt idx="3941">
                  <c:v>1.4632669700000001</c:v>
                </c:pt>
                <c:pt idx="3942">
                  <c:v>1.46389854</c:v>
                </c:pt>
                <c:pt idx="3943">
                  <c:v>1.4641390999999999</c:v>
                </c:pt>
                <c:pt idx="3944">
                  <c:v>1.4646503900000001</c:v>
                </c:pt>
                <c:pt idx="3945">
                  <c:v>1.46517158</c:v>
                </c:pt>
                <c:pt idx="3946">
                  <c:v>1.4659034</c:v>
                </c:pt>
                <c:pt idx="3947">
                  <c:v>1.46628439</c:v>
                </c:pt>
                <c:pt idx="3948">
                  <c:v>1.4669358699999999</c:v>
                </c:pt>
                <c:pt idx="3949">
                  <c:v>1.4672968399999999</c:v>
                </c:pt>
                <c:pt idx="3950">
                  <c:v>1.4677379100000001</c:v>
                </c:pt>
                <c:pt idx="3951">
                  <c:v>1.4684495900000001</c:v>
                </c:pt>
                <c:pt idx="3952">
                  <c:v>1.46876049</c:v>
                </c:pt>
                <c:pt idx="3953">
                  <c:v>1.46918142</c:v>
                </c:pt>
                <c:pt idx="3954">
                  <c:v>1.4696224899999999</c:v>
                </c:pt>
                <c:pt idx="3955">
                  <c:v>1.47005355</c:v>
                </c:pt>
                <c:pt idx="3956">
                  <c:v>1.4708755</c:v>
                </c:pt>
                <c:pt idx="3957">
                  <c:v>1.47127652</c:v>
                </c:pt>
                <c:pt idx="3958">
                  <c:v>1.4716475</c:v>
                </c:pt>
                <c:pt idx="3959">
                  <c:v>1.4724493000000001</c:v>
                </c:pt>
                <c:pt idx="3960">
                  <c:v>1.4726999999999999</c:v>
                </c:pt>
                <c:pt idx="3961">
                  <c:v>1.47324133</c:v>
                </c:pt>
                <c:pt idx="3962">
                  <c:v>1.4737025500000001</c:v>
                </c:pt>
                <c:pt idx="3963">
                  <c:v>1.474334</c:v>
                </c:pt>
                <c:pt idx="3964">
                  <c:v>1.47480524</c:v>
                </c:pt>
                <c:pt idx="3965">
                  <c:v>1.4753665899999999</c:v>
                </c:pt>
                <c:pt idx="3966">
                  <c:v>1.4757875199999999</c:v>
                </c:pt>
                <c:pt idx="3967">
                  <c:v>1.4762787799999999</c:v>
                </c:pt>
                <c:pt idx="3968">
                  <c:v>1.4769704299999999</c:v>
                </c:pt>
                <c:pt idx="3969">
                  <c:v>1.47732127</c:v>
                </c:pt>
                <c:pt idx="3970">
                  <c:v>1.4777323</c:v>
                </c:pt>
                <c:pt idx="3971">
                  <c:v>1.47834277</c:v>
                </c:pt>
                <c:pt idx="3972">
                  <c:v>1.4788452400000001</c:v>
                </c:pt>
                <c:pt idx="3973">
                  <c:v>1.4790957</c:v>
                </c:pt>
                <c:pt idx="3974">
                  <c:v>1.4798876000000001</c:v>
                </c:pt>
                <c:pt idx="3975">
                  <c:v>1.48039889</c:v>
                </c:pt>
                <c:pt idx="3976">
                  <c:v>1.48077989</c:v>
                </c:pt>
                <c:pt idx="3977">
                  <c:v>1.48139131</c:v>
                </c:pt>
                <c:pt idx="3978">
                  <c:v>1.48179233</c:v>
                </c:pt>
                <c:pt idx="3979">
                  <c:v>1.48237383</c:v>
                </c:pt>
                <c:pt idx="3980">
                  <c:v>1.48271453</c:v>
                </c:pt>
                <c:pt idx="3981">
                  <c:v>1.4832558600000001</c:v>
                </c:pt>
                <c:pt idx="3982">
                  <c:v>1.48367691</c:v>
                </c:pt>
                <c:pt idx="3983">
                  <c:v>1.4842382700000001</c:v>
                </c:pt>
                <c:pt idx="3984">
                  <c:v>1.4846593100000001</c:v>
                </c:pt>
                <c:pt idx="3985">
                  <c:v>1.48529077</c:v>
                </c:pt>
                <c:pt idx="3986">
                  <c:v>1.48580205</c:v>
                </c:pt>
                <c:pt idx="3987">
                  <c:v>1.4863233600000001</c:v>
                </c:pt>
                <c:pt idx="3988">
                  <c:v>1.48655391</c:v>
                </c:pt>
                <c:pt idx="3989">
                  <c:v>1.48716545</c:v>
                </c:pt>
                <c:pt idx="3990">
                  <c:v>1.4877468300000001</c:v>
                </c:pt>
                <c:pt idx="3991">
                  <c:v>1.4883382300000001</c:v>
                </c:pt>
                <c:pt idx="3992">
                  <c:v>1.48875928</c:v>
                </c:pt>
                <c:pt idx="3993">
                  <c:v>1.48926055</c:v>
                </c:pt>
                <c:pt idx="3994">
                  <c:v>1.4897818599999999</c:v>
                </c:pt>
                <c:pt idx="3995">
                  <c:v>1.49034321</c:v>
                </c:pt>
                <c:pt idx="3996">
                  <c:v>1.4905237</c:v>
                </c:pt>
                <c:pt idx="3997">
                  <c:v>1.49134564</c:v>
                </c:pt>
                <c:pt idx="3998">
                  <c:v>1.4917867199999999</c:v>
                </c:pt>
                <c:pt idx="3999">
                  <c:v>1.49232805</c:v>
                </c:pt>
                <c:pt idx="4000">
                  <c:v>1.4926888899999999</c:v>
                </c:pt>
                <c:pt idx="4001">
                  <c:v>1.4933506299999999</c:v>
                </c:pt>
                <c:pt idx="4002">
                  <c:v>1.49372149</c:v>
                </c:pt>
                <c:pt idx="4003">
                  <c:v>1.4944031200000001</c:v>
                </c:pt>
                <c:pt idx="4004">
                  <c:v>1.49491441</c:v>
                </c:pt>
                <c:pt idx="4005">
                  <c:v>1.4952752600000001</c:v>
                </c:pt>
                <c:pt idx="4006">
                  <c:v>1.4957665200000001</c:v>
                </c:pt>
                <c:pt idx="4007">
                  <c:v>1.4961774299999999</c:v>
                </c:pt>
                <c:pt idx="4008">
                  <c:v>1.49672878</c:v>
                </c:pt>
                <c:pt idx="4009">
                  <c:v>1.4973403199999999</c:v>
                </c:pt>
                <c:pt idx="4010">
                  <c:v>1.4976811400000001</c:v>
                </c:pt>
                <c:pt idx="4011">
                  <c:v>1.4982426200000001</c:v>
                </c:pt>
                <c:pt idx="4012">
                  <c:v>1.4989242599999999</c:v>
                </c:pt>
                <c:pt idx="4013">
                  <c:v>1.4991548100000001</c:v>
                </c:pt>
                <c:pt idx="4014">
                  <c:v>1.4998865100000001</c:v>
                </c:pt>
                <c:pt idx="4015">
                  <c:v>1.5002774000000001</c:v>
                </c:pt>
                <c:pt idx="4016">
                  <c:v>1.50075877</c:v>
                </c:pt>
                <c:pt idx="4017">
                  <c:v>1.50126994</c:v>
                </c:pt>
                <c:pt idx="4018">
                  <c:v>1.5018513200000001</c:v>
                </c:pt>
                <c:pt idx="4019">
                  <c:v>1.5024128000000001</c:v>
                </c:pt>
                <c:pt idx="4020">
                  <c:v>1.5028739</c:v>
                </c:pt>
                <c:pt idx="4021">
                  <c:v>1.50328481</c:v>
                </c:pt>
                <c:pt idx="4022">
                  <c:v>1.50371587</c:v>
                </c:pt>
                <c:pt idx="4023">
                  <c:v>1.50431812</c:v>
                </c:pt>
                <c:pt idx="4024">
                  <c:v>1.50489831</c:v>
                </c:pt>
                <c:pt idx="4025">
                  <c:v>1.5054287900000001</c:v>
                </c:pt>
                <c:pt idx="4026">
                  <c:v>1.5060315099999999</c:v>
                </c:pt>
                <c:pt idx="4027">
                  <c:v>1.50645268</c:v>
                </c:pt>
                <c:pt idx="4028">
                  <c:v>1.5066632</c:v>
                </c:pt>
                <c:pt idx="4029">
                  <c:v>1.50726461</c:v>
                </c:pt>
                <c:pt idx="4030">
                  <c:v>1.5078961799999999</c:v>
                </c:pt>
                <c:pt idx="4031">
                  <c:v>1.50832725</c:v>
                </c:pt>
                <c:pt idx="4032">
                  <c:v>1.5088986200000001</c:v>
                </c:pt>
                <c:pt idx="4033">
                  <c:v>1.5092696000000001</c:v>
                </c:pt>
                <c:pt idx="4034">
                  <c:v>1.5097307</c:v>
                </c:pt>
                <c:pt idx="4035">
                  <c:v>1.5102519999999999</c:v>
                </c:pt>
                <c:pt idx="4036">
                  <c:v>1.5105327399999999</c:v>
                </c:pt>
                <c:pt idx="4037">
                  <c:v>1.51144481</c:v>
                </c:pt>
                <c:pt idx="4038">
                  <c:v>1.51181579</c:v>
                </c:pt>
                <c:pt idx="4039">
                  <c:v>1.5123971700000001</c:v>
                </c:pt>
                <c:pt idx="4040">
                  <c:v>1.5127381099999999</c:v>
                </c:pt>
                <c:pt idx="4041">
                  <c:v>1.5133594299999999</c:v>
                </c:pt>
                <c:pt idx="4042">
                  <c:v>1.5138506899999999</c:v>
                </c:pt>
                <c:pt idx="4043">
                  <c:v>1.51415145</c:v>
                </c:pt>
                <c:pt idx="4044">
                  <c:v>1.5147429699999999</c:v>
                </c:pt>
                <c:pt idx="4045">
                  <c:v>1.5156451500000001</c:v>
                </c:pt>
                <c:pt idx="4046">
                  <c:v>1.5158957200000001</c:v>
                </c:pt>
                <c:pt idx="4047">
                  <c:v>1.5164771100000001</c:v>
                </c:pt>
                <c:pt idx="4048">
                  <c:v>1.51680791</c:v>
                </c:pt>
                <c:pt idx="4049">
                  <c:v>1.5173592600000001</c:v>
                </c:pt>
                <c:pt idx="4050">
                  <c:v>1.5178304899999999</c:v>
                </c:pt>
                <c:pt idx="4051">
                  <c:v>1.51848209</c:v>
                </c:pt>
                <c:pt idx="4052">
                  <c:v>1.51898336</c:v>
                </c:pt>
                <c:pt idx="4053">
                  <c:v>1.5196049199999999</c:v>
                </c:pt>
                <c:pt idx="4054">
                  <c:v>1.5199356100000001</c:v>
                </c:pt>
                <c:pt idx="4055">
                  <c:v>1.52040672</c:v>
                </c:pt>
                <c:pt idx="4056">
                  <c:v>1.52074778</c:v>
                </c:pt>
                <c:pt idx="4057">
                  <c:v>1.52128887</c:v>
                </c:pt>
                <c:pt idx="4058">
                  <c:v>1.5216799999999999</c:v>
                </c:pt>
                <c:pt idx="4059">
                  <c:v>1.5225119600000001</c:v>
                </c:pt>
                <c:pt idx="4060">
                  <c:v>1.5227525200000001</c:v>
                </c:pt>
                <c:pt idx="4061">
                  <c:v>1.5234241500000001</c:v>
                </c:pt>
                <c:pt idx="4062">
                  <c:v>1.52377498</c:v>
                </c:pt>
                <c:pt idx="4063">
                  <c:v>1.5242260700000001</c:v>
                </c:pt>
                <c:pt idx="4064">
                  <c:v>1.5249278500000001</c:v>
                </c:pt>
                <c:pt idx="4065">
                  <c:v>1.5252786899999999</c:v>
                </c:pt>
                <c:pt idx="4066">
                  <c:v>1.5257699499999999</c:v>
                </c:pt>
                <c:pt idx="4067">
                  <c:v>1.52638137</c:v>
                </c:pt>
                <c:pt idx="4068">
                  <c:v>1.52683258</c:v>
                </c:pt>
                <c:pt idx="4069">
                  <c:v>1.5273839199999999</c:v>
                </c:pt>
                <c:pt idx="4070">
                  <c:v>1.52784491</c:v>
                </c:pt>
                <c:pt idx="4071">
                  <c:v>1.52821589</c:v>
                </c:pt>
                <c:pt idx="4072">
                  <c:v>1.5288474599999999</c:v>
                </c:pt>
                <c:pt idx="4073">
                  <c:v>1.5293687600000001</c:v>
                </c:pt>
                <c:pt idx="4074">
                  <c:v>1.5299702900000001</c:v>
                </c:pt>
                <c:pt idx="4075">
                  <c:v>1.5302909600000001</c:v>
                </c:pt>
                <c:pt idx="4076">
                  <c:v>1.5307138</c:v>
                </c:pt>
                <c:pt idx="4077">
                  <c:v>1.53123331</c:v>
                </c:pt>
                <c:pt idx="4078">
                  <c:v>1.5318134999999999</c:v>
                </c:pt>
                <c:pt idx="4079">
                  <c:v>1.53241622</c:v>
                </c:pt>
                <c:pt idx="4080">
                  <c:v>1.53288734</c:v>
                </c:pt>
                <c:pt idx="4081">
                  <c:v>1.53351891</c:v>
                </c:pt>
                <c:pt idx="4082">
                  <c:v>1.5338497200000001</c:v>
                </c:pt>
                <c:pt idx="4083">
                  <c:v>1.5343508699999999</c:v>
                </c:pt>
                <c:pt idx="4084">
                  <c:v>1.5349724300000001</c:v>
                </c:pt>
                <c:pt idx="4085">
                  <c:v>1.53540349</c:v>
                </c:pt>
                <c:pt idx="4086">
                  <c:v>1.53580439</c:v>
                </c:pt>
                <c:pt idx="4087">
                  <c:v>1.5362355700000001</c:v>
                </c:pt>
                <c:pt idx="4088">
                  <c:v>1.5369172099999999</c:v>
                </c:pt>
                <c:pt idx="4089">
                  <c:v>1.53738832</c:v>
                </c:pt>
                <c:pt idx="4090">
                  <c:v>1.53784955</c:v>
                </c:pt>
                <c:pt idx="4091">
                  <c:v>1.5384008899999999</c:v>
                </c:pt>
                <c:pt idx="4092">
                  <c:v>1.53888202</c:v>
                </c:pt>
                <c:pt idx="4093">
                  <c:v>1.53953362</c:v>
                </c:pt>
                <c:pt idx="4094">
                  <c:v>1.53987443</c:v>
                </c:pt>
                <c:pt idx="4095">
                  <c:v>1.5401450400000001</c:v>
                </c:pt>
                <c:pt idx="4096">
                  <c:v>1.5407667199999999</c:v>
                </c:pt>
                <c:pt idx="4097">
                  <c:v>1.5414181899999999</c:v>
                </c:pt>
                <c:pt idx="4098">
                  <c:v>1.5420699099999999</c:v>
                </c:pt>
                <c:pt idx="4099">
                  <c:v>1.54223025</c:v>
                </c:pt>
                <c:pt idx="4100">
                  <c:v>1.5428617</c:v>
                </c:pt>
                <c:pt idx="4101">
                  <c:v>1.5433729899999999</c:v>
                </c:pt>
                <c:pt idx="4102">
                  <c:v>1.5437138100000001</c:v>
                </c:pt>
                <c:pt idx="4103">
                  <c:v>1.5443754199999999</c:v>
                </c:pt>
                <c:pt idx="4104">
                  <c:v>1.54485655</c:v>
                </c:pt>
                <c:pt idx="4105">
                  <c:v>1.5452976199999999</c:v>
                </c:pt>
                <c:pt idx="4106">
                  <c:v>1.5457788699999999</c:v>
                </c:pt>
                <c:pt idx="4107">
                  <c:v>1.5462099300000001</c:v>
                </c:pt>
                <c:pt idx="4108">
                  <c:v>1.5469618999999999</c:v>
                </c:pt>
                <c:pt idx="4109">
                  <c:v>1.54722238</c:v>
                </c:pt>
                <c:pt idx="4110">
                  <c:v>1.5477538099999999</c:v>
                </c:pt>
                <c:pt idx="4111">
                  <c:v>1.5481747400000001</c:v>
                </c:pt>
                <c:pt idx="4112">
                  <c:v>1.54882622</c:v>
                </c:pt>
                <c:pt idx="4113">
                  <c:v>1.5493476399999999</c:v>
                </c:pt>
                <c:pt idx="4114">
                  <c:v>1.5498688199999999</c:v>
                </c:pt>
                <c:pt idx="4115">
                  <c:v>1.5503901200000001</c:v>
                </c:pt>
                <c:pt idx="4116">
                  <c:v>1.5510216999999999</c:v>
                </c:pt>
                <c:pt idx="4117">
                  <c:v>1.5511820300000001</c:v>
                </c:pt>
                <c:pt idx="4118">
                  <c:v>1.5518437599999999</c:v>
                </c:pt>
                <c:pt idx="4119">
                  <c:v>1.5523650600000001</c:v>
                </c:pt>
                <c:pt idx="4120">
                  <c:v>1.5528261699999999</c:v>
                </c:pt>
                <c:pt idx="4121">
                  <c:v>1.5532472100000001</c:v>
                </c:pt>
                <c:pt idx="4122">
                  <c:v>1.5539188399999999</c:v>
                </c:pt>
                <c:pt idx="4123">
                  <c:v>1.5541693000000001</c:v>
                </c:pt>
                <c:pt idx="4124">
                  <c:v>1.55472064</c:v>
                </c:pt>
                <c:pt idx="4125">
                  <c:v>1.55520189</c:v>
                </c:pt>
                <c:pt idx="4126">
                  <c:v>1.55577338</c:v>
                </c:pt>
                <c:pt idx="4127">
                  <c:v>1.5563547600000001</c:v>
                </c:pt>
                <c:pt idx="4128">
                  <c:v>1.5567029699999999</c:v>
                </c:pt>
                <c:pt idx="4129">
                  <c:v>1.55729699</c:v>
                </c:pt>
                <c:pt idx="4130">
                  <c:v>1.5577982699999999</c:v>
                </c:pt>
                <c:pt idx="4131">
                  <c:v>1.55828941</c:v>
                </c:pt>
                <c:pt idx="4132">
                  <c:v>1.55890095</c:v>
                </c:pt>
                <c:pt idx="4133">
                  <c:v>1.55957258</c:v>
                </c:pt>
                <c:pt idx="4134">
                  <c:v>1.5598032500000001</c:v>
                </c:pt>
                <c:pt idx="4135">
                  <c:v>1.5604246900000001</c:v>
                </c:pt>
                <c:pt idx="4136">
                  <c:v>1.5607154400000001</c:v>
                </c:pt>
                <c:pt idx="4137">
                  <c:v>1.56125677</c:v>
                </c:pt>
                <c:pt idx="4138">
                  <c:v>1.5617880799999999</c:v>
                </c:pt>
                <c:pt idx="4139">
                  <c:v>1.5622390500000001</c:v>
                </c:pt>
                <c:pt idx="4140">
                  <c:v>1.56272006</c:v>
                </c:pt>
                <c:pt idx="4141">
                  <c:v>1.5632014299999999</c:v>
                </c:pt>
                <c:pt idx="4142">
                  <c:v>1.56381309</c:v>
                </c:pt>
                <c:pt idx="4143">
                  <c:v>1.5644745799999999</c:v>
                </c:pt>
                <c:pt idx="4144">
                  <c:v>1.5648755999999999</c:v>
                </c:pt>
                <c:pt idx="4145">
                  <c:v>1.5652766199999999</c:v>
                </c:pt>
                <c:pt idx="4146">
                  <c:v>1.56572771</c:v>
                </c:pt>
                <c:pt idx="4147">
                  <c:v>1.56624889</c:v>
                </c:pt>
                <c:pt idx="4148">
                  <c:v>1.56683028</c:v>
                </c:pt>
                <c:pt idx="4149">
                  <c:v>1.56735158</c:v>
                </c:pt>
                <c:pt idx="4150">
                  <c:v>1.5676924000000001</c:v>
                </c:pt>
                <c:pt idx="4151">
                  <c:v>1.5684843100000001</c:v>
                </c:pt>
                <c:pt idx="4152">
                  <c:v>1.5687649299999999</c:v>
                </c:pt>
                <c:pt idx="4153">
                  <c:v>1.5692561899999999</c:v>
                </c:pt>
                <c:pt idx="4154">
                  <c:v>1.56983769</c:v>
                </c:pt>
                <c:pt idx="4155">
                  <c:v>1.57048941</c:v>
                </c:pt>
                <c:pt idx="4156">
                  <c:v>1.5706797800000001</c:v>
                </c:pt>
                <c:pt idx="4157">
                  <c:v>1.5710805699999999</c:v>
                </c:pt>
                <c:pt idx="4158">
                  <c:v>1.5719831</c:v>
                </c:pt>
                <c:pt idx="4159">
                  <c:v>1.5722636000000001</c:v>
                </c:pt>
                <c:pt idx="4160">
                  <c:v>1.5725344400000001</c:v>
                </c:pt>
                <c:pt idx="4161">
                  <c:v>1.5733763000000001</c:v>
                </c:pt>
                <c:pt idx="4162">
                  <c:v>1.5736770600000001</c:v>
                </c:pt>
                <c:pt idx="4163">
                  <c:v>1.57417834</c:v>
                </c:pt>
                <c:pt idx="4164">
                  <c:v>1.5746293099999999</c:v>
                </c:pt>
                <c:pt idx="4165">
                  <c:v>1.5753412200000001</c:v>
                </c:pt>
                <c:pt idx="4166">
                  <c:v>1.57572198</c:v>
                </c:pt>
                <c:pt idx="4167">
                  <c:v>1.5764539200000001</c:v>
                </c:pt>
                <c:pt idx="4168">
                  <c:v>1.57673442</c:v>
                </c:pt>
                <c:pt idx="4169">
                  <c:v>1.57725585</c:v>
                </c:pt>
                <c:pt idx="4170">
                  <c:v>1.5778472400000001</c:v>
                </c:pt>
                <c:pt idx="4171">
                  <c:v>1.57828832</c:v>
                </c:pt>
                <c:pt idx="4172">
                  <c:v>1.57876945</c:v>
                </c:pt>
                <c:pt idx="4173">
                  <c:v>1.5792706000000001</c:v>
                </c:pt>
                <c:pt idx="4174">
                  <c:v>1.5800225699999999</c:v>
                </c:pt>
                <c:pt idx="4175">
                  <c:v>1.5803033099999999</c:v>
                </c:pt>
                <c:pt idx="4176">
                  <c:v>1.5808146000000001</c:v>
                </c:pt>
                <c:pt idx="4177">
                  <c:v>1.58135593</c:v>
                </c:pt>
                <c:pt idx="4178">
                  <c:v>1.5817969999999999</c:v>
                </c:pt>
                <c:pt idx="4179">
                  <c:v>1.58225799</c:v>
                </c:pt>
                <c:pt idx="4180">
                  <c:v>1.5826288500000001</c:v>
                </c:pt>
                <c:pt idx="4181">
                  <c:v>1.583359</c:v>
                </c:pt>
                <c:pt idx="4182">
                  <c:v>1.5838522900000001</c:v>
                </c:pt>
                <c:pt idx="4183">
                  <c:v>1.58426285</c:v>
                </c:pt>
                <c:pt idx="4184">
                  <c:v>1.5849846599999999</c:v>
                </c:pt>
                <c:pt idx="4185">
                  <c:v>1.5853054499999999</c:v>
                </c:pt>
                <c:pt idx="4186">
                  <c:v>1.5859571699999999</c:v>
                </c:pt>
                <c:pt idx="4187">
                  <c:v>1.58622777</c:v>
                </c:pt>
                <c:pt idx="4188">
                  <c:v>1.58671904</c:v>
                </c:pt>
                <c:pt idx="4189">
                  <c:v>1.5875910499999999</c:v>
                </c:pt>
                <c:pt idx="4190">
                  <c:v>1.5878115900000001</c:v>
                </c:pt>
                <c:pt idx="4191">
                  <c:v>1.5881925800000001</c:v>
                </c:pt>
                <c:pt idx="4192">
                  <c:v>1.58877409</c:v>
                </c:pt>
                <c:pt idx="4193">
                  <c:v>1.5897063</c:v>
                </c:pt>
                <c:pt idx="4194">
                  <c:v>1.58983648</c:v>
                </c:pt>
                <c:pt idx="4195">
                  <c:v>1.5903679100000001</c:v>
                </c:pt>
                <c:pt idx="4196">
                  <c:v>1.590819</c:v>
                </c:pt>
                <c:pt idx="4197">
                  <c:v>1.59127021</c:v>
                </c:pt>
                <c:pt idx="4198">
                  <c:v>1.5919718700000001</c:v>
                </c:pt>
                <c:pt idx="4199">
                  <c:v>1.59248316</c:v>
                </c:pt>
                <c:pt idx="4200">
                  <c:v>1.5928438899999999</c:v>
                </c:pt>
                <c:pt idx="4201">
                  <c:v>1.5931346399999999</c:v>
                </c:pt>
                <c:pt idx="4202">
                  <c:v>1.59382629</c:v>
                </c:pt>
                <c:pt idx="4203">
                  <c:v>1.5942574700000001</c:v>
                </c:pt>
                <c:pt idx="4204">
                  <c:v>1.5950293499999999</c:v>
                </c:pt>
                <c:pt idx="4205">
                  <c:v>1.5956107399999999</c:v>
                </c:pt>
                <c:pt idx="4206">
                  <c:v>1.5959215200000001</c:v>
                </c:pt>
                <c:pt idx="4207">
                  <c:v>1.5964427000000001</c:v>
                </c:pt>
                <c:pt idx="4208">
                  <c:v>1.5968036699999999</c:v>
                </c:pt>
                <c:pt idx="4209">
                  <c:v>1.5974250999999999</c:v>
                </c:pt>
                <c:pt idx="4210">
                  <c:v>1.5980066100000001</c:v>
                </c:pt>
                <c:pt idx="4211">
                  <c:v>1.59855795</c:v>
                </c:pt>
                <c:pt idx="4212">
                  <c:v>1.59887874</c:v>
                </c:pt>
                <c:pt idx="4213">
                  <c:v>1.5995906600000001</c:v>
                </c:pt>
                <c:pt idx="4214">
                  <c:v>1.59984112</c:v>
                </c:pt>
                <c:pt idx="4215">
                  <c:v>1.6005729399999999</c:v>
                </c:pt>
                <c:pt idx="4216">
                  <c:v>1.60096371</c:v>
                </c:pt>
                <c:pt idx="4217">
                  <c:v>1.60146499</c:v>
                </c:pt>
                <c:pt idx="4218">
                  <c:v>1.60187602</c:v>
                </c:pt>
                <c:pt idx="4219">
                  <c:v>1.6023974400000001</c:v>
                </c:pt>
                <c:pt idx="4220">
                  <c:v>1.6030087500000001</c:v>
                </c:pt>
                <c:pt idx="4221">
                  <c:v>1.6034197800000001</c:v>
                </c:pt>
                <c:pt idx="4222">
                  <c:v>1.60393119</c:v>
                </c:pt>
                <c:pt idx="4223">
                  <c:v>1.6044021799999999</c:v>
                </c:pt>
                <c:pt idx="4224">
                  <c:v>1.60488355</c:v>
                </c:pt>
                <c:pt idx="4225">
                  <c:v>1.60541475</c:v>
                </c:pt>
                <c:pt idx="4226">
                  <c:v>1.60594594</c:v>
                </c:pt>
                <c:pt idx="4227">
                  <c:v>1.60639727</c:v>
                </c:pt>
                <c:pt idx="4228">
                  <c:v>1.6071890600000001</c:v>
                </c:pt>
                <c:pt idx="4229">
                  <c:v>1.6073995800000001</c:v>
                </c:pt>
                <c:pt idx="4230">
                  <c:v>1.6079911</c:v>
                </c:pt>
                <c:pt idx="4231">
                  <c:v>1.60832179</c:v>
                </c:pt>
                <c:pt idx="4232">
                  <c:v>1.60879302</c:v>
                </c:pt>
                <c:pt idx="4233">
                  <c:v>1.6095660899999999</c:v>
                </c:pt>
                <c:pt idx="4234">
                  <c:v>1.6098556500000001</c:v>
                </c:pt>
                <c:pt idx="4235">
                  <c:v>1.61040699</c:v>
                </c:pt>
                <c:pt idx="4236">
                  <c:v>1.61098838</c:v>
                </c:pt>
                <c:pt idx="4237">
                  <c:v>1.6115397199999999</c:v>
                </c:pt>
                <c:pt idx="4238">
                  <c:v>1.6120309799999999</c:v>
                </c:pt>
                <c:pt idx="4239">
                  <c:v>1.6123716800000001</c:v>
                </c:pt>
                <c:pt idx="4240">
                  <c:v>1.6129031199999999</c:v>
                </c:pt>
                <c:pt idx="4241">
                  <c:v>1.61338425</c:v>
                </c:pt>
                <c:pt idx="4242">
                  <c:v>1.6138153099999999</c:v>
                </c:pt>
                <c:pt idx="4243">
                  <c:v>1.6145169699999999</c:v>
                </c:pt>
                <c:pt idx="4244">
                  <c:v>1.6148479</c:v>
                </c:pt>
                <c:pt idx="4245">
                  <c:v>1.6153290300000001</c:v>
                </c:pt>
                <c:pt idx="4246">
                  <c:v>1.61574996</c:v>
                </c:pt>
                <c:pt idx="4247">
                  <c:v>1.61629128</c:v>
                </c:pt>
                <c:pt idx="4248">
                  <c:v>1.6168125900000001</c:v>
                </c:pt>
                <c:pt idx="4249">
                  <c:v>1.61754441</c:v>
                </c:pt>
                <c:pt idx="4250">
                  <c:v>1.6180055099999999</c:v>
                </c:pt>
                <c:pt idx="4251">
                  <c:v>1.6184264399999999</c:v>
                </c:pt>
                <c:pt idx="4252">
                  <c:v>1.6190179600000001</c:v>
                </c:pt>
                <c:pt idx="4253">
                  <c:v>1.61955929</c:v>
                </c:pt>
                <c:pt idx="4254">
                  <c:v>1.61997032</c:v>
                </c:pt>
                <c:pt idx="4255">
                  <c:v>1.62034118</c:v>
                </c:pt>
                <c:pt idx="4256">
                  <c:v>1.62095273</c:v>
                </c:pt>
                <c:pt idx="4257">
                  <c:v>1.6214940499999999</c:v>
                </c:pt>
                <c:pt idx="4258">
                  <c:v>1.6217649000000001</c:v>
                </c:pt>
                <c:pt idx="4259">
                  <c:v>1.6224964900000001</c:v>
                </c:pt>
                <c:pt idx="4260">
                  <c:v>1.6229577100000001</c:v>
                </c:pt>
                <c:pt idx="4261">
                  <c:v>1.6235291999999999</c:v>
                </c:pt>
                <c:pt idx="4262">
                  <c:v>1.62374949</c:v>
                </c:pt>
                <c:pt idx="4263">
                  <c:v>1.62422073</c:v>
                </c:pt>
                <c:pt idx="4264">
                  <c:v>1.62474191</c:v>
                </c:pt>
                <c:pt idx="4265">
                  <c:v>1.62541354</c:v>
                </c:pt>
                <c:pt idx="4266">
                  <c:v>1.6258647399999999</c:v>
                </c:pt>
                <c:pt idx="4267">
                  <c:v>1.62618566</c:v>
                </c:pt>
                <c:pt idx="4268">
                  <c:v>1.6267269799999999</c:v>
                </c:pt>
                <c:pt idx="4269">
                  <c:v>1.62733829</c:v>
                </c:pt>
                <c:pt idx="4270">
                  <c:v>1.6276891200000001</c:v>
                </c:pt>
                <c:pt idx="4271">
                  <c:v>1.62848115</c:v>
                </c:pt>
                <c:pt idx="4272">
                  <c:v>1.6287717799999999</c:v>
                </c:pt>
                <c:pt idx="4273">
                  <c:v>1.6292530300000001</c:v>
                </c:pt>
                <c:pt idx="4274">
                  <c:v>1.6298645700000001</c:v>
                </c:pt>
                <c:pt idx="4275">
                  <c:v>1.63019538</c:v>
                </c:pt>
                <c:pt idx="4276">
                  <c:v>1.6307365899999999</c:v>
                </c:pt>
                <c:pt idx="4277">
                  <c:v>1.63135827</c:v>
                </c:pt>
                <c:pt idx="4278">
                  <c:v>1.6319695700000001</c:v>
                </c:pt>
                <c:pt idx="4279">
                  <c:v>1.63257122</c:v>
                </c:pt>
                <c:pt idx="4280">
                  <c:v>1.6327917599999999</c:v>
                </c:pt>
                <c:pt idx="4281">
                  <c:v>1.63327277</c:v>
                </c:pt>
                <c:pt idx="4282">
                  <c:v>1.6337239699999999</c:v>
                </c:pt>
                <c:pt idx="4283">
                  <c:v>1.63410509</c:v>
                </c:pt>
                <c:pt idx="4284">
                  <c:v>1.63482678</c:v>
                </c:pt>
                <c:pt idx="4285">
                  <c:v>1.63544917</c:v>
                </c:pt>
                <c:pt idx="4286">
                  <c:v>1.6357487399999999</c:v>
                </c:pt>
                <c:pt idx="4287">
                  <c:v>1.6363905700000001</c:v>
                </c:pt>
                <c:pt idx="4288">
                  <c:v>1.6367915900000001</c:v>
                </c:pt>
                <c:pt idx="4289">
                  <c:v>1.6371624499999999</c:v>
                </c:pt>
                <c:pt idx="4290">
                  <c:v>1.63768351</c:v>
                </c:pt>
                <c:pt idx="4291">
                  <c:v>1.638255</c:v>
                </c:pt>
                <c:pt idx="4292">
                  <c:v>1.6387764199999999</c:v>
                </c:pt>
                <c:pt idx="4293">
                  <c:v>1.63934767</c:v>
                </c:pt>
                <c:pt idx="4294">
                  <c:v>1.63986897</c:v>
                </c:pt>
                <c:pt idx="4295">
                  <c:v>1.64026999</c:v>
                </c:pt>
                <c:pt idx="4296">
                  <c:v>1.6407311</c:v>
                </c:pt>
                <c:pt idx="4297">
                  <c:v>1.6413927100000001</c:v>
                </c:pt>
                <c:pt idx="4298">
                  <c:v>1.64181376</c:v>
                </c:pt>
                <c:pt idx="4299">
                  <c:v>1.64241529</c:v>
                </c:pt>
                <c:pt idx="4300">
                  <c:v>1.64271605</c:v>
                </c:pt>
                <c:pt idx="4301">
                  <c:v>1.6433376099999999</c:v>
                </c:pt>
                <c:pt idx="4302">
                  <c:v>1.64380872</c:v>
                </c:pt>
                <c:pt idx="4303">
                  <c:v>1.6441795800000001</c:v>
                </c:pt>
                <c:pt idx="4304">
                  <c:v>1.6448313000000001</c:v>
                </c:pt>
                <c:pt idx="4305">
                  <c:v>1.64500153</c:v>
                </c:pt>
                <c:pt idx="4306">
                  <c:v>1.6456031799999999</c:v>
                </c:pt>
                <c:pt idx="4307">
                  <c:v>1.6463549099999999</c:v>
                </c:pt>
                <c:pt idx="4308">
                  <c:v>1.6468261500000001</c:v>
                </c:pt>
                <c:pt idx="4309">
                  <c:v>1.64712679</c:v>
                </c:pt>
                <c:pt idx="4310">
                  <c:v>1.64788866</c:v>
                </c:pt>
                <c:pt idx="4311">
                  <c:v>1.6483196</c:v>
                </c:pt>
                <c:pt idx="4312">
                  <c:v>1.6489411599999999</c:v>
                </c:pt>
                <c:pt idx="4313">
                  <c:v>1.64921188</c:v>
                </c:pt>
                <c:pt idx="4314">
                  <c:v>1.6497231699999999</c:v>
                </c:pt>
                <c:pt idx="4315">
                  <c:v>1.65030444</c:v>
                </c:pt>
                <c:pt idx="4316">
                  <c:v>1.65062547</c:v>
                </c:pt>
                <c:pt idx="4317">
                  <c:v>1.65128684</c:v>
                </c:pt>
                <c:pt idx="4318">
                  <c:v>1.65180814</c:v>
                </c:pt>
                <c:pt idx="4319">
                  <c:v>1.6524699899999999</c:v>
                </c:pt>
                <c:pt idx="4320">
                  <c:v>1.6527907799999999</c:v>
                </c:pt>
                <c:pt idx="4321">
                  <c:v>1.6532416299999999</c:v>
                </c:pt>
                <c:pt idx="4322">
                  <c:v>1.6535925899999999</c:v>
                </c:pt>
                <c:pt idx="4323">
                  <c:v>1.65418398</c:v>
                </c:pt>
                <c:pt idx="4324">
                  <c:v>1.6546253</c:v>
                </c:pt>
                <c:pt idx="4325">
                  <c:v>1.65534687</c:v>
                </c:pt>
                <c:pt idx="4326">
                  <c:v>1.65563762</c:v>
                </c:pt>
                <c:pt idx="4327">
                  <c:v>1.6561989800000001</c:v>
                </c:pt>
                <c:pt idx="4328">
                  <c:v>1.65671027</c:v>
                </c:pt>
                <c:pt idx="4329">
                  <c:v>1.65720153</c:v>
                </c:pt>
                <c:pt idx="4330">
                  <c:v>1.6577628900000001</c:v>
                </c:pt>
                <c:pt idx="4331">
                  <c:v>1.65821397</c:v>
                </c:pt>
                <c:pt idx="4332">
                  <c:v>1.6588152599999999</c:v>
                </c:pt>
                <c:pt idx="4333">
                  <c:v>1.65924644</c:v>
                </c:pt>
                <c:pt idx="4334">
                  <c:v>1.6595974</c:v>
                </c:pt>
                <c:pt idx="4335">
                  <c:v>1.66047955</c:v>
                </c:pt>
                <c:pt idx="4336">
                  <c:v>1.6607101</c:v>
                </c:pt>
                <c:pt idx="4337">
                  <c:v>1.66101074</c:v>
                </c:pt>
                <c:pt idx="4338">
                  <c:v>1.6616123899999999</c:v>
                </c:pt>
                <c:pt idx="4339">
                  <c:v>1.66229308</c:v>
                </c:pt>
                <c:pt idx="4340">
                  <c:v>1.66257465</c:v>
                </c:pt>
                <c:pt idx="4341">
                  <c:v>1.66319609</c:v>
                </c:pt>
                <c:pt idx="4342">
                  <c:v>1.6640079000000001</c:v>
                </c:pt>
                <c:pt idx="4343">
                  <c:v>1.6643289299999999</c:v>
                </c:pt>
                <c:pt idx="4344">
                  <c:v>1.66469979</c:v>
                </c:pt>
                <c:pt idx="4345">
                  <c:v>1.66519094</c:v>
                </c:pt>
                <c:pt idx="4346">
                  <c:v>1.66579235</c:v>
                </c:pt>
                <c:pt idx="4347">
                  <c:v>1.66635394</c:v>
                </c:pt>
                <c:pt idx="4348">
                  <c:v>1.66687512</c:v>
                </c:pt>
                <c:pt idx="4349">
                  <c:v>1.66734636</c:v>
                </c:pt>
                <c:pt idx="4350">
                  <c:v>1.66801786</c:v>
                </c:pt>
                <c:pt idx="4351">
                  <c:v>1.66844904</c:v>
                </c:pt>
                <c:pt idx="4352">
                  <c:v>1.6692109100000001</c:v>
                </c:pt>
                <c:pt idx="4353">
                  <c:v>1.669662</c:v>
                </c:pt>
                <c:pt idx="4354">
                  <c:v>1.6702133400000001</c:v>
                </c:pt>
                <c:pt idx="4355">
                  <c:v>1.6706944699999999</c:v>
                </c:pt>
                <c:pt idx="4356">
                  <c:v>1.67115569</c:v>
                </c:pt>
                <c:pt idx="4357">
                  <c:v>1.6715063999999999</c:v>
                </c:pt>
                <c:pt idx="4358">
                  <c:v>1.6721378600000001</c:v>
                </c:pt>
                <c:pt idx="4359">
                  <c:v>1.6727895699999999</c:v>
                </c:pt>
                <c:pt idx="4360">
                  <c:v>1.67347109</c:v>
                </c:pt>
                <c:pt idx="4361">
                  <c:v>1.67351139</c:v>
                </c:pt>
                <c:pt idx="4362">
                  <c:v>1.67445362</c:v>
                </c:pt>
                <c:pt idx="4363">
                  <c:v>1.67480457</c:v>
                </c:pt>
                <c:pt idx="4364">
                  <c:v>1.67524564</c:v>
                </c:pt>
                <c:pt idx="4365">
                  <c:v>1.6757668299999999</c:v>
                </c:pt>
                <c:pt idx="4366">
                  <c:v>1.6762680999999999</c:v>
                </c:pt>
                <c:pt idx="4367">
                  <c:v>1.67665899</c:v>
                </c:pt>
                <c:pt idx="4368">
                  <c:v>1.67724037</c:v>
                </c:pt>
                <c:pt idx="4369">
                  <c:v>1.6778520299999999</c:v>
                </c:pt>
                <c:pt idx="4370">
                  <c:v>1.67821288</c:v>
                </c:pt>
                <c:pt idx="4371">
                  <c:v>1.6786940100000001</c:v>
                </c:pt>
                <c:pt idx="4372">
                  <c:v>1.67928553</c:v>
                </c:pt>
                <c:pt idx="4373">
                  <c:v>1.6796665200000001</c:v>
                </c:pt>
                <c:pt idx="4374">
                  <c:v>1.6803782</c:v>
                </c:pt>
                <c:pt idx="4375">
                  <c:v>1.68079913</c:v>
                </c:pt>
                <c:pt idx="4376">
                  <c:v>1.6813305599999999</c:v>
                </c:pt>
                <c:pt idx="4377">
                  <c:v>1.68166137</c:v>
                </c:pt>
                <c:pt idx="4378">
                  <c:v>1.68238318</c:v>
                </c:pt>
                <c:pt idx="4379">
                  <c:v>1.6826537800000001</c:v>
                </c:pt>
                <c:pt idx="4380">
                  <c:v>1.6832552000000001</c:v>
                </c:pt>
                <c:pt idx="4381">
                  <c:v>1.6837464600000001</c:v>
                </c:pt>
                <c:pt idx="4382">
                  <c:v>1.6842978</c:v>
                </c:pt>
                <c:pt idx="4383">
                  <c:v>1.68478894</c:v>
                </c:pt>
                <c:pt idx="4384">
                  <c:v>1.68544066</c:v>
                </c:pt>
                <c:pt idx="4385">
                  <c:v>1.6856910000000001</c:v>
                </c:pt>
                <c:pt idx="4386">
                  <c:v>1.6862124199999999</c:v>
                </c:pt>
                <c:pt idx="4387">
                  <c:v>1.68688405</c:v>
                </c:pt>
                <c:pt idx="4388">
                  <c:v>1.6874352699999999</c:v>
                </c:pt>
                <c:pt idx="4389">
                  <c:v>1.6880168900000001</c:v>
                </c:pt>
                <c:pt idx="4390">
                  <c:v>1.6882073900000001</c:v>
                </c:pt>
                <c:pt idx="4391">
                  <c:v>1.6887284499999999</c:v>
                </c:pt>
                <c:pt idx="4392">
                  <c:v>1.6893301000000001</c:v>
                </c:pt>
                <c:pt idx="4393">
                  <c:v>1.6897811899999999</c:v>
                </c:pt>
                <c:pt idx="4394">
                  <c:v>1.6902523</c:v>
                </c:pt>
                <c:pt idx="4395">
                  <c:v>1.6909239300000001</c:v>
                </c:pt>
                <c:pt idx="4396">
                  <c:v>1.69130504</c:v>
                </c:pt>
                <c:pt idx="4397">
                  <c:v>1.69176602</c:v>
                </c:pt>
                <c:pt idx="4398">
                  <c:v>1.6921167399999999</c:v>
                </c:pt>
                <c:pt idx="4399">
                  <c:v>1.6926882299999999</c:v>
                </c:pt>
                <c:pt idx="4400">
                  <c:v>1.6932597199999999</c:v>
                </c:pt>
                <c:pt idx="4401">
                  <c:v>1.6937307100000001</c:v>
                </c:pt>
                <c:pt idx="4402">
                  <c:v>1.6941319699999999</c:v>
                </c:pt>
                <c:pt idx="4403">
                  <c:v>1.69475329</c:v>
                </c:pt>
                <c:pt idx="4404">
                  <c:v>1.6954048900000001</c:v>
                </c:pt>
                <c:pt idx="4405">
                  <c:v>1.69577599</c:v>
                </c:pt>
                <c:pt idx="4406">
                  <c:v>1.6962870400000001</c:v>
                </c:pt>
                <c:pt idx="4407">
                  <c:v>1.6967283500000001</c:v>
                </c:pt>
                <c:pt idx="4408">
                  <c:v>1.6973496699999999</c:v>
                </c:pt>
                <c:pt idx="4409">
                  <c:v>1.6979510799999999</c:v>
                </c:pt>
                <c:pt idx="4410">
                  <c:v>1.6982116700000001</c:v>
                </c:pt>
                <c:pt idx="4411">
                  <c:v>1.6988834100000001</c:v>
                </c:pt>
                <c:pt idx="4412">
                  <c:v>1.6993447500000001</c:v>
                </c:pt>
                <c:pt idx="4413">
                  <c:v>1.69971538</c:v>
                </c:pt>
                <c:pt idx="4414">
                  <c:v>1.7003570800000001</c:v>
                </c:pt>
                <c:pt idx="4415">
                  <c:v>1.7007279399999999</c:v>
                </c:pt>
                <c:pt idx="4416">
                  <c:v>1.7009583699999999</c:v>
                </c:pt>
                <c:pt idx="4417">
                  <c:v>1.70179057</c:v>
                </c:pt>
                <c:pt idx="4418">
                  <c:v>1.7022216299999999</c:v>
                </c:pt>
                <c:pt idx="4419">
                  <c:v>1.7027628400000001</c:v>
                </c:pt>
                <c:pt idx="4420">
                  <c:v>1.7032643599999999</c:v>
                </c:pt>
                <c:pt idx="4421">
                  <c:v>1.70359492</c:v>
                </c:pt>
                <c:pt idx="4422">
                  <c:v>1.7043167400000001</c:v>
                </c:pt>
                <c:pt idx="4423">
                  <c:v>1.7046978500000001</c:v>
                </c:pt>
                <c:pt idx="4424">
                  <c:v>1.70534933</c:v>
                </c:pt>
                <c:pt idx="4425">
                  <c:v>1.70577037</c:v>
                </c:pt>
                <c:pt idx="4426">
                  <c:v>1.7061412300000001</c:v>
                </c:pt>
                <c:pt idx="4427">
                  <c:v>1.7068730599999999</c:v>
                </c:pt>
                <c:pt idx="4428">
                  <c:v>1.70735419</c:v>
                </c:pt>
                <c:pt idx="4429">
                  <c:v>1.7079454700000001</c:v>
                </c:pt>
                <c:pt idx="4430">
                  <c:v>1.70825636</c:v>
                </c:pt>
                <c:pt idx="4431">
                  <c:v>1.7087274800000001</c:v>
                </c:pt>
                <c:pt idx="4432">
                  <c:v>1.7091285000000001</c:v>
                </c:pt>
                <c:pt idx="4433">
                  <c:v>1.7097901099999999</c:v>
                </c:pt>
                <c:pt idx="4434">
                  <c:v>1.7101510799999999</c:v>
                </c:pt>
                <c:pt idx="4435">
                  <c:v>1.7107925399999999</c:v>
                </c:pt>
                <c:pt idx="4436">
                  <c:v>1.71123362</c:v>
                </c:pt>
                <c:pt idx="4437">
                  <c:v>1.71190536</c:v>
                </c:pt>
                <c:pt idx="4438">
                  <c:v>1.71240652</c:v>
                </c:pt>
                <c:pt idx="4439">
                  <c:v>1.7128577199999999</c:v>
                </c:pt>
                <c:pt idx="4440">
                  <c:v>1.71311831</c:v>
                </c:pt>
                <c:pt idx="4441">
                  <c:v>1.71384048</c:v>
                </c:pt>
                <c:pt idx="4442">
                  <c:v>1.71421146</c:v>
                </c:pt>
                <c:pt idx="4443">
                  <c:v>1.7146018700000001</c:v>
                </c:pt>
                <c:pt idx="4444">
                  <c:v>1.71541393</c:v>
                </c:pt>
                <c:pt idx="4445">
                  <c:v>1.7156645100000001</c:v>
                </c:pt>
                <c:pt idx="4446">
                  <c:v>1.7162760500000001</c:v>
                </c:pt>
                <c:pt idx="4447">
                  <c:v>1.7166972199999999</c:v>
                </c:pt>
                <c:pt idx="4448">
                  <c:v>1.7172884900000001</c:v>
                </c:pt>
                <c:pt idx="4449">
                  <c:v>1.71777976</c:v>
                </c:pt>
                <c:pt idx="4450">
                  <c:v>1.7183610199999999</c:v>
                </c:pt>
                <c:pt idx="4451">
                  <c:v>1.7188122299999999</c:v>
                </c:pt>
                <c:pt idx="4452">
                  <c:v>1.7192431699999999</c:v>
                </c:pt>
                <c:pt idx="4453">
                  <c:v>1.7196742300000001</c:v>
                </c:pt>
                <c:pt idx="4454">
                  <c:v>1.7201554800000001</c:v>
                </c:pt>
                <c:pt idx="4455">
                  <c:v>1.7206668899999999</c:v>
                </c:pt>
                <c:pt idx="4456">
                  <c:v>1.72117794</c:v>
                </c:pt>
                <c:pt idx="4457">
                  <c:v>1.7217392899999999</c:v>
                </c:pt>
                <c:pt idx="4458">
                  <c:v>1.72218037</c:v>
                </c:pt>
                <c:pt idx="4459">
                  <c:v>1.72280192</c:v>
                </c:pt>
                <c:pt idx="4460">
                  <c:v>1.7231428600000001</c:v>
                </c:pt>
                <c:pt idx="4461">
                  <c:v>1.72364414</c:v>
                </c:pt>
                <c:pt idx="4462">
                  <c:v>1.7243256600000001</c:v>
                </c:pt>
                <c:pt idx="4463">
                  <c:v>1.72474682</c:v>
                </c:pt>
                <c:pt idx="4464">
                  <c:v>1.7250072999999999</c:v>
                </c:pt>
                <c:pt idx="4465">
                  <c:v>1.7257389999999999</c:v>
                </c:pt>
                <c:pt idx="4466">
                  <c:v>1.72659111</c:v>
                </c:pt>
                <c:pt idx="4467">
                  <c:v>1.72670162</c:v>
                </c:pt>
                <c:pt idx="4468">
                  <c:v>1.7272930099999999</c:v>
                </c:pt>
                <c:pt idx="4469">
                  <c:v>1.7275234500000001</c:v>
                </c:pt>
                <c:pt idx="4470">
                  <c:v>1.7282854299999999</c:v>
                </c:pt>
                <c:pt idx="4471">
                  <c:v>1.7287164900000001</c:v>
                </c:pt>
                <c:pt idx="4472">
                  <c:v>1.7294483199999999</c:v>
                </c:pt>
                <c:pt idx="4473">
                  <c:v>1.7298693700000001</c:v>
                </c:pt>
                <c:pt idx="4474">
                  <c:v>1.7302904100000001</c:v>
                </c:pt>
                <c:pt idx="4475">
                  <c:v>1.73072135</c:v>
                </c:pt>
                <c:pt idx="4476">
                  <c:v>1.7311823399999999</c:v>
                </c:pt>
                <c:pt idx="4477">
                  <c:v>1.7316035000000001</c:v>
                </c:pt>
                <c:pt idx="4478">
                  <c:v>1.7323051700000001</c:v>
                </c:pt>
                <c:pt idx="4479">
                  <c:v>1.7328465</c:v>
                </c:pt>
                <c:pt idx="4480">
                  <c:v>1.73331773</c:v>
                </c:pt>
                <c:pt idx="4481">
                  <c:v>1.73373866</c:v>
                </c:pt>
                <c:pt idx="4482">
                  <c:v>1.7341097599999999</c:v>
                </c:pt>
                <c:pt idx="4483">
                  <c:v>1.7348715100000001</c:v>
                </c:pt>
                <c:pt idx="4484">
                  <c:v>1.73511207</c:v>
                </c:pt>
                <c:pt idx="4485">
                  <c:v>1.73570359</c:v>
                </c:pt>
                <c:pt idx="4486">
                  <c:v>1.73607445</c:v>
                </c:pt>
                <c:pt idx="4487">
                  <c:v>1.7368363099999999</c:v>
                </c:pt>
                <c:pt idx="4488">
                  <c:v>1.7374578700000001</c:v>
                </c:pt>
                <c:pt idx="4489">
                  <c:v>1.7378586499999999</c:v>
                </c:pt>
                <c:pt idx="4490">
                  <c:v>1.73819959</c:v>
                </c:pt>
                <c:pt idx="4491">
                  <c:v>1.73857057</c:v>
                </c:pt>
                <c:pt idx="4492">
                  <c:v>1.7394125499999999</c:v>
                </c:pt>
                <c:pt idx="4493">
                  <c:v>1.73979354</c:v>
                </c:pt>
                <c:pt idx="4494">
                  <c:v>1.74019349</c:v>
                </c:pt>
                <c:pt idx="4495">
                  <c:v>1.7410060199999999</c:v>
                </c:pt>
                <c:pt idx="4496">
                  <c:v>1.7413974999999999</c:v>
                </c:pt>
                <c:pt idx="4497">
                  <c:v>1.7417985199999999</c:v>
                </c:pt>
                <c:pt idx="4498">
                  <c:v>1.74211907</c:v>
                </c:pt>
                <c:pt idx="4499">
                  <c:v>1.7427909399999999</c:v>
                </c:pt>
                <c:pt idx="4500">
                  <c:v>1.7434925999999999</c:v>
                </c:pt>
                <c:pt idx="4501">
                  <c:v>1.7436730899999999</c:v>
                </c:pt>
                <c:pt idx="4502">
                  <c:v>1.7443145499999999</c:v>
                </c:pt>
                <c:pt idx="4503">
                  <c:v>1.7447657599999999</c:v>
                </c:pt>
                <c:pt idx="4504">
                  <c:v>1.7454072199999999</c:v>
                </c:pt>
                <c:pt idx="4505">
                  <c:v>1.7456879599999999</c:v>
                </c:pt>
                <c:pt idx="4506">
                  <c:v>1.7461992500000001</c:v>
                </c:pt>
                <c:pt idx="4507">
                  <c:v>1.7466604699999999</c:v>
                </c:pt>
                <c:pt idx="4508">
                  <c:v>1.74714148</c:v>
                </c:pt>
                <c:pt idx="4509">
                  <c:v>1.7479133600000001</c:v>
                </c:pt>
                <c:pt idx="4510">
                  <c:v>1.7482643099999999</c:v>
                </c:pt>
                <c:pt idx="4511">
                  <c:v>1.7488456999999999</c:v>
                </c:pt>
                <c:pt idx="4512">
                  <c:v>1.74941719</c:v>
                </c:pt>
                <c:pt idx="4513">
                  <c:v>1.7496678800000001</c:v>
                </c:pt>
                <c:pt idx="4514">
                  <c:v>1.75037932</c:v>
                </c:pt>
                <c:pt idx="4515">
                  <c:v>1.7508204000000001</c:v>
                </c:pt>
                <c:pt idx="4516">
                  <c:v>1.75144196</c:v>
                </c:pt>
                <c:pt idx="4517">
                  <c:v>1.7518931600000001</c:v>
                </c:pt>
                <c:pt idx="4518">
                  <c:v>1.75241435</c:v>
                </c:pt>
                <c:pt idx="4519">
                  <c:v>1.7528855800000001</c:v>
                </c:pt>
                <c:pt idx="4520">
                  <c:v>1.7531962400000001</c:v>
                </c:pt>
                <c:pt idx="4521">
                  <c:v>1.7538380600000001</c:v>
                </c:pt>
                <c:pt idx="4522">
                  <c:v>1.7544494900000001</c:v>
                </c:pt>
                <c:pt idx="4523">
                  <c:v>1.7548403699999999</c:v>
                </c:pt>
                <c:pt idx="4524">
                  <c:v>1.75547206</c:v>
                </c:pt>
                <c:pt idx="4525">
                  <c:v>1.7558028699999999</c:v>
                </c:pt>
                <c:pt idx="4526">
                  <c:v>1.7561535800000001</c:v>
                </c:pt>
                <c:pt idx="4527">
                  <c:v>1.7569755300000001</c:v>
                </c:pt>
                <c:pt idx="4528">
                  <c:v>1.75747681</c:v>
                </c:pt>
                <c:pt idx="4529">
                  <c:v>1.7577774500000001</c:v>
                </c:pt>
                <c:pt idx="4530">
                  <c:v>1.7584391800000001</c:v>
                </c:pt>
                <c:pt idx="4531">
                  <c:v>1.7589606</c:v>
                </c:pt>
                <c:pt idx="4532">
                  <c:v>1.75923121</c:v>
                </c:pt>
                <c:pt idx="4533">
                  <c:v>1.75978243</c:v>
                </c:pt>
                <c:pt idx="4534">
                  <c:v>1.76028359</c:v>
                </c:pt>
                <c:pt idx="4535">
                  <c:v>1.7608349299999999</c:v>
                </c:pt>
                <c:pt idx="4536">
                  <c:v>1.76118588</c:v>
                </c:pt>
                <c:pt idx="4537">
                  <c:v>1.7619275999999999</c:v>
                </c:pt>
                <c:pt idx="4538">
                  <c:v>1.7623988399999999</c:v>
                </c:pt>
                <c:pt idx="4539">
                  <c:v>1.7628800899999999</c:v>
                </c:pt>
                <c:pt idx="4540">
                  <c:v>1.7633813599999999</c:v>
                </c:pt>
                <c:pt idx="4541">
                  <c:v>1.76386237</c:v>
                </c:pt>
                <c:pt idx="4542">
                  <c:v>1.76443398</c:v>
                </c:pt>
                <c:pt idx="4543">
                  <c:v>1.7648045999999999</c:v>
                </c:pt>
                <c:pt idx="4544">
                  <c:v>1.7651756999999999</c:v>
                </c:pt>
                <c:pt idx="4545">
                  <c:v>1.7660479499999999</c:v>
                </c:pt>
                <c:pt idx="4546">
                  <c:v>1.7664289500000001</c:v>
                </c:pt>
                <c:pt idx="4547">
                  <c:v>1.76683843</c:v>
                </c:pt>
                <c:pt idx="4548">
                  <c:v>1.7674011000000001</c:v>
                </c:pt>
                <c:pt idx="4549">
                  <c:v>1.7678722099999999</c:v>
                </c:pt>
                <c:pt idx="4550">
                  <c:v>1.76843357</c:v>
                </c:pt>
                <c:pt idx="4551">
                  <c:v>1.7688946699999999</c:v>
                </c:pt>
                <c:pt idx="4552">
                  <c:v>1.76930571</c:v>
                </c:pt>
                <c:pt idx="4553">
                  <c:v>1.7699573</c:v>
                </c:pt>
                <c:pt idx="4554">
                  <c:v>1.7702680799999999</c:v>
                </c:pt>
                <c:pt idx="4555">
                  <c:v>1.7708497000000001</c:v>
                </c:pt>
                <c:pt idx="4556">
                  <c:v>1.77149117</c:v>
                </c:pt>
                <c:pt idx="4557">
                  <c:v>1.7719823100000001</c:v>
                </c:pt>
                <c:pt idx="4558">
                  <c:v>1.7722429</c:v>
                </c:pt>
                <c:pt idx="4559">
                  <c:v>1.77288461</c:v>
                </c:pt>
                <c:pt idx="4560">
                  <c:v>1.7733455899999999</c:v>
                </c:pt>
                <c:pt idx="4561">
                  <c:v>1.77380681</c:v>
                </c:pt>
                <c:pt idx="4562">
                  <c:v>1.77436817</c:v>
                </c:pt>
                <c:pt idx="4563">
                  <c:v>1.77494967</c:v>
                </c:pt>
                <c:pt idx="4564">
                  <c:v>1.7754306799999999</c:v>
                </c:pt>
                <c:pt idx="4565">
                  <c:v>1.7756712400000001</c:v>
                </c:pt>
                <c:pt idx="4566">
                  <c:v>1.7762727700000001</c:v>
                </c:pt>
                <c:pt idx="4567">
                  <c:v>1.77681398</c:v>
                </c:pt>
                <c:pt idx="4568">
                  <c:v>1.77738547</c:v>
                </c:pt>
                <c:pt idx="4569">
                  <c:v>1.7778466900000001</c:v>
                </c:pt>
                <c:pt idx="4570">
                  <c:v>1.7781573500000001</c:v>
                </c:pt>
                <c:pt idx="4571">
                  <c:v>1.7786485000000001</c:v>
                </c:pt>
                <c:pt idx="4572">
                  <c:v>1.77924013</c:v>
                </c:pt>
                <c:pt idx="4573">
                  <c:v>1.7799216499999999</c:v>
                </c:pt>
                <c:pt idx="4574">
                  <c:v>1.7804831299999999</c:v>
                </c:pt>
                <c:pt idx="4575">
                  <c:v>1.7808541099999999</c:v>
                </c:pt>
                <c:pt idx="4576">
                  <c:v>1.78122497</c:v>
                </c:pt>
                <c:pt idx="4577">
                  <c:v>1.781636</c:v>
                </c:pt>
                <c:pt idx="4578">
                  <c:v>1.7821873399999999</c:v>
                </c:pt>
                <c:pt idx="4579">
                  <c:v>1.7826283000000001</c:v>
                </c:pt>
                <c:pt idx="4580">
                  <c:v>1.78324997</c:v>
                </c:pt>
                <c:pt idx="4581">
                  <c:v>1.7839416299999999</c:v>
                </c:pt>
                <c:pt idx="4582">
                  <c:v>1.7842823299999999</c:v>
                </c:pt>
                <c:pt idx="4583">
                  <c:v>1.78471351</c:v>
                </c:pt>
                <c:pt idx="4584">
                  <c:v>1.7852648499999999</c:v>
                </c:pt>
                <c:pt idx="4585">
                  <c:v>1.78581619</c:v>
                </c:pt>
                <c:pt idx="4586">
                  <c:v>1.78643763</c:v>
                </c:pt>
                <c:pt idx="4587">
                  <c:v>1.78703916</c:v>
                </c:pt>
                <c:pt idx="4588">
                  <c:v>1.7874301699999999</c:v>
                </c:pt>
                <c:pt idx="4589">
                  <c:v>1.7878612300000001</c:v>
                </c:pt>
                <c:pt idx="4590">
                  <c:v>1.7884726500000001</c:v>
                </c:pt>
                <c:pt idx="4591">
                  <c:v>1.7888236</c:v>
                </c:pt>
                <c:pt idx="4592">
                  <c:v>1.78939486</c:v>
                </c:pt>
                <c:pt idx="4593">
                  <c:v>1.78983593</c:v>
                </c:pt>
                <c:pt idx="4594">
                  <c:v>1.7901667400000001</c:v>
                </c:pt>
                <c:pt idx="4595">
                  <c:v>1.7907282099999999</c:v>
                </c:pt>
                <c:pt idx="4596">
                  <c:v>1.7911591499999999</c:v>
                </c:pt>
                <c:pt idx="4597">
                  <c:v>1.7917606800000001</c:v>
                </c:pt>
                <c:pt idx="4598">
                  <c:v>1.7923131000000001</c:v>
                </c:pt>
                <c:pt idx="4599">
                  <c:v>1.7928736199999999</c:v>
                </c:pt>
                <c:pt idx="4600">
                  <c:v>1.79297376</c:v>
                </c:pt>
                <c:pt idx="4601">
                  <c:v>1.7935349899999999</c:v>
                </c:pt>
                <c:pt idx="4602">
                  <c:v>1.7941164999999999</c:v>
                </c:pt>
                <c:pt idx="4603">
                  <c:v>1.7946277900000001</c:v>
                </c:pt>
                <c:pt idx="4604">
                  <c:v>1.79522932</c:v>
                </c:pt>
                <c:pt idx="4605">
                  <c:v>1.7956502400000001</c:v>
                </c:pt>
                <c:pt idx="4606">
                  <c:v>1.7963118600000001</c:v>
                </c:pt>
                <c:pt idx="4607">
                  <c:v>1.7966725800000001</c:v>
                </c:pt>
                <c:pt idx="4608">
                  <c:v>1.79731452</c:v>
                </c:pt>
                <c:pt idx="4609">
                  <c:v>1.7977956500000001</c:v>
                </c:pt>
                <c:pt idx="4610">
                  <c:v>1.79833686</c:v>
                </c:pt>
                <c:pt idx="4611">
                  <c:v>1.7986377499999999</c:v>
                </c:pt>
                <c:pt idx="4612">
                  <c:v>1.79907858</c:v>
                </c:pt>
                <c:pt idx="4613">
                  <c:v>1.79983056</c:v>
                </c:pt>
                <c:pt idx="4614">
                  <c:v>1.8001010399999999</c:v>
                </c:pt>
                <c:pt idx="4615">
                  <c:v>1.8010335</c:v>
                </c:pt>
                <c:pt idx="4616">
                  <c:v>1.8013041000000001</c:v>
                </c:pt>
                <c:pt idx="4617">
                  <c:v>1.8019556999999999</c:v>
                </c:pt>
                <c:pt idx="4618">
                  <c:v>1.8024669900000001</c:v>
                </c:pt>
                <c:pt idx="4619">
                  <c:v>1.80273759</c:v>
                </c:pt>
                <c:pt idx="4620">
                  <c:v>1.8033891900000001</c:v>
                </c:pt>
                <c:pt idx="4621">
                  <c:v>1.8034893299999999</c:v>
                </c:pt>
                <c:pt idx="4622">
                  <c:v>1.80426145</c:v>
                </c:pt>
                <c:pt idx="4623">
                  <c:v>1.8047425699999999</c:v>
                </c:pt>
                <c:pt idx="4624">
                  <c:v>1.8050433400000001</c:v>
                </c:pt>
                <c:pt idx="4625">
                  <c:v>1.8056647800000001</c:v>
                </c:pt>
                <c:pt idx="4626">
                  <c:v>1.80606556</c:v>
                </c:pt>
                <c:pt idx="4627">
                  <c:v>1.8068076399999999</c:v>
                </c:pt>
                <c:pt idx="4628">
                  <c:v>1.80733871</c:v>
                </c:pt>
                <c:pt idx="4629">
                  <c:v>1.8080105799999999</c:v>
                </c:pt>
                <c:pt idx="4630">
                  <c:v>1.80820096</c:v>
                </c:pt>
                <c:pt idx="4631">
                  <c:v>1.8087421699999999</c:v>
                </c:pt>
                <c:pt idx="4632">
                  <c:v>1.80913317</c:v>
                </c:pt>
                <c:pt idx="4633">
                  <c:v>1.80978477</c:v>
                </c:pt>
                <c:pt idx="4634">
                  <c:v>1.8102759100000001</c:v>
                </c:pt>
                <c:pt idx="4635">
                  <c:v>1.81070709</c:v>
                </c:pt>
                <c:pt idx="4636">
                  <c:v>1.8111581800000001</c:v>
                </c:pt>
                <c:pt idx="4637">
                  <c:v>1.81169951</c:v>
                </c:pt>
                <c:pt idx="4638">
                  <c:v>1.8121405799999999</c:v>
                </c:pt>
                <c:pt idx="4639">
                  <c:v>1.81256175</c:v>
                </c:pt>
                <c:pt idx="4640">
                  <c:v>1.8131931999999999</c:v>
                </c:pt>
                <c:pt idx="4641">
                  <c:v>1.8137144999999999</c:v>
                </c:pt>
                <c:pt idx="4642">
                  <c:v>1.8141354300000001</c:v>
                </c:pt>
                <c:pt idx="4643">
                  <c:v>1.81474698</c:v>
                </c:pt>
                <c:pt idx="4644">
                  <c:v>1.8152280999999999</c:v>
                </c:pt>
                <c:pt idx="4645">
                  <c:v>1.81584966</c:v>
                </c:pt>
                <c:pt idx="4646">
                  <c:v>1.81627059</c:v>
                </c:pt>
                <c:pt idx="4647">
                  <c:v>1.8166215400000001</c:v>
                </c:pt>
                <c:pt idx="4648">
                  <c:v>1.8171126799999999</c:v>
                </c:pt>
                <c:pt idx="4649">
                  <c:v>1.817644</c:v>
                </c:pt>
                <c:pt idx="4650">
                  <c:v>1.8182255</c:v>
                </c:pt>
                <c:pt idx="4651">
                  <c:v>1.81857622</c:v>
                </c:pt>
                <c:pt idx="4652">
                  <c:v>1.8192077900000001</c:v>
                </c:pt>
                <c:pt idx="4653">
                  <c:v>1.8197692599999999</c:v>
                </c:pt>
                <c:pt idx="4654">
                  <c:v>1.8202404999999999</c:v>
                </c:pt>
                <c:pt idx="4655">
                  <c:v>1.82078183</c:v>
                </c:pt>
                <c:pt idx="4656">
                  <c:v>1.82129312</c:v>
                </c:pt>
                <c:pt idx="4657">
                  <c:v>1.8216639800000001</c:v>
                </c:pt>
                <c:pt idx="4658">
                  <c:v>1.8222353499999999</c:v>
                </c:pt>
                <c:pt idx="4659">
                  <c:v>1.8228769300000001</c:v>
                </c:pt>
                <c:pt idx="4660">
                  <c:v>1.82333791</c:v>
                </c:pt>
                <c:pt idx="4661">
                  <c:v>1.8236185300000001</c:v>
                </c:pt>
                <c:pt idx="4662">
                  <c:v>1.82412982</c:v>
                </c:pt>
                <c:pt idx="4663">
                  <c:v>1.8247314699999999</c:v>
                </c:pt>
                <c:pt idx="4664">
                  <c:v>1.8252728</c:v>
                </c:pt>
                <c:pt idx="4665">
                  <c:v>1.8257638199999999</c:v>
                </c:pt>
                <c:pt idx="4666">
                  <c:v>1.82620502</c:v>
                </c:pt>
                <c:pt idx="4667">
                  <c:v>1.8267762700000001</c:v>
                </c:pt>
                <c:pt idx="4668">
                  <c:v>1.8273676599999999</c:v>
                </c:pt>
                <c:pt idx="4669">
                  <c:v>1.82776892</c:v>
                </c:pt>
                <c:pt idx="4670">
                  <c:v>1.82828009</c:v>
                </c:pt>
                <c:pt idx="4671">
                  <c:v>1.82854056</c:v>
                </c:pt>
                <c:pt idx="4672">
                  <c:v>1.82931244</c:v>
                </c:pt>
                <c:pt idx="4673">
                  <c:v>1.8298438800000001</c:v>
                </c:pt>
                <c:pt idx="4674">
                  <c:v>1.83025503</c:v>
                </c:pt>
                <c:pt idx="4675">
                  <c:v>1.8307459399999999</c:v>
                </c:pt>
                <c:pt idx="4676">
                  <c:v>1.83137763</c:v>
                </c:pt>
                <c:pt idx="4677">
                  <c:v>1.8316882800000001</c:v>
                </c:pt>
                <c:pt idx="4678">
                  <c:v>1.8323199699999999</c:v>
                </c:pt>
                <c:pt idx="4679">
                  <c:v>1.8328111199999999</c:v>
                </c:pt>
                <c:pt idx="4680">
                  <c:v>1.83313203</c:v>
                </c:pt>
                <c:pt idx="4681">
                  <c:v>1.83373344</c:v>
                </c:pt>
                <c:pt idx="4682">
                  <c:v>1.8342949200000001</c:v>
                </c:pt>
                <c:pt idx="4683">
                  <c:v>1.83499634</c:v>
                </c:pt>
                <c:pt idx="4684">
                  <c:v>1.83528709</c:v>
                </c:pt>
                <c:pt idx="4685">
                  <c:v>1.8356579500000001</c:v>
                </c:pt>
                <c:pt idx="4686">
                  <c:v>1.8363499599999999</c:v>
                </c:pt>
                <c:pt idx="4687">
                  <c:v>1.83683109</c:v>
                </c:pt>
                <c:pt idx="4688">
                  <c:v>1.83730233</c:v>
                </c:pt>
                <c:pt idx="4689">
                  <c:v>1.83761299</c:v>
                </c:pt>
                <c:pt idx="4690">
                  <c:v>1.8382645799999999</c:v>
                </c:pt>
                <c:pt idx="4691">
                  <c:v>1.8390666200000001</c:v>
                </c:pt>
                <c:pt idx="4692">
                  <c:v>1.83917665</c:v>
                </c:pt>
                <c:pt idx="4693">
                  <c:v>1.83969808</c:v>
                </c:pt>
                <c:pt idx="4694">
                  <c:v>1.84032953</c:v>
                </c:pt>
                <c:pt idx="4695">
                  <c:v>1.84098125</c:v>
                </c:pt>
                <c:pt idx="4696">
                  <c:v>1.8413322000000001</c:v>
                </c:pt>
                <c:pt idx="4697">
                  <c:v>1.84192336</c:v>
                </c:pt>
                <c:pt idx="4698">
                  <c:v>1.8423945900000001</c:v>
                </c:pt>
                <c:pt idx="4699">
                  <c:v>1.8427554399999999</c:v>
                </c:pt>
                <c:pt idx="4700">
                  <c:v>1.8431764799999999</c:v>
                </c:pt>
                <c:pt idx="4701">
                  <c:v>1.8437379599999999</c:v>
                </c:pt>
                <c:pt idx="4702">
                  <c:v>1.84412014</c:v>
                </c:pt>
                <c:pt idx="4703">
                  <c:v>1.84463179</c:v>
                </c:pt>
                <c:pt idx="4704">
                  <c:v>1.8453708900000001</c:v>
                </c:pt>
                <c:pt idx="4705">
                  <c:v>1.84582293</c:v>
                </c:pt>
                <c:pt idx="4706">
                  <c:v>1.84616387</c:v>
                </c:pt>
                <c:pt idx="4707">
                  <c:v>1.84660494</c:v>
                </c:pt>
                <c:pt idx="4708">
                  <c:v>1.8475472900000001</c:v>
                </c:pt>
                <c:pt idx="4709">
                  <c:v>1.8476975</c:v>
                </c:pt>
                <c:pt idx="4710">
                  <c:v>1.84829903</c:v>
                </c:pt>
                <c:pt idx="4711">
                  <c:v>1.8487100599999999</c:v>
                </c:pt>
                <c:pt idx="4712">
                  <c:v>1.8494018299999999</c:v>
                </c:pt>
                <c:pt idx="4713">
                  <c:v>1.8500131399999999</c:v>
                </c:pt>
                <c:pt idx="4714">
                  <c:v>1.8504442000000001</c:v>
                </c:pt>
                <c:pt idx="4715">
                  <c:v>1.8507349500000001</c:v>
                </c:pt>
                <c:pt idx="4716">
                  <c:v>1.8514968199999999</c:v>
                </c:pt>
                <c:pt idx="4717">
                  <c:v>1.8517676599999999</c:v>
                </c:pt>
                <c:pt idx="4718">
                  <c:v>1.8523088700000001</c:v>
                </c:pt>
                <c:pt idx="4719">
                  <c:v>1.8531009000000001</c:v>
                </c:pt>
                <c:pt idx="4720">
                  <c:v>1.85326123</c:v>
                </c:pt>
                <c:pt idx="4721">
                  <c:v>1.8540029499999999</c:v>
                </c:pt>
                <c:pt idx="4722">
                  <c:v>1.8542836899999999</c:v>
                </c:pt>
                <c:pt idx="4723">
                  <c:v>1.85492539</c:v>
                </c:pt>
                <c:pt idx="4724">
                  <c:v>1.8554966399999999</c:v>
                </c:pt>
                <c:pt idx="4725">
                  <c:v>1.8558976700000001</c:v>
                </c:pt>
                <c:pt idx="4726">
                  <c:v>1.8562685299999999</c:v>
                </c:pt>
                <c:pt idx="4727">
                  <c:v>1.85660958</c:v>
                </c:pt>
                <c:pt idx="4728">
                  <c:v>1.85725093</c:v>
                </c:pt>
                <c:pt idx="4729">
                  <c:v>1.85772216</c:v>
                </c:pt>
                <c:pt idx="4730">
                  <c:v>1.8582434699999999</c:v>
                </c:pt>
                <c:pt idx="4731">
                  <c:v>1.8587646499999999</c:v>
                </c:pt>
                <c:pt idx="4732">
                  <c:v>1.8591855799999999</c:v>
                </c:pt>
                <c:pt idx="4733">
                  <c:v>1.8596971</c:v>
                </c:pt>
                <c:pt idx="4734">
                  <c:v>1.8602885</c:v>
                </c:pt>
                <c:pt idx="4735">
                  <c:v>1.86067939</c:v>
                </c:pt>
                <c:pt idx="4736">
                  <c:v>1.8613710400000001</c:v>
                </c:pt>
                <c:pt idx="4737">
                  <c:v>1.8617020799999999</c:v>
                </c:pt>
                <c:pt idx="4738">
                  <c:v>1.8624037499999999</c:v>
                </c:pt>
                <c:pt idx="4739">
                  <c:v>1.86270428</c:v>
                </c:pt>
                <c:pt idx="4740">
                  <c:v>1.86330581</c:v>
                </c:pt>
                <c:pt idx="4741">
                  <c:v>1.86395752</c:v>
                </c:pt>
                <c:pt idx="4742">
                  <c:v>1.86411774</c:v>
                </c:pt>
                <c:pt idx="4743">
                  <c:v>1.8647493100000001</c:v>
                </c:pt>
                <c:pt idx="4744">
                  <c:v>1.8650400600000001</c:v>
                </c:pt>
                <c:pt idx="4745">
                  <c:v>1.8659522500000001</c:v>
                </c:pt>
                <c:pt idx="4746">
                  <c:v>1.8665035999999999</c:v>
                </c:pt>
                <c:pt idx="4747">
                  <c:v>1.8667441600000001</c:v>
                </c:pt>
                <c:pt idx="4748">
                  <c:v>1.8673355599999999</c:v>
                </c:pt>
                <c:pt idx="4749">
                  <c:v>1.8676563500000001</c:v>
                </c:pt>
                <c:pt idx="4750">
                  <c:v>1.8683080700000001</c:v>
                </c:pt>
                <c:pt idx="4751">
                  <c:v>1.86877918</c:v>
                </c:pt>
                <c:pt idx="4752">
                  <c:v>1.8693103799999999</c:v>
                </c:pt>
                <c:pt idx="4753">
                  <c:v>1.86973155</c:v>
                </c:pt>
                <c:pt idx="4754">
                  <c:v>1.87034309</c:v>
                </c:pt>
                <c:pt idx="4755">
                  <c:v>1.8708245800000001</c:v>
                </c:pt>
                <c:pt idx="4756">
                  <c:v>1.8712041399999999</c:v>
                </c:pt>
                <c:pt idx="4757">
                  <c:v>1.87172604</c:v>
                </c:pt>
                <c:pt idx="4758">
                  <c:v>1.8725283100000001</c:v>
                </c:pt>
                <c:pt idx="4759">
                  <c:v>1.8727790099999999</c:v>
                </c:pt>
                <c:pt idx="4760">
                  <c:v>1.8733102100000001</c:v>
                </c:pt>
                <c:pt idx="4761">
                  <c:v>1.8737814399999999</c:v>
                </c:pt>
                <c:pt idx="4762">
                  <c:v>1.87435269</c:v>
                </c:pt>
                <c:pt idx="4763">
                  <c:v>1.8749343199999999</c:v>
                </c:pt>
                <c:pt idx="4764">
                  <c:v>1.87519491</c:v>
                </c:pt>
                <c:pt idx="4765">
                  <c:v>1.8760870700000001</c:v>
                </c:pt>
                <c:pt idx="4766">
                  <c:v>1.8762474099999999</c:v>
                </c:pt>
                <c:pt idx="4767">
                  <c:v>1.87680888</c:v>
                </c:pt>
                <c:pt idx="4768">
                  <c:v>1.8774603599999999</c:v>
                </c:pt>
                <c:pt idx="4769">
                  <c:v>1.8777209500000001</c:v>
                </c:pt>
                <c:pt idx="4770">
                  <c:v>1.8783825599999999</c:v>
                </c:pt>
                <c:pt idx="4771">
                  <c:v>1.8789540499999999</c:v>
                </c:pt>
                <c:pt idx="4772">
                  <c:v>1.87939513</c:v>
                </c:pt>
                <c:pt idx="4773">
                  <c:v>1.8797460800000001</c:v>
                </c:pt>
                <c:pt idx="4774">
                  <c:v>1.88029742</c:v>
                </c:pt>
                <c:pt idx="4775">
                  <c:v>1.88079858</c:v>
                </c:pt>
                <c:pt idx="4776">
                  <c:v>1.8811495300000001</c:v>
                </c:pt>
                <c:pt idx="4777">
                  <c:v>1.881791</c:v>
                </c:pt>
                <c:pt idx="4778">
                  <c:v>1.8822621100000001</c:v>
                </c:pt>
                <c:pt idx="4779">
                  <c:v>1.8828736500000001</c:v>
                </c:pt>
                <c:pt idx="4780">
                  <c:v>1.8832445099999999</c:v>
                </c:pt>
                <c:pt idx="4781">
                  <c:v>1.8837157499999999</c:v>
                </c:pt>
                <c:pt idx="4782">
                  <c:v>1.88420689</c:v>
                </c:pt>
                <c:pt idx="4783">
                  <c:v>1.8849286999999999</c:v>
                </c:pt>
                <c:pt idx="4784">
                  <c:v>1.8854099499999999</c:v>
                </c:pt>
                <c:pt idx="4785">
                  <c:v>1.88596129</c:v>
                </c:pt>
                <c:pt idx="4786">
                  <c:v>1.8862218900000001</c:v>
                </c:pt>
                <c:pt idx="4787">
                  <c:v>1.8866831100000001</c:v>
                </c:pt>
                <c:pt idx="4788">
                  <c:v>1.88725436</c:v>
                </c:pt>
                <c:pt idx="4789">
                  <c:v>1.8877155800000001</c:v>
                </c:pt>
                <c:pt idx="4790">
                  <c:v>1.8883771899999999</c:v>
                </c:pt>
                <c:pt idx="4791">
                  <c:v>1.8886276500000001</c:v>
                </c:pt>
                <c:pt idx="4792">
                  <c:v>1.8894096600000001</c:v>
                </c:pt>
                <c:pt idx="4793">
                  <c:v>1.88986075</c:v>
                </c:pt>
                <c:pt idx="4794">
                  <c:v>1.89055252</c:v>
                </c:pt>
                <c:pt idx="4795">
                  <c:v>1.8907028400000001</c:v>
                </c:pt>
                <c:pt idx="4796">
                  <c:v>1.89137435</c:v>
                </c:pt>
                <c:pt idx="4797">
                  <c:v>1.89205611</c:v>
                </c:pt>
                <c:pt idx="4798">
                  <c:v>1.89242697</c:v>
                </c:pt>
                <c:pt idx="4799">
                  <c:v>1.8928982000000001</c:v>
                </c:pt>
                <c:pt idx="4800">
                  <c:v>1.8933594199999999</c:v>
                </c:pt>
                <c:pt idx="4801">
                  <c:v>1.89384043</c:v>
                </c:pt>
                <c:pt idx="4802">
                  <c:v>1.8943217999999999</c:v>
                </c:pt>
                <c:pt idx="4803">
                  <c:v>1.8947025500000001</c:v>
                </c:pt>
                <c:pt idx="4804">
                  <c:v>1.89511359</c:v>
                </c:pt>
                <c:pt idx="4805">
                  <c:v>1.89590561</c:v>
                </c:pt>
                <c:pt idx="4806">
                  <c:v>1.8964669700000001</c:v>
                </c:pt>
                <c:pt idx="4807">
                  <c:v>1.8969178200000001</c:v>
                </c:pt>
                <c:pt idx="4808">
                  <c:v>1.89733887</c:v>
                </c:pt>
                <c:pt idx="4809">
                  <c:v>1.89779019</c:v>
                </c:pt>
                <c:pt idx="4810">
                  <c:v>1.89830136</c:v>
                </c:pt>
                <c:pt idx="4811">
                  <c:v>1.8986523200000001</c:v>
                </c:pt>
                <c:pt idx="4812">
                  <c:v>1.8994441</c:v>
                </c:pt>
                <c:pt idx="4813">
                  <c:v>1.89992535</c:v>
                </c:pt>
                <c:pt idx="4814">
                  <c:v>1.9004668</c:v>
                </c:pt>
                <c:pt idx="4815">
                  <c:v>1.9008075</c:v>
                </c:pt>
                <c:pt idx="4816">
                  <c:v>1.90122843</c:v>
                </c:pt>
                <c:pt idx="4817">
                  <c:v>1.90188026</c:v>
                </c:pt>
                <c:pt idx="4818">
                  <c:v>1.90226114</c:v>
                </c:pt>
                <c:pt idx="4819">
                  <c:v>1.9029227500000001</c:v>
                </c:pt>
                <c:pt idx="4820">
                  <c:v>1.9031231399999999</c:v>
                </c:pt>
                <c:pt idx="4821">
                  <c:v>1.9039753699999999</c:v>
                </c:pt>
                <c:pt idx="4822">
                  <c:v>1.9045066799999999</c:v>
                </c:pt>
                <c:pt idx="4823">
                  <c:v>1.9047270999999999</c:v>
                </c:pt>
                <c:pt idx="4824">
                  <c:v>1.9051883199999999</c:v>
                </c:pt>
                <c:pt idx="4825">
                  <c:v>1.90584993</c:v>
                </c:pt>
                <c:pt idx="4826">
                  <c:v>1.9062910099999999</c:v>
                </c:pt>
                <c:pt idx="4827">
                  <c:v>1.90693259</c:v>
                </c:pt>
                <c:pt idx="4828">
                  <c:v>1.9072030799999999</c:v>
                </c:pt>
                <c:pt idx="4829">
                  <c:v>1.90795505</c:v>
                </c:pt>
                <c:pt idx="4830">
                  <c:v>1.90841627</c:v>
                </c:pt>
                <c:pt idx="4831">
                  <c:v>1.9088974000000001</c:v>
                </c:pt>
                <c:pt idx="4832">
                  <c:v>1.9093283400000001</c:v>
                </c:pt>
                <c:pt idx="4833">
                  <c:v>1.9097995800000001</c:v>
                </c:pt>
                <c:pt idx="4834">
                  <c:v>1.91012037</c:v>
                </c:pt>
                <c:pt idx="4835">
                  <c:v>1.9106616999999999</c:v>
                </c:pt>
                <c:pt idx="4836">
                  <c:v>1.9111027700000001</c:v>
                </c:pt>
                <c:pt idx="4837">
                  <c:v>1.9118647600000001</c:v>
                </c:pt>
                <c:pt idx="4838">
                  <c:v>1.91236579</c:v>
                </c:pt>
                <c:pt idx="4839">
                  <c:v>1.9129674400000001</c:v>
                </c:pt>
                <c:pt idx="4840">
                  <c:v>1.9131177699999999</c:v>
                </c:pt>
                <c:pt idx="4841">
                  <c:v>1.9139297</c:v>
                </c:pt>
                <c:pt idx="4842">
                  <c:v>1.9143407299999999</c:v>
                </c:pt>
                <c:pt idx="4843">
                  <c:v>1.9149122199999999</c:v>
                </c:pt>
                <c:pt idx="4844">
                  <c:v>1.9154434199999999</c:v>
                </c:pt>
                <c:pt idx="4845">
                  <c:v>1.9157642100000001</c:v>
                </c:pt>
                <c:pt idx="4846">
                  <c:v>1.91643572</c:v>
                </c:pt>
                <c:pt idx="4847">
                  <c:v>1.9168669</c:v>
                </c:pt>
                <c:pt idx="4848">
                  <c:v>1.91747844</c:v>
                </c:pt>
                <c:pt idx="4849">
                  <c:v>1.9180496899999999</c:v>
                </c:pt>
                <c:pt idx="4850">
                  <c:v>1.91831028</c:v>
                </c:pt>
                <c:pt idx="4851">
                  <c:v>1.9189119299999999</c:v>
                </c:pt>
                <c:pt idx="4852">
                  <c:v>1.9192427400000001</c:v>
                </c:pt>
                <c:pt idx="4853">
                  <c:v>1.92008483</c:v>
                </c:pt>
                <c:pt idx="4854">
                  <c:v>1.92040539</c:v>
                </c:pt>
                <c:pt idx="4855">
                  <c:v>1.9210170499999999</c:v>
                </c:pt>
                <c:pt idx="4856">
                  <c:v>1.9216485000000001</c:v>
                </c:pt>
                <c:pt idx="4857">
                  <c:v>1.9220393899999999</c:v>
                </c:pt>
                <c:pt idx="4858">
                  <c:v>1.92227006</c:v>
                </c:pt>
                <c:pt idx="4859">
                  <c:v>1.9227614399999999</c:v>
                </c:pt>
                <c:pt idx="4860">
                  <c:v>1.92337322</c:v>
                </c:pt>
                <c:pt idx="4861">
                  <c:v>1.9238836800000001</c:v>
                </c:pt>
                <c:pt idx="4862">
                  <c:v>1.9243351200000001</c:v>
                </c:pt>
                <c:pt idx="4863">
                  <c:v>1.9248765699999999</c:v>
                </c:pt>
                <c:pt idx="4864">
                  <c:v>1.92543781</c:v>
                </c:pt>
                <c:pt idx="4865">
                  <c:v>1.9259189400000001</c:v>
                </c:pt>
                <c:pt idx="4866">
                  <c:v>1.9262897999999999</c:v>
                </c:pt>
                <c:pt idx="4867">
                  <c:v>1.92673111</c:v>
                </c:pt>
                <c:pt idx="4868">
                  <c:v>1.9273625599999999</c:v>
                </c:pt>
                <c:pt idx="4869">
                  <c:v>1.9277934999999999</c:v>
                </c:pt>
                <c:pt idx="4870">
                  <c:v>1.9285656200000001</c:v>
                </c:pt>
                <c:pt idx="4871">
                  <c:v>1.9288662700000001</c:v>
                </c:pt>
                <c:pt idx="4872">
                  <c:v>1.9293974599999999</c:v>
                </c:pt>
                <c:pt idx="4873">
                  <c:v>1.9296381499999999</c:v>
                </c:pt>
                <c:pt idx="4874">
                  <c:v>1.9303299199999999</c:v>
                </c:pt>
                <c:pt idx="4875">
                  <c:v>1.9308510999999999</c:v>
                </c:pt>
                <c:pt idx="4876">
                  <c:v>1.9314726600000001</c:v>
                </c:pt>
                <c:pt idx="4877">
                  <c:v>1.9319036000000001</c:v>
                </c:pt>
                <c:pt idx="4878">
                  <c:v>1.93244517</c:v>
                </c:pt>
                <c:pt idx="4879">
                  <c:v>1.9328459499999999</c:v>
                </c:pt>
                <c:pt idx="4880">
                  <c:v>1.9334675100000001</c:v>
                </c:pt>
                <c:pt idx="4881">
                  <c:v>1.93394887</c:v>
                </c:pt>
                <c:pt idx="4882">
                  <c:v>1.9343396399999999</c:v>
                </c:pt>
                <c:pt idx="4883">
                  <c:v>1.9348708400000001</c:v>
                </c:pt>
                <c:pt idx="4884">
                  <c:v>1.9352418199999999</c:v>
                </c:pt>
                <c:pt idx="4885">
                  <c:v>1.93574297</c:v>
                </c:pt>
                <c:pt idx="4886">
                  <c:v>1.93631434</c:v>
                </c:pt>
                <c:pt idx="4887">
                  <c:v>1.9369059799999999</c:v>
                </c:pt>
                <c:pt idx="4888">
                  <c:v>1.9373269099999999</c:v>
                </c:pt>
                <c:pt idx="4889">
                  <c:v>1.9379185400000001</c:v>
                </c:pt>
                <c:pt idx="4890">
                  <c:v>1.93830931</c:v>
                </c:pt>
                <c:pt idx="4891">
                  <c:v>1.93889081</c:v>
                </c:pt>
                <c:pt idx="4892">
                  <c:v>1.93948221</c:v>
                </c:pt>
                <c:pt idx="4893">
                  <c:v>1.9398230299999999</c:v>
                </c:pt>
                <c:pt idx="4894">
                  <c:v>1.9403243100000001</c:v>
                </c:pt>
                <c:pt idx="4895">
                  <c:v>1.94068503</c:v>
                </c:pt>
                <c:pt idx="4896">
                  <c:v>1.9415671800000001</c:v>
                </c:pt>
                <c:pt idx="4897">
                  <c:v>1.9419883499999999</c:v>
                </c:pt>
                <c:pt idx="4898">
                  <c:v>1.9423191500000001</c:v>
                </c:pt>
                <c:pt idx="4899">
                  <c:v>1.9429304599999999</c:v>
                </c:pt>
                <c:pt idx="4900">
                  <c:v>1.9431512399999999</c:v>
                </c:pt>
                <c:pt idx="4901">
                  <c:v>1.94382286</c:v>
                </c:pt>
                <c:pt idx="4902">
                  <c:v>1.9444142600000001</c:v>
                </c:pt>
                <c:pt idx="4903">
                  <c:v>1.9449454500000001</c:v>
                </c:pt>
                <c:pt idx="4904">
                  <c:v>1.9453665</c:v>
                </c:pt>
                <c:pt idx="4905">
                  <c:v>1.9456371100000001</c:v>
                </c:pt>
                <c:pt idx="4906">
                  <c:v>1.94645929</c:v>
                </c:pt>
                <c:pt idx="4907">
                  <c:v>1.9468603099999999</c:v>
                </c:pt>
                <c:pt idx="4908">
                  <c:v>1.9473114</c:v>
                </c:pt>
                <c:pt idx="4909">
                  <c:v>1.94785249</c:v>
                </c:pt>
                <c:pt idx="4910">
                  <c:v>1.94840407</c:v>
                </c:pt>
                <c:pt idx="4911">
                  <c:v>1.9489954700000001</c:v>
                </c:pt>
                <c:pt idx="4912">
                  <c:v>1.94934666</c:v>
                </c:pt>
                <c:pt idx="4913">
                  <c:v>1.94992816</c:v>
                </c:pt>
                <c:pt idx="4914">
                  <c:v>1.9503592300000001</c:v>
                </c:pt>
                <c:pt idx="4915">
                  <c:v>1.9509002</c:v>
                </c:pt>
                <c:pt idx="4916">
                  <c:v>1.9515117399999999</c:v>
                </c:pt>
                <c:pt idx="4917">
                  <c:v>1.95213306</c:v>
                </c:pt>
                <c:pt idx="4918">
                  <c:v>1.9522433299999999</c:v>
                </c:pt>
                <c:pt idx="4919">
                  <c:v>1.9528349599999999</c:v>
                </c:pt>
                <c:pt idx="4920">
                  <c:v>1.9534463900000001</c:v>
                </c:pt>
                <c:pt idx="4921">
                  <c:v>1.9537870900000001</c:v>
                </c:pt>
                <c:pt idx="4922">
                  <c:v>1.95409799</c:v>
                </c:pt>
                <c:pt idx="4923">
                  <c:v>1.9547095299999999</c:v>
                </c:pt>
                <c:pt idx="4924">
                  <c:v>1.95527089</c:v>
                </c:pt>
                <c:pt idx="4925">
                  <c:v>1.95576203</c:v>
                </c:pt>
                <c:pt idx="4926">
                  <c:v>1.9562331399999999</c:v>
                </c:pt>
                <c:pt idx="4927">
                  <c:v>1.95659399</c:v>
                </c:pt>
                <c:pt idx="4928">
                  <c:v>1.95717561</c:v>
                </c:pt>
                <c:pt idx="4929">
                  <c:v>1.95786726</c:v>
                </c:pt>
                <c:pt idx="4930">
                  <c:v>1.9582480200000001</c:v>
                </c:pt>
                <c:pt idx="4931">
                  <c:v>1.95883954</c:v>
                </c:pt>
                <c:pt idx="4932">
                  <c:v>1.9591904899999999</c:v>
                </c:pt>
                <c:pt idx="4933">
                  <c:v>1.9596514700000001</c:v>
                </c:pt>
                <c:pt idx="4934">
                  <c:v>1.9602128299999999</c:v>
                </c:pt>
                <c:pt idx="4935">
                  <c:v>1.9605436300000001</c:v>
                </c:pt>
                <c:pt idx="4936">
                  <c:v>1.9611753199999999</c:v>
                </c:pt>
                <c:pt idx="4937">
                  <c:v>1.9616463200000001</c:v>
                </c:pt>
                <c:pt idx="4938">
                  <c:v>1.9622278200000001</c:v>
                </c:pt>
                <c:pt idx="4939">
                  <c:v>1.9627993100000001</c:v>
                </c:pt>
                <c:pt idx="4940">
                  <c:v>1.9633204900000001</c:v>
                </c:pt>
                <c:pt idx="4941">
                  <c:v>1.9637917300000001</c:v>
                </c:pt>
                <c:pt idx="4942">
                  <c:v>1.96434307</c:v>
                </c:pt>
                <c:pt idx="4943">
                  <c:v>1.9646638599999999</c:v>
                </c:pt>
                <c:pt idx="4944">
                  <c:v>1.9652050700000001</c:v>
                </c:pt>
                <c:pt idx="4945">
                  <c:v>1.96571648</c:v>
                </c:pt>
                <c:pt idx="4946">
                  <c:v>1.9664782300000001</c:v>
                </c:pt>
                <c:pt idx="4947">
                  <c:v>1.96661866</c:v>
                </c:pt>
                <c:pt idx="4948">
                  <c:v>1.9672801499999999</c:v>
                </c:pt>
                <c:pt idx="4949">
                  <c:v>1.96781158</c:v>
                </c:pt>
                <c:pt idx="4950">
                  <c:v>1.9682425299999999</c:v>
                </c:pt>
                <c:pt idx="4951">
                  <c:v>1.96876395</c:v>
                </c:pt>
                <c:pt idx="4952">
                  <c:v>1.96930516</c:v>
                </c:pt>
                <c:pt idx="4953">
                  <c:v>1.96982634</c:v>
                </c:pt>
                <c:pt idx="4954">
                  <c:v>1.97008717</c:v>
                </c:pt>
                <c:pt idx="4955">
                  <c:v>1.97077894</c:v>
                </c:pt>
                <c:pt idx="4956">
                  <c:v>1.9713501899999999</c:v>
                </c:pt>
                <c:pt idx="4957">
                  <c:v>1.9718114099999999</c:v>
                </c:pt>
                <c:pt idx="4958">
                  <c:v>1.9720518600000001</c:v>
                </c:pt>
                <c:pt idx="4959">
                  <c:v>1.9726933200000001</c:v>
                </c:pt>
                <c:pt idx="4960">
                  <c:v>1.9731446500000001</c:v>
                </c:pt>
                <c:pt idx="4961">
                  <c:v>1.9736357899999999</c:v>
                </c:pt>
                <c:pt idx="4962">
                  <c:v>1.97419703</c:v>
                </c:pt>
                <c:pt idx="4963">
                  <c:v>1.9750091999999999</c:v>
                </c:pt>
                <c:pt idx="4964">
                  <c:v>1.97522044</c:v>
                </c:pt>
                <c:pt idx="4965">
                  <c:v>1.97570157</c:v>
                </c:pt>
                <c:pt idx="4966">
                  <c:v>1.9761418100000001</c:v>
                </c:pt>
                <c:pt idx="4967">
                  <c:v>1.9766732499999999</c:v>
                </c:pt>
                <c:pt idx="4968">
                  <c:v>1.9773048200000001</c:v>
                </c:pt>
                <c:pt idx="4969">
                  <c:v>1.9778059699999999</c:v>
                </c:pt>
                <c:pt idx="4970">
                  <c:v>1.9782772099999999</c:v>
                </c:pt>
                <c:pt idx="4971">
                  <c:v>1.9787282900000001</c:v>
                </c:pt>
                <c:pt idx="4972">
                  <c:v>1.9793295900000001</c:v>
                </c:pt>
                <c:pt idx="4973">
                  <c:v>1.9797005700000001</c:v>
                </c:pt>
                <c:pt idx="4974">
                  <c:v>1.98012173</c:v>
                </c:pt>
                <c:pt idx="4975">
                  <c:v>1.98094368</c:v>
                </c:pt>
                <c:pt idx="4976">
                  <c:v>1.9812744900000001</c:v>
                </c:pt>
                <c:pt idx="4977">
                  <c:v>1.9817757600000001</c:v>
                </c:pt>
                <c:pt idx="4978">
                  <c:v>1.9822869299999999</c:v>
                </c:pt>
                <c:pt idx="4979">
                  <c:v>1.9826579099999999</c:v>
                </c:pt>
                <c:pt idx="4980">
                  <c:v>1.9830889700000001</c:v>
                </c:pt>
                <c:pt idx="4981">
                  <c:v>1.98394096</c:v>
                </c:pt>
                <c:pt idx="4982">
                  <c:v>1.98424172</c:v>
                </c:pt>
                <c:pt idx="4983">
                  <c:v>1.98448241</c:v>
                </c:pt>
                <c:pt idx="4984">
                  <c:v>1.98517418</c:v>
                </c:pt>
                <c:pt idx="4985">
                  <c:v>1.9857955</c:v>
                </c:pt>
                <c:pt idx="4986">
                  <c:v>1.98601604</c:v>
                </c:pt>
                <c:pt idx="4987">
                  <c:v>1.9865573599999999</c:v>
                </c:pt>
                <c:pt idx="4988">
                  <c:v>1.98718905</c:v>
                </c:pt>
                <c:pt idx="4989">
                  <c:v>1.98780036</c:v>
                </c:pt>
                <c:pt idx="4990">
                  <c:v>1.98821139</c:v>
                </c:pt>
                <c:pt idx="4991">
                  <c:v>1.9887527199999999</c:v>
                </c:pt>
                <c:pt idx="4992">
                  <c:v>1.9893641500000001</c:v>
                </c:pt>
                <c:pt idx="4993">
                  <c:v>1.9898654200000001</c:v>
                </c:pt>
                <c:pt idx="4994">
                  <c:v>1.9903565599999999</c:v>
                </c:pt>
                <c:pt idx="4995">
                  <c:v>1.9906073799999999</c:v>
                </c:pt>
                <c:pt idx="4996">
                  <c:v>1.99137926</c:v>
                </c:pt>
                <c:pt idx="4997">
                  <c:v>1.9918402399999999</c:v>
                </c:pt>
                <c:pt idx="4998">
                  <c:v>1.9921311100000001</c:v>
                </c:pt>
                <c:pt idx="4999">
                  <c:v>1.9928829699999999</c:v>
                </c:pt>
                <c:pt idx="5000">
                  <c:v>1.99327385</c:v>
                </c:pt>
                <c:pt idx="5001">
                  <c:v>1.99387538</c:v>
                </c:pt>
                <c:pt idx="5002">
                  <c:v>1.9942361099999999</c:v>
                </c:pt>
                <c:pt idx="5003">
                  <c:v>1.9946873199999999</c:v>
                </c:pt>
                <c:pt idx="5004">
                  <c:v>1.9951083700000001</c:v>
                </c:pt>
                <c:pt idx="5005">
                  <c:v>1.99563968</c:v>
                </c:pt>
                <c:pt idx="5006">
                  <c:v>1.99634147</c:v>
                </c:pt>
                <c:pt idx="5007">
                  <c:v>1.9966622599999999</c:v>
                </c:pt>
                <c:pt idx="5008">
                  <c:v>1.99724352</c:v>
                </c:pt>
                <c:pt idx="5009">
                  <c:v>1.99776471</c:v>
                </c:pt>
                <c:pt idx="5010">
                  <c:v>1.99850667</c:v>
                </c:pt>
                <c:pt idx="5011">
                  <c:v>1.9987773900000001</c:v>
                </c:pt>
                <c:pt idx="5012">
                  <c:v>1.99931872</c:v>
                </c:pt>
                <c:pt idx="5013">
                  <c:v>1.9999001000000001</c:v>
                </c:pt>
                <c:pt idx="5014">
                  <c:v>2.0004315400000001</c:v>
                </c:pt>
                <c:pt idx="5015">
                  <c:v>2.00084448</c:v>
                </c:pt>
                <c:pt idx="5016">
                  <c:v>2.0013935599999999</c:v>
                </c:pt>
                <c:pt idx="5017">
                  <c:v>2.0019445400000002</c:v>
                </c:pt>
                <c:pt idx="5018">
                  <c:v>2.0021548299999998</c:v>
                </c:pt>
                <c:pt idx="5019">
                  <c:v>2.0028872500000001</c:v>
                </c:pt>
                <c:pt idx="5020">
                  <c:v>2.0032982800000001</c:v>
                </c:pt>
                <c:pt idx="5021">
                  <c:v>2.0039999499999999</c:v>
                </c:pt>
                <c:pt idx="5022">
                  <c:v>2.0042405099999998</c:v>
                </c:pt>
                <c:pt idx="5023">
                  <c:v>2.00495219</c:v>
                </c:pt>
                <c:pt idx="5024">
                  <c:v>2.00573421</c:v>
                </c:pt>
                <c:pt idx="5025">
                  <c:v>2.00610518</c:v>
                </c:pt>
                <c:pt idx="5026">
                  <c:v>2.0066063399999998</c:v>
                </c:pt>
                <c:pt idx="5027">
                  <c:v>2.0071577999999999</c:v>
                </c:pt>
                <c:pt idx="5028">
                  <c:v>2.0078094000000002</c:v>
                </c:pt>
                <c:pt idx="5029">
                  <c:v>2.0082302099999998</c:v>
                </c:pt>
                <c:pt idx="5030">
                  <c:v>2.0087516299999999</c:v>
                </c:pt>
                <c:pt idx="5031">
                  <c:v>2.0093329</c:v>
                </c:pt>
                <c:pt idx="5032">
                  <c:v>2.0096139900000001</c:v>
                </c:pt>
                <c:pt idx="5033">
                  <c:v>2.0102150399999998</c:v>
                </c:pt>
                <c:pt idx="5034">
                  <c:v>2.0107965499999998</c:v>
                </c:pt>
                <c:pt idx="5035">
                  <c:v>2.0112879299999999</c:v>
                </c:pt>
                <c:pt idx="5036">
                  <c:v>2.0117390199999998</c:v>
                </c:pt>
                <c:pt idx="5037">
                  <c:v>2.0122401700000001</c:v>
                </c:pt>
                <c:pt idx="5038">
                  <c:v>2.01267123</c:v>
                </c:pt>
                <c:pt idx="5039">
                  <c:v>2.01345325</c:v>
                </c:pt>
                <c:pt idx="5040">
                  <c:v>2.0139844400000002</c:v>
                </c:pt>
                <c:pt idx="5041">
                  <c:v>2.01420522</c:v>
                </c:pt>
                <c:pt idx="5042">
                  <c:v>2.0148265400000001</c:v>
                </c:pt>
                <c:pt idx="5043">
                  <c:v>2.0151572199999999</c:v>
                </c:pt>
                <c:pt idx="5044">
                  <c:v>2.0155081699999999</c:v>
                </c:pt>
                <c:pt idx="5045">
                  <c:v>2.0163803100000002</c:v>
                </c:pt>
                <c:pt idx="5046">
                  <c:v>2.0168113700000001</c:v>
                </c:pt>
                <c:pt idx="5047">
                  <c:v>2.0171623200000002</c:v>
                </c:pt>
                <c:pt idx="5048">
                  <c:v>2.01781392</c:v>
                </c:pt>
                <c:pt idx="5049">
                  <c:v>2.0183150799999998</c:v>
                </c:pt>
                <c:pt idx="5050">
                  <c:v>2.0186457600000001</c:v>
                </c:pt>
                <c:pt idx="5051">
                  <c:v>2.01924729</c:v>
                </c:pt>
                <c:pt idx="5052">
                  <c:v>2.0199792400000001</c:v>
                </c:pt>
                <c:pt idx="5053">
                  <c:v>2.0204303299999999</c:v>
                </c:pt>
                <c:pt idx="5054">
                  <c:v>2.0206205800000001</c:v>
                </c:pt>
                <c:pt idx="5055">
                  <c:v>2.0212922099999999</c:v>
                </c:pt>
                <c:pt idx="5056">
                  <c:v>2.02180362</c:v>
                </c:pt>
                <c:pt idx="5057">
                  <c:v>2.0221746</c:v>
                </c:pt>
                <c:pt idx="5058">
                  <c:v>2.0227057899999998</c:v>
                </c:pt>
                <c:pt idx="5059">
                  <c:v>2.0230267</c:v>
                </c:pt>
                <c:pt idx="5060">
                  <c:v>2.0236983300000002</c:v>
                </c:pt>
                <c:pt idx="5061">
                  <c:v>2.0240993500000002</c:v>
                </c:pt>
                <c:pt idx="5062">
                  <c:v>2.0245902500000001</c:v>
                </c:pt>
                <c:pt idx="5063">
                  <c:v>2.0251817700000001</c:v>
                </c:pt>
                <c:pt idx="5064">
                  <c:v>2.0256628999999999</c:v>
                </c:pt>
                <c:pt idx="5065">
                  <c:v>2.02637482</c:v>
                </c:pt>
                <c:pt idx="5066">
                  <c:v>2.02677679</c:v>
                </c:pt>
                <c:pt idx="5067">
                  <c:v>2.02722764</c:v>
                </c:pt>
                <c:pt idx="5068">
                  <c:v>2.02767754</c:v>
                </c:pt>
                <c:pt idx="5069">
                  <c:v>2.02817917</c:v>
                </c:pt>
                <c:pt idx="5070">
                  <c:v>2.0286703099999999</c:v>
                </c:pt>
                <c:pt idx="5071">
                  <c:v>2.0291416600000001</c:v>
                </c:pt>
                <c:pt idx="5072">
                  <c:v>2.0298232999999999</c:v>
                </c:pt>
                <c:pt idx="5073">
                  <c:v>2.03017402</c:v>
                </c:pt>
                <c:pt idx="5074">
                  <c:v>2.0306551499999999</c:v>
                </c:pt>
                <c:pt idx="5075">
                  <c:v>2.0313568100000001</c:v>
                </c:pt>
                <c:pt idx="5076">
                  <c:v>2.0315875999999999</c:v>
                </c:pt>
                <c:pt idx="5077">
                  <c:v>2.0321288100000001</c:v>
                </c:pt>
                <c:pt idx="5078">
                  <c:v>2.0328304799999999</c:v>
                </c:pt>
                <c:pt idx="5079">
                  <c:v>2.03319144</c:v>
                </c:pt>
                <c:pt idx="5080">
                  <c:v>2.0338530499999998</c:v>
                </c:pt>
                <c:pt idx="5081">
                  <c:v>2.0340435499999998</c:v>
                </c:pt>
                <c:pt idx="5082">
                  <c:v>2.0348052999999999</c:v>
                </c:pt>
                <c:pt idx="5083">
                  <c:v>2.03535676</c:v>
                </c:pt>
                <c:pt idx="5084">
                  <c:v>2.0357880599999998</c:v>
                </c:pt>
                <c:pt idx="5085">
                  <c:v>2.0362486799999999</c:v>
                </c:pt>
                <c:pt idx="5086">
                  <c:v>2.0368604700000001</c:v>
                </c:pt>
                <c:pt idx="5087">
                  <c:v>2.0370910200000001</c:v>
                </c:pt>
                <c:pt idx="5088">
                  <c:v>2.0377025600000001</c:v>
                </c:pt>
                <c:pt idx="5089">
                  <c:v>2.0382738100000002</c:v>
                </c:pt>
                <c:pt idx="5090">
                  <c:v>2.0388252699999998</c:v>
                </c:pt>
                <c:pt idx="5091">
                  <c:v>2.0390958800000001</c:v>
                </c:pt>
                <c:pt idx="5092">
                  <c:v>2.0395772499999998</c:v>
                </c:pt>
                <c:pt idx="5093">
                  <c:v>2.0400784000000001</c:v>
                </c:pt>
                <c:pt idx="5094">
                  <c:v>2.0406496500000002</c:v>
                </c:pt>
                <c:pt idx="5095">
                  <c:v>2.0409905899999998</c:v>
                </c:pt>
                <c:pt idx="5096">
                  <c:v>2.0415420499999999</c:v>
                </c:pt>
                <c:pt idx="5097">
                  <c:v>2.04233384</c:v>
                </c:pt>
                <c:pt idx="5098">
                  <c:v>2.04270482</c:v>
                </c:pt>
                <c:pt idx="5099">
                  <c:v>2.0432961000000001</c:v>
                </c:pt>
                <c:pt idx="5100">
                  <c:v>2.04371715</c:v>
                </c:pt>
                <c:pt idx="5101">
                  <c:v>2.0443186799999999</c:v>
                </c:pt>
                <c:pt idx="5102">
                  <c:v>2.0445795100000002</c:v>
                </c:pt>
                <c:pt idx="5103">
                  <c:v>2.045331</c:v>
                </c:pt>
                <c:pt idx="5104">
                  <c:v>2.04569197</c:v>
                </c:pt>
                <c:pt idx="5105">
                  <c:v>2.04630351</c:v>
                </c:pt>
                <c:pt idx="5106">
                  <c:v>2.0465843700000002</c:v>
                </c:pt>
                <c:pt idx="5107">
                  <c:v>2.0472257100000002</c:v>
                </c:pt>
                <c:pt idx="5108">
                  <c:v>2.0476670299999999</c:v>
                </c:pt>
                <c:pt idx="5109">
                  <c:v>2.0482382800000001</c:v>
                </c:pt>
                <c:pt idx="5110">
                  <c:v>2.04883981</c:v>
                </c:pt>
                <c:pt idx="5111">
                  <c:v>2.0493309499999999</c:v>
                </c:pt>
                <c:pt idx="5112">
                  <c:v>2.04964185</c:v>
                </c:pt>
                <c:pt idx="5113">
                  <c:v>2.0498723999999999</c:v>
                </c:pt>
                <c:pt idx="5114">
                  <c:v>2.0506241300000001</c:v>
                </c:pt>
                <c:pt idx="5115">
                  <c:v>2.05141616</c:v>
                </c:pt>
                <c:pt idx="5116">
                  <c:v>2.0519273299999998</c:v>
                </c:pt>
                <c:pt idx="5117">
                  <c:v>2.05226898</c:v>
                </c:pt>
                <c:pt idx="5118">
                  <c:v>2.0525689100000002</c:v>
                </c:pt>
                <c:pt idx="5119">
                  <c:v>2.05342007</c:v>
                </c:pt>
                <c:pt idx="5120">
                  <c:v>2.0538730599999999</c:v>
                </c:pt>
                <c:pt idx="5121">
                  <c:v>2.0542736100000001</c:v>
                </c:pt>
                <c:pt idx="5122">
                  <c:v>2.0549144699999999</c:v>
                </c:pt>
                <c:pt idx="5123">
                  <c:v>2.0552654299999999</c:v>
                </c:pt>
                <c:pt idx="5124">
                  <c:v>2.0557367800000002</c:v>
                </c:pt>
                <c:pt idx="5125">
                  <c:v>2.0561676000000002</c:v>
                </c:pt>
                <c:pt idx="5126">
                  <c:v>2.0567991700000001</c:v>
                </c:pt>
                <c:pt idx="5127">
                  <c:v>2.0571198499999999</c:v>
                </c:pt>
                <c:pt idx="5128">
                  <c:v>2.0579421500000001</c:v>
                </c:pt>
                <c:pt idx="5129">
                  <c:v>2.05818272</c:v>
                </c:pt>
                <c:pt idx="5130">
                  <c:v>2.0587639800000002</c:v>
                </c:pt>
                <c:pt idx="5131">
                  <c:v>2.0591449700000002</c:v>
                </c:pt>
                <c:pt idx="5132">
                  <c:v>2.0597064500000002</c:v>
                </c:pt>
                <c:pt idx="5133">
                  <c:v>2.0599670400000001</c:v>
                </c:pt>
                <c:pt idx="5134">
                  <c:v>2.06056857</c:v>
                </c:pt>
                <c:pt idx="5135">
                  <c:v>2.06120992</c:v>
                </c:pt>
                <c:pt idx="5136">
                  <c:v>2.0615508600000001</c:v>
                </c:pt>
                <c:pt idx="5137">
                  <c:v>2.0622727900000002</c:v>
                </c:pt>
                <c:pt idx="5138">
                  <c:v>2.0625333800000001</c:v>
                </c:pt>
                <c:pt idx="5139">
                  <c:v>2.06332541</c:v>
                </c:pt>
                <c:pt idx="5140">
                  <c:v>2.0637362000000001</c:v>
                </c:pt>
                <c:pt idx="5141">
                  <c:v>2.0640270699999999</c:v>
                </c:pt>
                <c:pt idx="5142">
                  <c:v>2.0649693</c:v>
                </c:pt>
                <c:pt idx="5143">
                  <c:v>2.0653102400000001</c:v>
                </c:pt>
                <c:pt idx="5144">
                  <c:v>2.0659115300000002</c:v>
                </c:pt>
                <c:pt idx="5145">
                  <c:v>2.0662424599999998</c:v>
                </c:pt>
                <c:pt idx="5146">
                  <c:v>2.0667035600000001</c:v>
                </c:pt>
                <c:pt idx="5147">
                  <c:v>2.06735516</c:v>
                </c:pt>
                <c:pt idx="5148">
                  <c:v>2.0678362799999999</c:v>
                </c:pt>
                <c:pt idx="5149">
                  <c:v>2.0682172799999998</c:v>
                </c:pt>
                <c:pt idx="5150">
                  <c:v>2.0686380899999999</c:v>
                </c:pt>
                <c:pt idx="5151">
                  <c:v>2.0693998300000001</c:v>
                </c:pt>
                <c:pt idx="5152">
                  <c:v>2.0697507900000001</c:v>
                </c:pt>
                <c:pt idx="5153">
                  <c:v>2.0704727200000002</c:v>
                </c:pt>
                <c:pt idx="5154">
                  <c:v>2.0706932500000002</c:v>
                </c:pt>
                <c:pt idx="5155">
                  <c:v>2.0713048000000001</c:v>
                </c:pt>
                <c:pt idx="5156">
                  <c:v>2.0716555099999998</c:v>
                </c:pt>
                <c:pt idx="5157">
                  <c:v>2.07215667</c:v>
                </c:pt>
                <c:pt idx="5158">
                  <c:v>2.0726981200000001</c:v>
                </c:pt>
                <c:pt idx="5159">
                  <c:v>2.07335973</c:v>
                </c:pt>
                <c:pt idx="5160">
                  <c:v>2.0736303299999999</c:v>
                </c:pt>
                <c:pt idx="5161">
                  <c:v>2.07428217</c:v>
                </c:pt>
                <c:pt idx="5162">
                  <c:v>2.07476306</c:v>
                </c:pt>
                <c:pt idx="5163">
                  <c:v>2.0750138800000002</c:v>
                </c:pt>
                <c:pt idx="5164">
                  <c:v>2.0753545799999999</c:v>
                </c:pt>
                <c:pt idx="5165">
                  <c:v>2.0761063100000001</c:v>
                </c:pt>
                <c:pt idx="5166">
                  <c:v>2.0766677900000001</c:v>
                </c:pt>
                <c:pt idx="5167">
                  <c:v>2.0772593000000001</c:v>
                </c:pt>
                <c:pt idx="5168">
                  <c:v>2.0777204</c:v>
                </c:pt>
                <c:pt idx="5169">
                  <c:v>2.0780310599999998</c:v>
                </c:pt>
                <c:pt idx="5170">
                  <c:v>2.0788528899999998</c:v>
                </c:pt>
                <c:pt idx="5171">
                  <c:v>2.07915473</c:v>
                </c:pt>
                <c:pt idx="5172">
                  <c:v>2.0798366100000001</c:v>
                </c:pt>
                <c:pt idx="5173">
                  <c:v>2.0802569399999999</c:v>
                </c:pt>
                <c:pt idx="5174">
                  <c:v>2.0806481799999998</c:v>
                </c:pt>
                <c:pt idx="5175">
                  <c:v>2.0811286</c:v>
                </c:pt>
                <c:pt idx="5176">
                  <c:v>2.0819108499999999</c:v>
                </c:pt>
                <c:pt idx="5177">
                  <c:v>2.0824017499999998</c:v>
                </c:pt>
                <c:pt idx="5178">
                  <c:v>2.0827026399999999</c:v>
                </c:pt>
                <c:pt idx="5179">
                  <c:v>2.0833241899999999</c:v>
                </c:pt>
                <c:pt idx="5180">
                  <c:v>2.08391547</c:v>
                </c:pt>
                <c:pt idx="5181">
                  <c:v>2.0840861799999999</c:v>
                </c:pt>
                <c:pt idx="5182">
                  <c:v>2.0847375399999999</c:v>
                </c:pt>
                <c:pt idx="5183">
                  <c:v>2.0854392100000001</c:v>
                </c:pt>
                <c:pt idx="5184">
                  <c:v>2.08591032</c:v>
                </c:pt>
                <c:pt idx="5185">
                  <c:v>2.0862612700000001</c:v>
                </c:pt>
                <c:pt idx="5186">
                  <c:v>2.0865018399999999</c:v>
                </c:pt>
                <c:pt idx="5187">
                  <c:v>2.0870230200000002</c:v>
                </c:pt>
                <c:pt idx="5188">
                  <c:v>2.0878551000000001</c:v>
                </c:pt>
                <c:pt idx="5189">
                  <c:v>2.0883865400000001</c:v>
                </c:pt>
                <c:pt idx="5190">
                  <c:v>2.0889077199999999</c:v>
                </c:pt>
                <c:pt idx="5191">
                  <c:v>2.0894892199999999</c:v>
                </c:pt>
                <c:pt idx="5192">
                  <c:v>2.0900104000000002</c:v>
                </c:pt>
                <c:pt idx="5193">
                  <c:v>2.09029102</c:v>
                </c:pt>
                <c:pt idx="5194">
                  <c:v>2.0907421099999999</c:v>
                </c:pt>
                <c:pt idx="5195">
                  <c:v>2.0911734100000001</c:v>
                </c:pt>
                <c:pt idx="5196">
                  <c:v>2.09183502</c:v>
                </c:pt>
                <c:pt idx="5197">
                  <c:v>2.0921356699999998</c:v>
                </c:pt>
                <c:pt idx="5198">
                  <c:v>2.0925867600000001</c:v>
                </c:pt>
                <c:pt idx="5199">
                  <c:v>2.09321833</c:v>
                </c:pt>
                <c:pt idx="5200">
                  <c:v>2.0937395099999998</c:v>
                </c:pt>
                <c:pt idx="5201">
                  <c:v>2.0942306500000001</c:v>
                </c:pt>
                <c:pt idx="5202">
                  <c:v>2.0947718599999998</c:v>
                </c:pt>
                <c:pt idx="5203">
                  <c:v>2.0955138199999999</c:v>
                </c:pt>
                <c:pt idx="5204">
                  <c:v>2.09582472</c:v>
                </c:pt>
                <c:pt idx="5205">
                  <c:v>2.0963258699999998</c:v>
                </c:pt>
                <c:pt idx="5206">
                  <c:v>2.0968272699999999</c:v>
                </c:pt>
                <c:pt idx="5207">
                  <c:v>2.09706759</c:v>
                </c:pt>
                <c:pt idx="5208">
                  <c:v>2.09782958</c:v>
                </c:pt>
                <c:pt idx="5209">
                  <c:v>2.09818053</c:v>
                </c:pt>
                <c:pt idx="5210">
                  <c:v>2.0987618000000001</c:v>
                </c:pt>
                <c:pt idx="5211">
                  <c:v>2.0991427900000001</c:v>
                </c:pt>
                <c:pt idx="5212">
                  <c:v>2.0996942500000002</c:v>
                </c:pt>
                <c:pt idx="5213">
                  <c:v>2.1005361100000002</c:v>
                </c:pt>
                <c:pt idx="5214">
                  <c:v>2.1006164599999999</c:v>
                </c:pt>
                <c:pt idx="5215">
                  <c:v>2.1012783100000001</c:v>
                </c:pt>
                <c:pt idx="5216">
                  <c:v>2.1017191400000002</c:v>
                </c:pt>
                <c:pt idx="5217">
                  <c:v>2.1022403199999999</c:v>
                </c:pt>
                <c:pt idx="5218">
                  <c:v>2.1029922999999999</c:v>
                </c:pt>
                <c:pt idx="5219">
                  <c:v>2.10305214</c:v>
                </c:pt>
                <c:pt idx="5220">
                  <c:v>2.1038141299999999</c:v>
                </c:pt>
                <c:pt idx="5221">
                  <c:v>2.10439563</c:v>
                </c:pt>
                <c:pt idx="5222">
                  <c:v>2.1047368</c:v>
                </c:pt>
                <c:pt idx="5223">
                  <c:v>2.1052391500000001</c:v>
                </c:pt>
                <c:pt idx="5224">
                  <c:v>2.1059103000000001</c:v>
                </c:pt>
                <c:pt idx="5225">
                  <c:v>2.1063499499999998</c:v>
                </c:pt>
                <c:pt idx="5226">
                  <c:v>2.1068015099999999</c:v>
                </c:pt>
                <c:pt idx="5227">
                  <c:v>2.1072828800000001</c:v>
                </c:pt>
                <c:pt idx="5228">
                  <c:v>2.1078641400000002</c:v>
                </c:pt>
                <c:pt idx="5229">
                  <c:v>2.1084356299999998</c:v>
                </c:pt>
                <c:pt idx="5230">
                  <c:v>2.1087062400000001</c:v>
                </c:pt>
                <c:pt idx="5231">
                  <c:v>2.1091775899999998</c:v>
                </c:pt>
                <c:pt idx="5232">
                  <c:v>2.10989928</c:v>
                </c:pt>
                <c:pt idx="5233">
                  <c:v>2.1102099399999998</c:v>
                </c:pt>
                <c:pt idx="5234">
                  <c:v>2.11095166</c:v>
                </c:pt>
                <c:pt idx="5235">
                  <c:v>2.11132264</c:v>
                </c:pt>
                <c:pt idx="5236">
                  <c:v>2.11169362</c:v>
                </c:pt>
                <c:pt idx="5237">
                  <c:v>2.1124754000000001</c:v>
                </c:pt>
                <c:pt idx="5238">
                  <c:v>2.1126759100000001</c:v>
                </c:pt>
                <c:pt idx="5239">
                  <c:v>2.113518</c:v>
                </c:pt>
                <c:pt idx="5240">
                  <c:v>2.1137788300000002</c:v>
                </c:pt>
                <c:pt idx="5241">
                  <c:v>2.1143198000000001</c:v>
                </c:pt>
                <c:pt idx="5242">
                  <c:v>2.1147310699999999</c:v>
                </c:pt>
                <c:pt idx="5243">
                  <c:v>2.1154227300000001</c:v>
                </c:pt>
                <c:pt idx="5244">
                  <c:v>2.1158535500000002</c:v>
                </c:pt>
                <c:pt idx="5245">
                  <c:v>2.11612439</c:v>
                </c:pt>
                <c:pt idx="5246">
                  <c:v>2.11690617</c:v>
                </c:pt>
                <c:pt idx="5247">
                  <c:v>2.1171269399999999</c:v>
                </c:pt>
                <c:pt idx="5248">
                  <c:v>2.11771822</c:v>
                </c:pt>
                <c:pt idx="5249">
                  <c:v>2.1182894700000001</c:v>
                </c:pt>
                <c:pt idx="5250">
                  <c:v>2.1186103799999998</c:v>
                </c:pt>
                <c:pt idx="5251">
                  <c:v>2.1192719900000001</c:v>
                </c:pt>
                <c:pt idx="5252">
                  <c:v>2.1196329600000001</c:v>
                </c:pt>
                <c:pt idx="5253">
                  <c:v>2.1201541399999999</c:v>
                </c:pt>
                <c:pt idx="5254">
                  <c:v>2.1207356499999999</c:v>
                </c:pt>
                <c:pt idx="5255">
                  <c:v>2.12087607</c:v>
                </c:pt>
                <c:pt idx="5256">
                  <c:v>2.1216378200000001</c:v>
                </c:pt>
                <c:pt idx="5257">
                  <c:v>2.12208891</c:v>
                </c:pt>
                <c:pt idx="5258">
                  <c:v>2.12271023</c:v>
                </c:pt>
                <c:pt idx="5259">
                  <c:v>2.1231114899999999</c:v>
                </c:pt>
                <c:pt idx="5260">
                  <c:v>2.1235625699999998</c:v>
                </c:pt>
                <c:pt idx="5261">
                  <c:v>2.1242141700000001</c:v>
                </c:pt>
                <c:pt idx="5262">
                  <c:v>2.1245148199999999</c:v>
                </c:pt>
                <c:pt idx="5263">
                  <c:v>2.1250460100000002</c:v>
                </c:pt>
                <c:pt idx="5264">
                  <c:v>2.1256275200000001</c:v>
                </c:pt>
                <c:pt idx="5265">
                  <c:v>2.12606859</c:v>
                </c:pt>
                <c:pt idx="5266">
                  <c:v>2.12670016</c:v>
                </c:pt>
                <c:pt idx="5267">
                  <c:v>2.1272215800000001</c:v>
                </c:pt>
                <c:pt idx="5268">
                  <c:v>2.1278731799999999</c:v>
                </c:pt>
                <c:pt idx="5269">
                  <c:v>2.1281638100000002</c:v>
                </c:pt>
                <c:pt idx="5270">
                  <c:v>2.1287853700000001</c:v>
                </c:pt>
                <c:pt idx="5271">
                  <c:v>2.1291060399999999</c:v>
                </c:pt>
                <c:pt idx="5272">
                  <c:v>2.1295571299999998</c:v>
                </c:pt>
                <c:pt idx="5273">
                  <c:v>2.1301388700000001</c:v>
                </c:pt>
                <c:pt idx="5274">
                  <c:v>2.1306710199999999</c:v>
                </c:pt>
                <c:pt idx="5275">
                  <c:v>2.13108063</c:v>
                </c:pt>
                <c:pt idx="5276">
                  <c:v>2.13165212</c:v>
                </c:pt>
                <c:pt idx="5277">
                  <c:v>2.13217473</c:v>
                </c:pt>
                <c:pt idx="5278">
                  <c:v>2.1325950599999999</c:v>
                </c:pt>
                <c:pt idx="5279">
                  <c:v>2.13314629</c:v>
                </c:pt>
                <c:pt idx="5280">
                  <c:v>2.1335267999999998</c:v>
                </c:pt>
                <c:pt idx="5281">
                  <c:v>2.1340482199999999</c:v>
                </c:pt>
                <c:pt idx="5282">
                  <c:v>2.1347298600000002</c:v>
                </c:pt>
                <c:pt idx="5283">
                  <c:v>2.13520098</c:v>
                </c:pt>
                <c:pt idx="5284">
                  <c:v>2.1357224000000001</c:v>
                </c:pt>
                <c:pt idx="5285">
                  <c:v>2.1362736199999999</c:v>
                </c:pt>
                <c:pt idx="5286">
                  <c:v>2.1364541099999999</c:v>
                </c:pt>
                <c:pt idx="5287">
                  <c:v>2.1371657800000001</c:v>
                </c:pt>
                <c:pt idx="5288">
                  <c:v>2.1376869699999999</c:v>
                </c:pt>
                <c:pt idx="5289">
                  <c:v>2.1382987500000001</c:v>
                </c:pt>
                <c:pt idx="5290">
                  <c:v>2.1388802500000001</c:v>
                </c:pt>
                <c:pt idx="5291">
                  <c:v>2.13936138</c:v>
                </c:pt>
                <c:pt idx="5292">
                  <c:v>2.1397121000000001</c:v>
                </c:pt>
                <c:pt idx="5293">
                  <c:v>2.1402234999999998</c:v>
                </c:pt>
                <c:pt idx="5294">
                  <c:v>2.1406543299999998</c:v>
                </c:pt>
                <c:pt idx="5295">
                  <c:v>2.14114571</c:v>
                </c:pt>
                <c:pt idx="5296">
                  <c:v>2.1418173299999999</c:v>
                </c:pt>
                <c:pt idx="5297">
                  <c:v>2.1420478799999998</c:v>
                </c:pt>
                <c:pt idx="5298">
                  <c:v>2.1427094900000001</c:v>
                </c:pt>
                <c:pt idx="5299">
                  <c:v>2.1431906199999999</c:v>
                </c:pt>
                <c:pt idx="5300">
                  <c:v>2.1434211699999999</c:v>
                </c:pt>
                <c:pt idx="5301">
                  <c:v>2.14415288</c:v>
                </c:pt>
                <c:pt idx="5302">
                  <c:v>2.1445238600000001</c:v>
                </c:pt>
                <c:pt idx="5303">
                  <c:v>2.1452155099999999</c:v>
                </c:pt>
                <c:pt idx="5304">
                  <c:v>2.1453859799999999</c:v>
                </c:pt>
                <c:pt idx="5305">
                  <c:v>2.1460878800000001</c:v>
                </c:pt>
                <c:pt idx="5306">
                  <c:v>2.1465287200000001</c:v>
                </c:pt>
                <c:pt idx="5307">
                  <c:v>2.1470298799999998</c:v>
                </c:pt>
                <c:pt idx="5308">
                  <c:v>2.1477518099999999</c:v>
                </c:pt>
                <c:pt idx="5309">
                  <c:v>2.14817262</c:v>
                </c:pt>
                <c:pt idx="5310">
                  <c:v>2.14875412</c:v>
                </c:pt>
                <c:pt idx="5311">
                  <c:v>2.1491653899999998</c:v>
                </c:pt>
                <c:pt idx="5312">
                  <c:v>2.14972663</c:v>
                </c:pt>
                <c:pt idx="5313">
                  <c:v>2.1502378000000002</c:v>
                </c:pt>
                <c:pt idx="5314">
                  <c:v>2.1505286699999999</c:v>
                </c:pt>
                <c:pt idx="5315">
                  <c:v>2.1512303400000001</c:v>
                </c:pt>
                <c:pt idx="5316">
                  <c:v>2.1514809100000001</c:v>
                </c:pt>
                <c:pt idx="5317">
                  <c:v>2.1521728000000002</c:v>
                </c:pt>
                <c:pt idx="5318">
                  <c:v>2.1524131299999998</c:v>
                </c:pt>
                <c:pt idx="5319">
                  <c:v>2.1531751200000002</c:v>
                </c:pt>
                <c:pt idx="5320">
                  <c:v>2.1535861500000002</c:v>
                </c:pt>
                <c:pt idx="5321">
                  <c:v>2.1542577700000001</c:v>
                </c:pt>
                <c:pt idx="5322">
                  <c:v>2.1545383899999999</c:v>
                </c:pt>
                <c:pt idx="5323">
                  <c:v>2.15507984</c:v>
                </c:pt>
                <c:pt idx="5324">
                  <c:v>2.1556510900000001</c:v>
                </c:pt>
                <c:pt idx="5325">
                  <c:v>2.1562423700000002</c:v>
                </c:pt>
                <c:pt idx="5326">
                  <c:v>2.1566135900000001</c:v>
                </c:pt>
                <c:pt idx="5327">
                  <c:v>2.15710354</c:v>
                </c:pt>
                <c:pt idx="5328">
                  <c:v>2.1575868100000002</c:v>
                </c:pt>
                <c:pt idx="5329">
                  <c:v>2.1582171899999998</c:v>
                </c:pt>
                <c:pt idx="5330">
                  <c:v>2.1586878299999999</c:v>
                </c:pt>
                <c:pt idx="5331">
                  <c:v>2.1591517900000001</c:v>
                </c:pt>
                <c:pt idx="5332">
                  <c:v>2.1597411599999998</c:v>
                </c:pt>
                <c:pt idx="5333">
                  <c:v>2.1601319299999999</c:v>
                </c:pt>
                <c:pt idx="5334">
                  <c:v>2.1607234499999999</c:v>
                </c:pt>
                <c:pt idx="5335">
                  <c:v>2.16130471</c:v>
                </c:pt>
                <c:pt idx="5336">
                  <c:v>2.1619265099999998</c:v>
                </c:pt>
                <c:pt idx="5337">
                  <c:v>2.16219735</c:v>
                </c:pt>
                <c:pt idx="5338">
                  <c:v>2.1627583499999998</c:v>
                </c:pt>
                <c:pt idx="5339">
                  <c:v>2.16323972</c:v>
                </c:pt>
                <c:pt idx="5340">
                  <c:v>2.1637008199999999</c:v>
                </c:pt>
                <c:pt idx="5341">
                  <c:v>2.1642923399999998</c:v>
                </c:pt>
                <c:pt idx="5342">
                  <c:v>2.1648938700000002</c:v>
                </c:pt>
                <c:pt idx="5343">
                  <c:v>2.16521454</c:v>
                </c:pt>
                <c:pt idx="5344">
                  <c:v>2.1656455999999999</c:v>
                </c:pt>
                <c:pt idx="5345">
                  <c:v>2.1661667800000002</c:v>
                </c:pt>
                <c:pt idx="5346">
                  <c:v>2.1665978400000001</c:v>
                </c:pt>
                <c:pt idx="5347">
                  <c:v>2.1672694699999999</c:v>
                </c:pt>
                <c:pt idx="5348">
                  <c:v>2.1678409599999999</c:v>
                </c:pt>
                <c:pt idx="5349">
                  <c:v>2.16807127</c:v>
                </c:pt>
                <c:pt idx="5350">
                  <c:v>2.1687428999999998</c:v>
                </c:pt>
                <c:pt idx="5351">
                  <c:v>2.16922426</c:v>
                </c:pt>
                <c:pt idx="5352">
                  <c:v>2.1696453099999999</c:v>
                </c:pt>
                <c:pt idx="5353">
                  <c:v>2.17018676</c:v>
                </c:pt>
                <c:pt idx="5354">
                  <c:v>2.1706178199999999</c:v>
                </c:pt>
                <c:pt idx="5355">
                  <c:v>2.17139959</c:v>
                </c:pt>
                <c:pt idx="5356">
                  <c:v>2.1717906</c:v>
                </c:pt>
                <c:pt idx="5357">
                  <c:v>2.1723721</c:v>
                </c:pt>
                <c:pt idx="5358">
                  <c:v>2.1726427099999999</c:v>
                </c:pt>
                <c:pt idx="5359">
                  <c:v>2.1732642700000002</c:v>
                </c:pt>
                <c:pt idx="5360">
                  <c:v>2.17381549</c:v>
                </c:pt>
                <c:pt idx="5361">
                  <c:v>2.1742765899999998</c:v>
                </c:pt>
                <c:pt idx="5362">
                  <c:v>2.1745877299999998</c:v>
                </c:pt>
                <c:pt idx="5363">
                  <c:v>2.1752390899999998</c:v>
                </c:pt>
                <c:pt idx="5364">
                  <c:v>2.1754095599999999</c:v>
                </c:pt>
                <c:pt idx="5365">
                  <c:v>2.1762616600000002</c:v>
                </c:pt>
                <c:pt idx="5366">
                  <c:v>2.1767127500000001</c:v>
                </c:pt>
                <c:pt idx="5367">
                  <c:v>2.1772139099999999</c:v>
                </c:pt>
                <c:pt idx="5368">
                  <c:v>2.1777751400000001</c:v>
                </c:pt>
                <c:pt idx="5369">
                  <c:v>2.1782762999999998</c:v>
                </c:pt>
                <c:pt idx="5370">
                  <c:v>2.1786773199999998</c:v>
                </c:pt>
                <c:pt idx="5371">
                  <c:v>2.1792387999999998</c:v>
                </c:pt>
                <c:pt idx="5372">
                  <c:v>2.1798903900000002</c:v>
                </c:pt>
                <c:pt idx="5373">
                  <c:v>2.1804518700000002</c:v>
                </c:pt>
                <c:pt idx="5374">
                  <c:v>2.1805920599999999</c:v>
                </c:pt>
                <c:pt idx="5375">
                  <c:v>2.1812336399999999</c:v>
                </c:pt>
                <c:pt idx="5376">
                  <c:v>2.1817550699999999</c:v>
                </c:pt>
                <c:pt idx="5377">
                  <c:v>2.1821861299999998</c:v>
                </c:pt>
                <c:pt idx="5378">
                  <c:v>2.1825065600000002</c:v>
                </c:pt>
                <c:pt idx="5379">
                  <c:v>2.18333888</c:v>
                </c:pt>
                <c:pt idx="5380">
                  <c:v>2.1837401399999998</c:v>
                </c:pt>
                <c:pt idx="5381">
                  <c:v>2.1841912300000002</c:v>
                </c:pt>
                <c:pt idx="5382">
                  <c:v>2.1847023999999999</c:v>
                </c:pt>
                <c:pt idx="5383">
                  <c:v>2.1853737799999999</c:v>
                </c:pt>
                <c:pt idx="5384">
                  <c:v>2.1857747999999999</c:v>
                </c:pt>
                <c:pt idx="5385">
                  <c:v>2.1860656700000001</c:v>
                </c:pt>
                <c:pt idx="5386">
                  <c:v>2.1867873699999998</c:v>
                </c:pt>
                <c:pt idx="5387">
                  <c:v>2.1871783699999998</c:v>
                </c:pt>
                <c:pt idx="5388">
                  <c:v>2.1875891699999999</c:v>
                </c:pt>
                <c:pt idx="5389">
                  <c:v>2.1882107300000002</c:v>
                </c:pt>
                <c:pt idx="5390">
                  <c:v>2.1885616799999998</c:v>
                </c:pt>
                <c:pt idx="5391">
                  <c:v>2.1891832400000002</c:v>
                </c:pt>
                <c:pt idx="5392">
                  <c:v>2.18967438</c:v>
                </c:pt>
                <c:pt idx="5393">
                  <c:v>2.19011545</c:v>
                </c:pt>
                <c:pt idx="5394">
                  <c:v>2.1905965799999998</c:v>
                </c:pt>
                <c:pt idx="5395">
                  <c:v>2.1911380299999998</c:v>
                </c:pt>
                <c:pt idx="5396">
                  <c:v>2.1916492000000001</c:v>
                </c:pt>
                <c:pt idx="5397">
                  <c:v>2.1920700100000001</c:v>
                </c:pt>
                <c:pt idx="5398">
                  <c:v>2.1926114600000002</c:v>
                </c:pt>
                <c:pt idx="5399">
                  <c:v>2.1930525300000001</c:v>
                </c:pt>
                <c:pt idx="5400">
                  <c:v>2.19370413</c:v>
                </c:pt>
                <c:pt idx="5401">
                  <c:v>2.1939847499999998</c:v>
                </c:pt>
                <c:pt idx="5402">
                  <c:v>2.19489717</c:v>
                </c:pt>
                <c:pt idx="5403">
                  <c:v>2.1951680200000001</c:v>
                </c:pt>
                <c:pt idx="5404">
                  <c:v>2.1954986999999999</c:v>
                </c:pt>
                <c:pt idx="5405">
                  <c:v>2.19624043</c:v>
                </c:pt>
                <c:pt idx="5406">
                  <c:v>2.19669151</c:v>
                </c:pt>
                <c:pt idx="5407">
                  <c:v>2.1971125599999999</c:v>
                </c:pt>
                <c:pt idx="5408">
                  <c:v>2.1977644000000001</c:v>
                </c:pt>
                <c:pt idx="5409">
                  <c:v>2.19829535</c:v>
                </c:pt>
                <c:pt idx="5410">
                  <c:v>2.1988570699999999</c:v>
                </c:pt>
                <c:pt idx="5411">
                  <c:v>2.1991674899999998</c:v>
                </c:pt>
                <c:pt idx="5412">
                  <c:v>2.19961882</c:v>
                </c:pt>
                <c:pt idx="5413">
                  <c:v>2.2003605400000001</c:v>
                </c:pt>
                <c:pt idx="5414">
                  <c:v>2.20066118</c:v>
                </c:pt>
                <c:pt idx="5415">
                  <c:v>2.2009820900000001</c:v>
                </c:pt>
                <c:pt idx="5416">
                  <c:v>2.2018342</c:v>
                </c:pt>
                <c:pt idx="5417">
                  <c:v>2.2021849200000001</c:v>
                </c:pt>
                <c:pt idx="5418">
                  <c:v>2.2027161099999999</c:v>
                </c:pt>
                <c:pt idx="5419">
                  <c:v>2.2032475499999999</c:v>
                </c:pt>
                <c:pt idx="5420">
                  <c:v>2.20379901</c:v>
                </c:pt>
                <c:pt idx="5421">
                  <c:v>2.20421004</c:v>
                </c:pt>
                <c:pt idx="5422">
                  <c:v>2.2047312300000002</c:v>
                </c:pt>
                <c:pt idx="5423">
                  <c:v>2.2053124899999998</c:v>
                </c:pt>
                <c:pt idx="5424">
                  <c:v>2.2057135099999998</c:v>
                </c:pt>
                <c:pt idx="5425">
                  <c:v>2.20621467</c:v>
                </c:pt>
                <c:pt idx="5426">
                  <c:v>2.2067661300000001</c:v>
                </c:pt>
                <c:pt idx="5427">
                  <c:v>2.2073373799999998</c:v>
                </c:pt>
                <c:pt idx="5428">
                  <c:v>2.2074878199999999</c:v>
                </c:pt>
                <c:pt idx="5429">
                  <c:v>2.2083299200000002</c:v>
                </c:pt>
                <c:pt idx="5430">
                  <c:v>2.2087609800000001</c:v>
                </c:pt>
                <c:pt idx="5431">
                  <c:v>2.2091710600000001</c:v>
                </c:pt>
                <c:pt idx="5432">
                  <c:v>2.2097723500000002</c:v>
                </c:pt>
                <c:pt idx="5433">
                  <c:v>2.21020269</c:v>
                </c:pt>
                <c:pt idx="5434">
                  <c:v>2.2106068099999998</c:v>
                </c:pt>
                <c:pt idx="5435">
                  <c:v>2.2113668899999999</c:v>
                </c:pt>
                <c:pt idx="5436">
                  <c:v>2.2115075599999998</c:v>
                </c:pt>
                <c:pt idx="5437">
                  <c:v>2.2122998200000001</c:v>
                </c:pt>
                <c:pt idx="5438">
                  <c:v>2.2126307500000002</c:v>
                </c:pt>
                <c:pt idx="5439">
                  <c:v>2.2132718599999999</c:v>
                </c:pt>
                <c:pt idx="5440">
                  <c:v>2.2137229399999998</c:v>
                </c:pt>
                <c:pt idx="5441">
                  <c:v>2.21417427</c:v>
                </c:pt>
                <c:pt idx="5442">
                  <c:v>2.2145550300000001</c:v>
                </c:pt>
                <c:pt idx="5443">
                  <c:v>2.2151265100000002</c:v>
                </c:pt>
                <c:pt idx="5444">
                  <c:v>2.2156479400000002</c:v>
                </c:pt>
                <c:pt idx="5445">
                  <c:v>2.2162492299999998</c:v>
                </c:pt>
                <c:pt idx="5446">
                  <c:v>2.21658015</c:v>
                </c:pt>
                <c:pt idx="5447">
                  <c:v>2.21720147</c:v>
                </c:pt>
                <c:pt idx="5448">
                  <c:v>2.2176027299999999</c:v>
                </c:pt>
                <c:pt idx="5449">
                  <c:v>2.2183044000000001</c:v>
                </c:pt>
                <c:pt idx="5450">
                  <c:v>2.21870565</c:v>
                </c:pt>
                <c:pt idx="5451">
                  <c:v>2.2191965599999999</c:v>
                </c:pt>
                <c:pt idx="5452">
                  <c:v>2.2197380099999999</c:v>
                </c:pt>
                <c:pt idx="5453">
                  <c:v>2.2203895999999999</c:v>
                </c:pt>
                <c:pt idx="5454">
                  <c:v>2.2208507100000001</c:v>
                </c:pt>
                <c:pt idx="5455">
                  <c:v>2.22128177</c:v>
                </c:pt>
                <c:pt idx="5456">
                  <c:v>2.2215723999999999</c:v>
                </c:pt>
                <c:pt idx="5457">
                  <c:v>2.2222237599999999</c:v>
                </c:pt>
                <c:pt idx="5458">
                  <c:v>2.2227952499999999</c:v>
                </c:pt>
                <c:pt idx="5459">
                  <c:v>2.22328663</c:v>
                </c:pt>
                <c:pt idx="5460">
                  <c:v>2.2236275700000001</c:v>
                </c:pt>
                <c:pt idx="5461">
                  <c:v>2.22429919</c:v>
                </c:pt>
                <c:pt idx="5462">
                  <c:v>2.22454953</c:v>
                </c:pt>
                <c:pt idx="5463">
                  <c:v>2.22514105</c:v>
                </c:pt>
                <c:pt idx="5464">
                  <c:v>2.2256524600000001</c:v>
                </c:pt>
                <c:pt idx="5465">
                  <c:v>2.22606349</c:v>
                </c:pt>
                <c:pt idx="5466">
                  <c:v>2.2267150899999999</c:v>
                </c:pt>
                <c:pt idx="5467">
                  <c:v>2.2271461499999998</c:v>
                </c:pt>
                <c:pt idx="5468">
                  <c:v>2.2277975099999998</c:v>
                </c:pt>
                <c:pt idx="5469">
                  <c:v>2.22827888</c:v>
                </c:pt>
                <c:pt idx="5470">
                  <c:v>2.22865987</c:v>
                </c:pt>
                <c:pt idx="5471">
                  <c:v>2.2294817</c:v>
                </c:pt>
                <c:pt idx="5472">
                  <c:v>2.2297422899999999</c:v>
                </c:pt>
                <c:pt idx="5473">
                  <c:v>2.2302136400000001</c:v>
                </c:pt>
                <c:pt idx="5474">
                  <c:v>2.2309153099999999</c:v>
                </c:pt>
                <c:pt idx="5475">
                  <c:v>2.23124623</c:v>
                </c:pt>
                <c:pt idx="5476">
                  <c:v>2.2317476300000001</c:v>
                </c:pt>
                <c:pt idx="5477">
                  <c:v>2.2322084900000001</c:v>
                </c:pt>
                <c:pt idx="5478">
                  <c:v>2.2326893800000001</c:v>
                </c:pt>
                <c:pt idx="5479">
                  <c:v>2.23330092</c:v>
                </c:pt>
                <c:pt idx="5480">
                  <c:v>2.2338123300000001</c:v>
                </c:pt>
                <c:pt idx="5481">
                  <c:v>2.2343234999999999</c:v>
                </c:pt>
                <c:pt idx="5482">
                  <c:v>2.23442388</c:v>
                </c:pt>
                <c:pt idx="5483">
                  <c:v>2.2352354499999998</c:v>
                </c:pt>
                <c:pt idx="5484">
                  <c:v>2.23599696</c:v>
                </c:pt>
                <c:pt idx="5485">
                  <c:v>2.2359883800000002</c:v>
                </c:pt>
                <c:pt idx="5486">
                  <c:v>2.23665023</c:v>
                </c:pt>
                <c:pt idx="5487">
                  <c:v>2.2371993099999998</c:v>
                </c:pt>
                <c:pt idx="5488">
                  <c:v>2.2377421900000001</c:v>
                </c:pt>
                <c:pt idx="5489">
                  <c:v>2.2381129299999998</c:v>
                </c:pt>
                <c:pt idx="5490">
                  <c:v>2.23886466</c:v>
                </c:pt>
                <c:pt idx="5491">
                  <c:v>2.23925543</c:v>
                </c:pt>
                <c:pt idx="5492">
                  <c:v>2.2395563100000002</c:v>
                </c:pt>
                <c:pt idx="5493">
                  <c:v>2.2402682299999999</c:v>
                </c:pt>
                <c:pt idx="5494">
                  <c:v>2.24057913</c:v>
                </c:pt>
                <c:pt idx="5495">
                  <c:v>2.2411503800000001</c:v>
                </c:pt>
                <c:pt idx="5496">
                  <c:v>2.2417318800000001</c:v>
                </c:pt>
                <c:pt idx="5497">
                  <c:v>2.2424535799999998</c:v>
                </c:pt>
                <c:pt idx="5498">
                  <c:v>2.2430651199999998</c:v>
                </c:pt>
                <c:pt idx="5499">
                  <c:v>2.2431452300000001</c:v>
                </c:pt>
                <c:pt idx="5500">
                  <c:v>2.2436764199999999</c:v>
                </c:pt>
                <c:pt idx="5501">
                  <c:v>2.2443079899999998</c:v>
                </c:pt>
                <c:pt idx="5502">
                  <c:v>2.2448193999999999</c:v>
                </c:pt>
                <c:pt idx="5503">
                  <c:v>2.2454307099999999</c:v>
                </c:pt>
                <c:pt idx="5504">
                  <c:v>2.2458717799999999</c:v>
                </c:pt>
                <c:pt idx="5505">
                  <c:v>2.2462825799999999</c:v>
                </c:pt>
                <c:pt idx="5506">
                  <c:v>2.2467339000000002</c:v>
                </c:pt>
                <c:pt idx="5507">
                  <c:v>2.24737549</c:v>
                </c:pt>
                <c:pt idx="5508">
                  <c:v>2.24797702</c:v>
                </c:pt>
                <c:pt idx="5509">
                  <c:v>2.2482078099999998</c:v>
                </c:pt>
                <c:pt idx="5510">
                  <c:v>2.2487087200000002</c:v>
                </c:pt>
                <c:pt idx="5511">
                  <c:v>2.2491800799999999</c:v>
                </c:pt>
                <c:pt idx="5512">
                  <c:v>2.2497313000000001</c:v>
                </c:pt>
                <c:pt idx="5513">
                  <c:v>2.2501924</c:v>
                </c:pt>
                <c:pt idx="5514">
                  <c:v>2.2510545300000002</c:v>
                </c:pt>
                <c:pt idx="5515">
                  <c:v>2.25121474</c:v>
                </c:pt>
                <c:pt idx="5516">
                  <c:v>2.25175619</c:v>
                </c:pt>
                <c:pt idx="5517">
                  <c:v>2.2521472</c:v>
                </c:pt>
                <c:pt idx="5518">
                  <c:v>2.2526383399999999</c:v>
                </c:pt>
                <c:pt idx="5519">
                  <c:v>2.2536006</c:v>
                </c:pt>
                <c:pt idx="5520">
                  <c:v>2.2538113599999998</c:v>
                </c:pt>
                <c:pt idx="5521">
                  <c:v>2.25434256</c:v>
                </c:pt>
                <c:pt idx="5522">
                  <c:v>2.25494409</c:v>
                </c:pt>
                <c:pt idx="5523">
                  <c:v>2.2552847900000002</c:v>
                </c:pt>
                <c:pt idx="5524">
                  <c:v>2.2556757900000002</c:v>
                </c:pt>
                <c:pt idx="5525">
                  <c:v>2.2562573000000001</c:v>
                </c:pt>
                <c:pt idx="5526">
                  <c:v>2.2567784799999999</c:v>
                </c:pt>
                <c:pt idx="5527">
                  <c:v>2.2572796300000002</c:v>
                </c:pt>
                <c:pt idx="5528">
                  <c:v>2.2577908</c:v>
                </c:pt>
                <c:pt idx="5529">
                  <c:v>2.25848293</c:v>
                </c:pt>
                <c:pt idx="5530">
                  <c:v>2.2588334099999998</c:v>
                </c:pt>
                <c:pt idx="5531">
                  <c:v>2.2593348</c:v>
                </c:pt>
                <c:pt idx="5532">
                  <c:v>2.2599160700000001</c:v>
                </c:pt>
                <c:pt idx="5533">
                  <c:v>2.2602570100000001</c:v>
                </c:pt>
                <c:pt idx="5534">
                  <c:v>2.2609686899999999</c:v>
                </c:pt>
                <c:pt idx="5535">
                  <c:v>2.2613596899999999</c:v>
                </c:pt>
                <c:pt idx="5536">
                  <c:v>2.2617619000000002</c:v>
                </c:pt>
                <c:pt idx="5537">
                  <c:v>2.2623217100000002</c:v>
                </c:pt>
                <c:pt idx="5538">
                  <c:v>2.26279283</c:v>
                </c:pt>
                <c:pt idx="5539">
                  <c:v>2.2634358400000001</c:v>
                </c:pt>
                <c:pt idx="5540">
                  <c:v>2.2639560699999999</c:v>
                </c:pt>
                <c:pt idx="5541">
                  <c:v>2.2643070199999999</c:v>
                </c:pt>
                <c:pt idx="5542">
                  <c:v>2.2647480999999998</c:v>
                </c:pt>
                <c:pt idx="5543">
                  <c:v>2.2653596399999998</c:v>
                </c:pt>
                <c:pt idx="5544">
                  <c:v>2.2657206099999998</c:v>
                </c:pt>
                <c:pt idx="5545">
                  <c:v>2.2663118799999999</c:v>
                </c:pt>
                <c:pt idx="5546">
                  <c:v>2.2666525800000001</c:v>
                </c:pt>
                <c:pt idx="5547">
                  <c:v>2.2673044199999999</c:v>
                </c:pt>
                <c:pt idx="5548">
                  <c:v>2.2678055800000001</c:v>
                </c:pt>
                <c:pt idx="5549">
                  <c:v>2.2683267599999999</c:v>
                </c:pt>
                <c:pt idx="5550">
                  <c:v>2.2687780900000001</c:v>
                </c:pt>
                <c:pt idx="5551">
                  <c:v>2.2691988900000002</c:v>
                </c:pt>
                <c:pt idx="5552">
                  <c:v>2.27006102</c:v>
                </c:pt>
                <c:pt idx="5553">
                  <c:v>2.2703819300000001</c:v>
                </c:pt>
                <c:pt idx="5554">
                  <c:v>2.2708730699999999</c:v>
                </c:pt>
                <c:pt idx="5555">
                  <c:v>2.27123404</c:v>
                </c:pt>
                <c:pt idx="5556">
                  <c:v>2.2718153000000001</c:v>
                </c:pt>
                <c:pt idx="5557">
                  <c:v>2.27240682</c:v>
                </c:pt>
                <c:pt idx="5558">
                  <c:v>2.2727675399999998</c:v>
                </c:pt>
                <c:pt idx="5559">
                  <c:v>2.2734394099999999</c:v>
                </c:pt>
                <c:pt idx="5560">
                  <c:v>2.2738404299999999</c:v>
                </c:pt>
                <c:pt idx="5561">
                  <c:v>2.2742312</c:v>
                </c:pt>
                <c:pt idx="5562">
                  <c:v>2.2748026800000001</c:v>
                </c:pt>
                <c:pt idx="5563">
                  <c:v>2.2751834400000002</c:v>
                </c:pt>
                <c:pt idx="5564">
                  <c:v>2.2757451500000001</c:v>
                </c:pt>
                <c:pt idx="5565">
                  <c:v>2.2762160300000001</c:v>
                </c:pt>
                <c:pt idx="5566">
                  <c:v>2.2769477400000002</c:v>
                </c:pt>
                <c:pt idx="5567">
                  <c:v>2.2773690200000001</c:v>
                </c:pt>
                <c:pt idx="5568">
                  <c:v>2.2777798200000001</c:v>
                </c:pt>
                <c:pt idx="5569">
                  <c:v>2.2782711999999998</c:v>
                </c:pt>
                <c:pt idx="5570">
                  <c:v>2.2787923800000001</c:v>
                </c:pt>
                <c:pt idx="5571">
                  <c:v>2.2794842700000002</c:v>
                </c:pt>
                <c:pt idx="5572">
                  <c:v>2.2795441200000002</c:v>
                </c:pt>
                <c:pt idx="5573">
                  <c:v>2.28017592</c:v>
                </c:pt>
                <c:pt idx="5574">
                  <c:v>2.28096795</c:v>
                </c:pt>
                <c:pt idx="5575">
                  <c:v>2.2813990099999999</c:v>
                </c:pt>
                <c:pt idx="5576">
                  <c:v>2.2817695100000002</c:v>
                </c:pt>
                <c:pt idx="5577">
                  <c:v>2.2824914500000002</c:v>
                </c:pt>
                <c:pt idx="5578">
                  <c:v>2.2826821800000001</c:v>
                </c:pt>
                <c:pt idx="5579">
                  <c:v>2.2831029900000002</c:v>
                </c:pt>
                <c:pt idx="5580">
                  <c:v>2.28356409</c:v>
                </c:pt>
                <c:pt idx="5581">
                  <c:v>2.2843160600000001</c:v>
                </c:pt>
                <c:pt idx="5582">
                  <c:v>2.2846365</c:v>
                </c:pt>
                <c:pt idx="5583">
                  <c:v>2.2851982099999999</c:v>
                </c:pt>
                <c:pt idx="5584">
                  <c:v>2.2856493000000002</c:v>
                </c:pt>
                <c:pt idx="5585">
                  <c:v>2.28634095</c:v>
                </c:pt>
                <c:pt idx="5586">
                  <c:v>2.28656149</c:v>
                </c:pt>
                <c:pt idx="5587">
                  <c:v>2.28713298</c:v>
                </c:pt>
                <c:pt idx="5588">
                  <c:v>2.28780341</c:v>
                </c:pt>
                <c:pt idx="5589">
                  <c:v>2.2883143399999999</c:v>
                </c:pt>
                <c:pt idx="5590">
                  <c:v>2.2886853199999999</c:v>
                </c:pt>
                <c:pt idx="5591">
                  <c:v>2.2889876400000002</c:v>
                </c:pt>
                <c:pt idx="5592">
                  <c:v>2.2897794199999999</c:v>
                </c:pt>
                <c:pt idx="5593">
                  <c:v>2.29009938</c:v>
                </c:pt>
                <c:pt idx="5594">
                  <c:v>2.29057121</c:v>
                </c:pt>
                <c:pt idx="5595">
                  <c:v>2.2909822499999999</c:v>
                </c:pt>
                <c:pt idx="5596">
                  <c:v>2.2916438600000002</c:v>
                </c:pt>
                <c:pt idx="5597">
                  <c:v>2.2922251199999999</c:v>
                </c:pt>
                <c:pt idx="5598">
                  <c:v>2.2925963399999998</c:v>
                </c:pt>
                <c:pt idx="5599">
                  <c:v>2.2930171499999998</c:v>
                </c:pt>
                <c:pt idx="5600">
                  <c:v>2.2937891499999998</c:v>
                </c:pt>
                <c:pt idx="5601">
                  <c:v>2.2942302200000002</c:v>
                </c:pt>
                <c:pt idx="5602">
                  <c:v>2.2944808000000001</c:v>
                </c:pt>
                <c:pt idx="5603">
                  <c:v>2.2951226199999999</c:v>
                </c:pt>
                <c:pt idx="5604">
                  <c:v>2.2955534499999999</c:v>
                </c:pt>
                <c:pt idx="5605">
                  <c:v>2.2959344399999999</c:v>
                </c:pt>
                <c:pt idx="5606">
                  <c:v>2.2965857999999999</c:v>
                </c:pt>
                <c:pt idx="5607">
                  <c:v>2.29711723</c:v>
                </c:pt>
                <c:pt idx="5608">
                  <c:v>2.29759884</c:v>
                </c:pt>
                <c:pt idx="5609">
                  <c:v>2.2981898799999998</c:v>
                </c:pt>
                <c:pt idx="5610">
                  <c:v>2.2984604800000001</c:v>
                </c:pt>
                <c:pt idx="5611">
                  <c:v>2.2991723999999998</c:v>
                </c:pt>
                <c:pt idx="5612">
                  <c:v>2.2995932099999998</c:v>
                </c:pt>
                <c:pt idx="5613">
                  <c:v>2.3000443000000002</c:v>
                </c:pt>
                <c:pt idx="5614">
                  <c:v>2.3009567299999998</c:v>
                </c:pt>
                <c:pt idx="5615">
                  <c:v>2.3012473600000001</c:v>
                </c:pt>
                <c:pt idx="5616">
                  <c:v>2.3016586299999999</c:v>
                </c:pt>
                <c:pt idx="5617">
                  <c:v>2.3021097199999998</c:v>
                </c:pt>
                <c:pt idx="5618">
                  <c:v>2.3029515699999998</c:v>
                </c:pt>
                <c:pt idx="5619">
                  <c:v>2.3034126800000001</c:v>
                </c:pt>
                <c:pt idx="5620">
                  <c:v>2.3037433599999999</c:v>
                </c:pt>
                <c:pt idx="5621">
                  <c:v>2.3042345000000002</c:v>
                </c:pt>
                <c:pt idx="5622">
                  <c:v>2.3046655700000001</c:v>
                </c:pt>
                <c:pt idx="5623">
                  <c:v>2.30519724</c:v>
                </c:pt>
                <c:pt idx="5624">
                  <c:v>2.3055679800000002</c:v>
                </c:pt>
                <c:pt idx="5625">
                  <c:v>2.30624962</c:v>
                </c:pt>
                <c:pt idx="5626">
                  <c:v>2.3067710400000001</c:v>
                </c:pt>
                <c:pt idx="5627">
                  <c:v>2.3071317699999998</c:v>
                </c:pt>
                <c:pt idx="5628">
                  <c:v>2.3076527100000002</c:v>
                </c:pt>
                <c:pt idx="5629">
                  <c:v>2.30826449</c:v>
                </c:pt>
                <c:pt idx="5630">
                  <c:v>2.3084950399999999</c:v>
                </c:pt>
                <c:pt idx="5631">
                  <c:v>2.3092167400000001</c:v>
                </c:pt>
                <c:pt idx="5632">
                  <c:v>2.3096680599999999</c:v>
                </c:pt>
                <c:pt idx="5633">
                  <c:v>2.3101191499999998</c:v>
                </c:pt>
                <c:pt idx="5634">
                  <c:v>2.3106906399999998</c:v>
                </c:pt>
                <c:pt idx="5635">
                  <c:v>2.3110814099999999</c:v>
                </c:pt>
                <c:pt idx="5636">
                  <c:v>2.3117029699999998</c:v>
                </c:pt>
                <c:pt idx="5637">
                  <c:v>2.3121440400000002</c:v>
                </c:pt>
                <c:pt idx="5638">
                  <c:v>2.3126051400000001</c:v>
                </c:pt>
                <c:pt idx="5639">
                  <c:v>2.3129460800000001</c:v>
                </c:pt>
                <c:pt idx="5640">
                  <c:v>2.3134663099999999</c:v>
                </c:pt>
                <c:pt idx="5641">
                  <c:v>2.3140685599999999</c:v>
                </c:pt>
                <c:pt idx="5642">
                  <c:v>2.3146715200000001</c:v>
                </c:pt>
                <c:pt idx="5643">
                  <c:v>2.3152132000000001</c:v>
                </c:pt>
                <c:pt idx="5644">
                  <c:v>2.3158638499999999</c:v>
                </c:pt>
                <c:pt idx="5645">
                  <c:v>2.3162040699999999</c:v>
                </c:pt>
                <c:pt idx="5646">
                  <c:v>2.3165748100000001</c:v>
                </c:pt>
                <c:pt idx="5647">
                  <c:v>2.3172061400000001</c:v>
                </c:pt>
                <c:pt idx="5648">
                  <c:v>2.3176975299999998</c:v>
                </c:pt>
                <c:pt idx="5649">
                  <c:v>2.3180785199999998</c:v>
                </c:pt>
                <c:pt idx="5650">
                  <c:v>2.3185999399999999</c:v>
                </c:pt>
                <c:pt idx="5651">
                  <c:v>2.3191511600000001</c:v>
                </c:pt>
                <c:pt idx="5652">
                  <c:v>2.31981277</c:v>
                </c:pt>
                <c:pt idx="5653">
                  <c:v>2.32017374</c:v>
                </c:pt>
                <c:pt idx="5654">
                  <c:v>2.3206749000000002</c:v>
                </c:pt>
                <c:pt idx="5655">
                  <c:v>2.32135677</c:v>
                </c:pt>
                <c:pt idx="5656">
                  <c:v>2.3215069800000001</c:v>
                </c:pt>
                <c:pt idx="5657">
                  <c:v>2.3221886199999999</c:v>
                </c:pt>
                <c:pt idx="5658">
                  <c:v>2.3224294200000002</c:v>
                </c:pt>
                <c:pt idx="5659">
                  <c:v>2.32301044</c:v>
                </c:pt>
                <c:pt idx="5660">
                  <c:v>2.3236422499999998</c:v>
                </c:pt>
                <c:pt idx="5661">
                  <c:v>2.3241231400000002</c:v>
                </c:pt>
                <c:pt idx="5662">
                  <c:v>2.3245542000000001</c:v>
                </c:pt>
                <c:pt idx="5663">
                  <c:v>2.32537627</c:v>
                </c:pt>
                <c:pt idx="5664">
                  <c:v>2.3258276000000002</c:v>
                </c:pt>
                <c:pt idx="5665">
                  <c:v>2.3260581500000002</c:v>
                </c:pt>
                <c:pt idx="5666">
                  <c:v>2.32672977</c:v>
                </c:pt>
                <c:pt idx="5667">
                  <c:v>2.3270707100000001</c:v>
                </c:pt>
                <c:pt idx="5668">
                  <c:v>2.32754159</c:v>
                </c:pt>
                <c:pt idx="5669">
                  <c:v>2.3279929199999998</c:v>
                </c:pt>
                <c:pt idx="5670">
                  <c:v>2.3285841899999999</c:v>
                </c:pt>
                <c:pt idx="5671">
                  <c:v>2.3290352799999998</c:v>
                </c:pt>
                <c:pt idx="5672">
                  <c:v>2.32974696</c:v>
                </c:pt>
                <c:pt idx="5673">
                  <c:v>2.3302784000000001</c:v>
                </c:pt>
                <c:pt idx="5674">
                  <c:v>2.3306190999999998</c:v>
                </c:pt>
                <c:pt idx="5675">
                  <c:v>2.3312306399999998</c:v>
                </c:pt>
                <c:pt idx="5676">
                  <c:v>2.33155131</c:v>
                </c:pt>
                <c:pt idx="5677">
                  <c:v>2.3322131599999998</c:v>
                </c:pt>
                <c:pt idx="5678">
                  <c:v>2.3326942900000001</c:v>
                </c:pt>
                <c:pt idx="5679">
                  <c:v>2.33329582</c:v>
                </c:pt>
                <c:pt idx="5680">
                  <c:v>2.3337669399999998</c:v>
                </c:pt>
                <c:pt idx="5681">
                  <c:v>2.3341782100000001</c:v>
                </c:pt>
                <c:pt idx="5682">
                  <c:v>2.3347394499999998</c:v>
                </c:pt>
                <c:pt idx="5683">
                  <c:v>2.3353107</c:v>
                </c:pt>
                <c:pt idx="5684">
                  <c:v>2.3357617899999998</c:v>
                </c:pt>
                <c:pt idx="5685">
                  <c:v>2.3364334100000002</c:v>
                </c:pt>
                <c:pt idx="5686">
                  <c:v>2.33675408</c:v>
                </c:pt>
                <c:pt idx="5687">
                  <c:v>2.3372554800000001</c:v>
                </c:pt>
                <c:pt idx="5688">
                  <c:v>2.33787704</c:v>
                </c:pt>
                <c:pt idx="5689">
                  <c:v>2.3383581599999999</c:v>
                </c:pt>
                <c:pt idx="5690">
                  <c:v>2.3388693300000001</c:v>
                </c:pt>
                <c:pt idx="5691">
                  <c:v>2.3392605799999999</c:v>
                </c:pt>
                <c:pt idx="5692">
                  <c:v>2.33966136</c:v>
                </c:pt>
                <c:pt idx="5693">
                  <c:v>2.3403239299999998</c:v>
                </c:pt>
                <c:pt idx="5694">
                  <c:v>2.34084439</c:v>
                </c:pt>
                <c:pt idx="5695">
                  <c:v>2.34124446</c:v>
                </c:pt>
                <c:pt idx="5696">
                  <c:v>2.3416132900000002</c:v>
                </c:pt>
                <c:pt idx="5697">
                  <c:v>2.3419480300000002</c:v>
                </c:pt>
                <c:pt idx="5698">
                  <c:v>2.3426184700000001</c:v>
                </c:pt>
                <c:pt idx="5699">
                  <c:v>2.3434104900000001</c:v>
                </c:pt>
                <c:pt idx="5700">
                  <c:v>2.3435208799999998</c:v>
                </c:pt>
                <c:pt idx="5701">
                  <c:v>2.3443927800000002</c:v>
                </c:pt>
                <c:pt idx="5702">
                  <c:v>2.3445932900000002</c:v>
                </c:pt>
                <c:pt idx="5703">
                  <c:v>2.3454053400000001</c:v>
                </c:pt>
                <c:pt idx="5704">
                  <c:v>2.34567595</c:v>
                </c:pt>
                <c:pt idx="5705">
                  <c:v>2.3463375599999998</c:v>
                </c:pt>
                <c:pt idx="5706">
                  <c:v>2.3465580899999998</c:v>
                </c:pt>
                <c:pt idx="5707">
                  <c:v>2.3471396000000002</c:v>
                </c:pt>
                <c:pt idx="5708">
                  <c:v>2.3478515099999999</c:v>
                </c:pt>
                <c:pt idx="5709">
                  <c:v>2.3482625499999998</c:v>
                </c:pt>
                <c:pt idx="5710">
                  <c:v>2.34879375</c:v>
                </c:pt>
                <c:pt idx="5711">
                  <c:v>2.3491144199999998</c:v>
                </c:pt>
                <c:pt idx="5712">
                  <c:v>2.3498263399999999</c:v>
                </c:pt>
                <c:pt idx="5713">
                  <c:v>2.3502774199999998</c:v>
                </c:pt>
                <c:pt idx="5714">
                  <c:v>2.3506684299999998</c:v>
                </c:pt>
                <c:pt idx="5715">
                  <c:v>2.3514704700000002</c:v>
                </c:pt>
                <c:pt idx="5716">
                  <c:v>2.35157061</c:v>
                </c:pt>
                <c:pt idx="5717">
                  <c:v>2.3522422299999999</c:v>
                </c:pt>
                <c:pt idx="5718">
                  <c:v>2.3526830699999999</c:v>
                </c:pt>
                <c:pt idx="5719">
                  <c:v>2.3532645699999999</c:v>
                </c:pt>
                <c:pt idx="5720">
                  <c:v>2.35376596</c:v>
                </c:pt>
                <c:pt idx="5721">
                  <c:v>2.3544576199999998</c:v>
                </c:pt>
                <c:pt idx="5722">
                  <c:v>2.3546881700000002</c:v>
                </c:pt>
                <c:pt idx="5723">
                  <c:v>2.3554499099999999</c:v>
                </c:pt>
                <c:pt idx="5724">
                  <c:v>2.3556504199999999</c:v>
                </c:pt>
                <c:pt idx="5725">
                  <c:v>2.3560414299999999</c:v>
                </c:pt>
                <c:pt idx="5726">
                  <c:v>2.3565726300000001</c:v>
                </c:pt>
                <c:pt idx="5727">
                  <c:v>2.3571743999999999</c:v>
                </c:pt>
                <c:pt idx="5728">
                  <c:v>2.3576753099999999</c:v>
                </c:pt>
                <c:pt idx="5729">
                  <c:v>2.3583071200000001</c:v>
                </c:pt>
                <c:pt idx="5730">
                  <c:v>2.3588082799999999</c:v>
                </c:pt>
                <c:pt idx="5731">
                  <c:v>2.3591692399999999</c:v>
                </c:pt>
                <c:pt idx="5732">
                  <c:v>2.3595197200000002</c:v>
                </c:pt>
                <c:pt idx="5733">
                  <c:v>2.36019158</c:v>
                </c:pt>
                <c:pt idx="5734">
                  <c:v>2.3607027500000002</c:v>
                </c:pt>
                <c:pt idx="5735">
                  <c:v>2.3613645999999999</c:v>
                </c:pt>
                <c:pt idx="5736">
                  <c:v>2.3617255699999999</c:v>
                </c:pt>
                <c:pt idx="5737">
                  <c:v>2.3622565299999998</c:v>
                </c:pt>
                <c:pt idx="5738">
                  <c:v>2.36272788</c:v>
                </c:pt>
                <c:pt idx="5739">
                  <c:v>2.3633794799999999</c:v>
                </c:pt>
                <c:pt idx="5740">
                  <c:v>2.3636300600000002</c:v>
                </c:pt>
                <c:pt idx="5741">
                  <c:v>2.3642919099999999</c:v>
                </c:pt>
                <c:pt idx="5742">
                  <c:v>2.3648631600000001</c:v>
                </c:pt>
                <c:pt idx="5743">
                  <c:v>2.3654444200000002</c:v>
                </c:pt>
                <c:pt idx="5744">
                  <c:v>2.36567426</c:v>
                </c:pt>
                <c:pt idx="5745">
                  <c:v>2.3661262999999999</c:v>
                </c:pt>
                <c:pt idx="5746">
                  <c:v>2.36658597</c:v>
                </c:pt>
                <c:pt idx="5747">
                  <c:v>2.3672983599999999</c:v>
                </c:pt>
                <c:pt idx="5748">
                  <c:v>2.36758018</c:v>
                </c:pt>
                <c:pt idx="5749">
                  <c:v>2.3681809899999999</c:v>
                </c:pt>
                <c:pt idx="5750">
                  <c:v>2.3685617400000001</c:v>
                </c:pt>
                <c:pt idx="5751">
                  <c:v>2.3689429799999999</c:v>
                </c:pt>
                <c:pt idx="5752">
                  <c:v>2.3698651800000001</c:v>
                </c:pt>
                <c:pt idx="5753">
                  <c:v>2.3703064899999999</c:v>
                </c:pt>
                <c:pt idx="5754">
                  <c:v>2.37056684</c:v>
                </c:pt>
                <c:pt idx="5755">
                  <c:v>2.3712284600000002</c:v>
                </c:pt>
                <c:pt idx="5756">
                  <c:v>2.3718500100000002</c:v>
                </c:pt>
                <c:pt idx="5757">
                  <c:v>2.3719606400000002</c:v>
                </c:pt>
                <c:pt idx="5758">
                  <c:v>2.3726820900000001</c:v>
                </c:pt>
                <c:pt idx="5759">
                  <c:v>2.37328362</c:v>
                </c:pt>
                <c:pt idx="5760">
                  <c:v>2.3737246999999999</c:v>
                </c:pt>
                <c:pt idx="5761">
                  <c:v>2.3740956799999999</c:v>
                </c:pt>
                <c:pt idx="5762">
                  <c:v>2.37493753</c:v>
                </c:pt>
                <c:pt idx="5763">
                  <c:v>2.3752484300000001</c:v>
                </c:pt>
                <c:pt idx="5764">
                  <c:v>2.3757595999999999</c:v>
                </c:pt>
                <c:pt idx="5765">
                  <c:v>2.37645149</c:v>
                </c:pt>
                <c:pt idx="5766">
                  <c:v>2.3768925699999999</c:v>
                </c:pt>
                <c:pt idx="5767">
                  <c:v>2.3772132400000001</c:v>
                </c:pt>
                <c:pt idx="5768">
                  <c:v>2.3777346600000002</c:v>
                </c:pt>
                <c:pt idx="5769">
                  <c:v>2.37828588</c:v>
                </c:pt>
                <c:pt idx="5770">
                  <c:v>2.37864685</c:v>
                </c:pt>
                <c:pt idx="5771">
                  <c:v>2.3790678999999999</c:v>
                </c:pt>
                <c:pt idx="5772">
                  <c:v>2.3797195000000002</c:v>
                </c:pt>
                <c:pt idx="5773">
                  <c:v>2.3800704499999998</c:v>
                </c:pt>
                <c:pt idx="5774">
                  <c:v>2.3807218099999998</c:v>
                </c:pt>
                <c:pt idx="5775">
                  <c:v>2.3812129500000001</c:v>
                </c:pt>
                <c:pt idx="5776">
                  <c:v>2.3819448900000002</c:v>
                </c:pt>
                <c:pt idx="5777">
                  <c:v>2.3821754500000001</c:v>
                </c:pt>
                <c:pt idx="5778">
                  <c:v>2.38282704</c:v>
                </c:pt>
                <c:pt idx="5779">
                  <c:v>2.3832480899999999</c:v>
                </c:pt>
                <c:pt idx="5780">
                  <c:v>2.38362908</c:v>
                </c:pt>
                <c:pt idx="5781">
                  <c:v>2.3841500299999998</c:v>
                </c:pt>
                <c:pt idx="5782">
                  <c:v>2.3847417800000001</c:v>
                </c:pt>
                <c:pt idx="5783">
                  <c:v>2.3852629699999999</c:v>
                </c:pt>
                <c:pt idx="5784">
                  <c:v>2.3857240700000002</c:v>
                </c:pt>
                <c:pt idx="5785">
                  <c:v>2.3863756700000001</c:v>
                </c:pt>
                <c:pt idx="5786">
                  <c:v>2.3866963399999999</c:v>
                </c:pt>
                <c:pt idx="5787">
                  <c:v>2.3870973599999998</c:v>
                </c:pt>
                <c:pt idx="5788">
                  <c:v>2.3877186799999999</c:v>
                </c:pt>
                <c:pt idx="5789">
                  <c:v>2.3882000400000001</c:v>
                </c:pt>
                <c:pt idx="5790">
                  <c:v>2.38859105</c:v>
                </c:pt>
                <c:pt idx="5791">
                  <c:v>2.3891122299999998</c:v>
                </c:pt>
                <c:pt idx="5792">
                  <c:v>2.3897039900000001</c:v>
                </c:pt>
                <c:pt idx="5793">
                  <c:v>2.3901050100000001</c:v>
                </c:pt>
                <c:pt idx="5794">
                  <c:v>2.3909068100000002</c:v>
                </c:pt>
                <c:pt idx="5795">
                  <c:v>2.3912575199999999</c:v>
                </c:pt>
                <c:pt idx="5796">
                  <c:v>2.3916685599999998</c:v>
                </c:pt>
                <c:pt idx="5797">
                  <c:v>2.3921194099999998</c:v>
                </c:pt>
                <c:pt idx="5798">
                  <c:v>2.3927612300000001</c:v>
                </c:pt>
                <c:pt idx="5799">
                  <c:v>2.39323401</c:v>
                </c:pt>
                <c:pt idx="5800">
                  <c:v>2.3936941599999999</c:v>
                </c:pt>
                <c:pt idx="5801">
                  <c:v>2.3941943600000002</c:v>
                </c:pt>
                <c:pt idx="5802">
                  <c:v>2.3947660900000001</c:v>
                </c:pt>
                <c:pt idx="5803">
                  <c:v>2.39514709</c:v>
                </c:pt>
                <c:pt idx="5804">
                  <c:v>2.3958489900000002</c:v>
                </c:pt>
                <c:pt idx="5805">
                  <c:v>2.39637995</c:v>
                </c:pt>
                <c:pt idx="5806">
                  <c:v>2.3968212599999998</c:v>
                </c:pt>
                <c:pt idx="5807">
                  <c:v>2.3972823600000002</c:v>
                </c:pt>
                <c:pt idx="5808">
                  <c:v>2.3977336899999999</c:v>
                </c:pt>
                <c:pt idx="5809">
                  <c:v>2.3983047000000002</c:v>
                </c:pt>
                <c:pt idx="5810">
                  <c:v>2.3987257500000001</c:v>
                </c:pt>
                <c:pt idx="5811">
                  <c:v>2.3992068799999999</c:v>
                </c:pt>
                <c:pt idx="5812">
                  <c:v>2.39995885</c:v>
                </c:pt>
                <c:pt idx="5813">
                  <c:v>2.40012932</c:v>
                </c:pt>
                <c:pt idx="5814">
                  <c:v>2.40072083</c:v>
                </c:pt>
                <c:pt idx="5815">
                  <c:v>2.40137219</c:v>
                </c:pt>
                <c:pt idx="5816">
                  <c:v>2.40187383</c:v>
                </c:pt>
                <c:pt idx="5817">
                  <c:v>2.4020140200000002</c:v>
                </c:pt>
                <c:pt idx="5818">
                  <c:v>2.4026455900000001</c:v>
                </c:pt>
                <c:pt idx="5819">
                  <c:v>2.4031968099999999</c:v>
                </c:pt>
                <c:pt idx="5820">
                  <c:v>2.4037783099999999</c:v>
                </c:pt>
                <c:pt idx="5821">
                  <c:v>2.4043695899999999</c:v>
                </c:pt>
                <c:pt idx="5822">
                  <c:v>2.40470052</c:v>
                </c:pt>
                <c:pt idx="5823">
                  <c:v>2.4051818800000002</c:v>
                </c:pt>
                <c:pt idx="5824">
                  <c:v>2.4054722800000001</c:v>
                </c:pt>
                <c:pt idx="5825">
                  <c:v>2.4062044600000001</c:v>
                </c:pt>
                <c:pt idx="5826">
                  <c:v>2.4066152600000001</c:v>
                </c:pt>
                <c:pt idx="5827">
                  <c:v>2.4073071499999998</c:v>
                </c:pt>
                <c:pt idx="5828">
                  <c:v>2.4078383400000001</c:v>
                </c:pt>
                <c:pt idx="5829">
                  <c:v>2.4081890600000002</c:v>
                </c:pt>
                <c:pt idx="5830">
                  <c:v>2.4088103799999998</c:v>
                </c:pt>
                <c:pt idx="5831">
                  <c:v>2.4093120099999998</c:v>
                </c:pt>
                <c:pt idx="5832">
                  <c:v>2.4096324400000002</c:v>
                </c:pt>
                <c:pt idx="5833">
                  <c:v>2.4102842799999999</c:v>
                </c:pt>
                <c:pt idx="5834">
                  <c:v>2.4106550200000001</c:v>
                </c:pt>
                <c:pt idx="5835">
                  <c:v>2.4111363899999998</c:v>
                </c:pt>
                <c:pt idx="5836">
                  <c:v>2.41159773</c:v>
                </c:pt>
                <c:pt idx="5837">
                  <c:v>2.4123795000000001</c:v>
                </c:pt>
                <c:pt idx="5838">
                  <c:v>2.4128103300000001</c:v>
                </c:pt>
                <c:pt idx="5839">
                  <c:v>2.4131612800000002</c:v>
                </c:pt>
                <c:pt idx="5840">
                  <c:v>2.41403341</c:v>
                </c:pt>
                <c:pt idx="5841">
                  <c:v>2.4142842299999998</c:v>
                </c:pt>
                <c:pt idx="5842">
                  <c:v>2.41491532</c:v>
                </c:pt>
                <c:pt idx="5843">
                  <c:v>2.41548681</c:v>
                </c:pt>
                <c:pt idx="5844">
                  <c:v>2.4157173599999999</c:v>
                </c:pt>
                <c:pt idx="5845">
                  <c:v>2.4163191300000002</c:v>
                </c:pt>
                <c:pt idx="5846">
                  <c:v>2.4168100400000001</c:v>
                </c:pt>
                <c:pt idx="5847">
                  <c:v>2.4172813899999999</c:v>
                </c:pt>
                <c:pt idx="5848">
                  <c:v>2.4179530100000002</c:v>
                </c:pt>
                <c:pt idx="5849">
                  <c:v>2.4183538000000002</c:v>
                </c:pt>
                <c:pt idx="5850">
                  <c:v>2.4186050899999998</c:v>
                </c:pt>
                <c:pt idx="5851">
                  <c:v>2.4192359400000001</c:v>
                </c:pt>
                <c:pt idx="5852">
                  <c:v>2.41976762</c:v>
                </c:pt>
                <c:pt idx="5853">
                  <c:v>2.4204783399999998</c:v>
                </c:pt>
                <c:pt idx="5854">
                  <c:v>2.4208309699999999</c:v>
                </c:pt>
                <c:pt idx="5855">
                  <c:v>2.4213111399999998</c:v>
                </c:pt>
                <c:pt idx="5856">
                  <c:v>2.4219226800000002</c:v>
                </c:pt>
                <c:pt idx="5857">
                  <c:v>2.4223737700000001</c:v>
                </c:pt>
                <c:pt idx="5858">
                  <c:v>2.4228649099999999</c:v>
                </c:pt>
                <c:pt idx="5859">
                  <c:v>2.4232459099999999</c:v>
                </c:pt>
                <c:pt idx="5860">
                  <c:v>2.4239776100000001</c:v>
                </c:pt>
                <c:pt idx="5861">
                  <c:v>2.42418814</c:v>
                </c:pt>
                <c:pt idx="5862">
                  <c:v>2.42478967</c:v>
                </c:pt>
                <c:pt idx="5863">
                  <c:v>2.4252407599999999</c:v>
                </c:pt>
                <c:pt idx="5864">
                  <c:v>2.42575216</c:v>
                </c:pt>
                <c:pt idx="5865">
                  <c:v>2.4264640800000001</c:v>
                </c:pt>
                <c:pt idx="5866">
                  <c:v>2.4267041699999998</c:v>
                </c:pt>
                <c:pt idx="5867">
                  <c:v>2.4270851599999999</c:v>
                </c:pt>
                <c:pt idx="5868">
                  <c:v>2.4278371299999999</c:v>
                </c:pt>
                <c:pt idx="5869">
                  <c:v>2.4282381499999999</c:v>
                </c:pt>
                <c:pt idx="5870">
                  <c:v>2.4287896199999999</c:v>
                </c:pt>
                <c:pt idx="5871">
                  <c:v>2.4292707400000002</c:v>
                </c:pt>
                <c:pt idx="5872">
                  <c:v>2.4297218300000001</c:v>
                </c:pt>
                <c:pt idx="5873">
                  <c:v>2.43019271</c:v>
                </c:pt>
                <c:pt idx="5874">
                  <c:v>2.4307141300000001</c:v>
                </c:pt>
                <c:pt idx="5875">
                  <c:v>2.43133569</c:v>
                </c:pt>
                <c:pt idx="5876">
                  <c:v>2.43176675</c:v>
                </c:pt>
                <c:pt idx="5877">
                  <c:v>2.4322979500000002</c:v>
                </c:pt>
                <c:pt idx="5878">
                  <c:v>2.43277907</c:v>
                </c:pt>
                <c:pt idx="5879">
                  <c:v>2.4332604400000002</c:v>
                </c:pt>
                <c:pt idx="5880">
                  <c:v>2.4337818599999999</c:v>
                </c:pt>
                <c:pt idx="5881">
                  <c:v>2.4342830200000001</c:v>
                </c:pt>
                <c:pt idx="5882">
                  <c:v>2.4348239899999999</c:v>
                </c:pt>
                <c:pt idx="5883">
                  <c:v>2.4352753200000001</c:v>
                </c:pt>
                <c:pt idx="5884">
                  <c:v>2.4355962299999998</c:v>
                </c:pt>
                <c:pt idx="5885">
                  <c:v>2.4362075299999999</c:v>
                </c:pt>
                <c:pt idx="5886">
                  <c:v>2.4368491200000002</c:v>
                </c:pt>
                <c:pt idx="5887">
                  <c:v>2.4370796700000001</c:v>
                </c:pt>
                <c:pt idx="5888">
                  <c:v>2.4377112400000001</c:v>
                </c:pt>
                <c:pt idx="5889">
                  <c:v>2.4382827300000001</c:v>
                </c:pt>
                <c:pt idx="5890">
                  <c:v>2.4387938999999998</c:v>
                </c:pt>
                <c:pt idx="5891">
                  <c:v>2.4392850400000001</c:v>
                </c:pt>
                <c:pt idx="5892">
                  <c:v>2.4398565300000001</c:v>
                </c:pt>
                <c:pt idx="5893">
                  <c:v>2.4402575500000001</c:v>
                </c:pt>
                <c:pt idx="5894">
                  <c:v>2.4406786</c:v>
                </c:pt>
                <c:pt idx="5895">
                  <c:v>2.4414503600000002</c:v>
                </c:pt>
                <c:pt idx="5896">
                  <c:v>2.4417209600000001</c:v>
                </c:pt>
                <c:pt idx="5897">
                  <c:v>2.4424328800000001</c:v>
                </c:pt>
                <c:pt idx="5898">
                  <c:v>2.4428436800000002</c:v>
                </c:pt>
                <c:pt idx="5899">
                  <c:v>2.4432346800000002</c:v>
                </c:pt>
                <c:pt idx="5900">
                  <c:v>2.4437560999999999</c:v>
                </c:pt>
                <c:pt idx="5901">
                  <c:v>2.4443275899999999</c:v>
                </c:pt>
                <c:pt idx="5902">
                  <c:v>2.4447987100000002</c:v>
                </c:pt>
                <c:pt idx="5903">
                  <c:v>2.4451584799999999</c:v>
                </c:pt>
                <c:pt idx="5904">
                  <c:v>2.4458301100000002</c:v>
                </c:pt>
                <c:pt idx="5905">
                  <c:v>2.4463238700000001</c:v>
                </c:pt>
                <c:pt idx="5906">
                  <c:v>2.44669318</c:v>
                </c:pt>
                <c:pt idx="5907">
                  <c:v>2.4472844600000001</c:v>
                </c:pt>
                <c:pt idx="5908">
                  <c:v>2.4477760800000001</c:v>
                </c:pt>
                <c:pt idx="5909">
                  <c:v>2.4482171500000001</c:v>
                </c:pt>
                <c:pt idx="5910">
                  <c:v>2.4484977699999999</c:v>
                </c:pt>
                <c:pt idx="5911">
                  <c:v>2.4493195999999999</c:v>
                </c:pt>
                <c:pt idx="5912">
                  <c:v>2.4495704200000001</c:v>
                </c:pt>
                <c:pt idx="5913">
                  <c:v>2.4502217800000001</c:v>
                </c:pt>
                <c:pt idx="5914">
                  <c:v>2.45064306</c:v>
                </c:pt>
                <c:pt idx="5915">
                  <c:v>2.4511942900000001</c:v>
                </c:pt>
                <c:pt idx="5916">
                  <c:v>2.4515151999999998</c:v>
                </c:pt>
                <c:pt idx="5917">
                  <c:v>2.45225692</c:v>
                </c:pt>
                <c:pt idx="5918">
                  <c:v>2.4525475499999998</c:v>
                </c:pt>
                <c:pt idx="5919">
                  <c:v>2.4533696200000001</c:v>
                </c:pt>
                <c:pt idx="5920">
                  <c:v>2.4535400900000002</c:v>
                </c:pt>
                <c:pt idx="5921">
                  <c:v>2.4541113399999999</c:v>
                </c:pt>
                <c:pt idx="5922">
                  <c:v>2.45483327</c:v>
                </c:pt>
                <c:pt idx="5923">
                  <c:v>2.4551138899999998</c:v>
                </c:pt>
                <c:pt idx="5924">
                  <c:v>2.4558155500000001</c:v>
                </c:pt>
                <c:pt idx="5925">
                  <c:v>2.45619655</c:v>
                </c:pt>
                <c:pt idx="5926">
                  <c:v>2.45661759</c:v>
                </c:pt>
                <c:pt idx="5927">
                  <c:v>2.4570486499999999</c:v>
                </c:pt>
                <c:pt idx="5928">
                  <c:v>2.45762992</c:v>
                </c:pt>
                <c:pt idx="5929">
                  <c:v>2.4582815199999999</c:v>
                </c:pt>
                <c:pt idx="5930">
                  <c:v>2.4587628800000001</c:v>
                </c:pt>
                <c:pt idx="5931">
                  <c:v>2.4591138400000001</c:v>
                </c:pt>
                <c:pt idx="5932">
                  <c:v>2.4596450299999999</c:v>
                </c:pt>
                <c:pt idx="5933">
                  <c:v>2.4602863799999999</c:v>
                </c:pt>
                <c:pt idx="5934">
                  <c:v>2.4603970099999999</c:v>
                </c:pt>
                <c:pt idx="5935">
                  <c:v>2.4610683899999999</c:v>
                </c:pt>
                <c:pt idx="5936">
                  <c:v>2.46175027</c:v>
                </c:pt>
                <c:pt idx="5937">
                  <c:v>2.46212125</c:v>
                </c:pt>
                <c:pt idx="5938">
                  <c:v>2.4628729800000002</c:v>
                </c:pt>
                <c:pt idx="5939">
                  <c:v>2.4633441</c:v>
                </c:pt>
                <c:pt idx="5940">
                  <c:v>2.4637050600000001</c:v>
                </c:pt>
                <c:pt idx="5941">
                  <c:v>2.46415615</c:v>
                </c:pt>
                <c:pt idx="5942">
                  <c:v>2.46476746</c:v>
                </c:pt>
                <c:pt idx="5943">
                  <c:v>2.4651284200000001</c:v>
                </c:pt>
                <c:pt idx="5944">
                  <c:v>2.4658000499999999</c:v>
                </c:pt>
                <c:pt idx="5945">
                  <c:v>2.46624088</c:v>
                </c:pt>
                <c:pt idx="5946">
                  <c:v>2.4667122400000001</c:v>
                </c:pt>
                <c:pt idx="5947">
                  <c:v>2.46718335</c:v>
                </c:pt>
                <c:pt idx="5948">
                  <c:v>2.4676644799999998</c:v>
                </c:pt>
                <c:pt idx="5949">
                  <c:v>2.4681959199999999</c:v>
                </c:pt>
                <c:pt idx="5950">
                  <c:v>2.4688277200000002</c:v>
                </c:pt>
                <c:pt idx="5951">
                  <c:v>2.4692082399999999</c:v>
                </c:pt>
                <c:pt idx="5952">
                  <c:v>2.4696795900000001</c:v>
                </c:pt>
                <c:pt idx="5953">
                  <c:v>2.4700102799999999</c:v>
                </c:pt>
                <c:pt idx="5954">
                  <c:v>2.4705817699999999</c:v>
                </c:pt>
                <c:pt idx="5955">
                  <c:v>2.4711930799999999</c:v>
                </c:pt>
                <c:pt idx="5956">
                  <c:v>2.4716949499999998</c:v>
                </c:pt>
                <c:pt idx="5957">
                  <c:v>2.4722156499999999</c:v>
                </c:pt>
                <c:pt idx="5958">
                  <c:v>2.4724368999999999</c:v>
                </c:pt>
                <c:pt idx="5959">
                  <c:v>2.4732782800000002</c:v>
                </c:pt>
                <c:pt idx="5960">
                  <c:v>2.4732883000000001</c:v>
                </c:pt>
                <c:pt idx="5961">
                  <c:v>2.47415042</c:v>
                </c:pt>
                <c:pt idx="5962">
                  <c:v>2.4748320599999998</c:v>
                </c:pt>
                <c:pt idx="5963">
                  <c:v>2.4750225499999998</c:v>
                </c:pt>
                <c:pt idx="5964">
                  <c:v>2.47573423</c:v>
                </c:pt>
                <c:pt idx="5965">
                  <c:v>2.4762156000000002</c:v>
                </c:pt>
                <c:pt idx="5966">
                  <c:v>2.4767968699999998</c:v>
                </c:pt>
                <c:pt idx="5967">
                  <c:v>2.4770374300000002</c:v>
                </c:pt>
                <c:pt idx="5968">
                  <c:v>2.4777391</c:v>
                </c:pt>
                <c:pt idx="5969">
                  <c:v>2.4782104500000002</c:v>
                </c:pt>
                <c:pt idx="5970">
                  <c:v>2.4786412699999998</c:v>
                </c:pt>
                <c:pt idx="5971">
                  <c:v>2.4793732199999998</c:v>
                </c:pt>
                <c:pt idx="5972">
                  <c:v>2.47985458</c:v>
                </c:pt>
                <c:pt idx="5973">
                  <c:v>2.4800748800000001</c:v>
                </c:pt>
                <c:pt idx="5974">
                  <c:v>2.4807167099999998</c:v>
                </c:pt>
                <c:pt idx="5975">
                  <c:v>2.4811675499999999</c:v>
                </c:pt>
                <c:pt idx="5976">
                  <c:v>2.4818491900000001</c:v>
                </c:pt>
                <c:pt idx="5977">
                  <c:v>2.4820199000000001</c:v>
                </c:pt>
                <c:pt idx="5978">
                  <c:v>2.4828517400000001</c:v>
                </c:pt>
                <c:pt idx="5979">
                  <c:v>2.4831826700000001</c:v>
                </c:pt>
                <c:pt idx="5980">
                  <c:v>2.4837138699999999</c:v>
                </c:pt>
                <c:pt idx="5981">
                  <c:v>2.4842550800000001</c:v>
                </c:pt>
                <c:pt idx="5982">
                  <c:v>2.4846460800000001</c:v>
                </c:pt>
                <c:pt idx="5983">
                  <c:v>2.48505712</c:v>
                </c:pt>
                <c:pt idx="5984">
                  <c:v>2.4857387499999999</c:v>
                </c:pt>
                <c:pt idx="5985">
                  <c:v>2.4860999600000002</c:v>
                </c:pt>
                <c:pt idx="5986">
                  <c:v>2.4866409300000001</c:v>
                </c:pt>
                <c:pt idx="5987">
                  <c:v>2.48706198</c:v>
                </c:pt>
                <c:pt idx="5988">
                  <c:v>2.4875834000000001</c:v>
                </c:pt>
                <c:pt idx="5989">
                  <c:v>2.4880743000000001</c:v>
                </c:pt>
                <c:pt idx="5990">
                  <c:v>2.4887061099999999</c:v>
                </c:pt>
                <c:pt idx="5991">
                  <c:v>2.4892675899999999</c:v>
                </c:pt>
                <c:pt idx="5992">
                  <c:v>2.4898989199999999</c:v>
                </c:pt>
                <c:pt idx="5993">
                  <c:v>2.49043036</c:v>
                </c:pt>
                <c:pt idx="5994">
                  <c:v>2.4907610400000002</c:v>
                </c:pt>
                <c:pt idx="5995">
                  <c:v>2.4912121300000001</c:v>
                </c:pt>
                <c:pt idx="5996">
                  <c:v>2.4917235400000002</c:v>
                </c:pt>
                <c:pt idx="5997">
                  <c:v>2.4922947899999999</c:v>
                </c:pt>
                <c:pt idx="5998">
                  <c:v>2.4928963199999998</c:v>
                </c:pt>
                <c:pt idx="5999">
                  <c:v>2.4932672999999999</c:v>
                </c:pt>
                <c:pt idx="6000">
                  <c:v>2.4936282599999999</c:v>
                </c:pt>
                <c:pt idx="6001">
                  <c:v>2.4942498199999998</c:v>
                </c:pt>
                <c:pt idx="6002">
                  <c:v>2.49462056</c:v>
                </c:pt>
                <c:pt idx="6003">
                  <c:v>2.4952120799999999</c:v>
                </c:pt>
                <c:pt idx="6004">
                  <c:v>2.4957833300000001</c:v>
                </c:pt>
                <c:pt idx="6005">
                  <c:v>2.4962346599999998</c:v>
                </c:pt>
                <c:pt idx="6006">
                  <c:v>2.4968559699999999</c:v>
                </c:pt>
                <c:pt idx="6007">
                  <c:v>2.4970369300000002</c:v>
                </c:pt>
                <c:pt idx="6008">
                  <c:v>2.4977385999999999</c:v>
                </c:pt>
                <c:pt idx="6009">
                  <c:v>2.4982774299999999</c:v>
                </c:pt>
                <c:pt idx="6010">
                  <c:v>2.4988710900000002</c:v>
                </c:pt>
                <c:pt idx="6011">
                  <c:v>2.4992847399999998</c:v>
                </c:pt>
                <c:pt idx="6012">
                  <c:v>2.4998736400000001</c:v>
                </c:pt>
                <c:pt idx="6013">
                  <c:v>2.5003645400000001</c:v>
                </c:pt>
                <c:pt idx="6014">
                  <c:v>2.5009059900000001</c:v>
                </c:pt>
                <c:pt idx="6015">
                  <c:v>2.5012769700000002</c:v>
                </c:pt>
                <c:pt idx="6016">
                  <c:v>2.5016777499999998</c:v>
                </c:pt>
                <c:pt idx="6017">
                  <c:v>2.5022392299999998</c:v>
                </c:pt>
                <c:pt idx="6018">
                  <c:v>2.5025599000000001</c:v>
                </c:pt>
                <c:pt idx="6019">
                  <c:v>2.50353241</c:v>
                </c:pt>
                <c:pt idx="6020">
                  <c:v>2.5037932399999998</c:v>
                </c:pt>
                <c:pt idx="6021">
                  <c:v>2.5040638400000002</c:v>
                </c:pt>
                <c:pt idx="6022">
                  <c:v>2.5048556300000002</c:v>
                </c:pt>
                <c:pt idx="6023">
                  <c:v>2.5053668</c:v>
                </c:pt>
                <c:pt idx="6024">
                  <c:v>2.5055069900000002</c:v>
                </c:pt>
                <c:pt idx="6025">
                  <c:v>2.5064396900000001</c:v>
                </c:pt>
                <c:pt idx="6026">
                  <c:v>2.5066199299999998</c:v>
                </c:pt>
                <c:pt idx="6027">
                  <c:v>2.5074520100000002</c:v>
                </c:pt>
                <c:pt idx="6028">
                  <c:v>2.5077829399999998</c:v>
                </c:pt>
                <c:pt idx="6029">
                  <c:v>2.50796318</c:v>
                </c:pt>
                <c:pt idx="6030">
                  <c:v>2.5087652199999999</c:v>
                </c:pt>
                <c:pt idx="6031">
                  <c:v>2.5091762499999999</c:v>
                </c:pt>
                <c:pt idx="6032">
                  <c:v>2.5098075899999999</c:v>
                </c:pt>
                <c:pt idx="6033">
                  <c:v>2.5102188600000002</c:v>
                </c:pt>
                <c:pt idx="6034">
                  <c:v>2.5106499200000001</c:v>
                </c:pt>
                <c:pt idx="6035">
                  <c:v>2.5112612200000002</c:v>
                </c:pt>
                <c:pt idx="6036">
                  <c:v>2.5117225599999999</c:v>
                </c:pt>
                <c:pt idx="6037">
                  <c:v>2.5124039599999999</c:v>
                </c:pt>
                <c:pt idx="6038">
                  <c:v>2.5128750800000001</c:v>
                </c:pt>
                <c:pt idx="6039">
                  <c:v>2.51331639</c:v>
                </c:pt>
                <c:pt idx="6040">
                  <c:v>2.5137774899999998</c:v>
                </c:pt>
                <c:pt idx="6041">
                  <c:v>2.5143690099999998</c:v>
                </c:pt>
                <c:pt idx="6042">
                  <c:v>2.5146496300000001</c:v>
                </c:pt>
                <c:pt idx="6043">
                  <c:v>2.5150306200000001</c:v>
                </c:pt>
                <c:pt idx="6044">
                  <c:v>2.5157825900000002</c:v>
                </c:pt>
                <c:pt idx="6045">
                  <c:v>2.5161833800000002</c:v>
                </c:pt>
                <c:pt idx="6046">
                  <c:v>2.5167345999999999</c:v>
                </c:pt>
                <c:pt idx="6047">
                  <c:v>2.5172257400000002</c:v>
                </c:pt>
                <c:pt idx="6048">
                  <c:v>2.5179076199999999</c:v>
                </c:pt>
                <c:pt idx="6049">
                  <c:v>2.5181181399999999</c:v>
                </c:pt>
                <c:pt idx="6050">
                  <c:v>2.5186193000000001</c:v>
                </c:pt>
                <c:pt idx="6051">
                  <c:v>2.51926088</c:v>
                </c:pt>
                <c:pt idx="6052">
                  <c:v>2.5198221200000002</c:v>
                </c:pt>
                <c:pt idx="6053">
                  <c:v>2.5202331500000001</c:v>
                </c:pt>
                <c:pt idx="6054">
                  <c:v>2.5206041300000002</c:v>
                </c:pt>
                <c:pt idx="6055">
                  <c:v>2.5210251800000001</c:v>
                </c:pt>
                <c:pt idx="6056">
                  <c:v>2.5215663899999998</c:v>
                </c:pt>
                <c:pt idx="6057">
                  <c:v>2.5223684300000002</c:v>
                </c:pt>
                <c:pt idx="6058">
                  <c:v>2.5226998300000001</c:v>
                </c:pt>
                <c:pt idx="6059">
                  <c:v>2.5233507199999998</c:v>
                </c:pt>
                <c:pt idx="6060">
                  <c:v>2.5235328699999999</c:v>
                </c:pt>
                <c:pt idx="6061">
                  <c:v>2.5241448900000001</c:v>
                </c:pt>
                <c:pt idx="6062">
                  <c:v>2.52446437</c:v>
                </c:pt>
                <c:pt idx="6063">
                  <c:v>2.52527547</c:v>
                </c:pt>
                <c:pt idx="6064">
                  <c:v>2.5257067700000002</c:v>
                </c:pt>
                <c:pt idx="6065">
                  <c:v>2.5260875199999999</c:v>
                </c:pt>
                <c:pt idx="6066">
                  <c:v>2.5266587700000001</c:v>
                </c:pt>
                <c:pt idx="6067">
                  <c:v>2.5271801900000002</c:v>
                </c:pt>
                <c:pt idx="6068">
                  <c:v>2.5276615599999999</c:v>
                </c:pt>
                <c:pt idx="6069">
                  <c:v>2.5281124099999999</c:v>
                </c:pt>
                <c:pt idx="6070">
                  <c:v>2.5287039299999998</c:v>
                </c:pt>
                <c:pt idx="6071">
                  <c:v>2.52942562</c:v>
                </c:pt>
                <c:pt idx="6072">
                  <c:v>2.5295763</c:v>
                </c:pt>
                <c:pt idx="6073">
                  <c:v>2.5303277999999998</c:v>
                </c:pt>
                <c:pt idx="6074">
                  <c:v>2.5305485700000001</c:v>
                </c:pt>
                <c:pt idx="6075">
                  <c:v>2.5312502399999999</c:v>
                </c:pt>
                <c:pt idx="6076">
                  <c:v>2.5317013300000002</c:v>
                </c:pt>
                <c:pt idx="6077">
                  <c:v>2.53219247</c:v>
                </c:pt>
                <c:pt idx="6078">
                  <c:v>2.53259349</c:v>
                </c:pt>
                <c:pt idx="6079">
                  <c:v>2.5331447100000002</c:v>
                </c:pt>
                <c:pt idx="6080">
                  <c:v>2.5337061900000002</c:v>
                </c:pt>
                <c:pt idx="6081">
                  <c:v>2.5341169799999999</c:v>
                </c:pt>
                <c:pt idx="6082">
                  <c:v>2.5348992300000002</c:v>
                </c:pt>
                <c:pt idx="6083">
                  <c:v>2.53500938</c:v>
                </c:pt>
                <c:pt idx="6084">
                  <c:v>2.5355806400000001</c:v>
                </c:pt>
                <c:pt idx="6085">
                  <c:v>2.5362124399999999</c:v>
                </c:pt>
                <c:pt idx="6086">
                  <c:v>2.5366835600000002</c:v>
                </c:pt>
                <c:pt idx="6087">
                  <c:v>2.5371046100000001</c:v>
                </c:pt>
                <c:pt idx="6088">
                  <c:v>2.5376861100000001</c:v>
                </c:pt>
                <c:pt idx="6089">
                  <c:v>2.5382576000000001</c:v>
                </c:pt>
                <c:pt idx="6090">
                  <c:v>2.5388286099999999</c:v>
                </c:pt>
                <c:pt idx="6091">
                  <c:v>2.5392696899999998</c:v>
                </c:pt>
                <c:pt idx="6092">
                  <c:v>2.5398714500000001</c:v>
                </c:pt>
                <c:pt idx="6093">
                  <c:v>2.5403022800000001</c:v>
                </c:pt>
                <c:pt idx="6094">
                  <c:v>2.5406932800000002</c:v>
                </c:pt>
                <c:pt idx="6095">
                  <c:v>2.5412344899999999</c:v>
                </c:pt>
                <c:pt idx="6096">
                  <c:v>2.54190636</c:v>
                </c:pt>
                <c:pt idx="6097">
                  <c:v>2.54214692</c:v>
                </c:pt>
                <c:pt idx="6098">
                  <c:v>2.5427382000000001</c:v>
                </c:pt>
                <c:pt idx="6099">
                  <c:v>2.5431191900000001</c:v>
                </c:pt>
                <c:pt idx="6100">
                  <c:v>2.5437808</c:v>
                </c:pt>
                <c:pt idx="6101">
                  <c:v>2.54410172</c:v>
                </c:pt>
                <c:pt idx="6102">
                  <c:v>2.5447633299999999</c:v>
                </c:pt>
                <c:pt idx="6103">
                  <c:v>2.5453247999999999</c:v>
                </c:pt>
                <c:pt idx="6104">
                  <c:v>2.5458557599999998</c:v>
                </c:pt>
                <c:pt idx="6105">
                  <c:v>2.5462067099999999</c:v>
                </c:pt>
                <c:pt idx="6106">
                  <c:v>2.5466978500000002</c:v>
                </c:pt>
                <c:pt idx="6107">
                  <c:v>2.54706907</c:v>
                </c:pt>
                <c:pt idx="6108">
                  <c:v>2.54795098</c:v>
                </c:pt>
                <c:pt idx="6109">
                  <c:v>2.54815149</c:v>
                </c:pt>
                <c:pt idx="6110">
                  <c:v>2.5486729100000001</c:v>
                </c:pt>
                <c:pt idx="6111">
                  <c:v>2.5493144999999999</c:v>
                </c:pt>
                <c:pt idx="6112">
                  <c:v>2.5497355499999999</c:v>
                </c:pt>
                <c:pt idx="6113">
                  <c:v>2.5503683100000001</c:v>
                </c:pt>
                <c:pt idx="6114">
                  <c:v>2.5507774400000001</c:v>
                </c:pt>
                <c:pt idx="6115">
                  <c:v>2.5513289000000001</c:v>
                </c:pt>
                <c:pt idx="6116">
                  <c:v>2.55152965</c:v>
                </c:pt>
                <c:pt idx="6117">
                  <c:v>2.55209112</c:v>
                </c:pt>
                <c:pt idx="6118">
                  <c:v>2.5527527299999999</c:v>
                </c:pt>
                <c:pt idx="6119">
                  <c:v>2.5531637699999998</c:v>
                </c:pt>
                <c:pt idx="6120">
                  <c:v>2.55383563</c:v>
                </c:pt>
                <c:pt idx="6121">
                  <c:v>2.5543067499999998</c:v>
                </c:pt>
                <c:pt idx="6122">
                  <c:v>2.5547578299999998</c:v>
                </c:pt>
                <c:pt idx="6123">
                  <c:v>2.5552089200000001</c:v>
                </c:pt>
                <c:pt idx="6124">
                  <c:v>2.5556597700000001</c:v>
                </c:pt>
                <c:pt idx="6125">
                  <c:v>2.5563316299999999</c:v>
                </c:pt>
                <c:pt idx="6126">
                  <c:v>2.5567026099999999</c:v>
                </c:pt>
                <c:pt idx="6127">
                  <c:v>2.55726385</c:v>
                </c:pt>
                <c:pt idx="6128">
                  <c:v>2.5578053000000001</c:v>
                </c:pt>
                <c:pt idx="6129">
                  <c:v>2.5583965800000001</c:v>
                </c:pt>
                <c:pt idx="6130">
                  <c:v>2.5588276400000001</c:v>
                </c:pt>
                <c:pt idx="6131">
                  <c:v>2.5591285199999998</c:v>
                </c:pt>
                <c:pt idx="6132">
                  <c:v>2.5597801200000001</c:v>
                </c:pt>
                <c:pt idx="6133">
                  <c:v>2.5603816500000001</c:v>
                </c:pt>
                <c:pt idx="6134">
                  <c:v>2.5605020500000002</c:v>
                </c:pt>
                <c:pt idx="6135">
                  <c:v>2.5613639400000001</c:v>
                </c:pt>
                <c:pt idx="6136">
                  <c:v>2.5617146499999999</c:v>
                </c:pt>
                <c:pt idx="6137">
                  <c:v>2.5621557199999998</c:v>
                </c:pt>
                <c:pt idx="6138">
                  <c:v>2.56267691</c:v>
                </c:pt>
                <c:pt idx="6139">
                  <c:v>2.56306791</c:v>
                </c:pt>
                <c:pt idx="6140">
                  <c:v>2.5638597000000001</c:v>
                </c:pt>
                <c:pt idx="6141">
                  <c:v>2.5641305399999998</c:v>
                </c:pt>
                <c:pt idx="6142">
                  <c:v>2.5646619799999999</c:v>
                </c:pt>
                <c:pt idx="6143">
                  <c:v>2.5651330899999998</c:v>
                </c:pt>
                <c:pt idx="6144">
                  <c:v>2.5656945699999998</c:v>
                </c:pt>
                <c:pt idx="6145">
                  <c:v>2.5663759700000002</c:v>
                </c:pt>
                <c:pt idx="6146">
                  <c:v>2.5668473199999999</c:v>
                </c:pt>
                <c:pt idx="6147">
                  <c:v>2.5672383299999999</c:v>
                </c:pt>
                <c:pt idx="6148">
                  <c:v>2.5677394900000001</c:v>
                </c:pt>
                <c:pt idx="6149">
                  <c:v>2.5683610400000001</c:v>
                </c:pt>
                <c:pt idx="6150">
                  <c:v>2.5687518100000002</c:v>
                </c:pt>
                <c:pt idx="6151">
                  <c:v>2.5690727199999999</c:v>
                </c:pt>
                <c:pt idx="6152">
                  <c:v>2.5697443500000001</c:v>
                </c:pt>
                <c:pt idx="6153">
                  <c:v>2.57036614</c:v>
                </c:pt>
                <c:pt idx="6154">
                  <c:v>2.5707566700000002</c:v>
                </c:pt>
                <c:pt idx="6155">
                  <c:v>2.5713682200000001</c:v>
                </c:pt>
                <c:pt idx="6156">
                  <c:v>2.5718796300000002</c:v>
                </c:pt>
                <c:pt idx="6157">
                  <c:v>2.5723004299999999</c:v>
                </c:pt>
                <c:pt idx="6158">
                  <c:v>2.57294226</c:v>
                </c:pt>
                <c:pt idx="6159">
                  <c:v>2.5734333999999999</c:v>
                </c:pt>
                <c:pt idx="6160">
                  <c:v>2.5737843499999999</c:v>
                </c:pt>
                <c:pt idx="6161">
                  <c:v>2.5742254299999998</c:v>
                </c:pt>
                <c:pt idx="6162">
                  <c:v>2.5747265800000001</c:v>
                </c:pt>
                <c:pt idx="6163">
                  <c:v>2.5754485100000002</c:v>
                </c:pt>
                <c:pt idx="6164">
                  <c:v>2.5756697700000002</c:v>
                </c:pt>
                <c:pt idx="6165">
                  <c:v>2.5762817899999999</c:v>
                </c:pt>
                <c:pt idx="6166">
                  <c:v>2.5767493199999998</c:v>
                </c:pt>
                <c:pt idx="6167">
                  <c:v>2.57736301</c:v>
                </c:pt>
                <c:pt idx="6168">
                  <c:v>2.57781386</c:v>
                </c:pt>
                <c:pt idx="6169">
                  <c:v>2.5782351499999998</c:v>
                </c:pt>
                <c:pt idx="6170">
                  <c:v>2.5789268000000001</c:v>
                </c:pt>
                <c:pt idx="6171">
                  <c:v>2.5792975400000002</c:v>
                </c:pt>
                <c:pt idx="6172">
                  <c:v>2.5798993100000001</c:v>
                </c:pt>
                <c:pt idx="6173">
                  <c:v>2.5803201200000001</c:v>
                </c:pt>
                <c:pt idx="6174">
                  <c:v>2.58075118</c:v>
                </c:pt>
                <c:pt idx="6175">
                  <c:v>2.58146334</c:v>
                </c:pt>
                <c:pt idx="6176">
                  <c:v>2.5820345900000001</c:v>
                </c:pt>
                <c:pt idx="6177">
                  <c:v>2.58229518</c:v>
                </c:pt>
                <c:pt idx="6178">
                  <c:v>2.58290672</c:v>
                </c:pt>
                <c:pt idx="6179">
                  <c:v>2.5834078800000002</c:v>
                </c:pt>
                <c:pt idx="6180">
                  <c:v>2.5837085200000001</c:v>
                </c:pt>
                <c:pt idx="6181">
                  <c:v>2.58432007</c:v>
                </c:pt>
                <c:pt idx="6182">
                  <c:v>2.5848515000000001</c:v>
                </c:pt>
                <c:pt idx="6183">
                  <c:v>2.5852325</c:v>
                </c:pt>
                <c:pt idx="6184">
                  <c:v>2.5857436699999998</c:v>
                </c:pt>
                <c:pt idx="6185">
                  <c:v>2.5863552099999998</c:v>
                </c:pt>
                <c:pt idx="6186">
                  <c:v>2.58688641</c:v>
                </c:pt>
                <c:pt idx="6187">
                  <c:v>2.5873677700000002</c:v>
                </c:pt>
                <c:pt idx="6188">
                  <c:v>2.5877888200000001</c:v>
                </c:pt>
                <c:pt idx="6189">
                  <c:v>2.5885906200000002</c:v>
                </c:pt>
                <c:pt idx="6190">
                  <c:v>2.5885205299999998</c:v>
                </c:pt>
                <c:pt idx="6191">
                  <c:v>2.5892717799999998</c:v>
                </c:pt>
                <c:pt idx="6192">
                  <c:v>2.5897133399999999</c:v>
                </c:pt>
                <c:pt idx="6193">
                  <c:v>2.5902245000000002</c:v>
                </c:pt>
                <c:pt idx="6194">
                  <c:v>2.5909163999999998</c:v>
                </c:pt>
                <c:pt idx="6195">
                  <c:v>2.5913775000000001</c:v>
                </c:pt>
                <c:pt idx="6196">
                  <c:v>2.5917081799999999</c:v>
                </c:pt>
                <c:pt idx="6197">
                  <c:v>2.5921592699999998</c:v>
                </c:pt>
                <c:pt idx="6198">
                  <c:v>2.5929412799999998</c:v>
                </c:pt>
                <c:pt idx="6199">
                  <c:v>2.59343243</c:v>
                </c:pt>
                <c:pt idx="6200">
                  <c:v>2.5938332100000001</c:v>
                </c:pt>
                <c:pt idx="6201">
                  <c:v>2.59425449</c:v>
                </c:pt>
                <c:pt idx="6202">
                  <c:v>2.5947556500000002</c:v>
                </c:pt>
                <c:pt idx="6203">
                  <c:v>2.5953471700000001</c:v>
                </c:pt>
                <c:pt idx="6204">
                  <c:v>2.59580827</c:v>
                </c:pt>
                <c:pt idx="6205">
                  <c:v>2.5963294499999998</c:v>
                </c:pt>
                <c:pt idx="6206">
                  <c:v>2.5967304699999998</c:v>
                </c:pt>
                <c:pt idx="6207">
                  <c:v>2.5972919499999998</c:v>
                </c:pt>
                <c:pt idx="6208">
                  <c:v>2.5977931000000001</c:v>
                </c:pt>
                <c:pt idx="6209">
                  <c:v>2.5981340400000001</c:v>
                </c:pt>
                <c:pt idx="6210">
                  <c:v>2.59881568</c:v>
                </c:pt>
                <c:pt idx="6211">
                  <c:v>2.5991661499999998</c:v>
                </c:pt>
                <c:pt idx="6212">
                  <c:v>2.5995574000000001</c:v>
                </c:pt>
                <c:pt idx="6213">
                  <c:v>2.6003594400000001</c:v>
                </c:pt>
                <c:pt idx="6214">
                  <c:v>2.6008906399999998</c:v>
                </c:pt>
                <c:pt idx="6215">
                  <c:v>2.6010506200000001</c:v>
                </c:pt>
                <c:pt idx="6216">
                  <c:v>2.6017518000000002</c:v>
                </c:pt>
                <c:pt idx="6217">
                  <c:v>2.60239244</c:v>
                </c:pt>
                <c:pt idx="6218">
                  <c:v>2.6027057199999999</c:v>
                </c:pt>
                <c:pt idx="6219">
                  <c:v>2.6032884100000002</c:v>
                </c:pt>
                <c:pt idx="6220">
                  <c:v>2.6036672599999999</c:v>
                </c:pt>
                <c:pt idx="6221">
                  <c:v>2.60441923</c:v>
                </c:pt>
                <c:pt idx="6222">
                  <c:v>2.6046798199999999</c:v>
                </c:pt>
                <c:pt idx="6223">
                  <c:v>2.6053514500000001</c:v>
                </c:pt>
                <c:pt idx="6224">
                  <c:v>2.6056723599999998</c:v>
                </c:pt>
                <c:pt idx="6225">
                  <c:v>2.6063540000000001</c:v>
                </c:pt>
                <c:pt idx="6226">
                  <c:v>2.6067049500000001</c:v>
                </c:pt>
                <c:pt idx="6227">
                  <c:v>2.6073062400000002</c:v>
                </c:pt>
                <c:pt idx="6228">
                  <c:v>2.60778737</c:v>
                </c:pt>
                <c:pt idx="6229">
                  <c:v>2.60821843</c:v>
                </c:pt>
                <c:pt idx="6230">
                  <c:v>2.60876989</c:v>
                </c:pt>
                <c:pt idx="6231">
                  <c:v>2.6092810599999998</c:v>
                </c:pt>
                <c:pt idx="6232">
                  <c:v>2.6097421600000001</c:v>
                </c:pt>
                <c:pt idx="6233">
                  <c:v>2.6101532000000001</c:v>
                </c:pt>
                <c:pt idx="6234">
                  <c:v>2.61079478</c:v>
                </c:pt>
                <c:pt idx="6235">
                  <c:v>2.6111757799999999</c:v>
                </c:pt>
                <c:pt idx="6236">
                  <c:v>2.6115167100000001</c:v>
                </c:pt>
                <c:pt idx="6237">
                  <c:v>2.6122884800000001</c:v>
                </c:pt>
                <c:pt idx="6238">
                  <c:v>2.6128196699999999</c:v>
                </c:pt>
                <c:pt idx="6239">
                  <c:v>2.6132106799999999</c:v>
                </c:pt>
                <c:pt idx="6240">
                  <c:v>2.61375213</c:v>
                </c:pt>
                <c:pt idx="6241">
                  <c:v>2.6142432699999998</c:v>
                </c:pt>
                <c:pt idx="6242">
                  <c:v>2.61456394</c:v>
                </c:pt>
                <c:pt idx="6243">
                  <c:v>2.6150851199999998</c:v>
                </c:pt>
                <c:pt idx="6244">
                  <c:v>2.6156768800000001</c:v>
                </c:pt>
                <c:pt idx="6245">
                  <c:v>2.6161980599999999</c:v>
                </c:pt>
                <c:pt idx="6246">
                  <c:v>2.6166591600000002</c:v>
                </c:pt>
                <c:pt idx="6247">
                  <c:v>2.6172406700000002</c:v>
                </c:pt>
                <c:pt idx="6248">
                  <c:v>2.6176517000000001</c:v>
                </c:pt>
                <c:pt idx="6249">
                  <c:v>2.6182229499999998</c:v>
                </c:pt>
                <c:pt idx="6250">
                  <c:v>2.61892462</c:v>
                </c:pt>
                <c:pt idx="6251">
                  <c:v>2.6190750600000001</c:v>
                </c:pt>
                <c:pt idx="6252">
                  <c:v>2.6196866000000001</c:v>
                </c:pt>
                <c:pt idx="6253">
                  <c:v>2.6201777499999999</c:v>
                </c:pt>
                <c:pt idx="6254">
                  <c:v>2.6205787699999998</c:v>
                </c:pt>
                <c:pt idx="6255">
                  <c:v>2.6212303600000002</c:v>
                </c:pt>
                <c:pt idx="6256">
                  <c:v>2.6217517899999998</c:v>
                </c:pt>
                <c:pt idx="6257">
                  <c:v>2.6221127499999999</c:v>
                </c:pt>
                <c:pt idx="6258">
                  <c:v>2.6224434400000001</c:v>
                </c:pt>
                <c:pt idx="6259">
                  <c:v>2.6231050499999999</c:v>
                </c:pt>
                <c:pt idx="6260">
                  <c:v>2.62351584</c:v>
                </c:pt>
                <c:pt idx="6261">
                  <c:v>2.6240169999999998</c:v>
                </c:pt>
                <c:pt idx="6262">
                  <c:v>2.6247589599999999</c:v>
                </c:pt>
                <c:pt idx="6263">
                  <c:v>2.62504983</c:v>
                </c:pt>
                <c:pt idx="6264">
                  <c:v>2.6256713899999999</c:v>
                </c:pt>
                <c:pt idx="6265">
                  <c:v>2.62628269</c:v>
                </c:pt>
                <c:pt idx="6266">
                  <c:v>2.6266534300000002</c:v>
                </c:pt>
                <c:pt idx="6267">
                  <c:v>2.6272552</c:v>
                </c:pt>
                <c:pt idx="6268">
                  <c:v>2.6277573099999998</c:v>
                </c:pt>
                <c:pt idx="6269">
                  <c:v>2.6283500200000001</c:v>
                </c:pt>
                <c:pt idx="6270">
                  <c:v>2.6287291000000002</c:v>
                </c:pt>
                <c:pt idx="6271">
                  <c:v>2.62929916</c:v>
                </c:pt>
                <c:pt idx="6272">
                  <c:v>2.6295824099999998</c:v>
                </c:pt>
                <c:pt idx="6273">
                  <c:v>2.6299714999999999</c:v>
                </c:pt>
                <c:pt idx="6274">
                  <c:v>2.6306934399999999</c:v>
                </c:pt>
                <c:pt idx="6275">
                  <c:v>2.6311345099999999</c:v>
                </c:pt>
                <c:pt idx="6276">
                  <c:v>2.6318264</c:v>
                </c:pt>
                <c:pt idx="6277">
                  <c:v>2.6321070199999999</c:v>
                </c:pt>
                <c:pt idx="6278">
                  <c:v>2.6325581100000002</c:v>
                </c:pt>
                <c:pt idx="6279">
                  <c:v>2.63322973</c:v>
                </c:pt>
                <c:pt idx="6280">
                  <c:v>2.63364077</c:v>
                </c:pt>
                <c:pt idx="6281">
                  <c:v>2.6341118799999999</c:v>
                </c:pt>
                <c:pt idx="6282">
                  <c:v>2.6346333</c:v>
                </c:pt>
                <c:pt idx="6283">
                  <c:v>2.6354050600000001</c:v>
                </c:pt>
                <c:pt idx="6284">
                  <c:v>2.63541508</c:v>
                </c:pt>
                <c:pt idx="6285">
                  <c:v>2.6361770600000001</c:v>
                </c:pt>
                <c:pt idx="6286">
                  <c:v>2.6368186499999999</c:v>
                </c:pt>
                <c:pt idx="6287">
                  <c:v>2.6370387100000001</c:v>
                </c:pt>
                <c:pt idx="6288">
                  <c:v>2.63746977</c:v>
                </c:pt>
                <c:pt idx="6289">
                  <c:v>2.6381518800000001</c:v>
                </c:pt>
                <c:pt idx="6290">
                  <c:v>2.6386129899999999</c:v>
                </c:pt>
                <c:pt idx="6291">
                  <c:v>2.63902378</c:v>
                </c:pt>
                <c:pt idx="6292">
                  <c:v>2.6395051500000002</c:v>
                </c:pt>
                <c:pt idx="6293">
                  <c:v>2.6400666199999998</c:v>
                </c:pt>
                <c:pt idx="6294">
                  <c:v>2.6405375000000002</c:v>
                </c:pt>
                <c:pt idx="6295">
                  <c:v>2.6411991100000001</c:v>
                </c:pt>
                <c:pt idx="6296">
                  <c:v>2.6417005100000002</c:v>
                </c:pt>
                <c:pt idx="6297">
                  <c:v>2.64201117</c:v>
                </c:pt>
                <c:pt idx="6298">
                  <c:v>2.6428935500000001</c:v>
                </c:pt>
                <c:pt idx="6299">
                  <c:v>2.6431140900000001</c:v>
                </c:pt>
                <c:pt idx="6300">
                  <c:v>2.6438357799999999</c:v>
                </c:pt>
                <c:pt idx="6301">
                  <c:v>2.6442367999999998</c:v>
                </c:pt>
                <c:pt idx="6302">
                  <c:v>2.6447379600000001</c:v>
                </c:pt>
                <c:pt idx="6303">
                  <c:v>2.6450989200000001</c:v>
                </c:pt>
                <c:pt idx="6304">
                  <c:v>2.6455900699999999</c:v>
                </c:pt>
                <c:pt idx="6305">
                  <c:v>2.6460211299999998</c:v>
                </c:pt>
                <c:pt idx="6306">
                  <c:v>2.6468329399999999</c:v>
                </c:pt>
                <c:pt idx="6307">
                  <c:v>2.6470434699999998</c:v>
                </c:pt>
                <c:pt idx="6308">
                  <c:v>2.64773536</c:v>
                </c:pt>
                <c:pt idx="6309">
                  <c:v>2.6482565400000002</c:v>
                </c:pt>
                <c:pt idx="6310">
                  <c:v>2.6487176400000001</c:v>
                </c:pt>
                <c:pt idx="6311">
                  <c:v>2.64934921</c:v>
                </c:pt>
                <c:pt idx="6312">
                  <c:v>2.6496298299999999</c:v>
                </c:pt>
                <c:pt idx="6313">
                  <c:v>2.6503114700000001</c:v>
                </c:pt>
                <c:pt idx="6314">
                  <c:v>2.6506023399999998</c:v>
                </c:pt>
                <c:pt idx="6315">
                  <c:v>2.6512339100000002</c:v>
                </c:pt>
                <c:pt idx="6316">
                  <c:v>2.65175509</c:v>
                </c:pt>
                <c:pt idx="6317">
                  <c:v>2.6520757700000002</c:v>
                </c:pt>
                <c:pt idx="6318">
                  <c:v>2.6528179600000001</c:v>
                </c:pt>
                <c:pt idx="6319">
                  <c:v>2.6531884699999999</c:v>
                </c:pt>
                <c:pt idx="6320">
                  <c:v>2.6538510300000002</c:v>
                </c:pt>
                <c:pt idx="6321">
                  <c:v>2.6542928200000002</c:v>
                </c:pt>
                <c:pt idx="6322">
                  <c:v>2.6548821899999999</c:v>
                </c:pt>
                <c:pt idx="6323">
                  <c:v>2.6552422</c:v>
                </c:pt>
                <c:pt idx="6324">
                  <c:v>2.6556646800000001</c:v>
                </c:pt>
                <c:pt idx="6325">
                  <c:v>2.6563060300000001</c:v>
                </c:pt>
                <c:pt idx="6326">
                  <c:v>2.6567974099999998</c:v>
                </c:pt>
                <c:pt idx="6327">
                  <c:v>2.6572485000000001</c:v>
                </c:pt>
                <c:pt idx="6328">
                  <c:v>2.65774965</c:v>
                </c:pt>
                <c:pt idx="6329">
                  <c:v>2.6583313899999998</c:v>
                </c:pt>
                <c:pt idx="6330">
                  <c:v>2.6589326899999999</c:v>
                </c:pt>
                <c:pt idx="6331">
                  <c:v>2.6594038000000002</c:v>
                </c:pt>
                <c:pt idx="6332">
                  <c:v>2.65972447</c:v>
                </c:pt>
                <c:pt idx="6333">
                  <c:v>2.6604566599999999</c:v>
                </c:pt>
                <c:pt idx="6334">
                  <c:v>2.6607570599999999</c:v>
                </c:pt>
                <c:pt idx="6335">
                  <c:v>2.66130829</c:v>
                </c:pt>
                <c:pt idx="6336">
                  <c:v>2.66171932</c:v>
                </c:pt>
                <c:pt idx="6337">
                  <c:v>2.6625013399999999</c:v>
                </c:pt>
                <c:pt idx="6338">
                  <c:v>2.66266179</c:v>
                </c:pt>
                <c:pt idx="6339">
                  <c:v>2.6632330400000002</c:v>
                </c:pt>
                <c:pt idx="6340">
                  <c:v>2.66369414</c:v>
                </c:pt>
                <c:pt idx="6341">
                  <c:v>2.6641655000000002</c:v>
                </c:pt>
                <c:pt idx="6342">
                  <c:v>2.6647667899999998</c:v>
                </c:pt>
                <c:pt idx="6343">
                  <c:v>2.6651680500000001</c:v>
                </c:pt>
                <c:pt idx="6344">
                  <c:v>2.6657392999999998</c:v>
                </c:pt>
                <c:pt idx="6345">
                  <c:v>2.6663005399999999</c:v>
                </c:pt>
                <c:pt idx="6346">
                  <c:v>2.6668019300000001</c:v>
                </c:pt>
                <c:pt idx="6347">
                  <c:v>2.6674032200000002</c:v>
                </c:pt>
                <c:pt idx="6348">
                  <c:v>2.6677942300000002</c:v>
                </c:pt>
                <c:pt idx="6349">
                  <c:v>2.6683354399999999</c:v>
                </c:pt>
                <c:pt idx="6350">
                  <c:v>2.6687867600000001</c:v>
                </c:pt>
                <c:pt idx="6351">
                  <c:v>2.6692981699999998</c:v>
                </c:pt>
                <c:pt idx="6352">
                  <c:v>2.6695787900000001</c:v>
                </c:pt>
                <c:pt idx="6353">
                  <c:v>2.6701800800000002</c:v>
                </c:pt>
                <c:pt idx="6354">
                  <c:v>2.6706614499999999</c:v>
                </c:pt>
                <c:pt idx="6355">
                  <c:v>2.67126274</c:v>
                </c:pt>
                <c:pt idx="6356">
                  <c:v>2.67182422</c:v>
                </c:pt>
                <c:pt idx="6357">
                  <c:v>2.6722252399999999</c:v>
                </c:pt>
                <c:pt idx="6358">
                  <c:v>2.6729972399999999</c:v>
                </c:pt>
                <c:pt idx="6359">
                  <c:v>2.6732976399999999</c:v>
                </c:pt>
                <c:pt idx="6360">
                  <c:v>2.6736283300000001</c:v>
                </c:pt>
                <c:pt idx="6361">
                  <c:v>2.6742701499999999</c:v>
                </c:pt>
                <c:pt idx="6362">
                  <c:v>2.6746911999999998</c:v>
                </c:pt>
                <c:pt idx="6363">
                  <c:v>2.6750121099999999</c:v>
                </c:pt>
                <c:pt idx="6364">
                  <c:v>2.6757838700000001</c:v>
                </c:pt>
                <c:pt idx="6365">
                  <c:v>2.67636538</c:v>
                </c:pt>
                <c:pt idx="6366">
                  <c:v>2.6767861800000001</c:v>
                </c:pt>
                <c:pt idx="6367">
                  <c:v>2.6773476600000001</c:v>
                </c:pt>
                <c:pt idx="6368">
                  <c:v>2.6776683299999999</c:v>
                </c:pt>
                <c:pt idx="6369">
                  <c:v>2.67838025</c:v>
                </c:pt>
                <c:pt idx="6370">
                  <c:v>2.6788413499999999</c:v>
                </c:pt>
                <c:pt idx="6371">
                  <c:v>2.6793224800000002</c:v>
                </c:pt>
                <c:pt idx="6372">
                  <c:v>2.67974377</c:v>
                </c:pt>
                <c:pt idx="6373">
                  <c:v>2.6803331400000001</c:v>
                </c:pt>
                <c:pt idx="6374">
                  <c:v>2.6808755400000002</c:v>
                </c:pt>
                <c:pt idx="6375">
                  <c:v>2.68138838</c:v>
                </c:pt>
                <c:pt idx="6376">
                  <c:v>2.6817085700000001</c:v>
                </c:pt>
                <c:pt idx="6377">
                  <c:v>2.6821877999999999</c:v>
                </c:pt>
                <c:pt idx="6378">
                  <c:v>2.6826906199999998</c:v>
                </c:pt>
                <c:pt idx="6379">
                  <c:v>2.68315196</c:v>
                </c:pt>
                <c:pt idx="6380">
                  <c:v>2.68372345</c:v>
                </c:pt>
                <c:pt idx="6381">
                  <c:v>2.6843047100000001</c:v>
                </c:pt>
                <c:pt idx="6382">
                  <c:v>2.6848261400000002</c:v>
                </c:pt>
                <c:pt idx="6383">
                  <c:v>2.6853976199999998</c:v>
                </c:pt>
                <c:pt idx="6384">
                  <c:v>2.68573833</c:v>
                </c:pt>
                <c:pt idx="6385">
                  <c:v>2.68611932</c:v>
                </c:pt>
                <c:pt idx="6386">
                  <c:v>2.6866805600000001</c:v>
                </c:pt>
                <c:pt idx="6387">
                  <c:v>2.6873323899999999</c:v>
                </c:pt>
                <c:pt idx="6388">
                  <c:v>2.6876828700000002</c:v>
                </c:pt>
                <c:pt idx="6389">
                  <c:v>2.6880238099999998</c:v>
                </c:pt>
                <c:pt idx="6390">
                  <c:v>2.6885049300000001</c:v>
                </c:pt>
                <c:pt idx="6391">
                  <c:v>2.68911648</c:v>
                </c:pt>
                <c:pt idx="6392">
                  <c:v>2.6897582999999998</c:v>
                </c:pt>
                <c:pt idx="6393">
                  <c:v>2.6903896299999999</c:v>
                </c:pt>
                <c:pt idx="6394">
                  <c:v>2.69067049</c:v>
                </c:pt>
                <c:pt idx="6395">
                  <c:v>2.6910812900000001</c:v>
                </c:pt>
                <c:pt idx="6396">
                  <c:v>2.6917030799999999</c:v>
                </c:pt>
                <c:pt idx="6397">
                  <c:v>2.69226432</c:v>
                </c:pt>
                <c:pt idx="6398">
                  <c:v>2.69270539</c:v>
                </c:pt>
                <c:pt idx="6399">
                  <c:v>2.6931664899999999</c:v>
                </c:pt>
                <c:pt idx="6400">
                  <c:v>2.6937878099999999</c:v>
                </c:pt>
                <c:pt idx="6401">
                  <c:v>2.69426918</c:v>
                </c:pt>
                <c:pt idx="6402">
                  <c:v>2.69471002</c:v>
                </c:pt>
                <c:pt idx="6403">
                  <c:v>2.6953220400000002</c:v>
                </c:pt>
                <c:pt idx="6404">
                  <c:v>2.6957528599999998</c:v>
                </c:pt>
                <c:pt idx="6405">
                  <c:v>2.6961739100000002</c:v>
                </c:pt>
                <c:pt idx="6406">
                  <c:v>2.69667506</c:v>
                </c:pt>
                <c:pt idx="6407">
                  <c:v>2.6972360599999998</c:v>
                </c:pt>
                <c:pt idx="6408">
                  <c:v>2.6979379699999999</c:v>
                </c:pt>
                <c:pt idx="6409">
                  <c:v>2.6982288400000001</c:v>
                </c:pt>
                <c:pt idx="6410">
                  <c:v>2.6986997100000001</c:v>
                </c:pt>
                <c:pt idx="6411">
                  <c:v>2.6991009699999999</c:v>
                </c:pt>
                <c:pt idx="6412">
                  <c:v>2.6996622100000001</c:v>
                </c:pt>
                <c:pt idx="6413">
                  <c:v>2.70006323</c:v>
                </c:pt>
                <c:pt idx="6414">
                  <c:v>2.7006649999999999</c:v>
                </c:pt>
                <c:pt idx="6415">
                  <c:v>2.70126629</c:v>
                </c:pt>
                <c:pt idx="6416">
                  <c:v>2.7017173799999998</c:v>
                </c:pt>
                <c:pt idx="6417">
                  <c:v>2.7021484400000002</c:v>
                </c:pt>
                <c:pt idx="6418">
                  <c:v>2.70266962</c:v>
                </c:pt>
                <c:pt idx="6419">
                  <c:v>2.7032311</c:v>
                </c:pt>
                <c:pt idx="6420">
                  <c:v>2.7036621599999999</c:v>
                </c:pt>
                <c:pt idx="6421">
                  <c:v>2.7041833400000002</c:v>
                </c:pt>
                <c:pt idx="6422">
                  <c:v>2.7047848700000001</c:v>
                </c:pt>
                <c:pt idx="6423">
                  <c:v>2.7053060499999999</c:v>
                </c:pt>
                <c:pt idx="6424">
                  <c:v>2.7058463100000001</c:v>
                </c:pt>
                <c:pt idx="6425">
                  <c:v>2.7061677</c:v>
                </c:pt>
                <c:pt idx="6426">
                  <c:v>2.7067005599999998</c:v>
                </c:pt>
                <c:pt idx="6427">
                  <c:v>2.70711279</c:v>
                </c:pt>
                <c:pt idx="6428">
                  <c:v>2.70790219</c:v>
                </c:pt>
                <c:pt idx="6429">
                  <c:v>2.7083435100000002</c:v>
                </c:pt>
                <c:pt idx="6430">
                  <c:v>2.7088146200000001</c:v>
                </c:pt>
                <c:pt idx="6431">
                  <c:v>2.70924568</c:v>
                </c:pt>
                <c:pt idx="6432">
                  <c:v>2.7096569499999998</c:v>
                </c:pt>
                <c:pt idx="6433">
                  <c:v>2.7101681200000001</c:v>
                </c:pt>
                <c:pt idx="6434">
                  <c:v>2.71087956</c:v>
                </c:pt>
                <c:pt idx="6435">
                  <c:v>2.7113308900000002</c:v>
                </c:pt>
                <c:pt idx="6436">
                  <c:v>2.7117319100000001</c:v>
                </c:pt>
                <c:pt idx="6437">
                  <c:v>2.7121927700000001</c:v>
                </c:pt>
                <c:pt idx="6438">
                  <c:v>2.7125537400000002</c:v>
                </c:pt>
                <c:pt idx="6439">
                  <c:v>2.7131152200000002</c:v>
                </c:pt>
                <c:pt idx="6440">
                  <c:v>2.7138071099999999</c:v>
                </c:pt>
                <c:pt idx="6441">
                  <c:v>2.7141177700000001</c:v>
                </c:pt>
                <c:pt idx="6442">
                  <c:v>2.7147393200000001</c:v>
                </c:pt>
                <c:pt idx="6443">
                  <c:v>2.71533084</c:v>
                </c:pt>
                <c:pt idx="6444">
                  <c:v>2.7157015800000002</c:v>
                </c:pt>
                <c:pt idx="6445">
                  <c:v>2.7162931000000001</c:v>
                </c:pt>
                <c:pt idx="6446">
                  <c:v>2.7166838599999998</c:v>
                </c:pt>
                <c:pt idx="6447">
                  <c:v>2.7170848799999998</c:v>
                </c:pt>
                <c:pt idx="6448">
                  <c:v>2.7176263299999999</c:v>
                </c:pt>
                <c:pt idx="6449">
                  <c:v>2.71822762</c:v>
                </c:pt>
                <c:pt idx="6450">
                  <c:v>2.7187788500000001</c:v>
                </c:pt>
                <c:pt idx="6451">
                  <c:v>2.7194106599999999</c:v>
                </c:pt>
                <c:pt idx="6452">
                  <c:v>2.7196912800000002</c:v>
                </c:pt>
                <c:pt idx="6453">
                  <c:v>2.7202026799999999</c:v>
                </c:pt>
                <c:pt idx="6454">
                  <c:v>2.7208242399999998</c:v>
                </c:pt>
                <c:pt idx="6455">
                  <c:v>2.7213254</c:v>
                </c:pt>
                <c:pt idx="6456">
                  <c:v>2.7217564599999999</c:v>
                </c:pt>
                <c:pt idx="6457">
                  <c:v>2.72199678</c:v>
                </c:pt>
                <c:pt idx="6458">
                  <c:v>2.7227289699999999</c:v>
                </c:pt>
                <c:pt idx="6459">
                  <c:v>2.7231898299999999</c:v>
                </c:pt>
                <c:pt idx="6460">
                  <c:v>2.7238514399999998</c:v>
                </c:pt>
                <c:pt idx="6461">
                  <c:v>2.7242624800000002</c:v>
                </c:pt>
                <c:pt idx="6462">
                  <c:v>2.72449327</c:v>
                </c:pt>
                <c:pt idx="6463">
                  <c:v>2.7253951999999999</c:v>
                </c:pt>
                <c:pt idx="6464">
                  <c:v>2.7258362799999998</c:v>
                </c:pt>
                <c:pt idx="6465">
                  <c:v>2.7263174100000001</c:v>
                </c:pt>
                <c:pt idx="6466">
                  <c:v>2.7268889000000001</c:v>
                </c:pt>
                <c:pt idx="6467">
                  <c:v>2.7269992799999998</c:v>
                </c:pt>
                <c:pt idx="6468">
                  <c:v>2.7277510199999999</c:v>
                </c:pt>
                <c:pt idx="6469">
                  <c:v>2.7281823200000002</c:v>
                </c:pt>
                <c:pt idx="6470">
                  <c:v>2.7287836099999998</c:v>
                </c:pt>
                <c:pt idx="6471">
                  <c:v>2.7290642300000001</c:v>
                </c:pt>
                <c:pt idx="6472">
                  <c:v>2.72972584</c:v>
                </c:pt>
                <c:pt idx="6473">
                  <c:v>2.7302272300000001</c:v>
                </c:pt>
                <c:pt idx="6474">
                  <c:v>2.7307884699999998</c:v>
                </c:pt>
                <c:pt idx="6475">
                  <c:v>2.73150015</c:v>
                </c:pt>
                <c:pt idx="6476">
                  <c:v>2.7314100300000002</c:v>
                </c:pt>
                <c:pt idx="6477">
                  <c:v>2.7324326000000001</c:v>
                </c:pt>
                <c:pt idx="6478">
                  <c:v>2.73280287</c:v>
                </c:pt>
                <c:pt idx="6479">
                  <c:v>2.7333137999999999</c:v>
                </c:pt>
                <c:pt idx="6480">
                  <c:v>2.73366475</c:v>
                </c:pt>
                <c:pt idx="6481">
                  <c:v>2.73430705</c:v>
                </c:pt>
                <c:pt idx="6482">
                  <c:v>2.73464799</c:v>
                </c:pt>
                <c:pt idx="6483">
                  <c:v>2.7351190999999999</c:v>
                </c:pt>
                <c:pt idx="6484">
                  <c:v>2.7357807200000002</c:v>
                </c:pt>
                <c:pt idx="6485">
                  <c:v>2.7363920199999998</c:v>
                </c:pt>
                <c:pt idx="6486">
                  <c:v>2.73667288</c:v>
                </c:pt>
                <c:pt idx="6487">
                  <c:v>2.7374849299999999</c:v>
                </c:pt>
                <c:pt idx="6488">
                  <c:v>2.7380261400000001</c:v>
                </c:pt>
                <c:pt idx="6489">
                  <c:v>2.7382066200000001</c:v>
                </c:pt>
                <c:pt idx="6490">
                  <c:v>2.7388982799999999</c:v>
                </c:pt>
                <c:pt idx="6491">
                  <c:v>2.7391789000000002</c:v>
                </c:pt>
                <c:pt idx="6492">
                  <c:v>2.7397606400000001</c:v>
                </c:pt>
                <c:pt idx="6493">
                  <c:v>2.7403919700000001</c:v>
                </c:pt>
                <c:pt idx="6494">
                  <c:v>2.74066257</c:v>
                </c:pt>
                <c:pt idx="6495">
                  <c:v>2.74142456</c:v>
                </c:pt>
                <c:pt idx="6496">
                  <c:v>2.7416951699999998</c:v>
                </c:pt>
                <c:pt idx="6497">
                  <c:v>2.74219656</c:v>
                </c:pt>
                <c:pt idx="6498">
                  <c:v>2.7428281299999999</c:v>
                </c:pt>
                <c:pt idx="6499">
                  <c:v>2.74341941</c:v>
                </c:pt>
                <c:pt idx="6500">
                  <c:v>2.7438201900000001</c:v>
                </c:pt>
                <c:pt idx="6501">
                  <c:v>2.7444720299999998</c:v>
                </c:pt>
                <c:pt idx="6502">
                  <c:v>2.7448027100000001</c:v>
                </c:pt>
                <c:pt idx="6503">
                  <c:v>2.74524379</c:v>
                </c:pt>
                <c:pt idx="6504">
                  <c:v>2.74582529</c:v>
                </c:pt>
                <c:pt idx="6505">
                  <c:v>2.7462260700000001</c:v>
                </c:pt>
                <c:pt idx="6506">
                  <c:v>2.7469377499999998</c:v>
                </c:pt>
                <c:pt idx="6507">
                  <c:v>2.7473590400000001</c:v>
                </c:pt>
                <c:pt idx="6508">
                  <c:v>2.7477397899999998</c:v>
                </c:pt>
                <c:pt idx="6509">
                  <c:v>2.7482712299999998</c:v>
                </c:pt>
                <c:pt idx="6510">
                  <c:v>2.74884248</c:v>
                </c:pt>
                <c:pt idx="6511">
                  <c:v>2.7493538900000001</c:v>
                </c:pt>
                <c:pt idx="6512">
                  <c:v>2.7497248600000002</c:v>
                </c:pt>
                <c:pt idx="6513">
                  <c:v>2.7504968600000002</c:v>
                </c:pt>
                <c:pt idx="6514">
                  <c:v>2.7508175399999999</c:v>
                </c:pt>
                <c:pt idx="6515">
                  <c:v>2.7514390899999999</c:v>
                </c:pt>
                <c:pt idx="6516">
                  <c:v>2.75180984</c:v>
                </c:pt>
                <c:pt idx="6517">
                  <c:v>2.75219083</c:v>
                </c:pt>
                <c:pt idx="6518">
                  <c:v>2.7529127600000001</c:v>
                </c:pt>
                <c:pt idx="6519">
                  <c:v>2.7532432099999999</c:v>
                </c:pt>
                <c:pt idx="6520">
                  <c:v>2.7539048199999998</c:v>
                </c:pt>
                <c:pt idx="6521">
                  <c:v>2.75457668</c:v>
                </c:pt>
                <c:pt idx="6522">
                  <c:v>2.75474715</c:v>
                </c:pt>
                <c:pt idx="6523">
                  <c:v>2.7554488199999998</c:v>
                </c:pt>
                <c:pt idx="6524">
                  <c:v>2.7555289300000001</c:v>
                </c:pt>
                <c:pt idx="6525">
                  <c:v>2.7563106999999998</c:v>
                </c:pt>
                <c:pt idx="6526">
                  <c:v>2.75676203</c:v>
                </c:pt>
                <c:pt idx="6527">
                  <c:v>2.7574436699999998</c:v>
                </c:pt>
                <c:pt idx="6528">
                  <c:v>2.7577748299999998</c:v>
                </c:pt>
                <c:pt idx="6529">
                  <c:v>2.7583255800000002</c:v>
                </c:pt>
                <c:pt idx="6530">
                  <c:v>2.75871515</c:v>
                </c:pt>
                <c:pt idx="6531">
                  <c:v>2.7594790499999999</c:v>
                </c:pt>
                <c:pt idx="6532">
                  <c:v>2.7596919500000001</c:v>
                </c:pt>
                <c:pt idx="6533">
                  <c:v>2.7602205299999998</c:v>
                </c:pt>
                <c:pt idx="6534">
                  <c:v>2.76091123</c:v>
                </c:pt>
                <c:pt idx="6535">
                  <c:v>2.7612631300000001</c:v>
                </c:pt>
                <c:pt idx="6536">
                  <c:v>2.7618944600000002</c:v>
                </c:pt>
                <c:pt idx="6537">
                  <c:v>2.7624359100000002</c:v>
                </c:pt>
                <c:pt idx="6538">
                  <c:v>2.7630775000000001</c:v>
                </c:pt>
                <c:pt idx="6539">
                  <c:v>2.7633481</c:v>
                </c:pt>
                <c:pt idx="6540">
                  <c:v>2.7636489900000001</c:v>
                </c:pt>
                <c:pt idx="6541">
                  <c:v>2.76430058</c:v>
                </c:pt>
                <c:pt idx="6542">
                  <c:v>2.7645912199999998</c:v>
                </c:pt>
                <c:pt idx="6543">
                  <c:v>2.76548338</c:v>
                </c:pt>
                <c:pt idx="6544">
                  <c:v>2.7656335799999998</c:v>
                </c:pt>
                <c:pt idx="6545">
                  <c:v>2.7661850499999998</c:v>
                </c:pt>
                <c:pt idx="6546">
                  <c:v>2.7668368800000001</c:v>
                </c:pt>
                <c:pt idx="6547">
                  <c:v>2.7674784699999999</c:v>
                </c:pt>
                <c:pt idx="6548">
                  <c:v>2.7677490699999998</c:v>
                </c:pt>
                <c:pt idx="6549">
                  <c:v>2.7683403499999999</c:v>
                </c:pt>
                <c:pt idx="6550">
                  <c:v>2.76890182</c:v>
                </c:pt>
                <c:pt idx="6551">
                  <c:v>2.7693729399999998</c:v>
                </c:pt>
                <c:pt idx="6552">
                  <c:v>2.7698741</c:v>
                </c:pt>
                <c:pt idx="6553">
                  <c:v>2.77044559</c:v>
                </c:pt>
                <c:pt idx="6554">
                  <c:v>2.7707865200000001</c:v>
                </c:pt>
                <c:pt idx="6555">
                  <c:v>2.7714881899999999</c:v>
                </c:pt>
                <c:pt idx="6556">
                  <c:v>2.7717688100000002</c:v>
                </c:pt>
                <c:pt idx="6557">
                  <c:v>2.7722497000000001</c:v>
                </c:pt>
                <c:pt idx="6558">
                  <c:v>2.7727510899999999</c:v>
                </c:pt>
                <c:pt idx="6559">
                  <c:v>2.77339292</c:v>
                </c:pt>
                <c:pt idx="6560">
                  <c:v>2.77369332</c:v>
                </c:pt>
                <c:pt idx="6561">
                  <c:v>2.7741646800000002</c:v>
                </c:pt>
                <c:pt idx="6562">
                  <c:v>2.7748963799999999</c:v>
                </c:pt>
                <c:pt idx="6563">
                  <c:v>2.7753074199999999</c:v>
                </c:pt>
                <c:pt idx="6564">
                  <c:v>2.7758185900000001</c:v>
                </c:pt>
                <c:pt idx="6565">
                  <c:v>2.7761495100000002</c:v>
                </c:pt>
                <c:pt idx="6566">
                  <c:v>2.7767109900000002</c:v>
                </c:pt>
                <c:pt idx="6567">
                  <c:v>2.77726221</c:v>
                </c:pt>
                <c:pt idx="6568">
                  <c:v>2.7778637399999999</c:v>
                </c:pt>
                <c:pt idx="6569">
                  <c:v>2.7781543700000002</c:v>
                </c:pt>
                <c:pt idx="6570">
                  <c:v>2.7786154700000001</c:v>
                </c:pt>
                <c:pt idx="6571">
                  <c:v>2.77939749</c:v>
                </c:pt>
                <c:pt idx="6572">
                  <c:v>2.7795279000000002</c:v>
                </c:pt>
                <c:pt idx="6573">
                  <c:v>2.7802996599999998</c:v>
                </c:pt>
                <c:pt idx="6574">
                  <c:v>2.78065038</c:v>
                </c:pt>
                <c:pt idx="6575">
                  <c:v>2.7811718000000001</c:v>
                </c:pt>
                <c:pt idx="6576">
                  <c:v>2.78162289</c:v>
                </c:pt>
                <c:pt idx="6577">
                  <c:v>2.7823147800000001</c:v>
                </c:pt>
                <c:pt idx="6578">
                  <c:v>2.7826654899999999</c:v>
                </c:pt>
                <c:pt idx="6579">
                  <c:v>2.7832970600000002</c:v>
                </c:pt>
                <c:pt idx="6580">
                  <c:v>2.7836677999999999</c:v>
                </c:pt>
                <c:pt idx="6581">
                  <c:v>2.7842793499999998</c:v>
                </c:pt>
                <c:pt idx="6582">
                  <c:v>2.78479075</c:v>
                </c:pt>
                <c:pt idx="6583">
                  <c:v>2.78523159</c:v>
                </c:pt>
                <c:pt idx="6584">
                  <c:v>2.7858426600000001</c:v>
                </c:pt>
                <c:pt idx="6585">
                  <c:v>2.78632379</c:v>
                </c:pt>
                <c:pt idx="6586">
                  <c:v>2.78657508</c:v>
                </c:pt>
                <c:pt idx="6587">
                  <c:v>2.7872564799999999</c:v>
                </c:pt>
                <c:pt idx="6588">
                  <c:v>2.7878780399999998</c:v>
                </c:pt>
                <c:pt idx="6589">
                  <c:v>2.7882189799999999</c:v>
                </c:pt>
                <c:pt idx="6590">
                  <c:v>2.78879046</c:v>
                </c:pt>
                <c:pt idx="6591">
                  <c:v>2.78922129</c:v>
                </c:pt>
                <c:pt idx="6592">
                  <c:v>2.78957224</c:v>
                </c:pt>
                <c:pt idx="6593">
                  <c:v>2.79038429</c:v>
                </c:pt>
                <c:pt idx="6594">
                  <c:v>2.7908451599999999</c:v>
                </c:pt>
                <c:pt idx="6595">
                  <c:v>2.79120612</c:v>
                </c:pt>
                <c:pt idx="6596">
                  <c:v>2.7917075200000001</c:v>
                </c:pt>
                <c:pt idx="6597">
                  <c:v>2.79233909</c:v>
                </c:pt>
                <c:pt idx="6598">
                  <c:v>2.7927398700000001</c:v>
                </c:pt>
                <c:pt idx="6599">
                  <c:v>2.7933816899999999</c:v>
                </c:pt>
                <c:pt idx="6600">
                  <c:v>2.79376245</c:v>
                </c:pt>
                <c:pt idx="6601">
                  <c:v>2.79416347</c:v>
                </c:pt>
                <c:pt idx="6602">
                  <c:v>2.7947952699999998</c:v>
                </c:pt>
                <c:pt idx="6603">
                  <c:v>2.7952160799999999</c:v>
                </c:pt>
                <c:pt idx="6604">
                  <c:v>2.7955870599999999</c:v>
                </c:pt>
                <c:pt idx="6605">
                  <c:v>2.7959880799999999</c:v>
                </c:pt>
                <c:pt idx="6606">
                  <c:v>2.7968201600000002</c:v>
                </c:pt>
                <c:pt idx="6607">
                  <c:v>2.7971108</c:v>
                </c:pt>
                <c:pt idx="6608">
                  <c:v>2.7978828</c:v>
                </c:pt>
                <c:pt idx="6609">
                  <c:v>2.7982935900000001</c:v>
                </c:pt>
                <c:pt idx="6610">
                  <c:v>2.7985544199999999</c:v>
                </c:pt>
                <c:pt idx="6611">
                  <c:v>2.7992358199999998</c:v>
                </c:pt>
                <c:pt idx="6612">
                  <c:v>2.7996067999999998</c:v>
                </c:pt>
                <c:pt idx="6613">
                  <c:v>2.80026865</c:v>
                </c:pt>
                <c:pt idx="6614">
                  <c:v>2.8005893199999998</c:v>
                </c:pt>
                <c:pt idx="6615">
                  <c:v>2.8014614600000001</c:v>
                </c:pt>
                <c:pt idx="6616">
                  <c:v>2.8016822299999999</c:v>
                </c:pt>
                <c:pt idx="6617">
                  <c:v>2.8021729</c:v>
                </c:pt>
                <c:pt idx="6618">
                  <c:v>2.8027846799999998</c:v>
                </c:pt>
                <c:pt idx="6619">
                  <c:v>2.80326605</c:v>
                </c:pt>
                <c:pt idx="6620">
                  <c:v>2.8036668300000001</c:v>
                </c:pt>
                <c:pt idx="6621">
                  <c:v>2.8042578699999998</c:v>
                </c:pt>
                <c:pt idx="6622">
                  <c:v>2.8048098100000001</c:v>
                </c:pt>
                <c:pt idx="6623">
                  <c:v>2.80528069</c:v>
                </c:pt>
                <c:pt idx="6624">
                  <c:v>2.8057119799999999</c:v>
                </c:pt>
                <c:pt idx="6625">
                  <c:v>2.8062128999999998</c:v>
                </c:pt>
                <c:pt idx="6626">
                  <c:v>2.8067946400000001</c:v>
                </c:pt>
                <c:pt idx="6627">
                  <c:v>2.8071355800000002</c:v>
                </c:pt>
                <c:pt idx="6628">
                  <c:v>2.8077769300000002</c:v>
                </c:pt>
                <c:pt idx="6629">
                  <c:v>2.80830812</c:v>
                </c:pt>
                <c:pt idx="6630">
                  <c:v>2.80866909</c:v>
                </c:pt>
                <c:pt idx="6631">
                  <c:v>2.8092706199999999</c:v>
                </c:pt>
                <c:pt idx="6632">
                  <c:v>2.8096616299999999</c:v>
                </c:pt>
                <c:pt idx="6633">
                  <c:v>2.8101725599999998</c:v>
                </c:pt>
                <c:pt idx="6634">
                  <c:v>2.8106844400000002</c:v>
                </c:pt>
                <c:pt idx="6635">
                  <c:v>2.8111360099999998</c:v>
                </c:pt>
                <c:pt idx="6636">
                  <c:v>2.8117554199999999</c:v>
                </c:pt>
                <c:pt idx="6637">
                  <c:v>2.8123173700000001</c:v>
                </c:pt>
                <c:pt idx="6638">
                  <c:v>2.8126792900000002</c:v>
                </c:pt>
                <c:pt idx="6639">
                  <c:v>2.8129897100000001</c:v>
                </c:pt>
                <c:pt idx="6640">
                  <c:v>2.8138718599999999</c:v>
                </c:pt>
                <c:pt idx="6641">
                  <c:v>2.8141624900000002</c:v>
                </c:pt>
                <c:pt idx="6642">
                  <c:v>2.8145933200000002</c:v>
                </c:pt>
                <c:pt idx="6643">
                  <c:v>2.8150343900000001</c:v>
                </c:pt>
                <c:pt idx="6644">
                  <c:v>2.8158466799999999</c:v>
                </c:pt>
                <c:pt idx="6645">
                  <c:v>2.8164982799999998</c:v>
                </c:pt>
                <c:pt idx="6646">
                  <c:v>2.81662846</c:v>
                </c:pt>
                <c:pt idx="6647">
                  <c:v>2.8170795399999999</c:v>
                </c:pt>
                <c:pt idx="6648">
                  <c:v>2.8179218800000001</c:v>
                </c:pt>
                <c:pt idx="6649">
                  <c:v>2.8182725899999999</c:v>
                </c:pt>
                <c:pt idx="6650">
                  <c:v>2.8188738799999999</c:v>
                </c:pt>
                <c:pt idx="6651">
                  <c:v>2.8193352200000001</c:v>
                </c:pt>
                <c:pt idx="6652">
                  <c:v>2.81981635</c:v>
                </c:pt>
                <c:pt idx="6653">
                  <c:v>2.8203775900000001</c:v>
                </c:pt>
                <c:pt idx="6654">
                  <c:v>2.82079887</c:v>
                </c:pt>
                <c:pt idx="6655">
                  <c:v>2.8211097700000001</c:v>
                </c:pt>
                <c:pt idx="6656">
                  <c:v>2.8218913099999998</c:v>
                </c:pt>
                <c:pt idx="6657">
                  <c:v>2.8223326200000001</c:v>
                </c:pt>
                <c:pt idx="6658">
                  <c:v>2.8228137499999999</c:v>
                </c:pt>
                <c:pt idx="6659">
                  <c:v>2.8232848599999998</c:v>
                </c:pt>
                <c:pt idx="6660">
                  <c:v>2.8239264500000001</c:v>
                </c:pt>
                <c:pt idx="6661">
                  <c:v>2.8243372400000002</c:v>
                </c:pt>
                <c:pt idx="6662">
                  <c:v>2.8247382600000002</c:v>
                </c:pt>
                <c:pt idx="6663">
                  <c:v>2.8254101299999999</c:v>
                </c:pt>
                <c:pt idx="6664">
                  <c:v>2.8257811099999999</c:v>
                </c:pt>
                <c:pt idx="6665">
                  <c:v>2.8262622400000001</c:v>
                </c:pt>
                <c:pt idx="6666">
                  <c:v>2.8268437400000002</c:v>
                </c:pt>
                <c:pt idx="6667">
                  <c:v>2.8273446600000001</c:v>
                </c:pt>
                <c:pt idx="6668">
                  <c:v>2.8277356600000001</c:v>
                </c:pt>
                <c:pt idx="6669">
                  <c:v>2.8283975099999998</c:v>
                </c:pt>
                <c:pt idx="6670">
                  <c:v>2.8286678799999998</c:v>
                </c:pt>
                <c:pt idx="6671">
                  <c:v>2.8292894400000002</c:v>
                </c:pt>
                <c:pt idx="6672">
                  <c:v>2.8298008399999999</c:v>
                </c:pt>
                <c:pt idx="6673">
                  <c:v>2.83010173</c:v>
                </c:pt>
                <c:pt idx="6674">
                  <c:v>2.8307130300000001</c:v>
                </c:pt>
                <c:pt idx="6675">
                  <c:v>2.83130455</c:v>
                </c:pt>
                <c:pt idx="6676">
                  <c:v>2.83179545</c:v>
                </c:pt>
                <c:pt idx="6677">
                  <c:v>2.83232689</c:v>
                </c:pt>
                <c:pt idx="6678">
                  <c:v>2.83253741</c:v>
                </c:pt>
                <c:pt idx="6679">
                  <c:v>2.8334097900000002</c:v>
                </c:pt>
                <c:pt idx="6680">
                  <c:v>2.8337302200000001</c:v>
                </c:pt>
                <c:pt idx="6681">
                  <c:v>2.83430195</c:v>
                </c:pt>
                <c:pt idx="6682">
                  <c:v>2.8346326400000001</c:v>
                </c:pt>
                <c:pt idx="6683">
                  <c:v>2.83532429</c:v>
                </c:pt>
                <c:pt idx="6684">
                  <c:v>2.8359658699999999</c:v>
                </c:pt>
                <c:pt idx="6685">
                  <c:v>2.8364169600000002</c:v>
                </c:pt>
                <c:pt idx="6686">
                  <c:v>2.8366375000000001</c:v>
                </c:pt>
                <c:pt idx="6687">
                  <c:v>2.83726835</c:v>
                </c:pt>
                <c:pt idx="6688">
                  <c:v>2.8377995500000002</c:v>
                </c:pt>
                <c:pt idx="6689">
                  <c:v>2.83809209</c:v>
                </c:pt>
                <c:pt idx="6690">
                  <c:v>2.838943</c:v>
                </c:pt>
                <c:pt idx="6691">
                  <c:v>2.8392038300000002</c:v>
                </c:pt>
                <c:pt idx="6692">
                  <c:v>2.8396349000000001</c:v>
                </c:pt>
                <c:pt idx="6693">
                  <c:v>2.8404367000000001</c:v>
                </c:pt>
                <c:pt idx="6694">
                  <c:v>2.8406772600000001</c:v>
                </c:pt>
                <c:pt idx="6695">
                  <c:v>2.8411085599999999</c:v>
                </c:pt>
                <c:pt idx="6696">
                  <c:v>2.8415894499999999</c:v>
                </c:pt>
                <c:pt idx="6697">
                  <c:v>2.8421609399999999</c:v>
                </c:pt>
                <c:pt idx="6698">
                  <c:v>2.8426821200000001</c:v>
                </c:pt>
                <c:pt idx="6699">
                  <c:v>2.8430831400000001</c:v>
                </c:pt>
                <c:pt idx="6700">
                  <c:v>2.8438048399999998</c:v>
                </c:pt>
                <c:pt idx="6701">
                  <c:v>2.8444263900000002</c:v>
                </c:pt>
                <c:pt idx="6702">
                  <c:v>2.84464717</c:v>
                </c:pt>
                <c:pt idx="6703">
                  <c:v>2.84511805</c:v>
                </c:pt>
                <c:pt idx="6704">
                  <c:v>2.8459303399999998</c:v>
                </c:pt>
                <c:pt idx="6705">
                  <c:v>2.8462307500000001</c:v>
                </c:pt>
                <c:pt idx="6706">
                  <c:v>2.84681249</c:v>
                </c:pt>
                <c:pt idx="6707">
                  <c:v>2.8473737200000002</c:v>
                </c:pt>
                <c:pt idx="6708">
                  <c:v>2.8476946399999998</c:v>
                </c:pt>
                <c:pt idx="6709">
                  <c:v>2.84807539</c:v>
                </c:pt>
                <c:pt idx="6710">
                  <c:v>2.84881735</c:v>
                </c:pt>
                <c:pt idx="6711">
                  <c:v>2.8492684399999999</c:v>
                </c:pt>
                <c:pt idx="6712">
                  <c:v>2.8495891100000001</c:v>
                </c:pt>
                <c:pt idx="6713">
                  <c:v>2.8503511000000001</c:v>
                </c:pt>
                <c:pt idx="6714">
                  <c:v>2.85084224</c:v>
                </c:pt>
                <c:pt idx="6715">
                  <c:v>2.85119319</c:v>
                </c:pt>
                <c:pt idx="6716">
                  <c:v>2.8518547999999999</c:v>
                </c:pt>
                <c:pt idx="6717">
                  <c:v>2.8522958799999998</c:v>
                </c:pt>
                <c:pt idx="6718">
                  <c:v>2.85264659</c:v>
                </c:pt>
                <c:pt idx="6719">
                  <c:v>2.8532683799999998</c:v>
                </c:pt>
                <c:pt idx="6720">
                  <c:v>2.8538596599999999</c:v>
                </c:pt>
                <c:pt idx="6721">
                  <c:v>2.8541903500000001</c:v>
                </c:pt>
                <c:pt idx="6722">
                  <c:v>2.8546013800000001</c:v>
                </c:pt>
                <c:pt idx="6723">
                  <c:v>2.8552730099999999</c:v>
                </c:pt>
                <c:pt idx="6724">
                  <c:v>2.8557941900000001</c:v>
                </c:pt>
                <c:pt idx="6725">
                  <c:v>2.85635591</c:v>
                </c:pt>
                <c:pt idx="6726">
                  <c:v>2.8566665599999999</c:v>
                </c:pt>
                <c:pt idx="6727">
                  <c:v>2.85740829</c:v>
                </c:pt>
                <c:pt idx="6728">
                  <c:v>2.8576388399999999</c:v>
                </c:pt>
                <c:pt idx="6729">
                  <c:v>2.8585009600000002</c:v>
                </c:pt>
                <c:pt idx="6730">
                  <c:v>2.85876179</c:v>
                </c:pt>
                <c:pt idx="6731">
                  <c:v>2.8595235300000001</c:v>
                </c:pt>
                <c:pt idx="6732">
                  <c:v>2.85960364</c:v>
                </c:pt>
                <c:pt idx="6733">
                  <c:v>2.8603053100000002</c:v>
                </c:pt>
                <c:pt idx="6734">
                  <c:v>2.8607363700000001</c:v>
                </c:pt>
                <c:pt idx="6735">
                  <c:v>2.8610973400000002</c:v>
                </c:pt>
                <c:pt idx="6736">
                  <c:v>2.8617286700000002</c:v>
                </c:pt>
                <c:pt idx="6737">
                  <c:v>2.8621199100000001</c:v>
                </c:pt>
                <c:pt idx="6738">
                  <c:v>2.8627204900000001</c:v>
                </c:pt>
                <c:pt idx="6739">
                  <c:v>2.8632326099999998</c:v>
                </c:pt>
                <c:pt idx="6740">
                  <c:v>2.8637552300000002</c:v>
                </c:pt>
                <c:pt idx="6741">
                  <c:v>2.8641743700000002</c:v>
                </c:pt>
                <c:pt idx="6742">
                  <c:v>2.8648562399999999</c:v>
                </c:pt>
                <c:pt idx="6743">
                  <c:v>2.8652374699999998</c:v>
                </c:pt>
                <c:pt idx="6744">
                  <c:v>2.8656885600000002</c:v>
                </c:pt>
                <c:pt idx="6745">
                  <c:v>2.8662800800000001</c:v>
                </c:pt>
                <c:pt idx="6746">
                  <c:v>2.86670136</c:v>
                </c:pt>
                <c:pt idx="6747">
                  <c:v>2.8674125699999999</c:v>
                </c:pt>
                <c:pt idx="6748">
                  <c:v>2.8678438700000002</c:v>
                </c:pt>
                <c:pt idx="6749">
                  <c:v>2.8682146099999999</c:v>
                </c:pt>
                <c:pt idx="6750">
                  <c:v>2.86873603</c:v>
                </c:pt>
                <c:pt idx="6751">
                  <c:v>2.8694376899999998</c:v>
                </c:pt>
                <c:pt idx="6752">
                  <c:v>2.8698689900000001</c:v>
                </c:pt>
                <c:pt idx="6753">
                  <c:v>2.87015939</c:v>
                </c:pt>
                <c:pt idx="6754">
                  <c:v>2.87091136</c:v>
                </c:pt>
                <c:pt idx="6755">
                  <c:v>2.8712620700000002</c:v>
                </c:pt>
                <c:pt idx="6756">
                  <c:v>2.8717134</c:v>
                </c:pt>
                <c:pt idx="6757">
                  <c:v>2.8724353300000001</c:v>
                </c:pt>
                <c:pt idx="6758">
                  <c:v>2.8726456200000001</c:v>
                </c:pt>
                <c:pt idx="6759">
                  <c:v>2.8732171100000001</c:v>
                </c:pt>
                <c:pt idx="6760">
                  <c:v>2.8737683299999999</c:v>
                </c:pt>
                <c:pt idx="6761">
                  <c:v>2.87432957</c:v>
                </c:pt>
                <c:pt idx="6762">
                  <c:v>2.8748810300000001</c:v>
                </c:pt>
                <c:pt idx="6763">
                  <c:v>2.8753123299999999</c:v>
                </c:pt>
                <c:pt idx="6764">
                  <c:v>2.8759736999999999</c:v>
                </c:pt>
                <c:pt idx="6765">
                  <c:v>2.8763046299999999</c:v>
                </c:pt>
                <c:pt idx="6766">
                  <c:v>2.8767754999999999</c:v>
                </c:pt>
                <c:pt idx="6767">
                  <c:v>2.87709641</c:v>
                </c:pt>
                <c:pt idx="6768">
                  <c:v>2.87786841</c:v>
                </c:pt>
                <c:pt idx="6769">
                  <c:v>2.8783998500000001</c:v>
                </c:pt>
                <c:pt idx="6770">
                  <c:v>2.8788607100000001</c:v>
                </c:pt>
                <c:pt idx="6771">
                  <c:v>2.8792116600000002</c:v>
                </c:pt>
                <c:pt idx="6772">
                  <c:v>2.88006377</c:v>
                </c:pt>
                <c:pt idx="6773">
                  <c:v>2.88028431</c:v>
                </c:pt>
                <c:pt idx="6774">
                  <c:v>2.88064528</c:v>
                </c:pt>
                <c:pt idx="6775">
                  <c:v>2.8814773599999999</c:v>
                </c:pt>
                <c:pt idx="6776">
                  <c:v>2.8817379500000002</c:v>
                </c:pt>
                <c:pt idx="6777">
                  <c:v>2.88222909</c:v>
                </c:pt>
                <c:pt idx="6778">
                  <c:v>2.8825797999999998</c:v>
                </c:pt>
                <c:pt idx="6779">
                  <c:v>2.8830409000000001</c:v>
                </c:pt>
                <c:pt idx="6780">
                  <c:v>2.8836224100000001</c:v>
                </c:pt>
                <c:pt idx="6781">
                  <c:v>2.88409352</c:v>
                </c:pt>
                <c:pt idx="6782">
                  <c:v>2.8848552700000001</c:v>
                </c:pt>
                <c:pt idx="6783">
                  <c:v>2.8851962100000001</c:v>
                </c:pt>
                <c:pt idx="6784">
                  <c:v>2.8857877300000001</c:v>
                </c:pt>
                <c:pt idx="6785">
                  <c:v>2.8861184099999999</c:v>
                </c:pt>
                <c:pt idx="6786">
                  <c:v>2.8868806400000002</c:v>
                </c:pt>
                <c:pt idx="6787">
                  <c:v>2.8873515099999998</c:v>
                </c:pt>
                <c:pt idx="6788">
                  <c:v>2.88798332</c:v>
                </c:pt>
                <c:pt idx="6789">
                  <c:v>2.8884141400000001</c:v>
                </c:pt>
                <c:pt idx="6790">
                  <c:v>2.8886749699999998</c:v>
                </c:pt>
                <c:pt idx="6791">
                  <c:v>2.8891170000000002</c:v>
                </c:pt>
                <c:pt idx="6792">
                  <c:v>2.8897070899999999</c:v>
                </c:pt>
                <c:pt idx="6793">
                  <c:v>2.89021778</c:v>
                </c:pt>
                <c:pt idx="6794">
                  <c:v>2.8907399200000001</c:v>
                </c:pt>
                <c:pt idx="6795">
                  <c:v>2.8911612</c:v>
                </c:pt>
                <c:pt idx="6796">
                  <c:v>2.8917124300000001</c:v>
                </c:pt>
                <c:pt idx="6797">
                  <c:v>2.8923237300000002</c:v>
                </c:pt>
                <c:pt idx="6798">
                  <c:v>2.8927247500000002</c:v>
                </c:pt>
                <c:pt idx="6799">
                  <c:v>2.89303541</c:v>
                </c:pt>
                <c:pt idx="6800">
                  <c:v>2.8937072800000001</c:v>
                </c:pt>
                <c:pt idx="6801">
                  <c:v>2.89438891</c:v>
                </c:pt>
                <c:pt idx="6802">
                  <c:v>2.8946094499999999</c:v>
                </c:pt>
                <c:pt idx="6803">
                  <c:v>2.8952507999999999</c:v>
                </c:pt>
                <c:pt idx="6804">
                  <c:v>2.8957221500000001</c:v>
                </c:pt>
                <c:pt idx="6805">
                  <c:v>2.8962333199999999</c:v>
                </c:pt>
                <c:pt idx="6806">
                  <c:v>2.8967545000000001</c:v>
                </c:pt>
                <c:pt idx="6807">
                  <c:v>2.8972759199999998</c:v>
                </c:pt>
                <c:pt idx="6808">
                  <c:v>2.8977069900000001</c:v>
                </c:pt>
                <c:pt idx="6809">
                  <c:v>2.8982684600000002</c:v>
                </c:pt>
                <c:pt idx="6810">
                  <c:v>2.8986291899999999</c:v>
                </c:pt>
                <c:pt idx="6811">
                  <c:v>2.8994810599999998</c:v>
                </c:pt>
                <c:pt idx="6812">
                  <c:v>2.8995313600000001</c:v>
                </c:pt>
                <c:pt idx="6813">
                  <c:v>2.9003334000000001</c:v>
                </c:pt>
                <c:pt idx="6814">
                  <c:v>2.9008548300000001</c:v>
                </c:pt>
                <c:pt idx="6815">
                  <c:v>2.9014961700000002</c:v>
                </c:pt>
                <c:pt idx="6816">
                  <c:v>2.90195727</c:v>
                </c:pt>
                <c:pt idx="6817">
                  <c:v>2.90226841</c:v>
                </c:pt>
                <c:pt idx="6818">
                  <c:v>2.9028694599999998</c:v>
                </c:pt>
                <c:pt idx="6819">
                  <c:v>2.9032103999999999</c:v>
                </c:pt>
                <c:pt idx="6820">
                  <c:v>2.9037718799999999</c:v>
                </c:pt>
                <c:pt idx="6821">
                  <c:v>2.9043030700000001</c:v>
                </c:pt>
                <c:pt idx="6822">
                  <c:v>2.9047942199999999</c:v>
                </c:pt>
                <c:pt idx="6823">
                  <c:v>2.9054858700000001</c:v>
                </c:pt>
                <c:pt idx="6824">
                  <c:v>2.9058165599999999</c:v>
                </c:pt>
                <c:pt idx="6825">
                  <c:v>2.9063181899999999</c:v>
                </c:pt>
                <c:pt idx="6826">
                  <c:v>2.9068691699999998</c:v>
                </c:pt>
                <c:pt idx="6827">
                  <c:v>2.90717983</c:v>
                </c:pt>
                <c:pt idx="6828">
                  <c:v>2.90794182</c:v>
                </c:pt>
                <c:pt idx="6829">
                  <c:v>2.9083130399999999</c:v>
                </c:pt>
                <c:pt idx="6830">
                  <c:v>2.9088642600000001</c:v>
                </c:pt>
                <c:pt idx="6831">
                  <c:v>2.90931535</c:v>
                </c:pt>
                <c:pt idx="6832">
                  <c:v>2.9097964799999998</c:v>
                </c:pt>
                <c:pt idx="6833">
                  <c:v>2.91046834</c:v>
                </c:pt>
                <c:pt idx="6834">
                  <c:v>2.91091919</c:v>
                </c:pt>
                <c:pt idx="6835">
                  <c:v>2.91133022</c:v>
                </c:pt>
                <c:pt idx="6836">
                  <c:v>2.9116210900000001</c:v>
                </c:pt>
                <c:pt idx="6837">
                  <c:v>2.9123127499999999</c:v>
                </c:pt>
                <c:pt idx="6838">
                  <c:v>2.9127638299999998</c:v>
                </c:pt>
                <c:pt idx="6839">
                  <c:v>2.9133954000000002</c:v>
                </c:pt>
                <c:pt idx="6840">
                  <c:v>2.91390657</c:v>
                </c:pt>
                <c:pt idx="6841">
                  <c:v>2.9143576599999998</c:v>
                </c:pt>
                <c:pt idx="6842">
                  <c:v>2.9149510900000002</c:v>
                </c:pt>
                <c:pt idx="6843">
                  <c:v>2.91522908</c:v>
                </c:pt>
                <c:pt idx="6844">
                  <c:v>2.91599035</c:v>
                </c:pt>
                <c:pt idx="6845">
                  <c:v>2.9164543200000002</c:v>
                </c:pt>
                <c:pt idx="6846">
                  <c:v>2.91699529</c:v>
                </c:pt>
                <c:pt idx="6847">
                  <c:v>2.9173450500000002</c:v>
                </c:pt>
                <c:pt idx="6848">
                  <c:v>2.91788626</c:v>
                </c:pt>
                <c:pt idx="6849">
                  <c:v>2.9183275700000002</c:v>
                </c:pt>
                <c:pt idx="6850">
                  <c:v>2.9187984500000002</c:v>
                </c:pt>
                <c:pt idx="6851">
                  <c:v>2.9194400300000001</c:v>
                </c:pt>
                <c:pt idx="6852">
                  <c:v>2.9197206499999999</c:v>
                </c:pt>
                <c:pt idx="6853">
                  <c:v>2.9204225500000001</c:v>
                </c:pt>
                <c:pt idx="6854">
                  <c:v>2.9209537499999998</c:v>
                </c:pt>
                <c:pt idx="6855">
                  <c:v>2.9213948200000002</c:v>
                </c:pt>
                <c:pt idx="6856">
                  <c:v>2.9220466599999999</c:v>
                </c:pt>
                <c:pt idx="6857">
                  <c:v>2.9222271399999999</c:v>
                </c:pt>
                <c:pt idx="6858">
                  <c:v>2.9227881400000002</c:v>
                </c:pt>
                <c:pt idx="6859">
                  <c:v>2.9233596300000002</c:v>
                </c:pt>
                <c:pt idx="6860">
                  <c:v>2.9238910699999998</c:v>
                </c:pt>
                <c:pt idx="6861">
                  <c:v>2.9244523</c:v>
                </c:pt>
                <c:pt idx="6862">
                  <c:v>2.9249134099999998</c:v>
                </c:pt>
                <c:pt idx="6863">
                  <c:v>2.9253745100000002</c:v>
                </c:pt>
                <c:pt idx="6864">
                  <c:v>2.9257254599999998</c:v>
                </c:pt>
                <c:pt idx="6865">
                  <c:v>2.92623663</c:v>
                </c:pt>
                <c:pt idx="6866">
                  <c:v>2.9268484099999998</c:v>
                </c:pt>
                <c:pt idx="6867">
                  <c:v>2.92700863</c:v>
                </c:pt>
                <c:pt idx="6868">
                  <c:v>2.9277603600000002</c:v>
                </c:pt>
                <c:pt idx="6869">
                  <c:v>2.9283018099999998</c:v>
                </c:pt>
                <c:pt idx="6870">
                  <c:v>2.9289030999999999</c:v>
                </c:pt>
                <c:pt idx="6871">
                  <c:v>2.92939448</c:v>
                </c:pt>
                <c:pt idx="6872">
                  <c:v>2.9296750999999999</c:v>
                </c:pt>
                <c:pt idx="6873">
                  <c:v>2.9303166900000002</c:v>
                </c:pt>
                <c:pt idx="6874">
                  <c:v>2.9309682800000001</c:v>
                </c:pt>
                <c:pt idx="6875">
                  <c:v>2.9313290099999998</c:v>
                </c:pt>
                <c:pt idx="6876">
                  <c:v>2.9318504299999999</c:v>
                </c:pt>
                <c:pt idx="6877">
                  <c:v>2.9324317</c:v>
                </c:pt>
                <c:pt idx="6878">
                  <c:v>2.9328630000000002</c:v>
                </c:pt>
                <c:pt idx="6879">
                  <c:v>2.9333040700000002</c:v>
                </c:pt>
                <c:pt idx="6880">
                  <c:v>2.93376517</c:v>
                </c:pt>
                <c:pt idx="6881">
                  <c:v>2.9343063800000002</c:v>
                </c:pt>
                <c:pt idx="6882">
                  <c:v>2.9347174200000001</c:v>
                </c:pt>
                <c:pt idx="6883">
                  <c:v>2.9354393499999998</c:v>
                </c:pt>
                <c:pt idx="6884">
                  <c:v>2.9358701699999998</c:v>
                </c:pt>
                <c:pt idx="6885">
                  <c:v>2.9364817099999998</c:v>
                </c:pt>
                <c:pt idx="6886">
                  <c:v>2.9367122700000001</c:v>
                </c:pt>
                <c:pt idx="6887">
                  <c:v>2.93738389</c:v>
                </c:pt>
                <c:pt idx="6888">
                  <c:v>2.9381156000000002</c:v>
                </c:pt>
                <c:pt idx="6889">
                  <c:v>2.9381961799999998</c:v>
                </c:pt>
                <c:pt idx="6890">
                  <c:v>2.9388074899999999</c:v>
                </c:pt>
                <c:pt idx="6891">
                  <c:v>2.9392583399999999</c:v>
                </c:pt>
                <c:pt idx="6892">
                  <c:v>2.9398200499999998</c:v>
                </c:pt>
                <c:pt idx="6893">
                  <c:v>2.9402911700000001</c:v>
                </c:pt>
                <c:pt idx="6894">
                  <c:v>2.9405918099999999</c:v>
                </c:pt>
                <c:pt idx="6895">
                  <c:v>2.9414041000000002</c:v>
                </c:pt>
                <c:pt idx="6896">
                  <c:v>2.9416544400000002</c:v>
                </c:pt>
                <c:pt idx="6897">
                  <c:v>2.9423875800000001</c:v>
                </c:pt>
                <c:pt idx="6898">
                  <c:v>2.9428656100000001</c:v>
                </c:pt>
                <c:pt idx="6899">
                  <c:v>2.9431378800000001</c:v>
                </c:pt>
                <c:pt idx="6900">
                  <c:v>2.9438197599999998</c:v>
                </c:pt>
                <c:pt idx="6901">
                  <c:v>2.9440302800000002</c:v>
                </c:pt>
                <c:pt idx="6902">
                  <c:v>2.9445617199999998</c:v>
                </c:pt>
                <c:pt idx="6903">
                  <c:v>2.9449925399999999</c:v>
                </c:pt>
                <c:pt idx="6904">
                  <c:v>2.94591498</c:v>
                </c:pt>
                <c:pt idx="6905">
                  <c:v>2.9460451600000002</c:v>
                </c:pt>
                <c:pt idx="6906">
                  <c:v>2.9468171600000002</c:v>
                </c:pt>
                <c:pt idx="6907">
                  <c:v>2.9471881400000002</c:v>
                </c:pt>
                <c:pt idx="6908">
                  <c:v>2.9479699099999999</c:v>
                </c:pt>
                <c:pt idx="6909">
                  <c:v>2.94804025</c:v>
                </c:pt>
                <c:pt idx="6910">
                  <c:v>2.9486715800000001</c:v>
                </c:pt>
                <c:pt idx="6911">
                  <c:v>2.9492130300000001</c:v>
                </c:pt>
                <c:pt idx="6912">
                  <c:v>2.9496238199999998</c:v>
                </c:pt>
                <c:pt idx="6913">
                  <c:v>2.9500951799999999</c:v>
                </c:pt>
                <c:pt idx="6914">
                  <c:v>2.9505763100000002</c:v>
                </c:pt>
                <c:pt idx="6915">
                  <c:v>2.95126796</c:v>
                </c:pt>
                <c:pt idx="6916">
                  <c:v>2.9515187699999998</c:v>
                </c:pt>
                <c:pt idx="6917">
                  <c:v>2.95227051</c:v>
                </c:pt>
                <c:pt idx="6918">
                  <c:v>2.9527416199999998</c:v>
                </c:pt>
                <c:pt idx="6919">
                  <c:v>2.9531729200000001</c:v>
                </c:pt>
                <c:pt idx="6920">
                  <c:v>2.9537439299999999</c:v>
                </c:pt>
                <c:pt idx="6921">
                  <c:v>2.9541652200000001</c:v>
                </c:pt>
                <c:pt idx="6922">
                  <c:v>2.9547865400000002</c:v>
                </c:pt>
                <c:pt idx="6923">
                  <c:v>2.9552376300000001</c:v>
                </c:pt>
                <c:pt idx="6924">
                  <c:v>2.9557788399999998</c:v>
                </c:pt>
                <c:pt idx="6925">
                  <c:v>2.95603967</c:v>
                </c:pt>
                <c:pt idx="6926">
                  <c:v>2.9565811200000001</c:v>
                </c:pt>
                <c:pt idx="6927">
                  <c:v>2.95721269</c:v>
                </c:pt>
                <c:pt idx="6928">
                  <c:v>2.9576938199999998</c:v>
                </c:pt>
                <c:pt idx="6929">
                  <c:v>2.9580848199999998</c:v>
                </c:pt>
                <c:pt idx="6930">
                  <c:v>2.9588966399999999</c:v>
                </c:pt>
                <c:pt idx="6931">
                  <c:v>2.9593176799999998</c:v>
                </c:pt>
                <c:pt idx="6932">
                  <c:v>2.9596486099999999</c:v>
                </c:pt>
                <c:pt idx="6933">
                  <c:v>2.9601697900000001</c:v>
                </c:pt>
                <c:pt idx="6934">
                  <c:v>2.9608817099999998</c:v>
                </c:pt>
                <c:pt idx="6935">
                  <c:v>2.9613025199999998</c:v>
                </c:pt>
                <c:pt idx="6936">
                  <c:v>2.9618539799999999</c:v>
                </c:pt>
                <c:pt idx="6937">
                  <c:v>2.9622549999999999</c:v>
                </c:pt>
                <c:pt idx="6938">
                  <c:v>2.9626054800000001</c:v>
                </c:pt>
                <c:pt idx="6939">
                  <c:v>2.9632372899999999</c:v>
                </c:pt>
                <c:pt idx="6940">
                  <c:v>2.9637684800000001</c:v>
                </c:pt>
                <c:pt idx="6941">
                  <c:v>2.9641094200000002</c:v>
                </c:pt>
                <c:pt idx="6942">
                  <c:v>2.9647309800000001</c:v>
                </c:pt>
                <c:pt idx="6943">
                  <c:v>2.9653425200000001</c:v>
                </c:pt>
                <c:pt idx="6944">
                  <c:v>2.9656331499999999</c:v>
                </c:pt>
                <c:pt idx="6945">
                  <c:v>2.9662246699999999</c:v>
                </c:pt>
                <c:pt idx="6946">
                  <c:v>2.9665856399999999</c:v>
                </c:pt>
                <c:pt idx="6947">
                  <c:v>2.9674096099999998</c:v>
                </c:pt>
                <c:pt idx="6948">
                  <c:v>2.96765971</c:v>
                </c:pt>
                <c:pt idx="6949">
                  <c:v>2.96829009</c:v>
                </c:pt>
                <c:pt idx="6950">
                  <c:v>2.9686689400000001</c:v>
                </c:pt>
                <c:pt idx="6951">
                  <c:v>2.96919179</c:v>
                </c:pt>
                <c:pt idx="6952">
                  <c:v>2.9695425000000002</c:v>
                </c:pt>
                <c:pt idx="6953">
                  <c:v>2.9702844599999998</c:v>
                </c:pt>
                <c:pt idx="6954">
                  <c:v>2.9707756000000001</c:v>
                </c:pt>
                <c:pt idx="6955">
                  <c:v>2.9710462099999999</c:v>
                </c:pt>
                <c:pt idx="6956">
                  <c:v>2.9719085700000001</c:v>
                </c:pt>
                <c:pt idx="6957">
                  <c:v>2.9721891899999999</c:v>
                </c:pt>
                <c:pt idx="6958">
                  <c:v>2.9726703200000002</c:v>
                </c:pt>
                <c:pt idx="6959">
                  <c:v>2.9730012399999999</c:v>
                </c:pt>
                <c:pt idx="6960">
                  <c:v>2.9736227999999998</c:v>
                </c:pt>
                <c:pt idx="6961">
                  <c:v>2.97436452</c:v>
                </c:pt>
                <c:pt idx="6962">
                  <c:v>2.9746553900000001</c:v>
                </c:pt>
                <c:pt idx="6963">
                  <c:v>2.9751765699999999</c:v>
                </c:pt>
                <c:pt idx="6964">
                  <c:v>2.9758579699999999</c:v>
                </c:pt>
                <c:pt idx="6965">
                  <c:v>2.9761891399999998</c:v>
                </c:pt>
                <c:pt idx="6966">
                  <c:v>2.9767804099999999</c:v>
                </c:pt>
                <c:pt idx="6967">
                  <c:v>2.9771914499999999</c:v>
                </c:pt>
                <c:pt idx="6968">
                  <c:v>2.9776222699999999</c:v>
                </c:pt>
                <c:pt idx="6969">
                  <c:v>2.9781639599999998</c:v>
                </c:pt>
                <c:pt idx="6970">
                  <c:v>2.97871518</c:v>
                </c:pt>
                <c:pt idx="6971">
                  <c:v>2.9792864300000002</c:v>
                </c:pt>
                <c:pt idx="6972">
                  <c:v>2.97955704</c:v>
                </c:pt>
                <c:pt idx="6973">
                  <c:v>2.9801886099999999</c:v>
                </c:pt>
                <c:pt idx="6974">
                  <c:v>2.9806399300000002</c:v>
                </c:pt>
                <c:pt idx="6975">
                  <c:v>2.98132157</c:v>
                </c:pt>
                <c:pt idx="6976">
                  <c:v>2.9815018200000001</c:v>
                </c:pt>
                <c:pt idx="6977">
                  <c:v>2.9823141099999999</c:v>
                </c:pt>
                <c:pt idx="6978">
                  <c:v>2.98274493</c:v>
                </c:pt>
                <c:pt idx="6979">
                  <c:v>2.9832565799999999</c:v>
                </c:pt>
                <c:pt idx="6980">
                  <c:v>2.98373723</c:v>
                </c:pt>
                <c:pt idx="6981">
                  <c:v>2.9842789199999999</c:v>
                </c:pt>
                <c:pt idx="6982">
                  <c:v>2.9846797</c:v>
                </c:pt>
                <c:pt idx="6983">
                  <c:v>2.9851911100000001</c:v>
                </c:pt>
                <c:pt idx="6984">
                  <c:v>2.9856519700000002</c:v>
                </c:pt>
                <c:pt idx="6985">
                  <c:v>2.9860329600000002</c:v>
                </c:pt>
                <c:pt idx="6986">
                  <c:v>2.9868450200000001</c:v>
                </c:pt>
                <c:pt idx="6987">
                  <c:v>2.9872660600000001</c:v>
                </c:pt>
                <c:pt idx="6988">
                  <c:v>2.9875369100000002</c:v>
                </c:pt>
                <c:pt idx="6989">
                  <c:v>2.9882080599999998</c:v>
                </c:pt>
                <c:pt idx="6990">
                  <c:v>2.9886996699999999</c:v>
                </c:pt>
                <c:pt idx="6991">
                  <c:v>2.9893512699999998</c:v>
                </c:pt>
                <c:pt idx="6992">
                  <c:v>2.9897522900000002</c:v>
                </c:pt>
                <c:pt idx="6993">
                  <c:v>2.9902432000000001</c:v>
                </c:pt>
                <c:pt idx="6994">
                  <c:v>2.9909853900000001</c:v>
                </c:pt>
                <c:pt idx="6995">
                  <c:v>2.99124575</c:v>
                </c:pt>
                <c:pt idx="6996">
                  <c:v>2.9917170999999998</c:v>
                </c:pt>
                <c:pt idx="6997">
                  <c:v>2.9922883499999999</c:v>
                </c:pt>
                <c:pt idx="6998">
                  <c:v>2.9927194099999999</c:v>
                </c:pt>
                <c:pt idx="6999">
                  <c:v>2.9934124899999999</c:v>
                </c:pt>
                <c:pt idx="7000">
                  <c:v>2.9937701200000002</c:v>
                </c:pt>
                <c:pt idx="7001">
                  <c:v>2.9944419899999999</c:v>
                </c:pt>
                <c:pt idx="7002">
                  <c:v>2.9946947100000001</c:v>
                </c:pt>
                <c:pt idx="7003">
                  <c:v>2.9952755</c:v>
                </c:pt>
                <c:pt idx="7004">
                  <c:v>2.99589705</c:v>
                </c:pt>
                <c:pt idx="7005">
                  <c:v>2.99623799</c:v>
                </c:pt>
                <c:pt idx="7006">
                  <c:v>2.9967193600000002</c:v>
                </c:pt>
                <c:pt idx="7007">
                  <c:v>2.9973006199999999</c:v>
                </c:pt>
                <c:pt idx="7008">
                  <c:v>2.9975614500000001</c:v>
                </c:pt>
                <c:pt idx="7009">
                  <c:v>2.9979922800000001</c:v>
                </c:pt>
                <c:pt idx="7010">
                  <c:v>2.9987342400000001</c:v>
                </c:pt>
                <c:pt idx="7011">
                  <c:v>2.99918532</c:v>
                </c:pt>
                <c:pt idx="7012">
                  <c:v>2.9996864799999998</c:v>
                </c:pt>
                <c:pt idx="7013">
                  <c:v>3.00039816</c:v>
                </c:pt>
                <c:pt idx="7014">
                  <c:v>3.0009396100000001</c:v>
                </c:pt>
                <c:pt idx="7015">
                  <c:v>3.0014707999999999</c:v>
                </c:pt>
                <c:pt idx="7016">
                  <c:v>3.0016515300000002</c:v>
                </c:pt>
                <c:pt idx="7017">
                  <c:v>3.0022327899999999</c:v>
                </c:pt>
                <c:pt idx="7018">
                  <c:v>3.0027840100000001</c:v>
                </c:pt>
                <c:pt idx="7019">
                  <c:v>3.0034658900000002</c:v>
                </c:pt>
                <c:pt idx="7020">
                  <c:v>3.0036864300000001</c:v>
                </c:pt>
                <c:pt idx="7021">
                  <c:v>3.0043277700000002</c:v>
                </c:pt>
                <c:pt idx="7022">
                  <c:v>3.0044982400000002</c:v>
                </c:pt>
                <c:pt idx="7023">
                  <c:v>3.0052702400000002</c:v>
                </c:pt>
                <c:pt idx="7024">
                  <c:v>3.0058214699999999</c:v>
                </c:pt>
                <c:pt idx="7025">
                  <c:v>3.0062825700000002</c:v>
                </c:pt>
                <c:pt idx="7026">
                  <c:v>3.00673389</c:v>
                </c:pt>
                <c:pt idx="7027">
                  <c:v>3.00713491</c:v>
                </c:pt>
                <c:pt idx="7028">
                  <c:v>3.00756574</c:v>
                </c:pt>
                <c:pt idx="7029">
                  <c:v>3.0082774200000002</c:v>
                </c:pt>
                <c:pt idx="7030">
                  <c:v>3.0088489100000002</c:v>
                </c:pt>
                <c:pt idx="7031">
                  <c:v>3.0092298999999998</c:v>
                </c:pt>
                <c:pt idx="7032">
                  <c:v>3.0098915100000001</c:v>
                </c:pt>
                <c:pt idx="7033">
                  <c:v>3.0104026799999999</c:v>
                </c:pt>
                <c:pt idx="7034">
                  <c:v>3.0107233500000001</c:v>
                </c:pt>
                <c:pt idx="7035">
                  <c:v>3.0114152399999998</c:v>
                </c:pt>
                <c:pt idx="7036">
                  <c:v>3.0118262800000002</c:v>
                </c:pt>
                <c:pt idx="7037">
                  <c:v>3.0123472200000001</c:v>
                </c:pt>
                <c:pt idx="7038">
                  <c:v>3.0126481100000002</c:v>
                </c:pt>
                <c:pt idx="7039">
                  <c:v>3.0133800499999999</c:v>
                </c:pt>
                <c:pt idx="7040">
                  <c:v>3.0135705499999998</c:v>
                </c:pt>
                <c:pt idx="7041">
                  <c:v>3.0141718399999999</c:v>
                </c:pt>
                <c:pt idx="7042">
                  <c:v>3.0146830100000002</c:v>
                </c:pt>
                <c:pt idx="7043">
                  <c:v>3.0156052099999999</c:v>
                </c:pt>
                <c:pt idx="7044">
                  <c:v>3.01593614</c:v>
                </c:pt>
                <c:pt idx="7045">
                  <c:v>3.0161669299999998</c:v>
                </c:pt>
                <c:pt idx="7046">
                  <c:v>3.01671815</c:v>
                </c:pt>
                <c:pt idx="7047">
                  <c:v>3.01726961</c:v>
                </c:pt>
                <c:pt idx="7048">
                  <c:v>3.0179412399999999</c:v>
                </c:pt>
                <c:pt idx="7049">
                  <c:v>3.0183322399999999</c:v>
                </c:pt>
                <c:pt idx="7050">
                  <c:v>3.0186028500000002</c:v>
                </c:pt>
                <c:pt idx="7051">
                  <c:v>3.0191445400000001</c:v>
                </c:pt>
                <c:pt idx="7052">
                  <c:v>3.0196766899999998</c:v>
                </c:pt>
                <c:pt idx="7053">
                  <c:v>3.0203874100000001</c:v>
                </c:pt>
                <c:pt idx="7054">
                  <c:v>3.0206494300000002</c:v>
                </c:pt>
                <c:pt idx="7055">
                  <c:v>3.02117872</c:v>
                </c:pt>
                <c:pt idx="7056">
                  <c:v>3.0216600900000001</c:v>
                </c:pt>
                <c:pt idx="7057">
                  <c:v>3.0223217</c:v>
                </c:pt>
                <c:pt idx="7058">
                  <c:v>3.0227029299999999</c:v>
                </c:pt>
                <c:pt idx="7059">
                  <c:v>3.0232040900000001</c:v>
                </c:pt>
                <c:pt idx="7060">
                  <c:v>3.0237252699999999</c:v>
                </c:pt>
                <c:pt idx="7061">
                  <c:v>3.0242164100000002</c:v>
                </c:pt>
                <c:pt idx="7062">
                  <c:v>3.02460766</c:v>
                </c:pt>
                <c:pt idx="7063">
                  <c:v>3.0253391299999999</c:v>
                </c:pt>
                <c:pt idx="7064">
                  <c:v>3.02563</c:v>
                </c:pt>
                <c:pt idx="7065">
                  <c:v>3.0264017600000002</c:v>
                </c:pt>
                <c:pt idx="7066">
                  <c:v>3.02680302</c:v>
                </c:pt>
                <c:pt idx="7067">
                  <c:v>3.02722406</c:v>
                </c:pt>
                <c:pt idx="7068">
                  <c:v>3.02786541</c:v>
                </c:pt>
                <c:pt idx="7069">
                  <c:v>3.0282864599999999</c:v>
                </c:pt>
                <c:pt idx="7070">
                  <c:v>3.02885771</c:v>
                </c:pt>
                <c:pt idx="7071">
                  <c:v>3.0294492200000001</c:v>
                </c:pt>
                <c:pt idx="7072">
                  <c:v>3.02963972</c:v>
                </c:pt>
                <c:pt idx="7073">
                  <c:v>3.0301511300000001</c:v>
                </c:pt>
                <c:pt idx="7074">
                  <c:v>3.0308325300000001</c:v>
                </c:pt>
                <c:pt idx="7075">
                  <c:v>3.03143406</c:v>
                </c:pt>
                <c:pt idx="7076">
                  <c:v>3.0319354500000002</c:v>
                </c:pt>
                <c:pt idx="7077">
                  <c:v>3.0321660000000001</c:v>
                </c:pt>
                <c:pt idx="7078">
                  <c:v>3.0326671599999999</c:v>
                </c:pt>
                <c:pt idx="7079">
                  <c:v>3.0333185199999999</c:v>
                </c:pt>
                <c:pt idx="7080">
                  <c:v>3.0336897399999998</c:v>
                </c:pt>
                <c:pt idx="7081">
                  <c:v>3.0342712399999998</c:v>
                </c:pt>
                <c:pt idx="7082">
                  <c:v>3.0349628900000001</c:v>
                </c:pt>
                <c:pt idx="7083">
                  <c:v>3.0353035899999998</c:v>
                </c:pt>
                <c:pt idx="7084">
                  <c:v>3.0355742000000001</c:v>
                </c:pt>
                <c:pt idx="7085">
                  <c:v>3.03623581</c:v>
                </c:pt>
                <c:pt idx="7086">
                  <c:v>3.0368573699999999</c:v>
                </c:pt>
                <c:pt idx="7087">
                  <c:v>3.0372383599999999</c:v>
                </c:pt>
                <c:pt idx="7088">
                  <c:v>3.03774977</c:v>
                </c:pt>
                <c:pt idx="7089">
                  <c:v>3.03822064</c:v>
                </c:pt>
                <c:pt idx="7090">
                  <c:v>3.0388524499999998</c:v>
                </c:pt>
                <c:pt idx="7091">
                  <c:v>3.0392832799999998</c:v>
                </c:pt>
                <c:pt idx="7092">
                  <c:v>3.0398647799999998</c:v>
                </c:pt>
                <c:pt idx="7093">
                  <c:v>3.0403058500000002</c:v>
                </c:pt>
                <c:pt idx="7094">
                  <c:v>3.0410778500000002</c:v>
                </c:pt>
                <c:pt idx="7095">
                  <c:v>3.0413081599999998</c:v>
                </c:pt>
                <c:pt idx="7096">
                  <c:v>3.0416894000000001</c:v>
                </c:pt>
                <c:pt idx="7097">
                  <c:v>3.04236102</c:v>
                </c:pt>
                <c:pt idx="7098">
                  <c:v>3.04282188</c:v>
                </c:pt>
                <c:pt idx="7099">
                  <c:v>3.04334331</c:v>
                </c:pt>
                <c:pt idx="7100">
                  <c:v>3.04378438</c:v>
                </c:pt>
                <c:pt idx="7101">
                  <c:v>3.04412532</c:v>
                </c:pt>
                <c:pt idx="7102">
                  <c:v>3.0446665300000002</c:v>
                </c:pt>
                <c:pt idx="7103">
                  <c:v>3.0453684299999999</c:v>
                </c:pt>
                <c:pt idx="7104">
                  <c:v>3.04558945</c:v>
                </c:pt>
                <c:pt idx="7105">
                  <c:v>3.0463004100000002</c:v>
                </c:pt>
                <c:pt idx="7106">
                  <c:v>3.0468325599999999</c:v>
                </c:pt>
                <c:pt idx="7107">
                  <c:v>3.04731321</c:v>
                </c:pt>
                <c:pt idx="7108">
                  <c:v>3.0477242499999999</c:v>
                </c:pt>
                <c:pt idx="7109">
                  <c:v>3.0482053800000002</c:v>
                </c:pt>
                <c:pt idx="7110">
                  <c:v>3.0486264200000002</c:v>
                </c:pt>
                <c:pt idx="7111">
                  <c:v>3.0492176999999998</c:v>
                </c:pt>
                <c:pt idx="7112">
                  <c:v>3.0497591499999999</c:v>
                </c:pt>
                <c:pt idx="7113">
                  <c:v>3.05030036</c:v>
                </c:pt>
                <c:pt idx="7114">
                  <c:v>3.05069137</c:v>
                </c:pt>
                <c:pt idx="7115">
                  <c:v>3.0511322000000001</c:v>
                </c:pt>
                <c:pt idx="7116">
                  <c:v>3.0518338699999998</c:v>
                </c:pt>
                <c:pt idx="7117">
                  <c:v>3.05216479</c:v>
                </c:pt>
                <c:pt idx="7118">
                  <c:v>3.0526762000000001</c:v>
                </c:pt>
                <c:pt idx="7119">
                  <c:v>3.0531773599999998</c:v>
                </c:pt>
                <c:pt idx="7120">
                  <c:v>3.0537989099999998</c:v>
                </c:pt>
                <c:pt idx="7121">
                  <c:v>3.0542297399999998</c:v>
                </c:pt>
                <c:pt idx="7122">
                  <c:v>3.05473113</c:v>
                </c:pt>
                <c:pt idx="7123">
                  <c:v>3.0552225100000001</c:v>
                </c:pt>
                <c:pt idx="7124">
                  <c:v>3.0558137900000002</c:v>
                </c:pt>
                <c:pt idx="7125">
                  <c:v>3.0561847700000002</c:v>
                </c:pt>
                <c:pt idx="7126">
                  <c:v>3.0567262199999998</c:v>
                </c:pt>
                <c:pt idx="7127">
                  <c:v>3.0573477699999998</c:v>
                </c:pt>
                <c:pt idx="7128">
                  <c:v>3.0575783300000001</c:v>
                </c:pt>
                <c:pt idx="7129">
                  <c:v>3.0582597300000001</c:v>
                </c:pt>
                <c:pt idx="7130">
                  <c:v>3.0590515100000002</c:v>
                </c:pt>
                <c:pt idx="7131">
                  <c:v>3.0593826800000001</c:v>
                </c:pt>
                <c:pt idx="7132">
                  <c:v>3.0599739600000002</c:v>
                </c:pt>
                <c:pt idx="7133">
                  <c:v>3.0603048799999999</c:v>
                </c:pt>
                <c:pt idx="7134">
                  <c:v>3.0607159099999999</c:v>
                </c:pt>
                <c:pt idx="7135">
                  <c:v>3.0611267099999999</c:v>
                </c:pt>
                <c:pt idx="7136">
                  <c:v>3.06168818</c:v>
                </c:pt>
                <c:pt idx="7137">
                  <c:v>3.0623798400000002</c:v>
                </c:pt>
                <c:pt idx="7138">
                  <c:v>3.0627908700000002</c:v>
                </c:pt>
                <c:pt idx="7139">
                  <c:v>3.063272</c:v>
                </c:pt>
                <c:pt idx="7140">
                  <c:v>3.0635228200000002</c:v>
                </c:pt>
                <c:pt idx="7141">
                  <c:v>3.0643649100000001</c:v>
                </c:pt>
                <c:pt idx="7142">
                  <c:v>3.064816</c:v>
                </c:pt>
                <c:pt idx="7143">
                  <c:v>3.0651466799999998</c:v>
                </c:pt>
                <c:pt idx="7144">
                  <c:v>3.0660989299999999</c:v>
                </c:pt>
                <c:pt idx="7145">
                  <c:v>3.06622934</c:v>
                </c:pt>
                <c:pt idx="7146">
                  <c:v>3.0668506600000001</c:v>
                </c:pt>
                <c:pt idx="7147">
                  <c:v>3.0674924899999998</c:v>
                </c:pt>
                <c:pt idx="7148">
                  <c:v>3.0677731000000001</c:v>
                </c:pt>
                <c:pt idx="7149">
                  <c:v>3.0683546100000001</c:v>
                </c:pt>
                <c:pt idx="7150">
                  <c:v>3.0689261000000001</c:v>
                </c:pt>
                <c:pt idx="7151">
                  <c:v>3.0692968399999998</c:v>
                </c:pt>
                <c:pt idx="7152">
                  <c:v>3.0696778299999998</c:v>
                </c:pt>
                <c:pt idx="7153">
                  <c:v>3.07024908</c:v>
                </c:pt>
                <c:pt idx="7154">
                  <c:v>3.0710611299999999</c:v>
                </c:pt>
                <c:pt idx="7155">
                  <c:v>3.0713217300000002</c:v>
                </c:pt>
                <c:pt idx="7156">
                  <c:v>3.0717237000000002</c:v>
                </c:pt>
                <c:pt idx="7157">
                  <c:v>3.0720820400000002</c:v>
                </c:pt>
                <c:pt idx="7158">
                  <c:v>3.0728938600000002</c:v>
                </c:pt>
                <c:pt idx="7159">
                  <c:v>3.07351756</c:v>
                </c:pt>
                <c:pt idx="7160">
                  <c:v>3.07367802</c:v>
                </c:pt>
                <c:pt idx="7161">
                  <c:v>3.0743491600000001</c:v>
                </c:pt>
                <c:pt idx="7162">
                  <c:v>3.0749306700000001</c:v>
                </c:pt>
                <c:pt idx="7163">
                  <c:v>3.07519126</c:v>
                </c:pt>
                <c:pt idx="7164">
                  <c:v>3.0759630200000001</c:v>
                </c:pt>
                <c:pt idx="7165">
                  <c:v>3.07638407</c:v>
                </c:pt>
                <c:pt idx="7166">
                  <c:v>3.0769255200000001</c:v>
                </c:pt>
                <c:pt idx="7167">
                  <c:v>3.07740664</c:v>
                </c:pt>
                <c:pt idx="7168">
                  <c:v>3.0778877699999998</c:v>
                </c:pt>
                <c:pt idx="7169">
                  <c:v>3.0782387299999998</c:v>
                </c:pt>
                <c:pt idx="7170">
                  <c:v>3.0788402600000002</c:v>
                </c:pt>
                <c:pt idx="7171">
                  <c:v>3.07940149</c:v>
                </c:pt>
                <c:pt idx="7172">
                  <c:v>3.0798125299999999</c:v>
                </c:pt>
                <c:pt idx="7173">
                  <c:v>3.0803639899999999</c:v>
                </c:pt>
                <c:pt idx="7174">
                  <c:v>3.0807447400000001</c:v>
                </c:pt>
                <c:pt idx="7175">
                  <c:v>3.0812759399999998</c:v>
                </c:pt>
                <c:pt idx="7176">
                  <c:v>3.0819380299999999</c:v>
                </c:pt>
                <c:pt idx="7177">
                  <c:v>3.08255911</c:v>
                </c:pt>
                <c:pt idx="7178">
                  <c:v>3.08295035</c:v>
                </c:pt>
                <c:pt idx="7179">
                  <c:v>3.0834214700000002</c:v>
                </c:pt>
                <c:pt idx="7180">
                  <c:v>3.0836317499999999</c:v>
                </c:pt>
                <c:pt idx="7181">
                  <c:v>3.08431363</c:v>
                </c:pt>
                <c:pt idx="7182">
                  <c:v>3.0847344400000001</c:v>
                </c:pt>
                <c:pt idx="7183">
                  <c:v>3.0854761599999998</c:v>
                </c:pt>
                <c:pt idx="7184">
                  <c:v>3.0856568800000002</c:v>
                </c:pt>
                <c:pt idx="7185">
                  <c:v>3.08634853</c:v>
                </c:pt>
                <c:pt idx="7186">
                  <c:v>3.0867095</c:v>
                </c:pt>
                <c:pt idx="7187">
                  <c:v>3.08728099</c:v>
                </c:pt>
                <c:pt idx="7188">
                  <c:v>3.0876617400000002</c:v>
                </c:pt>
                <c:pt idx="7189">
                  <c:v>3.0883934499999999</c:v>
                </c:pt>
                <c:pt idx="7190">
                  <c:v>3.0887844599999998</c:v>
                </c:pt>
                <c:pt idx="7191">
                  <c:v>3.0892658200000001</c:v>
                </c:pt>
                <c:pt idx="7192">
                  <c:v>3.0899574799999998</c:v>
                </c:pt>
                <c:pt idx="7193">
                  <c:v>3.0901882600000001</c:v>
                </c:pt>
                <c:pt idx="7194">
                  <c:v>3.0910799500000001</c:v>
                </c:pt>
                <c:pt idx="7195">
                  <c:v>3.0912604300000002</c:v>
                </c:pt>
                <c:pt idx="7196">
                  <c:v>3.0917017499999999</c:v>
                </c:pt>
                <c:pt idx="7197">
                  <c:v>3.0924634900000001</c:v>
                </c:pt>
                <c:pt idx="7198">
                  <c:v>3.09289455</c:v>
                </c:pt>
                <c:pt idx="7199">
                  <c:v>3.09344602</c:v>
                </c:pt>
                <c:pt idx="7200">
                  <c:v>3.0937867200000002</c:v>
                </c:pt>
                <c:pt idx="7201">
                  <c:v>3.0942080000000001</c:v>
                </c:pt>
                <c:pt idx="7202">
                  <c:v>3.0948996499999999</c:v>
                </c:pt>
                <c:pt idx="7203">
                  <c:v>3.0951902900000001</c:v>
                </c:pt>
                <c:pt idx="7204">
                  <c:v>3.0958216200000002</c:v>
                </c:pt>
                <c:pt idx="7205">
                  <c:v>3.0963029899999999</c:v>
                </c:pt>
                <c:pt idx="7206">
                  <c:v>3.0969243</c:v>
                </c:pt>
                <c:pt idx="7207">
                  <c:v>3.09726524</c:v>
                </c:pt>
                <c:pt idx="7208">
                  <c:v>3.09770608</c:v>
                </c:pt>
                <c:pt idx="7209">
                  <c:v>3.0983462300000002</c:v>
                </c:pt>
                <c:pt idx="7210">
                  <c:v>3.09867859</c:v>
                </c:pt>
                <c:pt idx="7211">
                  <c:v>3.09914136</c:v>
                </c:pt>
                <c:pt idx="7212">
                  <c:v>3.0997509999999999</c:v>
                </c:pt>
                <c:pt idx="7213">
                  <c:v>3.1003329800000001</c:v>
                </c:pt>
                <c:pt idx="7214">
                  <c:v>3.1005532699999998</c:v>
                </c:pt>
                <c:pt idx="7215">
                  <c:v>3.1013953700000001</c:v>
                </c:pt>
                <c:pt idx="7216">
                  <c:v>3.1017460799999998</c:v>
                </c:pt>
                <c:pt idx="7217">
                  <c:v>3.1020770099999999</c:v>
                </c:pt>
                <c:pt idx="7218">
                  <c:v>3.1029090899999998</c:v>
                </c:pt>
                <c:pt idx="7219">
                  <c:v>3.10326982</c:v>
                </c:pt>
                <c:pt idx="7220">
                  <c:v>3.1037309199999998</c:v>
                </c:pt>
                <c:pt idx="7221">
                  <c:v>3.10420227</c:v>
                </c:pt>
                <c:pt idx="7222">
                  <c:v>3.10460329</c:v>
                </c:pt>
                <c:pt idx="7223">
                  <c:v>3.1052947</c:v>
                </c:pt>
                <c:pt idx="7224">
                  <c:v>3.1056358799999999</c:v>
                </c:pt>
                <c:pt idx="7225">
                  <c:v>3.1060466799999999</c:v>
                </c:pt>
                <c:pt idx="7226">
                  <c:v>3.1066582199999999</c:v>
                </c:pt>
                <c:pt idx="7227">
                  <c:v>3.10717964</c:v>
                </c:pt>
                <c:pt idx="7228">
                  <c:v>3.1078112099999999</c:v>
                </c:pt>
                <c:pt idx="7229">
                  <c:v>3.1082823300000002</c:v>
                </c:pt>
                <c:pt idx="7230">
                  <c:v>3.1087231599999998</c:v>
                </c:pt>
                <c:pt idx="7231">
                  <c:v>3.1091241799999998</c:v>
                </c:pt>
                <c:pt idx="7232">
                  <c:v>3.1095051800000002</c:v>
                </c:pt>
                <c:pt idx="7233">
                  <c:v>3.1101567700000001</c:v>
                </c:pt>
                <c:pt idx="7234">
                  <c:v>3.1107583000000001</c:v>
                </c:pt>
                <c:pt idx="7235">
                  <c:v>3.1111290500000002</c:v>
                </c:pt>
                <c:pt idx="7236">
                  <c:v>3.1117506000000001</c:v>
                </c:pt>
                <c:pt idx="7237">
                  <c:v>3.1122117</c:v>
                </c:pt>
                <c:pt idx="7238">
                  <c:v>3.11280322</c:v>
                </c:pt>
                <c:pt idx="7239">
                  <c:v>3.11316419</c:v>
                </c:pt>
                <c:pt idx="7240">
                  <c:v>3.1137554600000001</c:v>
                </c:pt>
                <c:pt idx="7241">
                  <c:v>3.11415672</c:v>
                </c:pt>
                <c:pt idx="7242">
                  <c:v>3.1146876799999998</c:v>
                </c:pt>
                <c:pt idx="7243">
                  <c:v>3.1151990899999999</c:v>
                </c:pt>
                <c:pt idx="7244">
                  <c:v>3.1159408100000001</c:v>
                </c:pt>
                <c:pt idx="7245">
                  <c:v>3.11631203</c:v>
                </c:pt>
                <c:pt idx="7246">
                  <c:v>3.1167931599999998</c:v>
                </c:pt>
                <c:pt idx="7247">
                  <c:v>3.11713386</c:v>
                </c:pt>
                <c:pt idx="7248">
                  <c:v>3.1175949599999999</c:v>
                </c:pt>
                <c:pt idx="7249">
                  <c:v>3.1182165099999999</c:v>
                </c:pt>
                <c:pt idx="7250">
                  <c:v>3.11868787</c:v>
                </c:pt>
                <c:pt idx="7251">
                  <c:v>3.1192190599999998</c:v>
                </c:pt>
                <c:pt idx="7252">
                  <c:v>3.1196901800000001</c:v>
                </c:pt>
                <c:pt idx="7253">
                  <c:v>3.12015128</c:v>
                </c:pt>
                <c:pt idx="7254">
                  <c:v>3.1208629600000002</c:v>
                </c:pt>
                <c:pt idx="7255">
                  <c:v>3.1213142899999999</c:v>
                </c:pt>
                <c:pt idx="7256">
                  <c:v>3.1217351</c:v>
                </c:pt>
                <c:pt idx="7257">
                  <c:v>3.1221761699999999</c:v>
                </c:pt>
                <c:pt idx="7258">
                  <c:v>3.1225071</c:v>
                </c:pt>
                <c:pt idx="7259">
                  <c:v>3.1234092699999998</c:v>
                </c:pt>
                <c:pt idx="7260">
                  <c:v>3.1238904000000001</c:v>
                </c:pt>
                <c:pt idx="7261">
                  <c:v>3.1239798099999998</c:v>
                </c:pt>
                <c:pt idx="7262">
                  <c:v>3.1248526600000002</c:v>
                </c:pt>
                <c:pt idx="7263">
                  <c:v>3.1254239099999999</c:v>
                </c:pt>
                <c:pt idx="7264">
                  <c:v>3.12574291</c:v>
                </c:pt>
                <c:pt idx="7265">
                  <c:v>3.1261465500000001</c:v>
                </c:pt>
                <c:pt idx="7266">
                  <c:v>3.1268374900000002</c:v>
                </c:pt>
                <c:pt idx="7267">
                  <c:v>3.1271779500000001</c:v>
                </c:pt>
                <c:pt idx="7268">
                  <c:v>3.1274487999999998</c:v>
                </c:pt>
                <c:pt idx="7269">
                  <c:v>3.1279804699999998</c:v>
                </c:pt>
                <c:pt idx="7270">
                  <c:v>3.1285514800000001</c:v>
                </c:pt>
                <c:pt idx="7271">
                  <c:v>3.1292634000000001</c:v>
                </c:pt>
                <c:pt idx="7272">
                  <c:v>3.1295640499999999</c:v>
                </c:pt>
                <c:pt idx="7273">
                  <c:v>3.13032603</c:v>
                </c:pt>
                <c:pt idx="7274">
                  <c:v>3.1307671099999999</c:v>
                </c:pt>
                <c:pt idx="7275">
                  <c:v>3.1310977900000001</c:v>
                </c:pt>
                <c:pt idx="7276">
                  <c:v>3.1316592700000001</c:v>
                </c:pt>
                <c:pt idx="7277">
                  <c:v>3.1322104899999998</c:v>
                </c:pt>
                <c:pt idx="7278">
                  <c:v>3.1326913799999998</c:v>
                </c:pt>
                <c:pt idx="7279">
                  <c:v>3.1333534699999999</c:v>
                </c:pt>
                <c:pt idx="7280">
                  <c:v>3.1337039500000001</c:v>
                </c:pt>
                <c:pt idx="7281">
                  <c:v>3.1342053399999998</c:v>
                </c:pt>
                <c:pt idx="7282">
                  <c:v>3.1348469300000001</c:v>
                </c:pt>
                <c:pt idx="7283">
                  <c:v>3.1351575899999999</c:v>
                </c:pt>
                <c:pt idx="7284">
                  <c:v>3.1357793799999998</c:v>
                </c:pt>
                <c:pt idx="7285">
                  <c:v>3.1363308399999998</c:v>
                </c:pt>
                <c:pt idx="7286">
                  <c:v>3.13650107</c:v>
                </c:pt>
                <c:pt idx="7287">
                  <c:v>3.13725305</c:v>
                </c:pt>
                <c:pt idx="7288">
                  <c:v>3.13772392</c:v>
                </c:pt>
                <c:pt idx="7289">
                  <c:v>3.1381750099999999</c:v>
                </c:pt>
                <c:pt idx="7290">
                  <c:v>3.1385762700000002</c:v>
                </c:pt>
                <c:pt idx="7291">
                  <c:v>3.1391377399999998</c:v>
                </c:pt>
                <c:pt idx="7292">
                  <c:v>3.1398491900000001</c:v>
                </c:pt>
                <c:pt idx="7293">
                  <c:v>3.1403005099999999</c:v>
                </c:pt>
                <c:pt idx="7294">
                  <c:v>3.1405406</c:v>
                </c:pt>
                <c:pt idx="7295">
                  <c:v>3.1411724099999998</c:v>
                </c:pt>
                <c:pt idx="7296">
                  <c:v>3.1417238699999999</c:v>
                </c:pt>
                <c:pt idx="7297">
                  <c:v>3.14225507</c:v>
                </c:pt>
                <c:pt idx="7298">
                  <c:v>3.1427166500000001</c:v>
                </c:pt>
                <c:pt idx="7299">
                  <c:v>3.1431675000000001</c:v>
                </c:pt>
                <c:pt idx="7300">
                  <c:v>3.1436986899999999</c:v>
                </c:pt>
                <c:pt idx="7301">
                  <c:v>3.1441195</c:v>
                </c:pt>
                <c:pt idx="7302">
                  <c:v>3.1448717099999999</c:v>
                </c:pt>
                <c:pt idx="7303">
                  <c:v>3.1451523300000002</c:v>
                </c:pt>
                <c:pt idx="7304">
                  <c:v>3.1457338300000002</c:v>
                </c:pt>
                <c:pt idx="7305">
                  <c:v>3.14621496</c:v>
                </c:pt>
                <c:pt idx="7306">
                  <c:v>3.1469266400000002</c:v>
                </c:pt>
                <c:pt idx="7307">
                  <c:v>3.1471672100000001</c:v>
                </c:pt>
                <c:pt idx="7308">
                  <c:v>3.1477286800000002</c:v>
                </c:pt>
                <c:pt idx="7309">
                  <c:v>3.14823985</c:v>
                </c:pt>
                <c:pt idx="7310">
                  <c:v>3.1485905600000001</c:v>
                </c:pt>
                <c:pt idx="7311">
                  <c:v>3.1492223699999999</c:v>
                </c:pt>
                <c:pt idx="7312">
                  <c:v>3.1497726400000001</c:v>
                </c:pt>
                <c:pt idx="7313">
                  <c:v>3.1504652499999999</c:v>
                </c:pt>
                <c:pt idx="7314">
                  <c:v>3.1507754299999999</c:v>
                </c:pt>
                <c:pt idx="7315">
                  <c:v>3.1512365299999998</c:v>
                </c:pt>
                <c:pt idx="7316">
                  <c:v>3.1518600000000001</c:v>
                </c:pt>
                <c:pt idx="7317">
                  <c:v>3.1521494400000001</c:v>
                </c:pt>
                <c:pt idx="7318">
                  <c:v>3.15291071</c:v>
                </c:pt>
                <c:pt idx="7319">
                  <c:v>3.1533122100000002</c:v>
                </c:pt>
                <c:pt idx="7320">
                  <c:v>3.1538734399999999</c:v>
                </c:pt>
                <c:pt idx="7321">
                  <c:v>3.1542344099999999</c:v>
                </c:pt>
                <c:pt idx="7322">
                  <c:v>3.1548058999999999</c:v>
                </c:pt>
                <c:pt idx="7323">
                  <c:v>3.1552469699999999</c:v>
                </c:pt>
                <c:pt idx="7324">
                  <c:v>3.1556980600000002</c:v>
                </c:pt>
                <c:pt idx="7325">
                  <c:v>3.1562993499999998</c:v>
                </c:pt>
                <c:pt idx="7326">
                  <c:v>3.15699124</c:v>
                </c:pt>
                <c:pt idx="7327">
                  <c:v>3.1573920200000001</c:v>
                </c:pt>
                <c:pt idx="7328">
                  <c:v>3.1579434900000001</c:v>
                </c:pt>
                <c:pt idx="7329">
                  <c:v>3.1583547599999999</c:v>
                </c:pt>
                <c:pt idx="7330">
                  <c:v>3.1589260100000001</c:v>
                </c:pt>
                <c:pt idx="7331">
                  <c:v>3.1592869800000001</c:v>
                </c:pt>
                <c:pt idx="7332">
                  <c:v>3.1598882700000002</c:v>
                </c:pt>
                <c:pt idx="7333">
                  <c:v>3.1602790399999998</c:v>
                </c:pt>
                <c:pt idx="7334">
                  <c:v>3.16096091</c:v>
                </c:pt>
                <c:pt idx="7335">
                  <c:v>3.1610312500000002</c:v>
                </c:pt>
                <c:pt idx="7336">
                  <c:v>3.1618530800000002</c:v>
                </c:pt>
                <c:pt idx="7337">
                  <c:v>3.1624946600000001</c:v>
                </c:pt>
                <c:pt idx="7338">
                  <c:v>3.1627049399999998</c:v>
                </c:pt>
                <c:pt idx="7339">
                  <c:v>3.1634969700000002</c:v>
                </c:pt>
                <c:pt idx="7340">
                  <c:v>3.1638479199999998</c:v>
                </c:pt>
                <c:pt idx="7341">
                  <c:v>3.16414857</c:v>
                </c:pt>
                <c:pt idx="7342">
                  <c:v>3.16495061</c:v>
                </c:pt>
                <c:pt idx="7343">
                  <c:v>3.1650910400000001</c:v>
                </c:pt>
                <c:pt idx="7344">
                  <c:v>3.1658027199999998</c:v>
                </c:pt>
                <c:pt idx="7345">
                  <c:v>3.16637397</c:v>
                </c:pt>
                <c:pt idx="7346">
                  <c:v>3.1666147699999998</c:v>
                </c:pt>
                <c:pt idx="7347">
                  <c:v>3.1673366999999999</c:v>
                </c:pt>
                <c:pt idx="7348">
                  <c:v>3.1677877900000002</c:v>
                </c:pt>
                <c:pt idx="7349">
                  <c:v>3.1681585299999999</c:v>
                </c:pt>
                <c:pt idx="7350">
                  <c:v>3.1688003500000002</c:v>
                </c:pt>
                <c:pt idx="7351">
                  <c:v>3.1694314499999998</c:v>
                </c:pt>
                <c:pt idx="7352">
                  <c:v>3.1696121700000002</c:v>
                </c:pt>
                <c:pt idx="7353">
                  <c:v>3.1703240899999998</c:v>
                </c:pt>
                <c:pt idx="7354">
                  <c:v>3.1708648199999998</c:v>
                </c:pt>
                <c:pt idx="7355">
                  <c:v>3.1713764699999998</c:v>
                </c:pt>
                <c:pt idx="7356">
                  <c:v>3.1717274199999999</c:v>
                </c:pt>
                <c:pt idx="7357">
                  <c:v>3.1721885200000002</c:v>
                </c:pt>
                <c:pt idx="7358">
                  <c:v>3.1729402499999999</c:v>
                </c:pt>
                <c:pt idx="7359">
                  <c:v>3.1733012199999999</c:v>
                </c:pt>
                <c:pt idx="7360">
                  <c:v>3.1738925</c:v>
                </c:pt>
                <c:pt idx="7361">
                  <c:v>3.1739327899999998</c:v>
                </c:pt>
                <c:pt idx="7362">
                  <c:v>3.1747548600000002</c:v>
                </c:pt>
                <c:pt idx="7363">
                  <c:v>3.1754159899999999</c:v>
                </c:pt>
                <c:pt idx="7364">
                  <c:v>3.1758570700000002</c:v>
                </c:pt>
                <c:pt idx="7365">
                  <c:v>3.1764278400000001</c:v>
                </c:pt>
                <c:pt idx="7366">
                  <c:v>3.1768105000000002</c:v>
                </c:pt>
                <c:pt idx="7367">
                  <c:v>3.1774628200000001</c:v>
                </c:pt>
                <c:pt idx="7368">
                  <c:v>3.17795205</c:v>
                </c:pt>
                <c:pt idx="7369">
                  <c:v>3.1782844099999998</c:v>
                </c:pt>
                <c:pt idx="7370">
                  <c:v>3.1786544299999999</c:v>
                </c:pt>
                <c:pt idx="7371">
                  <c:v>3.1791656000000001</c:v>
                </c:pt>
                <c:pt idx="7372">
                  <c:v>3.1799273499999998</c:v>
                </c:pt>
                <c:pt idx="7373">
                  <c:v>3.18045855</c:v>
                </c:pt>
                <c:pt idx="7374">
                  <c:v>3.1807491799999998</c:v>
                </c:pt>
                <c:pt idx="7375">
                  <c:v>3.1812608199999999</c:v>
                </c:pt>
                <c:pt idx="7376">
                  <c:v>3.1819021699999999</c:v>
                </c:pt>
                <c:pt idx="7377">
                  <c:v>3.1822731499999999</c:v>
                </c:pt>
                <c:pt idx="7378">
                  <c:v>3.1829147299999998</c:v>
                </c:pt>
                <c:pt idx="7379">
                  <c:v>3.1832652100000001</c:v>
                </c:pt>
                <c:pt idx="7380">
                  <c:v>3.1838166700000001</c:v>
                </c:pt>
                <c:pt idx="7381">
                  <c:v>3.1843583600000001</c:v>
                </c:pt>
                <c:pt idx="7382">
                  <c:v>3.1848194599999999</c:v>
                </c:pt>
                <c:pt idx="7383">
                  <c:v>3.1851604</c:v>
                </c:pt>
                <c:pt idx="7384">
                  <c:v>3.1857616900000001</c:v>
                </c:pt>
                <c:pt idx="7385">
                  <c:v>3.1863632200000001</c:v>
                </c:pt>
                <c:pt idx="7386">
                  <c:v>3.1868643799999998</c:v>
                </c:pt>
                <c:pt idx="7387">
                  <c:v>3.1872751699999999</c:v>
                </c:pt>
                <c:pt idx="7388">
                  <c:v>3.1879568100000002</c:v>
                </c:pt>
                <c:pt idx="7389">
                  <c:v>3.1882677099999999</c:v>
                </c:pt>
                <c:pt idx="7390">
                  <c:v>3.1887691</c:v>
                </c:pt>
                <c:pt idx="7391">
                  <c:v>3.18957114</c:v>
                </c:pt>
                <c:pt idx="7392">
                  <c:v>3.1898319700000002</c:v>
                </c:pt>
                <c:pt idx="7393">
                  <c:v>3.19021249</c:v>
                </c:pt>
                <c:pt idx="7394">
                  <c:v>3.1908242699999998</c:v>
                </c:pt>
                <c:pt idx="7395">
                  <c:v>3.1912751199999998</c:v>
                </c:pt>
                <c:pt idx="7396">
                  <c:v>3.19181633</c:v>
                </c:pt>
                <c:pt idx="7397">
                  <c:v>3.19237781</c:v>
                </c:pt>
                <c:pt idx="7398">
                  <c:v>3.1928489199999999</c:v>
                </c:pt>
                <c:pt idx="7399">
                  <c:v>3.19316983</c:v>
                </c:pt>
                <c:pt idx="7400">
                  <c:v>3.19378114</c:v>
                </c:pt>
                <c:pt idx="7401">
                  <c:v>3.19433284</c:v>
                </c:pt>
                <c:pt idx="7402">
                  <c:v>3.19476366</c:v>
                </c:pt>
                <c:pt idx="7403">
                  <c:v>3.1954052399999999</c:v>
                </c:pt>
                <c:pt idx="7404">
                  <c:v>3.1958262899999998</c:v>
                </c:pt>
                <c:pt idx="7405">
                  <c:v>3.19637752</c:v>
                </c:pt>
                <c:pt idx="7406">
                  <c:v>3.1968285999999999</c:v>
                </c:pt>
                <c:pt idx="7407">
                  <c:v>3.1972994799999999</c:v>
                </c:pt>
                <c:pt idx="7408">
                  <c:v>3.1978411699999998</c:v>
                </c:pt>
                <c:pt idx="7409">
                  <c:v>3.1981418100000001</c:v>
                </c:pt>
                <c:pt idx="7410">
                  <c:v>3.19858289</c:v>
                </c:pt>
                <c:pt idx="7411">
                  <c:v>3.1992847900000001</c:v>
                </c:pt>
                <c:pt idx="7412">
                  <c:v>3.1996755600000002</c:v>
                </c:pt>
                <c:pt idx="7413">
                  <c:v>3.2002470500000002</c:v>
                </c:pt>
                <c:pt idx="7414">
                  <c:v>3.2007081500000001</c:v>
                </c:pt>
                <c:pt idx="7415">
                  <c:v>3.2012198000000001</c:v>
                </c:pt>
                <c:pt idx="7416">
                  <c:v>3.2017710199999998</c:v>
                </c:pt>
                <c:pt idx="7417">
                  <c:v>3.2025022500000002</c:v>
                </c:pt>
                <c:pt idx="7418">
                  <c:v>3.20281482</c:v>
                </c:pt>
                <c:pt idx="7419">
                  <c:v>3.2035055200000002</c:v>
                </c:pt>
                <c:pt idx="7420">
                  <c:v>3.20374465</c:v>
                </c:pt>
                <c:pt idx="7421">
                  <c:v>3.2044160399999999</c:v>
                </c:pt>
                <c:pt idx="7422">
                  <c:v>3.20480871</c:v>
                </c:pt>
                <c:pt idx="7423">
                  <c:v>3.2053894999999999</c:v>
                </c:pt>
                <c:pt idx="7424">
                  <c:v>3.2057106499999999</c:v>
                </c:pt>
                <c:pt idx="7425">
                  <c:v>3.2060716199999999</c:v>
                </c:pt>
                <c:pt idx="7426">
                  <c:v>3.2067029499999999</c:v>
                </c:pt>
                <c:pt idx="7427">
                  <c:v>3.20730424</c:v>
                </c:pt>
                <c:pt idx="7428">
                  <c:v>3.2079460599999998</c:v>
                </c:pt>
                <c:pt idx="7429">
                  <c:v>3.2082467100000001</c:v>
                </c:pt>
                <c:pt idx="7430">
                  <c:v>3.20868778</c:v>
                </c:pt>
                <c:pt idx="7431">
                  <c:v>3.2094998399999999</c:v>
                </c:pt>
                <c:pt idx="7432">
                  <c:v>3.20963025</c:v>
                </c:pt>
                <c:pt idx="7433">
                  <c:v>3.2101314099999998</c:v>
                </c:pt>
                <c:pt idx="7434">
                  <c:v>3.2105522199999998</c:v>
                </c:pt>
                <c:pt idx="7435">
                  <c:v>3.2113542599999998</c:v>
                </c:pt>
                <c:pt idx="7436">
                  <c:v>3.2117354900000001</c:v>
                </c:pt>
                <c:pt idx="7437">
                  <c:v>3.2121162399999998</c:v>
                </c:pt>
                <c:pt idx="7438">
                  <c:v>3.2127778500000002</c:v>
                </c:pt>
                <c:pt idx="7439">
                  <c:v>3.2131586099999998</c:v>
                </c:pt>
                <c:pt idx="7440">
                  <c:v>3.2138705299999999</c:v>
                </c:pt>
                <c:pt idx="7441">
                  <c:v>3.2142012100000001</c:v>
                </c:pt>
                <c:pt idx="7442">
                  <c:v>3.2147727000000001</c:v>
                </c:pt>
                <c:pt idx="7443">
                  <c:v>3.2153441900000002</c:v>
                </c:pt>
                <c:pt idx="7444">
                  <c:v>3.2157249499999998</c:v>
                </c:pt>
                <c:pt idx="7445">
                  <c:v>3.21604562</c:v>
                </c:pt>
                <c:pt idx="7446">
                  <c:v>3.21679783</c:v>
                </c:pt>
                <c:pt idx="7447">
                  <c:v>3.2173390400000001</c:v>
                </c:pt>
                <c:pt idx="7448">
                  <c:v>3.2178802499999999</c:v>
                </c:pt>
                <c:pt idx="7449">
                  <c:v>3.2183213199999998</c:v>
                </c:pt>
                <c:pt idx="7450">
                  <c:v>3.21882248</c:v>
                </c:pt>
                <c:pt idx="7451">
                  <c:v>3.2193338900000001</c:v>
                </c:pt>
                <c:pt idx="7452">
                  <c:v>3.2198650799999999</c:v>
                </c:pt>
                <c:pt idx="7453">
                  <c:v>3.2203359599999999</c:v>
                </c:pt>
                <c:pt idx="7454">
                  <c:v>3.2209880399999999</c:v>
                </c:pt>
                <c:pt idx="7455">
                  <c:v>3.2213087100000002</c:v>
                </c:pt>
                <c:pt idx="7456">
                  <c:v>3.22163939</c:v>
                </c:pt>
                <c:pt idx="7457">
                  <c:v>3.2222211399999998</c:v>
                </c:pt>
                <c:pt idx="7458">
                  <c:v>3.22276235</c:v>
                </c:pt>
                <c:pt idx="7459">
                  <c:v>3.2232234499999999</c:v>
                </c:pt>
                <c:pt idx="7460">
                  <c:v>3.22361422</c:v>
                </c:pt>
                <c:pt idx="7461">
                  <c:v>3.2242357699999999</c:v>
                </c:pt>
                <c:pt idx="7462">
                  <c:v>3.2248876100000001</c:v>
                </c:pt>
                <c:pt idx="7463">
                  <c:v>3.2252983999999998</c:v>
                </c:pt>
                <c:pt idx="7464">
                  <c:v>3.2258498699999998</c:v>
                </c:pt>
                <c:pt idx="7465">
                  <c:v>3.2262406299999999</c:v>
                </c:pt>
                <c:pt idx="7466">
                  <c:v>3.2270426799999998</c:v>
                </c:pt>
                <c:pt idx="7467">
                  <c:v>3.2271528200000001</c:v>
                </c:pt>
                <c:pt idx="7468">
                  <c:v>3.2278346999999998</c:v>
                </c:pt>
                <c:pt idx="7469">
                  <c:v>3.22837591</c:v>
                </c:pt>
                <c:pt idx="7470">
                  <c:v>3.2289776799999999</c:v>
                </c:pt>
                <c:pt idx="7471">
                  <c:v>3.2292361299999999</c:v>
                </c:pt>
                <c:pt idx="7472">
                  <c:v>3.2300105100000001</c:v>
                </c:pt>
                <c:pt idx="7473">
                  <c:v>3.2304618399999998</c:v>
                </c:pt>
                <c:pt idx="7474">
                  <c:v>3.23094225</c:v>
                </c:pt>
                <c:pt idx="7475">
                  <c:v>3.2315235100000002</c:v>
                </c:pt>
                <c:pt idx="7476">
                  <c:v>3.2318944900000002</c:v>
                </c:pt>
                <c:pt idx="7477">
                  <c:v>3.23251629</c:v>
                </c:pt>
                <c:pt idx="7478">
                  <c:v>3.23277664</c:v>
                </c:pt>
                <c:pt idx="7479">
                  <c:v>3.23350859</c:v>
                </c:pt>
                <c:pt idx="7480">
                  <c:v>3.23395967</c:v>
                </c:pt>
                <c:pt idx="7481">
                  <c:v>3.2343103900000001</c:v>
                </c:pt>
                <c:pt idx="7482">
                  <c:v>3.2347116499999999</c:v>
                </c:pt>
                <c:pt idx="7483">
                  <c:v>3.2354130699999999</c:v>
                </c:pt>
                <c:pt idx="7484">
                  <c:v>3.23591447</c:v>
                </c:pt>
                <c:pt idx="7485">
                  <c:v>3.2362654200000001</c:v>
                </c:pt>
                <c:pt idx="7486">
                  <c:v>3.2369370499999999</c:v>
                </c:pt>
                <c:pt idx="7487">
                  <c:v>3.2373878999999999</c:v>
                </c:pt>
                <c:pt idx="7488">
                  <c:v>3.2378690200000002</c:v>
                </c:pt>
                <c:pt idx="7489">
                  <c:v>3.2385709299999998</c:v>
                </c:pt>
                <c:pt idx="7490">
                  <c:v>3.2388715700000001</c:v>
                </c:pt>
                <c:pt idx="7491">
                  <c:v>3.2393932300000001</c:v>
                </c:pt>
                <c:pt idx="7492">
                  <c:v>3.2396535900000001</c:v>
                </c:pt>
                <c:pt idx="7493">
                  <c:v>3.24048567</c:v>
                </c:pt>
                <c:pt idx="7494">
                  <c:v>3.24095654</c:v>
                </c:pt>
                <c:pt idx="7495">
                  <c:v>3.2412874700000001</c:v>
                </c:pt>
                <c:pt idx="7496">
                  <c:v>3.2419893700000002</c:v>
                </c:pt>
                <c:pt idx="7497">
                  <c:v>3.2424101799999998</c:v>
                </c:pt>
                <c:pt idx="7498">
                  <c:v>3.2429516299999999</c:v>
                </c:pt>
                <c:pt idx="7499">
                  <c:v>3.2433125999999999</c:v>
                </c:pt>
                <c:pt idx="7500">
                  <c:v>3.2441644699999999</c:v>
                </c:pt>
                <c:pt idx="7501">
                  <c:v>3.24449539</c:v>
                </c:pt>
                <c:pt idx="7502">
                  <c:v>3.2447359599999999</c:v>
                </c:pt>
                <c:pt idx="7503">
                  <c:v>3.2452168499999998</c:v>
                </c:pt>
                <c:pt idx="7504">
                  <c:v>3.2457883399999998</c:v>
                </c:pt>
                <c:pt idx="7505">
                  <c:v>3.24622989</c:v>
                </c:pt>
                <c:pt idx="7506">
                  <c:v>3.2469413299999998</c:v>
                </c:pt>
                <c:pt idx="7507">
                  <c:v>3.2475829100000002</c:v>
                </c:pt>
                <c:pt idx="7508">
                  <c:v>3.2478837999999999</c:v>
                </c:pt>
                <c:pt idx="7509">
                  <c:v>3.24838519</c:v>
                </c:pt>
                <c:pt idx="7510">
                  <c:v>3.2489261599999999</c:v>
                </c:pt>
                <c:pt idx="7511">
                  <c:v>3.2492671</c:v>
                </c:pt>
                <c:pt idx="7512">
                  <c:v>3.2499287099999998</c:v>
                </c:pt>
                <c:pt idx="7513">
                  <c:v>3.2504098400000001</c:v>
                </c:pt>
                <c:pt idx="7514">
                  <c:v>3.2506904599999999</c:v>
                </c:pt>
                <c:pt idx="7515">
                  <c:v>3.25141239</c:v>
                </c:pt>
                <c:pt idx="7516">
                  <c:v>3.2518534699999999</c:v>
                </c:pt>
                <c:pt idx="7517">
                  <c:v>3.2523846600000001</c:v>
                </c:pt>
                <c:pt idx="7518">
                  <c:v>3.25266528</c:v>
                </c:pt>
                <c:pt idx="7519">
                  <c:v>3.2534470600000001</c:v>
                </c:pt>
                <c:pt idx="7520">
                  <c:v>3.2539184099999998</c:v>
                </c:pt>
                <c:pt idx="7521">
                  <c:v>3.2542491</c:v>
                </c:pt>
                <c:pt idx="7522">
                  <c:v>3.2550811799999999</c:v>
                </c:pt>
                <c:pt idx="7523">
                  <c:v>3.2554821999999999</c:v>
                </c:pt>
                <c:pt idx="7524">
                  <c:v>3.2559039599999999</c:v>
                </c:pt>
                <c:pt idx="7525">
                  <c:v>3.2564730599999998</c:v>
                </c:pt>
                <c:pt idx="7526">
                  <c:v>3.2567350899999998</c:v>
                </c:pt>
                <c:pt idx="7527">
                  <c:v>3.2572662800000001</c:v>
                </c:pt>
                <c:pt idx="7528">
                  <c:v>3.2577476500000002</c:v>
                </c:pt>
                <c:pt idx="7529">
                  <c:v>3.25858998</c:v>
                </c:pt>
                <c:pt idx="7530">
                  <c:v>3.2587802400000001</c:v>
                </c:pt>
                <c:pt idx="7531">
                  <c:v>3.2595622500000001</c:v>
                </c:pt>
                <c:pt idx="7532">
                  <c:v>3.2603139900000002</c:v>
                </c:pt>
                <c:pt idx="7533">
                  <c:v>3.26099563</c:v>
                </c:pt>
                <c:pt idx="7534">
                  <c:v>3.2612867400000001</c:v>
                </c:pt>
                <c:pt idx="7535">
                  <c:v>3.2617075400000002</c:v>
                </c:pt>
                <c:pt idx="7536">
                  <c:v>3.26233912</c:v>
                </c:pt>
                <c:pt idx="7537">
                  <c:v>3.26262951</c:v>
                </c:pt>
                <c:pt idx="7538">
                  <c:v>3.2632112499999999</c:v>
                </c:pt>
                <c:pt idx="7539">
                  <c:v>3.2637927499999999</c:v>
                </c:pt>
                <c:pt idx="7540">
                  <c:v>3.2642738800000002</c:v>
                </c:pt>
                <c:pt idx="7541">
                  <c:v>3.2645242200000002</c:v>
                </c:pt>
                <c:pt idx="7542">
                  <c:v>3.2651457800000001</c:v>
                </c:pt>
                <c:pt idx="7543">
                  <c:v>3.2658877400000002</c:v>
                </c:pt>
                <c:pt idx="7544">
                  <c:v>3.26613855</c:v>
                </c:pt>
                <c:pt idx="7545">
                  <c:v>3.2668402200000002</c:v>
                </c:pt>
                <c:pt idx="7546">
                  <c:v>3.2672009499999999</c:v>
                </c:pt>
                <c:pt idx="7547">
                  <c:v>3.26771235</c:v>
                </c:pt>
                <c:pt idx="7548">
                  <c:v>3.2682235199999998</c:v>
                </c:pt>
                <c:pt idx="7549">
                  <c:v>3.2685241700000001</c:v>
                </c:pt>
                <c:pt idx="7550">
                  <c:v>3.2692859200000002</c:v>
                </c:pt>
                <c:pt idx="7551">
                  <c:v>3.26953673</c:v>
                </c:pt>
                <c:pt idx="7552">
                  <c:v>3.2699677899999999</c:v>
                </c:pt>
                <c:pt idx="7553">
                  <c:v>3.27067971</c:v>
                </c:pt>
                <c:pt idx="7554">
                  <c:v>3.2709903699999998</c:v>
                </c:pt>
                <c:pt idx="7555">
                  <c:v>3.2716016799999998</c:v>
                </c:pt>
                <c:pt idx="7556">
                  <c:v>3.2720527599999998</c:v>
                </c:pt>
                <c:pt idx="7557">
                  <c:v>3.2728044999999999</c:v>
                </c:pt>
                <c:pt idx="7558">
                  <c:v>3.2731456799999998</c:v>
                </c:pt>
                <c:pt idx="7559">
                  <c:v>3.2734563400000001</c:v>
                </c:pt>
                <c:pt idx="7560">
                  <c:v>3.2741179499999999</c:v>
                </c:pt>
                <c:pt idx="7561">
                  <c:v>3.2745687999999999</c:v>
                </c:pt>
                <c:pt idx="7562">
                  <c:v>3.2751805799999998</c:v>
                </c:pt>
                <c:pt idx="7563">
                  <c:v>3.2756316700000001</c:v>
                </c:pt>
                <c:pt idx="7564">
                  <c:v>3.27606273</c:v>
                </c:pt>
                <c:pt idx="7565">
                  <c:v>3.2765541100000002</c:v>
                </c:pt>
                <c:pt idx="7566">
                  <c:v>3.2769947099999999</c:v>
                </c:pt>
                <c:pt idx="7567">
                  <c:v>3.2776165000000002</c:v>
                </c:pt>
                <c:pt idx="7568">
                  <c:v>3.2779974900000002</c:v>
                </c:pt>
                <c:pt idx="7569">
                  <c:v>3.2785186799999999</c:v>
                </c:pt>
                <c:pt idx="7570">
                  <c:v>3.2790098200000002</c:v>
                </c:pt>
                <c:pt idx="7571">
                  <c:v>3.2795112099999999</c:v>
                </c:pt>
                <c:pt idx="7572">
                  <c:v>3.2801828400000002</c:v>
                </c:pt>
                <c:pt idx="7573">
                  <c:v>3.28054333</c:v>
                </c:pt>
                <c:pt idx="7574">
                  <c:v>3.2811033699999999</c:v>
                </c:pt>
                <c:pt idx="7575">
                  <c:v>3.2814753099999998</c:v>
                </c:pt>
                <c:pt idx="7576">
                  <c:v>3.2821981899999999</c:v>
                </c:pt>
                <c:pt idx="7577">
                  <c:v>3.2828276199999999</c:v>
                </c:pt>
                <c:pt idx="7578">
                  <c:v>3.2828688600000002</c:v>
                </c:pt>
                <c:pt idx="7579">
                  <c:v>3.2836914099999999</c:v>
                </c:pt>
                <c:pt idx="7580">
                  <c:v>3.2839319699999998</c:v>
                </c:pt>
                <c:pt idx="7581">
                  <c:v>3.2847738299999998</c:v>
                </c:pt>
                <c:pt idx="7582">
                  <c:v>3.2851550600000001</c:v>
                </c:pt>
                <c:pt idx="7583">
                  <c:v>3.2854657199999999</c:v>
                </c:pt>
                <c:pt idx="7584">
                  <c:v>3.2860472199999999</c:v>
                </c:pt>
                <c:pt idx="7585">
                  <c:v>3.28664851</c:v>
                </c:pt>
                <c:pt idx="7586">
                  <c:v>3.2871196299999998</c:v>
                </c:pt>
                <c:pt idx="7587">
                  <c:v>3.2876710899999999</c:v>
                </c:pt>
                <c:pt idx="7588">
                  <c:v>3.28802204</c:v>
                </c:pt>
                <c:pt idx="7589">
                  <c:v>3.2887334799999999</c:v>
                </c:pt>
                <c:pt idx="7590">
                  <c:v>3.2890641700000001</c:v>
                </c:pt>
                <c:pt idx="7591">
                  <c:v>3.2895455400000002</c:v>
                </c:pt>
                <c:pt idx="7592">
                  <c:v>3.2900571799999998</c:v>
                </c:pt>
                <c:pt idx="7593">
                  <c:v>3.2905781300000001</c:v>
                </c:pt>
                <c:pt idx="7594">
                  <c:v>3.2909090499999998</c:v>
                </c:pt>
                <c:pt idx="7595">
                  <c:v>3.29178119</c:v>
                </c:pt>
                <c:pt idx="7596">
                  <c:v>3.29199171</c:v>
                </c:pt>
                <c:pt idx="7597">
                  <c:v>3.2924225300000001</c:v>
                </c:pt>
                <c:pt idx="7598">
                  <c:v>3.29320455</c:v>
                </c:pt>
                <c:pt idx="7599">
                  <c:v>3.2935555000000001</c:v>
                </c:pt>
                <c:pt idx="7600">
                  <c:v>3.2942070999999999</c:v>
                </c:pt>
                <c:pt idx="7601">
                  <c:v>3.29467797</c:v>
                </c:pt>
                <c:pt idx="7602">
                  <c:v>3.29504895</c:v>
                </c:pt>
                <c:pt idx="7603">
                  <c:v>3.2954800099999999</c:v>
                </c:pt>
                <c:pt idx="7604">
                  <c:v>3.2960417299999998</c:v>
                </c:pt>
                <c:pt idx="7605">
                  <c:v>3.2965529</c:v>
                </c:pt>
                <c:pt idx="7606">
                  <c:v>3.2969133899999998</c:v>
                </c:pt>
                <c:pt idx="7607">
                  <c:v>3.29739475</c:v>
                </c:pt>
                <c:pt idx="7608">
                  <c:v>3.29819679</c:v>
                </c:pt>
                <c:pt idx="7609">
                  <c:v>3.29896879</c:v>
                </c:pt>
                <c:pt idx="7610">
                  <c:v>3.2989184900000001</c:v>
                </c:pt>
                <c:pt idx="7611">
                  <c:v>3.29959011</c:v>
                </c:pt>
                <c:pt idx="7612">
                  <c:v>3.30029225</c:v>
                </c:pt>
                <c:pt idx="7613">
                  <c:v>3.3006730100000001</c:v>
                </c:pt>
                <c:pt idx="7614">
                  <c:v>3.3010737899999998</c:v>
                </c:pt>
                <c:pt idx="7615">
                  <c:v>3.3017354000000001</c:v>
                </c:pt>
                <c:pt idx="7616">
                  <c:v>3.3020360499999999</c:v>
                </c:pt>
                <c:pt idx="7617">
                  <c:v>3.30274796</c:v>
                </c:pt>
                <c:pt idx="7618">
                  <c:v>3.30316901</c:v>
                </c:pt>
                <c:pt idx="7619">
                  <c:v>3.3037405</c:v>
                </c:pt>
                <c:pt idx="7620">
                  <c:v>3.3041815799999998</c:v>
                </c:pt>
                <c:pt idx="7621">
                  <c:v>3.3045923699999999</c:v>
                </c:pt>
                <c:pt idx="7622">
                  <c:v>3.3050434599999998</c:v>
                </c:pt>
                <c:pt idx="7623">
                  <c:v>3.3054845300000002</c:v>
                </c:pt>
                <c:pt idx="7624">
                  <c:v>3.3060360000000002</c:v>
                </c:pt>
                <c:pt idx="7625">
                  <c:v>3.3066175000000002</c:v>
                </c:pt>
                <c:pt idx="7626">
                  <c:v>3.3070499899999999</c:v>
                </c:pt>
                <c:pt idx="7627">
                  <c:v>3.3075697399999999</c:v>
                </c:pt>
                <c:pt idx="7628">
                  <c:v>3.3081708000000001</c:v>
                </c:pt>
                <c:pt idx="7629">
                  <c:v>3.30854201</c:v>
                </c:pt>
                <c:pt idx="7630">
                  <c:v>3.3091638099999998</c:v>
                </c:pt>
                <c:pt idx="7631">
                  <c:v>3.3096449400000001</c:v>
                </c:pt>
                <c:pt idx="7632">
                  <c:v>3.3102059399999999</c:v>
                </c:pt>
                <c:pt idx="7633">
                  <c:v>3.3106772900000001</c:v>
                </c:pt>
                <c:pt idx="7634">
                  <c:v>3.3110282400000002</c:v>
                </c:pt>
                <c:pt idx="7635">
                  <c:v>3.3115997300000002</c:v>
                </c:pt>
                <c:pt idx="7636">
                  <c:v>3.31227136</c:v>
                </c:pt>
                <c:pt idx="7637">
                  <c:v>3.3125820199999998</c:v>
                </c:pt>
                <c:pt idx="7638">
                  <c:v>3.3132939299999999</c:v>
                </c:pt>
                <c:pt idx="7639">
                  <c:v>3.31390524</c:v>
                </c:pt>
                <c:pt idx="7640">
                  <c:v>3.31399584</c:v>
                </c:pt>
                <c:pt idx="7641">
                  <c:v>3.3147773699999998</c:v>
                </c:pt>
                <c:pt idx="7642">
                  <c:v>3.3151481199999999</c:v>
                </c:pt>
                <c:pt idx="7643">
                  <c:v>3.3155894300000002</c:v>
                </c:pt>
                <c:pt idx="7644">
                  <c:v>3.31626105</c:v>
                </c:pt>
                <c:pt idx="7645">
                  <c:v>3.3166220200000001</c:v>
                </c:pt>
                <c:pt idx="7646">
                  <c:v>3.3171331899999998</c:v>
                </c:pt>
                <c:pt idx="7647">
                  <c:v>3.3176946599999999</c:v>
                </c:pt>
                <c:pt idx="7648">
                  <c:v>3.3181755499999999</c:v>
                </c:pt>
                <c:pt idx="7649">
                  <c:v>3.3187873400000001</c:v>
                </c:pt>
                <c:pt idx="7650">
                  <c:v>3.3191478299999999</c:v>
                </c:pt>
                <c:pt idx="7651">
                  <c:v>3.3196794999999999</c:v>
                </c:pt>
                <c:pt idx="7652">
                  <c:v>3.3202509899999999</c:v>
                </c:pt>
                <c:pt idx="7653">
                  <c:v>3.32086229</c:v>
                </c:pt>
                <c:pt idx="7654">
                  <c:v>3.3210928399999999</c:v>
                </c:pt>
                <c:pt idx="7655">
                  <c:v>3.3216340500000001</c:v>
                </c:pt>
                <c:pt idx="7656">
                  <c:v>3.3221557100000001</c:v>
                </c:pt>
                <c:pt idx="7657">
                  <c:v>3.3224763899999998</c:v>
                </c:pt>
                <c:pt idx="7658">
                  <c:v>3.32326794</c:v>
                </c:pt>
                <c:pt idx="7659">
                  <c:v>3.32383943</c:v>
                </c:pt>
                <c:pt idx="7660">
                  <c:v>3.3244612199999999</c:v>
                </c:pt>
                <c:pt idx="7661">
                  <c:v>3.3247818900000001</c:v>
                </c:pt>
                <c:pt idx="7662">
                  <c:v>3.3252332199999999</c:v>
                </c:pt>
                <c:pt idx="7663">
                  <c:v>3.3259143799999999</c:v>
                </c:pt>
                <c:pt idx="7664">
                  <c:v>3.3262956099999998</c:v>
                </c:pt>
                <c:pt idx="7665">
                  <c:v>3.3266360800000001</c:v>
                </c:pt>
                <c:pt idx="7666">
                  <c:v>3.3274385899999999</c:v>
                </c:pt>
                <c:pt idx="7667">
                  <c:v>3.3277492500000001</c:v>
                </c:pt>
                <c:pt idx="7668">
                  <c:v>3.3282406299999998</c:v>
                </c:pt>
                <c:pt idx="7669">
                  <c:v>3.3287515600000002</c:v>
                </c:pt>
                <c:pt idx="7670">
                  <c:v>3.3293428399999998</c:v>
                </c:pt>
                <c:pt idx="7671">
                  <c:v>3.3297138199999998</c:v>
                </c:pt>
                <c:pt idx="7672">
                  <c:v>3.3303754300000001</c:v>
                </c:pt>
                <c:pt idx="7673">
                  <c:v>3.33060622</c:v>
                </c:pt>
                <c:pt idx="7674">
                  <c:v>3.3313779800000001</c:v>
                </c:pt>
                <c:pt idx="7675">
                  <c:v>3.3316886399999999</c:v>
                </c:pt>
                <c:pt idx="7676">
                  <c:v>3.3322701499999998</c:v>
                </c:pt>
                <c:pt idx="7677">
                  <c:v>3.3327810800000002</c:v>
                </c:pt>
                <c:pt idx="7678">
                  <c:v>3.33307266</c:v>
                </c:pt>
                <c:pt idx="7679">
                  <c:v>3.3338422799999998</c:v>
                </c:pt>
                <c:pt idx="7680">
                  <c:v>3.3341746300000001</c:v>
                </c:pt>
                <c:pt idx="7681">
                  <c:v>3.3347666299999998</c:v>
                </c:pt>
                <c:pt idx="7682">
                  <c:v>3.3353073599999998</c:v>
                </c:pt>
                <c:pt idx="7683">
                  <c:v>3.3358788499999998</c:v>
                </c:pt>
                <c:pt idx="7684">
                  <c:v>3.33604908</c:v>
                </c:pt>
                <c:pt idx="7685">
                  <c:v>3.3366508499999998</c:v>
                </c:pt>
                <c:pt idx="7686">
                  <c:v>3.3370518699999998</c:v>
                </c:pt>
                <c:pt idx="7687">
                  <c:v>3.3376033299999999</c:v>
                </c:pt>
                <c:pt idx="7688">
                  <c:v>3.3383047600000002</c:v>
                </c:pt>
                <c:pt idx="7689">
                  <c:v>3.3385956299999999</c:v>
                </c:pt>
                <c:pt idx="7690">
                  <c:v>3.3392775100000001</c:v>
                </c:pt>
                <c:pt idx="7691">
                  <c:v>3.3396279799999999</c:v>
                </c:pt>
                <c:pt idx="7692">
                  <c:v>3.3400993300000001</c:v>
                </c:pt>
                <c:pt idx="7693">
                  <c:v>3.3406808400000001</c:v>
                </c:pt>
                <c:pt idx="7694">
                  <c:v>3.3410716100000002</c:v>
                </c:pt>
                <c:pt idx="7695">
                  <c:v>3.3418135599999998</c:v>
                </c:pt>
                <c:pt idx="7696">
                  <c:v>3.3422446300000002</c:v>
                </c:pt>
                <c:pt idx="7697">
                  <c:v>3.34273577</c:v>
                </c:pt>
                <c:pt idx="7698">
                  <c:v>3.34312677</c:v>
                </c:pt>
                <c:pt idx="7699">
                  <c:v>3.3436179199999998</c:v>
                </c:pt>
                <c:pt idx="7700">
                  <c:v>3.3441090600000001</c:v>
                </c:pt>
                <c:pt idx="7701">
                  <c:v>3.34455013</c:v>
                </c:pt>
                <c:pt idx="7702">
                  <c:v>3.3452818400000002</c:v>
                </c:pt>
                <c:pt idx="7703">
                  <c:v>3.34579301</c:v>
                </c:pt>
                <c:pt idx="7704">
                  <c:v>3.3464546199999998</c:v>
                </c:pt>
                <c:pt idx="7705">
                  <c:v>3.3468558800000001</c:v>
                </c:pt>
                <c:pt idx="7706">
                  <c:v>3.3473568</c:v>
                </c:pt>
                <c:pt idx="7707">
                  <c:v>3.3477380299999999</c:v>
                </c:pt>
                <c:pt idx="7708">
                  <c:v>3.3481991299999998</c:v>
                </c:pt>
                <c:pt idx="7709">
                  <c:v>3.3488910199999999</c:v>
                </c:pt>
                <c:pt idx="7710">
                  <c:v>3.3491814099999999</c:v>
                </c:pt>
                <c:pt idx="7711">
                  <c:v>3.3498230000000002</c:v>
                </c:pt>
                <c:pt idx="7712">
                  <c:v>3.3504247700000001</c:v>
                </c:pt>
                <c:pt idx="7713">
                  <c:v>3.3507554499999999</c:v>
                </c:pt>
                <c:pt idx="7714">
                  <c:v>3.3510360700000001</c:v>
                </c:pt>
                <c:pt idx="7715">
                  <c:v>3.3517680200000002</c:v>
                </c:pt>
                <c:pt idx="7716">
                  <c:v>3.3522593999999999</c:v>
                </c:pt>
                <c:pt idx="7717">
                  <c:v>3.3526899800000001</c:v>
                </c:pt>
                <c:pt idx="7718">
                  <c:v>3.35307121</c:v>
                </c:pt>
                <c:pt idx="7719">
                  <c:v>3.3536124200000001</c:v>
                </c:pt>
                <c:pt idx="7720">
                  <c:v>3.3543741699999998</c:v>
                </c:pt>
                <c:pt idx="7721">
                  <c:v>3.3547251199999999</c:v>
                </c:pt>
                <c:pt idx="7722">
                  <c:v>3.3552262800000001</c:v>
                </c:pt>
                <c:pt idx="7723">
                  <c:v>3.35584784</c:v>
                </c:pt>
                <c:pt idx="7724">
                  <c:v>3.3561787600000001</c:v>
                </c:pt>
                <c:pt idx="7725">
                  <c:v>3.3566496400000001</c:v>
                </c:pt>
                <c:pt idx="7726">
                  <c:v>3.3573615600000002</c:v>
                </c:pt>
                <c:pt idx="7727">
                  <c:v>3.3576324</c:v>
                </c:pt>
                <c:pt idx="7728">
                  <c:v>3.35825372</c:v>
                </c:pt>
                <c:pt idx="7729">
                  <c:v>3.3586146800000001</c:v>
                </c:pt>
                <c:pt idx="7730">
                  <c:v>3.3591849800000002</c:v>
                </c:pt>
                <c:pt idx="7731">
                  <c:v>3.3598690000000002</c:v>
                </c:pt>
                <c:pt idx="7732">
                  <c:v>3.36022782</c:v>
                </c:pt>
                <c:pt idx="7733">
                  <c:v>3.36084008</c:v>
                </c:pt>
                <c:pt idx="7734">
                  <c:v>3.36113024</c:v>
                </c:pt>
                <c:pt idx="7735">
                  <c:v>3.3615417500000002</c:v>
                </c:pt>
                <c:pt idx="7736">
                  <c:v>3.3623135099999999</c:v>
                </c:pt>
                <c:pt idx="7737">
                  <c:v>3.3626246499999999</c:v>
                </c:pt>
                <c:pt idx="7738">
                  <c:v>3.3630557099999998</c:v>
                </c:pt>
                <c:pt idx="7739">
                  <c:v>3.3637273300000001</c:v>
                </c:pt>
                <c:pt idx="7740">
                  <c:v>3.3640479999999999</c:v>
                </c:pt>
                <c:pt idx="7741">
                  <c:v>3.3645691900000001</c:v>
                </c:pt>
                <c:pt idx="7742">
                  <c:v>3.3652610799999998</c:v>
                </c:pt>
                <c:pt idx="7743">
                  <c:v>3.3657422100000001</c:v>
                </c:pt>
                <c:pt idx="7744">
                  <c:v>3.3663535100000002</c:v>
                </c:pt>
                <c:pt idx="7745">
                  <c:v>3.3667242499999999</c:v>
                </c:pt>
                <c:pt idx="7746">
                  <c:v>3.3672459099999998</c:v>
                </c:pt>
                <c:pt idx="7747">
                  <c:v>3.36777711</c:v>
                </c:pt>
                <c:pt idx="7748">
                  <c:v>3.3683183200000002</c:v>
                </c:pt>
                <c:pt idx="7749">
                  <c:v>3.3689196099999998</c:v>
                </c:pt>
                <c:pt idx="7750">
                  <c:v>3.3693807100000002</c:v>
                </c:pt>
                <c:pt idx="7751">
                  <c:v>3.3696615699999999</c:v>
                </c:pt>
                <c:pt idx="7752">
                  <c:v>3.3703031499999998</c:v>
                </c:pt>
                <c:pt idx="7753">
                  <c:v>3.3707141900000002</c:v>
                </c:pt>
                <c:pt idx="7754">
                  <c:v>3.3712754199999999</c:v>
                </c:pt>
                <c:pt idx="7755">
                  <c:v>3.3715965699999999</c:v>
                </c:pt>
                <c:pt idx="7756">
                  <c:v>3.3723080200000002</c:v>
                </c:pt>
                <c:pt idx="7757">
                  <c:v>3.3724887400000001</c:v>
                </c:pt>
                <c:pt idx="7758">
                  <c:v>3.3731000400000002</c:v>
                </c:pt>
                <c:pt idx="7759">
                  <c:v>3.37374163</c:v>
                </c:pt>
                <c:pt idx="7760">
                  <c:v>3.3742430200000002</c:v>
                </c:pt>
                <c:pt idx="7761">
                  <c:v>3.3746938700000002</c:v>
                </c:pt>
                <c:pt idx="7762">
                  <c:v>3.3751349400000001</c:v>
                </c:pt>
                <c:pt idx="7763">
                  <c:v>3.3755259500000001</c:v>
                </c:pt>
                <c:pt idx="7764">
                  <c:v>3.3763377700000001</c:v>
                </c:pt>
                <c:pt idx="7765">
                  <c:v>3.3767793199999998</c:v>
                </c:pt>
                <c:pt idx="7766">
                  <c:v>3.3770597000000002</c:v>
                </c:pt>
                <c:pt idx="7767">
                  <c:v>3.3776311899999998</c:v>
                </c:pt>
                <c:pt idx="7768">
                  <c:v>3.37815237</c:v>
                </c:pt>
                <c:pt idx="7769">
                  <c:v>3.3786735499999998</c:v>
                </c:pt>
                <c:pt idx="7770">
                  <c:v>3.37932539</c:v>
                </c:pt>
                <c:pt idx="7771">
                  <c:v>3.37987685</c:v>
                </c:pt>
                <c:pt idx="7772">
                  <c:v>3.3801271900000001</c:v>
                </c:pt>
                <c:pt idx="7773">
                  <c:v>3.3806586300000001</c:v>
                </c:pt>
                <c:pt idx="7774">
                  <c:v>3.3812599200000002</c:v>
                </c:pt>
                <c:pt idx="7775">
                  <c:v>3.38153076</c:v>
                </c:pt>
                <c:pt idx="7776">
                  <c:v>3.3820519400000002</c:v>
                </c:pt>
                <c:pt idx="7777">
                  <c:v>3.38291407</c:v>
                </c:pt>
                <c:pt idx="7778">
                  <c:v>3.3835156</c:v>
                </c:pt>
                <c:pt idx="7779">
                  <c:v>3.3838162399999998</c:v>
                </c:pt>
                <c:pt idx="7780">
                  <c:v>3.38423753</c:v>
                </c:pt>
                <c:pt idx="7781">
                  <c:v>3.38490891</c:v>
                </c:pt>
                <c:pt idx="7782">
                  <c:v>3.3849790099999999</c:v>
                </c:pt>
                <c:pt idx="7783">
                  <c:v>3.3855514499999999</c:v>
                </c:pt>
                <c:pt idx="7784">
                  <c:v>3.3861722900000002</c:v>
                </c:pt>
                <c:pt idx="7785">
                  <c:v>3.3867428300000002</c:v>
                </c:pt>
                <c:pt idx="7786">
                  <c:v>3.3871943999999998</c:v>
                </c:pt>
                <c:pt idx="7787">
                  <c:v>3.38769579</c:v>
                </c:pt>
                <c:pt idx="7788">
                  <c:v>3.3881771600000001</c:v>
                </c:pt>
                <c:pt idx="7789">
                  <c:v>3.3887884599999998</c:v>
                </c:pt>
                <c:pt idx="7790">
                  <c:v>3.3892495600000001</c:v>
                </c:pt>
                <c:pt idx="7791">
                  <c:v>3.3896708499999999</c:v>
                </c:pt>
                <c:pt idx="7792">
                  <c:v>3.3901917899999998</c:v>
                </c:pt>
                <c:pt idx="7793">
                  <c:v>3.39052248</c:v>
                </c:pt>
                <c:pt idx="7794">
                  <c:v>3.3911442799999998</c:v>
                </c:pt>
                <c:pt idx="7795">
                  <c:v>3.3917555799999999</c:v>
                </c:pt>
                <c:pt idx="7796">
                  <c:v>3.39218712</c:v>
                </c:pt>
                <c:pt idx="7797">
                  <c:v>3.3929085699999999</c:v>
                </c:pt>
                <c:pt idx="7798">
                  <c:v>3.3933494099999999</c:v>
                </c:pt>
                <c:pt idx="7799">
                  <c:v>3.3938305400000002</c:v>
                </c:pt>
                <c:pt idx="7800">
                  <c:v>3.39446235</c:v>
                </c:pt>
                <c:pt idx="7801">
                  <c:v>3.3947832600000001</c:v>
                </c:pt>
                <c:pt idx="7802">
                  <c:v>3.3953642799999999</c:v>
                </c:pt>
                <c:pt idx="7803">
                  <c:v>3.3959557999999999</c:v>
                </c:pt>
                <c:pt idx="7804">
                  <c:v>3.3962166300000001</c:v>
                </c:pt>
                <c:pt idx="7805">
                  <c:v>3.3969085200000002</c:v>
                </c:pt>
                <c:pt idx="7806">
                  <c:v>3.3973293299999998</c:v>
                </c:pt>
                <c:pt idx="7807">
                  <c:v>3.39782071</c:v>
                </c:pt>
                <c:pt idx="7808">
                  <c:v>3.3981416200000001</c:v>
                </c:pt>
                <c:pt idx="7809">
                  <c:v>3.39863253</c:v>
                </c:pt>
                <c:pt idx="7810">
                  <c:v>3.3991234299999999</c:v>
                </c:pt>
                <c:pt idx="7811">
                  <c:v>3.39967489</c:v>
                </c:pt>
                <c:pt idx="7812">
                  <c:v>3.4003267300000002</c:v>
                </c:pt>
                <c:pt idx="7813">
                  <c:v>3.4008681799999998</c:v>
                </c:pt>
                <c:pt idx="7814">
                  <c:v>3.40117884</c:v>
                </c:pt>
                <c:pt idx="7815">
                  <c:v>3.4017002600000001</c:v>
                </c:pt>
                <c:pt idx="7816">
                  <c:v>3.4023215800000002</c:v>
                </c:pt>
                <c:pt idx="7817">
                  <c:v>3.4028530099999998</c:v>
                </c:pt>
                <c:pt idx="7818">
                  <c:v>3.4032339999999999</c:v>
                </c:pt>
                <c:pt idx="7819">
                  <c:v>3.4036550499999998</c:v>
                </c:pt>
                <c:pt idx="7820">
                  <c:v>3.4043064099999998</c:v>
                </c:pt>
                <c:pt idx="7821">
                  <c:v>3.4047474900000001</c:v>
                </c:pt>
                <c:pt idx="7822">
                  <c:v>3.4051988099999999</c:v>
                </c:pt>
                <c:pt idx="7823">
                  <c:v>3.4057097399999998</c:v>
                </c:pt>
                <c:pt idx="7824">
                  <c:v>3.4062612099999998</c:v>
                </c:pt>
                <c:pt idx="7825">
                  <c:v>3.4068727499999998</c:v>
                </c:pt>
                <c:pt idx="7826">
                  <c:v>3.4075143300000001</c:v>
                </c:pt>
                <c:pt idx="7827">
                  <c:v>3.4078753000000002</c:v>
                </c:pt>
                <c:pt idx="7828">
                  <c:v>3.4082362700000002</c:v>
                </c:pt>
                <c:pt idx="7829">
                  <c:v>3.4088170500000001</c:v>
                </c:pt>
                <c:pt idx="7830">
                  <c:v>3.4092786300000002</c:v>
                </c:pt>
                <c:pt idx="7831">
                  <c:v>3.4098401100000002</c:v>
                </c:pt>
                <c:pt idx="7832">
                  <c:v>3.4103410200000002</c:v>
                </c:pt>
                <c:pt idx="7833">
                  <c:v>3.4109528099999999</c:v>
                </c:pt>
                <c:pt idx="7834">
                  <c:v>3.4112243699999998</c:v>
                </c:pt>
                <c:pt idx="7835">
                  <c:v>3.4117560400000002</c:v>
                </c:pt>
                <c:pt idx="7836">
                  <c:v>3.4122362100000001</c:v>
                </c:pt>
                <c:pt idx="7837">
                  <c:v>3.4126770500000001</c:v>
                </c:pt>
                <c:pt idx="7838">
                  <c:v>3.4134702699999999</c:v>
                </c:pt>
                <c:pt idx="7839">
                  <c:v>3.41378951</c:v>
                </c:pt>
                <c:pt idx="7840">
                  <c:v>3.4144511199999998</c:v>
                </c:pt>
                <c:pt idx="7841">
                  <c:v>3.4147920599999999</c:v>
                </c:pt>
                <c:pt idx="7842">
                  <c:v>3.4152331399999998</c:v>
                </c:pt>
                <c:pt idx="7843">
                  <c:v>3.4158246499999998</c:v>
                </c:pt>
                <c:pt idx="7844">
                  <c:v>3.41635585</c:v>
                </c:pt>
                <c:pt idx="7845">
                  <c:v>3.4166564899999998</c:v>
                </c:pt>
                <c:pt idx="7846">
                  <c:v>3.41736817</c:v>
                </c:pt>
                <c:pt idx="7847">
                  <c:v>3.4179499099999999</c:v>
                </c:pt>
                <c:pt idx="7848">
                  <c:v>3.4182205200000002</c:v>
                </c:pt>
                <c:pt idx="7849">
                  <c:v>3.41891217</c:v>
                </c:pt>
                <c:pt idx="7850">
                  <c:v>3.41913271</c:v>
                </c:pt>
                <c:pt idx="7851">
                  <c:v>3.4197340000000001</c:v>
                </c:pt>
                <c:pt idx="7852">
                  <c:v>3.4204056299999999</c:v>
                </c:pt>
                <c:pt idx="7853">
                  <c:v>3.4206061399999999</c:v>
                </c:pt>
                <c:pt idx="7854">
                  <c:v>3.4212179200000001</c:v>
                </c:pt>
                <c:pt idx="7855">
                  <c:v>3.4220898200000001</c:v>
                </c:pt>
                <c:pt idx="7856">
                  <c:v>3.4222500299999998</c:v>
                </c:pt>
                <c:pt idx="7857">
                  <c:v>3.4228215199999998</c:v>
                </c:pt>
                <c:pt idx="7858">
                  <c:v>3.4232327900000001</c:v>
                </c:pt>
                <c:pt idx="7859">
                  <c:v>3.4237041499999998</c:v>
                </c:pt>
                <c:pt idx="7860">
                  <c:v>3.42451572</c:v>
                </c:pt>
                <c:pt idx="7861">
                  <c:v>3.4249269999999998</c:v>
                </c:pt>
                <c:pt idx="7862">
                  <c:v>3.4250974699999999</c:v>
                </c:pt>
                <c:pt idx="7863">
                  <c:v>3.42586923</c:v>
                </c:pt>
                <c:pt idx="7864">
                  <c:v>3.4262700100000001</c:v>
                </c:pt>
                <c:pt idx="7865">
                  <c:v>3.42666125</c:v>
                </c:pt>
                <c:pt idx="7866">
                  <c:v>3.42722273</c:v>
                </c:pt>
                <c:pt idx="7867">
                  <c:v>3.42785406</c:v>
                </c:pt>
                <c:pt idx="7868">
                  <c:v>3.4283552199999998</c:v>
                </c:pt>
                <c:pt idx="7869">
                  <c:v>3.4286057900000002</c:v>
                </c:pt>
                <c:pt idx="7870">
                  <c:v>3.4292876699999999</c:v>
                </c:pt>
                <c:pt idx="7871">
                  <c:v>3.42985892</c:v>
                </c:pt>
                <c:pt idx="7872">
                  <c:v>3.4301595699999998</c:v>
                </c:pt>
                <c:pt idx="7873">
                  <c:v>3.4308011500000002</c:v>
                </c:pt>
                <c:pt idx="7874">
                  <c:v>3.4314429799999999</c:v>
                </c:pt>
                <c:pt idx="7875">
                  <c:v>3.4317634099999998</c:v>
                </c:pt>
                <c:pt idx="7876">
                  <c:v>3.4323248899999999</c:v>
                </c:pt>
                <c:pt idx="7877">
                  <c:v>3.4324953599999999</c:v>
                </c:pt>
                <c:pt idx="7878">
                  <c:v>3.4331867699999998</c:v>
                </c:pt>
                <c:pt idx="7879">
                  <c:v>3.4338383700000001</c:v>
                </c:pt>
                <c:pt idx="7880">
                  <c:v>3.4341495000000002</c:v>
                </c:pt>
                <c:pt idx="7881">
                  <c:v>3.43462062</c:v>
                </c:pt>
                <c:pt idx="7882">
                  <c:v>3.4353423099999998</c:v>
                </c:pt>
                <c:pt idx="7883">
                  <c:v>3.4355733399999999</c:v>
                </c:pt>
                <c:pt idx="7884">
                  <c:v>3.4362747699999998</c:v>
                </c:pt>
                <c:pt idx="7885">
                  <c:v>3.4366252400000001</c:v>
                </c:pt>
                <c:pt idx="7886">
                  <c:v>3.4370868200000002</c:v>
                </c:pt>
                <c:pt idx="7887">
                  <c:v>3.4375071500000001</c:v>
                </c:pt>
                <c:pt idx="7888">
                  <c:v>3.4383711799999999</c:v>
                </c:pt>
                <c:pt idx="7889">
                  <c:v>3.43867111</c:v>
                </c:pt>
                <c:pt idx="7890">
                  <c:v>3.4391014599999998</c:v>
                </c:pt>
                <c:pt idx="7891">
                  <c:v>3.4394609900000002</c:v>
                </c:pt>
                <c:pt idx="7892">
                  <c:v>3.4402446699999998</c:v>
                </c:pt>
                <c:pt idx="7893">
                  <c:v>3.4406452199999999</c:v>
                </c:pt>
                <c:pt idx="7894">
                  <c:v>3.44119668</c:v>
                </c:pt>
                <c:pt idx="7895">
                  <c:v>3.4416074800000001</c:v>
                </c:pt>
                <c:pt idx="7896">
                  <c:v>3.4421088700000002</c:v>
                </c:pt>
                <c:pt idx="7897">
                  <c:v>3.4425699700000001</c:v>
                </c:pt>
                <c:pt idx="7898">
                  <c:v>3.4429407099999998</c:v>
                </c:pt>
                <c:pt idx="7899">
                  <c:v>3.44378304</c:v>
                </c:pt>
                <c:pt idx="7900">
                  <c:v>3.4441537900000001</c:v>
                </c:pt>
                <c:pt idx="7901">
                  <c:v>3.44463491</c:v>
                </c:pt>
                <c:pt idx="7902">
                  <c:v>3.44535708</c:v>
                </c:pt>
                <c:pt idx="7903">
                  <c:v>3.44571805</c:v>
                </c:pt>
                <c:pt idx="7904">
                  <c:v>3.4462990800000002</c:v>
                </c:pt>
                <c:pt idx="7905">
                  <c:v>3.4467201200000002</c:v>
                </c:pt>
                <c:pt idx="7906">
                  <c:v>3.44718122</c:v>
                </c:pt>
                <c:pt idx="7907">
                  <c:v>3.4477224299999998</c:v>
                </c:pt>
                <c:pt idx="7908">
                  <c:v>3.4482738999999998</c:v>
                </c:pt>
                <c:pt idx="7909">
                  <c:v>3.4485044500000002</c:v>
                </c:pt>
                <c:pt idx="7910">
                  <c:v>3.44910622</c:v>
                </c:pt>
                <c:pt idx="7911">
                  <c:v>3.4498381600000001</c:v>
                </c:pt>
                <c:pt idx="7912">
                  <c:v>3.4499883699999998</c:v>
                </c:pt>
                <c:pt idx="7913">
                  <c:v>3.4505698699999998</c:v>
                </c:pt>
                <c:pt idx="7914">
                  <c:v>3.4510006899999999</c:v>
                </c:pt>
                <c:pt idx="7915">
                  <c:v>3.4515321299999999</c:v>
                </c:pt>
                <c:pt idx="7916">
                  <c:v>3.4520430599999998</c:v>
                </c:pt>
                <c:pt idx="7917">
                  <c:v>3.45270514</c:v>
                </c:pt>
                <c:pt idx="7918">
                  <c:v>3.4531762600000002</c:v>
                </c:pt>
                <c:pt idx="7919">
                  <c:v>3.4537978200000001</c:v>
                </c:pt>
                <c:pt idx="7920">
                  <c:v>3.4541985999999998</c:v>
                </c:pt>
                <c:pt idx="7921">
                  <c:v>3.4544892300000001</c:v>
                </c:pt>
                <c:pt idx="7922">
                  <c:v>3.45508075</c:v>
                </c:pt>
                <c:pt idx="7923">
                  <c:v>3.4556422200000001</c:v>
                </c:pt>
                <c:pt idx="7924">
                  <c:v>3.45610332</c:v>
                </c:pt>
                <c:pt idx="7925">
                  <c:v>3.4567747099999999</c:v>
                </c:pt>
                <c:pt idx="7926">
                  <c:v>3.4569954900000002</c:v>
                </c:pt>
                <c:pt idx="7927">
                  <c:v>3.4576270600000001</c:v>
                </c:pt>
                <c:pt idx="7928">
                  <c:v>3.4582784200000001</c:v>
                </c:pt>
                <c:pt idx="7929">
                  <c:v>3.4585695300000001</c:v>
                </c:pt>
                <c:pt idx="7930">
                  <c:v>3.4591305299999999</c:v>
                </c:pt>
                <c:pt idx="7931">
                  <c:v>3.4595317799999998</c:v>
                </c:pt>
                <c:pt idx="7932">
                  <c:v>3.4600327000000002</c:v>
                </c:pt>
                <c:pt idx="7933">
                  <c:v>3.4606041900000002</c:v>
                </c:pt>
                <c:pt idx="7934">
                  <c:v>3.4612960799999999</c:v>
                </c:pt>
                <c:pt idx="7935">
                  <c:v>3.4617869899999998</c:v>
                </c:pt>
                <c:pt idx="7936">
                  <c:v>3.46225834</c:v>
                </c:pt>
                <c:pt idx="7937">
                  <c:v>3.4624686200000001</c:v>
                </c:pt>
                <c:pt idx="7938">
                  <c:v>3.4632003299999998</c:v>
                </c:pt>
                <c:pt idx="7939">
                  <c:v>3.4635815600000002</c:v>
                </c:pt>
                <c:pt idx="7940">
                  <c:v>3.4642136099999998</c:v>
                </c:pt>
                <c:pt idx="7941">
                  <c:v>3.46466327</c:v>
                </c:pt>
                <c:pt idx="7942">
                  <c:v>3.46532464</c:v>
                </c:pt>
                <c:pt idx="7943">
                  <c:v>3.4658069600000001</c:v>
                </c:pt>
                <c:pt idx="7944">
                  <c:v>3.46597767</c:v>
                </c:pt>
                <c:pt idx="7945">
                  <c:v>3.4665889700000001</c:v>
                </c:pt>
                <c:pt idx="7946">
                  <c:v>3.4671401999999998</c:v>
                </c:pt>
                <c:pt idx="7947">
                  <c:v>3.46761155</c:v>
                </c:pt>
                <c:pt idx="7948">
                  <c:v>3.46823287</c:v>
                </c:pt>
                <c:pt idx="7949">
                  <c:v>3.4686539199999999</c:v>
                </c:pt>
                <c:pt idx="7950">
                  <c:v>3.4689846000000002</c:v>
                </c:pt>
                <c:pt idx="7951">
                  <c:v>3.46981692</c:v>
                </c:pt>
                <c:pt idx="7952">
                  <c:v>3.4703979500000002</c:v>
                </c:pt>
                <c:pt idx="7953">
                  <c:v>3.4707689300000002</c:v>
                </c:pt>
                <c:pt idx="7954">
                  <c:v>3.4710700499999998</c:v>
                </c:pt>
                <c:pt idx="7955">
                  <c:v>3.4717714800000001</c:v>
                </c:pt>
                <c:pt idx="7956">
                  <c:v>3.4721622499999998</c:v>
                </c:pt>
                <c:pt idx="7957">
                  <c:v>3.4728038300000001</c:v>
                </c:pt>
                <c:pt idx="7958">
                  <c:v>3.4732251199999999</c:v>
                </c:pt>
                <c:pt idx="7959">
                  <c:v>3.4737060099999999</c:v>
                </c:pt>
                <c:pt idx="7960">
                  <c:v>3.4742875099999999</c:v>
                </c:pt>
                <c:pt idx="7961">
                  <c:v>3.4747488500000001</c:v>
                </c:pt>
                <c:pt idx="7962">
                  <c:v>3.47525978</c:v>
                </c:pt>
                <c:pt idx="7963">
                  <c:v>3.4758815799999998</c:v>
                </c:pt>
                <c:pt idx="7964">
                  <c:v>3.4762225199999999</c:v>
                </c:pt>
                <c:pt idx="7965">
                  <c:v>3.47681379</c:v>
                </c:pt>
                <c:pt idx="7966">
                  <c:v>3.4772250699999998</c:v>
                </c:pt>
                <c:pt idx="7967">
                  <c:v>3.4777360000000002</c:v>
                </c:pt>
                <c:pt idx="7968">
                  <c:v>3.4782373899999999</c:v>
                </c:pt>
                <c:pt idx="7969">
                  <c:v>3.4787988699999999</c:v>
                </c:pt>
                <c:pt idx="7970">
                  <c:v>3.4792900100000002</c:v>
                </c:pt>
                <c:pt idx="7971">
                  <c:v>3.4796407199999999</c:v>
                </c:pt>
                <c:pt idx="7972">
                  <c:v>3.48024201</c:v>
                </c:pt>
                <c:pt idx="7973">
                  <c:v>3.4809339000000001</c:v>
                </c:pt>
                <c:pt idx="7974">
                  <c:v>3.48106384</c:v>
                </c:pt>
                <c:pt idx="7975">
                  <c:v>3.4816055299999999</c:v>
                </c:pt>
                <c:pt idx="7976">
                  <c:v>3.4822671399999998</c:v>
                </c:pt>
                <c:pt idx="7977">
                  <c:v>3.48273849</c:v>
                </c:pt>
                <c:pt idx="7978">
                  <c:v>3.4831593000000001</c:v>
                </c:pt>
                <c:pt idx="7979">
                  <c:v>3.4836506800000002</c:v>
                </c:pt>
                <c:pt idx="7980">
                  <c:v>3.4843022800000001</c:v>
                </c:pt>
                <c:pt idx="7981">
                  <c:v>3.4847531300000001</c:v>
                </c:pt>
                <c:pt idx="7982">
                  <c:v>3.48535466</c:v>
                </c:pt>
                <c:pt idx="7983">
                  <c:v>3.4857957399999999</c:v>
                </c:pt>
                <c:pt idx="7984">
                  <c:v>3.4861767299999999</c:v>
                </c:pt>
                <c:pt idx="7985">
                  <c:v>3.4868082999999999</c:v>
                </c:pt>
                <c:pt idx="7986">
                  <c:v>3.4874799300000001</c:v>
                </c:pt>
                <c:pt idx="7987">
                  <c:v>3.48794103</c:v>
                </c:pt>
                <c:pt idx="7988">
                  <c:v>3.48815155</c:v>
                </c:pt>
                <c:pt idx="7989">
                  <c:v>3.4887833600000002</c:v>
                </c:pt>
                <c:pt idx="7990">
                  <c:v>3.4893546099999999</c:v>
                </c:pt>
                <c:pt idx="7991">
                  <c:v>3.4897651700000001</c:v>
                </c:pt>
                <c:pt idx="7992">
                  <c:v>3.4903185400000001</c:v>
                </c:pt>
                <c:pt idx="7993">
                  <c:v>3.4908881200000001</c:v>
                </c:pt>
                <c:pt idx="7994">
                  <c:v>3.49129939</c:v>
                </c:pt>
                <c:pt idx="7995">
                  <c:v>3.4916400900000002</c:v>
                </c:pt>
                <c:pt idx="7996">
                  <c:v>3.4920911800000001</c:v>
                </c:pt>
                <c:pt idx="7997">
                  <c:v>3.4928331400000001</c:v>
                </c:pt>
                <c:pt idx="7998">
                  <c:v>3.4934043899999998</c:v>
                </c:pt>
                <c:pt idx="7999">
                  <c:v>3.4938256700000001</c:v>
                </c:pt>
                <c:pt idx="8000">
                  <c:v>3.4942364700000001</c:v>
                </c:pt>
                <c:pt idx="8001">
                  <c:v>3.4947376299999999</c:v>
                </c:pt>
                <c:pt idx="8002">
                  <c:v>3.4952888500000001</c:v>
                </c:pt>
                <c:pt idx="8003">
                  <c:v>3.49571991</c:v>
                </c:pt>
                <c:pt idx="8004">
                  <c:v>3.4963417099999998</c:v>
                </c:pt>
                <c:pt idx="8005">
                  <c:v>3.4966323400000001</c:v>
                </c:pt>
                <c:pt idx="8006">
                  <c:v>3.4971337299999998</c:v>
                </c:pt>
                <c:pt idx="8007">
                  <c:v>3.49769497</c:v>
                </c:pt>
                <c:pt idx="8008">
                  <c:v>3.49815583</c:v>
                </c:pt>
                <c:pt idx="8009">
                  <c:v>3.4987373399999999</c:v>
                </c:pt>
                <c:pt idx="8010">
                  <c:v>3.4992387300000001</c:v>
                </c:pt>
                <c:pt idx="8011">
                  <c:v>3.4999804499999998</c:v>
                </c:pt>
                <c:pt idx="8012">
                  <c:v>3.50044179</c:v>
                </c:pt>
                <c:pt idx="8013">
                  <c:v>3.5005822200000001</c:v>
                </c:pt>
                <c:pt idx="8014">
                  <c:v>3.50125384</c:v>
                </c:pt>
                <c:pt idx="8015">
                  <c:v>3.5017550000000002</c:v>
                </c:pt>
                <c:pt idx="8016">
                  <c:v>3.5021255</c:v>
                </c:pt>
                <c:pt idx="8017">
                  <c:v>3.5028378999999998</c:v>
                </c:pt>
                <c:pt idx="8018">
                  <c:v>3.50349903</c:v>
                </c:pt>
                <c:pt idx="8019">
                  <c:v>3.5037798900000001</c:v>
                </c:pt>
                <c:pt idx="8020">
                  <c:v>3.5043611499999998</c:v>
                </c:pt>
                <c:pt idx="8021">
                  <c:v>3.5045619000000001</c:v>
                </c:pt>
                <c:pt idx="8022">
                  <c:v>3.5051531800000002</c:v>
                </c:pt>
                <c:pt idx="8023">
                  <c:v>3.5057144199999999</c:v>
                </c:pt>
                <c:pt idx="8024">
                  <c:v>3.50605536</c:v>
                </c:pt>
                <c:pt idx="8025">
                  <c:v>3.5067269799999998</c:v>
                </c:pt>
                <c:pt idx="8026">
                  <c:v>3.5071482700000001</c:v>
                </c:pt>
                <c:pt idx="8027">
                  <c:v>3.5076091300000001</c:v>
                </c:pt>
                <c:pt idx="8028">
                  <c:v>3.5082108999999999</c:v>
                </c:pt>
                <c:pt idx="8029">
                  <c:v>3.5088222</c:v>
                </c:pt>
                <c:pt idx="8030">
                  <c:v>3.50918317</c:v>
                </c:pt>
                <c:pt idx="8031">
                  <c:v>3.5100250200000001</c:v>
                </c:pt>
                <c:pt idx="8032">
                  <c:v>3.51001501</c:v>
                </c:pt>
                <c:pt idx="8033">
                  <c:v>3.5107872499999999</c:v>
                </c:pt>
                <c:pt idx="8034">
                  <c:v>3.51142836</c:v>
                </c:pt>
                <c:pt idx="8035">
                  <c:v>3.5116891899999998</c:v>
                </c:pt>
                <c:pt idx="8036">
                  <c:v>3.5121805699999999</c:v>
                </c:pt>
                <c:pt idx="8037">
                  <c:v>3.5128722200000002</c:v>
                </c:pt>
                <c:pt idx="8038">
                  <c:v>3.5133027999999999</c:v>
                </c:pt>
                <c:pt idx="8039">
                  <c:v>3.51369452</c:v>
                </c:pt>
                <c:pt idx="8040">
                  <c:v>3.51444578</c:v>
                </c:pt>
                <c:pt idx="8041">
                  <c:v>3.51441574</c:v>
                </c:pt>
                <c:pt idx="8042">
                  <c:v>3.5153298400000002</c:v>
                </c:pt>
                <c:pt idx="8043">
                  <c:v>3.5156390700000002</c:v>
                </c:pt>
                <c:pt idx="8044">
                  <c:v>3.5165107299999998</c:v>
                </c:pt>
                <c:pt idx="8045">
                  <c:v>3.5168211500000002</c:v>
                </c:pt>
                <c:pt idx="8046">
                  <c:v>3.5172531600000001</c:v>
                </c:pt>
                <c:pt idx="8047">
                  <c:v>3.5179848699999998</c:v>
                </c:pt>
                <c:pt idx="8048">
                  <c:v>3.5182955300000001</c:v>
                </c:pt>
                <c:pt idx="8049">
                  <c:v>3.5188465099999999</c:v>
                </c:pt>
                <c:pt idx="8050">
                  <c:v>3.51929808</c:v>
                </c:pt>
                <c:pt idx="8051">
                  <c:v>3.51979899</c:v>
                </c:pt>
                <c:pt idx="8052">
                  <c:v>3.5203001500000002</c:v>
                </c:pt>
                <c:pt idx="8053">
                  <c:v>3.5207815199999999</c:v>
                </c:pt>
                <c:pt idx="8054">
                  <c:v>3.5211524999999999</c:v>
                </c:pt>
                <c:pt idx="8055">
                  <c:v>3.5216836900000001</c:v>
                </c:pt>
                <c:pt idx="8056">
                  <c:v>3.5221746</c:v>
                </c:pt>
                <c:pt idx="8057">
                  <c:v>3.52291679</c:v>
                </c:pt>
                <c:pt idx="8058">
                  <c:v>3.52319717</c:v>
                </c:pt>
                <c:pt idx="8059">
                  <c:v>3.5237889299999998</c:v>
                </c:pt>
                <c:pt idx="8060">
                  <c:v>3.5241498899999999</c:v>
                </c:pt>
                <c:pt idx="8061">
                  <c:v>3.5246710800000001</c:v>
                </c:pt>
                <c:pt idx="8062">
                  <c:v>3.5250320400000001</c:v>
                </c:pt>
                <c:pt idx="8063">
                  <c:v>3.52594399</c:v>
                </c:pt>
                <c:pt idx="8064">
                  <c:v>3.5262646700000002</c:v>
                </c:pt>
                <c:pt idx="8065">
                  <c:v>3.52674603</c:v>
                </c:pt>
                <c:pt idx="8066">
                  <c:v>3.5274176599999998</c:v>
                </c:pt>
                <c:pt idx="8067">
                  <c:v>3.5275883700000001</c:v>
                </c:pt>
                <c:pt idx="8068">
                  <c:v>3.52816939</c:v>
                </c:pt>
                <c:pt idx="8069">
                  <c:v>3.5288612800000001</c:v>
                </c:pt>
                <c:pt idx="8070">
                  <c:v>3.5293223899999999</c:v>
                </c:pt>
                <c:pt idx="8071">
                  <c:v>3.52967334</c:v>
                </c:pt>
                <c:pt idx="8072">
                  <c:v>3.5303449599999999</c:v>
                </c:pt>
                <c:pt idx="8073">
                  <c:v>3.5307960500000002</c:v>
                </c:pt>
                <c:pt idx="8074">
                  <c:v>3.5311467599999999</c:v>
                </c:pt>
                <c:pt idx="8075">
                  <c:v>3.5316782</c:v>
                </c:pt>
                <c:pt idx="8076">
                  <c:v>3.5322694800000001</c:v>
                </c:pt>
                <c:pt idx="8077">
                  <c:v>3.5326204300000001</c:v>
                </c:pt>
                <c:pt idx="8078">
                  <c:v>3.5333521399999999</c:v>
                </c:pt>
                <c:pt idx="8079">
                  <c:v>3.5337231199999999</c:v>
                </c:pt>
                <c:pt idx="8080">
                  <c:v>3.5341041099999999</c:v>
                </c:pt>
                <c:pt idx="8081">
                  <c:v>3.5349461999999998</c:v>
                </c:pt>
                <c:pt idx="8082">
                  <c:v>3.53543758</c:v>
                </c:pt>
                <c:pt idx="8083">
                  <c:v>3.5356278400000001</c:v>
                </c:pt>
                <c:pt idx="8084">
                  <c:v>3.5362093400000001</c:v>
                </c:pt>
                <c:pt idx="8085">
                  <c:v>3.5365901000000002</c:v>
                </c:pt>
                <c:pt idx="8086">
                  <c:v>3.5371515800000002</c:v>
                </c:pt>
                <c:pt idx="8087">
                  <c:v>3.5377032800000001</c:v>
                </c:pt>
                <c:pt idx="8088">
                  <c:v>3.5382842999999999</c:v>
                </c:pt>
                <c:pt idx="8089">
                  <c:v>3.5386655299999998</c:v>
                </c:pt>
                <c:pt idx="8090">
                  <c:v>3.5392968699999998</c:v>
                </c:pt>
                <c:pt idx="8091">
                  <c:v>3.5398483299999999</c:v>
                </c:pt>
                <c:pt idx="8092">
                  <c:v>3.5401890300000001</c:v>
                </c:pt>
                <c:pt idx="8093">
                  <c:v>3.5407304800000001</c:v>
                </c:pt>
                <c:pt idx="8094">
                  <c:v>3.5412213800000001</c:v>
                </c:pt>
                <c:pt idx="8095">
                  <c:v>3.5417530500000001</c:v>
                </c:pt>
                <c:pt idx="8096">
                  <c:v>3.54216599</c:v>
                </c:pt>
                <c:pt idx="8097">
                  <c:v>3.5427770600000001</c:v>
                </c:pt>
                <c:pt idx="8098">
                  <c:v>3.5431349299999999</c:v>
                </c:pt>
                <c:pt idx="8099">
                  <c:v>3.54370618</c:v>
                </c:pt>
                <c:pt idx="8100">
                  <c:v>3.5442590699999998</c:v>
                </c:pt>
                <c:pt idx="8101">
                  <c:v>3.5446600899999998</c:v>
                </c:pt>
                <c:pt idx="8102">
                  <c:v>3.5451812700000001</c:v>
                </c:pt>
                <c:pt idx="8103">
                  <c:v>3.5458128499999999</c:v>
                </c:pt>
                <c:pt idx="8104">
                  <c:v>3.5462937399999999</c:v>
                </c:pt>
                <c:pt idx="8105">
                  <c:v>3.54680514</c:v>
                </c:pt>
                <c:pt idx="8106">
                  <c:v>3.5472664800000002</c:v>
                </c:pt>
                <c:pt idx="8107">
                  <c:v>3.5478277199999999</c:v>
                </c:pt>
                <c:pt idx="8108">
                  <c:v>3.5481581699999998</c:v>
                </c:pt>
                <c:pt idx="8109">
                  <c:v>3.5486495499999999</c:v>
                </c:pt>
                <c:pt idx="8110">
                  <c:v>3.5492911299999998</c:v>
                </c:pt>
                <c:pt idx="8111">
                  <c:v>3.5497422200000002</c:v>
                </c:pt>
                <c:pt idx="8112">
                  <c:v>3.5504441299999998</c:v>
                </c:pt>
                <c:pt idx="8113">
                  <c:v>3.5507748100000001</c:v>
                </c:pt>
                <c:pt idx="8114">
                  <c:v>3.5512461700000002</c:v>
                </c:pt>
                <c:pt idx="8115">
                  <c:v>3.5517873799999999</c:v>
                </c:pt>
                <c:pt idx="8116">
                  <c:v>3.5524189499999999</c:v>
                </c:pt>
                <c:pt idx="8117">
                  <c:v>3.5525589000000002</c:v>
                </c:pt>
                <c:pt idx="8118">
                  <c:v>3.5533814399999999</c:v>
                </c:pt>
                <c:pt idx="8119">
                  <c:v>3.5536720800000001</c:v>
                </c:pt>
                <c:pt idx="8120">
                  <c:v>3.5541131500000001</c:v>
                </c:pt>
                <c:pt idx="8121">
                  <c:v>3.5547747599999999</c:v>
                </c:pt>
                <c:pt idx="8122">
                  <c:v>3.5552058199999999</c:v>
                </c:pt>
                <c:pt idx="8123">
                  <c:v>3.5558674300000002</c:v>
                </c:pt>
                <c:pt idx="8124">
                  <c:v>3.5564787400000002</c:v>
                </c:pt>
                <c:pt idx="8125">
                  <c:v>3.5567393300000001</c:v>
                </c:pt>
                <c:pt idx="8126">
                  <c:v>3.5573310899999999</c:v>
                </c:pt>
                <c:pt idx="8127">
                  <c:v>3.5577817</c:v>
                </c:pt>
                <c:pt idx="8128">
                  <c:v>3.5584635699999998</c:v>
                </c:pt>
                <c:pt idx="8129">
                  <c:v>3.5589447000000001</c:v>
                </c:pt>
                <c:pt idx="8130">
                  <c:v>3.5594360799999998</c:v>
                </c:pt>
                <c:pt idx="8131">
                  <c:v>3.5595962999999999</c:v>
                </c:pt>
                <c:pt idx="8132">
                  <c:v>3.5602579099999998</c:v>
                </c:pt>
                <c:pt idx="8133">
                  <c:v>3.5607795699999998</c:v>
                </c:pt>
                <c:pt idx="8134">
                  <c:v>3.5613808599999999</c:v>
                </c:pt>
                <c:pt idx="8135">
                  <c:v>3.5618116899999999</c:v>
                </c:pt>
                <c:pt idx="8136">
                  <c:v>3.5624034400000002</c:v>
                </c:pt>
                <c:pt idx="8137">
                  <c:v>3.5628445100000001</c:v>
                </c:pt>
                <c:pt idx="8138">
                  <c:v>3.5631651899999999</c:v>
                </c:pt>
                <c:pt idx="8139">
                  <c:v>3.56389713</c:v>
                </c:pt>
                <c:pt idx="8140">
                  <c:v>3.5644784</c:v>
                </c:pt>
                <c:pt idx="8141">
                  <c:v>3.5648896699999999</c:v>
                </c:pt>
                <c:pt idx="8142">
                  <c:v>3.5654306400000002</c:v>
                </c:pt>
                <c:pt idx="8143">
                  <c:v>3.5656812200000001</c:v>
                </c:pt>
                <c:pt idx="8144">
                  <c:v>3.56648326</c:v>
                </c:pt>
                <c:pt idx="8145">
                  <c:v>3.5667839099999998</c:v>
                </c:pt>
                <c:pt idx="8146">
                  <c:v>3.5673952099999999</c:v>
                </c:pt>
                <c:pt idx="8147">
                  <c:v>3.5677561799999999</c:v>
                </c:pt>
                <c:pt idx="8148">
                  <c:v>3.5681886700000001</c:v>
                </c:pt>
                <c:pt idx="8149">
                  <c:v>3.5689179900000001</c:v>
                </c:pt>
                <c:pt idx="8150">
                  <c:v>3.5693495300000002</c:v>
                </c:pt>
                <c:pt idx="8151">
                  <c:v>3.5698726199999999</c:v>
                </c:pt>
                <c:pt idx="8152">
                  <c:v>3.5701930499999999</c:v>
                </c:pt>
                <c:pt idx="8153">
                  <c:v>3.5709242799999998</c:v>
                </c:pt>
                <c:pt idx="8154">
                  <c:v>3.5712249300000001</c:v>
                </c:pt>
                <c:pt idx="8155">
                  <c:v>3.5719666499999998</c:v>
                </c:pt>
                <c:pt idx="8156">
                  <c:v>3.5724277500000001</c:v>
                </c:pt>
                <c:pt idx="8157">
                  <c:v>3.5729594200000001</c:v>
                </c:pt>
                <c:pt idx="8158">
                  <c:v>3.5734303000000001</c:v>
                </c:pt>
                <c:pt idx="8159">
                  <c:v>3.5737311799999998</c:v>
                </c:pt>
                <c:pt idx="8160">
                  <c:v>3.5743324799999998</c:v>
                </c:pt>
                <c:pt idx="8161">
                  <c:v>3.5750041000000001</c:v>
                </c:pt>
                <c:pt idx="8162">
                  <c:v>3.5752246400000001</c:v>
                </c:pt>
                <c:pt idx="8163">
                  <c:v>3.5757761000000001</c:v>
                </c:pt>
                <c:pt idx="8164">
                  <c:v>3.5762774899999998</c:v>
                </c:pt>
                <c:pt idx="8165">
                  <c:v>3.57684851</c:v>
                </c:pt>
                <c:pt idx="8166">
                  <c:v>3.5772297399999999</c:v>
                </c:pt>
                <c:pt idx="8167">
                  <c:v>3.5777006099999999</c:v>
                </c:pt>
                <c:pt idx="8168">
                  <c:v>3.5784027599999999</c:v>
                </c:pt>
                <c:pt idx="8169">
                  <c:v>3.5788133100000001</c:v>
                </c:pt>
                <c:pt idx="8170">
                  <c:v>3.5794451199999999</c:v>
                </c:pt>
                <c:pt idx="8171">
                  <c:v>3.5798060899999999</c:v>
                </c:pt>
                <c:pt idx="8172">
                  <c:v>3.5804974999999999</c:v>
                </c:pt>
                <c:pt idx="8173">
                  <c:v>3.5808684799999999</c:v>
                </c:pt>
                <c:pt idx="8174">
                  <c:v>3.5814797899999999</c:v>
                </c:pt>
                <c:pt idx="8175">
                  <c:v>3.5820915699999998</c:v>
                </c:pt>
                <c:pt idx="8176">
                  <c:v>3.5822818299999999</c:v>
                </c:pt>
                <c:pt idx="8177">
                  <c:v>3.5829434400000002</c:v>
                </c:pt>
                <c:pt idx="8178">
                  <c:v>3.5832545800000002</c:v>
                </c:pt>
                <c:pt idx="8179">
                  <c:v>3.5837554900000002</c:v>
                </c:pt>
                <c:pt idx="8180">
                  <c:v>3.5842571300000001</c:v>
                </c:pt>
                <c:pt idx="8181">
                  <c:v>3.5847783099999999</c:v>
                </c:pt>
                <c:pt idx="8182">
                  <c:v>3.58534956</c:v>
                </c:pt>
                <c:pt idx="8183">
                  <c:v>3.58575058</c:v>
                </c:pt>
                <c:pt idx="8184">
                  <c:v>3.58636212</c:v>
                </c:pt>
                <c:pt idx="8185">
                  <c:v>3.58676314</c:v>
                </c:pt>
                <c:pt idx="8186">
                  <c:v>3.58718395</c:v>
                </c:pt>
                <c:pt idx="8187">
                  <c:v>3.5879056500000002</c:v>
                </c:pt>
                <c:pt idx="8188">
                  <c:v>3.5883672199999999</c:v>
                </c:pt>
                <c:pt idx="8189">
                  <c:v>3.5887076900000001</c:v>
                </c:pt>
                <c:pt idx="8190">
                  <c:v>3.5892589099999999</c:v>
                </c:pt>
                <c:pt idx="8191">
                  <c:v>3.5897705599999998</c:v>
                </c:pt>
                <c:pt idx="8192">
                  <c:v>3.59058213</c:v>
                </c:pt>
                <c:pt idx="8193">
                  <c:v>3.5908727599999999</c:v>
                </c:pt>
                <c:pt idx="8194">
                  <c:v>3.5912740200000002</c:v>
                </c:pt>
                <c:pt idx="8195">
                  <c:v>3.5919656799999999</c:v>
                </c:pt>
                <c:pt idx="8196">
                  <c:v>3.5922262699999998</c:v>
                </c:pt>
                <c:pt idx="8197">
                  <c:v>3.5929481999999999</c:v>
                </c:pt>
                <c:pt idx="8198">
                  <c:v>3.5932488400000002</c:v>
                </c:pt>
                <c:pt idx="8199">
                  <c:v>3.5938911400000002</c:v>
                </c:pt>
                <c:pt idx="8200">
                  <c:v>3.5941812999999998</c:v>
                </c:pt>
                <c:pt idx="8201">
                  <c:v>3.59497285</c:v>
                </c:pt>
                <c:pt idx="8202">
                  <c:v>3.5952746900000001</c:v>
                </c:pt>
                <c:pt idx="8203">
                  <c:v>3.5958051700000002</c:v>
                </c:pt>
                <c:pt idx="8204">
                  <c:v>3.5962657899999999</c:v>
                </c:pt>
                <c:pt idx="8205">
                  <c:v>3.59668732</c:v>
                </c:pt>
                <c:pt idx="8206">
                  <c:v>3.5970482800000001</c:v>
                </c:pt>
                <c:pt idx="8207">
                  <c:v>3.5975694699999998</c:v>
                </c:pt>
                <c:pt idx="8208">
                  <c:v>3.59807086</c:v>
                </c:pt>
                <c:pt idx="8209">
                  <c:v>3.59848166</c:v>
                </c:pt>
                <c:pt idx="8210">
                  <c:v>3.59913325</c:v>
                </c:pt>
                <c:pt idx="8211">
                  <c:v>3.5996744600000001</c:v>
                </c:pt>
                <c:pt idx="8212">
                  <c:v>3.6003861399999999</c:v>
                </c:pt>
                <c:pt idx="8213">
                  <c:v>3.6007573599999998</c:v>
                </c:pt>
                <c:pt idx="8214">
                  <c:v>3.6011180899999999</c:v>
                </c:pt>
                <c:pt idx="8215">
                  <c:v>3.6016693100000001</c:v>
                </c:pt>
                <c:pt idx="8216">
                  <c:v>3.6023611999999998</c:v>
                </c:pt>
                <c:pt idx="8217">
                  <c:v>3.6025414499999999</c:v>
                </c:pt>
                <c:pt idx="8218">
                  <c:v>3.6030626300000002</c:v>
                </c:pt>
                <c:pt idx="8219">
                  <c:v>3.6036441300000002</c:v>
                </c:pt>
                <c:pt idx="8220">
                  <c:v>3.6041753299999999</c:v>
                </c:pt>
                <c:pt idx="8221">
                  <c:v>3.6047065300000001</c:v>
                </c:pt>
                <c:pt idx="8222">
                  <c:v>3.60518837</c:v>
                </c:pt>
                <c:pt idx="8223">
                  <c:v>3.60567927</c:v>
                </c:pt>
                <c:pt idx="8224">
                  <c:v>3.60623074</c:v>
                </c:pt>
                <c:pt idx="8225">
                  <c:v>3.6066515400000001</c:v>
                </c:pt>
                <c:pt idx="8226">
                  <c:v>3.6072130200000001</c:v>
                </c:pt>
                <c:pt idx="8227">
                  <c:v>3.6076943899999998</c:v>
                </c:pt>
                <c:pt idx="8228">
                  <c:v>3.6081552499999998</c:v>
                </c:pt>
                <c:pt idx="8229">
                  <c:v>3.6087865799999999</c:v>
                </c:pt>
                <c:pt idx="8230">
                  <c:v>3.60905743</c:v>
                </c:pt>
                <c:pt idx="8231">
                  <c:v>3.60962892</c:v>
                </c:pt>
                <c:pt idx="8232">
                  <c:v>3.6103308200000002</c:v>
                </c:pt>
                <c:pt idx="8233">
                  <c:v>3.61065149</c:v>
                </c:pt>
                <c:pt idx="8234">
                  <c:v>3.6109721700000001</c:v>
                </c:pt>
                <c:pt idx="8235">
                  <c:v>3.6118242700000001</c:v>
                </c:pt>
                <c:pt idx="8236">
                  <c:v>3.6121852400000001</c:v>
                </c:pt>
                <c:pt idx="8237">
                  <c:v>3.6126866299999998</c:v>
                </c:pt>
                <c:pt idx="8238">
                  <c:v>3.6128768899999999</c:v>
                </c:pt>
                <c:pt idx="8239">
                  <c:v>3.6136887099999999</c:v>
                </c:pt>
                <c:pt idx="8240">
                  <c:v>3.61404967</c:v>
                </c:pt>
                <c:pt idx="8241">
                  <c:v>3.6147415600000001</c:v>
                </c:pt>
                <c:pt idx="8242">
                  <c:v>3.61523247</c:v>
                </c:pt>
                <c:pt idx="8243">
                  <c:v>3.6157538900000001</c:v>
                </c:pt>
                <c:pt idx="8244">
                  <c:v>3.6161549100000001</c:v>
                </c:pt>
                <c:pt idx="8245">
                  <c:v>3.6168365499999999</c:v>
                </c:pt>
                <c:pt idx="8246">
                  <c:v>3.6173174399999999</c:v>
                </c:pt>
                <c:pt idx="8247">
                  <c:v>3.61781883</c:v>
                </c:pt>
                <c:pt idx="8248">
                  <c:v>3.6182701599999998</c:v>
                </c:pt>
                <c:pt idx="8249">
                  <c:v>3.61859083</c:v>
                </c:pt>
                <c:pt idx="8250">
                  <c:v>3.61918235</c:v>
                </c:pt>
                <c:pt idx="8251">
                  <c:v>3.61939287</c:v>
                </c:pt>
                <c:pt idx="8252">
                  <c:v>3.6200738000000001</c:v>
                </c:pt>
                <c:pt idx="8253">
                  <c:v>3.6208174199999998</c:v>
                </c:pt>
                <c:pt idx="8254">
                  <c:v>3.6211874499999999</c:v>
                </c:pt>
                <c:pt idx="8255">
                  <c:v>3.62159896</c:v>
                </c:pt>
                <c:pt idx="8256">
                  <c:v>3.62233019</c:v>
                </c:pt>
                <c:pt idx="8257">
                  <c:v>3.6226706499999999</c:v>
                </c:pt>
                <c:pt idx="8258">
                  <c:v>3.6230819200000002</c:v>
                </c:pt>
                <c:pt idx="8259">
                  <c:v>3.6235528000000001</c:v>
                </c:pt>
                <c:pt idx="8260">
                  <c:v>3.62414455</c:v>
                </c:pt>
                <c:pt idx="8261">
                  <c:v>3.62479591</c:v>
                </c:pt>
                <c:pt idx="8262">
                  <c:v>3.6251866800000001</c:v>
                </c:pt>
                <c:pt idx="8263">
                  <c:v>3.6258184899999999</c:v>
                </c:pt>
                <c:pt idx="8264">
                  <c:v>3.6260891000000002</c:v>
                </c:pt>
                <c:pt idx="8265">
                  <c:v>3.6265301700000001</c:v>
                </c:pt>
                <c:pt idx="8266">
                  <c:v>3.62708187</c:v>
                </c:pt>
                <c:pt idx="8267">
                  <c:v>3.6276428699999999</c:v>
                </c:pt>
                <c:pt idx="8268">
                  <c:v>3.62817407</c:v>
                </c:pt>
                <c:pt idx="8269">
                  <c:v>3.6285049900000002</c:v>
                </c:pt>
                <c:pt idx="8270">
                  <c:v>3.62949777</c:v>
                </c:pt>
                <c:pt idx="8271">
                  <c:v>3.6297781499999999</c:v>
                </c:pt>
                <c:pt idx="8272">
                  <c:v>3.6302495000000001</c:v>
                </c:pt>
                <c:pt idx="8273">
                  <c:v>3.6305801899999999</c:v>
                </c:pt>
                <c:pt idx="8274">
                  <c:v>3.63118148</c:v>
                </c:pt>
                <c:pt idx="8275">
                  <c:v>3.6318430899999998</c:v>
                </c:pt>
                <c:pt idx="8276">
                  <c:v>3.6321237100000001</c:v>
                </c:pt>
                <c:pt idx="8277">
                  <c:v>3.6327655299999999</c:v>
                </c:pt>
                <c:pt idx="8278">
                  <c:v>3.6332166199999998</c:v>
                </c:pt>
                <c:pt idx="8279">
                  <c:v>3.6335675699999999</c:v>
                </c:pt>
                <c:pt idx="8280">
                  <c:v>3.63395834</c:v>
                </c:pt>
                <c:pt idx="8281">
                  <c:v>3.6348304699999998</c:v>
                </c:pt>
                <c:pt idx="8282">
                  <c:v>3.6351814299999998</c:v>
                </c:pt>
                <c:pt idx="8283">
                  <c:v>3.63574266</c:v>
                </c:pt>
                <c:pt idx="8284">
                  <c:v>3.6361339099999999</c:v>
                </c:pt>
                <c:pt idx="8285">
                  <c:v>3.6364743700000002</c:v>
                </c:pt>
                <c:pt idx="8286">
                  <c:v>3.6371962999999998</c:v>
                </c:pt>
                <c:pt idx="8287">
                  <c:v>3.6378579100000001</c:v>
                </c:pt>
                <c:pt idx="8288">
                  <c:v>3.6381988500000002</c:v>
                </c:pt>
                <c:pt idx="8289">
                  <c:v>3.6389205499999999</c:v>
                </c:pt>
                <c:pt idx="8290">
                  <c:v>3.6392014000000001</c:v>
                </c:pt>
                <c:pt idx="8291">
                  <c:v>3.6399333500000002</c:v>
                </c:pt>
                <c:pt idx="8292">
                  <c:v>3.6401937000000002</c:v>
                </c:pt>
                <c:pt idx="8293">
                  <c:v>3.6407451599999998</c:v>
                </c:pt>
                <c:pt idx="8294">
                  <c:v>3.6411659699999999</c:v>
                </c:pt>
                <c:pt idx="8295">
                  <c:v>3.6416771400000001</c:v>
                </c:pt>
                <c:pt idx="8296">
                  <c:v>3.6422286000000001</c:v>
                </c:pt>
                <c:pt idx="8297">
                  <c:v>3.6428201200000001</c:v>
                </c:pt>
                <c:pt idx="8298">
                  <c:v>3.64349174</c:v>
                </c:pt>
                <c:pt idx="8299">
                  <c:v>3.6438322099999998</c:v>
                </c:pt>
                <c:pt idx="8300">
                  <c:v>3.6441836400000001</c:v>
                </c:pt>
                <c:pt idx="8301">
                  <c:v>3.6447949400000001</c:v>
                </c:pt>
                <c:pt idx="8302">
                  <c:v>3.6453664300000002</c:v>
                </c:pt>
                <c:pt idx="8303">
                  <c:v>3.6455566899999998</c:v>
                </c:pt>
                <c:pt idx="8304">
                  <c:v>3.6465201399999998</c:v>
                </c:pt>
                <c:pt idx="8305">
                  <c:v>3.6468310399999999</c:v>
                </c:pt>
                <c:pt idx="8306">
                  <c:v>3.64740062</c:v>
                </c:pt>
                <c:pt idx="8307">
                  <c:v>3.6477229599999998</c:v>
                </c:pt>
                <c:pt idx="8308">
                  <c:v>3.6483335499999998</c:v>
                </c:pt>
                <c:pt idx="8309">
                  <c:v>3.6488468599999999</c:v>
                </c:pt>
                <c:pt idx="8310">
                  <c:v>3.6493361000000002</c:v>
                </c:pt>
                <c:pt idx="8311">
                  <c:v>3.6498374899999999</c:v>
                </c:pt>
                <c:pt idx="8312">
                  <c:v>3.65021825</c:v>
                </c:pt>
                <c:pt idx="8313">
                  <c:v>3.6508798599999999</c:v>
                </c:pt>
                <c:pt idx="8314">
                  <c:v>3.6509900100000001</c:v>
                </c:pt>
                <c:pt idx="8315">
                  <c:v>3.6518218500000001</c:v>
                </c:pt>
                <c:pt idx="8316">
                  <c:v>3.6523332599999998</c:v>
                </c:pt>
                <c:pt idx="8317">
                  <c:v>3.65278459</c:v>
                </c:pt>
                <c:pt idx="8318">
                  <c:v>3.65295506</c:v>
                </c:pt>
                <c:pt idx="8319">
                  <c:v>3.6537265799999998</c:v>
                </c:pt>
                <c:pt idx="8320">
                  <c:v>3.65442848</c:v>
                </c:pt>
                <c:pt idx="8321">
                  <c:v>3.6546790599999999</c:v>
                </c:pt>
                <c:pt idx="8322">
                  <c:v>3.65521049</c:v>
                </c:pt>
                <c:pt idx="8323">
                  <c:v>3.65586185</c:v>
                </c:pt>
                <c:pt idx="8324">
                  <c:v>3.6562430899999998</c:v>
                </c:pt>
                <c:pt idx="8325">
                  <c:v>3.65675426</c:v>
                </c:pt>
                <c:pt idx="8326">
                  <c:v>3.65699482</c:v>
                </c:pt>
                <c:pt idx="8327">
                  <c:v>3.6579768700000002</c:v>
                </c:pt>
                <c:pt idx="8328">
                  <c:v>3.6583278199999998</c:v>
                </c:pt>
                <c:pt idx="8329">
                  <c:v>3.6588089500000001</c:v>
                </c:pt>
                <c:pt idx="8330">
                  <c:v>3.6592903099999998</c:v>
                </c:pt>
                <c:pt idx="8331">
                  <c:v>3.6599419100000001</c:v>
                </c:pt>
                <c:pt idx="8332">
                  <c:v>3.6601829499999998</c:v>
                </c:pt>
                <c:pt idx="8333">
                  <c:v>3.66059351</c:v>
                </c:pt>
                <c:pt idx="8334">
                  <c:v>3.6613652700000001</c:v>
                </c:pt>
                <c:pt idx="8335">
                  <c:v>3.6616260999999999</c:v>
                </c:pt>
                <c:pt idx="8336">
                  <c:v>3.6621975899999999</c:v>
                </c:pt>
                <c:pt idx="8337">
                  <c:v>3.66256833</c:v>
                </c:pt>
                <c:pt idx="8338">
                  <c:v>3.66315985</c:v>
                </c:pt>
                <c:pt idx="8339">
                  <c:v>3.66376138</c:v>
                </c:pt>
                <c:pt idx="8340">
                  <c:v>3.6641824199999999</c:v>
                </c:pt>
                <c:pt idx="8341">
                  <c:v>3.66490436</c:v>
                </c:pt>
                <c:pt idx="8342">
                  <c:v>3.6652147799999999</c:v>
                </c:pt>
                <c:pt idx="8343">
                  <c:v>3.6657261800000001</c:v>
                </c:pt>
                <c:pt idx="8344">
                  <c:v>3.6661972999999999</c:v>
                </c:pt>
                <c:pt idx="8345">
                  <c:v>3.6666989299999999</c:v>
                </c:pt>
                <c:pt idx="8346">
                  <c:v>3.66714954</c:v>
                </c:pt>
                <c:pt idx="8347">
                  <c:v>3.66762042</c:v>
                </c:pt>
                <c:pt idx="8348">
                  <c:v>3.6682522299999998</c:v>
                </c:pt>
                <c:pt idx="8349">
                  <c:v>3.6689841699999999</c:v>
                </c:pt>
                <c:pt idx="8350">
                  <c:v>3.6691248399999998</c:v>
                </c:pt>
                <c:pt idx="8351">
                  <c:v>3.6697063399999998</c:v>
                </c:pt>
                <c:pt idx="8352">
                  <c:v>3.6702973800000001</c:v>
                </c:pt>
                <c:pt idx="8353">
                  <c:v>3.6708285799999998</c:v>
                </c:pt>
                <c:pt idx="8354">
                  <c:v>3.6712794299999998</c:v>
                </c:pt>
                <c:pt idx="8355">
                  <c:v>3.67155027</c:v>
                </c:pt>
                <c:pt idx="8356">
                  <c:v>3.6719515299999999</c:v>
                </c:pt>
                <c:pt idx="8357">
                  <c:v>3.6727922</c:v>
                </c:pt>
                <c:pt idx="8358">
                  <c:v>3.6732337500000001</c:v>
                </c:pt>
                <c:pt idx="8359">
                  <c:v>3.6737873599999999</c:v>
                </c:pt>
                <c:pt idx="8360">
                  <c:v>3.6742172200000001</c:v>
                </c:pt>
                <c:pt idx="8361">
                  <c:v>3.6748471299999999</c:v>
                </c:pt>
                <c:pt idx="8362">
                  <c:v>3.6753194300000001</c:v>
                </c:pt>
                <c:pt idx="8363">
                  <c:v>3.6756503600000001</c:v>
                </c:pt>
                <c:pt idx="8364">
                  <c:v>3.6762821699999999</c:v>
                </c:pt>
                <c:pt idx="8365">
                  <c:v>3.6766326399999998</c:v>
                </c:pt>
                <c:pt idx="8366">
                  <c:v>3.6772241600000002</c:v>
                </c:pt>
                <c:pt idx="8367">
                  <c:v>3.6778662199999999</c:v>
                </c:pt>
                <c:pt idx="8368">
                  <c:v>3.67839742</c:v>
                </c:pt>
                <c:pt idx="8369">
                  <c:v>3.6786174800000002</c:v>
                </c:pt>
                <c:pt idx="8370">
                  <c:v>3.6791088599999999</c:v>
                </c:pt>
                <c:pt idx="8371">
                  <c:v>3.67966032</c:v>
                </c:pt>
                <c:pt idx="8372">
                  <c:v>3.6801617100000001</c:v>
                </c:pt>
                <c:pt idx="8373">
                  <c:v>3.68059278</c:v>
                </c:pt>
                <c:pt idx="8374">
                  <c:v>3.6812539100000001</c:v>
                </c:pt>
                <c:pt idx="8375">
                  <c:v>3.6817452899999998</c:v>
                </c:pt>
                <c:pt idx="8376">
                  <c:v>3.6823067699999998</c:v>
                </c:pt>
                <c:pt idx="8377">
                  <c:v>3.6826074100000001</c:v>
                </c:pt>
                <c:pt idx="8378">
                  <c:v>3.6832392199999999</c:v>
                </c:pt>
                <c:pt idx="8379">
                  <c:v>3.68365002</c:v>
                </c:pt>
                <c:pt idx="8380">
                  <c:v>3.6843216399999998</c:v>
                </c:pt>
                <c:pt idx="8381">
                  <c:v>3.6845824700000001</c:v>
                </c:pt>
                <c:pt idx="8382">
                  <c:v>3.6853141800000002</c:v>
                </c:pt>
                <c:pt idx="8383">
                  <c:v>3.6857449999999998</c:v>
                </c:pt>
                <c:pt idx="8384">
                  <c:v>3.6861062000000002</c:v>
                </c:pt>
                <c:pt idx="8385">
                  <c:v>3.6868276600000001</c:v>
                </c:pt>
                <c:pt idx="8386">
                  <c:v>3.6873290500000002</c:v>
                </c:pt>
                <c:pt idx="8387">
                  <c:v>3.6875894100000002</c:v>
                </c:pt>
                <c:pt idx="8388">
                  <c:v>3.6883814300000002</c:v>
                </c:pt>
                <c:pt idx="8389">
                  <c:v>3.68877268</c:v>
                </c:pt>
                <c:pt idx="8390">
                  <c:v>3.6891834700000001</c:v>
                </c:pt>
                <c:pt idx="8391">
                  <c:v>3.6899251899999999</c:v>
                </c:pt>
                <c:pt idx="8392">
                  <c:v>3.6903464800000001</c:v>
                </c:pt>
                <c:pt idx="8393">
                  <c:v>3.6908576499999999</c:v>
                </c:pt>
                <c:pt idx="8394">
                  <c:v>3.69133902</c:v>
                </c:pt>
                <c:pt idx="8395">
                  <c:v>3.6914091099999999</c:v>
                </c:pt>
                <c:pt idx="8396">
                  <c:v>3.6921007600000002</c:v>
                </c:pt>
                <c:pt idx="8397">
                  <c:v>3.69261193</c:v>
                </c:pt>
                <c:pt idx="8398">
                  <c:v>3.6933336300000001</c:v>
                </c:pt>
                <c:pt idx="8399">
                  <c:v>3.6938550499999998</c:v>
                </c:pt>
                <c:pt idx="8400">
                  <c:v>3.69437623</c:v>
                </c:pt>
                <c:pt idx="8401">
                  <c:v>3.6948676100000002</c:v>
                </c:pt>
                <c:pt idx="8402">
                  <c:v>3.69517827</c:v>
                </c:pt>
                <c:pt idx="8403">
                  <c:v>3.6957795600000001</c:v>
                </c:pt>
                <c:pt idx="8404">
                  <c:v>3.69633126</c:v>
                </c:pt>
                <c:pt idx="8405">
                  <c:v>3.6965618099999999</c:v>
                </c:pt>
                <c:pt idx="8406">
                  <c:v>3.6973133100000002</c:v>
                </c:pt>
                <c:pt idx="8407">
                  <c:v>3.6977644000000001</c:v>
                </c:pt>
                <c:pt idx="8408">
                  <c:v>3.6982955899999999</c:v>
                </c:pt>
                <c:pt idx="8409">
                  <c:v>3.6985061199999998</c:v>
                </c:pt>
                <c:pt idx="8410">
                  <c:v>3.6993095899999999</c:v>
                </c:pt>
                <c:pt idx="8411">
                  <c:v>3.69983006</c:v>
                </c:pt>
                <c:pt idx="8412">
                  <c:v>3.7001597899999998</c:v>
                </c:pt>
                <c:pt idx="8413">
                  <c:v>3.7007031399999999</c:v>
                </c:pt>
                <c:pt idx="8414">
                  <c:v>3.7012128799999999</c:v>
                </c:pt>
                <c:pt idx="8415">
                  <c:v>3.7015738499999999</c:v>
                </c:pt>
                <c:pt idx="8416">
                  <c:v>3.7024660100000002</c:v>
                </c:pt>
                <c:pt idx="8417">
                  <c:v>3.70277667</c:v>
                </c:pt>
                <c:pt idx="8418">
                  <c:v>3.7032680500000001</c:v>
                </c:pt>
                <c:pt idx="8419">
                  <c:v>3.70391965</c:v>
                </c:pt>
                <c:pt idx="8420">
                  <c:v>3.70415998</c:v>
                </c:pt>
                <c:pt idx="8421">
                  <c:v>3.7049221999999999</c:v>
                </c:pt>
                <c:pt idx="8422">
                  <c:v>3.7052025799999999</c:v>
                </c:pt>
                <c:pt idx="8423">
                  <c:v>3.7056939600000001</c:v>
                </c:pt>
                <c:pt idx="8424">
                  <c:v>3.7062952500000002</c:v>
                </c:pt>
                <c:pt idx="8425">
                  <c:v>3.7066960299999998</c:v>
                </c:pt>
                <c:pt idx="8426">
                  <c:v>3.7072474999999998</c:v>
                </c:pt>
                <c:pt idx="8427">
                  <c:v>3.70773888</c:v>
                </c:pt>
                <c:pt idx="8428">
                  <c:v>3.7081904400000001</c:v>
                </c:pt>
                <c:pt idx="8429">
                  <c:v>3.7086410500000002</c:v>
                </c:pt>
                <c:pt idx="8430">
                  <c:v>3.7091727300000001</c:v>
                </c:pt>
                <c:pt idx="8431">
                  <c:v>3.7098641400000001</c:v>
                </c:pt>
                <c:pt idx="8432">
                  <c:v>3.7101047</c:v>
                </c:pt>
                <c:pt idx="8433">
                  <c:v>3.7105860700000002</c:v>
                </c:pt>
                <c:pt idx="8434">
                  <c:v>3.71111703</c:v>
                </c:pt>
                <c:pt idx="8435">
                  <c:v>3.7117290500000002</c:v>
                </c:pt>
                <c:pt idx="8436">
                  <c:v>3.7122802699999999</c:v>
                </c:pt>
                <c:pt idx="8437">
                  <c:v>3.71286154</c:v>
                </c:pt>
                <c:pt idx="8438">
                  <c:v>3.7132124900000001</c:v>
                </c:pt>
                <c:pt idx="8439">
                  <c:v>3.7138841199999999</c:v>
                </c:pt>
                <c:pt idx="8440">
                  <c:v>3.7143452199999998</c:v>
                </c:pt>
                <c:pt idx="8441">
                  <c:v>3.7145855399999999</c:v>
                </c:pt>
                <c:pt idx="8442">
                  <c:v>3.71523738</c:v>
                </c:pt>
                <c:pt idx="8443">
                  <c:v>3.71570826</c:v>
                </c:pt>
                <c:pt idx="8444">
                  <c:v>3.7163000099999999</c:v>
                </c:pt>
                <c:pt idx="8445">
                  <c:v>3.71669078</c:v>
                </c:pt>
                <c:pt idx="8446">
                  <c:v>3.71726227</c:v>
                </c:pt>
                <c:pt idx="8447">
                  <c:v>3.7177536500000001</c:v>
                </c:pt>
                <c:pt idx="8448">
                  <c:v>3.71820474</c:v>
                </c:pt>
                <c:pt idx="8449">
                  <c:v>3.7187557199999999</c:v>
                </c:pt>
                <c:pt idx="8450">
                  <c:v>3.7192871599999999</c:v>
                </c:pt>
                <c:pt idx="8451">
                  <c:v>3.7198083400000002</c:v>
                </c:pt>
                <c:pt idx="8452">
                  <c:v>3.7201492799999998</c:v>
                </c:pt>
                <c:pt idx="8453">
                  <c:v>3.7207107499999998</c:v>
                </c:pt>
                <c:pt idx="8454">
                  <c:v>3.72129178</c:v>
                </c:pt>
                <c:pt idx="8455">
                  <c:v>3.7218833</c:v>
                </c:pt>
                <c:pt idx="8456">
                  <c:v>3.7225050899999998</c:v>
                </c:pt>
                <c:pt idx="8457">
                  <c:v>3.7227055999999998</c:v>
                </c:pt>
                <c:pt idx="8458">
                  <c:v>3.7232368</c:v>
                </c:pt>
                <c:pt idx="8459">
                  <c:v>3.7237680000000002</c:v>
                </c:pt>
                <c:pt idx="8460">
                  <c:v>3.7240791299999998</c:v>
                </c:pt>
                <c:pt idx="8461">
                  <c:v>3.7248508899999999</c:v>
                </c:pt>
                <c:pt idx="8462">
                  <c:v>3.7253816099999999</c:v>
                </c:pt>
                <c:pt idx="8463">
                  <c:v>3.72597194</c:v>
                </c:pt>
                <c:pt idx="8464">
                  <c:v>3.72639298</c:v>
                </c:pt>
                <c:pt idx="8465">
                  <c:v>3.7267641999999999</c:v>
                </c:pt>
                <c:pt idx="8466">
                  <c:v>3.7274091199999999</c:v>
                </c:pt>
                <c:pt idx="8467">
                  <c:v>3.7277178800000002</c:v>
                </c:pt>
                <c:pt idx="8468">
                  <c:v>3.7281189000000001</c:v>
                </c:pt>
                <c:pt idx="8469">
                  <c:v>3.72878051</c:v>
                </c:pt>
                <c:pt idx="8470">
                  <c:v>3.7293815600000002</c:v>
                </c:pt>
                <c:pt idx="8471">
                  <c:v>3.7299633000000001</c:v>
                </c:pt>
                <c:pt idx="8472">
                  <c:v>3.7303845899999999</c:v>
                </c:pt>
                <c:pt idx="8473">
                  <c:v>3.73077536</c:v>
                </c:pt>
                <c:pt idx="8474">
                  <c:v>3.7311561100000001</c:v>
                </c:pt>
                <c:pt idx="8475">
                  <c:v>3.7316978000000001</c:v>
                </c:pt>
                <c:pt idx="8476">
                  <c:v>3.7324595500000002</c:v>
                </c:pt>
                <c:pt idx="8477">
                  <c:v>3.7330007599999999</c:v>
                </c:pt>
                <c:pt idx="8478">
                  <c:v>3.7335121600000001</c:v>
                </c:pt>
                <c:pt idx="8479">
                  <c:v>3.73397303</c:v>
                </c:pt>
                <c:pt idx="8480">
                  <c:v>3.7343537800000002</c:v>
                </c:pt>
                <c:pt idx="8481">
                  <c:v>3.73476505</c:v>
                </c:pt>
                <c:pt idx="8482">
                  <c:v>3.7355268000000001</c:v>
                </c:pt>
                <c:pt idx="8483">
                  <c:v>3.7358376999999998</c:v>
                </c:pt>
                <c:pt idx="8484">
                  <c:v>3.73612857</c:v>
                </c:pt>
                <c:pt idx="8485">
                  <c:v>3.73691058</c:v>
                </c:pt>
                <c:pt idx="8486">
                  <c:v>3.7370908300000001</c:v>
                </c:pt>
                <c:pt idx="8487">
                  <c:v>3.73769236</c:v>
                </c:pt>
                <c:pt idx="8488">
                  <c:v>3.7384140499999998</c:v>
                </c:pt>
                <c:pt idx="8489">
                  <c:v>3.7389352300000001</c:v>
                </c:pt>
                <c:pt idx="8490">
                  <c:v>3.7393763099999999</c:v>
                </c:pt>
                <c:pt idx="8491">
                  <c:v>3.7397472899999999</c:v>
                </c:pt>
                <c:pt idx="8492">
                  <c:v>3.7402684700000002</c:v>
                </c:pt>
                <c:pt idx="8493">
                  <c:v>3.7409203099999999</c:v>
                </c:pt>
                <c:pt idx="8494">
                  <c:v>3.7412607699999998</c:v>
                </c:pt>
                <c:pt idx="8495">
                  <c:v>3.7417521499999999</c:v>
                </c:pt>
                <c:pt idx="8496">
                  <c:v>3.7423334100000001</c:v>
                </c:pt>
                <c:pt idx="8497">
                  <c:v>3.7428846400000002</c:v>
                </c:pt>
                <c:pt idx="8498">
                  <c:v>3.74351645</c:v>
                </c:pt>
                <c:pt idx="8499">
                  <c:v>3.7435262200000001</c:v>
                </c:pt>
                <c:pt idx="8500">
                  <c:v>3.7442884400000001</c:v>
                </c:pt>
                <c:pt idx="8501">
                  <c:v>3.7446494100000001</c:v>
                </c:pt>
                <c:pt idx="8502">
                  <c:v>3.74535084</c:v>
                </c:pt>
                <c:pt idx="8503">
                  <c:v>3.7457621099999998</c:v>
                </c:pt>
                <c:pt idx="8504">
                  <c:v>3.74628329</c:v>
                </c:pt>
                <c:pt idx="8505">
                  <c:v>3.7468347500000001</c:v>
                </c:pt>
                <c:pt idx="8506">
                  <c:v>3.7473859799999998</c:v>
                </c:pt>
                <c:pt idx="8507">
                  <c:v>3.7477269199999999</c:v>
                </c:pt>
                <c:pt idx="8508">
                  <c:v>3.7483482399999999</c:v>
                </c:pt>
                <c:pt idx="8509">
                  <c:v>3.7487993199999998</c:v>
                </c:pt>
                <c:pt idx="8510">
                  <c:v>3.7493908399999998</c:v>
                </c:pt>
                <c:pt idx="8511">
                  <c:v>3.74985218</c:v>
                </c:pt>
                <c:pt idx="8512">
                  <c:v>3.7502832399999999</c:v>
                </c:pt>
                <c:pt idx="8513">
                  <c:v>3.7507841599999998</c:v>
                </c:pt>
                <c:pt idx="8514">
                  <c:v>3.7512259499999998</c:v>
                </c:pt>
                <c:pt idx="8515">
                  <c:v>3.75197673</c:v>
                </c:pt>
                <c:pt idx="8516">
                  <c:v>3.7521185899999998</c:v>
                </c:pt>
                <c:pt idx="8517">
                  <c:v>3.7530696400000001</c:v>
                </c:pt>
                <c:pt idx="8518">
                  <c:v>3.7531890899999998</c:v>
                </c:pt>
                <c:pt idx="8519">
                  <c:v>3.7540020900000002</c:v>
                </c:pt>
                <c:pt idx="8520">
                  <c:v>3.7542026000000002</c:v>
                </c:pt>
                <c:pt idx="8521">
                  <c:v>3.7547740900000002</c:v>
                </c:pt>
                <c:pt idx="8522">
                  <c:v>3.7550449399999999</c:v>
                </c:pt>
                <c:pt idx="8523">
                  <c:v>3.7558867899999999</c:v>
                </c:pt>
                <c:pt idx="8524">
                  <c:v>3.7563982</c:v>
                </c:pt>
                <c:pt idx="8525">
                  <c:v>3.7567486799999998</c:v>
                </c:pt>
                <c:pt idx="8526">
                  <c:v>3.7572603199999999</c:v>
                </c:pt>
                <c:pt idx="8527">
                  <c:v>3.7577612399999998</c:v>
                </c:pt>
                <c:pt idx="8528">
                  <c:v>3.7581524800000001</c:v>
                </c:pt>
                <c:pt idx="8529">
                  <c:v>3.7586836799999999</c:v>
                </c:pt>
                <c:pt idx="8530">
                  <c:v>3.7593150099999999</c:v>
                </c:pt>
                <c:pt idx="8531">
                  <c:v>3.75979638</c:v>
                </c:pt>
                <c:pt idx="8532">
                  <c:v>3.7602977800000001</c:v>
                </c:pt>
                <c:pt idx="8533">
                  <c:v>3.7606685199999998</c:v>
                </c:pt>
                <c:pt idx="8534">
                  <c:v>3.7612395300000001</c:v>
                </c:pt>
                <c:pt idx="8535">
                  <c:v>3.7617111200000002</c:v>
                </c:pt>
                <c:pt idx="8536">
                  <c:v>3.7621724599999999</c:v>
                </c:pt>
                <c:pt idx="8537">
                  <c:v>3.7627136700000001</c:v>
                </c:pt>
                <c:pt idx="8538">
                  <c:v>3.7631845500000001</c:v>
                </c:pt>
                <c:pt idx="8539">
                  <c:v>3.7636659099999998</c:v>
                </c:pt>
                <c:pt idx="8540">
                  <c:v>3.7641673099999999</c:v>
                </c:pt>
                <c:pt idx="8541">
                  <c:v>3.7646481999999999</c:v>
                </c:pt>
                <c:pt idx="8542">
                  <c:v>3.7650191799999999</c:v>
                </c:pt>
                <c:pt idx="8543">
                  <c:v>3.76582098</c:v>
                </c:pt>
                <c:pt idx="8544">
                  <c:v>3.7662322499999998</c:v>
                </c:pt>
                <c:pt idx="8545">
                  <c:v>3.7667231600000002</c:v>
                </c:pt>
                <c:pt idx="8546">
                  <c:v>3.7670440699999999</c:v>
                </c:pt>
                <c:pt idx="8547">
                  <c:v>3.76754546</c:v>
                </c:pt>
                <c:pt idx="8548">
                  <c:v>3.7680666399999998</c:v>
                </c:pt>
                <c:pt idx="8549">
                  <c:v>3.7688283899999999</c:v>
                </c:pt>
                <c:pt idx="8550">
                  <c:v>3.7691190200000002</c:v>
                </c:pt>
                <c:pt idx="8551">
                  <c:v>3.76974082</c:v>
                </c:pt>
                <c:pt idx="8552">
                  <c:v>3.7702820300000002</c:v>
                </c:pt>
                <c:pt idx="8553">
                  <c:v>3.7706430000000002</c:v>
                </c:pt>
                <c:pt idx="8554">
                  <c:v>3.7713146200000001</c:v>
                </c:pt>
                <c:pt idx="8555">
                  <c:v>3.7716953800000002</c:v>
                </c:pt>
                <c:pt idx="8556">
                  <c:v>3.7721767399999999</c:v>
                </c:pt>
                <c:pt idx="8557">
                  <c:v>3.7726576299999999</c:v>
                </c:pt>
                <c:pt idx="8558">
                  <c:v>3.7731091999999999</c:v>
                </c:pt>
                <c:pt idx="8559">
                  <c:v>3.7736802100000002</c:v>
                </c:pt>
                <c:pt idx="8560">
                  <c:v>3.7741916199999999</c:v>
                </c:pt>
                <c:pt idx="8561">
                  <c:v>3.7748432200000002</c:v>
                </c:pt>
                <c:pt idx="8562">
                  <c:v>3.7750737700000001</c:v>
                </c:pt>
                <c:pt idx="8563">
                  <c:v>3.7756352400000002</c:v>
                </c:pt>
                <c:pt idx="8564">
                  <c:v>3.7761061200000001</c:v>
                </c:pt>
                <c:pt idx="8565">
                  <c:v>3.77655721</c:v>
                </c:pt>
                <c:pt idx="8566">
                  <c:v>3.7772288299999999</c:v>
                </c:pt>
                <c:pt idx="8567">
                  <c:v>3.77763319</c:v>
                </c:pt>
                <c:pt idx="8568">
                  <c:v>3.7781407800000002</c:v>
                </c:pt>
                <c:pt idx="8569">
                  <c:v>3.77862191</c:v>
                </c:pt>
                <c:pt idx="8570">
                  <c:v>3.77930403</c:v>
                </c:pt>
                <c:pt idx="8571">
                  <c:v>3.7796447299999998</c:v>
                </c:pt>
                <c:pt idx="8572">
                  <c:v>3.7801563699999998</c:v>
                </c:pt>
                <c:pt idx="8573">
                  <c:v>3.78071761</c:v>
                </c:pt>
                <c:pt idx="8574">
                  <c:v>3.78106856</c:v>
                </c:pt>
                <c:pt idx="8575">
                  <c:v>3.78195047</c:v>
                </c:pt>
                <c:pt idx="8576">
                  <c:v>3.7819507099999998</c:v>
                </c:pt>
                <c:pt idx="8577">
                  <c:v>3.78269243</c:v>
                </c:pt>
                <c:pt idx="8578">
                  <c:v>3.7830534</c:v>
                </c:pt>
                <c:pt idx="8579">
                  <c:v>3.7837150099999999</c:v>
                </c:pt>
                <c:pt idx="8580">
                  <c:v>3.78429627</c:v>
                </c:pt>
                <c:pt idx="8581">
                  <c:v>3.78468728</c:v>
                </c:pt>
                <c:pt idx="8582">
                  <c:v>3.7852084600000002</c:v>
                </c:pt>
                <c:pt idx="8583">
                  <c:v>3.7856698</c:v>
                </c:pt>
                <c:pt idx="8584">
                  <c:v>3.7862110100000002</c:v>
                </c:pt>
                <c:pt idx="8585">
                  <c:v>3.7867119300000001</c:v>
                </c:pt>
                <c:pt idx="8586">
                  <c:v>3.7871735100000001</c:v>
                </c:pt>
                <c:pt idx="8587">
                  <c:v>3.7875542599999998</c:v>
                </c:pt>
                <c:pt idx="8588">
                  <c:v>3.7882156400000002</c:v>
                </c:pt>
                <c:pt idx="8589">
                  <c:v>3.7886166600000002</c:v>
                </c:pt>
                <c:pt idx="8590">
                  <c:v>3.78943896</c:v>
                </c:pt>
                <c:pt idx="8591">
                  <c:v>3.78969932</c:v>
                </c:pt>
                <c:pt idx="8592">
                  <c:v>3.7902107200000001</c:v>
                </c:pt>
                <c:pt idx="8593">
                  <c:v>3.7905316400000002</c:v>
                </c:pt>
                <c:pt idx="8594">
                  <c:v>3.7909927400000001</c:v>
                </c:pt>
                <c:pt idx="8595">
                  <c:v>3.79170418</c:v>
                </c:pt>
                <c:pt idx="8596">
                  <c:v>3.7923760400000002</c:v>
                </c:pt>
                <c:pt idx="8597">
                  <c:v>3.7927370100000002</c:v>
                </c:pt>
                <c:pt idx="8598">
                  <c:v>3.7932682</c:v>
                </c:pt>
                <c:pt idx="8599">
                  <c:v>3.7935888800000002</c:v>
                </c:pt>
                <c:pt idx="8600">
                  <c:v>3.7943611100000001</c:v>
                </c:pt>
                <c:pt idx="8601">
                  <c:v>3.7945914300000001</c:v>
                </c:pt>
                <c:pt idx="8602">
                  <c:v>3.79525304</c:v>
                </c:pt>
                <c:pt idx="8603">
                  <c:v>3.79582453</c:v>
                </c:pt>
                <c:pt idx="8604">
                  <c:v>3.7962655999999999</c:v>
                </c:pt>
                <c:pt idx="8605">
                  <c:v>3.7966768700000002</c:v>
                </c:pt>
                <c:pt idx="8606">
                  <c:v>3.7971377400000002</c:v>
                </c:pt>
                <c:pt idx="8607">
                  <c:v>3.7976989699999999</c:v>
                </c:pt>
                <c:pt idx="8608">
                  <c:v>3.79824042</c:v>
                </c:pt>
                <c:pt idx="8609">
                  <c:v>3.7987215499999998</c:v>
                </c:pt>
                <c:pt idx="8610">
                  <c:v>3.7990620100000001</c:v>
                </c:pt>
                <c:pt idx="8611">
                  <c:v>3.7999143599999998</c:v>
                </c:pt>
                <c:pt idx="8612">
                  <c:v>3.8002352699999999</c:v>
                </c:pt>
                <c:pt idx="8613">
                  <c:v>3.80075669</c:v>
                </c:pt>
                <c:pt idx="8614">
                  <c:v>3.8012578499999998</c:v>
                </c:pt>
                <c:pt idx="8615">
                  <c:v>3.8014683699999998</c:v>
                </c:pt>
                <c:pt idx="8616">
                  <c:v>3.8021197299999998</c:v>
                </c:pt>
                <c:pt idx="8617">
                  <c:v>3.8027210199999999</c:v>
                </c:pt>
                <c:pt idx="8618">
                  <c:v>3.8031229999999998</c:v>
                </c:pt>
                <c:pt idx="8619">
                  <c:v>3.8036947300000001</c:v>
                </c:pt>
                <c:pt idx="8620">
                  <c:v>3.80428386</c:v>
                </c:pt>
                <c:pt idx="8621">
                  <c:v>3.8045563699999998</c:v>
                </c:pt>
                <c:pt idx="8622">
                  <c:v>3.8050680200000002</c:v>
                </c:pt>
                <c:pt idx="8623">
                  <c:v>3.8055281600000002</c:v>
                </c:pt>
                <c:pt idx="8624">
                  <c:v>3.80641031</c:v>
                </c:pt>
                <c:pt idx="8625">
                  <c:v>3.8068215799999998</c:v>
                </c:pt>
                <c:pt idx="8626">
                  <c:v>3.8072323799999999</c:v>
                </c:pt>
                <c:pt idx="8627">
                  <c:v>3.8076534299999998</c:v>
                </c:pt>
                <c:pt idx="8628">
                  <c:v>3.8082747499999998</c:v>
                </c:pt>
                <c:pt idx="8629">
                  <c:v>3.8087964099999998</c:v>
                </c:pt>
                <c:pt idx="8630">
                  <c:v>3.8092973200000002</c:v>
                </c:pt>
                <c:pt idx="8631">
                  <c:v>3.8098189800000002</c:v>
                </c:pt>
                <c:pt idx="8632">
                  <c:v>3.8104200399999999</c:v>
                </c:pt>
                <c:pt idx="8633">
                  <c:v>3.8109014000000001</c:v>
                </c:pt>
                <c:pt idx="8634">
                  <c:v>3.81132245</c:v>
                </c:pt>
                <c:pt idx="8635">
                  <c:v>3.8118636600000002</c:v>
                </c:pt>
                <c:pt idx="8636">
                  <c:v>3.8124048699999999</c:v>
                </c:pt>
                <c:pt idx="8637">
                  <c:v>3.8129663499999999</c:v>
                </c:pt>
                <c:pt idx="8638">
                  <c:v>3.8132972700000001</c:v>
                </c:pt>
                <c:pt idx="8639">
                  <c:v>3.8138988</c:v>
                </c:pt>
                <c:pt idx="8640">
                  <c:v>3.81409931</c:v>
                </c:pt>
                <c:pt idx="8641">
                  <c:v>3.8148610600000001</c:v>
                </c:pt>
                <c:pt idx="8642">
                  <c:v>3.8151717199999999</c:v>
                </c:pt>
                <c:pt idx="8643">
                  <c:v>3.8158333299999998</c:v>
                </c:pt>
                <c:pt idx="8644">
                  <c:v>3.8161742699999999</c:v>
                </c:pt>
                <c:pt idx="8645">
                  <c:v>3.8167357399999999</c:v>
                </c:pt>
                <c:pt idx="8646">
                  <c:v>3.8172869700000001</c:v>
                </c:pt>
                <c:pt idx="8647">
                  <c:v>3.8179686099999999</c:v>
                </c:pt>
                <c:pt idx="8648">
                  <c:v>3.81857991</c:v>
                </c:pt>
                <c:pt idx="8649">
                  <c:v>3.8189911799999998</c:v>
                </c:pt>
                <c:pt idx="8650">
                  <c:v>3.819242</c:v>
                </c:pt>
                <c:pt idx="8651">
                  <c:v>3.8197829699999999</c:v>
                </c:pt>
                <c:pt idx="8652">
                  <c:v>3.8202540900000002</c:v>
                </c:pt>
                <c:pt idx="8653">
                  <c:v>3.8208856600000001</c:v>
                </c:pt>
                <c:pt idx="8654">
                  <c:v>3.82143736</c:v>
                </c:pt>
                <c:pt idx="8655">
                  <c:v>3.8217783000000001</c:v>
                </c:pt>
                <c:pt idx="8656">
                  <c:v>3.82229924</c:v>
                </c:pt>
                <c:pt idx="8657">
                  <c:v>3.8228004000000002</c:v>
                </c:pt>
                <c:pt idx="8658">
                  <c:v>3.8233416099999999</c:v>
                </c:pt>
                <c:pt idx="8659">
                  <c:v>3.8238728000000002</c:v>
                </c:pt>
                <c:pt idx="8660">
                  <c:v>3.8243641899999998</c:v>
                </c:pt>
                <c:pt idx="8661">
                  <c:v>3.8249659500000002</c:v>
                </c:pt>
                <c:pt idx="8662">
                  <c:v>3.8252666</c:v>
                </c:pt>
                <c:pt idx="8663">
                  <c:v>3.8257780100000001</c:v>
                </c:pt>
                <c:pt idx="8664">
                  <c:v>3.82618904</c:v>
                </c:pt>
                <c:pt idx="8665">
                  <c:v>3.8268706799999999</c:v>
                </c:pt>
                <c:pt idx="8666">
                  <c:v>3.82731128</c:v>
                </c:pt>
                <c:pt idx="8667">
                  <c:v>3.82788277</c:v>
                </c:pt>
                <c:pt idx="8668">
                  <c:v>3.8282136900000001</c:v>
                </c:pt>
                <c:pt idx="8669">
                  <c:v>3.8285543899999999</c:v>
                </c:pt>
                <c:pt idx="8670">
                  <c:v>3.82926631</c:v>
                </c:pt>
                <c:pt idx="8671">
                  <c:v>3.8295164100000001</c:v>
                </c:pt>
                <c:pt idx="8672">
                  <c:v>3.8302581299999998</c:v>
                </c:pt>
                <c:pt idx="8673">
                  <c:v>3.83085108</c:v>
                </c:pt>
                <c:pt idx="8674">
                  <c:v>3.8312509100000001</c:v>
                </c:pt>
                <c:pt idx="8675">
                  <c:v>3.8317904500000002</c:v>
                </c:pt>
                <c:pt idx="8676">
                  <c:v>3.8323640800000001</c:v>
                </c:pt>
                <c:pt idx="8677">
                  <c:v>3.8327548500000002</c:v>
                </c:pt>
                <c:pt idx="8678">
                  <c:v>3.8333160899999998</c:v>
                </c:pt>
                <c:pt idx="8679">
                  <c:v>3.8336067200000001</c:v>
                </c:pt>
                <c:pt idx="8680">
                  <c:v>3.8342986099999998</c:v>
                </c:pt>
                <c:pt idx="8681">
                  <c:v>3.8346795999999999</c:v>
                </c:pt>
                <c:pt idx="8682">
                  <c:v>3.8351807600000001</c:v>
                </c:pt>
                <c:pt idx="8683">
                  <c:v>3.8357219699999998</c:v>
                </c:pt>
                <c:pt idx="8684">
                  <c:v>3.83635378</c:v>
                </c:pt>
                <c:pt idx="8685">
                  <c:v>3.8366041200000001</c:v>
                </c:pt>
                <c:pt idx="8686">
                  <c:v>3.8372359299999999</c:v>
                </c:pt>
                <c:pt idx="8687">
                  <c:v>3.8378272099999999</c:v>
                </c:pt>
                <c:pt idx="8688">
                  <c:v>3.8381280900000001</c:v>
                </c:pt>
                <c:pt idx="8689">
                  <c:v>3.8387394000000001</c:v>
                </c:pt>
                <c:pt idx="8690">
                  <c:v>3.8391201499999998</c:v>
                </c:pt>
                <c:pt idx="8691">
                  <c:v>3.8396718500000002</c:v>
                </c:pt>
                <c:pt idx="8692">
                  <c:v>3.840554</c:v>
                </c:pt>
                <c:pt idx="8693">
                  <c:v>3.8406844100000002</c:v>
                </c:pt>
                <c:pt idx="8694">
                  <c:v>3.8412156099999999</c:v>
                </c:pt>
                <c:pt idx="8695">
                  <c:v>3.8416168700000002</c:v>
                </c:pt>
                <c:pt idx="8696">
                  <c:v>3.8423984099999999</c:v>
                </c:pt>
                <c:pt idx="8697">
                  <c:v>3.8428194499999999</c:v>
                </c:pt>
                <c:pt idx="8698">
                  <c:v>3.8433103599999998</c:v>
                </c:pt>
                <c:pt idx="8699">
                  <c:v>3.84356141</c:v>
                </c:pt>
                <c:pt idx="8700">
                  <c:v>3.8441929799999999</c:v>
                </c:pt>
                <c:pt idx="8701">
                  <c:v>3.8446741100000001</c:v>
                </c:pt>
                <c:pt idx="8702">
                  <c:v>3.8451449900000001</c:v>
                </c:pt>
                <c:pt idx="8703">
                  <c:v>3.8458669200000002</c:v>
                </c:pt>
                <c:pt idx="8704">
                  <c:v>3.8462579300000002</c:v>
                </c:pt>
                <c:pt idx="8705">
                  <c:v>3.84691954</c:v>
                </c:pt>
                <c:pt idx="8706">
                  <c:v>3.84721994</c:v>
                </c:pt>
                <c:pt idx="8707">
                  <c:v>3.8478116999999998</c:v>
                </c:pt>
                <c:pt idx="8708">
                  <c:v>3.84835291</c:v>
                </c:pt>
                <c:pt idx="8709">
                  <c:v>3.8488039999999999</c:v>
                </c:pt>
                <c:pt idx="8710">
                  <c:v>3.8493151700000001</c:v>
                </c:pt>
                <c:pt idx="8711">
                  <c:v>3.8496861500000001</c:v>
                </c:pt>
                <c:pt idx="8712">
                  <c:v>3.8501071900000001</c:v>
                </c:pt>
                <c:pt idx="8713">
                  <c:v>3.85093927</c:v>
                </c:pt>
                <c:pt idx="8714">
                  <c:v>3.8511300099999999</c:v>
                </c:pt>
                <c:pt idx="8715">
                  <c:v>3.8517615799999998</c:v>
                </c:pt>
                <c:pt idx="8716">
                  <c:v>3.8522324600000002</c:v>
                </c:pt>
                <c:pt idx="8717">
                  <c:v>3.8527641300000002</c:v>
                </c:pt>
                <c:pt idx="8718">
                  <c:v>3.8532147399999999</c:v>
                </c:pt>
                <c:pt idx="8719">
                  <c:v>3.8537664399999998</c:v>
                </c:pt>
                <c:pt idx="8720">
                  <c:v>3.8542676</c:v>
                </c:pt>
                <c:pt idx="8721">
                  <c:v>3.8549191999999999</c:v>
                </c:pt>
                <c:pt idx="8722">
                  <c:v>3.85522008</c:v>
                </c:pt>
                <c:pt idx="8723">
                  <c:v>3.8557312499999998</c:v>
                </c:pt>
                <c:pt idx="8724">
                  <c:v>3.8561041399999998</c:v>
                </c:pt>
                <c:pt idx="8725">
                  <c:v>3.85686493</c:v>
                </c:pt>
                <c:pt idx="8726">
                  <c:v>3.8573243599999998</c:v>
                </c:pt>
                <c:pt idx="8727">
                  <c:v>3.8575549100000002</c:v>
                </c:pt>
                <c:pt idx="8728">
                  <c:v>3.8583877100000001</c:v>
                </c:pt>
                <c:pt idx="8729">
                  <c:v>3.8587484399999998</c:v>
                </c:pt>
                <c:pt idx="8730">
                  <c:v>3.8592796300000001</c:v>
                </c:pt>
                <c:pt idx="8731">
                  <c:v>3.8599414799999998</c:v>
                </c:pt>
                <c:pt idx="8732">
                  <c:v>3.86030221</c:v>
                </c:pt>
                <c:pt idx="8733">
                  <c:v>3.8607235000000002</c:v>
                </c:pt>
                <c:pt idx="8734">
                  <c:v>3.8615150499999999</c:v>
                </c:pt>
                <c:pt idx="8735">
                  <c:v>3.8616254300000001</c:v>
                </c:pt>
                <c:pt idx="8736">
                  <c:v>3.86234689</c:v>
                </c:pt>
                <c:pt idx="8737">
                  <c:v>3.8629088399999998</c:v>
                </c:pt>
                <c:pt idx="8738">
                  <c:v>3.8632998500000002</c:v>
                </c:pt>
                <c:pt idx="8739">
                  <c:v>3.8638412999999998</c:v>
                </c:pt>
                <c:pt idx="8740">
                  <c:v>3.8643019199999999</c:v>
                </c:pt>
                <c:pt idx="8741">
                  <c:v>3.8647131899999998</c:v>
                </c:pt>
                <c:pt idx="8742">
                  <c:v>3.8652944599999999</c:v>
                </c:pt>
                <c:pt idx="8743">
                  <c:v>3.8657953699999998</c:v>
                </c:pt>
                <c:pt idx="8744">
                  <c:v>3.8662369299999999</c:v>
                </c:pt>
                <c:pt idx="8745">
                  <c:v>3.8668682599999999</c:v>
                </c:pt>
                <c:pt idx="8746">
                  <c:v>3.86721921</c:v>
                </c:pt>
                <c:pt idx="8747">
                  <c:v>3.8677706700000001</c:v>
                </c:pt>
                <c:pt idx="8748">
                  <c:v>3.8684623199999999</c:v>
                </c:pt>
                <c:pt idx="8749">
                  <c:v>3.8687126599999999</c:v>
                </c:pt>
                <c:pt idx="8750">
                  <c:v>3.8690938899999998</c:v>
                </c:pt>
                <c:pt idx="8751">
                  <c:v>3.86971569</c:v>
                </c:pt>
                <c:pt idx="8752">
                  <c:v>3.8702766899999999</c:v>
                </c:pt>
                <c:pt idx="8753">
                  <c:v>3.87083793</c:v>
                </c:pt>
                <c:pt idx="8754">
                  <c:v>3.87137938</c:v>
                </c:pt>
                <c:pt idx="8755">
                  <c:v>3.8717100599999998</c:v>
                </c:pt>
                <c:pt idx="8756">
                  <c:v>3.8723218400000001</c:v>
                </c:pt>
                <c:pt idx="8757">
                  <c:v>3.87268233</c:v>
                </c:pt>
                <c:pt idx="8758">
                  <c:v>3.8732543000000001</c:v>
                </c:pt>
                <c:pt idx="8759">
                  <c:v>3.8737251800000001</c:v>
                </c:pt>
                <c:pt idx="8760">
                  <c:v>3.8744969399999998</c:v>
                </c:pt>
                <c:pt idx="8761">
                  <c:v>3.8748979600000002</c:v>
                </c:pt>
                <c:pt idx="8762">
                  <c:v>3.8753788500000002</c:v>
                </c:pt>
                <c:pt idx="8763">
                  <c:v>3.8758206400000002</c:v>
                </c:pt>
                <c:pt idx="8764">
                  <c:v>3.87638164</c:v>
                </c:pt>
                <c:pt idx="8765">
                  <c:v>3.87673259</c:v>
                </c:pt>
                <c:pt idx="8766">
                  <c:v>3.87720346</c:v>
                </c:pt>
                <c:pt idx="8767">
                  <c:v>3.8777551699999999</c:v>
                </c:pt>
                <c:pt idx="8768">
                  <c:v>3.8780755999999998</c:v>
                </c:pt>
                <c:pt idx="8769">
                  <c:v>3.87873745</c:v>
                </c:pt>
                <c:pt idx="8770">
                  <c:v>3.8791885399999999</c:v>
                </c:pt>
                <c:pt idx="8771">
                  <c:v>3.8796997100000001</c:v>
                </c:pt>
                <c:pt idx="8772">
                  <c:v>3.8801710599999999</c:v>
                </c:pt>
                <c:pt idx="8773">
                  <c:v>3.8808023899999999</c:v>
                </c:pt>
                <c:pt idx="8774">
                  <c:v>3.88130379</c:v>
                </c:pt>
                <c:pt idx="8775">
                  <c:v>3.8817029000000001</c:v>
                </c:pt>
                <c:pt idx="8776">
                  <c:v>3.8822176499999999</c:v>
                </c:pt>
                <c:pt idx="8777">
                  <c:v>3.8827395400000002</c:v>
                </c:pt>
                <c:pt idx="8778">
                  <c:v>3.8832182899999999</c:v>
                </c:pt>
                <c:pt idx="8779">
                  <c:v>3.8836109599999999</c:v>
                </c:pt>
                <c:pt idx="8780">
                  <c:v>3.8841307199999999</c:v>
                </c:pt>
                <c:pt idx="8781">
                  <c:v>3.88481188</c:v>
                </c:pt>
                <c:pt idx="8782">
                  <c:v>3.8854739700000001</c:v>
                </c:pt>
                <c:pt idx="8783">
                  <c:v>3.8857645999999999</c:v>
                </c:pt>
                <c:pt idx="8784">
                  <c:v>3.8864159599999999</c:v>
                </c:pt>
                <c:pt idx="8785">
                  <c:v>3.8869376199999999</c:v>
                </c:pt>
                <c:pt idx="8786">
                  <c:v>3.8873984799999999</c:v>
                </c:pt>
                <c:pt idx="8787">
                  <c:v>3.88774943</c:v>
                </c:pt>
                <c:pt idx="8788">
                  <c:v>3.8882403399999999</c:v>
                </c:pt>
                <c:pt idx="8789">
                  <c:v>3.8887119299999999</c:v>
                </c:pt>
                <c:pt idx="8790">
                  <c:v>3.8892829400000002</c:v>
                </c:pt>
                <c:pt idx="8791">
                  <c:v>3.8897643099999999</c:v>
                </c:pt>
                <c:pt idx="8792">
                  <c:v>3.8904159100000002</c:v>
                </c:pt>
                <c:pt idx="8793">
                  <c:v>3.8909072899999999</c:v>
                </c:pt>
                <c:pt idx="8794">
                  <c:v>3.8914485000000001</c:v>
                </c:pt>
                <c:pt idx="8795">
                  <c:v>3.89187956</c:v>
                </c:pt>
                <c:pt idx="8796">
                  <c:v>3.89237046</c:v>
                </c:pt>
                <c:pt idx="8797">
                  <c:v>3.8927717199999998</c:v>
                </c:pt>
                <c:pt idx="8798">
                  <c:v>3.8933935200000001</c:v>
                </c:pt>
                <c:pt idx="8799">
                  <c:v>3.8938942000000001</c:v>
                </c:pt>
                <c:pt idx="8800">
                  <c:v>3.8943755599999998</c:v>
                </c:pt>
                <c:pt idx="8801">
                  <c:v>3.89492679</c:v>
                </c:pt>
                <c:pt idx="8802">
                  <c:v>3.8953483100000001</c:v>
                </c:pt>
                <c:pt idx="8803">
                  <c:v>3.8958895199999999</c:v>
                </c:pt>
                <c:pt idx="8804">
                  <c:v>3.8963103299999999</c:v>
                </c:pt>
                <c:pt idx="8805">
                  <c:v>3.8969619299999998</c:v>
                </c:pt>
                <c:pt idx="8806">
                  <c:v>3.8975737100000001</c:v>
                </c:pt>
                <c:pt idx="8807">
                  <c:v>3.8978240500000001</c:v>
                </c:pt>
                <c:pt idx="8808">
                  <c:v>3.8984358299999999</c:v>
                </c:pt>
                <c:pt idx="8809">
                  <c:v>3.8989670300000001</c:v>
                </c:pt>
                <c:pt idx="8810">
                  <c:v>3.8992977099999999</c:v>
                </c:pt>
                <c:pt idx="8811">
                  <c:v>3.8997287799999998</c:v>
                </c:pt>
                <c:pt idx="8812">
                  <c:v>3.9003601099999998</c:v>
                </c:pt>
                <c:pt idx="8813">
                  <c:v>3.9005606199999998</c:v>
                </c:pt>
                <c:pt idx="8814">
                  <c:v>3.9015433800000001</c:v>
                </c:pt>
                <c:pt idx="8815">
                  <c:v>3.9019942300000001</c:v>
                </c:pt>
                <c:pt idx="8816">
                  <c:v>3.9024753599999999</c:v>
                </c:pt>
                <c:pt idx="8817">
                  <c:v>3.9029467100000002</c:v>
                </c:pt>
                <c:pt idx="8818">
                  <c:v>3.9033978</c:v>
                </c:pt>
                <c:pt idx="8819">
                  <c:v>3.9038887</c:v>
                </c:pt>
                <c:pt idx="8820">
                  <c:v>3.90441036</c:v>
                </c:pt>
                <c:pt idx="8821">
                  <c:v>3.90482116</c:v>
                </c:pt>
                <c:pt idx="8822">
                  <c:v>3.9051721100000001</c:v>
                </c:pt>
                <c:pt idx="8823">
                  <c:v>3.9057834100000002</c:v>
                </c:pt>
                <c:pt idx="8824">
                  <c:v>3.90637517</c:v>
                </c:pt>
                <c:pt idx="8825">
                  <c:v>3.9066958399999998</c:v>
                </c:pt>
                <c:pt idx="8826">
                  <c:v>3.9072973700000002</c:v>
                </c:pt>
                <c:pt idx="8827">
                  <c:v>3.9079189300000001</c:v>
                </c:pt>
                <c:pt idx="8828">
                  <c:v>3.90807796</c:v>
                </c:pt>
                <c:pt idx="8829">
                  <c:v>3.9086887799999999</c:v>
                </c:pt>
                <c:pt idx="8830">
                  <c:v>3.9093031900000001</c:v>
                </c:pt>
                <c:pt idx="8831">
                  <c:v>3.9099137800000001</c:v>
                </c:pt>
                <c:pt idx="8832">
                  <c:v>3.9104142199999998</c:v>
                </c:pt>
                <c:pt idx="8833">
                  <c:v>3.9111065900000002</c:v>
                </c:pt>
                <c:pt idx="8834">
                  <c:v>3.9113068599999998</c:v>
                </c:pt>
                <c:pt idx="8835">
                  <c:v>3.9118583199999999</c:v>
                </c:pt>
                <c:pt idx="8836">
                  <c:v>3.91220927</c:v>
                </c:pt>
                <c:pt idx="8837">
                  <c:v>3.9128608699999998</c:v>
                </c:pt>
                <c:pt idx="8838">
                  <c:v>3.91339207</c:v>
                </c:pt>
                <c:pt idx="8839">
                  <c:v>3.9138331399999999</c:v>
                </c:pt>
                <c:pt idx="8840">
                  <c:v>3.91420412</c:v>
                </c:pt>
                <c:pt idx="8841">
                  <c:v>3.9149558500000001</c:v>
                </c:pt>
                <c:pt idx="8842">
                  <c:v>3.9153471</c:v>
                </c:pt>
                <c:pt idx="8843">
                  <c:v>3.9158279899999999</c:v>
                </c:pt>
                <c:pt idx="8844">
                  <c:v>3.9163193700000001</c:v>
                </c:pt>
                <c:pt idx="8845">
                  <c:v>3.9168505699999998</c:v>
                </c:pt>
                <c:pt idx="8846">
                  <c:v>3.9174020299999999</c:v>
                </c:pt>
                <c:pt idx="8847">
                  <c:v>3.9178731400000002</c:v>
                </c:pt>
                <c:pt idx="8848">
                  <c:v>3.9182739299999998</c:v>
                </c:pt>
                <c:pt idx="8849">
                  <c:v>3.9187150000000002</c:v>
                </c:pt>
                <c:pt idx="8850">
                  <c:v>3.9194672100000001</c:v>
                </c:pt>
                <c:pt idx="8851">
                  <c:v>3.9198679900000002</c:v>
                </c:pt>
                <c:pt idx="8852">
                  <c:v>3.9202790300000001</c:v>
                </c:pt>
                <c:pt idx="8853">
                  <c:v>3.92095065</c:v>
                </c:pt>
                <c:pt idx="8854">
                  <c:v>3.92152214</c:v>
                </c:pt>
                <c:pt idx="8855">
                  <c:v>3.92189312</c:v>
                </c:pt>
                <c:pt idx="8856">
                  <c:v>3.9224243200000002</c:v>
                </c:pt>
                <c:pt idx="8857">
                  <c:v>3.92273498</c:v>
                </c:pt>
                <c:pt idx="8858">
                  <c:v>3.9234466600000002</c:v>
                </c:pt>
                <c:pt idx="8859">
                  <c:v>3.9235572799999998</c:v>
                </c:pt>
                <c:pt idx="8860">
                  <c:v>3.9242289100000001</c:v>
                </c:pt>
                <c:pt idx="8861">
                  <c:v>3.92469001</c:v>
                </c:pt>
                <c:pt idx="8862">
                  <c:v>3.9252309799999998</c:v>
                </c:pt>
                <c:pt idx="8863">
                  <c:v>3.92581296</c:v>
                </c:pt>
                <c:pt idx="8864">
                  <c:v>3.9263939899999998</c:v>
                </c:pt>
                <c:pt idx="8865">
                  <c:v>3.92671466</c:v>
                </c:pt>
                <c:pt idx="8866">
                  <c:v>3.9272661200000001</c:v>
                </c:pt>
                <c:pt idx="8867">
                  <c:v>3.9276769200000001</c:v>
                </c:pt>
                <c:pt idx="8868">
                  <c:v>3.9283688099999998</c:v>
                </c:pt>
                <c:pt idx="8869">
                  <c:v>3.9286594400000001</c:v>
                </c:pt>
                <c:pt idx="8870">
                  <c:v>3.9292409400000001</c:v>
                </c:pt>
                <c:pt idx="8871">
                  <c:v>3.9297821499999999</c:v>
                </c:pt>
                <c:pt idx="8872">
                  <c:v>3.93043399</c:v>
                </c:pt>
                <c:pt idx="8873">
                  <c:v>3.9307746899999998</c:v>
                </c:pt>
                <c:pt idx="8874">
                  <c:v>3.93129587</c:v>
                </c:pt>
                <c:pt idx="8875">
                  <c:v>3.9315364399999999</c:v>
                </c:pt>
                <c:pt idx="8876">
                  <c:v>3.9323086699999998</c:v>
                </c:pt>
                <c:pt idx="8877">
                  <c:v>3.9327595199999998</c:v>
                </c:pt>
                <c:pt idx="8878">
                  <c:v>3.9332909599999999</c:v>
                </c:pt>
                <c:pt idx="8879">
                  <c:v>3.9339625800000002</c:v>
                </c:pt>
                <c:pt idx="8880">
                  <c:v>3.9340426900000001</c:v>
                </c:pt>
                <c:pt idx="8881">
                  <c:v>3.9345750800000001</c:v>
                </c:pt>
                <c:pt idx="8882">
                  <c:v>3.93533468</c:v>
                </c:pt>
                <c:pt idx="8883">
                  <c:v>3.9356667999999999</c:v>
                </c:pt>
                <c:pt idx="8884">
                  <c:v>3.9364182900000002</c:v>
                </c:pt>
                <c:pt idx="8885">
                  <c:v>3.9367411099999998</c:v>
                </c:pt>
                <c:pt idx="8886">
                  <c:v>3.93725061</c:v>
                </c:pt>
                <c:pt idx="8887">
                  <c:v>3.93780208</c:v>
                </c:pt>
                <c:pt idx="8888">
                  <c:v>3.9382929799999999</c:v>
                </c:pt>
                <c:pt idx="8889">
                  <c:v>3.9387142700000002</c:v>
                </c:pt>
                <c:pt idx="8890">
                  <c:v>3.93920541</c:v>
                </c:pt>
                <c:pt idx="8891">
                  <c:v>3.9398367400000001</c:v>
                </c:pt>
                <c:pt idx="8892">
                  <c:v>3.9403581600000002</c:v>
                </c:pt>
                <c:pt idx="8893">
                  <c:v>3.9406790699999998</c:v>
                </c:pt>
                <c:pt idx="8894">
                  <c:v>3.9413003899999999</c:v>
                </c:pt>
                <c:pt idx="8895">
                  <c:v>3.9418220499999999</c:v>
                </c:pt>
                <c:pt idx="8896">
                  <c:v>3.94217277</c:v>
                </c:pt>
                <c:pt idx="8897">
                  <c:v>3.9426939499999998</c:v>
                </c:pt>
                <c:pt idx="8898">
                  <c:v>3.94300461</c:v>
                </c:pt>
                <c:pt idx="8899">
                  <c:v>3.9437065100000002</c:v>
                </c:pt>
                <c:pt idx="8900">
                  <c:v>3.94419765</c:v>
                </c:pt>
                <c:pt idx="8901">
                  <c:v>3.9446587599999998</c:v>
                </c:pt>
                <c:pt idx="8902">
                  <c:v>3.94519997</c:v>
                </c:pt>
                <c:pt idx="8903">
                  <c:v>3.9457311599999998</c:v>
                </c:pt>
                <c:pt idx="8904">
                  <c:v>3.9463229200000001</c:v>
                </c:pt>
                <c:pt idx="8905">
                  <c:v>3.9468040499999999</c:v>
                </c:pt>
                <c:pt idx="8906">
                  <c:v>3.9473249899999998</c:v>
                </c:pt>
                <c:pt idx="8907">
                  <c:v>3.9477965799999999</c:v>
                </c:pt>
                <c:pt idx="8908">
                  <c:v>3.9483277800000001</c:v>
                </c:pt>
                <c:pt idx="8909">
                  <c:v>3.9486587000000002</c:v>
                </c:pt>
                <c:pt idx="8910">
                  <c:v>3.9492299599999998</c:v>
                </c:pt>
                <c:pt idx="8911">
                  <c:v>3.94979119</c:v>
                </c:pt>
                <c:pt idx="8912">
                  <c:v>3.9503524300000001</c:v>
                </c:pt>
                <c:pt idx="8913">
                  <c:v>3.95073366</c:v>
                </c:pt>
                <c:pt idx="8914">
                  <c:v>3.9513549800000001</c:v>
                </c:pt>
                <c:pt idx="8915">
                  <c:v>3.9517159500000001</c:v>
                </c:pt>
                <c:pt idx="8916">
                  <c:v>3.9523377399999999</c:v>
                </c:pt>
                <c:pt idx="8917">
                  <c:v>3.9527985999999999</c:v>
                </c:pt>
                <c:pt idx="8918">
                  <c:v>3.9532797300000002</c:v>
                </c:pt>
                <c:pt idx="8919">
                  <c:v>3.9536306899999998</c:v>
                </c:pt>
                <c:pt idx="8920">
                  <c:v>3.9542519999999999</c:v>
                </c:pt>
                <c:pt idx="8921">
                  <c:v>3.9546632800000001</c:v>
                </c:pt>
                <c:pt idx="8922">
                  <c:v>3.9551947099999998</c:v>
                </c:pt>
                <c:pt idx="8923">
                  <c:v>3.9558563200000001</c:v>
                </c:pt>
                <c:pt idx="8924">
                  <c:v>3.9563274399999999</c:v>
                </c:pt>
                <c:pt idx="8925">
                  <c:v>3.9567480100000001</c:v>
                </c:pt>
                <c:pt idx="8926">
                  <c:v>3.95723987</c:v>
                </c:pt>
                <c:pt idx="8927">
                  <c:v>3.9576704500000002</c:v>
                </c:pt>
                <c:pt idx="8928">
                  <c:v>3.9581015100000001</c:v>
                </c:pt>
                <c:pt idx="8929">
                  <c:v>3.9587233099999999</c:v>
                </c:pt>
                <c:pt idx="8930">
                  <c:v>3.9591941799999999</c:v>
                </c:pt>
                <c:pt idx="8931">
                  <c:v>3.9598355299999999</c:v>
                </c:pt>
                <c:pt idx="8932">
                  <c:v>3.9603579</c:v>
                </c:pt>
                <c:pt idx="8933">
                  <c:v>3.9606976500000002</c:v>
                </c:pt>
                <c:pt idx="8934">
                  <c:v>3.9614684599999999</c:v>
                </c:pt>
                <c:pt idx="8935">
                  <c:v>3.9617807900000002</c:v>
                </c:pt>
                <c:pt idx="8936">
                  <c:v>3.9623434500000001</c:v>
                </c:pt>
                <c:pt idx="8937">
                  <c:v>3.96276283</c:v>
                </c:pt>
                <c:pt idx="8938">
                  <c:v>3.9633443399999999</c:v>
                </c:pt>
                <c:pt idx="8939">
                  <c:v>3.96363544</c:v>
                </c:pt>
                <c:pt idx="8940">
                  <c:v>3.96448731</c:v>
                </c:pt>
                <c:pt idx="8941">
                  <c:v>3.9649183799999999</c:v>
                </c:pt>
                <c:pt idx="8942">
                  <c:v>3.96531916</c:v>
                </c:pt>
                <c:pt idx="8943">
                  <c:v>3.96586061</c:v>
                </c:pt>
                <c:pt idx="8944">
                  <c:v>3.9663720100000002</c:v>
                </c:pt>
                <c:pt idx="8945">
                  <c:v>3.9669334900000002</c:v>
                </c:pt>
                <c:pt idx="8946">
                  <c:v>3.9673745600000001</c:v>
                </c:pt>
                <c:pt idx="8947">
                  <c:v>3.9677250399999999</c:v>
                </c:pt>
                <c:pt idx="8948">
                  <c:v>3.9681961499999998</c:v>
                </c:pt>
                <c:pt idx="8949">
                  <c:v>3.96870732</c:v>
                </c:pt>
                <c:pt idx="8950">
                  <c:v>3.9695193799999999</c:v>
                </c:pt>
                <c:pt idx="8951">
                  <c:v>3.9696197500000001</c:v>
                </c:pt>
                <c:pt idx="8952">
                  <c:v>3.97027135</c:v>
                </c:pt>
                <c:pt idx="8953">
                  <c:v>3.9708225700000002</c:v>
                </c:pt>
                <c:pt idx="8954">
                  <c:v>3.9712536300000001</c:v>
                </c:pt>
                <c:pt idx="8955">
                  <c:v>3.9716346300000001</c:v>
                </c:pt>
                <c:pt idx="8956">
                  <c:v>3.97243667</c:v>
                </c:pt>
                <c:pt idx="8957">
                  <c:v>3.9729180300000002</c:v>
                </c:pt>
                <c:pt idx="8958">
                  <c:v>3.9734392199999999</c:v>
                </c:pt>
                <c:pt idx="8959">
                  <c:v>3.9741208600000002</c:v>
                </c:pt>
                <c:pt idx="8960">
                  <c:v>3.9743213700000002</c:v>
                </c:pt>
                <c:pt idx="8961">
                  <c:v>3.9748728299999998</c:v>
                </c:pt>
                <c:pt idx="8962">
                  <c:v>3.9752035100000001</c:v>
                </c:pt>
                <c:pt idx="8963">
                  <c:v>3.9759650199999998</c:v>
                </c:pt>
                <c:pt idx="8964">
                  <c:v>3.9763359999999999</c:v>
                </c:pt>
                <c:pt idx="8965">
                  <c:v>3.9766769399999999</c:v>
                </c:pt>
                <c:pt idx="8966">
                  <c:v>3.9774189</c:v>
                </c:pt>
                <c:pt idx="8967">
                  <c:v>3.9779501000000002</c:v>
                </c:pt>
                <c:pt idx="8968">
                  <c:v>3.9783511200000001</c:v>
                </c:pt>
                <c:pt idx="8969">
                  <c:v>3.97881222</c:v>
                </c:pt>
                <c:pt idx="8970">
                  <c:v>3.9795241400000001</c:v>
                </c:pt>
                <c:pt idx="8971">
                  <c:v>3.9796943699999998</c:v>
                </c:pt>
                <c:pt idx="8972">
                  <c:v>3.98038626</c:v>
                </c:pt>
                <c:pt idx="8973">
                  <c:v>3.9808273299999999</c:v>
                </c:pt>
                <c:pt idx="8974">
                  <c:v>3.9813585300000001</c:v>
                </c:pt>
                <c:pt idx="8975">
                  <c:v>3.9817793400000001</c:v>
                </c:pt>
                <c:pt idx="8976">
                  <c:v>3.98242092</c:v>
                </c:pt>
                <c:pt idx="8977">
                  <c:v>3.9825916299999999</c:v>
                </c:pt>
                <c:pt idx="8978">
                  <c:v>3.98338342</c:v>
                </c:pt>
                <c:pt idx="8979">
                  <c:v>3.9838347399999998</c:v>
                </c:pt>
                <c:pt idx="8980">
                  <c:v>3.9842758200000001</c:v>
                </c:pt>
                <c:pt idx="8981">
                  <c:v>3.98475695</c:v>
                </c:pt>
                <c:pt idx="8982">
                  <c:v>3.98530841</c:v>
                </c:pt>
                <c:pt idx="8983">
                  <c:v>3.98583913</c:v>
                </c:pt>
                <c:pt idx="8984">
                  <c:v>3.9862005699999998</c:v>
                </c:pt>
                <c:pt idx="8985">
                  <c:v>3.9868311900000002</c:v>
                </c:pt>
                <c:pt idx="8986">
                  <c:v>3.98725343</c:v>
                </c:pt>
                <c:pt idx="8987">
                  <c:v>3.9878759399999999</c:v>
                </c:pt>
                <c:pt idx="8988">
                  <c:v>3.98810434</c:v>
                </c:pt>
                <c:pt idx="8989">
                  <c:v>3.9886267200000001</c:v>
                </c:pt>
                <c:pt idx="8990">
                  <c:v>3.98934817</c:v>
                </c:pt>
                <c:pt idx="8991">
                  <c:v>3.9897086599999998</c:v>
                </c:pt>
                <c:pt idx="8992">
                  <c:v>3.9903204400000001</c:v>
                </c:pt>
                <c:pt idx="8993">
                  <c:v>3.9906714000000001</c:v>
                </c:pt>
                <c:pt idx="8994">
                  <c:v>3.9912729300000001</c:v>
                </c:pt>
                <c:pt idx="8995">
                  <c:v>3.9917740799999999</c:v>
                </c:pt>
                <c:pt idx="8996">
                  <c:v>3.9925158000000001</c:v>
                </c:pt>
                <c:pt idx="8997">
                  <c:v>3.9927165499999999</c:v>
                </c:pt>
                <c:pt idx="8998">
                  <c:v>3.9934480200000002</c:v>
                </c:pt>
                <c:pt idx="8999">
                  <c:v>3.9938790800000001</c:v>
                </c:pt>
                <c:pt idx="9000">
                  <c:v>3.9945609599999998</c:v>
                </c:pt>
                <c:pt idx="9001">
                  <c:v>3.9948213099999998</c:v>
                </c:pt>
                <c:pt idx="9002">
                  <c:v>3.9951822799999999</c:v>
                </c:pt>
                <c:pt idx="9003">
                  <c:v>3.9956135700000002</c:v>
                </c:pt>
                <c:pt idx="9004">
                  <c:v>3.9962346599999998</c:v>
                </c:pt>
                <c:pt idx="9005">
                  <c:v>3.9968063800000002</c:v>
                </c:pt>
                <c:pt idx="9006">
                  <c:v>3.9974877800000002</c:v>
                </c:pt>
                <c:pt idx="9007">
                  <c:v>3.99767852</c:v>
                </c:pt>
                <c:pt idx="9008">
                  <c:v>3.99827003</c:v>
                </c:pt>
                <c:pt idx="9009">
                  <c:v>3.9988815799999999</c:v>
                </c:pt>
                <c:pt idx="9010">
                  <c:v>3.9993426799999998</c:v>
                </c:pt>
                <c:pt idx="9011">
                  <c:v>3.9997434599999999</c:v>
                </c:pt>
                <c:pt idx="9012">
                  <c:v>4.00032473</c:v>
                </c:pt>
                <c:pt idx="9013">
                  <c:v>4.0007357600000004</c:v>
                </c:pt>
                <c:pt idx="9014">
                  <c:v>4.0014977500000004</c:v>
                </c:pt>
                <c:pt idx="9015">
                  <c:v>4.0019989000000002</c:v>
                </c:pt>
                <c:pt idx="9016">
                  <c:v>4.0023899099999998</c:v>
                </c:pt>
                <c:pt idx="9017">
                  <c:v>4.0026407199999996</c:v>
                </c:pt>
                <c:pt idx="9018">
                  <c:v>4.0033421499999999</c:v>
                </c:pt>
                <c:pt idx="9019">
                  <c:v>4.0038533200000002</c:v>
                </c:pt>
                <c:pt idx="9020">
                  <c:v>4.0042944</c:v>
                </c:pt>
                <c:pt idx="9021">
                  <c:v>4.0047254600000004</c:v>
                </c:pt>
                <c:pt idx="9022">
                  <c:v>4.0053873099999997</c:v>
                </c:pt>
                <c:pt idx="9023">
                  <c:v>4.0059886000000002</c:v>
                </c:pt>
                <c:pt idx="9024">
                  <c:v>4.0062088999999999</c:v>
                </c:pt>
                <c:pt idx="9025">
                  <c:v>4.0069508599999999</c:v>
                </c:pt>
                <c:pt idx="9026">
                  <c:v>4.0072617499999996</c:v>
                </c:pt>
                <c:pt idx="9027">
                  <c:v>4.00784349</c:v>
                </c:pt>
                <c:pt idx="9028">
                  <c:v>4.0080442400000003</c:v>
                </c:pt>
                <c:pt idx="9029">
                  <c:v>4.0086755800000002</c:v>
                </c:pt>
                <c:pt idx="9030">
                  <c:v>4.00919676</c:v>
                </c:pt>
                <c:pt idx="9031">
                  <c:v>4.0097274799999996</c:v>
                </c:pt>
                <c:pt idx="9032">
                  <c:v>4.0103411700000002</c:v>
                </c:pt>
                <c:pt idx="9033">
                  <c:v>4.0106992699999999</c:v>
                </c:pt>
                <c:pt idx="9034">
                  <c:v>4.0111002899999999</c:v>
                </c:pt>
                <c:pt idx="9035">
                  <c:v>4.01155186</c:v>
                </c:pt>
                <c:pt idx="9036">
                  <c:v>4.0124525999999996</c:v>
                </c:pt>
                <c:pt idx="9037">
                  <c:v>4.0127258299999999</c:v>
                </c:pt>
                <c:pt idx="9038">
                  <c:v>4.0133886299999997</c:v>
                </c:pt>
                <c:pt idx="9039">
                  <c:v>4.01378536</c:v>
                </c:pt>
                <c:pt idx="9040">
                  <c:v>4.0142307300000004</c:v>
                </c:pt>
                <c:pt idx="9041">
                  <c:v>4.0149207100000002</c:v>
                </c:pt>
                <c:pt idx="9042">
                  <c:v>4.0153217300000001</c:v>
                </c:pt>
                <c:pt idx="9043">
                  <c:v>4.0156822200000004</c:v>
                </c:pt>
                <c:pt idx="9044">
                  <c:v>4.0160937299999997</c:v>
                </c:pt>
                <c:pt idx="9045">
                  <c:v>4.0166349400000003</c:v>
                </c:pt>
                <c:pt idx="9046">
                  <c:v>4.01732683</c:v>
                </c:pt>
                <c:pt idx="9047">
                  <c:v>4.0178279899999998</c:v>
                </c:pt>
                <c:pt idx="9048">
                  <c:v>4.0181889499999999</c:v>
                </c:pt>
                <c:pt idx="9049">
                  <c:v>4.0188303000000003</c:v>
                </c:pt>
                <c:pt idx="9050">
                  <c:v>4.0193614999999996</c:v>
                </c:pt>
                <c:pt idx="9051">
                  <c:v>4.0197825399999996</c:v>
                </c:pt>
                <c:pt idx="9052">
                  <c:v>4.0205645600000004</c:v>
                </c:pt>
                <c:pt idx="9053">
                  <c:v>4.0206346499999999</c:v>
                </c:pt>
                <c:pt idx="9054">
                  <c:v>4.0211558299999997</c:v>
                </c:pt>
                <c:pt idx="9055">
                  <c:v>4.0218777699999997</c:v>
                </c:pt>
                <c:pt idx="9056">
                  <c:v>4.0223083500000003</c:v>
                </c:pt>
                <c:pt idx="9057">
                  <c:v>4.0229201300000001</c:v>
                </c:pt>
                <c:pt idx="9058">
                  <c:v>4.0233111399999997</c:v>
                </c:pt>
                <c:pt idx="9059">
                  <c:v>4.0236320499999998</c:v>
                </c:pt>
                <c:pt idx="9060">
                  <c:v>4.0242433499999999</c:v>
                </c:pt>
                <c:pt idx="9061">
                  <c:v>4.0247745500000001</c:v>
                </c:pt>
                <c:pt idx="9062">
                  <c:v>4.0252857200000003</c:v>
                </c:pt>
                <c:pt idx="9063">
                  <c:v>4.0259175300000001</c:v>
                </c:pt>
                <c:pt idx="9064">
                  <c:v>4.0263085399999996</c:v>
                </c:pt>
                <c:pt idx="9065">
                  <c:v>4.0267796499999999</c:v>
                </c:pt>
                <c:pt idx="9066">
                  <c:v>4.0273108500000001</c:v>
                </c:pt>
                <c:pt idx="9067">
                  <c:v>4.0279827099999999</c:v>
                </c:pt>
                <c:pt idx="9068">
                  <c:v>4.0281634300000002</c:v>
                </c:pt>
                <c:pt idx="9069">
                  <c:v>4.0288548500000001</c:v>
                </c:pt>
                <c:pt idx="9070">
                  <c:v>4.0292553900000003</c:v>
                </c:pt>
                <c:pt idx="9071">
                  <c:v>4.0298972099999997</c:v>
                </c:pt>
                <c:pt idx="9072">
                  <c:v>4.03032827</c:v>
                </c:pt>
                <c:pt idx="9073">
                  <c:v>4.0306692100000001</c:v>
                </c:pt>
                <c:pt idx="9074">
                  <c:v>4.0312709800000004</c:v>
                </c:pt>
                <c:pt idx="9075">
                  <c:v>4.0319118500000002</c:v>
                </c:pt>
                <c:pt idx="9076">
                  <c:v>4.0323834400000003</c:v>
                </c:pt>
                <c:pt idx="9077">
                  <c:v>4.0326037399999999</c:v>
                </c:pt>
                <c:pt idx="9078">
                  <c:v>4.0331454300000003</c:v>
                </c:pt>
                <c:pt idx="9079">
                  <c:v>4.0336966500000004</c:v>
                </c:pt>
                <c:pt idx="9080">
                  <c:v>4.0342578900000001</c:v>
                </c:pt>
                <c:pt idx="9081">
                  <c:v>4.0348992299999997</c:v>
                </c:pt>
                <c:pt idx="9082">
                  <c:v>4.0352601999999997</c:v>
                </c:pt>
                <c:pt idx="9083">
                  <c:v>4.0359921500000002</c:v>
                </c:pt>
                <c:pt idx="9084">
                  <c:v>4.0361318600000002</c:v>
                </c:pt>
                <c:pt idx="9085">
                  <c:v>4.0368518800000004</c:v>
                </c:pt>
                <c:pt idx="9086">
                  <c:v>4.0373840300000001</c:v>
                </c:pt>
                <c:pt idx="9087">
                  <c:v>4.0378580099999999</c:v>
                </c:pt>
                <c:pt idx="9088">
                  <c:v>4.0382575999999997</c:v>
                </c:pt>
                <c:pt idx="9089">
                  <c:v>4.0388984700000004</c:v>
                </c:pt>
                <c:pt idx="9090">
                  <c:v>4.0393314399999998</c:v>
                </c:pt>
                <c:pt idx="9091">
                  <c:v>4.0398187600000002</c:v>
                </c:pt>
                <c:pt idx="9092">
                  <c:v>4.04023266</c:v>
                </c:pt>
                <c:pt idx="9093">
                  <c:v>4.0409445799999997</c:v>
                </c:pt>
                <c:pt idx="9094">
                  <c:v>4.04126501</c:v>
                </c:pt>
                <c:pt idx="9095">
                  <c:v>4.04177666</c:v>
                </c:pt>
                <c:pt idx="9096">
                  <c:v>4.0423579199999997</c:v>
                </c:pt>
                <c:pt idx="9097">
                  <c:v>4.0429592100000002</c:v>
                </c:pt>
                <c:pt idx="9098">
                  <c:v>4.0434904100000004</c:v>
                </c:pt>
                <c:pt idx="9099">
                  <c:v>4.0436606399999997</c:v>
                </c:pt>
                <c:pt idx="9100">
                  <c:v>4.0443825699999998</c:v>
                </c:pt>
                <c:pt idx="9101">
                  <c:v>4.0448441500000003</c:v>
                </c:pt>
                <c:pt idx="9102">
                  <c:v>4.0452847500000004</c:v>
                </c:pt>
                <c:pt idx="9103">
                  <c:v>4.0458259600000002</c:v>
                </c:pt>
                <c:pt idx="9104">
                  <c:v>4.0462770499999996</c:v>
                </c:pt>
                <c:pt idx="9105">
                  <c:v>4.0467581700000004</c:v>
                </c:pt>
                <c:pt idx="9106">
                  <c:v>4.0474200199999997</c:v>
                </c:pt>
                <c:pt idx="9107">
                  <c:v>4.0477008799999998</c:v>
                </c:pt>
                <c:pt idx="9108">
                  <c:v>4.0483422300000003</c:v>
                </c:pt>
                <c:pt idx="9109">
                  <c:v>4.0487332299999998</c:v>
                </c:pt>
                <c:pt idx="9110">
                  <c:v>4.0494046199999998</c:v>
                </c:pt>
                <c:pt idx="9111">
                  <c:v>4.0499062500000003</c:v>
                </c:pt>
                <c:pt idx="9112">
                  <c:v>4.0504879999999996</c:v>
                </c:pt>
                <c:pt idx="9113">
                  <c:v>4.0508785200000004</c:v>
                </c:pt>
                <c:pt idx="9114">
                  <c:v>4.0512595200000003</c:v>
                </c:pt>
                <c:pt idx="9115">
                  <c:v>4.0519509300000003</c:v>
                </c:pt>
                <c:pt idx="9116">
                  <c:v>4.0525326699999997</c:v>
                </c:pt>
                <c:pt idx="9117">
                  <c:v>4.0529637300000001</c:v>
                </c:pt>
                <c:pt idx="9118">
                  <c:v>4.0533247000000001</c:v>
                </c:pt>
                <c:pt idx="9119">
                  <c:v>4.0539159800000002</c:v>
                </c:pt>
                <c:pt idx="9120">
                  <c:v>4.0543470399999997</c:v>
                </c:pt>
                <c:pt idx="9121">
                  <c:v>4.05492878</c:v>
                </c:pt>
                <c:pt idx="9122">
                  <c:v>4.0552892700000003</c:v>
                </c:pt>
                <c:pt idx="9123">
                  <c:v>4.0557704000000001</c:v>
                </c:pt>
                <c:pt idx="9124">
                  <c:v>4.0564517999999996</c:v>
                </c:pt>
                <c:pt idx="9125">
                  <c:v>4.0568027500000001</c:v>
                </c:pt>
                <c:pt idx="9126">
                  <c:v>4.0574545899999999</c:v>
                </c:pt>
                <c:pt idx="9127">
                  <c:v>4.0577654799999996</c:v>
                </c:pt>
                <c:pt idx="9128">
                  <c:v>4.0581960700000002</c:v>
                </c:pt>
                <c:pt idx="9129">
                  <c:v>4.0590181400000001</c:v>
                </c:pt>
                <c:pt idx="9130">
                  <c:v>4.0595197699999996</c:v>
                </c:pt>
                <c:pt idx="9131">
                  <c:v>4.0598506900000002</c:v>
                </c:pt>
                <c:pt idx="9132">
                  <c:v>4.0604019200000003</c:v>
                </c:pt>
                <c:pt idx="9133">
                  <c:v>4.0610132200000004</c:v>
                </c:pt>
                <c:pt idx="9134">
                  <c:v>4.0613641700000001</c:v>
                </c:pt>
                <c:pt idx="9135">
                  <c:v>4.06165457</c:v>
                </c:pt>
                <c:pt idx="9136">
                  <c:v>4.0623464599999997</c:v>
                </c:pt>
                <c:pt idx="9137">
                  <c:v>4.0628375999999999</c:v>
                </c:pt>
                <c:pt idx="9138">
                  <c:v>4.06333828</c:v>
                </c:pt>
                <c:pt idx="9139">
                  <c:v>4.0638403900000002</c:v>
                </c:pt>
                <c:pt idx="9140">
                  <c:v>4.0643825500000004</c:v>
                </c:pt>
                <c:pt idx="9141">
                  <c:v>4.0647921599999997</c:v>
                </c:pt>
                <c:pt idx="9142">
                  <c:v>4.0656361600000004</c:v>
                </c:pt>
                <c:pt idx="9143">
                  <c:v>4.0661172900000002</c:v>
                </c:pt>
                <c:pt idx="9144">
                  <c:v>4.0664186500000001</c:v>
                </c:pt>
                <c:pt idx="9145">
                  <c:v>4.0666971199999997</c:v>
                </c:pt>
                <c:pt idx="9146">
                  <c:v>4.0673785200000001</c:v>
                </c:pt>
                <c:pt idx="9147">
                  <c:v>4.0681104699999997</c:v>
                </c:pt>
                <c:pt idx="9148">
                  <c:v>4.0684714299999998</c:v>
                </c:pt>
                <c:pt idx="9149">
                  <c:v>4.0689325299999997</c:v>
                </c:pt>
                <c:pt idx="9150">
                  <c:v>4.0693535799999996</c:v>
                </c:pt>
                <c:pt idx="9151">
                  <c:v>4.0698847799999998</c:v>
                </c:pt>
                <c:pt idx="9152">
                  <c:v>4.0705165900000004</c:v>
                </c:pt>
                <c:pt idx="9153">
                  <c:v>4.0709676699999999</c:v>
                </c:pt>
                <c:pt idx="9154">
                  <c:v>4.0713186300000004</c:v>
                </c:pt>
                <c:pt idx="9155">
                  <c:v>4.0719799999999999</c:v>
                </c:pt>
                <c:pt idx="9156">
                  <c:v>4.0723013899999998</c:v>
                </c:pt>
                <c:pt idx="9157">
                  <c:v>4.0728321100000002</c:v>
                </c:pt>
                <c:pt idx="9158">
                  <c:v>4.0733637800000002</c:v>
                </c:pt>
                <c:pt idx="9159">
                  <c:v>4.0739245400000001</c:v>
                </c:pt>
                <c:pt idx="9160">
                  <c:v>4.0740952500000001</c:v>
                </c:pt>
                <c:pt idx="9161">
                  <c:v>4.0747771300000002</c:v>
                </c:pt>
                <c:pt idx="9162">
                  <c:v>4.0753383599999999</c:v>
                </c:pt>
                <c:pt idx="9163">
                  <c:v>4.0761199000000001</c:v>
                </c:pt>
                <c:pt idx="9164">
                  <c:v>4.07633066</c:v>
                </c:pt>
                <c:pt idx="9165">
                  <c:v>4.0769023899999999</c:v>
                </c:pt>
                <c:pt idx="9166">
                  <c:v>4.0773434599999998</c:v>
                </c:pt>
                <c:pt idx="9167">
                  <c:v>4.0777745200000002</c:v>
                </c:pt>
                <c:pt idx="9168">
                  <c:v>4.0784864399999998</c:v>
                </c:pt>
                <c:pt idx="9169">
                  <c:v>4.0789570800000003</c:v>
                </c:pt>
                <c:pt idx="9170">
                  <c:v>4.07928801</c:v>
                </c:pt>
                <c:pt idx="9171">
                  <c:v>4.0799198199999998</c:v>
                </c:pt>
                <c:pt idx="9172">
                  <c:v>4.0803809199999996</c:v>
                </c:pt>
                <c:pt idx="9173">
                  <c:v>4.0810418100000003</c:v>
                </c:pt>
                <c:pt idx="9174">
                  <c:v>4.0813732099999998</c:v>
                </c:pt>
                <c:pt idx="9175">
                  <c:v>4.08186436</c:v>
                </c:pt>
                <c:pt idx="9176">
                  <c:v>4.0821952799999996</c:v>
                </c:pt>
                <c:pt idx="9177">
                  <c:v>4.0829973199999996</c:v>
                </c:pt>
                <c:pt idx="9178">
                  <c:v>4.0834984800000003</c:v>
                </c:pt>
                <c:pt idx="9179">
                  <c:v>4.0840196600000001</c:v>
                </c:pt>
                <c:pt idx="9180">
                  <c:v>4.0846214300000003</c:v>
                </c:pt>
                <c:pt idx="9181">
                  <c:v>4.0848417299999999</c:v>
                </c:pt>
                <c:pt idx="9182">
                  <c:v>4.0854635200000002</c:v>
                </c:pt>
                <c:pt idx="9183">
                  <c:v>4.0856437699999999</c:v>
                </c:pt>
                <c:pt idx="9184">
                  <c:v>4.08632565</c:v>
                </c:pt>
                <c:pt idx="9185">
                  <c:v>4.0869965600000002</c:v>
                </c:pt>
                <c:pt idx="9186">
                  <c:v>4.0872674</c:v>
                </c:pt>
                <c:pt idx="9187">
                  <c:v>4.0879688300000003</c:v>
                </c:pt>
                <c:pt idx="9188">
                  <c:v>4.0883302700000002</c:v>
                </c:pt>
                <c:pt idx="9189">
                  <c:v>4.0888628999999996</c:v>
                </c:pt>
                <c:pt idx="9190">
                  <c:v>4.0893034899999998</c:v>
                </c:pt>
                <c:pt idx="9191">
                  <c:v>4.08998346</c:v>
                </c:pt>
                <c:pt idx="9192">
                  <c:v>4.0905065499999997</c:v>
                </c:pt>
                <c:pt idx="9193">
                  <c:v>4.0911455200000004</c:v>
                </c:pt>
                <c:pt idx="9194">
                  <c:v>4.09121895</c:v>
                </c:pt>
                <c:pt idx="9195">
                  <c:v>4.0918998699999998</c:v>
                </c:pt>
                <c:pt idx="9196">
                  <c:v>4.0922794299999996</c:v>
                </c:pt>
                <c:pt idx="9197">
                  <c:v>4.0928516400000001</c:v>
                </c:pt>
                <c:pt idx="9198">
                  <c:v>4.0932426499999996</c:v>
                </c:pt>
                <c:pt idx="9199">
                  <c:v>4.0939841299999999</c:v>
                </c:pt>
                <c:pt idx="9200">
                  <c:v>4.0942749999999997</c:v>
                </c:pt>
                <c:pt idx="9201">
                  <c:v>4.0947456400000002</c:v>
                </c:pt>
                <c:pt idx="9202">
                  <c:v>4.0954275100000004</c:v>
                </c:pt>
                <c:pt idx="9203">
                  <c:v>4.0959787399999996</c:v>
                </c:pt>
                <c:pt idx="9204">
                  <c:v>4.0964198100000004</c:v>
                </c:pt>
                <c:pt idx="9205">
                  <c:v>4.09679079</c:v>
                </c:pt>
                <c:pt idx="9206">
                  <c:v>4.0972518899999999</c:v>
                </c:pt>
                <c:pt idx="9207">
                  <c:v>4.0977935800000003</c:v>
                </c:pt>
                <c:pt idx="9208">
                  <c:v>4.0981645599999998</c:v>
                </c:pt>
                <c:pt idx="9209">
                  <c:v>4.0984749799999998</c:v>
                </c:pt>
                <c:pt idx="9210">
                  <c:v>4.0991067900000004</c:v>
                </c:pt>
                <c:pt idx="9211">
                  <c:v>4.0996179599999998</c:v>
                </c:pt>
                <c:pt idx="9212">
                  <c:v>4.1003093699999997</c:v>
                </c:pt>
                <c:pt idx="9213">
                  <c:v>4.1007309000000003</c:v>
                </c:pt>
                <c:pt idx="9214">
                  <c:v>4.1012520800000001</c:v>
                </c:pt>
                <c:pt idx="9215">
                  <c:v>4.1017127000000002</c:v>
                </c:pt>
                <c:pt idx="9216">
                  <c:v>4.1021838199999996</c:v>
                </c:pt>
                <c:pt idx="9217">
                  <c:v>4.1026754399999996</c:v>
                </c:pt>
                <c:pt idx="9218">
                  <c:v>4.1034169199999999</c:v>
                </c:pt>
                <c:pt idx="9219">
                  <c:v>4.1038379699999998</c:v>
                </c:pt>
                <c:pt idx="9220">
                  <c:v>4.10424948</c:v>
                </c:pt>
                <c:pt idx="9221">
                  <c:v>4.1048908199999996</c:v>
                </c:pt>
                <c:pt idx="9222">
                  <c:v>4.1053514499999997</c:v>
                </c:pt>
                <c:pt idx="9223">
                  <c:v>4.1058530800000002</c:v>
                </c:pt>
                <c:pt idx="9224">
                  <c:v>4.1061840099999998</c:v>
                </c:pt>
                <c:pt idx="9225">
                  <c:v>4.1066846799999999</c:v>
                </c:pt>
                <c:pt idx="9226">
                  <c:v>4.1073570300000002</c:v>
                </c:pt>
                <c:pt idx="9227">
                  <c:v>4.1078481699999996</c:v>
                </c:pt>
                <c:pt idx="9228">
                  <c:v>4.1084194199999997</c:v>
                </c:pt>
                <c:pt idx="9229">
                  <c:v>4.1088404699999996</c:v>
                </c:pt>
                <c:pt idx="9230">
                  <c:v>4.1092414899999996</c:v>
                </c:pt>
                <c:pt idx="9231">
                  <c:v>4.1099829699999999</c:v>
                </c:pt>
                <c:pt idx="9232">
                  <c:v>4.1102838500000001</c:v>
                </c:pt>
                <c:pt idx="9233">
                  <c:v>4.1106853499999998</c:v>
                </c:pt>
                <c:pt idx="9234">
                  <c:v>4.1112856899999999</c:v>
                </c:pt>
                <c:pt idx="9235">
                  <c:v>4.11188793</c:v>
                </c:pt>
                <c:pt idx="9236">
                  <c:v>4.1123781199999998</c:v>
                </c:pt>
                <c:pt idx="9237">
                  <c:v>4.1128878599999998</c:v>
                </c:pt>
                <c:pt idx="9238">
                  <c:v>4.1133317900000002</c:v>
                </c:pt>
                <c:pt idx="9239">
                  <c:v>4.1137914699999998</c:v>
                </c:pt>
                <c:pt idx="9240">
                  <c:v>4.1142749800000002</c:v>
                </c:pt>
                <c:pt idx="9241">
                  <c:v>4.1147451400000001</c:v>
                </c:pt>
                <c:pt idx="9242">
                  <c:v>4.1151657100000003</c:v>
                </c:pt>
                <c:pt idx="9243">
                  <c:v>4.1158676099999996</c:v>
                </c:pt>
                <c:pt idx="9244">
                  <c:v>4.1163592299999996</c:v>
                </c:pt>
                <c:pt idx="9245">
                  <c:v>4.1169705399999996</c:v>
                </c:pt>
                <c:pt idx="9246">
                  <c:v>4.11738157</c:v>
                </c:pt>
                <c:pt idx="9247">
                  <c:v>4.1178622200000001</c:v>
                </c:pt>
                <c:pt idx="9248">
                  <c:v>4.1182737400000002</c:v>
                </c:pt>
                <c:pt idx="9249">
                  <c:v>4.1186943100000004</c:v>
                </c:pt>
                <c:pt idx="9250">
                  <c:v>4.1192560199999999</c:v>
                </c:pt>
                <c:pt idx="9251">
                  <c:v>4.1197571799999997</c:v>
                </c:pt>
                <c:pt idx="9252">
                  <c:v>4.1201682100000001</c:v>
                </c:pt>
                <c:pt idx="9253">
                  <c:v>4.1208400699999999</c:v>
                </c:pt>
                <c:pt idx="9254">
                  <c:v>4.1213407499999999</c:v>
                </c:pt>
                <c:pt idx="9255">
                  <c:v>4.1218223600000004</c:v>
                </c:pt>
                <c:pt idx="9256">
                  <c:v>4.1224536900000004</c:v>
                </c:pt>
                <c:pt idx="9257">
                  <c:v>4.1228747400000003</c:v>
                </c:pt>
                <c:pt idx="9258">
                  <c:v>4.12318563</c:v>
                </c:pt>
                <c:pt idx="9259">
                  <c:v>4.1236367200000004</c:v>
                </c:pt>
                <c:pt idx="9260">
                  <c:v>4.1241178500000002</c:v>
                </c:pt>
                <c:pt idx="9261">
                  <c:v>4.1247491800000002</c:v>
                </c:pt>
                <c:pt idx="9262">
                  <c:v>4.1252303100000001</c:v>
                </c:pt>
                <c:pt idx="9263">
                  <c:v>4.1258320800000003</c:v>
                </c:pt>
                <c:pt idx="9264">
                  <c:v>4.1261925699999997</c:v>
                </c:pt>
                <c:pt idx="9265">
                  <c:v>4.1268243800000004</c:v>
                </c:pt>
                <c:pt idx="9266">
                  <c:v>4.1272254000000004</c:v>
                </c:pt>
                <c:pt idx="9267">
                  <c:v>4.1277666100000001</c:v>
                </c:pt>
                <c:pt idx="9268">
                  <c:v>4.12833834</c:v>
                </c:pt>
                <c:pt idx="9269">
                  <c:v>4.12871933</c:v>
                </c:pt>
                <c:pt idx="9270">
                  <c:v>4.12941074</c:v>
                </c:pt>
                <c:pt idx="9271">
                  <c:v>4.12975168</c:v>
                </c:pt>
                <c:pt idx="9272">
                  <c:v>4.1302628500000003</c:v>
                </c:pt>
                <c:pt idx="9273">
                  <c:v>4.1306137999999999</c:v>
                </c:pt>
                <c:pt idx="9274">
                  <c:v>4.1315259900000001</c:v>
                </c:pt>
                <c:pt idx="9275">
                  <c:v>4.1317763300000001</c:v>
                </c:pt>
                <c:pt idx="9276">
                  <c:v>4.1324887300000004</c:v>
                </c:pt>
                <c:pt idx="9277">
                  <c:v>4.1330594999999999</c:v>
                </c:pt>
                <c:pt idx="9278">
                  <c:v>4.1334204699999999</c:v>
                </c:pt>
                <c:pt idx="9279">
                  <c:v>4.1338815699999998</c:v>
                </c:pt>
                <c:pt idx="9280">
                  <c:v>4.1342725800000002</c:v>
                </c:pt>
                <c:pt idx="9281">
                  <c:v>4.1348238000000004</c:v>
                </c:pt>
                <c:pt idx="9282">
                  <c:v>4.1354956600000001</c:v>
                </c:pt>
                <c:pt idx="9283">
                  <c:v>4.1357665099999998</c:v>
                </c:pt>
                <c:pt idx="9284">
                  <c:v>4.1365375499999999</c:v>
                </c:pt>
                <c:pt idx="9285">
                  <c:v>4.1369309400000001</c:v>
                </c:pt>
                <c:pt idx="9286">
                  <c:v>4.1374387700000002</c:v>
                </c:pt>
                <c:pt idx="9287">
                  <c:v>4.1377406099999998</c:v>
                </c:pt>
                <c:pt idx="9288">
                  <c:v>4.1385254900000001</c:v>
                </c:pt>
                <c:pt idx="9289">
                  <c:v>4.1387314799999997</c:v>
                </c:pt>
                <c:pt idx="9290">
                  <c:v>4.1394066799999996</c:v>
                </c:pt>
                <c:pt idx="9291">
                  <c:v>4.1400170300000001</c:v>
                </c:pt>
                <c:pt idx="9292">
                  <c:v>4.14034748</c:v>
                </c:pt>
                <c:pt idx="9293">
                  <c:v>4.1407885599999998</c:v>
                </c:pt>
                <c:pt idx="9294">
                  <c:v>4.14149046</c:v>
                </c:pt>
                <c:pt idx="9295">
                  <c:v>4.14189148</c:v>
                </c:pt>
                <c:pt idx="9296">
                  <c:v>4.1424126599999997</c:v>
                </c:pt>
                <c:pt idx="9297">
                  <c:v>4.1429338500000004</c:v>
                </c:pt>
                <c:pt idx="9298">
                  <c:v>4.1434149700000003</c:v>
                </c:pt>
                <c:pt idx="9299">
                  <c:v>4.1438360200000002</c:v>
                </c:pt>
                <c:pt idx="9300">
                  <c:v>4.1444878599999999</c:v>
                </c:pt>
                <c:pt idx="9301">
                  <c:v>4.1449084300000001</c:v>
                </c:pt>
                <c:pt idx="9302">
                  <c:v>4.1454396200000003</c:v>
                </c:pt>
                <c:pt idx="9303">
                  <c:v>4.1459307699999997</c:v>
                </c:pt>
                <c:pt idx="9304">
                  <c:v>4.1463322600000003</c:v>
                </c:pt>
                <c:pt idx="9305">
                  <c:v>4.1468834899999996</c:v>
                </c:pt>
                <c:pt idx="9306">
                  <c:v>4.1473846400000003</c:v>
                </c:pt>
                <c:pt idx="9307">
                  <c:v>4.1478858000000001</c:v>
                </c:pt>
                <c:pt idx="9308">
                  <c:v>4.1483468999999999</c:v>
                </c:pt>
                <c:pt idx="9309">
                  <c:v>4.1487674700000001</c:v>
                </c:pt>
                <c:pt idx="9310">
                  <c:v>4.1493692400000004</c:v>
                </c:pt>
                <c:pt idx="9311">
                  <c:v>4.14987087</c:v>
                </c:pt>
                <c:pt idx="9312">
                  <c:v>4.1502013199999999</c:v>
                </c:pt>
                <c:pt idx="9313">
                  <c:v>4.1507630300000002</c:v>
                </c:pt>
                <c:pt idx="9314">
                  <c:v>4.1514043799999998</c:v>
                </c:pt>
                <c:pt idx="9315">
                  <c:v>4.1518959999999998</c:v>
                </c:pt>
                <c:pt idx="9316">
                  <c:v>4.1523966799999998</c:v>
                </c:pt>
                <c:pt idx="9317">
                  <c:v>4.1529884299999997</c:v>
                </c:pt>
                <c:pt idx="9318">
                  <c:v>4.1534996</c:v>
                </c:pt>
                <c:pt idx="9319">
                  <c:v>4.1539712</c:v>
                </c:pt>
                <c:pt idx="9320">
                  <c:v>4.1542816199999999</c:v>
                </c:pt>
                <c:pt idx="9321">
                  <c:v>4.1549935299999996</c:v>
                </c:pt>
                <c:pt idx="9322">
                  <c:v>4.1554546400000003</c:v>
                </c:pt>
                <c:pt idx="9323">
                  <c:v>4.1559858299999997</c:v>
                </c:pt>
                <c:pt idx="9324">
                  <c:v>4.1562161399999997</c:v>
                </c:pt>
                <c:pt idx="9325">
                  <c:v>4.1570286799999998</c:v>
                </c:pt>
                <c:pt idx="9326">
                  <c:v>4.1573791499999997</c:v>
                </c:pt>
                <c:pt idx="9327">
                  <c:v>4.1579403900000003</c:v>
                </c:pt>
                <c:pt idx="9328">
                  <c:v>4.1583714499999997</c:v>
                </c:pt>
                <c:pt idx="9329">
                  <c:v>4.15886259</c:v>
                </c:pt>
                <c:pt idx="9330">
                  <c:v>4.1592836399999999</c:v>
                </c:pt>
                <c:pt idx="9331">
                  <c:v>4.1597447399999998</c:v>
                </c:pt>
                <c:pt idx="9332">
                  <c:v>4.1604366300000004</c:v>
                </c:pt>
                <c:pt idx="9333">
                  <c:v>4.1610879900000004</c:v>
                </c:pt>
                <c:pt idx="9334">
                  <c:v>4.1614494300000002</c:v>
                </c:pt>
                <c:pt idx="9335">
                  <c:v>4.1619005199999997</c:v>
                </c:pt>
                <c:pt idx="9336">
                  <c:v>4.1624307600000003</c:v>
                </c:pt>
                <c:pt idx="9337">
                  <c:v>4.1628804199999996</c:v>
                </c:pt>
                <c:pt idx="9338">
                  <c:v>4.1633739500000004</c:v>
                </c:pt>
                <c:pt idx="9339">
                  <c:v>4.16364527</c:v>
                </c:pt>
                <c:pt idx="9340">
                  <c:v>4.1642379800000002</c:v>
                </c:pt>
                <c:pt idx="9341">
                  <c:v>4.1647181499999997</c:v>
                </c:pt>
                <c:pt idx="9342">
                  <c:v>4.1654171900000003</c:v>
                </c:pt>
                <c:pt idx="9343">
                  <c:v>4.1658587499999999</c:v>
                </c:pt>
                <c:pt idx="9344">
                  <c:v>4.1664915100000002</c:v>
                </c:pt>
                <c:pt idx="9345">
                  <c:v>4.1667523400000004</c:v>
                </c:pt>
                <c:pt idx="9346">
                  <c:v>4.1670727699999999</c:v>
                </c:pt>
                <c:pt idx="9347">
                  <c:v>4.1678648000000003</c:v>
                </c:pt>
                <c:pt idx="9348">
                  <c:v>4.1682052599999997</c:v>
                </c:pt>
                <c:pt idx="9349">
                  <c:v>4.1689972900000001</c:v>
                </c:pt>
                <c:pt idx="9350">
                  <c:v>4.1693582500000002</c:v>
                </c:pt>
                <c:pt idx="9351">
                  <c:v>4.1699700399999999</c:v>
                </c:pt>
                <c:pt idx="9352">
                  <c:v>4.1703410099999996</c:v>
                </c:pt>
                <c:pt idx="9353">
                  <c:v>4.1709218000000003</c:v>
                </c:pt>
                <c:pt idx="9354">
                  <c:v>4.1714334500000003</c:v>
                </c:pt>
                <c:pt idx="9355">
                  <c:v>4.1717944100000004</c:v>
                </c:pt>
                <c:pt idx="9356">
                  <c:v>4.1724457700000004</c:v>
                </c:pt>
                <c:pt idx="9357">
                  <c:v>4.1729674299999999</c:v>
                </c:pt>
                <c:pt idx="9358">
                  <c:v>4.1734285399999997</c:v>
                </c:pt>
                <c:pt idx="9359">
                  <c:v>4.17382908</c:v>
                </c:pt>
                <c:pt idx="9360">
                  <c:v>4.1743702899999997</c:v>
                </c:pt>
                <c:pt idx="9361">
                  <c:v>4.1748418799999998</c:v>
                </c:pt>
                <c:pt idx="9362">
                  <c:v>4.1753425599999998</c:v>
                </c:pt>
                <c:pt idx="9363">
                  <c:v>4.17596436</c:v>
                </c:pt>
                <c:pt idx="9364">
                  <c:v>4.17636538</c:v>
                </c:pt>
                <c:pt idx="9365">
                  <c:v>4.1767764100000004</c:v>
                </c:pt>
                <c:pt idx="9366">
                  <c:v>4.1773381199999999</c:v>
                </c:pt>
                <c:pt idx="9367">
                  <c:v>4.1776885999999998</c:v>
                </c:pt>
                <c:pt idx="9368">
                  <c:v>4.1784606000000002</c:v>
                </c:pt>
                <c:pt idx="9369">
                  <c:v>4.1788816500000001</c:v>
                </c:pt>
                <c:pt idx="9370">
                  <c:v>4.1793527600000004</c:v>
                </c:pt>
                <c:pt idx="9371">
                  <c:v>4.1800646800000001</c:v>
                </c:pt>
                <c:pt idx="9372">
                  <c:v>4.1806459399999998</c:v>
                </c:pt>
                <c:pt idx="9373">
                  <c:v>4.18088675</c:v>
                </c:pt>
                <c:pt idx="9374">
                  <c:v>4.1814379700000002</c:v>
                </c:pt>
                <c:pt idx="9375">
                  <c:v>4.1820592899999998</c:v>
                </c:pt>
                <c:pt idx="9376">
                  <c:v>4.1824402799999998</c:v>
                </c:pt>
                <c:pt idx="9377">
                  <c:v>4.1829819700000002</c:v>
                </c:pt>
                <c:pt idx="9378">
                  <c:v>4.1832318300000004</c:v>
                </c:pt>
                <c:pt idx="9379">
                  <c:v>4.1840839399999998</c:v>
                </c:pt>
                <c:pt idx="9380">
                  <c:v>4.1845755599999999</c:v>
                </c:pt>
                <c:pt idx="9381">
                  <c:v>4.1847362500000003</c:v>
                </c:pt>
                <c:pt idx="9382">
                  <c:v>4.1853370700000001</c:v>
                </c:pt>
                <c:pt idx="9383">
                  <c:v>4.1858487100000001</c:v>
                </c:pt>
                <c:pt idx="9384">
                  <c:v>4.18644047</c:v>
                </c:pt>
                <c:pt idx="9385">
                  <c:v>4.1869010900000001</c:v>
                </c:pt>
                <c:pt idx="9386">
                  <c:v>4.1871719399999998</c:v>
                </c:pt>
                <c:pt idx="9387">
                  <c:v>4.1879243900000001</c:v>
                </c:pt>
                <c:pt idx="9388">
                  <c:v>4.1885156600000002</c:v>
                </c:pt>
                <c:pt idx="9389">
                  <c:v>4.1887564700000004</c:v>
                </c:pt>
                <c:pt idx="9390">
                  <c:v>4.1893897100000004</c:v>
                </c:pt>
                <c:pt idx="9391">
                  <c:v>4.1898493800000001</c:v>
                </c:pt>
                <c:pt idx="9392">
                  <c:v>4.1905503299999998</c:v>
                </c:pt>
                <c:pt idx="9393">
                  <c:v>4.19090176</c:v>
                </c:pt>
                <c:pt idx="9394">
                  <c:v>4.1912517500000002</c:v>
                </c:pt>
                <c:pt idx="9395">
                  <c:v>4.1917934399999996</c:v>
                </c:pt>
                <c:pt idx="9396">
                  <c:v>4.1923251199999996</c:v>
                </c:pt>
                <c:pt idx="9397">
                  <c:v>4.1927957500000002</c:v>
                </c:pt>
                <c:pt idx="9398">
                  <c:v>4.1932969099999999</c:v>
                </c:pt>
                <c:pt idx="9399">
                  <c:v>4.1939086899999998</c:v>
                </c:pt>
                <c:pt idx="9400">
                  <c:v>4.1942696599999998</c:v>
                </c:pt>
                <c:pt idx="9401">
                  <c:v>4.1948809599999999</c:v>
                </c:pt>
                <c:pt idx="9402">
                  <c:v>4.1953716300000004</c:v>
                </c:pt>
                <c:pt idx="9403">
                  <c:v>4.1959838899999999</c:v>
                </c:pt>
                <c:pt idx="9404">
                  <c:v>4.1965746900000003</c:v>
                </c:pt>
                <c:pt idx="9405">
                  <c:v>4.1969361300000001</c:v>
                </c:pt>
                <c:pt idx="9406">
                  <c:v>4.1972670599999997</c:v>
                </c:pt>
                <c:pt idx="9407">
                  <c:v>4.1979584699999997</c:v>
                </c:pt>
                <c:pt idx="9408">
                  <c:v>4.1983695000000001</c:v>
                </c:pt>
                <c:pt idx="9409">
                  <c:v>4.1989307399999998</c:v>
                </c:pt>
                <c:pt idx="9410">
                  <c:v>4.1993417700000002</c:v>
                </c:pt>
                <c:pt idx="9411">
                  <c:v>4.1998729700000004</c:v>
                </c:pt>
                <c:pt idx="9412">
                  <c:v>4.2004447000000003</c:v>
                </c:pt>
                <c:pt idx="9413">
                  <c:v>4.2007665599999999</c:v>
                </c:pt>
                <c:pt idx="9414">
                  <c:v>4.2001137699999997</c:v>
                </c:pt>
                <c:pt idx="9415">
                  <c:v>4.1997427900000002</c:v>
                </c:pt>
                <c:pt idx="9416">
                  <c:v>4.19919157</c:v>
                </c:pt>
                <c:pt idx="9417">
                  <c:v>4.1987400099999999</c:v>
                </c:pt>
                <c:pt idx="9418">
                  <c:v>4.1982693700000002</c:v>
                </c:pt>
                <c:pt idx="9419">
                  <c:v>4.1979184199999997</c:v>
                </c:pt>
                <c:pt idx="9420">
                  <c:v>4.1972770700000002</c:v>
                </c:pt>
                <c:pt idx="9421">
                  <c:v>4.1966953299999998</c:v>
                </c:pt>
                <c:pt idx="9422">
                  <c:v>4.1963143299999999</c:v>
                </c:pt>
                <c:pt idx="9423">
                  <c:v>4.1957931500000001</c:v>
                </c:pt>
                <c:pt idx="9424">
                  <c:v>4.1952519400000003</c:v>
                </c:pt>
                <c:pt idx="9425">
                  <c:v>4.1948809599999999</c:v>
                </c:pt>
                <c:pt idx="9426">
                  <c:v>4.1942997000000002</c:v>
                </c:pt>
                <c:pt idx="9427">
                  <c:v>4.1937279700000003</c:v>
                </c:pt>
                <c:pt idx="9428">
                  <c:v>4.19323683</c:v>
                </c:pt>
                <c:pt idx="9429">
                  <c:v>4.1926450700000002</c:v>
                </c:pt>
                <c:pt idx="9430">
                  <c:v>4.1922946000000003</c:v>
                </c:pt>
                <c:pt idx="9431">
                  <c:v>4.1916632700000003</c:v>
                </c:pt>
                <c:pt idx="9432">
                  <c:v>4.1911821399999996</c:v>
                </c:pt>
                <c:pt idx="9433">
                  <c:v>4.1907987599999998</c:v>
                </c:pt>
                <c:pt idx="9434">
                  <c:v>4.1902208300000003</c:v>
                </c:pt>
                <c:pt idx="9435">
                  <c:v>4.1897783300000002</c:v>
                </c:pt>
                <c:pt idx="9436">
                  <c:v>4.1891660699999997</c:v>
                </c:pt>
                <c:pt idx="9437">
                  <c:v>4.1888151200000001</c:v>
                </c:pt>
                <c:pt idx="9438">
                  <c:v>4.1882538800000004</c:v>
                </c:pt>
                <c:pt idx="9439">
                  <c:v>4.1877427100000002</c:v>
                </c:pt>
                <c:pt idx="9440">
                  <c:v>4.1873927100000001</c:v>
                </c:pt>
                <c:pt idx="9441">
                  <c:v>4.1867809300000003</c:v>
                </c:pt>
                <c:pt idx="9442">
                  <c:v>4.18628979</c:v>
                </c:pt>
                <c:pt idx="9443">
                  <c:v>4.1858091399999999</c:v>
                </c:pt>
                <c:pt idx="9444">
                  <c:v>4.1853580499999996</c:v>
                </c:pt>
                <c:pt idx="9445">
                  <c:v>4.1847362500000003</c:v>
                </c:pt>
                <c:pt idx="9446">
                  <c:v>4.1843252199999998</c:v>
                </c:pt>
                <c:pt idx="9447">
                  <c:v>4.1837234499999996</c:v>
                </c:pt>
                <c:pt idx="9448">
                  <c:v>4.1832923900000001</c:v>
                </c:pt>
                <c:pt idx="9449">
                  <c:v>4.1828012499999998</c:v>
                </c:pt>
                <c:pt idx="9450">
                  <c:v>4.1822099699999997</c:v>
                </c:pt>
                <c:pt idx="9451">
                  <c:v>4.1818089499999997</c:v>
                </c:pt>
                <c:pt idx="9452">
                  <c:v>4.1813778900000003</c:v>
                </c:pt>
                <c:pt idx="9453">
                  <c:v>4.18086672</c:v>
                </c:pt>
                <c:pt idx="9454">
                  <c:v>4.1800341599999999</c:v>
                </c:pt>
                <c:pt idx="9455">
                  <c:v>4.17976379</c:v>
                </c:pt>
                <c:pt idx="9456">
                  <c:v>4.1792521499999999</c:v>
                </c:pt>
                <c:pt idx="9457">
                  <c:v>4.1788415900000002</c:v>
                </c:pt>
                <c:pt idx="9458">
                  <c:v>4.17829037</c:v>
                </c:pt>
                <c:pt idx="9459">
                  <c:v>4.1779093700000001</c:v>
                </c:pt>
                <c:pt idx="9460">
                  <c:v>4.17727804</c:v>
                </c:pt>
                <c:pt idx="9461">
                  <c:v>4.1768069299999997</c:v>
                </c:pt>
                <c:pt idx="9462">
                  <c:v>4.17615509</c:v>
                </c:pt>
                <c:pt idx="9463">
                  <c:v>4.1757035299999998</c:v>
                </c:pt>
                <c:pt idx="9464">
                  <c:v>4.1753130000000001</c:v>
                </c:pt>
                <c:pt idx="9465">
                  <c:v>4.1746616400000001</c:v>
                </c:pt>
                <c:pt idx="9466">
                  <c:v>4.1743001900000003</c:v>
                </c:pt>
                <c:pt idx="9467">
                  <c:v>4.1737394300000004</c:v>
                </c:pt>
                <c:pt idx="9468">
                  <c:v>4.1731677100000004</c:v>
                </c:pt>
                <c:pt idx="9469">
                  <c:v>4.17288733</c:v>
                </c:pt>
                <c:pt idx="9470">
                  <c:v>4.1723356200000001</c:v>
                </c:pt>
                <c:pt idx="9471">
                  <c:v>4.1716742499999997</c:v>
                </c:pt>
                <c:pt idx="9472">
                  <c:v>4.1713233000000001</c:v>
                </c:pt>
                <c:pt idx="9473">
                  <c:v>4.1708922399999997</c:v>
                </c:pt>
                <c:pt idx="9474">
                  <c:v>4.1703605699999997</c:v>
                </c:pt>
                <c:pt idx="9475">
                  <c:v>4.1698298500000002</c:v>
                </c:pt>
                <c:pt idx="9476">
                  <c:v>4.1693687400000004</c:v>
                </c:pt>
                <c:pt idx="9477">
                  <c:v>4.1687469500000001</c:v>
                </c:pt>
                <c:pt idx="9478">
                  <c:v>4.1681752200000002</c:v>
                </c:pt>
                <c:pt idx="9479">
                  <c:v>4.16764402</c:v>
                </c:pt>
                <c:pt idx="9480">
                  <c:v>4.1672329899999996</c:v>
                </c:pt>
                <c:pt idx="9481">
                  <c:v>4.1667323100000004</c:v>
                </c:pt>
                <c:pt idx="9482">
                  <c:v>4.1661806099999996</c:v>
                </c:pt>
                <c:pt idx="9483">
                  <c:v>4.1657886499999996</c:v>
                </c:pt>
                <c:pt idx="9484">
                  <c:v>4.1652488700000001</c:v>
                </c:pt>
                <c:pt idx="9485">
                  <c:v>4.1646270799999998</c:v>
                </c:pt>
                <c:pt idx="9486">
                  <c:v>4.1641850500000004</c:v>
                </c:pt>
                <c:pt idx="9487">
                  <c:v>4.1639161099999997</c:v>
                </c:pt>
                <c:pt idx="9488">
                  <c:v>4.1633739500000004</c:v>
                </c:pt>
                <c:pt idx="9489">
                  <c:v>4.1628527599999998</c:v>
                </c:pt>
                <c:pt idx="9490">
                  <c:v>4.1622414599999997</c:v>
                </c:pt>
                <c:pt idx="9491">
                  <c:v>4.1617498399999997</c:v>
                </c:pt>
                <c:pt idx="9492">
                  <c:v>4.1611490199999999</c:v>
                </c:pt>
                <c:pt idx="9493">
                  <c:v>4.1608777000000003</c:v>
                </c:pt>
                <c:pt idx="9494">
                  <c:v>4.1601457599999998</c:v>
                </c:pt>
                <c:pt idx="9495">
                  <c:v>4.1597147000000003</c:v>
                </c:pt>
                <c:pt idx="9496">
                  <c:v>4.1592736199999996</c:v>
                </c:pt>
                <c:pt idx="9497">
                  <c:v>4.1588830899999998</c:v>
                </c:pt>
                <c:pt idx="9498">
                  <c:v>4.1581211099999997</c:v>
                </c:pt>
                <c:pt idx="9499">
                  <c:v>4.1577701600000001</c:v>
                </c:pt>
                <c:pt idx="9500">
                  <c:v>4.1570582399999996</c:v>
                </c:pt>
                <c:pt idx="9501">
                  <c:v>4.1566772500000004</c:v>
                </c:pt>
                <c:pt idx="9502">
                  <c:v>4.1563563300000004</c:v>
                </c:pt>
                <c:pt idx="9503">
                  <c:v>4.1558256099999999</c:v>
                </c:pt>
                <c:pt idx="9504">
                  <c:v>4.1553840600000003</c:v>
                </c:pt>
                <c:pt idx="9505">
                  <c:v>4.1548328400000001</c:v>
                </c:pt>
                <c:pt idx="9506">
                  <c:v>4.1542515800000004</c:v>
                </c:pt>
                <c:pt idx="9507">
                  <c:v>4.1537504199999997</c:v>
                </c:pt>
                <c:pt idx="9508">
                  <c:v>4.1533293699999998</c:v>
                </c:pt>
                <c:pt idx="9509">
                  <c:v>4.1529884299999997</c:v>
                </c:pt>
                <c:pt idx="9510">
                  <c:v>4.15231657</c:v>
                </c:pt>
                <c:pt idx="9511">
                  <c:v>4.1519761099999997</c:v>
                </c:pt>
                <c:pt idx="9512">
                  <c:v>4.1511139899999998</c:v>
                </c:pt>
                <c:pt idx="9513">
                  <c:v>4.1507224999999996</c:v>
                </c:pt>
                <c:pt idx="9514">
                  <c:v>4.1502914400000002</c:v>
                </c:pt>
                <c:pt idx="9515">
                  <c:v>4.1496601100000001</c:v>
                </c:pt>
                <c:pt idx="9516">
                  <c:v>4.1493496900000002</c:v>
                </c:pt>
                <c:pt idx="9517">
                  <c:v>4.14870787</c:v>
                </c:pt>
                <c:pt idx="9518">
                  <c:v>4.1484370200000003</c:v>
                </c:pt>
                <c:pt idx="9519">
                  <c:v>4.1477560999999996</c:v>
                </c:pt>
                <c:pt idx="9520">
                  <c:v>4.1473150299999997</c:v>
                </c:pt>
                <c:pt idx="9521">
                  <c:v>4.1468834899999996</c:v>
                </c:pt>
                <c:pt idx="9522">
                  <c:v>4.1463522900000003</c:v>
                </c:pt>
                <c:pt idx="9523">
                  <c:v>4.1457805600000004</c:v>
                </c:pt>
                <c:pt idx="9524">
                  <c:v>4.14548016</c:v>
                </c:pt>
                <c:pt idx="9525">
                  <c:v>4.1448783899999997</c:v>
                </c:pt>
                <c:pt idx="9526">
                  <c:v>4.1442565900000004</c:v>
                </c:pt>
                <c:pt idx="9527">
                  <c:v>4.14368582</c:v>
                </c:pt>
                <c:pt idx="9528">
                  <c:v>4.1432142299999999</c:v>
                </c:pt>
                <c:pt idx="9529">
                  <c:v>4.1427335699999999</c:v>
                </c:pt>
                <c:pt idx="9530">
                  <c:v>4.1421818699999999</c:v>
                </c:pt>
                <c:pt idx="9531">
                  <c:v>4.1418314000000001</c:v>
                </c:pt>
                <c:pt idx="9532">
                  <c:v>4.1412596700000002</c:v>
                </c:pt>
                <c:pt idx="9533">
                  <c:v>4.1408691400000004</c:v>
                </c:pt>
                <c:pt idx="9534">
                  <c:v>4.1403875399999999</c:v>
                </c:pt>
                <c:pt idx="9535">
                  <c:v>4.1397666900000001</c:v>
                </c:pt>
                <c:pt idx="9536">
                  <c:v>4.1393852200000003</c:v>
                </c:pt>
                <c:pt idx="9537">
                  <c:v>4.1387333899999996</c:v>
                </c:pt>
                <c:pt idx="9538">
                  <c:v>4.13842249</c:v>
                </c:pt>
                <c:pt idx="9539">
                  <c:v>4.1378335999999996</c:v>
                </c:pt>
                <c:pt idx="9540">
                  <c:v>4.1372108499999998</c:v>
                </c:pt>
                <c:pt idx="9541">
                  <c:v>4.1366682099999998</c:v>
                </c:pt>
                <c:pt idx="9542">
                  <c:v>4.1361274699999999</c:v>
                </c:pt>
                <c:pt idx="9543">
                  <c:v>4.13595676</c:v>
                </c:pt>
                <c:pt idx="9544">
                  <c:v>4.1351451900000002</c:v>
                </c:pt>
                <c:pt idx="9545">
                  <c:v>4.1347136500000001</c:v>
                </c:pt>
                <c:pt idx="9546">
                  <c:v>4.13418245</c:v>
                </c:pt>
                <c:pt idx="9547">
                  <c:v>4.1338419899999996</c:v>
                </c:pt>
                <c:pt idx="9548">
                  <c:v>4.1331901599999998</c:v>
                </c:pt>
                <c:pt idx="9549">
                  <c:v>4.1326084099999996</c:v>
                </c:pt>
                <c:pt idx="9550">
                  <c:v>4.1321477900000003</c:v>
                </c:pt>
                <c:pt idx="9551">
                  <c:v>4.1316060999999999</c:v>
                </c:pt>
                <c:pt idx="9552">
                  <c:v>4.13118505</c:v>
                </c:pt>
                <c:pt idx="9553">
                  <c:v>4.1307239500000001</c:v>
                </c:pt>
                <c:pt idx="9554">
                  <c:v>4.1302328099999999</c:v>
                </c:pt>
                <c:pt idx="9555">
                  <c:v>4.1296911200000004</c:v>
                </c:pt>
                <c:pt idx="9556">
                  <c:v>4.1291999800000001</c:v>
                </c:pt>
                <c:pt idx="9557">
                  <c:v>4.1287694000000004</c:v>
                </c:pt>
                <c:pt idx="9558">
                  <c:v>4.1283078199999999</c:v>
                </c:pt>
                <c:pt idx="9559">
                  <c:v>4.1276569399999996</c:v>
                </c:pt>
                <c:pt idx="9560">
                  <c:v>4.1271252599999997</c:v>
                </c:pt>
                <c:pt idx="9561">
                  <c:v>4.1266541500000002</c:v>
                </c:pt>
                <c:pt idx="9562">
                  <c:v>4.1263132100000002</c:v>
                </c:pt>
                <c:pt idx="9563">
                  <c:v>4.1257720000000004</c:v>
                </c:pt>
                <c:pt idx="9564">
                  <c:v>4.1251702300000002</c:v>
                </c:pt>
                <c:pt idx="9565">
                  <c:v>4.12461901</c:v>
                </c:pt>
                <c:pt idx="9566">
                  <c:v>4.1241378800000001</c:v>
                </c:pt>
                <c:pt idx="9567">
                  <c:v>4.1237268399999998</c:v>
                </c:pt>
                <c:pt idx="9568">
                  <c:v>4.1231756199999996</c:v>
                </c:pt>
                <c:pt idx="9569">
                  <c:v>4.1226344099999999</c:v>
                </c:pt>
                <c:pt idx="9570">
                  <c:v>4.12206268</c:v>
                </c:pt>
                <c:pt idx="9571">
                  <c:v>4.12168169</c:v>
                </c:pt>
                <c:pt idx="9572">
                  <c:v>4.1210804000000003</c:v>
                </c:pt>
                <c:pt idx="9573">
                  <c:v>4.1206793800000003</c:v>
                </c:pt>
                <c:pt idx="9574">
                  <c:v>4.1202082600000001</c:v>
                </c:pt>
                <c:pt idx="9575">
                  <c:v>4.11986732</c:v>
                </c:pt>
                <c:pt idx="9576">
                  <c:v>4.1190958000000002</c:v>
                </c:pt>
                <c:pt idx="9577">
                  <c:v>4.1186542499999996</c:v>
                </c:pt>
                <c:pt idx="9578">
                  <c:v>4.1182937600000002</c:v>
                </c:pt>
                <c:pt idx="9579">
                  <c:v>4.1175918600000001</c:v>
                </c:pt>
                <c:pt idx="9580">
                  <c:v>4.1172313699999998</c:v>
                </c:pt>
                <c:pt idx="9581">
                  <c:v>4.1167397499999998</c:v>
                </c:pt>
                <c:pt idx="9582">
                  <c:v>4.1161179499999996</c:v>
                </c:pt>
                <c:pt idx="9583">
                  <c:v>4.1155667300000003</c:v>
                </c:pt>
                <c:pt idx="9584">
                  <c:v>4.1150550800000003</c:v>
                </c:pt>
                <c:pt idx="9585">
                  <c:v>4.1146845799999996</c:v>
                </c:pt>
                <c:pt idx="9586">
                  <c:v>4.1144051599999996</c:v>
                </c:pt>
                <c:pt idx="9587">
                  <c:v>4.1136426899999998</c:v>
                </c:pt>
                <c:pt idx="9588">
                  <c:v>4.1132693299999996</c:v>
                </c:pt>
                <c:pt idx="9589">
                  <c:v>4.1125702899999999</c:v>
                </c:pt>
                <c:pt idx="9590">
                  <c:v>4.1119370499999999</c:v>
                </c:pt>
                <c:pt idx="9591">
                  <c:v>4.1115870499999998</c:v>
                </c:pt>
                <c:pt idx="9592">
                  <c:v>4.1110854100000003</c:v>
                </c:pt>
                <c:pt idx="9593">
                  <c:v>4.1105546999999998</c:v>
                </c:pt>
                <c:pt idx="9594">
                  <c:v>4.11009359</c:v>
                </c:pt>
                <c:pt idx="9595">
                  <c:v>4.1096825600000004</c:v>
                </c:pt>
                <c:pt idx="9596">
                  <c:v>4.1091413499999998</c:v>
                </c:pt>
                <c:pt idx="9597">
                  <c:v>4.1087202999999999</c:v>
                </c:pt>
                <c:pt idx="9598">
                  <c:v>4.1082487099999998</c:v>
                </c:pt>
                <c:pt idx="9599">
                  <c:v>4.1076774599999997</c:v>
                </c:pt>
                <c:pt idx="9600">
                  <c:v>4.1073365199999996</c:v>
                </c:pt>
                <c:pt idx="9601">
                  <c:v>4.1067152</c:v>
                </c:pt>
                <c:pt idx="9602">
                  <c:v>4.1061339400000003</c:v>
                </c:pt>
                <c:pt idx="9603">
                  <c:v>4.1056632999999998</c:v>
                </c:pt>
                <c:pt idx="9604">
                  <c:v>4.1052713399999998</c:v>
                </c:pt>
                <c:pt idx="9605">
                  <c:v>4.1046400099999998</c:v>
                </c:pt>
                <c:pt idx="9606">
                  <c:v>4.1040887799999997</c:v>
                </c:pt>
                <c:pt idx="9607">
                  <c:v>4.1034274100000001</c:v>
                </c:pt>
                <c:pt idx="9608">
                  <c:v>4.1031560899999997</c:v>
                </c:pt>
                <c:pt idx="9609">
                  <c:v>4.10272551</c:v>
                </c:pt>
                <c:pt idx="9610">
                  <c:v>4.1021642700000003</c:v>
                </c:pt>
                <c:pt idx="9611">
                  <c:v>4.1016125700000003</c:v>
                </c:pt>
                <c:pt idx="9612">
                  <c:v>4.1010513299999998</c:v>
                </c:pt>
                <c:pt idx="9613">
                  <c:v>4.1006507900000004</c:v>
                </c:pt>
                <c:pt idx="9614">
                  <c:v>4.1002492899999998</c:v>
                </c:pt>
                <c:pt idx="9615">
                  <c:v>4.0995778999999999</c:v>
                </c:pt>
                <c:pt idx="9616">
                  <c:v>4.0990867599999996</c:v>
                </c:pt>
                <c:pt idx="9617">
                  <c:v>4.0985250500000001</c:v>
                </c:pt>
                <c:pt idx="9618">
                  <c:v>4.0980043400000001</c:v>
                </c:pt>
                <c:pt idx="9619">
                  <c:v>4.0976333599999997</c:v>
                </c:pt>
                <c:pt idx="9620">
                  <c:v>4.0970916700000002</c:v>
                </c:pt>
                <c:pt idx="9621">
                  <c:v>4.0965604799999999</c:v>
                </c:pt>
                <c:pt idx="9622">
                  <c:v>4.0963492400000003</c:v>
                </c:pt>
                <c:pt idx="9623">
                  <c:v>4.0957183800000001</c:v>
                </c:pt>
                <c:pt idx="9624">
                  <c:v>4.0951571500000004</c:v>
                </c:pt>
                <c:pt idx="9625">
                  <c:v>4.0946960399999996</c:v>
                </c:pt>
                <c:pt idx="9626">
                  <c:v>4.0940742500000002</c:v>
                </c:pt>
                <c:pt idx="9627">
                  <c:v>4.0935330399999996</c:v>
                </c:pt>
                <c:pt idx="9628">
                  <c:v>4.0930113800000001</c:v>
                </c:pt>
                <c:pt idx="9629">
                  <c:v>4.0925703000000002</c:v>
                </c:pt>
                <c:pt idx="9630">
                  <c:v>4.0919389700000002</c:v>
                </c:pt>
                <c:pt idx="9631">
                  <c:v>4.0917682600000003</c:v>
                </c:pt>
                <c:pt idx="9632">
                  <c:v>4.0913076400000001</c:v>
                </c:pt>
                <c:pt idx="9633">
                  <c:v>4.0909466700000001</c:v>
                </c:pt>
                <c:pt idx="9634">
                  <c:v>4.0898542400000002</c:v>
                </c:pt>
                <c:pt idx="9635">
                  <c:v>4.0897436100000002</c:v>
                </c:pt>
                <c:pt idx="9636">
                  <c:v>4.0891623499999996</c:v>
                </c:pt>
                <c:pt idx="9637">
                  <c:v>4.08856106</c:v>
                </c:pt>
                <c:pt idx="9638">
                  <c:v>4.0884900100000001</c:v>
                </c:pt>
                <c:pt idx="9639">
                  <c:v>4.0877094300000003</c:v>
                </c:pt>
                <c:pt idx="9640">
                  <c:v>4.0873270000000002</c:v>
                </c:pt>
                <c:pt idx="9641">
                  <c:v>4.0866265300000002</c:v>
                </c:pt>
                <c:pt idx="9642">
                  <c:v>4.0863170599999998</c:v>
                </c:pt>
                <c:pt idx="9643">
                  <c:v>4.0856113399999998</c:v>
                </c:pt>
                <c:pt idx="9644">
                  <c:v>4.0854144100000003</c:v>
                </c:pt>
                <c:pt idx="9645">
                  <c:v>4.0848217</c:v>
                </c:pt>
                <c:pt idx="9646">
                  <c:v>4.0842189800000002</c:v>
                </c:pt>
                <c:pt idx="9647">
                  <c:v>4.0837688400000003</c:v>
                </c:pt>
                <c:pt idx="9648">
                  <c:v>4.0832276299999997</c:v>
                </c:pt>
                <c:pt idx="9649">
                  <c:v>4.0827565200000002</c:v>
                </c:pt>
                <c:pt idx="9650">
                  <c:v>4.0821447400000004</c:v>
                </c:pt>
                <c:pt idx="9651">
                  <c:v>4.0816941299999998</c:v>
                </c:pt>
                <c:pt idx="9652">
                  <c:v>4.0812926300000001</c:v>
                </c:pt>
                <c:pt idx="9653">
                  <c:v>4.0807919500000001</c:v>
                </c:pt>
                <c:pt idx="9654">
                  <c:v>4.0801701499999998</c:v>
                </c:pt>
                <c:pt idx="9655">
                  <c:v>4.0796890299999999</c:v>
                </c:pt>
                <c:pt idx="9656">
                  <c:v>4.0791273099999996</c:v>
                </c:pt>
                <c:pt idx="9657">
                  <c:v>4.0790677100000003</c:v>
                </c:pt>
                <c:pt idx="9658">
                  <c:v>4.0782856900000004</c:v>
                </c:pt>
                <c:pt idx="9659">
                  <c:v>4.0778946899999999</c:v>
                </c:pt>
                <c:pt idx="9660">
                  <c:v>4.0771026600000004</c:v>
                </c:pt>
                <c:pt idx="9661">
                  <c:v>4.0767922399999996</c:v>
                </c:pt>
                <c:pt idx="9662">
                  <c:v>4.07629061</c:v>
                </c:pt>
                <c:pt idx="9663">
                  <c:v>4.0757594099999999</c:v>
                </c:pt>
                <c:pt idx="9664">
                  <c:v>4.0750880199999999</c:v>
                </c:pt>
                <c:pt idx="9665">
                  <c:v>4.0749974299999998</c:v>
                </c:pt>
                <c:pt idx="9666">
                  <c:v>4.0742054000000003</c:v>
                </c:pt>
                <c:pt idx="9667">
                  <c:v>4.0735740700000003</c:v>
                </c:pt>
                <c:pt idx="9668">
                  <c:v>4.0731630299999999</c:v>
                </c:pt>
                <c:pt idx="9669">
                  <c:v>4.0726914399999998</c:v>
                </c:pt>
                <c:pt idx="9670">
                  <c:v>4.0722508399999997</c:v>
                </c:pt>
                <c:pt idx="9671">
                  <c:v>4.0718398100000002</c:v>
                </c:pt>
                <c:pt idx="9672">
                  <c:v>4.0711078599999997</c:v>
                </c:pt>
                <c:pt idx="9673">
                  <c:v>4.0709176100000004</c:v>
                </c:pt>
                <c:pt idx="9674">
                  <c:v>4.07014561</c:v>
                </c:pt>
                <c:pt idx="9675">
                  <c:v>4.0697746300000004</c:v>
                </c:pt>
                <c:pt idx="9676">
                  <c:v>4.0691933599999999</c:v>
                </c:pt>
                <c:pt idx="9677">
                  <c:v>4.0688729300000004</c:v>
                </c:pt>
                <c:pt idx="9678">
                  <c:v>4.0683112100000001</c:v>
                </c:pt>
                <c:pt idx="9679">
                  <c:v>4.0677199399999999</c:v>
                </c:pt>
                <c:pt idx="9680">
                  <c:v>4.0674090400000003</c:v>
                </c:pt>
                <c:pt idx="9681">
                  <c:v>4.0669374500000002</c:v>
                </c:pt>
                <c:pt idx="9682">
                  <c:v>4.0661654499999997</c:v>
                </c:pt>
                <c:pt idx="9683">
                  <c:v>4.0658354799999996</c:v>
                </c:pt>
                <c:pt idx="9684">
                  <c:v>4.0652136800000003</c:v>
                </c:pt>
                <c:pt idx="9685">
                  <c:v>4.0647926300000004</c:v>
                </c:pt>
                <c:pt idx="9686">
                  <c:v>4.0642008799999996</c:v>
                </c:pt>
                <c:pt idx="9687">
                  <c:v>4.0636501300000001</c:v>
                </c:pt>
                <c:pt idx="9688">
                  <c:v>4.0631384800000001</c:v>
                </c:pt>
                <c:pt idx="9689">
                  <c:v>4.0627779999999998</c:v>
                </c:pt>
                <c:pt idx="9690">
                  <c:v>4.0622348800000001</c:v>
                </c:pt>
                <c:pt idx="9691">
                  <c:v>4.0617151299999996</c:v>
                </c:pt>
                <c:pt idx="9692">
                  <c:v>4.0613527300000003</c:v>
                </c:pt>
                <c:pt idx="9693">
                  <c:v>4.0608329799999998</c:v>
                </c:pt>
                <c:pt idx="9694">
                  <c:v>4.0605235100000003</c:v>
                </c:pt>
                <c:pt idx="9695">
                  <c:v>4.0597214700000004</c:v>
                </c:pt>
                <c:pt idx="9696">
                  <c:v>4.0592265100000002</c:v>
                </c:pt>
                <c:pt idx="9697">
                  <c:v>4.0588870000000004</c:v>
                </c:pt>
                <c:pt idx="9698">
                  <c:v>4.0582666400000003</c:v>
                </c:pt>
                <c:pt idx="9699">
                  <c:v>4.0576872799999997</c:v>
                </c:pt>
                <c:pt idx="9700">
                  <c:v>4.0574846300000003</c:v>
                </c:pt>
                <c:pt idx="9701">
                  <c:v>4.0567226400000003</c:v>
                </c:pt>
                <c:pt idx="9702">
                  <c:v>4.0563116099999998</c:v>
                </c:pt>
                <c:pt idx="9703">
                  <c:v>4.0557908999999999</c:v>
                </c:pt>
                <c:pt idx="9704">
                  <c:v>4.0553193099999998</c:v>
                </c:pt>
                <c:pt idx="9705">
                  <c:v>4.0546479199999998</c:v>
                </c:pt>
                <c:pt idx="9706">
                  <c:v>4.0546679499999998</c:v>
                </c:pt>
                <c:pt idx="9707">
                  <c:v>4.0534849199999998</c:v>
                </c:pt>
                <c:pt idx="9708">
                  <c:v>4.0533247000000001</c:v>
                </c:pt>
                <c:pt idx="9709">
                  <c:v>4.0527028999999999</c:v>
                </c:pt>
                <c:pt idx="9710">
                  <c:v>4.0523219099999999</c:v>
                </c:pt>
                <c:pt idx="9711">
                  <c:v>4.0516705499999999</c:v>
                </c:pt>
                <c:pt idx="9712">
                  <c:v>4.0512995700000003</c:v>
                </c:pt>
                <c:pt idx="9713">
                  <c:v>4.0506181699999999</c:v>
                </c:pt>
                <c:pt idx="9714">
                  <c:v>4.0504980100000001</c:v>
                </c:pt>
                <c:pt idx="9715">
                  <c:v>4.0496959700000001</c:v>
                </c:pt>
                <c:pt idx="9716">
                  <c:v>4.0490541499999999</c:v>
                </c:pt>
                <c:pt idx="9717">
                  <c:v>4.0487632800000002</c:v>
                </c:pt>
                <c:pt idx="9718">
                  <c:v>4.0481219299999998</c:v>
                </c:pt>
                <c:pt idx="9719">
                  <c:v>4.0477910000000001</c:v>
                </c:pt>
                <c:pt idx="9720">
                  <c:v>4.0473299000000003</c:v>
                </c:pt>
                <c:pt idx="9721">
                  <c:v>4.0466985700000002</c:v>
                </c:pt>
                <c:pt idx="9722">
                  <c:v>4.0462269800000001</c:v>
                </c:pt>
                <c:pt idx="9723">
                  <c:v>4.0456857700000004</c:v>
                </c:pt>
                <c:pt idx="9724">
                  <c:v>4.0451645899999997</c:v>
                </c:pt>
                <c:pt idx="9725">
                  <c:v>4.04475403</c:v>
                </c:pt>
                <c:pt idx="9726">
                  <c:v>4.0440821600000003</c:v>
                </c:pt>
                <c:pt idx="9727">
                  <c:v>4.04359102</c:v>
                </c:pt>
                <c:pt idx="9728">
                  <c:v>4.0432601000000004</c:v>
                </c:pt>
                <c:pt idx="9729">
                  <c:v>4.0427989999999996</c:v>
                </c:pt>
                <c:pt idx="9730">
                  <c:v>4.0421876900000004</c:v>
                </c:pt>
                <c:pt idx="9731">
                  <c:v>4.0416259800000001</c:v>
                </c:pt>
                <c:pt idx="9732">
                  <c:v>4.0410347</c:v>
                </c:pt>
                <c:pt idx="9733">
                  <c:v>4.0407238000000003</c:v>
                </c:pt>
                <c:pt idx="9734">
                  <c:v>4.0403027500000004</c:v>
                </c:pt>
                <c:pt idx="9735">
                  <c:v>4.0397214899999998</c:v>
                </c:pt>
                <c:pt idx="9736">
                  <c:v>4.0390496300000001</c:v>
                </c:pt>
                <c:pt idx="9737">
                  <c:v>4.0384578700000002</c:v>
                </c:pt>
                <c:pt idx="9738">
                  <c:v>4.0381174099999999</c:v>
                </c:pt>
                <c:pt idx="9739">
                  <c:v>4.0376462899999996</c:v>
                </c:pt>
                <c:pt idx="9740">
                  <c:v>4.0373454100000004</c:v>
                </c:pt>
                <c:pt idx="9741">
                  <c:v>4.0368041999999997</c:v>
                </c:pt>
                <c:pt idx="9742">
                  <c:v>4.0362214999999999</c:v>
                </c:pt>
                <c:pt idx="9743">
                  <c:v>4.0356006600000001</c:v>
                </c:pt>
                <c:pt idx="9744">
                  <c:v>4.0352115599999996</c:v>
                </c:pt>
                <c:pt idx="9745">
                  <c:v>4.0345582999999996</c:v>
                </c:pt>
                <c:pt idx="9746">
                  <c:v>4.0341696699999998</c:v>
                </c:pt>
                <c:pt idx="9747">
                  <c:v>4.0334744499999999</c:v>
                </c:pt>
                <c:pt idx="9748">
                  <c:v>4.0329642300000001</c:v>
                </c:pt>
                <c:pt idx="9749">
                  <c:v>4.0328445400000001</c:v>
                </c:pt>
                <c:pt idx="9750">
                  <c:v>4.0321741099999997</c:v>
                </c:pt>
                <c:pt idx="9751">
                  <c:v>4.0317316099999996</c:v>
                </c:pt>
                <c:pt idx="9752">
                  <c:v>4.0311403300000004</c:v>
                </c:pt>
                <c:pt idx="9753">
                  <c:v>4.0305290200000004</c:v>
                </c:pt>
                <c:pt idx="9754">
                  <c:v>4.0301280000000004</c:v>
                </c:pt>
                <c:pt idx="9755">
                  <c:v>4.0296468699999997</c:v>
                </c:pt>
                <c:pt idx="9756">
                  <c:v>4.0290551199999998</c:v>
                </c:pt>
                <c:pt idx="9757">
                  <c:v>4.0286846199999999</c:v>
                </c:pt>
                <c:pt idx="9758">
                  <c:v>4.0281124100000003</c:v>
                </c:pt>
                <c:pt idx="9759">
                  <c:v>4.0277419099999996</c:v>
                </c:pt>
                <c:pt idx="9760">
                  <c:v>4.02716064</c:v>
                </c:pt>
                <c:pt idx="9761">
                  <c:v>4.0268597599999998</c:v>
                </c:pt>
                <c:pt idx="9762">
                  <c:v>4.0262083999999998</c:v>
                </c:pt>
                <c:pt idx="9763">
                  <c:v>4.0256667100000003</c:v>
                </c:pt>
                <c:pt idx="9764">
                  <c:v>4.0252857200000003</c:v>
                </c:pt>
                <c:pt idx="9765">
                  <c:v>4.0246343600000003</c:v>
                </c:pt>
                <c:pt idx="9766">
                  <c:v>4.0243234599999997</c:v>
                </c:pt>
                <c:pt idx="9767">
                  <c:v>4.0235419300000004</c:v>
                </c:pt>
                <c:pt idx="9768">
                  <c:v>4.0231905000000001</c:v>
                </c:pt>
                <c:pt idx="9769">
                  <c:v>4.0226197199999998</c:v>
                </c:pt>
                <c:pt idx="9770">
                  <c:v>4.0222387299999998</c:v>
                </c:pt>
                <c:pt idx="9771">
                  <c:v>4.0217070599999998</c:v>
                </c:pt>
                <c:pt idx="9772">
                  <c:v>4.0211062399999999</c:v>
                </c:pt>
                <c:pt idx="9773">
                  <c:v>4.0202636700000003</c:v>
                </c:pt>
                <c:pt idx="9774">
                  <c:v>4.0199327499999997</c:v>
                </c:pt>
                <c:pt idx="9775">
                  <c:v>4.0193114300000001</c:v>
                </c:pt>
                <c:pt idx="9776">
                  <c:v>4.0185689900000003</c:v>
                </c:pt>
                <c:pt idx="9777">
                  <c:v>4.0184888799999996</c:v>
                </c:pt>
                <c:pt idx="9778">
                  <c:v>4.0176372499999999</c:v>
                </c:pt>
                <c:pt idx="9779">
                  <c:v>4.0172662700000004</c:v>
                </c:pt>
                <c:pt idx="9780">
                  <c:v>4.0168952899999999</c:v>
                </c:pt>
                <c:pt idx="9781">
                  <c:v>4.0162935299999996</c:v>
                </c:pt>
                <c:pt idx="9782">
                  <c:v>4.0156226200000003</c:v>
                </c:pt>
                <c:pt idx="9783">
                  <c:v>4.01553249</c:v>
                </c:pt>
                <c:pt idx="9784">
                  <c:v>4.0148501400000001</c:v>
                </c:pt>
                <c:pt idx="9785">
                  <c:v>4.0142788899999999</c:v>
                </c:pt>
                <c:pt idx="9786">
                  <c:v>4.0136470800000001</c:v>
                </c:pt>
                <c:pt idx="9787">
                  <c:v>4.0131363899999997</c:v>
                </c:pt>
                <c:pt idx="9788">
                  <c:v>4.0127649300000003</c:v>
                </c:pt>
                <c:pt idx="9789">
                  <c:v>4.0123043100000002</c:v>
                </c:pt>
                <c:pt idx="9790">
                  <c:v>4.0118231800000004</c:v>
                </c:pt>
                <c:pt idx="9791">
                  <c:v>4.0114316900000002</c:v>
                </c:pt>
                <c:pt idx="9792">
                  <c:v>4.01078081</c:v>
                </c:pt>
                <c:pt idx="9793">
                  <c:v>4.0104198499999999</c:v>
                </c:pt>
                <c:pt idx="9794">
                  <c:v>4.0099072500000004</c:v>
                </c:pt>
                <c:pt idx="9795">
                  <c:v>4.0091571799999999</c:v>
                </c:pt>
                <c:pt idx="9796">
                  <c:v>4.0087547299999997</c:v>
                </c:pt>
                <c:pt idx="9797">
                  <c:v>4.00843477</c:v>
                </c:pt>
                <c:pt idx="9798">
                  <c:v>4.0077753100000004</c:v>
                </c:pt>
                <c:pt idx="9799">
                  <c:v>4.0075011299999996</c:v>
                </c:pt>
                <c:pt idx="9800">
                  <c:v>4.0066103899999996</c:v>
                </c:pt>
                <c:pt idx="9801">
                  <c:v>4.0063109399999997</c:v>
                </c:pt>
                <c:pt idx="9802">
                  <c:v>4.0058374399999996</c:v>
                </c:pt>
                <c:pt idx="9803">
                  <c:v>4.00509644</c:v>
                </c:pt>
                <c:pt idx="9804">
                  <c:v>4.0050163300000001</c:v>
                </c:pt>
                <c:pt idx="9805">
                  <c:v>4.0043044099999996</c:v>
                </c:pt>
                <c:pt idx="9806">
                  <c:v>4.0038332900000002</c:v>
                </c:pt>
                <c:pt idx="9807">
                  <c:v>4.0033927</c:v>
                </c:pt>
                <c:pt idx="9808">
                  <c:v>4.0028510099999997</c:v>
                </c:pt>
                <c:pt idx="9809">
                  <c:v>4.0022692700000002</c:v>
                </c:pt>
                <c:pt idx="9810">
                  <c:v>4.0016784699999999</c:v>
                </c:pt>
                <c:pt idx="9811">
                  <c:v>4.0011572800000001</c:v>
                </c:pt>
                <c:pt idx="9812">
                  <c:v>4.0008359000000002</c:v>
                </c:pt>
                <c:pt idx="9813">
                  <c:v>4.0002646400000001</c:v>
                </c:pt>
                <c:pt idx="9814">
                  <c:v>3.99985385</c:v>
                </c:pt>
                <c:pt idx="9815">
                  <c:v>3.9991724500000001</c:v>
                </c:pt>
                <c:pt idx="9816">
                  <c:v>3.9988613100000001</c:v>
                </c:pt>
                <c:pt idx="9817">
                  <c:v>3.9982698000000001</c:v>
                </c:pt>
                <c:pt idx="9818">
                  <c:v>3.9978187100000002</c:v>
                </c:pt>
                <c:pt idx="9819">
                  <c:v>3.99728751</c:v>
                </c:pt>
                <c:pt idx="9820">
                  <c:v>3.9966559400000001</c:v>
                </c:pt>
                <c:pt idx="9821">
                  <c:v>3.9962849600000001</c:v>
                </c:pt>
                <c:pt idx="9822">
                  <c:v>3.9958140900000001</c:v>
                </c:pt>
                <c:pt idx="9823">
                  <c:v>3.9953327199999999</c:v>
                </c:pt>
                <c:pt idx="9824">
                  <c:v>3.9948215500000002</c:v>
                </c:pt>
                <c:pt idx="9825">
                  <c:v>3.9942099999999998</c:v>
                </c:pt>
                <c:pt idx="9826">
                  <c:v>3.9937286400000001</c:v>
                </c:pt>
                <c:pt idx="9827">
                  <c:v>3.9930172000000002</c:v>
                </c:pt>
                <c:pt idx="9828">
                  <c:v>3.99281621</c:v>
                </c:pt>
                <c:pt idx="9829">
                  <c:v>3.99234533</c:v>
                </c:pt>
                <c:pt idx="9830">
                  <c:v>3.9915635599999999</c:v>
                </c:pt>
                <c:pt idx="9831">
                  <c:v>3.9912226199999998</c:v>
                </c:pt>
                <c:pt idx="9832">
                  <c:v>3.9909517800000001</c:v>
                </c:pt>
                <c:pt idx="9833">
                  <c:v>3.9904305899999999</c:v>
                </c:pt>
                <c:pt idx="9834">
                  <c:v>3.9897291699999999</c:v>
                </c:pt>
                <c:pt idx="9835">
                  <c:v>3.9893581899999999</c:v>
                </c:pt>
                <c:pt idx="9836">
                  <c:v>3.98892713</c:v>
                </c:pt>
                <c:pt idx="9837">
                  <c:v>3.98820519</c:v>
                </c:pt>
                <c:pt idx="9838">
                  <c:v>3.9875938899999999</c:v>
                </c:pt>
                <c:pt idx="9839">
                  <c:v>3.9873130300000001</c:v>
                </c:pt>
                <c:pt idx="9840">
                  <c:v>3.9868018599999999</c:v>
                </c:pt>
                <c:pt idx="9841">
                  <c:v>3.9864509099999998</c:v>
                </c:pt>
                <c:pt idx="9842">
                  <c:v>3.9857594999999999</c:v>
                </c:pt>
                <c:pt idx="9843">
                  <c:v>3.9854483599999999</c:v>
                </c:pt>
                <c:pt idx="9844">
                  <c:v>3.9847774500000002</c:v>
                </c:pt>
                <c:pt idx="9845">
                  <c:v>3.9840450299999999</c:v>
                </c:pt>
                <c:pt idx="9846">
                  <c:v>3.9839355900000002</c:v>
                </c:pt>
                <c:pt idx="9847">
                  <c:v>3.9833242900000001</c:v>
                </c:pt>
                <c:pt idx="9848">
                  <c:v>3.9828314800000002</c:v>
                </c:pt>
                <c:pt idx="9849">
                  <c:v>3.98222041</c:v>
                </c:pt>
                <c:pt idx="9850">
                  <c:v>3.98161912</c:v>
                </c:pt>
                <c:pt idx="9851">
                  <c:v>3.9813182399999998</c:v>
                </c:pt>
                <c:pt idx="9852">
                  <c:v>3.98077703</c:v>
                </c:pt>
                <c:pt idx="9853">
                  <c:v>3.9803061500000001</c:v>
                </c:pt>
                <c:pt idx="9854">
                  <c:v>3.97983479</c:v>
                </c:pt>
                <c:pt idx="9855">
                  <c:v>3.9793133699999998</c:v>
                </c:pt>
                <c:pt idx="9856">
                  <c:v>3.97883224</c:v>
                </c:pt>
                <c:pt idx="9857">
                  <c:v>3.9783611300000001</c:v>
                </c:pt>
                <c:pt idx="9858">
                  <c:v>3.9777796300000001</c:v>
                </c:pt>
                <c:pt idx="9859">
                  <c:v>3.9773087500000002</c:v>
                </c:pt>
                <c:pt idx="9860">
                  <c:v>3.9767875699999999</c:v>
                </c:pt>
                <c:pt idx="9861">
                  <c:v>3.9764265999999999</c:v>
                </c:pt>
                <c:pt idx="9862">
                  <c:v>3.97575498</c:v>
                </c:pt>
                <c:pt idx="9863">
                  <c:v>3.9753937700000002</c:v>
                </c:pt>
                <c:pt idx="9864">
                  <c:v>3.9748928499999998</c:v>
                </c:pt>
                <c:pt idx="9865">
                  <c:v>3.9742312399999999</c:v>
                </c:pt>
                <c:pt idx="9866">
                  <c:v>3.9737598900000002</c:v>
                </c:pt>
                <c:pt idx="9867">
                  <c:v>3.9732887699999999</c:v>
                </c:pt>
                <c:pt idx="9868">
                  <c:v>3.9727575800000001</c:v>
                </c:pt>
                <c:pt idx="9869">
                  <c:v>3.9723966100000001</c:v>
                </c:pt>
                <c:pt idx="9870">
                  <c:v>3.9717052000000002</c:v>
                </c:pt>
                <c:pt idx="9871">
                  <c:v>3.9711835400000002</c:v>
                </c:pt>
                <c:pt idx="9872">
                  <c:v>3.9706826199999998</c:v>
                </c:pt>
                <c:pt idx="9873">
                  <c:v>3.9703013899999999</c:v>
                </c:pt>
                <c:pt idx="9874">
                  <c:v>3.9697701900000002</c:v>
                </c:pt>
                <c:pt idx="9875">
                  <c:v>3.9692087200000001</c:v>
                </c:pt>
                <c:pt idx="9876">
                  <c:v>3.9687979200000001</c:v>
                </c:pt>
                <c:pt idx="9877">
                  <c:v>3.9683966599999998</c:v>
                </c:pt>
                <c:pt idx="9878">
                  <c:v>3.9676952399999998</c:v>
                </c:pt>
                <c:pt idx="9879">
                  <c:v>3.9672536799999998</c:v>
                </c:pt>
                <c:pt idx="9880">
                  <c:v>3.96666265</c:v>
                </c:pt>
                <c:pt idx="9881">
                  <c:v>3.96623182</c:v>
                </c:pt>
                <c:pt idx="9882">
                  <c:v>3.9657602299999999</c:v>
                </c:pt>
                <c:pt idx="9883">
                  <c:v>3.96510863</c:v>
                </c:pt>
                <c:pt idx="9884">
                  <c:v>3.9646475300000001</c:v>
                </c:pt>
                <c:pt idx="9885">
                  <c:v>3.9644470200000002</c:v>
                </c:pt>
                <c:pt idx="9886">
                  <c:v>3.9636249499999998</c:v>
                </c:pt>
                <c:pt idx="9887">
                  <c:v>3.9632844899999999</c:v>
                </c:pt>
                <c:pt idx="9888">
                  <c:v>3.96253228</c:v>
                </c:pt>
                <c:pt idx="9889">
                  <c:v>3.9622919599999999</c:v>
                </c:pt>
                <c:pt idx="9890">
                  <c:v>3.9614799000000001</c:v>
                </c:pt>
                <c:pt idx="9891">
                  <c:v>3.9610588600000001</c:v>
                </c:pt>
                <c:pt idx="9892">
                  <c:v>3.9608383200000001</c:v>
                </c:pt>
                <c:pt idx="9893">
                  <c:v>3.95998597</c:v>
                </c:pt>
                <c:pt idx="9894">
                  <c:v>3.9595348800000001</c:v>
                </c:pt>
                <c:pt idx="9895">
                  <c:v>3.9592545000000001</c:v>
                </c:pt>
                <c:pt idx="9896">
                  <c:v>3.9585928899999998</c:v>
                </c:pt>
                <c:pt idx="9897">
                  <c:v>3.95828223</c:v>
                </c:pt>
                <c:pt idx="9898">
                  <c:v>3.95766068</c:v>
                </c:pt>
                <c:pt idx="9899">
                  <c:v>3.9570977699999998</c:v>
                </c:pt>
                <c:pt idx="9900">
                  <c:v>3.9567792399999999</c:v>
                </c:pt>
                <c:pt idx="9901">
                  <c:v>3.95627737</c:v>
                </c:pt>
                <c:pt idx="9902">
                  <c:v>3.9558060199999998</c:v>
                </c:pt>
                <c:pt idx="9903">
                  <c:v>3.9550643000000001</c:v>
                </c:pt>
                <c:pt idx="9904">
                  <c:v>3.9548437600000002</c:v>
                </c:pt>
                <c:pt idx="9905">
                  <c:v>3.9542519999999999</c:v>
                </c:pt>
                <c:pt idx="9906">
                  <c:v>3.9536907700000001</c:v>
                </c:pt>
                <c:pt idx="9907">
                  <c:v>3.9531092600000002</c:v>
                </c:pt>
                <c:pt idx="9908">
                  <c:v>3.95272851</c:v>
                </c:pt>
                <c:pt idx="9909">
                  <c:v>3.9522774200000002</c:v>
                </c:pt>
                <c:pt idx="9910">
                  <c:v>3.9515655000000001</c:v>
                </c:pt>
                <c:pt idx="9911">
                  <c:v>3.95138502</c:v>
                </c:pt>
                <c:pt idx="9912">
                  <c:v>3.9507234100000002</c:v>
                </c:pt>
                <c:pt idx="9913">
                  <c:v>3.9503424200000001</c:v>
                </c:pt>
                <c:pt idx="9914">
                  <c:v>3.94962072</c:v>
                </c:pt>
                <c:pt idx="9915">
                  <c:v>3.9492597599999999</c:v>
                </c:pt>
                <c:pt idx="9916">
                  <c:v>3.9488289399999998</c:v>
                </c:pt>
                <c:pt idx="9917">
                  <c:v>3.9479064899999998</c:v>
                </c:pt>
                <c:pt idx="9918">
                  <c:v>3.9475257400000001</c:v>
                </c:pt>
                <c:pt idx="9919">
                  <c:v>3.94716501</c:v>
                </c:pt>
                <c:pt idx="9920">
                  <c:v>3.9467840199999999</c:v>
                </c:pt>
                <c:pt idx="9921">
                  <c:v>3.9464733600000002</c:v>
                </c:pt>
                <c:pt idx="9922">
                  <c:v>3.9457719299999998</c:v>
                </c:pt>
                <c:pt idx="9923">
                  <c:v>3.9452805500000001</c:v>
                </c:pt>
                <c:pt idx="9924">
                  <c:v>3.94479918</c:v>
                </c:pt>
                <c:pt idx="9925">
                  <c:v>3.9443380800000001</c:v>
                </c:pt>
                <c:pt idx="9926">
                  <c:v>3.9437668299999999</c:v>
                </c:pt>
                <c:pt idx="9927">
                  <c:v>3.9431750800000001</c:v>
                </c:pt>
                <c:pt idx="9928">
                  <c:v>3.9427540300000001</c:v>
                </c:pt>
                <c:pt idx="9929">
                  <c:v>3.9424030800000001</c:v>
                </c:pt>
                <c:pt idx="9930">
                  <c:v>3.9416010400000001</c:v>
                </c:pt>
                <c:pt idx="9931">
                  <c:v>3.94122028</c:v>
                </c:pt>
                <c:pt idx="9932">
                  <c:v>3.94079924</c:v>
                </c:pt>
                <c:pt idx="9933">
                  <c:v>3.9402279899999999</c:v>
                </c:pt>
                <c:pt idx="9934">
                  <c:v>3.9394760099999999</c:v>
                </c:pt>
                <c:pt idx="9935">
                  <c:v>3.93924546</c:v>
                </c:pt>
                <c:pt idx="9936">
                  <c:v>3.9386544200000002</c:v>
                </c:pt>
                <c:pt idx="9937">
                  <c:v>3.9381327599999998</c:v>
                </c:pt>
                <c:pt idx="9938">
                  <c:v>3.9377319800000001</c:v>
                </c:pt>
                <c:pt idx="9939">
                  <c:v>3.9371504800000001</c:v>
                </c:pt>
                <c:pt idx="9940">
                  <c:v>3.9367692500000002</c:v>
                </c:pt>
                <c:pt idx="9941">
                  <c:v>3.93624806</c:v>
                </c:pt>
                <c:pt idx="9942">
                  <c:v>3.93566656</c:v>
                </c:pt>
                <c:pt idx="9943">
                  <c:v>3.93531561</c:v>
                </c:pt>
                <c:pt idx="9944">
                  <c:v>3.9347844099999998</c:v>
                </c:pt>
                <c:pt idx="9945">
                  <c:v>3.9344940199999998</c:v>
                </c:pt>
                <c:pt idx="9946">
                  <c:v>3.9336113899999998</c:v>
                </c:pt>
                <c:pt idx="9947">
                  <c:v>3.9333410299999998</c:v>
                </c:pt>
                <c:pt idx="9948">
                  <c:v>3.9325892900000001</c:v>
                </c:pt>
                <c:pt idx="9949">
                  <c:v>3.9321880299999998</c:v>
                </c:pt>
                <c:pt idx="9950">
                  <c:v>3.9316863999999998</c:v>
                </c:pt>
                <c:pt idx="9951">
                  <c:v>3.9311268300000002</c:v>
                </c:pt>
                <c:pt idx="9952">
                  <c:v>3.93076706</c:v>
                </c:pt>
                <c:pt idx="9953">
                  <c:v>3.9301734000000002</c:v>
                </c:pt>
                <c:pt idx="9954">
                  <c:v>3.9296925100000002</c:v>
                </c:pt>
                <c:pt idx="9955">
                  <c:v>3.9292912499999999</c:v>
                </c:pt>
                <c:pt idx="9956">
                  <c:v>3.9288702</c:v>
                </c:pt>
                <c:pt idx="9957">
                  <c:v>3.9283487799999999</c:v>
                </c:pt>
                <c:pt idx="9958">
                  <c:v>3.92769718</c:v>
                </c:pt>
                <c:pt idx="9959">
                  <c:v>3.9272358399999998</c:v>
                </c:pt>
                <c:pt idx="9960">
                  <c:v>3.9267947699999999</c:v>
                </c:pt>
                <c:pt idx="9961">
                  <c:v>3.9262535600000001</c:v>
                </c:pt>
                <c:pt idx="9962">
                  <c:v>3.9259731800000002</c:v>
                </c:pt>
                <c:pt idx="9963">
                  <c:v>3.9253215799999999</c:v>
                </c:pt>
                <c:pt idx="9964">
                  <c:v>3.9248402100000002</c:v>
                </c:pt>
                <c:pt idx="9965">
                  <c:v>3.9244692300000001</c:v>
                </c:pt>
                <c:pt idx="9966">
                  <c:v>3.9238476800000002</c:v>
                </c:pt>
                <c:pt idx="9967">
                  <c:v>3.9232363700000001</c:v>
                </c:pt>
                <c:pt idx="9968">
                  <c:v>3.9227852799999998</c:v>
                </c:pt>
                <c:pt idx="9969">
                  <c:v>3.9222235699999999</c:v>
                </c:pt>
                <c:pt idx="9970">
                  <c:v>3.9219028900000001</c:v>
                </c:pt>
                <c:pt idx="9971">
                  <c:v>3.9213514300000001</c:v>
                </c:pt>
                <c:pt idx="9972">
                  <c:v>3.9206399900000002</c:v>
                </c:pt>
                <c:pt idx="9973">
                  <c:v>3.9204194499999998</c:v>
                </c:pt>
                <c:pt idx="9974">
                  <c:v>3.91988826</c:v>
                </c:pt>
                <c:pt idx="9975">
                  <c:v>3.91937661</c:v>
                </c:pt>
                <c:pt idx="9976">
                  <c:v>3.9186751800000001</c:v>
                </c:pt>
                <c:pt idx="9977">
                  <c:v>3.9184346200000002</c:v>
                </c:pt>
                <c:pt idx="9978">
                  <c:v>3.91794324</c:v>
                </c:pt>
                <c:pt idx="9979">
                  <c:v>3.9175424599999999</c:v>
                </c:pt>
                <c:pt idx="9980">
                  <c:v>3.9169008700000001</c:v>
                </c:pt>
                <c:pt idx="9981">
                  <c:v>3.9163894699999999</c:v>
                </c:pt>
                <c:pt idx="9982">
                  <c:v>3.9156975699999998</c:v>
                </c:pt>
                <c:pt idx="9983">
                  <c:v>3.9151563600000001</c:v>
                </c:pt>
                <c:pt idx="9984">
                  <c:v>3.91459489</c:v>
                </c:pt>
                <c:pt idx="9985">
                  <c:v>3.9142942399999998</c:v>
                </c:pt>
                <c:pt idx="9986">
                  <c:v>3.9138033399999999</c:v>
                </c:pt>
                <c:pt idx="9987">
                  <c:v>3.9132716699999999</c:v>
                </c:pt>
                <c:pt idx="9988">
                  <c:v>3.9127605000000001</c:v>
                </c:pt>
                <c:pt idx="9989">
                  <c:v>3.9124197999999999</c:v>
                </c:pt>
                <c:pt idx="9990">
                  <c:v>3.9119689499999999</c:v>
                </c:pt>
                <c:pt idx="9991">
                  <c:v>3.9112670399999998</c:v>
                </c:pt>
                <c:pt idx="9992">
                  <c:v>3.9107959299999999</c:v>
                </c:pt>
                <c:pt idx="9993">
                  <c:v>3.9102747400000002</c:v>
                </c:pt>
                <c:pt idx="9994">
                  <c:v>3.9098134</c:v>
                </c:pt>
                <c:pt idx="9995">
                  <c:v>3.90922189</c:v>
                </c:pt>
                <c:pt idx="9996">
                  <c:v>3.90885091</c:v>
                </c:pt>
                <c:pt idx="9997">
                  <c:v>3.90817952</c:v>
                </c:pt>
                <c:pt idx="9998">
                  <c:v>3.9078986599999999</c:v>
                </c:pt>
                <c:pt idx="9999">
                  <c:v>3.9072873600000002</c:v>
                </c:pt>
                <c:pt idx="10000">
                  <c:v>3.9069364100000001</c:v>
                </c:pt>
                <c:pt idx="10001">
                  <c:v>3.9062540499999998</c:v>
                </c:pt>
                <c:pt idx="10002">
                  <c:v>3.9058539900000002</c:v>
                </c:pt>
                <c:pt idx="10003">
                  <c:v>3.9052443499999998</c:v>
                </c:pt>
                <c:pt idx="10004">
                  <c:v>3.9046101599999998</c:v>
                </c:pt>
                <c:pt idx="10005">
                  <c:v>3.9041698</c:v>
                </c:pt>
                <c:pt idx="10006">
                  <c:v>3.90381885</c:v>
                </c:pt>
                <c:pt idx="10007">
                  <c:v>3.9034075700000002</c:v>
                </c:pt>
                <c:pt idx="10008">
                  <c:v>3.9027860200000002</c:v>
                </c:pt>
                <c:pt idx="10009">
                  <c:v>3.9023148999999999</c:v>
                </c:pt>
                <c:pt idx="10010">
                  <c:v>3.9017434099999999</c:v>
                </c:pt>
                <c:pt idx="10011">
                  <c:v>3.9013726700000002</c:v>
                </c:pt>
                <c:pt idx="10012">
                  <c:v>3.9008617399999999</c:v>
                </c:pt>
                <c:pt idx="10013">
                  <c:v>3.9003500899999999</c:v>
                </c:pt>
                <c:pt idx="10014">
                  <c:v>3.8997988700000001</c:v>
                </c:pt>
                <c:pt idx="10015">
                  <c:v>3.8992977099999999</c:v>
                </c:pt>
                <c:pt idx="10016">
                  <c:v>3.8986060600000001</c:v>
                </c:pt>
                <c:pt idx="10017">
                  <c:v>3.8984453700000001</c:v>
                </c:pt>
                <c:pt idx="10018">
                  <c:v>3.89771366</c:v>
                </c:pt>
                <c:pt idx="10019">
                  <c:v>3.8973331500000001</c:v>
                </c:pt>
                <c:pt idx="10020">
                  <c:v>3.89712214</c:v>
                </c:pt>
                <c:pt idx="10021">
                  <c:v>3.8964910499999998</c:v>
                </c:pt>
                <c:pt idx="10022">
                  <c:v>3.8957791300000002</c:v>
                </c:pt>
                <c:pt idx="10023">
                  <c:v>3.8951578100000002</c:v>
                </c:pt>
                <c:pt idx="10024">
                  <c:v>3.89489698</c:v>
                </c:pt>
                <c:pt idx="10025">
                  <c:v>3.8942153500000001</c:v>
                </c:pt>
                <c:pt idx="10026">
                  <c:v>3.8938643900000001</c:v>
                </c:pt>
                <c:pt idx="10027">
                  <c:v>3.8931126599999999</c:v>
                </c:pt>
                <c:pt idx="10028">
                  <c:v>3.8927416799999999</c:v>
                </c:pt>
                <c:pt idx="10029">
                  <c:v>3.8922808199999999</c:v>
                </c:pt>
                <c:pt idx="10030">
                  <c:v>3.89182973</c:v>
                </c:pt>
                <c:pt idx="10031">
                  <c:v>3.8913886500000001</c:v>
                </c:pt>
                <c:pt idx="10032">
                  <c:v>3.8908371900000001</c:v>
                </c:pt>
                <c:pt idx="10033">
                  <c:v>3.8902654600000002</c:v>
                </c:pt>
                <c:pt idx="10034">
                  <c:v>3.8897144799999999</c:v>
                </c:pt>
                <c:pt idx="10035">
                  <c:v>3.8893434999999998</c:v>
                </c:pt>
                <c:pt idx="10036">
                  <c:v>3.8887619999999998</c:v>
                </c:pt>
                <c:pt idx="10037">
                  <c:v>3.8884112800000001</c:v>
                </c:pt>
                <c:pt idx="10038">
                  <c:v>3.8877694599999999</c:v>
                </c:pt>
                <c:pt idx="10039">
                  <c:v>3.88734841</c:v>
                </c:pt>
                <c:pt idx="10040">
                  <c:v>3.88674688</c:v>
                </c:pt>
                <c:pt idx="10041">
                  <c:v>3.8862559800000001</c:v>
                </c:pt>
                <c:pt idx="10042">
                  <c:v>3.8856043800000002</c:v>
                </c:pt>
                <c:pt idx="10043">
                  <c:v>3.8852529499999999</c:v>
                </c:pt>
                <c:pt idx="10044">
                  <c:v>3.8847322499999999</c:v>
                </c:pt>
                <c:pt idx="10045">
                  <c:v>3.8842208399999998</c:v>
                </c:pt>
                <c:pt idx="10046">
                  <c:v>3.8836593599999998</c:v>
                </c:pt>
                <c:pt idx="10047">
                  <c:v>3.8829176400000001</c:v>
                </c:pt>
                <c:pt idx="10048">
                  <c:v>3.8827171300000001</c:v>
                </c:pt>
                <c:pt idx="10049">
                  <c:v>3.8821458799999999</c:v>
                </c:pt>
                <c:pt idx="10050">
                  <c:v>3.8819353599999999</c:v>
                </c:pt>
                <c:pt idx="10051">
                  <c:v>3.8812434699999998</c:v>
                </c:pt>
                <c:pt idx="10052">
                  <c:v>3.8810329399999999</c:v>
                </c:pt>
                <c:pt idx="10053">
                  <c:v>3.88035131</c:v>
                </c:pt>
                <c:pt idx="10054">
                  <c:v>3.8795495</c:v>
                </c:pt>
                <c:pt idx="10055">
                  <c:v>3.8792583899999999</c:v>
                </c:pt>
                <c:pt idx="10056">
                  <c:v>3.8787844200000001</c:v>
                </c:pt>
                <c:pt idx="10057">
                  <c:v>3.8782460699999999</c:v>
                </c:pt>
                <c:pt idx="10058">
                  <c:v>3.8774855100000001</c:v>
                </c:pt>
                <c:pt idx="10059">
                  <c:v>3.8771333700000001</c:v>
                </c:pt>
                <c:pt idx="10060">
                  <c:v>3.8767523800000001</c:v>
                </c:pt>
                <c:pt idx="10061">
                  <c:v>3.8763010499999999</c:v>
                </c:pt>
                <c:pt idx="10062">
                  <c:v>3.87581015</c:v>
                </c:pt>
                <c:pt idx="10063">
                  <c:v>3.8753891</c:v>
                </c:pt>
                <c:pt idx="10064">
                  <c:v>3.8747072199999999</c:v>
                </c:pt>
                <c:pt idx="10065">
                  <c:v>3.87414646</c:v>
                </c:pt>
                <c:pt idx="10066">
                  <c:v>3.87396574</c:v>
                </c:pt>
                <c:pt idx="10067">
                  <c:v>3.8732840999999998</c:v>
                </c:pt>
                <c:pt idx="10068">
                  <c:v>3.8727126100000002</c:v>
                </c:pt>
                <c:pt idx="10069">
                  <c:v>3.8723313799999999</c:v>
                </c:pt>
                <c:pt idx="10070">
                  <c:v>3.8718404799999999</c:v>
                </c:pt>
                <c:pt idx="10071">
                  <c:v>3.8710787299999998</c:v>
                </c:pt>
                <c:pt idx="10072">
                  <c:v>3.8707079900000001</c:v>
                </c:pt>
                <c:pt idx="10073">
                  <c:v>3.8700661699999999</c:v>
                </c:pt>
                <c:pt idx="10074">
                  <c:v>3.8697051999999998</c:v>
                </c:pt>
                <c:pt idx="10075">
                  <c:v>3.8691537399999998</c:v>
                </c:pt>
                <c:pt idx="10076">
                  <c:v>3.8690137899999999</c:v>
                </c:pt>
                <c:pt idx="10077">
                  <c:v>3.8683919900000001</c:v>
                </c:pt>
                <c:pt idx="10078">
                  <c:v>3.86774087</c:v>
                </c:pt>
                <c:pt idx="10079">
                  <c:v>3.8670887899999999</c:v>
                </c:pt>
                <c:pt idx="10080">
                  <c:v>3.8669085499999998</c:v>
                </c:pt>
                <c:pt idx="10081">
                  <c:v>3.8663270500000002</c:v>
                </c:pt>
                <c:pt idx="10082">
                  <c:v>3.8655753100000001</c:v>
                </c:pt>
                <c:pt idx="10083">
                  <c:v>3.8650844100000001</c:v>
                </c:pt>
                <c:pt idx="10084">
                  <c:v>3.8645527400000002</c:v>
                </c:pt>
                <c:pt idx="10085">
                  <c:v>3.8641519500000001</c:v>
                </c:pt>
                <c:pt idx="10086">
                  <c:v>3.8638911199999999</c:v>
                </c:pt>
                <c:pt idx="10087">
                  <c:v>3.86322951</c:v>
                </c:pt>
                <c:pt idx="10088">
                  <c:v>3.8629088399999998</c:v>
                </c:pt>
                <c:pt idx="10089">
                  <c:v>3.86238766</c:v>
                </c:pt>
                <c:pt idx="10090">
                  <c:v>3.8617658600000002</c:v>
                </c:pt>
                <c:pt idx="10091">
                  <c:v>3.8614552</c:v>
                </c:pt>
                <c:pt idx="10092">
                  <c:v>3.86063337</c:v>
                </c:pt>
                <c:pt idx="10093">
                  <c:v>3.8602924299999999</c:v>
                </c:pt>
                <c:pt idx="10094">
                  <c:v>3.8598010500000002</c:v>
                </c:pt>
                <c:pt idx="10095">
                  <c:v>3.8593399499999999</c:v>
                </c:pt>
                <c:pt idx="10096">
                  <c:v>3.8588187700000001</c:v>
                </c:pt>
                <c:pt idx="10097">
                  <c:v>3.8581371299999998</c:v>
                </c:pt>
                <c:pt idx="10098">
                  <c:v>3.8577961900000002</c:v>
                </c:pt>
                <c:pt idx="10099">
                  <c:v>3.8572444899999998</c:v>
                </c:pt>
                <c:pt idx="10100">
                  <c:v>3.85674334</c:v>
                </c:pt>
                <c:pt idx="10101">
                  <c:v>3.8564426900000002</c:v>
                </c:pt>
                <c:pt idx="10102">
                  <c:v>3.8557710599999999</c:v>
                </c:pt>
                <c:pt idx="10103">
                  <c:v>3.8552198400000002</c:v>
                </c:pt>
                <c:pt idx="10104">
                  <c:v>3.8549592499999998</c:v>
                </c:pt>
                <c:pt idx="10105">
                  <c:v>3.8544378300000002</c:v>
                </c:pt>
                <c:pt idx="10106">
                  <c:v>3.8538062599999998</c:v>
                </c:pt>
                <c:pt idx="10107">
                  <c:v>3.85333514</c:v>
                </c:pt>
                <c:pt idx="10108">
                  <c:v>3.85272288</c:v>
                </c:pt>
                <c:pt idx="10109">
                  <c:v>3.8522231599999999</c:v>
                </c:pt>
                <c:pt idx="10110">
                  <c:v>3.8516008899999998</c:v>
                </c:pt>
                <c:pt idx="10111">
                  <c:v>3.8513093</c:v>
                </c:pt>
                <c:pt idx="10112">
                  <c:v>3.85087943</c:v>
                </c:pt>
                <c:pt idx="10113">
                  <c:v>3.8502476200000002</c:v>
                </c:pt>
                <c:pt idx="10114">
                  <c:v>3.8496661200000002</c:v>
                </c:pt>
                <c:pt idx="10115">
                  <c:v>3.8492550799999998</c:v>
                </c:pt>
                <c:pt idx="10116">
                  <c:v>3.8489746999999999</c:v>
                </c:pt>
                <c:pt idx="10117">
                  <c:v>3.84831309</c:v>
                </c:pt>
                <c:pt idx="10118">
                  <c:v>3.8477113200000002</c:v>
                </c:pt>
                <c:pt idx="10119">
                  <c:v>3.8471601</c:v>
                </c:pt>
                <c:pt idx="10120">
                  <c:v>3.8468191599999999</c:v>
                </c:pt>
                <c:pt idx="10121">
                  <c:v>3.8460075900000001</c:v>
                </c:pt>
                <c:pt idx="10122">
                  <c:v>3.8455660300000001</c:v>
                </c:pt>
                <c:pt idx="10123">
                  <c:v>3.8452053099999999</c:v>
                </c:pt>
                <c:pt idx="10124">
                  <c:v>3.84458375</c:v>
                </c:pt>
                <c:pt idx="10125">
                  <c:v>3.8442831000000002</c:v>
                </c:pt>
                <c:pt idx="10126">
                  <c:v>3.8437714600000001</c:v>
                </c:pt>
                <c:pt idx="10127">
                  <c:v>3.8433108300000001</c:v>
                </c:pt>
                <c:pt idx="10128">
                  <c:v>3.8427293300000001</c:v>
                </c:pt>
                <c:pt idx="10129">
                  <c:v>3.8421978999999999</c:v>
                </c:pt>
                <c:pt idx="10130">
                  <c:v>3.8417866200000002</c:v>
                </c:pt>
                <c:pt idx="10131">
                  <c:v>3.8411552900000001</c:v>
                </c:pt>
                <c:pt idx="10132">
                  <c:v>3.84076452</c:v>
                </c:pt>
                <c:pt idx="10133">
                  <c:v>3.8402028100000001</c:v>
                </c:pt>
                <c:pt idx="10134">
                  <c:v>3.8397519600000001</c:v>
                </c:pt>
                <c:pt idx="10135">
                  <c:v>3.83940101</c:v>
                </c:pt>
                <c:pt idx="10136">
                  <c:v>3.8386990999999999</c:v>
                </c:pt>
                <c:pt idx="10137">
                  <c:v>3.83798766</c:v>
                </c:pt>
                <c:pt idx="10138">
                  <c:v>3.8378572499999999</c:v>
                </c:pt>
                <c:pt idx="10139">
                  <c:v>3.8373160400000002</c:v>
                </c:pt>
                <c:pt idx="10140">
                  <c:v>3.8369049999999998</c:v>
                </c:pt>
                <c:pt idx="10141">
                  <c:v>3.83620334</c:v>
                </c:pt>
                <c:pt idx="10142">
                  <c:v>3.8356921700000002</c:v>
                </c:pt>
                <c:pt idx="10143">
                  <c:v>3.835181</c:v>
                </c:pt>
                <c:pt idx="10144">
                  <c:v>3.83428836</c:v>
                </c:pt>
                <c:pt idx="10145">
                  <c:v>3.8336873100000002</c:v>
                </c:pt>
                <c:pt idx="10146">
                  <c:v>3.8333065500000001</c:v>
                </c:pt>
                <c:pt idx="10147">
                  <c:v>3.8326747399999999</c:v>
                </c:pt>
                <c:pt idx="10148">
                  <c:v>3.8323237899999998</c:v>
                </c:pt>
                <c:pt idx="10149">
                  <c:v>3.83180261</c:v>
                </c:pt>
                <c:pt idx="10150">
                  <c:v>3.8313212399999999</c:v>
                </c:pt>
                <c:pt idx="10151">
                  <c:v>3.83086014</c:v>
                </c:pt>
                <c:pt idx="10152">
                  <c:v>3.83038926</c:v>
                </c:pt>
                <c:pt idx="10153">
                  <c:v>3.8298978799999999</c:v>
                </c:pt>
                <c:pt idx="10154">
                  <c:v>3.8291561600000001</c:v>
                </c:pt>
                <c:pt idx="10155">
                  <c:v>3.8286848099999999</c:v>
                </c:pt>
                <c:pt idx="10156">
                  <c:v>3.8282840299999998</c:v>
                </c:pt>
                <c:pt idx="10157">
                  <c:v>3.8277726200000002</c:v>
                </c:pt>
                <c:pt idx="10158">
                  <c:v>3.8271410499999998</c:v>
                </c:pt>
                <c:pt idx="10159">
                  <c:v>3.8266892399999999</c:v>
                </c:pt>
                <c:pt idx="10160">
                  <c:v>3.8261499400000001</c:v>
                </c:pt>
                <c:pt idx="10161">
                  <c:v>3.8257982699999999</c:v>
                </c:pt>
                <c:pt idx="10162">
                  <c:v>3.8253467099999998</c:v>
                </c:pt>
                <c:pt idx="10163">
                  <c:v>3.8250057700000002</c:v>
                </c:pt>
                <c:pt idx="10164">
                  <c:v>3.8244347599999999</c:v>
                </c:pt>
                <c:pt idx="10165">
                  <c:v>3.8237428699999998</c:v>
                </c:pt>
                <c:pt idx="10166">
                  <c:v>3.8233718900000002</c:v>
                </c:pt>
                <c:pt idx="10167">
                  <c:v>3.8229911300000001</c:v>
                </c:pt>
                <c:pt idx="10168">
                  <c:v>3.8223693399999998</c:v>
                </c:pt>
                <c:pt idx="10169">
                  <c:v>3.8219983599999998</c:v>
                </c:pt>
                <c:pt idx="10170">
                  <c:v>3.8214070800000002</c:v>
                </c:pt>
                <c:pt idx="10171">
                  <c:v>3.8208956700000001</c:v>
                </c:pt>
                <c:pt idx="10172">
                  <c:v>3.8203744899999998</c:v>
                </c:pt>
                <c:pt idx="10173">
                  <c:v>3.8199036099999999</c:v>
                </c:pt>
                <c:pt idx="10174">
                  <c:v>3.8193821899999998</c:v>
                </c:pt>
                <c:pt idx="10175">
                  <c:v>3.8191318500000002</c:v>
                </c:pt>
                <c:pt idx="10176">
                  <c:v>3.81850004</c:v>
                </c:pt>
                <c:pt idx="10177">
                  <c:v>3.8178281799999998</c:v>
                </c:pt>
                <c:pt idx="10178">
                  <c:v>3.81724715</c:v>
                </c:pt>
                <c:pt idx="10179">
                  <c:v>3.8169863199999998</c:v>
                </c:pt>
                <c:pt idx="10180">
                  <c:v>3.8164351000000001</c:v>
                </c:pt>
                <c:pt idx="10181">
                  <c:v>3.8158132999999999</c:v>
                </c:pt>
                <c:pt idx="10182">
                  <c:v>3.81528234</c:v>
                </c:pt>
                <c:pt idx="10183">
                  <c:v>3.8149914699999998</c:v>
                </c:pt>
                <c:pt idx="10184">
                  <c:v>3.81430984</c:v>
                </c:pt>
                <c:pt idx="10185">
                  <c:v>3.8138485000000002</c:v>
                </c:pt>
                <c:pt idx="10186">
                  <c:v>3.8132874999999999</c:v>
                </c:pt>
                <c:pt idx="10187">
                  <c:v>3.8128860000000002</c:v>
                </c:pt>
                <c:pt idx="10188">
                  <c:v>3.81238484</c:v>
                </c:pt>
                <c:pt idx="10189">
                  <c:v>3.8120140999999998</c:v>
                </c:pt>
                <c:pt idx="10190">
                  <c:v>3.8114728900000001</c:v>
                </c:pt>
                <c:pt idx="10191">
                  <c:v>3.8107812399999998</c:v>
                </c:pt>
                <c:pt idx="10192">
                  <c:v>3.8104302900000002</c:v>
                </c:pt>
                <c:pt idx="10193">
                  <c:v>3.8096985800000001</c:v>
                </c:pt>
                <c:pt idx="10194">
                  <c:v>3.8094477699999998</c:v>
                </c:pt>
                <c:pt idx="10195">
                  <c:v>3.80878615</c:v>
                </c:pt>
                <c:pt idx="10196">
                  <c:v>3.8084654800000002</c:v>
                </c:pt>
                <c:pt idx="10197">
                  <c:v>3.8078839800000002</c:v>
                </c:pt>
                <c:pt idx="10198">
                  <c:v>3.80735278</c:v>
                </c:pt>
                <c:pt idx="10199">
                  <c:v>3.8068115699999998</c:v>
                </c:pt>
                <c:pt idx="10200">
                  <c:v>3.8063704999999999</c:v>
                </c:pt>
                <c:pt idx="10201">
                  <c:v>3.8058588499999999</c:v>
                </c:pt>
                <c:pt idx="10202">
                  <c:v>3.8054680799999998</c:v>
                </c:pt>
                <c:pt idx="10203">
                  <c:v>3.8048164799999999</c:v>
                </c:pt>
                <c:pt idx="10204">
                  <c:v>3.8043856599999999</c:v>
                </c:pt>
                <c:pt idx="10205">
                  <c:v>3.8038241899999998</c:v>
                </c:pt>
                <c:pt idx="10206">
                  <c:v>3.80352354</c:v>
                </c:pt>
                <c:pt idx="10207">
                  <c:v>3.8026912199999998</c:v>
                </c:pt>
                <c:pt idx="10208">
                  <c:v>3.8021500100000001</c:v>
                </c:pt>
                <c:pt idx="10209">
                  <c:v>3.8016686399999999</c:v>
                </c:pt>
                <c:pt idx="10210">
                  <c:v>3.8010063199999999</c:v>
                </c:pt>
                <c:pt idx="10211">
                  <c:v>3.8007974600000001</c:v>
                </c:pt>
                <c:pt idx="10212">
                  <c:v>3.8001756699999998</c:v>
                </c:pt>
                <c:pt idx="10213">
                  <c:v>3.7995321799999999</c:v>
                </c:pt>
                <c:pt idx="10214">
                  <c:v>3.79930353</c:v>
                </c:pt>
                <c:pt idx="10215">
                  <c:v>3.7986617100000002</c:v>
                </c:pt>
                <c:pt idx="10216">
                  <c:v>3.7980699499999999</c:v>
                </c:pt>
                <c:pt idx="10217">
                  <c:v>3.7977192400000002</c:v>
                </c:pt>
                <c:pt idx="10218">
                  <c:v>3.7972981899999998</c:v>
                </c:pt>
                <c:pt idx="10219">
                  <c:v>3.7967665199999998</c:v>
                </c:pt>
                <c:pt idx="10220">
                  <c:v>3.7962353200000001</c:v>
                </c:pt>
                <c:pt idx="10221">
                  <c:v>3.79584432</c:v>
                </c:pt>
                <c:pt idx="10222">
                  <c:v>3.79531288</c:v>
                </c:pt>
                <c:pt idx="10223">
                  <c:v>3.7946317199999999</c:v>
                </c:pt>
                <c:pt idx="10224">
                  <c:v>3.7943406099999999</c:v>
                </c:pt>
                <c:pt idx="10225">
                  <c:v>3.7934987499999999</c:v>
                </c:pt>
                <c:pt idx="10226">
                  <c:v>3.7932782199999999</c:v>
                </c:pt>
                <c:pt idx="10227">
                  <c:v>3.79279733</c:v>
                </c:pt>
                <c:pt idx="10228">
                  <c:v>3.7922959299999999</c:v>
                </c:pt>
                <c:pt idx="10229">
                  <c:v>3.7917742699999999</c:v>
                </c:pt>
                <c:pt idx="10230">
                  <c:v>3.7911832300000001</c:v>
                </c:pt>
                <c:pt idx="10231">
                  <c:v>3.7908825899999998</c:v>
                </c:pt>
                <c:pt idx="10232">
                  <c:v>3.79022098</c:v>
                </c:pt>
                <c:pt idx="10233">
                  <c:v>3.78970933</c:v>
                </c:pt>
                <c:pt idx="10234">
                  <c:v>3.78922844</c:v>
                </c:pt>
                <c:pt idx="10235">
                  <c:v>3.7887070199999999</c:v>
                </c:pt>
                <c:pt idx="10236">
                  <c:v>3.7881958500000001</c:v>
                </c:pt>
                <c:pt idx="10237">
                  <c:v>3.78770447</c:v>
                </c:pt>
                <c:pt idx="10238">
                  <c:v>3.7872033100000002</c:v>
                </c:pt>
                <c:pt idx="10239">
                  <c:v>3.7866218100000002</c:v>
                </c:pt>
                <c:pt idx="10240">
                  <c:v>3.7863714700000002</c:v>
                </c:pt>
                <c:pt idx="10241">
                  <c:v>3.78588009</c:v>
                </c:pt>
                <c:pt idx="10242">
                  <c:v>3.7852084600000002</c:v>
                </c:pt>
                <c:pt idx="10243">
                  <c:v>3.7847673899999998</c:v>
                </c:pt>
                <c:pt idx="10244">
                  <c:v>3.7841858899999998</c:v>
                </c:pt>
                <c:pt idx="10245">
                  <c:v>3.78383541</c:v>
                </c:pt>
                <c:pt idx="10246">
                  <c:v>3.7832236300000002</c:v>
                </c:pt>
                <c:pt idx="10247">
                  <c:v>3.7827825499999999</c:v>
                </c:pt>
                <c:pt idx="10248">
                  <c:v>3.78227139</c:v>
                </c:pt>
                <c:pt idx="10249">
                  <c:v>3.78172994</c:v>
                </c:pt>
                <c:pt idx="10250">
                  <c:v>3.7812087499999998</c:v>
                </c:pt>
                <c:pt idx="10251">
                  <c:v>3.7806773200000001</c:v>
                </c:pt>
                <c:pt idx="10252">
                  <c:v>3.7802763000000001</c:v>
                </c:pt>
                <c:pt idx="10253">
                  <c:v>3.77952456</c:v>
                </c:pt>
                <c:pt idx="10254">
                  <c:v>3.77932405</c:v>
                </c:pt>
                <c:pt idx="10255">
                  <c:v>3.7789633299999998</c:v>
                </c:pt>
                <c:pt idx="10256">
                  <c:v>3.77837157</c:v>
                </c:pt>
                <c:pt idx="10257">
                  <c:v>3.77783012</c:v>
                </c:pt>
                <c:pt idx="10258">
                  <c:v>3.77728939</c:v>
                </c:pt>
                <c:pt idx="10259">
                  <c:v>3.7767579599999999</c:v>
                </c:pt>
                <c:pt idx="10260">
                  <c:v>3.7760860900000002</c:v>
                </c:pt>
                <c:pt idx="10261">
                  <c:v>3.77575517</c:v>
                </c:pt>
                <c:pt idx="10262">
                  <c:v>3.77537251</c:v>
                </c:pt>
                <c:pt idx="10263">
                  <c:v>3.7747943400000001</c:v>
                </c:pt>
                <c:pt idx="10264">
                  <c:v>3.7744412399999998</c:v>
                </c:pt>
                <c:pt idx="10265">
                  <c:v>3.7740106600000001</c:v>
                </c:pt>
                <c:pt idx="10266">
                  <c:v>3.7732992200000002</c:v>
                </c:pt>
                <c:pt idx="10267">
                  <c:v>3.7727477600000001</c:v>
                </c:pt>
                <c:pt idx="10268">
                  <c:v>3.77235699</c:v>
                </c:pt>
                <c:pt idx="10269">
                  <c:v>3.7718761000000001</c:v>
                </c:pt>
                <c:pt idx="10270">
                  <c:v>3.77136469</c:v>
                </c:pt>
                <c:pt idx="10271">
                  <c:v>3.7709133600000002</c:v>
                </c:pt>
                <c:pt idx="10272">
                  <c:v>3.7702619999999998</c:v>
                </c:pt>
                <c:pt idx="10273">
                  <c:v>3.7697608499999999</c:v>
                </c:pt>
                <c:pt idx="10274">
                  <c:v>3.7693197700000001</c:v>
                </c:pt>
                <c:pt idx="10275">
                  <c:v>3.7688283899999999</c:v>
                </c:pt>
                <c:pt idx="10276">
                  <c:v>3.7682669199999999</c:v>
                </c:pt>
                <c:pt idx="10277">
                  <c:v>3.7677457300000001</c:v>
                </c:pt>
                <c:pt idx="10278">
                  <c:v>3.7670242799999998</c:v>
                </c:pt>
                <c:pt idx="10279">
                  <c:v>3.7668037399999998</c:v>
                </c:pt>
                <c:pt idx="10280">
                  <c:v>3.7661516700000002</c:v>
                </c:pt>
                <c:pt idx="10281">
                  <c:v>3.7656707800000002</c:v>
                </c:pt>
                <c:pt idx="10282">
                  <c:v>3.7650792599999998</c:v>
                </c:pt>
                <c:pt idx="10283">
                  <c:v>3.7646784800000002</c:v>
                </c:pt>
                <c:pt idx="10284">
                  <c:v>3.7640969800000001</c:v>
                </c:pt>
                <c:pt idx="10285">
                  <c:v>3.7636356399999999</c:v>
                </c:pt>
                <c:pt idx="10286">
                  <c:v>3.7634151</c:v>
                </c:pt>
                <c:pt idx="10287">
                  <c:v>3.7628538599999999</c:v>
                </c:pt>
                <c:pt idx="10288">
                  <c:v>3.7622425599999998</c:v>
                </c:pt>
                <c:pt idx="10289">
                  <c:v>3.76186132</c:v>
                </c:pt>
                <c:pt idx="10290">
                  <c:v>3.7610895599999998</c:v>
                </c:pt>
                <c:pt idx="10291">
                  <c:v>3.76058841</c:v>
                </c:pt>
                <c:pt idx="10292">
                  <c:v>3.76030803</c:v>
                </c:pt>
                <c:pt idx="10293">
                  <c:v>3.75978637</c:v>
                </c:pt>
                <c:pt idx="10294">
                  <c:v>3.7593150099999999</c:v>
                </c:pt>
                <c:pt idx="10295">
                  <c:v>3.7590341600000001</c:v>
                </c:pt>
                <c:pt idx="10296">
                  <c:v>3.75838304</c:v>
                </c:pt>
                <c:pt idx="10297">
                  <c:v>3.7578213200000001</c:v>
                </c:pt>
                <c:pt idx="10298">
                  <c:v>3.7573301799999999</c:v>
                </c:pt>
                <c:pt idx="10299">
                  <c:v>3.75685906</c:v>
                </c:pt>
                <c:pt idx="10300">
                  <c:v>3.75640821</c:v>
                </c:pt>
                <c:pt idx="10301">
                  <c:v>3.7556364499999999</c:v>
                </c:pt>
                <c:pt idx="10302">
                  <c:v>3.75545573</c:v>
                </c:pt>
                <c:pt idx="10303">
                  <c:v>3.7548339400000001</c:v>
                </c:pt>
                <c:pt idx="10304">
                  <c:v>3.75428271</c:v>
                </c:pt>
                <c:pt idx="10305">
                  <c:v>3.7539319999999998</c:v>
                </c:pt>
                <c:pt idx="10306">
                  <c:v>3.7535309799999999</c:v>
                </c:pt>
                <c:pt idx="10307">
                  <c:v>3.7529194399999999</c:v>
                </c:pt>
                <c:pt idx="10308">
                  <c:v>3.7524886099999999</c:v>
                </c:pt>
                <c:pt idx="10309">
                  <c:v>3.7516763200000001</c:v>
                </c:pt>
                <c:pt idx="10310">
                  <c:v>3.7511351099999999</c:v>
                </c:pt>
                <c:pt idx="10311">
                  <c:v>3.7509345999999999</c:v>
                </c:pt>
                <c:pt idx="10312">
                  <c:v>3.7504735</c:v>
                </c:pt>
                <c:pt idx="10313">
                  <c:v>3.7497818500000002</c:v>
                </c:pt>
                <c:pt idx="10314">
                  <c:v>3.7493708099999998</c:v>
                </c:pt>
                <c:pt idx="10315">
                  <c:v>3.7489490499999998</c:v>
                </c:pt>
                <c:pt idx="10316">
                  <c:v>3.7483687400000001</c:v>
                </c:pt>
                <c:pt idx="10317">
                  <c:v>3.7479066799999998</c:v>
                </c:pt>
                <c:pt idx="10318">
                  <c:v>3.7472960899999999</c:v>
                </c:pt>
                <c:pt idx="10319">
                  <c:v>3.7468648</c:v>
                </c:pt>
                <c:pt idx="10320">
                  <c:v>3.7463734099999999</c:v>
                </c:pt>
                <c:pt idx="10321">
                  <c:v>3.7457320699999999</c:v>
                </c:pt>
                <c:pt idx="10322">
                  <c:v>3.7451705899999999</c:v>
                </c:pt>
                <c:pt idx="10323">
                  <c:v>3.7448396700000002</c:v>
                </c:pt>
                <c:pt idx="10324">
                  <c:v>3.7443184899999999</c:v>
                </c:pt>
                <c:pt idx="10325">
                  <c:v>3.7438774100000001</c:v>
                </c:pt>
                <c:pt idx="10326">
                  <c:v>3.7435565</c:v>
                </c:pt>
                <c:pt idx="10327">
                  <c:v>3.7427546999999999</c:v>
                </c:pt>
                <c:pt idx="10328">
                  <c:v>3.7422835800000001</c:v>
                </c:pt>
                <c:pt idx="10329">
                  <c:v>3.7419526599999999</c:v>
                </c:pt>
                <c:pt idx="10330">
                  <c:v>3.74149156</c:v>
                </c:pt>
                <c:pt idx="10331">
                  <c:v>3.7407698599999999</c:v>
                </c:pt>
                <c:pt idx="10332">
                  <c:v>3.7403488199999999</c:v>
                </c:pt>
                <c:pt idx="10333">
                  <c:v>3.7396371400000001</c:v>
                </c:pt>
                <c:pt idx="10334">
                  <c:v>3.7393364899999999</c:v>
                </c:pt>
                <c:pt idx="10335">
                  <c:v>3.73915577</c:v>
                </c:pt>
                <c:pt idx="10336">
                  <c:v>3.7382135399999998</c:v>
                </c:pt>
                <c:pt idx="10337">
                  <c:v>3.73791289</c:v>
                </c:pt>
                <c:pt idx="10338">
                  <c:v>3.73756194</c:v>
                </c:pt>
                <c:pt idx="10339">
                  <c:v>3.7368803000000002</c:v>
                </c:pt>
                <c:pt idx="10340">
                  <c:v>3.73674989</c:v>
                </c:pt>
                <c:pt idx="10341">
                  <c:v>3.7360081699999999</c:v>
                </c:pt>
                <c:pt idx="10342">
                  <c:v>3.7354266599999999</c:v>
                </c:pt>
                <c:pt idx="10343">
                  <c:v>3.7348053499999998</c:v>
                </c:pt>
                <c:pt idx="10344">
                  <c:v>3.7343239800000001</c:v>
                </c:pt>
                <c:pt idx="10345">
                  <c:v>3.7336926500000001</c:v>
                </c:pt>
                <c:pt idx="10346">
                  <c:v>3.73333168</c:v>
                </c:pt>
                <c:pt idx="10347">
                  <c:v>3.7329404400000001</c:v>
                </c:pt>
                <c:pt idx="10348">
                  <c:v>3.7323391400000001</c:v>
                </c:pt>
                <c:pt idx="10349">
                  <c:v>3.7317576400000001</c:v>
                </c:pt>
                <c:pt idx="10350">
                  <c:v>3.7312767500000001</c:v>
                </c:pt>
                <c:pt idx="10351">
                  <c:v>3.7309358100000001</c:v>
                </c:pt>
                <c:pt idx="10352">
                  <c:v>3.7303039999999998</c:v>
                </c:pt>
                <c:pt idx="10353">
                  <c:v>3.7300636800000002</c:v>
                </c:pt>
                <c:pt idx="10354">
                  <c:v>3.72940183</c:v>
                </c:pt>
                <c:pt idx="10355">
                  <c:v>3.7288105499999999</c:v>
                </c:pt>
                <c:pt idx="10356">
                  <c:v>3.7284898800000001</c:v>
                </c:pt>
                <c:pt idx="10357">
                  <c:v>3.7280387899999998</c:v>
                </c:pt>
                <c:pt idx="10358">
                  <c:v>3.72741699</c:v>
                </c:pt>
                <c:pt idx="10359">
                  <c:v>3.7269158400000002</c:v>
                </c:pt>
                <c:pt idx="10360">
                  <c:v>3.7263243199999998</c:v>
                </c:pt>
                <c:pt idx="10361">
                  <c:v>3.72593307</c:v>
                </c:pt>
                <c:pt idx="10362">
                  <c:v>3.7254123699999999</c:v>
                </c:pt>
                <c:pt idx="10363">
                  <c:v>3.7249209900000002</c:v>
                </c:pt>
                <c:pt idx="10364">
                  <c:v>3.7243394900000002</c:v>
                </c:pt>
                <c:pt idx="10365">
                  <c:v>3.7240691199999998</c:v>
                </c:pt>
                <c:pt idx="10366">
                  <c:v>3.7233572000000001</c:v>
                </c:pt>
                <c:pt idx="10367">
                  <c:v>3.7228956200000001</c:v>
                </c:pt>
                <c:pt idx="10368">
                  <c:v>3.7224555000000001</c:v>
                </c:pt>
                <c:pt idx="10369">
                  <c:v>3.7219247800000002</c:v>
                </c:pt>
                <c:pt idx="10370">
                  <c:v>3.7215418800000002</c:v>
                </c:pt>
                <c:pt idx="10371">
                  <c:v>3.72091079</c:v>
                </c:pt>
                <c:pt idx="10372">
                  <c:v>3.7205002299999999</c:v>
                </c:pt>
                <c:pt idx="10373">
                  <c:v>3.7199387599999998</c:v>
                </c:pt>
                <c:pt idx="10374">
                  <c:v>3.7192373299999999</c:v>
                </c:pt>
                <c:pt idx="10375">
                  <c:v>3.7189161799999999</c:v>
                </c:pt>
                <c:pt idx="10376">
                  <c:v>3.71823478</c:v>
                </c:pt>
                <c:pt idx="10377">
                  <c:v>3.7179639299999998</c:v>
                </c:pt>
                <c:pt idx="10378">
                  <c:v>3.7173125699999998</c:v>
                </c:pt>
                <c:pt idx="10379">
                  <c:v>3.7166609799999999</c:v>
                </c:pt>
                <c:pt idx="10380">
                  <c:v>3.71649027</c:v>
                </c:pt>
                <c:pt idx="10381">
                  <c:v>3.7157888400000001</c:v>
                </c:pt>
                <c:pt idx="10382">
                  <c:v>3.71534729</c:v>
                </c:pt>
                <c:pt idx="10383">
                  <c:v>3.7148866699999998</c:v>
                </c:pt>
                <c:pt idx="10384">
                  <c:v>3.7143952800000002</c:v>
                </c:pt>
                <c:pt idx="10385">
                  <c:v>3.7138438200000001</c:v>
                </c:pt>
                <c:pt idx="10386">
                  <c:v>3.7134230100000001</c:v>
                </c:pt>
                <c:pt idx="10387">
                  <c:v>3.7127511499999999</c:v>
                </c:pt>
                <c:pt idx="10388">
                  <c:v>3.7123701599999999</c:v>
                </c:pt>
                <c:pt idx="10389">
                  <c:v>3.71187925</c:v>
                </c:pt>
                <c:pt idx="10390">
                  <c:v>3.7113676099999999</c:v>
                </c:pt>
                <c:pt idx="10391">
                  <c:v>3.71053576</c:v>
                </c:pt>
                <c:pt idx="10392">
                  <c:v>3.71053553</c:v>
                </c:pt>
                <c:pt idx="10393">
                  <c:v>3.7096033099999999</c:v>
                </c:pt>
                <c:pt idx="10394">
                  <c:v>3.7094130500000002</c:v>
                </c:pt>
                <c:pt idx="10395">
                  <c:v>3.7087216399999998</c:v>
                </c:pt>
                <c:pt idx="10396">
                  <c:v>3.70832038</c:v>
                </c:pt>
                <c:pt idx="10397">
                  <c:v>3.7080297500000001</c:v>
                </c:pt>
                <c:pt idx="10398">
                  <c:v>3.7072978000000001</c:v>
                </c:pt>
                <c:pt idx="10399">
                  <c:v>3.7068069000000001</c:v>
                </c:pt>
                <c:pt idx="10400">
                  <c:v>3.7063455599999999</c:v>
                </c:pt>
                <c:pt idx="10401">
                  <c:v>3.7059946099999999</c:v>
                </c:pt>
                <c:pt idx="10402">
                  <c:v>3.70527315</c:v>
                </c:pt>
                <c:pt idx="10403">
                  <c:v>3.7049322099999999</c:v>
                </c:pt>
                <c:pt idx="10404">
                  <c:v>3.7043204300000001</c:v>
                </c:pt>
                <c:pt idx="10405">
                  <c:v>3.7037393999999999</c:v>
                </c:pt>
                <c:pt idx="10406">
                  <c:v>3.7034885900000001</c:v>
                </c:pt>
                <c:pt idx="10407">
                  <c:v>3.7029469000000002</c:v>
                </c:pt>
                <c:pt idx="10408">
                  <c:v>3.7021150600000001</c:v>
                </c:pt>
                <c:pt idx="10409">
                  <c:v>3.7019248</c:v>
                </c:pt>
                <c:pt idx="10410">
                  <c:v>3.7012729599999998</c:v>
                </c:pt>
                <c:pt idx="10411">
                  <c:v>3.70056129</c:v>
                </c:pt>
                <c:pt idx="10412">
                  <c:v>3.7002406099999998</c:v>
                </c:pt>
                <c:pt idx="10413">
                  <c:v>3.6997895199999999</c:v>
                </c:pt>
                <c:pt idx="10414">
                  <c:v>3.6992182699999998</c:v>
                </c:pt>
                <c:pt idx="10415">
                  <c:v>3.6990275399999999</c:v>
                </c:pt>
                <c:pt idx="10416">
                  <c:v>3.69821548</c:v>
                </c:pt>
                <c:pt idx="10417">
                  <c:v>3.6977949099999998</c:v>
                </c:pt>
                <c:pt idx="10418">
                  <c:v>3.69714308</c:v>
                </c:pt>
                <c:pt idx="10419">
                  <c:v>3.6970241100000001</c:v>
                </c:pt>
                <c:pt idx="10420">
                  <c:v>3.6964416500000001</c:v>
                </c:pt>
                <c:pt idx="10421">
                  <c:v>3.6958379699999999</c:v>
                </c:pt>
                <c:pt idx="10422">
                  <c:v>3.69529796</c:v>
                </c:pt>
                <c:pt idx="10423">
                  <c:v>3.6947779700000001</c:v>
                </c:pt>
                <c:pt idx="10424">
                  <c:v>3.6943459500000002</c:v>
                </c:pt>
                <c:pt idx="10425">
                  <c:v>3.6937246300000002</c:v>
                </c:pt>
                <c:pt idx="10426">
                  <c:v>3.69344378</c:v>
                </c:pt>
                <c:pt idx="10427">
                  <c:v>3.6929628800000001</c:v>
                </c:pt>
                <c:pt idx="10428">
                  <c:v>3.6922912600000002</c:v>
                </c:pt>
                <c:pt idx="10429">
                  <c:v>3.6918799899999999</c:v>
                </c:pt>
                <c:pt idx="10430">
                  <c:v>3.6912987199999998</c:v>
                </c:pt>
                <c:pt idx="10431">
                  <c:v>3.6905968200000001</c:v>
                </c:pt>
                <c:pt idx="10432">
                  <c:v>3.6903064300000001</c:v>
                </c:pt>
                <c:pt idx="10433">
                  <c:v>3.68978524</c:v>
                </c:pt>
                <c:pt idx="10434">
                  <c:v>3.68922353</c:v>
                </c:pt>
                <c:pt idx="10435">
                  <c:v>3.6887223699999998</c:v>
                </c:pt>
                <c:pt idx="10436">
                  <c:v>3.6883714200000002</c:v>
                </c:pt>
                <c:pt idx="10437">
                  <c:v>3.68779039</c:v>
                </c:pt>
                <c:pt idx="10438">
                  <c:v>3.68723869</c:v>
                </c:pt>
                <c:pt idx="10439">
                  <c:v>3.6866674399999999</c:v>
                </c:pt>
                <c:pt idx="10440">
                  <c:v>3.68641686</c:v>
                </c:pt>
                <c:pt idx="10441">
                  <c:v>3.6857950700000002</c:v>
                </c:pt>
                <c:pt idx="10442">
                  <c:v>3.6853640099999998</c:v>
                </c:pt>
                <c:pt idx="10443">
                  <c:v>3.68486285</c:v>
                </c:pt>
                <c:pt idx="10444">
                  <c:v>3.6844022299999999</c:v>
                </c:pt>
                <c:pt idx="10445">
                  <c:v>3.6839108500000002</c:v>
                </c:pt>
                <c:pt idx="10446">
                  <c:v>3.6832492399999999</c:v>
                </c:pt>
                <c:pt idx="10447">
                  <c:v>3.68265748</c:v>
                </c:pt>
                <c:pt idx="10448">
                  <c:v>3.68223667</c:v>
                </c:pt>
                <c:pt idx="10449">
                  <c:v>3.68164515</c:v>
                </c:pt>
                <c:pt idx="10450">
                  <c:v>3.68146467</c:v>
                </c:pt>
                <c:pt idx="10451">
                  <c:v>3.6809835400000002</c:v>
                </c:pt>
                <c:pt idx="10452">
                  <c:v>3.6804120500000002</c:v>
                </c:pt>
                <c:pt idx="10453">
                  <c:v>3.6798408</c:v>
                </c:pt>
                <c:pt idx="10454">
                  <c:v>3.67945981</c:v>
                </c:pt>
                <c:pt idx="10455">
                  <c:v>3.6786677800000001</c:v>
                </c:pt>
                <c:pt idx="10456">
                  <c:v>3.6782169300000001</c:v>
                </c:pt>
                <c:pt idx="10457">
                  <c:v>3.6778557300000001</c:v>
                </c:pt>
                <c:pt idx="10458">
                  <c:v>3.6772141500000002</c:v>
                </c:pt>
                <c:pt idx="10459">
                  <c:v>3.6766629200000001</c:v>
                </c:pt>
                <c:pt idx="10460">
                  <c:v>3.67619205</c:v>
                </c:pt>
                <c:pt idx="10461">
                  <c:v>3.6760013100000002</c:v>
                </c:pt>
                <c:pt idx="10462">
                  <c:v>3.67525959</c:v>
                </c:pt>
                <c:pt idx="10463">
                  <c:v>3.67484856</c:v>
                </c:pt>
                <c:pt idx="10464">
                  <c:v>3.67413664</c:v>
                </c:pt>
                <c:pt idx="10465">
                  <c:v>3.67386627</c:v>
                </c:pt>
                <c:pt idx="10466">
                  <c:v>3.6732945400000001</c:v>
                </c:pt>
                <c:pt idx="10467">
                  <c:v>3.6726729900000001</c:v>
                </c:pt>
                <c:pt idx="10468">
                  <c:v>3.6722621900000001</c:v>
                </c:pt>
                <c:pt idx="10469">
                  <c:v>3.6716706800000001</c:v>
                </c:pt>
                <c:pt idx="10470">
                  <c:v>3.6711895499999998</c:v>
                </c:pt>
                <c:pt idx="10471">
                  <c:v>3.67091894</c:v>
                </c:pt>
                <c:pt idx="10472">
                  <c:v>3.67038822</c:v>
                </c:pt>
                <c:pt idx="10473">
                  <c:v>3.6698052900000002</c:v>
                </c:pt>
                <c:pt idx="10474">
                  <c:v>3.6692152</c:v>
                </c:pt>
                <c:pt idx="10475">
                  <c:v>3.66868353</c:v>
                </c:pt>
                <c:pt idx="10476">
                  <c:v>3.66832256</c:v>
                </c:pt>
                <c:pt idx="10477">
                  <c:v>3.6678514500000001</c:v>
                </c:pt>
                <c:pt idx="10478">
                  <c:v>3.6672496799999998</c:v>
                </c:pt>
                <c:pt idx="10479">
                  <c:v>3.6667787999999999</c:v>
                </c:pt>
                <c:pt idx="10480">
                  <c:v>3.6661672599999999</c:v>
                </c:pt>
                <c:pt idx="10481">
                  <c:v>3.6658566000000001</c:v>
                </c:pt>
                <c:pt idx="10482">
                  <c:v>3.6652347999999999</c:v>
                </c:pt>
                <c:pt idx="10483">
                  <c:v>3.66495419</c:v>
                </c:pt>
                <c:pt idx="10484">
                  <c:v>3.6643223800000002</c:v>
                </c:pt>
                <c:pt idx="10485">
                  <c:v>3.6638717700000001</c:v>
                </c:pt>
                <c:pt idx="10486">
                  <c:v>3.66333032</c:v>
                </c:pt>
                <c:pt idx="10487">
                  <c:v>3.6628189099999999</c:v>
                </c:pt>
                <c:pt idx="10488">
                  <c:v>3.6622075999999999</c:v>
                </c:pt>
                <c:pt idx="10489">
                  <c:v>3.6619367600000001</c:v>
                </c:pt>
                <c:pt idx="10490">
                  <c:v>3.6612253199999998</c:v>
                </c:pt>
                <c:pt idx="10491">
                  <c:v>3.66019249</c:v>
                </c:pt>
                <c:pt idx="10492">
                  <c:v>3.6599719500000001</c:v>
                </c:pt>
                <c:pt idx="10493">
                  <c:v>3.6594007</c:v>
                </c:pt>
                <c:pt idx="10494">
                  <c:v>3.6590099299999999</c:v>
                </c:pt>
                <c:pt idx="10495">
                  <c:v>3.65841818</c:v>
                </c:pt>
                <c:pt idx="10496">
                  <c:v>3.65793729</c:v>
                </c:pt>
                <c:pt idx="10497">
                  <c:v>3.6574056100000001</c:v>
                </c:pt>
                <c:pt idx="10498">
                  <c:v>3.65703464</c:v>
                </c:pt>
                <c:pt idx="10499">
                  <c:v>3.65668368</c:v>
                </c:pt>
                <c:pt idx="10500">
                  <c:v>3.6559219399999998</c:v>
                </c:pt>
                <c:pt idx="10501">
                  <c:v>3.6554007500000001</c:v>
                </c:pt>
                <c:pt idx="10502">
                  <c:v>3.6549193899999999</c:v>
                </c:pt>
                <c:pt idx="10503">
                  <c:v>3.65451908</c:v>
                </c:pt>
                <c:pt idx="10504">
                  <c:v>3.6540675199999999</c:v>
                </c:pt>
                <c:pt idx="10505">
                  <c:v>3.6535065200000001</c:v>
                </c:pt>
                <c:pt idx="10506">
                  <c:v>3.65285444</c:v>
                </c:pt>
                <c:pt idx="10507">
                  <c:v>3.6524238599999999</c:v>
                </c:pt>
                <c:pt idx="10508">
                  <c:v>3.6518721599999999</c:v>
                </c:pt>
                <c:pt idx="10509">
                  <c:v>3.6515014200000002</c:v>
                </c:pt>
                <c:pt idx="10510">
                  <c:v>3.65086961</c:v>
                </c:pt>
                <c:pt idx="10511">
                  <c:v>3.6501979800000002</c:v>
                </c:pt>
                <c:pt idx="10512">
                  <c:v>3.6499073499999999</c:v>
                </c:pt>
                <c:pt idx="10513">
                  <c:v>3.6496067000000001</c:v>
                </c:pt>
                <c:pt idx="10514">
                  <c:v>3.6488950299999998</c:v>
                </c:pt>
                <c:pt idx="10515">
                  <c:v>3.6485741100000002</c:v>
                </c:pt>
                <c:pt idx="10516">
                  <c:v>3.6479725799999998</c:v>
                </c:pt>
                <c:pt idx="10517">
                  <c:v>3.6474211200000002</c:v>
                </c:pt>
                <c:pt idx="10518">
                  <c:v>3.64689994</c:v>
                </c:pt>
                <c:pt idx="10519">
                  <c:v>3.6465389699999999</c:v>
                </c:pt>
                <c:pt idx="10520">
                  <c:v>3.6458873700000001</c:v>
                </c:pt>
                <c:pt idx="10521">
                  <c:v>3.6454262700000002</c:v>
                </c:pt>
                <c:pt idx="10522">
                  <c:v>3.6449356100000001</c:v>
                </c:pt>
                <c:pt idx="10523">
                  <c:v>3.6443738899999998</c:v>
                </c:pt>
                <c:pt idx="10524">
                  <c:v>3.64393163</c:v>
                </c:pt>
                <c:pt idx="10525">
                  <c:v>3.6433620499999999</c:v>
                </c:pt>
                <c:pt idx="10526">
                  <c:v>3.64305258</c:v>
                </c:pt>
                <c:pt idx="10527">
                  <c:v>3.6422989399999999</c:v>
                </c:pt>
                <c:pt idx="10528">
                  <c:v>3.64191771</c:v>
                </c:pt>
                <c:pt idx="10529">
                  <c:v>3.6413564699999998</c:v>
                </c:pt>
                <c:pt idx="10530">
                  <c:v>3.6407852200000002</c:v>
                </c:pt>
                <c:pt idx="10531">
                  <c:v>3.64046431</c:v>
                </c:pt>
                <c:pt idx="10532">
                  <c:v>3.63989305</c:v>
                </c:pt>
                <c:pt idx="10533">
                  <c:v>3.6394016699999998</c:v>
                </c:pt>
                <c:pt idx="10534">
                  <c:v>3.63898039</c:v>
                </c:pt>
                <c:pt idx="10535">
                  <c:v>3.6382689500000001</c:v>
                </c:pt>
                <c:pt idx="10536">
                  <c:v>3.6377477599999999</c:v>
                </c:pt>
                <c:pt idx="10537">
                  <c:v>3.6372366</c:v>
                </c:pt>
                <c:pt idx="10538">
                  <c:v>3.6366949100000001</c:v>
                </c:pt>
                <c:pt idx="10539">
                  <c:v>3.6364042799999998</c:v>
                </c:pt>
                <c:pt idx="10540">
                  <c:v>3.6358530500000001</c:v>
                </c:pt>
                <c:pt idx="10541">
                  <c:v>3.63544226</c:v>
                </c:pt>
                <c:pt idx="10542">
                  <c:v>3.6350410000000002</c:v>
                </c:pt>
                <c:pt idx="10543">
                  <c:v>3.6343395699999999</c:v>
                </c:pt>
                <c:pt idx="10544">
                  <c:v>3.6338984999999999</c:v>
                </c:pt>
                <c:pt idx="10545">
                  <c:v>3.6332867100000001</c:v>
                </c:pt>
                <c:pt idx="10546">
                  <c:v>3.6328358700000001</c:v>
                </c:pt>
                <c:pt idx="10547">
                  <c:v>3.63234448</c:v>
                </c:pt>
                <c:pt idx="10548">
                  <c:v>3.6319232000000001</c:v>
                </c:pt>
                <c:pt idx="10549">
                  <c:v>3.6314721099999998</c:v>
                </c:pt>
                <c:pt idx="10550">
                  <c:v>3.6309812099999998</c:v>
                </c:pt>
                <c:pt idx="10551">
                  <c:v>3.6302695300000001</c:v>
                </c:pt>
                <c:pt idx="10552">
                  <c:v>3.62955761</c:v>
                </c:pt>
                <c:pt idx="10553">
                  <c:v>3.6292469500000002</c:v>
                </c:pt>
                <c:pt idx="10554">
                  <c:v>3.6288960000000001</c:v>
                </c:pt>
                <c:pt idx="10555">
                  <c:v>3.6283049599999999</c:v>
                </c:pt>
                <c:pt idx="10556">
                  <c:v>3.6279435200000001</c:v>
                </c:pt>
                <c:pt idx="10557">
                  <c:v>3.6272621200000001</c:v>
                </c:pt>
                <c:pt idx="10558">
                  <c:v>3.6270513499999999</c:v>
                </c:pt>
                <c:pt idx="10559">
                  <c:v>3.6263799699999999</c:v>
                </c:pt>
                <c:pt idx="10560">
                  <c:v>3.6259691699999999</c:v>
                </c:pt>
                <c:pt idx="10561">
                  <c:v>3.6251766700000001</c:v>
                </c:pt>
                <c:pt idx="10562">
                  <c:v>3.62499642</c:v>
                </c:pt>
                <c:pt idx="10563">
                  <c:v>3.6242446899999998</c:v>
                </c:pt>
                <c:pt idx="10564">
                  <c:v>3.62392402</c:v>
                </c:pt>
                <c:pt idx="10565">
                  <c:v>3.62341237</c:v>
                </c:pt>
                <c:pt idx="10566">
                  <c:v>3.6226406099999999</c:v>
                </c:pt>
                <c:pt idx="10567">
                  <c:v>3.6222295799999999</c:v>
                </c:pt>
                <c:pt idx="10568">
                  <c:v>3.6217083900000002</c:v>
                </c:pt>
                <c:pt idx="10569">
                  <c:v>3.6213474300000001</c:v>
                </c:pt>
                <c:pt idx="10570">
                  <c:v>3.62083602</c:v>
                </c:pt>
                <c:pt idx="10571">
                  <c:v>3.6203651400000001</c:v>
                </c:pt>
                <c:pt idx="10572">
                  <c:v>3.6197936500000001</c:v>
                </c:pt>
                <c:pt idx="10573">
                  <c:v>3.6191821100000001</c:v>
                </c:pt>
                <c:pt idx="10574">
                  <c:v>3.6187815699999999</c:v>
                </c:pt>
                <c:pt idx="10575">
                  <c:v>3.6183095000000001</c:v>
                </c:pt>
                <c:pt idx="10576">
                  <c:v>3.6180582000000001</c:v>
                </c:pt>
                <c:pt idx="10577">
                  <c:v>3.6174194800000001</c:v>
                </c:pt>
                <c:pt idx="10578">
                  <c:v>3.6169884200000002</c:v>
                </c:pt>
                <c:pt idx="10579">
                  <c:v>3.6165244599999999</c:v>
                </c:pt>
                <c:pt idx="10580">
                  <c:v>3.6156935699999999</c:v>
                </c:pt>
                <c:pt idx="10581">
                  <c:v>3.6153929200000001</c:v>
                </c:pt>
                <c:pt idx="10582">
                  <c:v>3.6148316899999999</c:v>
                </c:pt>
                <c:pt idx="10583">
                  <c:v>3.61440063</c:v>
                </c:pt>
                <c:pt idx="10584">
                  <c:v>3.6138594199999998</c:v>
                </c:pt>
                <c:pt idx="10585">
                  <c:v>3.61347818</c:v>
                </c:pt>
                <c:pt idx="10586">
                  <c:v>3.6129167099999999</c:v>
                </c:pt>
                <c:pt idx="10587">
                  <c:v>3.6125662300000001</c:v>
                </c:pt>
                <c:pt idx="10588">
                  <c:v>3.6119444399999998</c:v>
                </c:pt>
                <c:pt idx="10589">
                  <c:v>3.6113529199999999</c:v>
                </c:pt>
                <c:pt idx="10590">
                  <c:v>3.6108417500000001</c:v>
                </c:pt>
                <c:pt idx="10591">
                  <c:v>3.6102905299999999</c:v>
                </c:pt>
                <c:pt idx="10592">
                  <c:v>3.6097993900000001</c:v>
                </c:pt>
                <c:pt idx="10593">
                  <c:v>3.609308</c:v>
                </c:pt>
                <c:pt idx="10594">
                  <c:v>3.6087467700000002</c:v>
                </c:pt>
                <c:pt idx="10595">
                  <c:v>3.6084058300000001</c:v>
                </c:pt>
                <c:pt idx="10596">
                  <c:v>3.6076843699999999</c:v>
                </c:pt>
                <c:pt idx="10597">
                  <c:v>3.6075136699999999</c:v>
                </c:pt>
                <c:pt idx="10598">
                  <c:v>3.6069323999999998</c:v>
                </c:pt>
                <c:pt idx="10599">
                  <c:v>3.6063806999999999</c:v>
                </c:pt>
                <c:pt idx="10600">
                  <c:v>3.6058096900000001</c:v>
                </c:pt>
                <c:pt idx="10601">
                  <c:v>3.6054184399999998</c:v>
                </c:pt>
                <c:pt idx="10602">
                  <c:v>3.6048471900000001</c:v>
                </c:pt>
                <c:pt idx="10603">
                  <c:v>3.6044664399999999</c:v>
                </c:pt>
                <c:pt idx="10604">
                  <c:v>3.6039950799999998</c:v>
                </c:pt>
                <c:pt idx="10605">
                  <c:v>3.6033334699999999</c:v>
                </c:pt>
                <c:pt idx="10606">
                  <c:v>3.6027221699999998</c:v>
                </c:pt>
                <c:pt idx="10607">
                  <c:v>3.6023109</c:v>
                </c:pt>
                <c:pt idx="10608">
                  <c:v>3.6017994899999999</c:v>
                </c:pt>
                <c:pt idx="10609">
                  <c:v>3.6013185999999999</c:v>
                </c:pt>
                <c:pt idx="10610">
                  <c:v>3.6007771499999999</c:v>
                </c:pt>
                <c:pt idx="10611">
                  <c:v>3.6001656099999999</c:v>
                </c:pt>
                <c:pt idx="10612">
                  <c:v>3.5999050100000001</c:v>
                </c:pt>
                <c:pt idx="10613">
                  <c:v>3.5993337599999999</c:v>
                </c:pt>
                <c:pt idx="10614">
                  <c:v>3.59892273</c:v>
                </c:pt>
                <c:pt idx="10615">
                  <c:v>3.5983412299999999</c:v>
                </c:pt>
                <c:pt idx="10616">
                  <c:v>3.5977797499999999</c:v>
                </c:pt>
                <c:pt idx="10617">
                  <c:v>3.5974690900000001</c:v>
                </c:pt>
                <c:pt idx="10618">
                  <c:v>3.5969579199999999</c:v>
                </c:pt>
                <c:pt idx="10619">
                  <c:v>3.5963664099999999</c:v>
                </c:pt>
                <c:pt idx="10620">
                  <c:v>3.5959455999999999</c:v>
                </c:pt>
                <c:pt idx="10621">
                  <c:v>3.5954742400000002</c:v>
                </c:pt>
                <c:pt idx="10622">
                  <c:v>3.5948529200000001</c:v>
                </c:pt>
                <c:pt idx="10623">
                  <c:v>3.5944318800000001</c:v>
                </c:pt>
                <c:pt idx="10624">
                  <c:v>3.5940809200000001</c:v>
                </c:pt>
                <c:pt idx="10625">
                  <c:v>3.5936596399999998</c:v>
                </c:pt>
                <c:pt idx="10626">
                  <c:v>3.5931084200000001</c:v>
                </c:pt>
                <c:pt idx="10627">
                  <c:v>3.5926470799999999</c:v>
                </c:pt>
                <c:pt idx="10628">
                  <c:v>3.5920364899999999</c:v>
                </c:pt>
                <c:pt idx="10629">
                  <c:v>3.5913949000000001</c:v>
                </c:pt>
                <c:pt idx="10630">
                  <c:v>3.5909822</c:v>
                </c:pt>
                <c:pt idx="10631">
                  <c:v>3.59057403</c:v>
                </c:pt>
                <c:pt idx="10632">
                  <c:v>3.5901510700000001</c:v>
                </c:pt>
                <c:pt idx="10633">
                  <c:v>3.5894997100000001</c:v>
                </c:pt>
                <c:pt idx="10634">
                  <c:v>3.5891587700000001</c:v>
                </c:pt>
                <c:pt idx="10635">
                  <c:v>3.5884170499999999</c:v>
                </c:pt>
                <c:pt idx="10636">
                  <c:v>3.5878658300000001</c:v>
                </c:pt>
                <c:pt idx="10637">
                  <c:v>3.58744431</c:v>
                </c:pt>
                <c:pt idx="10638">
                  <c:v>3.5870137199999999</c:v>
                </c:pt>
                <c:pt idx="10639">
                  <c:v>3.5865223400000001</c:v>
                </c:pt>
                <c:pt idx="10640">
                  <c:v>3.58604097</c:v>
                </c:pt>
                <c:pt idx="10641">
                  <c:v>3.5855803499999999</c:v>
                </c:pt>
                <c:pt idx="10642">
                  <c:v>3.5848481699999999</c:v>
                </c:pt>
                <c:pt idx="10643">
                  <c:v>3.5844573999999998</c:v>
                </c:pt>
                <c:pt idx="10644">
                  <c:v>3.5840763999999998</c:v>
                </c:pt>
                <c:pt idx="10645">
                  <c:v>3.58377576</c:v>
                </c:pt>
                <c:pt idx="10646">
                  <c:v>3.5828836000000002</c:v>
                </c:pt>
                <c:pt idx="10647">
                  <c:v>3.5822520299999998</c:v>
                </c:pt>
                <c:pt idx="10648">
                  <c:v>3.5821015799999998</c:v>
                </c:pt>
                <c:pt idx="10649">
                  <c:v>3.5818109499999999</c:v>
                </c:pt>
                <c:pt idx="10650">
                  <c:v>3.5809385800000002</c:v>
                </c:pt>
                <c:pt idx="10651">
                  <c:v>3.5804874899999999</c:v>
                </c:pt>
                <c:pt idx="10652">
                  <c:v>3.58014703</c:v>
                </c:pt>
                <c:pt idx="10653">
                  <c:v>3.5796856899999998</c:v>
                </c:pt>
                <c:pt idx="10654">
                  <c:v>3.5789339500000001</c:v>
                </c:pt>
                <c:pt idx="10655">
                  <c:v>3.5785529600000001</c:v>
                </c:pt>
                <c:pt idx="10656">
                  <c:v>3.5780115100000001</c:v>
                </c:pt>
                <c:pt idx="10657">
                  <c:v>3.5774803199999998</c:v>
                </c:pt>
                <c:pt idx="10658">
                  <c:v>3.5767784100000002</c:v>
                </c:pt>
                <c:pt idx="10659">
                  <c:v>3.5765080500000002</c:v>
                </c:pt>
                <c:pt idx="10660">
                  <c:v>3.5760164300000001</c:v>
                </c:pt>
                <c:pt idx="10661">
                  <c:v>3.5754754499999999</c:v>
                </c:pt>
                <c:pt idx="10662">
                  <c:v>3.57487369</c:v>
                </c:pt>
                <c:pt idx="10663">
                  <c:v>3.5744829199999999</c:v>
                </c:pt>
                <c:pt idx="10664">
                  <c:v>3.5741522300000002</c:v>
                </c:pt>
                <c:pt idx="10665">
                  <c:v>3.5735206599999998</c:v>
                </c:pt>
                <c:pt idx="10666">
                  <c:v>3.5731794799999999</c:v>
                </c:pt>
                <c:pt idx="10667">
                  <c:v>3.57250786</c:v>
                </c:pt>
                <c:pt idx="10668">
                  <c:v>3.5719468600000002</c:v>
                </c:pt>
                <c:pt idx="10669">
                  <c:v>3.5714054100000001</c:v>
                </c:pt>
                <c:pt idx="10670">
                  <c:v>3.5710845</c:v>
                </c:pt>
                <c:pt idx="10671">
                  <c:v>3.57032251</c:v>
                </c:pt>
                <c:pt idx="10672">
                  <c:v>3.5702323900000001</c:v>
                </c:pt>
                <c:pt idx="10673">
                  <c:v>3.5695707799999998</c:v>
                </c:pt>
                <c:pt idx="10674">
                  <c:v>3.5689692499999999</c:v>
                </c:pt>
                <c:pt idx="10675">
                  <c:v>3.5687289199999999</c:v>
                </c:pt>
                <c:pt idx="10676">
                  <c:v>3.5682976200000001</c:v>
                </c:pt>
                <c:pt idx="10677">
                  <c:v>3.56748581</c:v>
                </c:pt>
                <c:pt idx="10678">
                  <c:v>3.56696415</c:v>
                </c:pt>
                <c:pt idx="10679">
                  <c:v>3.5663747799999999</c:v>
                </c:pt>
                <c:pt idx="10680">
                  <c:v>3.5658316600000002</c:v>
                </c:pt>
                <c:pt idx="10681">
                  <c:v>3.5656724</c:v>
                </c:pt>
                <c:pt idx="10682">
                  <c:v>3.5648791800000001</c:v>
                </c:pt>
                <c:pt idx="10683">
                  <c:v>3.5643386800000001</c:v>
                </c:pt>
                <c:pt idx="10684">
                  <c:v>3.56412745</c:v>
                </c:pt>
                <c:pt idx="10685">
                  <c:v>3.5633652200000001</c:v>
                </c:pt>
                <c:pt idx="10686">
                  <c:v>3.56299448</c:v>
                </c:pt>
                <c:pt idx="10687">
                  <c:v>3.5624532699999998</c:v>
                </c:pt>
                <c:pt idx="10688">
                  <c:v>3.56215262</c:v>
                </c:pt>
                <c:pt idx="10689">
                  <c:v>3.5616314400000002</c:v>
                </c:pt>
                <c:pt idx="10690">
                  <c:v>3.5607993599999999</c:v>
                </c:pt>
                <c:pt idx="10691">
                  <c:v>3.5602278699999999</c:v>
                </c:pt>
                <c:pt idx="10692">
                  <c:v>3.5600976900000001</c:v>
                </c:pt>
                <c:pt idx="10693">
                  <c:v>3.5594463300000001</c:v>
                </c:pt>
                <c:pt idx="10694">
                  <c:v>3.55912542</c:v>
                </c:pt>
                <c:pt idx="10695">
                  <c:v>3.5587141500000001</c:v>
                </c:pt>
                <c:pt idx="10696">
                  <c:v>3.5579926999999998</c:v>
                </c:pt>
                <c:pt idx="10697">
                  <c:v>3.5574412299999998</c:v>
                </c:pt>
                <c:pt idx="10698">
                  <c:v>3.5570399799999999</c:v>
                </c:pt>
                <c:pt idx="10699">
                  <c:v>3.5563986299999999</c:v>
                </c:pt>
                <c:pt idx="10700">
                  <c:v>3.5561578300000001</c:v>
                </c:pt>
                <c:pt idx="10701">
                  <c:v>3.5554962200000002</c:v>
                </c:pt>
                <c:pt idx="10702">
                  <c:v>3.5550954300000002</c:v>
                </c:pt>
                <c:pt idx="10703">
                  <c:v>3.55435371</c:v>
                </c:pt>
                <c:pt idx="10704">
                  <c:v>3.5539124000000002</c:v>
                </c:pt>
                <c:pt idx="10705">
                  <c:v>3.5534515400000002</c:v>
                </c:pt>
                <c:pt idx="10706">
                  <c:v>3.5530302499999999</c:v>
                </c:pt>
                <c:pt idx="10707">
                  <c:v>3.5525789300000001</c:v>
                </c:pt>
                <c:pt idx="10708">
                  <c:v>3.5520079099999999</c:v>
                </c:pt>
                <c:pt idx="10709">
                  <c:v>3.5514965100000002</c:v>
                </c:pt>
                <c:pt idx="10710">
                  <c:v>3.5510556700000002</c:v>
                </c:pt>
                <c:pt idx="10711">
                  <c:v>3.5504343500000002</c:v>
                </c:pt>
                <c:pt idx="10712">
                  <c:v>3.5499129300000001</c:v>
                </c:pt>
                <c:pt idx="10713">
                  <c:v>3.5492911299999998</c:v>
                </c:pt>
                <c:pt idx="10714">
                  <c:v>3.5489103800000001</c:v>
                </c:pt>
                <c:pt idx="10715">
                  <c:v>3.5484390299999999</c:v>
                </c:pt>
                <c:pt idx="10716">
                  <c:v>3.5479679100000001</c:v>
                </c:pt>
                <c:pt idx="10717">
                  <c:v>3.5474164500000001</c:v>
                </c:pt>
                <c:pt idx="10718">
                  <c:v>3.5471658700000002</c:v>
                </c:pt>
                <c:pt idx="10719">
                  <c:v>3.5466248999999999</c:v>
                </c:pt>
                <c:pt idx="10720">
                  <c:v>3.54573274</c:v>
                </c:pt>
                <c:pt idx="10721">
                  <c:v>3.5454819199999998</c:v>
                </c:pt>
                <c:pt idx="10722">
                  <c:v>3.5449407100000001</c:v>
                </c:pt>
                <c:pt idx="10723">
                  <c:v>3.54454994</c:v>
                </c:pt>
                <c:pt idx="10724">
                  <c:v>3.54402828</c:v>
                </c:pt>
                <c:pt idx="10725">
                  <c:v>3.54366732</c:v>
                </c:pt>
                <c:pt idx="10726">
                  <c:v>3.54298592</c:v>
                </c:pt>
                <c:pt idx="10727">
                  <c:v>3.5423140499999999</c:v>
                </c:pt>
                <c:pt idx="10728">
                  <c:v>3.54188299</c:v>
                </c:pt>
                <c:pt idx="10729">
                  <c:v>3.5413618100000002</c:v>
                </c:pt>
                <c:pt idx="10730">
                  <c:v>3.5407705300000001</c:v>
                </c:pt>
                <c:pt idx="10731">
                  <c:v>3.5405497600000002</c:v>
                </c:pt>
                <c:pt idx="10732">
                  <c:v>3.54005861</c:v>
                </c:pt>
                <c:pt idx="10733">
                  <c:v>3.53940725</c:v>
                </c:pt>
                <c:pt idx="10734">
                  <c:v>3.5389769100000001</c:v>
                </c:pt>
                <c:pt idx="10735">
                  <c:v>3.5385060300000002</c:v>
                </c:pt>
                <c:pt idx="10736">
                  <c:v>3.5378830400000001</c:v>
                </c:pt>
                <c:pt idx="10737">
                  <c:v>3.5373921400000001</c:v>
                </c:pt>
                <c:pt idx="10738">
                  <c:v>3.53679085</c:v>
                </c:pt>
                <c:pt idx="10739">
                  <c:v>3.5365498099999999</c:v>
                </c:pt>
                <c:pt idx="10740">
                  <c:v>3.5357883000000001</c:v>
                </c:pt>
                <c:pt idx="10741">
                  <c:v>3.5354774</c:v>
                </c:pt>
                <c:pt idx="10742">
                  <c:v>3.53499651</c:v>
                </c:pt>
                <c:pt idx="10743">
                  <c:v>3.5344047500000002</c:v>
                </c:pt>
                <c:pt idx="10744">
                  <c:v>3.53408408</c:v>
                </c:pt>
                <c:pt idx="10745">
                  <c:v>3.5333921899999998</c:v>
                </c:pt>
                <c:pt idx="10746">
                  <c:v>3.5329713800000002</c:v>
                </c:pt>
                <c:pt idx="10747">
                  <c:v>3.53249002</c:v>
                </c:pt>
                <c:pt idx="10748">
                  <c:v>3.5318687</c:v>
                </c:pt>
                <c:pt idx="10749">
                  <c:v>3.5313374999999998</c:v>
                </c:pt>
                <c:pt idx="10750">
                  <c:v>3.5310967</c:v>
                </c:pt>
                <c:pt idx="10751">
                  <c:v>3.5305654999999998</c:v>
                </c:pt>
                <c:pt idx="10752">
                  <c:v>3.5299036500000001</c:v>
                </c:pt>
                <c:pt idx="10753">
                  <c:v>3.5293223899999999</c:v>
                </c:pt>
                <c:pt idx="10754">
                  <c:v>3.52890134</c:v>
                </c:pt>
                <c:pt idx="10755">
                  <c:v>3.5283698999999999</c:v>
                </c:pt>
                <c:pt idx="10756">
                  <c:v>3.5280592400000002</c:v>
                </c:pt>
                <c:pt idx="10757">
                  <c:v>3.5271370399999999</c:v>
                </c:pt>
                <c:pt idx="10758">
                  <c:v>3.5267660599999999</c:v>
                </c:pt>
                <c:pt idx="10759">
                  <c:v>3.5264852000000002</c:v>
                </c:pt>
                <c:pt idx="10760">
                  <c:v>3.52605462</c:v>
                </c:pt>
                <c:pt idx="10761">
                  <c:v>3.5257134400000001</c:v>
                </c:pt>
                <c:pt idx="10762">
                  <c:v>3.5249414400000001</c:v>
                </c:pt>
                <c:pt idx="10763">
                  <c:v>3.5245809600000002</c:v>
                </c:pt>
                <c:pt idx="10764">
                  <c:v>3.5239393699999999</c:v>
                </c:pt>
                <c:pt idx="10765">
                  <c:v>3.5232474800000002</c:v>
                </c:pt>
                <c:pt idx="10766">
                  <c:v>3.5227763699999999</c:v>
                </c:pt>
                <c:pt idx="10767">
                  <c:v>3.5224254099999999</c:v>
                </c:pt>
                <c:pt idx="10768">
                  <c:v>3.5219042300000001</c:v>
                </c:pt>
                <c:pt idx="10769">
                  <c:v>3.5214631600000001</c:v>
                </c:pt>
                <c:pt idx="10770">
                  <c:v>3.5208716400000002</c:v>
                </c:pt>
                <c:pt idx="10771">
                  <c:v>3.5206213000000002</c:v>
                </c:pt>
                <c:pt idx="10772">
                  <c:v>3.5197286600000002</c:v>
                </c:pt>
                <c:pt idx="10773">
                  <c:v>3.5194783200000002</c:v>
                </c:pt>
                <c:pt idx="10774">
                  <c:v>3.5188066999999998</c:v>
                </c:pt>
                <c:pt idx="10775">
                  <c:v>3.5184159300000002</c:v>
                </c:pt>
                <c:pt idx="10776">
                  <c:v>3.5179042800000002</c:v>
                </c:pt>
                <c:pt idx="10777">
                  <c:v>3.5172729500000002</c:v>
                </c:pt>
                <c:pt idx="10778">
                  <c:v>3.5168314000000001</c:v>
                </c:pt>
                <c:pt idx="10779">
                  <c:v>3.51641059</c:v>
                </c:pt>
                <c:pt idx="10780">
                  <c:v>3.5157191800000001</c:v>
                </c:pt>
                <c:pt idx="10781">
                  <c:v>3.5154981599999999</c:v>
                </c:pt>
                <c:pt idx="10782">
                  <c:v>3.51500726</c:v>
                </c:pt>
                <c:pt idx="10783">
                  <c:v>3.5145163500000001</c:v>
                </c:pt>
                <c:pt idx="10784">
                  <c:v>3.5141050800000002</c:v>
                </c:pt>
                <c:pt idx="10785">
                  <c:v>3.5134041300000001</c:v>
                </c:pt>
                <c:pt idx="10786">
                  <c:v>3.51314306</c:v>
                </c:pt>
                <c:pt idx="10787">
                  <c:v>3.5123381600000001</c:v>
                </c:pt>
                <c:pt idx="10788">
                  <c:v>3.51178956</c:v>
                </c:pt>
                <c:pt idx="10789">
                  <c:v>3.5114576799999999</c:v>
                </c:pt>
                <c:pt idx="10790">
                  <c:v>3.5109474700000001</c:v>
                </c:pt>
                <c:pt idx="10791">
                  <c:v>3.51054668</c:v>
                </c:pt>
                <c:pt idx="10792">
                  <c:v>3.5099046199999999</c:v>
                </c:pt>
                <c:pt idx="10793">
                  <c:v>3.50962424</c:v>
                </c:pt>
                <c:pt idx="10794">
                  <c:v>3.50884223</c:v>
                </c:pt>
                <c:pt idx="10795">
                  <c:v>3.5082209099999999</c:v>
                </c:pt>
                <c:pt idx="10796">
                  <c:v>3.5078098799999999</c:v>
                </c:pt>
                <c:pt idx="10797">
                  <c:v>3.5074889699999998</c:v>
                </c:pt>
                <c:pt idx="10798">
                  <c:v>3.5069174799999998</c:v>
                </c:pt>
                <c:pt idx="10799">
                  <c:v>3.50632572</c:v>
                </c:pt>
                <c:pt idx="10800">
                  <c:v>3.5059149299999999</c:v>
                </c:pt>
                <c:pt idx="10801">
                  <c:v>3.5054838699999999</c:v>
                </c:pt>
                <c:pt idx="10802">
                  <c:v>3.5052135</c:v>
                </c:pt>
                <c:pt idx="10803">
                  <c:v>3.5044713000000001</c:v>
                </c:pt>
                <c:pt idx="10804">
                  <c:v>3.5039102999999998</c:v>
                </c:pt>
                <c:pt idx="10805">
                  <c:v>3.5035493400000002</c:v>
                </c:pt>
                <c:pt idx="10806">
                  <c:v>3.5028676999999999</c:v>
                </c:pt>
                <c:pt idx="10807">
                  <c:v>3.5025267599999999</c:v>
                </c:pt>
                <c:pt idx="10808">
                  <c:v>3.5020055800000001</c:v>
                </c:pt>
                <c:pt idx="10809">
                  <c:v>3.5014543499999999</c:v>
                </c:pt>
                <c:pt idx="10810">
                  <c:v>3.5009527199999999</c:v>
                </c:pt>
                <c:pt idx="10811">
                  <c:v>3.50049162</c:v>
                </c:pt>
                <c:pt idx="10812">
                  <c:v>3.4997498999999999</c:v>
                </c:pt>
                <c:pt idx="10813">
                  <c:v>3.4994695199999999</c:v>
                </c:pt>
                <c:pt idx="10814">
                  <c:v>3.49882793</c:v>
                </c:pt>
                <c:pt idx="10815">
                  <c:v>3.4983465699999998</c:v>
                </c:pt>
                <c:pt idx="10816">
                  <c:v>3.49791527</c:v>
                </c:pt>
                <c:pt idx="10817">
                  <c:v>3.4975144899999999</c:v>
                </c:pt>
                <c:pt idx="10818">
                  <c:v>3.4969730399999999</c:v>
                </c:pt>
                <c:pt idx="10819">
                  <c:v>3.4966020599999998</c:v>
                </c:pt>
                <c:pt idx="10820">
                  <c:v>3.49605107</c:v>
                </c:pt>
                <c:pt idx="10821">
                  <c:v>3.4954392900000002</c:v>
                </c:pt>
                <c:pt idx="10822">
                  <c:v>3.49484825</c:v>
                </c:pt>
                <c:pt idx="10823">
                  <c:v>3.4945173299999999</c:v>
                </c:pt>
                <c:pt idx="10824">
                  <c:v>3.4941165399999998</c:v>
                </c:pt>
                <c:pt idx="10825">
                  <c:v>3.49333429</c:v>
                </c:pt>
                <c:pt idx="10826">
                  <c:v>3.49290323</c:v>
                </c:pt>
                <c:pt idx="10827">
                  <c:v>3.49253225</c:v>
                </c:pt>
                <c:pt idx="10828">
                  <c:v>3.49188089</c:v>
                </c:pt>
                <c:pt idx="10829">
                  <c:v>3.4914097800000001</c:v>
                </c:pt>
                <c:pt idx="10830">
                  <c:v>3.49087858</c:v>
                </c:pt>
                <c:pt idx="10831">
                  <c:v>3.4904773200000001</c:v>
                </c:pt>
                <c:pt idx="10832">
                  <c:v>3.4900860800000002</c:v>
                </c:pt>
                <c:pt idx="10833">
                  <c:v>3.4895649</c:v>
                </c:pt>
                <c:pt idx="10834">
                  <c:v>3.4890539600000001</c:v>
                </c:pt>
                <c:pt idx="10835">
                  <c:v>3.4885427999999998</c:v>
                </c:pt>
                <c:pt idx="10836">
                  <c:v>3.4879813199999998</c:v>
                </c:pt>
                <c:pt idx="10837">
                  <c:v>3.4875390500000001</c:v>
                </c:pt>
                <c:pt idx="10838">
                  <c:v>3.48675823</c:v>
                </c:pt>
                <c:pt idx="10839">
                  <c:v>3.4864282599999998</c:v>
                </c:pt>
                <c:pt idx="10840">
                  <c:v>3.4860076900000001</c:v>
                </c:pt>
                <c:pt idx="10841">
                  <c:v>3.4854447799999999</c:v>
                </c:pt>
                <c:pt idx="10842">
                  <c:v>3.4849336100000001</c:v>
                </c:pt>
                <c:pt idx="10843">
                  <c:v>3.48416185</c:v>
                </c:pt>
                <c:pt idx="10844">
                  <c:v>3.4839212900000001</c:v>
                </c:pt>
                <c:pt idx="10845">
                  <c:v>3.4836607000000002</c:v>
                </c:pt>
                <c:pt idx="10846">
                  <c:v>3.4829287500000001</c:v>
                </c:pt>
                <c:pt idx="10847">
                  <c:v>3.4824876800000002</c:v>
                </c:pt>
                <c:pt idx="10848">
                  <c:v>3.48197651</c:v>
                </c:pt>
                <c:pt idx="10849">
                  <c:v>3.4812748400000002</c:v>
                </c:pt>
                <c:pt idx="10850">
                  <c:v>3.4809036299999998</c:v>
                </c:pt>
                <c:pt idx="10851">
                  <c:v>3.48053312</c:v>
                </c:pt>
                <c:pt idx="10852">
                  <c:v>3.4800817999999998</c:v>
                </c:pt>
                <c:pt idx="10853">
                  <c:v>3.4794902799999998</c:v>
                </c:pt>
                <c:pt idx="10854">
                  <c:v>3.4789187899999998</c:v>
                </c:pt>
                <c:pt idx="10855">
                  <c:v>3.4781670600000001</c:v>
                </c:pt>
                <c:pt idx="10856">
                  <c:v>3.4778463799999999</c:v>
                </c:pt>
                <c:pt idx="10857">
                  <c:v>3.4772250699999998</c:v>
                </c:pt>
                <c:pt idx="10858">
                  <c:v>3.4767835100000002</c:v>
                </c:pt>
                <c:pt idx="10859">
                  <c:v>3.4762728200000002</c:v>
                </c:pt>
                <c:pt idx="10860">
                  <c:v>3.4759316400000002</c:v>
                </c:pt>
                <c:pt idx="10861">
                  <c:v>3.4752900599999998</c:v>
                </c:pt>
                <c:pt idx="10862">
                  <c:v>3.47487879</c:v>
                </c:pt>
                <c:pt idx="10863">
                  <c:v>3.4745483400000001</c:v>
                </c:pt>
                <c:pt idx="10864">
                  <c:v>3.47405696</c:v>
                </c:pt>
                <c:pt idx="10865">
                  <c:v>3.4734859500000002</c:v>
                </c:pt>
                <c:pt idx="10866">
                  <c:v>3.4732251199999999</c:v>
                </c:pt>
                <c:pt idx="10867">
                  <c:v>3.47238326</c:v>
                </c:pt>
                <c:pt idx="10868">
                  <c:v>3.4718616</c:v>
                </c:pt>
                <c:pt idx="10869">
                  <c:v>3.4714205300000001</c:v>
                </c:pt>
                <c:pt idx="10870">
                  <c:v>3.4710898399999999</c:v>
                </c:pt>
                <c:pt idx="10871">
                  <c:v>3.47043824</c:v>
                </c:pt>
                <c:pt idx="10872">
                  <c:v>3.4699270699999998</c:v>
                </c:pt>
                <c:pt idx="10873">
                  <c:v>3.4694559599999999</c:v>
                </c:pt>
                <c:pt idx="10874">
                  <c:v>3.4688844699999999</c:v>
                </c:pt>
                <c:pt idx="10875">
                  <c:v>3.4682929499999999</c:v>
                </c:pt>
                <c:pt idx="10876">
                  <c:v>3.4679019499999999</c:v>
                </c:pt>
                <c:pt idx="10877">
                  <c:v>3.46740103</c:v>
                </c:pt>
                <c:pt idx="10878">
                  <c:v>3.46704006</c:v>
                </c:pt>
                <c:pt idx="10879">
                  <c:v>3.4664382900000001</c:v>
                </c:pt>
                <c:pt idx="10880">
                  <c:v>3.4659171099999999</c:v>
                </c:pt>
                <c:pt idx="10881">
                  <c:v>3.46524549</c:v>
                </c:pt>
                <c:pt idx="10882">
                  <c:v>3.4647440899999999</c:v>
                </c:pt>
                <c:pt idx="10883">
                  <c:v>3.4645037699999999</c:v>
                </c:pt>
                <c:pt idx="10884">
                  <c:v>3.4638321400000001</c:v>
                </c:pt>
                <c:pt idx="10885">
                  <c:v>3.4633507699999999</c:v>
                </c:pt>
                <c:pt idx="10886">
                  <c:v>3.4626691300000001</c:v>
                </c:pt>
                <c:pt idx="10887">
                  <c:v>3.4623484599999999</c:v>
                </c:pt>
                <c:pt idx="10888">
                  <c:v>3.4617371600000002</c:v>
                </c:pt>
                <c:pt idx="10889">
                  <c:v>3.46140552</c:v>
                </c:pt>
                <c:pt idx="10890">
                  <c:v>3.4608955400000001</c:v>
                </c:pt>
                <c:pt idx="10891">
                  <c:v>3.4601345100000001</c:v>
                </c:pt>
                <c:pt idx="10892">
                  <c:v>3.4599828700000002</c:v>
                </c:pt>
                <c:pt idx="10893">
                  <c:v>3.4593913600000001</c:v>
                </c:pt>
                <c:pt idx="10894">
                  <c:v>3.4588897200000002</c:v>
                </c:pt>
                <c:pt idx="10895">
                  <c:v>3.4583187099999999</c:v>
                </c:pt>
                <c:pt idx="10896">
                  <c:v>3.4577472199999999</c:v>
                </c:pt>
                <c:pt idx="10897">
                  <c:v>3.4573962699999998</c:v>
                </c:pt>
                <c:pt idx="10898">
                  <c:v>3.45671463</c:v>
                </c:pt>
                <c:pt idx="10899">
                  <c:v>3.4564340100000002</c:v>
                </c:pt>
                <c:pt idx="10900">
                  <c:v>3.4556319700000002</c:v>
                </c:pt>
                <c:pt idx="10901">
                  <c:v>3.4554014199999998</c:v>
                </c:pt>
                <c:pt idx="10902">
                  <c:v>3.4547298</c:v>
                </c:pt>
                <c:pt idx="10903">
                  <c:v>3.4544389199999999</c:v>
                </c:pt>
                <c:pt idx="10904">
                  <c:v>3.4537673</c:v>
                </c:pt>
                <c:pt idx="10905">
                  <c:v>3.45330644</c:v>
                </c:pt>
                <c:pt idx="10906">
                  <c:v>3.4528152900000002</c:v>
                </c:pt>
                <c:pt idx="10907">
                  <c:v>3.4523239100000001</c:v>
                </c:pt>
                <c:pt idx="10908">
                  <c:v>3.4519126400000002</c:v>
                </c:pt>
                <c:pt idx="10909">
                  <c:v>3.45137143</c:v>
                </c:pt>
                <c:pt idx="10910">
                  <c:v>3.45075011</c:v>
                </c:pt>
                <c:pt idx="10911">
                  <c:v>3.4503693599999998</c:v>
                </c:pt>
                <c:pt idx="10912">
                  <c:v>3.4499382999999999</c:v>
                </c:pt>
                <c:pt idx="10913">
                  <c:v>3.4492969499999999</c:v>
                </c:pt>
                <c:pt idx="10914">
                  <c:v>3.4488055700000002</c:v>
                </c:pt>
                <c:pt idx="10915">
                  <c:v>3.4482939199999998</c:v>
                </c:pt>
                <c:pt idx="10916">
                  <c:v>3.4478428399999999</c:v>
                </c:pt>
                <c:pt idx="10917">
                  <c:v>3.4473216500000001</c:v>
                </c:pt>
                <c:pt idx="10918">
                  <c:v>3.4468207400000002</c:v>
                </c:pt>
                <c:pt idx="10919">
                  <c:v>3.4460985700000002</c:v>
                </c:pt>
                <c:pt idx="10920">
                  <c:v>3.4458680199999998</c:v>
                </c:pt>
                <c:pt idx="10921">
                  <c:v>3.4455373300000001</c:v>
                </c:pt>
                <c:pt idx="10922">
                  <c:v>3.44492602</c:v>
                </c:pt>
                <c:pt idx="10923">
                  <c:v>3.4444346399999999</c:v>
                </c:pt>
                <c:pt idx="10924">
                  <c:v>3.4439034500000001</c:v>
                </c:pt>
                <c:pt idx="10925">
                  <c:v>3.4432718800000002</c:v>
                </c:pt>
                <c:pt idx="10926">
                  <c:v>3.4430212999999998</c:v>
                </c:pt>
                <c:pt idx="10927">
                  <c:v>3.4422392799999999</c:v>
                </c:pt>
                <c:pt idx="10928">
                  <c:v>3.4417281200000001</c:v>
                </c:pt>
                <c:pt idx="10929">
                  <c:v>3.4413471200000001</c:v>
                </c:pt>
                <c:pt idx="10930">
                  <c:v>3.4408857799999999</c:v>
                </c:pt>
                <c:pt idx="10931">
                  <c:v>3.44037485</c:v>
                </c:pt>
                <c:pt idx="10932">
                  <c:v>3.4400439299999999</c:v>
                </c:pt>
                <c:pt idx="10933">
                  <c:v>3.4393219899999998</c:v>
                </c:pt>
                <c:pt idx="10934">
                  <c:v>3.4388105900000001</c:v>
                </c:pt>
                <c:pt idx="10935">
                  <c:v>3.4380390599999999</c:v>
                </c:pt>
                <c:pt idx="10936">
                  <c:v>3.4377181499999998</c:v>
                </c:pt>
                <c:pt idx="10937">
                  <c:v>3.4374177499999998</c:v>
                </c:pt>
                <c:pt idx="10938">
                  <c:v>3.43697667</c:v>
                </c:pt>
                <c:pt idx="10939">
                  <c:v>3.4365153300000002</c:v>
                </c:pt>
                <c:pt idx="10940">
                  <c:v>3.435673</c:v>
                </c:pt>
                <c:pt idx="10941">
                  <c:v>3.4354629499999998</c:v>
                </c:pt>
                <c:pt idx="10942">
                  <c:v>3.4347107399999999</c:v>
                </c:pt>
                <c:pt idx="10943">
                  <c:v>3.4342200799999998</c:v>
                </c:pt>
                <c:pt idx="10944">
                  <c:v>3.4339582900000001</c:v>
                </c:pt>
                <c:pt idx="10945">
                  <c:v>3.4334280499999998</c:v>
                </c:pt>
                <c:pt idx="10946">
                  <c:v>3.4328944699999999</c:v>
                </c:pt>
                <c:pt idx="10947">
                  <c:v>3.4323852100000001</c:v>
                </c:pt>
                <c:pt idx="10948">
                  <c:v>3.4317636500000002</c:v>
                </c:pt>
                <c:pt idx="10949">
                  <c:v>3.4313423599999999</c:v>
                </c:pt>
                <c:pt idx="10950">
                  <c:v>3.4308714899999999</c:v>
                </c:pt>
                <c:pt idx="10951">
                  <c:v>3.4305906300000002</c:v>
                </c:pt>
                <c:pt idx="10952">
                  <c:v>3.4299793200000002</c:v>
                </c:pt>
                <c:pt idx="10953">
                  <c:v>3.42946792</c:v>
                </c:pt>
                <c:pt idx="10954">
                  <c:v>3.4289367199999998</c:v>
                </c:pt>
                <c:pt idx="10955">
                  <c:v>3.4285554899999999</c:v>
                </c:pt>
                <c:pt idx="10956">
                  <c:v>3.4279541999999998</c:v>
                </c:pt>
                <c:pt idx="10957">
                  <c:v>3.4272122399999998</c:v>
                </c:pt>
                <c:pt idx="10958">
                  <c:v>3.4270822999999999</c:v>
                </c:pt>
                <c:pt idx="10959">
                  <c:v>3.4263804000000002</c:v>
                </c:pt>
                <c:pt idx="10960">
                  <c:v>3.4259195299999998</c:v>
                </c:pt>
                <c:pt idx="10961">
                  <c:v>3.4254479400000002</c:v>
                </c:pt>
                <c:pt idx="10962">
                  <c:v>3.4247865700000002</c:v>
                </c:pt>
                <c:pt idx="10963">
                  <c:v>3.4243454899999999</c:v>
                </c:pt>
                <c:pt idx="10964">
                  <c:v>3.4238240700000002</c:v>
                </c:pt>
                <c:pt idx="10965">
                  <c:v>3.4234030199999999</c:v>
                </c:pt>
                <c:pt idx="10966">
                  <c:v>3.42293191</c:v>
                </c:pt>
                <c:pt idx="10967">
                  <c:v>3.4223904599999999</c:v>
                </c:pt>
                <c:pt idx="10968">
                  <c:v>3.42192936</c:v>
                </c:pt>
                <c:pt idx="10969">
                  <c:v>3.42147851</c:v>
                </c:pt>
                <c:pt idx="10970">
                  <c:v>3.4207565799999999</c:v>
                </c:pt>
                <c:pt idx="10971">
                  <c:v>3.4205162499999999</c:v>
                </c:pt>
                <c:pt idx="10972">
                  <c:v>3.4200351200000001</c:v>
                </c:pt>
                <c:pt idx="10973">
                  <c:v>3.4195737799999999</c:v>
                </c:pt>
                <c:pt idx="10974">
                  <c:v>3.41911268</c:v>
                </c:pt>
                <c:pt idx="10975">
                  <c:v>3.4187118999999999</c:v>
                </c:pt>
                <c:pt idx="10976">
                  <c:v>3.4180200100000002</c:v>
                </c:pt>
                <c:pt idx="10977">
                  <c:v>3.4174788</c:v>
                </c:pt>
                <c:pt idx="10978">
                  <c:v>3.4170477400000001</c:v>
                </c:pt>
                <c:pt idx="10979">
                  <c:v>3.41634583</c:v>
                </c:pt>
                <c:pt idx="10980">
                  <c:v>3.4161152800000001</c:v>
                </c:pt>
                <c:pt idx="10981">
                  <c:v>3.41529346</c:v>
                </c:pt>
                <c:pt idx="10982">
                  <c:v>3.41488266</c:v>
                </c:pt>
                <c:pt idx="10983">
                  <c:v>3.4145515</c:v>
                </c:pt>
                <c:pt idx="10984">
                  <c:v>3.4140503400000002</c:v>
                </c:pt>
                <c:pt idx="10985">
                  <c:v>3.4133388999999998</c:v>
                </c:pt>
                <c:pt idx="10986">
                  <c:v>3.4129679199999998</c:v>
                </c:pt>
                <c:pt idx="10987">
                  <c:v>3.4122958200000002</c:v>
                </c:pt>
                <c:pt idx="10988">
                  <c:v>3.4121959199999998</c:v>
                </c:pt>
                <c:pt idx="10989">
                  <c:v>3.4114639800000002</c:v>
                </c:pt>
                <c:pt idx="10990">
                  <c:v>3.41094279</c:v>
                </c:pt>
                <c:pt idx="10991">
                  <c:v>3.4106619399999998</c:v>
                </c:pt>
                <c:pt idx="10992">
                  <c:v>3.4098501200000002</c:v>
                </c:pt>
                <c:pt idx="10993">
                  <c:v>3.4095594899999999</c:v>
                </c:pt>
                <c:pt idx="10994">
                  <c:v>3.4088766599999998</c:v>
                </c:pt>
                <c:pt idx="10995">
                  <c:v>3.4084363</c:v>
                </c:pt>
                <c:pt idx="10996">
                  <c:v>3.40810704</c:v>
                </c:pt>
                <c:pt idx="10997">
                  <c:v>3.4073545900000002</c:v>
                </c:pt>
                <c:pt idx="10998">
                  <c:v>3.40674257</c:v>
                </c:pt>
                <c:pt idx="10999">
                  <c:v>3.40653205</c:v>
                </c:pt>
                <c:pt idx="11000">
                  <c:v>3.4061207800000002</c:v>
                </c:pt>
                <c:pt idx="11001">
                  <c:v>3.40533924</c:v>
                </c:pt>
                <c:pt idx="11002">
                  <c:v>3.4049279700000001</c:v>
                </c:pt>
                <c:pt idx="11003">
                  <c:v>3.4045372</c:v>
                </c:pt>
                <c:pt idx="11004">
                  <c:v>3.4040558299999999</c:v>
                </c:pt>
                <c:pt idx="11005">
                  <c:v>3.4034848200000001</c:v>
                </c:pt>
                <c:pt idx="11006">
                  <c:v>3.4029736499999999</c:v>
                </c:pt>
                <c:pt idx="11007">
                  <c:v>3.4023215800000002</c:v>
                </c:pt>
                <c:pt idx="11008">
                  <c:v>3.4019405800000002</c:v>
                </c:pt>
                <c:pt idx="11009">
                  <c:v>3.4013791100000001</c:v>
                </c:pt>
                <c:pt idx="11010">
                  <c:v>3.4010584399999999</c:v>
                </c:pt>
                <c:pt idx="11011">
                  <c:v>3.4004371199999999</c:v>
                </c:pt>
                <c:pt idx="11012">
                  <c:v>3.3998954299999999</c:v>
                </c:pt>
                <c:pt idx="11013">
                  <c:v>3.3992941399999999</c:v>
                </c:pt>
                <c:pt idx="11014">
                  <c:v>3.39900351</c:v>
                </c:pt>
                <c:pt idx="11015">
                  <c:v>3.3985624300000001</c:v>
                </c:pt>
                <c:pt idx="11016">
                  <c:v>3.39817166</c:v>
                </c:pt>
                <c:pt idx="11017">
                  <c:v>3.3975796699999998</c:v>
                </c:pt>
                <c:pt idx="11018">
                  <c:v>3.3971290600000001</c:v>
                </c:pt>
                <c:pt idx="11019">
                  <c:v>3.3965575700000001</c:v>
                </c:pt>
                <c:pt idx="11020">
                  <c:v>3.3957855700000001</c:v>
                </c:pt>
                <c:pt idx="11021">
                  <c:v>3.3956151000000001</c:v>
                </c:pt>
                <c:pt idx="11022">
                  <c:v>3.3950736500000001</c:v>
                </c:pt>
                <c:pt idx="11023">
                  <c:v>3.3946325800000001</c:v>
                </c:pt>
                <c:pt idx="11024">
                  <c:v>3.3937606800000002</c:v>
                </c:pt>
                <c:pt idx="11025">
                  <c:v>3.3933794499999999</c:v>
                </c:pt>
                <c:pt idx="11026">
                  <c:v>3.3928382400000001</c:v>
                </c:pt>
                <c:pt idx="11027">
                  <c:v>3.3923170599999999</c:v>
                </c:pt>
                <c:pt idx="11028">
                  <c:v>3.3920164100000001</c:v>
                </c:pt>
                <c:pt idx="11029">
                  <c:v>3.3915150199999999</c:v>
                </c:pt>
                <c:pt idx="11030">
                  <c:v>3.3909838200000002</c:v>
                </c:pt>
                <c:pt idx="11031">
                  <c:v>3.39052248</c:v>
                </c:pt>
                <c:pt idx="11032">
                  <c:v>3.3900013000000002</c:v>
                </c:pt>
                <c:pt idx="11033">
                  <c:v>3.3893899900000002</c:v>
                </c:pt>
                <c:pt idx="11034">
                  <c:v>3.3889388999999999</c:v>
                </c:pt>
                <c:pt idx="11035">
                  <c:v>3.3883876800000001</c:v>
                </c:pt>
                <c:pt idx="11036">
                  <c:v>3.3879864199999998</c:v>
                </c:pt>
                <c:pt idx="11037">
                  <c:v>3.3872747400000001</c:v>
                </c:pt>
                <c:pt idx="11038">
                  <c:v>3.3868942299999998</c:v>
                </c:pt>
                <c:pt idx="11039">
                  <c:v>3.3863425299999999</c:v>
                </c:pt>
                <c:pt idx="11040">
                  <c:v>3.3858413700000001</c:v>
                </c:pt>
                <c:pt idx="11041">
                  <c:v>3.3851995499999998</c:v>
                </c:pt>
                <c:pt idx="11042">
                  <c:v>3.3849592199999998</c:v>
                </c:pt>
                <c:pt idx="11043">
                  <c:v>3.3842871200000002</c:v>
                </c:pt>
                <c:pt idx="11044">
                  <c:v>3.3837261199999999</c:v>
                </c:pt>
                <c:pt idx="11045">
                  <c:v>3.38333488</c:v>
                </c:pt>
                <c:pt idx="11046">
                  <c:v>3.3830936</c:v>
                </c:pt>
                <c:pt idx="11047">
                  <c:v>3.3824036099999999</c:v>
                </c:pt>
                <c:pt idx="11048">
                  <c:v>3.3816823999999999</c:v>
                </c:pt>
                <c:pt idx="11049">
                  <c:v>3.38153076</c:v>
                </c:pt>
                <c:pt idx="11050">
                  <c:v>3.38097811</c:v>
                </c:pt>
                <c:pt idx="11051">
                  <c:v>3.3802173099999999</c:v>
                </c:pt>
                <c:pt idx="11052">
                  <c:v>3.37986684</c:v>
                </c:pt>
                <c:pt idx="11053">
                  <c:v>3.37930536</c:v>
                </c:pt>
                <c:pt idx="11054">
                  <c:v>3.3789946999999998</c:v>
                </c:pt>
                <c:pt idx="11055">
                  <c:v>3.3784830600000002</c:v>
                </c:pt>
                <c:pt idx="11056">
                  <c:v>3.3778014199999999</c:v>
                </c:pt>
                <c:pt idx="11057">
                  <c:v>3.37731051</c:v>
                </c:pt>
                <c:pt idx="11058">
                  <c:v>3.3770799600000001</c:v>
                </c:pt>
                <c:pt idx="11059">
                  <c:v>3.3766787100000002</c:v>
                </c:pt>
                <c:pt idx="11060">
                  <c:v>3.3759167200000002</c:v>
                </c:pt>
                <c:pt idx="11061">
                  <c:v>3.3754756499999998</c:v>
                </c:pt>
                <c:pt idx="11062">
                  <c:v>3.37502456</c:v>
                </c:pt>
                <c:pt idx="11063">
                  <c:v>3.3743729600000001</c:v>
                </c:pt>
                <c:pt idx="11064">
                  <c:v>3.37398219</c:v>
                </c:pt>
                <c:pt idx="11065">
                  <c:v>3.3733503800000002</c:v>
                </c:pt>
                <c:pt idx="11066">
                  <c:v>3.3728096500000002</c:v>
                </c:pt>
                <c:pt idx="11067">
                  <c:v>3.3724687100000001</c:v>
                </c:pt>
                <c:pt idx="11068">
                  <c:v>3.3718469099999999</c:v>
                </c:pt>
                <c:pt idx="11069">
                  <c:v>3.3714661600000002</c:v>
                </c:pt>
                <c:pt idx="11070">
                  <c:v>3.3708348300000002</c:v>
                </c:pt>
                <c:pt idx="11071">
                  <c:v>3.3704435799999999</c:v>
                </c:pt>
                <c:pt idx="11072">
                  <c:v>3.3701026399999998</c:v>
                </c:pt>
                <c:pt idx="11073">
                  <c:v>3.3691203600000001</c:v>
                </c:pt>
                <c:pt idx="11074">
                  <c:v>3.36904001</c:v>
                </c:pt>
                <c:pt idx="11075">
                  <c:v>3.3684985599999999</c:v>
                </c:pt>
                <c:pt idx="11076">
                  <c:v>3.3679773800000001</c:v>
                </c:pt>
                <c:pt idx="11077">
                  <c:v>3.36726546</c:v>
                </c:pt>
                <c:pt idx="11078">
                  <c:v>3.36693525</c:v>
                </c:pt>
                <c:pt idx="11079">
                  <c:v>3.3662130800000001</c:v>
                </c:pt>
                <c:pt idx="11080">
                  <c:v>3.36585212</c:v>
                </c:pt>
                <c:pt idx="11081">
                  <c:v>3.3653011300000002</c:v>
                </c:pt>
                <c:pt idx="11082">
                  <c:v>3.3650803599999999</c:v>
                </c:pt>
                <c:pt idx="11083">
                  <c:v>3.3642783199999999</c:v>
                </c:pt>
                <c:pt idx="11084">
                  <c:v>3.3638374799999999</c:v>
                </c:pt>
                <c:pt idx="11085">
                  <c:v>3.3633563500000001</c:v>
                </c:pt>
                <c:pt idx="11086">
                  <c:v>3.3627347900000002</c:v>
                </c:pt>
                <c:pt idx="11087">
                  <c:v>3.3622934799999999</c:v>
                </c:pt>
                <c:pt idx="11088">
                  <c:v>3.36198306</c:v>
                </c:pt>
                <c:pt idx="11089">
                  <c:v>3.3614616399999999</c:v>
                </c:pt>
                <c:pt idx="11090">
                  <c:v>3.3609404600000001</c:v>
                </c:pt>
                <c:pt idx="11091">
                  <c:v>3.3605592299999998</c:v>
                </c:pt>
                <c:pt idx="11092">
                  <c:v>3.35989761</c:v>
                </c:pt>
                <c:pt idx="11093">
                  <c:v>3.3594062299999998</c:v>
                </c:pt>
                <c:pt idx="11094">
                  <c:v>3.3589556200000001</c:v>
                </c:pt>
                <c:pt idx="11095">
                  <c:v>3.35855484</c:v>
                </c:pt>
                <c:pt idx="11096">
                  <c:v>3.3578126400000001</c:v>
                </c:pt>
                <c:pt idx="11097">
                  <c:v>3.35745168</c:v>
                </c:pt>
                <c:pt idx="11098">
                  <c:v>3.3569591000000001</c:v>
                </c:pt>
                <c:pt idx="11099">
                  <c:v>3.35626888</c:v>
                </c:pt>
                <c:pt idx="11100">
                  <c:v>3.3557872799999999</c:v>
                </c:pt>
                <c:pt idx="11101">
                  <c:v>3.3552362900000001</c:v>
                </c:pt>
                <c:pt idx="11102">
                  <c:v>3.3546960399999999</c:v>
                </c:pt>
                <c:pt idx="11103">
                  <c:v>3.3544845599999999</c:v>
                </c:pt>
                <c:pt idx="11104">
                  <c:v>3.3540232200000002</c:v>
                </c:pt>
                <c:pt idx="11105">
                  <c:v>3.3533818700000002</c:v>
                </c:pt>
                <c:pt idx="11106">
                  <c:v>3.3528103800000002</c:v>
                </c:pt>
                <c:pt idx="11107">
                  <c:v>3.3522489100000001</c:v>
                </c:pt>
                <c:pt idx="11108">
                  <c:v>3.3517377399999999</c:v>
                </c:pt>
                <c:pt idx="11109">
                  <c:v>3.3515973099999998</c:v>
                </c:pt>
                <c:pt idx="11110">
                  <c:v>3.3508956400000001</c:v>
                </c:pt>
                <c:pt idx="11111">
                  <c:v>3.35035419</c:v>
                </c:pt>
                <c:pt idx="11112">
                  <c:v>3.3497528999999999</c:v>
                </c:pt>
                <c:pt idx="11113">
                  <c:v>3.34930182</c:v>
                </c:pt>
                <c:pt idx="11114">
                  <c:v>3.3490912900000001</c:v>
                </c:pt>
                <c:pt idx="11115">
                  <c:v>3.3483996399999998</c:v>
                </c:pt>
                <c:pt idx="11116">
                  <c:v>3.3478183700000002</c:v>
                </c:pt>
                <c:pt idx="11117">
                  <c:v>3.3473970899999999</c:v>
                </c:pt>
                <c:pt idx="11118">
                  <c:v>3.3469061899999999</c:v>
                </c:pt>
                <c:pt idx="11119">
                  <c:v>3.3465552299999999</c:v>
                </c:pt>
                <c:pt idx="11120">
                  <c:v>3.3457431799999999</c:v>
                </c:pt>
                <c:pt idx="11121">
                  <c:v>3.3454823500000002</c:v>
                </c:pt>
                <c:pt idx="11122">
                  <c:v>3.34483123</c:v>
                </c:pt>
                <c:pt idx="11123">
                  <c:v>3.3440589900000002</c:v>
                </c:pt>
                <c:pt idx="11124">
                  <c:v>3.3437280700000001</c:v>
                </c:pt>
                <c:pt idx="11125">
                  <c:v>3.34338713</c:v>
                </c:pt>
                <c:pt idx="11126">
                  <c:v>3.3426656700000001</c:v>
                </c:pt>
                <c:pt idx="11127">
                  <c:v>3.3422844399999998</c:v>
                </c:pt>
                <c:pt idx="11128">
                  <c:v>3.3419940499999998</c:v>
                </c:pt>
                <c:pt idx="11129">
                  <c:v>3.3412420699999998</c:v>
                </c:pt>
                <c:pt idx="11130">
                  <c:v>3.3409714699999999</c:v>
                </c:pt>
                <c:pt idx="11131">
                  <c:v>3.3402597900000002</c:v>
                </c:pt>
                <c:pt idx="11132">
                  <c:v>3.3397986899999998</c:v>
                </c:pt>
                <c:pt idx="11133">
                  <c:v>3.3394277099999998</c:v>
                </c:pt>
                <c:pt idx="11134">
                  <c:v>3.33890653</c:v>
                </c:pt>
                <c:pt idx="11135">
                  <c:v>3.3385353100000001</c:v>
                </c:pt>
                <c:pt idx="11136">
                  <c:v>3.3379442699999999</c:v>
                </c:pt>
                <c:pt idx="11137">
                  <c:v>3.3375227500000002</c:v>
                </c:pt>
                <c:pt idx="11138">
                  <c:v>3.3369617499999999</c:v>
                </c:pt>
                <c:pt idx="11139">
                  <c:v>3.33637023</c:v>
                </c:pt>
                <c:pt idx="11140">
                  <c:v>3.3358488099999999</c:v>
                </c:pt>
                <c:pt idx="11141">
                  <c:v>3.3353979599999999</c:v>
                </c:pt>
                <c:pt idx="11142">
                  <c:v>3.3349871599999998</c:v>
                </c:pt>
                <c:pt idx="11143">
                  <c:v>3.3343853999999999</c:v>
                </c:pt>
                <c:pt idx="11144">
                  <c:v>3.3338239199999999</c:v>
                </c:pt>
                <c:pt idx="11145">
                  <c:v>3.3334932300000002</c:v>
                </c:pt>
                <c:pt idx="11146">
                  <c:v>3.3327612900000001</c:v>
                </c:pt>
                <c:pt idx="11147">
                  <c:v>3.33245039</c:v>
                </c:pt>
                <c:pt idx="11148">
                  <c:v>3.3319792700000002</c:v>
                </c:pt>
                <c:pt idx="11149">
                  <c:v>3.3313679700000001</c:v>
                </c:pt>
                <c:pt idx="11150">
                  <c:v>3.33101702</c:v>
                </c:pt>
                <c:pt idx="11151">
                  <c:v>3.3302953199999998</c:v>
                </c:pt>
                <c:pt idx="11152">
                  <c:v>3.3298940699999999</c:v>
                </c:pt>
                <c:pt idx="11153">
                  <c:v>3.3294429800000001</c:v>
                </c:pt>
                <c:pt idx="11154">
                  <c:v>3.3289923699999999</c:v>
                </c:pt>
                <c:pt idx="11155">
                  <c:v>3.32854128</c:v>
                </c:pt>
                <c:pt idx="11156">
                  <c:v>3.3278694199999999</c:v>
                </c:pt>
                <c:pt idx="11157">
                  <c:v>3.3274481300000001</c:v>
                </c:pt>
                <c:pt idx="11158">
                  <c:v>3.3269770099999998</c:v>
                </c:pt>
                <c:pt idx="11159">
                  <c:v>3.3261249099999999</c:v>
                </c:pt>
                <c:pt idx="11160">
                  <c:v>3.3258745699999999</c:v>
                </c:pt>
                <c:pt idx="11161">
                  <c:v>3.32526302</c:v>
                </c:pt>
                <c:pt idx="11162">
                  <c:v>3.3249421099999998</c:v>
                </c:pt>
                <c:pt idx="11163">
                  <c:v>3.3245110499999999</c:v>
                </c:pt>
                <c:pt idx="11164">
                  <c:v>3.32384944</c:v>
                </c:pt>
                <c:pt idx="11165">
                  <c:v>3.32358909</c:v>
                </c:pt>
                <c:pt idx="11166">
                  <c:v>3.3230776799999999</c:v>
                </c:pt>
                <c:pt idx="11167">
                  <c:v>3.32261658</c:v>
                </c:pt>
                <c:pt idx="11168">
                  <c:v>3.3220253</c:v>
                </c:pt>
                <c:pt idx="11169">
                  <c:v>3.3214135200000001</c:v>
                </c:pt>
                <c:pt idx="11170">
                  <c:v>3.3209126000000002</c:v>
                </c:pt>
                <c:pt idx="11171">
                  <c:v>3.3205616500000001</c:v>
                </c:pt>
                <c:pt idx="11172">
                  <c:v>3.3199100499999998</c:v>
                </c:pt>
                <c:pt idx="11173">
                  <c:v>3.3193285499999998</c:v>
                </c:pt>
                <c:pt idx="11174">
                  <c:v>3.31901789</c:v>
                </c:pt>
                <c:pt idx="11175">
                  <c:v>3.3183259999999999</c:v>
                </c:pt>
                <c:pt idx="11176">
                  <c:v>3.3180153400000001</c:v>
                </c:pt>
                <c:pt idx="11177">
                  <c:v>3.3174238200000001</c:v>
                </c:pt>
                <c:pt idx="11178">
                  <c:v>3.3169329200000002</c:v>
                </c:pt>
                <c:pt idx="11179">
                  <c:v>3.3163511799999998</c:v>
                </c:pt>
                <c:pt idx="11180">
                  <c:v>3.3157093500000001</c:v>
                </c:pt>
                <c:pt idx="11181">
                  <c:v>3.3153286</c:v>
                </c:pt>
                <c:pt idx="11182">
                  <c:v>3.3147573499999998</c:v>
                </c:pt>
                <c:pt idx="11183">
                  <c:v>3.3143165099999998</c:v>
                </c:pt>
                <c:pt idx="11184">
                  <c:v>3.3136546600000001</c:v>
                </c:pt>
                <c:pt idx="11185">
                  <c:v>3.31357408</c:v>
                </c:pt>
                <c:pt idx="11186">
                  <c:v>3.3129632500000001</c:v>
                </c:pt>
                <c:pt idx="11187">
                  <c:v>3.3123314399999999</c:v>
                </c:pt>
                <c:pt idx="11188">
                  <c:v>3.3120608300000001</c:v>
                </c:pt>
                <c:pt idx="11189">
                  <c:v>3.3115196199999999</c:v>
                </c:pt>
                <c:pt idx="11190">
                  <c:v>3.3110580399999998</c:v>
                </c:pt>
                <c:pt idx="11191">
                  <c:v>3.31027651</c:v>
                </c:pt>
                <c:pt idx="11192">
                  <c:v>3.3099758600000002</c:v>
                </c:pt>
                <c:pt idx="11193">
                  <c:v>3.3092136399999998</c:v>
                </c:pt>
                <c:pt idx="11194">
                  <c:v>3.3086521599999998</c:v>
                </c:pt>
                <c:pt idx="11195">
                  <c:v>3.3080909300000001</c:v>
                </c:pt>
                <c:pt idx="11196">
                  <c:v>3.30772018</c:v>
                </c:pt>
                <c:pt idx="11197">
                  <c:v>3.30729914</c:v>
                </c:pt>
                <c:pt idx="11198">
                  <c:v>3.3066175000000002</c:v>
                </c:pt>
                <c:pt idx="11199">
                  <c:v>3.3062865700000001</c:v>
                </c:pt>
                <c:pt idx="11200">
                  <c:v>3.30572534</c:v>
                </c:pt>
                <c:pt idx="11201">
                  <c:v>3.3052141700000002</c:v>
                </c:pt>
                <c:pt idx="11202">
                  <c:v>3.3047924000000002</c:v>
                </c:pt>
                <c:pt idx="11203">
                  <c:v>3.3041992200000001</c:v>
                </c:pt>
                <c:pt idx="11204">
                  <c:v>3.3037414599999999</c:v>
                </c:pt>
                <c:pt idx="11205">
                  <c:v>3.303159</c:v>
                </c:pt>
                <c:pt idx="11206">
                  <c:v>3.30286765</c:v>
                </c:pt>
                <c:pt idx="11207">
                  <c:v>3.3025074000000001</c:v>
                </c:pt>
                <c:pt idx="11208">
                  <c:v>3.30195594</c:v>
                </c:pt>
                <c:pt idx="11209">
                  <c:v>3.30130458</c:v>
                </c:pt>
                <c:pt idx="11210">
                  <c:v>3.3006727699999998</c:v>
                </c:pt>
                <c:pt idx="11211">
                  <c:v>3.30014181</c:v>
                </c:pt>
                <c:pt idx="11212">
                  <c:v>3.29983044</c:v>
                </c:pt>
                <c:pt idx="11213">
                  <c:v>3.2993495500000001</c:v>
                </c:pt>
                <c:pt idx="11214">
                  <c:v>3.2988283599999999</c:v>
                </c:pt>
                <c:pt idx="11215">
                  <c:v>3.29813695</c:v>
                </c:pt>
                <c:pt idx="11216">
                  <c:v>3.2977256800000001</c:v>
                </c:pt>
                <c:pt idx="11217">
                  <c:v>3.2973246600000001</c:v>
                </c:pt>
                <c:pt idx="11218">
                  <c:v>3.2969336500000002</c:v>
                </c:pt>
                <c:pt idx="11219">
                  <c:v>3.2964527600000002</c:v>
                </c:pt>
                <c:pt idx="11220">
                  <c:v>3.2959310999999998</c:v>
                </c:pt>
                <c:pt idx="11221">
                  <c:v>3.29538989</c:v>
                </c:pt>
                <c:pt idx="11222">
                  <c:v>3.2946879899999999</c:v>
                </c:pt>
                <c:pt idx="11223">
                  <c:v>3.2943475200000001</c:v>
                </c:pt>
                <c:pt idx="11224">
                  <c:v>3.2938964400000001</c:v>
                </c:pt>
                <c:pt idx="11225">
                  <c:v>3.2932646299999999</c:v>
                </c:pt>
                <c:pt idx="11226">
                  <c:v>3.2926130300000001</c:v>
                </c:pt>
                <c:pt idx="11227">
                  <c:v>3.29224205</c:v>
                </c:pt>
                <c:pt idx="11228">
                  <c:v>3.29178119</c:v>
                </c:pt>
                <c:pt idx="11229">
                  <c:v>3.29121971</c:v>
                </c:pt>
                <c:pt idx="11230">
                  <c:v>3.2908289399999999</c:v>
                </c:pt>
                <c:pt idx="11231">
                  <c:v>3.29022741</c:v>
                </c:pt>
                <c:pt idx="11232">
                  <c:v>3.2898562</c:v>
                </c:pt>
                <c:pt idx="11233">
                  <c:v>3.2893853200000001</c:v>
                </c:pt>
                <c:pt idx="11234">
                  <c:v>3.2888240799999999</c:v>
                </c:pt>
                <c:pt idx="11235">
                  <c:v>3.2883825299999998</c:v>
                </c:pt>
                <c:pt idx="11236">
                  <c:v>3.2880017800000001</c:v>
                </c:pt>
                <c:pt idx="11237">
                  <c:v>3.2871196299999998</c:v>
                </c:pt>
                <c:pt idx="11238">
                  <c:v>3.2867288600000002</c:v>
                </c:pt>
                <c:pt idx="11239">
                  <c:v>3.28630757</c:v>
                </c:pt>
                <c:pt idx="11240">
                  <c:v>3.2858064200000001</c:v>
                </c:pt>
                <c:pt idx="11241">
                  <c:v>3.28525519</c:v>
                </c:pt>
                <c:pt idx="11242">
                  <c:v>3.2846334000000001</c:v>
                </c:pt>
                <c:pt idx="11243">
                  <c:v>3.2844328900000002</c:v>
                </c:pt>
                <c:pt idx="11244">
                  <c:v>3.2836411000000001</c:v>
                </c:pt>
                <c:pt idx="11245">
                  <c:v>3.2833604799999998</c:v>
                </c:pt>
                <c:pt idx="11246">
                  <c:v>3.2827589499999998</c:v>
                </c:pt>
                <c:pt idx="11247">
                  <c:v>3.2823378999999999</c:v>
                </c:pt>
                <c:pt idx="11248">
                  <c:v>3.2817864399999999</c:v>
                </c:pt>
                <c:pt idx="11249">
                  <c:v>3.2812049399999998</c:v>
                </c:pt>
                <c:pt idx="11250">
                  <c:v>3.2806837600000001</c:v>
                </c:pt>
                <c:pt idx="11251">
                  <c:v>3.2802529300000001</c:v>
                </c:pt>
                <c:pt idx="11252">
                  <c:v>3.2799823300000002</c:v>
                </c:pt>
                <c:pt idx="11253">
                  <c:v>3.2793390800000002</c:v>
                </c:pt>
                <c:pt idx="11254">
                  <c:v>3.2788794000000001</c:v>
                </c:pt>
                <c:pt idx="11255">
                  <c:v>3.2782390100000001</c:v>
                </c:pt>
                <c:pt idx="11256">
                  <c:v>3.2778582599999999</c:v>
                </c:pt>
                <c:pt idx="11257">
                  <c:v>3.2775657200000001</c:v>
                </c:pt>
                <c:pt idx="11258">
                  <c:v>3.27685475</c:v>
                </c:pt>
                <c:pt idx="11259">
                  <c:v>3.2764635100000001</c:v>
                </c:pt>
                <c:pt idx="11260">
                  <c:v>3.2758722300000001</c:v>
                </c:pt>
                <c:pt idx="11261">
                  <c:v>3.27530074</c:v>
                </c:pt>
                <c:pt idx="11262">
                  <c:v>3.27471924</c:v>
                </c:pt>
                <c:pt idx="11263">
                  <c:v>3.2741980599999998</c:v>
                </c:pt>
                <c:pt idx="11264">
                  <c:v>3.2739076599999999</c:v>
                </c:pt>
                <c:pt idx="11265">
                  <c:v>3.2734262900000002</c:v>
                </c:pt>
                <c:pt idx="11266">
                  <c:v>3.2728347800000002</c:v>
                </c:pt>
                <c:pt idx="11267">
                  <c:v>3.27235341</c:v>
                </c:pt>
                <c:pt idx="11268">
                  <c:v>3.2718622700000002</c:v>
                </c:pt>
                <c:pt idx="11269">
                  <c:v>3.2712409500000001</c:v>
                </c:pt>
                <c:pt idx="11270">
                  <c:v>3.27074957</c:v>
                </c:pt>
                <c:pt idx="11271">
                  <c:v>3.2702283900000002</c:v>
                </c:pt>
                <c:pt idx="11272">
                  <c:v>3.2698373799999998</c:v>
                </c:pt>
                <c:pt idx="11273">
                  <c:v>3.2693564899999998</c:v>
                </c:pt>
                <c:pt idx="11274">
                  <c:v>3.26876473</c:v>
                </c:pt>
                <c:pt idx="11275">
                  <c:v>3.2683136500000001</c:v>
                </c:pt>
                <c:pt idx="11276">
                  <c:v>3.2677421600000001</c:v>
                </c:pt>
                <c:pt idx="11277">
                  <c:v>3.2673010800000002</c:v>
                </c:pt>
                <c:pt idx="11278">
                  <c:v>3.2669305799999999</c:v>
                </c:pt>
                <c:pt idx="11279">
                  <c:v>3.26618838</c:v>
                </c:pt>
                <c:pt idx="11280">
                  <c:v>3.26596785</c:v>
                </c:pt>
                <c:pt idx="11281">
                  <c:v>3.2652962200000002</c:v>
                </c:pt>
                <c:pt idx="11282">
                  <c:v>3.26501536</c:v>
                </c:pt>
                <c:pt idx="11283">
                  <c:v>3.2644841699999998</c:v>
                </c:pt>
                <c:pt idx="11284">
                  <c:v>3.2638928900000002</c:v>
                </c:pt>
                <c:pt idx="11285">
                  <c:v>3.2636320599999999</c:v>
                </c:pt>
                <c:pt idx="11286">
                  <c:v>3.2628500499999999</c:v>
                </c:pt>
                <c:pt idx="11287">
                  <c:v>3.2625198399999999</c:v>
                </c:pt>
                <c:pt idx="11288">
                  <c:v>3.26197815</c:v>
                </c:pt>
                <c:pt idx="11289">
                  <c:v>3.2615470900000001</c:v>
                </c:pt>
                <c:pt idx="11290">
                  <c:v>3.2610259099999999</c:v>
                </c:pt>
                <c:pt idx="11291">
                  <c:v>3.2603642900000001</c:v>
                </c:pt>
                <c:pt idx="11292">
                  <c:v>3.2600536299999998</c:v>
                </c:pt>
                <c:pt idx="11293">
                  <c:v>3.2594518699999999</c:v>
                </c:pt>
                <c:pt idx="11294">
                  <c:v>3.2591114000000001</c:v>
                </c:pt>
                <c:pt idx="11295">
                  <c:v>3.2583091300000002</c:v>
                </c:pt>
                <c:pt idx="11296">
                  <c:v>3.2579581700000002</c:v>
                </c:pt>
                <c:pt idx="11297">
                  <c:v>3.2573869200000001</c:v>
                </c:pt>
                <c:pt idx="11298">
                  <c:v>3.2570159400000001</c:v>
                </c:pt>
                <c:pt idx="11299">
                  <c:v>3.25662494</c:v>
                </c:pt>
                <c:pt idx="11300">
                  <c:v>3.25580311</c:v>
                </c:pt>
                <c:pt idx="11301">
                  <c:v>3.2552919400000002</c:v>
                </c:pt>
                <c:pt idx="11302">
                  <c:v>3.2550811799999999</c:v>
                </c:pt>
                <c:pt idx="11303">
                  <c:v>3.25445962</c:v>
                </c:pt>
                <c:pt idx="11304">
                  <c:v>3.2539587000000001</c:v>
                </c:pt>
                <c:pt idx="11305">
                  <c:v>3.2537078899999998</c:v>
                </c:pt>
                <c:pt idx="11306">
                  <c:v>3.2530965799999998</c:v>
                </c:pt>
                <c:pt idx="11307">
                  <c:v>3.2525250899999998</c:v>
                </c:pt>
                <c:pt idx="11308">
                  <c:v>3.25185156</c:v>
                </c:pt>
                <c:pt idx="11309">
                  <c:v>3.2515845300000001</c:v>
                </c:pt>
                <c:pt idx="11310">
                  <c:v>3.2511510800000001</c:v>
                </c:pt>
                <c:pt idx="11311">
                  <c:v>3.2502896799999998</c:v>
                </c:pt>
                <c:pt idx="11312">
                  <c:v>3.2499985699999998</c:v>
                </c:pt>
                <c:pt idx="11313">
                  <c:v>3.2494876399999999</c:v>
                </c:pt>
                <c:pt idx="11314">
                  <c:v>3.2489161499999999</c:v>
                </c:pt>
                <c:pt idx="11315">
                  <c:v>3.2483849500000002</c:v>
                </c:pt>
                <c:pt idx="11316">
                  <c:v>3.2482247399999999</c:v>
                </c:pt>
                <c:pt idx="11317">
                  <c:v>3.24743271</c:v>
                </c:pt>
                <c:pt idx="11318">
                  <c:v>3.2470514800000001</c:v>
                </c:pt>
                <c:pt idx="11319">
                  <c:v>3.2465202799999999</c:v>
                </c:pt>
                <c:pt idx="11320">
                  <c:v>3.2458686800000001</c:v>
                </c:pt>
                <c:pt idx="11321">
                  <c:v>3.2452471300000001</c:v>
                </c:pt>
                <c:pt idx="11322">
                  <c:v>3.2450466200000001</c:v>
                </c:pt>
                <c:pt idx="11323">
                  <c:v>3.2445154199999999</c:v>
                </c:pt>
                <c:pt idx="11324">
                  <c:v>3.2439444100000001</c:v>
                </c:pt>
                <c:pt idx="11325">
                  <c:v>3.2436029899999999</c:v>
                </c:pt>
                <c:pt idx="11326">
                  <c:v>3.2429115799999999</c:v>
                </c:pt>
                <c:pt idx="11327">
                  <c:v>3.24229002</c:v>
                </c:pt>
                <c:pt idx="11328">
                  <c:v>3.2419691099999999</c:v>
                </c:pt>
                <c:pt idx="11329">
                  <c:v>3.2415881199999999</c:v>
                </c:pt>
                <c:pt idx="11330">
                  <c:v>3.2408564100000001</c:v>
                </c:pt>
                <c:pt idx="11331">
                  <c:v>3.2405054600000001</c:v>
                </c:pt>
                <c:pt idx="11332">
                  <c:v>3.2399439800000001</c:v>
                </c:pt>
                <c:pt idx="11333">
                  <c:v>3.2395734799999998</c:v>
                </c:pt>
                <c:pt idx="11334">
                  <c:v>3.2391822299999999</c:v>
                </c:pt>
                <c:pt idx="11335">
                  <c:v>3.23835015</c:v>
                </c:pt>
                <c:pt idx="11336">
                  <c:v>3.23788929</c:v>
                </c:pt>
                <c:pt idx="11337">
                  <c:v>3.23754835</c:v>
                </c:pt>
                <c:pt idx="11338">
                  <c:v>3.2368667100000001</c:v>
                </c:pt>
                <c:pt idx="11339">
                  <c:v>3.2365660699999999</c:v>
                </c:pt>
                <c:pt idx="11340">
                  <c:v>3.2358741800000002</c:v>
                </c:pt>
                <c:pt idx="11341">
                  <c:v>3.2355337099999999</c:v>
                </c:pt>
                <c:pt idx="11342">
                  <c:v>3.23510242</c:v>
                </c:pt>
                <c:pt idx="11343">
                  <c:v>3.23433042</c:v>
                </c:pt>
                <c:pt idx="11344">
                  <c:v>3.23408008</c:v>
                </c:pt>
                <c:pt idx="11345">
                  <c:v>3.2334880799999999</c:v>
                </c:pt>
                <c:pt idx="11346">
                  <c:v>3.23286724</c:v>
                </c:pt>
                <c:pt idx="11347">
                  <c:v>3.2324156799999999</c:v>
                </c:pt>
                <c:pt idx="11348">
                  <c:v>3.2319648299999999</c:v>
                </c:pt>
                <c:pt idx="11349">
                  <c:v>3.2315440199999999</c:v>
                </c:pt>
                <c:pt idx="11350">
                  <c:v>3.2309923199999999</c:v>
                </c:pt>
                <c:pt idx="11351">
                  <c:v>3.2304608799999999</c:v>
                </c:pt>
                <c:pt idx="11352">
                  <c:v>3.22987986</c:v>
                </c:pt>
                <c:pt idx="11353">
                  <c:v>3.2294685799999998</c:v>
                </c:pt>
                <c:pt idx="11354">
                  <c:v>3.2291276500000001</c:v>
                </c:pt>
                <c:pt idx="11355">
                  <c:v>3.2282555099999999</c:v>
                </c:pt>
                <c:pt idx="11356">
                  <c:v>3.22776437</c:v>
                </c:pt>
                <c:pt idx="11357">
                  <c:v>3.2273333100000001</c:v>
                </c:pt>
                <c:pt idx="11358">
                  <c:v>3.2269222700000002</c:v>
                </c:pt>
                <c:pt idx="11359">
                  <c:v>3.2262511300000001</c:v>
                </c:pt>
                <c:pt idx="11360">
                  <c:v>3.22577691</c:v>
                </c:pt>
                <c:pt idx="11361">
                  <c:v>3.2254795999999999</c:v>
                </c:pt>
                <c:pt idx="11362">
                  <c:v>3.22481632</c:v>
                </c:pt>
                <c:pt idx="11363">
                  <c:v>3.2245154399999998</c:v>
                </c:pt>
                <c:pt idx="11364">
                  <c:v>3.2239248800000002</c:v>
                </c:pt>
                <c:pt idx="11365">
                  <c:v>3.2235140800000002</c:v>
                </c:pt>
                <c:pt idx="11366">
                  <c:v>3.22278237</c:v>
                </c:pt>
                <c:pt idx="11367">
                  <c:v>3.2222206600000001</c:v>
                </c:pt>
                <c:pt idx="11368">
                  <c:v>3.22196031</c:v>
                </c:pt>
                <c:pt idx="11369">
                  <c:v>3.2214391199999999</c:v>
                </c:pt>
                <c:pt idx="11370">
                  <c:v>3.2208576199999999</c:v>
                </c:pt>
                <c:pt idx="11371">
                  <c:v>3.22040653</c:v>
                </c:pt>
                <c:pt idx="11372">
                  <c:v>3.2197549300000001</c:v>
                </c:pt>
                <c:pt idx="11373">
                  <c:v>3.2194039800000001</c:v>
                </c:pt>
                <c:pt idx="11374">
                  <c:v>3.2190127400000002</c:v>
                </c:pt>
                <c:pt idx="11375">
                  <c:v>3.2183113099999998</c:v>
                </c:pt>
                <c:pt idx="11376">
                  <c:v>3.21792006</c:v>
                </c:pt>
                <c:pt idx="11377">
                  <c:v>3.2173688399999998</c:v>
                </c:pt>
                <c:pt idx="11378">
                  <c:v>3.2169179899999998</c:v>
                </c:pt>
                <c:pt idx="11379">
                  <c:v>3.2163064499999998</c:v>
                </c:pt>
                <c:pt idx="11380">
                  <c:v>3.21570468</c:v>
                </c:pt>
                <c:pt idx="11381">
                  <c:v>3.21522379</c:v>
                </c:pt>
                <c:pt idx="11382">
                  <c:v>3.21490264</c:v>
                </c:pt>
                <c:pt idx="11383">
                  <c:v>3.2141411299999998</c:v>
                </c:pt>
                <c:pt idx="11384">
                  <c:v>3.2139005699999998</c:v>
                </c:pt>
                <c:pt idx="11385">
                  <c:v>3.2134892900000001</c:v>
                </c:pt>
                <c:pt idx="11386">
                  <c:v>3.2128980199999999</c:v>
                </c:pt>
                <c:pt idx="11387">
                  <c:v>3.2122969600000002</c:v>
                </c:pt>
                <c:pt idx="11388">
                  <c:v>3.2119157299999999</c:v>
                </c:pt>
                <c:pt idx="11389">
                  <c:v>3.2113542599999998</c:v>
                </c:pt>
                <c:pt idx="11390">
                  <c:v>3.2109932900000002</c:v>
                </c:pt>
                <c:pt idx="11391">
                  <c:v>3.2104320500000001</c:v>
                </c:pt>
                <c:pt idx="11392">
                  <c:v>3.2099707099999999</c:v>
                </c:pt>
                <c:pt idx="11393">
                  <c:v>3.2093892099999999</c:v>
                </c:pt>
                <c:pt idx="11394">
                  <c:v>3.2088282100000001</c:v>
                </c:pt>
                <c:pt idx="11395">
                  <c:v>3.2082366900000001</c:v>
                </c:pt>
                <c:pt idx="11396">
                  <c:v>3.2077054999999999</c:v>
                </c:pt>
                <c:pt idx="11397">
                  <c:v>3.2073347600000002</c:v>
                </c:pt>
                <c:pt idx="11398">
                  <c:v>3.2070539</c:v>
                </c:pt>
                <c:pt idx="11399">
                  <c:v>3.2063620099999999</c:v>
                </c:pt>
                <c:pt idx="11400">
                  <c:v>3.2060313200000001</c:v>
                </c:pt>
                <c:pt idx="11401">
                  <c:v>3.2054398100000001</c:v>
                </c:pt>
                <c:pt idx="11402">
                  <c:v>3.2050187600000002</c:v>
                </c:pt>
                <c:pt idx="11403">
                  <c:v>3.2044372600000002</c:v>
                </c:pt>
                <c:pt idx="11404">
                  <c:v>3.2039361</c:v>
                </c:pt>
                <c:pt idx="11405">
                  <c:v>3.20333457</c:v>
                </c:pt>
                <c:pt idx="11406">
                  <c:v>3.2027735700000002</c:v>
                </c:pt>
                <c:pt idx="11407">
                  <c:v>3.2023420300000001</c:v>
                </c:pt>
                <c:pt idx="11408">
                  <c:v>3.20207167</c:v>
                </c:pt>
                <c:pt idx="11409">
                  <c:v>3.2014000399999998</c:v>
                </c:pt>
                <c:pt idx="11410">
                  <c:v>3.2008779000000001</c:v>
                </c:pt>
                <c:pt idx="11411">
                  <c:v>3.2002272600000001</c:v>
                </c:pt>
                <c:pt idx="11412">
                  <c:v>3.1999475999999998</c:v>
                </c:pt>
                <c:pt idx="11413">
                  <c:v>3.19935489</c:v>
                </c:pt>
                <c:pt idx="11414">
                  <c:v>3.1987736199999999</c:v>
                </c:pt>
                <c:pt idx="11415">
                  <c:v>3.1984417399999998</c:v>
                </c:pt>
                <c:pt idx="11416">
                  <c:v>3.1979117399999999</c:v>
                </c:pt>
                <c:pt idx="11417">
                  <c:v>3.1974802000000002</c:v>
                </c:pt>
                <c:pt idx="11418">
                  <c:v>3.1971192400000001</c:v>
                </c:pt>
                <c:pt idx="11419">
                  <c:v>3.1962573500000002</c:v>
                </c:pt>
                <c:pt idx="11420">
                  <c:v>3.1959667199999999</c:v>
                </c:pt>
                <c:pt idx="11421">
                  <c:v>3.1951348799999999</c:v>
                </c:pt>
                <c:pt idx="11422">
                  <c:v>3.1948740500000001</c:v>
                </c:pt>
                <c:pt idx="11423">
                  <c:v>3.1944632500000001</c:v>
                </c:pt>
                <c:pt idx="11424">
                  <c:v>3.1939918999999999</c:v>
                </c:pt>
                <c:pt idx="11425">
                  <c:v>3.1932702100000001</c:v>
                </c:pt>
                <c:pt idx="11426">
                  <c:v>3.1927588</c:v>
                </c:pt>
                <c:pt idx="11427">
                  <c:v>3.19219732</c:v>
                </c:pt>
                <c:pt idx="11428">
                  <c:v>3.1920170799999998</c:v>
                </c:pt>
                <c:pt idx="11429">
                  <c:v>3.1913952800000001</c:v>
                </c:pt>
                <c:pt idx="11430">
                  <c:v>3.19100451</c:v>
                </c:pt>
                <c:pt idx="11431">
                  <c:v>3.19046283</c:v>
                </c:pt>
                <c:pt idx="11432">
                  <c:v>3.1897816699999999</c:v>
                </c:pt>
                <c:pt idx="11433">
                  <c:v>3.18935061</c:v>
                </c:pt>
                <c:pt idx="11434">
                  <c:v>3.1890196799999999</c:v>
                </c:pt>
                <c:pt idx="11435">
                  <c:v>3.1881876</c:v>
                </c:pt>
                <c:pt idx="11436">
                  <c:v>3.1879971</c:v>
                </c:pt>
                <c:pt idx="11437">
                  <c:v>3.18720508</c:v>
                </c:pt>
                <c:pt idx="11438">
                  <c:v>3.1867539900000001</c:v>
                </c:pt>
                <c:pt idx="11439">
                  <c:v>3.18635321</c:v>
                </c:pt>
                <c:pt idx="11440">
                  <c:v>3.18579173</c:v>
                </c:pt>
                <c:pt idx="11441">
                  <c:v>3.1855208899999998</c:v>
                </c:pt>
                <c:pt idx="11442">
                  <c:v>3.18464875</c:v>
                </c:pt>
                <c:pt idx="11443">
                  <c:v>3.1843583600000001</c:v>
                </c:pt>
                <c:pt idx="11444">
                  <c:v>3.18381691</c:v>
                </c:pt>
                <c:pt idx="11445">
                  <c:v>3.1835060099999999</c:v>
                </c:pt>
                <c:pt idx="11446">
                  <c:v>3.1827642900000002</c:v>
                </c:pt>
                <c:pt idx="11447">
                  <c:v>3.1823131999999998</c:v>
                </c:pt>
                <c:pt idx="11448">
                  <c:v>3.1818020300000001</c:v>
                </c:pt>
                <c:pt idx="11449">
                  <c:v>3.1813206699999999</c:v>
                </c:pt>
                <c:pt idx="11450">
                  <c:v>3.18097019</c:v>
                </c:pt>
                <c:pt idx="11451">
                  <c:v>3.1804788099999999</c:v>
                </c:pt>
                <c:pt idx="11452">
                  <c:v>3.1799173399999998</c:v>
                </c:pt>
                <c:pt idx="11453">
                  <c:v>3.1794762599999999</c:v>
                </c:pt>
                <c:pt idx="11454">
                  <c:v>3.1793057899999999</c:v>
                </c:pt>
                <c:pt idx="11455">
                  <c:v>3.1782431600000001</c:v>
                </c:pt>
                <c:pt idx="11456">
                  <c:v>3.1778926799999998</c:v>
                </c:pt>
                <c:pt idx="11457">
                  <c:v>3.1771707500000002</c:v>
                </c:pt>
                <c:pt idx="11458">
                  <c:v>3.1768701099999999</c:v>
                </c:pt>
                <c:pt idx="11459">
                  <c:v>3.17640901</c:v>
                </c:pt>
                <c:pt idx="11460">
                  <c:v>3.1758775699999999</c:v>
                </c:pt>
                <c:pt idx="11461">
                  <c:v>3.1755065899999999</c:v>
                </c:pt>
                <c:pt idx="11462">
                  <c:v>3.17468452</c:v>
                </c:pt>
                <c:pt idx="11463">
                  <c:v>3.17455482</c:v>
                </c:pt>
                <c:pt idx="11464">
                  <c:v>3.1738631700000002</c:v>
                </c:pt>
                <c:pt idx="11465">
                  <c:v>3.1733319799999999</c:v>
                </c:pt>
                <c:pt idx="11466">
                  <c:v>3.1730408699999999</c:v>
                </c:pt>
                <c:pt idx="11467">
                  <c:v>3.1724295599999999</c:v>
                </c:pt>
                <c:pt idx="11468">
                  <c:v>3.17191768</c:v>
                </c:pt>
                <c:pt idx="11469">
                  <c:v>3.1714065100000002</c:v>
                </c:pt>
                <c:pt idx="11470">
                  <c:v>3.1709353899999999</c:v>
                </c:pt>
                <c:pt idx="11471">
                  <c:v>3.17029381</c:v>
                </c:pt>
                <c:pt idx="11472">
                  <c:v>3.1698427200000001</c:v>
                </c:pt>
                <c:pt idx="11473">
                  <c:v>3.1694016500000002</c:v>
                </c:pt>
                <c:pt idx="11474">
                  <c:v>3.1689405399999999</c:v>
                </c:pt>
                <c:pt idx="11475">
                  <c:v>3.1683588</c:v>
                </c:pt>
                <c:pt idx="11476">
                  <c:v>3.16771746</c:v>
                </c:pt>
                <c:pt idx="11477">
                  <c:v>3.16746712</c:v>
                </c:pt>
                <c:pt idx="11478">
                  <c:v>3.16688561</c:v>
                </c:pt>
                <c:pt idx="11479">
                  <c:v>3.1662538100000002</c:v>
                </c:pt>
                <c:pt idx="11480">
                  <c:v>3.1660835700000001</c:v>
                </c:pt>
                <c:pt idx="11481">
                  <c:v>3.16554213</c:v>
                </c:pt>
                <c:pt idx="11482">
                  <c:v>3.16496062</c:v>
                </c:pt>
                <c:pt idx="11483">
                  <c:v>3.1643493199999999</c:v>
                </c:pt>
                <c:pt idx="11484">
                  <c:v>3.16385841</c:v>
                </c:pt>
                <c:pt idx="11485">
                  <c:v>3.1633670299999999</c:v>
                </c:pt>
                <c:pt idx="11486">
                  <c:v>3.1628756500000001</c:v>
                </c:pt>
                <c:pt idx="11487">
                  <c:v>3.16232443</c:v>
                </c:pt>
                <c:pt idx="11488">
                  <c:v>3.1616828400000001</c:v>
                </c:pt>
                <c:pt idx="11489">
                  <c:v>3.1613016100000002</c:v>
                </c:pt>
                <c:pt idx="11490">
                  <c:v>3.1609206200000002</c:v>
                </c:pt>
                <c:pt idx="11491">
                  <c:v>3.16042924</c:v>
                </c:pt>
                <c:pt idx="11492">
                  <c:v>3.1599283200000001</c:v>
                </c:pt>
                <c:pt idx="11493">
                  <c:v>3.15939689</c:v>
                </c:pt>
                <c:pt idx="11494">
                  <c:v>3.1589558100000001</c:v>
                </c:pt>
                <c:pt idx="11495">
                  <c:v>3.1582541499999999</c:v>
                </c:pt>
                <c:pt idx="11496">
                  <c:v>3.1578934200000002</c:v>
                </c:pt>
                <c:pt idx="11497">
                  <c:v>3.1571819799999998</c:v>
                </c:pt>
                <c:pt idx="11498">
                  <c:v>3.1567304100000002</c:v>
                </c:pt>
                <c:pt idx="11499">
                  <c:v>3.1564600500000002</c:v>
                </c:pt>
                <c:pt idx="11500">
                  <c:v>3.1558587600000001</c:v>
                </c:pt>
                <c:pt idx="11501">
                  <c:v>3.1552872700000001</c:v>
                </c:pt>
                <c:pt idx="11502">
                  <c:v>3.15477586</c:v>
                </c:pt>
                <c:pt idx="11503">
                  <c:v>3.1542646900000002</c:v>
                </c:pt>
                <c:pt idx="11504">
                  <c:v>3.1539037200000002</c:v>
                </c:pt>
                <c:pt idx="11505">
                  <c:v>3.15338254</c:v>
                </c:pt>
                <c:pt idx="11506">
                  <c:v>3.1529812800000001</c:v>
                </c:pt>
                <c:pt idx="11507">
                  <c:v>3.1523196699999998</c:v>
                </c:pt>
                <c:pt idx="11508">
                  <c:v>3.1518588099999998</c:v>
                </c:pt>
                <c:pt idx="11509">
                  <c:v>3.15141749</c:v>
                </c:pt>
                <c:pt idx="11510">
                  <c:v>3.1508162</c:v>
                </c:pt>
                <c:pt idx="11511">
                  <c:v>3.1504452199999999</c:v>
                </c:pt>
                <c:pt idx="11512">
                  <c:v>3.1498937599999999</c:v>
                </c:pt>
                <c:pt idx="11513">
                  <c:v>3.1493022399999999</c:v>
                </c:pt>
                <c:pt idx="11514">
                  <c:v>3.1486406300000001</c:v>
                </c:pt>
                <c:pt idx="11515">
                  <c:v>3.1482904</c:v>
                </c:pt>
                <c:pt idx="11516">
                  <c:v>3.1478371599999999</c:v>
                </c:pt>
                <c:pt idx="11517">
                  <c:v>3.1473982299999999</c:v>
                </c:pt>
                <c:pt idx="11518">
                  <c:v>3.1470272499999998</c:v>
                </c:pt>
                <c:pt idx="11519">
                  <c:v>3.1463427500000001</c:v>
                </c:pt>
                <c:pt idx="11520">
                  <c:v>3.1458625800000002</c:v>
                </c:pt>
                <c:pt idx="11521">
                  <c:v>3.1452322000000001</c:v>
                </c:pt>
                <c:pt idx="11522">
                  <c:v>3.14484143</c:v>
                </c:pt>
                <c:pt idx="11523">
                  <c:v>3.1442701799999999</c:v>
                </c:pt>
                <c:pt idx="11524">
                  <c:v>3.1437087099999999</c:v>
                </c:pt>
                <c:pt idx="11525">
                  <c:v>3.1433179400000002</c:v>
                </c:pt>
                <c:pt idx="11526">
                  <c:v>3.1429770000000001</c:v>
                </c:pt>
                <c:pt idx="11527">
                  <c:v>3.1423053699999999</c:v>
                </c:pt>
                <c:pt idx="11528">
                  <c:v>3.14192414</c:v>
                </c:pt>
                <c:pt idx="11529">
                  <c:v>3.1413028199999999</c:v>
                </c:pt>
                <c:pt idx="11530">
                  <c:v>3.1407015299999999</c:v>
                </c:pt>
                <c:pt idx="11531">
                  <c:v>3.1403803799999999</c:v>
                </c:pt>
                <c:pt idx="11532">
                  <c:v>3.1398594399999999</c:v>
                </c:pt>
                <c:pt idx="11533">
                  <c:v>3.1392881899999998</c:v>
                </c:pt>
                <c:pt idx="11534">
                  <c:v>3.1386961900000001</c:v>
                </c:pt>
                <c:pt idx="11535">
                  <c:v>3.1381051499999999</c:v>
                </c:pt>
                <c:pt idx="11536">
                  <c:v>3.1377339399999999</c:v>
                </c:pt>
                <c:pt idx="11537">
                  <c:v>3.1372628200000001</c:v>
                </c:pt>
                <c:pt idx="11538">
                  <c:v>3.1367113600000001</c:v>
                </c:pt>
                <c:pt idx="11539">
                  <c:v>3.1363308399999998</c:v>
                </c:pt>
                <c:pt idx="11540">
                  <c:v>3.1359097999999999</c:v>
                </c:pt>
                <c:pt idx="11541">
                  <c:v>3.13523817</c:v>
                </c:pt>
                <c:pt idx="11542">
                  <c:v>3.1348469300000001</c:v>
                </c:pt>
                <c:pt idx="11543">
                  <c:v>3.13431573</c:v>
                </c:pt>
                <c:pt idx="11544">
                  <c:v>3.1337344599999999</c:v>
                </c:pt>
                <c:pt idx="11545">
                  <c:v>3.1334435900000002</c:v>
                </c:pt>
                <c:pt idx="11546">
                  <c:v>3.1328721000000002</c:v>
                </c:pt>
                <c:pt idx="11547">
                  <c:v>3.1323711900000002</c:v>
                </c:pt>
                <c:pt idx="11548">
                  <c:v>3.1317195899999999</c:v>
                </c:pt>
                <c:pt idx="11549">
                  <c:v>3.1312081799999998</c:v>
                </c:pt>
                <c:pt idx="11550">
                  <c:v>3.13074684</c:v>
                </c:pt>
                <c:pt idx="11551">
                  <c:v>3.13036585</c:v>
                </c:pt>
                <c:pt idx="11552">
                  <c:v>3.1296944600000001</c:v>
                </c:pt>
                <c:pt idx="11553">
                  <c:v>3.1293938200000002</c:v>
                </c:pt>
                <c:pt idx="11554">
                  <c:v>3.1286418399999998</c:v>
                </c:pt>
                <c:pt idx="11555">
                  <c:v>3.1283109200000001</c:v>
                </c:pt>
                <c:pt idx="11556">
                  <c:v>3.1276292799999998</c:v>
                </c:pt>
                <c:pt idx="11557">
                  <c:v>3.1274089799999998</c:v>
                </c:pt>
                <c:pt idx="11558">
                  <c:v>3.1270279900000002</c:v>
                </c:pt>
                <c:pt idx="11559">
                  <c:v>3.1262660000000002</c:v>
                </c:pt>
                <c:pt idx="11560">
                  <c:v>3.12572479</c:v>
                </c:pt>
                <c:pt idx="11561">
                  <c:v>3.1253540499999999</c:v>
                </c:pt>
                <c:pt idx="11562">
                  <c:v>3.1249027300000001</c:v>
                </c:pt>
                <c:pt idx="11563">
                  <c:v>3.1241311999999999</c:v>
                </c:pt>
                <c:pt idx="11564">
                  <c:v>3.12395048</c:v>
                </c:pt>
                <c:pt idx="11565">
                  <c:v>3.1231486799999999</c:v>
                </c:pt>
                <c:pt idx="11566">
                  <c:v>3.1228177499999998</c:v>
                </c:pt>
                <c:pt idx="11567">
                  <c:v>3.12230659</c:v>
                </c:pt>
                <c:pt idx="11568">
                  <c:v>3.1218652699999998</c:v>
                </c:pt>
                <c:pt idx="11569">
                  <c:v>3.1213860499999999</c:v>
                </c:pt>
                <c:pt idx="11570">
                  <c:v>3.1206812899999998</c:v>
                </c:pt>
                <c:pt idx="11571">
                  <c:v>3.1202411699999999</c:v>
                </c:pt>
                <c:pt idx="11572">
                  <c:v>3.1197907900000001</c:v>
                </c:pt>
                <c:pt idx="11573">
                  <c:v>3.1193292100000001</c:v>
                </c:pt>
                <c:pt idx="11574">
                  <c:v>3.11890841</c:v>
                </c:pt>
                <c:pt idx="11575">
                  <c:v>3.1181261500000002</c:v>
                </c:pt>
                <c:pt idx="11576">
                  <c:v>3.1178455399999998</c:v>
                </c:pt>
                <c:pt idx="11577">
                  <c:v>3.1172039499999999</c:v>
                </c:pt>
                <c:pt idx="11578">
                  <c:v>3.1168732600000002</c:v>
                </c:pt>
                <c:pt idx="11579">
                  <c:v>3.11635208</c:v>
                </c:pt>
                <c:pt idx="11580">
                  <c:v>3.11575055</c:v>
                </c:pt>
                <c:pt idx="11581">
                  <c:v>3.1151592699999999</c:v>
                </c:pt>
                <c:pt idx="11582">
                  <c:v>3.1148083199999999</c:v>
                </c:pt>
                <c:pt idx="11583">
                  <c:v>3.1143569900000001</c:v>
                </c:pt>
                <c:pt idx="11584">
                  <c:v>3.1137957599999999</c:v>
                </c:pt>
                <c:pt idx="11585">
                  <c:v>3.1132543099999999</c:v>
                </c:pt>
                <c:pt idx="11586">
                  <c:v>3.11275339</c:v>
                </c:pt>
                <c:pt idx="11587">
                  <c:v>3.1122419799999999</c:v>
                </c:pt>
                <c:pt idx="11588">
                  <c:v>3.1115903899999999</c:v>
                </c:pt>
                <c:pt idx="11589">
                  <c:v>3.11118937</c:v>
                </c:pt>
                <c:pt idx="11590">
                  <c:v>3.1107282600000001</c:v>
                </c:pt>
                <c:pt idx="11591">
                  <c:v>3.1102468999999999</c:v>
                </c:pt>
                <c:pt idx="11592">
                  <c:v>3.1099662800000001</c:v>
                </c:pt>
                <c:pt idx="11593">
                  <c:v>3.1092047699999998</c:v>
                </c:pt>
                <c:pt idx="11594">
                  <c:v>3.1087534400000001</c:v>
                </c:pt>
                <c:pt idx="11595">
                  <c:v>3.1084725899999999</c:v>
                </c:pt>
                <c:pt idx="11596">
                  <c:v>3.1078312399999999</c:v>
                </c:pt>
                <c:pt idx="11597">
                  <c:v>3.1071593800000001</c:v>
                </c:pt>
                <c:pt idx="11598">
                  <c:v>3.1067585900000001</c:v>
                </c:pt>
                <c:pt idx="11599">
                  <c:v>3.1062972499999999</c:v>
                </c:pt>
                <c:pt idx="11600">
                  <c:v>3.1057758299999998</c:v>
                </c:pt>
                <c:pt idx="11601">
                  <c:v>3.1053047199999999</c:v>
                </c:pt>
                <c:pt idx="11602">
                  <c:v>3.1046833999999999</c:v>
                </c:pt>
                <c:pt idx="11603">
                  <c:v>3.1042723699999999</c:v>
                </c:pt>
                <c:pt idx="11604">
                  <c:v>3.1039113999999999</c:v>
                </c:pt>
                <c:pt idx="11605">
                  <c:v>3.1033198799999999</c:v>
                </c:pt>
                <c:pt idx="11606">
                  <c:v>3.10280895</c:v>
                </c:pt>
                <c:pt idx="11607">
                  <c:v>3.1024277200000001</c:v>
                </c:pt>
                <c:pt idx="11608">
                  <c:v>3.1016561999999999</c:v>
                </c:pt>
                <c:pt idx="11609">
                  <c:v>3.1012249000000001</c:v>
                </c:pt>
                <c:pt idx="11610">
                  <c:v>3.1009943500000001</c:v>
                </c:pt>
                <c:pt idx="11611">
                  <c:v>3.1005032099999998</c:v>
                </c:pt>
                <c:pt idx="11612">
                  <c:v>3.0999620000000001</c:v>
                </c:pt>
                <c:pt idx="11613">
                  <c:v>3.0993404400000002</c:v>
                </c:pt>
                <c:pt idx="11614">
                  <c:v>3.0987689500000002</c:v>
                </c:pt>
                <c:pt idx="11615">
                  <c:v>3.0984783199999999</c:v>
                </c:pt>
                <c:pt idx="11616">
                  <c:v>3.0978364900000002</c:v>
                </c:pt>
                <c:pt idx="11617">
                  <c:v>3.0971748799999999</c:v>
                </c:pt>
                <c:pt idx="11618">
                  <c:v>3.0969543499999999</c:v>
                </c:pt>
                <c:pt idx="11619">
                  <c:v>3.0962026100000002</c:v>
                </c:pt>
                <c:pt idx="11620">
                  <c:v>3.0958116100000002</c:v>
                </c:pt>
                <c:pt idx="11621">
                  <c:v>3.0954012899999999</c:v>
                </c:pt>
                <c:pt idx="11622">
                  <c:v>3.0949993099999999</c:v>
                </c:pt>
                <c:pt idx="11623">
                  <c:v>3.0943987399999999</c:v>
                </c:pt>
                <c:pt idx="11624">
                  <c:v>3.0938873299999998</c:v>
                </c:pt>
                <c:pt idx="11625">
                  <c:v>3.0934963199999999</c:v>
                </c:pt>
                <c:pt idx="11626">
                  <c:v>3.0930650200000001</c:v>
                </c:pt>
                <c:pt idx="11627">
                  <c:v>3.09252357</c:v>
                </c:pt>
                <c:pt idx="11628">
                  <c:v>3.0919723499999998</c:v>
                </c:pt>
                <c:pt idx="11629">
                  <c:v>3.0913710600000002</c:v>
                </c:pt>
                <c:pt idx="11630">
                  <c:v>3.0908496400000001</c:v>
                </c:pt>
                <c:pt idx="11631">
                  <c:v>3.0905888099999999</c:v>
                </c:pt>
                <c:pt idx="11632">
                  <c:v>3.0899774999999998</c:v>
                </c:pt>
                <c:pt idx="11633">
                  <c:v>3.0894360500000002</c:v>
                </c:pt>
                <c:pt idx="11634">
                  <c:v>3.08889484</c:v>
                </c:pt>
                <c:pt idx="11635">
                  <c:v>3.0885641599999998</c:v>
                </c:pt>
                <c:pt idx="11636">
                  <c:v>3.0877721299999998</c:v>
                </c:pt>
                <c:pt idx="11637">
                  <c:v>3.0876417200000001</c:v>
                </c:pt>
                <c:pt idx="11638">
                  <c:v>3.0867795899999999</c:v>
                </c:pt>
                <c:pt idx="11639">
                  <c:v>3.0862982300000001</c:v>
                </c:pt>
                <c:pt idx="11640">
                  <c:v>3.0859375</c:v>
                </c:pt>
                <c:pt idx="11641">
                  <c:v>3.0854563700000002</c:v>
                </c:pt>
                <c:pt idx="11642">
                  <c:v>3.0847847499999999</c:v>
                </c:pt>
                <c:pt idx="11643">
                  <c:v>3.08432364</c:v>
                </c:pt>
                <c:pt idx="11644">
                  <c:v>3.0838825700000001</c:v>
                </c:pt>
                <c:pt idx="11645">
                  <c:v>3.0833914299999998</c:v>
                </c:pt>
                <c:pt idx="11646">
                  <c:v>3.0829401000000001</c:v>
                </c:pt>
                <c:pt idx="11647">
                  <c:v>3.0826091799999999</c:v>
                </c:pt>
                <c:pt idx="11648">
                  <c:v>3.0820078799999999</c:v>
                </c:pt>
                <c:pt idx="11649">
                  <c:v>3.0814664399999998</c:v>
                </c:pt>
                <c:pt idx="11650">
                  <c:v>3.0810856800000002</c:v>
                </c:pt>
                <c:pt idx="11651">
                  <c:v>3.0805845299999999</c:v>
                </c:pt>
                <c:pt idx="11652">
                  <c:v>3.0798425699999998</c:v>
                </c:pt>
                <c:pt idx="11653">
                  <c:v>3.0792312599999998</c:v>
                </c:pt>
                <c:pt idx="11654">
                  <c:v>3.0790204999999999</c:v>
                </c:pt>
                <c:pt idx="11655">
                  <c:v>3.0785093300000002</c:v>
                </c:pt>
                <c:pt idx="11656">
                  <c:v>3.0778477199999998</c:v>
                </c:pt>
                <c:pt idx="11657">
                  <c:v>3.07755709</c:v>
                </c:pt>
                <c:pt idx="11658">
                  <c:v>3.0767951</c:v>
                </c:pt>
                <c:pt idx="11659">
                  <c:v>3.0763440100000001</c:v>
                </c:pt>
                <c:pt idx="11660">
                  <c:v>3.0758829099999998</c:v>
                </c:pt>
                <c:pt idx="11661">
                  <c:v>3.0751609800000002</c:v>
                </c:pt>
                <c:pt idx="11662">
                  <c:v>3.07484007</c:v>
                </c:pt>
                <c:pt idx="11663">
                  <c:v>3.0746500499999998</c:v>
                </c:pt>
                <c:pt idx="11664">
                  <c:v>3.0741889499999999</c:v>
                </c:pt>
                <c:pt idx="11665">
                  <c:v>3.0734970599999998</c:v>
                </c:pt>
                <c:pt idx="11666">
                  <c:v>3.0728955299999998</c:v>
                </c:pt>
                <c:pt idx="11667">
                  <c:v>3.0724744799999999</c:v>
                </c:pt>
                <c:pt idx="11668">
                  <c:v>3.0717928400000001</c:v>
                </c:pt>
                <c:pt idx="11669">
                  <c:v>3.07140207</c:v>
                </c:pt>
                <c:pt idx="11670">
                  <c:v>3.0709610000000001</c:v>
                </c:pt>
                <c:pt idx="11671">
                  <c:v>3.0704395799999999</c:v>
                </c:pt>
                <c:pt idx="11672">
                  <c:v>3.0699183900000002</c:v>
                </c:pt>
                <c:pt idx="11673">
                  <c:v>3.0692858699999999</c:v>
                </c:pt>
                <c:pt idx="11674">
                  <c:v>3.0689074999999999</c:v>
                </c:pt>
                <c:pt idx="11675">
                  <c:v>3.0685357999999998</c:v>
                </c:pt>
                <c:pt idx="11676">
                  <c:v>3.0680520499999999</c:v>
                </c:pt>
                <c:pt idx="11677">
                  <c:v>3.0673830500000001</c:v>
                </c:pt>
                <c:pt idx="11678">
                  <c:v>3.0669310099999998</c:v>
                </c:pt>
                <c:pt idx="11679">
                  <c:v>3.0665099599999999</c:v>
                </c:pt>
                <c:pt idx="11680">
                  <c:v>3.0658984199999999</c:v>
                </c:pt>
                <c:pt idx="11681">
                  <c:v>3.0652067700000001</c:v>
                </c:pt>
                <c:pt idx="11682">
                  <c:v>3.06486583</c:v>
                </c:pt>
                <c:pt idx="11683">
                  <c:v>3.0644152199999999</c:v>
                </c:pt>
                <c:pt idx="11684">
                  <c:v>3.0639536399999998</c:v>
                </c:pt>
                <c:pt idx="11685">
                  <c:v>3.0633320799999999</c:v>
                </c:pt>
                <c:pt idx="11686">
                  <c:v>3.0627207799999998</c:v>
                </c:pt>
                <c:pt idx="11687">
                  <c:v>3.0622897099999999</c:v>
                </c:pt>
                <c:pt idx="11688">
                  <c:v>3.0617682899999998</c:v>
                </c:pt>
                <c:pt idx="11689">
                  <c:v>3.06129718</c:v>
                </c:pt>
                <c:pt idx="11690">
                  <c:v>3.06089616</c:v>
                </c:pt>
                <c:pt idx="11691">
                  <c:v>3.0604353</c:v>
                </c:pt>
                <c:pt idx="11692">
                  <c:v>3.0598435400000001</c:v>
                </c:pt>
                <c:pt idx="11693">
                  <c:v>3.05926228</c:v>
                </c:pt>
                <c:pt idx="11694">
                  <c:v>3.0587008</c:v>
                </c:pt>
                <c:pt idx="11695">
                  <c:v>3.0583200499999998</c:v>
                </c:pt>
                <c:pt idx="11696">
                  <c:v>3.05786896</c:v>
                </c:pt>
                <c:pt idx="11697">
                  <c:v>3.0571970899999998</c:v>
                </c:pt>
                <c:pt idx="11698">
                  <c:v>3.0568063300000001</c:v>
                </c:pt>
                <c:pt idx="11699">
                  <c:v>3.0564050699999998</c:v>
                </c:pt>
                <c:pt idx="11700">
                  <c:v>3.0559039100000001</c:v>
                </c:pt>
                <c:pt idx="11701">
                  <c:v>3.05526257</c:v>
                </c:pt>
                <c:pt idx="11702">
                  <c:v>3.0547111</c:v>
                </c:pt>
                <c:pt idx="11703">
                  <c:v>3.05433011</c:v>
                </c:pt>
                <c:pt idx="11704">
                  <c:v>3.0538189400000002</c:v>
                </c:pt>
                <c:pt idx="11705">
                  <c:v>3.0534379500000002</c:v>
                </c:pt>
                <c:pt idx="11706">
                  <c:v>3.0530271500000001</c:v>
                </c:pt>
                <c:pt idx="11707">
                  <c:v>3.0523955800000002</c:v>
                </c:pt>
                <c:pt idx="11708">
                  <c:v>3.0516035600000002</c:v>
                </c:pt>
                <c:pt idx="11709">
                  <c:v>3.0513532200000002</c:v>
                </c:pt>
                <c:pt idx="11710">
                  <c:v>3.0508415699999998</c:v>
                </c:pt>
                <c:pt idx="11711">
                  <c:v>3.0504305399999998</c:v>
                </c:pt>
                <c:pt idx="11712">
                  <c:v>3.0498292400000002</c:v>
                </c:pt>
                <c:pt idx="11713">
                  <c:v>3.04930806</c:v>
                </c:pt>
                <c:pt idx="11714">
                  <c:v>3.0487563600000001</c:v>
                </c:pt>
                <c:pt idx="11715">
                  <c:v>3.0481352799999999</c:v>
                </c:pt>
                <c:pt idx="11716">
                  <c:v>3.0478842300000002</c:v>
                </c:pt>
                <c:pt idx="11717">
                  <c:v>3.0472125999999999</c:v>
                </c:pt>
                <c:pt idx="11718">
                  <c:v>3.0468421000000001</c:v>
                </c:pt>
                <c:pt idx="11719">
                  <c:v>3.0464808900000002</c:v>
                </c:pt>
                <c:pt idx="11720">
                  <c:v>3.0456891100000001</c:v>
                </c:pt>
                <c:pt idx="11721">
                  <c:v>3.0453281400000001</c:v>
                </c:pt>
                <c:pt idx="11722">
                  <c:v>3.0451376400000001</c:v>
                </c:pt>
                <c:pt idx="11723">
                  <c:v>3.0441853999999999</c:v>
                </c:pt>
                <c:pt idx="11724">
                  <c:v>3.04399467</c:v>
                </c:pt>
                <c:pt idx="11725">
                  <c:v>3.0432939499999998</c:v>
                </c:pt>
                <c:pt idx="11726">
                  <c:v>3.04281354</c:v>
                </c:pt>
                <c:pt idx="11727">
                  <c:v>3.0422890200000001</c:v>
                </c:pt>
                <c:pt idx="11728">
                  <c:v>3.0417583000000001</c:v>
                </c:pt>
                <c:pt idx="11729">
                  <c:v>3.0414490700000001</c:v>
                </c:pt>
                <c:pt idx="11730">
                  <c:v>3.0409676999999999</c:v>
                </c:pt>
                <c:pt idx="11731">
                  <c:v>3.0404562999999998</c:v>
                </c:pt>
                <c:pt idx="11732">
                  <c:v>3.0398848100000002</c:v>
                </c:pt>
                <c:pt idx="11733">
                  <c:v>3.03955412</c:v>
                </c:pt>
                <c:pt idx="11734">
                  <c:v>3.0387120200000002</c:v>
                </c:pt>
                <c:pt idx="11735">
                  <c:v>3.0381908399999999</c:v>
                </c:pt>
                <c:pt idx="11736">
                  <c:v>3.0379703</c:v>
                </c:pt>
                <c:pt idx="11737">
                  <c:v>3.0372383599999999</c:v>
                </c:pt>
                <c:pt idx="11738">
                  <c:v>3.03679729</c:v>
                </c:pt>
                <c:pt idx="11739">
                  <c:v>3.0363361800000002</c:v>
                </c:pt>
                <c:pt idx="11740">
                  <c:v>3.0357348900000001</c:v>
                </c:pt>
                <c:pt idx="11741">
                  <c:v>3.0353736900000001</c:v>
                </c:pt>
                <c:pt idx="11742">
                  <c:v>3.0349628900000001</c:v>
                </c:pt>
                <c:pt idx="11743">
                  <c:v>3.0341808800000001</c:v>
                </c:pt>
                <c:pt idx="11744">
                  <c:v>3.03365946</c:v>
                </c:pt>
                <c:pt idx="11745">
                  <c:v>3.0331783300000001</c:v>
                </c:pt>
                <c:pt idx="11746">
                  <c:v>3.0329077199999999</c:v>
                </c:pt>
                <c:pt idx="11747">
                  <c:v>3.0322463499999999</c:v>
                </c:pt>
                <c:pt idx="11748">
                  <c:v>3.0318851499999999</c:v>
                </c:pt>
                <c:pt idx="11749">
                  <c:v>3.0315244200000002</c:v>
                </c:pt>
                <c:pt idx="11750">
                  <c:v>3.03081274</c:v>
                </c:pt>
                <c:pt idx="11751">
                  <c:v>3.0302610400000001</c:v>
                </c:pt>
                <c:pt idx="11752">
                  <c:v>3.0301311000000002</c:v>
                </c:pt>
                <c:pt idx="11753">
                  <c:v>3.0293290599999998</c:v>
                </c:pt>
                <c:pt idx="11754">
                  <c:v>3.0286974899999999</c:v>
                </c:pt>
                <c:pt idx="11755">
                  <c:v>3.0284566900000001</c:v>
                </c:pt>
                <c:pt idx="11756">
                  <c:v>3.0279056999999998</c:v>
                </c:pt>
                <c:pt idx="11757">
                  <c:v>3.02742434</c:v>
                </c:pt>
                <c:pt idx="11758">
                  <c:v>3.0268630999999999</c:v>
                </c:pt>
                <c:pt idx="11759">
                  <c:v>3.0263414399999999</c:v>
                </c:pt>
                <c:pt idx="11760">
                  <c:v>3.02583051</c:v>
                </c:pt>
                <c:pt idx="11761">
                  <c:v>3.0252792799999999</c:v>
                </c:pt>
                <c:pt idx="11762">
                  <c:v>3.0249082999999999</c:v>
                </c:pt>
                <c:pt idx="11763">
                  <c:v>3.0244569800000001</c:v>
                </c:pt>
                <c:pt idx="11764">
                  <c:v>3.0238056200000001</c:v>
                </c:pt>
                <c:pt idx="11765">
                  <c:v>3.02346468</c:v>
                </c:pt>
                <c:pt idx="11766">
                  <c:v>3.0228231000000001</c:v>
                </c:pt>
                <c:pt idx="11767">
                  <c:v>3.0224220800000001</c:v>
                </c:pt>
                <c:pt idx="11768">
                  <c:v>3.0218906400000001</c:v>
                </c:pt>
                <c:pt idx="11769">
                  <c:v>3.0213894799999998</c:v>
                </c:pt>
                <c:pt idx="11770">
                  <c:v>3.0208482700000001</c:v>
                </c:pt>
                <c:pt idx="11771">
                  <c:v>3.0203971900000002</c:v>
                </c:pt>
                <c:pt idx="11772">
                  <c:v>3.0200064200000001</c:v>
                </c:pt>
                <c:pt idx="11773">
                  <c:v>3.0194349300000001</c:v>
                </c:pt>
                <c:pt idx="11774">
                  <c:v>3.0189435499999999</c:v>
                </c:pt>
                <c:pt idx="11775">
                  <c:v>3.0181918099999998</c:v>
                </c:pt>
                <c:pt idx="11776">
                  <c:v>3.0178008099999998</c:v>
                </c:pt>
                <c:pt idx="11777">
                  <c:v>3.0173096699999999</c:v>
                </c:pt>
                <c:pt idx="11778">
                  <c:v>3.01660752</c:v>
                </c:pt>
                <c:pt idx="11779">
                  <c:v>3.0164272799999998</c:v>
                </c:pt>
                <c:pt idx="11780">
                  <c:v>3.0157067799999999</c:v>
                </c:pt>
                <c:pt idx="11781">
                  <c:v>3.01525497</c:v>
                </c:pt>
                <c:pt idx="11782">
                  <c:v>3.0149538499999999</c:v>
                </c:pt>
                <c:pt idx="11783">
                  <c:v>3.0142321600000002</c:v>
                </c:pt>
                <c:pt idx="11784">
                  <c:v>3.0138912200000001</c:v>
                </c:pt>
                <c:pt idx="11785">
                  <c:v>3.0134401300000002</c:v>
                </c:pt>
                <c:pt idx="11786">
                  <c:v>3.0128788900000001</c:v>
                </c:pt>
                <c:pt idx="11787">
                  <c:v>3.01230741</c:v>
                </c:pt>
                <c:pt idx="11788">
                  <c:v>3.0116257700000002</c:v>
                </c:pt>
                <c:pt idx="11789">
                  <c:v>3.0112447699999998</c:v>
                </c:pt>
                <c:pt idx="11790">
                  <c:v>3.01098394</c:v>
                </c:pt>
                <c:pt idx="11791">
                  <c:v>3.0103626299999999</c:v>
                </c:pt>
                <c:pt idx="11792">
                  <c:v>3.0097909</c:v>
                </c:pt>
                <c:pt idx="11793">
                  <c:v>3.0092399099999998</c:v>
                </c:pt>
                <c:pt idx="11794">
                  <c:v>3.00899911</c:v>
                </c:pt>
                <c:pt idx="11795">
                  <c:v>3.0083877999999999</c:v>
                </c:pt>
                <c:pt idx="11796">
                  <c:v>3.0079166900000001</c:v>
                </c:pt>
                <c:pt idx="11797">
                  <c:v>3.00736523</c:v>
                </c:pt>
                <c:pt idx="11798">
                  <c:v>3.0068740799999998</c:v>
                </c:pt>
                <c:pt idx="11799">
                  <c:v>3.0064632900000001</c:v>
                </c:pt>
                <c:pt idx="11800">
                  <c:v>3.0058615199999998</c:v>
                </c:pt>
                <c:pt idx="11801">
                  <c:v>3.0053203100000001</c:v>
                </c:pt>
                <c:pt idx="11802">
                  <c:v>3.0048990199999999</c:v>
                </c:pt>
                <c:pt idx="11803">
                  <c:v>3.0041174900000001</c:v>
                </c:pt>
                <c:pt idx="11804">
                  <c:v>3.0038669100000002</c:v>
                </c:pt>
                <c:pt idx="11805">
                  <c:v>3.0032350999999999</c:v>
                </c:pt>
                <c:pt idx="11806">
                  <c:v>3.0030446099999999</c:v>
                </c:pt>
                <c:pt idx="11807">
                  <c:v>3.00235319</c:v>
                </c:pt>
                <c:pt idx="11808">
                  <c:v>3.0017714500000001</c:v>
                </c:pt>
                <c:pt idx="11809">
                  <c:v>3.00140071</c:v>
                </c:pt>
                <c:pt idx="11810">
                  <c:v>3.0010900500000002</c:v>
                </c:pt>
                <c:pt idx="11811">
                  <c:v>3.00043821</c:v>
                </c:pt>
                <c:pt idx="11812">
                  <c:v>2.9998769799999998</c:v>
                </c:pt>
                <c:pt idx="11813">
                  <c:v>2.99919534</c:v>
                </c:pt>
                <c:pt idx="11814">
                  <c:v>2.9987940800000001</c:v>
                </c:pt>
                <c:pt idx="11815">
                  <c:v>2.9982829099999999</c:v>
                </c:pt>
                <c:pt idx="11816">
                  <c:v>2.9975311800000002</c:v>
                </c:pt>
                <c:pt idx="11817">
                  <c:v>2.9972908500000002</c:v>
                </c:pt>
                <c:pt idx="11818">
                  <c:v>2.9968795799999999</c:v>
                </c:pt>
                <c:pt idx="11819">
                  <c:v>2.9963381299999998</c:v>
                </c:pt>
                <c:pt idx="11820">
                  <c:v>2.9958870399999999</c:v>
                </c:pt>
                <c:pt idx="11821">
                  <c:v>2.9955363300000002</c:v>
                </c:pt>
                <c:pt idx="11822">
                  <c:v>2.9945941</c:v>
                </c:pt>
                <c:pt idx="11823">
                  <c:v>2.9942834399999998</c:v>
                </c:pt>
                <c:pt idx="11824">
                  <c:v>2.9939224699999998</c:v>
                </c:pt>
                <c:pt idx="11825">
                  <c:v>2.9933509800000002</c:v>
                </c:pt>
                <c:pt idx="11826">
                  <c:v>2.9928998899999999</c:v>
                </c:pt>
                <c:pt idx="11827">
                  <c:v>2.9924285400000001</c:v>
                </c:pt>
                <c:pt idx="11828">
                  <c:v>2.9919073599999999</c:v>
                </c:pt>
                <c:pt idx="11829">
                  <c:v>2.99140549</c:v>
                </c:pt>
                <c:pt idx="11830">
                  <c:v>2.9910247299999999</c:v>
                </c:pt>
                <c:pt idx="11831">
                  <c:v>2.9902541600000001</c:v>
                </c:pt>
                <c:pt idx="11832">
                  <c:v>2.98986244</c:v>
                </c:pt>
                <c:pt idx="11833">
                  <c:v>2.9894404400000001</c:v>
                </c:pt>
                <c:pt idx="11834">
                  <c:v>2.98882008</c:v>
                </c:pt>
                <c:pt idx="11835">
                  <c:v>2.98826861</c:v>
                </c:pt>
                <c:pt idx="11836">
                  <c:v>2.9877371799999999</c:v>
                </c:pt>
                <c:pt idx="11837">
                  <c:v>2.9872260100000001</c:v>
                </c:pt>
                <c:pt idx="11838">
                  <c:v>2.9868650400000001</c:v>
                </c:pt>
                <c:pt idx="11839">
                  <c:v>2.98642421</c:v>
                </c:pt>
                <c:pt idx="11840">
                  <c:v>2.9858427000000001</c:v>
                </c:pt>
                <c:pt idx="11841">
                  <c:v>2.9852111300000002</c:v>
                </c:pt>
                <c:pt idx="11842">
                  <c:v>2.9848301400000001</c:v>
                </c:pt>
                <c:pt idx="11843">
                  <c:v>2.9842286100000002</c:v>
                </c:pt>
                <c:pt idx="11844">
                  <c:v>2.9837274599999999</c:v>
                </c:pt>
                <c:pt idx="11845">
                  <c:v>2.9834365799999998</c:v>
                </c:pt>
                <c:pt idx="11846">
                  <c:v>2.9826850899999999</c:v>
                </c:pt>
                <c:pt idx="11847">
                  <c:v>2.9825947300000002</c:v>
                </c:pt>
                <c:pt idx="11848">
                  <c:v>2.9818127200000002</c:v>
                </c:pt>
                <c:pt idx="11849">
                  <c:v>2.9813919100000001</c:v>
                </c:pt>
                <c:pt idx="11850">
                  <c:v>2.9806699800000001</c:v>
                </c:pt>
                <c:pt idx="11851">
                  <c:v>2.9804794800000001</c:v>
                </c:pt>
                <c:pt idx="11852">
                  <c:v>2.9798779500000001</c:v>
                </c:pt>
                <c:pt idx="11853">
                  <c:v>2.9790659000000002</c:v>
                </c:pt>
                <c:pt idx="11854">
                  <c:v>2.9786348299999998</c:v>
                </c:pt>
                <c:pt idx="11855">
                  <c:v>2.9782838800000002</c:v>
                </c:pt>
                <c:pt idx="11856">
                  <c:v>2.97773266</c:v>
                </c:pt>
                <c:pt idx="11857">
                  <c:v>2.9772715600000002</c:v>
                </c:pt>
                <c:pt idx="11858">
                  <c:v>2.9767603899999999</c:v>
                </c:pt>
                <c:pt idx="11859">
                  <c:v>2.9764797700000001</c:v>
                </c:pt>
                <c:pt idx="11860">
                  <c:v>2.9757278</c:v>
                </c:pt>
                <c:pt idx="11861">
                  <c:v>2.9752268800000001</c:v>
                </c:pt>
                <c:pt idx="11862">
                  <c:v>2.97450495</c:v>
                </c:pt>
                <c:pt idx="11863">
                  <c:v>2.9741742599999998</c:v>
                </c:pt>
                <c:pt idx="11864">
                  <c:v>2.9736728700000001</c:v>
                </c:pt>
                <c:pt idx="11865">
                  <c:v>2.9732818600000002</c:v>
                </c:pt>
                <c:pt idx="11866">
                  <c:v>2.9727806999999999</c:v>
                </c:pt>
                <c:pt idx="11867">
                  <c:v>2.9722893199999998</c:v>
                </c:pt>
                <c:pt idx="11868">
                  <c:v>2.9716980500000001</c:v>
                </c:pt>
                <c:pt idx="11869">
                  <c:v>2.9709260500000001</c:v>
                </c:pt>
                <c:pt idx="11870">
                  <c:v>2.9706153899999999</c:v>
                </c:pt>
                <c:pt idx="11871">
                  <c:v>2.9701643</c:v>
                </c:pt>
                <c:pt idx="11872">
                  <c:v>2.96978331</c:v>
                </c:pt>
                <c:pt idx="11873">
                  <c:v>2.9691216900000001</c:v>
                </c:pt>
                <c:pt idx="11874">
                  <c:v>2.9687206700000002</c:v>
                </c:pt>
                <c:pt idx="11875">
                  <c:v>2.9681994899999999</c:v>
                </c:pt>
                <c:pt idx="11876">
                  <c:v>2.9676783100000002</c:v>
                </c:pt>
                <c:pt idx="11877">
                  <c:v>2.9673371300000002</c:v>
                </c:pt>
                <c:pt idx="11878">
                  <c:v>2.9668061699999999</c:v>
                </c:pt>
                <c:pt idx="11879">
                  <c:v>2.9662847499999998</c:v>
                </c:pt>
                <c:pt idx="11880">
                  <c:v>2.9659338000000002</c:v>
                </c:pt>
                <c:pt idx="11881">
                  <c:v>2.9654126199999999</c:v>
                </c:pt>
                <c:pt idx="11882">
                  <c:v>2.9647519600000001</c:v>
                </c:pt>
                <c:pt idx="11883">
                  <c:v>2.9641294500000002</c:v>
                </c:pt>
                <c:pt idx="11884">
                  <c:v>2.96363902</c:v>
                </c:pt>
                <c:pt idx="11885">
                  <c:v>2.9630754000000001</c:v>
                </c:pt>
                <c:pt idx="11886">
                  <c:v>2.9626572100000002</c:v>
                </c:pt>
                <c:pt idx="11887">
                  <c:v>2.9624853099999999</c:v>
                </c:pt>
                <c:pt idx="11888">
                  <c:v>2.9616434599999999</c:v>
                </c:pt>
                <c:pt idx="11889">
                  <c:v>2.96120238</c:v>
                </c:pt>
                <c:pt idx="11890">
                  <c:v>2.96061087</c:v>
                </c:pt>
                <c:pt idx="11891">
                  <c:v>2.9605307600000002</c:v>
                </c:pt>
                <c:pt idx="11892">
                  <c:v>2.9596786499999999</c:v>
                </c:pt>
                <c:pt idx="11893">
                  <c:v>2.9593477199999998</c:v>
                </c:pt>
                <c:pt idx="11894">
                  <c:v>2.9586961299999999</c:v>
                </c:pt>
                <c:pt idx="11895">
                  <c:v>2.95828509</c:v>
                </c:pt>
                <c:pt idx="11896">
                  <c:v>2.9578940899999999</c:v>
                </c:pt>
                <c:pt idx="11897">
                  <c:v>2.9572124500000001</c:v>
                </c:pt>
                <c:pt idx="11898">
                  <c:v>2.9564304400000001</c:v>
                </c:pt>
                <c:pt idx="11899">
                  <c:v>2.9560599299999999</c:v>
                </c:pt>
                <c:pt idx="11900">
                  <c:v>2.9557991000000001</c:v>
                </c:pt>
                <c:pt idx="11901">
                  <c:v>2.9553279899999998</c:v>
                </c:pt>
                <c:pt idx="11902">
                  <c:v>2.9549169499999999</c:v>
                </c:pt>
                <c:pt idx="11903">
                  <c:v>2.9543356900000002</c:v>
                </c:pt>
                <c:pt idx="11904">
                  <c:v>2.95365381</c:v>
                </c:pt>
                <c:pt idx="11905">
                  <c:v>2.95330286</c:v>
                </c:pt>
                <c:pt idx="11906">
                  <c:v>2.9527516399999998</c:v>
                </c:pt>
                <c:pt idx="11907">
                  <c:v>2.95228052</c:v>
                </c:pt>
                <c:pt idx="11908">
                  <c:v>2.9517092699999998</c:v>
                </c:pt>
                <c:pt idx="11909">
                  <c:v>2.9513683300000002</c:v>
                </c:pt>
                <c:pt idx="11910">
                  <c:v>2.9506664300000001</c:v>
                </c:pt>
                <c:pt idx="11911">
                  <c:v>2.9500951799999999</c:v>
                </c:pt>
                <c:pt idx="11912">
                  <c:v>2.94991469</c:v>
                </c:pt>
                <c:pt idx="11913">
                  <c:v>2.9492130300000001</c:v>
                </c:pt>
                <c:pt idx="11914">
                  <c:v>2.94891214</c:v>
                </c:pt>
                <c:pt idx="11915">
                  <c:v>2.9483208699999999</c:v>
                </c:pt>
                <c:pt idx="11916">
                  <c:v>2.94770932</c:v>
                </c:pt>
                <c:pt idx="11917">
                  <c:v>2.9473583699999999</c:v>
                </c:pt>
                <c:pt idx="11918">
                  <c:v>2.9468772400000001</c:v>
                </c:pt>
                <c:pt idx="11919">
                  <c:v>2.9462456700000001</c:v>
                </c:pt>
                <c:pt idx="11920">
                  <c:v>2.9457945799999998</c:v>
                </c:pt>
                <c:pt idx="11921">
                  <c:v>2.9452433600000001</c:v>
                </c:pt>
                <c:pt idx="11922">
                  <c:v>2.94473195</c:v>
                </c:pt>
                <c:pt idx="11923">
                  <c:v>2.9444813700000001</c:v>
                </c:pt>
                <c:pt idx="11924">
                  <c:v>2.9439902299999998</c:v>
                </c:pt>
                <c:pt idx="11925">
                  <c:v>2.94318795</c:v>
                </c:pt>
                <c:pt idx="11926">
                  <c:v>2.9427371</c:v>
                </c:pt>
                <c:pt idx="11927">
                  <c:v>2.94232607</c:v>
                </c:pt>
                <c:pt idx="11928">
                  <c:v>2.9416844800000002</c:v>
                </c:pt>
                <c:pt idx="11929">
                  <c:v>2.9412934800000001</c:v>
                </c:pt>
                <c:pt idx="11930">
                  <c:v>2.9407520300000001</c:v>
                </c:pt>
                <c:pt idx="11931">
                  <c:v>2.9404516200000002</c:v>
                </c:pt>
                <c:pt idx="11932">
                  <c:v>2.9398500900000002</c:v>
                </c:pt>
                <c:pt idx="11933">
                  <c:v>2.9392986300000001</c:v>
                </c:pt>
                <c:pt idx="11934">
                  <c:v>2.9389379</c:v>
                </c:pt>
                <c:pt idx="11935">
                  <c:v>2.9386560899999998</c:v>
                </c:pt>
                <c:pt idx="11936">
                  <c:v>2.9381353899999998</c:v>
                </c:pt>
                <c:pt idx="11937">
                  <c:v>2.9375047699999999</c:v>
                </c:pt>
                <c:pt idx="11938">
                  <c:v>2.9368143099999999</c:v>
                </c:pt>
                <c:pt idx="11939">
                  <c:v>2.9364316499999998</c:v>
                </c:pt>
                <c:pt idx="11940">
                  <c:v>2.9358200999999999</c:v>
                </c:pt>
                <c:pt idx="11941">
                  <c:v>2.9352788900000002</c:v>
                </c:pt>
                <c:pt idx="11942">
                  <c:v>2.93478751</c:v>
                </c:pt>
                <c:pt idx="11943">
                  <c:v>2.9344568299999998</c:v>
                </c:pt>
                <c:pt idx="11944">
                  <c:v>2.9338555300000002</c:v>
                </c:pt>
                <c:pt idx="11945">
                  <c:v>2.9334442599999999</c:v>
                </c:pt>
                <c:pt idx="11946">
                  <c:v>2.9327426000000001</c:v>
                </c:pt>
                <c:pt idx="11947">
                  <c:v>2.9325020300000002</c:v>
                </c:pt>
                <c:pt idx="11948">
                  <c:v>2.9319004999999998</c:v>
                </c:pt>
                <c:pt idx="11949">
                  <c:v>2.9313392600000001</c:v>
                </c:pt>
                <c:pt idx="11950">
                  <c:v>2.9309182200000001</c:v>
                </c:pt>
                <c:pt idx="11951">
                  <c:v>2.9303968</c:v>
                </c:pt>
                <c:pt idx="11952">
                  <c:v>2.92997599</c:v>
                </c:pt>
                <c:pt idx="11953">
                  <c:v>2.9292643100000002</c:v>
                </c:pt>
                <c:pt idx="11954">
                  <c:v>2.9289331399999998</c:v>
                </c:pt>
                <c:pt idx="11955">
                  <c:v>2.9283018099999998</c:v>
                </c:pt>
                <c:pt idx="11956">
                  <c:v>2.92787051</c:v>
                </c:pt>
                <c:pt idx="11957">
                  <c:v>2.92737961</c:v>
                </c:pt>
                <c:pt idx="11958">
                  <c:v>2.9270286599999999</c:v>
                </c:pt>
                <c:pt idx="11959">
                  <c:v>2.92641711</c:v>
                </c:pt>
                <c:pt idx="11960">
                  <c:v>2.9257755300000001</c:v>
                </c:pt>
                <c:pt idx="11961">
                  <c:v>2.9251639800000002</c:v>
                </c:pt>
                <c:pt idx="11962">
                  <c:v>2.9249436900000001</c:v>
                </c:pt>
                <c:pt idx="11963">
                  <c:v>2.9242920899999998</c:v>
                </c:pt>
                <c:pt idx="11964">
                  <c:v>2.9237806800000001</c:v>
                </c:pt>
                <c:pt idx="11965">
                  <c:v>2.9235701600000001</c:v>
                </c:pt>
                <c:pt idx="11966">
                  <c:v>2.9228985299999999</c:v>
                </c:pt>
                <c:pt idx="11967">
                  <c:v>2.9225075199999999</c:v>
                </c:pt>
                <c:pt idx="11968">
                  <c:v>2.9217455399999999</c:v>
                </c:pt>
                <c:pt idx="11969">
                  <c:v>2.9214851899999998</c:v>
                </c:pt>
                <c:pt idx="11970">
                  <c:v>2.9209837900000002</c:v>
                </c:pt>
                <c:pt idx="11971">
                  <c:v>2.9203724900000001</c:v>
                </c:pt>
                <c:pt idx="11972">
                  <c:v>2.92003155</c:v>
                </c:pt>
                <c:pt idx="11973">
                  <c:v>2.9193496699999999</c:v>
                </c:pt>
                <c:pt idx="11974">
                  <c:v>2.9188385000000001</c:v>
                </c:pt>
                <c:pt idx="11975">
                  <c:v>2.91823721</c:v>
                </c:pt>
                <c:pt idx="11976">
                  <c:v>2.91790628</c:v>
                </c:pt>
                <c:pt idx="11977">
                  <c:v>2.9175355399999998</c:v>
                </c:pt>
                <c:pt idx="11978">
                  <c:v>2.9173049899999999</c:v>
                </c:pt>
                <c:pt idx="11979">
                  <c:v>2.91647291</c:v>
                </c:pt>
                <c:pt idx="11980">
                  <c:v>2.9159715199999998</c:v>
                </c:pt>
                <c:pt idx="11981">
                  <c:v>2.91546035</c:v>
                </c:pt>
                <c:pt idx="11982">
                  <c:v>2.9149591899999998</c:v>
                </c:pt>
                <c:pt idx="11983">
                  <c:v>2.9145784400000001</c:v>
                </c:pt>
                <c:pt idx="11984">
                  <c:v>2.91389656</c:v>
                </c:pt>
                <c:pt idx="11985">
                  <c:v>2.9136757900000001</c:v>
                </c:pt>
                <c:pt idx="11986">
                  <c:v>2.9128551499999999</c:v>
                </c:pt>
                <c:pt idx="11987">
                  <c:v>2.9124326699999998</c:v>
                </c:pt>
                <c:pt idx="11988">
                  <c:v>2.91173196</c:v>
                </c:pt>
                <c:pt idx="11989">
                  <c:v>2.9115409900000002</c:v>
                </c:pt>
                <c:pt idx="11990">
                  <c:v>2.9109895200000002</c:v>
                </c:pt>
                <c:pt idx="11991">
                  <c:v>2.9104681000000001</c:v>
                </c:pt>
                <c:pt idx="11992">
                  <c:v>2.91008735</c:v>
                </c:pt>
                <c:pt idx="11993">
                  <c:v>2.9093456299999998</c:v>
                </c:pt>
                <c:pt idx="11994">
                  <c:v>2.9090848</c:v>
                </c:pt>
                <c:pt idx="11995">
                  <c:v>2.9083931399999998</c:v>
                </c:pt>
                <c:pt idx="11996">
                  <c:v>2.90773153</c:v>
                </c:pt>
                <c:pt idx="11997">
                  <c:v>2.90752101</c:v>
                </c:pt>
                <c:pt idx="11998">
                  <c:v>2.9070398800000001</c:v>
                </c:pt>
                <c:pt idx="11999">
                  <c:v>2.9064283400000002</c:v>
                </c:pt>
                <c:pt idx="12000">
                  <c:v>2.9057967699999998</c:v>
                </c:pt>
                <c:pt idx="12001">
                  <c:v>2.9054658400000002</c:v>
                </c:pt>
                <c:pt idx="12002">
                  <c:v>2.9048042299999999</c:v>
                </c:pt>
                <c:pt idx="12003">
                  <c:v>2.9043734099999998</c:v>
                </c:pt>
                <c:pt idx="12004">
                  <c:v>2.9040324700000002</c:v>
                </c:pt>
                <c:pt idx="12005">
                  <c:v>2.9033105400000001</c:v>
                </c:pt>
                <c:pt idx="12006">
                  <c:v>2.9029798499999999</c:v>
                </c:pt>
                <c:pt idx="12007">
                  <c:v>2.9025788299999999</c:v>
                </c:pt>
                <c:pt idx="12008">
                  <c:v>2.9022178599999999</c:v>
                </c:pt>
                <c:pt idx="12009">
                  <c:v>2.9014263200000001</c:v>
                </c:pt>
                <c:pt idx="12010">
                  <c:v>2.9010751199999998</c:v>
                </c:pt>
                <c:pt idx="12011">
                  <c:v>2.9004735899999998</c:v>
                </c:pt>
                <c:pt idx="12012">
                  <c:v>2.8997519</c:v>
                </c:pt>
                <c:pt idx="12013">
                  <c:v>2.8994712800000002</c:v>
                </c:pt>
                <c:pt idx="12014">
                  <c:v>2.8987896399999999</c:v>
                </c:pt>
                <c:pt idx="12015">
                  <c:v>2.8984689700000001</c:v>
                </c:pt>
                <c:pt idx="12016">
                  <c:v>2.8979275200000001</c:v>
                </c:pt>
                <c:pt idx="12017">
                  <c:v>2.8972659100000002</c:v>
                </c:pt>
                <c:pt idx="12018">
                  <c:v>2.8969752799999999</c:v>
                </c:pt>
                <c:pt idx="12019">
                  <c:v>2.8963134300000002</c:v>
                </c:pt>
                <c:pt idx="12020">
                  <c:v>2.89598274</c:v>
                </c:pt>
                <c:pt idx="12021">
                  <c:v>2.8954312799999999</c:v>
                </c:pt>
                <c:pt idx="12022">
                  <c:v>2.8948500199999998</c:v>
                </c:pt>
                <c:pt idx="12023">
                  <c:v>2.8943786600000001</c:v>
                </c:pt>
                <c:pt idx="12024">
                  <c:v>2.8936367000000001</c:v>
                </c:pt>
                <c:pt idx="12025">
                  <c:v>2.89337635</c:v>
                </c:pt>
                <c:pt idx="12026">
                  <c:v>2.8927247500000002</c:v>
                </c:pt>
                <c:pt idx="12027">
                  <c:v>2.8923537700000002</c:v>
                </c:pt>
                <c:pt idx="12028">
                  <c:v>2.8917322200000002</c:v>
                </c:pt>
                <c:pt idx="12029">
                  <c:v>2.8913412100000002</c:v>
                </c:pt>
                <c:pt idx="12030">
                  <c:v>2.89081001</c:v>
                </c:pt>
                <c:pt idx="12031">
                  <c:v>2.89035916</c:v>
                </c:pt>
                <c:pt idx="12032">
                  <c:v>2.8899080800000001</c:v>
                </c:pt>
                <c:pt idx="12033">
                  <c:v>2.8893964300000001</c:v>
                </c:pt>
                <c:pt idx="12034">
                  <c:v>2.8888649900000001</c:v>
                </c:pt>
                <c:pt idx="12035">
                  <c:v>2.88843417</c:v>
                </c:pt>
                <c:pt idx="12036">
                  <c:v>2.8879630600000001</c:v>
                </c:pt>
                <c:pt idx="12037">
                  <c:v>2.8871412300000001</c:v>
                </c:pt>
                <c:pt idx="12038">
                  <c:v>2.88684034</c:v>
                </c:pt>
                <c:pt idx="12039">
                  <c:v>2.88636136</c:v>
                </c:pt>
                <c:pt idx="12040">
                  <c:v>2.8859472300000002</c:v>
                </c:pt>
                <c:pt idx="12041">
                  <c:v>2.88551688</c:v>
                </c:pt>
                <c:pt idx="12042">
                  <c:v>2.8847751599999998</c:v>
                </c:pt>
                <c:pt idx="12043">
                  <c:v>2.8844845299999999</c:v>
                </c:pt>
                <c:pt idx="12044">
                  <c:v>2.8839032599999999</c:v>
                </c:pt>
                <c:pt idx="12045">
                  <c:v>2.8835823500000002</c:v>
                </c:pt>
                <c:pt idx="12046">
                  <c:v>2.8830308900000001</c:v>
                </c:pt>
                <c:pt idx="12047">
                  <c:v>2.8823893100000002</c:v>
                </c:pt>
                <c:pt idx="12048">
                  <c:v>2.8817980300000001</c:v>
                </c:pt>
                <c:pt idx="12049">
                  <c:v>2.8811361799999999</c:v>
                </c:pt>
                <c:pt idx="12050">
                  <c:v>2.8807253799999999</c:v>
                </c:pt>
                <c:pt idx="12051">
                  <c:v>2.8803343799999999</c:v>
                </c:pt>
                <c:pt idx="12052">
                  <c:v>2.8798031800000001</c:v>
                </c:pt>
                <c:pt idx="12053">
                  <c:v>2.8793418399999999</c:v>
                </c:pt>
                <c:pt idx="12054">
                  <c:v>2.8788507000000001</c:v>
                </c:pt>
                <c:pt idx="12055">
                  <c:v>2.8783896000000002</c:v>
                </c:pt>
                <c:pt idx="12056">
                  <c:v>2.8779785599999999</c:v>
                </c:pt>
                <c:pt idx="12057">
                  <c:v>2.8773872900000002</c:v>
                </c:pt>
                <c:pt idx="12058">
                  <c:v>2.8769261799999999</c:v>
                </c:pt>
                <c:pt idx="12059">
                  <c:v>2.8764751</c:v>
                </c:pt>
                <c:pt idx="12060">
                  <c:v>2.87589359</c:v>
                </c:pt>
                <c:pt idx="12061">
                  <c:v>2.8756530300000001</c:v>
                </c:pt>
                <c:pt idx="12062">
                  <c:v>2.8748006799999999</c:v>
                </c:pt>
                <c:pt idx="12063">
                  <c:v>2.8743398199999999</c:v>
                </c:pt>
                <c:pt idx="12064">
                  <c:v>2.8739488099999999</c:v>
                </c:pt>
                <c:pt idx="12065">
                  <c:v>2.8734373999999998</c:v>
                </c:pt>
                <c:pt idx="12066">
                  <c:v>2.8726856700000001</c:v>
                </c:pt>
                <c:pt idx="12067">
                  <c:v>2.8724350900000002</c:v>
                </c:pt>
                <c:pt idx="12068">
                  <c:v>2.8719136700000001</c:v>
                </c:pt>
                <c:pt idx="12069">
                  <c:v>2.8713021300000001</c:v>
                </c:pt>
                <c:pt idx="12070">
                  <c:v>2.8708713100000001</c:v>
                </c:pt>
                <c:pt idx="12071">
                  <c:v>2.8702096899999998</c:v>
                </c:pt>
                <c:pt idx="12072">
                  <c:v>2.8698587400000002</c:v>
                </c:pt>
                <c:pt idx="12073">
                  <c:v>2.86931753</c:v>
                </c:pt>
                <c:pt idx="12074">
                  <c:v>2.86867619</c:v>
                </c:pt>
                <c:pt idx="12075">
                  <c:v>2.8682045899999999</c:v>
                </c:pt>
                <c:pt idx="12076">
                  <c:v>2.8677837799999999</c:v>
                </c:pt>
                <c:pt idx="12077">
                  <c:v>2.8672523499999998</c:v>
                </c:pt>
                <c:pt idx="12078">
                  <c:v>2.8668813700000002</c:v>
                </c:pt>
                <c:pt idx="12079">
                  <c:v>2.8664004799999998</c:v>
                </c:pt>
                <c:pt idx="12080">
                  <c:v>2.8659491500000001</c:v>
                </c:pt>
                <c:pt idx="12081">
                  <c:v>2.86550832</c:v>
                </c:pt>
                <c:pt idx="12082">
                  <c:v>2.8648467100000001</c:v>
                </c:pt>
                <c:pt idx="12083">
                  <c:v>2.8645157800000001</c:v>
                </c:pt>
                <c:pt idx="12084">
                  <c:v>2.86397433</c:v>
                </c:pt>
                <c:pt idx="12085">
                  <c:v>2.8634130999999998</c:v>
                </c:pt>
                <c:pt idx="12086">
                  <c:v>2.8625707600000001</c:v>
                </c:pt>
                <c:pt idx="12087">
                  <c:v>2.86215997</c:v>
                </c:pt>
                <c:pt idx="12088">
                  <c:v>2.8617188900000001</c:v>
                </c:pt>
                <c:pt idx="12089">
                  <c:v>2.8612778200000002</c:v>
                </c:pt>
                <c:pt idx="12090">
                  <c:v>2.86076665</c:v>
                </c:pt>
                <c:pt idx="12091">
                  <c:v>2.86043453</c:v>
                </c:pt>
                <c:pt idx="12092">
                  <c:v>2.8599355200000001</c:v>
                </c:pt>
                <c:pt idx="12093">
                  <c:v>2.8594439</c:v>
                </c:pt>
                <c:pt idx="12094">
                  <c:v>2.85881257</c:v>
                </c:pt>
                <c:pt idx="12095">
                  <c:v>2.85834074</c:v>
                </c:pt>
                <c:pt idx="12096">
                  <c:v>2.8578093099999999</c:v>
                </c:pt>
                <c:pt idx="12097">
                  <c:v>2.85738826</c:v>
                </c:pt>
                <c:pt idx="12098">
                  <c:v>2.8567066200000002</c:v>
                </c:pt>
                <c:pt idx="12099">
                  <c:v>2.8563456500000002</c:v>
                </c:pt>
                <c:pt idx="12100">
                  <c:v>2.8557443600000001</c:v>
                </c:pt>
                <c:pt idx="12101">
                  <c:v>2.8553733800000001</c:v>
                </c:pt>
                <c:pt idx="12102">
                  <c:v>2.8548920199999999</c:v>
                </c:pt>
                <c:pt idx="12103">
                  <c:v>2.8544311499999999</c:v>
                </c:pt>
                <c:pt idx="12104">
                  <c:v>2.8537693000000002</c:v>
                </c:pt>
                <c:pt idx="12105">
                  <c:v>2.8533184500000002</c:v>
                </c:pt>
                <c:pt idx="12106">
                  <c:v>2.8529574900000001</c:v>
                </c:pt>
                <c:pt idx="12107">
                  <c:v>2.85242605</c:v>
                </c:pt>
                <c:pt idx="12108">
                  <c:v>2.85203528</c:v>
                </c:pt>
                <c:pt idx="12109">
                  <c:v>2.8512835499999998</c:v>
                </c:pt>
                <c:pt idx="12110">
                  <c:v>2.8507718999999998</c:v>
                </c:pt>
                <c:pt idx="12111">
                  <c:v>2.8504312000000001</c:v>
                </c:pt>
                <c:pt idx="12112">
                  <c:v>2.8497796100000001</c:v>
                </c:pt>
                <c:pt idx="12113">
                  <c:v>2.8491783100000001</c:v>
                </c:pt>
                <c:pt idx="12114">
                  <c:v>2.8489577800000001</c:v>
                </c:pt>
                <c:pt idx="12115">
                  <c:v>2.8480954199999999</c:v>
                </c:pt>
                <c:pt idx="12116">
                  <c:v>2.8477947700000001</c:v>
                </c:pt>
                <c:pt idx="12117">
                  <c:v>2.8473436799999998</c:v>
                </c:pt>
                <c:pt idx="12118">
                  <c:v>2.8468122500000002</c:v>
                </c:pt>
                <c:pt idx="12119">
                  <c:v>2.8463211099999999</c:v>
                </c:pt>
                <c:pt idx="12120">
                  <c:v>2.8458299600000001</c:v>
                </c:pt>
                <c:pt idx="12121">
                  <c:v>2.8452484600000001</c:v>
                </c:pt>
                <c:pt idx="12122">
                  <c:v>2.84485769</c:v>
                </c:pt>
                <c:pt idx="12123">
                  <c:v>2.8442962199999999</c:v>
                </c:pt>
                <c:pt idx="12124">
                  <c:v>2.84383512</c:v>
                </c:pt>
                <c:pt idx="12125">
                  <c:v>2.8433637599999999</c:v>
                </c:pt>
                <c:pt idx="12126">
                  <c:v>2.8428623700000002</c:v>
                </c:pt>
                <c:pt idx="12127">
                  <c:v>2.8421609399999999</c:v>
                </c:pt>
                <c:pt idx="12128">
                  <c:v>2.8419604299999999</c:v>
                </c:pt>
                <c:pt idx="12129">
                  <c:v>2.8414292300000001</c:v>
                </c:pt>
                <c:pt idx="12130">
                  <c:v>2.8408377200000001</c:v>
                </c:pt>
                <c:pt idx="12131">
                  <c:v>2.8402562100000002</c:v>
                </c:pt>
                <c:pt idx="12132">
                  <c:v>2.8398153800000001</c:v>
                </c:pt>
                <c:pt idx="12133">
                  <c:v>2.8393642899999998</c:v>
                </c:pt>
                <c:pt idx="12134">
                  <c:v>2.83886313</c:v>
                </c:pt>
                <c:pt idx="12135">
                  <c:v>2.8383216899999999</c:v>
                </c:pt>
                <c:pt idx="12136">
                  <c:v>2.8379004000000001</c:v>
                </c:pt>
                <c:pt idx="12137">
                  <c:v>2.8374092599999998</c:v>
                </c:pt>
                <c:pt idx="12138">
                  <c:v>2.8370184900000002</c:v>
                </c:pt>
                <c:pt idx="12139">
                  <c:v>2.8363268399999999</c:v>
                </c:pt>
                <c:pt idx="12140">
                  <c:v>2.8358054199999998</c:v>
                </c:pt>
                <c:pt idx="12141">
                  <c:v>2.8354847400000001</c:v>
                </c:pt>
                <c:pt idx="12142">
                  <c:v>2.8348231300000002</c:v>
                </c:pt>
                <c:pt idx="12143">
                  <c:v>2.83423114</c:v>
                </c:pt>
                <c:pt idx="12144">
                  <c:v>2.8338322599999999</c:v>
                </c:pt>
                <c:pt idx="12145">
                  <c:v>2.8333404099999999</c:v>
                </c:pt>
                <c:pt idx="12146">
                  <c:v>2.83313894</c:v>
                </c:pt>
                <c:pt idx="12147">
                  <c:v>2.83241677</c:v>
                </c:pt>
                <c:pt idx="12148">
                  <c:v>2.83198595</c:v>
                </c:pt>
                <c:pt idx="12149">
                  <c:v>2.8313543800000001</c:v>
                </c:pt>
                <c:pt idx="12150">
                  <c:v>2.8308832599999998</c:v>
                </c:pt>
                <c:pt idx="12151">
                  <c:v>2.8302419200000002</c:v>
                </c:pt>
                <c:pt idx="12152">
                  <c:v>2.82996106</c:v>
                </c:pt>
                <c:pt idx="12153">
                  <c:v>2.8292994500000002</c:v>
                </c:pt>
                <c:pt idx="12154">
                  <c:v>2.8290188299999999</c:v>
                </c:pt>
                <c:pt idx="12155">
                  <c:v>2.82835722</c:v>
                </c:pt>
                <c:pt idx="12156">
                  <c:v>2.82778573</c:v>
                </c:pt>
                <c:pt idx="12157">
                  <c:v>2.8274550399999998</c:v>
                </c:pt>
                <c:pt idx="12158">
                  <c:v>2.82692385</c:v>
                </c:pt>
                <c:pt idx="12159">
                  <c:v>2.82652283</c:v>
                </c:pt>
                <c:pt idx="12160">
                  <c:v>2.82581091</c:v>
                </c:pt>
                <c:pt idx="12161">
                  <c:v>2.8255002500000002</c:v>
                </c:pt>
                <c:pt idx="12162">
                  <c:v>2.8250191199999999</c:v>
                </c:pt>
                <c:pt idx="12163">
                  <c:v>2.8242671499999998</c:v>
                </c:pt>
                <c:pt idx="12164">
                  <c:v>2.8239364600000001</c:v>
                </c:pt>
                <c:pt idx="12165">
                  <c:v>2.8233952499999999</c:v>
                </c:pt>
                <c:pt idx="12166">
                  <c:v>2.8229739700000001</c:v>
                </c:pt>
                <c:pt idx="12167">
                  <c:v>2.8223929399999999</c:v>
                </c:pt>
                <c:pt idx="12168">
                  <c:v>2.8217008099999998</c:v>
                </c:pt>
                <c:pt idx="12169">
                  <c:v>2.8214104199999999</c:v>
                </c:pt>
                <c:pt idx="12170">
                  <c:v>2.8208689699999998</c:v>
                </c:pt>
                <c:pt idx="12171">
                  <c:v>2.8204479199999999</c:v>
                </c:pt>
                <c:pt idx="12172">
                  <c:v>2.8199365099999998</c:v>
                </c:pt>
                <c:pt idx="12173">
                  <c:v>2.8195154699999998</c:v>
                </c:pt>
                <c:pt idx="12174">
                  <c:v>2.8187434699999998</c:v>
                </c:pt>
                <c:pt idx="12175">
                  <c:v>2.8183229000000001</c:v>
                </c:pt>
                <c:pt idx="12176">
                  <c:v>2.8177413900000001</c:v>
                </c:pt>
                <c:pt idx="12177">
                  <c:v>2.81742048</c:v>
                </c:pt>
                <c:pt idx="12178">
                  <c:v>2.8169794100000001</c:v>
                </c:pt>
                <c:pt idx="12179">
                  <c:v>2.8162877599999998</c:v>
                </c:pt>
                <c:pt idx="12180">
                  <c:v>2.8156962399999999</c:v>
                </c:pt>
                <c:pt idx="12181">
                  <c:v>2.81540561</c:v>
                </c:pt>
                <c:pt idx="12182">
                  <c:v>2.81480408</c:v>
                </c:pt>
                <c:pt idx="12183">
                  <c:v>2.8143329600000002</c:v>
                </c:pt>
                <c:pt idx="12184">
                  <c:v>2.8138618499999999</c:v>
                </c:pt>
                <c:pt idx="12185">
                  <c:v>2.8132906000000002</c:v>
                </c:pt>
                <c:pt idx="12186">
                  <c:v>2.8127892000000001</c:v>
                </c:pt>
                <c:pt idx="12187">
                  <c:v>2.81223774</c:v>
                </c:pt>
                <c:pt idx="12188">
                  <c:v>2.81182694</c:v>
                </c:pt>
                <c:pt idx="12189">
                  <c:v>2.8110949999999999</c:v>
                </c:pt>
                <c:pt idx="12190">
                  <c:v>2.8105838300000001</c:v>
                </c:pt>
                <c:pt idx="12191">
                  <c:v>2.8101525299999999</c:v>
                </c:pt>
                <c:pt idx="12192">
                  <c:v>2.80985212</c:v>
                </c:pt>
                <c:pt idx="12193">
                  <c:v>2.8093404799999999</c:v>
                </c:pt>
                <c:pt idx="12194">
                  <c:v>2.8087086700000001</c:v>
                </c:pt>
                <c:pt idx="12195">
                  <c:v>2.8081779500000001</c:v>
                </c:pt>
                <c:pt idx="12196">
                  <c:v>2.8076672600000001</c:v>
                </c:pt>
                <c:pt idx="12197">
                  <c:v>2.8072571800000001</c:v>
                </c:pt>
                <c:pt idx="12198">
                  <c:v>2.8066737700000002</c:v>
                </c:pt>
                <c:pt idx="12199">
                  <c:v>2.8063535700000002</c:v>
                </c:pt>
                <c:pt idx="12200">
                  <c:v>2.8058722</c:v>
                </c:pt>
                <c:pt idx="12201">
                  <c:v>2.8052306200000001</c:v>
                </c:pt>
                <c:pt idx="12202">
                  <c:v>2.8047995600000002</c:v>
                </c:pt>
                <c:pt idx="12203">
                  <c:v>2.8044185599999998</c:v>
                </c:pt>
                <c:pt idx="12204">
                  <c:v>2.80369687</c:v>
                </c:pt>
                <c:pt idx="12205">
                  <c:v>2.8032558000000001</c:v>
                </c:pt>
                <c:pt idx="12206">
                  <c:v>2.8028247400000001</c:v>
                </c:pt>
                <c:pt idx="12207">
                  <c:v>2.8022632600000001</c:v>
                </c:pt>
                <c:pt idx="12208">
                  <c:v>2.801682</c:v>
                </c:pt>
                <c:pt idx="12209">
                  <c:v>2.801301</c:v>
                </c:pt>
                <c:pt idx="12210">
                  <c:v>2.8008902099999999</c:v>
                </c:pt>
                <c:pt idx="12211">
                  <c:v>2.8001484900000002</c:v>
                </c:pt>
                <c:pt idx="12212">
                  <c:v>2.7996668800000002</c:v>
                </c:pt>
                <c:pt idx="12213">
                  <c:v>2.7992358199999998</c:v>
                </c:pt>
                <c:pt idx="12214">
                  <c:v>2.79875469</c:v>
                </c:pt>
                <c:pt idx="12215">
                  <c:v>2.79838371</c:v>
                </c:pt>
                <c:pt idx="12216">
                  <c:v>2.7979428799999999</c:v>
                </c:pt>
                <c:pt idx="12217">
                  <c:v>2.79728127</c:v>
                </c:pt>
                <c:pt idx="12218">
                  <c:v>2.79674983</c:v>
                </c:pt>
                <c:pt idx="12219">
                  <c:v>2.7963287800000001</c:v>
                </c:pt>
                <c:pt idx="12220">
                  <c:v>2.7958576700000002</c:v>
                </c:pt>
                <c:pt idx="12221">
                  <c:v>2.7951760299999999</c:v>
                </c:pt>
                <c:pt idx="12222">
                  <c:v>2.7949051900000002</c:v>
                </c:pt>
                <c:pt idx="12223">
                  <c:v>2.7943339300000001</c:v>
                </c:pt>
                <c:pt idx="12224">
                  <c:v>2.7937927199999999</c:v>
                </c:pt>
                <c:pt idx="12225">
                  <c:v>2.7933916999999999</c:v>
                </c:pt>
                <c:pt idx="12226">
                  <c:v>2.79271007</c:v>
                </c:pt>
                <c:pt idx="12227">
                  <c:v>2.79233909</c:v>
                </c:pt>
                <c:pt idx="12228">
                  <c:v>2.7916677000000001</c:v>
                </c:pt>
                <c:pt idx="12229">
                  <c:v>2.7910959700000002</c:v>
                </c:pt>
                <c:pt idx="12230">
                  <c:v>2.7908153499999999</c:v>
                </c:pt>
                <c:pt idx="12231">
                  <c:v>2.7902638899999999</c:v>
                </c:pt>
                <c:pt idx="12232">
                  <c:v>2.7896325599999998</c:v>
                </c:pt>
                <c:pt idx="12233">
                  <c:v>2.7892816100000002</c:v>
                </c:pt>
                <c:pt idx="12234">
                  <c:v>2.7888104899999999</c:v>
                </c:pt>
                <c:pt idx="12235">
                  <c:v>2.7883391400000002</c:v>
                </c:pt>
                <c:pt idx="12236">
                  <c:v>2.7879183300000001</c:v>
                </c:pt>
                <c:pt idx="12237">
                  <c:v>2.7872767399999998</c:v>
                </c:pt>
                <c:pt idx="12238">
                  <c:v>2.7866852299999998</c:v>
                </c:pt>
                <c:pt idx="12239">
                  <c:v>2.7861540300000001</c:v>
                </c:pt>
                <c:pt idx="12240">
                  <c:v>2.7858431299999999</c:v>
                </c:pt>
                <c:pt idx="12241">
                  <c:v>2.7852618699999998</c:v>
                </c:pt>
                <c:pt idx="12242">
                  <c:v>2.7848908899999998</c:v>
                </c:pt>
                <c:pt idx="12243">
                  <c:v>2.7843194000000002</c:v>
                </c:pt>
                <c:pt idx="12244">
                  <c:v>2.78379822</c:v>
                </c:pt>
                <c:pt idx="12245">
                  <c:v>2.7831866700000001</c:v>
                </c:pt>
                <c:pt idx="12246">
                  <c:v>2.7827956700000001</c:v>
                </c:pt>
                <c:pt idx="12247">
                  <c:v>2.7824358899999999</c:v>
                </c:pt>
                <c:pt idx="12248">
                  <c:v>2.7816326600000001</c:v>
                </c:pt>
                <c:pt idx="12249">
                  <c:v>2.78131247</c:v>
                </c:pt>
                <c:pt idx="12250">
                  <c:v>2.7808113099999998</c:v>
                </c:pt>
                <c:pt idx="12251">
                  <c:v>2.78032017</c:v>
                </c:pt>
                <c:pt idx="12252">
                  <c:v>2.7797081499999998</c:v>
                </c:pt>
                <c:pt idx="12253">
                  <c:v>2.7793273900000002</c:v>
                </c:pt>
                <c:pt idx="12254">
                  <c:v>2.7787659200000001</c:v>
                </c:pt>
                <c:pt idx="12255">
                  <c:v>2.7784852999999998</c:v>
                </c:pt>
                <c:pt idx="12256">
                  <c:v>2.77785349</c:v>
                </c:pt>
                <c:pt idx="12257">
                  <c:v>2.7773423199999998</c:v>
                </c:pt>
                <c:pt idx="12258">
                  <c:v>2.77664065</c:v>
                </c:pt>
                <c:pt idx="12259">
                  <c:v>2.7763199799999998</c:v>
                </c:pt>
                <c:pt idx="12260">
                  <c:v>2.7759389900000002</c:v>
                </c:pt>
                <c:pt idx="12261">
                  <c:v>2.7753474699999998</c:v>
                </c:pt>
                <c:pt idx="12262">
                  <c:v>2.77485633</c:v>
                </c:pt>
                <c:pt idx="12263">
                  <c:v>2.7744352800000001</c:v>
                </c:pt>
                <c:pt idx="12264">
                  <c:v>2.7737836800000002</c:v>
                </c:pt>
                <c:pt idx="12265">
                  <c:v>2.77322245</c:v>
                </c:pt>
                <c:pt idx="12266">
                  <c:v>2.77287149</c:v>
                </c:pt>
                <c:pt idx="12267">
                  <c:v>2.7723703400000002</c:v>
                </c:pt>
                <c:pt idx="12268">
                  <c:v>2.77206945</c:v>
                </c:pt>
                <c:pt idx="12269">
                  <c:v>2.7715683000000002</c:v>
                </c:pt>
                <c:pt idx="12270">
                  <c:v>2.7708163300000002</c:v>
                </c:pt>
                <c:pt idx="12271">
                  <c:v>2.7703955200000001</c:v>
                </c:pt>
                <c:pt idx="12272">
                  <c:v>2.7698741</c:v>
                </c:pt>
                <c:pt idx="12273">
                  <c:v>2.76943326</c:v>
                </c:pt>
                <c:pt idx="12274">
                  <c:v>2.7689619099999998</c:v>
                </c:pt>
                <c:pt idx="12275">
                  <c:v>2.76848078</c:v>
                </c:pt>
                <c:pt idx="12276">
                  <c:v>2.7678291800000001</c:v>
                </c:pt>
                <c:pt idx="12277">
                  <c:v>2.7672979799999999</c:v>
                </c:pt>
                <c:pt idx="12278">
                  <c:v>2.7668166200000002</c:v>
                </c:pt>
                <c:pt idx="12279">
                  <c:v>2.7663354899999999</c:v>
                </c:pt>
                <c:pt idx="12280">
                  <c:v>2.76590443</c:v>
                </c:pt>
                <c:pt idx="12281">
                  <c:v>2.76551342</c:v>
                </c:pt>
                <c:pt idx="12282">
                  <c:v>2.7650623300000001</c:v>
                </c:pt>
                <c:pt idx="12283">
                  <c:v>2.7643406399999999</c:v>
                </c:pt>
                <c:pt idx="12284">
                  <c:v>2.7638392399999998</c:v>
                </c:pt>
                <c:pt idx="12285">
                  <c:v>2.7633481</c:v>
                </c:pt>
                <c:pt idx="12286">
                  <c:v>2.7629272899999999</c:v>
                </c:pt>
                <c:pt idx="12287">
                  <c:v>2.7622153800000002</c:v>
                </c:pt>
                <c:pt idx="12288">
                  <c:v>2.7619044800000001</c:v>
                </c:pt>
                <c:pt idx="12289">
                  <c:v>2.76153374</c:v>
                </c:pt>
                <c:pt idx="12290">
                  <c:v>2.76093221</c:v>
                </c:pt>
                <c:pt idx="12291">
                  <c:v>2.76037073</c:v>
                </c:pt>
                <c:pt idx="12292">
                  <c:v>2.7597994799999999</c:v>
                </c:pt>
                <c:pt idx="12293">
                  <c:v>2.7592883100000001</c:v>
                </c:pt>
                <c:pt idx="12294">
                  <c:v>2.7588272100000002</c:v>
                </c:pt>
                <c:pt idx="12295">
                  <c:v>2.7584862700000001</c:v>
                </c:pt>
                <c:pt idx="12296">
                  <c:v>2.75790501</c:v>
                </c:pt>
                <c:pt idx="12297">
                  <c:v>2.7574536799999998</c:v>
                </c:pt>
                <c:pt idx="12298">
                  <c:v>2.7569122300000002</c:v>
                </c:pt>
                <c:pt idx="12299">
                  <c:v>2.7564210899999999</c:v>
                </c:pt>
                <c:pt idx="12300">
                  <c:v>2.7559497400000001</c:v>
                </c:pt>
                <c:pt idx="12301">
                  <c:v>2.7552390099999999</c:v>
                </c:pt>
                <c:pt idx="12302">
                  <c:v>2.7550976299999999</c:v>
                </c:pt>
                <c:pt idx="12303">
                  <c:v>2.7543456599999998</c:v>
                </c:pt>
                <c:pt idx="12304">
                  <c:v>2.7538161300000001</c:v>
                </c:pt>
                <c:pt idx="12305">
                  <c:v>2.7533638499999999</c:v>
                </c:pt>
                <c:pt idx="12306">
                  <c:v>2.7529625900000001</c:v>
                </c:pt>
                <c:pt idx="12307">
                  <c:v>2.75258183</c:v>
                </c:pt>
                <c:pt idx="12308">
                  <c:v>2.7518901800000002</c:v>
                </c:pt>
                <c:pt idx="12309">
                  <c:v>2.7513485000000002</c:v>
                </c:pt>
                <c:pt idx="12310">
                  <c:v>2.7508676099999998</c:v>
                </c:pt>
                <c:pt idx="12311">
                  <c:v>2.7505967600000001</c:v>
                </c:pt>
                <c:pt idx="12312">
                  <c:v>2.7498950999999998</c:v>
                </c:pt>
                <c:pt idx="12313">
                  <c:v>2.7492635299999999</c:v>
                </c:pt>
                <c:pt idx="12314">
                  <c:v>2.7488529700000002</c:v>
                </c:pt>
                <c:pt idx="12315">
                  <c:v>2.7485217999999998</c:v>
                </c:pt>
                <c:pt idx="12316">
                  <c:v>2.74780011</c:v>
                </c:pt>
                <c:pt idx="12317">
                  <c:v>2.74739909</c:v>
                </c:pt>
                <c:pt idx="12318">
                  <c:v>2.7469079500000002</c:v>
                </c:pt>
                <c:pt idx="12319">
                  <c:v>2.7464268199999999</c:v>
                </c:pt>
                <c:pt idx="12320">
                  <c:v>2.74601579</c:v>
                </c:pt>
                <c:pt idx="12321">
                  <c:v>2.74521375</c:v>
                </c:pt>
                <c:pt idx="12322">
                  <c:v>2.7449431400000002</c:v>
                </c:pt>
                <c:pt idx="12323">
                  <c:v>2.74436188</c:v>
                </c:pt>
                <c:pt idx="12324">
                  <c:v>2.7439806500000001</c:v>
                </c:pt>
                <c:pt idx="12325">
                  <c:v>2.74323893</c:v>
                </c:pt>
                <c:pt idx="12326">
                  <c:v>2.7428882099999998</c:v>
                </c:pt>
                <c:pt idx="12327">
                  <c:v>2.7425475100000001</c:v>
                </c:pt>
                <c:pt idx="12328">
                  <c:v>2.7419059300000002</c:v>
                </c:pt>
                <c:pt idx="12329">
                  <c:v>2.7413444500000002</c:v>
                </c:pt>
                <c:pt idx="12330">
                  <c:v>2.7409534500000001</c:v>
                </c:pt>
                <c:pt idx="12331">
                  <c:v>2.7404220100000001</c:v>
                </c:pt>
                <c:pt idx="12332">
                  <c:v>2.73983073</c:v>
                </c:pt>
                <c:pt idx="12333">
                  <c:v>2.7393693899999998</c:v>
                </c:pt>
                <c:pt idx="12334">
                  <c:v>2.7389686100000001</c:v>
                </c:pt>
                <c:pt idx="12335">
                  <c:v>2.73846722</c:v>
                </c:pt>
                <c:pt idx="12336">
                  <c:v>2.73786569</c:v>
                </c:pt>
                <c:pt idx="12337">
                  <c:v>2.7373848000000001</c:v>
                </c:pt>
                <c:pt idx="12338">
                  <c:v>2.7369837800000001</c:v>
                </c:pt>
                <c:pt idx="12339">
                  <c:v>2.7363419499999999</c:v>
                </c:pt>
                <c:pt idx="12340">
                  <c:v>2.7359411699999998</c:v>
                </c:pt>
                <c:pt idx="12341">
                  <c:v>2.73543</c:v>
                </c:pt>
                <c:pt idx="12342">
                  <c:v>2.7347981899999998</c:v>
                </c:pt>
                <c:pt idx="12343">
                  <c:v>2.7343971699999998</c:v>
                </c:pt>
                <c:pt idx="12344">
                  <c:v>2.73374557</c:v>
                </c:pt>
                <c:pt idx="12345">
                  <c:v>2.7332544300000001</c:v>
                </c:pt>
                <c:pt idx="12346">
                  <c:v>2.7327732999999998</c:v>
                </c:pt>
                <c:pt idx="12347">
                  <c:v>2.73248267</c:v>
                </c:pt>
                <c:pt idx="12348">
                  <c:v>2.7318410900000001</c:v>
                </c:pt>
                <c:pt idx="12349">
                  <c:v>2.73153019</c:v>
                </c:pt>
                <c:pt idx="12350">
                  <c:v>2.7307987200000001</c:v>
                </c:pt>
                <c:pt idx="12351">
                  <c:v>2.73051691</c:v>
                </c:pt>
                <c:pt idx="12352">
                  <c:v>2.7298169099999998</c:v>
                </c:pt>
                <c:pt idx="12353">
                  <c:v>2.7294242400000002</c:v>
                </c:pt>
                <c:pt idx="12354">
                  <c:v>2.7288732499999999</c:v>
                </c:pt>
                <c:pt idx="12355">
                  <c:v>2.72829247</c:v>
                </c:pt>
                <c:pt idx="12356">
                  <c:v>2.7277519699999999</c:v>
                </c:pt>
                <c:pt idx="12357">
                  <c:v>2.7273602499999998</c:v>
                </c:pt>
                <c:pt idx="12358">
                  <c:v>2.7270793900000001</c:v>
                </c:pt>
                <c:pt idx="12359">
                  <c:v>2.7264277899999998</c:v>
                </c:pt>
                <c:pt idx="12360">
                  <c:v>2.7260167599999998</c:v>
                </c:pt>
                <c:pt idx="12361">
                  <c:v>2.7253951999999999</c:v>
                </c:pt>
                <c:pt idx="12362">
                  <c:v>2.72472358</c:v>
                </c:pt>
                <c:pt idx="12363">
                  <c:v>2.7244429600000002</c:v>
                </c:pt>
                <c:pt idx="12364">
                  <c:v>2.7238915000000001</c:v>
                </c:pt>
                <c:pt idx="12365">
                  <c:v>2.7232101000000002</c:v>
                </c:pt>
                <c:pt idx="12366">
                  <c:v>2.7228190900000002</c:v>
                </c:pt>
                <c:pt idx="12367">
                  <c:v>2.7223076800000001</c:v>
                </c:pt>
                <c:pt idx="12368">
                  <c:v>2.72149587</c:v>
                </c:pt>
                <c:pt idx="12369">
                  <c:v>2.7212750899999998</c:v>
                </c:pt>
                <c:pt idx="12370">
                  <c:v>2.7209341500000002</c:v>
                </c:pt>
                <c:pt idx="12371">
                  <c:v>2.72048354</c:v>
                </c:pt>
                <c:pt idx="12372">
                  <c:v>2.7197814</c:v>
                </c:pt>
                <c:pt idx="12373">
                  <c:v>2.71893954</c:v>
                </c:pt>
                <c:pt idx="12374">
                  <c:v>2.7188994900000001</c:v>
                </c:pt>
                <c:pt idx="12375">
                  <c:v>2.7181074600000001</c:v>
                </c:pt>
                <c:pt idx="12376">
                  <c:v>2.71780658</c:v>
                </c:pt>
                <c:pt idx="12377">
                  <c:v>2.7171752499999999</c:v>
                </c:pt>
                <c:pt idx="12378">
                  <c:v>2.7169745000000001</c:v>
                </c:pt>
                <c:pt idx="12379">
                  <c:v>2.71637321</c:v>
                </c:pt>
                <c:pt idx="12380">
                  <c:v>2.71565127</c:v>
                </c:pt>
                <c:pt idx="12381">
                  <c:v>2.71537089</c:v>
                </c:pt>
                <c:pt idx="12382">
                  <c:v>2.7147691200000001</c:v>
                </c:pt>
                <c:pt idx="12383">
                  <c:v>2.7140974999999998</c:v>
                </c:pt>
                <c:pt idx="12384">
                  <c:v>2.7138471599999998</c:v>
                </c:pt>
                <c:pt idx="12385">
                  <c:v>2.7132856799999998</c:v>
                </c:pt>
                <c:pt idx="12386">
                  <c:v>2.7128143300000001</c:v>
                </c:pt>
                <c:pt idx="12387">
                  <c:v>2.7122733600000002</c:v>
                </c:pt>
                <c:pt idx="12388">
                  <c:v>2.71182203</c:v>
                </c:pt>
                <c:pt idx="12389">
                  <c:v>2.7114412799999998</c:v>
                </c:pt>
                <c:pt idx="12390">
                  <c:v>2.7109000700000001</c:v>
                </c:pt>
                <c:pt idx="12391">
                  <c:v>2.7106189700000001</c:v>
                </c:pt>
                <c:pt idx="12392">
                  <c:v>2.7098574599999998</c:v>
                </c:pt>
                <c:pt idx="12393">
                  <c:v>2.7093257899999998</c:v>
                </c:pt>
                <c:pt idx="12394">
                  <c:v>2.70885468</c:v>
                </c:pt>
                <c:pt idx="12395">
                  <c:v>2.7083435100000002</c:v>
                </c:pt>
                <c:pt idx="12396">
                  <c:v>2.70781231</c:v>
                </c:pt>
                <c:pt idx="12397">
                  <c:v>2.7075114299999998</c:v>
                </c:pt>
                <c:pt idx="12398">
                  <c:v>2.7066893599999999</c:v>
                </c:pt>
                <c:pt idx="12399">
                  <c:v>2.7062082300000001</c:v>
                </c:pt>
                <c:pt idx="12400">
                  <c:v>2.7058775399999999</c:v>
                </c:pt>
                <c:pt idx="12401">
                  <c:v>2.70524597</c:v>
                </c:pt>
                <c:pt idx="12402">
                  <c:v>2.7049353100000002</c:v>
                </c:pt>
                <c:pt idx="12403">
                  <c:v>2.7043240100000001</c:v>
                </c:pt>
                <c:pt idx="12404">
                  <c:v>2.7039229900000001</c:v>
                </c:pt>
                <c:pt idx="12405">
                  <c:v>2.7031497999999998</c:v>
                </c:pt>
                <c:pt idx="12406">
                  <c:v>2.7029192399999999</c:v>
                </c:pt>
                <c:pt idx="12407">
                  <c:v>2.7023580100000002</c:v>
                </c:pt>
                <c:pt idx="12408">
                  <c:v>2.701689</c:v>
                </c:pt>
                <c:pt idx="12409">
                  <c:v>2.7012763</c:v>
                </c:pt>
                <c:pt idx="12410">
                  <c:v>2.7009050800000001</c:v>
                </c:pt>
                <c:pt idx="12411">
                  <c:v>2.7001936400000002</c:v>
                </c:pt>
                <c:pt idx="12412">
                  <c:v>2.6999630899999998</c:v>
                </c:pt>
                <c:pt idx="12413">
                  <c:v>2.69936132</c:v>
                </c:pt>
                <c:pt idx="12414">
                  <c:v>2.69884038</c:v>
                </c:pt>
                <c:pt idx="12415">
                  <c:v>2.69849944</c:v>
                </c:pt>
                <c:pt idx="12416">
                  <c:v>2.6977076499999999</c:v>
                </c:pt>
                <c:pt idx="12417">
                  <c:v>2.6973967600000002</c:v>
                </c:pt>
                <c:pt idx="12418">
                  <c:v>2.6968452900000002</c:v>
                </c:pt>
                <c:pt idx="12419">
                  <c:v>2.6964242500000002</c:v>
                </c:pt>
                <c:pt idx="12420">
                  <c:v>2.6958129400000002</c:v>
                </c:pt>
                <c:pt idx="12421">
                  <c:v>2.6953916499999999</c:v>
                </c:pt>
                <c:pt idx="12422">
                  <c:v>2.6948304200000002</c:v>
                </c:pt>
                <c:pt idx="12423">
                  <c:v>2.6943392799999999</c:v>
                </c:pt>
                <c:pt idx="12424">
                  <c:v>2.69368768</c:v>
                </c:pt>
                <c:pt idx="12425">
                  <c:v>2.6933770199999998</c:v>
                </c:pt>
                <c:pt idx="12426">
                  <c:v>2.6927854999999998</c:v>
                </c:pt>
                <c:pt idx="12427">
                  <c:v>2.69212389</c:v>
                </c:pt>
                <c:pt idx="12428">
                  <c:v>2.6917831900000002</c:v>
                </c:pt>
                <c:pt idx="12429">
                  <c:v>2.6913621399999998</c:v>
                </c:pt>
                <c:pt idx="12430">
                  <c:v>2.6907205599999999</c:v>
                </c:pt>
                <c:pt idx="12431">
                  <c:v>2.6903996499999998</c:v>
                </c:pt>
                <c:pt idx="12432">
                  <c:v>2.6899986299999998</c:v>
                </c:pt>
                <c:pt idx="12433">
                  <c:v>2.6893069700000001</c:v>
                </c:pt>
                <c:pt idx="12434">
                  <c:v>2.6886253400000002</c:v>
                </c:pt>
                <c:pt idx="12435">
                  <c:v>2.6882743800000002</c:v>
                </c:pt>
                <c:pt idx="12436">
                  <c:v>2.6876728499999998</c:v>
                </c:pt>
                <c:pt idx="12437">
                  <c:v>2.6874022499999999</c:v>
                </c:pt>
                <c:pt idx="12438">
                  <c:v>2.68667078</c:v>
                </c:pt>
                <c:pt idx="12439">
                  <c:v>2.6861491200000001</c:v>
                </c:pt>
                <c:pt idx="12440">
                  <c:v>2.68591881</c:v>
                </c:pt>
                <c:pt idx="12441">
                  <c:v>2.6853673499999999</c:v>
                </c:pt>
                <c:pt idx="12442">
                  <c:v>2.68497634</c:v>
                </c:pt>
                <c:pt idx="12443">
                  <c:v>2.6842846900000001</c:v>
                </c:pt>
                <c:pt idx="12444">
                  <c:v>2.6839036900000002</c:v>
                </c:pt>
                <c:pt idx="12445">
                  <c:v>2.6832921500000002</c:v>
                </c:pt>
                <c:pt idx="12446">
                  <c:v>2.6829114000000001</c:v>
                </c:pt>
                <c:pt idx="12447">
                  <c:v>2.6823599300000001</c:v>
                </c:pt>
                <c:pt idx="12448">
                  <c:v>2.6817686599999999</c:v>
                </c:pt>
                <c:pt idx="12449">
                  <c:v>2.68154812</c:v>
                </c:pt>
                <c:pt idx="12450">
                  <c:v>2.6807258100000002</c:v>
                </c:pt>
                <c:pt idx="12451">
                  <c:v>2.68020463</c:v>
                </c:pt>
                <c:pt idx="12452">
                  <c:v>2.6798937299999999</c:v>
                </c:pt>
                <c:pt idx="12453">
                  <c:v>2.6791520100000001</c:v>
                </c:pt>
                <c:pt idx="12454">
                  <c:v>2.6789016700000001</c:v>
                </c:pt>
                <c:pt idx="12455">
                  <c:v>2.6782801200000002</c:v>
                </c:pt>
                <c:pt idx="12456">
                  <c:v>2.6778895899999999</c:v>
                </c:pt>
                <c:pt idx="12457">
                  <c:v>2.6772470500000001</c:v>
                </c:pt>
                <c:pt idx="12458">
                  <c:v>2.6766562500000002</c:v>
                </c:pt>
                <c:pt idx="12459">
                  <c:v>2.6764264099999999</c:v>
                </c:pt>
                <c:pt idx="12460">
                  <c:v>2.67575479</c:v>
                </c:pt>
                <c:pt idx="12461">
                  <c:v>2.6753728400000001</c:v>
                </c:pt>
                <c:pt idx="12462">
                  <c:v>2.6747112300000002</c:v>
                </c:pt>
                <c:pt idx="12463">
                  <c:v>2.6741998200000001</c:v>
                </c:pt>
                <c:pt idx="12464">
                  <c:v>2.6738693699999998</c:v>
                </c:pt>
                <c:pt idx="12465">
                  <c:v>2.6733379400000001</c:v>
                </c:pt>
                <c:pt idx="12466">
                  <c:v>2.6729469300000002</c:v>
                </c:pt>
                <c:pt idx="12467">
                  <c:v>2.6723554100000002</c:v>
                </c:pt>
                <c:pt idx="12468">
                  <c:v>2.67184424</c:v>
                </c:pt>
                <c:pt idx="12469">
                  <c:v>2.6713330700000002</c:v>
                </c:pt>
                <c:pt idx="12470">
                  <c:v>2.6708819899999998</c:v>
                </c:pt>
                <c:pt idx="12471">
                  <c:v>2.6702904699999999</c:v>
                </c:pt>
                <c:pt idx="12472">
                  <c:v>2.6699595500000002</c:v>
                </c:pt>
                <c:pt idx="12473">
                  <c:v>2.6695087000000002</c:v>
                </c:pt>
                <c:pt idx="12474">
                  <c:v>2.6685762400000002</c:v>
                </c:pt>
                <c:pt idx="12475">
                  <c:v>2.66829538</c:v>
                </c:pt>
                <c:pt idx="12476">
                  <c:v>2.6675937200000002</c:v>
                </c:pt>
                <c:pt idx="12477">
                  <c:v>2.6673331299999998</c:v>
                </c:pt>
                <c:pt idx="12478">
                  <c:v>2.6669220899999999</c:v>
                </c:pt>
                <c:pt idx="12479">
                  <c:v>2.6664409600000001</c:v>
                </c:pt>
                <c:pt idx="12480">
                  <c:v>2.6657290499999999</c:v>
                </c:pt>
                <c:pt idx="12481">
                  <c:v>2.6653485300000002</c:v>
                </c:pt>
                <c:pt idx="12482">
                  <c:v>2.66488719</c:v>
                </c:pt>
                <c:pt idx="12483">
                  <c:v>2.6641554799999998</c:v>
                </c:pt>
                <c:pt idx="12484">
                  <c:v>2.6637244199999999</c:v>
                </c:pt>
                <c:pt idx="12485">
                  <c:v>2.66324329</c:v>
                </c:pt>
                <c:pt idx="12486">
                  <c:v>2.6627020799999999</c:v>
                </c:pt>
                <c:pt idx="12487">
                  <c:v>2.6625215999999998</c:v>
                </c:pt>
                <c:pt idx="12488">
                  <c:v>2.6617994299999999</c:v>
                </c:pt>
                <c:pt idx="12489">
                  <c:v>2.6614587300000001</c:v>
                </c:pt>
                <c:pt idx="12490">
                  <c:v>2.6609175199999999</c:v>
                </c:pt>
                <c:pt idx="12491">
                  <c:v>2.6603460299999999</c:v>
                </c:pt>
                <c:pt idx="12492">
                  <c:v>2.65998483</c:v>
                </c:pt>
                <c:pt idx="12493">
                  <c:v>2.65933347</c:v>
                </c:pt>
                <c:pt idx="12494">
                  <c:v>2.6590728800000001</c:v>
                </c:pt>
                <c:pt idx="12495">
                  <c:v>2.6583514199999998</c:v>
                </c:pt>
                <c:pt idx="12496">
                  <c:v>2.6578099700000002</c:v>
                </c:pt>
                <c:pt idx="12497">
                  <c:v>2.65752912</c:v>
                </c:pt>
                <c:pt idx="12498">
                  <c:v>2.6565968999999998</c:v>
                </c:pt>
                <c:pt idx="12499">
                  <c:v>2.6563663499999999</c:v>
                </c:pt>
                <c:pt idx="12500">
                  <c:v>2.6556747000000001</c:v>
                </c:pt>
                <c:pt idx="12501">
                  <c:v>2.6552836900000001</c:v>
                </c:pt>
                <c:pt idx="12502">
                  <c:v>2.6547925499999998</c:v>
                </c:pt>
                <c:pt idx="12503">
                  <c:v>2.6544218100000001</c:v>
                </c:pt>
                <c:pt idx="12504">
                  <c:v>2.6538503200000001</c:v>
                </c:pt>
                <c:pt idx="12505">
                  <c:v>2.65333891</c:v>
                </c:pt>
                <c:pt idx="12506">
                  <c:v>2.6526672800000002</c:v>
                </c:pt>
                <c:pt idx="12507">
                  <c:v>2.6522562500000002</c:v>
                </c:pt>
                <c:pt idx="12508">
                  <c:v>2.6516649700000001</c:v>
                </c:pt>
                <c:pt idx="12509">
                  <c:v>2.6514260799999998</c:v>
                </c:pt>
                <c:pt idx="12510">
                  <c:v>2.65074348</c:v>
                </c:pt>
                <c:pt idx="12511">
                  <c:v>2.6502404199999998</c:v>
                </c:pt>
                <c:pt idx="12512">
                  <c:v>2.64992881</c:v>
                </c:pt>
                <c:pt idx="12513">
                  <c:v>2.6491203300000001</c:v>
                </c:pt>
                <c:pt idx="12514">
                  <c:v>2.6488177799999999</c:v>
                </c:pt>
                <c:pt idx="12515">
                  <c:v>2.6482665500000002</c:v>
                </c:pt>
                <c:pt idx="12516">
                  <c:v>2.6476850500000002</c:v>
                </c:pt>
                <c:pt idx="12517">
                  <c:v>2.6472639999999998</c:v>
                </c:pt>
                <c:pt idx="12518">
                  <c:v>2.6465926199999998</c:v>
                </c:pt>
                <c:pt idx="12519">
                  <c:v>2.6459708200000001</c:v>
                </c:pt>
                <c:pt idx="12520">
                  <c:v>2.6456301199999999</c:v>
                </c:pt>
                <c:pt idx="12521">
                  <c:v>2.6452693900000002</c:v>
                </c:pt>
                <c:pt idx="12522">
                  <c:v>2.64455748</c:v>
                </c:pt>
                <c:pt idx="12523">
                  <c:v>2.6443469500000001</c:v>
                </c:pt>
                <c:pt idx="12524">
                  <c:v>2.6438057399999999</c:v>
                </c:pt>
                <c:pt idx="12525">
                  <c:v>2.6433544200000001</c:v>
                </c:pt>
                <c:pt idx="12526">
                  <c:v>2.6427428700000002</c:v>
                </c:pt>
                <c:pt idx="12527">
                  <c:v>2.6422619799999998</c:v>
                </c:pt>
                <c:pt idx="12528">
                  <c:v>2.6416203999999999</c:v>
                </c:pt>
                <c:pt idx="12529">
                  <c:v>2.6410288799999999</c:v>
                </c:pt>
                <c:pt idx="12530">
                  <c:v>2.6408183599999999</c:v>
                </c:pt>
                <c:pt idx="12531">
                  <c:v>2.6403272200000001</c:v>
                </c:pt>
                <c:pt idx="12532">
                  <c:v>2.6397056600000002</c:v>
                </c:pt>
                <c:pt idx="12533">
                  <c:v>2.6389937400000001</c:v>
                </c:pt>
                <c:pt idx="12534">
                  <c:v>2.6389436700000002</c:v>
                </c:pt>
                <c:pt idx="12535">
                  <c:v>2.6380918000000002</c:v>
                </c:pt>
                <c:pt idx="12536">
                  <c:v>2.6377005599999999</c:v>
                </c:pt>
                <c:pt idx="12537">
                  <c:v>2.6371393200000002</c:v>
                </c:pt>
                <c:pt idx="12538">
                  <c:v>2.6367485500000001</c:v>
                </c:pt>
                <c:pt idx="12539">
                  <c:v>2.63619709</c:v>
                </c:pt>
                <c:pt idx="12540">
                  <c:v>2.6356956999999999</c:v>
                </c:pt>
                <c:pt idx="12541">
                  <c:v>2.6353049300000002</c:v>
                </c:pt>
                <c:pt idx="12542">
                  <c:v>2.63466311</c:v>
                </c:pt>
                <c:pt idx="12543">
                  <c:v>2.6342425299999999</c:v>
                </c:pt>
                <c:pt idx="12544">
                  <c:v>2.6338012200000001</c:v>
                </c:pt>
                <c:pt idx="12545">
                  <c:v>2.6332900499999998</c:v>
                </c:pt>
                <c:pt idx="12546">
                  <c:v>2.6326684999999999</c:v>
                </c:pt>
                <c:pt idx="12547">
                  <c:v>2.6323375699999998</c:v>
                </c:pt>
                <c:pt idx="12548">
                  <c:v>2.6317560699999998</c:v>
                </c:pt>
                <c:pt idx="12549">
                  <c:v>2.63129473</c:v>
                </c:pt>
                <c:pt idx="12550">
                  <c:v>2.6307234799999999</c:v>
                </c:pt>
                <c:pt idx="12551">
                  <c:v>2.6302123100000001</c:v>
                </c:pt>
                <c:pt idx="12552">
                  <c:v>2.6297812500000002</c:v>
                </c:pt>
                <c:pt idx="12553">
                  <c:v>2.6291396599999999</c:v>
                </c:pt>
                <c:pt idx="12554">
                  <c:v>2.6287689200000002</c:v>
                </c:pt>
                <c:pt idx="12555">
                  <c:v>2.6284279800000001</c:v>
                </c:pt>
                <c:pt idx="12556">
                  <c:v>2.6277463399999998</c:v>
                </c:pt>
                <c:pt idx="12557">
                  <c:v>2.6274356800000001</c:v>
                </c:pt>
                <c:pt idx="12558">
                  <c:v>2.6268038699999998</c:v>
                </c:pt>
                <c:pt idx="12559">
                  <c:v>2.62629271</c:v>
                </c:pt>
                <c:pt idx="12560">
                  <c:v>2.6256010500000002</c:v>
                </c:pt>
                <c:pt idx="12561">
                  <c:v>2.6252701300000001</c:v>
                </c:pt>
                <c:pt idx="12562">
                  <c:v>2.6247177100000001</c:v>
                </c:pt>
                <c:pt idx="12563">
                  <c:v>2.62417722</c:v>
                </c:pt>
                <c:pt idx="12564">
                  <c:v>2.6236076399999999</c:v>
                </c:pt>
                <c:pt idx="12565">
                  <c:v>2.6233060400000001</c:v>
                </c:pt>
                <c:pt idx="12566">
                  <c:v>2.62271404</c:v>
                </c:pt>
                <c:pt idx="12567">
                  <c:v>2.62213254</c:v>
                </c:pt>
                <c:pt idx="12568">
                  <c:v>2.6216514100000001</c:v>
                </c:pt>
                <c:pt idx="12569">
                  <c:v>2.6211502599999998</c:v>
                </c:pt>
                <c:pt idx="12570">
                  <c:v>2.6208396</c:v>
                </c:pt>
                <c:pt idx="12571">
                  <c:v>2.6201178999999999</c:v>
                </c:pt>
                <c:pt idx="12572">
                  <c:v>2.6196963800000002</c:v>
                </c:pt>
                <c:pt idx="12573">
                  <c:v>2.6192755700000001</c:v>
                </c:pt>
                <c:pt idx="12574">
                  <c:v>2.6185338499999999</c:v>
                </c:pt>
                <c:pt idx="12575">
                  <c:v>2.6182131800000001</c:v>
                </c:pt>
                <c:pt idx="12576">
                  <c:v>2.61757135</c:v>
                </c:pt>
                <c:pt idx="12577">
                  <c:v>2.6172304199999998</c:v>
                </c:pt>
                <c:pt idx="12578">
                  <c:v>2.6168096099999998</c:v>
                </c:pt>
                <c:pt idx="12579">
                  <c:v>2.6162280999999998</c:v>
                </c:pt>
                <c:pt idx="12580">
                  <c:v>2.61592746</c:v>
                </c:pt>
                <c:pt idx="12581">
                  <c:v>2.6153562099999998</c:v>
                </c:pt>
                <c:pt idx="12582">
                  <c:v>2.6147143800000001</c:v>
                </c:pt>
                <c:pt idx="12583">
                  <c:v>2.61409307</c:v>
                </c:pt>
                <c:pt idx="12584">
                  <c:v>2.6136217099999999</c:v>
                </c:pt>
                <c:pt idx="12585">
                  <c:v>2.6136016799999999</c:v>
                </c:pt>
                <c:pt idx="12586">
                  <c:v>2.6126895000000001</c:v>
                </c:pt>
                <c:pt idx="12587">
                  <c:v>2.6122083699999998</c:v>
                </c:pt>
                <c:pt idx="12588">
                  <c:v>2.61172724</c:v>
                </c:pt>
                <c:pt idx="12589">
                  <c:v>2.6111755400000001</c:v>
                </c:pt>
                <c:pt idx="12590">
                  <c:v>2.61075473</c:v>
                </c:pt>
                <c:pt idx="12591">
                  <c:v>2.6101934899999999</c:v>
                </c:pt>
                <c:pt idx="12592">
                  <c:v>2.60977221</c:v>
                </c:pt>
                <c:pt idx="12593">
                  <c:v>2.6093814399999999</c:v>
                </c:pt>
                <c:pt idx="12594">
                  <c:v>2.6086995599999998</c:v>
                </c:pt>
                <c:pt idx="12595">
                  <c:v>2.60821843</c:v>
                </c:pt>
                <c:pt idx="12596">
                  <c:v>2.6078977600000002</c:v>
                </c:pt>
                <c:pt idx="12597">
                  <c:v>2.6074168700000002</c:v>
                </c:pt>
                <c:pt idx="12598">
                  <c:v>2.6069154700000001</c:v>
                </c:pt>
                <c:pt idx="12599">
                  <c:v>2.6066548799999998</c:v>
                </c:pt>
                <c:pt idx="12600">
                  <c:v>2.6056823699999998</c:v>
                </c:pt>
                <c:pt idx="12601">
                  <c:v>2.60521102</c:v>
                </c:pt>
                <c:pt idx="12602">
                  <c:v>2.6046700500000002</c:v>
                </c:pt>
                <c:pt idx="12603">
                  <c:v>2.6042389899999998</c:v>
                </c:pt>
                <c:pt idx="12604">
                  <c:v>2.6039681400000001</c:v>
                </c:pt>
                <c:pt idx="12605">
                  <c:v>2.60341668</c:v>
                </c:pt>
                <c:pt idx="12606">
                  <c:v>2.6027550700000002</c:v>
                </c:pt>
                <c:pt idx="12607">
                  <c:v>2.6023643000000001</c:v>
                </c:pt>
                <c:pt idx="12608">
                  <c:v>2.60183287</c:v>
                </c:pt>
                <c:pt idx="12609">
                  <c:v>2.6013617500000001</c:v>
                </c:pt>
                <c:pt idx="12610">
                  <c:v>2.6007404300000001</c:v>
                </c:pt>
                <c:pt idx="12611">
                  <c:v>2.6003491900000002</c:v>
                </c:pt>
                <c:pt idx="12612">
                  <c:v>2.5997178600000002</c:v>
                </c:pt>
                <c:pt idx="12613">
                  <c:v>2.5993573699999999</c:v>
                </c:pt>
                <c:pt idx="12614">
                  <c:v>2.5988044700000001</c:v>
                </c:pt>
                <c:pt idx="12615">
                  <c:v>2.59836388</c:v>
                </c:pt>
                <c:pt idx="12616">
                  <c:v>2.5977528099999998</c:v>
                </c:pt>
                <c:pt idx="12617">
                  <c:v>2.5973420100000002</c:v>
                </c:pt>
                <c:pt idx="12618">
                  <c:v>2.5969409899999998</c:v>
                </c:pt>
                <c:pt idx="12619">
                  <c:v>2.59627914</c:v>
                </c:pt>
                <c:pt idx="12620">
                  <c:v>2.5958983899999999</c:v>
                </c:pt>
                <c:pt idx="12621">
                  <c:v>2.5953869799999998</c:v>
                </c:pt>
                <c:pt idx="12622">
                  <c:v>2.5947656600000002</c:v>
                </c:pt>
                <c:pt idx="12623">
                  <c:v>2.5941641299999998</c:v>
                </c:pt>
                <c:pt idx="12624">
                  <c:v>2.5939636199999998</c:v>
                </c:pt>
                <c:pt idx="12625">
                  <c:v>2.5933623300000002</c:v>
                </c:pt>
                <c:pt idx="12626">
                  <c:v>2.5928108700000001</c:v>
                </c:pt>
                <c:pt idx="12627">
                  <c:v>2.5923595399999999</c:v>
                </c:pt>
                <c:pt idx="12628">
                  <c:v>2.5919287199999999</c:v>
                </c:pt>
                <c:pt idx="12629">
                  <c:v>2.5914175500000001</c:v>
                </c:pt>
                <c:pt idx="12630">
                  <c:v>2.5908160200000001</c:v>
                </c:pt>
                <c:pt idx="12631">
                  <c:v>2.5904250100000001</c:v>
                </c:pt>
                <c:pt idx="12632">
                  <c:v>2.5898637799999999</c:v>
                </c:pt>
                <c:pt idx="12633">
                  <c:v>2.5894927999999999</c:v>
                </c:pt>
                <c:pt idx="12634">
                  <c:v>2.5888109199999998</c:v>
                </c:pt>
                <c:pt idx="12635">
                  <c:v>2.58846021</c:v>
                </c:pt>
                <c:pt idx="12636">
                  <c:v>2.5880391600000001</c:v>
                </c:pt>
                <c:pt idx="12637">
                  <c:v>2.5873174699999999</c:v>
                </c:pt>
                <c:pt idx="12638">
                  <c:v>2.5868561300000001</c:v>
                </c:pt>
                <c:pt idx="12639">
                  <c:v>2.5862748600000001</c:v>
                </c:pt>
                <c:pt idx="12640">
                  <c:v>2.58593392</c:v>
                </c:pt>
                <c:pt idx="12641">
                  <c:v>2.5854528000000001</c:v>
                </c:pt>
                <c:pt idx="12642">
                  <c:v>2.5848913200000001</c:v>
                </c:pt>
                <c:pt idx="12643">
                  <c:v>2.5842802499999999</c:v>
                </c:pt>
                <c:pt idx="12644">
                  <c:v>2.5839090300000001</c:v>
                </c:pt>
                <c:pt idx="12645">
                  <c:v>2.5832474200000002</c:v>
                </c:pt>
                <c:pt idx="12646">
                  <c:v>2.5828867</c:v>
                </c:pt>
                <c:pt idx="12647">
                  <c:v>2.5823953199999998</c:v>
                </c:pt>
                <c:pt idx="12648">
                  <c:v>2.58196425</c:v>
                </c:pt>
                <c:pt idx="12649">
                  <c:v>2.5812625900000001</c:v>
                </c:pt>
                <c:pt idx="12650">
                  <c:v>2.5808312899999999</c:v>
                </c:pt>
                <c:pt idx="12651">
                  <c:v>2.5804004699999998</c:v>
                </c:pt>
                <c:pt idx="12652">
                  <c:v>2.57997918</c:v>
                </c:pt>
                <c:pt idx="12653">
                  <c:v>2.5794282000000002</c:v>
                </c:pt>
                <c:pt idx="12654">
                  <c:v>2.5788466900000002</c:v>
                </c:pt>
                <c:pt idx="12655">
                  <c:v>2.5785760899999999</c:v>
                </c:pt>
                <c:pt idx="12656">
                  <c:v>2.5778641699999998</c:v>
                </c:pt>
                <c:pt idx="12657">
                  <c:v>2.5772728900000001</c:v>
                </c:pt>
                <c:pt idx="12658">
                  <c:v>2.5768618600000002</c:v>
                </c:pt>
                <c:pt idx="12659">
                  <c:v>2.5764808700000001</c:v>
                </c:pt>
                <c:pt idx="12660">
                  <c:v>2.57582903</c:v>
                </c:pt>
                <c:pt idx="12661">
                  <c:v>2.57534814</c:v>
                </c:pt>
                <c:pt idx="12662">
                  <c:v>2.5748167</c:v>
                </c:pt>
                <c:pt idx="12663">
                  <c:v>2.5742654800000002</c:v>
                </c:pt>
                <c:pt idx="12664">
                  <c:v>2.5740349299999998</c:v>
                </c:pt>
                <c:pt idx="12665">
                  <c:v>2.5732729399999998</c:v>
                </c:pt>
                <c:pt idx="12666">
                  <c:v>2.5727722599999998</c:v>
                </c:pt>
                <c:pt idx="12667">
                  <c:v>2.57234001</c:v>
                </c:pt>
                <c:pt idx="12668">
                  <c:v>2.5721187599999999</c:v>
                </c:pt>
                <c:pt idx="12669">
                  <c:v>2.5714485599999999</c:v>
                </c:pt>
                <c:pt idx="12670">
                  <c:v>2.5708596699999999</c:v>
                </c:pt>
                <c:pt idx="12671">
                  <c:v>2.5701654</c:v>
                </c:pt>
                <c:pt idx="12672">
                  <c:v>2.5698447199999999</c:v>
                </c:pt>
                <c:pt idx="12673">
                  <c:v>2.5694837599999998</c:v>
                </c:pt>
                <c:pt idx="12674">
                  <c:v>2.5687019800000002</c:v>
                </c:pt>
                <c:pt idx="12675">
                  <c:v>2.5684611799999999</c:v>
                </c:pt>
                <c:pt idx="12676">
                  <c:v>2.56778979</c:v>
                </c:pt>
                <c:pt idx="12677">
                  <c:v>2.5673584900000002</c:v>
                </c:pt>
                <c:pt idx="12678">
                  <c:v>2.5667469500000002</c:v>
                </c:pt>
                <c:pt idx="12679">
                  <c:v>2.56622577</c:v>
                </c:pt>
                <c:pt idx="12680">
                  <c:v>2.5657346200000002</c:v>
                </c:pt>
                <c:pt idx="12681">
                  <c:v>2.56523323</c:v>
                </c:pt>
                <c:pt idx="12682">
                  <c:v>2.5648222000000001</c:v>
                </c:pt>
                <c:pt idx="12683">
                  <c:v>2.5641706000000002</c:v>
                </c:pt>
                <c:pt idx="12684">
                  <c:v>2.5637795900000002</c:v>
                </c:pt>
                <c:pt idx="12685">
                  <c:v>2.5633990799999999</c:v>
                </c:pt>
                <c:pt idx="12686">
                  <c:v>2.5630378700000001</c:v>
                </c:pt>
                <c:pt idx="12687">
                  <c:v>2.5623865100000001</c:v>
                </c:pt>
                <c:pt idx="12688">
                  <c:v>2.5619351899999998</c:v>
                </c:pt>
                <c:pt idx="12689">
                  <c:v>2.56123352</c:v>
                </c:pt>
                <c:pt idx="12690">
                  <c:v>2.5608124700000001</c:v>
                </c:pt>
                <c:pt idx="12691">
                  <c:v>2.5604517499999999</c:v>
                </c:pt>
                <c:pt idx="12692">
                  <c:v>2.5599904100000002</c:v>
                </c:pt>
                <c:pt idx="12693">
                  <c:v>2.5592589399999999</c:v>
                </c:pt>
                <c:pt idx="12694">
                  <c:v>2.5586171200000001</c:v>
                </c:pt>
                <c:pt idx="12695">
                  <c:v>2.5582962</c:v>
                </c:pt>
                <c:pt idx="12696">
                  <c:v>2.5575945400000002</c:v>
                </c:pt>
                <c:pt idx="12697">
                  <c:v>2.55744433</c:v>
                </c:pt>
                <c:pt idx="12698">
                  <c:v>2.5566320400000002</c:v>
                </c:pt>
                <c:pt idx="12699">
                  <c:v>2.5563418900000001</c:v>
                </c:pt>
                <c:pt idx="12700">
                  <c:v>2.5557303400000002</c:v>
                </c:pt>
                <c:pt idx="12701">
                  <c:v>2.5553190699999999</c:v>
                </c:pt>
                <c:pt idx="12702">
                  <c:v>2.55504847</c:v>
                </c:pt>
                <c:pt idx="12703">
                  <c:v>2.5542464300000001</c:v>
                </c:pt>
                <c:pt idx="12704">
                  <c:v>2.5538053500000002</c:v>
                </c:pt>
                <c:pt idx="12705">
                  <c:v>2.5533943200000002</c:v>
                </c:pt>
                <c:pt idx="12706">
                  <c:v>2.5527527299999999</c:v>
                </c:pt>
                <c:pt idx="12707">
                  <c:v>2.5522515800000001</c:v>
                </c:pt>
                <c:pt idx="12708">
                  <c:v>2.5518705800000001</c:v>
                </c:pt>
                <c:pt idx="12709">
                  <c:v>2.55128932</c:v>
                </c:pt>
                <c:pt idx="12710">
                  <c:v>2.55092835</c:v>
                </c:pt>
                <c:pt idx="12711">
                  <c:v>2.5504272000000001</c:v>
                </c:pt>
                <c:pt idx="12712">
                  <c:v>2.54970527</c:v>
                </c:pt>
                <c:pt idx="12713">
                  <c:v>2.54947495</c:v>
                </c:pt>
                <c:pt idx="12714">
                  <c:v>2.5486927000000001</c:v>
                </c:pt>
                <c:pt idx="12715">
                  <c:v>2.5482118100000002</c:v>
                </c:pt>
                <c:pt idx="12716">
                  <c:v>2.5476803800000001</c:v>
                </c:pt>
                <c:pt idx="12717">
                  <c:v>2.5474300400000001</c:v>
                </c:pt>
                <c:pt idx="12718">
                  <c:v>2.5467681899999999</c:v>
                </c:pt>
                <c:pt idx="12719">
                  <c:v>2.54647589</c:v>
                </c:pt>
                <c:pt idx="12720">
                  <c:v>2.5458469400000001</c:v>
                </c:pt>
                <c:pt idx="12721">
                  <c:v>2.5453448299999999</c:v>
                </c:pt>
                <c:pt idx="12722">
                  <c:v>2.5449938799999998</c:v>
                </c:pt>
                <c:pt idx="12723">
                  <c:v>2.54448271</c:v>
                </c:pt>
                <c:pt idx="12724">
                  <c:v>2.5436406100000002</c:v>
                </c:pt>
                <c:pt idx="12725">
                  <c:v>2.5434701400000002</c:v>
                </c:pt>
                <c:pt idx="12726">
                  <c:v>2.54292893</c:v>
                </c:pt>
                <c:pt idx="12727">
                  <c:v>2.5423674599999999</c:v>
                </c:pt>
                <c:pt idx="12728">
                  <c:v>2.5419566599999999</c:v>
                </c:pt>
                <c:pt idx="12729">
                  <c:v>2.5412547600000002</c:v>
                </c:pt>
                <c:pt idx="12730">
                  <c:v>2.54072356</c:v>
                </c:pt>
                <c:pt idx="12731">
                  <c:v>2.5400819800000001</c:v>
                </c:pt>
                <c:pt idx="12732">
                  <c:v>2.5398812300000002</c:v>
                </c:pt>
                <c:pt idx="12733">
                  <c:v>2.53935003</c:v>
                </c:pt>
                <c:pt idx="12734">
                  <c:v>2.5388388599999998</c:v>
                </c:pt>
                <c:pt idx="12735">
                  <c:v>2.5382473499999998</c:v>
                </c:pt>
                <c:pt idx="12736">
                  <c:v>2.5378963899999998</c:v>
                </c:pt>
                <c:pt idx="12737">
                  <c:v>2.5372951000000001</c:v>
                </c:pt>
                <c:pt idx="12738">
                  <c:v>2.5369441500000001</c:v>
                </c:pt>
                <c:pt idx="12739">
                  <c:v>2.5362422499999999</c:v>
                </c:pt>
                <c:pt idx="12740">
                  <c:v>2.5356509699999998</c:v>
                </c:pt>
                <c:pt idx="12741">
                  <c:v>2.5352499499999999</c:v>
                </c:pt>
                <c:pt idx="12742">
                  <c:v>2.5349292800000001</c:v>
                </c:pt>
                <c:pt idx="12743">
                  <c:v>2.5341572800000001</c:v>
                </c:pt>
                <c:pt idx="12744">
                  <c:v>2.5338566299999998</c:v>
                </c:pt>
                <c:pt idx="12745">
                  <c:v>2.53334546</c:v>
                </c:pt>
                <c:pt idx="12746">
                  <c:v>2.53300452</c:v>
                </c:pt>
                <c:pt idx="12747">
                  <c:v>2.5324633099999998</c:v>
                </c:pt>
                <c:pt idx="12748">
                  <c:v>2.5319015999999999</c:v>
                </c:pt>
                <c:pt idx="12749">
                  <c:v>2.53123999</c:v>
                </c:pt>
                <c:pt idx="12750">
                  <c:v>2.5307288200000002</c:v>
                </c:pt>
                <c:pt idx="12751">
                  <c:v>2.5303180200000002</c:v>
                </c:pt>
                <c:pt idx="12752">
                  <c:v>2.53002715</c:v>
                </c:pt>
                <c:pt idx="12753">
                  <c:v>2.5292754199999998</c:v>
                </c:pt>
                <c:pt idx="12754">
                  <c:v>2.5286035500000001</c:v>
                </c:pt>
                <c:pt idx="12755">
                  <c:v>2.5283429599999998</c:v>
                </c:pt>
                <c:pt idx="12756">
                  <c:v>2.5279519600000002</c:v>
                </c:pt>
                <c:pt idx="12757">
                  <c:v>2.5273506600000002</c:v>
                </c:pt>
                <c:pt idx="12758">
                  <c:v>2.5267591500000002</c:v>
                </c:pt>
                <c:pt idx="12759">
                  <c:v>2.5264584999999999</c:v>
                </c:pt>
                <c:pt idx="12760">
                  <c:v>2.5258972599999998</c:v>
                </c:pt>
                <c:pt idx="12761">
                  <c:v>2.5253858600000001</c:v>
                </c:pt>
                <c:pt idx="12762">
                  <c:v>2.5247643000000002</c:v>
                </c:pt>
                <c:pt idx="12763">
                  <c:v>2.5242428800000001</c:v>
                </c:pt>
                <c:pt idx="12764">
                  <c:v>2.5236816399999999</c:v>
                </c:pt>
                <c:pt idx="12765">
                  <c:v>2.52326059</c:v>
                </c:pt>
                <c:pt idx="12766">
                  <c:v>2.52271914</c:v>
                </c:pt>
                <c:pt idx="12767">
                  <c:v>2.5221278699999998</c:v>
                </c:pt>
                <c:pt idx="12768">
                  <c:v>2.5216066800000001</c:v>
                </c:pt>
                <c:pt idx="12769">
                  <c:v>2.5213057999999999</c:v>
                </c:pt>
                <c:pt idx="12770">
                  <c:v>2.5208447</c:v>
                </c:pt>
                <c:pt idx="12771">
                  <c:v>2.5201833200000001</c:v>
                </c:pt>
                <c:pt idx="12772">
                  <c:v>2.5196335300000001</c:v>
                </c:pt>
                <c:pt idx="12773">
                  <c:v>2.5193812800000002</c:v>
                </c:pt>
                <c:pt idx="12774">
                  <c:v>2.5187704599999998</c:v>
                </c:pt>
                <c:pt idx="12775">
                  <c:v>2.5182583300000001</c:v>
                </c:pt>
                <c:pt idx="12776">
                  <c:v>2.5175666799999998</c:v>
                </c:pt>
                <c:pt idx="12777">
                  <c:v>2.5171256099999999</c:v>
                </c:pt>
                <c:pt idx="12778">
                  <c:v>2.51690507</c:v>
                </c:pt>
                <c:pt idx="12779">
                  <c:v>2.5164842599999999</c:v>
                </c:pt>
                <c:pt idx="12780">
                  <c:v>2.51589251</c:v>
                </c:pt>
                <c:pt idx="12781">
                  <c:v>2.5152008499999998</c:v>
                </c:pt>
                <c:pt idx="12782">
                  <c:v>2.5148000700000002</c:v>
                </c:pt>
                <c:pt idx="12783">
                  <c:v>2.5142486100000001</c:v>
                </c:pt>
                <c:pt idx="12784">
                  <c:v>2.5140380900000001</c:v>
                </c:pt>
                <c:pt idx="12785">
                  <c:v>2.51331639</c:v>
                </c:pt>
                <c:pt idx="12786">
                  <c:v>2.5128049899999998</c:v>
                </c:pt>
                <c:pt idx="12787">
                  <c:v>2.5122838000000001</c:v>
                </c:pt>
                <c:pt idx="12788">
                  <c:v>2.5118928</c:v>
                </c:pt>
                <c:pt idx="12789">
                  <c:v>2.5111410599999999</c:v>
                </c:pt>
                <c:pt idx="12790">
                  <c:v>2.51072001</c:v>
                </c:pt>
                <c:pt idx="12791">
                  <c:v>2.51031899</c:v>
                </c:pt>
                <c:pt idx="12792">
                  <c:v>2.5097074500000001</c:v>
                </c:pt>
                <c:pt idx="12793">
                  <c:v>2.5092663800000001</c:v>
                </c:pt>
                <c:pt idx="12794">
                  <c:v>2.5089456999999999</c:v>
                </c:pt>
                <c:pt idx="12795">
                  <c:v>2.50832415</c:v>
                </c:pt>
                <c:pt idx="12796">
                  <c:v>2.5079131100000001</c:v>
                </c:pt>
                <c:pt idx="12797">
                  <c:v>2.5071814099999998</c:v>
                </c:pt>
                <c:pt idx="12798">
                  <c:v>2.50696063</c:v>
                </c:pt>
                <c:pt idx="12799">
                  <c:v>2.5062589599999998</c:v>
                </c:pt>
                <c:pt idx="12800">
                  <c:v>2.5058379199999998</c:v>
                </c:pt>
                <c:pt idx="12801">
                  <c:v>2.5053167300000001</c:v>
                </c:pt>
                <c:pt idx="12802">
                  <c:v>2.5048153399999999</c:v>
                </c:pt>
                <c:pt idx="12803">
                  <c:v>2.5044548500000001</c:v>
                </c:pt>
                <c:pt idx="12804">
                  <c:v>2.5038931400000002</c:v>
                </c:pt>
                <c:pt idx="12805">
                  <c:v>2.50331211</c:v>
                </c:pt>
                <c:pt idx="12806">
                  <c:v>2.50282049</c:v>
                </c:pt>
                <c:pt idx="12807">
                  <c:v>2.5025599000000001</c:v>
                </c:pt>
                <c:pt idx="12808">
                  <c:v>2.5017583399999999</c:v>
                </c:pt>
                <c:pt idx="12809">
                  <c:v>2.50158763</c:v>
                </c:pt>
                <c:pt idx="12810">
                  <c:v>2.50080562</c:v>
                </c:pt>
                <c:pt idx="12811">
                  <c:v>2.50015426</c:v>
                </c:pt>
                <c:pt idx="12812">
                  <c:v>2.4998533699999999</c:v>
                </c:pt>
                <c:pt idx="12813">
                  <c:v>2.4993221800000001</c:v>
                </c:pt>
                <c:pt idx="12814">
                  <c:v>2.4990615799999998</c:v>
                </c:pt>
                <c:pt idx="12815">
                  <c:v>2.49841976</c:v>
                </c:pt>
                <c:pt idx="12816">
                  <c:v>2.4976980700000002</c:v>
                </c:pt>
                <c:pt idx="12817">
                  <c:v>2.4972870299999999</c:v>
                </c:pt>
                <c:pt idx="12818">
                  <c:v>2.49698639</c:v>
                </c:pt>
                <c:pt idx="12819">
                  <c:v>2.4962246399999999</c:v>
                </c:pt>
                <c:pt idx="12820">
                  <c:v>2.49563289</c:v>
                </c:pt>
                <c:pt idx="12821">
                  <c:v>2.4954316599999999</c:v>
                </c:pt>
                <c:pt idx="12822">
                  <c:v>2.4949312199999998</c:v>
                </c:pt>
                <c:pt idx="12823">
                  <c:v>2.4943616400000002</c:v>
                </c:pt>
                <c:pt idx="12824">
                  <c:v>2.49365711</c:v>
                </c:pt>
                <c:pt idx="12825">
                  <c:v>2.4933643299999999</c:v>
                </c:pt>
                <c:pt idx="12826">
                  <c:v>2.4926559899999998</c:v>
                </c:pt>
                <c:pt idx="12827">
                  <c:v>2.4921042899999999</c:v>
                </c:pt>
                <c:pt idx="12828">
                  <c:v>2.49181366</c:v>
                </c:pt>
                <c:pt idx="12829">
                  <c:v>2.4911420299999998</c:v>
                </c:pt>
                <c:pt idx="12830">
                  <c:v>2.4907112100000002</c:v>
                </c:pt>
                <c:pt idx="12831">
                  <c:v>2.4903900600000002</c:v>
                </c:pt>
                <c:pt idx="12832">
                  <c:v>2.4899289599999999</c:v>
                </c:pt>
                <c:pt idx="12833">
                  <c:v>2.48927736</c:v>
                </c:pt>
                <c:pt idx="12834">
                  <c:v>2.4889466800000002</c:v>
                </c:pt>
                <c:pt idx="12835">
                  <c:v>2.4884052300000001</c:v>
                </c:pt>
                <c:pt idx="12836">
                  <c:v>2.48767352</c:v>
                </c:pt>
                <c:pt idx="12837">
                  <c:v>2.4873228100000002</c:v>
                </c:pt>
                <c:pt idx="12838">
                  <c:v>2.4869518300000002</c:v>
                </c:pt>
                <c:pt idx="12839">
                  <c:v>2.4861698200000002</c:v>
                </c:pt>
                <c:pt idx="12840">
                  <c:v>2.4858191000000001</c:v>
                </c:pt>
                <c:pt idx="12841">
                  <c:v>2.4852979199999998</c:v>
                </c:pt>
                <c:pt idx="12842">
                  <c:v>2.4847464600000002</c:v>
                </c:pt>
                <c:pt idx="12843">
                  <c:v>2.4841248999999999</c:v>
                </c:pt>
                <c:pt idx="12844">
                  <c:v>2.4839043599999999</c:v>
                </c:pt>
                <c:pt idx="12845">
                  <c:v>2.4831225899999998</c:v>
                </c:pt>
                <c:pt idx="12846">
                  <c:v>2.48267126</c:v>
                </c:pt>
                <c:pt idx="12847">
                  <c:v>2.4822905099999999</c:v>
                </c:pt>
                <c:pt idx="12848">
                  <c:v>2.4817490599999998</c:v>
                </c:pt>
                <c:pt idx="12849">
                  <c:v>2.4812378900000001</c:v>
                </c:pt>
                <c:pt idx="12850">
                  <c:v>2.4806561500000002</c:v>
                </c:pt>
                <c:pt idx="12851">
                  <c:v>2.4804055699999998</c:v>
                </c:pt>
                <c:pt idx="12852">
                  <c:v>2.4796438200000002</c:v>
                </c:pt>
                <c:pt idx="12853">
                  <c:v>2.4795236599999999</c:v>
                </c:pt>
                <c:pt idx="12854">
                  <c:v>2.4788420200000001</c:v>
                </c:pt>
                <c:pt idx="12855">
                  <c:v>2.4783706699999999</c:v>
                </c:pt>
                <c:pt idx="12856">
                  <c:v>2.4777393299999999</c:v>
                </c:pt>
                <c:pt idx="12857">
                  <c:v>2.4773383099999999</c:v>
                </c:pt>
                <c:pt idx="12858">
                  <c:v>2.4767270099999998</c:v>
                </c:pt>
                <c:pt idx="12859">
                  <c:v>2.4762756800000001</c:v>
                </c:pt>
                <c:pt idx="12860">
                  <c:v>2.4757444899999999</c:v>
                </c:pt>
                <c:pt idx="12861">
                  <c:v>2.4751830099999999</c:v>
                </c:pt>
                <c:pt idx="12862">
                  <c:v>2.4746518100000001</c:v>
                </c:pt>
                <c:pt idx="12863">
                  <c:v>2.47413039</c:v>
                </c:pt>
                <c:pt idx="12864">
                  <c:v>2.4736292400000002</c:v>
                </c:pt>
                <c:pt idx="12865">
                  <c:v>2.4732582600000002</c:v>
                </c:pt>
                <c:pt idx="12866">
                  <c:v>2.4727871399999999</c:v>
                </c:pt>
                <c:pt idx="12867">
                  <c:v>2.4723761099999999</c:v>
                </c:pt>
                <c:pt idx="12868">
                  <c:v>2.4717848299999998</c:v>
                </c:pt>
                <c:pt idx="12869">
                  <c:v>2.4713034600000001</c:v>
                </c:pt>
                <c:pt idx="12870">
                  <c:v>2.47070217</c:v>
                </c:pt>
                <c:pt idx="12871">
                  <c:v>2.4703812599999999</c:v>
                </c:pt>
                <c:pt idx="12872">
                  <c:v>2.46954918</c:v>
                </c:pt>
                <c:pt idx="12873">
                  <c:v>2.4692082399999999</c:v>
                </c:pt>
                <c:pt idx="12874">
                  <c:v>2.4687879100000001</c:v>
                </c:pt>
                <c:pt idx="12875">
                  <c:v>2.4684157400000002</c:v>
                </c:pt>
                <c:pt idx="12876">
                  <c:v>2.4678449599999999</c:v>
                </c:pt>
                <c:pt idx="12877">
                  <c:v>2.4673650299999998</c:v>
                </c:pt>
                <c:pt idx="12878">
                  <c:v>2.4669528000000001</c:v>
                </c:pt>
                <c:pt idx="12879">
                  <c:v>2.4662911900000002</c:v>
                </c:pt>
                <c:pt idx="12880">
                  <c:v>2.4658601299999998</c:v>
                </c:pt>
                <c:pt idx="12881">
                  <c:v>2.46536899</c:v>
                </c:pt>
                <c:pt idx="12882">
                  <c:v>2.4647173900000001</c:v>
                </c:pt>
                <c:pt idx="12883">
                  <c:v>2.4644567999999998</c:v>
                </c:pt>
                <c:pt idx="12884">
                  <c:v>2.4637050600000001</c:v>
                </c:pt>
                <c:pt idx="12885">
                  <c:v>2.46335411</c:v>
                </c:pt>
                <c:pt idx="12886">
                  <c:v>2.4627325500000001</c:v>
                </c:pt>
                <c:pt idx="12887">
                  <c:v>2.46234179</c:v>
                </c:pt>
                <c:pt idx="12888">
                  <c:v>2.4615798</c:v>
                </c:pt>
                <c:pt idx="12889">
                  <c:v>2.4611485000000002</c:v>
                </c:pt>
                <c:pt idx="12890">
                  <c:v>2.46057725</c:v>
                </c:pt>
                <c:pt idx="12891">
                  <c:v>2.4603366900000001</c:v>
                </c:pt>
                <c:pt idx="12892">
                  <c:v>2.4597051099999998</c:v>
                </c:pt>
                <c:pt idx="12893">
                  <c:v>2.4593644100000001</c:v>
                </c:pt>
                <c:pt idx="12894">
                  <c:v>2.45881295</c:v>
                </c:pt>
                <c:pt idx="12895">
                  <c:v>2.4583015399999999</c:v>
                </c:pt>
                <c:pt idx="12896">
                  <c:v>2.4577600999999998</c:v>
                </c:pt>
                <c:pt idx="12897">
                  <c:v>2.4570586699999999</c:v>
                </c:pt>
                <c:pt idx="12898">
                  <c:v>2.45677805</c:v>
                </c:pt>
                <c:pt idx="12899">
                  <c:v>2.45644712</c:v>
                </c:pt>
                <c:pt idx="12900">
                  <c:v>2.45563507</c:v>
                </c:pt>
                <c:pt idx="12901">
                  <c:v>2.4552442999999999</c:v>
                </c:pt>
                <c:pt idx="12902">
                  <c:v>2.4547529199999998</c:v>
                </c:pt>
                <c:pt idx="12903">
                  <c:v>2.4543821800000001</c:v>
                </c:pt>
                <c:pt idx="12904">
                  <c:v>2.4537403599999998</c:v>
                </c:pt>
                <c:pt idx="12905">
                  <c:v>2.4532995199999998</c:v>
                </c:pt>
                <c:pt idx="12906">
                  <c:v>2.4525473099999999</c:v>
                </c:pt>
                <c:pt idx="12907">
                  <c:v>2.4521164899999999</c:v>
                </c:pt>
                <c:pt idx="12908">
                  <c:v>2.45182586</c:v>
                </c:pt>
                <c:pt idx="12909">
                  <c:v>2.4513647600000001</c:v>
                </c:pt>
                <c:pt idx="12910">
                  <c:v>2.4508333200000001</c:v>
                </c:pt>
                <c:pt idx="12911">
                  <c:v>2.45043254</c:v>
                </c:pt>
                <c:pt idx="12912">
                  <c:v>2.4495701799999998</c:v>
                </c:pt>
                <c:pt idx="12913">
                  <c:v>2.44926953</c:v>
                </c:pt>
                <c:pt idx="12914">
                  <c:v>2.4487082999999998</c:v>
                </c:pt>
                <c:pt idx="12915">
                  <c:v>2.4481670900000001</c:v>
                </c:pt>
                <c:pt idx="12916">
                  <c:v>2.44768572</c:v>
                </c:pt>
                <c:pt idx="12917">
                  <c:v>2.4471342599999999</c:v>
                </c:pt>
                <c:pt idx="12918">
                  <c:v>2.4469339799999998</c:v>
                </c:pt>
                <c:pt idx="12919">
                  <c:v>2.4461820099999998</c:v>
                </c:pt>
                <c:pt idx="12920">
                  <c:v>2.44586134</c:v>
                </c:pt>
                <c:pt idx="12921">
                  <c:v>2.4452197600000001</c:v>
                </c:pt>
                <c:pt idx="12922">
                  <c:v>2.44494867</c:v>
                </c:pt>
                <c:pt idx="12923">
                  <c:v>2.4445481299999998</c:v>
                </c:pt>
                <c:pt idx="12924">
                  <c:v>2.4437661199999998</c:v>
                </c:pt>
                <c:pt idx="12925">
                  <c:v>2.4434852600000001</c:v>
                </c:pt>
                <c:pt idx="12926">
                  <c:v>2.4427437799999998</c:v>
                </c:pt>
                <c:pt idx="12927">
                  <c:v>2.44234347</c:v>
                </c:pt>
                <c:pt idx="12928">
                  <c:v>2.44212031</c:v>
                </c:pt>
                <c:pt idx="12929">
                  <c:v>2.4412491300000001</c:v>
                </c:pt>
                <c:pt idx="12930">
                  <c:v>2.4409992699999998</c:v>
                </c:pt>
                <c:pt idx="12931">
                  <c:v>2.44055891</c:v>
                </c:pt>
                <c:pt idx="12932">
                  <c:v>2.4397363699999999</c:v>
                </c:pt>
                <c:pt idx="12933">
                  <c:v>2.4395155900000001</c:v>
                </c:pt>
                <c:pt idx="12934">
                  <c:v>2.4390447100000001</c:v>
                </c:pt>
                <c:pt idx="12935">
                  <c:v>2.4383828599999999</c:v>
                </c:pt>
                <c:pt idx="12936">
                  <c:v>2.4378917200000001</c:v>
                </c:pt>
                <c:pt idx="12937">
                  <c:v>2.4375510199999999</c:v>
                </c:pt>
                <c:pt idx="12938">
                  <c:v>2.4368891700000002</c:v>
                </c:pt>
                <c:pt idx="12939">
                  <c:v>2.4364783800000001</c:v>
                </c:pt>
                <c:pt idx="12940">
                  <c:v>2.4356863500000001</c:v>
                </c:pt>
                <c:pt idx="12941">
                  <c:v>2.4354255199999999</c:v>
                </c:pt>
                <c:pt idx="12942">
                  <c:v>2.4346437500000002</c:v>
                </c:pt>
                <c:pt idx="12943">
                  <c:v>2.4341423500000001</c:v>
                </c:pt>
                <c:pt idx="12944">
                  <c:v>2.43390203</c:v>
                </c:pt>
                <c:pt idx="12945">
                  <c:v>2.4334306699999999</c:v>
                </c:pt>
                <c:pt idx="12946">
                  <c:v>2.4328191299999999</c:v>
                </c:pt>
                <c:pt idx="12947">
                  <c:v>2.4320073099999999</c:v>
                </c:pt>
                <c:pt idx="12948">
                  <c:v>2.4316763899999998</c:v>
                </c:pt>
                <c:pt idx="12949">
                  <c:v>2.43137574</c:v>
                </c:pt>
                <c:pt idx="12950">
                  <c:v>2.4309344300000002</c:v>
                </c:pt>
                <c:pt idx="12951">
                  <c:v>2.4304635499999998</c:v>
                </c:pt>
                <c:pt idx="12952">
                  <c:v>2.4298622600000002</c:v>
                </c:pt>
                <c:pt idx="12953">
                  <c:v>2.4295311000000002</c:v>
                </c:pt>
                <c:pt idx="12954">
                  <c:v>2.4288597099999998</c:v>
                </c:pt>
                <c:pt idx="12955">
                  <c:v>2.4284887300000002</c:v>
                </c:pt>
                <c:pt idx="12956">
                  <c:v>2.42783689</c:v>
                </c:pt>
                <c:pt idx="12957">
                  <c:v>2.42736602</c:v>
                </c:pt>
                <c:pt idx="12958">
                  <c:v>2.4268546099999999</c:v>
                </c:pt>
                <c:pt idx="12959">
                  <c:v>2.4263134000000002</c:v>
                </c:pt>
                <c:pt idx="12960">
                  <c:v>2.4259324100000002</c:v>
                </c:pt>
                <c:pt idx="12961">
                  <c:v>2.4253211000000001</c:v>
                </c:pt>
                <c:pt idx="12962">
                  <c:v>2.4249398700000002</c:v>
                </c:pt>
                <c:pt idx="12963">
                  <c:v>2.4243085400000002</c:v>
                </c:pt>
                <c:pt idx="12964">
                  <c:v>2.4239976400000001</c:v>
                </c:pt>
                <c:pt idx="12965">
                  <c:v>2.42336631</c:v>
                </c:pt>
                <c:pt idx="12966">
                  <c:v>2.4228949499999999</c:v>
                </c:pt>
                <c:pt idx="12967">
                  <c:v>2.4225041900000002</c:v>
                </c:pt>
                <c:pt idx="12968">
                  <c:v>2.42201281</c:v>
                </c:pt>
                <c:pt idx="12969">
                  <c:v>2.4212513000000002</c:v>
                </c:pt>
                <c:pt idx="12970">
                  <c:v>2.42078996</c:v>
                </c:pt>
                <c:pt idx="12971">
                  <c:v>2.4203085899999999</c:v>
                </c:pt>
                <c:pt idx="12972">
                  <c:v>2.4199178200000002</c:v>
                </c:pt>
                <c:pt idx="12973">
                  <c:v>2.4193062799999998</c:v>
                </c:pt>
                <c:pt idx="12974">
                  <c:v>2.41903567</c:v>
                </c:pt>
                <c:pt idx="12975">
                  <c:v>2.4182438899999998</c:v>
                </c:pt>
                <c:pt idx="12976">
                  <c:v>2.4181535200000002</c:v>
                </c:pt>
                <c:pt idx="12977">
                  <c:v>2.4172913999999999</c:v>
                </c:pt>
                <c:pt idx="12978">
                  <c:v>2.4169991</c:v>
                </c:pt>
                <c:pt idx="12979">
                  <c:v>2.41623878</c:v>
                </c:pt>
                <c:pt idx="12980">
                  <c:v>2.4158392000000002</c:v>
                </c:pt>
                <c:pt idx="12981">
                  <c:v>2.4154584400000001</c:v>
                </c:pt>
                <c:pt idx="12982">
                  <c:v>2.4147644000000001</c:v>
                </c:pt>
                <c:pt idx="12983">
                  <c:v>2.41429567</c:v>
                </c:pt>
                <c:pt idx="12984">
                  <c:v>2.41389298</c:v>
                </c:pt>
                <c:pt idx="12985">
                  <c:v>2.4134921999999999</c:v>
                </c:pt>
                <c:pt idx="12986">
                  <c:v>2.4129507499999998</c:v>
                </c:pt>
                <c:pt idx="12987">
                  <c:v>2.4122591</c:v>
                </c:pt>
                <c:pt idx="12988">
                  <c:v>2.4118983699999998</c:v>
                </c:pt>
                <c:pt idx="12989">
                  <c:v>2.4114871</c:v>
                </c:pt>
                <c:pt idx="12990">
                  <c:v>2.4110159900000001</c:v>
                </c:pt>
                <c:pt idx="12991">
                  <c:v>2.4105448699999998</c:v>
                </c:pt>
                <c:pt idx="12992">
                  <c:v>2.4099535900000002</c:v>
                </c:pt>
                <c:pt idx="12993">
                  <c:v>2.40948224</c:v>
                </c:pt>
                <c:pt idx="12994">
                  <c:v>2.4088606800000001</c:v>
                </c:pt>
                <c:pt idx="12995">
                  <c:v>2.40831923</c:v>
                </c:pt>
                <c:pt idx="12996">
                  <c:v>2.4078581300000002</c:v>
                </c:pt>
                <c:pt idx="12997">
                  <c:v>2.40746737</c:v>
                </c:pt>
                <c:pt idx="12998">
                  <c:v>2.40671539</c:v>
                </c:pt>
                <c:pt idx="12999">
                  <c:v>2.406425</c:v>
                </c:pt>
                <c:pt idx="13000">
                  <c:v>2.4055829000000002</c:v>
                </c:pt>
                <c:pt idx="13001">
                  <c:v>2.40550256</c:v>
                </c:pt>
                <c:pt idx="13002">
                  <c:v>2.40487099</c:v>
                </c:pt>
                <c:pt idx="13003">
                  <c:v>2.4041793299999998</c:v>
                </c:pt>
                <c:pt idx="13004">
                  <c:v>2.4037883299999998</c:v>
                </c:pt>
                <c:pt idx="13005">
                  <c:v>2.40307665</c:v>
                </c:pt>
                <c:pt idx="13006">
                  <c:v>2.40291619</c:v>
                </c:pt>
                <c:pt idx="13007">
                  <c:v>2.40231466</c:v>
                </c:pt>
                <c:pt idx="13008">
                  <c:v>2.40177321</c:v>
                </c:pt>
                <c:pt idx="13009">
                  <c:v>2.4013524099999999</c:v>
                </c:pt>
                <c:pt idx="13010">
                  <c:v>2.4006705300000002</c:v>
                </c:pt>
                <c:pt idx="13011">
                  <c:v>2.4004299599999999</c:v>
                </c:pt>
                <c:pt idx="13012">
                  <c:v>2.39954782</c:v>
                </c:pt>
                <c:pt idx="13013">
                  <c:v>2.39914703</c:v>
                </c:pt>
                <c:pt idx="13014">
                  <c:v>2.3988060999999998</c:v>
                </c:pt>
                <c:pt idx="13015">
                  <c:v>2.39833498</c:v>
                </c:pt>
                <c:pt idx="13016">
                  <c:v>2.3976733700000001</c:v>
                </c:pt>
                <c:pt idx="13017">
                  <c:v>2.3973124000000001</c:v>
                </c:pt>
                <c:pt idx="13018">
                  <c:v>2.39673114</c:v>
                </c:pt>
                <c:pt idx="13019">
                  <c:v>2.3962895899999999</c:v>
                </c:pt>
                <c:pt idx="13020">
                  <c:v>2.3958086999999999</c:v>
                </c:pt>
                <c:pt idx="13021">
                  <c:v>2.3952071699999999</c:v>
                </c:pt>
                <c:pt idx="13022">
                  <c:v>2.3949565900000001</c:v>
                </c:pt>
                <c:pt idx="13023">
                  <c:v>2.3943049900000002</c:v>
                </c:pt>
                <c:pt idx="13024">
                  <c:v>2.39378381</c:v>
                </c:pt>
                <c:pt idx="13025">
                  <c:v>2.3932826500000002</c:v>
                </c:pt>
                <c:pt idx="13026">
                  <c:v>2.3929517300000001</c:v>
                </c:pt>
                <c:pt idx="13027">
                  <c:v>2.3925106500000002</c:v>
                </c:pt>
                <c:pt idx="13028">
                  <c:v>2.3916985999999998</c:v>
                </c:pt>
                <c:pt idx="13029">
                  <c:v>2.3913579</c:v>
                </c:pt>
                <c:pt idx="13030">
                  <c:v>2.3909368500000001</c:v>
                </c:pt>
                <c:pt idx="13031">
                  <c:v>2.3900556599999998</c:v>
                </c:pt>
                <c:pt idx="13032">
                  <c:v>2.3897135299999999</c:v>
                </c:pt>
                <c:pt idx="13033">
                  <c:v>2.3892228599999998</c:v>
                </c:pt>
                <c:pt idx="13034">
                  <c:v>2.3888812100000001</c:v>
                </c:pt>
                <c:pt idx="13035">
                  <c:v>2.38829994</c:v>
                </c:pt>
                <c:pt idx="13036">
                  <c:v>2.3877689800000002</c:v>
                </c:pt>
                <c:pt idx="13037">
                  <c:v>2.3873179000000002</c:v>
                </c:pt>
                <c:pt idx="13038">
                  <c:v>2.3867065900000002</c:v>
                </c:pt>
                <c:pt idx="13039">
                  <c:v>2.3862454899999999</c:v>
                </c:pt>
                <c:pt idx="13040">
                  <c:v>2.3859243399999999</c:v>
                </c:pt>
                <c:pt idx="13041">
                  <c:v>2.3850824799999999</c:v>
                </c:pt>
                <c:pt idx="13042">
                  <c:v>2.38478184</c:v>
                </c:pt>
                <c:pt idx="13043">
                  <c:v>2.3844609299999999</c:v>
                </c:pt>
                <c:pt idx="13044">
                  <c:v>2.38362885</c:v>
                </c:pt>
                <c:pt idx="13045">
                  <c:v>2.3831374599999999</c:v>
                </c:pt>
                <c:pt idx="13046">
                  <c:v>2.3825561999999998</c:v>
                </c:pt>
                <c:pt idx="13047">
                  <c:v>2.3823559300000001</c:v>
                </c:pt>
                <c:pt idx="13048">
                  <c:v>2.38186455</c:v>
                </c:pt>
                <c:pt idx="13049">
                  <c:v>2.3814437399999999</c:v>
                </c:pt>
                <c:pt idx="13050">
                  <c:v>2.38062167</c:v>
                </c:pt>
                <c:pt idx="13051">
                  <c:v>2.38027072</c:v>
                </c:pt>
                <c:pt idx="13052">
                  <c:v>2.3799097499999999</c:v>
                </c:pt>
                <c:pt idx="13053">
                  <c:v>2.3791480100000002</c:v>
                </c:pt>
                <c:pt idx="13054">
                  <c:v>2.3789074399999999</c:v>
                </c:pt>
                <c:pt idx="13055">
                  <c:v>2.37828588</c:v>
                </c:pt>
                <c:pt idx="13056">
                  <c:v>2.3779849999999998</c:v>
                </c:pt>
                <c:pt idx="13057">
                  <c:v>2.37727332</c:v>
                </c:pt>
                <c:pt idx="13058">
                  <c:v>2.3768823100000001</c:v>
                </c:pt>
                <c:pt idx="13059">
                  <c:v>2.3763310899999999</c:v>
                </c:pt>
                <c:pt idx="13060">
                  <c:v>2.3757696199999998</c:v>
                </c:pt>
                <c:pt idx="13061">
                  <c:v>2.3754189000000001</c:v>
                </c:pt>
                <c:pt idx="13062">
                  <c:v>2.37506795</c:v>
                </c:pt>
                <c:pt idx="13063">
                  <c:v>2.37428617</c:v>
                </c:pt>
                <c:pt idx="13064">
                  <c:v>2.3740053200000002</c:v>
                </c:pt>
                <c:pt idx="13065">
                  <c:v>2.3733236799999999</c:v>
                </c:pt>
                <c:pt idx="13066">
                  <c:v>2.3727524299999998</c:v>
                </c:pt>
                <c:pt idx="13067">
                  <c:v>2.3723914599999998</c:v>
                </c:pt>
                <c:pt idx="13068">
                  <c:v>2.37186027</c:v>
                </c:pt>
                <c:pt idx="13069">
                  <c:v>2.37128878</c:v>
                </c:pt>
                <c:pt idx="13070">
                  <c:v>2.3705771000000002</c:v>
                </c:pt>
                <c:pt idx="13071">
                  <c:v>2.3704068700000001</c:v>
                </c:pt>
                <c:pt idx="13072">
                  <c:v>2.36972475</c:v>
                </c:pt>
                <c:pt idx="13073">
                  <c:v>2.3691935499999999</c:v>
                </c:pt>
                <c:pt idx="13074">
                  <c:v>2.3687424699999999</c:v>
                </c:pt>
                <c:pt idx="13075">
                  <c:v>2.3684921299999999</c:v>
                </c:pt>
                <c:pt idx="13076">
                  <c:v>2.3680508100000002</c:v>
                </c:pt>
                <c:pt idx="13077">
                  <c:v>2.3671786799999999</c:v>
                </c:pt>
                <c:pt idx="13078">
                  <c:v>2.3667578699999998</c:v>
                </c:pt>
                <c:pt idx="13079">
                  <c:v>2.3663868899999998</c:v>
                </c:pt>
                <c:pt idx="13080">
                  <c:v>2.3656950000000001</c:v>
                </c:pt>
                <c:pt idx="13081">
                  <c:v>2.3653643099999999</c:v>
                </c:pt>
                <c:pt idx="13082">
                  <c:v>2.3646524000000002</c:v>
                </c:pt>
                <c:pt idx="13083">
                  <c:v>2.3643002499999999</c:v>
                </c:pt>
                <c:pt idx="13084">
                  <c:v>2.3639705200000001</c:v>
                </c:pt>
                <c:pt idx="13085">
                  <c:v>2.3633513499999999</c:v>
                </c:pt>
                <c:pt idx="13086">
                  <c:v>2.3626873499999999</c:v>
                </c:pt>
                <c:pt idx="13087">
                  <c:v>2.3623254299999998</c:v>
                </c:pt>
                <c:pt idx="13088">
                  <c:v>2.3616244800000001</c:v>
                </c:pt>
                <c:pt idx="13089">
                  <c:v>2.3613343200000001</c:v>
                </c:pt>
                <c:pt idx="13090">
                  <c:v>2.3608734600000001</c:v>
                </c:pt>
                <c:pt idx="13091">
                  <c:v>2.3605122600000001</c:v>
                </c:pt>
                <c:pt idx="13092">
                  <c:v>2.35976052</c:v>
                </c:pt>
                <c:pt idx="13093">
                  <c:v>2.3591589900000001</c:v>
                </c:pt>
                <c:pt idx="13094">
                  <c:v>2.35875821</c:v>
                </c:pt>
                <c:pt idx="13095">
                  <c:v>2.3583369300000001</c:v>
                </c:pt>
                <c:pt idx="13096">
                  <c:v>2.3577654400000001</c:v>
                </c:pt>
                <c:pt idx="13097">
                  <c:v>2.3571240900000001</c:v>
                </c:pt>
                <c:pt idx="13098">
                  <c:v>2.3568634999999998</c:v>
                </c:pt>
                <c:pt idx="13099">
                  <c:v>2.3561115300000002</c:v>
                </c:pt>
                <c:pt idx="13100">
                  <c:v>2.35579085</c:v>
                </c:pt>
                <c:pt idx="13101">
                  <c:v>2.3553297500000001</c:v>
                </c:pt>
                <c:pt idx="13102">
                  <c:v>2.3545877900000001</c:v>
                </c:pt>
                <c:pt idx="13103">
                  <c:v>2.3542771299999998</c:v>
                </c:pt>
                <c:pt idx="13104">
                  <c:v>2.3538260499999999</c:v>
                </c:pt>
                <c:pt idx="13105">
                  <c:v>2.35337496</c:v>
                </c:pt>
                <c:pt idx="13106">
                  <c:v>2.3527333700000002</c:v>
                </c:pt>
                <c:pt idx="13107">
                  <c:v>2.3524627699999998</c:v>
                </c:pt>
                <c:pt idx="13108">
                  <c:v>2.3519413500000002</c:v>
                </c:pt>
                <c:pt idx="13109">
                  <c:v>2.3514301799999999</c:v>
                </c:pt>
                <c:pt idx="13110">
                  <c:v>2.3507585500000001</c:v>
                </c:pt>
                <c:pt idx="13111">
                  <c:v>2.3502771899999999</c:v>
                </c:pt>
                <c:pt idx="13112">
                  <c:v>2.3497962999999999</c:v>
                </c:pt>
                <c:pt idx="13113">
                  <c:v>2.3493051500000002</c:v>
                </c:pt>
                <c:pt idx="13114">
                  <c:v>2.3488338</c:v>
                </c:pt>
                <c:pt idx="13115">
                  <c:v>2.3484830900000002</c:v>
                </c:pt>
                <c:pt idx="13116">
                  <c:v>2.3480117300000001</c:v>
                </c:pt>
                <c:pt idx="13117">
                  <c:v>2.34724998</c:v>
                </c:pt>
                <c:pt idx="13118">
                  <c:v>2.3465082599999998</c:v>
                </c:pt>
                <c:pt idx="13119">
                  <c:v>2.3461573100000002</c:v>
                </c:pt>
                <c:pt idx="13120">
                  <c:v>2.3458063600000001</c:v>
                </c:pt>
                <c:pt idx="13121">
                  <c:v>2.3453550299999999</c:v>
                </c:pt>
                <c:pt idx="13122">
                  <c:v>2.34487391</c:v>
                </c:pt>
                <c:pt idx="13123">
                  <c:v>2.3442928799999998</c:v>
                </c:pt>
                <c:pt idx="13124">
                  <c:v>2.3438417899999999</c:v>
                </c:pt>
                <c:pt idx="13125">
                  <c:v>2.3433404000000002</c:v>
                </c:pt>
                <c:pt idx="13126">
                  <c:v>2.34304953</c:v>
                </c:pt>
                <c:pt idx="13127">
                  <c:v>2.34223771</c:v>
                </c:pt>
                <c:pt idx="13128">
                  <c:v>2.3417363199999999</c:v>
                </c:pt>
                <c:pt idx="13129">
                  <c:v>2.3412151300000001</c:v>
                </c:pt>
                <c:pt idx="13130">
                  <c:v>2.34067369</c:v>
                </c:pt>
                <c:pt idx="13131">
                  <c:v>2.34009242</c:v>
                </c:pt>
                <c:pt idx="13132">
                  <c:v>2.3397114299999999</c:v>
                </c:pt>
                <c:pt idx="13133">
                  <c:v>2.3392403100000001</c:v>
                </c:pt>
                <c:pt idx="13134">
                  <c:v>2.33886957</c:v>
                </c:pt>
                <c:pt idx="13135">
                  <c:v>2.3383975000000001</c:v>
                </c:pt>
                <c:pt idx="13136">
                  <c:v>2.3379578599999999</c:v>
                </c:pt>
                <c:pt idx="13137">
                  <c:v>2.3372259099999999</c:v>
                </c:pt>
                <c:pt idx="13138">
                  <c:v>2.3369243100000001</c:v>
                </c:pt>
                <c:pt idx="13139">
                  <c:v>2.3363237400000001</c:v>
                </c:pt>
                <c:pt idx="13140">
                  <c:v>2.3358628700000001</c:v>
                </c:pt>
                <c:pt idx="13141">
                  <c:v>2.3354110700000001</c:v>
                </c:pt>
                <c:pt idx="13142">
                  <c:v>2.33465934</c:v>
                </c:pt>
                <c:pt idx="13143">
                  <c:v>2.3342080100000002</c:v>
                </c:pt>
                <c:pt idx="13144">
                  <c:v>2.3338069899999998</c:v>
                </c:pt>
                <c:pt idx="13145">
                  <c:v>2.3331854299999999</c:v>
                </c:pt>
                <c:pt idx="13146">
                  <c:v>2.3326642500000001</c:v>
                </c:pt>
                <c:pt idx="13147">
                  <c:v>2.3321630999999998</c:v>
                </c:pt>
                <c:pt idx="13148">
                  <c:v>2.3320426900000002</c:v>
                </c:pt>
                <c:pt idx="13149">
                  <c:v>2.3314514200000001</c:v>
                </c:pt>
                <c:pt idx="13150">
                  <c:v>2.3307797899999998</c:v>
                </c:pt>
                <c:pt idx="13151">
                  <c:v>2.3303286999999999</c:v>
                </c:pt>
                <c:pt idx="13152">
                  <c:v>2.3299977799999998</c:v>
                </c:pt>
                <c:pt idx="13153">
                  <c:v>2.3292861</c:v>
                </c:pt>
                <c:pt idx="13154">
                  <c:v>2.3287846999999999</c:v>
                </c:pt>
                <c:pt idx="13155">
                  <c:v>2.3284440000000002</c:v>
                </c:pt>
                <c:pt idx="13156">
                  <c:v>2.3280129399999998</c:v>
                </c:pt>
                <c:pt idx="13157">
                  <c:v>2.3272509600000002</c:v>
                </c:pt>
                <c:pt idx="13158">
                  <c:v>2.32652926</c:v>
                </c:pt>
                <c:pt idx="13159">
                  <c:v>2.3263988499999999</c:v>
                </c:pt>
                <c:pt idx="13160">
                  <c:v>2.3256971800000001</c:v>
                </c:pt>
                <c:pt idx="13161">
                  <c:v>2.32537627</c:v>
                </c:pt>
                <c:pt idx="13162">
                  <c:v>2.3246645899999998</c:v>
                </c:pt>
                <c:pt idx="13163">
                  <c:v>2.3243138800000001</c:v>
                </c:pt>
                <c:pt idx="13164">
                  <c:v>2.3236422499999998</c:v>
                </c:pt>
                <c:pt idx="13165">
                  <c:v>2.3231811499999999</c:v>
                </c:pt>
                <c:pt idx="13166">
                  <c:v>2.3224992800000002</c:v>
                </c:pt>
                <c:pt idx="13167">
                  <c:v>2.32215858</c:v>
                </c:pt>
                <c:pt idx="13168">
                  <c:v>2.3217876</c:v>
                </c:pt>
                <c:pt idx="13169">
                  <c:v>2.32116604</c:v>
                </c:pt>
                <c:pt idx="13170">
                  <c:v>2.3206348399999999</c:v>
                </c:pt>
                <c:pt idx="13171">
                  <c:v>2.32050467</c:v>
                </c:pt>
                <c:pt idx="13172">
                  <c:v>2.3197526900000001</c:v>
                </c:pt>
                <c:pt idx="13173">
                  <c:v>2.3190510299999998</c:v>
                </c:pt>
                <c:pt idx="13174">
                  <c:v>2.3186397599999999</c:v>
                </c:pt>
                <c:pt idx="13175">
                  <c:v>2.31835938</c:v>
                </c:pt>
                <c:pt idx="13176">
                  <c:v>2.3178279399999999</c:v>
                </c:pt>
                <c:pt idx="13177">
                  <c:v>2.3170559399999999</c:v>
                </c:pt>
                <c:pt idx="13178">
                  <c:v>2.3166251199999999</c:v>
                </c:pt>
                <c:pt idx="13179">
                  <c:v>2.3161737900000001</c:v>
                </c:pt>
                <c:pt idx="13180">
                  <c:v>2.3156726399999998</c:v>
                </c:pt>
                <c:pt idx="13181">
                  <c:v>2.3150811199999999</c:v>
                </c:pt>
                <c:pt idx="13182">
                  <c:v>2.3146800999999999</c:v>
                </c:pt>
                <c:pt idx="13183">
                  <c:v>2.3140788099999998</c:v>
                </c:pt>
                <c:pt idx="13184">
                  <c:v>2.3135576200000001</c:v>
                </c:pt>
                <c:pt idx="13185">
                  <c:v>2.3133070500000001</c:v>
                </c:pt>
                <c:pt idx="13186">
                  <c:v>2.3126852499999999</c:v>
                </c:pt>
                <c:pt idx="13187">
                  <c:v>2.31224418</c:v>
                </c:pt>
                <c:pt idx="13188">
                  <c:v>2.3116629099999999</c:v>
                </c:pt>
                <c:pt idx="13189">
                  <c:v>2.3111410100000001</c:v>
                </c:pt>
                <c:pt idx="13190">
                  <c:v>2.3105997999999999</c:v>
                </c:pt>
                <c:pt idx="13191">
                  <c:v>2.3102400300000001</c:v>
                </c:pt>
                <c:pt idx="13192">
                  <c:v>2.3095669700000001</c:v>
                </c:pt>
                <c:pt idx="13193">
                  <c:v>2.3092467800000001</c:v>
                </c:pt>
                <c:pt idx="13194">
                  <c:v>2.3085851700000002</c:v>
                </c:pt>
                <c:pt idx="13195">
                  <c:v>2.3081841500000002</c:v>
                </c:pt>
                <c:pt idx="13196">
                  <c:v>2.3077931399999998</c:v>
                </c:pt>
                <c:pt idx="13197">
                  <c:v>2.30702162</c:v>
                </c:pt>
                <c:pt idx="13198">
                  <c:v>2.3067610300000001</c:v>
                </c:pt>
                <c:pt idx="13199">
                  <c:v>2.3061695100000001</c:v>
                </c:pt>
                <c:pt idx="13200">
                  <c:v>2.30568814</c:v>
                </c:pt>
                <c:pt idx="13201">
                  <c:v>2.3050766</c:v>
                </c:pt>
                <c:pt idx="13202">
                  <c:v>2.30481625</c:v>
                </c:pt>
                <c:pt idx="13203">
                  <c:v>2.3042347400000001</c:v>
                </c:pt>
                <c:pt idx="13204">
                  <c:v>2.3034629799999999</c:v>
                </c:pt>
                <c:pt idx="13205">
                  <c:v>2.30309176</c:v>
                </c:pt>
                <c:pt idx="13206">
                  <c:v>2.3027410499999998</c:v>
                </c:pt>
                <c:pt idx="13207">
                  <c:v>2.3024003500000001</c:v>
                </c:pt>
                <c:pt idx="13208">
                  <c:v>2.3016986799999999</c:v>
                </c:pt>
                <c:pt idx="13209">
                  <c:v>2.3011271999999998</c:v>
                </c:pt>
                <c:pt idx="13210">
                  <c:v>2.30086637</c:v>
                </c:pt>
                <c:pt idx="13211">
                  <c:v>2.3003351699999999</c:v>
                </c:pt>
                <c:pt idx="13212">
                  <c:v>2.2998137500000002</c:v>
                </c:pt>
                <c:pt idx="13213">
                  <c:v>2.2993626599999999</c:v>
                </c:pt>
                <c:pt idx="13214">
                  <c:v>2.2988615000000001</c:v>
                </c:pt>
                <c:pt idx="13215">
                  <c:v>2.2982800000000001</c:v>
                </c:pt>
                <c:pt idx="13216">
                  <c:v>2.2977988699999998</c:v>
                </c:pt>
                <c:pt idx="13217">
                  <c:v>2.29710722</c:v>
                </c:pt>
                <c:pt idx="13218">
                  <c:v>2.2966661500000001</c:v>
                </c:pt>
                <c:pt idx="13219">
                  <c:v>2.2962751400000001</c:v>
                </c:pt>
                <c:pt idx="13220">
                  <c:v>2.2957437000000001</c:v>
                </c:pt>
                <c:pt idx="13221">
                  <c:v>2.2951126099999999</c:v>
                </c:pt>
                <c:pt idx="13222">
                  <c:v>2.2947514099999999</c:v>
                </c:pt>
                <c:pt idx="13223">
                  <c:v>2.2942099599999999</c:v>
                </c:pt>
                <c:pt idx="13224">
                  <c:v>2.2937490899999999</c:v>
                </c:pt>
                <c:pt idx="13225">
                  <c:v>2.2932677300000002</c:v>
                </c:pt>
                <c:pt idx="13226">
                  <c:v>2.29269648</c:v>
                </c:pt>
                <c:pt idx="13227">
                  <c:v>2.2923955899999999</c:v>
                </c:pt>
                <c:pt idx="13228">
                  <c:v>2.2916536299999999</c:v>
                </c:pt>
                <c:pt idx="13229">
                  <c:v>2.2912330600000002</c:v>
                </c:pt>
                <c:pt idx="13230">
                  <c:v>2.29094219</c:v>
                </c:pt>
                <c:pt idx="13231">
                  <c:v>2.2904510500000002</c:v>
                </c:pt>
                <c:pt idx="13232">
                  <c:v>2.2896590200000002</c:v>
                </c:pt>
                <c:pt idx="13233">
                  <c:v>2.2891078</c:v>
                </c:pt>
                <c:pt idx="13234">
                  <c:v>2.2886767400000001</c:v>
                </c:pt>
                <c:pt idx="13235">
                  <c:v>2.2883157700000001</c:v>
                </c:pt>
                <c:pt idx="13236">
                  <c:v>2.2877242600000001</c:v>
                </c:pt>
                <c:pt idx="13237">
                  <c:v>2.2872631499999998</c:v>
                </c:pt>
                <c:pt idx="13238">
                  <c:v>2.2867219400000001</c:v>
                </c:pt>
                <c:pt idx="13239">
                  <c:v>2.2862408200000002</c:v>
                </c:pt>
                <c:pt idx="13240">
                  <c:v>2.2856593100000002</c:v>
                </c:pt>
                <c:pt idx="13241">
                  <c:v>2.2853071699999998</c:v>
                </c:pt>
                <c:pt idx="13242">
                  <c:v>2.2847192299999999</c:v>
                </c:pt>
                <c:pt idx="13243">
                  <c:v>2.2842679000000001</c:v>
                </c:pt>
                <c:pt idx="13244">
                  <c:v>2.2836136800000002</c:v>
                </c:pt>
                <c:pt idx="13245">
                  <c:v>2.2831828600000001</c:v>
                </c:pt>
                <c:pt idx="13246">
                  <c:v>2.2827320100000001</c:v>
                </c:pt>
                <c:pt idx="13247">
                  <c:v>2.2822508799999999</c:v>
                </c:pt>
                <c:pt idx="13248">
                  <c:v>2.28175974</c:v>
                </c:pt>
                <c:pt idx="13249">
                  <c:v>2.2814590899999998</c:v>
                </c:pt>
                <c:pt idx="13250">
                  <c:v>2.2809076300000002</c:v>
                </c:pt>
                <c:pt idx="13251">
                  <c:v>2.2805266400000002</c:v>
                </c:pt>
                <c:pt idx="13252">
                  <c:v>2.2797446300000002</c:v>
                </c:pt>
                <c:pt idx="13253">
                  <c:v>2.27922344</c:v>
                </c:pt>
                <c:pt idx="13254">
                  <c:v>2.27881241</c:v>
                </c:pt>
                <c:pt idx="13255">
                  <c:v>2.2781908500000001</c:v>
                </c:pt>
                <c:pt idx="13256">
                  <c:v>2.2778100999999999</c:v>
                </c:pt>
                <c:pt idx="13257">
                  <c:v>2.27717853</c:v>
                </c:pt>
                <c:pt idx="13258">
                  <c:v>2.2767775100000001</c:v>
                </c:pt>
                <c:pt idx="13259">
                  <c:v>2.2764968900000002</c:v>
                </c:pt>
                <c:pt idx="13260">
                  <c:v>2.2758150100000001</c:v>
                </c:pt>
                <c:pt idx="13261">
                  <c:v>2.2754943399999998</c:v>
                </c:pt>
                <c:pt idx="13262">
                  <c:v>2.2747423599999999</c:v>
                </c:pt>
                <c:pt idx="13263">
                  <c:v>2.2743315700000002</c:v>
                </c:pt>
                <c:pt idx="13264">
                  <c:v>2.2739305500000002</c:v>
                </c:pt>
                <c:pt idx="13265">
                  <c:v>2.2733690700000002</c:v>
                </c:pt>
                <c:pt idx="13266">
                  <c:v>2.27302837</c:v>
                </c:pt>
                <c:pt idx="13267">
                  <c:v>2.2725870600000002</c:v>
                </c:pt>
                <c:pt idx="13268">
                  <c:v>2.2717051499999998</c:v>
                </c:pt>
                <c:pt idx="13269">
                  <c:v>2.2713544400000001</c:v>
                </c:pt>
                <c:pt idx="13270">
                  <c:v>2.2710135</c:v>
                </c:pt>
                <c:pt idx="13271">
                  <c:v>2.2702412600000001</c:v>
                </c:pt>
                <c:pt idx="13272">
                  <c:v>2.26983047</c:v>
                </c:pt>
                <c:pt idx="13273">
                  <c:v>2.2695198099999998</c:v>
                </c:pt>
                <c:pt idx="13274">
                  <c:v>2.2687978700000002</c:v>
                </c:pt>
                <c:pt idx="13275">
                  <c:v>2.26867771</c:v>
                </c:pt>
                <c:pt idx="13276">
                  <c:v>2.2679457699999999</c:v>
                </c:pt>
                <c:pt idx="13277">
                  <c:v>2.2671840200000002</c:v>
                </c:pt>
                <c:pt idx="13278">
                  <c:v>2.26705384</c:v>
                </c:pt>
                <c:pt idx="13279">
                  <c:v>2.26624179</c:v>
                </c:pt>
                <c:pt idx="13280">
                  <c:v>2.26569033</c:v>
                </c:pt>
                <c:pt idx="13281">
                  <c:v>2.2651190799999998</c:v>
                </c:pt>
                <c:pt idx="13282">
                  <c:v>2.2648282100000001</c:v>
                </c:pt>
                <c:pt idx="13283">
                  <c:v>2.2644672400000001</c:v>
                </c:pt>
                <c:pt idx="13284">
                  <c:v>2.2639160199999999</c:v>
                </c:pt>
                <c:pt idx="13285">
                  <c:v>2.2633948300000002</c:v>
                </c:pt>
                <c:pt idx="13286">
                  <c:v>2.2630536600000002</c:v>
                </c:pt>
                <c:pt idx="13287">
                  <c:v>2.2625427199999999</c:v>
                </c:pt>
                <c:pt idx="13288">
                  <c:v>2.26211166</c:v>
                </c:pt>
                <c:pt idx="13289">
                  <c:v>2.2613599299999998</c:v>
                </c:pt>
                <c:pt idx="13290">
                  <c:v>2.26108932</c:v>
                </c:pt>
                <c:pt idx="13291">
                  <c:v>2.2605678999999999</c:v>
                </c:pt>
                <c:pt idx="13292">
                  <c:v>2.2600965500000001</c:v>
                </c:pt>
                <c:pt idx="13293">
                  <c:v>2.2595250600000001</c:v>
                </c:pt>
                <c:pt idx="13294">
                  <c:v>2.25924587</c:v>
                </c:pt>
                <c:pt idx="13295">
                  <c:v>2.2586631800000001</c:v>
                </c:pt>
                <c:pt idx="13296">
                  <c:v>2.2578918899999998</c:v>
                </c:pt>
                <c:pt idx="13297">
                  <c:v>2.2574017</c:v>
                </c:pt>
                <c:pt idx="13298">
                  <c:v>2.2568185299999999</c:v>
                </c:pt>
                <c:pt idx="13299">
                  <c:v>2.2561972099999998</c:v>
                </c:pt>
                <c:pt idx="13300">
                  <c:v>2.2558159799999999</c:v>
                </c:pt>
                <c:pt idx="13301">
                  <c:v>2.25552559</c:v>
                </c:pt>
                <c:pt idx="13302">
                  <c:v>2.25475359</c:v>
                </c:pt>
                <c:pt idx="13303">
                  <c:v>2.2544527099999998</c:v>
                </c:pt>
                <c:pt idx="13304">
                  <c:v>2.2539315200000001</c:v>
                </c:pt>
                <c:pt idx="13305">
                  <c:v>2.25313973</c:v>
                </c:pt>
                <c:pt idx="13306">
                  <c:v>2.2530093199999999</c:v>
                </c:pt>
                <c:pt idx="13307">
                  <c:v>2.2524380700000002</c:v>
                </c:pt>
                <c:pt idx="13308">
                  <c:v>2.2518966200000001</c:v>
                </c:pt>
                <c:pt idx="13309">
                  <c:v>2.2514355199999998</c:v>
                </c:pt>
                <c:pt idx="13310">
                  <c:v>2.2508442400000002</c:v>
                </c:pt>
                <c:pt idx="13311">
                  <c:v>2.2503228200000001</c:v>
                </c:pt>
                <c:pt idx="13312">
                  <c:v>2.24999189</c:v>
                </c:pt>
                <c:pt idx="13313">
                  <c:v>2.24937034</c:v>
                </c:pt>
                <c:pt idx="13314">
                  <c:v>2.24900937</c:v>
                </c:pt>
                <c:pt idx="13315">
                  <c:v>2.2482376099999999</c:v>
                </c:pt>
                <c:pt idx="13316">
                  <c:v>2.24781656</c:v>
                </c:pt>
                <c:pt idx="13317">
                  <c:v>2.2474355699999999</c:v>
                </c:pt>
                <c:pt idx="13318">
                  <c:v>2.2469143900000002</c:v>
                </c:pt>
                <c:pt idx="13319">
                  <c:v>2.2463729400000001</c:v>
                </c:pt>
                <c:pt idx="13320">
                  <c:v>2.24580169</c:v>
                </c:pt>
                <c:pt idx="13321">
                  <c:v>2.24537063</c:v>
                </c:pt>
                <c:pt idx="13322">
                  <c:v>2.2449595900000001</c:v>
                </c:pt>
                <c:pt idx="13323">
                  <c:v>2.2442579299999998</c:v>
                </c:pt>
                <c:pt idx="13324">
                  <c:v>2.2436563999999999</c:v>
                </c:pt>
                <c:pt idx="13325">
                  <c:v>2.2433056800000002</c:v>
                </c:pt>
                <c:pt idx="13326">
                  <c:v>2.24282432</c:v>
                </c:pt>
                <c:pt idx="13327">
                  <c:v>2.2423131500000002</c:v>
                </c:pt>
                <c:pt idx="13328">
                  <c:v>2.24197245</c:v>
                </c:pt>
                <c:pt idx="13329">
                  <c:v>2.2413609000000001</c:v>
                </c:pt>
                <c:pt idx="13330">
                  <c:v>2.2407193200000002</c:v>
                </c:pt>
                <c:pt idx="13331">
                  <c:v>2.2402281799999999</c:v>
                </c:pt>
                <c:pt idx="13332">
                  <c:v>2.2397568200000002</c:v>
                </c:pt>
                <c:pt idx="13333">
                  <c:v>2.2392756899999999</c:v>
                </c:pt>
                <c:pt idx="13334">
                  <c:v>2.2387645200000001</c:v>
                </c:pt>
                <c:pt idx="13335">
                  <c:v>2.2383034199999998</c:v>
                </c:pt>
                <c:pt idx="13336">
                  <c:v>2.2377622100000001</c:v>
                </c:pt>
                <c:pt idx="13337">
                  <c:v>2.2374110200000001</c:v>
                </c:pt>
                <c:pt idx="13338">
                  <c:v>2.2367093599999999</c:v>
                </c:pt>
                <c:pt idx="13339">
                  <c:v>2.2363686600000001</c:v>
                </c:pt>
                <c:pt idx="13340">
                  <c:v>2.23561692</c:v>
                </c:pt>
                <c:pt idx="13341">
                  <c:v>2.2350652200000001</c:v>
                </c:pt>
                <c:pt idx="13342">
                  <c:v>2.23467445</c:v>
                </c:pt>
                <c:pt idx="13343">
                  <c:v>2.2343936000000002</c:v>
                </c:pt>
                <c:pt idx="13344">
                  <c:v>2.2337322199999998</c:v>
                </c:pt>
                <c:pt idx="13345">
                  <c:v>2.23320103</c:v>
                </c:pt>
                <c:pt idx="13346">
                  <c:v>2.23292899</c:v>
                </c:pt>
                <c:pt idx="13347">
                  <c:v>2.2321486500000001</c:v>
                </c:pt>
                <c:pt idx="13348">
                  <c:v>2.2317972199999998</c:v>
                </c:pt>
                <c:pt idx="13349">
                  <c:v>2.2314877499999999</c:v>
                </c:pt>
                <c:pt idx="13350">
                  <c:v>2.2309052899999999</c:v>
                </c:pt>
                <c:pt idx="13351">
                  <c:v>2.2303640800000002</c:v>
                </c:pt>
                <c:pt idx="13352">
                  <c:v>2.22986269</c:v>
                </c:pt>
                <c:pt idx="13353">
                  <c:v>2.2294216200000001</c:v>
                </c:pt>
                <c:pt idx="13354">
                  <c:v>2.2288501300000001</c:v>
                </c:pt>
                <c:pt idx="13355">
                  <c:v>2.2281484599999999</c:v>
                </c:pt>
                <c:pt idx="13356">
                  <c:v>2.2278277900000001</c:v>
                </c:pt>
                <c:pt idx="13357">
                  <c:v>2.2273564299999999</c:v>
                </c:pt>
                <c:pt idx="13358">
                  <c:v>2.2268252400000002</c:v>
                </c:pt>
                <c:pt idx="13359">
                  <c:v>2.2261536099999999</c:v>
                </c:pt>
                <c:pt idx="13360">
                  <c:v>2.2256825</c:v>
                </c:pt>
                <c:pt idx="13361">
                  <c:v>2.2253818500000002</c:v>
                </c:pt>
                <c:pt idx="13362">
                  <c:v>2.22507119</c:v>
                </c:pt>
                <c:pt idx="13363">
                  <c:v>2.22434902</c:v>
                </c:pt>
                <c:pt idx="13364">
                  <c:v>2.2237877799999999</c:v>
                </c:pt>
                <c:pt idx="13365">
                  <c:v>2.2233667399999999</c:v>
                </c:pt>
                <c:pt idx="13366">
                  <c:v>2.2228255300000002</c:v>
                </c:pt>
                <c:pt idx="13367">
                  <c:v>2.2222440200000002</c:v>
                </c:pt>
                <c:pt idx="13368">
                  <c:v>2.22172284</c:v>
                </c:pt>
                <c:pt idx="13369">
                  <c:v>2.2213017900000001</c:v>
                </c:pt>
                <c:pt idx="13370">
                  <c:v>2.2208607200000001</c:v>
                </c:pt>
                <c:pt idx="13371">
                  <c:v>2.2203292800000001</c:v>
                </c:pt>
                <c:pt idx="13372">
                  <c:v>2.2199485299999999</c:v>
                </c:pt>
                <c:pt idx="13373">
                  <c:v>2.2193970699999999</c:v>
                </c:pt>
                <c:pt idx="13374">
                  <c:v>2.2188959100000001</c:v>
                </c:pt>
                <c:pt idx="13375">
                  <c:v>2.2182943800000001</c:v>
                </c:pt>
                <c:pt idx="13376">
                  <c:v>2.2178530699999999</c:v>
                </c:pt>
                <c:pt idx="13377">
                  <c:v>2.2171716699999999</c:v>
                </c:pt>
                <c:pt idx="13378">
                  <c:v>2.21677065</c:v>
                </c:pt>
                <c:pt idx="13379">
                  <c:v>2.2164998100000002</c:v>
                </c:pt>
                <c:pt idx="13380">
                  <c:v>2.2157280400000001</c:v>
                </c:pt>
                <c:pt idx="13381">
                  <c:v>2.21535707</c:v>
                </c:pt>
                <c:pt idx="13382">
                  <c:v>2.2149763099999999</c:v>
                </c:pt>
                <c:pt idx="13383">
                  <c:v>2.2144048199999999</c:v>
                </c:pt>
                <c:pt idx="13384">
                  <c:v>2.21379328</c:v>
                </c:pt>
                <c:pt idx="13385">
                  <c:v>2.2133924999999999</c:v>
                </c:pt>
                <c:pt idx="13386">
                  <c:v>2.2128708399999999</c:v>
                </c:pt>
                <c:pt idx="13387">
                  <c:v>2.2122495199999999</c:v>
                </c:pt>
                <c:pt idx="13388">
                  <c:v>2.2116882800000002</c:v>
                </c:pt>
                <c:pt idx="13389">
                  <c:v>2.2111568500000001</c:v>
                </c:pt>
                <c:pt idx="13390">
                  <c:v>2.2108962499999998</c:v>
                </c:pt>
                <c:pt idx="13391">
                  <c:v>2.2102947199999998</c:v>
                </c:pt>
                <c:pt idx="13392">
                  <c:v>2.2098438699999998</c:v>
                </c:pt>
                <c:pt idx="13393">
                  <c:v>2.2093324700000001</c:v>
                </c:pt>
                <c:pt idx="13394">
                  <c:v>2.2088913899999998</c:v>
                </c:pt>
                <c:pt idx="13395">
                  <c:v>2.2080392799999999</c:v>
                </c:pt>
                <c:pt idx="13396">
                  <c:v>2.2079491600000001</c:v>
                </c:pt>
                <c:pt idx="13397">
                  <c:v>2.2072374799999999</c:v>
                </c:pt>
                <c:pt idx="13398">
                  <c:v>2.2070148000000001</c:v>
                </c:pt>
                <c:pt idx="13399">
                  <c:v>2.2063663</c:v>
                </c:pt>
                <c:pt idx="13400">
                  <c:v>2.20577383</c:v>
                </c:pt>
                <c:pt idx="13401">
                  <c:v>2.2052917500000002</c:v>
                </c:pt>
                <c:pt idx="13402">
                  <c:v>2.2045807800000001</c:v>
                </c:pt>
                <c:pt idx="13403">
                  <c:v>2.2044205699999999</c:v>
                </c:pt>
                <c:pt idx="13404">
                  <c:v>2.20376897</c:v>
                </c:pt>
                <c:pt idx="13405">
                  <c:v>2.2034780999999999</c:v>
                </c:pt>
                <c:pt idx="13406">
                  <c:v>2.20285654</c:v>
                </c:pt>
                <c:pt idx="13407">
                  <c:v>2.2023150899999999</c:v>
                </c:pt>
                <c:pt idx="13408">
                  <c:v>2.20188403</c:v>
                </c:pt>
                <c:pt idx="13409">
                  <c:v>2.2011022599999999</c:v>
                </c:pt>
                <c:pt idx="13410">
                  <c:v>2.2006711999999999</c:v>
                </c:pt>
                <c:pt idx="13411">
                  <c:v>2.2002902</c:v>
                </c:pt>
                <c:pt idx="13412">
                  <c:v>2.1997590100000002</c:v>
                </c:pt>
                <c:pt idx="13413">
                  <c:v>2.1994080500000002</c:v>
                </c:pt>
                <c:pt idx="13414">
                  <c:v>2.1987466800000002</c:v>
                </c:pt>
                <c:pt idx="13415">
                  <c:v>2.19828534</c:v>
                </c:pt>
                <c:pt idx="13416">
                  <c:v>2.19787431</c:v>
                </c:pt>
                <c:pt idx="13417">
                  <c:v>2.197263</c:v>
                </c:pt>
                <c:pt idx="13418">
                  <c:v>2.1966714899999999</c:v>
                </c:pt>
                <c:pt idx="13419">
                  <c:v>2.1961400499999999</c:v>
                </c:pt>
                <c:pt idx="13420">
                  <c:v>2.1959798300000002</c:v>
                </c:pt>
                <c:pt idx="13421">
                  <c:v>2.1952278600000001</c:v>
                </c:pt>
                <c:pt idx="13422">
                  <c:v>2.1947267099999999</c:v>
                </c:pt>
                <c:pt idx="13423">
                  <c:v>2.1941955100000001</c:v>
                </c:pt>
                <c:pt idx="13424">
                  <c:v>2.1938948599999999</c:v>
                </c:pt>
                <c:pt idx="13425">
                  <c:v>2.1932129900000001</c:v>
                </c:pt>
                <c:pt idx="13426">
                  <c:v>2.19285226</c:v>
                </c:pt>
                <c:pt idx="13427">
                  <c:v>2.19225073</c:v>
                </c:pt>
                <c:pt idx="13428">
                  <c:v>2.1918396900000001</c:v>
                </c:pt>
                <c:pt idx="13429">
                  <c:v>2.1914186500000001</c:v>
                </c:pt>
                <c:pt idx="13430">
                  <c:v>2.1906366300000002</c:v>
                </c:pt>
                <c:pt idx="13431">
                  <c:v>2.1903560199999998</c:v>
                </c:pt>
                <c:pt idx="13432">
                  <c:v>2.1897444699999999</c:v>
                </c:pt>
                <c:pt idx="13433">
                  <c:v>2.1892333000000002</c:v>
                </c:pt>
                <c:pt idx="13434">
                  <c:v>2.1888122600000002</c:v>
                </c:pt>
                <c:pt idx="13435">
                  <c:v>2.1882407700000002</c:v>
                </c:pt>
                <c:pt idx="13436">
                  <c:v>2.18770957</c:v>
                </c:pt>
                <c:pt idx="13437">
                  <c:v>2.1872484700000001</c:v>
                </c:pt>
                <c:pt idx="13438">
                  <c:v>2.1868073899999998</c:v>
                </c:pt>
                <c:pt idx="13439">
                  <c:v>2.18636608</c:v>
                </c:pt>
                <c:pt idx="13440">
                  <c:v>2.1857247399999999</c:v>
                </c:pt>
                <c:pt idx="13441">
                  <c:v>2.1853139399999999</c:v>
                </c:pt>
                <c:pt idx="13442">
                  <c:v>2.1846921400000001</c:v>
                </c:pt>
                <c:pt idx="13443">
                  <c:v>2.1845016500000001</c:v>
                </c:pt>
                <c:pt idx="13444">
                  <c:v>2.1837399</c:v>
                </c:pt>
                <c:pt idx="13445">
                  <c:v>2.1835191200000001</c:v>
                </c:pt>
                <c:pt idx="13446">
                  <c:v>2.18257689</c:v>
                </c:pt>
                <c:pt idx="13447">
                  <c:v>2.1822361899999998</c:v>
                </c:pt>
                <c:pt idx="13448">
                  <c:v>2.1818654500000001</c:v>
                </c:pt>
                <c:pt idx="13449">
                  <c:v>2.1812236299999999</c:v>
                </c:pt>
                <c:pt idx="13450">
                  <c:v>2.1806035000000001</c:v>
                </c:pt>
                <c:pt idx="13451">
                  <c:v>2.1802423000000002</c:v>
                </c:pt>
                <c:pt idx="13452">
                  <c:v>2.1799793200000002</c:v>
                </c:pt>
                <c:pt idx="13453">
                  <c:v>2.1793580100000001</c:v>
                </c:pt>
                <c:pt idx="13454">
                  <c:v>2.1787278699999999</c:v>
                </c:pt>
                <c:pt idx="13455">
                  <c:v>2.17816615</c:v>
                </c:pt>
                <c:pt idx="13456">
                  <c:v>2.1779255900000001</c:v>
                </c:pt>
                <c:pt idx="13457">
                  <c:v>2.1773943899999999</c:v>
                </c:pt>
                <c:pt idx="13458">
                  <c:v>2.1767930999999998</c:v>
                </c:pt>
                <c:pt idx="13459">
                  <c:v>2.1764719499999998</c:v>
                </c:pt>
                <c:pt idx="13460">
                  <c:v>2.1759407500000001</c:v>
                </c:pt>
                <c:pt idx="13461">
                  <c:v>2.1752390899999998</c:v>
                </c:pt>
                <c:pt idx="13462">
                  <c:v>2.1748178</c:v>
                </c:pt>
                <c:pt idx="13463">
                  <c:v>2.1744070099999999</c:v>
                </c:pt>
                <c:pt idx="13464">
                  <c:v>2.1741263900000001</c:v>
                </c:pt>
                <c:pt idx="13465">
                  <c:v>2.1733043200000002</c:v>
                </c:pt>
                <c:pt idx="13466">
                  <c:v>2.1727829000000001</c:v>
                </c:pt>
                <c:pt idx="13467">
                  <c:v>2.17220163</c:v>
                </c:pt>
                <c:pt idx="13468">
                  <c:v>2.1718506799999999</c:v>
                </c:pt>
                <c:pt idx="13469">
                  <c:v>2.1714098499999999</c:v>
                </c:pt>
                <c:pt idx="13470">
                  <c:v>2.17081809</c:v>
                </c:pt>
                <c:pt idx="13471">
                  <c:v>2.1703472100000001</c:v>
                </c:pt>
                <c:pt idx="13472">
                  <c:v>2.1699964999999999</c:v>
                </c:pt>
                <c:pt idx="13473">
                  <c:v>2.16958523</c:v>
                </c:pt>
                <c:pt idx="13474">
                  <c:v>2.1687831900000001</c:v>
                </c:pt>
                <c:pt idx="13475">
                  <c:v>2.1683821700000001</c:v>
                </c:pt>
                <c:pt idx="13476">
                  <c:v>2.1679711300000002</c:v>
                </c:pt>
                <c:pt idx="13477">
                  <c:v>2.1673498200000001</c:v>
                </c:pt>
                <c:pt idx="13478">
                  <c:v>2.1668987300000002</c:v>
                </c:pt>
                <c:pt idx="13479">
                  <c:v>2.1663372500000002</c:v>
                </c:pt>
                <c:pt idx="13480">
                  <c:v>2.1657259500000001</c:v>
                </c:pt>
                <c:pt idx="13481">
                  <c:v>2.1653749900000001</c:v>
                </c:pt>
                <c:pt idx="13482">
                  <c:v>2.16488361</c:v>
                </c:pt>
                <c:pt idx="13483">
                  <c:v>2.1642119900000001</c:v>
                </c:pt>
                <c:pt idx="13484">
                  <c:v>2.1638310000000001</c:v>
                </c:pt>
                <c:pt idx="13485">
                  <c:v>2.1633799100000002</c:v>
                </c:pt>
                <c:pt idx="13486">
                  <c:v>2.1627283099999999</c:v>
                </c:pt>
                <c:pt idx="13487">
                  <c:v>2.1623776000000001</c:v>
                </c:pt>
                <c:pt idx="13488">
                  <c:v>2.1618161200000001</c:v>
                </c:pt>
                <c:pt idx="13489">
                  <c:v>2.1615757900000001</c:v>
                </c:pt>
                <c:pt idx="13490">
                  <c:v>2.1605830199999998</c:v>
                </c:pt>
                <c:pt idx="13491">
                  <c:v>2.1603226699999998</c:v>
                </c:pt>
                <c:pt idx="13492">
                  <c:v>2.15991139</c:v>
                </c:pt>
                <c:pt idx="13493">
                  <c:v>2.15925002</c:v>
                </c:pt>
                <c:pt idx="13494">
                  <c:v>2.15864849</c:v>
                </c:pt>
                <c:pt idx="13495">
                  <c:v>2.1581871499999998</c:v>
                </c:pt>
                <c:pt idx="13496">
                  <c:v>2.1577963800000002</c:v>
                </c:pt>
                <c:pt idx="13497">
                  <c:v>2.1572449200000001</c:v>
                </c:pt>
                <c:pt idx="13498">
                  <c:v>2.1567738099999998</c:v>
                </c:pt>
                <c:pt idx="13499">
                  <c:v>2.1562225800000001</c:v>
                </c:pt>
                <c:pt idx="13500">
                  <c:v>2.1557214299999998</c:v>
                </c:pt>
                <c:pt idx="13501">
                  <c:v>2.1552300500000001</c:v>
                </c:pt>
                <c:pt idx="13502">
                  <c:v>2.1546585600000001</c:v>
                </c:pt>
                <c:pt idx="13503">
                  <c:v>2.1541159200000002</c:v>
                </c:pt>
                <c:pt idx="13504">
                  <c:v>2.1536152400000002</c:v>
                </c:pt>
                <c:pt idx="13505">
                  <c:v>2.1531948999999999</c:v>
                </c:pt>
                <c:pt idx="13506">
                  <c:v>2.1526951799999998</c:v>
                </c:pt>
                <c:pt idx="13507">
                  <c:v>2.1523530499999999</c:v>
                </c:pt>
                <c:pt idx="13508">
                  <c:v>2.15169144</c:v>
                </c:pt>
                <c:pt idx="13509">
                  <c:v>2.15112996</c:v>
                </c:pt>
                <c:pt idx="13510">
                  <c:v>2.1507492099999999</c:v>
                </c:pt>
                <c:pt idx="13511">
                  <c:v>2.1502277900000002</c:v>
                </c:pt>
                <c:pt idx="13512">
                  <c:v>2.1496563000000002</c:v>
                </c:pt>
                <c:pt idx="13513">
                  <c:v>2.1490449900000002</c:v>
                </c:pt>
                <c:pt idx="13514">
                  <c:v>2.14850378</c:v>
                </c:pt>
                <c:pt idx="13515">
                  <c:v>2.1481928799999999</c:v>
                </c:pt>
                <c:pt idx="13516">
                  <c:v>2.14772177</c:v>
                </c:pt>
                <c:pt idx="13517">
                  <c:v>2.14715028</c:v>
                </c:pt>
                <c:pt idx="13518">
                  <c:v>2.1466591400000001</c:v>
                </c:pt>
                <c:pt idx="13519">
                  <c:v>2.1461479699999999</c:v>
                </c:pt>
                <c:pt idx="13520">
                  <c:v>2.1456265399999999</c:v>
                </c:pt>
                <c:pt idx="13521">
                  <c:v>2.1451957199999998</c:v>
                </c:pt>
                <c:pt idx="13522">
                  <c:v>2.1448645599999998</c:v>
                </c:pt>
                <c:pt idx="13523">
                  <c:v>2.1441431</c:v>
                </c:pt>
                <c:pt idx="13524">
                  <c:v>2.14369202</c:v>
                </c:pt>
                <c:pt idx="13525">
                  <c:v>2.1431207699999999</c:v>
                </c:pt>
                <c:pt idx="13526">
                  <c:v>2.14274955</c:v>
                </c:pt>
                <c:pt idx="13527">
                  <c:v>2.1422784300000002</c:v>
                </c:pt>
                <c:pt idx="13528">
                  <c:v>2.1417872899999999</c:v>
                </c:pt>
                <c:pt idx="13529">
                  <c:v>2.1412157999999999</c:v>
                </c:pt>
                <c:pt idx="13530">
                  <c:v>2.1408848800000002</c:v>
                </c:pt>
                <c:pt idx="13531">
                  <c:v>2.1402635600000002</c:v>
                </c:pt>
                <c:pt idx="13532">
                  <c:v>2.1397121000000001</c:v>
                </c:pt>
                <c:pt idx="13533">
                  <c:v>2.13936138</c:v>
                </c:pt>
                <c:pt idx="13534">
                  <c:v>2.1386294399999999</c:v>
                </c:pt>
                <c:pt idx="13535">
                  <c:v>2.1381485499999999</c:v>
                </c:pt>
                <c:pt idx="13536">
                  <c:v>2.1379077400000002</c:v>
                </c:pt>
                <c:pt idx="13537">
                  <c:v>2.1372661599999998</c:v>
                </c:pt>
                <c:pt idx="13538">
                  <c:v>2.1366646299999998</c:v>
                </c:pt>
                <c:pt idx="13539">
                  <c:v>2.1362032900000001</c:v>
                </c:pt>
                <c:pt idx="13540">
                  <c:v>2.1355819700000001</c:v>
                </c:pt>
                <c:pt idx="13541">
                  <c:v>2.13520098</c:v>
                </c:pt>
                <c:pt idx="13542">
                  <c:v>2.1347496499999998</c:v>
                </c:pt>
                <c:pt idx="13543">
                  <c:v>2.1341383500000002</c:v>
                </c:pt>
                <c:pt idx="13544">
                  <c:v>2.1338577299999999</c:v>
                </c:pt>
                <c:pt idx="13545">
                  <c:v>2.1331760900000001</c:v>
                </c:pt>
                <c:pt idx="13546">
                  <c:v>2.13267469</c:v>
                </c:pt>
                <c:pt idx="13547">
                  <c:v>2.1322839299999998</c:v>
                </c:pt>
                <c:pt idx="13548">
                  <c:v>2.1316525899999998</c:v>
                </c:pt>
                <c:pt idx="13549">
                  <c:v>2.1312813799999999</c:v>
                </c:pt>
                <c:pt idx="13550">
                  <c:v>2.13076043</c:v>
                </c:pt>
                <c:pt idx="13551">
                  <c:v>2.1300284899999999</c:v>
                </c:pt>
                <c:pt idx="13552">
                  <c:v>2.1297075699999999</c:v>
                </c:pt>
                <c:pt idx="13553">
                  <c:v>2.1292865299999999</c:v>
                </c:pt>
                <c:pt idx="13554">
                  <c:v>2.1288967099999998</c:v>
                </c:pt>
                <c:pt idx="13555">
                  <c:v>2.1281137499999998</c:v>
                </c:pt>
                <c:pt idx="13556">
                  <c:v>2.1275546599999999</c:v>
                </c:pt>
                <c:pt idx="13557">
                  <c:v>2.1271221599999999</c:v>
                </c:pt>
                <c:pt idx="13558">
                  <c:v>2.1266703599999999</c:v>
                </c:pt>
                <c:pt idx="13559">
                  <c:v>2.1262290500000001</c:v>
                </c:pt>
                <c:pt idx="13560">
                  <c:v>2.1258080000000001</c:v>
                </c:pt>
                <c:pt idx="13561">
                  <c:v>2.1251967</c:v>
                </c:pt>
                <c:pt idx="13562">
                  <c:v>2.1247453699999999</c:v>
                </c:pt>
                <c:pt idx="13563">
                  <c:v>2.1242442100000001</c:v>
                </c:pt>
                <c:pt idx="13564">
                  <c:v>2.12385321</c:v>
                </c:pt>
                <c:pt idx="13565">
                  <c:v>2.12328172</c:v>
                </c:pt>
                <c:pt idx="13566">
                  <c:v>2.1226604</c:v>
                </c:pt>
                <c:pt idx="13567">
                  <c:v>2.12234926</c:v>
                </c:pt>
                <c:pt idx="13568">
                  <c:v>2.1217882600000002</c:v>
                </c:pt>
                <c:pt idx="13569">
                  <c:v>2.1212468100000001</c:v>
                </c:pt>
                <c:pt idx="13570">
                  <c:v>2.1207756999999998</c:v>
                </c:pt>
                <c:pt idx="13571">
                  <c:v>2.1203849300000002</c:v>
                </c:pt>
                <c:pt idx="13572">
                  <c:v>2.1195728800000002</c:v>
                </c:pt>
                <c:pt idx="13573">
                  <c:v>2.1192419500000002</c:v>
                </c:pt>
                <c:pt idx="13574">
                  <c:v>2.11872053</c:v>
                </c:pt>
                <c:pt idx="13575">
                  <c:v>2.1180892</c:v>
                </c:pt>
                <c:pt idx="13576">
                  <c:v>2.1177983299999998</c:v>
                </c:pt>
                <c:pt idx="13577">
                  <c:v>2.1173672699999999</c:v>
                </c:pt>
                <c:pt idx="13578">
                  <c:v>2.1168861400000001</c:v>
                </c:pt>
                <c:pt idx="13579">
                  <c:v>2.1163649599999999</c:v>
                </c:pt>
                <c:pt idx="13580">
                  <c:v>2.1156632900000001</c:v>
                </c:pt>
                <c:pt idx="13581">
                  <c:v>2.1151421099999999</c:v>
                </c:pt>
                <c:pt idx="13582">
                  <c:v>2.1148312100000002</c:v>
                </c:pt>
                <c:pt idx="13583">
                  <c:v>2.1143097900000001</c:v>
                </c:pt>
                <c:pt idx="13584">
                  <c:v>2.1138687100000002</c:v>
                </c:pt>
                <c:pt idx="13585">
                  <c:v>2.11334753</c:v>
                </c:pt>
                <c:pt idx="13586">
                  <c:v>2.1127462399999999</c:v>
                </c:pt>
                <c:pt idx="13587">
                  <c:v>2.1123652499999999</c:v>
                </c:pt>
                <c:pt idx="13588">
                  <c:v>2.1116235300000001</c:v>
                </c:pt>
                <c:pt idx="13589">
                  <c:v>2.1111922299999999</c:v>
                </c:pt>
                <c:pt idx="13590">
                  <c:v>2.1109418899999999</c:v>
                </c:pt>
                <c:pt idx="13591">
                  <c:v>2.1103036400000001</c:v>
                </c:pt>
                <c:pt idx="13592">
                  <c:v>2.1103708700000001</c:v>
                </c:pt>
              </c:numCache>
            </c:numRef>
          </c:xVal>
          <c:yVal>
            <c:numRef>
              <c:f>'Zyklische Voltametrie'!$J$29632:$J$43224</c:f>
              <c:numCache>
                <c:formatCode>General</c:formatCode>
                <c:ptCount val="13593"/>
                <c:pt idx="0">
                  <c:v>-4.6189095824956797E-2</c:v>
                </c:pt>
                <c:pt idx="1">
                  <c:v>-4.5102725853211997E-2</c:v>
                </c:pt>
                <c:pt idx="2">
                  <c:v>-4.38869330488766E-2</c:v>
                </c:pt>
                <c:pt idx="3">
                  <c:v>-4.3307449474620403E-2</c:v>
                </c:pt>
                <c:pt idx="4">
                  <c:v>-4.29118526614427E-2</c:v>
                </c:pt>
                <c:pt idx="5">
                  <c:v>-4.2668982709680503E-2</c:v>
                </c:pt>
                <c:pt idx="6">
                  <c:v>-4.2660023328304798E-2</c:v>
                </c:pt>
                <c:pt idx="7">
                  <c:v>-4.2506292707011603E-2</c:v>
                </c:pt>
                <c:pt idx="8">
                  <c:v>-4.2380161568534802E-2</c:v>
                </c:pt>
                <c:pt idx="9">
                  <c:v>-4.2567174121706998E-2</c:v>
                </c:pt>
                <c:pt idx="10">
                  <c:v>-4.2488670451954501E-2</c:v>
                </c:pt>
                <c:pt idx="11">
                  <c:v>-4.24822792831187E-2</c:v>
                </c:pt>
                <c:pt idx="12">
                  <c:v>-4.2607754265191103E-2</c:v>
                </c:pt>
                <c:pt idx="13">
                  <c:v>-4.2555794925041003E-2</c:v>
                </c:pt>
                <c:pt idx="14">
                  <c:v>-4.2521050762540397E-2</c:v>
                </c:pt>
                <c:pt idx="15">
                  <c:v>-4.2638845246983602E-2</c:v>
                </c:pt>
                <c:pt idx="16">
                  <c:v>-4.2656943512459397E-2</c:v>
                </c:pt>
                <c:pt idx="17">
                  <c:v>-4.2615675561440601E-2</c:v>
                </c:pt>
                <c:pt idx="18">
                  <c:v>-4.2664293277387702E-2</c:v>
                </c:pt>
                <c:pt idx="19">
                  <c:v>-4.2713076555325302E-2</c:v>
                </c:pt>
                <c:pt idx="20">
                  <c:v>-4.2687122176478902E-2</c:v>
                </c:pt>
                <c:pt idx="21">
                  <c:v>-4.2678244198517297E-2</c:v>
                </c:pt>
                <c:pt idx="22">
                  <c:v>-4.2892335584232E-2</c:v>
                </c:pt>
                <c:pt idx="23">
                  <c:v>-4.2805956113928102E-2</c:v>
                </c:pt>
                <c:pt idx="24">
                  <c:v>-4.2784509045304703E-2</c:v>
                </c:pt>
                <c:pt idx="25">
                  <c:v>-4.2722157222063503E-2</c:v>
                </c:pt>
                <c:pt idx="26">
                  <c:v>-4.2720980942249201E-2</c:v>
                </c:pt>
                <c:pt idx="27">
                  <c:v>-4.2724295858837101E-2</c:v>
                </c:pt>
                <c:pt idx="28">
                  <c:v>-4.2943979312743401E-2</c:v>
                </c:pt>
                <c:pt idx="29">
                  <c:v>-4.2922602432857698E-2</c:v>
                </c:pt>
                <c:pt idx="30">
                  <c:v>-4.2867626897835402E-2</c:v>
                </c:pt>
                <c:pt idx="31">
                  <c:v>-4.2954430750493502E-2</c:v>
                </c:pt>
                <c:pt idx="32">
                  <c:v>-4.3016980732014903E-2</c:v>
                </c:pt>
                <c:pt idx="33">
                  <c:v>-4.2986457371929201E-2</c:v>
                </c:pt>
                <c:pt idx="34">
                  <c:v>-4.30641364267405E-2</c:v>
                </c:pt>
                <c:pt idx="35">
                  <c:v>-4.3153140170033903E-2</c:v>
                </c:pt>
                <c:pt idx="36">
                  <c:v>-4.31175044698952E-2</c:v>
                </c:pt>
                <c:pt idx="37">
                  <c:v>-4.3067887279903398E-2</c:v>
                </c:pt>
                <c:pt idx="38">
                  <c:v>-4.2974709630167897E-2</c:v>
                </c:pt>
                <c:pt idx="39">
                  <c:v>-4.2994319723220403E-2</c:v>
                </c:pt>
                <c:pt idx="40">
                  <c:v>-4.2991955764591597E-2</c:v>
                </c:pt>
                <c:pt idx="41">
                  <c:v>-4.32220971172987E-2</c:v>
                </c:pt>
                <c:pt idx="42">
                  <c:v>-4.3211663937351402E-2</c:v>
                </c:pt>
                <c:pt idx="43">
                  <c:v>-4.3165773221213899E-2</c:v>
                </c:pt>
                <c:pt idx="44">
                  <c:v>-4.32897652402362E-2</c:v>
                </c:pt>
                <c:pt idx="45">
                  <c:v>-4.32650406340448E-2</c:v>
                </c:pt>
                <c:pt idx="46">
                  <c:v>-4.3252366119607803E-2</c:v>
                </c:pt>
                <c:pt idx="47">
                  <c:v>-4.3410708206162503E-2</c:v>
                </c:pt>
                <c:pt idx="48">
                  <c:v>-4.3455379859854801E-2</c:v>
                </c:pt>
                <c:pt idx="49">
                  <c:v>-4.3405483340999799E-2</c:v>
                </c:pt>
                <c:pt idx="50">
                  <c:v>-4.33443145011553E-2</c:v>
                </c:pt>
                <c:pt idx="51">
                  <c:v>-4.3309212623474397E-2</c:v>
                </c:pt>
                <c:pt idx="52">
                  <c:v>-4.33063421708842E-2</c:v>
                </c:pt>
                <c:pt idx="53">
                  <c:v>-4.3357975227991098E-2</c:v>
                </c:pt>
                <c:pt idx="54">
                  <c:v>-4.3549102139271302E-2</c:v>
                </c:pt>
                <c:pt idx="55">
                  <c:v>-4.3503075100791801E-2</c:v>
                </c:pt>
                <c:pt idx="56">
                  <c:v>-4.3500003579538399E-2</c:v>
                </c:pt>
                <c:pt idx="57">
                  <c:v>-4.3620024739842299E-2</c:v>
                </c:pt>
                <c:pt idx="58">
                  <c:v>-4.3560207054392702E-2</c:v>
                </c:pt>
                <c:pt idx="59">
                  <c:v>-4.3545850103407301E-2</c:v>
                </c:pt>
                <c:pt idx="60">
                  <c:v>-4.3726767742824198E-2</c:v>
                </c:pt>
                <c:pt idx="61">
                  <c:v>-4.3686602307635797E-2</c:v>
                </c:pt>
                <c:pt idx="62">
                  <c:v>-4.36738202617383E-2</c:v>
                </c:pt>
                <c:pt idx="63">
                  <c:v>-4.3747816341541103E-2</c:v>
                </c:pt>
                <c:pt idx="64">
                  <c:v>-4.3790485418867202E-2</c:v>
                </c:pt>
                <c:pt idx="65">
                  <c:v>-4.3724595074309203E-2</c:v>
                </c:pt>
                <c:pt idx="66">
                  <c:v>-4.3779362565449703E-2</c:v>
                </c:pt>
                <c:pt idx="67">
                  <c:v>-4.3879267662608301E-2</c:v>
                </c:pt>
                <c:pt idx="68">
                  <c:v>-4.3822016596095602E-2</c:v>
                </c:pt>
                <c:pt idx="69">
                  <c:v>-4.3829284967311401E-2</c:v>
                </c:pt>
                <c:pt idx="70">
                  <c:v>-4.3925917658876899E-2</c:v>
                </c:pt>
                <c:pt idx="71">
                  <c:v>-4.3893452646443502E-2</c:v>
                </c:pt>
                <c:pt idx="72">
                  <c:v>-4.3860950284094202E-2</c:v>
                </c:pt>
                <c:pt idx="73">
                  <c:v>-4.4081054899531201E-2</c:v>
                </c:pt>
                <c:pt idx="74">
                  <c:v>-4.4010448822518797E-2</c:v>
                </c:pt>
                <c:pt idx="75">
                  <c:v>-4.39776322455145E-2</c:v>
                </c:pt>
                <c:pt idx="76">
                  <c:v>-4.3898969675259102E-2</c:v>
                </c:pt>
                <c:pt idx="77">
                  <c:v>-4.3879197435065402E-2</c:v>
                </c:pt>
                <c:pt idx="78">
                  <c:v>-4.39074935081104E-2</c:v>
                </c:pt>
                <c:pt idx="79">
                  <c:v>-4.4047400510559498E-2</c:v>
                </c:pt>
                <c:pt idx="80">
                  <c:v>-4.4084739813115503E-2</c:v>
                </c:pt>
                <c:pt idx="81">
                  <c:v>-4.4065629558948299E-2</c:v>
                </c:pt>
                <c:pt idx="82">
                  <c:v>-4.4133800974426103E-2</c:v>
                </c:pt>
                <c:pt idx="83">
                  <c:v>-4.4204818560198401E-2</c:v>
                </c:pt>
                <c:pt idx="84">
                  <c:v>-4.4152988926119602E-2</c:v>
                </c:pt>
                <c:pt idx="85">
                  <c:v>-4.4180908036651E-2</c:v>
                </c:pt>
                <c:pt idx="86">
                  <c:v>-4.4350874105778801E-2</c:v>
                </c:pt>
                <c:pt idx="87">
                  <c:v>-4.4267226088171102E-2</c:v>
                </c:pt>
                <c:pt idx="88">
                  <c:v>-4.4248643069295303E-2</c:v>
                </c:pt>
                <c:pt idx="89">
                  <c:v>-4.4332396219639698E-2</c:v>
                </c:pt>
                <c:pt idx="90">
                  <c:v>-4.4310429385707999E-2</c:v>
                </c:pt>
                <c:pt idx="91">
                  <c:v>-4.4286039211631899E-2</c:v>
                </c:pt>
                <c:pt idx="92">
                  <c:v>-4.4471721048466702E-2</c:v>
                </c:pt>
                <c:pt idx="93">
                  <c:v>-4.4410865695681298E-2</c:v>
                </c:pt>
                <c:pt idx="94">
                  <c:v>-4.43951000731128E-2</c:v>
                </c:pt>
                <c:pt idx="95">
                  <c:v>-4.4460197027850298E-2</c:v>
                </c:pt>
                <c:pt idx="96">
                  <c:v>-4.4501594471512397E-2</c:v>
                </c:pt>
                <c:pt idx="97">
                  <c:v>-4.44337024625081E-2</c:v>
                </c:pt>
                <c:pt idx="98">
                  <c:v>-4.45392514714818E-2</c:v>
                </c:pt>
                <c:pt idx="99">
                  <c:v>-4.4627568713622098E-2</c:v>
                </c:pt>
                <c:pt idx="100">
                  <c:v>-4.4549655722221401E-2</c:v>
                </c:pt>
                <c:pt idx="101">
                  <c:v>-4.4513653798882398E-2</c:v>
                </c:pt>
                <c:pt idx="102">
                  <c:v>-4.4456805005514403E-2</c:v>
                </c:pt>
                <c:pt idx="103">
                  <c:v>-4.4465260124222E-2</c:v>
                </c:pt>
                <c:pt idx="104">
                  <c:v>-4.4472690885110501E-2</c:v>
                </c:pt>
                <c:pt idx="105">
                  <c:v>-4.4718133916224402E-2</c:v>
                </c:pt>
                <c:pt idx="106">
                  <c:v>-4.46564488811418E-2</c:v>
                </c:pt>
                <c:pt idx="107">
                  <c:v>-4.46332670010939E-2</c:v>
                </c:pt>
                <c:pt idx="108">
                  <c:v>-4.47607327272029E-2</c:v>
                </c:pt>
                <c:pt idx="109">
                  <c:v>-4.4725547030490399E-2</c:v>
                </c:pt>
                <c:pt idx="110">
                  <c:v>-4.47091376699972E-2</c:v>
                </c:pt>
                <c:pt idx="111">
                  <c:v>-4.4814498413023499E-2</c:v>
                </c:pt>
                <c:pt idx="112">
                  <c:v>-4.4863074042827501E-2</c:v>
                </c:pt>
                <c:pt idx="113">
                  <c:v>-4.4809215147758798E-2</c:v>
                </c:pt>
                <c:pt idx="114">
                  <c:v>-4.4883989832167397E-2</c:v>
                </c:pt>
                <c:pt idx="115">
                  <c:v>-4.4962704977360698E-2</c:v>
                </c:pt>
                <c:pt idx="116">
                  <c:v>-4.4915621605469101E-2</c:v>
                </c:pt>
                <c:pt idx="117">
                  <c:v>-4.4891872656687003E-2</c:v>
                </c:pt>
                <c:pt idx="118">
                  <c:v>-4.5031047503774103E-2</c:v>
                </c:pt>
                <c:pt idx="119">
                  <c:v>-4.4953412657681303E-2</c:v>
                </c:pt>
                <c:pt idx="120">
                  <c:v>-4.4919923665778197E-2</c:v>
                </c:pt>
                <c:pt idx="121">
                  <c:v>-4.5057174119089403E-2</c:v>
                </c:pt>
                <c:pt idx="122">
                  <c:v>-4.50345327553806E-2</c:v>
                </c:pt>
                <c:pt idx="123">
                  <c:v>-4.50152332681076E-2</c:v>
                </c:pt>
                <c:pt idx="124">
                  <c:v>-4.51890724749925E-2</c:v>
                </c:pt>
                <c:pt idx="125">
                  <c:v>-4.5134317896251198E-2</c:v>
                </c:pt>
                <c:pt idx="126">
                  <c:v>-4.5085965743055602E-2</c:v>
                </c:pt>
                <c:pt idx="127">
                  <c:v>-4.5023604199135203E-2</c:v>
                </c:pt>
                <c:pt idx="128">
                  <c:v>-4.50529169562894E-2</c:v>
                </c:pt>
                <c:pt idx="129">
                  <c:v>-4.5051731353548202E-2</c:v>
                </c:pt>
                <c:pt idx="130">
                  <c:v>-4.5105527125997497E-2</c:v>
                </c:pt>
                <c:pt idx="131">
                  <c:v>-4.5205734282111297E-2</c:v>
                </c:pt>
                <c:pt idx="132">
                  <c:v>-4.5171781704994002E-2</c:v>
                </c:pt>
                <c:pt idx="133">
                  <c:v>-4.5176371349952997E-2</c:v>
                </c:pt>
                <c:pt idx="134">
                  <c:v>-4.5298743682602803E-2</c:v>
                </c:pt>
                <c:pt idx="135">
                  <c:v>-4.5268120952338502E-2</c:v>
                </c:pt>
                <c:pt idx="136">
                  <c:v>-4.5245662593515701E-2</c:v>
                </c:pt>
                <c:pt idx="137">
                  <c:v>-4.5443300332408301E-2</c:v>
                </c:pt>
                <c:pt idx="138">
                  <c:v>-4.5396813637732097E-2</c:v>
                </c:pt>
                <c:pt idx="139">
                  <c:v>-4.5309324312256698E-2</c:v>
                </c:pt>
                <c:pt idx="140">
                  <c:v>-4.5419987194084799E-2</c:v>
                </c:pt>
                <c:pt idx="141">
                  <c:v>-4.5390880395037497E-2</c:v>
                </c:pt>
                <c:pt idx="142">
                  <c:v>-4.5375395216979003E-2</c:v>
                </c:pt>
                <c:pt idx="143">
                  <c:v>-4.5506786147598399E-2</c:v>
                </c:pt>
                <c:pt idx="144">
                  <c:v>-4.55373697623144E-2</c:v>
                </c:pt>
                <c:pt idx="145">
                  <c:v>-4.5542095060227501E-2</c:v>
                </c:pt>
                <c:pt idx="146">
                  <c:v>-4.5565104742612203E-2</c:v>
                </c:pt>
                <c:pt idx="147">
                  <c:v>-4.5604463899508098E-2</c:v>
                </c:pt>
                <c:pt idx="148">
                  <c:v>-4.5570186533344097E-2</c:v>
                </c:pt>
                <c:pt idx="149">
                  <c:v>-4.5575283186432301E-2</c:v>
                </c:pt>
                <c:pt idx="150">
                  <c:v>-4.5725810196017798E-2</c:v>
                </c:pt>
                <c:pt idx="151">
                  <c:v>-4.5683928590733697E-2</c:v>
                </c:pt>
                <c:pt idx="152">
                  <c:v>-4.5636800583452201E-2</c:v>
                </c:pt>
                <c:pt idx="153">
                  <c:v>-4.5550664042821098E-2</c:v>
                </c:pt>
                <c:pt idx="154">
                  <c:v>-4.5561932522105102E-2</c:v>
                </c:pt>
                <c:pt idx="155">
                  <c:v>-4.5561156390855603E-2</c:v>
                </c:pt>
                <c:pt idx="156">
                  <c:v>-4.5770129916491202E-2</c:v>
                </c:pt>
                <c:pt idx="157">
                  <c:v>-4.5717938589708199E-2</c:v>
                </c:pt>
                <c:pt idx="158">
                  <c:v>-4.5703806962895499E-2</c:v>
                </c:pt>
                <c:pt idx="159">
                  <c:v>-4.5803350871817097E-2</c:v>
                </c:pt>
                <c:pt idx="160">
                  <c:v>-4.5815383491572097E-2</c:v>
                </c:pt>
                <c:pt idx="161">
                  <c:v>-4.5777033587607298E-2</c:v>
                </c:pt>
                <c:pt idx="162">
                  <c:v>-4.58540902764073E-2</c:v>
                </c:pt>
                <c:pt idx="163">
                  <c:v>-4.5953954579696803E-2</c:v>
                </c:pt>
                <c:pt idx="164">
                  <c:v>-4.5922070147393697E-2</c:v>
                </c:pt>
                <c:pt idx="165">
                  <c:v>-4.5927610828019098E-2</c:v>
                </c:pt>
                <c:pt idx="166">
                  <c:v>-4.6044792081482398E-2</c:v>
                </c:pt>
                <c:pt idx="167">
                  <c:v>-4.5970510624659601E-2</c:v>
                </c:pt>
                <c:pt idx="168">
                  <c:v>-4.5920080340389802E-2</c:v>
                </c:pt>
                <c:pt idx="169">
                  <c:v>-4.6144458145135903E-2</c:v>
                </c:pt>
                <c:pt idx="170">
                  <c:v>-4.6073109348071697E-2</c:v>
                </c:pt>
                <c:pt idx="171">
                  <c:v>-4.6048705611610702E-2</c:v>
                </c:pt>
                <c:pt idx="172">
                  <c:v>-4.6176078748734001E-2</c:v>
                </c:pt>
                <c:pt idx="173">
                  <c:v>-4.6127877275769801E-2</c:v>
                </c:pt>
                <c:pt idx="174">
                  <c:v>-4.6111657701355099E-2</c:v>
                </c:pt>
                <c:pt idx="175">
                  <c:v>-4.6223521562448397E-2</c:v>
                </c:pt>
                <c:pt idx="176">
                  <c:v>-4.6248842176282702E-2</c:v>
                </c:pt>
                <c:pt idx="177">
                  <c:v>-4.6193143808826199E-2</c:v>
                </c:pt>
                <c:pt idx="178">
                  <c:v>-4.6136432705680103E-2</c:v>
                </c:pt>
                <c:pt idx="179">
                  <c:v>-4.6118913635534102E-2</c:v>
                </c:pt>
                <c:pt idx="180">
                  <c:v>-4.6114295187483799E-2</c:v>
                </c:pt>
                <c:pt idx="181">
                  <c:v>-4.6148698873973201E-2</c:v>
                </c:pt>
                <c:pt idx="182">
                  <c:v>-4.6310443848294101E-2</c:v>
                </c:pt>
                <c:pt idx="183">
                  <c:v>-4.62745326706984E-2</c:v>
                </c:pt>
                <c:pt idx="184">
                  <c:v>-4.62866476251899E-2</c:v>
                </c:pt>
                <c:pt idx="185">
                  <c:v>-4.6418535299987199E-2</c:v>
                </c:pt>
                <c:pt idx="186">
                  <c:v>-4.6393327696326501E-2</c:v>
                </c:pt>
                <c:pt idx="187">
                  <c:v>-4.6378874336369502E-2</c:v>
                </c:pt>
                <c:pt idx="188">
                  <c:v>-4.6541012134790997E-2</c:v>
                </c:pt>
                <c:pt idx="189">
                  <c:v>-4.65011776250321E-2</c:v>
                </c:pt>
                <c:pt idx="190">
                  <c:v>-4.64561124196433E-2</c:v>
                </c:pt>
                <c:pt idx="191">
                  <c:v>-4.6500933822244198E-2</c:v>
                </c:pt>
                <c:pt idx="192">
                  <c:v>-4.6515189402271E-2</c:v>
                </c:pt>
                <c:pt idx="193">
                  <c:v>-4.6480690381334601E-2</c:v>
                </c:pt>
                <c:pt idx="194">
                  <c:v>-4.6552932724201503E-2</c:v>
                </c:pt>
                <c:pt idx="195">
                  <c:v>-4.6662741845163301E-2</c:v>
                </c:pt>
                <c:pt idx="196">
                  <c:v>-4.6622529344555602E-2</c:v>
                </c:pt>
                <c:pt idx="197">
                  <c:v>-4.6614419649510401E-2</c:v>
                </c:pt>
                <c:pt idx="198">
                  <c:v>-4.6707206512413398E-2</c:v>
                </c:pt>
                <c:pt idx="199">
                  <c:v>-4.6637070549574298E-2</c:v>
                </c:pt>
                <c:pt idx="200">
                  <c:v>-4.6606545753699297E-2</c:v>
                </c:pt>
                <c:pt idx="201">
                  <c:v>-4.68204088295655E-2</c:v>
                </c:pt>
                <c:pt idx="202">
                  <c:v>-4.6791176787034199E-2</c:v>
                </c:pt>
                <c:pt idx="203">
                  <c:v>-4.6753660766019799E-2</c:v>
                </c:pt>
                <c:pt idx="204">
                  <c:v>-4.6659268497023898E-2</c:v>
                </c:pt>
                <c:pt idx="205">
                  <c:v>-4.6661466389195903E-2</c:v>
                </c:pt>
                <c:pt idx="206">
                  <c:v>-4.66806688345969E-2</c:v>
                </c:pt>
                <c:pt idx="207">
                  <c:v>-4.6833929460262803E-2</c:v>
                </c:pt>
                <c:pt idx="208">
                  <c:v>-4.6862847142620102E-2</c:v>
                </c:pt>
                <c:pt idx="209">
                  <c:v>-4.6834404851930703E-2</c:v>
                </c:pt>
                <c:pt idx="210">
                  <c:v>-4.6866390427264003E-2</c:v>
                </c:pt>
                <c:pt idx="211">
                  <c:v>-4.6944183384766802E-2</c:v>
                </c:pt>
                <c:pt idx="212">
                  <c:v>-4.6907284316451497E-2</c:v>
                </c:pt>
                <c:pt idx="213">
                  <c:v>-4.69081766495947E-2</c:v>
                </c:pt>
                <c:pt idx="214">
                  <c:v>-4.7051227874665903E-2</c:v>
                </c:pt>
                <c:pt idx="215">
                  <c:v>-4.7017383968803499E-2</c:v>
                </c:pt>
                <c:pt idx="216">
                  <c:v>-4.6972565903477002E-2</c:v>
                </c:pt>
                <c:pt idx="217">
                  <c:v>-4.7159142555952299E-2</c:v>
                </c:pt>
                <c:pt idx="218">
                  <c:v>-4.7103651455621898E-2</c:v>
                </c:pt>
                <c:pt idx="219">
                  <c:v>-4.7064963441531701E-2</c:v>
                </c:pt>
                <c:pt idx="220">
                  <c:v>-4.72359372361097E-2</c:v>
                </c:pt>
                <c:pt idx="221">
                  <c:v>-4.7207334534808298E-2</c:v>
                </c:pt>
                <c:pt idx="222">
                  <c:v>-4.7166546117902698E-2</c:v>
                </c:pt>
                <c:pt idx="223">
                  <c:v>-4.7236508748028497E-2</c:v>
                </c:pt>
                <c:pt idx="224">
                  <c:v>-4.7230138162073498E-2</c:v>
                </c:pt>
                <c:pt idx="225">
                  <c:v>-4.7201436410735501E-2</c:v>
                </c:pt>
                <c:pt idx="226">
                  <c:v>-4.7280638954058901E-2</c:v>
                </c:pt>
                <c:pt idx="227">
                  <c:v>-4.7334185927562902E-2</c:v>
                </c:pt>
                <c:pt idx="228">
                  <c:v>-4.7280341192769498E-2</c:v>
                </c:pt>
                <c:pt idx="229">
                  <c:v>-4.7225884055175603E-2</c:v>
                </c:pt>
                <c:pt idx="230">
                  <c:v>-4.72010406277453E-2</c:v>
                </c:pt>
                <c:pt idx="231">
                  <c:v>-4.7188309389942701E-2</c:v>
                </c:pt>
                <c:pt idx="232">
                  <c:v>-4.7204163953817303E-2</c:v>
                </c:pt>
                <c:pt idx="233">
                  <c:v>-4.7424410101181501E-2</c:v>
                </c:pt>
                <c:pt idx="234">
                  <c:v>-4.7410731087438901E-2</c:v>
                </c:pt>
                <c:pt idx="235">
                  <c:v>-4.7395571503633098E-2</c:v>
                </c:pt>
                <c:pt idx="236">
                  <c:v>-4.7537773081179097E-2</c:v>
                </c:pt>
                <c:pt idx="237">
                  <c:v>-4.7497716606206698E-2</c:v>
                </c:pt>
                <c:pt idx="238">
                  <c:v>-4.74763992921605E-2</c:v>
                </c:pt>
                <c:pt idx="239">
                  <c:v>-4.7597973413454897E-2</c:v>
                </c:pt>
                <c:pt idx="240">
                  <c:v>-4.76200455450453E-2</c:v>
                </c:pt>
                <c:pt idx="241">
                  <c:v>-4.7576602257322402E-2</c:v>
                </c:pt>
                <c:pt idx="242">
                  <c:v>-4.7575064304207097E-2</c:v>
                </c:pt>
                <c:pt idx="243">
                  <c:v>-4.7585801260235698E-2</c:v>
                </c:pt>
                <c:pt idx="244">
                  <c:v>-4.7584191546775401E-2</c:v>
                </c:pt>
                <c:pt idx="245">
                  <c:v>-4.7591741128902097E-2</c:v>
                </c:pt>
                <c:pt idx="246">
                  <c:v>-4.7724601182077699E-2</c:v>
                </c:pt>
                <c:pt idx="247">
                  <c:v>-4.7703472276528699E-2</c:v>
                </c:pt>
                <c:pt idx="248">
                  <c:v>-4.7690433159004897E-2</c:v>
                </c:pt>
                <c:pt idx="249">
                  <c:v>-4.7838058206252802E-2</c:v>
                </c:pt>
                <c:pt idx="250">
                  <c:v>-4.7768910580392197E-2</c:v>
                </c:pt>
                <c:pt idx="251">
                  <c:v>-4.7750532520391603E-2</c:v>
                </c:pt>
                <c:pt idx="252">
                  <c:v>-4.7925210519073003E-2</c:v>
                </c:pt>
                <c:pt idx="253">
                  <c:v>-4.7888606757623998E-2</c:v>
                </c:pt>
                <c:pt idx="254">
                  <c:v>-4.7857492647987401E-2</c:v>
                </c:pt>
                <c:pt idx="255">
                  <c:v>-4.7782342308588799E-2</c:v>
                </c:pt>
                <c:pt idx="256">
                  <c:v>-4.7759479367717503E-2</c:v>
                </c:pt>
                <c:pt idx="257">
                  <c:v>-4.7777864577559198E-2</c:v>
                </c:pt>
                <c:pt idx="258">
                  <c:v>-4.7867159873324697E-2</c:v>
                </c:pt>
                <c:pt idx="259">
                  <c:v>-4.7976311354432297E-2</c:v>
                </c:pt>
                <c:pt idx="260">
                  <c:v>-4.7934400490097E-2</c:v>
                </c:pt>
                <c:pt idx="261">
                  <c:v>-4.79578187320535E-2</c:v>
                </c:pt>
                <c:pt idx="262">
                  <c:v>-4.8081215762067503E-2</c:v>
                </c:pt>
                <c:pt idx="263">
                  <c:v>-4.80357506700482E-2</c:v>
                </c:pt>
                <c:pt idx="264">
                  <c:v>-4.8000116560918599E-2</c:v>
                </c:pt>
                <c:pt idx="265">
                  <c:v>-4.8218527032683402E-2</c:v>
                </c:pt>
                <c:pt idx="266">
                  <c:v>-4.8177123360801398E-2</c:v>
                </c:pt>
                <c:pt idx="267">
                  <c:v>-4.8155713515977097E-2</c:v>
                </c:pt>
                <c:pt idx="268">
                  <c:v>-4.8287076200829601E-2</c:v>
                </c:pt>
                <c:pt idx="269">
                  <c:v>-4.8247793202852399E-2</c:v>
                </c:pt>
                <c:pt idx="270">
                  <c:v>-4.8195599901955502E-2</c:v>
                </c:pt>
                <c:pt idx="271">
                  <c:v>-4.8308472294593202E-2</c:v>
                </c:pt>
                <c:pt idx="272">
                  <c:v>-4.8339302205325299E-2</c:v>
                </c:pt>
                <c:pt idx="273">
                  <c:v>-4.8320057559370501E-2</c:v>
                </c:pt>
                <c:pt idx="274">
                  <c:v>-4.8341292296148197E-2</c:v>
                </c:pt>
                <c:pt idx="275">
                  <c:v>-4.8393241925320199E-2</c:v>
                </c:pt>
                <c:pt idx="276">
                  <c:v>-4.8354559568300301E-2</c:v>
                </c:pt>
                <c:pt idx="277">
                  <c:v>-4.8352693042640199E-2</c:v>
                </c:pt>
                <c:pt idx="278">
                  <c:v>-4.85207320792444E-2</c:v>
                </c:pt>
                <c:pt idx="279">
                  <c:v>-4.8470477398950697E-2</c:v>
                </c:pt>
                <c:pt idx="280">
                  <c:v>-4.8439316228420001E-2</c:v>
                </c:pt>
                <c:pt idx="281">
                  <c:v>-4.8358540070087802E-2</c:v>
                </c:pt>
                <c:pt idx="282">
                  <c:v>-4.8350130683199197E-2</c:v>
                </c:pt>
                <c:pt idx="283">
                  <c:v>-4.8355237668147401E-2</c:v>
                </c:pt>
                <c:pt idx="284">
                  <c:v>-4.8561446717940299E-2</c:v>
                </c:pt>
                <c:pt idx="285">
                  <c:v>-4.8551925273689699E-2</c:v>
                </c:pt>
                <c:pt idx="286">
                  <c:v>-4.8532313172472502E-2</c:v>
                </c:pt>
                <c:pt idx="287">
                  <c:v>-4.8627596125394801E-2</c:v>
                </c:pt>
                <c:pt idx="288">
                  <c:v>-4.8649025644408601E-2</c:v>
                </c:pt>
                <c:pt idx="289">
                  <c:v>-4.86247543109736E-2</c:v>
                </c:pt>
                <c:pt idx="290">
                  <c:v>-4.8694122243129301E-2</c:v>
                </c:pt>
                <c:pt idx="291">
                  <c:v>-4.8770653607789503E-2</c:v>
                </c:pt>
                <c:pt idx="292">
                  <c:v>-4.8727855649000798E-2</c:v>
                </c:pt>
                <c:pt idx="293">
                  <c:v>-4.8715621300895399E-2</c:v>
                </c:pt>
                <c:pt idx="294">
                  <c:v>-4.8810468501566603E-2</c:v>
                </c:pt>
                <c:pt idx="295">
                  <c:v>-4.87720295398806E-2</c:v>
                </c:pt>
                <c:pt idx="296">
                  <c:v>-4.8744480600968601E-2</c:v>
                </c:pt>
                <c:pt idx="297">
                  <c:v>-4.8911268881056402E-2</c:v>
                </c:pt>
                <c:pt idx="298">
                  <c:v>-4.8878669331316002E-2</c:v>
                </c:pt>
                <c:pt idx="299">
                  <c:v>-4.8872014468846502E-2</c:v>
                </c:pt>
                <c:pt idx="300">
                  <c:v>-4.8965830375285103E-2</c:v>
                </c:pt>
                <c:pt idx="301">
                  <c:v>-4.89453232148662E-2</c:v>
                </c:pt>
                <c:pt idx="302">
                  <c:v>-4.8915005056187601E-2</c:v>
                </c:pt>
                <c:pt idx="303">
                  <c:v>-4.9055008120679498E-2</c:v>
                </c:pt>
                <c:pt idx="304">
                  <c:v>-4.9059524608310298E-2</c:v>
                </c:pt>
                <c:pt idx="305">
                  <c:v>-4.9037845320223497E-2</c:v>
                </c:pt>
                <c:pt idx="306">
                  <c:v>-4.8978065994257997E-2</c:v>
                </c:pt>
                <c:pt idx="307">
                  <c:v>-4.8929666091377499E-2</c:v>
                </c:pt>
                <c:pt idx="308">
                  <c:v>-4.8937352975675398E-2</c:v>
                </c:pt>
                <c:pt idx="309">
                  <c:v>-4.8981146343673301E-2</c:v>
                </c:pt>
                <c:pt idx="310">
                  <c:v>-4.9145070913558103E-2</c:v>
                </c:pt>
                <c:pt idx="311">
                  <c:v>-4.91325768525714E-2</c:v>
                </c:pt>
                <c:pt idx="312">
                  <c:v>-4.9102587353748499E-2</c:v>
                </c:pt>
                <c:pt idx="313">
                  <c:v>-4.9281181360129198E-2</c:v>
                </c:pt>
                <c:pt idx="314">
                  <c:v>-4.9246469861827902E-2</c:v>
                </c:pt>
                <c:pt idx="315">
                  <c:v>-4.9222875095438101E-2</c:v>
                </c:pt>
                <c:pt idx="316">
                  <c:v>-4.9406234427199998E-2</c:v>
                </c:pt>
                <c:pt idx="317">
                  <c:v>-4.9373964391028001E-2</c:v>
                </c:pt>
                <c:pt idx="318">
                  <c:v>-4.9331543132817797E-2</c:v>
                </c:pt>
                <c:pt idx="319">
                  <c:v>-4.9433444878862698E-2</c:v>
                </c:pt>
                <c:pt idx="320">
                  <c:v>-4.9425086211442301E-2</c:v>
                </c:pt>
                <c:pt idx="321">
                  <c:v>-4.9385651342407098E-2</c:v>
                </c:pt>
                <c:pt idx="322">
                  <c:v>-4.9463284337738E-2</c:v>
                </c:pt>
                <c:pt idx="323">
                  <c:v>-4.9550937139429298E-2</c:v>
                </c:pt>
                <c:pt idx="324">
                  <c:v>-4.94893633876929E-2</c:v>
                </c:pt>
                <c:pt idx="325">
                  <c:v>-4.9496115806202098E-2</c:v>
                </c:pt>
                <c:pt idx="326">
                  <c:v>-4.9625469837337899E-2</c:v>
                </c:pt>
                <c:pt idx="327">
                  <c:v>-4.9560410766086103E-2</c:v>
                </c:pt>
                <c:pt idx="328">
                  <c:v>-4.95293362376589E-2</c:v>
                </c:pt>
                <c:pt idx="329">
                  <c:v>-4.9710714917940498E-2</c:v>
                </c:pt>
                <c:pt idx="330">
                  <c:v>-4.96458547422663E-2</c:v>
                </c:pt>
                <c:pt idx="331">
                  <c:v>-4.96264785566988E-2</c:v>
                </c:pt>
                <c:pt idx="332">
                  <c:v>-4.9573572488346297E-2</c:v>
                </c:pt>
                <c:pt idx="333">
                  <c:v>-4.9581099301576601E-2</c:v>
                </c:pt>
                <c:pt idx="334">
                  <c:v>-4.9576398780724597E-2</c:v>
                </c:pt>
                <c:pt idx="335">
                  <c:v>-4.9711130423626598E-2</c:v>
                </c:pt>
                <c:pt idx="336">
                  <c:v>-4.9776671706543402E-2</c:v>
                </c:pt>
                <c:pt idx="337">
                  <c:v>-4.97465909575113E-2</c:v>
                </c:pt>
                <c:pt idx="338">
                  <c:v>-4.9791803874541199E-2</c:v>
                </c:pt>
                <c:pt idx="339">
                  <c:v>-4.9865380142970497E-2</c:v>
                </c:pt>
                <c:pt idx="340">
                  <c:v>-4.98280948377215E-2</c:v>
                </c:pt>
                <c:pt idx="341">
                  <c:v>-4.9834498456524198E-2</c:v>
                </c:pt>
                <c:pt idx="342">
                  <c:v>-5.0010744365863398E-2</c:v>
                </c:pt>
                <c:pt idx="343">
                  <c:v>-4.9951913417317098E-2</c:v>
                </c:pt>
                <c:pt idx="344">
                  <c:v>-4.9922032242951303E-2</c:v>
                </c:pt>
                <c:pt idx="345">
                  <c:v>-5.0014854796851499E-2</c:v>
                </c:pt>
                <c:pt idx="346">
                  <c:v>-4.9970271900141E-2</c:v>
                </c:pt>
                <c:pt idx="347">
                  <c:v>-4.9964313802774898E-2</c:v>
                </c:pt>
                <c:pt idx="348">
                  <c:v>-5.01371710949267E-2</c:v>
                </c:pt>
                <c:pt idx="349">
                  <c:v>-5.0108796819889397E-2</c:v>
                </c:pt>
                <c:pt idx="350">
                  <c:v>-5.0079649566517503E-2</c:v>
                </c:pt>
                <c:pt idx="351">
                  <c:v>-5.0169259135145701E-2</c:v>
                </c:pt>
                <c:pt idx="352">
                  <c:v>-5.0185450915402399E-2</c:v>
                </c:pt>
                <c:pt idx="353">
                  <c:v>-5.0142665704091399E-2</c:v>
                </c:pt>
                <c:pt idx="354">
                  <c:v>-5.0206846285921897E-2</c:v>
                </c:pt>
                <c:pt idx="355">
                  <c:v>-5.0309171415089303E-2</c:v>
                </c:pt>
                <c:pt idx="356">
                  <c:v>-5.0259565488280103E-2</c:v>
                </c:pt>
                <c:pt idx="357">
                  <c:v>-5.0225913136576698E-2</c:v>
                </c:pt>
                <c:pt idx="358">
                  <c:v>-5.01425662466016E-2</c:v>
                </c:pt>
                <c:pt idx="359">
                  <c:v>-5.0155186695822702E-2</c:v>
                </c:pt>
                <c:pt idx="360">
                  <c:v>-5.0163169449661101E-2</c:v>
                </c:pt>
                <c:pt idx="361">
                  <c:v>-5.0399045091277503E-2</c:v>
                </c:pt>
                <c:pt idx="362">
                  <c:v>-5.0352791615296301E-2</c:v>
                </c:pt>
                <c:pt idx="363">
                  <c:v>-5.0342411307307502E-2</c:v>
                </c:pt>
                <c:pt idx="364">
                  <c:v>-5.0479397216501097E-2</c:v>
                </c:pt>
                <c:pt idx="365">
                  <c:v>-5.0446691534792497E-2</c:v>
                </c:pt>
                <c:pt idx="366">
                  <c:v>-5.0430777152845101E-2</c:v>
                </c:pt>
                <c:pt idx="367">
                  <c:v>-5.0575846049469103E-2</c:v>
                </c:pt>
                <c:pt idx="368">
                  <c:v>-5.0596891436726001E-2</c:v>
                </c:pt>
                <c:pt idx="369">
                  <c:v>-5.0558770812737498E-2</c:v>
                </c:pt>
                <c:pt idx="370">
                  <c:v>-5.0618188766142103E-2</c:v>
                </c:pt>
                <c:pt idx="371">
                  <c:v>-5.0691423394406701E-2</c:v>
                </c:pt>
                <c:pt idx="372">
                  <c:v>-5.0640610614451603E-2</c:v>
                </c:pt>
                <c:pt idx="373">
                  <c:v>-5.06182633096081E-2</c:v>
                </c:pt>
                <c:pt idx="374">
                  <c:v>-5.07787196405362E-2</c:v>
                </c:pt>
                <c:pt idx="375">
                  <c:v>-5.0730610945417497E-2</c:v>
                </c:pt>
                <c:pt idx="376">
                  <c:v>-5.0693546790474699E-2</c:v>
                </c:pt>
                <c:pt idx="377">
                  <c:v>-5.0848106698443502E-2</c:v>
                </c:pt>
                <c:pt idx="378">
                  <c:v>-5.0775187730323697E-2</c:v>
                </c:pt>
                <c:pt idx="379">
                  <c:v>-5.0767255287307002E-2</c:v>
                </c:pt>
                <c:pt idx="380">
                  <c:v>-5.09434694928739E-2</c:v>
                </c:pt>
                <c:pt idx="381">
                  <c:v>-5.0893264240584997E-2</c:v>
                </c:pt>
                <c:pt idx="382">
                  <c:v>-5.0867107289377503E-2</c:v>
                </c:pt>
                <c:pt idx="383">
                  <c:v>-5.0805028392157302E-2</c:v>
                </c:pt>
                <c:pt idx="384">
                  <c:v>-5.0771571113728098E-2</c:v>
                </c:pt>
                <c:pt idx="385">
                  <c:v>-5.0766082383537102E-2</c:v>
                </c:pt>
                <c:pt idx="386">
                  <c:v>-5.0866175016077701E-2</c:v>
                </c:pt>
                <c:pt idx="387">
                  <c:v>-5.0985169655177701E-2</c:v>
                </c:pt>
                <c:pt idx="388">
                  <c:v>-5.0956020286927403E-2</c:v>
                </c:pt>
                <c:pt idx="389">
                  <c:v>-5.0969491130672499E-2</c:v>
                </c:pt>
                <c:pt idx="390">
                  <c:v>-5.10910758942675E-2</c:v>
                </c:pt>
                <c:pt idx="391">
                  <c:v>-5.1061824293962298E-2</c:v>
                </c:pt>
                <c:pt idx="392">
                  <c:v>-5.1044347269149998E-2</c:v>
                </c:pt>
                <c:pt idx="393">
                  <c:v>-5.1230480622810701E-2</c:v>
                </c:pt>
                <c:pt idx="394">
                  <c:v>-5.1175870874430901E-2</c:v>
                </c:pt>
                <c:pt idx="395">
                  <c:v>-5.11510996730066E-2</c:v>
                </c:pt>
                <c:pt idx="396">
                  <c:v>-5.1251447565543201E-2</c:v>
                </c:pt>
                <c:pt idx="397">
                  <c:v>-5.1232283469289402E-2</c:v>
                </c:pt>
                <c:pt idx="398">
                  <c:v>-5.1204434246756199E-2</c:v>
                </c:pt>
                <c:pt idx="399">
                  <c:v>-5.13382125839901E-2</c:v>
                </c:pt>
                <c:pt idx="400">
                  <c:v>-5.1372538475940803E-2</c:v>
                </c:pt>
                <c:pt idx="401">
                  <c:v>-5.1336199898894097E-2</c:v>
                </c:pt>
                <c:pt idx="402">
                  <c:v>-5.1373350375797697E-2</c:v>
                </c:pt>
                <c:pt idx="403">
                  <c:v>-5.1469551748596298E-2</c:v>
                </c:pt>
                <c:pt idx="404">
                  <c:v>-5.14419607352464E-2</c:v>
                </c:pt>
                <c:pt idx="405">
                  <c:v>-5.1439425112524598E-2</c:v>
                </c:pt>
                <c:pt idx="406">
                  <c:v>-5.1564387259228697E-2</c:v>
                </c:pt>
                <c:pt idx="407">
                  <c:v>-5.1525420742109203E-2</c:v>
                </c:pt>
                <c:pt idx="408">
                  <c:v>-5.1520490650242799E-2</c:v>
                </c:pt>
                <c:pt idx="409">
                  <c:v>-5.1428527319027598E-2</c:v>
                </c:pt>
                <c:pt idx="410">
                  <c:v>-5.1434231728004903E-2</c:v>
                </c:pt>
                <c:pt idx="411">
                  <c:v>-5.14187760612307E-2</c:v>
                </c:pt>
                <c:pt idx="412">
                  <c:v>-5.1626498655726397E-2</c:v>
                </c:pt>
                <c:pt idx="413">
                  <c:v>-5.1612322994818299E-2</c:v>
                </c:pt>
                <c:pt idx="414">
                  <c:v>-5.1627687586005798E-2</c:v>
                </c:pt>
                <c:pt idx="415">
                  <c:v>-5.1705848930093098E-2</c:v>
                </c:pt>
                <c:pt idx="416">
                  <c:v>-5.1705594911860803E-2</c:v>
                </c:pt>
                <c:pt idx="417">
                  <c:v>-5.1708420078891003E-2</c:v>
                </c:pt>
                <c:pt idx="418">
                  <c:v>-5.1787659448261102E-2</c:v>
                </c:pt>
                <c:pt idx="419">
                  <c:v>-5.1873585830132199E-2</c:v>
                </c:pt>
                <c:pt idx="420">
                  <c:v>-5.1824206350526703E-2</c:v>
                </c:pt>
                <c:pt idx="421">
                  <c:v>-5.1828737351267397E-2</c:v>
                </c:pt>
                <c:pt idx="422">
                  <c:v>-5.1953526737634301E-2</c:v>
                </c:pt>
                <c:pt idx="423">
                  <c:v>-5.1902511079485202E-2</c:v>
                </c:pt>
                <c:pt idx="424">
                  <c:v>-5.1860807327709098E-2</c:v>
                </c:pt>
                <c:pt idx="425">
                  <c:v>-5.2065054348995998E-2</c:v>
                </c:pt>
                <c:pt idx="426">
                  <c:v>-5.1989450822489E-2</c:v>
                </c:pt>
                <c:pt idx="427">
                  <c:v>-5.1981119289469198E-2</c:v>
                </c:pt>
                <c:pt idx="428">
                  <c:v>-5.2118371687053501E-2</c:v>
                </c:pt>
                <c:pt idx="429">
                  <c:v>-5.2082805351043801E-2</c:v>
                </c:pt>
                <c:pt idx="430">
                  <c:v>-5.20475789477736E-2</c:v>
                </c:pt>
                <c:pt idx="431">
                  <c:v>-5.2152381841248499E-2</c:v>
                </c:pt>
                <c:pt idx="432">
                  <c:v>-5.2190703533900401E-2</c:v>
                </c:pt>
                <c:pt idx="433">
                  <c:v>-5.2160451576734303E-2</c:v>
                </c:pt>
                <c:pt idx="434">
                  <c:v>-5.2090738900005797E-2</c:v>
                </c:pt>
                <c:pt idx="435">
                  <c:v>-5.2071897836867699E-2</c:v>
                </c:pt>
                <c:pt idx="436">
                  <c:v>-5.2072270521118E-2</c:v>
                </c:pt>
                <c:pt idx="437">
                  <c:v>-5.2104658757646902E-2</c:v>
                </c:pt>
                <c:pt idx="438">
                  <c:v>-5.2282883203588502E-2</c:v>
                </c:pt>
                <c:pt idx="439">
                  <c:v>-5.2263007266447101E-2</c:v>
                </c:pt>
                <c:pt idx="440">
                  <c:v>-5.2235749666579102E-2</c:v>
                </c:pt>
                <c:pt idx="441">
                  <c:v>-5.2404091751668699E-2</c:v>
                </c:pt>
                <c:pt idx="442">
                  <c:v>-5.23632690892556E-2</c:v>
                </c:pt>
                <c:pt idx="443">
                  <c:v>-5.23580525186845E-2</c:v>
                </c:pt>
                <c:pt idx="444">
                  <c:v>-5.2548021058707498E-2</c:v>
                </c:pt>
                <c:pt idx="445">
                  <c:v>-5.2516715038412903E-2</c:v>
                </c:pt>
                <c:pt idx="446">
                  <c:v>-5.2510539613043299E-2</c:v>
                </c:pt>
                <c:pt idx="447">
                  <c:v>-5.2560278913006103E-2</c:v>
                </c:pt>
                <c:pt idx="448">
                  <c:v>-5.2561195664262997E-2</c:v>
                </c:pt>
                <c:pt idx="449">
                  <c:v>-5.2530646673403701E-2</c:v>
                </c:pt>
                <c:pt idx="450">
                  <c:v>-5.26272682473065E-2</c:v>
                </c:pt>
                <c:pt idx="451">
                  <c:v>-5.26859290936652E-2</c:v>
                </c:pt>
                <c:pt idx="452">
                  <c:v>-5.2635145858706399E-2</c:v>
                </c:pt>
                <c:pt idx="453">
                  <c:v>-5.2638320873181099E-2</c:v>
                </c:pt>
                <c:pt idx="454">
                  <c:v>-5.2766239891449601E-2</c:v>
                </c:pt>
                <c:pt idx="455">
                  <c:v>-5.2736077108420501E-2</c:v>
                </c:pt>
                <c:pt idx="456">
                  <c:v>-5.2734555909410001E-2</c:v>
                </c:pt>
                <c:pt idx="457">
                  <c:v>-5.2927213429939002E-2</c:v>
                </c:pt>
                <c:pt idx="458">
                  <c:v>-5.2841864254635898E-2</c:v>
                </c:pt>
                <c:pt idx="459">
                  <c:v>-5.2813284855801501E-2</c:v>
                </c:pt>
                <c:pt idx="460">
                  <c:v>-5.2772783441468997E-2</c:v>
                </c:pt>
                <c:pt idx="461">
                  <c:v>-5.2764323656447398E-2</c:v>
                </c:pt>
                <c:pt idx="462">
                  <c:v>-5.2768940785123702E-2</c:v>
                </c:pt>
                <c:pt idx="463">
                  <c:v>-5.2931944762046199E-2</c:v>
                </c:pt>
                <c:pt idx="464">
                  <c:v>-5.2973296105240902E-2</c:v>
                </c:pt>
                <c:pt idx="465">
                  <c:v>-5.2944638979776498E-2</c:v>
                </c:pt>
                <c:pt idx="466">
                  <c:v>-5.30097300264364E-2</c:v>
                </c:pt>
                <c:pt idx="467">
                  <c:v>-5.3084124713980899E-2</c:v>
                </c:pt>
                <c:pt idx="468">
                  <c:v>-5.3062605535766902E-2</c:v>
                </c:pt>
                <c:pt idx="469">
                  <c:v>-5.3097709159677098E-2</c:v>
                </c:pt>
                <c:pt idx="470">
                  <c:v>-5.3265086666215003E-2</c:v>
                </c:pt>
                <c:pt idx="471">
                  <c:v>-5.3213687225555403E-2</c:v>
                </c:pt>
                <c:pt idx="472">
                  <c:v>-5.3196576540358399E-2</c:v>
                </c:pt>
                <c:pt idx="473">
                  <c:v>-5.3350192494690599E-2</c:v>
                </c:pt>
                <c:pt idx="474">
                  <c:v>-5.3301420412026297E-2</c:v>
                </c:pt>
                <c:pt idx="475">
                  <c:v>-5.3265167497253602E-2</c:v>
                </c:pt>
                <c:pt idx="476">
                  <c:v>-5.3452303652496501E-2</c:v>
                </c:pt>
                <c:pt idx="477">
                  <c:v>-5.3410725717721499E-2</c:v>
                </c:pt>
                <c:pt idx="478">
                  <c:v>-5.3380795775358397E-2</c:v>
                </c:pt>
                <c:pt idx="479">
                  <c:v>-5.3470000469436299E-2</c:v>
                </c:pt>
                <c:pt idx="480">
                  <c:v>-5.3494544195321597E-2</c:v>
                </c:pt>
                <c:pt idx="481">
                  <c:v>-5.34672253997997E-2</c:v>
                </c:pt>
                <c:pt idx="482">
                  <c:v>-5.3542644619786299E-2</c:v>
                </c:pt>
                <c:pt idx="483">
                  <c:v>-5.3624664627326103E-2</c:v>
                </c:pt>
                <c:pt idx="484">
                  <c:v>-5.3585853020195001E-2</c:v>
                </c:pt>
                <c:pt idx="485">
                  <c:v>-5.3540242467230902E-2</c:v>
                </c:pt>
                <c:pt idx="486">
                  <c:v>-5.3471848174619002E-2</c:v>
                </c:pt>
                <c:pt idx="487">
                  <c:v>-5.3510793989213802E-2</c:v>
                </c:pt>
                <c:pt idx="488">
                  <c:v>-5.3524627156245203E-2</c:v>
                </c:pt>
                <c:pt idx="489">
                  <c:v>-5.3758511183938797E-2</c:v>
                </c:pt>
                <c:pt idx="490">
                  <c:v>-5.3702027498123403E-2</c:v>
                </c:pt>
                <c:pt idx="491">
                  <c:v>-5.3661997779272497E-2</c:v>
                </c:pt>
                <c:pt idx="492">
                  <c:v>-5.3816452777633798E-2</c:v>
                </c:pt>
                <c:pt idx="493">
                  <c:v>-5.37985386132886E-2</c:v>
                </c:pt>
                <c:pt idx="494">
                  <c:v>-5.3794746306569899E-2</c:v>
                </c:pt>
                <c:pt idx="495">
                  <c:v>-5.3889320212571597E-2</c:v>
                </c:pt>
                <c:pt idx="496">
                  <c:v>-5.3943346138112101E-2</c:v>
                </c:pt>
                <c:pt idx="497">
                  <c:v>-5.3922871030711798E-2</c:v>
                </c:pt>
                <c:pt idx="498">
                  <c:v>-5.3946928897251799E-2</c:v>
                </c:pt>
                <c:pt idx="499">
                  <c:v>-5.3984197787940398E-2</c:v>
                </c:pt>
                <c:pt idx="500">
                  <c:v>-5.40040512181197E-2</c:v>
                </c:pt>
                <c:pt idx="501">
                  <c:v>-5.4022869289231799E-2</c:v>
                </c:pt>
                <c:pt idx="502">
                  <c:v>-5.4187370231374897E-2</c:v>
                </c:pt>
                <c:pt idx="503">
                  <c:v>-5.4138619860168602E-2</c:v>
                </c:pt>
                <c:pt idx="504">
                  <c:v>-5.4113181172093898E-2</c:v>
                </c:pt>
                <c:pt idx="505">
                  <c:v>-5.4281828905611E-2</c:v>
                </c:pt>
                <c:pt idx="506">
                  <c:v>-5.4220551954737503E-2</c:v>
                </c:pt>
                <c:pt idx="507">
                  <c:v>-5.4209202838440801E-2</c:v>
                </c:pt>
                <c:pt idx="508">
                  <c:v>-5.4398548653504401E-2</c:v>
                </c:pt>
                <c:pt idx="509">
                  <c:v>-5.4359866616626701E-2</c:v>
                </c:pt>
                <c:pt idx="510">
                  <c:v>-5.4347014869563302E-2</c:v>
                </c:pt>
                <c:pt idx="511">
                  <c:v>-5.4274423688184498E-2</c:v>
                </c:pt>
                <c:pt idx="512">
                  <c:v>-5.4277186941665799E-2</c:v>
                </c:pt>
                <c:pt idx="513">
                  <c:v>-5.4280364381459799E-2</c:v>
                </c:pt>
                <c:pt idx="514">
                  <c:v>-5.4383972834329997E-2</c:v>
                </c:pt>
                <c:pt idx="515">
                  <c:v>-5.4499215601633101E-2</c:v>
                </c:pt>
                <c:pt idx="516">
                  <c:v>-5.4478564571278802E-2</c:v>
                </c:pt>
                <c:pt idx="517">
                  <c:v>-5.4485183927075402E-2</c:v>
                </c:pt>
                <c:pt idx="518">
                  <c:v>-5.4611948920258502E-2</c:v>
                </c:pt>
                <c:pt idx="519">
                  <c:v>-5.4578508813089503E-2</c:v>
                </c:pt>
                <c:pt idx="520">
                  <c:v>-5.4588748239136002E-2</c:v>
                </c:pt>
                <c:pt idx="521">
                  <c:v>-5.47821372747418E-2</c:v>
                </c:pt>
                <c:pt idx="522">
                  <c:v>-5.4713724976560602E-2</c:v>
                </c:pt>
                <c:pt idx="523">
                  <c:v>-5.4689976018077201E-2</c:v>
                </c:pt>
                <c:pt idx="524">
                  <c:v>-5.48840768751689E-2</c:v>
                </c:pt>
                <c:pt idx="525">
                  <c:v>-5.4834468969299201E-2</c:v>
                </c:pt>
                <c:pt idx="526">
                  <c:v>-5.4817216994706597E-2</c:v>
                </c:pt>
                <c:pt idx="527">
                  <c:v>-5.4939616626749198E-2</c:v>
                </c:pt>
                <c:pt idx="528">
                  <c:v>-5.49868963037927E-2</c:v>
                </c:pt>
                <c:pt idx="529">
                  <c:v>-5.4952248853320902E-2</c:v>
                </c:pt>
                <c:pt idx="530">
                  <c:v>-5.4965358882489698E-2</c:v>
                </c:pt>
                <c:pt idx="531">
                  <c:v>-5.5042508083579397E-2</c:v>
                </c:pt>
                <c:pt idx="532">
                  <c:v>-5.501499287008E-2</c:v>
                </c:pt>
                <c:pt idx="533">
                  <c:v>-5.5038215126842101E-2</c:v>
                </c:pt>
                <c:pt idx="534">
                  <c:v>-5.5218280157229599E-2</c:v>
                </c:pt>
                <c:pt idx="535">
                  <c:v>-5.5147698614746297E-2</c:v>
                </c:pt>
                <c:pt idx="536">
                  <c:v>-5.5106146416316497E-2</c:v>
                </c:pt>
                <c:pt idx="537">
                  <c:v>-5.5036699962026002E-2</c:v>
                </c:pt>
                <c:pt idx="538">
                  <c:v>-5.5054746684618003E-2</c:v>
                </c:pt>
                <c:pt idx="539">
                  <c:v>-5.5056982421471397E-2</c:v>
                </c:pt>
                <c:pt idx="540">
                  <c:v>-5.5290226029076898E-2</c:v>
                </c:pt>
                <c:pt idx="541">
                  <c:v>-5.5326820661624303E-2</c:v>
                </c:pt>
                <c:pt idx="542">
                  <c:v>-5.5304421538797499E-2</c:v>
                </c:pt>
                <c:pt idx="543">
                  <c:v>-5.5388848180882598E-2</c:v>
                </c:pt>
                <c:pt idx="544">
                  <c:v>-5.54169791090924E-2</c:v>
                </c:pt>
                <c:pt idx="545">
                  <c:v>-5.5401613256738903E-2</c:v>
                </c:pt>
                <c:pt idx="546">
                  <c:v>-5.5504950093260501E-2</c:v>
                </c:pt>
                <c:pt idx="547">
                  <c:v>-5.5604951980058298E-2</c:v>
                </c:pt>
                <c:pt idx="548">
                  <c:v>-5.5549053203625097E-2</c:v>
                </c:pt>
                <c:pt idx="549">
                  <c:v>-5.5559938404864499E-2</c:v>
                </c:pt>
                <c:pt idx="550">
                  <c:v>-5.5657830593797301E-2</c:v>
                </c:pt>
                <c:pt idx="551">
                  <c:v>-5.5620894670331301E-2</c:v>
                </c:pt>
                <c:pt idx="552">
                  <c:v>-5.5631513202873503E-2</c:v>
                </c:pt>
                <c:pt idx="553">
                  <c:v>-5.5824803052625098E-2</c:v>
                </c:pt>
                <c:pt idx="554">
                  <c:v>-5.5781872632603001E-2</c:v>
                </c:pt>
                <c:pt idx="555">
                  <c:v>-5.5740416806656902E-2</c:v>
                </c:pt>
                <c:pt idx="556">
                  <c:v>-5.5899996776133699E-2</c:v>
                </c:pt>
                <c:pt idx="557">
                  <c:v>-5.5855555809102897E-2</c:v>
                </c:pt>
                <c:pt idx="558">
                  <c:v>-5.5817695062918102E-2</c:v>
                </c:pt>
                <c:pt idx="559">
                  <c:v>-5.5941308848560002E-2</c:v>
                </c:pt>
                <c:pt idx="560">
                  <c:v>-5.59553372828911E-2</c:v>
                </c:pt>
                <c:pt idx="561">
                  <c:v>-5.5955463787541002E-2</c:v>
                </c:pt>
                <c:pt idx="562">
                  <c:v>-5.5909866117872499E-2</c:v>
                </c:pt>
                <c:pt idx="563">
                  <c:v>-5.5890375457238198E-2</c:v>
                </c:pt>
                <c:pt idx="564">
                  <c:v>-5.5908666438578301E-2</c:v>
                </c:pt>
                <c:pt idx="565">
                  <c:v>-5.5959435936529099E-2</c:v>
                </c:pt>
                <c:pt idx="566">
                  <c:v>-5.6159691904516099E-2</c:v>
                </c:pt>
                <c:pt idx="567">
                  <c:v>-5.6134664996837502E-2</c:v>
                </c:pt>
                <c:pt idx="568">
                  <c:v>-5.6115419371053701E-2</c:v>
                </c:pt>
                <c:pt idx="569">
                  <c:v>-5.6290269790527599E-2</c:v>
                </c:pt>
                <c:pt idx="570">
                  <c:v>-5.6277647595076502E-2</c:v>
                </c:pt>
                <c:pt idx="571">
                  <c:v>-5.6304106333603499E-2</c:v>
                </c:pt>
                <c:pt idx="572">
                  <c:v>-5.6516594913167198E-2</c:v>
                </c:pt>
                <c:pt idx="573">
                  <c:v>-5.6458837682536497E-2</c:v>
                </c:pt>
                <c:pt idx="574">
                  <c:v>-5.63930482409584E-2</c:v>
                </c:pt>
                <c:pt idx="575">
                  <c:v>-5.6547082145698299E-2</c:v>
                </c:pt>
                <c:pt idx="576">
                  <c:v>-5.6626594567205701E-2</c:v>
                </c:pt>
                <c:pt idx="577">
                  <c:v>-5.6593399630704297E-2</c:v>
                </c:pt>
                <c:pt idx="578">
                  <c:v>-5.6633697395834098E-2</c:v>
                </c:pt>
                <c:pt idx="579">
                  <c:v>-5.67241928656586E-2</c:v>
                </c:pt>
                <c:pt idx="580">
                  <c:v>-5.6626686923361001E-2</c:v>
                </c:pt>
                <c:pt idx="581">
                  <c:v>-5.6633112719282598E-2</c:v>
                </c:pt>
                <c:pt idx="582">
                  <c:v>-5.6844902411504798E-2</c:v>
                </c:pt>
                <c:pt idx="583">
                  <c:v>-5.67838099086658E-2</c:v>
                </c:pt>
                <c:pt idx="584">
                  <c:v>-5.6765368984391398E-2</c:v>
                </c:pt>
                <c:pt idx="585">
                  <c:v>-5.6953868285442397E-2</c:v>
                </c:pt>
                <c:pt idx="586">
                  <c:v>-5.6849686157268903E-2</c:v>
                </c:pt>
                <c:pt idx="587">
                  <c:v>-5.6841919412060599E-2</c:v>
                </c:pt>
                <c:pt idx="588">
                  <c:v>-5.6790899388336903E-2</c:v>
                </c:pt>
                <c:pt idx="589">
                  <c:v>-5.6799385192183E-2</c:v>
                </c:pt>
                <c:pt idx="590">
                  <c:v>-5.68280549099048E-2</c:v>
                </c:pt>
                <c:pt idx="591">
                  <c:v>-5.7073182465198297E-2</c:v>
                </c:pt>
                <c:pt idx="592">
                  <c:v>-5.7130317126090097E-2</c:v>
                </c:pt>
                <c:pt idx="593">
                  <c:v>-5.7087812766743302E-2</c:v>
                </c:pt>
                <c:pt idx="594">
                  <c:v>-5.7080986152868898E-2</c:v>
                </c:pt>
                <c:pt idx="595">
                  <c:v>-5.7177059216580103E-2</c:v>
                </c:pt>
                <c:pt idx="596">
                  <c:v>-5.7169013229819599E-2</c:v>
                </c:pt>
                <c:pt idx="597">
                  <c:v>-5.7204999883348803E-2</c:v>
                </c:pt>
                <c:pt idx="598">
                  <c:v>-5.7380241206071103E-2</c:v>
                </c:pt>
                <c:pt idx="599">
                  <c:v>-5.7337717812818899E-2</c:v>
                </c:pt>
                <c:pt idx="600">
                  <c:v>-5.7317820300037702E-2</c:v>
                </c:pt>
                <c:pt idx="601">
                  <c:v>-5.7442063271688902E-2</c:v>
                </c:pt>
                <c:pt idx="602">
                  <c:v>-5.7409513062642102E-2</c:v>
                </c:pt>
                <c:pt idx="603">
                  <c:v>-5.7409019713911102E-2</c:v>
                </c:pt>
                <c:pt idx="604">
                  <c:v>-5.7595224391358599E-2</c:v>
                </c:pt>
                <c:pt idx="605">
                  <c:v>-5.7592621888033997E-2</c:v>
                </c:pt>
                <c:pt idx="606">
                  <c:v>-5.76023293930727E-2</c:v>
                </c:pt>
                <c:pt idx="607">
                  <c:v>-5.7704019418452102E-2</c:v>
                </c:pt>
                <c:pt idx="608">
                  <c:v>-5.7725911940603197E-2</c:v>
                </c:pt>
                <c:pt idx="609">
                  <c:v>-5.7672853426386797E-2</c:v>
                </c:pt>
                <c:pt idx="610">
                  <c:v>-5.7746652319716901E-2</c:v>
                </c:pt>
                <c:pt idx="611">
                  <c:v>-5.7872052750705401E-2</c:v>
                </c:pt>
                <c:pt idx="612">
                  <c:v>-5.7845723718249697E-2</c:v>
                </c:pt>
                <c:pt idx="613">
                  <c:v>-5.7815352396573698E-2</c:v>
                </c:pt>
                <c:pt idx="614">
                  <c:v>-5.7759007361406899E-2</c:v>
                </c:pt>
                <c:pt idx="615">
                  <c:v>-5.7778563719087697E-2</c:v>
                </c:pt>
                <c:pt idx="616">
                  <c:v>-5.7798051585753699E-2</c:v>
                </c:pt>
                <c:pt idx="617">
                  <c:v>-5.8039877466702298E-2</c:v>
                </c:pt>
                <c:pt idx="618">
                  <c:v>-5.8027352866095797E-2</c:v>
                </c:pt>
                <c:pt idx="619">
                  <c:v>-5.8043881164242701E-2</c:v>
                </c:pt>
                <c:pt idx="620">
                  <c:v>-5.8155867115905001E-2</c:v>
                </c:pt>
                <c:pt idx="621">
                  <c:v>-5.8152968840052603E-2</c:v>
                </c:pt>
                <c:pt idx="622">
                  <c:v>-5.81583922806507E-2</c:v>
                </c:pt>
                <c:pt idx="623">
                  <c:v>-5.8282813503562202E-2</c:v>
                </c:pt>
                <c:pt idx="624">
                  <c:v>-5.8359839274392603E-2</c:v>
                </c:pt>
                <c:pt idx="625">
                  <c:v>-5.83777085024242E-2</c:v>
                </c:pt>
                <c:pt idx="626">
                  <c:v>-5.8424998113574898E-2</c:v>
                </c:pt>
                <c:pt idx="627">
                  <c:v>-5.85093894042076E-2</c:v>
                </c:pt>
                <c:pt idx="628">
                  <c:v>-5.84261143036807E-2</c:v>
                </c:pt>
                <c:pt idx="629">
                  <c:v>-5.8465041258993197E-2</c:v>
                </c:pt>
                <c:pt idx="630">
                  <c:v>-5.8603214332833803E-2</c:v>
                </c:pt>
                <c:pt idx="631">
                  <c:v>-5.8593775223319801E-2</c:v>
                </c:pt>
                <c:pt idx="632">
                  <c:v>-5.8587105498494101E-2</c:v>
                </c:pt>
                <c:pt idx="633">
                  <c:v>-5.8751144659860498E-2</c:v>
                </c:pt>
                <c:pt idx="634">
                  <c:v>-5.8705614860239598E-2</c:v>
                </c:pt>
                <c:pt idx="635">
                  <c:v>-5.8683628555198999E-2</c:v>
                </c:pt>
                <c:pt idx="636">
                  <c:v>-5.88968184504969E-2</c:v>
                </c:pt>
                <c:pt idx="637">
                  <c:v>-5.8853903824152801E-2</c:v>
                </c:pt>
                <c:pt idx="638">
                  <c:v>-5.8827249255652303E-2</c:v>
                </c:pt>
                <c:pt idx="639">
                  <c:v>-5.8787402735712403E-2</c:v>
                </c:pt>
                <c:pt idx="640">
                  <c:v>-5.8770225732587202E-2</c:v>
                </c:pt>
                <c:pt idx="641">
                  <c:v>-5.8807304924509203E-2</c:v>
                </c:pt>
                <c:pt idx="642">
                  <c:v>-5.8899139830221603E-2</c:v>
                </c:pt>
                <c:pt idx="643">
                  <c:v>-5.9014620142988798E-2</c:v>
                </c:pt>
                <c:pt idx="644">
                  <c:v>-5.9009799054668501E-2</c:v>
                </c:pt>
                <c:pt idx="645">
                  <c:v>-5.9058140361837E-2</c:v>
                </c:pt>
                <c:pt idx="646">
                  <c:v>-5.91700133906366E-2</c:v>
                </c:pt>
                <c:pt idx="647">
                  <c:v>-5.9201826360852999E-2</c:v>
                </c:pt>
                <c:pt idx="648">
                  <c:v>-5.9201543296997602E-2</c:v>
                </c:pt>
                <c:pt idx="649">
                  <c:v>-5.9419085291059201E-2</c:v>
                </c:pt>
                <c:pt idx="650">
                  <c:v>-5.9384078757526999E-2</c:v>
                </c:pt>
                <c:pt idx="651">
                  <c:v>-5.9352344833314398E-2</c:v>
                </c:pt>
                <c:pt idx="652">
                  <c:v>-5.93674526705096E-2</c:v>
                </c:pt>
                <c:pt idx="653">
                  <c:v>-5.9374664929540501E-2</c:v>
                </c:pt>
                <c:pt idx="654">
                  <c:v>-5.93853982087846E-2</c:v>
                </c:pt>
                <c:pt idx="655">
                  <c:v>-5.9533417321896702E-2</c:v>
                </c:pt>
                <c:pt idx="656">
                  <c:v>-5.9597378480248202E-2</c:v>
                </c:pt>
                <c:pt idx="657">
                  <c:v>-5.9567919621865001E-2</c:v>
                </c:pt>
                <c:pt idx="658">
                  <c:v>-5.9669627846839601E-2</c:v>
                </c:pt>
                <c:pt idx="659">
                  <c:v>-5.9746421019857103E-2</c:v>
                </c:pt>
                <c:pt idx="660">
                  <c:v>-5.9688081052930303E-2</c:v>
                </c:pt>
                <c:pt idx="661">
                  <c:v>-5.9738834834813098E-2</c:v>
                </c:pt>
                <c:pt idx="662">
                  <c:v>-5.9894986101425997E-2</c:v>
                </c:pt>
                <c:pt idx="663">
                  <c:v>-5.9868843663328501E-2</c:v>
                </c:pt>
                <c:pt idx="664">
                  <c:v>-5.9853301286542301E-2</c:v>
                </c:pt>
                <c:pt idx="665">
                  <c:v>-5.9789036148383101E-2</c:v>
                </c:pt>
                <c:pt idx="666">
                  <c:v>-5.9823254356160697E-2</c:v>
                </c:pt>
                <c:pt idx="667">
                  <c:v>-5.9862027468625401E-2</c:v>
                </c:pt>
                <c:pt idx="668">
                  <c:v>-6.0085838718805601E-2</c:v>
                </c:pt>
                <c:pt idx="669">
                  <c:v>-6.0091486511131199E-2</c:v>
                </c:pt>
                <c:pt idx="670">
                  <c:v>-6.0120095421249499E-2</c:v>
                </c:pt>
                <c:pt idx="671">
                  <c:v>-6.0240608640015098E-2</c:v>
                </c:pt>
                <c:pt idx="672">
                  <c:v>-6.0244568740017698E-2</c:v>
                </c:pt>
                <c:pt idx="673">
                  <c:v>-6.02611168675748E-2</c:v>
                </c:pt>
                <c:pt idx="674">
                  <c:v>-6.0350553540047203E-2</c:v>
                </c:pt>
                <c:pt idx="675">
                  <c:v>-6.0500116048691002E-2</c:v>
                </c:pt>
                <c:pt idx="676">
                  <c:v>-6.0471939873726399E-2</c:v>
                </c:pt>
                <c:pt idx="677">
                  <c:v>-6.0449542167285999E-2</c:v>
                </c:pt>
                <c:pt idx="678">
                  <c:v>-6.06117106508463E-2</c:v>
                </c:pt>
                <c:pt idx="679">
                  <c:v>-6.05715305428021E-2</c:v>
                </c:pt>
                <c:pt idx="680">
                  <c:v>-6.0565173199090001E-2</c:v>
                </c:pt>
                <c:pt idx="681">
                  <c:v>-6.0783003224059898E-2</c:v>
                </c:pt>
                <c:pt idx="682">
                  <c:v>-6.0742316883988602E-2</c:v>
                </c:pt>
                <c:pt idx="683">
                  <c:v>-6.0732114167573598E-2</c:v>
                </c:pt>
                <c:pt idx="684">
                  <c:v>-6.0907575418241301E-2</c:v>
                </c:pt>
                <c:pt idx="685">
                  <c:v>-6.08767258042162E-2</c:v>
                </c:pt>
                <c:pt idx="686">
                  <c:v>-6.0865643938692898E-2</c:v>
                </c:pt>
                <c:pt idx="687">
                  <c:v>-6.0999696080107101E-2</c:v>
                </c:pt>
                <c:pt idx="688">
                  <c:v>-6.1051367227455001E-2</c:v>
                </c:pt>
                <c:pt idx="689">
                  <c:v>-6.1007740829760897E-2</c:v>
                </c:pt>
                <c:pt idx="690">
                  <c:v>-6.0981601108020797E-2</c:v>
                </c:pt>
                <c:pt idx="691">
                  <c:v>-6.0967041819821897E-2</c:v>
                </c:pt>
                <c:pt idx="692">
                  <c:v>-6.1006014778589197E-2</c:v>
                </c:pt>
                <c:pt idx="693">
                  <c:v>-6.10529859744324E-2</c:v>
                </c:pt>
                <c:pt idx="694">
                  <c:v>-6.1263012408744599E-2</c:v>
                </c:pt>
                <c:pt idx="695">
                  <c:v>-6.1250420694705203E-2</c:v>
                </c:pt>
                <c:pt idx="696">
                  <c:v>-6.1265136794342402E-2</c:v>
                </c:pt>
                <c:pt idx="697">
                  <c:v>-6.1445420316886198E-2</c:v>
                </c:pt>
                <c:pt idx="698">
                  <c:v>-6.1455013560286403E-2</c:v>
                </c:pt>
                <c:pt idx="699">
                  <c:v>-6.1446336020405098E-2</c:v>
                </c:pt>
                <c:pt idx="700">
                  <c:v>-6.1593639082275303E-2</c:v>
                </c:pt>
                <c:pt idx="701">
                  <c:v>-6.1609289337260002E-2</c:v>
                </c:pt>
                <c:pt idx="702">
                  <c:v>-6.16424891826075E-2</c:v>
                </c:pt>
                <c:pt idx="703">
                  <c:v>-6.1718406000484803E-2</c:v>
                </c:pt>
                <c:pt idx="704">
                  <c:v>-6.1755999282468103E-2</c:v>
                </c:pt>
                <c:pt idx="705">
                  <c:v>-6.1738884813773202E-2</c:v>
                </c:pt>
                <c:pt idx="706">
                  <c:v>-6.1843017562447797E-2</c:v>
                </c:pt>
                <c:pt idx="707">
                  <c:v>-6.19300794593678E-2</c:v>
                </c:pt>
                <c:pt idx="708">
                  <c:v>-6.19155761087311E-2</c:v>
                </c:pt>
                <c:pt idx="709">
                  <c:v>-6.1973803075185602E-2</c:v>
                </c:pt>
                <c:pt idx="710">
                  <c:v>-6.2116856453940397E-2</c:v>
                </c:pt>
                <c:pt idx="711">
                  <c:v>-6.2119671842083397E-2</c:v>
                </c:pt>
                <c:pt idx="712">
                  <c:v>-6.2118065155421703E-2</c:v>
                </c:pt>
                <c:pt idx="713">
                  <c:v>-6.2342891915856499E-2</c:v>
                </c:pt>
                <c:pt idx="714">
                  <c:v>-6.2331253410472E-2</c:v>
                </c:pt>
                <c:pt idx="715">
                  <c:v>-6.2317584602472602E-2</c:v>
                </c:pt>
                <c:pt idx="716">
                  <c:v>-6.2265326967463001E-2</c:v>
                </c:pt>
                <c:pt idx="717">
                  <c:v>-6.2269753582465101E-2</c:v>
                </c:pt>
                <c:pt idx="718">
                  <c:v>-6.2298809702042199E-2</c:v>
                </c:pt>
                <c:pt idx="719">
                  <c:v>-6.2459341114542197E-2</c:v>
                </c:pt>
                <c:pt idx="720">
                  <c:v>-6.2510877401412895E-2</c:v>
                </c:pt>
                <c:pt idx="721">
                  <c:v>-6.2525963507747806E-2</c:v>
                </c:pt>
                <c:pt idx="722">
                  <c:v>-6.2603868330673995E-2</c:v>
                </c:pt>
                <c:pt idx="723">
                  <c:v>-6.2679124918455897E-2</c:v>
                </c:pt>
                <c:pt idx="724">
                  <c:v>-6.2669688467091506E-2</c:v>
                </c:pt>
                <c:pt idx="725">
                  <c:v>-6.2745311666124903E-2</c:v>
                </c:pt>
                <c:pt idx="726">
                  <c:v>-6.2922412122134105E-2</c:v>
                </c:pt>
                <c:pt idx="727">
                  <c:v>-6.2898812272275506E-2</c:v>
                </c:pt>
                <c:pt idx="728">
                  <c:v>-6.29095982488556E-2</c:v>
                </c:pt>
                <c:pt idx="729">
                  <c:v>-6.3127393038788698E-2</c:v>
                </c:pt>
                <c:pt idx="730">
                  <c:v>-6.3093598000705006E-2</c:v>
                </c:pt>
                <c:pt idx="731">
                  <c:v>-6.3094863183020197E-2</c:v>
                </c:pt>
                <c:pt idx="732">
                  <c:v>-6.3278821588028597E-2</c:v>
                </c:pt>
                <c:pt idx="733">
                  <c:v>-6.3278825196903296E-2</c:v>
                </c:pt>
                <c:pt idx="734">
                  <c:v>-6.3270545952643004E-2</c:v>
                </c:pt>
                <c:pt idx="735">
                  <c:v>-6.33745339194621E-2</c:v>
                </c:pt>
                <c:pt idx="736">
                  <c:v>-6.3425624141624795E-2</c:v>
                </c:pt>
                <c:pt idx="737">
                  <c:v>-6.3437945364664003E-2</c:v>
                </c:pt>
                <c:pt idx="738">
                  <c:v>-6.3539644356891398E-2</c:v>
                </c:pt>
                <c:pt idx="739">
                  <c:v>-6.3660226254067698E-2</c:v>
                </c:pt>
                <c:pt idx="740">
                  <c:v>-6.3620565711364999E-2</c:v>
                </c:pt>
                <c:pt idx="741">
                  <c:v>-6.3600421786153105E-2</c:v>
                </c:pt>
                <c:pt idx="742">
                  <c:v>-6.3569174633206202E-2</c:v>
                </c:pt>
                <c:pt idx="743">
                  <c:v>-6.3594086309118794E-2</c:v>
                </c:pt>
                <c:pt idx="744">
                  <c:v>-6.3631163987641404E-2</c:v>
                </c:pt>
                <c:pt idx="745">
                  <c:v>-6.3911364297382395E-2</c:v>
                </c:pt>
                <c:pt idx="746">
                  <c:v>-6.3917405883936698E-2</c:v>
                </c:pt>
                <c:pt idx="747">
                  <c:v>-6.38927748271573E-2</c:v>
                </c:pt>
                <c:pt idx="748">
                  <c:v>-6.4069281157572003E-2</c:v>
                </c:pt>
                <c:pt idx="749">
                  <c:v>-6.4108759455848902E-2</c:v>
                </c:pt>
                <c:pt idx="750">
                  <c:v>-6.4119475505625301E-2</c:v>
                </c:pt>
                <c:pt idx="751">
                  <c:v>-6.4260455391680293E-2</c:v>
                </c:pt>
                <c:pt idx="752">
                  <c:v>-6.4347264997195397E-2</c:v>
                </c:pt>
                <c:pt idx="753">
                  <c:v>-6.4351199039568402E-2</c:v>
                </c:pt>
                <c:pt idx="754">
                  <c:v>-6.4376028390446205E-2</c:v>
                </c:pt>
                <c:pt idx="755">
                  <c:v>-6.4467324273816004E-2</c:v>
                </c:pt>
                <c:pt idx="756">
                  <c:v>-6.44323886178121E-2</c:v>
                </c:pt>
                <c:pt idx="757">
                  <c:v>-6.4507932052947498E-2</c:v>
                </c:pt>
                <c:pt idx="758">
                  <c:v>-6.4693206048104995E-2</c:v>
                </c:pt>
                <c:pt idx="759">
                  <c:v>-6.4671627963737793E-2</c:v>
                </c:pt>
                <c:pt idx="760">
                  <c:v>-6.4662956943114497E-2</c:v>
                </c:pt>
                <c:pt idx="761">
                  <c:v>-6.4860338830233705E-2</c:v>
                </c:pt>
                <c:pt idx="762">
                  <c:v>-6.4844250679016294E-2</c:v>
                </c:pt>
                <c:pt idx="763">
                  <c:v>-6.4851604266247198E-2</c:v>
                </c:pt>
                <c:pt idx="764">
                  <c:v>-6.5071140571187E-2</c:v>
                </c:pt>
                <c:pt idx="765">
                  <c:v>-6.5095602010842496E-2</c:v>
                </c:pt>
                <c:pt idx="766">
                  <c:v>-6.5083012954952696E-2</c:v>
                </c:pt>
                <c:pt idx="767">
                  <c:v>-6.5052353272524899E-2</c:v>
                </c:pt>
                <c:pt idx="768">
                  <c:v>-6.5062245043615699E-2</c:v>
                </c:pt>
                <c:pt idx="769">
                  <c:v>-6.5085468891386805E-2</c:v>
                </c:pt>
                <c:pt idx="770">
                  <c:v>-6.5241480459614407E-2</c:v>
                </c:pt>
                <c:pt idx="771">
                  <c:v>-6.5365730610210407E-2</c:v>
                </c:pt>
                <c:pt idx="772">
                  <c:v>-6.5366429412582402E-2</c:v>
                </c:pt>
                <c:pt idx="773">
                  <c:v>-6.54181466864735E-2</c:v>
                </c:pt>
                <c:pt idx="774">
                  <c:v>-6.5583236981182999E-2</c:v>
                </c:pt>
                <c:pt idx="775">
                  <c:v>-6.56175597687252E-2</c:v>
                </c:pt>
                <c:pt idx="776">
                  <c:v>-6.5635254257358597E-2</c:v>
                </c:pt>
                <c:pt idx="777">
                  <c:v>-6.5870465788369498E-2</c:v>
                </c:pt>
                <c:pt idx="778">
                  <c:v>-6.5845786749075E-2</c:v>
                </c:pt>
                <c:pt idx="779">
                  <c:v>-6.5833949289905505E-2</c:v>
                </c:pt>
                <c:pt idx="780">
                  <c:v>-6.6033615206833901E-2</c:v>
                </c:pt>
                <c:pt idx="781">
                  <c:v>-6.6042567409264105E-2</c:v>
                </c:pt>
                <c:pt idx="782">
                  <c:v>-6.6047509550116901E-2</c:v>
                </c:pt>
                <c:pt idx="783">
                  <c:v>-6.6199126556360302E-2</c:v>
                </c:pt>
                <c:pt idx="784">
                  <c:v>-6.6262075619306304E-2</c:v>
                </c:pt>
                <c:pt idx="785">
                  <c:v>-6.6267608160463801E-2</c:v>
                </c:pt>
                <c:pt idx="786">
                  <c:v>-6.6304281703196799E-2</c:v>
                </c:pt>
                <c:pt idx="787">
                  <c:v>-6.6435474009873999E-2</c:v>
                </c:pt>
                <c:pt idx="788">
                  <c:v>-6.6436658516371094E-2</c:v>
                </c:pt>
                <c:pt idx="789">
                  <c:v>-6.6484348984280101E-2</c:v>
                </c:pt>
                <c:pt idx="790">
                  <c:v>-6.6658058708223597E-2</c:v>
                </c:pt>
                <c:pt idx="791">
                  <c:v>-6.66501542852935E-2</c:v>
                </c:pt>
                <c:pt idx="792">
                  <c:v>-6.6658793831036997E-2</c:v>
                </c:pt>
                <c:pt idx="793">
                  <c:v>-6.6597388145358802E-2</c:v>
                </c:pt>
                <c:pt idx="794">
                  <c:v>-6.6664183706355698E-2</c:v>
                </c:pt>
                <c:pt idx="795">
                  <c:v>-6.6715684622370805E-2</c:v>
                </c:pt>
                <c:pt idx="796">
                  <c:v>-6.6951019864063599E-2</c:v>
                </c:pt>
                <c:pt idx="797">
                  <c:v>-6.6999667343528593E-2</c:v>
                </c:pt>
                <c:pt idx="798">
                  <c:v>-6.6999532010716706E-2</c:v>
                </c:pt>
                <c:pt idx="799">
                  <c:v>-6.7139710338475794E-2</c:v>
                </c:pt>
                <c:pt idx="800">
                  <c:v>-6.7191704156964002E-2</c:v>
                </c:pt>
                <c:pt idx="801">
                  <c:v>-6.7197087240250003E-2</c:v>
                </c:pt>
                <c:pt idx="802">
                  <c:v>-6.7305163674367494E-2</c:v>
                </c:pt>
                <c:pt idx="803">
                  <c:v>-6.7452364484779301E-2</c:v>
                </c:pt>
                <c:pt idx="804">
                  <c:v>-6.7408701773577606E-2</c:v>
                </c:pt>
                <c:pt idx="805">
                  <c:v>-6.7446887667756597E-2</c:v>
                </c:pt>
                <c:pt idx="806">
                  <c:v>-6.7563598296449895E-2</c:v>
                </c:pt>
                <c:pt idx="807">
                  <c:v>-6.7592400242574499E-2</c:v>
                </c:pt>
                <c:pt idx="808">
                  <c:v>-6.7638871221182104E-2</c:v>
                </c:pt>
                <c:pt idx="809">
                  <c:v>-6.7896381971271194E-2</c:v>
                </c:pt>
                <c:pt idx="810">
                  <c:v>-6.7867817473597797E-2</c:v>
                </c:pt>
                <c:pt idx="811">
                  <c:v>-6.7867217294406298E-2</c:v>
                </c:pt>
                <c:pt idx="812">
                  <c:v>-6.8039612572950797E-2</c:v>
                </c:pt>
                <c:pt idx="813">
                  <c:v>-6.8043715960811699E-2</c:v>
                </c:pt>
                <c:pt idx="814">
                  <c:v>-6.8050205940380401E-2</c:v>
                </c:pt>
                <c:pt idx="815">
                  <c:v>-6.8233325767020306E-2</c:v>
                </c:pt>
                <c:pt idx="816">
                  <c:v>-6.8300425598863707E-2</c:v>
                </c:pt>
                <c:pt idx="817">
                  <c:v>-6.8297153882061507E-2</c:v>
                </c:pt>
                <c:pt idx="818">
                  <c:v>-6.8296142116499398E-2</c:v>
                </c:pt>
                <c:pt idx="819">
                  <c:v>-6.8287655711173997E-2</c:v>
                </c:pt>
                <c:pt idx="820">
                  <c:v>-6.8328534835018398E-2</c:v>
                </c:pt>
                <c:pt idx="821">
                  <c:v>-6.8426266118573997E-2</c:v>
                </c:pt>
                <c:pt idx="822">
                  <c:v>-6.8684962830351096E-2</c:v>
                </c:pt>
                <c:pt idx="823">
                  <c:v>-6.8641717390467594E-2</c:v>
                </c:pt>
                <c:pt idx="824">
                  <c:v>-6.8689659509497403E-2</c:v>
                </c:pt>
                <c:pt idx="825">
                  <c:v>-6.8861530337017099E-2</c:v>
                </c:pt>
                <c:pt idx="826">
                  <c:v>-6.8883202271535895E-2</c:v>
                </c:pt>
                <c:pt idx="827">
                  <c:v>-6.8876824225299102E-2</c:v>
                </c:pt>
                <c:pt idx="828">
                  <c:v>-6.9132936555737295E-2</c:v>
                </c:pt>
                <c:pt idx="829">
                  <c:v>-6.9154215743765401E-2</c:v>
                </c:pt>
                <c:pt idx="830">
                  <c:v>-6.9151476161399106E-2</c:v>
                </c:pt>
                <c:pt idx="831">
                  <c:v>-6.9306484850434003E-2</c:v>
                </c:pt>
                <c:pt idx="832">
                  <c:v>-6.9387980562168897E-2</c:v>
                </c:pt>
                <c:pt idx="833">
                  <c:v>-6.9372570995862498E-2</c:v>
                </c:pt>
                <c:pt idx="834">
                  <c:v>-6.9479263814476305E-2</c:v>
                </c:pt>
                <c:pt idx="835">
                  <c:v>-6.9596244099860705E-2</c:v>
                </c:pt>
                <c:pt idx="836">
                  <c:v>-6.9583968201185994E-2</c:v>
                </c:pt>
                <c:pt idx="837">
                  <c:v>-6.9605463824700606E-2</c:v>
                </c:pt>
                <c:pt idx="838">
                  <c:v>-6.97679569711908E-2</c:v>
                </c:pt>
                <c:pt idx="839">
                  <c:v>-6.9781316793523604E-2</c:v>
                </c:pt>
                <c:pt idx="840">
                  <c:v>-6.9802933294946898E-2</c:v>
                </c:pt>
                <c:pt idx="841">
                  <c:v>-7.0061803620774396E-2</c:v>
                </c:pt>
                <c:pt idx="842">
                  <c:v>-7.00397575856187E-2</c:v>
                </c:pt>
                <c:pt idx="843">
                  <c:v>-7.0044941230056404E-2</c:v>
                </c:pt>
                <c:pt idx="844">
                  <c:v>-6.9998584916076995E-2</c:v>
                </c:pt>
                <c:pt idx="845">
                  <c:v>-7.0034987451227895E-2</c:v>
                </c:pt>
                <c:pt idx="846">
                  <c:v>-7.0112156468288403E-2</c:v>
                </c:pt>
                <c:pt idx="847">
                  <c:v>-7.03103764099067E-2</c:v>
                </c:pt>
                <c:pt idx="848">
                  <c:v>-7.0394984950932396E-2</c:v>
                </c:pt>
                <c:pt idx="849">
                  <c:v>-7.0416989464622895E-2</c:v>
                </c:pt>
                <c:pt idx="850">
                  <c:v>-7.0501506250972401E-2</c:v>
                </c:pt>
                <c:pt idx="851">
                  <c:v>-7.0623522760191501E-2</c:v>
                </c:pt>
                <c:pt idx="852">
                  <c:v>-7.0637369528412999E-2</c:v>
                </c:pt>
                <c:pt idx="853">
                  <c:v>-7.0686591381672895E-2</c:v>
                </c:pt>
                <c:pt idx="854">
                  <c:v>-7.0890148403123202E-2</c:v>
                </c:pt>
                <c:pt idx="855">
                  <c:v>-7.0892817709439504E-2</c:v>
                </c:pt>
                <c:pt idx="856">
                  <c:v>-7.0930758529963597E-2</c:v>
                </c:pt>
                <c:pt idx="857">
                  <c:v>-7.1180061553604596E-2</c:v>
                </c:pt>
                <c:pt idx="858">
                  <c:v>-7.1135836323568097E-2</c:v>
                </c:pt>
                <c:pt idx="859">
                  <c:v>-7.1115761646069794E-2</c:v>
                </c:pt>
                <c:pt idx="860">
                  <c:v>-7.1367686129330601E-2</c:v>
                </c:pt>
                <c:pt idx="861">
                  <c:v>-7.1366088464856106E-2</c:v>
                </c:pt>
                <c:pt idx="862">
                  <c:v>-7.1388834097888501E-2</c:v>
                </c:pt>
                <c:pt idx="863">
                  <c:v>-7.1501253463793601E-2</c:v>
                </c:pt>
                <c:pt idx="864">
                  <c:v>-7.1597927075345097E-2</c:v>
                </c:pt>
                <c:pt idx="865">
                  <c:v>-7.1576751865601904E-2</c:v>
                </c:pt>
                <c:pt idx="866">
                  <c:v>-7.1671073286173101E-2</c:v>
                </c:pt>
                <c:pt idx="867">
                  <c:v>-7.1790708830424904E-2</c:v>
                </c:pt>
                <c:pt idx="868">
                  <c:v>-7.1798776237604403E-2</c:v>
                </c:pt>
                <c:pt idx="869">
                  <c:v>-7.1822146108995399E-2</c:v>
                </c:pt>
                <c:pt idx="870">
                  <c:v>-7.1819581673480501E-2</c:v>
                </c:pt>
                <c:pt idx="871">
                  <c:v>-7.1875189392206398E-2</c:v>
                </c:pt>
                <c:pt idx="872">
                  <c:v>-7.1888289084502899E-2</c:v>
                </c:pt>
                <c:pt idx="873">
                  <c:v>-7.2147114279990404E-2</c:v>
                </c:pt>
                <c:pt idx="874">
                  <c:v>-7.2151361382566503E-2</c:v>
                </c:pt>
                <c:pt idx="875">
                  <c:v>-7.2179916198365293E-2</c:v>
                </c:pt>
                <c:pt idx="876">
                  <c:v>-7.2369468844651202E-2</c:v>
                </c:pt>
                <c:pt idx="877">
                  <c:v>-7.2381200734526099E-2</c:v>
                </c:pt>
                <c:pt idx="878">
                  <c:v>-7.2405329323374096E-2</c:v>
                </c:pt>
                <c:pt idx="879">
                  <c:v>-7.2602196965211196E-2</c:v>
                </c:pt>
                <c:pt idx="880">
                  <c:v>-7.2694579973661494E-2</c:v>
                </c:pt>
                <c:pt idx="881">
                  <c:v>-7.2682770454169404E-2</c:v>
                </c:pt>
                <c:pt idx="882">
                  <c:v>-7.2774188515419697E-2</c:v>
                </c:pt>
                <c:pt idx="883">
                  <c:v>-7.2928191376073995E-2</c:v>
                </c:pt>
                <c:pt idx="884">
                  <c:v>-7.2935412715499706E-2</c:v>
                </c:pt>
                <c:pt idx="885">
                  <c:v>-7.29736621336389E-2</c:v>
                </c:pt>
                <c:pt idx="886">
                  <c:v>-7.3171778737257095E-2</c:v>
                </c:pt>
                <c:pt idx="887">
                  <c:v>-7.3164278175681996E-2</c:v>
                </c:pt>
                <c:pt idx="888">
                  <c:v>-7.3159755789674097E-2</c:v>
                </c:pt>
                <c:pt idx="889">
                  <c:v>-7.3355622395562398E-2</c:v>
                </c:pt>
                <c:pt idx="890">
                  <c:v>-7.3342002210362398E-2</c:v>
                </c:pt>
                <c:pt idx="891">
                  <c:v>-7.3391490887540101E-2</c:v>
                </c:pt>
                <c:pt idx="892">
                  <c:v>-7.3630343152520705E-2</c:v>
                </c:pt>
                <c:pt idx="893">
                  <c:v>-7.3635900470738494E-2</c:v>
                </c:pt>
                <c:pt idx="894">
                  <c:v>-7.3604762864609499E-2</c:v>
                </c:pt>
                <c:pt idx="895">
                  <c:v>-7.3587051608150406E-2</c:v>
                </c:pt>
                <c:pt idx="896">
                  <c:v>-7.3613039923973805E-2</c:v>
                </c:pt>
                <c:pt idx="897">
                  <c:v>-7.3647784006316205E-2</c:v>
                </c:pt>
                <c:pt idx="898">
                  <c:v>-7.3795518022961498E-2</c:v>
                </c:pt>
                <c:pt idx="899">
                  <c:v>-7.3958657507319003E-2</c:v>
                </c:pt>
                <c:pt idx="900">
                  <c:v>-7.3972270125523196E-2</c:v>
                </c:pt>
                <c:pt idx="901">
                  <c:v>-7.4038446919682005E-2</c:v>
                </c:pt>
                <c:pt idx="902">
                  <c:v>-7.4198311679841103E-2</c:v>
                </c:pt>
                <c:pt idx="903">
                  <c:v>-7.4208108591847094E-2</c:v>
                </c:pt>
                <c:pt idx="904">
                  <c:v>-7.4241802659041095E-2</c:v>
                </c:pt>
                <c:pt idx="905">
                  <c:v>-7.4499616438212499E-2</c:v>
                </c:pt>
                <c:pt idx="906">
                  <c:v>-7.4490398595420101E-2</c:v>
                </c:pt>
                <c:pt idx="907">
                  <c:v>-7.4499366979580497E-2</c:v>
                </c:pt>
                <c:pt idx="908">
                  <c:v>-7.4627499154303598E-2</c:v>
                </c:pt>
                <c:pt idx="909">
                  <c:v>-7.4669749340197697E-2</c:v>
                </c:pt>
                <c:pt idx="910">
                  <c:v>-7.4686074163764396E-2</c:v>
                </c:pt>
                <c:pt idx="911">
                  <c:v>-7.4867994718564104E-2</c:v>
                </c:pt>
                <c:pt idx="912">
                  <c:v>-7.49429791273237E-2</c:v>
                </c:pt>
                <c:pt idx="913">
                  <c:v>-7.4953592925642895E-2</c:v>
                </c:pt>
                <c:pt idx="914">
                  <c:v>-7.5044614592722506E-2</c:v>
                </c:pt>
                <c:pt idx="915">
                  <c:v>-7.5177869972928094E-2</c:v>
                </c:pt>
                <c:pt idx="916">
                  <c:v>-7.5197097922985803E-2</c:v>
                </c:pt>
                <c:pt idx="917">
                  <c:v>-7.5249738428586399E-2</c:v>
                </c:pt>
                <c:pt idx="918">
                  <c:v>-7.5476802846727101E-2</c:v>
                </c:pt>
                <c:pt idx="919">
                  <c:v>-7.5462140724994298E-2</c:v>
                </c:pt>
                <c:pt idx="920">
                  <c:v>-7.5490020118498299E-2</c:v>
                </c:pt>
                <c:pt idx="921">
                  <c:v>-7.5452374818269094E-2</c:v>
                </c:pt>
                <c:pt idx="922">
                  <c:v>-7.5509228937638104E-2</c:v>
                </c:pt>
                <c:pt idx="923">
                  <c:v>-7.5537945105073195E-2</c:v>
                </c:pt>
                <c:pt idx="924">
                  <c:v>-7.5804954297685495E-2</c:v>
                </c:pt>
                <c:pt idx="925">
                  <c:v>-7.58471644755144E-2</c:v>
                </c:pt>
                <c:pt idx="926">
                  <c:v>-7.5840831753642396E-2</c:v>
                </c:pt>
                <c:pt idx="927">
                  <c:v>-7.5998106854967801E-2</c:v>
                </c:pt>
                <c:pt idx="928">
                  <c:v>-7.6074451770788795E-2</c:v>
                </c:pt>
                <c:pt idx="929">
                  <c:v>-7.6087385862289802E-2</c:v>
                </c:pt>
                <c:pt idx="930">
                  <c:v>-7.6217760719980002E-2</c:v>
                </c:pt>
                <c:pt idx="931">
                  <c:v>-7.6379729415445297E-2</c:v>
                </c:pt>
                <c:pt idx="932">
                  <c:v>-7.6386735793979296E-2</c:v>
                </c:pt>
                <c:pt idx="933">
                  <c:v>-7.6439680454010506E-2</c:v>
                </c:pt>
                <c:pt idx="934">
                  <c:v>-7.6608586066868295E-2</c:v>
                </c:pt>
                <c:pt idx="935">
                  <c:v>-7.6626478480951096E-2</c:v>
                </c:pt>
                <c:pt idx="936">
                  <c:v>-7.6637848610213805E-2</c:v>
                </c:pt>
                <c:pt idx="937">
                  <c:v>-7.6901362199956899E-2</c:v>
                </c:pt>
                <c:pt idx="938">
                  <c:v>-7.6925354621683706E-2</c:v>
                </c:pt>
                <c:pt idx="939">
                  <c:v>-7.69156973304536E-2</c:v>
                </c:pt>
                <c:pt idx="940">
                  <c:v>-7.70524426479825E-2</c:v>
                </c:pt>
                <c:pt idx="941">
                  <c:v>-7.7099147252738198E-2</c:v>
                </c:pt>
                <c:pt idx="942">
                  <c:v>-7.7141337251911496E-2</c:v>
                </c:pt>
                <c:pt idx="943">
                  <c:v>-7.7308187028392997E-2</c:v>
                </c:pt>
                <c:pt idx="944">
                  <c:v>-7.7390165533870403E-2</c:v>
                </c:pt>
                <c:pt idx="945">
                  <c:v>-7.7401211737499601E-2</c:v>
                </c:pt>
                <c:pt idx="946">
                  <c:v>-7.7454404245751604E-2</c:v>
                </c:pt>
                <c:pt idx="947">
                  <c:v>-7.7442848860906494E-2</c:v>
                </c:pt>
                <c:pt idx="948">
                  <c:v>-7.7494600658948906E-2</c:v>
                </c:pt>
                <c:pt idx="949">
                  <c:v>-7.76067359125686E-2</c:v>
                </c:pt>
                <c:pt idx="950">
                  <c:v>-7.7832407027017297E-2</c:v>
                </c:pt>
                <c:pt idx="951">
                  <c:v>-7.7852389794619198E-2</c:v>
                </c:pt>
                <c:pt idx="952">
                  <c:v>-7.7873358037322898E-2</c:v>
                </c:pt>
                <c:pt idx="953">
                  <c:v>-7.8065804826716503E-2</c:v>
                </c:pt>
                <c:pt idx="954">
                  <c:v>-7.8049247385934203E-2</c:v>
                </c:pt>
                <c:pt idx="955">
                  <c:v>-7.8106484104258106E-2</c:v>
                </c:pt>
                <c:pt idx="956">
                  <c:v>-7.8324141892759602E-2</c:v>
                </c:pt>
                <c:pt idx="957">
                  <c:v>-7.8404456803885497E-2</c:v>
                </c:pt>
                <c:pt idx="958">
                  <c:v>-7.8427234586949099E-2</c:v>
                </c:pt>
                <c:pt idx="959">
                  <c:v>-7.8553007838005701E-2</c:v>
                </c:pt>
                <c:pt idx="960">
                  <c:v>-7.8632339311297803E-2</c:v>
                </c:pt>
                <c:pt idx="961">
                  <c:v>-7.8617631787589001E-2</c:v>
                </c:pt>
                <c:pt idx="962">
                  <c:v>-7.8723960381466798E-2</c:v>
                </c:pt>
                <c:pt idx="963">
                  <c:v>-7.8906739518667501E-2</c:v>
                </c:pt>
                <c:pt idx="964">
                  <c:v>-7.8919730731286095E-2</c:v>
                </c:pt>
                <c:pt idx="965">
                  <c:v>-7.9010541492607403E-2</c:v>
                </c:pt>
                <c:pt idx="966">
                  <c:v>-7.9202467148813196E-2</c:v>
                </c:pt>
                <c:pt idx="967">
                  <c:v>-7.9210089888268803E-2</c:v>
                </c:pt>
                <c:pt idx="968">
                  <c:v>-7.9220144019927996E-2</c:v>
                </c:pt>
                <c:pt idx="969">
                  <c:v>-7.9474760801531402E-2</c:v>
                </c:pt>
                <c:pt idx="970">
                  <c:v>-7.9495682187068206E-2</c:v>
                </c:pt>
                <c:pt idx="971">
                  <c:v>-7.9549950993774904E-2</c:v>
                </c:pt>
                <c:pt idx="972">
                  <c:v>-7.9541583467895804E-2</c:v>
                </c:pt>
                <c:pt idx="973">
                  <c:v>-7.9614861228037598E-2</c:v>
                </c:pt>
                <c:pt idx="974">
                  <c:v>-7.9654085449874595E-2</c:v>
                </c:pt>
                <c:pt idx="975">
                  <c:v>-7.9865888343192595E-2</c:v>
                </c:pt>
                <c:pt idx="976">
                  <c:v>-7.9957573247763397E-2</c:v>
                </c:pt>
                <c:pt idx="977">
                  <c:v>-7.9991914176692699E-2</c:v>
                </c:pt>
                <c:pt idx="978">
                  <c:v>-8.0117896335044403E-2</c:v>
                </c:pt>
                <c:pt idx="979">
                  <c:v>-8.0269428028259399E-2</c:v>
                </c:pt>
                <c:pt idx="980">
                  <c:v>-8.0304518536043798E-2</c:v>
                </c:pt>
                <c:pt idx="981">
                  <c:v>-8.03664185999272E-2</c:v>
                </c:pt>
                <c:pt idx="982">
                  <c:v>-8.0604999753025805E-2</c:v>
                </c:pt>
                <c:pt idx="983">
                  <c:v>-8.0634609660289E-2</c:v>
                </c:pt>
                <c:pt idx="984">
                  <c:v>-8.0685714880625703E-2</c:v>
                </c:pt>
                <c:pt idx="985">
                  <c:v>-8.0929568483649003E-2</c:v>
                </c:pt>
                <c:pt idx="986">
                  <c:v>-8.09479667805134E-2</c:v>
                </c:pt>
                <c:pt idx="987">
                  <c:v>-8.0977378219055901E-2</c:v>
                </c:pt>
                <c:pt idx="988">
                  <c:v>-8.1226950123285097E-2</c:v>
                </c:pt>
                <c:pt idx="989">
                  <c:v>-8.1265611108392394E-2</c:v>
                </c:pt>
                <c:pt idx="990">
                  <c:v>-8.1290930509566997E-2</c:v>
                </c:pt>
                <c:pt idx="991">
                  <c:v>-8.1450187057877502E-2</c:v>
                </c:pt>
                <c:pt idx="992">
                  <c:v>-8.1560318979123997E-2</c:v>
                </c:pt>
                <c:pt idx="993">
                  <c:v>-8.1592945187973498E-2</c:v>
                </c:pt>
                <c:pt idx="994">
                  <c:v>-8.17129442002624E-2</c:v>
                </c:pt>
                <c:pt idx="995">
                  <c:v>-8.18563637440093E-2</c:v>
                </c:pt>
                <c:pt idx="996">
                  <c:v>-8.1912427519758593E-2</c:v>
                </c:pt>
                <c:pt idx="997">
                  <c:v>-8.1979257539690695E-2</c:v>
                </c:pt>
                <c:pt idx="998">
                  <c:v>-8.1961482025993695E-2</c:v>
                </c:pt>
                <c:pt idx="999">
                  <c:v>-8.2013383798767103E-2</c:v>
                </c:pt>
                <c:pt idx="1000">
                  <c:v>-8.2083954572832601E-2</c:v>
                </c:pt>
                <c:pt idx="1001">
                  <c:v>-8.2363360303131503E-2</c:v>
                </c:pt>
                <c:pt idx="1002">
                  <c:v>-8.24011115861744E-2</c:v>
                </c:pt>
                <c:pt idx="1003">
                  <c:v>-8.2494718430098299E-2</c:v>
                </c:pt>
                <c:pt idx="1004">
                  <c:v>-8.2717971721043296E-2</c:v>
                </c:pt>
                <c:pt idx="1005">
                  <c:v>-8.2788332656491603E-2</c:v>
                </c:pt>
                <c:pt idx="1006">
                  <c:v>-8.2843066290176195E-2</c:v>
                </c:pt>
                <c:pt idx="1007">
                  <c:v>-8.3026282508702295E-2</c:v>
                </c:pt>
                <c:pt idx="1008">
                  <c:v>-8.3147152967285198E-2</c:v>
                </c:pt>
                <c:pt idx="1009">
                  <c:v>-8.3213039363423905E-2</c:v>
                </c:pt>
                <c:pt idx="1010">
                  <c:v>-8.3304920097967999E-2</c:v>
                </c:pt>
                <c:pt idx="1011">
                  <c:v>-8.3425290436328695E-2</c:v>
                </c:pt>
                <c:pt idx="1012">
                  <c:v>-8.3449999879425099E-2</c:v>
                </c:pt>
                <c:pt idx="1013">
                  <c:v>-8.3553941998010195E-2</c:v>
                </c:pt>
                <c:pt idx="1014">
                  <c:v>-8.3806783834006804E-2</c:v>
                </c:pt>
                <c:pt idx="1015">
                  <c:v>-8.3852136410617797E-2</c:v>
                </c:pt>
                <c:pt idx="1016">
                  <c:v>-8.3911475997107798E-2</c:v>
                </c:pt>
                <c:pt idx="1017">
                  <c:v>-8.4156990342308002E-2</c:v>
                </c:pt>
                <c:pt idx="1018">
                  <c:v>-8.4218730878395404E-2</c:v>
                </c:pt>
                <c:pt idx="1019">
                  <c:v>-8.4258834113521905E-2</c:v>
                </c:pt>
                <c:pt idx="1020">
                  <c:v>-8.4524229537540602E-2</c:v>
                </c:pt>
                <c:pt idx="1021">
                  <c:v>-8.4566996297022995E-2</c:v>
                </c:pt>
                <c:pt idx="1022">
                  <c:v>-8.4642780401433498E-2</c:v>
                </c:pt>
                <c:pt idx="1023">
                  <c:v>-8.4654800458034696E-2</c:v>
                </c:pt>
                <c:pt idx="1024">
                  <c:v>-8.4741549081324294E-2</c:v>
                </c:pt>
                <c:pt idx="1025">
                  <c:v>-8.4832752608539203E-2</c:v>
                </c:pt>
                <c:pt idx="1026">
                  <c:v>-8.4999772060351905E-2</c:v>
                </c:pt>
                <c:pt idx="1027">
                  <c:v>-8.5215470346156494E-2</c:v>
                </c:pt>
                <c:pt idx="1028">
                  <c:v>-8.52642517808513E-2</c:v>
                </c:pt>
                <c:pt idx="1029">
                  <c:v>-8.5358755430206795E-2</c:v>
                </c:pt>
                <c:pt idx="1030">
                  <c:v>-8.5598262725398097E-2</c:v>
                </c:pt>
                <c:pt idx="1031">
                  <c:v>-8.5652931457541104E-2</c:v>
                </c:pt>
                <c:pt idx="1032">
                  <c:v>-8.5745989442026896E-2</c:v>
                </c:pt>
                <c:pt idx="1033">
                  <c:v>-8.6032270240442105E-2</c:v>
                </c:pt>
                <c:pt idx="1034">
                  <c:v>-8.6073984896454001E-2</c:v>
                </c:pt>
                <c:pt idx="1035">
                  <c:v>-8.6146889409671704E-2</c:v>
                </c:pt>
                <c:pt idx="1036">
                  <c:v>-8.6441618817237401E-2</c:v>
                </c:pt>
                <c:pt idx="1037">
                  <c:v>-8.6512966605369099E-2</c:v>
                </c:pt>
                <c:pt idx="1038">
                  <c:v>-8.6553284258116106E-2</c:v>
                </c:pt>
                <c:pt idx="1039">
                  <c:v>-8.6807516849755503E-2</c:v>
                </c:pt>
                <c:pt idx="1040">
                  <c:v>-8.6903564961782601E-2</c:v>
                </c:pt>
                <c:pt idx="1041">
                  <c:v>-8.6966065301870205E-2</c:v>
                </c:pt>
                <c:pt idx="1042">
                  <c:v>-8.7117220003468596E-2</c:v>
                </c:pt>
                <c:pt idx="1043">
                  <c:v>-8.72891742619685E-2</c:v>
                </c:pt>
                <c:pt idx="1044">
                  <c:v>-8.7415041460189899E-2</c:v>
                </c:pt>
                <c:pt idx="1045">
                  <c:v>-8.7530476254566503E-2</c:v>
                </c:pt>
                <c:pt idx="1046">
                  <c:v>-8.7796934763900797E-2</c:v>
                </c:pt>
                <c:pt idx="1047">
                  <c:v>-8.7834500998724294E-2</c:v>
                </c:pt>
                <c:pt idx="1048">
                  <c:v>-8.7929874154118196E-2</c:v>
                </c:pt>
                <c:pt idx="1049">
                  <c:v>-8.7924244444972502E-2</c:v>
                </c:pt>
                <c:pt idx="1050">
                  <c:v>-8.8050843294089201E-2</c:v>
                </c:pt>
                <c:pt idx="1051">
                  <c:v>-8.8144241618768299E-2</c:v>
                </c:pt>
                <c:pt idx="1052">
                  <c:v>-8.84581422768103E-2</c:v>
                </c:pt>
                <c:pt idx="1053">
                  <c:v>-8.8560916921560096E-2</c:v>
                </c:pt>
                <c:pt idx="1054">
                  <c:v>-8.8615020317956705E-2</c:v>
                </c:pt>
                <c:pt idx="1055">
                  <c:v>-8.8827268821963706E-2</c:v>
                </c:pt>
                <c:pt idx="1056">
                  <c:v>-8.89783405000346E-2</c:v>
                </c:pt>
                <c:pt idx="1057">
                  <c:v>-8.9062677638139603E-2</c:v>
                </c:pt>
                <c:pt idx="1058">
                  <c:v>-8.9262858886892602E-2</c:v>
                </c:pt>
                <c:pt idx="1059">
                  <c:v>-8.9509280010436995E-2</c:v>
                </c:pt>
                <c:pt idx="1060">
                  <c:v>-8.9596731413621206E-2</c:v>
                </c:pt>
                <c:pt idx="1061">
                  <c:v>-8.9708051702473299E-2</c:v>
                </c:pt>
                <c:pt idx="1062">
                  <c:v>-8.9847325560792196E-2</c:v>
                </c:pt>
                <c:pt idx="1063">
                  <c:v>-8.9978099005141601E-2</c:v>
                </c:pt>
                <c:pt idx="1064">
                  <c:v>-9.01041306594077E-2</c:v>
                </c:pt>
                <c:pt idx="1065">
                  <c:v>-9.0454837870007798E-2</c:v>
                </c:pt>
                <c:pt idx="1066">
                  <c:v>-9.0545184832687101E-2</c:v>
                </c:pt>
                <c:pt idx="1067">
                  <c:v>-9.066531539429E-2</c:v>
                </c:pt>
                <c:pt idx="1068">
                  <c:v>-9.0912630315870005E-2</c:v>
                </c:pt>
                <c:pt idx="1069">
                  <c:v>-9.1039924106250197E-2</c:v>
                </c:pt>
                <c:pt idx="1070">
                  <c:v>-9.1156239291497701E-2</c:v>
                </c:pt>
                <c:pt idx="1071">
                  <c:v>-9.1414548961135295E-2</c:v>
                </c:pt>
                <c:pt idx="1072">
                  <c:v>-9.1600007765615998E-2</c:v>
                </c:pt>
                <c:pt idx="1073">
                  <c:v>-9.1674501600209596E-2</c:v>
                </c:pt>
                <c:pt idx="1074">
                  <c:v>-9.1749003040604196E-2</c:v>
                </c:pt>
                <c:pt idx="1075">
                  <c:v>-9.1851263151814494E-2</c:v>
                </c:pt>
                <c:pt idx="1076">
                  <c:v>-9.1986575163900602E-2</c:v>
                </c:pt>
                <c:pt idx="1077">
                  <c:v>-9.2159137614846995E-2</c:v>
                </c:pt>
                <c:pt idx="1078">
                  <c:v>-9.2493420699611195E-2</c:v>
                </c:pt>
                <c:pt idx="1079">
                  <c:v>-9.2606797872577098E-2</c:v>
                </c:pt>
                <c:pt idx="1080">
                  <c:v>-9.2740235229333307E-2</c:v>
                </c:pt>
                <c:pt idx="1081">
                  <c:v>-9.3085715294970797E-2</c:v>
                </c:pt>
                <c:pt idx="1082">
                  <c:v>-9.3192979518789604E-2</c:v>
                </c:pt>
                <c:pt idx="1083">
                  <c:v>-9.3355447015104301E-2</c:v>
                </c:pt>
                <c:pt idx="1084">
                  <c:v>-9.3688366197359901E-2</c:v>
                </c:pt>
                <c:pt idx="1085">
                  <c:v>-9.3815163185354503E-2</c:v>
                </c:pt>
                <c:pt idx="1086">
                  <c:v>-9.3935424403752701E-2</c:v>
                </c:pt>
                <c:pt idx="1087">
                  <c:v>-9.4202407480527897E-2</c:v>
                </c:pt>
                <c:pt idx="1088">
                  <c:v>-9.4415040861349497E-2</c:v>
                </c:pt>
                <c:pt idx="1089">
                  <c:v>-9.4551416075167399E-2</c:v>
                </c:pt>
                <c:pt idx="1090">
                  <c:v>-9.4785572980375404E-2</c:v>
                </c:pt>
                <c:pt idx="1091">
                  <c:v>-9.5031655956215405E-2</c:v>
                </c:pt>
                <c:pt idx="1092">
                  <c:v>-9.5110850001219799E-2</c:v>
                </c:pt>
                <c:pt idx="1093">
                  <c:v>-9.5315394903688205E-2</c:v>
                </c:pt>
                <c:pt idx="1094">
                  <c:v>-9.5628180599305695E-2</c:v>
                </c:pt>
                <c:pt idx="1095">
                  <c:v>-9.5772720349487001E-2</c:v>
                </c:pt>
                <c:pt idx="1096">
                  <c:v>-9.5927432548099295E-2</c:v>
                </c:pt>
                <c:pt idx="1097">
                  <c:v>-9.6317044110037595E-2</c:v>
                </c:pt>
                <c:pt idx="1098">
                  <c:v>-9.6441290205499797E-2</c:v>
                </c:pt>
                <c:pt idx="1099">
                  <c:v>-9.6603513016210202E-2</c:v>
                </c:pt>
                <c:pt idx="1100">
                  <c:v>-9.6715477605660904E-2</c:v>
                </c:pt>
                <c:pt idx="1101">
                  <c:v>-9.6886237481764503E-2</c:v>
                </c:pt>
                <c:pt idx="1102">
                  <c:v>-9.7052754931307106E-2</c:v>
                </c:pt>
                <c:pt idx="1103">
                  <c:v>-9.7358824510593106E-2</c:v>
                </c:pt>
                <c:pt idx="1104">
                  <c:v>-9.7622009479286107E-2</c:v>
                </c:pt>
                <c:pt idx="1105">
                  <c:v>-9.7825703983833195E-2</c:v>
                </c:pt>
                <c:pt idx="1106">
                  <c:v>-9.8087449802511203E-2</c:v>
                </c:pt>
                <c:pt idx="1107">
                  <c:v>-9.83566530048849E-2</c:v>
                </c:pt>
                <c:pt idx="1108">
                  <c:v>-9.8537859856151405E-2</c:v>
                </c:pt>
                <c:pt idx="1109">
                  <c:v>-9.8700337732831198E-2</c:v>
                </c:pt>
                <c:pt idx="1110">
                  <c:v>-9.9093043206570197E-2</c:v>
                </c:pt>
                <c:pt idx="1111">
                  <c:v>-9.9234240866887105E-2</c:v>
                </c:pt>
                <c:pt idx="1112">
                  <c:v>-9.9540900128583396E-2</c:v>
                </c:pt>
                <c:pt idx="1113">
                  <c:v>-9.9743741836088598E-2</c:v>
                </c:pt>
                <c:pt idx="1114">
                  <c:v>-9.9950891880628806E-2</c:v>
                </c:pt>
                <c:pt idx="1115">
                  <c:v>-0.100288305004748</c:v>
                </c:pt>
                <c:pt idx="1116">
                  <c:v>-0.10056156412853499</c:v>
                </c:pt>
                <c:pt idx="1117">
                  <c:v>-0.10076325444970299</c:v>
                </c:pt>
                <c:pt idx="1118">
                  <c:v>-0.101061422300214</c:v>
                </c:pt>
                <c:pt idx="1119">
                  <c:v>-0.101361643290147</c:v>
                </c:pt>
                <c:pt idx="1120">
                  <c:v>-0.101639511451746</c:v>
                </c:pt>
                <c:pt idx="1121">
                  <c:v>-0.101891507433417</c:v>
                </c:pt>
                <c:pt idx="1122">
                  <c:v>-0.102309448528103</c:v>
                </c:pt>
                <c:pt idx="1123">
                  <c:v>-0.102481190464459</c:v>
                </c:pt>
                <c:pt idx="1124">
                  <c:v>-0.102668228986052</c:v>
                </c:pt>
                <c:pt idx="1125">
                  <c:v>-0.102799933364925</c:v>
                </c:pt>
                <c:pt idx="1126">
                  <c:v>-0.10303536305824899</c:v>
                </c:pt>
                <c:pt idx="1127">
                  <c:v>-0.103283089818433</c:v>
                </c:pt>
                <c:pt idx="1128">
                  <c:v>-0.103730949417998</c:v>
                </c:pt>
                <c:pt idx="1129">
                  <c:v>-0.10400728621364801</c:v>
                </c:pt>
                <c:pt idx="1130">
                  <c:v>-0.10425007230757399</c:v>
                </c:pt>
                <c:pt idx="1131">
                  <c:v>-0.10462843382265299</c:v>
                </c:pt>
                <c:pt idx="1132">
                  <c:v>-0.104889074883734</c:v>
                </c:pt>
                <c:pt idx="1133">
                  <c:v>-0.105155680871879</c:v>
                </c:pt>
                <c:pt idx="1134">
                  <c:v>-0.105513570131734</c:v>
                </c:pt>
                <c:pt idx="1135">
                  <c:v>-0.105920016377543</c:v>
                </c:pt>
                <c:pt idx="1136">
                  <c:v>-0.106169064917291</c:v>
                </c:pt>
                <c:pt idx="1137">
                  <c:v>-0.10645607820091101</c:v>
                </c:pt>
                <c:pt idx="1138">
                  <c:v>-0.106881799836022</c:v>
                </c:pt>
                <c:pt idx="1139">
                  <c:v>-0.107143963531901</c:v>
                </c:pt>
                <c:pt idx="1140">
                  <c:v>-0.107398513006046</c:v>
                </c:pt>
                <c:pt idx="1141">
                  <c:v>-0.107898798189126</c:v>
                </c:pt>
                <c:pt idx="1142">
                  <c:v>-0.10815510134367801</c:v>
                </c:pt>
                <c:pt idx="1143">
                  <c:v>-0.108423823917595</c:v>
                </c:pt>
                <c:pt idx="1144">
                  <c:v>-0.108840007179727</c:v>
                </c:pt>
                <c:pt idx="1145">
                  <c:v>-0.109121422749012</c:v>
                </c:pt>
                <c:pt idx="1146">
                  <c:v>-0.109417142773357</c:v>
                </c:pt>
                <c:pt idx="1147">
                  <c:v>-0.109870723254668</c:v>
                </c:pt>
                <c:pt idx="1148">
                  <c:v>-0.11025500778729699</c:v>
                </c:pt>
                <c:pt idx="1149">
                  <c:v>-0.110525562505548</c:v>
                </c:pt>
                <c:pt idx="1150">
                  <c:v>-0.11077305127400899</c:v>
                </c:pt>
                <c:pt idx="1151">
                  <c:v>-0.111051541908333</c:v>
                </c:pt>
                <c:pt idx="1152">
                  <c:v>-0.111383994963641</c:v>
                </c:pt>
                <c:pt idx="1153">
                  <c:v>-0.11172671259070401</c:v>
                </c:pt>
                <c:pt idx="1154">
                  <c:v>-0.112238360219635</c:v>
                </c:pt>
                <c:pt idx="1155">
                  <c:v>-0.112568134403167</c:v>
                </c:pt>
                <c:pt idx="1156">
                  <c:v>-0.112912107908631</c:v>
                </c:pt>
                <c:pt idx="1157">
                  <c:v>-0.113401297155743</c:v>
                </c:pt>
                <c:pt idx="1158">
                  <c:v>-0.113714004556338</c:v>
                </c:pt>
                <c:pt idx="1159">
                  <c:v>-0.114054407264727</c:v>
                </c:pt>
                <c:pt idx="1160">
                  <c:v>-0.11462160374503499</c:v>
                </c:pt>
                <c:pt idx="1161">
                  <c:v>-0.114978723577223</c:v>
                </c:pt>
                <c:pt idx="1162">
                  <c:v>-0.115322544782732</c:v>
                </c:pt>
                <c:pt idx="1163">
                  <c:v>-0.115752642275765</c:v>
                </c:pt>
                <c:pt idx="1164">
                  <c:v>-0.11611588881351</c:v>
                </c:pt>
                <c:pt idx="1165">
                  <c:v>-0.116481963040617</c:v>
                </c:pt>
                <c:pt idx="1166">
                  <c:v>-0.116924482087294</c:v>
                </c:pt>
                <c:pt idx="1167">
                  <c:v>-0.117433780998302</c:v>
                </c:pt>
                <c:pt idx="1168">
                  <c:v>-0.117784446338191</c:v>
                </c:pt>
                <c:pt idx="1169">
                  <c:v>-0.118172082545546</c:v>
                </c:pt>
                <c:pt idx="1170">
                  <c:v>-0.118728806613944</c:v>
                </c:pt>
                <c:pt idx="1171">
                  <c:v>-0.119104417778241</c:v>
                </c:pt>
                <c:pt idx="1172">
                  <c:v>-0.119474930533518</c:v>
                </c:pt>
                <c:pt idx="1173">
                  <c:v>-0.120111049890207</c:v>
                </c:pt>
                <c:pt idx="1174">
                  <c:v>-0.120468242870022</c:v>
                </c:pt>
                <c:pt idx="1175">
                  <c:v>-0.120863829584171</c:v>
                </c:pt>
                <c:pt idx="1176">
                  <c:v>-0.12128925886160399</c:v>
                </c:pt>
                <c:pt idx="1177">
                  <c:v>-0.12170136211595201</c:v>
                </c:pt>
                <c:pt idx="1178">
                  <c:v>-0.122108275497642</c:v>
                </c:pt>
                <c:pt idx="1179">
                  <c:v>-0.122624453545237</c:v>
                </c:pt>
                <c:pt idx="1180">
                  <c:v>-0.123108180239797</c:v>
                </c:pt>
                <c:pt idx="1181">
                  <c:v>-0.123554248168754</c:v>
                </c:pt>
                <c:pt idx="1182">
                  <c:v>-0.124056349818905</c:v>
                </c:pt>
                <c:pt idx="1183">
                  <c:v>-0.124596713421245</c:v>
                </c:pt>
                <c:pt idx="1184">
                  <c:v>-0.1250373578708</c:v>
                </c:pt>
                <c:pt idx="1185">
                  <c:v>-0.125529614471209</c:v>
                </c:pt>
                <c:pt idx="1186">
                  <c:v>-0.126177254443367</c:v>
                </c:pt>
                <c:pt idx="1187">
                  <c:v>-0.126601925236172</c:v>
                </c:pt>
                <c:pt idx="1188">
                  <c:v>-0.127046375108573</c:v>
                </c:pt>
                <c:pt idx="1189">
                  <c:v>-0.12769823323469601</c:v>
                </c:pt>
                <c:pt idx="1190">
                  <c:v>-0.128144386690109</c:v>
                </c:pt>
                <c:pt idx="1191">
                  <c:v>-0.12863353115972101</c:v>
                </c:pt>
                <c:pt idx="1192">
                  <c:v>-0.12931467332721999</c:v>
                </c:pt>
                <c:pt idx="1193">
                  <c:v>-0.12977629931022699</c:v>
                </c:pt>
                <c:pt idx="1194">
                  <c:v>-0.130284865464394</c:v>
                </c:pt>
                <c:pt idx="1195">
                  <c:v>-0.13086422253400101</c:v>
                </c:pt>
                <c:pt idx="1196">
                  <c:v>-0.13145644772642501</c:v>
                </c:pt>
                <c:pt idx="1197">
                  <c:v>-0.13196782756131101</c:v>
                </c:pt>
                <c:pt idx="1198">
                  <c:v>-0.13246493254943401</c:v>
                </c:pt>
                <c:pt idx="1199">
                  <c:v>-0.133099506104676</c:v>
                </c:pt>
                <c:pt idx="1200">
                  <c:v>-0.133609328729411</c:v>
                </c:pt>
                <c:pt idx="1201">
                  <c:v>-0.13410894285576999</c:v>
                </c:pt>
                <c:pt idx="1202">
                  <c:v>-0.13456937507726199</c:v>
                </c:pt>
                <c:pt idx="1203">
                  <c:v>-0.13512611668557001</c:v>
                </c:pt>
                <c:pt idx="1204">
                  <c:v>-0.135684793737406</c:v>
                </c:pt>
                <c:pt idx="1205">
                  <c:v>-0.136442299272554</c:v>
                </c:pt>
                <c:pt idx="1206">
                  <c:v>-0.13696912443265399</c:v>
                </c:pt>
                <c:pt idx="1207">
                  <c:v>-0.13751361914910301</c:v>
                </c:pt>
                <c:pt idx="1208">
                  <c:v>-0.13823831234880901</c:v>
                </c:pt>
                <c:pt idx="1209">
                  <c:v>-0.138787686052257</c:v>
                </c:pt>
                <c:pt idx="1210">
                  <c:v>-0.13937129069496501</c:v>
                </c:pt>
                <c:pt idx="1211">
                  <c:v>-0.14007687188374601</c:v>
                </c:pt>
                <c:pt idx="1212">
                  <c:v>-0.140737115056254</c:v>
                </c:pt>
                <c:pt idx="1213">
                  <c:v>-0.141360318288206</c:v>
                </c:pt>
                <c:pt idx="1214">
                  <c:v>-0.14198593244266999</c:v>
                </c:pt>
                <c:pt idx="1215">
                  <c:v>-0.14260755382323001</c:v>
                </c:pt>
                <c:pt idx="1216">
                  <c:v>-0.1431344934972</c:v>
                </c:pt>
                <c:pt idx="1217">
                  <c:v>-0.14377880426278999</c:v>
                </c:pt>
                <c:pt idx="1218">
                  <c:v>-0.14456718869041599</c:v>
                </c:pt>
                <c:pt idx="1219">
                  <c:v>-0.14517293730750699</c:v>
                </c:pt>
                <c:pt idx="1220">
                  <c:v>-0.14577606048745401</c:v>
                </c:pt>
                <c:pt idx="1221">
                  <c:v>-0.146549375960603</c:v>
                </c:pt>
                <c:pt idx="1222">
                  <c:v>-0.14715572857918799</c:v>
                </c:pt>
                <c:pt idx="1223">
                  <c:v>-0.14778687308232</c:v>
                </c:pt>
                <c:pt idx="1224">
                  <c:v>-0.14864263279984399</c:v>
                </c:pt>
                <c:pt idx="1225">
                  <c:v>-0.14931157347746199</c:v>
                </c:pt>
                <c:pt idx="1226">
                  <c:v>-0.149949904259604</c:v>
                </c:pt>
                <c:pt idx="1227">
                  <c:v>-0.15054873609915401</c:v>
                </c:pt>
                <c:pt idx="1228">
                  <c:v>-0.15116399002727099</c:v>
                </c:pt>
                <c:pt idx="1229">
                  <c:v>-0.15182286675553699</c:v>
                </c:pt>
                <c:pt idx="1230">
                  <c:v>-0.152676972871025</c:v>
                </c:pt>
                <c:pt idx="1231">
                  <c:v>-0.153474325779825</c:v>
                </c:pt>
                <c:pt idx="1232">
                  <c:v>-0.154166231203514</c:v>
                </c:pt>
                <c:pt idx="1233">
                  <c:v>-0.154858033716057</c:v>
                </c:pt>
                <c:pt idx="1234">
                  <c:v>-0.15569155391616099</c:v>
                </c:pt>
                <c:pt idx="1235">
                  <c:v>-0.15636885527055699</c:v>
                </c:pt>
                <c:pt idx="1236">
                  <c:v>-0.157034044231599</c:v>
                </c:pt>
                <c:pt idx="1237">
                  <c:v>-0.157977670275916</c:v>
                </c:pt>
                <c:pt idx="1238">
                  <c:v>-0.15864340910532801</c:v>
                </c:pt>
                <c:pt idx="1239">
                  <c:v>-0.15931990564179799</c:v>
                </c:pt>
                <c:pt idx="1240">
                  <c:v>-0.16018377450139501</c:v>
                </c:pt>
                <c:pt idx="1241">
                  <c:v>-0.16091233748011199</c:v>
                </c:pt>
                <c:pt idx="1242">
                  <c:v>-0.16170661318271101</c:v>
                </c:pt>
                <c:pt idx="1243">
                  <c:v>-0.16252121457364399</c:v>
                </c:pt>
                <c:pt idx="1244">
                  <c:v>-0.16331173611494401</c:v>
                </c:pt>
                <c:pt idx="1245">
                  <c:v>-0.16405653833256401</c:v>
                </c:pt>
                <c:pt idx="1246">
                  <c:v>-0.16486656378644199</c:v>
                </c:pt>
                <c:pt idx="1247">
                  <c:v>-0.165707140966939</c:v>
                </c:pt>
                <c:pt idx="1248">
                  <c:v>-0.16642239123272401</c:v>
                </c:pt>
                <c:pt idx="1249">
                  <c:v>-0.16723151252760199</c:v>
                </c:pt>
                <c:pt idx="1250">
                  <c:v>-0.16816140889810899</c:v>
                </c:pt>
                <c:pt idx="1251">
                  <c:v>-0.16891765334488201</c:v>
                </c:pt>
                <c:pt idx="1252">
                  <c:v>-0.16965446182681801</c:v>
                </c:pt>
                <c:pt idx="1253">
                  <c:v>-0.17038281459826901</c:v>
                </c:pt>
                <c:pt idx="1254">
                  <c:v>-0.17118768653987601</c:v>
                </c:pt>
                <c:pt idx="1255">
                  <c:v>-0.17200405717206299</c:v>
                </c:pt>
                <c:pt idx="1256">
                  <c:v>-0.173023536646117</c:v>
                </c:pt>
                <c:pt idx="1257">
                  <c:v>-0.17386081547010601</c:v>
                </c:pt>
                <c:pt idx="1258">
                  <c:v>-0.174642204772681</c:v>
                </c:pt>
                <c:pt idx="1259">
                  <c:v>-0.175571502613214</c:v>
                </c:pt>
                <c:pt idx="1260">
                  <c:v>-0.176421331940218</c:v>
                </c:pt>
                <c:pt idx="1261">
                  <c:v>-0.177257333893582</c:v>
                </c:pt>
                <c:pt idx="1262">
                  <c:v>-0.17817590546918799</c:v>
                </c:pt>
                <c:pt idx="1263">
                  <c:v>-0.179136156256544</c:v>
                </c:pt>
                <c:pt idx="1264">
                  <c:v>-0.179970327531918</c:v>
                </c:pt>
                <c:pt idx="1265">
                  <c:v>-0.18081346189137501</c:v>
                </c:pt>
                <c:pt idx="1266">
                  <c:v>-0.18172194509922199</c:v>
                </c:pt>
                <c:pt idx="1267">
                  <c:v>-0.18260213872417699</c:v>
                </c:pt>
                <c:pt idx="1268">
                  <c:v>-0.183464525927168</c:v>
                </c:pt>
                <c:pt idx="1269">
                  <c:v>-0.18458046224744301</c:v>
                </c:pt>
                <c:pt idx="1270">
                  <c:v>-0.185401859382788</c:v>
                </c:pt>
                <c:pt idx="1271">
                  <c:v>-0.18627428930873599</c:v>
                </c:pt>
                <c:pt idx="1272">
                  <c:v>-0.187305216367046</c:v>
                </c:pt>
                <c:pt idx="1273">
                  <c:v>-0.188201854160677</c:v>
                </c:pt>
                <c:pt idx="1274">
                  <c:v>-0.18907698818172</c:v>
                </c:pt>
                <c:pt idx="1275">
                  <c:v>-0.19011307135224401</c:v>
                </c:pt>
                <c:pt idx="1276">
                  <c:v>-0.191078255108247</c:v>
                </c:pt>
                <c:pt idx="1277">
                  <c:v>-0.19196826782232801</c:v>
                </c:pt>
                <c:pt idx="1278">
                  <c:v>-0.19286843986871299</c:v>
                </c:pt>
                <c:pt idx="1279">
                  <c:v>-0.193728829811638</c:v>
                </c:pt>
                <c:pt idx="1280">
                  <c:v>-0.19464861209659501</c:v>
                </c:pt>
                <c:pt idx="1281">
                  <c:v>-0.195590994514835</c:v>
                </c:pt>
                <c:pt idx="1282">
                  <c:v>-0.19673759001307101</c:v>
                </c:pt>
                <c:pt idx="1283">
                  <c:v>-0.19768110817919199</c:v>
                </c:pt>
                <c:pt idx="1284">
                  <c:v>-0.19860005363201</c:v>
                </c:pt>
                <c:pt idx="1285">
                  <c:v>-0.19973320374265399</c:v>
                </c:pt>
                <c:pt idx="1286">
                  <c:v>-0.20066061026106299</c:v>
                </c:pt>
                <c:pt idx="1287">
                  <c:v>-0.20165421968946701</c:v>
                </c:pt>
                <c:pt idx="1288">
                  <c:v>-0.20277671857426599</c:v>
                </c:pt>
                <c:pt idx="1289">
                  <c:v>-0.20374472726446799</c:v>
                </c:pt>
                <c:pt idx="1290">
                  <c:v>-0.20469038630835801</c:v>
                </c:pt>
                <c:pt idx="1291">
                  <c:v>-0.205783915162707</c:v>
                </c:pt>
                <c:pt idx="1292">
                  <c:v>-0.20680720622961701</c:v>
                </c:pt>
                <c:pt idx="1293">
                  <c:v>-0.2077807818229</c:v>
                </c:pt>
                <c:pt idx="1294">
                  <c:v>-0.208889856391275</c:v>
                </c:pt>
                <c:pt idx="1295">
                  <c:v>-0.20995018390628201</c:v>
                </c:pt>
                <c:pt idx="1296">
                  <c:v>-0.21093383051144499</c:v>
                </c:pt>
                <c:pt idx="1297">
                  <c:v>-0.211924204447616</c:v>
                </c:pt>
                <c:pt idx="1298">
                  <c:v>-0.213102843379601</c:v>
                </c:pt>
                <c:pt idx="1299">
                  <c:v>-0.21413257570626801</c:v>
                </c:pt>
                <c:pt idx="1300">
                  <c:v>-0.21517506490151</c:v>
                </c:pt>
                <c:pt idx="1301">
                  <c:v>-0.21641596523113599</c:v>
                </c:pt>
                <c:pt idx="1302">
                  <c:v>-0.21739139951144701</c:v>
                </c:pt>
                <c:pt idx="1303">
                  <c:v>-0.21841347900529601</c:v>
                </c:pt>
                <c:pt idx="1304">
                  <c:v>-0.21937235041211001</c:v>
                </c:pt>
                <c:pt idx="1305">
                  <c:v>-0.220348053534205</c:v>
                </c:pt>
                <c:pt idx="1306">
                  <c:v>-0.221382181781033</c:v>
                </c:pt>
                <c:pt idx="1307">
                  <c:v>-0.222596713496992</c:v>
                </c:pt>
                <c:pt idx="1308">
                  <c:v>-0.223728490139668</c:v>
                </c:pt>
                <c:pt idx="1309">
                  <c:v>-0.22475978359580001</c:v>
                </c:pt>
                <c:pt idx="1310">
                  <c:v>-0.22587893903255399</c:v>
                </c:pt>
                <c:pt idx="1311">
                  <c:v>-0.227070694401239</c:v>
                </c:pt>
                <c:pt idx="1312">
                  <c:v>-0.22809744478824201</c:v>
                </c:pt>
                <c:pt idx="1313">
                  <c:v>-0.229158301040853</c:v>
                </c:pt>
                <c:pt idx="1314">
                  <c:v>-0.230482057623973</c:v>
                </c:pt>
                <c:pt idx="1315">
                  <c:v>-0.231571755915259</c:v>
                </c:pt>
                <c:pt idx="1316">
                  <c:v>-0.23267861168521201</c:v>
                </c:pt>
                <c:pt idx="1317">
                  <c:v>-0.23385668902968401</c:v>
                </c:pt>
                <c:pt idx="1318">
                  <c:v>-0.234897559896732</c:v>
                </c:pt>
                <c:pt idx="1319">
                  <c:v>-0.23602031823247599</c:v>
                </c:pt>
                <c:pt idx="1320">
                  <c:v>-0.23731472498426801</c:v>
                </c:pt>
                <c:pt idx="1321">
                  <c:v>-0.238414236965279</c:v>
                </c:pt>
                <c:pt idx="1322">
                  <c:v>-0.23950257237690101</c:v>
                </c:pt>
                <c:pt idx="1323">
                  <c:v>-0.24071473721414699</c:v>
                </c:pt>
                <c:pt idx="1324">
                  <c:v>-0.241842348904659</c:v>
                </c:pt>
                <c:pt idx="1325">
                  <c:v>-0.242987705782677</c:v>
                </c:pt>
                <c:pt idx="1326">
                  <c:v>-0.24415375734679401</c:v>
                </c:pt>
                <c:pt idx="1327">
                  <c:v>-0.24544457586792501</c:v>
                </c:pt>
                <c:pt idx="1328">
                  <c:v>-0.24653109582141</c:v>
                </c:pt>
                <c:pt idx="1329">
                  <c:v>-0.24769257474690701</c:v>
                </c:pt>
                <c:pt idx="1330">
                  <c:v>-0.24876419198699201</c:v>
                </c:pt>
                <c:pt idx="1331">
                  <c:v>-0.249877578346059</c:v>
                </c:pt>
                <c:pt idx="1332">
                  <c:v>-0.25102012883871799</c:v>
                </c:pt>
                <c:pt idx="1333">
                  <c:v>-0.25238876681153999</c:v>
                </c:pt>
                <c:pt idx="1334">
                  <c:v>-0.25351261339771203</c:v>
                </c:pt>
                <c:pt idx="1335">
                  <c:v>-0.254641436583675</c:v>
                </c:pt>
                <c:pt idx="1336">
                  <c:v>-0.25596487234967402</c:v>
                </c:pt>
                <c:pt idx="1337">
                  <c:v>-0.257132649111251</c:v>
                </c:pt>
                <c:pt idx="1338">
                  <c:v>-0.258299459082386</c:v>
                </c:pt>
                <c:pt idx="1339">
                  <c:v>-0.25965359519856701</c:v>
                </c:pt>
                <c:pt idx="1340">
                  <c:v>-0.26085463732791397</c:v>
                </c:pt>
                <c:pt idx="1341">
                  <c:v>-0.26202707365155298</c:v>
                </c:pt>
                <c:pt idx="1342">
                  <c:v>-0.26328659686259798</c:v>
                </c:pt>
                <c:pt idx="1343">
                  <c:v>-0.26455534055518498</c:v>
                </c:pt>
                <c:pt idx="1344">
                  <c:v>-0.26575574829863902</c:v>
                </c:pt>
                <c:pt idx="1345">
                  <c:v>-0.26701596239581699</c:v>
                </c:pt>
                <c:pt idx="1346">
                  <c:v>-0.26839757912481699</c:v>
                </c:pt>
                <c:pt idx="1347">
                  <c:v>-0.26951720813910002</c:v>
                </c:pt>
                <c:pt idx="1348">
                  <c:v>-0.27070612421569701</c:v>
                </c:pt>
                <c:pt idx="1349">
                  <c:v>-0.272075017215685</c:v>
                </c:pt>
                <c:pt idx="1350">
                  <c:v>-0.27328431940016601</c:v>
                </c:pt>
                <c:pt idx="1351">
                  <c:v>-0.27449711528606702</c:v>
                </c:pt>
                <c:pt idx="1352">
                  <c:v>-0.27588504886565102</c:v>
                </c:pt>
                <c:pt idx="1353">
                  <c:v>-0.27711271789545799</c:v>
                </c:pt>
                <c:pt idx="1354">
                  <c:v>-0.27834530555022202</c:v>
                </c:pt>
                <c:pt idx="1355">
                  <c:v>-0.27949225405851902</c:v>
                </c:pt>
                <c:pt idx="1356">
                  <c:v>-0.28068312505880899</c:v>
                </c:pt>
                <c:pt idx="1357">
                  <c:v>-0.28193508748275498</c:v>
                </c:pt>
                <c:pt idx="1358">
                  <c:v>-0.28323901087666697</c:v>
                </c:pt>
                <c:pt idx="1359">
                  <c:v>-0.28455648462598498</c:v>
                </c:pt>
                <c:pt idx="1360">
                  <c:v>-0.28578995827895898</c:v>
                </c:pt>
                <c:pt idx="1361">
                  <c:v>-0.28706029119590898</c:v>
                </c:pt>
                <c:pt idx="1362">
                  <c:v>-0.28843961058494999</c:v>
                </c:pt>
                <c:pt idx="1363">
                  <c:v>-0.289705733613422</c:v>
                </c:pt>
                <c:pt idx="1364">
                  <c:v>-0.29095372611967202</c:v>
                </c:pt>
                <c:pt idx="1365">
                  <c:v>-0.29246672747346197</c:v>
                </c:pt>
                <c:pt idx="1366">
                  <c:v>-0.29368409327931999</c:v>
                </c:pt>
                <c:pt idx="1367">
                  <c:v>-0.294921982817685</c:v>
                </c:pt>
                <c:pt idx="1368">
                  <c:v>-0.296325037566324</c:v>
                </c:pt>
                <c:pt idx="1369">
                  <c:v>-0.29757238140640202</c:v>
                </c:pt>
                <c:pt idx="1370">
                  <c:v>-0.29878952796570901</c:v>
                </c:pt>
                <c:pt idx="1371">
                  <c:v>-0.30021644321580698</c:v>
                </c:pt>
                <c:pt idx="1372">
                  <c:v>-0.30159493411580701</c:v>
                </c:pt>
                <c:pt idx="1373">
                  <c:v>-0.30282836609209401</c:v>
                </c:pt>
                <c:pt idx="1374">
                  <c:v>-0.30416632125464599</c:v>
                </c:pt>
                <c:pt idx="1375">
                  <c:v>-0.30556970842493097</c:v>
                </c:pt>
                <c:pt idx="1376">
                  <c:v>-0.30683714104816301</c:v>
                </c:pt>
                <c:pt idx="1377">
                  <c:v>-0.30816443613730299</c:v>
                </c:pt>
                <c:pt idx="1378">
                  <c:v>-0.30959972009683501</c:v>
                </c:pt>
                <c:pt idx="1379">
                  <c:v>-0.31085226490783202</c:v>
                </c:pt>
                <c:pt idx="1380">
                  <c:v>-0.31213505923127099</c:v>
                </c:pt>
                <c:pt idx="1381">
                  <c:v>-0.31332167920967002</c:v>
                </c:pt>
                <c:pt idx="1382">
                  <c:v>-0.31459140071335001</c:v>
                </c:pt>
                <c:pt idx="1383">
                  <c:v>-0.315890558141594</c:v>
                </c:pt>
                <c:pt idx="1384">
                  <c:v>-0.31739546909617899</c:v>
                </c:pt>
                <c:pt idx="1385">
                  <c:v>-0.31879402076204699</c:v>
                </c:pt>
                <c:pt idx="1386">
                  <c:v>-0.32008242482940302</c:v>
                </c:pt>
                <c:pt idx="1387">
                  <c:v>-0.32147715333849097</c:v>
                </c:pt>
                <c:pt idx="1388">
                  <c:v>-0.32288754048446799</c:v>
                </c:pt>
                <c:pt idx="1389">
                  <c:v>-0.32412985223345497</c:v>
                </c:pt>
                <c:pt idx="1390">
                  <c:v>-0.32559076246495</c:v>
                </c:pt>
                <c:pt idx="1391">
                  <c:v>-0.32702282272900102</c:v>
                </c:pt>
                <c:pt idx="1392">
                  <c:v>-0.32826375115352402</c:v>
                </c:pt>
                <c:pt idx="1393">
                  <c:v>-0.32957706887585603</c:v>
                </c:pt>
                <c:pt idx="1394">
                  <c:v>-0.33105714184542501</c:v>
                </c:pt>
                <c:pt idx="1395">
                  <c:v>-0.33234868206394202</c:v>
                </c:pt>
                <c:pt idx="1396">
                  <c:v>-0.33366898214444501</c:v>
                </c:pt>
                <c:pt idx="1397">
                  <c:v>-0.33526352257467801</c:v>
                </c:pt>
                <c:pt idx="1398">
                  <c:v>-0.33654674841090998</c:v>
                </c:pt>
                <c:pt idx="1399">
                  <c:v>-0.337933430215344</c:v>
                </c:pt>
                <c:pt idx="1400">
                  <c:v>-0.33935606805607599</c:v>
                </c:pt>
                <c:pt idx="1401">
                  <c:v>-0.34068346287434298</c:v>
                </c:pt>
                <c:pt idx="1402">
                  <c:v>-0.34201861436789199</c:v>
                </c:pt>
                <c:pt idx="1403">
                  <c:v>-0.34346778318286098</c:v>
                </c:pt>
                <c:pt idx="1404">
                  <c:v>-0.34490794758312399</c:v>
                </c:pt>
                <c:pt idx="1405">
                  <c:v>-0.346268943355729</c:v>
                </c:pt>
                <c:pt idx="1406">
                  <c:v>-0.34755826873394202</c:v>
                </c:pt>
                <c:pt idx="1407">
                  <c:v>-0.348844847331444</c:v>
                </c:pt>
                <c:pt idx="1408">
                  <c:v>-0.35017967907090902</c:v>
                </c:pt>
                <c:pt idx="1409">
                  <c:v>-0.351598691195249</c:v>
                </c:pt>
                <c:pt idx="1410">
                  <c:v>-0.35310387184532999</c:v>
                </c:pt>
                <c:pt idx="1411">
                  <c:v>-0.35444274715458202</c:v>
                </c:pt>
                <c:pt idx="1412">
                  <c:v>-0.35584008460864502</c:v>
                </c:pt>
                <c:pt idx="1413">
                  <c:v>-0.35737265980181698</c:v>
                </c:pt>
                <c:pt idx="1414">
                  <c:v>-0.35873473854735399</c:v>
                </c:pt>
                <c:pt idx="1415">
                  <c:v>-0.36009785649366699</c:v>
                </c:pt>
                <c:pt idx="1416">
                  <c:v>-0.36156016751192399</c:v>
                </c:pt>
                <c:pt idx="1417">
                  <c:v>-0.36294551527438201</c:v>
                </c:pt>
                <c:pt idx="1418">
                  <c:v>-0.36428198340792201</c:v>
                </c:pt>
                <c:pt idx="1419">
                  <c:v>-0.36566123723362798</c:v>
                </c:pt>
                <c:pt idx="1420">
                  <c:v>-0.36704633192944303</c:v>
                </c:pt>
                <c:pt idx="1421">
                  <c:v>-0.36849803469764603</c:v>
                </c:pt>
                <c:pt idx="1422">
                  <c:v>-0.36996811589536499</c:v>
                </c:pt>
                <c:pt idx="1423">
                  <c:v>-0.37142294319346603</c:v>
                </c:pt>
                <c:pt idx="1424">
                  <c:v>-0.372787079308182</c:v>
                </c:pt>
                <c:pt idx="1425">
                  <c:v>-0.37414089411807699</c:v>
                </c:pt>
                <c:pt idx="1426">
                  <c:v>-0.375644897421202</c:v>
                </c:pt>
                <c:pt idx="1427">
                  <c:v>-0.37698535248637199</c:v>
                </c:pt>
                <c:pt idx="1428">
                  <c:v>-0.37833795137703402</c:v>
                </c:pt>
                <c:pt idx="1429">
                  <c:v>-0.380008022223289</c:v>
                </c:pt>
                <c:pt idx="1430">
                  <c:v>-0.38134969126743601</c:v>
                </c:pt>
                <c:pt idx="1431">
                  <c:v>-0.382701967920487</c:v>
                </c:pt>
                <c:pt idx="1432">
                  <c:v>-0.38397624079758902</c:v>
                </c:pt>
                <c:pt idx="1433">
                  <c:v>-0.38533765349226701</c:v>
                </c:pt>
                <c:pt idx="1434">
                  <c:v>-0.38675834750756599</c:v>
                </c:pt>
                <c:pt idx="1435">
                  <c:v>-0.38829973239141202</c:v>
                </c:pt>
                <c:pt idx="1436">
                  <c:v>-0.38970679929479901</c:v>
                </c:pt>
                <c:pt idx="1437">
                  <c:v>-0.391101885276534</c:v>
                </c:pt>
                <c:pt idx="1438">
                  <c:v>-0.39251568183923802</c:v>
                </c:pt>
                <c:pt idx="1439">
                  <c:v>-0.39398990555976798</c:v>
                </c:pt>
                <c:pt idx="1440">
                  <c:v>-0.39538980803142199</c:v>
                </c:pt>
                <c:pt idx="1441">
                  <c:v>-0.39678694618244797</c:v>
                </c:pt>
                <c:pt idx="1442">
                  <c:v>-0.39840676061188202</c:v>
                </c:pt>
                <c:pt idx="1443">
                  <c:v>-0.399771853039665</c:v>
                </c:pt>
                <c:pt idx="1444">
                  <c:v>-0.40109444906314401</c:v>
                </c:pt>
                <c:pt idx="1445">
                  <c:v>-0.402704673043142</c:v>
                </c:pt>
                <c:pt idx="1446">
                  <c:v>-0.40406905083606598</c:v>
                </c:pt>
                <c:pt idx="1447">
                  <c:v>-0.405464119433116</c:v>
                </c:pt>
                <c:pt idx="1448">
                  <c:v>-0.407063406892122</c:v>
                </c:pt>
                <c:pt idx="1449">
                  <c:v>-0.40843094435209898</c:v>
                </c:pt>
                <c:pt idx="1450">
                  <c:v>-0.40986570979778802</c:v>
                </c:pt>
                <c:pt idx="1451">
                  <c:v>-0.41140211311479402</c:v>
                </c:pt>
                <c:pt idx="1452">
                  <c:v>-0.41285721492021998</c:v>
                </c:pt>
                <c:pt idx="1453">
                  <c:v>-0.41420642488325399</c:v>
                </c:pt>
                <c:pt idx="1454">
                  <c:v>-0.41563387354836001</c:v>
                </c:pt>
                <c:pt idx="1455">
                  <c:v>-0.41712745279073699</c:v>
                </c:pt>
                <c:pt idx="1456">
                  <c:v>-0.41851281033207999</c:v>
                </c:pt>
                <c:pt idx="1457">
                  <c:v>-0.41986718059827799</c:v>
                </c:pt>
                <c:pt idx="1458">
                  <c:v>-0.42117818212136798</c:v>
                </c:pt>
                <c:pt idx="1459">
                  <c:v>-0.42259681116168801</c:v>
                </c:pt>
                <c:pt idx="1460">
                  <c:v>-0.424006292596461</c:v>
                </c:pt>
                <c:pt idx="1461">
                  <c:v>-0.42562935625513598</c:v>
                </c:pt>
                <c:pt idx="1462">
                  <c:v>-0.42706914525478901</c:v>
                </c:pt>
                <c:pt idx="1463">
                  <c:v>-0.428423683314274</c:v>
                </c:pt>
                <c:pt idx="1464">
                  <c:v>-0.42996612253288302</c:v>
                </c:pt>
                <c:pt idx="1465">
                  <c:v>-0.43138863053172799</c:v>
                </c:pt>
                <c:pt idx="1466">
                  <c:v>-0.43284158393119798</c:v>
                </c:pt>
                <c:pt idx="1467">
                  <c:v>-0.434337540840111</c:v>
                </c:pt>
                <c:pt idx="1468">
                  <c:v>-0.43577449908480098</c:v>
                </c:pt>
                <c:pt idx="1469">
                  <c:v>-0.43721742214014098</c:v>
                </c:pt>
                <c:pt idx="1470">
                  <c:v>-0.43867168475431101</c:v>
                </c:pt>
                <c:pt idx="1471">
                  <c:v>-0.44004972144924398</c:v>
                </c:pt>
                <c:pt idx="1472">
                  <c:v>-0.44141979205111698</c:v>
                </c:pt>
                <c:pt idx="1473">
                  <c:v>-0.442864847369493</c:v>
                </c:pt>
                <c:pt idx="1474">
                  <c:v>-0.44447786345457102</c:v>
                </c:pt>
                <c:pt idx="1475">
                  <c:v>-0.44588441432763998</c:v>
                </c:pt>
                <c:pt idx="1476">
                  <c:v>-0.447282004791001</c:v>
                </c:pt>
                <c:pt idx="1477">
                  <c:v>-0.44882743308941397</c:v>
                </c:pt>
                <c:pt idx="1478">
                  <c:v>-0.45023689915736398</c:v>
                </c:pt>
                <c:pt idx="1479">
                  <c:v>-0.45163000654429097</c:v>
                </c:pt>
                <c:pt idx="1480">
                  <c:v>-0.45319120042646999</c:v>
                </c:pt>
                <c:pt idx="1481">
                  <c:v>-0.45461752902095398</c:v>
                </c:pt>
                <c:pt idx="1482">
                  <c:v>-0.45600809560467698</c:v>
                </c:pt>
                <c:pt idx="1483">
                  <c:v>-0.457380158050607</c:v>
                </c:pt>
                <c:pt idx="1484">
                  <c:v>-0.45876346776882898</c:v>
                </c:pt>
                <c:pt idx="1485">
                  <c:v>-0.46015799635400301</c:v>
                </c:pt>
                <c:pt idx="1486">
                  <c:v>-0.461650357892114</c:v>
                </c:pt>
                <c:pt idx="1487">
                  <c:v>-0.46319080144166802</c:v>
                </c:pt>
                <c:pt idx="1488">
                  <c:v>-0.46452184751008802</c:v>
                </c:pt>
                <c:pt idx="1489">
                  <c:v>-0.46595070992285798</c:v>
                </c:pt>
                <c:pt idx="1490">
                  <c:v>-0.46751032583415603</c:v>
                </c:pt>
                <c:pt idx="1491">
                  <c:v>-0.468868628299484</c:v>
                </c:pt>
                <c:pt idx="1492">
                  <c:v>-0.47028913193692901</c:v>
                </c:pt>
                <c:pt idx="1493">
                  <c:v>-0.47191051424791203</c:v>
                </c:pt>
                <c:pt idx="1494">
                  <c:v>-0.47330548350388901</c:v>
                </c:pt>
                <c:pt idx="1495">
                  <c:v>-0.47473944195856699</c:v>
                </c:pt>
                <c:pt idx="1496">
                  <c:v>-0.47627895201245801</c:v>
                </c:pt>
                <c:pt idx="1497">
                  <c:v>-0.47762815064440201</c:v>
                </c:pt>
                <c:pt idx="1498">
                  <c:v>-0.478982317106177</c:v>
                </c:pt>
                <c:pt idx="1499">
                  <c:v>-0.48054975084960599</c:v>
                </c:pt>
                <c:pt idx="1500">
                  <c:v>-0.48213878134265498</c:v>
                </c:pt>
                <c:pt idx="1501">
                  <c:v>-0.48348536776999501</c:v>
                </c:pt>
                <c:pt idx="1502">
                  <c:v>-0.48501707116762899</c:v>
                </c:pt>
                <c:pt idx="1503">
                  <c:v>-0.48650144506245901</c:v>
                </c:pt>
                <c:pt idx="1504">
                  <c:v>-0.48782805912196697</c:v>
                </c:pt>
                <c:pt idx="1505">
                  <c:v>-0.48927520712216699</c:v>
                </c:pt>
                <c:pt idx="1506">
                  <c:v>-0.49093871594717298</c:v>
                </c:pt>
                <c:pt idx="1507">
                  <c:v>-0.49226703618963702</c:v>
                </c:pt>
                <c:pt idx="1508">
                  <c:v>-0.493680684051166</c:v>
                </c:pt>
                <c:pt idx="1509">
                  <c:v>-0.49496771193420103</c:v>
                </c:pt>
                <c:pt idx="1510">
                  <c:v>-0.496354780780773</c:v>
                </c:pt>
                <c:pt idx="1511">
                  <c:v>-0.49771300905073701</c:v>
                </c:pt>
                <c:pt idx="1512">
                  <c:v>-0.49930636615802698</c:v>
                </c:pt>
                <c:pt idx="1513">
                  <c:v>-0.50073803635314096</c:v>
                </c:pt>
                <c:pt idx="1514">
                  <c:v>-0.50212091021239802</c:v>
                </c:pt>
                <c:pt idx="1515">
                  <c:v>-0.50365351714814799</c:v>
                </c:pt>
                <c:pt idx="1516">
                  <c:v>-0.50516087406625398</c:v>
                </c:pt>
                <c:pt idx="1517">
                  <c:v>-0.50658444268628899</c:v>
                </c:pt>
                <c:pt idx="1518">
                  <c:v>-0.50805465131997996</c:v>
                </c:pt>
                <c:pt idx="1519">
                  <c:v>-0.50955338294928298</c:v>
                </c:pt>
                <c:pt idx="1520">
                  <c:v>-0.51089441388224399</c:v>
                </c:pt>
                <c:pt idx="1521">
                  <c:v>-0.51239963698511204</c:v>
                </c:pt>
                <c:pt idx="1522">
                  <c:v>-0.51387381382907305</c:v>
                </c:pt>
                <c:pt idx="1523">
                  <c:v>-0.51519828911870802</c:v>
                </c:pt>
                <c:pt idx="1524">
                  <c:v>-0.51654801815122797</c:v>
                </c:pt>
                <c:pt idx="1525">
                  <c:v>-0.51815457828343003</c:v>
                </c:pt>
                <c:pt idx="1526">
                  <c:v>-0.51956571017702302</c:v>
                </c:pt>
                <c:pt idx="1527">
                  <c:v>-0.52095443569123701</c:v>
                </c:pt>
                <c:pt idx="1528">
                  <c:v>-0.52246995316818301</c:v>
                </c:pt>
                <c:pt idx="1529">
                  <c:v>-0.52385659857342504</c:v>
                </c:pt>
                <c:pt idx="1530">
                  <c:v>-0.52523474721238095</c:v>
                </c:pt>
                <c:pt idx="1531">
                  <c:v>-0.52673698170110705</c:v>
                </c:pt>
                <c:pt idx="1532">
                  <c:v>-0.52818362213050296</c:v>
                </c:pt>
                <c:pt idx="1533">
                  <c:v>-0.52958206382269402</c:v>
                </c:pt>
                <c:pt idx="1534">
                  <c:v>-0.53093563423802603</c:v>
                </c:pt>
                <c:pt idx="1535">
                  <c:v>-0.53235728961105</c:v>
                </c:pt>
                <c:pt idx="1536">
                  <c:v>-0.53372897983839096</c:v>
                </c:pt>
                <c:pt idx="1537">
                  <c:v>-0.535114339397598</c:v>
                </c:pt>
                <c:pt idx="1538">
                  <c:v>-0.53674755323057399</c:v>
                </c:pt>
                <c:pt idx="1539">
                  <c:v>-0.53810576846201996</c:v>
                </c:pt>
                <c:pt idx="1540">
                  <c:v>-0.53950913312534898</c:v>
                </c:pt>
                <c:pt idx="1541">
                  <c:v>-0.54106558595473397</c:v>
                </c:pt>
                <c:pt idx="1542">
                  <c:v>-0.54242825818558604</c:v>
                </c:pt>
                <c:pt idx="1543">
                  <c:v>-0.54381079878657801</c:v>
                </c:pt>
                <c:pt idx="1544">
                  <c:v>-0.54540581426893597</c:v>
                </c:pt>
                <c:pt idx="1545">
                  <c:v>-0.546770403627307</c:v>
                </c:pt>
                <c:pt idx="1546">
                  <c:v>-0.54811521045242595</c:v>
                </c:pt>
                <c:pt idx="1547">
                  <c:v>-0.54964999963218897</c:v>
                </c:pt>
                <c:pt idx="1548">
                  <c:v>-0.55112070807566005</c:v>
                </c:pt>
                <c:pt idx="1549">
                  <c:v>-0.55252103010813503</c:v>
                </c:pt>
                <c:pt idx="1550">
                  <c:v>-0.55390693076575803</c:v>
                </c:pt>
                <c:pt idx="1551">
                  <c:v>-0.55544279298434696</c:v>
                </c:pt>
                <c:pt idx="1552">
                  <c:v>-0.55681084096431699</c:v>
                </c:pt>
                <c:pt idx="1553">
                  <c:v>-0.55816970160231105</c:v>
                </c:pt>
                <c:pt idx="1554">
                  <c:v>-0.55969024061535599</c:v>
                </c:pt>
                <c:pt idx="1555">
                  <c:v>-0.56100512233873601</c:v>
                </c:pt>
                <c:pt idx="1556">
                  <c:v>-0.56232297684376598</c:v>
                </c:pt>
                <c:pt idx="1557">
                  <c:v>-0.56401025162388996</c:v>
                </c:pt>
                <c:pt idx="1558">
                  <c:v>-0.56543022037173396</c:v>
                </c:pt>
                <c:pt idx="1559">
                  <c:v>-0.56668811151757903</c:v>
                </c:pt>
                <c:pt idx="1560">
                  <c:v>-0.568030832024912</c:v>
                </c:pt>
                <c:pt idx="1561">
                  <c:v>-0.56938644203667999</c:v>
                </c:pt>
                <c:pt idx="1562">
                  <c:v>-0.57081933210914304</c:v>
                </c:pt>
                <c:pt idx="1563">
                  <c:v>-0.57232924100632498</c:v>
                </c:pt>
                <c:pt idx="1564">
                  <c:v>-0.57378815968210495</c:v>
                </c:pt>
                <c:pt idx="1565">
                  <c:v>-0.57514023190985397</c:v>
                </c:pt>
                <c:pt idx="1566">
                  <c:v>-0.57653474605952804</c:v>
                </c:pt>
                <c:pt idx="1567">
                  <c:v>-0.57799005570510897</c:v>
                </c:pt>
                <c:pt idx="1568">
                  <c:v>-0.57933742428819301</c:v>
                </c:pt>
                <c:pt idx="1569">
                  <c:v>-0.58079005917534199</c:v>
                </c:pt>
                <c:pt idx="1570">
                  <c:v>-0.58230740576982298</c:v>
                </c:pt>
                <c:pt idx="1571">
                  <c:v>-0.58365977772821698</c:v>
                </c:pt>
                <c:pt idx="1572">
                  <c:v>-0.58497365160534698</c:v>
                </c:pt>
                <c:pt idx="1573">
                  <c:v>-0.58647293892378705</c:v>
                </c:pt>
                <c:pt idx="1574">
                  <c:v>-0.58779881244606302</c:v>
                </c:pt>
                <c:pt idx="1575">
                  <c:v>-0.58918043260006803</c:v>
                </c:pt>
                <c:pt idx="1576">
                  <c:v>-0.59077371113623101</c:v>
                </c:pt>
                <c:pt idx="1577">
                  <c:v>-0.59215389890596304</c:v>
                </c:pt>
                <c:pt idx="1578">
                  <c:v>-0.59347206850846701</c:v>
                </c:pt>
                <c:pt idx="1579">
                  <c:v>-0.59491194970905603</c:v>
                </c:pt>
                <c:pt idx="1580">
                  <c:v>-0.59623544026787201</c:v>
                </c:pt>
                <c:pt idx="1581">
                  <c:v>-0.59757470215360198</c:v>
                </c:pt>
                <c:pt idx="1582">
                  <c:v>-0.599048833828421</c:v>
                </c:pt>
                <c:pt idx="1583">
                  <c:v>-0.60048591687033603</c:v>
                </c:pt>
                <c:pt idx="1584">
                  <c:v>-0.60178550363828798</c:v>
                </c:pt>
                <c:pt idx="1585">
                  <c:v>-0.60310514597222498</c:v>
                </c:pt>
                <c:pt idx="1586">
                  <c:v>-0.60441542090848099</c:v>
                </c:pt>
                <c:pt idx="1587">
                  <c:v>-0.60576780342186398</c:v>
                </c:pt>
                <c:pt idx="1588">
                  <c:v>-0.60708035792534598</c:v>
                </c:pt>
                <c:pt idx="1589">
                  <c:v>-0.60873170833414003</c:v>
                </c:pt>
                <c:pt idx="1590">
                  <c:v>-0.61001908173784702</c:v>
                </c:pt>
                <c:pt idx="1591">
                  <c:v>-0.61137850442901398</c:v>
                </c:pt>
                <c:pt idx="1592">
                  <c:v>-0.61288758227601803</c:v>
                </c:pt>
                <c:pt idx="1593">
                  <c:v>-0.61429692928989699</c:v>
                </c:pt>
                <c:pt idx="1594">
                  <c:v>-0.615545517454545</c:v>
                </c:pt>
                <c:pt idx="1595">
                  <c:v>-0.61710021644830704</c:v>
                </c:pt>
                <c:pt idx="1596">
                  <c:v>-0.61847651066879705</c:v>
                </c:pt>
                <c:pt idx="1597">
                  <c:v>-0.61975289167215297</c:v>
                </c:pt>
                <c:pt idx="1598">
                  <c:v>-0.62110406983022604</c:v>
                </c:pt>
                <c:pt idx="1599">
                  <c:v>-0.62255416220674997</c:v>
                </c:pt>
                <c:pt idx="1600">
                  <c:v>-0.62388158263638405</c:v>
                </c:pt>
                <c:pt idx="1601">
                  <c:v>-0.62524056155234697</c:v>
                </c:pt>
                <c:pt idx="1602">
                  <c:v>-0.62674433551729103</c:v>
                </c:pt>
                <c:pt idx="1603">
                  <c:v>-0.62808232180153201</c:v>
                </c:pt>
                <c:pt idx="1604">
                  <c:v>-0.62938233061382898</c:v>
                </c:pt>
                <c:pt idx="1605">
                  <c:v>-0.63093648059293606</c:v>
                </c:pt>
                <c:pt idx="1606">
                  <c:v>-0.632228444796056</c:v>
                </c:pt>
                <c:pt idx="1607">
                  <c:v>-0.63356518885120805</c:v>
                </c:pt>
                <c:pt idx="1608">
                  <c:v>-0.63515055676301102</c:v>
                </c:pt>
                <c:pt idx="1609">
                  <c:v>-0.636485880551239</c:v>
                </c:pt>
                <c:pt idx="1610">
                  <c:v>-0.63778209453448798</c:v>
                </c:pt>
                <c:pt idx="1611">
                  <c:v>-0.63906787894666295</c:v>
                </c:pt>
                <c:pt idx="1612">
                  <c:v>-0.64030353895699099</c:v>
                </c:pt>
                <c:pt idx="1613">
                  <c:v>-0.64156826057781802</c:v>
                </c:pt>
                <c:pt idx="1614">
                  <c:v>-0.64298708193625198</c:v>
                </c:pt>
                <c:pt idx="1615">
                  <c:v>-0.64444803555185504</c:v>
                </c:pt>
                <c:pt idx="1616">
                  <c:v>-0.64572362260272098</c:v>
                </c:pt>
                <c:pt idx="1617">
                  <c:v>-0.64704875616977997</c:v>
                </c:pt>
                <c:pt idx="1618">
                  <c:v>-0.64849455375224296</c:v>
                </c:pt>
                <c:pt idx="1619">
                  <c:v>-0.64983115810901104</c:v>
                </c:pt>
                <c:pt idx="1620">
                  <c:v>-0.65109967471410901</c:v>
                </c:pt>
                <c:pt idx="1621">
                  <c:v>-0.65264850901440097</c:v>
                </c:pt>
                <c:pt idx="1622">
                  <c:v>-0.653970061025274</c:v>
                </c:pt>
                <c:pt idx="1623">
                  <c:v>-0.65530601982027104</c:v>
                </c:pt>
                <c:pt idx="1624">
                  <c:v>-0.65671776436890195</c:v>
                </c:pt>
                <c:pt idx="1625">
                  <c:v>-0.65804769610985903</c:v>
                </c:pt>
                <c:pt idx="1626">
                  <c:v>-0.65934415673837199</c:v>
                </c:pt>
                <c:pt idx="1627">
                  <c:v>-0.66075575287489297</c:v>
                </c:pt>
                <c:pt idx="1628">
                  <c:v>-0.66210271800922005</c:v>
                </c:pt>
                <c:pt idx="1629">
                  <c:v>-0.66341563143456905</c:v>
                </c:pt>
                <c:pt idx="1630">
                  <c:v>-0.66469083090002201</c:v>
                </c:pt>
                <c:pt idx="1631">
                  <c:v>-0.66617822305609797</c:v>
                </c:pt>
                <c:pt idx="1632">
                  <c:v>-0.66749948977182205</c:v>
                </c:pt>
                <c:pt idx="1633">
                  <c:v>-0.66881584050133402</c:v>
                </c:pt>
                <c:pt idx="1634">
                  <c:v>-0.67027977962667595</c:v>
                </c:pt>
                <c:pt idx="1635">
                  <c:v>-0.67160408074656996</c:v>
                </c:pt>
                <c:pt idx="1636">
                  <c:v>-0.67289495669926003</c:v>
                </c:pt>
                <c:pt idx="1637">
                  <c:v>-0.67408607853576696</c:v>
                </c:pt>
                <c:pt idx="1638">
                  <c:v>-0.675390602399905</c:v>
                </c:pt>
                <c:pt idx="1639">
                  <c:v>-0.67672383769725897</c:v>
                </c:pt>
                <c:pt idx="1640">
                  <c:v>-0.67821719544008097</c:v>
                </c:pt>
                <c:pt idx="1641">
                  <c:v>-0.67952830080563897</c:v>
                </c:pt>
                <c:pt idx="1642">
                  <c:v>-0.68081938242539797</c:v>
                </c:pt>
                <c:pt idx="1643">
                  <c:v>-0.68218778384228596</c:v>
                </c:pt>
                <c:pt idx="1644">
                  <c:v>-0.68349867469320402</c:v>
                </c:pt>
                <c:pt idx="1645">
                  <c:v>-0.68479164255162295</c:v>
                </c:pt>
                <c:pt idx="1646">
                  <c:v>-0.68613182924067195</c:v>
                </c:pt>
                <c:pt idx="1647">
                  <c:v>-0.68755938330044397</c:v>
                </c:pt>
                <c:pt idx="1648">
                  <c:v>-0.68885112926363801</c:v>
                </c:pt>
                <c:pt idx="1649">
                  <c:v>-0.69008369045332096</c:v>
                </c:pt>
                <c:pt idx="1650">
                  <c:v>-0.69157504197209996</c:v>
                </c:pt>
                <c:pt idx="1651">
                  <c:v>-0.69269119047870198</c:v>
                </c:pt>
                <c:pt idx="1652">
                  <c:v>-0.694039033260198</c:v>
                </c:pt>
                <c:pt idx="1653">
                  <c:v>-0.69560482275362101</c:v>
                </c:pt>
                <c:pt idx="1654">
                  <c:v>-0.69686817207063301</c:v>
                </c:pt>
                <c:pt idx="1655">
                  <c:v>-0.69816623923058196</c:v>
                </c:pt>
                <c:pt idx="1656">
                  <c:v>-0.69960137518743604</c:v>
                </c:pt>
                <c:pt idx="1657">
                  <c:v>-0.70086253931125098</c:v>
                </c:pt>
                <c:pt idx="1658">
                  <c:v>-0.70215207462509499</c:v>
                </c:pt>
                <c:pt idx="1659">
                  <c:v>-0.70352530883004405</c:v>
                </c:pt>
                <c:pt idx="1660">
                  <c:v>-0.70480204001069102</c:v>
                </c:pt>
                <c:pt idx="1661">
                  <c:v>-0.706047290160011</c:v>
                </c:pt>
                <c:pt idx="1662">
                  <c:v>-0.70731075868631299</c:v>
                </c:pt>
                <c:pt idx="1663">
                  <c:v>-0.70845938613638504</c:v>
                </c:pt>
                <c:pt idx="1664">
                  <c:v>-0.70971553058674197</c:v>
                </c:pt>
                <c:pt idx="1665">
                  <c:v>-0.71105074603110596</c:v>
                </c:pt>
                <c:pt idx="1666">
                  <c:v>-0.71253081302469201</c:v>
                </c:pt>
                <c:pt idx="1667">
                  <c:v>-0.71367109380662397</c:v>
                </c:pt>
                <c:pt idx="1668">
                  <c:v>-0.71496117425461703</c:v>
                </c:pt>
                <c:pt idx="1669">
                  <c:v>-0.716378133899221</c:v>
                </c:pt>
                <c:pt idx="1670">
                  <c:v>-0.71767930019026005</c:v>
                </c:pt>
                <c:pt idx="1671">
                  <c:v>-0.71888653716693895</c:v>
                </c:pt>
                <c:pt idx="1672">
                  <c:v>-0.72036342089995697</c:v>
                </c:pt>
                <c:pt idx="1673">
                  <c:v>-0.72165089892223799</c:v>
                </c:pt>
                <c:pt idx="1674">
                  <c:v>-0.72287382154415003</c:v>
                </c:pt>
                <c:pt idx="1675">
                  <c:v>-0.72406691607708995</c:v>
                </c:pt>
                <c:pt idx="1676">
                  <c:v>-0.72533593497549498</c:v>
                </c:pt>
                <c:pt idx="1677">
                  <c:v>-0.72656829298163605</c:v>
                </c:pt>
                <c:pt idx="1678">
                  <c:v>-0.72793661275257804</c:v>
                </c:pt>
                <c:pt idx="1679">
                  <c:v>-0.72933874481047301</c:v>
                </c:pt>
                <c:pt idx="1680">
                  <c:v>-0.73061477620531401</c:v>
                </c:pt>
                <c:pt idx="1681">
                  <c:v>-0.73184651485297203</c:v>
                </c:pt>
                <c:pt idx="1682">
                  <c:v>-0.73316796279202201</c:v>
                </c:pt>
                <c:pt idx="1683">
                  <c:v>-0.73447624842325898</c:v>
                </c:pt>
                <c:pt idx="1684">
                  <c:v>-0.73566658717269795</c:v>
                </c:pt>
                <c:pt idx="1685">
                  <c:v>-0.73729973441610996</c:v>
                </c:pt>
                <c:pt idx="1686">
                  <c:v>-0.738484267300617</c:v>
                </c:pt>
                <c:pt idx="1687">
                  <c:v>-0.73971729135761599</c:v>
                </c:pt>
                <c:pt idx="1688">
                  <c:v>-0.74089674061785205</c:v>
                </c:pt>
                <c:pt idx="1689">
                  <c:v>-0.74214242926488405</c:v>
                </c:pt>
                <c:pt idx="1690">
                  <c:v>-0.74342832993716301</c:v>
                </c:pt>
                <c:pt idx="1691">
                  <c:v>-0.74489208388452699</c:v>
                </c:pt>
                <c:pt idx="1692">
                  <c:v>-0.74618673650548095</c:v>
                </c:pt>
                <c:pt idx="1693">
                  <c:v>-0.74740726345529496</c:v>
                </c:pt>
                <c:pt idx="1694">
                  <c:v>-0.74872262356802899</c:v>
                </c:pt>
                <c:pt idx="1695">
                  <c:v>-0.750096077875543</c:v>
                </c:pt>
                <c:pt idx="1696">
                  <c:v>-0.75136952536801704</c:v>
                </c:pt>
                <c:pt idx="1697">
                  <c:v>-0.75267911097034901</c:v>
                </c:pt>
                <c:pt idx="1698">
                  <c:v>-0.75411834288388302</c:v>
                </c:pt>
                <c:pt idx="1699">
                  <c:v>-0.75539740221574703</c:v>
                </c:pt>
                <c:pt idx="1700">
                  <c:v>-0.75669155859699</c:v>
                </c:pt>
                <c:pt idx="1701">
                  <c:v>-0.75814808392897104</c:v>
                </c:pt>
                <c:pt idx="1702">
                  <c:v>-0.75945272203534997</c:v>
                </c:pt>
                <c:pt idx="1703">
                  <c:v>-0.76074712552751</c:v>
                </c:pt>
                <c:pt idx="1704">
                  <c:v>-0.76220183462525404</c:v>
                </c:pt>
                <c:pt idx="1705">
                  <c:v>-0.76360286539420497</c:v>
                </c:pt>
                <c:pt idx="1706">
                  <c:v>-0.76491689806183105</c:v>
                </c:pt>
                <c:pt idx="1707">
                  <c:v>-0.76627284071097701</c:v>
                </c:pt>
                <c:pt idx="1708">
                  <c:v>-0.76768128635982702</c:v>
                </c:pt>
                <c:pt idx="1709">
                  <c:v>-0.768967264021438</c:v>
                </c:pt>
                <c:pt idx="1710">
                  <c:v>-0.77042545843869603</c:v>
                </c:pt>
                <c:pt idx="1711">
                  <c:v>-0.77183179495235299</c:v>
                </c:pt>
                <c:pt idx="1712">
                  <c:v>-0.77317977075775501</c:v>
                </c:pt>
                <c:pt idx="1713">
                  <c:v>-0.77445131959393698</c:v>
                </c:pt>
                <c:pt idx="1714">
                  <c:v>-0.77573132080336504</c:v>
                </c:pt>
                <c:pt idx="1715">
                  <c:v>-0.77704812989880701</c:v>
                </c:pt>
                <c:pt idx="1716">
                  <c:v>-0.77837215658898096</c:v>
                </c:pt>
                <c:pt idx="1717">
                  <c:v>-0.77999698976054699</c:v>
                </c:pt>
                <c:pt idx="1718">
                  <c:v>-0.78131458582356905</c:v>
                </c:pt>
                <c:pt idx="1719">
                  <c:v>-0.782718861165147</c:v>
                </c:pt>
                <c:pt idx="1720">
                  <c:v>-0.78409889216224204</c:v>
                </c:pt>
                <c:pt idx="1721">
                  <c:v>-0.78549723451336595</c:v>
                </c:pt>
                <c:pt idx="1722">
                  <c:v>-0.78686829221745502</c:v>
                </c:pt>
                <c:pt idx="1723">
                  <c:v>-0.78836318446944198</c:v>
                </c:pt>
                <c:pt idx="1724">
                  <c:v>-0.78986403128753402</c:v>
                </c:pt>
                <c:pt idx="1725">
                  <c:v>-0.79120806076874195</c:v>
                </c:pt>
                <c:pt idx="1726">
                  <c:v>-0.79259605892002705</c:v>
                </c:pt>
                <c:pt idx="1727">
                  <c:v>-0.79406191905339796</c:v>
                </c:pt>
                <c:pt idx="1728">
                  <c:v>-0.79545507486909905</c:v>
                </c:pt>
                <c:pt idx="1729">
                  <c:v>-0.79683089784036099</c:v>
                </c:pt>
                <c:pt idx="1730">
                  <c:v>-0.79842354667683602</c:v>
                </c:pt>
                <c:pt idx="1731">
                  <c:v>-0.79981860328654597</c:v>
                </c:pt>
                <c:pt idx="1732">
                  <c:v>-0.80126287043094901</c:v>
                </c:pt>
                <c:pt idx="1733">
                  <c:v>-0.80283335489531604</c:v>
                </c:pt>
                <c:pt idx="1734">
                  <c:v>-0.80425168573856698</c:v>
                </c:pt>
                <c:pt idx="1735">
                  <c:v>-0.80562947504222304</c:v>
                </c:pt>
                <c:pt idx="1736">
                  <c:v>-0.80729985609650701</c:v>
                </c:pt>
                <c:pt idx="1737">
                  <c:v>-0.80872957035899096</c:v>
                </c:pt>
                <c:pt idx="1738">
                  <c:v>-0.810100789492329</c:v>
                </c:pt>
                <c:pt idx="1739">
                  <c:v>-0.81142435781657996</c:v>
                </c:pt>
                <c:pt idx="1740">
                  <c:v>-0.81286968197673604</c:v>
                </c:pt>
                <c:pt idx="1741">
                  <c:v>-0.81431927811354299</c:v>
                </c:pt>
                <c:pt idx="1742">
                  <c:v>-0.81589896076669099</c:v>
                </c:pt>
                <c:pt idx="1743">
                  <c:v>-0.81745520389328796</c:v>
                </c:pt>
                <c:pt idx="1744">
                  <c:v>-0.81892276617387805</c:v>
                </c:pt>
                <c:pt idx="1745">
                  <c:v>-0.820216316108901</c:v>
                </c:pt>
                <c:pt idx="1746">
                  <c:v>-0.82181139197200503</c:v>
                </c:pt>
                <c:pt idx="1747">
                  <c:v>-0.82318423657367501</c:v>
                </c:pt>
                <c:pt idx="1748">
                  <c:v>-0.82465830072760504</c:v>
                </c:pt>
                <c:pt idx="1749">
                  <c:v>-0.82638296888520502</c:v>
                </c:pt>
                <c:pt idx="1750">
                  <c:v>-0.82776590219388302</c:v>
                </c:pt>
                <c:pt idx="1751">
                  <c:v>-0.82921873157223303</c:v>
                </c:pt>
                <c:pt idx="1752">
                  <c:v>-0.83087530266493703</c:v>
                </c:pt>
                <c:pt idx="1753">
                  <c:v>-0.83228806219995199</c:v>
                </c:pt>
                <c:pt idx="1754">
                  <c:v>-0.83380234831323297</c:v>
                </c:pt>
                <c:pt idx="1755">
                  <c:v>-0.83537888651092695</c:v>
                </c:pt>
                <c:pt idx="1756">
                  <c:v>-0.83691672049462695</c:v>
                </c:pt>
                <c:pt idx="1757">
                  <c:v>-0.83831357738624002</c:v>
                </c:pt>
                <c:pt idx="1758">
                  <c:v>-0.83983440200487702</c:v>
                </c:pt>
                <c:pt idx="1759">
                  <c:v>-0.84136632519464005</c:v>
                </c:pt>
                <c:pt idx="1760">
                  <c:v>-0.84281909900407004</c:v>
                </c:pt>
                <c:pt idx="1761">
                  <c:v>-0.84430522223313698</c:v>
                </c:pt>
                <c:pt idx="1762">
                  <c:v>-0.84591681386033701</c:v>
                </c:pt>
                <c:pt idx="1763">
                  <c:v>-0.84735260748615204</c:v>
                </c:pt>
                <c:pt idx="1764">
                  <c:v>-0.84875670292725403</c:v>
                </c:pt>
                <c:pt idx="1765">
                  <c:v>-0.85006341058760804</c:v>
                </c:pt>
                <c:pt idx="1766">
                  <c:v>-0.85151485384752401</c:v>
                </c:pt>
                <c:pt idx="1767">
                  <c:v>-0.85301767258594496</c:v>
                </c:pt>
                <c:pt idx="1768">
                  <c:v>-0.85469392935434996</c:v>
                </c:pt>
                <c:pt idx="1769">
                  <c:v>-0.85621881578117698</c:v>
                </c:pt>
                <c:pt idx="1770">
                  <c:v>-0.85754624443749705</c:v>
                </c:pt>
                <c:pt idx="1771">
                  <c:v>-0.859200917805235</c:v>
                </c:pt>
                <c:pt idx="1772">
                  <c:v>-0.86072608362883296</c:v>
                </c:pt>
                <c:pt idx="1773">
                  <c:v>-0.86214271839708001</c:v>
                </c:pt>
                <c:pt idx="1774">
                  <c:v>-0.86368819481382697</c:v>
                </c:pt>
                <c:pt idx="1775">
                  <c:v>-0.86524281588693497</c:v>
                </c:pt>
                <c:pt idx="1776">
                  <c:v>-0.86666981658587905</c:v>
                </c:pt>
                <c:pt idx="1777">
                  <c:v>-0.86821821176757596</c:v>
                </c:pt>
                <c:pt idx="1778">
                  <c:v>-0.86977606980750799</c:v>
                </c:pt>
                <c:pt idx="1779">
                  <c:v>-0.87124769979467098</c:v>
                </c:pt>
                <c:pt idx="1780">
                  <c:v>-0.87263288442045805</c:v>
                </c:pt>
                <c:pt idx="1781">
                  <c:v>-0.87437327454487201</c:v>
                </c:pt>
                <c:pt idx="1782">
                  <c:v>-0.875896785718701</c:v>
                </c:pt>
                <c:pt idx="1783">
                  <c:v>-0.87725094829996597</c:v>
                </c:pt>
                <c:pt idx="1784">
                  <c:v>-0.87874634864713996</c:v>
                </c:pt>
                <c:pt idx="1785">
                  <c:v>-0.88024811946291004</c:v>
                </c:pt>
                <c:pt idx="1786">
                  <c:v>-0.88176521006971897</c:v>
                </c:pt>
                <c:pt idx="1787">
                  <c:v>-0.88350848294794704</c:v>
                </c:pt>
                <c:pt idx="1788">
                  <c:v>-0.88493622529010196</c:v>
                </c:pt>
                <c:pt idx="1789">
                  <c:v>-0.88642583663264995</c:v>
                </c:pt>
                <c:pt idx="1790">
                  <c:v>-0.88784379946689096</c:v>
                </c:pt>
                <c:pt idx="1791">
                  <c:v>-0.88913417421281404</c:v>
                </c:pt>
                <c:pt idx="1792">
                  <c:v>-0.89063305780291302</c:v>
                </c:pt>
                <c:pt idx="1793">
                  <c:v>-0.89207565101484199</c:v>
                </c:pt>
                <c:pt idx="1794">
                  <c:v>-0.89367869185904703</c:v>
                </c:pt>
                <c:pt idx="1795">
                  <c:v>-0.89511718818297203</c:v>
                </c:pt>
                <c:pt idx="1796">
                  <c:v>-0.896640144598981</c:v>
                </c:pt>
                <c:pt idx="1797">
                  <c:v>-0.89819665097942103</c:v>
                </c:pt>
                <c:pt idx="1798">
                  <c:v>-0.89967131055891503</c:v>
                </c:pt>
                <c:pt idx="1799">
                  <c:v>-0.901025478728114</c:v>
                </c:pt>
                <c:pt idx="1800">
                  <c:v>-0.902736401495838</c:v>
                </c:pt>
                <c:pt idx="1801">
                  <c:v>-0.90414454073955397</c:v>
                </c:pt>
                <c:pt idx="1802">
                  <c:v>-0.905518202421568</c:v>
                </c:pt>
                <c:pt idx="1803">
                  <c:v>-0.90704303203771097</c:v>
                </c:pt>
                <c:pt idx="1804">
                  <c:v>-0.90850401297211802</c:v>
                </c:pt>
                <c:pt idx="1805">
                  <c:v>-0.90997305170943499</c:v>
                </c:pt>
                <c:pt idx="1806">
                  <c:v>-0.91145500416557101</c:v>
                </c:pt>
                <c:pt idx="1807">
                  <c:v>-0.913045550075676</c:v>
                </c:pt>
                <c:pt idx="1808">
                  <c:v>-0.91433007425318402</c:v>
                </c:pt>
                <c:pt idx="1809">
                  <c:v>-0.91576102717469399</c:v>
                </c:pt>
                <c:pt idx="1810">
                  <c:v>-0.91739860332260603</c:v>
                </c:pt>
                <c:pt idx="1811">
                  <c:v>-0.91868916619568997</c:v>
                </c:pt>
                <c:pt idx="1812">
                  <c:v>-0.92012230710436704</c:v>
                </c:pt>
                <c:pt idx="1813">
                  <c:v>-0.92179627778629503</c:v>
                </c:pt>
                <c:pt idx="1814">
                  <c:v>-0.92306210162739399</c:v>
                </c:pt>
                <c:pt idx="1815">
                  <c:v>-0.92440991258869298</c:v>
                </c:pt>
                <c:pt idx="1816">
                  <c:v>-0.92574153685321403</c:v>
                </c:pt>
                <c:pt idx="1817">
                  <c:v>-0.92716278384129602</c:v>
                </c:pt>
                <c:pt idx="1818">
                  <c:v>-0.92843473423272105</c:v>
                </c:pt>
                <c:pt idx="1819">
                  <c:v>-0.93007713463157204</c:v>
                </c:pt>
                <c:pt idx="1820">
                  <c:v>-0.93150745704769899</c:v>
                </c:pt>
                <c:pt idx="1821">
                  <c:v>-0.93282736962040103</c:v>
                </c:pt>
                <c:pt idx="1822">
                  <c:v>-0.93428708178301501</c:v>
                </c:pt>
                <c:pt idx="1823">
                  <c:v>-0.93579466640949904</c:v>
                </c:pt>
                <c:pt idx="1824">
                  <c:v>-0.93713380489498499</c:v>
                </c:pt>
                <c:pt idx="1825">
                  <c:v>-0.93843036144971903</c:v>
                </c:pt>
                <c:pt idx="1826">
                  <c:v>-0.93994912629326399</c:v>
                </c:pt>
                <c:pt idx="1827">
                  <c:v>-0.94136390027900496</c:v>
                </c:pt>
                <c:pt idx="1828">
                  <c:v>-0.94265565865983603</c:v>
                </c:pt>
                <c:pt idx="1829">
                  <c:v>-0.94410521102448197</c:v>
                </c:pt>
                <c:pt idx="1830">
                  <c:v>-0.94549083368231701</c:v>
                </c:pt>
                <c:pt idx="1831">
                  <c:v>-0.94672271981835299</c:v>
                </c:pt>
                <c:pt idx="1832">
                  <c:v>-0.94825356081128198</c:v>
                </c:pt>
                <c:pt idx="1833">
                  <c:v>-0.94959064759314404</c:v>
                </c:pt>
                <c:pt idx="1834">
                  <c:v>-0.95092981339742899</c:v>
                </c:pt>
                <c:pt idx="1835">
                  <c:v>-0.95240952850629901</c:v>
                </c:pt>
                <c:pt idx="1836">
                  <c:v>-0.95377813000231904</c:v>
                </c:pt>
                <c:pt idx="1837">
                  <c:v>-0.95500931648151599</c:v>
                </c:pt>
                <c:pt idx="1838">
                  <c:v>-0.95647575532930196</c:v>
                </c:pt>
                <c:pt idx="1839">
                  <c:v>-0.95790075107167005</c:v>
                </c:pt>
                <c:pt idx="1840">
                  <c:v>-0.95913849895199099</c:v>
                </c:pt>
                <c:pt idx="1841">
                  <c:v>-0.96045562438666798</c:v>
                </c:pt>
                <c:pt idx="1842">
                  <c:v>-0.96165445540100603</c:v>
                </c:pt>
                <c:pt idx="1843">
                  <c:v>-0.96287606346110599</c:v>
                </c:pt>
                <c:pt idx="1844">
                  <c:v>-0.96409170236438502</c:v>
                </c:pt>
                <c:pt idx="1845">
                  <c:v>-0.96577999896059197</c:v>
                </c:pt>
                <c:pt idx="1846">
                  <c:v>-0.96703930851072195</c:v>
                </c:pt>
                <c:pt idx="1847">
                  <c:v>-0.96825534539918301</c:v>
                </c:pt>
                <c:pt idx="1848">
                  <c:v>-0.96969984440754298</c:v>
                </c:pt>
                <c:pt idx="1849">
                  <c:v>-0.97087983507663</c:v>
                </c:pt>
                <c:pt idx="1850">
                  <c:v>-0.97220233517388199</c:v>
                </c:pt>
                <c:pt idx="1851">
                  <c:v>-0.97360954061150895</c:v>
                </c:pt>
                <c:pt idx="1852">
                  <c:v>-0.97496726519118004</c:v>
                </c:pt>
                <c:pt idx="1853">
                  <c:v>-0.97615770250559197</c:v>
                </c:pt>
                <c:pt idx="1854">
                  <c:v>-0.977457711473108</c:v>
                </c:pt>
                <c:pt idx="1855">
                  <c:v>-0.97883792656163404</c:v>
                </c:pt>
                <c:pt idx="1856">
                  <c:v>-0.98006431447963305</c:v>
                </c:pt>
                <c:pt idx="1857">
                  <c:v>-0.98129155486822395</c:v>
                </c:pt>
                <c:pt idx="1858">
                  <c:v>-0.98269299728175197</c:v>
                </c:pt>
                <c:pt idx="1859">
                  <c:v>-0.98402931417028205</c:v>
                </c:pt>
                <c:pt idx="1860">
                  <c:v>-0.98519687758137597</c:v>
                </c:pt>
                <c:pt idx="1861">
                  <c:v>-0.98667951455960401</c:v>
                </c:pt>
                <c:pt idx="1862">
                  <c:v>-0.98778934714694999</c:v>
                </c:pt>
                <c:pt idx="1863">
                  <c:v>-0.98906358703970998</c:v>
                </c:pt>
                <c:pt idx="1864">
                  <c:v>-0.99051604202638099</c:v>
                </c:pt>
                <c:pt idx="1865">
                  <c:v>-0.99164308762798803</c:v>
                </c:pt>
                <c:pt idx="1866">
                  <c:v>-0.99275417532771404</c:v>
                </c:pt>
                <c:pt idx="1867">
                  <c:v>-0.99395228549838499</c:v>
                </c:pt>
                <c:pt idx="1868">
                  <c:v>-0.99516715854406301</c:v>
                </c:pt>
                <c:pt idx="1869">
                  <c:v>-0.99639358619848595</c:v>
                </c:pt>
                <c:pt idx="1870">
                  <c:v>-0.99764677447577499</c:v>
                </c:pt>
                <c:pt idx="1871">
                  <c:v>-0.99924884596839803</c:v>
                </c:pt>
                <c:pt idx="1872">
                  <c:v>-1.0007258901993401</c:v>
                </c:pt>
                <c:pt idx="1873">
                  <c:v>-1.0021172498042401</c:v>
                </c:pt>
                <c:pt idx="1874">
                  <c:v>-1.0033161627749601</c:v>
                </c:pt>
                <c:pt idx="1875">
                  <c:v>-1.00444009155034</c:v>
                </c:pt>
                <c:pt idx="1876">
                  <c:v>-1.0059336430082699</c:v>
                </c:pt>
                <c:pt idx="1877">
                  <c:v>-1.0070668635889899</c:v>
                </c:pt>
                <c:pt idx="1878">
                  <c:v>-1.0083883084977601</c:v>
                </c:pt>
                <c:pt idx="1879">
                  <c:v>-1.0093585016826701</c:v>
                </c:pt>
                <c:pt idx="1880">
                  <c:v>-1.0105712246149801</c:v>
                </c:pt>
                <c:pt idx="1881">
                  <c:v>-1.01174958671132</c:v>
                </c:pt>
                <c:pt idx="1882">
                  <c:v>-1.01295841050644</c:v>
                </c:pt>
                <c:pt idx="1883">
                  <c:v>-1.0142573264117001</c:v>
                </c:pt>
                <c:pt idx="1884">
                  <c:v>-1.0151993458469599</c:v>
                </c:pt>
                <c:pt idx="1885">
                  <c:v>-1.0164750460535299</c:v>
                </c:pt>
                <c:pt idx="1886">
                  <c:v>-1.0177174347142299</c:v>
                </c:pt>
                <c:pt idx="1887">
                  <c:v>-1.0186746204986701</c:v>
                </c:pt>
                <c:pt idx="1888">
                  <c:v>-1.01994265266662</c:v>
                </c:pt>
                <c:pt idx="1889">
                  <c:v>-1.02138782021714</c:v>
                </c:pt>
                <c:pt idx="1890">
                  <c:v>-1.02234974286208</c:v>
                </c:pt>
                <c:pt idx="1891">
                  <c:v>-1.02335643147429</c:v>
                </c:pt>
                <c:pt idx="1892">
                  <c:v>-1.02433391598363</c:v>
                </c:pt>
                <c:pt idx="1893">
                  <c:v>-1.0254774950444701</c:v>
                </c:pt>
                <c:pt idx="1894">
                  <c:v>-1.02653583946327</c:v>
                </c:pt>
                <c:pt idx="1895">
                  <c:v>-1.0277979436019999</c:v>
                </c:pt>
                <c:pt idx="1896">
                  <c:v>-1.0289248389502299</c:v>
                </c:pt>
                <c:pt idx="1897">
                  <c:v>-1.0300979344174199</c:v>
                </c:pt>
                <c:pt idx="1898">
                  <c:v>-1.03117117316772</c:v>
                </c:pt>
                <c:pt idx="1899">
                  <c:v>-1.0322815909360901</c:v>
                </c:pt>
                <c:pt idx="1900">
                  <c:v>-1.03331973683088</c:v>
                </c:pt>
                <c:pt idx="1901">
                  <c:v>-1.0343748070299601</c:v>
                </c:pt>
                <c:pt idx="1902">
                  <c:v>-1.0357309750591699</c:v>
                </c:pt>
                <c:pt idx="1903">
                  <c:v>-1.0366700838009499</c:v>
                </c:pt>
                <c:pt idx="1904">
                  <c:v>-1.03782555988678</c:v>
                </c:pt>
                <c:pt idx="1905">
                  <c:v>-1.03910862406094</c:v>
                </c:pt>
                <c:pt idx="1906">
                  <c:v>-1.0402169488370401</c:v>
                </c:pt>
                <c:pt idx="1907">
                  <c:v>-1.0412554492552999</c:v>
                </c:pt>
                <c:pt idx="1908">
                  <c:v>-1.04240427942325</c:v>
                </c:pt>
                <c:pt idx="1909">
                  <c:v>-1.0435812712336501</c:v>
                </c:pt>
                <c:pt idx="1910">
                  <c:v>-1.04448593221604</c:v>
                </c:pt>
                <c:pt idx="1911">
                  <c:v>-1.0457282072553999</c:v>
                </c:pt>
                <c:pt idx="1912">
                  <c:v>-1.0467271575083199</c:v>
                </c:pt>
                <c:pt idx="1913">
                  <c:v>-1.04773255903274</c:v>
                </c:pt>
                <c:pt idx="1914">
                  <c:v>-1.0488552103439901</c:v>
                </c:pt>
                <c:pt idx="1915">
                  <c:v>-1.0499071904147601</c:v>
                </c:pt>
                <c:pt idx="1916">
                  <c:v>-1.05096664652228</c:v>
                </c:pt>
                <c:pt idx="1917">
                  <c:v>-1.0518794078379801</c:v>
                </c:pt>
                <c:pt idx="1918">
                  <c:v>-1.0528999939560899</c:v>
                </c:pt>
                <c:pt idx="1919">
                  <c:v>-1.0538097362344401</c:v>
                </c:pt>
                <c:pt idx="1920">
                  <c:v>-1.05487965916593</c:v>
                </c:pt>
                <c:pt idx="1921">
                  <c:v>-1.05605090285341</c:v>
                </c:pt>
                <c:pt idx="1922">
                  <c:v>-1.0570380839829601</c:v>
                </c:pt>
                <c:pt idx="1923">
                  <c:v>-1.0579947369794001</c:v>
                </c:pt>
                <c:pt idx="1924">
                  <c:v>-1.0590566520889599</c:v>
                </c:pt>
                <c:pt idx="1925">
                  <c:v>-1.06003225160141</c:v>
                </c:pt>
                <c:pt idx="1926">
                  <c:v>-1.06103822775184</c:v>
                </c:pt>
                <c:pt idx="1927">
                  <c:v>-1.06219502507398</c:v>
                </c:pt>
                <c:pt idx="1928">
                  <c:v>-1.06313042125354</c:v>
                </c:pt>
                <c:pt idx="1929">
                  <c:v>-1.0639927014708499</c:v>
                </c:pt>
                <c:pt idx="1930">
                  <c:v>-1.0650380579754599</c:v>
                </c:pt>
                <c:pt idx="1931">
                  <c:v>-1.06607125047594</c:v>
                </c:pt>
                <c:pt idx="1932">
                  <c:v>-1.06691220713158</c:v>
                </c:pt>
                <c:pt idx="1933">
                  <c:v>-1.0679967555527801</c:v>
                </c:pt>
                <c:pt idx="1934">
                  <c:v>-1.0691459504887399</c:v>
                </c:pt>
                <c:pt idx="1935">
                  <c:v>-1.0700217510263099</c:v>
                </c:pt>
                <c:pt idx="1936">
                  <c:v>-1.0708911682789499</c:v>
                </c:pt>
                <c:pt idx="1937">
                  <c:v>-1.07198629869769</c:v>
                </c:pt>
                <c:pt idx="1938">
                  <c:v>-1.0727891968563199</c:v>
                </c:pt>
                <c:pt idx="1939">
                  <c:v>-1.0737077329928699</c:v>
                </c:pt>
                <c:pt idx="1940">
                  <c:v>-1.07489712794522</c:v>
                </c:pt>
                <c:pt idx="1941">
                  <c:v>-1.07574310965902</c:v>
                </c:pt>
                <c:pt idx="1942">
                  <c:v>-1.07644261228541</c:v>
                </c:pt>
                <c:pt idx="1943">
                  <c:v>-1.0774478021388201</c:v>
                </c:pt>
                <c:pt idx="1944">
                  <c:v>-1.07829745703687</c:v>
                </c:pt>
                <c:pt idx="1945">
                  <c:v>-1.0791022594397199</c:v>
                </c:pt>
                <c:pt idx="1946">
                  <c:v>-1.0800532164673</c:v>
                </c:pt>
                <c:pt idx="1947">
                  <c:v>-1.0811149633179</c:v>
                </c:pt>
                <c:pt idx="1948">
                  <c:v>-1.0819642112279899</c:v>
                </c:pt>
                <c:pt idx="1949">
                  <c:v>-1.0828896804402199</c:v>
                </c:pt>
                <c:pt idx="1950">
                  <c:v>-1.0838139019906501</c:v>
                </c:pt>
                <c:pt idx="1951">
                  <c:v>-1.08476783738781</c:v>
                </c:pt>
                <c:pt idx="1952">
                  <c:v>-1.08550750588377</c:v>
                </c:pt>
                <c:pt idx="1953">
                  <c:v>-1.08661090396344</c:v>
                </c:pt>
                <c:pt idx="1954">
                  <c:v>-1.0874982311700701</c:v>
                </c:pt>
                <c:pt idx="1955">
                  <c:v>-1.08832965884357</c:v>
                </c:pt>
                <c:pt idx="1956">
                  <c:v>-1.0892659847935</c:v>
                </c:pt>
                <c:pt idx="1957">
                  <c:v>-1.09008881729095</c:v>
                </c:pt>
                <c:pt idx="1958">
                  <c:v>-1.09102949344863</c:v>
                </c:pt>
                <c:pt idx="1959">
                  <c:v>-1.0920133717978899</c:v>
                </c:pt>
                <c:pt idx="1960">
                  <c:v>-1.09288308117539</c:v>
                </c:pt>
                <c:pt idx="1961">
                  <c:v>-1.0936508498465001</c:v>
                </c:pt>
                <c:pt idx="1962">
                  <c:v>-1.0945415723448</c:v>
                </c:pt>
                <c:pt idx="1963">
                  <c:v>-1.09539541322738</c:v>
                </c:pt>
                <c:pt idx="1964">
                  <c:v>-1.0962640149518801</c:v>
                </c:pt>
                <c:pt idx="1965">
                  <c:v>-1.09709106416752</c:v>
                </c:pt>
                <c:pt idx="1966">
                  <c:v>-1.09795259280751</c:v>
                </c:pt>
                <c:pt idx="1967">
                  <c:v>-1.0986789151405301</c:v>
                </c:pt>
                <c:pt idx="1968">
                  <c:v>-1.09941628358016</c:v>
                </c:pt>
                <c:pt idx="1969">
                  <c:v>-1.1000477212170701</c:v>
                </c:pt>
                <c:pt idx="1970">
                  <c:v>-1.1009096698835501</c:v>
                </c:pt>
                <c:pt idx="1971">
                  <c:v>-1.1017072020719401</c:v>
                </c:pt>
                <c:pt idx="1972">
                  <c:v>-1.10262813419103</c:v>
                </c:pt>
                <c:pt idx="1973">
                  <c:v>-1.1033544332409799</c:v>
                </c:pt>
                <c:pt idx="1974">
                  <c:v>-1.1042126622051001</c:v>
                </c:pt>
                <c:pt idx="1975">
                  <c:v>-1.1050940522303201</c:v>
                </c:pt>
                <c:pt idx="1976">
                  <c:v>-1.1060345039392501</c:v>
                </c:pt>
                <c:pt idx="1977">
                  <c:v>-1.1068125022575199</c:v>
                </c:pt>
                <c:pt idx="1978">
                  <c:v>-1.1074675337101001</c:v>
                </c:pt>
                <c:pt idx="1979">
                  <c:v>-1.10836326361944</c:v>
                </c:pt>
                <c:pt idx="1980">
                  <c:v>-1.1089348054180499</c:v>
                </c:pt>
                <c:pt idx="1981">
                  <c:v>-1.1096665554990299</c:v>
                </c:pt>
                <c:pt idx="1982">
                  <c:v>-1.1105929752811801</c:v>
                </c:pt>
                <c:pt idx="1983">
                  <c:v>-1.1113166877378999</c:v>
                </c:pt>
                <c:pt idx="1984">
                  <c:v>-1.11199828951309</c:v>
                </c:pt>
                <c:pt idx="1985">
                  <c:v>-1.1129337362945</c:v>
                </c:pt>
                <c:pt idx="1986">
                  <c:v>-1.11367153314252</c:v>
                </c:pt>
                <c:pt idx="1987">
                  <c:v>-1.1143999382232599</c:v>
                </c:pt>
                <c:pt idx="1988">
                  <c:v>-1.1153264483437</c:v>
                </c:pt>
                <c:pt idx="1989">
                  <c:v>-1.1160026838382</c:v>
                </c:pt>
                <c:pt idx="1990">
                  <c:v>-1.1166318875426999</c:v>
                </c:pt>
                <c:pt idx="1991">
                  <c:v>-1.1175441717108101</c:v>
                </c:pt>
                <c:pt idx="1992">
                  <c:v>-1.1183546553710699</c:v>
                </c:pt>
                <c:pt idx="1993">
                  <c:v>-1.1188944504035601</c:v>
                </c:pt>
                <c:pt idx="1994">
                  <c:v>-1.1194394377699901</c:v>
                </c:pt>
                <c:pt idx="1995">
                  <c:v>-1.1201485170299901</c:v>
                </c:pt>
                <c:pt idx="1996">
                  <c:v>-1.12091382717092</c:v>
                </c:pt>
                <c:pt idx="1997">
                  <c:v>-1.12149397842586</c:v>
                </c:pt>
                <c:pt idx="1998">
                  <c:v>-1.12240992765873</c:v>
                </c:pt>
                <c:pt idx="1999">
                  <c:v>-1.1231069794545601</c:v>
                </c:pt>
                <c:pt idx="2000">
                  <c:v>-1.1237472534800499</c:v>
                </c:pt>
                <c:pt idx="2001">
                  <c:v>-1.12450834891448</c:v>
                </c:pt>
                <c:pt idx="2002">
                  <c:v>-1.12516938739766</c:v>
                </c:pt>
                <c:pt idx="2003">
                  <c:v>-1.12573208473622</c:v>
                </c:pt>
                <c:pt idx="2004">
                  <c:v>-1.1265972697486499</c:v>
                </c:pt>
                <c:pt idx="2005">
                  <c:v>-1.12721160116295</c:v>
                </c:pt>
                <c:pt idx="2006">
                  <c:v>-1.12791832505414</c:v>
                </c:pt>
                <c:pt idx="2007">
                  <c:v>-1.12863020319491</c:v>
                </c:pt>
                <c:pt idx="2008">
                  <c:v>-1.12925206404179</c:v>
                </c:pt>
                <c:pt idx="2009">
                  <c:v>-1.1297195786610199</c:v>
                </c:pt>
                <c:pt idx="2010">
                  <c:v>-1.1304688714444699</c:v>
                </c:pt>
                <c:pt idx="2011">
                  <c:v>-1.1312253236149701</c:v>
                </c:pt>
                <c:pt idx="2012">
                  <c:v>-1.13177673363437</c:v>
                </c:pt>
                <c:pt idx="2013">
                  <c:v>-1.1324593766281901</c:v>
                </c:pt>
                <c:pt idx="2014">
                  <c:v>-1.1333019615461299</c:v>
                </c:pt>
                <c:pt idx="2015">
                  <c:v>-1.13388748746364</c:v>
                </c:pt>
                <c:pt idx="2016">
                  <c:v>-1.1343645621091101</c:v>
                </c:pt>
                <c:pt idx="2017">
                  <c:v>-1.1352186029156099</c:v>
                </c:pt>
                <c:pt idx="2018">
                  <c:v>-1.13584221651156</c:v>
                </c:pt>
                <c:pt idx="2019">
                  <c:v>-1.1364809619262799</c:v>
                </c:pt>
                <c:pt idx="2020">
                  <c:v>-1.13689020462334</c:v>
                </c:pt>
                <c:pt idx="2021">
                  <c:v>-1.13756788956622</c:v>
                </c:pt>
                <c:pt idx="2022">
                  <c:v>-1.13802417833358</c:v>
                </c:pt>
                <c:pt idx="2023">
                  <c:v>-1.1387936137616601</c:v>
                </c:pt>
                <c:pt idx="2024">
                  <c:v>-1.1393621147920701</c:v>
                </c:pt>
                <c:pt idx="2025">
                  <c:v>-1.1400053147226601</c:v>
                </c:pt>
                <c:pt idx="2026">
                  <c:v>-1.14060639776289</c:v>
                </c:pt>
                <c:pt idx="2027">
                  <c:v>-1.14128602389246</c:v>
                </c:pt>
                <c:pt idx="2028">
                  <c:v>-1.1418138798326201</c:v>
                </c:pt>
                <c:pt idx="2029">
                  <c:v>-1.1423705828686499</c:v>
                </c:pt>
                <c:pt idx="2030">
                  <c:v>-1.14310587042322</c:v>
                </c:pt>
                <c:pt idx="2031">
                  <c:v>-1.1436798184489201</c:v>
                </c:pt>
                <c:pt idx="2032">
                  <c:v>-1.14417053914318</c:v>
                </c:pt>
                <c:pt idx="2033">
                  <c:v>-1.1448097269361199</c:v>
                </c:pt>
                <c:pt idx="2034">
                  <c:v>-1.1453309245407499</c:v>
                </c:pt>
                <c:pt idx="2035">
                  <c:v>-1.14589630501965</c:v>
                </c:pt>
                <c:pt idx="2036">
                  <c:v>-1.1467010860020901</c:v>
                </c:pt>
                <c:pt idx="2037">
                  <c:v>-1.14712418150155</c:v>
                </c:pt>
                <c:pt idx="2038">
                  <c:v>-1.14764705114066</c:v>
                </c:pt>
                <c:pt idx="2039">
                  <c:v>-1.14822731011857</c:v>
                </c:pt>
                <c:pt idx="2040">
                  <c:v>-1.1487813151131101</c:v>
                </c:pt>
                <c:pt idx="2041">
                  <c:v>-1.14931054444362</c:v>
                </c:pt>
                <c:pt idx="2042">
                  <c:v>-1.14980689622462</c:v>
                </c:pt>
                <c:pt idx="2043">
                  <c:v>-1.1505961725488301</c:v>
                </c:pt>
                <c:pt idx="2044">
                  <c:v>-1.15101717032059</c:v>
                </c:pt>
                <c:pt idx="2045">
                  <c:v>-1.1515843043515299</c:v>
                </c:pt>
                <c:pt idx="2046">
                  <c:v>-1.15186822060131</c:v>
                </c:pt>
                <c:pt idx="2047">
                  <c:v>-1.1524451564376501</c:v>
                </c:pt>
                <c:pt idx="2048">
                  <c:v>-1.1529309780647301</c:v>
                </c:pt>
                <c:pt idx="2049">
                  <c:v>-1.1535871385907099</c:v>
                </c:pt>
                <c:pt idx="2050">
                  <c:v>-1.1539227670679399</c:v>
                </c:pt>
                <c:pt idx="2051">
                  <c:v>-1.1545327696949199</c:v>
                </c:pt>
                <c:pt idx="2052">
                  <c:v>-1.15513754108299</c:v>
                </c:pt>
                <c:pt idx="2053">
                  <c:v>-1.1556388043488</c:v>
                </c:pt>
                <c:pt idx="2054">
                  <c:v>-1.15610472951085</c:v>
                </c:pt>
                <c:pt idx="2055">
                  <c:v>-1.15676880783091</c:v>
                </c:pt>
                <c:pt idx="2056">
                  <c:v>-1.15719652269035</c:v>
                </c:pt>
                <c:pt idx="2057">
                  <c:v>-1.1576038490359899</c:v>
                </c:pt>
                <c:pt idx="2058">
                  <c:v>-1.1581770619377501</c:v>
                </c:pt>
                <c:pt idx="2059">
                  <c:v>-1.15870984923094</c:v>
                </c:pt>
                <c:pt idx="2060">
                  <c:v>-1.1591750762114901</c:v>
                </c:pt>
                <c:pt idx="2061">
                  <c:v>-1.15967188123613</c:v>
                </c:pt>
                <c:pt idx="2062">
                  <c:v>-1.16034643476207</c:v>
                </c:pt>
                <c:pt idx="2063">
                  <c:v>-1.16073248007645</c:v>
                </c:pt>
                <c:pt idx="2064">
                  <c:v>-1.1610635506610001</c:v>
                </c:pt>
                <c:pt idx="2065">
                  <c:v>-1.16180543725689</c:v>
                </c:pt>
                <c:pt idx="2066">
                  <c:v>-1.16220973866681</c:v>
                </c:pt>
                <c:pt idx="2067">
                  <c:v>-1.16251291303585</c:v>
                </c:pt>
                <c:pt idx="2068">
                  <c:v>-1.1632756364221299</c:v>
                </c:pt>
                <c:pt idx="2069">
                  <c:v>-1.16355530420939</c:v>
                </c:pt>
                <c:pt idx="2070">
                  <c:v>-1.16402383924772</c:v>
                </c:pt>
                <c:pt idx="2071">
                  <c:v>-1.1643340634182</c:v>
                </c:pt>
                <c:pt idx="2072">
                  <c:v>-1.1646375656127901</c:v>
                </c:pt>
                <c:pt idx="2073">
                  <c:v>-1.16495464586963</c:v>
                </c:pt>
                <c:pt idx="2074">
                  <c:v>-1.16542254108935</c:v>
                </c:pt>
                <c:pt idx="2075">
                  <c:v>-1.1661744148780899</c:v>
                </c:pt>
                <c:pt idx="2076">
                  <c:v>-1.16646239596108</c:v>
                </c:pt>
                <c:pt idx="2077">
                  <c:v>-1.1669568133850801</c:v>
                </c:pt>
                <c:pt idx="2078">
                  <c:v>-1.1674342410017999</c:v>
                </c:pt>
                <c:pt idx="2079">
                  <c:v>-1.16770927080263</c:v>
                </c:pt>
                <c:pt idx="2080">
                  <c:v>-1.1680982463682701</c:v>
                </c:pt>
                <c:pt idx="2081">
                  <c:v>-1.1687602751577799</c:v>
                </c:pt>
                <c:pt idx="2082">
                  <c:v>-1.1689558041592401</c:v>
                </c:pt>
                <c:pt idx="2083">
                  <c:v>-1.1694780355319301</c:v>
                </c:pt>
                <c:pt idx="2084">
                  <c:v>-1.1699515410388499</c:v>
                </c:pt>
                <c:pt idx="2085">
                  <c:v>-1.1702634155129299</c:v>
                </c:pt>
                <c:pt idx="2086">
                  <c:v>-1.17057685429851</c:v>
                </c:pt>
                <c:pt idx="2087">
                  <c:v>-1.17106828807542</c:v>
                </c:pt>
                <c:pt idx="2088">
                  <c:v>-1.17158914512644</c:v>
                </c:pt>
                <c:pt idx="2089">
                  <c:v>-1.1719029104957901</c:v>
                </c:pt>
                <c:pt idx="2090">
                  <c:v>-1.1724182333176301</c:v>
                </c:pt>
                <c:pt idx="2091">
                  <c:v>-1.1728853841001801</c:v>
                </c:pt>
                <c:pt idx="2092">
                  <c:v>-1.1731650605797701</c:v>
                </c:pt>
                <c:pt idx="2093">
                  <c:v>-1.17354143969714</c:v>
                </c:pt>
                <c:pt idx="2094">
                  <c:v>-1.1740746504316699</c:v>
                </c:pt>
                <c:pt idx="2095">
                  <c:v>-1.1743336931491799</c:v>
                </c:pt>
                <c:pt idx="2096">
                  <c:v>-1.17465321626514</c:v>
                </c:pt>
                <c:pt idx="2097">
                  <c:v>-1.17488785207716</c:v>
                </c:pt>
                <c:pt idx="2098">
                  <c:v>-1.17522132111393</c:v>
                </c:pt>
                <c:pt idx="2099">
                  <c:v>-1.1753813991133399</c:v>
                </c:pt>
                <c:pt idx="2100">
                  <c:v>-1.17599689494818</c:v>
                </c:pt>
                <c:pt idx="2101">
                  <c:v>-1.1762477410957199</c:v>
                </c:pt>
                <c:pt idx="2102">
                  <c:v>-1.1767586451023799</c:v>
                </c:pt>
                <c:pt idx="2103">
                  <c:v>-1.17712839351346</c:v>
                </c:pt>
                <c:pt idx="2104">
                  <c:v>-1.17733958611885</c:v>
                </c:pt>
                <c:pt idx="2105">
                  <c:v>-1.1777113576730101</c:v>
                </c:pt>
                <c:pt idx="2106">
                  <c:v>-1.1780745219439299</c:v>
                </c:pt>
                <c:pt idx="2107">
                  <c:v>-1.1785235262165501</c:v>
                </c:pt>
                <c:pt idx="2108">
                  <c:v>-1.17879458734145</c:v>
                </c:pt>
                <c:pt idx="2109">
                  <c:v>-1.1789705026894799</c:v>
                </c:pt>
                <c:pt idx="2110">
                  <c:v>-1.1794715179130399</c:v>
                </c:pt>
                <c:pt idx="2111">
                  <c:v>-1.1797004789114001</c:v>
                </c:pt>
                <c:pt idx="2112">
                  <c:v>-1.17996381595731</c:v>
                </c:pt>
                <c:pt idx="2113">
                  <c:v>-1.1806581287334399</c:v>
                </c:pt>
                <c:pt idx="2114">
                  <c:v>-1.1808970381195301</c:v>
                </c:pt>
                <c:pt idx="2115">
                  <c:v>-1.1810712609439999</c:v>
                </c:pt>
                <c:pt idx="2116">
                  <c:v>-1.1815464704607901</c:v>
                </c:pt>
                <c:pt idx="2117">
                  <c:v>-1.18175790986667</c:v>
                </c:pt>
                <c:pt idx="2118">
                  <c:v>-1.1819851861024799</c:v>
                </c:pt>
                <c:pt idx="2119">
                  <c:v>-1.1823828145861599</c:v>
                </c:pt>
                <c:pt idx="2120">
                  <c:v>-1.1827790929625399</c:v>
                </c:pt>
                <c:pt idx="2121">
                  <c:v>-1.18287189366916</c:v>
                </c:pt>
                <c:pt idx="2122">
                  <c:v>-1.1830710526555801</c:v>
                </c:pt>
                <c:pt idx="2123">
                  <c:v>-1.18312575761228</c:v>
                </c:pt>
                <c:pt idx="2124">
                  <c:v>-1.18349816339711</c:v>
                </c:pt>
                <c:pt idx="2125">
                  <c:v>-1.18374665236721</c:v>
                </c:pt>
                <c:pt idx="2126">
                  <c:v>-1.18413444298009</c:v>
                </c:pt>
                <c:pt idx="2127">
                  <c:v>-1.1843503738443</c:v>
                </c:pt>
                <c:pt idx="2128">
                  <c:v>-1.18466951853284</c:v>
                </c:pt>
                <c:pt idx="2129">
                  <c:v>-1.1851161594192099</c:v>
                </c:pt>
                <c:pt idx="2130">
                  <c:v>-1.1851910778010899</c:v>
                </c:pt>
                <c:pt idx="2131">
                  <c:v>-1.1853202860802401</c:v>
                </c:pt>
                <c:pt idx="2132">
                  <c:v>-1.1857581119984399</c:v>
                </c:pt>
                <c:pt idx="2133">
                  <c:v>-1.1859711619714901</c:v>
                </c:pt>
                <c:pt idx="2134">
                  <c:v>-1.1861716546118199</c:v>
                </c:pt>
                <c:pt idx="2135">
                  <c:v>-1.1864675267909901</c:v>
                </c:pt>
                <c:pt idx="2136">
                  <c:v>-1.1865977452447001</c:v>
                </c:pt>
                <c:pt idx="2137">
                  <c:v>-1.18686544926217</c:v>
                </c:pt>
                <c:pt idx="2138">
                  <c:v>-1.187124222517</c:v>
                </c:pt>
                <c:pt idx="2139">
                  <c:v>-1.1874324008822399</c:v>
                </c:pt>
                <c:pt idx="2140">
                  <c:v>-1.1876175819585699</c:v>
                </c:pt>
                <c:pt idx="2141">
                  <c:v>-1.18772331563134</c:v>
                </c:pt>
                <c:pt idx="2142">
                  <c:v>-1.18816677108407</c:v>
                </c:pt>
                <c:pt idx="2143">
                  <c:v>-1.1883406608055</c:v>
                </c:pt>
                <c:pt idx="2144">
                  <c:v>-1.1885381688674199</c:v>
                </c:pt>
                <c:pt idx="2145">
                  <c:v>-1.1889981164907399</c:v>
                </c:pt>
                <c:pt idx="2146">
                  <c:v>-1.1891730222851</c:v>
                </c:pt>
                <c:pt idx="2147">
                  <c:v>-1.1893138581266001</c:v>
                </c:pt>
                <c:pt idx="2148">
                  <c:v>-1.1892313777158701</c:v>
                </c:pt>
                <c:pt idx="2149">
                  <c:v>-1.1894051896084199</c:v>
                </c:pt>
                <c:pt idx="2150">
                  <c:v>-1.1895322571558899</c:v>
                </c:pt>
                <c:pt idx="2151">
                  <c:v>-1.18986753684779</c:v>
                </c:pt>
                <c:pt idx="2152">
                  <c:v>-1.1901307096704801</c:v>
                </c:pt>
                <c:pt idx="2153">
                  <c:v>-1.1901966522758101</c:v>
                </c:pt>
                <c:pt idx="2154">
                  <c:v>-1.19033047370612</c:v>
                </c:pt>
                <c:pt idx="2155">
                  <c:v>-1.1906320092578699</c:v>
                </c:pt>
                <c:pt idx="2156">
                  <c:v>-1.1908229179680301</c:v>
                </c:pt>
                <c:pt idx="2157">
                  <c:v>-1.1909623543421399</c:v>
                </c:pt>
                <c:pt idx="2158">
                  <c:v>-1.1912165451794801</c:v>
                </c:pt>
                <c:pt idx="2159">
                  <c:v>-1.19129467351982</c:v>
                </c:pt>
                <c:pt idx="2160">
                  <c:v>-1.19137261994182</c:v>
                </c:pt>
                <c:pt idx="2161">
                  <c:v>-1.19172386762996</c:v>
                </c:pt>
                <c:pt idx="2162">
                  <c:v>-1.19183548477788</c:v>
                </c:pt>
                <c:pt idx="2163">
                  <c:v>-1.1919941973561901</c:v>
                </c:pt>
                <c:pt idx="2164">
                  <c:v>-1.1923159739623499</c:v>
                </c:pt>
                <c:pt idx="2165">
                  <c:v>-1.1923534441739301</c:v>
                </c:pt>
                <c:pt idx="2166">
                  <c:v>-1.1923733126992899</c:v>
                </c:pt>
                <c:pt idx="2167">
                  <c:v>-1.1924621282766299</c:v>
                </c:pt>
                <c:pt idx="2168">
                  <c:v>-1.1927106197302499</c:v>
                </c:pt>
                <c:pt idx="2169">
                  <c:v>-1.1927600133543199</c:v>
                </c:pt>
                <c:pt idx="2170">
                  <c:v>-1.19280370511114</c:v>
                </c:pt>
                <c:pt idx="2171">
                  <c:v>-1.1930960404376101</c:v>
                </c:pt>
                <c:pt idx="2172">
                  <c:v>-1.19315624206016</c:v>
                </c:pt>
                <c:pt idx="2173">
                  <c:v>-1.1932884606843199</c:v>
                </c:pt>
                <c:pt idx="2174">
                  <c:v>-1.19313274013499</c:v>
                </c:pt>
                <c:pt idx="2175">
                  <c:v>-1.1933355654279401</c:v>
                </c:pt>
                <c:pt idx="2176">
                  <c:v>-1.1933195910726899</c:v>
                </c:pt>
                <c:pt idx="2177">
                  <c:v>-1.1935227314631101</c:v>
                </c:pt>
                <c:pt idx="2178">
                  <c:v>-1.1936463986833801</c:v>
                </c:pt>
                <c:pt idx="2179">
                  <c:v>-1.19365968151638</c:v>
                </c:pt>
                <c:pt idx="2180">
                  <c:v>-1.1938560884445899</c:v>
                </c:pt>
                <c:pt idx="2181">
                  <c:v>-1.1938488036394099</c:v>
                </c:pt>
                <c:pt idx="2182">
                  <c:v>-1.19377587456255</c:v>
                </c:pt>
                <c:pt idx="2183">
                  <c:v>-1.1939790180573799</c:v>
                </c:pt>
                <c:pt idx="2184">
                  <c:v>-1.1941547375172299</c:v>
                </c:pt>
                <c:pt idx="2185">
                  <c:v>-1.1941254564250501</c:v>
                </c:pt>
                <c:pt idx="2186">
                  <c:v>-1.1941967302312499</c:v>
                </c:pt>
                <c:pt idx="2187">
                  <c:v>-1.19417920305083</c:v>
                </c:pt>
                <c:pt idx="2188">
                  <c:v>-1.1941672557344001</c:v>
                </c:pt>
                <c:pt idx="2189">
                  <c:v>-1.1942971711978301</c:v>
                </c:pt>
                <c:pt idx="2190">
                  <c:v>-1.1945320504407</c:v>
                </c:pt>
                <c:pt idx="2191">
                  <c:v>-1.1944924192502999</c:v>
                </c:pt>
                <c:pt idx="2192">
                  <c:v>-1.19445749682684</c:v>
                </c:pt>
                <c:pt idx="2193">
                  <c:v>-1.1946159536018901</c:v>
                </c:pt>
                <c:pt idx="2194">
                  <c:v>-1.1945297991235999</c:v>
                </c:pt>
                <c:pt idx="2195">
                  <c:v>-1.1946033273512999</c:v>
                </c:pt>
                <c:pt idx="2196">
                  <c:v>-1.1947215987990301</c:v>
                </c:pt>
                <c:pt idx="2197">
                  <c:v>-1.1947828984508899</c:v>
                </c:pt>
                <c:pt idx="2198">
                  <c:v>-1.1948193578670401</c:v>
                </c:pt>
                <c:pt idx="2199">
                  <c:v>-1.1946669816970801</c:v>
                </c:pt>
                <c:pt idx="2200">
                  <c:v>-1.194633881251</c:v>
                </c:pt>
                <c:pt idx="2201">
                  <c:v>-1.1945145915572799</c:v>
                </c:pt>
                <c:pt idx="2202">
                  <c:v>-1.1943976677681201</c:v>
                </c:pt>
                <c:pt idx="2203">
                  <c:v>-1.19466694127021</c:v>
                </c:pt>
                <c:pt idx="2204">
                  <c:v>-1.1945281183968</c:v>
                </c:pt>
                <c:pt idx="2205">
                  <c:v>-1.194455829449</c:v>
                </c:pt>
                <c:pt idx="2206">
                  <c:v>-1.1946231927722599</c:v>
                </c:pt>
                <c:pt idx="2207">
                  <c:v>-1.1944316877052199</c:v>
                </c:pt>
                <c:pt idx="2208">
                  <c:v>-1.1944227172061701</c:v>
                </c:pt>
                <c:pt idx="2209">
                  <c:v>-1.19459041052808</c:v>
                </c:pt>
                <c:pt idx="2210">
                  <c:v>-1.19452651993681</c:v>
                </c:pt>
                <c:pt idx="2211">
                  <c:v>-1.1944707641378001</c:v>
                </c:pt>
                <c:pt idx="2212">
                  <c:v>-1.1945205731317301</c:v>
                </c:pt>
                <c:pt idx="2213">
                  <c:v>-1.19440458746006</c:v>
                </c:pt>
                <c:pt idx="2214">
                  <c:v>-1.1943694672857701</c:v>
                </c:pt>
                <c:pt idx="2215">
                  <c:v>-1.1944598229601999</c:v>
                </c:pt>
                <c:pt idx="2216">
                  <c:v>-1.19442542269826</c:v>
                </c:pt>
                <c:pt idx="2217">
                  <c:v>-1.19428895693272</c:v>
                </c:pt>
                <c:pt idx="2218">
                  <c:v>-1.19421103348334</c:v>
                </c:pt>
                <c:pt idx="2219">
                  <c:v>-1.19420138125618</c:v>
                </c:pt>
                <c:pt idx="2220">
                  <c:v>-1.1939783891042</c:v>
                </c:pt>
                <c:pt idx="2221">
                  <c:v>-1.1939174241075801</c:v>
                </c:pt>
                <c:pt idx="2222">
                  <c:v>-1.1940410475557</c:v>
                </c:pt>
                <c:pt idx="2223">
                  <c:v>-1.1938611560811601</c:v>
                </c:pt>
                <c:pt idx="2224">
                  <c:v>-1.1937023603046899</c:v>
                </c:pt>
                <c:pt idx="2225">
                  <c:v>-1.1934822856759</c:v>
                </c:pt>
                <c:pt idx="2226">
                  <c:v>-1.1932765124365601</c:v>
                </c:pt>
                <c:pt idx="2227">
                  <c:v>-1.19323280019064</c:v>
                </c:pt>
                <c:pt idx="2228">
                  <c:v>-1.1933074009915201</c:v>
                </c:pt>
                <c:pt idx="2229">
                  <c:v>-1.19324574526399</c:v>
                </c:pt>
                <c:pt idx="2230">
                  <c:v>-1.1930041449765301</c:v>
                </c:pt>
                <c:pt idx="2231">
                  <c:v>-1.1930065260579099</c:v>
                </c:pt>
                <c:pt idx="2232">
                  <c:v>-1.19289151175568</c:v>
                </c:pt>
                <c:pt idx="2233">
                  <c:v>-1.19269337505102</c:v>
                </c:pt>
                <c:pt idx="2234">
                  <c:v>-1.1925750626251099</c:v>
                </c:pt>
                <c:pt idx="2235">
                  <c:v>-1.1926277615129901</c:v>
                </c:pt>
                <c:pt idx="2236">
                  <c:v>-1.1924100810041001</c:v>
                </c:pt>
                <c:pt idx="2237">
                  <c:v>-1.19229677009086</c:v>
                </c:pt>
                <c:pt idx="2238">
                  <c:v>-1.1922268001362599</c:v>
                </c:pt>
                <c:pt idx="2239">
                  <c:v>-1.1920094263429399</c:v>
                </c:pt>
                <c:pt idx="2240">
                  <c:v>-1.1917778433610999</c:v>
                </c:pt>
                <c:pt idx="2241">
                  <c:v>-1.1918338717271799</c:v>
                </c:pt>
                <c:pt idx="2242">
                  <c:v>-1.1915117946142899</c:v>
                </c:pt>
                <c:pt idx="2243">
                  <c:v>-1.19129840067277</c:v>
                </c:pt>
                <c:pt idx="2244">
                  <c:v>-1.1912566491713099</c:v>
                </c:pt>
                <c:pt idx="2245">
                  <c:v>-1.1910621710121601</c:v>
                </c:pt>
                <c:pt idx="2246">
                  <c:v>-1.19090702726195</c:v>
                </c:pt>
                <c:pt idx="2247">
                  <c:v>-1.1907811205213199</c:v>
                </c:pt>
                <c:pt idx="2248">
                  <c:v>-1.1906496041143899</c:v>
                </c:pt>
                <c:pt idx="2249">
                  <c:v>-1.19044217063735</c:v>
                </c:pt>
                <c:pt idx="2250">
                  <c:v>-1.1900331921254601</c:v>
                </c:pt>
                <c:pt idx="2251">
                  <c:v>-1.18976248241961</c:v>
                </c:pt>
                <c:pt idx="2252">
                  <c:v>-1.1895520574432701</c:v>
                </c:pt>
                <c:pt idx="2253">
                  <c:v>-1.18931543717124</c:v>
                </c:pt>
                <c:pt idx="2254">
                  <c:v>-1.1893272295097499</c:v>
                </c:pt>
                <c:pt idx="2255">
                  <c:v>-1.1889913889268999</c:v>
                </c:pt>
                <c:pt idx="2256">
                  <c:v>-1.1887559108436101</c:v>
                </c:pt>
                <c:pt idx="2257">
                  <c:v>-1.1886100831131099</c:v>
                </c:pt>
                <c:pt idx="2258">
                  <c:v>-1.1884314920753101</c:v>
                </c:pt>
                <c:pt idx="2259">
                  <c:v>-1.18805762783934</c:v>
                </c:pt>
                <c:pt idx="2260">
                  <c:v>-1.1879678918048699</c:v>
                </c:pt>
                <c:pt idx="2261">
                  <c:v>-1.1877482365816801</c:v>
                </c:pt>
                <c:pt idx="2262">
                  <c:v>-1.1873389693598</c:v>
                </c:pt>
                <c:pt idx="2263">
                  <c:v>-1.18723919584105</c:v>
                </c:pt>
                <c:pt idx="2264">
                  <c:v>-1.1869644982119401</c:v>
                </c:pt>
                <c:pt idx="2265">
                  <c:v>-1.1867792721216901</c:v>
                </c:pt>
                <c:pt idx="2266">
                  <c:v>-1.1865529765685301</c:v>
                </c:pt>
                <c:pt idx="2267">
                  <c:v>-1.1863455477481</c:v>
                </c:pt>
                <c:pt idx="2268">
                  <c:v>-1.1860211721311</c:v>
                </c:pt>
                <c:pt idx="2269">
                  <c:v>-1.1856367575625499</c:v>
                </c:pt>
                <c:pt idx="2270">
                  <c:v>-1.1854389989748499</c:v>
                </c:pt>
                <c:pt idx="2271">
                  <c:v>-1.18509924660126</c:v>
                </c:pt>
                <c:pt idx="2272">
                  <c:v>-1.1847781781107201</c:v>
                </c:pt>
                <c:pt idx="2273">
                  <c:v>-1.1846823819602501</c:v>
                </c:pt>
                <c:pt idx="2274">
                  <c:v>-1.1843567006289899</c:v>
                </c:pt>
                <c:pt idx="2275">
                  <c:v>-1.1839521927759</c:v>
                </c:pt>
                <c:pt idx="2276">
                  <c:v>-1.1836015144362999</c:v>
                </c:pt>
                <c:pt idx="2277">
                  <c:v>-1.1831522441158699</c:v>
                </c:pt>
                <c:pt idx="2278">
                  <c:v>-1.1827644460524001</c:v>
                </c:pt>
                <c:pt idx="2279">
                  <c:v>-1.18268261570483</c:v>
                </c:pt>
                <c:pt idx="2280">
                  <c:v>-1.18239317244539</c:v>
                </c:pt>
                <c:pt idx="2281">
                  <c:v>-1.1819553747773199</c:v>
                </c:pt>
                <c:pt idx="2282">
                  <c:v>-1.18176885011295</c:v>
                </c:pt>
                <c:pt idx="2283">
                  <c:v>-1.18146930324535</c:v>
                </c:pt>
                <c:pt idx="2284">
                  <c:v>-1.1810862269873399</c:v>
                </c:pt>
                <c:pt idx="2285">
                  <c:v>-1.18075683247298</c:v>
                </c:pt>
                <c:pt idx="2286">
                  <c:v>-1.1805865739782599</c:v>
                </c:pt>
                <c:pt idx="2287">
                  <c:v>-1.18018791017432</c:v>
                </c:pt>
                <c:pt idx="2288">
                  <c:v>-1.1797329438850299</c:v>
                </c:pt>
                <c:pt idx="2289">
                  <c:v>-1.17940393617998</c:v>
                </c:pt>
                <c:pt idx="2290">
                  <c:v>-1.17907586880028</c:v>
                </c:pt>
                <c:pt idx="2291">
                  <c:v>-1.1787302639956201</c:v>
                </c:pt>
                <c:pt idx="2292">
                  <c:v>-1.1785192117095</c:v>
                </c:pt>
                <c:pt idx="2293">
                  <c:v>-1.1781086133172101</c:v>
                </c:pt>
                <c:pt idx="2294">
                  <c:v>-1.1776347892979799</c:v>
                </c:pt>
                <c:pt idx="2295">
                  <c:v>-1.1772393987824501</c:v>
                </c:pt>
                <c:pt idx="2296">
                  <c:v>-1.1768803199132301</c:v>
                </c:pt>
                <c:pt idx="2297">
                  <c:v>-1.1764598020042001</c:v>
                </c:pt>
                <c:pt idx="2298">
                  <c:v>-1.1760966827471999</c:v>
                </c:pt>
                <c:pt idx="2299">
                  <c:v>-1.1757403317218</c:v>
                </c:pt>
                <c:pt idx="2300">
                  <c:v>-1.1752545783917101</c:v>
                </c:pt>
                <c:pt idx="2301">
                  <c:v>-1.17478113031635</c:v>
                </c:pt>
                <c:pt idx="2302">
                  <c:v>-1.17422436922788</c:v>
                </c:pt>
                <c:pt idx="2303">
                  <c:v>-1.17374790087342</c:v>
                </c:pt>
                <c:pt idx="2304">
                  <c:v>-1.1733241472393201</c:v>
                </c:pt>
                <c:pt idx="2305">
                  <c:v>-1.17318335202845</c:v>
                </c:pt>
                <c:pt idx="2306">
                  <c:v>-1.1725636323933299</c:v>
                </c:pt>
                <c:pt idx="2307">
                  <c:v>-1.1720724414785599</c:v>
                </c:pt>
                <c:pt idx="2308">
                  <c:v>-1.17179287380228</c:v>
                </c:pt>
                <c:pt idx="2309">
                  <c:v>-1.1713349862644999</c:v>
                </c:pt>
                <c:pt idx="2310">
                  <c:v>-1.1708015256250901</c:v>
                </c:pt>
                <c:pt idx="2311">
                  <c:v>-1.1704565466692001</c:v>
                </c:pt>
                <c:pt idx="2312">
                  <c:v>-1.1699791053930899</c:v>
                </c:pt>
                <c:pt idx="2313">
                  <c:v>-1.16956055692086</c:v>
                </c:pt>
                <c:pt idx="2314">
                  <c:v>-1.1689822711050499</c:v>
                </c:pt>
                <c:pt idx="2315">
                  <c:v>-1.1687407415981099</c:v>
                </c:pt>
                <c:pt idx="2316">
                  <c:v>-1.1681897329787401</c:v>
                </c:pt>
                <c:pt idx="2317">
                  <c:v>-1.16775892705967</c:v>
                </c:pt>
                <c:pt idx="2318">
                  <c:v>-1.16747999936342</c:v>
                </c:pt>
                <c:pt idx="2319">
                  <c:v>-1.1668261463443399</c:v>
                </c:pt>
                <c:pt idx="2320">
                  <c:v>-1.16634307832767</c:v>
                </c:pt>
                <c:pt idx="2321">
                  <c:v>-1.1659411403040001</c:v>
                </c:pt>
                <c:pt idx="2322">
                  <c:v>-1.1655435105785601</c:v>
                </c:pt>
                <c:pt idx="2323">
                  <c:v>-1.16494181317588</c:v>
                </c:pt>
                <c:pt idx="2324">
                  <c:v>-1.16443848299483</c:v>
                </c:pt>
                <c:pt idx="2325">
                  <c:v>-1.1639864050472799</c:v>
                </c:pt>
                <c:pt idx="2326">
                  <c:v>-1.16344991605728</c:v>
                </c:pt>
                <c:pt idx="2327">
                  <c:v>-1.1627593900387401</c:v>
                </c:pt>
                <c:pt idx="2328">
                  <c:v>-1.1622255239635699</c:v>
                </c:pt>
                <c:pt idx="2329">
                  <c:v>-1.1615953637907901</c:v>
                </c:pt>
                <c:pt idx="2330">
                  <c:v>-1.1610993382831301</c:v>
                </c:pt>
                <c:pt idx="2331">
                  <c:v>-1.1608100002631501</c:v>
                </c:pt>
                <c:pt idx="2332">
                  <c:v>-1.16020167836299</c:v>
                </c:pt>
                <c:pt idx="2333">
                  <c:v>-1.15960459193835</c:v>
                </c:pt>
                <c:pt idx="2334">
                  <c:v>-1.15917048044502</c:v>
                </c:pt>
                <c:pt idx="2335">
                  <c:v>-1.1585023757070301</c:v>
                </c:pt>
                <c:pt idx="2336">
                  <c:v>-1.15796967688948</c:v>
                </c:pt>
                <c:pt idx="2337">
                  <c:v>-1.1576309492811501</c:v>
                </c:pt>
                <c:pt idx="2338">
                  <c:v>-1.1569689549505699</c:v>
                </c:pt>
                <c:pt idx="2339">
                  <c:v>-1.15644467590997</c:v>
                </c:pt>
                <c:pt idx="2340">
                  <c:v>-1.1559444420660401</c:v>
                </c:pt>
                <c:pt idx="2341">
                  <c:v>-1.15533469182749</c:v>
                </c:pt>
                <c:pt idx="2342">
                  <c:v>-1.1546341547121499</c:v>
                </c:pt>
                <c:pt idx="2343">
                  <c:v>-1.1542468390738001</c:v>
                </c:pt>
                <c:pt idx="2344">
                  <c:v>-1.1537454264859299</c:v>
                </c:pt>
                <c:pt idx="2345">
                  <c:v>-1.15297433454543</c:v>
                </c:pt>
                <c:pt idx="2346">
                  <c:v>-1.1524319943661501</c:v>
                </c:pt>
                <c:pt idx="2347">
                  <c:v>-1.1518660432969501</c:v>
                </c:pt>
                <c:pt idx="2348">
                  <c:v>-1.1513042803853699</c:v>
                </c:pt>
                <c:pt idx="2349">
                  <c:v>-1.15069926343858</c:v>
                </c:pt>
                <c:pt idx="2350">
                  <c:v>-1.1502953323846099</c:v>
                </c:pt>
                <c:pt idx="2351">
                  <c:v>-1.14968834041307</c:v>
                </c:pt>
                <c:pt idx="2352">
                  <c:v>-1.1489454408486599</c:v>
                </c:pt>
                <c:pt idx="2353">
                  <c:v>-1.1482412762319001</c:v>
                </c:pt>
                <c:pt idx="2354">
                  <c:v>-1.1475444141154401</c:v>
                </c:pt>
                <c:pt idx="2355">
                  <c:v>-1.1468943770353901</c:v>
                </c:pt>
                <c:pt idx="2356">
                  <c:v>-1.1465082565943401</c:v>
                </c:pt>
                <c:pt idx="2357">
                  <c:v>-1.14589002617281</c:v>
                </c:pt>
                <c:pt idx="2358">
                  <c:v>-1.1452673456394</c:v>
                </c:pt>
                <c:pt idx="2359">
                  <c:v>-1.14468548074365</c:v>
                </c:pt>
                <c:pt idx="2360">
                  <c:v>-1.1441582503418</c:v>
                </c:pt>
                <c:pt idx="2361">
                  <c:v>-1.1434186597665099</c:v>
                </c:pt>
                <c:pt idx="2362">
                  <c:v>-1.1427522872885001</c:v>
                </c:pt>
                <c:pt idx="2363">
                  <c:v>-1.14234566998978</c:v>
                </c:pt>
                <c:pt idx="2364">
                  <c:v>-1.1416581456238999</c:v>
                </c:pt>
                <c:pt idx="2365">
                  <c:v>-1.1408055691669301</c:v>
                </c:pt>
                <c:pt idx="2366">
                  <c:v>-1.1403695254896999</c:v>
                </c:pt>
                <c:pt idx="2367">
                  <c:v>-1.13966074430694</c:v>
                </c:pt>
                <c:pt idx="2368">
                  <c:v>-1.13898573101808</c:v>
                </c:pt>
                <c:pt idx="2369">
                  <c:v>-1.13859677469979</c:v>
                </c:pt>
                <c:pt idx="2370">
                  <c:v>-1.1378213008865701</c:v>
                </c:pt>
                <c:pt idx="2371">
                  <c:v>-1.13715133288254</c:v>
                </c:pt>
                <c:pt idx="2372">
                  <c:v>-1.1366052515804701</c:v>
                </c:pt>
                <c:pt idx="2373">
                  <c:v>-1.1359922426442299</c:v>
                </c:pt>
                <c:pt idx="2374">
                  <c:v>-1.13522191718221</c:v>
                </c:pt>
                <c:pt idx="2375">
                  <c:v>-1.1347520106161599</c:v>
                </c:pt>
                <c:pt idx="2376">
                  <c:v>-1.13409785243372</c:v>
                </c:pt>
                <c:pt idx="2377">
                  <c:v>-1.1333483885973601</c:v>
                </c:pt>
                <c:pt idx="2378">
                  <c:v>-1.13268199500938</c:v>
                </c:pt>
                <c:pt idx="2379">
                  <c:v>-1.1318479739129499</c:v>
                </c:pt>
                <c:pt idx="2380">
                  <c:v>-1.1311275695140099</c:v>
                </c:pt>
                <c:pt idx="2381">
                  <c:v>-1.1303763780742799</c:v>
                </c:pt>
                <c:pt idx="2382">
                  <c:v>-1.12997877256323</c:v>
                </c:pt>
                <c:pt idx="2383">
                  <c:v>-1.12928024151673</c:v>
                </c:pt>
                <c:pt idx="2384">
                  <c:v>-1.1284956618522499</c:v>
                </c:pt>
                <c:pt idx="2385">
                  <c:v>-1.12810400469849</c:v>
                </c:pt>
                <c:pt idx="2386">
                  <c:v>-1.12734733552982</c:v>
                </c:pt>
                <c:pt idx="2387">
                  <c:v>-1.12660027916232</c:v>
                </c:pt>
                <c:pt idx="2388">
                  <c:v>-1.12614132898549</c:v>
                </c:pt>
                <c:pt idx="2389">
                  <c:v>-1.1254335281749499</c:v>
                </c:pt>
                <c:pt idx="2390">
                  <c:v>-1.12484573324521</c:v>
                </c:pt>
                <c:pt idx="2391">
                  <c:v>-1.1241505288829401</c:v>
                </c:pt>
                <c:pt idx="2392">
                  <c:v>-1.12347984500229</c:v>
                </c:pt>
                <c:pt idx="2393">
                  <c:v>-1.12273025916268</c:v>
                </c:pt>
                <c:pt idx="2394">
                  <c:v>-1.1221384219825199</c:v>
                </c:pt>
                <c:pt idx="2395">
                  <c:v>-1.1215546528498299</c:v>
                </c:pt>
                <c:pt idx="2396">
                  <c:v>-1.12093989613155</c:v>
                </c:pt>
                <c:pt idx="2397">
                  <c:v>-1.1202653475726601</c:v>
                </c:pt>
                <c:pt idx="2398">
                  <c:v>-1.1197033803909999</c:v>
                </c:pt>
                <c:pt idx="2399">
                  <c:v>-1.1189941925307101</c:v>
                </c:pt>
                <c:pt idx="2400">
                  <c:v>-1.11821810404459</c:v>
                </c:pt>
                <c:pt idx="2401">
                  <c:v>-1.1178570215900701</c:v>
                </c:pt>
                <c:pt idx="2402">
                  <c:v>-1.11702199342349</c:v>
                </c:pt>
                <c:pt idx="2403">
                  <c:v>-1.11630889493972</c:v>
                </c:pt>
                <c:pt idx="2404">
                  <c:v>-1.1155209690332399</c:v>
                </c:pt>
                <c:pt idx="2405">
                  <c:v>-1.1147601539269001</c:v>
                </c:pt>
                <c:pt idx="2406">
                  <c:v>-1.11414372548461</c:v>
                </c:pt>
                <c:pt idx="2407">
                  <c:v>-1.1136970312024099</c:v>
                </c:pt>
                <c:pt idx="2408">
                  <c:v>-1.1130383775259101</c:v>
                </c:pt>
                <c:pt idx="2409">
                  <c:v>-1.11227669514925</c:v>
                </c:pt>
                <c:pt idx="2410">
                  <c:v>-1.11167312291312</c:v>
                </c:pt>
                <c:pt idx="2411">
                  <c:v>-1.11100366819162</c:v>
                </c:pt>
                <c:pt idx="2412">
                  <c:v>-1.1103861493368901</c:v>
                </c:pt>
                <c:pt idx="2413">
                  <c:v>-1.1096320593108699</c:v>
                </c:pt>
                <c:pt idx="2414">
                  <c:v>-1.1091840174049099</c:v>
                </c:pt>
                <c:pt idx="2415">
                  <c:v>-1.10858125984668</c:v>
                </c:pt>
                <c:pt idx="2416">
                  <c:v>-1.1078588670740399</c:v>
                </c:pt>
                <c:pt idx="2417">
                  <c:v>-1.1073903953656501</c:v>
                </c:pt>
                <c:pt idx="2418">
                  <c:v>-1.10674593318253</c:v>
                </c:pt>
                <c:pt idx="2419">
                  <c:v>-1.1060046320781001</c:v>
                </c:pt>
                <c:pt idx="2420">
                  <c:v>-1.1056066630408199</c:v>
                </c:pt>
                <c:pt idx="2421">
                  <c:v>-1.10492601835479</c:v>
                </c:pt>
                <c:pt idx="2422">
                  <c:v>-1.10426564359416</c:v>
                </c:pt>
                <c:pt idx="2423">
                  <c:v>-1.10364009967694</c:v>
                </c:pt>
                <c:pt idx="2424">
                  <c:v>-1.10307511469969</c:v>
                </c:pt>
                <c:pt idx="2425">
                  <c:v>-1.10241303779185</c:v>
                </c:pt>
                <c:pt idx="2426">
                  <c:v>-1.1018397935355699</c:v>
                </c:pt>
                <c:pt idx="2427">
                  <c:v>-1.1014087457830699</c:v>
                </c:pt>
                <c:pt idx="2428">
                  <c:v>-1.1007313396160801</c:v>
                </c:pt>
                <c:pt idx="2429">
                  <c:v>-1.1000305702909801</c:v>
                </c:pt>
                <c:pt idx="2430">
                  <c:v>-1.09935226198286</c:v>
                </c:pt>
                <c:pt idx="2431">
                  <c:v>-1.0987661024555599</c:v>
                </c:pt>
                <c:pt idx="2432">
                  <c:v>-1.09813216204444</c:v>
                </c:pt>
                <c:pt idx="2433">
                  <c:v>-1.09790524747222</c:v>
                </c:pt>
                <c:pt idx="2434">
                  <c:v>-1.09725871651123</c:v>
                </c:pt>
                <c:pt idx="2435">
                  <c:v>-1.09655431068192</c:v>
                </c:pt>
                <c:pt idx="2436">
                  <c:v>-1.09618817269802</c:v>
                </c:pt>
                <c:pt idx="2437">
                  <c:v>-1.0956264451766999</c:v>
                </c:pt>
                <c:pt idx="2438">
                  <c:v>-1.09518441340576</c:v>
                </c:pt>
                <c:pt idx="2439">
                  <c:v>-1.0946983344232</c:v>
                </c:pt>
                <c:pt idx="2440">
                  <c:v>-1.0942784768218801</c:v>
                </c:pt>
                <c:pt idx="2441">
                  <c:v>-1.09365223379184</c:v>
                </c:pt>
                <c:pt idx="2442">
                  <c:v>-1.0932008872429499</c:v>
                </c:pt>
                <c:pt idx="2443">
                  <c:v>-1.0927542112767701</c:v>
                </c:pt>
                <c:pt idx="2444">
                  <c:v>-1.0921683072422901</c:v>
                </c:pt>
                <c:pt idx="2445">
                  <c:v>-1.0916587334747101</c:v>
                </c:pt>
                <c:pt idx="2446">
                  <c:v>-1.0913708560789599</c:v>
                </c:pt>
                <c:pt idx="2447">
                  <c:v>-1.09094265879442</c:v>
                </c:pt>
                <c:pt idx="2448">
                  <c:v>-1.0903790431717999</c:v>
                </c:pt>
                <c:pt idx="2449">
                  <c:v>-1.0900185226152299</c:v>
                </c:pt>
                <c:pt idx="2450">
                  <c:v>-1.0895569212734699</c:v>
                </c:pt>
                <c:pt idx="2451">
                  <c:v>-1.0890367971733199</c:v>
                </c:pt>
                <c:pt idx="2452">
                  <c:v>-1.0889158143351401</c:v>
                </c:pt>
                <c:pt idx="2453">
                  <c:v>-1.0884217483301999</c:v>
                </c:pt>
                <c:pt idx="2454">
                  <c:v>-1.0878524978955499</c:v>
                </c:pt>
                <c:pt idx="2455">
                  <c:v>-1.08739057773103</c:v>
                </c:pt>
                <c:pt idx="2456">
                  <c:v>-1.08691502331446</c:v>
                </c:pt>
                <c:pt idx="2457">
                  <c:v>-1.08649917133152</c:v>
                </c:pt>
                <c:pt idx="2458">
                  <c:v>-1.0861631951605299</c:v>
                </c:pt>
                <c:pt idx="2459">
                  <c:v>-1.0860273872191699</c:v>
                </c:pt>
                <c:pt idx="2460">
                  <c:v>-1.08566545136273</c:v>
                </c:pt>
                <c:pt idx="2461">
                  <c:v>-1.08528511350353</c:v>
                </c:pt>
                <c:pt idx="2462">
                  <c:v>-1.0850543742833201</c:v>
                </c:pt>
                <c:pt idx="2463">
                  <c:v>-1.08476439672553</c:v>
                </c:pt>
                <c:pt idx="2464">
                  <c:v>-1.08437553055584</c:v>
                </c:pt>
                <c:pt idx="2465">
                  <c:v>-1.0842568902298799</c:v>
                </c:pt>
                <c:pt idx="2466">
                  <c:v>-1.0839772156129199</c:v>
                </c:pt>
                <c:pt idx="2467">
                  <c:v>-1.08374751048783</c:v>
                </c:pt>
                <c:pt idx="2468">
                  <c:v>-1.08355037681758</c:v>
                </c:pt>
                <c:pt idx="2469">
                  <c:v>-1.08337080851197</c:v>
                </c:pt>
                <c:pt idx="2470">
                  <c:v>-1.0831014278034301</c:v>
                </c:pt>
                <c:pt idx="2471">
                  <c:v>-1.0830358363067001</c:v>
                </c:pt>
                <c:pt idx="2472">
                  <c:v>-1.0828595512236101</c:v>
                </c:pt>
                <c:pt idx="2473">
                  <c:v>-1.0827429176618599</c:v>
                </c:pt>
                <c:pt idx="2474">
                  <c:v>-1.08256433624774</c:v>
                </c:pt>
                <c:pt idx="2475">
                  <c:v>-1.0825338074937401</c:v>
                </c:pt>
                <c:pt idx="2476">
                  <c:v>-1.0823615705594301</c:v>
                </c:pt>
                <c:pt idx="2477">
                  <c:v>-1.0822007497772499</c:v>
                </c:pt>
                <c:pt idx="2478">
                  <c:v>-1.08236646093428</c:v>
                </c:pt>
                <c:pt idx="2479">
                  <c:v>-1.08222565396378</c:v>
                </c:pt>
                <c:pt idx="2480">
                  <c:v>-1.0820795409381301</c:v>
                </c:pt>
                <c:pt idx="2481">
                  <c:v>-1.08188832178711</c:v>
                </c:pt>
                <c:pt idx="2482">
                  <c:v>-1.0818578352530801</c:v>
                </c:pt>
                <c:pt idx="2483">
                  <c:v>-1.08177199525137</c:v>
                </c:pt>
                <c:pt idx="2484">
                  <c:v>-1.08201954855272</c:v>
                </c:pt>
                <c:pt idx="2485">
                  <c:v>-1.08199894676605</c:v>
                </c:pt>
                <c:pt idx="2486">
                  <c:v>-1.0819406335552499</c:v>
                </c:pt>
                <c:pt idx="2487">
                  <c:v>-1.0821716931338099</c:v>
                </c:pt>
                <c:pt idx="2488">
                  <c:v>-1.0822600877533299</c:v>
                </c:pt>
                <c:pt idx="2489">
                  <c:v>-1.0822706995531901</c:v>
                </c:pt>
                <c:pt idx="2490">
                  <c:v>-1.08236940329273</c:v>
                </c:pt>
                <c:pt idx="2491">
                  <c:v>-1.0825655857721901</c:v>
                </c:pt>
                <c:pt idx="2492">
                  <c:v>-1.0825643409043499</c:v>
                </c:pt>
                <c:pt idx="2493">
                  <c:v>-1.08276811831941</c:v>
                </c:pt>
                <c:pt idx="2494">
                  <c:v>-1.0830672799299199</c:v>
                </c:pt>
                <c:pt idx="2495">
                  <c:v>-1.0832250180343701</c:v>
                </c:pt>
                <c:pt idx="2496">
                  <c:v>-1.08334769463787</c:v>
                </c:pt>
                <c:pt idx="2497">
                  <c:v>-1.0837738253176099</c:v>
                </c:pt>
                <c:pt idx="2498">
                  <c:v>-1.08406971550236</c:v>
                </c:pt>
                <c:pt idx="2499">
                  <c:v>-1.0841806686172799</c:v>
                </c:pt>
                <c:pt idx="2500">
                  <c:v>-1.0845530815422499</c:v>
                </c:pt>
                <c:pt idx="2501">
                  <c:v>-1.0848327878241699</c:v>
                </c:pt>
                <c:pt idx="2502">
                  <c:v>-1.0850396264965301</c:v>
                </c:pt>
                <c:pt idx="2503">
                  <c:v>-1.0854036969443099</c:v>
                </c:pt>
                <c:pt idx="2504">
                  <c:v>-1.0857218354940299</c:v>
                </c:pt>
                <c:pt idx="2505">
                  <c:v>-1.08609895346065</c:v>
                </c:pt>
                <c:pt idx="2506">
                  <c:v>-1.0863706159094899</c:v>
                </c:pt>
                <c:pt idx="2507">
                  <c:v>-1.0866059338053</c:v>
                </c:pt>
                <c:pt idx="2508">
                  <c:v>-1.0869783352439599</c:v>
                </c:pt>
                <c:pt idx="2509">
                  <c:v>-1.08731462527066</c:v>
                </c:pt>
                <c:pt idx="2510">
                  <c:v>-1.0879478566348499</c:v>
                </c:pt>
                <c:pt idx="2511">
                  <c:v>-1.0883226562291299</c:v>
                </c:pt>
                <c:pt idx="2512">
                  <c:v>-1.0887080164005301</c:v>
                </c:pt>
                <c:pt idx="2513">
                  <c:v>-1.0893836294611301</c:v>
                </c:pt>
                <c:pt idx="2514">
                  <c:v>-1.08977529707424</c:v>
                </c:pt>
                <c:pt idx="2515">
                  <c:v>-1.0901425228886901</c:v>
                </c:pt>
                <c:pt idx="2516">
                  <c:v>-1.0908535256361001</c:v>
                </c:pt>
                <c:pt idx="2517">
                  <c:v>-1.0913996820648499</c:v>
                </c:pt>
                <c:pt idx="2518">
                  <c:v>-1.0919706408555301</c:v>
                </c:pt>
                <c:pt idx="2519">
                  <c:v>-1.0927568301558399</c:v>
                </c:pt>
                <c:pt idx="2520">
                  <c:v>-1.09335461786638</c:v>
                </c:pt>
                <c:pt idx="2521">
                  <c:v>-1.09388355196763</c:v>
                </c:pt>
                <c:pt idx="2522">
                  <c:v>-1.09457766792426</c:v>
                </c:pt>
                <c:pt idx="2523">
                  <c:v>-1.0953096564238201</c:v>
                </c:pt>
                <c:pt idx="2524">
                  <c:v>-1.0959697595486999</c:v>
                </c:pt>
                <c:pt idx="2525">
                  <c:v>-1.09662545565515</c:v>
                </c:pt>
                <c:pt idx="2526">
                  <c:v>-1.0974903386086201</c:v>
                </c:pt>
                <c:pt idx="2527">
                  <c:v>-1.0981438091645599</c:v>
                </c:pt>
                <c:pt idx="2528">
                  <c:v>-1.0988532593473801</c:v>
                </c:pt>
                <c:pt idx="2529">
                  <c:v>-1.0997886508703101</c:v>
                </c:pt>
                <c:pt idx="2530">
                  <c:v>-1.1005063951015399</c:v>
                </c:pt>
                <c:pt idx="2531">
                  <c:v>-1.10119235639771</c:v>
                </c:pt>
                <c:pt idx="2532">
                  <c:v>-1.1019574472059801</c:v>
                </c:pt>
                <c:pt idx="2533">
                  <c:v>-1.10280902901043</c:v>
                </c:pt>
                <c:pt idx="2534">
                  <c:v>-1.1035859749342001</c:v>
                </c:pt>
                <c:pt idx="2535">
                  <c:v>-1.10455851070582</c:v>
                </c:pt>
                <c:pt idx="2536">
                  <c:v>-1.1054866341873999</c:v>
                </c:pt>
                <c:pt idx="2537">
                  <c:v>-1.10636678586403</c:v>
                </c:pt>
                <c:pt idx="2538">
                  <c:v>-1.1074172214915301</c:v>
                </c:pt>
                <c:pt idx="2539">
                  <c:v>-1.1084765391424201</c:v>
                </c:pt>
                <c:pt idx="2540">
                  <c:v>-1.10940208969017</c:v>
                </c:pt>
                <c:pt idx="2541">
                  <c:v>-1.11031457843879</c:v>
                </c:pt>
                <c:pt idx="2542">
                  <c:v>-1.1114316840345599</c:v>
                </c:pt>
                <c:pt idx="2543">
                  <c:v>-1.1124230629453999</c:v>
                </c:pt>
                <c:pt idx="2544">
                  <c:v>-1.1134240515530101</c:v>
                </c:pt>
                <c:pt idx="2545">
                  <c:v>-1.11455273814499</c:v>
                </c:pt>
                <c:pt idx="2546">
                  <c:v>-1.1156073408201299</c:v>
                </c:pt>
                <c:pt idx="2547">
                  <c:v>-1.1167376882707101</c:v>
                </c:pt>
                <c:pt idx="2548">
                  <c:v>-1.1180590804045401</c:v>
                </c:pt>
                <c:pt idx="2549">
                  <c:v>-1.11910058868427</c:v>
                </c:pt>
                <c:pt idx="2550">
                  <c:v>-1.1202202889447299</c:v>
                </c:pt>
                <c:pt idx="2551">
                  <c:v>-1.1213627705971401</c:v>
                </c:pt>
                <c:pt idx="2552">
                  <c:v>-1.12256101518869</c:v>
                </c:pt>
                <c:pt idx="2553">
                  <c:v>-1.1236643732214999</c:v>
                </c:pt>
                <c:pt idx="2554">
                  <c:v>-1.1249103148778301</c:v>
                </c:pt>
                <c:pt idx="2555">
                  <c:v>-1.1262559688960501</c:v>
                </c:pt>
                <c:pt idx="2556">
                  <c:v>-1.1273861980686599</c:v>
                </c:pt>
                <c:pt idx="2557">
                  <c:v>-1.1286258349815901</c:v>
                </c:pt>
                <c:pt idx="2558">
                  <c:v>-1.1297484890868299</c:v>
                </c:pt>
                <c:pt idx="2559">
                  <c:v>-1.1309091870983401</c:v>
                </c:pt>
                <c:pt idx="2560">
                  <c:v>-1.1321485300237899</c:v>
                </c:pt>
                <c:pt idx="2561">
                  <c:v>-1.13376589119434</c:v>
                </c:pt>
                <c:pt idx="2562">
                  <c:v>-1.1350396495933299</c:v>
                </c:pt>
                <c:pt idx="2563">
                  <c:v>-1.1362911531080699</c:v>
                </c:pt>
                <c:pt idx="2564">
                  <c:v>-1.1377497591699099</c:v>
                </c:pt>
                <c:pt idx="2565">
                  <c:v>-1.13906391958395</c:v>
                </c:pt>
                <c:pt idx="2566">
                  <c:v>-1.1405446096533201</c:v>
                </c:pt>
                <c:pt idx="2567">
                  <c:v>-1.1420662757045801</c:v>
                </c:pt>
                <c:pt idx="2568">
                  <c:v>-1.1435355172796799</c:v>
                </c:pt>
                <c:pt idx="2569">
                  <c:v>-1.14495448892315</c:v>
                </c:pt>
                <c:pt idx="2570">
                  <c:v>-1.1464612757166199</c:v>
                </c:pt>
                <c:pt idx="2571">
                  <c:v>-1.14797977761676</c:v>
                </c:pt>
                <c:pt idx="2572">
                  <c:v>-1.1494199329366299</c:v>
                </c:pt>
                <c:pt idx="2573">
                  <c:v>-1.15100946711997</c:v>
                </c:pt>
                <c:pt idx="2574">
                  <c:v>-1.1526543305565899</c:v>
                </c:pt>
                <c:pt idx="2575">
                  <c:v>-1.15413119240353</c:v>
                </c:pt>
                <c:pt idx="2576">
                  <c:v>-1.15556930998961</c:v>
                </c:pt>
                <c:pt idx="2577">
                  <c:v>-1.1572807695095699</c:v>
                </c:pt>
                <c:pt idx="2578">
                  <c:v>-1.15890703412393</c:v>
                </c:pt>
                <c:pt idx="2579">
                  <c:v>-1.1604511700570601</c:v>
                </c:pt>
                <c:pt idx="2580">
                  <c:v>-1.16226271074265</c:v>
                </c:pt>
                <c:pt idx="2581">
                  <c:v>-1.16390467838694</c:v>
                </c:pt>
                <c:pt idx="2582">
                  <c:v>-1.16548516259839</c:v>
                </c:pt>
                <c:pt idx="2583">
                  <c:v>-1.16693160931269</c:v>
                </c:pt>
                <c:pt idx="2584">
                  <c:v>-1.16849926393479</c:v>
                </c:pt>
                <c:pt idx="2585">
                  <c:v>-1.17017851676791</c:v>
                </c:pt>
                <c:pt idx="2586">
                  <c:v>-1.17196555404613</c:v>
                </c:pt>
                <c:pt idx="2587">
                  <c:v>-1.17385826570292</c:v>
                </c:pt>
                <c:pt idx="2588">
                  <c:v>-1.1755837459738001</c:v>
                </c:pt>
                <c:pt idx="2589">
                  <c:v>-1.1772322412580201</c:v>
                </c:pt>
                <c:pt idx="2590">
                  <c:v>-1.1791232728088801</c:v>
                </c:pt>
                <c:pt idx="2591">
                  <c:v>-1.18072974092016</c:v>
                </c:pt>
                <c:pt idx="2592">
                  <c:v>-1.18238415693243</c:v>
                </c:pt>
                <c:pt idx="2593">
                  <c:v>-1.1843477735916801</c:v>
                </c:pt>
                <c:pt idx="2594">
                  <c:v>-1.1861264711866699</c:v>
                </c:pt>
                <c:pt idx="2595">
                  <c:v>-1.1879102817426099</c:v>
                </c:pt>
                <c:pt idx="2596">
                  <c:v>-1.1897859998668201</c:v>
                </c:pt>
                <c:pt idx="2597">
                  <c:v>-1.19168674449126</c:v>
                </c:pt>
                <c:pt idx="2598">
                  <c:v>-1.1933358690390901</c:v>
                </c:pt>
                <c:pt idx="2599">
                  <c:v>-1.19534455550213</c:v>
                </c:pt>
                <c:pt idx="2600">
                  <c:v>-1.1972287464886799</c:v>
                </c:pt>
                <c:pt idx="2601">
                  <c:v>-1.1989842420443799</c:v>
                </c:pt>
                <c:pt idx="2602">
                  <c:v>-1.20093593653291</c:v>
                </c:pt>
                <c:pt idx="2603">
                  <c:v>-1.2030085527027601</c:v>
                </c:pt>
                <c:pt idx="2604">
                  <c:v>-1.2048300504684399</c:v>
                </c:pt>
                <c:pt idx="2605">
                  <c:v>-1.2067280706639101</c:v>
                </c:pt>
                <c:pt idx="2606">
                  <c:v>-1.2087573157623399</c:v>
                </c:pt>
                <c:pt idx="2607">
                  <c:v>-1.21063848864287</c:v>
                </c:pt>
                <c:pt idx="2608">
                  <c:v>-1.21243775791178</c:v>
                </c:pt>
                <c:pt idx="2609">
                  <c:v>-1.2143413651113699</c:v>
                </c:pt>
                <c:pt idx="2610">
                  <c:v>-1.2162960004061401</c:v>
                </c:pt>
                <c:pt idx="2611">
                  <c:v>-1.21822484986235</c:v>
                </c:pt>
                <c:pt idx="2612">
                  <c:v>-1.22049447490523</c:v>
                </c:pt>
                <c:pt idx="2613">
                  <c:v>-1.22231354936957</c:v>
                </c:pt>
                <c:pt idx="2614">
                  <c:v>-1.22418738808482</c:v>
                </c:pt>
                <c:pt idx="2615">
                  <c:v>-1.2262292355299</c:v>
                </c:pt>
                <c:pt idx="2616">
                  <c:v>-1.2282547553380301</c:v>
                </c:pt>
                <c:pt idx="2617">
                  <c:v>-1.22990630567074</c:v>
                </c:pt>
                <c:pt idx="2618">
                  <c:v>-1.23058713807</c:v>
                </c:pt>
                <c:pt idx="2619">
                  <c:v>-1.2248603167633201</c:v>
                </c:pt>
                <c:pt idx="2620">
                  <c:v>-1.2160508604720199</c:v>
                </c:pt>
                <c:pt idx="2621">
                  <c:v>-1.2071147390330801</c:v>
                </c:pt>
                <c:pt idx="2622">
                  <c:v>-1.1985097738603701</c:v>
                </c:pt>
                <c:pt idx="2623">
                  <c:v>-1.1901093491663499</c:v>
                </c:pt>
                <c:pt idx="2624">
                  <c:v>-1.1815163356562399</c:v>
                </c:pt>
                <c:pt idx="2625">
                  <c:v>-1.1730554004510201</c:v>
                </c:pt>
                <c:pt idx="2626">
                  <c:v>-1.1648705117404401</c:v>
                </c:pt>
                <c:pt idx="2627">
                  <c:v>-1.15672502170006</c:v>
                </c:pt>
                <c:pt idx="2628">
                  <c:v>-1.1486339867115001</c:v>
                </c:pt>
                <c:pt idx="2629">
                  <c:v>-1.1407111641019501</c:v>
                </c:pt>
                <c:pt idx="2630">
                  <c:v>-1.1328317861383099</c:v>
                </c:pt>
                <c:pt idx="2631">
                  <c:v>-1.1248062072942699</c:v>
                </c:pt>
                <c:pt idx="2632">
                  <c:v>-1.1170865170036799</c:v>
                </c:pt>
                <c:pt idx="2633">
                  <c:v>-1.1092509919156599</c:v>
                </c:pt>
                <c:pt idx="2634">
                  <c:v>-1.1014073907087301</c:v>
                </c:pt>
                <c:pt idx="2635">
                  <c:v>-1.0938393914451101</c:v>
                </c:pt>
                <c:pt idx="2636">
                  <c:v>-1.0863725710660099</c:v>
                </c:pt>
                <c:pt idx="2637">
                  <c:v>-1.0785830079888199</c:v>
                </c:pt>
                <c:pt idx="2638">
                  <c:v>-1.0712108643104601</c:v>
                </c:pt>
                <c:pt idx="2639">
                  <c:v>-1.0638743657618699</c:v>
                </c:pt>
                <c:pt idx="2640">
                  <c:v>-1.05640854996939</c:v>
                </c:pt>
                <c:pt idx="2641">
                  <c:v>-1.04906395698587</c:v>
                </c:pt>
                <c:pt idx="2642">
                  <c:v>-1.04190067667514</c:v>
                </c:pt>
                <c:pt idx="2643">
                  <c:v>-1.0345424584423499</c:v>
                </c:pt>
                <c:pt idx="2644">
                  <c:v>-1.02730288573851</c:v>
                </c:pt>
                <c:pt idx="2645">
                  <c:v>-1.02032307256013</c:v>
                </c:pt>
                <c:pt idx="2646">
                  <c:v>-1.0132274612163401</c:v>
                </c:pt>
                <c:pt idx="2647">
                  <c:v>-1.00602863604823</c:v>
                </c:pt>
                <c:pt idx="2648">
                  <c:v>-0.99899386273075996</c:v>
                </c:pt>
                <c:pt idx="2649">
                  <c:v>-0.99205584451556195</c:v>
                </c:pt>
                <c:pt idx="2650">
                  <c:v>-0.98499330195287604</c:v>
                </c:pt>
                <c:pt idx="2651">
                  <c:v>-0.97806057675431601</c:v>
                </c:pt>
                <c:pt idx="2652">
                  <c:v>-0.97126739223798197</c:v>
                </c:pt>
                <c:pt idx="2653">
                  <c:v>-0.96446126295874002</c:v>
                </c:pt>
                <c:pt idx="2654">
                  <c:v>-0.95783578169842798</c:v>
                </c:pt>
                <c:pt idx="2655">
                  <c:v>-0.95105948361257997</c:v>
                </c:pt>
                <c:pt idx="2656">
                  <c:v>-0.94426763864855001</c:v>
                </c:pt>
                <c:pt idx="2657">
                  <c:v>-0.93748211301863404</c:v>
                </c:pt>
                <c:pt idx="2658">
                  <c:v>-0.93087842998405101</c:v>
                </c:pt>
                <c:pt idx="2659">
                  <c:v>-0.92436090546349703</c:v>
                </c:pt>
                <c:pt idx="2660">
                  <c:v>-0.91770692293842504</c:v>
                </c:pt>
                <c:pt idx="2661">
                  <c:v>-0.91122584696858999</c:v>
                </c:pt>
                <c:pt idx="2662">
                  <c:v>-0.90466328244656602</c:v>
                </c:pt>
                <c:pt idx="2663">
                  <c:v>-0.89801393387218498</c:v>
                </c:pt>
                <c:pt idx="2664">
                  <c:v>-0.89163628810396001</c:v>
                </c:pt>
                <c:pt idx="2665">
                  <c:v>-0.88530597494294405</c:v>
                </c:pt>
                <c:pt idx="2666">
                  <c:v>-0.87884913105517903</c:v>
                </c:pt>
                <c:pt idx="2667">
                  <c:v>-0.87266727195431804</c:v>
                </c:pt>
                <c:pt idx="2668">
                  <c:v>-0.86649444855248703</c:v>
                </c:pt>
                <c:pt idx="2669">
                  <c:v>-0.85992939919406497</c:v>
                </c:pt>
                <c:pt idx="2670">
                  <c:v>-0.85373313724994604</c:v>
                </c:pt>
                <c:pt idx="2671">
                  <c:v>-0.84748928373058996</c:v>
                </c:pt>
                <c:pt idx="2672">
                  <c:v>-0.84115870638440104</c:v>
                </c:pt>
                <c:pt idx="2673">
                  <c:v>-0.83500968447575996</c:v>
                </c:pt>
                <c:pt idx="2674">
                  <c:v>-0.82906445581465904</c:v>
                </c:pt>
                <c:pt idx="2675">
                  <c:v>-0.82288030690203395</c:v>
                </c:pt>
                <c:pt idx="2676">
                  <c:v>-0.81674353374789199</c:v>
                </c:pt>
                <c:pt idx="2677">
                  <c:v>-0.81064060578744002</c:v>
                </c:pt>
                <c:pt idx="2678">
                  <c:v>-0.80467874122162597</c:v>
                </c:pt>
                <c:pt idx="2679">
                  <c:v>-0.79875836428255498</c:v>
                </c:pt>
                <c:pt idx="2680">
                  <c:v>-0.79283299886932201</c:v>
                </c:pt>
                <c:pt idx="2681">
                  <c:v>-0.78695507595936198</c:v>
                </c:pt>
                <c:pt idx="2682">
                  <c:v>-0.78068303487573798</c:v>
                </c:pt>
                <c:pt idx="2683">
                  <c:v>-0.77485384279862202</c:v>
                </c:pt>
                <c:pt idx="2684">
                  <c:v>-0.76908785089229204</c:v>
                </c:pt>
                <c:pt idx="2685">
                  <c:v>-0.76305847521871495</c:v>
                </c:pt>
                <c:pt idx="2686">
                  <c:v>-0.757297737679136</c:v>
                </c:pt>
                <c:pt idx="2687">
                  <c:v>-0.75151223735883799</c:v>
                </c:pt>
                <c:pt idx="2688">
                  <c:v>-0.74560279957950004</c:v>
                </c:pt>
                <c:pt idx="2689">
                  <c:v>-0.73972518260901199</c:v>
                </c:pt>
                <c:pt idx="2690">
                  <c:v>-0.73414141576116299</c:v>
                </c:pt>
                <c:pt idx="2691">
                  <c:v>-0.72847783720741699</c:v>
                </c:pt>
                <c:pt idx="2692">
                  <c:v>-0.72275126911699905</c:v>
                </c:pt>
                <c:pt idx="2693">
                  <c:v>-0.71704961778595999</c:v>
                </c:pt>
                <c:pt idx="2694">
                  <c:v>-0.711394655518236</c:v>
                </c:pt>
                <c:pt idx="2695">
                  <c:v>-0.70564424991607599</c:v>
                </c:pt>
                <c:pt idx="2696">
                  <c:v>-0.700027031358334</c:v>
                </c:pt>
                <c:pt idx="2697">
                  <c:v>-0.69450726189339995</c:v>
                </c:pt>
                <c:pt idx="2698">
                  <c:v>-0.68883073904241099</c:v>
                </c:pt>
                <c:pt idx="2699">
                  <c:v>-0.68333618932714102</c:v>
                </c:pt>
                <c:pt idx="2700">
                  <c:v>-0.67792574812968598</c:v>
                </c:pt>
                <c:pt idx="2701">
                  <c:v>-0.67227010413383603</c:v>
                </c:pt>
                <c:pt idx="2702">
                  <c:v>-0.66693091470127297</c:v>
                </c:pt>
                <c:pt idx="2703">
                  <c:v>-0.66145288183664197</c:v>
                </c:pt>
                <c:pt idx="2704">
                  <c:v>-0.656161091600857</c:v>
                </c:pt>
                <c:pt idx="2705">
                  <c:v>-0.65082485492651798</c:v>
                </c:pt>
                <c:pt idx="2706">
                  <c:v>-0.64548233896493901</c:v>
                </c:pt>
                <c:pt idx="2707">
                  <c:v>-0.64003681003426505</c:v>
                </c:pt>
                <c:pt idx="2708">
                  <c:v>-0.63461709131176403</c:v>
                </c:pt>
                <c:pt idx="2709">
                  <c:v>-0.62940847625334995</c:v>
                </c:pt>
                <c:pt idx="2710">
                  <c:v>-0.62400870847826295</c:v>
                </c:pt>
                <c:pt idx="2711">
                  <c:v>-0.61863802932202905</c:v>
                </c:pt>
                <c:pt idx="2712">
                  <c:v>-0.61329157433161796</c:v>
                </c:pt>
                <c:pt idx="2713">
                  <c:v>-0.60819329585259196</c:v>
                </c:pt>
                <c:pt idx="2714">
                  <c:v>-0.60274605918676005</c:v>
                </c:pt>
                <c:pt idx="2715">
                  <c:v>-0.59750198417653599</c:v>
                </c:pt>
                <c:pt idx="2716">
                  <c:v>-0.59236759428555597</c:v>
                </c:pt>
                <c:pt idx="2717">
                  <c:v>-0.58696705785890602</c:v>
                </c:pt>
                <c:pt idx="2718">
                  <c:v>-0.58178328707193305</c:v>
                </c:pt>
                <c:pt idx="2719">
                  <c:v>-0.57665950339287497</c:v>
                </c:pt>
                <c:pt idx="2720">
                  <c:v>-0.57138861451919098</c:v>
                </c:pt>
                <c:pt idx="2721">
                  <c:v>-0.56624518273631796</c:v>
                </c:pt>
                <c:pt idx="2722">
                  <c:v>-0.56123937530427503</c:v>
                </c:pt>
                <c:pt idx="2723">
                  <c:v>-0.55609705206006699</c:v>
                </c:pt>
                <c:pt idx="2724">
                  <c:v>-0.55102324221903998</c:v>
                </c:pt>
                <c:pt idx="2725">
                  <c:v>-0.54598798369989099</c:v>
                </c:pt>
                <c:pt idx="2726">
                  <c:v>-0.54096817147607601</c:v>
                </c:pt>
                <c:pt idx="2727">
                  <c:v>-0.53580462917064597</c:v>
                </c:pt>
                <c:pt idx="2728">
                  <c:v>-0.53096579636136798</c:v>
                </c:pt>
                <c:pt idx="2729">
                  <c:v>-0.52593147909889604</c:v>
                </c:pt>
                <c:pt idx="2730">
                  <c:v>-0.52112012170255095</c:v>
                </c:pt>
                <c:pt idx="2731">
                  <c:v>-0.516237219174705</c:v>
                </c:pt>
                <c:pt idx="2732">
                  <c:v>-0.51127742401634502</c:v>
                </c:pt>
                <c:pt idx="2733">
                  <c:v>-0.50615429738536299</c:v>
                </c:pt>
                <c:pt idx="2734">
                  <c:v>-0.50139332422986704</c:v>
                </c:pt>
                <c:pt idx="2735">
                  <c:v>-0.49652032523105599</c:v>
                </c:pt>
                <c:pt idx="2736">
                  <c:v>-0.48818234400823801</c:v>
                </c:pt>
                <c:pt idx="2737">
                  <c:v>-0.48340846070398702</c:v>
                </c:pt>
                <c:pt idx="2738">
                  <c:v>-0.47857995890080901</c:v>
                </c:pt>
                <c:pt idx="2739">
                  <c:v>-0.47363177780061899</c:v>
                </c:pt>
                <c:pt idx="2740">
                  <c:v>-0.46889330446720201</c:v>
                </c:pt>
                <c:pt idx="2741">
                  <c:v>-0.46417408064007898</c:v>
                </c:pt>
                <c:pt idx="2742">
                  <c:v>-0.45914478879421999</c:v>
                </c:pt>
                <c:pt idx="2743">
                  <c:v>-0.45444248492519101</c:v>
                </c:pt>
                <c:pt idx="2744">
                  <c:v>-0.44975303749864198</c:v>
                </c:pt>
                <c:pt idx="2745">
                  <c:v>-0.44483481316516699</c:v>
                </c:pt>
                <c:pt idx="2746">
                  <c:v>-0.440151136368513</c:v>
                </c:pt>
                <c:pt idx="2747">
                  <c:v>-0.435545243633288</c:v>
                </c:pt>
                <c:pt idx="2748">
                  <c:v>-0.43078317291413598</c:v>
                </c:pt>
                <c:pt idx="2749">
                  <c:v>-0.42611153967057702</c:v>
                </c:pt>
                <c:pt idx="2750">
                  <c:v>-0.421498932254809</c:v>
                </c:pt>
                <c:pt idx="2751">
                  <c:v>-0.416825521892558</c:v>
                </c:pt>
                <c:pt idx="2752">
                  <c:v>-0.41209830064326303</c:v>
                </c:pt>
                <c:pt idx="2753">
                  <c:v>-0.40754665667191198</c:v>
                </c:pt>
                <c:pt idx="2754">
                  <c:v>-0.40303064479182099</c:v>
                </c:pt>
                <c:pt idx="2755">
                  <c:v>-0.39860587830965599</c:v>
                </c:pt>
                <c:pt idx="2756">
                  <c:v>-0.394083815626801</c:v>
                </c:pt>
                <c:pt idx="2757">
                  <c:v>-0.38960833288729102</c:v>
                </c:pt>
                <c:pt idx="2758">
                  <c:v>-0.384867225696022</c:v>
                </c:pt>
                <c:pt idx="2759">
                  <c:v>-0.38038984484349803</c:v>
                </c:pt>
                <c:pt idx="2760">
                  <c:v>-0.37593845433245099</c:v>
                </c:pt>
                <c:pt idx="2761">
                  <c:v>-0.37131083888622501</c:v>
                </c:pt>
                <c:pt idx="2762">
                  <c:v>-0.36685275045844201</c:v>
                </c:pt>
                <c:pt idx="2763">
                  <c:v>-0.36245559722495602</c:v>
                </c:pt>
                <c:pt idx="2764">
                  <c:v>-0.35787574426891999</c:v>
                </c:pt>
                <c:pt idx="2765">
                  <c:v>-0.353394449300443</c:v>
                </c:pt>
                <c:pt idx="2766">
                  <c:v>-0.34900468502504001</c:v>
                </c:pt>
                <c:pt idx="2767">
                  <c:v>-0.34456988556000101</c:v>
                </c:pt>
                <c:pt idx="2768">
                  <c:v>-0.34006551008982</c:v>
                </c:pt>
                <c:pt idx="2769">
                  <c:v>-0.33574700572838401</c:v>
                </c:pt>
                <c:pt idx="2770">
                  <c:v>-0.331376069380592</c:v>
                </c:pt>
                <c:pt idx="2771">
                  <c:v>-0.32682513208587499</c:v>
                </c:pt>
                <c:pt idx="2772">
                  <c:v>-0.32254857709631501</c:v>
                </c:pt>
                <c:pt idx="2773">
                  <c:v>-0.31826352519604101</c:v>
                </c:pt>
                <c:pt idx="2774">
                  <c:v>-0.31377610331401101</c:v>
                </c:pt>
                <c:pt idx="2775">
                  <c:v>-0.30953723083560603</c:v>
                </c:pt>
                <c:pt idx="2776">
                  <c:v>-0.30532449895205499</c:v>
                </c:pt>
                <c:pt idx="2777">
                  <c:v>-0.30081653253485602</c:v>
                </c:pt>
                <c:pt idx="2778">
                  <c:v>-0.29655596357770198</c:v>
                </c:pt>
                <c:pt idx="2779">
                  <c:v>-0.29233383216584602</c:v>
                </c:pt>
                <c:pt idx="2780">
                  <c:v>-0.28818622627295498</c:v>
                </c:pt>
                <c:pt idx="2781">
                  <c:v>-0.28403963878129901</c:v>
                </c:pt>
                <c:pt idx="2782">
                  <c:v>-0.279845826405411</c:v>
                </c:pt>
                <c:pt idx="2783">
                  <c:v>-0.27555614414935298</c:v>
                </c:pt>
                <c:pt idx="2784">
                  <c:v>-0.27125671575777099</c:v>
                </c:pt>
                <c:pt idx="2785">
                  <c:v>-0.26709049303705401</c:v>
                </c:pt>
                <c:pt idx="2786">
                  <c:v>-0.26295140214885299</c:v>
                </c:pt>
                <c:pt idx="2787">
                  <c:v>-0.25863581135248198</c:v>
                </c:pt>
                <c:pt idx="2788">
                  <c:v>-0.254517432457457</c:v>
                </c:pt>
                <c:pt idx="2789">
                  <c:v>-0.25039396520393697</c:v>
                </c:pt>
                <c:pt idx="2790">
                  <c:v>-0.246024156920612</c:v>
                </c:pt>
                <c:pt idx="2791">
                  <c:v>-0.242008925105135</c:v>
                </c:pt>
                <c:pt idx="2792">
                  <c:v>-0.23792765747445299</c:v>
                </c:pt>
                <c:pt idx="2793">
                  <c:v>-0.23375433869659801</c:v>
                </c:pt>
                <c:pt idx="2794">
                  <c:v>-0.229685455250242</c:v>
                </c:pt>
                <c:pt idx="2795">
                  <c:v>-0.22566843537303299</c:v>
                </c:pt>
                <c:pt idx="2796">
                  <c:v>-0.22147974503847401</c:v>
                </c:pt>
                <c:pt idx="2797">
                  <c:v>-0.217347393743693</c:v>
                </c:pt>
                <c:pt idx="2798">
                  <c:v>-0.21333608846180099</c:v>
                </c:pt>
                <c:pt idx="2799">
                  <c:v>-0.20924507842088799</c:v>
                </c:pt>
                <c:pt idx="2800">
                  <c:v>-0.20516596036031801</c:v>
                </c:pt>
                <c:pt idx="2801">
                  <c:v>-0.201192864294474</c:v>
                </c:pt>
                <c:pt idx="2802">
                  <c:v>-0.19718803379995101</c:v>
                </c:pt>
                <c:pt idx="2803">
                  <c:v>-0.19301593086371799</c:v>
                </c:pt>
                <c:pt idx="2804">
                  <c:v>-0.18908735531537499</c:v>
                </c:pt>
                <c:pt idx="2805">
                  <c:v>-0.185156662055912</c:v>
                </c:pt>
                <c:pt idx="2806">
                  <c:v>-0.18130876290767101</c:v>
                </c:pt>
                <c:pt idx="2807">
                  <c:v>-0.17739533349716399</c:v>
                </c:pt>
                <c:pt idx="2808">
                  <c:v>-0.173469040077179</c:v>
                </c:pt>
                <c:pt idx="2809">
                  <c:v>-0.169358715492611</c:v>
                </c:pt>
                <c:pt idx="2810">
                  <c:v>-0.16548439592588601</c:v>
                </c:pt>
                <c:pt idx="2811">
                  <c:v>-0.16163272922858599</c:v>
                </c:pt>
                <c:pt idx="2812">
                  <c:v>-0.157663238196012</c:v>
                </c:pt>
                <c:pt idx="2813">
                  <c:v>-0.15376582893077201</c:v>
                </c:pt>
                <c:pt idx="2814">
                  <c:v>-0.149936293213007</c:v>
                </c:pt>
                <c:pt idx="2815">
                  <c:v>-0.14598812058102301</c:v>
                </c:pt>
                <c:pt idx="2816">
                  <c:v>-0.142000554323506</c:v>
                </c:pt>
                <c:pt idx="2817">
                  <c:v>-0.13817144526789499</c:v>
                </c:pt>
                <c:pt idx="2818">
                  <c:v>-0.13435544515959899</c:v>
                </c:pt>
                <c:pt idx="2819">
                  <c:v>-0.130363999245067</c:v>
                </c:pt>
                <c:pt idx="2820">
                  <c:v>-0.12661034039532101</c:v>
                </c:pt>
                <c:pt idx="2821">
                  <c:v>-0.122837671195157</c:v>
                </c:pt>
                <c:pt idx="2822">
                  <c:v>-0.11881009112888299</c:v>
                </c:pt>
                <c:pt idx="2823">
                  <c:v>-0.115064951552388</c:v>
                </c:pt>
                <c:pt idx="2824">
                  <c:v>-0.111316932138723</c:v>
                </c:pt>
                <c:pt idx="2825">
                  <c:v>-0.10742931999968799</c:v>
                </c:pt>
                <c:pt idx="2826">
                  <c:v>-0.103686492502068</c:v>
                </c:pt>
                <c:pt idx="2827">
                  <c:v>-9.9974469204122701E-2</c:v>
                </c:pt>
                <c:pt idx="2828">
                  <c:v>-9.6080036659259502E-2</c:v>
                </c:pt>
                <c:pt idx="2829">
                  <c:v>-9.2299618913481804E-2</c:v>
                </c:pt>
                <c:pt idx="2830">
                  <c:v>-8.8635495281778096E-2</c:v>
                </c:pt>
                <c:pt idx="2831">
                  <c:v>-8.5020358441397506E-2</c:v>
                </c:pt>
                <c:pt idx="2832">
                  <c:v>-8.1404855571842405E-2</c:v>
                </c:pt>
                <c:pt idx="2833">
                  <c:v>-7.7737219185412904E-2</c:v>
                </c:pt>
                <c:pt idx="2834">
                  <c:v>-7.4038384521070005E-2</c:v>
                </c:pt>
                <c:pt idx="2835">
                  <c:v>-7.0145212715336594E-2</c:v>
                </c:pt>
                <c:pt idx="2836">
                  <c:v>-6.6538287404303398E-2</c:v>
                </c:pt>
                <c:pt idx="2837">
                  <c:v>-6.2934842853186096E-2</c:v>
                </c:pt>
                <c:pt idx="2838">
                  <c:v>-5.9079099853988702E-2</c:v>
                </c:pt>
                <c:pt idx="2839">
                  <c:v>-5.5502224558343499E-2</c:v>
                </c:pt>
                <c:pt idx="2840">
                  <c:v>-5.1892715021191999E-2</c:v>
                </c:pt>
                <c:pt idx="2841">
                  <c:v>-4.8062642153430098E-2</c:v>
                </c:pt>
                <c:pt idx="2842">
                  <c:v>-4.1671124772013499E-2</c:v>
                </c:pt>
                <c:pt idx="2843">
                  <c:v>-3.80625773007826E-2</c:v>
                </c:pt>
                <c:pt idx="2844">
                  <c:v>-3.43945288138153E-2</c:v>
                </c:pt>
                <c:pt idx="2845">
                  <c:v>-3.08564797548266E-2</c:v>
                </c:pt>
                <c:pt idx="2846">
                  <c:v>-2.7259815416376301E-2</c:v>
                </c:pt>
                <c:pt idx="2847">
                  <c:v>-2.3510478572764702E-2</c:v>
                </c:pt>
                <c:pt idx="2848">
                  <c:v>-2.0007057421025699E-2</c:v>
                </c:pt>
                <c:pt idx="2849">
                  <c:v>-1.6492709459271299E-2</c:v>
                </c:pt>
                <c:pt idx="2850">
                  <c:v>-1.27731350755008E-2</c:v>
                </c:pt>
                <c:pt idx="2851">
                  <c:v>-9.2779112601420102E-3</c:v>
                </c:pt>
                <c:pt idx="2852">
                  <c:v>-5.7860871990366696E-3</c:v>
                </c:pt>
                <c:pt idx="2853">
                  <c:v>-2.0623546412631799E-3</c:v>
                </c:pt>
                <c:pt idx="2854">
                  <c:v>1.34154765544872E-3</c:v>
                </c:pt>
                <c:pt idx="2855">
                  <c:v>4.8259561384232704E-3</c:v>
                </c:pt>
                <c:pt idx="2856">
                  <c:v>8.2157660460021806E-3</c:v>
                </c:pt>
                <c:pt idx="2857">
                  <c:v>1.1648202230086601E-2</c:v>
                </c:pt>
                <c:pt idx="2858">
                  <c:v>1.5105332859093301E-2</c:v>
                </c:pt>
                <c:pt idx="2859">
                  <c:v>1.8648325771209701E-2</c:v>
                </c:pt>
                <c:pt idx="2860">
                  <c:v>2.2242978787592901E-2</c:v>
                </c:pt>
                <c:pt idx="2861">
                  <c:v>2.5660809798864599E-2</c:v>
                </c:pt>
                <c:pt idx="2862">
                  <c:v>2.91042357954817E-2</c:v>
                </c:pt>
                <c:pt idx="2863">
                  <c:v>3.2658847980201099E-2</c:v>
                </c:pt>
                <c:pt idx="2864">
                  <c:v>3.60745105717796E-2</c:v>
                </c:pt>
                <c:pt idx="2865">
                  <c:v>3.9432887017028399E-2</c:v>
                </c:pt>
                <c:pt idx="2866">
                  <c:v>4.3069333604459303E-2</c:v>
                </c:pt>
                <c:pt idx="2867">
                  <c:v>4.6455819314966597E-2</c:v>
                </c:pt>
                <c:pt idx="2868">
                  <c:v>4.9814688226130097E-2</c:v>
                </c:pt>
                <c:pt idx="2869">
                  <c:v>5.3388362672800699E-2</c:v>
                </c:pt>
                <c:pt idx="2870">
                  <c:v>5.6744434540935897E-2</c:v>
                </c:pt>
                <c:pt idx="2871">
                  <c:v>6.0107821559843802E-2</c:v>
                </c:pt>
                <c:pt idx="2872">
                  <c:v>6.3588305725716193E-2</c:v>
                </c:pt>
                <c:pt idx="2873">
                  <c:v>6.7008585164633802E-2</c:v>
                </c:pt>
                <c:pt idx="2874">
                  <c:v>7.0309528363092302E-2</c:v>
                </c:pt>
                <c:pt idx="2875">
                  <c:v>7.3711269612734595E-2</c:v>
                </c:pt>
                <c:pt idx="2876">
                  <c:v>7.7152424392909494E-2</c:v>
                </c:pt>
                <c:pt idx="2877">
                  <c:v>8.0457939703207901E-2</c:v>
                </c:pt>
                <c:pt idx="2878">
                  <c:v>8.3767750649712494E-2</c:v>
                </c:pt>
                <c:pt idx="2879">
                  <c:v>8.7268633632144196E-2</c:v>
                </c:pt>
                <c:pt idx="2880">
                  <c:v>9.0550216632740002E-2</c:v>
                </c:pt>
                <c:pt idx="2881">
                  <c:v>9.3822369875851797E-2</c:v>
                </c:pt>
                <c:pt idx="2882">
                  <c:v>9.6985931178399307E-2</c:v>
                </c:pt>
                <c:pt idx="2883">
                  <c:v>0.101553986722137</c:v>
                </c:pt>
                <c:pt idx="2884">
                  <c:v>0.106277792947366</c:v>
                </c:pt>
                <c:pt idx="2885">
                  <c:v>0.109564947041993</c:v>
                </c:pt>
                <c:pt idx="2886">
                  <c:v>0.112798811130535</c:v>
                </c:pt>
                <c:pt idx="2887">
                  <c:v>0.116102558017397</c:v>
                </c:pt>
                <c:pt idx="2888">
                  <c:v>0.119431847551216</c:v>
                </c:pt>
                <c:pt idx="2889">
                  <c:v>0.12267614598385899</c:v>
                </c:pt>
                <c:pt idx="2890">
                  <c:v>0.125908998035205</c:v>
                </c:pt>
                <c:pt idx="2891">
                  <c:v>0.12934388274637301</c:v>
                </c:pt>
                <c:pt idx="2892">
                  <c:v>0.132506931899115</c:v>
                </c:pt>
                <c:pt idx="2893">
                  <c:v>0.13572168637377399</c:v>
                </c:pt>
                <c:pt idx="2894">
                  <c:v>0.13903831434436101</c:v>
                </c:pt>
                <c:pt idx="2895">
                  <c:v>0.14219613481933899</c:v>
                </c:pt>
                <c:pt idx="2896">
                  <c:v>0.14535560846949599</c:v>
                </c:pt>
                <c:pt idx="2897">
                  <c:v>0.14872768924881899</c:v>
                </c:pt>
                <c:pt idx="2898">
                  <c:v>0.151913787781571</c:v>
                </c:pt>
                <c:pt idx="2899">
                  <c:v>0.15504999482072901</c:v>
                </c:pt>
                <c:pt idx="2900">
                  <c:v>0.15831861823486701</c:v>
                </c:pt>
                <c:pt idx="2901">
                  <c:v>0.16152690665330699</c:v>
                </c:pt>
                <c:pt idx="2902">
                  <c:v>0.16466497808384301</c:v>
                </c:pt>
                <c:pt idx="2903">
                  <c:v>0.167883871705271</c:v>
                </c:pt>
                <c:pt idx="2904">
                  <c:v>0.17114913917612301</c:v>
                </c:pt>
                <c:pt idx="2905">
                  <c:v>0.17429048168317701</c:v>
                </c:pt>
                <c:pt idx="2906">
                  <c:v>0.17736171539096801</c:v>
                </c:pt>
                <c:pt idx="2907">
                  <c:v>0.18039319264547199</c:v>
                </c:pt>
                <c:pt idx="2908">
                  <c:v>0.183469068259</c:v>
                </c:pt>
                <c:pt idx="2909">
                  <c:v>0.18655089614912801</c:v>
                </c:pt>
                <c:pt idx="2910">
                  <c:v>0.18992629880085499</c:v>
                </c:pt>
                <c:pt idx="2911">
                  <c:v>0.19299510198955699</c:v>
                </c:pt>
                <c:pt idx="2912">
                  <c:v>0.19605318670316099</c:v>
                </c:pt>
                <c:pt idx="2913">
                  <c:v>0.19930795510299501</c:v>
                </c:pt>
                <c:pt idx="2914">
                  <c:v>0.202397758917262</c:v>
                </c:pt>
                <c:pt idx="2915">
                  <c:v>0.20545544358901599</c:v>
                </c:pt>
                <c:pt idx="2916">
                  <c:v>0.20866721224350199</c:v>
                </c:pt>
                <c:pt idx="2917">
                  <c:v>0.21178694325499201</c:v>
                </c:pt>
                <c:pt idx="2918">
                  <c:v>0.21479065863725899</c:v>
                </c:pt>
                <c:pt idx="2919">
                  <c:v>0.217921437695621</c:v>
                </c:pt>
                <c:pt idx="2920">
                  <c:v>0.22108789944710699</c:v>
                </c:pt>
                <c:pt idx="2921">
                  <c:v>0.22412863528976801</c:v>
                </c:pt>
                <c:pt idx="2922">
                  <c:v>0.22714411405225601</c:v>
                </c:pt>
                <c:pt idx="2923">
                  <c:v>0.230352843180298</c:v>
                </c:pt>
                <c:pt idx="2924">
                  <c:v>0.23338507891943</c:v>
                </c:pt>
                <c:pt idx="2925">
                  <c:v>0.236359262683738</c:v>
                </c:pt>
                <c:pt idx="2926">
                  <c:v>0.239597478648646</c:v>
                </c:pt>
                <c:pt idx="2927">
                  <c:v>0.24254866899331901</c:v>
                </c:pt>
                <c:pt idx="2928">
                  <c:v>0.24549413485437099</c:v>
                </c:pt>
                <c:pt idx="2929">
                  <c:v>0.24874742631800301</c:v>
                </c:pt>
                <c:pt idx="2930">
                  <c:v>0.25169580561729799</c:v>
                </c:pt>
                <c:pt idx="2931">
                  <c:v>0.25466249246771</c:v>
                </c:pt>
                <c:pt idx="2932">
                  <c:v>0.257629034807905</c:v>
                </c:pt>
                <c:pt idx="2933">
                  <c:v>0.260545798034096</c:v>
                </c:pt>
                <c:pt idx="2934">
                  <c:v>0.26348536197716899</c:v>
                </c:pt>
                <c:pt idx="2935">
                  <c:v>0.26652384681316599</c:v>
                </c:pt>
                <c:pt idx="2936">
                  <c:v>0.26964240373733001</c:v>
                </c:pt>
                <c:pt idx="2937">
                  <c:v>0.27258599332223199</c:v>
                </c:pt>
                <c:pt idx="2938">
                  <c:v>0.27553123709124699</c:v>
                </c:pt>
                <c:pt idx="2939">
                  <c:v>0.27864238037727701</c:v>
                </c:pt>
                <c:pt idx="2940">
                  <c:v>0.28154867460640698</c:v>
                </c:pt>
                <c:pt idx="2941">
                  <c:v>0.28442638662333197</c:v>
                </c:pt>
                <c:pt idx="2942">
                  <c:v>0.28763739438727398</c:v>
                </c:pt>
                <c:pt idx="2943">
                  <c:v>0.29051624936982801</c:v>
                </c:pt>
                <c:pt idx="2944">
                  <c:v>0.29341777095881499</c:v>
                </c:pt>
                <c:pt idx="2945">
                  <c:v>0.296437973311792</c:v>
                </c:pt>
                <c:pt idx="2946">
                  <c:v>0.29933637691040699</c:v>
                </c:pt>
                <c:pt idx="2947">
                  <c:v>0.30220106593333101</c:v>
                </c:pt>
                <c:pt idx="2948">
                  <c:v>0.30525032749088998</c:v>
                </c:pt>
                <c:pt idx="2949">
                  <c:v>0.30824220514235301</c:v>
                </c:pt>
                <c:pt idx="2950">
                  <c:v>0.31109752599149898</c:v>
                </c:pt>
                <c:pt idx="2951">
                  <c:v>0.313971885635207</c:v>
                </c:pt>
                <c:pt idx="2952">
                  <c:v>0.31697062201177001</c:v>
                </c:pt>
                <c:pt idx="2953">
                  <c:v>0.31984290907469798</c:v>
                </c:pt>
                <c:pt idx="2954">
                  <c:v>0.32273740127372202</c:v>
                </c:pt>
                <c:pt idx="2955">
                  <c:v>0.32583793446731901</c:v>
                </c:pt>
                <c:pt idx="2956">
                  <c:v>0.32866082014516002</c:v>
                </c:pt>
                <c:pt idx="2957">
                  <c:v>0.33151007032332203</c:v>
                </c:pt>
                <c:pt idx="2958">
                  <c:v>0.33423715635823598</c:v>
                </c:pt>
                <c:pt idx="2959">
                  <c:v>0.33706372293333198</c:v>
                </c:pt>
                <c:pt idx="2960">
                  <c:v>0.339907738535353</c:v>
                </c:pt>
                <c:pt idx="2961">
                  <c:v>0.343012207265321</c:v>
                </c:pt>
                <c:pt idx="2962">
                  <c:v>0.34584230867524901</c:v>
                </c:pt>
                <c:pt idx="2963">
                  <c:v>0.34865915868431302</c:v>
                </c:pt>
                <c:pt idx="2964">
                  <c:v>0.35159266002786399</c:v>
                </c:pt>
                <c:pt idx="2965">
                  <c:v>0.354438265707964</c:v>
                </c:pt>
                <c:pt idx="2966">
                  <c:v>0.35727550609347603</c:v>
                </c:pt>
                <c:pt idx="2967">
                  <c:v>0.36014001847555199</c:v>
                </c:pt>
                <c:pt idx="2968">
                  <c:v>0.363074372832974</c:v>
                </c:pt>
                <c:pt idx="2969">
                  <c:v>0.36586745587798403</c:v>
                </c:pt>
                <c:pt idx="2970">
                  <c:v>0.368619044854614</c:v>
                </c:pt>
                <c:pt idx="2971">
                  <c:v>0.37163087151323798</c:v>
                </c:pt>
                <c:pt idx="2972">
                  <c:v>0.37435118202119999</c:v>
                </c:pt>
                <c:pt idx="2973">
                  <c:v>0.377132124655569</c:v>
                </c:pt>
                <c:pt idx="2974">
                  <c:v>0.38014275790191998</c:v>
                </c:pt>
                <c:pt idx="2975">
                  <c:v>0.38281951410074899</c:v>
                </c:pt>
                <c:pt idx="2976">
                  <c:v>0.385555330353477</c:v>
                </c:pt>
                <c:pt idx="2977">
                  <c:v>0.388404647897306</c:v>
                </c:pt>
                <c:pt idx="2978">
                  <c:v>0.39115445183900299</c:v>
                </c:pt>
                <c:pt idx="2979">
                  <c:v>0.393874682330835</c:v>
                </c:pt>
                <c:pt idx="2980">
                  <c:v>0.396746442224509</c:v>
                </c:pt>
                <c:pt idx="2981">
                  <c:v>0.39951212433230099</c:v>
                </c:pt>
                <c:pt idx="2982">
                  <c:v>0.40220988743628</c:v>
                </c:pt>
                <c:pt idx="2983">
                  <c:v>0.40487049100920502</c:v>
                </c:pt>
                <c:pt idx="2984">
                  <c:v>0.40751054743304799</c:v>
                </c:pt>
                <c:pt idx="2985">
                  <c:v>0.41019971746330502</c:v>
                </c:pt>
                <c:pt idx="2986">
                  <c:v>0.41288869859029897</c:v>
                </c:pt>
                <c:pt idx="2987">
                  <c:v>0.41579112255324802</c:v>
                </c:pt>
                <c:pt idx="2988">
                  <c:v>0.41845475478718602</c:v>
                </c:pt>
                <c:pt idx="2989">
                  <c:v>0.42109317596380702</c:v>
                </c:pt>
                <c:pt idx="2990">
                  <c:v>0.42388131376355698</c:v>
                </c:pt>
                <c:pt idx="2991">
                  <c:v>0.42646489711478103</c:v>
                </c:pt>
                <c:pt idx="2992">
                  <c:v>0.42910563868160001</c:v>
                </c:pt>
                <c:pt idx="2993">
                  <c:v>0.43195512440676398</c:v>
                </c:pt>
                <c:pt idx="2994">
                  <c:v>0.43460017489269398</c:v>
                </c:pt>
                <c:pt idx="2995">
                  <c:v>0.43716036621481003</c:v>
                </c:pt>
                <c:pt idx="2996">
                  <c:v>0.43982459496085702</c:v>
                </c:pt>
                <c:pt idx="2997">
                  <c:v>0.44243570510297903</c:v>
                </c:pt>
                <c:pt idx="2998">
                  <c:v>0.44499199356262698</c:v>
                </c:pt>
                <c:pt idx="2999">
                  <c:v>0.44764266333853198</c:v>
                </c:pt>
                <c:pt idx="3000">
                  <c:v>0.450357664997379</c:v>
                </c:pt>
                <c:pt idx="3001">
                  <c:v>0.45287578258042699</c:v>
                </c:pt>
                <c:pt idx="3002">
                  <c:v>0.45543442806228801</c:v>
                </c:pt>
                <c:pt idx="3003">
                  <c:v>0.45811072721456503</c:v>
                </c:pt>
                <c:pt idx="3004">
                  <c:v>0.460569828748701</c:v>
                </c:pt>
                <c:pt idx="3005">
                  <c:v>0.46300797319660703</c:v>
                </c:pt>
                <c:pt idx="3006">
                  <c:v>0.46575137320905802</c:v>
                </c:pt>
                <c:pt idx="3007">
                  <c:v>0.46820147832234499</c:v>
                </c:pt>
                <c:pt idx="3008">
                  <c:v>0.47059582142780099</c:v>
                </c:pt>
                <c:pt idx="3009">
                  <c:v>0.47297773975878898</c:v>
                </c:pt>
                <c:pt idx="3010">
                  <c:v>0.47534356452524601</c:v>
                </c:pt>
                <c:pt idx="3011">
                  <c:v>0.47777241204554599</c:v>
                </c:pt>
                <c:pt idx="3012">
                  <c:v>0.48028226786603401</c:v>
                </c:pt>
                <c:pt idx="3013">
                  <c:v>0.48273359534020099</c:v>
                </c:pt>
                <c:pt idx="3014">
                  <c:v>0.48508648869270998</c:v>
                </c:pt>
                <c:pt idx="3015">
                  <c:v>0.48751705170919502</c:v>
                </c:pt>
                <c:pt idx="3016">
                  <c:v>0.48992337053641799</c:v>
                </c:pt>
                <c:pt idx="3017">
                  <c:v>0.492216839455068</c:v>
                </c:pt>
                <c:pt idx="3018">
                  <c:v>0.494517664425074</c:v>
                </c:pt>
                <c:pt idx="3019">
                  <c:v>0.49702274007722702</c:v>
                </c:pt>
                <c:pt idx="3020">
                  <c:v>0.49919653342415898</c:v>
                </c:pt>
                <c:pt idx="3021">
                  <c:v>0.50144046995167901</c:v>
                </c:pt>
                <c:pt idx="3022">
                  <c:v>0.50387383500734995</c:v>
                </c:pt>
                <c:pt idx="3023">
                  <c:v>0.50609213439747702</c:v>
                </c:pt>
                <c:pt idx="3024">
                  <c:v>0.50821340053031705</c:v>
                </c:pt>
                <c:pt idx="3025">
                  <c:v>0.51060061389580402</c:v>
                </c:pt>
                <c:pt idx="3026">
                  <c:v>0.51276726275682205</c:v>
                </c:pt>
                <c:pt idx="3027">
                  <c:v>0.51485531125217499</c:v>
                </c:pt>
                <c:pt idx="3028">
                  <c:v>0.51707412007575204</c:v>
                </c:pt>
                <c:pt idx="3029">
                  <c:v>0.51916094745198604</c:v>
                </c:pt>
                <c:pt idx="3030">
                  <c:v>0.52120309386210595</c:v>
                </c:pt>
                <c:pt idx="3031">
                  <c:v>0.523340511389358</c:v>
                </c:pt>
                <c:pt idx="3032">
                  <c:v>0.52545494211216603</c:v>
                </c:pt>
                <c:pt idx="3033">
                  <c:v>0.52742163045332002</c:v>
                </c:pt>
                <c:pt idx="3034">
                  <c:v>0.52931433605651101</c:v>
                </c:pt>
                <c:pt idx="3035">
                  <c:v>0.53115888607377904</c:v>
                </c:pt>
                <c:pt idx="3036">
                  <c:v>0.533054000698029</c:v>
                </c:pt>
                <c:pt idx="3037">
                  <c:v>0.53495632670819604</c:v>
                </c:pt>
                <c:pt idx="3038">
                  <c:v>0.53701617025459703</c:v>
                </c:pt>
                <c:pt idx="3039">
                  <c:v>0.538785290283463</c:v>
                </c:pt>
                <c:pt idx="3040">
                  <c:v>0.540588620584456</c:v>
                </c:pt>
                <c:pt idx="3041">
                  <c:v>0.54252534499391702</c:v>
                </c:pt>
                <c:pt idx="3042">
                  <c:v>0.544266960583628</c:v>
                </c:pt>
                <c:pt idx="3043">
                  <c:v>0.545952995618183</c:v>
                </c:pt>
                <c:pt idx="3044">
                  <c:v>0.54780479598169696</c:v>
                </c:pt>
                <c:pt idx="3045">
                  <c:v>0.54950206649179201</c:v>
                </c:pt>
                <c:pt idx="3046">
                  <c:v>0.55115012715881095</c:v>
                </c:pt>
                <c:pt idx="3047">
                  <c:v>0.55277026413629304</c:v>
                </c:pt>
                <c:pt idx="3048">
                  <c:v>0.55438189487903999</c:v>
                </c:pt>
                <c:pt idx="3049">
                  <c:v>0.55591405772914504</c:v>
                </c:pt>
                <c:pt idx="3050">
                  <c:v>0.55736309460674704</c:v>
                </c:pt>
                <c:pt idx="3051">
                  <c:v>0.55906642600893897</c:v>
                </c:pt>
                <c:pt idx="3052">
                  <c:v>0.56047325829664796</c:v>
                </c:pt>
                <c:pt idx="3053">
                  <c:v>0.56180455023422404</c:v>
                </c:pt>
                <c:pt idx="3054">
                  <c:v>0.56340645455444704</c:v>
                </c:pt>
                <c:pt idx="3055">
                  <c:v>0.56470780679955901</c:v>
                </c:pt>
                <c:pt idx="3056">
                  <c:v>0.56602025063087402</c:v>
                </c:pt>
                <c:pt idx="3057">
                  <c:v>0.56748014502227195</c:v>
                </c:pt>
                <c:pt idx="3058">
                  <c:v>0.56868849166979196</c:v>
                </c:pt>
                <c:pt idx="3059">
                  <c:v>0.56992498971521099</c:v>
                </c:pt>
                <c:pt idx="3060">
                  <c:v>0.57096875117470802</c:v>
                </c:pt>
                <c:pt idx="3061">
                  <c:v>0.57203678367659405</c:v>
                </c:pt>
                <c:pt idx="3062">
                  <c:v>0.573118336498738</c:v>
                </c:pt>
                <c:pt idx="3063">
                  <c:v>0.57425258557001602</c:v>
                </c:pt>
                <c:pt idx="3064">
                  <c:v>0.57542307364443601</c:v>
                </c:pt>
                <c:pt idx="3065">
                  <c:v>0.57641841952378803</c:v>
                </c:pt>
                <c:pt idx="3066">
                  <c:v>0.57731161577006196</c:v>
                </c:pt>
                <c:pt idx="3067">
                  <c:v>0.57835787457103305</c:v>
                </c:pt>
                <c:pt idx="3068">
                  <c:v>0.57921685402591905</c:v>
                </c:pt>
                <c:pt idx="3069">
                  <c:v>0.58006944227963597</c:v>
                </c:pt>
                <c:pt idx="3070">
                  <c:v>0.58115084174399501</c:v>
                </c:pt>
                <c:pt idx="3071">
                  <c:v>0.581938676536081</c:v>
                </c:pt>
                <c:pt idx="3072">
                  <c:v>0.58255301089957301</c:v>
                </c:pt>
                <c:pt idx="3073">
                  <c:v>0.58349132568886097</c:v>
                </c:pt>
                <c:pt idx="3074">
                  <c:v>0.58414275928710602</c:v>
                </c:pt>
                <c:pt idx="3075">
                  <c:v>0.58472066295022695</c:v>
                </c:pt>
                <c:pt idx="3076">
                  <c:v>0.58547150623053101</c:v>
                </c:pt>
                <c:pt idx="3077">
                  <c:v>0.58608329746251198</c:v>
                </c:pt>
                <c:pt idx="3078">
                  <c:v>0.58659070047239603</c:v>
                </c:pt>
                <c:pt idx="3079">
                  <c:v>0.58706371719017503</c:v>
                </c:pt>
                <c:pt idx="3080">
                  <c:v>0.58761191197360696</c:v>
                </c:pt>
                <c:pt idx="3081">
                  <c:v>0.58799892369036799</c:v>
                </c:pt>
                <c:pt idx="3082">
                  <c:v>0.58837574596206299</c:v>
                </c:pt>
                <c:pt idx="3083">
                  <c:v>0.58891169985604896</c:v>
                </c:pt>
                <c:pt idx="3084">
                  <c:v>0.58914614784942998</c:v>
                </c:pt>
                <c:pt idx="3085">
                  <c:v>0.58937666658312005</c:v>
                </c:pt>
                <c:pt idx="3086">
                  <c:v>0.58952880200619295</c:v>
                </c:pt>
                <c:pt idx="3087">
                  <c:v>0.589730426048236</c:v>
                </c:pt>
                <c:pt idx="3088">
                  <c:v>0.58983646053820804</c:v>
                </c:pt>
                <c:pt idx="3089">
                  <c:v>0.59016877925023303</c:v>
                </c:pt>
                <c:pt idx="3090">
                  <c:v>0.59023491867507605</c:v>
                </c:pt>
                <c:pt idx="3091">
                  <c:v>0.59030060066531198</c:v>
                </c:pt>
                <c:pt idx="3092">
                  <c:v>0.59041295278196504</c:v>
                </c:pt>
                <c:pt idx="3093">
                  <c:v>0.59046189688766704</c:v>
                </c:pt>
                <c:pt idx="3094">
                  <c:v>0.59038353788976905</c:v>
                </c:pt>
                <c:pt idx="3095">
                  <c:v>0.59035284553343903</c:v>
                </c:pt>
                <c:pt idx="3096">
                  <c:v>0.59037726807097501</c:v>
                </c:pt>
                <c:pt idx="3097">
                  <c:v>0.59020686134074896</c:v>
                </c:pt>
                <c:pt idx="3098">
                  <c:v>0.590017394938813</c:v>
                </c:pt>
                <c:pt idx="3099">
                  <c:v>0.58991210861131305</c:v>
                </c:pt>
                <c:pt idx="3100">
                  <c:v>0.58963220038761499</c:v>
                </c:pt>
                <c:pt idx="3101">
                  <c:v>0.58932639736061698</c:v>
                </c:pt>
                <c:pt idx="3102">
                  <c:v>0.58925604696074996</c:v>
                </c:pt>
                <c:pt idx="3103">
                  <c:v>0.58894099062308503</c:v>
                </c:pt>
                <c:pt idx="3104">
                  <c:v>0.58852904227872704</c:v>
                </c:pt>
                <c:pt idx="3105">
                  <c:v>0.58833038077379296</c:v>
                </c:pt>
                <c:pt idx="3106">
                  <c:v>0.58795521827414798</c:v>
                </c:pt>
                <c:pt idx="3107">
                  <c:v>0.58748884902646004</c:v>
                </c:pt>
                <c:pt idx="3108">
                  <c:v>0.58714596120019602</c:v>
                </c:pt>
                <c:pt idx="3109">
                  <c:v>0.58674533929054795</c:v>
                </c:pt>
                <c:pt idx="3110">
                  <c:v>0.58622865828995696</c:v>
                </c:pt>
                <c:pt idx="3111">
                  <c:v>0.58563704462721899</c:v>
                </c:pt>
                <c:pt idx="3112">
                  <c:v>0.58500926584626001</c:v>
                </c:pt>
                <c:pt idx="3113">
                  <c:v>0.58440916985273395</c:v>
                </c:pt>
                <c:pt idx="3114">
                  <c:v>0.58383450750261501</c:v>
                </c:pt>
                <c:pt idx="3115">
                  <c:v>0.58347732977320899</c:v>
                </c:pt>
                <c:pt idx="3116">
                  <c:v>0.58280461110795501</c:v>
                </c:pt>
                <c:pt idx="3117">
                  <c:v>0.58217090197528498</c:v>
                </c:pt>
                <c:pt idx="3118">
                  <c:v>0.58169788603360495</c:v>
                </c:pt>
                <c:pt idx="3119">
                  <c:v>0.58099801465869205</c:v>
                </c:pt>
                <c:pt idx="3120">
                  <c:v>0.58033337521676998</c:v>
                </c:pt>
                <c:pt idx="3121">
                  <c:v>0.57979684649035201</c:v>
                </c:pt>
                <c:pt idx="3122">
                  <c:v>0.57907323632389296</c:v>
                </c:pt>
                <c:pt idx="3123">
                  <c:v>0.57827543265496395</c:v>
                </c:pt>
                <c:pt idx="3124">
                  <c:v>0.57767351142441103</c:v>
                </c:pt>
                <c:pt idx="3125">
                  <c:v>0.57696531387045902</c:v>
                </c:pt>
                <c:pt idx="3126">
                  <c:v>0.57620316154012996</c:v>
                </c:pt>
                <c:pt idx="3127">
                  <c:v>0.57551395070428402</c:v>
                </c:pt>
                <c:pt idx="3128">
                  <c:v>0.57489227581148095</c:v>
                </c:pt>
                <c:pt idx="3129">
                  <c:v>0.57407236564904496</c:v>
                </c:pt>
                <c:pt idx="3130">
                  <c:v>0.57326965002963703</c:v>
                </c:pt>
                <c:pt idx="3131">
                  <c:v>0.57257579406723202</c:v>
                </c:pt>
                <c:pt idx="3132">
                  <c:v>0.57175378159930301</c:v>
                </c:pt>
                <c:pt idx="3133">
                  <c:v>0.57092027598991901</c:v>
                </c:pt>
                <c:pt idx="3134">
                  <c:v>0.57033472031923105</c:v>
                </c:pt>
                <c:pt idx="3135">
                  <c:v>0.56948460279342095</c:v>
                </c:pt>
                <c:pt idx="3136">
                  <c:v>0.56861488628743295</c:v>
                </c:pt>
                <c:pt idx="3137">
                  <c:v>0.56764037472506101</c:v>
                </c:pt>
                <c:pt idx="3138">
                  <c:v>0.56682945679252394</c:v>
                </c:pt>
                <c:pt idx="3139">
                  <c:v>0.56595302311082396</c:v>
                </c:pt>
                <c:pt idx="3140">
                  <c:v>0.56524635090802999</c:v>
                </c:pt>
                <c:pt idx="3141">
                  <c:v>0.56449304288252999</c:v>
                </c:pt>
                <c:pt idx="3142">
                  <c:v>0.56365848223989101</c:v>
                </c:pt>
                <c:pt idx="3143">
                  <c:v>0.562887713157881</c:v>
                </c:pt>
                <c:pt idx="3144">
                  <c:v>0.56219435452173205</c:v>
                </c:pt>
                <c:pt idx="3145">
                  <c:v>0.56134587045137996</c:v>
                </c:pt>
                <c:pt idx="3146">
                  <c:v>0.56050873765101406</c:v>
                </c:pt>
                <c:pt idx="3147">
                  <c:v>0.55988539615646005</c:v>
                </c:pt>
                <c:pt idx="3148">
                  <c:v>0.55902419596289599</c:v>
                </c:pt>
                <c:pt idx="3149">
                  <c:v>0.55817640231301502</c:v>
                </c:pt>
                <c:pt idx="3150">
                  <c:v>0.557468600881599</c:v>
                </c:pt>
                <c:pt idx="3151">
                  <c:v>0.55667261267080703</c:v>
                </c:pt>
                <c:pt idx="3152">
                  <c:v>0.55586402490734999</c:v>
                </c:pt>
                <c:pt idx="3153">
                  <c:v>0.55526917396734099</c:v>
                </c:pt>
                <c:pt idx="3154">
                  <c:v>0.55446338638042403</c:v>
                </c:pt>
                <c:pt idx="3155">
                  <c:v>0.55371086175243101</c:v>
                </c:pt>
                <c:pt idx="3156">
                  <c:v>0.55306762441371704</c:v>
                </c:pt>
                <c:pt idx="3157">
                  <c:v>0.55236258280152795</c:v>
                </c:pt>
                <c:pt idx="3158">
                  <c:v>0.55161203676834702</c:v>
                </c:pt>
                <c:pt idx="3159">
                  <c:v>0.55092095118016005</c:v>
                </c:pt>
                <c:pt idx="3160">
                  <c:v>0.55031877197325096</c:v>
                </c:pt>
                <c:pt idx="3161">
                  <c:v>0.549596078538647</c:v>
                </c:pt>
                <c:pt idx="3162">
                  <c:v>0.54883725009858597</c:v>
                </c:pt>
                <c:pt idx="3163">
                  <c:v>0.54804466261217699</c:v>
                </c:pt>
                <c:pt idx="3164">
                  <c:v>0.54738022790600904</c:v>
                </c:pt>
                <c:pt idx="3165">
                  <c:v>0.54665000938499897</c:v>
                </c:pt>
                <c:pt idx="3166">
                  <c:v>0.54622609447687598</c:v>
                </c:pt>
                <c:pt idx="3167">
                  <c:v>0.54549207134793098</c:v>
                </c:pt>
                <c:pt idx="3168">
                  <c:v>0.54481146484613197</c:v>
                </c:pt>
                <c:pt idx="3169">
                  <c:v>0.54431867630531305</c:v>
                </c:pt>
                <c:pt idx="3170">
                  <c:v>0.54372630609820005</c:v>
                </c:pt>
                <c:pt idx="3171">
                  <c:v>0.54306911009674097</c:v>
                </c:pt>
                <c:pt idx="3172">
                  <c:v>0.54258333332836395</c:v>
                </c:pt>
                <c:pt idx="3173">
                  <c:v>0.54207824263721405</c:v>
                </c:pt>
                <c:pt idx="3174">
                  <c:v>0.54144995876897795</c:v>
                </c:pt>
                <c:pt idx="3175">
                  <c:v>0.54094641376286801</c:v>
                </c:pt>
                <c:pt idx="3176">
                  <c:v>0.54053954174742203</c:v>
                </c:pt>
                <c:pt idx="3177">
                  <c:v>0.53990353178232897</c:v>
                </c:pt>
                <c:pt idx="3178">
                  <c:v>0.53938804846256905</c:v>
                </c:pt>
                <c:pt idx="3179">
                  <c:v>0.53903712130462</c:v>
                </c:pt>
                <c:pt idx="3180">
                  <c:v>0.53845164831727699</c:v>
                </c:pt>
                <c:pt idx="3181">
                  <c:v>0.53794507899631805</c:v>
                </c:pt>
                <c:pt idx="3182">
                  <c:v>0.53763962800924703</c:v>
                </c:pt>
                <c:pt idx="3183">
                  <c:v>0.53713719205309596</c:v>
                </c:pt>
                <c:pt idx="3184">
                  <c:v>0.53667004623760595</c:v>
                </c:pt>
                <c:pt idx="3185">
                  <c:v>0.53647120855748398</c:v>
                </c:pt>
                <c:pt idx="3186">
                  <c:v>0.535941199709972</c:v>
                </c:pt>
                <c:pt idx="3187">
                  <c:v>0.53546011256884996</c:v>
                </c:pt>
                <c:pt idx="3188">
                  <c:v>0.534976765542718</c:v>
                </c:pt>
                <c:pt idx="3189">
                  <c:v>0.53454422306856197</c:v>
                </c:pt>
                <c:pt idx="3190">
                  <c:v>0.534093517654884</c:v>
                </c:pt>
                <c:pt idx="3191">
                  <c:v>0.53378871781751602</c:v>
                </c:pt>
                <c:pt idx="3192">
                  <c:v>0.53357176436111298</c:v>
                </c:pt>
                <c:pt idx="3193">
                  <c:v>0.53321627449864994</c:v>
                </c:pt>
                <c:pt idx="3194">
                  <c:v>0.53286219450334504</c:v>
                </c:pt>
                <c:pt idx="3195">
                  <c:v>0.53267175937071598</c:v>
                </c:pt>
                <c:pt idx="3196">
                  <c:v>0.53228003888701403</c:v>
                </c:pt>
                <c:pt idx="3197">
                  <c:v>0.53196310345083297</c:v>
                </c:pt>
                <c:pt idx="3198">
                  <c:v>0.53190850714842297</c:v>
                </c:pt>
                <c:pt idx="3199">
                  <c:v>0.53155992568160004</c:v>
                </c:pt>
                <c:pt idx="3200">
                  <c:v>0.53126423542077095</c:v>
                </c:pt>
                <c:pt idx="3201">
                  <c:v>0.53114545671269298</c:v>
                </c:pt>
                <c:pt idx="3202">
                  <c:v>0.53084637876600205</c:v>
                </c:pt>
                <c:pt idx="3203">
                  <c:v>0.53057122044265403</c:v>
                </c:pt>
                <c:pt idx="3204">
                  <c:v>0.53045830984289299</c:v>
                </c:pt>
                <c:pt idx="3205">
                  <c:v>0.53028477557624198</c:v>
                </c:pt>
                <c:pt idx="3206">
                  <c:v>0.530082638685901</c:v>
                </c:pt>
                <c:pt idx="3207">
                  <c:v>0.52994970775519801</c:v>
                </c:pt>
                <c:pt idx="3208">
                  <c:v>0.52985941370328304</c:v>
                </c:pt>
                <c:pt idx="3209">
                  <c:v>0.529612355244653</c:v>
                </c:pt>
                <c:pt idx="3210">
                  <c:v>0.52945988811552602</c:v>
                </c:pt>
                <c:pt idx="3211">
                  <c:v>0.52952061034738995</c:v>
                </c:pt>
                <c:pt idx="3212">
                  <c:v>0.52932301970819495</c:v>
                </c:pt>
                <c:pt idx="3213">
                  <c:v>0.52915006286153898</c:v>
                </c:pt>
                <c:pt idx="3214">
                  <c:v>0.52892745146527897</c:v>
                </c:pt>
                <c:pt idx="3215">
                  <c:v>0.528735828741142</c:v>
                </c:pt>
                <c:pt idx="3216">
                  <c:v>0.52858579965929198</c:v>
                </c:pt>
                <c:pt idx="3217">
                  <c:v>0.52874482392022704</c:v>
                </c:pt>
                <c:pt idx="3218">
                  <c:v>0.52869643519321996</c:v>
                </c:pt>
                <c:pt idx="3219">
                  <c:v>0.52861536651228802</c:v>
                </c:pt>
                <c:pt idx="3220">
                  <c:v>0.52862967985371601</c:v>
                </c:pt>
                <c:pt idx="3221">
                  <c:v>0.52858634572476304</c:v>
                </c:pt>
                <c:pt idx="3222">
                  <c:v>0.52850087483723796</c:v>
                </c:pt>
                <c:pt idx="3223">
                  <c:v>0.52856423736860403</c:v>
                </c:pt>
                <c:pt idx="3224">
                  <c:v>0.52865135747318603</c:v>
                </c:pt>
                <c:pt idx="3225">
                  <c:v>0.52861463309576295</c:v>
                </c:pt>
                <c:pt idx="3226">
                  <c:v>0.52858878547946897</c:v>
                </c:pt>
                <c:pt idx="3227">
                  <c:v>0.52876233728602595</c:v>
                </c:pt>
                <c:pt idx="3228">
                  <c:v>0.52874851739034001</c:v>
                </c:pt>
                <c:pt idx="3229">
                  <c:v>0.52872661485646599</c:v>
                </c:pt>
                <c:pt idx="3230">
                  <c:v>0.52905927443256195</c:v>
                </c:pt>
                <c:pt idx="3231">
                  <c:v>0.52904193817327405</c:v>
                </c:pt>
                <c:pt idx="3232">
                  <c:v>0.52911234584947298</c:v>
                </c:pt>
                <c:pt idx="3233">
                  <c:v>0.52926308180516202</c:v>
                </c:pt>
                <c:pt idx="3234">
                  <c:v>0.52928228474532402</c:v>
                </c:pt>
                <c:pt idx="3235">
                  <c:v>0.52938604525600896</c:v>
                </c:pt>
                <c:pt idx="3236">
                  <c:v>0.52960894877711995</c:v>
                </c:pt>
                <c:pt idx="3237">
                  <c:v>0.529725630457201</c:v>
                </c:pt>
                <c:pt idx="3238">
                  <c:v>0.52979598209882695</c:v>
                </c:pt>
                <c:pt idx="3239">
                  <c:v>0.52981426525320896</c:v>
                </c:pt>
                <c:pt idx="3240">
                  <c:v>0.52987260826759697</c:v>
                </c:pt>
                <c:pt idx="3241">
                  <c:v>0.52992523108259704</c:v>
                </c:pt>
                <c:pt idx="3242">
                  <c:v>0.53008322276795805</c:v>
                </c:pt>
                <c:pt idx="3243">
                  <c:v>0.53044409817084504</c:v>
                </c:pt>
                <c:pt idx="3244">
                  <c:v>0.53062141221016601</c:v>
                </c:pt>
                <c:pt idx="3245">
                  <c:v>0.53071614075452</c:v>
                </c:pt>
                <c:pt idx="3246">
                  <c:v>0.53104068447524999</c:v>
                </c:pt>
                <c:pt idx="3247">
                  <c:v>0.53118110851695099</c:v>
                </c:pt>
                <c:pt idx="3248">
                  <c:v>0.53132642603789704</c:v>
                </c:pt>
                <c:pt idx="3249">
                  <c:v>0.53171098961805097</c:v>
                </c:pt>
                <c:pt idx="3250">
                  <c:v>0.53189160690332704</c:v>
                </c:pt>
                <c:pt idx="3251">
                  <c:v>0.53211926156654799</c:v>
                </c:pt>
                <c:pt idx="3252">
                  <c:v>0.53238468694810903</c:v>
                </c:pt>
                <c:pt idx="3253">
                  <c:v>0.53264393331482796</c:v>
                </c:pt>
                <c:pt idx="3254">
                  <c:v>0.53286256516973096</c:v>
                </c:pt>
                <c:pt idx="3255">
                  <c:v>0.53314816858619496</c:v>
                </c:pt>
                <c:pt idx="3256">
                  <c:v>0.53353496113170995</c:v>
                </c:pt>
                <c:pt idx="3257">
                  <c:v>0.53374226391315305</c:v>
                </c:pt>
                <c:pt idx="3258">
                  <c:v>0.53399599778155404</c:v>
                </c:pt>
                <c:pt idx="3259">
                  <c:v>0.53444140885646096</c:v>
                </c:pt>
                <c:pt idx="3260">
                  <c:v>0.53466938187678703</c:v>
                </c:pt>
                <c:pt idx="3261">
                  <c:v>0.53486540184045495</c:v>
                </c:pt>
                <c:pt idx="3262">
                  <c:v>0.535412679581592</c:v>
                </c:pt>
                <c:pt idx="3263">
                  <c:v>0.535618082775426</c:v>
                </c:pt>
                <c:pt idx="3264">
                  <c:v>0.53589145652949599</c:v>
                </c:pt>
                <c:pt idx="3265">
                  <c:v>0.53611795883625701</c:v>
                </c:pt>
                <c:pt idx="3266">
                  <c:v>0.53636135114356798</c:v>
                </c:pt>
                <c:pt idx="3267">
                  <c:v>0.53664685987556904</c:v>
                </c:pt>
                <c:pt idx="3268">
                  <c:v>0.53714530961587803</c:v>
                </c:pt>
                <c:pt idx="3269">
                  <c:v>0.53757650451734595</c:v>
                </c:pt>
                <c:pt idx="3270">
                  <c:v>0.53786844589437099</c:v>
                </c:pt>
                <c:pt idx="3271">
                  <c:v>0.53824953610698301</c:v>
                </c:pt>
                <c:pt idx="3272">
                  <c:v>0.53870316191265899</c:v>
                </c:pt>
                <c:pt idx="3273">
                  <c:v>0.53903265343979101</c:v>
                </c:pt>
                <c:pt idx="3274">
                  <c:v>0.53943599558745703</c:v>
                </c:pt>
                <c:pt idx="3275">
                  <c:v>0.53997845388948595</c:v>
                </c:pt>
                <c:pt idx="3276">
                  <c:v>0.54032211316128498</c:v>
                </c:pt>
                <c:pt idx="3277">
                  <c:v>0.54064496218537095</c:v>
                </c:pt>
                <c:pt idx="3278">
                  <c:v>0.54126207390800096</c:v>
                </c:pt>
                <c:pt idx="3279">
                  <c:v>0.54159625355774899</c:v>
                </c:pt>
                <c:pt idx="3280">
                  <c:v>0.54198991507291405</c:v>
                </c:pt>
                <c:pt idx="3281">
                  <c:v>0.54259615515669202</c:v>
                </c:pt>
                <c:pt idx="3282">
                  <c:v>0.54295795969664995</c:v>
                </c:pt>
                <c:pt idx="3283">
                  <c:v>0.54336576831216399</c:v>
                </c:pt>
                <c:pt idx="3284">
                  <c:v>0.54386359189326405</c:v>
                </c:pt>
                <c:pt idx="3285">
                  <c:v>0.54433725370715003</c:v>
                </c:pt>
                <c:pt idx="3286">
                  <c:v>0.54470523400232096</c:v>
                </c:pt>
                <c:pt idx="3287">
                  <c:v>0.54517597223942404</c:v>
                </c:pt>
                <c:pt idx="3288">
                  <c:v>0.54573022698362905</c:v>
                </c:pt>
                <c:pt idx="3289">
                  <c:v>0.54622393551592896</c:v>
                </c:pt>
                <c:pt idx="3290">
                  <c:v>0.54664431232958999</c:v>
                </c:pt>
                <c:pt idx="3291">
                  <c:v>0.54699754420046698</c:v>
                </c:pt>
                <c:pt idx="3292">
                  <c:v>0.54742722979026803</c:v>
                </c:pt>
                <c:pt idx="3293">
                  <c:v>0.54779974843113999</c:v>
                </c:pt>
                <c:pt idx="3294">
                  <c:v>0.54858832061290697</c:v>
                </c:pt>
                <c:pt idx="3295">
                  <c:v>0.54900859311843697</c:v>
                </c:pt>
                <c:pt idx="3296">
                  <c:v>0.54947824543341905</c:v>
                </c:pt>
                <c:pt idx="3297">
                  <c:v>0.55015564461548905</c:v>
                </c:pt>
                <c:pt idx="3298">
                  <c:v>0.55063052040835003</c:v>
                </c:pt>
                <c:pt idx="3299">
                  <c:v>0.55107381055131699</c:v>
                </c:pt>
                <c:pt idx="3300">
                  <c:v>0.55170846497639803</c:v>
                </c:pt>
                <c:pt idx="3301">
                  <c:v>0.55225916579365697</c:v>
                </c:pt>
                <c:pt idx="3302">
                  <c:v>0.55275816579038395</c:v>
                </c:pt>
                <c:pt idx="3303">
                  <c:v>0.55322109628468896</c:v>
                </c:pt>
                <c:pt idx="3304">
                  <c:v>0.55381709709763705</c:v>
                </c:pt>
                <c:pt idx="3305">
                  <c:v>0.55432663749282596</c:v>
                </c:pt>
                <c:pt idx="3306">
                  <c:v>0.55485113275547704</c:v>
                </c:pt>
                <c:pt idx="3307">
                  <c:v>0.55559526663273795</c:v>
                </c:pt>
                <c:pt idx="3308">
                  <c:v>0.55611491668969204</c:v>
                </c:pt>
                <c:pt idx="3309">
                  <c:v>0.55663157487287895</c:v>
                </c:pt>
                <c:pt idx="3310">
                  <c:v>0.55731189095725697</c:v>
                </c:pt>
                <c:pt idx="3311">
                  <c:v>0.55782956816256202</c:v>
                </c:pt>
                <c:pt idx="3312">
                  <c:v>0.55837040239323699</c:v>
                </c:pt>
                <c:pt idx="3313">
                  <c:v>0.55919640418142003</c:v>
                </c:pt>
                <c:pt idx="3314">
                  <c:v>0.55971684089551299</c:v>
                </c:pt>
                <c:pt idx="3315">
                  <c:v>0.56025237124412797</c:v>
                </c:pt>
                <c:pt idx="3316">
                  <c:v>0.56070957301805302</c:v>
                </c:pt>
                <c:pt idx="3317">
                  <c:v>0.56125241362800304</c:v>
                </c:pt>
                <c:pt idx="3318">
                  <c:v>0.56181467324495005</c:v>
                </c:pt>
                <c:pt idx="3319">
                  <c:v>0.56240838036561902</c:v>
                </c:pt>
                <c:pt idx="3320">
                  <c:v>0.56311766849830602</c:v>
                </c:pt>
                <c:pt idx="3321">
                  <c:v>0.56374411688496695</c:v>
                </c:pt>
                <c:pt idx="3322">
                  <c:v>0.564367761525012</c:v>
                </c:pt>
                <c:pt idx="3323">
                  <c:v>0.56511358451098204</c:v>
                </c:pt>
                <c:pt idx="3324">
                  <c:v>0.56570892486100099</c:v>
                </c:pt>
                <c:pt idx="3325">
                  <c:v>0.56625795317813599</c:v>
                </c:pt>
                <c:pt idx="3326">
                  <c:v>0.56712538003921498</c:v>
                </c:pt>
                <c:pt idx="3327">
                  <c:v>0.56769107747823</c:v>
                </c:pt>
                <c:pt idx="3328">
                  <c:v>0.56829875614493996</c:v>
                </c:pt>
                <c:pt idx="3329">
                  <c:v>0.569092103745787</c:v>
                </c:pt>
                <c:pt idx="3330">
                  <c:v>0.56973312127714004</c:v>
                </c:pt>
                <c:pt idx="3331">
                  <c:v>0.57031296798959097</c:v>
                </c:pt>
                <c:pt idx="3332">
                  <c:v>0.57112733786925796</c:v>
                </c:pt>
                <c:pt idx="3333">
                  <c:v>0.57176097513487001</c:v>
                </c:pt>
                <c:pt idx="3334">
                  <c:v>0.57233906537293999</c:v>
                </c:pt>
                <c:pt idx="3335">
                  <c:v>0.573016894515605</c:v>
                </c:pt>
                <c:pt idx="3336">
                  <c:v>0.57377170150478596</c:v>
                </c:pt>
                <c:pt idx="3337">
                  <c:v>0.57441742050771805</c:v>
                </c:pt>
                <c:pt idx="3338">
                  <c:v>0.57505901809781901</c:v>
                </c:pt>
                <c:pt idx="3339">
                  <c:v>0.57594008495410398</c:v>
                </c:pt>
                <c:pt idx="3340">
                  <c:v>0.576484361197801</c:v>
                </c:pt>
                <c:pt idx="3341">
                  <c:v>0.57711040321737295</c:v>
                </c:pt>
                <c:pt idx="3342">
                  <c:v>0.57765141890074101</c:v>
                </c:pt>
                <c:pt idx="3343">
                  <c:v>0.57833768256629403</c:v>
                </c:pt>
                <c:pt idx="3344">
                  <c:v>0.57902516772967305</c:v>
                </c:pt>
                <c:pt idx="3345">
                  <c:v>0.57989482905472001</c:v>
                </c:pt>
                <c:pt idx="3346">
                  <c:v>0.58056407189710102</c:v>
                </c:pt>
                <c:pt idx="3347">
                  <c:v>0.58122879810010597</c:v>
                </c:pt>
                <c:pt idx="3348">
                  <c:v>0.58197033576046497</c:v>
                </c:pt>
                <c:pt idx="3349">
                  <c:v>0.58268964073310003</c:v>
                </c:pt>
                <c:pt idx="3350">
                  <c:v>0.583329210989178</c:v>
                </c:pt>
                <c:pt idx="3351">
                  <c:v>0.58415622652197696</c:v>
                </c:pt>
                <c:pt idx="3352">
                  <c:v>0.58498322653273505</c:v>
                </c:pt>
                <c:pt idx="3353">
                  <c:v>0.58564840862527401</c:v>
                </c:pt>
                <c:pt idx="3354">
                  <c:v>0.58633788442238899</c:v>
                </c:pt>
                <c:pt idx="3355">
                  <c:v>0.58701784334455798</c:v>
                </c:pt>
                <c:pt idx="3356">
                  <c:v>0.58768879001339203</c:v>
                </c:pt>
                <c:pt idx="3357">
                  <c:v>0.58839364117011295</c:v>
                </c:pt>
                <c:pt idx="3358">
                  <c:v>0.58939479275916995</c:v>
                </c:pt>
                <c:pt idx="3359">
                  <c:v>0.59006638731807304</c:v>
                </c:pt>
                <c:pt idx="3360">
                  <c:v>0.590792246318111</c:v>
                </c:pt>
                <c:pt idx="3361">
                  <c:v>0.59165166458114904</c:v>
                </c:pt>
                <c:pt idx="3362">
                  <c:v>0.59237467901160101</c:v>
                </c:pt>
                <c:pt idx="3363">
                  <c:v>0.59307829771811604</c:v>
                </c:pt>
                <c:pt idx="3364">
                  <c:v>0.59398125313842998</c:v>
                </c:pt>
                <c:pt idx="3365">
                  <c:v>0.594795630158237</c:v>
                </c:pt>
                <c:pt idx="3366">
                  <c:v>0.59549486932034401</c:v>
                </c:pt>
                <c:pt idx="3367">
                  <c:v>0.59608919716750697</c:v>
                </c:pt>
                <c:pt idx="3368">
                  <c:v>0.59678746744369404</c:v>
                </c:pt>
                <c:pt idx="3369">
                  <c:v>0.59748111028844797</c:v>
                </c:pt>
                <c:pt idx="3370">
                  <c:v>0.59826407752310395</c:v>
                </c:pt>
                <c:pt idx="3371">
                  <c:v>0.59913579312463405</c:v>
                </c:pt>
                <c:pt idx="3372">
                  <c:v>0.59985737766448999</c:v>
                </c:pt>
                <c:pt idx="3373">
                  <c:v>0.60060373693704405</c:v>
                </c:pt>
                <c:pt idx="3374">
                  <c:v>0.60147941795488602</c:v>
                </c:pt>
                <c:pt idx="3375">
                  <c:v>0.60221147242312401</c:v>
                </c:pt>
                <c:pt idx="3376">
                  <c:v>0.60294503097732799</c:v>
                </c:pt>
                <c:pt idx="3377">
                  <c:v>0.60391335003077795</c:v>
                </c:pt>
                <c:pt idx="3378">
                  <c:v>0.60458211321383704</c:v>
                </c:pt>
                <c:pt idx="3379">
                  <c:v>0.60531645423421898</c:v>
                </c:pt>
                <c:pt idx="3380">
                  <c:v>0.60621921066194695</c:v>
                </c:pt>
                <c:pt idx="3381">
                  <c:v>0.60703845260044098</c:v>
                </c:pt>
                <c:pt idx="3382">
                  <c:v>0.60782586177810805</c:v>
                </c:pt>
                <c:pt idx="3383">
                  <c:v>0.60864440988128399</c:v>
                </c:pt>
                <c:pt idx="3384">
                  <c:v>0.60954779215777799</c:v>
                </c:pt>
                <c:pt idx="3385">
                  <c:v>0.61034562004109105</c:v>
                </c:pt>
                <c:pt idx="3386">
                  <c:v>0.61114026342208105</c:v>
                </c:pt>
                <c:pt idx="3387">
                  <c:v>0.61200196792682304</c:v>
                </c:pt>
                <c:pt idx="3388">
                  <c:v>0.61278440617024699</c:v>
                </c:pt>
                <c:pt idx="3389">
                  <c:v>0.61354488972574195</c:v>
                </c:pt>
                <c:pt idx="3390">
                  <c:v>0.61453598566973899</c:v>
                </c:pt>
                <c:pt idx="3391">
                  <c:v>0.61525558462986896</c:v>
                </c:pt>
                <c:pt idx="3392">
                  <c:v>0.61602098758642698</c:v>
                </c:pt>
                <c:pt idx="3393">
                  <c:v>0.61667641267801598</c:v>
                </c:pt>
                <c:pt idx="3394">
                  <c:v>0.61748342045272298</c:v>
                </c:pt>
                <c:pt idx="3395">
                  <c:v>0.61826400489856703</c:v>
                </c:pt>
                <c:pt idx="3396">
                  <c:v>0.61918201382447202</c:v>
                </c:pt>
                <c:pt idx="3397">
                  <c:v>0.62002123471169901</c:v>
                </c:pt>
                <c:pt idx="3398">
                  <c:v>0.62070953380316296</c:v>
                </c:pt>
                <c:pt idx="3399">
                  <c:v>0.62156355815629105</c:v>
                </c:pt>
                <c:pt idx="3400">
                  <c:v>0.62248897319659802</c:v>
                </c:pt>
                <c:pt idx="3401">
                  <c:v>0.62337558887278099</c:v>
                </c:pt>
                <c:pt idx="3402">
                  <c:v>0.62415389654537101</c:v>
                </c:pt>
                <c:pt idx="3403">
                  <c:v>0.62513965228572599</c:v>
                </c:pt>
                <c:pt idx="3404">
                  <c:v>0.62584618447969198</c:v>
                </c:pt>
                <c:pt idx="3405">
                  <c:v>0.62662546662613805</c:v>
                </c:pt>
                <c:pt idx="3406">
                  <c:v>0.62757259281351896</c:v>
                </c:pt>
                <c:pt idx="3407">
                  <c:v>0.62833488499745704</c:v>
                </c:pt>
                <c:pt idx="3408">
                  <c:v>0.62907517437512706</c:v>
                </c:pt>
                <c:pt idx="3409">
                  <c:v>0.63015164869526896</c:v>
                </c:pt>
                <c:pt idx="3410">
                  <c:v>0.63089833874254997</c:v>
                </c:pt>
                <c:pt idx="3411">
                  <c:v>0.63170403164500699</c:v>
                </c:pt>
                <c:pt idx="3412">
                  <c:v>0.63268006639554997</c:v>
                </c:pt>
                <c:pt idx="3413">
                  <c:v>0.63352304060633102</c:v>
                </c:pt>
                <c:pt idx="3414">
                  <c:v>0.63434300944208899</c:v>
                </c:pt>
                <c:pt idx="3415">
                  <c:v>0.63525139711176104</c:v>
                </c:pt>
                <c:pt idx="3416">
                  <c:v>0.63616383681073396</c:v>
                </c:pt>
                <c:pt idx="3417">
                  <c:v>0.63697139639407296</c:v>
                </c:pt>
                <c:pt idx="3418">
                  <c:v>0.63777380203828204</c:v>
                </c:pt>
                <c:pt idx="3419">
                  <c:v>0.63849027020235705</c:v>
                </c:pt>
                <c:pt idx="3420">
                  <c:v>0.63933282500753696</c:v>
                </c:pt>
                <c:pt idx="3421">
                  <c:v>0.64014358228693302</c:v>
                </c:pt>
                <c:pt idx="3422">
                  <c:v>0.64121095122148397</c:v>
                </c:pt>
                <c:pt idx="3423">
                  <c:v>0.64205383633573498</c:v>
                </c:pt>
                <c:pt idx="3424">
                  <c:v>0.642867851847161</c:v>
                </c:pt>
                <c:pt idx="3425">
                  <c:v>0.64387292523557704</c:v>
                </c:pt>
                <c:pt idx="3426">
                  <c:v>0.64470901122937496</c:v>
                </c:pt>
                <c:pt idx="3427">
                  <c:v>0.64549399089688997</c:v>
                </c:pt>
                <c:pt idx="3428">
                  <c:v>0.64644979747633302</c:v>
                </c:pt>
                <c:pt idx="3429">
                  <c:v>0.64740210492163797</c:v>
                </c:pt>
                <c:pt idx="3430">
                  <c:v>0.64819217224915804</c:v>
                </c:pt>
                <c:pt idx="3431">
                  <c:v>0.64907262939959498</c:v>
                </c:pt>
                <c:pt idx="3432">
                  <c:v>0.650030970107765</c:v>
                </c:pt>
                <c:pt idx="3433">
                  <c:v>0.65085616024832005</c:v>
                </c:pt>
                <c:pt idx="3434">
                  <c:v>0.65169091041510097</c:v>
                </c:pt>
                <c:pt idx="3435">
                  <c:v>0.65273173308620602</c:v>
                </c:pt>
                <c:pt idx="3436">
                  <c:v>0.65351557545363903</c:v>
                </c:pt>
                <c:pt idx="3437">
                  <c:v>0.65436018103112803</c:v>
                </c:pt>
                <c:pt idx="3438">
                  <c:v>0.65537362933779597</c:v>
                </c:pt>
                <c:pt idx="3439">
                  <c:v>0.65617702404657896</c:v>
                </c:pt>
                <c:pt idx="3440">
                  <c:v>0.65702646784484398</c:v>
                </c:pt>
                <c:pt idx="3441">
                  <c:v>0.65810263125847301</c:v>
                </c:pt>
                <c:pt idx="3442">
                  <c:v>0.65889155818149403</c:v>
                </c:pt>
                <c:pt idx="3443">
                  <c:v>0.65976065412784701</c:v>
                </c:pt>
                <c:pt idx="3444">
                  <c:v>0.66053070919588197</c:v>
                </c:pt>
                <c:pt idx="3445">
                  <c:v>0.66136371266717597</c:v>
                </c:pt>
                <c:pt idx="3446">
                  <c:v>0.66218542074784603</c:v>
                </c:pt>
                <c:pt idx="3447">
                  <c:v>0.66309099489201795</c:v>
                </c:pt>
                <c:pt idx="3448">
                  <c:v>0.66408671780178996</c:v>
                </c:pt>
                <c:pt idx="3449">
                  <c:v>0.66487819947995297</c:v>
                </c:pt>
                <c:pt idx="3450">
                  <c:v>0.66574434574810504</c:v>
                </c:pt>
                <c:pt idx="3451">
                  <c:v>0.66679097758605899</c:v>
                </c:pt>
                <c:pt idx="3452">
                  <c:v>0.66764140641316505</c:v>
                </c:pt>
                <c:pt idx="3453">
                  <c:v>0.66846121009438997</c:v>
                </c:pt>
                <c:pt idx="3454">
                  <c:v>0.66960767578954605</c:v>
                </c:pt>
                <c:pt idx="3455">
                  <c:v>0.67042823663602202</c:v>
                </c:pt>
                <c:pt idx="3456">
                  <c:v>0.67123949651916603</c:v>
                </c:pt>
                <c:pt idx="3457">
                  <c:v>0.67224376260613306</c:v>
                </c:pt>
                <c:pt idx="3458">
                  <c:v>0.67309849848970704</c:v>
                </c:pt>
                <c:pt idx="3459">
                  <c:v>0.67396469910939405</c:v>
                </c:pt>
                <c:pt idx="3460">
                  <c:v>0.67497502903764395</c:v>
                </c:pt>
                <c:pt idx="3461">
                  <c:v>0.67587346816435201</c:v>
                </c:pt>
                <c:pt idx="3462">
                  <c:v>0.67670103053872599</c:v>
                </c:pt>
                <c:pt idx="3463">
                  <c:v>0.67765768431126805</c:v>
                </c:pt>
                <c:pt idx="3464">
                  <c:v>0.67859983257949197</c:v>
                </c:pt>
                <c:pt idx="3465">
                  <c:v>0.67935420836632099</c:v>
                </c:pt>
                <c:pt idx="3466">
                  <c:v>0.68019328390558598</c:v>
                </c:pt>
                <c:pt idx="3467">
                  <c:v>0.68135319200033495</c:v>
                </c:pt>
                <c:pt idx="3468">
                  <c:v>0.682141026947647</c:v>
                </c:pt>
                <c:pt idx="3469">
                  <c:v>0.68298352447648703</c:v>
                </c:pt>
                <c:pt idx="3470">
                  <c:v>0.68375254732867097</c:v>
                </c:pt>
                <c:pt idx="3471">
                  <c:v>0.684599421142287</c:v>
                </c:pt>
                <c:pt idx="3472">
                  <c:v>0.68542312520245796</c:v>
                </c:pt>
                <c:pt idx="3473">
                  <c:v>0.68655530518541596</c:v>
                </c:pt>
                <c:pt idx="3474">
                  <c:v>0.68741418529922504</c:v>
                </c:pt>
                <c:pt idx="3475">
                  <c:v>0.68820919794961799</c:v>
                </c:pt>
                <c:pt idx="3476">
                  <c:v>0.68914220559720996</c:v>
                </c:pt>
                <c:pt idx="3477">
                  <c:v>0.69003580774490902</c:v>
                </c:pt>
                <c:pt idx="3478">
                  <c:v>0.690929334455477</c:v>
                </c:pt>
                <c:pt idx="3479">
                  <c:v>0.69185751785213701</c:v>
                </c:pt>
                <c:pt idx="3480">
                  <c:v>0.69291610037908202</c:v>
                </c:pt>
                <c:pt idx="3481">
                  <c:v>0.69374652098243295</c:v>
                </c:pt>
                <c:pt idx="3482">
                  <c:v>0.694638273678718</c:v>
                </c:pt>
                <c:pt idx="3483">
                  <c:v>0.69574246974661702</c:v>
                </c:pt>
                <c:pt idx="3484">
                  <c:v>0.69657785569627995</c:v>
                </c:pt>
                <c:pt idx="3485">
                  <c:v>0.69739838596433501</c:v>
                </c:pt>
                <c:pt idx="3486">
                  <c:v>0.69855706191932199</c:v>
                </c:pt>
                <c:pt idx="3487">
                  <c:v>0.69939177033181199</c:v>
                </c:pt>
                <c:pt idx="3488">
                  <c:v>0.70028215227648405</c:v>
                </c:pt>
                <c:pt idx="3489">
                  <c:v>0.70125734278311003</c:v>
                </c:pt>
                <c:pt idx="3490">
                  <c:v>0.70217383032043501</c:v>
                </c:pt>
                <c:pt idx="3491">
                  <c:v>0.70307404128834505</c:v>
                </c:pt>
                <c:pt idx="3492">
                  <c:v>0.70401918686305198</c:v>
                </c:pt>
                <c:pt idx="3493">
                  <c:v>0.70500575564801604</c:v>
                </c:pt>
                <c:pt idx="3494">
                  <c:v>0.70586581543708704</c:v>
                </c:pt>
                <c:pt idx="3495">
                  <c:v>0.70667641190811903</c:v>
                </c:pt>
                <c:pt idx="3496">
                  <c:v>0.70741834165528195</c:v>
                </c:pt>
                <c:pt idx="3497">
                  <c:v>0.70829018236448005</c:v>
                </c:pt>
                <c:pt idx="3498">
                  <c:v>0.70914920326322095</c:v>
                </c:pt>
                <c:pt idx="3499">
                  <c:v>0.710255320183931</c:v>
                </c:pt>
                <c:pt idx="3500">
                  <c:v>0.71114940320451703</c:v>
                </c:pt>
                <c:pt idx="3501">
                  <c:v>0.71203439976272498</c:v>
                </c:pt>
                <c:pt idx="3502">
                  <c:v>0.713083405358093</c:v>
                </c:pt>
                <c:pt idx="3503">
                  <c:v>0.71390892407984696</c:v>
                </c:pt>
                <c:pt idx="3504">
                  <c:v>0.71472137855986595</c:v>
                </c:pt>
                <c:pt idx="3505">
                  <c:v>0.71578706319754204</c:v>
                </c:pt>
                <c:pt idx="3506">
                  <c:v>0.71662521439915094</c:v>
                </c:pt>
                <c:pt idx="3507">
                  <c:v>0.71746360712374102</c:v>
                </c:pt>
                <c:pt idx="3508">
                  <c:v>0.71840157189095699</c:v>
                </c:pt>
                <c:pt idx="3509">
                  <c:v>0.71924857872848402</c:v>
                </c:pt>
                <c:pt idx="3510">
                  <c:v>0.72015635188048099</c:v>
                </c:pt>
                <c:pt idx="3511">
                  <c:v>0.72107452604298605</c:v>
                </c:pt>
                <c:pt idx="3512">
                  <c:v>0.72206674469634502</c:v>
                </c:pt>
                <c:pt idx="3513">
                  <c:v>0.72284096044798496</c:v>
                </c:pt>
                <c:pt idx="3514">
                  <c:v>0.72368661345292995</c:v>
                </c:pt>
                <c:pt idx="3515">
                  <c:v>0.72465772849196997</c:v>
                </c:pt>
                <c:pt idx="3516">
                  <c:v>0.72548134764656202</c:v>
                </c:pt>
                <c:pt idx="3517">
                  <c:v>0.72636455514778697</c:v>
                </c:pt>
                <c:pt idx="3518">
                  <c:v>0.72744142388304001</c:v>
                </c:pt>
                <c:pt idx="3519">
                  <c:v>0.72825298970565</c:v>
                </c:pt>
                <c:pt idx="3520">
                  <c:v>0.72907672667254997</c:v>
                </c:pt>
                <c:pt idx="3521">
                  <c:v>0.72986208942408204</c:v>
                </c:pt>
                <c:pt idx="3522">
                  <c:v>0.73072661630188296</c:v>
                </c:pt>
                <c:pt idx="3523">
                  <c:v>0.73151086441551405</c:v>
                </c:pt>
                <c:pt idx="3524">
                  <c:v>0.73252861667423996</c:v>
                </c:pt>
                <c:pt idx="3525">
                  <c:v>0.73341260322679702</c:v>
                </c:pt>
                <c:pt idx="3526">
                  <c:v>0.73424701594437203</c:v>
                </c:pt>
                <c:pt idx="3527">
                  <c:v>0.73513876988242</c:v>
                </c:pt>
                <c:pt idx="3528">
                  <c:v>0.73607933024565297</c:v>
                </c:pt>
                <c:pt idx="3529">
                  <c:v>0.73686964266622901</c:v>
                </c:pt>
                <c:pt idx="3530">
                  <c:v>0.73778073629364105</c:v>
                </c:pt>
                <c:pt idx="3531">
                  <c:v>0.738786747368674</c:v>
                </c:pt>
                <c:pt idx="3532">
                  <c:v>0.739654891037694</c:v>
                </c:pt>
                <c:pt idx="3533">
                  <c:v>0.74050818461303702</c:v>
                </c:pt>
                <c:pt idx="3534">
                  <c:v>0.74158869047338705</c:v>
                </c:pt>
                <c:pt idx="3535">
                  <c:v>0.74238540697842803</c:v>
                </c:pt>
                <c:pt idx="3536">
                  <c:v>0.743191466201097</c:v>
                </c:pt>
                <c:pt idx="3537">
                  <c:v>0.74423229647800204</c:v>
                </c:pt>
                <c:pt idx="3538">
                  <c:v>0.74507896291712805</c:v>
                </c:pt>
                <c:pt idx="3539">
                  <c:v>0.74588872880364199</c:v>
                </c:pt>
                <c:pt idx="3540">
                  <c:v>0.74688718949134003</c:v>
                </c:pt>
                <c:pt idx="3541">
                  <c:v>0.74769276706501697</c:v>
                </c:pt>
                <c:pt idx="3542">
                  <c:v>0.74856460032363703</c:v>
                </c:pt>
                <c:pt idx="3543">
                  <c:v>0.74943537078797695</c:v>
                </c:pt>
                <c:pt idx="3544">
                  <c:v>0.75041945402820598</c:v>
                </c:pt>
                <c:pt idx="3545">
                  <c:v>0.75120105609918397</c:v>
                </c:pt>
                <c:pt idx="3546">
                  <c:v>0.75206154678016801</c:v>
                </c:pt>
                <c:pt idx="3547">
                  <c:v>0.75261640083044701</c:v>
                </c:pt>
                <c:pt idx="3548">
                  <c:v>0.75328514895712195</c:v>
                </c:pt>
                <c:pt idx="3549">
                  <c:v>0.75413678415740404</c:v>
                </c:pt>
                <c:pt idx="3550">
                  <c:v>0.75529408066843695</c:v>
                </c:pt>
                <c:pt idx="3551">
                  <c:v>0.75632256471241499</c:v>
                </c:pt>
                <c:pt idx="3552">
                  <c:v>0.75721305453529097</c:v>
                </c:pt>
                <c:pt idx="3553">
                  <c:v>0.75823997477872696</c:v>
                </c:pt>
                <c:pt idx="3554">
                  <c:v>0.75918094591294505</c:v>
                </c:pt>
                <c:pt idx="3555">
                  <c:v>0.76001445576548698</c:v>
                </c:pt>
                <c:pt idx="3556">
                  <c:v>0.76104925448695504</c:v>
                </c:pt>
                <c:pt idx="3557">
                  <c:v>0.76191408761466295</c:v>
                </c:pt>
                <c:pt idx="3558">
                  <c:v>0.76270009561752505</c:v>
                </c:pt>
                <c:pt idx="3559">
                  <c:v>0.76343457028269501</c:v>
                </c:pt>
                <c:pt idx="3560">
                  <c:v>0.76418041034291295</c:v>
                </c:pt>
                <c:pt idx="3561">
                  <c:v>0.76499696852018395</c:v>
                </c:pt>
                <c:pt idx="3562">
                  <c:v>0.76586323697119696</c:v>
                </c:pt>
                <c:pt idx="3563">
                  <c:v>0.76687537040561204</c:v>
                </c:pt>
                <c:pt idx="3564">
                  <c:v>0.767650327955681</c:v>
                </c:pt>
                <c:pt idx="3565">
                  <c:v>0.76841094143067601</c:v>
                </c:pt>
                <c:pt idx="3566">
                  <c:v>0.76936061416442103</c:v>
                </c:pt>
                <c:pt idx="3567">
                  <c:v>0.77015612476194395</c:v>
                </c:pt>
                <c:pt idx="3568">
                  <c:v>0.77101234734679003</c:v>
                </c:pt>
                <c:pt idx="3569">
                  <c:v>0.77194678876548695</c:v>
                </c:pt>
                <c:pt idx="3570">
                  <c:v>0.77275906316936005</c:v>
                </c:pt>
                <c:pt idx="3571">
                  <c:v>0.77352870302274801</c:v>
                </c:pt>
                <c:pt idx="3572">
                  <c:v>0.77429671228552499</c:v>
                </c:pt>
                <c:pt idx="3573">
                  <c:v>0.77510296211888197</c:v>
                </c:pt>
                <c:pt idx="3574">
                  <c:v>0.77585476326445602</c:v>
                </c:pt>
                <c:pt idx="3575">
                  <c:v>0.77669854446624598</c:v>
                </c:pt>
                <c:pt idx="3576">
                  <c:v>0.77764748549088802</c:v>
                </c:pt>
                <c:pt idx="3577">
                  <c:v>0.77845407417043799</c:v>
                </c:pt>
                <c:pt idx="3578">
                  <c:v>0.77918942272663005</c:v>
                </c:pt>
                <c:pt idx="3579">
                  <c:v>0.78014261585970401</c:v>
                </c:pt>
                <c:pt idx="3580">
                  <c:v>0.78089868028958498</c:v>
                </c:pt>
                <c:pt idx="3581">
                  <c:v>0.78170130463938003</c:v>
                </c:pt>
                <c:pt idx="3582">
                  <c:v>0.78267427937438305</c:v>
                </c:pt>
                <c:pt idx="3583">
                  <c:v>0.78350563999265599</c:v>
                </c:pt>
                <c:pt idx="3584">
                  <c:v>0.78425871891280097</c:v>
                </c:pt>
                <c:pt idx="3585">
                  <c:v>0.78524943968901695</c:v>
                </c:pt>
                <c:pt idx="3586">
                  <c:v>0.786093917364874</c:v>
                </c:pt>
                <c:pt idx="3587">
                  <c:v>0.78686873242259003</c:v>
                </c:pt>
                <c:pt idx="3588">
                  <c:v>0.78780823666602395</c:v>
                </c:pt>
                <c:pt idx="3589">
                  <c:v>0.78867427259683598</c:v>
                </c:pt>
                <c:pt idx="3590">
                  <c:v>0.78940115248163201</c:v>
                </c:pt>
                <c:pt idx="3591">
                  <c:v>0.79021430326004705</c:v>
                </c:pt>
                <c:pt idx="3592">
                  <c:v>0.79113814855614994</c:v>
                </c:pt>
                <c:pt idx="3593">
                  <c:v>0.79183513422806795</c:v>
                </c:pt>
                <c:pt idx="3594">
                  <c:v>0.79266842578847696</c:v>
                </c:pt>
                <c:pt idx="3595">
                  <c:v>0.79364798994113805</c:v>
                </c:pt>
                <c:pt idx="3596">
                  <c:v>0.79439713526517097</c:v>
                </c:pt>
                <c:pt idx="3597">
                  <c:v>0.79516191904743305</c:v>
                </c:pt>
                <c:pt idx="3598">
                  <c:v>0.79589722305536204</c:v>
                </c:pt>
                <c:pt idx="3599">
                  <c:v>0.79666540088752802</c:v>
                </c:pt>
                <c:pt idx="3600">
                  <c:v>0.79733005072921104</c:v>
                </c:pt>
                <c:pt idx="3601">
                  <c:v>0.79838619691629997</c:v>
                </c:pt>
                <c:pt idx="3602">
                  <c:v>0.79919550598908895</c:v>
                </c:pt>
                <c:pt idx="3603">
                  <c:v>0.79987069343526995</c:v>
                </c:pt>
                <c:pt idx="3604">
                  <c:v>0.80075286701321602</c:v>
                </c:pt>
                <c:pt idx="3605">
                  <c:v>0.80152539101739595</c:v>
                </c:pt>
                <c:pt idx="3606">
                  <c:v>0.80232031128561798</c:v>
                </c:pt>
                <c:pt idx="3607">
                  <c:v>0.80317626001921505</c:v>
                </c:pt>
                <c:pt idx="3608">
                  <c:v>0.804038622726995</c:v>
                </c:pt>
                <c:pt idx="3609">
                  <c:v>0.80478758520136195</c:v>
                </c:pt>
                <c:pt idx="3610">
                  <c:v>0.80550081965823805</c:v>
                </c:pt>
                <c:pt idx="3611">
                  <c:v>0.80637931978950805</c:v>
                </c:pt>
                <c:pt idx="3612">
                  <c:v>0.80716917787988796</c:v>
                </c:pt>
                <c:pt idx="3613">
                  <c:v>0.80786003451794197</c:v>
                </c:pt>
                <c:pt idx="3614">
                  <c:v>0.80882172007113295</c:v>
                </c:pt>
                <c:pt idx="3615">
                  <c:v>0.80952526535838398</c:v>
                </c:pt>
                <c:pt idx="3616">
                  <c:v>0.81026019714772302</c:v>
                </c:pt>
                <c:pt idx="3617">
                  <c:v>0.81123050892104198</c:v>
                </c:pt>
                <c:pt idx="3618">
                  <c:v>0.81192158566167005</c:v>
                </c:pt>
                <c:pt idx="3619">
                  <c:v>0.81262838095426504</c:v>
                </c:pt>
                <c:pt idx="3620">
                  <c:v>0.81352893697718498</c:v>
                </c:pt>
                <c:pt idx="3621">
                  <c:v>0.814301627998546</c:v>
                </c:pt>
                <c:pt idx="3622">
                  <c:v>0.81506244838237396</c:v>
                </c:pt>
                <c:pt idx="3623">
                  <c:v>0.815716425577798</c:v>
                </c:pt>
                <c:pt idx="3624">
                  <c:v>0.81645417244484098</c:v>
                </c:pt>
                <c:pt idx="3625">
                  <c:v>0.81722917159398201</c:v>
                </c:pt>
                <c:pt idx="3626">
                  <c:v>0.818015836179252</c:v>
                </c:pt>
                <c:pt idx="3627">
                  <c:v>0.81895679514855102</c:v>
                </c:pt>
                <c:pt idx="3628">
                  <c:v>0.81965950969606205</c:v>
                </c:pt>
                <c:pt idx="3629">
                  <c:v>0.82033360749482997</c:v>
                </c:pt>
                <c:pt idx="3630">
                  <c:v>0.82129920180887095</c:v>
                </c:pt>
                <c:pt idx="3631">
                  <c:v>0.82190545462071696</c:v>
                </c:pt>
                <c:pt idx="3632">
                  <c:v>0.82264937429378104</c:v>
                </c:pt>
                <c:pt idx="3633">
                  <c:v>0.82369111571460896</c:v>
                </c:pt>
                <c:pt idx="3634">
                  <c:v>0.82440048859764903</c:v>
                </c:pt>
                <c:pt idx="3635">
                  <c:v>0.82510155501464999</c:v>
                </c:pt>
                <c:pt idx="3636">
                  <c:v>0.82601837720722104</c:v>
                </c:pt>
                <c:pt idx="3637">
                  <c:v>0.82679877709597505</c:v>
                </c:pt>
                <c:pt idx="3638">
                  <c:v>0.82755289816607902</c:v>
                </c:pt>
                <c:pt idx="3639">
                  <c:v>0.82833793852478599</c:v>
                </c:pt>
                <c:pt idx="3640">
                  <c:v>0.82920195441693001</c:v>
                </c:pt>
                <c:pt idx="3641">
                  <c:v>0.829874117237828</c:v>
                </c:pt>
                <c:pt idx="3642">
                  <c:v>0.83060584900279999</c:v>
                </c:pt>
                <c:pt idx="3643">
                  <c:v>0.83140751440077598</c:v>
                </c:pt>
                <c:pt idx="3644">
                  <c:v>0.83217867153386704</c:v>
                </c:pt>
                <c:pt idx="3645">
                  <c:v>0.83289250545203497</c:v>
                </c:pt>
                <c:pt idx="3646">
                  <c:v>0.83386649812261004</c:v>
                </c:pt>
                <c:pt idx="3647">
                  <c:v>0.83454867793867704</c:v>
                </c:pt>
                <c:pt idx="3648">
                  <c:v>0.83523158822208599</c:v>
                </c:pt>
                <c:pt idx="3649">
                  <c:v>0.83576116710901205</c:v>
                </c:pt>
                <c:pt idx="3650">
                  <c:v>0.83644299053897098</c:v>
                </c:pt>
                <c:pt idx="3651">
                  <c:v>0.83716527279466302</c:v>
                </c:pt>
                <c:pt idx="3652">
                  <c:v>0.83803658032168804</c:v>
                </c:pt>
                <c:pt idx="3653">
                  <c:v>0.83880762383341601</c:v>
                </c:pt>
                <c:pt idx="3654">
                  <c:v>0.83943458522359105</c:v>
                </c:pt>
                <c:pt idx="3655">
                  <c:v>0.84014408507694505</c:v>
                </c:pt>
                <c:pt idx="3656">
                  <c:v>0.84090770035981899</c:v>
                </c:pt>
                <c:pt idx="3657">
                  <c:v>0.84164463014651802</c:v>
                </c:pt>
                <c:pt idx="3658">
                  <c:v>0.84235949721186898</c:v>
                </c:pt>
                <c:pt idx="3659">
                  <c:v>0.84319949783384596</c:v>
                </c:pt>
                <c:pt idx="3660">
                  <c:v>0.84391216812515402</c:v>
                </c:pt>
                <c:pt idx="3661">
                  <c:v>0.84461006025473295</c:v>
                </c:pt>
                <c:pt idx="3662">
                  <c:v>0.84545153751969204</c:v>
                </c:pt>
                <c:pt idx="3663">
                  <c:v>0.84613594847420603</c:v>
                </c:pt>
                <c:pt idx="3664">
                  <c:v>0.846831173015136</c:v>
                </c:pt>
                <c:pt idx="3665">
                  <c:v>0.84768772901346301</c:v>
                </c:pt>
                <c:pt idx="3666">
                  <c:v>0.84840527394165199</c:v>
                </c:pt>
                <c:pt idx="3667">
                  <c:v>0.84912669410308195</c:v>
                </c:pt>
                <c:pt idx="3668">
                  <c:v>0.84983212097237504</c:v>
                </c:pt>
                <c:pt idx="3669">
                  <c:v>0.85056414206822395</c:v>
                </c:pt>
                <c:pt idx="3670">
                  <c:v>0.85123540740459902</c:v>
                </c:pt>
                <c:pt idx="3671">
                  <c:v>0.85204196472962401</c:v>
                </c:pt>
                <c:pt idx="3672">
                  <c:v>0.85282739438116495</c:v>
                </c:pt>
                <c:pt idx="3673">
                  <c:v>0.85357745115955497</c:v>
                </c:pt>
                <c:pt idx="3674">
                  <c:v>0.854208109589915</c:v>
                </c:pt>
                <c:pt idx="3675">
                  <c:v>0.85474154166877203</c:v>
                </c:pt>
                <c:pt idx="3676">
                  <c:v>0.85518198211987695</c:v>
                </c:pt>
                <c:pt idx="3677">
                  <c:v>0.85605807633449604</c:v>
                </c:pt>
                <c:pt idx="3678">
                  <c:v>0.85732844130446395</c:v>
                </c:pt>
                <c:pt idx="3679">
                  <c:v>0.85825598022590099</c:v>
                </c:pt>
                <c:pt idx="3680">
                  <c:v>0.85921473894267997</c:v>
                </c:pt>
                <c:pt idx="3681">
                  <c:v>0.86022458784281797</c:v>
                </c:pt>
                <c:pt idx="3682">
                  <c:v>0.86105122293035297</c:v>
                </c:pt>
                <c:pt idx="3683">
                  <c:v>0.86187632444004103</c:v>
                </c:pt>
                <c:pt idx="3684">
                  <c:v>0.862751826333504</c:v>
                </c:pt>
                <c:pt idx="3685">
                  <c:v>0.86348586467405197</c:v>
                </c:pt>
                <c:pt idx="3686">
                  <c:v>0.86421111815919105</c:v>
                </c:pt>
                <c:pt idx="3687">
                  <c:v>0.86506883210191798</c:v>
                </c:pt>
                <c:pt idx="3688">
                  <c:v>0.86593484009305499</c:v>
                </c:pt>
                <c:pt idx="3689">
                  <c:v>0.86663689961036094</c:v>
                </c:pt>
                <c:pt idx="3690">
                  <c:v>0.86730434310932802</c:v>
                </c:pt>
                <c:pt idx="3691">
                  <c:v>0.86816695022085999</c:v>
                </c:pt>
                <c:pt idx="3692">
                  <c:v>0.86877745638290904</c:v>
                </c:pt>
                <c:pt idx="3693">
                  <c:v>0.86952148005366303</c:v>
                </c:pt>
                <c:pt idx="3694">
                  <c:v>0.87028954426448002</c:v>
                </c:pt>
                <c:pt idx="3695">
                  <c:v>0.87093581569691203</c:v>
                </c:pt>
                <c:pt idx="3696">
                  <c:v>0.87160072351495299</c:v>
                </c:pt>
                <c:pt idx="3697">
                  <c:v>0.87245253566652303</c:v>
                </c:pt>
                <c:pt idx="3698">
                  <c:v>0.873115994036195</c:v>
                </c:pt>
                <c:pt idx="3699">
                  <c:v>0.8737589319547</c:v>
                </c:pt>
                <c:pt idx="3700">
                  <c:v>0.87432320136576602</c:v>
                </c:pt>
                <c:pt idx="3701">
                  <c:v>0.87492421145240395</c:v>
                </c:pt>
                <c:pt idx="3702">
                  <c:v>0.87548517435789097</c:v>
                </c:pt>
                <c:pt idx="3703">
                  <c:v>0.87624313247700403</c:v>
                </c:pt>
                <c:pt idx="3704">
                  <c:v>0.87698871021469305</c:v>
                </c:pt>
                <c:pt idx="3705">
                  <c:v>0.87765938291946799</c:v>
                </c:pt>
                <c:pt idx="3706">
                  <c:v>0.87822908225158702</c:v>
                </c:pt>
                <c:pt idx="3707">
                  <c:v>0.87906846621384405</c:v>
                </c:pt>
                <c:pt idx="3708">
                  <c:v>0.87965597957372299</c:v>
                </c:pt>
                <c:pt idx="3709">
                  <c:v>0.88019031006842896</c:v>
                </c:pt>
                <c:pt idx="3710">
                  <c:v>0.88114427340760704</c:v>
                </c:pt>
                <c:pt idx="3711">
                  <c:v>0.88172878555693701</c:v>
                </c:pt>
                <c:pt idx="3712">
                  <c:v>0.88231311459094197</c:v>
                </c:pt>
                <c:pt idx="3713">
                  <c:v>0.88301853897671001</c:v>
                </c:pt>
                <c:pt idx="3714">
                  <c:v>0.88362595035383795</c:v>
                </c:pt>
                <c:pt idx="3715">
                  <c:v>0.88419303173820296</c:v>
                </c:pt>
                <c:pt idx="3716">
                  <c:v>0.884930678332842</c:v>
                </c:pt>
                <c:pt idx="3717">
                  <c:v>0.88565054008116695</c:v>
                </c:pt>
                <c:pt idx="3718">
                  <c:v>0.88625224369267697</c:v>
                </c:pt>
                <c:pt idx="3719">
                  <c:v>0.88689967369039702</c:v>
                </c:pt>
                <c:pt idx="3720">
                  <c:v>0.88761680759489703</c:v>
                </c:pt>
                <c:pt idx="3721">
                  <c:v>0.88823028374462898</c:v>
                </c:pt>
                <c:pt idx="3722">
                  <c:v>0.88879260296622797</c:v>
                </c:pt>
                <c:pt idx="3723">
                  <c:v>0.88961157575249294</c:v>
                </c:pt>
                <c:pt idx="3724">
                  <c:v>0.89017028113205998</c:v>
                </c:pt>
                <c:pt idx="3725">
                  <c:v>0.89074507883439502</c:v>
                </c:pt>
                <c:pt idx="3726">
                  <c:v>0.89126340734462395</c:v>
                </c:pt>
                <c:pt idx="3727">
                  <c:v>0.89185726984093505</c:v>
                </c:pt>
                <c:pt idx="3728">
                  <c:v>0.892479150556029</c:v>
                </c:pt>
                <c:pt idx="3729">
                  <c:v>0.893264675202466</c:v>
                </c:pt>
                <c:pt idx="3730">
                  <c:v>0.89387419385214295</c:v>
                </c:pt>
                <c:pt idx="3731">
                  <c:v>0.89447269495576598</c:v>
                </c:pt>
                <c:pt idx="3732">
                  <c:v>0.895148561956983</c:v>
                </c:pt>
                <c:pt idx="3733">
                  <c:v>0.89580338976035601</c:v>
                </c:pt>
                <c:pt idx="3734">
                  <c:v>0.89639678783714705</c:v>
                </c:pt>
                <c:pt idx="3735">
                  <c:v>0.89695617804924499</c:v>
                </c:pt>
                <c:pt idx="3736">
                  <c:v>0.89769829126695599</c:v>
                </c:pt>
                <c:pt idx="3737">
                  <c:v>0.89830525343616596</c:v>
                </c:pt>
                <c:pt idx="3738">
                  <c:v>0.89883826021104796</c:v>
                </c:pt>
                <c:pt idx="3739">
                  <c:v>0.89964887592941101</c:v>
                </c:pt>
                <c:pt idx="3740">
                  <c:v>0.900244709725182</c:v>
                </c:pt>
                <c:pt idx="3741">
                  <c:v>0.90072735740492804</c:v>
                </c:pt>
                <c:pt idx="3742">
                  <c:v>0.90149941233296804</c:v>
                </c:pt>
                <c:pt idx="3743">
                  <c:v>0.90212634019553395</c:v>
                </c:pt>
                <c:pt idx="3744">
                  <c:v>0.90258354507386496</c:v>
                </c:pt>
                <c:pt idx="3745">
                  <c:v>0.90333240665495296</c:v>
                </c:pt>
                <c:pt idx="3746">
                  <c:v>0.90395398500064705</c:v>
                </c:pt>
                <c:pt idx="3747">
                  <c:v>0.90448150566468399</c:v>
                </c:pt>
                <c:pt idx="3748">
                  <c:v>0.90519650249431605</c:v>
                </c:pt>
                <c:pt idx="3749">
                  <c:v>0.90579135747005401</c:v>
                </c:pt>
                <c:pt idx="3750">
                  <c:v>0.90630332566797001</c:v>
                </c:pt>
                <c:pt idx="3751">
                  <c:v>0.90693257407595396</c:v>
                </c:pt>
                <c:pt idx="3752">
                  <c:v>0.90738424627730996</c:v>
                </c:pt>
                <c:pt idx="3753">
                  <c:v>0.907976107982296</c:v>
                </c:pt>
                <c:pt idx="3754">
                  <c:v>0.908475882994629</c:v>
                </c:pt>
                <c:pt idx="3755">
                  <c:v>0.90925057015070898</c:v>
                </c:pt>
                <c:pt idx="3756">
                  <c:v>0.90979907475411503</c:v>
                </c:pt>
                <c:pt idx="3757">
                  <c:v>0.91038545935103998</c:v>
                </c:pt>
                <c:pt idx="3758">
                  <c:v>0.91118546047558202</c:v>
                </c:pt>
                <c:pt idx="3759">
                  <c:v>0.91165198509891698</c:v>
                </c:pt>
                <c:pt idx="3760">
                  <c:v>0.91221408452838604</c:v>
                </c:pt>
                <c:pt idx="3761">
                  <c:v>0.912954588420685</c:v>
                </c:pt>
                <c:pt idx="3762">
                  <c:v>0.913455275818705</c:v>
                </c:pt>
                <c:pt idx="3763">
                  <c:v>0.91401740490129701</c:v>
                </c:pt>
                <c:pt idx="3764">
                  <c:v>0.91460309976741105</c:v>
                </c:pt>
                <c:pt idx="3765">
                  <c:v>0.91518003152062299</c:v>
                </c:pt>
                <c:pt idx="3766">
                  <c:v>0.915746086587508</c:v>
                </c:pt>
                <c:pt idx="3767">
                  <c:v>0.91627904834846496</c:v>
                </c:pt>
                <c:pt idx="3768">
                  <c:v>0.916919349382321</c:v>
                </c:pt>
                <c:pt idx="3769">
                  <c:v>0.91745867269733905</c:v>
                </c:pt>
                <c:pt idx="3770">
                  <c:v>0.91802282165735605</c:v>
                </c:pt>
                <c:pt idx="3771">
                  <c:v>0.91865029775847795</c:v>
                </c:pt>
                <c:pt idx="3772">
                  <c:v>0.91916067246347399</c:v>
                </c:pt>
                <c:pt idx="3773">
                  <c:v>0.91967487956086802</c:v>
                </c:pt>
                <c:pt idx="3774">
                  <c:v>0.92043779417872196</c:v>
                </c:pt>
                <c:pt idx="3775">
                  <c:v>0.92092500564952895</c:v>
                </c:pt>
                <c:pt idx="3776">
                  <c:v>0.92139537880817801</c:v>
                </c:pt>
                <c:pt idx="3777">
                  <c:v>0.92183687786261304</c:v>
                </c:pt>
                <c:pt idx="3778">
                  <c:v>0.922346288027865</c:v>
                </c:pt>
                <c:pt idx="3779">
                  <c:v>0.92289635694274996</c:v>
                </c:pt>
                <c:pt idx="3780">
                  <c:v>0.923602340742945</c:v>
                </c:pt>
                <c:pt idx="3781">
                  <c:v>0.92418112233280703</c:v>
                </c:pt>
                <c:pt idx="3782">
                  <c:v>0.92469512950628896</c:v>
                </c:pt>
                <c:pt idx="3783">
                  <c:v>0.92526777678479799</c:v>
                </c:pt>
                <c:pt idx="3784">
                  <c:v>0.92592802271246499</c:v>
                </c:pt>
                <c:pt idx="3785">
                  <c:v>0.92642481283594902</c:v>
                </c:pt>
                <c:pt idx="3786">
                  <c:v>0.926922219805415</c:v>
                </c:pt>
                <c:pt idx="3787">
                  <c:v>0.92766983838131001</c:v>
                </c:pt>
                <c:pt idx="3788">
                  <c:v>0.92816426356633697</c:v>
                </c:pt>
                <c:pt idx="3789">
                  <c:v>0.92861416252950402</c:v>
                </c:pt>
                <c:pt idx="3790">
                  <c:v>0.92932093019286899</c:v>
                </c:pt>
                <c:pt idx="3791">
                  <c:v>0.92980687413364604</c:v>
                </c:pt>
                <c:pt idx="3792">
                  <c:v>0.93028154317289402</c:v>
                </c:pt>
                <c:pt idx="3793">
                  <c:v>0.93098752852529199</c:v>
                </c:pt>
                <c:pt idx="3794">
                  <c:v>0.93151390614608998</c:v>
                </c:pt>
                <c:pt idx="3795">
                  <c:v>0.93199895446499104</c:v>
                </c:pt>
                <c:pt idx="3796">
                  <c:v>0.93272869413097903</c:v>
                </c:pt>
                <c:pt idx="3797">
                  <c:v>0.93325247149914503</c:v>
                </c:pt>
                <c:pt idx="3798">
                  <c:v>0.93373893015086795</c:v>
                </c:pt>
                <c:pt idx="3799">
                  <c:v>0.934300735903278</c:v>
                </c:pt>
                <c:pt idx="3800">
                  <c:v>0.93483664498974195</c:v>
                </c:pt>
                <c:pt idx="3801">
                  <c:v>0.93534251178304195</c:v>
                </c:pt>
                <c:pt idx="3802">
                  <c:v>0.93583186653753103</c:v>
                </c:pt>
                <c:pt idx="3803">
                  <c:v>0.93626971822231997</c:v>
                </c:pt>
                <c:pt idx="3804">
                  <c:v>0.93679533402124804</c:v>
                </c:pt>
                <c:pt idx="3805">
                  <c:v>0.93723740242421605</c:v>
                </c:pt>
                <c:pt idx="3806">
                  <c:v>0.937904275022447</c:v>
                </c:pt>
                <c:pt idx="3807">
                  <c:v>0.93834424080947898</c:v>
                </c:pt>
                <c:pt idx="3808">
                  <c:v>0.93885990294316801</c:v>
                </c:pt>
                <c:pt idx="3809">
                  <c:v>0.93951031969239496</c:v>
                </c:pt>
                <c:pt idx="3810">
                  <c:v>0.93997735499093704</c:v>
                </c:pt>
                <c:pt idx="3811">
                  <c:v>0.94044305384159399</c:v>
                </c:pt>
                <c:pt idx="3812">
                  <c:v>0.941069269863266</c:v>
                </c:pt>
                <c:pt idx="3813">
                  <c:v>0.94159864323834397</c:v>
                </c:pt>
                <c:pt idx="3814">
                  <c:v>0.94198673276824496</c:v>
                </c:pt>
                <c:pt idx="3815">
                  <c:v>0.94259032917519203</c:v>
                </c:pt>
                <c:pt idx="3816">
                  <c:v>0.94313581307729</c:v>
                </c:pt>
                <c:pt idx="3817">
                  <c:v>0.94358982083697895</c:v>
                </c:pt>
                <c:pt idx="3818">
                  <c:v>0.94412080291658595</c:v>
                </c:pt>
                <c:pt idx="3819">
                  <c:v>0.94488131968925304</c:v>
                </c:pt>
                <c:pt idx="3820">
                  <c:v>0.94526986343165098</c:v>
                </c:pt>
                <c:pt idx="3821">
                  <c:v>0.94571501296013405</c:v>
                </c:pt>
                <c:pt idx="3822">
                  <c:v>0.94633751331517502</c:v>
                </c:pt>
                <c:pt idx="3823">
                  <c:v>0.94685955066233896</c:v>
                </c:pt>
                <c:pt idx="3824">
                  <c:v>0.94733788662900398</c:v>
                </c:pt>
                <c:pt idx="3825">
                  <c:v>0.94802256363133497</c:v>
                </c:pt>
                <c:pt idx="3826">
                  <c:v>0.94842962827533295</c:v>
                </c:pt>
                <c:pt idx="3827">
                  <c:v>0.94893481923888001</c:v>
                </c:pt>
                <c:pt idx="3828">
                  <c:v>0.949338116372622</c:v>
                </c:pt>
                <c:pt idx="3829">
                  <c:v>0.94986725412309403</c:v>
                </c:pt>
                <c:pt idx="3830">
                  <c:v>0.95025039215882501</c:v>
                </c:pt>
                <c:pt idx="3831">
                  <c:v>0.950815246750909</c:v>
                </c:pt>
                <c:pt idx="3832">
                  <c:v>0.951381415439147</c:v>
                </c:pt>
                <c:pt idx="3833">
                  <c:v>0.95177880829820705</c:v>
                </c:pt>
                <c:pt idx="3834">
                  <c:v>0.95219928553948596</c:v>
                </c:pt>
                <c:pt idx="3835">
                  <c:v>0.95290745453287795</c:v>
                </c:pt>
                <c:pt idx="3836">
                  <c:v>0.95330370155473299</c:v>
                </c:pt>
                <c:pt idx="3837">
                  <c:v>0.95375347572068203</c:v>
                </c:pt>
                <c:pt idx="3838">
                  <c:v>0.95442757941782397</c:v>
                </c:pt>
                <c:pt idx="3839">
                  <c:v>0.95485664935161496</c:v>
                </c:pt>
                <c:pt idx="3840">
                  <c:v>0.95525469134250995</c:v>
                </c:pt>
                <c:pt idx="3841">
                  <c:v>0.95582488179206804</c:v>
                </c:pt>
                <c:pt idx="3842">
                  <c:v>0.95631403165558804</c:v>
                </c:pt>
                <c:pt idx="3843">
                  <c:v>0.95680310887594899</c:v>
                </c:pt>
                <c:pt idx="3844">
                  <c:v>0.957443739287553</c:v>
                </c:pt>
                <c:pt idx="3845">
                  <c:v>0.95791554450988403</c:v>
                </c:pt>
                <c:pt idx="3846">
                  <c:v>0.95840630400925797</c:v>
                </c:pt>
                <c:pt idx="3847">
                  <c:v>0.95893392525613297</c:v>
                </c:pt>
                <c:pt idx="3848">
                  <c:v>0.95946148751924298</c:v>
                </c:pt>
                <c:pt idx="3849">
                  <c:v>0.95980984220902199</c:v>
                </c:pt>
                <c:pt idx="3850">
                  <c:v>0.96024026597539303</c:v>
                </c:pt>
                <c:pt idx="3851">
                  <c:v>0.96082875349869501</c:v>
                </c:pt>
                <c:pt idx="3852">
                  <c:v>0.96134736326833603</c:v>
                </c:pt>
                <c:pt idx="3853">
                  <c:v>0.961847158148881</c:v>
                </c:pt>
                <c:pt idx="3854">
                  <c:v>0.96214902400970304</c:v>
                </c:pt>
                <c:pt idx="3855">
                  <c:v>0.96256220495948996</c:v>
                </c:pt>
                <c:pt idx="3856">
                  <c:v>0.96298543301721196</c:v>
                </c:pt>
                <c:pt idx="3857">
                  <c:v>0.963647092692552</c:v>
                </c:pt>
                <c:pt idx="3858">
                  <c:v>0.964084524040421</c:v>
                </c:pt>
                <c:pt idx="3859">
                  <c:v>0.96454530488699597</c:v>
                </c:pt>
                <c:pt idx="3860">
                  <c:v>0.96520077250897596</c:v>
                </c:pt>
                <c:pt idx="3861">
                  <c:v>0.96573639381676901</c:v>
                </c:pt>
                <c:pt idx="3862">
                  <c:v>0.96609082072973196</c:v>
                </c:pt>
                <c:pt idx="3863">
                  <c:v>0.96651706472039201</c:v>
                </c:pt>
                <c:pt idx="3864">
                  <c:v>0.96715189795941103</c:v>
                </c:pt>
                <c:pt idx="3865">
                  <c:v>0.96758497972041002</c:v>
                </c:pt>
                <c:pt idx="3866">
                  <c:v>0.96807161656518204</c:v>
                </c:pt>
                <c:pt idx="3867">
                  <c:v>0.96854038558492295</c:v>
                </c:pt>
                <c:pt idx="3868">
                  <c:v>0.96916689588802196</c:v>
                </c:pt>
                <c:pt idx="3869">
                  <c:v>0.96957039398451705</c:v>
                </c:pt>
                <c:pt idx="3870">
                  <c:v>0.97024989066024503</c:v>
                </c:pt>
                <c:pt idx="3871">
                  <c:v>0.97079006520410205</c:v>
                </c:pt>
                <c:pt idx="3872">
                  <c:v>0.971291048452254</c:v>
                </c:pt>
                <c:pt idx="3873">
                  <c:v>0.97203837304065299</c:v>
                </c:pt>
                <c:pt idx="3874">
                  <c:v>0.97257439264406598</c:v>
                </c:pt>
                <c:pt idx="3875">
                  <c:v>0.97298743606855498</c:v>
                </c:pt>
                <c:pt idx="3876">
                  <c:v>0.97360140333572898</c:v>
                </c:pt>
                <c:pt idx="3877">
                  <c:v>0.97424195551623605</c:v>
                </c:pt>
                <c:pt idx="3878">
                  <c:v>0.97480198740959101</c:v>
                </c:pt>
                <c:pt idx="3879">
                  <c:v>0.97528813562045202</c:v>
                </c:pt>
                <c:pt idx="3880">
                  <c:v>0.97572335973381596</c:v>
                </c:pt>
                <c:pt idx="3881">
                  <c:v>0.97629631590098398</c:v>
                </c:pt>
                <c:pt idx="3882">
                  <c:v>0.97674487996846404</c:v>
                </c:pt>
                <c:pt idx="3883">
                  <c:v>0.97752231142173196</c:v>
                </c:pt>
                <c:pt idx="3884">
                  <c:v>0.97815812968959603</c:v>
                </c:pt>
                <c:pt idx="3885">
                  <c:v>0.97883059581120602</c:v>
                </c:pt>
                <c:pt idx="3886">
                  <c:v>0.97970670213301703</c:v>
                </c:pt>
                <c:pt idx="3887">
                  <c:v>0.98032602264235102</c:v>
                </c:pt>
                <c:pt idx="3888">
                  <c:v>0.98088635845730598</c:v>
                </c:pt>
                <c:pt idx="3889">
                  <c:v>0.98184501193463702</c:v>
                </c:pt>
                <c:pt idx="3890">
                  <c:v>0.98240528162568796</c:v>
                </c:pt>
                <c:pt idx="3891">
                  <c:v>0.98308576643466505</c:v>
                </c:pt>
                <c:pt idx="3892">
                  <c:v>0.98402089346199995</c:v>
                </c:pt>
                <c:pt idx="3893">
                  <c:v>0.98475884335736197</c:v>
                </c:pt>
                <c:pt idx="3894">
                  <c:v>0.98539945234854798</c:v>
                </c:pt>
                <c:pt idx="3895">
                  <c:v>0.98620264170070704</c:v>
                </c:pt>
                <c:pt idx="3896">
                  <c:v>0.98721055903782595</c:v>
                </c:pt>
                <c:pt idx="3897">
                  <c:v>0.98803591945519298</c:v>
                </c:pt>
                <c:pt idx="3898">
                  <c:v>0.988824057082337</c:v>
                </c:pt>
                <c:pt idx="3899">
                  <c:v>0.98984027219314996</c:v>
                </c:pt>
                <c:pt idx="3900">
                  <c:v>0.99075745170314899</c:v>
                </c:pt>
                <c:pt idx="3901">
                  <c:v>0.99164758032808398</c:v>
                </c:pt>
                <c:pt idx="3902">
                  <c:v>0.99255629846205096</c:v>
                </c:pt>
                <c:pt idx="3903">
                  <c:v>0.99335024723162102</c:v>
                </c:pt>
                <c:pt idx="3904">
                  <c:v>0.99413963407277695</c:v>
                </c:pt>
                <c:pt idx="3905">
                  <c:v>0.99501202472795502</c:v>
                </c:pt>
                <c:pt idx="3906">
                  <c:v>0.99595306068658196</c:v>
                </c:pt>
                <c:pt idx="3907">
                  <c:v>0.99680600998302504</c:v>
                </c:pt>
                <c:pt idx="3908">
                  <c:v>0.997751173252859</c:v>
                </c:pt>
                <c:pt idx="3909">
                  <c:v>0.999152989437183</c:v>
                </c:pt>
                <c:pt idx="3910">
                  <c:v>1.00081513418505</c:v>
                </c:pt>
                <c:pt idx="3911">
                  <c:v>1.00194404957195</c:v>
                </c:pt>
                <c:pt idx="3912">
                  <c:v>1.0028022859866299</c:v>
                </c:pt>
                <c:pt idx="3913">
                  <c:v>1.00364294213552</c:v>
                </c:pt>
                <c:pt idx="3914">
                  <c:v>1.0046343002468301</c:v>
                </c:pt>
                <c:pt idx="3915">
                  <c:v>1.0055757658555999</c:v>
                </c:pt>
                <c:pt idx="3916">
                  <c:v>1.00654598108182</c:v>
                </c:pt>
                <c:pt idx="3917">
                  <c:v>1.00757284400363</c:v>
                </c:pt>
                <c:pt idx="3918">
                  <c:v>1.00853443021575</c:v>
                </c:pt>
                <c:pt idx="3919">
                  <c:v>1.00941693300581</c:v>
                </c:pt>
                <c:pt idx="3920">
                  <c:v>1.01041004079062</c:v>
                </c:pt>
                <c:pt idx="3921">
                  <c:v>1.01159418019155</c:v>
                </c:pt>
                <c:pt idx="3922">
                  <c:v>1.0125024405618399</c:v>
                </c:pt>
                <c:pt idx="3923">
                  <c:v>1.01358999125659</c:v>
                </c:pt>
                <c:pt idx="3924">
                  <c:v>1.0148720772316</c:v>
                </c:pt>
                <c:pt idx="3925">
                  <c:v>1.0158710367977599</c:v>
                </c:pt>
                <c:pt idx="3926">
                  <c:v>1.0168654536828301</c:v>
                </c:pt>
                <c:pt idx="3927">
                  <c:v>1.0180699539681299</c:v>
                </c:pt>
                <c:pt idx="3928">
                  <c:v>1.0191369034970801</c:v>
                </c:pt>
                <c:pt idx="3929">
                  <c:v>1.02009948032597</c:v>
                </c:pt>
                <c:pt idx="3930">
                  <c:v>1.02115856142093</c:v>
                </c:pt>
                <c:pt idx="3931">
                  <c:v>1.0221678192416701</c:v>
                </c:pt>
                <c:pt idx="3932">
                  <c:v>1.0233146874234</c:v>
                </c:pt>
                <c:pt idx="3933">
                  <c:v>1.0246308756371301</c:v>
                </c:pt>
                <c:pt idx="3934">
                  <c:v>1.0257458525399299</c:v>
                </c:pt>
                <c:pt idx="3935">
                  <c:v>1.02676188666372</c:v>
                </c:pt>
                <c:pt idx="3936">
                  <c:v>1.0279132956638899</c:v>
                </c:pt>
                <c:pt idx="3937">
                  <c:v>1.0292298421263599</c:v>
                </c:pt>
                <c:pt idx="3938">
                  <c:v>1.0302477115765101</c:v>
                </c:pt>
                <c:pt idx="3939">
                  <c:v>1.03136443657179</c:v>
                </c:pt>
                <c:pt idx="3940">
                  <c:v>1.03266598222156</c:v>
                </c:pt>
                <c:pt idx="3941">
                  <c:v>1.03388080062965</c:v>
                </c:pt>
                <c:pt idx="3942">
                  <c:v>1.0350444664557701</c:v>
                </c:pt>
                <c:pt idx="3943">
                  <c:v>1.0364215566466199</c:v>
                </c:pt>
                <c:pt idx="3944">
                  <c:v>1.03767382726073</c:v>
                </c:pt>
                <c:pt idx="3945">
                  <c:v>1.0389366413776999</c:v>
                </c:pt>
                <c:pt idx="3946">
                  <c:v>1.04017160739749</c:v>
                </c:pt>
                <c:pt idx="3947">
                  <c:v>1.0414125096673701</c:v>
                </c:pt>
                <c:pt idx="3948">
                  <c:v>1.04251827796299</c:v>
                </c:pt>
                <c:pt idx="3949">
                  <c:v>1.0438188472762699</c:v>
                </c:pt>
                <c:pt idx="3950">
                  <c:v>1.04500410115967</c:v>
                </c:pt>
                <c:pt idx="3951">
                  <c:v>1.0463228194663901</c:v>
                </c:pt>
                <c:pt idx="3952">
                  <c:v>1.04758909624069</c:v>
                </c:pt>
                <c:pt idx="3953">
                  <c:v>1.0489675868302499</c:v>
                </c:pt>
                <c:pt idx="3954">
                  <c:v>1.0501401300231601</c:v>
                </c:pt>
                <c:pt idx="3955">
                  <c:v>1.05127639975398</c:v>
                </c:pt>
                <c:pt idx="3956">
                  <c:v>1.05253327575822</c:v>
                </c:pt>
                <c:pt idx="3957">
                  <c:v>1.05367208303263</c:v>
                </c:pt>
                <c:pt idx="3958">
                  <c:v>1.0550154733161099</c:v>
                </c:pt>
                <c:pt idx="3959">
                  <c:v>1.0562902539968499</c:v>
                </c:pt>
                <c:pt idx="3960">
                  <c:v>1.05758450956393</c:v>
                </c:pt>
                <c:pt idx="3961">
                  <c:v>1.05873934117455</c:v>
                </c:pt>
                <c:pt idx="3962">
                  <c:v>1.06035638134926</c:v>
                </c:pt>
                <c:pt idx="3963">
                  <c:v>1.06148156461615</c:v>
                </c:pt>
                <c:pt idx="3964">
                  <c:v>1.06280243955552</c:v>
                </c:pt>
                <c:pt idx="3965">
                  <c:v>1.06432233098894</c:v>
                </c:pt>
                <c:pt idx="3966">
                  <c:v>1.0655123032629401</c:v>
                </c:pt>
                <c:pt idx="3967">
                  <c:v>1.0668702277665201</c:v>
                </c:pt>
                <c:pt idx="3968">
                  <c:v>1.0682151777048801</c:v>
                </c:pt>
                <c:pt idx="3969">
                  <c:v>1.06953861936926</c:v>
                </c:pt>
                <c:pt idx="3970">
                  <c:v>1.07054664194583</c:v>
                </c:pt>
                <c:pt idx="3971">
                  <c:v>1.0717913788081901</c:v>
                </c:pt>
                <c:pt idx="3972">
                  <c:v>1.0731844958885399</c:v>
                </c:pt>
                <c:pt idx="3973">
                  <c:v>1.0743927514801299</c:v>
                </c:pt>
                <c:pt idx="3974">
                  <c:v>1.07573768589645</c:v>
                </c:pt>
                <c:pt idx="3975">
                  <c:v>1.0771734320248101</c:v>
                </c:pt>
                <c:pt idx="3976">
                  <c:v>1.0783633335183</c:v>
                </c:pt>
                <c:pt idx="3977">
                  <c:v>1.07973125732193</c:v>
                </c:pt>
                <c:pt idx="3978">
                  <c:v>1.08118650875985</c:v>
                </c:pt>
                <c:pt idx="3979">
                  <c:v>1.08237181759129</c:v>
                </c:pt>
                <c:pt idx="3980">
                  <c:v>1.0836919844150501</c:v>
                </c:pt>
                <c:pt idx="3981">
                  <c:v>1.0848715736841099</c:v>
                </c:pt>
                <c:pt idx="3982">
                  <c:v>1.0860117813572201</c:v>
                </c:pt>
                <c:pt idx="3983">
                  <c:v>1.08739888699104</c:v>
                </c:pt>
                <c:pt idx="3984">
                  <c:v>1.0887328706060799</c:v>
                </c:pt>
                <c:pt idx="3985">
                  <c:v>1.09021948215861</c:v>
                </c:pt>
                <c:pt idx="3986">
                  <c:v>1.09136185236275</c:v>
                </c:pt>
                <c:pt idx="3987">
                  <c:v>1.09265616318831</c:v>
                </c:pt>
                <c:pt idx="3988">
                  <c:v>1.09413642995059</c:v>
                </c:pt>
                <c:pt idx="3989">
                  <c:v>1.09539387561381</c:v>
                </c:pt>
                <c:pt idx="3990">
                  <c:v>1.0966354915872201</c:v>
                </c:pt>
                <c:pt idx="3991">
                  <c:v>1.0981680229306201</c:v>
                </c:pt>
                <c:pt idx="3992">
                  <c:v>1.0994682442396899</c:v>
                </c:pt>
                <c:pt idx="3993">
                  <c:v>1.1005776381740999</c:v>
                </c:pt>
                <c:pt idx="3994">
                  <c:v>1.10207407176493</c:v>
                </c:pt>
                <c:pt idx="3995">
                  <c:v>1.1033186183000501</c:v>
                </c:pt>
                <c:pt idx="3996">
                  <c:v>1.1044727275148001</c:v>
                </c:pt>
                <c:pt idx="3997">
                  <c:v>1.1057763375962799</c:v>
                </c:pt>
                <c:pt idx="3998">
                  <c:v>1.1070385087902299</c:v>
                </c:pt>
                <c:pt idx="3999">
                  <c:v>1.1082367803901401</c:v>
                </c:pt>
                <c:pt idx="4000">
                  <c:v>1.1094276141375301</c:v>
                </c:pt>
                <c:pt idx="4001">
                  <c:v>1.11073150454709</c:v>
                </c:pt>
                <c:pt idx="4002">
                  <c:v>1.1121510366598699</c:v>
                </c:pt>
                <c:pt idx="4003">
                  <c:v>1.11322660651058</c:v>
                </c:pt>
                <c:pt idx="4004">
                  <c:v>1.11456302584459</c:v>
                </c:pt>
                <c:pt idx="4005">
                  <c:v>1.11565509438514</c:v>
                </c:pt>
                <c:pt idx="4006">
                  <c:v>1.1168503742664999</c:v>
                </c:pt>
                <c:pt idx="4007">
                  <c:v>1.1179581061005499</c:v>
                </c:pt>
                <c:pt idx="4008">
                  <c:v>1.1191682945936801</c:v>
                </c:pt>
                <c:pt idx="4009">
                  <c:v>1.1202179631218301</c:v>
                </c:pt>
                <c:pt idx="4010">
                  <c:v>1.12147321458906</c:v>
                </c:pt>
                <c:pt idx="4011">
                  <c:v>1.1227213600650401</c:v>
                </c:pt>
                <c:pt idx="4012">
                  <c:v>1.1237472152958301</c:v>
                </c:pt>
                <c:pt idx="4013">
                  <c:v>1.1249769621839001</c:v>
                </c:pt>
                <c:pt idx="4014">
                  <c:v>1.12611517185966</c:v>
                </c:pt>
                <c:pt idx="4015">
                  <c:v>1.12710817406575</c:v>
                </c:pt>
                <c:pt idx="4016">
                  <c:v>1.12824471822629</c:v>
                </c:pt>
                <c:pt idx="4017">
                  <c:v>1.1293034823611301</c:v>
                </c:pt>
                <c:pt idx="4018">
                  <c:v>1.1304122184713701</c:v>
                </c:pt>
                <c:pt idx="4019">
                  <c:v>1.1314470513413299</c:v>
                </c:pt>
                <c:pt idx="4020">
                  <c:v>1.1327310465276199</c:v>
                </c:pt>
                <c:pt idx="4021">
                  <c:v>1.13371555072565</c:v>
                </c:pt>
                <c:pt idx="4022">
                  <c:v>1.1347993978609601</c:v>
                </c:pt>
                <c:pt idx="4023">
                  <c:v>1.13613567907566</c:v>
                </c:pt>
                <c:pt idx="4024">
                  <c:v>1.1369917351161301</c:v>
                </c:pt>
                <c:pt idx="4025">
                  <c:v>1.1379553997368299</c:v>
                </c:pt>
                <c:pt idx="4026">
                  <c:v>1.1391216407840401</c:v>
                </c:pt>
                <c:pt idx="4027">
                  <c:v>1.1402223960806801</c:v>
                </c:pt>
                <c:pt idx="4028">
                  <c:v>1.1411754153668801</c:v>
                </c:pt>
                <c:pt idx="4029">
                  <c:v>1.1422851265718501</c:v>
                </c:pt>
                <c:pt idx="4030">
                  <c:v>1.1434664946670301</c:v>
                </c:pt>
                <c:pt idx="4031">
                  <c:v>1.14419245719909</c:v>
                </c:pt>
                <c:pt idx="4032">
                  <c:v>1.1451109563931701</c:v>
                </c:pt>
                <c:pt idx="4033">
                  <c:v>1.1460895206158299</c:v>
                </c:pt>
                <c:pt idx="4034">
                  <c:v>1.14703284266094</c:v>
                </c:pt>
                <c:pt idx="4035">
                  <c:v>1.1478562764823399</c:v>
                </c:pt>
                <c:pt idx="4036">
                  <c:v>1.1489971115564299</c:v>
                </c:pt>
                <c:pt idx="4037">
                  <c:v>1.14985199086368</c:v>
                </c:pt>
                <c:pt idx="4038">
                  <c:v>1.15067276389648</c:v>
                </c:pt>
                <c:pt idx="4039">
                  <c:v>1.15173247270285</c:v>
                </c:pt>
                <c:pt idx="4040">
                  <c:v>1.1525284778326701</c:v>
                </c:pt>
                <c:pt idx="4041">
                  <c:v>1.1533956139658801</c:v>
                </c:pt>
                <c:pt idx="4042">
                  <c:v>1.15439028851687</c:v>
                </c:pt>
                <c:pt idx="4043">
                  <c:v>1.1552803562953999</c:v>
                </c:pt>
                <c:pt idx="4044">
                  <c:v>1.15609321681162</c:v>
                </c:pt>
                <c:pt idx="4045">
                  <c:v>1.15718139739085</c:v>
                </c:pt>
                <c:pt idx="4046">
                  <c:v>1.15802670828997</c:v>
                </c:pt>
                <c:pt idx="4047">
                  <c:v>1.15882858416686</c:v>
                </c:pt>
                <c:pt idx="4048">
                  <c:v>1.1597653338685601</c:v>
                </c:pt>
                <c:pt idx="4049">
                  <c:v>1.1605247380211801</c:v>
                </c:pt>
                <c:pt idx="4050">
                  <c:v>1.16124782928575</c:v>
                </c:pt>
                <c:pt idx="4051">
                  <c:v>1.16209504318733</c:v>
                </c:pt>
                <c:pt idx="4052">
                  <c:v>1.16281248349696</c:v>
                </c:pt>
                <c:pt idx="4053">
                  <c:v>1.1636670604348101</c:v>
                </c:pt>
                <c:pt idx="4054">
                  <c:v>1.1642906246706799</c:v>
                </c:pt>
                <c:pt idx="4055">
                  <c:v>1.16533839050679</c:v>
                </c:pt>
                <c:pt idx="4056">
                  <c:v>1.16581990321476</c:v>
                </c:pt>
                <c:pt idx="4057">
                  <c:v>1.16654956775406</c:v>
                </c:pt>
                <c:pt idx="4058">
                  <c:v>1.1673266446838699</c:v>
                </c:pt>
                <c:pt idx="4059">
                  <c:v>1.16776224877685</c:v>
                </c:pt>
                <c:pt idx="4060">
                  <c:v>1.1685489621013301</c:v>
                </c:pt>
                <c:pt idx="4061">
                  <c:v>1.1692865910008501</c:v>
                </c:pt>
                <c:pt idx="4062">
                  <c:v>1.1699506038178999</c:v>
                </c:pt>
                <c:pt idx="4063">
                  <c:v>1.1705503637591901</c:v>
                </c:pt>
                <c:pt idx="4064">
                  <c:v>1.17124483641237</c:v>
                </c:pt>
                <c:pt idx="4065">
                  <c:v>1.17205169207105</c:v>
                </c:pt>
                <c:pt idx="4066">
                  <c:v>1.17246231716126</c:v>
                </c:pt>
                <c:pt idx="4067">
                  <c:v>1.1731959690029401</c:v>
                </c:pt>
                <c:pt idx="4068">
                  <c:v>1.1739318401863099</c:v>
                </c:pt>
                <c:pt idx="4069">
                  <c:v>1.1745276870205901</c:v>
                </c:pt>
                <c:pt idx="4070">
                  <c:v>1.17522016943742</c:v>
                </c:pt>
                <c:pt idx="4071">
                  <c:v>1.17574902654935</c:v>
                </c:pt>
                <c:pt idx="4072">
                  <c:v>1.17616791961093</c:v>
                </c:pt>
                <c:pt idx="4073">
                  <c:v>1.17666158173232</c:v>
                </c:pt>
                <c:pt idx="4074">
                  <c:v>1.1772849907477601</c:v>
                </c:pt>
                <c:pt idx="4075">
                  <c:v>1.17780950013548</c:v>
                </c:pt>
                <c:pt idx="4076">
                  <c:v>1.1783305693498001</c:v>
                </c:pt>
                <c:pt idx="4077">
                  <c:v>1.17885157186537</c:v>
                </c:pt>
                <c:pt idx="4078">
                  <c:v>1.1793060325392599</c:v>
                </c:pt>
                <c:pt idx="4079">
                  <c:v>1.17988805007188</c:v>
                </c:pt>
                <c:pt idx="4080">
                  <c:v>1.18027479760348</c:v>
                </c:pt>
                <c:pt idx="4081">
                  <c:v>1.1807469446212</c:v>
                </c:pt>
                <c:pt idx="4082">
                  <c:v>1.1810871809721</c:v>
                </c:pt>
                <c:pt idx="4083">
                  <c:v>1.1815266292542099</c:v>
                </c:pt>
                <c:pt idx="4084">
                  <c:v>1.18178674640755</c:v>
                </c:pt>
                <c:pt idx="4085">
                  <c:v>1.1821568257485799</c:v>
                </c:pt>
                <c:pt idx="4086">
                  <c:v>1.18253466238578</c:v>
                </c:pt>
                <c:pt idx="4087">
                  <c:v>1.18297040152052</c:v>
                </c:pt>
                <c:pt idx="4088">
                  <c:v>1.18322249067325</c:v>
                </c:pt>
                <c:pt idx="4089">
                  <c:v>1.18343056521068</c:v>
                </c:pt>
                <c:pt idx="4090">
                  <c:v>1.1839216727142401</c:v>
                </c:pt>
                <c:pt idx="4091">
                  <c:v>1.1841462499772499</c:v>
                </c:pt>
                <c:pt idx="4092">
                  <c:v>1.1843206603080001</c:v>
                </c:pt>
                <c:pt idx="4093">
                  <c:v>1.1847182800993299</c:v>
                </c:pt>
                <c:pt idx="4094">
                  <c:v>1.18497273915757</c:v>
                </c:pt>
                <c:pt idx="4095">
                  <c:v>1.1852401342863801</c:v>
                </c:pt>
                <c:pt idx="4096">
                  <c:v>1.18532098581392</c:v>
                </c:pt>
                <c:pt idx="4097">
                  <c:v>1.1856868347773799</c:v>
                </c:pt>
                <c:pt idx="4098">
                  <c:v>1.1858939770609001</c:v>
                </c:pt>
                <c:pt idx="4099">
                  <c:v>1.1860136212781101</c:v>
                </c:pt>
                <c:pt idx="4100">
                  <c:v>1.1863966255138301</c:v>
                </c:pt>
                <c:pt idx="4101">
                  <c:v>1.1863932978982701</c:v>
                </c:pt>
                <c:pt idx="4102">
                  <c:v>1.18650891880195</c:v>
                </c:pt>
                <c:pt idx="4103">
                  <c:v>1.1869486284752599</c:v>
                </c:pt>
                <c:pt idx="4104">
                  <c:v>1.1867478775481299</c:v>
                </c:pt>
                <c:pt idx="4105">
                  <c:v>1.18687941879033</c:v>
                </c:pt>
                <c:pt idx="4106">
                  <c:v>1.18713415134698</c:v>
                </c:pt>
                <c:pt idx="4107">
                  <c:v>1.1871080473065301</c:v>
                </c:pt>
                <c:pt idx="4108">
                  <c:v>1.1871438873931699</c:v>
                </c:pt>
                <c:pt idx="4109">
                  <c:v>1.18700363983711</c:v>
                </c:pt>
                <c:pt idx="4110">
                  <c:v>1.18674293160438</c:v>
                </c:pt>
                <c:pt idx="4111">
                  <c:v>1.1866564340889401</c:v>
                </c:pt>
                <c:pt idx="4112">
                  <c:v>1.1866364432498699</c:v>
                </c:pt>
                <c:pt idx="4113">
                  <c:v>1.1867458618556399</c:v>
                </c:pt>
                <c:pt idx="4114">
                  <c:v>1.18660962488502</c:v>
                </c:pt>
                <c:pt idx="4115">
                  <c:v>1.18640749280651</c:v>
                </c:pt>
                <c:pt idx="4116">
                  <c:v>1.18644431512802</c:v>
                </c:pt>
                <c:pt idx="4117">
                  <c:v>1.1862429287284499</c:v>
                </c:pt>
                <c:pt idx="4118">
                  <c:v>1.1860284383098301</c:v>
                </c:pt>
                <c:pt idx="4119">
                  <c:v>1.1859449936697799</c:v>
                </c:pt>
                <c:pt idx="4120">
                  <c:v>1.18567681343605</c:v>
                </c:pt>
                <c:pt idx="4121">
                  <c:v>1.18555797791728</c:v>
                </c:pt>
                <c:pt idx="4122">
                  <c:v>1.1853754082694601</c:v>
                </c:pt>
                <c:pt idx="4123">
                  <c:v>1.1849601560582701</c:v>
                </c:pt>
                <c:pt idx="4124">
                  <c:v>1.18457972227285</c:v>
                </c:pt>
                <c:pt idx="4125">
                  <c:v>1.1844564853236099</c:v>
                </c:pt>
                <c:pt idx="4126">
                  <c:v>1.18407602794468</c:v>
                </c:pt>
                <c:pt idx="4127">
                  <c:v>1.1836658654113601</c:v>
                </c:pt>
                <c:pt idx="4128">
                  <c:v>1.18325093992354</c:v>
                </c:pt>
                <c:pt idx="4129">
                  <c:v>1.1828088675510999</c:v>
                </c:pt>
                <c:pt idx="4130">
                  <c:v>1.18237624006967</c:v>
                </c:pt>
                <c:pt idx="4131">
                  <c:v>1.1818983573466499</c:v>
                </c:pt>
                <c:pt idx="4132">
                  <c:v>1.1816359634200699</c:v>
                </c:pt>
                <c:pt idx="4133">
                  <c:v>1.1810922274986799</c:v>
                </c:pt>
                <c:pt idx="4134">
                  <c:v>1.1804954878364899</c:v>
                </c:pt>
                <c:pt idx="4135">
                  <c:v>1.1797333660845899</c:v>
                </c:pt>
                <c:pt idx="4136">
                  <c:v>1.1791245642428501</c:v>
                </c:pt>
                <c:pt idx="4137">
                  <c:v>1.17852095421404</c:v>
                </c:pt>
                <c:pt idx="4138">
                  <c:v>1.17810632505764</c:v>
                </c:pt>
                <c:pt idx="4139">
                  <c:v>1.17733136378228</c:v>
                </c:pt>
                <c:pt idx="4140">
                  <c:v>1.17666663012157</c:v>
                </c:pt>
                <c:pt idx="4141">
                  <c:v>1.1760273190836099</c:v>
                </c:pt>
                <c:pt idx="4142">
                  <c:v>1.17539584791908</c:v>
                </c:pt>
                <c:pt idx="4143">
                  <c:v>1.1746334082757399</c:v>
                </c:pt>
                <c:pt idx="4144">
                  <c:v>1.17392288241535</c:v>
                </c:pt>
                <c:pt idx="4145">
                  <c:v>1.1731488356987601</c:v>
                </c:pt>
                <c:pt idx="4146">
                  <c:v>1.17243708080301</c:v>
                </c:pt>
                <c:pt idx="4147">
                  <c:v>1.1714245087156601</c:v>
                </c:pt>
                <c:pt idx="4148">
                  <c:v>1.1707047633826699</c:v>
                </c:pt>
                <c:pt idx="4149">
                  <c:v>1.16971967524538</c:v>
                </c:pt>
                <c:pt idx="4150">
                  <c:v>1.16884982741127</c:v>
                </c:pt>
                <c:pt idx="4151">
                  <c:v>1.1679711071774299</c:v>
                </c:pt>
                <c:pt idx="4152">
                  <c:v>1.16693254529187</c:v>
                </c:pt>
                <c:pt idx="4153">
                  <c:v>1.1657950064788201</c:v>
                </c:pt>
                <c:pt idx="4154">
                  <c:v>1.16498814771573</c:v>
                </c:pt>
                <c:pt idx="4155">
                  <c:v>1.16386093323429</c:v>
                </c:pt>
                <c:pt idx="4156">
                  <c:v>1.1627485463395599</c:v>
                </c:pt>
                <c:pt idx="4157">
                  <c:v>1.1618316185971</c:v>
                </c:pt>
                <c:pt idx="4158">
                  <c:v>1.16066826693713</c:v>
                </c:pt>
                <c:pt idx="4159">
                  <c:v>1.1595532552649499</c:v>
                </c:pt>
                <c:pt idx="4160">
                  <c:v>1.1582267293706501</c:v>
                </c:pt>
                <c:pt idx="4161">
                  <c:v>1.15698155450323</c:v>
                </c:pt>
                <c:pt idx="4162">
                  <c:v>1.1556299477815599</c:v>
                </c:pt>
                <c:pt idx="4163">
                  <c:v>1.15434524975717</c:v>
                </c:pt>
                <c:pt idx="4164">
                  <c:v>1.15317988147337</c:v>
                </c:pt>
                <c:pt idx="4165">
                  <c:v>1.1517115722720801</c:v>
                </c:pt>
                <c:pt idx="4166">
                  <c:v>1.1505552182595</c:v>
                </c:pt>
                <c:pt idx="4167">
                  <c:v>1.14926048399259</c:v>
                </c:pt>
                <c:pt idx="4168">
                  <c:v>1.1476395508895301</c:v>
                </c:pt>
                <c:pt idx="4169">
                  <c:v>1.1461586598306801</c:v>
                </c:pt>
                <c:pt idx="4170">
                  <c:v>1.1449465947225499</c:v>
                </c:pt>
                <c:pt idx="4171">
                  <c:v>1.14339713255564</c:v>
                </c:pt>
                <c:pt idx="4172">
                  <c:v>1.14177515730261</c:v>
                </c:pt>
                <c:pt idx="4173">
                  <c:v>1.14017369505017</c:v>
                </c:pt>
                <c:pt idx="4174">
                  <c:v>1.1386093764255401</c:v>
                </c:pt>
                <c:pt idx="4175">
                  <c:v>1.13694367899249</c:v>
                </c:pt>
                <c:pt idx="4176">
                  <c:v>1.1353448644901301</c:v>
                </c:pt>
                <c:pt idx="4177">
                  <c:v>1.1337648689126001</c:v>
                </c:pt>
                <c:pt idx="4178">
                  <c:v>1.1319398687531499</c:v>
                </c:pt>
                <c:pt idx="4179">
                  <c:v>1.13021168578415</c:v>
                </c:pt>
                <c:pt idx="4180">
                  <c:v>1.12851976789534</c:v>
                </c:pt>
                <c:pt idx="4181">
                  <c:v>1.1268926436284501</c:v>
                </c:pt>
                <c:pt idx="4182">
                  <c:v>1.1250014757324101</c:v>
                </c:pt>
                <c:pt idx="4183">
                  <c:v>1.1234794876848699</c:v>
                </c:pt>
                <c:pt idx="4184">
                  <c:v>1.1215168582275501</c:v>
                </c:pt>
                <c:pt idx="4185">
                  <c:v>1.11968048227329</c:v>
                </c:pt>
                <c:pt idx="4186">
                  <c:v>1.1177602941170299</c:v>
                </c:pt>
                <c:pt idx="4187">
                  <c:v>1.11571935502191</c:v>
                </c:pt>
                <c:pt idx="4188">
                  <c:v>1.11373159165183</c:v>
                </c:pt>
                <c:pt idx="4189">
                  <c:v>1.11192765428373</c:v>
                </c:pt>
                <c:pt idx="4190">
                  <c:v>1.1099262448648499</c:v>
                </c:pt>
                <c:pt idx="4191">
                  <c:v>1.10783371608704</c:v>
                </c:pt>
                <c:pt idx="4192">
                  <c:v>1.10562753832588</c:v>
                </c:pt>
                <c:pt idx="4193">
                  <c:v>1.10363747738302</c:v>
                </c:pt>
                <c:pt idx="4194">
                  <c:v>1.10141567202905</c:v>
                </c:pt>
                <c:pt idx="4195">
                  <c:v>1.0992740492026001</c:v>
                </c:pt>
                <c:pt idx="4196">
                  <c:v>1.09724318484465</c:v>
                </c:pt>
                <c:pt idx="4197">
                  <c:v>1.09487594570964</c:v>
                </c:pt>
                <c:pt idx="4198">
                  <c:v>1.0925492138291399</c:v>
                </c:pt>
                <c:pt idx="4199">
                  <c:v>1.0906312198688599</c:v>
                </c:pt>
                <c:pt idx="4200">
                  <c:v>1.0883611446867301</c:v>
                </c:pt>
                <c:pt idx="4201">
                  <c:v>1.0859014612312099</c:v>
                </c:pt>
                <c:pt idx="4202">
                  <c:v>1.08376945958782</c:v>
                </c:pt>
                <c:pt idx="4203">
                  <c:v>1.08133073151111</c:v>
                </c:pt>
                <c:pt idx="4204">
                  <c:v>1.0789319705217999</c:v>
                </c:pt>
                <c:pt idx="4205">
                  <c:v>1.0766715044155699</c:v>
                </c:pt>
                <c:pt idx="4206">
                  <c:v>1.0742760902891499</c:v>
                </c:pt>
                <c:pt idx="4207">
                  <c:v>1.0717921998972699</c:v>
                </c:pt>
                <c:pt idx="4208">
                  <c:v>1.0693726340929599</c:v>
                </c:pt>
                <c:pt idx="4209">
                  <c:v>1.0669817961752399</c:v>
                </c:pt>
                <c:pt idx="4210">
                  <c:v>1.0644536192218499</c:v>
                </c:pt>
                <c:pt idx="4211">
                  <c:v>1.0618560422832699</c:v>
                </c:pt>
                <c:pt idx="4212">
                  <c:v>1.0591084746023001</c:v>
                </c:pt>
                <c:pt idx="4213">
                  <c:v>1.05642507225275</c:v>
                </c:pt>
                <c:pt idx="4214">
                  <c:v>1.0536748205001101</c:v>
                </c:pt>
                <c:pt idx="4215">
                  <c:v>1.05125188579161</c:v>
                </c:pt>
                <c:pt idx="4216">
                  <c:v>1.0486636307711299</c:v>
                </c:pt>
                <c:pt idx="4217">
                  <c:v>1.0456863331297901</c:v>
                </c:pt>
                <c:pt idx="4218">
                  <c:v>1.0431521289671399</c:v>
                </c:pt>
                <c:pt idx="4219">
                  <c:v>1.04024616504709</c:v>
                </c:pt>
                <c:pt idx="4220">
                  <c:v>1.03739075331638</c:v>
                </c:pt>
                <c:pt idx="4221">
                  <c:v>1.0345884831622201</c:v>
                </c:pt>
                <c:pt idx="4222">
                  <c:v>1.0317355000103401</c:v>
                </c:pt>
                <c:pt idx="4223">
                  <c:v>1.0289076557382899</c:v>
                </c:pt>
                <c:pt idx="4224">
                  <c:v>1.0260173265511701</c:v>
                </c:pt>
                <c:pt idx="4225">
                  <c:v>1.02318580386539</c:v>
                </c:pt>
                <c:pt idx="4226">
                  <c:v>1.0200677076354601</c:v>
                </c:pt>
                <c:pt idx="4227">
                  <c:v>1.0169820468872699</c:v>
                </c:pt>
                <c:pt idx="4228">
                  <c:v>1.0141969937831099</c:v>
                </c:pt>
                <c:pt idx="4229">
                  <c:v>1.0110961291939</c:v>
                </c:pt>
                <c:pt idx="4230">
                  <c:v>1.00787273639192</c:v>
                </c:pt>
                <c:pt idx="4231">
                  <c:v>1.0050468615566599</c:v>
                </c:pt>
                <c:pt idx="4232">
                  <c:v>1.00174745886275</c:v>
                </c:pt>
                <c:pt idx="4233">
                  <c:v>0.998511980529597</c:v>
                </c:pt>
                <c:pt idx="4234">
                  <c:v>0.99566819767157</c:v>
                </c:pt>
                <c:pt idx="4235">
                  <c:v>0.99238311840841997</c:v>
                </c:pt>
                <c:pt idx="4236">
                  <c:v>0.989119231700896</c:v>
                </c:pt>
                <c:pt idx="4237">
                  <c:v>0.98579175894459303</c:v>
                </c:pt>
                <c:pt idx="4238">
                  <c:v>0.98238371902455901</c:v>
                </c:pt>
                <c:pt idx="4239">
                  <c:v>0.97911779241015295</c:v>
                </c:pt>
                <c:pt idx="4240">
                  <c:v>0.97577873089660905</c:v>
                </c:pt>
                <c:pt idx="4241">
                  <c:v>0.972445569311577</c:v>
                </c:pt>
                <c:pt idx="4242">
                  <c:v>0.96904950371632903</c:v>
                </c:pt>
                <c:pt idx="4243">
                  <c:v>0.96560998695591804</c:v>
                </c:pt>
                <c:pt idx="4244">
                  <c:v>0.96224603801965702</c:v>
                </c:pt>
                <c:pt idx="4245">
                  <c:v>0.95878166177620405</c:v>
                </c:pt>
                <c:pt idx="4246">
                  <c:v>0.95532493634770099</c:v>
                </c:pt>
                <c:pt idx="4247">
                  <c:v>0.95196930505335298</c:v>
                </c:pt>
                <c:pt idx="4248">
                  <c:v>0.94833587203174796</c:v>
                </c:pt>
                <c:pt idx="4249">
                  <c:v>0.94483409232149596</c:v>
                </c:pt>
                <c:pt idx="4250">
                  <c:v>0.94150527442494703</c:v>
                </c:pt>
                <c:pt idx="4251">
                  <c:v>0.93763200938701596</c:v>
                </c:pt>
                <c:pt idx="4252">
                  <c:v>0.93392017856239995</c:v>
                </c:pt>
                <c:pt idx="4253">
                  <c:v>0.93046377599239105</c:v>
                </c:pt>
                <c:pt idx="4254">
                  <c:v>0.92686983725676297</c:v>
                </c:pt>
                <c:pt idx="4255">
                  <c:v>0.923266321420665</c:v>
                </c:pt>
                <c:pt idx="4256">
                  <c:v>0.91958989140887903</c:v>
                </c:pt>
                <c:pt idx="4257">
                  <c:v>0.91582131820420098</c:v>
                </c:pt>
                <c:pt idx="4258">
                  <c:v>0.91198851633816602</c:v>
                </c:pt>
                <c:pt idx="4259">
                  <c:v>0.90828259320308602</c:v>
                </c:pt>
                <c:pt idx="4260">
                  <c:v>0.90467904290805301</c:v>
                </c:pt>
                <c:pt idx="4261">
                  <c:v>0.90072991171230699</c:v>
                </c:pt>
                <c:pt idx="4262">
                  <c:v>0.89672909397631695</c:v>
                </c:pt>
                <c:pt idx="4263">
                  <c:v>0.89264610347648699</c:v>
                </c:pt>
                <c:pt idx="4264">
                  <c:v>0.88877053341517898</c:v>
                </c:pt>
                <c:pt idx="4265">
                  <c:v>0.88493504840880799</c:v>
                </c:pt>
                <c:pt idx="4266">
                  <c:v>0.88131363596767098</c:v>
                </c:pt>
                <c:pt idx="4267">
                  <c:v>0.87726116739213</c:v>
                </c:pt>
                <c:pt idx="4268">
                  <c:v>0.87322482715050298</c:v>
                </c:pt>
                <c:pt idx="4269">
                  <c:v>0.86929788254201201</c:v>
                </c:pt>
                <c:pt idx="4270">
                  <c:v>0.86539689203103198</c:v>
                </c:pt>
                <c:pt idx="4271">
                  <c:v>0.86145700700580996</c:v>
                </c:pt>
                <c:pt idx="4272">
                  <c:v>0.85753562177220999</c:v>
                </c:pt>
                <c:pt idx="4273">
                  <c:v>0.85354316296676802</c:v>
                </c:pt>
                <c:pt idx="4274">
                  <c:v>0.84930072352289698</c:v>
                </c:pt>
                <c:pt idx="4275">
                  <c:v>0.84523397156347801</c:v>
                </c:pt>
                <c:pt idx="4276">
                  <c:v>0.84132426138967398</c:v>
                </c:pt>
                <c:pt idx="4277">
                  <c:v>0.83710605961580797</c:v>
                </c:pt>
                <c:pt idx="4278">
                  <c:v>0.83295013848692501</c:v>
                </c:pt>
                <c:pt idx="4279">
                  <c:v>0.82913061510771502</c:v>
                </c:pt>
                <c:pt idx="4280">
                  <c:v>0.82493725543220298</c:v>
                </c:pt>
                <c:pt idx="4281">
                  <c:v>0.82089998014271204</c:v>
                </c:pt>
                <c:pt idx="4282">
                  <c:v>0.81693627964704796</c:v>
                </c:pt>
                <c:pt idx="4283">
                  <c:v>0.81254604210456205</c:v>
                </c:pt>
                <c:pt idx="4284">
                  <c:v>0.80835376152147298</c:v>
                </c:pt>
                <c:pt idx="4285">
                  <c:v>0.80427379916243202</c:v>
                </c:pt>
                <c:pt idx="4286">
                  <c:v>0.80001821373627802</c:v>
                </c:pt>
                <c:pt idx="4287">
                  <c:v>0.79573561965177497</c:v>
                </c:pt>
                <c:pt idx="4288">
                  <c:v>0.79145081434398501</c:v>
                </c:pt>
                <c:pt idx="4289">
                  <c:v>0.78712788720925497</c:v>
                </c:pt>
                <c:pt idx="4290">
                  <c:v>0.78296104042480297</c:v>
                </c:pt>
                <c:pt idx="4291">
                  <c:v>0.77859436611955302</c:v>
                </c:pt>
                <c:pt idx="4292">
                  <c:v>0.77452565993492595</c:v>
                </c:pt>
                <c:pt idx="4293">
                  <c:v>0.77023061023403905</c:v>
                </c:pt>
                <c:pt idx="4294">
                  <c:v>0.76599717745557205</c:v>
                </c:pt>
                <c:pt idx="4295">
                  <c:v>0.761893578649812</c:v>
                </c:pt>
                <c:pt idx="4296">
                  <c:v>0.75758225532869305</c:v>
                </c:pt>
                <c:pt idx="4297">
                  <c:v>0.75318317518879996</c:v>
                </c:pt>
                <c:pt idx="4298">
                  <c:v>0.74902366039653601</c:v>
                </c:pt>
                <c:pt idx="4299">
                  <c:v>0.744681821980823</c:v>
                </c:pt>
                <c:pt idx="4300">
                  <c:v>0.74029923044145096</c:v>
                </c:pt>
                <c:pt idx="4301">
                  <c:v>0.73611985938623203</c:v>
                </c:pt>
                <c:pt idx="4302">
                  <c:v>0.73184926994144905</c:v>
                </c:pt>
                <c:pt idx="4303">
                  <c:v>0.72752404802789505</c:v>
                </c:pt>
                <c:pt idx="4304">
                  <c:v>0.72325384228800704</c:v>
                </c:pt>
                <c:pt idx="4305">
                  <c:v>0.71895976706097897</c:v>
                </c:pt>
                <c:pt idx="4306">
                  <c:v>0.71455601618314901</c:v>
                </c:pt>
                <c:pt idx="4307">
                  <c:v>0.71017478220164398</c:v>
                </c:pt>
                <c:pt idx="4308">
                  <c:v>0.70583332019547995</c:v>
                </c:pt>
                <c:pt idx="4309">
                  <c:v>0.70141996986542998</c:v>
                </c:pt>
                <c:pt idx="4310">
                  <c:v>0.69706653865674995</c:v>
                </c:pt>
                <c:pt idx="4311">
                  <c:v>0.69269067468121703</c:v>
                </c:pt>
                <c:pt idx="4312">
                  <c:v>0.68833887002741101</c:v>
                </c:pt>
                <c:pt idx="4313">
                  <c:v>0.68381983414292502</c:v>
                </c:pt>
                <c:pt idx="4314">
                  <c:v>0.67946112823362304</c:v>
                </c:pt>
                <c:pt idx="4315">
                  <c:v>0.67501763859763497</c:v>
                </c:pt>
                <c:pt idx="4316">
                  <c:v>0.67061881038049698</c:v>
                </c:pt>
                <c:pt idx="4317">
                  <c:v>0.66621969065939401</c:v>
                </c:pt>
                <c:pt idx="4318">
                  <c:v>0.66185702166209703</c:v>
                </c:pt>
                <c:pt idx="4319">
                  <c:v>0.65724053218339895</c:v>
                </c:pt>
                <c:pt idx="4320">
                  <c:v>0.65271349763497699</c:v>
                </c:pt>
                <c:pt idx="4321">
                  <c:v>0.64827798539772696</c:v>
                </c:pt>
                <c:pt idx="4322">
                  <c:v>0.64362830808385696</c:v>
                </c:pt>
                <c:pt idx="4323">
                  <c:v>0.63898001440490404</c:v>
                </c:pt>
                <c:pt idx="4324">
                  <c:v>0.63462328724563</c:v>
                </c:pt>
                <c:pt idx="4325">
                  <c:v>0.62996304733678599</c:v>
                </c:pt>
                <c:pt idx="4326">
                  <c:v>0.62519647895048103</c:v>
                </c:pt>
                <c:pt idx="4327">
                  <c:v>0.62049313339714995</c:v>
                </c:pt>
                <c:pt idx="4328">
                  <c:v>0.61581337094928001</c:v>
                </c:pt>
                <c:pt idx="4329">
                  <c:v>0.61100169007355698</c:v>
                </c:pt>
                <c:pt idx="4330">
                  <c:v>0.606353092007339</c:v>
                </c:pt>
                <c:pt idx="4331">
                  <c:v>0.60143638728186499</c:v>
                </c:pt>
                <c:pt idx="4332">
                  <c:v>0.59646566165610904</c:v>
                </c:pt>
                <c:pt idx="4333">
                  <c:v>0.59170931810513006</c:v>
                </c:pt>
                <c:pt idx="4334">
                  <c:v>0.58685391924033603</c:v>
                </c:pt>
                <c:pt idx="4335">
                  <c:v>0.58181301411241204</c:v>
                </c:pt>
                <c:pt idx="4336">
                  <c:v>0.57697577712436598</c:v>
                </c:pt>
                <c:pt idx="4337">
                  <c:v>0.57206239178776697</c:v>
                </c:pt>
                <c:pt idx="4338">
                  <c:v>0.56674425329391998</c:v>
                </c:pt>
                <c:pt idx="4339">
                  <c:v>0.56164517145467396</c:v>
                </c:pt>
                <c:pt idx="4340">
                  <c:v>0.55636464323227597</c:v>
                </c:pt>
                <c:pt idx="4341">
                  <c:v>0.55122358398511695</c:v>
                </c:pt>
                <c:pt idx="4342">
                  <c:v>0.54588604889188996</c:v>
                </c:pt>
                <c:pt idx="4343">
                  <c:v>0.54090834952269895</c:v>
                </c:pt>
                <c:pt idx="4344">
                  <c:v>0.53554468384633402</c:v>
                </c:pt>
                <c:pt idx="4345">
                  <c:v>0.53036821587011296</c:v>
                </c:pt>
                <c:pt idx="4346">
                  <c:v>0.525068765195706</c:v>
                </c:pt>
                <c:pt idx="4347">
                  <c:v>0.51965302834287297</c:v>
                </c:pt>
                <c:pt idx="4348">
                  <c:v>0.51406037124494597</c:v>
                </c:pt>
                <c:pt idx="4349">
                  <c:v>0.50870459713041805</c:v>
                </c:pt>
                <c:pt idx="4350">
                  <c:v>0.50312483605618297</c:v>
                </c:pt>
                <c:pt idx="4351">
                  <c:v>0.49759120494127201</c:v>
                </c:pt>
                <c:pt idx="4352">
                  <c:v>0.48935640913744599</c:v>
                </c:pt>
                <c:pt idx="4353">
                  <c:v>0.48108270997181501</c:v>
                </c:pt>
                <c:pt idx="4354">
                  <c:v>0.47528397757559998</c:v>
                </c:pt>
                <c:pt idx="4355">
                  <c:v>0.46974853798747002</c:v>
                </c:pt>
                <c:pt idx="4356">
                  <c:v>0.46389848583688398</c:v>
                </c:pt>
                <c:pt idx="4357">
                  <c:v>0.45800954382866399</c:v>
                </c:pt>
                <c:pt idx="4358">
                  <c:v>0.45221854016805402</c:v>
                </c:pt>
                <c:pt idx="4359">
                  <c:v>0.44621650408953401</c:v>
                </c:pt>
                <c:pt idx="4360">
                  <c:v>0.44027438076833703</c:v>
                </c:pt>
                <c:pt idx="4361">
                  <c:v>0.43441341491415902</c:v>
                </c:pt>
                <c:pt idx="4362">
                  <c:v>0.42835312460859498</c:v>
                </c:pt>
                <c:pt idx="4363">
                  <c:v>0.42228583960483201</c:v>
                </c:pt>
                <c:pt idx="4364">
                  <c:v>0.41618345972771398</c:v>
                </c:pt>
                <c:pt idx="4365">
                  <c:v>0.41006173410763402</c:v>
                </c:pt>
                <c:pt idx="4366">
                  <c:v>0.40394228867565402</c:v>
                </c:pt>
                <c:pt idx="4367">
                  <c:v>0.39788659398133402</c:v>
                </c:pt>
                <c:pt idx="4368">
                  <c:v>0.391964055830612</c:v>
                </c:pt>
                <c:pt idx="4369">
                  <c:v>0.385790017666295</c:v>
                </c:pt>
                <c:pt idx="4370">
                  <c:v>0.379664681619032</c:v>
                </c:pt>
                <c:pt idx="4371">
                  <c:v>0.37378093949518998</c:v>
                </c:pt>
                <c:pt idx="4372">
                  <c:v>0.36764226069984302</c:v>
                </c:pt>
                <c:pt idx="4373">
                  <c:v>0.36157503305003003</c:v>
                </c:pt>
                <c:pt idx="4374">
                  <c:v>0.355757292127234</c:v>
                </c:pt>
                <c:pt idx="4375">
                  <c:v>0.34978080238215598</c:v>
                </c:pt>
                <c:pt idx="4376">
                  <c:v>0.34378254972398098</c:v>
                </c:pt>
                <c:pt idx="4377">
                  <c:v>0.33803114217395602</c:v>
                </c:pt>
                <c:pt idx="4378">
                  <c:v>0.332246984820812</c:v>
                </c:pt>
                <c:pt idx="4379">
                  <c:v>0.326433741953225</c:v>
                </c:pt>
                <c:pt idx="4380">
                  <c:v>0.32072904659435097</c:v>
                </c:pt>
                <c:pt idx="4381">
                  <c:v>0.315164645900948</c:v>
                </c:pt>
                <c:pt idx="4382">
                  <c:v>0.30953795850897697</c:v>
                </c:pt>
                <c:pt idx="4383">
                  <c:v>0.30395759122135502</c:v>
                </c:pt>
                <c:pt idx="4384">
                  <c:v>0.29859900342610901</c:v>
                </c:pt>
                <c:pt idx="4385">
                  <c:v>0.29317683835203301</c:v>
                </c:pt>
                <c:pt idx="4386">
                  <c:v>0.28778493877810701</c:v>
                </c:pt>
                <c:pt idx="4387">
                  <c:v>0.28272497537545699</c:v>
                </c:pt>
                <c:pt idx="4388">
                  <c:v>0.27749613786403299</c:v>
                </c:pt>
                <c:pt idx="4389">
                  <c:v>0.27232329962788598</c:v>
                </c:pt>
                <c:pt idx="4390">
                  <c:v>0.26718908172100703</c:v>
                </c:pt>
                <c:pt idx="4391">
                  <c:v>0.26226226449943901</c:v>
                </c:pt>
                <c:pt idx="4392">
                  <c:v>0.25743077136576098</c:v>
                </c:pt>
                <c:pt idx="4393">
                  <c:v>0.25282825195851499</c:v>
                </c:pt>
                <c:pt idx="4394">
                  <c:v>0.24817036945993601</c:v>
                </c:pt>
                <c:pt idx="4395">
                  <c:v>0.24354090712343601</c:v>
                </c:pt>
                <c:pt idx="4396">
                  <c:v>0.239077697119985</c:v>
                </c:pt>
                <c:pt idx="4397">
                  <c:v>0.23473695355157001</c:v>
                </c:pt>
                <c:pt idx="4398">
                  <c:v>0.230423094316696</c:v>
                </c:pt>
                <c:pt idx="4399">
                  <c:v>0.22615948296152</c:v>
                </c:pt>
                <c:pt idx="4400">
                  <c:v>0.22218847949989001</c:v>
                </c:pt>
                <c:pt idx="4401">
                  <c:v>0.218127598132316</c:v>
                </c:pt>
                <c:pt idx="4402">
                  <c:v>0.21410137857310299</c:v>
                </c:pt>
                <c:pt idx="4403">
                  <c:v>0.21042732475325299</c:v>
                </c:pt>
                <c:pt idx="4404">
                  <c:v>0.20658283533218</c:v>
                </c:pt>
                <c:pt idx="4405">
                  <c:v>0.20287148623416801</c:v>
                </c:pt>
                <c:pt idx="4406">
                  <c:v>0.19945677268939599</c:v>
                </c:pt>
                <c:pt idx="4407">
                  <c:v>0.195898329295838</c:v>
                </c:pt>
                <c:pt idx="4408">
                  <c:v>0.192429232411086</c:v>
                </c:pt>
                <c:pt idx="4409">
                  <c:v>0.18916122502802499</c:v>
                </c:pt>
                <c:pt idx="4410">
                  <c:v>0.18594583733162401</c:v>
                </c:pt>
                <c:pt idx="4411">
                  <c:v>0.182766870673124</c:v>
                </c:pt>
                <c:pt idx="4412">
                  <c:v>0.17974953279675199</c:v>
                </c:pt>
                <c:pt idx="4413">
                  <c:v>0.17682578663031201</c:v>
                </c:pt>
                <c:pt idx="4414">
                  <c:v>0.17388937296345799</c:v>
                </c:pt>
                <c:pt idx="4415">
                  <c:v>0.171068246942013</c:v>
                </c:pt>
                <c:pt idx="4416">
                  <c:v>0.16822567015575801</c:v>
                </c:pt>
                <c:pt idx="4417">
                  <c:v>0.16557214595377401</c:v>
                </c:pt>
                <c:pt idx="4418">
                  <c:v>0.16300683080529199</c:v>
                </c:pt>
                <c:pt idx="4419">
                  <c:v>0.160729242954403</c:v>
                </c:pt>
                <c:pt idx="4420">
                  <c:v>0.15831871109548901</c:v>
                </c:pt>
                <c:pt idx="4421">
                  <c:v>0.155954787313627</c:v>
                </c:pt>
                <c:pt idx="4422">
                  <c:v>0.153833304027406</c:v>
                </c:pt>
                <c:pt idx="4423">
                  <c:v>0.151621446711942</c:v>
                </c:pt>
                <c:pt idx="4424">
                  <c:v>0.149496732551293</c:v>
                </c:pt>
                <c:pt idx="4425">
                  <c:v>0.14753383755062999</c:v>
                </c:pt>
                <c:pt idx="4426">
                  <c:v>0.14560985495336301</c:v>
                </c:pt>
                <c:pt idx="4427">
                  <c:v>0.14366648551852701</c:v>
                </c:pt>
                <c:pt idx="4428">
                  <c:v>0.14187484762320901</c:v>
                </c:pt>
                <c:pt idx="4429">
                  <c:v>0.140100823404887</c:v>
                </c:pt>
                <c:pt idx="4430">
                  <c:v>0.13837692622716199</c:v>
                </c:pt>
                <c:pt idx="4431">
                  <c:v>0.13676097507898899</c:v>
                </c:pt>
                <c:pt idx="4432">
                  <c:v>0.13529788881229801</c:v>
                </c:pt>
                <c:pt idx="4433">
                  <c:v>0.13368756995381101</c:v>
                </c:pt>
                <c:pt idx="4434">
                  <c:v>0.13216729256479601</c:v>
                </c:pt>
                <c:pt idx="4435">
                  <c:v>0.130893169941069</c:v>
                </c:pt>
                <c:pt idx="4436">
                  <c:v>0.12944958157216499</c:v>
                </c:pt>
                <c:pt idx="4437">
                  <c:v>0.12806620988218601</c:v>
                </c:pt>
                <c:pt idx="4438">
                  <c:v>0.12697145230292001</c:v>
                </c:pt>
                <c:pt idx="4439">
                  <c:v>0.12566678253157701</c:v>
                </c:pt>
                <c:pt idx="4440">
                  <c:v>0.124428140814416</c:v>
                </c:pt>
                <c:pt idx="4441">
                  <c:v>0.123179386488716</c:v>
                </c:pt>
                <c:pt idx="4442">
                  <c:v>0.12203045830725499</c:v>
                </c:pt>
                <c:pt idx="4443">
                  <c:v>0.120932253839758</c:v>
                </c:pt>
                <c:pt idx="4444">
                  <c:v>0.119981985422782</c:v>
                </c:pt>
                <c:pt idx="4445">
                  <c:v>0.119057329914843</c:v>
                </c:pt>
                <c:pt idx="4446">
                  <c:v>0.118061008669125</c:v>
                </c:pt>
                <c:pt idx="4447">
                  <c:v>0.117087033033991</c:v>
                </c:pt>
                <c:pt idx="4448">
                  <c:v>0.11630398229074999</c:v>
                </c:pt>
                <c:pt idx="4449">
                  <c:v>0.115352760146681</c:v>
                </c:pt>
                <c:pt idx="4450">
                  <c:v>0.114450966900525</c:v>
                </c:pt>
                <c:pt idx="4451">
                  <c:v>0.11382504820358</c:v>
                </c:pt>
                <c:pt idx="4452">
                  <c:v>0.112974984454922</c:v>
                </c:pt>
                <c:pt idx="4453">
                  <c:v>0.112122374159904</c:v>
                </c:pt>
                <c:pt idx="4454">
                  <c:v>0.111519380860651</c:v>
                </c:pt>
                <c:pt idx="4455">
                  <c:v>0.11070705643699801</c:v>
                </c:pt>
                <c:pt idx="4456">
                  <c:v>0.109963443945162</c:v>
                </c:pt>
                <c:pt idx="4457">
                  <c:v>0.109377634944393</c:v>
                </c:pt>
                <c:pt idx="4458">
                  <c:v>0.108696570425915</c:v>
                </c:pt>
                <c:pt idx="4459">
                  <c:v>0.10801467427518199</c:v>
                </c:pt>
                <c:pt idx="4460">
                  <c:v>0.107416282446744</c:v>
                </c:pt>
                <c:pt idx="4461">
                  <c:v>0.106825175229459</c:v>
                </c:pt>
                <c:pt idx="4462">
                  <c:v>0.10614681899702701</c:v>
                </c:pt>
                <c:pt idx="4463">
                  <c:v>0.10556909767910699</c:v>
                </c:pt>
                <c:pt idx="4464">
                  <c:v>0.105133368711297</c:v>
                </c:pt>
                <c:pt idx="4465">
                  <c:v>0.10449350850346099</c:v>
                </c:pt>
                <c:pt idx="4466">
                  <c:v>0.103881297904687</c:v>
                </c:pt>
                <c:pt idx="4467">
                  <c:v>0.103258365842824</c:v>
                </c:pt>
                <c:pt idx="4468">
                  <c:v>0.10272223948656201</c:v>
                </c:pt>
                <c:pt idx="4469">
                  <c:v>0.102198767669809</c:v>
                </c:pt>
                <c:pt idx="4470">
                  <c:v>0.10189125981802701</c:v>
                </c:pt>
                <c:pt idx="4471">
                  <c:v>0.10135347667771</c:v>
                </c:pt>
                <c:pt idx="4472">
                  <c:v>0.10085286487204299</c:v>
                </c:pt>
                <c:pt idx="4473">
                  <c:v>0.10043227385419</c:v>
                </c:pt>
                <c:pt idx="4474">
                  <c:v>9.9990776468378798E-2</c:v>
                </c:pt>
                <c:pt idx="4475">
                  <c:v>9.9440416243548005E-2</c:v>
                </c:pt>
                <c:pt idx="4476">
                  <c:v>9.9047548292825596E-2</c:v>
                </c:pt>
                <c:pt idx="4477">
                  <c:v>9.8714234035772702E-2</c:v>
                </c:pt>
                <c:pt idx="4478">
                  <c:v>9.8295764105083699E-2</c:v>
                </c:pt>
                <c:pt idx="4479">
                  <c:v>9.7862452579041095E-2</c:v>
                </c:pt>
                <c:pt idx="4480">
                  <c:v>9.7472371979771599E-2</c:v>
                </c:pt>
                <c:pt idx="4481">
                  <c:v>9.7009777751130302E-2</c:v>
                </c:pt>
                <c:pt idx="4482">
                  <c:v>9.6579214596810403E-2</c:v>
                </c:pt>
                <c:pt idx="4483">
                  <c:v>9.6407378208823502E-2</c:v>
                </c:pt>
                <c:pt idx="4484">
                  <c:v>9.5943262237900298E-2</c:v>
                </c:pt>
                <c:pt idx="4485">
                  <c:v>9.5514090654129399E-2</c:v>
                </c:pt>
                <c:pt idx="4486">
                  <c:v>9.5231488114222704E-2</c:v>
                </c:pt>
                <c:pt idx="4487">
                  <c:v>9.4812951167113996E-2</c:v>
                </c:pt>
                <c:pt idx="4488">
                  <c:v>9.4387824394895195E-2</c:v>
                </c:pt>
                <c:pt idx="4489">
                  <c:v>9.4173719136354694E-2</c:v>
                </c:pt>
                <c:pt idx="4490">
                  <c:v>9.3861537112388496E-2</c:v>
                </c:pt>
                <c:pt idx="4491">
                  <c:v>9.3469960556831197E-2</c:v>
                </c:pt>
                <c:pt idx="4492">
                  <c:v>9.3075738579500203E-2</c:v>
                </c:pt>
                <c:pt idx="4493">
                  <c:v>9.2650279732575599E-2</c:v>
                </c:pt>
                <c:pt idx="4494">
                  <c:v>9.2318860513418796E-2</c:v>
                </c:pt>
                <c:pt idx="4495">
                  <c:v>9.1991731524552603E-2</c:v>
                </c:pt>
                <c:pt idx="4496">
                  <c:v>9.1819959129982795E-2</c:v>
                </c:pt>
                <c:pt idx="4497">
                  <c:v>9.1459713604611706E-2</c:v>
                </c:pt>
                <c:pt idx="4498">
                  <c:v>9.1141474316827897E-2</c:v>
                </c:pt>
                <c:pt idx="4499">
                  <c:v>9.0981623332481804E-2</c:v>
                </c:pt>
                <c:pt idx="4500">
                  <c:v>9.0606576666080393E-2</c:v>
                </c:pt>
                <c:pt idx="4501">
                  <c:v>9.0260413708165205E-2</c:v>
                </c:pt>
                <c:pt idx="4502">
                  <c:v>9.0130768056648297E-2</c:v>
                </c:pt>
                <c:pt idx="4503">
                  <c:v>8.9783375112650401E-2</c:v>
                </c:pt>
                <c:pt idx="4504">
                  <c:v>8.9441291095378003E-2</c:v>
                </c:pt>
                <c:pt idx="4505">
                  <c:v>8.9245202951133196E-2</c:v>
                </c:pt>
                <c:pt idx="4506">
                  <c:v>8.8935537438373694E-2</c:v>
                </c:pt>
                <c:pt idx="4507">
                  <c:v>8.8647699313393294E-2</c:v>
                </c:pt>
                <c:pt idx="4508">
                  <c:v>8.8459463188579807E-2</c:v>
                </c:pt>
                <c:pt idx="4509">
                  <c:v>8.8262127421330799E-2</c:v>
                </c:pt>
                <c:pt idx="4510">
                  <c:v>8.7920428234307596E-2</c:v>
                </c:pt>
                <c:pt idx="4511">
                  <c:v>8.7644448872500197E-2</c:v>
                </c:pt>
                <c:pt idx="4512">
                  <c:v>8.7450849726640606E-2</c:v>
                </c:pt>
                <c:pt idx="4513">
                  <c:v>8.7136877933516793E-2</c:v>
                </c:pt>
                <c:pt idx="4514">
                  <c:v>8.6827213507300396E-2</c:v>
                </c:pt>
                <c:pt idx="4515">
                  <c:v>8.67546435911207E-2</c:v>
                </c:pt>
                <c:pt idx="4516">
                  <c:v>8.6447006654149297E-2</c:v>
                </c:pt>
                <c:pt idx="4517">
                  <c:v>8.6142604860166505E-2</c:v>
                </c:pt>
                <c:pt idx="4518">
                  <c:v>8.5799785874162801E-2</c:v>
                </c:pt>
                <c:pt idx="4519">
                  <c:v>8.5536694348168393E-2</c:v>
                </c:pt>
                <c:pt idx="4520">
                  <c:v>8.5295228753238903E-2</c:v>
                </c:pt>
                <c:pt idx="4521">
                  <c:v>8.5184596207303495E-2</c:v>
                </c:pt>
                <c:pt idx="4522">
                  <c:v>8.4979906891627599E-2</c:v>
                </c:pt>
                <c:pt idx="4523">
                  <c:v>8.46852743222066E-2</c:v>
                </c:pt>
                <c:pt idx="4524">
                  <c:v>8.4488993879252197E-2</c:v>
                </c:pt>
                <c:pt idx="4525">
                  <c:v>8.4306220310584601E-2</c:v>
                </c:pt>
                <c:pt idx="4526">
                  <c:v>8.4060250878489007E-2</c:v>
                </c:pt>
                <c:pt idx="4527">
                  <c:v>8.3823325519915406E-2</c:v>
                </c:pt>
                <c:pt idx="4528">
                  <c:v>8.37585024613266E-2</c:v>
                </c:pt>
                <c:pt idx="4529">
                  <c:v>8.34747055002176E-2</c:v>
                </c:pt>
                <c:pt idx="4530">
                  <c:v>8.3212375349831003E-2</c:v>
                </c:pt>
                <c:pt idx="4531">
                  <c:v>8.3074024218754899E-2</c:v>
                </c:pt>
                <c:pt idx="4532">
                  <c:v>8.2815861426448895E-2</c:v>
                </c:pt>
                <c:pt idx="4533">
                  <c:v>8.2577279691273597E-2</c:v>
                </c:pt>
                <c:pt idx="4534">
                  <c:v>8.2526469389752902E-2</c:v>
                </c:pt>
                <c:pt idx="4535">
                  <c:v>8.2267282860508606E-2</c:v>
                </c:pt>
                <c:pt idx="4536">
                  <c:v>8.20068429263002E-2</c:v>
                </c:pt>
                <c:pt idx="4537">
                  <c:v>8.1843080911009294E-2</c:v>
                </c:pt>
                <c:pt idx="4538">
                  <c:v>8.1646567520995694E-2</c:v>
                </c:pt>
                <c:pt idx="4539">
                  <c:v>8.1409609042263104E-2</c:v>
                </c:pt>
                <c:pt idx="4540">
                  <c:v>8.1276325567159594E-2</c:v>
                </c:pt>
                <c:pt idx="4541">
                  <c:v>8.1164173141587706E-2</c:v>
                </c:pt>
                <c:pt idx="4542">
                  <c:v>8.0896005810548705E-2</c:v>
                </c:pt>
                <c:pt idx="4543">
                  <c:v>8.0618939828127706E-2</c:v>
                </c:pt>
                <c:pt idx="4544">
                  <c:v>8.0348691612015993E-2</c:v>
                </c:pt>
                <c:pt idx="4545">
                  <c:v>8.0142437704587205E-2</c:v>
                </c:pt>
                <c:pt idx="4546">
                  <c:v>7.9935221469032203E-2</c:v>
                </c:pt>
                <c:pt idx="4547">
                  <c:v>7.9922529474289697E-2</c:v>
                </c:pt>
                <c:pt idx="4548">
                  <c:v>7.9687031956079096E-2</c:v>
                </c:pt>
                <c:pt idx="4549">
                  <c:v>7.9487633930208801E-2</c:v>
                </c:pt>
                <c:pt idx="4550">
                  <c:v>7.9426725763672198E-2</c:v>
                </c:pt>
                <c:pt idx="4551">
                  <c:v>7.9208739877988502E-2</c:v>
                </c:pt>
                <c:pt idx="4552">
                  <c:v>7.8997485300836501E-2</c:v>
                </c:pt>
                <c:pt idx="4553">
                  <c:v>7.8927137384501606E-2</c:v>
                </c:pt>
                <c:pt idx="4554">
                  <c:v>7.8772882484675399E-2</c:v>
                </c:pt>
                <c:pt idx="4555">
                  <c:v>7.8554442035965802E-2</c:v>
                </c:pt>
                <c:pt idx="4556">
                  <c:v>7.8411944016503698E-2</c:v>
                </c:pt>
                <c:pt idx="4557">
                  <c:v>7.8289022921429405E-2</c:v>
                </c:pt>
                <c:pt idx="4558">
                  <c:v>7.8070714972758096E-2</c:v>
                </c:pt>
                <c:pt idx="4559">
                  <c:v>7.7858431031927397E-2</c:v>
                </c:pt>
                <c:pt idx="4560">
                  <c:v>7.7844348639093994E-2</c:v>
                </c:pt>
                <c:pt idx="4561">
                  <c:v>7.7615805571743496E-2</c:v>
                </c:pt>
                <c:pt idx="4562">
                  <c:v>7.7383058339667701E-2</c:v>
                </c:pt>
                <c:pt idx="4563">
                  <c:v>7.7343472648256806E-2</c:v>
                </c:pt>
                <c:pt idx="4564">
                  <c:v>7.7073486094983601E-2</c:v>
                </c:pt>
                <c:pt idx="4565">
                  <c:v>7.6865508007661704E-2</c:v>
                </c:pt>
                <c:pt idx="4566">
                  <c:v>7.68708437875225E-2</c:v>
                </c:pt>
                <c:pt idx="4567">
                  <c:v>7.6664493516242299E-2</c:v>
                </c:pt>
                <c:pt idx="4568">
                  <c:v>7.6430777863909505E-2</c:v>
                </c:pt>
                <c:pt idx="4569">
                  <c:v>7.6191065018065204E-2</c:v>
                </c:pt>
                <c:pt idx="4570">
                  <c:v>7.6000782292491298E-2</c:v>
                </c:pt>
                <c:pt idx="4571">
                  <c:v>7.5803236861247306E-2</c:v>
                </c:pt>
                <c:pt idx="4572">
                  <c:v>7.5747124967165097E-2</c:v>
                </c:pt>
                <c:pt idx="4573">
                  <c:v>7.5702114341159601E-2</c:v>
                </c:pt>
                <c:pt idx="4574">
                  <c:v>7.5488537879815604E-2</c:v>
                </c:pt>
                <c:pt idx="4575">
                  <c:v>7.5315575192992798E-2</c:v>
                </c:pt>
                <c:pt idx="4576">
                  <c:v>7.5198485535414097E-2</c:v>
                </c:pt>
                <c:pt idx="4577">
                  <c:v>7.4987856108539697E-2</c:v>
                </c:pt>
                <c:pt idx="4578">
                  <c:v>7.4800045404116999E-2</c:v>
                </c:pt>
                <c:pt idx="4579">
                  <c:v>7.4863183040482201E-2</c:v>
                </c:pt>
                <c:pt idx="4580">
                  <c:v>7.4628115825665198E-2</c:v>
                </c:pt>
                <c:pt idx="4581">
                  <c:v>7.4537755203588504E-2</c:v>
                </c:pt>
                <c:pt idx="4582">
                  <c:v>7.4378264932116897E-2</c:v>
                </c:pt>
                <c:pt idx="4583">
                  <c:v>7.41857584798708E-2</c:v>
                </c:pt>
                <c:pt idx="4584">
                  <c:v>7.4022660070719795E-2</c:v>
                </c:pt>
                <c:pt idx="4585">
                  <c:v>7.39548897642332E-2</c:v>
                </c:pt>
                <c:pt idx="4586">
                  <c:v>7.3810608106820302E-2</c:v>
                </c:pt>
                <c:pt idx="4587">
                  <c:v>7.36288741463796E-2</c:v>
                </c:pt>
                <c:pt idx="4588">
                  <c:v>7.3592471657320593E-2</c:v>
                </c:pt>
                <c:pt idx="4589">
                  <c:v>7.3464742454234302E-2</c:v>
                </c:pt>
                <c:pt idx="4590">
                  <c:v>7.3229173392367702E-2</c:v>
                </c:pt>
                <c:pt idx="4591">
                  <c:v>7.3154455380669503E-2</c:v>
                </c:pt>
                <c:pt idx="4592">
                  <c:v>7.3166241791719794E-2</c:v>
                </c:pt>
                <c:pt idx="4593">
                  <c:v>7.2934287483804094E-2</c:v>
                </c:pt>
                <c:pt idx="4594">
                  <c:v>7.2739564658452799E-2</c:v>
                </c:pt>
                <c:pt idx="4595">
                  <c:v>7.2512668615672501E-2</c:v>
                </c:pt>
                <c:pt idx="4596">
                  <c:v>7.2315552213694997E-2</c:v>
                </c:pt>
                <c:pt idx="4597">
                  <c:v>7.2178623309203799E-2</c:v>
                </c:pt>
                <c:pt idx="4598">
                  <c:v>7.2204190371851301E-2</c:v>
                </c:pt>
                <c:pt idx="4599">
                  <c:v>7.2017088018053593E-2</c:v>
                </c:pt>
                <c:pt idx="4600">
                  <c:v>7.1878780745125104E-2</c:v>
                </c:pt>
                <c:pt idx="4601">
                  <c:v>7.1851740086761304E-2</c:v>
                </c:pt>
                <c:pt idx="4602">
                  <c:v>7.1728919632732605E-2</c:v>
                </c:pt>
                <c:pt idx="4603">
                  <c:v>7.1535284456330797E-2</c:v>
                </c:pt>
                <c:pt idx="4604">
                  <c:v>7.1468838005481899E-2</c:v>
                </c:pt>
                <c:pt idx="4605">
                  <c:v>7.1432306373025903E-2</c:v>
                </c:pt>
                <c:pt idx="4606">
                  <c:v>7.12527208961546E-2</c:v>
                </c:pt>
                <c:pt idx="4607">
                  <c:v>7.1118799368074803E-2</c:v>
                </c:pt>
                <c:pt idx="4608">
                  <c:v>7.1116016343390903E-2</c:v>
                </c:pt>
                <c:pt idx="4609">
                  <c:v>7.0888532907702098E-2</c:v>
                </c:pt>
                <c:pt idx="4610">
                  <c:v>7.0702947152312498E-2</c:v>
                </c:pt>
                <c:pt idx="4611">
                  <c:v>7.0764786078749906E-2</c:v>
                </c:pt>
                <c:pt idx="4612">
                  <c:v>7.0605665406522605E-2</c:v>
                </c:pt>
                <c:pt idx="4613">
                  <c:v>7.0421934671079101E-2</c:v>
                </c:pt>
                <c:pt idx="4614">
                  <c:v>7.0393322675954398E-2</c:v>
                </c:pt>
                <c:pt idx="4615">
                  <c:v>7.0250719999118499E-2</c:v>
                </c:pt>
                <c:pt idx="4616">
                  <c:v>7.0059136332322997E-2</c:v>
                </c:pt>
                <c:pt idx="4617">
                  <c:v>7.0045990015690202E-2</c:v>
                </c:pt>
                <c:pt idx="4618">
                  <c:v>6.9909592159092607E-2</c:v>
                </c:pt>
                <c:pt idx="4619">
                  <c:v>6.9724442689524005E-2</c:v>
                </c:pt>
                <c:pt idx="4620">
                  <c:v>6.9539220712613301E-2</c:v>
                </c:pt>
                <c:pt idx="4621">
                  <c:v>6.93653242390911E-2</c:v>
                </c:pt>
                <c:pt idx="4622">
                  <c:v>6.9281257863622298E-2</c:v>
                </c:pt>
                <c:pt idx="4623">
                  <c:v>6.9192582702574501E-2</c:v>
                </c:pt>
                <c:pt idx="4624">
                  <c:v>6.9205373991280406E-2</c:v>
                </c:pt>
                <c:pt idx="4625">
                  <c:v>6.90677116120548E-2</c:v>
                </c:pt>
                <c:pt idx="4626">
                  <c:v>6.8899451968414904E-2</c:v>
                </c:pt>
                <c:pt idx="4627">
                  <c:v>6.8948901782277999E-2</c:v>
                </c:pt>
                <c:pt idx="4628">
                  <c:v>6.87806110169428E-2</c:v>
                </c:pt>
                <c:pt idx="4629">
                  <c:v>6.86178130175297E-2</c:v>
                </c:pt>
                <c:pt idx="4630">
                  <c:v>6.8663950039384095E-2</c:v>
                </c:pt>
                <c:pt idx="4631">
                  <c:v>6.84784964347879E-2</c:v>
                </c:pt>
                <c:pt idx="4632">
                  <c:v>6.8325669834545397E-2</c:v>
                </c:pt>
                <c:pt idx="4633">
                  <c:v>6.8309536494780401E-2</c:v>
                </c:pt>
                <c:pt idx="4634">
                  <c:v>6.8201097698571606E-2</c:v>
                </c:pt>
                <c:pt idx="4635">
                  <c:v>6.8046377021043297E-2</c:v>
                </c:pt>
                <c:pt idx="4636">
                  <c:v>6.7986361798829803E-2</c:v>
                </c:pt>
                <c:pt idx="4637">
                  <c:v>6.79346539739831E-2</c:v>
                </c:pt>
                <c:pt idx="4638">
                  <c:v>6.7770997586194398E-2</c:v>
                </c:pt>
                <c:pt idx="4639">
                  <c:v>6.7619067752577797E-2</c:v>
                </c:pt>
                <c:pt idx="4640">
                  <c:v>6.76171470355863E-2</c:v>
                </c:pt>
                <c:pt idx="4641">
                  <c:v>6.7454578704200602E-2</c:v>
                </c:pt>
                <c:pt idx="4642">
                  <c:v>6.7307112292230797E-2</c:v>
                </c:pt>
                <c:pt idx="4643">
                  <c:v>6.7394888979228004E-2</c:v>
                </c:pt>
                <c:pt idx="4644">
                  <c:v>6.7242293579814302E-2</c:v>
                </c:pt>
                <c:pt idx="4645">
                  <c:v>6.70952659759982E-2</c:v>
                </c:pt>
                <c:pt idx="4646">
                  <c:v>6.6876754222903095E-2</c:v>
                </c:pt>
                <c:pt idx="4647">
                  <c:v>6.6765101141451594E-2</c:v>
                </c:pt>
                <c:pt idx="4648">
                  <c:v>6.6654234620121697E-2</c:v>
                </c:pt>
                <c:pt idx="4649">
                  <c:v>6.66795764700511E-2</c:v>
                </c:pt>
                <c:pt idx="4650">
                  <c:v>6.65948471481288E-2</c:v>
                </c:pt>
                <c:pt idx="4651">
                  <c:v>6.6437351220993202E-2</c:v>
                </c:pt>
                <c:pt idx="4652">
                  <c:v>6.6364477310950604E-2</c:v>
                </c:pt>
                <c:pt idx="4653">
                  <c:v>6.6344638626712304E-2</c:v>
                </c:pt>
                <c:pt idx="4654">
                  <c:v>6.6174318470681504E-2</c:v>
                </c:pt>
                <c:pt idx="4655">
                  <c:v>6.6066973668057402E-2</c:v>
                </c:pt>
                <c:pt idx="4656">
                  <c:v>6.6130236489697902E-2</c:v>
                </c:pt>
                <c:pt idx="4657">
                  <c:v>6.5977206570095898E-2</c:v>
                </c:pt>
                <c:pt idx="4658">
                  <c:v>6.5827161170696993E-2</c:v>
                </c:pt>
                <c:pt idx="4659">
                  <c:v>6.5898606437258006E-2</c:v>
                </c:pt>
                <c:pt idx="4660">
                  <c:v>6.5695868902063401E-2</c:v>
                </c:pt>
                <c:pt idx="4661">
                  <c:v>6.5560757628797303E-2</c:v>
                </c:pt>
                <c:pt idx="4662">
                  <c:v>6.5641810438440598E-2</c:v>
                </c:pt>
                <c:pt idx="4663">
                  <c:v>6.5486365172546607E-2</c:v>
                </c:pt>
                <c:pt idx="4664">
                  <c:v>6.5320947420938802E-2</c:v>
                </c:pt>
                <c:pt idx="4665">
                  <c:v>6.52529796158582E-2</c:v>
                </c:pt>
                <c:pt idx="4666">
                  <c:v>6.51751439630361E-2</c:v>
                </c:pt>
                <c:pt idx="4667">
                  <c:v>6.5025857339302801E-2</c:v>
                </c:pt>
                <c:pt idx="4668">
                  <c:v>6.4985982802075598E-2</c:v>
                </c:pt>
                <c:pt idx="4669">
                  <c:v>6.4988724247086599E-2</c:v>
                </c:pt>
                <c:pt idx="4670">
                  <c:v>6.4826623924697194E-2</c:v>
                </c:pt>
                <c:pt idx="4671">
                  <c:v>6.4670955121982801E-2</c:v>
                </c:pt>
                <c:pt idx="4672">
                  <c:v>6.4494570930643494E-2</c:v>
                </c:pt>
                <c:pt idx="4673">
                  <c:v>6.4407198418242398E-2</c:v>
                </c:pt>
                <c:pt idx="4674">
                  <c:v>6.4286892438152096E-2</c:v>
                </c:pt>
                <c:pt idx="4675">
                  <c:v>6.4412257265454798E-2</c:v>
                </c:pt>
                <c:pt idx="4676">
                  <c:v>6.4272383033918301E-2</c:v>
                </c:pt>
                <c:pt idx="4677">
                  <c:v>6.4167722613395206E-2</c:v>
                </c:pt>
                <c:pt idx="4678">
                  <c:v>6.4182421658187702E-2</c:v>
                </c:pt>
                <c:pt idx="4679">
                  <c:v>6.4045100278842096E-2</c:v>
                </c:pt>
                <c:pt idx="4680">
                  <c:v>6.3916877300167999E-2</c:v>
                </c:pt>
                <c:pt idx="4681">
                  <c:v>6.3951693960310294E-2</c:v>
                </c:pt>
                <c:pt idx="4682">
                  <c:v>6.3851362967398198E-2</c:v>
                </c:pt>
                <c:pt idx="4683">
                  <c:v>6.3725468644406605E-2</c:v>
                </c:pt>
                <c:pt idx="4684">
                  <c:v>6.3665381574537397E-2</c:v>
                </c:pt>
                <c:pt idx="4685">
                  <c:v>6.3603111911409896E-2</c:v>
                </c:pt>
                <c:pt idx="4686">
                  <c:v>6.3459158525801904E-2</c:v>
                </c:pt>
                <c:pt idx="4687">
                  <c:v>6.3380786605799905E-2</c:v>
                </c:pt>
                <c:pt idx="4688">
                  <c:v>6.3429682302133597E-2</c:v>
                </c:pt>
                <c:pt idx="4689">
                  <c:v>6.3280262363453896E-2</c:v>
                </c:pt>
                <c:pt idx="4690">
                  <c:v>6.3154861059350198E-2</c:v>
                </c:pt>
                <c:pt idx="4691">
                  <c:v>6.3192655953267798E-2</c:v>
                </c:pt>
                <c:pt idx="4692">
                  <c:v>6.3030220529374903E-2</c:v>
                </c:pt>
                <c:pt idx="4693">
                  <c:v>6.2897597827637999E-2</c:v>
                </c:pt>
                <c:pt idx="4694">
                  <c:v>6.2978119783413597E-2</c:v>
                </c:pt>
                <c:pt idx="4695">
                  <c:v>6.2864276017838394E-2</c:v>
                </c:pt>
                <c:pt idx="4696">
                  <c:v>6.2730723080070105E-2</c:v>
                </c:pt>
                <c:pt idx="4697">
                  <c:v>6.2542720620209796E-2</c:v>
                </c:pt>
                <c:pt idx="4698">
                  <c:v>6.2418616764868297E-2</c:v>
                </c:pt>
                <c:pt idx="4699">
                  <c:v>6.2329583878939103E-2</c:v>
                </c:pt>
                <c:pt idx="4700">
                  <c:v>6.2353166169486697E-2</c:v>
                </c:pt>
                <c:pt idx="4701">
                  <c:v>6.2344587582629098E-2</c:v>
                </c:pt>
                <c:pt idx="4702">
                  <c:v>6.2204187418029702E-2</c:v>
                </c:pt>
                <c:pt idx="4703">
                  <c:v>6.2119754335179002E-2</c:v>
                </c:pt>
                <c:pt idx="4704">
                  <c:v>6.2128657290115602E-2</c:v>
                </c:pt>
                <c:pt idx="4705">
                  <c:v>6.2023961974773299E-2</c:v>
                </c:pt>
                <c:pt idx="4706">
                  <c:v>6.1916873809725902E-2</c:v>
                </c:pt>
                <c:pt idx="4707">
                  <c:v>6.2006074062082903E-2</c:v>
                </c:pt>
                <c:pt idx="4708">
                  <c:v>6.1860733025241803E-2</c:v>
                </c:pt>
                <c:pt idx="4709">
                  <c:v>6.1744271389519101E-2</c:v>
                </c:pt>
                <c:pt idx="4710">
                  <c:v>6.1777958316573102E-2</c:v>
                </c:pt>
                <c:pt idx="4711">
                  <c:v>6.1671366624068399E-2</c:v>
                </c:pt>
                <c:pt idx="4712">
                  <c:v>6.1545865707254503E-2</c:v>
                </c:pt>
                <c:pt idx="4713">
                  <c:v>6.1581274901982397E-2</c:v>
                </c:pt>
                <c:pt idx="4714">
                  <c:v>6.1512246456307401E-2</c:v>
                </c:pt>
                <c:pt idx="4715">
                  <c:v>6.1348590417765102E-2</c:v>
                </c:pt>
                <c:pt idx="4716">
                  <c:v>6.1310926646304498E-2</c:v>
                </c:pt>
                <c:pt idx="4717">
                  <c:v>6.1308378450727501E-2</c:v>
                </c:pt>
                <c:pt idx="4718">
                  <c:v>6.11393180831021E-2</c:v>
                </c:pt>
                <c:pt idx="4719">
                  <c:v>6.1072876638111798E-2</c:v>
                </c:pt>
                <c:pt idx="4720">
                  <c:v>6.1151837212188802E-2</c:v>
                </c:pt>
                <c:pt idx="4721">
                  <c:v>6.0978708167870703E-2</c:v>
                </c:pt>
                <c:pt idx="4722">
                  <c:v>6.0845325700938702E-2</c:v>
                </c:pt>
                <c:pt idx="4723">
                  <c:v>6.0707568928288803E-2</c:v>
                </c:pt>
                <c:pt idx="4724">
                  <c:v>6.0605716173692301E-2</c:v>
                </c:pt>
                <c:pt idx="4725">
                  <c:v>6.0532945926145901E-2</c:v>
                </c:pt>
                <c:pt idx="4726">
                  <c:v>6.0625853812477301E-2</c:v>
                </c:pt>
                <c:pt idx="4727">
                  <c:v>6.0506875587937797E-2</c:v>
                </c:pt>
                <c:pt idx="4728">
                  <c:v>6.0409464252491898E-2</c:v>
                </c:pt>
                <c:pt idx="4729">
                  <c:v>6.04280095431022E-2</c:v>
                </c:pt>
                <c:pt idx="4730">
                  <c:v>6.0352720572457899E-2</c:v>
                </c:pt>
                <c:pt idx="4731">
                  <c:v>6.02307669857206E-2</c:v>
                </c:pt>
                <c:pt idx="4732">
                  <c:v>6.0221988416742499E-2</c:v>
                </c:pt>
                <c:pt idx="4733">
                  <c:v>6.0220365858791799E-2</c:v>
                </c:pt>
                <c:pt idx="4734">
                  <c:v>6.0098672111052999E-2</c:v>
                </c:pt>
                <c:pt idx="4735">
                  <c:v>5.9958892525173703E-2</c:v>
                </c:pt>
                <c:pt idx="4736">
                  <c:v>5.9949785393352203E-2</c:v>
                </c:pt>
                <c:pt idx="4737">
                  <c:v>5.9857009599605999E-2</c:v>
                </c:pt>
                <c:pt idx="4738">
                  <c:v>5.9749194983547999E-2</c:v>
                </c:pt>
                <c:pt idx="4739">
                  <c:v>5.9874003035171201E-2</c:v>
                </c:pt>
                <c:pt idx="4740">
                  <c:v>5.9738898591603799E-2</c:v>
                </c:pt>
                <c:pt idx="4741">
                  <c:v>5.9624061298867E-2</c:v>
                </c:pt>
                <c:pt idx="4742">
                  <c:v>5.9644891686427101E-2</c:v>
                </c:pt>
                <c:pt idx="4743">
                  <c:v>5.9540757094509997E-2</c:v>
                </c:pt>
                <c:pt idx="4744">
                  <c:v>5.9466726476481699E-2</c:v>
                </c:pt>
                <c:pt idx="4745">
                  <c:v>5.9490144854256202E-2</c:v>
                </c:pt>
                <c:pt idx="4746">
                  <c:v>5.9430554722590997E-2</c:v>
                </c:pt>
                <c:pt idx="4747">
                  <c:v>5.9307472508710997E-2</c:v>
                </c:pt>
                <c:pt idx="4748">
                  <c:v>5.9176240640226502E-2</c:v>
                </c:pt>
                <c:pt idx="4749">
                  <c:v>5.90406385987685E-2</c:v>
                </c:pt>
                <c:pt idx="4750">
                  <c:v>5.8947263033284299E-2</c:v>
                </c:pt>
                <c:pt idx="4751">
                  <c:v>5.8911459753289701E-2</c:v>
                </c:pt>
                <c:pt idx="4752">
                  <c:v>5.9016787544048002E-2</c:v>
                </c:pt>
                <c:pt idx="4753">
                  <c:v>5.8903507907719602E-2</c:v>
                </c:pt>
                <c:pt idx="4754">
                  <c:v>5.88008635677396E-2</c:v>
                </c:pt>
                <c:pt idx="4755">
                  <c:v>5.8872771811876598E-2</c:v>
                </c:pt>
                <c:pt idx="4756">
                  <c:v>5.8730380733041397E-2</c:v>
                </c:pt>
                <c:pt idx="4757">
                  <c:v>5.8626396764288997E-2</c:v>
                </c:pt>
                <c:pt idx="4758">
                  <c:v>5.8725010196212603E-2</c:v>
                </c:pt>
                <c:pt idx="4759">
                  <c:v>5.8603217728280699E-2</c:v>
                </c:pt>
                <c:pt idx="4760">
                  <c:v>5.8485963905695597E-2</c:v>
                </c:pt>
                <c:pt idx="4761">
                  <c:v>5.8525247906800103E-2</c:v>
                </c:pt>
                <c:pt idx="4762">
                  <c:v>5.8467881307781903E-2</c:v>
                </c:pt>
                <c:pt idx="4763">
                  <c:v>5.8351419225800699E-2</c:v>
                </c:pt>
                <c:pt idx="4764">
                  <c:v>5.8337210580551101E-2</c:v>
                </c:pt>
                <c:pt idx="4765">
                  <c:v>5.83519841505524E-2</c:v>
                </c:pt>
                <c:pt idx="4766">
                  <c:v>5.8217803850614702E-2</c:v>
                </c:pt>
                <c:pt idx="4767">
                  <c:v>5.8138209472720699E-2</c:v>
                </c:pt>
                <c:pt idx="4768">
                  <c:v>5.8184782140112003E-2</c:v>
                </c:pt>
                <c:pt idx="4769">
                  <c:v>5.8044607848084101E-2</c:v>
                </c:pt>
                <c:pt idx="4770">
                  <c:v>5.7925296753334299E-2</c:v>
                </c:pt>
                <c:pt idx="4771">
                  <c:v>5.80556006752884E-2</c:v>
                </c:pt>
                <c:pt idx="4772">
                  <c:v>5.79108220020619E-2</c:v>
                </c:pt>
                <c:pt idx="4773">
                  <c:v>5.7796452039231699E-2</c:v>
                </c:pt>
                <c:pt idx="4774">
                  <c:v>5.7622990493351803E-2</c:v>
                </c:pt>
                <c:pt idx="4775">
                  <c:v>5.7542731888436997E-2</c:v>
                </c:pt>
                <c:pt idx="4776">
                  <c:v>5.7492385094519802E-2</c:v>
                </c:pt>
                <c:pt idx="4777">
                  <c:v>5.7550086406990698E-2</c:v>
                </c:pt>
                <c:pt idx="4778">
                  <c:v>5.7507557503413201E-2</c:v>
                </c:pt>
                <c:pt idx="4779">
                  <c:v>5.7422759011387797E-2</c:v>
                </c:pt>
                <c:pt idx="4780">
                  <c:v>5.7399542129132598E-2</c:v>
                </c:pt>
                <c:pt idx="4781">
                  <c:v>5.73921555769627E-2</c:v>
                </c:pt>
                <c:pt idx="4782">
                  <c:v>5.7288614897212403E-2</c:v>
                </c:pt>
                <c:pt idx="4783">
                  <c:v>5.7200841392235198E-2</c:v>
                </c:pt>
                <c:pt idx="4784">
                  <c:v>5.7325680158101099E-2</c:v>
                </c:pt>
                <c:pt idx="4785">
                  <c:v>5.7178677738799401E-2</c:v>
                </c:pt>
                <c:pt idx="4786">
                  <c:v>5.7097827414205903E-2</c:v>
                </c:pt>
                <c:pt idx="4787">
                  <c:v>5.7077256865644098E-2</c:v>
                </c:pt>
                <c:pt idx="4788">
                  <c:v>5.6978982465807397E-2</c:v>
                </c:pt>
                <c:pt idx="4789">
                  <c:v>5.6893361654753297E-2</c:v>
                </c:pt>
                <c:pt idx="4790">
                  <c:v>5.6998890921628603E-2</c:v>
                </c:pt>
                <c:pt idx="4791">
                  <c:v>5.6906182241315599E-2</c:v>
                </c:pt>
                <c:pt idx="4792">
                  <c:v>5.6799061169537299E-2</c:v>
                </c:pt>
                <c:pt idx="4793">
                  <c:v>5.6842884048819403E-2</c:v>
                </c:pt>
                <c:pt idx="4794">
                  <c:v>5.6760408042464301E-2</c:v>
                </c:pt>
                <c:pt idx="4795">
                  <c:v>5.6667731783818398E-2</c:v>
                </c:pt>
                <c:pt idx="4796">
                  <c:v>5.66723368441064E-2</c:v>
                </c:pt>
                <c:pt idx="4797">
                  <c:v>5.6654281138131903E-2</c:v>
                </c:pt>
                <c:pt idx="4798">
                  <c:v>5.6552528558919603E-2</c:v>
                </c:pt>
                <c:pt idx="4799">
                  <c:v>5.6436236811956801E-2</c:v>
                </c:pt>
                <c:pt idx="4800">
                  <c:v>5.62876810824188E-2</c:v>
                </c:pt>
                <c:pt idx="4801">
                  <c:v>5.6229847890790302E-2</c:v>
                </c:pt>
                <c:pt idx="4802">
                  <c:v>5.6172681855969103E-2</c:v>
                </c:pt>
                <c:pt idx="4803">
                  <c:v>5.63091435275659E-2</c:v>
                </c:pt>
                <c:pt idx="4804">
                  <c:v>5.6180233853713901E-2</c:v>
                </c:pt>
                <c:pt idx="4805">
                  <c:v>5.6097060907632001E-2</c:v>
                </c:pt>
                <c:pt idx="4806">
                  <c:v>5.6164366018492798E-2</c:v>
                </c:pt>
                <c:pt idx="4807">
                  <c:v>5.6080570841807897E-2</c:v>
                </c:pt>
                <c:pt idx="4808">
                  <c:v>5.5981960319998803E-2</c:v>
                </c:pt>
                <c:pt idx="4809">
                  <c:v>5.6030749906009703E-2</c:v>
                </c:pt>
                <c:pt idx="4810">
                  <c:v>5.5989810149185297E-2</c:v>
                </c:pt>
                <c:pt idx="4811">
                  <c:v>5.5906572437379502E-2</c:v>
                </c:pt>
                <c:pt idx="4812">
                  <c:v>5.5877788652045103E-2</c:v>
                </c:pt>
                <c:pt idx="4813">
                  <c:v>5.5893091232670902E-2</c:v>
                </c:pt>
                <c:pt idx="4814">
                  <c:v>5.5769843049347498E-2</c:v>
                </c:pt>
                <c:pt idx="4815">
                  <c:v>5.5713431502226497E-2</c:v>
                </c:pt>
                <c:pt idx="4816">
                  <c:v>5.5796307414614797E-2</c:v>
                </c:pt>
                <c:pt idx="4817">
                  <c:v>5.5661665760756401E-2</c:v>
                </c:pt>
                <c:pt idx="4818">
                  <c:v>5.55816387641241E-2</c:v>
                </c:pt>
                <c:pt idx="4819">
                  <c:v>5.5628144356887503E-2</c:v>
                </c:pt>
                <c:pt idx="4820">
                  <c:v>5.5506651464384001E-2</c:v>
                </c:pt>
                <c:pt idx="4821">
                  <c:v>5.5422882394243998E-2</c:v>
                </c:pt>
                <c:pt idx="4822">
                  <c:v>5.5541298119350997E-2</c:v>
                </c:pt>
                <c:pt idx="4823">
                  <c:v>5.54181131301449E-2</c:v>
                </c:pt>
                <c:pt idx="4824">
                  <c:v>5.5315864835089601E-2</c:v>
                </c:pt>
                <c:pt idx="4825">
                  <c:v>5.5197083080808097E-2</c:v>
                </c:pt>
                <c:pt idx="4826">
                  <c:v>5.5095299573925297E-2</c:v>
                </c:pt>
                <c:pt idx="4827">
                  <c:v>5.5070128660493801E-2</c:v>
                </c:pt>
                <c:pt idx="4828">
                  <c:v>5.5090827809181002E-2</c:v>
                </c:pt>
                <c:pt idx="4829">
                  <c:v>5.5128785917380102E-2</c:v>
                </c:pt>
                <c:pt idx="4830">
                  <c:v>5.5022263821835102E-2</c:v>
                </c:pt>
                <c:pt idx="4831">
                  <c:v>5.4951613865947803E-2</c:v>
                </c:pt>
                <c:pt idx="4832">
                  <c:v>5.49850998795589E-2</c:v>
                </c:pt>
                <c:pt idx="4833">
                  <c:v>5.4910442035179502E-2</c:v>
                </c:pt>
                <c:pt idx="4834">
                  <c:v>5.4805243465428498E-2</c:v>
                </c:pt>
                <c:pt idx="4835">
                  <c:v>5.4953072588735399E-2</c:v>
                </c:pt>
                <c:pt idx="4836">
                  <c:v>5.4835418472066397E-2</c:v>
                </c:pt>
                <c:pt idx="4837">
                  <c:v>5.4738304209119397E-2</c:v>
                </c:pt>
                <c:pt idx="4838">
                  <c:v>5.4771923770507103E-2</c:v>
                </c:pt>
                <c:pt idx="4839">
                  <c:v>5.46677554375491E-2</c:v>
                </c:pt>
                <c:pt idx="4840">
                  <c:v>5.4586967919021699E-2</c:v>
                </c:pt>
                <c:pt idx="4841">
                  <c:v>5.4660068126395102E-2</c:v>
                </c:pt>
                <c:pt idx="4842">
                  <c:v>5.4610813444014597E-2</c:v>
                </c:pt>
                <c:pt idx="4843">
                  <c:v>5.45128370285963E-2</c:v>
                </c:pt>
                <c:pt idx="4844">
                  <c:v>5.4496114200446699E-2</c:v>
                </c:pt>
                <c:pt idx="4845">
                  <c:v>5.4486241443858399E-2</c:v>
                </c:pt>
                <c:pt idx="4846">
                  <c:v>5.4394788458011802E-2</c:v>
                </c:pt>
                <c:pt idx="4847">
                  <c:v>5.4348482245889701E-2</c:v>
                </c:pt>
                <c:pt idx="4848">
                  <c:v>5.4444838936130301E-2</c:v>
                </c:pt>
                <c:pt idx="4849">
                  <c:v>5.4334570847761998E-2</c:v>
                </c:pt>
                <c:pt idx="4850">
                  <c:v>5.4239509394392302E-2</c:v>
                </c:pt>
                <c:pt idx="4851">
                  <c:v>5.4092379189872503E-2</c:v>
                </c:pt>
                <c:pt idx="4852">
                  <c:v>5.4038753247975101E-2</c:v>
                </c:pt>
                <c:pt idx="4853">
                  <c:v>5.3989568259566897E-2</c:v>
                </c:pt>
                <c:pt idx="4854">
                  <c:v>5.4123280899754198E-2</c:v>
                </c:pt>
                <c:pt idx="4855">
                  <c:v>5.4031237067344202E-2</c:v>
                </c:pt>
                <c:pt idx="4856">
                  <c:v>5.3954889823216903E-2</c:v>
                </c:pt>
                <c:pt idx="4857">
                  <c:v>5.4003744793590103E-2</c:v>
                </c:pt>
                <c:pt idx="4858">
                  <c:v>5.3945943480357597E-2</c:v>
                </c:pt>
                <c:pt idx="4859">
                  <c:v>5.3871449277115298E-2</c:v>
                </c:pt>
                <c:pt idx="4860">
                  <c:v>5.3873765320976701E-2</c:v>
                </c:pt>
                <c:pt idx="4861">
                  <c:v>5.38903871740972E-2</c:v>
                </c:pt>
                <c:pt idx="4862">
                  <c:v>5.3782880655489702E-2</c:v>
                </c:pt>
                <c:pt idx="4863">
                  <c:v>5.3721408611939601E-2</c:v>
                </c:pt>
                <c:pt idx="4864">
                  <c:v>5.3800602385308302E-2</c:v>
                </c:pt>
                <c:pt idx="4865">
                  <c:v>5.3692589940813697E-2</c:v>
                </c:pt>
                <c:pt idx="4866">
                  <c:v>5.3600343118887103E-2</c:v>
                </c:pt>
                <c:pt idx="4867">
                  <c:v>5.3738164715468897E-2</c:v>
                </c:pt>
                <c:pt idx="4868">
                  <c:v>5.3617832328503402E-2</c:v>
                </c:pt>
                <c:pt idx="4869">
                  <c:v>5.35150527721268E-2</c:v>
                </c:pt>
                <c:pt idx="4870">
                  <c:v>5.3606404573656299E-2</c:v>
                </c:pt>
                <c:pt idx="4871">
                  <c:v>5.3528598412715803E-2</c:v>
                </c:pt>
                <c:pt idx="4872">
                  <c:v>5.3423400017587899E-2</c:v>
                </c:pt>
                <c:pt idx="4873">
                  <c:v>5.3469871597674599E-2</c:v>
                </c:pt>
                <c:pt idx="4874">
                  <c:v>5.3450198009765297E-2</c:v>
                </c:pt>
                <c:pt idx="4875">
                  <c:v>5.3321616995768997E-2</c:v>
                </c:pt>
                <c:pt idx="4876">
                  <c:v>5.3229765015809297E-2</c:v>
                </c:pt>
                <c:pt idx="4877">
                  <c:v>5.3124931330482003E-2</c:v>
                </c:pt>
                <c:pt idx="4878">
                  <c:v>5.3063193336129098E-2</c:v>
                </c:pt>
                <c:pt idx="4879">
                  <c:v>5.3033316178092003E-2</c:v>
                </c:pt>
                <c:pt idx="4880">
                  <c:v>5.3169978782534398E-2</c:v>
                </c:pt>
                <c:pt idx="4881">
                  <c:v>5.30859471376363E-2</c:v>
                </c:pt>
                <c:pt idx="4882">
                  <c:v>5.3002710163127603E-2</c:v>
                </c:pt>
                <c:pt idx="4883">
                  <c:v>5.3096813790034197E-2</c:v>
                </c:pt>
                <c:pt idx="4884">
                  <c:v>5.3012184177835701E-2</c:v>
                </c:pt>
                <c:pt idx="4885">
                  <c:v>5.2921430363009399E-2</c:v>
                </c:pt>
                <c:pt idx="4886">
                  <c:v>5.3028513561002903E-2</c:v>
                </c:pt>
                <c:pt idx="4887">
                  <c:v>5.2961574886770203E-2</c:v>
                </c:pt>
                <c:pt idx="4888">
                  <c:v>5.2861778007354497E-2</c:v>
                </c:pt>
                <c:pt idx="4889">
                  <c:v>5.2855148639840303E-2</c:v>
                </c:pt>
                <c:pt idx="4890">
                  <c:v>5.2805364578186201E-2</c:v>
                </c:pt>
                <c:pt idx="4891">
                  <c:v>5.2729646132017097E-2</c:v>
                </c:pt>
                <c:pt idx="4892">
                  <c:v>5.2744256080283401E-2</c:v>
                </c:pt>
                <c:pt idx="4893">
                  <c:v>5.2767838564856298E-2</c:v>
                </c:pt>
                <c:pt idx="4894">
                  <c:v>5.2669698256067897E-2</c:v>
                </c:pt>
                <c:pt idx="4895">
                  <c:v>5.2623720529178603E-2</c:v>
                </c:pt>
                <c:pt idx="4896">
                  <c:v>5.2680229205482598E-2</c:v>
                </c:pt>
                <c:pt idx="4897">
                  <c:v>5.2556450323512097E-2</c:v>
                </c:pt>
                <c:pt idx="4898">
                  <c:v>5.2477616001851898E-2</c:v>
                </c:pt>
                <c:pt idx="4899">
                  <c:v>5.2622065801794397E-2</c:v>
                </c:pt>
                <c:pt idx="4900">
                  <c:v>5.2523459909328399E-2</c:v>
                </c:pt>
                <c:pt idx="4901">
                  <c:v>5.2431376204670699E-2</c:v>
                </c:pt>
                <c:pt idx="4902">
                  <c:v>5.2310115638344298E-2</c:v>
                </c:pt>
                <c:pt idx="4903">
                  <c:v>5.2258839753145603E-2</c:v>
                </c:pt>
                <c:pt idx="4904">
                  <c:v>5.22032952479397E-2</c:v>
                </c:pt>
                <c:pt idx="4905">
                  <c:v>5.2302230750986597E-2</c:v>
                </c:pt>
                <c:pt idx="4906">
                  <c:v>5.2285207648916802E-2</c:v>
                </c:pt>
                <c:pt idx="4907">
                  <c:v>5.2207699647017797E-2</c:v>
                </c:pt>
                <c:pt idx="4908">
                  <c:v>5.2210018096957397E-2</c:v>
                </c:pt>
                <c:pt idx="4909">
                  <c:v>5.2221743040718097E-2</c:v>
                </c:pt>
                <c:pt idx="4910">
                  <c:v>5.21617588625908E-2</c:v>
                </c:pt>
                <c:pt idx="4911">
                  <c:v>5.2111844279958401E-2</c:v>
                </c:pt>
                <c:pt idx="4912">
                  <c:v>5.2214538830581102E-2</c:v>
                </c:pt>
                <c:pt idx="4913">
                  <c:v>5.20819635221689E-2</c:v>
                </c:pt>
                <c:pt idx="4914">
                  <c:v>5.2016042699329801E-2</c:v>
                </c:pt>
                <c:pt idx="4915">
                  <c:v>5.2143575293788103E-2</c:v>
                </c:pt>
                <c:pt idx="4916">
                  <c:v>5.2039504652687703E-2</c:v>
                </c:pt>
                <c:pt idx="4917">
                  <c:v>5.19476542055297E-2</c:v>
                </c:pt>
                <c:pt idx="4918">
                  <c:v>5.2072160896689597E-2</c:v>
                </c:pt>
                <c:pt idx="4919">
                  <c:v>5.1977892619712703E-2</c:v>
                </c:pt>
                <c:pt idx="4920">
                  <c:v>5.1899960322771402E-2</c:v>
                </c:pt>
                <c:pt idx="4921">
                  <c:v>5.1911945571191602E-2</c:v>
                </c:pt>
                <c:pt idx="4922">
                  <c:v>5.1877898222301003E-2</c:v>
                </c:pt>
                <c:pt idx="4923">
                  <c:v>5.1791316519180702E-2</c:v>
                </c:pt>
                <c:pt idx="4924">
                  <c:v>5.1809864448538898E-2</c:v>
                </c:pt>
                <c:pt idx="4925">
                  <c:v>5.18448764923959E-2</c:v>
                </c:pt>
                <c:pt idx="4926">
                  <c:v>5.1740965689532299E-2</c:v>
                </c:pt>
                <c:pt idx="4927">
                  <c:v>5.1627920280831602E-2</c:v>
                </c:pt>
                <c:pt idx="4928">
                  <c:v>5.1530938207482301E-2</c:v>
                </c:pt>
                <c:pt idx="4929">
                  <c:v>5.14680717024023E-2</c:v>
                </c:pt>
                <c:pt idx="4930">
                  <c:v>5.1469730407309899E-2</c:v>
                </c:pt>
                <c:pt idx="4931">
                  <c:v>5.1640639275622603E-2</c:v>
                </c:pt>
                <c:pt idx="4932">
                  <c:v>5.1548064084878699E-2</c:v>
                </c:pt>
                <c:pt idx="4933">
                  <c:v>5.1470124880627702E-2</c:v>
                </c:pt>
                <c:pt idx="4934">
                  <c:v>5.1558559993282002E-2</c:v>
                </c:pt>
                <c:pt idx="4935">
                  <c:v>5.1479498331900603E-2</c:v>
                </c:pt>
                <c:pt idx="4936">
                  <c:v>5.1417659638294297E-2</c:v>
                </c:pt>
                <c:pt idx="4937">
                  <c:v>5.1476848350527397E-2</c:v>
                </c:pt>
                <c:pt idx="4938">
                  <c:v>5.1426669699139803E-2</c:v>
                </c:pt>
                <c:pt idx="4939">
                  <c:v>5.1351477896483998E-2</c:v>
                </c:pt>
                <c:pt idx="4940">
                  <c:v>5.1350521214772002E-2</c:v>
                </c:pt>
                <c:pt idx="4941">
                  <c:v>5.1335482373057503E-2</c:v>
                </c:pt>
                <c:pt idx="4942">
                  <c:v>5.1246382645331198E-2</c:v>
                </c:pt>
                <c:pt idx="4943">
                  <c:v>5.1207493524998197E-2</c:v>
                </c:pt>
                <c:pt idx="4944">
                  <c:v>5.13344206653224E-2</c:v>
                </c:pt>
                <c:pt idx="4945">
                  <c:v>5.1227701556247701E-2</c:v>
                </c:pt>
                <c:pt idx="4946">
                  <c:v>5.1154530607163899E-2</c:v>
                </c:pt>
                <c:pt idx="4947">
                  <c:v>5.1264398789498802E-2</c:v>
                </c:pt>
                <c:pt idx="4948">
                  <c:v>5.1135354209691099E-2</c:v>
                </c:pt>
                <c:pt idx="4949">
                  <c:v>5.1084972840423203E-2</c:v>
                </c:pt>
                <c:pt idx="4950">
                  <c:v>5.1211668741113103E-2</c:v>
                </c:pt>
                <c:pt idx="4951">
                  <c:v>5.1119324498965203E-2</c:v>
                </c:pt>
                <c:pt idx="4952">
                  <c:v>5.1048007813127197E-2</c:v>
                </c:pt>
                <c:pt idx="4953">
                  <c:v>5.0944798800628702E-2</c:v>
                </c:pt>
                <c:pt idx="4954">
                  <c:v>5.08718316365653E-2</c:v>
                </c:pt>
                <c:pt idx="4955">
                  <c:v>5.0824430499536201E-2</c:v>
                </c:pt>
                <c:pt idx="4956">
                  <c:v>5.0870009562155802E-2</c:v>
                </c:pt>
                <c:pt idx="4957">
                  <c:v>5.0939035989964798E-2</c:v>
                </c:pt>
                <c:pt idx="4958">
                  <c:v>5.0855235390675602E-2</c:v>
                </c:pt>
                <c:pt idx="4959">
                  <c:v>5.0816947497272003E-2</c:v>
                </c:pt>
                <c:pt idx="4960">
                  <c:v>5.0882530980743301E-2</c:v>
                </c:pt>
                <c:pt idx="4961">
                  <c:v>5.0792135860926103E-2</c:v>
                </c:pt>
                <c:pt idx="4962">
                  <c:v>5.07433144763733E-2</c:v>
                </c:pt>
                <c:pt idx="4963">
                  <c:v>5.0889618617171901E-2</c:v>
                </c:pt>
                <c:pt idx="4964">
                  <c:v>5.0773662971286E-2</c:v>
                </c:pt>
                <c:pt idx="4965">
                  <c:v>5.0695084196424302E-2</c:v>
                </c:pt>
                <c:pt idx="4966">
                  <c:v>5.0793529235913001E-2</c:v>
                </c:pt>
                <c:pt idx="4967">
                  <c:v>5.0725926004815701E-2</c:v>
                </c:pt>
                <c:pt idx="4968">
                  <c:v>5.0657558836974197E-2</c:v>
                </c:pt>
                <c:pt idx="4969">
                  <c:v>5.0758947598903002E-2</c:v>
                </c:pt>
                <c:pt idx="4970">
                  <c:v>5.0720626294302198E-2</c:v>
                </c:pt>
                <c:pt idx="4971">
                  <c:v>5.0622020557056897E-2</c:v>
                </c:pt>
                <c:pt idx="4972">
                  <c:v>5.0620267245297501E-2</c:v>
                </c:pt>
                <c:pt idx="4973">
                  <c:v>5.0636461276250398E-2</c:v>
                </c:pt>
                <c:pt idx="4974">
                  <c:v>5.0528118968941202E-2</c:v>
                </c:pt>
                <c:pt idx="4975">
                  <c:v>5.0508341034098E-2</c:v>
                </c:pt>
                <c:pt idx="4976">
                  <c:v>5.0627585228842899E-2</c:v>
                </c:pt>
                <c:pt idx="4977">
                  <c:v>5.0499932743453602E-2</c:v>
                </c:pt>
                <c:pt idx="4978">
                  <c:v>5.0431730613733197E-2</c:v>
                </c:pt>
                <c:pt idx="4979">
                  <c:v>5.0305332581046698E-2</c:v>
                </c:pt>
                <c:pt idx="4980">
                  <c:v>5.02645598220018E-2</c:v>
                </c:pt>
                <c:pt idx="4981">
                  <c:v>5.02260055897445E-2</c:v>
                </c:pt>
                <c:pt idx="4982">
                  <c:v>5.0411592703312601E-2</c:v>
                </c:pt>
                <c:pt idx="4983">
                  <c:v>5.0331334156604998E-2</c:v>
                </c:pt>
                <c:pt idx="4984">
                  <c:v>5.0261414512836597E-2</c:v>
                </c:pt>
                <c:pt idx="4985">
                  <c:v>5.0325935454262997E-2</c:v>
                </c:pt>
                <c:pt idx="4986">
                  <c:v>5.02823163211965E-2</c:v>
                </c:pt>
                <c:pt idx="4987">
                  <c:v>5.0209278745266199E-2</c:v>
                </c:pt>
                <c:pt idx="4988">
                  <c:v>5.0238525242700102E-2</c:v>
                </c:pt>
                <c:pt idx="4989">
                  <c:v>5.03033775021322E-2</c:v>
                </c:pt>
                <c:pt idx="4990">
                  <c:v>5.0222195355066203E-2</c:v>
                </c:pt>
                <c:pt idx="4991">
                  <c:v>5.0148401215362001E-2</c:v>
                </c:pt>
                <c:pt idx="4992">
                  <c:v>5.0137104136714003E-2</c:v>
                </c:pt>
                <c:pt idx="4993">
                  <c:v>5.0071556218123502E-2</c:v>
                </c:pt>
                <c:pt idx="4994">
                  <c:v>5.0030879734549498E-2</c:v>
                </c:pt>
                <c:pt idx="4995">
                  <c:v>5.0182216994774501E-2</c:v>
                </c:pt>
                <c:pt idx="4996">
                  <c:v>5.0085566743897802E-2</c:v>
                </c:pt>
                <c:pt idx="4997">
                  <c:v>5.0027501652948503E-2</c:v>
                </c:pt>
                <c:pt idx="4998">
                  <c:v>5.0096097150041201E-2</c:v>
                </c:pt>
                <c:pt idx="4999">
                  <c:v>5.0005145176934697E-2</c:v>
                </c:pt>
                <c:pt idx="5000">
                  <c:v>4.9968709761742502E-2</c:v>
                </c:pt>
                <c:pt idx="5001">
                  <c:v>5.0044693343806901E-2</c:v>
                </c:pt>
                <c:pt idx="5002">
                  <c:v>5.0053401268087098E-2</c:v>
                </c:pt>
                <c:pt idx="5003">
                  <c:v>4.9942875630222199E-2</c:v>
                </c:pt>
                <c:pt idx="5004">
                  <c:v>4.9847346187258702E-2</c:v>
                </c:pt>
                <c:pt idx="5005">
                  <c:v>4.9776037126624199E-2</c:v>
                </c:pt>
                <c:pt idx="5006">
                  <c:v>4.9738704537351998E-2</c:v>
                </c:pt>
                <c:pt idx="5007">
                  <c:v>4.97419505457702E-2</c:v>
                </c:pt>
                <c:pt idx="5008">
                  <c:v>4.9867024179547803E-2</c:v>
                </c:pt>
                <c:pt idx="5009">
                  <c:v>4.9803492690747103E-2</c:v>
                </c:pt>
                <c:pt idx="5010">
                  <c:v>4.9756260278324103E-2</c:v>
                </c:pt>
                <c:pt idx="5011">
                  <c:v>4.9856754369102398E-2</c:v>
                </c:pt>
                <c:pt idx="5012">
                  <c:v>4.9755102275715397E-2</c:v>
                </c:pt>
                <c:pt idx="5013">
                  <c:v>4.9704424047376697E-2</c:v>
                </c:pt>
                <c:pt idx="5014">
                  <c:v>4.9844256604914997E-2</c:v>
                </c:pt>
                <c:pt idx="5015">
                  <c:v>4.9764080503000102E-2</c:v>
                </c:pt>
                <c:pt idx="5016">
                  <c:v>4.96742315740204E-2</c:v>
                </c:pt>
                <c:pt idx="5017">
                  <c:v>4.9730344796110201E-2</c:v>
                </c:pt>
                <c:pt idx="5018">
                  <c:v>4.9740670013772498E-2</c:v>
                </c:pt>
                <c:pt idx="5019">
                  <c:v>4.9658582507011703E-2</c:v>
                </c:pt>
                <c:pt idx="5020">
                  <c:v>4.9649905258168703E-2</c:v>
                </c:pt>
                <c:pt idx="5021">
                  <c:v>4.9708033679052903E-2</c:v>
                </c:pt>
                <c:pt idx="5022">
                  <c:v>4.96311885848017E-2</c:v>
                </c:pt>
                <c:pt idx="5023">
                  <c:v>4.9628858163486902E-2</c:v>
                </c:pt>
                <c:pt idx="5024">
                  <c:v>4.9602390557993002E-2</c:v>
                </c:pt>
                <c:pt idx="5025">
                  <c:v>4.9517822781732702E-2</c:v>
                </c:pt>
                <c:pt idx="5026">
                  <c:v>4.9651217588688901E-2</c:v>
                </c:pt>
                <c:pt idx="5027">
                  <c:v>4.9563738905514097E-2</c:v>
                </c:pt>
                <c:pt idx="5028">
                  <c:v>4.9460880167316597E-2</c:v>
                </c:pt>
                <c:pt idx="5029">
                  <c:v>4.9349510537770799E-2</c:v>
                </c:pt>
                <c:pt idx="5030">
                  <c:v>4.9277923050491598E-2</c:v>
                </c:pt>
                <c:pt idx="5031">
                  <c:v>4.9245477207780899E-2</c:v>
                </c:pt>
                <c:pt idx="5032">
                  <c:v>4.9308505957014602E-2</c:v>
                </c:pt>
                <c:pt idx="5033">
                  <c:v>4.9369620489111601E-2</c:v>
                </c:pt>
                <c:pt idx="5034">
                  <c:v>4.92839180127096E-2</c:v>
                </c:pt>
                <c:pt idx="5035">
                  <c:v>4.9261982610914599E-2</c:v>
                </c:pt>
                <c:pt idx="5036">
                  <c:v>4.9335545122933797E-2</c:v>
                </c:pt>
                <c:pt idx="5037">
                  <c:v>4.9269231890017799E-2</c:v>
                </c:pt>
                <c:pt idx="5038">
                  <c:v>4.91850321801999E-2</c:v>
                </c:pt>
                <c:pt idx="5039">
                  <c:v>4.9354079567516897E-2</c:v>
                </c:pt>
                <c:pt idx="5040">
                  <c:v>4.9260420472516303E-2</c:v>
                </c:pt>
                <c:pt idx="5041">
                  <c:v>4.9192044651135601E-2</c:v>
                </c:pt>
                <c:pt idx="5042">
                  <c:v>4.9217632292614298E-2</c:v>
                </c:pt>
                <c:pt idx="5043">
                  <c:v>4.91524489286045E-2</c:v>
                </c:pt>
                <c:pt idx="5044">
                  <c:v>4.9085905173948702E-2</c:v>
                </c:pt>
                <c:pt idx="5045">
                  <c:v>4.9161726123808501E-2</c:v>
                </c:pt>
                <c:pt idx="5046">
                  <c:v>4.91480171137176E-2</c:v>
                </c:pt>
                <c:pt idx="5047">
                  <c:v>4.9070592154748703E-2</c:v>
                </c:pt>
                <c:pt idx="5048">
                  <c:v>4.9078737812427199E-2</c:v>
                </c:pt>
                <c:pt idx="5049">
                  <c:v>4.9079304890862201E-2</c:v>
                </c:pt>
                <c:pt idx="5050">
                  <c:v>4.90022141408799E-2</c:v>
                </c:pt>
                <c:pt idx="5051">
                  <c:v>4.8984194989315999E-2</c:v>
                </c:pt>
                <c:pt idx="5052">
                  <c:v>4.9102442106231797E-2</c:v>
                </c:pt>
                <c:pt idx="5053">
                  <c:v>4.9002400754640497E-2</c:v>
                </c:pt>
                <c:pt idx="5054">
                  <c:v>4.8913445459523502E-2</c:v>
                </c:pt>
                <c:pt idx="5055">
                  <c:v>4.8805855835477301E-2</c:v>
                </c:pt>
                <c:pt idx="5056">
                  <c:v>4.8782133846543597E-2</c:v>
                </c:pt>
                <c:pt idx="5057">
                  <c:v>4.8748900687011501E-2</c:v>
                </c:pt>
                <c:pt idx="5058">
                  <c:v>4.8907173351229398E-2</c:v>
                </c:pt>
                <c:pt idx="5059">
                  <c:v>4.8855664033908501E-2</c:v>
                </c:pt>
                <c:pt idx="5060">
                  <c:v>4.87969931176244E-2</c:v>
                </c:pt>
                <c:pt idx="5061">
                  <c:v>4.88192628836258E-2</c:v>
                </c:pt>
                <c:pt idx="5062">
                  <c:v>4.8808499346099099E-2</c:v>
                </c:pt>
                <c:pt idx="5063">
                  <c:v>4.87450930134702E-2</c:v>
                </c:pt>
                <c:pt idx="5064">
                  <c:v>4.8775899194879201E-2</c:v>
                </c:pt>
                <c:pt idx="5065">
                  <c:v>4.8825543140992501E-2</c:v>
                </c:pt>
                <c:pt idx="5066">
                  <c:v>4.8740425188600202E-2</c:v>
                </c:pt>
                <c:pt idx="5067">
                  <c:v>4.8700469631300002E-2</c:v>
                </c:pt>
                <c:pt idx="5068">
                  <c:v>4.8786707377952002E-2</c:v>
                </c:pt>
                <c:pt idx="5069">
                  <c:v>4.86787247498673E-2</c:v>
                </c:pt>
                <c:pt idx="5070">
                  <c:v>4.8621780316655899E-2</c:v>
                </c:pt>
                <c:pt idx="5071">
                  <c:v>4.8770022132278802E-2</c:v>
                </c:pt>
                <c:pt idx="5072">
                  <c:v>4.8676955203215203E-2</c:v>
                </c:pt>
                <c:pt idx="5073">
                  <c:v>4.8601719696307298E-2</c:v>
                </c:pt>
                <c:pt idx="5074">
                  <c:v>4.86604978311031E-2</c:v>
                </c:pt>
                <c:pt idx="5075">
                  <c:v>4.8611077402407797E-2</c:v>
                </c:pt>
                <c:pt idx="5076">
                  <c:v>4.85304826773547E-2</c:v>
                </c:pt>
                <c:pt idx="5077">
                  <c:v>4.8616852378472603E-2</c:v>
                </c:pt>
                <c:pt idx="5078">
                  <c:v>4.8592376027954701E-2</c:v>
                </c:pt>
                <c:pt idx="5079">
                  <c:v>4.8513231042306697E-2</c:v>
                </c:pt>
                <c:pt idx="5080">
                  <c:v>4.84190071001648E-2</c:v>
                </c:pt>
                <c:pt idx="5081">
                  <c:v>4.8331569230261398E-2</c:v>
                </c:pt>
                <c:pt idx="5082">
                  <c:v>4.8309009890848201E-2</c:v>
                </c:pt>
                <c:pt idx="5083">
                  <c:v>4.8296819858175501E-2</c:v>
                </c:pt>
                <c:pt idx="5084">
                  <c:v>4.8434280800089803E-2</c:v>
                </c:pt>
                <c:pt idx="5085">
                  <c:v>4.8379037936683598E-2</c:v>
                </c:pt>
                <c:pt idx="5086">
                  <c:v>4.8316393978893701E-2</c:v>
                </c:pt>
                <c:pt idx="5087">
                  <c:v>4.8416279072019598E-2</c:v>
                </c:pt>
                <c:pt idx="5088">
                  <c:v>4.8321538963743103E-2</c:v>
                </c:pt>
                <c:pt idx="5089">
                  <c:v>4.8262825759593203E-2</c:v>
                </c:pt>
                <c:pt idx="5090">
                  <c:v>4.8416021580730099E-2</c:v>
                </c:pt>
                <c:pt idx="5091">
                  <c:v>4.8335002288998202E-2</c:v>
                </c:pt>
                <c:pt idx="5092">
                  <c:v>4.8249089663537803E-2</c:v>
                </c:pt>
                <c:pt idx="5093">
                  <c:v>4.8282436851877698E-2</c:v>
                </c:pt>
                <c:pt idx="5094">
                  <c:v>4.8222047402911597E-2</c:v>
                </c:pt>
                <c:pt idx="5095">
                  <c:v>4.8162659009297497E-2</c:v>
                </c:pt>
                <c:pt idx="5096">
                  <c:v>4.8213665266909199E-2</c:v>
                </c:pt>
                <c:pt idx="5097">
                  <c:v>4.8257862266230599E-2</c:v>
                </c:pt>
                <c:pt idx="5098">
                  <c:v>4.8163658444536801E-2</c:v>
                </c:pt>
                <c:pt idx="5099">
                  <c:v>4.8145137620546598E-2</c:v>
                </c:pt>
                <c:pt idx="5100">
                  <c:v>4.8210806494656297E-2</c:v>
                </c:pt>
                <c:pt idx="5101">
                  <c:v>4.8120473763750199E-2</c:v>
                </c:pt>
                <c:pt idx="5102">
                  <c:v>4.8065554874483399E-2</c:v>
                </c:pt>
                <c:pt idx="5103">
                  <c:v>4.8228337963033899E-2</c:v>
                </c:pt>
                <c:pt idx="5104">
                  <c:v>4.8113207672334603E-2</c:v>
                </c:pt>
                <c:pt idx="5105">
                  <c:v>4.8059235647087799E-2</c:v>
                </c:pt>
                <c:pt idx="5106">
                  <c:v>4.79263819094434E-2</c:v>
                </c:pt>
                <c:pt idx="5107">
                  <c:v>4.7916694874099101E-2</c:v>
                </c:pt>
                <c:pt idx="5108">
                  <c:v>4.7859455196885302E-2</c:v>
                </c:pt>
                <c:pt idx="5109">
                  <c:v>4.7974628250813202E-2</c:v>
                </c:pt>
                <c:pt idx="5110">
                  <c:v>4.7980469971662297E-2</c:v>
                </c:pt>
                <c:pt idx="5111">
                  <c:v>4.7905575435530999E-2</c:v>
                </c:pt>
                <c:pt idx="5112">
                  <c:v>4.7931995320444301E-2</c:v>
                </c:pt>
                <c:pt idx="5113">
                  <c:v>4.7923836682457401E-2</c:v>
                </c:pt>
                <c:pt idx="5114">
                  <c:v>4.7844234165192102E-2</c:v>
                </c:pt>
                <c:pt idx="5115">
                  <c:v>4.7837320715188897E-2</c:v>
                </c:pt>
                <c:pt idx="5116">
                  <c:v>4.7951389239945699E-2</c:v>
                </c:pt>
                <c:pt idx="5117">
                  <c:v>4.7877362937794599E-2</c:v>
                </c:pt>
                <c:pt idx="5118">
                  <c:v>4.7791897678626197E-2</c:v>
                </c:pt>
                <c:pt idx="5119">
                  <c:v>4.7927927074336497E-2</c:v>
                </c:pt>
                <c:pt idx="5120">
                  <c:v>4.7835497811114701E-2</c:v>
                </c:pt>
                <c:pt idx="5121">
                  <c:v>4.7767936594996001E-2</c:v>
                </c:pt>
                <c:pt idx="5122">
                  <c:v>4.7908108574726403E-2</c:v>
                </c:pt>
                <c:pt idx="5123">
                  <c:v>4.7833057954752102E-2</c:v>
                </c:pt>
                <c:pt idx="5124">
                  <c:v>4.7733261511893901E-2</c:v>
                </c:pt>
                <c:pt idx="5125">
                  <c:v>4.7798466538855E-2</c:v>
                </c:pt>
                <c:pt idx="5126">
                  <c:v>4.7770481876796098E-2</c:v>
                </c:pt>
                <c:pt idx="5127">
                  <c:v>4.7698556726875903E-2</c:v>
                </c:pt>
                <c:pt idx="5128">
                  <c:v>4.7709668947694198E-2</c:v>
                </c:pt>
                <c:pt idx="5129">
                  <c:v>4.7768316037642498E-2</c:v>
                </c:pt>
                <c:pt idx="5130">
                  <c:v>4.7688016231404298E-2</c:v>
                </c:pt>
                <c:pt idx="5131">
                  <c:v>4.7613572697931199E-2</c:v>
                </c:pt>
                <c:pt idx="5132">
                  <c:v>4.7518942107368803E-2</c:v>
                </c:pt>
                <c:pt idx="5133">
                  <c:v>4.74858736852182E-2</c:v>
                </c:pt>
                <c:pt idx="5134">
                  <c:v>4.74360741791316E-2</c:v>
                </c:pt>
                <c:pt idx="5135">
                  <c:v>4.7614524810342097E-2</c:v>
                </c:pt>
                <c:pt idx="5136">
                  <c:v>4.75431244509915E-2</c:v>
                </c:pt>
                <c:pt idx="5137">
                  <c:v>4.7507474722806198E-2</c:v>
                </c:pt>
                <c:pt idx="5138">
                  <c:v>4.7589808508443202E-2</c:v>
                </c:pt>
                <c:pt idx="5139">
                  <c:v>4.7532156614276101E-2</c:v>
                </c:pt>
                <c:pt idx="5140">
                  <c:v>4.7479538838767002E-2</c:v>
                </c:pt>
                <c:pt idx="5141">
                  <c:v>4.7548866413611002E-2</c:v>
                </c:pt>
                <c:pt idx="5142">
                  <c:v>4.7569042993321299E-2</c:v>
                </c:pt>
                <c:pt idx="5143">
                  <c:v>4.7488521377090302E-2</c:v>
                </c:pt>
                <c:pt idx="5144">
                  <c:v>4.74689500988459E-2</c:v>
                </c:pt>
                <c:pt idx="5145">
                  <c:v>4.7468609564627097E-2</c:v>
                </c:pt>
                <c:pt idx="5146">
                  <c:v>4.7397208710511403E-2</c:v>
                </c:pt>
                <c:pt idx="5147">
                  <c:v>4.7379211542041298E-2</c:v>
                </c:pt>
                <c:pt idx="5148">
                  <c:v>4.7500897218317899E-2</c:v>
                </c:pt>
                <c:pt idx="5149">
                  <c:v>4.73879657317108E-2</c:v>
                </c:pt>
                <c:pt idx="5150">
                  <c:v>4.7318890729608598E-2</c:v>
                </c:pt>
                <c:pt idx="5151">
                  <c:v>4.7434773257312698E-2</c:v>
                </c:pt>
                <c:pt idx="5152">
                  <c:v>4.7353152825962801E-2</c:v>
                </c:pt>
                <c:pt idx="5153">
                  <c:v>4.7287504140209803E-2</c:v>
                </c:pt>
                <c:pt idx="5154">
                  <c:v>4.7433580960690197E-2</c:v>
                </c:pt>
                <c:pt idx="5155">
                  <c:v>4.7344154319337799E-2</c:v>
                </c:pt>
                <c:pt idx="5156">
                  <c:v>4.7267845987031702E-2</c:v>
                </c:pt>
                <c:pt idx="5157">
                  <c:v>4.71970408107154E-2</c:v>
                </c:pt>
                <c:pt idx="5158">
                  <c:v>4.7128598506484702E-2</c:v>
                </c:pt>
                <c:pt idx="5159">
                  <c:v>4.7095877331836601E-2</c:v>
                </c:pt>
                <c:pt idx="5160">
                  <c:v>4.7161004855297499E-2</c:v>
                </c:pt>
                <c:pt idx="5161">
                  <c:v>4.7236825591729197E-2</c:v>
                </c:pt>
                <c:pt idx="5162">
                  <c:v>4.7161888447590103E-2</c:v>
                </c:pt>
                <c:pt idx="5163">
                  <c:v>4.7138069067538299E-2</c:v>
                </c:pt>
                <c:pt idx="5164">
                  <c:v>4.7227551442725897E-2</c:v>
                </c:pt>
                <c:pt idx="5165">
                  <c:v>4.7135252563748398E-2</c:v>
                </c:pt>
                <c:pt idx="5166">
                  <c:v>4.7080251106914599E-2</c:v>
                </c:pt>
                <c:pt idx="5167">
                  <c:v>4.7250821148433403E-2</c:v>
                </c:pt>
                <c:pt idx="5168">
                  <c:v>4.71493082004599E-2</c:v>
                </c:pt>
                <c:pt idx="5169">
                  <c:v>4.7091272378262598E-2</c:v>
                </c:pt>
                <c:pt idx="5170">
                  <c:v>4.71884857477834E-2</c:v>
                </c:pt>
                <c:pt idx="5171">
                  <c:v>4.7131248753759798E-2</c:v>
                </c:pt>
                <c:pt idx="5172">
                  <c:v>4.7056470274846197E-2</c:v>
                </c:pt>
                <c:pt idx="5173">
                  <c:v>4.7139611383537998E-2</c:v>
                </c:pt>
                <c:pt idx="5174">
                  <c:v>4.7122862912718499E-2</c:v>
                </c:pt>
                <c:pt idx="5175">
                  <c:v>4.7038319326626603E-2</c:v>
                </c:pt>
                <c:pt idx="5176">
                  <c:v>4.7057973851527102E-2</c:v>
                </c:pt>
                <c:pt idx="5177">
                  <c:v>4.7074857255211003E-2</c:v>
                </c:pt>
                <c:pt idx="5178">
                  <c:v>4.6975097880931502E-2</c:v>
                </c:pt>
                <c:pt idx="5179">
                  <c:v>4.6968394211337999E-2</c:v>
                </c:pt>
                <c:pt idx="5180">
                  <c:v>4.70805553389557E-2</c:v>
                </c:pt>
                <c:pt idx="5181">
                  <c:v>4.69989816871626E-2</c:v>
                </c:pt>
                <c:pt idx="5182">
                  <c:v>4.6940290407898502E-2</c:v>
                </c:pt>
                <c:pt idx="5183">
                  <c:v>4.68300518114119E-2</c:v>
                </c:pt>
                <c:pt idx="5184">
                  <c:v>4.6804387093288803E-2</c:v>
                </c:pt>
                <c:pt idx="5185">
                  <c:v>4.67681023195229E-2</c:v>
                </c:pt>
                <c:pt idx="5186">
                  <c:v>4.6924141468480202E-2</c:v>
                </c:pt>
                <c:pt idx="5187">
                  <c:v>4.6894528369496903E-2</c:v>
                </c:pt>
                <c:pt idx="5188">
                  <c:v>4.68489493456824E-2</c:v>
                </c:pt>
                <c:pt idx="5189">
                  <c:v>4.6897064632503302E-2</c:v>
                </c:pt>
                <c:pt idx="5190">
                  <c:v>4.6885277377441498E-2</c:v>
                </c:pt>
                <c:pt idx="5191">
                  <c:v>4.68106764698554E-2</c:v>
                </c:pt>
                <c:pt idx="5192">
                  <c:v>4.6865409715489102E-2</c:v>
                </c:pt>
                <c:pt idx="5193">
                  <c:v>4.6910293206261999E-2</c:v>
                </c:pt>
                <c:pt idx="5194">
                  <c:v>4.68325637630186E-2</c:v>
                </c:pt>
                <c:pt idx="5195">
                  <c:v>4.67499942557573E-2</c:v>
                </c:pt>
                <c:pt idx="5196">
                  <c:v>4.66273795464077E-2</c:v>
                </c:pt>
                <c:pt idx="5197">
                  <c:v>4.6585640850631903E-2</c:v>
                </c:pt>
                <c:pt idx="5198">
                  <c:v>4.6584122329174103E-2</c:v>
                </c:pt>
                <c:pt idx="5199">
                  <c:v>4.6776921119696099E-2</c:v>
                </c:pt>
                <c:pt idx="5200">
                  <c:v>4.67066958469027E-2</c:v>
                </c:pt>
                <c:pt idx="5201">
                  <c:v>4.6626210144798397E-2</c:v>
                </c:pt>
                <c:pt idx="5202">
                  <c:v>4.6756918464476702E-2</c:v>
                </c:pt>
                <c:pt idx="5203">
                  <c:v>4.6705530267596697E-2</c:v>
                </c:pt>
                <c:pt idx="5204">
                  <c:v>4.6620474429800801E-2</c:v>
                </c:pt>
                <c:pt idx="5205">
                  <c:v>4.6741652991234499E-2</c:v>
                </c:pt>
                <c:pt idx="5206">
                  <c:v>4.6721815694278801E-2</c:v>
                </c:pt>
                <c:pt idx="5207">
                  <c:v>4.6650600357679699E-2</c:v>
                </c:pt>
                <c:pt idx="5208">
                  <c:v>4.6575002643900597E-2</c:v>
                </c:pt>
                <c:pt idx="5209">
                  <c:v>4.65189567961109E-2</c:v>
                </c:pt>
                <c:pt idx="5210">
                  <c:v>4.6467594715067999E-2</c:v>
                </c:pt>
                <c:pt idx="5211">
                  <c:v>4.6491139238545101E-2</c:v>
                </c:pt>
                <c:pt idx="5212">
                  <c:v>4.66297760334176E-2</c:v>
                </c:pt>
                <c:pt idx="5213">
                  <c:v>4.6568627197605697E-2</c:v>
                </c:pt>
                <c:pt idx="5214">
                  <c:v>4.65178795081252E-2</c:v>
                </c:pt>
                <c:pt idx="5215">
                  <c:v>4.66289938388703E-2</c:v>
                </c:pt>
                <c:pt idx="5216">
                  <c:v>4.6543311347098298E-2</c:v>
                </c:pt>
                <c:pt idx="5217">
                  <c:v>4.6482037733464203E-2</c:v>
                </c:pt>
                <c:pt idx="5218">
                  <c:v>4.6643183256188797E-2</c:v>
                </c:pt>
                <c:pt idx="5219">
                  <c:v>4.6575028769439197E-2</c:v>
                </c:pt>
                <c:pt idx="5220">
                  <c:v>4.6513080228275001E-2</c:v>
                </c:pt>
                <c:pt idx="5221">
                  <c:v>4.6587904177916403E-2</c:v>
                </c:pt>
                <c:pt idx="5222">
                  <c:v>4.6545223627352902E-2</c:v>
                </c:pt>
                <c:pt idx="5223">
                  <c:v>4.64842842885239E-2</c:v>
                </c:pt>
                <c:pt idx="5224">
                  <c:v>4.6510319250534102E-2</c:v>
                </c:pt>
                <c:pt idx="5225">
                  <c:v>4.6540774238579198E-2</c:v>
                </c:pt>
                <c:pt idx="5226">
                  <c:v>4.6469859133940201E-2</c:v>
                </c:pt>
                <c:pt idx="5227">
                  <c:v>4.6434610276870701E-2</c:v>
                </c:pt>
                <c:pt idx="5228">
                  <c:v>4.6508699946571197E-2</c:v>
                </c:pt>
                <c:pt idx="5229">
                  <c:v>4.6441998041700502E-2</c:v>
                </c:pt>
                <c:pt idx="5230">
                  <c:v>4.6389034570893099E-2</c:v>
                </c:pt>
                <c:pt idx="5231">
                  <c:v>4.6547274105250801E-2</c:v>
                </c:pt>
                <c:pt idx="5232">
                  <c:v>4.6456884893511102E-2</c:v>
                </c:pt>
                <c:pt idx="5233">
                  <c:v>4.63772495568264E-2</c:v>
                </c:pt>
                <c:pt idx="5234">
                  <c:v>4.6270006423583303E-2</c:v>
                </c:pt>
                <c:pt idx="5235">
                  <c:v>4.6226464231343301E-2</c:v>
                </c:pt>
                <c:pt idx="5236">
                  <c:v>4.6196356066502603E-2</c:v>
                </c:pt>
                <c:pt idx="5237">
                  <c:v>4.6328552028474697E-2</c:v>
                </c:pt>
                <c:pt idx="5238">
                  <c:v>4.6316161237579402E-2</c:v>
                </c:pt>
                <c:pt idx="5239">
                  <c:v>4.6276819504176503E-2</c:v>
                </c:pt>
                <c:pt idx="5240">
                  <c:v>4.6296023230145797E-2</c:v>
                </c:pt>
                <c:pt idx="5241">
                  <c:v>4.6322691302824098E-2</c:v>
                </c:pt>
                <c:pt idx="5242">
                  <c:v>4.6250924371027603E-2</c:v>
                </c:pt>
                <c:pt idx="5243">
                  <c:v>4.6231224366541299E-2</c:v>
                </c:pt>
                <c:pt idx="5244">
                  <c:v>4.63376226349888E-2</c:v>
                </c:pt>
                <c:pt idx="5245">
                  <c:v>4.6272694016806601E-2</c:v>
                </c:pt>
                <c:pt idx="5246">
                  <c:v>4.6202168043236999E-2</c:v>
                </c:pt>
                <c:pt idx="5247">
                  <c:v>4.6288057065491203E-2</c:v>
                </c:pt>
                <c:pt idx="5248">
                  <c:v>4.6227093844208901E-2</c:v>
                </c:pt>
                <c:pt idx="5249">
                  <c:v>4.6165757298391598E-2</c:v>
                </c:pt>
                <c:pt idx="5250">
                  <c:v>4.6302819129778003E-2</c:v>
                </c:pt>
                <c:pt idx="5251">
                  <c:v>4.6251661900896503E-2</c:v>
                </c:pt>
                <c:pt idx="5252">
                  <c:v>4.6201840013963803E-2</c:v>
                </c:pt>
                <c:pt idx="5253">
                  <c:v>4.6241346086996302E-2</c:v>
                </c:pt>
                <c:pt idx="5254">
                  <c:v>4.62056358810514E-2</c:v>
                </c:pt>
                <c:pt idx="5255">
                  <c:v>4.6157028128315299E-2</c:v>
                </c:pt>
                <c:pt idx="5256">
                  <c:v>4.6193446769999598E-2</c:v>
                </c:pt>
                <c:pt idx="5257">
                  <c:v>4.6244564980345897E-2</c:v>
                </c:pt>
                <c:pt idx="5258">
                  <c:v>4.6169773597890901E-2</c:v>
                </c:pt>
                <c:pt idx="5259">
                  <c:v>4.6110916785740502E-2</c:v>
                </c:pt>
                <c:pt idx="5260">
                  <c:v>4.6010154697190199E-2</c:v>
                </c:pt>
                <c:pt idx="5261">
                  <c:v>4.5999958354514002E-2</c:v>
                </c:pt>
                <c:pt idx="5262">
                  <c:v>4.5949836484699698E-2</c:v>
                </c:pt>
                <c:pt idx="5263">
                  <c:v>4.6159655913167098E-2</c:v>
                </c:pt>
                <c:pt idx="5264">
                  <c:v>4.6079424219593899E-2</c:v>
                </c:pt>
                <c:pt idx="5265">
                  <c:v>4.6033427225968801E-2</c:v>
                </c:pt>
                <c:pt idx="5266">
                  <c:v>4.6122388254540597E-2</c:v>
                </c:pt>
                <c:pt idx="5267">
                  <c:v>4.6064324754600601E-2</c:v>
                </c:pt>
                <c:pt idx="5268">
                  <c:v>4.6019590993334199E-2</c:v>
                </c:pt>
                <c:pt idx="5269">
                  <c:v>4.6128259253843201E-2</c:v>
                </c:pt>
                <c:pt idx="5270">
                  <c:v>4.6105907803090602E-2</c:v>
                </c:pt>
                <c:pt idx="5271">
                  <c:v>4.6061072935117298E-2</c:v>
                </c:pt>
                <c:pt idx="5272">
                  <c:v>4.6058793290285199E-2</c:v>
                </c:pt>
                <c:pt idx="5273">
                  <c:v>4.61116097382425E-2</c:v>
                </c:pt>
                <c:pt idx="5274">
                  <c:v>4.6034940129862499E-2</c:v>
                </c:pt>
                <c:pt idx="5275">
                  <c:v>4.6008709401070998E-2</c:v>
                </c:pt>
                <c:pt idx="5276">
                  <c:v>4.61287211333705E-2</c:v>
                </c:pt>
                <c:pt idx="5277">
                  <c:v>4.6024682856450803E-2</c:v>
                </c:pt>
                <c:pt idx="5278">
                  <c:v>4.5974698875070802E-2</c:v>
                </c:pt>
                <c:pt idx="5279">
                  <c:v>4.6062401185432998E-2</c:v>
                </c:pt>
                <c:pt idx="5280">
                  <c:v>4.5984578648737201E-2</c:v>
                </c:pt>
                <c:pt idx="5281">
                  <c:v>4.5933731220429701E-2</c:v>
                </c:pt>
                <c:pt idx="5282">
                  <c:v>4.60769506753421E-2</c:v>
                </c:pt>
                <c:pt idx="5283">
                  <c:v>4.6024430494677797E-2</c:v>
                </c:pt>
                <c:pt idx="5284">
                  <c:v>4.5934799030267801E-2</c:v>
                </c:pt>
                <c:pt idx="5285">
                  <c:v>4.5840911867950598E-2</c:v>
                </c:pt>
                <c:pt idx="5286">
                  <c:v>4.58197772483495E-2</c:v>
                </c:pt>
                <c:pt idx="5287">
                  <c:v>4.5776653443075098E-2</c:v>
                </c:pt>
                <c:pt idx="5288">
                  <c:v>4.5854828097314199E-2</c:v>
                </c:pt>
                <c:pt idx="5289">
                  <c:v>4.5921653644957802E-2</c:v>
                </c:pt>
                <c:pt idx="5290">
                  <c:v>4.5846307087534302E-2</c:v>
                </c:pt>
                <c:pt idx="5291">
                  <c:v>4.5830919378204098E-2</c:v>
                </c:pt>
                <c:pt idx="5292">
                  <c:v>4.5913004801453501E-2</c:v>
                </c:pt>
                <c:pt idx="5293">
                  <c:v>4.5866454893257302E-2</c:v>
                </c:pt>
                <c:pt idx="5294">
                  <c:v>4.58079657789007E-2</c:v>
                </c:pt>
                <c:pt idx="5295">
                  <c:v>4.59901715803425E-2</c:v>
                </c:pt>
                <c:pt idx="5296">
                  <c:v>4.5884609241814797E-2</c:v>
                </c:pt>
                <c:pt idx="5297">
                  <c:v>4.5814791209219601E-2</c:v>
                </c:pt>
                <c:pt idx="5298">
                  <c:v>4.5867844931005201E-2</c:v>
                </c:pt>
                <c:pt idx="5299">
                  <c:v>4.5819181104889202E-2</c:v>
                </c:pt>
                <c:pt idx="5300">
                  <c:v>4.5756964488342697E-2</c:v>
                </c:pt>
                <c:pt idx="5301">
                  <c:v>4.5879741567962998E-2</c:v>
                </c:pt>
                <c:pt idx="5302">
                  <c:v>4.5870415575336498E-2</c:v>
                </c:pt>
                <c:pt idx="5303">
                  <c:v>4.5816843135980903E-2</c:v>
                </c:pt>
                <c:pt idx="5304">
                  <c:v>4.5814522367436203E-2</c:v>
                </c:pt>
                <c:pt idx="5305">
                  <c:v>4.5839958717503099E-2</c:v>
                </c:pt>
                <c:pt idx="5306">
                  <c:v>4.5789859742702298E-2</c:v>
                </c:pt>
                <c:pt idx="5307">
                  <c:v>4.57711219496559E-2</c:v>
                </c:pt>
                <c:pt idx="5308">
                  <c:v>4.5891381324811999E-2</c:v>
                </c:pt>
                <c:pt idx="5309">
                  <c:v>4.5799888369704798E-2</c:v>
                </c:pt>
                <c:pt idx="5310">
                  <c:v>4.5724830376760298E-2</c:v>
                </c:pt>
                <c:pt idx="5311">
                  <c:v>4.5632098035033403E-2</c:v>
                </c:pt>
                <c:pt idx="5312">
                  <c:v>4.5596963667776297E-2</c:v>
                </c:pt>
                <c:pt idx="5313">
                  <c:v>4.5564304212651299E-2</c:v>
                </c:pt>
                <c:pt idx="5314">
                  <c:v>4.5745466961913603E-2</c:v>
                </c:pt>
                <c:pt idx="5315">
                  <c:v>4.5714725245488801E-2</c:v>
                </c:pt>
                <c:pt idx="5316">
                  <c:v>4.5670858594045599E-2</c:v>
                </c:pt>
                <c:pt idx="5317">
                  <c:v>4.57217384246177E-2</c:v>
                </c:pt>
                <c:pt idx="5318">
                  <c:v>4.57310903584583E-2</c:v>
                </c:pt>
                <c:pt idx="5319">
                  <c:v>4.5663617454313903E-2</c:v>
                </c:pt>
                <c:pt idx="5320">
                  <c:v>4.5707668410614001E-2</c:v>
                </c:pt>
                <c:pt idx="5321">
                  <c:v>4.5769404328893898E-2</c:v>
                </c:pt>
                <c:pt idx="5322">
                  <c:v>4.5694090484175699E-2</c:v>
                </c:pt>
                <c:pt idx="5323">
                  <c:v>4.5661880896659603E-2</c:v>
                </c:pt>
                <c:pt idx="5324">
                  <c:v>4.5756395198016601E-2</c:v>
                </c:pt>
                <c:pt idx="5325">
                  <c:v>4.5683638551660397E-2</c:v>
                </c:pt>
                <c:pt idx="5326">
                  <c:v>4.5636426880567703E-2</c:v>
                </c:pt>
                <c:pt idx="5327">
                  <c:v>4.5797954774191497E-2</c:v>
                </c:pt>
                <c:pt idx="5328">
                  <c:v>4.56937785592147E-2</c:v>
                </c:pt>
                <c:pt idx="5329">
                  <c:v>4.5628827387304997E-2</c:v>
                </c:pt>
                <c:pt idx="5330">
                  <c:v>4.5726321877644999E-2</c:v>
                </c:pt>
                <c:pt idx="5331">
                  <c:v>4.5664533422317098E-2</c:v>
                </c:pt>
                <c:pt idx="5332">
                  <c:v>4.5599744199231698E-2</c:v>
                </c:pt>
                <c:pt idx="5333">
                  <c:v>4.57032911654097E-2</c:v>
                </c:pt>
                <c:pt idx="5334">
                  <c:v>4.5684576024844603E-2</c:v>
                </c:pt>
                <c:pt idx="5335">
                  <c:v>4.5624080618533E-2</c:v>
                </c:pt>
                <c:pt idx="5336">
                  <c:v>4.5546264775718097E-2</c:v>
                </c:pt>
                <c:pt idx="5337">
                  <c:v>4.5483971509383797E-2</c:v>
                </c:pt>
                <c:pt idx="5338">
                  <c:v>4.5438040678466803E-2</c:v>
                </c:pt>
                <c:pt idx="5339">
                  <c:v>4.5445273737034997E-2</c:v>
                </c:pt>
                <c:pt idx="5340">
                  <c:v>4.5576204448783103E-2</c:v>
                </c:pt>
                <c:pt idx="5341">
                  <c:v>4.5546763140009702E-2</c:v>
                </c:pt>
                <c:pt idx="5342">
                  <c:v>4.5482818987996602E-2</c:v>
                </c:pt>
                <c:pt idx="5343">
                  <c:v>4.5607275348932802E-2</c:v>
                </c:pt>
                <c:pt idx="5344">
                  <c:v>4.5553188179231499E-2</c:v>
                </c:pt>
                <c:pt idx="5345">
                  <c:v>4.5505802632154299E-2</c:v>
                </c:pt>
                <c:pt idx="5346">
                  <c:v>4.5643358045102403E-2</c:v>
                </c:pt>
                <c:pt idx="5347">
                  <c:v>4.5582470687804598E-2</c:v>
                </c:pt>
                <c:pt idx="5348">
                  <c:v>4.5538115848709503E-2</c:v>
                </c:pt>
                <c:pt idx="5349">
                  <c:v>4.5562814203246003E-2</c:v>
                </c:pt>
                <c:pt idx="5350">
                  <c:v>4.5527703313079301E-2</c:v>
                </c:pt>
                <c:pt idx="5351">
                  <c:v>4.5480772668573199E-2</c:v>
                </c:pt>
                <c:pt idx="5352">
                  <c:v>4.5521668750249503E-2</c:v>
                </c:pt>
                <c:pt idx="5353">
                  <c:v>4.5585007280654601E-2</c:v>
                </c:pt>
                <c:pt idx="5354">
                  <c:v>4.5526112216369402E-2</c:v>
                </c:pt>
                <c:pt idx="5355">
                  <c:v>4.5476670503073101E-2</c:v>
                </c:pt>
                <c:pt idx="5356">
                  <c:v>4.5556624575207698E-2</c:v>
                </c:pt>
                <c:pt idx="5357">
                  <c:v>4.55026954490068E-2</c:v>
                </c:pt>
                <c:pt idx="5358">
                  <c:v>4.5432105990281801E-2</c:v>
                </c:pt>
                <c:pt idx="5359">
                  <c:v>4.56058861648974E-2</c:v>
                </c:pt>
                <c:pt idx="5360">
                  <c:v>4.5540365768829298E-2</c:v>
                </c:pt>
                <c:pt idx="5361">
                  <c:v>4.54439585446378E-2</c:v>
                </c:pt>
                <c:pt idx="5362">
                  <c:v>4.53608905760726E-2</c:v>
                </c:pt>
                <c:pt idx="5363">
                  <c:v>4.5334088858604703E-2</c:v>
                </c:pt>
                <c:pt idx="5364">
                  <c:v>4.5289498210574097E-2</c:v>
                </c:pt>
                <c:pt idx="5365">
                  <c:v>4.5425392396282099E-2</c:v>
                </c:pt>
                <c:pt idx="5366">
                  <c:v>4.5437724116102897E-2</c:v>
                </c:pt>
                <c:pt idx="5367">
                  <c:v>4.5393078607351603E-2</c:v>
                </c:pt>
                <c:pt idx="5368">
                  <c:v>4.5416709404283599E-2</c:v>
                </c:pt>
                <c:pt idx="5369">
                  <c:v>4.5464151354584197E-2</c:v>
                </c:pt>
                <c:pt idx="5370">
                  <c:v>4.53784889735592E-2</c:v>
                </c:pt>
                <c:pt idx="5371">
                  <c:v>4.5362021580028E-2</c:v>
                </c:pt>
                <c:pt idx="5372">
                  <c:v>4.5492440859864799E-2</c:v>
                </c:pt>
                <c:pt idx="5373">
                  <c:v>4.5433730478786398E-2</c:v>
                </c:pt>
                <c:pt idx="5374">
                  <c:v>4.5384558480388103E-2</c:v>
                </c:pt>
                <c:pt idx="5375">
                  <c:v>4.5525077856533702E-2</c:v>
                </c:pt>
                <c:pt idx="5376">
                  <c:v>4.5441579655744101E-2</c:v>
                </c:pt>
                <c:pt idx="5377">
                  <c:v>4.5384533218263301E-2</c:v>
                </c:pt>
                <c:pt idx="5378">
                  <c:v>4.5522038533817998E-2</c:v>
                </c:pt>
                <c:pt idx="5379">
                  <c:v>4.5456635931227299E-2</c:v>
                </c:pt>
                <c:pt idx="5380">
                  <c:v>4.5386538384167799E-2</c:v>
                </c:pt>
                <c:pt idx="5381">
                  <c:v>4.5441981337734097E-2</c:v>
                </c:pt>
                <c:pt idx="5382">
                  <c:v>4.5424054771665397E-2</c:v>
                </c:pt>
                <c:pt idx="5383">
                  <c:v>4.53656166299089E-2</c:v>
                </c:pt>
                <c:pt idx="5384">
                  <c:v>4.5407083050425297E-2</c:v>
                </c:pt>
                <c:pt idx="5385">
                  <c:v>4.5463913120329297E-2</c:v>
                </c:pt>
                <c:pt idx="5386">
                  <c:v>4.5384046670126903E-2</c:v>
                </c:pt>
                <c:pt idx="5387">
                  <c:v>4.5318626371833003E-2</c:v>
                </c:pt>
                <c:pt idx="5388">
                  <c:v>4.5233904781828899E-2</c:v>
                </c:pt>
                <c:pt idx="5389">
                  <c:v>4.5214488258352302E-2</c:v>
                </c:pt>
                <c:pt idx="5390">
                  <c:v>4.5186149713117602E-2</c:v>
                </c:pt>
                <c:pt idx="5391">
                  <c:v>4.5385865048350099E-2</c:v>
                </c:pt>
                <c:pt idx="5392">
                  <c:v>4.5319728553295101E-2</c:v>
                </c:pt>
                <c:pt idx="5393">
                  <c:v>4.5268322835909203E-2</c:v>
                </c:pt>
                <c:pt idx="5394">
                  <c:v>4.5369416067842297E-2</c:v>
                </c:pt>
                <c:pt idx="5395">
                  <c:v>4.5330122316954602E-2</c:v>
                </c:pt>
                <c:pt idx="5396">
                  <c:v>4.5265279428955703E-2</c:v>
                </c:pt>
                <c:pt idx="5397">
                  <c:v>4.5391291341123297E-2</c:v>
                </c:pt>
                <c:pt idx="5398">
                  <c:v>4.5385532294555199E-2</c:v>
                </c:pt>
                <c:pt idx="5399">
                  <c:v>4.5320725485604799E-2</c:v>
                </c:pt>
                <c:pt idx="5400">
                  <c:v>4.52967061040302E-2</c:v>
                </c:pt>
                <c:pt idx="5401">
                  <c:v>4.5266919623827499E-2</c:v>
                </c:pt>
                <c:pt idx="5402">
                  <c:v>4.5237845372563798E-2</c:v>
                </c:pt>
                <c:pt idx="5403">
                  <c:v>4.5218347183739002E-2</c:v>
                </c:pt>
                <c:pt idx="5404">
                  <c:v>4.5365503552602701E-2</c:v>
                </c:pt>
                <c:pt idx="5405">
                  <c:v>4.5289358842031398E-2</c:v>
                </c:pt>
                <c:pt idx="5406">
                  <c:v>4.5245498360600302E-2</c:v>
                </c:pt>
                <c:pt idx="5407">
                  <c:v>4.5366697585753298E-2</c:v>
                </c:pt>
                <c:pt idx="5408">
                  <c:v>4.5306164829526097E-2</c:v>
                </c:pt>
                <c:pt idx="5409">
                  <c:v>4.52554871250564E-2</c:v>
                </c:pt>
                <c:pt idx="5410">
                  <c:v>4.5371574145974397E-2</c:v>
                </c:pt>
                <c:pt idx="5411">
                  <c:v>4.5332952160000203E-2</c:v>
                </c:pt>
                <c:pt idx="5412">
                  <c:v>4.5265234861289999E-2</c:v>
                </c:pt>
                <c:pt idx="5413">
                  <c:v>4.5188340455448797E-2</c:v>
                </c:pt>
                <c:pt idx="5414">
                  <c:v>4.5122217522778701E-2</c:v>
                </c:pt>
                <c:pt idx="5415">
                  <c:v>4.5114158254970303E-2</c:v>
                </c:pt>
                <c:pt idx="5416">
                  <c:v>4.5185487183819803E-2</c:v>
                </c:pt>
                <c:pt idx="5417">
                  <c:v>4.5252751956771302E-2</c:v>
                </c:pt>
                <c:pt idx="5418">
                  <c:v>4.5216084545245297E-2</c:v>
                </c:pt>
                <c:pt idx="5419">
                  <c:v>4.5189139520516501E-2</c:v>
                </c:pt>
                <c:pt idx="5420">
                  <c:v>4.5278349396539699E-2</c:v>
                </c:pt>
                <c:pt idx="5421">
                  <c:v>4.5210894265134298E-2</c:v>
                </c:pt>
                <c:pt idx="5422">
                  <c:v>4.5173626790831999E-2</c:v>
                </c:pt>
                <c:pt idx="5423">
                  <c:v>4.5348229973266298E-2</c:v>
                </c:pt>
                <c:pt idx="5424">
                  <c:v>4.52550493743425E-2</c:v>
                </c:pt>
                <c:pt idx="5425">
                  <c:v>4.5194343421220098E-2</c:v>
                </c:pt>
                <c:pt idx="5426">
                  <c:v>4.5338390918914201E-2</c:v>
                </c:pt>
                <c:pt idx="5427">
                  <c:v>4.5281015773070997E-2</c:v>
                </c:pt>
                <c:pt idx="5428">
                  <c:v>4.52071092440747E-2</c:v>
                </c:pt>
                <c:pt idx="5429">
                  <c:v>4.5323234226088902E-2</c:v>
                </c:pt>
                <c:pt idx="5430">
                  <c:v>4.5314111145368298E-2</c:v>
                </c:pt>
                <c:pt idx="5431">
                  <c:v>4.5244860345154701E-2</c:v>
                </c:pt>
                <c:pt idx="5432">
                  <c:v>4.5239347019941201E-2</c:v>
                </c:pt>
                <c:pt idx="5433">
                  <c:v>4.5270382800321599E-2</c:v>
                </c:pt>
                <c:pt idx="5434">
                  <c:v>4.5220079427643903E-2</c:v>
                </c:pt>
                <c:pt idx="5435">
                  <c:v>4.5208252020413703E-2</c:v>
                </c:pt>
                <c:pt idx="5436">
                  <c:v>4.53203764433662E-2</c:v>
                </c:pt>
                <c:pt idx="5437">
                  <c:v>4.5251160180972E-2</c:v>
                </c:pt>
                <c:pt idx="5438">
                  <c:v>4.5174724985069199E-2</c:v>
                </c:pt>
                <c:pt idx="5439">
                  <c:v>4.5087813642263899E-2</c:v>
                </c:pt>
                <c:pt idx="5440">
                  <c:v>4.5069370690422501E-2</c:v>
                </c:pt>
                <c:pt idx="5441">
                  <c:v>4.5030751479013503E-2</c:v>
                </c:pt>
                <c:pt idx="5442">
                  <c:v>4.5229307996729799E-2</c:v>
                </c:pt>
                <c:pt idx="5443">
                  <c:v>4.5185691308385199E-2</c:v>
                </c:pt>
                <c:pt idx="5444">
                  <c:v>4.5142207905882997E-2</c:v>
                </c:pt>
                <c:pt idx="5445">
                  <c:v>4.5202623509491398E-2</c:v>
                </c:pt>
                <c:pt idx="5446">
                  <c:v>4.5188848278485003E-2</c:v>
                </c:pt>
                <c:pt idx="5447">
                  <c:v>4.5151228541120303E-2</c:v>
                </c:pt>
                <c:pt idx="5448">
                  <c:v>4.5191001670900503E-2</c:v>
                </c:pt>
                <c:pt idx="5449">
                  <c:v>4.5260999303233303E-2</c:v>
                </c:pt>
                <c:pt idx="5450">
                  <c:v>4.5169024970770397E-2</c:v>
                </c:pt>
                <c:pt idx="5451">
                  <c:v>4.51378190773538E-2</c:v>
                </c:pt>
                <c:pt idx="5452">
                  <c:v>4.5209175606335701E-2</c:v>
                </c:pt>
                <c:pt idx="5453">
                  <c:v>4.5144197880290303E-2</c:v>
                </c:pt>
                <c:pt idx="5454">
                  <c:v>4.5101985577881802E-2</c:v>
                </c:pt>
                <c:pt idx="5455">
                  <c:v>4.5270086663852703E-2</c:v>
                </c:pt>
                <c:pt idx="5456">
                  <c:v>4.5195066127538E-2</c:v>
                </c:pt>
                <c:pt idx="5457">
                  <c:v>4.5124627465459602E-2</c:v>
                </c:pt>
                <c:pt idx="5458">
                  <c:v>4.5245546925192101E-2</c:v>
                </c:pt>
                <c:pt idx="5459">
                  <c:v>4.5199654802369302E-2</c:v>
                </c:pt>
                <c:pt idx="5460">
                  <c:v>4.5133637671824503E-2</c:v>
                </c:pt>
                <c:pt idx="5461">
                  <c:v>4.5248221887353203E-2</c:v>
                </c:pt>
                <c:pt idx="5462">
                  <c:v>4.5236225317542497E-2</c:v>
                </c:pt>
                <c:pt idx="5463">
                  <c:v>4.5170295546995302E-2</c:v>
                </c:pt>
                <c:pt idx="5464">
                  <c:v>4.5089651481248397E-2</c:v>
                </c:pt>
                <c:pt idx="5465">
                  <c:v>4.5007874675017497E-2</c:v>
                </c:pt>
                <c:pt idx="5466">
                  <c:v>4.5012854049370402E-2</c:v>
                </c:pt>
                <c:pt idx="5467">
                  <c:v>4.5017912101078299E-2</c:v>
                </c:pt>
                <c:pt idx="5468">
                  <c:v>4.5187264593550797E-2</c:v>
                </c:pt>
                <c:pt idx="5469">
                  <c:v>4.5110553192595597E-2</c:v>
                </c:pt>
                <c:pt idx="5470">
                  <c:v>4.50821133660304E-2</c:v>
                </c:pt>
                <c:pt idx="5471">
                  <c:v>4.5203789253719297E-2</c:v>
                </c:pt>
                <c:pt idx="5472">
                  <c:v>4.5129097115325902E-2</c:v>
                </c:pt>
                <c:pt idx="5473">
                  <c:v>4.5087728532962501E-2</c:v>
                </c:pt>
                <c:pt idx="5474">
                  <c:v>4.5250621362356497E-2</c:v>
                </c:pt>
                <c:pt idx="5475">
                  <c:v>4.5189045815883802E-2</c:v>
                </c:pt>
                <c:pt idx="5476">
                  <c:v>4.5120787845614102E-2</c:v>
                </c:pt>
                <c:pt idx="5477">
                  <c:v>4.5211852673673801E-2</c:v>
                </c:pt>
                <c:pt idx="5478">
                  <c:v>4.5176700941131603E-2</c:v>
                </c:pt>
                <c:pt idx="5479">
                  <c:v>4.5127525760714701E-2</c:v>
                </c:pt>
                <c:pt idx="5480">
                  <c:v>4.5176225830800699E-2</c:v>
                </c:pt>
                <c:pt idx="5481">
                  <c:v>4.5239943778142298E-2</c:v>
                </c:pt>
                <c:pt idx="5482">
                  <c:v>4.5157701524052102E-2</c:v>
                </c:pt>
                <c:pt idx="5483">
                  <c:v>4.5142259485243398E-2</c:v>
                </c:pt>
                <c:pt idx="5484">
                  <c:v>4.5215267817375199E-2</c:v>
                </c:pt>
                <c:pt idx="5485">
                  <c:v>4.5141090505098201E-2</c:v>
                </c:pt>
                <c:pt idx="5486">
                  <c:v>4.5095316514904497E-2</c:v>
                </c:pt>
                <c:pt idx="5487">
                  <c:v>4.5262843236640302E-2</c:v>
                </c:pt>
                <c:pt idx="5488">
                  <c:v>4.5185662059035597E-2</c:v>
                </c:pt>
                <c:pt idx="5489">
                  <c:v>4.5119416182084503E-2</c:v>
                </c:pt>
                <c:pt idx="5490">
                  <c:v>4.5016274768083002E-2</c:v>
                </c:pt>
                <c:pt idx="5491">
                  <c:v>4.5007924219438E-2</c:v>
                </c:pt>
                <c:pt idx="5492">
                  <c:v>4.4977710000239299E-2</c:v>
                </c:pt>
                <c:pt idx="5493">
                  <c:v>4.5101564319338601E-2</c:v>
                </c:pt>
                <c:pt idx="5494">
                  <c:v>4.5128283605057003E-2</c:v>
                </c:pt>
                <c:pt idx="5495">
                  <c:v>4.50778156130884E-2</c:v>
                </c:pt>
                <c:pt idx="5496">
                  <c:v>4.5106505072908303E-2</c:v>
                </c:pt>
                <c:pt idx="5497">
                  <c:v>4.5151863489687902E-2</c:v>
                </c:pt>
                <c:pt idx="5498">
                  <c:v>4.50981667575737E-2</c:v>
                </c:pt>
                <c:pt idx="5499">
                  <c:v>4.5087772237214399E-2</c:v>
                </c:pt>
                <c:pt idx="5500">
                  <c:v>4.5207577951562897E-2</c:v>
                </c:pt>
                <c:pt idx="5501">
                  <c:v>4.5132059633033302E-2</c:v>
                </c:pt>
                <c:pt idx="5502">
                  <c:v>4.5100520762692498E-2</c:v>
                </c:pt>
                <c:pt idx="5503">
                  <c:v>4.5148074064248499E-2</c:v>
                </c:pt>
                <c:pt idx="5504">
                  <c:v>4.5080515362011797E-2</c:v>
                </c:pt>
                <c:pt idx="5505">
                  <c:v>4.5067305375899397E-2</c:v>
                </c:pt>
                <c:pt idx="5506">
                  <c:v>4.52136889313502E-2</c:v>
                </c:pt>
                <c:pt idx="5507">
                  <c:v>4.5163374180749997E-2</c:v>
                </c:pt>
                <c:pt idx="5508">
                  <c:v>4.5114190637832501E-2</c:v>
                </c:pt>
                <c:pt idx="5509">
                  <c:v>4.51563414535485E-2</c:v>
                </c:pt>
                <c:pt idx="5510">
                  <c:v>4.5163411918716999E-2</c:v>
                </c:pt>
                <c:pt idx="5511">
                  <c:v>4.5084092445904403E-2</c:v>
                </c:pt>
                <c:pt idx="5512">
                  <c:v>4.5159845147281601E-2</c:v>
                </c:pt>
                <c:pt idx="5513">
                  <c:v>4.5208875933894797E-2</c:v>
                </c:pt>
                <c:pt idx="5514">
                  <c:v>4.51436643682731E-2</c:v>
                </c:pt>
                <c:pt idx="5515">
                  <c:v>4.5089844381436699E-2</c:v>
                </c:pt>
                <c:pt idx="5516">
                  <c:v>4.4993005198193499E-2</c:v>
                </c:pt>
                <c:pt idx="5517">
                  <c:v>4.4988478999584899E-2</c:v>
                </c:pt>
                <c:pt idx="5518">
                  <c:v>4.4966692851933797E-2</c:v>
                </c:pt>
                <c:pt idx="5519">
                  <c:v>4.5158964610891299E-2</c:v>
                </c:pt>
                <c:pt idx="5520">
                  <c:v>4.5093242340954E-2</c:v>
                </c:pt>
                <c:pt idx="5521">
                  <c:v>4.5066734222927902E-2</c:v>
                </c:pt>
                <c:pt idx="5522">
                  <c:v>4.5173677150159901E-2</c:v>
                </c:pt>
                <c:pt idx="5523">
                  <c:v>4.5125309930881402E-2</c:v>
                </c:pt>
                <c:pt idx="5524">
                  <c:v>4.50836915309384E-2</c:v>
                </c:pt>
                <c:pt idx="5525">
                  <c:v>4.5194048628521298E-2</c:v>
                </c:pt>
                <c:pt idx="5526">
                  <c:v>4.5196869138938597E-2</c:v>
                </c:pt>
                <c:pt idx="5527">
                  <c:v>4.5131094394794798E-2</c:v>
                </c:pt>
                <c:pt idx="5528">
                  <c:v>4.5158121686351201E-2</c:v>
                </c:pt>
                <c:pt idx="5529">
                  <c:v>4.5205966802313903E-2</c:v>
                </c:pt>
                <c:pt idx="5530">
                  <c:v>4.5148461387725401E-2</c:v>
                </c:pt>
                <c:pt idx="5531">
                  <c:v>4.5121189012813E-2</c:v>
                </c:pt>
                <c:pt idx="5532">
                  <c:v>4.5247507087575897E-2</c:v>
                </c:pt>
                <c:pt idx="5533">
                  <c:v>4.5170497876824797E-2</c:v>
                </c:pt>
                <c:pt idx="5534">
                  <c:v>4.5123907902355501E-2</c:v>
                </c:pt>
                <c:pt idx="5535">
                  <c:v>4.5239004510222003E-2</c:v>
                </c:pt>
                <c:pt idx="5536">
                  <c:v>4.5159771941906998E-2</c:v>
                </c:pt>
                <c:pt idx="5537">
                  <c:v>4.51046352447785E-2</c:v>
                </c:pt>
                <c:pt idx="5538">
                  <c:v>4.5269627050926901E-2</c:v>
                </c:pt>
                <c:pt idx="5539">
                  <c:v>4.5202384792052699E-2</c:v>
                </c:pt>
                <c:pt idx="5540">
                  <c:v>4.5143853831881103E-2</c:v>
                </c:pt>
                <c:pt idx="5541">
                  <c:v>4.5065685854448499E-2</c:v>
                </c:pt>
                <c:pt idx="5542">
                  <c:v>4.5013122309077003E-2</c:v>
                </c:pt>
                <c:pt idx="5543">
                  <c:v>4.50142905950391E-2</c:v>
                </c:pt>
                <c:pt idx="5544">
                  <c:v>4.5069199627808601E-2</c:v>
                </c:pt>
                <c:pt idx="5545">
                  <c:v>4.5165032012543301E-2</c:v>
                </c:pt>
                <c:pt idx="5546">
                  <c:v>4.5101400833421602E-2</c:v>
                </c:pt>
                <c:pt idx="5547">
                  <c:v>4.5093794450318997E-2</c:v>
                </c:pt>
                <c:pt idx="5548">
                  <c:v>4.5187817023057998E-2</c:v>
                </c:pt>
                <c:pt idx="5549">
                  <c:v>4.5146885793656097E-2</c:v>
                </c:pt>
                <c:pt idx="5550">
                  <c:v>4.5092943590134403E-2</c:v>
                </c:pt>
                <c:pt idx="5551">
                  <c:v>4.5283836118566297E-2</c:v>
                </c:pt>
                <c:pt idx="5552">
                  <c:v>4.5201166959789901E-2</c:v>
                </c:pt>
                <c:pt idx="5553">
                  <c:v>4.51443170992811E-2</c:v>
                </c:pt>
                <c:pt idx="5554">
                  <c:v>4.5204105854888099E-2</c:v>
                </c:pt>
                <c:pt idx="5555">
                  <c:v>4.5157905571007399E-2</c:v>
                </c:pt>
                <c:pt idx="5556">
                  <c:v>4.5114849858994797E-2</c:v>
                </c:pt>
                <c:pt idx="5557">
                  <c:v>4.5224368465520901E-2</c:v>
                </c:pt>
                <c:pt idx="5558">
                  <c:v>4.5225719727265398E-2</c:v>
                </c:pt>
                <c:pt idx="5559">
                  <c:v>4.5180496575388397E-2</c:v>
                </c:pt>
                <c:pt idx="5560">
                  <c:v>4.5197974308393798E-2</c:v>
                </c:pt>
                <c:pt idx="5561">
                  <c:v>4.5243896495473203E-2</c:v>
                </c:pt>
                <c:pt idx="5562">
                  <c:v>4.51782427262514E-2</c:v>
                </c:pt>
                <c:pt idx="5563">
                  <c:v>4.5178603788372101E-2</c:v>
                </c:pt>
                <c:pt idx="5564">
                  <c:v>4.5307462113365997E-2</c:v>
                </c:pt>
                <c:pt idx="5565">
                  <c:v>4.5216420141514502E-2</c:v>
                </c:pt>
                <c:pt idx="5566">
                  <c:v>4.5169528670764202E-2</c:v>
                </c:pt>
                <c:pt idx="5567">
                  <c:v>4.5081542096643903E-2</c:v>
                </c:pt>
                <c:pt idx="5568">
                  <c:v>4.5053967468750802E-2</c:v>
                </c:pt>
                <c:pt idx="5569">
                  <c:v>4.5042474007156302E-2</c:v>
                </c:pt>
                <c:pt idx="5570">
                  <c:v>4.5239188475534202E-2</c:v>
                </c:pt>
                <c:pt idx="5571">
                  <c:v>4.5180726097896702E-2</c:v>
                </c:pt>
                <c:pt idx="5572">
                  <c:v>4.5132953460172903E-2</c:v>
                </c:pt>
                <c:pt idx="5573">
                  <c:v>4.5232771507774598E-2</c:v>
                </c:pt>
                <c:pt idx="5574">
                  <c:v>4.5230705999225899E-2</c:v>
                </c:pt>
                <c:pt idx="5575">
                  <c:v>4.5184639049694102E-2</c:v>
                </c:pt>
                <c:pt idx="5576">
                  <c:v>4.5250679686432503E-2</c:v>
                </c:pt>
                <c:pt idx="5577">
                  <c:v>4.5301249988066603E-2</c:v>
                </c:pt>
                <c:pt idx="5578">
                  <c:v>4.5236815514120697E-2</c:v>
                </c:pt>
                <c:pt idx="5579">
                  <c:v>4.5209735932682203E-2</c:v>
                </c:pt>
                <c:pt idx="5580">
                  <c:v>4.5321280728482197E-2</c:v>
                </c:pt>
                <c:pt idx="5581">
                  <c:v>4.5263443016059203E-2</c:v>
                </c:pt>
                <c:pt idx="5582">
                  <c:v>4.5215830905363102E-2</c:v>
                </c:pt>
                <c:pt idx="5583">
                  <c:v>4.5388105616439002E-2</c:v>
                </c:pt>
                <c:pt idx="5584">
                  <c:v>4.5322161691728903E-2</c:v>
                </c:pt>
                <c:pt idx="5585">
                  <c:v>4.5255903969518702E-2</c:v>
                </c:pt>
                <c:pt idx="5586">
                  <c:v>4.5332552438291297E-2</c:v>
                </c:pt>
                <c:pt idx="5587">
                  <c:v>4.5301139762159298E-2</c:v>
                </c:pt>
                <c:pt idx="5588">
                  <c:v>4.5226653416750598E-2</c:v>
                </c:pt>
                <c:pt idx="5589">
                  <c:v>4.5338676814647698E-2</c:v>
                </c:pt>
                <c:pt idx="5590">
                  <c:v>4.5360145560951602E-2</c:v>
                </c:pt>
                <c:pt idx="5591">
                  <c:v>4.5270333601767701E-2</c:v>
                </c:pt>
                <c:pt idx="5592">
                  <c:v>4.5224975740582797E-2</c:v>
                </c:pt>
                <c:pt idx="5593">
                  <c:v>4.5145380972174798E-2</c:v>
                </c:pt>
                <c:pt idx="5594">
                  <c:v>4.51396140657985E-2</c:v>
                </c:pt>
                <c:pt idx="5595">
                  <c:v>4.5151548925787197E-2</c:v>
                </c:pt>
                <c:pt idx="5596">
                  <c:v>4.5321052001478603E-2</c:v>
                </c:pt>
                <c:pt idx="5597">
                  <c:v>4.5252844962912299E-2</c:v>
                </c:pt>
                <c:pt idx="5598">
                  <c:v>4.5213952563547898E-2</c:v>
                </c:pt>
                <c:pt idx="5599">
                  <c:v>4.53462016788155E-2</c:v>
                </c:pt>
                <c:pt idx="5600">
                  <c:v>4.5300318762504697E-2</c:v>
                </c:pt>
                <c:pt idx="5601">
                  <c:v>4.5261077883575501E-2</c:v>
                </c:pt>
                <c:pt idx="5602">
                  <c:v>4.5408685022266498E-2</c:v>
                </c:pt>
                <c:pt idx="5603">
                  <c:v>4.53758712586326E-2</c:v>
                </c:pt>
                <c:pt idx="5604">
                  <c:v>4.53152195744526E-2</c:v>
                </c:pt>
                <c:pt idx="5605">
                  <c:v>4.5343913884911102E-2</c:v>
                </c:pt>
                <c:pt idx="5606">
                  <c:v>4.5307401208750202E-2</c:v>
                </c:pt>
                <c:pt idx="5607">
                  <c:v>4.5275113428942602E-2</c:v>
                </c:pt>
                <c:pt idx="5608">
                  <c:v>4.5321829267777398E-2</c:v>
                </c:pt>
                <c:pt idx="5609">
                  <c:v>4.5425869252843198E-2</c:v>
                </c:pt>
                <c:pt idx="5610">
                  <c:v>4.5357328897807699E-2</c:v>
                </c:pt>
                <c:pt idx="5611">
                  <c:v>4.5335427848234099E-2</c:v>
                </c:pt>
                <c:pt idx="5612">
                  <c:v>4.5426084621188301E-2</c:v>
                </c:pt>
                <c:pt idx="5613">
                  <c:v>4.53727651620284E-2</c:v>
                </c:pt>
                <c:pt idx="5614">
                  <c:v>4.5337658569526998E-2</c:v>
                </c:pt>
                <c:pt idx="5615">
                  <c:v>4.5524708635639302E-2</c:v>
                </c:pt>
                <c:pt idx="5616">
                  <c:v>4.5433369397263203E-2</c:v>
                </c:pt>
                <c:pt idx="5617">
                  <c:v>4.5386593944082503E-2</c:v>
                </c:pt>
                <c:pt idx="5618">
                  <c:v>4.5284705944747303E-2</c:v>
                </c:pt>
                <c:pt idx="5619">
                  <c:v>4.5264598564244599E-2</c:v>
                </c:pt>
                <c:pt idx="5620">
                  <c:v>4.5262447199395997E-2</c:v>
                </c:pt>
                <c:pt idx="5621">
                  <c:v>4.5395720565769099E-2</c:v>
                </c:pt>
                <c:pt idx="5622">
                  <c:v>4.5406777479608203E-2</c:v>
                </c:pt>
                <c:pt idx="5623">
                  <c:v>4.53584425073736E-2</c:v>
                </c:pt>
                <c:pt idx="5624">
                  <c:v>4.5402423003300302E-2</c:v>
                </c:pt>
                <c:pt idx="5625">
                  <c:v>4.5450677260911697E-2</c:v>
                </c:pt>
                <c:pt idx="5626">
                  <c:v>4.5401712345968202E-2</c:v>
                </c:pt>
                <c:pt idx="5627">
                  <c:v>4.5393058564513998E-2</c:v>
                </c:pt>
                <c:pt idx="5628">
                  <c:v>4.5540556466827697E-2</c:v>
                </c:pt>
                <c:pt idx="5629">
                  <c:v>4.5474912699622297E-2</c:v>
                </c:pt>
                <c:pt idx="5630">
                  <c:v>4.5427329712159202E-2</c:v>
                </c:pt>
                <c:pt idx="5631">
                  <c:v>4.5577689976198599E-2</c:v>
                </c:pt>
                <c:pt idx="5632">
                  <c:v>4.5511988321474399E-2</c:v>
                </c:pt>
                <c:pt idx="5633">
                  <c:v>4.5458377241933003E-2</c:v>
                </c:pt>
                <c:pt idx="5634">
                  <c:v>4.5612737439417302E-2</c:v>
                </c:pt>
                <c:pt idx="5635">
                  <c:v>4.5551731823555403E-2</c:v>
                </c:pt>
                <c:pt idx="5636">
                  <c:v>4.5493800978874697E-2</c:v>
                </c:pt>
                <c:pt idx="5637">
                  <c:v>4.5567080068091598E-2</c:v>
                </c:pt>
                <c:pt idx="5638">
                  <c:v>4.5565177657408501E-2</c:v>
                </c:pt>
                <c:pt idx="5639">
                  <c:v>4.5509000279707799E-2</c:v>
                </c:pt>
                <c:pt idx="5640">
                  <c:v>4.5553172658065702E-2</c:v>
                </c:pt>
                <c:pt idx="5641">
                  <c:v>4.5609419584945701E-2</c:v>
                </c:pt>
                <c:pt idx="5642">
                  <c:v>4.5551583446430698E-2</c:v>
                </c:pt>
                <c:pt idx="5643">
                  <c:v>4.5498006181246803E-2</c:v>
                </c:pt>
                <c:pt idx="5644">
                  <c:v>4.54150839879746E-2</c:v>
                </c:pt>
                <c:pt idx="5645">
                  <c:v>4.5410025835735703E-2</c:v>
                </c:pt>
                <c:pt idx="5646">
                  <c:v>4.5380681675548103E-2</c:v>
                </c:pt>
                <c:pt idx="5647">
                  <c:v>4.5586268339926801E-2</c:v>
                </c:pt>
                <c:pt idx="5648">
                  <c:v>4.55446195458835E-2</c:v>
                </c:pt>
                <c:pt idx="5649">
                  <c:v>4.5507232289916398E-2</c:v>
                </c:pt>
                <c:pt idx="5650">
                  <c:v>4.5637504673019497E-2</c:v>
                </c:pt>
                <c:pt idx="5651">
                  <c:v>4.55942948465234E-2</c:v>
                </c:pt>
                <c:pt idx="5652">
                  <c:v>4.5549393175558103E-2</c:v>
                </c:pt>
                <c:pt idx="5653">
                  <c:v>4.5674573067420302E-2</c:v>
                </c:pt>
                <c:pt idx="5654">
                  <c:v>4.5669030660064801E-2</c:v>
                </c:pt>
                <c:pt idx="5655">
                  <c:v>4.5603320768956498E-2</c:v>
                </c:pt>
                <c:pt idx="5656">
                  <c:v>4.5621711857772002E-2</c:v>
                </c:pt>
                <c:pt idx="5657">
                  <c:v>4.56354855947817E-2</c:v>
                </c:pt>
                <c:pt idx="5658">
                  <c:v>4.5581257766267799E-2</c:v>
                </c:pt>
                <c:pt idx="5659">
                  <c:v>4.5603185465248899E-2</c:v>
                </c:pt>
                <c:pt idx="5660">
                  <c:v>4.5758013138159498E-2</c:v>
                </c:pt>
                <c:pt idx="5661">
                  <c:v>4.5687218128781001E-2</c:v>
                </c:pt>
                <c:pt idx="5662">
                  <c:v>4.56488456596464E-2</c:v>
                </c:pt>
                <c:pt idx="5663">
                  <c:v>4.5761569179982503E-2</c:v>
                </c:pt>
                <c:pt idx="5664">
                  <c:v>4.5690893389594998E-2</c:v>
                </c:pt>
                <c:pt idx="5665">
                  <c:v>4.56520051811821E-2</c:v>
                </c:pt>
                <c:pt idx="5666">
                  <c:v>4.5816734404070303E-2</c:v>
                </c:pt>
                <c:pt idx="5667">
                  <c:v>4.5737635625603901E-2</c:v>
                </c:pt>
                <c:pt idx="5668">
                  <c:v>4.5678035026260999E-2</c:v>
                </c:pt>
                <c:pt idx="5669">
                  <c:v>4.5622769490970903E-2</c:v>
                </c:pt>
                <c:pt idx="5670">
                  <c:v>4.5578031878297502E-2</c:v>
                </c:pt>
                <c:pt idx="5671">
                  <c:v>4.5566304654736697E-2</c:v>
                </c:pt>
                <c:pt idx="5672">
                  <c:v>4.5657378631100698E-2</c:v>
                </c:pt>
                <c:pt idx="5673">
                  <c:v>4.57557467937778E-2</c:v>
                </c:pt>
                <c:pt idx="5674">
                  <c:v>4.5711134434289702E-2</c:v>
                </c:pt>
                <c:pt idx="5675">
                  <c:v>4.5691787536876603E-2</c:v>
                </c:pt>
                <c:pt idx="5676">
                  <c:v>4.5783709142900399E-2</c:v>
                </c:pt>
                <c:pt idx="5677">
                  <c:v>4.5754955547939402E-2</c:v>
                </c:pt>
                <c:pt idx="5678">
                  <c:v>4.5702559417501697E-2</c:v>
                </c:pt>
                <c:pt idx="5679">
                  <c:v>4.5876931020757197E-2</c:v>
                </c:pt>
                <c:pt idx="5680">
                  <c:v>4.5808062296903998E-2</c:v>
                </c:pt>
                <c:pt idx="5681">
                  <c:v>4.5752894443770203E-2</c:v>
                </c:pt>
                <c:pt idx="5682">
                  <c:v>4.5912276371382302E-2</c:v>
                </c:pt>
                <c:pt idx="5683">
                  <c:v>4.5849435807516201E-2</c:v>
                </c:pt>
                <c:pt idx="5684">
                  <c:v>4.5808202063199098E-2</c:v>
                </c:pt>
                <c:pt idx="5685">
                  <c:v>4.59119775914585E-2</c:v>
                </c:pt>
                <c:pt idx="5686">
                  <c:v>4.59058035921769E-2</c:v>
                </c:pt>
                <c:pt idx="5687">
                  <c:v>4.5834849840805998E-2</c:v>
                </c:pt>
                <c:pt idx="5688">
                  <c:v>4.5862950627148701E-2</c:v>
                </c:pt>
                <c:pt idx="5689">
                  <c:v>4.5913092821137799E-2</c:v>
                </c:pt>
                <c:pt idx="5690">
                  <c:v>4.5850786981948798E-2</c:v>
                </c:pt>
                <c:pt idx="5691">
                  <c:v>4.5834545375934302E-2</c:v>
                </c:pt>
                <c:pt idx="5692">
                  <c:v>4.5997206829876201E-2</c:v>
                </c:pt>
                <c:pt idx="5693">
                  <c:v>4.59203117554806E-2</c:v>
                </c:pt>
                <c:pt idx="5694">
                  <c:v>4.58535741903267E-2</c:v>
                </c:pt>
                <c:pt idx="5695">
                  <c:v>4.5747946396763502E-2</c:v>
                </c:pt>
                <c:pt idx="5696">
                  <c:v>4.5745693368092602E-2</c:v>
                </c:pt>
                <c:pt idx="5697">
                  <c:v>4.5733942775235098E-2</c:v>
                </c:pt>
                <c:pt idx="5698">
                  <c:v>4.5931403447563399E-2</c:v>
                </c:pt>
                <c:pt idx="5699">
                  <c:v>4.58813039973998E-2</c:v>
                </c:pt>
                <c:pt idx="5700">
                  <c:v>4.5848597859730798E-2</c:v>
                </c:pt>
                <c:pt idx="5701">
                  <c:v>4.5941132266307097E-2</c:v>
                </c:pt>
                <c:pt idx="5702">
                  <c:v>4.5918780136465401E-2</c:v>
                </c:pt>
                <c:pt idx="5703">
                  <c:v>4.5877121340405801E-2</c:v>
                </c:pt>
                <c:pt idx="5704">
                  <c:v>4.5959525363287103E-2</c:v>
                </c:pt>
                <c:pt idx="5705">
                  <c:v>4.6004148976256397E-2</c:v>
                </c:pt>
                <c:pt idx="5706">
                  <c:v>4.59598476397029E-2</c:v>
                </c:pt>
                <c:pt idx="5707">
                  <c:v>4.5932493191988298E-2</c:v>
                </c:pt>
                <c:pt idx="5708">
                  <c:v>4.5986152884627998E-2</c:v>
                </c:pt>
                <c:pt idx="5709">
                  <c:v>4.5935845972659602E-2</c:v>
                </c:pt>
                <c:pt idx="5710">
                  <c:v>4.5899043451451398E-2</c:v>
                </c:pt>
                <c:pt idx="5711">
                  <c:v>4.6067916303096798E-2</c:v>
                </c:pt>
                <c:pt idx="5712">
                  <c:v>4.6012762807852901E-2</c:v>
                </c:pt>
                <c:pt idx="5713">
                  <c:v>4.5975562815632101E-2</c:v>
                </c:pt>
                <c:pt idx="5714">
                  <c:v>4.6069155689716999E-2</c:v>
                </c:pt>
                <c:pt idx="5715">
                  <c:v>4.6010096993995699E-2</c:v>
                </c:pt>
                <c:pt idx="5716">
                  <c:v>4.5970713108544899E-2</c:v>
                </c:pt>
                <c:pt idx="5717">
                  <c:v>4.6089395793387701E-2</c:v>
                </c:pt>
                <c:pt idx="5718">
                  <c:v>4.6099229948595E-2</c:v>
                </c:pt>
                <c:pt idx="5719">
                  <c:v>4.6036622263879098E-2</c:v>
                </c:pt>
                <c:pt idx="5720">
                  <c:v>4.5972379535669301E-2</c:v>
                </c:pt>
                <c:pt idx="5721">
                  <c:v>4.5912434725323498E-2</c:v>
                </c:pt>
                <c:pt idx="5722">
                  <c:v>4.5923515717731601E-2</c:v>
                </c:pt>
                <c:pt idx="5723">
                  <c:v>4.5930523415639399E-2</c:v>
                </c:pt>
                <c:pt idx="5724">
                  <c:v>4.6103869797661901E-2</c:v>
                </c:pt>
                <c:pt idx="5725">
                  <c:v>4.6039038822830801E-2</c:v>
                </c:pt>
                <c:pt idx="5726">
                  <c:v>4.5996894148023201E-2</c:v>
                </c:pt>
                <c:pt idx="5727">
                  <c:v>4.61346357284734E-2</c:v>
                </c:pt>
                <c:pt idx="5728">
                  <c:v>4.6086399738366202E-2</c:v>
                </c:pt>
                <c:pt idx="5729">
                  <c:v>4.6024046217401901E-2</c:v>
                </c:pt>
                <c:pt idx="5730">
                  <c:v>4.6192887860039798E-2</c:v>
                </c:pt>
                <c:pt idx="5731">
                  <c:v>4.61422999602897E-2</c:v>
                </c:pt>
                <c:pt idx="5732">
                  <c:v>4.6096034823373599E-2</c:v>
                </c:pt>
                <c:pt idx="5733">
                  <c:v>4.6189312813415297E-2</c:v>
                </c:pt>
                <c:pt idx="5734">
                  <c:v>4.6187038543090801E-2</c:v>
                </c:pt>
                <c:pt idx="5735">
                  <c:v>4.6135124779539197E-2</c:v>
                </c:pt>
                <c:pt idx="5736">
                  <c:v>4.6179946958242499E-2</c:v>
                </c:pt>
                <c:pt idx="5737">
                  <c:v>4.6237152467559502E-2</c:v>
                </c:pt>
                <c:pt idx="5738">
                  <c:v>4.6187098865630001E-2</c:v>
                </c:pt>
                <c:pt idx="5739">
                  <c:v>4.6151750158363397E-2</c:v>
                </c:pt>
                <c:pt idx="5740">
                  <c:v>4.6239123078218203E-2</c:v>
                </c:pt>
                <c:pt idx="5741">
                  <c:v>4.6176342924202897E-2</c:v>
                </c:pt>
                <c:pt idx="5742">
                  <c:v>4.61374332953709E-2</c:v>
                </c:pt>
                <c:pt idx="5743">
                  <c:v>4.6310720538409997E-2</c:v>
                </c:pt>
                <c:pt idx="5744">
                  <c:v>4.6226623748796797E-2</c:v>
                </c:pt>
                <c:pt idx="5745">
                  <c:v>4.6186736912959298E-2</c:v>
                </c:pt>
                <c:pt idx="5746">
                  <c:v>4.60765710172404E-2</c:v>
                </c:pt>
                <c:pt idx="5747">
                  <c:v>4.6058782120948397E-2</c:v>
                </c:pt>
                <c:pt idx="5748">
                  <c:v>4.6055323472539898E-2</c:v>
                </c:pt>
                <c:pt idx="5749">
                  <c:v>4.6186710717544502E-2</c:v>
                </c:pt>
                <c:pt idx="5750">
                  <c:v>4.6217166859393498E-2</c:v>
                </c:pt>
                <c:pt idx="5751">
                  <c:v>4.61634777699753E-2</c:v>
                </c:pt>
                <c:pt idx="5752">
                  <c:v>4.61833543668035E-2</c:v>
                </c:pt>
                <c:pt idx="5753">
                  <c:v>4.6267901731577299E-2</c:v>
                </c:pt>
                <c:pt idx="5754">
                  <c:v>4.62312031401476E-2</c:v>
                </c:pt>
                <c:pt idx="5755">
                  <c:v>4.6210788190364803E-2</c:v>
                </c:pt>
                <c:pt idx="5756">
                  <c:v>4.6357167137708898E-2</c:v>
                </c:pt>
                <c:pt idx="5757">
                  <c:v>4.6296890175047498E-2</c:v>
                </c:pt>
                <c:pt idx="5758">
                  <c:v>4.6249733287064998E-2</c:v>
                </c:pt>
                <c:pt idx="5759">
                  <c:v>4.63260847415463E-2</c:v>
                </c:pt>
                <c:pt idx="5760">
                  <c:v>4.6262594512275601E-2</c:v>
                </c:pt>
                <c:pt idx="5761">
                  <c:v>4.6231898935123597E-2</c:v>
                </c:pt>
                <c:pt idx="5762">
                  <c:v>4.63988639724753E-2</c:v>
                </c:pt>
                <c:pt idx="5763">
                  <c:v>4.63529521172555E-2</c:v>
                </c:pt>
                <c:pt idx="5764">
                  <c:v>4.6285231985772397E-2</c:v>
                </c:pt>
                <c:pt idx="5765">
                  <c:v>4.6377281609844903E-2</c:v>
                </c:pt>
                <c:pt idx="5766">
                  <c:v>4.6359809862527301E-2</c:v>
                </c:pt>
                <c:pt idx="5767">
                  <c:v>4.6313014783663599E-2</c:v>
                </c:pt>
                <c:pt idx="5768">
                  <c:v>4.6367158521509799E-2</c:v>
                </c:pt>
                <c:pt idx="5769">
                  <c:v>4.6433530592669997E-2</c:v>
                </c:pt>
                <c:pt idx="5770">
                  <c:v>4.63662683129464E-2</c:v>
                </c:pt>
                <c:pt idx="5771">
                  <c:v>4.63185876142235E-2</c:v>
                </c:pt>
                <c:pt idx="5772">
                  <c:v>4.6236460203847897E-2</c:v>
                </c:pt>
                <c:pt idx="5773">
                  <c:v>4.6221240171386402E-2</c:v>
                </c:pt>
                <c:pt idx="5774">
                  <c:v>4.6238617321553703E-2</c:v>
                </c:pt>
                <c:pt idx="5775">
                  <c:v>4.6440174240463698E-2</c:v>
                </c:pt>
                <c:pt idx="5776">
                  <c:v>4.6387425187276503E-2</c:v>
                </c:pt>
                <c:pt idx="5777">
                  <c:v>4.63489744191369E-2</c:v>
                </c:pt>
                <c:pt idx="5778">
                  <c:v>4.6446361656610903E-2</c:v>
                </c:pt>
                <c:pt idx="5779">
                  <c:v>4.6393702320832099E-2</c:v>
                </c:pt>
                <c:pt idx="5780">
                  <c:v>4.6369256994997401E-2</c:v>
                </c:pt>
                <c:pt idx="5781">
                  <c:v>4.6482242847560001E-2</c:v>
                </c:pt>
                <c:pt idx="5782">
                  <c:v>4.6490255956693101E-2</c:v>
                </c:pt>
                <c:pt idx="5783">
                  <c:v>4.6448938519460997E-2</c:v>
                </c:pt>
                <c:pt idx="5784">
                  <c:v>4.6489444648614098E-2</c:v>
                </c:pt>
                <c:pt idx="5785">
                  <c:v>4.6555216171933901E-2</c:v>
                </c:pt>
                <c:pt idx="5786">
                  <c:v>4.6492225791249897E-2</c:v>
                </c:pt>
                <c:pt idx="5787">
                  <c:v>4.6468659973470501E-2</c:v>
                </c:pt>
                <c:pt idx="5788">
                  <c:v>4.65998884853129E-2</c:v>
                </c:pt>
                <c:pt idx="5789">
                  <c:v>4.6539808468272402E-2</c:v>
                </c:pt>
                <c:pt idx="5790">
                  <c:v>4.6486873383400899E-2</c:v>
                </c:pt>
                <c:pt idx="5791">
                  <c:v>4.6603298435608502E-2</c:v>
                </c:pt>
                <c:pt idx="5792">
                  <c:v>4.6541749713166401E-2</c:v>
                </c:pt>
                <c:pt idx="5793">
                  <c:v>4.6485381647168297E-2</c:v>
                </c:pt>
                <c:pt idx="5794">
                  <c:v>4.6652193540163901E-2</c:v>
                </c:pt>
                <c:pt idx="5795">
                  <c:v>4.6604383630134603E-2</c:v>
                </c:pt>
                <c:pt idx="5796">
                  <c:v>4.65552544143671E-2</c:v>
                </c:pt>
                <c:pt idx="5797">
                  <c:v>4.6482728242307203E-2</c:v>
                </c:pt>
                <c:pt idx="5798">
                  <c:v>4.6427239586288402E-2</c:v>
                </c:pt>
                <c:pt idx="5799">
                  <c:v>4.6430854952306901E-2</c:v>
                </c:pt>
                <c:pt idx="5800">
                  <c:v>4.6507549289375699E-2</c:v>
                </c:pt>
                <c:pt idx="5801">
                  <c:v>4.6598467530103903E-2</c:v>
                </c:pt>
                <c:pt idx="5802">
                  <c:v>4.6536699044129902E-2</c:v>
                </c:pt>
                <c:pt idx="5803">
                  <c:v>4.6541309925184203E-2</c:v>
                </c:pt>
                <c:pt idx="5804">
                  <c:v>4.6639579270655901E-2</c:v>
                </c:pt>
                <c:pt idx="5805">
                  <c:v>4.6601767806957101E-2</c:v>
                </c:pt>
                <c:pt idx="5806">
                  <c:v>4.6555995601617203E-2</c:v>
                </c:pt>
                <c:pt idx="5807">
                  <c:v>4.6778084060254799E-2</c:v>
                </c:pt>
                <c:pt idx="5808">
                  <c:v>4.6708636179876702E-2</c:v>
                </c:pt>
                <c:pt idx="5809">
                  <c:v>4.6662982863684303E-2</c:v>
                </c:pt>
                <c:pt idx="5810">
                  <c:v>4.6675541379954798E-2</c:v>
                </c:pt>
                <c:pt idx="5811">
                  <c:v>4.6609602053649501E-2</c:v>
                </c:pt>
                <c:pt idx="5812">
                  <c:v>4.6554406028007998E-2</c:v>
                </c:pt>
                <c:pt idx="5813">
                  <c:v>4.6691630772935797E-2</c:v>
                </c:pt>
                <c:pt idx="5814">
                  <c:v>4.6740631990056999E-2</c:v>
                </c:pt>
                <c:pt idx="5815">
                  <c:v>4.6696896344656097E-2</c:v>
                </c:pt>
                <c:pt idx="5816">
                  <c:v>4.6720284638771203E-2</c:v>
                </c:pt>
                <c:pt idx="5817">
                  <c:v>4.6771574590820798E-2</c:v>
                </c:pt>
                <c:pt idx="5818">
                  <c:v>4.67350033480518E-2</c:v>
                </c:pt>
                <c:pt idx="5819">
                  <c:v>4.6730268746614297E-2</c:v>
                </c:pt>
                <c:pt idx="5820">
                  <c:v>4.6846155998840101E-2</c:v>
                </c:pt>
                <c:pt idx="5821">
                  <c:v>4.67840161290951E-2</c:v>
                </c:pt>
                <c:pt idx="5822">
                  <c:v>4.6761564376841397E-2</c:v>
                </c:pt>
                <c:pt idx="5823">
                  <c:v>4.6676022058818302E-2</c:v>
                </c:pt>
                <c:pt idx="5824">
                  <c:v>4.6670498966704797E-2</c:v>
                </c:pt>
                <c:pt idx="5825">
                  <c:v>4.6666697016917003E-2</c:v>
                </c:pt>
                <c:pt idx="5826">
                  <c:v>4.6841080882586497E-2</c:v>
                </c:pt>
                <c:pt idx="5827">
                  <c:v>4.68067605785717E-2</c:v>
                </c:pt>
                <c:pt idx="5828">
                  <c:v>4.6784136444330202E-2</c:v>
                </c:pt>
                <c:pt idx="5829">
                  <c:v>4.6834442948844798E-2</c:v>
                </c:pt>
                <c:pt idx="5830">
                  <c:v>4.6852785424562102E-2</c:v>
                </c:pt>
                <c:pt idx="5831">
                  <c:v>4.6823557058814601E-2</c:v>
                </c:pt>
                <c:pt idx="5832">
                  <c:v>4.6892977125632403E-2</c:v>
                </c:pt>
                <c:pt idx="5833">
                  <c:v>4.6962249985275199E-2</c:v>
                </c:pt>
                <c:pt idx="5834">
                  <c:v>4.6907628779687502E-2</c:v>
                </c:pt>
                <c:pt idx="5835">
                  <c:v>4.6889893274055898E-2</c:v>
                </c:pt>
                <c:pt idx="5836">
                  <c:v>4.70120089206221E-2</c:v>
                </c:pt>
                <c:pt idx="5837">
                  <c:v>4.6953924543534802E-2</c:v>
                </c:pt>
                <c:pt idx="5838">
                  <c:v>4.6907822601497201E-2</c:v>
                </c:pt>
                <c:pt idx="5839">
                  <c:v>4.7059922993260603E-2</c:v>
                </c:pt>
                <c:pt idx="5840">
                  <c:v>4.69824709192228E-2</c:v>
                </c:pt>
                <c:pt idx="5841">
                  <c:v>4.6984165402439701E-2</c:v>
                </c:pt>
                <c:pt idx="5842">
                  <c:v>4.7075719815135399E-2</c:v>
                </c:pt>
                <c:pt idx="5843">
                  <c:v>4.7012689533100102E-2</c:v>
                </c:pt>
                <c:pt idx="5844">
                  <c:v>4.6983067276111297E-2</c:v>
                </c:pt>
                <c:pt idx="5845">
                  <c:v>4.7056861600139901E-2</c:v>
                </c:pt>
                <c:pt idx="5846">
                  <c:v>4.70737344100296E-2</c:v>
                </c:pt>
                <c:pt idx="5847">
                  <c:v>4.7035447564364001E-2</c:v>
                </c:pt>
                <c:pt idx="5848">
                  <c:v>4.69768017840883E-2</c:v>
                </c:pt>
                <c:pt idx="5849">
                  <c:v>4.6922168345190397E-2</c:v>
                </c:pt>
                <c:pt idx="5850">
                  <c:v>4.6925854912661297E-2</c:v>
                </c:pt>
                <c:pt idx="5851">
                  <c:v>4.6959564263934099E-2</c:v>
                </c:pt>
                <c:pt idx="5852">
                  <c:v>4.7108598399208799E-2</c:v>
                </c:pt>
                <c:pt idx="5853">
                  <c:v>4.7054823671992797E-2</c:v>
                </c:pt>
                <c:pt idx="5854">
                  <c:v>4.7032461403864301E-2</c:v>
                </c:pt>
                <c:pt idx="5855">
                  <c:v>4.7156567520384399E-2</c:v>
                </c:pt>
                <c:pt idx="5856">
                  <c:v>4.7116391341357103E-2</c:v>
                </c:pt>
                <c:pt idx="5857">
                  <c:v>4.7086335320879101E-2</c:v>
                </c:pt>
                <c:pt idx="5858">
                  <c:v>4.7254693975749502E-2</c:v>
                </c:pt>
                <c:pt idx="5859">
                  <c:v>4.72143920487723E-2</c:v>
                </c:pt>
                <c:pt idx="5860">
                  <c:v>4.7155625817443397E-2</c:v>
                </c:pt>
                <c:pt idx="5861">
                  <c:v>4.7220129849544198E-2</c:v>
                </c:pt>
                <c:pt idx="5862">
                  <c:v>4.7203713019067998E-2</c:v>
                </c:pt>
                <c:pt idx="5863">
                  <c:v>4.7169003189386098E-2</c:v>
                </c:pt>
                <c:pt idx="5864">
                  <c:v>4.7241445591983601E-2</c:v>
                </c:pt>
                <c:pt idx="5865">
                  <c:v>4.7316393679163099E-2</c:v>
                </c:pt>
                <c:pt idx="5866">
                  <c:v>4.72641508871069E-2</c:v>
                </c:pt>
                <c:pt idx="5867">
                  <c:v>4.7271341143641503E-2</c:v>
                </c:pt>
                <c:pt idx="5868">
                  <c:v>4.7350394015666E-2</c:v>
                </c:pt>
                <c:pt idx="5869">
                  <c:v>4.7310401375094797E-2</c:v>
                </c:pt>
                <c:pt idx="5870">
                  <c:v>4.7262426232919E-2</c:v>
                </c:pt>
                <c:pt idx="5871">
                  <c:v>4.7455661183145502E-2</c:v>
                </c:pt>
                <c:pt idx="5872">
                  <c:v>4.73788540208867E-2</c:v>
                </c:pt>
                <c:pt idx="5873">
                  <c:v>4.7343634156277299E-2</c:v>
                </c:pt>
                <c:pt idx="5874">
                  <c:v>4.7259080815516899E-2</c:v>
                </c:pt>
                <c:pt idx="5875">
                  <c:v>4.72326604649424E-2</c:v>
                </c:pt>
                <c:pt idx="5876">
                  <c:v>4.7246452382144803E-2</c:v>
                </c:pt>
                <c:pt idx="5877">
                  <c:v>4.7381501043370397E-2</c:v>
                </c:pt>
                <c:pt idx="5878">
                  <c:v>4.7436168912099501E-2</c:v>
                </c:pt>
                <c:pt idx="5879">
                  <c:v>4.7380398250728199E-2</c:v>
                </c:pt>
                <c:pt idx="5880">
                  <c:v>4.7444924644272003E-2</c:v>
                </c:pt>
                <c:pt idx="5881">
                  <c:v>4.7483995653844001E-2</c:v>
                </c:pt>
                <c:pt idx="5882">
                  <c:v>4.7443871143817103E-2</c:v>
                </c:pt>
                <c:pt idx="5883">
                  <c:v>4.7430228180019102E-2</c:v>
                </c:pt>
                <c:pt idx="5884">
                  <c:v>4.7587196536672503E-2</c:v>
                </c:pt>
                <c:pt idx="5885">
                  <c:v>4.7528135561151402E-2</c:v>
                </c:pt>
                <c:pt idx="5886">
                  <c:v>4.7488502750638803E-2</c:v>
                </c:pt>
                <c:pt idx="5887">
                  <c:v>4.7657405084464498E-2</c:v>
                </c:pt>
                <c:pt idx="5888">
                  <c:v>4.7594432166078997E-2</c:v>
                </c:pt>
                <c:pt idx="5889">
                  <c:v>4.7554858902003602E-2</c:v>
                </c:pt>
                <c:pt idx="5890">
                  <c:v>4.7722966206492801E-2</c:v>
                </c:pt>
                <c:pt idx="5891">
                  <c:v>4.7678505468259802E-2</c:v>
                </c:pt>
                <c:pt idx="5892">
                  <c:v>4.7628175079201598E-2</c:v>
                </c:pt>
                <c:pt idx="5893">
                  <c:v>4.7696619246077099E-2</c:v>
                </c:pt>
                <c:pt idx="5894">
                  <c:v>4.7707601159345199E-2</c:v>
                </c:pt>
                <c:pt idx="5895">
                  <c:v>4.7666177755066701E-2</c:v>
                </c:pt>
                <c:pt idx="5896">
                  <c:v>4.7734492671830997E-2</c:v>
                </c:pt>
                <c:pt idx="5897">
                  <c:v>4.77967832412102E-2</c:v>
                </c:pt>
                <c:pt idx="5898">
                  <c:v>4.77454099939979E-2</c:v>
                </c:pt>
                <c:pt idx="5899">
                  <c:v>4.7712035040604103E-2</c:v>
                </c:pt>
                <c:pt idx="5900">
                  <c:v>4.7625281624883997E-2</c:v>
                </c:pt>
                <c:pt idx="5901">
                  <c:v>4.7617397465122203E-2</c:v>
                </c:pt>
                <c:pt idx="5902">
                  <c:v>4.7635089441124899E-2</c:v>
                </c:pt>
                <c:pt idx="5903">
                  <c:v>4.7842077108191099E-2</c:v>
                </c:pt>
                <c:pt idx="5904">
                  <c:v>4.77912720528922E-2</c:v>
                </c:pt>
                <c:pt idx="5905">
                  <c:v>4.7748076299743897E-2</c:v>
                </c:pt>
                <c:pt idx="5906">
                  <c:v>4.7880381607683299E-2</c:v>
                </c:pt>
                <c:pt idx="5907">
                  <c:v>4.7854644400635402E-2</c:v>
                </c:pt>
                <c:pt idx="5908">
                  <c:v>4.7809894526532497E-2</c:v>
                </c:pt>
                <c:pt idx="5909">
                  <c:v>4.7936725294372699E-2</c:v>
                </c:pt>
                <c:pt idx="5910">
                  <c:v>4.7963409461469E-2</c:v>
                </c:pt>
                <c:pt idx="5911">
                  <c:v>4.7915410036997202E-2</c:v>
                </c:pt>
                <c:pt idx="5912">
                  <c:v>4.7921318289202902E-2</c:v>
                </c:pt>
                <c:pt idx="5913">
                  <c:v>4.79609333560801E-2</c:v>
                </c:pt>
                <c:pt idx="5914">
                  <c:v>4.7924153138106898E-2</c:v>
                </c:pt>
                <c:pt idx="5915">
                  <c:v>4.7942687117028801E-2</c:v>
                </c:pt>
                <c:pt idx="5916">
                  <c:v>4.8097389594962098E-2</c:v>
                </c:pt>
                <c:pt idx="5917">
                  <c:v>4.8041012526179101E-2</c:v>
                </c:pt>
                <c:pt idx="5918">
                  <c:v>4.80144816198542E-2</c:v>
                </c:pt>
                <c:pt idx="5919">
                  <c:v>4.8129857808817102E-2</c:v>
                </c:pt>
                <c:pt idx="5920">
                  <c:v>4.8088650316155203E-2</c:v>
                </c:pt>
                <c:pt idx="5921">
                  <c:v>4.8027603595983098E-2</c:v>
                </c:pt>
                <c:pt idx="5922">
                  <c:v>4.8237491408750797E-2</c:v>
                </c:pt>
                <c:pt idx="5923">
                  <c:v>4.8169765184866299E-2</c:v>
                </c:pt>
                <c:pt idx="5924">
                  <c:v>4.81344472791531E-2</c:v>
                </c:pt>
                <c:pt idx="5925">
                  <c:v>4.8076418024720603E-2</c:v>
                </c:pt>
                <c:pt idx="5926">
                  <c:v>4.8041012167232E-2</c:v>
                </c:pt>
                <c:pt idx="5927">
                  <c:v>4.8041444601646201E-2</c:v>
                </c:pt>
                <c:pt idx="5928">
                  <c:v>4.8128711573857098E-2</c:v>
                </c:pt>
                <c:pt idx="5929">
                  <c:v>4.82228035010243E-2</c:v>
                </c:pt>
                <c:pt idx="5930">
                  <c:v>4.81835833440225E-2</c:v>
                </c:pt>
                <c:pt idx="5931">
                  <c:v>4.81851001095491E-2</c:v>
                </c:pt>
                <c:pt idx="5932">
                  <c:v>4.8305441635117498E-2</c:v>
                </c:pt>
                <c:pt idx="5933">
                  <c:v>4.8273787523309103E-2</c:v>
                </c:pt>
                <c:pt idx="5934">
                  <c:v>4.82299030409193E-2</c:v>
                </c:pt>
                <c:pt idx="5935">
                  <c:v>4.8427964531583698E-2</c:v>
                </c:pt>
                <c:pt idx="5936">
                  <c:v>4.8374812070202597E-2</c:v>
                </c:pt>
                <c:pt idx="5937">
                  <c:v>4.8324977105948998E-2</c:v>
                </c:pt>
                <c:pt idx="5938">
                  <c:v>4.8492724638587302E-2</c:v>
                </c:pt>
                <c:pt idx="5939">
                  <c:v>4.8449370971260002E-2</c:v>
                </c:pt>
                <c:pt idx="5940">
                  <c:v>4.8398330603959101E-2</c:v>
                </c:pt>
                <c:pt idx="5941">
                  <c:v>4.8503432413175E-2</c:v>
                </c:pt>
                <c:pt idx="5942">
                  <c:v>4.8531470083010599E-2</c:v>
                </c:pt>
                <c:pt idx="5943">
                  <c:v>4.8484998619339102E-2</c:v>
                </c:pt>
                <c:pt idx="5944">
                  <c:v>4.8522443287462802E-2</c:v>
                </c:pt>
                <c:pt idx="5945">
                  <c:v>4.85630336819061E-2</c:v>
                </c:pt>
                <c:pt idx="5946">
                  <c:v>4.8524764560473298E-2</c:v>
                </c:pt>
                <c:pt idx="5947">
                  <c:v>4.85341581612979E-2</c:v>
                </c:pt>
                <c:pt idx="5948">
                  <c:v>4.8679031790622301E-2</c:v>
                </c:pt>
                <c:pt idx="5949">
                  <c:v>4.8631881276378297E-2</c:v>
                </c:pt>
                <c:pt idx="5950">
                  <c:v>4.8578728824698797E-2</c:v>
                </c:pt>
                <c:pt idx="5951">
                  <c:v>4.8488481950092303E-2</c:v>
                </c:pt>
                <c:pt idx="5952">
                  <c:v>4.8513214356110598E-2</c:v>
                </c:pt>
                <c:pt idx="5953">
                  <c:v>4.8488192997562303E-2</c:v>
                </c:pt>
                <c:pt idx="5954">
                  <c:v>4.8667062179445199E-2</c:v>
                </c:pt>
                <c:pt idx="5955">
                  <c:v>4.8652696539647898E-2</c:v>
                </c:pt>
                <c:pt idx="5956">
                  <c:v>4.8627902408851197E-2</c:v>
                </c:pt>
                <c:pt idx="5957">
                  <c:v>4.8697534384631598E-2</c:v>
                </c:pt>
                <c:pt idx="5958">
                  <c:v>4.8730800246124702E-2</c:v>
                </c:pt>
                <c:pt idx="5959">
                  <c:v>4.8682134307455202E-2</c:v>
                </c:pt>
                <c:pt idx="5960">
                  <c:v>4.87522632368683E-2</c:v>
                </c:pt>
                <c:pt idx="5961">
                  <c:v>4.88255792006385E-2</c:v>
                </c:pt>
                <c:pt idx="5962">
                  <c:v>4.8796109273098499E-2</c:v>
                </c:pt>
                <c:pt idx="5963">
                  <c:v>4.8779640453479503E-2</c:v>
                </c:pt>
                <c:pt idx="5964">
                  <c:v>4.8845264983052902E-2</c:v>
                </c:pt>
                <c:pt idx="5965">
                  <c:v>4.88158496348962E-2</c:v>
                </c:pt>
                <c:pt idx="5966">
                  <c:v>4.8780284327221902E-2</c:v>
                </c:pt>
                <c:pt idx="5967">
                  <c:v>4.8982574235802899E-2</c:v>
                </c:pt>
                <c:pt idx="5968">
                  <c:v>4.8912828438915201E-2</c:v>
                </c:pt>
                <c:pt idx="5969">
                  <c:v>4.8880854563322203E-2</c:v>
                </c:pt>
                <c:pt idx="5970">
                  <c:v>4.9001349601894603E-2</c:v>
                </c:pt>
                <c:pt idx="5971">
                  <c:v>4.89673196376922E-2</c:v>
                </c:pt>
                <c:pt idx="5972">
                  <c:v>4.8935507734616503E-2</c:v>
                </c:pt>
                <c:pt idx="5973">
                  <c:v>4.9050282803364001E-2</c:v>
                </c:pt>
                <c:pt idx="5974">
                  <c:v>4.9053023181234702E-2</c:v>
                </c:pt>
                <c:pt idx="5975">
                  <c:v>4.8999346249426298E-2</c:v>
                </c:pt>
                <c:pt idx="5976">
                  <c:v>4.8967279765444398E-2</c:v>
                </c:pt>
                <c:pt idx="5977">
                  <c:v>4.8901941181005097E-2</c:v>
                </c:pt>
                <c:pt idx="5978">
                  <c:v>4.8907156005346397E-2</c:v>
                </c:pt>
                <c:pt idx="5979">
                  <c:v>4.8953703197184902E-2</c:v>
                </c:pt>
                <c:pt idx="5980">
                  <c:v>4.9116145450776798E-2</c:v>
                </c:pt>
                <c:pt idx="5981">
                  <c:v>4.9060184430951802E-2</c:v>
                </c:pt>
                <c:pt idx="5982">
                  <c:v>4.9051032692659403E-2</c:v>
                </c:pt>
                <c:pt idx="5983">
                  <c:v>4.91896865423768E-2</c:v>
                </c:pt>
                <c:pt idx="5984">
                  <c:v>4.9148654933863598E-2</c:v>
                </c:pt>
                <c:pt idx="5985">
                  <c:v>4.9111226534780998E-2</c:v>
                </c:pt>
                <c:pt idx="5986">
                  <c:v>4.9295841017737901E-2</c:v>
                </c:pt>
                <c:pt idx="5987">
                  <c:v>4.9237792341348903E-2</c:v>
                </c:pt>
                <c:pt idx="5988">
                  <c:v>4.9197485262993702E-2</c:v>
                </c:pt>
                <c:pt idx="5989">
                  <c:v>4.9282666276364302E-2</c:v>
                </c:pt>
                <c:pt idx="5990">
                  <c:v>4.9279125950609501E-2</c:v>
                </c:pt>
                <c:pt idx="5991">
                  <c:v>4.9244103856229397E-2</c:v>
                </c:pt>
                <c:pt idx="5992">
                  <c:v>4.9313655821606399E-2</c:v>
                </c:pt>
                <c:pt idx="5993">
                  <c:v>4.9386346576890602E-2</c:v>
                </c:pt>
                <c:pt idx="5994">
                  <c:v>4.93225333824132E-2</c:v>
                </c:pt>
                <c:pt idx="5995">
                  <c:v>4.9321140104438797E-2</c:v>
                </c:pt>
                <c:pt idx="5996">
                  <c:v>4.9420518975239199E-2</c:v>
                </c:pt>
                <c:pt idx="5997">
                  <c:v>4.9375051904159098E-2</c:v>
                </c:pt>
                <c:pt idx="5998">
                  <c:v>4.9335834977682597E-2</c:v>
                </c:pt>
                <c:pt idx="5999">
                  <c:v>4.9523110695493699E-2</c:v>
                </c:pt>
                <c:pt idx="6000">
                  <c:v>4.9428842670749699E-2</c:v>
                </c:pt>
                <c:pt idx="6001">
                  <c:v>4.9411414986631402E-2</c:v>
                </c:pt>
                <c:pt idx="6002">
                  <c:v>4.9313651572447201E-2</c:v>
                </c:pt>
                <c:pt idx="6003">
                  <c:v>4.9319554857599299E-2</c:v>
                </c:pt>
                <c:pt idx="6004">
                  <c:v>4.93033387659427E-2</c:v>
                </c:pt>
                <c:pt idx="6005">
                  <c:v>4.9447217568134097E-2</c:v>
                </c:pt>
                <c:pt idx="6006">
                  <c:v>4.9479237233754199E-2</c:v>
                </c:pt>
                <c:pt idx="6007">
                  <c:v>4.9441031012110503E-2</c:v>
                </c:pt>
                <c:pt idx="6008">
                  <c:v>4.9489928535232902E-2</c:v>
                </c:pt>
                <c:pt idx="6009">
                  <c:v>4.9533890833744099E-2</c:v>
                </c:pt>
                <c:pt idx="6010">
                  <c:v>4.9510924820788303E-2</c:v>
                </c:pt>
                <c:pt idx="6011">
                  <c:v>4.9501443352212703E-2</c:v>
                </c:pt>
                <c:pt idx="6012">
                  <c:v>4.9659673066344001E-2</c:v>
                </c:pt>
                <c:pt idx="6013">
                  <c:v>4.9601847441711797E-2</c:v>
                </c:pt>
                <c:pt idx="6014">
                  <c:v>4.9569482895700699E-2</c:v>
                </c:pt>
                <c:pt idx="6015">
                  <c:v>4.9359063016405802E-2</c:v>
                </c:pt>
                <c:pt idx="6016">
                  <c:v>4.9402473804851403E-2</c:v>
                </c:pt>
                <c:pt idx="6017">
                  <c:v>4.9412688104590798E-2</c:v>
                </c:pt>
                <c:pt idx="6018">
                  <c:v>4.9616141011938203E-2</c:v>
                </c:pt>
                <c:pt idx="6019">
                  <c:v>4.9603357464851103E-2</c:v>
                </c:pt>
                <c:pt idx="6020">
                  <c:v>4.9588157484928598E-2</c:v>
                </c:pt>
                <c:pt idx="6021">
                  <c:v>4.9695169669575899E-2</c:v>
                </c:pt>
                <c:pt idx="6022">
                  <c:v>4.9693254055455299E-2</c:v>
                </c:pt>
                <c:pt idx="6023">
                  <c:v>4.9669165979139202E-2</c:v>
                </c:pt>
                <c:pt idx="6024">
                  <c:v>4.9736985296476403E-2</c:v>
                </c:pt>
                <c:pt idx="6025">
                  <c:v>4.9832052337781797E-2</c:v>
                </c:pt>
                <c:pt idx="6026">
                  <c:v>4.9779564491473298E-2</c:v>
                </c:pt>
                <c:pt idx="6027">
                  <c:v>4.9713978505072101E-2</c:v>
                </c:pt>
                <c:pt idx="6028">
                  <c:v>4.9651311962709901E-2</c:v>
                </c:pt>
                <c:pt idx="6029">
                  <c:v>4.9637788072383698E-2</c:v>
                </c:pt>
                <c:pt idx="6030">
                  <c:v>4.96554315128983E-2</c:v>
                </c:pt>
                <c:pt idx="6031">
                  <c:v>4.9867836991325E-2</c:v>
                </c:pt>
                <c:pt idx="6032">
                  <c:v>4.9809849161344497E-2</c:v>
                </c:pt>
                <c:pt idx="6033">
                  <c:v>4.9790663955112197E-2</c:v>
                </c:pt>
                <c:pt idx="6034">
                  <c:v>4.9908201947497802E-2</c:v>
                </c:pt>
                <c:pt idx="6035">
                  <c:v>4.98692604596725E-2</c:v>
                </c:pt>
                <c:pt idx="6036">
                  <c:v>4.9829711089842001E-2</c:v>
                </c:pt>
                <c:pt idx="6037">
                  <c:v>4.9955685758807898E-2</c:v>
                </c:pt>
                <c:pt idx="6038">
                  <c:v>4.99669435666871E-2</c:v>
                </c:pt>
                <c:pt idx="6039">
                  <c:v>4.9930490436963598E-2</c:v>
                </c:pt>
                <c:pt idx="6040">
                  <c:v>4.9979525191398998E-2</c:v>
                </c:pt>
                <c:pt idx="6041">
                  <c:v>5.00509038489933E-2</c:v>
                </c:pt>
                <c:pt idx="6042">
                  <c:v>4.9994918944624503E-2</c:v>
                </c:pt>
                <c:pt idx="6043">
                  <c:v>4.9984238964195002E-2</c:v>
                </c:pt>
                <c:pt idx="6044">
                  <c:v>5.0115651237622898E-2</c:v>
                </c:pt>
                <c:pt idx="6045">
                  <c:v>5.0062578093881302E-2</c:v>
                </c:pt>
                <c:pt idx="6046">
                  <c:v>5.0032486421211199E-2</c:v>
                </c:pt>
                <c:pt idx="6047">
                  <c:v>5.0155515491496702E-2</c:v>
                </c:pt>
                <c:pt idx="6048">
                  <c:v>5.0099821450809399E-2</c:v>
                </c:pt>
                <c:pt idx="6049">
                  <c:v>5.0050188826086597E-2</c:v>
                </c:pt>
                <c:pt idx="6050">
                  <c:v>5.02234668238088E-2</c:v>
                </c:pt>
                <c:pt idx="6051">
                  <c:v>5.0146248036374699E-2</c:v>
                </c:pt>
                <c:pt idx="6052">
                  <c:v>5.0139357141839903E-2</c:v>
                </c:pt>
                <c:pt idx="6053">
                  <c:v>5.00698470859786E-2</c:v>
                </c:pt>
                <c:pt idx="6054">
                  <c:v>5.0025258523722298E-2</c:v>
                </c:pt>
                <c:pt idx="6055">
                  <c:v>5.0040958720880498E-2</c:v>
                </c:pt>
                <c:pt idx="6056">
                  <c:v>5.01249482622367E-2</c:v>
                </c:pt>
                <c:pt idx="6057">
                  <c:v>5.0220134765064699E-2</c:v>
                </c:pt>
                <c:pt idx="6058">
                  <c:v>5.0165705661726401E-2</c:v>
                </c:pt>
                <c:pt idx="6059">
                  <c:v>5.0161099736241201E-2</c:v>
                </c:pt>
                <c:pt idx="6060">
                  <c:v>5.0277080294250799E-2</c:v>
                </c:pt>
                <c:pt idx="6061">
                  <c:v>5.0213436436688103E-2</c:v>
                </c:pt>
                <c:pt idx="6062">
                  <c:v>5.0193948793568699E-2</c:v>
                </c:pt>
                <c:pt idx="6063">
                  <c:v>5.0384750318092503E-2</c:v>
                </c:pt>
                <c:pt idx="6064">
                  <c:v>5.0331922810679698E-2</c:v>
                </c:pt>
                <c:pt idx="6065">
                  <c:v>5.0292447248163202E-2</c:v>
                </c:pt>
                <c:pt idx="6066">
                  <c:v>5.03673354784646E-2</c:v>
                </c:pt>
                <c:pt idx="6067">
                  <c:v>5.0313507206737801E-2</c:v>
                </c:pt>
                <c:pt idx="6068">
                  <c:v>5.0295504605552599E-2</c:v>
                </c:pt>
                <c:pt idx="6069">
                  <c:v>5.0428802128105001E-2</c:v>
                </c:pt>
                <c:pt idx="6070">
                  <c:v>5.0437646626960299E-2</c:v>
                </c:pt>
                <c:pt idx="6071">
                  <c:v>5.0398298092962403E-2</c:v>
                </c:pt>
                <c:pt idx="6072">
                  <c:v>5.0401448175156002E-2</c:v>
                </c:pt>
                <c:pt idx="6073">
                  <c:v>5.0482785445638001E-2</c:v>
                </c:pt>
                <c:pt idx="6074">
                  <c:v>5.0429417305470597E-2</c:v>
                </c:pt>
                <c:pt idx="6075">
                  <c:v>5.0446187495253703E-2</c:v>
                </c:pt>
                <c:pt idx="6076">
                  <c:v>5.0590725343985003E-2</c:v>
                </c:pt>
                <c:pt idx="6077">
                  <c:v>5.0513509505738699E-2</c:v>
                </c:pt>
                <c:pt idx="6078">
                  <c:v>5.0468222315733599E-2</c:v>
                </c:pt>
                <c:pt idx="6079">
                  <c:v>5.0381894378612201E-2</c:v>
                </c:pt>
                <c:pt idx="6080">
                  <c:v>5.0380355309850203E-2</c:v>
                </c:pt>
                <c:pt idx="6081">
                  <c:v>5.0376026056861901E-2</c:v>
                </c:pt>
                <c:pt idx="6082">
                  <c:v>5.0600110281569098E-2</c:v>
                </c:pt>
                <c:pt idx="6083">
                  <c:v>5.0569752852121903E-2</c:v>
                </c:pt>
                <c:pt idx="6084">
                  <c:v>5.0550652454452102E-2</c:v>
                </c:pt>
                <c:pt idx="6085">
                  <c:v>5.0633577746338997E-2</c:v>
                </c:pt>
                <c:pt idx="6086">
                  <c:v>5.0637294790552401E-2</c:v>
                </c:pt>
                <c:pt idx="6087">
                  <c:v>5.0600026656562901E-2</c:v>
                </c:pt>
                <c:pt idx="6088">
                  <c:v>5.0677810737397397E-2</c:v>
                </c:pt>
                <c:pt idx="6089">
                  <c:v>5.0747304262282897E-2</c:v>
                </c:pt>
                <c:pt idx="6090">
                  <c:v>5.07008197600953E-2</c:v>
                </c:pt>
                <c:pt idx="6091">
                  <c:v>5.0685550183212802E-2</c:v>
                </c:pt>
                <c:pt idx="6092">
                  <c:v>5.0805585575290003E-2</c:v>
                </c:pt>
                <c:pt idx="6093">
                  <c:v>5.0753300427459097E-2</c:v>
                </c:pt>
                <c:pt idx="6094">
                  <c:v>5.0722140411380803E-2</c:v>
                </c:pt>
                <c:pt idx="6095">
                  <c:v>5.0908767424213498E-2</c:v>
                </c:pt>
                <c:pt idx="6096">
                  <c:v>5.0839950155932498E-2</c:v>
                </c:pt>
                <c:pt idx="6097">
                  <c:v>5.08072404966994E-2</c:v>
                </c:pt>
                <c:pt idx="6098">
                  <c:v>5.0910481736839902E-2</c:v>
                </c:pt>
                <c:pt idx="6099">
                  <c:v>5.0876345019787397E-2</c:v>
                </c:pt>
                <c:pt idx="6100">
                  <c:v>5.0830187276005703E-2</c:v>
                </c:pt>
                <c:pt idx="6101">
                  <c:v>5.0941421863778001E-2</c:v>
                </c:pt>
                <c:pt idx="6102">
                  <c:v>5.0954577222000703E-2</c:v>
                </c:pt>
                <c:pt idx="6103">
                  <c:v>5.0895273530234701E-2</c:v>
                </c:pt>
                <c:pt idx="6104">
                  <c:v>5.0856353618049403E-2</c:v>
                </c:pt>
                <c:pt idx="6105">
                  <c:v>5.0789820340772701E-2</c:v>
                </c:pt>
                <c:pt idx="6106">
                  <c:v>5.0813927489798502E-2</c:v>
                </c:pt>
                <c:pt idx="6107">
                  <c:v>5.08311746913628E-2</c:v>
                </c:pt>
                <c:pt idx="6108">
                  <c:v>5.1004782202653497E-2</c:v>
                </c:pt>
                <c:pt idx="6109">
                  <c:v>5.0957596705605498E-2</c:v>
                </c:pt>
                <c:pt idx="6110">
                  <c:v>5.0938291184138298E-2</c:v>
                </c:pt>
                <c:pt idx="6111">
                  <c:v>5.1054395734234599E-2</c:v>
                </c:pt>
                <c:pt idx="6112">
                  <c:v>5.1005173596043299E-2</c:v>
                </c:pt>
                <c:pt idx="6113">
                  <c:v>5.0970344380568598E-2</c:v>
                </c:pt>
                <c:pt idx="6114">
                  <c:v>5.1149019368696001E-2</c:v>
                </c:pt>
                <c:pt idx="6115">
                  <c:v>5.1103509830287899E-2</c:v>
                </c:pt>
                <c:pt idx="6116">
                  <c:v>5.1063769341756902E-2</c:v>
                </c:pt>
                <c:pt idx="6117">
                  <c:v>5.1123370862721097E-2</c:v>
                </c:pt>
                <c:pt idx="6118">
                  <c:v>5.1119136255389601E-2</c:v>
                </c:pt>
                <c:pt idx="6119">
                  <c:v>5.1097040316866002E-2</c:v>
                </c:pt>
                <c:pt idx="6120">
                  <c:v>5.1177243915541397E-2</c:v>
                </c:pt>
                <c:pt idx="6121">
                  <c:v>5.1241402242643098E-2</c:v>
                </c:pt>
                <c:pt idx="6122">
                  <c:v>5.1195900382784501E-2</c:v>
                </c:pt>
                <c:pt idx="6123">
                  <c:v>5.1198180842523797E-2</c:v>
                </c:pt>
                <c:pt idx="6124">
                  <c:v>5.12852510631394E-2</c:v>
                </c:pt>
                <c:pt idx="6125">
                  <c:v>5.1245352350330398E-2</c:v>
                </c:pt>
                <c:pt idx="6126">
                  <c:v>5.1227273497109503E-2</c:v>
                </c:pt>
                <c:pt idx="6127">
                  <c:v>5.1425797942404601E-2</c:v>
                </c:pt>
                <c:pt idx="6128">
                  <c:v>5.1333126786630497E-2</c:v>
                </c:pt>
                <c:pt idx="6129">
                  <c:v>5.1305224575723E-2</c:v>
                </c:pt>
                <c:pt idx="6130">
                  <c:v>5.12233960713879E-2</c:v>
                </c:pt>
                <c:pt idx="6131">
                  <c:v>5.1203201369693002E-2</c:v>
                </c:pt>
                <c:pt idx="6132">
                  <c:v>5.1224706442250398E-2</c:v>
                </c:pt>
                <c:pt idx="6133">
                  <c:v>5.1377260494821698E-2</c:v>
                </c:pt>
                <c:pt idx="6134">
                  <c:v>5.1404546946287002E-2</c:v>
                </c:pt>
                <c:pt idx="6135">
                  <c:v>5.1356089631250698E-2</c:v>
                </c:pt>
                <c:pt idx="6136">
                  <c:v>5.1418230247994003E-2</c:v>
                </c:pt>
                <c:pt idx="6137">
                  <c:v>5.1478390232659703E-2</c:v>
                </c:pt>
                <c:pt idx="6138">
                  <c:v>5.14391603452772E-2</c:v>
                </c:pt>
                <c:pt idx="6139">
                  <c:v>5.1425280670324799E-2</c:v>
                </c:pt>
                <c:pt idx="6140">
                  <c:v>5.1592926436569299E-2</c:v>
                </c:pt>
                <c:pt idx="6141">
                  <c:v>5.1528789374666803E-2</c:v>
                </c:pt>
                <c:pt idx="6142">
                  <c:v>5.1496137826082498E-2</c:v>
                </c:pt>
                <c:pt idx="6143">
                  <c:v>5.1662822254001803E-2</c:v>
                </c:pt>
                <c:pt idx="6144">
                  <c:v>5.16054265899583E-2</c:v>
                </c:pt>
                <c:pt idx="6145">
                  <c:v>5.1586508634500101E-2</c:v>
                </c:pt>
                <c:pt idx="6146">
                  <c:v>5.17515896935948E-2</c:v>
                </c:pt>
                <c:pt idx="6147">
                  <c:v>5.1701661917225701E-2</c:v>
                </c:pt>
                <c:pt idx="6148">
                  <c:v>5.1647448815250102E-2</c:v>
                </c:pt>
                <c:pt idx="6149">
                  <c:v>5.1735002334074402E-2</c:v>
                </c:pt>
                <c:pt idx="6150">
                  <c:v>5.17273881705477E-2</c:v>
                </c:pt>
                <c:pt idx="6151">
                  <c:v>5.1688642085840203E-2</c:v>
                </c:pt>
                <c:pt idx="6152">
                  <c:v>5.1743326592258901E-2</c:v>
                </c:pt>
                <c:pt idx="6153">
                  <c:v>5.1844847660201102E-2</c:v>
                </c:pt>
                <c:pt idx="6154">
                  <c:v>5.1766222032407903E-2</c:v>
                </c:pt>
                <c:pt idx="6155">
                  <c:v>5.1733537460677097E-2</c:v>
                </c:pt>
                <c:pt idx="6156">
                  <c:v>5.1666351772534501E-2</c:v>
                </c:pt>
                <c:pt idx="6157">
                  <c:v>5.1668592107792601E-2</c:v>
                </c:pt>
                <c:pt idx="6158">
                  <c:v>5.1669450767803903E-2</c:v>
                </c:pt>
                <c:pt idx="6159">
                  <c:v>5.18924362258983E-2</c:v>
                </c:pt>
                <c:pt idx="6160">
                  <c:v>5.1820487540680797E-2</c:v>
                </c:pt>
                <c:pt idx="6161">
                  <c:v>5.1790863430748298E-2</c:v>
                </c:pt>
                <c:pt idx="6162">
                  <c:v>5.1929362913748597E-2</c:v>
                </c:pt>
                <c:pt idx="6163">
                  <c:v>5.18995345531338E-2</c:v>
                </c:pt>
                <c:pt idx="6164">
                  <c:v>5.1871933931444701E-2</c:v>
                </c:pt>
                <c:pt idx="6165">
                  <c:v>5.1993499297676202E-2</c:v>
                </c:pt>
                <c:pt idx="6166">
                  <c:v>5.2022109443179899E-2</c:v>
                </c:pt>
                <c:pt idx="6167">
                  <c:v>5.1925760571224E-2</c:v>
                </c:pt>
                <c:pt idx="6168">
                  <c:v>5.1954256972142697E-2</c:v>
                </c:pt>
                <c:pt idx="6169">
                  <c:v>5.1978986205843597E-2</c:v>
                </c:pt>
                <c:pt idx="6170">
                  <c:v>5.1960626966319902E-2</c:v>
                </c:pt>
                <c:pt idx="6171">
                  <c:v>5.1983374073946098E-2</c:v>
                </c:pt>
                <c:pt idx="6172">
                  <c:v>5.2121501105526997E-2</c:v>
                </c:pt>
                <c:pt idx="6173">
                  <c:v>5.2072192678072803E-2</c:v>
                </c:pt>
                <c:pt idx="6174">
                  <c:v>5.2039761076836402E-2</c:v>
                </c:pt>
                <c:pt idx="6175">
                  <c:v>5.2191144515139197E-2</c:v>
                </c:pt>
                <c:pt idx="6176">
                  <c:v>5.2142472394431399E-2</c:v>
                </c:pt>
                <c:pt idx="6177">
                  <c:v>5.2111340376237797E-2</c:v>
                </c:pt>
                <c:pt idx="6178">
                  <c:v>5.2300358288145297E-2</c:v>
                </c:pt>
                <c:pt idx="6179">
                  <c:v>5.2251322272543803E-2</c:v>
                </c:pt>
                <c:pt idx="6180">
                  <c:v>5.22109806964485E-2</c:v>
                </c:pt>
                <c:pt idx="6181">
                  <c:v>5.2129538399943602E-2</c:v>
                </c:pt>
                <c:pt idx="6182">
                  <c:v>5.2104847893739703E-2</c:v>
                </c:pt>
                <c:pt idx="6183">
                  <c:v>5.2111039190397598E-2</c:v>
                </c:pt>
                <c:pt idx="6184">
                  <c:v>5.2198302990291198E-2</c:v>
                </c:pt>
                <c:pt idx="6185">
                  <c:v>5.2312871324829702E-2</c:v>
                </c:pt>
                <c:pt idx="6186">
                  <c:v>5.2270945258593597E-2</c:v>
                </c:pt>
                <c:pt idx="6187">
                  <c:v>5.2272224895811403E-2</c:v>
                </c:pt>
                <c:pt idx="6188">
                  <c:v>5.2391573476294598E-2</c:v>
                </c:pt>
                <c:pt idx="6189">
                  <c:v>5.2331267565023099E-2</c:v>
                </c:pt>
                <c:pt idx="6190">
                  <c:v>5.2316884762452297E-2</c:v>
                </c:pt>
                <c:pt idx="6191">
                  <c:v>5.2509215932028702E-2</c:v>
                </c:pt>
                <c:pt idx="6192">
                  <c:v>5.2453218377195202E-2</c:v>
                </c:pt>
                <c:pt idx="6193">
                  <c:v>5.2429552034784999E-2</c:v>
                </c:pt>
                <c:pt idx="6194">
                  <c:v>5.2552827129450697E-2</c:v>
                </c:pt>
                <c:pt idx="6195">
                  <c:v>5.2523035575480298E-2</c:v>
                </c:pt>
                <c:pt idx="6196">
                  <c:v>5.2489094707804503E-2</c:v>
                </c:pt>
                <c:pt idx="6197">
                  <c:v>5.2589362681222301E-2</c:v>
                </c:pt>
                <c:pt idx="6198">
                  <c:v>5.2607351118543401E-2</c:v>
                </c:pt>
                <c:pt idx="6199">
                  <c:v>5.2575790284511897E-2</c:v>
                </c:pt>
                <c:pt idx="6200">
                  <c:v>5.2603278212093998E-2</c:v>
                </c:pt>
                <c:pt idx="6201">
                  <c:v>5.2653218192668799E-2</c:v>
                </c:pt>
                <c:pt idx="6202">
                  <c:v>5.26009786020342E-2</c:v>
                </c:pt>
                <c:pt idx="6203">
                  <c:v>5.2619261492509103E-2</c:v>
                </c:pt>
                <c:pt idx="6204">
                  <c:v>5.2785452222451401E-2</c:v>
                </c:pt>
                <c:pt idx="6205">
                  <c:v>5.2724047350541897E-2</c:v>
                </c:pt>
                <c:pt idx="6206">
                  <c:v>5.2679765329230299E-2</c:v>
                </c:pt>
                <c:pt idx="6207">
                  <c:v>5.2610559971071502E-2</c:v>
                </c:pt>
                <c:pt idx="6208">
                  <c:v>5.2596540209681901E-2</c:v>
                </c:pt>
                <c:pt idx="6209">
                  <c:v>5.2608923676113098E-2</c:v>
                </c:pt>
                <c:pt idx="6210">
                  <c:v>5.2805410989094401E-2</c:v>
                </c:pt>
                <c:pt idx="6211">
                  <c:v>5.2759313936500199E-2</c:v>
                </c:pt>
                <c:pt idx="6212">
                  <c:v>5.2732316738304898E-2</c:v>
                </c:pt>
                <c:pt idx="6213">
                  <c:v>5.2831213125804098E-2</c:v>
                </c:pt>
                <c:pt idx="6214">
                  <c:v>5.2854377776384201E-2</c:v>
                </c:pt>
                <c:pt idx="6215">
                  <c:v>5.2803293762645198E-2</c:v>
                </c:pt>
                <c:pt idx="6216">
                  <c:v>5.2880785806286697E-2</c:v>
                </c:pt>
                <c:pt idx="6217">
                  <c:v>5.2978965392761403E-2</c:v>
                </c:pt>
                <c:pt idx="6218">
                  <c:v>5.2896139268787397E-2</c:v>
                </c:pt>
                <c:pt idx="6219">
                  <c:v>5.2877386231046902E-2</c:v>
                </c:pt>
                <c:pt idx="6220">
                  <c:v>5.2914024330675401E-2</c:v>
                </c:pt>
                <c:pt idx="6221">
                  <c:v>5.28862629046973E-2</c:v>
                </c:pt>
                <c:pt idx="6222">
                  <c:v>5.2854152144087903E-2</c:v>
                </c:pt>
                <c:pt idx="6223">
                  <c:v>5.3081131617848901E-2</c:v>
                </c:pt>
                <c:pt idx="6224">
                  <c:v>5.3022445781001203E-2</c:v>
                </c:pt>
                <c:pt idx="6225">
                  <c:v>5.2976022823713699E-2</c:v>
                </c:pt>
                <c:pt idx="6226">
                  <c:v>5.3111606161110103E-2</c:v>
                </c:pt>
                <c:pt idx="6227">
                  <c:v>5.30847470120836E-2</c:v>
                </c:pt>
                <c:pt idx="6228">
                  <c:v>5.3066307407182899E-2</c:v>
                </c:pt>
                <c:pt idx="6229">
                  <c:v>5.3192532504908602E-2</c:v>
                </c:pt>
                <c:pt idx="6230">
                  <c:v>5.3178185189608401E-2</c:v>
                </c:pt>
                <c:pt idx="6231">
                  <c:v>5.3132682049181E-2</c:v>
                </c:pt>
                <c:pt idx="6232">
                  <c:v>5.3088257457905699E-2</c:v>
                </c:pt>
                <c:pt idx="6233">
                  <c:v>5.3033669285165702E-2</c:v>
                </c:pt>
                <c:pt idx="6234">
                  <c:v>5.30303808821673E-2</c:v>
                </c:pt>
                <c:pt idx="6235">
                  <c:v>5.3086111031006702E-2</c:v>
                </c:pt>
                <c:pt idx="6236">
                  <c:v>5.3249706552984603E-2</c:v>
                </c:pt>
                <c:pt idx="6237">
                  <c:v>5.32235139786887E-2</c:v>
                </c:pt>
                <c:pt idx="6238">
                  <c:v>5.3203823801595398E-2</c:v>
                </c:pt>
                <c:pt idx="6239">
                  <c:v>5.3358460194431197E-2</c:v>
                </c:pt>
                <c:pt idx="6240">
                  <c:v>5.3301746995809203E-2</c:v>
                </c:pt>
                <c:pt idx="6241">
                  <c:v>5.3274497991272499E-2</c:v>
                </c:pt>
                <c:pt idx="6242">
                  <c:v>5.3454657764329401E-2</c:v>
                </c:pt>
                <c:pt idx="6243">
                  <c:v>5.3401005085712702E-2</c:v>
                </c:pt>
                <c:pt idx="6244">
                  <c:v>5.3369782302373402E-2</c:v>
                </c:pt>
                <c:pt idx="6245">
                  <c:v>5.3473351969538702E-2</c:v>
                </c:pt>
                <c:pt idx="6246">
                  <c:v>5.3502010821830502E-2</c:v>
                </c:pt>
                <c:pt idx="6247">
                  <c:v>5.3474507042362097E-2</c:v>
                </c:pt>
                <c:pt idx="6248">
                  <c:v>5.3517374035436799E-2</c:v>
                </c:pt>
                <c:pt idx="6249">
                  <c:v>5.3598148088591702E-2</c:v>
                </c:pt>
                <c:pt idx="6250">
                  <c:v>5.3554231281547501E-2</c:v>
                </c:pt>
                <c:pt idx="6251">
                  <c:v>5.3527788259088799E-2</c:v>
                </c:pt>
                <c:pt idx="6252">
                  <c:v>5.3644766177361101E-2</c:v>
                </c:pt>
                <c:pt idx="6253">
                  <c:v>5.3574346743213402E-2</c:v>
                </c:pt>
                <c:pt idx="6254">
                  <c:v>5.3542948269750902E-2</c:v>
                </c:pt>
                <c:pt idx="6255">
                  <c:v>5.3744019455431703E-2</c:v>
                </c:pt>
                <c:pt idx="6256">
                  <c:v>5.3673367151835197E-2</c:v>
                </c:pt>
                <c:pt idx="6257">
                  <c:v>5.3630118995594202E-2</c:v>
                </c:pt>
                <c:pt idx="6258">
                  <c:v>5.3570084040984497E-2</c:v>
                </c:pt>
                <c:pt idx="6259">
                  <c:v>5.3542738334120397E-2</c:v>
                </c:pt>
                <c:pt idx="6260">
                  <c:v>5.3560994196838303E-2</c:v>
                </c:pt>
                <c:pt idx="6261">
                  <c:v>5.3714831185061401E-2</c:v>
                </c:pt>
                <c:pt idx="6262">
                  <c:v>5.3751999667535098E-2</c:v>
                </c:pt>
                <c:pt idx="6263">
                  <c:v>5.3711119010889402E-2</c:v>
                </c:pt>
                <c:pt idx="6264">
                  <c:v>5.3776954203688901E-2</c:v>
                </c:pt>
                <c:pt idx="6265">
                  <c:v>5.3848051504852799E-2</c:v>
                </c:pt>
                <c:pt idx="6266">
                  <c:v>5.38032712065614E-2</c:v>
                </c:pt>
                <c:pt idx="6267">
                  <c:v>5.3812889964319703E-2</c:v>
                </c:pt>
                <c:pt idx="6268">
                  <c:v>5.39481623940831E-2</c:v>
                </c:pt>
                <c:pt idx="6269">
                  <c:v>5.3871574388786501E-2</c:v>
                </c:pt>
                <c:pt idx="6270">
                  <c:v>5.38523322313334E-2</c:v>
                </c:pt>
                <c:pt idx="6271">
                  <c:v>5.3945279175561897E-2</c:v>
                </c:pt>
                <c:pt idx="6272">
                  <c:v>5.3924811788422101E-2</c:v>
                </c:pt>
                <c:pt idx="6273">
                  <c:v>5.3880413295701098E-2</c:v>
                </c:pt>
                <c:pt idx="6274">
                  <c:v>5.4071345599368201E-2</c:v>
                </c:pt>
                <c:pt idx="6275">
                  <c:v>5.40506374672984E-2</c:v>
                </c:pt>
                <c:pt idx="6276">
                  <c:v>5.4009818277942503E-2</c:v>
                </c:pt>
                <c:pt idx="6277">
                  <c:v>5.4068009291465102E-2</c:v>
                </c:pt>
                <c:pt idx="6278">
                  <c:v>5.41191866698984E-2</c:v>
                </c:pt>
                <c:pt idx="6279">
                  <c:v>5.4074198182206601E-2</c:v>
                </c:pt>
                <c:pt idx="6280">
                  <c:v>5.4144450948418403E-2</c:v>
                </c:pt>
                <c:pt idx="6281">
                  <c:v>5.4222581617068201E-2</c:v>
                </c:pt>
                <c:pt idx="6282">
                  <c:v>5.4185396642424097E-2</c:v>
                </c:pt>
                <c:pt idx="6283">
                  <c:v>5.4138104780576998E-2</c:v>
                </c:pt>
                <c:pt idx="6284">
                  <c:v>5.40755405478799E-2</c:v>
                </c:pt>
                <c:pt idx="6285">
                  <c:v>5.4053677459402399E-2</c:v>
                </c:pt>
                <c:pt idx="6286">
                  <c:v>5.4081608560712299E-2</c:v>
                </c:pt>
                <c:pt idx="6287">
                  <c:v>5.4306809654614499E-2</c:v>
                </c:pt>
                <c:pt idx="6288">
                  <c:v>5.42633774651523E-2</c:v>
                </c:pt>
                <c:pt idx="6289">
                  <c:v>5.4236494722620703E-2</c:v>
                </c:pt>
                <c:pt idx="6290">
                  <c:v>5.4378205599883801E-2</c:v>
                </c:pt>
                <c:pt idx="6291">
                  <c:v>5.43493609099336E-2</c:v>
                </c:pt>
                <c:pt idx="6292">
                  <c:v>5.4304789169691503E-2</c:v>
                </c:pt>
                <c:pt idx="6293">
                  <c:v>5.4436356430717703E-2</c:v>
                </c:pt>
                <c:pt idx="6294">
                  <c:v>5.4457038757391198E-2</c:v>
                </c:pt>
                <c:pt idx="6295">
                  <c:v>5.4425890751493199E-2</c:v>
                </c:pt>
                <c:pt idx="6296">
                  <c:v>5.4487949567070898E-2</c:v>
                </c:pt>
                <c:pt idx="6297">
                  <c:v>5.4562319982020803E-2</c:v>
                </c:pt>
                <c:pt idx="6298">
                  <c:v>5.4514878216044303E-2</c:v>
                </c:pt>
                <c:pt idx="6299">
                  <c:v>5.4519074115281001E-2</c:v>
                </c:pt>
                <c:pt idx="6300">
                  <c:v>5.4651908382462901E-2</c:v>
                </c:pt>
                <c:pt idx="6301">
                  <c:v>5.4602700169198201E-2</c:v>
                </c:pt>
                <c:pt idx="6302">
                  <c:v>5.45799710865442E-2</c:v>
                </c:pt>
                <c:pt idx="6303">
                  <c:v>5.4689543457546702E-2</c:v>
                </c:pt>
                <c:pt idx="6304">
                  <c:v>5.4649139851486797E-2</c:v>
                </c:pt>
                <c:pt idx="6305">
                  <c:v>5.4623773864780699E-2</c:v>
                </c:pt>
                <c:pt idx="6306">
                  <c:v>5.47652149301334E-2</c:v>
                </c:pt>
                <c:pt idx="6307">
                  <c:v>5.4756587429437502E-2</c:v>
                </c:pt>
                <c:pt idx="6308">
                  <c:v>5.4712462335979997E-2</c:v>
                </c:pt>
                <c:pt idx="6309">
                  <c:v>5.4647662250014398E-2</c:v>
                </c:pt>
                <c:pt idx="6310">
                  <c:v>5.46379545315476E-2</c:v>
                </c:pt>
                <c:pt idx="6311">
                  <c:v>5.46165796501248E-2</c:v>
                </c:pt>
                <c:pt idx="6312">
                  <c:v>5.4730738222133299E-2</c:v>
                </c:pt>
                <c:pt idx="6313">
                  <c:v>5.48343200547E-2</c:v>
                </c:pt>
                <c:pt idx="6314">
                  <c:v>5.4792392048208502E-2</c:v>
                </c:pt>
                <c:pt idx="6315">
                  <c:v>5.4802294413093498E-2</c:v>
                </c:pt>
                <c:pt idx="6316">
                  <c:v>5.4901789699215199E-2</c:v>
                </c:pt>
                <c:pt idx="6317">
                  <c:v>5.4865240565656198E-2</c:v>
                </c:pt>
                <c:pt idx="6318">
                  <c:v>5.4843582096509497E-2</c:v>
                </c:pt>
                <c:pt idx="6319">
                  <c:v>5.5049585217299399E-2</c:v>
                </c:pt>
                <c:pt idx="6320">
                  <c:v>5.4978824018848599E-2</c:v>
                </c:pt>
                <c:pt idx="6321">
                  <c:v>5.4935573694604202E-2</c:v>
                </c:pt>
                <c:pt idx="6322">
                  <c:v>5.5036904903361897E-2</c:v>
                </c:pt>
                <c:pt idx="6323">
                  <c:v>5.5015673457502898E-2</c:v>
                </c:pt>
                <c:pt idx="6324">
                  <c:v>5.4977832845567398E-2</c:v>
                </c:pt>
                <c:pt idx="6325">
                  <c:v>5.51038664416411E-2</c:v>
                </c:pt>
                <c:pt idx="6326">
                  <c:v>5.5117854693283501E-2</c:v>
                </c:pt>
                <c:pt idx="6327">
                  <c:v>5.5083553151538102E-2</c:v>
                </c:pt>
                <c:pt idx="6328">
                  <c:v>5.5138529239532698E-2</c:v>
                </c:pt>
                <c:pt idx="6329">
                  <c:v>5.5184135543337703E-2</c:v>
                </c:pt>
                <c:pt idx="6330">
                  <c:v>5.5157093059581899E-2</c:v>
                </c:pt>
                <c:pt idx="6331">
                  <c:v>5.5182424529144999E-2</c:v>
                </c:pt>
                <c:pt idx="6332">
                  <c:v>5.5322105336623899E-2</c:v>
                </c:pt>
                <c:pt idx="6333">
                  <c:v>5.5282311843863202E-2</c:v>
                </c:pt>
                <c:pt idx="6334">
                  <c:v>5.5260905433290798E-2</c:v>
                </c:pt>
                <c:pt idx="6335">
                  <c:v>5.5142679911416997E-2</c:v>
                </c:pt>
                <c:pt idx="6336">
                  <c:v>5.5148905550595102E-2</c:v>
                </c:pt>
                <c:pt idx="6337">
                  <c:v>5.5151990867064703E-2</c:v>
                </c:pt>
                <c:pt idx="6338">
                  <c:v>5.5369942837084303E-2</c:v>
                </c:pt>
                <c:pt idx="6339">
                  <c:v>5.53478802903557E-2</c:v>
                </c:pt>
                <c:pt idx="6340">
                  <c:v>5.5334950816662197E-2</c:v>
                </c:pt>
                <c:pt idx="6341">
                  <c:v>5.5428670137189301E-2</c:v>
                </c:pt>
                <c:pt idx="6342">
                  <c:v>5.54399381896169E-2</c:v>
                </c:pt>
                <c:pt idx="6343">
                  <c:v>5.5423982363814898E-2</c:v>
                </c:pt>
                <c:pt idx="6344">
                  <c:v>5.5479448152861099E-2</c:v>
                </c:pt>
                <c:pt idx="6345">
                  <c:v>5.55916251032611E-2</c:v>
                </c:pt>
                <c:pt idx="6346">
                  <c:v>5.5545021585809498E-2</c:v>
                </c:pt>
                <c:pt idx="6347">
                  <c:v>5.5531261120146599E-2</c:v>
                </c:pt>
                <c:pt idx="6348">
                  <c:v>5.5684884544461702E-2</c:v>
                </c:pt>
                <c:pt idx="6349">
                  <c:v>5.5618765065446003E-2</c:v>
                </c:pt>
                <c:pt idx="6350">
                  <c:v>5.5589623244789603E-2</c:v>
                </c:pt>
                <c:pt idx="6351">
                  <c:v>5.57849957452465E-2</c:v>
                </c:pt>
                <c:pt idx="6352">
                  <c:v>5.5719623497376601E-2</c:v>
                </c:pt>
                <c:pt idx="6353">
                  <c:v>5.5689252699569897E-2</c:v>
                </c:pt>
                <c:pt idx="6354">
                  <c:v>5.5794637378615501E-2</c:v>
                </c:pt>
                <c:pt idx="6355">
                  <c:v>5.5756539416809699E-2</c:v>
                </c:pt>
                <c:pt idx="6356">
                  <c:v>5.5726239729361998E-2</c:v>
                </c:pt>
                <c:pt idx="6357">
                  <c:v>5.5869320446314701E-2</c:v>
                </c:pt>
                <c:pt idx="6358">
                  <c:v>5.5888516906027898E-2</c:v>
                </c:pt>
                <c:pt idx="6359">
                  <c:v>5.5856914356505999E-2</c:v>
                </c:pt>
                <c:pt idx="6360">
                  <c:v>5.5776512677160099E-2</c:v>
                </c:pt>
                <c:pt idx="6361">
                  <c:v>5.5734412473005299E-2</c:v>
                </c:pt>
                <c:pt idx="6362">
                  <c:v>5.5749787502766802E-2</c:v>
                </c:pt>
                <c:pt idx="6363">
                  <c:v>5.5794058406414902E-2</c:v>
                </c:pt>
                <c:pt idx="6364">
                  <c:v>5.59485211075905E-2</c:v>
                </c:pt>
                <c:pt idx="6365">
                  <c:v>5.5941322546762602E-2</c:v>
                </c:pt>
                <c:pt idx="6366">
                  <c:v>5.5917169821138202E-2</c:v>
                </c:pt>
                <c:pt idx="6367">
                  <c:v>5.6087168593270002E-2</c:v>
                </c:pt>
                <c:pt idx="6368">
                  <c:v>5.6038637742555297E-2</c:v>
                </c:pt>
                <c:pt idx="6369">
                  <c:v>5.6001265416853102E-2</c:v>
                </c:pt>
                <c:pt idx="6370">
                  <c:v>5.6171538715716202E-2</c:v>
                </c:pt>
                <c:pt idx="6371">
                  <c:v>5.611579704176E-2</c:v>
                </c:pt>
                <c:pt idx="6372">
                  <c:v>5.6109665311860402E-2</c:v>
                </c:pt>
                <c:pt idx="6373">
                  <c:v>5.61484076690765E-2</c:v>
                </c:pt>
                <c:pt idx="6374">
                  <c:v>5.6130245126753402E-2</c:v>
                </c:pt>
                <c:pt idx="6375">
                  <c:v>5.61341247163792E-2</c:v>
                </c:pt>
                <c:pt idx="6376">
                  <c:v>5.6204191552061501E-2</c:v>
                </c:pt>
                <c:pt idx="6377">
                  <c:v>5.6307694316553199E-2</c:v>
                </c:pt>
                <c:pt idx="6378">
                  <c:v>5.6249907259673999E-2</c:v>
                </c:pt>
                <c:pt idx="6379">
                  <c:v>5.6242328816248403E-2</c:v>
                </c:pt>
                <c:pt idx="6380">
                  <c:v>5.6371739755074E-2</c:v>
                </c:pt>
                <c:pt idx="6381">
                  <c:v>5.6317629700060899E-2</c:v>
                </c:pt>
                <c:pt idx="6382">
                  <c:v>5.6301268477303199E-2</c:v>
                </c:pt>
                <c:pt idx="6383">
                  <c:v>5.6523209069079199E-2</c:v>
                </c:pt>
                <c:pt idx="6384">
                  <c:v>5.6453278171829602E-2</c:v>
                </c:pt>
                <c:pt idx="6385">
                  <c:v>5.6419682417375203E-2</c:v>
                </c:pt>
                <c:pt idx="6386">
                  <c:v>5.63295979518443E-2</c:v>
                </c:pt>
                <c:pt idx="6387">
                  <c:v>5.63211868672319E-2</c:v>
                </c:pt>
                <c:pt idx="6388">
                  <c:v>5.63217458159972E-2</c:v>
                </c:pt>
                <c:pt idx="6389">
                  <c:v>5.6496096386884298E-2</c:v>
                </c:pt>
                <c:pt idx="6390">
                  <c:v>5.6543386560709299E-2</c:v>
                </c:pt>
                <c:pt idx="6391">
                  <c:v>5.65178219694644E-2</c:v>
                </c:pt>
                <c:pt idx="6392">
                  <c:v>5.6562278613758898E-2</c:v>
                </c:pt>
                <c:pt idx="6393">
                  <c:v>5.6619504699483202E-2</c:v>
                </c:pt>
                <c:pt idx="6394">
                  <c:v>5.6588694724875203E-2</c:v>
                </c:pt>
                <c:pt idx="6395">
                  <c:v>5.6616942146016903E-2</c:v>
                </c:pt>
                <c:pt idx="6396">
                  <c:v>5.6768358820893997E-2</c:v>
                </c:pt>
                <c:pt idx="6397">
                  <c:v>5.6712133266652399E-2</c:v>
                </c:pt>
                <c:pt idx="6398">
                  <c:v>5.6684551644138902E-2</c:v>
                </c:pt>
                <c:pt idx="6399">
                  <c:v>5.6841415585949899E-2</c:v>
                </c:pt>
                <c:pt idx="6400">
                  <c:v>5.6787218568691303E-2</c:v>
                </c:pt>
                <c:pt idx="6401">
                  <c:v>5.6772508794286497E-2</c:v>
                </c:pt>
                <c:pt idx="6402">
                  <c:v>5.69461760072347E-2</c:v>
                </c:pt>
                <c:pt idx="6403">
                  <c:v>5.6902552004127402E-2</c:v>
                </c:pt>
                <c:pt idx="6404">
                  <c:v>5.6870461111732801E-2</c:v>
                </c:pt>
                <c:pt idx="6405">
                  <c:v>5.6942911488780099E-2</c:v>
                </c:pt>
                <c:pt idx="6406">
                  <c:v>5.6933798827230701E-2</c:v>
                </c:pt>
                <c:pt idx="6407">
                  <c:v>5.6912586054143802E-2</c:v>
                </c:pt>
                <c:pt idx="6408">
                  <c:v>5.69976318123128E-2</c:v>
                </c:pt>
                <c:pt idx="6409">
                  <c:v>5.7058372884057303E-2</c:v>
                </c:pt>
                <c:pt idx="6410">
                  <c:v>5.7009206192257397E-2</c:v>
                </c:pt>
                <c:pt idx="6411">
                  <c:v>5.69751136742222E-2</c:v>
                </c:pt>
                <c:pt idx="6412">
                  <c:v>5.6929578112127698E-2</c:v>
                </c:pt>
                <c:pt idx="6413">
                  <c:v>5.6928193468290103E-2</c:v>
                </c:pt>
                <c:pt idx="6414">
                  <c:v>5.6939883778492503E-2</c:v>
                </c:pt>
                <c:pt idx="6415">
                  <c:v>5.7159414282068298E-2</c:v>
                </c:pt>
                <c:pt idx="6416">
                  <c:v>5.7108176969147002E-2</c:v>
                </c:pt>
                <c:pt idx="6417">
                  <c:v>5.7083704431230897E-2</c:v>
                </c:pt>
                <c:pt idx="6418">
                  <c:v>5.7211979350540697E-2</c:v>
                </c:pt>
                <c:pt idx="6419">
                  <c:v>5.7173518463969002E-2</c:v>
                </c:pt>
                <c:pt idx="6420">
                  <c:v>5.7170921354554503E-2</c:v>
                </c:pt>
                <c:pt idx="6421">
                  <c:v>5.73135260492562E-2</c:v>
                </c:pt>
                <c:pt idx="6422">
                  <c:v>5.7319840920778499E-2</c:v>
                </c:pt>
                <c:pt idx="6423">
                  <c:v>5.7292862853500902E-2</c:v>
                </c:pt>
                <c:pt idx="6424">
                  <c:v>5.7309170726355899E-2</c:v>
                </c:pt>
                <c:pt idx="6425">
                  <c:v>5.7335438496142997E-2</c:v>
                </c:pt>
                <c:pt idx="6426">
                  <c:v>5.7308707398629602E-2</c:v>
                </c:pt>
                <c:pt idx="6427">
                  <c:v>5.7317867712334998E-2</c:v>
                </c:pt>
                <c:pt idx="6428">
                  <c:v>5.7473608476009602E-2</c:v>
                </c:pt>
                <c:pt idx="6429">
                  <c:v>5.7423643030536597E-2</c:v>
                </c:pt>
                <c:pt idx="6430">
                  <c:v>5.7419354445300698E-2</c:v>
                </c:pt>
                <c:pt idx="6431">
                  <c:v>5.7542546477634397E-2</c:v>
                </c:pt>
                <c:pt idx="6432">
                  <c:v>5.75218036926042E-2</c:v>
                </c:pt>
                <c:pt idx="6433">
                  <c:v>5.7476836256682803E-2</c:v>
                </c:pt>
                <c:pt idx="6434">
                  <c:v>5.7650329545140197E-2</c:v>
                </c:pt>
                <c:pt idx="6435">
                  <c:v>5.7629192849465799E-2</c:v>
                </c:pt>
                <c:pt idx="6436">
                  <c:v>5.7601057846719803E-2</c:v>
                </c:pt>
                <c:pt idx="6437">
                  <c:v>5.7543927648415302E-2</c:v>
                </c:pt>
                <c:pt idx="6438">
                  <c:v>5.7508796240047802E-2</c:v>
                </c:pt>
                <c:pt idx="6439">
                  <c:v>5.7517079714064397E-2</c:v>
                </c:pt>
                <c:pt idx="6440">
                  <c:v>5.7622911427945997E-2</c:v>
                </c:pt>
                <c:pt idx="6441">
                  <c:v>5.77115296230961E-2</c:v>
                </c:pt>
                <c:pt idx="6442">
                  <c:v>5.7686777474979599E-2</c:v>
                </c:pt>
                <c:pt idx="6443">
                  <c:v>5.7679880720873399E-2</c:v>
                </c:pt>
                <c:pt idx="6444">
                  <c:v>5.7793653182064399E-2</c:v>
                </c:pt>
                <c:pt idx="6445">
                  <c:v>5.7781666245621803E-2</c:v>
                </c:pt>
                <c:pt idx="6446">
                  <c:v>5.7763681708214103E-2</c:v>
                </c:pt>
                <c:pt idx="6447">
                  <c:v>5.7954261603299403E-2</c:v>
                </c:pt>
                <c:pt idx="6448">
                  <c:v>5.7908295944798599E-2</c:v>
                </c:pt>
                <c:pt idx="6449">
                  <c:v>5.78807844819186E-2</c:v>
                </c:pt>
                <c:pt idx="6450">
                  <c:v>5.8047683502081698E-2</c:v>
                </c:pt>
                <c:pt idx="6451">
                  <c:v>5.8010504813864799E-2</c:v>
                </c:pt>
                <c:pt idx="6452">
                  <c:v>5.7980660620766303E-2</c:v>
                </c:pt>
                <c:pt idx="6453">
                  <c:v>5.8098045216562699E-2</c:v>
                </c:pt>
                <c:pt idx="6454">
                  <c:v>5.8118224842473601E-2</c:v>
                </c:pt>
                <c:pt idx="6455">
                  <c:v>5.8076511001369499E-2</c:v>
                </c:pt>
                <c:pt idx="6456">
                  <c:v>5.8113704028073497E-2</c:v>
                </c:pt>
                <c:pt idx="6457">
                  <c:v>5.8174218904847801E-2</c:v>
                </c:pt>
                <c:pt idx="6458">
                  <c:v>5.8131286486362302E-2</c:v>
                </c:pt>
                <c:pt idx="6459">
                  <c:v>5.8122343247911303E-2</c:v>
                </c:pt>
                <c:pt idx="6460">
                  <c:v>5.82895331899633E-2</c:v>
                </c:pt>
                <c:pt idx="6461">
                  <c:v>5.8237733008960499E-2</c:v>
                </c:pt>
                <c:pt idx="6462">
                  <c:v>5.8213731662059599E-2</c:v>
                </c:pt>
                <c:pt idx="6463">
                  <c:v>5.8126339708299599E-2</c:v>
                </c:pt>
                <c:pt idx="6464">
                  <c:v>5.8116310993985502E-2</c:v>
                </c:pt>
                <c:pt idx="6465">
                  <c:v>5.8126174243322198E-2</c:v>
                </c:pt>
                <c:pt idx="6466">
                  <c:v>5.8333374986735402E-2</c:v>
                </c:pt>
                <c:pt idx="6467">
                  <c:v>5.8320836241667597E-2</c:v>
                </c:pt>
                <c:pt idx="6468">
                  <c:v>5.8284231985453502E-2</c:v>
                </c:pt>
                <c:pt idx="6469">
                  <c:v>5.8364098697590398E-2</c:v>
                </c:pt>
                <c:pt idx="6470">
                  <c:v>5.8399057229204597E-2</c:v>
                </c:pt>
                <c:pt idx="6471">
                  <c:v>5.8397996336376802E-2</c:v>
                </c:pt>
                <c:pt idx="6472">
                  <c:v>5.84550076164305E-2</c:v>
                </c:pt>
                <c:pt idx="6473">
                  <c:v>5.8564529404975398E-2</c:v>
                </c:pt>
                <c:pt idx="6474">
                  <c:v>5.85073754191398E-2</c:v>
                </c:pt>
                <c:pt idx="6475">
                  <c:v>5.8504146174527802E-2</c:v>
                </c:pt>
                <c:pt idx="6476">
                  <c:v>5.8572924909337097E-2</c:v>
                </c:pt>
                <c:pt idx="6477">
                  <c:v>5.8543516343172897E-2</c:v>
                </c:pt>
                <c:pt idx="6478">
                  <c:v>5.8530216591016898E-2</c:v>
                </c:pt>
                <c:pt idx="6479">
                  <c:v>5.8731088625246702E-2</c:v>
                </c:pt>
                <c:pt idx="6480">
                  <c:v>5.8666626696992401E-2</c:v>
                </c:pt>
                <c:pt idx="6481">
                  <c:v>5.86362718059453E-2</c:v>
                </c:pt>
                <c:pt idx="6482">
                  <c:v>5.8752244474210701E-2</c:v>
                </c:pt>
                <c:pt idx="6483">
                  <c:v>5.8738423744216298E-2</c:v>
                </c:pt>
                <c:pt idx="6484">
                  <c:v>5.8713979592236301E-2</c:v>
                </c:pt>
                <c:pt idx="6485">
                  <c:v>5.8842311186405503E-2</c:v>
                </c:pt>
                <c:pt idx="6486">
                  <c:v>5.8856726022592502E-2</c:v>
                </c:pt>
                <c:pt idx="6487">
                  <c:v>5.88212849300664E-2</c:v>
                </c:pt>
                <c:pt idx="6488">
                  <c:v>5.8751660476748999E-2</c:v>
                </c:pt>
                <c:pt idx="6489">
                  <c:v>5.8707340756275803E-2</c:v>
                </c:pt>
                <c:pt idx="6490">
                  <c:v>5.8735349254372002E-2</c:v>
                </c:pt>
                <c:pt idx="6491">
                  <c:v>5.8756511425599497E-2</c:v>
                </c:pt>
                <c:pt idx="6492">
                  <c:v>5.8932853008930898E-2</c:v>
                </c:pt>
                <c:pt idx="6493">
                  <c:v>5.8897295966744402E-2</c:v>
                </c:pt>
                <c:pt idx="6494">
                  <c:v>5.8855108218267498E-2</c:v>
                </c:pt>
                <c:pt idx="6495">
                  <c:v>5.9028315260850797E-2</c:v>
                </c:pt>
                <c:pt idx="6496">
                  <c:v>5.9028299137328898E-2</c:v>
                </c:pt>
                <c:pt idx="6497">
                  <c:v>5.8969786739908103E-2</c:v>
                </c:pt>
                <c:pt idx="6498">
                  <c:v>5.9154269537733097E-2</c:v>
                </c:pt>
                <c:pt idx="6499">
                  <c:v>5.91363790445028E-2</c:v>
                </c:pt>
                <c:pt idx="6500">
                  <c:v>5.9082010198229402E-2</c:v>
                </c:pt>
                <c:pt idx="6501">
                  <c:v>5.9208431785615599E-2</c:v>
                </c:pt>
                <c:pt idx="6502">
                  <c:v>5.9221936545024202E-2</c:v>
                </c:pt>
                <c:pt idx="6503">
                  <c:v>5.9186990974315699E-2</c:v>
                </c:pt>
                <c:pt idx="6504">
                  <c:v>5.9250995613789603E-2</c:v>
                </c:pt>
                <c:pt idx="6505">
                  <c:v>5.9341581926370401E-2</c:v>
                </c:pt>
                <c:pt idx="6506">
                  <c:v>5.9287678857799397E-2</c:v>
                </c:pt>
                <c:pt idx="6507">
                  <c:v>5.9273883700370698E-2</c:v>
                </c:pt>
                <c:pt idx="6508">
                  <c:v>5.9380159596912598E-2</c:v>
                </c:pt>
                <c:pt idx="6509">
                  <c:v>5.9378006767170997E-2</c:v>
                </c:pt>
                <c:pt idx="6510">
                  <c:v>5.9324623687037503E-2</c:v>
                </c:pt>
                <c:pt idx="6511">
                  <c:v>5.9512653601510902E-2</c:v>
                </c:pt>
                <c:pt idx="6512">
                  <c:v>5.9443404956255198E-2</c:v>
                </c:pt>
                <c:pt idx="6513">
                  <c:v>5.9424432867672003E-2</c:v>
                </c:pt>
                <c:pt idx="6514">
                  <c:v>5.9338363081527297E-2</c:v>
                </c:pt>
                <c:pt idx="6515">
                  <c:v>5.9328511590138001E-2</c:v>
                </c:pt>
                <c:pt idx="6516">
                  <c:v>5.9344274787387297E-2</c:v>
                </c:pt>
                <c:pt idx="6517">
                  <c:v>5.9526118061815701E-2</c:v>
                </c:pt>
                <c:pt idx="6518">
                  <c:v>5.9584591576518901E-2</c:v>
                </c:pt>
                <c:pt idx="6519">
                  <c:v>5.9549575768566197E-2</c:v>
                </c:pt>
                <c:pt idx="6520">
                  <c:v>5.9603159238273799E-2</c:v>
                </c:pt>
                <c:pt idx="6521">
                  <c:v>5.9666334146943799E-2</c:v>
                </c:pt>
                <c:pt idx="6522">
                  <c:v>5.9617841402844603E-2</c:v>
                </c:pt>
                <c:pt idx="6523">
                  <c:v>5.96172328805551E-2</c:v>
                </c:pt>
                <c:pt idx="6524">
                  <c:v>5.9784690383821899E-2</c:v>
                </c:pt>
                <c:pt idx="6525">
                  <c:v>5.9743281259822298E-2</c:v>
                </c:pt>
                <c:pt idx="6526">
                  <c:v>5.9707950276788199E-2</c:v>
                </c:pt>
                <c:pt idx="6527">
                  <c:v>5.9809340687934302E-2</c:v>
                </c:pt>
                <c:pt idx="6528">
                  <c:v>5.9759568331132003E-2</c:v>
                </c:pt>
                <c:pt idx="6529">
                  <c:v>5.97406866666002E-2</c:v>
                </c:pt>
                <c:pt idx="6530">
                  <c:v>5.9909739265441103E-2</c:v>
                </c:pt>
                <c:pt idx="6531">
                  <c:v>5.9886748558552798E-2</c:v>
                </c:pt>
                <c:pt idx="6532">
                  <c:v>5.9866007079528098E-2</c:v>
                </c:pt>
                <c:pt idx="6533">
                  <c:v>5.9949862848346303E-2</c:v>
                </c:pt>
                <c:pt idx="6534">
                  <c:v>5.9961684867199598E-2</c:v>
                </c:pt>
                <c:pt idx="6535">
                  <c:v>5.9932661436808497E-2</c:v>
                </c:pt>
                <c:pt idx="6536">
                  <c:v>5.9973402627898798E-2</c:v>
                </c:pt>
                <c:pt idx="6537">
                  <c:v>6.0086002243527399E-2</c:v>
                </c:pt>
                <c:pt idx="6538">
                  <c:v>6.0038990224711798E-2</c:v>
                </c:pt>
                <c:pt idx="6539">
                  <c:v>5.9997471689712201E-2</c:v>
                </c:pt>
                <c:pt idx="6540">
                  <c:v>5.9931073143767798E-2</c:v>
                </c:pt>
                <c:pt idx="6541">
                  <c:v>5.9947480389382399E-2</c:v>
                </c:pt>
                <c:pt idx="6542">
                  <c:v>5.9963483673830698E-2</c:v>
                </c:pt>
                <c:pt idx="6543">
                  <c:v>6.0173403316488003E-2</c:v>
                </c:pt>
                <c:pt idx="6544">
                  <c:v>6.0147988454749099E-2</c:v>
                </c:pt>
                <c:pt idx="6545">
                  <c:v>6.0116937345204402E-2</c:v>
                </c:pt>
                <c:pt idx="6546">
                  <c:v>6.0262996722788703E-2</c:v>
                </c:pt>
                <c:pt idx="6547">
                  <c:v>6.0239149994838002E-2</c:v>
                </c:pt>
                <c:pt idx="6548">
                  <c:v>6.0202776396181303E-2</c:v>
                </c:pt>
                <c:pt idx="6549">
                  <c:v>6.0340472632863698E-2</c:v>
                </c:pt>
                <c:pt idx="6550">
                  <c:v>6.0375324178797499E-2</c:v>
                </c:pt>
                <c:pt idx="6551">
                  <c:v>6.0345070708232397E-2</c:v>
                </c:pt>
                <c:pt idx="6552">
                  <c:v>6.0390832775737799E-2</c:v>
                </c:pt>
                <c:pt idx="6553">
                  <c:v>6.0468619902773503E-2</c:v>
                </c:pt>
                <c:pt idx="6554">
                  <c:v>6.0419341219433799E-2</c:v>
                </c:pt>
                <c:pt idx="6555">
                  <c:v>6.0434529829459703E-2</c:v>
                </c:pt>
                <c:pt idx="6556">
                  <c:v>6.0600191296543801E-2</c:v>
                </c:pt>
                <c:pt idx="6557">
                  <c:v>6.0530414901828797E-2</c:v>
                </c:pt>
                <c:pt idx="6558">
                  <c:v>6.0498429093665103E-2</c:v>
                </c:pt>
                <c:pt idx="6559">
                  <c:v>6.0664345471499001E-2</c:v>
                </c:pt>
                <c:pt idx="6560">
                  <c:v>6.0602105727108599E-2</c:v>
                </c:pt>
                <c:pt idx="6561">
                  <c:v>6.0580389768195797E-2</c:v>
                </c:pt>
                <c:pt idx="6562">
                  <c:v>6.0729706892743797E-2</c:v>
                </c:pt>
                <c:pt idx="6563">
                  <c:v>6.0701785434502803E-2</c:v>
                </c:pt>
                <c:pt idx="6564">
                  <c:v>6.0662114934530199E-2</c:v>
                </c:pt>
                <c:pt idx="6565">
                  <c:v>6.0600933715856099E-2</c:v>
                </c:pt>
                <c:pt idx="6566">
                  <c:v>6.0586223107141901E-2</c:v>
                </c:pt>
                <c:pt idx="6567">
                  <c:v>6.0596550892417299E-2</c:v>
                </c:pt>
                <c:pt idx="6568">
                  <c:v>6.0678585238444202E-2</c:v>
                </c:pt>
                <c:pt idx="6569">
                  <c:v>6.0792933877867598E-2</c:v>
                </c:pt>
                <c:pt idx="6570">
                  <c:v>6.0762452892959097E-2</c:v>
                </c:pt>
                <c:pt idx="6571">
                  <c:v>6.0767847074505901E-2</c:v>
                </c:pt>
                <c:pt idx="6572">
                  <c:v>6.0886716955186E-2</c:v>
                </c:pt>
                <c:pt idx="6573">
                  <c:v>6.0849949116042502E-2</c:v>
                </c:pt>
                <c:pt idx="6574">
                  <c:v>6.0816931305453001E-2</c:v>
                </c:pt>
                <c:pt idx="6575">
                  <c:v>6.1033245719348497E-2</c:v>
                </c:pt>
                <c:pt idx="6576">
                  <c:v>6.0987374318453198E-2</c:v>
                </c:pt>
                <c:pt idx="6577">
                  <c:v>6.0957125659721403E-2</c:v>
                </c:pt>
                <c:pt idx="6578">
                  <c:v>6.1048393681024403E-2</c:v>
                </c:pt>
                <c:pt idx="6579">
                  <c:v>6.10122268941874E-2</c:v>
                </c:pt>
                <c:pt idx="6580">
                  <c:v>6.0996620450168702E-2</c:v>
                </c:pt>
                <c:pt idx="6581">
                  <c:v>6.1122911583034803E-2</c:v>
                </c:pt>
                <c:pt idx="6582">
                  <c:v>6.1155671370215402E-2</c:v>
                </c:pt>
                <c:pt idx="6583">
                  <c:v>6.1114302609140303E-2</c:v>
                </c:pt>
                <c:pt idx="6584">
                  <c:v>6.1165685325459102E-2</c:v>
                </c:pt>
                <c:pt idx="6585">
                  <c:v>6.1241195536311598E-2</c:v>
                </c:pt>
                <c:pt idx="6586">
                  <c:v>6.1185819484914E-2</c:v>
                </c:pt>
                <c:pt idx="6587">
                  <c:v>6.1207091668620497E-2</c:v>
                </c:pt>
                <c:pt idx="6588">
                  <c:v>6.1377832704844301E-2</c:v>
                </c:pt>
                <c:pt idx="6589">
                  <c:v>6.1313574241163897E-2</c:v>
                </c:pt>
                <c:pt idx="6590">
                  <c:v>6.1268135109761299E-2</c:v>
                </c:pt>
                <c:pt idx="6591">
                  <c:v>6.11957286794979E-2</c:v>
                </c:pt>
                <c:pt idx="6592">
                  <c:v>6.1202816141303899E-2</c:v>
                </c:pt>
                <c:pt idx="6593">
                  <c:v>6.1226238224965798E-2</c:v>
                </c:pt>
                <c:pt idx="6594">
                  <c:v>6.1422703263815298E-2</c:v>
                </c:pt>
                <c:pt idx="6595">
                  <c:v>6.1408153211232198E-2</c:v>
                </c:pt>
                <c:pt idx="6596">
                  <c:v>6.1413380472610399E-2</c:v>
                </c:pt>
                <c:pt idx="6597">
                  <c:v>6.1488700855989002E-2</c:v>
                </c:pt>
                <c:pt idx="6598">
                  <c:v>6.1506615524801099E-2</c:v>
                </c:pt>
                <c:pt idx="6599">
                  <c:v>6.1487824151602997E-2</c:v>
                </c:pt>
                <c:pt idx="6600">
                  <c:v>6.1547251185401997E-2</c:v>
                </c:pt>
                <c:pt idx="6601">
                  <c:v>6.1632769453959999E-2</c:v>
                </c:pt>
                <c:pt idx="6602">
                  <c:v>6.1609144167353601E-2</c:v>
                </c:pt>
                <c:pt idx="6603">
                  <c:v>6.1602557931715797E-2</c:v>
                </c:pt>
                <c:pt idx="6604">
                  <c:v>6.1751799134071597E-2</c:v>
                </c:pt>
                <c:pt idx="6605">
                  <c:v>6.16832982826356E-2</c:v>
                </c:pt>
                <c:pt idx="6606">
                  <c:v>6.16638127636783E-2</c:v>
                </c:pt>
                <c:pt idx="6607">
                  <c:v>6.18824077537284E-2</c:v>
                </c:pt>
                <c:pt idx="6608">
                  <c:v>6.18180294598763E-2</c:v>
                </c:pt>
                <c:pt idx="6609">
                  <c:v>6.17896040009022E-2</c:v>
                </c:pt>
                <c:pt idx="6610">
                  <c:v>6.19194076862183E-2</c:v>
                </c:pt>
                <c:pt idx="6611">
                  <c:v>6.1866699213472202E-2</c:v>
                </c:pt>
                <c:pt idx="6612">
                  <c:v>6.1830674278704902E-2</c:v>
                </c:pt>
                <c:pt idx="6613">
                  <c:v>6.1953952477779198E-2</c:v>
                </c:pt>
                <c:pt idx="6614">
                  <c:v>6.1978146530843103E-2</c:v>
                </c:pt>
                <c:pt idx="6615">
                  <c:v>6.19595480578332E-2</c:v>
                </c:pt>
                <c:pt idx="6616">
                  <c:v>6.1891169267861798E-2</c:v>
                </c:pt>
                <c:pt idx="6617">
                  <c:v>6.1847249860875197E-2</c:v>
                </c:pt>
                <c:pt idx="6618">
                  <c:v>6.1864635460854703E-2</c:v>
                </c:pt>
                <c:pt idx="6619">
                  <c:v>6.1910217084611301E-2</c:v>
                </c:pt>
                <c:pt idx="6620">
                  <c:v>6.2092012725770099E-2</c:v>
                </c:pt>
                <c:pt idx="6621">
                  <c:v>6.2054431647993499E-2</c:v>
                </c:pt>
                <c:pt idx="6622">
                  <c:v>6.2024060074084501E-2</c:v>
                </c:pt>
                <c:pt idx="6623">
                  <c:v>6.2184685317333697E-2</c:v>
                </c:pt>
                <c:pt idx="6624">
                  <c:v>6.2162507325410898E-2</c:v>
                </c:pt>
                <c:pt idx="6625">
                  <c:v>6.2132724929445597E-2</c:v>
                </c:pt>
                <c:pt idx="6626">
                  <c:v>6.2312055301541998E-2</c:v>
                </c:pt>
                <c:pt idx="6627">
                  <c:v>6.2289639026857802E-2</c:v>
                </c:pt>
                <c:pt idx="6628">
                  <c:v>6.2249736161902498E-2</c:v>
                </c:pt>
                <c:pt idx="6629">
                  <c:v>6.2274099405233797E-2</c:v>
                </c:pt>
                <c:pt idx="6630">
                  <c:v>6.2289544594629202E-2</c:v>
                </c:pt>
                <c:pt idx="6631">
                  <c:v>6.2281554758858999E-2</c:v>
                </c:pt>
                <c:pt idx="6632">
                  <c:v>6.2311024851320701E-2</c:v>
                </c:pt>
                <c:pt idx="6633">
                  <c:v>6.2436988868284901E-2</c:v>
                </c:pt>
                <c:pt idx="6634">
                  <c:v>6.2411718968349801E-2</c:v>
                </c:pt>
                <c:pt idx="6635">
                  <c:v>6.2397699207199703E-2</c:v>
                </c:pt>
                <c:pt idx="6636">
                  <c:v>6.2518379877361904E-2</c:v>
                </c:pt>
                <c:pt idx="6637">
                  <c:v>6.2472869804692202E-2</c:v>
                </c:pt>
                <c:pt idx="6638">
                  <c:v>6.2465082922391502E-2</c:v>
                </c:pt>
                <c:pt idx="6639">
                  <c:v>6.2639848154503699E-2</c:v>
                </c:pt>
                <c:pt idx="6640">
                  <c:v>6.2602179377184403E-2</c:v>
                </c:pt>
                <c:pt idx="6641">
                  <c:v>6.2564502256767102E-2</c:v>
                </c:pt>
                <c:pt idx="6642">
                  <c:v>6.2497681297827498E-2</c:v>
                </c:pt>
                <c:pt idx="6643">
                  <c:v>6.2499819672666199E-2</c:v>
                </c:pt>
                <c:pt idx="6644">
                  <c:v>6.2507892997625006E-2</c:v>
                </c:pt>
                <c:pt idx="6645">
                  <c:v>6.2650836305692806E-2</c:v>
                </c:pt>
                <c:pt idx="6646">
                  <c:v>6.2690118191918706E-2</c:v>
                </c:pt>
                <c:pt idx="6647">
                  <c:v>6.2675191846210607E-2</c:v>
                </c:pt>
                <c:pt idx="6648">
                  <c:v>6.2730943551287E-2</c:v>
                </c:pt>
                <c:pt idx="6649">
                  <c:v>6.2782362316890106E-2</c:v>
                </c:pt>
                <c:pt idx="6650">
                  <c:v>6.2764429952949105E-2</c:v>
                </c:pt>
                <c:pt idx="6651">
                  <c:v>6.2771215336397193E-2</c:v>
                </c:pt>
                <c:pt idx="6652">
                  <c:v>6.2932203349191404E-2</c:v>
                </c:pt>
                <c:pt idx="6653">
                  <c:v>6.2911356430655999E-2</c:v>
                </c:pt>
                <c:pt idx="6654">
                  <c:v>6.2886891711968901E-2</c:v>
                </c:pt>
                <c:pt idx="6655">
                  <c:v>6.3046822382602605E-2</c:v>
                </c:pt>
                <c:pt idx="6656">
                  <c:v>6.2984250873947406E-2</c:v>
                </c:pt>
                <c:pt idx="6657">
                  <c:v>6.2963997615345907E-2</c:v>
                </c:pt>
                <c:pt idx="6658">
                  <c:v>6.3151753507554503E-2</c:v>
                </c:pt>
                <c:pt idx="6659">
                  <c:v>6.3118093472439796E-2</c:v>
                </c:pt>
                <c:pt idx="6660">
                  <c:v>6.3095190678723004E-2</c:v>
                </c:pt>
                <c:pt idx="6661">
                  <c:v>6.3163568149320698E-2</c:v>
                </c:pt>
                <c:pt idx="6662">
                  <c:v>6.3200881762895594E-2</c:v>
                </c:pt>
                <c:pt idx="6663">
                  <c:v>6.3160779711324902E-2</c:v>
                </c:pt>
                <c:pt idx="6664">
                  <c:v>6.32192732688657E-2</c:v>
                </c:pt>
                <c:pt idx="6665">
                  <c:v>6.3303960176805202E-2</c:v>
                </c:pt>
                <c:pt idx="6666">
                  <c:v>6.3211673327410803E-2</c:v>
                </c:pt>
                <c:pt idx="6667">
                  <c:v>6.3222246108731894E-2</c:v>
                </c:pt>
                <c:pt idx="6668">
                  <c:v>6.3153944637936804E-2</c:v>
                </c:pt>
                <c:pt idx="6669">
                  <c:v>6.3173806003760505E-2</c:v>
                </c:pt>
                <c:pt idx="6670">
                  <c:v>6.3179279522349294E-2</c:v>
                </c:pt>
                <c:pt idx="6671">
                  <c:v>6.3401721437306102E-2</c:v>
                </c:pt>
                <c:pt idx="6672">
                  <c:v>6.3345124983849199E-2</c:v>
                </c:pt>
                <c:pt idx="6673">
                  <c:v>6.3341876239671094E-2</c:v>
                </c:pt>
                <c:pt idx="6674">
                  <c:v>6.3474445661995602E-2</c:v>
                </c:pt>
                <c:pt idx="6675">
                  <c:v>6.3459516522319098E-2</c:v>
                </c:pt>
                <c:pt idx="6676">
                  <c:v>6.3430490205064402E-2</c:v>
                </c:pt>
                <c:pt idx="6677">
                  <c:v>6.3568073247248294E-2</c:v>
                </c:pt>
                <c:pt idx="6678">
                  <c:v>6.3582469786827606E-2</c:v>
                </c:pt>
                <c:pt idx="6679">
                  <c:v>6.3551941207454707E-2</c:v>
                </c:pt>
                <c:pt idx="6680">
                  <c:v>6.3587686648436906E-2</c:v>
                </c:pt>
                <c:pt idx="6681">
                  <c:v>6.3629247073549694E-2</c:v>
                </c:pt>
                <c:pt idx="6682">
                  <c:v>6.3598456346274507E-2</c:v>
                </c:pt>
                <c:pt idx="6683">
                  <c:v>6.3615595572627998E-2</c:v>
                </c:pt>
                <c:pt idx="6684">
                  <c:v>6.3799015110513696E-2</c:v>
                </c:pt>
                <c:pt idx="6685">
                  <c:v>6.3744553423020905E-2</c:v>
                </c:pt>
                <c:pt idx="6686">
                  <c:v>6.3700810288233906E-2</c:v>
                </c:pt>
                <c:pt idx="6687">
                  <c:v>6.3848553430795194E-2</c:v>
                </c:pt>
                <c:pt idx="6688">
                  <c:v>6.3811869341074204E-2</c:v>
                </c:pt>
                <c:pt idx="6689">
                  <c:v>6.3780166673886807E-2</c:v>
                </c:pt>
                <c:pt idx="6690">
                  <c:v>6.3974808028433597E-2</c:v>
                </c:pt>
                <c:pt idx="6691">
                  <c:v>6.39257533021972E-2</c:v>
                </c:pt>
                <c:pt idx="6692">
                  <c:v>6.3895727022706503E-2</c:v>
                </c:pt>
                <c:pt idx="6693">
                  <c:v>6.3828999331841899E-2</c:v>
                </c:pt>
                <c:pt idx="6694">
                  <c:v>6.3789294450543904E-2</c:v>
                </c:pt>
                <c:pt idx="6695">
                  <c:v>6.3811442775961902E-2</c:v>
                </c:pt>
                <c:pt idx="6696">
                  <c:v>6.3917821292610005E-2</c:v>
                </c:pt>
                <c:pt idx="6697">
                  <c:v>6.4031527125431503E-2</c:v>
                </c:pt>
                <c:pt idx="6698">
                  <c:v>6.40096647548489E-2</c:v>
                </c:pt>
                <c:pt idx="6699">
                  <c:v>6.4035297759497997E-2</c:v>
                </c:pt>
                <c:pt idx="6700">
                  <c:v>6.4138481160625802E-2</c:v>
                </c:pt>
                <c:pt idx="6701">
                  <c:v>6.4108597308707604E-2</c:v>
                </c:pt>
                <c:pt idx="6702">
                  <c:v>6.4083464831734702E-2</c:v>
                </c:pt>
                <c:pt idx="6703">
                  <c:v>6.4302653016056699E-2</c:v>
                </c:pt>
                <c:pt idx="6704">
                  <c:v>6.4270588064876802E-2</c:v>
                </c:pt>
                <c:pt idx="6705">
                  <c:v>6.4231539242124602E-2</c:v>
                </c:pt>
                <c:pt idx="6706">
                  <c:v>6.4381449172893707E-2</c:v>
                </c:pt>
                <c:pt idx="6707">
                  <c:v>6.4364361227489994E-2</c:v>
                </c:pt>
                <c:pt idx="6708">
                  <c:v>6.4327853751213707E-2</c:v>
                </c:pt>
                <c:pt idx="6709">
                  <c:v>6.4439274234852503E-2</c:v>
                </c:pt>
                <c:pt idx="6710">
                  <c:v>6.4465778220134107E-2</c:v>
                </c:pt>
                <c:pt idx="6711">
                  <c:v>6.4431718899868304E-2</c:v>
                </c:pt>
                <c:pt idx="6712">
                  <c:v>6.4455389394424897E-2</c:v>
                </c:pt>
                <c:pt idx="6713">
                  <c:v>6.4504275544701603E-2</c:v>
                </c:pt>
                <c:pt idx="6714">
                  <c:v>6.4491867456429805E-2</c:v>
                </c:pt>
                <c:pt idx="6715">
                  <c:v>6.4502067281864098E-2</c:v>
                </c:pt>
                <c:pt idx="6716">
                  <c:v>6.4669775698954698E-2</c:v>
                </c:pt>
                <c:pt idx="6717">
                  <c:v>6.46342325683993E-2</c:v>
                </c:pt>
                <c:pt idx="6718">
                  <c:v>6.4590266381855999E-2</c:v>
                </c:pt>
                <c:pt idx="6719">
                  <c:v>6.4510042701537401E-2</c:v>
                </c:pt>
                <c:pt idx="6720">
                  <c:v>6.4525191924379194E-2</c:v>
                </c:pt>
                <c:pt idx="6721">
                  <c:v>6.4538338978309198E-2</c:v>
                </c:pt>
                <c:pt idx="6722">
                  <c:v>6.4742701302747896E-2</c:v>
                </c:pt>
                <c:pt idx="6723">
                  <c:v>6.47281641334604E-2</c:v>
                </c:pt>
                <c:pt idx="6724">
                  <c:v>6.4697445486672306E-2</c:v>
                </c:pt>
                <c:pt idx="6725">
                  <c:v>6.4786827502151506E-2</c:v>
                </c:pt>
                <c:pt idx="6726">
                  <c:v>6.4824762327286095E-2</c:v>
                </c:pt>
                <c:pt idx="6727">
                  <c:v>6.4794647604382499E-2</c:v>
                </c:pt>
                <c:pt idx="6728">
                  <c:v>6.4870258773832096E-2</c:v>
                </c:pt>
                <c:pt idx="6729">
                  <c:v>6.4951391036932399E-2</c:v>
                </c:pt>
                <c:pt idx="6730">
                  <c:v>6.4935127214994198E-2</c:v>
                </c:pt>
                <c:pt idx="6731">
                  <c:v>6.4903200953267501E-2</c:v>
                </c:pt>
                <c:pt idx="6732">
                  <c:v>6.4994359136714405E-2</c:v>
                </c:pt>
                <c:pt idx="6733">
                  <c:v>6.4962329245948303E-2</c:v>
                </c:pt>
                <c:pt idx="6734">
                  <c:v>6.49569454447676E-2</c:v>
                </c:pt>
                <c:pt idx="6735">
                  <c:v>6.5166098608945497E-2</c:v>
                </c:pt>
                <c:pt idx="6736">
                  <c:v>6.5109004674013399E-2</c:v>
                </c:pt>
                <c:pt idx="6737">
                  <c:v>6.5092953232427295E-2</c:v>
                </c:pt>
                <c:pt idx="6738">
                  <c:v>6.52141574988193E-2</c:v>
                </c:pt>
                <c:pt idx="6739">
                  <c:v>6.5201768127735801E-2</c:v>
                </c:pt>
                <c:pt idx="6740">
                  <c:v>6.5172070772905294E-2</c:v>
                </c:pt>
                <c:pt idx="6741">
                  <c:v>6.5307040734494406E-2</c:v>
                </c:pt>
                <c:pt idx="6742">
                  <c:v>6.5326526957859593E-2</c:v>
                </c:pt>
                <c:pt idx="6743">
                  <c:v>6.5269271493889294E-2</c:v>
                </c:pt>
                <c:pt idx="6744">
                  <c:v>6.5247804217506297E-2</c:v>
                </c:pt>
                <c:pt idx="6745">
                  <c:v>6.5212255033353594E-2</c:v>
                </c:pt>
                <c:pt idx="6746">
                  <c:v>6.5219753751686496E-2</c:v>
                </c:pt>
                <c:pt idx="6747">
                  <c:v>6.5266995166893799E-2</c:v>
                </c:pt>
                <c:pt idx="6748">
                  <c:v>6.5435601980425001E-2</c:v>
                </c:pt>
                <c:pt idx="6749">
                  <c:v>6.5404923186482194E-2</c:v>
                </c:pt>
                <c:pt idx="6750">
                  <c:v>6.53872173085496E-2</c:v>
                </c:pt>
                <c:pt idx="6751">
                  <c:v>6.5545203435855598E-2</c:v>
                </c:pt>
                <c:pt idx="6752">
                  <c:v>6.5496494120452498E-2</c:v>
                </c:pt>
                <c:pt idx="6753">
                  <c:v>6.5487618383485602E-2</c:v>
                </c:pt>
                <c:pt idx="6754">
                  <c:v>6.5679527120664702E-2</c:v>
                </c:pt>
                <c:pt idx="6755">
                  <c:v>6.5642079202613099E-2</c:v>
                </c:pt>
                <c:pt idx="6756">
                  <c:v>6.5638557677933404E-2</c:v>
                </c:pt>
                <c:pt idx="6757">
                  <c:v>6.5757975409117694E-2</c:v>
                </c:pt>
                <c:pt idx="6758">
                  <c:v>6.5735964744817493E-2</c:v>
                </c:pt>
                <c:pt idx="6759">
                  <c:v>6.5706217913733003E-2</c:v>
                </c:pt>
                <c:pt idx="6760">
                  <c:v>6.5777427012410905E-2</c:v>
                </c:pt>
                <c:pt idx="6761">
                  <c:v>6.5883458630802499E-2</c:v>
                </c:pt>
                <c:pt idx="6762">
                  <c:v>6.5845371728452701E-2</c:v>
                </c:pt>
                <c:pt idx="6763">
                  <c:v>6.5827009617350496E-2</c:v>
                </c:pt>
                <c:pt idx="6764">
                  <c:v>6.5921702189370907E-2</c:v>
                </c:pt>
                <c:pt idx="6765">
                  <c:v>6.5882759537392505E-2</c:v>
                </c:pt>
                <c:pt idx="6766">
                  <c:v>6.5886041692768293E-2</c:v>
                </c:pt>
                <c:pt idx="6767">
                  <c:v>6.6106685592482201E-2</c:v>
                </c:pt>
                <c:pt idx="6768">
                  <c:v>6.6041087828731998E-2</c:v>
                </c:pt>
                <c:pt idx="6769">
                  <c:v>6.5997531850977606E-2</c:v>
                </c:pt>
                <c:pt idx="6770">
                  <c:v>6.5929176654511298E-2</c:v>
                </c:pt>
                <c:pt idx="6771">
                  <c:v>6.5926979101883706E-2</c:v>
                </c:pt>
                <c:pt idx="6772">
                  <c:v>6.59384723403489E-2</c:v>
                </c:pt>
                <c:pt idx="6773">
                  <c:v>6.6078956103107406E-2</c:v>
                </c:pt>
                <c:pt idx="6774">
                  <c:v>6.6141690049941401E-2</c:v>
                </c:pt>
                <c:pt idx="6775">
                  <c:v>6.6095499690466894E-2</c:v>
                </c:pt>
                <c:pt idx="6776">
                  <c:v>6.6147422301582701E-2</c:v>
                </c:pt>
                <c:pt idx="6777">
                  <c:v>6.6229845280758801E-2</c:v>
                </c:pt>
                <c:pt idx="6778">
                  <c:v>6.62075572957595E-2</c:v>
                </c:pt>
                <c:pt idx="6779">
                  <c:v>6.6232696214380604E-2</c:v>
                </c:pt>
                <c:pt idx="6780">
                  <c:v>6.6389328644921294E-2</c:v>
                </c:pt>
                <c:pt idx="6781">
                  <c:v>6.6352950234431801E-2</c:v>
                </c:pt>
                <c:pt idx="6782">
                  <c:v>6.6330902317228296E-2</c:v>
                </c:pt>
                <c:pt idx="6783">
                  <c:v>6.6424350351249994E-2</c:v>
                </c:pt>
                <c:pt idx="6784">
                  <c:v>6.6392838974328003E-2</c:v>
                </c:pt>
                <c:pt idx="6785">
                  <c:v>6.6364884861589604E-2</c:v>
                </c:pt>
                <c:pt idx="6786">
                  <c:v>6.6571920295246098E-2</c:v>
                </c:pt>
                <c:pt idx="6787">
                  <c:v>6.6523922180446296E-2</c:v>
                </c:pt>
                <c:pt idx="6788">
                  <c:v>6.6487050712263698E-2</c:v>
                </c:pt>
                <c:pt idx="6789">
                  <c:v>6.6578010989663206E-2</c:v>
                </c:pt>
                <c:pt idx="6790">
                  <c:v>6.6602835334682198E-2</c:v>
                </c:pt>
                <c:pt idx="6791">
                  <c:v>6.65966990098774E-2</c:v>
                </c:pt>
                <c:pt idx="6792">
                  <c:v>6.6670021846783306E-2</c:v>
                </c:pt>
                <c:pt idx="6793">
                  <c:v>6.6766591693132898E-2</c:v>
                </c:pt>
                <c:pt idx="6794">
                  <c:v>6.6715507059513499E-2</c:v>
                </c:pt>
                <c:pt idx="6795">
                  <c:v>6.6680147014608199E-2</c:v>
                </c:pt>
                <c:pt idx="6796">
                  <c:v>6.6612681490369099E-2</c:v>
                </c:pt>
                <c:pt idx="6797">
                  <c:v>6.6643940963937401E-2</c:v>
                </c:pt>
                <c:pt idx="6798">
                  <c:v>6.6648588787454E-2</c:v>
                </c:pt>
                <c:pt idx="6799">
                  <c:v>6.6881897005562893E-2</c:v>
                </c:pt>
                <c:pt idx="6800">
                  <c:v>6.6835232835728606E-2</c:v>
                </c:pt>
                <c:pt idx="6801">
                  <c:v>6.6815883406282806E-2</c:v>
                </c:pt>
                <c:pt idx="6802">
                  <c:v>6.6970362347395701E-2</c:v>
                </c:pt>
                <c:pt idx="6803">
                  <c:v>6.6970487164022804E-2</c:v>
                </c:pt>
                <c:pt idx="6804">
                  <c:v>6.6925684300561603E-2</c:v>
                </c:pt>
                <c:pt idx="6805">
                  <c:v>6.70485776499848E-2</c:v>
                </c:pt>
                <c:pt idx="6806">
                  <c:v>6.7093253601342301E-2</c:v>
                </c:pt>
                <c:pt idx="6807">
                  <c:v>6.7060196248348802E-2</c:v>
                </c:pt>
                <c:pt idx="6808">
                  <c:v>6.7120082792825803E-2</c:v>
                </c:pt>
                <c:pt idx="6809">
                  <c:v>6.7204713452762396E-2</c:v>
                </c:pt>
                <c:pt idx="6810">
                  <c:v>6.7182155849877703E-2</c:v>
                </c:pt>
                <c:pt idx="6811">
                  <c:v>6.7164895939640895E-2</c:v>
                </c:pt>
                <c:pt idx="6812">
                  <c:v>6.7350392734321293E-2</c:v>
                </c:pt>
                <c:pt idx="6813">
                  <c:v>6.7284426981738199E-2</c:v>
                </c:pt>
                <c:pt idx="6814">
                  <c:v>6.7258631577715E-2</c:v>
                </c:pt>
                <c:pt idx="6815">
                  <c:v>6.7414074748133407E-2</c:v>
                </c:pt>
                <c:pt idx="6816">
                  <c:v>6.7339321850643896E-2</c:v>
                </c:pt>
                <c:pt idx="6817">
                  <c:v>6.7332729968863594E-2</c:v>
                </c:pt>
                <c:pt idx="6818">
                  <c:v>6.7508592289717007E-2</c:v>
                </c:pt>
                <c:pt idx="6819">
                  <c:v>6.7483007636231607E-2</c:v>
                </c:pt>
                <c:pt idx="6820">
                  <c:v>6.7449784119768597E-2</c:v>
                </c:pt>
                <c:pt idx="6821">
                  <c:v>6.7390188691206096E-2</c:v>
                </c:pt>
                <c:pt idx="6822">
                  <c:v>6.7382302988941295E-2</c:v>
                </c:pt>
                <c:pt idx="6823">
                  <c:v>6.7396713711787098E-2</c:v>
                </c:pt>
                <c:pt idx="6824">
                  <c:v>6.7475870057629797E-2</c:v>
                </c:pt>
                <c:pt idx="6825">
                  <c:v>6.7587389649512802E-2</c:v>
                </c:pt>
                <c:pt idx="6826">
                  <c:v>6.7551826456716896E-2</c:v>
                </c:pt>
                <c:pt idx="6827">
                  <c:v>6.7554794639969801E-2</c:v>
                </c:pt>
                <c:pt idx="6828">
                  <c:v>6.76959307941917E-2</c:v>
                </c:pt>
                <c:pt idx="6829">
                  <c:v>6.7664881663707002E-2</c:v>
                </c:pt>
                <c:pt idx="6830">
                  <c:v>6.7640992890422399E-2</c:v>
                </c:pt>
                <c:pt idx="6831">
                  <c:v>6.7862344498279895E-2</c:v>
                </c:pt>
                <c:pt idx="6832">
                  <c:v>6.7821382506129194E-2</c:v>
                </c:pt>
                <c:pt idx="6833">
                  <c:v>6.7790512946279205E-2</c:v>
                </c:pt>
                <c:pt idx="6834">
                  <c:v>6.7665783630218496E-2</c:v>
                </c:pt>
                <c:pt idx="6835">
                  <c:v>6.7672443576157301E-2</c:v>
                </c:pt>
                <c:pt idx="6836">
                  <c:v>6.7694406122124004E-2</c:v>
                </c:pt>
                <c:pt idx="6837">
                  <c:v>6.7851679671245599E-2</c:v>
                </c:pt>
                <c:pt idx="6838">
                  <c:v>6.7911156472594797E-2</c:v>
                </c:pt>
                <c:pt idx="6839">
                  <c:v>6.7898593978800797E-2</c:v>
                </c:pt>
                <c:pt idx="6840">
                  <c:v>6.7957511016477803E-2</c:v>
                </c:pt>
                <c:pt idx="6841">
                  <c:v>6.8036034276398205E-2</c:v>
                </c:pt>
                <c:pt idx="6842">
                  <c:v>6.8015032315635798E-2</c:v>
                </c:pt>
                <c:pt idx="6843">
                  <c:v>6.8028854808088499E-2</c:v>
                </c:pt>
                <c:pt idx="6844">
                  <c:v>6.8185993350799307E-2</c:v>
                </c:pt>
                <c:pt idx="6845">
                  <c:v>6.8152747519650198E-2</c:v>
                </c:pt>
                <c:pt idx="6846">
                  <c:v>6.8135524779712103E-2</c:v>
                </c:pt>
                <c:pt idx="6847">
                  <c:v>6.8049690550348305E-2</c:v>
                </c:pt>
                <c:pt idx="6848">
                  <c:v>6.8066025637865998E-2</c:v>
                </c:pt>
                <c:pt idx="6849">
                  <c:v>6.8112553291332895E-2</c:v>
                </c:pt>
                <c:pt idx="6850">
                  <c:v>6.8296306514336297E-2</c:v>
                </c:pt>
                <c:pt idx="6851">
                  <c:v>6.8291611445601794E-2</c:v>
                </c:pt>
                <c:pt idx="6852">
                  <c:v>6.8275296226299395E-2</c:v>
                </c:pt>
                <c:pt idx="6853">
                  <c:v>6.8362824735231503E-2</c:v>
                </c:pt>
                <c:pt idx="6854">
                  <c:v>6.8375282086587302E-2</c:v>
                </c:pt>
                <c:pt idx="6855">
                  <c:v>6.83539002396477E-2</c:v>
                </c:pt>
                <c:pt idx="6856">
                  <c:v>6.8447946415593E-2</c:v>
                </c:pt>
                <c:pt idx="6857">
                  <c:v>6.8536355975084104E-2</c:v>
                </c:pt>
                <c:pt idx="6858">
                  <c:v>6.8510958672656205E-2</c:v>
                </c:pt>
                <c:pt idx="6859">
                  <c:v>6.8514934837973399E-2</c:v>
                </c:pt>
                <c:pt idx="6860">
                  <c:v>6.8645097315311293E-2</c:v>
                </c:pt>
                <c:pt idx="6861">
                  <c:v>6.8605886714067005E-2</c:v>
                </c:pt>
                <c:pt idx="6862">
                  <c:v>6.8581188446841898E-2</c:v>
                </c:pt>
                <c:pt idx="6863">
                  <c:v>6.8790609715506199E-2</c:v>
                </c:pt>
                <c:pt idx="6864">
                  <c:v>6.8741579559475893E-2</c:v>
                </c:pt>
                <c:pt idx="6865">
                  <c:v>6.8703829504860203E-2</c:v>
                </c:pt>
                <c:pt idx="6866">
                  <c:v>6.8829347709349106E-2</c:v>
                </c:pt>
                <c:pt idx="6867">
                  <c:v>6.8821810884401202E-2</c:v>
                </c:pt>
                <c:pt idx="6868">
                  <c:v>6.8780233947715194E-2</c:v>
                </c:pt>
                <c:pt idx="6869">
                  <c:v>6.8921595695428606E-2</c:v>
                </c:pt>
                <c:pt idx="6870">
                  <c:v>6.8940220633522106E-2</c:v>
                </c:pt>
                <c:pt idx="6871">
                  <c:v>6.88906264452573E-2</c:v>
                </c:pt>
                <c:pt idx="6872">
                  <c:v>6.8854054222659195E-2</c:v>
                </c:pt>
                <c:pt idx="6873">
                  <c:v>6.8807239236775994E-2</c:v>
                </c:pt>
                <c:pt idx="6874">
                  <c:v>6.8810419994406E-2</c:v>
                </c:pt>
                <c:pt idx="6875">
                  <c:v>6.8852782618098796E-2</c:v>
                </c:pt>
                <c:pt idx="6876">
                  <c:v>6.9052643666509206E-2</c:v>
                </c:pt>
                <c:pt idx="6877">
                  <c:v>6.9027150554272096E-2</c:v>
                </c:pt>
                <c:pt idx="6878">
                  <c:v>6.9014787479924497E-2</c:v>
                </c:pt>
                <c:pt idx="6879">
                  <c:v>6.9162218812076806E-2</c:v>
                </c:pt>
                <c:pt idx="6880">
                  <c:v>6.9123185685990698E-2</c:v>
                </c:pt>
                <c:pt idx="6881">
                  <c:v>6.9098143760735101E-2</c:v>
                </c:pt>
                <c:pt idx="6882">
                  <c:v>6.9295927882194297E-2</c:v>
                </c:pt>
                <c:pt idx="6883">
                  <c:v>6.9278268919636898E-2</c:v>
                </c:pt>
                <c:pt idx="6884">
                  <c:v>6.92448661817852E-2</c:v>
                </c:pt>
                <c:pt idx="6885">
                  <c:v>6.9291929578563602E-2</c:v>
                </c:pt>
                <c:pt idx="6886">
                  <c:v>6.9297903663634003E-2</c:v>
                </c:pt>
                <c:pt idx="6887">
                  <c:v>6.9284745433832895E-2</c:v>
                </c:pt>
                <c:pt idx="6888">
                  <c:v>6.9368945007833499E-2</c:v>
                </c:pt>
                <c:pt idx="6889">
                  <c:v>6.9457976069921795E-2</c:v>
                </c:pt>
                <c:pt idx="6890">
                  <c:v>6.9420330847302703E-2</c:v>
                </c:pt>
                <c:pt idx="6891">
                  <c:v>6.9452068283377799E-2</c:v>
                </c:pt>
                <c:pt idx="6892">
                  <c:v>6.9561190612148299E-2</c:v>
                </c:pt>
                <c:pt idx="6893">
                  <c:v>6.9524234180183206E-2</c:v>
                </c:pt>
                <c:pt idx="6894">
                  <c:v>6.9501863811941095E-2</c:v>
                </c:pt>
                <c:pt idx="6895">
                  <c:v>6.9698200457783396E-2</c:v>
                </c:pt>
                <c:pt idx="6896">
                  <c:v>6.9648555354961103E-2</c:v>
                </c:pt>
                <c:pt idx="6897">
                  <c:v>6.9603970755997099E-2</c:v>
                </c:pt>
                <c:pt idx="6898">
                  <c:v>6.9512268978116798E-2</c:v>
                </c:pt>
                <c:pt idx="6899">
                  <c:v>6.95265502716408E-2</c:v>
                </c:pt>
                <c:pt idx="6900">
                  <c:v>6.9539584859739906E-2</c:v>
                </c:pt>
                <c:pt idx="6901">
                  <c:v>6.97096762208579E-2</c:v>
                </c:pt>
                <c:pt idx="6902">
                  <c:v>6.9758050124315907E-2</c:v>
                </c:pt>
                <c:pt idx="6903">
                  <c:v>6.9728250169039704E-2</c:v>
                </c:pt>
                <c:pt idx="6904">
                  <c:v>6.9784117843179505E-2</c:v>
                </c:pt>
                <c:pt idx="6905">
                  <c:v>6.9862439898618595E-2</c:v>
                </c:pt>
                <c:pt idx="6906">
                  <c:v>6.9842607345587004E-2</c:v>
                </c:pt>
                <c:pt idx="6907">
                  <c:v>6.9867454158763095E-2</c:v>
                </c:pt>
                <c:pt idx="6908">
                  <c:v>7.0040890287297694E-2</c:v>
                </c:pt>
                <c:pt idx="6909">
                  <c:v>7.0006595517042997E-2</c:v>
                </c:pt>
                <c:pt idx="6910">
                  <c:v>6.99834143548895E-2</c:v>
                </c:pt>
                <c:pt idx="6911">
                  <c:v>7.0148149602270393E-2</c:v>
                </c:pt>
                <c:pt idx="6912">
                  <c:v>7.0110045567465404E-2</c:v>
                </c:pt>
                <c:pt idx="6913">
                  <c:v>7.0072626074155001E-2</c:v>
                </c:pt>
                <c:pt idx="6914">
                  <c:v>7.0261368062347104E-2</c:v>
                </c:pt>
                <c:pt idx="6915">
                  <c:v>7.0232772462379994E-2</c:v>
                </c:pt>
                <c:pt idx="6916">
                  <c:v>7.0202476383807694E-2</c:v>
                </c:pt>
                <c:pt idx="6917">
                  <c:v>7.02816320893664E-2</c:v>
                </c:pt>
                <c:pt idx="6918">
                  <c:v>7.0312590241276798E-2</c:v>
                </c:pt>
                <c:pt idx="6919">
                  <c:v>7.0284353996005799E-2</c:v>
                </c:pt>
                <c:pt idx="6920">
                  <c:v>7.03605476107136E-2</c:v>
                </c:pt>
                <c:pt idx="6921">
                  <c:v>7.0442867445914506E-2</c:v>
                </c:pt>
                <c:pt idx="6922">
                  <c:v>7.0394456638799494E-2</c:v>
                </c:pt>
                <c:pt idx="6923">
                  <c:v>7.0378380885813302E-2</c:v>
                </c:pt>
                <c:pt idx="6924">
                  <c:v>7.0302477145257003E-2</c:v>
                </c:pt>
                <c:pt idx="6925">
                  <c:v>7.0321453715829596E-2</c:v>
                </c:pt>
                <c:pt idx="6926">
                  <c:v>7.0332703820895098E-2</c:v>
                </c:pt>
                <c:pt idx="6927">
                  <c:v>7.0571607929499E-2</c:v>
                </c:pt>
                <c:pt idx="6928">
                  <c:v>7.0523525665824496E-2</c:v>
                </c:pt>
                <c:pt idx="6929">
                  <c:v>7.0506335992831501E-2</c:v>
                </c:pt>
                <c:pt idx="6930">
                  <c:v>7.0643530033219007E-2</c:v>
                </c:pt>
                <c:pt idx="6931">
                  <c:v>7.0637020107824106E-2</c:v>
                </c:pt>
                <c:pt idx="6932">
                  <c:v>7.0596152509096496E-2</c:v>
                </c:pt>
                <c:pt idx="6933">
                  <c:v>7.0728256910418397E-2</c:v>
                </c:pt>
                <c:pt idx="6934">
                  <c:v>7.0746890890101596E-2</c:v>
                </c:pt>
                <c:pt idx="6935">
                  <c:v>7.0731714600696896E-2</c:v>
                </c:pt>
                <c:pt idx="6936">
                  <c:v>7.0758318761363695E-2</c:v>
                </c:pt>
                <c:pt idx="6937">
                  <c:v>7.08061920013279E-2</c:v>
                </c:pt>
                <c:pt idx="6938">
                  <c:v>7.0800629735458406E-2</c:v>
                </c:pt>
                <c:pt idx="6939">
                  <c:v>7.0824974119508194E-2</c:v>
                </c:pt>
                <c:pt idx="6940">
                  <c:v>7.1009808103554006E-2</c:v>
                </c:pt>
                <c:pt idx="6941">
                  <c:v>7.0949607276513102E-2</c:v>
                </c:pt>
                <c:pt idx="6942">
                  <c:v>7.0932021966048503E-2</c:v>
                </c:pt>
                <c:pt idx="6943">
                  <c:v>7.1088239065526401E-2</c:v>
                </c:pt>
                <c:pt idx="6944">
                  <c:v>7.1035616255054904E-2</c:v>
                </c:pt>
                <c:pt idx="6945">
                  <c:v>7.1024088557654103E-2</c:v>
                </c:pt>
                <c:pt idx="6946">
                  <c:v>7.1197983731204798E-2</c:v>
                </c:pt>
                <c:pt idx="6947">
                  <c:v>7.1194829034507995E-2</c:v>
                </c:pt>
                <c:pt idx="6948">
                  <c:v>7.1169903220651601E-2</c:v>
                </c:pt>
                <c:pt idx="6949">
                  <c:v>7.1105589675619196E-2</c:v>
                </c:pt>
                <c:pt idx="6950">
                  <c:v>7.1094301440341998E-2</c:v>
                </c:pt>
                <c:pt idx="6951">
                  <c:v>7.1106688755098499E-2</c:v>
                </c:pt>
                <c:pt idx="6952">
                  <c:v>7.1206791695052105E-2</c:v>
                </c:pt>
                <c:pt idx="6953">
                  <c:v>7.1318333832702099E-2</c:v>
                </c:pt>
                <c:pt idx="6954">
                  <c:v>7.1280849302032004E-2</c:v>
                </c:pt>
                <c:pt idx="6955">
                  <c:v>7.1284846790755502E-2</c:v>
                </c:pt>
                <c:pt idx="6956">
                  <c:v>7.1423506616459104E-2</c:v>
                </c:pt>
                <c:pt idx="6957">
                  <c:v>7.1401857499343399E-2</c:v>
                </c:pt>
                <c:pt idx="6958">
                  <c:v>7.1394836297258499E-2</c:v>
                </c:pt>
                <c:pt idx="6959">
                  <c:v>7.1585049736313494E-2</c:v>
                </c:pt>
                <c:pt idx="6960">
                  <c:v>7.1557126551245603E-2</c:v>
                </c:pt>
                <c:pt idx="6961">
                  <c:v>7.1545047336257897E-2</c:v>
                </c:pt>
                <c:pt idx="6962">
                  <c:v>7.1689208891863601E-2</c:v>
                </c:pt>
                <c:pt idx="6963">
                  <c:v>7.1686720145710897E-2</c:v>
                </c:pt>
                <c:pt idx="6964">
                  <c:v>7.1650237155457194E-2</c:v>
                </c:pt>
                <c:pt idx="6965">
                  <c:v>7.1781068691052399E-2</c:v>
                </c:pt>
                <c:pt idx="6966">
                  <c:v>7.1817517338786205E-2</c:v>
                </c:pt>
                <c:pt idx="6967">
                  <c:v>7.1800500154495198E-2</c:v>
                </c:pt>
                <c:pt idx="6968">
                  <c:v>7.1825356959986097E-2</c:v>
                </c:pt>
                <c:pt idx="6969">
                  <c:v>7.1903406234923598E-2</c:v>
                </c:pt>
                <c:pt idx="6970">
                  <c:v>7.1859228036676701E-2</c:v>
                </c:pt>
                <c:pt idx="6971">
                  <c:v>7.1860336679189105E-2</c:v>
                </c:pt>
                <c:pt idx="6972">
                  <c:v>7.2033822187222596E-2</c:v>
                </c:pt>
                <c:pt idx="6973">
                  <c:v>7.2003998871272096E-2</c:v>
                </c:pt>
                <c:pt idx="6974">
                  <c:v>7.1969061197402706E-2</c:v>
                </c:pt>
                <c:pt idx="6975">
                  <c:v>7.1888541996789401E-2</c:v>
                </c:pt>
                <c:pt idx="6976">
                  <c:v>7.1911120360406394E-2</c:v>
                </c:pt>
                <c:pt idx="6977">
                  <c:v>7.1916491685745501E-2</c:v>
                </c:pt>
                <c:pt idx="6978">
                  <c:v>7.2147576642843506E-2</c:v>
                </c:pt>
                <c:pt idx="6979">
                  <c:v>7.21290727184771E-2</c:v>
                </c:pt>
                <c:pt idx="6980">
                  <c:v>7.2137020120862705E-2</c:v>
                </c:pt>
                <c:pt idx="6981">
                  <c:v>7.2227599855978403E-2</c:v>
                </c:pt>
                <c:pt idx="6982">
                  <c:v>7.2235624305903606E-2</c:v>
                </c:pt>
                <c:pt idx="6983">
                  <c:v>7.2220427624415606E-2</c:v>
                </c:pt>
                <c:pt idx="6984">
                  <c:v>7.2291246634752601E-2</c:v>
                </c:pt>
                <c:pt idx="6985">
                  <c:v>7.2412564729650894E-2</c:v>
                </c:pt>
                <c:pt idx="6986">
                  <c:v>7.2392263857182199E-2</c:v>
                </c:pt>
                <c:pt idx="6987">
                  <c:v>7.23991472429283E-2</c:v>
                </c:pt>
                <c:pt idx="6988">
                  <c:v>7.2480187479716907E-2</c:v>
                </c:pt>
                <c:pt idx="6989">
                  <c:v>7.2463569173123896E-2</c:v>
                </c:pt>
                <c:pt idx="6990">
                  <c:v>7.2441202821209999E-2</c:v>
                </c:pt>
                <c:pt idx="6991">
                  <c:v>7.2645575506612395E-2</c:v>
                </c:pt>
                <c:pt idx="6992">
                  <c:v>7.26306832123855E-2</c:v>
                </c:pt>
                <c:pt idx="6993">
                  <c:v>7.2585535158092601E-2</c:v>
                </c:pt>
                <c:pt idx="6994">
                  <c:v>7.2721570807819505E-2</c:v>
                </c:pt>
                <c:pt idx="6995">
                  <c:v>7.2719648946076604E-2</c:v>
                </c:pt>
                <c:pt idx="6996">
                  <c:v>7.2686695435549994E-2</c:v>
                </c:pt>
                <c:pt idx="6997">
                  <c:v>7.2819577471818497E-2</c:v>
                </c:pt>
                <c:pt idx="6998">
                  <c:v>7.2849755835098395E-2</c:v>
                </c:pt>
                <c:pt idx="6999">
                  <c:v>7.2818569293860103E-2</c:v>
                </c:pt>
                <c:pt idx="7000">
                  <c:v>7.2772459377149795E-2</c:v>
                </c:pt>
                <c:pt idx="7001">
                  <c:v>7.2743055640679302E-2</c:v>
                </c:pt>
                <c:pt idx="7002">
                  <c:v>7.2753037282399194E-2</c:v>
                </c:pt>
                <c:pt idx="7003">
                  <c:v>7.2814069330472103E-2</c:v>
                </c:pt>
                <c:pt idx="7004">
                  <c:v>7.2987482630802999E-2</c:v>
                </c:pt>
                <c:pt idx="7005">
                  <c:v>7.2979764256160595E-2</c:v>
                </c:pt>
                <c:pt idx="7006">
                  <c:v>7.2974950521407997E-2</c:v>
                </c:pt>
                <c:pt idx="7007">
                  <c:v>7.3120779493668506E-2</c:v>
                </c:pt>
                <c:pt idx="7008">
                  <c:v>7.3094957876795402E-2</c:v>
                </c:pt>
                <c:pt idx="7009">
                  <c:v>7.3086606377425298E-2</c:v>
                </c:pt>
                <c:pt idx="7010">
                  <c:v>7.3273672586462099E-2</c:v>
                </c:pt>
                <c:pt idx="7011">
                  <c:v>7.32599567466726E-2</c:v>
                </c:pt>
                <c:pt idx="7012">
                  <c:v>7.3229329796352605E-2</c:v>
                </c:pt>
                <c:pt idx="7013">
                  <c:v>7.3354929685592596E-2</c:v>
                </c:pt>
                <c:pt idx="7014">
                  <c:v>7.3372090817429098E-2</c:v>
                </c:pt>
                <c:pt idx="7015">
                  <c:v>7.3338463630837597E-2</c:v>
                </c:pt>
                <c:pt idx="7016">
                  <c:v>7.3430343802707895E-2</c:v>
                </c:pt>
                <c:pt idx="7017">
                  <c:v>7.3536964987093806E-2</c:v>
                </c:pt>
                <c:pt idx="7018">
                  <c:v>7.3486321974389798E-2</c:v>
                </c:pt>
                <c:pt idx="7019">
                  <c:v>7.3487946453193606E-2</c:v>
                </c:pt>
                <c:pt idx="7020">
                  <c:v>7.3612297671691307E-2</c:v>
                </c:pt>
                <c:pt idx="7021">
                  <c:v>7.3581325588747595E-2</c:v>
                </c:pt>
                <c:pt idx="7022">
                  <c:v>7.3550604477834999E-2</c:v>
                </c:pt>
                <c:pt idx="7023">
                  <c:v>7.3778122721705697E-2</c:v>
                </c:pt>
                <c:pt idx="7024">
                  <c:v>7.3714973870664793E-2</c:v>
                </c:pt>
                <c:pt idx="7025">
                  <c:v>7.3726897283146797E-2</c:v>
                </c:pt>
                <c:pt idx="7026">
                  <c:v>7.3638000991195704E-2</c:v>
                </c:pt>
                <c:pt idx="7027">
                  <c:v>7.36563180301648E-2</c:v>
                </c:pt>
                <c:pt idx="7028">
                  <c:v>7.3676251379462404E-2</c:v>
                </c:pt>
                <c:pt idx="7029">
                  <c:v>7.3823754927919705E-2</c:v>
                </c:pt>
                <c:pt idx="7030">
                  <c:v>7.3882433644029993E-2</c:v>
                </c:pt>
                <c:pt idx="7031">
                  <c:v>7.3877446877304603E-2</c:v>
                </c:pt>
                <c:pt idx="7032">
                  <c:v>7.3926513296707005E-2</c:v>
                </c:pt>
                <c:pt idx="7033">
                  <c:v>7.4004886439070106E-2</c:v>
                </c:pt>
                <c:pt idx="7034">
                  <c:v>7.3992547773135103E-2</c:v>
                </c:pt>
                <c:pt idx="7035">
                  <c:v>7.4033596164857093E-2</c:v>
                </c:pt>
                <c:pt idx="7036">
                  <c:v>7.4197726071967202E-2</c:v>
                </c:pt>
                <c:pt idx="7037">
                  <c:v>7.4160906486212902E-2</c:v>
                </c:pt>
                <c:pt idx="7038">
                  <c:v>7.4128371663391299E-2</c:v>
                </c:pt>
                <c:pt idx="7039">
                  <c:v>7.4183875345624997E-2</c:v>
                </c:pt>
                <c:pt idx="7040">
                  <c:v>7.4164224633326198E-2</c:v>
                </c:pt>
                <c:pt idx="7041">
                  <c:v>7.4159624152041206E-2</c:v>
                </c:pt>
                <c:pt idx="7042">
                  <c:v>7.4382198993892604E-2</c:v>
                </c:pt>
                <c:pt idx="7043">
                  <c:v>7.4335760747392995E-2</c:v>
                </c:pt>
                <c:pt idx="7044">
                  <c:v>7.4327036699590704E-2</c:v>
                </c:pt>
                <c:pt idx="7045">
                  <c:v>7.4438496958464204E-2</c:v>
                </c:pt>
                <c:pt idx="7046">
                  <c:v>7.4466884582458495E-2</c:v>
                </c:pt>
                <c:pt idx="7047">
                  <c:v>7.4470977240707698E-2</c:v>
                </c:pt>
                <c:pt idx="7048">
                  <c:v>7.4540390303203002E-2</c:v>
                </c:pt>
                <c:pt idx="7049">
                  <c:v>7.4641869325811502E-2</c:v>
                </c:pt>
                <c:pt idx="7050">
                  <c:v>7.4597322556655701E-2</c:v>
                </c:pt>
                <c:pt idx="7051">
                  <c:v>7.4608250281780003E-2</c:v>
                </c:pt>
                <c:pt idx="7052">
                  <c:v>7.4538424382816507E-2</c:v>
                </c:pt>
                <c:pt idx="7053">
                  <c:v>7.4555056296637001E-2</c:v>
                </c:pt>
                <c:pt idx="7054">
                  <c:v>7.4579544352687197E-2</c:v>
                </c:pt>
                <c:pt idx="7055">
                  <c:v>7.4803923219309607E-2</c:v>
                </c:pt>
                <c:pt idx="7056">
                  <c:v>7.4765136601248297E-2</c:v>
                </c:pt>
                <c:pt idx="7057">
                  <c:v>7.4764771154149895E-2</c:v>
                </c:pt>
                <c:pt idx="7058">
                  <c:v>7.4898151486801595E-2</c:v>
                </c:pt>
                <c:pt idx="7059">
                  <c:v>7.4907578236889302E-2</c:v>
                </c:pt>
                <c:pt idx="7060">
                  <c:v>7.4908720115975894E-2</c:v>
                </c:pt>
                <c:pt idx="7061">
                  <c:v>7.5040258273171997E-2</c:v>
                </c:pt>
                <c:pt idx="7062">
                  <c:v>7.5068314850796194E-2</c:v>
                </c:pt>
                <c:pt idx="7063">
                  <c:v>7.5054123221586194E-2</c:v>
                </c:pt>
                <c:pt idx="7064">
                  <c:v>7.5119224512794E-2</c:v>
                </c:pt>
                <c:pt idx="7065">
                  <c:v>7.5204881432000506E-2</c:v>
                </c:pt>
                <c:pt idx="7066">
                  <c:v>7.5188292384457997E-2</c:v>
                </c:pt>
                <c:pt idx="7067">
                  <c:v>7.5206294228943704E-2</c:v>
                </c:pt>
                <c:pt idx="7068">
                  <c:v>7.53738805845693E-2</c:v>
                </c:pt>
                <c:pt idx="7069">
                  <c:v>7.5329673495919403E-2</c:v>
                </c:pt>
                <c:pt idx="7070">
                  <c:v>7.53085523222881E-2</c:v>
                </c:pt>
                <c:pt idx="7071">
                  <c:v>7.5473020008454295E-2</c:v>
                </c:pt>
                <c:pt idx="7072">
                  <c:v>7.5427196570671998E-2</c:v>
                </c:pt>
                <c:pt idx="7073">
                  <c:v>7.5431422602074596E-2</c:v>
                </c:pt>
                <c:pt idx="7074">
                  <c:v>7.5621204799972197E-2</c:v>
                </c:pt>
                <c:pt idx="7075">
                  <c:v>7.5610312458593107E-2</c:v>
                </c:pt>
                <c:pt idx="7076">
                  <c:v>7.5559199613053102E-2</c:v>
                </c:pt>
                <c:pt idx="7077">
                  <c:v>7.5514242227654502E-2</c:v>
                </c:pt>
                <c:pt idx="7078">
                  <c:v>7.5508223671931801E-2</c:v>
                </c:pt>
                <c:pt idx="7079">
                  <c:v>7.5520609990538501E-2</c:v>
                </c:pt>
                <c:pt idx="7080">
                  <c:v>7.5637667692111096E-2</c:v>
                </c:pt>
                <c:pt idx="7081">
                  <c:v>7.5739233482939206E-2</c:v>
                </c:pt>
                <c:pt idx="7082">
                  <c:v>7.5726516544818906E-2</c:v>
                </c:pt>
                <c:pt idx="7083">
                  <c:v>7.5740570396495205E-2</c:v>
                </c:pt>
                <c:pt idx="7084">
                  <c:v>7.58694201358594E-2</c:v>
                </c:pt>
                <c:pt idx="7085">
                  <c:v>7.5879127660300499E-2</c:v>
                </c:pt>
                <c:pt idx="7086">
                  <c:v>7.5861888491393303E-2</c:v>
                </c:pt>
                <c:pt idx="7087">
                  <c:v>7.6070489323077306E-2</c:v>
                </c:pt>
                <c:pt idx="7088">
                  <c:v>7.6052231209663201E-2</c:v>
                </c:pt>
                <c:pt idx="7089">
                  <c:v>7.6027083055426298E-2</c:v>
                </c:pt>
                <c:pt idx="7090">
                  <c:v>7.6124699495267303E-2</c:v>
                </c:pt>
                <c:pt idx="7091">
                  <c:v>7.61298630580617E-2</c:v>
                </c:pt>
                <c:pt idx="7092">
                  <c:v>7.6123515532041594E-2</c:v>
                </c:pt>
                <c:pt idx="7093">
                  <c:v>7.6257601205725195E-2</c:v>
                </c:pt>
                <c:pt idx="7094">
                  <c:v>7.6311660232021905E-2</c:v>
                </c:pt>
                <c:pt idx="7095">
                  <c:v>7.6274209481198202E-2</c:v>
                </c:pt>
                <c:pt idx="7096">
                  <c:v>7.6338215731084305E-2</c:v>
                </c:pt>
                <c:pt idx="7097">
                  <c:v>7.6427175741021897E-2</c:v>
                </c:pt>
                <c:pt idx="7098">
                  <c:v>7.6396074980341996E-2</c:v>
                </c:pt>
                <c:pt idx="7099">
                  <c:v>7.64157119750353E-2</c:v>
                </c:pt>
                <c:pt idx="7100">
                  <c:v>7.6602303287169604E-2</c:v>
                </c:pt>
                <c:pt idx="7101">
                  <c:v>7.6560409138134097E-2</c:v>
                </c:pt>
                <c:pt idx="7102">
                  <c:v>7.6526472170371396E-2</c:v>
                </c:pt>
                <c:pt idx="7103">
                  <c:v>7.6480396479989401E-2</c:v>
                </c:pt>
                <c:pt idx="7104">
                  <c:v>7.6479988865099699E-2</c:v>
                </c:pt>
                <c:pt idx="7105">
                  <c:v>7.6492585297661897E-2</c:v>
                </c:pt>
                <c:pt idx="7106">
                  <c:v>7.6701526666264494E-2</c:v>
                </c:pt>
                <c:pt idx="7107">
                  <c:v>7.6714503177106805E-2</c:v>
                </c:pt>
                <c:pt idx="7108">
                  <c:v>7.6707235227028395E-2</c:v>
                </c:pt>
                <c:pt idx="7109">
                  <c:v>7.6816386989472796E-2</c:v>
                </c:pt>
                <c:pt idx="7110">
                  <c:v>7.6870120460322905E-2</c:v>
                </c:pt>
                <c:pt idx="7111">
                  <c:v>7.68565223746311E-2</c:v>
                </c:pt>
                <c:pt idx="7112">
                  <c:v>7.6935028075240705E-2</c:v>
                </c:pt>
                <c:pt idx="7113">
                  <c:v>7.7052624120066499E-2</c:v>
                </c:pt>
                <c:pt idx="7114">
                  <c:v>7.7032946457620696E-2</c:v>
                </c:pt>
                <c:pt idx="7115">
                  <c:v>7.7043533538623504E-2</c:v>
                </c:pt>
                <c:pt idx="7116">
                  <c:v>7.7185539839167996E-2</c:v>
                </c:pt>
                <c:pt idx="7117">
                  <c:v>7.7148547318453595E-2</c:v>
                </c:pt>
                <c:pt idx="7118">
                  <c:v>7.7139832952525106E-2</c:v>
                </c:pt>
                <c:pt idx="7119">
                  <c:v>7.7364616522875601E-2</c:v>
                </c:pt>
                <c:pt idx="7120">
                  <c:v>7.7326990489382602E-2</c:v>
                </c:pt>
                <c:pt idx="7121">
                  <c:v>7.7298017160501095E-2</c:v>
                </c:pt>
                <c:pt idx="7122">
                  <c:v>7.7429381121570398E-2</c:v>
                </c:pt>
                <c:pt idx="7123">
                  <c:v>7.7407883460788598E-2</c:v>
                </c:pt>
                <c:pt idx="7124">
                  <c:v>7.7412226198551704E-2</c:v>
                </c:pt>
                <c:pt idx="7125">
                  <c:v>7.7547618304379201E-2</c:v>
                </c:pt>
                <c:pt idx="7126">
                  <c:v>7.7594481447401095E-2</c:v>
                </c:pt>
                <c:pt idx="7127">
                  <c:v>7.7556870916547796E-2</c:v>
                </c:pt>
                <c:pt idx="7128">
                  <c:v>7.7505863310458306E-2</c:v>
                </c:pt>
                <c:pt idx="7129">
                  <c:v>7.7473672339692906E-2</c:v>
                </c:pt>
                <c:pt idx="7130">
                  <c:v>7.7528426443071494E-2</c:v>
                </c:pt>
                <c:pt idx="7131">
                  <c:v>7.7583268478823103E-2</c:v>
                </c:pt>
                <c:pt idx="7132">
                  <c:v>7.7775279642082307E-2</c:v>
                </c:pt>
                <c:pt idx="7133">
                  <c:v>7.7760810925004503E-2</c:v>
                </c:pt>
                <c:pt idx="7134">
                  <c:v>7.7759325950561398E-2</c:v>
                </c:pt>
                <c:pt idx="7135">
                  <c:v>7.7939239621627798E-2</c:v>
                </c:pt>
                <c:pt idx="7136">
                  <c:v>7.7911840072677999E-2</c:v>
                </c:pt>
                <c:pt idx="7137">
                  <c:v>7.7898012920438006E-2</c:v>
                </c:pt>
                <c:pt idx="7138">
                  <c:v>7.8081622195895803E-2</c:v>
                </c:pt>
                <c:pt idx="7139">
                  <c:v>7.8083947650156693E-2</c:v>
                </c:pt>
                <c:pt idx="7140">
                  <c:v>7.8055202243073302E-2</c:v>
                </c:pt>
                <c:pt idx="7141">
                  <c:v>7.8130567232922707E-2</c:v>
                </c:pt>
                <c:pt idx="7142">
                  <c:v>7.8156111412681403E-2</c:v>
                </c:pt>
                <c:pt idx="7143">
                  <c:v>7.8160208669335998E-2</c:v>
                </c:pt>
                <c:pt idx="7144">
                  <c:v>7.8241362546880994E-2</c:v>
                </c:pt>
                <c:pt idx="7145">
                  <c:v>7.8338319765558898E-2</c:v>
                </c:pt>
                <c:pt idx="7146">
                  <c:v>7.8311397422415802E-2</c:v>
                </c:pt>
                <c:pt idx="7147">
                  <c:v>7.8336945443879494E-2</c:v>
                </c:pt>
                <c:pt idx="7148">
                  <c:v>7.84735577180979E-2</c:v>
                </c:pt>
                <c:pt idx="7149">
                  <c:v>7.8436741391972695E-2</c:v>
                </c:pt>
                <c:pt idx="7150">
                  <c:v>7.8418380309206795E-2</c:v>
                </c:pt>
                <c:pt idx="7151">
                  <c:v>7.8623773588333501E-2</c:v>
                </c:pt>
                <c:pt idx="7152">
                  <c:v>7.8601628173297702E-2</c:v>
                </c:pt>
                <c:pt idx="7153">
                  <c:v>7.8576874822222795E-2</c:v>
                </c:pt>
                <c:pt idx="7154">
                  <c:v>7.8516155714169103E-2</c:v>
                </c:pt>
                <c:pt idx="7155">
                  <c:v>7.8526400320697701E-2</c:v>
                </c:pt>
                <c:pt idx="7156">
                  <c:v>7.8552140169568199E-2</c:v>
                </c:pt>
                <c:pt idx="7157">
                  <c:v>7.8718774113803902E-2</c:v>
                </c:pt>
                <c:pt idx="7158">
                  <c:v>7.8796369453649498E-2</c:v>
                </c:pt>
                <c:pt idx="7159">
                  <c:v>7.8778118014930898E-2</c:v>
                </c:pt>
                <c:pt idx="7160">
                  <c:v>7.8838258502123601E-2</c:v>
                </c:pt>
                <c:pt idx="7161">
                  <c:v>7.8930993545024405E-2</c:v>
                </c:pt>
                <c:pt idx="7162">
                  <c:v>7.8926899897244704E-2</c:v>
                </c:pt>
                <c:pt idx="7163">
                  <c:v>7.89634877388984E-2</c:v>
                </c:pt>
                <c:pt idx="7164">
                  <c:v>7.9142614190156405E-2</c:v>
                </c:pt>
                <c:pt idx="7165">
                  <c:v>7.9110547434538506E-2</c:v>
                </c:pt>
                <c:pt idx="7166">
                  <c:v>7.9090351956741106E-2</c:v>
                </c:pt>
                <c:pt idx="7167">
                  <c:v>7.92889587464745E-2</c:v>
                </c:pt>
                <c:pt idx="7168">
                  <c:v>7.9259937435077699E-2</c:v>
                </c:pt>
                <c:pt idx="7169">
                  <c:v>7.9240781895350401E-2</c:v>
                </c:pt>
                <c:pt idx="7170">
                  <c:v>7.9420335784865001E-2</c:v>
                </c:pt>
                <c:pt idx="7171">
                  <c:v>7.9413421452045094E-2</c:v>
                </c:pt>
                <c:pt idx="7172">
                  <c:v>7.9391923810665899E-2</c:v>
                </c:pt>
                <c:pt idx="7173">
                  <c:v>7.9492240309870205E-2</c:v>
                </c:pt>
                <c:pt idx="7174">
                  <c:v>7.9512887614934399E-2</c:v>
                </c:pt>
                <c:pt idx="7175">
                  <c:v>7.95245622090687E-2</c:v>
                </c:pt>
                <c:pt idx="7176">
                  <c:v>7.9613226291257597E-2</c:v>
                </c:pt>
                <c:pt idx="7177">
                  <c:v>7.9703598651879898E-2</c:v>
                </c:pt>
                <c:pt idx="7178">
                  <c:v>7.9681055368079401E-2</c:v>
                </c:pt>
                <c:pt idx="7179">
                  <c:v>7.9665936219195502E-2</c:v>
                </c:pt>
                <c:pt idx="7180">
                  <c:v>7.9592980289210899E-2</c:v>
                </c:pt>
                <c:pt idx="7181">
                  <c:v>7.9632500419393404E-2</c:v>
                </c:pt>
                <c:pt idx="7182">
                  <c:v>7.9641036825099501E-2</c:v>
                </c:pt>
                <c:pt idx="7183">
                  <c:v>7.9887973455091202E-2</c:v>
                </c:pt>
                <c:pt idx="7184">
                  <c:v>7.9843634933543101E-2</c:v>
                </c:pt>
                <c:pt idx="7185">
                  <c:v>7.9840282327495196E-2</c:v>
                </c:pt>
                <c:pt idx="7186">
                  <c:v>7.9990009777247906E-2</c:v>
                </c:pt>
                <c:pt idx="7187">
                  <c:v>7.9995767096988704E-2</c:v>
                </c:pt>
                <c:pt idx="7188">
                  <c:v>7.9980296276820101E-2</c:v>
                </c:pt>
                <c:pt idx="7189">
                  <c:v>8.0150560611703406E-2</c:v>
                </c:pt>
                <c:pt idx="7190">
                  <c:v>8.0206534340201502E-2</c:v>
                </c:pt>
                <c:pt idx="7191">
                  <c:v>8.0162443317628396E-2</c:v>
                </c:pt>
                <c:pt idx="7192">
                  <c:v>8.0201050771089896E-2</c:v>
                </c:pt>
                <c:pt idx="7193">
                  <c:v>8.0272125662304405E-2</c:v>
                </c:pt>
                <c:pt idx="7194">
                  <c:v>8.0273321150647101E-2</c:v>
                </c:pt>
                <c:pt idx="7195">
                  <c:v>8.0301398974067198E-2</c:v>
                </c:pt>
                <c:pt idx="7196">
                  <c:v>8.0486642604227804E-2</c:v>
                </c:pt>
                <c:pt idx="7197">
                  <c:v>8.04503784165716E-2</c:v>
                </c:pt>
                <c:pt idx="7198">
                  <c:v>8.0436118179932098E-2</c:v>
                </c:pt>
                <c:pt idx="7199">
                  <c:v>8.0605724574222104E-2</c:v>
                </c:pt>
                <c:pt idx="7200">
                  <c:v>8.0596039246302306E-2</c:v>
                </c:pt>
                <c:pt idx="7201">
                  <c:v>8.0554179303968701E-2</c:v>
                </c:pt>
                <c:pt idx="7202">
                  <c:v>8.0759898740021999E-2</c:v>
                </c:pt>
                <c:pt idx="7203">
                  <c:v>8.0743597180116797E-2</c:v>
                </c:pt>
                <c:pt idx="7204">
                  <c:v>8.0740155302919794E-2</c:v>
                </c:pt>
                <c:pt idx="7205">
                  <c:v>8.0712109454907796E-2</c:v>
                </c:pt>
                <c:pt idx="7206">
                  <c:v>8.0672419377757806E-2</c:v>
                </c:pt>
                <c:pt idx="7207">
                  <c:v>8.0686954936633595E-2</c:v>
                </c:pt>
                <c:pt idx="7208">
                  <c:v>8.08146282229774E-2</c:v>
                </c:pt>
                <c:pt idx="7209">
                  <c:v>8.0945531905669096E-2</c:v>
                </c:pt>
                <c:pt idx="7210">
                  <c:v>8.0922497378451599E-2</c:v>
                </c:pt>
                <c:pt idx="7211">
                  <c:v>8.0961802295958105E-2</c:v>
                </c:pt>
                <c:pt idx="7212">
                  <c:v>8.10893342426591E-2</c:v>
                </c:pt>
                <c:pt idx="7213">
                  <c:v>8.1063912657555304E-2</c:v>
                </c:pt>
                <c:pt idx="7214">
                  <c:v>8.1077262099521805E-2</c:v>
                </c:pt>
                <c:pt idx="7215">
                  <c:v>8.1316618054794801E-2</c:v>
                </c:pt>
                <c:pt idx="7216">
                  <c:v>8.1279301181590699E-2</c:v>
                </c:pt>
                <c:pt idx="7217">
                  <c:v>8.1264383508823701E-2</c:v>
                </c:pt>
                <c:pt idx="7218">
                  <c:v>8.1426328649588903E-2</c:v>
                </c:pt>
                <c:pt idx="7219">
                  <c:v>8.1415744149125599E-2</c:v>
                </c:pt>
                <c:pt idx="7220">
                  <c:v>8.1394572955710995E-2</c:v>
                </c:pt>
                <c:pt idx="7221">
                  <c:v>8.1548651117675897E-2</c:v>
                </c:pt>
                <c:pt idx="7222">
                  <c:v>8.1617251329589594E-2</c:v>
                </c:pt>
                <c:pt idx="7223">
                  <c:v>8.1581214539861696E-2</c:v>
                </c:pt>
                <c:pt idx="7224">
                  <c:v>8.1624442769680297E-2</c:v>
                </c:pt>
                <c:pt idx="7225">
                  <c:v>8.1717471456310004E-2</c:v>
                </c:pt>
                <c:pt idx="7226">
                  <c:v>8.1699073004226103E-2</c:v>
                </c:pt>
                <c:pt idx="7227">
                  <c:v>8.1689423435212294E-2</c:v>
                </c:pt>
                <c:pt idx="7228">
                  <c:v>8.1866300936477704E-2</c:v>
                </c:pt>
                <c:pt idx="7229">
                  <c:v>8.1847070813334297E-2</c:v>
                </c:pt>
                <c:pt idx="7230">
                  <c:v>8.1845343326373193E-2</c:v>
                </c:pt>
                <c:pt idx="7231">
                  <c:v>8.1790200337612001E-2</c:v>
                </c:pt>
                <c:pt idx="7232">
                  <c:v>8.1811682088300405E-2</c:v>
                </c:pt>
                <c:pt idx="7233">
                  <c:v>8.1818190674918204E-2</c:v>
                </c:pt>
                <c:pt idx="7234">
                  <c:v>8.20433736856407E-2</c:v>
                </c:pt>
                <c:pt idx="7235">
                  <c:v>8.2041091596086302E-2</c:v>
                </c:pt>
                <c:pt idx="7236">
                  <c:v>8.2034493039827697E-2</c:v>
                </c:pt>
                <c:pt idx="7237">
                  <c:v>8.2154557710358095E-2</c:v>
                </c:pt>
                <c:pt idx="7238">
                  <c:v>8.2201175643907096E-2</c:v>
                </c:pt>
                <c:pt idx="7239">
                  <c:v>8.2204385602381094E-2</c:v>
                </c:pt>
                <c:pt idx="7240">
                  <c:v>8.22883627455058E-2</c:v>
                </c:pt>
                <c:pt idx="7241">
                  <c:v>8.2410616761383601E-2</c:v>
                </c:pt>
                <c:pt idx="7242">
                  <c:v>8.2373094706175098E-2</c:v>
                </c:pt>
                <c:pt idx="7243">
                  <c:v>8.2370541756972407E-2</c:v>
                </c:pt>
                <c:pt idx="7244">
                  <c:v>8.24661126631933E-2</c:v>
                </c:pt>
                <c:pt idx="7245">
                  <c:v>8.2466168523145006E-2</c:v>
                </c:pt>
                <c:pt idx="7246">
                  <c:v>8.2462092395871794E-2</c:v>
                </c:pt>
                <c:pt idx="7247">
                  <c:v>8.2697934005409507E-2</c:v>
                </c:pt>
                <c:pt idx="7248">
                  <c:v>8.2660249667241906E-2</c:v>
                </c:pt>
                <c:pt idx="7249">
                  <c:v>8.2662266950743704E-2</c:v>
                </c:pt>
                <c:pt idx="7250">
                  <c:v>8.2809461338910997E-2</c:v>
                </c:pt>
                <c:pt idx="7251">
                  <c:v>8.2811033295001807E-2</c:v>
                </c:pt>
                <c:pt idx="7252">
                  <c:v>8.2783607086942698E-2</c:v>
                </c:pt>
                <c:pt idx="7253">
                  <c:v>8.2928463700227301E-2</c:v>
                </c:pt>
                <c:pt idx="7254">
                  <c:v>8.2994458382017605E-2</c:v>
                </c:pt>
                <c:pt idx="7255">
                  <c:v>8.2976171436408702E-2</c:v>
                </c:pt>
                <c:pt idx="7256">
                  <c:v>8.2943333060635699E-2</c:v>
                </c:pt>
                <c:pt idx="7257">
                  <c:v>8.2892215849521306E-2</c:v>
                </c:pt>
                <c:pt idx="7258">
                  <c:v>8.2940461676722602E-2</c:v>
                </c:pt>
                <c:pt idx="7259">
                  <c:v>8.2971604017075207E-2</c:v>
                </c:pt>
                <c:pt idx="7260">
                  <c:v>8.3170915526958794E-2</c:v>
                </c:pt>
                <c:pt idx="7261">
                  <c:v>8.3161542020168705E-2</c:v>
                </c:pt>
                <c:pt idx="7262">
                  <c:v>8.3160885902619303E-2</c:v>
                </c:pt>
                <c:pt idx="7263">
                  <c:v>8.3323262016806607E-2</c:v>
                </c:pt>
                <c:pt idx="7264">
                  <c:v>8.3307461992187401E-2</c:v>
                </c:pt>
                <c:pt idx="7265">
                  <c:v>8.3323499776294593E-2</c:v>
                </c:pt>
                <c:pt idx="7266">
                  <c:v>8.3538383381286205E-2</c:v>
                </c:pt>
                <c:pt idx="7267">
                  <c:v>8.3516220329329094E-2</c:v>
                </c:pt>
                <c:pt idx="7268">
                  <c:v>8.3501288919554301E-2</c:v>
                </c:pt>
                <c:pt idx="7269">
                  <c:v>8.3658868214115598E-2</c:v>
                </c:pt>
                <c:pt idx="7270">
                  <c:v>8.3691941127956998E-2</c:v>
                </c:pt>
                <c:pt idx="7271">
                  <c:v>8.3686245372518606E-2</c:v>
                </c:pt>
                <c:pt idx="7272">
                  <c:v>8.3757321136848306E-2</c:v>
                </c:pt>
                <c:pt idx="7273">
                  <c:v>8.3872723393142196E-2</c:v>
                </c:pt>
                <c:pt idx="7274">
                  <c:v>8.3862280104464296E-2</c:v>
                </c:pt>
                <c:pt idx="7275">
                  <c:v>8.3869323638888604E-2</c:v>
                </c:pt>
                <c:pt idx="7276">
                  <c:v>8.4001727246989802E-2</c:v>
                </c:pt>
                <c:pt idx="7277">
                  <c:v>8.3982049545738902E-2</c:v>
                </c:pt>
                <c:pt idx="7278">
                  <c:v>8.3961665436314795E-2</c:v>
                </c:pt>
                <c:pt idx="7279">
                  <c:v>8.4203450203252095E-2</c:v>
                </c:pt>
                <c:pt idx="7280">
                  <c:v>8.4176747380600506E-2</c:v>
                </c:pt>
                <c:pt idx="7281">
                  <c:v>8.4144572087097594E-2</c:v>
                </c:pt>
                <c:pt idx="7282">
                  <c:v>8.4088849311228994E-2</c:v>
                </c:pt>
                <c:pt idx="7283">
                  <c:v>8.4084667362428006E-2</c:v>
                </c:pt>
                <c:pt idx="7284">
                  <c:v>8.4131085255648899E-2</c:v>
                </c:pt>
                <c:pt idx="7285">
                  <c:v>8.42748729628508E-2</c:v>
                </c:pt>
                <c:pt idx="7286">
                  <c:v>8.4370822587516103E-2</c:v>
                </c:pt>
                <c:pt idx="7287">
                  <c:v>8.4378772260000096E-2</c:v>
                </c:pt>
                <c:pt idx="7288">
                  <c:v>8.4454177238512798E-2</c:v>
                </c:pt>
                <c:pt idx="7289">
                  <c:v>8.4551239541421394E-2</c:v>
                </c:pt>
                <c:pt idx="7290">
                  <c:v>8.4547162308202195E-2</c:v>
                </c:pt>
                <c:pt idx="7291">
                  <c:v>8.4566189383622203E-2</c:v>
                </c:pt>
                <c:pt idx="7292">
                  <c:v>8.4766445371011495E-2</c:v>
                </c:pt>
                <c:pt idx="7293">
                  <c:v>8.4737765525157299E-2</c:v>
                </c:pt>
                <c:pt idx="7294">
                  <c:v>8.4716608515009006E-2</c:v>
                </c:pt>
                <c:pt idx="7295">
                  <c:v>8.48298608907498E-2</c:v>
                </c:pt>
                <c:pt idx="7296">
                  <c:v>8.4834302406913101E-2</c:v>
                </c:pt>
                <c:pt idx="7297">
                  <c:v>8.4849411699299701E-2</c:v>
                </c:pt>
                <c:pt idx="7298">
                  <c:v>8.5069985846833202E-2</c:v>
                </c:pt>
                <c:pt idx="7299">
                  <c:v>8.5039587691426E-2</c:v>
                </c:pt>
                <c:pt idx="7300">
                  <c:v>8.5038784018252003E-2</c:v>
                </c:pt>
                <c:pt idx="7301">
                  <c:v>8.5148425733980904E-2</c:v>
                </c:pt>
                <c:pt idx="7302">
                  <c:v>8.5189166071358804E-2</c:v>
                </c:pt>
                <c:pt idx="7303">
                  <c:v>8.5183118780453898E-2</c:v>
                </c:pt>
                <c:pt idx="7304">
                  <c:v>8.52649227793639E-2</c:v>
                </c:pt>
                <c:pt idx="7305">
                  <c:v>8.5380552181353098E-2</c:v>
                </c:pt>
                <c:pt idx="7306">
                  <c:v>8.5343264625407797E-2</c:v>
                </c:pt>
                <c:pt idx="7307">
                  <c:v>8.5318522915864795E-2</c:v>
                </c:pt>
                <c:pt idx="7308">
                  <c:v>8.5280159061464106E-2</c:v>
                </c:pt>
                <c:pt idx="7309">
                  <c:v>8.53167828560496E-2</c:v>
                </c:pt>
                <c:pt idx="7310">
                  <c:v>8.5363530728499601E-2</c:v>
                </c:pt>
                <c:pt idx="7311">
                  <c:v>8.5620062483939996E-2</c:v>
                </c:pt>
                <c:pt idx="7312">
                  <c:v>8.5581777055133396E-2</c:v>
                </c:pt>
                <c:pt idx="7313">
                  <c:v>8.5607184384382501E-2</c:v>
                </c:pt>
                <c:pt idx="7314">
                  <c:v>8.5753837468345404E-2</c:v>
                </c:pt>
                <c:pt idx="7315">
                  <c:v>8.5727274448297294E-2</c:v>
                </c:pt>
                <c:pt idx="7316">
                  <c:v>8.5773363870706207E-2</c:v>
                </c:pt>
                <c:pt idx="7317">
                  <c:v>8.5917351728615296E-2</c:v>
                </c:pt>
                <c:pt idx="7318">
                  <c:v>8.5960330149391806E-2</c:v>
                </c:pt>
                <c:pt idx="7319">
                  <c:v>8.5944161769778801E-2</c:v>
                </c:pt>
                <c:pt idx="7320">
                  <c:v>8.6022270688165703E-2</c:v>
                </c:pt>
                <c:pt idx="7321">
                  <c:v>8.6129515160185605E-2</c:v>
                </c:pt>
                <c:pt idx="7322">
                  <c:v>8.6112020964113301E-2</c:v>
                </c:pt>
                <c:pt idx="7323">
                  <c:v>8.6168229502315299E-2</c:v>
                </c:pt>
                <c:pt idx="7324">
                  <c:v>8.6342780423971602E-2</c:v>
                </c:pt>
                <c:pt idx="7325">
                  <c:v>8.62980770568052E-2</c:v>
                </c:pt>
                <c:pt idx="7326">
                  <c:v>8.6277743277605401E-2</c:v>
                </c:pt>
                <c:pt idx="7327">
                  <c:v>8.6466484800135995E-2</c:v>
                </c:pt>
                <c:pt idx="7328">
                  <c:v>8.6452784249559197E-2</c:v>
                </c:pt>
                <c:pt idx="7329">
                  <c:v>8.6444640221695096E-2</c:v>
                </c:pt>
                <c:pt idx="7330">
                  <c:v>8.6642536198875394E-2</c:v>
                </c:pt>
                <c:pt idx="7331">
                  <c:v>8.6632105153209196E-2</c:v>
                </c:pt>
                <c:pt idx="7332">
                  <c:v>8.6637502536177899E-2</c:v>
                </c:pt>
                <c:pt idx="7333">
                  <c:v>8.6588382682142001E-2</c:v>
                </c:pt>
                <c:pt idx="7334">
                  <c:v>8.6594400616983605E-2</c:v>
                </c:pt>
                <c:pt idx="7335">
                  <c:v>8.6595645251994494E-2</c:v>
                </c:pt>
                <c:pt idx="7336">
                  <c:v>8.6716451643345002E-2</c:v>
                </c:pt>
                <c:pt idx="7337">
                  <c:v>8.6877665269033497E-2</c:v>
                </c:pt>
                <c:pt idx="7338">
                  <c:v>8.6881933966651295E-2</c:v>
                </c:pt>
                <c:pt idx="7339">
                  <c:v>8.6907266309329503E-2</c:v>
                </c:pt>
                <c:pt idx="7340">
                  <c:v>8.70507446816189E-2</c:v>
                </c:pt>
                <c:pt idx="7341">
                  <c:v>8.7066178869766406E-2</c:v>
                </c:pt>
                <c:pt idx="7342">
                  <c:v>8.7067758974929299E-2</c:v>
                </c:pt>
                <c:pt idx="7343">
                  <c:v>8.7291346067407405E-2</c:v>
                </c:pt>
                <c:pt idx="7344">
                  <c:v>8.7238574128908203E-2</c:v>
                </c:pt>
                <c:pt idx="7345">
                  <c:v>8.7254973516489101E-2</c:v>
                </c:pt>
                <c:pt idx="7346">
                  <c:v>8.7379599649769393E-2</c:v>
                </c:pt>
                <c:pt idx="7347">
                  <c:v>8.7355977758610204E-2</c:v>
                </c:pt>
                <c:pt idx="7348">
                  <c:v>8.7363354182646596E-2</c:v>
                </c:pt>
                <c:pt idx="7349">
                  <c:v>8.7536661808068295E-2</c:v>
                </c:pt>
                <c:pt idx="7350">
                  <c:v>8.7615504802670205E-2</c:v>
                </c:pt>
                <c:pt idx="7351">
                  <c:v>8.7600676032403901E-2</c:v>
                </c:pt>
                <c:pt idx="7352">
                  <c:v>8.7672389248230703E-2</c:v>
                </c:pt>
                <c:pt idx="7353">
                  <c:v>8.7759331431394805E-2</c:v>
                </c:pt>
                <c:pt idx="7354">
                  <c:v>8.7737903891441496E-2</c:v>
                </c:pt>
                <c:pt idx="7355">
                  <c:v>8.7795137408344798E-2</c:v>
                </c:pt>
                <c:pt idx="7356">
                  <c:v>8.7998354923911296E-2</c:v>
                </c:pt>
                <c:pt idx="7357">
                  <c:v>8.7960248133943805E-2</c:v>
                </c:pt>
                <c:pt idx="7358">
                  <c:v>8.7937475958218006E-2</c:v>
                </c:pt>
                <c:pt idx="7359">
                  <c:v>8.7871269710982997E-2</c:v>
                </c:pt>
                <c:pt idx="7360">
                  <c:v>8.7917676525345503E-2</c:v>
                </c:pt>
                <c:pt idx="7361">
                  <c:v>8.79422446790461E-2</c:v>
                </c:pt>
                <c:pt idx="7362">
                  <c:v>8.8185878567552597E-2</c:v>
                </c:pt>
                <c:pt idx="7363">
                  <c:v>8.8186331132116699E-2</c:v>
                </c:pt>
                <c:pt idx="7364">
                  <c:v>8.8229412756238995E-2</c:v>
                </c:pt>
                <c:pt idx="7365">
                  <c:v>8.8333800720739403E-2</c:v>
                </c:pt>
                <c:pt idx="7366">
                  <c:v>8.8368731088855401E-2</c:v>
                </c:pt>
                <c:pt idx="7367">
                  <c:v>8.8397280039415396E-2</c:v>
                </c:pt>
                <c:pt idx="7368">
                  <c:v>8.8495149255095495E-2</c:v>
                </c:pt>
                <c:pt idx="7369">
                  <c:v>8.86214215777653E-2</c:v>
                </c:pt>
                <c:pt idx="7370">
                  <c:v>8.8606068107765001E-2</c:v>
                </c:pt>
                <c:pt idx="7371">
                  <c:v>8.86396812081027E-2</c:v>
                </c:pt>
                <c:pt idx="7372">
                  <c:v>8.8791164084492696E-2</c:v>
                </c:pt>
                <c:pt idx="7373">
                  <c:v>8.8777697858555493E-2</c:v>
                </c:pt>
                <c:pt idx="7374">
                  <c:v>8.87692219112068E-2</c:v>
                </c:pt>
                <c:pt idx="7375">
                  <c:v>8.8992430343447795E-2</c:v>
                </c:pt>
                <c:pt idx="7376">
                  <c:v>8.89952725653224E-2</c:v>
                </c:pt>
                <c:pt idx="7377">
                  <c:v>8.8985723404524097E-2</c:v>
                </c:pt>
                <c:pt idx="7378">
                  <c:v>8.9135801244992693E-2</c:v>
                </c:pt>
                <c:pt idx="7379">
                  <c:v>8.9137041553234306E-2</c:v>
                </c:pt>
                <c:pt idx="7380">
                  <c:v>8.9144905757469306E-2</c:v>
                </c:pt>
                <c:pt idx="7381">
                  <c:v>8.9308326637062202E-2</c:v>
                </c:pt>
                <c:pt idx="7382">
                  <c:v>8.9351499763627495E-2</c:v>
                </c:pt>
                <c:pt idx="7383">
                  <c:v>8.93417618353846E-2</c:v>
                </c:pt>
                <c:pt idx="7384">
                  <c:v>8.9289473369717404E-2</c:v>
                </c:pt>
                <c:pt idx="7385">
                  <c:v>8.9298688534957496E-2</c:v>
                </c:pt>
                <c:pt idx="7386">
                  <c:v>8.9355483806381406E-2</c:v>
                </c:pt>
                <c:pt idx="7387">
                  <c:v>8.9412511209956996E-2</c:v>
                </c:pt>
                <c:pt idx="7388">
                  <c:v>8.9623243431560404E-2</c:v>
                </c:pt>
                <c:pt idx="7389">
                  <c:v>8.9621109364088597E-2</c:v>
                </c:pt>
                <c:pt idx="7390">
                  <c:v>8.9641643959718506E-2</c:v>
                </c:pt>
                <c:pt idx="7391">
                  <c:v>8.9822170247013403E-2</c:v>
                </c:pt>
                <c:pt idx="7392">
                  <c:v>8.9774644797822906E-2</c:v>
                </c:pt>
                <c:pt idx="7393">
                  <c:v>8.9809442152424201E-2</c:v>
                </c:pt>
                <c:pt idx="7394">
                  <c:v>9.0038036733555094E-2</c:v>
                </c:pt>
                <c:pt idx="7395">
                  <c:v>9.00312271163176E-2</c:v>
                </c:pt>
                <c:pt idx="7396">
                  <c:v>9.0031781912936398E-2</c:v>
                </c:pt>
                <c:pt idx="7397">
                  <c:v>9.0123435598797902E-2</c:v>
                </c:pt>
                <c:pt idx="7398">
                  <c:v>9.0161763286838906E-2</c:v>
                </c:pt>
                <c:pt idx="7399">
                  <c:v>9.0163556063392603E-2</c:v>
                </c:pt>
                <c:pt idx="7400">
                  <c:v>9.0275646691831399E-2</c:v>
                </c:pt>
                <c:pt idx="7401">
                  <c:v>9.0398574694215E-2</c:v>
                </c:pt>
                <c:pt idx="7402">
                  <c:v>9.0410210813084896E-2</c:v>
                </c:pt>
                <c:pt idx="7403">
                  <c:v>9.0447281720116707E-2</c:v>
                </c:pt>
                <c:pt idx="7404">
                  <c:v>9.0574783389456501E-2</c:v>
                </c:pt>
                <c:pt idx="7405">
                  <c:v>9.0581425213410297E-2</c:v>
                </c:pt>
                <c:pt idx="7406">
                  <c:v>9.0590940477947204E-2</c:v>
                </c:pt>
                <c:pt idx="7407">
                  <c:v>9.0829213499091302E-2</c:v>
                </c:pt>
                <c:pt idx="7408">
                  <c:v>9.0798640875921793E-2</c:v>
                </c:pt>
                <c:pt idx="7409">
                  <c:v>9.0817048524816701E-2</c:v>
                </c:pt>
                <c:pt idx="7410">
                  <c:v>9.0747265804869304E-2</c:v>
                </c:pt>
                <c:pt idx="7411">
                  <c:v>9.0772466966882306E-2</c:v>
                </c:pt>
                <c:pt idx="7412">
                  <c:v>9.0815082464056604E-2</c:v>
                </c:pt>
                <c:pt idx="7413">
                  <c:v>9.0992510454574099E-2</c:v>
                </c:pt>
                <c:pt idx="7414">
                  <c:v>9.1095456989326501E-2</c:v>
                </c:pt>
                <c:pt idx="7415">
                  <c:v>9.1111289996964107E-2</c:v>
                </c:pt>
                <c:pt idx="7416">
                  <c:v>9.12025807774626E-2</c:v>
                </c:pt>
                <c:pt idx="7417">
                  <c:v>9.1293125355150398E-2</c:v>
                </c:pt>
                <c:pt idx="7418">
                  <c:v>9.1293402847453103E-2</c:v>
                </c:pt>
                <c:pt idx="7419">
                  <c:v>9.1320095785512506E-2</c:v>
                </c:pt>
                <c:pt idx="7420">
                  <c:v>9.1537856623814001E-2</c:v>
                </c:pt>
                <c:pt idx="7421">
                  <c:v>9.1521632981471396E-2</c:v>
                </c:pt>
                <c:pt idx="7422">
                  <c:v>9.1530722663139594E-2</c:v>
                </c:pt>
                <c:pt idx="7423">
                  <c:v>9.1737057140562406E-2</c:v>
                </c:pt>
                <c:pt idx="7424">
                  <c:v>9.1739893813307202E-2</c:v>
                </c:pt>
                <c:pt idx="7425">
                  <c:v>9.1745155184374205E-2</c:v>
                </c:pt>
                <c:pt idx="7426">
                  <c:v>9.1932377428747797E-2</c:v>
                </c:pt>
                <c:pt idx="7427">
                  <c:v>9.1953806811943595E-2</c:v>
                </c:pt>
                <c:pt idx="7428">
                  <c:v>9.1944418731145505E-2</c:v>
                </c:pt>
                <c:pt idx="7429">
                  <c:v>9.2061223889079793E-2</c:v>
                </c:pt>
                <c:pt idx="7430">
                  <c:v>9.2116289849703104E-2</c:v>
                </c:pt>
                <c:pt idx="7431">
                  <c:v>9.2128055888072796E-2</c:v>
                </c:pt>
                <c:pt idx="7432">
                  <c:v>9.2226886539719596E-2</c:v>
                </c:pt>
                <c:pt idx="7433">
                  <c:v>9.2362550552934797E-2</c:v>
                </c:pt>
                <c:pt idx="7434">
                  <c:v>9.2345150498052295E-2</c:v>
                </c:pt>
                <c:pt idx="7435">
                  <c:v>9.2337832301079101E-2</c:v>
                </c:pt>
                <c:pt idx="7436">
                  <c:v>9.2312523648918801E-2</c:v>
                </c:pt>
                <c:pt idx="7437">
                  <c:v>9.2329084931406902E-2</c:v>
                </c:pt>
                <c:pt idx="7438">
                  <c:v>9.2387793740878299E-2</c:v>
                </c:pt>
                <c:pt idx="7439">
                  <c:v>9.2649005275840607E-2</c:v>
                </c:pt>
                <c:pt idx="7440">
                  <c:v>9.26555145027423E-2</c:v>
                </c:pt>
                <c:pt idx="7441">
                  <c:v>9.2675055396587797E-2</c:v>
                </c:pt>
                <c:pt idx="7442">
                  <c:v>9.2866689510022707E-2</c:v>
                </c:pt>
                <c:pt idx="7443">
                  <c:v>9.2848015347650498E-2</c:v>
                </c:pt>
                <c:pt idx="7444">
                  <c:v>9.2875329389547207E-2</c:v>
                </c:pt>
                <c:pt idx="7445">
                  <c:v>9.3044819426722505E-2</c:v>
                </c:pt>
                <c:pt idx="7446">
                  <c:v>9.3130334629677E-2</c:v>
                </c:pt>
                <c:pt idx="7447">
                  <c:v>9.3112476926762805E-2</c:v>
                </c:pt>
                <c:pt idx="7448">
                  <c:v>9.3161337388058499E-2</c:v>
                </c:pt>
                <c:pt idx="7449">
                  <c:v>9.3229076592251603E-2</c:v>
                </c:pt>
                <c:pt idx="7450">
                  <c:v>9.3255994026548897E-2</c:v>
                </c:pt>
                <c:pt idx="7451">
                  <c:v>9.3302992482980199E-2</c:v>
                </c:pt>
                <c:pt idx="7452">
                  <c:v>9.3521997022131598E-2</c:v>
                </c:pt>
                <c:pt idx="7453">
                  <c:v>9.3522829023034298E-2</c:v>
                </c:pt>
                <c:pt idx="7454">
                  <c:v>9.3554117348199906E-2</c:v>
                </c:pt>
                <c:pt idx="7455">
                  <c:v>9.3721331989703296E-2</c:v>
                </c:pt>
                <c:pt idx="7456">
                  <c:v>9.3732342337413302E-2</c:v>
                </c:pt>
                <c:pt idx="7457">
                  <c:v>9.3738837536268896E-2</c:v>
                </c:pt>
                <c:pt idx="7458">
                  <c:v>9.3943604287536203E-2</c:v>
                </c:pt>
                <c:pt idx="7459">
                  <c:v>9.3956313387024995E-2</c:v>
                </c:pt>
                <c:pt idx="7460">
                  <c:v>9.3975735634254695E-2</c:v>
                </c:pt>
                <c:pt idx="7461">
                  <c:v>9.3932776964114201E-2</c:v>
                </c:pt>
                <c:pt idx="7462">
                  <c:v>9.3969114202385004E-2</c:v>
                </c:pt>
                <c:pt idx="7463">
                  <c:v>9.39967628025139E-2</c:v>
                </c:pt>
                <c:pt idx="7464">
                  <c:v>9.4142939080483906E-2</c:v>
                </c:pt>
                <c:pt idx="7465">
                  <c:v>9.4283185821647394E-2</c:v>
                </c:pt>
                <c:pt idx="7466">
                  <c:v>9.4319114015282396E-2</c:v>
                </c:pt>
                <c:pt idx="7467">
                  <c:v>9.4356495013925706E-2</c:v>
                </c:pt>
                <c:pt idx="7468">
                  <c:v>9.4517507415730395E-2</c:v>
                </c:pt>
                <c:pt idx="7469">
                  <c:v>9.4521338721581694E-2</c:v>
                </c:pt>
                <c:pt idx="7470">
                  <c:v>9.4523412932176101E-2</c:v>
                </c:pt>
                <c:pt idx="7471">
                  <c:v>9.4795048166693999E-2</c:v>
                </c:pt>
                <c:pt idx="7472">
                  <c:v>9.4782026857462801E-2</c:v>
                </c:pt>
                <c:pt idx="7473">
                  <c:v>9.4788335136842303E-2</c:v>
                </c:pt>
                <c:pt idx="7474">
                  <c:v>9.4975466160879707E-2</c:v>
                </c:pt>
                <c:pt idx="7475">
                  <c:v>9.5023470122457696E-2</c:v>
                </c:pt>
                <c:pt idx="7476">
                  <c:v>9.5025501349785602E-2</c:v>
                </c:pt>
                <c:pt idx="7477">
                  <c:v>9.5177511296545295E-2</c:v>
                </c:pt>
                <c:pt idx="7478">
                  <c:v>9.5258408439500702E-2</c:v>
                </c:pt>
                <c:pt idx="7479">
                  <c:v>9.5239120457941903E-2</c:v>
                </c:pt>
                <c:pt idx="7480">
                  <c:v>9.5356362968838301E-2</c:v>
                </c:pt>
                <c:pt idx="7481">
                  <c:v>9.5473026507533795E-2</c:v>
                </c:pt>
                <c:pt idx="7482">
                  <c:v>9.54774022296382E-2</c:v>
                </c:pt>
                <c:pt idx="7483">
                  <c:v>9.5494622772093404E-2</c:v>
                </c:pt>
                <c:pt idx="7484">
                  <c:v>9.5723212017522499E-2</c:v>
                </c:pt>
                <c:pt idx="7485">
                  <c:v>9.5698135284085897E-2</c:v>
                </c:pt>
                <c:pt idx="7486">
                  <c:v>9.5707399246747801E-2</c:v>
                </c:pt>
                <c:pt idx="7487">
                  <c:v>9.5657768174229593E-2</c:v>
                </c:pt>
                <c:pt idx="7488">
                  <c:v>9.5723188618042604E-2</c:v>
                </c:pt>
                <c:pt idx="7489">
                  <c:v>9.5754253192960395E-2</c:v>
                </c:pt>
                <c:pt idx="7490">
                  <c:v>9.60164195275863E-2</c:v>
                </c:pt>
                <c:pt idx="7491">
                  <c:v>9.6051649151680102E-2</c:v>
                </c:pt>
                <c:pt idx="7492">
                  <c:v>9.6097031278380707E-2</c:v>
                </c:pt>
                <c:pt idx="7493">
                  <c:v>9.6216695421995999E-2</c:v>
                </c:pt>
                <c:pt idx="7494">
                  <c:v>9.62835671768211E-2</c:v>
                </c:pt>
                <c:pt idx="7495">
                  <c:v>9.6295214316342095E-2</c:v>
                </c:pt>
                <c:pt idx="7496">
                  <c:v>9.6439185552298995E-2</c:v>
                </c:pt>
                <c:pt idx="7497">
                  <c:v>9.6599431941285896E-2</c:v>
                </c:pt>
                <c:pt idx="7498">
                  <c:v>9.6607178507838301E-2</c:v>
                </c:pt>
                <c:pt idx="7499">
                  <c:v>9.6628916954310806E-2</c:v>
                </c:pt>
                <c:pt idx="7500">
                  <c:v>9.6762470163715003E-2</c:v>
                </c:pt>
                <c:pt idx="7501">
                  <c:v>9.6774419109957502E-2</c:v>
                </c:pt>
                <c:pt idx="7502">
                  <c:v>9.6799181832465997E-2</c:v>
                </c:pt>
                <c:pt idx="7503">
                  <c:v>9.7052231935473604E-2</c:v>
                </c:pt>
                <c:pt idx="7504">
                  <c:v>9.7054240701254596E-2</c:v>
                </c:pt>
                <c:pt idx="7505">
                  <c:v>9.7054987583153896E-2</c:v>
                </c:pt>
                <c:pt idx="7506">
                  <c:v>9.7232843574602296E-2</c:v>
                </c:pt>
                <c:pt idx="7507">
                  <c:v>9.7274007915984298E-2</c:v>
                </c:pt>
                <c:pt idx="7508">
                  <c:v>9.7288696696826299E-2</c:v>
                </c:pt>
                <c:pt idx="7509">
                  <c:v>9.7478746067887798E-2</c:v>
                </c:pt>
                <c:pt idx="7510">
                  <c:v>9.7563729311028899E-2</c:v>
                </c:pt>
                <c:pt idx="7511">
                  <c:v>9.7549871269923899E-2</c:v>
                </c:pt>
                <c:pt idx="7512">
                  <c:v>9.7552111352948903E-2</c:v>
                </c:pt>
                <c:pt idx="7513">
                  <c:v>9.7544303610144503E-2</c:v>
                </c:pt>
                <c:pt idx="7514">
                  <c:v>9.7604095935821297E-2</c:v>
                </c:pt>
                <c:pt idx="7515">
                  <c:v>9.7695124820650694E-2</c:v>
                </c:pt>
                <c:pt idx="7516">
                  <c:v>9.7920790508699798E-2</c:v>
                </c:pt>
                <c:pt idx="7517">
                  <c:v>9.7928352576370101E-2</c:v>
                </c:pt>
                <c:pt idx="7518">
                  <c:v>9.7967782872728504E-2</c:v>
                </c:pt>
                <c:pt idx="7519">
                  <c:v>9.8163141636178203E-2</c:v>
                </c:pt>
                <c:pt idx="7520">
                  <c:v>9.8195019760168797E-2</c:v>
                </c:pt>
                <c:pt idx="7521">
                  <c:v>9.8209273962614099E-2</c:v>
                </c:pt>
                <c:pt idx="7522">
                  <c:v>9.8462123573770793E-2</c:v>
                </c:pt>
                <c:pt idx="7523">
                  <c:v>9.8498885403386804E-2</c:v>
                </c:pt>
                <c:pt idx="7524">
                  <c:v>9.8494446046929598E-2</c:v>
                </c:pt>
                <c:pt idx="7525">
                  <c:v>9.8650972517031393E-2</c:v>
                </c:pt>
                <c:pt idx="7526">
                  <c:v>9.8714584102458397E-2</c:v>
                </c:pt>
                <c:pt idx="7527">
                  <c:v>9.8719941568560801E-2</c:v>
                </c:pt>
                <c:pt idx="7528">
                  <c:v>9.8862820266124904E-2</c:v>
                </c:pt>
                <c:pt idx="7529">
                  <c:v>9.8988433213283003E-2</c:v>
                </c:pt>
                <c:pt idx="7530">
                  <c:v>9.9007106696565997E-2</c:v>
                </c:pt>
                <c:pt idx="7531">
                  <c:v>9.9055803885372995E-2</c:v>
                </c:pt>
                <c:pt idx="7532">
                  <c:v>9.9158872423382893E-2</c:v>
                </c:pt>
                <c:pt idx="7533">
                  <c:v>9.9187620333395704E-2</c:v>
                </c:pt>
                <c:pt idx="7534">
                  <c:v>9.9467573376993093E-2</c:v>
                </c:pt>
                <c:pt idx="7535">
                  <c:v>9.9510563615088504E-2</c:v>
                </c:pt>
                <c:pt idx="7536">
                  <c:v>9.9543490524714506E-2</c:v>
                </c:pt>
                <c:pt idx="7537">
                  <c:v>9.9517160793766296E-2</c:v>
                </c:pt>
                <c:pt idx="7538">
                  <c:v>9.9544113191465305E-2</c:v>
                </c:pt>
                <c:pt idx="7539">
                  <c:v>9.9618808521578395E-2</c:v>
                </c:pt>
                <c:pt idx="7540">
                  <c:v>9.9755945499055004E-2</c:v>
                </c:pt>
                <c:pt idx="7541">
                  <c:v>9.9942780410249704E-2</c:v>
                </c:pt>
                <c:pt idx="7542">
                  <c:v>9.9967493132377599E-2</c:v>
                </c:pt>
                <c:pt idx="7543">
                  <c:v>0.100034070705684</c:v>
                </c:pt>
                <c:pt idx="7544">
                  <c:v>0.100211081793532</c:v>
                </c:pt>
                <c:pt idx="7545">
                  <c:v>0.100238206796347</c:v>
                </c:pt>
                <c:pt idx="7546">
                  <c:v>0.100273381297786</c:v>
                </c:pt>
                <c:pt idx="7547">
                  <c:v>0.100539220652232</c:v>
                </c:pt>
                <c:pt idx="7548">
                  <c:v>0.100528990733437</c:v>
                </c:pt>
                <c:pt idx="7549">
                  <c:v>0.100571480152817</c:v>
                </c:pt>
                <c:pt idx="7550">
                  <c:v>0.100715237902477</c:v>
                </c:pt>
                <c:pt idx="7551">
                  <c:v>0.100726928484315</c:v>
                </c:pt>
                <c:pt idx="7552">
                  <c:v>0.10079195323244899</c:v>
                </c:pt>
                <c:pt idx="7553">
                  <c:v>0.10097087613151599</c:v>
                </c:pt>
                <c:pt idx="7554">
                  <c:v>0.10108160355593999</c:v>
                </c:pt>
                <c:pt idx="7555">
                  <c:v>0.10110048829422601</c:v>
                </c:pt>
                <c:pt idx="7556">
                  <c:v>0.101207638120588</c:v>
                </c:pt>
                <c:pt idx="7557">
                  <c:v>0.101334832026623</c:v>
                </c:pt>
                <c:pt idx="7558">
                  <c:v>0.101360040173555</c:v>
                </c:pt>
                <c:pt idx="7559">
                  <c:v>0.101404415715175</c:v>
                </c:pt>
                <c:pt idx="7560">
                  <c:v>0.101658770698122</c:v>
                </c:pt>
                <c:pt idx="7561">
                  <c:v>0.10166877706069399</c:v>
                </c:pt>
                <c:pt idx="7562">
                  <c:v>0.10165714165971899</c:v>
                </c:pt>
                <c:pt idx="7563">
                  <c:v>0.101635750693579</c:v>
                </c:pt>
                <c:pt idx="7564">
                  <c:v>0.101711931987665</c:v>
                </c:pt>
                <c:pt idx="7565">
                  <c:v>0.10179360952072999</c:v>
                </c:pt>
                <c:pt idx="7566">
                  <c:v>0.102048595319502</c:v>
                </c:pt>
                <c:pt idx="7567">
                  <c:v>0.102087902176814</c:v>
                </c:pt>
                <c:pt idx="7568">
                  <c:v>0.102129576533722</c:v>
                </c:pt>
                <c:pt idx="7569">
                  <c:v>0.102312217117287</c:v>
                </c:pt>
                <c:pt idx="7570">
                  <c:v>0.10239667755862</c:v>
                </c:pt>
                <c:pt idx="7571">
                  <c:v>0.102399093913845</c:v>
                </c:pt>
                <c:pt idx="7572">
                  <c:v>0.10253770959873899</c:v>
                </c:pt>
                <c:pt idx="7573">
                  <c:v>0.10270901726714</c:v>
                </c:pt>
                <c:pt idx="7574">
                  <c:v>0.102730105531881</c:v>
                </c:pt>
                <c:pt idx="7575">
                  <c:v>0.102775448213115</c:v>
                </c:pt>
                <c:pt idx="7576">
                  <c:v>0.102976841744399</c:v>
                </c:pt>
                <c:pt idx="7577">
                  <c:v>0.10299745883433201</c:v>
                </c:pt>
                <c:pt idx="7578">
                  <c:v>0.10303541657488401</c:v>
                </c:pt>
                <c:pt idx="7579">
                  <c:v>0.10330532836572499</c:v>
                </c:pt>
                <c:pt idx="7580">
                  <c:v>0.103307707312827</c:v>
                </c:pt>
                <c:pt idx="7581">
                  <c:v>0.103339704840133</c:v>
                </c:pt>
                <c:pt idx="7582">
                  <c:v>0.103551897530754</c:v>
                </c:pt>
                <c:pt idx="7583">
                  <c:v>0.103567693654137</c:v>
                </c:pt>
                <c:pt idx="7584">
                  <c:v>0.103615788859314</c:v>
                </c:pt>
                <c:pt idx="7585">
                  <c:v>0.10383879893924899</c:v>
                </c:pt>
                <c:pt idx="7586">
                  <c:v>0.103901344390275</c:v>
                </c:pt>
                <c:pt idx="7587">
                  <c:v>0.103919357138996</c:v>
                </c:pt>
                <c:pt idx="7588">
                  <c:v>0.103946947221023</c:v>
                </c:pt>
                <c:pt idx="7589">
                  <c:v>0.103985037150171</c:v>
                </c:pt>
                <c:pt idx="7590">
                  <c:v>0.104038608338063</c:v>
                </c:pt>
                <c:pt idx="7591">
                  <c:v>0.104133597730348</c:v>
                </c:pt>
                <c:pt idx="7592">
                  <c:v>0.104377112778214</c:v>
                </c:pt>
                <c:pt idx="7593">
                  <c:v>0.10443063348066001</c:v>
                </c:pt>
                <c:pt idx="7594">
                  <c:v>0.104471075969437</c:v>
                </c:pt>
                <c:pt idx="7595">
                  <c:v>0.10470790858380399</c:v>
                </c:pt>
                <c:pt idx="7596">
                  <c:v>0.104695154858442</c:v>
                </c:pt>
                <c:pt idx="7597">
                  <c:v>0.104779219992148</c:v>
                </c:pt>
                <c:pt idx="7598">
                  <c:v>0.10506012919358899</c:v>
                </c:pt>
                <c:pt idx="7599">
                  <c:v>0.105073082183176</c:v>
                </c:pt>
                <c:pt idx="7600">
                  <c:v>0.10511326615232899</c:v>
                </c:pt>
                <c:pt idx="7601">
                  <c:v>0.105219386944857</c:v>
                </c:pt>
                <c:pt idx="7602">
                  <c:v>0.10531802471571899</c:v>
                </c:pt>
                <c:pt idx="7603">
                  <c:v>0.10534866848805199</c:v>
                </c:pt>
                <c:pt idx="7604">
                  <c:v>0.10551848658360399</c:v>
                </c:pt>
                <c:pt idx="7605">
                  <c:v>0.105647795562011</c:v>
                </c:pt>
                <c:pt idx="7606">
                  <c:v>0.105725806167659</c:v>
                </c:pt>
                <c:pt idx="7607">
                  <c:v>0.10576366555566501</c:v>
                </c:pt>
                <c:pt idx="7608">
                  <c:v>0.10596249679413899</c:v>
                </c:pt>
                <c:pt idx="7609">
                  <c:v>0.105978622528103</c:v>
                </c:pt>
                <c:pt idx="7610">
                  <c:v>0.106036983857241</c:v>
                </c:pt>
                <c:pt idx="7611">
                  <c:v>0.106313792678216</c:v>
                </c:pt>
                <c:pt idx="7612">
                  <c:v>0.106319857761263</c:v>
                </c:pt>
                <c:pt idx="7613">
                  <c:v>0.10635168555503099</c:v>
                </c:pt>
                <c:pt idx="7614">
                  <c:v>0.10634128190577</c:v>
                </c:pt>
                <c:pt idx="7615">
                  <c:v>0.10643270615643501</c:v>
                </c:pt>
                <c:pt idx="7616">
                  <c:v>0.106505835467638</c:v>
                </c:pt>
                <c:pt idx="7617">
                  <c:v>0.106734254824308</c:v>
                </c:pt>
                <c:pt idx="7618">
                  <c:v>0.106872208843317</c:v>
                </c:pt>
                <c:pt idx="7619">
                  <c:v>0.10690884439584999</c:v>
                </c:pt>
                <c:pt idx="7620">
                  <c:v>0.107047129150789</c:v>
                </c:pt>
                <c:pt idx="7621">
                  <c:v>0.107189622280808</c:v>
                </c:pt>
                <c:pt idx="7622">
                  <c:v>0.10722317651379799</c:v>
                </c:pt>
                <c:pt idx="7623">
                  <c:v>0.107329300294319</c:v>
                </c:pt>
                <c:pt idx="7624">
                  <c:v>0.107561690034344</c:v>
                </c:pt>
                <c:pt idx="7625">
                  <c:v>0.107584576083657</c:v>
                </c:pt>
                <c:pt idx="7626">
                  <c:v>0.10759752747784</c:v>
                </c:pt>
                <c:pt idx="7627">
                  <c:v>0.107879551823498</c:v>
                </c:pt>
                <c:pt idx="7628">
                  <c:v>0.10790471999493199</c:v>
                </c:pt>
                <c:pt idx="7629">
                  <c:v>0.107928898858069</c:v>
                </c:pt>
                <c:pt idx="7630">
                  <c:v>0.108182994783855</c:v>
                </c:pt>
                <c:pt idx="7631">
                  <c:v>0.108210626756772</c:v>
                </c:pt>
                <c:pt idx="7632">
                  <c:v>0.10825686288687</c:v>
                </c:pt>
                <c:pt idx="7633">
                  <c:v>0.10842946846969399</c:v>
                </c:pt>
                <c:pt idx="7634">
                  <c:v>0.10852270569497</c:v>
                </c:pt>
                <c:pt idx="7635">
                  <c:v>0.108568090712651</c:v>
                </c:pt>
                <c:pt idx="7636">
                  <c:v>0.10870200038577101</c:v>
                </c:pt>
                <c:pt idx="7637">
                  <c:v>0.10887380840722399</c:v>
                </c:pt>
                <c:pt idx="7638">
                  <c:v>0.108936579781584</c:v>
                </c:pt>
                <c:pt idx="7639">
                  <c:v>0.10898728773463399</c:v>
                </c:pt>
                <c:pt idx="7640">
                  <c:v>0.108993018046021</c:v>
                </c:pt>
                <c:pt idx="7641">
                  <c:v>0.109038528054952</c:v>
                </c:pt>
                <c:pt idx="7642">
                  <c:v>0.109161649520197</c:v>
                </c:pt>
                <c:pt idx="7643">
                  <c:v>0.10943583053691799</c:v>
                </c:pt>
                <c:pt idx="7644">
                  <c:v>0.10949823788056701</c:v>
                </c:pt>
                <c:pt idx="7645">
                  <c:v>0.109564024062516</c:v>
                </c:pt>
                <c:pt idx="7646">
                  <c:v>0.109798691468313</c:v>
                </c:pt>
                <c:pt idx="7647">
                  <c:v>0.109838279002966</c:v>
                </c:pt>
                <c:pt idx="7648">
                  <c:v>0.109891039280531</c:v>
                </c:pt>
                <c:pt idx="7649">
                  <c:v>0.110074344983634</c:v>
                </c:pt>
                <c:pt idx="7650">
                  <c:v>0.11021951900329301</c:v>
                </c:pt>
                <c:pt idx="7651">
                  <c:v>0.110256882539639</c:v>
                </c:pt>
                <c:pt idx="7652">
                  <c:v>0.110406688569734</c:v>
                </c:pt>
                <c:pt idx="7653">
                  <c:v>0.110594766369709</c:v>
                </c:pt>
                <c:pt idx="7654">
                  <c:v>0.110640475953307</c:v>
                </c:pt>
                <c:pt idx="7655">
                  <c:v>0.110729974306498</c:v>
                </c:pt>
                <c:pt idx="7656">
                  <c:v>0.110990283777937</c:v>
                </c:pt>
                <c:pt idx="7657">
                  <c:v>0.11099786598545799</c:v>
                </c:pt>
                <c:pt idx="7658">
                  <c:v>0.11105933742752901</c:v>
                </c:pt>
                <c:pt idx="7659">
                  <c:v>0.111274471273645</c:v>
                </c:pt>
                <c:pt idx="7660">
                  <c:v>0.11130762387377501</c:v>
                </c:pt>
                <c:pt idx="7661">
                  <c:v>0.111362445827883</c:v>
                </c:pt>
                <c:pt idx="7662">
                  <c:v>0.11161905142944201</c:v>
                </c:pt>
                <c:pt idx="7663">
                  <c:v>0.111698207406637</c:v>
                </c:pt>
                <c:pt idx="7664">
                  <c:v>0.11175898869987499</c:v>
                </c:pt>
                <c:pt idx="7665">
                  <c:v>0.111752860286893</c:v>
                </c:pt>
                <c:pt idx="7666">
                  <c:v>0.111801683669909</c:v>
                </c:pt>
                <c:pt idx="7667">
                  <c:v>0.11191337792358</c:v>
                </c:pt>
                <c:pt idx="7668">
                  <c:v>0.112094386286723</c:v>
                </c:pt>
                <c:pt idx="7669">
                  <c:v>0.112302299433697</c:v>
                </c:pt>
                <c:pt idx="7670">
                  <c:v>0.112329236852626</c:v>
                </c:pt>
                <c:pt idx="7671">
                  <c:v>0.112417840903314</c:v>
                </c:pt>
                <c:pt idx="7672">
                  <c:v>0.11265688179992001</c:v>
                </c:pt>
                <c:pt idx="7673">
                  <c:v>0.112713184634534</c:v>
                </c:pt>
                <c:pt idx="7674">
                  <c:v>0.112776586824717</c:v>
                </c:pt>
                <c:pt idx="7675">
                  <c:v>0.1130716081243</c:v>
                </c:pt>
                <c:pt idx="7676">
                  <c:v>0.113105659838766</c:v>
                </c:pt>
                <c:pt idx="7677">
                  <c:v>0.11316751492301</c:v>
                </c:pt>
                <c:pt idx="7678">
                  <c:v>0.113395966024495</c:v>
                </c:pt>
                <c:pt idx="7679">
                  <c:v>0.113467363478089</c:v>
                </c:pt>
                <c:pt idx="7680">
                  <c:v>0.11352879168997</c:v>
                </c:pt>
                <c:pt idx="7681">
                  <c:v>0.113773150104181</c:v>
                </c:pt>
                <c:pt idx="7682">
                  <c:v>0.113876418870253</c:v>
                </c:pt>
                <c:pt idx="7683">
                  <c:v>0.113916995159039</c:v>
                </c:pt>
                <c:pt idx="7684">
                  <c:v>0.114034582666742</c:v>
                </c:pt>
                <c:pt idx="7685">
                  <c:v>0.11419757921248599</c:v>
                </c:pt>
                <c:pt idx="7686">
                  <c:v>0.11425952302912901</c:v>
                </c:pt>
                <c:pt idx="7687">
                  <c:v>0.114365481771528</c:v>
                </c:pt>
                <c:pt idx="7688">
                  <c:v>0.11462559011609599</c:v>
                </c:pt>
                <c:pt idx="7689">
                  <c:v>0.114655362054084</c:v>
                </c:pt>
                <c:pt idx="7690">
                  <c:v>0.114718126327109</c:v>
                </c:pt>
                <c:pt idx="7691">
                  <c:v>0.114713899170359</c:v>
                </c:pt>
                <c:pt idx="7692">
                  <c:v>0.114788056196023</c:v>
                </c:pt>
                <c:pt idx="7693">
                  <c:v>0.114911201332385</c:v>
                </c:pt>
                <c:pt idx="7694">
                  <c:v>0.115223025359834</c:v>
                </c:pt>
                <c:pt idx="7695">
                  <c:v>0.11530725727789</c:v>
                </c:pt>
                <c:pt idx="7696">
                  <c:v>0.11538837015784</c:v>
                </c:pt>
                <c:pt idx="7697">
                  <c:v>0.11555928426484199</c:v>
                </c:pt>
                <c:pt idx="7698">
                  <c:v>0.115690413008754</c:v>
                </c:pt>
                <c:pt idx="7699">
                  <c:v>0.115757625627641</c:v>
                </c:pt>
                <c:pt idx="7700">
                  <c:v>0.115928202906313</c:v>
                </c:pt>
                <c:pt idx="7701">
                  <c:v>0.11611451775146001</c:v>
                </c:pt>
                <c:pt idx="7702">
                  <c:v>0.11616801171718701</c:v>
                </c:pt>
                <c:pt idx="7703">
                  <c:v>0.116261449293233</c:v>
                </c:pt>
                <c:pt idx="7704">
                  <c:v>0.11643782583996599</c:v>
                </c:pt>
                <c:pt idx="7705">
                  <c:v>0.11650718519619301</c:v>
                </c:pt>
                <c:pt idx="7706">
                  <c:v>0.116590756185663</c:v>
                </c:pt>
                <c:pt idx="7707">
                  <c:v>0.116892267018556</c:v>
                </c:pt>
                <c:pt idx="7708">
                  <c:v>0.116958048660308</c:v>
                </c:pt>
                <c:pt idx="7709">
                  <c:v>0.11700889021934199</c:v>
                </c:pt>
                <c:pt idx="7710">
                  <c:v>0.117240657137396</c:v>
                </c:pt>
                <c:pt idx="7711">
                  <c:v>0.117298690058911</c:v>
                </c:pt>
                <c:pt idx="7712">
                  <c:v>0.117390537867322</c:v>
                </c:pt>
                <c:pt idx="7713">
                  <c:v>0.11763564524396</c:v>
                </c:pt>
                <c:pt idx="7714">
                  <c:v>0.117768131235303</c:v>
                </c:pt>
                <c:pt idx="7715">
                  <c:v>0.11779903942563801</c:v>
                </c:pt>
                <c:pt idx="7716">
                  <c:v>0.117860347925064</c:v>
                </c:pt>
                <c:pt idx="7717">
                  <c:v>0.117906581804466</c:v>
                </c:pt>
                <c:pt idx="7718">
                  <c:v>0.11802920307188</c:v>
                </c:pt>
                <c:pt idx="7719">
                  <c:v>0.118143051629885</c:v>
                </c:pt>
                <c:pt idx="7720">
                  <c:v>0.11842942816050001</c:v>
                </c:pt>
                <c:pt idx="7721">
                  <c:v>0.118503290965842</c:v>
                </c:pt>
                <c:pt idx="7722">
                  <c:v>0.118604285642504</c:v>
                </c:pt>
                <c:pt idx="7723">
                  <c:v>0.118822294248578</c:v>
                </c:pt>
                <c:pt idx="7724">
                  <c:v>0.118887383063944</c:v>
                </c:pt>
                <c:pt idx="7725">
                  <c:v>0.118947823066264</c:v>
                </c:pt>
                <c:pt idx="7726">
                  <c:v>0.119275544808866</c:v>
                </c:pt>
                <c:pt idx="7727">
                  <c:v>0.119363481217684</c:v>
                </c:pt>
                <c:pt idx="7728">
                  <c:v>0.119450363912619</c:v>
                </c:pt>
                <c:pt idx="7729">
                  <c:v>0.119678183148304</c:v>
                </c:pt>
                <c:pt idx="7730">
                  <c:v>0.1197959943798</c:v>
                </c:pt>
                <c:pt idx="7731">
                  <c:v>0.119848817343464</c:v>
                </c:pt>
                <c:pt idx="7732">
                  <c:v>0.120010528738367</c:v>
                </c:pt>
                <c:pt idx="7733">
                  <c:v>0.120200825273059</c:v>
                </c:pt>
                <c:pt idx="7734">
                  <c:v>0.120295025000698</c:v>
                </c:pt>
                <c:pt idx="7735">
                  <c:v>0.12035716491906499</c:v>
                </c:pt>
                <c:pt idx="7736">
                  <c:v>0.120610421562256</c:v>
                </c:pt>
                <c:pt idx="7737">
                  <c:v>0.120677860376114</c:v>
                </c:pt>
                <c:pt idx="7738">
                  <c:v>0.120721616355392</c:v>
                </c:pt>
                <c:pt idx="7739">
                  <c:v>0.12104578261884499</c:v>
                </c:pt>
                <c:pt idx="7740">
                  <c:v>0.121106765737446</c:v>
                </c:pt>
                <c:pt idx="7741">
                  <c:v>0.121220270637422</c:v>
                </c:pt>
                <c:pt idx="7742">
                  <c:v>0.12120377803997399</c:v>
                </c:pt>
                <c:pt idx="7743">
                  <c:v>0.121298441314138</c:v>
                </c:pt>
                <c:pt idx="7744">
                  <c:v>0.121406388275015</c:v>
                </c:pt>
                <c:pt idx="7745">
                  <c:v>0.12166775856167</c:v>
                </c:pt>
                <c:pt idx="7746">
                  <c:v>0.12180302812096901</c:v>
                </c:pt>
                <c:pt idx="7747">
                  <c:v>0.121910979622043</c:v>
                </c:pt>
                <c:pt idx="7748">
                  <c:v>0.12206619069911399</c:v>
                </c:pt>
                <c:pt idx="7749">
                  <c:v>0.122290897609976</c:v>
                </c:pt>
                <c:pt idx="7750">
                  <c:v>0.122343991495047</c:v>
                </c:pt>
                <c:pt idx="7751">
                  <c:v>0.122468333768968</c:v>
                </c:pt>
                <c:pt idx="7752">
                  <c:v>0.12274175793087599</c:v>
                </c:pt>
                <c:pt idx="7753">
                  <c:v>0.122816813061945</c:v>
                </c:pt>
                <c:pt idx="7754">
                  <c:v>0.12288680501903</c:v>
                </c:pt>
                <c:pt idx="7755">
                  <c:v>0.123124990573463</c:v>
                </c:pt>
                <c:pt idx="7756">
                  <c:v>0.123186801327392</c:v>
                </c:pt>
                <c:pt idx="7757">
                  <c:v>0.123293426043042</c:v>
                </c:pt>
                <c:pt idx="7758">
                  <c:v>0.12356760830152699</c:v>
                </c:pt>
                <c:pt idx="7759">
                  <c:v>0.123641307892587</c:v>
                </c:pt>
                <c:pt idx="7760">
                  <c:v>0.123743454615274</c:v>
                </c:pt>
                <c:pt idx="7761">
                  <c:v>0.12395848512339</c:v>
                </c:pt>
                <c:pt idx="7762">
                  <c:v>0.12410578123914701</c:v>
                </c:pt>
                <c:pt idx="7763">
                  <c:v>0.12416090323434401</c:v>
                </c:pt>
                <c:pt idx="7764">
                  <c:v>0.124351919279433</c:v>
                </c:pt>
                <c:pt idx="7765">
                  <c:v>0.12456678133457801</c:v>
                </c:pt>
                <c:pt idx="7766">
                  <c:v>0.124635319962786</c:v>
                </c:pt>
                <c:pt idx="7767">
                  <c:v>0.124705265702989</c:v>
                </c:pt>
                <c:pt idx="7768">
                  <c:v>0.12475449029201</c:v>
                </c:pt>
                <c:pt idx="7769">
                  <c:v>0.124923122503484</c:v>
                </c:pt>
                <c:pt idx="7770">
                  <c:v>0.12504042669509799</c:v>
                </c:pt>
                <c:pt idx="7771">
                  <c:v>0.12539107806514899</c:v>
                </c:pt>
                <c:pt idx="7772">
                  <c:v>0.12542906065937101</c:v>
                </c:pt>
                <c:pt idx="7773">
                  <c:v>0.12552021412799699</c:v>
                </c:pt>
                <c:pt idx="7774">
                  <c:v>0.12578718814377901</c:v>
                </c:pt>
                <c:pt idx="7775">
                  <c:v>0.125877039002565</c:v>
                </c:pt>
                <c:pt idx="7776">
                  <c:v>0.12598667883624601</c:v>
                </c:pt>
                <c:pt idx="7777">
                  <c:v>0.126246299284199</c:v>
                </c:pt>
                <c:pt idx="7778">
                  <c:v>0.12640885624568901</c:v>
                </c:pt>
                <c:pt idx="7779">
                  <c:v>0.126489082273716</c:v>
                </c:pt>
                <c:pt idx="7780">
                  <c:v>0.12666890999147001</c:v>
                </c:pt>
                <c:pt idx="7781">
                  <c:v>0.126832807802567</c:v>
                </c:pt>
                <c:pt idx="7782">
                  <c:v>0.12693626895391599</c:v>
                </c:pt>
                <c:pt idx="7783">
                  <c:v>0.127043891304018</c:v>
                </c:pt>
                <c:pt idx="7784">
                  <c:v>0.127330019344397</c:v>
                </c:pt>
                <c:pt idx="7785">
                  <c:v>0.12741324514784799</c:v>
                </c:pt>
                <c:pt idx="7786">
                  <c:v>0.12749630465016901</c:v>
                </c:pt>
                <c:pt idx="7787">
                  <c:v>0.12773274944629401</c:v>
                </c:pt>
                <c:pt idx="7788">
                  <c:v>0.12782216479536099</c:v>
                </c:pt>
                <c:pt idx="7789">
                  <c:v>0.12792547613692701</c:v>
                </c:pt>
                <c:pt idx="7790">
                  <c:v>0.12822178526160499</c:v>
                </c:pt>
                <c:pt idx="7791">
                  <c:v>0.12831526036218999</c:v>
                </c:pt>
                <c:pt idx="7792">
                  <c:v>0.128410120223027</c:v>
                </c:pt>
                <c:pt idx="7793">
                  <c:v>0.12845933666297499</c:v>
                </c:pt>
                <c:pt idx="7794">
                  <c:v>0.128566889247546</c:v>
                </c:pt>
                <c:pt idx="7795">
                  <c:v>0.12871574206898601</c:v>
                </c:pt>
                <c:pt idx="7796">
                  <c:v>0.12891802665156599</c:v>
                </c:pt>
                <c:pt idx="7797">
                  <c:v>0.129152211903904</c:v>
                </c:pt>
                <c:pt idx="7798">
                  <c:v>0.12924936541821699</c:v>
                </c:pt>
                <c:pt idx="7799">
                  <c:v>0.129366392890612</c:v>
                </c:pt>
                <c:pt idx="7800">
                  <c:v>0.12961188917203401</c:v>
                </c:pt>
                <c:pt idx="7801">
                  <c:v>0.12971896103893699</c:v>
                </c:pt>
                <c:pt idx="7802">
                  <c:v>0.129837810993194</c:v>
                </c:pt>
                <c:pt idx="7803">
                  <c:v>0.130196866928599</c:v>
                </c:pt>
                <c:pt idx="7804">
                  <c:v>0.130244781806444</c:v>
                </c:pt>
                <c:pt idx="7805">
                  <c:v>0.130351642069096</c:v>
                </c:pt>
                <c:pt idx="7806">
                  <c:v>0.130580787973788</c:v>
                </c:pt>
                <c:pt idx="7807">
                  <c:v>0.13066397948811301</c:v>
                </c:pt>
                <c:pt idx="7808">
                  <c:v>0.13076524708109499</c:v>
                </c:pt>
                <c:pt idx="7809">
                  <c:v>0.131021885977436</c:v>
                </c:pt>
                <c:pt idx="7810">
                  <c:v>0.131194067226412</c:v>
                </c:pt>
                <c:pt idx="7811">
                  <c:v>0.13128452096134399</c:v>
                </c:pt>
                <c:pt idx="7812">
                  <c:v>0.13147739033835501</c:v>
                </c:pt>
                <c:pt idx="7813">
                  <c:v>0.13166425621602601</c:v>
                </c:pt>
                <c:pt idx="7814">
                  <c:v>0.13174630709302901</c:v>
                </c:pt>
                <c:pt idx="7815">
                  <c:v>0.131902279215865</c:v>
                </c:pt>
                <c:pt idx="7816">
                  <c:v>0.132184550204935</c:v>
                </c:pt>
                <c:pt idx="7817">
                  <c:v>0.132245496536294</c:v>
                </c:pt>
                <c:pt idx="7818">
                  <c:v>0.13236006846030501</c:v>
                </c:pt>
                <c:pt idx="7819">
                  <c:v>0.13244274452639099</c:v>
                </c:pt>
                <c:pt idx="7820">
                  <c:v>0.13255058426875599</c:v>
                </c:pt>
                <c:pt idx="7821">
                  <c:v>0.13268768403213399</c:v>
                </c:pt>
                <c:pt idx="7822">
                  <c:v>0.133008455663609</c:v>
                </c:pt>
                <c:pt idx="7823">
                  <c:v>0.13314197674238401</c:v>
                </c:pt>
                <c:pt idx="7824">
                  <c:v>0.13326644990593101</c:v>
                </c:pt>
                <c:pt idx="7825">
                  <c:v>0.13348538964055501</c:v>
                </c:pt>
                <c:pt idx="7826">
                  <c:v>0.13365377978576901</c:v>
                </c:pt>
                <c:pt idx="7827">
                  <c:v>0.13377080388211901</c:v>
                </c:pt>
                <c:pt idx="7828">
                  <c:v>0.13398112251888999</c:v>
                </c:pt>
                <c:pt idx="7829">
                  <c:v>0.134216566337272</c:v>
                </c:pt>
                <c:pt idx="7830">
                  <c:v>0.13429154052088499</c:v>
                </c:pt>
                <c:pt idx="7831">
                  <c:v>0.13442808059820299</c:v>
                </c:pt>
                <c:pt idx="7832">
                  <c:v>0.13472081581130599</c:v>
                </c:pt>
                <c:pt idx="7833">
                  <c:v>0.134792431568105</c:v>
                </c:pt>
                <c:pt idx="7834">
                  <c:v>0.13488831680250499</c:v>
                </c:pt>
                <c:pt idx="7835">
                  <c:v>0.13525399390050399</c:v>
                </c:pt>
                <c:pt idx="7836">
                  <c:v>0.13532909826233799</c:v>
                </c:pt>
                <c:pt idx="7837">
                  <c:v>0.13541503061336399</c:v>
                </c:pt>
                <c:pt idx="7838">
                  <c:v>0.13567476077803001</c:v>
                </c:pt>
                <c:pt idx="7839">
                  <c:v>0.13577882763153501</c:v>
                </c:pt>
                <c:pt idx="7840">
                  <c:v>0.13591354002710401</c:v>
                </c:pt>
                <c:pt idx="7841">
                  <c:v>0.13618099697244601</c:v>
                </c:pt>
                <c:pt idx="7842">
                  <c:v>0.136336804639237</c:v>
                </c:pt>
                <c:pt idx="7843">
                  <c:v>0.13643411927235499</c:v>
                </c:pt>
                <c:pt idx="7844">
                  <c:v>0.136534480727277</c:v>
                </c:pt>
                <c:pt idx="7845">
                  <c:v>0.136620868075018</c:v>
                </c:pt>
                <c:pt idx="7846">
                  <c:v>0.13676763593684901</c:v>
                </c:pt>
                <c:pt idx="7847">
                  <c:v>0.13693169147397</c:v>
                </c:pt>
                <c:pt idx="7848">
                  <c:v>0.13725460545780599</c:v>
                </c:pt>
                <c:pt idx="7849">
                  <c:v>0.137365197374795</c:v>
                </c:pt>
                <c:pt idx="7850">
                  <c:v>0.13750332430936299</c:v>
                </c:pt>
                <c:pt idx="7851">
                  <c:v>0.13775186749019799</c:v>
                </c:pt>
                <c:pt idx="7852">
                  <c:v>0.13783354548892601</c:v>
                </c:pt>
                <c:pt idx="7853">
                  <c:v>0.137917844306987</c:v>
                </c:pt>
                <c:pt idx="7854">
                  <c:v>0.13828377798199601</c:v>
                </c:pt>
                <c:pt idx="7855">
                  <c:v>0.138408521966387</c:v>
                </c:pt>
                <c:pt idx="7856">
                  <c:v>0.13849377414832501</c:v>
                </c:pt>
                <c:pt idx="7857">
                  <c:v>0.13866919837892</c:v>
                </c:pt>
                <c:pt idx="7858">
                  <c:v>0.138807237536336</c:v>
                </c:pt>
                <c:pt idx="7859">
                  <c:v>0.13896340329665699</c:v>
                </c:pt>
                <c:pt idx="7860">
                  <c:v>0.13917890416147799</c:v>
                </c:pt>
                <c:pt idx="7861">
                  <c:v>0.13941025404104301</c:v>
                </c:pt>
                <c:pt idx="7862">
                  <c:v>0.13952012449347601</c:v>
                </c:pt>
                <c:pt idx="7863">
                  <c:v>0.13964800827670701</c:v>
                </c:pt>
                <c:pt idx="7864">
                  <c:v>0.13994326628744599</c:v>
                </c:pt>
                <c:pt idx="7865">
                  <c:v>0.140057475228482</c:v>
                </c:pt>
                <c:pt idx="7866">
                  <c:v>0.140175059010896</c:v>
                </c:pt>
                <c:pt idx="7867">
                  <c:v>0.14051436916148799</c:v>
                </c:pt>
                <c:pt idx="7868">
                  <c:v>0.14058846460344801</c:v>
                </c:pt>
                <c:pt idx="7869">
                  <c:v>0.140716349744858</c:v>
                </c:pt>
                <c:pt idx="7870">
                  <c:v>0.140814300820542</c:v>
                </c:pt>
                <c:pt idx="7871">
                  <c:v>0.140929302239479</c:v>
                </c:pt>
                <c:pt idx="7872">
                  <c:v>0.14108216343447399</c:v>
                </c:pt>
                <c:pt idx="7873">
                  <c:v>0.14135085143304099</c:v>
                </c:pt>
                <c:pt idx="7874">
                  <c:v>0.141540793236344</c:v>
                </c:pt>
                <c:pt idx="7875">
                  <c:v>0.14165927857781299</c:v>
                </c:pt>
                <c:pt idx="7876">
                  <c:v>0.141846817956926</c:v>
                </c:pt>
                <c:pt idx="7877">
                  <c:v>0.14206559579664199</c:v>
                </c:pt>
                <c:pt idx="7878">
                  <c:v>0.14217606264476901</c:v>
                </c:pt>
                <c:pt idx="7879">
                  <c:v>0.14231984588938401</c:v>
                </c:pt>
                <c:pt idx="7880">
                  <c:v>0.14262590914343801</c:v>
                </c:pt>
                <c:pt idx="7881">
                  <c:v>0.14271931753804301</c:v>
                </c:pt>
                <c:pt idx="7882">
                  <c:v>0.14284557185601399</c:v>
                </c:pt>
                <c:pt idx="7883">
                  <c:v>0.14317020913585901</c:v>
                </c:pt>
                <c:pt idx="7884">
                  <c:v>0.143273115158081</c:v>
                </c:pt>
                <c:pt idx="7885">
                  <c:v>0.14338890723108</c:v>
                </c:pt>
                <c:pt idx="7886">
                  <c:v>0.14371351315639899</c:v>
                </c:pt>
                <c:pt idx="7887">
                  <c:v>0.14382558846218499</c:v>
                </c:pt>
                <c:pt idx="7888">
                  <c:v>0.143923566389245</c:v>
                </c:pt>
                <c:pt idx="7889">
                  <c:v>0.144163330847073</c:v>
                </c:pt>
                <c:pt idx="7890">
                  <c:v>0.14434003608766799</c:v>
                </c:pt>
                <c:pt idx="7891">
                  <c:v>0.144420032755603</c:v>
                </c:pt>
                <c:pt idx="7892">
                  <c:v>0.14465340001818999</c:v>
                </c:pt>
                <c:pt idx="7893">
                  <c:v>0.14489987593454601</c:v>
                </c:pt>
                <c:pt idx="7894">
                  <c:v>0.14499175020803901</c:v>
                </c:pt>
                <c:pt idx="7895">
                  <c:v>0.14508530039650699</c:v>
                </c:pt>
                <c:pt idx="7896">
                  <c:v>0.145170582186741</c:v>
                </c:pt>
                <c:pt idx="7897">
                  <c:v>0.145321326097473</c:v>
                </c:pt>
                <c:pt idx="7898">
                  <c:v>0.14545434371878699</c:v>
                </c:pt>
                <c:pt idx="7899">
                  <c:v>0.14585227053612401</c:v>
                </c:pt>
                <c:pt idx="7900">
                  <c:v>0.14598436964054901</c:v>
                </c:pt>
                <c:pt idx="7901">
                  <c:v>0.14606524856450601</c:v>
                </c:pt>
                <c:pt idx="7902">
                  <c:v>0.146368192431206</c:v>
                </c:pt>
                <c:pt idx="7903">
                  <c:v>0.14646703183340501</c:v>
                </c:pt>
                <c:pt idx="7904">
                  <c:v>0.14661708303416701</c:v>
                </c:pt>
                <c:pt idx="7905">
                  <c:v>0.146865542201946</c:v>
                </c:pt>
                <c:pt idx="7906">
                  <c:v>0.14704247824071501</c:v>
                </c:pt>
                <c:pt idx="7907">
                  <c:v>0.147177906512903</c:v>
                </c:pt>
                <c:pt idx="7908">
                  <c:v>0.14733183267526301</c:v>
                </c:pt>
                <c:pt idx="7909">
                  <c:v>0.14752537116874001</c:v>
                </c:pt>
                <c:pt idx="7910">
                  <c:v>0.147671727191967</c:v>
                </c:pt>
                <c:pt idx="7911">
                  <c:v>0.14781856796859399</c:v>
                </c:pt>
                <c:pt idx="7912">
                  <c:v>0.14813912923758099</c:v>
                </c:pt>
                <c:pt idx="7913">
                  <c:v>0.14822653327913299</c:v>
                </c:pt>
                <c:pt idx="7914">
                  <c:v>0.148358066411067</c:v>
                </c:pt>
                <c:pt idx="7915">
                  <c:v>0.14863588160369501</c:v>
                </c:pt>
                <c:pt idx="7916">
                  <c:v>0.14871529920492299</c:v>
                </c:pt>
                <c:pt idx="7917">
                  <c:v>0.14886529635017101</c:v>
                </c:pt>
                <c:pt idx="7918">
                  <c:v>0.14922314370051001</c:v>
                </c:pt>
                <c:pt idx="7919">
                  <c:v>0.149347512012657</c:v>
                </c:pt>
                <c:pt idx="7920">
                  <c:v>0.14941780707643601</c:v>
                </c:pt>
                <c:pt idx="7921">
                  <c:v>0.14953746336201801</c:v>
                </c:pt>
                <c:pt idx="7922">
                  <c:v>0.14968960355812</c:v>
                </c:pt>
                <c:pt idx="7923">
                  <c:v>0.14983169358068399</c:v>
                </c:pt>
                <c:pt idx="7924">
                  <c:v>0.150053674665589</c:v>
                </c:pt>
                <c:pt idx="7925">
                  <c:v>0.150342349079437</c:v>
                </c:pt>
                <c:pt idx="7926">
                  <c:v>0.150436853795933</c:v>
                </c:pt>
                <c:pt idx="7927">
                  <c:v>0.15060547964336901</c:v>
                </c:pt>
                <c:pt idx="7928">
                  <c:v>0.15087443563000599</c:v>
                </c:pt>
                <c:pt idx="7929">
                  <c:v>0.150997157208621</c:v>
                </c:pt>
                <c:pt idx="7930">
                  <c:v>0.15112434564313501</c:v>
                </c:pt>
                <c:pt idx="7931">
                  <c:v>0.15150430313466601</c:v>
                </c:pt>
                <c:pt idx="7932">
                  <c:v>0.151603620615787</c:v>
                </c:pt>
                <c:pt idx="7933">
                  <c:v>0.15174250785882201</c:v>
                </c:pt>
                <c:pt idx="7934">
                  <c:v>0.152022262259075</c:v>
                </c:pt>
                <c:pt idx="7935">
                  <c:v>0.15214498119894199</c:v>
                </c:pt>
                <c:pt idx="7936">
                  <c:v>0.152271983989824</c:v>
                </c:pt>
                <c:pt idx="7937">
                  <c:v>0.152541469627369</c:v>
                </c:pt>
                <c:pt idx="7938">
                  <c:v>0.15272427993327101</c:v>
                </c:pt>
                <c:pt idx="7939">
                  <c:v>0.15283986755336301</c:v>
                </c:pt>
                <c:pt idx="7940">
                  <c:v>0.15300872628468501</c:v>
                </c:pt>
                <c:pt idx="7941">
                  <c:v>0.153238132090459</c:v>
                </c:pt>
                <c:pt idx="7942">
                  <c:v>0.15335255401102099</c:v>
                </c:pt>
                <c:pt idx="7943">
                  <c:v>0.15349655229753401</c:v>
                </c:pt>
                <c:pt idx="7944">
                  <c:v>0.153844904969446</c:v>
                </c:pt>
                <c:pt idx="7945">
                  <c:v>0.15394529211334801</c:v>
                </c:pt>
                <c:pt idx="7946">
                  <c:v>0.15407053105688201</c:v>
                </c:pt>
                <c:pt idx="7947">
                  <c:v>0.154146591589475</c:v>
                </c:pt>
                <c:pt idx="7948">
                  <c:v>0.154290805182729</c:v>
                </c:pt>
                <c:pt idx="7949">
                  <c:v>0.154473411967046</c:v>
                </c:pt>
                <c:pt idx="7950">
                  <c:v>0.154835904637972</c:v>
                </c:pt>
                <c:pt idx="7951">
                  <c:v>0.154978987217571</c:v>
                </c:pt>
                <c:pt idx="7952">
                  <c:v>0.15511830686591499</c:v>
                </c:pt>
                <c:pt idx="7953">
                  <c:v>0.15537348711707899</c:v>
                </c:pt>
                <c:pt idx="7954">
                  <c:v>0.155533239943906</c:v>
                </c:pt>
                <c:pt idx="7955">
                  <c:v>0.15566962464557299</c:v>
                </c:pt>
                <c:pt idx="7956">
                  <c:v>0.155903568374924</c:v>
                </c:pt>
                <c:pt idx="7957">
                  <c:v>0.15616326030188499</c:v>
                </c:pt>
                <c:pt idx="7958">
                  <c:v>0.15630750447356401</c:v>
                </c:pt>
                <c:pt idx="7959">
                  <c:v>0.156419980921782</c:v>
                </c:pt>
                <c:pt idx="7960">
                  <c:v>0.15666987339500199</c:v>
                </c:pt>
                <c:pt idx="7961">
                  <c:v>0.15681203675921901</c:v>
                </c:pt>
                <c:pt idx="7962">
                  <c:v>0.156944524884845</c:v>
                </c:pt>
                <c:pt idx="7963">
                  <c:v>0.15733693113239999</c:v>
                </c:pt>
                <c:pt idx="7964">
                  <c:v>0.15741975721903101</c:v>
                </c:pt>
                <c:pt idx="7965">
                  <c:v>0.157536689657717</c:v>
                </c:pt>
                <c:pt idx="7966">
                  <c:v>0.157857042814915</c:v>
                </c:pt>
                <c:pt idx="7967">
                  <c:v>0.15797941049095199</c:v>
                </c:pt>
                <c:pt idx="7968">
                  <c:v>0.15810762578621401</c:v>
                </c:pt>
                <c:pt idx="7969">
                  <c:v>0.15838741743937099</c:v>
                </c:pt>
                <c:pt idx="7970">
                  <c:v>0.158571812518251</c:v>
                </c:pt>
                <c:pt idx="7971">
                  <c:v>0.158714504912495</c:v>
                </c:pt>
                <c:pt idx="7972">
                  <c:v>0.15884596097748599</c:v>
                </c:pt>
                <c:pt idx="7973">
                  <c:v>0.15892236842773799</c:v>
                </c:pt>
                <c:pt idx="7974">
                  <c:v>0.15910713836395399</c:v>
                </c:pt>
                <c:pt idx="7975">
                  <c:v>0.15930997234924299</c:v>
                </c:pt>
                <c:pt idx="7976">
                  <c:v>0.15965756285004301</c:v>
                </c:pt>
                <c:pt idx="7977">
                  <c:v>0.159775244964597</c:v>
                </c:pt>
                <c:pt idx="7978">
                  <c:v>0.15993947027406299</c:v>
                </c:pt>
                <c:pt idx="7979">
                  <c:v>0.160234701548082</c:v>
                </c:pt>
                <c:pt idx="7980">
                  <c:v>0.16036029555834799</c:v>
                </c:pt>
                <c:pt idx="7981">
                  <c:v>0.16051487791507199</c:v>
                </c:pt>
                <c:pt idx="7982">
                  <c:v>0.16087021271232499</c:v>
                </c:pt>
                <c:pt idx="7983">
                  <c:v>0.161014805780724</c:v>
                </c:pt>
                <c:pt idx="7984">
                  <c:v>0.161128610799399</c:v>
                </c:pt>
                <c:pt idx="7985">
                  <c:v>0.161392857437022</c:v>
                </c:pt>
                <c:pt idx="7986">
                  <c:v>0.161610141629352</c:v>
                </c:pt>
                <c:pt idx="7987">
                  <c:v>0.16174809712295601</c:v>
                </c:pt>
                <c:pt idx="7988">
                  <c:v>0.16196074569597699</c:v>
                </c:pt>
                <c:pt idx="7989">
                  <c:v>0.16224388902386</c:v>
                </c:pt>
                <c:pt idx="7990">
                  <c:v>0.162326096789912</c:v>
                </c:pt>
                <c:pt idx="7991">
                  <c:v>0.16249282747656199</c:v>
                </c:pt>
                <c:pt idx="7992">
                  <c:v>0.16279093828024299</c:v>
                </c:pt>
                <c:pt idx="7993">
                  <c:v>0.16293183310463499</c:v>
                </c:pt>
                <c:pt idx="7994">
                  <c:v>0.16305960595918201</c:v>
                </c:pt>
                <c:pt idx="7995">
                  <c:v>0.16342937598018201</c:v>
                </c:pt>
                <c:pt idx="7996">
                  <c:v>0.16353880229871601</c:v>
                </c:pt>
                <c:pt idx="7997">
                  <c:v>0.16366983519401301</c:v>
                </c:pt>
                <c:pt idx="7998">
                  <c:v>0.163770334019014</c:v>
                </c:pt>
                <c:pt idx="7999">
                  <c:v>0.16393133590463499</c:v>
                </c:pt>
                <c:pt idx="8000">
                  <c:v>0.16411590265730999</c:v>
                </c:pt>
                <c:pt idx="8001">
                  <c:v>0.164426471921615</c:v>
                </c:pt>
                <c:pt idx="8002">
                  <c:v>0.16463673207908799</c:v>
                </c:pt>
                <c:pt idx="8003">
                  <c:v>0.16477776827135299</c:v>
                </c:pt>
                <c:pt idx="8004">
                  <c:v>0.165000442958747</c:v>
                </c:pt>
                <c:pt idx="8005">
                  <c:v>0.16526851065767201</c:v>
                </c:pt>
                <c:pt idx="8006">
                  <c:v>0.16539854164390499</c:v>
                </c:pt>
                <c:pt idx="8007">
                  <c:v>0.16558711339409099</c:v>
                </c:pt>
                <c:pt idx="8008">
                  <c:v>0.16594119866689</c:v>
                </c:pt>
                <c:pt idx="8009">
                  <c:v>0.166072655430373</c:v>
                </c:pt>
                <c:pt idx="8010">
                  <c:v>0.16621899263312401</c:v>
                </c:pt>
                <c:pt idx="8011">
                  <c:v>0.16649178904481099</c:v>
                </c:pt>
                <c:pt idx="8012">
                  <c:v>0.16660791837299799</c:v>
                </c:pt>
                <c:pt idx="8013">
                  <c:v>0.16676959302276401</c:v>
                </c:pt>
                <c:pt idx="8014">
                  <c:v>0.16710764468492301</c:v>
                </c:pt>
                <c:pt idx="8015">
                  <c:v>0.16730551510894001</c:v>
                </c:pt>
                <c:pt idx="8016">
                  <c:v>0.16741197327307</c:v>
                </c:pt>
                <c:pt idx="8017">
                  <c:v>0.16770030818103401</c:v>
                </c:pt>
                <c:pt idx="8018">
                  <c:v>0.16787275202417001</c:v>
                </c:pt>
                <c:pt idx="8019">
                  <c:v>0.16802437459894901</c:v>
                </c:pt>
                <c:pt idx="8020">
                  <c:v>0.168281573452986</c:v>
                </c:pt>
                <c:pt idx="8021">
                  <c:v>0.168561900267377</c:v>
                </c:pt>
                <c:pt idx="8022">
                  <c:v>0.16870180979215799</c:v>
                </c:pt>
                <c:pt idx="8023">
                  <c:v>0.16883426636922999</c:v>
                </c:pt>
                <c:pt idx="8024">
                  <c:v>0.16892747806074701</c:v>
                </c:pt>
                <c:pt idx="8025">
                  <c:v>0.16911146145624301</c:v>
                </c:pt>
                <c:pt idx="8026">
                  <c:v>0.16931976746612401</c:v>
                </c:pt>
                <c:pt idx="8027">
                  <c:v>0.169712042241977</c:v>
                </c:pt>
                <c:pt idx="8028">
                  <c:v>0.169878849682088</c:v>
                </c:pt>
                <c:pt idx="8029">
                  <c:v>0.17001691421804199</c:v>
                </c:pt>
                <c:pt idx="8030">
                  <c:v>0.17033508350141299</c:v>
                </c:pt>
                <c:pt idx="8031">
                  <c:v>0.17049499317848299</c:v>
                </c:pt>
                <c:pt idx="8032">
                  <c:v>0.170660702046007</c:v>
                </c:pt>
                <c:pt idx="8033">
                  <c:v>0.17096742789726599</c:v>
                </c:pt>
                <c:pt idx="8034">
                  <c:v>0.17116794172519201</c:v>
                </c:pt>
                <c:pt idx="8035">
                  <c:v>0.171333000762388</c:v>
                </c:pt>
                <c:pt idx="8036">
                  <c:v>0.17156975933660901</c:v>
                </c:pt>
                <c:pt idx="8037">
                  <c:v>0.171809960932781</c:v>
                </c:pt>
                <c:pt idx="8038">
                  <c:v>0.171947793569415</c:v>
                </c:pt>
                <c:pt idx="8039">
                  <c:v>0.17213162550857899</c:v>
                </c:pt>
                <c:pt idx="8040">
                  <c:v>0.17249796306714299</c:v>
                </c:pt>
                <c:pt idx="8041">
                  <c:v>0.17265287460759199</c:v>
                </c:pt>
                <c:pt idx="8042">
                  <c:v>0.172791959967458</c:v>
                </c:pt>
                <c:pt idx="8043">
                  <c:v>0.17313723252796001</c:v>
                </c:pt>
                <c:pt idx="8044">
                  <c:v>0.17324094795824299</c:v>
                </c:pt>
                <c:pt idx="8045">
                  <c:v>0.17341096213256299</c:v>
                </c:pt>
                <c:pt idx="8046">
                  <c:v>0.173774291304263</c:v>
                </c:pt>
                <c:pt idx="8047">
                  <c:v>0.173924785029763</c:v>
                </c:pt>
                <c:pt idx="8048">
                  <c:v>0.174086900473993</c:v>
                </c:pt>
                <c:pt idx="8049">
                  <c:v>0.17420980640842201</c:v>
                </c:pt>
                <c:pt idx="8050">
                  <c:v>0.17436203810696799</c:v>
                </c:pt>
                <c:pt idx="8051">
                  <c:v>0.174540864769369</c:v>
                </c:pt>
                <c:pt idx="8052">
                  <c:v>0.174837471335195</c:v>
                </c:pt>
                <c:pt idx="8053">
                  <c:v>0.175118682246344</c:v>
                </c:pt>
                <c:pt idx="8054">
                  <c:v>0.175303677640234</c:v>
                </c:pt>
                <c:pt idx="8055">
                  <c:v>0.175494467218716</c:v>
                </c:pt>
                <c:pt idx="8056">
                  <c:v>0.17579591739922701</c:v>
                </c:pt>
                <c:pt idx="8057">
                  <c:v>0.17594490875489899</c:v>
                </c:pt>
                <c:pt idx="8058">
                  <c:v>0.17612568587840799</c:v>
                </c:pt>
                <c:pt idx="8059">
                  <c:v>0.17652855600075101</c:v>
                </c:pt>
                <c:pt idx="8060">
                  <c:v>0.17668743613952101</c:v>
                </c:pt>
                <c:pt idx="8061">
                  <c:v>0.17681698338128601</c:v>
                </c:pt>
                <c:pt idx="8062">
                  <c:v>0.17710418013545301</c:v>
                </c:pt>
                <c:pt idx="8063">
                  <c:v>0.177254827188637</c:v>
                </c:pt>
                <c:pt idx="8064">
                  <c:v>0.17745694347346799</c:v>
                </c:pt>
                <c:pt idx="8065">
                  <c:v>0.17776892745556899</c:v>
                </c:pt>
                <c:pt idx="8066">
                  <c:v>0.178014860100423</c:v>
                </c:pt>
                <c:pt idx="8067">
                  <c:v>0.178166696840587</c:v>
                </c:pt>
                <c:pt idx="8068">
                  <c:v>0.17841585515998301</c:v>
                </c:pt>
                <c:pt idx="8069">
                  <c:v>0.178665664590275</c:v>
                </c:pt>
                <c:pt idx="8070">
                  <c:v>0.178824515159552</c:v>
                </c:pt>
                <c:pt idx="8071">
                  <c:v>0.17901198402978399</c:v>
                </c:pt>
                <c:pt idx="8072">
                  <c:v>0.17933897293793599</c:v>
                </c:pt>
                <c:pt idx="8073">
                  <c:v>0.17946572504782299</c:v>
                </c:pt>
                <c:pt idx="8074">
                  <c:v>0.179644453998965</c:v>
                </c:pt>
                <c:pt idx="8075">
                  <c:v>0.17978212768988</c:v>
                </c:pt>
                <c:pt idx="8076">
                  <c:v>0.17998258571606099</c:v>
                </c:pt>
                <c:pt idx="8077">
                  <c:v>0.18023501026133601</c:v>
                </c:pt>
                <c:pt idx="8078">
                  <c:v>0.180614362005143</c:v>
                </c:pt>
                <c:pt idx="8079">
                  <c:v>0.180807008834865</c:v>
                </c:pt>
                <c:pt idx="8080">
                  <c:v>0.18095691897906299</c:v>
                </c:pt>
                <c:pt idx="8081">
                  <c:v>0.18127786853195399</c:v>
                </c:pt>
                <c:pt idx="8082">
                  <c:v>0.181476562594373</c:v>
                </c:pt>
                <c:pt idx="8083">
                  <c:v>0.18165550994065899</c:v>
                </c:pt>
                <c:pt idx="8084">
                  <c:v>0.18189681003180599</c:v>
                </c:pt>
                <c:pt idx="8085">
                  <c:v>0.18219084579807901</c:v>
                </c:pt>
                <c:pt idx="8086">
                  <c:v>0.182370131951756</c:v>
                </c:pt>
                <c:pt idx="8087">
                  <c:v>0.18257151734239099</c:v>
                </c:pt>
                <c:pt idx="8088">
                  <c:v>0.18291426058082499</c:v>
                </c:pt>
                <c:pt idx="8089">
                  <c:v>0.18306878317768299</c:v>
                </c:pt>
                <c:pt idx="8090">
                  <c:v>0.183212233435672</c:v>
                </c:pt>
                <c:pt idx="8091">
                  <c:v>0.18365534938250899</c:v>
                </c:pt>
                <c:pt idx="8092">
                  <c:v>0.183768461419579</c:v>
                </c:pt>
                <c:pt idx="8093">
                  <c:v>0.18394630239345</c:v>
                </c:pt>
                <c:pt idx="8094">
                  <c:v>0.184267762621554</c:v>
                </c:pt>
                <c:pt idx="8095">
                  <c:v>0.184464083141445</c:v>
                </c:pt>
                <c:pt idx="8096">
                  <c:v>0.18466034869782799</c:v>
                </c:pt>
                <c:pt idx="8097">
                  <c:v>0.18499347888165599</c:v>
                </c:pt>
                <c:pt idx="8098">
                  <c:v>0.18520408337703501</c:v>
                </c:pt>
                <c:pt idx="8099">
                  <c:v>0.185345913742303</c:v>
                </c:pt>
                <c:pt idx="8100">
                  <c:v>0.18550622820854201</c:v>
                </c:pt>
                <c:pt idx="8101">
                  <c:v>0.185667129815555</c:v>
                </c:pt>
                <c:pt idx="8102">
                  <c:v>0.18585883368117101</c:v>
                </c:pt>
                <c:pt idx="8103">
                  <c:v>0.186112152528949</c:v>
                </c:pt>
                <c:pt idx="8104">
                  <c:v>0.186479823780246</c:v>
                </c:pt>
                <c:pt idx="8105">
                  <c:v>0.18664420919958499</c:v>
                </c:pt>
                <c:pt idx="8106">
                  <c:v>0.186853003998597</c:v>
                </c:pt>
                <c:pt idx="8107">
                  <c:v>0.18721004261169499</c:v>
                </c:pt>
                <c:pt idx="8108">
                  <c:v>0.18742348374022799</c:v>
                </c:pt>
                <c:pt idx="8109">
                  <c:v>0.187605889164842</c:v>
                </c:pt>
                <c:pt idx="8110">
                  <c:v>0.18798921016665701</c:v>
                </c:pt>
                <c:pt idx="8111">
                  <c:v>0.18820394280677</c:v>
                </c:pt>
                <c:pt idx="8112">
                  <c:v>0.18836833835424099</c:v>
                </c:pt>
                <c:pt idx="8113">
                  <c:v>0.18865275483888799</c:v>
                </c:pt>
                <c:pt idx="8114">
                  <c:v>0.18886053604849801</c:v>
                </c:pt>
                <c:pt idx="8115">
                  <c:v>0.189043152728117</c:v>
                </c:pt>
                <c:pt idx="8116">
                  <c:v>0.18931664274229301</c:v>
                </c:pt>
                <c:pt idx="8117">
                  <c:v>0.18963468237780101</c:v>
                </c:pt>
                <c:pt idx="8118">
                  <c:v>0.18982616420059101</c:v>
                </c:pt>
                <c:pt idx="8119">
                  <c:v>0.19000950102538999</c:v>
                </c:pt>
                <c:pt idx="8120">
                  <c:v>0.19034598825965099</c:v>
                </c:pt>
                <c:pt idx="8121">
                  <c:v>0.19055074872448899</c:v>
                </c:pt>
                <c:pt idx="8122">
                  <c:v>0.19073544027438899</c:v>
                </c:pt>
                <c:pt idx="8123">
                  <c:v>0.19112427350288799</c:v>
                </c:pt>
                <c:pt idx="8124">
                  <c:v>0.19129190337844099</c:v>
                </c:pt>
                <c:pt idx="8125">
                  <c:v>0.191461100514667</c:v>
                </c:pt>
                <c:pt idx="8126">
                  <c:v>0.19159578132287899</c:v>
                </c:pt>
                <c:pt idx="8127">
                  <c:v>0.191781027514176</c:v>
                </c:pt>
                <c:pt idx="8128">
                  <c:v>0.19201422859138501</c:v>
                </c:pt>
                <c:pt idx="8129">
                  <c:v>0.192347628607725</c:v>
                </c:pt>
                <c:pt idx="8130">
                  <c:v>0.19263807191358201</c:v>
                </c:pt>
                <c:pt idx="8131">
                  <c:v>0.192860668059438</c:v>
                </c:pt>
                <c:pt idx="8132">
                  <c:v>0.19311908124169899</c:v>
                </c:pt>
                <c:pt idx="8133">
                  <c:v>0.19341434130910701</c:v>
                </c:pt>
                <c:pt idx="8134">
                  <c:v>0.19358814317577799</c:v>
                </c:pt>
                <c:pt idx="8135">
                  <c:v>0.19380595767870501</c:v>
                </c:pt>
                <c:pt idx="8136">
                  <c:v>0.19420902000274501</c:v>
                </c:pt>
                <c:pt idx="8137">
                  <c:v>0.19438931578770199</c:v>
                </c:pt>
                <c:pt idx="8138">
                  <c:v>0.19459105771966301</c:v>
                </c:pt>
                <c:pt idx="8139">
                  <c:v>0.19496387790422801</c:v>
                </c:pt>
                <c:pt idx="8140">
                  <c:v>0.195134270587005</c:v>
                </c:pt>
                <c:pt idx="8141">
                  <c:v>0.19531200368267801</c:v>
                </c:pt>
                <c:pt idx="8142">
                  <c:v>0.19575683120638099</c:v>
                </c:pt>
                <c:pt idx="8143">
                  <c:v>0.19589691702276299</c:v>
                </c:pt>
                <c:pt idx="8144">
                  <c:v>0.19613696091498101</c:v>
                </c:pt>
                <c:pt idx="8145">
                  <c:v>0.196405934480328</c:v>
                </c:pt>
                <c:pt idx="8146">
                  <c:v>0.19667637837119301</c:v>
                </c:pt>
                <c:pt idx="8147">
                  <c:v>0.19684050627984101</c:v>
                </c:pt>
                <c:pt idx="8148">
                  <c:v>0.197143131868636</c:v>
                </c:pt>
                <c:pt idx="8149">
                  <c:v>0.19746980226663999</c:v>
                </c:pt>
                <c:pt idx="8150">
                  <c:v>0.197629084296159</c:v>
                </c:pt>
                <c:pt idx="8151">
                  <c:v>0.19782679397318201</c:v>
                </c:pt>
                <c:pt idx="8152">
                  <c:v>0.19797184573842599</c:v>
                </c:pt>
                <c:pt idx="8153">
                  <c:v>0.19820145991009899</c:v>
                </c:pt>
                <c:pt idx="8154">
                  <c:v>0.198426613661769</c:v>
                </c:pt>
                <c:pt idx="8155">
                  <c:v>0.19888911078063101</c:v>
                </c:pt>
                <c:pt idx="8156">
                  <c:v>0.19908397326556301</c:v>
                </c:pt>
                <c:pt idx="8157">
                  <c:v>0.19928138850567201</c:v>
                </c:pt>
                <c:pt idx="8158">
                  <c:v>0.199666135633985</c:v>
                </c:pt>
                <c:pt idx="8159">
                  <c:v>0.199836785361791</c:v>
                </c:pt>
                <c:pt idx="8160">
                  <c:v>0.200073622089499</c:v>
                </c:pt>
                <c:pt idx="8161">
                  <c:v>0.200432756294807</c:v>
                </c:pt>
                <c:pt idx="8162">
                  <c:v>0.20070105465129001</c:v>
                </c:pt>
                <c:pt idx="8163">
                  <c:v>0.200924917745093</c:v>
                </c:pt>
                <c:pt idx="8164">
                  <c:v>0.201139826249951</c:v>
                </c:pt>
                <c:pt idx="8165">
                  <c:v>0.20140024422047001</c:v>
                </c:pt>
                <c:pt idx="8166">
                  <c:v>0.20160089192601499</c:v>
                </c:pt>
                <c:pt idx="8167">
                  <c:v>0.201867401367053</c:v>
                </c:pt>
                <c:pt idx="8168">
                  <c:v>0.20225424692034699</c:v>
                </c:pt>
                <c:pt idx="8169">
                  <c:v>0.20242888821909799</c:v>
                </c:pt>
                <c:pt idx="8170">
                  <c:v>0.202637499043096</c:v>
                </c:pt>
                <c:pt idx="8171">
                  <c:v>0.203021791996435</c:v>
                </c:pt>
                <c:pt idx="8172">
                  <c:v>0.20324490203832499</c:v>
                </c:pt>
                <c:pt idx="8173">
                  <c:v>0.20343190998149199</c:v>
                </c:pt>
                <c:pt idx="8174">
                  <c:v>0.20381898114768099</c:v>
                </c:pt>
                <c:pt idx="8175">
                  <c:v>0.204029612087954</c:v>
                </c:pt>
                <c:pt idx="8176">
                  <c:v>0.20423718766930099</c:v>
                </c:pt>
                <c:pt idx="8177">
                  <c:v>0.204419095146779</c:v>
                </c:pt>
                <c:pt idx="8178">
                  <c:v>0.20457145975281699</c:v>
                </c:pt>
                <c:pt idx="8179">
                  <c:v>0.204830106658239</c:v>
                </c:pt>
                <c:pt idx="8180">
                  <c:v>0.20511785498820201</c:v>
                </c:pt>
                <c:pt idx="8181">
                  <c:v>0.20549390534870199</c:v>
                </c:pt>
                <c:pt idx="8182">
                  <c:v>0.20570158322031201</c:v>
                </c:pt>
                <c:pt idx="8183">
                  <c:v>0.20596411094690301</c:v>
                </c:pt>
                <c:pt idx="8184">
                  <c:v>0.206287416008611</c:v>
                </c:pt>
                <c:pt idx="8185">
                  <c:v>0.20646236231550399</c:v>
                </c:pt>
                <c:pt idx="8186">
                  <c:v>0.206680813726658</c:v>
                </c:pt>
                <c:pt idx="8187">
                  <c:v>0.20716265418256399</c:v>
                </c:pt>
                <c:pt idx="8188">
                  <c:v>0.20736642864843199</c:v>
                </c:pt>
                <c:pt idx="8189">
                  <c:v>0.207538826856762</c:v>
                </c:pt>
                <c:pt idx="8190">
                  <c:v>0.20793941368659299</c:v>
                </c:pt>
                <c:pt idx="8191">
                  <c:v>0.20815443138902401</c:v>
                </c:pt>
                <c:pt idx="8192">
                  <c:v>0.208348903649796</c:v>
                </c:pt>
                <c:pt idx="8193">
                  <c:v>0.208736040319005</c:v>
                </c:pt>
                <c:pt idx="8194">
                  <c:v>0.20897302466134199</c:v>
                </c:pt>
                <c:pt idx="8195">
                  <c:v>0.209179696394131</c:v>
                </c:pt>
                <c:pt idx="8196">
                  <c:v>0.209479923360049</c:v>
                </c:pt>
                <c:pt idx="8197">
                  <c:v>0.209777887444942</c:v>
                </c:pt>
                <c:pt idx="8198">
                  <c:v>0.20997079120327899</c:v>
                </c:pt>
                <c:pt idx="8199">
                  <c:v>0.21020125690569499</c:v>
                </c:pt>
                <c:pt idx="8200">
                  <c:v>0.21061582643997701</c:v>
                </c:pt>
                <c:pt idx="8201">
                  <c:v>0.210791089867605</c:v>
                </c:pt>
                <c:pt idx="8202">
                  <c:v>0.21098627106803</c:v>
                </c:pt>
                <c:pt idx="8203">
                  <c:v>0.211158479945183</c:v>
                </c:pt>
                <c:pt idx="8204">
                  <c:v>0.21134847551185501</c:v>
                </c:pt>
                <c:pt idx="8205">
                  <c:v>0.21163911046460299</c:v>
                </c:pt>
                <c:pt idx="8206">
                  <c:v>0.21208597083265501</c:v>
                </c:pt>
                <c:pt idx="8207">
                  <c:v>0.212302218346546</c:v>
                </c:pt>
                <c:pt idx="8208">
                  <c:v>0.21252982923760999</c:v>
                </c:pt>
                <c:pt idx="8209">
                  <c:v>0.212848615056524</c:v>
                </c:pt>
                <c:pt idx="8210">
                  <c:v>0.213148249002793</c:v>
                </c:pt>
                <c:pt idx="8211">
                  <c:v>0.213318199773008</c:v>
                </c:pt>
                <c:pt idx="8212">
                  <c:v>0.21363266208209</c:v>
                </c:pt>
                <c:pt idx="8213">
                  <c:v>0.214000389212742</c:v>
                </c:pt>
                <c:pt idx="8214">
                  <c:v>0.214220293719943</c:v>
                </c:pt>
                <c:pt idx="8215">
                  <c:v>0.21446298148172499</c:v>
                </c:pt>
                <c:pt idx="8216">
                  <c:v>0.214756454961994</c:v>
                </c:pt>
                <c:pt idx="8217">
                  <c:v>0.214952241784582</c:v>
                </c:pt>
                <c:pt idx="8218">
                  <c:v>0.21519827105415401</c:v>
                </c:pt>
                <c:pt idx="8219">
                  <c:v>0.21563277207314899</c:v>
                </c:pt>
                <c:pt idx="8220">
                  <c:v>0.21578964482371901</c:v>
                </c:pt>
                <c:pt idx="8221">
                  <c:v>0.21598993676404099</c:v>
                </c:pt>
                <c:pt idx="8222">
                  <c:v>0.21636007827085599</c:v>
                </c:pt>
                <c:pt idx="8223">
                  <c:v>0.21656905688966199</c:v>
                </c:pt>
                <c:pt idx="8224">
                  <c:v>0.216824572145317</c:v>
                </c:pt>
                <c:pt idx="8225">
                  <c:v>0.217200602948043</c:v>
                </c:pt>
                <c:pt idx="8226">
                  <c:v>0.21747579037522199</c:v>
                </c:pt>
                <c:pt idx="8227">
                  <c:v>0.21768375284348901</c:v>
                </c:pt>
                <c:pt idx="8228">
                  <c:v>0.21784255630336599</c:v>
                </c:pt>
                <c:pt idx="8229">
                  <c:v>0.21807490723828499</c:v>
                </c:pt>
                <c:pt idx="8230">
                  <c:v>0.21831573429517301</c:v>
                </c:pt>
                <c:pt idx="8231">
                  <c:v>0.218579894785458</c:v>
                </c:pt>
                <c:pt idx="8232">
                  <c:v>0.21904063294641599</c:v>
                </c:pt>
                <c:pt idx="8233">
                  <c:v>0.21925613695445101</c:v>
                </c:pt>
                <c:pt idx="8234">
                  <c:v>0.219470191436509</c:v>
                </c:pt>
                <c:pt idx="8235">
                  <c:v>0.21985332171121999</c:v>
                </c:pt>
                <c:pt idx="8236">
                  <c:v>0.220031981278831</c:v>
                </c:pt>
                <c:pt idx="8237">
                  <c:v>0.220260992180556</c:v>
                </c:pt>
                <c:pt idx="8238">
                  <c:v>0.22065170939701301</c:v>
                </c:pt>
                <c:pt idx="8239">
                  <c:v>0.22088671886983</c:v>
                </c:pt>
                <c:pt idx="8240">
                  <c:v>0.22109164949506499</c:v>
                </c:pt>
                <c:pt idx="8241">
                  <c:v>0.221440203875922</c:v>
                </c:pt>
                <c:pt idx="8242">
                  <c:v>0.22171819784367999</c:v>
                </c:pt>
                <c:pt idx="8243">
                  <c:v>0.22190344845876001</c:v>
                </c:pt>
                <c:pt idx="8244">
                  <c:v>0.22222208068706001</c:v>
                </c:pt>
                <c:pt idx="8245">
                  <c:v>0.222554810500393</c:v>
                </c:pt>
                <c:pt idx="8246">
                  <c:v>0.22275374713353699</c:v>
                </c:pt>
                <c:pt idx="8247">
                  <c:v>0.22298951400443801</c:v>
                </c:pt>
                <c:pt idx="8248">
                  <c:v>0.22331985272467</c:v>
                </c:pt>
                <c:pt idx="8249">
                  <c:v>0.223529076436534</c:v>
                </c:pt>
                <c:pt idx="8250">
                  <c:v>0.22377550648525299</c:v>
                </c:pt>
                <c:pt idx="8251">
                  <c:v>0.224235914492358</c:v>
                </c:pt>
                <c:pt idx="8252">
                  <c:v>0.224389303621187</c:v>
                </c:pt>
                <c:pt idx="8253">
                  <c:v>0.22456639357992</c:v>
                </c:pt>
                <c:pt idx="8254">
                  <c:v>0.22470229470262501</c:v>
                </c:pt>
                <c:pt idx="8255">
                  <c:v>0.22493810130524999</c:v>
                </c:pt>
                <c:pt idx="8256">
                  <c:v>0.22517074957692301</c:v>
                </c:pt>
                <c:pt idx="8257">
                  <c:v>0.22552280841084699</c:v>
                </c:pt>
                <c:pt idx="8258">
                  <c:v>0.22584537719376199</c:v>
                </c:pt>
                <c:pt idx="8259">
                  <c:v>0.22602728505929301</c:v>
                </c:pt>
                <c:pt idx="8260">
                  <c:v>0.226297401435052</c:v>
                </c:pt>
                <c:pt idx="8261">
                  <c:v>0.22662717204851399</c:v>
                </c:pt>
                <c:pt idx="8262">
                  <c:v>0.22683281156544799</c:v>
                </c:pt>
                <c:pt idx="8263">
                  <c:v>0.227101985520372</c:v>
                </c:pt>
                <c:pt idx="8264">
                  <c:v>0.22751086197483</c:v>
                </c:pt>
                <c:pt idx="8265">
                  <c:v>0.2276961702543</c:v>
                </c:pt>
                <c:pt idx="8266">
                  <c:v>0.22789085377007701</c:v>
                </c:pt>
                <c:pt idx="8267">
                  <c:v>0.22817077875758199</c:v>
                </c:pt>
                <c:pt idx="8268">
                  <c:v>0.22841426000619899</c:v>
                </c:pt>
                <c:pt idx="8269">
                  <c:v>0.22858063907672899</c:v>
                </c:pt>
                <c:pt idx="8270">
                  <c:v>0.22899260084765599</c:v>
                </c:pt>
                <c:pt idx="8271">
                  <c:v>0.22921109758317401</c:v>
                </c:pt>
                <c:pt idx="8272">
                  <c:v>0.229428256008152</c:v>
                </c:pt>
                <c:pt idx="8273">
                  <c:v>0.22973916959017601</c:v>
                </c:pt>
                <c:pt idx="8274">
                  <c:v>0.230011378337318</c:v>
                </c:pt>
                <c:pt idx="8275">
                  <c:v>0.230223250575363</c:v>
                </c:pt>
                <c:pt idx="8276">
                  <c:v>0.23049446086709699</c:v>
                </c:pt>
                <c:pt idx="8277">
                  <c:v>0.230804557524</c:v>
                </c:pt>
                <c:pt idx="8278">
                  <c:v>0.231005351214359</c:v>
                </c:pt>
                <c:pt idx="8279">
                  <c:v>0.23120572317081101</c:v>
                </c:pt>
                <c:pt idx="8280">
                  <c:v>0.23132299461091599</c:v>
                </c:pt>
                <c:pt idx="8281">
                  <c:v>0.23156658668691801</c:v>
                </c:pt>
                <c:pt idx="8282">
                  <c:v>0.231832656466091</c:v>
                </c:pt>
                <c:pt idx="8283">
                  <c:v>0.23227955051697699</c:v>
                </c:pt>
                <c:pt idx="8284">
                  <c:v>0.23246709816157701</c:v>
                </c:pt>
                <c:pt idx="8285">
                  <c:v>0.232676166730622</c:v>
                </c:pt>
                <c:pt idx="8286">
                  <c:v>0.23303660013092001</c:v>
                </c:pt>
                <c:pt idx="8287">
                  <c:v>0.23322090071936299</c:v>
                </c:pt>
                <c:pt idx="8288">
                  <c:v>0.233420614541197</c:v>
                </c:pt>
                <c:pt idx="8289">
                  <c:v>0.23379980710645401</c:v>
                </c:pt>
                <c:pt idx="8290">
                  <c:v>0.23404791081945001</c:v>
                </c:pt>
                <c:pt idx="8291">
                  <c:v>0.23422387715739401</c:v>
                </c:pt>
                <c:pt idx="8292">
                  <c:v>0.23447216333200399</c:v>
                </c:pt>
                <c:pt idx="8293">
                  <c:v>0.234767998801543</c:v>
                </c:pt>
                <c:pt idx="8294">
                  <c:v>0.23496555723249901</c:v>
                </c:pt>
                <c:pt idx="8295">
                  <c:v>0.23516492902611599</c:v>
                </c:pt>
                <c:pt idx="8296">
                  <c:v>0.23553420952521101</c:v>
                </c:pt>
                <c:pt idx="8297">
                  <c:v>0.2357278514343</c:v>
                </c:pt>
                <c:pt idx="8298">
                  <c:v>0.235920156740272</c:v>
                </c:pt>
                <c:pt idx="8299">
                  <c:v>0.23627228600283501</c:v>
                </c:pt>
                <c:pt idx="8300">
                  <c:v>0.23645955882966399</c:v>
                </c:pt>
                <c:pt idx="8301">
                  <c:v>0.236635322992999</c:v>
                </c:pt>
                <c:pt idx="8302">
                  <c:v>0.23702739163612299</c:v>
                </c:pt>
                <c:pt idx="8303">
                  <c:v>0.23718643739508899</c:v>
                </c:pt>
                <c:pt idx="8304">
                  <c:v>0.23737376598688301</c:v>
                </c:pt>
                <c:pt idx="8305">
                  <c:v>0.23749702243409199</c:v>
                </c:pt>
                <c:pt idx="8306">
                  <c:v>0.23765543796810301</c:v>
                </c:pt>
                <c:pt idx="8307">
                  <c:v>0.237899681840536</c:v>
                </c:pt>
                <c:pt idx="8308">
                  <c:v>0.238190391746611</c:v>
                </c:pt>
                <c:pt idx="8309">
                  <c:v>0.23847783276648099</c:v>
                </c:pt>
                <c:pt idx="8310">
                  <c:v>0.238678082978973</c:v>
                </c:pt>
                <c:pt idx="8311">
                  <c:v>0.23890718693534499</c:v>
                </c:pt>
                <c:pt idx="8312">
                  <c:v>0.239224743408462</c:v>
                </c:pt>
                <c:pt idx="8313">
                  <c:v>0.23938687471672801</c:v>
                </c:pt>
                <c:pt idx="8314">
                  <c:v>0.239522968263675</c:v>
                </c:pt>
                <c:pt idx="8315">
                  <c:v>0.23995051672682</c:v>
                </c:pt>
                <c:pt idx="8316">
                  <c:v>0.240082645012686</c:v>
                </c:pt>
                <c:pt idx="8317">
                  <c:v>0.24024133717951601</c:v>
                </c:pt>
                <c:pt idx="8318">
                  <c:v>0.240586171625182</c:v>
                </c:pt>
                <c:pt idx="8319">
                  <c:v>0.24075510088975199</c:v>
                </c:pt>
                <c:pt idx="8320">
                  <c:v>0.24090413066248001</c:v>
                </c:pt>
                <c:pt idx="8321">
                  <c:v>0.24125088355503899</c:v>
                </c:pt>
                <c:pt idx="8322">
                  <c:v>0.24146631709299901</c:v>
                </c:pt>
                <c:pt idx="8323">
                  <c:v>0.24158681331512699</c:v>
                </c:pt>
                <c:pt idx="8324">
                  <c:v>0.241827806923538</c:v>
                </c:pt>
                <c:pt idx="8325">
                  <c:v>0.242120542718717</c:v>
                </c:pt>
                <c:pt idx="8326">
                  <c:v>0.242281693965195</c:v>
                </c:pt>
                <c:pt idx="8327">
                  <c:v>0.24246089051788</c:v>
                </c:pt>
                <c:pt idx="8328">
                  <c:v>0.24280234899682199</c:v>
                </c:pt>
                <c:pt idx="8329">
                  <c:v>0.24292010689775001</c:v>
                </c:pt>
                <c:pt idx="8330">
                  <c:v>0.24310670738729301</c:v>
                </c:pt>
                <c:pt idx="8331">
                  <c:v>0.24320087869030699</c:v>
                </c:pt>
                <c:pt idx="8332">
                  <c:v>0.24336593179032201</c:v>
                </c:pt>
                <c:pt idx="8333">
                  <c:v>0.24355324024024</c:v>
                </c:pt>
                <c:pt idx="8334">
                  <c:v>0.243939047989744</c:v>
                </c:pt>
                <c:pt idx="8335">
                  <c:v>0.244121226482093</c:v>
                </c:pt>
                <c:pt idx="8336">
                  <c:v>0.244248858808228</c:v>
                </c:pt>
                <c:pt idx="8337">
                  <c:v>0.24455602909438301</c:v>
                </c:pt>
                <c:pt idx="8338">
                  <c:v>0.244727632263675</c:v>
                </c:pt>
                <c:pt idx="8339">
                  <c:v>0.24491542934750399</c:v>
                </c:pt>
                <c:pt idx="8340">
                  <c:v>0.24516197790701999</c:v>
                </c:pt>
                <c:pt idx="8341">
                  <c:v>0.24540241404126001</c:v>
                </c:pt>
                <c:pt idx="8342">
                  <c:v>0.24554851022548799</c:v>
                </c:pt>
                <c:pt idx="8343">
                  <c:v>0.24572100855099599</c:v>
                </c:pt>
                <c:pt idx="8344">
                  <c:v>0.24600812622035501</c:v>
                </c:pt>
                <c:pt idx="8345">
                  <c:v>0.24613164008284499</c:v>
                </c:pt>
                <c:pt idx="8346">
                  <c:v>0.24626522092148601</c:v>
                </c:pt>
                <c:pt idx="8347">
                  <c:v>0.24668171101560099</c:v>
                </c:pt>
                <c:pt idx="8348">
                  <c:v>0.24679084882760999</c:v>
                </c:pt>
                <c:pt idx="8349">
                  <c:v>0.24691008660010899</c:v>
                </c:pt>
                <c:pt idx="8350">
                  <c:v>0.24721752774591199</c:v>
                </c:pt>
                <c:pt idx="8351">
                  <c:v>0.24735075669984</c:v>
                </c:pt>
                <c:pt idx="8352">
                  <c:v>0.24749472783878401</c:v>
                </c:pt>
                <c:pt idx="8353">
                  <c:v>0.247784277579436</c:v>
                </c:pt>
                <c:pt idx="8354">
                  <c:v>0.24795060232281499</c:v>
                </c:pt>
                <c:pt idx="8355">
                  <c:v>0.24806146083089101</c:v>
                </c:pt>
                <c:pt idx="8356">
                  <c:v>0.248148282912248</c:v>
                </c:pt>
                <c:pt idx="8357">
                  <c:v>0.24830180744775501</c:v>
                </c:pt>
                <c:pt idx="8358">
                  <c:v>0.24845008352805001</c:v>
                </c:pt>
                <c:pt idx="8359">
                  <c:v>0.24863533053224801</c:v>
                </c:pt>
                <c:pt idx="8360">
                  <c:v>0.24897772563659101</c:v>
                </c:pt>
                <c:pt idx="8361">
                  <c:v>0.249098854026192</c:v>
                </c:pt>
                <c:pt idx="8362">
                  <c:v>0.24920823044764501</c:v>
                </c:pt>
                <c:pt idx="8363">
                  <c:v>0.24951983778737399</c:v>
                </c:pt>
                <c:pt idx="8364">
                  <c:v>0.249639579405387</c:v>
                </c:pt>
                <c:pt idx="8365">
                  <c:v>0.24977770952197301</c:v>
                </c:pt>
                <c:pt idx="8366">
                  <c:v>0.25012298882938799</c:v>
                </c:pt>
                <c:pt idx="8367">
                  <c:v>0.250208668876438</c:v>
                </c:pt>
                <c:pt idx="8368">
                  <c:v>0.250337790620203</c:v>
                </c:pt>
                <c:pt idx="8369">
                  <c:v>0.25054422680598898</c:v>
                </c:pt>
                <c:pt idx="8370">
                  <c:v>0.25071725063025901</c:v>
                </c:pt>
                <c:pt idx="8371">
                  <c:v>0.25082578610939299</c:v>
                </c:pt>
                <c:pt idx="8372">
                  <c:v>0.25104345916770399</c:v>
                </c:pt>
                <c:pt idx="8373">
                  <c:v>0.25128870767851602</c:v>
                </c:pt>
                <c:pt idx="8374">
                  <c:v>0.25137350591830898</c:v>
                </c:pt>
                <c:pt idx="8375">
                  <c:v>0.25149676785804298</c:v>
                </c:pt>
                <c:pt idx="8376">
                  <c:v>0.25177500668602498</c:v>
                </c:pt>
                <c:pt idx="8377">
                  <c:v>0.25185867523153499</c:v>
                </c:pt>
                <c:pt idx="8378">
                  <c:v>0.25200042229456199</c:v>
                </c:pt>
                <c:pt idx="8379">
                  <c:v>0.25233008728052198</c:v>
                </c:pt>
                <c:pt idx="8380">
                  <c:v>0.25244898232631302</c:v>
                </c:pt>
                <c:pt idx="8381">
                  <c:v>0.25253269604096701</c:v>
                </c:pt>
                <c:pt idx="8382">
                  <c:v>0.25256770756095598</c:v>
                </c:pt>
                <c:pt idx="8383">
                  <c:v>0.25268599724707402</c:v>
                </c:pt>
                <c:pt idx="8384">
                  <c:v>0.25283631876421397</c:v>
                </c:pt>
                <c:pt idx="8385">
                  <c:v>0.253109972613551</c:v>
                </c:pt>
                <c:pt idx="8386">
                  <c:v>0.25331246899440801</c:v>
                </c:pt>
                <c:pt idx="8387">
                  <c:v>0.25338071398436901</c:v>
                </c:pt>
                <c:pt idx="8388">
                  <c:v>0.25360032310709202</c:v>
                </c:pt>
                <c:pt idx="8389">
                  <c:v>0.25382488523609797</c:v>
                </c:pt>
                <c:pt idx="8390">
                  <c:v>0.25387903884984397</c:v>
                </c:pt>
                <c:pt idx="8391">
                  <c:v>0.25405255984514902</c:v>
                </c:pt>
                <c:pt idx="8392">
                  <c:v>0.25436397804878502</c:v>
                </c:pt>
                <c:pt idx="8393">
                  <c:v>0.25442690751515201</c:v>
                </c:pt>
                <c:pt idx="8394">
                  <c:v>0.25451423996127998</c:v>
                </c:pt>
                <c:pt idx="8395">
                  <c:v>0.254805596933388</c:v>
                </c:pt>
                <c:pt idx="8396">
                  <c:v>0.25490582517037802</c:v>
                </c:pt>
                <c:pt idx="8397">
                  <c:v>0.25498238019645098</c:v>
                </c:pt>
                <c:pt idx="8398">
                  <c:v>0.255281650150815</c:v>
                </c:pt>
                <c:pt idx="8399">
                  <c:v>0.25537720004407</c:v>
                </c:pt>
                <c:pt idx="8400">
                  <c:v>0.25543365945729002</c:v>
                </c:pt>
                <c:pt idx="8401">
                  <c:v>0.25563879831073</c:v>
                </c:pt>
                <c:pt idx="8402">
                  <c:v>0.255789366628353</c:v>
                </c:pt>
                <c:pt idx="8403">
                  <c:v>0.255883046270658</c:v>
                </c:pt>
                <c:pt idx="8404">
                  <c:v>0.25607821842034401</c:v>
                </c:pt>
                <c:pt idx="8405">
                  <c:v>0.25631784958143999</c:v>
                </c:pt>
                <c:pt idx="8406">
                  <c:v>0.25635813750947301</c:v>
                </c:pt>
                <c:pt idx="8407">
                  <c:v>0.25641237990930499</c:v>
                </c:pt>
                <c:pt idx="8408">
                  <c:v>0.256454292917624</c:v>
                </c:pt>
                <c:pt idx="8409">
                  <c:v>0.25658689858391798</c:v>
                </c:pt>
                <c:pt idx="8410">
                  <c:v>0.25672453556804797</c:v>
                </c:pt>
                <c:pt idx="8411">
                  <c:v>0.25705522995708802</c:v>
                </c:pt>
                <c:pt idx="8412">
                  <c:v>0.25713522170855602</c:v>
                </c:pt>
                <c:pt idx="8413">
                  <c:v>0.257233136385005</c:v>
                </c:pt>
                <c:pt idx="8414">
                  <c:v>0.25745229880325399</c:v>
                </c:pt>
                <c:pt idx="8415">
                  <c:v>0.25756024336442201</c:v>
                </c:pt>
                <c:pt idx="8416">
                  <c:v>0.257649205469835</c:v>
                </c:pt>
                <c:pt idx="8417">
                  <c:v>0.25790011362793502</c:v>
                </c:pt>
                <c:pt idx="8418">
                  <c:v>0.25804117973893897</c:v>
                </c:pt>
                <c:pt idx="8419">
                  <c:v>0.25813483074307397</c:v>
                </c:pt>
                <c:pt idx="8420">
                  <c:v>0.25822645037745301</c:v>
                </c:pt>
                <c:pt idx="8421">
                  <c:v>0.25839290783430102</c:v>
                </c:pt>
                <c:pt idx="8422">
                  <c:v>0.25848734580601201</c:v>
                </c:pt>
                <c:pt idx="8423">
                  <c:v>0.25859901363340398</c:v>
                </c:pt>
                <c:pt idx="8424">
                  <c:v>0.25889108640452102</c:v>
                </c:pt>
                <c:pt idx="8425">
                  <c:v>0.25891887776863998</c:v>
                </c:pt>
                <c:pt idx="8426">
                  <c:v>0.25899592150623502</c:v>
                </c:pt>
                <c:pt idx="8427">
                  <c:v>0.25926732481457199</c:v>
                </c:pt>
                <c:pt idx="8428">
                  <c:v>0.25935155580130698</c:v>
                </c:pt>
                <c:pt idx="8429">
                  <c:v>0.259427507407963</c:v>
                </c:pt>
                <c:pt idx="8430">
                  <c:v>0.259692884360749</c:v>
                </c:pt>
                <c:pt idx="8431">
                  <c:v>0.25974831893108602</c:v>
                </c:pt>
                <c:pt idx="8432">
                  <c:v>0.25983491912484002</c:v>
                </c:pt>
                <c:pt idx="8433">
                  <c:v>0.25988976098597</c:v>
                </c:pt>
                <c:pt idx="8434">
                  <c:v>0.25996341323479899</c:v>
                </c:pt>
                <c:pt idx="8435">
                  <c:v>0.260055631399153</c:v>
                </c:pt>
                <c:pt idx="8436">
                  <c:v>0.26024981890804899</c:v>
                </c:pt>
                <c:pt idx="8437">
                  <c:v>0.26050800364464499</c:v>
                </c:pt>
                <c:pt idx="8438">
                  <c:v>0.260561268699045</c:v>
                </c:pt>
                <c:pt idx="8439">
                  <c:v>0.26067864832778798</c:v>
                </c:pt>
                <c:pt idx="8440">
                  <c:v>0.26091015230243397</c:v>
                </c:pt>
                <c:pt idx="8441">
                  <c:v>0.26096492128757098</c:v>
                </c:pt>
                <c:pt idx="8442">
                  <c:v>0.26103561162017203</c:v>
                </c:pt>
                <c:pt idx="8443">
                  <c:v>0.26133846095763102</c:v>
                </c:pt>
                <c:pt idx="8444">
                  <c:v>0.26137312625845199</c:v>
                </c:pt>
                <c:pt idx="8445">
                  <c:v>0.26143188107137699</c:v>
                </c:pt>
                <c:pt idx="8446">
                  <c:v>0.261695140817511</c:v>
                </c:pt>
                <c:pt idx="8447">
                  <c:v>0.26176958259505301</c:v>
                </c:pt>
                <c:pt idx="8448">
                  <c:v>0.26183185687598998</c:v>
                </c:pt>
                <c:pt idx="8449">
                  <c:v>0.26206607736336601</c:v>
                </c:pt>
                <c:pt idx="8450">
                  <c:v>0.26221029988179601</c:v>
                </c:pt>
                <c:pt idx="8451">
                  <c:v>0.262251267132038</c:v>
                </c:pt>
                <c:pt idx="8452">
                  <c:v>0.26238420349545699</c:v>
                </c:pt>
                <c:pt idx="8453">
                  <c:v>0.26254344708286198</c:v>
                </c:pt>
                <c:pt idx="8454">
                  <c:v>0.26261908599796302</c:v>
                </c:pt>
                <c:pt idx="8455">
                  <c:v>0.26271934170896699</c:v>
                </c:pt>
                <c:pt idx="8456">
                  <c:v>0.26296190218999899</c:v>
                </c:pt>
                <c:pt idx="8457">
                  <c:v>0.26301336800679498</c:v>
                </c:pt>
                <c:pt idx="8458">
                  <c:v>0.263033888768403</c:v>
                </c:pt>
                <c:pt idx="8459">
                  <c:v>0.26305890354948702</c:v>
                </c:pt>
                <c:pt idx="8460">
                  <c:v>0.26315426120224</c:v>
                </c:pt>
                <c:pt idx="8461">
                  <c:v>0.263269004800047</c:v>
                </c:pt>
                <c:pt idx="8462">
                  <c:v>0.26353436792704898</c:v>
                </c:pt>
                <c:pt idx="8463">
                  <c:v>0.26359445836151901</c:v>
                </c:pt>
                <c:pt idx="8464">
                  <c:v>0.26369872828459501</c:v>
                </c:pt>
                <c:pt idx="8465">
                  <c:v>0.26388180618644502</c:v>
                </c:pt>
                <c:pt idx="8466">
                  <c:v>0.26397224461515501</c:v>
                </c:pt>
                <c:pt idx="8467">
                  <c:v>0.264075729219863</c:v>
                </c:pt>
                <c:pt idx="8468">
                  <c:v>0.26423845005531998</c:v>
                </c:pt>
                <c:pt idx="8469">
                  <c:v>0.26444386799509301</c:v>
                </c:pt>
                <c:pt idx="8470">
                  <c:v>0.26447718202446802</c:v>
                </c:pt>
                <c:pt idx="8471">
                  <c:v>0.26451403407069501</c:v>
                </c:pt>
                <c:pt idx="8472">
                  <c:v>0.26450922456569897</c:v>
                </c:pt>
                <c:pt idx="8473">
                  <c:v>0.26461065335509698</c:v>
                </c:pt>
                <c:pt idx="8474">
                  <c:v>0.26470663530441502</c:v>
                </c:pt>
                <c:pt idx="8475">
                  <c:v>0.26504554195950297</c:v>
                </c:pt>
                <c:pt idx="8476">
                  <c:v>0.26509381396075099</c:v>
                </c:pt>
                <c:pt idx="8477">
                  <c:v>0.26513911310272698</c:v>
                </c:pt>
                <c:pt idx="8478">
                  <c:v>0.265365490767482</c:v>
                </c:pt>
                <c:pt idx="8479">
                  <c:v>0.26542686965937301</c:v>
                </c:pt>
                <c:pt idx="8480">
                  <c:v>0.26550025384252102</c:v>
                </c:pt>
                <c:pt idx="8481">
                  <c:v>0.26576742778221701</c:v>
                </c:pt>
                <c:pt idx="8482">
                  <c:v>0.26585486003507902</c:v>
                </c:pt>
                <c:pt idx="8483">
                  <c:v>0.265936640479292</c:v>
                </c:pt>
                <c:pt idx="8484">
                  <c:v>0.26597423246130197</c:v>
                </c:pt>
                <c:pt idx="8485">
                  <c:v>0.26599380599024403</c:v>
                </c:pt>
                <c:pt idx="8486">
                  <c:v>0.26608776518454202</c:v>
                </c:pt>
                <c:pt idx="8487">
                  <c:v>0.26620330894365901</c:v>
                </c:pt>
                <c:pt idx="8488">
                  <c:v>0.26652327226474798</c:v>
                </c:pt>
                <c:pt idx="8489">
                  <c:v>0.26655722246505198</c:v>
                </c:pt>
                <c:pt idx="8490">
                  <c:v>0.26660730573348701</c:v>
                </c:pt>
                <c:pt idx="8491">
                  <c:v>0.26686531887389803</c:v>
                </c:pt>
                <c:pt idx="8492">
                  <c:v>0.26691017377500698</c:v>
                </c:pt>
                <c:pt idx="8493">
                  <c:v>0.26700992121671602</c:v>
                </c:pt>
                <c:pt idx="8494">
                  <c:v>0.26724227331578598</c:v>
                </c:pt>
                <c:pt idx="8495">
                  <c:v>0.26734416768885999</c:v>
                </c:pt>
                <c:pt idx="8496">
                  <c:v>0.267340450702856</c:v>
                </c:pt>
                <c:pt idx="8497">
                  <c:v>0.26760810613632202</c:v>
                </c:pt>
                <c:pt idx="8498">
                  <c:v>0.26767838684221101</c:v>
                </c:pt>
                <c:pt idx="8499">
                  <c:v>0.267740068724378</c:v>
                </c:pt>
                <c:pt idx="8500">
                  <c:v>0.26785957153576101</c:v>
                </c:pt>
                <c:pt idx="8501">
                  <c:v>0.26801493243935298</c:v>
                </c:pt>
                <c:pt idx="8502">
                  <c:v>0.26808849434989102</c:v>
                </c:pt>
                <c:pt idx="8503">
                  <c:v>0.26817268971353803</c:v>
                </c:pt>
                <c:pt idx="8504">
                  <c:v>0.26837018209819902</c:v>
                </c:pt>
                <c:pt idx="8505">
                  <c:v>0.268441854820897</c:v>
                </c:pt>
                <c:pt idx="8506">
                  <c:v>0.26852641409883898</c:v>
                </c:pt>
                <c:pt idx="8507">
                  <c:v>0.26876997365616101</c:v>
                </c:pt>
                <c:pt idx="8508">
                  <c:v>0.26878743564399499</c:v>
                </c:pt>
                <c:pt idx="8509">
                  <c:v>0.26887216209433801</c:v>
                </c:pt>
                <c:pt idx="8510">
                  <c:v>0.26886248945569102</c:v>
                </c:pt>
                <c:pt idx="8511">
                  <c:v>0.26893113972619098</c:v>
                </c:pt>
                <c:pt idx="8512">
                  <c:v>0.26901945619223</c:v>
                </c:pt>
                <c:pt idx="8513">
                  <c:v>0.26924364749962998</c:v>
                </c:pt>
                <c:pt idx="8514">
                  <c:v>0.26936021491696199</c:v>
                </c:pt>
                <c:pt idx="8515">
                  <c:v>0.26944775370853902</c:v>
                </c:pt>
                <c:pt idx="8516">
                  <c:v>0.26955496859655598</c:v>
                </c:pt>
                <c:pt idx="8517">
                  <c:v>0.26973296141770797</c:v>
                </c:pt>
                <c:pt idx="8518">
                  <c:v>0.26977557854607997</c:v>
                </c:pt>
                <c:pt idx="8519">
                  <c:v>0.26987182085091899</c:v>
                </c:pt>
                <c:pt idx="8520">
                  <c:v>0.27012626058422001</c:v>
                </c:pt>
                <c:pt idx="8521">
                  <c:v>0.27018960169516498</c:v>
                </c:pt>
                <c:pt idx="8522">
                  <c:v>0.27024071314372</c:v>
                </c:pt>
                <c:pt idx="8523">
                  <c:v>0.27043590166916498</c:v>
                </c:pt>
                <c:pt idx="8524">
                  <c:v>0.270459835960839</c:v>
                </c:pt>
                <c:pt idx="8525">
                  <c:v>0.27050923168038199</c:v>
                </c:pt>
                <c:pt idx="8526">
                  <c:v>0.27079496261042701</c:v>
                </c:pt>
                <c:pt idx="8527">
                  <c:v>0.27086327139598498</c:v>
                </c:pt>
                <c:pt idx="8528">
                  <c:v>0.270916283053035</c:v>
                </c:pt>
                <c:pt idx="8529">
                  <c:v>0.27111145784147</c:v>
                </c:pt>
                <c:pt idx="8530">
                  <c:v>0.27120954481263898</c:v>
                </c:pt>
                <c:pt idx="8531">
                  <c:v>0.27126586941691599</c:v>
                </c:pt>
                <c:pt idx="8532">
                  <c:v>0.271407520631328</c:v>
                </c:pt>
                <c:pt idx="8533">
                  <c:v>0.27156460999200799</c:v>
                </c:pt>
                <c:pt idx="8534">
                  <c:v>0.271631176816299</c:v>
                </c:pt>
                <c:pt idx="8535">
                  <c:v>0.27166210440918798</c:v>
                </c:pt>
                <c:pt idx="8536">
                  <c:v>0.271686575220277</c:v>
                </c:pt>
                <c:pt idx="8537">
                  <c:v>0.27177115731562201</c:v>
                </c:pt>
                <c:pt idx="8538">
                  <c:v>0.27185891102999299</c:v>
                </c:pt>
                <c:pt idx="8539">
                  <c:v>0.27214268362149602</c:v>
                </c:pt>
                <c:pt idx="8540">
                  <c:v>0.27218481494734698</c:v>
                </c:pt>
                <c:pt idx="8541">
                  <c:v>0.27224919324119901</c:v>
                </c:pt>
                <c:pt idx="8542">
                  <c:v>0.27246135481012301</c:v>
                </c:pt>
                <c:pt idx="8543">
                  <c:v>0.27255264576524502</c:v>
                </c:pt>
                <c:pt idx="8544">
                  <c:v>0.27260911068878901</c:v>
                </c:pt>
                <c:pt idx="8545">
                  <c:v>0.27280973666347502</c:v>
                </c:pt>
                <c:pt idx="8546">
                  <c:v>0.27295764628797597</c:v>
                </c:pt>
                <c:pt idx="8547">
                  <c:v>0.27299332455731801</c:v>
                </c:pt>
                <c:pt idx="8548">
                  <c:v>0.273132078427201</c:v>
                </c:pt>
                <c:pt idx="8549">
                  <c:v>0.27328161546028901</c:v>
                </c:pt>
                <c:pt idx="8550">
                  <c:v>0.27331922094648198</c:v>
                </c:pt>
                <c:pt idx="8551">
                  <c:v>0.27342858460421299</c:v>
                </c:pt>
                <c:pt idx="8552">
                  <c:v>0.27367426975009301</c:v>
                </c:pt>
                <c:pt idx="8553">
                  <c:v>0.27369302231818399</c:v>
                </c:pt>
                <c:pt idx="8554">
                  <c:v>0.27375457614349602</c:v>
                </c:pt>
                <c:pt idx="8555">
                  <c:v>0.27398245680766697</c:v>
                </c:pt>
                <c:pt idx="8556">
                  <c:v>0.27400805482951202</c:v>
                </c:pt>
                <c:pt idx="8557">
                  <c:v>0.27407739396827702</c:v>
                </c:pt>
                <c:pt idx="8558">
                  <c:v>0.274340909284849</c:v>
                </c:pt>
                <c:pt idx="8559">
                  <c:v>0.27439375834849999</c:v>
                </c:pt>
                <c:pt idx="8560">
                  <c:v>0.27444928263624402</c:v>
                </c:pt>
                <c:pt idx="8561">
                  <c:v>0.27446170702265998</c:v>
                </c:pt>
                <c:pt idx="8562">
                  <c:v>0.27452238555997399</c:v>
                </c:pt>
                <c:pt idx="8563">
                  <c:v>0.27458710107021</c:v>
                </c:pt>
                <c:pt idx="8564">
                  <c:v>0.27478122788791798</c:v>
                </c:pt>
                <c:pt idx="8565">
                  <c:v>0.27496815170161398</c:v>
                </c:pt>
                <c:pt idx="8566">
                  <c:v>0.27498880587518099</c:v>
                </c:pt>
                <c:pt idx="8567">
                  <c:v>0.27505868179864501</c:v>
                </c:pt>
                <c:pt idx="8568">
                  <c:v>0.27529555398156202</c:v>
                </c:pt>
                <c:pt idx="8569">
                  <c:v>0.27530740796369402</c:v>
                </c:pt>
                <c:pt idx="8570">
                  <c:v>0.27537352552549299</c:v>
                </c:pt>
                <c:pt idx="8571">
                  <c:v>0.27566787429153899</c:v>
                </c:pt>
                <c:pt idx="8572">
                  <c:v>0.27571440154376098</c:v>
                </c:pt>
                <c:pt idx="8573">
                  <c:v>0.27576473626929099</c:v>
                </c:pt>
                <c:pt idx="8574">
                  <c:v>0.27595133023957302</c:v>
                </c:pt>
                <c:pt idx="8575">
                  <c:v>0.27602835915361801</c:v>
                </c:pt>
                <c:pt idx="8576">
                  <c:v>0.27608538791537102</c:v>
                </c:pt>
                <c:pt idx="8577">
                  <c:v>0.27629324149650802</c:v>
                </c:pt>
                <c:pt idx="8578">
                  <c:v>0.27642481913790001</c:v>
                </c:pt>
                <c:pt idx="8579">
                  <c:v>0.27647858563189598</c:v>
                </c:pt>
                <c:pt idx="8580">
                  <c:v>0.27658375872609497</c:v>
                </c:pt>
                <c:pt idx="8581">
                  <c:v>0.276712436384211</c:v>
                </c:pt>
                <c:pt idx="8582">
                  <c:v>0.27679249504581099</c:v>
                </c:pt>
                <c:pt idx="8583">
                  <c:v>0.27688623235250198</c:v>
                </c:pt>
                <c:pt idx="8584">
                  <c:v>0.27714767113017402</c:v>
                </c:pt>
                <c:pt idx="8585">
                  <c:v>0.27720324307059302</c:v>
                </c:pt>
                <c:pt idx="8586">
                  <c:v>0.27724959584884201</c:v>
                </c:pt>
                <c:pt idx="8587">
                  <c:v>0.27722264104522598</c:v>
                </c:pt>
                <c:pt idx="8588">
                  <c:v>0.27727672931117198</c:v>
                </c:pt>
                <c:pt idx="8589">
                  <c:v>0.277366996509952</c:v>
                </c:pt>
                <c:pt idx="8590">
                  <c:v>0.27766517340205399</c:v>
                </c:pt>
                <c:pt idx="8591">
                  <c:v>0.27773234147268</c:v>
                </c:pt>
                <c:pt idx="8592">
                  <c:v>0.27780839831878701</c:v>
                </c:pt>
                <c:pt idx="8593">
                  <c:v>0.27802129803846098</c:v>
                </c:pt>
                <c:pt idx="8594">
                  <c:v>0.27809736691415299</c:v>
                </c:pt>
                <c:pt idx="8595">
                  <c:v>0.27815642075923602</c:v>
                </c:pt>
                <c:pt idx="8596">
                  <c:v>0.27833554319416298</c:v>
                </c:pt>
                <c:pt idx="8597">
                  <c:v>0.27845753193832901</c:v>
                </c:pt>
                <c:pt idx="8598">
                  <c:v>0.27853631049705002</c:v>
                </c:pt>
                <c:pt idx="8599">
                  <c:v>0.27861142104181003</c:v>
                </c:pt>
                <c:pt idx="8600">
                  <c:v>0.27884833103356299</c:v>
                </c:pt>
                <c:pt idx="8601">
                  <c:v>0.27889252818810201</c:v>
                </c:pt>
                <c:pt idx="8602">
                  <c:v>0.27897215999352398</c:v>
                </c:pt>
                <c:pt idx="8603">
                  <c:v>0.27926505341504898</c:v>
                </c:pt>
                <c:pt idx="8604">
                  <c:v>0.27929547871463001</c:v>
                </c:pt>
                <c:pt idx="8605">
                  <c:v>0.27934165671467598</c:v>
                </c:pt>
                <c:pt idx="8606">
                  <c:v>0.27954598423093402</c:v>
                </c:pt>
                <c:pt idx="8607">
                  <c:v>0.27956276697416999</c:v>
                </c:pt>
                <c:pt idx="8608">
                  <c:v>0.27962401416152599</c:v>
                </c:pt>
                <c:pt idx="8609">
                  <c:v>0.279863406205548</c:v>
                </c:pt>
                <c:pt idx="8610">
                  <c:v>0.27997224832264</c:v>
                </c:pt>
                <c:pt idx="8611">
                  <c:v>0.28005906745480902</c:v>
                </c:pt>
                <c:pt idx="8612">
                  <c:v>0.28006705036386798</c:v>
                </c:pt>
                <c:pt idx="8613">
                  <c:v>0.28008869142892301</c:v>
                </c:pt>
                <c:pt idx="8614">
                  <c:v>0.28015470543565801</c:v>
                </c:pt>
                <c:pt idx="8615">
                  <c:v>0.28027584667627797</c:v>
                </c:pt>
                <c:pt idx="8616">
                  <c:v>0.28057681753610503</c:v>
                </c:pt>
                <c:pt idx="8617">
                  <c:v>0.28065706416964398</c:v>
                </c:pt>
                <c:pt idx="8618">
                  <c:v>0.28072517709050598</c:v>
                </c:pt>
                <c:pt idx="8619">
                  <c:v>0.28096490853214201</c:v>
                </c:pt>
                <c:pt idx="8620">
                  <c:v>0.28100947655291902</c:v>
                </c:pt>
                <c:pt idx="8621">
                  <c:v>0.28109160310924303</c:v>
                </c:pt>
                <c:pt idx="8622">
                  <c:v>0.281354660302709</c:v>
                </c:pt>
                <c:pt idx="8623">
                  <c:v>0.281402608302109</c:v>
                </c:pt>
                <c:pt idx="8624">
                  <c:v>0.281435358803719</c:v>
                </c:pt>
                <c:pt idx="8625">
                  <c:v>0.28163736422235602</c:v>
                </c:pt>
                <c:pt idx="8626">
                  <c:v>0.28171160677447898</c:v>
                </c:pt>
                <c:pt idx="8627">
                  <c:v>0.28177127490440901</c:v>
                </c:pt>
                <c:pt idx="8628">
                  <c:v>0.28192798319893497</c:v>
                </c:pt>
                <c:pt idx="8629">
                  <c:v>0.28209654443586801</c:v>
                </c:pt>
                <c:pt idx="8630">
                  <c:v>0.28218412818387001</c:v>
                </c:pt>
                <c:pt idx="8631">
                  <c:v>0.28228109974103699</c:v>
                </c:pt>
                <c:pt idx="8632">
                  <c:v>0.28247099819903498</c:v>
                </c:pt>
                <c:pt idx="8633">
                  <c:v>0.28252250002697099</c:v>
                </c:pt>
                <c:pt idx="8634">
                  <c:v>0.28259845466042499</c:v>
                </c:pt>
                <c:pt idx="8635">
                  <c:v>0.28292815022480899</c:v>
                </c:pt>
                <c:pt idx="8636">
                  <c:v>0.28294608773042801</c:v>
                </c:pt>
                <c:pt idx="8637">
                  <c:v>0.28301552015666998</c:v>
                </c:pt>
                <c:pt idx="8638">
                  <c:v>0.28300542167077303</c:v>
                </c:pt>
                <c:pt idx="8639">
                  <c:v>0.28308500877270998</c:v>
                </c:pt>
                <c:pt idx="8640">
                  <c:v>0.28315228899009498</c:v>
                </c:pt>
                <c:pt idx="8641">
                  <c:v>0.28340070399765999</c:v>
                </c:pt>
                <c:pt idx="8642">
                  <c:v>0.28351911987799</c:v>
                </c:pt>
                <c:pt idx="8643">
                  <c:v>0.28359616772892399</c:v>
                </c:pt>
                <c:pt idx="8644">
                  <c:v>0.283782270969821</c:v>
                </c:pt>
                <c:pt idx="8645">
                  <c:v>0.28391042887233098</c:v>
                </c:pt>
                <c:pt idx="8646">
                  <c:v>0.28393565506363799</c:v>
                </c:pt>
                <c:pt idx="8647">
                  <c:v>0.28409859297486501</c:v>
                </c:pt>
                <c:pt idx="8648">
                  <c:v>0.28433651360682999</c:v>
                </c:pt>
                <c:pt idx="8649">
                  <c:v>0.28438434074632801</c:v>
                </c:pt>
                <c:pt idx="8650">
                  <c:v>0.28447970367657499</c:v>
                </c:pt>
                <c:pt idx="8651">
                  <c:v>0.28471123450435698</c:v>
                </c:pt>
                <c:pt idx="8652">
                  <c:v>0.28478789345050798</c:v>
                </c:pt>
                <c:pt idx="8653">
                  <c:v>0.28482145420275601</c:v>
                </c:pt>
                <c:pt idx="8654">
                  <c:v>0.28510719817131602</c:v>
                </c:pt>
                <c:pt idx="8655">
                  <c:v>0.28516119951382102</c:v>
                </c:pt>
                <c:pt idx="8656">
                  <c:v>0.28523218321303501</c:v>
                </c:pt>
                <c:pt idx="8657">
                  <c:v>0.28537669475190203</c:v>
                </c:pt>
                <c:pt idx="8658">
                  <c:v>0.28551717537144899</c:v>
                </c:pt>
                <c:pt idx="8659">
                  <c:v>0.28558868317243802</c:v>
                </c:pt>
                <c:pt idx="8660">
                  <c:v>0.2857024052646</c:v>
                </c:pt>
                <c:pt idx="8661">
                  <c:v>0.28592763127137999</c:v>
                </c:pt>
                <c:pt idx="8662">
                  <c:v>0.28597782218518403</c:v>
                </c:pt>
                <c:pt idx="8663">
                  <c:v>0.28604650078341398</c:v>
                </c:pt>
                <c:pt idx="8664">
                  <c:v>0.28607073977279102</c:v>
                </c:pt>
                <c:pt idx="8665">
                  <c:v>0.28617729696755501</c:v>
                </c:pt>
                <c:pt idx="8666">
                  <c:v>0.28626048766697498</c:v>
                </c:pt>
                <c:pt idx="8667">
                  <c:v>0.28660657016250002</c:v>
                </c:pt>
                <c:pt idx="8668">
                  <c:v>0.28661564745319301</c:v>
                </c:pt>
                <c:pt idx="8669">
                  <c:v>0.28673088379825301</c:v>
                </c:pt>
                <c:pt idx="8670">
                  <c:v>0.28693373097727598</c:v>
                </c:pt>
                <c:pt idx="8671">
                  <c:v>0.28700845979113698</c:v>
                </c:pt>
                <c:pt idx="8672">
                  <c:v>0.28710970994989299</c:v>
                </c:pt>
                <c:pt idx="8673">
                  <c:v>0.28733261622086798</c:v>
                </c:pt>
                <c:pt idx="8674">
                  <c:v>0.28747535263798801</c:v>
                </c:pt>
                <c:pt idx="8675">
                  <c:v>0.2875402663769</c:v>
                </c:pt>
                <c:pt idx="8676">
                  <c:v>0.28763610396223799</c:v>
                </c:pt>
                <c:pt idx="8677">
                  <c:v>0.28775766390996499</c:v>
                </c:pt>
                <c:pt idx="8678">
                  <c:v>0.28784965793602002</c:v>
                </c:pt>
                <c:pt idx="8679">
                  <c:v>0.28796368177669701</c:v>
                </c:pt>
                <c:pt idx="8680">
                  <c:v>0.28820400560895498</c:v>
                </c:pt>
                <c:pt idx="8681">
                  <c:v>0.28828146766560903</c:v>
                </c:pt>
                <c:pt idx="8682">
                  <c:v>0.28834239401233502</c:v>
                </c:pt>
                <c:pt idx="8683">
                  <c:v>0.28858492554475901</c:v>
                </c:pt>
                <c:pt idx="8684">
                  <c:v>0.28863068344071402</c:v>
                </c:pt>
                <c:pt idx="8685">
                  <c:v>0.28871358193767499</c:v>
                </c:pt>
                <c:pt idx="8686">
                  <c:v>0.28898034570738501</c:v>
                </c:pt>
                <c:pt idx="8687">
                  <c:v>0.28905400952013899</c:v>
                </c:pt>
                <c:pt idx="8688">
                  <c:v>0.28915604506619202</c:v>
                </c:pt>
                <c:pt idx="8689">
                  <c:v>0.28917341353371701</c:v>
                </c:pt>
                <c:pt idx="8690">
                  <c:v>0.289273728616535</c:v>
                </c:pt>
                <c:pt idx="8691">
                  <c:v>0.28937505845290901</c:v>
                </c:pt>
                <c:pt idx="8692">
                  <c:v>0.28956504686114698</c:v>
                </c:pt>
                <c:pt idx="8693">
                  <c:v>0.28976372396573202</c:v>
                </c:pt>
                <c:pt idx="8694">
                  <c:v>0.28988992841914302</c:v>
                </c:pt>
                <c:pt idx="8695">
                  <c:v>0.28995487970920703</c:v>
                </c:pt>
                <c:pt idx="8696">
                  <c:v>0.29017382596308899</c:v>
                </c:pt>
                <c:pt idx="8697">
                  <c:v>0.290225764891753</c:v>
                </c:pt>
                <c:pt idx="8698">
                  <c:v>0.29033265612087999</c:v>
                </c:pt>
                <c:pt idx="8699">
                  <c:v>0.29068304924294303</c:v>
                </c:pt>
                <c:pt idx="8700">
                  <c:v>0.29073547998753702</c:v>
                </c:pt>
                <c:pt idx="8701">
                  <c:v>0.29078316719581598</c:v>
                </c:pt>
                <c:pt idx="8702">
                  <c:v>0.29103805582659897</c:v>
                </c:pt>
                <c:pt idx="8703">
                  <c:v>0.29110848042182502</c:v>
                </c:pt>
                <c:pt idx="8704">
                  <c:v>0.29116112808696898</c:v>
                </c:pt>
                <c:pt idx="8705">
                  <c:v>0.29139598870339301</c:v>
                </c:pt>
                <c:pt idx="8706">
                  <c:v>0.291541835991665</c:v>
                </c:pt>
                <c:pt idx="8707">
                  <c:v>0.29159290126214399</c:v>
                </c:pt>
                <c:pt idx="8708">
                  <c:v>0.29175024627086898</c:v>
                </c:pt>
                <c:pt idx="8709">
                  <c:v>0.29187315966312899</c:v>
                </c:pt>
                <c:pt idx="8710">
                  <c:v>0.29198452333608998</c:v>
                </c:pt>
                <c:pt idx="8711">
                  <c:v>0.29210738333252401</c:v>
                </c:pt>
                <c:pt idx="8712">
                  <c:v>0.29240307320530101</c:v>
                </c:pt>
                <c:pt idx="8713">
                  <c:v>0.29246480359385202</c:v>
                </c:pt>
                <c:pt idx="8714">
                  <c:v>0.292536517139524</c:v>
                </c:pt>
                <c:pt idx="8715">
                  <c:v>0.29251674927460503</c:v>
                </c:pt>
                <c:pt idx="8716">
                  <c:v>0.29262569857140303</c:v>
                </c:pt>
                <c:pt idx="8717">
                  <c:v>0.292678472120313</c:v>
                </c:pt>
                <c:pt idx="8718">
                  <c:v>0.29300594849822398</c:v>
                </c:pt>
                <c:pt idx="8719">
                  <c:v>0.29319846459353899</c:v>
                </c:pt>
                <c:pt idx="8720">
                  <c:v>0.29319842951372199</c:v>
                </c:pt>
                <c:pt idx="8721">
                  <c:v>0.29341143928468</c:v>
                </c:pt>
                <c:pt idx="8722">
                  <c:v>0.29357234179042202</c:v>
                </c:pt>
                <c:pt idx="8723">
                  <c:v>0.29363125182377697</c:v>
                </c:pt>
                <c:pt idx="8724">
                  <c:v>0.29381353256597098</c:v>
                </c:pt>
                <c:pt idx="8725">
                  <c:v>0.294045558669211</c:v>
                </c:pt>
                <c:pt idx="8726">
                  <c:v>0.29408431296391402</c:v>
                </c:pt>
                <c:pt idx="8727">
                  <c:v>0.29417053596751802</c:v>
                </c:pt>
                <c:pt idx="8728">
                  <c:v>0.29437420702849698</c:v>
                </c:pt>
                <c:pt idx="8729">
                  <c:v>0.29446106815400103</c:v>
                </c:pt>
                <c:pt idx="8730">
                  <c:v>0.29454103151025901</c:v>
                </c:pt>
                <c:pt idx="8731">
                  <c:v>0.29483590608773103</c:v>
                </c:pt>
                <c:pt idx="8732">
                  <c:v>0.29488870183316201</c:v>
                </c:pt>
                <c:pt idx="8733">
                  <c:v>0.29494498219961801</c:v>
                </c:pt>
                <c:pt idx="8734">
                  <c:v>0.29522499931044799</c:v>
                </c:pt>
                <c:pt idx="8735">
                  <c:v>0.29531624998586897</c:v>
                </c:pt>
                <c:pt idx="8736">
                  <c:v>0.29538890323601602</c:v>
                </c:pt>
                <c:pt idx="8737">
                  <c:v>0.29561915396091798</c:v>
                </c:pt>
                <c:pt idx="8738">
                  <c:v>0.29575969992826101</c:v>
                </c:pt>
                <c:pt idx="8739">
                  <c:v>0.29581817573246799</c:v>
                </c:pt>
                <c:pt idx="8740">
                  <c:v>0.29584581373880198</c:v>
                </c:pt>
                <c:pt idx="8741">
                  <c:v>0.29591856516587001</c:v>
                </c:pt>
                <c:pt idx="8742">
                  <c:v>0.29606389595816501</c:v>
                </c:pt>
                <c:pt idx="8743">
                  <c:v>0.296197584054122</c:v>
                </c:pt>
                <c:pt idx="8744">
                  <c:v>0.29649196945441197</c:v>
                </c:pt>
                <c:pt idx="8745">
                  <c:v>0.29658049996942298</c:v>
                </c:pt>
                <c:pt idx="8746">
                  <c:v>0.29666907324766101</c:v>
                </c:pt>
                <c:pt idx="8747">
                  <c:v>0.29695949672410799</c:v>
                </c:pt>
                <c:pt idx="8748">
                  <c:v>0.29702249743665299</c:v>
                </c:pt>
                <c:pt idx="8749">
                  <c:v>0.29711741271118203</c:v>
                </c:pt>
                <c:pt idx="8750">
                  <c:v>0.297436424919092</c:v>
                </c:pt>
                <c:pt idx="8751">
                  <c:v>0.297525727422907</c:v>
                </c:pt>
                <c:pt idx="8752">
                  <c:v>0.29755375666233302</c:v>
                </c:pt>
                <c:pt idx="8753">
                  <c:v>0.29778677085414501</c:v>
                </c:pt>
                <c:pt idx="8754">
                  <c:v>0.29791720653884102</c:v>
                </c:pt>
                <c:pt idx="8755">
                  <c:v>0.29797181091271202</c:v>
                </c:pt>
                <c:pt idx="8756">
                  <c:v>0.29818416099685002</c:v>
                </c:pt>
                <c:pt idx="8757">
                  <c:v>0.29840417540011199</c:v>
                </c:pt>
                <c:pt idx="8758">
                  <c:v>0.29845043915944802</c:v>
                </c:pt>
                <c:pt idx="8759">
                  <c:v>0.298538152206068</c:v>
                </c:pt>
                <c:pt idx="8760">
                  <c:v>0.29882127822687199</c:v>
                </c:pt>
                <c:pt idx="8761">
                  <c:v>0.29887089886081603</c:v>
                </c:pt>
                <c:pt idx="8762">
                  <c:v>0.29898071832334</c:v>
                </c:pt>
                <c:pt idx="8763">
                  <c:v>0.29930199015264602</c:v>
                </c:pt>
                <c:pt idx="8764">
                  <c:v>0.29933578621906398</c:v>
                </c:pt>
                <c:pt idx="8765">
                  <c:v>0.29944834889223199</c:v>
                </c:pt>
                <c:pt idx="8766">
                  <c:v>0.299431056172276</c:v>
                </c:pt>
                <c:pt idx="8767">
                  <c:v>0.299521122438211</c:v>
                </c:pt>
                <c:pt idx="8768">
                  <c:v>0.29965837718918797</c:v>
                </c:pt>
                <c:pt idx="8769">
                  <c:v>0.29989476005236199</c:v>
                </c:pt>
                <c:pt idx="8770">
                  <c:v>0.30006561040257301</c:v>
                </c:pt>
                <c:pt idx="8771">
                  <c:v>0.30015768747155602</c:v>
                </c:pt>
                <c:pt idx="8772">
                  <c:v>0.30032233459253899</c:v>
                </c:pt>
                <c:pt idx="8773">
                  <c:v>0.300542150468875</c:v>
                </c:pt>
                <c:pt idx="8774">
                  <c:v>0.30059101595543403</c:v>
                </c:pt>
                <c:pt idx="8775">
                  <c:v>0.30072285934661802</c:v>
                </c:pt>
                <c:pt idx="8776">
                  <c:v>0.30104222843624101</c:v>
                </c:pt>
                <c:pt idx="8777">
                  <c:v>0.30112510955204103</c:v>
                </c:pt>
                <c:pt idx="8778">
                  <c:v>0.30122018567338599</c:v>
                </c:pt>
                <c:pt idx="8779">
                  <c:v>0.30138766218130603</c:v>
                </c:pt>
                <c:pt idx="8780">
                  <c:v>0.30145123003361102</c:v>
                </c:pt>
                <c:pt idx="8781">
                  <c:v>0.30157041076260199</c:v>
                </c:pt>
                <c:pt idx="8782">
                  <c:v>0.30190898951453199</c:v>
                </c:pt>
                <c:pt idx="8783">
                  <c:v>0.30201906594447903</c:v>
                </c:pt>
                <c:pt idx="8784">
                  <c:v>0.30208793818019303</c:v>
                </c:pt>
                <c:pt idx="8785">
                  <c:v>0.302259299050396</c:v>
                </c:pt>
                <c:pt idx="8786">
                  <c:v>0.30241467400143401</c:v>
                </c:pt>
                <c:pt idx="8787">
                  <c:v>0.30249521920146799</c:v>
                </c:pt>
                <c:pt idx="8788">
                  <c:v>0.30266088581022998</c:v>
                </c:pt>
                <c:pt idx="8789">
                  <c:v>0.30290535612342101</c:v>
                </c:pt>
                <c:pt idx="8790">
                  <c:v>0.302928626537322</c:v>
                </c:pt>
                <c:pt idx="8791">
                  <c:v>0.30305789830162999</c:v>
                </c:pt>
                <c:pt idx="8792">
                  <c:v>0.30312534336310998</c:v>
                </c:pt>
                <c:pt idx="8793">
                  <c:v>0.30320178337084502</c:v>
                </c:pt>
                <c:pt idx="8794">
                  <c:v>0.30336240733352798</c:v>
                </c:pt>
                <c:pt idx="8795">
                  <c:v>0.30369959011052799</c:v>
                </c:pt>
                <c:pt idx="8796">
                  <c:v>0.30372575988682499</c:v>
                </c:pt>
                <c:pt idx="8797">
                  <c:v>0.30381322535686101</c:v>
                </c:pt>
                <c:pt idx="8798">
                  <c:v>0.30408724436225898</c:v>
                </c:pt>
                <c:pt idx="8799">
                  <c:v>0.30422422809836702</c:v>
                </c:pt>
                <c:pt idx="8800">
                  <c:v>0.30429246354227102</c:v>
                </c:pt>
                <c:pt idx="8801">
                  <c:v>0.30455534866389999</c:v>
                </c:pt>
                <c:pt idx="8802">
                  <c:v>0.30470341676846002</c:v>
                </c:pt>
                <c:pt idx="8803">
                  <c:v>0.304792552255094</c:v>
                </c:pt>
                <c:pt idx="8804">
                  <c:v>0.304939743907501</c:v>
                </c:pt>
                <c:pt idx="8805">
                  <c:v>0.30514974465283201</c:v>
                </c:pt>
                <c:pt idx="8806">
                  <c:v>0.305229405717303</c:v>
                </c:pt>
                <c:pt idx="8807">
                  <c:v>0.305374560567239</c:v>
                </c:pt>
                <c:pt idx="8808">
                  <c:v>0.305647102883085</c:v>
                </c:pt>
                <c:pt idx="8809">
                  <c:v>0.305732630814115</c:v>
                </c:pt>
                <c:pt idx="8810">
                  <c:v>0.30583963574220602</c:v>
                </c:pt>
                <c:pt idx="8811">
                  <c:v>0.306107617759456</c:v>
                </c:pt>
                <c:pt idx="8812">
                  <c:v>0.30614831298589701</c:v>
                </c:pt>
                <c:pt idx="8813">
                  <c:v>0.306269832964364</c:v>
                </c:pt>
                <c:pt idx="8814">
                  <c:v>0.30658441161115901</c:v>
                </c:pt>
                <c:pt idx="8815">
                  <c:v>0.30664441268891002</c:v>
                </c:pt>
                <c:pt idx="8816">
                  <c:v>0.30673189057657901</c:v>
                </c:pt>
                <c:pt idx="8817">
                  <c:v>0.306800638713562</c:v>
                </c:pt>
                <c:pt idx="8818">
                  <c:v>0.30690984008833799</c:v>
                </c:pt>
                <c:pt idx="8819">
                  <c:v>0.30702829663641701</c:v>
                </c:pt>
                <c:pt idx="8820">
                  <c:v>0.30724415811710099</c:v>
                </c:pt>
                <c:pt idx="8821">
                  <c:v>0.30748087804143598</c:v>
                </c:pt>
                <c:pt idx="8822">
                  <c:v>0.30757195153273598</c:v>
                </c:pt>
                <c:pt idx="8823">
                  <c:v>0.30768602558721803</c:v>
                </c:pt>
                <c:pt idx="8824">
                  <c:v>0.30799889036764699</c:v>
                </c:pt>
                <c:pt idx="8825">
                  <c:v>0.308055246947332</c:v>
                </c:pt>
                <c:pt idx="8826">
                  <c:v>0.30816384948169101</c:v>
                </c:pt>
                <c:pt idx="8827">
                  <c:v>0.308497995138167</c:v>
                </c:pt>
                <c:pt idx="8828">
                  <c:v>0.30853321213518198</c:v>
                </c:pt>
                <c:pt idx="8829">
                  <c:v>0.30862727591873301</c:v>
                </c:pt>
                <c:pt idx="8830">
                  <c:v>0.308835597205177</c:v>
                </c:pt>
                <c:pt idx="8831">
                  <c:v>0.30894112804283602</c:v>
                </c:pt>
                <c:pt idx="8832">
                  <c:v>0.30904471892235702</c:v>
                </c:pt>
                <c:pt idx="8833">
                  <c:v>0.30931547633372197</c:v>
                </c:pt>
                <c:pt idx="8834">
                  <c:v>0.309481958936278</c:v>
                </c:pt>
                <c:pt idx="8835">
                  <c:v>0.30953931909364901</c:v>
                </c:pt>
                <c:pt idx="8836">
                  <c:v>0.30973630041504802</c:v>
                </c:pt>
                <c:pt idx="8837">
                  <c:v>0.30991549332005303</c:v>
                </c:pt>
                <c:pt idx="8838">
                  <c:v>0.31000529633214002</c:v>
                </c:pt>
                <c:pt idx="8839">
                  <c:v>0.31016344026041498</c:v>
                </c:pt>
                <c:pt idx="8840">
                  <c:v>0.31041932261238497</c:v>
                </c:pt>
                <c:pt idx="8841">
                  <c:v>0.31051445938646699</c:v>
                </c:pt>
                <c:pt idx="8842">
                  <c:v>0.31060286316399699</c:v>
                </c:pt>
                <c:pt idx="8843">
                  <c:v>0.31066901624823601</c:v>
                </c:pt>
                <c:pt idx="8844">
                  <c:v>0.31078077441391899</c:v>
                </c:pt>
                <c:pt idx="8845">
                  <c:v>0.31091439343678301</c:v>
                </c:pt>
                <c:pt idx="8846">
                  <c:v>0.31127544282935499</c:v>
                </c:pt>
                <c:pt idx="8847">
                  <c:v>0.31138468215552401</c:v>
                </c:pt>
                <c:pt idx="8848">
                  <c:v>0.31144335966867498</c:v>
                </c:pt>
                <c:pt idx="8849">
                  <c:v>0.31168788772386702</c:v>
                </c:pt>
                <c:pt idx="8850">
                  <c:v>0.31185960521300599</c:v>
                </c:pt>
                <c:pt idx="8851">
                  <c:v>0.31192817360473102</c:v>
                </c:pt>
                <c:pt idx="8852">
                  <c:v>0.31213355646468599</c:v>
                </c:pt>
                <c:pt idx="8853">
                  <c:v>0.31241047529814098</c:v>
                </c:pt>
                <c:pt idx="8854">
                  <c:v>0.312514365650713</c:v>
                </c:pt>
                <c:pt idx="8855">
                  <c:v>0.31262396741658299</c:v>
                </c:pt>
                <c:pt idx="8856">
                  <c:v>0.31288094034728903</c:v>
                </c:pt>
                <c:pt idx="8857">
                  <c:v>0.31298597777883103</c:v>
                </c:pt>
                <c:pt idx="8858">
                  <c:v>0.31310319621115801</c:v>
                </c:pt>
                <c:pt idx="8859">
                  <c:v>0.31343042873777499</c:v>
                </c:pt>
                <c:pt idx="8860">
                  <c:v>0.31350390970086001</c:v>
                </c:pt>
                <c:pt idx="8861">
                  <c:v>0.31357023189775501</c:v>
                </c:pt>
                <c:pt idx="8862">
                  <c:v>0.31380018234873702</c:v>
                </c:pt>
                <c:pt idx="8863">
                  <c:v>0.31388332780139999</c:v>
                </c:pt>
                <c:pt idx="8864">
                  <c:v>0.31400547122272299</c:v>
                </c:pt>
                <c:pt idx="8865">
                  <c:v>0.31427320480967602</c:v>
                </c:pt>
                <c:pt idx="8866">
                  <c:v>0.31445584601411902</c:v>
                </c:pt>
                <c:pt idx="8867">
                  <c:v>0.31455617126387903</c:v>
                </c:pt>
                <c:pt idx="8868">
                  <c:v>0.31460360554046601</c:v>
                </c:pt>
                <c:pt idx="8869">
                  <c:v>0.314729410766934</c:v>
                </c:pt>
                <c:pt idx="8870">
                  <c:v>0.31487014315401501</c:v>
                </c:pt>
                <c:pt idx="8871">
                  <c:v>0.31505903764627902</c:v>
                </c:pt>
                <c:pt idx="8872">
                  <c:v>0.31534891389310199</c:v>
                </c:pt>
                <c:pt idx="8873">
                  <c:v>0.31543797603808399</c:v>
                </c:pt>
                <c:pt idx="8874">
                  <c:v>0.31555691772761402</c:v>
                </c:pt>
                <c:pt idx="8875">
                  <c:v>0.31589098748130101</c:v>
                </c:pt>
                <c:pt idx="8876">
                  <c:v>0.315928449854253</c:v>
                </c:pt>
                <c:pt idx="8877">
                  <c:v>0.31605458880464099</c:v>
                </c:pt>
                <c:pt idx="8878">
                  <c:v>0.31635853795645003</c:v>
                </c:pt>
                <c:pt idx="8879">
                  <c:v>0.31648968498208901</c:v>
                </c:pt>
                <c:pt idx="8880">
                  <c:v>0.316584307778004</c:v>
                </c:pt>
                <c:pt idx="8881">
                  <c:v>0.31675032644205298</c:v>
                </c:pt>
                <c:pt idx="8882">
                  <c:v>0.31689921699975199</c:v>
                </c:pt>
                <c:pt idx="8883">
                  <c:v>0.31701871563865602</c:v>
                </c:pt>
                <c:pt idx="8884">
                  <c:v>0.31722682885204601</c:v>
                </c:pt>
                <c:pt idx="8885">
                  <c:v>0.31745931352044199</c:v>
                </c:pt>
                <c:pt idx="8886">
                  <c:v>0.31758174633917702</c:v>
                </c:pt>
                <c:pt idx="8887">
                  <c:v>0.317727656879772</c:v>
                </c:pt>
                <c:pt idx="8888">
                  <c:v>0.31797986943274698</c:v>
                </c:pt>
                <c:pt idx="8889">
                  <c:v>0.31805088658196101</c:v>
                </c:pt>
                <c:pt idx="8890">
                  <c:v>0.31815605564042898</c:v>
                </c:pt>
                <c:pt idx="8891">
                  <c:v>0.31849058344960202</c:v>
                </c:pt>
                <c:pt idx="8892">
                  <c:v>0.31853260581071102</c:v>
                </c:pt>
                <c:pt idx="8893">
                  <c:v>0.318674746900796</c:v>
                </c:pt>
                <c:pt idx="8894">
                  <c:v>0.318717949868488</c:v>
                </c:pt>
                <c:pt idx="8895">
                  <c:v>0.318853222687418</c:v>
                </c:pt>
                <c:pt idx="8896">
                  <c:v>0.31901618923681402</c:v>
                </c:pt>
                <c:pt idx="8897">
                  <c:v>0.31929836150569102</c:v>
                </c:pt>
                <c:pt idx="8898">
                  <c:v>0.31949487297485202</c:v>
                </c:pt>
                <c:pt idx="8899">
                  <c:v>0.31961303514738898</c:v>
                </c:pt>
                <c:pt idx="8900">
                  <c:v>0.31976979621686002</c:v>
                </c:pt>
                <c:pt idx="8901">
                  <c:v>0.31997785383525001</c:v>
                </c:pt>
                <c:pt idx="8902">
                  <c:v>0.32011809758841903</c:v>
                </c:pt>
                <c:pt idx="8903">
                  <c:v>0.32023027267617299</c:v>
                </c:pt>
                <c:pt idx="8904">
                  <c:v>0.320563964700946</c:v>
                </c:pt>
                <c:pt idx="8905">
                  <c:v>0.32064336352050199</c:v>
                </c:pt>
                <c:pt idx="8906">
                  <c:v>0.32078071559468802</c:v>
                </c:pt>
                <c:pt idx="8907">
                  <c:v>0.32110563013702598</c:v>
                </c:pt>
                <c:pt idx="8908">
                  <c:v>0.32119718054309498</c:v>
                </c:pt>
                <c:pt idx="8909">
                  <c:v>0.32130985311232502</c:v>
                </c:pt>
                <c:pt idx="8910">
                  <c:v>0.32162305014207898</c:v>
                </c:pt>
                <c:pt idx="8911">
                  <c:v>0.321693936440474</c:v>
                </c:pt>
                <c:pt idx="8912">
                  <c:v>0.321846749555941</c:v>
                </c:pt>
                <c:pt idx="8913">
                  <c:v>0.32204932339178999</c:v>
                </c:pt>
                <c:pt idx="8914">
                  <c:v>0.32219970397030201</c:v>
                </c:pt>
                <c:pt idx="8915">
                  <c:v>0.32226583741915699</c:v>
                </c:pt>
                <c:pt idx="8916">
                  <c:v>0.322542122487599</c:v>
                </c:pt>
                <c:pt idx="8917">
                  <c:v>0.32281592503810902</c:v>
                </c:pt>
                <c:pt idx="8918">
                  <c:v>0.32288895966485098</c:v>
                </c:pt>
                <c:pt idx="8919">
                  <c:v>0.323025140057627</c:v>
                </c:pt>
                <c:pt idx="8920">
                  <c:v>0.32308065798133501</c:v>
                </c:pt>
                <c:pt idx="8921">
                  <c:v>0.323200185550376</c:v>
                </c:pt>
                <c:pt idx="8922">
                  <c:v>0.32334783153297902</c:v>
                </c:pt>
                <c:pt idx="8923">
                  <c:v>0.32370663628292601</c:v>
                </c:pt>
                <c:pt idx="8924">
                  <c:v>0.32380986982025201</c:v>
                </c:pt>
                <c:pt idx="8925">
                  <c:v>0.32396986444170101</c:v>
                </c:pt>
                <c:pt idx="8926">
                  <c:v>0.324220126339542</c:v>
                </c:pt>
                <c:pt idx="8927">
                  <c:v>0.32430615780564498</c:v>
                </c:pt>
                <c:pt idx="8928">
                  <c:v>0.32441791434151301</c:v>
                </c:pt>
                <c:pt idx="8929">
                  <c:v>0.32471883917848299</c:v>
                </c:pt>
                <c:pt idx="8930">
                  <c:v>0.32489677557411201</c:v>
                </c:pt>
                <c:pt idx="8931">
                  <c:v>0.325015820097177</c:v>
                </c:pt>
                <c:pt idx="8932">
                  <c:v>0.32515519105702101</c:v>
                </c:pt>
                <c:pt idx="8933">
                  <c:v>0.32533653681652602</c:v>
                </c:pt>
                <c:pt idx="8934">
                  <c:v>0.32546658144656299</c:v>
                </c:pt>
                <c:pt idx="8935">
                  <c:v>0.32563006066995198</c:v>
                </c:pt>
                <c:pt idx="8936">
                  <c:v>0.325936277517692</c:v>
                </c:pt>
                <c:pt idx="8937">
                  <c:v>0.326037532029053</c:v>
                </c:pt>
                <c:pt idx="8938">
                  <c:v>0.326183117538069</c:v>
                </c:pt>
                <c:pt idx="8939">
                  <c:v>0.32644504929582202</c:v>
                </c:pt>
                <c:pt idx="8940">
                  <c:v>0.32655700777346802</c:v>
                </c:pt>
                <c:pt idx="8941">
                  <c:v>0.32666752339961602</c:v>
                </c:pt>
                <c:pt idx="8942">
                  <c:v>0.32703085678319099</c:v>
                </c:pt>
                <c:pt idx="8943">
                  <c:v>0.32711943774483998</c:v>
                </c:pt>
                <c:pt idx="8944">
                  <c:v>0.32722661217364002</c:v>
                </c:pt>
                <c:pt idx="8945">
                  <c:v>0.32731542037799899</c:v>
                </c:pt>
                <c:pt idx="8946">
                  <c:v>0.32742805150337301</c:v>
                </c:pt>
                <c:pt idx="8947">
                  <c:v>0.32762024706850401</c:v>
                </c:pt>
                <c:pt idx="8948">
                  <c:v>0.32789983887535801</c:v>
                </c:pt>
                <c:pt idx="8949">
                  <c:v>0.32811335093962501</c:v>
                </c:pt>
                <c:pt idx="8950">
                  <c:v>0.32825675816275302</c:v>
                </c:pt>
                <c:pt idx="8951">
                  <c:v>0.32839357612344</c:v>
                </c:pt>
                <c:pt idx="8952">
                  <c:v>0.328617017949</c:v>
                </c:pt>
                <c:pt idx="8953">
                  <c:v>0.32873903959989498</c:v>
                </c:pt>
                <c:pt idx="8954">
                  <c:v>0.32888078961210898</c:v>
                </c:pt>
                <c:pt idx="8955">
                  <c:v>0.32923370770489102</c:v>
                </c:pt>
                <c:pt idx="8956">
                  <c:v>0.32928875003320601</c:v>
                </c:pt>
                <c:pt idx="8957">
                  <c:v>0.32937589761179997</c:v>
                </c:pt>
                <c:pt idx="8958">
                  <c:v>0.32972767017781901</c:v>
                </c:pt>
                <c:pt idx="8959">
                  <c:v>0.32981249488269199</c:v>
                </c:pt>
                <c:pt idx="8960">
                  <c:v>0.329932608641684</c:v>
                </c:pt>
                <c:pt idx="8961">
                  <c:v>0.33019389770925001</c:v>
                </c:pt>
                <c:pt idx="8962">
                  <c:v>0.33037700310038998</c:v>
                </c:pt>
                <c:pt idx="8963">
                  <c:v>0.33046099854012301</c:v>
                </c:pt>
                <c:pt idx="8964">
                  <c:v>0.33064930777375701</c:v>
                </c:pt>
                <c:pt idx="8965">
                  <c:v>0.33085803058929703</c:v>
                </c:pt>
                <c:pt idx="8966">
                  <c:v>0.33096780426179301</c:v>
                </c:pt>
                <c:pt idx="8967">
                  <c:v>0.331124280346558</c:v>
                </c:pt>
                <c:pt idx="8968">
                  <c:v>0.33144110961196299</c:v>
                </c:pt>
                <c:pt idx="8969">
                  <c:v>0.33153886611883698</c:v>
                </c:pt>
                <c:pt idx="8970">
                  <c:v>0.331628315926839</c:v>
                </c:pt>
                <c:pt idx="8971">
                  <c:v>0.33166462051061402</c:v>
                </c:pt>
                <c:pt idx="8972">
                  <c:v>0.33181702120539902</c:v>
                </c:pt>
                <c:pt idx="8973">
                  <c:v>0.33198239592214301</c:v>
                </c:pt>
                <c:pt idx="8974">
                  <c:v>0.33229747111909202</c:v>
                </c:pt>
                <c:pt idx="8975">
                  <c:v>0.33246203271361702</c:v>
                </c:pt>
                <c:pt idx="8976">
                  <c:v>0.33255898424734498</c:v>
                </c:pt>
                <c:pt idx="8977">
                  <c:v>0.332801039563491</c:v>
                </c:pt>
                <c:pt idx="8978">
                  <c:v>0.33295679356281799</c:v>
                </c:pt>
                <c:pt idx="8979">
                  <c:v>0.33308023229862199</c:v>
                </c:pt>
                <c:pt idx="8980">
                  <c:v>0.33327479132761401</c:v>
                </c:pt>
                <c:pt idx="8981">
                  <c:v>0.33354769204743201</c:v>
                </c:pt>
                <c:pt idx="8982">
                  <c:v>0.33368023438379102</c:v>
                </c:pt>
                <c:pt idx="8983">
                  <c:v>0.33380677465659703</c:v>
                </c:pt>
                <c:pt idx="8984">
                  <c:v>0.334028218717624</c:v>
                </c:pt>
                <c:pt idx="8985">
                  <c:v>0.33414476616955902</c:v>
                </c:pt>
                <c:pt idx="8986">
                  <c:v>0.334234689691633</c:v>
                </c:pt>
                <c:pt idx="8987">
                  <c:v>0.33460341955774903</c:v>
                </c:pt>
                <c:pt idx="8988">
                  <c:v>0.33474611890082001</c:v>
                </c:pt>
                <c:pt idx="8989">
                  <c:v>0.334889582519042</c:v>
                </c:pt>
                <c:pt idx="8990">
                  <c:v>0.33514824959759798</c:v>
                </c:pt>
                <c:pt idx="8991">
                  <c:v>0.33522538243172001</c:v>
                </c:pt>
                <c:pt idx="8992">
                  <c:v>0.33530784010266101</c:v>
                </c:pt>
                <c:pt idx="8993">
                  <c:v>0.33557241743740801</c:v>
                </c:pt>
                <c:pt idx="8994">
                  <c:v>0.335757608680675</c:v>
                </c:pt>
                <c:pt idx="8995">
                  <c:v>0.33584635378792799</c:v>
                </c:pt>
                <c:pt idx="8996">
                  <c:v>0.33592621043013998</c:v>
                </c:pt>
                <c:pt idx="8997">
                  <c:v>0.33606496624027599</c:v>
                </c:pt>
                <c:pt idx="8998">
                  <c:v>0.33615916462925599</c:v>
                </c:pt>
                <c:pt idx="8999">
                  <c:v>0.33632612794948002</c:v>
                </c:pt>
                <c:pt idx="9000">
                  <c:v>0.33664107392542097</c:v>
                </c:pt>
                <c:pt idx="9001">
                  <c:v>0.33673166491401602</c:v>
                </c:pt>
                <c:pt idx="9002">
                  <c:v>0.33689942428221198</c:v>
                </c:pt>
                <c:pt idx="9003">
                  <c:v>0.33717845838206401</c:v>
                </c:pt>
                <c:pt idx="9004">
                  <c:v>0.337267961275452</c:v>
                </c:pt>
                <c:pt idx="9005">
                  <c:v>0.33741081242138898</c:v>
                </c:pt>
                <c:pt idx="9006">
                  <c:v>0.337716702992717</c:v>
                </c:pt>
                <c:pt idx="9007">
                  <c:v>0.33781537242854598</c:v>
                </c:pt>
                <c:pt idx="9008">
                  <c:v>0.33793574237885599</c:v>
                </c:pt>
                <c:pt idx="9009">
                  <c:v>0.33819467877037701</c:v>
                </c:pt>
                <c:pt idx="9010">
                  <c:v>0.33839832657637497</c:v>
                </c:pt>
                <c:pt idx="9011">
                  <c:v>0.33850171463563899</c:v>
                </c:pt>
                <c:pt idx="9012">
                  <c:v>0.33869280898943499</c:v>
                </c:pt>
                <c:pt idx="9013">
                  <c:v>0.33889434230513799</c:v>
                </c:pt>
                <c:pt idx="9014">
                  <c:v>0.339003104871759</c:v>
                </c:pt>
                <c:pt idx="9015">
                  <c:v>0.33907106262631598</c:v>
                </c:pt>
                <c:pt idx="9016">
                  <c:v>0.33936309713559698</c:v>
                </c:pt>
                <c:pt idx="9017">
                  <c:v>0.33948594999189202</c:v>
                </c:pt>
                <c:pt idx="9018">
                  <c:v>0.339610268439476</c:v>
                </c:pt>
                <c:pt idx="9019">
                  <c:v>0.33994399391425001</c:v>
                </c:pt>
                <c:pt idx="9020">
                  <c:v>0.34003009577281701</c:v>
                </c:pt>
                <c:pt idx="9021">
                  <c:v>0.34013452722380499</c:v>
                </c:pt>
                <c:pt idx="9022">
                  <c:v>0.34015931662482402</c:v>
                </c:pt>
                <c:pt idx="9023">
                  <c:v>0.34032148712624999</c:v>
                </c:pt>
                <c:pt idx="9024">
                  <c:v>0.34046662622131302</c:v>
                </c:pt>
                <c:pt idx="9025">
                  <c:v>0.34075897916530501</c:v>
                </c:pt>
                <c:pt idx="9026">
                  <c:v>0.34095249627716701</c:v>
                </c:pt>
                <c:pt idx="9027">
                  <c:v>0.34102293476462298</c:v>
                </c:pt>
                <c:pt idx="9028">
                  <c:v>0.34124304928506399</c:v>
                </c:pt>
                <c:pt idx="9029">
                  <c:v>0.341459369519724</c:v>
                </c:pt>
                <c:pt idx="9030">
                  <c:v>0.34156377947268401</c:v>
                </c:pt>
                <c:pt idx="9031">
                  <c:v>0.34173593974928701</c:v>
                </c:pt>
                <c:pt idx="9032">
                  <c:v>0.341980571764123</c:v>
                </c:pt>
                <c:pt idx="9033">
                  <c:v>0.342071554101328</c:v>
                </c:pt>
                <c:pt idx="9034">
                  <c:v>0.34214867092425999</c:v>
                </c:pt>
                <c:pt idx="9035">
                  <c:v>0.34242003033193402</c:v>
                </c:pt>
                <c:pt idx="9036">
                  <c:v>0.34254041466685903</c:v>
                </c:pt>
                <c:pt idx="9037">
                  <c:v>0.342667584768309</c:v>
                </c:pt>
                <c:pt idx="9038">
                  <c:v>0.34298375997381902</c:v>
                </c:pt>
                <c:pt idx="9039">
                  <c:v>0.34308717401713101</c:v>
                </c:pt>
                <c:pt idx="9040">
                  <c:v>0.34319650530307499</c:v>
                </c:pt>
                <c:pt idx="9041">
                  <c:v>0.34341861843131399</c:v>
                </c:pt>
                <c:pt idx="9042">
                  <c:v>0.34358605517384899</c:v>
                </c:pt>
                <c:pt idx="9043">
                  <c:v>0.34369422821328</c:v>
                </c:pt>
                <c:pt idx="9044">
                  <c:v>0.34384238432782299</c:v>
                </c:pt>
                <c:pt idx="9045">
                  <c:v>0.34414272623447001</c:v>
                </c:pt>
                <c:pt idx="9046">
                  <c:v>0.34428465149054899</c:v>
                </c:pt>
                <c:pt idx="9047">
                  <c:v>0.34434783419904502</c:v>
                </c:pt>
                <c:pt idx="9048">
                  <c:v>0.34437821153551301</c:v>
                </c:pt>
                <c:pt idx="9049">
                  <c:v>0.34449857768292202</c:v>
                </c:pt>
                <c:pt idx="9050">
                  <c:v>0.34464279422536498</c:v>
                </c:pt>
                <c:pt idx="9051">
                  <c:v>0.34498415460499499</c:v>
                </c:pt>
                <c:pt idx="9052">
                  <c:v>0.34514293229828202</c:v>
                </c:pt>
                <c:pt idx="9053">
                  <c:v>0.34522738292192401</c:v>
                </c:pt>
                <c:pt idx="9054">
                  <c:v>0.34549961006268698</c:v>
                </c:pt>
                <c:pt idx="9055">
                  <c:v>0.34563179787558801</c:v>
                </c:pt>
                <c:pt idx="9056">
                  <c:v>0.34574427106417699</c:v>
                </c:pt>
                <c:pt idx="9057">
                  <c:v>0.346056137233971</c:v>
                </c:pt>
                <c:pt idx="9058">
                  <c:v>0.34618681351033298</c:v>
                </c:pt>
                <c:pt idx="9059">
                  <c:v>0.34630001010373102</c:v>
                </c:pt>
                <c:pt idx="9060">
                  <c:v>0.34649469897461399</c:v>
                </c:pt>
                <c:pt idx="9061">
                  <c:v>0.346719484698647</c:v>
                </c:pt>
                <c:pt idx="9062">
                  <c:v>0.34680606944796799</c:v>
                </c:pt>
                <c:pt idx="9063">
                  <c:v>0.34694459258268301</c:v>
                </c:pt>
                <c:pt idx="9064">
                  <c:v>0.34725791650513699</c:v>
                </c:pt>
                <c:pt idx="9065">
                  <c:v>0.34731050262538099</c:v>
                </c:pt>
                <c:pt idx="9066">
                  <c:v>0.34739273010442601</c:v>
                </c:pt>
                <c:pt idx="9067">
                  <c:v>0.34770674157577097</c:v>
                </c:pt>
                <c:pt idx="9068">
                  <c:v>0.34776658432868501</c:v>
                </c:pt>
                <c:pt idx="9069">
                  <c:v>0.34794685601567199</c:v>
                </c:pt>
                <c:pt idx="9070">
                  <c:v>0.34824681693377502</c:v>
                </c:pt>
                <c:pt idx="9071">
                  <c:v>0.34837933808254601</c:v>
                </c:pt>
                <c:pt idx="9072">
                  <c:v>0.34846207996209499</c:v>
                </c:pt>
                <c:pt idx="9073">
                  <c:v>0.34853605103368501</c:v>
                </c:pt>
                <c:pt idx="9074">
                  <c:v>0.34862421786722902</c:v>
                </c:pt>
                <c:pt idx="9075">
                  <c:v>0.34874400054104598</c:v>
                </c:pt>
                <c:pt idx="9076">
                  <c:v>0.34900635139395803</c:v>
                </c:pt>
                <c:pt idx="9077">
                  <c:v>0.34928054098660799</c:v>
                </c:pt>
                <c:pt idx="9078">
                  <c:v>0.349392202449962</c:v>
                </c:pt>
                <c:pt idx="9079">
                  <c:v>0.34951827613015901</c:v>
                </c:pt>
                <c:pt idx="9080">
                  <c:v>0.34979929852609698</c:v>
                </c:pt>
                <c:pt idx="9081">
                  <c:v>0.34993033530190398</c:v>
                </c:pt>
                <c:pt idx="9082">
                  <c:v>0.35005359995799701</c:v>
                </c:pt>
                <c:pt idx="9083">
                  <c:v>0.35038408800028198</c:v>
                </c:pt>
                <c:pt idx="9084">
                  <c:v>0.350476050240702</c:v>
                </c:pt>
                <c:pt idx="9085">
                  <c:v>0.350597082544927</c:v>
                </c:pt>
                <c:pt idx="9086">
                  <c:v>0.35075896519883998</c:v>
                </c:pt>
                <c:pt idx="9087">
                  <c:v>0.35085979445826498</c:v>
                </c:pt>
                <c:pt idx="9088">
                  <c:v>0.35095256649338302</c:v>
                </c:pt>
                <c:pt idx="9089">
                  <c:v>0.351253865899192</c:v>
                </c:pt>
                <c:pt idx="9090">
                  <c:v>0.351444773533378</c:v>
                </c:pt>
                <c:pt idx="9091">
                  <c:v>0.35151145577480802</c:v>
                </c:pt>
                <c:pt idx="9092">
                  <c:v>0.351730203821012</c:v>
                </c:pt>
                <c:pt idx="9093">
                  <c:v>0.35194216102470199</c:v>
                </c:pt>
                <c:pt idx="9094">
                  <c:v>0.35204652207903497</c:v>
                </c:pt>
                <c:pt idx="9095">
                  <c:v>0.35217443395716402</c:v>
                </c:pt>
                <c:pt idx="9096">
                  <c:v>0.35249375590743998</c:v>
                </c:pt>
                <c:pt idx="9097">
                  <c:v>0.352593032876028</c:v>
                </c:pt>
                <c:pt idx="9098">
                  <c:v>0.35268349006461502</c:v>
                </c:pt>
                <c:pt idx="9099">
                  <c:v>0.35275272023864002</c:v>
                </c:pt>
                <c:pt idx="9100">
                  <c:v>0.35289748548529998</c:v>
                </c:pt>
                <c:pt idx="9101">
                  <c:v>0.35302033531479399</c:v>
                </c:pt>
                <c:pt idx="9102">
                  <c:v>0.353350157461438</c:v>
                </c:pt>
                <c:pt idx="9103">
                  <c:v>0.35348341109541498</c:v>
                </c:pt>
                <c:pt idx="9104">
                  <c:v>0.353613323532043</c:v>
                </c:pt>
                <c:pt idx="9105">
                  <c:v>0.35388914410335198</c:v>
                </c:pt>
                <c:pt idx="9106">
                  <c:v>0.35398825009663898</c:v>
                </c:pt>
                <c:pt idx="9107">
                  <c:v>0.35405356747408601</c:v>
                </c:pt>
                <c:pt idx="9108">
                  <c:v>0.35429442650638499</c:v>
                </c:pt>
                <c:pt idx="9109">
                  <c:v>0.35452731512486901</c:v>
                </c:pt>
                <c:pt idx="9110">
                  <c:v>0.35463121781746398</c:v>
                </c:pt>
                <c:pt idx="9111">
                  <c:v>0.35476950362014198</c:v>
                </c:pt>
                <c:pt idx="9112">
                  <c:v>0.355046992655844</c:v>
                </c:pt>
                <c:pt idx="9113">
                  <c:v>0.35513633404237399</c:v>
                </c:pt>
                <c:pt idx="9114">
                  <c:v>0.355224760171646</c:v>
                </c:pt>
                <c:pt idx="9115">
                  <c:v>0.35559391602873802</c:v>
                </c:pt>
                <c:pt idx="9116">
                  <c:v>0.355673348453516</c:v>
                </c:pt>
                <c:pt idx="9117">
                  <c:v>0.35578820000713002</c:v>
                </c:pt>
                <c:pt idx="9118">
                  <c:v>0.35604322787063603</c:v>
                </c:pt>
                <c:pt idx="9119">
                  <c:v>0.35614422367264698</c:v>
                </c:pt>
                <c:pt idx="9120">
                  <c:v>0.35622271173633502</c:v>
                </c:pt>
                <c:pt idx="9121">
                  <c:v>0.356512756862987</c:v>
                </c:pt>
                <c:pt idx="9122">
                  <c:v>0.35666112066246503</c:v>
                </c:pt>
                <c:pt idx="9123">
                  <c:v>0.35673866133826398</c:v>
                </c:pt>
                <c:pt idx="9124">
                  <c:v>0.356829374873389</c:v>
                </c:pt>
                <c:pt idx="9125">
                  <c:v>0.35689628318262601</c:v>
                </c:pt>
                <c:pt idx="9126">
                  <c:v>0.35702565514172002</c:v>
                </c:pt>
                <c:pt idx="9127">
                  <c:v>0.35718723720250001</c:v>
                </c:pt>
                <c:pt idx="9128">
                  <c:v>0.35751733152816501</c:v>
                </c:pt>
                <c:pt idx="9129">
                  <c:v>0.35759789015476801</c:v>
                </c:pt>
                <c:pt idx="9130">
                  <c:v>0.35771068775405401</c:v>
                </c:pt>
                <c:pt idx="9131">
                  <c:v>0.35797694022767101</c:v>
                </c:pt>
                <c:pt idx="9132">
                  <c:v>0.35807913394334201</c:v>
                </c:pt>
                <c:pt idx="9133">
                  <c:v>0.358174379449337</c:v>
                </c:pt>
                <c:pt idx="9134">
                  <c:v>0.35851077075737198</c:v>
                </c:pt>
                <c:pt idx="9135">
                  <c:v>0.35859344441754099</c:v>
                </c:pt>
                <c:pt idx="9136">
                  <c:v>0.35872542811557601</c:v>
                </c:pt>
                <c:pt idx="9137">
                  <c:v>0.35889726581611697</c:v>
                </c:pt>
                <c:pt idx="9138">
                  <c:v>0.35904716686480598</c:v>
                </c:pt>
                <c:pt idx="9139">
                  <c:v>0.35911670770998699</c:v>
                </c:pt>
                <c:pt idx="9140">
                  <c:v>0.35937596051568299</c:v>
                </c:pt>
                <c:pt idx="9141">
                  <c:v>0.35959718097152898</c:v>
                </c:pt>
                <c:pt idx="9142">
                  <c:v>0.35962367032881298</c:v>
                </c:pt>
                <c:pt idx="9143">
                  <c:v>0.35972563109179001</c:v>
                </c:pt>
                <c:pt idx="9144">
                  <c:v>0.35998571493043202</c:v>
                </c:pt>
                <c:pt idx="9145">
                  <c:v>0.36007597351757198</c:v>
                </c:pt>
                <c:pt idx="9146">
                  <c:v>0.36019500833936002</c:v>
                </c:pt>
                <c:pt idx="9147">
                  <c:v>0.36052091070450898</c:v>
                </c:pt>
                <c:pt idx="9148">
                  <c:v>0.36060646176338101</c:v>
                </c:pt>
                <c:pt idx="9149">
                  <c:v>0.36065253661945301</c:v>
                </c:pt>
                <c:pt idx="9150">
                  <c:v>0.36066388292238</c:v>
                </c:pt>
                <c:pt idx="9151">
                  <c:v>0.36079914541914798</c:v>
                </c:pt>
                <c:pt idx="9152">
                  <c:v>0.36095652434353898</c:v>
                </c:pt>
                <c:pt idx="9153">
                  <c:v>0.36123159271664801</c:v>
                </c:pt>
                <c:pt idx="9154">
                  <c:v>0.361402724869548</c:v>
                </c:pt>
                <c:pt idx="9155">
                  <c:v>0.36143024933213902</c:v>
                </c:pt>
                <c:pt idx="9156">
                  <c:v>0.361598571684831</c:v>
                </c:pt>
                <c:pt idx="9157">
                  <c:v>0.36182310020861402</c:v>
                </c:pt>
                <c:pt idx="9158">
                  <c:v>0.36186268685075201</c:v>
                </c:pt>
                <c:pt idx="9159">
                  <c:v>0.361990990427632</c:v>
                </c:pt>
                <c:pt idx="9160">
                  <c:v>0.36225955910049301</c:v>
                </c:pt>
                <c:pt idx="9161">
                  <c:v>0.36232098060038898</c:v>
                </c:pt>
                <c:pt idx="9162">
                  <c:v>0.36237310866514599</c:v>
                </c:pt>
                <c:pt idx="9163">
                  <c:v>0.36269452632404697</c:v>
                </c:pt>
                <c:pt idx="9164">
                  <c:v>0.36273906053975202</c:v>
                </c:pt>
                <c:pt idx="9165">
                  <c:v>0.36282867589034101</c:v>
                </c:pt>
                <c:pt idx="9166">
                  <c:v>0.36315122006150502</c:v>
                </c:pt>
                <c:pt idx="9167">
                  <c:v>0.363201529020443</c:v>
                </c:pt>
                <c:pt idx="9168">
                  <c:v>0.36322519346140297</c:v>
                </c:pt>
                <c:pt idx="9169">
                  <c:v>0.363445286561422</c:v>
                </c:pt>
                <c:pt idx="9170">
                  <c:v>0.36358976581444202</c:v>
                </c:pt>
                <c:pt idx="9171">
                  <c:v>0.36365418819089701</c:v>
                </c:pt>
                <c:pt idx="9172">
                  <c:v>0.36385358303474802</c:v>
                </c:pt>
                <c:pt idx="9173">
                  <c:v>0.36400935061586498</c:v>
                </c:pt>
                <c:pt idx="9174">
                  <c:v>0.364106247977663</c:v>
                </c:pt>
                <c:pt idx="9175">
                  <c:v>0.36417382427801398</c:v>
                </c:pt>
                <c:pt idx="9176">
                  <c:v>0.36418476390341897</c:v>
                </c:pt>
                <c:pt idx="9177">
                  <c:v>0.36430301175763202</c:v>
                </c:pt>
                <c:pt idx="9178">
                  <c:v>0.36436894163489197</c:v>
                </c:pt>
                <c:pt idx="9179">
                  <c:v>0.36470592402231999</c:v>
                </c:pt>
                <c:pt idx="9180">
                  <c:v>0.36478835515057001</c:v>
                </c:pt>
                <c:pt idx="9181">
                  <c:v>0.364848933803537</c:v>
                </c:pt>
                <c:pt idx="9182">
                  <c:v>0.36506508810756</c:v>
                </c:pt>
                <c:pt idx="9183">
                  <c:v>0.36516299432453903</c:v>
                </c:pt>
                <c:pt idx="9184">
                  <c:v>0.36520136458178198</c:v>
                </c:pt>
                <c:pt idx="9185">
                  <c:v>0.36539626657031499</c:v>
                </c:pt>
                <c:pt idx="9186">
                  <c:v>0.365560333554942</c:v>
                </c:pt>
                <c:pt idx="9187">
                  <c:v>0.36559376205938499</c:v>
                </c:pt>
                <c:pt idx="9188">
                  <c:v>0.36570609232221901</c:v>
                </c:pt>
                <c:pt idx="9189">
                  <c:v>0.36587304464854797</c:v>
                </c:pt>
                <c:pt idx="9190">
                  <c:v>0.36591520929371602</c:v>
                </c:pt>
                <c:pt idx="9191">
                  <c:v>0.36601926744352298</c:v>
                </c:pt>
                <c:pt idx="9192">
                  <c:v>0.36632449156366598</c:v>
                </c:pt>
                <c:pt idx="9193">
                  <c:v>0.36635473516654699</c:v>
                </c:pt>
                <c:pt idx="9194">
                  <c:v>0.36636857160484798</c:v>
                </c:pt>
                <c:pt idx="9195">
                  <c:v>0.36662491008487003</c:v>
                </c:pt>
                <c:pt idx="9196">
                  <c:v>0.36667436205105503</c:v>
                </c:pt>
                <c:pt idx="9197">
                  <c:v>0.36672785457500001</c:v>
                </c:pt>
                <c:pt idx="9198">
                  <c:v>0.36699962841036299</c:v>
                </c:pt>
                <c:pt idx="9199">
                  <c:v>0.36705726858538801</c:v>
                </c:pt>
                <c:pt idx="9200">
                  <c:v>0.36710657683822001</c:v>
                </c:pt>
                <c:pt idx="9201">
                  <c:v>0.36711230369595099</c:v>
                </c:pt>
                <c:pt idx="9202">
                  <c:v>0.36714489144893803</c:v>
                </c:pt>
                <c:pt idx="9203">
                  <c:v>0.367222282414634</c:v>
                </c:pt>
                <c:pt idx="9204">
                  <c:v>0.36736261107337898</c:v>
                </c:pt>
                <c:pt idx="9205">
                  <c:v>0.36757377465255597</c:v>
                </c:pt>
                <c:pt idx="9206">
                  <c:v>0.36763324805845699</c:v>
                </c:pt>
                <c:pt idx="9207">
                  <c:v>0.36769337214839898</c:v>
                </c:pt>
                <c:pt idx="9208">
                  <c:v>0.367927562057351</c:v>
                </c:pt>
                <c:pt idx="9209">
                  <c:v>0.36792493642618102</c:v>
                </c:pt>
                <c:pt idx="9210">
                  <c:v>0.36798879830166598</c:v>
                </c:pt>
                <c:pt idx="9211">
                  <c:v>0.36829743557609501</c:v>
                </c:pt>
                <c:pt idx="9212">
                  <c:v>0.368301767623051</c:v>
                </c:pt>
                <c:pt idx="9213">
                  <c:v>0.368335723256071</c:v>
                </c:pt>
                <c:pt idx="9214">
                  <c:v>0.36858817003667199</c:v>
                </c:pt>
                <c:pt idx="9215">
                  <c:v>0.36864230494635702</c:v>
                </c:pt>
                <c:pt idx="9216">
                  <c:v>0.36864186062787901</c:v>
                </c:pt>
                <c:pt idx="9217">
                  <c:v>0.36880787353341699</c:v>
                </c:pt>
                <c:pt idx="9218">
                  <c:v>0.368941689142958</c:v>
                </c:pt>
                <c:pt idx="9219">
                  <c:v>0.36897116666659702</c:v>
                </c:pt>
                <c:pt idx="9220">
                  <c:v>0.369080839911474</c:v>
                </c:pt>
                <c:pt idx="9221">
                  <c:v>0.369201730626323</c:v>
                </c:pt>
                <c:pt idx="9222">
                  <c:v>0.36923625537504901</c:v>
                </c:pt>
                <c:pt idx="9223">
                  <c:v>0.36928189188862698</c:v>
                </c:pt>
                <c:pt idx="9224">
                  <c:v>0.36951548823465802</c:v>
                </c:pt>
                <c:pt idx="9225">
                  <c:v>0.369559503238027</c:v>
                </c:pt>
                <c:pt idx="9226">
                  <c:v>0.36959191908438899</c:v>
                </c:pt>
                <c:pt idx="9227">
                  <c:v>0.36957272786336498</c:v>
                </c:pt>
                <c:pt idx="9228">
                  <c:v>0.36962807915794299</c:v>
                </c:pt>
                <c:pt idx="9229">
                  <c:v>0.369677702353025</c:v>
                </c:pt>
                <c:pt idx="9230">
                  <c:v>0.36995351834533102</c:v>
                </c:pt>
                <c:pt idx="9231">
                  <c:v>0.36998952537154101</c:v>
                </c:pt>
                <c:pt idx="9232">
                  <c:v>0.37001156574115002</c:v>
                </c:pt>
                <c:pt idx="9233">
                  <c:v>0.370233733661748</c:v>
                </c:pt>
                <c:pt idx="9234">
                  <c:v>0.37028596596171298</c:v>
                </c:pt>
                <c:pt idx="9235">
                  <c:v>0.37028707101355401</c:v>
                </c:pt>
                <c:pt idx="9236">
                  <c:v>0.37042023653469602</c:v>
                </c:pt>
                <c:pt idx="9237">
                  <c:v>0.37054109595997797</c:v>
                </c:pt>
                <c:pt idx="9238">
                  <c:v>0.37054694517291398</c:v>
                </c:pt>
                <c:pt idx="9239">
                  <c:v>0.37063252877486502</c:v>
                </c:pt>
                <c:pt idx="9240">
                  <c:v>0.370751549611121</c:v>
                </c:pt>
                <c:pt idx="9241">
                  <c:v>0.37082553150442799</c:v>
                </c:pt>
                <c:pt idx="9242">
                  <c:v>0.37084856582805498</c:v>
                </c:pt>
                <c:pt idx="9243">
                  <c:v>0.37108158180490097</c:v>
                </c:pt>
                <c:pt idx="9244">
                  <c:v>0.37101695826276998</c:v>
                </c:pt>
                <c:pt idx="9245">
                  <c:v>0.37104404050236001</c:v>
                </c:pt>
                <c:pt idx="9246">
                  <c:v>0.37121483210163703</c:v>
                </c:pt>
                <c:pt idx="9247">
                  <c:v>0.37131228732565802</c:v>
                </c:pt>
                <c:pt idx="9248">
                  <c:v>0.37131296773441003</c:v>
                </c:pt>
                <c:pt idx="9249">
                  <c:v>0.37147796029845798</c:v>
                </c:pt>
                <c:pt idx="9250">
                  <c:v>0.37155043217353401</c:v>
                </c:pt>
                <c:pt idx="9251">
                  <c:v>0.37159341177902999</c:v>
                </c:pt>
                <c:pt idx="9252">
                  <c:v>0.37156154937110802</c:v>
                </c:pt>
                <c:pt idx="9253">
                  <c:v>0.37158200664756003</c:v>
                </c:pt>
                <c:pt idx="9254">
                  <c:v>0.37164693046361102</c:v>
                </c:pt>
                <c:pt idx="9255">
                  <c:v>0.37170372065156398</c:v>
                </c:pt>
                <c:pt idx="9256">
                  <c:v>0.37195359519682902</c:v>
                </c:pt>
                <c:pt idx="9257">
                  <c:v>0.371925212986145</c:v>
                </c:pt>
                <c:pt idx="9258">
                  <c:v>0.371974024067942</c:v>
                </c:pt>
                <c:pt idx="9259">
                  <c:v>0.37216362869366798</c:v>
                </c:pt>
                <c:pt idx="9260">
                  <c:v>0.372179170604794</c:v>
                </c:pt>
                <c:pt idx="9261">
                  <c:v>0.37217661311539402</c:v>
                </c:pt>
                <c:pt idx="9262">
                  <c:v>0.37245378495814802</c:v>
                </c:pt>
                <c:pt idx="9263">
                  <c:v>0.37244242732413002</c:v>
                </c:pt>
                <c:pt idx="9264">
                  <c:v>0.37239661556668802</c:v>
                </c:pt>
                <c:pt idx="9265">
                  <c:v>0.37259140300254001</c:v>
                </c:pt>
                <c:pt idx="9266">
                  <c:v>0.37263395280266698</c:v>
                </c:pt>
                <c:pt idx="9267">
                  <c:v>0.37268978450447499</c:v>
                </c:pt>
                <c:pt idx="9268">
                  <c:v>0.37279101135209203</c:v>
                </c:pt>
                <c:pt idx="9269">
                  <c:v>0.37289660377428102</c:v>
                </c:pt>
                <c:pt idx="9270">
                  <c:v>0.37293122212092</c:v>
                </c:pt>
                <c:pt idx="9271">
                  <c:v>0.37295532987142499</c:v>
                </c:pt>
                <c:pt idx="9272">
                  <c:v>0.373119056069602</c:v>
                </c:pt>
                <c:pt idx="9273">
                  <c:v>0.37315869083007103</c:v>
                </c:pt>
                <c:pt idx="9274">
                  <c:v>0.37314317755711501</c:v>
                </c:pt>
                <c:pt idx="9275">
                  <c:v>0.37337193638086302</c:v>
                </c:pt>
                <c:pt idx="9276">
                  <c:v>0.37335588565716998</c:v>
                </c:pt>
                <c:pt idx="9277">
                  <c:v>0.37339463310005699</c:v>
                </c:pt>
                <c:pt idx="9278">
                  <c:v>0.373338528055076</c:v>
                </c:pt>
                <c:pt idx="9279">
                  <c:v>0.373349249207724</c:v>
                </c:pt>
                <c:pt idx="9280">
                  <c:v>0.37339413127241</c:v>
                </c:pt>
                <c:pt idx="9281">
                  <c:v>0.37359347683377397</c:v>
                </c:pt>
                <c:pt idx="9282">
                  <c:v>0.373684133558223</c:v>
                </c:pt>
                <c:pt idx="9283">
                  <c:v>0.37371525882432799</c:v>
                </c:pt>
                <c:pt idx="9284">
                  <c:v>0.37381968523119102</c:v>
                </c:pt>
                <c:pt idx="9285">
                  <c:v>0.37391237501543001</c:v>
                </c:pt>
                <c:pt idx="9286">
                  <c:v>0.37397324345708899</c:v>
                </c:pt>
                <c:pt idx="9287">
                  <c:v>0.373998705702631</c:v>
                </c:pt>
                <c:pt idx="9288">
                  <c:v>0.37424925119833502</c:v>
                </c:pt>
                <c:pt idx="9289">
                  <c:v>0.37422838669276598</c:v>
                </c:pt>
                <c:pt idx="9290">
                  <c:v>0.37422002449352598</c:v>
                </c:pt>
                <c:pt idx="9291">
                  <c:v>0.37449174009574099</c:v>
                </c:pt>
                <c:pt idx="9292">
                  <c:v>0.37449425101900902</c:v>
                </c:pt>
                <c:pt idx="9293">
                  <c:v>0.37444913977136102</c:v>
                </c:pt>
                <c:pt idx="9294">
                  <c:v>0.37474207021296002</c:v>
                </c:pt>
                <c:pt idx="9295">
                  <c:v>0.37472539395093901</c:v>
                </c:pt>
                <c:pt idx="9296">
                  <c:v>0.374736604435988</c:v>
                </c:pt>
                <c:pt idx="9297">
                  <c:v>0.374865435607111</c:v>
                </c:pt>
                <c:pt idx="9298">
                  <c:v>0.374920108976462</c:v>
                </c:pt>
                <c:pt idx="9299">
                  <c:v>0.374936366919427</c:v>
                </c:pt>
                <c:pt idx="9300">
                  <c:v>0.37500456930137999</c:v>
                </c:pt>
                <c:pt idx="9301">
                  <c:v>0.37513626141784101</c:v>
                </c:pt>
                <c:pt idx="9302">
                  <c:v>0.37520608647415898</c:v>
                </c:pt>
                <c:pt idx="9303">
                  <c:v>0.37516502679015201</c:v>
                </c:pt>
                <c:pt idx="9304">
                  <c:v>0.37519759576146799</c:v>
                </c:pt>
                <c:pt idx="9305">
                  <c:v>0.37521650292910502</c:v>
                </c:pt>
                <c:pt idx="9306">
                  <c:v>0.375241693186884</c:v>
                </c:pt>
                <c:pt idx="9307">
                  <c:v>0.37555516224044</c:v>
                </c:pt>
                <c:pt idx="9308">
                  <c:v>0.37558993992085099</c:v>
                </c:pt>
                <c:pt idx="9309">
                  <c:v>0.37562605117758102</c:v>
                </c:pt>
                <c:pt idx="9310">
                  <c:v>0.37575746529425202</c:v>
                </c:pt>
                <c:pt idx="9311">
                  <c:v>0.37578228348866</c:v>
                </c:pt>
                <c:pt idx="9312">
                  <c:v>0.37582132065047802</c:v>
                </c:pt>
                <c:pt idx="9313">
                  <c:v>0.37599736095095698</c:v>
                </c:pt>
                <c:pt idx="9314">
                  <c:v>0.37609291480233198</c:v>
                </c:pt>
                <c:pt idx="9315">
                  <c:v>0.37609917678249299</c:v>
                </c:pt>
                <c:pt idx="9316">
                  <c:v>0.376214717514812</c:v>
                </c:pt>
                <c:pt idx="9317">
                  <c:v>0.37635061292288102</c:v>
                </c:pt>
                <c:pt idx="9318">
                  <c:v>0.37632891970376198</c:v>
                </c:pt>
                <c:pt idx="9319">
                  <c:v>0.37642785363520198</c:v>
                </c:pt>
                <c:pt idx="9320">
                  <c:v>0.37662115700853399</c:v>
                </c:pt>
                <c:pt idx="9321">
                  <c:v>0.376594951997199</c:v>
                </c:pt>
                <c:pt idx="9322">
                  <c:v>0.37657205364666801</c:v>
                </c:pt>
                <c:pt idx="9323">
                  <c:v>0.37682045220086902</c:v>
                </c:pt>
                <c:pt idx="9324">
                  <c:v>0.37684466495799401</c:v>
                </c:pt>
                <c:pt idx="9325">
                  <c:v>0.37688712372133898</c:v>
                </c:pt>
                <c:pt idx="9326">
                  <c:v>0.37710711134907898</c:v>
                </c:pt>
                <c:pt idx="9327">
                  <c:v>0.37717862900656901</c:v>
                </c:pt>
                <c:pt idx="9328">
                  <c:v>0.37721463168660702</c:v>
                </c:pt>
                <c:pt idx="9329">
                  <c:v>0.377191273262723</c:v>
                </c:pt>
                <c:pt idx="9330">
                  <c:v>0.37722646856369901</c:v>
                </c:pt>
                <c:pt idx="9331">
                  <c:v>0.37727644418676698</c:v>
                </c:pt>
                <c:pt idx="9332">
                  <c:v>0.37740978109650197</c:v>
                </c:pt>
                <c:pt idx="9333">
                  <c:v>0.377586360710362</c:v>
                </c:pt>
                <c:pt idx="9334">
                  <c:v>0.37761849790730501</c:v>
                </c:pt>
                <c:pt idx="9335">
                  <c:v>0.377680570123404</c:v>
                </c:pt>
                <c:pt idx="9336">
                  <c:v>0.37785879266772099</c:v>
                </c:pt>
                <c:pt idx="9337">
                  <c:v>0.37790722601603599</c:v>
                </c:pt>
                <c:pt idx="9338">
                  <c:v>0.37794202540793098</c:v>
                </c:pt>
                <c:pt idx="9339">
                  <c:v>0.37821092517070798</c:v>
                </c:pt>
                <c:pt idx="9340">
                  <c:v>0.37821400438451003</c:v>
                </c:pt>
                <c:pt idx="9341">
                  <c:v>0.37825589993333503</c:v>
                </c:pt>
                <c:pt idx="9342">
                  <c:v>0.37842068505334803</c:v>
                </c:pt>
                <c:pt idx="9343">
                  <c:v>0.37849729653053699</c:v>
                </c:pt>
                <c:pt idx="9344">
                  <c:v>0.378479696344585</c:v>
                </c:pt>
                <c:pt idx="9345">
                  <c:v>0.37871335827124603</c:v>
                </c:pt>
                <c:pt idx="9346">
                  <c:v>0.37881445302627897</c:v>
                </c:pt>
                <c:pt idx="9347">
                  <c:v>0.37885474405872299</c:v>
                </c:pt>
                <c:pt idx="9348">
                  <c:v>0.37895142007618898</c:v>
                </c:pt>
                <c:pt idx="9349">
                  <c:v>0.379059760986515</c:v>
                </c:pt>
                <c:pt idx="9350">
                  <c:v>0.37911250193913598</c:v>
                </c:pt>
                <c:pt idx="9351">
                  <c:v>0.37916646307955099</c:v>
                </c:pt>
                <c:pt idx="9352">
                  <c:v>0.37942025383623901</c:v>
                </c:pt>
                <c:pt idx="9353">
                  <c:v>0.37943268458669199</c:v>
                </c:pt>
                <c:pt idx="9354">
                  <c:v>0.37949596003939501</c:v>
                </c:pt>
                <c:pt idx="9355">
                  <c:v>0.37949359960233098</c:v>
                </c:pt>
                <c:pt idx="9356">
                  <c:v>0.37957552502242098</c:v>
                </c:pt>
                <c:pt idx="9357">
                  <c:v>0.37970518685566701</c:v>
                </c:pt>
                <c:pt idx="9358">
                  <c:v>0.37995199362436799</c:v>
                </c:pt>
                <c:pt idx="9359">
                  <c:v>0.380029825881744</c:v>
                </c:pt>
                <c:pt idx="9360">
                  <c:v>0.38004715259497102</c:v>
                </c:pt>
                <c:pt idx="9361">
                  <c:v>0.38020484785859598</c:v>
                </c:pt>
                <c:pt idx="9362">
                  <c:v>0.380299590838451</c:v>
                </c:pt>
                <c:pt idx="9363">
                  <c:v>0.38039045928356502</c:v>
                </c:pt>
                <c:pt idx="9364">
                  <c:v>0.38051730953156798</c:v>
                </c:pt>
                <c:pt idx="9365">
                  <c:v>0.38071408045167399</c:v>
                </c:pt>
                <c:pt idx="9366">
                  <c:v>0.380742129636927</c:v>
                </c:pt>
                <c:pt idx="9367">
                  <c:v>0.38081557614107803</c:v>
                </c:pt>
                <c:pt idx="9368">
                  <c:v>0.38107931047367399</c:v>
                </c:pt>
                <c:pt idx="9369">
                  <c:v>0.38112796043666503</c:v>
                </c:pt>
                <c:pt idx="9370">
                  <c:v>0.381163543400664</c:v>
                </c:pt>
                <c:pt idx="9371">
                  <c:v>0.38144373583296798</c:v>
                </c:pt>
                <c:pt idx="9372">
                  <c:v>0.381458997183168</c:v>
                </c:pt>
                <c:pt idx="9373">
                  <c:v>0.38152933353558099</c:v>
                </c:pt>
                <c:pt idx="9374">
                  <c:v>0.38169739418662901</c:v>
                </c:pt>
                <c:pt idx="9375">
                  <c:v>0.38176780473440802</c:v>
                </c:pt>
                <c:pt idx="9376">
                  <c:v>0.38182896034171199</c:v>
                </c:pt>
                <c:pt idx="9377">
                  <c:v>0.38201895845122502</c:v>
                </c:pt>
                <c:pt idx="9378">
                  <c:v>0.38215235822523602</c:v>
                </c:pt>
                <c:pt idx="9379">
                  <c:v>0.38224914351788702</c:v>
                </c:pt>
                <c:pt idx="9380">
                  <c:v>0.38229032776628702</c:v>
                </c:pt>
                <c:pt idx="9381">
                  <c:v>0.38232333624424902</c:v>
                </c:pt>
                <c:pt idx="9382">
                  <c:v>0.38240745190220499</c:v>
                </c:pt>
                <c:pt idx="9383">
                  <c:v>0.38255427063753</c:v>
                </c:pt>
                <c:pt idx="9384">
                  <c:v>0.38283141423016698</c:v>
                </c:pt>
                <c:pt idx="9385">
                  <c:v>0.38289064603547301</c:v>
                </c:pt>
                <c:pt idx="9386">
                  <c:v>0.382942020660265</c:v>
                </c:pt>
                <c:pt idx="9387">
                  <c:v>0.38320839397622602</c:v>
                </c:pt>
                <c:pt idx="9388">
                  <c:v>0.383273538767262</c:v>
                </c:pt>
                <c:pt idx="9389">
                  <c:v>0.38336941565697502</c:v>
                </c:pt>
                <c:pt idx="9390">
                  <c:v>0.38361787097984801</c:v>
                </c:pt>
                <c:pt idx="9391">
                  <c:v>0.38372254246957499</c:v>
                </c:pt>
                <c:pt idx="9392">
                  <c:v>0.38375154790972199</c:v>
                </c:pt>
                <c:pt idx="9393">
                  <c:v>0.38392681738639101</c:v>
                </c:pt>
                <c:pt idx="9394">
                  <c:v>0.38402234847262101</c:v>
                </c:pt>
                <c:pt idx="9395">
                  <c:v>0.38411545484326698</c:v>
                </c:pt>
                <c:pt idx="9396">
                  <c:v>0.38427362523421099</c:v>
                </c:pt>
                <c:pt idx="9397">
                  <c:v>0.38445814458342797</c:v>
                </c:pt>
                <c:pt idx="9398">
                  <c:v>0.38455183082260103</c:v>
                </c:pt>
                <c:pt idx="9399">
                  <c:v>0.38464688463136398</c:v>
                </c:pt>
                <c:pt idx="9400">
                  <c:v>0.38486602413467902</c:v>
                </c:pt>
                <c:pt idx="9401">
                  <c:v>0.384959766718869</c:v>
                </c:pt>
                <c:pt idx="9402">
                  <c:v>0.38503542146645398</c:v>
                </c:pt>
                <c:pt idx="9403">
                  <c:v>0.38534627202898297</c:v>
                </c:pt>
                <c:pt idx="9404">
                  <c:v>0.38541637733578499</c:v>
                </c:pt>
                <c:pt idx="9405">
                  <c:v>0.38549566796670398</c:v>
                </c:pt>
                <c:pt idx="9406">
                  <c:v>0.38550445235644898</c:v>
                </c:pt>
                <c:pt idx="9407">
                  <c:v>0.38559977042799098</c:v>
                </c:pt>
                <c:pt idx="9408">
                  <c:v>0.38569599211526401</c:v>
                </c:pt>
                <c:pt idx="9409">
                  <c:v>0.38595864037051703</c:v>
                </c:pt>
                <c:pt idx="9410">
                  <c:v>0.38618805895870001</c:v>
                </c:pt>
                <c:pt idx="9411">
                  <c:v>0.38625605986453498</c:v>
                </c:pt>
                <c:pt idx="9412">
                  <c:v>0.38636059790021898</c:v>
                </c:pt>
                <c:pt idx="9413">
                  <c:v>0.38651279990489601</c:v>
                </c:pt>
                <c:pt idx="9414">
                  <c:v>0.38073865339780699</c:v>
                </c:pt>
                <c:pt idx="9415">
                  <c:v>0.37295864964835101</c:v>
                </c:pt>
                <c:pt idx="9416">
                  <c:v>0.36641306686215103</c:v>
                </c:pt>
                <c:pt idx="9417">
                  <c:v>0.36059443256817603</c:v>
                </c:pt>
                <c:pt idx="9418">
                  <c:v>0.35543045820668201</c:v>
                </c:pt>
                <c:pt idx="9419">
                  <c:v>0.35084834244723101</c:v>
                </c:pt>
                <c:pt idx="9420">
                  <c:v>0.34660940462102502</c:v>
                </c:pt>
                <c:pt idx="9421">
                  <c:v>0.34262082275623901</c:v>
                </c:pt>
                <c:pt idx="9422">
                  <c:v>0.33879231382161301</c:v>
                </c:pt>
                <c:pt idx="9423">
                  <c:v>0.33519929701772899</c:v>
                </c:pt>
                <c:pt idx="9424">
                  <c:v>0.33151334221474699</c:v>
                </c:pt>
                <c:pt idx="9425">
                  <c:v>0.32820068835280602</c:v>
                </c:pt>
                <c:pt idx="9426">
                  <c:v>0.32500914569633699</c:v>
                </c:pt>
                <c:pt idx="9427">
                  <c:v>0.32173308093721498</c:v>
                </c:pt>
                <c:pt idx="9428">
                  <c:v>0.31869692107041703</c:v>
                </c:pt>
                <c:pt idx="9429">
                  <c:v>0.315727507773164</c:v>
                </c:pt>
                <c:pt idx="9430">
                  <c:v>0.31267574673140602</c:v>
                </c:pt>
                <c:pt idx="9431">
                  <c:v>0.309932707254302</c:v>
                </c:pt>
                <c:pt idx="9432">
                  <c:v>0.30720549522332102</c:v>
                </c:pt>
                <c:pt idx="9433">
                  <c:v>0.30441456763712399</c:v>
                </c:pt>
                <c:pt idx="9434">
                  <c:v>0.30175489449251602</c:v>
                </c:pt>
                <c:pt idx="9435">
                  <c:v>0.29915387459643999</c:v>
                </c:pt>
                <c:pt idx="9436">
                  <c:v>0.29649018143990702</c:v>
                </c:pt>
                <c:pt idx="9437">
                  <c:v>0.293921682311793</c:v>
                </c:pt>
                <c:pt idx="9438">
                  <c:v>0.29144849465050798</c:v>
                </c:pt>
                <c:pt idx="9439">
                  <c:v>0.28893110793801402</c:v>
                </c:pt>
                <c:pt idx="9440">
                  <c:v>0.28646663716062798</c:v>
                </c:pt>
                <c:pt idx="9441">
                  <c:v>0.28415597191390901</c:v>
                </c:pt>
                <c:pt idx="9442">
                  <c:v>0.28187906416133002</c:v>
                </c:pt>
                <c:pt idx="9443">
                  <c:v>0.27936608662518297</c:v>
                </c:pt>
                <c:pt idx="9444">
                  <c:v>0.27717232308350398</c:v>
                </c:pt>
                <c:pt idx="9445">
                  <c:v>0.27498457417823202</c:v>
                </c:pt>
                <c:pt idx="9446">
                  <c:v>0.27291052617753597</c:v>
                </c:pt>
                <c:pt idx="9447">
                  <c:v>0.27075846920100299</c:v>
                </c:pt>
                <c:pt idx="9448">
                  <c:v>0.268663038189212</c:v>
                </c:pt>
                <c:pt idx="9449">
                  <c:v>0.26638400500329801</c:v>
                </c:pt>
                <c:pt idx="9450">
                  <c:v>0.26430443682087001</c:v>
                </c:pt>
                <c:pt idx="9451">
                  <c:v>0.26232421646515502</c:v>
                </c:pt>
                <c:pt idx="9452">
                  <c:v>0.26028127308624399</c:v>
                </c:pt>
                <c:pt idx="9453">
                  <c:v>0.25819578239073099</c:v>
                </c:pt>
                <c:pt idx="9454">
                  <c:v>0.25625757182327302</c:v>
                </c:pt>
                <c:pt idx="9455">
                  <c:v>0.25433949210370399</c:v>
                </c:pt>
                <c:pt idx="9456">
                  <c:v>0.252258126934369</c:v>
                </c:pt>
                <c:pt idx="9457">
                  <c:v>0.25042356969788598</c:v>
                </c:pt>
                <c:pt idx="9458">
                  <c:v>0.248664919519796</c:v>
                </c:pt>
                <c:pt idx="9459">
                  <c:v>0.246618997538462</c:v>
                </c:pt>
                <c:pt idx="9460">
                  <c:v>0.24484902985083401</c:v>
                </c:pt>
                <c:pt idx="9461">
                  <c:v>0.243109756692623</c:v>
                </c:pt>
                <c:pt idx="9462">
                  <c:v>0.24117476725950801</c:v>
                </c:pt>
                <c:pt idx="9463">
                  <c:v>0.23945931384029501</c:v>
                </c:pt>
                <c:pt idx="9464">
                  <c:v>0.23777233840276599</c:v>
                </c:pt>
                <c:pt idx="9465">
                  <c:v>0.236010190720359</c:v>
                </c:pt>
                <c:pt idx="9466">
                  <c:v>0.23432109652397501</c:v>
                </c:pt>
                <c:pt idx="9467">
                  <c:v>0.232715285615994</c:v>
                </c:pt>
                <c:pt idx="9468">
                  <c:v>0.23101909885493399</c:v>
                </c:pt>
                <c:pt idx="9469">
                  <c:v>0.22933471660750601</c:v>
                </c:pt>
                <c:pt idx="9470">
                  <c:v>0.22775622340850399</c:v>
                </c:pt>
                <c:pt idx="9471">
                  <c:v>0.22619792213663301</c:v>
                </c:pt>
                <c:pt idx="9472">
                  <c:v>0.224748225494598</c:v>
                </c:pt>
                <c:pt idx="9473">
                  <c:v>0.223238567976902</c:v>
                </c:pt>
                <c:pt idx="9474">
                  <c:v>0.22170030985337899</c:v>
                </c:pt>
                <c:pt idx="9475">
                  <c:v>0.21998688594127599</c:v>
                </c:pt>
                <c:pt idx="9476">
                  <c:v>0.21850649779662401</c:v>
                </c:pt>
                <c:pt idx="9477">
                  <c:v>0.21705472081278801</c:v>
                </c:pt>
                <c:pt idx="9478">
                  <c:v>0.21546087530441499</c:v>
                </c:pt>
                <c:pt idx="9479">
                  <c:v>0.214086702481532</c:v>
                </c:pt>
                <c:pt idx="9480">
                  <c:v>0.21269953631175001</c:v>
                </c:pt>
                <c:pt idx="9481">
                  <c:v>0.21113547667240201</c:v>
                </c:pt>
                <c:pt idx="9482">
                  <c:v>0.209720574396972</c:v>
                </c:pt>
                <c:pt idx="9483">
                  <c:v>0.20838040693697399</c:v>
                </c:pt>
                <c:pt idx="9484">
                  <c:v>0.20698517273666001</c:v>
                </c:pt>
                <c:pt idx="9485">
                  <c:v>0.20562349937301999</c:v>
                </c:pt>
                <c:pt idx="9486">
                  <c:v>0.204310093564946</c:v>
                </c:pt>
                <c:pt idx="9487">
                  <c:v>0.20298085619028899</c:v>
                </c:pt>
                <c:pt idx="9488">
                  <c:v>0.20144766231615599</c:v>
                </c:pt>
                <c:pt idx="9489">
                  <c:v>0.20024094623173</c:v>
                </c:pt>
                <c:pt idx="9490">
                  <c:v>0.19896495437801501</c:v>
                </c:pt>
                <c:pt idx="9491">
                  <c:v>0.19756622992766401</c:v>
                </c:pt>
                <c:pt idx="9492">
                  <c:v>0.19636236127078799</c:v>
                </c:pt>
                <c:pt idx="9493">
                  <c:v>0.19517082243692099</c:v>
                </c:pt>
                <c:pt idx="9494">
                  <c:v>0.193745601184976</c:v>
                </c:pt>
                <c:pt idx="9495">
                  <c:v>0.19256301309602999</c:v>
                </c:pt>
                <c:pt idx="9496">
                  <c:v>0.19141882568752899</c:v>
                </c:pt>
                <c:pt idx="9497">
                  <c:v>0.190338119942073</c:v>
                </c:pt>
                <c:pt idx="9498">
                  <c:v>0.189178978325799</c:v>
                </c:pt>
                <c:pt idx="9499">
                  <c:v>0.18801631060584101</c:v>
                </c:pt>
                <c:pt idx="9500">
                  <c:v>0.18677483196370301</c:v>
                </c:pt>
                <c:pt idx="9501">
                  <c:v>0.18551519257016399</c:v>
                </c:pt>
                <c:pt idx="9502">
                  <c:v>0.18442538295251501</c:v>
                </c:pt>
                <c:pt idx="9503">
                  <c:v>0.183324829558841</c:v>
                </c:pt>
                <c:pt idx="9504">
                  <c:v>0.18205543203900099</c:v>
                </c:pt>
                <c:pt idx="9505">
                  <c:v>0.181036699446849</c:v>
                </c:pt>
                <c:pt idx="9506">
                  <c:v>0.17997324963410599</c:v>
                </c:pt>
                <c:pt idx="9507">
                  <c:v>0.178677736626316</c:v>
                </c:pt>
                <c:pt idx="9508">
                  <c:v>0.17768721565759299</c:v>
                </c:pt>
                <c:pt idx="9509">
                  <c:v>0.17663864958255199</c:v>
                </c:pt>
                <c:pt idx="9510">
                  <c:v>0.17541326951080299</c:v>
                </c:pt>
                <c:pt idx="9511">
                  <c:v>0.174425008667943</c:v>
                </c:pt>
                <c:pt idx="9512">
                  <c:v>0.17343771057979601</c:v>
                </c:pt>
                <c:pt idx="9513">
                  <c:v>0.17229011088299201</c:v>
                </c:pt>
                <c:pt idx="9514">
                  <c:v>0.17128345137462</c:v>
                </c:pt>
                <c:pt idx="9515">
                  <c:v>0.17031379009131301</c:v>
                </c:pt>
                <c:pt idx="9516">
                  <c:v>0.169319141966601</c:v>
                </c:pt>
                <c:pt idx="9517">
                  <c:v>0.168273807231648</c:v>
                </c:pt>
                <c:pt idx="9518">
                  <c:v>0.16730044273814801</c:v>
                </c:pt>
                <c:pt idx="9519">
                  <c:v>0.16634972866934999</c:v>
                </c:pt>
                <c:pt idx="9520">
                  <c:v>0.16525072325021001</c:v>
                </c:pt>
                <c:pt idx="9521">
                  <c:v>0.164359102374874</c:v>
                </c:pt>
                <c:pt idx="9522">
                  <c:v>0.16349177043108701</c:v>
                </c:pt>
                <c:pt idx="9523">
                  <c:v>0.16263263866615801</c:v>
                </c:pt>
                <c:pt idx="9524">
                  <c:v>0.16172418269949601</c:v>
                </c:pt>
                <c:pt idx="9525">
                  <c:v>0.160813016467727</c:v>
                </c:pt>
                <c:pt idx="9526">
                  <c:v>0.15969409234821699</c:v>
                </c:pt>
                <c:pt idx="9527">
                  <c:v>0.15882599314985099</c:v>
                </c:pt>
                <c:pt idx="9528">
                  <c:v>0.157958641764708</c:v>
                </c:pt>
                <c:pt idx="9529">
                  <c:v>0.15698801900725701</c:v>
                </c:pt>
                <c:pt idx="9530">
                  <c:v>0.156124311266466</c:v>
                </c:pt>
                <c:pt idx="9531">
                  <c:v>0.15531060573024</c:v>
                </c:pt>
                <c:pt idx="9532">
                  <c:v>0.15437158884014901</c:v>
                </c:pt>
                <c:pt idx="9533">
                  <c:v>0.153402520770516</c:v>
                </c:pt>
                <c:pt idx="9534">
                  <c:v>0.15262487480261699</c:v>
                </c:pt>
                <c:pt idx="9535">
                  <c:v>0.15179495287827399</c:v>
                </c:pt>
                <c:pt idx="9536">
                  <c:v>0.15078371903968801</c:v>
                </c:pt>
                <c:pt idx="9537">
                  <c:v>0.15003176298582199</c:v>
                </c:pt>
                <c:pt idx="9538">
                  <c:v>0.149255504252574</c:v>
                </c:pt>
                <c:pt idx="9539">
                  <c:v>0.14823240593115899</c:v>
                </c:pt>
                <c:pt idx="9540">
                  <c:v>0.14749125953824899</c:v>
                </c:pt>
                <c:pt idx="9541">
                  <c:v>0.14675824883549099</c:v>
                </c:pt>
                <c:pt idx="9542">
                  <c:v>0.145879906204087</c:v>
                </c:pt>
                <c:pt idx="9543">
                  <c:v>0.145121067645959</c:v>
                </c:pt>
                <c:pt idx="9544">
                  <c:v>0.14440349016028101</c:v>
                </c:pt>
                <c:pt idx="9545">
                  <c:v>0.14349269331432801</c:v>
                </c:pt>
                <c:pt idx="9546">
                  <c:v>0.14272706268820901</c:v>
                </c:pt>
                <c:pt idx="9547">
                  <c:v>0.14203996498448099</c:v>
                </c:pt>
                <c:pt idx="9548">
                  <c:v>0.14135378661254999</c:v>
                </c:pt>
                <c:pt idx="9549">
                  <c:v>0.14066149674666301</c:v>
                </c:pt>
                <c:pt idx="9550">
                  <c:v>0.13991987697469599</c:v>
                </c:pt>
                <c:pt idx="9551">
                  <c:v>0.13918445977227101</c:v>
                </c:pt>
                <c:pt idx="9552">
                  <c:v>0.13825854992804401</c:v>
                </c:pt>
                <c:pt idx="9553">
                  <c:v>0.137583439781641</c:v>
                </c:pt>
                <c:pt idx="9554">
                  <c:v>0.13691483453536901</c:v>
                </c:pt>
                <c:pt idx="9555">
                  <c:v>0.13603770383633701</c:v>
                </c:pt>
                <c:pt idx="9556">
                  <c:v>0.13535283273085899</c:v>
                </c:pt>
                <c:pt idx="9557">
                  <c:v>0.13469842398383899</c:v>
                </c:pt>
                <c:pt idx="9558">
                  <c:v>0.13386638990292801</c:v>
                </c:pt>
                <c:pt idx="9559">
                  <c:v>0.13318813064446</c:v>
                </c:pt>
                <c:pt idx="9560">
                  <c:v>0.132541980128734</c:v>
                </c:pt>
                <c:pt idx="9561">
                  <c:v>0.131788630775796</c:v>
                </c:pt>
                <c:pt idx="9562">
                  <c:v>0.131077229976654</c:v>
                </c:pt>
                <c:pt idx="9563">
                  <c:v>0.130449014599435</c:v>
                </c:pt>
                <c:pt idx="9564">
                  <c:v>0.12974761876588001</c:v>
                </c:pt>
                <c:pt idx="9565">
                  <c:v>0.129015346639788</c:v>
                </c:pt>
                <c:pt idx="9566">
                  <c:v>0.128389059721181</c:v>
                </c:pt>
                <c:pt idx="9567">
                  <c:v>0.12778415170032401</c:v>
                </c:pt>
                <c:pt idx="9568">
                  <c:v>0.12704591876051</c:v>
                </c:pt>
                <c:pt idx="9569">
                  <c:v>0.12644992403996499</c:v>
                </c:pt>
                <c:pt idx="9570">
                  <c:v>0.12585823082675501</c:v>
                </c:pt>
                <c:pt idx="9571">
                  <c:v>0.12503947084769501</c:v>
                </c:pt>
                <c:pt idx="9572">
                  <c:v>0.124489876519267</c:v>
                </c:pt>
                <c:pt idx="9573">
                  <c:v>0.123873989873876</c:v>
                </c:pt>
                <c:pt idx="9574">
                  <c:v>0.123378479465221</c:v>
                </c:pt>
                <c:pt idx="9575">
                  <c:v>0.12280207235986899</c:v>
                </c:pt>
                <c:pt idx="9576">
                  <c:v>0.12221875557831099</c:v>
                </c:pt>
                <c:pt idx="9577">
                  <c:v>0.121458127202156</c:v>
                </c:pt>
                <c:pt idx="9578">
                  <c:v>0.12082111047735999</c:v>
                </c:pt>
                <c:pt idx="9579">
                  <c:v>0.120262597260686</c:v>
                </c:pt>
                <c:pt idx="9580">
                  <c:v>0.119634327750342</c:v>
                </c:pt>
                <c:pt idx="9581">
                  <c:v>0.118991576212768</c:v>
                </c:pt>
                <c:pt idx="9582">
                  <c:v>0.118404950403298</c:v>
                </c:pt>
                <c:pt idx="9583">
                  <c:v>0.11787226765106</c:v>
                </c:pt>
                <c:pt idx="9584">
                  <c:v>0.117140127345919</c:v>
                </c:pt>
                <c:pt idx="9585">
                  <c:v>0.11663634522776301</c:v>
                </c:pt>
                <c:pt idx="9586">
                  <c:v>0.11611964759926401</c:v>
                </c:pt>
                <c:pt idx="9587">
                  <c:v>0.11545528115930601</c:v>
                </c:pt>
                <c:pt idx="9588">
                  <c:v>0.11494404405504099</c:v>
                </c:pt>
                <c:pt idx="9589">
                  <c:v>0.11443261287362901</c:v>
                </c:pt>
                <c:pt idx="9590">
                  <c:v>0.113675115360304</c:v>
                </c:pt>
                <c:pt idx="9591">
                  <c:v>0.113200735391808</c:v>
                </c:pt>
                <c:pt idx="9592">
                  <c:v>0.112700537207624</c:v>
                </c:pt>
                <c:pt idx="9593">
                  <c:v>0.112064372822958</c:v>
                </c:pt>
                <c:pt idx="9594">
                  <c:v>0.11153070942964299</c:v>
                </c:pt>
                <c:pt idx="9595">
                  <c:v>0.111043212430861</c:v>
                </c:pt>
                <c:pt idx="9596">
                  <c:v>0.110461806412786</c:v>
                </c:pt>
                <c:pt idx="9597">
                  <c:v>0.10986818827222999</c:v>
                </c:pt>
                <c:pt idx="9598">
                  <c:v>0.109393901734923</c:v>
                </c:pt>
                <c:pt idx="9599">
                  <c:v>0.10891385298843199</c:v>
                </c:pt>
                <c:pt idx="9600">
                  <c:v>0.108494554064236</c:v>
                </c:pt>
                <c:pt idx="9601">
                  <c:v>0.10799881272638701</c:v>
                </c:pt>
                <c:pt idx="9602">
                  <c:v>0.107541648477004</c:v>
                </c:pt>
                <c:pt idx="9603">
                  <c:v>0.106838585847678</c:v>
                </c:pt>
                <c:pt idx="9604">
                  <c:v>0.106365265635152</c:v>
                </c:pt>
                <c:pt idx="9605">
                  <c:v>0.105890920463328</c:v>
                </c:pt>
                <c:pt idx="9606">
                  <c:v>0.105300206380586</c:v>
                </c:pt>
                <c:pt idx="9607">
                  <c:v>0.104838977529045</c:v>
                </c:pt>
                <c:pt idx="9608">
                  <c:v>0.104378106965062</c:v>
                </c:pt>
                <c:pt idx="9609">
                  <c:v>0.103751592570915</c:v>
                </c:pt>
                <c:pt idx="9610">
                  <c:v>0.103249024910231</c:v>
                </c:pt>
                <c:pt idx="9611">
                  <c:v>0.102852346297974</c:v>
                </c:pt>
                <c:pt idx="9612">
                  <c:v>0.102356533170677</c:v>
                </c:pt>
                <c:pt idx="9613">
                  <c:v>0.10178241510099401</c:v>
                </c:pt>
                <c:pt idx="9614">
                  <c:v>0.101357717144613</c:v>
                </c:pt>
                <c:pt idx="9615">
                  <c:v>0.100890124371896</c:v>
                </c:pt>
                <c:pt idx="9616">
                  <c:v>0.100288279820233</c:v>
                </c:pt>
                <c:pt idx="9617">
                  <c:v>9.9878597306087294E-2</c:v>
                </c:pt>
                <c:pt idx="9618">
                  <c:v>9.9469068770606503E-2</c:v>
                </c:pt>
                <c:pt idx="9619">
                  <c:v>9.8884446740460999E-2</c:v>
                </c:pt>
                <c:pt idx="9620">
                  <c:v>9.8485422165443398E-2</c:v>
                </c:pt>
                <c:pt idx="9621">
                  <c:v>9.8098847432993699E-2</c:v>
                </c:pt>
                <c:pt idx="9622">
                  <c:v>9.7508671712906295E-2</c:v>
                </c:pt>
                <c:pt idx="9623">
                  <c:v>9.7094873917133701E-2</c:v>
                </c:pt>
                <c:pt idx="9624">
                  <c:v>9.6700019086710498E-2</c:v>
                </c:pt>
                <c:pt idx="9625">
                  <c:v>9.6343154339895598E-2</c:v>
                </c:pt>
                <c:pt idx="9626">
                  <c:v>9.5956907180758499E-2</c:v>
                </c:pt>
                <c:pt idx="9627">
                  <c:v>9.5550530299078701E-2</c:v>
                </c:pt>
                <c:pt idx="9628">
                  <c:v>9.5011091422444599E-2</c:v>
                </c:pt>
                <c:pt idx="9629">
                  <c:v>9.4484539256275799E-2</c:v>
                </c:pt>
                <c:pt idx="9630">
                  <c:v>9.4107105222064794E-2</c:v>
                </c:pt>
                <c:pt idx="9631">
                  <c:v>9.3677309885000101E-2</c:v>
                </c:pt>
                <c:pt idx="9632">
                  <c:v>9.3164640362374707E-2</c:v>
                </c:pt>
                <c:pt idx="9633">
                  <c:v>9.2772228643297705E-2</c:v>
                </c:pt>
                <c:pt idx="9634">
                  <c:v>9.2414148035459096E-2</c:v>
                </c:pt>
                <c:pt idx="9635">
                  <c:v>9.1780771559569901E-2</c:v>
                </c:pt>
                <c:pt idx="9636">
                  <c:v>9.1452392148009001E-2</c:v>
                </c:pt>
                <c:pt idx="9637">
                  <c:v>9.1100661581200004E-2</c:v>
                </c:pt>
                <c:pt idx="9638">
                  <c:v>9.0589615114107402E-2</c:v>
                </c:pt>
                <c:pt idx="9639">
                  <c:v>9.0244112816315503E-2</c:v>
                </c:pt>
                <c:pt idx="9640">
                  <c:v>8.9872211912653696E-2</c:v>
                </c:pt>
                <c:pt idx="9641">
                  <c:v>8.9362950220335496E-2</c:v>
                </c:pt>
                <c:pt idx="9642">
                  <c:v>8.8943429953637396E-2</c:v>
                </c:pt>
                <c:pt idx="9643">
                  <c:v>8.8595598389263494E-2</c:v>
                </c:pt>
                <c:pt idx="9644">
                  <c:v>8.8181054243690701E-2</c:v>
                </c:pt>
                <c:pt idx="9645">
                  <c:v>8.7736243278098203E-2</c:v>
                </c:pt>
                <c:pt idx="9646">
                  <c:v>8.7404755856544405E-2</c:v>
                </c:pt>
                <c:pt idx="9647">
                  <c:v>8.7052913828907993E-2</c:v>
                </c:pt>
                <c:pt idx="9648">
                  <c:v>8.64986043695046E-2</c:v>
                </c:pt>
                <c:pt idx="9649">
                  <c:v>8.6174040179078898E-2</c:v>
                </c:pt>
                <c:pt idx="9650">
                  <c:v>8.5851519349186195E-2</c:v>
                </c:pt>
                <c:pt idx="9651">
                  <c:v>8.5559352533892005E-2</c:v>
                </c:pt>
                <c:pt idx="9652">
                  <c:v>8.5213052361116898E-2</c:v>
                </c:pt>
                <c:pt idx="9653">
                  <c:v>8.4848998909971093E-2</c:v>
                </c:pt>
                <c:pt idx="9654">
                  <c:v>8.4271305977987807E-2</c:v>
                </c:pt>
                <c:pt idx="9655">
                  <c:v>8.3946140871072605E-2</c:v>
                </c:pt>
                <c:pt idx="9656">
                  <c:v>8.3599681830188899E-2</c:v>
                </c:pt>
                <c:pt idx="9657">
                  <c:v>8.3168854413087898E-2</c:v>
                </c:pt>
                <c:pt idx="9658">
                  <c:v>8.2802047778386401E-2</c:v>
                </c:pt>
                <c:pt idx="9659">
                  <c:v>8.2462442903003405E-2</c:v>
                </c:pt>
                <c:pt idx="9660">
                  <c:v>8.2060134814431293E-2</c:v>
                </c:pt>
                <c:pt idx="9661">
                  <c:v>8.1614738660088407E-2</c:v>
                </c:pt>
                <c:pt idx="9662">
                  <c:v>8.1295801268424603E-2</c:v>
                </c:pt>
                <c:pt idx="9663">
                  <c:v>8.0966562149114796E-2</c:v>
                </c:pt>
                <c:pt idx="9664">
                  <c:v>8.0486841771441206E-2</c:v>
                </c:pt>
                <c:pt idx="9665">
                  <c:v>8.0210101868336298E-2</c:v>
                </c:pt>
                <c:pt idx="9666">
                  <c:v>7.9910375158457697E-2</c:v>
                </c:pt>
                <c:pt idx="9667">
                  <c:v>7.9345246000836298E-2</c:v>
                </c:pt>
                <c:pt idx="9668">
                  <c:v>7.9083600430749301E-2</c:v>
                </c:pt>
                <c:pt idx="9669">
                  <c:v>7.8802360241145994E-2</c:v>
                </c:pt>
                <c:pt idx="9670">
                  <c:v>7.8350174007937007E-2</c:v>
                </c:pt>
                <c:pt idx="9671">
                  <c:v>7.80657141973881E-2</c:v>
                </c:pt>
                <c:pt idx="9672">
                  <c:v>7.7786855554829004E-2</c:v>
                </c:pt>
                <c:pt idx="9673">
                  <c:v>7.7320284598196495E-2</c:v>
                </c:pt>
                <c:pt idx="9674">
                  <c:v>7.6987936142055693E-2</c:v>
                </c:pt>
                <c:pt idx="9675">
                  <c:v>7.6690687700950694E-2</c:v>
                </c:pt>
                <c:pt idx="9676">
                  <c:v>7.6425216451752806E-2</c:v>
                </c:pt>
                <c:pt idx="9677">
                  <c:v>7.6167354942299398E-2</c:v>
                </c:pt>
                <c:pt idx="9678">
                  <c:v>7.5847983690133694E-2</c:v>
                </c:pt>
                <c:pt idx="9679">
                  <c:v>7.5513941391060602E-2</c:v>
                </c:pt>
                <c:pt idx="9680">
                  <c:v>7.5009682953047302E-2</c:v>
                </c:pt>
                <c:pt idx="9681">
                  <c:v>7.4712174847566898E-2</c:v>
                </c:pt>
                <c:pt idx="9682">
                  <c:v>7.4451168281180993E-2</c:v>
                </c:pt>
                <c:pt idx="9683">
                  <c:v>7.3988611829311796E-2</c:v>
                </c:pt>
                <c:pt idx="9684">
                  <c:v>7.3739296873100005E-2</c:v>
                </c:pt>
                <c:pt idx="9685">
                  <c:v>7.3463817359879599E-2</c:v>
                </c:pt>
                <c:pt idx="9686">
                  <c:v>7.2976680200857499E-2</c:v>
                </c:pt>
                <c:pt idx="9687">
                  <c:v>7.2679611466203803E-2</c:v>
                </c:pt>
                <c:pt idx="9688">
                  <c:v>7.2441386951444101E-2</c:v>
                </c:pt>
                <c:pt idx="9689">
                  <c:v>7.2084291566473696E-2</c:v>
                </c:pt>
                <c:pt idx="9690">
                  <c:v>7.1801402432345895E-2</c:v>
                </c:pt>
                <c:pt idx="9691">
                  <c:v>7.15311002427967E-2</c:v>
                </c:pt>
                <c:pt idx="9692">
                  <c:v>7.1165318374678099E-2</c:v>
                </c:pt>
                <c:pt idx="9693">
                  <c:v>7.0779546287860706E-2</c:v>
                </c:pt>
                <c:pt idx="9694">
                  <c:v>7.0527099613274094E-2</c:v>
                </c:pt>
                <c:pt idx="9695">
                  <c:v>7.0288302484666304E-2</c:v>
                </c:pt>
                <c:pt idx="9696">
                  <c:v>6.9839871558270705E-2</c:v>
                </c:pt>
                <c:pt idx="9697">
                  <c:v>6.9592916694276793E-2</c:v>
                </c:pt>
                <c:pt idx="9698">
                  <c:v>6.9352237624115895E-2</c:v>
                </c:pt>
                <c:pt idx="9699">
                  <c:v>6.88798151263567E-2</c:v>
                </c:pt>
                <c:pt idx="9700">
                  <c:v>6.8643515114671802E-2</c:v>
                </c:pt>
                <c:pt idx="9701">
                  <c:v>6.8421231369332799E-2</c:v>
                </c:pt>
                <c:pt idx="9702">
                  <c:v>6.8253827533529293E-2</c:v>
                </c:pt>
                <c:pt idx="9703">
                  <c:v>6.7987157284126798E-2</c:v>
                </c:pt>
                <c:pt idx="9704">
                  <c:v>6.7717768174285195E-2</c:v>
                </c:pt>
                <c:pt idx="9705">
                  <c:v>6.7273165099322699E-2</c:v>
                </c:pt>
                <c:pt idx="9706">
                  <c:v>6.6925412412577601E-2</c:v>
                </c:pt>
                <c:pt idx="9707">
                  <c:v>6.6693982749711597E-2</c:v>
                </c:pt>
                <c:pt idx="9708">
                  <c:v>6.6398828212792804E-2</c:v>
                </c:pt>
                <c:pt idx="9709">
                  <c:v>6.6052098758518404E-2</c:v>
                </c:pt>
                <c:pt idx="9710">
                  <c:v>6.5851770574227406E-2</c:v>
                </c:pt>
                <c:pt idx="9711">
                  <c:v>6.5545618728113597E-2</c:v>
                </c:pt>
                <c:pt idx="9712">
                  <c:v>6.5098629294273902E-2</c:v>
                </c:pt>
                <c:pt idx="9713">
                  <c:v>6.4904502107916803E-2</c:v>
                </c:pt>
                <c:pt idx="9714">
                  <c:v>6.4670319397312798E-2</c:v>
                </c:pt>
                <c:pt idx="9715">
                  <c:v>6.4234161846494997E-2</c:v>
                </c:pt>
                <c:pt idx="9716">
                  <c:v>6.4048670814372502E-2</c:v>
                </c:pt>
                <c:pt idx="9717">
                  <c:v>6.3811184896621603E-2</c:v>
                </c:pt>
                <c:pt idx="9718">
                  <c:v>6.3383636026022205E-2</c:v>
                </c:pt>
                <c:pt idx="9719">
                  <c:v>6.3141274285347604E-2</c:v>
                </c:pt>
                <c:pt idx="9720">
                  <c:v>6.2966264260467197E-2</c:v>
                </c:pt>
                <c:pt idx="9721">
                  <c:v>6.2615099207808195E-2</c:v>
                </c:pt>
                <c:pt idx="9722">
                  <c:v>6.23449833365156E-2</c:v>
                </c:pt>
                <c:pt idx="9723">
                  <c:v>6.21456508524715E-2</c:v>
                </c:pt>
                <c:pt idx="9724">
                  <c:v>6.18137646233664E-2</c:v>
                </c:pt>
                <c:pt idx="9725">
                  <c:v>6.1506814071132301E-2</c:v>
                </c:pt>
                <c:pt idx="9726">
                  <c:v>6.1282871795507697E-2</c:v>
                </c:pt>
                <c:pt idx="9727">
                  <c:v>6.1089041177183299E-2</c:v>
                </c:pt>
                <c:pt idx="9728">
                  <c:v>6.0948138493888998E-2</c:v>
                </c:pt>
                <c:pt idx="9729">
                  <c:v>6.0688355918197497E-2</c:v>
                </c:pt>
                <c:pt idx="9730">
                  <c:v>6.0437251774904402E-2</c:v>
                </c:pt>
                <c:pt idx="9731">
                  <c:v>5.9965385085282097E-2</c:v>
                </c:pt>
                <c:pt idx="9732">
                  <c:v>5.9739491727668501E-2</c:v>
                </c:pt>
                <c:pt idx="9733">
                  <c:v>5.9565594846692903E-2</c:v>
                </c:pt>
                <c:pt idx="9734">
                  <c:v>5.9173060949736601E-2</c:v>
                </c:pt>
                <c:pt idx="9735">
                  <c:v>5.8994231260536698E-2</c:v>
                </c:pt>
                <c:pt idx="9736">
                  <c:v>5.8788140634229803E-2</c:v>
                </c:pt>
                <c:pt idx="9737">
                  <c:v>5.8413627615663898E-2</c:v>
                </c:pt>
                <c:pt idx="9738">
                  <c:v>5.8161759244588399E-2</c:v>
                </c:pt>
                <c:pt idx="9739">
                  <c:v>5.7981341359360901E-2</c:v>
                </c:pt>
                <c:pt idx="9740">
                  <c:v>5.7742991426494097E-2</c:v>
                </c:pt>
                <c:pt idx="9741">
                  <c:v>5.7482493211231799E-2</c:v>
                </c:pt>
                <c:pt idx="9742">
                  <c:v>5.72681146045717E-2</c:v>
                </c:pt>
                <c:pt idx="9743">
                  <c:v>5.7030068332940102E-2</c:v>
                </c:pt>
                <c:pt idx="9744">
                  <c:v>5.6630551504726998E-2</c:v>
                </c:pt>
                <c:pt idx="9745">
                  <c:v>5.6454049216479202E-2</c:v>
                </c:pt>
                <c:pt idx="9746">
                  <c:v>5.6257064389861798E-2</c:v>
                </c:pt>
                <c:pt idx="9747">
                  <c:v>5.5882906703858599E-2</c:v>
                </c:pt>
                <c:pt idx="9748">
                  <c:v>5.5723079897655403E-2</c:v>
                </c:pt>
                <c:pt idx="9749">
                  <c:v>5.55255944450515E-2</c:v>
                </c:pt>
                <c:pt idx="9750">
                  <c:v>5.5124688062043702E-2</c:v>
                </c:pt>
                <c:pt idx="9751">
                  <c:v>5.49339942323663E-2</c:v>
                </c:pt>
                <c:pt idx="9752">
                  <c:v>5.4733434071143297E-2</c:v>
                </c:pt>
                <c:pt idx="9753">
                  <c:v>5.4615118657238698E-2</c:v>
                </c:pt>
                <c:pt idx="9754">
                  <c:v>5.4415659008858003E-2</c:v>
                </c:pt>
                <c:pt idx="9755">
                  <c:v>5.4228743344234699E-2</c:v>
                </c:pt>
                <c:pt idx="9756">
                  <c:v>5.3910406539216402E-2</c:v>
                </c:pt>
                <c:pt idx="9757">
                  <c:v>5.3589677457542298E-2</c:v>
                </c:pt>
                <c:pt idx="9758">
                  <c:v>5.3407403077774897E-2</c:v>
                </c:pt>
                <c:pt idx="9759">
                  <c:v>5.3186606208327998E-2</c:v>
                </c:pt>
                <c:pt idx="9760">
                  <c:v>5.28535932923355E-2</c:v>
                </c:pt>
                <c:pt idx="9761">
                  <c:v>5.2690693895176902E-2</c:v>
                </c:pt>
                <c:pt idx="9762">
                  <c:v>5.2501564340976303E-2</c:v>
                </c:pt>
                <c:pt idx="9763">
                  <c:v>5.2076832507736898E-2</c:v>
                </c:pt>
                <c:pt idx="9764">
                  <c:v>5.1947553952534899E-2</c:v>
                </c:pt>
                <c:pt idx="9765">
                  <c:v>5.1759915251750603E-2</c:v>
                </c:pt>
                <c:pt idx="9766">
                  <c:v>5.1390465601192099E-2</c:v>
                </c:pt>
                <c:pt idx="9767">
                  <c:v>5.1235681923571898E-2</c:v>
                </c:pt>
                <c:pt idx="9768">
                  <c:v>5.1059605107487402E-2</c:v>
                </c:pt>
                <c:pt idx="9769">
                  <c:v>5.0731888525964199E-2</c:v>
                </c:pt>
                <c:pt idx="9770">
                  <c:v>5.0511288262593199E-2</c:v>
                </c:pt>
                <c:pt idx="9771">
                  <c:v>5.0344090520714799E-2</c:v>
                </c:pt>
                <c:pt idx="9772">
                  <c:v>5.0008517690002897E-2</c:v>
                </c:pt>
                <c:pt idx="9773">
                  <c:v>4.9719235510565202E-2</c:v>
                </c:pt>
                <c:pt idx="9774">
                  <c:v>4.9556691606994503E-2</c:v>
                </c:pt>
                <c:pt idx="9775">
                  <c:v>4.9139368270213001E-2</c:v>
                </c:pt>
                <c:pt idx="9776">
                  <c:v>4.8991458374075501E-2</c:v>
                </c:pt>
                <c:pt idx="9777">
                  <c:v>4.88424212477791E-2</c:v>
                </c:pt>
                <c:pt idx="9778">
                  <c:v>4.8747767568177697E-2</c:v>
                </c:pt>
                <c:pt idx="9779">
                  <c:v>4.8570767908434703E-2</c:v>
                </c:pt>
                <c:pt idx="9780">
                  <c:v>4.8364566037586702E-2</c:v>
                </c:pt>
                <c:pt idx="9781">
                  <c:v>4.8027180406885597E-2</c:v>
                </c:pt>
                <c:pt idx="9782">
                  <c:v>4.7764959793615502E-2</c:v>
                </c:pt>
                <c:pt idx="9783">
                  <c:v>4.7611647363131199E-2</c:v>
                </c:pt>
                <c:pt idx="9784">
                  <c:v>4.73698400504265E-2</c:v>
                </c:pt>
                <c:pt idx="9785">
                  <c:v>4.7111267806030803E-2</c:v>
                </c:pt>
                <c:pt idx="9786">
                  <c:v>4.6980141438931797E-2</c:v>
                </c:pt>
                <c:pt idx="9787">
                  <c:v>4.6784959908109103E-2</c:v>
                </c:pt>
                <c:pt idx="9788">
                  <c:v>4.6406299360872399E-2</c:v>
                </c:pt>
                <c:pt idx="9789">
                  <c:v>4.6293223965525002E-2</c:v>
                </c:pt>
                <c:pt idx="9790">
                  <c:v>4.61446502595209E-2</c:v>
                </c:pt>
                <c:pt idx="9791">
                  <c:v>4.5863417122745602E-2</c:v>
                </c:pt>
                <c:pt idx="9792">
                  <c:v>4.5733460545306803E-2</c:v>
                </c:pt>
                <c:pt idx="9793">
                  <c:v>4.5587476947668702E-2</c:v>
                </c:pt>
                <c:pt idx="9794">
                  <c:v>4.5190583712762897E-2</c:v>
                </c:pt>
                <c:pt idx="9795">
                  <c:v>4.5067963249157898E-2</c:v>
                </c:pt>
                <c:pt idx="9796">
                  <c:v>4.4931720797434002E-2</c:v>
                </c:pt>
                <c:pt idx="9797">
                  <c:v>4.4648955267388199E-2</c:v>
                </c:pt>
                <c:pt idx="9798">
                  <c:v>4.4445172821376E-2</c:v>
                </c:pt>
                <c:pt idx="9799">
                  <c:v>4.4306599680056701E-2</c:v>
                </c:pt>
                <c:pt idx="9800">
                  <c:v>4.4078047225009902E-2</c:v>
                </c:pt>
                <c:pt idx="9801">
                  <c:v>4.37942141000442E-2</c:v>
                </c:pt>
                <c:pt idx="9802">
                  <c:v>4.3673007864377299E-2</c:v>
                </c:pt>
                <c:pt idx="9803">
                  <c:v>4.3551863239069198E-2</c:v>
                </c:pt>
                <c:pt idx="9804">
                  <c:v>4.3474202034606703E-2</c:v>
                </c:pt>
                <c:pt idx="9805">
                  <c:v>4.3298183736623898E-2</c:v>
                </c:pt>
                <c:pt idx="9806">
                  <c:v>4.3115968961501397E-2</c:v>
                </c:pt>
                <c:pt idx="9807">
                  <c:v>4.2710192482142403E-2</c:v>
                </c:pt>
                <c:pt idx="9808">
                  <c:v>4.2608207935700103E-2</c:v>
                </c:pt>
                <c:pt idx="9809">
                  <c:v>4.2462598765268797E-2</c:v>
                </c:pt>
                <c:pt idx="9810">
                  <c:v>4.2152543474609602E-2</c:v>
                </c:pt>
                <c:pt idx="9811">
                  <c:v>4.2007853131508302E-2</c:v>
                </c:pt>
                <c:pt idx="9812">
                  <c:v>4.1884752853851001E-2</c:v>
                </c:pt>
                <c:pt idx="9813">
                  <c:v>4.1579786018701298E-2</c:v>
                </c:pt>
                <c:pt idx="9814">
                  <c:v>4.13853928427367E-2</c:v>
                </c:pt>
                <c:pt idx="9815">
                  <c:v>4.1258680372265898E-2</c:v>
                </c:pt>
                <c:pt idx="9816">
                  <c:v>4.1037294557706001E-2</c:v>
                </c:pt>
                <c:pt idx="9817">
                  <c:v>4.0813014211986798E-2</c:v>
                </c:pt>
                <c:pt idx="9818">
                  <c:v>4.0690835419809501E-2</c:v>
                </c:pt>
                <c:pt idx="9819">
                  <c:v>4.0527846916423499E-2</c:v>
                </c:pt>
                <c:pt idx="9820">
                  <c:v>4.01974461177209E-2</c:v>
                </c:pt>
                <c:pt idx="9821">
                  <c:v>4.0107193577568902E-2</c:v>
                </c:pt>
                <c:pt idx="9822">
                  <c:v>3.99959673328944E-2</c:v>
                </c:pt>
                <c:pt idx="9823">
                  <c:v>3.9685983880190102E-2</c:v>
                </c:pt>
                <c:pt idx="9824">
                  <c:v>3.9569391616775099E-2</c:v>
                </c:pt>
                <c:pt idx="9825">
                  <c:v>3.9438855475358102E-2</c:v>
                </c:pt>
                <c:pt idx="9826">
                  <c:v>3.91247224664159E-2</c:v>
                </c:pt>
                <c:pt idx="9827">
                  <c:v>3.90126031416001E-2</c:v>
                </c:pt>
                <c:pt idx="9828">
                  <c:v>3.89051213957523E-2</c:v>
                </c:pt>
                <c:pt idx="9829">
                  <c:v>3.8821306710209003E-2</c:v>
                </c:pt>
                <c:pt idx="9830">
                  <c:v>3.8697105706281203E-2</c:v>
                </c:pt>
                <c:pt idx="9831">
                  <c:v>3.8523129100212702E-2</c:v>
                </c:pt>
                <c:pt idx="9832">
                  <c:v>3.8298189213188998E-2</c:v>
                </c:pt>
                <c:pt idx="9833">
                  <c:v>3.8045524774740103E-2</c:v>
                </c:pt>
                <c:pt idx="9834">
                  <c:v>3.79126729870524E-2</c:v>
                </c:pt>
                <c:pt idx="9835">
                  <c:v>3.7755787712133698E-2</c:v>
                </c:pt>
                <c:pt idx="9836">
                  <c:v>3.7482648224492099E-2</c:v>
                </c:pt>
                <c:pt idx="9837">
                  <c:v>3.7380343826953197E-2</c:v>
                </c:pt>
                <c:pt idx="9838">
                  <c:v>3.7269079485364801E-2</c:v>
                </c:pt>
                <c:pt idx="9839">
                  <c:v>3.6911782178018798E-2</c:v>
                </c:pt>
                <c:pt idx="9840">
                  <c:v>3.6820131877902798E-2</c:v>
                </c:pt>
                <c:pt idx="9841">
                  <c:v>3.6714487621793503E-2</c:v>
                </c:pt>
                <c:pt idx="9842">
                  <c:v>3.6466597230173599E-2</c:v>
                </c:pt>
                <c:pt idx="9843">
                  <c:v>3.6349558358779198E-2</c:v>
                </c:pt>
                <c:pt idx="9844">
                  <c:v>3.6246805702879401E-2</c:v>
                </c:pt>
                <c:pt idx="9845">
                  <c:v>3.5968105337815297E-2</c:v>
                </c:pt>
                <c:pt idx="9846">
                  <c:v>3.5784388788844101E-2</c:v>
                </c:pt>
                <c:pt idx="9847">
                  <c:v>3.5692160006284897E-2</c:v>
                </c:pt>
                <c:pt idx="9848">
                  <c:v>3.5504375132612502E-2</c:v>
                </c:pt>
                <c:pt idx="9849">
                  <c:v>3.5309519987398098E-2</c:v>
                </c:pt>
                <c:pt idx="9850">
                  <c:v>3.5220400779507902E-2</c:v>
                </c:pt>
                <c:pt idx="9851">
                  <c:v>3.50870043039321E-2</c:v>
                </c:pt>
                <c:pt idx="9852">
                  <c:v>3.4771477143900997E-2</c:v>
                </c:pt>
                <c:pt idx="9853">
                  <c:v>3.4678790504888701E-2</c:v>
                </c:pt>
                <c:pt idx="9854">
                  <c:v>3.4589690253293698E-2</c:v>
                </c:pt>
                <c:pt idx="9855">
                  <c:v>3.4517781197791898E-2</c:v>
                </c:pt>
                <c:pt idx="9856">
                  <c:v>3.4403998521156803E-2</c:v>
                </c:pt>
                <c:pt idx="9857">
                  <c:v>3.4239467272224398E-2</c:v>
                </c:pt>
                <c:pt idx="9858">
                  <c:v>3.3918291446752701E-2</c:v>
                </c:pt>
                <c:pt idx="9859">
                  <c:v>3.3800925205771798E-2</c:v>
                </c:pt>
                <c:pt idx="9860">
                  <c:v>3.3682593484020897E-2</c:v>
                </c:pt>
                <c:pt idx="9861">
                  <c:v>3.3447547621714403E-2</c:v>
                </c:pt>
                <c:pt idx="9862">
                  <c:v>3.3292710082605502E-2</c:v>
                </c:pt>
                <c:pt idx="9863">
                  <c:v>3.3191668626386499E-2</c:v>
                </c:pt>
                <c:pt idx="9864">
                  <c:v>3.3010858664056203E-2</c:v>
                </c:pt>
                <c:pt idx="9865">
                  <c:v>3.2773864911481099E-2</c:v>
                </c:pt>
                <c:pt idx="9866">
                  <c:v>3.2686780206859001E-2</c:v>
                </c:pt>
                <c:pt idx="9867">
                  <c:v>3.2557399177069998E-2</c:v>
                </c:pt>
                <c:pt idx="9868">
                  <c:v>3.2281218581677602E-2</c:v>
                </c:pt>
                <c:pt idx="9869">
                  <c:v>3.2200901992230899E-2</c:v>
                </c:pt>
                <c:pt idx="9870">
                  <c:v>3.20941583389261E-2</c:v>
                </c:pt>
                <c:pt idx="9871">
                  <c:v>3.17643662468374E-2</c:v>
                </c:pt>
                <c:pt idx="9872">
                  <c:v>3.1709149266437801E-2</c:v>
                </c:pt>
                <c:pt idx="9873">
                  <c:v>3.1623720754092997E-2</c:v>
                </c:pt>
                <c:pt idx="9874">
                  <c:v>3.1382189035260299E-2</c:v>
                </c:pt>
                <c:pt idx="9875">
                  <c:v>3.1296269085335698E-2</c:v>
                </c:pt>
                <c:pt idx="9876">
                  <c:v>3.1221472532100201E-2</c:v>
                </c:pt>
                <c:pt idx="9877">
                  <c:v>3.09658037246359E-2</c:v>
                </c:pt>
                <c:pt idx="9878">
                  <c:v>3.0800318374531298E-2</c:v>
                </c:pt>
                <c:pt idx="9879">
                  <c:v>3.0725626129424199E-2</c:v>
                </c:pt>
                <c:pt idx="9880">
                  <c:v>3.0678808805532701E-2</c:v>
                </c:pt>
                <c:pt idx="9881">
                  <c:v>3.06040044039642E-2</c:v>
                </c:pt>
                <c:pt idx="9882">
                  <c:v>3.0490338103845601E-2</c:v>
                </c:pt>
                <c:pt idx="9883">
                  <c:v>3.0321302988644099E-2</c:v>
                </c:pt>
                <c:pt idx="9884">
                  <c:v>3.00071000334961E-2</c:v>
                </c:pt>
                <c:pt idx="9885">
                  <c:v>2.9930769068111301E-2</c:v>
                </c:pt>
                <c:pt idx="9886">
                  <c:v>2.9826338548446001E-2</c:v>
                </c:pt>
                <c:pt idx="9887">
                  <c:v>2.9545536914762801E-2</c:v>
                </c:pt>
                <c:pt idx="9888">
                  <c:v>2.9478183336322999E-2</c:v>
                </c:pt>
                <c:pt idx="9889">
                  <c:v>2.93855166722399E-2</c:v>
                </c:pt>
                <c:pt idx="9890">
                  <c:v>2.9070434480672699E-2</c:v>
                </c:pt>
                <c:pt idx="9891">
                  <c:v>2.8974082980615299E-2</c:v>
                </c:pt>
                <c:pt idx="9892">
                  <c:v>2.8920451664210499E-2</c:v>
                </c:pt>
                <c:pt idx="9893">
                  <c:v>2.8732705579992999E-2</c:v>
                </c:pt>
                <c:pt idx="9894">
                  <c:v>2.8607402268486699E-2</c:v>
                </c:pt>
                <c:pt idx="9895">
                  <c:v>2.85129695160624E-2</c:v>
                </c:pt>
                <c:pt idx="9896">
                  <c:v>2.83463451487476E-2</c:v>
                </c:pt>
                <c:pt idx="9897">
                  <c:v>2.8105217421122E-2</c:v>
                </c:pt>
                <c:pt idx="9898">
                  <c:v>2.8054620682572199E-2</c:v>
                </c:pt>
                <c:pt idx="9899">
                  <c:v>2.7956028205184499E-2</c:v>
                </c:pt>
                <c:pt idx="9900">
                  <c:v>2.7732078767299499E-2</c:v>
                </c:pt>
                <c:pt idx="9901">
                  <c:v>2.7642901505507599E-2</c:v>
                </c:pt>
                <c:pt idx="9902">
                  <c:v>2.75874644188055E-2</c:v>
                </c:pt>
                <c:pt idx="9903">
                  <c:v>2.72318998080056E-2</c:v>
                </c:pt>
                <c:pt idx="9904">
                  <c:v>2.7186302730114999E-2</c:v>
                </c:pt>
                <c:pt idx="9905">
                  <c:v>2.71211095872179E-2</c:v>
                </c:pt>
                <c:pt idx="9906">
                  <c:v>2.7085465699201401E-2</c:v>
                </c:pt>
                <c:pt idx="9907">
                  <c:v>2.6990091631887401E-2</c:v>
                </c:pt>
                <c:pt idx="9908">
                  <c:v>2.6888801299112999E-2</c:v>
                </c:pt>
                <c:pt idx="9909">
                  <c:v>2.6624173643843601E-2</c:v>
                </c:pt>
                <c:pt idx="9910">
                  <c:v>2.6457213437728E-2</c:v>
                </c:pt>
                <c:pt idx="9911">
                  <c:v>2.6382713404018401E-2</c:v>
                </c:pt>
                <c:pt idx="9912">
                  <c:v>2.6230417677045901E-2</c:v>
                </c:pt>
                <c:pt idx="9913">
                  <c:v>2.60493581105644E-2</c:v>
                </c:pt>
                <c:pt idx="9914">
                  <c:v>2.5960770445332501E-2</c:v>
                </c:pt>
                <c:pt idx="9915">
                  <c:v>2.5852740703461E-2</c:v>
                </c:pt>
                <c:pt idx="9916">
                  <c:v>2.5578232656698601E-2</c:v>
                </c:pt>
                <c:pt idx="9917">
                  <c:v>2.5534727406920699E-2</c:v>
                </c:pt>
                <c:pt idx="9918">
                  <c:v>2.5458126746040401E-2</c:v>
                </c:pt>
                <c:pt idx="9919">
                  <c:v>2.5159166320615201E-2</c:v>
                </c:pt>
                <c:pt idx="9920">
                  <c:v>2.5127887696726098E-2</c:v>
                </c:pt>
                <c:pt idx="9921">
                  <c:v>2.5053215504158202E-2</c:v>
                </c:pt>
                <c:pt idx="9922">
                  <c:v>2.4771496983400101E-2</c:v>
                </c:pt>
                <c:pt idx="9923">
                  <c:v>2.47061123469999E-2</c:v>
                </c:pt>
                <c:pt idx="9924">
                  <c:v>2.4640990372669501E-2</c:v>
                </c:pt>
                <c:pt idx="9925">
                  <c:v>2.44612527361216E-2</c:v>
                </c:pt>
                <c:pt idx="9926">
                  <c:v>2.43434665365687E-2</c:v>
                </c:pt>
                <c:pt idx="9927">
                  <c:v>2.4300377384255001E-2</c:v>
                </c:pt>
                <c:pt idx="9928">
                  <c:v>2.4112374109487598E-2</c:v>
                </c:pt>
                <c:pt idx="9929">
                  <c:v>2.3952072006068002E-2</c:v>
                </c:pt>
                <c:pt idx="9930">
                  <c:v>2.38810939287455E-2</c:v>
                </c:pt>
                <c:pt idx="9931">
                  <c:v>2.3817680543288498E-2</c:v>
                </c:pt>
                <c:pt idx="9932">
                  <c:v>2.3788705570041199E-2</c:v>
                </c:pt>
                <c:pt idx="9933">
                  <c:v>2.3704873674432601E-2</c:v>
                </c:pt>
                <c:pt idx="9934">
                  <c:v>2.3613687992716799E-2</c:v>
                </c:pt>
                <c:pt idx="9935">
                  <c:v>2.3288238667494899E-2</c:v>
                </c:pt>
                <c:pt idx="9936">
                  <c:v>2.3233284499534899E-2</c:v>
                </c:pt>
                <c:pt idx="9937">
                  <c:v>2.3165299062384199E-2</c:v>
                </c:pt>
                <c:pt idx="9938">
                  <c:v>2.2924121968874899E-2</c:v>
                </c:pt>
                <c:pt idx="9939">
                  <c:v>2.2852697007086399E-2</c:v>
                </c:pt>
                <c:pt idx="9940">
                  <c:v>2.27718201349488E-2</c:v>
                </c:pt>
                <c:pt idx="9941">
                  <c:v>2.2544622455219099E-2</c:v>
                </c:pt>
                <c:pt idx="9942">
                  <c:v>2.2429058565952099E-2</c:v>
                </c:pt>
                <c:pt idx="9943">
                  <c:v>2.2403050796128799E-2</c:v>
                </c:pt>
                <c:pt idx="9944">
                  <c:v>2.22794786774708E-2</c:v>
                </c:pt>
                <c:pt idx="9945">
                  <c:v>2.21594968509937E-2</c:v>
                </c:pt>
                <c:pt idx="9946">
                  <c:v>2.2104333935809999E-2</c:v>
                </c:pt>
                <c:pt idx="9947">
                  <c:v>2.1981489490523601E-2</c:v>
                </c:pt>
                <c:pt idx="9948">
                  <c:v>2.1723024469489802E-2</c:v>
                </c:pt>
                <c:pt idx="9949">
                  <c:v>2.16580817699044E-2</c:v>
                </c:pt>
                <c:pt idx="9950">
                  <c:v>2.1602889841831101E-2</c:v>
                </c:pt>
                <c:pt idx="9951">
                  <c:v>2.1371647645982102E-2</c:v>
                </c:pt>
                <c:pt idx="9952">
                  <c:v>2.1318480451591199E-2</c:v>
                </c:pt>
                <c:pt idx="9953">
                  <c:v>2.1290141458739399E-2</c:v>
                </c:pt>
                <c:pt idx="9954">
                  <c:v>2.09847359060292E-2</c:v>
                </c:pt>
                <c:pt idx="9955">
                  <c:v>2.0929325187656299E-2</c:v>
                </c:pt>
                <c:pt idx="9956">
                  <c:v>2.088666689815E-2</c:v>
                </c:pt>
                <c:pt idx="9957">
                  <c:v>2.08691618851541E-2</c:v>
                </c:pt>
                <c:pt idx="9958">
                  <c:v>2.0811970554253399E-2</c:v>
                </c:pt>
                <c:pt idx="9959">
                  <c:v>2.0729999965017998E-2</c:v>
                </c:pt>
                <c:pt idx="9960">
                  <c:v>2.0533386947742201E-2</c:v>
                </c:pt>
                <c:pt idx="9961">
                  <c:v>2.0344542407353099E-2</c:v>
                </c:pt>
                <c:pt idx="9962">
                  <c:v>2.0306177859310898E-2</c:v>
                </c:pt>
                <c:pt idx="9963">
                  <c:v>2.0177687848142001E-2</c:v>
                </c:pt>
                <c:pt idx="9964">
                  <c:v>1.99647193512646E-2</c:v>
                </c:pt>
                <c:pt idx="9965">
                  <c:v>1.99233389964017E-2</c:v>
                </c:pt>
                <c:pt idx="9966">
                  <c:v>1.9867038519199201E-2</c:v>
                </c:pt>
                <c:pt idx="9967">
                  <c:v>1.9565028822398699E-2</c:v>
                </c:pt>
                <c:pt idx="9968">
                  <c:v>1.9542745537667799E-2</c:v>
                </c:pt>
                <c:pt idx="9969">
                  <c:v>1.9484830297490801E-2</c:v>
                </c:pt>
                <c:pt idx="9970">
                  <c:v>1.92403645293476E-2</c:v>
                </c:pt>
                <c:pt idx="9971">
                  <c:v>1.9197583610851599E-2</c:v>
                </c:pt>
                <c:pt idx="9972">
                  <c:v>1.91722663391071E-2</c:v>
                </c:pt>
                <c:pt idx="9973">
                  <c:v>1.8941755804310699E-2</c:v>
                </c:pt>
                <c:pt idx="9974">
                  <c:v>1.88477263630678E-2</c:v>
                </c:pt>
                <c:pt idx="9975">
                  <c:v>1.8802782806839401E-2</c:v>
                </c:pt>
                <c:pt idx="9976">
                  <c:v>1.8685745448844101E-2</c:v>
                </c:pt>
                <c:pt idx="9977">
                  <c:v>1.85475343023426E-2</c:v>
                </c:pt>
                <c:pt idx="9978">
                  <c:v>1.8530411015187001E-2</c:v>
                </c:pt>
                <c:pt idx="9979">
                  <c:v>1.8414488692845499E-2</c:v>
                </c:pt>
                <c:pt idx="9980">
                  <c:v>1.8166736185473001E-2</c:v>
                </c:pt>
                <c:pt idx="9981">
                  <c:v>1.8162312121906599E-2</c:v>
                </c:pt>
                <c:pt idx="9982">
                  <c:v>1.81056398626726E-2</c:v>
                </c:pt>
                <c:pt idx="9983">
                  <c:v>1.8129277406842399E-2</c:v>
                </c:pt>
                <c:pt idx="9984">
                  <c:v>1.8037527896618999E-2</c:v>
                </c:pt>
                <c:pt idx="9985">
                  <c:v>1.7965085295145299E-2</c:v>
                </c:pt>
                <c:pt idx="9986">
                  <c:v>1.7672637259238299E-2</c:v>
                </c:pt>
                <c:pt idx="9987">
                  <c:v>1.76221654983237E-2</c:v>
                </c:pt>
                <c:pt idx="9988">
                  <c:v>1.7573834173769301E-2</c:v>
                </c:pt>
                <c:pt idx="9989">
                  <c:v>1.7404299015955301E-2</c:v>
                </c:pt>
                <c:pt idx="9990">
                  <c:v>1.7300173344362301E-2</c:v>
                </c:pt>
                <c:pt idx="9991">
                  <c:v>1.7251905635930501E-2</c:v>
                </c:pt>
                <c:pt idx="9992">
                  <c:v>1.7100567701466601E-2</c:v>
                </c:pt>
                <c:pt idx="9993">
                  <c:v>1.6913477923177701E-2</c:v>
                </c:pt>
                <c:pt idx="9994">
                  <c:v>1.68911071765857E-2</c:v>
                </c:pt>
                <c:pt idx="9995">
                  <c:v>1.6848402500424201E-2</c:v>
                </c:pt>
                <c:pt idx="9996">
                  <c:v>1.6690592519201599E-2</c:v>
                </c:pt>
                <c:pt idx="9997">
                  <c:v>1.6630784288281499E-2</c:v>
                </c:pt>
                <c:pt idx="9998">
                  <c:v>1.6582867222799301E-2</c:v>
                </c:pt>
                <c:pt idx="9999">
                  <c:v>1.6325145988957901E-2</c:v>
                </c:pt>
                <c:pt idx="10000">
                  <c:v>1.6263425156163702E-2</c:v>
                </c:pt>
                <c:pt idx="10001">
                  <c:v>1.6261972915929401E-2</c:v>
                </c:pt>
                <c:pt idx="10002">
                  <c:v>1.6036529198585801E-2</c:v>
                </c:pt>
                <c:pt idx="10003">
                  <c:v>1.5989570449101199E-2</c:v>
                </c:pt>
                <c:pt idx="10004">
                  <c:v>1.59623478809558E-2</c:v>
                </c:pt>
                <c:pt idx="10005">
                  <c:v>1.5762207357205699E-2</c:v>
                </c:pt>
                <c:pt idx="10006">
                  <c:v>1.56811496514517E-2</c:v>
                </c:pt>
                <c:pt idx="10007">
                  <c:v>1.5656036800161501E-2</c:v>
                </c:pt>
                <c:pt idx="10008">
                  <c:v>1.5653748671562901E-2</c:v>
                </c:pt>
                <c:pt idx="10009">
                  <c:v>1.56201575349161E-2</c:v>
                </c:pt>
                <c:pt idx="10010">
                  <c:v>1.55557466253715E-2</c:v>
                </c:pt>
                <c:pt idx="10011">
                  <c:v>1.54625867192711E-2</c:v>
                </c:pt>
                <c:pt idx="10012">
                  <c:v>1.5193798065107801E-2</c:v>
                </c:pt>
                <c:pt idx="10013">
                  <c:v>1.51531168521614E-2</c:v>
                </c:pt>
                <c:pt idx="10014">
                  <c:v>1.51136253019406E-2</c:v>
                </c:pt>
                <c:pt idx="10015">
                  <c:v>1.48891698530253E-2</c:v>
                </c:pt>
                <c:pt idx="10016">
                  <c:v>1.48460403142962E-2</c:v>
                </c:pt>
                <c:pt idx="10017">
                  <c:v>1.4809951419010699E-2</c:v>
                </c:pt>
                <c:pt idx="10018">
                  <c:v>1.4563646342139599E-2</c:v>
                </c:pt>
                <c:pt idx="10019">
                  <c:v>1.4523737995962901E-2</c:v>
                </c:pt>
                <c:pt idx="10020">
                  <c:v>1.4478359230755199E-2</c:v>
                </c:pt>
                <c:pt idx="10021">
                  <c:v>1.43086549457317E-2</c:v>
                </c:pt>
                <c:pt idx="10022">
                  <c:v>1.4209726345143199E-2</c:v>
                </c:pt>
                <c:pt idx="10023">
                  <c:v>1.41989341306422E-2</c:v>
                </c:pt>
                <c:pt idx="10024">
                  <c:v>1.40656902561507E-2</c:v>
                </c:pt>
                <c:pt idx="10025">
                  <c:v>1.3897381106895999E-2</c:v>
                </c:pt>
                <c:pt idx="10026">
                  <c:v>1.38949922547908E-2</c:v>
                </c:pt>
                <c:pt idx="10027">
                  <c:v>1.3829404240823301E-2</c:v>
                </c:pt>
                <c:pt idx="10028">
                  <c:v>1.3656244991579899E-2</c:v>
                </c:pt>
                <c:pt idx="10029">
                  <c:v>1.36340722965542E-2</c:v>
                </c:pt>
                <c:pt idx="10030">
                  <c:v>1.3608553102433901E-2</c:v>
                </c:pt>
                <c:pt idx="10031">
                  <c:v>1.33451556369739E-2</c:v>
                </c:pt>
                <c:pt idx="10032">
                  <c:v>1.3346719346979201E-2</c:v>
                </c:pt>
                <c:pt idx="10033">
                  <c:v>1.33298271927439E-2</c:v>
                </c:pt>
                <c:pt idx="10034">
                  <c:v>1.3321196660399401E-2</c:v>
                </c:pt>
                <c:pt idx="10035">
                  <c:v>1.32825964828952E-2</c:v>
                </c:pt>
                <c:pt idx="10036">
                  <c:v>1.32084022237298E-2</c:v>
                </c:pt>
                <c:pt idx="10037">
                  <c:v>1.3013122564492101E-2</c:v>
                </c:pt>
                <c:pt idx="10038">
                  <c:v>1.2884768395451799E-2</c:v>
                </c:pt>
                <c:pt idx="10039">
                  <c:v>1.2858870769074699E-2</c:v>
                </c:pt>
                <c:pt idx="10040">
                  <c:v>1.27385455173983E-2</c:v>
                </c:pt>
                <c:pt idx="10041">
                  <c:v>1.26182697810387E-2</c:v>
                </c:pt>
                <c:pt idx="10042">
                  <c:v>1.26019841991364E-2</c:v>
                </c:pt>
                <c:pt idx="10043">
                  <c:v>1.25029954942874E-2</c:v>
                </c:pt>
                <c:pt idx="10044">
                  <c:v>1.22868084242024E-2</c:v>
                </c:pt>
                <c:pt idx="10045">
                  <c:v>1.2266535302236E-2</c:v>
                </c:pt>
                <c:pt idx="10046">
                  <c:v>1.2240945565281399E-2</c:v>
                </c:pt>
                <c:pt idx="10047">
                  <c:v>1.20735914291192E-2</c:v>
                </c:pt>
                <c:pt idx="10048">
                  <c:v>1.20564453948948E-2</c:v>
                </c:pt>
                <c:pt idx="10049">
                  <c:v>1.2027271443609201E-2</c:v>
                </c:pt>
                <c:pt idx="10050">
                  <c:v>1.1775161850285499E-2</c:v>
                </c:pt>
                <c:pt idx="10051">
                  <c:v>1.1746558280719899E-2</c:v>
                </c:pt>
                <c:pt idx="10052">
                  <c:v>1.17347460569968E-2</c:v>
                </c:pt>
                <c:pt idx="10053">
                  <c:v>1.15823502953086E-2</c:v>
                </c:pt>
                <c:pt idx="10054">
                  <c:v>1.15161478848017E-2</c:v>
                </c:pt>
                <c:pt idx="10055">
                  <c:v>1.1505399645951601E-2</c:v>
                </c:pt>
                <c:pt idx="10056">
                  <c:v>1.1383183637722401E-2</c:v>
                </c:pt>
                <c:pt idx="10057">
                  <c:v>1.1218277428786901E-2</c:v>
                </c:pt>
                <c:pt idx="10058">
                  <c:v>1.11995023768247E-2</c:v>
                </c:pt>
                <c:pt idx="10059">
                  <c:v>1.11979936264106E-2</c:v>
                </c:pt>
                <c:pt idx="10060">
                  <c:v>1.1235417713275299E-2</c:v>
                </c:pt>
                <c:pt idx="10061">
                  <c:v>1.11664676248134E-2</c:v>
                </c:pt>
                <c:pt idx="10062">
                  <c:v>1.1116264383114499E-2</c:v>
                </c:pt>
                <c:pt idx="10063">
                  <c:v>1.08069835599355E-2</c:v>
                </c:pt>
                <c:pt idx="10064">
                  <c:v>1.08046981016135E-2</c:v>
                </c:pt>
                <c:pt idx="10065">
                  <c:v>1.0787601473566499E-2</c:v>
                </c:pt>
                <c:pt idx="10066">
                  <c:v>1.05892999029795E-2</c:v>
                </c:pt>
                <c:pt idx="10067">
                  <c:v>1.0565275338497699E-2</c:v>
                </c:pt>
                <c:pt idx="10068">
                  <c:v>1.05229068843376E-2</c:v>
                </c:pt>
                <c:pt idx="10069">
                  <c:v>1.03352284980549E-2</c:v>
                </c:pt>
                <c:pt idx="10070">
                  <c:v>1.02512858332677E-2</c:v>
                </c:pt>
                <c:pt idx="10071">
                  <c:v>1.02304451235492E-2</c:v>
                </c:pt>
                <c:pt idx="10072">
                  <c:v>1.0128067027835599E-2</c:v>
                </c:pt>
                <c:pt idx="10073">
                  <c:v>9.9872415667050692E-3</c:v>
                </c:pt>
                <c:pt idx="10074">
                  <c:v>9.9745414481731097E-3</c:v>
                </c:pt>
                <c:pt idx="10075">
                  <c:v>9.9177743832115292E-3</c:v>
                </c:pt>
                <c:pt idx="10076">
                  <c:v>9.7294262086507002E-3</c:v>
                </c:pt>
                <c:pt idx="10077">
                  <c:v>9.7248676029266495E-3</c:v>
                </c:pt>
                <c:pt idx="10078">
                  <c:v>9.7087118386601206E-3</c:v>
                </c:pt>
                <c:pt idx="10079">
                  <c:v>9.5212782252929399E-3</c:v>
                </c:pt>
                <c:pt idx="10080">
                  <c:v>9.5174576514789003E-3</c:v>
                </c:pt>
                <c:pt idx="10081">
                  <c:v>9.4929923361632904E-3</c:v>
                </c:pt>
                <c:pt idx="10082">
                  <c:v>9.2578869201436695E-3</c:v>
                </c:pt>
                <c:pt idx="10083">
                  <c:v>9.24716793573074E-3</c:v>
                </c:pt>
                <c:pt idx="10084">
                  <c:v>9.2591324694997704E-3</c:v>
                </c:pt>
                <c:pt idx="10085">
                  <c:v>9.2703014427873692E-3</c:v>
                </c:pt>
                <c:pt idx="10086">
                  <c:v>9.2479530042813406E-3</c:v>
                </c:pt>
                <c:pt idx="10087">
                  <c:v>9.1855444867784894E-3</c:v>
                </c:pt>
                <c:pt idx="10088">
                  <c:v>9.0576972337051403E-3</c:v>
                </c:pt>
                <c:pt idx="10089">
                  <c:v>8.8895231068211802E-3</c:v>
                </c:pt>
                <c:pt idx="10090">
                  <c:v>8.88913223510218E-3</c:v>
                </c:pt>
                <c:pt idx="10091">
                  <c:v>8.8282169575298695E-3</c:v>
                </c:pt>
                <c:pt idx="10092">
                  <c:v>8.6547921212816997E-3</c:v>
                </c:pt>
                <c:pt idx="10093">
                  <c:v>8.6521218521132398E-3</c:v>
                </c:pt>
                <c:pt idx="10094">
                  <c:v>8.6300120165106308E-3</c:v>
                </c:pt>
                <c:pt idx="10095">
                  <c:v>8.3439515437930493E-3</c:v>
                </c:pt>
                <c:pt idx="10096">
                  <c:v>8.3493582545391097E-3</c:v>
                </c:pt>
                <c:pt idx="10097">
                  <c:v>8.3311254008246096E-3</c:v>
                </c:pt>
                <c:pt idx="10098">
                  <c:v>8.2082644124360296E-3</c:v>
                </c:pt>
                <c:pt idx="10099">
                  <c:v>8.1900476919448094E-3</c:v>
                </c:pt>
                <c:pt idx="10100">
                  <c:v>8.1574084397288606E-3</c:v>
                </c:pt>
                <c:pt idx="10101">
                  <c:v>7.9783702143080004E-3</c:v>
                </c:pt>
                <c:pt idx="10102">
                  <c:v>7.9053417648537998E-3</c:v>
                </c:pt>
                <c:pt idx="10103">
                  <c:v>7.8915580719088503E-3</c:v>
                </c:pt>
                <c:pt idx="10104">
                  <c:v>7.8186066966736498E-3</c:v>
                </c:pt>
                <c:pt idx="10105">
                  <c:v>7.70820066342517E-3</c:v>
                </c:pt>
                <c:pt idx="10106">
                  <c:v>7.7061733730564297E-3</c:v>
                </c:pt>
                <c:pt idx="10107">
                  <c:v>7.6708864783102603E-3</c:v>
                </c:pt>
                <c:pt idx="10108">
                  <c:v>7.4454561236250404E-3</c:v>
                </c:pt>
                <c:pt idx="10109">
                  <c:v>7.4597659617859401E-3</c:v>
                </c:pt>
                <c:pt idx="10110">
                  <c:v>7.4604118963664499E-3</c:v>
                </c:pt>
                <c:pt idx="10111">
                  <c:v>7.5023522063842598E-3</c:v>
                </c:pt>
                <c:pt idx="10112">
                  <c:v>7.4634606183583601E-3</c:v>
                </c:pt>
                <c:pt idx="10113">
                  <c:v>7.4163187867574004E-3</c:v>
                </c:pt>
                <c:pt idx="10114">
                  <c:v>7.1452339155560502E-3</c:v>
                </c:pt>
                <c:pt idx="10115">
                  <c:v>7.1129689871062196E-3</c:v>
                </c:pt>
                <c:pt idx="10116">
                  <c:v>7.0990894285690104E-3</c:v>
                </c:pt>
                <c:pt idx="10117">
                  <c:v>6.9452000510257699E-3</c:v>
                </c:pt>
                <c:pt idx="10118">
                  <c:v>6.8914643949634898E-3</c:v>
                </c:pt>
                <c:pt idx="10119">
                  <c:v>6.8709152910741596E-3</c:v>
                </c:pt>
                <c:pt idx="10120">
                  <c:v>6.7673215307877399E-3</c:v>
                </c:pt>
                <c:pt idx="10121">
                  <c:v>6.6364095400786097E-3</c:v>
                </c:pt>
                <c:pt idx="10122">
                  <c:v>6.6231730476526297E-3</c:v>
                </c:pt>
                <c:pt idx="10123">
                  <c:v>6.6089653021966302E-3</c:v>
                </c:pt>
                <c:pt idx="10124">
                  <c:v>6.4012146031018E-3</c:v>
                </c:pt>
                <c:pt idx="10125">
                  <c:v>6.4138447584506297E-3</c:v>
                </c:pt>
                <c:pt idx="10126">
                  <c:v>6.4125529218775302E-3</c:v>
                </c:pt>
                <c:pt idx="10127">
                  <c:v>6.1507084246841199E-3</c:v>
                </c:pt>
                <c:pt idx="10128">
                  <c:v>6.19105793884953E-3</c:v>
                </c:pt>
                <c:pt idx="10129">
                  <c:v>6.1790504114469201E-3</c:v>
                </c:pt>
                <c:pt idx="10130">
                  <c:v>6.0074647020276796E-3</c:v>
                </c:pt>
                <c:pt idx="10131">
                  <c:v>6.0089590285011801E-3</c:v>
                </c:pt>
                <c:pt idx="10132">
                  <c:v>6.0066793957957798E-3</c:v>
                </c:pt>
                <c:pt idx="10133">
                  <c:v>5.8603939360181902E-3</c:v>
                </c:pt>
                <c:pt idx="10134">
                  <c:v>5.7722793972061603E-3</c:v>
                </c:pt>
                <c:pt idx="10135">
                  <c:v>5.7844224817623696E-3</c:v>
                </c:pt>
                <c:pt idx="10136">
                  <c:v>5.7940645286483402E-3</c:v>
                </c:pt>
                <c:pt idx="10137">
                  <c:v>5.8219028142047899E-3</c:v>
                </c:pt>
                <c:pt idx="10138">
                  <c:v>5.7904129729043604E-3</c:v>
                </c:pt>
                <c:pt idx="10139">
                  <c:v>5.7035848197604499E-3</c:v>
                </c:pt>
                <c:pt idx="10140">
                  <c:v>5.4790685292876503E-3</c:v>
                </c:pt>
                <c:pt idx="10141">
                  <c:v>5.4876829356847404E-3</c:v>
                </c:pt>
                <c:pt idx="10142">
                  <c:v>5.4672529768140304E-3</c:v>
                </c:pt>
                <c:pt idx="10143">
                  <c:v>5.1905299169447798E-3</c:v>
                </c:pt>
                <c:pt idx="10144">
                  <c:v>5.08260525748481E-3</c:v>
                </c:pt>
                <c:pt idx="10145">
                  <c:v>4.9019668307058303E-3</c:v>
                </c:pt>
                <c:pt idx="10146">
                  <c:v>4.8279635387492303E-3</c:v>
                </c:pt>
                <c:pt idx="10147">
                  <c:v>4.8161141021410099E-3</c:v>
                </c:pt>
                <c:pt idx="10148">
                  <c:v>4.7724607017395702E-3</c:v>
                </c:pt>
                <c:pt idx="10149">
                  <c:v>4.7234069534169898E-3</c:v>
                </c:pt>
                <c:pt idx="10150">
                  <c:v>4.7101830326331199E-3</c:v>
                </c:pt>
                <c:pt idx="10151">
                  <c:v>4.6481244826281701E-3</c:v>
                </c:pt>
                <c:pt idx="10152">
                  <c:v>4.4289423470521196E-3</c:v>
                </c:pt>
                <c:pt idx="10153">
                  <c:v>4.43070604281576E-3</c:v>
                </c:pt>
                <c:pt idx="10154">
                  <c:v>4.4338359681811703E-3</c:v>
                </c:pt>
                <c:pt idx="10155">
                  <c:v>4.2447329712255498E-3</c:v>
                </c:pt>
                <c:pt idx="10156">
                  <c:v>4.2693618233897498E-3</c:v>
                </c:pt>
                <c:pt idx="10157">
                  <c:v>4.2554756558577699E-3</c:v>
                </c:pt>
                <c:pt idx="10158">
                  <c:v>4.0367051743180598E-3</c:v>
                </c:pt>
                <c:pt idx="10159">
                  <c:v>4.0308344263601604E-3</c:v>
                </c:pt>
                <c:pt idx="10160">
                  <c:v>4.03805882935062E-3</c:v>
                </c:pt>
                <c:pt idx="10161">
                  <c:v>4.0753971416601E-3</c:v>
                </c:pt>
                <c:pt idx="10162">
                  <c:v>4.0792501873026304E-3</c:v>
                </c:pt>
                <c:pt idx="10163">
                  <c:v>4.0578906203639397E-3</c:v>
                </c:pt>
                <c:pt idx="10164">
                  <c:v>3.9005874411183498E-3</c:v>
                </c:pt>
                <c:pt idx="10165">
                  <c:v>3.7632790639084502E-3</c:v>
                </c:pt>
                <c:pt idx="10166">
                  <c:v>3.7507752022065701E-3</c:v>
                </c:pt>
                <c:pt idx="10167">
                  <c:v>3.7275874625872E-3</c:v>
                </c:pt>
                <c:pt idx="10168">
                  <c:v>3.5599380268346598E-3</c:v>
                </c:pt>
                <c:pt idx="10169">
                  <c:v>3.5487623378382101E-3</c:v>
                </c:pt>
                <c:pt idx="10170">
                  <c:v>3.5452277055204201E-3</c:v>
                </c:pt>
                <c:pt idx="10171">
                  <c:v>3.30032745235561E-3</c:v>
                </c:pt>
                <c:pt idx="10172">
                  <c:v>3.3262418304123801E-3</c:v>
                </c:pt>
                <c:pt idx="10173">
                  <c:v>3.3243018127298799E-3</c:v>
                </c:pt>
                <c:pt idx="10174">
                  <c:v>3.1489080550575802E-3</c:v>
                </c:pt>
                <c:pt idx="10175">
                  <c:v>3.1556250639065602E-3</c:v>
                </c:pt>
                <c:pt idx="10176">
                  <c:v>3.1657254100233901E-3</c:v>
                </c:pt>
                <c:pt idx="10177">
                  <c:v>2.99499598016458E-3</c:v>
                </c:pt>
                <c:pt idx="10178">
                  <c:v>2.9342297026838998E-3</c:v>
                </c:pt>
                <c:pt idx="10179">
                  <c:v>2.9510588368187301E-3</c:v>
                </c:pt>
                <c:pt idx="10180">
                  <c:v>2.8871421576089499E-3</c:v>
                </c:pt>
                <c:pt idx="10181">
                  <c:v>2.7826544840839499E-3</c:v>
                </c:pt>
                <c:pt idx="10182">
                  <c:v>2.79070492009243E-3</c:v>
                </c:pt>
                <c:pt idx="10183">
                  <c:v>2.7643956733906299E-3</c:v>
                </c:pt>
                <c:pt idx="10184">
                  <c:v>2.5547530640324099E-3</c:v>
                </c:pt>
                <c:pt idx="10185">
                  <c:v>2.5771506813422598E-3</c:v>
                </c:pt>
                <c:pt idx="10186">
                  <c:v>2.6026347986771599E-3</c:v>
                </c:pt>
                <c:pt idx="10187">
                  <c:v>2.6815634640418701E-3</c:v>
                </c:pt>
                <c:pt idx="10188">
                  <c:v>2.62527764243713E-3</c:v>
                </c:pt>
                <c:pt idx="10189">
                  <c:v>2.6047015320121501E-3</c:v>
                </c:pt>
                <c:pt idx="10190">
                  <c:v>2.3593700552737599E-3</c:v>
                </c:pt>
                <c:pt idx="10191">
                  <c:v>2.3536137262756898E-3</c:v>
                </c:pt>
                <c:pt idx="10192">
                  <c:v>2.3328682691499099E-3</c:v>
                </c:pt>
                <c:pt idx="10193">
                  <c:v>2.2203707746181502E-3</c:v>
                </c:pt>
                <c:pt idx="10194">
                  <c:v>2.16615317306908E-3</c:v>
                </c:pt>
                <c:pt idx="10195">
                  <c:v>2.16488356030215E-3</c:v>
                </c:pt>
                <c:pt idx="10196">
                  <c:v>2.05836227360123E-3</c:v>
                </c:pt>
                <c:pt idx="10197">
                  <c:v>1.91910336737539E-3</c:v>
                </c:pt>
                <c:pt idx="10198">
                  <c:v>1.9361778849997699E-3</c:v>
                </c:pt>
                <c:pt idx="10199">
                  <c:v>1.9332166048116001E-3</c:v>
                </c:pt>
                <c:pt idx="10200">
                  <c:v>1.8226824461938301E-3</c:v>
                </c:pt>
                <c:pt idx="10201">
                  <c:v>1.8278115373201701E-3</c:v>
                </c:pt>
                <c:pt idx="10202">
                  <c:v>1.81528617031289E-3</c:v>
                </c:pt>
                <c:pt idx="10203">
                  <c:v>1.59811182493285E-3</c:v>
                </c:pt>
                <c:pt idx="10204">
                  <c:v>1.6139868354609001E-3</c:v>
                </c:pt>
                <c:pt idx="10205">
                  <c:v>1.6311308663716801E-3</c:v>
                </c:pt>
                <c:pt idx="10206">
                  <c:v>1.4714779984691E-3</c:v>
                </c:pt>
                <c:pt idx="10207">
                  <c:v>1.4767748910647399E-3</c:v>
                </c:pt>
                <c:pt idx="10208">
                  <c:v>1.46833633395241E-3</c:v>
                </c:pt>
                <c:pt idx="10209">
                  <c:v>1.3034187662318199E-3</c:v>
                </c:pt>
                <c:pt idx="10210">
                  <c:v>1.2609211365593E-3</c:v>
                </c:pt>
                <c:pt idx="10211">
                  <c:v>1.2844141121193199E-3</c:v>
                </c:pt>
                <c:pt idx="10212">
                  <c:v>1.3236171570837399E-3</c:v>
                </c:pt>
                <c:pt idx="10213">
                  <c:v>1.36301518451743E-3</c:v>
                </c:pt>
                <c:pt idx="10214">
                  <c:v>1.3174534286809301E-3</c:v>
                </c:pt>
                <c:pt idx="10215">
                  <c:v>1.26940128363155E-3</c:v>
                </c:pt>
                <c:pt idx="10216">
                  <c:v>1.0395650918629401E-3</c:v>
                </c:pt>
                <c:pt idx="10217">
                  <c:v>1.0506789403734601E-3</c:v>
                </c:pt>
                <c:pt idx="10218">
                  <c:v>1.0455538222231501E-3</c:v>
                </c:pt>
                <c:pt idx="10219">
                  <c:v>8.64677682936115E-4</c:v>
                </c:pt>
                <c:pt idx="10220">
                  <c:v>8.8311798754148001E-4</c:v>
                </c:pt>
                <c:pt idx="10221">
                  <c:v>8.7191229855913095E-4</c:v>
                </c:pt>
                <c:pt idx="10222">
                  <c:v>6.5422989579625801E-4</c:v>
                </c:pt>
                <c:pt idx="10223">
                  <c:v>6.7588594947665104E-4</c:v>
                </c:pt>
                <c:pt idx="10224">
                  <c:v>6.9090888700884296E-4</c:v>
                </c:pt>
                <c:pt idx="10225">
                  <c:v>5.3920893803175698E-4</c:v>
                </c:pt>
                <c:pt idx="10226">
                  <c:v>5.2704486688526101E-4</c:v>
                </c:pt>
                <c:pt idx="10227">
                  <c:v>5.2966554646142203E-4</c:v>
                </c:pt>
                <c:pt idx="10228">
                  <c:v>4.3482548975740901E-4</c:v>
                </c:pt>
                <c:pt idx="10229">
                  <c:v>3.0507048362930198E-4</c:v>
                </c:pt>
                <c:pt idx="10230">
                  <c:v>3.4026272176864298E-4</c:v>
                </c:pt>
                <c:pt idx="10231">
                  <c:v>3.3938748113844898E-4</c:v>
                </c:pt>
                <c:pt idx="10232">
                  <c:v>1.8078512374586201E-4</c:v>
                </c:pt>
                <c:pt idx="10233">
                  <c:v>1.8438606639392601E-4</c:v>
                </c:pt>
                <c:pt idx="10234">
                  <c:v>2.1579149737741799E-4</c:v>
                </c:pt>
                <c:pt idx="10235">
                  <c:v>3.1051292262181698E-5</c:v>
                </c:pt>
                <c:pt idx="10236">
                  <c:v>5.8460563702548601E-5</c:v>
                </c:pt>
                <c:pt idx="10237">
                  <c:v>8.7069711771192498E-5</c:v>
                </c:pt>
                <c:pt idx="10238">
                  <c:v>1.34568104606695E-4</c:v>
                </c:pt>
                <c:pt idx="10239">
                  <c:v>1.14425317398728E-4</c:v>
                </c:pt>
                <c:pt idx="10240">
                  <c:v>9.1351756466906395E-5</c:v>
                </c:pt>
                <c:pt idx="10241">
                  <c:v>-5.8226712055168701E-5</c:v>
                </c:pt>
                <c:pt idx="10242">
                  <c:v>-1.2719860996845901E-4</c:v>
                </c:pt>
                <c:pt idx="10243">
                  <c:v>-1.3989900052457899E-4</c:v>
                </c:pt>
                <c:pt idx="10244">
                  <c:v>-1.97995174503991E-4</c:v>
                </c:pt>
                <c:pt idx="10245">
                  <c:v>-3.0151496537200701E-4</c:v>
                </c:pt>
                <c:pt idx="10246">
                  <c:v>-2.9642131422254599E-4</c:v>
                </c:pt>
                <c:pt idx="10247">
                  <c:v>-3.3845832952768702E-4</c:v>
                </c:pt>
                <c:pt idx="10248">
                  <c:v>-5.3248750661320603E-4</c:v>
                </c:pt>
                <c:pt idx="10249">
                  <c:v>-5.0645566989260401E-4</c:v>
                </c:pt>
                <c:pt idx="10250">
                  <c:v>-4.9474284545188596E-4</c:v>
                </c:pt>
                <c:pt idx="10251">
                  <c:v>-6.30033429388277E-4</c:v>
                </c:pt>
                <c:pt idx="10252">
                  <c:v>-6.01487856935515E-4</c:v>
                </c:pt>
                <c:pt idx="10253">
                  <c:v>-6.0768466861797201E-4</c:v>
                </c:pt>
                <c:pt idx="10254">
                  <c:v>-8.1872907367142196E-4</c:v>
                </c:pt>
                <c:pt idx="10255">
                  <c:v>-7.9579665210379499E-4</c:v>
                </c:pt>
                <c:pt idx="10256">
                  <c:v>-7.8929340876735996E-4</c:v>
                </c:pt>
                <c:pt idx="10257">
                  <c:v>-9.0084756205518297E-4</c:v>
                </c:pt>
                <c:pt idx="10258">
                  <c:v>-9.3287150896988495E-4</c:v>
                </c:pt>
                <c:pt idx="10259">
                  <c:v>-9.2618080786147701E-4</c:v>
                </c:pt>
                <c:pt idx="10260">
                  <c:v>-1.0157900633203001E-3</c:v>
                </c:pt>
                <c:pt idx="10261">
                  <c:v>-1.14107388768995E-3</c:v>
                </c:pt>
                <c:pt idx="10262">
                  <c:v>-1.1015032646081199E-3</c:v>
                </c:pt>
                <c:pt idx="10263">
                  <c:v>-1.08943400645106E-3</c:v>
                </c:pt>
                <c:pt idx="10264">
                  <c:v>-9.984235882254831E-4</c:v>
                </c:pt>
                <c:pt idx="10265">
                  <c:v>-1.0371608952368899E-3</c:v>
                </c:pt>
                <c:pt idx="10266">
                  <c:v>-1.0610549932757E-3</c:v>
                </c:pt>
                <c:pt idx="10267">
                  <c:v>-1.29881259817921E-3</c:v>
                </c:pt>
                <c:pt idx="10268">
                  <c:v>-1.27788834561215E-3</c:v>
                </c:pt>
                <c:pt idx="10269">
                  <c:v>-1.2776777051234001E-3</c:v>
                </c:pt>
                <c:pt idx="10270">
                  <c:v>-1.4295012479124099E-3</c:v>
                </c:pt>
                <c:pt idx="10271">
                  <c:v>-1.44154474431464E-3</c:v>
                </c:pt>
                <c:pt idx="10272">
                  <c:v>-1.4485249933689601E-3</c:v>
                </c:pt>
                <c:pt idx="10273">
                  <c:v>-1.6121183198265401E-3</c:v>
                </c:pt>
                <c:pt idx="10274">
                  <c:v>-1.64739799159482E-3</c:v>
                </c:pt>
                <c:pt idx="10275">
                  <c:v>-1.6089208541719201E-3</c:v>
                </c:pt>
                <c:pt idx="10276">
                  <c:v>-1.6864485890740299E-3</c:v>
                </c:pt>
                <c:pt idx="10277">
                  <c:v>-1.79946766365901E-3</c:v>
                </c:pt>
                <c:pt idx="10278">
                  <c:v>-1.78516613535369E-3</c:v>
                </c:pt>
                <c:pt idx="10279">
                  <c:v>-1.79382115978417E-3</c:v>
                </c:pt>
                <c:pt idx="10280">
                  <c:v>-1.9915122017361399E-3</c:v>
                </c:pt>
                <c:pt idx="10281">
                  <c:v>-1.9450045274425E-3</c:v>
                </c:pt>
                <c:pt idx="10282">
                  <c:v>-1.9295778098846E-3</c:v>
                </c:pt>
                <c:pt idx="10283">
                  <c:v>-2.07857302909057E-3</c:v>
                </c:pt>
                <c:pt idx="10284">
                  <c:v>-2.04775094122548E-3</c:v>
                </c:pt>
                <c:pt idx="10285">
                  <c:v>-2.0314212021427499E-3</c:v>
                </c:pt>
                <c:pt idx="10286">
                  <c:v>-2.2306706123345001E-3</c:v>
                </c:pt>
                <c:pt idx="10287">
                  <c:v>-2.19847465511217E-3</c:v>
                </c:pt>
                <c:pt idx="10288">
                  <c:v>-2.1928464272302E-3</c:v>
                </c:pt>
                <c:pt idx="10289">
                  <c:v>-2.13252147113962E-3</c:v>
                </c:pt>
                <c:pt idx="10290">
                  <c:v>-2.1134037918576001E-3</c:v>
                </c:pt>
                <c:pt idx="10291">
                  <c:v>-2.14234600207419E-3</c:v>
                </c:pt>
                <c:pt idx="10292">
                  <c:v>-2.2695955897991801E-3</c:v>
                </c:pt>
                <c:pt idx="10293">
                  <c:v>-2.3909590339220199E-3</c:v>
                </c:pt>
                <c:pt idx="10294">
                  <c:v>-2.3784995980046702E-3</c:v>
                </c:pt>
                <c:pt idx="10295">
                  <c:v>-2.3864367873708599E-3</c:v>
                </c:pt>
                <c:pt idx="10296">
                  <c:v>-2.52995608995358E-3</c:v>
                </c:pt>
                <c:pt idx="10297">
                  <c:v>-2.5068735728079098E-3</c:v>
                </c:pt>
                <c:pt idx="10298">
                  <c:v>-2.5146657511262E-3</c:v>
                </c:pt>
                <c:pt idx="10299">
                  <c:v>-2.7536714448312101E-3</c:v>
                </c:pt>
                <c:pt idx="10300">
                  <c:v>-2.71179830209196E-3</c:v>
                </c:pt>
                <c:pt idx="10301">
                  <c:v>-2.6775434992790301E-3</c:v>
                </c:pt>
                <c:pt idx="10302">
                  <c:v>-2.78858916923734E-3</c:v>
                </c:pt>
                <c:pt idx="10303">
                  <c:v>-2.7754598007353002E-3</c:v>
                </c:pt>
                <c:pt idx="10304">
                  <c:v>-2.7679425656970099E-3</c:v>
                </c:pt>
                <c:pt idx="10305">
                  <c:v>-2.8976150745923801E-3</c:v>
                </c:pt>
                <c:pt idx="10306">
                  <c:v>-2.9760379760167201E-3</c:v>
                </c:pt>
                <c:pt idx="10307">
                  <c:v>-2.9435548452359699E-3</c:v>
                </c:pt>
                <c:pt idx="10308">
                  <c:v>-3.0099285480294702E-3</c:v>
                </c:pt>
                <c:pt idx="10309">
                  <c:v>-3.0974825058365202E-3</c:v>
                </c:pt>
                <c:pt idx="10310">
                  <c:v>-3.0674207652433899E-3</c:v>
                </c:pt>
                <c:pt idx="10311">
                  <c:v>-3.0919622646858199E-3</c:v>
                </c:pt>
                <c:pt idx="10312">
                  <c:v>-3.28126052287795E-3</c:v>
                </c:pt>
                <c:pt idx="10313">
                  <c:v>-3.2254226850151699E-3</c:v>
                </c:pt>
                <c:pt idx="10314">
                  <c:v>-3.2183124252090599E-3</c:v>
                </c:pt>
                <c:pt idx="10315">
                  <c:v>-3.13669267726024E-3</c:v>
                </c:pt>
                <c:pt idx="10316">
                  <c:v>-3.1569567323727799E-3</c:v>
                </c:pt>
                <c:pt idx="10317">
                  <c:v>-3.1594209069398301E-3</c:v>
                </c:pt>
                <c:pt idx="10318">
                  <c:v>-3.38630995307075E-3</c:v>
                </c:pt>
                <c:pt idx="10319">
                  <c:v>-3.4086170446244101E-3</c:v>
                </c:pt>
                <c:pt idx="10320">
                  <c:v>-3.4102011413779101E-3</c:v>
                </c:pt>
                <c:pt idx="10321">
                  <c:v>-3.4994049589537599E-3</c:v>
                </c:pt>
                <c:pt idx="10322">
                  <c:v>-3.5332442712388001E-3</c:v>
                </c:pt>
                <c:pt idx="10323">
                  <c:v>-3.5327126521830701E-3</c:v>
                </c:pt>
                <c:pt idx="10324">
                  <c:v>-3.6245483412736998E-3</c:v>
                </c:pt>
                <c:pt idx="10325">
                  <c:v>-3.7469459712155899E-3</c:v>
                </c:pt>
                <c:pt idx="10326">
                  <c:v>-3.6957970126725902E-3</c:v>
                </c:pt>
                <c:pt idx="10327">
                  <c:v>-3.7139215273782598E-3</c:v>
                </c:pt>
                <c:pt idx="10328">
                  <c:v>-3.8809679887587501E-3</c:v>
                </c:pt>
                <c:pt idx="10329">
                  <c:v>-3.8547557014680998E-3</c:v>
                </c:pt>
                <c:pt idx="10330">
                  <c:v>-3.8307348137701998E-3</c:v>
                </c:pt>
                <c:pt idx="10331">
                  <c:v>-4.0602887311251903E-3</c:v>
                </c:pt>
                <c:pt idx="10332">
                  <c:v>-3.9855372791256201E-3</c:v>
                </c:pt>
                <c:pt idx="10333">
                  <c:v>-3.9814378239195003E-3</c:v>
                </c:pt>
                <c:pt idx="10334">
                  <c:v>-4.1124214524946396E-3</c:v>
                </c:pt>
                <c:pt idx="10335">
                  <c:v>-4.10996826879758E-3</c:v>
                </c:pt>
                <c:pt idx="10336">
                  <c:v>-4.0881902532419398E-3</c:v>
                </c:pt>
                <c:pt idx="10337">
                  <c:v>-4.2071925890923003E-3</c:v>
                </c:pt>
                <c:pt idx="10338">
                  <c:v>-4.2575335780081196E-3</c:v>
                </c:pt>
                <c:pt idx="10339">
                  <c:v>-4.2283418491327303E-3</c:v>
                </c:pt>
                <c:pt idx="10340">
                  <c:v>-4.16284801516059E-3</c:v>
                </c:pt>
                <c:pt idx="10341">
                  <c:v>-4.1434904499813704E-3</c:v>
                </c:pt>
                <c:pt idx="10342">
                  <c:v>-4.1538765168904201E-3</c:v>
                </c:pt>
                <c:pt idx="10343">
                  <c:v>-4.1967944149897901E-3</c:v>
                </c:pt>
                <c:pt idx="10344">
                  <c:v>-4.4295370535110097E-3</c:v>
                </c:pt>
                <c:pt idx="10345">
                  <c:v>-4.39367488919137E-3</c:v>
                </c:pt>
                <c:pt idx="10346">
                  <c:v>-4.39823095439349E-3</c:v>
                </c:pt>
                <c:pt idx="10347">
                  <c:v>-4.5485730406653697E-3</c:v>
                </c:pt>
                <c:pt idx="10348">
                  <c:v>-4.5210103841479199E-3</c:v>
                </c:pt>
                <c:pt idx="10349">
                  <c:v>-4.5260755117245196E-3</c:v>
                </c:pt>
                <c:pt idx="10350">
                  <c:v>-4.7222980259296801E-3</c:v>
                </c:pt>
                <c:pt idx="10351">
                  <c:v>-4.7077420058485499E-3</c:v>
                </c:pt>
                <c:pt idx="10352">
                  <c:v>-4.6935824854396398E-3</c:v>
                </c:pt>
                <c:pt idx="10353">
                  <c:v>-4.6036596456057498E-3</c:v>
                </c:pt>
                <c:pt idx="10354">
                  <c:v>-4.5796031833257598E-3</c:v>
                </c:pt>
                <c:pt idx="10355">
                  <c:v>-4.5981992249532399E-3</c:v>
                </c:pt>
                <c:pt idx="10356">
                  <c:v>-4.7075521045674799E-3</c:v>
                </c:pt>
                <c:pt idx="10357">
                  <c:v>-4.8357113446399896E-3</c:v>
                </c:pt>
                <c:pt idx="10358">
                  <c:v>-4.8358794738305603E-3</c:v>
                </c:pt>
                <c:pt idx="10359">
                  <c:v>-4.8612229184072896E-3</c:v>
                </c:pt>
                <c:pt idx="10360">
                  <c:v>-4.99983225987914E-3</c:v>
                </c:pt>
                <c:pt idx="10361">
                  <c:v>-4.9991569721896398E-3</c:v>
                </c:pt>
                <c:pt idx="10362">
                  <c:v>-4.9790949124144503E-3</c:v>
                </c:pt>
                <c:pt idx="10363">
                  <c:v>-5.2271114521621103E-3</c:v>
                </c:pt>
                <c:pt idx="10364">
                  <c:v>-5.1783887259564997E-3</c:v>
                </c:pt>
                <c:pt idx="10365">
                  <c:v>-5.1467266542507099E-3</c:v>
                </c:pt>
                <c:pt idx="10366">
                  <c:v>-5.0705578093280801E-3</c:v>
                </c:pt>
                <c:pt idx="10367">
                  <c:v>-5.0757542838015196E-3</c:v>
                </c:pt>
                <c:pt idx="10368">
                  <c:v>-5.0832603081083904E-3</c:v>
                </c:pt>
                <c:pt idx="10369">
                  <c:v>-5.2635007524994403E-3</c:v>
                </c:pt>
                <c:pt idx="10370">
                  <c:v>-5.3245195903289799E-3</c:v>
                </c:pt>
                <c:pt idx="10371">
                  <c:v>-5.30309966851458E-3</c:v>
                </c:pt>
                <c:pt idx="10372">
                  <c:v>-5.3690570942611301E-3</c:v>
                </c:pt>
                <c:pt idx="10373">
                  <c:v>-5.47091021871893E-3</c:v>
                </c:pt>
                <c:pt idx="10374">
                  <c:v>-5.4434198767315299E-3</c:v>
                </c:pt>
                <c:pt idx="10375">
                  <c:v>-5.4749270238971803E-3</c:v>
                </c:pt>
                <c:pt idx="10376">
                  <c:v>-5.6714391660837903E-3</c:v>
                </c:pt>
                <c:pt idx="10377">
                  <c:v>-5.6218629021410997E-3</c:v>
                </c:pt>
                <c:pt idx="10378">
                  <c:v>-5.5924124414256596E-3</c:v>
                </c:pt>
                <c:pt idx="10379">
                  <c:v>-5.7953827842235402E-3</c:v>
                </c:pt>
                <c:pt idx="10380">
                  <c:v>-5.7472763279898999E-3</c:v>
                </c:pt>
                <c:pt idx="10381">
                  <c:v>-5.7261222827946897E-3</c:v>
                </c:pt>
                <c:pt idx="10382">
                  <c:v>-5.9458065382689898E-3</c:v>
                </c:pt>
                <c:pt idx="10383">
                  <c:v>-5.9113558587948201E-3</c:v>
                </c:pt>
                <c:pt idx="10384">
                  <c:v>-5.8877896068831002E-3</c:v>
                </c:pt>
                <c:pt idx="10385">
                  <c:v>-5.99146557093871E-3</c:v>
                </c:pt>
                <c:pt idx="10386">
                  <c:v>-5.9994294594313399E-3</c:v>
                </c:pt>
                <c:pt idx="10387">
                  <c:v>-5.9733865200541896E-3</c:v>
                </c:pt>
                <c:pt idx="10388">
                  <c:v>-6.0428556450157897E-3</c:v>
                </c:pt>
                <c:pt idx="10389">
                  <c:v>-6.1533413148329996E-3</c:v>
                </c:pt>
                <c:pt idx="10390">
                  <c:v>-6.1334532389688799E-3</c:v>
                </c:pt>
                <c:pt idx="10391">
                  <c:v>-6.1016664779648096E-3</c:v>
                </c:pt>
                <c:pt idx="10392">
                  <c:v>-6.0453022694370497E-3</c:v>
                </c:pt>
                <c:pt idx="10393">
                  <c:v>-6.0477478752242698E-3</c:v>
                </c:pt>
                <c:pt idx="10394">
                  <c:v>-6.06575564233937E-3</c:v>
                </c:pt>
                <c:pt idx="10395">
                  <c:v>-6.2856407263704398E-3</c:v>
                </c:pt>
                <c:pt idx="10396">
                  <c:v>-6.2590796636262302E-3</c:v>
                </c:pt>
                <c:pt idx="10397">
                  <c:v>-6.2544632140391597E-3</c:v>
                </c:pt>
                <c:pt idx="10398">
                  <c:v>-6.4092375129500201E-3</c:v>
                </c:pt>
                <c:pt idx="10399">
                  <c:v>-6.4111280371435403E-3</c:v>
                </c:pt>
                <c:pt idx="10400">
                  <c:v>-6.3752636851859201E-3</c:v>
                </c:pt>
                <c:pt idx="10401">
                  <c:v>-6.5460101977805503E-3</c:v>
                </c:pt>
                <c:pt idx="10402">
                  <c:v>-6.58510121381067E-3</c:v>
                </c:pt>
                <c:pt idx="10403">
                  <c:v>-6.5429884222491502E-3</c:v>
                </c:pt>
                <c:pt idx="10404">
                  <c:v>-6.5722423702633597E-3</c:v>
                </c:pt>
                <c:pt idx="10405">
                  <c:v>-6.6596132843794098E-3</c:v>
                </c:pt>
                <c:pt idx="10406">
                  <c:v>-6.6315954197004303E-3</c:v>
                </c:pt>
                <c:pt idx="10407">
                  <c:v>-6.6480583991506397E-3</c:v>
                </c:pt>
                <c:pt idx="10408">
                  <c:v>-6.8504076528673602E-3</c:v>
                </c:pt>
                <c:pt idx="10409">
                  <c:v>-6.7968468283652302E-3</c:v>
                </c:pt>
                <c:pt idx="10410">
                  <c:v>-6.7779931390153604E-3</c:v>
                </c:pt>
                <c:pt idx="10411">
                  <c:v>-6.9356493137699201E-3</c:v>
                </c:pt>
                <c:pt idx="10412">
                  <c:v>-6.8980407474252096E-3</c:v>
                </c:pt>
                <c:pt idx="10413">
                  <c:v>-6.8884881111443896E-3</c:v>
                </c:pt>
                <c:pt idx="10414">
                  <c:v>-7.0907778499531499E-3</c:v>
                </c:pt>
                <c:pt idx="10415">
                  <c:v>-7.0694441310479497E-3</c:v>
                </c:pt>
                <c:pt idx="10416">
                  <c:v>-7.0557518362572196E-3</c:v>
                </c:pt>
                <c:pt idx="10417">
                  <c:v>-6.9840173722089801E-3</c:v>
                </c:pt>
                <c:pt idx="10418">
                  <c:v>-6.9533842179225697E-3</c:v>
                </c:pt>
                <c:pt idx="10419">
                  <c:v>-6.9574347438469599E-3</c:v>
                </c:pt>
                <c:pt idx="10420">
                  <c:v>-7.0634979906996397E-3</c:v>
                </c:pt>
                <c:pt idx="10421">
                  <c:v>-7.1763490995888296E-3</c:v>
                </c:pt>
                <c:pt idx="10422">
                  <c:v>-7.1797952243606196E-3</c:v>
                </c:pt>
                <c:pt idx="10423">
                  <c:v>-7.1675210503649098E-3</c:v>
                </c:pt>
                <c:pt idx="10424">
                  <c:v>-7.3270357558309898E-3</c:v>
                </c:pt>
                <c:pt idx="10425">
                  <c:v>-7.3187694773271901E-3</c:v>
                </c:pt>
                <c:pt idx="10426">
                  <c:v>-7.2920498011323403E-3</c:v>
                </c:pt>
                <c:pt idx="10427">
                  <c:v>-7.5314730856916997E-3</c:v>
                </c:pt>
                <c:pt idx="10428">
                  <c:v>-7.4840319527235497E-3</c:v>
                </c:pt>
                <c:pt idx="10429">
                  <c:v>-7.4469584263473203E-3</c:v>
                </c:pt>
                <c:pt idx="10430">
                  <c:v>-7.6362506176034699E-3</c:v>
                </c:pt>
                <c:pt idx="10431">
                  <c:v>-7.63190150610171E-3</c:v>
                </c:pt>
                <c:pt idx="10432">
                  <c:v>-7.6041063706118999E-3</c:v>
                </c:pt>
                <c:pt idx="10433">
                  <c:v>-7.7314324904970396E-3</c:v>
                </c:pt>
                <c:pt idx="10434">
                  <c:v>-7.7613930091805002E-3</c:v>
                </c:pt>
                <c:pt idx="10435">
                  <c:v>-7.7311322432554201E-3</c:v>
                </c:pt>
                <c:pt idx="10436">
                  <c:v>-7.7754561837840202E-3</c:v>
                </c:pt>
                <c:pt idx="10437">
                  <c:v>-7.8595589196386994E-3</c:v>
                </c:pt>
                <c:pt idx="10438">
                  <c:v>-7.8420114053490697E-3</c:v>
                </c:pt>
                <c:pt idx="10439">
                  <c:v>-7.8382045976468206E-3</c:v>
                </c:pt>
                <c:pt idx="10440">
                  <c:v>-8.0274857003435705E-3</c:v>
                </c:pt>
                <c:pt idx="10441">
                  <c:v>-7.9608423111495099E-3</c:v>
                </c:pt>
                <c:pt idx="10442">
                  <c:v>-7.95971991950261E-3</c:v>
                </c:pt>
                <c:pt idx="10443">
                  <c:v>-7.8684749290308595E-3</c:v>
                </c:pt>
                <c:pt idx="10444">
                  <c:v>-7.8922771281213604E-3</c:v>
                </c:pt>
                <c:pt idx="10445">
                  <c:v>-7.8924604798279296E-3</c:v>
                </c:pt>
                <c:pt idx="10446">
                  <c:v>-8.1093684736212104E-3</c:v>
                </c:pt>
                <c:pt idx="10447">
                  <c:v>-8.1199917913181794E-3</c:v>
                </c:pt>
                <c:pt idx="10448">
                  <c:v>-8.0913371469553599E-3</c:v>
                </c:pt>
                <c:pt idx="10449">
                  <c:v>-8.1774220210111895E-3</c:v>
                </c:pt>
                <c:pt idx="10450">
                  <c:v>-8.2349900694680296E-3</c:v>
                </c:pt>
                <c:pt idx="10451">
                  <c:v>-8.2131933086202601E-3</c:v>
                </c:pt>
                <c:pt idx="10452">
                  <c:v>-8.30452799952279E-3</c:v>
                </c:pt>
                <c:pt idx="10453">
                  <c:v>-8.4156708423203507E-3</c:v>
                </c:pt>
                <c:pt idx="10454">
                  <c:v>-8.3861031186340199E-3</c:v>
                </c:pt>
                <c:pt idx="10455">
                  <c:v>-8.3942067115761708E-3</c:v>
                </c:pt>
                <c:pt idx="10456">
                  <c:v>-8.4737651995965401E-3</c:v>
                </c:pt>
                <c:pt idx="10457">
                  <c:v>-8.45418799872278E-3</c:v>
                </c:pt>
                <c:pt idx="10458">
                  <c:v>-8.4476092645976095E-3</c:v>
                </c:pt>
                <c:pt idx="10459">
                  <c:v>-8.6648233797557098E-3</c:v>
                </c:pt>
                <c:pt idx="10460">
                  <c:v>-8.6258237182240093E-3</c:v>
                </c:pt>
                <c:pt idx="10461">
                  <c:v>-8.5912600552546896E-3</c:v>
                </c:pt>
                <c:pt idx="10462">
                  <c:v>-8.7279714352916891E-3</c:v>
                </c:pt>
                <c:pt idx="10463">
                  <c:v>-8.7267404427014503E-3</c:v>
                </c:pt>
                <c:pt idx="10464">
                  <c:v>-8.7169331236509606E-3</c:v>
                </c:pt>
                <c:pt idx="10465">
                  <c:v>-8.85506932536375E-3</c:v>
                </c:pt>
                <c:pt idx="10466">
                  <c:v>-8.8806932059621504E-3</c:v>
                </c:pt>
                <c:pt idx="10467">
                  <c:v>-8.8592230871048193E-3</c:v>
                </c:pt>
                <c:pt idx="10468">
                  <c:v>-8.8006361887285802E-3</c:v>
                </c:pt>
                <c:pt idx="10469">
                  <c:v>-8.7708786765384999E-3</c:v>
                </c:pt>
                <c:pt idx="10470">
                  <c:v>-8.7806555044759906E-3</c:v>
                </c:pt>
                <c:pt idx="10471">
                  <c:v>-8.8302647952028992E-3</c:v>
                </c:pt>
                <c:pt idx="10472">
                  <c:v>-9.0427707956190605E-3</c:v>
                </c:pt>
                <c:pt idx="10473">
                  <c:v>-8.9978293648076899E-3</c:v>
                </c:pt>
                <c:pt idx="10474">
                  <c:v>-8.9785304592278001E-3</c:v>
                </c:pt>
                <c:pt idx="10475">
                  <c:v>-9.1407690296595404E-3</c:v>
                </c:pt>
                <c:pt idx="10476">
                  <c:v>-9.1168341962423304E-3</c:v>
                </c:pt>
                <c:pt idx="10477">
                  <c:v>-9.1044997316203306E-3</c:v>
                </c:pt>
                <c:pt idx="10478">
                  <c:v>-9.29177551491496E-3</c:v>
                </c:pt>
                <c:pt idx="10479">
                  <c:v>-9.2834371316712298E-3</c:v>
                </c:pt>
                <c:pt idx="10480">
                  <c:v>-9.2565538191896196E-3</c:v>
                </c:pt>
                <c:pt idx="10481">
                  <c:v>-9.3763305073177108E-3</c:v>
                </c:pt>
                <c:pt idx="10482">
                  <c:v>-9.4162048966002707E-3</c:v>
                </c:pt>
                <c:pt idx="10483">
                  <c:v>-9.3927653457891794E-3</c:v>
                </c:pt>
                <c:pt idx="10484">
                  <c:v>-9.4622939892966898E-3</c:v>
                </c:pt>
                <c:pt idx="10485">
                  <c:v>-9.5632829713091696E-3</c:v>
                </c:pt>
                <c:pt idx="10486">
                  <c:v>-9.5193292363546893E-3</c:v>
                </c:pt>
                <c:pt idx="10487">
                  <c:v>-9.5302337989172595E-3</c:v>
                </c:pt>
                <c:pt idx="10488">
                  <c:v>-9.6416532614967097E-3</c:v>
                </c:pt>
                <c:pt idx="10489">
                  <c:v>-9.60055370281525E-3</c:v>
                </c:pt>
                <c:pt idx="10490">
                  <c:v>-9.5810118582448905E-3</c:v>
                </c:pt>
                <c:pt idx="10491">
                  <c:v>-9.4219473394332696E-3</c:v>
                </c:pt>
                <c:pt idx="10492">
                  <c:v>-9.4189745699016607E-3</c:v>
                </c:pt>
                <c:pt idx="10493">
                  <c:v>-9.3667609956658397E-3</c:v>
                </c:pt>
                <c:pt idx="10494">
                  <c:v>-9.3538053406519005E-3</c:v>
                </c:pt>
                <c:pt idx="10495">
                  <c:v>-9.3869424793713799E-3</c:v>
                </c:pt>
                <c:pt idx="10496">
                  <c:v>-9.4920602156586802E-3</c:v>
                </c:pt>
                <c:pt idx="10497">
                  <c:v>-9.6304469965010301E-3</c:v>
                </c:pt>
                <c:pt idx="10498">
                  <c:v>-9.6421855317506099E-3</c:v>
                </c:pt>
                <c:pt idx="10499">
                  <c:v>-9.6405360309290405E-3</c:v>
                </c:pt>
                <c:pt idx="10500">
                  <c:v>-9.7918479004874808E-3</c:v>
                </c:pt>
                <c:pt idx="10501">
                  <c:v>-9.7485889637028093E-3</c:v>
                </c:pt>
                <c:pt idx="10502">
                  <c:v>-9.7483340893328996E-3</c:v>
                </c:pt>
                <c:pt idx="10503">
                  <c:v>-9.9863893507669207E-3</c:v>
                </c:pt>
                <c:pt idx="10504">
                  <c:v>-9.9379180464893406E-3</c:v>
                </c:pt>
                <c:pt idx="10505">
                  <c:v>-9.89773107479173E-3</c:v>
                </c:pt>
                <c:pt idx="10506">
                  <c:v>-1.0003037971425001E-2</c:v>
                </c:pt>
                <c:pt idx="10507">
                  <c:v>-1.00096781219083E-2</c:v>
                </c:pt>
                <c:pt idx="10508">
                  <c:v>-9.9884031054292399E-3</c:v>
                </c:pt>
                <c:pt idx="10509">
                  <c:v>-1.0121524675923799E-2</c:v>
                </c:pt>
                <c:pt idx="10510">
                  <c:v>-1.0168130713282099E-2</c:v>
                </c:pt>
                <c:pt idx="10511">
                  <c:v>-1.0162998129089801E-2</c:v>
                </c:pt>
                <c:pt idx="10512">
                  <c:v>-1.01844348876814E-2</c:v>
                </c:pt>
                <c:pt idx="10513">
                  <c:v>-1.02677650890351E-2</c:v>
                </c:pt>
                <c:pt idx="10514">
                  <c:v>-1.02398992748931E-2</c:v>
                </c:pt>
                <c:pt idx="10515">
                  <c:v>-1.02481071056293E-2</c:v>
                </c:pt>
                <c:pt idx="10516">
                  <c:v>-1.04266743389113E-2</c:v>
                </c:pt>
                <c:pt idx="10517">
                  <c:v>-1.03799000717117E-2</c:v>
                </c:pt>
                <c:pt idx="10518">
                  <c:v>-1.03472574895325E-2</c:v>
                </c:pt>
                <c:pt idx="10519">
                  <c:v>-1.02683610797006E-2</c:v>
                </c:pt>
                <c:pt idx="10520">
                  <c:v>-1.02688943855658E-2</c:v>
                </c:pt>
                <c:pt idx="10521">
                  <c:v>-1.02975212454718E-2</c:v>
                </c:pt>
                <c:pt idx="10522">
                  <c:v>-1.0518957184858801E-2</c:v>
                </c:pt>
                <c:pt idx="10523">
                  <c:v>-1.05275019013788E-2</c:v>
                </c:pt>
                <c:pt idx="10524">
                  <c:v>-1.05054209227597E-2</c:v>
                </c:pt>
                <c:pt idx="10525">
                  <c:v>-1.06263646055683E-2</c:v>
                </c:pt>
                <c:pt idx="10526">
                  <c:v>-1.0636998152615901E-2</c:v>
                </c:pt>
                <c:pt idx="10527">
                  <c:v>-1.06051291812521E-2</c:v>
                </c:pt>
                <c:pt idx="10528">
                  <c:v>-1.0695471791229001E-2</c:v>
                </c:pt>
                <c:pt idx="10529">
                  <c:v>-1.07774144319894E-2</c:v>
                </c:pt>
                <c:pt idx="10530">
                  <c:v>-1.07497648108013E-2</c:v>
                </c:pt>
                <c:pt idx="10531">
                  <c:v>-1.07540656560256E-2</c:v>
                </c:pt>
                <c:pt idx="10532">
                  <c:v>-1.09088963969649E-2</c:v>
                </c:pt>
                <c:pt idx="10533">
                  <c:v>-1.08934436381484E-2</c:v>
                </c:pt>
                <c:pt idx="10534">
                  <c:v>-1.08801864237951E-2</c:v>
                </c:pt>
                <c:pt idx="10535">
                  <c:v>-1.10862309617611E-2</c:v>
                </c:pt>
                <c:pt idx="10536">
                  <c:v>-1.10375589429168E-2</c:v>
                </c:pt>
                <c:pt idx="10537">
                  <c:v>-1.0993823132594E-2</c:v>
                </c:pt>
                <c:pt idx="10538">
                  <c:v>-1.1136755546128E-2</c:v>
                </c:pt>
                <c:pt idx="10539">
                  <c:v>-1.11269484526322E-2</c:v>
                </c:pt>
                <c:pt idx="10540">
                  <c:v>-1.10796548469807E-2</c:v>
                </c:pt>
                <c:pt idx="10541">
                  <c:v>-1.12260558768563E-2</c:v>
                </c:pt>
                <c:pt idx="10542">
                  <c:v>-1.12592388953392E-2</c:v>
                </c:pt>
                <c:pt idx="10543">
                  <c:v>-1.1232864684037201E-2</c:v>
                </c:pt>
                <c:pt idx="10544">
                  <c:v>-1.12126113114452E-2</c:v>
                </c:pt>
                <c:pt idx="10545">
                  <c:v>-1.1160369998833601E-2</c:v>
                </c:pt>
                <c:pt idx="10546">
                  <c:v>-1.11594323655784E-2</c:v>
                </c:pt>
                <c:pt idx="10547">
                  <c:v>-1.12074355250418E-2</c:v>
                </c:pt>
                <c:pt idx="10548">
                  <c:v>-1.1383792385458899E-2</c:v>
                </c:pt>
                <c:pt idx="10549">
                  <c:v>-1.1361792739383701E-2</c:v>
                </c:pt>
                <c:pt idx="10550">
                  <c:v>-1.1354824642088099E-2</c:v>
                </c:pt>
                <c:pt idx="10551">
                  <c:v>-1.15084665521863E-2</c:v>
                </c:pt>
                <c:pt idx="10552">
                  <c:v>-1.1486233796555599E-2</c:v>
                </c:pt>
                <c:pt idx="10553">
                  <c:v>-1.14586074535812E-2</c:v>
                </c:pt>
                <c:pt idx="10554">
                  <c:v>-1.16665699873313E-2</c:v>
                </c:pt>
                <c:pt idx="10555">
                  <c:v>-1.16446092385255E-2</c:v>
                </c:pt>
                <c:pt idx="10556">
                  <c:v>-1.1616450067473701E-2</c:v>
                </c:pt>
                <c:pt idx="10557">
                  <c:v>-1.1646965297889699E-2</c:v>
                </c:pt>
                <c:pt idx="10558">
                  <c:v>-1.1641468646606199E-2</c:v>
                </c:pt>
                <c:pt idx="10559">
                  <c:v>-1.16316940523877E-2</c:v>
                </c:pt>
                <c:pt idx="10560">
                  <c:v>-1.17213428408528E-2</c:v>
                </c:pt>
                <c:pt idx="10561">
                  <c:v>-1.18408829973002E-2</c:v>
                </c:pt>
                <c:pt idx="10562">
                  <c:v>-1.18090787000255E-2</c:v>
                </c:pt>
                <c:pt idx="10563">
                  <c:v>-1.18223786145487E-2</c:v>
                </c:pt>
                <c:pt idx="10564">
                  <c:v>-1.19388710712276E-2</c:v>
                </c:pt>
                <c:pt idx="10565">
                  <c:v>-1.19017946805494E-2</c:v>
                </c:pt>
                <c:pt idx="10566">
                  <c:v>-1.1903474827704499E-2</c:v>
                </c:pt>
                <c:pt idx="10567">
                  <c:v>-1.2093389991302101E-2</c:v>
                </c:pt>
                <c:pt idx="10568">
                  <c:v>-1.2050777901701301E-2</c:v>
                </c:pt>
                <c:pt idx="10569">
                  <c:v>-1.2022899674775499E-2</c:v>
                </c:pt>
                <c:pt idx="10570">
                  <c:v>-1.19676171452738E-2</c:v>
                </c:pt>
                <c:pt idx="10571">
                  <c:v>-1.19728185551745E-2</c:v>
                </c:pt>
                <c:pt idx="10572">
                  <c:v>-1.1958283483787999E-2</c:v>
                </c:pt>
                <c:pt idx="10573">
                  <c:v>-1.2120595514716099E-2</c:v>
                </c:pt>
                <c:pt idx="10574">
                  <c:v>-1.2167753588679799E-2</c:v>
                </c:pt>
                <c:pt idx="10575">
                  <c:v>-1.2142462847128201E-2</c:v>
                </c:pt>
                <c:pt idx="10576">
                  <c:v>-1.22277952008603E-2</c:v>
                </c:pt>
                <c:pt idx="10577">
                  <c:v>-1.2296673560732699E-2</c:v>
                </c:pt>
                <c:pt idx="10578">
                  <c:v>-1.2269439498145299E-2</c:v>
                </c:pt>
                <c:pt idx="10579">
                  <c:v>-1.2299598896860201E-2</c:v>
                </c:pt>
                <c:pt idx="10580">
                  <c:v>-1.2476514680505099E-2</c:v>
                </c:pt>
                <c:pt idx="10581">
                  <c:v>-1.2420841167719699E-2</c:v>
                </c:pt>
                <c:pt idx="10582">
                  <c:v>-1.2422229658113799E-2</c:v>
                </c:pt>
                <c:pt idx="10583">
                  <c:v>-1.25893956671158E-2</c:v>
                </c:pt>
                <c:pt idx="10584">
                  <c:v>-1.2526969823132599E-2</c:v>
                </c:pt>
                <c:pt idx="10585">
                  <c:v>-1.2513646618269E-2</c:v>
                </c:pt>
                <c:pt idx="10586">
                  <c:v>-1.26967039298809E-2</c:v>
                </c:pt>
                <c:pt idx="10587">
                  <c:v>-1.26709499115046E-2</c:v>
                </c:pt>
                <c:pt idx="10588">
                  <c:v>-1.2638995889574201E-2</c:v>
                </c:pt>
                <c:pt idx="10589">
                  <c:v>-1.27258340410965E-2</c:v>
                </c:pt>
                <c:pt idx="10590">
                  <c:v>-1.27377988489267E-2</c:v>
                </c:pt>
                <c:pt idx="10591">
                  <c:v>-1.27125869233472E-2</c:v>
                </c:pt>
                <c:pt idx="10592">
                  <c:v>-1.27819550349765E-2</c:v>
                </c:pt>
                <c:pt idx="10593">
                  <c:v>-1.2886313978621401E-2</c:v>
                </c:pt>
                <c:pt idx="10594">
                  <c:v>-1.28382252102407E-2</c:v>
                </c:pt>
                <c:pt idx="10595">
                  <c:v>-1.2805231216286E-2</c:v>
                </c:pt>
                <c:pt idx="10596">
                  <c:v>-1.27471744199283E-2</c:v>
                </c:pt>
                <c:pt idx="10597">
                  <c:v>-1.2754302695005401E-2</c:v>
                </c:pt>
                <c:pt idx="10598">
                  <c:v>-1.2763731186472199E-2</c:v>
                </c:pt>
                <c:pt idx="10599">
                  <c:v>-1.29980156586194E-2</c:v>
                </c:pt>
                <c:pt idx="10600">
                  <c:v>-1.29598568746587E-2</c:v>
                </c:pt>
                <c:pt idx="10601">
                  <c:v>-1.29442767356522E-2</c:v>
                </c:pt>
                <c:pt idx="10602">
                  <c:v>-1.3079609440562001E-2</c:v>
                </c:pt>
                <c:pt idx="10603">
                  <c:v>-1.30692488601197E-2</c:v>
                </c:pt>
                <c:pt idx="10604">
                  <c:v>-1.30345182309005E-2</c:v>
                </c:pt>
                <c:pt idx="10605">
                  <c:v>-1.31910124085455E-2</c:v>
                </c:pt>
                <c:pt idx="10606">
                  <c:v>-1.32161206080734E-2</c:v>
                </c:pt>
                <c:pt idx="10607">
                  <c:v>-1.3201168015560399E-2</c:v>
                </c:pt>
                <c:pt idx="10608">
                  <c:v>-1.32450125626443E-2</c:v>
                </c:pt>
                <c:pt idx="10609">
                  <c:v>-1.32819987823798E-2</c:v>
                </c:pt>
                <c:pt idx="10610">
                  <c:v>-1.32581931732905E-2</c:v>
                </c:pt>
                <c:pt idx="10611">
                  <c:v>-1.3264915469335401E-2</c:v>
                </c:pt>
                <c:pt idx="10612">
                  <c:v>-1.3435858762629E-2</c:v>
                </c:pt>
                <c:pt idx="10613">
                  <c:v>-1.3383048106334099E-2</c:v>
                </c:pt>
                <c:pt idx="10614">
                  <c:v>-1.3350047704686001E-2</c:v>
                </c:pt>
                <c:pt idx="10615">
                  <c:v>-1.34979968473392E-2</c:v>
                </c:pt>
                <c:pt idx="10616">
                  <c:v>-1.3457272395802E-2</c:v>
                </c:pt>
                <c:pt idx="10617">
                  <c:v>-1.34442252553223E-2</c:v>
                </c:pt>
                <c:pt idx="10618">
                  <c:v>-1.36324536676208E-2</c:v>
                </c:pt>
                <c:pt idx="10619">
                  <c:v>-1.35974359194127E-2</c:v>
                </c:pt>
                <c:pt idx="10620">
                  <c:v>-1.35656542115613E-2</c:v>
                </c:pt>
                <c:pt idx="10621">
                  <c:v>-1.35170154292912E-2</c:v>
                </c:pt>
                <c:pt idx="10622">
                  <c:v>-1.3467378458396099E-2</c:v>
                </c:pt>
                <c:pt idx="10623">
                  <c:v>-1.34769503735394E-2</c:v>
                </c:pt>
                <c:pt idx="10624">
                  <c:v>-1.36052452289732E-2</c:v>
                </c:pt>
                <c:pt idx="10625">
                  <c:v>-1.37246868544025E-2</c:v>
                </c:pt>
                <c:pt idx="10626">
                  <c:v>-1.3708096904641301E-2</c:v>
                </c:pt>
                <c:pt idx="10627">
                  <c:v>-1.3703796852496401E-2</c:v>
                </c:pt>
                <c:pt idx="10628">
                  <c:v>-1.38144336573136E-2</c:v>
                </c:pt>
                <c:pt idx="10629">
                  <c:v>-1.37949925643492E-2</c:v>
                </c:pt>
                <c:pt idx="10630">
                  <c:v>-1.3790172882300099E-2</c:v>
                </c:pt>
                <c:pt idx="10631">
                  <c:v>-1.3975887733701099E-2</c:v>
                </c:pt>
                <c:pt idx="10632">
                  <c:v>-1.39558011791527E-2</c:v>
                </c:pt>
                <c:pt idx="10633">
                  <c:v>-1.38911773537984E-2</c:v>
                </c:pt>
                <c:pt idx="10634">
                  <c:v>-1.4060619243536999E-2</c:v>
                </c:pt>
                <c:pt idx="10635">
                  <c:v>-1.40301828748003E-2</c:v>
                </c:pt>
                <c:pt idx="10636">
                  <c:v>-1.39977462822571E-2</c:v>
                </c:pt>
                <c:pt idx="10637">
                  <c:v>-1.41367390315281E-2</c:v>
                </c:pt>
                <c:pt idx="10638">
                  <c:v>-1.4159866278835901E-2</c:v>
                </c:pt>
                <c:pt idx="10639">
                  <c:v>-1.4123423447017501E-2</c:v>
                </c:pt>
                <c:pt idx="10640">
                  <c:v>-1.4163464603674E-2</c:v>
                </c:pt>
                <c:pt idx="10641">
                  <c:v>-1.42115537892096E-2</c:v>
                </c:pt>
                <c:pt idx="10642">
                  <c:v>-1.4192273520166001E-2</c:v>
                </c:pt>
                <c:pt idx="10643">
                  <c:v>-1.42146178938371E-2</c:v>
                </c:pt>
                <c:pt idx="10644">
                  <c:v>-1.4359221565731099E-2</c:v>
                </c:pt>
                <c:pt idx="10645">
                  <c:v>-1.4310996465307301E-2</c:v>
                </c:pt>
                <c:pt idx="10646">
                  <c:v>-1.4273161733096101E-2</c:v>
                </c:pt>
                <c:pt idx="10647">
                  <c:v>-1.41901296398525E-2</c:v>
                </c:pt>
                <c:pt idx="10648">
                  <c:v>-1.42056993305838E-2</c:v>
                </c:pt>
                <c:pt idx="10649">
                  <c:v>-1.4214492951092899E-2</c:v>
                </c:pt>
                <c:pt idx="10650">
                  <c:v>-1.4456453757399301E-2</c:v>
                </c:pt>
                <c:pt idx="10651">
                  <c:v>-1.44100806016165E-2</c:v>
                </c:pt>
                <c:pt idx="10652">
                  <c:v>-1.43756983258451E-2</c:v>
                </c:pt>
                <c:pt idx="10653">
                  <c:v>-1.4465475042622199E-2</c:v>
                </c:pt>
                <c:pt idx="10654">
                  <c:v>-1.45051588430457E-2</c:v>
                </c:pt>
                <c:pt idx="10655">
                  <c:v>-1.44921676352776E-2</c:v>
                </c:pt>
                <c:pt idx="10656">
                  <c:v>-1.4581557081934701E-2</c:v>
                </c:pt>
                <c:pt idx="10657">
                  <c:v>-1.4661670109489801E-2</c:v>
                </c:pt>
                <c:pt idx="10658">
                  <c:v>-1.46145676068651E-2</c:v>
                </c:pt>
                <c:pt idx="10659">
                  <c:v>-1.4593776815066401E-2</c:v>
                </c:pt>
                <c:pt idx="10660">
                  <c:v>-1.4673700299075099E-2</c:v>
                </c:pt>
                <c:pt idx="10661">
                  <c:v>-1.4645705867830301E-2</c:v>
                </c:pt>
                <c:pt idx="10662">
                  <c:v>-1.46503743744688E-2</c:v>
                </c:pt>
                <c:pt idx="10663">
                  <c:v>-1.4862469208310299E-2</c:v>
                </c:pt>
                <c:pt idx="10664">
                  <c:v>-1.4782857028573401E-2</c:v>
                </c:pt>
                <c:pt idx="10665">
                  <c:v>-1.4767344788803399E-2</c:v>
                </c:pt>
                <c:pt idx="10666">
                  <c:v>-1.48963122143565E-2</c:v>
                </c:pt>
                <c:pt idx="10667">
                  <c:v>-1.4865046299140299E-2</c:v>
                </c:pt>
                <c:pt idx="10668">
                  <c:v>-1.4832198998192299E-2</c:v>
                </c:pt>
                <c:pt idx="10669">
                  <c:v>-1.49692505171212E-2</c:v>
                </c:pt>
                <c:pt idx="10670">
                  <c:v>-1.50144068951098E-2</c:v>
                </c:pt>
                <c:pt idx="10671">
                  <c:v>-1.49668939023589E-2</c:v>
                </c:pt>
                <c:pt idx="10672">
                  <c:v>-1.489527101027E-2</c:v>
                </c:pt>
                <c:pt idx="10673">
                  <c:v>-1.4855875269859001E-2</c:v>
                </c:pt>
                <c:pt idx="10674">
                  <c:v>-1.4854739342505601E-2</c:v>
                </c:pt>
                <c:pt idx="10675">
                  <c:v>-1.4894462437951001E-2</c:v>
                </c:pt>
                <c:pt idx="10676">
                  <c:v>-1.51002878362002E-2</c:v>
                </c:pt>
                <c:pt idx="10677">
                  <c:v>-1.5057656351321599E-2</c:v>
                </c:pt>
                <c:pt idx="10678">
                  <c:v>-1.5050840142066599E-2</c:v>
                </c:pt>
                <c:pt idx="10679">
                  <c:v>-1.5195426282281399E-2</c:v>
                </c:pt>
                <c:pt idx="10680">
                  <c:v>-1.5176872300798901E-2</c:v>
                </c:pt>
                <c:pt idx="10681">
                  <c:v>-1.51393540324534E-2</c:v>
                </c:pt>
                <c:pt idx="10682">
                  <c:v>-1.5329707330263001E-2</c:v>
                </c:pt>
                <c:pt idx="10683">
                  <c:v>-1.52901489438195E-2</c:v>
                </c:pt>
                <c:pt idx="10684">
                  <c:v>-1.5249016218003701E-2</c:v>
                </c:pt>
                <c:pt idx="10685">
                  <c:v>-1.53423658503454E-2</c:v>
                </c:pt>
                <c:pt idx="10686">
                  <c:v>-1.53726156568155E-2</c:v>
                </c:pt>
                <c:pt idx="10687">
                  <c:v>-1.53359579077611E-2</c:v>
                </c:pt>
                <c:pt idx="10688">
                  <c:v>-1.54193922595974E-2</c:v>
                </c:pt>
                <c:pt idx="10689">
                  <c:v>-1.5516161302608999E-2</c:v>
                </c:pt>
                <c:pt idx="10690">
                  <c:v>-1.54623005170529E-2</c:v>
                </c:pt>
                <c:pt idx="10691">
                  <c:v>-1.54577407180719E-2</c:v>
                </c:pt>
                <c:pt idx="10692">
                  <c:v>-1.5570157881787301E-2</c:v>
                </c:pt>
                <c:pt idx="10693">
                  <c:v>-1.55312106993127E-2</c:v>
                </c:pt>
                <c:pt idx="10694">
                  <c:v>-1.54964703785177E-2</c:v>
                </c:pt>
                <c:pt idx="10695">
                  <c:v>-1.5681430639233399E-2</c:v>
                </c:pt>
                <c:pt idx="10696">
                  <c:v>-1.5621574503408399E-2</c:v>
                </c:pt>
                <c:pt idx="10697">
                  <c:v>-1.55848029535263E-2</c:v>
                </c:pt>
                <c:pt idx="10698">
                  <c:v>-1.5499100583838301E-2</c:v>
                </c:pt>
                <c:pt idx="10699">
                  <c:v>-1.54892440138307E-2</c:v>
                </c:pt>
                <c:pt idx="10700">
                  <c:v>-1.5505478450601601E-2</c:v>
                </c:pt>
                <c:pt idx="10701">
                  <c:v>-1.5647577660274699E-2</c:v>
                </c:pt>
                <c:pt idx="10702">
                  <c:v>-1.5681582764955199E-2</c:v>
                </c:pt>
                <c:pt idx="10703">
                  <c:v>-1.5645198126245902E-2</c:v>
                </c:pt>
                <c:pt idx="10704">
                  <c:v>-1.5714801809129601E-2</c:v>
                </c:pt>
                <c:pt idx="10705">
                  <c:v>-1.5774783285451101E-2</c:v>
                </c:pt>
                <c:pt idx="10706">
                  <c:v>-1.5747461501935799E-2</c:v>
                </c:pt>
                <c:pt idx="10707">
                  <c:v>-1.5765597835221901E-2</c:v>
                </c:pt>
                <c:pt idx="10708">
                  <c:v>-1.5933518627813701E-2</c:v>
                </c:pt>
                <c:pt idx="10709">
                  <c:v>-1.5892753057414701E-2</c:v>
                </c:pt>
                <c:pt idx="10710">
                  <c:v>-1.5860659608733799E-2</c:v>
                </c:pt>
                <c:pt idx="10711">
                  <c:v>-1.5957187468302401E-2</c:v>
                </c:pt>
                <c:pt idx="10712">
                  <c:v>-1.5914274593038999E-2</c:v>
                </c:pt>
                <c:pt idx="10713">
                  <c:v>-1.5899645125803798E-2</c:v>
                </c:pt>
                <c:pt idx="10714">
                  <c:v>-1.6087373306315E-2</c:v>
                </c:pt>
                <c:pt idx="10715">
                  <c:v>-1.6048955047153798E-2</c:v>
                </c:pt>
                <c:pt idx="10716">
                  <c:v>-1.59927015192807E-2</c:v>
                </c:pt>
                <c:pt idx="10717">
                  <c:v>-1.6096940821929199E-2</c:v>
                </c:pt>
                <c:pt idx="10718">
                  <c:v>-1.6110884544711199E-2</c:v>
                </c:pt>
                <c:pt idx="10719">
                  <c:v>-1.60736830487925E-2</c:v>
                </c:pt>
                <c:pt idx="10720">
                  <c:v>-1.61337925528642E-2</c:v>
                </c:pt>
                <c:pt idx="10721">
                  <c:v>-1.6226511700855002E-2</c:v>
                </c:pt>
                <c:pt idx="10722">
                  <c:v>-1.6186768533467899E-2</c:v>
                </c:pt>
                <c:pt idx="10723">
                  <c:v>-1.6149583005850801E-2</c:v>
                </c:pt>
                <c:pt idx="10724">
                  <c:v>-1.6065808405983199E-2</c:v>
                </c:pt>
                <c:pt idx="10725">
                  <c:v>-1.6060355386192202E-2</c:v>
                </c:pt>
                <c:pt idx="10726">
                  <c:v>-1.6074944350596702E-2</c:v>
                </c:pt>
                <c:pt idx="10727">
                  <c:v>-1.6295551957834199E-2</c:v>
                </c:pt>
                <c:pt idx="10728">
                  <c:v>-1.6260913180303701E-2</c:v>
                </c:pt>
                <c:pt idx="10729">
                  <c:v>-1.6243882031024701E-2</c:v>
                </c:pt>
                <c:pt idx="10730">
                  <c:v>-1.63808451616205E-2</c:v>
                </c:pt>
                <c:pt idx="10731">
                  <c:v>-1.6351569642817299E-2</c:v>
                </c:pt>
                <c:pt idx="10732">
                  <c:v>-1.6318857860017799E-2</c:v>
                </c:pt>
                <c:pt idx="10733">
                  <c:v>-1.64563193401841E-2</c:v>
                </c:pt>
                <c:pt idx="10734">
                  <c:v>-1.64747518907635E-2</c:v>
                </c:pt>
                <c:pt idx="10735">
                  <c:v>-1.6433232911271099E-2</c:v>
                </c:pt>
                <c:pt idx="10736">
                  <c:v>-1.6481098341719801E-2</c:v>
                </c:pt>
                <c:pt idx="10737">
                  <c:v>-1.6543631024736299E-2</c:v>
                </c:pt>
                <c:pt idx="10738">
                  <c:v>-1.64958593134845E-2</c:v>
                </c:pt>
                <c:pt idx="10739">
                  <c:v>-1.65096536220516E-2</c:v>
                </c:pt>
                <c:pt idx="10740">
                  <c:v>-1.6659611418920799E-2</c:v>
                </c:pt>
                <c:pt idx="10741">
                  <c:v>-1.66090059986648E-2</c:v>
                </c:pt>
                <c:pt idx="10742">
                  <c:v>-1.6568228869194498E-2</c:v>
                </c:pt>
                <c:pt idx="10743">
                  <c:v>-1.6709674043037599E-2</c:v>
                </c:pt>
                <c:pt idx="10744">
                  <c:v>-1.6650151456512101E-2</c:v>
                </c:pt>
                <c:pt idx="10745">
                  <c:v>-1.6627358757735501E-2</c:v>
                </c:pt>
                <c:pt idx="10746">
                  <c:v>-1.6824364264417999E-2</c:v>
                </c:pt>
                <c:pt idx="10747">
                  <c:v>-1.67722350403588E-2</c:v>
                </c:pt>
                <c:pt idx="10748">
                  <c:v>-1.6714230034267499E-2</c:v>
                </c:pt>
                <c:pt idx="10749">
                  <c:v>-1.66397014351484E-2</c:v>
                </c:pt>
                <c:pt idx="10750">
                  <c:v>-1.6607871022036601E-2</c:v>
                </c:pt>
                <c:pt idx="10751">
                  <c:v>-1.6606626644109699E-2</c:v>
                </c:pt>
                <c:pt idx="10752">
                  <c:v>-1.6722857884208998E-2</c:v>
                </c:pt>
                <c:pt idx="10753">
                  <c:v>-1.6814643822726801E-2</c:v>
                </c:pt>
                <c:pt idx="10754">
                  <c:v>-1.67851521303721E-2</c:v>
                </c:pt>
                <c:pt idx="10755">
                  <c:v>-1.6780437785200601E-2</c:v>
                </c:pt>
                <c:pt idx="10756">
                  <c:v>-1.6917108790949001E-2</c:v>
                </c:pt>
                <c:pt idx="10757">
                  <c:v>-1.6874248511157899E-2</c:v>
                </c:pt>
                <c:pt idx="10758">
                  <c:v>-1.68392506602686E-2</c:v>
                </c:pt>
                <c:pt idx="10759">
                  <c:v>-1.7045242925329801E-2</c:v>
                </c:pt>
                <c:pt idx="10760">
                  <c:v>-1.69780251502137E-2</c:v>
                </c:pt>
                <c:pt idx="10761">
                  <c:v>-1.6953816031066899E-2</c:v>
                </c:pt>
                <c:pt idx="10762">
                  <c:v>-1.7010800846037299E-2</c:v>
                </c:pt>
                <c:pt idx="10763">
                  <c:v>-1.6984486768099698E-2</c:v>
                </c:pt>
                <c:pt idx="10764">
                  <c:v>-1.69833374869389E-2</c:v>
                </c:pt>
                <c:pt idx="10765">
                  <c:v>-1.70916777763825E-2</c:v>
                </c:pt>
                <c:pt idx="10766">
                  <c:v>-1.71322634463042E-2</c:v>
                </c:pt>
                <c:pt idx="10767">
                  <c:v>-1.7083574532686399E-2</c:v>
                </c:pt>
                <c:pt idx="10768">
                  <c:v>-1.71160057701247E-2</c:v>
                </c:pt>
                <c:pt idx="10769">
                  <c:v>-1.71895144934145E-2</c:v>
                </c:pt>
                <c:pt idx="10770">
                  <c:v>-1.71540289011319E-2</c:v>
                </c:pt>
                <c:pt idx="10771">
                  <c:v>-1.71319091071685E-2</c:v>
                </c:pt>
                <c:pt idx="10772">
                  <c:v>-1.7307272564115399E-2</c:v>
                </c:pt>
                <c:pt idx="10773">
                  <c:v>-1.7230998137771701E-2</c:v>
                </c:pt>
                <c:pt idx="10774">
                  <c:v>-1.71927310342046E-2</c:v>
                </c:pt>
                <c:pt idx="10775">
                  <c:v>-1.7112992674810701E-2</c:v>
                </c:pt>
                <c:pt idx="10776">
                  <c:v>-1.70981190458405E-2</c:v>
                </c:pt>
                <c:pt idx="10777">
                  <c:v>-1.7085453868882401E-2</c:v>
                </c:pt>
                <c:pt idx="10778">
                  <c:v>-1.7300043943881401E-2</c:v>
                </c:pt>
                <c:pt idx="10779">
                  <c:v>-1.7291046887597201E-2</c:v>
                </c:pt>
                <c:pt idx="10780">
                  <c:v>-1.7271336648263899E-2</c:v>
                </c:pt>
                <c:pt idx="10781">
                  <c:v>-1.73484200592307E-2</c:v>
                </c:pt>
                <c:pt idx="10782">
                  <c:v>-1.7383035049230298E-2</c:v>
                </c:pt>
                <c:pt idx="10783">
                  <c:v>-1.7345540545647999E-2</c:v>
                </c:pt>
                <c:pt idx="10784">
                  <c:v>-1.7431455188974099E-2</c:v>
                </c:pt>
                <c:pt idx="10785">
                  <c:v>-1.7511176015899899E-2</c:v>
                </c:pt>
                <c:pt idx="10786">
                  <c:v>-1.7455544085989299E-2</c:v>
                </c:pt>
                <c:pt idx="10787">
                  <c:v>-1.7439004338612701E-2</c:v>
                </c:pt>
                <c:pt idx="10788">
                  <c:v>-1.7573575067265E-2</c:v>
                </c:pt>
                <c:pt idx="10789">
                  <c:v>-1.7527371453044699E-2</c:v>
                </c:pt>
                <c:pt idx="10790">
                  <c:v>-1.7488394514657599E-2</c:v>
                </c:pt>
                <c:pt idx="10791">
                  <c:v>-1.7694256637090101E-2</c:v>
                </c:pt>
                <c:pt idx="10792">
                  <c:v>-1.7636326476349499E-2</c:v>
                </c:pt>
                <c:pt idx="10793">
                  <c:v>-1.75886652917445E-2</c:v>
                </c:pt>
                <c:pt idx="10794">
                  <c:v>-1.77044510783162E-2</c:v>
                </c:pt>
                <c:pt idx="10795">
                  <c:v>-1.7664732018602101E-2</c:v>
                </c:pt>
                <c:pt idx="10796">
                  <c:v>-1.7628941534591502E-2</c:v>
                </c:pt>
                <c:pt idx="10797">
                  <c:v>-1.7751848199016599E-2</c:v>
                </c:pt>
                <c:pt idx="10798">
                  <c:v>-1.77584520667248E-2</c:v>
                </c:pt>
                <c:pt idx="10799">
                  <c:v>-1.77157765137963E-2</c:v>
                </c:pt>
                <c:pt idx="10800">
                  <c:v>-1.76433115023731E-2</c:v>
                </c:pt>
                <c:pt idx="10801">
                  <c:v>-1.7587535747831302E-2</c:v>
                </c:pt>
                <c:pt idx="10802">
                  <c:v>-1.7584921554468301E-2</c:v>
                </c:pt>
                <c:pt idx="10803">
                  <c:v>-1.7634261452864501E-2</c:v>
                </c:pt>
                <c:pt idx="10804">
                  <c:v>-1.7809210723498801E-2</c:v>
                </c:pt>
                <c:pt idx="10805">
                  <c:v>-1.7771069445492099E-2</c:v>
                </c:pt>
                <c:pt idx="10806">
                  <c:v>-1.7735924508694201E-2</c:v>
                </c:pt>
                <c:pt idx="10807">
                  <c:v>-1.7894280822171399E-2</c:v>
                </c:pt>
                <c:pt idx="10808">
                  <c:v>-1.78437288947558E-2</c:v>
                </c:pt>
                <c:pt idx="10809">
                  <c:v>-1.78168336569797E-2</c:v>
                </c:pt>
                <c:pt idx="10810">
                  <c:v>-1.7991568529396301E-2</c:v>
                </c:pt>
                <c:pt idx="10811">
                  <c:v>-1.7981099032719199E-2</c:v>
                </c:pt>
                <c:pt idx="10812">
                  <c:v>-1.79406178552502E-2</c:v>
                </c:pt>
                <c:pt idx="10813">
                  <c:v>-1.7994349987323702E-2</c:v>
                </c:pt>
                <c:pt idx="10814">
                  <c:v>-1.7969257950123E-2</c:v>
                </c:pt>
                <c:pt idx="10815">
                  <c:v>-1.7928662399450901E-2</c:v>
                </c:pt>
                <c:pt idx="10816">
                  <c:v>-1.80050472360259E-2</c:v>
                </c:pt>
                <c:pt idx="10817">
                  <c:v>-1.8077559807958599E-2</c:v>
                </c:pt>
                <c:pt idx="10818">
                  <c:v>-1.8033906628261299E-2</c:v>
                </c:pt>
                <c:pt idx="10819">
                  <c:v>-1.80169480445329E-2</c:v>
                </c:pt>
                <c:pt idx="10820">
                  <c:v>-1.8146460415058002E-2</c:v>
                </c:pt>
                <c:pt idx="10821">
                  <c:v>-1.80877223222826E-2</c:v>
                </c:pt>
                <c:pt idx="10822">
                  <c:v>-1.8042981838031401E-2</c:v>
                </c:pt>
                <c:pt idx="10823">
                  <c:v>-1.8258930479836E-2</c:v>
                </c:pt>
                <c:pt idx="10824">
                  <c:v>-1.8194516679310799E-2</c:v>
                </c:pt>
                <c:pt idx="10825">
                  <c:v>-1.8146784583223101E-2</c:v>
                </c:pt>
                <c:pt idx="10826">
                  <c:v>-1.8043306287533301E-2</c:v>
                </c:pt>
                <c:pt idx="10827">
                  <c:v>-1.80408679249618E-2</c:v>
                </c:pt>
                <c:pt idx="10828">
                  <c:v>-1.8046838658240898E-2</c:v>
                </c:pt>
                <c:pt idx="10829">
                  <c:v>-1.81790324228738E-2</c:v>
                </c:pt>
                <c:pt idx="10830">
                  <c:v>-1.8224405706860101E-2</c:v>
                </c:pt>
                <c:pt idx="10831">
                  <c:v>-1.8207607169945999E-2</c:v>
                </c:pt>
                <c:pt idx="10832">
                  <c:v>-1.8256746261613301E-2</c:v>
                </c:pt>
                <c:pt idx="10833">
                  <c:v>-1.83246828382835E-2</c:v>
                </c:pt>
                <c:pt idx="10834">
                  <c:v>-1.8288086905765E-2</c:v>
                </c:pt>
                <c:pt idx="10835">
                  <c:v>-1.8309060217385702E-2</c:v>
                </c:pt>
                <c:pt idx="10836">
                  <c:v>-1.8446535400774601E-2</c:v>
                </c:pt>
                <c:pt idx="10837">
                  <c:v>-1.8389409819664901E-2</c:v>
                </c:pt>
                <c:pt idx="10838">
                  <c:v>-1.8330949019650801E-2</c:v>
                </c:pt>
                <c:pt idx="10839">
                  <c:v>-1.8501708092357499E-2</c:v>
                </c:pt>
                <c:pt idx="10840">
                  <c:v>-1.8444048057350702E-2</c:v>
                </c:pt>
                <c:pt idx="10841">
                  <c:v>-1.84024604945443E-2</c:v>
                </c:pt>
                <c:pt idx="10842">
                  <c:v>-1.8564227381527101E-2</c:v>
                </c:pt>
                <c:pt idx="10843">
                  <c:v>-1.85379010896819E-2</c:v>
                </c:pt>
                <c:pt idx="10844">
                  <c:v>-1.8495209747925401E-2</c:v>
                </c:pt>
                <c:pt idx="10845">
                  <c:v>-1.8584463046863599E-2</c:v>
                </c:pt>
                <c:pt idx="10846">
                  <c:v>-1.8585098495047199E-2</c:v>
                </c:pt>
                <c:pt idx="10847">
                  <c:v>-1.8550726924634799E-2</c:v>
                </c:pt>
                <c:pt idx="10848">
                  <c:v>-1.86070153868058E-2</c:v>
                </c:pt>
                <c:pt idx="10849">
                  <c:v>-1.8691226238540099E-2</c:v>
                </c:pt>
                <c:pt idx="10850">
                  <c:v>-1.8633324948799199E-2</c:v>
                </c:pt>
                <c:pt idx="10851">
                  <c:v>-1.8593298174285702E-2</c:v>
                </c:pt>
                <c:pt idx="10852">
                  <c:v>-1.8494064196905399E-2</c:v>
                </c:pt>
                <c:pt idx="10853">
                  <c:v>-1.84950457817953E-2</c:v>
                </c:pt>
                <c:pt idx="10854">
                  <c:v>-1.8473523208134199E-2</c:v>
                </c:pt>
                <c:pt idx="10855">
                  <c:v>-1.87100863695378E-2</c:v>
                </c:pt>
                <c:pt idx="10856">
                  <c:v>-1.8659550929442E-2</c:v>
                </c:pt>
                <c:pt idx="10857">
                  <c:v>-1.8614215756921699E-2</c:v>
                </c:pt>
                <c:pt idx="10858">
                  <c:v>-1.8760891694303901E-2</c:v>
                </c:pt>
                <c:pt idx="10859">
                  <c:v>-1.86971055372851E-2</c:v>
                </c:pt>
                <c:pt idx="10860">
                  <c:v>-1.8672539071606601E-2</c:v>
                </c:pt>
                <c:pt idx="10861">
                  <c:v>-1.88117809884716E-2</c:v>
                </c:pt>
                <c:pt idx="10862">
                  <c:v>-1.8823431761120401E-2</c:v>
                </c:pt>
                <c:pt idx="10863">
                  <c:v>-1.8786929232495201E-2</c:v>
                </c:pt>
                <c:pt idx="10864">
                  <c:v>-1.88134051471327E-2</c:v>
                </c:pt>
                <c:pt idx="10865">
                  <c:v>-1.88504979353941E-2</c:v>
                </c:pt>
                <c:pt idx="10866">
                  <c:v>-1.8798237336644201E-2</c:v>
                </c:pt>
                <c:pt idx="10867">
                  <c:v>-1.8804373287518199E-2</c:v>
                </c:pt>
                <c:pt idx="10868">
                  <c:v>-1.8984262414354199E-2</c:v>
                </c:pt>
                <c:pt idx="10869">
                  <c:v>-1.8926614235776199E-2</c:v>
                </c:pt>
                <c:pt idx="10870">
                  <c:v>-1.88824270686988E-2</c:v>
                </c:pt>
                <c:pt idx="10871">
                  <c:v>-1.9024164905810301E-2</c:v>
                </c:pt>
                <c:pt idx="10872">
                  <c:v>-1.8969488883158199E-2</c:v>
                </c:pt>
                <c:pt idx="10873">
                  <c:v>-1.8913576102932001E-2</c:v>
                </c:pt>
                <c:pt idx="10874">
                  <c:v>-1.9092097359437701E-2</c:v>
                </c:pt>
                <c:pt idx="10875">
                  <c:v>-1.9072565793370199E-2</c:v>
                </c:pt>
                <c:pt idx="10876">
                  <c:v>-1.90331038611475E-2</c:v>
                </c:pt>
                <c:pt idx="10877">
                  <c:v>-1.8946884491015299E-2</c:v>
                </c:pt>
                <c:pt idx="10878">
                  <c:v>-1.8892039287796598E-2</c:v>
                </c:pt>
                <c:pt idx="10879">
                  <c:v>-1.8900210421027901E-2</c:v>
                </c:pt>
                <c:pt idx="10880">
                  <c:v>-1.89994399794766E-2</c:v>
                </c:pt>
                <c:pt idx="10881">
                  <c:v>-1.9086180298472699E-2</c:v>
                </c:pt>
                <c:pt idx="10882">
                  <c:v>-1.9064747073571201E-2</c:v>
                </c:pt>
                <c:pt idx="10883">
                  <c:v>-1.9064861699007399E-2</c:v>
                </c:pt>
                <c:pt idx="10884">
                  <c:v>-1.9172959500186399E-2</c:v>
                </c:pt>
                <c:pt idx="10885">
                  <c:v>-1.91407204789962E-2</c:v>
                </c:pt>
                <c:pt idx="10886">
                  <c:v>-1.9105065516972299E-2</c:v>
                </c:pt>
                <c:pt idx="10887">
                  <c:v>-1.9303044236342701E-2</c:v>
                </c:pt>
                <c:pt idx="10888">
                  <c:v>-1.9240457428774501E-2</c:v>
                </c:pt>
                <c:pt idx="10889">
                  <c:v>-1.9233275287889699E-2</c:v>
                </c:pt>
                <c:pt idx="10890">
                  <c:v>-1.9348046530132501E-2</c:v>
                </c:pt>
                <c:pt idx="10891">
                  <c:v>-1.9306717478472801E-2</c:v>
                </c:pt>
                <c:pt idx="10892">
                  <c:v>-1.92594578346795E-2</c:v>
                </c:pt>
                <c:pt idx="10893">
                  <c:v>-1.9367088200601699E-2</c:v>
                </c:pt>
                <c:pt idx="10894">
                  <c:v>-1.9373695152656498E-2</c:v>
                </c:pt>
                <c:pt idx="10895">
                  <c:v>-1.9342180176560399E-2</c:v>
                </c:pt>
                <c:pt idx="10896">
                  <c:v>-1.93757066250934E-2</c:v>
                </c:pt>
                <c:pt idx="10897">
                  <c:v>-1.9410930418719798E-2</c:v>
                </c:pt>
                <c:pt idx="10898">
                  <c:v>-1.9355497997215299E-2</c:v>
                </c:pt>
                <c:pt idx="10899">
                  <c:v>-1.9353915165993298E-2</c:v>
                </c:pt>
                <c:pt idx="10900">
                  <c:v>-1.9520504754230599E-2</c:v>
                </c:pt>
                <c:pt idx="10901">
                  <c:v>-1.94639587571146E-2</c:v>
                </c:pt>
                <c:pt idx="10902">
                  <c:v>-1.94077251750665E-2</c:v>
                </c:pt>
                <c:pt idx="10903">
                  <c:v>-1.93122999335173E-2</c:v>
                </c:pt>
                <c:pt idx="10904">
                  <c:v>-1.9296219373548602E-2</c:v>
                </c:pt>
                <c:pt idx="10905">
                  <c:v>-1.93158348023038E-2</c:v>
                </c:pt>
                <c:pt idx="10906">
                  <c:v>-1.9492410031186101E-2</c:v>
                </c:pt>
                <c:pt idx="10907">
                  <c:v>-1.9485907255633102E-2</c:v>
                </c:pt>
                <c:pt idx="10908">
                  <c:v>-1.94430724707974E-2</c:v>
                </c:pt>
                <c:pt idx="10909">
                  <c:v>-1.9524173141689902E-2</c:v>
                </c:pt>
                <c:pt idx="10910">
                  <c:v>-1.9542988389730401E-2</c:v>
                </c:pt>
                <c:pt idx="10911">
                  <c:v>-1.95168107748032E-2</c:v>
                </c:pt>
                <c:pt idx="10912">
                  <c:v>-1.9582204637117601E-2</c:v>
                </c:pt>
                <c:pt idx="10913">
                  <c:v>-1.9669620921680099E-2</c:v>
                </c:pt>
                <c:pt idx="10914">
                  <c:v>-1.9619718480195499E-2</c:v>
                </c:pt>
                <c:pt idx="10915">
                  <c:v>-1.9612982505350301E-2</c:v>
                </c:pt>
                <c:pt idx="10916">
                  <c:v>-1.9677799912945701E-2</c:v>
                </c:pt>
                <c:pt idx="10917">
                  <c:v>-1.9627600326202799E-2</c:v>
                </c:pt>
                <c:pt idx="10918">
                  <c:v>-1.9605997309554299E-2</c:v>
                </c:pt>
                <c:pt idx="10919">
                  <c:v>-1.98035670764511E-2</c:v>
                </c:pt>
                <c:pt idx="10920">
                  <c:v>-1.9742790255501599E-2</c:v>
                </c:pt>
                <c:pt idx="10921">
                  <c:v>-1.96856198163004E-2</c:v>
                </c:pt>
                <c:pt idx="10922">
                  <c:v>-1.98134033271344E-2</c:v>
                </c:pt>
                <c:pt idx="10923">
                  <c:v>-1.97683164005866E-2</c:v>
                </c:pt>
                <c:pt idx="10924">
                  <c:v>-1.9737549106745699E-2</c:v>
                </c:pt>
                <c:pt idx="10925">
                  <c:v>-1.9865967168395102E-2</c:v>
                </c:pt>
                <c:pt idx="10926">
                  <c:v>-1.98770054751852E-2</c:v>
                </c:pt>
                <c:pt idx="10927">
                  <c:v>-1.9804594349504202E-2</c:v>
                </c:pt>
                <c:pt idx="10928">
                  <c:v>-1.9750414120304899E-2</c:v>
                </c:pt>
                <c:pt idx="10929">
                  <c:v>-1.9686138887967299E-2</c:v>
                </c:pt>
                <c:pt idx="10930">
                  <c:v>-1.9675796138472E-2</c:v>
                </c:pt>
                <c:pt idx="10931">
                  <c:v>-1.9714722341935401E-2</c:v>
                </c:pt>
                <c:pt idx="10932">
                  <c:v>-1.9890736482921102E-2</c:v>
                </c:pt>
                <c:pt idx="10933">
                  <c:v>-1.9855814238932502E-2</c:v>
                </c:pt>
                <c:pt idx="10934">
                  <c:v>-1.9836793173453701E-2</c:v>
                </c:pt>
                <c:pt idx="10935">
                  <c:v>-1.9981136152637202E-2</c:v>
                </c:pt>
                <c:pt idx="10936">
                  <c:v>-1.9915507441813401E-2</c:v>
                </c:pt>
                <c:pt idx="10937">
                  <c:v>-1.9899046257099401E-2</c:v>
                </c:pt>
                <c:pt idx="10938">
                  <c:v>-2.0066417045503201E-2</c:v>
                </c:pt>
                <c:pt idx="10939">
                  <c:v>-2.0029662603822801E-2</c:v>
                </c:pt>
                <c:pt idx="10940">
                  <c:v>-1.9975119590526402E-2</c:v>
                </c:pt>
                <c:pt idx="10941">
                  <c:v>-2.0061925587166698E-2</c:v>
                </c:pt>
                <c:pt idx="10942">
                  <c:v>-2.00743196733916E-2</c:v>
                </c:pt>
                <c:pt idx="10943">
                  <c:v>-2.0031990047249999E-2</c:v>
                </c:pt>
                <c:pt idx="10944">
                  <c:v>-2.0108436930804101E-2</c:v>
                </c:pt>
                <c:pt idx="10945">
                  <c:v>-2.01569869330975E-2</c:v>
                </c:pt>
                <c:pt idx="10946">
                  <c:v>-2.0128968386400999E-2</c:v>
                </c:pt>
                <c:pt idx="10947">
                  <c:v>-2.0093109929196801E-2</c:v>
                </c:pt>
                <c:pt idx="10948">
                  <c:v>-2.0190425003723401E-2</c:v>
                </c:pt>
                <c:pt idx="10949">
                  <c:v>-2.0164139869545201E-2</c:v>
                </c:pt>
                <c:pt idx="10950">
                  <c:v>-2.0090198057005099E-2</c:v>
                </c:pt>
                <c:pt idx="10951">
                  <c:v>-2.0277309847491098E-2</c:v>
                </c:pt>
                <c:pt idx="10952">
                  <c:v>-2.0211337793928901E-2</c:v>
                </c:pt>
                <c:pt idx="10953">
                  <c:v>-2.0184352635017899E-2</c:v>
                </c:pt>
                <c:pt idx="10954">
                  <c:v>-2.0105131324574602E-2</c:v>
                </c:pt>
                <c:pt idx="10955">
                  <c:v>-2.0061643774776299E-2</c:v>
                </c:pt>
                <c:pt idx="10956">
                  <c:v>-2.00658810402576E-2</c:v>
                </c:pt>
                <c:pt idx="10957">
                  <c:v>-2.0211653463775299E-2</c:v>
                </c:pt>
                <c:pt idx="10958">
                  <c:v>-2.0252467720031999E-2</c:v>
                </c:pt>
                <c:pt idx="10959">
                  <c:v>-2.02424542076187E-2</c:v>
                </c:pt>
                <c:pt idx="10960">
                  <c:v>-2.02756521709185E-2</c:v>
                </c:pt>
                <c:pt idx="10961">
                  <c:v>-2.0330014119584301E-2</c:v>
                </c:pt>
                <c:pt idx="10962">
                  <c:v>-2.0282177511641401E-2</c:v>
                </c:pt>
                <c:pt idx="10963">
                  <c:v>-2.0287819536558001E-2</c:v>
                </c:pt>
                <c:pt idx="10964">
                  <c:v>-2.0445717974022601E-2</c:v>
                </c:pt>
                <c:pt idx="10965">
                  <c:v>-2.0393265648939E-2</c:v>
                </c:pt>
                <c:pt idx="10966">
                  <c:v>-2.0359013103491901E-2</c:v>
                </c:pt>
                <c:pt idx="10967">
                  <c:v>-2.0381795921518099E-2</c:v>
                </c:pt>
                <c:pt idx="10968">
                  <c:v>-2.0357836469580899E-2</c:v>
                </c:pt>
                <c:pt idx="10969">
                  <c:v>-2.03429128499313E-2</c:v>
                </c:pt>
                <c:pt idx="10970">
                  <c:v>-2.0516871101184199E-2</c:v>
                </c:pt>
                <c:pt idx="10971">
                  <c:v>-2.04804723083119E-2</c:v>
                </c:pt>
                <c:pt idx="10972">
                  <c:v>-2.04374693033362E-2</c:v>
                </c:pt>
                <c:pt idx="10973">
                  <c:v>-2.05214929398304E-2</c:v>
                </c:pt>
                <c:pt idx="10974">
                  <c:v>-2.0526237819770699E-2</c:v>
                </c:pt>
                <c:pt idx="10975">
                  <c:v>-2.0505675745274201E-2</c:v>
                </c:pt>
                <c:pt idx="10976">
                  <c:v>-2.0553124884221102E-2</c:v>
                </c:pt>
                <c:pt idx="10977">
                  <c:v>-2.0642727671656699E-2</c:v>
                </c:pt>
                <c:pt idx="10978">
                  <c:v>-2.0603839599061698E-2</c:v>
                </c:pt>
                <c:pt idx="10979">
                  <c:v>-2.0536681991264499E-2</c:v>
                </c:pt>
                <c:pt idx="10980">
                  <c:v>-2.0419938252113402E-2</c:v>
                </c:pt>
                <c:pt idx="10981">
                  <c:v>-2.04521792717666E-2</c:v>
                </c:pt>
                <c:pt idx="10982">
                  <c:v>-2.0413726539118101E-2</c:v>
                </c:pt>
                <c:pt idx="10983">
                  <c:v>-2.0642086334798099E-2</c:v>
                </c:pt>
                <c:pt idx="10984">
                  <c:v>-2.05839692401544E-2</c:v>
                </c:pt>
                <c:pt idx="10985">
                  <c:v>-2.0586183100628399E-2</c:v>
                </c:pt>
                <c:pt idx="10986">
                  <c:v>-2.0704917740658801E-2</c:v>
                </c:pt>
                <c:pt idx="10987">
                  <c:v>-2.0686045405454899E-2</c:v>
                </c:pt>
                <c:pt idx="10988">
                  <c:v>-2.0632394230536501E-2</c:v>
                </c:pt>
                <c:pt idx="10989">
                  <c:v>-2.0753586165179999E-2</c:v>
                </c:pt>
                <c:pt idx="10990">
                  <c:v>-2.0773490536763899E-2</c:v>
                </c:pt>
                <c:pt idx="10991">
                  <c:v>-2.07315053315444E-2</c:v>
                </c:pt>
                <c:pt idx="10992">
                  <c:v>-2.0768124091167201E-2</c:v>
                </c:pt>
                <c:pt idx="10993">
                  <c:v>-2.0850317785516301E-2</c:v>
                </c:pt>
                <c:pt idx="10994">
                  <c:v>-2.0785926600576099E-2</c:v>
                </c:pt>
                <c:pt idx="10995">
                  <c:v>-2.07722023539509E-2</c:v>
                </c:pt>
                <c:pt idx="10996">
                  <c:v>-2.0922938614410601E-2</c:v>
                </c:pt>
                <c:pt idx="10997">
                  <c:v>-2.08770672958748E-2</c:v>
                </c:pt>
                <c:pt idx="10998">
                  <c:v>-2.0817363520618502E-2</c:v>
                </c:pt>
                <c:pt idx="10999">
                  <c:v>-2.0957691963606698E-2</c:v>
                </c:pt>
                <c:pt idx="11000">
                  <c:v>-2.089547374635E-2</c:v>
                </c:pt>
                <c:pt idx="11001">
                  <c:v>-2.0843449756891098E-2</c:v>
                </c:pt>
                <c:pt idx="11002">
                  <c:v>-2.1038446774279299E-2</c:v>
                </c:pt>
                <c:pt idx="11003">
                  <c:v>-2.0985102499252999E-2</c:v>
                </c:pt>
                <c:pt idx="11004">
                  <c:v>-2.0943249367216199E-2</c:v>
                </c:pt>
                <c:pt idx="11005">
                  <c:v>-2.08634676819201E-2</c:v>
                </c:pt>
                <c:pt idx="11006">
                  <c:v>-2.08196581855494E-2</c:v>
                </c:pt>
                <c:pt idx="11007">
                  <c:v>-2.0800922206641599E-2</c:v>
                </c:pt>
                <c:pt idx="11008">
                  <c:v>-2.09057313913945E-2</c:v>
                </c:pt>
                <c:pt idx="11009">
                  <c:v>-2.1017983162891999E-2</c:v>
                </c:pt>
                <c:pt idx="11010">
                  <c:v>-2.0970670952616899E-2</c:v>
                </c:pt>
                <c:pt idx="11011">
                  <c:v>-2.09653326746774E-2</c:v>
                </c:pt>
                <c:pt idx="11012">
                  <c:v>-2.1067905681169001E-2</c:v>
                </c:pt>
                <c:pt idx="11013">
                  <c:v>-2.1040194211915799E-2</c:v>
                </c:pt>
                <c:pt idx="11014">
                  <c:v>-2.0992005360312701E-2</c:v>
                </c:pt>
                <c:pt idx="11015">
                  <c:v>-2.1201124744645E-2</c:v>
                </c:pt>
                <c:pt idx="11016">
                  <c:v>-2.11300761632932E-2</c:v>
                </c:pt>
                <c:pt idx="11017">
                  <c:v>-2.10765271767741E-2</c:v>
                </c:pt>
                <c:pt idx="11018">
                  <c:v>-2.1152163448277899E-2</c:v>
                </c:pt>
                <c:pt idx="11019">
                  <c:v>-2.1122728197951801E-2</c:v>
                </c:pt>
                <c:pt idx="11020">
                  <c:v>-2.1098736406808399E-2</c:v>
                </c:pt>
                <c:pt idx="11021">
                  <c:v>-2.1196502779882099E-2</c:v>
                </c:pt>
                <c:pt idx="11022">
                  <c:v>-2.1228380996035402E-2</c:v>
                </c:pt>
                <c:pt idx="11023">
                  <c:v>-2.1174338369746599E-2</c:v>
                </c:pt>
                <c:pt idx="11024">
                  <c:v>-2.1212716810017102E-2</c:v>
                </c:pt>
                <c:pt idx="11025">
                  <c:v>-2.1270001011240901E-2</c:v>
                </c:pt>
                <c:pt idx="11026">
                  <c:v>-2.12284416532686E-2</c:v>
                </c:pt>
                <c:pt idx="11027">
                  <c:v>-2.12207312336735E-2</c:v>
                </c:pt>
                <c:pt idx="11028">
                  <c:v>-2.1366084125474999E-2</c:v>
                </c:pt>
                <c:pt idx="11029">
                  <c:v>-2.1306839136135101E-2</c:v>
                </c:pt>
                <c:pt idx="11030">
                  <c:v>-2.1270104203722402E-2</c:v>
                </c:pt>
                <c:pt idx="11031">
                  <c:v>-2.1165140336961499E-2</c:v>
                </c:pt>
                <c:pt idx="11032">
                  <c:v>-2.1159084169388099E-2</c:v>
                </c:pt>
                <c:pt idx="11033">
                  <c:v>-2.1148204148630698E-2</c:v>
                </c:pt>
                <c:pt idx="11034">
                  <c:v>-2.13620184464768E-2</c:v>
                </c:pt>
                <c:pt idx="11035">
                  <c:v>-2.1333634538071598E-2</c:v>
                </c:pt>
                <c:pt idx="11036">
                  <c:v>-2.1306852150398001E-2</c:v>
                </c:pt>
                <c:pt idx="11037">
                  <c:v>-2.13866686099209E-2</c:v>
                </c:pt>
                <c:pt idx="11038">
                  <c:v>-2.1388568076266198E-2</c:v>
                </c:pt>
                <c:pt idx="11039">
                  <c:v>-2.13609839605245E-2</c:v>
                </c:pt>
                <c:pt idx="11040">
                  <c:v>-2.1419894643865199E-2</c:v>
                </c:pt>
                <c:pt idx="11041">
                  <c:v>-2.1493085339898198E-2</c:v>
                </c:pt>
                <c:pt idx="11042">
                  <c:v>-2.1458071050195301E-2</c:v>
                </c:pt>
                <c:pt idx="11043">
                  <c:v>-2.1413255381048699E-2</c:v>
                </c:pt>
                <c:pt idx="11044">
                  <c:v>-2.1567873821671298E-2</c:v>
                </c:pt>
                <c:pt idx="11045">
                  <c:v>-2.15246385390249E-2</c:v>
                </c:pt>
                <c:pt idx="11046">
                  <c:v>-2.1459638666420301E-2</c:v>
                </c:pt>
                <c:pt idx="11047">
                  <c:v>-2.16651994299288E-2</c:v>
                </c:pt>
                <c:pt idx="11048">
                  <c:v>-2.1568439204407701E-2</c:v>
                </c:pt>
                <c:pt idx="11049">
                  <c:v>-2.1533485908949102E-2</c:v>
                </c:pt>
                <c:pt idx="11050">
                  <c:v>-2.1667508762445099E-2</c:v>
                </c:pt>
                <c:pt idx="11051">
                  <c:v>-2.1615304188647499E-2</c:v>
                </c:pt>
                <c:pt idx="11052">
                  <c:v>-2.1592688208329502E-2</c:v>
                </c:pt>
                <c:pt idx="11053">
                  <c:v>-2.1697396912107501E-2</c:v>
                </c:pt>
                <c:pt idx="11054">
                  <c:v>-2.1692391606241701E-2</c:v>
                </c:pt>
                <c:pt idx="11055">
                  <c:v>-2.1630283396613499E-2</c:v>
                </c:pt>
                <c:pt idx="11056">
                  <c:v>-2.15689071046654E-2</c:v>
                </c:pt>
                <c:pt idx="11057">
                  <c:v>-2.1514307673593601E-2</c:v>
                </c:pt>
                <c:pt idx="11058">
                  <c:v>-2.15067756653298E-2</c:v>
                </c:pt>
                <c:pt idx="11059">
                  <c:v>-2.1542453910418199E-2</c:v>
                </c:pt>
                <c:pt idx="11060">
                  <c:v>-2.1708583502913801E-2</c:v>
                </c:pt>
                <c:pt idx="11061">
                  <c:v>-2.1656488926964701E-2</c:v>
                </c:pt>
                <c:pt idx="11062">
                  <c:v>-2.1636137336220902E-2</c:v>
                </c:pt>
                <c:pt idx="11063">
                  <c:v>-2.17783120945872E-2</c:v>
                </c:pt>
                <c:pt idx="11064">
                  <c:v>-2.1723046248856299E-2</c:v>
                </c:pt>
                <c:pt idx="11065">
                  <c:v>-2.1689645480364499E-2</c:v>
                </c:pt>
                <c:pt idx="11066">
                  <c:v>-2.1862000294883301E-2</c:v>
                </c:pt>
                <c:pt idx="11067">
                  <c:v>-2.18231433391337E-2</c:v>
                </c:pt>
                <c:pt idx="11068">
                  <c:v>-2.1775525344613401E-2</c:v>
                </c:pt>
                <c:pt idx="11069">
                  <c:v>-2.1827325574122401E-2</c:v>
                </c:pt>
                <c:pt idx="11070">
                  <c:v>-2.18312530729842E-2</c:v>
                </c:pt>
                <c:pt idx="11071">
                  <c:v>-2.1794128920494801E-2</c:v>
                </c:pt>
                <c:pt idx="11072">
                  <c:v>-2.1847358463370801E-2</c:v>
                </c:pt>
                <c:pt idx="11073">
                  <c:v>-2.1923053791397199E-2</c:v>
                </c:pt>
                <c:pt idx="11074">
                  <c:v>-2.18879918102175E-2</c:v>
                </c:pt>
                <c:pt idx="11075">
                  <c:v>-2.1873752829075398E-2</c:v>
                </c:pt>
                <c:pt idx="11076">
                  <c:v>-2.1990409329494701E-2</c:v>
                </c:pt>
                <c:pt idx="11077">
                  <c:v>-2.19223744400854E-2</c:v>
                </c:pt>
                <c:pt idx="11078">
                  <c:v>-2.18902547300482E-2</c:v>
                </c:pt>
                <c:pt idx="11079">
                  <c:v>-2.2078287370580499E-2</c:v>
                </c:pt>
                <c:pt idx="11080">
                  <c:v>-2.2004425409249899E-2</c:v>
                </c:pt>
                <c:pt idx="11081">
                  <c:v>-2.1950266081451699E-2</c:v>
                </c:pt>
                <c:pt idx="11082">
                  <c:v>-2.1878079040713299E-2</c:v>
                </c:pt>
                <c:pt idx="11083">
                  <c:v>-2.1852827262288599E-2</c:v>
                </c:pt>
                <c:pt idx="11084">
                  <c:v>-2.1873748414994499E-2</c:v>
                </c:pt>
                <c:pt idx="11085">
                  <c:v>-2.1989402084727799E-2</c:v>
                </c:pt>
                <c:pt idx="11086">
                  <c:v>-2.2042332251051601E-2</c:v>
                </c:pt>
                <c:pt idx="11087">
                  <c:v>-2.2005568874495399E-2</c:v>
                </c:pt>
                <c:pt idx="11088">
                  <c:v>-2.2032879181400199E-2</c:v>
                </c:pt>
                <c:pt idx="11089">
                  <c:v>-2.2089069005839099E-2</c:v>
                </c:pt>
                <c:pt idx="11090">
                  <c:v>-2.2062527394155099E-2</c:v>
                </c:pt>
                <c:pt idx="11091">
                  <c:v>-2.2047571250974701E-2</c:v>
                </c:pt>
                <c:pt idx="11092">
                  <c:v>-2.2217985029177101E-2</c:v>
                </c:pt>
                <c:pt idx="11093">
                  <c:v>-2.21502932593769E-2</c:v>
                </c:pt>
                <c:pt idx="11094">
                  <c:v>-2.21284119276485E-2</c:v>
                </c:pt>
                <c:pt idx="11095">
                  <c:v>-2.2285258363505499E-2</c:v>
                </c:pt>
                <c:pt idx="11096">
                  <c:v>-2.22342629519213E-2</c:v>
                </c:pt>
                <c:pt idx="11097">
                  <c:v>-2.21902759997951E-2</c:v>
                </c:pt>
                <c:pt idx="11098">
                  <c:v>-2.2354879808136399E-2</c:v>
                </c:pt>
                <c:pt idx="11099">
                  <c:v>-2.2295863768895599E-2</c:v>
                </c:pt>
                <c:pt idx="11100">
                  <c:v>-2.2226941977985901E-2</c:v>
                </c:pt>
                <c:pt idx="11101">
                  <c:v>-2.2320069131518998E-2</c:v>
                </c:pt>
                <c:pt idx="11102">
                  <c:v>-2.2295796634514899E-2</c:v>
                </c:pt>
                <c:pt idx="11103">
                  <c:v>-2.22591035853839E-2</c:v>
                </c:pt>
                <c:pt idx="11104">
                  <c:v>-2.2324748104437998E-2</c:v>
                </c:pt>
                <c:pt idx="11105">
                  <c:v>-2.23764025043541E-2</c:v>
                </c:pt>
                <c:pt idx="11106">
                  <c:v>-2.23168710896667E-2</c:v>
                </c:pt>
                <c:pt idx="11107">
                  <c:v>-2.22763979885106E-2</c:v>
                </c:pt>
                <c:pt idx="11108">
                  <c:v>-2.2188253821999099E-2</c:v>
                </c:pt>
                <c:pt idx="11109">
                  <c:v>-2.22036113700597E-2</c:v>
                </c:pt>
                <c:pt idx="11110">
                  <c:v>-2.2179297530480299E-2</c:v>
                </c:pt>
                <c:pt idx="11111">
                  <c:v>-2.24058818081781E-2</c:v>
                </c:pt>
                <c:pt idx="11112">
                  <c:v>-2.2357629767308498E-2</c:v>
                </c:pt>
                <c:pt idx="11113">
                  <c:v>-2.2313137829769399E-2</c:v>
                </c:pt>
                <c:pt idx="11114">
                  <c:v>-2.24680586155349E-2</c:v>
                </c:pt>
                <c:pt idx="11115">
                  <c:v>-2.2427513923806399E-2</c:v>
                </c:pt>
                <c:pt idx="11116">
                  <c:v>-2.2382486281761201E-2</c:v>
                </c:pt>
                <c:pt idx="11117">
                  <c:v>-2.25096040667267E-2</c:v>
                </c:pt>
                <c:pt idx="11118">
                  <c:v>-2.2505466263586099E-2</c:v>
                </c:pt>
                <c:pt idx="11119">
                  <c:v>-2.2487365417570598E-2</c:v>
                </c:pt>
                <c:pt idx="11120">
                  <c:v>-2.25108055359063E-2</c:v>
                </c:pt>
                <c:pt idx="11121">
                  <c:v>-2.25366220159533E-2</c:v>
                </c:pt>
                <c:pt idx="11122">
                  <c:v>-2.2514893028225499E-2</c:v>
                </c:pt>
                <c:pt idx="11123">
                  <c:v>-2.2494600969366702E-2</c:v>
                </c:pt>
                <c:pt idx="11124">
                  <c:v>-2.2629970558530901E-2</c:v>
                </c:pt>
                <c:pt idx="11125">
                  <c:v>-2.2579590363117501E-2</c:v>
                </c:pt>
                <c:pt idx="11126">
                  <c:v>-2.2531168055138599E-2</c:v>
                </c:pt>
                <c:pt idx="11127">
                  <c:v>-2.2672901439364099E-2</c:v>
                </c:pt>
                <c:pt idx="11128">
                  <c:v>-2.2622831393770498E-2</c:v>
                </c:pt>
                <c:pt idx="11129">
                  <c:v>-2.2584376555945099E-2</c:v>
                </c:pt>
                <c:pt idx="11130">
                  <c:v>-2.2753355655974399E-2</c:v>
                </c:pt>
                <c:pt idx="11131">
                  <c:v>-2.27080324354271E-2</c:v>
                </c:pt>
                <c:pt idx="11132">
                  <c:v>-2.2663796863829001E-2</c:v>
                </c:pt>
                <c:pt idx="11133">
                  <c:v>-2.2582011049962599E-2</c:v>
                </c:pt>
                <c:pt idx="11134">
                  <c:v>-2.2534642955482399E-2</c:v>
                </c:pt>
                <c:pt idx="11135">
                  <c:v>-2.25271214439999E-2</c:v>
                </c:pt>
                <c:pt idx="11136">
                  <c:v>-2.2606241274237E-2</c:v>
                </c:pt>
                <c:pt idx="11137">
                  <c:v>-2.2707237158707899E-2</c:v>
                </c:pt>
                <c:pt idx="11138">
                  <c:v>-2.2667589936948701E-2</c:v>
                </c:pt>
                <c:pt idx="11139">
                  <c:v>-2.2667181159098E-2</c:v>
                </c:pt>
                <c:pt idx="11140">
                  <c:v>-2.2783810903395801E-2</c:v>
                </c:pt>
                <c:pt idx="11141">
                  <c:v>-2.2746499918866899E-2</c:v>
                </c:pt>
                <c:pt idx="11142">
                  <c:v>-2.27243771029557E-2</c:v>
                </c:pt>
                <c:pt idx="11143">
                  <c:v>-2.2926531251869098E-2</c:v>
                </c:pt>
                <c:pt idx="11144">
                  <c:v>-2.2856328733420601E-2</c:v>
                </c:pt>
                <c:pt idx="11145">
                  <c:v>-2.2806509897539601E-2</c:v>
                </c:pt>
                <c:pt idx="11146">
                  <c:v>-2.2942685929592602E-2</c:v>
                </c:pt>
                <c:pt idx="11147">
                  <c:v>-2.28853903342193E-2</c:v>
                </c:pt>
                <c:pt idx="11148">
                  <c:v>-2.2855140331860899E-2</c:v>
                </c:pt>
                <c:pt idx="11149">
                  <c:v>-2.2988019894304101E-2</c:v>
                </c:pt>
                <c:pt idx="11150">
                  <c:v>-2.29961931715176E-2</c:v>
                </c:pt>
                <c:pt idx="11151">
                  <c:v>-2.2929823497866798E-2</c:v>
                </c:pt>
                <c:pt idx="11152">
                  <c:v>-2.2963300229879299E-2</c:v>
                </c:pt>
                <c:pt idx="11153">
                  <c:v>-2.2988572978104801E-2</c:v>
                </c:pt>
                <c:pt idx="11154">
                  <c:v>-2.2949438086546901E-2</c:v>
                </c:pt>
                <c:pt idx="11155">
                  <c:v>-2.2924740324960901E-2</c:v>
                </c:pt>
                <c:pt idx="11156">
                  <c:v>-2.3087866017400899E-2</c:v>
                </c:pt>
                <c:pt idx="11157">
                  <c:v>-2.3027153147268001E-2</c:v>
                </c:pt>
                <c:pt idx="11158">
                  <c:v>-2.3005862041221299E-2</c:v>
                </c:pt>
                <c:pt idx="11159">
                  <c:v>-2.2879448957004E-2</c:v>
                </c:pt>
                <c:pt idx="11160">
                  <c:v>-2.28863769589225E-2</c:v>
                </c:pt>
                <c:pt idx="11161">
                  <c:v>-2.2868082203785899E-2</c:v>
                </c:pt>
                <c:pt idx="11162">
                  <c:v>-2.3067456965994399E-2</c:v>
                </c:pt>
                <c:pt idx="11163">
                  <c:v>-2.3052960910717801E-2</c:v>
                </c:pt>
                <c:pt idx="11164">
                  <c:v>-2.3030111124777899E-2</c:v>
                </c:pt>
                <c:pt idx="11165">
                  <c:v>-2.3110683992854299E-2</c:v>
                </c:pt>
                <c:pt idx="11166">
                  <c:v>-2.3108389209179798E-2</c:v>
                </c:pt>
                <c:pt idx="11167">
                  <c:v>-2.30893955692105E-2</c:v>
                </c:pt>
                <c:pt idx="11168">
                  <c:v>-2.31234815776892E-2</c:v>
                </c:pt>
                <c:pt idx="11169">
                  <c:v>-2.3214932274034501E-2</c:v>
                </c:pt>
                <c:pt idx="11170">
                  <c:v>-2.3168660821587202E-2</c:v>
                </c:pt>
                <c:pt idx="11171">
                  <c:v>-2.3156318284842801E-2</c:v>
                </c:pt>
                <c:pt idx="11172">
                  <c:v>-2.33508902989948E-2</c:v>
                </c:pt>
                <c:pt idx="11173">
                  <c:v>-2.3266039764469702E-2</c:v>
                </c:pt>
                <c:pt idx="11174">
                  <c:v>-2.3197566794503199E-2</c:v>
                </c:pt>
                <c:pt idx="11175">
                  <c:v>-2.3397077364885801E-2</c:v>
                </c:pt>
                <c:pt idx="11176">
                  <c:v>-2.3314907860670499E-2</c:v>
                </c:pt>
                <c:pt idx="11177">
                  <c:v>-2.32673058684062E-2</c:v>
                </c:pt>
                <c:pt idx="11178">
                  <c:v>-2.3375551749874601E-2</c:v>
                </c:pt>
                <c:pt idx="11179">
                  <c:v>-2.3324837646214298E-2</c:v>
                </c:pt>
                <c:pt idx="11180">
                  <c:v>-2.3291130099096301E-2</c:v>
                </c:pt>
                <c:pt idx="11181">
                  <c:v>-2.3378529319112801E-2</c:v>
                </c:pt>
                <c:pt idx="11182">
                  <c:v>-2.3411778796192498E-2</c:v>
                </c:pt>
                <c:pt idx="11183">
                  <c:v>-2.3352608676456599E-2</c:v>
                </c:pt>
                <c:pt idx="11184">
                  <c:v>-2.32689116625504E-2</c:v>
                </c:pt>
                <c:pt idx="11185">
                  <c:v>-2.32217797893099E-2</c:v>
                </c:pt>
                <c:pt idx="11186">
                  <c:v>-2.3203405022892701E-2</c:v>
                </c:pt>
                <c:pt idx="11187">
                  <c:v>-2.32301357076115E-2</c:v>
                </c:pt>
                <c:pt idx="11188">
                  <c:v>-2.3384114518800399E-2</c:v>
                </c:pt>
                <c:pt idx="11189">
                  <c:v>-2.33506805913445E-2</c:v>
                </c:pt>
                <c:pt idx="11190">
                  <c:v>-2.3308154180995199E-2</c:v>
                </c:pt>
                <c:pt idx="11191">
                  <c:v>-2.3476421527447999E-2</c:v>
                </c:pt>
                <c:pt idx="11192">
                  <c:v>-2.3412623937474501E-2</c:v>
                </c:pt>
                <c:pt idx="11193">
                  <c:v>-2.3376805853331399E-2</c:v>
                </c:pt>
                <c:pt idx="11194">
                  <c:v>-2.35560131841339E-2</c:v>
                </c:pt>
                <c:pt idx="11195">
                  <c:v>-2.3507780191721301E-2</c:v>
                </c:pt>
                <c:pt idx="11196">
                  <c:v>-2.3466917380574201E-2</c:v>
                </c:pt>
                <c:pt idx="11197">
                  <c:v>-2.3569435196501801E-2</c:v>
                </c:pt>
                <c:pt idx="11198">
                  <c:v>-2.3582486091375601E-2</c:v>
                </c:pt>
                <c:pt idx="11199">
                  <c:v>-2.3535540487500801E-2</c:v>
                </c:pt>
                <c:pt idx="11200">
                  <c:v>-2.3585924447009601E-2</c:v>
                </c:pt>
                <c:pt idx="11201">
                  <c:v>-2.3657063002853199E-2</c:v>
                </c:pt>
                <c:pt idx="11202">
                  <c:v>-2.35939771332658E-2</c:v>
                </c:pt>
                <c:pt idx="11203">
                  <c:v>-2.35827322009615E-2</c:v>
                </c:pt>
                <c:pt idx="11204">
                  <c:v>-2.3667969431085401E-2</c:v>
                </c:pt>
                <c:pt idx="11205">
                  <c:v>-2.36128289541617E-2</c:v>
                </c:pt>
                <c:pt idx="11206">
                  <c:v>-2.3583363722135198E-2</c:v>
                </c:pt>
                <c:pt idx="11207">
                  <c:v>-2.3761050761095099E-2</c:v>
                </c:pt>
                <c:pt idx="11208">
                  <c:v>-2.3677080209987902E-2</c:v>
                </c:pt>
                <c:pt idx="11209">
                  <c:v>-2.3634173368918598E-2</c:v>
                </c:pt>
                <c:pt idx="11210">
                  <c:v>-2.3557011372759E-2</c:v>
                </c:pt>
                <c:pt idx="11211">
                  <c:v>-2.3542849909669299E-2</c:v>
                </c:pt>
                <c:pt idx="11212">
                  <c:v>-2.35318558358509E-2</c:v>
                </c:pt>
                <c:pt idx="11213">
                  <c:v>-2.36731225838109E-2</c:v>
                </c:pt>
                <c:pt idx="11214">
                  <c:v>-2.36906859014803E-2</c:v>
                </c:pt>
                <c:pt idx="11215">
                  <c:v>-2.36683843007389E-2</c:v>
                </c:pt>
                <c:pt idx="11216">
                  <c:v>-2.3719306482235001E-2</c:v>
                </c:pt>
                <c:pt idx="11217">
                  <c:v>-2.37751620200773E-2</c:v>
                </c:pt>
                <c:pt idx="11218">
                  <c:v>-2.3730190562976702E-2</c:v>
                </c:pt>
                <c:pt idx="11219">
                  <c:v>-2.3706890749357001E-2</c:v>
                </c:pt>
                <c:pt idx="11220">
                  <c:v>-2.38778613080891E-2</c:v>
                </c:pt>
                <c:pt idx="11221">
                  <c:v>-2.3817904327491601E-2</c:v>
                </c:pt>
                <c:pt idx="11222">
                  <c:v>-2.3782892283634199E-2</c:v>
                </c:pt>
                <c:pt idx="11223">
                  <c:v>-2.3878386559469299E-2</c:v>
                </c:pt>
                <c:pt idx="11224">
                  <c:v>-2.38290367318163E-2</c:v>
                </c:pt>
                <c:pt idx="11225">
                  <c:v>-2.3789358640594001E-2</c:v>
                </c:pt>
                <c:pt idx="11226">
                  <c:v>-2.39685990430493E-2</c:v>
                </c:pt>
                <c:pt idx="11227">
                  <c:v>-2.3905036393747001E-2</c:v>
                </c:pt>
                <c:pt idx="11228">
                  <c:v>-2.3863395186102199E-2</c:v>
                </c:pt>
                <c:pt idx="11229">
                  <c:v>-2.39546832453926E-2</c:v>
                </c:pt>
                <c:pt idx="11230">
                  <c:v>-2.3966792898136201E-2</c:v>
                </c:pt>
                <c:pt idx="11231">
                  <c:v>-2.3921061244133599E-2</c:v>
                </c:pt>
                <c:pt idx="11232">
                  <c:v>-2.3968458141704702E-2</c:v>
                </c:pt>
                <c:pt idx="11233">
                  <c:v>-2.40540468803375E-2</c:v>
                </c:pt>
                <c:pt idx="11234">
                  <c:v>-2.4000049112752699E-2</c:v>
                </c:pt>
                <c:pt idx="11235">
                  <c:v>-2.3956194597606801E-2</c:v>
                </c:pt>
                <c:pt idx="11236">
                  <c:v>-2.38729703657252E-2</c:v>
                </c:pt>
                <c:pt idx="11237">
                  <c:v>-2.3851927626916802E-2</c:v>
                </c:pt>
                <c:pt idx="11238">
                  <c:v>-2.3854502137206999E-2</c:v>
                </c:pt>
                <c:pt idx="11239">
                  <c:v>-2.4058939767807399E-2</c:v>
                </c:pt>
                <c:pt idx="11240">
                  <c:v>-2.40179248066851E-2</c:v>
                </c:pt>
                <c:pt idx="11241">
                  <c:v>-2.4000413696436799E-2</c:v>
                </c:pt>
                <c:pt idx="11242">
                  <c:v>-2.4121096842767E-2</c:v>
                </c:pt>
                <c:pt idx="11243">
                  <c:v>-2.4089197327460399E-2</c:v>
                </c:pt>
                <c:pt idx="11244">
                  <c:v>-2.4037214515071001E-2</c:v>
                </c:pt>
                <c:pt idx="11245">
                  <c:v>-2.41551362269092E-2</c:v>
                </c:pt>
                <c:pt idx="11246">
                  <c:v>-2.41820754405732E-2</c:v>
                </c:pt>
                <c:pt idx="11247">
                  <c:v>-2.41288865800015E-2</c:v>
                </c:pt>
                <c:pt idx="11248">
                  <c:v>-2.4174301380602E-2</c:v>
                </c:pt>
                <c:pt idx="11249">
                  <c:v>-2.42436043821119E-2</c:v>
                </c:pt>
                <c:pt idx="11250">
                  <c:v>-2.41956604634955E-2</c:v>
                </c:pt>
                <c:pt idx="11251">
                  <c:v>-2.4175952474858198E-2</c:v>
                </c:pt>
                <c:pt idx="11252">
                  <c:v>-2.4330753367394198E-2</c:v>
                </c:pt>
                <c:pt idx="11253">
                  <c:v>-2.4243667114604701E-2</c:v>
                </c:pt>
                <c:pt idx="11254">
                  <c:v>-2.4207428325493999E-2</c:v>
                </c:pt>
                <c:pt idx="11255">
                  <c:v>-2.4346831976031099E-2</c:v>
                </c:pt>
                <c:pt idx="11256">
                  <c:v>-2.4273588938453598E-2</c:v>
                </c:pt>
                <c:pt idx="11257">
                  <c:v>-2.4243554744091001E-2</c:v>
                </c:pt>
                <c:pt idx="11258">
                  <c:v>-2.4389846817939501E-2</c:v>
                </c:pt>
                <c:pt idx="11259">
                  <c:v>-2.4337993808633902E-2</c:v>
                </c:pt>
                <c:pt idx="11260">
                  <c:v>-2.4294294407203199E-2</c:v>
                </c:pt>
                <c:pt idx="11261">
                  <c:v>-2.4234345667840301E-2</c:v>
                </c:pt>
                <c:pt idx="11262">
                  <c:v>-2.4196691170800401E-2</c:v>
                </c:pt>
                <c:pt idx="11263">
                  <c:v>-2.4180108429088101E-2</c:v>
                </c:pt>
                <c:pt idx="11264">
                  <c:v>-2.4272110929208099E-2</c:v>
                </c:pt>
                <c:pt idx="11265">
                  <c:v>-2.4379379562257601E-2</c:v>
                </c:pt>
                <c:pt idx="11266">
                  <c:v>-2.4318806254692901E-2</c:v>
                </c:pt>
                <c:pt idx="11267">
                  <c:v>-2.43272746156434E-2</c:v>
                </c:pt>
                <c:pt idx="11268">
                  <c:v>-2.4422400500043399E-2</c:v>
                </c:pt>
                <c:pt idx="11269">
                  <c:v>-2.4391828133957402E-2</c:v>
                </c:pt>
                <c:pt idx="11270">
                  <c:v>-2.4333078938070601E-2</c:v>
                </c:pt>
                <c:pt idx="11271">
                  <c:v>-2.4545300266860599E-2</c:v>
                </c:pt>
                <c:pt idx="11272">
                  <c:v>-2.4481556533525399E-2</c:v>
                </c:pt>
                <c:pt idx="11273">
                  <c:v>-2.4439532033284299E-2</c:v>
                </c:pt>
                <c:pt idx="11274">
                  <c:v>-2.4494782187200002E-2</c:v>
                </c:pt>
                <c:pt idx="11275">
                  <c:v>-2.4458481658560498E-2</c:v>
                </c:pt>
                <c:pt idx="11276">
                  <c:v>-2.44127517459371E-2</c:v>
                </c:pt>
                <c:pt idx="11277">
                  <c:v>-2.45415555982617E-2</c:v>
                </c:pt>
                <c:pt idx="11278">
                  <c:v>-2.4569946108386E-2</c:v>
                </c:pt>
                <c:pt idx="11279">
                  <c:v>-2.4530730802022602E-2</c:v>
                </c:pt>
                <c:pt idx="11280">
                  <c:v>-2.4559760786360098E-2</c:v>
                </c:pt>
                <c:pt idx="11281">
                  <c:v>-2.46132318376719E-2</c:v>
                </c:pt>
                <c:pt idx="11282">
                  <c:v>-2.4564425014735401E-2</c:v>
                </c:pt>
                <c:pt idx="11283">
                  <c:v>-2.4568423939247901E-2</c:v>
                </c:pt>
                <c:pt idx="11284">
                  <c:v>-2.4705998997281601E-2</c:v>
                </c:pt>
                <c:pt idx="11285">
                  <c:v>-2.4651403558285299E-2</c:v>
                </c:pt>
                <c:pt idx="11286">
                  <c:v>-2.45824163818422E-2</c:v>
                </c:pt>
                <c:pt idx="11287">
                  <c:v>-2.45101288504277E-2</c:v>
                </c:pt>
                <c:pt idx="11288">
                  <c:v>-2.44921785100208E-2</c:v>
                </c:pt>
                <c:pt idx="11289">
                  <c:v>-2.4477913781690099E-2</c:v>
                </c:pt>
                <c:pt idx="11290">
                  <c:v>-2.4671693904868501E-2</c:v>
                </c:pt>
                <c:pt idx="11291">
                  <c:v>-2.4678932949124401E-2</c:v>
                </c:pt>
                <c:pt idx="11292">
                  <c:v>-2.4601710620724301E-2</c:v>
                </c:pt>
                <c:pt idx="11293">
                  <c:v>-2.4711525960204601E-2</c:v>
                </c:pt>
                <c:pt idx="11294">
                  <c:v>-2.4708203263192698E-2</c:v>
                </c:pt>
                <c:pt idx="11295">
                  <c:v>-2.4695691885426599E-2</c:v>
                </c:pt>
                <c:pt idx="11296">
                  <c:v>-2.4739459661456398E-2</c:v>
                </c:pt>
                <c:pt idx="11297">
                  <c:v>-2.4826319665104801E-2</c:v>
                </c:pt>
                <c:pt idx="11298">
                  <c:v>-2.4791618469559198E-2</c:v>
                </c:pt>
                <c:pt idx="11299">
                  <c:v>-2.4755454137145201E-2</c:v>
                </c:pt>
                <c:pt idx="11300">
                  <c:v>-2.4883638174893901E-2</c:v>
                </c:pt>
                <c:pt idx="11301">
                  <c:v>-2.4841124870969501E-2</c:v>
                </c:pt>
                <c:pt idx="11302">
                  <c:v>-2.47975813302522E-2</c:v>
                </c:pt>
                <c:pt idx="11303">
                  <c:v>-2.4984518483203402E-2</c:v>
                </c:pt>
                <c:pt idx="11304">
                  <c:v>-2.4902375094825301E-2</c:v>
                </c:pt>
                <c:pt idx="11305">
                  <c:v>-2.4851129176871201E-2</c:v>
                </c:pt>
                <c:pt idx="11306">
                  <c:v>-2.49735351159419E-2</c:v>
                </c:pt>
                <c:pt idx="11307">
                  <c:v>-2.49335668040182E-2</c:v>
                </c:pt>
                <c:pt idx="11308">
                  <c:v>-2.48635942526628E-2</c:v>
                </c:pt>
                <c:pt idx="11309">
                  <c:v>-2.4961678998997198E-2</c:v>
                </c:pt>
                <c:pt idx="11310">
                  <c:v>-2.50055553413468E-2</c:v>
                </c:pt>
                <c:pt idx="11311">
                  <c:v>-2.4939972354331999E-2</c:v>
                </c:pt>
                <c:pt idx="11312">
                  <c:v>-2.4859093808724201E-2</c:v>
                </c:pt>
                <c:pt idx="11313">
                  <c:v>-2.4807394084443098E-2</c:v>
                </c:pt>
                <c:pt idx="11314">
                  <c:v>-2.47911688153786E-2</c:v>
                </c:pt>
                <c:pt idx="11315">
                  <c:v>-2.4806995400770901E-2</c:v>
                </c:pt>
                <c:pt idx="11316">
                  <c:v>-2.5012642300377301E-2</c:v>
                </c:pt>
                <c:pt idx="11317">
                  <c:v>-2.4966007797047399E-2</c:v>
                </c:pt>
                <c:pt idx="11318">
                  <c:v>-2.4922690092353102E-2</c:v>
                </c:pt>
                <c:pt idx="11319">
                  <c:v>-2.5048927306973699E-2</c:v>
                </c:pt>
                <c:pt idx="11320">
                  <c:v>-2.5012260710354901E-2</c:v>
                </c:pt>
                <c:pt idx="11321">
                  <c:v>-2.4976998441464601E-2</c:v>
                </c:pt>
                <c:pt idx="11322">
                  <c:v>-2.51745420973747E-2</c:v>
                </c:pt>
                <c:pt idx="11323">
                  <c:v>-2.5122604449279499E-2</c:v>
                </c:pt>
                <c:pt idx="11324">
                  <c:v>-2.5071003464593698E-2</c:v>
                </c:pt>
                <c:pt idx="11325">
                  <c:v>-2.5118306065754301E-2</c:v>
                </c:pt>
                <c:pt idx="11326">
                  <c:v>-2.5096270663198E-2</c:v>
                </c:pt>
                <c:pt idx="11327">
                  <c:v>-2.5062563499280498E-2</c:v>
                </c:pt>
                <c:pt idx="11328">
                  <c:v>-2.5124090820706099E-2</c:v>
                </c:pt>
                <c:pt idx="11329">
                  <c:v>-2.5219397493250001E-2</c:v>
                </c:pt>
                <c:pt idx="11330">
                  <c:v>-2.5165755864388E-2</c:v>
                </c:pt>
                <c:pt idx="11331">
                  <c:v>-2.51378349203151E-2</c:v>
                </c:pt>
                <c:pt idx="11332">
                  <c:v>-2.5235688362348199E-2</c:v>
                </c:pt>
                <c:pt idx="11333">
                  <c:v>-2.5175982232515999E-2</c:v>
                </c:pt>
                <c:pt idx="11334">
                  <c:v>-2.51516907204253E-2</c:v>
                </c:pt>
                <c:pt idx="11335">
                  <c:v>-2.5334492995170901E-2</c:v>
                </c:pt>
                <c:pt idx="11336">
                  <c:v>-2.5261666945880199E-2</c:v>
                </c:pt>
                <c:pt idx="11337">
                  <c:v>-2.5223922867250299E-2</c:v>
                </c:pt>
                <c:pt idx="11338">
                  <c:v>-2.5115000229561701E-2</c:v>
                </c:pt>
                <c:pt idx="11339">
                  <c:v>-2.5110643793595799E-2</c:v>
                </c:pt>
                <c:pt idx="11340">
                  <c:v>-2.5087472895393099E-2</c:v>
                </c:pt>
                <c:pt idx="11341">
                  <c:v>-2.5248025417871099E-2</c:v>
                </c:pt>
                <c:pt idx="11342">
                  <c:v>-2.5267088106678201E-2</c:v>
                </c:pt>
                <c:pt idx="11343">
                  <c:v>-2.5239833213466501E-2</c:v>
                </c:pt>
                <c:pt idx="11344">
                  <c:v>-2.5283808625924099E-2</c:v>
                </c:pt>
                <c:pt idx="11345">
                  <c:v>-2.5338980408074901E-2</c:v>
                </c:pt>
                <c:pt idx="11346">
                  <c:v>-2.5307934013350599E-2</c:v>
                </c:pt>
                <c:pt idx="11347">
                  <c:v>-2.5304763228632499E-2</c:v>
                </c:pt>
                <c:pt idx="11348">
                  <c:v>-2.5460892958411301E-2</c:v>
                </c:pt>
                <c:pt idx="11349">
                  <c:v>-2.5399264607889101E-2</c:v>
                </c:pt>
                <c:pt idx="11350">
                  <c:v>-2.53244760194016E-2</c:v>
                </c:pt>
                <c:pt idx="11351">
                  <c:v>-2.54997504331793E-2</c:v>
                </c:pt>
                <c:pt idx="11352">
                  <c:v>-2.5436654745135501E-2</c:v>
                </c:pt>
                <c:pt idx="11353">
                  <c:v>-2.5393831563026801E-2</c:v>
                </c:pt>
                <c:pt idx="11354">
                  <c:v>-2.5583662723268698E-2</c:v>
                </c:pt>
                <c:pt idx="11355">
                  <c:v>-2.55240330589004E-2</c:v>
                </c:pt>
                <c:pt idx="11356">
                  <c:v>-2.5464649816664499E-2</c:v>
                </c:pt>
                <c:pt idx="11357">
                  <c:v>-2.5546796125126999E-2</c:v>
                </c:pt>
                <c:pt idx="11358">
                  <c:v>-2.5552038559302E-2</c:v>
                </c:pt>
                <c:pt idx="11359">
                  <c:v>-2.5468485627077E-2</c:v>
                </c:pt>
                <c:pt idx="11360">
                  <c:v>-2.5537763937650001E-2</c:v>
                </c:pt>
                <c:pt idx="11361">
                  <c:v>-2.5614236043918E-2</c:v>
                </c:pt>
                <c:pt idx="11362">
                  <c:v>-2.5553207224218701E-2</c:v>
                </c:pt>
                <c:pt idx="11363">
                  <c:v>-2.54850379732454E-2</c:v>
                </c:pt>
                <c:pt idx="11364">
                  <c:v>-2.5401889569669302E-2</c:v>
                </c:pt>
                <c:pt idx="11365">
                  <c:v>-2.5409857364138599E-2</c:v>
                </c:pt>
                <c:pt idx="11366">
                  <c:v>-2.53869883502678E-2</c:v>
                </c:pt>
                <c:pt idx="11367">
                  <c:v>-2.56041207176167E-2</c:v>
                </c:pt>
                <c:pt idx="11368">
                  <c:v>-2.5555855963223899E-2</c:v>
                </c:pt>
                <c:pt idx="11369">
                  <c:v>-2.55088778212667E-2</c:v>
                </c:pt>
                <c:pt idx="11370">
                  <c:v>-2.56459998975818E-2</c:v>
                </c:pt>
                <c:pt idx="11371">
                  <c:v>-2.5595489501332301E-2</c:v>
                </c:pt>
                <c:pt idx="11372">
                  <c:v>-2.55686575158811E-2</c:v>
                </c:pt>
                <c:pt idx="11373">
                  <c:v>-2.5703033509974701E-2</c:v>
                </c:pt>
                <c:pt idx="11374">
                  <c:v>-2.57258346440115E-2</c:v>
                </c:pt>
                <c:pt idx="11375">
                  <c:v>-2.5651500114084499E-2</c:v>
                </c:pt>
                <c:pt idx="11376">
                  <c:v>-2.56653437487935E-2</c:v>
                </c:pt>
                <c:pt idx="11377">
                  <c:v>-2.5666154018836301E-2</c:v>
                </c:pt>
                <c:pt idx="11378">
                  <c:v>-2.5629970070440398E-2</c:v>
                </c:pt>
                <c:pt idx="11379">
                  <c:v>-2.5637401326093701E-2</c:v>
                </c:pt>
                <c:pt idx="11380">
                  <c:v>-2.5797636296677699E-2</c:v>
                </c:pt>
                <c:pt idx="11381">
                  <c:v>-2.5737314708142799E-2</c:v>
                </c:pt>
                <c:pt idx="11382">
                  <c:v>-2.56968069685777E-2</c:v>
                </c:pt>
                <c:pt idx="11383">
                  <c:v>-2.5852872514709201E-2</c:v>
                </c:pt>
                <c:pt idx="11384">
                  <c:v>-2.5779022971013001E-2</c:v>
                </c:pt>
                <c:pt idx="11385">
                  <c:v>-2.57365233555901E-2</c:v>
                </c:pt>
                <c:pt idx="11386">
                  <c:v>-2.5909262476489E-2</c:v>
                </c:pt>
                <c:pt idx="11387">
                  <c:v>-2.5853569667864E-2</c:v>
                </c:pt>
                <c:pt idx="11388">
                  <c:v>-2.5817024046167099E-2</c:v>
                </c:pt>
                <c:pt idx="11389">
                  <c:v>-2.57214875503755E-2</c:v>
                </c:pt>
                <c:pt idx="11390">
                  <c:v>-2.5699978092840501E-2</c:v>
                </c:pt>
                <c:pt idx="11391">
                  <c:v>-2.56933368121584E-2</c:v>
                </c:pt>
                <c:pt idx="11392">
                  <c:v>-2.57795719759693E-2</c:v>
                </c:pt>
                <c:pt idx="11393">
                  <c:v>-2.5886751284512299E-2</c:v>
                </c:pt>
                <c:pt idx="11394">
                  <c:v>-2.58403191013107E-2</c:v>
                </c:pt>
                <c:pt idx="11395">
                  <c:v>-2.5826635557071601E-2</c:v>
                </c:pt>
                <c:pt idx="11396">
                  <c:v>-2.59420208943387E-2</c:v>
                </c:pt>
                <c:pt idx="11397">
                  <c:v>-2.59008099674248E-2</c:v>
                </c:pt>
                <c:pt idx="11398">
                  <c:v>-2.5860113790258699E-2</c:v>
                </c:pt>
                <c:pt idx="11399">
                  <c:v>-2.60509735671802E-2</c:v>
                </c:pt>
                <c:pt idx="11400">
                  <c:v>-2.5981759021912399E-2</c:v>
                </c:pt>
                <c:pt idx="11401">
                  <c:v>-2.5941378252658399E-2</c:v>
                </c:pt>
                <c:pt idx="11402">
                  <c:v>-2.6079642712526701E-2</c:v>
                </c:pt>
                <c:pt idx="11403">
                  <c:v>-2.6042789259615E-2</c:v>
                </c:pt>
                <c:pt idx="11404">
                  <c:v>-2.6003399349671601E-2</c:v>
                </c:pt>
                <c:pt idx="11405">
                  <c:v>-2.6103034828944702E-2</c:v>
                </c:pt>
                <c:pt idx="11406">
                  <c:v>-2.6109882300564401E-2</c:v>
                </c:pt>
                <c:pt idx="11407">
                  <c:v>-2.60570651153103E-2</c:v>
                </c:pt>
                <c:pt idx="11408">
                  <c:v>-2.6062456008124499E-2</c:v>
                </c:pt>
                <c:pt idx="11409">
                  <c:v>-2.6125925466961599E-2</c:v>
                </c:pt>
                <c:pt idx="11410">
                  <c:v>-2.6076750234858299E-2</c:v>
                </c:pt>
                <c:pt idx="11411">
                  <c:v>-2.6076317126643302E-2</c:v>
                </c:pt>
                <c:pt idx="11412">
                  <c:v>-2.6206227750213699E-2</c:v>
                </c:pt>
                <c:pt idx="11413">
                  <c:v>-2.6131455190721801E-2</c:v>
                </c:pt>
                <c:pt idx="11414">
                  <c:v>-2.6068604561109401E-2</c:v>
                </c:pt>
                <c:pt idx="11415">
                  <c:v>-2.5983189107265599E-2</c:v>
                </c:pt>
                <c:pt idx="11416">
                  <c:v>-2.59648928088912E-2</c:v>
                </c:pt>
                <c:pt idx="11417">
                  <c:v>-2.5978026242228201E-2</c:v>
                </c:pt>
                <c:pt idx="11418">
                  <c:v>-2.6161549321841501E-2</c:v>
                </c:pt>
                <c:pt idx="11419">
                  <c:v>-2.6106662602008501E-2</c:v>
                </c:pt>
                <c:pt idx="11420">
                  <c:v>-2.6091746044888502E-2</c:v>
                </c:pt>
                <c:pt idx="11421">
                  <c:v>-2.6180485370180799E-2</c:v>
                </c:pt>
                <c:pt idx="11422">
                  <c:v>-2.6179164861484101E-2</c:v>
                </c:pt>
                <c:pt idx="11423">
                  <c:v>-2.6150092744501301E-2</c:v>
                </c:pt>
                <c:pt idx="11424">
                  <c:v>-2.6204627599023901E-2</c:v>
                </c:pt>
                <c:pt idx="11425">
                  <c:v>-2.6288480672519599E-2</c:v>
                </c:pt>
                <c:pt idx="11426">
                  <c:v>-2.6238030307770902E-2</c:v>
                </c:pt>
                <c:pt idx="11427">
                  <c:v>-2.6212158438283999E-2</c:v>
                </c:pt>
                <c:pt idx="11428">
                  <c:v>-2.62827895542917E-2</c:v>
                </c:pt>
                <c:pt idx="11429">
                  <c:v>-2.6242376266357802E-2</c:v>
                </c:pt>
                <c:pt idx="11430">
                  <c:v>-2.6201154396403602E-2</c:v>
                </c:pt>
                <c:pt idx="11431">
                  <c:v>-2.64218940283171E-2</c:v>
                </c:pt>
                <c:pt idx="11432">
                  <c:v>-2.63376231693352E-2</c:v>
                </c:pt>
                <c:pt idx="11433">
                  <c:v>-2.6293686853023301E-2</c:v>
                </c:pt>
                <c:pt idx="11434">
                  <c:v>-2.64025863919716E-2</c:v>
                </c:pt>
                <c:pt idx="11435">
                  <c:v>-2.63437788429049E-2</c:v>
                </c:pt>
                <c:pt idx="11436">
                  <c:v>-2.6297695003449899E-2</c:v>
                </c:pt>
                <c:pt idx="11437">
                  <c:v>-2.6422354198681799E-2</c:v>
                </c:pt>
                <c:pt idx="11438">
                  <c:v>-2.6456007006345299E-2</c:v>
                </c:pt>
                <c:pt idx="11439">
                  <c:v>-2.6399978465633401E-2</c:v>
                </c:pt>
                <c:pt idx="11440">
                  <c:v>-2.6316726124302098E-2</c:v>
                </c:pt>
                <c:pt idx="11441">
                  <c:v>-2.6244702370604601E-2</c:v>
                </c:pt>
                <c:pt idx="11442">
                  <c:v>-2.6223122074346499E-2</c:v>
                </c:pt>
                <c:pt idx="11443">
                  <c:v>-2.6271879818523199E-2</c:v>
                </c:pt>
                <c:pt idx="11444">
                  <c:v>-2.6444539922522398E-2</c:v>
                </c:pt>
                <c:pt idx="11445">
                  <c:v>-2.6401747881512401E-2</c:v>
                </c:pt>
                <c:pt idx="11446">
                  <c:v>-2.63658350449987E-2</c:v>
                </c:pt>
                <c:pt idx="11447">
                  <c:v>-2.6512863977889801E-2</c:v>
                </c:pt>
                <c:pt idx="11448">
                  <c:v>-2.64552692242432E-2</c:v>
                </c:pt>
                <c:pt idx="11449">
                  <c:v>-2.6411721550781801E-2</c:v>
                </c:pt>
                <c:pt idx="11450">
                  <c:v>-2.6579037851964499E-2</c:v>
                </c:pt>
                <c:pt idx="11451">
                  <c:v>-2.6544605284773998E-2</c:v>
                </c:pt>
                <c:pt idx="11452">
                  <c:v>-2.6481752206260999E-2</c:v>
                </c:pt>
                <c:pt idx="11453">
                  <c:v>-2.6586608437355701E-2</c:v>
                </c:pt>
                <c:pt idx="11454">
                  <c:v>-2.6583092723740199E-2</c:v>
                </c:pt>
                <c:pt idx="11455">
                  <c:v>-2.65271135237223E-2</c:v>
                </c:pt>
                <c:pt idx="11456">
                  <c:v>-2.65951330851142E-2</c:v>
                </c:pt>
                <c:pt idx="11457">
                  <c:v>-2.66578182151231E-2</c:v>
                </c:pt>
                <c:pt idx="11458">
                  <c:v>-2.66028633050156E-2</c:v>
                </c:pt>
                <c:pt idx="11459">
                  <c:v>-2.6584981998894398E-2</c:v>
                </c:pt>
                <c:pt idx="11460">
                  <c:v>-2.66843763044259E-2</c:v>
                </c:pt>
                <c:pt idx="11461">
                  <c:v>-2.6621743095650699E-2</c:v>
                </c:pt>
                <c:pt idx="11462">
                  <c:v>-2.6571489404886899E-2</c:v>
                </c:pt>
                <c:pt idx="11463">
                  <c:v>-2.6773240467663301E-2</c:v>
                </c:pt>
                <c:pt idx="11464">
                  <c:v>-2.6684264330632701E-2</c:v>
                </c:pt>
                <c:pt idx="11465">
                  <c:v>-2.6643752779623001E-2</c:v>
                </c:pt>
                <c:pt idx="11466">
                  <c:v>-2.6538098100906501E-2</c:v>
                </c:pt>
                <c:pt idx="11467">
                  <c:v>-2.6522505289506001E-2</c:v>
                </c:pt>
                <c:pt idx="11468">
                  <c:v>-2.65095589651415E-2</c:v>
                </c:pt>
                <c:pt idx="11469">
                  <c:v>-2.6648752886103501E-2</c:v>
                </c:pt>
                <c:pt idx="11470">
                  <c:v>-2.6686792552936801E-2</c:v>
                </c:pt>
                <c:pt idx="11471">
                  <c:v>-2.6649619733992401E-2</c:v>
                </c:pt>
                <c:pt idx="11472">
                  <c:v>-2.6682600951365501E-2</c:v>
                </c:pt>
                <c:pt idx="11473">
                  <c:v>-2.6732067703657499E-2</c:v>
                </c:pt>
                <c:pt idx="11474">
                  <c:v>-2.66999219117376E-2</c:v>
                </c:pt>
                <c:pt idx="11475">
                  <c:v>-2.66846520050119E-2</c:v>
                </c:pt>
                <c:pt idx="11476">
                  <c:v>-2.6834817515918999E-2</c:v>
                </c:pt>
                <c:pt idx="11477">
                  <c:v>-2.6772551840016E-2</c:v>
                </c:pt>
                <c:pt idx="11478">
                  <c:v>-2.6722095014217E-2</c:v>
                </c:pt>
                <c:pt idx="11479">
                  <c:v>-2.6837398521214102E-2</c:v>
                </c:pt>
                <c:pt idx="11480">
                  <c:v>-2.6760357073120099E-2</c:v>
                </c:pt>
                <c:pt idx="11481">
                  <c:v>-2.6715648670991399E-2</c:v>
                </c:pt>
                <c:pt idx="11482">
                  <c:v>-2.6914025394944401E-2</c:v>
                </c:pt>
                <c:pt idx="11483">
                  <c:v>-2.68512485296621E-2</c:v>
                </c:pt>
                <c:pt idx="11484">
                  <c:v>-2.6811838887321499E-2</c:v>
                </c:pt>
                <c:pt idx="11485">
                  <c:v>-2.6868889962012501E-2</c:v>
                </c:pt>
                <c:pt idx="11486">
                  <c:v>-2.6875088786861401E-2</c:v>
                </c:pt>
                <c:pt idx="11487">
                  <c:v>-2.6825901654471199E-2</c:v>
                </c:pt>
                <c:pt idx="11488">
                  <c:v>-2.68968225088126E-2</c:v>
                </c:pt>
                <c:pt idx="11489">
                  <c:v>-2.6961889438098199E-2</c:v>
                </c:pt>
                <c:pt idx="11490">
                  <c:v>-2.69131817428085E-2</c:v>
                </c:pt>
                <c:pt idx="11491">
                  <c:v>-2.68797733200094E-2</c:v>
                </c:pt>
                <c:pt idx="11492">
                  <c:v>-2.6777879082752899E-2</c:v>
                </c:pt>
                <c:pt idx="11493">
                  <c:v>-2.6774964790092799E-2</c:v>
                </c:pt>
                <c:pt idx="11494">
                  <c:v>-2.67602245536788E-2</c:v>
                </c:pt>
                <c:pt idx="11495">
                  <c:v>-2.6981607836205498E-2</c:v>
                </c:pt>
                <c:pt idx="11496">
                  <c:v>-2.6919052819721401E-2</c:v>
                </c:pt>
                <c:pt idx="11497">
                  <c:v>-2.6871261225702801E-2</c:v>
                </c:pt>
                <c:pt idx="11498">
                  <c:v>-2.7019066154025401E-2</c:v>
                </c:pt>
                <c:pt idx="11499">
                  <c:v>-2.69791148894E-2</c:v>
                </c:pt>
                <c:pt idx="11500">
                  <c:v>-2.6937209603299001E-2</c:v>
                </c:pt>
                <c:pt idx="11501">
                  <c:v>-2.7043465922664201E-2</c:v>
                </c:pt>
                <c:pt idx="11502">
                  <c:v>-2.70732301093328E-2</c:v>
                </c:pt>
                <c:pt idx="11503">
                  <c:v>-2.7006174757843799E-2</c:v>
                </c:pt>
                <c:pt idx="11504">
                  <c:v>-2.7050381487545801E-2</c:v>
                </c:pt>
                <c:pt idx="11505">
                  <c:v>-2.7116157541361902E-2</c:v>
                </c:pt>
                <c:pt idx="11506">
                  <c:v>-2.7062538467968401E-2</c:v>
                </c:pt>
                <c:pt idx="11507">
                  <c:v>-2.7038597482411698E-2</c:v>
                </c:pt>
                <c:pt idx="11508">
                  <c:v>-2.7209002126861899E-2</c:v>
                </c:pt>
                <c:pt idx="11509">
                  <c:v>-2.71428744890727E-2</c:v>
                </c:pt>
                <c:pt idx="11510">
                  <c:v>-2.7082766212212402E-2</c:v>
                </c:pt>
                <c:pt idx="11511">
                  <c:v>-2.7207777670507E-2</c:v>
                </c:pt>
                <c:pt idx="11512">
                  <c:v>-2.71463011740707E-2</c:v>
                </c:pt>
                <c:pt idx="11513">
                  <c:v>-2.7096264685193699E-2</c:v>
                </c:pt>
                <c:pt idx="11514">
                  <c:v>-2.72640533512458E-2</c:v>
                </c:pt>
                <c:pt idx="11515">
                  <c:v>-2.71996304504755E-2</c:v>
                </c:pt>
                <c:pt idx="11516">
                  <c:v>-2.7138200215161199E-2</c:v>
                </c:pt>
                <c:pt idx="11517">
                  <c:v>-2.7066825656979401E-2</c:v>
                </c:pt>
                <c:pt idx="11518">
                  <c:v>-2.7012197776525498E-2</c:v>
                </c:pt>
                <c:pt idx="11519">
                  <c:v>-2.69954641548188E-2</c:v>
                </c:pt>
                <c:pt idx="11520">
                  <c:v>-2.70947495984422E-2</c:v>
                </c:pt>
                <c:pt idx="11521">
                  <c:v>-2.71887192017553E-2</c:v>
                </c:pt>
                <c:pt idx="11522">
                  <c:v>-2.7140976288744002E-2</c:v>
                </c:pt>
                <c:pt idx="11523">
                  <c:v>-2.7139622727796998E-2</c:v>
                </c:pt>
                <c:pt idx="11524">
                  <c:v>-2.7253499477713598E-2</c:v>
                </c:pt>
                <c:pt idx="11525">
                  <c:v>-2.7200881964139001E-2</c:v>
                </c:pt>
                <c:pt idx="11526">
                  <c:v>-2.7156947141823599E-2</c:v>
                </c:pt>
                <c:pt idx="11527">
                  <c:v>-2.7331542669950699E-2</c:v>
                </c:pt>
                <c:pt idx="11528">
                  <c:v>-2.72582746983971E-2</c:v>
                </c:pt>
                <c:pt idx="11529">
                  <c:v>-2.7224976132856699E-2</c:v>
                </c:pt>
                <c:pt idx="11530">
                  <c:v>-2.7310913748806301E-2</c:v>
                </c:pt>
                <c:pt idx="11531">
                  <c:v>-2.7263735964273499E-2</c:v>
                </c:pt>
                <c:pt idx="11532">
                  <c:v>-2.72433148832836E-2</c:v>
                </c:pt>
                <c:pt idx="11533">
                  <c:v>-2.73438736136692E-2</c:v>
                </c:pt>
                <c:pt idx="11534">
                  <c:v>-2.7361637485834402E-2</c:v>
                </c:pt>
                <c:pt idx="11535">
                  <c:v>-2.7319485894016299E-2</c:v>
                </c:pt>
                <c:pt idx="11536">
                  <c:v>-2.7352047220726101E-2</c:v>
                </c:pt>
                <c:pt idx="11537">
                  <c:v>-2.7402934230242999E-2</c:v>
                </c:pt>
                <c:pt idx="11538">
                  <c:v>-2.73416497220751E-2</c:v>
                </c:pt>
                <c:pt idx="11539">
                  <c:v>-2.7326506077467099E-2</c:v>
                </c:pt>
                <c:pt idx="11540">
                  <c:v>-2.7471901441458699E-2</c:v>
                </c:pt>
                <c:pt idx="11541">
                  <c:v>-2.7411574129170301E-2</c:v>
                </c:pt>
                <c:pt idx="11542">
                  <c:v>-2.7369545239101602E-2</c:v>
                </c:pt>
                <c:pt idx="11543">
                  <c:v>-2.7267731910493899E-2</c:v>
                </c:pt>
                <c:pt idx="11544">
                  <c:v>-2.7253972288842E-2</c:v>
                </c:pt>
                <c:pt idx="11545">
                  <c:v>-2.7245591889368401E-2</c:v>
                </c:pt>
                <c:pt idx="11546">
                  <c:v>-2.74431410070974E-2</c:v>
                </c:pt>
                <c:pt idx="11547">
                  <c:v>-2.7399994811276002E-2</c:v>
                </c:pt>
                <c:pt idx="11548">
                  <c:v>-2.7361604307467698E-2</c:v>
                </c:pt>
                <c:pt idx="11549">
                  <c:v>-2.7455900834562799E-2</c:v>
                </c:pt>
                <c:pt idx="11550">
                  <c:v>-2.7470548287965399E-2</c:v>
                </c:pt>
                <c:pt idx="11551">
                  <c:v>-2.7409215205504399E-2</c:v>
                </c:pt>
                <c:pt idx="11552">
                  <c:v>-2.7487922653866299E-2</c:v>
                </c:pt>
                <c:pt idx="11553">
                  <c:v>-2.7542508537104899E-2</c:v>
                </c:pt>
                <c:pt idx="11554">
                  <c:v>-2.7504044701345199E-2</c:v>
                </c:pt>
                <c:pt idx="11555">
                  <c:v>-2.7463690358369201E-2</c:v>
                </c:pt>
                <c:pt idx="11556">
                  <c:v>-2.75929817095554E-2</c:v>
                </c:pt>
                <c:pt idx="11557">
                  <c:v>-2.7516019627607E-2</c:v>
                </c:pt>
                <c:pt idx="11558">
                  <c:v>-2.7488823456223999E-2</c:v>
                </c:pt>
                <c:pt idx="11559">
                  <c:v>-2.7663270263777399E-2</c:v>
                </c:pt>
                <c:pt idx="11560">
                  <c:v>-2.7596271693861699E-2</c:v>
                </c:pt>
                <c:pt idx="11561">
                  <c:v>-2.7529503441959001E-2</c:v>
                </c:pt>
                <c:pt idx="11562">
                  <c:v>-2.7658753892562098E-2</c:v>
                </c:pt>
                <c:pt idx="11563">
                  <c:v>-2.759735812045E-2</c:v>
                </c:pt>
                <c:pt idx="11564">
                  <c:v>-2.7555747171087702E-2</c:v>
                </c:pt>
                <c:pt idx="11565">
                  <c:v>-2.7673086898478999E-2</c:v>
                </c:pt>
                <c:pt idx="11566">
                  <c:v>-2.7677607276321601E-2</c:v>
                </c:pt>
                <c:pt idx="11567">
                  <c:v>-2.76205974708622E-2</c:v>
                </c:pt>
                <c:pt idx="11568">
                  <c:v>-2.7543418260858099E-2</c:v>
                </c:pt>
                <c:pt idx="11569">
                  <c:v>-2.74800241999901E-2</c:v>
                </c:pt>
                <c:pt idx="11570">
                  <c:v>-2.7456807471641601E-2</c:v>
                </c:pt>
                <c:pt idx="11571">
                  <c:v>-2.7491511535107999E-2</c:v>
                </c:pt>
                <c:pt idx="11572">
                  <c:v>-2.7666550670465102E-2</c:v>
                </c:pt>
                <c:pt idx="11573">
                  <c:v>-2.7617411649165001E-2</c:v>
                </c:pt>
                <c:pt idx="11574">
                  <c:v>-2.7566412444381599E-2</c:v>
                </c:pt>
                <c:pt idx="11575">
                  <c:v>-2.7710606897017001E-2</c:v>
                </c:pt>
                <c:pt idx="11576">
                  <c:v>-2.76636341198657E-2</c:v>
                </c:pt>
                <c:pt idx="11577">
                  <c:v>-2.7619521938807599E-2</c:v>
                </c:pt>
                <c:pt idx="11578">
                  <c:v>-2.7786486306771E-2</c:v>
                </c:pt>
                <c:pt idx="11579">
                  <c:v>-2.77506948138278E-2</c:v>
                </c:pt>
                <c:pt idx="11580">
                  <c:v>-2.76816990808583E-2</c:v>
                </c:pt>
                <c:pt idx="11581">
                  <c:v>-2.7726435442067199E-2</c:v>
                </c:pt>
                <c:pt idx="11582">
                  <c:v>-2.76961306614491E-2</c:v>
                </c:pt>
                <c:pt idx="11583">
                  <c:v>-2.76984009154452E-2</c:v>
                </c:pt>
                <c:pt idx="11584">
                  <c:v>-2.7762103156419599E-2</c:v>
                </c:pt>
                <c:pt idx="11585">
                  <c:v>-2.78521664440631E-2</c:v>
                </c:pt>
                <c:pt idx="11586">
                  <c:v>-2.7769245740879901E-2</c:v>
                </c:pt>
                <c:pt idx="11587">
                  <c:v>-2.7737928040247901E-2</c:v>
                </c:pt>
                <c:pt idx="11588">
                  <c:v>-2.78496998168218E-2</c:v>
                </c:pt>
                <c:pt idx="11589">
                  <c:v>-2.77854081553718E-2</c:v>
                </c:pt>
                <c:pt idx="11590">
                  <c:v>-2.7759367027707999E-2</c:v>
                </c:pt>
                <c:pt idx="11591">
                  <c:v>-2.7936072612646998E-2</c:v>
                </c:pt>
                <c:pt idx="11592">
                  <c:v>-2.78547895237958E-2</c:v>
                </c:pt>
                <c:pt idx="11593">
                  <c:v>-2.7821301201280801E-2</c:v>
                </c:pt>
                <c:pt idx="11594">
                  <c:v>-2.77079206619722E-2</c:v>
                </c:pt>
                <c:pt idx="11595">
                  <c:v>-2.77043278620113E-2</c:v>
                </c:pt>
                <c:pt idx="11596">
                  <c:v>-2.7688673231750598E-2</c:v>
                </c:pt>
                <c:pt idx="11597">
                  <c:v>-2.7817103381191002E-2</c:v>
                </c:pt>
                <c:pt idx="11598">
                  <c:v>-2.7843242520854499E-2</c:v>
                </c:pt>
                <c:pt idx="11599">
                  <c:v>-2.7820242006176402E-2</c:v>
                </c:pt>
                <c:pt idx="11600">
                  <c:v>-2.7854398348911999E-2</c:v>
                </c:pt>
                <c:pt idx="11601">
                  <c:v>-2.79065561868873E-2</c:v>
                </c:pt>
                <c:pt idx="11602">
                  <c:v>-2.7878565112283999E-2</c:v>
                </c:pt>
                <c:pt idx="11603">
                  <c:v>-2.78480817990687E-2</c:v>
                </c:pt>
                <c:pt idx="11604">
                  <c:v>-2.7991653080486501E-2</c:v>
                </c:pt>
                <c:pt idx="11605">
                  <c:v>-2.7927062610009101E-2</c:v>
                </c:pt>
                <c:pt idx="11606">
                  <c:v>-2.7887454896699599E-2</c:v>
                </c:pt>
                <c:pt idx="11607">
                  <c:v>-2.80386855883989E-2</c:v>
                </c:pt>
                <c:pt idx="11608">
                  <c:v>-2.7982902858639101E-2</c:v>
                </c:pt>
                <c:pt idx="11609">
                  <c:v>-2.7931589051149699E-2</c:v>
                </c:pt>
                <c:pt idx="11610">
                  <c:v>-2.8087584942113601E-2</c:v>
                </c:pt>
                <c:pt idx="11611">
                  <c:v>-2.8052371169906099E-2</c:v>
                </c:pt>
                <c:pt idx="11612">
                  <c:v>-2.79702321568037E-2</c:v>
                </c:pt>
                <c:pt idx="11613">
                  <c:v>-2.80502593668643E-2</c:v>
                </c:pt>
                <c:pt idx="11614">
                  <c:v>-2.80524318610939E-2</c:v>
                </c:pt>
                <c:pt idx="11615">
                  <c:v>-2.80018668563571E-2</c:v>
                </c:pt>
                <c:pt idx="11616">
                  <c:v>-2.8062365396181101E-2</c:v>
                </c:pt>
                <c:pt idx="11617">
                  <c:v>-2.8134338926368699E-2</c:v>
                </c:pt>
                <c:pt idx="11618">
                  <c:v>-2.80784578062593E-2</c:v>
                </c:pt>
                <c:pt idx="11619">
                  <c:v>-2.8014084848109699E-2</c:v>
                </c:pt>
                <c:pt idx="11620">
                  <c:v>-2.7922932068273999E-2</c:v>
                </c:pt>
                <c:pt idx="11621">
                  <c:v>-2.7907084141467999E-2</c:v>
                </c:pt>
                <c:pt idx="11622">
                  <c:v>-2.7899890080046199E-2</c:v>
                </c:pt>
                <c:pt idx="11623">
                  <c:v>-2.80912358849634E-2</c:v>
                </c:pt>
                <c:pt idx="11624">
                  <c:v>-2.8037478697550602E-2</c:v>
                </c:pt>
                <c:pt idx="11625">
                  <c:v>-2.8010961766898101E-2</c:v>
                </c:pt>
                <c:pt idx="11626">
                  <c:v>-2.8135781380115001E-2</c:v>
                </c:pt>
                <c:pt idx="11627">
                  <c:v>-2.80746640152452E-2</c:v>
                </c:pt>
                <c:pt idx="11628">
                  <c:v>-2.80489556995842E-2</c:v>
                </c:pt>
                <c:pt idx="11629">
                  <c:v>-2.81660384207498E-2</c:v>
                </c:pt>
                <c:pt idx="11630">
                  <c:v>-2.81685692219374E-2</c:v>
                </c:pt>
                <c:pt idx="11631">
                  <c:v>-2.81321818086629E-2</c:v>
                </c:pt>
                <c:pt idx="11632">
                  <c:v>-2.81276587920729E-2</c:v>
                </c:pt>
                <c:pt idx="11633">
                  <c:v>-2.8144474374130399E-2</c:v>
                </c:pt>
                <c:pt idx="11634">
                  <c:v>-2.80988768790849E-2</c:v>
                </c:pt>
                <c:pt idx="11635">
                  <c:v>-2.8108674528387698E-2</c:v>
                </c:pt>
                <c:pt idx="11636">
                  <c:v>-2.82686045296335E-2</c:v>
                </c:pt>
                <c:pt idx="11637">
                  <c:v>-2.8193997772177501E-2</c:v>
                </c:pt>
                <c:pt idx="11638">
                  <c:v>-2.81433160222756E-2</c:v>
                </c:pt>
                <c:pt idx="11639">
                  <c:v>-2.8281519189476901E-2</c:v>
                </c:pt>
                <c:pt idx="11640">
                  <c:v>-2.8191385713095402E-2</c:v>
                </c:pt>
                <c:pt idx="11641">
                  <c:v>-2.8153586046149301E-2</c:v>
                </c:pt>
                <c:pt idx="11642">
                  <c:v>-2.8330007364274799E-2</c:v>
                </c:pt>
                <c:pt idx="11643">
                  <c:v>-2.82911650234988E-2</c:v>
                </c:pt>
                <c:pt idx="11644">
                  <c:v>-2.82321988100496E-2</c:v>
                </c:pt>
                <c:pt idx="11645">
                  <c:v>-2.81356643051064E-2</c:v>
                </c:pt>
                <c:pt idx="11646">
                  <c:v>-2.8088628333838E-2</c:v>
                </c:pt>
                <c:pt idx="11647">
                  <c:v>-2.80832754118212E-2</c:v>
                </c:pt>
                <c:pt idx="11648">
                  <c:v>-2.81621359366304E-2</c:v>
                </c:pt>
                <c:pt idx="11649">
                  <c:v>-2.82600460244187E-2</c:v>
                </c:pt>
                <c:pt idx="11650">
                  <c:v>-2.8219802392413802E-2</c:v>
                </c:pt>
                <c:pt idx="11651">
                  <c:v>-2.8213799543057801E-2</c:v>
                </c:pt>
                <c:pt idx="11652">
                  <c:v>-2.8310875388948799E-2</c:v>
                </c:pt>
                <c:pt idx="11653">
                  <c:v>-2.8246521319185001E-2</c:v>
                </c:pt>
                <c:pt idx="11654">
                  <c:v>-2.8221108698441501E-2</c:v>
                </c:pt>
                <c:pt idx="11655">
                  <c:v>-2.8395200254938802E-2</c:v>
                </c:pt>
                <c:pt idx="11656">
                  <c:v>-2.8321265592239901E-2</c:v>
                </c:pt>
                <c:pt idx="11657">
                  <c:v>-2.8285746870096801E-2</c:v>
                </c:pt>
                <c:pt idx="11658">
                  <c:v>-2.8433344579146501E-2</c:v>
                </c:pt>
                <c:pt idx="11659">
                  <c:v>-2.8371635300573E-2</c:v>
                </c:pt>
                <c:pt idx="11660">
                  <c:v>-2.8332502552075301E-2</c:v>
                </c:pt>
                <c:pt idx="11661">
                  <c:v>-2.8422985022189099E-2</c:v>
                </c:pt>
                <c:pt idx="11662">
                  <c:v>-2.84369098662864E-2</c:v>
                </c:pt>
                <c:pt idx="11663">
                  <c:v>-2.8390627121552801E-2</c:v>
                </c:pt>
                <c:pt idx="11664">
                  <c:v>-2.8402830891233501E-2</c:v>
                </c:pt>
                <c:pt idx="11665">
                  <c:v>-2.84544597767914E-2</c:v>
                </c:pt>
                <c:pt idx="11666">
                  <c:v>-2.8376900008879598E-2</c:v>
                </c:pt>
                <c:pt idx="11667">
                  <c:v>-2.8397121942058699E-2</c:v>
                </c:pt>
                <c:pt idx="11668">
                  <c:v>-2.8522953100036798E-2</c:v>
                </c:pt>
                <c:pt idx="11669">
                  <c:v>-2.8447814819325401E-2</c:v>
                </c:pt>
                <c:pt idx="11670">
                  <c:v>-2.8398929629474799E-2</c:v>
                </c:pt>
                <c:pt idx="11671">
                  <c:v>-2.8304201803014899E-2</c:v>
                </c:pt>
                <c:pt idx="11672">
                  <c:v>-2.8286877068846202E-2</c:v>
                </c:pt>
                <c:pt idx="11673">
                  <c:v>-2.8274170342967399E-2</c:v>
                </c:pt>
                <c:pt idx="11674">
                  <c:v>-2.8439042041756402E-2</c:v>
                </c:pt>
                <c:pt idx="11675">
                  <c:v>-2.8409109706636099E-2</c:v>
                </c:pt>
                <c:pt idx="11676">
                  <c:v>-2.8379960909271799E-2</c:v>
                </c:pt>
                <c:pt idx="11677">
                  <c:v>-2.8464598590309701E-2</c:v>
                </c:pt>
                <c:pt idx="11678">
                  <c:v>-2.84618511504959E-2</c:v>
                </c:pt>
                <c:pt idx="11679">
                  <c:v>-2.8405824724662399E-2</c:v>
                </c:pt>
                <c:pt idx="11680">
                  <c:v>-2.8463089072223099E-2</c:v>
                </c:pt>
                <c:pt idx="11681">
                  <c:v>-2.85561834073936E-2</c:v>
                </c:pt>
                <c:pt idx="11682">
                  <c:v>-2.84683348727412E-2</c:v>
                </c:pt>
                <c:pt idx="11683">
                  <c:v>-2.8469562608127701E-2</c:v>
                </c:pt>
                <c:pt idx="11684">
                  <c:v>-2.8528629559635501E-2</c:v>
                </c:pt>
                <c:pt idx="11685">
                  <c:v>-2.8465504272996298E-2</c:v>
                </c:pt>
                <c:pt idx="11686">
                  <c:v>-2.8435481217456898E-2</c:v>
                </c:pt>
                <c:pt idx="11687">
                  <c:v>-2.8638674421623999E-2</c:v>
                </c:pt>
                <c:pt idx="11688">
                  <c:v>-2.8556713776197298E-2</c:v>
                </c:pt>
                <c:pt idx="11689">
                  <c:v>-2.8510757954791199E-2</c:v>
                </c:pt>
                <c:pt idx="11690">
                  <c:v>-2.8618500073207501E-2</c:v>
                </c:pt>
                <c:pt idx="11691">
                  <c:v>-2.8570026702558E-2</c:v>
                </c:pt>
                <c:pt idx="11692">
                  <c:v>-2.8519156330730801E-2</c:v>
                </c:pt>
                <c:pt idx="11693">
                  <c:v>-2.8626815503230301E-2</c:v>
                </c:pt>
                <c:pt idx="11694">
                  <c:v>-2.8655673804071899E-2</c:v>
                </c:pt>
                <c:pt idx="11695">
                  <c:v>-2.8590426789984798E-2</c:v>
                </c:pt>
                <c:pt idx="11696">
                  <c:v>-2.8536560654174498E-2</c:v>
                </c:pt>
                <c:pt idx="11697">
                  <c:v>-2.8443903186901699E-2</c:v>
                </c:pt>
                <c:pt idx="11698">
                  <c:v>-2.84526977144803E-2</c:v>
                </c:pt>
                <c:pt idx="11699">
                  <c:v>-2.8475299060422302E-2</c:v>
                </c:pt>
                <c:pt idx="11700">
                  <c:v>-2.8622710252723799E-2</c:v>
                </c:pt>
                <c:pt idx="11701">
                  <c:v>-2.8569587875002501E-2</c:v>
                </c:pt>
                <c:pt idx="11702">
                  <c:v>-2.8529798563492199E-2</c:v>
                </c:pt>
                <c:pt idx="11703">
                  <c:v>-2.8682400123216201E-2</c:v>
                </c:pt>
                <c:pt idx="11704">
                  <c:v>-2.8612029137245101E-2</c:v>
                </c:pt>
                <c:pt idx="11705">
                  <c:v>-2.85584217053838E-2</c:v>
                </c:pt>
                <c:pt idx="11706">
                  <c:v>-2.8733686349975501E-2</c:v>
                </c:pt>
                <c:pt idx="11707">
                  <c:v>-2.8674534628710901E-2</c:v>
                </c:pt>
                <c:pt idx="11708">
                  <c:v>-2.86458867582647E-2</c:v>
                </c:pt>
                <c:pt idx="11709">
                  <c:v>-2.8741321594376801E-2</c:v>
                </c:pt>
                <c:pt idx="11710">
                  <c:v>-2.8722431559193198E-2</c:v>
                </c:pt>
                <c:pt idx="11711">
                  <c:v>-2.8677457710728001E-2</c:v>
                </c:pt>
                <c:pt idx="11712">
                  <c:v>-2.87095929379577E-2</c:v>
                </c:pt>
                <c:pt idx="11713">
                  <c:v>-2.8806235010658099E-2</c:v>
                </c:pt>
                <c:pt idx="11714">
                  <c:v>-2.8738266710812799E-2</c:v>
                </c:pt>
                <c:pt idx="11715">
                  <c:v>-2.86964616097975E-2</c:v>
                </c:pt>
                <c:pt idx="11716">
                  <c:v>-2.8781067385959098E-2</c:v>
                </c:pt>
                <c:pt idx="11717">
                  <c:v>-2.8722415726709399E-2</c:v>
                </c:pt>
                <c:pt idx="11718">
                  <c:v>-2.8674017143203001E-2</c:v>
                </c:pt>
                <c:pt idx="11719">
                  <c:v>-2.8875500157785901E-2</c:v>
                </c:pt>
                <c:pt idx="11720">
                  <c:v>-2.8787869513810901E-2</c:v>
                </c:pt>
                <c:pt idx="11721">
                  <c:v>-2.8713791107293201E-2</c:v>
                </c:pt>
                <c:pt idx="11722">
                  <c:v>-2.8621534341558199E-2</c:v>
                </c:pt>
                <c:pt idx="11723">
                  <c:v>-2.8610489146861699E-2</c:v>
                </c:pt>
                <c:pt idx="11724">
                  <c:v>-2.8609537800851698E-2</c:v>
                </c:pt>
                <c:pt idx="11725">
                  <c:v>-2.8733747741915901E-2</c:v>
                </c:pt>
                <c:pt idx="11726">
                  <c:v>-2.8746961441128899E-2</c:v>
                </c:pt>
                <c:pt idx="11727">
                  <c:v>-2.8709935081353201E-2</c:v>
                </c:pt>
                <c:pt idx="11728">
                  <c:v>-2.8737551733196798E-2</c:v>
                </c:pt>
                <c:pt idx="11729">
                  <c:v>-2.8802090468030599E-2</c:v>
                </c:pt>
                <c:pt idx="11730">
                  <c:v>-2.87591661520612E-2</c:v>
                </c:pt>
                <c:pt idx="11731">
                  <c:v>-2.87568375933915E-2</c:v>
                </c:pt>
                <c:pt idx="11732">
                  <c:v>-2.8894604154629602E-2</c:v>
                </c:pt>
                <c:pt idx="11733">
                  <c:v>-2.8812261948284401E-2</c:v>
                </c:pt>
                <c:pt idx="11734">
                  <c:v>-2.8758506591354201E-2</c:v>
                </c:pt>
                <c:pt idx="11735">
                  <c:v>-2.88543940211335E-2</c:v>
                </c:pt>
                <c:pt idx="11736">
                  <c:v>-2.8803316798682001E-2</c:v>
                </c:pt>
                <c:pt idx="11737">
                  <c:v>-2.8753698619160099E-2</c:v>
                </c:pt>
                <c:pt idx="11738">
                  <c:v>-2.8932859965910499E-2</c:v>
                </c:pt>
                <c:pt idx="11739">
                  <c:v>-2.8894805640447899E-2</c:v>
                </c:pt>
                <c:pt idx="11740">
                  <c:v>-2.8841849057547098E-2</c:v>
                </c:pt>
                <c:pt idx="11741">
                  <c:v>-2.8928516743083801E-2</c:v>
                </c:pt>
                <c:pt idx="11742">
                  <c:v>-2.89047486148774E-2</c:v>
                </c:pt>
                <c:pt idx="11743">
                  <c:v>-2.8824856058539201E-2</c:v>
                </c:pt>
                <c:pt idx="11744">
                  <c:v>-2.8900297048191099E-2</c:v>
                </c:pt>
                <c:pt idx="11745">
                  <c:v>-2.89490424232401E-2</c:v>
                </c:pt>
                <c:pt idx="11746">
                  <c:v>-2.8898985037812901E-2</c:v>
                </c:pt>
                <c:pt idx="11747">
                  <c:v>-2.8852581104729401E-2</c:v>
                </c:pt>
                <c:pt idx="11748">
                  <c:v>-2.8760667463454001E-2</c:v>
                </c:pt>
                <c:pt idx="11749">
                  <c:v>-2.87425718076216E-2</c:v>
                </c:pt>
                <c:pt idx="11750">
                  <c:v>-2.8740089367299E-2</c:v>
                </c:pt>
                <c:pt idx="11751">
                  <c:v>-2.8941974819948299E-2</c:v>
                </c:pt>
                <c:pt idx="11752">
                  <c:v>-2.8880101162940298E-2</c:v>
                </c:pt>
                <c:pt idx="11753">
                  <c:v>-2.88581729788954E-2</c:v>
                </c:pt>
                <c:pt idx="11754">
                  <c:v>-2.89717512690306E-2</c:v>
                </c:pt>
                <c:pt idx="11755">
                  <c:v>-2.89336037628041E-2</c:v>
                </c:pt>
                <c:pt idx="11756">
                  <c:v>-2.88749563721163E-2</c:v>
                </c:pt>
                <c:pt idx="11757">
                  <c:v>-2.9023776267422401E-2</c:v>
                </c:pt>
                <c:pt idx="11758">
                  <c:v>-2.90181511760845E-2</c:v>
                </c:pt>
                <c:pt idx="11759">
                  <c:v>-2.8948948621594799E-2</c:v>
                </c:pt>
                <c:pt idx="11760">
                  <c:v>-2.8993393420629902E-2</c:v>
                </c:pt>
                <c:pt idx="11761">
                  <c:v>-2.9047370393527599E-2</c:v>
                </c:pt>
                <c:pt idx="11762">
                  <c:v>-2.89968159243775E-2</c:v>
                </c:pt>
                <c:pt idx="11763">
                  <c:v>-2.8972798289032601E-2</c:v>
                </c:pt>
                <c:pt idx="11764">
                  <c:v>-2.9111969721270701E-2</c:v>
                </c:pt>
                <c:pt idx="11765">
                  <c:v>-2.9049971984932099E-2</c:v>
                </c:pt>
                <c:pt idx="11766">
                  <c:v>-2.8974846461399702E-2</c:v>
                </c:pt>
                <c:pt idx="11767">
                  <c:v>-2.91099915921222E-2</c:v>
                </c:pt>
                <c:pt idx="11768">
                  <c:v>-2.9042890848358999E-2</c:v>
                </c:pt>
                <c:pt idx="11769">
                  <c:v>-2.8987241132805801E-2</c:v>
                </c:pt>
                <c:pt idx="11770">
                  <c:v>-2.91572879553617E-2</c:v>
                </c:pt>
                <c:pt idx="11771">
                  <c:v>-2.9106634901836501E-2</c:v>
                </c:pt>
                <c:pt idx="11772">
                  <c:v>-2.90425500910108E-2</c:v>
                </c:pt>
                <c:pt idx="11773">
                  <c:v>-2.8950783909143199E-2</c:v>
                </c:pt>
                <c:pt idx="11774">
                  <c:v>-2.8910057172955299E-2</c:v>
                </c:pt>
                <c:pt idx="11775">
                  <c:v>-2.8886673331726401E-2</c:v>
                </c:pt>
                <c:pt idx="11776">
                  <c:v>-2.8982694852553899E-2</c:v>
                </c:pt>
                <c:pt idx="11777">
                  <c:v>-2.9068552675501898E-2</c:v>
                </c:pt>
                <c:pt idx="11778">
                  <c:v>-2.90156780148026E-2</c:v>
                </c:pt>
                <c:pt idx="11779">
                  <c:v>-2.9008186459971299E-2</c:v>
                </c:pt>
                <c:pt idx="11780">
                  <c:v>-2.91129224733787E-2</c:v>
                </c:pt>
                <c:pt idx="11781">
                  <c:v>-2.90447911168508E-2</c:v>
                </c:pt>
                <c:pt idx="11782">
                  <c:v>-2.9000937852542801E-2</c:v>
                </c:pt>
                <c:pt idx="11783">
                  <c:v>-2.9184415354393499E-2</c:v>
                </c:pt>
                <c:pt idx="11784">
                  <c:v>-2.9125697639149899E-2</c:v>
                </c:pt>
                <c:pt idx="11785">
                  <c:v>-2.9087289488719099E-2</c:v>
                </c:pt>
                <c:pt idx="11786">
                  <c:v>-2.9101149314859201E-2</c:v>
                </c:pt>
                <c:pt idx="11787">
                  <c:v>-2.90830491964395E-2</c:v>
                </c:pt>
                <c:pt idx="11788">
                  <c:v>-2.9037694184808002E-2</c:v>
                </c:pt>
                <c:pt idx="11789">
                  <c:v>-2.9146011763562699E-2</c:v>
                </c:pt>
                <c:pt idx="11790">
                  <c:v>-2.9167080851038901E-2</c:v>
                </c:pt>
                <c:pt idx="11791">
                  <c:v>-2.9113137066209101E-2</c:v>
                </c:pt>
                <c:pt idx="11792">
                  <c:v>-2.9126108963585799E-2</c:v>
                </c:pt>
                <c:pt idx="11793">
                  <c:v>-2.9158094189672999E-2</c:v>
                </c:pt>
                <c:pt idx="11794">
                  <c:v>-2.91164026615056E-2</c:v>
                </c:pt>
                <c:pt idx="11795">
                  <c:v>-2.9122085300817498E-2</c:v>
                </c:pt>
                <c:pt idx="11796">
                  <c:v>-2.9243852535728299E-2</c:v>
                </c:pt>
                <c:pt idx="11797">
                  <c:v>-2.91724777198396E-2</c:v>
                </c:pt>
                <c:pt idx="11798">
                  <c:v>-2.9138229370194699E-2</c:v>
                </c:pt>
                <c:pt idx="11799">
                  <c:v>-2.90473662995888E-2</c:v>
                </c:pt>
                <c:pt idx="11800">
                  <c:v>-2.90224202326499E-2</c:v>
                </c:pt>
                <c:pt idx="11801">
                  <c:v>-2.9001212843771398E-2</c:v>
                </c:pt>
                <c:pt idx="11802">
                  <c:v>-2.92027753118115E-2</c:v>
                </c:pt>
                <c:pt idx="11803">
                  <c:v>-2.9163800684424701E-2</c:v>
                </c:pt>
                <c:pt idx="11804">
                  <c:v>-2.9143943752084601E-2</c:v>
                </c:pt>
                <c:pt idx="11805">
                  <c:v>-2.9214116560372799E-2</c:v>
                </c:pt>
                <c:pt idx="11806">
                  <c:v>-2.92100767546799E-2</c:v>
                </c:pt>
                <c:pt idx="11807">
                  <c:v>-2.9172508375874401E-2</c:v>
                </c:pt>
                <c:pt idx="11808">
                  <c:v>-2.9215322215653199E-2</c:v>
                </c:pt>
                <c:pt idx="11809">
                  <c:v>-2.92980860394891E-2</c:v>
                </c:pt>
                <c:pt idx="11810">
                  <c:v>-2.9227106104372E-2</c:v>
                </c:pt>
                <c:pt idx="11811">
                  <c:v>-2.9216814126508998E-2</c:v>
                </c:pt>
                <c:pt idx="11812">
                  <c:v>-2.9312169712890499E-2</c:v>
                </c:pt>
                <c:pt idx="11813">
                  <c:v>-2.92867504855772E-2</c:v>
                </c:pt>
                <c:pt idx="11814">
                  <c:v>-2.9206051927758301E-2</c:v>
                </c:pt>
                <c:pt idx="11815">
                  <c:v>-2.93771830426218E-2</c:v>
                </c:pt>
                <c:pt idx="11816">
                  <c:v>-2.9304115353928298E-2</c:v>
                </c:pt>
                <c:pt idx="11817">
                  <c:v>-2.9260425372437199E-2</c:v>
                </c:pt>
                <c:pt idx="11818">
                  <c:v>-2.9372618106814699E-2</c:v>
                </c:pt>
                <c:pt idx="11819">
                  <c:v>-2.9321529388350101E-2</c:v>
                </c:pt>
                <c:pt idx="11820">
                  <c:v>-2.92702271156789E-2</c:v>
                </c:pt>
                <c:pt idx="11821">
                  <c:v>-2.93687405549766E-2</c:v>
                </c:pt>
                <c:pt idx="11822">
                  <c:v>-2.93693681499765E-2</c:v>
                </c:pt>
                <c:pt idx="11823">
                  <c:v>-2.9304224211955499E-2</c:v>
                </c:pt>
                <c:pt idx="11824">
                  <c:v>-2.9214083158876698E-2</c:v>
                </c:pt>
                <c:pt idx="11825">
                  <c:v>-2.9161824893283901E-2</c:v>
                </c:pt>
                <c:pt idx="11826">
                  <c:v>-2.9149604563523598E-2</c:v>
                </c:pt>
                <c:pt idx="11827">
                  <c:v>-2.91775996350527E-2</c:v>
                </c:pt>
                <c:pt idx="11828">
                  <c:v>-2.93397067774398E-2</c:v>
                </c:pt>
                <c:pt idx="11829">
                  <c:v>-2.93131543797241E-2</c:v>
                </c:pt>
                <c:pt idx="11830">
                  <c:v>-2.9259670847226801E-2</c:v>
                </c:pt>
                <c:pt idx="11831">
                  <c:v>-2.9393833510972401E-2</c:v>
                </c:pt>
                <c:pt idx="11832">
                  <c:v>-2.9328876415777999E-2</c:v>
                </c:pt>
                <c:pt idx="11833">
                  <c:v>-2.9271648881592501E-2</c:v>
                </c:pt>
                <c:pt idx="11834">
                  <c:v>-2.9428884949690402E-2</c:v>
                </c:pt>
                <c:pt idx="11835">
                  <c:v>-2.9395616506614299E-2</c:v>
                </c:pt>
                <c:pt idx="11836">
                  <c:v>-2.9349967420178699E-2</c:v>
                </c:pt>
                <c:pt idx="11837">
                  <c:v>-2.9388611408648999E-2</c:v>
                </c:pt>
                <c:pt idx="11838">
                  <c:v>-2.9374738912641401E-2</c:v>
                </c:pt>
                <c:pt idx="11839">
                  <c:v>-2.93424011227519E-2</c:v>
                </c:pt>
                <c:pt idx="11840">
                  <c:v>-2.9380804577764701E-2</c:v>
                </c:pt>
                <c:pt idx="11841">
                  <c:v>-2.9429574031382699E-2</c:v>
                </c:pt>
                <c:pt idx="11842">
                  <c:v>-2.9357879830058602E-2</c:v>
                </c:pt>
                <c:pt idx="11843">
                  <c:v>-2.9336367801685401E-2</c:v>
                </c:pt>
                <c:pt idx="11844">
                  <c:v>-2.9447701555909499E-2</c:v>
                </c:pt>
                <c:pt idx="11845">
                  <c:v>-2.93704451857289E-2</c:v>
                </c:pt>
                <c:pt idx="11846">
                  <c:v>-2.9359378075848E-2</c:v>
                </c:pt>
                <c:pt idx="11847">
                  <c:v>-2.95251272909808E-2</c:v>
                </c:pt>
                <c:pt idx="11848">
                  <c:v>-2.9454416527490399E-2</c:v>
                </c:pt>
                <c:pt idx="11849">
                  <c:v>-2.93899704605186E-2</c:v>
                </c:pt>
                <c:pt idx="11850">
                  <c:v>-2.92814741745436E-2</c:v>
                </c:pt>
                <c:pt idx="11851">
                  <c:v>-2.9267307545524101E-2</c:v>
                </c:pt>
                <c:pt idx="11852">
                  <c:v>-2.9234224687873601E-2</c:v>
                </c:pt>
                <c:pt idx="11853">
                  <c:v>-2.9381613402317101E-2</c:v>
                </c:pt>
                <c:pt idx="11854">
                  <c:v>-2.9416996180467898E-2</c:v>
                </c:pt>
                <c:pt idx="11855">
                  <c:v>-2.9363853856921199E-2</c:v>
                </c:pt>
                <c:pt idx="11856">
                  <c:v>-2.9402819074069601E-2</c:v>
                </c:pt>
                <c:pt idx="11857">
                  <c:v>-2.9449544294038801E-2</c:v>
                </c:pt>
                <c:pt idx="11858">
                  <c:v>-2.9414827217503201E-2</c:v>
                </c:pt>
                <c:pt idx="11859">
                  <c:v>-2.9421056164816699E-2</c:v>
                </c:pt>
                <c:pt idx="11860">
                  <c:v>-2.9558581144859399E-2</c:v>
                </c:pt>
                <c:pt idx="11861">
                  <c:v>-2.9467935208231301E-2</c:v>
                </c:pt>
                <c:pt idx="11862">
                  <c:v>-2.9431043833028601E-2</c:v>
                </c:pt>
                <c:pt idx="11863">
                  <c:v>-2.95851592090913E-2</c:v>
                </c:pt>
                <c:pt idx="11864">
                  <c:v>-2.95039247042343E-2</c:v>
                </c:pt>
                <c:pt idx="11865">
                  <c:v>-2.9458427268158002E-2</c:v>
                </c:pt>
                <c:pt idx="11866">
                  <c:v>-2.9612657352117801E-2</c:v>
                </c:pt>
                <c:pt idx="11867">
                  <c:v>-2.9556565995638599E-2</c:v>
                </c:pt>
                <c:pt idx="11868">
                  <c:v>-2.9506095219403498E-2</c:v>
                </c:pt>
                <c:pt idx="11869">
                  <c:v>-2.9553650432111001E-2</c:v>
                </c:pt>
                <c:pt idx="11870">
                  <c:v>-2.95613306516316E-2</c:v>
                </c:pt>
                <c:pt idx="11871">
                  <c:v>-2.9522379743866602E-2</c:v>
                </c:pt>
                <c:pt idx="11872">
                  <c:v>-2.95897302761053E-2</c:v>
                </c:pt>
                <c:pt idx="11873">
                  <c:v>-2.96404581361761E-2</c:v>
                </c:pt>
                <c:pt idx="11874">
                  <c:v>-2.9546785760127502E-2</c:v>
                </c:pt>
                <c:pt idx="11875">
                  <c:v>-2.9501824397205698E-2</c:v>
                </c:pt>
                <c:pt idx="11876">
                  <c:v>-2.94088888331316E-2</c:v>
                </c:pt>
                <c:pt idx="11877">
                  <c:v>-2.93901725284135E-2</c:v>
                </c:pt>
                <c:pt idx="11878">
                  <c:v>-2.9350594345790602E-2</c:v>
                </c:pt>
                <c:pt idx="11879">
                  <c:v>-2.9572851519333199E-2</c:v>
                </c:pt>
                <c:pt idx="11880">
                  <c:v>-2.9514565530310701E-2</c:v>
                </c:pt>
                <c:pt idx="11881">
                  <c:v>-2.9459702093542199E-2</c:v>
                </c:pt>
                <c:pt idx="11882">
                  <c:v>-2.9583413757373701E-2</c:v>
                </c:pt>
                <c:pt idx="11883">
                  <c:v>-2.95601967102729E-2</c:v>
                </c:pt>
                <c:pt idx="11884">
                  <c:v>-2.9492584637805502E-2</c:v>
                </c:pt>
                <c:pt idx="11885">
                  <c:v>-2.9618693749983799E-2</c:v>
                </c:pt>
                <c:pt idx="11886">
                  <c:v>-2.96268838839653E-2</c:v>
                </c:pt>
                <c:pt idx="11887">
                  <c:v>-2.9539738665334801E-2</c:v>
                </c:pt>
                <c:pt idx="11888">
                  <c:v>-2.9578337950321401E-2</c:v>
                </c:pt>
                <c:pt idx="11889">
                  <c:v>-2.9592747615727801E-2</c:v>
                </c:pt>
                <c:pt idx="11890">
                  <c:v>-2.9538916860474301E-2</c:v>
                </c:pt>
                <c:pt idx="11891">
                  <c:v>-2.9522458741363802E-2</c:v>
                </c:pt>
                <c:pt idx="11892">
                  <c:v>-2.9674589614539101E-2</c:v>
                </c:pt>
                <c:pt idx="11893">
                  <c:v>-2.9618199119189201E-2</c:v>
                </c:pt>
                <c:pt idx="11894">
                  <c:v>-2.9560429131379198E-2</c:v>
                </c:pt>
                <c:pt idx="11895">
                  <c:v>-2.9692792682908399E-2</c:v>
                </c:pt>
                <c:pt idx="11896">
                  <c:v>-2.9609350361473202E-2</c:v>
                </c:pt>
                <c:pt idx="11897">
                  <c:v>-2.9576863181622101E-2</c:v>
                </c:pt>
                <c:pt idx="11898">
                  <c:v>-2.9731187038123399E-2</c:v>
                </c:pt>
                <c:pt idx="11899">
                  <c:v>-2.9680968194346399E-2</c:v>
                </c:pt>
                <c:pt idx="11900">
                  <c:v>-2.9637838752629798E-2</c:v>
                </c:pt>
                <c:pt idx="11901">
                  <c:v>-2.9544240601050299E-2</c:v>
                </c:pt>
                <c:pt idx="11902">
                  <c:v>-2.95035610906779E-2</c:v>
                </c:pt>
                <c:pt idx="11903">
                  <c:v>-2.9492801714998899E-2</c:v>
                </c:pt>
                <c:pt idx="11904">
                  <c:v>-2.95734594692477E-2</c:v>
                </c:pt>
                <c:pt idx="11905">
                  <c:v>-2.9665950792453599E-2</c:v>
                </c:pt>
                <c:pt idx="11906">
                  <c:v>-2.96044471712473E-2</c:v>
                </c:pt>
                <c:pt idx="11907">
                  <c:v>-2.9604389739688399E-2</c:v>
                </c:pt>
                <c:pt idx="11908">
                  <c:v>-2.9697397869313E-2</c:v>
                </c:pt>
                <c:pt idx="11909">
                  <c:v>-2.9635790822794598E-2</c:v>
                </c:pt>
                <c:pt idx="11910">
                  <c:v>-2.96025132314146E-2</c:v>
                </c:pt>
                <c:pt idx="11911">
                  <c:v>-2.97818142862524E-2</c:v>
                </c:pt>
                <c:pt idx="11912">
                  <c:v>-2.9723666152373499E-2</c:v>
                </c:pt>
                <c:pt idx="11913">
                  <c:v>-2.96492686999652E-2</c:v>
                </c:pt>
                <c:pt idx="11914">
                  <c:v>-2.9787270895515899E-2</c:v>
                </c:pt>
                <c:pt idx="11915">
                  <c:v>-2.97349809552542E-2</c:v>
                </c:pt>
                <c:pt idx="11916">
                  <c:v>-2.9680075909709499E-2</c:v>
                </c:pt>
                <c:pt idx="11917">
                  <c:v>-2.98044053779449E-2</c:v>
                </c:pt>
                <c:pt idx="11918">
                  <c:v>-2.97853101025491E-2</c:v>
                </c:pt>
                <c:pt idx="11919">
                  <c:v>-2.9716768515451599E-2</c:v>
                </c:pt>
                <c:pt idx="11920">
                  <c:v>-2.9744953140228399E-2</c:v>
                </c:pt>
                <c:pt idx="11921">
                  <c:v>-2.9768906582224398E-2</c:v>
                </c:pt>
                <c:pt idx="11922">
                  <c:v>-2.9739105220263101E-2</c:v>
                </c:pt>
                <c:pt idx="11923">
                  <c:v>-2.9709681383489301E-2</c:v>
                </c:pt>
                <c:pt idx="11924">
                  <c:v>-2.9839641705620899E-2</c:v>
                </c:pt>
                <c:pt idx="11925">
                  <c:v>-2.9765228828182399E-2</c:v>
                </c:pt>
                <c:pt idx="11926">
                  <c:v>-2.9696708845828299E-2</c:v>
                </c:pt>
                <c:pt idx="11927">
                  <c:v>-2.95821922287966E-2</c:v>
                </c:pt>
                <c:pt idx="11928">
                  <c:v>-2.9585136973764699E-2</c:v>
                </c:pt>
                <c:pt idx="11929">
                  <c:v>-2.9583509565175799E-2</c:v>
                </c:pt>
                <c:pt idx="11930">
                  <c:v>-2.9775979977178599E-2</c:v>
                </c:pt>
                <c:pt idx="11931">
                  <c:v>-2.9739275021711399E-2</c:v>
                </c:pt>
                <c:pt idx="11932">
                  <c:v>-2.9720177233684801E-2</c:v>
                </c:pt>
                <c:pt idx="11933">
                  <c:v>-2.97772098662487E-2</c:v>
                </c:pt>
                <c:pt idx="11934">
                  <c:v>-2.9781513876514499E-2</c:v>
                </c:pt>
                <c:pt idx="11935">
                  <c:v>-2.9723784663113099E-2</c:v>
                </c:pt>
                <c:pt idx="11936">
                  <c:v>-2.9777804820394899E-2</c:v>
                </c:pt>
                <c:pt idx="11937">
                  <c:v>-2.9851258124652998E-2</c:v>
                </c:pt>
                <c:pt idx="11938">
                  <c:v>-2.97903679639215E-2</c:v>
                </c:pt>
                <c:pt idx="11939">
                  <c:v>-2.9757284545727701E-2</c:v>
                </c:pt>
                <c:pt idx="11940">
                  <c:v>-2.9817492070530201E-2</c:v>
                </c:pt>
                <c:pt idx="11941">
                  <c:v>-2.9724344640271801E-2</c:v>
                </c:pt>
                <c:pt idx="11942">
                  <c:v>-2.9694995590640798E-2</c:v>
                </c:pt>
                <c:pt idx="11943">
                  <c:v>-2.98875584073055E-2</c:v>
                </c:pt>
                <c:pt idx="11944">
                  <c:v>-2.9820488319576999E-2</c:v>
                </c:pt>
                <c:pt idx="11945">
                  <c:v>-2.97653943125624E-2</c:v>
                </c:pt>
                <c:pt idx="11946">
                  <c:v>-2.98700824011272E-2</c:v>
                </c:pt>
                <c:pt idx="11947">
                  <c:v>-2.9820424999343301E-2</c:v>
                </c:pt>
                <c:pt idx="11948">
                  <c:v>-2.9773163618907899E-2</c:v>
                </c:pt>
                <c:pt idx="11949">
                  <c:v>-2.9897772057059499E-2</c:v>
                </c:pt>
                <c:pt idx="11950">
                  <c:v>-2.9889937412614601E-2</c:v>
                </c:pt>
                <c:pt idx="11951">
                  <c:v>-2.9825633255920001E-2</c:v>
                </c:pt>
                <c:pt idx="11952">
                  <c:v>-2.9732072007997601E-2</c:v>
                </c:pt>
                <c:pt idx="11953">
                  <c:v>-2.9692518340501201E-2</c:v>
                </c:pt>
                <c:pt idx="11954">
                  <c:v>-2.96898062127487E-2</c:v>
                </c:pt>
                <c:pt idx="11955">
                  <c:v>-2.9699119457897299E-2</c:v>
                </c:pt>
                <c:pt idx="11956">
                  <c:v>-2.98624772015804E-2</c:v>
                </c:pt>
                <c:pt idx="11957">
                  <c:v>-2.9821015428751801E-2</c:v>
                </c:pt>
                <c:pt idx="11958">
                  <c:v>-2.9781913869859001E-2</c:v>
                </c:pt>
                <c:pt idx="11959">
                  <c:v>-2.99029400630389E-2</c:v>
                </c:pt>
                <c:pt idx="11960">
                  <c:v>-2.98353051475715E-2</c:v>
                </c:pt>
                <c:pt idx="11961">
                  <c:v>-2.9802105001484398E-2</c:v>
                </c:pt>
                <c:pt idx="11962">
                  <c:v>-2.9959612370779001E-2</c:v>
                </c:pt>
                <c:pt idx="11963">
                  <c:v>-2.9912976033908099E-2</c:v>
                </c:pt>
                <c:pt idx="11964">
                  <c:v>-2.9864846505612701E-2</c:v>
                </c:pt>
                <c:pt idx="11965">
                  <c:v>-2.9959538097803901E-2</c:v>
                </c:pt>
                <c:pt idx="11966">
                  <c:v>-2.9958280909340801E-2</c:v>
                </c:pt>
                <c:pt idx="11967">
                  <c:v>-2.9866194614441999E-2</c:v>
                </c:pt>
                <c:pt idx="11968">
                  <c:v>-2.9913406130314402E-2</c:v>
                </c:pt>
                <c:pt idx="11969">
                  <c:v>-2.9982498652922601E-2</c:v>
                </c:pt>
                <c:pt idx="11970">
                  <c:v>-2.9929653877237099E-2</c:v>
                </c:pt>
                <c:pt idx="11971">
                  <c:v>-2.9870460294963E-2</c:v>
                </c:pt>
                <c:pt idx="11972">
                  <c:v>-2.9973244420640699E-2</c:v>
                </c:pt>
                <c:pt idx="11973">
                  <c:v>-2.9925260518211799E-2</c:v>
                </c:pt>
                <c:pt idx="11974">
                  <c:v>-2.9868480380779602E-2</c:v>
                </c:pt>
                <c:pt idx="11975">
                  <c:v>-3.0030061141587801E-2</c:v>
                </c:pt>
                <c:pt idx="11976">
                  <c:v>-2.9942235628065399E-2</c:v>
                </c:pt>
                <c:pt idx="11977">
                  <c:v>-2.98784537396082E-2</c:v>
                </c:pt>
                <c:pt idx="11978">
                  <c:v>-2.97717986492596E-2</c:v>
                </c:pt>
                <c:pt idx="11979">
                  <c:v>-2.9737330361968E-2</c:v>
                </c:pt>
                <c:pt idx="11980">
                  <c:v>-2.9750567375837401E-2</c:v>
                </c:pt>
                <c:pt idx="11981">
                  <c:v>-2.99083360490233E-2</c:v>
                </c:pt>
                <c:pt idx="11982">
                  <c:v>-2.9925260741341199E-2</c:v>
                </c:pt>
                <c:pt idx="11983">
                  <c:v>-2.98710452916566E-2</c:v>
                </c:pt>
                <c:pt idx="11984">
                  <c:v>-2.9926791728939799E-2</c:v>
                </c:pt>
                <c:pt idx="11985">
                  <c:v>-2.9942400772900599E-2</c:v>
                </c:pt>
                <c:pt idx="11986">
                  <c:v>-2.99016476445409E-2</c:v>
                </c:pt>
                <c:pt idx="11987">
                  <c:v>-2.9887278886553601E-2</c:v>
                </c:pt>
                <c:pt idx="11988">
                  <c:v>-3.00259152466795E-2</c:v>
                </c:pt>
                <c:pt idx="11989">
                  <c:v>-2.9951125731961702E-2</c:v>
                </c:pt>
                <c:pt idx="11990">
                  <c:v>-2.9914167322245399E-2</c:v>
                </c:pt>
                <c:pt idx="11991">
                  <c:v>-2.9754744871752298E-2</c:v>
                </c:pt>
                <c:pt idx="11992">
                  <c:v>-2.9773126686147001E-2</c:v>
                </c:pt>
                <c:pt idx="11993">
                  <c:v>-2.9791343025863101E-2</c:v>
                </c:pt>
                <c:pt idx="11994">
                  <c:v>-2.99868187673079E-2</c:v>
                </c:pt>
                <c:pt idx="11995">
                  <c:v>-2.9935729932428198E-2</c:v>
                </c:pt>
                <c:pt idx="11996">
                  <c:v>-2.98872446680131E-2</c:v>
                </c:pt>
                <c:pt idx="11997">
                  <c:v>-2.9992281973439599E-2</c:v>
                </c:pt>
                <c:pt idx="11998">
                  <c:v>-2.9964763059979398E-2</c:v>
                </c:pt>
                <c:pt idx="11999">
                  <c:v>-2.9912681085988799E-2</c:v>
                </c:pt>
                <c:pt idx="12000">
                  <c:v>-2.99727612485488E-2</c:v>
                </c:pt>
                <c:pt idx="12001">
                  <c:v>-3.0045100875819599E-2</c:v>
                </c:pt>
                <c:pt idx="12002">
                  <c:v>-2.9961420203714301E-2</c:v>
                </c:pt>
                <c:pt idx="12003">
                  <c:v>-2.9936485952930501E-2</c:v>
                </c:pt>
                <c:pt idx="12004">
                  <c:v>-2.9860269889468299E-2</c:v>
                </c:pt>
                <c:pt idx="12005">
                  <c:v>-2.9828884988091799E-2</c:v>
                </c:pt>
                <c:pt idx="12006">
                  <c:v>-2.98225779940063E-2</c:v>
                </c:pt>
                <c:pt idx="12007">
                  <c:v>-3.0038164385283998E-2</c:v>
                </c:pt>
                <c:pt idx="12008">
                  <c:v>-2.9953913714659001E-2</c:v>
                </c:pt>
                <c:pt idx="12009">
                  <c:v>-2.9881903484541301E-2</c:v>
                </c:pt>
                <c:pt idx="12010">
                  <c:v>-3.0009762956372799E-2</c:v>
                </c:pt>
                <c:pt idx="12011">
                  <c:v>-2.9987769172293999E-2</c:v>
                </c:pt>
                <c:pt idx="12012">
                  <c:v>-2.9950664320495E-2</c:v>
                </c:pt>
                <c:pt idx="12013">
                  <c:v>-3.0071396273948801E-2</c:v>
                </c:pt>
                <c:pt idx="12014">
                  <c:v>-3.0070869096865301E-2</c:v>
                </c:pt>
                <c:pt idx="12015">
                  <c:v>-3.00081028156758E-2</c:v>
                </c:pt>
                <c:pt idx="12016">
                  <c:v>-3.0040030833333699E-2</c:v>
                </c:pt>
                <c:pt idx="12017">
                  <c:v>-3.0120352593560999E-2</c:v>
                </c:pt>
                <c:pt idx="12018">
                  <c:v>-3.00556727549217E-2</c:v>
                </c:pt>
                <c:pt idx="12019">
                  <c:v>-3.00331251637545E-2</c:v>
                </c:pt>
                <c:pt idx="12020">
                  <c:v>-3.0150516375821699E-2</c:v>
                </c:pt>
                <c:pt idx="12021">
                  <c:v>-3.00791836634745E-2</c:v>
                </c:pt>
                <c:pt idx="12022">
                  <c:v>-3.00158169702626E-2</c:v>
                </c:pt>
                <c:pt idx="12023">
                  <c:v>-3.0145089248738498E-2</c:v>
                </c:pt>
                <c:pt idx="12024">
                  <c:v>-3.00573883481168E-2</c:v>
                </c:pt>
                <c:pt idx="12025">
                  <c:v>-3.0015829203572701E-2</c:v>
                </c:pt>
                <c:pt idx="12026">
                  <c:v>-3.01828542433214E-2</c:v>
                </c:pt>
                <c:pt idx="12027">
                  <c:v>-3.0131149716908098E-2</c:v>
                </c:pt>
                <c:pt idx="12028">
                  <c:v>-3.0057243440144901E-2</c:v>
                </c:pt>
                <c:pt idx="12029">
                  <c:v>-2.9976779274875302E-2</c:v>
                </c:pt>
                <c:pt idx="12030">
                  <c:v>-2.9932202586981801E-2</c:v>
                </c:pt>
                <c:pt idx="12031">
                  <c:v>-2.9911845204575599E-2</c:v>
                </c:pt>
                <c:pt idx="12032">
                  <c:v>-2.9990930158722399E-2</c:v>
                </c:pt>
                <c:pt idx="12033">
                  <c:v>-3.00785143335815E-2</c:v>
                </c:pt>
                <c:pt idx="12034">
                  <c:v>-3.0020432071372199E-2</c:v>
                </c:pt>
                <c:pt idx="12035">
                  <c:v>-3.00055787665768E-2</c:v>
                </c:pt>
                <c:pt idx="12036">
                  <c:v>-3.0119413975626199E-2</c:v>
                </c:pt>
                <c:pt idx="12037">
                  <c:v>-3.0045216761461501E-2</c:v>
                </c:pt>
                <c:pt idx="12038">
                  <c:v>-3.00033007983787E-2</c:v>
                </c:pt>
                <c:pt idx="12039">
                  <c:v>-3.0186811924745E-2</c:v>
                </c:pt>
                <c:pt idx="12040">
                  <c:v>-3.0119970036913302E-2</c:v>
                </c:pt>
                <c:pt idx="12041">
                  <c:v>-3.0069456464608998E-2</c:v>
                </c:pt>
                <c:pt idx="12042">
                  <c:v>-3.0137338423325302E-2</c:v>
                </c:pt>
                <c:pt idx="12043">
                  <c:v>-3.0074436586194998E-2</c:v>
                </c:pt>
                <c:pt idx="12044">
                  <c:v>-3.0050135751177199E-2</c:v>
                </c:pt>
                <c:pt idx="12045">
                  <c:v>-3.0159198708133699E-2</c:v>
                </c:pt>
                <c:pt idx="12046">
                  <c:v>-3.0172250961186298E-2</c:v>
                </c:pt>
                <c:pt idx="12047">
                  <c:v>-3.01077541371341E-2</c:v>
                </c:pt>
                <c:pt idx="12048">
                  <c:v>-3.0134111099565899E-2</c:v>
                </c:pt>
                <c:pt idx="12049">
                  <c:v>-3.0147719158170098E-2</c:v>
                </c:pt>
                <c:pt idx="12050">
                  <c:v>-3.0095150131577E-2</c:v>
                </c:pt>
                <c:pt idx="12051">
                  <c:v>-3.0078893003519701E-2</c:v>
                </c:pt>
                <c:pt idx="12052">
                  <c:v>-3.0227544601075299E-2</c:v>
                </c:pt>
                <c:pt idx="12053">
                  <c:v>-3.0148477662199399E-2</c:v>
                </c:pt>
                <c:pt idx="12054">
                  <c:v>-3.00934145925566E-2</c:v>
                </c:pt>
                <c:pt idx="12055">
                  <c:v>-3.00130272613995E-2</c:v>
                </c:pt>
                <c:pt idx="12056">
                  <c:v>-2.99856419248196E-2</c:v>
                </c:pt>
                <c:pt idx="12057">
                  <c:v>-2.9963177298971799E-2</c:v>
                </c:pt>
                <c:pt idx="12058">
                  <c:v>-3.01648549114664E-2</c:v>
                </c:pt>
                <c:pt idx="12059">
                  <c:v>-3.0113576552442699E-2</c:v>
                </c:pt>
                <c:pt idx="12060">
                  <c:v>-3.00681288645137E-2</c:v>
                </c:pt>
                <c:pt idx="12061">
                  <c:v>-3.0129578692140099E-2</c:v>
                </c:pt>
                <c:pt idx="12062">
                  <c:v>-3.0136401338192498E-2</c:v>
                </c:pt>
                <c:pt idx="12063">
                  <c:v>-3.0096640170086099E-2</c:v>
                </c:pt>
                <c:pt idx="12064">
                  <c:v>-3.0152156114733399E-2</c:v>
                </c:pt>
                <c:pt idx="12065">
                  <c:v>-3.02268586722978E-2</c:v>
                </c:pt>
                <c:pt idx="12066">
                  <c:v>-3.0144628224661501E-2</c:v>
                </c:pt>
                <c:pt idx="12067">
                  <c:v>-3.01499588919493E-2</c:v>
                </c:pt>
                <c:pt idx="12068">
                  <c:v>-3.0240266748781601E-2</c:v>
                </c:pt>
                <c:pt idx="12069">
                  <c:v>-3.0170732313611798E-2</c:v>
                </c:pt>
                <c:pt idx="12070">
                  <c:v>-3.01137283386195E-2</c:v>
                </c:pt>
                <c:pt idx="12071">
                  <c:v>-3.02888741231679E-2</c:v>
                </c:pt>
                <c:pt idx="12072">
                  <c:v>-3.02174943499268E-2</c:v>
                </c:pt>
                <c:pt idx="12073">
                  <c:v>-3.01710861191774E-2</c:v>
                </c:pt>
                <c:pt idx="12074">
                  <c:v>-3.02718867217967E-2</c:v>
                </c:pt>
                <c:pt idx="12075">
                  <c:v>-3.0201806618909699E-2</c:v>
                </c:pt>
                <c:pt idx="12076">
                  <c:v>-3.0163992749294301E-2</c:v>
                </c:pt>
                <c:pt idx="12077">
                  <c:v>-3.0251819533683999E-2</c:v>
                </c:pt>
                <c:pt idx="12078">
                  <c:v>-3.0246551303813901E-2</c:v>
                </c:pt>
                <c:pt idx="12079">
                  <c:v>-3.0207140215982999E-2</c:v>
                </c:pt>
                <c:pt idx="12080">
                  <c:v>-3.01110446162056E-2</c:v>
                </c:pt>
                <c:pt idx="12081">
                  <c:v>-3.0062051024287901E-2</c:v>
                </c:pt>
                <c:pt idx="12082">
                  <c:v>-3.0043470110588999E-2</c:v>
                </c:pt>
                <c:pt idx="12083">
                  <c:v>-3.0059831022905902E-2</c:v>
                </c:pt>
                <c:pt idx="12084">
                  <c:v>-3.02249494610198E-2</c:v>
                </c:pt>
                <c:pt idx="12085">
                  <c:v>-3.0172771095142999E-2</c:v>
                </c:pt>
                <c:pt idx="12086">
                  <c:v>-3.0117095040623001E-2</c:v>
                </c:pt>
                <c:pt idx="12087">
                  <c:v>-3.02481009663704E-2</c:v>
                </c:pt>
                <c:pt idx="12088">
                  <c:v>-3.0182494539379299E-2</c:v>
                </c:pt>
                <c:pt idx="12089">
                  <c:v>-3.0144862287367399E-2</c:v>
                </c:pt>
                <c:pt idx="12090">
                  <c:v>-3.02954062578383E-2</c:v>
                </c:pt>
                <c:pt idx="12091">
                  <c:v>-3.0239884257799401E-2</c:v>
                </c:pt>
                <c:pt idx="12092">
                  <c:v>-3.0163255163512901E-2</c:v>
                </c:pt>
                <c:pt idx="12093">
                  <c:v>-3.0189276803887999E-2</c:v>
                </c:pt>
                <c:pt idx="12094">
                  <c:v>-3.0214568104304701E-2</c:v>
                </c:pt>
                <c:pt idx="12095">
                  <c:v>-3.0169018835294902E-2</c:v>
                </c:pt>
                <c:pt idx="12096">
                  <c:v>-3.0227832243932998E-2</c:v>
                </c:pt>
                <c:pt idx="12097">
                  <c:v>-3.0287037904296699E-2</c:v>
                </c:pt>
                <c:pt idx="12098">
                  <c:v>-3.02122189605144E-2</c:v>
                </c:pt>
                <c:pt idx="12099">
                  <c:v>-3.0175810844715E-2</c:v>
                </c:pt>
                <c:pt idx="12100">
                  <c:v>-3.0270751400773101E-2</c:v>
                </c:pt>
                <c:pt idx="12101">
                  <c:v>-3.0180295327833499E-2</c:v>
                </c:pt>
                <c:pt idx="12102">
                  <c:v>-3.0138502731764098E-2</c:v>
                </c:pt>
                <c:pt idx="12103">
                  <c:v>-3.0319461162434998E-2</c:v>
                </c:pt>
                <c:pt idx="12104">
                  <c:v>-3.0245797000437301E-2</c:v>
                </c:pt>
                <c:pt idx="12105">
                  <c:v>-3.0177834579565899E-2</c:v>
                </c:pt>
                <c:pt idx="12106">
                  <c:v>-3.0095952592091701E-2</c:v>
                </c:pt>
                <c:pt idx="12107">
                  <c:v>-3.0090135493082901E-2</c:v>
                </c:pt>
                <c:pt idx="12108">
                  <c:v>-3.0066623381571699E-2</c:v>
                </c:pt>
                <c:pt idx="12109">
                  <c:v>-3.0218886250319599E-2</c:v>
                </c:pt>
                <c:pt idx="12110">
                  <c:v>-3.02195017672298E-2</c:v>
                </c:pt>
                <c:pt idx="12111">
                  <c:v>-3.0194441477457701E-2</c:v>
                </c:pt>
                <c:pt idx="12112">
                  <c:v>-3.0221327984084601E-2</c:v>
                </c:pt>
                <c:pt idx="12113">
                  <c:v>-3.02637608547228E-2</c:v>
                </c:pt>
                <c:pt idx="12114">
                  <c:v>-3.02128897455986E-2</c:v>
                </c:pt>
                <c:pt idx="12115">
                  <c:v>-3.0211575785263799E-2</c:v>
                </c:pt>
                <c:pt idx="12116">
                  <c:v>-3.0368197127245301E-2</c:v>
                </c:pt>
                <c:pt idx="12117">
                  <c:v>-3.0324746573266202E-2</c:v>
                </c:pt>
                <c:pt idx="12118">
                  <c:v>-3.0279303716573201E-2</c:v>
                </c:pt>
                <c:pt idx="12119">
                  <c:v>-3.0409352155402299E-2</c:v>
                </c:pt>
                <c:pt idx="12120">
                  <c:v>-3.0307231849292401E-2</c:v>
                </c:pt>
                <c:pt idx="12121">
                  <c:v>-3.0263205340209699E-2</c:v>
                </c:pt>
                <c:pt idx="12122">
                  <c:v>-3.0422502517467299E-2</c:v>
                </c:pt>
                <c:pt idx="12123">
                  <c:v>-3.0340185718766101E-2</c:v>
                </c:pt>
                <c:pt idx="12124">
                  <c:v>-3.0269754090113499E-2</c:v>
                </c:pt>
                <c:pt idx="12125">
                  <c:v>-3.0343760319131802E-2</c:v>
                </c:pt>
                <c:pt idx="12126">
                  <c:v>-3.0272307165432701E-2</c:v>
                </c:pt>
                <c:pt idx="12127">
                  <c:v>-3.0239122599596199E-2</c:v>
                </c:pt>
                <c:pt idx="12128">
                  <c:v>-3.03093482313367E-2</c:v>
                </c:pt>
                <c:pt idx="12129">
                  <c:v>-3.0376409122254699E-2</c:v>
                </c:pt>
                <c:pt idx="12130">
                  <c:v>-3.0284393782494499E-2</c:v>
                </c:pt>
                <c:pt idx="12131">
                  <c:v>-3.0225729375767198E-2</c:v>
                </c:pt>
                <c:pt idx="12132">
                  <c:v>-3.0135358043480699E-2</c:v>
                </c:pt>
                <c:pt idx="12133">
                  <c:v>-3.0133526025262401E-2</c:v>
                </c:pt>
                <c:pt idx="12134">
                  <c:v>-3.0124900115576201E-2</c:v>
                </c:pt>
                <c:pt idx="12135">
                  <c:v>-3.0310344814400501E-2</c:v>
                </c:pt>
                <c:pt idx="12136">
                  <c:v>-3.0249928492897399E-2</c:v>
                </c:pt>
                <c:pt idx="12137">
                  <c:v>-3.02164037517892E-2</c:v>
                </c:pt>
                <c:pt idx="12138">
                  <c:v>-3.0344100339182899E-2</c:v>
                </c:pt>
                <c:pt idx="12139">
                  <c:v>-3.03165032431328E-2</c:v>
                </c:pt>
                <c:pt idx="12140">
                  <c:v>-3.02621042646933E-2</c:v>
                </c:pt>
                <c:pt idx="12141">
                  <c:v>-3.03407998386926E-2</c:v>
                </c:pt>
                <c:pt idx="12142">
                  <c:v>-3.0356121928586301E-2</c:v>
                </c:pt>
                <c:pt idx="12143">
                  <c:v>-3.0290255748913499E-2</c:v>
                </c:pt>
                <c:pt idx="12144">
                  <c:v>-3.03341678740034E-2</c:v>
                </c:pt>
                <c:pt idx="12145">
                  <c:v>-3.0324432134486601E-2</c:v>
                </c:pt>
                <c:pt idx="12146">
                  <c:v>-3.0254644736026699E-2</c:v>
                </c:pt>
                <c:pt idx="12147">
                  <c:v>-3.0273199584714298E-2</c:v>
                </c:pt>
                <c:pt idx="12148">
                  <c:v>-3.0397370923310501E-2</c:v>
                </c:pt>
                <c:pt idx="12149">
                  <c:v>-3.0318799380135299E-2</c:v>
                </c:pt>
                <c:pt idx="12150">
                  <c:v>-3.0278253485448599E-2</c:v>
                </c:pt>
                <c:pt idx="12151">
                  <c:v>-3.0399329455879798E-2</c:v>
                </c:pt>
                <c:pt idx="12152">
                  <c:v>-3.03238373599015E-2</c:v>
                </c:pt>
                <c:pt idx="12153">
                  <c:v>-3.0273300614984001E-2</c:v>
                </c:pt>
                <c:pt idx="12154">
                  <c:v>-3.0416222910086301E-2</c:v>
                </c:pt>
                <c:pt idx="12155">
                  <c:v>-3.03851320059038E-2</c:v>
                </c:pt>
                <c:pt idx="12156">
                  <c:v>-3.0314733478007699E-2</c:v>
                </c:pt>
                <c:pt idx="12157">
                  <c:v>-3.0218482337659201E-2</c:v>
                </c:pt>
                <c:pt idx="12158">
                  <c:v>-3.0165439064148699E-2</c:v>
                </c:pt>
                <c:pt idx="12159">
                  <c:v>-3.013656376667E-2</c:v>
                </c:pt>
                <c:pt idx="12160">
                  <c:v>-3.0230418730449599E-2</c:v>
                </c:pt>
                <c:pt idx="12161">
                  <c:v>-3.0328040544797302E-2</c:v>
                </c:pt>
                <c:pt idx="12162">
                  <c:v>-3.02945660174978E-2</c:v>
                </c:pt>
                <c:pt idx="12163">
                  <c:v>-3.0261530560285899E-2</c:v>
                </c:pt>
                <c:pt idx="12164">
                  <c:v>-3.0359000840690001E-2</c:v>
                </c:pt>
                <c:pt idx="12165">
                  <c:v>-3.03021805496731E-2</c:v>
                </c:pt>
                <c:pt idx="12166">
                  <c:v>-3.0245945352362399E-2</c:v>
                </c:pt>
                <c:pt idx="12167">
                  <c:v>-3.0426233211376899E-2</c:v>
                </c:pt>
                <c:pt idx="12168">
                  <c:v>-3.0351557283817599E-2</c:v>
                </c:pt>
                <c:pt idx="12169">
                  <c:v>-3.0327757801084401E-2</c:v>
                </c:pt>
                <c:pt idx="12170">
                  <c:v>-3.0463735786421801E-2</c:v>
                </c:pt>
                <c:pt idx="12171">
                  <c:v>-3.03721828871251E-2</c:v>
                </c:pt>
                <c:pt idx="12172">
                  <c:v>-3.0301208724267701E-2</c:v>
                </c:pt>
                <c:pt idx="12173">
                  <c:v>-3.0407665481713201E-2</c:v>
                </c:pt>
                <c:pt idx="12174">
                  <c:v>-3.0407552219306501E-2</c:v>
                </c:pt>
                <c:pt idx="12175">
                  <c:v>-3.0346254847245201E-2</c:v>
                </c:pt>
                <c:pt idx="12176">
                  <c:v>-3.0367136952312E-2</c:v>
                </c:pt>
                <c:pt idx="12177">
                  <c:v>-3.0415758703990398E-2</c:v>
                </c:pt>
                <c:pt idx="12178">
                  <c:v>-3.0352914492444399E-2</c:v>
                </c:pt>
                <c:pt idx="12179">
                  <c:v>-3.0335626555218698E-2</c:v>
                </c:pt>
                <c:pt idx="12180">
                  <c:v>-3.0461651001436E-2</c:v>
                </c:pt>
                <c:pt idx="12181">
                  <c:v>-3.04051689454354E-2</c:v>
                </c:pt>
                <c:pt idx="12182">
                  <c:v>-3.0332519013124101E-2</c:v>
                </c:pt>
                <c:pt idx="12183">
                  <c:v>-3.0206391471438099E-2</c:v>
                </c:pt>
                <c:pt idx="12184">
                  <c:v>-3.0212995654437601E-2</c:v>
                </c:pt>
                <c:pt idx="12185">
                  <c:v>-3.0190455184007599E-2</c:v>
                </c:pt>
                <c:pt idx="12186">
                  <c:v>-3.03867897794892E-2</c:v>
                </c:pt>
                <c:pt idx="12187">
                  <c:v>-3.0338891519932E-2</c:v>
                </c:pt>
                <c:pt idx="12188">
                  <c:v>-3.0297753672736401E-2</c:v>
                </c:pt>
                <c:pt idx="12189">
                  <c:v>-3.0369055360400299E-2</c:v>
                </c:pt>
                <c:pt idx="12190">
                  <c:v>-3.0362467504649701E-2</c:v>
                </c:pt>
                <c:pt idx="12191">
                  <c:v>-3.03261220785014E-2</c:v>
                </c:pt>
                <c:pt idx="12192">
                  <c:v>-3.0367136971714601E-2</c:v>
                </c:pt>
                <c:pt idx="12193">
                  <c:v>-3.0442530987784301E-2</c:v>
                </c:pt>
                <c:pt idx="12194">
                  <c:v>-3.0367051595536199E-2</c:v>
                </c:pt>
                <c:pt idx="12195">
                  <c:v>-3.03388055231745E-2</c:v>
                </c:pt>
                <c:pt idx="12196">
                  <c:v>-3.0345422920654501E-2</c:v>
                </c:pt>
                <c:pt idx="12197">
                  <c:v>-3.02890626020452E-2</c:v>
                </c:pt>
                <c:pt idx="12198">
                  <c:v>-3.02879798248369E-2</c:v>
                </c:pt>
                <c:pt idx="12199">
                  <c:v>-3.0459792092426299E-2</c:v>
                </c:pt>
                <c:pt idx="12200">
                  <c:v>-3.03753940097523E-2</c:v>
                </c:pt>
                <c:pt idx="12201">
                  <c:v>-3.03237562281235E-2</c:v>
                </c:pt>
                <c:pt idx="12202">
                  <c:v>-3.0449370349136501E-2</c:v>
                </c:pt>
                <c:pt idx="12203">
                  <c:v>-3.0393325607292399E-2</c:v>
                </c:pt>
                <c:pt idx="12204">
                  <c:v>-3.03536083859701E-2</c:v>
                </c:pt>
                <c:pt idx="12205">
                  <c:v>-3.04515300570832E-2</c:v>
                </c:pt>
                <c:pt idx="12206">
                  <c:v>-3.0460254502638E-2</c:v>
                </c:pt>
                <c:pt idx="12207">
                  <c:v>-3.03908502392005E-2</c:v>
                </c:pt>
                <c:pt idx="12208">
                  <c:v>-3.03041240355621E-2</c:v>
                </c:pt>
                <c:pt idx="12209">
                  <c:v>-3.02388052417275E-2</c:v>
                </c:pt>
                <c:pt idx="12210">
                  <c:v>-3.0224171573839199E-2</c:v>
                </c:pt>
                <c:pt idx="12211">
                  <c:v>-3.0243863768798101E-2</c:v>
                </c:pt>
                <c:pt idx="12212">
                  <c:v>-3.0400428503829201E-2</c:v>
                </c:pt>
                <c:pt idx="12213">
                  <c:v>-3.0348437479309098E-2</c:v>
                </c:pt>
                <c:pt idx="12214">
                  <c:v>-3.0307403804423799E-2</c:v>
                </c:pt>
                <c:pt idx="12215">
                  <c:v>-3.0424635236461901E-2</c:v>
                </c:pt>
                <c:pt idx="12216">
                  <c:v>-3.0370303652792498E-2</c:v>
                </c:pt>
                <c:pt idx="12217">
                  <c:v>-3.0341699147053602E-2</c:v>
                </c:pt>
                <c:pt idx="12218">
                  <c:v>-3.04976635282702E-2</c:v>
                </c:pt>
                <c:pt idx="12219">
                  <c:v>-3.04198743251618E-2</c:v>
                </c:pt>
                <c:pt idx="12220">
                  <c:v>-3.0372269480722001E-2</c:v>
                </c:pt>
                <c:pt idx="12221">
                  <c:v>-3.0447970949656501E-2</c:v>
                </c:pt>
                <c:pt idx="12222">
                  <c:v>-3.0452093031878302E-2</c:v>
                </c:pt>
                <c:pt idx="12223">
                  <c:v>-3.03987067115183E-2</c:v>
                </c:pt>
                <c:pt idx="12224">
                  <c:v>-3.0407791297572401E-2</c:v>
                </c:pt>
                <c:pt idx="12225">
                  <c:v>-3.0492393212625701E-2</c:v>
                </c:pt>
                <c:pt idx="12226">
                  <c:v>-3.0435247938536601E-2</c:v>
                </c:pt>
                <c:pt idx="12227">
                  <c:v>-3.03979374002665E-2</c:v>
                </c:pt>
                <c:pt idx="12228">
                  <c:v>-3.0489787381763198E-2</c:v>
                </c:pt>
                <c:pt idx="12229">
                  <c:v>-3.04140740869722E-2</c:v>
                </c:pt>
                <c:pt idx="12230">
                  <c:v>-3.0370138042295901E-2</c:v>
                </c:pt>
                <c:pt idx="12231">
                  <c:v>-3.0529552343068599E-2</c:v>
                </c:pt>
                <c:pt idx="12232">
                  <c:v>-3.0442152851416399E-2</c:v>
                </c:pt>
                <c:pt idx="12233">
                  <c:v>-3.0395598315711401E-2</c:v>
                </c:pt>
                <c:pt idx="12234">
                  <c:v>-3.0310396755036498E-2</c:v>
                </c:pt>
                <c:pt idx="12235">
                  <c:v>-3.02764270066594E-2</c:v>
                </c:pt>
                <c:pt idx="12236">
                  <c:v>-3.0247469743092802E-2</c:v>
                </c:pt>
                <c:pt idx="12237">
                  <c:v>-3.0366570485057399E-2</c:v>
                </c:pt>
                <c:pt idx="12238">
                  <c:v>-3.0395027997049798E-2</c:v>
                </c:pt>
                <c:pt idx="12239">
                  <c:v>-3.0348562315339202E-2</c:v>
                </c:pt>
                <c:pt idx="12240">
                  <c:v>-3.03807378028675E-2</c:v>
                </c:pt>
                <c:pt idx="12241">
                  <c:v>-3.04195661447011E-2</c:v>
                </c:pt>
                <c:pt idx="12242">
                  <c:v>-3.0376236158190201E-2</c:v>
                </c:pt>
                <c:pt idx="12243">
                  <c:v>-3.0359840719029401E-2</c:v>
                </c:pt>
                <c:pt idx="12244">
                  <c:v>-3.0504181437815098E-2</c:v>
                </c:pt>
                <c:pt idx="12245">
                  <c:v>-3.04146937075227E-2</c:v>
                </c:pt>
                <c:pt idx="12246">
                  <c:v>-3.0407200412203801E-2</c:v>
                </c:pt>
                <c:pt idx="12247">
                  <c:v>-3.0470487161520898E-2</c:v>
                </c:pt>
                <c:pt idx="12248">
                  <c:v>-3.0409534479435799E-2</c:v>
                </c:pt>
                <c:pt idx="12249">
                  <c:v>-3.0337995527340601E-2</c:v>
                </c:pt>
                <c:pt idx="12250">
                  <c:v>-3.0511901511955299E-2</c:v>
                </c:pt>
                <c:pt idx="12251">
                  <c:v>-3.0450663838107E-2</c:v>
                </c:pt>
                <c:pt idx="12252">
                  <c:v>-3.03952697191077E-2</c:v>
                </c:pt>
                <c:pt idx="12253">
                  <c:v>-3.0469003773760099E-2</c:v>
                </c:pt>
                <c:pt idx="12254">
                  <c:v>-3.0485768802464001E-2</c:v>
                </c:pt>
                <c:pt idx="12255">
                  <c:v>-3.0407049266310899E-2</c:v>
                </c:pt>
                <c:pt idx="12256">
                  <c:v>-3.0445211566984699E-2</c:v>
                </c:pt>
                <c:pt idx="12257">
                  <c:v>-3.0490218525907602E-2</c:v>
                </c:pt>
                <c:pt idx="12258">
                  <c:v>-3.0456696316832701E-2</c:v>
                </c:pt>
                <c:pt idx="12259">
                  <c:v>-3.0425046512391401E-2</c:v>
                </c:pt>
                <c:pt idx="12260">
                  <c:v>-3.0294783578331898E-2</c:v>
                </c:pt>
                <c:pt idx="12261">
                  <c:v>-3.02913598716259E-2</c:v>
                </c:pt>
                <c:pt idx="12262">
                  <c:v>-3.0261938984040001E-2</c:v>
                </c:pt>
                <c:pt idx="12263">
                  <c:v>-3.0479680271431098E-2</c:v>
                </c:pt>
                <c:pt idx="12264">
                  <c:v>-3.0399447859963499E-2</c:v>
                </c:pt>
                <c:pt idx="12265">
                  <c:v>-3.0372705068051099E-2</c:v>
                </c:pt>
                <c:pt idx="12266">
                  <c:v>-3.04638412975086E-2</c:v>
                </c:pt>
                <c:pt idx="12267">
                  <c:v>-3.0431218862455998E-2</c:v>
                </c:pt>
                <c:pt idx="12268">
                  <c:v>-3.0368586885742802E-2</c:v>
                </c:pt>
                <c:pt idx="12269">
                  <c:v>-3.0481815774692202E-2</c:v>
                </c:pt>
                <c:pt idx="12270">
                  <c:v>-3.0507226232051099E-2</c:v>
                </c:pt>
                <c:pt idx="12271">
                  <c:v>-3.0422206162863001E-2</c:v>
                </c:pt>
                <c:pt idx="12272">
                  <c:v>-3.0427613703068401E-2</c:v>
                </c:pt>
                <c:pt idx="12273">
                  <c:v>-3.0486630964636201E-2</c:v>
                </c:pt>
                <c:pt idx="12274">
                  <c:v>-3.0438664553609399E-2</c:v>
                </c:pt>
                <c:pt idx="12275">
                  <c:v>-3.0405017149557002E-2</c:v>
                </c:pt>
                <c:pt idx="12276">
                  <c:v>-3.0576338409446201E-2</c:v>
                </c:pt>
                <c:pt idx="12277">
                  <c:v>-3.0484016877986998E-2</c:v>
                </c:pt>
                <c:pt idx="12278">
                  <c:v>-3.0437296654175199E-2</c:v>
                </c:pt>
                <c:pt idx="12279">
                  <c:v>-3.0556373889946101E-2</c:v>
                </c:pt>
                <c:pt idx="12280">
                  <c:v>-3.04575045593082E-2</c:v>
                </c:pt>
                <c:pt idx="12281">
                  <c:v>-3.0411346602098498E-2</c:v>
                </c:pt>
                <c:pt idx="12282">
                  <c:v>-3.06076918786857E-2</c:v>
                </c:pt>
                <c:pt idx="12283">
                  <c:v>-3.0494364812814902E-2</c:v>
                </c:pt>
                <c:pt idx="12284">
                  <c:v>-3.0464020538299101E-2</c:v>
                </c:pt>
                <c:pt idx="12285">
                  <c:v>-3.0365958829255101E-2</c:v>
                </c:pt>
                <c:pt idx="12286">
                  <c:v>-3.0327463173307399E-2</c:v>
                </c:pt>
                <c:pt idx="12287">
                  <c:v>-3.0313778503720201E-2</c:v>
                </c:pt>
                <c:pt idx="12288">
                  <c:v>-3.0405673324518399E-2</c:v>
                </c:pt>
                <c:pt idx="12289">
                  <c:v>-3.0476832325803001E-2</c:v>
                </c:pt>
                <c:pt idx="12290">
                  <c:v>-3.0414118276288201E-2</c:v>
                </c:pt>
                <c:pt idx="12291">
                  <c:v>-3.0401642230572099E-2</c:v>
                </c:pt>
                <c:pt idx="12292">
                  <c:v>-3.0478024370192199E-2</c:v>
                </c:pt>
                <c:pt idx="12293">
                  <c:v>-3.0438005157824001E-2</c:v>
                </c:pt>
                <c:pt idx="12294">
                  <c:v>-3.0382968601770598E-2</c:v>
                </c:pt>
                <c:pt idx="12295">
                  <c:v>-3.05774908047169E-2</c:v>
                </c:pt>
                <c:pt idx="12296">
                  <c:v>-3.0483427098564199E-2</c:v>
                </c:pt>
                <c:pt idx="12297">
                  <c:v>-3.04343066721533E-2</c:v>
                </c:pt>
                <c:pt idx="12298">
                  <c:v>-3.04929099705382E-2</c:v>
                </c:pt>
                <c:pt idx="12299">
                  <c:v>-3.0444598614162401E-2</c:v>
                </c:pt>
                <c:pt idx="12300">
                  <c:v>-3.0385493085741601E-2</c:v>
                </c:pt>
                <c:pt idx="12301">
                  <c:v>-3.05016702785075E-2</c:v>
                </c:pt>
                <c:pt idx="12302">
                  <c:v>-3.04976163232577E-2</c:v>
                </c:pt>
                <c:pt idx="12303">
                  <c:v>-3.0424966733765699E-2</c:v>
                </c:pt>
                <c:pt idx="12304">
                  <c:v>-3.04598859247758E-2</c:v>
                </c:pt>
                <c:pt idx="12305">
                  <c:v>-3.0483317716667999E-2</c:v>
                </c:pt>
                <c:pt idx="12306">
                  <c:v>-3.0432687470844599E-2</c:v>
                </c:pt>
                <c:pt idx="12307">
                  <c:v>-3.04095580941065E-2</c:v>
                </c:pt>
                <c:pt idx="12308">
                  <c:v>-3.05622277761965E-2</c:v>
                </c:pt>
                <c:pt idx="12309">
                  <c:v>-3.0490845888076899E-2</c:v>
                </c:pt>
                <c:pt idx="12310">
                  <c:v>-3.0438336660154101E-2</c:v>
                </c:pt>
                <c:pt idx="12311">
                  <c:v>-3.03372186220561E-2</c:v>
                </c:pt>
                <c:pt idx="12312">
                  <c:v>-3.0320284053838398E-2</c:v>
                </c:pt>
                <c:pt idx="12313">
                  <c:v>-3.0318209561907498E-2</c:v>
                </c:pt>
                <c:pt idx="12314">
                  <c:v>-3.0514393622676599E-2</c:v>
                </c:pt>
                <c:pt idx="12315">
                  <c:v>-3.0458904414748099E-2</c:v>
                </c:pt>
                <c:pt idx="12316">
                  <c:v>-3.04024168193185E-2</c:v>
                </c:pt>
                <c:pt idx="12317">
                  <c:v>-3.0476539502463498E-2</c:v>
                </c:pt>
                <c:pt idx="12318">
                  <c:v>-3.0460812966339301E-2</c:v>
                </c:pt>
                <c:pt idx="12319">
                  <c:v>-3.0427802994381602E-2</c:v>
                </c:pt>
                <c:pt idx="12320">
                  <c:v>-3.0503775041627899E-2</c:v>
                </c:pt>
                <c:pt idx="12321">
                  <c:v>-3.0553572607459299E-2</c:v>
                </c:pt>
                <c:pt idx="12322">
                  <c:v>-3.0475232313619899E-2</c:v>
                </c:pt>
                <c:pt idx="12323">
                  <c:v>-3.04498996119947E-2</c:v>
                </c:pt>
                <c:pt idx="12324">
                  <c:v>-3.05747043748852E-2</c:v>
                </c:pt>
                <c:pt idx="12325">
                  <c:v>-3.0504242041691599E-2</c:v>
                </c:pt>
                <c:pt idx="12326">
                  <c:v>-3.04259874295288E-2</c:v>
                </c:pt>
                <c:pt idx="12327">
                  <c:v>-3.0609955089554799E-2</c:v>
                </c:pt>
                <c:pt idx="12328">
                  <c:v>-3.0530403348772401E-2</c:v>
                </c:pt>
                <c:pt idx="12329">
                  <c:v>-3.0458215721106699E-2</c:v>
                </c:pt>
                <c:pt idx="12330">
                  <c:v>-3.0545778194209599E-2</c:v>
                </c:pt>
                <c:pt idx="12331">
                  <c:v>-3.0523962166625999E-2</c:v>
                </c:pt>
                <c:pt idx="12332">
                  <c:v>-3.0465424982442799E-2</c:v>
                </c:pt>
                <c:pt idx="12333">
                  <c:v>-3.05699714711711E-2</c:v>
                </c:pt>
                <c:pt idx="12334">
                  <c:v>-3.0566992150852401E-2</c:v>
                </c:pt>
                <c:pt idx="12335">
                  <c:v>-3.0514310667058401E-2</c:v>
                </c:pt>
                <c:pt idx="12336">
                  <c:v>-3.0417160528789601E-2</c:v>
                </c:pt>
                <c:pt idx="12337">
                  <c:v>-3.03608454220619E-2</c:v>
                </c:pt>
                <c:pt idx="12338">
                  <c:v>-3.0347517681851299E-2</c:v>
                </c:pt>
                <c:pt idx="12339">
                  <c:v>-3.03532293473836E-2</c:v>
                </c:pt>
                <c:pt idx="12340">
                  <c:v>-3.0508521808466599E-2</c:v>
                </c:pt>
                <c:pt idx="12341">
                  <c:v>-3.0450457474216701E-2</c:v>
                </c:pt>
                <c:pt idx="12342">
                  <c:v>-3.03959134519876E-2</c:v>
                </c:pt>
                <c:pt idx="12343">
                  <c:v>-3.0547621669635899E-2</c:v>
                </c:pt>
                <c:pt idx="12344">
                  <c:v>-3.0463829083600999E-2</c:v>
                </c:pt>
                <c:pt idx="12345">
                  <c:v>-3.0413228135633599E-2</c:v>
                </c:pt>
                <c:pt idx="12346">
                  <c:v>-3.0605743677976398E-2</c:v>
                </c:pt>
                <c:pt idx="12347">
                  <c:v>-3.05422233553449E-2</c:v>
                </c:pt>
                <c:pt idx="12348">
                  <c:v>-3.0462536398166099E-2</c:v>
                </c:pt>
                <c:pt idx="12349">
                  <c:v>-3.0513825942762099E-2</c:v>
                </c:pt>
                <c:pt idx="12350">
                  <c:v>-3.0487576625697899E-2</c:v>
                </c:pt>
                <c:pt idx="12351">
                  <c:v>-3.0450681061437598E-2</c:v>
                </c:pt>
                <c:pt idx="12352">
                  <c:v>-3.0502986237710399E-2</c:v>
                </c:pt>
                <c:pt idx="12353">
                  <c:v>-3.0558238754156902E-2</c:v>
                </c:pt>
                <c:pt idx="12354">
                  <c:v>-3.0491513262594E-2</c:v>
                </c:pt>
                <c:pt idx="12355">
                  <c:v>-3.04670363975642E-2</c:v>
                </c:pt>
                <c:pt idx="12356">
                  <c:v>-3.0556731988911599E-2</c:v>
                </c:pt>
                <c:pt idx="12357">
                  <c:v>-3.0498926333772599E-2</c:v>
                </c:pt>
                <c:pt idx="12358">
                  <c:v>-3.0452049705975901E-2</c:v>
                </c:pt>
                <c:pt idx="12359">
                  <c:v>-3.0618649441748799E-2</c:v>
                </c:pt>
                <c:pt idx="12360">
                  <c:v>-3.05473570091029E-2</c:v>
                </c:pt>
                <c:pt idx="12361">
                  <c:v>-3.04826119196757E-2</c:v>
                </c:pt>
                <c:pt idx="12362">
                  <c:v>-3.0390750577983801E-2</c:v>
                </c:pt>
                <c:pt idx="12363">
                  <c:v>-3.03573091320384E-2</c:v>
                </c:pt>
                <c:pt idx="12364">
                  <c:v>-3.0339921805231599E-2</c:v>
                </c:pt>
                <c:pt idx="12365">
                  <c:v>-3.0474447305702299E-2</c:v>
                </c:pt>
                <c:pt idx="12366">
                  <c:v>-3.0498277978040299E-2</c:v>
                </c:pt>
                <c:pt idx="12367">
                  <c:v>-3.0454536482769402E-2</c:v>
                </c:pt>
                <c:pt idx="12368">
                  <c:v>-3.0488615283199301E-2</c:v>
                </c:pt>
                <c:pt idx="12369">
                  <c:v>-3.05401305182991E-2</c:v>
                </c:pt>
                <c:pt idx="12370">
                  <c:v>-3.0473174459378499E-2</c:v>
                </c:pt>
                <c:pt idx="12371">
                  <c:v>-3.0465887005751199E-2</c:v>
                </c:pt>
                <c:pt idx="12372">
                  <c:v>-3.0601053149439401E-2</c:v>
                </c:pt>
                <c:pt idx="12373">
                  <c:v>-3.05322586500552E-2</c:v>
                </c:pt>
                <c:pt idx="12374">
                  <c:v>-3.04929390549659E-2</c:v>
                </c:pt>
                <c:pt idx="12375">
                  <c:v>-3.0623964519084699E-2</c:v>
                </c:pt>
                <c:pt idx="12376">
                  <c:v>-3.0551770837822199E-2</c:v>
                </c:pt>
                <c:pt idx="12377">
                  <c:v>-3.04834539031919E-2</c:v>
                </c:pt>
                <c:pt idx="12378">
                  <c:v>-3.0614833066162399E-2</c:v>
                </c:pt>
                <c:pt idx="12379">
                  <c:v>-3.0563280102796801E-2</c:v>
                </c:pt>
                <c:pt idx="12380">
                  <c:v>-3.0525824249101E-2</c:v>
                </c:pt>
                <c:pt idx="12381">
                  <c:v>-3.05881504221663E-2</c:v>
                </c:pt>
                <c:pt idx="12382">
                  <c:v>-3.05632577995614E-2</c:v>
                </c:pt>
                <c:pt idx="12383">
                  <c:v>-3.0501645591963701E-2</c:v>
                </c:pt>
                <c:pt idx="12384">
                  <c:v>-3.0545852622405199E-2</c:v>
                </c:pt>
                <c:pt idx="12385">
                  <c:v>-3.0620616880090299E-2</c:v>
                </c:pt>
                <c:pt idx="12386">
                  <c:v>-3.0545133592871299E-2</c:v>
                </c:pt>
                <c:pt idx="12387">
                  <c:v>-3.04829365923069E-2</c:v>
                </c:pt>
                <c:pt idx="12388">
                  <c:v>-3.0379979813005699E-2</c:v>
                </c:pt>
                <c:pt idx="12389">
                  <c:v>-3.03787430069253E-2</c:v>
                </c:pt>
                <c:pt idx="12390">
                  <c:v>-3.0361357989022501E-2</c:v>
                </c:pt>
                <c:pt idx="12391">
                  <c:v>-3.0586582463001801E-2</c:v>
                </c:pt>
                <c:pt idx="12392">
                  <c:v>-3.0505937582347601E-2</c:v>
                </c:pt>
                <c:pt idx="12393">
                  <c:v>-3.04642753326335E-2</c:v>
                </c:pt>
                <c:pt idx="12394">
                  <c:v>-3.0578644994723899E-2</c:v>
                </c:pt>
                <c:pt idx="12395">
                  <c:v>-3.0528269358910599E-2</c:v>
                </c:pt>
                <c:pt idx="12396">
                  <c:v>-3.0475322807130001E-2</c:v>
                </c:pt>
                <c:pt idx="12397">
                  <c:v>-3.05894694271652E-2</c:v>
                </c:pt>
                <c:pt idx="12398">
                  <c:v>-3.0592315694472499E-2</c:v>
                </c:pt>
                <c:pt idx="12399">
                  <c:v>-3.0531356964881198E-2</c:v>
                </c:pt>
                <c:pt idx="12400">
                  <c:v>-3.05084516779364E-2</c:v>
                </c:pt>
                <c:pt idx="12401">
                  <c:v>-3.05263406577677E-2</c:v>
                </c:pt>
                <c:pt idx="12402">
                  <c:v>-3.0491743285286501E-2</c:v>
                </c:pt>
                <c:pt idx="12403">
                  <c:v>-3.0470500047760599E-2</c:v>
                </c:pt>
                <c:pt idx="12404">
                  <c:v>-3.06231365248095E-2</c:v>
                </c:pt>
                <c:pt idx="12405">
                  <c:v>-3.0550746932093299E-2</c:v>
                </c:pt>
                <c:pt idx="12406">
                  <c:v>-3.0479612615716401E-2</c:v>
                </c:pt>
                <c:pt idx="12407">
                  <c:v>-3.06146488874342E-2</c:v>
                </c:pt>
                <c:pt idx="12408">
                  <c:v>-3.0550970069367599E-2</c:v>
                </c:pt>
                <c:pt idx="12409">
                  <c:v>-3.04888141803288E-2</c:v>
                </c:pt>
                <c:pt idx="12410">
                  <c:v>-3.0640444223536199E-2</c:v>
                </c:pt>
                <c:pt idx="12411">
                  <c:v>-3.0583814484998501E-2</c:v>
                </c:pt>
                <c:pt idx="12412">
                  <c:v>-3.0514258357773799E-2</c:v>
                </c:pt>
                <c:pt idx="12413">
                  <c:v>-3.04219554527662E-2</c:v>
                </c:pt>
                <c:pt idx="12414">
                  <c:v>-3.0392705676301202E-2</c:v>
                </c:pt>
                <c:pt idx="12415">
                  <c:v>-3.0372170547101E-2</c:v>
                </c:pt>
                <c:pt idx="12416">
                  <c:v>-3.0467926786513898E-2</c:v>
                </c:pt>
                <c:pt idx="12417">
                  <c:v>-3.0551357398508099E-2</c:v>
                </c:pt>
                <c:pt idx="12418">
                  <c:v>-3.0494098570974001E-2</c:v>
                </c:pt>
                <c:pt idx="12419">
                  <c:v>-3.04730153778414E-2</c:v>
                </c:pt>
                <c:pt idx="12420">
                  <c:v>-3.05541667815609E-2</c:v>
                </c:pt>
                <c:pt idx="12421">
                  <c:v>-3.0507313718165601E-2</c:v>
                </c:pt>
                <c:pt idx="12422">
                  <c:v>-3.0473001029652801E-2</c:v>
                </c:pt>
                <c:pt idx="12423">
                  <c:v>-3.0652326289176201E-2</c:v>
                </c:pt>
                <c:pt idx="12424">
                  <c:v>-3.05904476069069E-2</c:v>
                </c:pt>
                <c:pt idx="12425">
                  <c:v>-3.0523246959395098E-2</c:v>
                </c:pt>
                <c:pt idx="12426">
                  <c:v>-3.0652872946423899E-2</c:v>
                </c:pt>
                <c:pt idx="12427">
                  <c:v>-3.0594535346608599E-2</c:v>
                </c:pt>
                <c:pt idx="12428">
                  <c:v>-3.0540373836023E-2</c:v>
                </c:pt>
                <c:pt idx="12429">
                  <c:v>-3.06525840229976E-2</c:v>
                </c:pt>
                <c:pt idx="12430">
                  <c:v>-3.0631099342523699E-2</c:v>
                </c:pt>
                <c:pt idx="12431">
                  <c:v>-3.0576519939737999E-2</c:v>
                </c:pt>
                <c:pt idx="12432">
                  <c:v>-3.0603754120723602E-2</c:v>
                </c:pt>
                <c:pt idx="12433">
                  <c:v>-3.06232053747711E-2</c:v>
                </c:pt>
                <c:pt idx="12434">
                  <c:v>-3.0555253130539001E-2</c:v>
                </c:pt>
                <c:pt idx="12435">
                  <c:v>-3.0541387017971499E-2</c:v>
                </c:pt>
                <c:pt idx="12436">
                  <c:v>-3.0685850962375499E-2</c:v>
                </c:pt>
                <c:pt idx="12437">
                  <c:v>-3.0609686858952E-2</c:v>
                </c:pt>
                <c:pt idx="12438">
                  <c:v>-3.0537969209641799E-2</c:v>
                </c:pt>
                <c:pt idx="12439">
                  <c:v>-3.0434125578418899E-2</c:v>
                </c:pt>
                <c:pt idx="12440">
                  <c:v>-3.0425204769320299E-2</c:v>
                </c:pt>
                <c:pt idx="12441">
                  <c:v>-3.0400654533877899E-2</c:v>
                </c:pt>
                <c:pt idx="12442">
                  <c:v>-3.05917782728405E-2</c:v>
                </c:pt>
                <c:pt idx="12443">
                  <c:v>-3.0543535802280398E-2</c:v>
                </c:pt>
                <c:pt idx="12444">
                  <c:v>-3.0500814813422001E-2</c:v>
                </c:pt>
                <c:pt idx="12445">
                  <c:v>-3.0587168352212701E-2</c:v>
                </c:pt>
                <c:pt idx="12446">
                  <c:v>-3.0574748612707401E-2</c:v>
                </c:pt>
                <c:pt idx="12447">
                  <c:v>-3.0536084426178899E-2</c:v>
                </c:pt>
                <c:pt idx="12448">
                  <c:v>-3.0589738336857401E-2</c:v>
                </c:pt>
                <c:pt idx="12449">
                  <c:v>-3.0662046619302798E-2</c:v>
                </c:pt>
                <c:pt idx="12450">
                  <c:v>-3.0580563499824999E-2</c:v>
                </c:pt>
                <c:pt idx="12451">
                  <c:v>-3.05534691821472E-2</c:v>
                </c:pt>
                <c:pt idx="12452">
                  <c:v>-3.0609439592808499E-2</c:v>
                </c:pt>
                <c:pt idx="12453">
                  <c:v>-3.0552708456525499E-2</c:v>
                </c:pt>
                <c:pt idx="12454">
                  <c:v>-3.0532385174107501E-2</c:v>
                </c:pt>
                <c:pt idx="12455">
                  <c:v>-3.06971227497949E-2</c:v>
                </c:pt>
                <c:pt idx="12456">
                  <c:v>-3.0613797779744999E-2</c:v>
                </c:pt>
                <c:pt idx="12457">
                  <c:v>-3.0573198852842699E-2</c:v>
                </c:pt>
                <c:pt idx="12458">
                  <c:v>-3.0652106649232101E-2</c:v>
                </c:pt>
                <c:pt idx="12459">
                  <c:v>-3.0603476719980999E-2</c:v>
                </c:pt>
                <c:pt idx="12460">
                  <c:v>-3.0553406236859901E-2</c:v>
                </c:pt>
                <c:pt idx="12461">
                  <c:v>-3.0660162864175299E-2</c:v>
                </c:pt>
                <c:pt idx="12462">
                  <c:v>-3.0660146177979099E-2</c:v>
                </c:pt>
                <c:pt idx="12463">
                  <c:v>-3.06029737112113E-2</c:v>
                </c:pt>
                <c:pt idx="12464">
                  <c:v>-3.0532653103970599E-2</c:v>
                </c:pt>
                <c:pt idx="12465">
                  <c:v>-3.04491846472956E-2</c:v>
                </c:pt>
                <c:pt idx="12466">
                  <c:v>-3.04389483838651E-2</c:v>
                </c:pt>
                <c:pt idx="12467">
                  <c:v>-3.0449765346323501E-2</c:v>
                </c:pt>
                <c:pt idx="12468">
                  <c:v>-3.0621072325933099E-2</c:v>
                </c:pt>
                <c:pt idx="12469">
                  <c:v>-3.0566371812407501E-2</c:v>
                </c:pt>
                <c:pt idx="12470">
                  <c:v>-3.05261274528069E-2</c:v>
                </c:pt>
                <c:pt idx="12471">
                  <c:v>-3.0643071843466398E-2</c:v>
                </c:pt>
                <c:pt idx="12472">
                  <c:v>-3.0581083333042099E-2</c:v>
                </c:pt>
                <c:pt idx="12473">
                  <c:v>-3.0530703496575901E-2</c:v>
                </c:pt>
                <c:pt idx="12474">
                  <c:v>-3.07072549573301E-2</c:v>
                </c:pt>
                <c:pt idx="12475">
                  <c:v>-3.0655266561855798E-2</c:v>
                </c:pt>
                <c:pt idx="12476">
                  <c:v>-3.0589704295076899E-2</c:v>
                </c:pt>
                <c:pt idx="12477">
                  <c:v>-3.0673242921087099E-2</c:v>
                </c:pt>
                <c:pt idx="12478">
                  <c:v>-3.06846860621591E-2</c:v>
                </c:pt>
                <c:pt idx="12479">
                  <c:v>-3.06065367670574E-2</c:v>
                </c:pt>
                <c:pt idx="12480">
                  <c:v>-3.06579058621234E-2</c:v>
                </c:pt>
                <c:pt idx="12481">
                  <c:v>-3.07268276228569E-2</c:v>
                </c:pt>
                <c:pt idx="12482">
                  <c:v>-3.06431143835652E-2</c:v>
                </c:pt>
                <c:pt idx="12483">
                  <c:v>-3.0635554110631302E-2</c:v>
                </c:pt>
                <c:pt idx="12484">
                  <c:v>-3.0705745681189001E-2</c:v>
                </c:pt>
                <c:pt idx="12485">
                  <c:v>-3.0627545929746799E-2</c:v>
                </c:pt>
                <c:pt idx="12486">
                  <c:v>-3.0589370939803E-2</c:v>
                </c:pt>
                <c:pt idx="12487">
                  <c:v>-3.0768830173959299E-2</c:v>
                </c:pt>
                <c:pt idx="12488">
                  <c:v>-3.0704308107184799E-2</c:v>
                </c:pt>
                <c:pt idx="12489">
                  <c:v>-3.06400806778886E-2</c:v>
                </c:pt>
                <c:pt idx="12490">
                  <c:v>-3.0527651765927099E-2</c:v>
                </c:pt>
                <c:pt idx="12491">
                  <c:v>-3.04892987187486E-2</c:v>
                </c:pt>
                <c:pt idx="12492">
                  <c:v>-3.0489822286957201E-2</c:v>
                </c:pt>
                <c:pt idx="12493">
                  <c:v>-3.0630799747693001E-2</c:v>
                </c:pt>
                <c:pt idx="12494">
                  <c:v>-3.0661609993937002E-2</c:v>
                </c:pt>
                <c:pt idx="12495">
                  <c:v>-3.0606185833069701E-2</c:v>
                </c:pt>
                <c:pt idx="12496">
                  <c:v>-3.06223436588575E-2</c:v>
                </c:pt>
                <c:pt idx="12497">
                  <c:v>-3.0668579255385901E-2</c:v>
                </c:pt>
                <c:pt idx="12498">
                  <c:v>-3.0623582735036702E-2</c:v>
                </c:pt>
                <c:pt idx="12499">
                  <c:v>-3.0619193479651498E-2</c:v>
                </c:pt>
                <c:pt idx="12500">
                  <c:v>-3.07544018238937E-2</c:v>
                </c:pt>
                <c:pt idx="12501">
                  <c:v>-3.06764436342442E-2</c:v>
                </c:pt>
                <c:pt idx="12502">
                  <c:v>-3.0614635887711E-2</c:v>
                </c:pt>
                <c:pt idx="12503">
                  <c:v>-3.0701194909245999E-2</c:v>
                </c:pt>
                <c:pt idx="12504">
                  <c:v>-3.0635162761124601E-2</c:v>
                </c:pt>
                <c:pt idx="12505">
                  <c:v>-3.0615499010309601E-2</c:v>
                </c:pt>
                <c:pt idx="12506">
                  <c:v>-3.0755055204887499E-2</c:v>
                </c:pt>
                <c:pt idx="12507">
                  <c:v>-3.06969590019435E-2</c:v>
                </c:pt>
                <c:pt idx="12508">
                  <c:v>-3.0658087314804901E-2</c:v>
                </c:pt>
                <c:pt idx="12509">
                  <c:v>-3.0723273924643E-2</c:v>
                </c:pt>
                <c:pt idx="12510">
                  <c:v>-3.0703805957505801E-2</c:v>
                </c:pt>
                <c:pt idx="12511">
                  <c:v>-3.0633913112124E-2</c:v>
                </c:pt>
                <c:pt idx="12512">
                  <c:v>-3.07057858739537E-2</c:v>
                </c:pt>
                <c:pt idx="12513">
                  <c:v>-3.0743026352273401E-2</c:v>
                </c:pt>
                <c:pt idx="12514">
                  <c:v>-3.06907509511802E-2</c:v>
                </c:pt>
                <c:pt idx="12515">
                  <c:v>-3.06408055863963E-2</c:v>
                </c:pt>
                <c:pt idx="12516">
                  <c:v>-3.0565748874020499E-2</c:v>
                </c:pt>
                <c:pt idx="12517">
                  <c:v>-3.0528866569511599E-2</c:v>
                </c:pt>
                <c:pt idx="12518">
                  <c:v>-3.0520261769803901E-2</c:v>
                </c:pt>
                <c:pt idx="12519">
                  <c:v>-3.0747276488303499E-2</c:v>
                </c:pt>
                <c:pt idx="12520">
                  <c:v>-3.0680867659005701E-2</c:v>
                </c:pt>
                <c:pt idx="12521">
                  <c:v>-3.0634059619236001E-2</c:v>
                </c:pt>
                <c:pt idx="12522">
                  <c:v>-3.07437469406673E-2</c:v>
                </c:pt>
                <c:pt idx="12523">
                  <c:v>-3.0700747350541201E-2</c:v>
                </c:pt>
                <c:pt idx="12524">
                  <c:v>-3.06531911289008E-2</c:v>
                </c:pt>
                <c:pt idx="12525">
                  <c:v>-3.0753108963835901E-2</c:v>
                </c:pt>
                <c:pt idx="12526">
                  <c:v>-3.0759797955397499E-2</c:v>
                </c:pt>
                <c:pt idx="12527">
                  <c:v>-3.07045739221696E-2</c:v>
                </c:pt>
                <c:pt idx="12528">
                  <c:v>-3.0756394679580499E-2</c:v>
                </c:pt>
                <c:pt idx="12529">
                  <c:v>-3.0800801808557699E-2</c:v>
                </c:pt>
                <c:pt idx="12530">
                  <c:v>-3.07256453670561E-2</c:v>
                </c:pt>
                <c:pt idx="12531">
                  <c:v>-3.0701456096721799E-2</c:v>
                </c:pt>
                <c:pt idx="12532">
                  <c:v>-3.08488900870241E-2</c:v>
                </c:pt>
                <c:pt idx="12533">
                  <c:v>-3.0779384687775701E-2</c:v>
                </c:pt>
                <c:pt idx="12534">
                  <c:v>-3.0714134908824499E-2</c:v>
                </c:pt>
                <c:pt idx="12535">
                  <c:v>-3.0813578108791199E-2</c:v>
                </c:pt>
                <c:pt idx="12536">
                  <c:v>-3.0756519292481299E-2</c:v>
                </c:pt>
                <c:pt idx="12537">
                  <c:v>-3.0703612642052201E-2</c:v>
                </c:pt>
                <c:pt idx="12538">
                  <c:v>-3.0858575599267999E-2</c:v>
                </c:pt>
                <c:pt idx="12539">
                  <c:v>-3.0802923429291602E-2</c:v>
                </c:pt>
                <c:pt idx="12540">
                  <c:v>-3.0760750785702801E-2</c:v>
                </c:pt>
                <c:pt idx="12541">
                  <c:v>-3.0639335910867201E-2</c:v>
                </c:pt>
                <c:pt idx="12542">
                  <c:v>-3.05984046814653E-2</c:v>
                </c:pt>
                <c:pt idx="12543">
                  <c:v>-3.0613593039258001E-2</c:v>
                </c:pt>
                <c:pt idx="12544">
                  <c:v>-3.0703411156234001E-2</c:v>
                </c:pt>
                <c:pt idx="12545">
                  <c:v>-3.0765909138911599E-2</c:v>
                </c:pt>
                <c:pt idx="12546">
                  <c:v>-3.0715429146463601E-2</c:v>
                </c:pt>
                <c:pt idx="12547">
                  <c:v>-3.06946831406094E-2</c:v>
                </c:pt>
                <c:pt idx="12548">
                  <c:v>-3.0804860240702201E-2</c:v>
                </c:pt>
                <c:pt idx="12549">
                  <c:v>-3.07539721349409E-2</c:v>
                </c:pt>
                <c:pt idx="12550">
                  <c:v>-3.0714348569745101E-2</c:v>
                </c:pt>
                <c:pt idx="12551">
                  <c:v>-3.0900278167488599E-2</c:v>
                </c:pt>
                <c:pt idx="12552">
                  <c:v>-3.0807777695978599E-2</c:v>
                </c:pt>
                <c:pt idx="12553">
                  <c:v>-3.0757431522943E-2</c:v>
                </c:pt>
                <c:pt idx="12554">
                  <c:v>-3.0829305430719E-2</c:v>
                </c:pt>
                <c:pt idx="12555">
                  <c:v>-3.0789566197199799E-2</c:v>
                </c:pt>
                <c:pt idx="12556">
                  <c:v>-3.0734670338764199E-2</c:v>
                </c:pt>
                <c:pt idx="12557">
                  <c:v>-3.0833765660645399E-2</c:v>
                </c:pt>
                <c:pt idx="12558">
                  <c:v>-3.0851409906366201E-2</c:v>
                </c:pt>
                <c:pt idx="12559">
                  <c:v>-3.08055976250519E-2</c:v>
                </c:pt>
                <c:pt idx="12560">
                  <c:v>-3.0816431089382101E-2</c:v>
                </c:pt>
                <c:pt idx="12561">
                  <c:v>-3.08610789264398E-2</c:v>
                </c:pt>
                <c:pt idx="12562">
                  <c:v>-3.07817192259143E-2</c:v>
                </c:pt>
                <c:pt idx="12563">
                  <c:v>-3.0766299834685401E-2</c:v>
                </c:pt>
                <c:pt idx="12564">
                  <c:v>-3.0909256110028399E-2</c:v>
                </c:pt>
                <c:pt idx="12565">
                  <c:v>-3.0840838814470799E-2</c:v>
                </c:pt>
                <c:pt idx="12566">
                  <c:v>-3.07896942769488E-2</c:v>
                </c:pt>
                <c:pt idx="12567">
                  <c:v>-3.0685170175274799E-2</c:v>
                </c:pt>
                <c:pt idx="12568">
                  <c:v>-3.0692086865504599E-2</c:v>
                </c:pt>
                <c:pt idx="12569">
                  <c:v>-3.0668243232260799E-2</c:v>
                </c:pt>
                <c:pt idx="12570">
                  <c:v>-3.0852800118736801E-2</c:v>
                </c:pt>
                <c:pt idx="12571">
                  <c:v>-3.08090888720471E-2</c:v>
                </c:pt>
                <c:pt idx="12572">
                  <c:v>-3.0786613836729301E-2</c:v>
                </c:pt>
                <c:pt idx="12573">
                  <c:v>-3.0847397739610899E-2</c:v>
                </c:pt>
                <c:pt idx="12574">
                  <c:v>-3.0859433861527001E-2</c:v>
                </c:pt>
                <c:pt idx="12575">
                  <c:v>-3.0809131373340799E-2</c:v>
                </c:pt>
                <c:pt idx="12576">
                  <c:v>-3.0864224691564999E-2</c:v>
                </c:pt>
                <c:pt idx="12577">
                  <c:v>-3.0921722529455999E-2</c:v>
                </c:pt>
                <c:pt idx="12578">
                  <c:v>-3.0860006033132398E-2</c:v>
                </c:pt>
                <c:pt idx="12579">
                  <c:v>-3.0837924986068702E-2</c:v>
                </c:pt>
                <c:pt idx="12580">
                  <c:v>-3.0956610872332601E-2</c:v>
                </c:pt>
                <c:pt idx="12581">
                  <c:v>-3.0888570938259401E-2</c:v>
                </c:pt>
                <c:pt idx="12582">
                  <c:v>-3.0851867612606301E-2</c:v>
                </c:pt>
                <c:pt idx="12583">
                  <c:v>-3.1022624539521801E-2</c:v>
                </c:pt>
                <c:pt idx="12584">
                  <c:v>-3.0940716086964502E-2</c:v>
                </c:pt>
                <c:pt idx="12585">
                  <c:v>-3.0883149195384901E-2</c:v>
                </c:pt>
                <c:pt idx="12586">
                  <c:v>-3.0980933981481999E-2</c:v>
                </c:pt>
                <c:pt idx="12587">
                  <c:v>-3.09284081255706E-2</c:v>
                </c:pt>
                <c:pt idx="12588">
                  <c:v>-3.0867926339851599E-2</c:v>
                </c:pt>
                <c:pt idx="12589">
                  <c:v>-3.0985235644038801E-2</c:v>
                </c:pt>
                <c:pt idx="12590">
                  <c:v>-3.0986435973318401E-2</c:v>
                </c:pt>
                <c:pt idx="12591">
                  <c:v>-3.0934784076331701E-2</c:v>
                </c:pt>
                <c:pt idx="12592">
                  <c:v>-3.0840347006839301E-2</c:v>
                </c:pt>
                <c:pt idx="12593">
                  <c:v>-3.0801894909624698E-2</c:v>
                </c:pt>
                <c:pt idx="12594">
                  <c:v>-3.0768063549961401E-2</c:v>
                </c:pt>
                <c:pt idx="12595">
                  <c:v>-3.0793423832316601E-2</c:v>
                </c:pt>
                <c:pt idx="12596">
                  <c:v>-3.09594041124607E-2</c:v>
                </c:pt>
                <c:pt idx="12597">
                  <c:v>-3.0902994903347698E-2</c:v>
                </c:pt>
                <c:pt idx="12598">
                  <c:v>-3.08729652412391E-2</c:v>
                </c:pt>
                <c:pt idx="12599">
                  <c:v>-3.0997401763064199E-2</c:v>
                </c:pt>
                <c:pt idx="12600">
                  <c:v>-3.0926688807085202E-2</c:v>
                </c:pt>
                <c:pt idx="12601">
                  <c:v>-3.0882381407233501E-2</c:v>
                </c:pt>
                <c:pt idx="12602">
                  <c:v>-3.1054040320062402E-2</c:v>
                </c:pt>
                <c:pt idx="12603">
                  <c:v>-3.0995783541584401E-2</c:v>
                </c:pt>
                <c:pt idx="12604">
                  <c:v>-3.09515777335037E-2</c:v>
                </c:pt>
                <c:pt idx="12605">
                  <c:v>-3.0958140298025599E-2</c:v>
                </c:pt>
                <c:pt idx="12606">
                  <c:v>-3.0911677846840301E-2</c:v>
                </c:pt>
                <c:pt idx="12607">
                  <c:v>-3.08794671339758E-2</c:v>
                </c:pt>
                <c:pt idx="12608">
                  <c:v>-3.0964426085120102E-2</c:v>
                </c:pt>
                <c:pt idx="12609">
                  <c:v>-3.1035666189078898E-2</c:v>
                </c:pt>
                <c:pt idx="12610">
                  <c:v>-3.0972388369264001E-2</c:v>
                </c:pt>
                <c:pt idx="12611">
                  <c:v>-3.0961825260116399E-2</c:v>
                </c:pt>
                <c:pt idx="12612">
                  <c:v>-3.1051199175029399E-2</c:v>
                </c:pt>
                <c:pt idx="12613">
                  <c:v>-3.0988889966808899E-2</c:v>
                </c:pt>
                <c:pt idx="12614">
                  <c:v>-3.0950626837709699E-2</c:v>
                </c:pt>
                <c:pt idx="12615">
                  <c:v>-3.1109875780631398E-2</c:v>
                </c:pt>
                <c:pt idx="12616">
                  <c:v>-3.1041015726119201E-2</c:v>
                </c:pt>
                <c:pt idx="12617">
                  <c:v>-3.0992416338920099E-2</c:v>
                </c:pt>
                <c:pt idx="12618">
                  <c:v>-3.0893906378575298E-2</c:v>
                </c:pt>
                <c:pt idx="12619">
                  <c:v>-3.08550828291725E-2</c:v>
                </c:pt>
                <c:pt idx="12620">
                  <c:v>-3.0872264207573601E-2</c:v>
                </c:pt>
                <c:pt idx="12621">
                  <c:v>-3.0998134316178001E-2</c:v>
                </c:pt>
                <c:pt idx="12622">
                  <c:v>-3.10171682601019E-2</c:v>
                </c:pt>
                <c:pt idx="12623">
                  <c:v>-3.0991631647339E-2</c:v>
                </c:pt>
                <c:pt idx="12624">
                  <c:v>-3.1010381518474999E-2</c:v>
                </c:pt>
                <c:pt idx="12625">
                  <c:v>-3.1059911930545601E-2</c:v>
                </c:pt>
                <c:pt idx="12626">
                  <c:v>-3.1009976344648801E-2</c:v>
                </c:pt>
                <c:pt idx="12627">
                  <c:v>-3.0998575995909099E-2</c:v>
                </c:pt>
                <c:pt idx="12628">
                  <c:v>-3.1149202055530699E-2</c:v>
                </c:pt>
                <c:pt idx="12629">
                  <c:v>-3.1081174713714702E-2</c:v>
                </c:pt>
                <c:pt idx="12630">
                  <c:v>-3.1032474721238702E-2</c:v>
                </c:pt>
                <c:pt idx="12631">
                  <c:v>-3.11781470566833E-2</c:v>
                </c:pt>
                <c:pt idx="12632">
                  <c:v>-3.1107374893811698E-2</c:v>
                </c:pt>
                <c:pt idx="12633">
                  <c:v>-3.1056257905826602E-2</c:v>
                </c:pt>
                <c:pt idx="12634">
                  <c:v>-3.1188181174608601E-2</c:v>
                </c:pt>
                <c:pt idx="12635">
                  <c:v>-3.1136625698612301E-2</c:v>
                </c:pt>
                <c:pt idx="12636">
                  <c:v>-3.11114749347325E-2</c:v>
                </c:pt>
                <c:pt idx="12637">
                  <c:v>-3.1156704809594201E-2</c:v>
                </c:pt>
                <c:pt idx="12638">
                  <c:v>-3.11613391774394E-2</c:v>
                </c:pt>
                <c:pt idx="12639">
                  <c:v>-3.10841485237081E-2</c:v>
                </c:pt>
                <c:pt idx="12640">
                  <c:v>-3.1151518206267301E-2</c:v>
                </c:pt>
                <c:pt idx="12641">
                  <c:v>-3.1217436703930901E-2</c:v>
                </c:pt>
                <c:pt idx="12642">
                  <c:v>-3.11569601472001E-2</c:v>
                </c:pt>
                <c:pt idx="12643">
                  <c:v>-3.1102781193718902E-2</c:v>
                </c:pt>
                <c:pt idx="12644">
                  <c:v>-3.0993021015698799E-2</c:v>
                </c:pt>
                <c:pt idx="12645">
                  <c:v>-3.0989024254571E-2</c:v>
                </c:pt>
                <c:pt idx="12646">
                  <c:v>-3.1003071315353799E-2</c:v>
                </c:pt>
                <c:pt idx="12647">
                  <c:v>-3.11755447182804E-2</c:v>
                </c:pt>
                <c:pt idx="12648">
                  <c:v>-3.1114707962842599E-2</c:v>
                </c:pt>
                <c:pt idx="12649">
                  <c:v>-3.10825219979355E-2</c:v>
                </c:pt>
                <c:pt idx="12650">
                  <c:v>-3.11891118666002E-2</c:v>
                </c:pt>
                <c:pt idx="12651">
                  <c:v>-3.1152102630585401E-2</c:v>
                </c:pt>
                <c:pt idx="12652">
                  <c:v>-3.11169123548704E-2</c:v>
                </c:pt>
                <c:pt idx="12653">
                  <c:v>-3.12118650569271E-2</c:v>
                </c:pt>
                <c:pt idx="12654">
                  <c:v>-3.1233307750274601E-2</c:v>
                </c:pt>
                <c:pt idx="12655">
                  <c:v>-3.1174066340706099E-2</c:v>
                </c:pt>
                <c:pt idx="12656">
                  <c:v>-3.1187219690764201E-2</c:v>
                </c:pt>
                <c:pt idx="12657">
                  <c:v>-3.12067305203526E-2</c:v>
                </c:pt>
                <c:pt idx="12658">
                  <c:v>-3.11682281511215E-2</c:v>
                </c:pt>
                <c:pt idx="12659">
                  <c:v>-3.1164770402635E-2</c:v>
                </c:pt>
                <c:pt idx="12660">
                  <c:v>-3.1292135943658497E-2</c:v>
                </c:pt>
                <c:pt idx="12661">
                  <c:v>-3.1214763720830301E-2</c:v>
                </c:pt>
                <c:pt idx="12662">
                  <c:v>-3.11999979021493E-2</c:v>
                </c:pt>
                <c:pt idx="12663">
                  <c:v>-3.1309932489724197E-2</c:v>
                </c:pt>
                <c:pt idx="12664">
                  <c:v>-3.1250984728103497E-2</c:v>
                </c:pt>
                <c:pt idx="12665">
                  <c:v>-3.1194176961435002E-2</c:v>
                </c:pt>
                <c:pt idx="12666">
                  <c:v>-3.1340699251968897E-2</c:v>
                </c:pt>
                <c:pt idx="12667">
                  <c:v>-3.1305478399999198E-2</c:v>
                </c:pt>
                <c:pt idx="12668">
                  <c:v>-3.1244990085992502E-2</c:v>
                </c:pt>
                <c:pt idx="12669">
                  <c:v>-3.1139922522318699E-2</c:v>
                </c:pt>
                <c:pt idx="12670">
                  <c:v>-3.11405338440803E-2</c:v>
                </c:pt>
                <c:pt idx="12671">
                  <c:v>-3.1122477278889501E-2</c:v>
                </c:pt>
                <c:pt idx="12672">
                  <c:v>-3.1184475412980299E-2</c:v>
                </c:pt>
                <c:pt idx="12673">
                  <c:v>-3.1284031079849298E-2</c:v>
                </c:pt>
                <c:pt idx="12674">
                  <c:v>-3.12428504015165E-2</c:v>
                </c:pt>
                <c:pt idx="12675">
                  <c:v>-3.1243930085717402E-2</c:v>
                </c:pt>
                <c:pt idx="12676">
                  <c:v>-3.1334992672782301E-2</c:v>
                </c:pt>
                <c:pt idx="12677">
                  <c:v>-3.1274675100576202E-2</c:v>
                </c:pt>
                <c:pt idx="12678">
                  <c:v>-3.1242283924560299E-2</c:v>
                </c:pt>
                <c:pt idx="12679">
                  <c:v>-3.1420818122569298E-2</c:v>
                </c:pt>
                <c:pt idx="12680">
                  <c:v>-3.13534974605622E-2</c:v>
                </c:pt>
                <c:pt idx="12681">
                  <c:v>-3.1299896024089897E-2</c:v>
                </c:pt>
                <c:pt idx="12682">
                  <c:v>-3.14201202127153E-2</c:v>
                </c:pt>
                <c:pt idx="12683">
                  <c:v>-3.1359586864709701E-2</c:v>
                </c:pt>
                <c:pt idx="12684">
                  <c:v>-3.1328719992113001E-2</c:v>
                </c:pt>
                <c:pt idx="12685">
                  <c:v>-3.1427484704181601E-2</c:v>
                </c:pt>
                <c:pt idx="12686">
                  <c:v>-3.1427320170526699E-2</c:v>
                </c:pt>
                <c:pt idx="12687">
                  <c:v>-3.1379449734231402E-2</c:v>
                </c:pt>
                <c:pt idx="12688">
                  <c:v>-3.1396915233926799E-2</c:v>
                </c:pt>
                <c:pt idx="12689">
                  <c:v>-3.1433201036027897E-2</c:v>
                </c:pt>
                <c:pt idx="12690">
                  <c:v>-3.1383428402477702E-2</c:v>
                </c:pt>
                <c:pt idx="12691">
                  <c:v>-3.1370489993908901E-2</c:v>
                </c:pt>
                <c:pt idx="12692">
                  <c:v>-3.1503874527212698E-2</c:v>
                </c:pt>
                <c:pt idx="12693">
                  <c:v>-3.1437459760733498E-2</c:v>
                </c:pt>
                <c:pt idx="12694">
                  <c:v>-3.1395814197215502E-2</c:v>
                </c:pt>
                <c:pt idx="12695">
                  <c:v>-3.1292858358938302E-2</c:v>
                </c:pt>
                <c:pt idx="12696">
                  <c:v>-3.1305741276203898E-2</c:v>
                </c:pt>
                <c:pt idx="12697">
                  <c:v>-3.1270817339342699E-2</c:v>
                </c:pt>
                <c:pt idx="12698">
                  <c:v>-3.1455479125725098E-2</c:v>
                </c:pt>
                <c:pt idx="12699">
                  <c:v>-3.1417516516133601E-2</c:v>
                </c:pt>
                <c:pt idx="12700">
                  <c:v>-3.13888260861859E-2</c:v>
                </c:pt>
                <c:pt idx="12701">
                  <c:v>-3.1460023582137099E-2</c:v>
                </c:pt>
                <c:pt idx="12702">
                  <c:v>-3.1467293913010501E-2</c:v>
                </c:pt>
                <c:pt idx="12703">
                  <c:v>-3.1398089136928403E-2</c:v>
                </c:pt>
                <c:pt idx="12704">
                  <c:v>-3.1500131803719897E-2</c:v>
                </c:pt>
                <c:pt idx="12705">
                  <c:v>-3.1556267737566097E-2</c:v>
                </c:pt>
                <c:pt idx="12706">
                  <c:v>-3.1485476249751301E-2</c:v>
                </c:pt>
                <c:pt idx="12707">
                  <c:v>-3.1434350171669699E-2</c:v>
                </c:pt>
                <c:pt idx="12708">
                  <c:v>-3.1511702351660197E-2</c:v>
                </c:pt>
                <c:pt idx="12709">
                  <c:v>-3.1447823101189099E-2</c:v>
                </c:pt>
                <c:pt idx="12710">
                  <c:v>-3.1425845430931E-2</c:v>
                </c:pt>
                <c:pt idx="12711">
                  <c:v>-3.16154504253063E-2</c:v>
                </c:pt>
                <c:pt idx="12712">
                  <c:v>-3.1531888137881901E-2</c:v>
                </c:pt>
                <c:pt idx="12713">
                  <c:v>-3.1496114330366198E-2</c:v>
                </c:pt>
                <c:pt idx="12714">
                  <c:v>-3.1604733822556699E-2</c:v>
                </c:pt>
                <c:pt idx="12715">
                  <c:v>-3.1569411182620903E-2</c:v>
                </c:pt>
                <c:pt idx="12716">
                  <c:v>-3.15039416503472E-2</c:v>
                </c:pt>
                <c:pt idx="12717">
                  <c:v>-3.1595349953462699E-2</c:v>
                </c:pt>
                <c:pt idx="12718">
                  <c:v>-3.1630005745682699E-2</c:v>
                </c:pt>
                <c:pt idx="12719">
                  <c:v>-3.15829341837549E-2</c:v>
                </c:pt>
                <c:pt idx="12720">
                  <c:v>-3.1500025859870898E-2</c:v>
                </c:pt>
                <c:pt idx="12721">
                  <c:v>-3.1444414423456898E-2</c:v>
                </c:pt>
                <c:pt idx="12722">
                  <c:v>-3.1452750321477603E-2</c:v>
                </c:pt>
                <c:pt idx="12723">
                  <c:v>-3.1461403656673201E-2</c:v>
                </c:pt>
                <c:pt idx="12724">
                  <c:v>-3.1613360062086399E-2</c:v>
                </c:pt>
                <c:pt idx="12725">
                  <c:v>-3.1564478713941503E-2</c:v>
                </c:pt>
                <c:pt idx="12726">
                  <c:v>-3.1535762265169402E-2</c:v>
                </c:pt>
                <c:pt idx="12727">
                  <c:v>-3.1665369577240303E-2</c:v>
                </c:pt>
                <c:pt idx="12728">
                  <c:v>-3.1609001579151301E-2</c:v>
                </c:pt>
                <c:pt idx="12729">
                  <c:v>-3.1569674290949597E-2</c:v>
                </c:pt>
                <c:pt idx="12730">
                  <c:v>-3.1752528166786503E-2</c:v>
                </c:pt>
                <c:pt idx="12731">
                  <c:v>-3.1679077558995503E-2</c:v>
                </c:pt>
                <c:pt idx="12732">
                  <c:v>-3.1631383773249699E-2</c:v>
                </c:pt>
                <c:pt idx="12733">
                  <c:v>-3.1735256362783897E-2</c:v>
                </c:pt>
                <c:pt idx="12734">
                  <c:v>-3.1744624090303299E-2</c:v>
                </c:pt>
                <c:pt idx="12735">
                  <c:v>-3.1677595960597202E-2</c:v>
                </c:pt>
                <c:pt idx="12736">
                  <c:v>-3.1705334142316299E-2</c:v>
                </c:pt>
                <c:pt idx="12737">
                  <c:v>-3.1770754906271299E-2</c:v>
                </c:pt>
                <c:pt idx="12738">
                  <c:v>-3.1719367757129198E-2</c:v>
                </c:pt>
                <c:pt idx="12739">
                  <c:v>-3.1708770790525302E-2</c:v>
                </c:pt>
                <c:pt idx="12740">
                  <c:v>-3.1799211972004901E-2</c:v>
                </c:pt>
                <c:pt idx="12741">
                  <c:v>-3.1724002386908902E-2</c:v>
                </c:pt>
                <c:pt idx="12742">
                  <c:v>-3.1682626761418399E-2</c:v>
                </c:pt>
                <c:pt idx="12743">
                  <c:v>-3.18492961426576E-2</c:v>
                </c:pt>
                <c:pt idx="12744">
                  <c:v>-3.1807780537443799E-2</c:v>
                </c:pt>
                <c:pt idx="12745">
                  <c:v>-3.1768095679581103E-2</c:v>
                </c:pt>
                <c:pt idx="12746">
                  <c:v>-3.1664215969310003E-2</c:v>
                </c:pt>
                <c:pt idx="12747">
                  <c:v>-3.1642596334374197E-2</c:v>
                </c:pt>
                <c:pt idx="12748">
                  <c:v>-3.1632618124907197E-2</c:v>
                </c:pt>
                <c:pt idx="12749">
                  <c:v>-3.1775727441223901E-2</c:v>
                </c:pt>
                <c:pt idx="12750">
                  <c:v>-3.1812316301511601E-2</c:v>
                </c:pt>
                <c:pt idx="12751">
                  <c:v>-3.1782098822683701E-2</c:v>
                </c:pt>
                <c:pt idx="12752">
                  <c:v>-3.1808103754883701E-2</c:v>
                </c:pt>
                <c:pt idx="12753">
                  <c:v>-3.18524653751713E-2</c:v>
                </c:pt>
                <c:pt idx="12754">
                  <c:v>-3.1806242244783699E-2</c:v>
                </c:pt>
                <c:pt idx="12755">
                  <c:v>-3.17943966753471E-2</c:v>
                </c:pt>
                <c:pt idx="12756">
                  <c:v>-3.1951823553147997E-2</c:v>
                </c:pt>
                <c:pt idx="12757">
                  <c:v>-3.1880303741975903E-2</c:v>
                </c:pt>
                <c:pt idx="12758">
                  <c:v>-3.1823343529443403E-2</c:v>
                </c:pt>
                <c:pt idx="12759">
                  <c:v>-3.1916110611443102E-2</c:v>
                </c:pt>
                <c:pt idx="12760">
                  <c:v>-3.1852793045497201E-2</c:v>
                </c:pt>
                <c:pt idx="12761">
                  <c:v>-3.18441461131444E-2</c:v>
                </c:pt>
                <c:pt idx="12762">
                  <c:v>-3.1997945945477099E-2</c:v>
                </c:pt>
                <c:pt idx="12763">
                  <c:v>-3.1943722249707297E-2</c:v>
                </c:pt>
                <c:pt idx="12764">
                  <c:v>-3.1900837105543603E-2</c:v>
                </c:pt>
                <c:pt idx="12765">
                  <c:v>-3.19821915763897E-2</c:v>
                </c:pt>
                <c:pt idx="12766">
                  <c:v>-3.1968562689144199E-2</c:v>
                </c:pt>
                <c:pt idx="12767">
                  <c:v>-3.1921586438935903E-2</c:v>
                </c:pt>
                <c:pt idx="12768">
                  <c:v>-3.1962684287767301E-2</c:v>
                </c:pt>
                <c:pt idx="12769">
                  <c:v>-3.2047119554287302E-2</c:v>
                </c:pt>
                <c:pt idx="12770">
                  <c:v>-3.1983777626343503E-2</c:v>
                </c:pt>
                <c:pt idx="12771">
                  <c:v>-3.1942381855033598E-2</c:v>
                </c:pt>
                <c:pt idx="12772">
                  <c:v>-3.1854029303193802E-2</c:v>
                </c:pt>
                <c:pt idx="12773">
                  <c:v>-3.1831323688384199E-2</c:v>
                </c:pt>
                <c:pt idx="12774">
                  <c:v>-3.1832141341851999E-2</c:v>
                </c:pt>
                <c:pt idx="12775">
                  <c:v>-3.20295319058157E-2</c:v>
                </c:pt>
                <c:pt idx="12776">
                  <c:v>-3.19831486073478E-2</c:v>
                </c:pt>
                <c:pt idx="12777">
                  <c:v>-3.1945372427192802E-2</c:v>
                </c:pt>
                <c:pt idx="12778">
                  <c:v>-3.2069572771433699E-2</c:v>
                </c:pt>
                <c:pt idx="12779">
                  <c:v>-3.2029981530892399E-2</c:v>
                </c:pt>
                <c:pt idx="12780">
                  <c:v>-3.19939134448455E-2</c:v>
                </c:pt>
                <c:pt idx="12781">
                  <c:v>-3.21043050595715E-2</c:v>
                </c:pt>
                <c:pt idx="12782">
                  <c:v>-3.2109859884561401E-2</c:v>
                </c:pt>
                <c:pt idx="12783">
                  <c:v>-3.2045544066932101E-2</c:v>
                </c:pt>
                <c:pt idx="12784">
                  <c:v>-3.2099314489945199E-2</c:v>
                </c:pt>
                <c:pt idx="12785">
                  <c:v>-3.2163759276348403E-2</c:v>
                </c:pt>
                <c:pt idx="12786">
                  <c:v>-3.2100133782174897E-2</c:v>
                </c:pt>
                <c:pt idx="12787">
                  <c:v>-3.2077816305293903E-2</c:v>
                </c:pt>
                <c:pt idx="12788">
                  <c:v>-3.2226331706624402E-2</c:v>
                </c:pt>
                <c:pt idx="12789">
                  <c:v>-3.2162630115635603E-2</c:v>
                </c:pt>
                <c:pt idx="12790">
                  <c:v>-3.2103999925311703E-2</c:v>
                </c:pt>
                <c:pt idx="12791">
                  <c:v>-3.2231300254352301E-2</c:v>
                </c:pt>
                <c:pt idx="12792">
                  <c:v>-3.2156574229399298E-2</c:v>
                </c:pt>
                <c:pt idx="12793">
                  <c:v>-3.21281766809988E-2</c:v>
                </c:pt>
                <c:pt idx="12794">
                  <c:v>-3.22997877956369E-2</c:v>
                </c:pt>
                <c:pt idx="12795">
                  <c:v>-3.2251953254065803E-2</c:v>
                </c:pt>
                <c:pt idx="12796">
                  <c:v>-3.2199841894907703E-2</c:v>
                </c:pt>
                <c:pt idx="12797">
                  <c:v>-3.2112989749293698E-2</c:v>
                </c:pt>
                <c:pt idx="12798">
                  <c:v>-3.20848331029992E-2</c:v>
                </c:pt>
                <c:pt idx="12799">
                  <c:v>-3.2078825703744498E-2</c:v>
                </c:pt>
                <c:pt idx="12800">
                  <c:v>-3.2152082305401598E-2</c:v>
                </c:pt>
                <c:pt idx="12801">
                  <c:v>-3.22590395323155E-2</c:v>
                </c:pt>
                <c:pt idx="12802">
                  <c:v>-3.2221830129856202E-2</c:v>
                </c:pt>
                <c:pt idx="12803">
                  <c:v>-3.2211414499518698E-2</c:v>
                </c:pt>
                <c:pt idx="12804">
                  <c:v>-3.2310823686809001E-2</c:v>
                </c:pt>
                <c:pt idx="12805">
                  <c:v>-3.2264538992118702E-2</c:v>
                </c:pt>
                <c:pt idx="12806">
                  <c:v>-3.2233189597415397E-2</c:v>
                </c:pt>
                <c:pt idx="12807">
                  <c:v>-3.2410085831846298E-2</c:v>
                </c:pt>
                <c:pt idx="12808">
                  <c:v>-3.2320405647624201E-2</c:v>
                </c:pt>
                <c:pt idx="12809">
                  <c:v>-3.2276007783366402E-2</c:v>
                </c:pt>
                <c:pt idx="12810">
                  <c:v>-3.2093245768919497E-2</c:v>
                </c:pt>
                <c:pt idx="12811">
                  <c:v>-3.2079796529918297E-2</c:v>
                </c:pt>
                <c:pt idx="12812">
                  <c:v>-3.2109703761913598E-2</c:v>
                </c:pt>
                <c:pt idx="12813">
                  <c:v>-3.2266654345827699E-2</c:v>
                </c:pt>
                <c:pt idx="12814">
                  <c:v>-3.2305163079096498E-2</c:v>
                </c:pt>
                <c:pt idx="12815">
                  <c:v>-3.2282864257770799E-2</c:v>
                </c:pt>
                <c:pt idx="12816">
                  <c:v>-3.23199600388763E-2</c:v>
                </c:pt>
                <c:pt idx="12817">
                  <c:v>-3.2356358938462601E-2</c:v>
                </c:pt>
                <c:pt idx="12818">
                  <c:v>-3.2329164523010399E-2</c:v>
                </c:pt>
                <c:pt idx="12819">
                  <c:v>-3.23245204538882E-2</c:v>
                </c:pt>
                <c:pt idx="12820">
                  <c:v>-3.2464235244939597E-2</c:v>
                </c:pt>
                <c:pt idx="12821">
                  <c:v>-3.24057863702902E-2</c:v>
                </c:pt>
                <c:pt idx="12822">
                  <c:v>-3.2371645050538397E-2</c:v>
                </c:pt>
                <c:pt idx="12823">
                  <c:v>-3.2280166315157802E-2</c:v>
                </c:pt>
                <c:pt idx="12824">
                  <c:v>-3.2290006953617001E-2</c:v>
                </c:pt>
                <c:pt idx="12825">
                  <c:v>-3.2281704242219697E-2</c:v>
                </c:pt>
                <c:pt idx="12826">
                  <c:v>-3.2474775992644402E-2</c:v>
                </c:pt>
                <c:pt idx="12827">
                  <c:v>-3.2458335471650099E-2</c:v>
                </c:pt>
                <c:pt idx="12828">
                  <c:v>-3.2402281610605599E-2</c:v>
                </c:pt>
                <c:pt idx="12829">
                  <c:v>-3.2480943462966497E-2</c:v>
                </c:pt>
                <c:pt idx="12830">
                  <c:v>-3.2487516757100897E-2</c:v>
                </c:pt>
                <c:pt idx="12831">
                  <c:v>-3.2432424399303203E-2</c:v>
                </c:pt>
                <c:pt idx="12832">
                  <c:v>-3.2501429299979102E-2</c:v>
                </c:pt>
                <c:pt idx="12833">
                  <c:v>-3.2587556954240399E-2</c:v>
                </c:pt>
                <c:pt idx="12834">
                  <c:v>-3.25172058267829E-2</c:v>
                </c:pt>
                <c:pt idx="12835">
                  <c:v>-3.2512973741783399E-2</c:v>
                </c:pt>
                <c:pt idx="12836">
                  <c:v>-3.2655189269765697E-2</c:v>
                </c:pt>
                <c:pt idx="12837">
                  <c:v>-3.2576839788817001E-2</c:v>
                </c:pt>
                <c:pt idx="12838">
                  <c:v>-3.2537978482044698E-2</c:v>
                </c:pt>
                <c:pt idx="12839">
                  <c:v>-3.2724335896394403E-2</c:v>
                </c:pt>
                <c:pt idx="12840">
                  <c:v>-3.26353533697935E-2</c:v>
                </c:pt>
                <c:pt idx="12841">
                  <c:v>-3.2593059925905603E-2</c:v>
                </c:pt>
                <c:pt idx="12842">
                  <c:v>-3.27047194975119E-2</c:v>
                </c:pt>
                <c:pt idx="12843">
                  <c:v>-3.2677252350064502E-2</c:v>
                </c:pt>
                <c:pt idx="12844">
                  <c:v>-3.26252444259202E-2</c:v>
                </c:pt>
                <c:pt idx="12845">
                  <c:v>-3.2730416035822898E-2</c:v>
                </c:pt>
                <c:pt idx="12846">
                  <c:v>-3.2737552741309801E-2</c:v>
                </c:pt>
                <c:pt idx="12847">
                  <c:v>-3.2685168165092503E-2</c:v>
                </c:pt>
                <c:pt idx="12848">
                  <c:v>-3.2616975639636198E-2</c:v>
                </c:pt>
                <c:pt idx="12849">
                  <c:v>-3.2544379365087098E-2</c:v>
                </c:pt>
                <c:pt idx="12850">
                  <c:v>-3.25627391769861E-2</c:v>
                </c:pt>
                <c:pt idx="12851">
                  <c:v>-3.2583060509447703E-2</c:v>
                </c:pt>
                <c:pt idx="12852">
                  <c:v>-3.2757027909004401E-2</c:v>
                </c:pt>
                <c:pt idx="12853">
                  <c:v>-3.2684148570600299E-2</c:v>
                </c:pt>
                <c:pt idx="12854">
                  <c:v>-3.2650093353974299E-2</c:v>
                </c:pt>
                <c:pt idx="12855">
                  <c:v>-3.2784354960312997E-2</c:v>
                </c:pt>
                <c:pt idx="12856">
                  <c:v>-3.2752224195670997E-2</c:v>
                </c:pt>
                <c:pt idx="12857">
                  <c:v>-3.27069053698021E-2</c:v>
                </c:pt>
                <c:pt idx="12858">
                  <c:v>-3.2889492392617597E-2</c:v>
                </c:pt>
                <c:pt idx="12859">
                  <c:v>-3.2841590650301997E-2</c:v>
                </c:pt>
                <c:pt idx="12860">
                  <c:v>-3.2797102903714501E-2</c:v>
                </c:pt>
                <c:pt idx="12861">
                  <c:v>-3.2842621789313797E-2</c:v>
                </c:pt>
                <c:pt idx="12862">
                  <c:v>-3.2832284652007201E-2</c:v>
                </c:pt>
                <c:pt idx="12863">
                  <c:v>-3.2801162238077497E-2</c:v>
                </c:pt>
                <c:pt idx="12864">
                  <c:v>-3.2864263979717999E-2</c:v>
                </c:pt>
                <c:pt idx="12865">
                  <c:v>-3.2918658980633897E-2</c:v>
                </c:pt>
                <c:pt idx="12866">
                  <c:v>-3.2867748920883399E-2</c:v>
                </c:pt>
                <c:pt idx="12867">
                  <c:v>-3.2858048575387003E-2</c:v>
                </c:pt>
                <c:pt idx="12868">
                  <c:v>-3.2946128941451401E-2</c:v>
                </c:pt>
                <c:pt idx="12869">
                  <c:v>-3.2900679555799298E-2</c:v>
                </c:pt>
                <c:pt idx="12870">
                  <c:v>-3.2846357993548798E-2</c:v>
                </c:pt>
                <c:pt idx="12871">
                  <c:v>-3.3033863689827997E-2</c:v>
                </c:pt>
                <c:pt idx="12872">
                  <c:v>-3.2962537894491002E-2</c:v>
                </c:pt>
                <c:pt idx="12873">
                  <c:v>-3.29395276688349E-2</c:v>
                </c:pt>
                <c:pt idx="12874">
                  <c:v>-3.28364267584908E-2</c:v>
                </c:pt>
                <c:pt idx="12875">
                  <c:v>-3.2828872221423097E-2</c:v>
                </c:pt>
                <c:pt idx="12876">
                  <c:v>-3.2803882897141E-2</c:v>
                </c:pt>
                <c:pt idx="12877">
                  <c:v>-3.2943430262882101E-2</c:v>
                </c:pt>
                <c:pt idx="12878">
                  <c:v>-3.2990464110147603E-2</c:v>
                </c:pt>
                <c:pt idx="12879">
                  <c:v>-3.2965038563512898E-2</c:v>
                </c:pt>
                <c:pt idx="12880">
                  <c:v>-3.2972742095201797E-2</c:v>
                </c:pt>
                <c:pt idx="12881">
                  <c:v>-3.3045379027802101E-2</c:v>
                </c:pt>
                <c:pt idx="12882">
                  <c:v>-3.3004756648248701E-2</c:v>
                </c:pt>
                <c:pt idx="12883">
                  <c:v>-3.3006428692412201E-2</c:v>
                </c:pt>
                <c:pt idx="12884">
                  <c:v>-3.3147677265029998E-2</c:v>
                </c:pt>
                <c:pt idx="12885">
                  <c:v>-3.30841065442656E-2</c:v>
                </c:pt>
                <c:pt idx="12886">
                  <c:v>-3.30448274811109E-2</c:v>
                </c:pt>
                <c:pt idx="12887">
                  <c:v>-3.32165794388855E-2</c:v>
                </c:pt>
                <c:pt idx="12888">
                  <c:v>-3.3138204288358501E-2</c:v>
                </c:pt>
                <c:pt idx="12889">
                  <c:v>-3.3096933223229298E-2</c:v>
                </c:pt>
                <c:pt idx="12890">
                  <c:v>-3.3257133958007501E-2</c:v>
                </c:pt>
                <c:pt idx="12891">
                  <c:v>-3.31978414906191E-2</c:v>
                </c:pt>
                <c:pt idx="12892">
                  <c:v>-3.3112299550945599E-2</c:v>
                </c:pt>
                <c:pt idx="12893">
                  <c:v>-3.3205431265135497E-2</c:v>
                </c:pt>
                <c:pt idx="12894">
                  <c:v>-3.3212490505927103E-2</c:v>
                </c:pt>
                <c:pt idx="12895">
                  <c:v>-3.3166459480222801E-2</c:v>
                </c:pt>
                <c:pt idx="12896">
                  <c:v>-3.32195844869905E-2</c:v>
                </c:pt>
                <c:pt idx="12897">
                  <c:v>-3.3302160843352899E-2</c:v>
                </c:pt>
                <c:pt idx="12898">
                  <c:v>-3.3236851488860998E-2</c:v>
                </c:pt>
                <c:pt idx="12899">
                  <c:v>-3.3180422489143303E-2</c:v>
                </c:pt>
                <c:pt idx="12900">
                  <c:v>-3.31032651592977E-2</c:v>
                </c:pt>
                <c:pt idx="12901">
                  <c:v>-3.3076174945260002E-2</c:v>
                </c:pt>
                <c:pt idx="12902">
                  <c:v>-3.3111607151416401E-2</c:v>
                </c:pt>
                <c:pt idx="12903">
                  <c:v>-3.3335660952919503E-2</c:v>
                </c:pt>
                <c:pt idx="12904">
                  <c:v>-3.3257801337943697E-2</c:v>
                </c:pt>
                <c:pt idx="12905">
                  <c:v>-3.3242814698799798E-2</c:v>
                </c:pt>
                <c:pt idx="12906">
                  <c:v>-3.3376560672574301E-2</c:v>
                </c:pt>
                <c:pt idx="12907">
                  <c:v>-3.3324760336351497E-2</c:v>
                </c:pt>
                <c:pt idx="12908">
                  <c:v>-3.3298383845249101E-2</c:v>
                </c:pt>
                <c:pt idx="12909">
                  <c:v>-3.3386285804832799E-2</c:v>
                </c:pt>
                <c:pt idx="12910">
                  <c:v>-3.3403348167970297E-2</c:v>
                </c:pt>
                <c:pt idx="12911">
                  <c:v>-3.3358775797144802E-2</c:v>
                </c:pt>
                <c:pt idx="12912">
                  <c:v>-3.3352963112217103E-2</c:v>
                </c:pt>
                <c:pt idx="12913">
                  <c:v>-3.3374275303989002E-2</c:v>
                </c:pt>
                <c:pt idx="12914">
                  <c:v>-3.3350687910569901E-2</c:v>
                </c:pt>
                <c:pt idx="12915">
                  <c:v>-3.3357311292396198E-2</c:v>
                </c:pt>
                <c:pt idx="12916">
                  <c:v>-3.3492066829542803E-2</c:v>
                </c:pt>
                <c:pt idx="12917">
                  <c:v>-3.3428159639394599E-2</c:v>
                </c:pt>
                <c:pt idx="12918">
                  <c:v>-3.3391367973915002E-2</c:v>
                </c:pt>
                <c:pt idx="12919">
                  <c:v>-3.3520438524040602E-2</c:v>
                </c:pt>
                <c:pt idx="12920">
                  <c:v>-3.3458338332517601E-2</c:v>
                </c:pt>
                <c:pt idx="12921">
                  <c:v>-3.3410285531620697E-2</c:v>
                </c:pt>
                <c:pt idx="12922">
                  <c:v>-3.35793916407661E-2</c:v>
                </c:pt>
                <c:pt idx="12923">
                  <c:v>-3.35395522415637E-2</c:v>
                </c:pt>
                <c:pt idx="12924">
                  <c:v>-3.3508312781729499E-2</c:v>
                </c:pt>
                <c:pt idx="12925">
                  <c:v>-3.3415850630262797E-2</c:v>
                </c:pt>
                <c:pt idx="12926">
                  <c:v>-3.3381145379583602E-2</c:v>
                </c:pt>
                <c:pt idx="12927">
                  <c:v>-3.3383082947072797E-2</c:v>
                </c:pt>
                <c:pt idx="12928">
                  <c:v>-3.3480140053317203E-2</c:v>
                </c:pt>
                <c:pt idx="12929">
                  <c:v>-3.3567122666813103E-2</c:v>
                </c:pt>
                <c:pt idx="12930">
                  <c:v>-3.3538533832179099E-2</c:v>
                </c:pt>
                <c:pt idx="12931">
                  <c:v>-3.3507111292490399E-2</c:v>
                </c:pt>
                <c:pt idx="12932">
                  <c:v>-3.3614789378285902E-2</c:v>
                </c:pt>
                <c:pt idx="12933">
                  <c:v>-3.3579900239904703E-2</c:v>
                </c:pt>
                <c:pt idx="12934">
                  <c:v>-3.3555902773514397E-2</c:v>
                </c:pt>
                <c:pt idx="12935">
                  <c:v>-3.37315563422938E-2</c:v>
                </c:pt>
                <c:pt idx="12936">
                  <c:v>-3.36513845055985E-2</c:v>
                </c:pt>
                <c:pt idx="12937">
                  <c:v>-3.3619398775044898E-2</c:v>
                </c:pt>
                <c:pt idx="12938">
                  <c:v>-3.3777122279085803E-2</c:v>
                </c:pt>
                <c:pt idx="12939">
                  <c:v>-3.3722029562341001E-2</c:v>
                </c:pt>
                <c:pt idx="12940">
                  <c:v>-3.3671506796963603E-2</c:v>
                </c:pt>
                <c:pt idx="12941">
                  <c:v>-3.3783908516246103E-2</c:v>
                </c:pt>
                <c:pt idx="12942">
                  <c:v>-3.3785302492712201E-2</c:v>
                </c:pt>
                <c:pt idx="12943">
                  <c:v>-3.3741735717436799E-2</c:v>
                </c:pt>
                <c:pt idx="12944">
                  <c:v>-3.3774365166512797E-2</c:v>
                </c:pt>
                <c:pt idx="12945">
                  <c:v>-3.3826633463225703E-2</c:v>
                </c:pt>
                <c:pt idx="12946">
                  <c:v>-3.3773231378290802E-2</c:v>
                </c:pt>
                <c:pt idx="12947">
                  <c:v>-3.3759135248449999E-2</c:v>
                </c:pt>
                <c:pt idx="12948">
                  <c:v>-3.3876464750695501E-2</c:v>
                </c:pt>
                <c:pt idx="12949">
                  <c:v>-3.3838941861176697E-2</c:v>
                </c:pt>
                <c:pt idx="12950">
                  <c:v>-3.3777368303465997E-2</c:v>
                </c:pt>
                <c:pt idx="12951">
                  <c:v>-3.3697248620834799E-2</c:v>
                </c:pt>
                <c:pt idx="12952">
                  <c:v>-3.3691246896827003E-2</c:v>
                </c:pt>
                <c:pt idx="12953">
                  <c:v>-3.3693701145239098E-2</c:v>
                </c:pt>
                <c:pt idx="12954">
                  <c:v>-3.3882088930113199E-2</c:v>
                </c:pt>
                <c:pt idx="12955">
                  <c:v>-3.3860922393311503E-2</c:v>
                </c:pt>
                <c:pt idx="12956">
                  <c:v>-3.3815499501846001E-2</c:v>
                </c:pt>
                <c:pt idx="12957">
                  <c:v>-3.3917545661097302E-2</c:v>
                </c:pt>
                <c:pt idx="12958">
                  <c:v>-3.3900179764410898E-2</c:v>
                </c:pt>
                <c:pt idx="12959">
                  <c:v>-3.3871256988883797E-2</c:v>
                </c:pt>
                <c:pt idx="12960">
                  <c:v>-3.3922999524899501E-2</c:v>
                </c:pt>
                <c:pt idx="12961">
                  <c:v>-3.4000337298493798E-2</c:v>
                </c:pt>
                <c:pt idx="12962">
                  <c:v>-3.3956476234986203E-2</c:v>
                </c:pt>
                <c:pt idx="12963">
                  <c:v>-3.3942514147687099E-2</c:v>
                </c:pt>
                <c:pt idx="12964">
                  <c:v>-3.40086033102125E-2</c:v>
                </c:pt>
                <c:pt idx="12965">
                  <c:v>-3.3952413767110501E-2</c:v>
                </c:pt>
                <c:pt idx="12966">
                  <c:v>-3.3924455647744697E-2</c:v>
                </c:pt>
                <c:pt idx="12967">
                  <c:v>-3.41256312676705E-2</c:v>
                </c:pt>
                <c:pt idx="12968">
                  <c:v>-3.40459806126698E-2</c:v>
                </c:pt>
                <c:pt idx="12969">
                  <c:v>-3.3997765984774199E-2</c:v>
                </c:pt>
                <c:pt idx="12970">
                  <c:v>-3.4130871247422499E-2</c:v>
                </c:pt>
                <c:pt idx="12971">
                  <c:v>-3.40756838656186E-2</c:v>
                </c:pt>
                <c:pt idx="12972">
                  <c:v>-3.40351454991226E-2</c:v>
                </c:pt>
                <c:pt idx="12973">
                  <c:v>-3.4146714208570003E-2</c:v>
                </c:pt>
                <c:pt idx="12974">
                  <c:v>-3.4162181740006001E-2</c:v>
                </c:pt>
                <c:pt idx="12975">
                  <c:v>-3.4117401558129701E-2</c:v>
                </c:pt>
                <c:pt idx="12976">
                  <c:v>-3.4042565724424399E-2</c:v>
                </c:pt>
                <c:pt idx="12977">
                  <c:v>-3.4007857369336501E-2</c:v>
                </c:pt>
                <c:pt idx="12978">
                  <c:v>-3.4009601089850003E-2</c:v>
                </c:pt>
                <c:pt idx="12979">
                  <c:v>-3.4044881200289603E-2</c:v>
                </c:pt>
                <c:pt idx="12980">
                  <c:v>-3.4204553520792803E-2</c:v>
                </c:pt>
                <c:pt idx="12981">
                  <c:v>-3.4134379886752102E-2</c:v>
                </c:pt>
                <c:pt idx="12982">
                  <c:v>-3.4100830082305897E-2</c:v>
                </c:pt>
                <c:pt idx="12983">
                  <c:v>-3.4254688327317297E-2</c:v>
                </c:pt>
                <c:pt idx="12984">
                  <c:v>-3.4182298006877901E-2</c:v>
                </c:pt>
                <c:pt idx="12985">
                  <c:v>-3.4152638021623702E-2</c:v>
                </c:pt>
                <c:pt idx="12986">
                  <c:v>-3.4333858755417099E-2</c:v>
                </c:pt>
                <c:pt idx="12987">
                  <c:v>-3.4285803529200999E-2</c:v>
                </c:pt>
                <c:pt idx="12988">
                  <c:v>-3.4254857426276403E-2</c:v>
                </c:pt>
                <c:pt idx="12989">
                  <c:v>-3.43404555945502E-2</c:v>
                </c:pt>
                <c:pt idx="12990">
                  <c:v>-3.43415331929766E-2</c:v>
                </c:pt>
                <c:pt idx="12991">
                  <c:v>-3.4302370050378797E-2</c:v>
                </c:pt>
                <c:pt idx="12992">
                  <c:v>-3.4343720336134101E-2</c:v>
                </c:pt>
                <c:pt idx="12993">
                  <c:v>-3.4417153161484797E-2</c:v>
                </c:pt>
                <c:pt idx="12994">
                  <c:v>-3.4335870965151297E-2</c:v>
                </c:pt>
                <c:pt idx="12995">
                  <c:v>-3.4341262061692301E-2</c:v>
                </c:pt>
                <c:pt idx="12996">
                  <c:v>-3.4427921161598901E-2</c:v>
                </c:pt>
                <c:pt idx="12997">
                  <c:v>-3.4382810340806202E-2</c:v>
                </c:pt>
                <c:pt idx="12998">
                  <c:v>-3.4351295384112801E-2</c:v>
                </c:pt>
                <c:pt idx="12999">
                  <c:v>-3.4534838700589397E-2</c:v>
                </c:pt>
                <c:pt idx="13000">
                  <c:v>-3.4460228819322501E-2</c:v>
                </c:pt>
                <c:pt idx="13001">
                  <c:v>-3.44166593276896E-2</c:v>
                </c:pt>
                <c:pt idx="13002">
                  <c:v>-3.4327615392006301E-2</c:v>
                </c:pt>
                <c:pt idx="13003">
                  <c:v>-3.4295845185018298E-2</c:v>
                </c:pt>
                <c:pt idx="13004">
                  <c:v>-3.4324460876329503E-2</c:v>
                </c:pt>
                <c:pt idx="13005">
                  <c:v>-3.44610587053467E-2</c:v>
                </c:pt>
                <c:pt idx="13006">
                  <c:v>-3.4487394092138898E-2</c:v>
                </c:pt>
                <c:pt idx="13007">
                  <c:v>-3.4461017921178901E-2</c:v>
                </c:pt>
                <c:pt idx="13008">
                  <c:v>-3.4494882905467601E-2</c:v>
                </c:pt>
                <c:pt idx="13009">
                  <c:v>-3.4545496697925698E-2</c:v>
                </c:pt>
                <c:pt idx="13010">
                  <c:v>-3.4508860437199501E-2</c:v>
                </c:pt>
                <c:pt idx="13011">
                  <c:v>-3.4518767827345601E-2</c:v>
                </c:pt>
                <c:pt idx="13012">
                  <c:v>-3.4655581461265801E-2</c:v>
                </c:pt>
                <c:pt idx="13013">
                  <c:v>-3.4587194658039798E-2</c:v>
                </c:pt>
                <c:pt idx="13014">
                  <c:v>-3.4543758908208898E-2</c:v>
                </c:pt>
                <c:pt idx="13015">
                  <c:v>-3.4579330046350797E-2</c:v>
                </c:pt>
                <c:pt idx="13016">
                  <c:v>-3.4549740366249602E-2</c:v>
                </c:pt>
                <c:pt idx="13017">
                  <c:v>-3.4546944846321398E-2</c:v>
                </c:pt>
                <c:pt idx="13018">
                  <c:v>-3.4716014857015899E-2</c:v>
                </c:pt>
                <c:pt idx="13019">
                  <c:v>-3.46688491505725E-2</c:v>
                </c:pt>
                <c:pt idx="13020">
                  <c:v>-3.4629339924625399E-2</c:v>
                </c:pt>
                <c:pt idx="13021">
                  <c:v>-3.4709863820656599E-2</c:v>
                </c:pt>
                <c:pt idx="13022">
                  <c:v>-3.4713186682589998E-2</c:v>
                </c:pt>
                <c:pt idx="13023">
                  <c:v>-3.4684436812919398E-2</c:v>
                </c:pt>
                <c:pt idx="13024">
                  <c:v>-3.4729739059305903E-2</c:v>
                </c:pt>
                <c:pt idx="13025">
                  <c:v>-3.4805480934058601E-2</c:v>
                </c:pt>
                <c:pt idx="13026">
                  <c:v>-3.4750991830757597E-2</c:v>
                </c:pt>
                <c:pt idx="13027">
                  <c:v>-3.46991599362809E-2</c:v>
                </c:pt>
                <c:pt idx="13028">
                  <c:v>-3.4629088758568502E-2</c:v>
                </c:pt>
                <c:pt idx="13029">
                  <c:v>-3.4641410689800901E-2</c:v>
                </c:pt>
                <c:pt idx="13030">
                  <c:v>-3.4638410007270699E-2</c:v>
                </c:pt>
                <c:pt idx="13031">
                  <c:v>-3.48404618156265E-2</c:v>
                </c:pt>
                <c:pt idx="13032">
                  <c:v>-3.47835343974763E-2</c:v>
                </c:pt>
                <c:pt idx="13033">
                  <c:v>-3.4746145354189198E-2</c:v>
                </c:pt>
                <c:pt idx="13034">
                  <c:v>-3.4882672482439203E-2</c:v>
                </c:pt>
                <c:pt idx="13035">
                  <c:v>-3.4842428573992099E-2</c:v>
                </c:pt>
                <c:pt idx="13036">
                  <c:v>-3.4806307773882002E-2</c:v>
                </c:pt>
                <c:pt idx="13037">
                  <c:v>-3.4918765469531703E-2</c:v>
                </c:pt>
                <c:pt idx="13038">
                  <c:v>-3.4927895816508597E-2</c:v>
                </c:pt>
                <c:pt idx="13039">
                  <c:v>-3.4889130465065497E-2</c:v>
                </c:pt>
                <c:pt idx="13040">
                  <c:v>-3.4941744942140598E-2</c:v>
                </c:pt>
                <c:pt idx="13041">
                  <c:v>-3.50018852138115E-2</c:v>
                </c:pt>
                <c:pt idx="13042">
                  <c:v>-3.49509953133142E-2</c:v>
                </c:pt>
                <c:pt idx="13043">
                  <c:v>-3.4946707339258802E-2</c:v>
                </c:pt>
                <c:pt idx="13044">
                  <c:v>-3.5079754268129697E-2</c:v>
                </c:pt>
                <c:pt idx="13045">
                  <c:v>-3.5014084375386001E-2</c:v>
                </c:pt>
                <c:pt idx="13046">
                  <c:v>-3.4992139699170498E-2</c:v>
                </c:pt>
                <c:pt idx="13047">
                  <c:v>-3.5105864371871701E-2</c:v>
                </c:pt>
                <c:pt idx="13048">
                  <c:v>-3.5030953712218003E-2</c:v>
                </c:pt>
                <c:pt idx="13049">
                  <c:v>-3.4978236721750898E-2</c:v>
                </c:pt>
                <c:pt idx="13050">
                  <c:v>-3.5154581826645999E-2</c:v>
                </c:pt>
                <c:pt idx="13051">
                  <c:v>-3.51117746807477E-2</c:v>
                </c:pt>
                <c:pt idx="13052">
                  <c:v>-3.5083019252245599E-2</c:v>
                </c:pt>
                <c:pt idx="13053">
                  <c:v>-3.5000724155300401E-2</c:v>
                </c:pt>
                <c:pt idx="13054">
                  <c:v>-3.49704847127821E-2</c:v>
                </c:pt>
                <c:pt idx="13055">
                  <c:v>-3.4954123034064602E-2</c:v>
                </c:pt>
                <c:pt idx="13056">
                  <c:v>-3.5050783616801001E-2</c:v>
                </c:pt>
                <c:pt idx="13057">
                  <c:v>-3.5128730552969403E-2</c:v>
                </c:pt>
                <c:pt idx="13058">
                  <c:v>-3.5096308779126499E-2</c:v>
                </c:pt>
                <c:pt idx="13059">
                  <c:v>-3.5094681622770803E-2</c:v>
                </c:pt>
                <c:pt idx="13060">
                  <c:v>-3.5194466734537903E-2</c:v>
                </c:pt>
                <c:pt idx="13061">
                  <c:v>-3.5166316558995103E-2</c:v>
                </c:pt>
                <c:pt idx="13062">
                  <c:v>-3.5146241338224998E-2</c:v>
                </c:pt>
                <c:pt idx="13063">
                  <c:v>-3.5345218037643102E-2</c:v>
                </c:pt>
                <c:pt idx="13064">
                  <c:v>-3.5267819495250798E-2</c:v>
                </c:pt>
                <c:pt idx="13065">
                  <c:v>-3.5210047625393197E-2</c:v>
                </c:pt>
                <c:pt idx="13066">
                  <c:v>-3.5302575619425597E-2</c:v>
                </c:pt>
                <c:pt idx="13067">
                  <c:v>-3.5259356295379303E-2</c:v>
                </c:pt>
                <c:pt idx="13068">
                  <c:v>-3.5242249364576698E-2</c:v>
                </c:pt>
                <c:pt idx="13069">
                  <c:v>-3.5349109161567603E-2</c:v>
                </c:pt>
                <c:pt idx="13070">
                  <c:v>-3.5355524509213802E-2</c:v>
                </c:pt>
                <c:pt idx="13071">
                  <c:v>-3.5309507734685497E-2</c:v>
                </c:pt>
                <c:pt idx="13072">
                  <c:v>-3.53486311699572E-2</c:v>
                </c:pt>
                <c:pt idx="13073">
                  <c:v>-3.5398241423536002E-2</c:v>
                </c:pt>
                <c:pt idx="13074">
                  <c:v>-3.5358842510807703E-2</c:v>
                </c:pt>
                <c:pt idx="13075">
                  <c:v>-3.5352130449609803E-2</c:v>
                </c:pt>
                <c:pt idx="13076">
                  <c:v>-3.54927616232696E-2</c:v>
                </c:pt>
                <c:pt idx="13077">
                  <c:v>-3.5431209379263799E-2</c:v>
                </c:pt>
                <c:pt idx="13078">
                  <c:v>-3.5397284499291901E-2</c:v>
                </c:pt>
                <c:pt idx="13079">
                  <c:v>-3.5311647661728798E-2</c:v>
                </c:pt>
                <c:pt idx="13080">
                  <c:v>-3.5290647259292499E-2</c:v>
                </c:pt>
                <c:pt idx="13081">
                  <c:v>-3.5295045468956399E-2</c:v>
                </c:pt>
                <c:pt idx="13082">
                  <c:v>-3.5495594211776497E-2</c:v>
                </c:pt>
                <c:pt idx="13083">
                  <c:v>-3.5458624136373101E-2</c:v>
                </c:pt>
                <c:pt idx="13084">
                  <c:v>-3.54397096891809E-2</c:v>
                </c:pt>
                <c:pt idx="13085">
                  <c:v>-3.5509298870279198E-2</c:v>
                </c:pt>
                <c:pt idx="13086">
                  <c:v>-3.5534877673186298E-2</c:v>
                </c:pt>
                <c:pt idx="13087">
                  <c:v>-3.5499400148879597E-2</c:v>
                </c:pt>
                <c:pt idx="13088">
                  <c:v>-3.5582844378202499E-2</c:v>
                </c:pt>
                <c:pt idx="13089">
                  <c:v>-3.5643507125011402E-2</c:v>
                </c:pt>
                <c:pt idx="13090">
                  <c:v>-3.55778262989285E-2</c:v>
                </c:pt>
                <c:pt idx="13091">
                  <c:v>-3.5569501274342899E-2</c:v>
                </c:pt>
                <c:pt idx="13092">
                  <c:v>-3.5699285838442597E-2</c:v>
                </c:pt>
                <c:pt idx="13093">
                  <c:v>-3.5645282934031602E-2</c:v>
                </c:pt>
                <c:pt idx="13094">
                  <c:v>-3.55846256522152E-2</c:v>
                </c:pt>
                <c:pt idx="13095">
                  <c:v>-3.5789452105139702E-2</c:v>
                </c:pt>
                <c:pt idx="13096">
                  <c:v>-3.57111881894525E-2</c:v>
                </c:pt>
                <c:pt idx="13097">
                  <c:v>-3.5676348129830601E-2</c:v>
                </c:pt>
                <c:pt idx="13098">
                  <c:v>-3.5769221460213801E-2</c:v>
                </c:pt>
                <c:pt idx="13099">
                  <c:v>-3.5725035200205799E-2</c:v>
                </c:pt>
                <c:pt idx="13100">
                  <c:v>-3.5676520259585197E-2</c:v>
                </c:pt>
                <c:pt idx="13101">
                  <c:v>-3.5803689155727597E-2</c:v>
                </c:pt>
                <c:pt idx="13102">
                  <c:v>-3.5819616275451403E-2</c:v>
                </c:pt>
                <c:pt idx="13103">
                  <c:v>-3.5759448529764301E-2</c:v>
                </c:pt>
                <c:pt idx="13104">
                  <c:v>-3.5692495284213803E-2</c:v>
                </c:pt>
                <c:pt idx="13105">
                  <c:v>-3.5650382924359299E-2</c:v>
                </c:pt>
                <c:pt idx="13106">
                  <c:v>-3.5639169150575502E-2</c:v>
                </c:pt>
                <c:pt idx="13107">
                  <c:v>-3.5680654662428403E-2</c:v>
                </c:pt>
                <c:pt idx="13108">
                  <c:v>-3.5855562028397597E-2</c:v>
                </c:pt>
                <c:pt idx="13109">
                  <c:v>-3.5822264869542202E-2</c:v>
                </c:pt>
                <c:pt idx="13110">
                  <c:v>-3.5776358514946503E-2</c:v>
                </c:pt>
                <c:pt idx="13111">
                  <c:v>-3.5924638776729398E-2</c:v>
                </c:pt>
                <c:pt idx="13112">
                  <c:v>-3.5881524401096099E-2</c:v>
                </c:pt>
                <c:pt idx="13113">
                  <c:v>-3.5838465604077399E-2</c:v>
                </c:pt>
                <c:pt idx="13114">
                  <c:v>-3.6004517586358503E-2</c:v>
                </c:pt>
                <c:pt idx="13115">
                  <c:v>-3.5960520928104797E-2</c:v>
                </c:pt>
                <c:pt idx="13116">
                  <c:v>-3.5910994677882099E-2</c:v>
                </c:pt>
                <c:pt idx="13117">
                  <c:v>-3.5954824406265698E-2</c:v>
                </c:pt>
                <c:pt idx="13118">
                  <c:v>-3.5944063148538999E-2</c:v>
                </c:pt>
                <c:pt idx="13119">
                  <c:v>-3.59172553192669E-2</c:v>
                </c:pt>
                <c:pt idx="13120">
                  <c:v>-3.5976539647284402E-2</c:v>
                </c:pt>
                <c:pt idx="13121">
                  <c:v>-3.6059413551507997E-2</c:v>
                </c:pt>
                <c:pt idx="13122">
                  <c:v>-3.6011758114909802E-2</c:v>
                </c:pt>
                <c:pt idx="13123">
                  <c:v>-3.6006555591787497E-2</c:v>
                </c:pt>
                <c:pt idx="13124">
                  <c:v>-3.6086638496878203E-2</c:v>
                </c:pt>
                <c:pt idx="13125">
                  <c:v>-3.6057550751138298E-2</c:v>
                </c:pt>
                <c:pt idx="13126">
                  <c:v>-3.6015335994307202E-2</c:v>
                </c:pt>
                <c:pt idx="13127">
                  <c:v>-3.6195655702613197E-2</c:v>
                </c:pt>
                <c:pt idx="13128">
                  <c:v>-3.6124926516398002E-2</c:v>
                </c:pt>
                <c:pt idx="13129">
                  <c:v>-3.6098688093867702E-2</c:v>
                </c:pt>
                <c:pt idx="13130">
                  <c:v>-3.60024918142395E-2</c:v>
                </c:pt>
                <c:pt idx="13131">
                  <c:v>-3.5993187368149097E-2</c:v>
                </c:pt>
                <c:pt idx="13132">
                  <c:v>-3.5993091082976603E-2</c:v>
                </c:pt>
                <c:pt idx="13133">
                  <c:v>-3.6143737602591E-2</c:v>
                </c:pt>
                <c:pt idx="13134">
                  <c:v>-3.6167232853282903E-2</c:v>
                </c:pt>
                <c:pt idx="13135">
                  <c:v>-3.6144923121880002E-2</c:v>
                </c:pt>
                <c:pt idx="13136">
                  <c:v>-3.6167983434068497E-2</c:v>
                </c:pt>
                <c:pt idx="13137">
                  <c:v>-3.6223891175173203E-2</c:v>
                </c:pt>
                <c:pt idx="13138">
                  <c:v>-3.6170613757310302E-2</c:v>
                </c:pt>
                <c:pt idx="13139">
                  <c:v>-3.6191015457924199E-2</c:v>
                </c:pt>
                <c:pt idx="13140">
                  <c:v>-3.6326020813649003E-2</c:v>
                </c:pt>
                <c:pt idx="13141">
                  <c:v>-3.6278479276612902E-2</c:v>
                </c:pt>
                <c:pt idx="13142">
                  <c:v>-3.6236233582409703E-2</c:v>
                </c:pt>
                <c:pt idx="13143">
                  <c:v>-3.64059794228523E-2</c:v>
                </c:pt>
                <c:pt idx="13144">
                  <c:v>-3.6340567438552802E-2</c:v>
                </c:pt>
                <c:pt idx="13145">
                  <c:v>-3.6297895994115002E-2</c:v>
                </c:pt>
                <c:pt idx="13146">
                  <c:v>-3.6469843490825202E-2</c:v>
                </c:pt>
                <c:pt idx="13147">
                  <c:v>-3.6388242044874203E-2</c:v>
                </c:pt>
                <c:pt idx="13148">
                  <c:v>-3.6366205681891403E-2</c:v>
                </c:pt>
                <c:pt idx="13149">
                  <c:v>-3.64340840800043E-2</c:v>
                </c:pt>
                <c:pt idx="13150">
                  <c:v>-3.6449014626365697E-2</c:v>
                </c:pt>
                <c:pt idx="13151">
                  <c:v>-3.6393135562926997E-2</c:v>
                </c:pt>
                <c:pt idx="13152">
                  <c:v>-3.6457532483230602E-2</c:v>
                </c:pt>
                <c:pt idx="13153">
                  <c:v>-3.6522069354153801E-2</c:v>
                </c:pt>
                <c:pt idx="13154">
                  <c:v>-3.6493252642685499E-2</c:v>
                </c:pt>
                <c:pt idx="13155">
                  <c:v>-3.6411441455129499E-2</c:v>
                </c:pt>
                <c:pt idx="13156">
                  <c:v>-3.6340000651155897E-2</c:v>
                </c:pt>
                <c:pt idx="13157">
                  <c:v>-3.6342882997511497E-2</c:v>
                </c:pt>
                <c:pt idx="13158">
                  <c:v>-3.63269635126926E-2</c:v>
                </c:pt>
                <c:pt idx="13159">
                  <c:v>-3.6576659011188999E-2</c:v>
                </c:pt>
                <c:pt idx="13160">
                  <c:v>-3.6507200313887198E-2</c:v>
                </c:pt>
                <c:pt idx="13161">
                  <c:v>-3.6452107732960398E-2</c:v>
                </c:pt>
                <c:pt idx="13162">
                  <c:v>-3.6590251838788397E-2</c:v>
                </c:pt>
                <c:pt idx="13163">
                  <c:v>-3.6557099917748401E-2</c:v>
                </c:pt>
                <c:pt idx="13164">
                  <c:v>-3.6510043399175601E-2</c:v>
                </c:pt>
                <c:pt idx="13165">
                  <c:v>-3.6660877231042999E-2</c:v>
                </c:pt>
                <c:pt idx="13166">
                  <c:v>-3.6648934251085501E-2</c:v>
                </c:pt>
                <c:pt idx="13167">
                  <c:v>-3.6614180862670799E-2</c:v>
                </c:pt>
                <c:pt idx="13168">
                  <c:v>-3.6638724724373802E-2</c:v>
                </c:pt>
                <c:pt idx="13169">
                  <c:v>-3.6679092018554502E-2</c:v>
                </c:pt>
                <c:pt idx="13170">
                  <c:v>-3.6627717015411197E-2</c:v>
                </c:pt>
                <c:pt idx="13171">
                  <c:v>-3.6638508929172503E-2</c:v>
                </c:pt>
                <c:pt idx="13172">
                  <c:v>-3.6793716872731801E-2</c:v>
                </c:pt>
                <c:pt idx="13173">
                  <c:v>-3.6733260960318197E-2</c:v>
                </c:pt>
                <c:pt idx="13174">
                  <c:v>-3.66999769466929E-2</c:v>
                </c:pt>
                <c:pt idx="13175">
                  <c:v>-3.6830380830603401E-2</c:v>
                </c:pt>
                <c:pt idx="13176">
                  <c:v>-3.6779928040535301E-2</c:v>
                </c:pt>
                <c:pt idx="13177">
                  <c:v>-3.6737137503223598E-2</c:v>
                </c:pt>
                <c:pt idx="13178">
                  <c:v>-3.6889211468709097E-2</c:v>
                </c:pt>
                <c:pt idx="13179">
                  <c:v>-3.6852068752826601E-2</c:v>
                </c:pt>
                <c:pt idx="13180">
                  <c:v>-3.6818861476300799E-2</c:v>
                </c:pt>
                <c:pt idx="13181">
                  <c:v>-3.67352640023456E-2</c:v>
                </c:pt>
                <c:pt idx="13182">
                  <c:v>-3.6691836760534502E-2</c:v>
                </c:pt>
                <c:pt idx="13183">
                  <c:v>-3.6699548800243099E-2</c:v>
                </c:pt>
                <c:pt idx="13184">
                  <c:v>-3.6788036416207003E-2</c:v>
                </c:pt>
                <c:pt idx="13185">
                  <c:v>-3.6892109831872799E-2</c:v>
                </c:pt>
                <c:pt idx="13186">
                  <c:v>-3.6853172855141302E-2</c:v>
                </c:pt>
                <c:pt idx="13187">
                  <c:v>-3.6855201460033002E-2</c:v>
                </c:pt>
                <c:pt idx="13188">
                  <c:v>-3.6946064550041499E-2</c:v>
                </c:pt>
                <c:pt idx="13189">
                  <c:v>-3.69096594769453E-2</c:v>
                </c:pt>
                <c:pt idx="13190">
                  <c:v>-3.6869787727123099E-2</c:v>
                </c:pt>
                <c:pt idx="13191">
                  <c:v>-3.7070736482748001E-2</c:v>
                </c:pt>
                <c:pt idx="13192">
                  <c:v>-3.7025206334742801E-2</c:v>
                </c:pt>
                <c:pt idx="13193">
                  <c:v>-3.6953795748995703E-2</c:v>
                </c:pt>
                <c:pt idx="13194">
                  <c:v>-3.7103932564302E-2</c:v>
                </c:pt>
                <c:pt idx="13195">
                  <c:v>-3.70725975953973E-2</c:v>
                </c:pt>
                <c:pt idx="13196">
                  <c:v>-3.7017420225311001E-2</c:v>
                </c:pt>
                <c:pt idx="13197">
                  <c:v>-3.7130281348557503E-2</c:v>
                </c:pt>
                <c:pt idx="13198">
                  <c:v>-3.7132125357553801E-2</c:v>
                </c:pt>
                <c:pt idx="13199">
                  <c:v>-3.7064219495126297E-2</c:v>
                </c:pt>
                <c:pt idx="13200">
                  <c:v>-3.71247261355164E-2</c:v>
                </c:pt>
                <c:pt idx="13201">
                  <c:v>-3.71744963728513E-2</c:v>
                </c:pt>
                <c:pt idx="13202">
                  <c:v>-3.71205616587151E-2</c:v>
                </c:pt>
                <c:pt idx="13203">
                  <c:v>-3.7120928202057098E-2</c:v>
                </c:pt>
                <c:pt idx="13204">
                  <c:v>-3.72784557403067E-2</c:v>
                </c:pt>
                <c:pt idx="13205">
                  <c:v>-3.7200366515511001E-2</c:v>
                </c:pt>
                <c:pt idx="13206">
                  <c:v>-3.71451112053666E-2</c:v>
                </c:pt>
                <c:pt idx="13207">
                  <c:v>-3.7072000520614198E-2</c:v>
                </c:pt>
                <c:pt idx="13208">
                  <c:v>-3.7056789898391201E-2</c:v>
                </c:pt>
                <c:pt idx="13209">
                  <c:v>-3.7058012123452597E-2</c:v>
                </c:pt>
                <c:pt idx="13210">
                  <c:v>-3.7270323771129897E-2</c:v>
                </c:pt>
                <c:pt idx="13211">
                  <c:v>-3.7234764517052002E-2</c:v>
                </c:pt>
                <c:pt idx="13212">
                  <c:v>-3.7201725751704801E-2</c:v>
                </c:pt>
                <c:pt idx="13213">
                  <c:v>-3.7291814252967001E-2</c:v>
                </c:pt>
                <c:pt idx="13214">
                  <c:v>-3.7313371790029602E-2</c:v>
                </c:pt>
                <c:pt idx="13215">
                  <c:v>-3.7276673140392298E-2</c:v>
                </c:pt>
                <c:pt idx="13216">
                  <c:v>-3.7321227214609502E-2</c:v>
                </c:pt>
                <c:pt idx="13217">
                  <c:v>-3.7409590043050202E-2</c:v>
                </c:pt>
                <c:pt idx="13218">
                  <c:v>-3.73534294970643E-2</c:v>
                </c:pt>
                <c:pt idx="13219">
                  <c:v>-3.7324861516632599E-2</c:v>
                </c:pt>
                <c:pt idx="13220">
                  <c:v>-3.7392031537213599E-2</c:v>
                </c:pt>
                <c:pt idx="13221">
                  <c:v>-3.7333365035010502E-2</c:v>
                </c:pt>
                <c:pt idx="13222">
                  <c:v>-3.7318232275235202E-2</c:v>
                </c:pt>
                <c:pt idx="13223">
                  <c:v>-3.7520253293526699E-2</c:v>
                </c:pt>
                <c:pt idx="13224">
                  <c:v>-3.7446684039120298E-2</c:v>
                </c:pt>
                <c:pt idx="13225">
                  <c:v>-3.7418279408787697E-2</c:v>
                </c:pt>
                <c:pt idx="13226">
                  <c:v>-3.7548027069230203E-2</c:v>
                </c:pt>
                <c:pt idx="13227">
                  <c:v>-3.7511698193460001E-2</c:v>
                </c:pt>
                <c:pt idx="13228">
                  <c:v>-3.7468637805432102E-2</c:v>
                </c:pt>
                <c:pt idx="13229">
                  <c:v>-3.7588725972454801E-2</c:v>
                </c:pt>
                <c:pt idx="13230">
                  <c:v>-3.7590141670079603E-2</c:v>
                </c:pt>
                <c:pt idx="13231">
                  <c:v>-3.7544262382046702E-2</c:v>
                </c:pt>
                <c:pt idx="13232">
                  <c:v>-3.7491563338941401E-2</c:v>
                </c:pt>
                <c:pt idx="13233">
                  <c:v>-3.7436981336213503E-2</c:v>
                </c:pt>
                <c:pt idx="13234">
                  <c:v>-3.7427729403134602E-2</c:v>
                </c:pt>
                <c:pt idx="13235">
                  <c:v>-3.7466012785444099E-2</c:v>
                </c:pt>
                <c:pt idx="13236">
                  <c:v>-3.7624049223571397E-2</c:v>
                </c:pt>
                <c:pt idx="13237">
                  <c:v>-3.7580713552112302E-2</c:v>
                </c:pt>
                <c:pt idx="13238">
                  <c:v>-3.756614800659E-2</c:v>
                </c:pt>
                <c:pt idx="13239">
                  <c:v>-3.7690943689085599E-2</c:v>
                </c:pt>
                <c:pt idx="13240">
                  <c:v>-3.7625291598184701E-2</c:v>
                </c:pt>
                <c:pt idx="13241">
                  <c:v>-3.7612366647865603E-2</c:v>
                </c:pt>
                <c:pt idx="13242">
                  <c:v>-3.7786709669187797E-2</c:v>
                </c:pt>
                <c:pt idx="13243">
                  <c:v>-3.7755221611233097E-2</c:v>
                </c:pt>
                <c:pt idx="13244">
                  <c:v>-3.7698805353480101E-2</c:v>
                </c:pt>
                <c:pt idx="13245">
                  <c:v>-3.78006163004415E-2</c:v>
                </c:pt>
                <c:pt idx="13246">
                  <c:v>-3.7805992304735199E-2</c:v>
                </c:pt>
                <c:pt idx="13247">
                  <c:v>-3.7755015150954301E-2</c:v>
                </c:pt>
                <c:pt idx="13248">
                  <c:v>-3.7816784693859601E-2</c:v>
                </c:pt>
                <c:pt idx="13249">
                  <c:v>-3.7880484994578599E-2</c:v>
                </c:pt>
                <c:pt idx="13250">
                  <c:v>-3.78201448960074E-2</c:v>
                </c:pt>
                <c:pt idx="13251">
                  <c:v>-3.7814279009277599E-2</c:v>
                </c:pt>
                <c:pt idx="13252">
                  <c:v>-3.7909628241323101E-2</c:v>
                </c:pt>
                <c:pt idx="13253">
                  <c:v>-3.7866871920414297E-2</c:v>
                </c:pt>
                <c:pt idx="13254">
                  <c:v>-3.7832926202099902E-2</c:v>
                </c:pt>
                <c:pt idx="13255">
                  <c:v>-3.80235433306855E-2</c:v>
                </c:pt>
                <c:pt idx="13256">
                  <c:v>-3.7952993647195399E-2</c:v>
                </c:pt>
                <c:pt idx="13257">
                  <c:v>-3.7913851090706802E-2</c:v>
                </c:pt>
                <c:pt idx="13258">
                  <c:v>-3.7830669937344998E-2</c:v>
                </c:pt>
                <c:pt idx="13259">
                  <c:v>-3.7804602732648997E-2</c:v>
                </c:pt>
                <c:pt idx="13260">
                  <c:v>-3.7813468584014603E-2</c:v>
                </c:pt>
                <c:pt idx="13261">
                  <c:v>-3.7933104351395699E-2</c:v>
                </c:pt>
                <c:pt idx="13262">
                  <c:v>-3.7988665387577801E-2</c:v>
                </c:pt>
                <c:pt idx="13263">
                  <c:v>-3.7969584062617898E-2</c:v>
                </c:pt>
                <c:pt idx="13264">
                  <c:v>-3.7987112523599799E-2</c:v>
                </c:pt>
                <c:pt idx="13265">
                  <c:v>-3.8042417397567398E-2</c:v>
                </c:pt>
                <c:pt idx="13266">
                  <c:v>-3.80078503318751E-2</c:v>
                </c:pt>
                <c:pt idx="13267">
                  <c:v>-3.8018022421359397E-2</c:v>
                </c:pt>
                <c:pt idx="13268">
                  <c:v>-3.8157525132798298E-2</c:v>
                </c:pt>
                <c:pt idx="13269">
                  <c:v>-3.8111266747970697E-2</c:v>
                </c:pt>
                <c:pt idx="13270">
                  <c:v>-3.8058046513470001E-2</c:v>
                </c:pt>
                <c:pt idx="13271">
                  <c:v>-3.8160895298157797E-2</c:v>
                </c:pt>
                <c:pt idx="13272">
                  <c:v>-3.8125864133083602E-2</c:v>
                </c:pt>
                <c:pt idx="13273">
                  <c:v>-3.8077473572533001E-2</c:v>
                </c:pt>
                <c:pt idx="13274">
                  <c:v>-3.8250022111848699E-2</c:v>
                </c:pt>
                <c:pt idx="13275">
                  <c:v>-3.8228086904079202E-2</c:v>
                </c:pt>
                <c:pt idx="13276">
                  <c:v>-3.8177266716956801E-2</c:v>
                </c:pt>
                <c:pt idx="13277">
                  <c:v>-3.82543288384719E-2</c:v>
                </c:pt>
                <c:pt idx="13278">
                  <c:v>-3.8248487670595598E-2</c:v>
                </c:pt>
                <c:pt idx="13279">
                  <c:v>-3.8219341251533402E-2</c:v>
                </c:pt>
                <c:pt idx="13280">
                  <c:v>-3.8288406959812303E-2</c:v>
                </c:pt>
                <c:pt idx="13281">
                  <c:v>-3.8370039779692999E-2</c:v>
                </c:pt>
                <c:pt idx="13282">
                  <c:v>-3.8302702227762601E-2</c:v>
                </c:pt>
                <c:pt idx="13283">
                  <c:v>-3.8253534895678301E-2</c:v>
                </c:pt>
                <c:pt idx="13284">
                  <c:v>-3.8180387384879E-2</c:v>
                </c:pt>
                <c:pt idx="13285">
                  <c:v>-3.8171042144919003E-2</c:v>
                </c:pt>
                <c:pt idx="13286">
                  <c:v>-3.8201852934434899E-2</c:v>
                </c:pt>
                <c:pt idx="13287">
                  <c:v>-3.8405968458391802E-2</c:v>
                </c:pt>
                <c:pt idx="13288">
                  <c:v>-3.8351279324463798E-2</c:v>
                </c:pt>
                <c:pt idx="13289">
                  <c:v>-3.8321588993615902E-2</c:v>
                </c:pt>
                <c:pt idx="13290">
                  <c:v>-3.8441910815890698E-2</c:v>
                </c:pt>
                <c:pt idx="13291">
                  <c:v>-3.8405648122231198E-2</c:v>
                </c:pt>
                <c:pt idx="13292">
                  <c:v>-3.8371971662854699E-2</c:v>
                </c:pt>
                <c:pt idx="13293">
                  <c:v>-3.8502030735413799E-2</c:v>
                </c:pt>
                <c:pt idx="13294">
                  <c:v>-3.85216665636594E-2</c:v>
                </c:pt>
                <c:pt idx="13295">
                  <c:v>-3.8466781295625301E-2</c:v>
                </c:pt>
                <c:pt idx="13296">
                  <c:v>-3.8495919275816103E-2</c:v>
                </c:pt>
                <c:pt idx="13297">
                  <c:v>-3.8558821608046703E-2</c:v>
                </c:pt>
                <c:pt idx="13298">
                  <c:v>-3.8534697892221803E-2</c:v>
                </c:pt>
                <c:pt idx="13299">
                  <c:v>-3.8532901807533097E-2</c:v>
                </c:pt>
                <c:pt idx="13300">
                  <c:v>-3.8670672850761201E-2</c:v>
                </c:pt>
                <c:pt idx="13301">
                  <c:v>-3.8600190532936902E-2</c:v>
                </c:pt>
                <c:pt idx="13302">
                  <c:v>-3.85563854069913E-2</c:v>
                </c:pt>
                <c:pt idx="13303">
                  <c:v>-3.8710724193757998E-2</c:v>
                </c:pt>
                <c:pt idx="13304">
                  <c:v>-3.8633439175706899E-2</c:v>
                </c:pt>
                <c:pt idx="13305">
                  <c:v>-3.85951207620868E-2</c:v>
                </c:pt>
                <c:pt idx="13306">
                  <c:v>-3.8765170456220799E-2</c:v>
                </c:pt>
                <c:pt idx="13307">
                  <c:v>-3.8726067636162098E-2</c:v>
                </c:pt>
                <c:pt idx="13308">
                  <c:v>-3.8676296661530198E-2</c:v>
                </c:pt>
                <c:pt idx="13309">
                  <c:v>-3.8593848711267899E-2</c:v>
                </c:pt>
                <c:pt idx="13310">
                  <c:v>-3.8593240809859798E-2</c:v>
                </c:pt>
                <c:pt idx="13311">
                  <c:v>-3.8550822665759703E-2</c:v>
                </c:pt>
                <c:pt idx="13312">
                  <c:v>-3.8669935961176301E-2</c:v>
                </c:pt>
                <c:pt idx="13313">
                  <c:v>-3.8768501088876903E-2</c:v>
                </c:pt>
                <c:pt idx="13314">
                  <c:v>-3.8728743733372498E-2</c:v>
                </c:pt>
                <c:pt idx="13315">
                  <c:v>-3.8719152536941602E-2</c:v>
                </c:pt>
                <c:pt idx="13316">
                  <c:v>-3.8837857680239903E-2</c:v>
                </c:pt>
                <c:pt idx="13317">
                  <c:v>-3.8809012980588399E-2</c:v>
                </c:pt>
                <c:pt idx="13318">
                  <c:v>-3.87489645023983E-2</c:v>
                </c:pt>
                <c:pt idx="13319">
                  <c:v>-3.8960538377674797E-2</c:v>
                </c:pt>
                <c:pt idx="13320">
                  <c:v>-3.8879075592073598E-2</c:v>
                </c:pt>
                <c:pt idx="13321">
                  <c:v>-3.8829636740653498E-2</c:v>
                </c:pt>
                <c:pt idx="13322">
                  <c:v>-3.8903095022154298E-2</c:v>
                </c:pt>
                <c:pt idx="13323">
                  <c:v>-3.88623728261639E-2</c:v>
                </c:pt>
                <c:pt idx="13324">
                  <c:v>-3.8857630696535597E-2</c:v>
                </c:pt>
                <c:pt idx="13325">
                  <c:v>-3.8976247946266099E-2</c:v>
                </c:pt>
                <c:pt idx="13326">
                  <c:v>-3.9013945400559601E-2</c:v>
                </c:pt>
                <c:pt idx="13327">
                  <c:v>-3.8963907407984798E-2</c:v>
                </c:pt>
                <c:pt idx="13328">
                  <c:v>-3.8989316545970099E-2</c:v>
                </c:pt>
                <c:pt idx="13329">
                  <c:v>-3.9035894335635597E-2</c:v>
                </c:pt>
                <c:pt idx="13330">
                  <c:v>-3.8984586960092799E-2</c:v>
                </c:pt>
                <c:pt idx="13331">
                  <c:v>-3.8993428655279001E-2</c:v>
                </c:pt>
                <c:pt idx="13332">
                  <c:v>-3.91245338638933E-2</c:v>
                </c:pt>
                <c:pt idx="13333">
                  <c:v>-3.9082900553087899E-2</c:v>
                </c:pt>
                <c:pt idx="13334">
                  <c:v>-3.9046250409834497E-2</c:v>
                </c:pt>
                <c:pt idx="13335">
                  <c:v>-3.89551851646198E-2</c:v>
                </c:pt>
                <c:pt idx="13336">
                  <c:v>-3.8952178835946399E-2</c:v>
                </c:pt>
                <c:pt idx="13337">
                  <c:v>-3.89518618079212E-2</c:v>
                </c:pt>
                <c:pt idx="13338">
                  <c:v>-3.91492811904754E-2</c:v>
                </c:pt>
                <c:pt idx="13339">
                  <c:v>-3.9103164308471702E-2</c:v>
                </c:pt>
                <c:pt idx="13340">
                  <c:v>-3.9078214574450099E-2</c:v>
                </c:pt>
                <c:pt idx="13341">
                  <c:v>-3.9180814113933697E-2</c:v>
                </c:pt>
                <c:pt idx="13342">
                  <c:v>-3.9173635877280802E-2</c:v>
                </c:pt>
                <c:pt idx="13343">
                  <c:v>-3.9146826651024903E-2</c:v>
                </c:pt>
                <c:pt idx="13344">
                  <c:v>-3.9219926897203501E-2</c:v>
                </c:pt>
                <c:pt idx="13345">
                  <c:v>-3.9296849330033599E-2</c:v>
                </c:pt>
                <c:pt idx="13346">
                  <c:v>-3.9233462347395998E-2</c:v>
                </c:pt>
                <c:pt idx="13347">
                  <c:v>-3.92320049353167E-2</c:v>
                </c:pt>
                <c:pt idx="13348">
                  <c:v>-3.9349015368854497E-2</c:v>
                </c:pt>
                <c:pt idx="13349">
                  <c:v>-3.9291121956345203E-2</c:v>
                </c:pt>
                <c:pt idx="13350">
                  <c:v>-3.9256027961770502E-2</c:v>
                </c:pt>
                <c:pt idx="13351">
                  <c:v>-3.9437995175830902E-2</c:v>
                </c:pt>
                <c:pt idx="13352">
                  <c:v>-3.9381544319136701E-2</c:v>
                </c:pt>
                <c:pt idx="13353">
                  <c:v>-3.9332788408501101E-2</c:v>
                </c:pt>
                <c:pt idx="13354">
                  <c:v>-3.94504343663961E-2</c:v>
                </c:pt>
                <c:pt idx="13355">
                  <c:v>-3.9409172362259798E-2</c:v>
                </c:pt>
                <c:pt idx="13356">
                  <c:v>-3.9365254575386401E-2</c:v>
                </c:pt>
                <c:pt idx="13357">
                  <c:v>-3.94964597653596E-2</c:v>
                </c:pt>
                <c:pt idx="13358">
                  <c:v>-3.9497372820430199E-2</c:v>
                </c:pt>
                <c:pt idx="13359">
                  <c:v>-3.9465102619336299E-2</c:v>
                </c:pt>
                <c:pt idx="13360">
                  <c:v>-3.9398363733198397E-2</c:v>
                </c:pt>
                <c:pt idx="13361">
                  <c:v>-3.93344764209662E-2</c:v>
                </c:pt>
                <c:pt idx="13362">
                  <c:v>-3.9337296417215901E-2</c:v>
                </c:pt>
                <c:pt idx="13363">
                  <c:v>-3.9364584547001702E-2</c:v>
                </c:pt>
                <c:pt idx="13364">
                  <c:v>-3.9536356208069799E-2</c:v>
                </c:pt>
                <c:pt idx="13365">
                  <c:v>-3.9485563136016297E-2</c:v>
                </c:pt>
                <c:pt idx="13366">
                  <c:v>-3.9456530561437698E-2</c:v>
                </c:pt>
                <c:pt idx="13367">
                  <c:v>-3.9603012468432799E-2</c:v>
                </c:pt>
                <c:pt idx="13368">
                  <c:v>-3.9560908005417603E-2</c:v>
                </c:pt>
                <c:pt idx="13369">
                  <c:v>-3.9543347860065699E-2</c:v>
                </c:pt>
                <c:pt idx="13370">
                  <c:v>-3.9705795032204998E-2</c:v>
                </c:pt>
                <c:pt idx="13371">
                  <c:v>-3.96777420828585E-2</c:v>
                </c:pt>
                <c:pt idx="13372">
                  <c:v>-3.9621133105053101E-2</c:v>
                </c:pt>
                <c:pt idx="13373">
                  <c:v>-3.9669811240552501E-2</c:v>
                </c:pt>
                <c:pt idx="13374">
                  <c:v>-3.9661523643492999E-2</c:v>
                </c:pt>
                <c:pt idx="13375">
                  <c:v>-3.9648764388403E-2</c:v>
                </c:pt>
                <c:pt idx="13376">
                  <c:v>-3.9704423640311397E-2</c:v>
                </c:pt>
                <c:pt idx="13377">
                  <c:v>-3.9787317403048798E-2</c:v>
                </c:pt>
                <c:pt idx="13378">
                  <c:v>-3.97466639988125E-2</c:v>
                </c:pt>
                <c:pt idx="13379">
                  <c:v>-3.97416164341848E-2</c:v>
                </c:pt>
                <c:pt idx="13380">
                  <c:v>-3.9848870869415402E-2</c:v>
                </c:pt>
                <c:pt idx="13381">
                  <c:v>-3.9793225490332998E-2</c:v>
                </c:pt>
                <c:pt idx="13382">
                  <c:v>-3.9752467419020797E-2</c:v>
                </c:pt>
                <c:pt idx="13383">
                  <c:v>-3.9938147296197601E-2</c:v>
                </c:pt>
                <c:pt idx="13384">
                  <c:v>-3.98877936919841E-2</c:v>
                </c:pt>
                <c:pt idx="13385">
                  <c:v>-3.9828023572529701E-2</c:v>
                </c:pt>
                <c:pt idx="13386">
                  <c:v>-3.9743011254662099E-2</c:v>
                </c:pt>
                <c:pt idx="13387">
                  <c:v>-3.9731203927658602E-2</c:v>
                </c:pt>
                <c:pt idx="13388">
                  <c:v>-3.9733574764492602E-2</c:v>
                </c:pt>
                <c:pt idx="13389">
                  <c:v>-3.9886993608282101E-2</c:v>
                </c:pt>
                <c:pt idx="13390">
                  <c:v>-3.9914649135122597E-2</c:v>
                </c:pt>
                <c:pt idx="13391">
                  <c:v>-3.98700316727627E-2</c:v>
                </c:pt>
                <c:pt idx="13392">
                  <c:v>-3.9927289151819402E-2</c:v>
                </c:pt>
                <c:pt idx="13393">
                  <c:v>-3.9983857733507898E-2</c:v>
                </c:pt>
                <c:pt idx="13394">
                  <c:v>-3.9952340749247403E-2</c:v>
                </c:pt>
                <c:pt idx="13395">
                  <c:v>-3.9938213924566902E-2</c:v>
                </c:pt>
                <c:pt idx="13396">
                  <c:v>-4.0099964768160197E-2</c:v>
                </c:pt>
                <c:pt idx="13397">
                  <c:v>-4.0046859394144603E-2</c:v>
                </c:pt>
                <c:pt idx="13398">
                  <c:v>-4.0000903584900202E-2</c:v>
                </c:pt>
                <c:pt idx="13399">
                  <c:v>-4.0171136099986897E-2</c:v>
                </c:pt>
                <c:pt idx="13400">
                  <c:v>-4.0100161741651E-2</c:v>
                </c:pt>
                <c:pt idx="13401">
                  <c:v>-4.00670019858861E-2</c:v>
                </c:pt>
                <c:pt idx="13402">
                  <c:v>-4.0230508806416897E-2</c:v>
                </c:pt>
                <c:pt idx="13403">
                  <c:v>-4.0167345616888901E-2</c:v>
                </c:pt>
                <c:pt idx="13404">
                  <c:v>-4.0124878597756201E-2</c:v>
                </c:pt>
                <c:pt idx="13405">
                  <c:v>-4.0203131997259403E-2</c:v>
                </c:pt>
                <c:pt idx="13406">
                  <c:v>-4.0200862412651299E-2</c:v>
                </c:pt>
                <c:pt idx="13407">
                  <c:v>-4.0170358998390603E-2</c:v>
                </c:pt>
                <c:pt idx="13408">
                  <c:v>-4.0235131833469502E-2</c:v>
                </c:pt>
                <c:pt idx="13409">
                  <c:v>-4.0305655653355699E-2</c:v>
                </c:pt>
                <c:pt idx="13410">
                  <c:v>-4.0254060081982297E-2</c:v>
                </c:pt>
                <c:pt idx="13411">
                  <c:v>-4.0212187634703203E-2</c:v>
                </c:pt>
                <c:pt idx="13412">
                  <c:v>-4.0158659083923999E-2</c:v>
                </c:pt>
                <c:pt idx="13413">
                  <c:v>-4.0152861523286801E-2</c:v>
                </c:pt>
                <c:pt idx="13414">
                  <c:v>-4.0130291376651001E-2</c:v>
                </c:pt>
                <c:pt idx="13415">
                  <c:v>-4.0342781343497398E-2</c:v>
                </c:pt>
                <c:pt idx="13416">
                  <c:v>-4.0306602459168103E-2</c:v>
                </c:pt>
                <c:pt idx="13417">
                  <c:v>-4.0264725374678803E-2</c:v>
                </c:pt>
                <c:pt idx="13418">
                  <c:v>-4.0406670227336398E-2</c:v>
                </c:pt>
                <c:pt idx="13419">
                  <c:v>-4.0379890386247799E-2</c:v>
                </c:pt>
                <c:pt idx="13420">
                  <c:v>-4.0324565294819502E-2</c:v>
                </c:pt>
                <c:pt idx="13421">
                  <c:v>-4.0455427777487597E-2</c:v>
                </c:pt>
                <c:pt idx="13422">
                  <c:v>-4.0483433966679999E-2</c:v>
                </c:pt>
                <c:pt idx="13423">
                  <c:v>-4.0435000031720798E-2</c:v>
                </c:pt>
                <c:pt idx="13424">
                  <c:v>-4.0425468430233397E-2</c:v>
                </c:pt>
                <c:pt idx="13425">
                  <c:v>-4.0422353883817097E-2</c:v>
                </c:pt>
                <c:pt idx="13426">
                  <c:v>-4.0407678985502599E-2</c:v>
                </c:pt>
                <c:pt idx="13427">
                  <c:v>-4.04274840354144E-2</c:v>
                </c:pt>
                <c:pt idx="13428">
                  <c:v>-4.0578088587305099E-2</c:v>
                </c:pt>
                <c:pt idx="13429">
                  <c:v>-4.0535580716096101E-2</c:v>
                </c:pt>
                <c:pt idx="13430">
                  <c:v>-4.0511345073658202E-2</c:v>
                </c:pt>
                <c:pt idx="13431">
                  <c:v>-4.0630457292233198E-2</c:v>
                </c:pt>
                <c:pt idx="13432">
                  <c:v>-4.0566611394751803E-2</c:v>
                </c:pt>
                <c:pt idx="13433">
                  <c:v>-4.0549036998224E-2</c:v>
                </c:pt>
                <c:pt idx="13434">
                  <c:v>-4.0719259501202199E-2</c:v>
                </c:pt>
                <c:pt idx="13435">
                  <c:v>-4.0670593094546299E-2</c:v>
                </c:pt>
                <c:pt idx="13436">
                  <c:v>-4.0656206042816299E-2</c:v>
                </c:pt>
                <c:pt idx="13437">
                  <c:v>-4.0569902504406299E-2</c:v>
                </c:pt>
                <c:pt idx="13438">
                  <c:v>-4.0516361089733798E-2</c:v>
                </c:pt>
                <c:pt idx="13439">
                  <c:v>-4.0539681445807302E-2</c:v>
                </c:pt>
                <c:pt idx="13440">
                  <c:v>-4.0611653685725203E-2</c:v>
                </c:pt>
                <c:pt idx="13441">
                  <c:v>-4.0727536339545498E-2</c:v>
                </c:pt>
                <c:pt idx="13442">
                  <c:v>-4.0687781710100103E-2</c:v>
                </c:pt>
                <c:pt idx="13443">
                  <c:v>-4.0689579841758403E-2</c:v>
                </c:pt>
                <c:pt idx="13444">
                  <c:v>-4.0807178893980403E-2</c:v>
                </c:pt>
                <c:pt idx="13445">
                  <c:v>-4.0768312872387497E-2</c:v>
                </c:pt>
                <c:pt idx="13446">
                  <c:v>-4.0736249492814097E-2</c:v>
                </c:pt>
                <c:pt idx="13447">
                  <c:v>-4.09181780026606E-2</c:v>
                </c:pt>
                <c:pt idx="13448">
                  <c:v>-4.0866945346351602E-2</c:v>
                </c:pt>
                <c:pt idx="13449">
                  <c:v>-4.0824278771954901E-2</c:v>
                </c:pt>
                <c:pt idx="13450">
                  <c:v>-4.0965167199838497E-2</c:v>
                </c:pt>
                <c:pt idx="13451">
                  <c:v>-4.09236508810156E-2</c:v>
                </c:pt>
                <c:pt idx="13452">
                  <c:v>-4.0874950248620603E-2</c:v>
                </c:pt>
                <c:pt idx="13453">
                  <c:v>-4.0990415139821101E-2</c:v>
                </c:pt>
                <c:pt idx="13454">
                  <c:v>-4.0998756786833498E-2</c:v>
                </c:pt>
                <c:pt idx="13455">
                  <c:v>-4.0957040114638597E-2</c:v>
                </c:pt>
                <c:pt idx="13456">
                  <c:v>-4.0988013022191197E-2</c:v>
                </c:pt>
                <c:pt idx="13457">
                  <c:v>-4.1040658174703502E-2</c:v>
                </c:pt>
                <c:pt idx="13458">
                  <c:v>-4.0987614338518899E-2</c:v>
                </c:pt>
                <c:pt idx="13459">
                  <c:v>-4.0982415036220798E-2</c:v>
                </c:pt>
                <c:pt idx="13460">
                  <c:v>-4.1141991949795502E-2</c:v>
                </c:pt>
                <c:pt idx="13461">
                  <c:v>-4.1071020580905802E-2</c:v>
                </c:pt>
                <c:pt idx="13462">
                  <c:v>-4.1048547728375101E-2</c:v>
                </c:pt>
                <c:pt idx="13463">
                  <c:v>-4.0964772265093999E-2</c:v>
                </c:pt>
                <c:pt idx="13464">
                  <c:v>-4.0936186259690199E-2</c:v>
                </c:pt>
                <c:pt idx="13465">
                  <c:v>-4.0947087458334801E-2</c:v>
                </c:pt>
                <c:pt idx="13466">
                  <c:v>-4.1144388592025898E-2</c:v>
                </c:pt>
                <c:pt idx="13467">
                  <c:v>-4.11269390994373E-2</c:v>
                </c:pt>
                <c:pt idx="13468">
                  <c:v>-4.1093119749954603E-2</c:v>
                </c:pt>
                <c:pt idx="13469">
                  <c:v>-4.1182332216218802E-2</c:v>
                </c:pt>
                <c:pt idx="13470">
                  <c:v>-4.1204761917470002E-2</c:v>
                </c:pt>
                <c:pt idx="13471">
                  <c:v>-4.1168668773025302E-2</c:v>
                </c:pt>
                <c:pt idx="13472">
                  <c:v>-4.1240065271267598E-2</c:v>
                </c:pt>
                <c:pt idx="13473">
                  <c:v>-4.1313559321376099E-2</c:v>
                </c:pt>
                <c:pt idx="13474">
                  <c:v>-4.1252930629222299E-2</c:v>
                </c:pt>
                <c:pt idx="13475">
                  <c:v>-4.1250925889471199E-2</c:v>
                </c:pt>
                <c:pt idx="13476">
                  <c:v>-4.1318938097295699E-2</c:v>
                </c:pt>
                <c:pt idx="13477">
                  <c:v>-4.1284814971732003E-2</c:v>
                </c:pt>
                <c:pt idx="13478">
                  <c:v>-4.1260200678758803E-2</c:v>
                </c:pt>
                <c:pt idx="13479">
                  <c:v>-4.1452110939038299E-2</c:v>
                </c:pt>
                <c:pt idx="13480">
                  <c:v>-4.13839043564318E-2</c:v>
                </c:pt>
                <c:pt idx="13481">
                  <c:v>-4.1338469881641901E-2</c:v>
                </c:pt>
                <c:pt idx="13482">
                  <c:v>-4.1473890858469697E-2</c:v>
                </c:pt>
                <c:pt idx="13483">
                  <c:v>-4.1437745695778398E-2</c:v>
                </c:pt>
                <c:pt idx="13484">
                  <c:v>-4.1394486315160399E-2</c:v>
                </c:pt>
                <c:pt idx="13485">
                  <c:v>-4.1495459891545197E-2</c:v>
                </c:pt>
                <c:pt idx="13486">
                  <c:v>-4.1490104175560802E-2</c:v>
                </c:pt>
                <c:pt idx="13487">
                  <c:v>-4.1461272611437901E-2</c:v>
                </c:pt>
                <c:pt idx="13488">
                  <c:v>-4.1416802288343602E-2</c:v>
                </c:pt>
                <c:pt idx="13489">
                  <c:v>-4.1371824704886602E-2</c:v>
                </c:pt>
                <c:pt idx="13490">
                  <c:v>-4.1374136645269198E-2</c:v>
                </c:pt>
                <c:pt idx="13491">
                  <c:v>-4.1394583589863101E-2</c:v>
                </c:pt>
                <c:pt idx="13492">
                  <c:v>-4.1562144518441702E-2</c:v>
                </c:pt>
                <c:pt idx="13493">
                  <c:v>-4.1531224288822402E-2</c:v>
                </c:pt>
                <c:pt idx="13494">
                  <c:v>-4.14986065200839E-2</c:v>
                </c:pt>
                <c:pt idx="13495">
                  <c:v>-4.1640538693172802E-2</c:v>
                </c:pt>
                <c:pt idx="13496">
                  <c:v>-4.1592001022460703E-2</c:v>
                </c:pt>
                <c:pt idx="13497">
                  <c:v>-4.1582502870975903E-2</c:v>
                </c:pt>
                <c:pt idx="13498">
                  <c:v>-4.1743040366175599E-2</c:v>
                </c:pt>
                <c:pt idx="13499">
                  <c:v>-4.1704154476368202E-2</c:v>
                </c:pt>
                <c:pt idx="13500">
                  <c:v>-4.1668807185487801E-2</c:v>
                </c:pt>
                <c:pt idx="13501">
                  <c:v>-4.1754320865341601E-2</c:v>
                </c:pt>
                <c:pt idx="13502">
                  <c:v>-4.17706431956806E-2</c:v>
                </c:pt>
                <c:pt idx="13503">
                  <c:v>-4.1720316538293598E-2</c:v>
                </c:pt>
                <c:pt idx="13504">
                  <c:v>-4.1805155279004101E-2</c:v>
                </c:pt>
                <c:pt idx="13505">
                  <c:v>-4.1862412330786497E-2</c:v>
                </c:pt>
                <c:pt idx="13506">
                  <c:v>-4.18025854589461E-2</c:v>
                </c:pt>
                <c:pt idx="13507">
                  <c:v>-4.1795964790120099E-2</c:v>
                </c:pt>
                <c:pt idx="13508">
                  <c:v>-4.1885702356618301E-2</c:v>
                </c:pt>
                <c:pt idx="13509">
                  <c:v>-4.1841558724020997E-2</c:v>
                </c:pt>
                <c:pt idx="13510">
                  <c:v>-4.1797071928158298E-2</c:v>
                </c:pt>
                <c:pt idx="13511">
                  <c:v>-4.2007924406789202E-2</c:v>
                </c:pt>
                <c:pt idx="13512">
                  <c:v>-4.1928246559109497E-2</c:v>
                </c:pt>
                <c:pt idx="13513">
                  <c:v>-4.1887030442012398E-2</c:v>
                </c:pt>
                <c:pt idx="13514">
                  <c:v>-4.18055164724742E-2</c:v>
                </c:pt>
                <c:pt idx="13515">
                  <c:v>-4.1805820966449803E-2</c:v>
                </c:pt>
                <c:pt idx="13516">
                  <c:v>-4.1797350422712203E-2</c:v>
                </c:pt>
                <c:pt idx="13517">
                  <c:v>-4.1941712377592998E-2</c:v>
                </c:pt>
                <c:pt idx="13518">
                  <c:v>-4.1973308786206601E-2</c:v>
                </c:pt>
                <c:pt idx="13519">
                  <c:v>-4.1964977455791003E-2</c:v>
                </c:pt>
                <c:pt idx="13520">
                  <c:v>-4.20017247864354E-2</c:v>
                </c:pt>
                <c:pt idx="13521">
                  <c:v>-4.2074736527865801E-2</c:v>
                </c:pt>
                <c:pt idx="13522">
                  <c:v>-4.2004958551842803E-2</c:v>
                </c:pt>
                <c:pt idx="13523">
                  <c:v>-4.2012427749189701E-2</c:v>
                </c:pt>
                <c:pt idx="13524">
                  <c:v>-4.2182660554923902E-2</c:v>
                </c:pt>
                <c:pt idx="13525">
                  <c:v>-4.2104434086165002E-2</c:v>
                </c:pt>
                <c:pt idx="13526">
                  <c:v>-4.2088139520880703E-2</c:v>
                </c:pt>
                <c:pt idx="13527">
                  <c:v>-4.21771245310084E-2</c:v>
                </c:pt>
                <c:pt idx="13528">
                  <c:v>-4.2134649265790601E-2</c:v>
                </c:pt>
                <c:pt idx="13529">
                  <c:v>-4.20998152306616E-2</c:v>
                </c:pt>
                <c:pt idx="13530">
                  <c:v>-4.2290203758360102E-2</c:v>
                </c:pt>
                <c:pt idx="13531">
                  <c:v>-4.2248274946662799E-2</c:v>
                </c:pt>
                <c:pt idx="13532">
                  <c:v>-4.2206923108703102E-2</c:v>
                </c:pt>
                <c:pt idx="13533">
                  <c:v>-4.2293547575051701E-2</c:v>
                </c:pt>
                <c:pt idx="13534">
                  <c:v>-4.2288893397199101E-2</c:v>
                </c:pt>
                <c:pt idx="13535">
                  <c:v>-4.2251108806036899E-2</c:v>
                </c:pt>
                <c:pt idx="13536">
                  <c:v>-4.2323038311830402E-2</c:v>
                </c:pt>
                <c:pt idx="13537">
                  <c:v>-4.2406786921977302E-2</c:v>
                </c:pt>
                <c:pt idx="13538">
                  <c:v>-4.2340959131252097E-2</c:v>
                </c:pt>
                <c:pt idx="13539">
                  <c:v>-4.23129871293592E-2</c:v>
                </c:pt>
                <c:pt idx="13540">
                  <c:v>-4.2237186135025501E-2</c:v>
                </c:pt>
                <c:pt idx="13541">
                  <c:v>-4.2219315645828197E-2</c:v>
                </c:pt>
                <c:pt idx="13542">
                  <c:v>-4.2229416314512602E-2</c:v>
                </c:pt>
                <c:pt idx="13543">
                  <c:v>-4.2452767268211303E-2</c:v>
                </c:pt>
                <c:pt idx="13544">
                  <c:v>-4.24087525267774E-2</c:v>
                </c:pt>
                <c:pt idx="13545">
                  <c:v>-4.2371438049788802E-2</c:v>
                </c:pt>
                <c:pt idx="13546">
                  <c:v>-4.2492559596818601E-2</c:v>
                </c:pt>
                <c:pt idx="13547">
                  <c:v>-4.24473274421567E-2</c:v>
                </c:pt>
                <c:pt idx="13548">
                  <c:v>-4.2431914752038703E-2</c:v>
                </c:pt>
                <c:pt idx="13549">
                  <c:v>-4.2558687962203502E-2</c:v>
                </c:pt>
                <c:pt idx="13550">
                  <c:v>-4.2573074946024601E-2</c:v>
                </c:pt>
                <c:pt idx="13551">
                  <c:v>-4.2525244381977197E-2</c:v>
                </c:pt>
                <c:pt idx="13552">
                  <c:v>-4.2582441034028203E-2</c:v>
                </c:pt>
                <c:pt idx="13553">
                  <c:v>-4.2662620845172999E-2</c:v>
                </c:pt>
                <c:pt idx="13554">
                  <c:v>-4.2604375203811801E-2</c:v>
                </c:pt>
                <c:pt idx="13555">
                  <c:v>-4.2611202815498198E-2</c:v>
                </c:pt>
                <c:pt idx="13556">
                  <c:v>-4.27430978389053E-2</c:v>
                </c:pt>
                <c:pt idx="13557">
                  <c:v>-4.2696874784627102E-2</c:v>
                </c:pt>
                <c:pt idx="13558">
                  <c:v>-4.2637571354596303E-2</c:v>
                </c:pt>
                <c:pt idx="13559">
                  <c:v>-4.27819148753769E-2</c:v>
                </c:pt>
                <c:pt idx="13560">
                  <c:v>-4.2729944572784E-2</c:v>
                </c:pt>
                <c:pt idx="13561">
                  <c:v>-4.2698033512958103E-2</c:v>
                </c:pt>
                <c:pt idx="13562">
                  <c:v>-4.2861680412897799E-2</c:v>
                </c:pt>
                <c:pt idx="13563">
                  <c:v>-4.28153001509297E-2</c:v>
                </c:pt>
                <c:pt idx="13564">
                  <c:v>-4.2769045035432302E-2</c:v>
                </c:pt>
                <c:pt idx="13565">
                  <c:v>-4.2706001375336297E-2</c:v>
                </c:pt>
                <c:pt idx="13566">
                  <c:v>-4.2674436330950603E-2</c:v>
                </c:pt>
                <c:pt idx="13567">
                  <c:v>-4.2674851021729403E-2</c:v>
                </c:pt>
                <c:pt idx="13568">
                  <c:v>-4.2760723474202803E-2</c:v>
                </c:pt>
                <c:pt idx="13569">
                  <c:v>-4.2857625376200401E-2</c:v>
                </c:pt>
                <c:pt idx="13570">
                  <c:v>-4.2845017092379901E-2</c:v>
                </c:pt>
                <c:pt idx="13571">
                  <c:v>-4.2828655869622402E-2</c:v>
                </c:pt>
                <c:pt idx="13572">
                  <c:v>-4.2933829575000901E-2</c:v>
                </c:pt>
                <c:pt idx="13573">
                  <c:v>-4.2901945154881098E-2</c:v>
                </c:pt>
                <c:pt idx="13574">
                  <c:v>-4.2867381804777803E-2</c:v>
                </c:pt>
                <c:pt idx="13575">
                  <c:v>-4.3066067145749301E-2</c:v>
                </c:pt>
                <c:pt idx="13576">
                  <c:v>-4.2999414251729103E-2</c:v>
                </c:pt>
                <c:pt idx="13577">
                  <c:v>-4.2970851684609998E-2</c:v>
                </c:pt>
                <c:pt idx="13578">
                  <c:v>-4.3053190660430098E-2</c:v>
                </c:pt>
                <c:pt idx="13579">
                  <c:v>-4.3023656345515797E-2</c:v>
                </c:pt>
                <c:pt idx="13580">
                  <c:v>-4.2996864077091801E-2</c:v>
                </c:pt>
                <c:pt idx="13581">
                  <c:v>-4.3126331108699699E-2</c:v>
                </c:pt>
                <c:pt idx="13582">
                  <c:v>-4.3152774946065599E-2</c:v>
                </c:pt>
                <c:pt idx="13583">
                  <c:v>-4.3114654312376002E-2</c:v>
                </c:pt>
                <c:pt idx="13584">
                  <c:v>-4.3145370844285998E-2</c:v>
                </c:pt>
                <c:pt idx="13585">
                  <c:v>-4.3199922171576602E-2</c:v>
                </c:pt>
                <c:pt idx="13586">
                  <c:v>-4.3138414873586203E-2</c:v>
                </c:pt>
                <c:pt idx="13587">
                  <c:v>-4.3148130469489697E-2</c:v>
                </c:pt>
                <c:pt idx="13588">
                  <c:v>-4.3295932380715302E-2</c:v>
                </c:pt>
                <c:pt idx="13589">
                  <c:v>-4.3232171379107502E-2</c:v>
                </c:pt>
                <c:pt idx="13590">
                  <c:v>-4.31989547796547E-2</c:v>
                </c:pt>
                <c:pt idx="13591">
                  <c:v>-4.3103402855599098E-2</c:v>
                </c:pt>
                <c:pt idx="13592">
                  <c:v>-4.3754194370087401E-2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2703472"/>
        <c:axId val="202703864"/>
      </c:scatterChart>
      <c:valAx>
        <c:axId val="20270347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2703864"/>
        <c:crosses val="autoZero"/>
        <c:crossBetween val="midCat"/>
      </c:valAx>
      <c:valAx>
        <c:axId val="202703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Strom in mA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27034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Lade-</a:t>
            </a:r>
            <a:r>
              <a:rPr lang="en-US" baseline="0" dirty="0" smtClean="0"/>
              <a:t> &amp; </a:t>
            </a:r>
            <a:r>
              <a:rPr lang="en-US" dirty="0" err="1" smtClean="0"/>
              <a:t>Entladelinie</a:t>
            </a:r>
            <a:r>
              <a:rPr lang="en-US" dirty="0" smtClean="0"/>
              <a:t> </a:t>
            </a:r>
            <a:r>
              <a:rPr lang="en-US" dirty="0"/>
              <a:t>LLTO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de-DE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v>Lade-\Entladelinie</c:v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'Lade-Entladekennlinie'!$S$34:$S$10318</c:f>
              <c:numCache>
                <c:formatCode>General</c:formatCode>
                <c:ptCount val="10285"/>
                <c:pt idx="0">
                  <c:v>0</c:v>
                </c:pt>
                <c:pt idx="1">
                  <c:v>2.7777777777777679E-3</c:v>
                </c:pt>
                <c:pt idx="2">
                  <c:v>5.5555555555555358E-3</c:v>
                </c:pt>
                <c:pt idx="3">
                  <c:v>8.3333333333333037E-3</c:v>
                </c:pt>
                <c:pt idx="4">
                  <c:v>1.1111111111111072E-2</c:v>
                </c:pt>
                <c:pt idx="5">
                  <c:v>1.388888888888884E-2</c:v>
                </c:pt>
                <c:pt idx="6">
                  <c:v>1.6666666666666607E-2</c:v>
                </c:pt>
                <c:pt idx="7">
                  <c:v>1.9444444444444819E-2</c:v>
                </c:pt>
                <c:pt idx="8">
                  <c:v>2.2222222222222587E-2</c:v>
                </c:pt>
                <c:pt idx="9">
                  <c:v>2.5000000000000355E-2</c:v>
                </c:pt>
                <c:pt idx="10">
                  <c:v>2.7777777777778123E-2</c:v>
                </c:pt>
                <c:pt idx="11">
                  <c:v>3.0555555555555891E-2</c:v>
                </c:pt>
                <c:pt idx="12">
                  <c:v>3.3333333333333659E-2</c:v>
                </c:pt>
                <c:pt idx="13">
                  <c:v>3.6111111111111427E-2</c:v>
                </c:pt>
                <c:pt idx="14">
                  <c:v>3.8888888888889195E-2</c:v>
                </c:pt>
                <c:pt idx="15">
                  <c:v>4.1666666666666963E-2</c:v>
                </c:pt>
                <c:pt idx="16">
                  <c:v>4.4444444444444731E-2</c:v>
                </c:pt>
                <c:pt idx="17">
                  <c:v>4.7222222222222499E-2</c:v>
                </c:pt>
                <c:pt idx="18">
                  <c:v>5.0000000000000266E-2</c:v>
                </c:pt>
                <c:pt idx="19">
                  <c:v>5.2777777777778034E-2</c:v>
                </c:pt>
                <c:pt idx="20">
                  <c:v>5.5555555555555802E-2</c:v>
                </c:pt>
                <c:pt idx="21">
                  <c:v>5.833333333333357E-2</c:v>
                </c:pt>
                <c:pt idx="22">
                  <c:v>6.1111111111111338E-2</c:v>
                </c:pt>
                <c:pt idx="23">
                  <c:v>6.3888888888889106E-2</c:v>
                </c:pt>
                <c:pt idx="24">
                  <c:v>6.6666666666666874E-2</c:v>
                </c:pt>
                <c:pt idx="25">
                  <c:v>6.9444444444444642E-2</c:v>
                </c:pt>
                <c:pt idx="26">
                  <c:v>7.222222222222241E-2</c:v>
                </c:pt>
                <c:pt idx="27">
                  <c:v>7.5000000000000178E-2</c:v>
                </c:pt>
                <c:pt idx="28">
                  <c:v>7.7777777777777946E-2</c:v>
                </c:pt>
                <c:pt idx="29">
                  <c:v>8.0555555555555713E-2</c:v>
                </c:pt>
                <c:pt idx="30">
                  <c:v>8.3333333333333481E-2</c:v>
                </c:pt>
                <c:pt idx="31">
                  <c:v>8.6111111111111249E-2</c:v>
                </c:pt>
                <c:pt idx="32">
                  <c:v>8.8888888888889017E-2</c:v>
                </c:pt>
                <c:pt idx="33">
                  <c:v>9.1666666666666785E-2</c:v>
                </c:pt>
                <c:pt idx="34">
                  <c:v>9.4444444444444553E-2</c:v>
                </c:pt>
                <c:pt idx="35">
                  <c:v>9.7222222222222321E-2</c:v>
                </c:pt>
                <c:pt idx="36">
                  <c:v>0.10000000000000009</c:v>
                </c:pt>
                <c:pt idx="37">
                  <c:v>0.10277777777777786</c:v>
                </c:pt>
                <c:pt idx="38">
                  <c:v>0.10555555555555562</c:v>
                </c:pt>
                <c:pt idx="39">
                  <c:v>0.10833333333333339</c:v>
                </c:pt>
                <c:pt idx="40">
                  <c:v>0.11111111111111116</c:v>
                </c:pt>
                <c:pt idx="41">
                  <c:v>0.11388888888888893</c:v>
                </c:pt>
                <c:pt idx="42">
                  <c:v>0.1166666666666667</c:v>
                </c:pt>
                <c:pt idx="43">
                  <c:v>0.11944444444444446</c:v>
                </c:pt>
                <c:pt idx="44">
                  <c:v>0.12222222222222223</c:v>
                </c:pt>
                <c:pt idx="45">
                  <c:v>0.125</c:v>
                </c:pt>
                <c:pt idx="46">
                  <c:v>0.12777777777777777</c:v>
                </c:pt>
                <c:pt idx="47">
                  <c:v>0.13055555555555554</c:v>
                </c:pt>
                <c:pt idx="48">
                  <c:v>0.1333333333333333</c:v>
                </c:pt>
                <c:pt idx="49">
                  <c:v>0.13611111111111107</c:v>
                </c:pt>
                <c:pt idx="50">
                  <c:v>0.13888888888888884</c:v>
                </c:pt>
                <c:pt idx="51">
                  <c:v>0.14166666666666661</c:v>
                </c:pt>
                <c:pt idx="52">
                  <c:v>0.14444444444444482</c:v>
                </c:pt>
                <c:pt idx="53">
                  <c:v>0.14722222222222259</c:v>
                </c:pt>
                <c:pt idx="54">
                  <c:v>0.15000000000000036</c:v>
                </c:pt>
                <c:pt idx="55">
                  <c:v>0.15277777777777812</c:v>
                </c:pt>
                <c:pt idx="56">
                  <c:v>0.15555555555555589</c:v>
                </c:pt>
                <c:pt idx="57">
                  <c:v>0.15833333333333366</c:v>
                </c:pt>
                <c:pt idx="58">
                  <c:v>0.16111111111111143</c:v>
                </c:pt>
                <c:pt idx="59">
                  <c:v>0.16388888888888919</c:v>
                </c:pt>
                <c:pt idx="60">
                  <c:v>0.16666666666666696</c:v>
                </c:pt>
                <c:pt idx="61">
                  <c:v>0.16944444444444473</c:v>
                </c:pt>
                <c:pt idx="62">
                  <c:v>0.1722222222222225</c:v>
                </c:pt>
                <c:pt idx="63">
                  <c:v>0.17500000000000027</c:v>
                </c:pt>
                <c:pt idx="64">
                  <c:v>0.17777777777777803</c:v>
                </c:pt>
                <c:pt idx="65">
                  <c:v>0.1805555555555558</c:v>
                </c:pt>
                <c:pt idx="66">
                  <c:v>0.18333333333333357</c:v>
                </c:pt>
                <c:pt idx="67">
                  <c:v>0.18611111111111134</c:v>
                </c:pt>
                <c:pt idx="68">
                  <c:v>0.18888888888888911</c:v>
                </c:pt>
                <c:pt idx="69">
                  <c:v>0.19166666666666687</c:v>
                </c:pt>
                <c:pt idx="70">
                  <c:v>0.19444444444444464</c:v>
                </c:pt>
                <c:pt idx="71">
                  <c:v>0.19722222222222241</c:v>
                </c:pt>
                <c:pt idx="72">
                  <c:v>0.20000000000000018</c:v>
                </c:pt>
                <c:pt idx="73">
                  <c:v>0.20277777777777795</c:v>
                </c:pt>
                <c:pt idx="74">
                  <c:v>0.20555555555555571</c:v>
                </c:pt>
                <c:pt idx="75">
                  <c:v>0.20833333333333348</c:v>
                </c:pt>
                <c:pt idx="76">
                  <c:v>0.21111111111111125</c:v>
                </c:pt>
                <c:pt idx="77">
                  <c:v>0.21388888888888902</c:v>
                </c:pt>
                <c:pt idx="78">
                  <c:v>0.21666666666666679</c:v>
                </c:pt>
                <c:pt idx="79">
                  <c:v>0.21944444444444455</c:v>
                </c:pt>
                <c:pt idx="80">
                  <c:v>0.22222222222222232</c:v>
                </c:pt>
                <c:pt idx="81">
                  <c:v>0.22500000000000009</c:v>
                </c:pt>
                <c:pt idx="82">
                  <c:v>0.22777777777777786</c:v>
                </c:pt>
                <c:pt idx="83">
                  <c:v>0.23055555555555562</c:v>
                </c:pt>
                <c:pt idx="84">
                  <c:v>0.23333333333333339</c:v>
                </c:pt>
                <c:pt idx="85">
                  <c:v>0.23611111111111116</c:v>
                </c:pt>
                <c:pt idx="86">
                  <c:v>0.23888888888888893</c:v>
                </c:pt>
                <c:pt idx="87">
                  <c:v>0.2416666666666667</c:v>
                </c:pt>
                <c:pt idx="88">
                  <c:v>0.24444444444444446</c:v>
                </c:pt>
                <c:pt idx="89">
                  <c:v>0.24722222222222223</c:v>
                </c:pt>
                <c:pt idx="90">
                  <c:v>0.25</c:v>
                </c:pt>
                <c:pt idx="91">
                  <c:v>0.25277777777777777</c:v>
                </c:pt>
                <c:pt idx="92">
                  <c:v>0.25555555555555554</c:v>
                </c:pt>
                <c:pt idx="93">
                  <c:v>0.2583333333333333</c:v>
                </c:pt>
                <c:pt idx="94">
                  <c:v>0.26111111111111107</c:v>
                </c:pt>
                <c:pt idx="95">
                  <c:v>0.26388888888888884</c:v>
                </c:pt>
                <c:pt idx="96">
                  <c:v>0.26666666666666661</c:v>
                </c:pt>
                <c:pt idx="97">
                  <c:v>0.26944444444444482</c:v>
                </c:pt>
                <c:pt idx="98">
                  <c:v>0.27222222222222259</c:v>
                </c:pt>
                <c:pt idx="99">
                  <c:v>0.27500000000000036</c:v>
                </c:pt>
                <c:pt idx="100">
                  <c:v>0.27777777777777812</c:v>
                </c:pt>
                <c:pt idx="101">
                  <c:v>0.28055555555555589</c:v>
                </c:pt>
                <c:pt idx="102">
                  <c:v>0.28333333333333366</c:v>
                </c:pt>
                <c:pt idx="103">
                  <c:v>0.28611111111111143</c:v>
                </c:pt>
                <c:pt idx="104">
                  <c:v>0.28888888888888919</c:v>
                </c:pt>
                <c:pt idx="105">
                  <c:v>0.29166666666666696</c:v>
                </c:pt>
                <c:pt idx="106">
                  <c:v>0.29444444444444473</c:v>
                </c:pt>
                <c:pt idx="107">
                  <c:v>0.2972222222222225</c:v>
                </c:pt>
                <c:pt idx="108">
                  <c:v>0.30000000000000027</c:v>
                </c:pt>
                <c:pt idx="109">
                  <c:v>0.30277777777777803</c:v>
                </c:pt>
                <c:pt idx="110">
                  <c:v>0.3055555555555558</c:v>
                </c:pt>
                <c:pt idx="111">
                  <c:v>0.30833333333333357</c:v>
                </c:pt>
                <c:pt idx="112">
                  <c:v>0.31111111111111134</c:v>
                </c:pt>
                <c:pt idx="113">
                  <c:v>0.31388888888888911</c:v>
                </c:pt>
                <c:pt idx="114">
                  <c:v>0.31666666666666687</c:v>
                </c:pt>
                <c:pt idx="115">
                  <c:v>0.31944444444444464</c:v>
                </c:pt>
                <c:pt idx="116">
                  <c:v>0.32222222222222241</c:v>
                </c:pt>
                <c:pt idx="117">
                  <c:v>0.32500000000000018</c:v>
                </c:pt>
                <c:pt idx="118">
                  <c:v>0.32777777777777795</c:v>
                </c:pt>
                <c:pt idx="119">
                  <c:v>0.33055555555555571</c:v>
                </c:pt>
                <c:pt idx="120">
                  <c:v>0.33333333333333348</c:v>
                </c:pt>
                <c:pt idx="121">
                  <c:v>0.33611111111111125</c:v>
                </c:pt>
                <c:pt idx="122">
                  <c:v>0.33888888888888902</c:v>
                </c:pt>
                <c:pt idx="123">
                  <c:v>0.34166666666666679</c:v>
                </c:pt>
                <c:pt idx="124">
                  <c:v>0.34444444444444455</c:v>
                </c:pt>
                <c:pt idx="125">
                  <c:v>0.34722222222222232</c:v>
                </c:pt>
                <c:pt idx="126">
                  <c:v>0.35000000000000009</c:v>
                </c:pt>
                <c:pt idx="127">
                  <c:v>0.35277777777777786</c:v>
                </c:pt>
                <c:pt idx="128">
                  <c:v>0.35555555555555562</c:v>
                </c:pt>
                <c:pt idx="129">
                  <c:v>0.35833333333333339</c:v>
                </c:pt>
                <c:pt idx="130">
                  <c:v>0.36111111111111116</c:v>
                </c:pt>
                <c:pt idx="131">
                  <c:v>0.36388888888888893</c:v>
                </c:pt>
                <c:pt idx="132">
                  <c:v>0.3666666666666667</c:v>
                </c:pt>
                <c:pt idx="133">
                  <c:v>0.36944444444444446</c:v>
                </c:pt>
                <c:pt idx="134">
                  <c:v>0.37222222222222223</c:v>
                </c:pt>
                <c:pt idx="135">
                  <c:v>0.375</c:v>
                </c:pt>
                <c:pt idx="136">
                  <c:v>0.37777777777777777</c:v>
                </c:pt>
                <c:pt idx="137">
                  <c:v>0.38055555555555554</c:v>
                </c:pt>
                <c:pt idx="138">
                  <c:v>0.3833333333333333</c:v>
                </c:pt>
                <c:pt idx="139">
                  <c:v>0.38611111111111107</c:v>
                </c:pt>
                <c:pt idx="140">
                  <c:v>0.38888888888888884</c:v>
                </c:pt>
                <c:pt idx="141">
                  <c:v>0.39166666666666661</c:v>
                </c:pt>
                <c:pt idx="142">
                  <c:v>0.39350855555555597</c:v>
                </c:pt>
                <c:pt idx="143">
                  <c:v>0.39350872222222266</c:v>
                </c:pt>
                <c:pt idx="144">
                  <c:v>0.39628650000000043</c:v>
                </c:pt>
                <c:pt idx="145">
                  <c:v>0.3990642777777782</c:v>
                </c:pt>
                <c:pt idx="146">
                  <c:v>0.40184205555555597</c:v>
                </c:pt>
                <c:pt idx="147">
                  <c:v>0.40461983333333373</c:v>
                </c:pt>
                <c:pt idx="148">
                  <c:v>0.4073976111111115</c:v>
                </c:pt>
                <c:pt idx="149">
                  <c:v>0.41017538888888927</c:v>
                </c:pt>
                <c:pt idx="150">
                  <c:v>0.41295316666666704</c:v>
                </c:pt>
                <c:pt idx="151">
                  <c:v>0.41573094444444481</c:v>
                </c:pt>
                <c:pt idx="152">
                  <c:v>0.41850872222222257</c:v>
                </c:pt>
                <c:pt idx="153">
                  <c:v>0.42128650000000034</c:v>
                </c:pt>
                <c:pt idx="154">
                  <c:v>0.42406427777777811</c:v>
                </c:pt>
                <c:pt idx="155">
                  <c:v>0.42684205555555588</c:v>
                </c:pt>
                <c:pt idx="156">
                  <c:v>0.42961983333333364</c:v>
                </c:pt>
                <c:pt idx="157">
                  <c:v>0.43239761111111141</c:v>
                </c:pt>
                <c:pt idx="158">
                  <c:v>0.43517538888888918</c:v>
                </c:pt>
                <c:pt idx="159">
                  <c:v>0.43795316666666695</c:v>
                </c:pt>
                <c:pt idx="160">
                  <c:v>0.44073094444444472</c:v>
                </c:pt>
                <c:pt idx="161">
                  <c:v>0.44350872222222248</c:v>
                </c:pt>
                <c:pt idx="162">
                  <c:v>0.44628650000000025</c:v>
                </c:pt>
                <c:pt idx="163">
                  <c:v>0.44906427777777802</c:v>
                </c:pt>
                <c:pt idx="164">
                  <c:v>0.45184205555555579</c:v>
                </c:pt>
                <c:pt idx="165">
                  <c:v>0.45461983333333356</c:v>
                </c:pt>
                <c:pt idx="166">
                  <c:v>0.45739761111111132</c:v>
                </c:pt>
                <c:pt idx="167">
                  <c:v>0.46017538888888909</c:v>
                </c:pt>
                <c:pt idx="168">
                  <c:v>0.46295316666666686</c:v>
                </c:pt>
                <c:pt idx="169">
                  <c:v>0.46573094444444463</c:v>
                </c:pt>
                <c:pt idx="170">
                  <c:v>0.4685087222222224</c:v>
                </c:pt>
                <c:pt idx="171">
                  <c:v>0.47128650000000016</c:v>
                </c:pt>
                <c:pt idx="172">
                  <c:v>0.47406427777777793</c:v>
                </c:pt>
                <c:pt idx="173">
                  <c:v>0.4768420555555557</c:v>
                </c:pt>
                <c:pt idx="174">
                  <c:v>0.47961983333333347</c:v>
                </c:pt>
                <c:pt idx="175">
                  <c:v>0.48239761111111124</c:v>
                </c:pt>
                <c:pt idx="176">
                  <c:v>0.485175388888889</c:v>
                </c:pt>
                <c:pt idx="177">
                  <c:v>0.48795316666666677</c:v>
                </c:pt>
                <c:pt idx="178">
                  <c:v>0.49073094444444454</c:v>
                </c:pt>
                <c:pt idx="179">
                  <c:v>0.49350872222222231</c:v>
                </c:pt>
                <c:pt idx="180">
                  <c:v>0.49628650000000007</c:v>
                </c:pt>
                <c:pt idx="181">
                  <c:v>0.49906427777777784</c:v>
                </c:pt>
                <c:pt idx="182">
                  <c:v>0.50184205555555561</c:v>
                </c:pt>
                <c:pt idx="183">
                  <c:v>0.50461983333333338</c:v>
                </c:pt>
                <c:pt idx="184">
                  <c:v>0.50739761111111115</c:v>
                </c:pt>
                <c:pt idx="185">
                  <c:v>0.51017538888888891</c:v>
                </c:pt>
                <c:pt idx="186">
                  <c:v>0.51295316666666668</c:v>
                </c:pt>
                <c:pt idx="187">
                  <c:v>0.51573094444444445</c:v>
                </c:pt>
                <c:pt idx="188">
                  <c:v>0.51850872222222266</c:v>
                </c:pt>
                <c:pt idx="189">
                  <c:v>0.52128650000000043</c:v>
                </c:pt>
                <c:pt idx="190">
                  <c:v>0.5240642777777782</c:v>
                </c:pt>
                <c:pt idx="191">
                  <c:v>0.52684205555555597</c:v>
                </c:pt>
                <c:pt idx="192">
                  <c:v>0.52961983333333373</c:v>
                </c:pt>
                <c:pt idx="193">
                  <c:v>0.5323976111111115</c:v>
                </c:pt>
                <c:pt idx="194">
                  <c:v>0.53517538888888927</c:v>
                </c:pt>
                <c:pt idx="195">
                  <c:v>0.53795316666666704</c:v>
                </c:pt>
                <c:pt idx="196">
                  <c:v>0.54073094444444481</c:v>
                </c:pt>
                <c:pt idx="197">
                  <c:v>0.54350872222222257</c:v>
                </c:pt>
                <c:pt idx="198">
                  <c:v>0.54628650000000034</c:v>
                </c:pt>
                <c:pt idx="199">
                  <c:v>0.54906427777777811</c:v>
                </c:pt>
                <c:pt idx="200">
                  <c:v>0.55184205555555588</c:v>
                </c:pt>
                <c:pt idx="201">
                  <c:v>0.55461983333333364</c:v>
                </c:pt>
                <c:pt idx="202">
                  <c:v>0.55739761111111141</c:v>
                </c:pt>
                <c:pt idx="203">
                  <c:v>0.56017538888888918</c:v>
                </c:pt>
                <c:pt idx="204">
                  <c:v>0.56295316666666695</c:v>
                </c:pt>
                <c:pt idx="205">
                  <c:v>0.56573094444444472</c:v>
                </c:pt>
                <c:pt idx="206">
                  <c:v>0.56850872222222248</c:v>
                </c:pt>
                <c:pt idx="207">
                  <c:v>0.57128650000000025</c:v>
                </c:pt>
                <c:pt idx="208">
                  <c:v>0.57406427777777802</c:v>
                </c:pt>
                <c:pt idx="209">
                  <c:v>0.57684205555555579</c:v>
                </c:pt>
                <c:pt idx="210">
                  <c:v>0.57961983333333356</c:v>
                </c:pt>
                <c:pt idx="211">
                  <c:v>0.58239761111111132</c:v>
                </c:pt>
                <c:pt idx="212">
                  <c:v>0.58517538888888909</c:v>
                </c:pt>
                <c:pt idx="213">
                  <c:v>0.58795316666666686</c:v>
                </c:pt>
                <c:pt idx="214">
                  <c:v>0.59073094444444463</c:v>
                </c:pt>
                <c:pt idx="215">
                  <c:v>0.5935087222222224</c:v>
                </c:pt>
                <c:pt idx="216">
                  <c:v>0.59628650000000016</c:v>
                </c:pt>
                <c:pt idx="217">
                  <c:v>0.59906427777777793</c:v>
                </c:pt>
                <c:pt idx="218">
                  <c:v>0.6018420555555557</c:v>
                </c:pt>
                <c:pt idx="219">
                  <c:v>0.60461983333333347</c:v>
                </c:pt>
                <c:pt idx="220">
                  <c:v>0.60739761111111124</c:v>
                </c:pt>
                <c:pt idx="221">
                  <c:v>0.610175388888889</c:v>
                </c:pt>
                <c:pt idx="222">
                  <c:v>0.61295316666666677</c:v>
                </c:pt>
                <c:pt idx="223">
                  <c:v>0.61573094444444454</c:v>
                </c:pt>
                <c:pt idx="224">
                  <c:v>0.61850872222222231</c:v>
                </c:pt>
                <c:pt idx="225">
                  <c:v>0.62128650000000007</c:v>
                </c:pt>
                <c:pt idx="226">
                  <c:v>0.62406427777777784</c:v>
                </c:pt>
                <c:pt idx="227">
                  <c:v>0.62684205555555561</c:v>
                </c:pt>
                <c:pt idx="228">
                  <c:v>0.62961983333333338</c:v>
                </c:pt>
                <c:pt idx="229">
                  <c:v>0.63239761111111115</c:v>
                </c:pt>
                <c:pt idx="230">
                  <c:v>0.63517538888888891</c:v>
                </c:pt>
                <c:pt idx="231">
                  <c:v>0.63795316666666668</c:v>
                </c:pt>
                <c:pt idx="232">
                  <c:v>0.64073094444444445</c:v>
                </c:pt>
                <c:pt idx="233">
                  <c:v>0.64350872222222266</c:v>
                </c:pt>
                <c:pt idx="234">
                  <c:v>0.64628650000000043</c:v>
                </c:pt>
                <c:pt idx="235">
                  <c:v>0.6490642777777782</c:v>
                </c:pt>
                <c:pt idx="236">
                  <c:v>0.65184205555555597</c:v>
                </c:pt>
                <c:pt idx="237">
                  <c:v>0.65461983333333373</c:v>
                </c:pt>
                <c:pt idx="238">
                  <c:v>0.6573976111111115</c:v>
                </c:pt>
                <c:pt idx="239">
                  <c:v>0.66017538888888927</c:v>
                </c:pt>
                <c:pt idx="240">
                  <c:v>0.66295316666666704</c:v>
                </c:pt>
                <c:pt idx="241">
                  <c:v>0.66573094444444481</c:v>
                </c:pt>
                <c:pt idx="242">
                  <c:v>0.66850872222222257</c:v>
                </c:pt>
                <c:pt idx="243">
                  <c:v>0.67128650000000034</c:v>
                </c:pt>
                <c:pt idx="244">
                  <c:v>0.67406427777777811</c:v>
                </c:pt>
                <c:pt idx="245">
                  <c:v>0.67684205555555588</c:v>
                </c:pt>
                <c:pt idx="246">
                  <c:v>0.67961983333333364</c:v>
                </c:pt>
                <c:pt idx="247">
                  <c:v>0.68239761111111141</c:v>
                </c:pt>
                <c:pt idx="248">
                  <c:v>0.68517538888888918</c:v>
                </c:pt>
                <c:pt idx="249">
                  <c:v>0.68795316666666695</c:v>
                </c:pt>
                <c:pt idx="250">
                  <c:v>0.69073094444444472</c:v>
                </c:pt>
                <c:pt idx="251">
                  <c:v>0.69350872222222248</c:v>
                </c:pt>
                <c:pt idx="252">
                  <c:v>0.69628650000000025</c:v>
                </c:pt>
                <c:pt idx="253">
                  <c:v>0.69906427777777802</c:v>
                </c:pt>
                <c:pt idx="254">
                  <c:v>0.70184205555555579</c:v>
                </c:pt>
                <c:pt idx="255">
                  <c:v>0.70461983333333356</c:v>
                </c:pt>
                <c:pt idx="256">
                  <c:v>0.70739761111111132</c:v>
                </c:pt>
                <c:pt idx="257">
                  <c:v>0.71017538888888909</c:v>
                </c:pt>
                <c:pt idx="258">
                  <c:v>0.71295316666666686</c:v>
                </c:pt>
                <c:pt idx="259">
                  <c:v>0.71573094444444463</c:v>
                </c:pt>
                <c:pt idx="260">
                  <c:v>0.7185087222222224</c:v>
                </c:pt>
                <c:pt idx="261">
                  <c:v>0.72128650000000016</c:v>
                </c:pt>
                <c:pt idx="262">
                  <c:v>0.72406427777777793</c:v>
                </c:pt>
                <c:pt idx="263">
                  <c:v>0.7268420555555557</c:v>
                </c:pt>
                <c:pt idx="264">
                  <c:v>0.72961983333333347</c:v>
                </c:pt>
                <c:pt idx="265">
                  <c:v>0.73239761111111124</c:v>
                </c:pt>
                <c:pt idx="266">
                  <c:v>0.735175388888889</c:v>
                </c:pt>
                <c:pt idx="267">
                  <c:v>0.73795316666666677</c:v>
                </c:pt>
                <c:pt idx="268">
                  <c:v>0.74073094444444454</c:v>
                </c:pt>
                <c:pt idx="269">
                  <c:v>0.74350872222222231</c:v>
                </c:pt>
                <c:pt idx="270">
                  <c:v>0.74628650000000007</c:v>
                </c:pt>
                <c:pt idx="271">
                  <c:v>0.74906427777777784</c:v>
                </c:pt>
                <c:pt idx="272">
                  <c:v>0.75184205555555561</c:v>
                </c:pt>
                <c:pt idx="273">
                  <c:v>0.75461983333333338</c:v>
                </c:pt>
                <c:pt idx="274">
                  <c:v>0.75739761111111115</c:v>
                </c:pt>
                <c:pt idx="275">
                  <c:v>0.76017538888888891</c:v>
                </c:pt>
                <c:pt idx="276">
                  <c:v>0.76295316666666668</c:v>
                </c:pt>
                <c:pt idx="277">
                  <c:v>0.76573094444444445</c:v>
                </c:pt>
                <c:pt idx="278">
                  <c:v>0.76850872222222222</c:v>
                </c:pt>
                <c:pt idx="279">
                  <c:v>0.77128650000000043</c:v>
                </c:pt>
                <c:pt idx="280">
                  <c:v>0.77406427777777775</c:v>
                </c:pt>
                <c:pt idx="281">
                  <c:v>0.77684205555555597</c:v>
                </c:pt>
                <c:pt idx="282">
                  <c:v>0.77961983333333329</c:v>
                </c:pt>
                <c:pt idx="283">
                  <c:v>0.7823976111111115</c:v>
                </c:pt>
                <c:pt idx="284">
                  <c:v>0.78517538888888883</c:v>
                </c:pt>
                <c:pt idx="285">
                  <c:v>0.78795316666666704</c:v>
                </c:pt>
                <c:pt idx="286">
                  <c:v>0.79073094444444436</c:v>
                </c:pt>
                <c:pt idx="287">
                  <c:v>0.79350872222222257</c:v>
                </c:pt>
                <c:pt idx="288">
                  <c:v>0.7962864999999999</c:v>
                </c:pt>
                <c:pt idx="289">
                  <c:v>0.79906427777777811</c:v>
                </c:pt>
                <c:pt idx="290">
                  <c:v>0.80184205555555543</c:v>
                </c:pt>
                <c:pt idx="291">
                  <c:v>0.80461983333333364</c:v>
                </c:pt>
                <c:pt idx="292">
                  <c:v>0.80739761111111097</c:v>
                </c:pt>
                <c:pt idx="293">
                  <c:v>0.81017538888888918</c:v>
                </c:pt>
                <c:pt idx="294">
                  <c:v>0.8129531666666665</c:v>
                </c:pt>
                <c:pt idx="295">
                  <c:v>0.81573094444444472</c:v>
                </c:pt>
                <c:pt idx="296">
                  <c:v>0.81850872222222204</c:v>
                </c:pt>
                <c:pt idx="297">
                  <c:v>0.82128650000000025</c:v>
                </c:pt>
                <c:pt idx="298">
                  <c:v>0.82406427777777758</c:v>
                </c:pt>
                <c:pt idx="299">
                  <c:v>0.82684205555555579</c:v>
                </c:pt>
                <c:pt idx="300">
                  <c:v>0.82961983333333311</c:v>
                </c:pt>
                <c:pt idx="301">
                  <c:v>0.83239761111111132</c:v>
                </c:pt>
                <c:pt idx="302">
                  <c:v>0.83517538888888954</c:v>
                </c:pt>
                <c:pt idx="303">
                  <c:v>0.83795316666666686</c:v>
                </c:pt>
                <c:pt idx="304">
                  <c:v>0.84073094444444507</c:v>
                </c:pt>
                <c:pt idx="305">
                  <c:v>0.8435087222222224</c:v>
                </c:pt>
                <c:pt idx="306">
                  <c:v>0.84628650000000061</c:v>
                </c:pt>
                <c:pt idx="307">
                  <c:v>0.84906427777777793</c:v>
                </c:pt>
                <c:pt idx="308">
                  <c:v>0.85184205555555614</c:v>
                </c:pt>
                <c:pt idx="309">
                  <c:v>0.85461983333333347</c:v>
                </c:pt>
                <c:pt idx="310">
                  <c:v>0.85739761111111168</c:v>
                </c:pt>
                <c:pt idx="311">
                  <c:v>0.860175388888889</c:v>
                </c:pt>
                <c:pt idx="312">
                  <c:v>0.86295316666666722</c:v>
                </c:pt>
                <c:pt idx="313">
                  <c:v>0.86313872222222265</c:v>
                </c:pt>
                <c:pt idx="314">
                  <c:v>0.86315277777777766</c:v>
                </c:pt>
                <c:pt idx="315">
                  <c:v>0.86593055555555587</c:v>
                </c:pt>
                <c:pt idx="316">
                  <c:v>0.86870833333333319</c:v>
                </c:pt>
                <c:pt idx="317">
                  <c:v>0.87148611111111141</c:v>
                </c:pt>
                <c:pt idx="318">
                  <c:v>0.87426388888888873</c:v>
                </c:pt>
                <c:pt idx="319">
                  <c:v>0.87704166666666694</c:v>
                </c:pt>
                <c:pt idx="320">
                  <c:v>0.87981944444444427</c:v>
                </c:pt>
                <c:pt idx="321">
                  <c:v>0.88259722222222248</c:v>
                </c:pt>
                <c:pt idx="322">
                  <c:v>0.88537500000000069</c:v>
                </c:pt>
                <c:pt idx="323">
                  <c:v>0.88815277777777801</c:v>
                </c:pt>
                <c:pt idx="324">
                  <c:v>0.89093055555555623</c:v>
                </c:pt>
                <c:pt idx="325">
                  <c:v>0.89370833333333355</c:v>
                </c:pt>
                <c:pt idx="326">
                  <c:v>0.89648611111111176</c:v>
                </c:pt>
                <c:pt idx="327">
                  <c:v>0.89926388888888908</c:v>
                </c:pt>
                <c:pt idx="328">
                  <c:v>0.9020416666666673</c:v>
                </c:pt>
                <c:pt idx="329">
                  <c:v>0.90481944444444462</c:v>
                </c:pt>
                <c:pt idx="330">
                  <c:v>0.90759722222222283</c:v>
                </c:pt>
                <c:pt idx="331">
                  <c:v>0.91037500000000016</c:v>
                </c:pt>
                <c:pt idx="332">
                  <c:v>0.91315277777777837</c:v>
                </c:pt>
                <c:pt idx="333">
                  <c:v>0.91593055555555569</c:v>
                </c:pt>
                <c:pt idx="334">
                  <c:v>0.9187083333333339</c:v>
                </c:pt>
                <c:pt idx="335">
                  <c:v>0.92148611111111123</c:v>
                </c:pt>
                <c:pt idx="336">
                  <c:v>0.92426388888888944</c:v>
                </c:pt>
                <c:pt idx="337">
                  <c:v>0.92704166666666676</c:v>
                </c:pt>
                <c:pt idx="338">
                  <c:v>0.92981944444444498</c:v>
                </c:pt>
                <c:pt idx="339">
                  <c:v>0.9325972222222223</c:v>
                </c:pt>
                <c:pt idx="340">
                  <c:v>0.93537500000000051</c:v>
                </c:pt>
                <c:pt idx="341">
                  <c:v>0.93815277777777784</c:v>
                </c:pt>
                <c:pt idx="342">
                  <c:v>0.94093055555555605</c:v>
                </c:pt>
                <c:pt idx="343">
                  <c:v>0.94370833333333337</c:v>
                </c:pt>
                <c:pt idx="344">
                  <c:v>0.94648611111111158</c:v>
                </c:pt>
                <c:pt idx="345">
                  <c:v>0.94926388888888891</c:v>
                </c:pt>
                <c:pt idx="346">
                  <c:v>0.95204166666666712</c:v>
                </c:pt>
                <c:pt idx="347">
                  <c:v>0.95481944444444444</c:v>
                </c:pt>
                <c:pt idx="348">
                  <c:v>0.95759722222222265</c:v>
                </c:pt>
                <c:pt idx="349">
                  <c:v>0.96037499999999998</c:v>
                </c:pt>
                <c:pt idx="350">
                  <c:v>0.96315277777777819</c:v>
                </c:pt>
                <c:pt idx="351">
                  <c:v>0.96593055555555551</c:v>
                </c:pt>
                <c:pt idx="352">
                  <c:v>0.96870833333333373</c:v>
                </c:pt>
                <c:pt idx="353">
                  <c:v>0.97148611111111105</c:v>
                </c:pt>
                <c:pt idx="354">
                  <c:v>0.97426388888888926</c:v>
                </c:pt>
                <c:pt idx="355">
                  <c:v>0.97704166666666659</c:v>
                </c:pt>
                <c:pt idx="356">
                  <c:v>0.9798194444444448</c:v>
                </c:pt>
                <c:pt idx="357">
                  <c:v>0.98259722222222212</c:v>
                </c:pt>
                <c:pt idx="358">
                  <c:v>0.98537500000000033</c:v>
                </c:pt>
                <c:pt idx="359">
                  <c:v>0.98815277777777766</c:v>
                </c:pt>
                <c:pt idx="360">
                  <c:v>0.99093055555555587</c:v>
                </c:pt>
                <c:pt idx="361">
                  <c:v>0.99370833333333319</c:v>
                </c:pt>
                <c:pt idx="362">
                  <c:v>0.99648611111111141</c:v>
                </c:pt>
                <c:pt idx="363">
                  <c:v>0.99926388888888873</c:v>
                </c:pt>
                <c:pt idx="364">
                  <c:v>1.0020416666666669</c:v>
                </c:pt>
                <c:pt idx="365">
                  <c:v>1.0048194444444443</c:v>
                </c:pt>
                <c:pt idx="366">
                  <c:v>1.0075972222222225</c:v>
                </c:pt>
                <c:pt idx="367">
                  <c:v>1.0103750000000007</c:v>
                </c:pt>
                <c:pt idx="368">
                  <c:v>1.013152777777778</c:v>
                </c:pt>
                <c:pt idx="369">
                  <c:v>1.0159305555555562</c:v>
                </c:pt>
                <c:pt idx="370">
                  <c:v>1.0187083333333335</c:v>
                </c:pt>
                <c:pt idx="371">
                  <c:v>1.0214861111111118</c:v>
                </c:pt>
                <c:pt idx="372">
                  <c:v>1.0242638888888891</c:v>
                </c:pt>
                <c:pt idx="373">
                  <c:v>1.0270416666666673</c:v>
                </c:pt>
                <c:pt idx="374">
                  <c:v>1.0298194444444446</c:v>
                </c:pt>
                <c:pt idx="375">
                  <c:v>1.0325972222222228</c:v>
                </c:pt>
                <c:pt idx="376">
                  <c:v>1.0353750000000002</c:v>
                </c:pt>
                <c:pt idx="377">
                  <c:v>1.0381527777777784</c:v>
                </c:pt>
                <c:pt idx="378">
                  <c:v>1.0409305555555557</c:v>
                </c:pt>
                <c:pt idx="379">
                  <c:v>1.0437083333333339</c:v>
                </c:pt>
                <c:pt idx="380">
                  <c:v>1.0464861111111112</c:v>
                </c:pt>
                <c:pt idx="381">
                  <c:v>1.0492638888888894</c:v>
                </c:pt>
                <c:pt idx="382">
                  <c:v>1.0520416666666668</c:v>
                </c:pt>
                <c:pt idx="383">
                  <c:v>1.054819444444445</c:v>
                </c:pt>
                <c:pt idx="384">
                  <c:v>1.0575972222222223</c:v>
                </c:pt>
                <c:pt idx="385">
                  <c:v>1.0603750000000005</c:v>
                </c:pt>
                <c:pt idx="386">
                  <c:v>1.0631527777777778</c:v>
                </c:pt>
                <c:pt idx="387">
                  <c:v>1.065930555555556</c:v>
                </c:pt>
                <c:pt idx="388">
                  <c:v>1.0687083333333334</c:v>
                </c:pt>
                <c:pt idx="389">
                  <c:v>1.0714861111111116</c:v>
                </c:pt>
                <c:pt idx="390">
                  <c:v>1.0742638888888889</c:v>
                </c:pt>
                <c:pt idx="391">
                  <c:v>1.0770416666666671</c:v>
                </c:pt>
                <c:pt idx="392">
                  <c:v>1.0798194444444444</c:v>
                </c:pt>
                <c:pt idx="393">
                  <c:v>1.0825972222222227</c:v>
                </c:pt>
                <c:pt idx="394">
                  <c:v>1.085375</c:v>
                </c:pt>
                <c:pt idx="395">
                  <c:v>1.0881527777777782</c:v>
                </c:pt>
                <c:pt idx="396">
                  <c:v>1.0909305555555555</c:v>
                </c:pt>
                <c:pt idx="397">
                  <c:v>1.0937083333333337</c:v>
                </c:pt>
                <c:pt idx="398">
                  <c:v>1.0964861111111111</c:v>
                </c:pt>
                <c:pt idx="399">
                  <c:v>1.0992638888888893</c:v>
                </c:pt>
                <c:pt idx="400">
                  <c:v>1.1020416666666666</c:v>
                </c:pt>
                <c:pt idx="401">
                  <c:v>1.1048194444444448</c:v>
                </c:pt>
                <c:pt idx="402">
                  <c:v>1.1075972222222221</c:v>
                </c:pt>
                <c:pt idx="403">
                  <c:v>1.1103750000000003</c:v>
                </c:pt>
                <c:pt idx="404">
                  <c:v>1.1131527777777777</c:v>
                </c:pt>
                <c:pt idx="405">
                  <c:v>1.1159305555555559</c:v>
                </c:pt>
                <c:pt idx="406">
                  <c:v>1.1187083333333332</c:v>
                </c:pt>
                <c:pt idx="407">
                  <c:v>1.1214861111111114</c:v>
                </c:pt>
                <c:pt idx="408">
                  <c:v>1.1242638888888887</c:v>
                </c:pt>
                <c:pt idx="409">
                  <c:v>1.1270416666666669</c:v>
                </c:pt>
                <c:pt idx="410">
                  <c:v>1.1298194444444443</c:v>
                </c:pt>
                <c:pt idx="411">
                  <c:v>1.1325972222222225</c:v>
                </c:pt>
                <c:pt idx="412">
                  <c:v>1.1353750000000007</c:v>
                </c:pt>
                <c:pt idx="413">
                  <c:v>1.138152777777778</c:v>
                </c:pt>
                <c:pt idx="414">
                  <c:v>1.1409305555555562</c:v>
                </c:pt>
                <c:pt idx="415">
                  <c:v>1.1437083333333335</c:v>
                </c:pt>
                <c:pt idx="416">
                  <c:v>1.1464861111111118</c:v>
                </c:pt>
                <c:pt idx="417">
                  <c:v>1.1492638888888891</c:v>
                </c:pt>
                <c:pt idx="418">
                  <c:v>1.1520416666666673</c:v>
                </c:pt>
                <c:pt idx="419">
                  <c:v>1.1548194444444446</c:v>
                </c:pt>
                <c:pt idx="420">
                  <c:v>1.1575972222222228</c:v>
                </c:pt>
                <c:pt idx="421">
                  <c:v>1.1603750000000002</c:v>
                </c:pt>
                <c:pt idx="422">
                  <c:v>1.1631527777777784</c:v>
                </c:pt>
                <c:pt idx="423">
                  <c:v>1.1659305555555557</c:v>
                </c:pt>
                <c:pt idx="424">
                  <c:v>1.1687083333333339</c:v>
                </c:pt>
                <c:pt idx="425">
                  <c:v>1.1714861111111112</c:v>
                </c:pt>
                <c:pt idx="426">
                  <c:v>1.1742638888888894</c:v>
                </c:pt>
                <c:pt idx="427">
                  <c:v>1.1770416666666668</c:v>
                </c:pt>
                <c:pt idx="428">
                  <c:v>1.179819444444445</c:v>
                </c:pt>
                <c:pt idx="429">
                  <c:v>1.1825972222222223</c:v>
                </c:pt>
                <c:pt idx="430">
                  <c:v>1.1853750000000005</c:v>
                </c:pt>
                <c:pt idx="431">
                  <c:v>1.1881527777777778</c:v>
                </c:pt>
                <c:pt idx="432">
                  <c:v>1.190930555555556</c:v>
                </c:pt>
                <c:pt idx="433">
                  <c:v>1.1937083333333334</c:v>
                </c:pt>
                <c:pt idx="434">
                  <c:v>1.1964861111111116</c:v>
                </c:pt>
                <c:pt idx="435">
                  <c:v>1.1992638888888889</c:v>
                </c:pt>
                <c:pt idx="436">
                  <c:v>1.2020416666666671</c:v>
                </c:pt>
                <c:pt idx="437">
                  <c:v>1.2048194444444444</c:v>
                </c:pt>
                <c:pt idx="438">
                  <c:v>1.2075972222222227</c:v>
                </c:pt>
                <c:pt idx="439">
                  <c:v>1.210375</c:v>
                </c:pt>
                <c:pt idx="440">
                  <c:v>1.2131527777777782</c:v>
                </c:pt>
                <c:pt idx="441">
                  <c:v>1.2159305555555555</c:v>
                </c:pt>
                <c:pt idx="442">
                  <c:v>1.2187083333333337</c:v>
                </c:pt>
                <c:pt idx="443">
                  <c:v>1.2214861111111111</c:v>
                </c:pt>
                <c:pt idx="444">
                  <c:v>1.2242638888888893</c:v>
                </c:pt>
                <c:pt idx="445">
                  <c:v>1.2270416666666666</c:v>
                </c:pt>
                <c:pt idx="446">
                  <c:v>1.2298194444444448</c:v>
                </c:pt>
                <c:pt idx="447">
                  <c:v>1.2325972222222221</c:v>
                </c:pt>
                <c:pt idx="448">
                  <c:v>1.2353750000000003</c:v>
                </c:pt>
                <c:pt idx="449">
                  <c:v>1.2381527777777777</c:v>
                </c:pt>
                <c:pt idx="450">
                  <c:v>1.2409305555555559</c:v>
                </c:pt>
                <c:pt idx="451">
                  <c:v>1.2437083333333332</c:v>
                </c:pt>
                <c:pt idx="452">
                  <c:v>1.2464861111111114</c:v>
                </c:pt>
                <c:pt idx="453">
                  <c:v>1.2492638888888887</c:v>
                </c:pt>
                <c:pt idx="454">
                  <c:v>1.2520416666666669</c:v>
                </c:pt>
                <c:pt idx="455">
                  <c:v>1.2548194444444443</c:v>
                </c:pt>
                <c:pt idx="456">
                  <c:v>1.2575972222222225</c:v>
                </c:pt>
                <c:pt idx="457">
                  <c:v>1.2603750000000007</c:v>
                </c:pt>
                <c:pt idx="458">
                  <c:v>1.263152777777778</c:v>
                </c:pt>
                <c:pt idx="459">
                  <c:v>1.2659305555555562</c:v>
                </c:pt>
                <c:pt idx="460">
                  <c:v>1.2687083055555561</c:v>
                </c:pt>
                <c:pt idx="461">
                  <c:v>1.2714860833333335</c:v>
                </c:pt>
                <c:pt idx="462">
                  <c:v>1.2742638611111117</c:v>
                </c:pt>
                <c:pt idx="463">
                  <c:v>1.277041638888889</c:v>
                </c:pt>
                <c:pt idx="464">
                  <c:v>1.2798194166666672</c:v>
                </c:pt>
                <c:pt idx="465">
                  <c:v>1.2825971944444445</c:v>
                </c:pt>
                <c:pt idx="466">
                  <c:v>1.2853749722222227</c:v>
                </c:pt>
                <c:pt idx="467">
                  <c:v>1.2861570833333333</c:v>
                </c:pt>
                <c:pt idx="468">
                  <c:v>1.2861572500000005</c:v>
                </c:pt>
                <c:pt idx="469">
                  <c:v>1.2889350277777778</c:v>
                </c:pt>
                <c:pt idx="470">
                  <c:v>1.291712805555556</c:v>
                </c:pt>
                <c:pt idx="471">
                  <c:v>1.2944905833333333</c:v>
                </c:pt>
                <c:pt idx="472">
                  <c:v>1.2972683611111115</c:v>
                </c:pt>
                <c:pt idx="473">
                  <c:v>1.3000461388888889</c:v>
                </c:pt>
                <c:pt idx="474">
                  <c:v>1.3028239166666671</c:v>
                </c:pt>
                <c:pt idx="475">
                  <c:v>1.3056016944444444</c:v>
                </c:pt>
                <c:pt idx="476">
                  <c:v>1.3083794722222226</c:v>
                </c:pt>
                <c:pt idx="477">
                  <c:v>1.3111572499999999</c:v>
                </c:pt>
                <c:pt idx="478">
                  <c:v>1.3139350277777782</c:v>
                </c:pt>
                <c:pt idx="479">
                  <c:v>1.3167128055555555</c:v>
                </c:pt>
                <c:pt idx="480">
                  <c:v>1.3194905833333337</c:v>
                </c:pt>
                <c:pt idx="481">
                  <c:v>1.3222683611111119</c:v>
                </c:pt>
                <c:pt idx="482">
                  <c:v>1.3250461388888892</c:v>
                </c:pt>
                <c:pt idx="483">
                  <c:v>1.3278239166666674</c:v>
                </c:pt>
                <c:pt idx="484">
                  <c:v>1.3306016944444456</c:v>
                </c:pt>
                <c:pt idx="485">
                  <c:v>1.333379472222223</c:v>
                </c:pt>
                <c:pt idx="486">
                  <c:v>1.3361572500000012</c:v>
                </c:pt>
                <c:pt idx="487">
                  <c:v>1.3389350277777785</c:v>
                </c:pt>
                <c:pt idx="488">
                  <c:v>1.3417128055555567</c:v>
                </c:pt>
                <c:pt idx="489">
                  <c:v>1.344490583333334</c:v>
                </c:pt>
                <c:pt idx="490">
                  <c:v>1.3472683611111123</c:v>
                </c:pt>
                <c:pt idx="491">
                  <c:v>1.3500461388888896</c:v>
                </c:pt>
                <c:pt idx="492">
                  <c:v>1.3528239166666678</c:v>
                </c:pt>
                <c:pt idx="493">
                  <c:v>1.3556016944444451</c:v>
                </c:pt>
                <c:pt idx="494">
                  <c:v>1.3583794722222233</c:v>
                </c:pt>
                <c:pt idx="495">
                  <c:v>1.3611572500000007</c:v>
                </c:pt>
                <c:pt idx="496">
                  <c:v>1.3639350277777789</c:v>
                </c:pt>
                <c:pt idx="497">
                  <c:v>1.3667128055555562</c:v>
                </c:pt>
                <c:pt idx="498">
                  <c:v>1.3694905833333344</c:v>
                </c:pt>
                <c:pt idx="499">
                  <c:v>1.3722683611111117</c:v>
                </c:pt>
                <c:pt idx="500">
                  <c:v>1.3750461388888899</c:v>
                </c:pt>
                <c:pt idx="501">
                  <c:v>1.3778239166666673</c:v>
                </c:pt>
                <c:pt idx="502">
                  <c:v>1.3806016944444455</c:v>
                </c:pt>
                <c:pt idx="503">
                  <c:v>1.3833794722222228</c:v>
                </c:pt>
                <c:pt idx="504">
                  <c:v>1.386157250000001</c:v>
                </c:pt>
                <c:pt idx="505">
                  <c:v>1.3889350277777783</c:v>
                </c:pt>
                <c:pt idx="506">
                  <c:v>1.3917128055555565</c:v>
                </c:pt>
                <c:pt idx="507">
                  <c:v>1.3944905833333339</c:v>
                </c:pt>
                <c:pt idx="508">
                  <c:v>1.3972683611111121</c:v>
                </c:pt>
                <c:pt idx="509">
                  <c:v>1.4000461388888894</c:v>
                </c:pt>
                <c:pt idx="510">
                  <c:v>1.4028239166666676</c:v>
                </c:pt>
                <c:pt idx="511">
                  <c:v>1.4056016944444449</c:v>
                </c:pt>
                <c:pt idx="512">
                  <c:v>1.4083794722222231</c:v>
                </c:pt>
                <c:pt idx="513">
                  <c:v>1.4111572500000005</c:v>
                </c:pt>
                <c:pt idx="514">
                  <c:v>1.4139350277777787</c:v>
                </c:pt>
                <c:pt idx="515">
                  <c:v>1.416712805555556</c:v>
                </c:pt>
                <c:pt idx="516">
                  <c:v>1.4194905833333342</c:v>
                </c:pt>
                <c:pt idx="517">
                  <c:v>1.4222683611111115</c:v>
                </c:pt>
                <c:pt idx="518">
                  <c:v>1.4250461388888898</c:v>
                </c:pt>
                <c:pt idx="519">
                  <c:v>1.4278239166666671</c:v>
                </c:pt>
                <c:pt idx="520">
                  <c:v>1.4306016944444453</c:v>
                </c:pt>
                <c:pt idx="521">
                  <c:v>1.4333794722222226</c:v>
                </c:pt>
                <c:pt idx="522">
                  <c:v>1.4361572500000008</c:v>
                </c:pt>
                <c:pt idx="523">
                  <c:v>1.4389350277777782</c:v>
                </c:pt>
                <c:pt idx="524">
                  <c:v>1.4417128055555564</c:v>
                </c:pt>
                <c:pt idx="525">
                  <c:v>1.4444905833333337</c:v>
                </c:pt>
                <c:pt idx="526">
                  <c:v>1.4472683611111119</c:v>
                </c:pt>
                <c:pt idx="527">
                  <c:v>1.4500461388888892</c:v>
                </c:pt>
                <c:pt idx="528">
                  <c:v>1.4528239166666674</c:v>
                </c:pt>
                <c:pt idx="529">
                  <c:v>1.4556016944444456</c:v>
                </c:pt>
                <c:pt idx="530">
                  <c:v>1.458379472222223</c:v>
                </c:pt>
                <c:pt idx="531">
                  <c:v>1.4611572500000012</c:v>
                </c:pt>
                <c:pt idx="532">
                  <c:v>1.4639350277777785</c:v>
                </c:pt>
                <c:pt idx="533">
                  <c:v>1.4667128055555567</c:v>
                </c:pt>
                <c:pt idx="534">
                  <c:v>1.469490583333334</c:v>
                </c:pt>
                <c:pt idx="535">
                  <c:v>1.4722683611111123</c:v>
                </c:pt>
                <c:pt idx="536">
                  <c:v>1.4750461388888896</c:v>
                </c:pt>
                <c:pt idx="537">
                  <c:v>1.4778239166666678</c:v>
                </c:pt>
                <c:pt idx="538">
                  <c:v>1.4806016944444451</c:v>
                </c:pt>
                <c:pt idx="539">
                  <c:v>1.4833794722222233</c:v>
                </c:pt>
                <c:pt idx="540">
                  <c:v>1.4861572500000007</c:v>
                </c:pt>
                <c:pt idx="541">
                  <c:v>1.4889350277777789</c:v>
                </c:pt>
                <c:pt idx="542">
                  <c:v>1.4917128055555562</c:v>
                </c:pt>
                <c:pt idx="543">
                  <c:v>1.4944905833333344</c:v>
                </c:pt>
                <c:pt idx="544">
                  <c:v>1.4972683611111117</c:v>
                </c:pt>
                <c:pt idx="545">
                  <c:v>1.5000461388888899</c:v>
                </c:pt>
                <c:pt idx="546">
                  <c:v>1.5028239166666673</c:v>
                </c:pt>
                <c:pt idx="547">
                  <c:v>1.5056016944444455</c:v>
                </c:pt>
                <c:pt idx="548">
                  <c:v>1.5083794722222228</c:v>
                </c:pt>
                <c:pt idx="549">
                  <c:v>1.511157250000001</c:v>
                </c:pt>
                <c:pt idx="550">
                  <c:v>1.5139350277777783</c:v>
                </c:pt>
                <c:pt idx="551">
                  <c:v>1.5167128055555565</c:v>
                </c:pt>
                <c:pt idx="552">
                  <c:v>1.5194905833333339</c:v>
                </c:pt>
                <c:pt idx="553">
                  <c:v>1.5222683611111121</c:v>
                </c:pt>
                <c:pt idx="554">
                  <c:v>1.5250461388888894</c:v>
                </c:pt>
                <c:pt idx="555">
                  <c:v>1.5278239166666676</c:v>
                </c:pt>
                <c:pt idx="556">
                  <c:v>1.5306016944444449</c:v>
                </c:pt>
                <c:pt idx="557">
                  <c:v>1.5333794722222231</c:v>
                </c:pt>
                <c:pt idx="558">
                  <c:v>1.5361572500000005</c:v>
                </c:pt>
                <c:pt idx="559">
                  <c:v>1.5389350277777787</c:v>
                </c:pt>
                <c:pt idx="560">
                  <c:v>1.541712805555556</c:v>
                </c:pt>
                <c:pt idx="561">
                  <c:v>1.5444905833333342</c:v>
                </c:pt>
                <c:pt idx="562">
                  <c:v>1.5472683611111115</c:v>
                </c:pt>
                <c:pt idx="563">
                  <c:v>1.5500461388888898</c:v>
                </c:pt>
                <c:pt idx="564">
                  <c:v>1.5528239166666671</c:v>
                </c:pt>
                <c:pt idx="565">
                  <c:v>1.5556016944444453</c:v>
                </c:pt>
                <c:pt idx="566">
                  <c:v>1.5583794722222226</c:v>
                </c:pt>
                <c:pt idx="567">
                  <c:v>1.5611572500000008</c:v>
                </c:pt>
                <c:pt idx="568">
                  <c:v>1.5639350277777782</c:v>
                </c:pt>
                <c:pt idx="569">
                  <c:v>1.5667128055555564</c:v>
                </c:pt>
                <c:pt idx="570">
                  <c:v>1.5694905833333337</c:v>
                </c:pt>
                <c:pt idx="571">
                  <c:v>1.5722683611111119</c:v>
                </c:pt>
                <c:pt idx="572">
                  <c:v>1.5750461388888892</c:v>
                </c:pt>
                <c:pt idx="573">
                  <c:v>1.5778239166666674</c:v>
                </c:pt>
                <c:pt idx="574">
                  <c:v>1.5806016944444456</c:v>
                </c:pt>
                <c:pt idx="575">
                  <c:v>1.583379472222223</c:v>
                </c:pt>
                <c:pt idx="576">
                  <c:v>1.5861572500000012</c:v>
                </c:pt>
                <c:pt idx="577">
                  <c:v>1.5889350277777785</c:v>
                </c:pt>
                <c:pt idx="578">
                  <c:v>1.5917128055555567</c:v>
                </c:pt>
                <c:pt idx="579">
                  <c:v>1.594490583333334</c:v>
                </c:pt>
                <c:pt idx="580">
                  <c:v>1.5972683611111123</c:v>
                </c:pt>
                <c:pt idx="581">
                  <c:v>1.6000461388888896</c:v>
                </c:pt>
                <c:pt idx="582">
                  <c:v>1.6028239166666678</c:v>
                </c:pt>
                <c:pt idx="583">
                  <c:v>1.6056016944444451</c:v>
                </c:pt>
                <c:pt idx="584">
                  <c:v>1.6083794722222233</c:v>
                </c:pt>
                <c:pt idx="585">
                  <c:v>1.6111572500000007</c:v>
                </c:pt>
                <c:pt idx="586">
                  <c:v>1.6139350277777789</c:v>
                </c:pt>
                <c:pt idx="587">
                  <c:v>1.6167128055555562</c:v>
                </c:pt>
                <c:pt idx="588">
                  <c:v>1.6194905833333344</c:v>
                </c:pt>
                <c:pt idx="589">
                  <c:v>1.6222683611111117</c:v>
                </c:pt>
                <c:pt idx="590">
                  <c:v>1.6250461388888899</c:v>
                </c:pt>
                <c:pt idx="591">
                  <c:v>1.6278239166666673</c:v>
                </c:pt>
                <c:pt idx="592">
                  <c:v>1.6306016944444455</c:v>
                </c:pt>
                <c:pt idx="593">
                  <c:v>1.6333794722222228</c:v>
                </c:pt>
                <c:pt idx="594">
                  <c:v>1.636157250000001</c:v>
                </c:pt>
                <c:pt idx="595">
                  <c:v>1.6389350277777783</c:v>
                </c:pt>
                <c:pt idx="596">
                  <c:v>1.6417128055555565</c:v>
                </c:pt>
                <c:pt idx="597">
                  <c:v>1.6444905833333339</c:v>
                </c:pt>
                <c:pt idx="598">
                  <c:v>1.6472683611111121</c:v>
                </c:pt>
                <c:pt idx="599">
                  <c:v>1.6500461388888894</c:v>
                </c:pt>
                <c:pt idx="600">
                  <c:v>1.6528239166666676</c:v>
                </c:pt>
                <c:pt idx="601">
                  <c:v>1.6556016944444449</c:v>
                </c:pt>
                <c:pt idx="602">
                  <c:v>1.6583794722222231</c:v>
                </c:pt>
                <c:pt idx="603">
                  <c:v>1.6611572500000005</c:v>
                </c:pt>
                <c:pt idx="604">
                  <c:v>1.6639350277777787</c:v>
                </c:pt>
                <c:pt idx="605">
                  <c:v>1.666712805555556</c:v>
                </c:pt>
                <c:pt idx="606">
                  <c:v>1.6694905833333342</c:v>
                </c:pt>
                <c:pt idx="607">
                  <c:v>1.6722683611111115</c:v>
                </c:pt>
                <c:pt idx="608">
                  <c:v>1.6750461388888898</c:v>
                </c:pt>
                <c:pt idx="609">
                  <c:v>1.6778239166666671</c:v>
                </c:pt>
                <c:pt idx="610">
                  <c:v>1.6806016944444453</c:v>
                </c:pt>
                <c:pt idx="611">
                  <c:v>1.6833794722222226</c:v>
                </c:pt>
                <c:pt idx="612">
                  <c:v>1.6861572500000008</c:v>
                </c:pt>
                <c:pt idx="613">
                  <c:v>1.6889350277777782</c:v>
                </c:pt>
                <c:pt idx="614">
                  <c:v>1.6917128055555564</c:v>
                </c:pt>
                <c:pt idx="615">
                  <c:v>1.6944905833333337</c:v>
                </c:pt>
                <c:pt idx="616">
                  <c:v>1.6972683611111119</c:v>
                </c:pt>
                <c:pt idx="617">
                  <c:v>1.7000461388888892</c:v>
                </c:pt>
                <c:pt idx="618">
                  <c:v>1.7028239166666674</c:v>
                </c:pt>
                <c:pt idx="619">
                  <c:v>1.7056016944444456</c:v>
                </c:pt>
                <c:pt idx="620">
                  <c:v>1.708379472222223</c:v>
                </c:pt>
                <c:pt idx="621">
                  <c:v>1.7111572500000012</c:v>
                </c:pt>
                <c:pt idx="622">
                  <c:v>1.7139350277777785</c:v>
                </c:pt>
                <c:pt idx="623">
                  <c:v>1.7167128055555567</c:v>
                </c:pt>
                <c:pt idx="624">
                  <c:v>1.719490583333334</c:v>
                </c:pt>
                <c:pt idx="625">
                  <c:v>1.7222683611111123</c:v>
                </c:pt>
                <c:pt idx="626">
                  <c:v>1.7250461388888896</c:v>
                </c:pt>
                <c:pt idx="627">
                  <c:v>1.7278239166666678</c:v>
                </c:pt>
                <c:pt idx="628">
                  <c:v>1.7306016944444451</c:v>
                </c:pt>
                <c:pt idx="629">
                  <c:v>1.7333794722222233</c:v>
                </c:pt>
                <c:pt idx="630">
                  <c:v>1.7361572500000007</c:v>
                </c:pt>
                <c:pt idx="631">
                  <c:v>1.7389350277777789</c:v>
                </c:pt>
                <c:pt idx="632">
                  <c:v>1.7406397500000006</c:v>
                </c:pt>
                <c:pt idx="633">
                  <c:v>1.7406538055555556</c:v>
                </c:pt>
                <c:pt idx="634">
                  <c:v>1.7434315833333338</c:v>
                </c:pt>
                <c:pt idx="635">
                  <c:v>1.7462093611111111</c:v>
                </c:pt>
                <c:pt idx="636">
                  <c:v>1.7489871388888893</c:v>
                </c:pt>
                <c:pt idx="637">
                  <c:v>1.7517649166666667</c:v>
                </c:pt>
                <c:pt idx="638">
                  <c:v>1.7545426944444449</c:v>
                </c:pt>
                <c:pt idx="639">
                  <c:v>1.7573204722222222</c:v>
                </c:pt>
                <c:pt idx="640">
                  <c:v>1.7600982500000004</c:v>
                </c:pt>
                <c:pt idx="641">
                  <c:v>1.7628760277777777</c:v>
                </c:pt>
                <c:pt idx="642">
                  <c:v>1.765653805555556</c:v>
                </c:pt>
                <c:pt idx="643">
                  <c:v>1.7684315833333333</c:v>
                </c:pt>
                <c:pt idx="644">
                  <c:v>1.7712093611111115</c:v>
                </c:pt>
                <c:pt idx="645">
                  <c:v>1.7739871388888888</c:v>
                </c:pt>
                <c:pt idx="646">
                  <c:v>1.776764916666667</c:v>
                </c:pt>
                <c:pt idx="647">
                  <c:v>1.7795426944444444</c:v>
                </c:pt>
                <c:pt idx="648">
                  <c:v>1.7823204722222226</c:v>
                </c:pt>
                <c:pt idx="649">
                  <c:v>1.7850982499999999</c:v>
                </c:pt>
                <c:pt idx="650">
                  <c:v>1.7878760277777781</c:v>
                </c:pt>
                <c:pt idx="651">
                  <c:v>1.7906538055555554</c:v>
                </c:pt>
                <c:pt idx="652">
                  <c:v>1.7934315833333336</c:v>
                </c:pt>
                <c:pt idx="653">
                  <c:v>1.796209361111111</c:v>
                </c:pt>
                <c:pt idx="654">
                  <c:v>1.7989871388888892</c:v>
                </c:pt>
                <c:pt idx="655">
                  <c:v>1.8017649166666665</c:v>
                </c:pt>
                <c:pt idx="656">
                  <c:v>1.8045426944444447</c:v>
                </c:pt>
                <c:pt idx="657">
                  <c:v>1.807320472222222</c:v>
                </c:pt>
                <c:pt idx="658">
                  <c:v>1.8100982500000002</c:v>
                </c:pt>
                <c:pt idx="659">
                  <c:v>1.8128760277777776</c:v>
                </c:pt>
                <c:pt idx="660">
                  <c:v>1.8156538055555558</c:v>
                </c:pt>
                <c:pt idx="661">
                  <c:v>1.8184315833333331</c:v>
                </c:pt>
                <c:pt idx="662">
                  <c:v>1.8212093611111113</c:v>
                </c:pt>
                <c:pt idx="663">
                  <c:v>1.8239871388888886</c:v>
                </c:pt>
                <c:pt idx="664">
                  <c:v>1.8267649166666668</c:v>
                </c:pt>
                <c:pt idx="665">
                  <c:v>1.8295426944444442</c:v>
                </c:pt>
                <c:pt idx="666">
                  <c:v>1.8323204722222224</c:v>
                </c:pt>
                <c:pt idx="667">
                  <c:v>1.8350982499999997</c:v>
                </c:pt>
                <c:pt idx="668">
                  <c:v>1.8378760277777779</c:v>
                </c:pt>
                <c:pt idx="669">
                  <c:v>1.8406538055555552</c:v>
                </c:pt>
                <c:pt idx="670">
                  <c:v>1.8434315833333335</c:v>
                </c:pt>
                <c:pt idx="671">
                  <c:v>1.8462093611111108</c:v>
                </c:pt>
                <c:pt idx="672">
                  <c:v>1.848987138888889</c:v>
                </c:pt>
                <c:pt idx="673">
                  <c:v>1.8517649166666663</c:v>
                </c:pt>
                <c:pt idx="674">
                  <c:v>1.8545426944444445</c:v>
                </c:pt>
                <c:pt idx="675">
                  <c:v>1.8573204722222219</c:v>
                </c:pt>
                <c:pt idx="676">
                  <c:v>1.8600982500000001</c:v>
                </c:pt>
                <c:pt idx="677">
                  <c:v>1.8628760277777783</c:v>
                </c:pt>
                <c:pt idx="678">
                  <c:v>1.8656538055555556</c:v>
                </c:pt>
                <c:pt idx="679">
                  <c:v>1.8684315833333338</c:v>
                </c:pt>
                <c:pt idx="680">
                  <c:v>1.8712093611111111</c:v>
                </c:pt>
                <c:pt idx="681">
                  <c:v>1.8739871388888893</c:v>
                </c:pt>
                <c:pt idx="682">
                  <c:v>1.8767649166666667</c:v>
                </c:pt>
                <c:pt idx="683">
                  <c:v>1.8795426944444449</c:v>
                </c:pt>
                <c:pt idx="684">
                  <c:v>1.8823204722222222</c:v>
                </c:pt>
                <c:pt idx="685">
                  <c:v>1.8850982500000004</c:v>
                </c:pt>
                <c:pt idx="686">
                  <c:v>1.8878760277777777</c:v>
                </c:pt>
                <c:pt idx="687">
                  <c:v>1.890653805555556</c:v>
                </c:pt>
                <c:pt idx="688">
                  <c:v>1.8934315833333333</c:v>
                </c:pt>
                <c:pt idx="689">
                  <c:v>1.8962093611111115</c:v>
                </c:pt>
                <c:pt idx="690">
                  <c:v>1.8989871388888888</c:v>
                </c:pt>
                <c:pt idx="691">
                  <c:v>1.901764916666667</c:v>
                </c:pt>
                <c:pt idx="692">
                  <c:v>1.9045426944444444</c:v>
                </c:pt>
                <c:pt idx="693">
                  <c:v>1.9073204722222226</c:v>
                </c:pt>
                <c:pt idx="694">
                  <c:v>1.9100982499999999</c:v>
                </c:pt>
                <c:pt idx="695">
                  <c:v>1.9128760277777781</c:v>
                </c:pt>
                <c:pt idx="696">
                  <c:v>1.9156538055555554</c:v>
                </c:pt>
                <c:pt idx="697">
                  <c:v>1.9184315833333336</c:v>
                </c:pt>
                <c:pt idx="698">
                  <c:v>1.921209361111111</c:v>
                </c:pt>
                <c:pt idx="699">
                  <c:v>1.9239871388888892</c:v>
                </c:pt>
                <c:pt idx="700">
                  <c:v>1.9267649166666665</c:v>
                </c:pt>
                <c:pt idx="701">
                  <c:v>1.9295426944444447</c:v>
                </c:pt>
                <c:pt idx="702">
                  <c:v>1.932320472222222</c:v>
                </c:pt>
                <c:pt idx="703">
                  <c:v>1.9350982500000002</c:v>
                </c:pt>
                <c:pt idx="704">
                  <c:v>1.9378760277777776</c:v>
                </c:pt>
                <c:pt idx="705">
                  <c:v>1.9406538055555558</c:v>
                </c:pt>
                <c:pt idx="706">
                  <c:v>1.9434315833333331</c:v>
                </c:pt>
                <c:pt idx="707">
                  <c:v>1.9462093611111113</c:v>
                </c:pt>
                <c:pt idx="708">
                  <c:v>1.9489871388888886</c:v>
                </c:pt>
                <c:pt idx="709">
                  <c:v>1.9517649166666668</c:v>
                </c:pt>
                <c:pt idx="710">
                  <c:v>1.9545426944444442</c:v>
                </c:pt>
                <c:pt idx="711">
                  <c:v>1.9573204722222224</c:v>
                </c:pt>
                <c:pt idx="712">
                  <c:v>1.9600982499999997</c:v>
                </c:pt>
                <c:pt idx="713">
                  <c:v>1.9628760277777779</c:v>
                </c:pt>
                <c:pt idx="714">
                  <c:v>1.9656538055555552</c:v>
                </c:pt>
                <c:pt idx="715">
                  <c:v>1.9684315833333335</c:v>
                </c:pt>
                <c:pt idx="716">
                  <c:v>1.9712093611111108</c:v>
                </c:pt>
                <c:pt idx="717">
                  <c:v>1.973987138888889</c:v>
                </c:pt>
                <c:pt idx="718">
                  <c:v>1.9767649166666663</c:v>
                </c:pt>
                <c:pt idx="719">
                  <c:v>1.9795426944444445</c:v>
                </c:pt>
                <c:pt idx="720">
                  <c:v>1.9823204722222219</c:v>
                </c:pt>
                <c:pt idx="721">
                  <c:v>1.9850982500000001</c:v>
                </c:pt>
                <c:pt idx="722">
                  <c:v>1.9878760277777783</c:v>
                </c:pt>
                <c:pt idx="723">
                  <c:v>1.9906538055555556</c:v>
                </c:pt>
                <c:pt idx="724">
                  <c:v>1.9934315833333338</c:v>
                </c:pt>
                <c:pt idx="725">
                  <c:v>1.9962093611111111</c:v>
                </c:pt>
                <c:pt idx="726">
                  <c:v>1.9989871388888893</c:v>
                </c:pt>
                <c:pt idx="727">
                  <c:v>2.0017649166666667</c:v>
                </c:pt>
                <c:pt idx="728">
                  <c:v>2.0045426944444449</c:v>
                </c:pt>
                <c:pt idx="729">
                  <c:v>2.0073204722222222</c:v>
                </c:pt>
                <c:pt idx="730">
                  <c:v>2.0100982500000004</c:v>
                </c:pt>
                <c:pt idx="731">
                  <c:v>2.0128760277777777</c:v>
                </c:pt>
                <c:pt idx="732">
                  <c:v>2.015653805555556</c:v>
                </c:pt>
                <c:pt idx="733">
                  <c:v>2.0184315833333333</c:v>
                </c:pt>
                <c:pt idx="734">
                  <c:v>2.0212093611111115</c:v>
                </c:pt>
                <c:pt idx="735">
                  <c:v>2.0239871388888888</c:v>
                </c:pt>
                <c:pt idx="736">
                  <c:v>2.026764916666667</c:v>
                </c:pt>
                <c:pt idx="737">
                  <c:v>2.0295426944444444</c:v>
                </c:pt>
                <c:pt idx="738">
                  <c:v>2.0323204722222226</c:v>
                </c:pt>
                <c:pt idx="739">
                  <c:v>2.0350982499999999</c:v>
                </c:pt>
                <c:pt idx="740">
                  <c:v>2.0378760277777781</c:v>
                </c:pt>
                <c:pt idx="741">
                  <c:v>2.0406538055555554</c:v>
                </c:pt>
                <c:pt idx="742">
                  <c:v>2.0434315833333336</c:v>
                </c:pt>
                <c:pt idx="743">
                  <c:v>2.046209361111111</c:v>
                </c:pt>
                <c:pt idx="744">
                  <c:v>2.0489871388888892</c:v>
                </c:pt>
                <c:pt idx="745">
                  <c:v>2.0517649166666665</c:v>
                </c:pt>
                <c:pt idx="746">
                  <c:v>2.0545426944444447</c:v>
                </c:pt>
                <c:pt idx="747">
                  <c:v>2.057320472222222</c:v>
                </c:pt>
                <c:pt idx="748">
                  <c:v>2.0600982500000002</c:v>
                </c:pt>
                <c:pt idx="749">
                  <c:v>2.0628760277777776</c:v>
                </c:pt>
                <c:pt idx="750">
                  <c:v>2.0656538055555558</c:v>
                </c:pt>
                <c:pt idx="751">
                  <c:v>2.0684315833333331</c:v>
                </c:pt>
                <c:pt idx="752">
                  <c:v>2.0712093611111113</c:v>
                </c:pt>
                <c:pt idx="753">
                  <c:v>2.0739871388888886</c:v>
                </c:pt>
                <c:pt idx="754">
                  <c:v>2.0767649166666668</c:v>
                </c:pt>
                <c:pt idx="755">
                  <c:v>2.0795426944444442</c:v>
                </c:pt>
                <c:pt idx="756">
                  <c:v>2.0823204722222224</c:v>
                </c:pt>
                <c:pt idx="757">
                  <c:v>2.0850982499999997</c:v>
                </c:pt>
                <c:pt idx="758">
                  <c:v>2.0878760277777779</c:v>
                </c:pt>
                <c:pt idx="759">
                  <c:v>2.0906538055555552</c:v>
                </c:pt>
                <c:pt idx="760">
                  <c:v>2.0934315833333335</c:v>
                </c:pt>
                <c:pt idx="761">
                  <c:v>2.0962093611111108</c:v>
                </c:pt>
                <c:pt idx="762">
                  <c:v>2.098987138888889</c:v>
                </c:pt>
                <c:pt idx="763">
                  <c:v>2.1017649166666663</c:v>
                </c:pt>
                <c:pt idx="764">
                  <c:v>2.1045426944444445</c:v>
                </c:pt>
                <c:pt idx="765">
                  <c:v>2.1073204722222219</c:v>
                </c:pt>
                <c:pt idx="766">
                  <c:v>2.1100982500000001</c:v>
                </c:pt>
                <c:pt idx="767">
                  <c:v>2.1128760277777783</c:v>
                </c:pt>
                <c:pt idx="768">
                  <c:v>2.1156538055555556</c:v>
                </c:pt>
                <c:pt idx="769">
                  <c:v>2.1184315833333338</c:v>
                </c:pt>
                <c:pt idx="770">
                  <c:v>2.1212093611111111</c:v>
                </c:pt>
                <c:pt idx="771">
                  <c:v>2.1239871388888893</c:v>
                </c:pt>
                <c:pt idx="772">
                  <c:v>2.1267649166666667</c:v>
                </c:pt>
                <c:pt idx="773">
                  <c:v>2.1295426944444449</c:v>
                </c:pt>
                <c:pt idx="774">
                  <c:v>2.1323204722222222</c:v>
                </c:pt>
                <c:pt idx="775">
                  <c:v>2.1350982500000004</c:v>
                </c:pt>
                <c:pt idx="776">
                  <c:v>2.1378760277777777</c:v>
                </c:pt>
                <c:pt idx="777">
                  <c:v>2.140653805555556</c:v>
                </c:pt>
                <c:pt idx="778">
                  <c:v>2.1434315833333333</c:v>
                </c:pt>
                <c:pt idx="779">
                  <c:v>2.1462093611111115</c:v>
                </c:pt>
                <c:pt idx="780">
                  <c:v>2.1489871388888888</c:v>
                </c:pt>
                <c:pt idx="781">
                  <c:v>2.151764916666667</c:v>
                </c:pt>
                <c:pt idx="782">
                  <c:v>2.1545426944444444</c:v>
                </c:pt>
                <c:pt idx="783">
                  <c:v>2.1573204722222226</c:v>
                </c:pt>
                <c:pt idx="784">
                  <c:v>2.1600982499999999</c:v>
                </c:pt>
                <c:pt idx="785">
                  <c:v>2.1605780277777784</c:v>
                </c:pt>
                <c:pt idx="786">
                  <c:v>2.1605781944444447</c:v>
                </c:pt>
                <c:pt idx="787">
                  <c:v>2.1633559722222229</c:v>
                </c:pt>
                <c:pt idx="788">
                  <c:v>2.1661337500000002</c:v>
                </c:pt>
                <c:pt idx="789">
                  <c:v>2.1689115277777784</c:v>
                </c:pt>
                <c:pt idx="790">
                  <c:v>2.1716893055555557</c:v>
                </c:pt>
                <c:pt idx="791">
                  <c:v>2.1744670833333339</c:v>
                </c:pt>
                <c:pt idx="792">
                  <c:v>2.1772448611111113</c:v>
                </c:pt>
                <c:pt idx="793">
                  <c:v>2.1800226388888895</c:v>
                </c:pt>
                <c:pt idx="794">
                  <c:v>2.1828004166666668</c:v>
                </c:pt>
                <c:pt idx="795">
                  <c:v>2.185578194444445</c:v>
                </c:pt>
                <c:pt idx="796">
                  <c:v>2.1883559722222223</c:v>
                </c:pt>
                <c:pt idx="797">
                  <c:v>2.1911337500000005</c:v>
                </c:pt>
                <c:pt idx="798">
                  <c:v>2.1939115277777779</c:v>
                </c:pt>
                <c:pt idx="799">
                  <c:v>2.1966893055555561</c:v>
                </c:pt>
                <c:pt idx="800">
                  <c:v>2.1994670833333334</c:v>
                </c:pt>
                <c:pt idx="801">
                  <c:v>2.2022448611111116</c:v>
                </c:pt>
                <c:pt idx="802">
                  <c:v>2.2050226388888889</c:v>
                </c:pt>
                <c:pt idx="803">
                  <c:v>2.2078004166666672</c:v>
                </c:pt>
                <c:pt idx="804">
                  <c:v>2.2105781944444445</c:v>
                </c:pt>
                <c:pt idx="805">
                  <c:v>2.2133559722222227</c:v>
                </c:pt>
                <c:pt idx="806">
                  <c:v>2.21613375</c:v>
                </c:pt>
                <c:pt idx="807">
                  <c:v>2.2189115277777782</c:v>
                </c:pt>
                <c:pt idx="808">
                  <c:v>2.2216893055555555</c:v>
                </c:pt>
                <c:pt idx="809">
                  <c:v>2.2244670833333338</c:v>
                </c:pt>
                <c:pt idx="810">
                  <c:v>2.2272448611111111</c:v>
                </c:pt>
                <c:pt idx="811">
                  <c:v>2.2300226388888893</c:v>
                </c:pt>
                <c:pt idx="812">
                  <c:v>2.2328004166666666</c:v>
                </c:pt>
                <c:pt idx="813">
                  <c:v>2.2355781944444448</c:v>
                </c:pt>
                <c:pt idx="814">
                  <c:v>2.2383559722222222</c:v>
                </c:pt>
                <c:pt idx="815">
                  <c:v>2.2411337500000004</c:v>
                </c:pt>
                <c:pt idx="816">
                  <c:v>2.2439115277777777</c:v>
                </c:pt>
                <c:pt idx="817">
                  <c:v>2.2466893055555559</c:v>
                </c:pt>
                <c:pt idx="818">
                  <c:v>2.2494670833333332</c:v>
                </c:pt>
                <c:pt idx="819">
                  <c:v>2.2522448611111114</c:v>
                </c:pt>
                <c:pt idx="820">
                  <c:v>2.2550226388888888</c:v>
                </c:pt>
                <c:pt idx="821">
                  <c:v>2.257800416666667</c:v>
                </c:pt>
                <c:pt idx="822">
                  <c:v>2.2605781944444443</c:v>
                </c:pt>
                <c:pt idx="823">
                  <c:v>2.2633559722222225</c:v>
                </c:pt>
                <c:pt idx="824">
                  <c:v>2.2661337499999998</c:v>
                </c:pt>
                <c:pt idx="825">
                  <c:v>2.268911527777778</c:v>
                </c:pt>
                <c:pt idx="826">
                  <c:v>2.2716893055555554</c:v>
                </c:pt>
                <c:pt idx="827">
                  <c:v>2.2744670833333336</c:v>
                </c:pt>
                <c:pt idx="828">
                  <c:v>2.2772448611111109</c:v>
                </c:pt>
                <c:pt idx="829">
                  <c:v>2.2800226388888891</c:v>
                </c:pt>
                <c:pt idx="830">
                  <c:v>2.2828004166666673</c:v>
                </c:pt>
                <c:pt idx="831">
                  <c:v>2.2855781944444447</c:v>
                </c:pt>
                <c:pt idx="832">
                  <c:v>2.2883559722222229</c:v>
                </c:pt>
                <c:pt idx="833">
                  <c:v>2.2911337500000002</c:v>
                </c:pt>
                <c:pt idx="834">
                  <c:v>2.2939115277777784</c:v>
                </c:pt>
                <c:pt idx="835">
                  <c:v>2.2966893055555557</c:v>
                </c:pt>
                <c:pt idx="836">
                  <c:v>2.2994670833333339</c:v>
                </c:pt>
                <c:pt idx="837">
                  <c:v>2.3022448611111113</c:v>
                </c:pt>
                <c:pt idx="838">
                  <c:v>2.3050226388888895</c:v>
                </c:pt>
                <c:pt idx="839">
                  <c:v>2.3078004166666668</c:v>
                </c:pt>
                <c:pt idx="840">
                  <c:v>2.310578194444445</c:v>
                </c:pt>
                <c:pt idx="841">
                  <c:v>2.3133559722222223</c:v>
                </c:pt>
                <c:pt idx="842">
                  <c:v>2.3161337500000005</c:v>
                </c:pt>
                <c:pt idx="843">
                  <c:v>2.3189115277777779</c:v>
                </c:pt>
                <c:pt idx="844">
                  <c:v>2.3216893055555561</c:v>
                </c:pt>
                <c:pt idx="845">
                  <c:v>2.3244670833333334</c:v>
                </c:pt>
                <c:pt idx="846">
                  <c:v>2.3272448611111116</c:v>
                </c:pt>
                <c:pt idx="847">
                  <c:v>2.3300226388888889</c:v>
                </c:pt>
                <c:pt idx="848">
                  <c:v>2.3328004166666672</c:v>
                </c:pt>
                <c:pt idx="849">
                  <c:v>2.3355781944444445</c:v>
                </c:pt>
                <c:pt idx="850">
                  <c:v>2.3383559722222227</c:v>
                </c:pt>
                <c:pt idx="851">
                  <c:v>2.34113375</c:v>
                </c:pt>
                <c:pt idx="852">
                  <c:v>2.3439115277777782</c:v>
                </c:pt>
                <c:pt idx="853">
                  <c:v>2.3466893055555555</c:v>
                </c:pt>
                <c:pt idx="854">
                  <c:v>2.3494670833333338</c:v>
                </c:pt>
                <c:pt idx="855">
                  <c:v>2.3522448611111111</c:v>
                </c:pt>
                <c:pt idx="856">
                  <c:v>2.3550226388888893</c:v>
                </c:pt>
                <c:pt idx="857">
                  <c:v>2.3578004166666666</c:v>
                </c:pt>
                <c:pt idx="858">
                  <c:v>2.3605781944444448</c:v>
                </c:pt>
                <c:pt idx="859">
                  <c:v>2.3633559722222222</c:v>
                </c:pt>
                <c:pt idx="860">
                  <c:v>2.3661337500000004</c:v>
                </c:pt>
                <c:pt idx="861">
                  <c:v>2.3689115277777777</c:v>
                </c:pt>
                <c:pt idx="862">
                  <c:v>2.3716893055555559</c:v>
                </c:pt>
                <c:pt idx="863">
                  <c:v>2.3744670833333332</c:v>
                </c:pt>
                <c:pt idx="864">
                  <c:v>2.3772448611111114</c:v>
                </c:pt>
                <c:pt idx="865">
                  <c:v>2.3800226388888888</c:v>
                </c:pt>
                <c:pt idx="866">
                  <c:v>2.382800416666667</c:v>
                </c:pt>
                <c:pt idx="867">
                  <c:v>2.3855781944444443</c:v>
                </c:pt>
                <c:pt idx="868">
                  <c:v>2.3883559722222225</c:v>
                </c:pt>
                <c:pt idx="869">
                  <c:v>2.3911337499999998</c:v>
                </c:pt>
                <c:pt idx="870">
                  <c:v>2.393911527777778</c:v>
                </c:pt>
                <c:pt idx="871">
                  <c:v>2.3966893055555554</c:v>
                </c:pt>
                <c:pt idx="872">
                  <c:v>2.3994670833333336</c:v>
                </c:pt>
                <c:pt idx="873">
                  <c:v>2.4022448611111109</c:v>
                </c:pt>
                <c:pt idx="874">
                  <c:v>2.4050226388888891</c:v>
                </c:pt>
                <c:pt idx="875">
                  <c:v>2.4078004166666673</c:v>
                </c:pt>
                <c:pt idx="876">
                  <c:v>2.4105781944444447</c:v>
                </c:pt>
                <c:pt idx="877">
                  <c:v>2.4133559722222229</c:v>
                </c:pt>
                <c:pt idx="878">
                  <c:v>2.4161337500000002</c:v>
                </c:pt>
                <c:pt idx="879">
                  <c:v>2.4189115277777784</c:v>
                </c:pt>
                <c:pt idx="880">
                  <c:v>2.4216893055555557</c:v>
                </c:pt>
                <c:pt idx="881">
                  <c:v>2.4244670833333339</c:v>
                </c:pt>
                <c:pt idx="882">
                  <c:v>2.4272448611111113</c:v>
                </c:pt>
                <c:pt idx="883">
                  <c:v>2.4300226388888895</c:v>
                </c:pt>
                <c:pt idx="884">
                  <c:v>2.4328004166666668</c:v>
                </c:pt>
                <c:pt idx="885">
                  <c:v>2.435578194444445</c:v>
                </c:pt>
                <c:pt idx="886">
                  <c:v>2.4383559722222223</c:v>
                </c:pt>
                <c:pt idx="887">
                  <c:v>2.4411337500000005</c:v>
                </c:pt>
                <c:pt idx="888">
                  <c:v>2.4439115277777779</c:v>
                </c:pt>
                <c:pt idx="889">
                  <c:v>2.4466893055555561</c:v>
                </c:pt>
                <c:pt idx="890">
                  <c:v>2.4494670833333334</c:v>
                </c:pt>
                <c:pt idx="891">
                  <c:v>2.4522448611111116</c:v>
                </c:pt>
                <c:pt idx="892">
                  <c:v>2.4550226388888889</c:v>
                </c:pt>
                <c:pt idx="893">
                  <c:v>2.4578004166666672</c:v>
                </c:pt>
                <c:pt idx="894">
                  <c:v>2.4605781944444445</c:v>
                </c:pt>
                <c:pt idx="895">
                  <c:v>2.4633559722222227</c:v>
                </c:pt>
                <c:pt idx="896">
                  <c:v>2.46613375</c:v>
                </c:pt>
                <c:pt idx="897">
                  <c:v>2.4689115277777782</c:v>
                </c:pt>
                <c:pt idx="898">
                  <c:v>2.4716893055555555</c:v>
                </c:pt>
                <c:pt idx="899">
                  <c:v>2.4744670833333338</c:v>
                </c:pt>
                <c:pt idx="900">
                  <c:v>2.4772448611111111</c:v>
                </c:pt>
                <c:pt idx="901">
                  <c:v>2.4800226388888893</c:v>
                </c:pt>
                <c:pt idx="902">
                  <c:v>2.4828004166666666</c:v>
                </c:pt>
                <c:pt idx="903">
                  <c:v>2.4855781944444448</c:v>
                </c:pt>
                <c:pt idx="904">
                  <c:v>2.4883559722222222</c:v>
                </c:pt>
                <c:pt idx="905">
                  <c:v>2.4911337500000004</c:v>
                </c:pt>
                <c:pt idx="906">
                  <c:v>2.4939115277777777</c:v>
                </c:pt>
                <c:pt idx="907">
                  <c:v>2.4966893055555559</c:v>
                </c:pt>
                <c:pt idx="908">
                  <c:v>2.4994670833333332</c:v>
                </c:pt>
                <c:pt idx="909">
                  <c:v>2.5022448611111114</c:v>
                </c:pt>
                <c:pt idx="910">
                  <c:v>2.5050226388888888</c:v>
                </c:pt>
                <c:pt idx="911">
                  <c:v>2.507800416666667</c:v>
                </c:pt>
                <c:pt idx="912">
                  <c:v>2.5105781944444443</c:v>
                </c:pt>
                <c:pt idx="913">
                  <c:v>2.5133559722222225</c:v>
                </c:pt>
                <c:pt idx="914">
                  <c:v>2.5161337499999998</c:v>
                </c:pt>
                <c:pt idx="915">
                  <c:v>2.518911527777778</c:v>
                </c:pt>
                <c:pt idx="916">
                  <c:v>2.5216893055555554</c:v>
                </c:pt>
                <c:pt idx="917">
                  <c:v>2.5244670833333336</c:v>
                </c:pt>
                <c:pt idx="918">
                  <c:v>2.5272448611111109</c:v>
                </c:pt>
                <c:pt idx="919">
                  <c:v>2.5300226388888891</c:v>
                </c:pt>
                <c:pt idx="920">
                  <c:v>2.5328004166666673</c:v>
                </c:pt>
                <c:pt idx="921">
                  <c:v>2.5355781944444447</c:v>
                </c:pt>
                <c:pt idx="922">
                  <c:v>2.5383559722222229</c:v>
                </c:pt>
                <c:pt idx="923">
                  <c:v>2.5411337500000002</c:v>
                </c:pt>
                <c:pt idx="924">
                  <c:v>2.5439115277777784</c:v>
                </c:pt>
                <c:pt idx="925">
                  <c:v>2.5466893055555557</c:v>
                </c:pt>
                <c:pt idx="926">
                  <c:v>2.5494670833333339</c:v>
                </c:pt>
                <c:pt idx="927">
                  <c:v>2.5522448611111113</c:v>
                </c:pt>
                <c:pt idx="928">
                  <c:v>2.5550226388888895</c:v>
                </c:pt>
                <c:pt idx="929">
                  <c:v>2.5578004166666668</c:v>
                </c:pt>
                <c:pt idx="930">
                  <c:v>2.560578194444445</c:v>
                </c:pt>
                <c:pt idx="931">
                  <c:v>2.5633559722222223</c:v>
                </c:pt>
                <c:pt idx="932">
                  <c:v>2.5661337500000005</c:v>
                </c:pt>
                <c:pt idx="933">
                  <c:v>2.5689115277777779</c:v>
                </c:pt>
                <c:pt idx="934">
                  <c:v>2.5716893055555561</c:v>
                </c:pt>
                <c:pt idx="935">
                  <c:v>2.5744670833333334</c:v>
                </c:pt>
                <c:pt idx="936">
                  <c:v>2.5772448611111116</c:v>
                </c:pt>
                <c:pt idx="937">
                  <c:v>2.5800226388888889</c:v>
                </c:pt>
                <c:pt idx="938">
                  <c:v>2.5828004166666672</c:v>
                </c:pt>
                <c:pt idx="939">
                  <c:v>2.5855781944444445</c:v>
                </c:pt>
                <c:pt idx="940">
                  <c:v>2.5883559722222227</c:v>
                </c:pt>
                <c:pt idx="941">
                  <c:v>2.59113375</c:v>
                </c:pt>
                <c:pt idx="942">
                  <c:v>2.5939115277777782</c:v>
                </c:pt>
                <c:pt idx="943">
                  <c:v>2.5966893055555555</c:v>
                </c:pt>
                <c:pt idx="944">
                  <c:v>2.5994670833333338</c:v>
                </c:pt>
                <c:pt idx="945">
                  <c:v>2.6022448611111111</c:v>
                </c:pt>
                <c:pt idx="946">
                  <c:v>2.6050226388888893</c:v>
                </c:pt>
                <c:pt idx="947">
                  <c:v>2.6078004166666666</c:v>
                </c:pt>
                <c:pt idx="948">
                  <c:v>2.6084384722222218</c:v>
                </c:pt>
                <c:pt idx="949">
                  <c:v>2.6084525277777786</c:v>
                </c:pt>
                <c:pt idx="950">
                  <c:v>2.6112303055555559</c:v>
                </c:pt>
                <c:pt idx="951">
                  <c:v>2.6140080833333341</c:v>
                </c:pt>
                <c:pt idx="952">
                  <c:v>2.6167858611111114</c:v>
                </c:pt>
                <c:pt idx="953">
                  <c:v>2.6195636388888897</c:v>
                </c:pt>
                <c:pt idx="954">
                  <c:v>2.622341416666667</c:v>
                </c:pt>
                <c:pt idx="955">
                  <c:v>2.6251191944444452</c:v>
                </c:pt>
                <c:pt idx="956">
                  <c:v>2.6278969722222225</c:v>
                </c:pt>
                <c:pt idx="957">
                  <c:v>2.6306747500000007</c:v>
                </c:pt>
                <c:pt idx="958">
                  <c:v>2.6334525277777781</c:v>
                </c:pt>
                <c:pt idx="959">
                  <c:v>2.6362303055555563</c:v>
                </c:pt>
                <c:pt idx="960">
                  <c:v>2.6390080833333336</c:v>
                </c:pt>
                <c:pt idx="961">
                  <c:v>2.6417858611111118</c:v>
                </c:pt>
                <c:pt idx="962">
                  <c:v>2.6445636388888891</c:v>
                </c:pt>
                <c:pt idx="963">
                  <c:v>2.6473414166666673</c:v>
                </c:pt>
                <c:pt idx="964">
                  <c:v>2.6501191944444447</c:v>
                </c:pt>
                <c:pt idx="965">
                  <c:v>2.6528969722222229</c:v>
                </c:pt>
                <c:pt idx="966">
                  <c:v>2.6556747500000002</c:v>
                </c:pt>
                <c:pt idx="967">
                  <c:v>2.6584525277777784</c:v>
                </c:pt>
                <c:pt idx="968">
                  <c:v>2.6612303055555557</c:v>
                </c:pt>
                <c:pt idx="969">
                  <c:v>2.6640080833333339</c:v>
                </c:pt>
                <c:pt idx="970">
                  <c:v>2.6667858611111113</c:v>
                </c:pt>
                <c:pt idx="971">
                  <c:v>2.6695636388888895</c:v>
                </c:pt>
                <c:pt idx="972">
                  <c:v>2.6723414166666668</c:v>
                </c:pt>
                <c:pt idx="973">
                  <c:v>2.675119194444445</c:v>
                </c:pt>
                <c:pt idx="974">
                  <c:v>2.6778969722222223</c:v>
                </c:pt>
                <c:pt idx="975">
                  <c:v>2.6806747500000006</c:v>
                </c:pt>
                <c:pt idx="976">
                  <c:v>2.6834525277777779</c:v>
                </c:pt>
                <c:pt idx="977">
                  <c:v>2.6862303055555561</c:v>
                </c:pt>
                <c:pt idx="978">
                  <c:v>2.6890080833333334</c:v>
                </c:pt>
                <c:pt idx="979">
                  <c:v>2.6917858611111116</c:v>
                </c:pt>
                <c:pt idx="980">
                  <c:v>2.6945636388888889</c:v>
                </c:pt>
                <c:pt idx="981">
                  <c:v>2.6973414166666672</c:v>
                </c:pt>
                <c:pt idx="982">
                  <c:v>2.7001191944444454</c:v>
                </c:pt>
                <c:pt idx="983">
                  <c:v>2.7028969722222227</c:v>
                </c:pt>
                <c:pt idx="984">
                  <c:v>2.7056747500000009</c:v>
                </c:pt>
                <c:pt idx="985">
                  <c:v>2.7084525277777782</c:v>
                </c:pt>
                <c:pt idx="986">
                  <c:v>2.7112303055555564</c:v>
                </c:pt>
                <c:pt idx="987">
                  <c:v>2.7140080833333338</c:v>
                </c:pt>
                <c:pt idx="988">
                  <c:v>2.716785861111112</c:v>
                </c:pt>
                <c:pt idx="989">
                  <c:v>2.7195636388888893</c:v>
                </c:pt>
                <c:pt idx="990">
                  <c:v>2.7223414166666675</c:v>
                </c:pt>
                <c:pt idx="991">
                  <c:v>2.7251191944444448</c:v>
                </c:pt>
                <c:pt idx="992">
                  <c:v>2.727896972222223</c:v>
                </c:pt>
                <c:pt idx="993">
                  <c:v>2.7306747500000004</c:v>
                </c:pt>
                <c:pt idx="994">
                  <c:v>2.7334525277777786</c:v>
                </c:pt>
                <c:pt idx="995">
                  <c:v>2.7362303055555559</c:v>
                </c:pt>
                <c:pt idx="996">
                  <c:v>2.7390080833333341</c:v>
                </c:pt>
                <c:pt idx="997">
                  <c:v>2.7417858611111114</c:v>
                </c:pt>
                <c:pt idx="998">
                  <c:v>2.7445636388888897</c:v>
                </c:pt>
                <c:pt idx="999">
                  <c:v>2.747341416666667</c:v>
                </c:pt>
                <c:pt idx="1000">
                  <c:v>2.7501191944444452</c:v>
                </c:pt>
                <c:pt idx="1001">
                  <c:v>2.7528969722222225</c:v>
                </c:pt>
                <c:pt idx="1002">
                  <c:v>2.7556747500000007</c:v>
                </c:pt>
                <c:pt idx="1003">
                  <c:v>2.7584525277777781</c:v>
                </c:pt>
                <c:pt idx="1004">
                  <c:v>2.7612303055555563</c:v>
                </c:pt>
                <c:pt idx="1005">
                  <c:v>2.7640080833333336</c:v>
                </c:pt>
                <c:pt idx="1006">
                  <c:v>2.7667858611111118</c:v>
                </c:pt>
                <c:pt idx="1007">
                  <c:v>2.7695636388888891</c:v>
                </c:pt>
                <c:pt idx="1008">
                  <c:v>2.7723414166666673</c:v>
                </c:pt>
                <c:pt idx="1009">
                  <c:v>2.7751191944444447</c:v>
                </c:pt>
                <c:pt idx="1010">
                  <c:v>2.7778969722222229</c:v>
                </c:pt>
                <c:pt idx="1011">
                  <c:v>2.7806747500000002</c:v>
                </c:pt>
                <c:pt idx="1012">
                  <c:v>2.7834525277777784</c:v>
                </c:pt>
                <c:pt idx="1013">
                  <c:v>2.7862303055555557</c:v>
                </c:pt>
                <c:pt idx="1014">
                  <c:v>2.7890080833333339</c:v>
                </c:pt>
                <c:pt idx="1015">
                  <c:v>2.7917858611111113</c:v>
                </c:pt>
                <c:pt idx="1016">
                  <c:v>2.7945636388888895</c:v>
                </c:pt>
                <c:pt idx="1017">
                  <c:v>2.7973414166666668</c:v>
                </c:pt>
                <c:pt idx="1018">
                  <c:v>2.800119194444445</c:v>
                </c:pt>
                <c:pt idx="1019">
                  <c:v>2.8028969722222223</c:v>
                </c:pt>
                <c:pt idx="1020">
                  <c:v>2.8056747500000006</c:v>
                </c:pt>
                <c:pt idx="1021">
                  <c:v>2.8084525277777779</c:v>
                </c:pt>
                <c:pt idx="1022">
                  <c:v>2.8112303055555561</c:v>
                </c:pt>
                <c:pt idx="1023">
                  <c:v>2.8140080833333334</c:v>
                </c:pt>
                <c:pt idx="1024">
                  <c:v>2.8167858611111116</c:v>
                </c:pt>
                <c:pt idx="1025">
                  <c:v>2.8195636388888889</c:v>
                </c:pt>
                <c:pt idx="1026">
                  <c:v>2.8223414166666672</c:v>
                </c:pt>
                <c:pt idx="1027">
                  <c:v>2.8251191944444454</c:v>
                </c:pt>
                <c:pt idx="1028">
                  <c:v>2.8278969722222227</c:v>
                </c:pt>
                <c:pt idx="1029">
                  <c:v>2.8306747500000009</c:v>
                </c:pt>
                <c:pt idx="1030">
                  <c:v>2.8334525277777782</c:v>
                </c:pt>
                <c:pt idx="1031">
                  <c:v>2.8362303055555564</c:v>
                </c:pt>
                <c:pt idx="1032">
                  <c:v>2.8390080833333338</c:v>
                </c:pt>
                <c:pt idx="1033">
                  <c:v>2.841785861111112</c:v>
                </c:pt>
                <c:pt idx="1034">
                  <c:v>2.8445636388888893</c:v>
                </c:pt>
                <c:pt idx="1035">
                  <c:v>2.8473414166666675</c:v>
                </c:pt>
                <c:pt idx="1036">
                  <c:v>2.8501191944444448</c:v>
                </c:pt>
                <c:pt idx="1037">
                  <c:v>2.852896972222223</c:v>
                </c:pt>
                <c:pt idx="1038">
                  <c:v>2.8556747500000004</c:v>
                </c:pt>
                <c:pt idx="1039">
                  <c:v>2.8584525277777786</c:v>
                </c:pt>
                <c:pt idx="1040">
                  <c:v>2.8612303055555559</c:v>
                </c:pt>
                <c:pt idx="1041">
                  <c:v>2.8640080833333341</c:v>
                </c:pt>
                <c:pt idx="1042">
                  <c:v>2.8667858611111114</c:v>
                </c:pt>
                <c:pt idx="1043">
                  <c:v>2.8695636388888897</c:v>
                </c:pt>
                <c:pt idx="1044">
                  <c:v>2.872341416666667</c:v>
                </c:pt>
                <c:pt idx="1045">
                  <c:v>2.8751191944444452</c:v>
                </c:pt>
                <c:pt idx="1046">
                  <c:v>2.8778969722222225</c:v>
                </c:pt>
                <c:pt idx="1047">
                  <c:v>2.8806747500000007</c:v>
                </c:pt>
                <c:pt idx="1048">
                  <c:v>2.8834525277777781</c:v>
                </c:pt>
                <c:pt idx="1049">
                  <c:v>2.8862303055555563</c:v>
                </c:pt>
                <c:pt idx="1050">
                  <c:v>2.8890080833333336</c:v>
                </c:pt>
                <c:pt idx="1051">
                  <c:v>2.8917858611111118</c:v>
                </c:pt>
                <c:pt idx="1052">
                  <c:v>2.8945636388888891</c:v>
                </c:pt>
                <c:pt idx="1053">
                  <c:v>2.8973414166666673</c:v>
                </c:pt>
                <c:pt idx="1054">
                  <c:v>2.9001191944444447</c:v>
                </c:pt>
                <c:pt idx="1055">
                  <c:v>2.9028969722222229</c:v>
                </c:pt>
                <c:pt idx="1056">
                  <c:v>2.9056747500000002</c:v>
                </c:pt>
                <c:pt idx="1057">
                  <c:v>2.9084525277777784</c:v>
                </c:pt>
                <c:pt idx="1058">
                  <c:v>2.9112303055555557</c:v>
                </c:pt>
                <c:pt idx="1059">
                  <c:v>2.9140080833333339</c:v>
                </c:pt>
                <c:pt idx="1060">
                  <c:v>2.9167858611111113</c:v>
                </c:pt>
                <c:pt idx="1061">
                  <c:v>2.9195636388888895</c:v>
                </c:pt>
                <c:pt idx="1062">
                  <c:v>2.9223414166666668</c:v>
                </c:pt>
                <c:pt idx="1063">
                  <c:v>2.925119194444445</c:v>
                </c:pt>
                <c:pt idx="1064">
                  <c:v>2.9278969722222223</c:v>
                </c:pt>
                <c:pt idx="1065">
                  <c:v>2.9306747500000006</c:v>
                </c:pt>
                <c:pt idx="1066">
                  <c:v>2.9334525277777779</c:v>
                </c:pt>
                <c:pt idx="1067">
                  <c:v>2.9362303055555561</c:v>
                </c:pt>
                <c:pt idx="1068">
                  <c:v>2.9390080833333334</c:v>
                </c:pt>
                <c:pt idx="1069">
                  <c:v>2.9417858611111116</c:v>
                </c:pt>
                <c:pt idx="1070">
                  <c:v>2.9445636388888889</c:v>
                </c:pt>
                <c:pt idx="1071">
                  <c:v>2.9473414166666672</c:v>
                </c:pt>
                <c:pt idx="1072">
                  <c:v>2.9501191944444454</c:v>
                </c:pt>
                <c:pt idx="1073">
                  <c:v>2.9528969722222227</c:v>
                </c:pt>
                <c:pt idx="1074">
                  <c:v>2.9556747500000009</c:v>
                </c:pt>
                <c:pt idx="1075">
                  <c:v>2.9584525277777782</c:v>
                </c:pt>
                <c:pt idx="1076">
                  <c:v>2.9612303055555564</c:v>
                </c:pt>
                <c:pt idx="1077">
                  <c:v>2.9640080833333338</c:v>
                </c:pt>
                <c:pt idx="1078">
                  <c:v>2.966785861111112</c:v>
                </c:pt>
                <c:pt idx="1079">
                  <c:v>2.9695636388888893</c:v>
                </c:pt>
                <c:pt idx="1080">
                  <c:v>2.9723414166666675</c:v>
                </c:pt>
                <c:pt idx="1081">
                  <c:v>2.9751191944444448</c:v>
                </c:pt>
                <c:pt idx="1082">
                  <c:v>2.977896972222223</c:v>
                </c:pt>
                <c:pt idx="1083">
                  <c:v>2.9806747500000004</c:v>
                </c:pt>
                <c:pt idx="1084">
                  <c:v>2.9834525277777786</c:v>
                </c:pt>
                <c:pt idx="1085">
                  <c:v>2.9862303055555559</c:v>
                </c:pt>
                <c:pt idx="1086">
                  <c:v>2.9890080833333341</c:v>
                </c:pt>
                <c:pt idx="1087">
                  <c:v>2.9917858611111114</c:v>
                </c:pt>
                <c:pt idx="1088">
                  <c:v>2.9945636388888897</c:v>
                </c:pt>
                <c:pt idx="1089">
                  <c:v>2.997341416666667</c:v>
                </c:pt>
                <c:pt idx="1090">
                  <c:v>3.0001191944444452</c:v>
                </c:pt>
                <c:pt idx="1091">
                  <c:v>3.0028969722222225</c:v>
                </c:pt>
                <c:pt idx="1092">
                  <c:v>3.0056747500000007</c:v>
                </c:pt>
                <c:pt idx="1093">
                  <c:v>3.0084525277777781</c:v>
                </c:pt>
                <c:pt idx="1094">
                  <c:v>3.0112303055555563</c:v>
                </c:pt>
                <c:pt idx="1095">
                  <c:v>3.0140080833333336</c:v>
                </c:pt>
                <c:pt idx="1096">
                  <c:v>3.0167858611111118</c:v>
                </c:pt>
                <c:pt idx="1097">
                  <c:v>3.0195636388888891</c:v>
                </c:pt>
                <c:pt idx="1098">
                  <c:v>3.0223414166666673</c:v>
                </c:pt>
                <c:pt idx="1099">
                  <c:v>3.0251191944444447</c:v>
                </c:pt>
                <c:pt idx="1100">
                  <c:v>3.0267483611111112</c:v>
                </c:pt>
                <c:pt idx="1101">
                  <c:v>3.0267485277777784</c:v>
                </c:pt>
                <c:pt idx="1102">
                  <c:v>3.0295263055555566</c:v>
                </c:pt>
                <c:pt idx="1103">
                  <c:v>3.0323040833333339</c:v>
                </c:pt>
                <c:pt idx="1104">
                  <c:v>3.0350818611111121</c:v>
                </c:pt>
                <c:pt idx="1105">
                  <c:v>3.0378596388888894</c:v>
                </c:pt>
                <c:pt idx="1106">
                  <c:v>3.0406374166666676</c:v>
                </c:pt>
                <c:pt idx="1107">
                  <c:v>3.043415194444445</c:v>
                </c:pt>
                <c:pt idx="1108">
                  <c:v>3.0461929722222232</c:v>
                </c:pt>
                <c:pt idx="1109">
                  <c:v>3.0489707500000005</c:v>
                </c:pt>
                <c:pt idx="1110">
                  <c:v>3.0517485277777787</c:v>
                </c:pt>
                <c:pt idx="1111">
                  <c:v>3.054526305555556</c:v>
                </c:pt>
                <c:pt idx="1112">
                  <c:v>3.0573040833333343</c:v>
                </c:pt>
                <c:pt idx="1113">
                  <c:v>3.0600818611111116</c:v>
                </c:pt>
                <c:pt idx="1114">
                  <c:v>3.0628596388888898</c:v>
                </c:pt>
                <c:pt idx="1115">
                  <c:v>3.0656374166666671</c:v>
                </c:pt>
                <c:pt idx="1116">
                  <c:v>3.0684151944444453</c:v>
                </c:pt>
                <c:pt idx="1117">
                  <c:v>3.0711929722222227</c:v>
                </c:pt>
                <c:pt idx="1118">
                  <c:v>3.0739707500000009</c:v>
                </c:pt>
                <c:pt idx="1119">
                  <c:v>3.0767485277777782</c:v>
                </c:pt>
                <c:pt idx="1120">
                  <c:v>3.0795263055555564</c:v>
                </c:pt>
                <c:pt idx="1121">
                  <c:v>3.0823040833333337</c:v>
                </c:pt>
                <c:pt idx="1122">
                  <c:v>3.0850818611111119</c:v>
                </c:pt>
                <c:pt idx="1123">
                  <c:v>3.0878596388888893</c:v>
                </c:pt>
                <c:pt idx="1124">
                  <c:v>3.0906374166666675</c:v>
                </c:pt>
                <c:pt idx="1125">
                  <c:v>3.0934151944444448</c:v>
                </c:pt>
                <c:pt idx="1126">
                  <c:v>3.096192972222223</c:v>
                </c:pt>
                <c:pt idx="1127">
                  <c:v>3.0989707500000003</c:v>
                </c:pt>
                <c:pt idx="1128">
                  <c:v>3.1017485277777785</c:v>
                </c:pt>
                <c:pt idx="1129">
                  <c:v>3.1045263055555568</c:v>
                </c:pt>
                <c:pt idx="1130">
                  <c:v>3.1073040833333341</c:v>
                </c:pt>
                <c:pt idx="1131">
                  <c:v>3.1100818611111123</c:v>
                </c:pt>
                <c:pt idx="1132">
                  <c:v>3.1128596388888896</c:v>
                </c:pt>
                <c:pt idx="1133">
                  <c:v>3.1156374166666678</c:v>
                </c:pt>
                <c:pt idx="1134">
                  <c:v>3.1184151944444451</c:v>
                </c:pt>
                <c:pt idx="1135">
                  <c:v>3.1211929722222234</c:v>
                </c:pt>
                <c:pt idx="1136">
                  <c:v>3.1239707500000007</c:v>
                </c:pt>
                <c:pt idx="1137">
                  <c:v>3.1267485277777789</c:v>
                </c:pt>
                <c:pt idx="1138">
                  <c:v>3.1295263055555562</c:v>
                </c:pt>
                <c:pt idx="1139">
                  <c:v>3.1323040833333344</c:v>
                </c:pt>
                <c:pt idx="1140">
                  <c:v>3.1350818611111118</c:v>
                </c:pt>
                <c:pt idx="1141">
                  <c:v>3.13785963888889</c:v>
                </c:pt>
                <c:pt idx="1142">
                  <c:v>3.1406374166666673</c:v>
                </c:pt>
                <c:pt idx="1143">
                  <c:v>3.1434151944444455</c:v>
                </c:pt>
                <c:pt idx="1144">
                  <c:v>3.1461929722222228</c:v>
                </c:pt>
                <c:pt idx="1145">
                  <c:v>3.148970750000001</c:v>
                </c:pt>
                <c:pt idx="1146">
                  <c:v>3.1517485277777784</c:v>
                </c:pt>
                <c:pt idx="1147">
                  <c:v>3.1545263055555566</c:v>
                </c:pt>
                <c:pt idx="1148">
                  <c:v>3.1573040833333339</c:v>
                </c:pt>
                <c:pt idx="1149">
                  <c:v>3.1600818611111121</c:v>
                </c:pt>
                <c:pt idx="1150">
                  <c:v>3.1628596388888894</c:v>
                </c:pt>
                <c:pt idx="1151">
                  <c:v>3.1656374166666676</c:v>
                </c:pt>
                <c:pt idx="1152">
                  <c:v>3.168415194444445</c:v>
                </c:pt>
                <c:pt idx="1153">
                  <c:v>3.1711929722222232</c:v>
                </c:pt>
                <c:pt idx="1154">
                  <c:v>3.1739707500000005</c:v>
                </c:pt>
                <c:pt idx="1155">
                  <c:v>3.1767485277777787</c:v>
                </c:pt>
                <c:pt idx="1156">
                  <c:v>3.179526305555556</c:v>
                </c:pt>
                <c:pt idx="1157">
                  <c:v>3.1823040833333343</c:v>
                </c:pt>
                <c:pt idx="1158">
                  <c:v>3.1850818611111116</c:v>
                </c:pt>
                <c:pt idx="1159">
                  <c:v>3.1878596388888898</c:v>
                </c:pt>
                <c:pt idx="1160">
                  <c:v>3.1906374166666671</c:v>
                </c:pt>
                <c:pt idx="1161">
                  <c:v>3.1934151944444453</c:v>
                </c:pt>
                <c:pt idx="1162">
                  <c:v>3.1961929722222227</c:v>
                </c:pt>
                <c:pt idx="1163">
                  <c:v>3.1989707500000009</c:v>
                </c:pt>
                <c:pt idx="1164">
                  <c:v>3.2017485277777782</c:v>
                </c:pt>
                <c:pt idx="1165">
                  <c:v>3.2045263055555564</c:v>
                </c:pt>
                <c:pt idx="1166">
                  <c:v>3.2073040833333337</c:v>
                </c:pt>
                <c:pt idx="1167">
                  <c:v>3.2100818611111119</c:v>
                </c:pt>
                <c:pt idx="1168">
                  <c:v>3.2128596388888893</c:v>
                </c:pt>
                <c:pt idx="1169">
                  <c:v>3.2156374166666675</c:v>
                </c:pt>
                <c:pt idx="1170">
                  <c:v>3.2184151944444448</c:v>
                </c:pt>
                <c:pt idx="1171">
                  <c:v>3.221192972222223</c:v>
                </c:pt>
                <c:pt idx="1172">
                  <c:v>3.2239707500000003</c:v>
                </c:pt>
                <c:pt idx="1173">
                  <c:v>3.2267485277777785</c:v>
                </c:pt>
                <c:pt idx="1174">
                  <c:v>3.2295263055555568</c:v>
                </c:pt>
                <c:pt idx="1175">
                  <c:v>3.2323040833333341</c:v>
                </c:pt>
                <c:pt idx="1176">
                  <c:v>3.2350818611111123</c:v>
                </c:pt>
                <c:pt idx="1177">
                  <c:v>3.2378596388888896</c:v>
                </c:pt>
                <c:pt idx="1178">
                  <c:v>3.2406374166666678</c:v>
                </c:pt>
                <c:pt idx="1179">
                  <c:v>3.2434151944444451</c:v>
                </c:pt>
                <c:pt idx="1180">
                  <c:v>3.2461929722222234</c:v>
                </c:pt>
                <c:pt idx="1181">
                  <c:v>3.2489707500000007</c:v>
                </c:pt>
                <c:pt idx="1182">
                  <c:v>3.2517485277777789</c:v>
                </c:pt>
                <c:pt idx="1183">
                  <c:v>3.2545263055555562</c:v>
                </c:pt>
                <c:pt idx="1184">
                  <c:v>3.2573040833333344</c:v>
                </c:pt>
                <c:pt idx="1185">
                  <c:v>3.2600818611111118</c:v>
                </c:pt>
                <c:pt idx="1186">
                  <c:v>3.26285963888889</c:v>
                </c:pt>
                <c:pt idx="1187">
                  <c:v>3.2656374166666673</c:v>
                </c:pt>
                <c:pt idx="1188">
                  <c:v>3.2684151944444455</c:v>
                </c:pt>
                <c:pt idx="1189">
                  <c:v>3.2711929722222228</c:v>
                </c:pt>
                <c:pt idx="1190">
                  <c:v>3.273970750000001</c:v>
                </c:pt>
                <c:pt idx="1191">
                  <c:v>3.2767485277777784</c:v>
                </c:pt>
                <c:pt idx="1192">
                  <c:v>3.2795263055555566</c:v>
                </c:pt>
                <c:pt idx="1193">
                  <c:v>3.2823040833333339</c:v>
                </c:pt>
                <c:pt idx="1194">
                  <c:v>3.2850818611111121</c:v>
                </c:pt>
                <c:pt idx="1195">
                  <c:v>3.2878596388888894</c:v>
                </c:pt>
                <c:pt idx="1196">
                  <c:v>3.2906374166666676</c:v>
                </c:pt>
                <c:pt idx="1197">
                  <c:v>3.293415194444445</c:v>
                </c:pt>
                <c:pt idx="1198">
                  <c:v>3.2961929722222232</c:v>
                </c:pt>
                <c:pt idx="1199">
                  <c:v>3.2989707500000005</c:v>
                </c:pt>
                <c:pt idx="1200">
                  <c:v>3.3017485277777787</c:v>
                </c:pt>
                <c:pt idx="1201">
                  <c:v>3.304526305555556</c:v>
                </c:pt>
                <c:pt idx="1202">
                  <c:v>3.3073040833333343</c:v>
                </c:pt>
                <c:pt idx="1203">
                  <c:v>3.3100818611111116</c:v>
                </c:pt>
                <c:pt idx="1204">
                  <c:v>3.3128596388888898</c:v>
                </c:pt>
                <c:pt idx="1205">
                  <c:v>3.3156374166666671</c:v>
                </c:pt>
                <c:pt idx="1206">
                  <c:v>3.3184151944444453</c:v>
                </c:pt>
                <c:pt idx="1207">
                  <c:v>3.3211929722222227</c:v>
                </c:pt>
                <c:pt idx="1208">
                  <c:v>3.3239707500000009</c:v>
                </c:pt>
                <c:pt idx="1209">
                  <c:v>3.3267485277777782</c:v>
                </c:pt>
                <c:pt idx="1210">
                  <c:v>3.3295263055555564</c:v>
                </c:pt>
                <c:pt idx="1211">
                  <c:v>3.3323040833333337</c:v>
                </c:pt>
                <c:pt idx="1212">
                  <c:v>3.3350818611111119</c:v>
                </c:pt>
                <c:pt idx="1213">
                  <c:v>3.3378596388888893</c:v>
                </c:pt>
                <c:pt idx="1214">
                  <c:v>3.3406374166666675</c:v>
                </c:pt>
                <c:pt idx="1215">
                  <c:v>3.3434151944444448</c:v>
                </c:pt>
                <c:pt idx="1216">
                  <c:v>3.346192972222223</c:v>
                </c:pt>
                <c:pt idx="1217">
                  <c:v>3.3489707500000003</c:v>
                </c:pt>
                <c:pt idx="1218">
                  <c:v>3.3517485277777785</c:v>
                </c:pt>
                <c:pt idx="1219">
                  <c:v>3.3545263055555568</c:v>
                </c:pt>
                <c:pt idx="1220">
                  <c:v>3.3573040833333341</c:v>
                </c:pt>
                <c:pt idx="1221">
                  <c:v>3.3600818611111123</c:v>
                </c:pt>
                <c:pt idx="1222">
                  <c:v>3.3628596388888896</c:v>
                </c:pt>
                <c:pt idx="1223">
                  <c:v>3.3656374166666678</c:v>
                </c:pt>
                <c:pt idx="1224">
                  <c:v>3.3684151944444451</c:v>
                </c:pt>
                <c:pt idx="1225">
                  <c:v>3.3711929722222234</c:v>
                </c:pt>
                <c:pt idx="1226">
                  <c:v>3.3739707500000007</c:v>
                </c:pt>
                <c:pt idx="1227">
                  <c:v>3.3767485277777789</c:v>
                </c:pt>
                <c:pt idx="1228">
                  <c:v>3.3795263055555562</c:v>
                </c:pt>
                <c:pt idx="1229">
                  <c:v>3.3823040833333344</c:v>
                </c:pt>
                <c:pt idx="1230">
                  <c:v>3.3850818611111118</c:v>
                </c:pt>
                <c:pt idx="1231">
                  <c:v>3.38785963888889</c:v>
                </c:pt>
                <c:pt idx="1232">
                  <c:v>3.3906374166666673</c:v>
                </c:pt>
                <c:pt idx="1233">
                  <c:v>3.3934151944444455</c:v>
                </c:pt>
                <c:pt idx="1234">
                  <c:v>3.3961929722222228</c:v>
                </c:pt>
                <c:pt idx="1235">
                  <c:v>3.398970750000001</c:v>
                </c:pt>
                <c:pt idx="1236">
                  <c:v>3.4017485277777784</c:v>
                </c:pt>
                <c:pt idx="1237">
                  <c:v>3.4045263055555566</c:v>
                </c:pt>
                <c:pt idx="1238">
                  <c:v>3.4073040833333339</c:v>
                </c:pt>
                <c:pt idx="1239">
                  <c:v>3.4100818611111121</c:v>
                </c:pt>
                <c:pt idx="1240">
                  <c:v>3.4128596388888894</c:v>
                </c:pt>
                <c:pt idx="1241">
                  <c:v>3.4156374166666676</c:v>
                </c:pt>
                <c:pt idx="1242">
                  <c:v>3.418415194444445</c:v>
                </c:pt>
                <c:pt idx="1243">
                  <c:v>3.4211929722222232</c:v>
                </c:pt>
                <c:pt idx="1244">
                  <c:v>3.4239707500000005</c:v>
                </c:pt>
                <c:pt idx="1245">
                  <c:v>3.4267485277777787</c:v>
                </c:pt>
                <c:pt idx="1246">
                  <c:v>3.429526305555556</c:v>
                </c:pt>
                <c:pt idx="1247">
                  <c:v>3.4323040833333343</c:v>
                </c:pt>
                <c:pt idx="1248">
                  <c:v>3.4350818611111116</c:v>
                </c:pt>
                <c:pt idx="1249">
                  <c:v>3.4378596388888898</c:v>
                </c:pt>
                <c:pt idx="1250">
                  <c:v>3.4406374166666671</c:v>
                </c:pt>
                <c:pt idx="1251">
                  <c:v>3.4434151944444453</c:v>
                </c:pt>
                <c:pt idx="1252">
                  <c:v>3.4461929722222227</c:v>
                </c:pt>
                <c:pt idx="1253">
                  <c:v>3.4489707500000009</c:v>
                </c:pt>
                <c:pt idx="1254">
                  <c:v>3.4517485277777782</c:v>
                </c:pt>
                <c:pt idx="1255">
                  <c:v>3.4545263055555564</c:v>
                </c:pt>
                <c:pt idx="1256">
                  <c:v>3.4573040833333337</c:v>
                </c:pt>
                <c:pt idx="1257">
                  <c:v>3.4600818611111119</c:v>
                </c:pt>
                <c:pt idx="1258">
                  <c:v>3.4628596388888893</c:v>
                </c:pt>
                <c:pt idx="1259">
                  <c:v>3.4656374166666675</c:v>
                </c:pt>
                <c:pt idx="1260">
                  <c:v>3.4684151944444448</c:v>
                </c:pt>
                <c:pt idx="1261">
                  <c:v>3.4694549166666668</c:v>
                </c:pt>
                <c:pt idx="1262">
                  <c:v>3.4694689722222218</c:v>
                </c:pt>
                <c:pt idx="1263">
                  <c:v>3.47224675</c:v>
                </c:pt>
                <c:pt idx="1264">
                  <c:v>3.4750245277777774</c:v>
                </c:pt>
                <c:pt idx="1265">
                  <c:v>3.4778023055555556</c:v>
                </c:pt>
                <c:pt idx="1266">
                  <c:v>3.4805800833333329</c:v>
                </c:pt>
                <c:pt idx="1267">
                  <c:v>3.4833578611111111</c:v>
                </c:pt>
                <c:pt idx="1268">
                  <c:v>3.4861356388888893</c:v>
                </c:pt>
                <c:pt idx="1269">
                  <c:v>3.4889134166666667</c:v>
                </c:pt>
                <c:pt idx="1270">
                  <c:v>3.4916911944444449</c:v>
                </c:pt>
                <c:pt idx="1271">
                  <c:v>3.4944689722222222</c:v>
                </c:pt>
                <c:pt idx="1272">
                  <c:v>3.4972467500000004</c:v>
                </c:pt>
                <c:pt idx="1273">
                  <c:v>3.5000245277777777</c:v>
                </c:pt>
                <c:pt idx="1274">
                  <c:v>3.5028023055555559</c:v>
                </c:pt>
                <c:pt idx="1275">
                  <c:v>3.5055800833333333</c:v>
                </c:pt>
                <c:pt idx="1276">
                  <c:v>3.5083578611111115</c:v>
                </c:pt>
                <c:pt idx="1277">
                  <c:v>3.5111356388888888</c:v>
                </c:pt>
                <c:pt idx="1278">
                  <c:v>3.513913416666667</c:v>
                </c:pt>
                <c:pt idx="1279">
                  <c:v>3.5166911944444443</c:v>
                </c:pt>
                <c:pt idx="1280">
                  <c:v>3.5194689722222225</c:v>
                </c:pt>
                <c:pt idx="1281">
                  <c:v>3.5222467499999999</c:v>
                </c:pt>
                <c:pt idx="1282">
                  <c:v>3.5250245277777781</c:v>
                </c:pt>
                <c:pt idx="1283">
                  <c:v>3.5278023055555554</c:v>
                </c:pt>
                <c:pt idx="1284">
                  <c:v>3.5305800833333336</c:v>
                </c:pt>
                <c:pt idx="1285">
                  <c:v>3.5333578611111109</c:v>
                </c:pt>
                <c:pt idx="1286">
                  <c:v>3.5361356388888892</c:v>
                </c:pt>
                <c:pt idx="1287">
                  <c:v>3.5389134166666665</c:v>
                </c:pt>
                <c:pt idx="1288">
                  <c:v>3.5416911944444447</c:v>
                </c:pt>
                <c:pt idx="1289">
                  <c:v>3.544468972222222</c:v>
                </c:pt>
                <c:pt idx="1290">
                  <c:v>3.5472467500000002</c:v>
                </c:pt>
                <c:pt idx="1291">
                  <c:v>3.5500245277777775</c:v>
                </c:pt>
                <c:pt idx="1292">
                  <c:v>3.5528023055555558</c:v>
                </c:pt>
                <c:pt idx="1293">
                  <c:v>3.5555800833333331</c:v>
                </c:pt>
                <c:pt idx="1294">
                  <c:v>3.5583578611111113</c:v>
                </c:pt>
                <c:pt idx="1295">
                  <c:v>3.5611356111111121</c:v>
                </c:pt>
                <c:pt idx="1296">
                  <c:v>3.5639133888888894</c:v>
                </c:pt>
                <c:pt idx="1297">
                  <c:v>3.5666911666666676</c:v>
                </c:pt>
                <c:pt idx="1298">
                  <c:v>3.569468944444445</c:v>
                </c:pt>
                <c:pt idx="1299">
                  <c:v>3.5722467222222232</c:v>
                </c:pt>
                <c:pt idx="1300">
                  <c:v>3.5750245000000005</c:v>
                </c:pt>
                <c:pt idx="1301">
                  <c:v>3.5778022777777787</c:v>
                </c:pt>
                <c:pt idx="1302">
                  <c:v>3.580580055555556</c:v>
                </c:pt>
                <c:pt idx="1303">
                  <c:v>3.5833578333333342</c:v>
                </c:pt>
                <c:pt idx="1304">
                  <c:v>3.5861356111111116</c:v>
                </c:pt>
                <c:pt idx="1305">
                  <c:v>3.5889133888888898</c:v>
                </c:pt>
                <c:pt idx="1306">
                  <c:v>3.5916911666666671</c:v>
                </c:pt>
                <c:pt idx="1307">
                  <c:v>3.5944689444444453</c:v>
                </c:pt>
                <c:pt idx="1308">
                  <c:v>3.5972467222222226</c:v>
                </c:pt>
                <c:pt idx="1309">
                  <c:v>3.6000245000000008</c:v>
                </c:pt>
                <c:pt idx="1310">
                  <c:v>3.6028022777777782</c:v>
                </c:pt>
                <c:pt idx="1311">
                  <c:v>3.6055800555555564</c:v>
                </c:pt>
                <c:pt idx="1312">
                  <c:v>3.6083578333333337</c:v>
                </c:pt>
                <c:pt idx="1313">
                  <c:v>3.6111356111111119</c:v>
                </c:pt>
                <c:pt idx="1314">
                  <c:v>3.6139133888888892</c:v>
                </c:pt>
                <c:pt idx="1315">
                  <c:v>3.6166911666666675</c:v>
                </c:pt>
                <c:pt idx="1316">
                  <c:v>3.6194689444444448</c:v>
                </c:pt>
                <c:pt idx="1317">
                  <c:v>3.622246722222223</c:v>
                </c:pt>
                <c:pt idx="1318">
                  <c:v>3.6250245000000003</c:v>
                </c:pt>
                <c:pt idx="1319">
                  <c:v>3.6278022777777785</c:v>
                </c:pt>
                <c:pt idx="1320">
                  <c:v>3.6305800555555559</c:v>
                </c:pt>
                <c:pt idx="1321">
                  <c:v>3.6333578333333341</c:v>
                </c:pt>
                <c:pt idx="1322">
                  <c:v>3.6361356111111114</c:v>
                </c:pt>
                <c:pt idx="1323">
                  <c:v>3.6389133888888896</c:v>
                </c:pt>
                <c:pt idx="1324">
                  <c:v>3.6416911666666678</c:v>
                </c:pt>
                <c:pt idx="1325">
                  <c:v>3.6444689444444451</c:v>
                </c:pt>
                <c:pt idx="1326">
                  <c:v>3.6472467222222233</c:v>
                </c:pt>
                <c:pt idx="1327">
                  <c:v>3.6500245000000007</c:v>
                </c:pt>
                <c:pt idx="1328">
                  <c:v>3.6528022777777789</c:v>
                </c:pt>
                <c:pt idx="1329">
                  <c:v>3.6555800555555562</c:v>
                </c:pt>
                <c:pt idx="1330">
                  <c:v>3.6583578333333344</c:v>
                </c:pt>
                <c:pt idx="1331">
                  <c:v>3.6611356111111117</c:v>
                </c:pt>
                <c:pt idx="1332">
                  <c:v>3.66391338888889</c:v>
                </c:pt>
                <c:pt idx="1333">
                  <c:v>3.6666911666666673</c:v>
                </c:pt>
                <c:pt idx="1334">
                  <c:v>3.6694689444444455</c:v>
                </c:pt>
                <c:pt idx="1335">
                  <c:v>3.6722467222222228</c:v>
                </c:pt>
                <c:pt idx="1336">
                  <c:v>3.675024500000001</c:v>
                </c:pt>
                <c:pt idx="1337">
                  <c:v>3.6778022777777784</c:v>
                </c:pt>
                <c:pt idx="1338">
                  <c:v>3.6805800555555566</c:v>
                </c:pt>
                <c:pt idx="1339">
                  <c:v>3.6833578333333339</c:v>
                </c:pt>
                <c:pt idx="1340">
                  <c:v>3.6861356111111121</c:v>
                </c:pt>
                <c:pt idx="1341">
                  <c:v>3.6889133888888894</c:v>
                </c:pt>
                <c:pt idx="1342">
                  <c:v>3.6916911666666676</c:v>
                </c:pt>
                <c:pt idx="1343">
                  <c:v>3.694468944444445</c:v>
                </c:pt>
                <c:pt idx="1344">
                  <c:v>3.6972467222222232</c:v>
                </c:pt>
                <c:pt idx="1345">
                  <c:v>3.7000245000000005</c:v>
                </c:pt>
                <c:pt idx="1346">
                  <c:v>3.7028022777777787</c:v>
                </c:pt>
                <c:pt idx="1347">
                  <c:v>3.705580055555556</c:v>
                </c:pt>
                <c:pt idx="1348">
                  <c:v>3.7083578333333342</c:v>
                </c:pt>
                <c:pt idx="1349">
                  <c:v>3.7111356111111116</c:v>
                </c:pt>
                <c:pt idx="1350">
                  <c:v>3.7139133888888898</c:v>
                </c:pt>
                <c:pt idx="1351">
                  <c:v>3.7166911666666671</c:v>
                </c:pt>
                <c:pt idx="1352">
                  <c:v>3.7194689444444453</c:v>
                </c:pt>
                <c:pt idx="1353">
                  <c:v>3.7222467222222226</c:v>
                </c:pt>
                <c:pt idx="1354">
                  <c:v>3.7250245000000008</c:v>
                </c:pt>
                <c:pt idx="1355">
                  <c:v>3.7278022777777782</c:v>
                </c:pt>
                <c:pt idx="1356">
                  <c:v>3.7305800555555564</c:v>
                </c:pt>
                <c:pt idx="1357">
                  <c:v>3.7333578333333337</c:v>
                </c:pt>
                <c:pt idx="1358">
                  <c:v>3.7361356111111119</c:v>
                </c:pt>
                <c:pt idx="1359">
                  <c:v>3.7389133888888892</c:v>
                </c:pt>
                <c:pt idx="1360">
                  <c:v>3.7416911666666675</c:v>
                </c:pt>
                <c:pt idx="1361">
                  <c:v>3.7444689444444448</c:v>
                </c:pt>
                <c:pt idx="1362">
                  <c:v>3.747246722222223</c:v>
                </c:pt>
                <c:pt idx="1363">
                  <c:v>3.7500245000000003</c:v>
                </c:pt>
                <c:pt idx="1364">
                  <c:v>3.7528022777777785</c:v>
                </c:pt>
                <c:pt idx="1365">
                  <c:v>3.7555800555555559</c:v>
                </c:pt>
                <c:pt idx="1366">
                  <c:v>3.7583578333333341</c:v>
                </c:pt>
                <c:pt idx="1367">
                  <c:v>3.7611356111111114</c:v>
                </c:pt>
                <c:pt idx="1368">
                  <c:v>3.7639133888888896</c:v>
                </c:pt>
                <c:pt idx="1369">
                  <c:v>3.7666911666666678</c:v>
                </c:pt>
                <c:pt idx="1370">
                  <c:v>3.7694689444444451</c:v>
                </c:pt>
                <c:pt idx="1371">
                  <c:v>3.7722467222222233</c:v>
                </c:pt>
                <c:pt idx="1372">
                  <c:v>3.7750245000000007</c:v>
                </c:pt>
                <c:pt idx="1373">
                  <c:v>3.7778022777777789</c:v>
                </c:pt>
                <c:pt idx="1374">
                  <c:v>3.7805800555555562</c:v>
                </c:pt>
                <c:pt idx="1375">
                  <c:v>3.7833578333333344</c:v>
                </c:pt>
                <c:pt idx="1376">
                  <c:v>3.7861356111111117</c:v>
                </c:pt>
                <c:pt idx="1377">
                  <c:v>3.78891338888889</c:v>
                </c:pt>
                <c:pt idx="1378">
                  <c:v>3.7916911666666673</c:v>
                </c:pt>
                <c:pt idx="1379">
                  <c:v>3.7944689444444455</c:v>
                </c:pt>
                <c:pt idx="1380">
                  <c:v>3.7972467222222228</c:v>
                </c:pt>
                <c:pt idx="1381">
                  <c:v>3.800024500000001</c:v>
                </c:pt>
                <c:pt idx="1382">
                  <c:v>3.8028022777777784</c:v>
                </c:pt>
                <c:pt idx="1383">
                  <c:v>3.8055800555555566</c:v>
                </c:pt>
                <c:pt idx="1384">
                  <c:v>3.8083578333333339</c:v>
                </c:pt>
                <c:pt idx="1385">
                  <c:v>3.8111356111111121</c:v>
                </c:pt>
                <c:pt idx="1386">
                  <c:v>3.8139133888888894</c:v>
                </c:pt>
                <c:pt idx="1387">
                  <c:v>3.8166911666666676</c:v>
                </c:pt>
                <c:pt idx="1388">
                  <c:v>3.819468944444445</c:v>
                </c:pt>
                <c:pt idx="1389">
                  <c:v>3.8222467222222232</c:v>
                </c:pt>
                <c:pt idx="1390">
                  <c:v>3.8250245000000005</c:v>
                </c:pt>
                <c:pt idx="1391">
                  <c:v>3.8278022777777787</c:v>
                </c:pt>
                <c:pt idx="1392">
                  <c:v>3.830580055555556</c:v>
                </c:pt>
                <c:pt idx="1393">
                  <c:v>3.8333578333333342</c:v>
                </c:pt>
                <c:pt idx="1394">
                  <c:v>3.8361356111111116</c:v>
                </c:pt>
                <c:pt idx="1395">
                  <c:v>3.8389133888888898</c:v>
                </c:pt>
                <c:pt idx="1396">
                  <c:v>3.8416911666666671</c:v>
                </c:pt>
                <c:pt idx="1397">
                  <c:v>3.8444689444444453</c:v>
                </c:pt>
                <c:pt idx="1398">
                  <c:v>3.8472467222222226</c:v>
                </c:pt>
                <c:pt idx="1399">
                  <c:v>3.8500245000000008</c:v>
                </c:pt>
                <c:pt idx="1400">
                  <c:v>3.8528022777777782</c:v>
                </c:pt>
                <c:pt idx="1401">
                  <c:v>3.8555800555555564</c:v>
                </c:pt>
                <c:pt idx="1402">
                  <c:v>3.8583578333333337</c:v>
                </c:pt>
                <c:pt idx="1403">
                  <c:v>3.8611356111111119</c:v>
                </c:pt>
                <c:pt idx="1404">
                  <c:v>3.8639133888888892</c:v>
                </c:pt>
                <c:pt idx="1405">
                  <c:v>3.8666911666666675</c:v>
                </c:pt>
                <c:pt idx="1406">
                  <c:v>3.8694689444444448</c:v>
                </c:pt>
                <c:pt idx="1407">
                  <c:v>3.872246722222223</c:v>
                </c:pt>
                <c:pt idx="1408">
                  <c:v>3.8750245000000003</c:v>
                </c:pt>
                <c:pt idx="1409">
                  <c:v>3.8778022777777785</c:v>
                </c:pt>
                <c:pt idx="1410">
                  <c:v>3.8805800555555559</c:v>
                </c:pt>
                <c:pt idx="1411">
                  <c:v>3.8833578333333341</c:v>
                </c:pt>
                <c:pt idx="1412">
                  <c:v>3.8861356111111114</c:v>
                </c:pt>
                <c:pt idx="1413">
                  <c:v>3.8862041666666665</c:v>
                </c:pt>
                <c:pt idx="1414">
                  <c:v>3.8862043333333345</c:v>
                </c:pt>
                <c:pt idx="1415">
                  <c:v>3.8889821111111118</c:v>
                </c:pt>
                <c:pt idx="1416">
                  <c:v>3.89175988888889</c:v>
                </c:pt>
                <c:pt idx="1417">
                  <c:v>3.8945376666666673</c:v>
                </c:pt>
                <c:pt idx="1418">
                  <c:v>3.8973154444444456</c:v>
                </c:pt>
                <c:pt idx="1419">
                  <c:v>3.9000932222222229</c:v>
                </c:pt>
                <c:pt idx="1420">
                  <c:v>3.9028710000000011</c:v>
                </c:pt>
                <c:pt idx="1421">
                  <c:v>3.9056487777777784</c:v>
                </c:pt>
                <c:pt idx="1422">
                  <c:v>3.9084265555555566</c:v>
                </c:pt>
                <c:pt idx="1423">
                  <c:v>3.9112043333333339</c:v>
                </c:pt>
                <c:pt idx="1424">
                  <c:v>3.9139821111111122</c:v>
                </c:pt>
                <c:pt idx="1425">
                  <c:v>3.9167598888888895</c:v>
                </c:pt>
                <c:pt idx="1426">
                  <c:v>3.9195376666666677</c:v>
                </c:pt>
                <c:pt idx="1427">
                  <c:v>3.922315444444445</c:v>
                </c:pt>
                <c:pt idx="1428">
                  <c:v>3.9250932222222232</c:v>
                </c:pt>
                <c:pt idx="1429">
                  <c:v>3.9278710000000006</c:v>
                </c:pt>
                <c:pt idx="1430">
                  <c:v>3.9306487777777788</c:v>
                </c:pt>
                <c:pt idx="1431">
                  <c:v>3.9334265555555561</c:v>
                </c:pt>
                <c:pt idx="1432">
                  <c:v>3.9362043333333343</c:v>
                </c:pt>
                <c:pt idx="1433">
                  <c:v>3.9389821111111116</c:v>
                </c:pt>
                <c:pt idx="1434">
                  <c:v>3.9417598888888898</c:v>
                </c:pt>
                <c:pt idx="1435">
                  <c:v>3.9445376666666672</c:v>
                </c:pt>
                <c:pt idx="1436">
                  <c:v>3.9473154444444454</c:v>
                </c:pt>
                <c:pt idx="1437">
                  <c:v>3.9500932222222227</c:v>
                </c:pt>
                <c:pt idx="1438">
                  <c:v>3.9528710000000009</c:v>
                </c:pt>
                <c:pt idx="1439">
                  <c:v>3.9556487777777782</c:v>
                </c:pt>
                <c:pt idx="1440">
                  <c:v>3.9584265555555564</c:v>
                </c:pt>
                <c:pt idx="1441">
                  <c:v>3.9612043333333338</c:v>
                </c:pt>
                <c:pt idx="1442">
                  <c:v>3.963982111111112</c:v>
                </c:pt>
                <c:pt idx="1443">
                  <c:v>3.9667598888888893</c:v>
                </c:pt>
                <c:pt idx="1444">
                  <c:v>3.9695376666666675</c:v>
                </c:pt>
                <c:pt idx="1445">
                  <c:v>3.9723154444444448</c:v>
                </c:pt>
                <c:pt idx="1446">
                  <c:v>3.9750932222222231</c:v>
                </c:pt>
                <c:pt idx="1447">
                  <c:v>3.9778710000000004</c:v>
                </c:pt>
                <c:pt idx="1448">
                  <c:v>3.9806487777777786</c:v>
                </c:pt>
                <c:pt idx="1449">
                  <c:v>3.9834265555555559</c:v>
                </c:pt>
                <c:pt idx="1450">
                  <c:v>3.9862043333333341</c:v>
                </c:pt>
                <c:pt idx="1451">
                  <c:v>3.9889821111111115</c:v>
                </c:pt>
                <c:pt idx="1452">
                  <c:v>3.9917598888888897</c:v>
                </c:pt>
                <c:pt idx="1453">
                  <c:v>3.994537666666667</c:v>
                </c:pt>
                <c:pt idx="1454">
                  <c:v>3.9973154444444452</c:v>
                </c:pt>
                <c:pt idx="1455">
                  <c:v>4.0000932222222234</c:v>
                </c:pt>
                <c:pt idx="1456">
                  <c:v>4.0028710000000007</c:v>
                </c:pt>
                <c:pt idx="1457">
                  <c:v>4.0056487777777789</c:v>
                </c:pt>
                <c:pt idx="1458">
                  <c:v>4.0084265555555563</c:v>
                </c:pt>
                <c:pt idx="1459">
                  <c:v>4.0112043333333345</c:v>
                </c:pt>
                <c:pt idx="1460">
                  <c:v>4.0139821111111118</c:v>
                </c:pt>
                <c:pt idx="1461">
                  <c:v>4.01675988888889</c:v>
                </c:pt>
                <c:pt idx="1462">
                  <c:v>4.0195376666666673</c:v>
                </c:pt>
                <c:pt idx="1463">
                  <c:v>4.0223154444444456</c:v>
                </c:pt>
                <c:pt idx="1464">
                  <c:v>4.0250932222222229</c:v>
                </c:pt>
                <c:pt idx="1465">
                  <c:v>4.0278710000000011</c:v>
                </c:pt>
                <c:pt idx="1466">
                  <c:v>4.0306487777777784</c:v>
                </c:pt>
                <c:pt idx="1467">
                  <c:v>4.0334265555555566</c:v>
                </c:pt>
                <c:pt idx="1468">
                  <c:v>4.0362043333333339</c:v>
                </c:pt>
                <c:pt idx="1469">
                  <c:v>4.0389821111111122</c:v>
                </c:pt>
                <c:pt idx="1470">
                  <c:v>4.0417598888888895</c:v>
                </c:pt>
                <c:pt idx="1471">
                  <c:v>4.0445376666666677</c:v>
                </c:pt>
                <c:pt idx="1472">
                  <c:v>4.047315444444445</c:v>
                </c:pt>
                <c:pt idx="1473">
                  <c:v>4.0500932222222232</c:v>
                </c:pt>
                <c:pt idx="1474">
                  <c:v>4.0528710000000006</c:v>
                </c:pt>
                <c:pt idx="1475">
                  <c:v>4.0556487777777788</c:v>
                </c:pt>
                <c:pt idx="1476">
                  <c:v>4.0584265555555561</c:v>
                </c:pt>
                <c:pt idx="1477">
                  <c:v>4.0612043333333343</c:v>
                </c:pt>
                <c:pt idx="1478">
                  <c:v>4.0639821111111116</c:v>
                </c:pt>
                <c:pt idx="1479">
                  <c:v>4.0667598888888898</c:v>
                </c:pt>
                <c:pt idx="1480">
                  <c:v>4.0695376666666672</c:v>
                </c:pt>
                <c:pt idx="1481">
                  <c:v>4.0723154444444454</c:v>
                </c:pt>
                <c:pt idx="1482">
                  <c:v>4.0750932222222227</c:v>
                </c:pt>
                <c:pt idx="1483">
                  <c:v>4.0778710000000009</c:v>
                </c:pt>
                <c:pt idx="1484">
                  <c:v>4.0806487777777782</c:v>
                </c:pt>
                <c:pt idx="1485">
                  <c:v>4.0834265555555564</c:v>
                </c:pt>
                <c:pt idx="1486">
                  <c:v>4.0862043333333338</c:v>
                </c:pt>
                <c:pt idx="1487">
                  <c:v>4.088982111111112</c:v>
                </c:pt>
                <c:pt idx="1488">
                  <c:v>4.0917598888888893</c:v>
                </c:pt>
                <c:pt idx="1489">
                  <c:v>4.0945376666666675</c:v>
                </c:pt>
                <c:pt idx="1490">
                  <c:v>4.0973154444444448</c:v>
                </c:pt>
                <c:pt idx="1491">
                  <c:v>4.1000932222222231</c:v>
                </c:pt>
                <c:pt idx="1492">
                  <c:v>4.1028710000000004</c:v>
                </c:pt>
                <c:pt idx="1493">
                  <c:v>4.1056487777777786</c:v>
                </c:pt>
                <c:pt idx="1494">
                  <c:v>4.1084265555555559</c:v>
                </c:pt>
                <c:pt idx="1495">
                  <c:v>4.1112043333333341</c:v>
                </c:pt>
                <c:pt idx="1496">
                  <c:v>4.1139821111111115</c:v>
                </c:pt>
                <c:pt idx="1497">
                  <c:v>4.1167598888888897</c:v>
                </c:pt>
                <c:pt idx="1498">
                  <c:v>4.119537666666667</c:v>
                </c:pt>
                <c:pt idx="1499">
                  <c:v>4.1223154444444452</c:v>
                </c:pt>
                <c:pt idx="1500">
                  <c:v>4.1250932222222234</c:v>
                </c:pt>
                <c:pt idx="1501">
                  <c:v>4.1278710000000007</c:v>
                </c:pt>
                <c:pt idx="1502">
                  <c:v>4.1306487777777789</c:v>
                </c:pt>
                <c:pt idx="1503">
                  <c:v>4.1334265555555563</c:v>
                </c:pt>
                <c:pt idx="1504">
                  <c:v>4.1362043333333345</c:v>
                </c:pt>
                <c:pt idx="1505">
                  <c:v>4.1389821111111118</c:v>
                </c:pt>
                <c:pt idx="1506">
                  <c:v>4.14175988888889</c:v>
                </c:pt>
                <c:pt idx="1507">
                  <c:v>4.1445376666666673</c:v>
                </c:pt>
                <c:pt idx="1508">
                  <c:v>4.1473154444444456</c:v>
                </c:pt>
                <c:pt idx="1509">
                  <c:v>4.1500932222222229</c:v>
                </c:pt>
                <c:pt idx="1510">
                  <c:v>4.1528710000000011</c:v>
                </c:pt>
                <c:pt idx="1511">
                  <c:v>4.1556487777777784</c:v>
                </c:pt>
                <c:pt idx="1512">
                  <c:v>4.1584265555555566</c:v>
                </c:pt>
                <c:pt idx="1513">
                  <c:v>4.1612043333333339</c:v>
                </c:pt>
                <c:pt idx="1514">
                  <c:v>4.1639821111111122</c:v>
                </c:pt>
                <c:pt idx="1515">
                  <c:v>4.1667598888888895</c:v>
                </c:pt>
                <c:pt idx="1516">
                  <c:v>4.1695376666666677</c:v>
                </c:pt>
                <c:pt idx="1517">
                  <c:v>4.172315444444445</c:v>
                </c:pt>
                <c:pt idx="1518">
                  <c:v>4.1750932222222232</c:v>
                </c:pt>
                <c:pt idx="1519">
                  <c:v>4.1778710000000006</c:v>
                </c:pt>
                <c:pt idx="1520">
                  <c:v>4.1806487777777788</c:v>
                </c:pt>
                <c:pt idx="1521">
                  <c:v>4.1834265555555561</c:v>
                </c:pt>
                <c:pt idx="1522">
                  <c:v>4.1862043333333343</c:v>
                </c:pt>
                <c:pt idx="1523">
                  <c:v>4.1889821111111116</c:v>
                </c:pt>
                <c:pt idx="1524">
                  <c:v>4.1917598888888898</c:v>
                </c:pt>
                <c:pt idx="1525">
                  <c:v>4.1945376666666672</c:v>
                </c:pt>
                <c:pt idx="1526">
                  <c:v>4.1973154444444454</c:v>
                </c:pt>
                <c:pt idx="1527">
                  <c:v>4.2000932222222227</c:v>
                </c:pt>
                <c:pt idx="1528">
                  <c:v>4.2028710000000009</c:v>
                </c:pt>
                <c:pt idx="1529">
                  <c:v>4.2056487777777782</c:v>
                </c:pt>
                <c:pt idx="1530">
                  <c:v>4.2084265555555564</c:v>
                </c:pt>
                <c:pt idx="1531">
                  <c:v>4.2112043333333338</c:v>
                </c:pt>
                <c:pt idx="1532">
                  <c:v>4.213982111111112</c:v>
                </c:pt>
                <c:pt idx="1533">
                  <c:v>4.2167598888888893</c:v>
                </c:pt>
                <c:pt idx="1534">
                  <c:v>4.2195376666666675</c:v>
                </c:pt>
                <c:pt idx="1535">
                  <c:v>4.2223154444444448</c:v>
                </c:pt>
                <c:pt idx="1536">
                  <c:v>4.2250932222222231</c:v>
                </c:pt>
                <c:pt idx="1537">
                  <c:v>4.2278710000000004</c:v>
                </c:pt>
                <c:pt idx="1538">
                  <c:v>4.2306487777777786</c:v>
                </c:pt>
                <c:pt idx="1539">
                  <c:v>4.2334265555555559</c:v>
                </c:pt>
                <c:pt idx="1540">
                  <c:v>4.2362043333333341</c:v>
                </c:pt>
                <c:pt idx="1541">
                  <c:v>4.2389821111111115</c:v>
                </c:pt>
                <c:pt idx="1542">
                  <c:v>4.2417598888888897</c:v>
                </c:pt>
                <c:pt idx="1543">
                  <c:v>4.244537666666667</c:v>
                </c:pt>
                <c:pt idx="1544">
                  <c:v>4.2473154444444452</c:v>
                </c:pt>
                <c:pt idx="1545">
                  <c:v>4.2500932222222234</c:v>
                </c:pt>
                <c:pt idx="1546">
                  <c:v>4.2528710000000007</c:v>
                </c:pt>
                <c:pt idx="1547">
                  <c:v>4.2556487777777789</c:v>
                </c:pt>
                <c:pt idx="1548">
                  <c:v>4.2584265555555563</c:v>
                </c:pt>
                <c:pt idx="1549">
                  <c:v>4.2612043333333345</c:v>
                </c:pt>
                <c:pt idx="1550">
                  <c:v>4.2639821111111118</c:v>
                </c:pt>
                <c:pt idx="1551">
                  <c:v>4.26675988888889</c:v>
                </c:pt>
                <c:pt idx="1552">
                  <c:v>4.2695376666666673</c:v>
                </c:pt>
                <c:pt idx="1553">
                  <c:v>4.2723154444444456</c:v>
                </c:pt>
                <c:pt idx="1554">
                  <c:v>4.2750932222222229</c:v>
                </c:pt>
                <c:pt idx="1555">
                  <c:v>4.2778710000000011</c:v>
                </c:pt>
                <c:pt idx="1556">
                  <c:v>4.2806487777777784</c:v>
                </c:pt>
                <c:pt idx="1557">
                  <c:v>4.2834265555555566</c:v>
                </c:pt>
                <c:pt idx="1558">
                  <c:v>4.2862043333333339</c:v>
                </c:pt>
                <c:pt idx="1559">
                  <c:v>4.2889821111111122</c:v>
                </c:pt>
                <c:pt idx="1560">
                  <c:v>4.2917598888888895</c:v>
                </c:pt>
                <c:pt idx="1561">
                  <c:v>4.2945376666666677</c:v>
                </c:pt>
                <c:pt idx="1562">
                  <c:v>4.297315444444445</c:v>
                </c:pt>
                <c:pt idx="1563">
                  <c:v>4.3000932222222232</c:v>
                </c:pt>
                <c:pt idx="1564">
                  <c:v>4.3028710000000006</c:v>
                </c:pt>
                <c:pt idx="1565">
                  <c:v>4.3056487777777788</c:v>
                </c:pt>
                <c:pt idx="1566">
                  <c:v>4.3084265555555561</c:v>
                </c:pt>
                <c:pt idx="1567">
                  <c:v>4.3112043333333343</c:v>
                </c:pt>
                <c:pt idx="1568">
                  <c:v>4.3139821111111116</c:v>
                </c:pt>
                <c:pt idx="1569">
                  <c:v>4.3167598888888898</c:v>
                </c:pt>
                <c:pt idx="1570">
                  <c:v>4.3195376666666672</c:v>
                </c:pt>
                <c:pt idx="1571">
                  <c:v>4.3223154444444454</c:v>
                </c:pt>
                <c:pt idx="1572">
                  <c:v>4.3249962222222225</c:v>
                </c:pt>
                <c:pt idx="1573">
                  <c:v>4.3250102777777784</c:v>
                </c:pt>
                <c:pt idx="1574">
                  <c:v>4.3277880555555557</c:v>
                </c:pt>
                <c:pt idx="1575">
                  <c:v>4.3305658333333339</c:v>
                </c:pt>
                <c:pt idx="1576">
                  <c:v>4.3333436111111112</c:v>
                </c:pt>
                <c:pt idx="1577">
                  <c:v>4.3361213888888894</c:v>
                </c:pt>
                <c:pt idx="1578">
                  <c:v>4.3388991666666668</c:v>
                </c:pt>
                <c:pt idx="1579">
                  <c:v>4.341676944444445</c:v>
                </c:pt>
                <c:pt idx="1580">
                  <c:v>4.3444547222222223</c:v>
                </c:pt>
                <c:pt idx="1581">
                  <c:v>4.3472325000000005</c:v>
                </c:pt>
                <c:pt idx="1582">
                  <c:v>4.3500102777777778</c:v>
                </c:pt>
                <c:pt idx="1583">
                  <c:v>4.352788055555556</c:v>
                </c:pt>
                <c:pt idx="1584">
                  <c:v>4.3555658333333334</c:v>
                </c:pt>
                <c:pt idx="1585">
                  <c:v>4.3583436111111116</c:v>
                </c:pt>
                <c:pt idx="1586">
                  <c:v>4.3611213888888889</c:v>
                </c:pt>
                <c:pt idx="1587">
                  <c:v>4.3638991666666671</c:v>
                </c:pt>
                <c:pt idx="1588">
                  <c:v>4.3666769444444444</c:v>
                </c:pt>
                <c:pt idx="1589">
                  <c:v>4.3694547222222226</c:v>
                </c:pt>
                <c:pt idx="1590">
                  <c:v>4.3722325</c:v>
                </c:pt>
                <c:pt idx="1591">
                  <c:v>4.3750102777777782</c:v>
                </c:pt>
                <c:pt idx="1592">
                  <c:v>4.3777880555555555</c:v>
                </c:pt>
                <c:pt idx="1593">
                  <c:v>4.3805658333333337</c:v>
                </c:pt>
                <c:pt idx="1594">
                  <c:v>4.383343611111111</c:v>
                </c:pt>
                <c:pt idx="1595">
                  <c:v>4.3861213888888892</c:v>
                </c:pt>
                <c:pt idx="1596">
                  <c:v>4.3888991666666666</c:v>
                </c:pt>
                <c:pt idx="1597">
                  <c:v>4.3916769444444448</c:v>
                </c:pt>
                <c:pt idx="1598">
                  <c:v>4.3944547222222221</c:v>
                </c:pt>
                <c:pt idx="1599">
                  <c:v>4.3972325000000003</c:v>
                </c:pt>
                <c:pt idx="1600">
                  <c:v>4.4000102777777776</c:v>
                </c:pt>
                <c:pt idx="1601">
                  <c:v>4.4027880555555559</c:v>
                </c:pt>
                <c:pt idx="1602">
                  <c:v>4.4055658333333332</c:v>
                </c:pt>
                <c:pt idx="1603">
                  <c:v>4.4083436111111114</c:v>
                </c:pt>
                <c:pt idx="1604">
                  <c:v>4.4111213888888887</c:v>
                </c:pt>
                <c:pt idx="1605">
                  <c:v>4.4138991666666669</c:v>
                </c:pt>
                <c:pt idx="1606">
                  <c:v>4.4166769444444443</c:v>
                </c:pt>
                <c:pt idx="1607">
                  <c:v>4.4194547222222225</c:v>
                </c:pt>
                <c:pt idx="1608">
                  <c:v>4.4222325000000007</c:v>
                </c:pt>
                <c:pt idx="1609">
                  <c:v>4.425010277777778</c:v>
                </c:pt>
                <c:pt idx="1610">
                  <c:v>4.4277880555555562</c:v>
                </c:pt>
                <c:pt idx="1611">
                  <c:v>4.4305658333333335</c:v>
                </c:pt>
                <c:pt idx="1612">
                  <c:v>4.4333436111111117</c:v>
                </c:pt>
                <c:pt idx="1613">
                  <c:v>4.4361213888888891</c:v>
                </c:pt>
                <c:pt idx="1614">
                  <c:v>4.4388991666666673</c:v>
                </c:pt>
                <c:pt idx="1615">
                  <c:v>4.4416769444444446</c:v>
                </c:pt>
                <c:pt idx="1616">
                  <c:v>4.4444547222222228</c:v>
                </c:pt>
                <c:pt idx="1617">
                  <c:v>4.4472325000000001</c:v>
                </c:pt>
                <c:pt idx="1618">
                  <c:v>4.4500102777777784</c:v>
                </c:pt>
                <c:pt idx="1619">
                  <c:v>4.4527880555555557</c:v>
                </c:pt>
                <c:pt idx="1620">
                  <c:v>4.4555658333333339</c:v>
                </c:pt>
                <c:pt idx="1621">
                  <c:v>4.4583436111111112</c:v>
                </c:pt>
                <c:pt idx="1622">
                  <c:v>4.4611213888888894</c:v>
                </c:pt>
                <c:pt idx="1623">
                  <c:v>4.4638991666666668</c:v>
                </c:pt>
                <c:pt idx="1624">
                  <c:v>4.466676944444445</c:v>
                </c:pt>
                <c:pt idx="1625">
                  <c:v>4.4694547222222223</c:v>
                </c:pt>
                <c:pt idx="1626">
                  <c:v>4.4722325000000005</c:v>
                </c:pt>
                <c:pt idx="1627">
                  <c:v>4.4750102777777778</c:v>
                </c:pt>
                <c:pt idx="1628">
                  <c:v>4.477788055555556</c:v>
                </c:pt>
                <c:pt idx="1629">
                  <c:v>4.4805658333333334</c:v>
                </c:pt>
                <c:pt idx="1630">
                  <c:v>4.4833436111111116</c:v>
                </c:pt>
                <c:pt idx="1631">
                  <c:v>4.4861213888888889</c:v>
                </c:pt>
                <c:pt idx="1632">
                  <c:v>4.4888991666666671</c:v>
                </c:pt>
                <c:pt idx="1633">
                  <c:v>4.4916769444444444</c:v>
                </c:pt>
                <c:pt idx="1634">
                  <c:v>4.4944547222222226</c:v>
                </c:pt>
                <c:pt idx="1635">
                  <c:v>4.4972325</c:v>
                </c:pt>
                <c:pt idx="1636">
                  <c:v>4.5000102777777782</c:v>
                </c:pt>
                <c:pt idx="1637">
                  <c:v>4.5027880555555555</c:v>
                </c:pt>
                <c:pt idx="1638">
                  <c:v>4.5055658333333337</c:v>
                </c:pt>
                <c:pt idx="1639">
                  <c:v>4.508343611111111</c:v>
                </c:pt>
                <c:pt idx="1640">
                  <c:v>4.5111213888888892</c:v>
                </c:pt>
                <c:pt idx="1641">
                  <c:v>4.5138991666666666</c:v>
                </c:pt>
                <c:pt idx="1642">
                  <c:v>4.5166769444444448</c:v>
                </c:pt>
                <c:pt idx="1643">
                  <c:v>4.5194547222222221</c:v>
                </c:pt>
                <c:pt idx="1644">
                  <c:v>4.5222325000000003</c:v>
                </c:pt>
                <c:pt idx="1645">
                  <c:v>4.5250102777777776</c:v>
                </c:pt>
                <c:pt idx="1646">
                  <c:v>4.5277880555555559</c:v>
                </c:pt>
                <c:pt idx="1647">
                  <c:v>4.5305658333333332</c:v>
                </c:pt>
                <c:pt idx="1648">
                  <c:v>4.5333436111111114</c:v>
                </c:pt>
                <c:pt idx="1649">
                  <c:v>4.5361213888888887</c:v>
                </c:pt>
                <c:pt idx="1650">
                  <c:v>4.5388991666666669</c:v>
                </c:pt>
                <c:pt idx="1651">
                  <c:v>4.5416769444444443</c:v>
                </c:pt>
                <c:pt idx="1652">
                  <c:v>4.5444547222222225</c:v>
                </c:pt>
                <c:pt idx="1653">
                  <c:v>4.5472325000000007</c:v>
                </c:pt>
                <c:pt idx="1654">
                  <c:v>4.550010277777778</c:v>
                </c:pt>
                <c:pt idx="1655">
                  <c:v>4.5527880555555562</c:v>
                </c:pt>
                <c:pt idx="1656">
                  <c:v>4.5555658333333335</c:v>
                </c:pt>
                <c:pt idx="1657">
                  <c:v>4.5583436111111117</c:v>
                </c:pt>
                <c:pt idx="1658">
                  <c:v>4.5611213888888891</c:v>
                </c:pt>
                <c:pt idx="1659">
                  <c:v>4.5638991666666673</c:v>
                </c:pt>
                <c:pt idx="1660">
                  <c:v>4.5666769444444446</c:v>
                </c:pt>
                <c:pt idx="1661">
                  <c:v>4.5694547222222228</c:v>
                </c:pt>
                <c:pt idx="1662">
                  <c:v>4.5722325000000001</c:v>
                </c:pt>
                <c:pt idx="1663">
                  <c:v>4.5750102777777784</c:v>
                </c:pt>
                <c:pt idx="1664">
                  <c:v>4.5777880555555557</c:v>
                </c:pt>
                <c:pt idx="1665">
                  <c:v>4.5805658333333339</c:v>
                </c:pt>
                <c:pt idx="1666">
                  <c:v>4.5833436111111112</c:v>
                </c:pt>
                <c:pt idx="1667">
                  <c:v>4.5861213888888894</c:v>
                </c:pt>
                <c:pt idx="1668">
                  <c:v>4.5888991666666668</c:v>
                </c:pt>
                <c:pt idx="1669">
                  <c:v>4.591676944444445</c:v>
                </c:pt>
                <c:pt idx="1670">
                  <c:v>4.5944547222222223</c:v>
                </c:pt>
                <c:pt idx="1671">
                  <c:v>4.5972325000000005</c:v>
                </c:pt>
                <c:pt idx="1672">
                  <c:v>4.6000102777777778</c:v>
                </c:pt>
                <c:pt idx="1673">
                  <c:v>4.602788055555556</c:v>
                </c:pt>
                <c:pt idx="1674">
                  <c:v>4.6055658333333334</c:v>
                </c:pt>
                <c:pt idx="1675">
                  <c:v>4.6083436111111116</c:v>
                </c:pt>
                <c:pt idx="1676">
                  <c:v>4.6111213888888889</c:v>
                </c:pt>
                <c:pt idx="1677">
                  <c:v>4.6138991666666671</c:v>
                </c:pt>
                <c:pt idx="1678">
                  <c:v>4.6166769444444444</c:v>
                </c:pt>
                <c:pt idx="1679">
                  <c:v>4.6194547222222226</c:v>
                </c:pt>
                <c:pt idx="1680">
                  <c:v>4.6222325</c:v>
                </c:pt>
                <c:pt idx="1681">
                  <c:v>4.6250102777777782</c:v>
                </c:pt>
                <c:pt idx="1682">
                  <c:v>4.6277880555555555</c:v>
                </c:pt>
                <c:pt idx="1683">
                  <c:v>4.6305658333333337</c:v>
                </c:pt>
                <c:pt idx="1684">
                  <c:v>4.633343611111111</c:v>
                </c:pt>
                <c:pt idx="1685">
                  <c:v>4.6361213888888892</c:v>
                </c:pt>
                <c:pt idx="1686">
                  <c:v>4.6388991666666666</c:v>
                </c:pt>
                <c:pt idx="1687">
                  <c:v>4.6416769444444448</c:v>
                </c:pt>
                <c:pt idx="1688">
                  <c:v>4.6444547222222221</c:v>
                </c:pt>
                <c:pt idx="1689">
                  <c:v>4.6472325000000003</c:v>
                </c:pt>
                <c:pt idx="1690">
                  <c:v>4.6500102777777776</c:v>
                </c:pt>
                <c:pt idx="1691">
                  <c:v>4.6527880555555559</c:v>
                </c:pt>
                <c:pt idx="1692">
                  <c:v>4.6555658333333332</c:v>
                </c:pt>
                <c:pt idx="1693">
                  <c:v>4.6583436111111114</c:v>
                </c:pt>
                <c:pt idx="1694">
                  <c:v>4.6611213888888887</c:v>
                </c:pt>
                <c:pt idx="1695">
                  <c:v>4.6638991666666669</c:v>
                </c:pt>
                <c:pt idx="1696">
                  <c:v>4.6666769444444443</c:v>
                </c:pt>
                <c:pt idx="1697">
                  <c:v>4.6694547222222225</c:v>
                </c:pt>
                <c:pt idx="1698">
                  <c:v>4.6722325000000007</c:v>
                </c:pt>
                <c:pt idx="1699">
                  <c:v>4.675010277777778</c:v>
                </c:pt>
                <c:pt idx="1700">
                  <c:v>4.6777880555555562</c:v>
                </c:pt>
                <c:pt idx="1701">
                  <c:v>4.6805658333333335</c:v>
                </c:pt>
                <c:pt idx="1702">
                  <c:v>4.6833436111111117</c:v>
                </c:pt>
                <c:pt idx="1703">
                  <c:v>4.6861213888888891</c:v>
                </c:pt>
                <c:pt idx="1704">
                  <c:v>4.6888991666666673</c:v>
                </c:pt>
                <c:pt idx="1705">
                  <c:v>4.6916769444444446</c:v>
                </c:pt>
                <c:pt idx="1706">
                  <c:v>4.6944547222222228</c:v>
                </c:pt>
                <c:pt idx="1707">
                  <c:v>4.6972325000000001</c:v>
                </c:pt>
                <c:pt idx="1708">
                  <c:v>4.7000102777777784</c:v>
                </c:pt>
                <c:pt idx="1709">
                  <c:v>4.7027880555555557</c:v>
                </c:pt>
                <c:pt idx="1710">
                  <c:v>4.7055658333333339</c:v>
                </c:pt>
                <c:pt idx="1711">
                  <c:v>4.7083436111111112</c:v>
                </c:pt>
                <c:pt idx="1712">
                  <c:v>4.7111213888888894</c:v>
                </c:pt>
                <c:pt idx="1713">
                  <c:v>4.7138991666666668</c:v>
                </c:pt>
                <c:pt idx="1714">
                  <c:v>4.716676944444445</c:v>
                </c:pt>
                <c:pt idx="1715">
                  <c:v>4.7194547222222223</c:v>
                </c:pt>
                <c:pt idx="1716">
                  <c:v>4.7222325000000005</c:v>
                </c:pt>
                <c:pt idx="1717">
                  <c:v>4.7250102777777778</c:v>
                </c:pt>
                <c:pt idx="1718">
                  <c:v>4.727788055555556</c:v>
                </c:pt>
                <c:pt idx="1719">
                  <c:v>4.7305658333333334</c:v>
                </c:pt>
                <c:pt idx="1720">
                  <c:v>4.7333436111111116</c:v>
                </c:pt>
                <c:pt idx="1721">
                  <c:v>4.7361213888888889</c:v>
                </c:pt>
                <c:pt idx="1722">
                  <c:v>4.7388991666666671</c:v>
                </c:pt>
                <c:pt idx="1723">
                  <c:v>4.7412856666666672</c:v>
                </c:pt>
                <c:pt idx="1724">
                  <c:v>4.7412858333333334</c:v>
                </c:pt>
                <c:pt idx="1725">
                  <c:v>4.7440636111111116</c:v>
                </c:pt>
                <c:pt idx="1726">
                  <c:v>4.746841388888889</c:v>
                </c:pt>
                <c:pt idx="1727">
                  <c:v>4.7496191666666672</c:v>
                </c:pt>
                <c:pt idx="1728">
                  <c:v>4.7523969444444445</c:v>
                </c:pt>
                <c:pt idx="1729">
                  <c:v>4.7551747222222227</c:v>
                </c:pt>
                <c:pt idx="1730">
                  <c:v>4.7579525</c:v>
                </c:pt>
                <c:pt idx="1731">
                  <c:v>4.7607302777777782</c:v>
                </c:pt>
                <c:pt idx="1732">
                  <c:v>4.7635080555555556</c:v>
                </c:pt>
                <c:pt idx="1733">
                  <c:v>4.7662858333333338</c:v>
                </c:pt>
                <c:pt idx="1734">
                  <c:v>4.769063611111112</c:v>
                </c:pt>
                <c:pt idx="1735">
                  <c:v>4.7718413888888884</c:v>
                </c:pt>
                <c:pt idx="1736">
                  <c:v>4.7746191666666666</c:v>
                </c:pt>
                <c:pt idx="1737">
                  <c:v>4.7773969444444448</c:v>
                </c:pt>
                <c:pt idx="1738">
                  <c:v>4.7801747222222231</c:v>
                </c:pt>
                <c:pt idx="1739">
                  <c:v>4.7829525000000013</c:v>
                </c:pt>
                <c:pt idx="1740">
                  <c:v>4.7857302777777777</c:v>
                </c:pt>
                <c:pt idx="1741">
                  <c:v>4.7885080555555559</c:v>
                </c:pt>
                <c:pt idx="1742">
                  <c:v>4.7912858333333341</c:v>
                </c:pt>
                <c:pt idx="1743">
                  <c:v>4.7940636111111123</c:v>
                </c:pt>
                <c:pt idx="1744">
                  <c:v>4.7968413888888888</c:v>
                </c:pt>
                <c:pt idx="1745">
                  <c:v>4.799619166666667</c:v>
                </c:pt>
                <c:pt idx="1746">
                  <c:v>4.8023969444444452</c:v>
                </c:pt>
                <c:pt idx="1747">
                  <c:v>4.8051747222222234</c:v>
                </c:pt>
                <c:pt idx="1748">
                  <c:v>4.8079524999999999</c:v>
                </c:pt>
                <c:pt idx="1749">
                  <c:v>4.8107302777777781</c:v>
                </c:pt>
                <c:pt idx="1750">
                  <c:v>4.8135080555555563</c:v>
                </c:pt>
                <c:pt idx="1751">
                  <c:v>4.8162858333333345</c:v>
                </c:pt>
                <c:pt idx="1752">
                  <c:v>4.8190636111111109</c:v>
                </c:pt>
                <c:pt idx="1753">
                  <c:v>4.8218413888888891</c:v>
                </c:pt>
                <c:pt idx="1754">
                  <c:v>4.8246191666666673</c:v>
                </c:pt>
                <c:pt idx="1755">
                  <c:v>4.8273969444444456</c:v>
                </c:pt>
                <c:pt idx="1756">
                  <c:v>4.830174722222222</c:v>
                </c:pt>
                <c:pt idx="1757">
                  <c:v>4.8329525000000002</c:v>
                </c:pt>
                <c:pt idx="1758">
                  <c:v>4.8357302777777784</c:v>
                </c:pt>
                <c:pt idx="1759">
                  <c:v>4.8385080555555566</c:v>
                </c:pt>
                <c:pt idx="1760">
                  <c:v>4.8412858333333331</c:v>
                </c:pt>
                <c:pt idx="1761">
                  <c:v>4.8440636111111113</c:v>
                </c:pt>
                <c:pt idx="1762">
                  <c:v>4.8468413888888895</c:v>
                </c:pt>
                <c:pt idx="1763">
                  <c:v>4.8496191666666677</c:v>
                </c:pt>
                <c:pt idx="1764">
                  <c:v>4.8523969444444441</c:v>
                </c:pt>
                <c:pt idx="1765">
                  <c:v>4.8551747222222223</c:v>
                </c:pt>
                <c:pt idx="1766">
                  <c:v>4.8579525000000006</c:v>
                </c:pt>
                <c:pt idx="1767">
                  <c:v>4.8607302777777788</c:v>
                </c:pt>
                <c:pt idx="1768">
                  <c:v>4.8635080555555552</c:v>
                </c:pt>
                <c:pt idx="1769">
                  <c:v>4.8662858333333334</c:v>
                </c:pt>
                <c:pt idx="1770">
                  <c:v>4.8690636111111116</c:v>
                </c:pt>
                <c:pt idx="1771">
                  <c:v>4.8718413888888898</c:v>
                </c:pt>
                <c:pt idx="1772">
                  <c:v>4.8746191666666663</c:v>
                </c:pt>
                <c:pt idx="1773">
                  <c:v>4.8773969444444445</c:v>
                </c:pt>
                <c:pt idx="1774">
                  <c:v>4.8801747222222227</c:v>
                </c:pt>
                <c:pt idx="1775">
                  <c:v>4.8829525000000009</c:v>
                </c:pt>
                <c:pt idx="1776">
                  <c:v>4.8857302777777774</c:v>
                </c:pt>
                <c:pt idx="1777">
                  <c:v>4.8885080555555556</c:v>
                </c:pt>
                <c:pt idx="1778">
                  <c:v>4.8912858333333338</c:v>
                </c:pt>
                <c:pt idx="1779">
                  <c:v>4.894063611111112</c:v>
                </c:pt>
                <c:pt idx="1780">
                  <c:v>4.8968413888888884</c:v>
                </c:pt>
                <c:pt idx="1781">
                  <c:v>4.8996191666666666</c:v>
                </c:pt>
                <c:pt idx="1782">
                  <c:v>4.9023969444444448</c:v>
                </c:pt>
                <c:pt idx="1783">
                  <c:v>4.9051747222222231</c:v>
                </c:pt>
                <c:pt idx="1784">
                  <c:v>4.9079525000000013</c:v>
                </c:pt>
                <c:pt idx="1785">
                  <c:v>4.9107302777777777</c:v>
                </c:pt>
                <c:pt idx="1786">
                  <c:v>4.9135080555555559</c:v>
                </c:pt>
                <c:pt idx="1787">
                  <c:v>4.9162858333333341</c:v>
                </c:pt>
                <c:pt idx="1788">
                  <c:v>4.9190636111111123</c:v>
                </c:pt>
                <c:pt idx="1789">
                  <c:v>4.9218413888888888</c:v>
                </c:pt>
                <c:pt idx="1790">
                  <c:v>4.924619166666667</c:v>
                </c:pt>
                <c:pt idx="1791">
                  <c:v>4.9273969444444452</c:v>
                </c:pt>
                <c:pt idx="1792">
                  <c:v>4.9301747222222234</c:v>
                </c:pt>
                <c:pt idx="1793">
                  <c:v>4.9329524999999999</c:v>
                </c:pt>
                <c:pt idx="1794">
                  <c:v>4.9357302777777781</c:v>
                </c:pt>
                <c:pt idx="1795">
                  <c:v>4.9385080555555563</c:v>
                </c:pt>
                <c:pt idx="1796">
                  <c:v>4.9412858333333345</c:v>
                </c:pt>
                <c:pt idx="1797">
                  <c:v>4.9440636111111109</c:v>
                </c:pt>
                <c:pt idx="1798">
                  <c:v>4.9468413888888891</c:v>
                </c:pt>
                <c:pt idx="1799">
                  <c:v>4.9496191666666673</c:v>
                </c:pt>
                <c:pt idx="1800">
                  <c:v>4.9523969444444456</c:v>
                </c:pt>
                <c:pt idx="1801">
                  <c:v>4.955174722222222</c:v>
                </c:pt>
                <c:pt idx="1802">
                  <c:v>4.9579525000000002</c:v>
                </c:pt>
                <c:pt idx="1803">
                  <c:v>4.9607302777777784</c:v>
                </c:pt>
                <c:pt idx="1804">
                  <c:v>4.9635080555555566</c:v>
                </c:pt>
                <c:pt idx="1805">
                  <c:v>4.9662858333333331</c:v>
                </c:pt>
                <c:pt idx="1806">
                  <c:v>4.9690636111111113</c:v>
                </c:pt>
                <c:pt idx="1807">
                  <c:v>4.9718413888888895</c:v>
                </c:pt>
                <c:pt idx="1808">
                  <c:v>4.9746191666666677</c:v>
                </c:pt>
                <c:pt idx="1809">
                  <c:v>4.9773969444444441</c:v>
                </c:pt>
                <c:pt idx="1810">
                  <c:v>4.9801747222222223</c:v>
                </c:pt>
                <c:pt idx="1811">
                  <c:v>4.9829525000000006</c:v>
                </c:pt>
                <c:pt idx="1812">
                  <c:v>4.9857302777777788</c:v>
                </c:pt>
                <c:pt idx="1813">
                  <c:v>4.9885080555555552</c:v>
                </c:pt>
                <c:pt idx="1814">
                  <c:v>4.9912858333333334</c:v>
                </c:pt>
                <c:pt idx="1815">
                  <c:v>4.9940636111111116</c:v>
                </c:pt>
                <c:pt idx="1816">
                  <c:v>4.9968413888888898</c:v>
                </c:pt>
                <c:pt idx="1817">
                  <c:v>4.9996191666666663</c:v>
                </c:pt>
                <c:pt idx="1818">
                  <c:v>5.0023969444444445</c:v>
                </c:pt>
                <c:pt idx="1819">
                  <c:v>5.0051747222222227</c:v>
                </c:pt>
                <c:pt idx="1820">
                  <c:v>5.0079525000000009</c:v>
                </c:pt>
                <c:pt idx="1821">
                  <c:v>5.0107302777777774</c:v>
                </c:pt>
                <c:pt idx="1822">
                  <c:v>5.0135080555555556</c:v>
                </c:pt>
                <c:pt idx="1823">
                  <c:v>5.0162858333333338</c:v>
                </c:pt>
                <c:pt idx="1824">
                  <c:v>5.019063611111112</c:v>
                </c:pt>
                <c:pt idx="1825">
                  <c:v>5.0218413888888884</c:v>
                </c:pt>
                <c:pt idx="1826">
                  <c:v>5.0246191666666666</c:v>
                </c:pt>
                <c:pt idx="1827">
                  <c:v>5.0273969444444448</c:v>
                </c:pt>
                <c:pt idx="1828">
                  <c:v>5.0301747222222231</c:v>
                </c:pt>
                <c:pt idx="1829">
                  <c:v>5.0329525000000013</c:v>
                </c:pt>
                <c:pt idx="1830">
                  <c:v>5.0357302777777777</c:v>
                </c:pt>
                <c:pt idx="1831">
                  <c:v>5.0385080555555559</c:v>
                </c:pt>
                <c:pt idx="1832">
                  <c:v>5.0412858333333341</c:v>
                </c:pt>
                <c:pt idx="1833">
                  <c:v>5.0440636111111123</c:v>
                </c:pt>
                <c:pt idx="1834">
                  <c:v>5.0468413888888888</c:v>
                </c:pt>
                <c:pt idx="1835">
                  <c:v>5.049619166666667</c:v>
                </c:pt>
                <c:pt idx="1836">
                  <c:v>5.0523969444444452</c:v>
                </c:pt>
                <c:pt idx="1837">
                  <c:v>5.0551747222222234</c:v>
                </c:pt>
                <c:pt idx="1838">
                  <c:v>5.0579524999999999</c:v>
                </c:pt>
                <c:pt idx="1839">
                  <c:v>5.0607302777777781</c:v>
                </c:pt>
                <c:pt idx="1840">
                  <c:v>5.0635080555555563</c:v>
                </c:pt>
                <c:pt idx="1841">
                  <c:v>5.0662858333333345</c:v>
                </c:pt>
                <c:pt idx="1842">
                  <c:v>5.0690636111111109</c:v>
                </c:pt>
                <c:pt idx="1843">
                  <c:v>5.0718413888888891</c:v>
                </c:pt>
                <c:pt idx="1844">
                  <c:v>5.0746191666666673</c:v>
                </c:pt>
                <c:pt idx="1845">
                  <c:v>5.0773969444444456</c:v>
                </c:pt>
                <c:pt idx="1846">
                  <c:v>5.080174722222222</c:v>
                </c:pt>
                <c:pt idx="1847">
                  <c:v>5.0829525000000002</c:v>
                </c:pt>
                <c:pt idx="1848">
                  <c:v>5.0857302777777784</c:v>
                </c:pt>
                <c:pt idx="1849">
                  <c:v>5.0885080555555566</c:v>
                </c:pt>
                <c:pt idx="1850">
                  <c:v>5.0912858333333331</c:v>
                </c:pt>
                <c:pt idx="1851">
                  <c:v>5.0940636111111113</c:v>
                </c:pt>
                <c:pt idx="1852">
                  <c:v>5.0968413888888895</c:v>
                </c:pt>
                <c:pt idx="1853">
                  <c:v>5.0996191666666677</c:v>
                </c:pt>
                <c:pt idx="1854">
                  <c:v>5.1023969444444441</c:v>
                </c:pt>
                <c:pt idx="1855">
                  <c:v>5.1051747222222223</c:v>
                </c:pt>
                <c:pt idx="1856">
                  <c:v>5.1079525000000006</c:v>
                </c:pt>
                <c:pt idx="1857">
                  <c:v>5.1107302777777788</c:v>
                </c:pt>
                <c:pt idx="1858">
                  <c:v>5.1135080555555552</c:v>
                </c:pt>
                <c:pt idx="1859">
                  <c:v>5.1162858333333334</c:v>
                </c:pt>
                <c:pt idx="1860">
                  <c:v>5.1190636111111116</c:v>
                </c:pt>
                <c:pt idx="1861">
                  <c:v>5.1218413888888898</c:v>
                </c:pt>
                <c:pt idx="1862">
                  <c:v>5.1246191666666663</c:v>
                </c:pt>
                <c:pt idx="1863">
                  <c:v>5.1273969444444445</c:v>
                </c:pt>
                <c:pt idx="1864">
                  <c:v>5.1301747222222227</c:v>
                </c:pt>
                <c:pt idx="1865">
                  <c:v>5.1329525000000009</c:v>
                </c:pt>
                <c:pt idx="1866">
                  <c:v>5.1357302777777774</c:v>
                </c:pt>
                <c:pt idx="1867">
                  <c:v>5.1385080555555556</c:v>
                </c:pt>
                <c:pt idx="1868">
                  <c:v>5.1412858333333338</c:v>
                </c:pt>
                <c:pt idx="1869">
                  <c:v>5.144063611111112</c:v>
                </c:pt>
                <c:pt idx="1870">
                  <c:v>5.1468413888888884</c:v>
                </c:pt>
                <c:pt idx="1871">
                  <c:v>5.1496191666666666</c:v>
                </c:pt>
                <c:pt idx="1872">
                  <c:v>5.1523969444444448</c:v>
                </c:pt>
                <c:pt idx="1873">
                  <c:v>5.1551747222222231</c:v>
                </c:pt>
                <c:pt idx="1874">
                  <c:v>5.1579525000000013</c:v>
                </c:pt>
                <c:pt idx="1875">
                  <c:v>5.1607302777777777</c:v>
                </c:pt>
                <c:pt idx="1876">
                  <c:v>5.1635080555555559</c:v>
                </c:pt>
                <c:pt idx="1877">
                  <c:v>5.1662858333333341</c:v>
                </c:pt>
                <c:pt idx="1878">
                  <c:v>5.1690636111111123</c:v>
                </c:pt>
                <c:pt idx="1879">
                  <c:v>5.1718413888888888</c:v>
                </c:pt>
                <c:pt idx="1880">
                  <c:v>5.174619166666667</c:v>
                </c:pt>
                <c:pt idx="1881">
                  <c:v>5.1771845555555567</c:v>
                </c:pt>
                <c:pt idx="1882">
                  <c:v>5.1771986111111117</c:v>
                </c:pt>
                <c:pt idx="1883">
                  <c:v>5.1799763888888899</c:v>
                </c:pt>
                <c:pt idx="1884">
                  <c:v>5.1827541666666663</c:v>
                </c:pt>
                <c:pt idx="1885">
                  <c:v>5.1855319444444445</c:v>
                </c:pt>
                <c:pt idx="1886">
                  <c:v>5.1883097222222228</c:v>
                </c:pt>
                <c:pt idx="1887">
                  <c:v>5.191087500000001</c:v>
                </c:pt>
                <c:pt idx="1888">
                  <c:v>5.1938652777777774</c:v>
                </c:pt>
                <c:pt idx="1889">
                  <c:v>5.1966430555555556</c:v>
                </c:pt>
                <c:pt idx="1890">
                  <c:v>5.1994208333333338</c:v>
                </c:pt>
                <c:pt idx="1891">
                  <c:v>5.202198611111112</c:v>
                </c:pt>
                <c:pt idx="1892">
                  <c:v>5.2049763888888885</c:v>
                </c:pt>
                <c:pt idx="1893">
                  <c:v>5.2077541666666667</c:v>
                </c:pt>
                <c:pt idx="1894">
                  <c:v>5.2105319444444449</c:v>
                </c:pt>
                <c:pt idx="1895">
                  <c:v>5.2133097222222231</c:v>
                </c:pt>
                <c:pt idx="1896">
                  <c:v>5.2160874999999995</c:v>
                </c:pt>
                <c:pt idx="1897">
                  <c:v>5.2188652777777778</c:v>
                </c:pt>
                <c:pt idx="1898">
                  <c:v>5.221643055555556</c:v>
                </c:pt>
                <c:pt idx="1899">
                  <c:v>5.2244208333333342</c:v>
                </c:pt>
                <c:pt idx="1900">
                  <c:v>5.2271986111111124</c:v>
                </c:pt>
                <c:pt idx="1901">
                  <c:v>5.2299763888888888</c:v>
                </c:pt>
                <c:pt idx="1902">
                  <c:v>5.232754166666667</c:v>
                </c:pt>
                <c:pt idx="1903">
                  <c:v>5.2355319444444453</c:v>
                </c:pt>
                <c:pt idx="1904">
                  <c:v>5.2383097222222235</c:v>
                </c:pt>
                <c:pt idx="1905">
                  <c:v>5.2410874999999999</c:v>
                </c:pt>
                <c:pt idx="1906">
                  <c:v>5.2438652777777781</c:v>
                </c:pt>
                <c:pt idx="1907">
                  <c:v>5.2466430555555563</c:v>
                </c:pt>
                <c:pt idx="1908">
                  <c:v>5.2494208333333345</c:v>
                </c:pt>
                <c:pt idx="1909">
                  <c:v>5.252198611111111</c:v>
                </c:pt>
                <c:pt idx="1910">
                  <c:v>5.2549763888888892</c:v>
                </c:pt>
                <c:pt idx="1911">
                  <c:v>5.2577541666666674</c:v>
                </c:pt>
                <c:pt idx="1912">
                  <c:v>5.2605319444444456</c:v>
                </c:pt>
                <c:pt idx="1913">
                  <c:v>5.263309722222222</c:v>
                </c:pt>
                <c:pt idx="1914">
                  <c:v>5.2660875000000003</c:v>
                </c:pt>
                <c:pt idx="1915">
                  <c:v>5.2688652777777785</c:v>
                </c:pt>
                <c:pt idx="1916">
                  <c:v>5.2716430555555567</c:v>
                </c:pt>
                <c:pt idx="1917">
                  <c:v>5.2744208333333331</c:v>
                </c:pt>
                <c:pt idx="1918">
                  <c:v>5.2771986111111113</c:v>
                </c:pt>
                <c:pt idx="1919">
                  <c:v>5.2799763888888895</c:v>
                </c:pt>
                <c:pt idx="1920">
                  <c:v>5.2827541666666678</c:v>
                </c:pt>
                <c:pt idx="1921">
                  <c:v>5.2855319444444442</c:v>
                </c:pt>
                <c:pt idx="1922">
                  <c:v>5.2883097222222224</c:v>
                </c:pt>
                <c:pt idx="1923">
                  <c:v>5.2910875000000006</c:v>
                </c:pt>
                <c:pt idx="1924">
                  <c:v>5.2938652777777788</c:v>
                </c:pt>
                <c:pt idx="1925">
                  <c:v>5.2966430555555553</c:v>
                </c:pt>
                <c:pt idx="1926">
                  <c:v>5.2994208333333335</c:v>
                </c:pt>
                <c:pt idx="1927">
                  <c:v>5.3021986111111117</c:v>
                </c:pt>
                <c:pt idx="1928">
                  <c:v>5.3049763888888899</c:v>
                </c:pt>
                <c:pt idx="1929">
                  <c:v>5.3077541666666663</c:v>
                </c:pt>
                <c:pt idx="1930">
                  <c:v>5.3105319444444445</c:v>
                </c:pt>
                <c:pt idx="1931">
                  <c:v>5.3133097222222228</c:v>
                </c:pt>
                <c:pt idx="1932">
                  <c:v>5.316087500000001</c:v>
                </c:pt>
                <c:pt idx="1933">
                  <c:v>5.3188652777777774</c:v>
                </c:pt>
                <c:pt idx="1934">
                  <c:v>5.3216430555555556</c:v>
                </c:pt>
                <c:pt idx="1935">
                  <c:v>5.3244208333333338</c:v>
                </c:pt>
                <c:pt idx="1936">
                  <c:v>5.327198611111112</c:v>
                </c:pt>
                <c:pt idx="1937">
                  <c:v>5.3299763888888885</c:v>
                </c:pt>
                <c:pt idx="1938">
                  <c:v>5.3327541666666667</c:v>
                </c:pt>
                <c:pt idx="1939">
                  <c:v>5.3355319444444449</c:v>
                </c:pt>
                <c:pt idx="1940">
                  <c:v>5.3383097222222231</c:v>
                </c:pt>
                <c:pt idx="1941">
                  <c:v>5.3410874999999995</c:v>
                </c:pt>
                <c:pt idx="1942">
                  <c:v>5.3438652777777778</c:v>
                </c:pt>
                <c:pt idx="1943">
                  <c:v>5.346643055555556</c:v>
                </c:pt>
                <c:pt idx="1944">
                  <c:v>5.3494208333333342</c:v>
                </c:pt>
                <c:pt idx="1945">
                  <c:v>5.3521986111111124</c:v>
                </c:pt>
                <c:pt idx="1946">
                  <c:v>5.3549763888888888</c:v>
                </c:pt>
                <c:pt idx="1947">
                  <c:v>5.357754166666667</c:v>
                </c:pt>
                <c:pt idx="1948">
                  <c:v>5.3605319444444453</c:v>
                </c:pt>
                <c:pt idx="1949">
                  <c:v>5.3633097222222235</c:v>
                </c:pt>
                <c:pt idx="1950">
                  <c:v>5.3660874999999999</c:v>
                </c:pt>
                <c:pt idx="1951">
                  <c:v>5.3688652777777781</c:v>
                </c:pt>
                <c:pt idx="1952">
                  <c:v>5.3716430555555563</c:v>
                </c:pt>
                <c:pt idx="1953">
                  <c:v>5.3744208333333345</c:v>
                </c:pt>
                <c:pt idx="1954">
                  <c:v>5.377198611111111</c:v>
                </c:pt>
                <c:pt idx="1955">
                  <c:v>5.3799763888888892</c:v>
                </c:pt>
                <c:pt idx="1956">
                  <c:v>5.3827541666666674</c:v>
                </c:pt>
                <c:pt idx="1957">
                  <c:v>5.3855319444444456</c:v>
                </c:pt>
                <c:pt idx="1958">
                  <c:v>5.388309722222222</c:v>
                </c:pt>
                <c:pt idx="1959">
                  <c:v>5.3910875000000003</c:v>
                </c:pt>
                <c:pt idx="1960">
                  <c:v>5.3938652777777785</c:v>
                </c:pt>
                <c:pt idx="1961">
                  <c:v>5.3966430555555567</c:v>
                </c:pt>
                <c:pt idx="1962">
                  <c:v>5.3994208333333331</c:v>
                </c:pt>
                <c:pt idx="1963">
                  <c:v>5.4021986111111113</c:v>
                </c:pt>
                <c:pt idx="1964">
                  <c:v>5.4049763888888895</c:v>
                </c:pt>
                <c:pt idx="1965">
                  <c:v>5.4077541666666678</c:v>
                </c:pt>
                <c:pt idx="1966">
                  <c:v>5.4105319444444442</c:v>
                </c:pt>
                <c:pt idx="1967">
                  <c:v>5.4133097222222224</c:v>
                </c:pt>
                <c:pt idx="1968">
                  <c:v>5.4160875000000006</c:v>
                </c:pt>
                <c:pt idx="1969">
                  <c:v>5.4188652777777788</c:v>
                </c:pt>
                <c:pt idx="1970">
                  <c:v>5.4216430555555553</c:v>
                </c:pt>
                <c:pt idx="1971">
                  <c:v>5.4244208333333335</c:v>
                </c:pt>
                <c:pt idx="1972">
                  <c:v>5.4271986111111117</c:v>
                </c:pt>
                <c:pt idx="1973">
                  <c:v>5.4299763888888899</c:v>
                </c:pt>
                <c:pt idx="1974">
                  <c:v>5.4327541666666663</c:v>
                </c:pt>
                <c:pt idx="1975">
                  <c:v>5.4355319444444445</c:v>
                </c:pt>
                <c:pt idx="1976">
                  <c:v>5.4383097222222228</c:v>
                </c:pt>
                <c:pt idx="1977">
                  <c:v>5.441087500000001</c:v>
                </c:pt>
                <c:pt idx="1978">
                  <c:v>5.4438652777777774</c:v>
                </c:pt>
                <c:pt idx="1979">
                  <c:v>5.4466430555555556</c:v>
                </c:pt>
                <c:pt idx="1980">
                  <c:v>5.4494208333333338</c:v>
                </c:pt>
                <c:pt idx="1981">
                  <c:v>5.452198611111112</c:v>
                </c:pt>
                <c:pt idx="1982">
                  <c:v>5.4549763888888885</c:v>
                </c:pt>
                <c:pt idx="1983">
                  <c:v>5.4577541666666667</c:v>
                </c:pt>
                <c:pt idx="1984">
                  <c:v>5.4605319444444449</c:v>
                </c:pt>
                <c:pt idx="1985">
                  <c:v>5.4633097222222231</c:v>
                </c:pt>
                <c:pt idx="1986">
                  <c:v>5.4660874999999995</c:v>
                </c:pt>
                <c:pt idx="1987">
                  <c:v>5.4688652777777778</c:v>
                </c:pt>
                <c:pt idx="1988">
                  <c:v>5.471643055555556</c:v>
                </c:pt>
                <c:pt idx="1989">
                  <c:v>5.4744208333333342</c:v>
                </c:pt>
                <c:pt idx="1990">
                  <c:v>5.4771986111111124</c:v>
                </c:pt>
                <c:pt idx="1991">
                  <c:v>5.4799763888888888</c:v>
                </c:pt>
                <c:pt idx="1992">
                  <c:v>5.482754166666667</c:v>
                </c:pt>
                <c:pt idx="1993">
                  <c:v>5.4855319444444453</c:v>
                </c:pt>
                <c:pt idx="1994">
                  <c:v>5.4883097222222235</c:v>
                </c:pt>
                <c:pt idx="1995">
                  <c:v>5.4910874999999999</c:v>
                </c:pt>
                <c:pt idx="1996">
                  <c:v>5.4938652777777781</c:v>
                </c:pt>
                <c:pt idx="1997">
                  <c:v>5.4966430555555563</c:v>
                </c:pt>
                <c:pt idx="1998">
                  <c:v>5.4994208333333345</c:v>
                </c:pt>
                <c:pt idx="1999">
                  <c:v>5.502198611111111</c:v>
                </c:pt>
                <c:pt idx="2000">
                  <c:v>5.5049763888888892</c:v>
                </c:pt>
                <c:pt idx="2001">
                  <c:v>5.5077541666666674</c:v>
                </c:pt>
                <c:pt idx="2002">
                  <c:v>5.5105319444444456</c:v>
                </c:pt>
                <c:pt idx="2003">
                  <c:v>5.513309722222222</c:v>
                </c:pt>
                <c:pt idx="2004">
                  <c:v>5.5160875000000003</c:v>
                </c:pt>
                <c:pt idx="2005">
                  <c:v>5.5188652777777785</c:v>
                </c:pt>
                <c:pt idx="2006">
                  <c:v>5.5216430555555567</c:v>
                </c:pt>
                <c:pt idx="2007">
                  <c:v>5.5244208333333331</c:v>
                </c:pt>
                <c:pt idx="2008">
                  <c:v>5.5271986111111113</c:v>
                </c:pt>
                <c:pt idx="2009">
                  <c:v>5.5299763888888895</c:v>
                </c:pt>
                <c:pt idx="2010">
                  <c:v>5.5327541666666678</c:v>
                </c:pt>
                <c:pt idx="2011">
                  <c:v>5.5355319444444442</c:v>
                </c:pt>
                <c:pt idx="2012">
                  <c:v>5.5383097222222224</c:v>
                </c:pt>
                <c:pt idx="2013">
                  <c:v>5.5410875000000006</c:v>
                </c:pt>
                <c:pt idx="2014">
                  <c:v>5.5438652777777788</c:v>
                </c:pt>
                <c:pt idx="2015">
                  <c:v>5.5466430555555553</c:v>
                </c:pt>
                <c:pt idx="2016">
                  <c:v>5.5494208333333335</c:v>
                </c:pt>
                <c:pt idx="2017">
                  <c:v>5.5521986111111117</c:v>
                </c:pt>
                <c:pt idx="2018">
                  <c:v>5.5549763888888899</c:v>
                </c:pt>
                <c:pt idx="2019">
                  <c:v>5.5577541666666663</c:v>
                </c:pt>
                <c:pt idx="2020">
                  <c:v>5.5605319444444445</c:v>
                </c:pt>
                <c:pt idx="2021">
                  <c:v>5.5633097222222228</c:v>
                </c:pt>
                <c:pt idx="2022">
                  <c:v>5.566087500000001</c:v>
                </c:pt>
                <c:pt idx="2023">
                  <c:v>5.5688652777777774</c:v>
                </c:pt>
                <c:pt idx="2024">
                  <c:v>5.5716430555555556</c:v>
                </c:pt>
                <c:pt idx="2025">
                  <c:v>5.5744208333333338</c:v>
                </c:pt>
                <c:pt idx="2026">
                  <c:v>5.577198611111112</c:v>
                </c:pt>
                <c:pt idx="2027">
                  <c:v>5.5799763888888885</c:v>
                </c:pt>
                <c:pt idx="2028">
                  <c:v>5.5827541666666667</c:v>
                </c:pt>
                <c:pt idx="2029">
                  <c:v>5.5855319444444449</c:v>
                </c:pt>
                <c:pt idx="2030">
                  <c:v>5.5883097222222231</c:v>
                </c:pt>
                <c:pt idx="2031">
                  <c:v>5.5910874999999995</c:v>
                </c:pt>
                <c:pt idx="2032">
                  <c:v>5.592319555555556</c:v>
                </c:pt>
                <c:pt idx="2033">
                  <c:v>5.5923197222222223</c:v>
                </c:pt>
                <c:pt idx="2034">
                  <c:v>5.5950975000000005</c:v>
                </c:pt>
                <c:pt idx="2035">
                  <c:v>5.5978752777777787</c:v>
                </c:pt>
                <c:pt idx="2036">
                  <c:v>5.6006530555555569</c:v>
                </c:pt>
                <c:pt idx="2037">
                  <c:v>5.6034308333333334</c:v>
                </c:pt>
                <c:pt idx="2038">
                  <c:v>5.6062086111111116</c:v>
                </c:pt>
                <c:pt idx="2039">
                  <c:v>5.6089863888888898</c:v>
                </c:pt>
                <c:pt idx="2040">
                  <c:v>5.611764166666668</c:v>
                </c:pt>
                <c:pt idx="2041">
                  <c:v>5.6145419444444444</c:v>
                </c:pt>
                <c:pt idx="2042">
                  <c:v>5.6173197222222226</c:v>
                </c:pt>
                <c:pt idx="2043">
                  <c:v>5.6200975000000009</c:v>
                </c:pt>
                <c:pt idx="2044">
                  <c:v>5.6228752777777791</c:v>
                </c:pt>
                <c:pt idx="2045">
                  <c:v>5.6256530555555555</c:v>
                </c:pt>
                <c:pt idx="2046">
                  <c:v>5.6284308333333337</c:v>
                </c:pt>
                <c:pt idx="2047">
                  <c:v>5.6312086111111119</c:v>
                </c:pt>
                <c:pt idx="2048">
                  <c:v>5.6339863888888901</c:v>
                </c:pt>
                <c:pt idx="2049">
                  <c:v>5.6367641666666684</c:v>
                </c:pt>
                <c:pt idx="2050">
                  <c:v>5.6395419444444448</c:v>
                </c:pt>
                <c:pt idx="2051">
                  <c:v>5.642319722222223</c:v>
                </c:pt>
                <c:pt idx="2052">
                  <c:v>5.6450975000000012</c:v>
                </c:pt>
                <c:pt idx="2053">
                  <c:v>5.6478752777777794</c:v>
                </c:pt>
                <c:pt idx="2054">
                  <c:v>5.6506530555555559</c:v>
                </c:pt>
                <c:pt idx="2055">
                  <c:v>5.6534308333333341</c:v>
                </c:pt>
                <c:pt idx="2056">
                  <c:v>5.6562086111111123</c:v>
                </c:pt>
                <c:pt idx="2057">
                  <c:v>5.6589863888888905</c:v>
                </c:pt>
                <c:pt idx="2058">
                  <c:v>5.6617641666666669</c:v>
                </c:pt>
                <c:pt idx="2059">
                  <c:v>5.6645419444444451</c:v>
                </c:pt>
                <c:pt idx="2060">
                  <c:v>5.6673197222222234</c:v>
                </c:pt>
                <c:pt idx="2061">
                  <c:v>5.6700975000000016</c:v>
                </c:pt>
                <c:pt idx="2062">
                  <c:v>5.672875277777778</c:v>
                </c:pt>
                <c:pt idx="2063">
                  <c:v>5.6756530555555562</c:v>
                </c:pt>
                <c:pt idx="2064">
                  <c:v>5.6784308333333344</c:v>
                </c:pt>
                <c:pt idx="2065">
                  <c:v>5.6812086111111126</c:v>
                </c:pt>
                <c:pt idx="2066">
                  <c:v>5.6839863888888891</c:v>
                </c:pt>
                <c:pt idx="2067">
                  <c:v>5.6867641666666673</c:v>
                </c:pt>
                <c:pt idx="2068">
                  <c:v>5.6895419444444455</c:v>
                </c:pt>
                <c:pt idx="2069">
                  <c:v>5.6923197222222237</c:v>
                </c:pt>
                <c:pt idx="2070">
                  <c:v>5.6950975000000001</c:v>
                </c:pt>
                <c:pt idx="2071">
                  <c:v>5.6978752777777784</c:v>
                </c:pt>
                <c:pt idx="2072">
                  <c:v>5.7006530555555566</c:v>
                </c:pt>
                <c:pt idx="2073">
                  <c:v>5.7034308333333348</c:v>
                </c:pt>
                <c:pt idx="2074">
                  <c:v>5.7062086111111112</c:v>
                </c:pt>
                <c:pt idx="2075">
                  <c:v>5.7089863888888894</c:v>
                </c:pt>
                <c:pt idx="2076">
                  <c:v>5.7117641666666676</c:v>
                </c:pt>
                <c:pt idx="2077">
                  <c:v>5.7145419444444459</c:v>
                </c:pt>
                <c:pt idx="2078">
                  <c:v>5.7173197222222223</c:v>
                </c:pt>
                <c:pt idx="2079">
                  <c:v>5.7200975000000005</c:v>
                </c:pt>
                <c:pt idx="2080">
                  <c:v>5.7228752777777787</c:v>
                </c:pt>
                <c:pt idx="2081">
                  <c:v>5.7256530555555569</c:v>
                </c:pt>
                <c:pt idx="2082">
                  <c:v>5.7284308333333334</c:v>
                </c:pt>
                <c:pt idx="2083">
                  <c:v>5.7312086111111116</c:v>
                </c:pt>
                <c:pt idx="2084">
                  <c:v>5.7339863888888898</c:v>
                </c:pt>
                <c:pt idx="2085">
                  <c:v>5.736764166666668</c:v>
                </c:pt>
                <c:pt idx="2086">
                  <c:v>5.7395419444444444</c:v>
                </c:pt>
                <c:pt idx="2087">
                  <c:v>5.7423197222222226</c:v>
                </c:pt>
                <c:pt idx="2088">
                  <c:v>5.7450975000000009</c:v>
                </c:pt>
                <c:pt idx="2089">
                  <c:v>5.7478752777777791</c:v>
                </c:pt>
                <c:pt idx="2090">
                  <c:v>5.7506530555555555</c:v>
                </c:pt>
                <c:pt idx="2091">
                  <c:v>5.7534308333333337</c:v>
                </c:pt>
                <c:pt idx="2092">
                  <c:v>5.7562086111111119</c:v>
                </c:pt>
                <c:pt idx="2093">
                  <c:v>5.7589863888888901</c:v>
                </c:pt>
                <c:pt idx="2094">
                  <c:v>5.7617641666666684</c:v>
                </c:pt>
                <c:pt idx="2095">
                  <c:v>5.7645419444444448</c:v>
                </c:pt>
                <c:pt idx="2096">
                  <c:v>5.767319722222223</c:v>
                </c:pt>
                <c:pt idx="2097">
                  <c:v>5.7700975000000012</c:v>
                </c:pt>
                <c:pt idx="2098">
                  <c:v>5.7728752777777794</c:v>
                </c:pt>
                <c:pt idx="2099">
                  <c:v>5.7756530555555559</c:v>
                </c:pt>
                <c:pt idx="2100">
                  <c:v>5.7784308333333341</c:v>
                </c:pt>
                <c:pt idx="2101">
                  <c:v>5.7812086111111123</c:v>
                </c:pt>
                <c:pt idx="2102">
                  <c:v>5.7839863888888905</c:v>
                </c:pt>
                <c:pt idx="2103">
                  <c:v>5.7867641666666669</c:v>
                </c:pt>
                <c:pt idx="2104">
                  <c:v>5.7895419444444451</c:v>
                </c:pt>
                <c:pt idx="2105">
                  <c:v>5.7923197222222234</c:v>
                </c:pt>
                <c:pt idx="2106">
                  <c:v>5.7950975000000016</c:v>
                </c:pt>
                <c:pt idx="2107">
                  <c:v>5.797875277777778</c:v>
                </c:pt>
                <c:pt idx="2108">
                  <c:v>5.8006530555555562</c:v>
                </c:pt>
                <c:pt idx="2109">
                  <c:v>5.8034308333333344</c:v>
                </c:pt>
                <c:pt idx="2110">
                  <c:v>5.8062086111111126</c:v>
                </c:pt>
                <c:pt idx="2111">
                  <c:v>5.8089863888888891</c:v>
                </c:pt>
                <c:pt idx="2112">
                  <c:v>5.8117641666666673</c:v>
                </c:pt>
                <c:pt idx="2113">
                  <c:v>5.8145419444444455</c:v>
                </c:pt>
                <c:pt idx="2114">
                  <c:v>5.8173197222222237</c:v>
                </c:pt>
                <c:pt idx="2115">
                  <c:v>5.8200975000000001</c:v>
                </c:pt>
                <c:pt idx="2116">
                  <c:v>5.8228752777777784</c:v>
                </c:pt>
                <c:pt idx="2117">
                  <c:v>5.8256530555555566</c:v>
                </c:pt>
                <c:pt idx="2118">
                  <c:v>5.8284308333333348</c:v>
                </c:pt>
                <c:pt idx="2119">
                  <c:v>5.8312086111111112</c:v>
                </c:pt>
                <c:pt idx="2120">
                  <c:v>5.8339863888888894</c:v>
                </c:pt>
                <c:pt idx="2121">
                  <c:v>5.8367641666666676</c:v>
                </c:pt>
                <c:pt idx="2122">
                  <c:v>5.8395419444444459</c:v>
                </c:pt>
                <c:pt idx="2123">
                  <c:v>5.8423197222222223</c:v>
                </c:pt>
                <c:pt idx="2124">
                  <c:v>5.8450975000000005</c:v>
                </c:pt>
                <c:pt idx="2125">
                  <c:v>5.8478752777777787</c:v>
                </c:pt>
                <c:pt idx="2126">
                  <c:v>5.8506530555555569</c:v>
                </c:pt>
                <c:pt idx="2127">
                  <c:v>5.8534308333333334</c:v>
                </c:pt>
                <c:pt idx="2128">
                  <c:v>5.8562085833333333</c:v>
                </c:pt>
                <c:pt idx="2129">
                  <c:v>5.8589863611111115</c:v>
                </c:pt>
                <c:pt idx="2130">
                  <c:v>5.8617641388888897</c:v>
                </c:pt>
                <c:pt idx="2131">
                  <c:v>5.8645419166666679</c:v>
                </c:pt>
                <c:pt idx="2132">
                  <c:v>5.8673196944444443</c:v>
                </c:pt>
                <c:pt idx="2133">
                  <c:v>5.8700974722222226</c:v>
                </c:pt>
                <c:pt idx="2134">
                  <c:v>5.8728752500000008</c:v>
                </c:pt>
                <c:pt idx="2135">
                  <c:v>5.875653027777779</c:v>
                </c:pt>
                <c:pt idx="2136">
                  <c:v>5.8784308055555554</c:v>
                </c:pt>
                <c:pt idx="2137">
                  <c:v>5.8812085833333336</c:v>
                </c:pt>
                <c:pt idx="2138">
                  <c:v>5.8839863611111118</c:v>
                </c:pt>
                <c:pt idx="2139">
                  <c:v>5.8867641388888901</c:v>
                </c:pt>
                <c:pt idx="2140">
                  <c:v>5.8895419166666665</c:v>
                </c:pt>
                <c:pt idx="2141">
                  <c:v>5.8923196944444447</c:v>
                </c:pt>
                <c:pt idx="2142">
                  <c:v>5.8950974722222229</c:v>
                </c:pt>
                <c:pt idx="2143">
                  <c:v>5.8978752500000011</c:v>
                </c:pt>
                <c:pt idx="2144">
                  <c:v>5.9006530277777776</c:v>
                </c:pt>
                <c:pt idx="2145">
                  <c:v>5.9034308055555558</c:v>
                </c:pt>
                <c:pt idx="2146">
                  <c:v>5.906208583333334</c:v>
                </c:pt>
                <c:pt idx="2147">
                  <c:v>5.9089863611111122</c:v>
                </c:pt>
                <c:pt idx="2148">
                  <c:v>5.9117641388888886</c:v>
                </c:pt>
                <c:pt idx="2149">
                  <c:v>5.9145419166666668</c:v>
                </c:pt>
                <c:pt idx="2150">
                  <c:v>5.9173196944444451</c:v>
                </c:pt>
                <c:pt idx="2151">
                  <c:v>5.9200974722222233</c:v>
                </c:pt>
                <c:pt idx="2152">
                  <c:v>5.9228752499999997</c:v>
                </c:pt>
                <c:pt idx="2153">
                  <c:v>5.9256530277777779</c:v>
                </c:pt>
                <c:pt idx="2154">
                  <c:v>5.9284308055555561</c:v>
                </c:pt>
                <c:pt idx="2155">
                  <c:v>5.9312085833333343</c:v>
                </c:pt>
                <c:pt idx="2156">
                  <c:v>5.9339863611111108</c:v>
                </c:pt>
                <c:pt idx="2157">
                  <c:v>5.936764138888889</c:v>
                </c:pt>
                <c:pt idx="2158">
                  <c:v>5.9395419166666672</c:v>
                </c:pt>
                <c:pt idx="2159">
                  <c:v>5.9423196944444454</c:v>
                </c:pt>
                <c:pt idx="2160">
                  <c:v>5.9450974722222236</c:v>
                </c:pt>
                <c:pt idx="2161">
                  <c:v>5.9478752500000001</c:v>
                </c:pt>
                <c:pt idx="2162">
                  <c:v>5.9506530277777783</c:v>
                </c:pt>
                <c:pt idx="2163">
                  <c:v>5.9534308055555565</c:v>
                </c:pt>
                <c:pt idx="2164">
                  <c:v>5.9562085833333347</c:v>
                </c:pt>
                <c:pt idx="2165">
                  <c:v>5.9589863611111111</c:v>
                </c:pt>
                <c:pt idx="2166">
                  <c:v>5.9617641666666659</c:v>
                </c:pt>
                <c:pt idx="2167">
                  <c:v>5.9645419444444441</c:v>
                </c:pt>
                <c:pt idx="2168">
                  <c:v>5.9673197222222223</c:v>
                </c:pt>
                <c:pt idx="2169">
                  <c:v>5.9700975000000005</c:v>
                </c:pt>
                <c:pt idx="2170">
                  <c:v>5.9728752777777769</c:v>
                </c:pt>
                <c:pt idx="2171">
                  <c:v>5.9756530555555551</c:v>
                </c:pt>
                <c:pt idx="2172">
                  <c:v>5.9784308333333334</c:v>
                </c:pt>
                <c:pt idx="2173">
                  <c:v>5.9812086111111116</c:v>
                </c:pt>
                <c:pt idx="2174">
                  <c:v>5.983986388888888</c:v>
                </c:pt>
                <c:pt idx="2175">
                  <c:v>5.9867641666666662</c:v>
                </c:pt>
                <c:pt idx="2176">
                  <c:v>5.9895419444444444</c:v>
                </c:pt>
                <c:pt idx="2177">
                  <c:v>5.9923197222222226</c:v>
                </c:pt>
                <c:pt idx="2178">
                  <c:v>5.9950974999999991</c:v>
                </c:pt>
                <c:pt idx="2179">
                  <c:v>5.9978752777777773</c:v>
                </c:pt>
                <c:pt idx="2180">
                  <c:v>6.0006530555555555</c:v>
                </c:pt>
                <c:pt idx="2181">
                  <c:v>6.0034308333333337</c:v>
                </c:pt>
                <c:pt idx="2182">
                  <c:v>6.0062086111111102</c:v>
                </c:pt>
                <c:pt idx="2183">
                  <c:v>6.0089863888888884</c:v>
                </c:pt>
                <c:pt idx="2184">
                  <c:v>6.0117641666666666</c:v>
                </c:pt>
                <c:pt idx="2185">
                  <c:v>6.0145419444444448</c:v>
                </c:pt>
                <c:pt idx="2186">
                  <c:v>6.0173197222222212</c:v>
                </c:pt>
                <c:pt idx="2187">
                  <c:v>6.0200974999999994</c:v>
                </c:pt>
                <c:pt idx="2188">
                  <c:v>6.0228752777777776</c:v>
                </c:pt>
                <c:pt idx="2189">
                  <c:v>6.0249177222222228</c:v>
                </c:pt>
                <c:pt idx="2190">
                  <c:v>6.0249317777777778</c:v>
                </c:pt>
                <c:pt idx="2191">
                  <c:v>6.027709555555556</c:v>
                </c:pt>
                <c:pt idx="2192">
                  <c:v>6.0304873333333342</c:v>
                </c:pt>
                <c:pt idx="2193">
                  <c:v>6.0332651111111124</c:v>
                </c:pt>
                <c:pt idx="2194">
                  <c:v>6.0360428888888888</c:v>
                </c:pt>
                <c:pt idx="2195">
                  <c:v>6.0388206666666671</c:v>
                </c:pt>
                <c:pt idx="2196">
                  <c:v>6.0415984444444453</c:v>
                </c:pt>
                <c:pt idx="2197">
                  <c:v>6.0443762222222235</c:v>
                </c:pt>
                <c:pt idx="2198">
                  <c:v>6.0471539999999999</c:v>
                </c:pt>
                <c:pt idx="2199">
                  <c:v>6.0499317777777781</c:v>
                </c:pt>
                <c:pt idx="2200">
                  <c:v>6.0527095555555563</c:v>
                </c:pt>
                <c:pt idx="2201">
                  <c:v>6.0554873333333346</c:v>
                </c:pt>
                <c:pt idx="2202">
                  <c:v>6.058265111111111</c:v>
                </c:pt>
                <c:pt idx="2203">
                  <c:v>6.0610428888888892</c:v>
                </c:pt>
                <c:pt idx="2204">
                  <c:v>6.0638206666666674</c:v>
                </c:pt>
                <c:pt idx="2205">
                  <c:v>6.0665984444444456</c:v>
                </c:pt>
                <c:pt idx="2206">
                  <c:v>6.0693762222222221</c:v>
                </c:pt>
                <c:pt idx="2207">
                  <c:v>6.0721540000000003</c:v>
                </c:pt>
                <c:pt idx="2208">
                  <c:v>6.0749317777777785</c:v>
                </c:pt>
                <c:pt idx="2209">
                  <c:v>6.0777095555555567</c:v>
                </c:pt>
                <c:pt idx="2210">
                  <c:v>6.0804873333333331</c:v>
                </c:pt>
                <c:pt idx="2211">
                  <c:v>6.0832651111111113</c:v>
                </c:pt>
                <c:pt idx="2212">
                  <c:v>6.0860428888888896</c:v>
                </c:pt>
                <c:pt idx="2213">
                  <c:v>6.0888206666666678</c:v>
                </c:pt>
                <c:pt idx="2214">
                  <c:v>6.0915984444444442</c:v>
                </c:pt>
                <c:pt idx="2215">
                  <c:v>6.0943762222222224</c:v>
                </c:pt>
                <c:pt idx="2216">
                  <c:v>6.0971540000000006</c:v>
                </c:pt>
                <c:pt idx="2217">
                  <c:v>6.0999317777777788</c:v>
                </c:pt>
                <c:pt idx="2218">
                  <c:v>6.1027095555555571</c:v>
                </c:pt>
                <c:pt idx="2219">
                  <c:v>6.1054873333333335</c:v>
                </c:pt>
                <c:pt idx="2220">
                  <c:v>6.1082651111111117</c:v>
                </c:pt>
                <c:pt idx="2221">
                  <c:v>6.1110428888888899</c:v>
                </c:pt>
                <c:pt idx="2222">
                  <c:v>6.1138206666666681</c:v>
                </c:pt>
                <c:pt idx="2223">
                  <c:v>6.1165984444444446</c:v>
                </c:pt>
                <c:pt idx="2224">
                  <c:v>6.1193762222222228</c:v>
                </c:pt>
                <c:pt idx="2225">
                  <c:v>6.122154000000001</c:v>
                </c:pt>
                <c:pt idx="2226">
                  <c:v>6.1249317777777792</c:v>
                </c:pt>
                <c:pt idx="2227">
                  <c:v>6.1277095555555556</c:v>
                </c:pt>
                <c:pt idx="2228">
                  <c:v>6.1304873333333338</c:v>
                </c:pt>
                <c:pt idx="2229">
                  <c:v>6.1332651111111121</c:v>
                </c:pt>
                <c:pt idx="2230">
                  <c:v>6.1360428888888903</c:v>
                </c:pt>
                <c:pt idx="2231">
                  <c:v>6.1388206666666667</c:v>
                </c:pt>
                <c:pt idx="2232">
                  <c:v>6.1415984444444449</c:v>
                </c:pt>
                <c:pt idx="2233">
                  <c:v>6.1443762222222231</c:v>
                </c:pt>
                <c:pt idx="2234">
                  <c:v>6.1471540000000013</c:v>
                </c:pt>
                <c:pt idx="2235">
                  <c:v>6.1499317777777778</c:v>
                </c:pt>
                <c:pt idx="2236">
                  <c:v>6.152709555555556</c:v>
                </c:pt>
                <c:pt idx="2237">
                  <c:v>6.1554873333333342</c:v>
                </c:pt>
                <c:pt idx="2238">
                  <c:v>6.1582651111111124</c:v>
                </c:pt>
                <c:pt idx="2239">
                  <c:v>6.1610428888888888</c:v>
                </c:pt>
                <c:pt idx="2240">
                  <c:v>6.1638206666666671</c:v>
                </c:pt>
                <c:pt idx="2241">
                  <c:v>6.1665984444444453</c:v>
                </c:pt>
                <c:pt idx="2242">
                  <c:v>6.1693762222222235</c:v>
                </c:pt>
                <c:pt idx="2243">
                  <c:v>6.1721539999999999</c:v>
                </c:pt>
                <c:pt idx="2244">
                  <c:v>6.1749317777777781</c:v>
                </c:pt>
                <c:pt idx="2245">
                  <c:v>6.1777095555555563</c:v>
                </c:pt>
                <c:pt idx="2246">
                  <c:v>6.1804873333333346</c:v>
                </c:pt>
                <c:pt idx="2247">
                  <c:v>6.183265111111111</c:v>
                </c:pt>
                <c:pt idx="2248">
                  <c:v>6.1860428888888892</c:v>
                </c:pt>
                <c:pt idx="2249">
                  <c:v>6.1888206666666674</c:v>
                </c:pt>
                <c:pt idx="2250">
                  <c:v>6.1915984444444456</c:v>
                </c:pt>
                <c:pt idx="2251">
                  <c:v>6.1943762222222221</c:v>
                </c:pt>
                <c:pt idx="2252">
                  <c:v>6.1971540000000003</c:v>
                </c:pt>
                <c:pt idx="2253">
                  <c:v>6.1999317777777785</c:v>
                </c:pt>
                <c:pt idx="2254">
                  <c:v>6.2027095555555567</c:v>
                </c:pt>
                <c:pt idx="2255">
                  <c:v>6.2054873333333331</c:v>
                </c:pt>
                <c:pt idx="2256">
                  <c:v>6.2082651111111113</c:v>
                </c:pt>
                <c:pt idx="2257">
                  <c:v>6.2110428888888896</c:v>
                </c:pt>
                <c:pt idx="2258">
                  <c:v>6.2138206666666678</c:v>
                </c:pt>
                <c:pt idx="2259">
                  <c:v>6.2165984444444442</c:v>
                </c:pt>
                <c:pt idx="2260">
                  <c:v>6.2193762222222224</c:v>
                </c:pt>
                <c:pt idx="2261">
                  <c:v>6.2221540000000006</c:v>
                </c:pt>
                <c:pt idx="2262">
                  <c:v>6.2249317777777788</c:v>
                </c:pt>
                <c:pt idx="2263">
                  <c:v>6.2277095555555571</c:v>
                </c:pt>
                <c:pt idx="2264">
                  <c:v>6.2304873333333335</c:v>
                </c:pt>
                <c:pt idx="2265">
                  <c:v>6.2332651111111117</c:v>
                </c:pt>
                <c:pt idx="2266">
                  <c:v>6.2360428888888899</c:v>
                </c:pt>
                <c:pt idx="2267">
                  <c:v>6.2388206666666681</c:v>
                </c:pt>
                <c:pt idx="2268">
                  <c:v>6.2415984444444446</c:v>
                </c:pt>
                <c:pt idx="2269">
                  <c:v>6.2443762222222228</c:v>
                </c:pt>
                <c:pt idx="2270">
                  <c:v>6.247154000000001</c:v>
                </c:pt>
                <c:pt idx="2271">
                  <c:v>6.2499317777777792</c:v>
                </c:pt>
                <c:pt idx="2272">
                  <c:v>6.2527095555555556</c:v>
                </c:pt>
                <c:pt idx="2273">
                  <c:v>6.2554873333333338</c:v>
                </c:pt>
                <c:pt idx="2274">
                  <c:v>6.2582651111111121</c:v>
                </c:pt>
                <c:pt idx="2275">
                  <c:v>6.2610428888888903</c:v>
                </c:pt>
                <c:pt idx="2276">
                  <c:v>6.2638206666666667</c:v>
                </c:pt>
                <c:pt idx="2277">
                  <c:v>6.2665984444444449</c:v>
                </c:pt>
                <c:pt idx="2278">
                  <c:v>6.2693762222222231</c:v>
                </c:pt>
                <c:pt idx="2279">
                  <c:v>6.2721540000000013</c:v>
                </c:pt>
                <c:pt idx="2280">
                  <c:v>6.2749317777777778</c:v>
                </c:pt>
                <c:pt idx="2281">
                  <c:v>6.277709555555556</c:v>
                </c:pt>
                <c:pt idx="2282">
                  <c:v>6.2804873333333342</c:v>
                </c:pt>
                <c:pt idx="2283">
                  <c:v>6.2832651111111124</c:v>
                </c:pt>
                <c:pt idx="2284">
                  <c:v>6.2860428888888888</c:v>
                </c:pt>
                <c:pt idx="2285">
                  <c:v>6.2888206666666671</c:v>
                </c:pt>
                <c:pt idx="2286">
                  <c:v>6.2915984444444453</c:v>
                </c:pt>
                <c:pt idx="2287">
                  <c:v>6.2943762222222235</c:v>
                </c:pt>
                <c:pt idx="2288">
                  <c:v>6.2971539999999999</c:v>
                </c:pt>
                <c:pt idx="2289">
                  <c:v>6.2999317777777781</c:v>
                </c:pt>
                <c:pt idx="2290">
                  <c:v>6.3027095555555563</c:v>
                </c:pt>
                <c:pt idx="2291">
                  <c:v>6.3054873333333346</c:v>
                </c:pt>
                <c:pt idx="2292">
                  <c:v>6.308265111111111</c:v>
                </c:pt>
                <c:pt idx="2293">
                  <c:v>6.3110428888888892</c:v>
                </c:pt>
                <c:pt idx="2294">
                  <c:v>6.3138206666666674</c:v>
                </c:pt>
                <c:pt idx="2295">
                  <c:v>6.3165984444444456</c:v>
                </c:pt>
                <c:pt idx="2296">
                  <c:v>6.3193762222222221</c:v>
                </c:pt>
                <c:pt idx="2297">
                  <c:v>6.3221540000000003</c:v>
                </c:pt>
                <c:pt idx="2298">
                  <c:v>6.3249317777777785</c:v>
                </c:pt>
                <c:pt idx="2299">
                  <c:v>6.3277095555555567</c:v>
                </c:pt>
                <c:pt idx="2300">
                  <c:v>6.3304873333333331</c:v>
                </c:pt>
                <c:pt idx="2301">
                  <c:v>6.3332651111111113</c:v>
                </c:pt>
                <c:pt idx="2302">
                  <c:v>6.3360428888888896</c:v>
                </c:pt>
                <c:pt idx="2303">
                  <c:v>6.3388206666666678</c:v>
                </c:pt>
                <c:pt idx="2304">
                  <c:v>6.3415984444444442</c:v>
                </c:pt>
                <c:pt idx="2305">
                  <c:v>6.3443762222222224</c:v>
                </c:pt>
                <c:pt idx="2306">
                  <c:v>6.3471540000000006</c:v>
                </c:pt>
                <c:pt idx="2307">
                  <c:v>6.3499317777777788</c:v>
                </c:pt>
                <c:pt idx="2308">
                  <c:v>6.3527095555555571</c:v>
                </c:pt>
                <c:pt idx="2309">
                  <c:v>6.3554873333333335</c:v>
                </c:pt>
                <c:pt idx="2310">
                  <c:v>6.3582651111111117</c:v>
                </c:pt>
                <c:pt idx="2311">
                  <c:v>6.3610428888888899</c:v>
                </c:pt>
                <c:pt idx="2312">
                  <c:v>6.3638206666666681</c:v>
                </c:pt>
                <c:pt idx="2313">
                  <c:v>6.3665984444444446</c:v>
                </c:pt>
                <c:pt idx="2314">
                  <c:v>6.3693762222222228</c:v>
                </c:pt>
                <c:pt idx="2315">
                  <c:v>6.372154000000001</c:v>
                </c:pt>
                <c:pt idx="2316">
                  <c:v>6.3749317777777792</c:v>
                </c:pt>
                <c:pt idx="2317">
                  <c:v>6.3777095555555556</c:v>
                </c:pt>
                <c:pt idx="2318">
                  <c:v>6.3804873333333338</c:v>
                </c:pt>
                <c:pt idx="2319">
                  <c:v>6.3832651111111121</c:v>
                </c:pt>
                <c:pt idx="2320">
                  <c:v>6.3860428888888903</c:v>
                </c:pt>
                <c:pt idx="2321">
                  <c:v>6.3888206666666667</c:v>
                </c:pt>
                <c:pt idx="2322">
                  <c:v>6.3915984444444449</c:v>
                </c:pt>
                <c:pt idx="2323">
                  <c:v>6.3943762222222231</c:v>
                </c:pt>
                <c:pt idx="2324">
                  <c:v>6.3971540000000013</c:v>
                </c:pt>
                <c:pt idx="2325">
                  <c:v>6.3999317777777778</c:v>
                </c:pt>
                <c:pt idx="2326">
                  <c:v>6.402709555555556</c:v>
                </c:pt>
                <c:pt idx="2327">
                  <c:v>6.4054873333333342</c:v>
                </c:pt>
                <c:pt idx="2328">
                  <c:v>6.4082651111111124</c:v>
                </c:pt>
                <c:pt idx="2329">
                  <c:v>6.4110428888888888</c:v>
                </c:pt>
                <c:pt idx="2330">
                  <c:v>6.4138206666666671</c:v>
                </c:pt>
                <c:pt idx="2331">
                  <c:v>6.4165984444444453</c:v>
                </c:pt>
                <c:pt idx="2332">
                  <c:v>6.4193762222222235</c:v>
                </c:pt>
                <c:pt idx="2333">
                  <c:v>6.4221539999999999</c:v>
                </c:pt>
                <c:pt idx="2334">
                  <c:v>6.4249317777777781</c:v>
                </c:pt>
                <c:pt idx="2335">
                  <c:v>6.4277095555555563</c:v>
                </c:pt>
                <c:pt idx="2336">
                  <c:v>6.4304873333333346</c:v>
                </c:pt>
                <c:pt idx="2337">
                  <c:v>6.433265111111111</c:v>
                </c:pt>
                <c:pt idx="2338">
                  <c:v>6.4360428888888892</c:v>
                </c:pt>
                <c:pt idx="2339">
                  <c:v>6.4387301111111119</c:v>
                </c:pt>
                <c:pt idx="2340">
                  <c:v>6.4387302777777782</c:v>
                </c:pt>
                <c:pt idx="2341">
                  <c:v>6.4415080555555564</c:v>
                </c:pt>
                <c:pt idx="2342">
                  <c:v>6.4442858333333328</c:v>
                </c:pt>
                <c:pt idx="2343">
                  <c:v>6.447063611111111</c:v>
                </c:pt>
                <c:pt idx="2344">
                  <c:v>6.4498413888888892</c:v>
                </c:pt>
                <c:pt idx="2345">
                  <c:v>6.4526191666666675</c:v>
                </c:pt>
                <c:pt idx="2346">
                  <c:v>6.4553969444444439</c:v>
                </c:pt>
                <c:pt idx="2347">
                  <c:v>6.4581747222222221</c:v>
                </c:pt>
                <c:pt idx="2348">
                  <c:v>6.4609525000000003</c:v>
                </c:pt>
                <c:pt idx="2349">
                  <c:v>6.4637302777777785</c:v>
                </c:pt>
                <c:pt idx="2350">
                  <c:v>6.466508055555555</c:v>
                </c:pt>
                <c:pt idx="2351">
                  <c:v>6.4692858333333332</c:v>
                </c:pt>
                <c:pt idx="2352">
                  <c:v>6.4720636111111114</c:v>
                </c:pt>
                <c:pt idx="2353">
                  <c:v>6.4748413888888896</c:v>
                </c:pt>
                <c:pt idx="2354">
                  <c:v>6.477619166666666</c:v>
                </c:pt>
                <c:pt idx="2355">
                  <c:v>6.4803969444444443</c:v>
                </c:pt>
                <c:pt idx="2356">
                  <c:v>6.4831747222222225</c:v>
                </c:pt>
                <c:pt idx="2357">
                  <c:v>6.4859525000000007</c:v>
                </c:pt>
                <c:pt idx="2358">
                  <c:v>6.4887302777777771</c:v>
                </c:pt>
                <c:pt idx="2359">
                  <c:v>6.4915080555555553</c:v>
                </c:pt>
                <c:pt idx="2360">
                  <c:v>6.4942858333333335</c:v>
                </c:pt>
                <c:pt idx="2361">
                  <c:v>6.4970636111111117</c:v>
                </c:pt>
                <c:pt idx="2362">
                  <c:v>6.49984138888889</c:v>
                </c:pt>
                <c:pt idx="2363">
                  <c:v>6.5026191666666664</c:v>
                </c:pt>
                <c:pt idx="2364">
                  <c:v>6.5053969444444446</c:v>
                </c:pt>
                <c:pt idx="2365">
                  <c:v>6.5081747222222228</c:v>
                </c:pt>
                <c:pt idx="2366">
                  <c:v>6.510952500000001</c:v>
                </c:pt>
                <c:pt idx="2367">
                  <c:v>6.5137302777777775</c:v>
                </c:pt>
                <c:pt idx="2368">
                  <c:v>6.5165080555555557</c:v>
                </c:pt>
                <c:pt idx="2369">
                  <c:v>6.5192858333333339</c:v>
                </c:pt>
                <c:pt idx="2370">
                  <c:v>6.5220636111111121</c:v>
                </c:pt>
                <c:pt idx="2371">
                  <c:v>6.5248413888888885</c:v>
                </c:pt>
                <c:pt idx="2372">
                  <c:v>6.5276191666666668</c:v>
                </c:pt>
                <c:pt idx="2373">
                  <c:v>6.530396944444445</c:v>
                </c:pt>
                <c:pt idx="2374">
                  <c:v>6.5331747222222232</c:v>
                </c:pt>
                <c:pt idx="2375">
                  <c:v>6.5359524999999996</c:v>
                </c:pt>
                <c:pt idx="2376">
                  <c:v>6.5387302777777778</c:v>
                </c:pt>
                <c:pt idx="2377">
                  <c:v>6.541508055555556</c:v>
                </c:pt>
                <c:pt idx="2378">
                  <c:v>6.5442858333333342</c:v>
                </c:pt>
                <c:pt idx="2379">
                  <c:v>6.5470636111111107</c:v>
                </c:pt>
                <c:pt idx="2380">
                  <c:v>6.5498413888888889</c:v>
                </c:pt>
                <c:pt idx="2381">
                  <c:v>6.5526191666666671</c:v>
                </c:pt>
                <c:pt idx="2382">
                  <c:v>6.5553969444444453</c:v>
                </c:pt>
                <c:pt idx="2383">
                  <c:v>6.5581747222222218</c:v>
                </c:pt>
                <c:pt idx="2384">
                  <c:v>6.5609525</c:v>
                </c:pt>
                <c:pt idx="2385">
                  <c:v>6.5637302777777782</c:v>
                </c:pt>
                <c:pt idx="2386">
                  <c:v>6.5665080555555564</c:v>
                </c:pt>
                <c:pt idx="2387">
                  <c:v>6.5692858333333328</c:v>
                </c:pt>
                <c:pt idx="2388">
                  <c:v>6.572063611111111</c:v>
                </c:pt>
                <c:pt idx="2389">
                  <c:v>6.5748413888888892</c:v>
                </c:pt>
                <c:pt idx="2390">
                  <c:v>6.5776191666666675</c:v>
                </c:pt>
                <c:pt idx="2391">
                  <c:v>6.5803969444444439</c:v>
                </c:pt>
                <c:pt idx="2392">
                  <c:v>6.5831747222222221</c:v>
                </c:pt>
                <c:pt idx="2393">
                  <c:v>6.5859525000000003</c:v>
                </c:pt>
                <c:pt idx="2394">
                  <c:v>6.5887302777777785</c:v>
                </c:pt>
                <c:pt idx="2395">
                  <c:v>6.591508055555555</c:v>
                </c:pt>
                <c:pt idx="2396">
                  <c:v>6.5942858333333332</c:v>
                </c:pt>
                <c:pt idx="2397">
                  <c:v>6.5970636111111114</c:v>
                </c:pt>
                <c:pt idx="2398">
                  <c:v>6.5998413888888896</c:v>
                </c:pt>
                <c:pt idx="2399">
                  <c:v>6.602619166666666</c:v>
                </c:pt>
                <c:pt idx="2400">
                  <c:v>6.6053969444444443</c:v>
                </c:pt>
                <c:pt idx="2401">
                  <c:v>6.6081747222222225</c:v>
                </c:pt>
                <c:pt idx="2402">
                  <c:v>6.6109525000000007</c:v>
                </c:pt>
                <c:pt idx="2403">
                  <c:v>6.6137302777777771</c:v>
                </c:pt>
                <c:pt idx="2404">
                  <c:v>6.6165080555555553</c:v>
                </c:pt>
                <c:pt idx="2405">
                  <c:v>6.6192858333333335</c:v>
                </c:pt>
                <c:pt idx="2406">
                  <c:v>6.6220636111111117</c:v>
                </c:pt>
                <c:pt idx="2407">
                  <c:v>6.62484138888889</c:v>
                </c:pt>
                <c:pt idx="2408">
                  <c:v>6.6276191666666664</c:v>
                </c:pt>
                <c:pt idx="2409">
                  <c:v>6.6303969444444446</c:v>
                </c:pt>
                <c:pt idx="2410">
                  <c:v>6.6331747222222228</c:v>
                </c:pt>
                <c:pt idx="2411">
                  <c:v>6.635952500000001</c:v>
                </c:pt>
                <c:pt idx="2412">
                  <c:v>6.6387302777777775</c:v>
                </c:pt>
                <c:pt idx="2413">
                  <c:v>6.6415080555555557</c:v>
                </c:pt>
                <c:pt idx="2414">
                  <c:v>6.6442858333333339</c:v>
                </c:pt>
                <c:pt idx="2415">
                  <c:v>6.6470636111111121</c:v>
                </c:pt>
                <c:pt idx="2416">
                  <c:v>6.6498413888888885</c:v>
                </c:pt>
                <c:pt idx="2417">
                  <c:v>6.6526191666666668</c:v>
                </c:pt>
                <c:pt idx="2418">
                  <c:v>6.655396944444445</c:v>
                </c:pt>
                <c:pt idx="2419">
                  <c:v>6.6581747222222232</c:v>
                </c:pt>
                <c:pt idx="2420">
                  <c:v>6.6609524999999996</c:v>
                </c:pt>
                <c:pt idx="2421">
                  <c:v>6.6637302777777778</c:v>
                </c:pt>
                <c:pt idx="2422">
                  <c:v>6.666508055555556</c:v>
                </c:pt>
                <c:pt idx="2423">
                  <c:v>6.6692858333333342</c:v>
                </c:pt>
                <c:pt idx="2424">
                  <c:v>6.6720636111111107</c:v>
                </c:pt>
                <c:pt idx="2425">
                  <c:v>6.6748413888888889</c:v>
                </c:pt>
                <c:pt idx="2426">
                  <c:v>6.6776191666666671</c:v>
                </c:pt>
                <c:pt idx="2427">
                  <c:v>6.6803969444444453</c:v>
                </c:pt>
                <c:pt idx="2428">
                  <c:v>6.6831747222222218</c:v>
                </c:pt>
                <c:pt idx="2429">
                  <c:v>6.6859525</c:v>
                </c:pt>
                <c:pt idx="2430">
                  <c:v>6.6887302777777782</c:v>
                </c:pt>
                <c:pt idx="2431">
                  <c:v>6.6915080555555564</c:v>
                </c:pt>
                <c:pt idx="2432">
                  <c:v>6.6942858333333328</c:v>
                </c:pt>
                <c:pt idx="2433">
                  <c:v>6.697063611111111</c:v>
                </c:pt>
                <c:pt idx="2434">
                  <c:v>6.6998413888888892</c:v>
                </c:pt>
                <c:pt idx="2435">
                  <c:v>6.7026191666666675</c:v>
                </c:pt>
                <c:pt idx="2436">
                  <c:v>6.7053969444444439</c:v>
                </c:pt>
                <c:pt idx="2437">
                  <c:v>6.7081747222222221</c:v>
                </c:pt>
                <c:pt idx="2438">
                  <c:v>6.7109525000000003</c:v>
                </c:pt>
                <c:pt idx="2439">
                  <c:v>6.7137302777777785</c:v>
                </c:pt>
                <c:pt idx="2440">
                  <c:v>6.716508055555555</c:v>
                </c:pt>
                <c:pt idx="2441">
                  <c:v>6.7192858333333332</c:v>
                </c:pt>
                <c:pt idx="2442">
                  <c:v>6.7220636111111114</c:v>
                </c:pt>
                <c:pt idx="2443">
                  <c:v>6.7248413888888896</c:v>
                </c:pt>
                <c:pt idx="2444">
                  <c:v>6.727619166666666</c:v>
                </c:pt>
                <c:pt idx="2445">
                  <c:v>6.7303969444444443</c:v>
                </c:pt>
                <c:pt idx="2446">
                  <c:v>6.7331747222222225</c:v>
                </c:pt>
                <c:pt idx="2447">
                  <c:v>6.7359525000000007</c:v>
                </c:pt>
                <c:pt idx="2448">
                  <c:v>6.7387302777777771</c:v>
                </c:pt>
                <c:pt idx="2449">
                  <c:v>6.7415080555555553</c:v>
                </c:pt>
                <c:pt idx="2450">
                  <c:v>6.7442858333333335</c:v>
                </c:pt>
                <c:pt idx="2451">
                  <c:v>6.7470636111111117</c:v>
                </c:pt>
                <c:pt idx="2452">
                  <c:v>6.74984138888889</c:v>
                </c:pt>
                <c:pt idx="2453">
                  <c:v>6.7526191666666664</c:v>
                </c:pt>
                <c:pt idx="2454">
                  <c:v>6.7553969444444446</c:v>
                </c:pt>
                <c:pt idx="2455">
                  <c:v>6.7581747222222228</c:v>
                </c:pt>
                <c:pt idx="2456">
                  <c:v>6.760952500000001</c:v>
                </c:pt>
                <c:pt idx="2457">
                  <c:v>6.7637302777777775</c:v>
                </c:pt>
                <c:pt idx="2458">
                  <c:v>6.7665080555555557</c:v>
                </c:pt>
                <c:pt idx="2459">
                  <c:v>6.7692858333333339</c:v>
                </c:pt>
                <c:pt idx="2460">
                  <c:v>6.7720636111111121</c:v>
                </c:pt>
                <c:pt idx="2461">
                  <c:v>6.7748413888888885</c:v>
                </c:pt>
                <c:pt idx="2462">
                  <c:v>6.7776191666666668</c:v>
                </c:pt>
                <c:pt idx="2463">
                  <c:v>6.780396944444445</c:v>
                </c:pt>
                <c:pt idx="2464">
                  <c:v>6.7831747222222232</c:v>
                </c:pt>
                <c:pt idx="2465">
                  <c:v>6.7859524999999996</c:v>
                </c:pt>
                <c:pt idx="2466">
                  <c:v>6.7887302777777778</c:v>
                </c:pt>
                <c:pt idx="2467">
                  <c:v>6.791508055555556</c:v>
                </c:pt>
                <c:pt idx="2468">
                  <c:v>6.7942858333333342</c:v>
                </c:pt>
                <c:pt idx="2469">
                  <c:v>6.7970636111111107</c:v>
                </c:pt>
                <c:pt idx="2470">
                  <c:v>6.7998413888888889</c:v>
                </c:pt>
                <c:pt idx="2471">
                  <c:v>6.8026191666666671</c:v>
                </c:pt>
                <c:pt idx="2472">
                  <c:v>6.8053969444444453</c:v>
                </c:pt>
                <c:pt idx="2473">
                  <c:v>6.8081747222222218</c:v>
                </c:pt>
                <c:pt idx="2474">
                  <c:v>6.8109525</c:v>
                </c:pt>
                <c:pt idx="2475">
                  <c:v>6.8137302777777782</c:v>
                </c:pt>
                <c:pt idx="2476">
                  <c:v>6.8165080555555564</c:v>
                </c:pt>
                <c:pt idx="2477">
                  <c:v>6.8192858333333328</c:v>
                </c:pt>
                <c:pt idx="2478">
                  <c:v>6.822063611111111</c:v>
                </c:pt>
                <c:pt idx="2479">
                  <c:v>6.8248413888888892</c:v>
                </c:pt>
                <c:pt idx="2480">
                  <c:v>6.8276191666666675</c:v>
                </c:pt>
                <c:pt idx="2481">
                  <c:v>6.8303969444444439</c:v>
                </c:pt>
                <c:pt idx="2482">
                  <c:v>6.8331747222222221</c:v>
                </c:pt>
                <c:pt idx="2483">
                  <c:v>6.8359525000000003</c:v>
                </c:pt>
                <c:pt idx="2484">
                  <c:v>6.8387302777777785</c:v>
                </c:pt>
                <c:pt idx="2485">
                  <c:v>6.841508055555555</c:v>
                </c:pt>
                <c:pt idx="2486">
                  <c:v>6.8442858333333332</c:v>
                </c:pt>
                <c:pt idx="2487">
                  <c:v>6.8470636111111114</c:v>
                </c:pt>
                <c:pt idx="2488">
                  <c:v>6.8498413888888896</c:v>
                </c:pt>
                <c:pt idx="2489">
                  <c:v>6.852619166666666</c:v>
                </c:pt>
                <c:pt idx="2490">
                  <c:v>6.8553969444444443</c:v>
                </c:pt>
                <c:pt idx="2491">
                  <c:v>6.8581747222222225</c:v>
                </c:pt>
                <c:pt idx="2492">
                  <c:v>6.8609525000000007</c:v>
                </c:pt>
                <c:pt idx="2493">
                  <c:v>6.8637302777777771</c:v>
                </c:pt>
                <c:pt idx="2494">
                  <c:v>6.8665080555555553</c:v>
                </c:pt>
                <c:pt idx="2495">
                  <c:v>6.8683786111111127</c:v>
                </c:pt>
                <c:pt idx="2496">
                  <c:v>6.8683926666666659</c:v>
                </c:pt>
                <c:pt idx="2497">
                  <c:v>6.8711704444444441</c:v>
                </c:pt>
                <c:pt idx="2498">
                  <c:v>6.8739482222222223</c:v>
                </c:pt>
                <c:pt idx="2499">
                  <c:v>6.8767260000000006</c:v>
                </c:pt>
                <c:pt idx="2500">
                  <c:v>6.879503777777777</c:v>
                </c:pt>
                <c:pt idx="2501">
                  <c:v>6.8822815555555552</c:v>
                </c:pt>
                <c:pt idx="2502">
                  <c:v>6.8850593333333334</c:v>
                </c:pt>
                <c:pt idx="2503">
                  <c:v>6.8878371111111116</c:v>
                </c:pt>
                <c:pt idx="2504">
                  <c:v>6.8906148888888881</c:v>
                </c:pt>
                <c:pt idx="2505">
                  <c:v>6.8933926666666663</c:v>
                </c:pt>
                <c:pt idx="2506">
                  <c:v>6.8961704444444445</c:v>
                </c:pt>
                <c:pt idx="2507">
                  <c:v>6.8989482222222227</c:v>
                </c:pt>
                <c:pt idx="2508">
                  <c:v>6.9017259999999991</c:v>
                </c:pt>
                <c:pt idx="2509">
                  <c:v>6.9045037777777774</c:v>
                </c:pt>
                <c:pt idx="2510">
                  <c:v>6.9072815555555556</c:v>
                </c:pt>
                <c:pt idx="2511">
                  <c:v>6.9100593333333338</c:v>
                </c:pt>
                <c:pt idx="2512">
                  <c:v>6.9128371111111102</c:v>
                </c:pt>
                <c:pt idx="2513">
                  <c:v>6.9156148888888884</c:v>
                </c:pt>
                <c:pt idx="2514">
                  <c:v>6.9183926666666666</c:v>
                </c:pt>
                <c:pt idx="2515">
                  <c:v>6.9211704444444448</c:v>
                </c:pt>
                <c:pt idx="2516">
                  <c:v>6.9239482222222213</c:v>
                </c:pt>
                <c:pt idx="2517">
                  <c:v>6.9267259999999995</c:v>
                </c:pt>
                <c:pt idx="2518">
                  <c:v>6.9295037777777777</c:v>
                </c:pt>
                <c:pt idx="2519">
                  <c:v>6.9322815555555559</c:v>
                </c:pt>
                <c:pt idx="2520">
                  <c:v>6.9350593333333341</c:v>
                </c:pt>
                <c:pt idx="2521">
                  <c:v>6.9378371111111106</c:v>
                </c:pt>
                <c:pt idx="2522">
                  <c:v>6.9406148888888888</c:v>
                </c:pt>
                <c:pt idx="2523">
                  <c:v>6.943392666666667</c:v>
                </c:pt>
                <c:pt idx="2524">
                  <c:v>6.9461704444444452</c:v>
                </c:pt>
                <c:pt idx="2525">
                  <c:v>6.9489482222222216</c:v>
                </c:pt>
                <c:pt idx="2526">
                  <c:v>6.9517259999999998</c:v>
                </c:pt>
                <c:pt idx="2527">
                  <c:v>6.9545037777777781</c:v>
                </c:pt>
                <c:pt idx="2528">
                  <c:v>6.9572815555555563</c:v>
                </c:pt>
                <c:pt idx="2529">
                  <c:v>6.9600593333333327</c:v>
                </c:pt>
                <c:pt idx="2530">
                  <c:v>6.9628371111111109</c:v>
                </c:pt>
                <c:pt idx="2531">
                  <c:v>6.9656148888888891</c:v>
                </c:pt>
                <c:pt idx="2532">
                  <c:v>6.9683926666666673</c:v>
                </c:pt>
                <c:pt idx="2533">
                  <c:v>6.9711704444444438</c:v>
                </c:pt>
                <c:pt idx="2534">
                  <c:v>6.973948222222222</c:v>
                </c:pt>
                <c:pt idx="2535">
                  <c:v>6.9767260000000002</c:v>
                </c:pt>
                <c:pt idx="2536">
                  <c:v>6.9795037777777784</c:v>
                </c:pt>
                <c:pt idx="2537">
                  <c:v>6.9822815555555549</c:v>
                </c:pt>
                <c:pt idx="2538">
                  <c:v>6.9850593333333331</c:v>
                </c:pt>
                <c:pt idx="2539">
                  <c:v>6.9878371111111113</c:v>
                </c:pt>
                <c:pt idx="2540">
                  <c:v>6.9906148888888895</c:v>
                </c:pt>
                <c:pt idx="2541">
                  <c:v>6.9933926666666659</c:v>
                </c:pt>
                <c:pt idx="2542">
                  <c:v>6.9961704444444441</c:v>
                </c:pt>
                <c:pt idx="2543">
                  <c:v>6.9989482222222223</c:v>
                </c:pt>
                <c:pt idx="2544">
                  <c:v>7.0017260000000006</c:v>
                </c:pt>
                <c:pt idx="2545">
                  <c:v>7.004503777777777</c:v>
                </c:pt>
                <c:pt idx="2546">
                  <c:v>7.0072815555555552</c:v>
                </c:pt>
                <c:pt idx="2547">
                  <c:v>7.0100593333333334</c:v>
                </c:pt>
                <c:pt idx="2548">
                  <c:v>7.0128371111111116</c:v>
                </c:pt>
                <c:pt idx="2549">
                  <c:v>7.0156148888888881</c:v>
                </c:pt>
                <c:pt idx="2550">
                  <c:v>7.0183926666666663</c:v>
                </c:pt>
                <c:pt idx="2551">
                  <c:v>7.0211704444444445</c:v>
                </c:pt>
                <c:pt idx="2552">
                  <c:v>7.0239482222222227</c:v>
                </c:pt>
                <c:pt idx="2553">
                  <c:v>7.0267259999999991</c:v>
                </c:pt>
                <c:pt idx="2554">
                  <c:v>7.0295037777777774</c:v>
                </c:pt>
                <c:pt idx="2555">
                  <c:v>7.0322815555555556</c:v>
                </c:pt>
                <c:pt idx="2556">
                  <c:v>7.0350593333333338</c:v>
                </c:pt>
                <c:pt idx="2557">
                  <c:v>7.0378371111111102</c:v>
                </c:pt>
                <c:pt idx="2558">
                  <c:v>7.0406148888888884</c:v>
                </c:pt>
                <c:pt idx="2559">
                  <c:v>7.0433926666666666</c:v>
                </c:pt>
                <c:pt idx="2560">
                  <c:v>7.0461704444444448</c:v>
                </c:pt>
                <c:pt idx="2561">
                  <c:v>7.0489482222222213</c:v>
                </c:pt>
                <c:pt idx="2562">
                  <c:v>7.0517259999999995</c:v>
                </c:pt>
                <c:pt idx="2563">
                  <c:v>7.0545037777777777</c:v>
                </c:pt>
                <c:pt idx="2564">
                  <c:v>7.0572815555555559</c:v>
                </c:pt>
                <c:pt idx="2565">
                  <c:v>7.0600593333333341</c:v>
                </c:pt>
                <c:pt idx="2566">
                  <c:v>7.0628371111111106</c:v>
                </c:pt>
                <c:pt idx="2567">
                  <c:v>7.0656148888888888</c:v>
                </c:pt>
                <c:pt idx="2568">
                  <c:v>7.068392666666667</c:v>
                </c:pt>
                <c:pt idx="2569">
                  <c:v>7.0711704444444452</c:v>
                </c:pt>
                <c:pt idx="2570">
                  <c:v>7.0739482222222216</c:v>
                </c:pt>
                <c:pt idx="2571">
                  <c:v>7.0767259999999998</c:v>
                </c:pt>
                <c:pt idx="2572">
                  <c:v>7.0795037777777781</c:v>
                </c:pt>
                <c:pt idx="2573">
                  <c:v>7.0822815555555563</c:v>
                </c:pt>
                <c:pt idx="2574">
                  <c:v>7.0850593333333327</c:v>
                </c:pt>
                <c:pt idx="2575">
                  <c:v>7.0878371111111109</c:v>
                </c:pt>
                <c:pt idx="2576">
                  <c:v>7.0906148888888891</c:v>
                </c:pt>
                <c:pt idx="2577">
                  <c:v>7.0933926666666673</c:v>
                </c:pt>
                <c:pt idx="2578">
                  <c:v>7.0961704444444438</c:v>
                </c:pt>
                <c:pt idx="2579">
                  <c:v>7.098948222222222</c:v>
                </c:pt>
                <c:pt idx="2580">
                  <c:v>7.1017260000000002</c:v>
                </c:pt>
                <c:pt idx="2581">
                  <c:v>7.1045037777777784</c:v>
                </c:pt>
                <c:pt idx="2582">
                  <c:v>7.1072815555555549</c:v>
                </c:pt>
                <c:pt idx="2583">
                  <c:v>7.1100593333333331</c:v>
                </c:pt>
                <c:pt idx="2584">
                  <c:v>7.1128371111111113</c:v>
                </c:pt>
                <c:pt idx="2585">
                  <c:v>7.1156148888888895</c:v>
                </c:pt>
                <c:pt idx="2586">
                  <c:v>7.1183926666666659</c:v>
                </c:pt>
                <c:pt idx="2587">
                  <c:v>7.1211704444444441</c:v>
                </c:pt>
                <c:pt idx="2588">
                  <c:v>7.1239482222222223</c:v>
                </c:pt>
                <c:pt idx="2589">
                  <c:v>7.1267260000000006</c:v>
                </c:pt>
                <c:pt idx="2590">
                  <c:v>7.129503777777777</c:v>
                </c:pt>
                <c:pt idx="2591">
                  <c:v>7.1322815555555552</c:v>
                </c:pt>
                <c:pt idx="2592">
                  <c:v>7.1350593333333334</c:v>
                </c:pt>
                <c:pt idx="2593">
                  <c:v>7.1378371111111116</c:v>
                </c:pt>
                <c:pt idx="2594">
                  <c:v>7.1406148888888881</c:v>
                </c:pt>
                <c:pt idx="2595">
                  <c:v>7.1433926666666663</c:v>
                </c:pt>
                <c:pt idx="2596">
                  <c:v>7.1461704444444445</c:v>
                </c:pt>
                <c:pt idx="2597">
                  <c:v>7.1489482222222227</c:v>
                </c:pt>
                <c:pt idx="2598">
                  <c:v>7.1517259999999991</c:v>
                </c:pt>
                <c:pt idx="2599">
                  <c:v>7.1545037777777774</c:v>
                </c:pt>
                <c:pt idx="2600">
                  <c:v>7.1572815555555556</c:v>
                </c:pt>
                <c:pt idx="2601">
                  <c:v>7.1600593333333338</c:v>
                </c:pt>
                <c:pt idx="2602">
                  <c:v>7.1628371111111102</c:v>
                </c:pt>
                <c:pt idx="2603">
                  <c:v>7.1656148888888884</c:v>
                </c:pt>
                <c:pt idx="2604">
                  <c:v>7.1683926666666666</c:v>
                </c:pt>
                <c:pt idx="2605">
                  <c:v>7.1711704444444448</c:v>
                </c:pt>
                <c:pt idx="2606">
                  <c:v>7.1739482222222213</c:v>
                </c:pt>
                <c:pt idx="2607">
                  <c:v>7.1767259999999995</c:v>
                </c:pt>
                <c:pt idx="2608">
                  <c:v>7.1795037777777777</c:v>
                </c:pt>
                <c:pt idx="2609">
                  <c:v>7.1822815555555559</c:v>
                </c:pt>
                <c:pt idx="2610">
                  <c:v>7.1850593333333341</c:v>
                </c:pt>
                <c:pt idx="2611">
                  <c:v>7.1878371111111106</c:v>
                </c:pt>
                <c:pt idx="2612">
                  <c:v>7.1906148888888888</c:v>
                </c:pt>
                <c:pt idx="2613">
                  <c:v>7.193392666666667</c:v>
                </c:pt>
                <c:pt idx="2614">
                  <c:v>7.1961704444444452</c:v>
                </c:pt>
                <c:pt idx="2615">
                  <c:v>7.1989482222222216</c:v>
                </c:pt>
                <c:pt idx="2616">
                  <c:v>7.2017259999999998</c:v>
                </c:pt>
                <c:pt idx="2617">
                  <c:v>7.2045037777777781</c:v>
                </c:pt>
                <c:pt idx="2618">
                  <c:v>7.2072815555555563</c:v>
                </c:pt>
                <c:pt idx="2619">
                  <c:v>7.2100593333333327</c:v>
                </c:pt>
                <c:pt idx="2620">
                  <c:v>7.2128371111111109</c:v>
                </c:pt>
                <c:pt idx="2621">
                  <c:v>7.2156148888888891</c:v>
                </c:pt>
                <c:pt idx="2622">
                  <c:v>7.2183926666666673</c:v>
                </c:pt>
                <c:pt idx="2623">
                  <c:v>7.2211704444444438</c:v>
                </c:pt>
                <c:pt idx="2624">
                  <c:v>7.223948222222222</c:v>
                </c:pt>
                <c:pt idx="2625">
                  <c:v>7.2267260000000002</c:v>
                </c:pt>
                <c:pt idx="2626">
                  <c:v>7.2295037777777784</c:v>
                </c:pt>
                <c:pt idx="2627">
                  <c:v>7.2322815555555549</c:v>
                </c:pt>
                <c:pt idx="2628">
                  <c:v>7.2350593333333331</c:v>
                </c:pt>
                <c:pt idx="2629">
                  <c:v>7.2378371111111113</c:v>
                </c:pt>
                <c:pt idx="2630">
                  <c:v>7.2406148888888895</c:v>
                </c:pt>
                <c:pt idx="2631">
                  <c:v>7.2433926666666659</c:v>
                </c:pt>
                <c:pt idx="2632">
                  <c:v>7.2461704444444441</c:v>
                </c:pt>
                <c:pt idx="2633">
                  <c:v>7.2489482222222223</c:v>
                </c:pt>
                <c:pt idx="2634">
                  <c:v>7.2517260000000006</c:v>
                </c:pt>
                <c:pt idx="2635">
                  <c:v>7.254503777777777</c:v>
                </c:pt>
                <c:pt idx="2636">
                  <c:v>7.2572815555555552</c:v>
                </c:pt>
                <c:pt idx="2637">
                  <c:v>7.2600593333333334</c:v>
                </c:pt>
                <c:pt idx="2638">
                  <c:v>7.2628371111111116</c:v>
                </c:pt>
                <c:pt idx="2639">
                  <c:v>7.2656148888888881</c:v>
                </c:pt>
                <c:pt idx="2640">
                  <c:v>7.2683926666666663</c:v>
                </c:pt>
                <c:pt idx="2641">
                  <c:v>7.2711704444444445</c:v>
                </c:pt>
                <c:pt idx="2642">
                  <c:v>7.2739482222222227</c:v>
                </c:pt>
                <c:pt idx="2643">
                  <c:v>7.2767259999999991</c:v>
                </c:pt>
                <c:pt idx="2644">
                  <c:v>7.2795037777777774</c:v>
                </c:pt>
                <c:pt idx="2645">
                  <c:v>7.281267944444445</c:v>
                </c:pt>
                <c:pt idx="2646">
                  <c:v>7.2812681111111113</c:v>
                </c:pt>
                <c:pt idx="2647">
                  <c:v>7.2840458888888895</c:v>
                </c:pt>
                <c:pt idx="2648">
                  <c:v>7.2868236666666677</c:v>
                </c:pt>
                <c:pt idx="2649">
                  <c:v>7.2896014444444441</c:v>
                </c:pt>
                <c:pt idx="2650">
                  <c:v>7.2923792222222223</c:v>
                </c:pt>
                <c:pt idx="2651">
                  <c:v>7.2951570000000006</c:v>
                </c:pt>
                <c:pt idx="2652">
                  <c:v>7.2979347777777788</c:v>
                </c:pt>
                <c:pt idx="2653">
                  <c:v>7.3007125555555552</c:v>
                </c:pt>
                <c:pt idx="2654">
                  <c:v>7.3034903333333334</c:v>
                </c:pt>
                <c:pt idx="2655">
                  <c:v>7.3062681111111116</c:v>
                </c:pt>
                <c:pt idx="2656">
                  <c:v>7.3090458888888898</c:v>
                </c:pt>
                <c:pt idx="2657">
                  <c:v>7.3118236666666663</c:v>
                </c:pt>
                <c:pt idx="2658">
                  <c:v>7.3146014444444445</c:v>
                </c:pt>
                <c:pt idx="2659">
                  <c:v>7.3173792222222227</c:v>
                </c:pt>
                <c:pt idx="2660">
                  <c:v>7.3201570000000009</c:v>
                </c:pt>
                <c:pt idx="2661">
                  <c:v>7.3229347777777773</c:v>
                </c:pt>
                <c:pt idx="2662">
                  <c:v>7.3257125555555556</c:v>
                </c:pt>
                <c:pt idx="2663">
                  <c:v>7.3284903333333338</c:v>
                </c:pt>
                <c:pt idx="2664">
                  <c:v>7.331268111111112</c:v>
                </c:pt>
                <c:pt idx="2665">
                  <c:v>7.3340458888888884</c:v>
                </c:pt>
                <c:pt idx="2666">
                  <c:v>7.3368236666666666</c:v>
                </c:pt>
                <c:pt idx="2667">
                  <c:v>7.3396014444444448</c:v>
                </c:pt>
                <c:pt idx="2668">
                  <c:v>7.3423792222222231</c:v>
                </c:pt>
                <c:pt idx="2669">
                  <c:v>7.3451570000000013</c:v>
                </c:pt>
                <c:pt idx="2670">
                  <c:v>7.3479347777777777</c:v>
                </c:pt>
                <c:pt idx="2671">
                  <c:v>7.3507125555555559</c:v>
                </c:pt>
                <c:pt idx="2672">
                  <c:v>7.3534903333333341</c:v>
                </c:pt>
                <c:pt idx="2673">
                  <c:v>7.3562681111111123</c:v>
                </c:pt>
                <c:pt idx="2674">
                  <c:v>7.3590458888888888</c:v>
                </c:pt>
                <c:pt idx="2675">
                  <c:v>7.361823666666667</c:v>
                </c:pt>
                <c:pt idx="2676">
                  <c:v>7.3646014444444452</c:v>
                </c:pt>
                <c:pt idx="2677">
                  <c:v>7.3673792222222234</c:v>
                </c:pt>
                <c:pt idx="2678">
                  <c:v>7.3701569999999998</c:v>
                </c:pt>
                <c:pt idx="2679">
                  <c:v>7.3729347777777781</c:v>
                </c:pt>
                <c:pt idx="2680">
                  <c:v>7.3757125555555563</c:v>
                </c:pt>
                <c:pt idx="2681">
                  <c:v>7.3784903333333345</c:v>
                </c:pt>
                <c:pt idx="2682">
                  <c:v>7.3812681111111109</c:v>
                </c:pt>
                <c:pt idx="2683">
                  <c:v>7.3840458888888891</c:v>
                </c:pt>
                <c:pt idx="2684">
                  <c:v>7.3868236666666673</c:v>
                </c:pt>
                <c:pt idx="2685">
                  <c:v>7.3896014444444456</c:v>
                </c:pt>
                <c:pt idx="2686">
                  <c:v>7.392379222222222</c:v>
                </c:pt>
                <c:pt idx="2687">
                  <c:v>7.3951570000000002</c:v>
                </c:pt>
                <c:pt idx="2688">
                  <c:v>7.3979347777777784</c:v>
                </c:pt>
                <c:pt idx="2689">
                  <c:v>7.4007125555555566</c:v>
                </c:pt>
                <c:pt idx="2690">
                  <c:v>7.4034903333333331</c:v>
                </c:pt>
                <c:pt idx="2691">
                  <c:v>7.4062681111111113</c:v>
                </c:pt>
                <c:pt idx="2692">
                  <c:v>7.4090458888888895</c:v>
                </c:pt>
                <c:pt idx="2693">
                  <c:v>7.4118236666666677</c:v>
                </c:pt>
                <c:pt idx="2694">
                  <c:v>7.4146014444444441</c:v>
                </c:pt>
                <c:pt idx="2695">
                  <c:v>7.4173792222222223</c:v>
                </c:pt>
                <c:pt idx="2696">
                  <c:v>7.4201570000000006</c:v>
                </c:pt>
                <c:pt idx="2697">
                  <c:v>7.4229347777777788</c:v>
                </c:pt>
                <c:pt idx="2698">
                  <c:v>7.4257125555555552</c:v>
                </c:pt>
                <c:pt idx="2699">
                  <c:v>7.4284903333333334</c:v>
                </c:pt>
                <c:pt idx="2700">
                  <c:v>7.4312681111111116</c:v>
                </c:pt>
                <c:pt idx="2701">
                  <c:v>7.4340458888888898</c:v>
                </c:pt>
                <c:pt idx="2702">
                  <c:v>7.4368236666666663</c:v>
                </c:pt>
                <c:pt idx="2703">
                  <c:v>7.4396014444444445</c:v>
                </c:pt>
                <c:pt idx="2704">
                  <c:v>7.4423792222222227</c:v>
                </c:pt>
                <c:pt idx="2705">
                  <c:v>7.4451570000000009</c:v>
                </c:pt>
                <c:pt idx="2706">
                  <c:v>7.4479347777777773</c:v>
                </c:pt>
                <c:pt idx="2707">
                  <c:v>7.4507125555555556</c:v>
                </c:pt>
                <c:pt idx="2708">
                  <c:v>7.4534903333333338</c:v>
                </c:pt>
                <c:pt idx="2709">
                  <c:v>7.456268111111112</c:v>
                </c:pt>
                <c:pt idx="2710">
                  <c:v>7.4590458888888884</c:v>
                </c:pt>
                <c:pt idx="2711">
                  <c:v>7.4618236666666666</c:v>
                </c:pt>
                <c:pt idx="2712">
                  <c:v>7.4646014444444448</c:v>
                </c:pt>
                <c:pt idx="2713">
                  <c:v>7.4673792222222231</c:v>
                </c:pt>
                <c:pt idx="2714">
                  <c:v>7.4701570000000013</c:v>
                </c:pt>
                <c:pt idx="2715">
                  <c:v>7.4729347777777777</c:v>
                </c:pt>
                <c:pt idx="2716">
                  <c:v>7.4757125555555559</c:v>
                </c:pt>
                <c:pt idx="2717">
                  <c:v>7.4784903333333341</c:v>
                </c:pt>
                <c:pt idx="2718">
                  <c:v>7.4812681111111123</c:v>
                </c:pt>
                <c:pt idx="2719">
                  <c:v>7.4840458888888888</c:v>
                </c:pt>
                <c:pt idx="2720">
                  <c:v>7.486823666666667</c:v>
                </c:pt>
                <c:pt idx="2721">
                  <c:v>7.4896014444444452</c:v>
                </c:pt>
                <c:pt idx="2722">
                  <c:v>7.4923792222222234</c:v>
                </c:pt>
                <c:pt idx="2723">
                  <c:v>7.4951569999999998</c:v>
                </c:pt>
                <c:pt idx="2724">
                  <c:v>7.4979347777777781</c:v>
                </c:pt>
                <c:pt idx="2725">
                  <c:v>7.5007125555555563</c:v>
                </c:pt>
                <c:pt idx="2726">
                  <c:v>7.5034903333333345</c:v>
                </c:pt>
                <c:pt idx="2727">
                  <c:v>7.5062681111111109</c:v>
                </c:pt>
                <c:pt idx="2728">
                  <c:v>7.5090458888888891</c:v>
                </c:pt>
                <c:pt idx="2729">
                  <c:v>7.5118236666666673</c:v>
                </c:pt>
                <c:pt idx="2730">
                  <c:v>7.5146014444444456</c:v>
                </c:pt>
                <c:pt idx="2731">
                  <c:v>7.517379222222222</c:v>
                </c:pt>
                <c:pt idx="2732">
                  <c:v>7.5201570000000002</c:v>
                </c:pt>
                <c:pt idx="2733">
                  <c:v>7.5229347777777784</c:v>
                </c:pt>
                <c:pt idx="2734">
                  <c:v>7.5257125555555566</c:v>
                </c:pt>
                <c:pt idx="2735">
                  <c:v>7.5284903333333331</c:v>
                </c:pt>
                <c:pt idx="2736">
                  <c:v>7.5312681111111113</c:v>
                </c:pt>
                <c:pt idx="2737">
                  <c:v>7.5340458888888895</c:v>
                </c:pt>
                <c:pt idx="2738">
                  <c:v>7.5368236666666677</c:v>
                </c:pt>
                <c:pt idx="2739">
                  <c:v>7.5396014444444441</c:v>
                </c:pt>
                <c:pt idx="2740">
                  <c:v>7.5423792222222223</c:v>
                </c:pt>
                <c:pt idx="2741">
                  <c:v>7.5451570000000006</c:v>
                </c:pt>
                <c:pt idx="2742">
                  <c:v>7.5479347777777788</c:v>
                </c:pt>
                <c:pt idx="2743">
                  <c:v>7.5507125555555552</c:v>
                </c:pt>
                <c:pt idx="2744">
                  <c:v>7.5534903333333334</c:v>
                </c:pt>
                <c:pt idx="2745">
                  <c:v>7.5562681111111116</c:v>
                </c:pt>
                <c:pt idx="2746">
                  <c:v>7.5590458888888898</c:v>
                </c:pt>
                <c:pt idx="2747">
                  <c:v>7.5618236666666663</c:v>
                </c:pt>
                <c:pt idx="2748">
                  <c:v>7.5646014444444445</c:v>
                </c:pt>
                <c:pt idx="2749">
                  <c:v>7.5673792222222227</c:v>
                </c:pt>
                <c:pt idx="2750">
                  <c:v>7.5701570000000009</c:v>
                </c:pt>
                <c:pt idx="2751">
                  <c:v>7.5729347777777773</c:v>
                </c:pt>
                <c:pt idx="2752">
                  <c:v>7.5757125555555556</c:v>
                </c:pt>
                <c:pt idx="2753">
                  <c:v>7.5784903333333338</c:v>
                </c:pt>
                <c:pt idx="2754">
                  <c:v>7.581268111111112</c:v>
                </c:pt>
                <c:pt idx="2755">
                  <c:v>7.5840458888888884</c:v>
                </c:pt>
                <c:pt idx="2756">
                  <c:v>7.5868236666666666</c:v>
                </c:pt>
                <c:pt idx="2757">
                  <c:v>7.5896014444444448</c:v>
                </c:pt>
                <c:pt idx="2758">
                  <c:v>7.5923792222222231</c:v>
                </c:pt>
                <c:pt idx="2759">
                  <c:v>7.5951570000000013</c:v>
                </c:pt>
                <c:pt idx="2760">
                  <c:v>7.5979347777777777</c:v>
                </c:pt>
                <c:pt idx="2761">
                  <c:v>7.6007125555555559</c:v>
                </c:pt>
                <c:pt idx="2762">
                  <c:v>7.6034903333333341</c:v>
                </c:pt>
                <c:pt idx="2763">
                  <c:v>7.6062681111111123</c:v>
                </c:pt>
                <c:pt idx="2764">
                  <c:v>7.6090458888888888</c:v>
                </c:pt>
                <c:pt idx="2765">
                  <c:v>7.611823666666667</c:v>
                </c:pt>
                <c:pt idx="2766">
                  <c:v>7.6146014444444452</c:v>
                </c:pt>
                <c:pt idx="2767">
                  <c:v>7.6173792222222234</c:v>
                </c:pt>
                <c:pt idx="2768">
                  <c:v>7.6201569999999998</c:v>
                </c:pt>
                <c:pt idx="2769">
                  <c:v>7.6229347777777781</c:v>
                </c:pt>
                <c:pt idx="2770">
                  <c:v>7.6257125555555563</c:v>
                </c:pt>
                <c:pt idx="2771">
                  <c:v>7.6284903333333345</c:v>
                </c:pt>
                <c:pt idx="2772">
                  <c:v>7.6312681111111109</c:v>
                </c:pt>
                <c:pt idx="2773">
                  <c:v>7.6340458888888891</c:v>
                </c:pt>
                <c:pt idx="2774">
                  <c:v>7.6368236666666673</c:v>
                </c:pt>
                <c:pt idx="2775">
                  <c:v>7.6396014444444456</c:v>
                </c:pt>
                <c:pt idx="2776">
                  <c:v>7.642379222222222</c:v>
                </c:pt>
                <c:pt idx="2777">
                  <c:v>7.6451570000000002</c:v>
                </c:pt>
                <c:pt idx="2778">
                  <c:v>7.6479347777777784</c:v>
                </c:pt>
                <c:pt idx="2779">
                  <c:v>7.6507125555555566</c:v>
                </c:pt>
                <c:pt idx="2780">
                  <c:v>7.6534903333333331</c:v>
                </c:pt>
                <c:pt idx="2781">
                  <c:v>7.6562681111111113</c:v>
                </c:pt>
                <c:pt idx="2782">
                  <c:v>7.6590458888888895</c:v>
                </c:pt>
                <c:pt idx="2783">
                  <c:v>7.6618236666666677</c:v>
                </c:pt>
                <c:pt idx="2784">
                  <c:v>7.6646014444444441</c:v>
                </c:pt>
                <c:pt idx="2785">
                  <c:v>7.6673792222222223</c:v>
                </c:pt>
                <c:pt idx="2786">
                  <c:v>7.6701570000000006</c:v>
                </c:pt>
                <c:pt idx="2787">
                  <c:v>7.6729347777777788</c:v>
                </c:pt>
                <c:pt idx="2788">
                  <c:v>7.6757125555555552</c:v>
                </c:pt>
                <c:pt idx="2789">
                  <c:v>7.6784903333333334</c:v>
                </c:pt>
                <c:pt idx="2790">
                  <c:v>7.6812681111111116</c:v>
                </c:pt>
                <c:pt idx="2791">
                  <c:v>7.6840458888888898</c:v>
                </c:pt>
                <c:pt idx="2792">
                  <c:v>7.6868236666666663</c:v>
                </c:pt>
                <c:pt idx="2793">
                  <c:v>7.6896014444444445</c:v>
                </c:pt>
                <c:pt idx="2794">
                  <c:v>7.6923792222222227</c:v>
                </c:pt>
                <c:pt idx="2795">
                  <c:v>7.6951570000000009</c:v>
                </c:pt>
                <c:pt idx="2796">
                  <c:v>7.6979347777777773</c:v>
                </c:pt>
                <c:pt idx="2797">
                  <c:v>7.7007125555555556</c:v>
                </c:pt>
                <c:pt idx="2798">
                  <c:v>7.7034903333333338</c:v>
                </c:pt>
                <c:pt idx="2799">
                  <c:v>7.706268111111112</c:v>
                </c:pt>
                <c:pt idx="2800">
                  <c:v>7.7083444444444433</c:v>
                </c:pt>
                <c:pt idx="2801">
                  <c:v>7.7083585000000001</c:v>
                </c:pt>
                <c:pt idx="2802">
                  <c:v>7.7111362777777783</c:v>
                </c:pt>
                <c:pt idx="2803">
                  <c:v>7.7139140555555548</c:v>
                </c:pt>
                <c:pt idx="2804">
                  <c:v>7.716691833333333</c:v>
                </c:pt>
                <c:pt idx="2805">
                  <c:v>7.7194696111111112</c:v>
                </c:pt>
                <c:pt idx="2806">
                  <c:v>7.7222473888888894</c:v>
                </c:pt>
                <c:pt idx="2807">
                  <c:v>7.7250251666666658</c:v>
                </c:pt>
                <c:pt idx="2808">
                  <c:v>7.727802944444444</c:v>
                </c:pt>
                <c:pt idx="2809">
                  <c:v>7.7305807222222223</c:v>
                </c:pt>
                <c:pt idx="2810">
                  <c:v>7.7333585000000005</c:v>
                </c:pt>
                <c:pt idx="2811">
                  <c:v>7.7361362777777787</c:v>
                </c:pt>
                <c:pt idx="2812">
                  <c:v>7.7389140555555551</c:v>
                </c:pt>
                <c:pt idx="2813">
                  <c:v>7.7416918333333333</c:v>
                </c:pt>
                <c:pt idx="2814">
                  <c:v>7.7444696111111115</c:v>
                </c:pt>
                <c:pt idx="2815">
                  <c:v>7.7472473888888898</c:v>
                </c:pt>
                <c:pt idx="2816">
                  <c:v>7.7500251666666662</c:v>
                </c:pt>
                <c:pt idx="2817">
                  <c:v>7.7528029444444444</c:v>
                </c:pt>
                <c:pt idx="2818">
                  <c:v>7.7555807222222226</c:v>
                </c:pt>
                <c:pt idx="2819">
                  <c:v>7.7583585000000008</c:v>
                </c:pt>
                <c:pt idx="2820">
                  <c:v>7.7611362777777773</c:v>
                </c:pt>
                <c:pt idx="2821">
                  <c:v>7.7639140555555555</c:v>
                </c:pt>
                <c:pt idx="2822">
                  <c:v>7.7666918333333337</c:v>
                </c:pt>
                <c:pt idx="2823">
                  <c:v>7.7694696111111119</c:v>
                </c:pt>
                <c:pt idx="2824">
                  <c:v>7.7722473888888883</c:v>
                </c:pt>
                <c:pt idx="2825">
                  <c:v>7.7750251666666665</c:v>
                </c:pt>
                <c:pt idx="2826">
                  <c:v>7.7778029444444448</c:v>
                </c:pt>
                <c:pt idx="2827">
                  <c:v>7.780580722222223</c:v>
                </c:pt>
                <c:pt idx="2828">
                  <c:v>7.7833584999999994</c:v>
                </c:pt>
                <c:pt idx="2829">
                  <c:v>7.7861362777777776</c:v>
                </c:pt>
                <c:pt idx="2830">
                  <c:v>7.7889140555555558</c:v>
                </c:pt>
                <c:pt idx="2831">
                  <c:v>7.791691833333334</c:v>
                </c:pt>
                <c:pt idx="2832">
                  <c:v>7.7944696111111105</c:v>
                </c:pt>
                <c:pt idx="2833">
                  <c:v>7.7972473888888887</c:v>
                </c:pt>
                <c:pt idx="2834">
                  <c:v>7.8000251666666669</c:v>
                </c:pt>
                <c:pt idx="2835">
                  <c:v>7.8028029444444451</c:v>
                </c:pt>
                <c:pt idx="2836">
                  <c:v>7.8055807222222215</c:v>
                </c:pt>
                <c:pt idx="2837">
                  <c:v>7.8083584999999998</c:v>
                </c:pt>
                <c:pt idx="2838">
                  <c:v>7.811136277777778</c:v>
                </c:pt>
                <c:pt idx="2839">
                  <c:v>7.8139140555555562</c:v>
                </c:pt>
                <c:pt idx="2840">
                  <c:v>7.8166918333333326</c:v>
                </c:pt>
                <c:pt idx="2841">
                  <c:v>7.8194696111111108</c:v>
                </c:pt>
                <c:pt idx="2842">
                  <c:v>7.822247388888889</c:v>
                </c:pt>
                <c:pt idx="2843">
                  <c:v>7.8250251666666673</c:v>
                </c:pt>
                <c:pt idx="2844">
                  <c:v>7.8278029444444437</c:v>
                </c:pt>
                <c:pt idx="2845">
                  <c:v>7.8305807222222219</c:v>
                </c:pt>
                <c:pt idx="2846">
                  <c:v>7.8333585000000001</c:v>
                </c:pt>
                <c:pt idx="2847">
                  <c:v>7.8361362777777783</c:v>
                </c:pt>
                <c:pt idx="2848">
                  <c:v>7.8389140555555548</c:v>
                </c:pt>
                <c:pt idx="2849">
                  <c:v>7.841691833333333</c:v>
                </c:pt>
                <c:pt idx="2850">
                  <c:v>7.8444696111111112</c:v>
                </c:pt>
                <c:pt idx="2851">
                  <c:v>7.8472473888888894</c:v>
                </c:pt>
                <c:pt idx="2852">
                  <c:v>7.8500251666666658</c:v>
                </c:pt>
                <c:pt idx="2853">
                  <c:v>7.852802944444444</c:v>
                </c:pt>
                <c:pt idx="2854">
                  <c:v>7.8555807222222223</c:v>
                </c:pt>
                <c:pt idx="2855">
                  <c:v>7.8583585000000005</c:v>
                </c:pt>
                <c:pt idx="2856">
                  <c:v>7.8611362777777787</c:v>
                </c:pt>
                <c:pt idx="2857">
                  <c:v>7.8639140555555551</c:v>
                </c:pt>
                <c:pt idx="2858">
                  <c:v>7.8666918333333333</c:v>
                </c:pt>
                <c:pt idx="2859">
                  <c:v>7.8694696111111115</c:v>
                </c:pt>
                <c:pt idx="2860">
                  <c:v>7.8722473888888898</c:v>
                </c:pt>
                <c:pt idx="2861">
                  <c:v>7.8750251666666662</c:v>
                </c:pt>
                <c:pt idx="2862">
                  <c:v>7.8778029444444444</c:v>
                </c:pt>
                <c:pt idx="2863">
                  <c:v>7.8805807222222226</c:v>
                </c:pt>
                <c:pt idx="2864">
                  <c:v>7.8833585000000008</c:v>
                </c:pt>
                <c:pt idx="2865">
                  <c:v>7.8861362777777773</c:v>
                </c:pt>
                <c:pt idx="2866">
                  <c:v>7.8889140555555555</c:v>
                </c:pt>
                <c:pt idx="2867">
                  <c:v>7.8916918333333337</c:v>
                </c:pt>
                <c:pt idx="2868">
                  <c:v>7.8944696111111119</c:v>
                </c:pt>
                <c:pt idx="2869">
                  <c:v>7.8972473888888883</c:v>
                </c:pt>
                <c:pt idx="2870">
                  <c:v>7.9000251666666665</c:v>
                </c:pt>
                <c:pt idx="2871">
                  <c:v>7.9028029444444448</c:v>
                </c:pt>
                <c:pt idx="2872">
                  <c:v>7.905580722222223</c:v>
                </c:pt>
                <c:pt idx="2873">
                  <c:v>7.9083584999999994</c:v>
                </c:pt>
                <c:pt idx="2874">
                  <c:v>7.9111362777777776</c:v>
                </c:pt>
                <c:pt idx="2875">
                  <c:v>7.9139140555555558</c:v>
                </c:pt>
                <c:pt idx="2876">
                  <c:v>7.916691833333334</c:v>
                </c:pt>
                <c:pt idx="2877">
                  <c:v>7.9194696111111105</c:v>
                </c:pt>
                <c:pt idx="2878">
                  <c:v>7.9222473888888887</c:v>
                </c:pt>
                <c:pt idx="2879">
                  <c:v>7.9250251666666669</c:v>
                </c:pt>
                <c:pt idx="2880">
                  <c:v>7.9278029444444451</c:v>
                </c:pt>
                <c:pt idx="2881">
                  <c:v>7.9305807222222215</c:v>
                </c:pt>
                <c:pt idx="2882">
                  <c:v>7.9333584999999998</c:v>
                </c:pt>
                <c:pt idx="2883">
                  <c:v>7.936136277777778</c:v>
                </c:pt>
                <c:pt idx="2884">
                  <c:v>7.9389140555555562</c:v>
                </c:pt>
                <c:pt idx="2885">
                  <c:v>7.9416918333333326</c:v>
                </c:pt>
                <c:pt idx="2886">
                  <c:v>7.9444696111111108</c:v>
                </c:pt>
                <c:pt idx="2887">
                  <c:v>7.947247388888889</c:v>
                </c:pt>
                <c:pt idx="2888">
                  <c:v>7.9500251666666673</c:v>
                </c:pt>
                <c:pt idx="2889">
                  <c:v>7.9528029444444437</c:v>
                </c:pt>
                <c:pt idx="2890">
                  <c:v>7.9555807222222219</c:v>
                </c:pt>
                <c:pt idx="2891">
                  <c:v>7.9583585000000001</c:v>
                </c:pt>
                <c:pt idx="2892">
                  <c:v>7.9611362777777783</c:v>
                </c:pt>
                <c:pt idx="2893">
                  <c:v>7.9639140555555548</c:v>
                </c:pt>
                <c:pt idx="2894">
                  <c:v>7.966691833333333</c:v>
                </c:pt>
                <c:pt idx="2895">
                  <c:v>7.9694696111111112</c:v>
                </c:pt>
                <c:pt idx="2896">
                  <c:v>7.9722473888888894</c:v>
                </c:pt>
                <c:pt idx="2897">
                  <c:v>7.9750251666666658</c:v>
                </c:pt>
                <c:pt idx="2898">
                  <c:v>7.977802944444444</c:v>
                </c:pt>
                <c:pt idx="2899">
                  <c:v>7.9805807222222223</c:v>
                </c:pt>
                <c:pt idx="2900">
                  <c:v>7.9833585000000005</c:v>
                </c:pt>
                <c:pt idx="2901">
                  <c:v>7.9861362777777787</c:v>
                </c:pt>
                <c:pt idx="2902">
                  <c:v>7.9889140555555551</c:v>
                </c:pt>
                <c:pt idx="2903">
                  <c:v>7.9916918333333333</c:v>
                </c:pt>
                <c:pt idx="2904">
                  <c:v>7.9944696111111115</c:v>
                </c:pt>
                <c:pt idx="2905">
                  <c:v>7.9972473888888898</c:v>
                </c:pt>
                <c:pt idx="2906">
                  <c:v>8.0000251666666671</c:v>
                </c:pt>
                <c:pt idx="2907">
                  <c:v>8.0028029444444435</c:v>
                </c:pt>
                <c:pt idx="2908">
                  <c:v>8.0055807222222235</c:v>
                </c:pt>
                <c:pt idx="2909">
                  <c:v>8.0083584999999999</c:v>
                </c:pt>
                <c:pt idx="2910">
                  <c:v>8.0111362777777764</c:v>
                </c:pt>
                <c:pt idx="2911">
                  <c:v>8.0139140555555564</c:v>
                </c:pt>
                <c:pt idx="2912">
                  <c:v>8.0166918333333328</c:v>
                </c:pt>
                <c:pt idx="2913">
                  <c:v>8.0194696111111128</c:v>
                </c:pt>
                <c:pt idx="2914">
                  <c:v>8.0222473888888892</c:v>
                </c:pt>
                <c:pt idx="2915">
                  <c:v>8.0250251666666657</c:v>
                </c:pt>
                <c:pt idx="2916">
                  <c:v>8.0278029444444456</c:v>
                </c:pt>
                <c:pt idx="2917">
                  <c:v>8.0305807222222221</c:v>
                </c:pt>
                <c:pt idx="2918">
                  <c:v>8.0333584999999985</c:v>
                </c:pt>
                <c:pt idx="2919">
                  <c:v>8.0361362777777785</c:v>
                </c:pt>
                <c:pt idx="2920">
                  <c:v>8.0389140555555549</c:v>
                </c:pt>
                <c:pt idx="2921">
                  <c:v>8.0416918333333349</c:v>
                </c:pt>
                <c:pt idx="2922">
                  <c:v>8.0444696111111114</c:v>
                </c:pt>
                <c:pt idx="2923">
                  <c:v>8.0472473888888878</c:v>
                </c:pt>
                <c:pt idx="2924">
                  <c:v>8.0500251666666678</c:v>
                </c:pt>
                <c:pt idx="2925">
                  <c:v>8.0528029444444442</c:v>
                </c:pt>
                <c:pt idx="2926">
                  <c:v>8.0555807222222207</c:v>
                </c:pt>
                <c:pt idx="2927">
                  <c:v>8.0583585000000006</c:v>
                </c:pt>
                <c:pt idx="2928">
                  <c:v>8.0611362777777771</c:v>
                </c:pt>
                <c:pt idx="2929">
                  <c:v>8.0639140555555571</c:v>
                </c:pt>
                <c:pt idx="2930">
                  <c:v>8.0666918333333335</c:v>
                </c:pt>
                <c:pt idx="2931">
                  <c:v>8.0694696111111099</c:v>
                </c:pt>
                <c:pt idx="2932">
                  <c:v>8.0722473888888899</c:v>
                </c:pt>
                <c:pt idx="2933">
                  <c:v>8.0750251666666664</c:v>
                </c:pt>
                <c:pt idx="2934">
                  <c:v>8.0778029444444428</c:v>
                </c:pt>
                <c:pt idx="2935">
                  <c:v>8.0805807222222228</c:v>
                </c:pt>
                <c:pt idx="2936">
                  <c:v>8.0833584999999992</c:v>
                </c:pt>
                <c:pt idx="2937">
                  <c:v>8.0861362777777792</c:v>
                </c:pt>
                <c:pt idx="2938">
                  <c:v>8.0889140555555556</c:v>
                </c:pt>
                <c:pt idx="2939">
                  <c:v>8.0916918333333321</c:v>
                </c:pt>
                <c:pt idx="2940">
                  <c:v>8.0944696111111121</c:v>
                </c:pt>
                <c:pt idx="2941">
                  <c:v>8.0972473888888885</c:v>
                </c:pt>
                <c:pt idx="2942">
                  <c:v>8.1000251666666649</c:v>
                </c:pt>
                <c:pt idx="2943">
                  <c:v>8.1028029444444449</c:v>
                </c:pt>
                <c:pt idx="2944">
                  <c:v>8.1055807222222214</c:v>
                </c:pt>
                <c:pt idx="2945">
                  <c:v>8.1083585000000014</c:v>
                </c:pt>
                <c:pt idx="2946">
                  <c:v>8.1111362777777778</c:v>
                </c:pt>
                <c:pt idx="2947">
                  <c:v>8.1139140555555542</c:v>
                </c:pt>
                <c:pt idx="2948">
                  <c:v>8.1166918333333342</c:v>
                </c:pt>
                <c:pt idx="2949">
                  <c:v>8.1194696111111107</c:v>
                </c:pt>
                <c:pt idx="2950">
                  <c:v>8.1201398888888896</c:v>
                </c:pt>
                <c:pt idx="2951">
                  <c:v>8.1201400555555558</c:v>
                </c:pt>
                <c:pt idx="2952">
                  <c:v>8.1229178333333323</c:v>
                </c:pt>
                <c:pt idx="2953">
                  <c:v>8.1256956111111123</c:v>
                </c:pt>
                <c:pt idx="2954">
                  <c:v>8.1284733888888887</c:v>
                </c:pt>
                <c:pt idx="2955">
                  <c:v>8.1312511666666651</c:v>
                </c:pt>
                <c:pt idx="2956">
                  <c:v>8.1340289444444451</c:v>
                </c:pt>
                <c:pt idx="2957">
                  <c:v>8.1368067222222216</c:v>
                </c:pt>
                <c:pt idx="2958">
                  <c:v>8.1395845000000016</c:v>
                </c:pt>
                <c:pt idx="2959">
                  <c:v>8.142362277777778</c:v>
                </c:pt>
                <c:pt idx="2960">
                  <c:v>8.1451400555555544</c:v>
                </c:pt>
                <c:pt idx="2961">
                  <c:v>8.1479178333333344</c:v>
                </c:pt>
                <c:pt idx="2962">
                  <c:v>8.1506956111111108</c:v>
                </c:pt>
                <c:pt idx="2963">
                  <c:v>8.1534733888888873</c:v>
                </c:pt>
                <c:pt idx="2964">
                  <c:v>8.1562511666666673</c:v>
                </c:pt>
                <c:pt idx="2965">
                  <c:v>8.1590289444444437</c:v>
                </c:pt>
                <c:pt idx="2966">
                  <c:v>8.1618067222222237</c:v>
                </c:pt>
                <c:pt idx="2967">
                  <c:v>8.1645845000000001</c:v>
                </c:pt>
                <c:pt idx="2968">
                  <c:v>8.1673622777777766</c:v>
                </c:pt>
                <c:pt idx="2969">
                  <c:v>8.1701400555555566</c:v>
                </c:pt>
                <c:pt idx="2970">
                  <c:v>8.172917833333333</c:v>
                </c:pt>
                <c:pt idx="2971">
                  <c:v>8.1756956111111094</c:v>
                </c:pt>
                <c:pt idx="2972">
                  <c:v>8.1784733888888894</c:v>
                </c:pt>
                <c:pt idx="2973">
                  <c:v>8.1812511666666659</c:v>
                </c:pt>
                <c:pt idx="2974">
                  <c:v>8.1840289444444458</c:v>
                </c:pt>
                <c:pt idx="2975">
                  <c:v>8.1868067222222223</c:v>
                </c:pt>
                <c:pt idx="2976">
                  <c:v>8.1895844999999987</c:v>
                </c:pt>
                <c:pt idx="2977">
                  <c:v>8.1923622777777787</c:v>
                </c:pt>
                <c:pt idx="2978">
                  <c:v>8.1951400555555551</c:v>
                </c:pt>
                <c:pt idx="2979">
                  <c:v>8.1979178333333316</c:v>
                </c:pt>
                <c:pt idx="2980">
                  <c:v>8.2006956111111116</c:v>
                </c:pt>
                <c:pt idx="2981">
                  <c:v>8.203473388888888</c:v>
                </c:pt>
                <c:pt idx="2982">
                  <c:v>8.206251166666668</c:v>
                </c:pt>
                <c:pt idx="2983">
                  <c:v>8.2090289444444444</c:v>
                </c:pt>
                <c:pt idx="2984">
                  <c:v>8.2118067222222209</c:v>
                </c:pt>
                <c:pt idx="2985">
                  <c:v>8.2145845000000008</c:v>
                </c:pt>
                <c:pt idx="2986">
                  <c:v>8.2173622777777773</c:v>
                </c:pt>
                <c:pt idx="2987">
                  <c:v>8.2201400555555573</c:v>
                </c:pt>
                <c:pt idx="2988">
                  <c:v>8.2229178333333337</c:v>
                </c:pt>
                <c:pt idx="2989">
                  <c:v>8.2256956111111101</c:v>
                </c:pt>
                <c:pt idx="2990">
                  <c:v>8.2284733888888901</c:v>
                </c:pt>
                <c:pt idx="2991">
                  <c:v>8.2312511666666666</c:v>
                </c:pt>
                <c:pt idx="2992">
                  <c:v>8.234028944444443</c:v>
                </c:pt>
                <c:pt idx="2993">
                  <c:v>8.236806722222223</c:v>
                </c:pt>
                <c:pt idx="2994">
                  <c:v>8.2395844999999994</c:v>
                </c:pt>
                <c:pt idx="2995">
                  <c:v>8.2423622777777794</c:v>
                </c:pt>
                <c:pt idx="2996">
                  <c:v>8.2451400555555558</c:v>
                </c:pt>
                <c:pt idx="2997">
                  <c:v>8.2479178333333323</c:v>
                </c:pt>
                <c:pt idx="2998">
                  <c:v>8.2506956111111123</c:v>
                </c:pt>
                <c:pt idx="2999">
                  <c:v>8.2534733888888887</c:v>
                </c:pt>
                <c:pt idx="3000">
                  <c:v>8.2562511666666651</c:v>
                </c:pt>
                <c:pt idx="3001">
                  <c:v>8.2590289444444451</c:v>
                </c:pt>
                <c:pt idx="3002">
                  <c:v>8.2618067222222216</c:v>
                </c:pt>
                <c:pt idx="3003">
                  <c:v>8.2645845000000016</c:v>
                </c:pt>
                <c:pt idx="3004">
                  <c:v>8.267362277777778</c:v>
                </c:pt>
                <c:pt idx="3005">
                  <c:v>8.2701400555555544</c:v>
                </c:pt>
                <c:pt idx="3006">
                  <c:v>8.2729178333333344</c:v>
                </c:pt>
                <c:pt idx="3007">
                  <c:v>8.2756956111111108</c:v>
                </c:pt>
                <c:pt idx="3008">
                  <c:v>8.2784733888888873</c:v>
                </c:pt>
                <c:pt idx="3009">
                  <c:v>8.2812511666666673</c:v>
                </c:pt>
                <c:pt idx="3010">
                  <c:v>8.2840289444444437</c:v>
                </c:pt>
                <c:pt idx="3011">
                  <c:v>8.2868067222222237</c:v>
                </c:pt>
                <c:pt idx="3012">
                  <c:v>8.2895845000000001</c:v>
                </c:pt>
                <c:pt idx="3013">
                  <c:v>8.2923622777777766</c:v>
                </c:pt>
                <c:pt idx="3014">
                  <c:v>8.2951400555555566</c:v>
                </c:pt>
                <c:pt idx="3015">
                  <c:v>8.297917833333333</c:v>
                </c:pt>
                <c:pt idx="3016">
                  <c:v>8.3006956111111094</c:v>
                </c:pt>
                <c:pt idx="3017">
                  <c:v>8.3034733888888894</c:v>
                </c:pt>
                <c:pt idx="3018">
                  <c:v>8.3062511666666659</c:v>
                </c:pt>
                <c:pt idx="3019">
                  <c:v>8.3090289444444458</c:v>
                </c:pt>
                <c:pt idx="3020">
                  <c:v>8.3118067222222223</c:v>
                </c:pt>
                <c:pt idx="3021">
                  <c:v>8.3145844999999987</c:v>
                </c:pt>
                <c:pt idx="3022">
                  <c:v>8.3173622777777787</c:v>
                </c:pt>
                <c:pt idx="3023">
                  <c:v>8.3201400555555551</c:v>
                </c:pt>
                <c:pt idx="3024">
                  <c:v>8.3229178333333316</c:v>
                </c:pt>
                <c:pt idx="3025">
                  <c:v>8.3256956111111116</c:v>
                </c:pt>
                <c:pt idx="3026">
                  <c:v>8.328473388888888</c:v>
                </c:pt>
                <c:pt idx="3027">
                  <c:v>8.331251166666668</c:v>
                </c:pt>
                <c:pt idx="3028">
                  <c:v>8.3340289444444444</c:v>
                </c:pt>
                <c:pt idx="3029">
                  <c:v>8.3368067222222209</c:v>
                </c:pt>
                <c:pt idx="3030">
                  <c:v>8.3395845000000008</c:v>
                </c:pt>
                <c:pt idx="3031">
                  <c:v>8.3423622777777773</c:v>
                </c:pt>
                <c:pt idx="3032">
                  <c:v>8.3451400555555573</c:v>
                </c:pt>
                <c:pt idx="3033">
                  <c:v>8.3479178333333337</c:v>
                </c:pt>
                <c:pt idx="3034">
                  <c:v>8.3506956111111101</c:v>
                </c:pt>
                <c:pt idx="3035">
                  <c:v>8.3534733888888901</c:v>
                </c:pt>
                <c:pt idx="3036">
                  <c:v>8.3562511666666666</c:v>
                </c:pt>
                <c:pt idx="3037">
                  <c:v>8.359028944444443</c:v>
                </c:pt>
                <c:pt idx="3038">
                  <c:v>8.361806722222223</c:v>
                </c:pt>
                <c:pt idx="3039">
                  <c:v>8.3645844999999994</c:v>
                </c:pt>
                <c:pt idx="3040">
                  <c:v>8.3673622777777794</c:v>
                </c:pt>
                <c:pt idx="3041">
                  <c:v>8.3701400555555558</c:v>
                </c:pt>
                <c:pt idx="3042">
                  <c:v>8.3729178333333323</c:v>
                </c:pt>
                <c:pt idx="3043">
                  <c:v>8.3756956111111123</c:v>
                </c:pt>
                <c:pt idx="3044">
                  <c:v>8.3784733888888887</c:v>
                </c:pt>
                <c:pt idx="3045">
                  <c:v>8.3812511666666651</c:v>
                </c:pt>
                <c:pt idx="3046">
                  <c:v>8.3840289444444451</c:v>
                </c:pt>
                <c:pt idx="3047">
                  <c:v>8.3868067222222216</c:v>
                </c:pt>
                <c:pt idx="3048">
                  <c:v>8.3895845000000016</c:v>
                </c:pt>
                <c:pt idx="3049">
                  <c:v>8.392362277777778</c:v>
                </c:pt>
                <c:pt idx="3050">
                  <c:v>8.3951400555555544</c:v>
                </c:pt>
                <c:pt idx="3051">
                  <c:v>8.3979178333333344</c:v>
                </c:pt>
                <c:pt idx="3052">
                  <c:v>8.4006956111111108</c:v>
                </c:pt>
                <c:pt idx="3053">
                  <c:v>8.4034733888888873</c:v>
                </c:pt>
                <c:pt idx="3054">
                  <c:v>8.4062511666666673</c:v>
                </c:pt>
                <c:pt idx="3055">
                  <c:v>8.4090289444444437</c:v>
                </c:pt>
                <c:pt idx="3056">
                  <c:v>8.4118067222222237</c:v>
                </c:pt>
                <c:pt idx="3057">
                  <c:v>8.4145845000000001</c:v>
                </c:pt>
                <c:pt idx="3058">
                  <c:v>8.4173622777777766</c:v>
                </c:pt>
                <c:pt idx="3059">
                  <c:v>8.4201400555555566</c:v>
                </c:pt>
                <c:pt idx="3060">
                  <c:v>8.422917833333333</c:v>
                </c:pt>
                <c:pt idx="3061">
                  <c:v>8.4256956111111094</c:v>
                </c:pt>
                <c:pt idx="3062">
                  <c:v>8.4284733888888894</c:v>
                </c:pt>
                <c:pt idx="3063">
                  <c:v>8.4312511666666659</c:v>
                </c:pt>
                <c:pt idx="3064">
                  <c:v>8.4340289444444458</c:v>
                </c:pt>
                <c:pt idx="3065">
                  <c:v>8.4368067222222223</c:v>
                </c:pt>
                <c:pt idx="3066">
                  <c:v>8.4395844999999987</c:v>
                </c:pt>
                <c:pt idx="3067">
                  <c:v>8.4423622777777787</c:v>
                </c:pt>
                <c:pt idx="3068">
                  <c:v>8.4451400555555551</c:v>
                </c:pt>
                <c:pt idx="3069">
                  <c:v>8.4479178333333316</c:v>
                </c:pt>
                <c:pt idx="3070">
                  <c:v>8.4506956111111116</c:v>
                </c:pt>
                <c:pt idx="3071">
                  <c:v>8.453473388888888</c:v>
                </c:pt>
                <c:pt idx="3072">
                  <c:v>8.456251166666668</c:v>
                </c:pt>
                <c:pt idx="3073">
                  <c:v>8.4590289444444444</c:v>
                </c:pt>
                <c:pt idx="3074">
                  <c:v>8.4618067222222209</c:v>
                </c:pt>
                <c:pt idx="3075">
                  <c:v>8.4645845000000008</c:v>
                </c:pt>
                <c:pt idx="3076">
                  <c:v>8.4673622777777773</c:v>
                </c:pt>
                <c:pt idx="3077">
                  <c:v>8.4701400555555573</c:v>
                </c:pt>
                <c:pt idx="3078">
                  <c:v>8.4729178333333337</c:v>
                </c:pt>
                <c:pt idx="3079">
                  <c:v>8.4756956111111101</c:v>
                </c:pt>
                <c:pt idx="3080">
                  <c:v>8.4784733888888901</c:v>
                </c:pt>
                <c:pt idx="3081">
                  <c:v>8.4812511666666666</c:v>
                </c:pt>
                <c:pt idx="3082">
                  <c:v>8.484028944444443</c:v>
                </c:pt>
                <c:pt idx="3083">
                  <c:v>8.486806722222223</c:v>
                </c:pt>
                <c:pt idx="3084">
                  <c:v>8.4895844999999994</c:v>
                </c:pt>
                <c:pt idx="3085">
                  <c:v>8.4923622777777794</c:v>
                </c:pt>
                <c:pt idx="3086">
                  <c:v>8.4951400555555558</c:v>
                </c:pt>
                <c:pt idx="3087">
                  <c:v>8.4979178333333323</c:v>
                </c:pt>
                <c:pt idx="3088">
                  <c:v>8.5006956111111123</c:v>
                </c:pt>
                <c:pt idx="3089">
                  <c:v>8.5034733888888887</c:v>
                </c:pt>
                <c:pt idx="3090">
                  <c:v>8.5062511666666651</c:v>
                </c:pt>
                <c:pt idx="3091">
                  <c:v>8.5090289444444451</c:v>
                </c:pt>
                <c:pt idx="3092">
                  <c:v>8.5118067222222216</c:v>
                </c:pt>
                <c:pt idx="3093">
                  <c:v>8.5145845000000016</c:v>
                </c:pt>
                <c:pt idx="3094">
                  <c:v>8.517362277777778</c:v>
                </c:pt>
                <c:pt idx="3095">
                  <c:v>8.5201400555555544</c:v>
                </c:pt>
                <c:pt idx="3096">
                  <c:v>8.5229178333333344</c:v>
                </c:pt>
                <c:pt idx="3097">
                  <c:v>8.5256956111111108</c:v>
                </c:pt>
                <c:pt idx="3098">
                  <c:v>8.5284733888888873</c:v>
                </c:pt>
                <c:pt idx="3099">
                  <c:v>8.5312511666666673</c:v>
                </c:pt>
                <c:pt idx="3100">
                  <c:v>8.5340289444444437</c:v>
                </c:pt>
                <c:pt idx="3101">
                  <c:v>8.5368067222222237</c:v>
                </c:pt>
                <c:pt idx="3102">
                  <c:v>8.5395845000000001</c:v>
                </c:pt>
                <c:pt idx="3103">
                  <c:v>8.5423622777777766</c:v>
                </c:pt>
                <c:pt idx="3104">
                  <c:v>8.5448947777777775</c:v>
                </c:pt>
                <c:pt idx="3105">
                  <c:v>8.5449088333333343</c:v>
                </c:pt>
                <c:pt idx="3106">
                  <c:v>8.5476866111111107</c:v>
                </c:pt>
                <c:pt idx="3107">
                  <c:v>8.5504643888888907</c:v>
                </c:pt>
                <c:pt idx="3108">
                  <c:v>8.5532421666666671</c:v>
                </c:pt>
                <c:pt idx="3109">
                  <c:v>8.5560199444444436</c:v>
                </c:pt>
                <c:pt idx="3110">
                  <c:v>8.5587977222222236</c:v>
                </c:pt>
                <c:pt idx="3111">
                  <c:v>8.5615755</c:v>
                </c:pt>
                <c:pt idx="3112">
                  <c:v>8.5643532777777764</c:v>
                </c:pt>
                <c:pt idx="3113">
                  <c:v>8.5671310555555564</c:v>
                </c:pt>
                <c:pt idx="3114">
                  <c:v>8.5699088333333329</c:v>
                </c:pt>
                <c:pt idx="3115">
                  <c:v>8.5726866111111129</c:v>
                </c:pt>
                <c:pt idx="3116">
                  <c:v>8.5754643888888893</c:v>
                </c:pt>
                <c:pt idx="3117">
                  <c:v>8.5782421666666657</c:v>
                </c:pt>
                <c:pt idx="3118">
                  <c:v>8.5810199444444457</c:v>
                </c:pt>
                <c:pt idx="3119">
                  <c:v>8.5837977222222221</c:v>
                </c:pt>
                <c:pt idx="3120">
                  <c:v>8.5865754999999986</c:v>
                </c:pt>
                <c:pt idx="3121">
                  <c:v>8.5893532777777786</c:v>
                </c:pt>
                <c:pt idx="3122">
                  <c:v>8.592131055555555</c:v>
                </c:pt>
                <c:pt idx="3123">
                  <c:v>8.594908833333335</c:v>
                </c:pt>
                <c:pt idx="3124">
                  <c:v>8.5976866111111114</c:v>
                </c:pt>
                <c:pt idx="3125">
                  <c:v>8.6004643888888879</c:v>
                </c:pt>
                <c:pt idx="3126">
                  <c:v>8.6032421666666679</c:v>
                </c:pt>
                <c:pt idx="3127">
                  <c:v>8.6060199444444443</c:v>
                </c:pt>
                <c:pt idx="3128">
                  <c:v>8.6087977222222207</c:v>
                </c:pt>
                <c:pt idx="3129">
                  <c:v>8.6115755000000007</c:v>
                </c:pt>
                <c:pt idx="3130">
                  <c:v>8.6143532777777772</c:v>
                </c:pt>
                <c:pt idx="3131">
                  <c:v>8.6171310555555571</c:v>
                </c:pt>
                <c:pt idx="3132">
                  <c:v>8.6199088333333336</c:v>
                </c:pt>
                <c:pt idx="3133">
                  <c:v>8.62268661111111</c:v>
                </c:pt>
                <c:pt idx="3134">
                  <c:v>8.62546438888889</c:v>
                </c:pt>
                <c:pt idx="3135">
                  <c:v>8.6282421666666664</c:v>
                </c:pt>
                <c:pt idx="3136">
                  <c:v>8.6310199444444429</c:v>
                </c:pt>
                <c:pt idx="3137">
                  <c:v>8.6337977222222229</c:v>
                </c:pt>
                <c:pt idx="3138">
                  <c:v>8.6365754999999993</c:v>
                </c:pt>
                <c:pt idx="3139">
                  <c:v>8.6393532777777793</c:v>
                </c:pt>
                <c:pt idx="3140">
                  <c:v>8.6421310555555557</c:v>
                </c:pt>
                <c:pt idx="3141">
                  <c:v>8.6449088333333322</c:v>
                </c:pt>
                <c:pt idx="3142">
                  <c:v>8.6476866111111121</c:v>
                </c:pt>
                <c:pt idx="3143">
                  <c:v>8.6504643888888886</c:v>
                </c:pt>
                <c:pt idx="3144">
                  <c:v>8.6532421666666686</c:v>
                </c:pt>
                <c:pt idx="3145">
                  <c:v>8.656019944444445</c:v>
                </c:pt>
                <c:pt idx="3146">
                  <c:v>8.6587977222222214</c:v>
                </c:pt>
                <c:pt idx="3147">
                  <c:v>8.6615755000000014</c:v>
                </c:pt>
                <c:pt idx="3148">
                  <c:v>8.6643532777777779</c:v>
                </c:pt>
                <c:pt idx="3149">
                  <c:v>8.6671310555555543</c:v>
                </c:pt>
                <c:pt idx="3150">
                  <c:v>8.6699088333333343</c:v>
                </c:pt>
                <c:pt idx="3151">
                  <c:v>8.6726866111111107</c:v>
                </c:pt>
                <c:pt idx="3152">
                  <c:v>8.6754643888888907</c:v>
                </c:pt>
                <c:pt idx="3153">
                  <c:v>8.6782421666666671</c:v>
                </c:pt>
                <c:pt idx="3154">
                  <c:v>8.6810199444444436</c:v>
                </c:pt>
                <c:pt idx="3155">
                  <c:v>8.6837977222222236</c:v>
                </c:pt>
                <c:pt idx="3156">
                  <c:v>8.6865755</c:v>
                </c:pt>
                <c:pt idx="3157">
                  <c:v>8.6893532777777764</c:v>
                </c:pt>
                <c:pt idx="3158">
                  <c:v>8.6921310555555564</c:v>
                </c:pt>
                <c:pt idx="3159">
                  <c:v>8.6949088333333329</c:v>
                </c:pt>
                <c:pt idx="3160">
                  <c:v>8.6976866111111129</c:v>
                </c:pt>
                <c:pt idx="3161">
                  <c:v>8.7004643888888893</c:v>
                </c:pt>
                <c:pt idx="3162">
                  <c:v>8.7032421666666657</c:v>
                </c:pt>
                <c:pt idx="3163">
                  <c:v>8.7060199444444457</c:v>
                </c:pt>
                <c:pt idx="3164">
                  <c:v>8.7087977222222221</c:v>
                </c:pt>
                <c:pt idx="3165">
                  <c:v>8.7115754999999986</c:v>
                </c:pt>
                <c:pt idx="3166">
                  <c:v>8.7143532777777786</c:v>
                </c:pt>
                <c:pt idx="3167">
                  <c:v>8.717131055555555</c:v>
                </c:pt>
                <c:pt idx="3168">
                  <c:v>8.719908833333335</c:v>
                </c:pt>
                <c:pt idx="3169">
                  <c:v>8.7226866111111114</c:v>
                </c:pt>
                <c:pt idx="3170">
                  <c:v>8.7254643888888879</c:v>
                </c:pt>
                <c:pt idx="3171">
                  <c:v>8.7282421666666679</c:v>
                </c:pt>
                <c:pt idx="3172">
                  <c:v>8.7310199444444443</c:v>
                </c:pt>
                <c:pt idx="3173">
                  <c:v>8.7337977222222207</c:v>
                </c:pt>
                <c:pt idx="3174">
                  <c:v>8.7365755000000007</c:v>
                </c:pt>
                <c:pt idx="3175">
                  <c:v>8.7393532777777772</c:v>
                </c:pt>
                <c:pt idx="3176">
                  <c:v>8.7421310555555571</c:v>
                </c:pt>
                <c:pt idx="3177">
                  <c:v>8.7449088333333336</c:v>
                </c:pt>
                <c:pt idx="3178">
                  <c:v>8.74768661111111</c:v>
                </c:pt>
                <c:pt idx="3179">
                  <c:v>8.75046438888889</c:v>
                </c:pt>
                <c:pt idx="3180">
                  <c:v>8.7532421666666664</c:v>
                </c:pt>
                <c:pt idx="3181">
                  <c:v>8.7560199444444429</c:v>
                </c:pt>
                <c:pt idx="3182">
                  <c:v>8.7587977222222229</c:v>
                </c:pt>
                <c:pt idx="3183">
                  <c:v>8.7615754999999993</c:v>
                </c:pt>
                <c:pt idx="3184">
                  <c:v>8.7643532777777793</c:v>
                </c:pt>
                <c:pt idx="3185">
                  <c:v>8.7671310555555557</c:v>
                </c:pt>
                <c:pt idx="3186">
                  <c:v>8.7699088333333322</c:v>
                </c:pt>
                <c:pt idx="3187">
                  <c:v>8.7726866111111121</c:v>
                </c:pt>
                <c:pt idx="3188">
                  <c:v>8.7754643888888886</c:v>
                </c:pt>
                <c:pt idx="3189">
                  <c:v>8.7782421666666686</c:v>
                </c:pt>
                <c:pt idx="3190">
                  <c:v>8.781019944444445</c:v>
                </c:pt>
                <c:pt idx="3191">
                  <c:v>8.7837977222222214</c:v>
                </c:pt>
                <c:pt idx="3192">
                  <c:v>8.7865755000000014</c:v>
                </c:pt>
                <c:pt idx="3193">
                  <c:v>8.7893532777777779</c:v>
                </c:pt>
                <c:pt idx="3194">
                  <c:v>8.7921310555555543</c:v>
                </c:pt>
                <c:pt idx="3195">
                  <c:v>8.7949088333333343</c:v>
                </c:pt>
                <c:pt idx="3196">
                  <c:v>8.7976866111111107</c:v>
                </c:pt>
                <c:pt idx="3197">
                  <c:v>8.8004643888888907</c:v>
                </c:pt>
                <c:pt idx="3198">
                  <c:v>8.8032421666666671</c:v>
                </c:pt>
                <c:pt idx="3199">
                  <c:v>8.8060199444444436</c:v>
                </c:pt>
                <c:pt idx="3200">
                  <c:v>8.8087977222222236</c:v>
                </c:pt>
                <c:pt idx="3201">
                  <c:v>8.8115755</c:v>
                </c:pt>
                <c:pt idx="3202">
                  <c:v>8.8143532777777764</c:v>
                </c:pt>
                <c:pt idx="3203">
                  <c:v>8.8171310555555564</c:v>
                </c:pt>
                <c:pt idx="3204">
                  <c:v>8.8199088333333329</c:v>
                </c:pt>
                <c:pt idx="3205">
                  <c:v>8.8226866111111129</c:v>
                </c:pt>
                <c:pt idx="3206">
                  <c:v>8.8254643888888893</c:v>
                </c:pt>
                <c:pt idx="3207">
                  <c:v>8.8282421666666657</c:v>
                </c:pt>
                <c:pt idx="3208">
                  <c:v>8.8310199444444457</c:v>
                </c:pt>
                <c:pt idx="3209">
                  <c:v>8.8337977222222221</c:v>
                </c:pt>
                <c:pt idx="3210">
                  <c:v>8.8365754999999986</c:v>
                </c:pt>
                <c:pt idx="3211">
                  <c:v>8.8393532777777786</c:v>
                </c:pt>
                <c:pt idx="3212">
                  <c:v>8.842131055555555</c:v>
                </c:pt>
                <c:pt idx="3213">
                  <c:v>8.844908833333335</c:v>
                </c:pt>
                <c:pt idx="3214">
                  <c:v>8.8476866111111114</c:v>
                </c:pt>
                <c:pt idx="3215">
                  <c:v>8.8504643888888879</c:v>
                </c:pt>
                <c:pt idx="3216">
                  <c:v>8.8532421666666679</c:v>
                </c:pt>
                <c:pt idx="3217">
                  <c:v>8.8560199444444443</c:v>
                </c:pt>
                <c:pt idx="3218">
                  <c:v>8.8587977222222207</c:v>
                </c:pt>
                <c:pt idx="3219">
                  <c:v>8.8615755000000007</c:v>
                </c:pt>
                <c:pt idx="3220">
                  <c:v>8.8643532777777772</c:v>
                </c:pt>
                <c:pt idx="3221">
                  <c:v>8.8671310555555571</c:v>
                </c:pt>
                <c:pt idx="3222">
                  <c:v>8.8699088333333336</c:v>
                </c:pt>
                <c:pt idx="3223">
                  <c:v>8.87268661111111</c:v>
                </c:pt>
                <c:pt idx="3224">
                  <c:v>8.87546438888889</c:v>
                </c:pt>
                <c:pt idx="3225">
                  <c:v>8.8782421666666664</c:v>
                </c:pt>
                <c:pt idx="3226">
                  <c:v>8.8810199444444429</c:v>
                </c:pt>
                <c:pt idx="3227">
                  <c:v>8.8837977222222229</c:v>
                </c:pt>
                <c:pt idx="3228">
                  <c:v>8.8865754999999993</c:v>
                </c:pt>
                <c:pt idx="3229">
                  <c:v>8.8893532777777793</c:v>
                </c:pt>
                <c:pt idx="3230">
                  <c:v>8.8921310555555557</c:v>
                </c:pt>
                <c:pt idx="3231">
                  <c:v>8.8949088333333322</c:v>
                </c:pt>
                <c:pt idx="3232">
                  <c:v>8.8976866111111121</c:v>
                </c:pt>
                <c:pt idx="3233">
                  <c:v>8.9004643888888886</c:v>
                </c:pt>
                <c:pt idx="3234">
                  <c:v>8.9032421666666686</c:v>
                </c:pt>
                <c:pt idx="3235">
                  <c:v>8.906019944444445</c:v>
                </c:pt>
                <c:pt idx="3236">
                  <c:v>8.9087977222222214</c:v>
                </c:pt>
                <c:pt idx="3237">
                  <c:v>8.9115755000000014</c:v>
                </c:pt>
                <c:pt idx="3238">
                  <c:v>8.9143532777777779</c:v>
                </c:pt>
                <c:pt idx="3239">
                  <c:v>8.9171310555555543</c:v>
                </c:pt>
                <c:pt idx="3240">
                  <c:v>8.9199088333333343</c:v>
                </c:pt>
                <c:pt idx="3241">
                  <c:v>8.9226866111111107</c:v>
                </c:pt>
                <c:pt idx="3242">
                  <c:v>8.9254643888888907</c:v>
                </c:pt>
                <c:pt idx="3243">
                  <c:v>8.9282421666666671</c:v>
                </c:pt>
                <c:pt idx="3244">
                  <c:v>8.9310199444444436</c:v>
                </c:pt>
                <c:pt idx="3245">
                  <c:v>8.9337977222222236</c:v>
                </c:pt>
                <c:pt idx="3246">
                  <c:v>8.9365755</c:v>
                </c:pt>
                <c:pt idx="3247">
                  <c:v>8.9393532777777764</c:v>
                </c:pt>
                <c:pt idx="3248">
                  <c:v>8.9421310555555564</c:v>
                </c:pt>
                <c:pt idx="3249">
                  <c:v>8.9449088333333329</c:v>
                </c:pt>
                <c:pt idx="3250">
                  <c:v>8.9476866111111129</c:v>
                </c:pt>
                <c:pt idx="3251">
                  <c:v>8.9504643888888893</c:v>
                </c:pt>
                <c:pt idx="3252">
                  <c:v>8.9532421666666657</c:v>
                </c:pt>
                <c:pt idx="3253">
                  <c:v>8.9555454999999995</c:v>
                </c:pt>
                <c:pt idx="3254">
                  <c:v>8.9555456666666657</c:v>
                </c:pt>
                <c:pt idx="3255">
                  <c:v>8.9583234444444457</c:v>
                </c:pt>
                <c:pt idx="3256">
                  <c:v>8.9611012222222222</c:v>
                </c:pt>
                <c:pt idx="3257">
                  <c:v>8.9638789999999986</c:v>
                </c:pt>
                <c:pt idx="3258">
                  <c:v>8.9666567777777786</c:v>
                </c:pt>
                <c:pt idx="3259">
                  <c:v>8.969434555555555</c:v>
                </c:pt>
                <c:pt idx="3260">
                  <c:v>8.972212333333335</c:v>
                </c:pt>
                <c:pt idx="3261">
                  <c:v>8.9749901111111114</c:v>
                </c:pt>
                <c:pt idx="3262">
                  <c:v>8.9777678888888879</c:v>
                </c:pt>
                <c:pt idx="3263">
                  <c:v>8.9805456666666679</c:v>
                </c:pt>
                <c:pt idx="3264">
                  <c:v>8.9833234444444443</c:v>
                </c:pt>
                <c:pt idx="3265">
                  <c:v>8.9861012222222243</c:v>
                </c:pt>
                <c:pt idx="3266">
                  <c:v>8.9888790000000007</c:v>
                </c:pt>
                <c:pt idx="3267">
                  <c:v>8.9916567777777772</c:v>
                </c:pt>
                <c:pt idx="3268">
                  <c:v>8.9944345555555572</c:v>
                </c:pt>
                <c:pt idx="3269">
                  <c:v>8.9972123333333336</c:v>
                </c:pt>
                <c:pt idx="3270">
                  <c:v>8.99999011111111</c:v>
                </c:pt>
                <c:pt idx="3271">
                  <c:v>9.00276788888889</c:v>
                </c:pt>
                <c:pt idx="3272">
                  <c:v>9.0055456666666664</c:v>
                </c:pt>
                <c:pt idx="3273">
                  <c:v>9.0083234444444464</c:v>
                </c:pt>
                <c:pt idx="3274">
                  <c:v>9.0111012222222229</c:v>
                </c:pt>
                <c:pt idx="3275">
                  <c:v>9.0138789999999993</c:v>
                </c:pt>
                <c:pt idx="3276">
                  <c:v>9.0166567777777793</c:v>
                </c:pt>
                <c:pt idx="3277">
                  <c:v>9.0194345555555557</c:v>
                </c:pt>
                <c:pt idx="3278">
                  <c:v>9.0222123333333322</c:v>
                </c:pt>
                <c:pt idx="3279">
                  <c:v>9.0249901111111122</c:v>
                </c:pt>
                <c:pt idx="3280">
                  <c:v>9.0277678888888886</c:v>
                </c:pt>
                <c:pt idx="3281">
                  <c:v>9.0305456666666686</c:v>
                </c:pt>
                <c:pt idx="3282">
                  <c:v>9.033323444444445</c:v>
                </c:pt>
                <c:pt idx="3283">
                  <c:v>9.0361012222222215</c:v>
                </c:pt>
                <c:pt idx="3284">
                  <c:v>9.0388790000000014</c:v>
                </c:pt>
                <c:pt idx="3285">
                  <c:v>9.0416567777777779</c:v>
                </c:pt>
                <c:pt idx="3286">
                  <c:v>9.0444345555555543</c:v>
                </c:pt>
                <c:pt idx="3287">
                  <c:v>9.0472123333333343</c:v>
                </c:pt>
                <c:pt idx="3288">
                  <c:v>9.0499901111111107</c:v>
                </c:pt>
                <c:pt idx="3289">
                  <c:v>9.0527678888888907</c:v>
                </c:pt>
                <c:pt idx="3290">
                  <c:v>9.0555456666666672</c:v>
                </c:pt>
                <c:pt idx="3291">
                  <c:v>9.0583234444444436</c:v>
                </c:pt>
                <c:pt idx="3292">
                  <c:v>9.0611012222222236</c:v>
                </c:pt>
                <c:pt idx="3293">
                  <c:v>9.063879</c:v>
                </c:pt>
                <c:pt idx="3294">
                  <c:v>9.0666567777777765</c:v>
                </c:pt>
                <c:pt idx="3295">
                  <c:v>9.0694345555555564</c:v>
                </c:pt>
                <c:pt idx="3296">
                  <c:v>9.0722123333333329</c:v>
                </c:pt>
                <c:pt idx="3297">
                  <c:v>9.0749901111111129</c:v>
                </c:pt>
                <c:pt idx="3298">
                  <c:v>9.0777678888888893</c:v>
                </c:pt>
                <c:pt idx="3299">
                  <c:v>9.0805456666666657</c:v>
                </c:pt>
                <c:pt idx="3300">
                  <c:v>9.0833234444444457</c:v>
                </c:pt>
                <c:pt idx="3301">
                  <c:v>9.0861012222222222</c:v>
                </c:pt>
                <c:pt idx="3302">
                  <c:v>9.0888789999999986</c:v>
                </c:pt>
                <c:pt idx="3303">
                  <c:v>9.0916567777777786</c:v>
                </c:pt>
                <c:pt idx="3304">
                  <c:v>9.094434555555555</c:v>
                </c:pt>
                <c:pt idx="3305">
                  <c:v>9.097212333333335</c:v>
                </c:pt>
                <c:pt idx="3306">
                  <c:v>9.0999901111111114</c:v>
                </c:pt>
                <c:pt idx="3307">
                  <c:v>9.1027678888888879</c:v>
                </c:pt>
                <c:pt idx="3308">
                  <c:v>9.1055456666666679</c:v>
                </c:pt>
                <c:pt idx="3309">
                  <c:v>9.1083234444444443</c:v>
                </c:pt>
                <c:pt idx="3310">
                  <c:v>9.1111012222222243</c:v>
                </c:pt>
                <c:pt idx="3311">
                  <c:v>9.1138790000000007</c:v>
                </c:pt>
                <c:pt idx="3312">
                  <c:v>9.1166567777777772</c:v>
                </c:pt>
                <c:pt idx="3313">
                  <c:v>9.1194345555555572</c:v>
                </c:pt>
                <c:pt idx="3314">
                  <c:v>9.1222123333333336</c:v>
                </c:pt>
                <c:pt idx="3315">
                  <c:v>9.12499011111111</c:v>
                </c:pt>
                <c:pt idx="3316">
                  <c:v>9.12776788888889</c:v>
                </c:pt>
                <c:pt idx="3317">
                  <c:v>9.1305456666666664</c:v>
                </c:pt>
                <c:pt idx="3318">
                  <c:v>9.1333234444444464</c:v>
                </c:pt>
                <c:pt idx="3319">
                  <c:v>9.1361012222222229</c:v>
                </c:pt>
                <c:pt idx="3320">
                  <c:v>9.1388789999999993</c:v>
                </c:pt>
                <c:pt idx="3321">
                  <c:v>9.1416567777777793</c:v>
                </c:pt>
                <c:pt idx="3322">
                  <c:v>9.1444345555555557</c:v>
                </c:pt>
                <c:pt idx="3323">
                  <c:v>9.1472123333333322</c:v>
                </c:pt>
                <c:pt idx="3324">
                  <c:v>9.1499901111111122</c:v>
                </c:pt>
                <c:pt idx="3325">
                  <c:v>9.1527678888888886</c:v>
                </c:pt>
                <c:pt idx="3326">
                  <c:v>9.1555456666666686</c:v>
                </c:pt>
                <c:pt idx="3327">
                  <c:v>9.158323444444445</c:v>
                </c:pt>
                <c:pt idx="3328">
                  <c:v>9.1611012222222215</c:v>
                </c:pt>
                <c:pt idx="3329">
                  <c:v>9.1638790000000014</c:v>
                </c:pt>
                <c:pt idx="3330">
                  <c:v>9.1666567777777779</c:v>
                </c:pt>
                <c:pt idx="3331">
                  <c:v>9.1694345555555543</c:v>
                </c:pt>
                <c:pt idx="3332">
                  <c:v>9.1722123333333343</c:v>
                </c:pt>
                <c:pt idx="3333">
                  <c:v>9.1749901111111107</c:v>
                </c:pt>
                <c:pt idx="3334">
                  <c:v>9.1777678888888907</c:v>
                </c:pt>
                <c:pt idx="3335">
                  <c:v>9.1805456666666672</c:v>
                </c:pt>
                <c:pt idx="3336">
                  <c:v>9.1833234444444436</c:v>
                </c:pt>
                <c:pt idx="3337">
                  <c:v>9.1861012222222236</c:v>
                </c:pt>
                <c:pt idx="3338">
                  <c:v>9.188879</c:v>
                </c:pt>
                <c:pt idx="3339">
                  <c:v>9.1916567777777765</c:v>
                </c:pt>
                <c:pt idx="3340">
                  <c:v>9.1944345555555564</c:v>
                </c:pt>
                <c:pt idx="3341">
                  <c:v>9.1972123333333329</c:v>
                </c:pt>
                <c:pt idx="3342">
                  <c:v>9.1999901111111129</c:v>
                </c:pt>
                <c:pt idx="3343">
                  <c:v>9.2027678888888893</c:v>
                </c:pt>
                <c:pt idx="3344">
                  <c:v>9.2055456666666657</c:v>
                </c:pt>
                <c:pt idx="3345">
                  <c:v>9.2083234444444457</c:v>
                </c:pt>
                <c:pt idx="3346">
                  <c:v>9.2111012222222222</c:v>
                </c:pt>
                <c:pt idx="3347">
                  <c:v>9.2138789999999986</c:v>
                </c:pt>
                <c:pt idx="3348">
                  <c:v>9.2166567777777786</c:v>
                </c:pt>
                <c:pt idx="3349">
                  <c:v>9.219434555555555</c:v>
                </c:pt>
                <c:pt idx="3350">
                  <c:v>9.222212333333335</c:v>
                </c:pt>
                <c:pt idx="3351">
                  <c:v>9.2249901111111114</c:v>
                </c:pt>
                <c:pt idx="3352">
                  <c:v>9.2277678888888879</c:v>
                </c:pt>
                <c:pt idx="3353">
                  <c:v>9.2305456666666679</c:v>
                </c:pt>
                <c:pt idx="3354">
                  <c:v>9.2333234444444443</c:v>
                </c:pt>
                <c:pt idx="3355">
                  <c:v>9.2361012222222243</c:v>
                </c:pt>
                <c:pt idx="3356">
                  <c:v>9.2388790000000007</c:v>
                </c:pt>
                <c:pt idx="3357">
                  <c:v>9.2416567777777772</c:v>
                </c:pt>
                <c:pt idx="3358">
                  <c:v>9.2444345555555572</c:v>
                </c:pt>
                <c:pt idx="3359">
                  <c:v>9.2472123333333336</c:v>
                </c:pt>
                <c:pt idx="3360">
                  <c:v>9.24999011111111</c:v>
                </c:pt>
                <c:pt idx="3361">
                  <c:v>9.25276788888889</c:v>
                </c:pt>
                <c:pt idx="3362">
                  <c:v>9.2555456666666664</c:v>
                </c:pt>
                <c:pt idx="3363">
                  <c:v>9.2583234444444464</c:v>
                </c:pt>
                <c:pt idx="3364">
                  <c:v>9.2611012222222229</c:v>
                </c:pt>
                <c:pt idx="3365">
                  <c:v>9.2638789999999993</c:v>
                </c:pt>
                <c:pt idx="3366">
                  <c:v>9.2666567777777793</c:v>
                </c:pt>
                <c:pt idx="3367">
                  <c:v>9.2694345555555557</c:v>
                </c:pt>
                <c:pt idx="3368">
                  <c:v>9.2722123333333322</c:v>
                </c:pt>
                <c:pt idx="3369">
                  <c:v>9.2749901111111122</c:v>
                </c:pt>
                <c:pt idx="3370">
                  <c:v>9.2777678888888886</c:v>
                </c:pt>
                <c:pt idx="3371">
                  <c:v>9.2805456666666686</c:v>
                </c:pt>
                <c:pt idx="3372">
                  <c:v>9.283323444444445</c:v>
                </c:pt>
                <c:pt idx="3373">
                  <c:v>9.2861012222222215</c:v>
                </c:pt>
                <c:pt idx="3374">
                  <c:v>9.2888790000000014</c:v>
                </c:pt>
                <c:pt idx="3375">
                  <c:v>9.2916567777777779</c:v>
                </c:pt>
                <c:pt idx="3376">
                  <c:v>9.2944345555555543</c:v>
                </c:pt>
                <c:pt idx="3377">
                  <c:v>9.2972123333333343</c:v>
                </c:pt>
                <c:pt idx="3378">
                  <c:v>9.2999901111111107</c:v>
                </c:pt>
                <c:pt idx="3379">
                  <c:v>9.3027678888888907</c:v>
                </c:pt>
                <c:pt idx="3380">
                  <c:v>9.3055456666666672</c:v>
                </c:pt>
                <c:pt idx="3381">
                  <c:v>9.3083234444444436</c:v>
                </c:pt>
                <c:pt idx="3382">
                  <c:v>9.3111012222222236</c:v>
                </c:pt>
                <c:pt idx="3383">
                  <c:v>9.313879</c:v>
                </c:pt>
                <c:pt idx="3384">
                  <c:v>9.3166567777777765</c:v>
                </c:pt>
                <c:pt idx="3385">
                  <c:v>9.3194345555555564</c:v>
                </c:pt>
                <c:pt idx="3386">
                  <c:v>9.3222123333333329</c:v>
                </c:pt>
                <c:pt idx="3387">
                  <c:v>9.3249901111111129</c:v>
                </c:pt>
                <c:pt idx="3388">
                  <c:v>9.3277678888888893</c:v>
                </c:pt>
                <c:pt idx="3389">
                  <c:v>9.3305456666666657</c:v>
                </c:pt>
                <c:pt idx="3390">
                  <c:v>9.3333234444444457</c:v>
                </c:pt>
                <c:pt idx="3391">
                  <c:v>9.3361012222222222</c:v>
                </c:pt>
                <c:pt idx="3392">
                  <c:v>9.3388789999999986</c:v>
                </c:pt>
                <c:pt idx="3393">
                  <c:v>9.3416567777777786</c:v>
                </c:pt>
                <c:pt idx="3394">
                  <c:v>9.344434555555555</c:v>
                </c:pt>
                <c:pt idx="3395">
                  <c:v>9.347212333333335</c:v>
                </c:pt>
                <c:pt idx="3396">
                  <c:v>9.3499901111111114</c:v>
                </c:pt>
                <c:pt idx="3397">
                  <c:v>9.3527678888888879</c:v>
                </c:pt>
                <c:pt idx="3398">
                  <c:v>9.3555456666666679</c:v>
                </c:pt>
                <c:pt idx="3399">
                  <c:v>9.3583234444444443</c:v>
                </c:pt>
                <c:pt idx="3400">
                  <c:v>9.3611012222222243</c:v>
                </c:pt>
                <c:pt idx="3401">
                  <c:v>9.3638790000000007</c:v>
                </c:pt>
                <c:pt idx="3402">
                  <c:v>9.3666567777777772</c:v>
                </c:pt>
                <c:pt idx="3403">
                  <c:v>9.3694345555555572</c:v>
                </c:pt>
                <c:pt idx="3404">
                  <c:v>9.3722123333333336</c:v>
                </c:pt>
                <c:pt idx="3405">
                  <c:v>9.37499011111111</c:v>
                </c:pt>
                <c:pt idx="3406">
                  <c:v>9.37776788888889</c:v>
                </c:pt>
                <c:pt idx="3407">
                  <c:v>9.3780630000000009</c:v>
                </c:pt>
                <c:pt idx="3408">
                  <c:v>-3.2336289999999996</c:v>
                </c:pt>
                <c:pt idx="3409">
                  <c:v>-3.2336289999999996</c:v>
                </c:pt>
                <c:pt idx="3410">
                  <c:v>-3.2336289999999996</c:v>
                </c:pt>
                <c:pt idx="3411">
                  <c:v>-3.2336289999999996</c:v>
                </c:pt>
                <c:pt idx="3412">
                  <c:v>-3.2336289999999996</c:v>
                </c:pt>
                <c:pt idx="3413">
                  <c:v>-3.2336289999999996</c:v>
                </c:pt>
                <c:pt idx="3414">
                  <c:v>-3.2336289999999996</c:v>
                </c:pt>
                <c:pt idx="3415">
                  <c:v>-3.2336289999999996</c:v>
                </c:pt>
                <c:pt idx="3416">
                  <c:v>-3.2336289999999996</c:v>
                </c:pt>
                <c:pt idx="3417">
                  <c:v>-3.2336289999999996</c:v>
                </c:pt>
                <c:pt idx="3418">
                  <c:v>-3.2336289999999996</c:v>
                </c:pt>
                <c:pt idx="3419">
                  <c:v>-3.2336289999999996</c:v>
                </c:pt>
                <c:pt idx="3420">
                  <c:v>-3.2336289999999996</c:v>
                </c:pt>
                <c:pt idx="3421">
                  <c:v>-3.2336289999999996</c:v>
                </c:pt>
                <c:pt idx="3422">
                  <c:v>-3.2336289999999996</c:v>
                </c:pt>
                <c:pt idx="3423">
                  <c:v>-3.2336289999999996</c:v>
                </c:pt>
                <c:pt idx="3424">
                  <c:v>-3.2336289999999996</c:v>
                </c:pt>
                <c:pt idx="3425">
                  <c:v>-3.2336289999999996</c:v>
                </c:pt>
                <c:pt idx="3426">
                  <c:v>-3.2336289999999996</c:v>
                </c:pt>
                <c:pt idx="3427">
                  <c:v>-3.2336289999999996</c:v>
                </c:pt>
                <c:pt idx="3428">
                  <c:v>-3.2336289999999996</c:v>
                </c:pt>
                <c:pt idx="3429">
                  <c:v>-3.2336289999999996</c:v>
                </c:pt>
                <c:pt idx="3430">
                  <c:v>-3.2336289999999996</c:v>
                </c:pt>
                <c:pt idx="3431">
                  <c:v>-3.2336289999999996</c:v>
                </c:pt>
                <c:pt idx="3432">
                  <c:v>-3.2336289999999996</c:v>
                </c:pt>
                <c:pt idx="3433">
                  <c:v>-3.2336289999999996</c:v>
                </c:pt>
                <c:pt idx="3434">
                  <c:v>-3.2336289999999996</c:v>
                </c:pt>
                <c:pt idx="3435">
                  <c:v>-3.2336289999999996</c:v>
                </c:pt>
                <c:pt idx="3436">
                  <c:v>-3.2336289999999996</c:v>
                </c:pt>
                <c:pt idx="3437">
                  <c:v>-3.2336289999999996</c:v>
                </c:pt>
                <c:pt idx="3438">
                  <c:v>-3.2336289999999996</c:v>
                </c:pt>
                <c:pt idx="3439">
                  <c:v>-3.2336289999999996</c:v>
                </c:pt>
                <c:pt idx="3440">
                  <c:v>-3.2336289999999996</c:v>
                </c:pt>
                <c:pt idx="3441">
                  <c:v>-3.2336289999999996</c:v>
                </c:pt>
                <c:pt idx="3442">
                  <c:v>-3.2336289999999996</c:v>
                </c:pt>
                <c:pt idx="3443">
                  <c:v>-3.2336289999999996</c:v>
                </c:pt>
                <c:pt idx="3444">
                  <c:v>-3.2336289999999996</c:v>
                </c:pt>
                <c:pt idx="3445">
                  <c:v>-3.2336289999999996</c:v>
                </c:pt>
                <c:pt idx="3446">
                  <c:v>-3.2336289999999996</c:v>
                </c:pt>
                <c:pt idx="3447">
                  <c:v>-3.2336289999999996</c:v>
                </c:pt>
                <c:pt idx="3448">
                  <c:v>-3.2336289999999996</c:v>
                </c:pt>
                <c:pt idx="3449">
                  <c:v>-3.2336289999999996</c:v>
                </c:pt>
                <c:pt idx="3450">
                  <c:v>-3.2336289999999996</c:v>
                </c:pt>
                <c:pt idx="3451">
                  <c:v>-3.2336289999999996</c:v>
                </c:pt>
                <c:pt idx="3452">
                  <c:v>-3.2336289999999996</c:v>
                </c:pt>
                <c:pt idx="3453">
                  <c:v>-3.2336289999999996</c:v>
                </c:pt>
                <c:pt idx="3454">
                  <c:v>-3.2336289999999996</c:v>
                </c:pt>
                <c:pt idx="3455">
                  <c:v>-3.2336289999999996</c:v>
                </c:pt>
                <c:pt idx="3456">
                  <c:v>-3.2336289999999996</c:v>
                </c:pt>
                <c:pt idx="3457">
                  <c:v>-3.2336289999999996</c:v>
                </c:pt>
                <c:pt idx="3458">
                  <c:v>-3.2336289999999996</c:v>
                </c:pt>
                <c:pt idx="3459">
                  <c:v>-3.2336289999999996</c:v>
                </c:pt>
                <c:pt idx="3460">
                  <c:v>-3.2336289999999996</c:v>
                </c:pt>
                <c:pt idx="3461">
                  <c:v>-3.2336289999999996</c:v>
                </c:pt>
                <c:pt idx="3462">
                  <c:v>-3.2336289999999996</c:v>
                </c:pt>
                <c:pt idx="3463">
                  <c:v>-3.2336289999999996</c:v>
                </c:pt>
                <c:pt idx="3464">
                  <c:v>-3.2336289999999996</c:v>
                </c:pt>
                <c:pt idx="3465">
                  <c:v>-3.2336289999999996</c:v>
                </c:pt>
                <c:pt idx="3466">
                  <c:v>-3.2336289999999996</c:v>
                </c:pt>
                <c:pt idx="3467">
                  <c:v>-3.2336289999999996</c:v>
                </c:pt>
                <c:pt idx="3468">
                  <c:v>-3.2336289999999996</c:v>
                </c:pt>
                <c:pt idx="3469">
                  <c:v>-3.2336289999999996</c:v>
                </c:pt>
                <c:pt idx="3470">
                  <c:v>-3.2336289999999996</c:v>
                </c:pt>
                <c:pt idx="3471">
                  <c:v>-3.2336289999999996</c:v>
                </c:pt>
                <c:pt idx="3472">
                  <c:v>-3.2336289999999996</c:v>
                </c:pt>
                <c:pt idx="3473">
                  <c:v>-3.2336289999999996</c:v>
                </c:pt>
                <c:pt idx="3474">
                  <c:v>-3.2336289999999996</c:v>
                </c:pt>
                <c:pt idx="3475">
                  <c:v>-3.2336289999999996</c:v>
                </c:pt>
                <c:pt idx="3476">
                  <c:v>-3.2336289999999996</c:v>
                </c:pt>
                <c:pt idx="3477">
                  <c:v>-3.2336289999999996</c:v>
                </c:pt>
                <c:pt idx="3478">
                  <c:v>-3.2336289999999996</c:v>
                </c:pt>
                <c:pt idx="3479">
                  <c:v>-3.2336289999999996</c:v>
                </c:pt>
                <c:pt idx="3480">
                  <c:v>-3.2336289999999996</c:v>
                </c:pt>
                <c:pt idx="3481">
                  <c:v>-3.2336289999999996</c:v>
                </c:pt>
                <c:pt idx="3482">
                  <c:v>-3.2336289999999996</c:v>
                </c:pt>
                <c:pt idx="3483">
                  <c:v>-3.2336289999999996</c:v>
                </c:pt>
                <c:pt idx="3484">
                  <c:v>-3.2336289999999996</c:v>
                </c:pt>
                <c:pt idx="3485">
                  <c:v>-3.2336289999999996</c:v>
                </c:pt>
                <c:pt idx="3486">
                  <c:v>-3.2336289999999996</c:v>
                </c:pt>
                <c:pt idx="3487">
                  <c:v>-3.2336289999999996</c:v>
                </c:pt>
                <c:pt idx="3488">
                  <c:v>-3.2336289999999996</c:v>
                </c:pt>
                <c:pt idx="3489">
                  <c:v>-3.2336289999999996</c:v>
                </c:pt>
                <c:pt idx="3490">
                  <c:v>-3.2336289999999996</c:v>
                </c:pt>
                <c:pt idx="3491">
                  <c:v>-3.2336289999999996</c:v>
                </c:pt>
                <c:pt idx="3492">
                  <c:v>-3.2336289999999996</c:v>
                </c:pt>
                <c:pt idx="3493">
                  <c:v>-3.2336289999999996</c:v>
                </c:pt>
                <c:pt idx="3494">
                  <c:v>-3.2336289999999996</c:v>
                </c:pt>
                <c:pt idx="3495">
                  <c:v>-3.2336289999999996</c:v>
                </c:pt>
                <c:pt idx="3496">
                  <c:v>-3.2336289999999996</c:v>
                </c:pt>
                <c:pt idx="3497">
                  <c:v>-3.2336289999999996</c:v>
                </c:pt>
                <c:pt idx="3498">
                  <c:v>-3.2336289999999996</c:v>
                </c:pt>
                <c:pt idx="3499">
                  <c:v>-3.2336289999999996</c:v>
                </c:pt>
                <c:pt idx="3500">
                  <c:v>-3.2336289999999996</c:v>
                </c:pt>
                <c:pt idx="3501">
                  <c:v>-3.2336289999999996</c:v>
                </c:pt>
                <c:pt idx="3502">
                  <c:v>-3.2336289999999996</c:v>
                </c:pt>
                <c:pt idx="3503">
                  <c:v>-3.2336289999999996</c:v>
                </c:pt>
                <c:pt idx="3504">
                  <c:v>-3.2336289999999996</c:v>
                </c:pt>
                <c:pt idx="3505">
                  <c:v>-3.2336289999999996</c:v>
                </c:pt>
                <c:pt idx="3506">
                  <c:v>-3.2336289999999996</c:v>
                </c:pt>
                <c:pt idx="3507">
                  <c:v>-3.2336289999999996</c:v>
                </c:pt>
                <c:pt idx="3508">
                  <c:v>-3.2336289999999996</c:v>
                </c:pt>
                <c:pt idx="3509">
                  <c:v>-3.2336289999999996</c:v>
                </c:pt>
                <c:pt idx="3510">
                  <c:v>-3.2336289999999996</c:v>
                </c:pt>
                <c:pt idx="3511">
                  <c:v>-3.2336289999999996</c:v>
                </c:pt>
                <c:pt idx="3512">
                  <c:v>-3.2336289999999996</c:v>
                </c:pt>
                <c:pt idx="3513">
                  <c:v>-3.2336289999999996</c:v>
                </c:pt>
                <c:pt idx="3514">
                  <c:v>-3.2336289999999996</c:v>
                </c:pt>
                <c:pt idx="3515">
                  <c:v>-3.2336289999999996</c:v>
                </c:pt>
                <c:pt idx="3516">
                  <c:v>-3.2336289999999996</c:v>
                </c:pt>
                <c:pt idx="3517">
                  <c:v>-3.2336289999999996</c:v>
                </c:pt>
                <c:pt idx="3518">
                  <c:v>-3.2336289999999996</c:v>
                </c:pt>
                <c:pt idx="3519">
                  <c:v>-3.2336289999999996</c:v>
                </c:pt>
                <c:pt idx="3520">
                  <c:v>-3.2336289999999996</c:v>
                </c:pt>
                <c:pt idx="3521">
                  <c:v>-3.2336289999999996</c:v>
                </c:pt>
                <c:pt idx="3522">
                  <c:v>-3.2336289999999996</c:v>
                </c:pt>
                <c:pt idx="3523">
                  <c:v>-3.2336289999999996</c:v>
                </c:pt>
                <c:pt idx="3524">
                  <c:v>-3.2336289999999996</c:v>
                </c:pt>
                <c:pt idx="3525">
                  <c:v>-3.2336289999999996</c:v>
                </c:pt>
                <c:pt idx="3526">
                  <c:v>-3.2336289999999996</c:v>
                </c:pt>
                <c:pt idx="3527">
                  <c:v>-3.2336289999999996</c:v>
                </c:pt>
                <c:pt idx="3528">
                  <c:v>-3.2336289999999996</c:v>
                </c:pt>
                <c:pt idx="3529">
                  <c:v>-3.2336289999999996</c:v>
                </c:pt>
                <c:pt idx="3530">
                  <c:v>-3.2336289999999996</c:v>
                </c:pt>
                <c:pt idx="3531">
                  <c:v>-3.2336289999999996</c:v>
                </c:pt>
                <c:pt idx="3532">
                  <c:v>-3.2336289999999996</c:v>
                </c:pt>
                <c:pt idx="3533">
                  <c:v>-3.2336289999999996</c:v>
                </c:pt>
                <c:pt idx="3534">
                  <c:v>-3.2336289999999996</c:v>
                </c:pt>
                <c:pt idx="3535">
                  <c:v>-3.2336289999999996</c:v>
                </c:pt>
                <c:pt idx="3536">
                  <c:v>-3.2336289999999996</c:v>
                </c:pt>
                <c:pt idx="3537">
                  <c:v>-3.2336289999999996</c:v>
                </c:pt>
                <c:pt idx="3538">
                  <c:v>-3.2336289999999996</c:v>
                </c:pt>
                <c:pt idx="3539">
                  <c:v>-3.2336289999999996</c:v>
                </c:pt>
                <c:pt idx="3540">
                  <c:v>-3.2336289999999996</c:v>
                </c:pt>
                <c:pt idx="3541">
                  <c:v>-3.2336289999999996</c:v>
                </c:pt>
                <c:pt idx="3542">
                  <c:v>-3.2336289999999996</c:v>
                </c:pt>
                <c:pt idx="3543">
                  <c:v>-3.2336289999999996</c:v>
                </c:pt>
                <c:pt idx="3544">
                  <c:v>-3.2336289999999996</c:v>
                </c:pt>
                <c:pt idx="3545">
                  <c:v>-3.2336289999999996</c:v>
                </c:pt>
                <c:pt idx="3546">
                  <c:v>-3.2336289999999996</c:v>
                </c:pt>
                <c:pt idx="3547">
                  <c:v>-3.2336289999999996</c:v>
                </c:pt>
                <c:pt idx="3548">
                  <c:v>-3.2336289999999996</c:v>
                </c:pt>
                <c:pt idx="3549">
                  <c:v>-3.2336289999999996</c:v>
                </c:pt>
                <c:pt idx="3550">
                  <c:v>-3.2336289999999996</c:v>
                </c:pt>
                <c:pt idx="3551">
                  <c:v>-3.2336289999999996</c:v>
                </c:pt>
                <c:pt idx="3552">
                  <c:v>-3.2336289999999996</c:v>
                </c:pt>
                <c:pt idx="3553">
                  <c:v>-3.2336289999999996</c:v>
                </c:pt>
                <c:pt idx="3554">
                  <c:v>-3.2336289999999996</c:v>
                </c:pt>
                <c:pt idx="3555">
                  <c:v>-3.2336289999999996</c:v>
                </c:pt>
                <c:pt idx="3556">
                  <c:v>-3.2336289999999996</c:v>
                </c:pt>
                <c:pt idx="3557">
                  <c:v>-3.2336289999999996</c:v>
                </c:pt>
                <c:pt idx="3558">
                  <c:v>-3.2336289999999996</c:v>
                </c:pt>
                <c:pt idx="3559">
                  <c:v>-3.2336289999999996</c:v>
                </c:pt>
                <c:pt idx="3560">
                  <c:v>-3.2336289999999996</c:v>
                </c:pt>
                <c:pt idx="3561">
                  <c:v>-3.2336289999999996</c:v>
                </c:pt>
                <c:pt idx="3562">
                  <c:v>-3.2336289999999996</c:v>
                </c:pt>
                <c:pt idx="3563">
                  <c:v>-3.2336289999999996</c:v>
                </c:pt>
                <c:pt idx="3564">
                  <c:v>-3.2336289999999996</c:v>
                </c:pt>
                <c:pt idx="3565">
                  <c:v>-3.2336289999999996</c:v>
                </c:pt>
                <c:pt idx="3566">
                  <c:v>-3.2336289999999996</c:v>
                </c:pt>
                <c:pt idx="3567">
                  <c:v>-3.2336289999999996</c:v>
                </c:pt>
                <c:pt idx="3568">
                  <c:v>-3.2336289999999996</c:v>
                </c:pt>
                <c:pt idx="3569">
                  <c:v>-3.2336289999999996</c:v>
                </c:pt>
                <c:pt idx="3570">
                  <c:v>-3.2336289999999996</c:v>
                </c:pt>
                <c:pt idx="3571">
                  <c:v>-3.2336289999999996</c:v>
                </c:pt>
                <c:pt idx="3572">
                  <c:v>-3.2336289999999996</c:v>
                </c:pt>
                <c:pt idx="3573">
                  <c:v>-3.2336289999999996</c:v>
                </c:pt>
                <c:pt idx="3574">
                  <c:v>-3.2336289999999996</c:v>
                </c:pt>
                <c:pt idx="3575">
                  <c:v>-3.2336289999999996</c:v>
                </c:pt>
                <c:pt idx="3576">
                  <c:v>-3.2336289999999996</c:v>
                </c:pt>
                <c:pt idx="3577">
                  <c:v>-3.2336289999999996</c:v>
                </c:pt>
                <c:pt idx="3578">
                  <c:v>-3.2336289999999996</c:v>
                </c:pt>
                <c:pt idx="3579">
                  <c:v>-3.2336289999999996</c:v>
                </c:pt>
                <c:pt idx="3580">
                  <c:v>-3.2336289999999996</c:v>
                </c:pt>
                <c:pt idx="3581">
                  <c:v>-3.2336289999999996</c:v>
                </c:pt>
                <c:pt idx="3582">
                  <c:v>-3.2336289999999996</c:v>
                </c:pt>
                <c:pt idx="3583">
                  <c:v>-3.2336289999999996</c:v>
                </c:pt>
                <c:pt idx="3584">
                  <c:v>-3.2336289999999996</c:v>
                </c:pt>
                <c:pt idx="3585">
                  <c:v>-3.2336289999999996</c:v>
                </c:pt>
                <c:pt idx="3586">
                  <c:v>-3.2336289999999996</c:v>
                </c:pt>
                <c:pt idx="3587">
                  <c:v>-3.2336289999999996</c:v>
                </c:pt>
                <c:pt idx="3588">
                  <c:v>-3.2336289999999996</c:v>
                </c:pt>
                <c:pt idx="3589">
                  <c:v>-3.2336289999999996</c:v>
                </c:pt>
                <c:pt idx="3590">
                  <c:v>-3.2336289999999996</c:v>
                </c:pt>
                <c:pt idx="3591">
                  <c:v>-3.2336289999999996</c:v>
                </c:pt>
                <c:pt idx="3592">
                  <c:v>-3.2336289999999996</c:v>
                </c:pt>
                <c:pt idx="3593">
                  <c:v>-3.2336289999999996</c:v>
                </c:pt>
                <c:pt idx="3594">
                  <c:v>-3.2336289999999996</c:v>
                </c:pt>
                <c:pt idx="3595">
                  <c:v>-3.2336289999999996</c:v>
                </c:pt>
                <c:pt idx="3596">
                  <c:v>-3.2336289999999996</c:v>
                </c:pt>
                <c:pt idx="3597">
                  <c:v>-3.2336289999999996</c:v>
                </c:pt>
                <c:pt idx="3598">
                  <c:v>-3.2336289999999996</c:v>
                </c:pt>
                <c:pt idx="3599">
                  <c:v>-3.2336289999999996</c:v>
                </c:pt>
                <c:pt idx="3600">
                  <c:v>-3.2336289999999996</c:v>
                </c:pt>
                <c:pt idx="3601">
                  <c:v>-3.2336289999999996</c:v>
                </c:pt>
                <c:pt idx="3602">
                  <c:v>-3.2336289999999996</c:v>
                </c:pt>
                <c:pt idx="3603">
                  <c:v>-3.2336289999999996</c:v>
                </c:pt>
                <c:pt idx="3604">
                  <c:v>-3.2336289999999996</c:v>
                </c:pt>
                <c:pt idx="3605">
                  <c:v>-3.2336289999999996</c:v>
                </c:pt>
                <c:pt idx="3606">
                  <c:v>-3.2336289999999996</c:v>
                </c:pt>
                <c:pt idx="3607">
                  <c:v>-3.2336289999999996</c:v>
                </c:pt>
                <c:pt idx="3608">
                  <c:v>-3.2336289999999996</c:v>
                </c:pt>
                <c:pt idx="3609">
                  <c:v>-3.2336289999999996</c:v>
                </c:pt>
                <c:pt idx="3610">
                  <c:v>-3.2336289999999996</c:v>
                </c:pt>
                <c:pt idx="3611">
                  <c:v>-3.2336289999999996</c:v>
                </c:pt>
                <c:pt idx="3612">
                  <c:v>-3.2336289999999996</c:v>
                </c:pt>
                <c:pt idx="3613">
                  <c:v>-3.2336289999999996</c:v>
                </c:pt>
                <c:pt idx="3614">
                  <c:v>-3.2336289999999996</c:v>
                </c:pt>
                <c:pt idx="3615">
                  <c:v>-3.2336289999999996</c:v>
                </c:pt>
                <c:pt idx="3616">
                  <c:v>-3.2336289999999996</c:v>
                </c:pt>
                <c:pt idx="3617">
                  <c:v>-3.2336289999999996</c:v>
                </c:pt>
                <c:pt idx="3618">
                  <c:v>-3.2336289999999996</c:v>
                </c:pt>
                <c:pt idx="3619">
                  <c:v>-3.2336289999999996</c:v>
                </c:pt>
                <c:pt idx="3620">
                  <c:v>-3.2336289999999996</c:v>
                </c:pt>
                <c:pt idx="3621">
                  <c:v>-3.2336289999999996</c:v>
                </c:pt>
                <c:pt idx="3622">
                  <c:v>-3.2336289999999996</c:v>
                </c:pt>
                <c:pt idx="3623">
                  <c:v>-3.2336289999999996</c:v>
                </c:pt>
                <c:pt idx="3624">
                  <c:v>-3.2336289999999996</c:v>
                </c:pt>
                <c:pt idx="3625">
                  <c:v>-3.2336289999999996</c:v>
                </c:pt>
                <c:pt idx="3626">
                  <c:v>-3.2336289999999996</c:v>
                </c:pt>
                <c:pt idx="3627">
                  <c:v>-3.2336289999999996</c:v>
                </c:pt>
                <c:pt idx="3628">
                  <c:v>-3.2336289999999996</c:v>
                </c:pt>
                <c:pt idx="3629">
                  <c:v>-3.2336289999999996</c:v>
                </c:pt>
                <c:pt idx="3630">
                  <c:v>-3.2336289999999996</c:v>
                </c:pt>
                <c:pt idx="3631">
                  <c:v>-3.2336289999999996</c:v>
                </c:pt>
                <c:pt idx="3632">
                  <c:v>-3.2336289999999996</c:v>
                </c:pt>
                <c:pt idx="3633">
                  <c:v>-3.2336289999999996</c:v>
                </c:pt>
                <c:pt idx="3634">
                  <c:v>-3.2336289999999996</c:v>
                </c:pt>
                <c:pt idx="3635">
                  <c:v>-3.2336289999999996</c:v>
                </c:pt>
                <c:pt idx="3636">
                  <c:v>-3.2336289999999996</c:v>
                </c:pt>
                <c:pt idx="3637">
                  <c:v>-3.2336289999999996</c:v>
                </c:pt>
                <c:pt idx="3638">
                  <c:v>-3.2336289999999996</c:v>
                </c:pt>
                <c:pt idx="3639">
                  <c:v>-3.2336289999999996</c:v>
                </c:pt>
                <c:pt idx="3640">
                  <c:v>-3.2336289999999996</c:v>
                </c:pt>
                <c:pt idx="3641">
                  <c:v>-3.2336289999999996</c:v>
                </c:pt>
                <c:pt idx="3642">
                  <c:v>-3.2336289999999996</c:v>
                </c:pt>
                <c:pt idx="3643">
                  <c:v>-3.2336289999999996</c:v>
                </c:pt>
                <c:pt idx="3644">
                  <c:v>-3.2336289999999996</c:v>
                </c:pt>
                <c:pt idx="3645">
                  <c:v>-3.2336289999999996</c:v>
                </c:pt>
                <c:pt idx="3646">
                  <c:v>-3.2336289999999996</c:v>
                </c:pt>
                <c:pt idx="3647">
                  <c:v>-3.2336289999999996</c:v>
                </c:pt>
                <c:pt idx="3648">
                  <c:v>-3.2336289999999996</c:v>
                </c:pt>
                <c:pt idx="3649">
                  <c:v>-3.2336289999999996</c:v>
                </c:pt>
                <c:pt idx="3650">
                  <c:v>-3.2336289999999996</c:v>
                </c:pt>
                <c:pt idx="3651">
                  <c:v>-3.2336289999999996</c:v>
                </c:pt>
                <c:pt idx="3652">
                  <c:v>-3.2336289999999996</c:v>
                </c:pt>
                <c:pt idx="3653">
                  <c:v>-3.2336289999999996</c:v>
                </c:pt>
                <c:pt idx="3654">
                  <c:v>-3.2336289999999996</c:v>
                </c:pt>
                <c:pt idx="3655">
                  <c:v>-3.2336289999999996</c:v>
                </c:pt>
                <c:pt idx="3656">
                  <c:v>-3.2336289999999996</c:v>
                </c:pt>
                <c:pt idx="3657">
                  <c:v>-3.2336289999999996</c:v>
                </c:pt>
                <c:pt idx="3658">
                  <c:v>-3.2336289999999996</c:v>
                </c:pt>
                <c:pt idx="3659">
                  <c:v>-3.2336289999999996</c:v>
                </c:pt>
                <c:pt idx="3660">
                  <c:v>-3.2336289999999996</c:v>
                </c:pt>
                <c:pt idx="3661">
                  <c:v>-3.2336289999999996</c:v>
                </c:pt>
                <c:pt idx="3662">
                  <c:v>-3.2336289999999996</c:v>
                </c:pt>
                <c:pt idx="3663">
                  <c:v>-3.2336289999999996</c:v>
                </c:pt>
                <c:pt idx="3664">
                  <c:v>-3.2336289999999996</c:v>
                </c:pt>
                <c:pt idx="3665">
                  <c:v>-3.2336289999999996</c:v>
                </c:pt>
                <c:pt idx="3666">
                  <c:v>-3.2336289999999996</c:v>
                </c:pt>
                <c:pt idx="3667">
                  <c:v>-3.2336289999999996</c:v>
                </c:pt>
                <c:pt idx="3668">
                  <c:v>-3.2336289999999996</c:v>
                </c:pt>
                <c:pt idx="3669">
                  <c:v>-3.2336289999999996</c:v>
                </c:pt>
                <c:pt idx="3670">
                  <c:v>-3.2336289999999996</c:v>
                </c:pt>
                <c:pt idx="3671">
                  <c:v>-3.2336289999999996</c:v>
                </c:pt>
                <c:pt idx="3672">
                  <c:v>-3.2336289999999996</c:v>
                </c:pt>
                <c:pt idx="3673">
                  <c:v>-3.2336289999999996</c:v>
                </c:pt>
                <c:pt idx="3674">
                  <c:v>-3.2336289999999996</c:v>
                </c:pt>
                <c:pt idx="3675">
                  <c:v>-3.2336289999999996</c:v>
                </c:pt>
                <c:pt idx="3676">
                  <c:v>-3.2336289999999996</c:v>
                </c:pt>
                <c:pt idx="3677">
                  <c:v>-3.2336289999999996</c:v>
                </c:pt>
                <c:pt idx="3678">
                  <c:v>-3.2336289999999996</c:v>
                </c:pt>
                <c:pt idx="3679">
                  <c:v>-3.2336289999999996</c:v>
                </c:pt>
                <c:pt idx="3680">
                  <c:v>-3.2336289999999996</c:v>
                </c:pt>
                <c:pt idx="3681">
                  <c:v>-3.2336289999999996</c:v>
                </c:pt>
                <c:pt idx="3682">
                  <c:v>-3.2336289999999996</c:v>
                </c:pt>
                <c:pt idx="3683">
                  <c:v>-3.2336289999999996</c:v>
                </c:pt>
                <c:pt idx="3684">
                  <c:v>-3.2336289999999996</c:v>
                </c:pt>
                <c:pt idx="3685">
                  <c:v>-3.2336289999999996</c:v>
                </c:pt>
                <c:pt idx="3686">
                  <c:v>-3.2336289999999996</c:v>
                </c:pt>
                <c:pt idx="3687">
                  <c:v>-3.2336289999999996</c:v>
                </c:pt>
                <c:pt idx="3688">
                  <c:v>-3.2336289999999996</c:v>
                </c:pt>
                <c:pt idx="3689">
                  <c:v>-3.2336289999999996</c:v>
                </c:pt>
                <c:pt idx="3690">
                  <c:v>-3.2336289999999996</c:v>
                </c:pt>
                <c:pt idx="3691">
                  <c:v>-3.2336289999999996</c:v>
                </c:pt>
                <c:pt idx="3692">
                  <c:v>-3.2336289999999996</c:v>
                </c:pt>
                <c:pt idx="3693">
                  <c:v>-3.2336289999999996</c:v>
                </c:pt>
                <c:pt idx="3694">
                  <c:v>-3.2336289999999996</c:v>
                </c:pt>
                <c:pt idx="3695">
                  <c:v>-3.2336289999999996</c:v>
                </c:pt>
                <c:pt idx="3696">
                  <c:v>-3.2336289999999996</c:v>
                </c:pt>
                <c:pt idx="3697">
                  <c:v>-3.2336289999999996</c:v>
                </c:pt>
                <c:pt idx="3698">
                  <c:v>-3.2336289999999996</c:v>
                </c:pt>
                <c:pt idx="3699">
                  <c:v>-3.2336289999999996</c:v>
                </c:pt>
                <c:pt idx="3700">
                  <c:v>-3.2336289999999996</c:v>
                </c:pt>
                <c:pt idx="3701">
                  <c:v>-3.2336289999999996</c:v>
                </c:pt>
                <c:pt idx="3702">
                  <c:v>-3.2336289999999996</c:v>
                </c:pt>
                <c:pt idx="3703">
                  <c:v>-3.2336289999999996</c:v>
                </c:pt>
                <c:pt idx="3704">
                  <c:v>-3.2336289999999996</c:v>
                </c:pt>
                <c:pt idx="3705">
                  <c:v>-3.2336289999999996</c:v>
                </c:pt>
                <c:pt idx="3706">
                  <c:v>-3.2336289999999996</c:v>
                </c:pt>
                <c:pt idx="3707">
                  <c:v>-3.2336289999999996</c:v>
                </c:pt>
                <c:pt idx="3708">
                  <c:v>-3.2336289999999996</c:v>
                </c:pt>
                <c:pt idx="3709">
                  <c:v>-3.2336289999999996</c:v>
                </c:pt>
                <c:pt idx="3710">
                  <c:v>-3.2336289999999996</c:v>
                </c:pt>
                <c:pt idx="3711">
                  <c:v>-3.2336289999999996</c:v>
                </c:pt>
                <c:pt idx="3712">
                  <c:v>-3.2336289999999996</c:v>
                </c:pt>
                <c:pt idx="3713">
                  <c:v>-3.2336289999999996</c:v>
                </c:pt>
                <c:pt idx="3714">
                  <c:v>-3.2336289999999996</c:v>
                </c:pt>
                <c:pt idx="3715">
                  <c:v>-3.2336289999999996</c:v>
                </c:pt>
                <c:pt idx="3716">
                  <c:v>-3.2336289999999996</c:v>
                </c:pt>
                <c:pt idx="3717">
                  <c:v>-3.2336289999999996</c:v>
                </c:pt>
                <c:pt idx="3718">
                  <c:v>-3.2336289999999996</c:v>
                </c:pt>
                <c:pt idx="3719">
                  <c:v>-3.2336289999999996</c:v>
                </c:pt>
                <c:pt idx="3720">
                  <c:v>-3.2336289999999996</c:v>
                </c:pt>
                <c:pt idx="3721">
                  <c:v>-3.2336289999999996</c:v>
                </c:pt>
                <c:pt idx="3722">
                  <c:v>-3.2336289999999996</c:v>
                </c:pt>
                <c:pt idx="3723">
                  <c:v>-3.2336289999999996</c:v>
                </c:pt>
                <c:pt idx="3724">
                  <c:v>-3.2336289999999996</c:v>
                </c:pt>
                <c:pt idx="3725">
                  <c:v>-3.2336289999999996</c:v>
                </c:pt>
                <c:pt idx="3726">
                  <c:v>-3.2336289999999996</c:v>
                </c:pt>
                <c:pt idx="3727">
                  <c:v>-3.2336289999999996</c:v>
                </c:pt>
                <c:pt idx="3728">
                  <c:v>-3.2336289999999996</c:v>
                </c:pt>
                <c:pt idx="3729">
                  <c:v>-3.2336289999999996</c:v>
                </c:pt>
                <c:pt idx="3730">
                  <c:v>-3.2336289999999996</c:v>
                </c:pt>
                <c:pt idx="3731">
                  <c:v>-3.2336289999999996</c:v>
                </c:pt>
                <c:pt idx="3732">
                  <c:v>-3.2336289999999996</c:v>
                </c:pt>
                <c:pt idx="3733">
                  <c:v>-3.2336289999999996</c:v>
                </c:pt>
                <c:pt idx="3734">
                  <c:v>-3.2336289999999996</c:v>
                </c:pt>
                <c:pt idx="3735">
                  <c:v>-3.2336289999999996</c:v>
                </c:pt>
                <c:pt idx="3736">
                  <c:v>-3.2336289999999996</c:v>
                </c:pt>
                <c:pt idx="3737">
                  <c:v>-3.2336289999999996</c:v>
                </c:pt>
                <c:pt idx="3738">
                  <c:v>-3.2336289999999996</c:v>
                </c:pt>
                <c:pt idx="3739">
                  <c:v>-3.2336289999999996</c:v>
                </c:pt>
                <c:pt idx="3740">
                  <c:v>-3.2336289999999996</c:v>
                </c:pt>
                <c:pt idx="3741">
                  <c:v>-3.2336289999999996</c:v>
                </c:pt>
                <c:pt idx="3742">
                  <c:v>-3.2336289999999996</c:v>
                </c:pt>
                <c:pt idx="3743">
                  <c:v>-3.2336289999999996</c:v>
                </c:pt>
                <c:pt idx="3744">
                  <c:v>-3.2336289999999996</c:v>
                </c:pt>
                <c:pt idx="3745">
                  <c:v>-3.2336289999999996</c:v>
                </c:pt>
                <c:pt idx="3746">
                  <c:v>-3.2336289999999996</c:v>
                </c:pt>
                <c:pt idx="3747">
                  <c:v>-3.2336289999999996</c:v>
                </c:pt>
                <c:pt idx="3748">
                  <c:v>-3.2336289999999996</c:v>
                </c:pt>
                <c:pt idx="3749">
                  <c:v>-3.2336289999999996</c:v>
                </c:pt>
                <c:pt idx="3750">
                  <c:v>-3.2336289999999996</c:v>
                </c:pt>
                <c:pt idx="3751">
                  <c:v>-3.2336289999999996</c:v>
                </c:pt>
                <c:pt idx="3752">
                  <c:v>-3.2336289999999996</c:v>
                </c:pt>
                <c:pt idx="3753">
                  <c:v>-3.2336289999999996</c:v>
                </c:pt>
                <c:pt idx="3754">
                  <c:v>-3.2336289999999996</c:v>
                </c:pt>
                <c:pt idx="3755">
                  <c:v>-3.2336289999999996</c:v>
                </c:pt>
                <c:pt idx="3756">
                  <c:v>-3.2336289999999996</c:v>
                </c:pt>
                <c:pt idx="3757">
                  <c:v>-3.2336289999999996</c:v>
                </c:pt>
                <c:pt idx="3758">
                  <c:v>-3.2336289999999996</c:v>
                </c:pt>
                <c:pt idx="3759">
                  <c:v>-3.2336289999999996</c:v>
                </c:pt>
                <c:pt idx="3760">
                  <c:v>-3.2336289999999996</c:v>
                </c:pt>
                <c:pt idx="3761">
                  <c:v>-3.2336289999999996</c:v>
                </c:pt>
                <c:pt idx="3762">
                  <c:v>-3.2336289999999996</c:v>
                </c:pt>
                <c:pt idx="3763">
                  <c:v>-3.2336289999999996</c:v>
                </c:pt>
                <c:pt idx="3764">
                  <c:v>-3.2336289999999996</c:v>
                </c:pt>
                <c:pt idx="3765">
                  <c:v>-3.2336289999999996</c:v>
                </c:pt>
                <c:pt idx="3766">
                  <c:v>-3.2336289999999996</c:v>
                </c:pt>
                <c:pt idx="3767">
                  <c:v>-3.2336289999999996</c:v>
                </c:pt>
                <c:pt idx="3768">
                  <c:v>-3.2336289999999996</c:v>
                </c:pt>
                <c:pt idx="3769">
                  <c:v>-3.2336289999999996</c:v>
                </c:pt>
                <c:pt idx="3770">
                  <c:v>-3.2336289999999996</c:v>
                </c:pt>
                <c:pt idx="3771">
                  <c:v>-3.2336289999999996</c:v>
                </c:pt>
                <c:pt idx="3772">
                  <c:v>-3.2336289999999996</c:v>
                </c:pt>
                <c:pt idx="3773">
                  <c:v>-3.2336289999999996</c:v>
                </c:pt>
                <c:pt idx="3774">
                  <c:v>-3.2336289999999996</c:v>
                </c:pt>
                <c:pt idx="3775">
                  <c:v>-3.2336289999999996</c:v>
                </c:pt>
                <c:pt idx="3776">
                  <c:v>-3.2336289999999996</c:v>
                </c:pt>
                <c:pt idx="3777">
                  <c:v>-3.2336289999999996</c:v>
                </c:pt>
                <c:pt idx="3778">
                  <c:v>-3.2336289999999996</c:v>
                </c:pt>
                <c:pt idx="3779">
                  <c:v>-3.2336289999999996</c:v>
                </c:pt>
                <c:pt idx="3780">
                  <c:v>-3.2336289999999996</c:v>
                </c:pt>
                <c:pt idx="3781">
                  <c:v>-3.2336289999999996</c:v>
                </c:pt>
                <c:pt idx="3782">
                  <c:v>-3.2336289999999996</c:v>
                </c:pt>
                <c:pt idx="3783">
                  <c:v>-3.2336289999999996</c:v>
                </c:pt>
                <c:pt idx="3784">
                  <c:v>-3.2336289999999996</c:v>
                </c:pt>
                <c:pt idx="3785">
                  <c:v>-3.2336289999999996</c:v>
                </c:pt>
                <c:pt idx="3786">
                  <c:v>-3.2336289999999996</c:v>
                </c:pt>
                <c:pt idx="3787">
                  <c:v>-3.2336289999999996</c:v>
                </c:pt>
                <c:pt idx="3788">
                  <c:v>-3.2336289999999996</c:v>
                </c:pt>
                <c:pt idx="3789">
                  <c:v>-3.2336289999999996</c:v>
                </c:pt>
                <c:pt idx="3790">
                  <c:v>-3.2336289999999996</c:v>
                </c:pt>
                <c:pt idx="3791">
                  <c:v>-3.2336289999999996</c:v>
                </c:pt>
                <c:pt idx="3792">
                  <c:v>-3.2336289999999996</c:v>
                </c:pt>
                <c:pt idx="3793">
                  <c:v>-3.2336289999999996</c:v>
                </c:pt>
                <c:pt idx="3794">
                  <c:v>-3.2336289999999996</c:v>
                </c:pt>
                <c:pt idx="3795">
                  <c:v>-3.2336289999999996</c:v>
                </c:pt>
                <c:pt idx="3796">
                  <c:v>-3.2336289999999996</c:v>
                </c:pt>
                <c:pt idx="3797">
                  <c:v>-3.2336289999999996</c:v>
                </c:pt>
                <c:pt idx="3798">
                  <c:v>-3.2336289999999996</c:v>
                </c:pt>
                <c:pt idx="3799">
                  <c:v>-3.2336289999999996</c:v>
                </c:pt>
                <c:pt idx="3800">
                  <c:v>-3.2336289999999996</c:v>
                </c:pt>
                <c:pt idx="3801">
                  <c:v>-3.2336289999999996</c:v>
                </c:pt>
                <c:pt idx="3802">
                  <c:v>-3.2336289999999996</c:v>
                </c:pt>
                <c:pt idx="3803">
                  <c:v>-3.2336289999999996</c:v>
                </c:pt>
                <c:pt idx="3804">
                  <c:v>-3.2336289999999996</c:v>
                </c:pt>
                <c:pt idx="3805">
                  <c:v>-3.2336289999999996</c:v>
                </c:pt>
                <c:pt idx="3806">
                  <c:v>-3.2336289999999996</c:v>
                </c:pt>
                <c:pt idx="3807">
                  <c:v>-3.2336289999999996</c:v>
                </c:pt>
                <c:pt idx="3808">
                  <c:v>-3.2336289999999996</c:v>
                </c:pt>
                <c:pt idx="3809">
                  <c:v>-3.2336289999999996</c:v>
                </c:pt>
                <c:pt idx="3810">
                  <c:v>-3.2336289999999996</c:v>
                </c:pt>
                <c:pt idx="3811">
                  <c:v>-3.2336289999999996</c:v>
                </c:pt>
                <c:pt idx="3812">
                  <c:v>-3.2336289999999996</c:v>
                </c:pt>
                <c:pt idx="3813">
                  <c:v>-3.2336289999999996</c:v>
                </c:pt>
                <c:pt idx="3814">
                  <c:v>-3.2336289999999996</c:v>
                </c:pt>
                <c:pt idx="3815">
                  <c:v>-3.2336289999999996</c:v>
                </c:pt>
                <c:pt idx="3816">
                  <c:v>-3.2336289999999996</c:v>
                </c:pt>
                <c:pt idx="3817">
                  <c:v>-3.2336289999999996</c:v>
                </c:pt>
                <c:pt idx="3818">
                  <c:v>-3.2336289999999996</c:v>
                </c:pt>
                <c:pt idx="3819">
                  <c:v>-3.2336289999999996</c:v>
                </c:pt>
                <c:pt idx="3820">
                  <c:v>-3.2336289999999996</c:v>
                </c:pt>
                <c:pt idx="3821">
                  <c:v>-3.2336289999999996</c:v>
                </c:pt>
                <c:pt idx="3822">
                  <c:v>-3.2336289999999996</c:v>
                </c:pt>
                <c:pt idx="3823">
                  <c:v>-3.2336289999999996</c:v>
                </c:pt>
                <c:pt idx="3824">
                  <c:v>-3.2336289999999996</c:v>
                </c:pt>
                <c:pt idx="3825">
                  <c:v>-3.2336289999999996</c:v>
                </c:pt>
                <c:pt idx="3826">
                  <c:v>-3.2336289999999996</c:v>
                </c:pt>
                <c:pt idx="3827">
                  <c:v>-3.2336289999999996</c:v>
                </c:pt>
                <c:pt idx="3828">
                  <c:v>-3.2336289999999996</c:v>
                </c:pt>
                <c:pt idx="3829">
                  <c:v>-3.2336289999999996</c:v>
                </c:pt>
                <c:pt idx="3830">
                  <c:v>-3.2336289999999996</c:v>
                </c:pt>
                <c:pt idx="3831">
                  <c:v>-3.2336289999999996</c:v>
                </c:pt>
                <c:pt idx="3832">
                  <c:v>-3.2336289999999996</c:v>
                </c:pt>
                <c:pt idx="3833">
                  <c:v>-3.2336289999999996</c:v>
                </c:pt>
                <c:pt idx="3834">
                  <c:v>-3.2336289999999996</c:v>
                </c:pt>
                <c:pt idx="3835">
                  <c:v>-3.2336289999999996</c:v>
                </c:pt>
                <c:pt idx="3836">
                  <c:v>-3.2336289999999996</c:v>
                </c:pt>
                <c:pt idx="3837">
                  <c:v>-3.2336289999999996</c:v>
                </c:pt>
                <c:pt idx="3838">
                  <c:v>-3.2336289999999996</c:v>
                </c:pt>
                <c:pt idx="3839">
                  <c:v>-3.2336289999999996</c:v>
                </c:pt>
                <c:pt idx="3840">
                  <c:v>-3.2336289999999996</c:v>
                </c:pt>
                <c:pt idx="3841">
                  <c:v>-3.2336289999999996</c:v>
                </c:pt>
                <c:pt idx="3842">
                  <c:v>-3.2336289999999996</c:v>
                </c:pt>
                <c:pt idx="3843">
                  <c:v>-3.2336289999999996</c:v>
                </c:pt>
                <c:pt idx="3844">
                  <c:v>-3.2336289999999996</c:v>
                </c:pt>
                <c:pt idx="3845">
                  <c:v>-3.2336289999999996</c:v>
                </c:pt>
                <c:pt idx="3846">
                  <c:v>-3.2336289999999996</c:v>
                </c:pt>
                <c:pt idx="3847">
                  <c:v>-3.2336289999999996</c:v>
                </c:pt>
                <c:pt idx="3848">
                  <c:v>-3.2336289999999996</c:v>
                </c:pt>
                <c:pt idx="3849">
                  <c:v>-3.2336289999999996</c:v>
                </c:pt>
                <c:pt idx="3850">
                  <c:v>-3.2336289999999996</c:v>
                </c:pt>
                <c:pt idx="3851">
                  <c:v>-3.2336289999999996</c:v>
                </c:pt>
                <c:pt idx="3852">
                  <c:v>-3.2336289999999996</c:v>
                </c:pt>
                <c:pt idx="3853">
                  <c:v>-3.2336289999999996</c:v>
                </c:pt>
                <c:pt idx="3854">
                  <c:v>-3.2336289999999996</c:v>
                </c:pt>
                <c:pt idx="3855">
                  <c:v>-3.2336289999999996</c:v>
                </c:pt>
                <c:pt idx="3856">
                  <c:v>-3.2336289999999996</c:v>
                </c:pt>
                <c:pt idx="3857">
                  <c:v>-3.2336289999999996</c:v>
                </c:pt>
                <c:pt idx="3858">
                  <c:v>-3.2336289999999996</c:v>
                </c:pt>
                <c:pt idx="3859">
                  <c:v>-3.2336289999999996</c:v>
                </c:pt>
                <c:pt idx="3860">
                  <c:v>-3.2336289999999996</c:v>
                </c:pt>
                <c:pt idx="3861">
                  <c:v>-3.2336289999999996</c:v>
                </c:pt>
                <c:pt idx="3862">
                  <c:v>-3.2336289999999996</c:v>
                </c:pt>
                <c:pt idx="3863">
                  <c:v>-3.2336289999999996</c:v>
                </c:pt>
                <c:pt idx="3864">
                  <c:v>-3.2336289999999996</c:v>
                </c:pt>
                <c:pt idx="3865">
                  <c:v>-3.2336289999999996</c:v>
                </c:pt>
                <c:pt idx="3866">
                  <c:v>-3.2336289999999996</c:v>
                </c:pt>
                <c:pt idx="3867">
                  <c:v>-3.2336289999999996</c:v>
                </c:pt>
                <c:pt idx="3868">
                  <c:v>-3.2336289999999996</c:v>
                </c:pt>
                <c:pt idx="3869">
                  <c:v>-3.2336289999999996</c:v>
                </c:pt>
                <c:pt idx="3870">
                  <c:v>-3.2336289999999996</c:v>
                </c:pt>
                <c:pt idx="3871">
                  <c:v>-3.2336289999999996</c:v>
                </c:pt>
                <c:pt idx="3872">
                  <c:v>-3.2336289999999996</c:v>
                </c:pt>
                <c:pt idx="3873">
                  <c:v>-3.2336289999999996</c:v>
                </c:pt>
                <c:pt idx="3874">
                  <c:v>-3.2336289999999996</c:v>
                </c:pt>
                <c:pt idx="3875">
                  <c:v>-3.2336289999999996</c:v>
                </c:pt>
                <c:pt idx="3876">
                  <c:v>-3.2336289999999996</c:v>
                </c:pt>
                <c:pt idx="3877">
                  <c:v>-3.2336289999999996</c:v>
                </c:pt>
                <c:pt idx="3878">
                  <c:v>-3.2336289999999996</c:v>
                </c:pt>
                <c:pt idx="3879">
                  <c:v>-3.2336289999999996</c:v>
                </c:pt>
                <c:pt idx="3880">
                  <c:v>-3.2336289999999996</c:v>
                </c:pt>
                <c:pt idx="3881">
                  <c:v>-3.2336289999999996</c:v>
                </c:pt>
                <c:pt idx="3882">
                  <c:v>-3.2336289999999996</c:v>
                </c:pt>
                <c:pt idx="3883">
                  <c:v>-3.2336289999999996</c:v>
                </c:pt>
                <c:pt idx="3884">
                  <c:v>-3.2336289999999996</c:v>
                </c:pt>
                <c:pt idx="3885">
                  <c:v>-3.2336289999999996</c:v>
                </c:pt>
                <c:pt idx="3886">
                  <c:v>-3.2336289999999996</c:v>
                </c:pt>
                <c:pt idx="3887">
                  <c:v>-3.2336289999999996</c:v>
                </c:pt>
                <c:pt idx="3888">
                  <c:v>-3.2336289999999996</c:v>
                </c:pt>
                <c:pt idx="3889">
                  <c:v>-3.2336289999999996</c:v>
                </c:pt>
                <c:pt idx="3890">
                  <c:v>-3.2336289999999996</c:v>
                </c:pt>
                <c:pt idx="3891">
                  <c:v>-3.2336289999999996</c:v>
                </c:pt>
                <c:pt idx="3892">
                  <c:v>-3.2336289999999996</c:v>
                </c:pt>
                <c:pt idx="3893">
                  <c:v>-3.2336289999999996</c:v>
                </c:pt>
                <c:pt idx="3894">
                  <c:v>-3.2336289999999996</c:v>
                </c:pt>
                <c:pt idx="3895">
                  <c:v>-3.2336289999999996</c:v>
                </c:pt>
                <c:pt idx="3896">
                  <c:v>-3.2336289999999996</c:v>
                </c:pt>
                <c:pt idx="3897">
                  <c:v>-3.2336289999999996</c:v>
                </c:pt>
                <c:pt idx="3898">
                  <c:v>-3.2336289999999996</c:v>
                </c:pt>
                <c:pt idx="3899">
                  <c:v>-3.2336289999999996</c:v>
                </c:pt>
                <c:pt idx="3900">
                  <c:v>-3.2336289999999996</c:v>
                </c:pt>
                <c:pt idx="3901">
                  <c:v>-3.2336289999999996</c:v>
                </c:pt>
                <c:pt idx="3902">
                  <c:v>-3.2336289999999996</c:v>
                </c:pt>
                <c:pt idx="3903">
                  <c:v>-3.2336289999999996</c:v>
                </c:pt>
                <c:pt idx="3904">
                  <c:v>-3.2336289999999996</c:v>
                </c:pt>
                <c:pt idx="3905">
                  <c:v>-3.2336289999999996</c:v>
                </c:pt>
                <c:pt idx="3906">
                  <c:v>-3.2336289999999996</c:v>
                </c:pt>
                <c:pt idx="3907">
                  <c:v>-3.2336289999999996</c:v>
                </c:pt>
                <c:pt idx="3908">
                  <c:v>-3.2336289999999996</c:v>
                </c:pt>
                <c:pt idx="3909">
                  <c:v>-3.2336289999999996</c:v>
                </c:pt>
                <c:pt idx="3910">
                  <c:v>-3.2336289999999996</c:v>
                </c:pt>
                <c:pt idx="3911">
                  <c:v>-3.2336289999999996</c:v>
                </c:pt>
                <c:pt idx="3912">
                  <c:v>-3.2336289999999996</c:v>
                </c:pt>
                <c:pt idx="3913">
                  <c:v>-3.2336289999999996</c:v>
                </c:pt>
                <c:pt idx="3914">
                  <c:v>-3.2336289999999996</c:v>
                </c:pt>
                <c:pt idx="3915">
                  <c:v>-3.2336289999999996</c:v>
                </c:pt>
                <c:pt idx="3916">
                  <c:v>-3.2336289999999996</c:v>
                </c:pt>
                <c:pt idx="3917">
                  <c:v>-3.2336289999999996</c:v>
                </c:pt>
                <c:pt idx="3918">
                  <c:v>-3.2336289999999996</c:v>
                </c:pt>
                <c:pt idx="3919">
                  <c:v>-3.2336289999999996</c:v>
                </c:pt>
                <c:pt idx="3920">
                  <c:v>-3.2336289999999996</c:v>
                </c:pt>
                <c:pt idx="3921">
                  <c:v>-3.2336289999999996</c:v>
                </c:pt>
                <c:pt idx="3922">
                  <c:v>-3.2336289999999996</c:v>
                </c:pt>
                <c:pt idx="3923">
                  <c:v>-3.2336289999999996</c:v>
                </c:pt>
                <c:pt idx="3924">
                  <c:v>-3.2336289999999996</c:v>
                </c:pt>
                <c:pt idx="3925">
                  <c:v>-3.2336289999999996</c:v>
                </c:pt>
                <c:pt idx="3926">
                  <c:v>-3.2336289999999996</c:v>
                </c:pt>
                <c:pt idx="3927">
                  <c:v>-3.2336289999999996</c:v>
                </c:pt>
                <c:pt idx="3928">
                  <c:v>-3.2336289999999996</c:v>
                </c:pt>
                <c:pt idx="3929">
                  <c:v>-3.2336289999999996</c:v>
                </c:pt>
                <c:pt idx="3930">
                  <c:v>-3.2336289999999996</c:v>
                </c:pt>
                <c:pt idx="3931">
                  <c:v>-3.2336289999999996</c:v>
                </c:pt>
                <c:pt idx="3932">
                  <c:v>-3.2336289999999996</c:v>
                </c:pt>
                <c:pt idx="3933">
                  <c:v>-3.2336289999999996</c:v>
                </c:pt>
                <c:pt idx="3934">
                  <c:v>-3.2336289999999996</c:v>
                </c:pt>
                <c:pt idx="3935">
                  <c:v>-3.2336289999999996</c:v>
                </c:pt>
                <c:pt idx="3936">
                  <c:v>-3.2336289999999996</c:v>
                </c:pt>
                <c:pt idx="3937">
                  <c:v>-3.2336289999999996</c:v>
                </c:pt>
                <c:pt idx="3938">
                  <c:v>-3.2336289999999996</c:v>
                </c:pt>
                <c:pt idx="3939">
                  <c:v>-3.2336289999999996</c:v>
                </c:pt>
                <c:pt idx="3940">
                  <c:v>-3.2336289999999996</c:v>
                </c:pt>
                <c:pt idx="3941">
                  <c:v>-3.2336289999999996</c:v>
                </c:pt>
                <c:pt idx="3942">
                  <c:v>-3.2336289999999996</c:v>
                </c:pt>
                <c:pt idx="3943">
                  <c:v>-3.2336289999999996</c:v>
                </c:pt>
                <c:pt idx="3944">
                  <c:v>-3.2336289999999996</c:v>
                </c:pt>
                <c:pt idx="3945">
                  <c:v>-3.2336289999999996</c:v>
                </c:pt>
                <c:pt idx="3946">
                  <c:v>-3.2336289999999996</c:v>
                </c:pt>
                <c:pt idx="3947">
                  <c:v>-3.2336289999999996</c:v>
                </c:pt>
                <c:pt idx="3948">
                  <c:v>-3.2336289999999996</c:v>
                </c:pt>
                <c:pt idx="3949">
                  <c:v>-3.2336289999999996</c:v>
                </c:pt>
                <c:pt idx="3950">
                  <c:v>-3.2336289999999996</c:v>
                </c:pt>
                <c:pt idx="3951">
                  <c:v>-3.2336289999999996</c:v>
                </c:pt>
                <c:pt idx="3952">
                  <c:v>-3.2336289999999996</c:v>
                </c:pt>
                <c:pt idx="3953">
                  <c:v>-3.2336289999999996</c:v>
                </c:pt>
                <c:pt idx="3954">
                  <c:v>-3.2336289999999996</c:v>
                </c:pt>
                <c:pt idx="3955">
                  <c:v>-3.2336289999999996</c:v>
                </c:pt>
                <c:pt idx="3956">
                  <c:v>-3.2336289999999996</c:v>
                </c:pt>
                <c:pt idx="3957">
                  <c:v>-3.2336289999999996</c:v>
                </c:pt>
                <c:pt idx="3958">
                  <c:v>-3.2336289999999996</c:v>
                </c:pt>
                <c:pt idx="3959">
                  <c:v>-3.2336289999999996</c:v>
                </c:pt>
                <c:pt idx="3960">
                  <c:v>-3.2336289999999996</c:v>
                </c:pt>
                <c:pt idx="3961">
                  <c:v>-3.2336289999999996</c:v>
                </c:pt>
                <c:pt idx="3962">
                  <c:v>-3.2336289999999996</c:v>
                </c:pt>
                <c:pt idx="3963">
                  <c:v>-3.2336289999999996</c:v>
                </c:pt>
                <c:pt idx="3964">
                  <c:v>-3.2336289999999996</c:v>
                </c:pt>
                <c:pt idx="3965">
                  <c:v>-3.2336289999999996</c:v>
                </c:pt>
                <c:pt idx="3966">
                  <c:v>-3.2336289999999996</c:v>
                </c:pt>
                <c:pt idx="3967">
                  <c:v>-3.2336289999999996</c:v>
                </c:pt>
                <c:pt idx="3968">
                  <c:v>-3.2336289999999996</c:v>
                </c:pt>
                <c:pt idx="3969">
                  <c:v>-3.2336289999999996</c:v>
                </c:pt>
                <c:pt idx="3970">
                  <c:v>-3.2336289999999996</c:v>
                </c:pt>
                <c:pt idx="3971">
                  <c:v>-3.2336289999999996</c:v>
                </c:pt>
                <c:pt idx="3972">
                  <c:v>-3.2336289999999996</c:v>
                </c:pt>
                <c:pt idx="3973">
                  <c:v>-3.2336289999999996</c:v>
                </c:pt>
                <c:pt idx="3974">
                  <c:v>-3.2336289999999996</c:v>
                </c:pt>
                <c:pt idx="3975">
                  <c:v>-3.2336289999999996</c:v>
                </c:pt>
                <c:pt idx="3976">
                  <c:v>-3.2336289999999996</c:v>
                </c:pt>
                <c:pt idx="3977">
                  <c:v>-3.2336289999999996</c:v>
                </c:pt>
                <c:pt idx="3978">
                  <c:v>-3.2336289999999996</c:v>
                </c:pt>
                <c:pt idx="3979">
                  <c:v>-3.2336289999999996</c:v>
                </c:pt>
                <c:pt idx="3980">
                  <c:v>-3.2336289999999996</c:v>
                </c:pt>
                <c:pt idx="3981">
                  <c:v>-3.2336289999999996</c:v>
                </c:pt>
                <c:pt idx="3982">
                  <c:v>-3.2336289999999996</c:v>
                </c:pt>
                <c:pt idx="3983">
                  <c:v>-3.2336289999999996</c:v>
                </c:pt>
                <c:pt idx="3984">
                  <c:v>-3.2336289999999996</c:v>
                </c:pt>
                <c:pt idx="3985">
                  <c:v>-3.2336289999999996</c:v>
                </c:pt>
                <c:pt idx="3986">
                  <c:v>-3.2336289999999996</c:v>
                </c:pt>
                <c:pt idx="3987">
                  <c:v>-3.2336289999999996</c:v>
                </c:pt>
                <c:pt idx="3988">
                  <c:v>-3.2336289999999996</c:v>
                </c:pt>
                <c:pt idx="3989">
                  <c:v>-3.2336289999999996</c:v>
                </c:pt>
                <c:pt idx="3990">
                  <c:v>-3.2336289999999996</c:v>
                </c:pt>
                <c:pt idx="3991">
                  <c:v>-3.2336289999999996</c:v>
                </c:pt>
                <c:pt idx="3992">
                  <c:v>-3.2336289999999996</c:v>
                </c:pt>
                <c:pt idx="3993">
                  <c:v>-3.2336289999999996</c:v>
                </c:pt>
                <c:pt idx="3994">
                  <c:v>-3.2336289999999996</c:v>
                </c:pt>
                <c:pt idx="3995">
                  <c:v>-3.2336289999999996</c:v>
                </c:pt>
                <c:pt idx="3996">
                  <c:v>-3.2336289999999996</c:v>
                </c:pt>
                <c:pt idx="3997">
                  <c:v>-3.2336289999999996</c:v>
                </c:pt>
                <c:pt idx="3998">
                  <c:v>-3.2336289999999996</c:v>
                </c:pt>
                <c:pt idx="3999">
                  <c:v>-3.2336289999999996</c:v>
                </c:pt>
                <c:pt idx="4000">
                  <c:v>-3.2336289999999996</c:v>
                </c:pt>
                <c:pt idx="4001">
                  <c:v>-3.2336289999999996</c:v>
                </c:pt>
                <c:pt idx="4002">
                  <c:v>-3.2336289999999996</c:v>
                </c:pt>
                <c:pt idx="4003">
                  <c:v>-3.2336289999999996</c:v>
                </c:pt>
                <c:pt idx="4004">
                  <c:v>-3.2336289999999996</c:v>
                </c:pt>
                <c:pt idx="4005">
                  <c:v>-3.2336289999999996</c:v>
                </c:pt>
                <c:pt idx="4006">
                  <c:v>-3.2336289999999996</c:v>
                </c:pt>
                <c:pt idx="4007">
                  <c:v>-3.2336289999999996</c:v>
                </c:pt>
                <c:pt idx="4008">
                  <c:v>-3.2336289999999996</c:v>
                </c:pt>
                <c:pt idx="4009">
                  <c:v>-3.2336289999999996</c:v>
                </c:pt>
                <c:pt idx="4010">
                  <c:v>-3.2336289999999996</c:v>
                </c:pt>
                <c:pt idx="4011">
                  <c:v>-3.2336289999999996</c:v>
                </c:pt>
                <c:pt idx="4012">
                  <c:v>-3.2336289999999996</c:v>
                </c:pt>
                <c:pt idx="4013">
                  <c:v>-3.2336289999999996</c:v>
                </c:pt>
                <c:pt idx="4014">
                  <c:v>-3.2336289999999996</c:v>
                </c:pt>
                <c:pt idx="4015">
                  <c:v>-3.2336289999999996</c:v>
                </c:pt>
                <c:pt idx="4016">
                  <c:v>-3.2336289999999996</c:v>
                </c:pt>
                <c:pt idx="4017">
                  <c:v>-3.2336289999999996</c:v>
                </c:pt>
                <c:pt idx="4018">
                  <c:v>-3.2336289999999996</c:v>
                </c:pt>
                <c:pt idx="4019">
                  <c:v>-3.2336289999999996</c:v>
                </c:pt>
                <c:pt idx="4020">
                  <c:v>-3.2336289999999996</c:v>
                </c:pt>
                <c:pt idx="4021">
                  <c:v>-3.2336289999999996</c:v>
                </c:pt>
                <c:pt idx="4022">
                  <c:v>-3.2336289999999996</c:v>
                </c:pt>
                <c:pt idx="4023">
                  <c:v>-3.2336289999999996</c:v>
                </c:pt>
                <c:pt idx="4024">
                  <c:v>-3.2336289999999996</c:v>
                </c:pt>
                <c:pt idx="4025">
                  <c:v>-3.2336289999999996</c:v>
                </c:pt>
                <c:pt idx="4026">
                  <c:v>-3.2336289999999996</c:v>
                </c:pt>
                <c:pt idx="4027">
                  <c:v>-3.2336289999999996</c:v>
                </c:pt>
                <c:pt idx="4028">
                  <c:v>-3.2336289999999996</c:v>
                </c:pt>
                <c:pt idx="4029">
                  <c:v>-3.2336289999999996</c:v>
                </c:pt>
                <c:pt idx="4030">
                  <c:v>-3.2336289999999996</c:v>
                </c:pt>
                <c:pt idx="4031">
                  <c:v>-3.2336289999999996</c:v>
                </c:pt>
                <c:pt idx="4032">
                  <c:v>-3.2336289999999996</c:v>
                </c:pt>
                <c:pt idx="4033">
                  <c:v>-3.2336289999999996</c:v>
                </c:pt>
                <c:pt idx="4034">
                  <c:v>-3.2336289999999996</c:v>
                </c:pt>
                <c:pt idx="4035">
                  <c:v>-3.2336289999999996</c:v>
                </c:pt>
                <c:pt idx="4036">
                  <c:v>-3.2336289999999996</c:v>
                </c:pt>
                <c:pt idx="4037">
                  <c:v>-3.2336289999999996</c:v>
                </c:pt>
                <c:pt idx="4038">
                  <c:v>-3.2336289999999996</c:v>
                </c:pt>
                <c:pt idx="4039">
                  <c:v>-3.2336289999999996</c:v>
                </c:pt>
                <c:pt idx="4040">
                  <c:v>-3.2336289999999996</c:v>
                </c:pt>
                <c:pt idx="4041">
                  <c:v>-3.2336289999999996</c:v>
                </c:pt>
                <c:pt idx="4042">
                  <c:v>-3.2336289999999996</c:v>
                </c:pt>
                <c:pt idx="4043">
                  <c:v>-3.2336289999999996</c:v>
                </c:pt>
                <c:pt idx="4044">
                  <c:v>-3.2336289999999996</c:v>
                </c:pt>
                <c:pt idx="4045">
                  <c:v>-3.2336289999999996</c:v>
                </c:pt>
                <c:pt idx="4046">
                  <c:v>-3.2336289999999996</c:v>
                </c:pt>
                <c:pt idx="4047">
                  <c:v>-3.2336289999999996</c:v>
                </c:pt>
                <c:pt idx="4048">
                  <c:v>-3.2336289999999996</c:v>
                </c:pt>
                <c:pt idx="4049">
                  <c:v>-3.2336289999999996</c:v>
                </c:pt>
                <c:pt idx="4050">
                  <c:v>-3.2336289999999996</c:v>
                </c:pt>
                <c:pt idx="4051">
                  <c:v>-3.2336289999999996</c:v>
                </c:pt>
                <c:pt idx="4052">
                  <c:v>-3.2336289999999996</c:v>
                </c:pt>
                <c:pt idx="4053">
                  <c:v>-3.2336289999999996</c:v>
                </c:pt>
                <c:pt idx="4054">
                  <c:v>-3.2336289999999996</c:v>
                </c:pt>
                <c:pt idx="4055">
                  <c:v>-3.2336289999999996</c:v>
                </c:pt>
                <c:pt idx="4056">
                  <c:v>-3.2336289999999996</c:v>
                </c:pt>
                <c:pt idx="4057">
                  <c:v>-3.2336289999999996</c:v>
                </c:pt>
                <c:pt idx="4058">
                  <c:v>-3.2336289999999996</c:v>
                </c:pt>
                <c:pt idx="4059">
                  <c:v>-3.2336289999999996</c:v>
                </c:pt>
                <c:pt idx="4060">
                  <c:v>-3.2336289999999996</c:v>
                </c:pt>
                <c:pt idx="4061">
                  <c:v>-3.2336289999999996</c:v>
                </c:pt>
                <c:pt idx="4062">
                  <c:v>-3.2336289999999996</c:v>
                </c:pt>
                <c:pt idx="4063">
                  <c:v>-3.2336289999999996</c:v>
                </c:pt>
                <c:pt idx="4064">
                  <c:v>-3.2336289999999996</c:v>
                </c:pt>
                <c:pt idx="4065">
                  <c:v>-3.2336289999999996</c:v>
                </c:pt>
                <c:pt idx="4066">
                  <c:v>-3.2336289999999996</c:v>
                </c:pt>
                <c:pt idx="4067">
                  <c:v>-3.2336289999999996</c:v>
                </c:pt>
                <c:pt idx="4068">
                  <c:v>-3.2336289999999996</c:v>
                </c:pt>
                <c:pt idx="4069">
                  <c:v>-3.2336289999999996</c:v>
                </c:pt>
                <c:pt idx="4070">
                  <c:v>-3.2336289999999996</c:v>
                </c:pt>
                <c:pt idx="4071">
                  <c:v>-3.2336289999999996</c:v>
                </c:pt>
                <c:pt idx="4072">
                  <c:v>-3.2336289999999996</c:v>
                </c:pt>
                <c:pt idx="4073">
                  <c:v>-3.2336289999999996</c:v>
                </c:pt>
                <c:pt idx="4074">
                  <c:v>-3.2336289999999996</c:v>
                </c:pt>
                <c:pt idx="4075">
                  <c:v>-3.2336289999999996</c:v>
                </c:pt>
                <c:pt idx="4076">
                  <c:v>-3.2336289999999996</c:v>
                </c:pt>
                <c:pt idx="4077">
                  <c:v>-3.2336289999999996</c:v>
                </c:pt>
                <c:pt idx="4078">
                  <c:v>-3.2336289999999996</c:v>
                </c:pt>
                <c:pt idx="4079">
                  <c:v>-3.2336289999999996</c:v>
                </c:pt>
                <c:pt idx="4080">
                  <c:v>-3.2336289999999996</c:v>
                </c:pt>
                <c:pt idx="4081">
                  <c:v>-3.2336289999999996</c:v>
                </c:pt>
                <c:pt idx="4082">
                  <c:v>-3.2336289999999996</c:v>
                </c:pt>
                <c:pt idx="4083">
                  <c:v>-3.2336289999999996</c:v>
                </c:pt>
                <c:pt idx="4084">
                  <c:v>-3.2336289999999996</c:v>
                </c:pt>
                <c:pt idx="4085">
                  <c:v>-3.2336289999999996</c:v>
                </c:pt>
                <c:pt idx="4086">
                  <c:v>-3.2336289999999996</c:v>
                </c:pt>
                <c:pt idx="4087">
                  <c:v>-3.2336289999999996</c:v>
                </c:pt>
                <c:pt idx="4088">
                  <c:v>-3.2336289999999996</c:v>
                </c:pt>
                <c:pt idx="4089">
                  <c:v>-3.2336289999999996</c:v>
                </c:pt>
                <c:pt idx="4090">
                  <c:v>-3.2336289999999996</c:v>
                </c:pt>
                <c:pt idx="4091">
                  <c:v>-3.2336289999999996</c:v>
                </c:pt>
                <c:pt idx="4092">
                  <c:v>-3.2336289999999996</c:v>
                </c:pt>
                <c:pt idx="4093">
                  <c:v>-3.2336289999999996</c:v>
                </c:pt>
                <c:pt idx="4094">
                  <c:v>-3.2336289999999996</c:v>
                </c:pt>
                <c:pt idx="4095">
                  <c:v>-3.2336289999999996</c:v>
                </c:pt>
                <c:pt idx="4096">
                  <c:v>-3.2336289999999996</c:v>
                </c:pt>
                <c:pt idx="4097">
                  <c:v>-3.2336289999999996</c:v>
                </c:pt>
                <c:pt idx="4098">
                  <c:v>-3.2336289999999996</c:v>
                </c:pt>
                <c:pt idx="4099">
                  <c:v>-3.2336289999999996</c:v>
                </c:pt>
                <c:pt idx="4100">
                  <c:v>-3.2336289999999996</c:v>
                </c:pt>
                <c:pt idx="4101">
                  <c:v>-3.2336289999999996</c:v>
                </c:pt>
                <c:pt idx="4102">
                  <c:v>-3.2336289999999996</c:v>
                </c:pt>
                <c:pt idx="4103">
                  <c:v>-3.2336289999999996</c:v>
                </c:pt>
                <c:pt idx="4104">
                  <c:v>-3.2336289999999996</c:v>
                </c:pt>
                <c:pt idx="4105">
                  <c:v>-3.2336289999999996</c:v>
                </c:pt>
                <c:pt idx="4106">
                  <c:v>-3.2336289999999996</c:v>
                </c:pt>
                <c:pt idx="4107">
                  <c:v>-3.2336289999999996</c:v>
                </c:pt>
                <c:pt idx="4108">
                  <c:v>-3.2336289999999996</c:v>
                </c:pt>
                <c:pt idx="4109">
                  <c:v>-3.2336289999999996</c:v>
                </c:pt>
                <c:pt idx="4110">
                  <c:v>-3.2336289999999996</c:v>
                </c:pt>
                <c:pt idx="4111">
                  <c:v>-3.2336289999999996</c:v>
                </c:pt>
                <c:pt idx="4112">
                  <c:v>-3.2336289999999996</c:v>
                </c:pt>
                <c:pt idx="4113">
                  <c:v>-3.2336289999999996</c:v>
                </c:pt>
                <c:pt idx="4114">
                  <c:v>-3.2336289999999996</c:v>
                </c:pt>
                <c:pt idx="4115">
                  <c:v>-3.2336289999999996</c:v>
                </c:pt>
                <c:pt idx="4116">
                  <c:v>-3.2336289999999996</c:v>
                </c:pt>
                <c:pt idx="4117">
                  <c:v>-3.2336289999999996</c:v>
                </c:pt>
                <c:pt idx="4118">
                  <c:v>-3.2336289999999996</c:v>
                </c:pt>
                <c:pt idx="4119">
                  <c:v>-3.2336289999999996</c:v>
                </c:pt>
                <c:pt idx="4120">
                  <c:v>-3.2336289999999996</c:v>
                </c:pt>
                <c:pt idx="4121">
                  <c:v>-3.2336289999999996</c:v>
                </c:pt>
                <c:pt idx="4122">
                  <c:v>-3.2336289999999996</c:v>
                </c:pt>
                <c:pt idx="4123">
                  <c:v>-3.2336289999999996</c:v>
                </c:pt>
                <c:pt idx="4124">
                  <c:v>-3.2336289999999996</c:v>
                </c:pt>
                <c:pt idx="4125">
                  <c:v>-3.2336289999999996</c:v>
                </c:pt>
                <c:pt idx="4126">
                  <c:v>-3.2336289999999996</c:v>
                </c:pt>
                <c:pt idx="4127">
                  <c:v>-3.2336289999999996</c:v>
                </c:pt>
                <c:pt idx="4128">
                  <c:v>-3.2336289999999996</c:v>
                </c:pt>
                <c:pt idx="4129">
                  <c:v>-3.2336289999999996</c:v>
                </c:pt>
                <c:pt idx="4130">
                  <c:v>-3.2336289999999996</c:v>
                </c:pt>
                <c:pt idx="4131">
                  <c:v>-3.2336289999999996</c:v>
                </c:pt>
                <c:pt idx="4132">
                  <c:v>-3.2336289999999996</c:v>
                </c:pt>
                <c:pt idx="4133">
                  <c:v>-3.2336289999999996</c:v>
                </c:pt>
                <c:pt idx="4134">
                  <c:v>-3.2336289999999996</c:v>
                </c:pt>
                <c:pt idx="4135">
                  <c:v>-3.2336289999999996</c:v>
                </c:pt>
                <c:pt idx="4136">
                  <c:v>-3.2336289999999996</c:v>
                </c:pt>
                <c:pt idx="4137">
                  <c:v>-3.2336289999999996</c:v>
                </c:pt>
                <c:pt idx="4138">
                  <c:v>-3.2336289999999996</c:v>
                </c:pt>
                <c:pt idx="4139">
                  <c:v>-3.2336289999999996</c:v>
                </c:pt>
                <c:pt idx="4140">
                  <c:v>-3.2336289999999996</c:v>
                </c:pt>
                <c:pt idx="4141">
                  <c:v>-3.2336289999999996</c:v>
                </c:pt>
                <c:pt idx="4142">
                  <c:v>-3.2336289999999996</c:v>
                </c:pt>
                <c:pt idx="4143">
                  <c:v>-3.2336289999999996</c:v>
                </c:pt>
                <c:pt idx="4144">
                  <c:v>-3.2336289999999996</c:v>
                </c:pt>
                <c:pt idx="4145">
                  <c:v>-3.2336289999999996</c:v>
                </c:pt>
                <c:pt idx="4146">
                  <c:v>-3.2336289999999996</c:v>
                </c:pt>
                <c:pt idx="4147">
                  <c:v>-3.2336289999999996</c:v>
                </c:pt>
                <c:pt idx="4148">
                  <c:v>-3.2336289999999996</c:v>
                </c:pt>
                <c:pt idx="4149">
                  <c:v>-3.2336289999999996</c:v>
                </c:pt>
                <c:pt idx="4150">
                  <c:v>-3.2336289999999996</c:v>
                </c:pt>
                <c:pt idx="4151">
                  <c:v>-3.2336289999999996</c:v>
                </c:pt>
                <c:pt idx="4152">
                  <c:v>-3.2336289999999996</c:v>
                </c:pt>
                <c:pt idx="4153">
                  <c:v>-3.2336289999999996</c:v>
                </c:pt>
                <c:pt idx="4154">
                  <c:v>-3.2336289999999996</c:v>
                </c:pt>
                <c:pt idx="4155">
                  <c:v>-3.2336289999999996</c:v>
                </c:pt>
                <c:pt idx="4156">
                  <c:v>-3.2336289999999996</c:v>
                </c:pt>
                <c:pt idx="4157">
                  <c:v>-3.2336289999999996</c:v>
                </c:pt>
                <c:pt idx="4158">
                  <c:v>-3.2336289999999996</c:v>
                </c:pt>
                <c:pt idx="4159">
                  <c:v>-3.2336289999999996</c:v>
                </c:pt>
                <c:pt idx="4160">
                  <c:v>-3.2336289999999996</c:v>
                </c:pt>
                <c:pt idx="4161">
                  <c:v>-3.2336289999999996</c:v>
                </c:pt>
                <c:pt idx="4162">
                  <c:v>-3.2336289999999996</c:v>
                </c:pt>
                <c:pt idx="4163">
                  <c:v>-3.2336289999999996</c:v>
                </c:pt>
                <c:pt idx="4164">
                  <c:v>-3.2336289999999996</c:v>
                </c:pt>
                <c:pt idx="4165">
                  <c:v>-3.2336289999999996</c:v>
                </c:pt>
                <c:pt idx="4166">
                  <c:v>-3.2336289999999996</c:v>
                </c:pt>
                <c:pt idx="4167">
                  <c:v>-3.2336289999999996</c:v>
                </c:pt>
                <c:pt idx="4168">
                  <c:v>-3.2336289999999996</c:v>
                </c:pt>
                <c:pt idx="4169">
                  <c:v>-3.2336289999999996</c:v>
                </c:pt>
                <c:pt idx="4170">
                  <c:v>-3.2336289999999996</c:v>
                </c:pt>
                <c:pt idx="4171">
                  <c:v>-3.2336289999999996</c:v>
                </c:pt>
                <c:pt idx="4172">
                  <c:v>-3.2336289999999996</c:v>
                </c:pt>
                <c:pt idx="4173">
                  <c:v>-3.2336289999999996</c:v>
                </c:pt>
                <c:pt idx="4174">
                  <c:v>-3.2336289999999996</c:v>
                </c:pt>
                <c:pt idx="4175">
                  <c:v>-3.2336289999999996</c:v>
                </c:pt>
                <c:pt idx="4176">
                  <c:v>-3.2336289999999996</c:v>
                </c:pt>
                <c:pt idx="4177">
                  <c:v>-3.2336289999999996</c:v>
                </c:pt>
                <c:pt idx="4178">
                  <c:v>-3.2336289999999996</c:v>
                </c:pt>
                <c:pt idx="4179">
                  <c:v>-3.2336289999999996</c:v>
                </c:pt>
                <c:pt idx="4180">
                  <c:v>-3.2336289999999996</c:v>
                </c:pt>
                <c:pt idx="4181">
                  <c:v>-3.2336289999999996</c:v>
                </c:pt>
                <c:pt idx="4182">
                  <c:v>-3.2336289999999996</c:v>
                </c:pt>
                <c:pt idx="4183">
                  <c:v>-3.2336289999999996</c:v>
                </c:pt>
                <c:pt idx="4184">
                  <c:v>-3.2336289999999996</c:v>
                </c:pt>
                <c:pt idx="4185">
                  <c:v>-3.2336289999999996</c:v>
                </c:pt>
                <c:pt idx="4186">
                  <c:v>-3.2336289999999996</c:v>
                </c:pt>
                <c:pt idx="4187">
                  <c:v>-3.2336289999999996</c:v>
                </c:pt>
                <c:pt idx="4188">
                  <c:v>-3.2336289999999996</c:v>
                </c:pt>
                <c:pt idx="4189">
                  <c:v>-3.2336289999999996</c:v>
                </c:pt>
                <c:pt idx="4190">
                  <c:v>-3.2336289999999996</c:v>
                </c:pt>
                <c:pt idx="4191">
                  <c:v>-3.2336289999999996</c:v>
                </c:pt>
                <c:pt idx="4192">
                  <c:v>-3.2336289999999996</c:v>
                </c:pt>
                <c:pt idx="4193">
                  <c:v>-3.2336289999999996</c:v>
                </c:pt>
                <c:pt idx="4194">
                  <c:v>-3.2336289999999996</c:v>
                </c:pt>
                <c:pt idx="4195">
                  <c:v>-3.2336289999999996</c:v>
                </c:pt>
                <c:pt idx="4196">
                  <c:v>-3.2336289999999996</c:v>
                </c:pt>
                <c:pt idx="4197">
                  <c:v>-3.2336289999999996</c:v>
                </c:pt>
                <c:pt idx="4198">
                  <c:v>-3.2336289999999996</c:v>
                </c:pt>
                <c:pt idx="4199">
                  <c:v>-3.2336289999999996</c:v>
                </c:pt>
                <c:pt idx="4200">
                  <c:v>-3.2336289999999996</c:v>
                </c:pt>
                <c:pt idx="4201">
                  <c:v>-3.2336289999999996</c:v>
                </c:pt>
                <c:pt idx="4202">
                  <c:v>-3.2336289999999996</c:v>
                </c:pt>
                <c:pt idx="4203">
                  <c:v>-3.2336289999999996</c:v>
                </c:pt>
                <c:pt idx="4204">
                  <c:v>-3.2336289999999996</c:v>
                </c:pt>
                <c:pt idx="4205">
                  <c:v>-3.2336289999999996</c:v>
                </c:pt>
                <c:pt idx="4206">
                  <c:v>-3.2336289999999996</c:v>
                </c:pt>
                <c:pt idx="4207">
                  <c:v>-3.2336289999999996</c:v>
                </c:pt>
                <c:pt idx="4208">
                  <c:v>-3.2336289999999996</c:v>
                </c:pt>
                <c:pt idx="4209">
                  <c:v>-3.2336289999999996</c:v>
                </c:pt>
                <c:pt idx="4210">
                  <c:v>-3.2336289999999996</c:v>
                </c:pt>
                <c:pt idx="4211">
                  <c:v>-3.2336289999999996</c:v>
                </c:pt>
                <c:pt idx="4212">
                  <c:v>-3.2336289999999996</c:v>
                </c:pt>
                <c:pt idx="4213">
                  <c:v>-3.2336289999999996</c:v>
                </c:pt>
                <c:pt idx="4214">
                  <c:v>-3.2336289999999996</c:v>
                </c:pt>
                <c:pt idx="4215">
                  <c:v>-3.2336289999999996</c:v>
                </c:pt>
                <c:pt idx="4216">
                  <c:v>-3.2336289999999996</c:v>
                </c:pt>
                <c:pt idx="4217">
                  <c:v>-3.2336289999999996</c:v>
                </c:pt>
                <c:pt idx="4218">
                  <c:v>-3.2336289999999996</c:v>
                </c:pt>
                <c:pt idx="4219">
                  <c:v>-3.2336289999999996</c:v>
                </c:pt>
                <c:pt idx="4220">
                  <c:v>-3.2336289999999996</c:v>
                </c:pt>
                <c:pt idx="4221">
                  <c:v>-3.2336289999999996</c:v>
                </c:pt>
                <c:pt idx="4222">
                  <c:v>-3.2336289999999996</c:v>
                </c:pt>
                <c:pt idx="4223">
                  <c:v>-3.2336289999999996</c:v>
                </c:pt>
                <c:pt idx="4224">
                  <c:v>-3.2336289999999996</c:v>
                </c:pt>
                <c:pt idx="4225">
                  <c:v>-3.2336289999999996</c:v>
                </c:pt>
                <c:pt idx="4226">
                  <c:v>-3.2336289999999996</c:v>
                </c:pt>
                <c:pt idx="4227">
                  <c:v>-3.2336289999999996</c:v>
                </c:pt>
                <c:pt idx="4228">
                  <c:v>-3.2336289999999996</c:v>
                </c:pt>
                <c:pt idx="4229">
                  <c:v>-3.2336289999999996</c:v>
                </c:pt>
                <c:pt idx="4230">
                  <c:v>-3.2336289999999996</c:v>
                </c:pt>
                <c:pt idx="4231">
                  <c:v>-3.2336289999999996</c:v>
                </c:pt>
                <c:pt idx="4232">
                  <c:v>-3.2336289999999996</c:v>
                </c:pt>
                <c:pt idx="4233">
                  <c:v>-3.2336289999999996</c:v>
                </c:pt>
                <c:pt idx="4234">
                  <c:v>-3.2336289999999996</c:v>
                </c:pt>
                <c:pt idx="4235">
                  <c:v>-3.2336289999999996</c:v>
                </c:pt>
                <c:pt idx="4236">
                  <c:v>-3.2336289999999996</c:v>
                </c:pt>
                <c:pt idx="4237">
                  <c:v>-3.2336289999999996</c:v>
                </c:pt>
                <c:pt idx="4238">
                  <c:v>-3.2336289999999996</c:v>
                </c:pt>
                <c:pt idx="4239">
                  <c:v>-3.2336289999999996</c:v>
                </c:pt>
                <c:pt idx="4240">
                  <c:v>-3.2336289999999996</c:v>
                </c:pt>
                <c:pt idx="4241">
                  <c:v>-3.2336289999999996</c:v>
                </c:pt>
                <c:pt idx="4242">
                  <c:v>-3.2336289999999996</c:v>
                </c:pt>
                <c:pt idx="4243">
                  <c:v>-3.2336289999999996</c:v>
                </c:pt>
                <c:pt idx="4244">
                  <c:v>-3.2336289999999996</c:v>
                </c:pt>
                <c:pt idx="4245">
                  <c:v>-3.2336289999999996</c:v>
                </c:pt>
                <c:pt idx="4246">
                  <c:v>-3.2336289999999996</c:v>
                </c:pt>
                <c:pt idx="4247">
                  <c:v>-3.2336289999999996</c:v>
                </c:pt>
                <c:pt idx="4248">
                  <c:v>-3.2336289999999996</c:v>
                </c:pt>
                <c:pt idx="4249">
                  <c:v>-3.2336289999999996</c:v>
                </c:pt>
                <c:pt idx="4250">
                  <c:v>-3.2336289999999996</c:v>
                </c:pt>
                <c:pt idx="4251">
                  <c:v>-3.2336289999999996</c:v>
                </c:pt>
                <c:pt idx="4252">
                  <c:v>-3.2336289999999996</c:v>
                </c:pt>
                <c:pt idx="4253">
                  <c:v>-3.2336289999999996</c:v>
                </c:pt>
                <c:pt idx="4254">
                  <c:v>-3.2336289999999996</c:v>
                </c:pt>
                <c:pt idx="4255">
                  <c:v>-3.2336289999999996</c:v>
                </c:pt>
                <c:pt idx="4256">
                  <c:v>-3.2336289999999996</c:v>
                </c:pt>
                <c:pt idx="4257">
                  <c:v>-3.2336289999999996</c:v>
                </c:pt>
                <c:pt idx="4258">
                  <c:v>-3.2336289999999996</c:v>
                </c:pt>
                <c:pt idx="4259">
                  <c:v>-3.2336289999999996</c:v>
                </c:pt>
                <c:pt idx="4260">
                  <c:v>-3.2336289999999996</c:v>
                </c:pt>
                <c:pt idx="4261">
                  <c:v>-3.2336289999999996</c:v>
                </c:pt>
                <c:pt idx="4262">
                  <c:v>-3.2336289999999996</c:v>
                </c:pt>
                <c:pt idx="4263">
                  <c:v>-3.2336289999999996</c:v>
                </c:pt>
                <c:pt idx="4264">
                  <c:v>-3.2336289999999996</c:v>
                </c:pt>
                <c:pt idx="4265">
                  <c:v>-3.2336289999999996</c:v>
                </c:pt>
                <c:pt idx="4266">
                  <c:v>-3.2336289999999996</c:v>
                </c:pt>
                <c:pt idx="4267">
                  <c:v>-3.2336289999999996</c:v>
                </c:pt>
                <c:pt idx="4268">
                  <c:v>-3.2336289999999996</c:v>
                </c:pt>
                <c:pt idx="4269">
                  <c:v>-3.2336289999999996</c:v>
                </c:pt>
                <c:pt idx="4270">
                  <c:v>-3.2336289999999996</c:v>
                </c:pt>
                <c:pt idx="4271">
                  <c:v>-3.2336289999999996</c:v>
                </c:pt>
                <c:pt idx="4272">
                  <c:v>-3.2336289999999996</c:v>
                </c:pt>
                <c:pt idx="4273">
                  <c:v>-3.2336289999999996</c:v>
                </c:pt>
                <c:pt idx="4274">
                  <c:v>-3.2336289999999996</c:v>
                </c:pt>
                <c:pt idx="4275">
                  <c:v>-3.2336289999999996</c:v>
                </c:pt>
                <c:pt idx="4276">
                  <c:v>-3.2336289999999996</c:v>
                </c:pt>
                <c:pt idx="4277">
                  <c:v>-3.2336289999999996</c:v>
                </c:pt>
                <c:pt idx="4278">
                  <c:v>-3.2336289999999996</c:v>
                </c:pt>
                <c:pt idx="4279">
                  <c:v>-3.2336289999999996</c:v>
                </c:pt>
                <c:pt idx="4280">
                  <c:v>-3.2336289999999996</c:v>
                </c:pt>
                <c:pt idx="4281">
                  <c:v>-3.2336289999999996</c:v>
                </c:pt>
                <c:pt idx="4282">
                  <c:v>-3.2336289999999996</c:v>
                </c:pt>
                <c:pt idx="4283">
                  <c:v>-3.2336289999999996</c:v>
                </c:pt>
                <c:pt idx="4284">
                  <c:v>-3.2336289999999996</c:v>
                </c:pt>
                <c:pt idx="4285">
                  <c:v>-3.2336289999999996</c:v>
                </c:pt>
                <c:pt idx="4286">
                  <c:v>-3.2336289999999996</c:v>
                </c:pt>
                <c:pt idx="4287">
                  <c:v>-3.2336289999999996</c:v>
                </c:pt>
                <c:pt idx="4288">
                  <c:v>-3.2336289999999996</c:v>
                </c:pt>
                <c:pt idx="4289">
                  <c:v>-3.2336289999999996</c:v>
                </c:pt>
                <c:pt idx="4290">
                  <c:v>-3.2336289999999996</c:v>
                </c:pt>
                <c:pt idx="4291">
                  <c:v>-3.2336289999999996</c:v>
                </c:pt>
                <c:pt idx="4292">
                  <c:v>-3.2336289999999996</c:v>
                </c:pt>
                <c:pt idx="4293">
                  <c:v>-3.2336289999999996</c:v>
                </c:pt>
                <c:pt idx="4294">
                  <c:v>-3.2336289999999996</c:v>
                </c:pt>
                <c:pt idx="4295">
                  <c:v>-3.2336289999999996</c:v>
                </c:pt>
                <c:pt idx="4296">
                  <c:v>-3.2336289999999996</c:v>
                </c:pt>
                <c:pt idx="4297">
                  <c:v>-3.2336289999999996</c:v>
                </c:pt>
                <c:pt idx="4298">
                  <c:v>-3.2336289999999996</c:v>
                </c:pt>
                <c:pt idx="4299">
                  <c:v>-3.2336289999999996</c:v>
                </c:pt>
                <c:pt idx="4300">
                  <c:v>-3.2336289999999996</c:v>
                </c:pt>
                <c:pt idx="4301">
                  <c:v>-3.2336289999999996</c:v>
                </c:pt>
                <c:pt idx="4302">
                  <c:v>-3.2336289999999996</c:v>
                </c:pt>
                <c:pt idx="4303">
                  <c:v>-3.2336289999999996</c:v>
                </c:pt>
                <c:pt idx="4304">
                  <c:v>-3.2336289999999996</c:v>
                </c:pt>
                <c:pt idx="4305">
                  <c:v>-3.2336289999999996</c:v>
                </c:pt>
                <c:pt idx="4306">
                  <c:v>-3.2336289999999996</c:v>
                </c:pt>
                <c:pt idx="4307">
                  <c:v>-3.2336289999999996</c:v>
                </c:pt>
                <c:pt idx="4308">
                  <c:v>-3.2336289999999996</c:v>
                </c:pt>
                <c:pt idx="4309">
                  <c:v>-3.2336289999999996</c:v>
                </c:pt>
                <c:pt idx="4310">
                  <c:v>-3.2336289999999996</c:v>
                </c:pt>
                <c:pt idx="4311">
                  <c:v>-3.2336289999999996</c:v>
                </c:pt>
                <c:pt idx="4312">
                  <c:v>-3.2336289999999996</c:v>
                </c:pt>
                <c:pt idx="4313">
                  <c:v>-3.2336289999999996</c:v>
                </c:pt>
                <c:pt idx="4314">
                  <c:v>-3.2336289999999996</c:v>
                </c:pt>
                <c:pt idx="4315">
                  <c:v>-3.2336289999999996</c:v>
                </c:pt>
                <c:pt idx="4316">
                  <c:v>-3.2336289999999996</c:v>
                </c:pt>
                <c:pt idx="4317">
                  <c:v>-3.2336289999999996</c:v>
                </c:pt>
                <c:pt idx="4318">
                  <c:v>-3.2336289999999996</c:v>
                </c:pt>
                <c:pt idx="4319">
                  <c:v>-3.2336289999999996</c:v>
                </c:pt>
                <c:pt idx="4320">
                  <c:v>-3.2336289999999996</c:v>
                </c:pt>
                <c:pt idx="4321">
                  <c:v>-3.2336289999999996</c:v>
                </c:pt>
                <c:pt idx="4322">
                  <c:v>-3.2336289999999996</c:v>
                </c:pt>
                <c:pt idx="4323">
                  <c:v>-3.2336289999999996</c:v>
                </c:pt>
                <c:pt idx="4324">
                  <c:v>-3.2336289999999996</c:v>
                </c:pt>
                <c:pt idx="4325">
                  <c:v>-3.2336289999999996</c:v>
                </c:pt>
                <c:pt idx="4326">
                  <c:v>-3.2336289999999996</c:v>
                </c:pt>
                <c:pt idx="4327">
                  <c:v>-3.2336289999999996</c:v>
                </c:pt>
                <c:pt idx="4328">
                  <c:v>-3.2336289999999996</c:v>
                </c:pt>
                <c:pt idx="4329">
                  <c:v>-3.2336289999999996</c:v>
                </c:pt>
                <c:pt idx="4330">
                  <c:v>-3.2336289999999996</c:v>
                </c:pt>
                <c:pt idx="4331">
                  <c:v>-3.2336289999999996</c:v>
                </c:pt>
                <c:pt idx="4332">
                  <c:v>-3.2336289999999996</c:v>
                </c:pt>
                <c:pt idx="4333">
                  <c:v>-3.2336289999999996</c:v>
                </c:pt>
                <c:pt idx="4334">
                  <c:v>-3.2336289999999996</c:v>
                </c:pt>
                <c:pt idx="4335">
                  <c:v>-3.2336289999999996</c:v>
                </c:pt>
                <c:pt idx="4336">
                  <c:v>-3.2336289999999996</c:v>
                </c:pt>
                <c:pt idx="4337">
                  <c:v>-3.2336289999999996</c:v>
                </c:pt>
                <c:pt idx="4338">
                  <c:v>-3.2336289999999996</c:v>
                </c:pt>
                <c:pt idx="4339">
                  <c:v>-3.2336289999999996</c:v>
                </c:pt>
                <c:pt idx="4340">
                  <c:v>-3.2336289999999996</c:v>
                </c:pt>
                <c:pt idx="4341">
                  <c:v>-3.2336289999999996</c:v>
                </c:pt>
                <c:pt idx="4342">
                  <c:v>-3.2336289999999996</c:v>
                </c:pt>
                <c:pt idx="4343">
                  <c:v>-3.2336289999999996</c:v>
                </c:pt>
                <c:pt idx="4344">
                  <c:v>-3.2336289999999996</c:v>
                </c:pt>
                <c:pt idx="4345">
                  <c:v>-3.2336289999999996</c:v>
                </c:pt>
                <c:pt idx="4346">
                  <c:v>-3.2336289999999996</c:v>
                </c:pt>
                <c:pt idx="4347">
                  <c:v>-3.2336289999999996</c:v>
                </c:pt>
                <c:pt idx="4348">
                  <c:v>-3.2336289999999996</c:v>
                </c:pt>
                <c:pt idx="4349">
                  <c:v>-3.2336289999999996</c:v>
                </c:pt>
                <c:pt idx="4350">
                  <c:v>-3.2336289999999996</c:v>
                </c:pt>
                <c:pt idx="4351">
                  <c:v>-3.2336289999999996</c:v>
                </c:pt>
                <c:pt idx="4352">
                  <c:v>-3.2336289999999996</c:v>
                </c:pt>
                <c:pt idx="4353">
                  <c:v>-3.2336289999999996</c:v>
                </c:pt>
                <c:pt idx="4354">
                  <c:v>-3.2336289999999996</c:v>
                </c:pt>
                <c:pt idx="4355">
                  <c:v>-3.2336289999999996</c:v>
                </c:pt>
                <c:pt idx="4356">
                  <c:v>-3.2336289999999996</c:v>
                </c:pt>
                <c:pt idx="4357">
                  <c:v>-3.2336289999999996</c:v>
                </c:pt>
                <c:pt idx="4358">
                  <c:v>-3.2336289999999996</c:v>
                </c:pt>
                <c:pt idx="4359">
                  <c:v>-3.2336289999999996</c:v>
                </c:pt>
                <c:pt idx="4360">
                  <c:v>-3.2336289999999996</c:v>
                </c:pt>
                <c:pt idx="4361">
                  <c:v>-3.2336289999999996</c:v>
                </c:pt>
                <c:pt idx="4362">
                  <c:v>-3.2336289999999996</c:v>
                </c:pt>
                <c:pt idx="4363">
                  <c:v>-3.2336289999999996</c:v>
                </c:pt>
                <c:pt idx="4364">
                  <c:v>-3.2336289999999996</c:v>
                </c:pt>
                <c:pt idx="4365">
                  <c:v>-3.2336289999999996</c:v>
                </c:pt>
                <c:pt idx="4366">
                  <c:v>-3.2336289999999996</c:v>
                </c:pt>
                <c:pt idx="4367">
                  <c:v>-3.2336289999999996</c:v>
                </c:pt>
                <c:pt idx="4368">
                  <c:v>-3.2336289999999996</c:v>
                </c:pt>
                <c:pt idx="4369">
                  <c:v>-3.2336289999999996</c:v>
                </c:pt>
                <c:pt idx="4370">
                  <c:v>-3.2336289999999996</c:v>
                </c:pt>
                <c:pt idx="4371">
                  <c:v>-3.2336289999999996</c:v>
                </c:pt>
                <c:pt idx="4372">
                  <c:v>-3.2336289999999996</c:v>
                </c:pt>
                <c:pt idx="4373">
                  <c:v>-3.2336289999999996</c:v>
                </c:pt>
                <c:pt idx="4374">
                  <c:v>-3.2336289999999996</c:v>
                </c:pt>
                <c:pt idx="4375">
                  <c:v>-3.2336289999999996</c:v>
                </c:pt>
                <c:pt idx="4376">
                  <c:v>-3.2336289999999996</c:v>
                </c:pt>
                <c:pt idx="4377">
                  <c:v>-3.2336289999999996</c:v>
                </c:pt>
                <c:pt idx="4378">
                  <c:v>-3.2336289999999996</c:v>
                </c:pt>
                <c:pt idx="4379">
                  <c:v>-3.2336289999999996</c:v>
                </c:pt>
                <c:pt idx="4380">
                  <c:v>-3.2336289999999996</c:v>
                </c:pt>
                <c:pt idx="4381">
                  <c:v>-3.2336289999999996</c:v>
                </c:pt>
                <c:pt idx="4382">
                  <c:v>-3.2336289999999996</c:v>
                </c:pt>
                <c:pt idx="4383">
                  <c:v>-3.2336289999999996</c:v>
                </c:pt>
                <c:pt idx="4384">
                  <c:v>-3.2336289999999996</c:v>
                </c:pt>
                <c:pt idx="4385">
                  <c:v>-3.2336289999999996</c:v>
                </c:pt>
                <c:pt idx="4386">
                  <c:v>-3.2336289999999996</c:v>
                </c:pt>
                <c:pt idx="4387">
                  <c:v>-3.2336289999999996</c:v>
                </c:pt>
                <c:pt idx="4388">
                  <c:v>-3.2336289999999996</c:v>
                </c:pt>
                <c:pt idx="4389">
                  <c:v>-3.2336289999999996</c:v>
                </c:pt>
                <c:pt idx="4390">
                  <c:v>-3.2336289999999996</c:v>
                </c:pt>
                <c:pt idx="4391">
                  <c:v>-3.2336289999999996</c:v>
                </c:pt>
                <c:pt idx="4392">
                  <c:v>-3.2336289999999996</c:v>
                </c:pt>
                <c:pt idx="4393">
                  <c:v>-3.2336289999999996</c:v>
                </c:pt>
                <c:pt idx="4394">
                  <c:v>-3.2336289999999996</c:v>
                </c:pt>
                <c:pt idx="4395">
                  <c:v>-3.2336289999999996</c:v>
                </c:pt>
                <c:pt idx="4396">
                  <c:v>-3.2336289999999996</c:v>
                </c:pt>
                <c:pt idx="4397">
                  <c:v>-3.2336289999999996</c:v>
                </c:pt>
                <c:pt idx="4398">
                  <c:v>-3.2336289999999996</c:v>
                </c:pt>
                <c:pt idx="4399">
                  <c:v>-3.2336289999999996</c:v>
                </c:pt>
                <c:pt idx="4400">
                  <c:v>-3.2336289999999996</c:v>
                </c:pt>
                <c:pt idx="4401">
                  <c:v>-3.2336289999999996</c:v>
                </c:pt>
                <c:pt idx="4402">
                  <c:v>-3.2336289999999996</c:v>
                </c:pt>
                <c:pt idx="4403">
                  <c:v>-3.2336289999999996</c:v>
                </c:pt>
                <c:pt idx="4404">
                  <c:v>-3.2336289999999996</c:v>
                </c:pt>
                <c:pt idx="4405">
                  <c:v>-3.2336289999999996</c:v>
                </c:pt>
                <c:pt idx="4406">
                  <c:v>-3.2336289999999996</c:v>
                </c:pt>
                <c:pt idx="4407">
                  <c:v>-3.2336289999999996</c:v>
                </c:pt>
                <c:pt idx="4408">
                  <c:v>-3.2336289999999996</c:v>
                </c:pt>
                <c:pt idx="4409">
                  <c:v>-3.2336289999999996</c:v>
                </c:pt>
                <c:pt idx="4410">
                  <c:v>-3.2336289999999996</c:v>
                </c:pt>
                <c:pt idx="4411">
                  <c:v>-3.2336289999999996</c:v>
                </c:pt>
                <c:pt idx="4412">
                  <c:v>-3.2336289999999996</c:v>
                </c:pt>
                <c:pt idx="4413">
                  <c:v>-3.2336289999999996</c:v>
                </c:pt>
                <c:pt idx="4414">
                  <c:v>-3.2336289999999996</c:v>
                </c:pt>
                <c:pt idx="4415">
                  <c:v>-3.2336289999999996</c:v>
                </c:pt>
                <c:pt idx="4416">
                  <c:v>-3.2336289999999996</c:v>
                </c:pt>
                <c:pt idx="4417">
                  <c:v>-3.2336289999999996</c:v>
                </c:pt>
                <c:pt idx="4418">
                  <c:v>-3.2336289999999996</c:v>
                </c:pt>
                <c:pt idx="4419">
                  <c:v>-3.2336289999999996</c:v>
                </c:pt>
                <c:pt idx="4420">
                  <c:v>-3.2336289999999996</c:v>
                </c:pt>
                <c:pt idx="4421">
                  <c:v>-3.2336289999999996</c:v>
                </c:pt>
                <c:pt idx="4422">
                  <c:v>-3.2336289999999996</c:v>
                </c:pt>
                <c:pt idx="4423">
                  <c:v>-3.2336289999999996</c:v>
                </c:pt>
                <c:pt idx="4424">
                  <c:v>-3.2336289999999996</c:v>
                </c:pt>
                <c:pt idx="4425">
                  <c:v>-3.2336289999999996</c:v>
                </c:pt>
                <c:pt idx="4426">
                  <c:v>-3.2336289999999996</c:v>
                </c:pt>
                <c:pt idx="4427">
                  <c:v>-3.2336289999999996</c:v>
                </c:pt>
                <c:pt idx="4428">
                  <c:v>-3.2336289999999996</c:v>
                </c:pt>
                <c:pt idx="4429">
                  <c:v>-3.2336289999999996</c:v>
                </c:pt>
                <c:pt idx="4430">
                  <c:v>-3.2336289999999996</c:v>
                </c:pt>
                <c:pt idx="4431">
                  <c:v>-3.2336289999999996</c:v>
                </c:pt>
                <c:pt idx="4432">
                  <c:v>-3.2336289999999996</c:v>
                </c:pt>
                <c:pt idx="4433">
                  <c:v>-3.2336289999999996</c:v>
                </c:pt>
                <c:pt idx="4434">
                  <c:v>-3.2336289999999996</c:v>
                </c:pt>
                <c:pt idx="4435">
                  <c:v>-3.2336289999999996</c:v>
                </c:pt>
                <c:pt idx="4436">
                  <c:v>-3.2336289999999996</c:v>
                </c:pt>
                <c:pt idx="4437">
                  <c:v>-3.2336289999999996</c:v>
                </c:pt>
                <c:pt idx="4438">
                  <c:v>-3.2336289999999996</c:v>
                </c:pt>
                <c:pt idx="4439">
                  <c:v>-3.2336289999999996</c:v>
                </c:pt>
                <c:pt idx="4440">
                  <c:v>-3.2336289999999996</c:v>
                </c:pt>
                <c:pt idx="4441">
                  <c:v>-3.2336289999999996</c:v>
                </c:pt>
                <c:pt idx="4442">
                  <c:v>-3.2336289999999996</c:v>
                </c:pt>
                <c:pt idx="4443">
                  <c:v>-3.2336289999999996</c:v>
                </c:pt>
                <c:pt idx="4444">
                  <c:v>-3.2336289999999996</c:v>
                </c:pt>
                <c:pt idx="4445">
                  <c:v>-3.2336289999999996</c:v>
                </c:pt>
                <c:pt idx="4446">
                  <c:v>-3.2336289999999996</c:v>
                </c:pt>
                <c:pt idx="4447">
                  <c:v>-3.2336289999999996</c:v>
                </c:pt>
                <c:pt idx="4448">
                  <c:v>-3.2336289999999996</c:v>
                </c:pt>
                <c:pt idx="4449">
                  <c:v>-3.2336289999999996</c:v>
                </c:pt>
                <c:pt idx="4450">
                  <c:v>-3.2336289999999996</c:v>
                </c:pt>
                <c:pt idx="4451">
                  <c:v>-3.2336289999999996</c:v>
                </c:pt>
                <c:pt idx="4452">
                  <c:v>-3.2336289999999996</c:v>
                </c:pt>
                <c:pt idx="4453">
                  <c:v>-3.2336289999999996</c:v>
                </c:pt>
                <c:pt idx="4454">
                  <c:v>-3.2336289999999996</c:v>
                </c:pt>
                <c:pt idx="4455">
                  <c:v>-3.2336289999999996</c:v>
                </c:pt>
                <c:pt idx="4456">
                  <c:v>-3.2336289999999996</c:v>
                </c:pt>
                <c:pt idx="4457">
                  <c:v>-3.2336289999999996</c:v>
                </c:pt>
                <c:pt idx="4458">
                  <c:v>-3.2336289999999996</c:v>
                </c:pt>
                <c:pt idx="4459">
                  <c:v>-3.2336289999999996</c:v>
                </c:pt>
                <c:pt idx="4460">
                  <c:v>-3.2336289999999996</c:v>
                </c:pt>
                <c:pt idx="4461">
                  <c:v>-3.2336289999999996</c:v>
                </c:pt>
                <c:pt idx="4462">
                  <c:v>-3.2336289999999996</c:v>
                </c:pt>
                <c:pt idx="4463">
                  <c:v>-3.2336289999999996</c:v>
                </c:pt>
                <c:pt idx="4464">
                  <c:v>-3.2336289999999996</c:v>
                </c:pt>
                <c:pt idx="4465">
                  <c:v>-3.2336289999999996</c:v>
                </c:pt>
                <c:pt idx="4466">
                  <c:v>-3.2336289999999996</c:v>
                </c:pt>
                <c:pt idx="4467">
                  <c:v>-3.2336289999999996</c:v>
                </c:pt>
                <c:pt idx="4468">
                  <c:v>-3.2336289999999996</c:v>
                </c:pt>
                <c:pt idx="4469">
                  <c:v>-3.2336289999999996</c:v>
                </c:pt>
                <c:pt idx="4470">
                  <c:v>-3.2336289999999996</c:v>
                </c:pt>
                <c:pt idx="4471">
                  <c:v>-3.2336289999999996</c:v>
                </c:pt>
                <c:pt idx="4472">
                  <c:v>-3.2336289999999996</c:v>
                </c:pt>
                <c:pt idx="4473">
                  <c:v>-3.2336289999999996</c:v>
                </c:pt>
                <c:pt idx="4474">
                  <c:v>-3.2336289999999996</c:v>
                </c:pt>
                <c:pt idx="4475">
                  <c:v>-3.2336289999999996</c:v>
                </c:pt>
                <c:pt idx="4476">
                  <c:v>-3.2336289999999996</c:v>
                </c:pt>
                <c:pt idx="4477">
                  <c:v>-3.2336289999999996</c:v>
                </c:pt>
                <c:pt idx="4478">
                  <c:v>-3.2336289999999996</c:v>
                </c:pt>
                <c:pt idx="4479">
                  <c:v>-3.2336289999999996</c:v>
                </c:pt>
                <c:pt idx="4480">
                  <c:v>-3.2336289999999996</c:v>
                </c:pt>
                <c:pt idx="4481">
                  <c:v>-3.2336289999999996</c:v>
                </c:pt>
                <c:pt idx="4482">
                  <c:v>-3.2336289999999996</c:v>
                </c:pt>
                <c:pt idx="4483">
                  <c:v>-3.2336289999999996</c:v>
                </c:pt>
                <c:pt idx="4484">
                  <c:v>-3.2336289999999996</c:v>
                </c:pt>
                <c:pt idx="4485">
                  <c:v>-3.2336289999999996</c:v>
                </c:pt>
                <c:pt idx="4486">
                  <c:v>-3.2336289999999996</c:v>
                </c:pt>
                <c:pt idx="4487">
                  <c:v>-3.2336289999999996</c:v>
                </c:pt>
                <c:pt idx="4488">
                  <c:v>-3.2336289999999996</c:v>
                </c:pt>
                <c:pt idx="4489">
                  <c:v>-3.2336289999999996</c:v>
                </c:pt>
                <c:pt idx="4490">
                  <c:v>-3.2336289999999996</c:v>
                </c:pt>
                <c:pt idx="4491">
                  <c:v>-3.2336289999999996</c:v>
                </c:pt>
                <c:pt idx="4492">
                  <c:v>-3.2336289999999996</c:v>
                </c:pt>
                <c:pt idx="4493">
                  <c:v>-3.2336289999999996</c:v>
                </c:pt>
                <c:pt idx="4494">
                  <c:v>-3.2336289999999996</c:v>
                </c:pt>
                <c:pt idx="4495">
                  <c:v>-3.2336289999999996</c:v>
                </c:pt>
                <c:pt idx="4496">
                  <c:v>-3.2336289999999996</c:v>
                </c:pt>
                <c:pt idx="4497">
                  <c:v>-3.2336289999999996</c:v>
                </c:pt>
                <c:pt idx="4498">
                  <c:v>-3.2336289999999996</c:v>
                </c:pt>
                <c:pt idx="4499">
                  <c:v>-3.2336289999999996</c:v>
                </c:pt>
                <c:pt idx="4500">
                  <c:v>-3.2336289999999996</c:v>
                </c:pt>
                <c:pt idx="4501">
                  <c:v>-3.2336289999999996</c:v>
                </c:pt>
                <c:pt idx="4502">
                  <c:v>-3.2336289999999996</c:v>
                </c:pt>
                <c:pt idx="4503">
                  <c:v>-3.2336289999999996</c:v>
                </c:pt>
                <c:pt idx="4504">
                  <c:v>-3.2336289999999996</c:v>
                </c:pt>
                <c:pt idx="4505">
                  <c:v>-3.2336289999999996</c:v>
                </c:pt>
                <c:pt idx="4506">
                  <c:v>-3.2336289999999996</c:v>
                </c:pt>
                <c:pt idx="4507">
                  <c:v>-3.2336289999999996</c:v>
                </c:pt>
                <c:pt idx="4508">
                  <c:v>-3.2336289999999996</c:v>
                </c:pt>
                <c:pt idx="4509">
                  <c:v>-3.2336289999999996</c:v>
                </c:pt>
                <c:pt idx="4510">
                  <c:v>-3.2336289999999996</c:v>
                </c:pt>
                <c:pt idx="4511">
                  <c:v>-3.2336289999999996</c:v>
                </c:pt>
                <c:pt idx="4512">
                  <c:v>-3.2336289999999996</c:v>
                </c:pt>
                <c:pt idx="4513">
                  <c:v>-3.2336289999999996</c:v>
                </c:pt>
                <c:pt idx="4514">
                  <c:v>-3.2336289999999996</c:v>
                </c:pt>
                <c:pt idx="4515">
                  <c:v>-3.2336289999999996</c:v>
                </c:pt>
                <c:pt idx="4516">
                  <c:v>-3.2336289999999996</c:v>
                </c:pt>
                <c:pt idx="4517">
                  <c:v>-3.2336289999999996</c:v>
                </c:pt>
                <c:pt idx="4518">
                  <c:v>-3.2336289999999996</c:v>
                </c:pt>
                <c:pt idx="4519">
                  <c:v>-3.2336289999999996</c:v>
                </c:pt>
                <c:pt idx="4520">
                  <c:v>-3.2336289999999996</c:v>
                </c:pt>
                <c:pt idx="4521">
                  <c:v>-3.2336289999999996</c:v>
                </c:pt>
                <c:pt idx="4522">
                  <c:v>-3.2336289999999996</c:v>
                </c:pt>
                <c:pt idx="4523">
                  <c:v>-3.2336289999999996</c:v>
                </c:pt>
                <c:pt idx="4524">
                  <c:v>-3.2336289999999996</c:v>
                </c:pt>
                <c:pt idx="4525">
                  <c:v>-3.2336289999999996</c:v>
                </c:pt>
                <c:pt idx="4526">
                  <c:v>-3.2336289999999996</c:v>
                </c:pt>
                <c:pt idx="4527">
                  <c:v>-3.2336289999999996</c:v>
                </c:pt>
                <c:pt idx="4528">
                  <c:v>-3.2336289999999996</c:v>
                </c:pt>
                <c:pt idx="4529">
                  <c:v>-3.2336289999999996</c:v>
                </c:pt>
                <c:pt idx="4530">
                  <c:v>-3.2336289999999996</c:v>
                </c:pt>
                <c:pt idx="4531">
                  <c:v>-3.2336289999999996</c:v>
                </c:pt>
                <c:pt idx="4532">
                  <c:v>-3.2336289999999996</c:v>
                </c:pt>
                <c:pt idx="4533">
                  <c:v>-3.2336289999999996</c:v>
                </c:pt>
                <c:pt idx="4534">
                  <c:v>-3.2336289999999996</c:v>
                </c:pt>
                <c:pt idx="4535">
                  <c:v>-3.2336289999999996</c:v>
                </c:pt>
                <c:pt idx="4536">
                  <c:v>-3.2336289999999996</c:v>
                </c:pt>
                <c:pt idx="4537">
                  <c:v>-3.2336289999999996</c:v>
                </c:pt>
                <c:pt idx="4538">
                  <c:v>-3.2336289999999996</c:v>
                </c:pt>
                <c:pt idx="4539">
                  <c:v>-3.2336289999999996</c:v>
                </c:pt>
                <c:pt idx="4540">
                  <c:v>-3.2336289999999996</c:v>
                </c:pt>
                <c:pt idx="4541">
                  <c:v>-3.2336289999999996</c:v>
                </c:pt>
                <c:pt idx="4542">
                  <c:v>-3.2336289999999996</c:v>
                </c:pt>
                <c:pt idx="4543">
                  <c:v>-3.2336289999999996</c:v>
                </c:pt>
                <c:pt idx="4544">
                  <c:v>-3.2336289999999996</c:v>
                </c:pt>
                <c:pt idx="4545">
                  <c:v>-3.2336289999999996</c:v>
                </c:pt>
                <c:pt idx="4546">
                  <c:v>-3.2336289999999996</c:v>
                </c:pt>
                <c:pt idx="4547">
                  <c:v>-3.2336289999999996</c:v>
                </c:pt>
                <c:pt idx="4548">
                  <c:v>-3.2336289999999996</c:v>
                </c:pt>
                <c:pt idx="4549">
                  <c:v>-3.2336289999999996</c:v>
                </c:pt>
                <c:pt idx="4550">
                  <c:v>-3.2336289999999996</c:v>
                </c:pt>
                <c:pt idx="4551">
                  <c:v>-3.2336289999999996</c:v>
                </c:pt>
                <c:pt idx="4552">
                  <c:v>-3.2336289999999996</c:v>
                </c:pt>
                <c:pt idx="4553">
                  <c:v>-3.2336289999999996</c:v>
                </c:pt>
                <c:pt idx="4554">
                  <c:v>-3.2336289999999996</c:v>
                </c:pt>
                <c:pt idx="4555">
                  <c:v>-3.2336289999999996</c:v>
                </c:pt>
                <c:pt idx="4556">
                  <c:v>-3.2336289999999996</c:v>
                </c:pt>
                <c:pt idx="4557">
                  <c:v>-3.2336289999999996</c:v>
                </c:pt>
                <c:pt idx="4558">
                  <c:v>-3.2336289999999996</c:v>
                </c:pt>
                <c:pt idx="4559">
                  <c:v>-3.2336289999999996</c:v>
                </c:pt>
                <c:pt idx="4560">
                  <c:v>-3.2336289999999996</c:v>
                </c:pt>
                <c:pt idx="4561">
                  <c:v>-3.2336289999999996</c:v>
                </c:pt>
                <c:pt idx="4562">
                  <c:v>-3.2336289999999996</c:v>
                </c:pt>
                <c:pt idx="4563">
                  <c:v>-3.2336289999999996</c:v>
                </c:pt>
                <c:pt idx="4564">
                  <c:v>-3.2336289999999996</c:v>
                </c:pt>
                <c:pt idx="4565">
                  <c:v>-3.2336289999999996</c:v>
                </c:pt>
                <c:pt idx="4566">
                  <c:v>-3.2336289999999996</c:v>
                </c:pt>
                <c:pt idx="4567">
                  <c:v>-3.2336289999999996</c:v>
                </c:pt>
                <c:pt idx="4568">
                  <c:v>-3.2336289999999996</c:v>
                </c:pt>
                <c:pt idx="4569">
                  <c:v>-3.2336289999999996</c:v>
                </c:pt>
                <c:pt idx="4570">
                  <c:v>-3.2336289999999996</c:v>
                </c:pt>
                <c:pt idx="4571">
                  <c:v>-3.2336289999999996</c:v>
                </c:pt>
                <c:pt idx="4572">
                  <c:v>-3.2336289999999996</c:v>
                </c:pt>
                <c:pt idx="4573">
                  <c:v>-3.2336289999999996</c:v>
                </c:pt>
                <c:pt idx="4574">
                  <c:v>-3.2336289999999996</c:v>
                </c:pt>
                <c:pt idx="4575">
                  <c:v>-3.2336289999999996</c:v>
                </c:pt>
                <c:pt idx="4576">
                  <c:v>-3.2336289999999996</c:v>
                </c:pt>
                <c:pt idx="4577">
                  <c:v>-3.2336289999999996</c:v>
                </c:pt>
                <c:pt idx="4578">
                  <c:v>-3.2336289999999996</c:v>
                </c:pt>
                <c:pt idx="4579">
                  <c:v>-3.2336289999999996</c:v>
                </c:pt>
                <c:pt idx="4580">
                  <c:v>-3.2336289999999996</c:v>
                </c:pt>
                <c:pt idx="4581">
                  <c:v>-3.2336289999999996</c:v>
                </c:pt>
                <c:pt idx="4582">
                  <c:v>-3.2336289999999996</c:v>
                </c:pt>
                <c:pt idx="4583">
                  <c:v>-3.2336289999999996</c:v>
                </c:pt>
                <c:pt idx="4584">
                  <c:v>-3.2336289999999996</c:v>
                </c:pt>
                <c:pt idx="4585">
                  <c:v>-3.2336289999999996</c:v>
                </c:pt>
                <c:pt idx="4586">
                  <c:v>-3.2336289999999996</c:v>
                </c:pt>
                <c:pt idx="4587">
                  <c:v>-3.2336289999999996</c:v>
                </c:pt>
                <c:pt idx="4588">
                  <c:v>-3.2336289999999996</c:v>
                </c:pt>
                <c:pt idx="4589">
                  <c:v>-3.2336289999999996</c:v>
                </c:pt>
                <c:pt idx="4590">
                  <c:v>-3.2336289999999996</c:v>
                </c:pt>
                <c:pt idx="4591">
                  <c:v>-3.2336289999999996</c:v>
                </c:pt>
                <c:pt idx="4592">
                  <c:v>-3.2336289999999996</c:v>
                </c:pt>
                <c:pt idx="4593">
                  <c:v>-3.2336289999999996</c:v>
                </c:pt>
                <c:pt idx="4594">
                  <c:v>-3.2336289999999996</c:v>
                </c:pt>
                <c:pt idx="4595">
                  <c:v>-3.2336289999999996</c:v>
                </c:pt>
                <c:pt idx="4596">
                  <c:v>-3.2336289999999996</c:v>
                </c:pt>
                <c:pt idx="4597">
                  <c:v>-3.2336289999999996</c:v>
                </c:pt>
                <c:pt idx="4598">
                  <c:v>-3.2336289999999996</c:v>
                </c:pt>
                <c:pt idx="4599">
                  <c:v>-3.2336289999999996</c:v>
                </c:pt>
                <c:pt idx="4600">
                  <c:v>-3.2336289999999996</c:v>
                </c:pt>
                <c:pt idx="4601">
                  <c:v>-3.2336289999999996</c:v>
                </c:pt>
                <c:pt idx="4602">
                  <c:v>-3.2336289999999996</c:v>
                </c:pt>
                <c:pt idx="4603">
                  <c:v>-3.2336289999999996</c:v>
                </c:pt>
                <c:pt idx="4604">
                  <c:v>-3.2336289999999996</c:v>
                </c:pt>
                <c:pt idx="4605">
                  <c:v>-3.2336289999999996</c:v>
                </c:pt>
                <c:pt idx="4606">
                  <c:v>-3.2336289999999996</c:v>
                </c:pt>
                <c:pt idx="4607">
                  <c:v>-3.2336289999999996</c:v>
                </c:pt>
                <c:pt idx="4608">
                  <c:v>-3.2336289999999996</c:v>
                </c:pt>
                <c:pt idx="4609">
                  <c:v>-3.2336289999999996</c:v>
                </c:pt>
                <c:pt idx="4610">
                  <c:v>-3.2336289999999996</c:v>
                </c:pt>
                <c:pt idx="4611">
                  <c:v>-3.2336289999999996</c:v>
                </c:pt>
                <c:pt idx="4612">
                  <c:v>-3.2336289999999996</c:v>
                </c:pt>
                <c:pt idx="4613">
                  <c:v>-3.2336289999999996</c:v>
                </c:pt>
                <c:pt idx="4614">
                  <c:v>-3.2336289999999996</c:v>
                </c:pt>
                <c:pt idx="4615">
                  <c:v>-3.2336289999999996</c:v>
                </c:pt>
                <c:pt idx="4616">
                  <c:v>-3.2336289999999996</c:v>
                </c:pt>
                <c:pt idx="4617">
                  <c:v>-3.2336289999999996</c:v>
                </c:pt>
                <c:pt idx="4618">
                  <c:v>-3.2336289999999996</c:v>
                </c:pt>
                <c:pt idx="4619">
                  <c:v>-3.2336289999999996</c:v>
                </c:pt>
                <c:pt idx="4620">
                  <c:v>-3.2336289999999996</c:v>
                </c:pt>
                <c:pt idx="4621">
                  <c:v>-3.2336289999999996</c:v>
                </c:pt>
                <c:pt idx="4622">
                  <c:v>-3.2336289999999996</c:v>
                </c:pt>
                <c:pt idx="4623">
                  <c:v>-3.2336289999999996</c:v>
                </c:pt>
                <c:pt idx="4624">
                  <c:v>-3.2336289999999996</c:v>
                </c:pt>
                <c:pt idx="4625">
                  <c:v>-3.2336289999999996</c:v>
                </c:pt>
                <c:pt idx="4626">
                  <c:v>-3.2336289999999996</c:v>
                </c:pt>
                <c:pt idx="4627">
                  <c:v>-3.2336289999999996</c:v>
                </c:pt>
                <c:pt idx="4628">
                  <c:v>-3.2336289999999996</c:v>
                </c:pt>
                <c:pt idx="4629">
                  <c:v>-3.2336289999999996</c:v>
                </c:pt>
                <c:pt idx="4630">
                  <c:v>-3.2336289999999996</c:v>
                </c:pt>
                <c:pt idx="4631">
                  <c:v>-3.2336289999999996</c:v>
                </c:pt>
                <c:pt idx="4632">
                  <c:v>-3.2336289999999996</c:v>
                </c:pt>
                <c:pt idx="4633">
                  <c:v>-3.2336289999999996</c:v>
                </c:pt>
                <c:pt idx="4634">
                  <c:v>-3.2336289999999996</c:v>
                </c:pt>
                <c:pt idx="4635">
                  <c:v>-3.2336289999999996</c:v>
                </c:pt>
                <c:pt idx="4636">
                  <c:v>-3.2336289999999996</c:v>
                </c:pt>
                <c:pt idx="4637">
                  <c:v>-3.2336289999999996</c:v>
                </c:pt>
                <c:pt idx="4638">
                  <c:v>-3.2336289999999996</c:v>
                </c:pt>
                <c:pt idx="4639">
                  <c:v>-3.2336289999999996</c:v>
                </c:pt>
                <c:pt idx="4640">
                  <c:v>-3.2336289999999996</c:v>
                </c:pt>
                <c:pt idx="4641">
                  <c:v>-3.2336289999999996</c:v>
                </c:pt>
                <c:pt idx="4642">
                  <c:v>-3.2336289999999996</c:v>
                </c:pt>
                <c:pt idx="4643">
                  <c:v>-3.2336289999999996</c:v>
                </c:pt>
                <c:pt idx="4644">
                  <c:v>-3.2336289999999996</c:v>
                </c:pt>
                <c:pt idx="4645">
                  <c:v>-3.2336289999999996</c:v>
                </c:pt>
                <c:pt idx="4646">
                  <c:v>-3.2336289999999996</c:v>
                </c:pt>
                <c:pt idx="4647">
                  <c:v>-3.2336289999999996</c:v>
                </c:pt>
                <c:pt idx="4648">
                  <c:v>-3.2336289999999996</c:v>
                </c:pt>
                <c:pt idx="4649">
                  <c:v>-3.2336289999999996</c:v>
                </c:pt>
                <c:pt idx="4650">
                  <c:v>-3.2336289999999996</c:v>
                </c:pt>
                <c:pt idx="4651">
                  <c:v>-3.2336289999999996</c:v>
                </c:pt>
                <c:pt idx="4652">
                  <c:v>-3.2336289999999996</c:v>
                </c:pt>
                <c:pt idx="4653">
                  <c:v>-3.2336289999999996</c:v>
                </c:pt>
                <c:pt idx="4654">
                  <c:v>-3.2336289999999996</c:v>
                </c:pt>
                <c:pt idx="4655">
                  <c:v>-3.2336289999999996</c:v>
                </c:pt>
                <c:pt idx="4656">
                  <c:v>-3.2336289999999996</c:v>
                </c:pt>
                <c:pt idx="4657">
                  <c:v>-3.2336289999999996</c:v>
                </c:pt>
                <c:pt idx="4658">
                  <c:v>-3.2336289999999996</c:v>
                </c:pt>
                <c:pt idx="4659">
                  <c:v>-3.2336289999999996</c:v>
                </c:pt>
                <c:pt idx="4660">
                  <c:v>-3.2336289999999996</c:v>
                </c:pt>
                <c:pt idx="4661">
                  <c:v>-3.2336289999999996</c:v>
                </c:pt>
                <c:pt idx="4662">
                  <c:v>-3.2336289999999996</c:v>
                </c:pt>
                <c:pt idx="4663">
                  <c:v>-3.2336289999999996</c:v>
                </c:pt>
                <c:pt idx="4664">
                  <c:v>-3.2336289999999996</c:v>
                </c:pt>
                <c:pt idx="4665">
                  <c:v>-3.2336289999999996</c:v>
                </c:pt>
                <c:pt idx="4666">
                  <c:v>-3.2336289999999996</c:v>
                </c:pt>
                <c:pt idx="4667">
                  <c:v>-3.2336289999999996</c:v>
                </c:pt>
                <c:pt idx="4668">
                  <c:v>-3.2336289999999996</c:v>
                </c:pt>
                <c:pt idx="4669">
                  <c:v>-3.2336289999999996</c:v>
                </c:pt>
                <c:pt idx="4670">
                  <c:v>-3.2336289999999996</c:v>
                </c:pt>
                <c:pt idx="4671">
                  <c:v>-3.2336289999999996</c:v>
                </c:pt>
                <c:pt idx="4672">
                  <c:v>-3.2336289999999996</c:v>
                </c:pt>
                <c:pt idx="4673">
                  <c:v>-3.2336289999999996</c:v>
                </c:pt>
                <c:pt idx="4674">
                  <c:v>-3.2336289999999996</c:v>
                </c:pt>
                <c:pt idx="4675">
                  <c:v>-3.2336289999999996</c:v>
                </c:pt>
                <c:pt idx="4676">
                  <c:v>-3.2336289999999996</c:v>
                </c:pt>
                <c:pt idx="4677">
                  <c:v>-3.2336289999999996</c:v>
                </c:pt>
                <c:pt idx="4678">
                  <c:v>-3.2336289999999996</c:v>
                </c:pt>
                <c:pt idx="4679">
                  <c:v>-3.2336289999999996</c:v>
                </c:pt>
                <c:pt idx="4680">
                  <c:v>-3.2336289999999996</c:v>
                </c:pt>
                <c:pt idx="4681">
                  <c:v>-3.2336289999999996</c:v>
                </c:pt>
                <c:pt idx="4682">
                  <c:v>-3.2336289999999996</c:v>
                </c:pt>
                <c:pt idx="4683">
                  <c:v>-3.2336289999999996</c:v>
                </c:pt>
                <c:pt idx="4684">
                  <c:v>-3.2336289999999996</c:v>
                </c:pt>
                <c:pt idx="4685">
                  <c:v>-3.2336289999999996</c:v>
                </c:pt>
                <c:pt idx="4686">
                  <c:v>-3.2336289999999996</c:v>
                </c:pt>
                <c:pt idx="4687">
                  <c:v>-3.2336289999999996</c:v>
                </c:pt>
                <c:pt idx="4688">
                  <c:v>-3.2336289999999996</c:v>
                </c:pt>
                <c:pt idx="4689">
                  <c:v>-3.2336289999999996</c:v>
                </c:pt>
                <c:pt idx="4690">
                  <c:v>-3.2336289999999996</c:v>
                </c:pt>
                <c:pt idx="4691">
                  <c:v>-3.2336289999999996</c:v>
                </c:pt>
                <c:pt idx="4692">
                  <c:v>-3.2336289999999996</c:v>
                </c:pt>
                <c:pt idx="4693">
                  <c:v>-3.2336289999999996</c:v>
                </c:pt>
                <c:pt idx="4694">
                  <c:v>-3.2336289999999996</c:v>
                </c:pt>
                <c:pt idx="4695">
                  <c:v>-3.2336289999999996</c:v>
                </c:pt>
                <c:pt idx="4696">
                  <c:v>-3.2336289999999996</c:v>
                </c:pt>
                <c:pt idx="4697">
                  <c:v>-3.2336289999999996</c:v>
                </c:pt>
                <c:pt idx="4698">
                  <c:v>-3.2336289999999996</c:v>
                </c:pt>
                <c:pt idx="4699">
                  <c:v>-3.2336289999999996</c:v>
                </c:pt>
                <c:pt idx="4700">
                  <c:v>-3.2336289999999996</c:v>
                </c:pt>
                <c:pt idx="4701">
                  <c:v>-3.2336289999999996</c:v>
                </c:pt>
                <c:pt idx="4702">
                  <c:v>-3.2336289999999996</c:v>
                </c:pt>
                <c:pt idx="4703">
                  <c:v>-3.2336289999999996</c:v>
                </c:pt>
                <c:pt idx="4704">
                  <c:v>-3.2336289999999996</c:v>
                </c:pt>
                <c:pt idx="4705">
                  <c:v>-3.2336289999999996</c:v>
                </c:pt>
                <c:pt idx="4706">
                  <c:v>-3.2336289999999996</c:v>
                </c:pt>
                <c:pt idx="4707">
                  <c:v>-3.2336289999999996</c:v>
                </c:pt>
                <c:pt idx="4708">
                  <c:v>-3.2336289999999996</c:v>
                </c:pt>
                <c:pt idx="4709">
                  <c:v>-3.2336289999999996</c:v>
                </c:pt>
                <c:pt idx="4710">
                  <c:v>-3.2336289999999996</c:v>
                </c:pt>
                <c:pt idx="4711">
                  <c:v>-3.2336289999999996</c:v>
                </c:pt>
                <c:pt idx="4712">
                  <c:v>-3.2336289999999996</c:v>
                </c:pt>
                <c:pt idx="4713">
                  <c:v>-3.2336289999999996</c:v>
                </c:pt>
                <c:pt idx="4714">
                  <c:v>-3.2336289999999996</c:v>
                </c:pt>
                <c:pt idx="4715">
                  <c:v>-3.2336289999999996</c:v>
                </c:pt>
                <c:pt idx="4716">
                  <c:v>-3.2336289999999996</c:v>
                </c:pt>
                <c:pt idx="4717">
                  <c:v>-3.2336289999999996</c:v>
                </c:pt>
                <c:pt idx="4718">
                  <c:v>-3.2336289999999996</c:v>
                </c:pt>
                <c:pt idx="4719">
                  <c:v>-3.2336289999999996</c:v>
                </c:pt>
                <c:pt idx="4720">
                  <c:v>-3.2336289999999996</c:v>
                </c:pt>
                <c:pt idx="4721">
                  <c:v>-3.2336289999999996</c:v>
                </c:pt>
                <c:pt idx="4722">
                  <c:v>-3.2336289999999996</c:v>
                </c:pt>
                <c:pt idx="4723">
                  <c:v>-3.2336289999999996</c:v>
                </c:pt>
                <c:pt idx="4724">
                  <c:v>-3.2336289999999996</c:v>
                </c:pt>
                <c:pt idx="4725">
                  <c:v>-3.2336289999999996</c:v>
                </c:pt>
                <c:pt idx="4726">
                  <c:v>-3.2336289999999996</c:v>
                </c:pt>
                <c:pt idx="4727">
                  <c:v>-3.2336289999999996</c:v>
                </c:pt>
                <c:pt idx="4728">
                  <c:v>-3.2336289999999996</c:v>
                </c:pt>
                <c:pt idx="4729">
                  <c:v>-3.2336289999999996</c:v>
                </c:pt>
                <c:pt idx="4730">
                  <c:v>-3.2336289999999996</c:v>
                </c:pt>
                <c:pt idx="4731">
                  <c:v>-3.2336289999999996</c:v>
                </c:pt>
                <c:pt idx="4732">
                  <c:v>-3.2336289999999996</c:v>
                </c:pt>
                <c:pt idx="4733">
                  <c:v>-3.2336289999999996</c:v>
                </c:pt>
                <c:pt idx="4734">
                  <c:v>-3.2336289999999996</c:v>
                </c:pt>
                <c:pt idx="4735">
                  <c:v>-3.2336289999999996</c:v>
                </c:pt>
                <c:pt idx="4736">
                  <c:v>-3.2336289999999996</c:v>
                </c:pt>
                <c:pt idx="4737">
                  <c:v>-3.2336289999999996</c:v>
                </c:pt>
                <c:pt idx="4738">
                  <c:v>-3.2336289999999996</c:v>
                </c:pt>
                <c:pt idx="4739">
                  <c:v>-3.2336289999999996</c:v>
                </c:pt>
                <c:pt idx="4740">
                  <c:v>-3.2336289999999996</c:v>
                </c:pt>
                <c:pt idx="4741">
                  <c:v>-3.2336289999999996</c:v>
                </c:pt>
                <c:pt idx="4742">
                  <c:v>-3.2336289999999996</c:v>
                </c:pt>
                <c:pt idx="4743">
                  <c:v>-3.2336289999999996</c:v>
                </c:pt>
                <c:pt idx="4744">
                  <c:v>-3.2336289999999996</c:v>
                </c:pt>
                <c:pt idx="4745">
                  <c:v>-3.2336289999999996</c:v>
                </c:pt>
                <c:pt idx="4746">
                  <c:v>-3.2336289999999996</c:v>
                </c:pt>
                <c:pt idx="4747">
                  <c:v>-3.2336289999999996</c:v>
                </c:pt>
                <c:pt idx="4748">
                  <c:v>-3.2336289999999996</c:v>
                </c:pt>
                <c:pt idx="4749">
                  <c:v>-3.2336289999999996</c:v>
                </c:pt>
                <c:pt idx="4750">
                  <c:v>-3.2336289999999996</c:v>
                </c:pt>
                <c:pt idx="4751">
                  <c:v>-3.2336289999999996</c:v>
                </c:pt>
                <c:pt idx="4752">
                  <c:v>-3.2336289999999996</c:v>
                </c:pt>
                <c:pt idx="4753">
                  <c:v>-3.2336289999999996</c:v>
                </c:pt>
                <c:pt idx="4754">
                  <c:v>-3.2336289999999996</c:v>
                </c:pt>
                <c:pt idx="4755">
                  <c:v>-3.2336289999999996</c:v>
                </c:pt>
                <c:pt idx="4756">
                  <c:v>-3.2336289999999996</c:v>
                </c:pt>
                <c:pt idx="4757">
                  <c:v>-3.2336289999999996</c:v>
                </c:pt>
                <c:pt idx="4758">
                  <c:v>-3.2336289999999996</c:v>
                </c:pt>
                <c:pt idx="4759">
                  <c:v>-3.2336289999999996</c:v>
                </c:pt>
                <c:pt idx="4760">
                  <c:v>-3.2336289999999996</c:v>
                </c:pt>
                <c:pt idx="4761">
                  <c:v>-3.2336289999999996</c:v>
                </c:pt>
                <c:pt idx="4762">
                  <c:v>-3.2336289999999996</c:v>
                </c:pt>
                <c:pt idx="4763">
                  <c:v>-3.2336289999999996</c:v>
                </c:pt>
                <c:pt idx="4764">
                  <c:v>-3.2336289999999996</c:v>
                </c:pt>
                <c:pt idx="4765">
                  <c:v>-3.2336289999999996</c:v>
                </c:pt>
                <c:pt idx="4766">
                  <c:v>-3.2336289999999996</c:v>
                </c:pt>
                <c:pt idx="4767">
                  <c:v>-3.2336289999999996</c:v>
                </c:pt>
                <c:pt idx="4768">
                  <c:v>-3.2336289999999996</c:v>
                </c:pt>
                <c:pt idx="4769">
                  <c:v>-3.2336289999999996</c:v>
                </c:pt>
                <c:pt idx="4770">
                  <c:v>-3.2336289999999996</c:v>
                </c:pt>
                <c:pt idx="4771">
                  <c:v>-3.2336289999999996</c:v>
                </c:pt>
                <c:pt idx="4772">
                  <c:v>-3.2336289999999996</c:v>
                </c:pt>
                <c:pt idx="4773">
                  <c:v>-3.2336289999999996</c:v>
                </c:pt>
                <c:pt idx="4774">
                  <c:v>-3.2336289999999996</c:v>
                </c:pt>
                <c:pt idx="4775">
                  <c:v>-3.2336289999999996</c:v>
                </c:pt>
                <c:pt idx="4776">
                  <c:v>-3.2336289999999996</c:v>
                </c:pt>
                <c:pt idx="4777">
                  <c:v>-3.2336289999999996</c:v>
                </c:pt>
                <c:pt idx="4778">
                  <c:v>-3.2336289999999996</c:v>
                </c:pt>
                <c:pt idx="4779">
                  <c:v>-3.2336289999999996</c:v>
                </c:pt>
                <c:pt idx="4780">
                  <c:v>-3.2336289999999996</c:v>
                </c:pt>
                <c:pt idx="4781">
                  <c:v>-3.2336289999999996</c:v>
                </c:pt>
                <c:pt idx="4782">
                  <c:v>-3.2336289999999996</c:v>
                </c:pt>
                <c:pt idx="4783">
                  <c:v>-3.2336289999999996</c:v>
                </c:pt>
                <c:pt idx="4784">
                  <c:v>-3.2336289999999996</c:v>
                </c:pt>
                <c:pt idx="4785">
                  <c:v>-3.2336289999999996</c:v>
                </c:pt>
                <c:pt idx="4786">
                  <c:v>-3.2336289999999996</c:v>
                </c:pt>
                <c:pt idx="4787">
                  <c:v>-3.2336289999999996</c:v>
                </c:pt>
                <c:pt idx="4788">
                  <c:v>-3.2336289999999996</c:v>
                </c:pt>
                <c:pt idx="4789">
                  <c:v>-3.2336289999999996</c:v>
                </c:pt>
                <c:pt idx="4790">
                  <c:v>-3.2336289999999996</c:v>
                </c:pt>
                <c:pt idx="4791">
                  <c:v>-3.2336289999999996</c:v>
                </c:pt>
                <c:pt idx="4792">
                  <c:v>-3.2336289999999996</c:v>
                </c:pt>
                <c:pt idx="4793">
                  <c:v>-3.2336289999999996</c:v>
                </c:pt>
                <c:pt idx="4794">
                  <c:v>-3.2336289999999996</c:v>
                </c:pt>
                <c:pt idx="4795">
                  <c:v>-3.2336289999999996</c:v>
                </c:pt>
                <c:pt idx="4796">
                  <c:v>-3.2336289999999996</c:v>
                </c:pt>
                <c:pt idx="4797">
                  <c:v>-3.2336289999999996</c:v>
                </c:pt>
                <c:pt idx="4798">
                  <c:v>-3.2336289999999996</c:v>
                </c:pt>
                <c:pt idx="4799">
                  <c:v>-3.2336289999999996</c:v>
                </c:pt>
                <c:pt idx="4800">
                  <c:v>-3.2336289999999996</c:v>
                </c:pt>
                <c:pt idx="4801">
                  <c:v>-3.2336289999999996</c:v>
                </c:pt>
                <c:pt idx="4802">
                  <c:v>-3.2336289999999996</c:v>
                </c:pt>
                <c:pt idx="4803">
                  <c:v>-3.2336289999999996</c:v>
                </c:pt>
                <c:pt idx="4804">
                  <c:v>-3.2336289999999996</c:v>
                </c:pt>
                <c:pt idx="4805">
                  <c:v>-3.2336289999999996</c:v>
                </c:pt>
                <c:pt idx="4806">
                  <c:v>-3.2336289999999996</c:v>
                </c:pt>
                <c:pt idx="4807">
                  <c:v>-3.2336289999999996</c:v>
                </c:pt>
                <c:pt idx="4808">
                  <c:v>-3.2336289999999996</c:v>
                </c:pt>
                <c:pt idx="4809">
                  <c:v>-3.2336289999999996</c:v>
                </c:pt>
                <c:pt idx="4810">
                  <c:v>-3.2336289999999996</c:v>
                </c:pt>
                <c:pt idx="4811">
                  <c:v>-3.2336289999999996</c:v>
                </c:pt>
                <c:pt idx="4812">
                  <c:v>-3.2336289999999996</c:v>
                </c:pt>
                <c:pt idx="4813">
                  <c:v>-3.2336289999999996</c:v>
                </c:pt>
                <c:pt idx="4814">
                  <c:v>-3.2336289999999996</c:v>
                </c:pt>
                <c:pt idx="4815">
                  <c:v>-3.2336289999999996</c:v>
                </c:pt>
                <c:pt idx="4816">
                  <c:v>-3.2336289999999996</c:v>
                </c:pt>
                <c:pt idx="4817">
                  <c:v>-3.2336289999999996</c:v>
                </c:pt>
                <c:pt idx="4818">
                  <c:v>-3.2336289999999996</c:v>
                </c:pt>
                <c:pt idx="4819">
                  <c:v>-3.2336289999999996</c:v>
                </c:pt>
                <c:pt idx="4820">
                  <c:v>-3.2336289999999996</c:v>
                </c:pt>
                <c:pt idx="4821">
                  <c:v>-3.2336289999999996</c:v>
                </c:pt>
                <c:pt idx="4822">
                  <c:v>-3.2336289999999996</c:v>
                </c:pt>
                <c:pt idx="4823">
                  <c:v>-3.2336289999999996</c:v>
                </c:pt>
                <c:pt idx="4824">
                  <c:v>-3.2336289999999996</c:v>
                </c:pt>
                <c:pt idx="4825">
                  <c:v>-3.2336289999999996</c:v>
                </c:pt>
                <c:pt idx="4826">
                  <c:v>-3.2336289999999996</c:v>
                </c:pt>
                <c:pt idx="4827">
                  <c:v>-3.2336289999999996</c:v>
                </c:pt>
                <c:pt idx="4828">
                  <c:v>-3.2336289999999996</c:v>
                </c:pt>
                <c:pt idx="4829">
                  <c:v>-3.2336289999999996</c:v>
                </c:pt>
                <c:pt idx="4830">
                  <c:v>-3.2336289999999996</c:v>
                </c:pt>
                <c:pt idx="4831">
                  <c:v>-3.2336289999999996</c:v>
                </c:pt>
                <c:pt idx="4832">
                  <c:v>-3.2336289999999996</c:v>
                </c:pt>
                <c:pt idx="4833">
                  <c:v>-3.2336289999999996</c:v>
                </c:pt>
                <c:pt idx="4834">
                  <c:v>-3.2336289999999996</c:v>
                </c:pt>
                <c:pt idx="4835">
                  <c:v>-3.2336289999999996</c:v>
                </c:pt>
                <c:pt idx="4836">
                  <c:v>-3.2336289999999996</c:v>
                </c:pt>
                <c:pt idx="4837">
                  <c:v>-3.2336289999999996</c:v>
                </c:pt>
                <c:pt idx="4838">
                  <c:v>-3.2336289999999996</c:v>
                </c:pt>
                <c:pt idx="4839">
                  <c:v>-3.2336289999999996</c:v>
                </c:pt>
                <c:pt idx="4840">
                  <c:v>-3.2336289999999996</c:v>
                </c:pt>
                <c:pt idx="4841">
                  <c:v>-3.2336289999999996</c:v>
                </c:pt>
                <c:pt idx="4842">
                  <c:v>-3.2336289999999996</c:v>
                </c:pt>
                <c:pt idx="4843">
                  <c:v>-3.2336289999999996</c:v>
                </c:pt>
                <c:pt idx="4844">
                  <c:v>-3.2336289999999996</c:v>
                </c:pt>
                <c:pt idx="4845">
                  <c:v>-3.2336289999999996</c:v>
                </c:pt>
                <c:pt idx="4846">
                  <c:v>-3.2336289999999996</c:v>
                </c:pt>
                <c:pt idx="4847">
                  <c:v>-3.2336289999999996</c:v>
                </c:pt>
                <c:pt idx="4848">
                  <c:v>-3.2336289999999996</c:v>
                </c:pt>
                <c:pt idx="4849">
                  <c:v>-3.2336289999999996</c:v>
                </c:pt>
                <c:pt idx="4850">
                  <c:v>-3.2336289999999996</c:v>
                </c:pt>
                <c:pt idx="4851">
                  <c:v>-3.2336289999999996</c:v>
                </c:pt>
                <c:pt idx="4852">
                  <c:v>-3.2336289999999996</c:v>
                </c:pt>
                <c:pt idx="4853">
                  <c:v>-3.2336289999999996</c:v>
                </c:pt>
                <c:pt idx="4854">
                  <c:v>-3.2336289999999996</c:v>
                </c:pt>
                <c:pt idx="4855">
                  <c:v>-3.2336289999999996</c:v>
                </c:pt>
                <c:pt idx="4856">
                  <c:v>-3.2336289999999996</c:v>
                </c:pt>
                <c:pt idx="4857">
                  <c:v>-3.2336289999999996</c:v>
                </c:pt>
                <c:pt idx="4858">
                  <c:v>-3.2336289999999996</c:v>
                </c:pt>
                <c:pt idx="4859">
                  <c:v>-3.2336289999999996</c:v>
                </c:pt>
                <c:pt idx="4860">
                  <c:v>-3.2336289999999996</c:v>
                </c:pt>
                <c:pt idx="4861">
                  <c:v>-3.2336289999999996</c:v>
                </c:pt>
                <c:pt idx="4862">
                  <c:v>-3.2336289999999996</c:v>
                </c:pt>
                <c:pt idx="4863">
                  <c:v>-3.2336289999999996</c:v>
                </c:pt>
                <c:pt idx="4864">
                  <c:v>-3.2336289999999996</c:v>
                </c:pt>
                <c:pt idx="4865">
                  <c:v>-3.2336289999999996</c:v>
                </c:pt>
                <c:pt idx="4866">
                  <c:v>-3.2336289999999996</c:v>
                </c:pt>
                <c:pt idx="4867">
                  <c:v>-3.2336289999999996</c:v>
                </c:pt>
                <c:pt idx="4868">
                  <c:v>-3.2336289999999996</c:v>
                </c:pt>
                <c:pt idx="4869">
                  <c:v>-3.2336289999999996</c:v>
                </c:pt>
                <c:pt idx="4870">
                  <c:v>-3.2336289999999996</c:v>
                </c:pt>
                <c:pt idx="4871">
                  <c:v>-3.2336289999999996</c:v>
                </c:pt>
                <c:pt idx="4872">
                  <c:v>-3.2336289999999996</c:v>
                </c:pt>
                <c:pt idx="4873">
                  <c:v>-3.2336289999999996</c:v>
                </c:pt>
                <c:pt idx="4874">
                  <c:v>-3.2336289999999996</c:v>
                </c:pt>
                <c:pt idx="4875">
                  <c:v>-3.2336289999999996</c:v>
                </c:pt>
                <c:pt idx="4876">
                  <c:v>-3.2336289999999996</c:v>
                </c:pt>
                <c:pt idx="4877">
                  <c:v>-3.2336289999999996</c:v>
                </c:pt>
                <c:pt idx="4878">
                  <c:v>-3.2336289999999996</c:v>
                </c:pt>
                <c:pt idx="4879">
                  <c:v>-3.2336289999999996</c:v>
                </c:pt>
                <c:pt idx="4880">
                  <c:v>-3.2336289999999996</c:v>
                </c:pt>
                <c:pt idx="4881">
                  <c:v>-3.2336289999999996</c:v>
                </c:pt>
                <c:pt idx="4882">
                  <c:v>-3.2336289999999996</c:v>
                </c:pt>
                <c:pt idx="4883">
                  <c:v>-3.2336289999999996</c:v>
                </c:pt>
                <c:pt idx="4884">
                  <c:v>-3.2336289999999996</c:v>
                </c:pt>
                <c:pt idx="4885">
                  <c:v>-3.2336289999999996</c:v>
                </c:pt>
                <c:pt idx="4886">
                  <c:v>-3.2336289999999996</c:v>
                </c:pt>
                <c:pt idx="4887">
                  <c:v>-3.2336289999999996</c:v>
                </c:pt>
                <c:pt idx="4888">
                  <c:v>-3.2336289999999996</c:v>
                </c:pt>
                <c:pt idx="4889">
                  <c:v>-3.2336289999999996</c:v>
                </c:pt>
                <c:pt idx="4890">
                  <c:v>-3.2336289999999996</c:v>
                </c:pt>
                <c:pt idx="4891">
                  <c:v>-3.2336289999999996</c:v>
                </c:pt>
                <c:pt idx="4892">
                  <c:v>-3.2336289999999996</c:v>
                </c:pt>
                <c:pt idx="4893">
                  <c:v>-3.2336289999999996</c:v>
                </c:pt>
                <c:pt idx="4894">
                  <c:v>-3.2336289999999996</c:v>
                </c:pt>
                <c:pt idx="4895">
                  <c:v>-3.2336289999999996</c:v>
                </c:pt>
                <c:pt idx="4896">
                  <c:v>-3.2336289999999996</c:v>
                </c:pt>
                <c:pt idx="4897">
                  <c:v>-3.2336289999999996</c:v>
                </c:pt>
                <c:pt idx="4898">
                  <c:v>-3.2336289999999996</c:v>
                </c:pt>
                <c:pt idx="4899">
                  <c:v>-3.2336289999999996</c:v>
                </c:pt>
                <c:pt idx="4900">
                  <c:v>-3.2336289999999996</c:v>
                </c:pt>
                <c:pt idx="4901">
                  <c:v>-3.2336289999999996</c:v>
                </c:pt>
                <c:pt idx="4902">
                  <c:v>-3.2336289999999996</c:v>
                </c:pt>
                <c:pt idx="4903">
                  <c:v>-3.2336289999999996</c:v>
                </c:pt>
                <c:pt idx="4904">
                  <c:v>-3.2336289999999996</c:v>
                </c:pt>
                <c:pt idx="4905">
                  <c:v>-3.2336289999999996</c:v>
                </c:pt>
                <c:pt idx="4906">
                  <c:v>-3.2336289999999996</c:v>
                </c:pt>
                <c:pt idx="4907">
                  <c:v>-3.2336289999999996</c:v>
                </c:pt>
                <c:pt idx="4908">
                  <c:v>-3.2336289999999996</c:v>
                </c:pt>
                <c:pt idx="4909">
                  <c:v>-3.2336289999999996</c:v>
                </c:pt>
                <c:pt idx="4910">
                  <c:v>-3.2336289999999996</c:v>
                </c:pt>
                <c:pt idx="4911">
                  <c:v>-3.2336289999999996</c:v>
                </c:pt>
                <c:pt idx="4912">
                  <c:v>-3.2336289999999996</c:v>
                </c:pt>
                <c:pt idx="4913">
                  <c:v>-3.2336289999999996</c:v>
                </c:pt>
                <c:pt idx="4914">
                  <c:v>-3.2336289999999996</c:v>
                </c:pt>
                <c:pt idx="4915">
                  <c:v>-3.2336289999999996</c:v>
                </c:pt>
                <c:pt idx="4916">
                  <c:v>-3.2336289999999996</c:v>
                </c:pt>
                <c:pt idx="4917">
                  <c:v>-3.2336289999999996</c:v>
                </c:pt>
                <c:pt idx="4918">
                  <c:v>-3.2336289999999996</c:v>
                </c:pt>
                <c:pt idx="4919">
                  <c:v>-3.2336289999999996</c:v>
                </c:pt>
                <c:pt idx="4920">
                  <c:v>-3.2336289999999996</c:v>
                </c:pt>
                <c:pt idx="4921">
                  <c:v>-3.2336289999999996</c:v>
                </c:pt>
                <c:pt idx="4922">
                  <c:v>-3.2336289999999996</c:v>
                </c:pt>
                <c:pt idx="4923">
                  <c:v>-3.2336289999999996</c:v>
                </c:pt>
                <c:pt idx="4924">
                  <c:v>-3.2336289999999996</c:v>
                </c:pt>
                <c:pt idx="4925">
                  <c:v>-3.2336289999999996</c:v>
                </c:pt>
                <c:pt idx="4926">
                  <c:v>-3.2336289999999996</c:v>
                </c:pt>
                <c:pt idx="4927">
                  <c:v>-3.2336289999999996</c:v>
                </c:pt>
                <c:pt idx="4928">
                  <c:v>-3.2336289999999996</c:v>
                </c:pt>
                <c:pt idx="4929">
                  <c:v>-3.2336289999999996</c:v>
                </c:pt>
                <c:pt idx="4930">
                  <c:v>-3.2336289999999996</c:v>
                </c:pt>
                <c:pt idx="4931">
                  <c:v>-3.2336289999999996</c:v>
                </c:pt>
                <c:pt idx="4932">
                  <c:v>-3.2336289999999996</c:v>
                </c:pt>
                <c:pt idx="4933">
                  <c:v>-3.2336289999999996</c:v>
                </c:pt>
                <c:pt idx="4934">
                  <c:v>-3.2336289999999996</c:v>
                </c:pt>
                <c:pt idx="4935">
                  <c:v>-3.2336289999999996</c:v>
                </c:pt>
                <c:pt idx="4936">
                  <c:v>-3.2336289999999996</c:v>
                </c:pt>
                <c:pt idx="4937">
                  <c:v>-3.2336289999999996</c:v>
                </c:pt>
                <c:pt idx="4938">
                  <c:v>-3.2336289999999996</c:v>
                </c:pt>
                <c:pt idx="4939">
                  <c:v>-3.2336289999999996</c:v>
                </c:pt>
                <c:pt idx="4940">
                  <c:v>-3.2336289999999996</c:v>
                </c:pt>
                <c:pt idx="4941">
                  <c:v>-3.2336289999999996</c:v>
                </c:pt>
                <c:pt idx="4942">
                  <c:v>-3.2336289999999996</c:v>
                </c:pt>
                <c:pt idx="4943">
                  <c:v>-3.2336289999999996</c:v>
                </c:pt>
                <c:pt idx="4944">
                  <c:v>-3.2336289999999996</c:v>
                </c:pt>
                <c:pt idx="4945">
                  <c:v>-3.2336289999999996</c:v>
                </c:pt>
                <c:pt idx="4946">
                  <c:v>-3.2336289999999996</c:v>
                </c:pt>
                <c:pt idx="4947">
                  <c:v>-3.2336289999999996</c:v>
                </c:pt>
                <c:pt idx="4948">
                  <c:v>-3.2336289999999996</c:v>
                </c:pt>
                <c:pt idx="4949">
                  <c:v>-3.2336289999999996</c:v>
                </c:pt>
                <c:pt idx="4950">
                  <c:v>-3.2336289999999996</c:v>
                </c:pt>
                <c:pt idx="4951">
                  <c:v>-3.2336289999999996</c:v>
                </c:pt>
                <c:pt idx="4952">
                  <c:v>-3.2336289999999996</c:v>
                </c:pt>
                <c:pt idx="4953">
                  <c:v>-3.2336289999999996</c:v>
                </c:pt>
                <c:pt idx="4954">
                  <c:v>-3.2336289999999996</c:v>
                </c:pt>
                <c:pt idx="4955">
                  <c:v>-3.2336289999999996</c:v>
                </c:pt>
                <c:pt idx="4956">
                  <c:v>-3.2336289999999996</c:v>
                </c:pt>
                <c:pt idx="4957">
                  <c:v>-3.2336289999999996</c:v>
                </c:pt>
                <c:pt idx="4958">
                  <c:v>-3.2336289999999996</c:v>
                </c:pt>
                <c:pt idx="4959">
                  <c:v>-3.2336289999999996</c:v>
                </c:pt>
                <c:pt idx="4960">
                  <c:v>-3.2336289999999996</c:v>
                </c:pt>
                <c:pt idx="4961">
                  <c:v>-3.2336289999999996</c:v>
                </c:pt>
                <c:pt idx="4962">
                  <c:v>-3.2336289999999996</c:v>
                </c:pt>
                <c:pt idx="4963">
                  <c:v>-3.2336289999999996</c:v>
                </c:pt>
                <c:pt idx="4964">
                  <c:v>-3.2336289999999996</c:v>
                </c:pt>
                <c:pt idx="4965">
                  <c:v>-3.2336289999999996</c:v>
                </c:pt>
                <c:pt idx="4966">
                  <c:v>-3.2336289999999996</c:v>
                </c:pt>
                <c:pt idx="4967">
                  <c:v>-3.2336289999999996</c:v>
                </c:pt>
                <c:pt idx="4968">
                  <c:v>-3.2336289999999996</c:v>
                </c:pt>
                <c:pt idx="4969">
                  <c:v>-3.2336289999999996</c:v>
                </c:pt>
                <c:pt idx="4970">
                  <c:v>-3.2336289999999996</c:v>
                </c:pt>
                <c:pt idx="4971">
                  <c:v>-3.2336289999999996</c:v>
                </c:pt>
                <c:pt idx="4972">
                  <c:v>-3.2336289999999996</c:v>
                </c:pt>
                <c:pt idx="4973">
                  <c:v>-3.2336289999999996</c:v>
                </c:pt>
                <c:pt idx="4974">
                  <c:v>-3.2336289999999996</c:v>
                </c:pt>
                <c:pt idx="4975">
                  <c:v>-3.2336289999999996</c:v>
                </c:pt>
                <c:pt idx="4976">
                  <c:v>-3.2336289999999996</c:v>
                </c:pt>
                <c:pt idx="4977">
                  <c:v>-3.2336289999999996</c:v>
                </c:pt>
                <c:pt idx="4978">
                  <c:v>-3.2336289999999996</c:v>
                </c:pt>
                <c:pt idx="4979">
                  <c:v>-3.2336289999999996</c:v>
                </c:pt>
                <c:pt idx="4980">
                  <c:v>-3.2336289999999996</c:v>
                </c:pt>
                <c:pt idx="4981">
                  <c:v>-3.2336289999999996</c:v>
                </c:pt>
                <c:pt idx="4982">
                  <c:v>-3.2336289999999996</c:v>
                </c:pt>
                <c:pt idx="4983">
                  <c:v>-3.2336289999999996</c:v>
                </c:pt>
                <c:pt idx="4984">
                  <c:v>-3.2336289999999996</c:v>
                </c:pt>
                <c:pt idx="4985">
                  <c:v>-3.2336289999999996</c:v>
                </c:pt>
                <c:pt idx="4986">
                  <c:v>-3.2336289999999996</c:v>
                </c:pt>
                <c:pt idx="4987">
                  <c:v>-3.2336289999999996</c:v>
                </c:pt>
                <c:pt idx="4988">
                  <c:v>-3.2336289999999996</c:v>
                </c:pt>
                <c:pt idx="4989">
                  <c:v>-3.2336289999999996</c:v>
                </c:pt>
                <c:pt idx="4990">
                  <c:v>-3.2336289999999996</c:v>
                </c:pt>
                <c:pt idx="4991">
                  <c:v>-3.2336289999999996</c:v>
                </c:pt>
                <c:pt idx="4992">
                  <c:v>-3.2336289999999996</c:v>
                </c:pt>
                <c:pt idx="4993">
                  <c:v>-3.2336289999999996</c:v>
                </c:pt>
                <c:pt idx="4994">
                  <c:v>-3.2336289999999996</c:v>
                </c:pt>
                <c:pt idx="4995">
                  <c:v>-3.2336289999999996</c:v>
                </c:pt>
                <c:pt idx="4996">
                  <c:v>-3.2336289999999996</c:v>
                </c:pt>
                <c:pt idx="4997">
                  <c:v>-3.2336289999999996</c:v>
                </c:pt>
                <c:pt idx="4998">
                  <c:v>-3.2336289999999996</c:v>
                </c:pt>
                <c:pt idx="4999">
                  <c:v>-3.2336289999999996</c:v>
                </c:pt>
                <c:pt idx="5000">
                  <c:v>-3.2336289999999996</c:v>
                </c:pt>
                <c:pt idx="5001">
                  <c:v>-3.2336289999999996</c:v>
                </c:pt>
                <c:pt idx="5002">
                  <c:v>-3.2336289999999996</c:v>
                </c:pt>
                <c:pt idx="5003">
                  <c:v>-3.2336289999999996</c:v>
                </c:pt>
                <c:pt idx="5004">
                  <c:v>-3.2336289999999996</c:v>
                </c:pt>
                <c:pt idx="5005">
                  <c:v>-3.2336289999999996</c:v>
                </c:pt>
                <c:pt idx="5006">
                  <c:v>-3.2336289999999996</c:v>
                </c:pt>
                <c:pt idx="5007">
                  <c:v>-3.2336289999999996</c:v>
                </c:pt>
                <c:pt idx="5008">
                  <c:v>-3.2336289999999996</c:v>
                </c:pt>
                <c:pt idx="5009">
                  <c:v>-3.2336289999999996</c:v>
                </c:pt>
                <c:pt idx="5010">
                  <c:v>-3.2336289999999996</c:v>
                </c:pt>
                <c:pt idx="5011">
                  <c:v>-3.2336289999999996</c:v>
                </c:pt>
                <c:pt idx="5012">
                  <c:v>-3.2336289999999996</c:v>
                </c:pt>
                <c:pt idx="5013">
                  <c:v>-3.2336289999999996</c:v>
                </c:pt>
                <c:pt idx="5014">
                  <c:v>-3.2336289999999996</c:v>
                </c:pt>
                <c:pt idx="5015">
                  <c:v>-3.2336289999999996</c:v>
                </c:pt>
                <c:pt idx="5016">
                  <c:v>-3.2336289999999996</c:v>
                </c:pt>
                <c:pt idx="5017">
                  <c:v>-3.2336289999999996</c:v>
                </c:pt>
                <c:pt idx="5018">
                  <c:v>-3.2336289999999996</c:v>
                </c:pt>
                <c:pt idx="5019">
                  <c:v>-3.2336289999999996</c:v>
                </c:pt>
                <c:pt idx="5020">
                  <c:v>-3.2336289999999996</c:v>
                </c:pt>
                <c:pt idx="5021">
                  <c:v>-3.2336289999999996</c:v>
                </c:pt>
                <c:pt idx="5022">
                  <c:v>-3.2336289999999996</c:v>
                </c:pt>
                <c:pt idx="5023">
                  <c:v>-3.2336289999999996</c:v>
                </c:pt>
                <c:pt idx="5024">
                  <c:v>-3.2336289999999996</c:v>
                </c:pt>
                <c:pt idx="5025">
                  <c:v>-3.2336289999999996</c:v>
                </c:pt>
                <c:pt idx="5026">
                  <c:v>-3.2336289999999996</c:v>
                </c:pt>
                <c:pt idx="5027">
                  <c:v>-3.2336289999999996</c:v>
                </c:pt>
                <c:pt idx="5028">
                  <c:v>-3.2336289999999996</c:v>
                </c:pt>
                <c:pt idx="5029">
                  <c:v>-3.2336289999999996</c:v>
                </c:pt>
                <c:pt idx="5030">
                  <c:v>-3.2336289999999996</c:v>
                </c:pt>
                <c:pt idx="5031">
                  <c:v>-3.2336289999999996</c:v>
                </c:pt>
                <c:pt idx="5032">
                  <c:v>-3.2336289999999996</c:v>
                </c:pt>
                <c:pt idx="5033">
                  <c:v>-3.2336289999999996</c:v>
                </c:pt>
                <c:pt idx="5034">
                  <c:v>-3.2336289999999996</c:v>
                </c:pt>
                <c:pt idx="5035">
                  <c:v>-3.2336289999999996</c:v>
                </c:pt>
                <c:pt idx="5036">
                  <c:v>-3.2336289999999996</c:v>
                </c:pt>
                <c:pt idx="5037">
                  <c:v>-3.2336289999999996</c:v>
                </c:pt>
                <c:pt idx="5038">
                  <c:v>-3.2336289999999996</c:v>
                </c:pt>
                <c:pt idx="5039">
                  <c:v>-3.2336289999999996</c:v>
                </c:pt>
                <c:pt idx="5040">
                  <c:v>-3.2336289999999996</c:v>
                </c:pt>
                <c:pt idx="5041">
                  <c:v>-3.2336289999999996</c:v>
                </c:pt>
                <c:pt idx="5042">
                  <c:v>-3.2336289999999996</c:v>
                </c:pt>
                <c:pt idx="5043">
                  <c:v>-3.2336289999999996</c:v>
                </c:pt>
                <c:pt idx="5044">
                  <c:v>-3.2336289999999996</c:v>
                </c:pt>
                <c:pt idx="5045">
                  <c:v>-3.2336289999999996</c:v>
                </c:pt>
                <c:pt idx="5046">
                  <c:v>-3.2336289999999996</c:v>
                </c:pt>
                <c:pt idx="5047">
                  <c:v>-3.2336289999999996</c:v>
                </c:pt>
                <c:pt idx="5048">
                  <c:v>-3.2336289999999996</c:v>
                </c:pt>
                <c:pt idx="5049">
                  <c:v>-3.2336289999999996</c:v>
                </c:pt>
                <c:pt idx="5050">
                  <c:v>-3.2336289999999996</c:v>
                </c:pt>
                <c:pt idx="5051">
                  <c:v>-3.2336289999999996</c:v>
                </c:pt>
                <c:pt idx="5052">
                  <c:v>-3.2336289999999996</c:v>
                </c:pt>
                <c:pt idx="5053">
                  <c:v>-3.2336289999999996</c:v>
                </c:pt>
                <c:pt idx="5054">
                  <c:v>-3.2336289999999996</c:v>
                </c:pt>
                <c:pt idx="5055">
                  <c:v>-3.2336289999999996</c:v>
                </c:pt>
                <c:pt idx="5056">
                  <c:v>-3.2336289999999996</c:v>
                </c:pt>
                <c:pt idx="5057">
                  <c:v>-3.2336289999999996</c:v>
                </c:pt>
                <c:pt idx="5058">
                  <c:v>-3.2336289999999996</c:v>
                </c:pt>
                <c:pt idx="5059">
                  <c:v>-3.2336289999999996</c:v>
                </c:pt>
                <c:pt idx="5060">
                  <c:v>-3.2336289999999996</c:v>
                </c:pt>
                <c:pt idx="5061">
                  <c:v>-3.2336289999999996</c:v>
                </c:pt>
                <c:pt idx="5062">
                  <c:v>-3.2336289999999996</c:v>
                </c:pt>
                <c:pt idx="5063">
                  <c:v>-3.2336289999999996</c:v>
                </c:pt>
                <c:pt idx="5064">
                  <c:v>-3.2336289999999996</c:v>
                </c:pt>
                <c:pt idx="5065">
                  <c:v>-3.2336289999999996</c:v>
                </c:pt>
                <c:pt idx="5066">
                  <c:v>-3.2336289999999996</c:v>
                </c:pt>
                <c:pt idx="5067">
                  <c:v>-3.2336289999999996</c:v>
                </c:pt>
                <c:pt idx="5068">
                  <c:v>-3.2336289999999996</c:v>
                </c:pt>
                <c:pt idx="5069">
                  <c:v>-3.2336289999999996</c:v>
                </c:pt>
                <c:pt idx="5070">
                  <c:v>-3.2336289999999996</c:v>
                </c:pt>
                <c:pt idx="5071">
                  <c:v>-3.2336289999999996</c:v>
                </c:pt>
                <c:pt idx="5072">
                  <c:v>-3.2336289999999996</c:v>
                </c:pt>
                <c:pt idx="5073">
                  <c:v>-3.2336289999999996</c:v>
                </c:pt>
                <c:pt idx="5074">
                  <c:v>-3.2336289999999996</c:v>
                </c:pt>
                <c:pt idx="5075">
                  <c:v>-3.2336289999999996</c:v>
                </c:pt>
                <c:pt idx="5076">
                  <c:v>-3.2336289999999996</c:v>
                </c:pt>
                <c:pt idx="5077">
                  <c:v>-3.2336289999999996</c:v>
                </c:pt>
                <c:pt idx="5078">
                  <c:v>-3.2336289999999996</c:v>
                </c:pt>
                <c:pt idx="5079">
                  <c:v>-3.2336289999999996</c:v>
                </c:pt>
                <c:pt idx="5080">
                  <c:v>-3.2336289999999996</c:v>
                </c:pt>
                <c:pt idx="5081">
                  <c:v>-3.2336289999999996</c:v>
                </c:pt>
                <c:pt idx="5082">
                  <c:v>-3.2336289999999996</c:v>
                </c:pt>
                <c:pt idx="5083">
                  <c:v>-3.2336289999999996</c:v>
                </c:pt>
                <c:pt idx="5084">
                  <c:v>-3.2336289999999996</c:v>
                </c:pt>
                <c:pt idx="5085">
                  <c:v>-3.2336289999999996</c:v>
                </c:pt>
                <c:pt idx="5086">
                  <c:v>-3.2336289999999996</c:v>
                </c:pt>
                <c:pt idx="5087">
                  <c:v>-3.2336289999999996</c:v>
                </c:pt>
                <c:pt idx="5088">
                  <c:v>-3.2336289999999996</c:v>
                </c:pt>
                <c:pt idx="5089">
                  <c:v>-3.2336289999999996</c:v>
                </c:pt>
                <c:pt idx="5090">
                  <c:v>-3.2336289999999996</c:v>
                </c:pt>
                <c:pt idx="5091">
                  <c:v>-3.2336289999999996</c:v>
                </c:pt>
                <c:pt idx="5092">
                  <c:v>-3.2336289999999996</c:v>
                </c:pt>
                <c:pt idx="5093">
                  <c:v>-3.2336289999999996</c:v>
                </c:pt>
                <c:pt idx="5094">
                  <c:v>-3.2336289999999996</c:v>
                </c:pt>
                <c:pt idx="5095">
                  <c:v>-3.2336289999999996</c:v>
                </c:pt>
                <c:pt idx="5096">
                  <c:v>-3.2336289999999996</c:v>
                </c:pt>
                <c:pt idx="5097">
                  <c:v>-3.2336289999999996</c:v>
                </c:pt>
                <c:pt idx="5098">
                  <c:v>-3.2336289999999996</c:v>
                </c:pt>
                <c:pt idx="5099">
                  <c:v>-3.2336289999999996</c:v>
                </c:pt>
                <c:pt idx="5100">
                  <c:v>-3.2336289999999996</c:v>
                </c:pt>
                <c:pt idx="5101">
                  <c:v>-3.2336289999999996</c:v>
                </c:pt>
                <c:pt idx="5102">
                  <c:v>-3.2336289999999996</c:v>
                </c:pt>
                <c:pt idx="5103">
                  <c:v>-3.2336289999999996</c:v>
                </c:pt>
                <c:pt idx="5104">
                  <c:v>-3.2336289999999996</c:v>
                </c:pt>
                <c:pt idx="5105">
                  <c:v>-3.2336289999999996</c:v>
                </c:pt>
                <c:pt idx="5106">
                  <c:v>-3.2336289999999996</c:v>
                </c:pt>
                <c:pt idx="5107">
                  <c:v>-3.2336289999999996</c:v>
                </c:pt>
                <c:pt idx="5108">
                  <c:v>-3.2336289999999996</c:v>
                </c:pt>
                <c:pt idx="5109">
                  <c:v>-3.2336289999999996</c:v>
                </c:pt>
                <c:pt idx="5110">
                  <c:v>-3.2336289999999996</c:v>
                </c:pt>
                <c:pt idx="5111">
                  <c:v>-3.2336289999999996</c:v>
                </c:pt>
                <c:pt idx="5112">
                  <c:v>-3.2336289999999996</c:v>
                </c:pt>
                <c:pt idx="5113">
                  <c:v>-3.2336289999999996</c:v>
                </c:pt>
                <c:pt idx="5114">
                  <c:v>-3.2336289999999996</c:v>
                </c:pt>
                <c:pt idx="5115">
                  <c:v>-3.2336289999999996</c:v>
                </c:pt>
                <c:pt idx="5116">
                  <c:v>-3.2336289999999996</c:v>
                </c:pt>
                <c:pt idx="5117">
                  <c:v>-3.2336289999999996</c:v>
                </c:pt>
                <c:pt idx="5118">
                  <c:v>-3.2336289999999996</c:v>
                </c:pt>
                <c:pt idx="5119">
                  <c:v>-3.2336289999999996</c:v>
                </c:pt>
                <c:pt idx="5120">
                  <c:v>-3.2336289999999996</c:v>
                </c:pt>
                <c:pt idx="5121">
                  <c:v>-3.2336289999999996</c:v>
                </c:pt>
                <c:pt idx="5122">
                  <c:v>-3.2336289999999996</c:v>
                </c:pt>
                <c:pt idx="5123">
                  <c:v>-3.2336289999999996</c:v>
                </c:pt>
                <c:pt idx="5124">
                  <c:v>-3.2336289999999996</c:v>
                </c:pt>
                <c:pt idx="5125">
                  <c:v>-3.2336289999999996</c:v>
                </c:pt>
                <c:pt idx="5126">
                  <c:v>-3.2336289999999996</c:v>
                </c:pt>
                <c:pt idx="5127">
                  <c:v>-3.2336289999999996</c:v>
                </c:pt>
                <c:pt idx="5128">
                  <c:v>-3.2336289999999996</c:v>
                </c:pt>
                <c:pt idx="5129">
                  <c:v>-3.2336289999999996</c:v>
                </c:pt>
                <c:pt idx="5130">
                  <c:v>-3.2336289999999996</c:v>
                </c:pt>
                <c:pt idx="5131">
                  <c:v>-3.2336289999999996</c:v>
                </c:pt>
                <c:pt idx="5132">
                  <c:v>-3.2336289999999996</c:v>
                </c:pt>
                <c:pt idx="5133">
                  <c:v>-3.2336289999999996</c:v>
                </c:pt>
                <c:pt idx="5134">
                  <c:v>-3.2336289999999996</c:v>
                </c:pt>
                <c:pt idx="5135">
                  <c:v>-3.2336289999999996</c:v>
                </c:pt>
                <c:pt idx="5136">
                  <c:v>-3.2336289999999996</c:v>
                </c:pt>
                <c:pt idx="5137">
                  <c:v>-3.2336289999999996</c:v>
                </c:pt>
                <c:pt idx="5138">
                  <c:v>-3.2336289999999996</c:v>
                </c:pt>
                <c:pt idx="5139">
                  <c:v>-3.2336289999999996</c:v>
                </c:pt>
                <c:pt idx="5140">
                  <c:v>-3.2336289999999996</c:v>
                </c:pt>
                <c:pt idx="5141">
                  <c:v>-3.2336289999999996</c:v>
                </c:pt>
                <c:pt idx="5142">
                  <c:v>-3.2336289999999996</c:v>
                </c:pt>
                <c:pt idx="5143">
                  <c:v>-3.2336289999999996</c:v>
                </c:pt>
                <c:pt idx="5144">
                  <c:v>-3.2336289999999996</c:v>
                </c:pt>
                <c:pt idx="5145">
                  <c:v>-3.2336289999999996</c:v>
                </c:pt>
                <c:pt idx="5146">
                  <c:v>-3.2336289999999996</c:v>
                </c:pt>
                <c:pt idx="5147">
                  <c:v>-3.2336289999999996</c:v>
                </c:pt>
                <c:pt idx="5148">
                  <c:v>-3.2336289999999996</c:v>
                </c:pt>
                <c:pt idx="5149">
                  <c:v>-3.2336289999999996</c:v>
                </c:pt>
                <c:pt idx="5150">
                  <c:v>-3.2336289999999996</c:v>
                </c:pt>
                <c:pt idx="5151">
                  <c:v>-3.2336289999999996</c:v>
                </c:pt>
                <c:pt idx="5152">
                  <c:v>-3.2336289999999996</c:v>
                </c:pt>
                <c:pt idx="5153">
                  <c:v>-3.2336289999999996</c:v>
                </c:pt>
                <c:pt idx="5154">
                  <c:v>-3.2336289999999996</c:v>
                </c:pt>
                <c:pt idx="5155">
                  <c:v>-3.2336289999999996</c:v>
                </c:pt>
                <c:pt idx="5156">
                  <c:v>-3.2336289999999996</c:v>
                </c:pt>
                <c:pt idx="5157">
                  <c:v>-3.2336289999999996</c:v>
                </c:pt>
                <c:pt idx="5158">
                  <c:v>-3.2336289999999996</c:v>
                </c:pt>
                <c:pt idx="5159">
                  <c:v>-3.2336289999999996</c:v>
                </c:pt>
                <c:pt idx="5160">
                  <c:v>-3.2336289999999996</c:v>
                </c:pt>
                <c:pt idx="5161">
                  <c:v>-3.2336289999999996</c:v>
                </c:pt>
                <c:pt idx="5162">
                  <c:v>-3.2336289999999996</c:v>
                </c:pt>
                <c:pt idx="5163">
                  <c:v>-3.2336289999999996</c:v>
                </c:pt>
                <c:pt idx="5164">
                  <c:v>-3.2336289999999996</c:v>
                </c:pt>
                <c:pt idx="5165">
                  <c:v>-3.2336289999999996</c:v>
                </c:pt>
                <c:pt idx="5166">
                  <c:v>-3.2336289999999996</c:v>
                </c:pt>
                <c:pt idx="5167">
                  <c:v>-3.2336289999999996</c:v>
                </c:pt>
                <c:pt idx="5168">
                  <c:v>-3.2336289999999996</c:v>
                </c:pt>
                <c:pt idx="5169">
                  <c:v>-3.2336289999999996</c:v>
                </c:pt>
                <c:pt idx="5170">
                  <c:v>-3.2336289999999996</c:v>
                </c:pt>
                <c:pt idx="5171">
                  <c:v>-3.2336289999999996</c:v>
                </c:pt>
                <c:pt idx="5172">
                  <c:v>-3.2336289999999996</c:v>
                </c:pt>
                <c:pt idx="5173">
                  <c:v>-3.2336289999999996</c:v>
                </c:pt>
                <c:pt idx="5174">
                  <c:v>-3.2336289999999996</c:v>
                </c:pt>
                <c:pt idx="5175">
                  <c:v>-3.2336289999999996</c:v>
                </c:pt>
                <c:pt idx="5176">
                  <c:v>-3.2336289999999996</c:v>
                </c:pt>
                <c:pt idx="5177">
                  <c:v>-3.2336289999999996</c:v>
                </c:pt>
                <c:pt idx="5178">
                  <c:v>-3.2336289999999996</c:v>
                </c:pt>
                <c:pt idx="5179">
                  <c:v>-3.2336289999999996</c:v>
                </c:pt>
                <c:pt idx="5180">
                  <c:v>-3.2336289999999996</c:v>
                </c:pt>
                <c:pt idx="5181">
                  <c:v>-3.2336289999999996</c:v>
                </c:pt>
                <c:pt idx="5182">
                  <c:v>-3.2336289999999996</c:v>
                </c:pt>
                <c:pt idx="5183">
                  <c:v>-3.2336289999999996</c:v>
                </c:pt>
                <c:pt idx="5184">
                  <c:v>-3.2336289999999996</c:v>
                </c:pt>
                <c:pt idx="5185">
                  <c:v>-3.2336289999999996</c:v>
                </c:pt>
                <c:pt idx="5186">
                  <c:v>-3.2336289999999996</c:v>
                </c:pt>
                <c:pt idx="5187">
                  <c:v>-3.2336289999999996</c:v>
                </c:pt>
                <c:pt idx="5188">
                  <c:v>-3.2336289999999996</c:v>
                </c:pt>
                <c:pt idx="5189">
                  <c:v>-3.2336289999999996</c:v>
                </c:pt>
                <c:pt idx="5190">
                  <c:v>-3.2336289999999996</c:v>
                </c:pt>
                <c:pt idx="5191">
                  <c:v>-3.2336289999999996</c:v>
                </c:pt>
                <c:pt idx="5192">
                  <c:v>-3.2336289999999996</c:v>
                </c:pt>
                <c:pt idx="5193">
                  <c:v>-3.2336289999999996</c:v>
                </c:pt>
                <c:pt idx="5194">
                  <c:v>-3.2336289999999996</c:v>
                </c:pt>
                <c:pt idx="5195">
                  <c:v>-3.2336289999999996</c:v>
                </c:pt>
                <c:pt idx="5196">
                  <c:v>-3.2336289999999996</c:v>
                </c:pt>
                <c:pt idx="5197">
                  <c:v>-3.2336289999999996</c:v>
                </c:pt>
                <c:pt idx="5198">
                  <c:v>-3.2336289999999996</c:v>
                </c:pt>
                <c:pt idx="5199">
                  <c:v>-3.2336289999999996</c:v>
                </c:pt>
                <c:pt idx="5200">
                  <c:v>-3.2336289999999996</c:v>
                </c:pt>
                <c:pt idx="5201">
                  <c:v>-3.2336289999999996</c:v>
                </c:pt>
                <c:pt idx="5202">
                  <c:v>-3.2336289999999996</c:v>
                </c:pt>
                <c:pt idx="5203">
                  <c:v>-3.2336289999999996</c:v>
                </c:pt>
                <c:pt idx="5204">
                  <c:v>-3.2336289999999996</c:v>
                </c:pt>
                <c:pt idx="5205">
                  <c:v>-3.2336289999999996</c:v>
                </c:pt>
                <c:pt idx="5206">
                  <c:v>-3.2336289999999996</c:v>
                </c:pt>
                <c:pt idx="5207">
                  <c:v>-3.2336289999999996</c:v>
                </c:pt>
                <c:pt idx="5208">
                  <c:v>-3.2336289999999996</c:v>
                </c:pt>
                <c:pt idx="5209">
                  <c:v>-3.2336289999999996</c:v>
                </c:pt>
                <c:pt idx="5210">
                  <c:v>-3.2336289999999996</c:v>
                </c:pt>
                <c:pt idx="5211">
                  <c:v>-3.2336289999999996</c:v>
                </c:pt>
                <c:pt idx="5212">
                  <c:v>-3.2336289999999996</c:v>
                </c:pt>
                <c:pt idx="5213">
                  <c:v>-3.2336289999999996</c:v>
                </c:pt>
                <c:pt idx="5214">
                  <c:v>-3.2336289999999996</c:v>
                </c:pt>
                <c:pt idx="5215">
                  <c:v>-3.2336289999999996</c:v>
                </c:pt>
                <c:pt idx="5216">
                  <c:v>-3.2336289999999996</c:v>
                </c:pt>
                <c:pt idx="5217">
                  <c:v>-3.2336289999999996</c:v>
                </c:pt>
                <c:pt idx="5218">
                  <c:v>-3.2336289999999996</c:v>
                </c:pt>
                <c:pt idx="5219">
                  <c:v>-3.2336289999999996</c:v>
                </c:pt>
                <c:pt idx="5220">
                  <c:v>-3.2336289999999996</c:v>
                </c:pt>
                <c:pt idx="5221">
                  <c:v>-3.2336289999999996</c:v>
                </c:pt>
                <c:pt idx="5222">
                  <c:v>-3.2336289999999996</c:v>
                </c:pt>
                <c:pt idx="5223">
                  <c:v>-3.2336289999999996</c:v>
                </c:pt>
                <c:pt idx="5224">
                  <c:v>-3.2336289999999996</c:v>
                </c:pt>
                <c:pt idx="5225">
                  <c:v>-3.2336289999999996</c:v>
                </c:pt>
                <c:pt idx="5226">
                  <c:v>-3.2336289999999996</c:v>
                </c:pt>
                <c:pt idx="5227">
                  <c:v>-3.2336289999999996</c:v>
                </c:pt>
                <c:pt idx="5228">
                  <c:v>-3.2336289999999996</c:v>
                </c:pt>
                <c:pt idx="5229">
                  <c:v>-3.2336289999999996</c:v>
                </c:pt>
                <c:pt idx="5230">
                  <c:v>-3.2336289999999996</c:v>
                </c:pt>
                <c:pt idx="5231">
                  <c:v>-3.2336289999999996</c:v>
                </c:pt>
                <c:pt idx="5232">
                  <c:v>-3.2336289999999996</c:v>
                </c:pt>
                <c:pt idx="5233">
                  <c:v>-3.2336289999999996</c:v>
                </c:pt>
                <c:pt idx="5234">
                  <c:v>-3.2336289999999996</c:v>
                </c:pt>
                <c:pt idx="5235">
                  <c:v>-3.2336289999999996</c:v>
                </c:pt>
                <c:pt idx="5236">
                  <c:v>-3.2336289999999996</c:v>
                </c:pt>
                <c:pt idx="5237">
                  <c:v>-3.2336289999999996</c:v>
                </c:pt>
                <c:pt idx="5238">
                  <c:v>-3.2336289999999996</c:v>
                </c:pt>
                <c:pt idx="5239">
                  <c:v>-3.2336289999999996</c:v>
                </c:pt>
                <c:pt idx="5240">
                  <c:v>-3.2336289999999996</c:v>
                </c:pt>
                <c:pt idx="5241">
                  <c:v>-3.2336289999999996</c:v>
                </c:pt>
                <c:pt idx="5242">
                  <c:v>-3.2336289999999996</c:v>
                </c:pt>
                <c:pt idx="5243">
                  <c:v>-3.2336289999999996</c:v>
                </c:pt>
                <c:pt idx="5244">
                  <c:v>-3.2336289999999996</c:v>
                </c:pt>
                <c:pt idx="5245">
                  <c:v>-3.2336289999999996</c:v>
                </c:pt>
                <c:pt idx="5246">
                  <c:v>-3.2336289999999996</c:v>
                </c:pt>
                <c:pt idx="5247">
                  <c:v>-3.2336289999999996</c:v>
                </c:pt>
                <c:pt idx="5248">
                  <c:v>-3.2336289999999996</c:v>
                </c:pt>
                <c:pt idx="5249">
                  <c:v>-3.2336289999999996</c:v>
                </c:pt>
                <c:pt idx="5250">
                  <c:v>-3.2336289999999996</c:v>
                </c:pt>
                <c:pt idx="5251">
                  <c:v>-3.2336289999999996</c:v>
                </c:pt>
                <c:pt idx="5252">
                  <c:v>-3.2336289999999996</c:v>
                </c:pt>
                <c:pt idx="5253">
                  <c:v>-3.2336289999999996</c:v>
                </c:pt>
                <c:pt idx="5254">
                  <c:v>-3.2336289999999996</c:v>
                </c:pt>
                <c:pt idx="5255">
                  <c:v>-3.2336289999999996</c:v>
                </c:pt>
                <c:pt idx="5256">
                  <c:v>-3.2336289999999996</c:v>
                </c:pt>
                <c:pt idx="5257">
                  <c:v>-3.2336289999999996</c:v>
                </c:pt>
                <c:pt idx="5258">
                  <c:v>-3.2336289999999996</c:v>
                </c:pt>
                <c:pt idx="5259">
                  <c:v>-3.2336289999999996</c:v>
                </c:pt>
                <c:pt idx="5260">
                  <c:v>-3.2336289999999996</c:v>
                </c:pt>
                <c:pt idx="5261">
                  <c:v>-3.2336289999999996</c:v>
                </c:pt>
                <c:pt idx="5262">
                  <c:v>-3.2336289999999996</c:v>
                </c:pt>
                <c:pt idx="5263">
                  <c:v>-3.2336289999999996</c:v>
                </c:pt>
                <c:pt idx="5264">
                  <c:v>-3.2336289999999996</c:v>
                </c:pt>
                <c:pt idx="5265">
                  <c:v>-3.2336289999999996</c:v>
                </c:pt>
                <c:pt idx="5266">
                  <c:v>-3.2336289999999996</c:v>
                </c:pt>
                <c:pt idx="5267">
                  <c:v>-3.2336289999999996</c:v>
                </c:pt>
                <c:pt idx="5268">
                  <c:v>-3.2336289999999996</c:v>
                </c:pt>
                <c:pt idx="5269">
                  <c:v>-3.2336289999999996</c:v>
                </c:pt>
                <c:pt idx="5270">
                  <c:v>-3.2336289999999996</c:v>
                </c:pt>
                <c:pt idx="5271">
                  <c:v>-3.2336289999999996</c:v>
                </c:pt>
                <c:pt idx="5272">
                  <c:v>-3.2336289999999996</c:v>
                </c:pt>
                <c:pt idx="5273">
                  <c:v>-3.2336289999999996</c:v>
                </c:pt>
                <c:pt idx="5274">
                  <c:v>-3.2336289999999996</c:v>
                </c:pt>
                <c:pt idx="5275">
                  <c:v>-3.2336289999999996</c:v>
                </c:pt>
                <c:pt idx="5276">
                  <c:v>-3.2336289999999996</c:v>
                </c:pt>
                <c:pt idx="5277">
                  <c:v>-3.2336289999999996</c:v>
                </c:pt>
                <c:pt idx="5278">
                  <c:v>-3.2336289999999996</c:v>
                </c:pt>
                <c:pt idx="5279">
                  <c:v>-3.2336289999999996</c:v>
                </c:pt>
                <c:pt idx="5280">
                  <c:v>-3.2336289999999996</c:v>
                </c:pt>
                <c:pt idx="5281">
                  <c:v>-3.2336289999999996</c:v>
                </c:pt>
                <c:pt idx="5282">
                  <c:v>-3.2336289999999996</c:v>
                </c:pt>
                <c:pt idx="5283">
                  <c:v>-3.2336289999999996</c:v>
                </c:pt>
                <c:pt idx="5284">
                  <c:v>-3.2336289999999996</c:v>
                </c:pt>
                <c:pt idx="5285">
                  <c:v>-3.2336289999999996</c:v>
                </c:pt>
                <c:pt idx="5286">
                  <c:v>-3.2336289999999996</c:v>
                </c:pt>
                <c:pt idx="5287">
                  <c:v>-3.2336289999999996</c:v>
                </c:pt>
                <c:pt idx="5288">
                  <c:v>-3.2336289999999996</c:v>
                </c:pt>
                <c:pt idx="5289">
                  <c:v>-3.2336289999999996</c:v>
                </c:pt>
                <c:pt idx="5290">
                  <c:v>-3.2336289999999996</c:v>
                </c:pt>
                <c:pt idx="5291">
                  <c:v>-3.2336289999999996</c:v>
                </c:pt>
                <c:pt idx="5292">
                  <c:v>-3.2336289999999996</c:v>
                </c:pt>
                <c:pt idx="5293">
                  <c:v>-3.2336289999999996</c:v>
                </c:pt>
                <c:pt idx="5294">
                  <c:v>-3.2336289999999996</c:v>
                </c:pt>
                <c:pt idx="5295">
                  <c:v>-3.2336289999999996</c:v>
                </c:pt>
                <c:pt idx="5296">
                  <c:v>-3.2336289999999996</c:v>
                </c:pt>
                <c:pt idx="5297">
                  <c:v>-3.2336289999999996</c:v>
                </c:pt>
                <c:pt idx="5298">
                  <c:v>-3.2336289999999996</c:v>
                </c:pt>
                <c:pt idx="5299">
                  <c:v>-3.2336289999999996</c:v>
                </c:pt>
                <c:pt idx="5300">
                  <c:v>-3.2336289999999996</c:v>
                </c:pt>
                <c:pt idx="5301">
                  <c:v>-3.2336289999999996</c:v>
                </c:pt>
                <c:pt idx="5302">
                  <c:v>-3.2336289999999996</c:v>
                </c:pt>
                <c:pt idx="5303">
                  <c:v>-3.2336289999999996</c:v>
                </c:pt>
                <c:pt idx="5304">
                  <c:v>-3.2336289999999996</c:v>
                </c:pt>
                <c:pt idx="5305">
                  <c:v>-3.2336289999999996</c:v>
                </c:pt>
                <c:pt idx="5306">
                  <c:v>-3.2336289999999996</c:v>
                </c:pt>
                <c:pt idx="5307">
                  <c:v>-3.2336289999999996</c:v>
                </c:pt>
                <c:pt idx="5308">
                  <c:v>-3.2336289999999996</c:v>
                </c:pt>
                <c:pt idx="5309">
                  <c:v>-3.2336289999999996</c:v>
                </c:pt>
                <c:pt idx="5310">
                  <c:v>-3.2336289999999996</c:v>
                </c:pt>
                <c:pt idx="5311">
                  <c:v>-3.2336289999999996</c:v>
                </c:pt>
                <c:pt idx="5312">
                  <c:v>-3.2336289999999996</c:v>
                </c:pt>
                <c:pt idx="5313">
                  <c:v>-3.2336289999999996</c:v>
                </c:pt>
                <c:pt idx="5314">
                  <c:v>-3.2336289999999996</c:v>
                </c:pt>
                <c:pt idx="5315">
                  <c:v>-3.2336289999999996</c:v>
                </c:pt>
                <c:pt idx="5316">
                  <c:v>-3.2336289999999996</c:v>
                </c:pt>
                <c:pt idx="5317">
                  <c:v>-3.2336289999999996</c:v>
                </c:pt>
                <c:pt idx="5318">
                  <c:v>-3.2336289999999996</c:v>
                </c:pt>
                <c:pt idx="5319">
                  <c:v>-3.2336289999999996</c:v>
                </c:pt>
                <c:pt idx="5320">
                  <c:v>-3.2336289999999996</c:v>
                </c:pt>
                <c:pt idx="5321">
                  <c:v>-3.2336289999999996</c:v>
                </c:pt>
                <c:pt idx="5322">
                  <c:v>-3.2336289999999996</c:v>
                </c:pt>
                <c:pt idx="5323">
                  <c:v>-3.2336289999999996</c:v>
                </c:pt>
                <c:pt idx="5324">
                  <c:v>-3.2336289999999996</c:v>
                </c:pt>
                <c:pt idx="5325">
                  <c:v>-3.2336289999999996</c:v>
                </c:pt>
                <c:pt idx="5326">
                  <c:v>-3.2336289999999996</c:v>
                </c:pt>
                <c:pt idx="5327">
                  <c:v>-3.2336289999999996</c:v>
                </c:pt>
                <c:pt idx="5328">
                  <c:v>-3.2336289999999996</c:v>
                </c:pt>
                <c:pt idx="5329">
                  <c:v>-3.2336289999999996</c:v>
                </c:pt>
                <c:pt idx="5330">
                  <c:v>-3.2336289999999996</c:v>
                </c:pt>
                <c:pt idx="5331">
                  <c:v>-3.2336289999999996</c:v>
                </c:pt>
                <c:pt idx="5332">
                  <c:v>-3.2336289999999996</c:v>
                </c:pt>
                <c:pt idx="5333">
                  <c:v>-3.2336289999999996</c:v>
                </c:pt>
                <c:pt idx="5334">
                  <c:v>-3.2336289999999996</c:v>
                </c:pt>
                <c:pt idx="5335">
                  <c:v>-3.2336289999999996</c:v>
                </c:pt>
                <c:pt idx="5336">
                  <c:v>-3.2336289999999996</c:v>
                </c:pt>
                <c:pt idx="5337">
                  <c:v>-3.2336289999999996</c:v>
                </c:pt>
                <c:pt idx="5338">
                  <c:v>-3.2336289999999996</c:v>
                </c:pt>
                <c:pt idx="5339">
                  <c:v>-3.2336289999999996</c:v>
                </c:pt>
                <c:pt idx="5340">
                  <c:v>-3.2336289999999996</c:v>
                </c:pt>
                <c:pt idx="5341">
                  <c:v>-3.2336289999999996</c:v>
                </c:pt>
                <c:pt idx="5342">
                  <c:v>-3.2336289999999996</c:v>
                </c:pt>
                <c:pt idx="5343">
                  <c:v>-3.2336289999999996</c:v>
                </c:pt>
                <c:pt idx="5344">
                  <c:v>-3.2336289999999996</c:v>
                </c:pt>
                <c:pt idx="5345">
                  <c:v>-3.2336289999999996</c:v>
                </c:pt>
                <c:pt idx="5346">
                  <c:v>-3.2336289999999996</c:v>
                </c:pt>
                <c:pt idx="5347">
                  <c:v>-3.2336289999999996</c:v>
                </c:pt>
                <c:pt idx="5348">
                  <c:v>-3.2336289999999996</c:v>
                </c:pt>
                <c:pt idx="5349">
                  <c:v>-3.2336289999999996</c:v>
                </c:pt>
                <c:pt idx="5350">
                  <c:v>-3.2336289999999996</c:v>
                </c:pt>
                <c:pt idx="5351">
                  <c:v>-3.2336289999999996</c:v>
                </c:pt>
                <c:pt idx="5352">
                  <c:v>-3.2336289999999996</c:v>
                </c:pt>
                <c:pt idx="5353">
                  <c:v>-3.2336289999999996</c:v>
                </c:pt>
                <c:pt idx="5354">
                  <c:v>-3.2336289999999996</c:v>
                </c:pt>
                <c:pt idx="5355">
                  <c:v>-3.2336289999999996</c:v>
                </c:pt>
                <c:pt idx="5356">
                  <c:v>-3.2336289999999996</c:v>
                </c:pt>
                <c:pt idx="5357">
                  <c:v>-3.2336289999999996</c:v>
                </c:pt>
                <c:pt idx="5358">
                  <c:v>-3.2336289999999996</c:v>
                </c:pt>
                <c:pt idx="5359">
                  <c:v>-3.2336289999999996</c:v>
                </c:pt>
                <c:pt idx="5360">
                  <c:v>-3.2336289999999996</c:v>
                </c:pt>
                <c:pt idx="5361">
                  <c:v>-3.2336289999999996</c:v>
                </c:pt>
                <c:pt idx="5362">
                  <c:v>-3.2336289999999996</c:v>
                </c:pt>
                <c:pt idx="5363">
                  <c:v>-3.2336289999999996</c:v>
                </c:pt>
                <c:pt idx="5364">
                  <c:v>-3.2336289999999996</c:v>
                </c:pt>
                <c:pt idx="5365">
                  <c:v>-3.2336289999999996</c:v>
                </c:pt>
                <c:pt idx="5366">
                  <c:v>-3.2336289999999996</c:v>
                </c:pt>
                <c:pt idx="5367">
                  <c:v>-3.2336289999999996</c:v>
                </c:pt>
                <c:pt idx="5368">
                  <c:v>-3.2336289999999996</c:v>
                </c:pt>
                <c:pt idx="5369">
                  <c:v>-3.2336289999999996</c:v>
                </c:pt>
                <c:pt idx="5370">
                  <c:v>-3.2336289999999996</c:v>
                </c:pt>
                <c:pt idx="5371">
                  <c:v>-3.2336289999999996</c:v>
                </c:pt>
                <c:pt idx="5372">
                  <c:v>-3.2336289999999996</c:v>
                </c:pt>
                <c:pt idx="5373">
                  <c:v>-3.2336289999999996</c:v>
                </c:pt>
                <c:pt idx="5374">
                  <c:v>-3.2336289999999996</c:v>
                </c:pt>
                <c:pt idx="5375">
                  <c:v>-3.2336289999999996</c:v>
                </c:pt>
                <c:pt idx="5376">
                  <c:v>-3.2336289999999996</c:v>
                </c:pt>
                <c:pt idx="5377">
                  <c:v>-3.2336289999999996</c:v>
                </c:pt>
                <c:pt idx="5378">
                  <c:v>-3.2336289999999996</c:v>
                </c:pt>
                <c:pt idx="5379">
                  <c:v>-3.2336289999999996</c:v>
                </c:pt>
                <c:pt idx="5380">
                  <c:v>-3.2336289999999996</c:v>
                </c:pt>
                <c:pt idx="5381">
                  <c:v>-3.2336289999999996</c:v>
                </c:pt>
                <c:pt idx="5382">
                  <c:v>-3.2336289999999996</c:v>
                </c:pt>
                <c:pt idx="5383">
                  <c:v>-3.2336289999999996</c:v>
                </c:pt>
                <c:pt idx="5384">
                  <c:v>-3.2336289999999996</c:v>
                </c:pt>
                <c:pt idx="5385">
                  <c:v>-3.2336289999999996</c:v>
                </c:pt>
                <c:pt idx="5386">
                  <c:v>-3.2336289999999996</c:v>
                </c:pt>
                <c:pt idx="5387">
                  <c:v>-3.2336289999999996</c:v>
                </c:pt>
                <c:pt idx="5388">
                  <c:v>-3.2336289999999996</c:v>
                </c:pt>
                <c:pt idx="5389">
                  <c:v>-3.2336289999999996</c:v>
                </c:pt>
                <c:pt idx="5390">
                  <c:v>-3.2336289999999996</c:v>
                </c:pt>
                <c:pt idx="5391">
                  <c:v>-3.2336289999999996</c:v>
                </c:pt>
                <c:pt idx="5392">
                  <c:v>-3.2336289999999996</c:v>
                </c:pt>
                <c:pt idx="5393">
                  <c:v>-3.2336289999999996</c:v>
                </c:pt>
                <c:pt idx="5394">
                  <c:v>-3.2336289999999996</c:v>
                </c:pt>
                <c:pt idx="5395">
                  <c:v>-3.2336289999999996</c:v>
                </c:pt>
                <c:pt idx="5396">
                  <c:v>-3.2336289999999996</c:v>
                </c:pt>
                <c:pt idx="5397">
                  <c:v>-3.2336289999999996</c:v>
                </c:pt>
                <c:pt idx="5398">
                  <c:v>-3.2336289999999996</c:v>
                </c:pt>
                <c:pt idx="5399">
                  <c:v>-3.2336289999999996</c:v>
                </c:pt>
                <c:pt idx="5400">
                  <c:v>-3.2336289999999996</c:v>
                </c:pt>
                <c:pt idx="5401">
                  <c:v>-3.2336289999999996</c:v>
                </c:pt>
                <c:pt idx="5402">
                  <c:v>-3.2336289999999996</c:v>
                </c:pt>
                <c:pt idx="5403">
                  <c:v>-3.2336289999999996</c:v>
                </c:pt>
                <c:pt idx="5404">
                  <c:v>-3.2336289999999996</c:v>
                </c:pt>
                <c:pt idx="5405">
                  <c:v>-3.2336289999999996</c:v>
                </c:pt>
                <c:pt idx="5406">
                  <c:v>-3.2336289999999996</c:v>
                </c:pt>
                <c:pt idx="5407">
                  <c:v>-3.2336289999999996</c:v>
                </c:pt>
                <c:pt idx="5408">
                  <c:v>-3.2336289999999996</c:v>
                </c:pt>
                <c:pt idx="5409">
                  <c:v>-3.2336289999999996</c:v>
                </c:pt>
                <c:pt idx="5410">
                  <c:v>-3.2336289999999996</c:v>
                </c:pt>
                <c:pt idx="5411">
                  <c:v>-3.2336289999999996</c:v>
                </c:pt>
                <c:pt idx="5412">
                  <c:v>-3.2336289999999996</c:v>
                </c:pt>
                <c:pt idx="5413">
                  <c:v>-3.2336289999999996</c:v>
                </c:pt>
                <c:pt idx="5414">
                  <c:v>-3.2336289999999996</c:v>
                </c:pt>
                <c:pt idx="5415">
                  <c:v>-3.2336289999999996</c:v>
                </c:pt>
                <c:pt idx="5416">
                  <c:v>-3.2336289999999996</c:v>
                </c:pt>
                <c:pt idx="5417">
                  <c:v>-3.2336289999999996</c:v>
                </c:pt>
                <c:pt idx="5418">
                  <c:v>-3.2336289999999996</c:v>
                </c:pt>
                <c:pt idx="5419">
                  <c:v>-3.2336289999999996</c:v>
                </c:pt>
                <c:pt idx="5420">
                  <c:v>-3.2336289999999996</c:v>
                </c:pt>
                <c:pt idx="5421">
                  <c:v>-3.2336289999999996</c:v>
                </c:pt>
                <c:pt idx="5422">
                  <c:v>-3.2336289999999996</c:v>
                </c:pt>
                <c:pt idx="5423">
                  <c:v>-3.2336289999999996</c:v>
                </c:pt>
                <c:pt idx="5424">
                  <c:v>-3.2336289999999996</c:v>
                </c:pt>
                <c:pt idx="5425">
                  <c:v>-3.2336289999999996</c:v>
                </c:pt>
                <c:pt idx="5426">
                  <c:v>-3.2336289999999996</c:v>
                </c:pt>
                <c:pt idx="5427">
                  <c:v>-3.2336289999999996</c:v>
                </c:pt>
                <c:pt idx="5428">
                  <c:v>-3.2336289999999996</c:v>
                </c:pt>
                <c:pt idx="5429">
                  <c:v>-3.2336289999999996</c:v>
                </c:pt>
                <c:pt idx="5430">
                  <c:v>-3.2336289999999996</c:v>
                </c:pt>
                <c:pt idx="5431">
                  <c:v>-3.2336289999999996</c:v>
                </c:pt>
                <c:pt idx="5432">
                  <c:v>-3.2336289999999996</c:v>
                </c:pt>
                <c:pt idx="5433">
                  <c:v>-3.2336289999999996</c:v>
                </c:pt>
                <c:pt idx="5434">
                  <c:v>-3.2336289999999996</c:v>
                </c:pt>
                <c:pt idx="5435">
                  <c:v>-3.2336289999999996</c:v>
                </c:pt>
                <c:pt idx="5436">
                  <c:v>-3.2336289999999996</c:v>
                </c:pt>
                <c:pt idx="5437">
                  <c:v>-3.2336289999999996</c:v>
                </c:pt>
                <c:pt idx="5438">
                  <c:v>-3.2336289999999996</c:v>
                </c:pt>
                <c:pt idx="5439">
                  <c:v>-3.2336289999999996</c:v>
                </c:pt>
                <c:pt idx="5440">
                  <c:v>-3.2336289999999996</c:v>
                </c:pt>
                <c:pt idx="5441">
                  <c:v>-3.2336289999999996</c:v>
                </c:pt>
                <c:pt idx="5442">
                  <c:v>-3.2336289999999996</c:v>
                </c:pt>
                <c:pt idx="5443">
                  <c:v>-3.2336289999999996</c:v>
                </c:pt>
                <c:pt idx="5444">
                  <c:v>-3.2336289999999996</c:v>
                </c:pt>
                <c:pt idx="5445">
                  <c:v>-3.2336289999999996</c:v>
                </c:pt>
                <c:pt idx="5446">
                  <c:v>-3.2336289999999996</c:v>
                </c:pt>
                <c:pt idx="5447">
                  <c:v>-3.2336289999999996</c:v>
                </c:pt>
                <c:pt idx="5448">
                  <c:v>-3.2336289999999996</c:v>
                </c:pt>
                <c:pt idx="5449">
                  <c:v>-3.2336289999999996</c:v>
                </c:pt>
                <c:pt idx="5450">
                  <c:v>-3.2336289999999996</c:v>
                </c:pt>
                <c:pt idx="5451">
                  <c:v>-3.2336289999999996</c:v>
                </c:pt>
                <c:pt idx="5452">
                  <c:v>-3.2336289999999996</c:v>
                </c:pt>
                <c:pt idx="5453">
                  <c:v>-3.2336289999999996</c:v>
                </c:pt>
                <c:pt idx="5454">
                  <c:v>-3.2336289999999996</c:v>
                </c:pt>
                <c:pt idx="5455">
                  <c:v>-3.2336289999999996</c:v>
                </c:pt>
                <c:pt idx="5456">
                  <c:v>-3.2336289999999996</c:v>
                </c:pt>
                <c:pt idx="5457">
                  <c:v>-3.2336289999999996</c:v>
                </c:pt>
                <c:pt idx="5458">
                  <c:v>-3.2336289999999996</c:v>
                </c:pt>
                <c:pt idx="5459">
                  <c:v>-3.2336289999999996</c:v>
                </c:pt>
                <c:pt idx="5460">
                  <c:v>-3.2336289999999996</c:v>
                </c:pt>
                <c:pt idx="5461">
                  <c:v>-3.2336289999999996</c:v>
                </c:pt>
                <c:pt idx="5462">
                  <c:v>-3.2336289999999996</c:v>
                </c:pt>
                <c:pt idx="5463">
                  <c:v>-3.2336289999999996</c:v>
                </c:pt>
                <c:pt idx="5464">
                  <c:v>-3.2336289999999996</c:v>
                </c:pt>
                <c:pt idx="5465">
                  <c:v>-3.2336289999999996</c:v>
                </c:pt>
                <c:pt idx="5466">
                  <c:v>-3.2336289999999996</c:v>
                </c:pt>
                <c:pt idx="5467">
                  <c:v>-3.2336289999999996</c:v>
                </c:pt>
                <c:pt idx="5468">
                  <c:v>-3.2336289999999996</c:v>
                </c:pt>
                <c:pt idx="5469">
                  <c:v>-3.2336289999999996</c:v>
                </c:pt>
                <c:pt idx="5470">
                  <c:v>-3.2336289999999996</c:v>
                </c:pt>
                <c:pt idx="5471">
                  <c:v>-3.2336289999999996</c:v>
                </c:pt>
                <c:pt idx="5472">
                  <c:v>-3.2336289999999996</c:v>
                </c:pt>
                <c:pt idx="5473">
                  <c:v>-3.2336289999999996</c:v>
                </c:pt>
                <c:pt idx="5474">
                  <c:v>-3.2336289999999996</c:v>
                </c:pt>
                <c:pt idx="5475">
                  <c:v>-3.2336289999999996</c:v>
                </c:pt>
                <c:pt idx="5476">
                  <c:v>-3.2336289999999996</c:v>
                </c:pt>
                <c:pt idx="5477">
                  <c:v>-3.2336289999999996</c:v>
                </c:pt>
                <c:pt idx="5478">
                  <c:v>-3.2336289999999996</c:v>
                </c:pt>
                <c:pt idx="5479">
                  <c:v>-3.2336289999999996</c:v>
                </c:pt>
                <c:pt idx="5480">
                  <c:v>-3.2336289999999996</c:v>
                </c:pt>
                <c:pt idx="5481">
                  <c:v>-3.2336289999999996</c:v>
                </c:pt>
                <c:pt idx="5482">
                  <c:v>-3.2336289999999996</c:v>
                </c:pt>
                <c:pt idx="5483">
                  <c:v>-3.2336289999999996</c:v>
                </c:pt>
                <c:pt idx="5484">
                  <c:v>-3.2336289999999996</c:v>
                </c:pt>
                <c:pt idx="5485">
                  <c:v>-3.2336289999999996</c:v>
                </c:pt>
                <c:pt idx="5486">
                  <c:v>-3.2336289999999996</c:v>
                </c:pt>
                <c:pt idx="5487">
                  <c:v>-3.2336289999999996</c:v>
                </c:pt>
                <c:pt idx="5488">
                  <c:v>-3.2336289999999996</c:v>
                </c:pt>
                <c:pt idx="5489">
                  <c:v>-3.2336289999999996</c:v>
                </c:pt>
                <c:pt idx="5490">
                  <c:v>-3.2336289999999996</c:v>
                </c:pt>
                <c:pt idx="5491">
                  <c:v>-3.2336289999999996</c:v>
                </c:pt>
                <c:pt idx="5492">
                  <c:v>-3.2336289999999996</c:v>
                </c:pt>
                <c:pt idx="5493">
                  <c:v>-3.2336289999999996</c:v>
                </c:pt>
                <c:pt idx="5494">
                  <c:v>-3.2336289999999996</c:v>
                </c:pt>
                <c:pt idx="5495">
                  <c:v>-3.2336289999999996</c:v>
                </c:pt>
                <c:pt idx="5496">
                  <c:v>-3.2336289999999996</c:v>
                </c:pt>
                <c:pt idx="5497">
                  <c:v>-3.2336289999999996</c:v>
                </c:pt>
                <c:pt idx="5498">
                  <c:v>-3.2336289999999996</c:v>
                </c:pt>
                <c:pt idx="5499">
                  <c:v>-3.2336289999999996</c:v>
                </c:pt>
                <c:pt idx="5500">
                  <c:v>-3.2336289999999996</c:v>
                </c:pt>
                <c:pt idx="5501">
                  <c:v>-3.2336289999999996</c:v>
                </c:pt>
                <c:pt idx="5502">
                  <c:v>-3.2336289999999996</c:v>
                </c:pt>
                <c:pt idx="5503">
                  <c:v>-3.2336289999999996</c:v>
                </c:pt>
                <c:pt idx="5504">
                  <c:v>-3.2336289999999996</c:v>
                </c:pt>
                <c:pt idx="5505">
                  <c:v>-3.2336289999999996</c:v>
                </c:pt>
                <c:pt idx="5506">
                  <c:v>-3.2336289999999996</c:v>
                </c:pt>
                <c:pt idx="5507">
                  <c:v>-3.2336289999999996</c:v>
                </c:pt>
                <c:pt idx="5508">
                  <c:v>-3.2336289999999996</c:v>
                </c:pt>
                <c:pt idx="5509">
                  <c:v>-3.2336289999999996</c:v>
                </c:pt>
                <c:pt idx="5510">
                  <c:v>-3.2336289999999996</c:v>
                </c:pt>
                <c:pt idx="5511">
                  <c:v>-3.2336289999999996</c:v>
                </c:pt>
                <c:pt idx="5512">
                  <c:v>-3.2336289999999996</c:v>
                </c:pt>
                <c:pt idx="5513">
                  <c:v>-3.2336289999999996</c:v>
                </c:pt>
                <c:pt idx="5514">
                  <c:v>-3.2336289999999996</c:v>
                </c:pt>
                <c:pt idx="5515">
                  <c:v>-3.2336289999999996</c:v>
                </c:pt>
                <c:pt idx="5516">
                  <c:v>-3.2336289999999996</c:v>
                </c:pt>
                <c:pt idx="5517">
                  <c:v>-3.2336289999999996</c:v>
                </c:pt>
                <c:pt idx="5518">
                  <c:v>-3.2336289999999996</c:v>
                </c:pt>
                <c:pt idx="5519">
                  <c:v>-3.2336289999999996</c:v>
                </c:pt>
                <c:pt idx="5520">
                  <c:v>-3.2336289999999996</c:v>
                </c:pt>
                <c:pt idx="5521">
                  <c:v>-3.2336289999999996</c:v>
                </c:pt>
                <c:pt idx="5522">
                  <c:v>-3.2336289999999996</c:v>
                </c:pt>
                <c:pt idx="5523">
                  <c:v>-3.2336289999999996</c:v>
                </c:pt>
                <c:pt idx="5524">
                  <c:v>-3.2336289999999996</c:v>
                </c:pt>
                <c:pt idx="5525">
                  <c:v>-3.2336289999999996</c:v>
                </c:pt>
                <c:pt idx="5526">
                  <c:v>-3.2336289999999996</c:v>
                </c:pt>
                <c:pt idx="5527">
                  <c:v>-3.2336289999999996</c:v>
                </c:pt>
                <c:pt idx="5528">
                  <c:v>-3.2336289999999996</c:v>
                </c:pt>
                <c:pt idx="5529">
                  <c:v>-3.2336289999999996</c:v>
                </c:pt>
                <c:pt idx="5530">
                  <c:v>-3.2336289999999996</c:v>
                </c:pt>
                <c:pt idx="5531">
                  <c:v>-3.2336289999999996</c:v>
                </c:pt>
                <c:pt idx="5532">
                  <c:v>-3.2336289999999996</c:v>
                </c:pt>
                <c:pt idx="5533">
                  <c:v>-3.2336289999999996</c:v>
                </c:pt>
                <c:pt idx="5534">
                  <c:v>-3.2336289999999996</c:v>
                </c:pt>
                <c:pt idx="5535">
                  <c:v>-3.2336289999999996</c:v>
                </c:pt>
                <c:pt idx="5536">
                  <c:v>-3.2336289999999996</c:v>
                </c:pt>
                <c:pt idx="5537">
                  <c:v>-3.2336289999999996</c:v>
                </c:pt>
                <c:pt idx="5538">
                  <c:v>-3.2336289999999996</c:v>
                </c:pt>
                <c:pt idx="5539">
                  <c:v>-3.2336289999999996</c:v>
                </c:pt>
                <c:pt idx="5540">
                  <c:v>-3.2336289999999996</c:v>
                </c:pt>
                <c:pt idx="5541">
                  <c:v>-3.2336289999999996</c:v>
                </c:pt>
                <c:pt idx="5542">
                  <c:v>-3.2336289999999996</c:v>
                </c:pt>
                <c:pt idx="5543">
                  <c:v>-3.2336289999999996</c:v>
                </c:pt>
                <c:pt idx="5544">
                  <c:v>-3.2336289999999996</c:v>
                </c:pt>
                <c:pt idx="5545">
                  <c:v>-3.2336289999999996</c:v>
                </c:pt>
                <c:pt idx="5546">
                  <c:v>-3.2336289999999996</c:v>
                </c:pt>
                <c:pt idx="5547">
                  <c:v>-3.2336289999999996</c:v>
                </c:pt>
                <c:pt idx="5548">
                  <c:v>-3.2336289999999996</c:v>
                </c:pt>
                <c:pt idx="5549">
                  <c:v>-3.2336289999999996</c:v>
                </c:pt>
                <c:pt idx="5550">
                  <c:v>-3.2336289999999996</c:v>
                </c:pt>
                <c:pt idx="5551">
                  <c:v>-3.2336289999999996</c:v>
                </c:pt>
                <c:pt idx="5552">
                  <c:v>-3.2336289999999996</c:v>
                </c:pt>
                <c:pt idx="5553">
                  <c:v>-3.2336289999999996</c:v>
                </c:pt>
                <c:pt idx="5554">
                  <c:v>-3.2336289999999996</c:v>
                </c:pt>
                <c:pt idx="5555">
                  <c:v>-3.2336289999999996</c:v>
                </c:pt>
                <c:pt idx="5556">
                  <c:v>-3.2336289999999996</c:v>
                </c:pt>
                <c:pt idx="5557">
                  <c:v>-3.2336289999999996</c:v>
                </c:pt>
                <c:pt idx="5558">
                  <c:v>-3.2336289999999996</c:v>
                </c:pt>
                <c:pt idx="5559">
                  <c:v>-3.2336289999999996</c:v>
                </c:pt>
                <c:pt idx="5560">
                  <c:v>-3.2336289999999996</c:v>
                </c:pt>
                <c:pt idx="5561">
                  <c:v>-3.2336289999999996</c:v>
                </c:pt>
                <c:pt idx="5562">
                  <c:v>-3.2336289999999996</c:v>
                </c:pt>
                <c:pt idx="5563">
                  <c:v>-3.2336289999999996</c:v>
                </c:pt>
                <c:pt idx="5564">
                  <c:v>-3.2336289999999996</c:v>
                </c:pt>
                <c:pt idx="5565">
                  <c:v>-3.2336289999999996</c:v>
                </c:pt>
                <c:pt idx="5566">
                  <c:v>-3.2336289999999996</c:v>
                </c:pt>
                <c:pt idx="5567">
                  <c:v>-3.2336289999999996</c:v>
                </c:pt>
                <c:pt idx="5568">
                  <c:v>-3.2336289999999996</c:v>
                </c:pt>
                <c:pt idx="5569">
                  <c:v>-3.2336289999999996</c:v>
                </c:pt>
                <c:pt idx="5570">
                  <c:v>-3.2336289999999996</c:v>
                </c:pt>
                <c:pt idx="5571">
                  <c:v>-3.2336289999999996</c:v>
                </c:pt>
                <c:pt idx="5572">
                  <c:v>-3.2336289999999996</c:v>
                </c:pt>
                <c:pt idx="5573">
                  <c:v>-3.2336289999999996</c:v>
                </c:pt>
                <c:pt idx="5574">
                  <c:v>-3.2336289999999996</c:v>
                </c:pt>
                <c:pt idx="5575">
                  <c:v>-3.2336289999999996</c:v>
                </c:pt>
                <c:pt idx="5576">
                  <c:v>-3.2336289999999996</c:v>
                </c:pt>
                <c:pt idx="5577">
                  <c:v>-3.2336289999999996</c:v>
                </c:pt>
                <c:pt idx="5578">
                  <c:v>-3.2336289999999996</c:v>
                </c:pt>
                <c:pt idx="5579">
                  <c:v>-3.2336289999999996</c:v>
                </c:pt>
                <c:pt idx="5580">
                  <c:v>-3.2336289999999996</c:v>
                </c:pt>
                <c:pt idx="5581">
                  <c:v>-3.2336289999999996</c:v>
                </c:pt>
                <c:pt idx="5582">
                  <c:v>-3.2336289999999996</c:v>
                </c:pt>
                <c:pt idx="5583">
                  <c:v>-3.2336289999999996</c:v>
                </c:pt>
                <c:pt idx="5584">
                  <c:v>-3.2336289999999996</c:v>
                </c:pt>
                <c:pt idx="5585">
                  <c:v>-3.2336289999999996</c:v>
                </c:pt>
                <c:pt idx="5586">
                  <c:v>-3.2336289999999996</c:v>
                </c:pt>
                <c:pt idx="5587">
                  <c:v>-3.2336289999999996</c:v>
                </c:pt>
                <c:pt idx="5588">
                  <c:v>-3.2336289999999996</c:v>
                </c:pt>
                <c:pt idx="5589">
                  <c:v>-3.2336289999999996</c:v>
                </c:pt>
                <c:pt idx="5590">
                  <c:v>-3.2336289999999996</c:v>
                </c:pt>
                <c:pt idx="5591">
                  <c:v>-3.2336289999999996</c:v>
                </c:pt>
                <c:pt idx="5592">
                  <c:v>-3.2336289999999996</c:v>
                </c:pt>
                <c:pt idx="5593">
                  <c:v>-3.2336289999999996</c:v>
                </c:pt>
                <c:pt idx="5594">
                  <c:v>-3.2336289999999996</c:v>
                </c:pt>
                <c:pt idx="5595">
                  <c:v>-3.2336289999999996</c:v>
                </c:pt>
                <c:pt idx="5596">
                  <c:v>-3.2336289999999996</c:v>
                </c:pt>
                <c:pt idx="5597">
                  <c:v>-3.2336289999999996</c:v>
                </c:pt>
                <c:pt idx="5598">
                  <c:v>-3.2336289999999996</c:v>
                </c:pt>
                <c:pt idx="5599">
                  <c:v>-3.2336289999999996</c:v>
                </c:pt>
                <c:pt idx="5600">
                  <c:v>-3.2336289999999996</c:v>
                </c:pt>
                <c:pt idx="5601">
                  <c:v>-3.2336289999999996</c:v>
                </c:pt>
                <c:pt idx="5602">
                  <c:v>-3.2336289999999996</c:v>
                </c:pt>
                <c:pt idx="5603">
                  <c:v>-3.2336289999999996</c:v>
                </c:pt>
                <c:pt idx="5604">
                  <c:v>-3.2336289999999996</c:v>
                </c:pt>
                <c:pt idx="5605">
                  <c:v>-3.2336289999999996</c:v>
                </c:pt>
                <c:pt idx="5606">
                  <c:v>-3.2336289999999996</c:v>
                </c:pt>
                <c:pt idx="5607">
                  <c:v>-3.2336289999999996</c:v>
                </c:pt>
                <c:pt idx="5608">
                  <c:v>-3.2336289999999996</c:v>
                </c:pt>
                <c:pt idx="5609">
                  <c:v>-3.2336289999999996</c:v>
                </c:pt>
                <c:pt idx="5610">
                  <c:v>-3.2336289999999996</c:v>
                </c:pt>
                <c:pt idx="5611">
                  <c:v>-3.2336289999999996</c:v>
                </c:pt>
                <c:pt idx="5612">
                  <c:v>-3.2336289999999996</c:v>
                </c:pt>
                <c:pt idx="5613">
                  <c:v>-3.2336289999999996</c:v>
                </c:pt>
                <c:pt idx="5614">
                  <c:v>-3.2336289999999996</c:v>
                </c:pt>
                <c:pt idx="5615">
                  <c:v>-3.2336289999999996</c:v>
                </c:pt>
                <c:pt idx="5616">
                  <c:v>-3.2336289999999996</c:v>
                </c:pt>
                <c:pt idx="5617">
                  <c:v>-3.2336289999999996</c:v>
                </c:pt>
                <c:pt idx="5618">
                  <c:v>-3.2336289999999996</c:v>
                </c:pt>
                <c:pt idx="5619">
                  <c:v>-3.2336289999999996</c:v>
                </c:pt>
                <c:pt idx="5620">
                  <c:v>-3.2336289999999996</c:v>
                </c:pt>
                <c:pt idx="5621">
                  <c:v>-3.2336289999999996</c:v>
                </c:pt>
                <c:pt idx="5622">
                  <c:v>-3.2336289999999996</c:v>
                </c:pt>
                <c:pt idx="5623">
                  <c:v>-3.2336289999999996</c:v>
                </c:pt>
                <c:pt idx="5624">
                  <c:v>-3.2336289999999996</c:v>
                </c:pt>
                <c:pt idx="5625">
                  <c:v>-3.2336289999999996</c:v>
                </c:pt>
                <c:pt idx="5626">
                  <c:v>-3.2336289999999996</c:v>
                </c:pt>
                <c:pt idx="5627">
                  <c:v>-3.2336289999999996</c:v>
                </c:pt>
                <c:pt idx="5628">
                  <c:v>-3.2336289999999996</c:v>
                </c:pt>
                <c:pt idx="5629">
                  <c:v>-3.2336289999999996</c:v>
                </c:pt>
                <c:pt idx="5630">
                  <c:v>-3.2336289999999996</c:v>
                </c:pt>
                <c:pt idx="5631">
                  <c:v>-3.2336289999999996</c:v>
                </c:pt>
                <c:pt idx="5632">
                  <c:v>-3.2336289999999996</c:v>
                </c:pt>
                <c:pt idx="5633">
                  <c:v>-3.2336289999999996</c:v>
                </c:pt>
                <c:pt idx="5634">
                  <c:v>-3.2336289999999996</c:v>
                </c:pt>
                <c:pt idx="5635">
                  <c:v>-3.2336289999999996</c:v>
                </c:pt>
                <c:pt idx="5636">
                  <c:v>-3.2336289999999996</c:v>
                </c:pt>
                <c:pt idx="5637">
                  <c:v>-3.2336289999999996</c:v>
                </c:pt>
                <c:pt idx="5638">
                  <c:v>-3.2336289999999996</c:v>
                </c:pt>
                <c:pt idx="5639">
                  <c:v>-3.2336289999999996</c:v>
                </c:pt>
                <c:pt idx="5640">
                  <c:v>-3.2336289999999996</c:v>
                </c:pt>
                <c:pt idx="5641">
                  <c:v>-3.2336289999999996</c:v>
                </c:pt>
                <c:pt idx="5642">
                  <c:v>-3.2336289999999996</c:v>
                </c:pt>
                <c:pt idx="5643">
                  <c:v>-3.2336289999999996</c:v>
                </c:pt>
                <c:pt idx="5644">
                  <c:v>-3.2336289999999996</c:v>
                </c:pt>
                <c:pt idx="5645">
                  <c:v>-3.2336289999999996</c:v>
                </c:pt>
                <c:pt idx="5646">
                  <c:v>-3.2336289999999996</c:v>
                </c:pt>
                <c:pt idx="5647">
                  <c:v>-3.2336289999999996</c:v>
                </c:pt>
                <c:pt idx="5648">
                  <c:v>-3.2336289999999996</c:v>
                </c:pt>
                <c:pt idx="5649">
                  <c:v>-3.2336289999999996</c:v>
                </c:pt>
                <c:pt idx="5650">
                  <c:v>-3.2336289999999996</c:v>
                </c:pt>
                <c:pt idx="5651">
                  <c:v>-3.2336289999999996</c:v>
                </c:pt>
                <c:pt idx="5652">
                  <c:v>-3.2336289999999996</c:v>
                </c:pt>
                <c:pt idx="5653">
                  <c:v>-3.2336289999999996</c:v>
                </c:pt>
                <c:pt idx="5654">
                  <c:v>-3.2336289999999996</c:v>
                </c:pt>
                <c:pt idx="5655">
                  <c:v>-3.2336289999999996</c:v>
                </c:pt>
                <c:pt idx="5656">
                  <c:v>-3.2336289999999996</c:v>
                </c:pt>
                <c:pt idx="5657">
                  <c:v>-3.2336289999999996</c:v>
                </c:pt>
                <c:pt idx="5658">
                  <c:v>-3.2336289999999996</c:v>
                </c:pt>
                <c:pt idx="5659">
                  <c:v>-3.2336289999999996</c:v>
                </c:pt>
                <c:pt idx="5660">
                  <c:v>-3.2336289999999996</c:v>
                </c:pt>
                <c:pt idx="5661">
                  <c:v>-3.2336289999999996</c:v>
                </c:pt>
                <c:pt idx="5662">
                  <c:v>-3.2336289999999996</c:v>
                </c:pt>
                <c:pt idx="5663">
                  <c:v>-3.2336289999999996</c:v>
                </c:pt>
                <c:pt idx="5664">
                  <c:v>-3.2336289999999996</c:v>
                </c:pt>
                <c:pt idx="5665">
                  <c:v>-3.2336289999999996</c:v>
                </c:pt>
                <c:pt idx="5666">
                  <c:v>-3.2336289999999996</c:v>
                </c:pt>
                <c:pt idx="5667">
                  <c:v>-3.2336289999999996</c:v>
                </c:pt>
                <c:pt idx="5668">
                  <c:v>-3.2336289999999996</c:v>
                </c:pt>
                <c:pt idx="5669">
                  <c:v>-3.2336289999999996</c:v>
                </c:pt>
                <c:pt idx="5670">
                  <c:v>-3.2336289999999996</c:v>
                </c:pt>
                <c:pt idx="5671">
                  <c:v>-3.2336289999999996</c:v>
                </c:pt>
                <c:pt idx="5672">
                  <c:v>-3.2336289999999996</c:v>
                </c:pt>
                <c:pt idx="5673">
                  <c:v>-3.2336289999999996</c:v>
                </c:pt>
                <c:pt idx="5674">
                  <c:v>-3.2336289999999996</c:v>
                </c:pt>
                <c:pt idx="5675">
                  <c:v>-3.2336289999999996</c:v>
                </c:pt>
                <c:pt idx="5676">
                  <c:v>-3.2336289999999996</c:v>
                </c:pt>
                <c:pt idx="5677">
                  <c:v>-3.2336289999999996</c:v>
                </c:pt>
                <c:pt idx="5678">
                  <c:v>-3.2336289999999996</c:v>
                </c:pt>
                <c:pt idx="5679">
                  <c:v>-3.2336289999999996</c:v>
                </c:pt>
                <c:pt idx="5680">
                  <c:v>-3.2336289999999996</c:v>
                </c:pt>
                <c:pt idx="5681">
                  <c:v>-3.2336289999999996</c:v>
                </c:pt>
                <c:pt idx="5682">
                  <c:v>-3.2336289999999996</c:v>
                </c:pt>
                <c:pt idx="5683">
                  <c:v>-3.2336289999999996</c:v>
                </c:pt>
                <c:pt idx="5684">
                  <c:v>-3.2336289999999996</c:v>
                </c:pt>
                <c:pt idx="5685">
                  <c:v>-3.2336289999999996</c:v>
                </c:pt>
                <c:pt idx="5686">
                  <c:v>-3.2336289999999996</c:v>
                </c:pt>
                <c:pt idx="5687">
                  <c:v>-3.2336289999999996</c:v>
                </c:pt>
                <c:pt idx="5688">
                  <c:v>-3.2336289999999996</c:v>
                </c:pt>
                <c:pt idx="5689">
                  <c:v>-3.2336289999999996</c:v>
                </c:pt>
                <c:pt idx="5690">
                  <c:v>-3.2336289999999996</c:v>
                </c:pt>
                <c:pt idx="5691">
                  <c:v>-3.2336289999999996</c:v>
                </c:pt>
                <c:pt idx="5692">
                  <c:v>-3.2336289999999996</c:v>
                </c:pt>
                <c:pt idx="5693">
                  <c:v>-3.2336289999999996</c:v>
                </c:pt>
                <c:pt idx="5694">
                  <c:v>-3.2336289999999996</c:v>
                </c:pt>
                <c:pt idx="5695">
                  <c:v>-3.2336289999999996</c:v>
                </c:pt>
                <c:pt idx="5696">
                  <c:v>-3.2336289999999996</c:v>
                </c:pt>
                <c:pt idx="5697">
                  <c:v>-3.2336289999999996</c:v>
                </c:pt>
                <c:pt idx="5698">
                  <c:v>-3.2336289999999996</c:v>
                </c:pt>
                <c:pt idx="5699">
                  <c:v>-3.2336289999999996</c:v>
                </c:pt>
                <c:pt idx="5700">
                  <c:v>-3.2336289999999996</c:v>
                </c:pt>
                <c:pt idx="5701">
                  <c:v>-3.2336289999999996</c:v>
                </c:pt>
                <c:pt idx="5702">
                  <c:v>-3.2336289999999996</c:v>
                </c:pt>
                <c:pt idx="5703">
                  <c:v>-3.2336289999999996</c:v>
                </c:pt>
                <c:pt idx="5704">
                  <c:v>-3.2336289999999996</c:v>
                </c:pt>
                <c:pt idx="5705">
                  <c:v>-3.2336289999999996</c:v>
                </c:pt>
                <c:pt idx="5706">
                  <c:v>-3.2336289999999996</c:v>
                </c:pt>
                <c:pt idx="5707">
                  <c:v>-3.2336289999999996</c:v>
                </c:pt>
                <c:pt idx="5708">
                  <c:v>-3.2336289999999996</c:v>
                </c:pt>
                <c:pt idx="5709">
                  <c:v>-3.2336289999999996</c:v>
                </c:pt>
                <c:pt idx="5710">
                  <c:v>-3.2336289999999996</c:v>
                </c:pt>
                <c:pt idx="5711">
                  <c:v>-3.2336289999999996</c:v>
                </c:pt>
                <c:pt idx="5712">
                  <c:v>-3.2336289999999996</c:v>
                </c:pt>
                <c:pt idx="5713">
                  <c:v>-3.2336289999999996</c:v>
                </c:pt>
                <c:pt idx="5714">
                  <c:v>-3.2336289999999996</c:v>
                </c:pt>
                <c:pt idx="5715">
                  <c:v>-3.2336289999999996</c:v>
                </c:pt>
                <c:pt idx="5716">
                  <c:v>-3.2336289999999996</c:v>
                </c:pt>
                <c:pt idx="5717">
                  <c:v>-3.2336289999999996</c:v>
                </c:pt>
                <c:pt idx="5718">
                  <c:v>-3.2336289999999996</c:v>
                </c:pt>
                <c:pt idx="5719">
                  <c:v>-3.2336289999999996</c:v>
                </c:pt>
                <c:pt idx="5720">
                  <c:v>-3.2336289999999996</c:v>
                </c:pt>
                <c:pt idx="5721">
                  <c:v>-3.2336289999999996</c:v>
                </c:pt>
                <c:pt idx="5722">
                  <c:v>-3.2336289999999996</c:v>
                </c:pt>
                <c:pt idx="5723">
                  <c:v>-3.2336289999999996</c:v>
                </c:pt>
                <c:pt idx="5724">
                  <c:v>-3.2336289999999996</c:v>
                </c:pt>
                <c:pt idx="5725">
                  <c:v>-3.2336289999999996</c:v>
                </c:pt>
                <c:pt idx="5726">
                  <c:v>-3.2336289999999996</c:v>
                </c:pt>
                <c:pt idx="5727">
                  <c:v>-3.2336289999999996</c:v>
                </c:pt>
                <c:pt idx="5728">
                  <c:v>-3.2336289999999996</c:v>
                </c:pt>
                <c:pt idx="5729">
                  <c:v>-3.2336289999999996</c:v>
                </c:pt>
                <c:pt idx="5730">
                  <c:v>-3.2336289999999996</c:v>
                </c:pt>
                <c:pt idx="5731">
                  <c:v>-3.2336289999999996</c:v>
                </c:pt>
                <c:pt idx="5732">
                  <c:v>-3.2336289999999996</c:v>
                </c:pt>
                <c:pt idx="5733">
                  <c:v>-3.2336289999999996</c:v>
                </c:pt>
                <c:pt idx="5734">
                  <c:v>-3.2336289999999996</c:v>
                </c:pt>
                <c:pt idx="5735">
                  <c:v>-3.2336289999999996</c:v>
                </c:pt>
                <c:pt idx="5736">
                  <c:v>-3.2336289999999996</c:v>
                </c:pt>
                <c:pt idx="5737">
                  <c:v>-3.2336289999999996</c:v>
                </c:pt>
                <c:pt idx="5738">
                  <c:v>-3.2336289999999996</c:v>
                </c:pt>
                <c:pt idx="5739">
                  <c:v>-3.2336289999999996</c:v>
                </c:pt>
                <c:pt idx="5740">
                  <c:v>-3.2336289999999996</c:v>
                </c:pt>
                <c:pt idx="5741">
                  <c:v>-3.2336289999999996</c:v>
                </c:pt>
                <c:pt idx="5742">
                  <c:v>-3.2336289999999996</c:v>
                </c:pt>
                <c:pt idx="5743">
                  <c:v>-3.2336289999999996</c:v>
                </c:pt>
                <c:pt idx="5744">
                  <c:v>-3.2336289999999996</c:v>
                </c:pt>
                <c:pt idx="5745">
                  <c:v>-3.2336289999999996</c:v>
                </c:pt>
                <c:pt idx="5746">
                  <c:v>-3.2336289999999996</c:v>
                </c:pt>
                <c:pt idx="5747">
                  <c:v>-3.2336289999999996</c:v>
                </c:pt>
                <c:pt idx="5748">
                  <c:v>-3.2336289999999996</c:v>
                </c:pt>
                <c:pt idx="5749">
                  <c:v>-3.2336289999999996</c:v>
                </c:pt>
                <c:pt idx="5750">
                  <c:v>-3.2336289999999996</c:v>
                </c:pt>
                <c:pt idx="5751">
                  <c:v>-3.2336289999999996</c:v>
                </c:pt>
                <c:pt idx="5752">
                  <c:v>-3.2336289999999996</c:v>
                </c:pt>
                <c:pt idx="5753">
                  <c:v>-3.2336289999999996</c:v>
                </c:pt>
                <c:pt idx="5754">
                  <c:v>-3.2336289999999996</c:v>
                </c:pt>
                <c:pt idx="5755">
                  <c:v>-3.2336289999999996</c:v>
                </c:pt>
                <c:pt idx="5756">
                  <c:v>-3.2336289999999996</c:v>
                </c:pt>
                <c:pt idx="5757">
                  <c:v>-3.2336289999999996</c:v>
                </c:pt>
                <c:pt idx="5758">
                  <c:v>-3.2336289999999996</c:v>
                </c:pt>
                <c:pt idx="5759">
                  <c:v>-3.2336289999999996</c:v>
                </c:pt>
                <c:pt idx="5760">
                  <c:v>-3.2336289999999996</c:v>
                </c:pt>
                <c:pt idx="5761">
                  <c:v>-3.2336289999999996</c:v>
                </c:pt>
                <c:pt idx="5762">
                  <c:v>-3.2336289999999996</c:v>
                </c:pt>
                <c:pt idx="5763">
                  <c:v>-3.2336289999999996</c:v>
                </c:pt>
                <c:pt idx="5764">
                  <c:v>-3.2336289999999996</c:v>
                </c:pt>
                <c:pt idx="5765">
                  <c:v>-3.2336289999999996</c:v>
                </c:pt>
                <c:pt idx="5766">
                  <c:v>-3.2336289999999996</c:v>
                </c:pt>
                <c:pt idx="5767">
                  <c:v>-3.2336289999999996</c:v>
                </c:pt>
                <c:pt idx="5768">
                  <c:v>-3.2336289999999996</c:v>
                </c:pt>
                <c:pt idx="5769">
                  <c:v>-3.2336289999999996</c:v>
                </c:pt>
                <c:pt idx="5770">
                  <c:v>-3.2336289999999996</c:v>
                </c:pt>
                <c:pt idx="5771">
                  <c:v>-3.2336289999999996</c:v>
                </c:pt>
                <c:pt idx="5772">
                  <c:v>-3.2336289999999996</c:v>
                </c:pt>
                <c:pt idx="5773">
                  <c:v>-3.2336289999999996</c:v>
                </c:pt>
                <c:pt idx="5774">
                  <c:v>-3.2336289999999996</c:v>
                </c:pt>
                <c:pt idx="5775">
                  <c:v>-3.2336289999999996</c:v>
                </c:pt>
                <c:pt idx="5776">
                  <c:v>-3.2336289999999996</c:v>
                </c:pt>
                <c:pt idx="5777">
                  <c:v>-3.2336289999999996</c:v>
                </c:pt>
                <c:pt idx="5778">
                  <c:v>-3.2336289999999996</c:v>
                </c:pt>
                <c:pt idx="5779">
                  <c:v>-3.2336289999999996</c:v>
                </c:pt>
                <c:pt idx="5780">
                  <c:v>-3.2336289999999996</c:v>
                </c:pt>
                <c:pt idx="5781">
                  <c:v>-3.2336289999999996</c:v>
                </c:pt>
                <c:pt idx="5782">
                  <c:v>-3.2336289999999996</c:v>
                </c:pt>
                <c:pt idx="5783">
                  <c:v>-3.2336289999999996</c:v>
                </c:pt>
                <c:pt idx="5784">
                  <c:v>-3.2336289999999996</c:v>
                </c:pt>
                <c:pt idx="5785">
                  <c:v>-3.2336289999999996</c:v>
                </c:pt>
                <c:pt idx="5786">
                  <c:v>-3.2336289999999996</c:v>
                </c:pt>
                <c:pt idx="5787">
                  <c:v>-3.2336289999999996</c:v>
                </c:pt>
                <c:pt idx="5788">
                  <c:v>-3.2336289999999996</c:v>
                </c:pt>
                <c:pt idx="5789">
                  <c:v>-3.2336289999999996</c:v>
                </c:pt>
                <c:pt idx="5790">
                  <c:v>-3.2336289999999996</c:v>
                </c:pt>
                <c:pt idx="5791">
                  <c:v>-3.2336289999999996</c:v>
                </c:pt>
                <c:pt idx="5792">
                  <c:v>-3.2336289999999996</c:v>
                </c:pt>
                <c:pt idx="5793">
                  <c:v>-3.2336289999999996</c:v>
                </c:pt>
                <c:pt idx="5794">
                  <c:v>-3.2336289999999996</c:v>
                </c:pt>
                <c:pt idx="5795">
                  <c:v>-3.2336289999999996</c:v>
                </c:pt>
                <c:pt idx="5796">
                  <c:v>-3.2336289999999996</c:v>
                </c:pt>
                <c:pt idx="5797">
                  <c:v>-3.2336289999999996</c:v>
                </c:pt>
                <c:pt idx="5798">
                  <c:v>-3.2336289999999996</c:v>
                </c:pt>
                <c:pt idx="5799">
                  <c:v>-3.2336289999999996</c:v>
                </c:pt>
                <c:pt idx="5800">
                  <c:v>-3.2336289999999996</c:v>
                </c:pt>
                <c:pt idx="5801">
                  <c:v>-3.2336289999999996</c:v>
                </c:pt>
                <c:pt idx="5802">
                  <c:v>-3.2336289999999996</c:v>
                </c:pt>
                <c:pt idx="5803">
                  <c:v>-3.2336289999999996</c:v>
                </c:pt>
                <c:pt idx="5804">
                  <c:v>-3.2336289999999996</c:v>
                </c:pt>
                <c:pt idx="5805">
                  <c:v>-3.2336289999999996</c:v>
                </c:pt>
                <c:pt idx="5806">
                  <c:v>-3.2336289999999996</c:v>
                </c:pt>
                <c:pt idx="5807">
                  <c:v>-3.2336289999999996</c:v>
                </c:pt>
                <c:pt idx="5808">
                  <c:v>-3.2336289999999996</c:v>
                </c:pt>
                <c:pt idx="5809">
                  <c:v>-3.2336289999999996</c:v>
                </c:pt>
                <c:pt idx="5810">
                  <c:v>-3.2336289999999996</c:v>
                </c:pt>
                <c:pt idx="5811">
                  <c:v>-3.2336289999999996</c:v>
                </c:pt>
                <c:pt idx="5812">
                  <c:v>-3.2336289999999996</c:v>
                </c:pt>
                <c:pt idx="5813">
                  <c:v>-3.2336289999999996</c:v>
                </c:pt>
                <c:pt idx="5814">
                  <c:v>-3.2336289999999996</c:v>
                </c:pt>
                <c:pt idx="5815">
                  <c:v>-3.2336289999999996</c:v>
                </c:pt>
                <c:pt idx="5816">
                  <c:v>-3.2336289999999996</c:v>
                </c:pt>
                <c:pt idx="5817">
                  <c:v>-3.2336289999999996</c:v>
                </c:pt>
                <c:pt idx="5818">
                  <c:v>-3.2336289999999996</c:v>
                </c:pt>
                <c:pt idx="5819">
                  <c:v>-3.2336289999999996</c:v>
                </c:pt>
                <c:pt idx="5820">
                  <c:v>-3.2336289999999996</c:v>
                </c:pt>
                <c:pt idx="5821">
                  <c:v>-3.2336289999999996</c:v>
                </c:pt>
                <c:pt idx="5822">
                  <c:v>-3.2336289999999996</c:v>
                </c:pt>
                <c:pt idx="5823">
                  <c:v>-3.2336289999999996</c:v>
                </c:pt>
                <c:pt idx="5824">
                  <c:v>-3.2336289999999996</c:v>
                </c:pt>
                <c:pt idx="5825">
                  <c:v>-3.2336289999999996</c:v>
                </c:pt>
                <c:pt idx="5826">
                  <c:v>-3.2336289999999996</c:v>
                </c:pt>
                <c:pt idx="5827">
                  <c:v>-3.2336289999999996</c:v>
                </c:pt>
                <c:pt idx="5828">
                  <c:v>-3.2336289999999996</c:v>
                </c:pt>
                <c:pt idx="5829">
                  <c:v>-3.2336289999999996</c:v>
                </c:pt>
                <c:pt idx="5830">
                  <c:v>-3.2336289999999996</c:v>
                </c:pt>
                <c:pt idx="5831">
                  <c:v>-3.2336289999999996</c:v>
                </c:pt>
                <c:pt idx="5832">
                  <c:v>-3.2336289999999996</c:v>
                </c:pt>
                <c:pt idx="5833">
                  <c:v>-3.2336289999999996</c:v>
                </c:pt>
                <c:pt idx="5834">
                  <c:v>-3.2336289999999996</c:v>
                </c:pt>
                <c:pt idx="5835">
                  <c:v>-3.2336289999999996</c:v>
                </c:pt>
                <c:pt idx="5836">
                  <c:v>-3.2336289999999996</c:v>
                </c:pt>
                <c:pt idx="5837">
                  <c:v>-3.2336289999999996</c:v>
                </c:pt>
                <c:pt idx="5838">
                  <c:v>-3.2336289999999996</c:v>
                </c:pt>
                <c:pt idx="5839">
                  <c:v>-3.2336289999999996</c:v>
                </c:pt>
                <c:pt idx="5840">
                  <c:v>-3.2336289999999996</c:v>
                </c:pt>
                <c:pt idx="5841">
                  <c:v>-3.2336289999999996</c:v>
                </c:pt>
                <c:pt idx="5842">
                  <c:v>-3.2336289999999996</c:v>
                </c:pt>
                <c:pt idx="5843">
                  <c:v>-3.2336289999999996</c:v>
                </c:pt>
                <c:pt idx="5844">
                  <c:v>-3.2336289999999996</c:v>
                </c:pt>
                <c:pt idx="5845">
                  <c:v>-3.2336289999999996</c:v>
                </c:pt>
                <c:pt idx="5846">
                  <c:v>-3.2336289999999996</c:v>
                </c:pt>
                <c:pt idx="5847">
                  <c:v>-3.2336289999999996</c:v>
                </c:pt>
                <c:pt idx="5848">
                  <c:v>-3.2336289999999996</c:v>
                </c:pt>
                <c:pt idx="5849">
                  <c:v>-3.2336289999999996</c:v>
                </c:pt>
                <c:pt idx="5850">
                  <c:v>-3.2336289999999996</c:v>
                </c:pt>
                <c:pt idx="5851">
                  <c:v>-3.2336289999999996</c:v>
                </c:pt>
                <c:pt idx="5852">
                  <c:v>-3.2336289999999996</c:v>
                </c:pt>
                <c:pt idx="5853">
                  <c:v>-3.2336289999999996</c:v>
                </c:pt>
                <c:pt idx="5854">
                  <c:v>-3.2336289999999996</c:v>
                </c:pt>
                <c:pt idx="5855">
                  <c:v>-3.2336289999999996</c:v>
                </c:pt>
                <c:pt idx="5856">
                  <c:v>-3.2336289999999996</c:v>
                </c:pt>
                <c:pt idx="5857">
                  <c:v>-3.2336289999999996</c:v>
                </c:pt>
                <c:pt idx="5858">
                  <c:v>-3.2336289999999996</c:v>
                </c:pt>
                <c:pt idx="5859">
                  <c:v>-3.2336289999999996</c:v>
                </c:pt>
                <c:pt idx="5860">
                  <c:v>-3.2336289999999996</c:v>
                </c:pt>
                <c:pt idx="5861">
                  <c:v>-3.2336289999999996</c:v>
                </c:pt>
                <c:pt idx="5862">
                  <c:v>-3.2336289999999996</c:v>
                </c:pt>
                <c:pt idx="5863">
                  <c:v>-3.2336289999999996</c:v>
                </c:pt>
                <c:pt idx="5864">
                  <c:v>-3.2336289999999996</c:v>
                </c:pt>
                <c:pt idx="5865">
                  <c:v>-3.2336289999999996</c:v>
                </c:pt>
                <c:pt idx="5866">
                  <c:v>-3.2336289999999996</c:v>
                </c:pt>
                <c:pt idx="5867">
                  <c:v>-3.2336289999999996</c:v>
                </c:pt>
                <c:pt idx="5868">
                  <c:v>-3.2336289999999996</c:v>
                </c:pt>
                <c:pt idx="5869">
                  <c:v>-3.2336289999999996</c:v>
                </c:pt>
                <c:pt idx="5870">
                  <c:v>-3.2336289999999996</c:v>
                </c:pt>
                <c:pt idx="5871">
                  <c:v>-3.2336289999999996</c:v>
                </c:pt>
                <c:pt idx="5872">
                  <c:v>-3.2336289999999996</c:v>
                </c:pt>
                <c:pt idx="5873">
                  <c:v>-3.2336289999999996</c:v>
                </c:pt>
                <c:pt idx="5874">
                  <c:v>-3.2336289999999996</c:v>
                </c:pt>
                <c:pt idx="5875">
                  <c:v>-3.2336289999999996</c:v>
                </c:pt>
                <c:pt idx="5876">
                  <c:v>-3.2336289999999996</c:v>
                </c:pt>
                <c:pt idx="5877">
                  <c:v>-3.2336289999999996</c:v>
                </c:pt>
                <c:pt idx="5878">
                  <c:v>-3.2336289999999996</c:v>
                </c:pt>
                <c:pt idx="5879">
                  <c:v>-3.2336289999999996</c:v>
                </c:pt>
                <c:pt idx="5880">
                  <c:v>-3.2336289999999996</c:v>
                </c:pt>
                <c:pt idx="5881">
                  <c:v>-3.2336289999999996</c:v>
                </c:pt>
                <c:pt idx="5882">
                  <c:v>-3.2336289999999996</c:v>
                </c:pt>
                <c:pt idx="5883">
                  <c:v>-3.2336289999999996</c:v>
                </c:pt>
                <c:pt idx="5884">
                  <c:v>-3.2336289999999996</c:v>
                </c:pt>
                <c:pt idx="5885">
                  <c:v>-3.2336289999999996</c:v>
                </c:pt>
                <c:pt idx="5886">
                  <c:v>-3.2336289999999996</c:v>
                </c:pt>
                <c:pt idx="5887">
                  <c:v>-3.2336289999999996</c:v>
                </c:pt>
                <c:pt idx="5888">
                  <c:v>-3.2336289999999996</c:v>
                </c:pt>
                <c:pt idx="5889">
                  <c:v>-3.2336289999999996</c:v>
                </c:pt>
                <c:pt idx="5890">
                  <c:v>-3.2336289999999996</c:v>
                </c:pt>
                <c:pt idx="5891">
                  <c:v>-3.2336289999999996</c:v>
                </c:pt>
                <c:pt idx="5892">
                  <c:v>-3.2336289999999996</c:v>
                </c:pt>
                <c:pt idx="5893">
                  <c:v>-3.2336289999999996</c:v>
                </c:pt>
                <c:pt idx="5894">
                  <c:v>-3.2336289999999996</c:v>
                </c:pt>
                <c:pt idx="5895">
                  <c:v>-3.2336289999999996</c:v>
                </c:pt>
                <c:pt idx="5896">
                  <c:v>-3.2336289999999996</c:v>
                </c:pt>
                <c:pt idx="5897">
                  <c:v>-3.2336289999999996</c:v>
                </c:pt>
                <c:pt idx="5898">
                  <c:v>-3.2336289999999996</c:v>
                </c:pt>
                <c:pt idx="5899">
                  <c:v>-3.2336289999999996</c:v>
                </c:pt>
                <c:pt idx="5900">
                  <c:v>-3.2336289999999996</c:v>
                </c:pt>
                <c:pt idx="5901">
                  <c:v>-3.2336289999999996</c:v>
                </c:pt>
                <c:pt idx="5902">
                  <c:v>-3.2336289999999996</c:v>
                </c:pt>
                <c:pt idx="5903">
                  <c:v>-3.2336289999999996</c:v>
                </c:pt>
                <c:pt idx="5904">
                  <c:v>-3.2336289999999996</c:v>
                </c:pt>
                <c:pt idx="5905">
                  <c:v>-3.2336289999999996</c:v>
                </c:pt>
                <c:pt idx="5906">
                  <c:v>-3.2336289999999996</c:v>
                </c:pt>
                <c:pt idx="5907">
                  <c:v>-3.2336289999999996</c:v>
                </c:pt>
                <c:pt idx="5908">
                  <c:v>-3.2336289999999996</c:v>
                </c:pt>
                <c:pt idx="5909">
                  <c:v>-3.2336289999999996</c:v>
                </c:pt>
                <c:pt idx="5910">
                  <c:v>-3.2336289999999996</c:v>
                </c:pt>
                <c:pt idx="5911">
                  <c:v>-3.2336289999999996</c:v>
                </c:pt>
                <c:pt idx="5912">
                  <c:v>-3.2336289999999996</c:v>
                </c:pt>
                <c:pt idx="5913">
                  <c:v>-3.2336289999999996</c:v>
                </c:pt>
                <c:pt idx="5914">
                  <c:v>-3.2336289999999996</c:v>
                </c:pt>
                <c:pt idx="5915">
                  <c:v>-3.2336289999999996</c:v>
                </c:pt>
                <c:pt idx="5916">
                  <c:v>-3.2336289999999996</c:v>
                </c:pt>
                <c:pt idx="5917">
                  <c:v>-3.2336289999999996</c:v>
                </c:pt>
                <c:pt idx="5918">
                  <c:v>-3.2336289999999996</c:v>
                </c:pt>
                <c:pt idx="5919">
                  <c:v>-3.2336289999999996</c:v>
                </c:pt>
                <c:pt idx="5920">
                  <c:v>-3.2336289999999996</c:v>
                </c:pt>
                <c:pt idx="5921">
                  <c:v>-3.2336289999999996</c:v>
                </c:pt>
                <c:pt idx="5922">
                  <c:v>-3.2336289999999996</c:v>
                </c:pt>
                <c:pt idx="5923">
                  <c:v>-3.2336289999999996</c:v>
                </c:pt>
                <c:pt idx="5924">
                  <c:v>-3.2336289999999996</c:v>
                </c:pt>
                <c:pt idx="5925">
                  <c:v>-3.2336289999999996</c:v>
                </c:pt>
                <c:pt idx="5926">
                  <c:v>-3.2336289999999996</c:v>
                </c:pt>
                <c:pt idx="5927">
                  <c:v>-3.2336289999999996</c:v>
                </c:pt>
                <c:pt idx="5928">
                  <c:v>-3.2336289999999996</c:v>
                </c:pt>
                <c:pt idx="5929">
                  <c:v>-3.2336289999999996</c:v>
                </c:pt>
                <c:pt idx="5930">
                  <c:v>-3.2336289999999996</c:v>
                </c:pt>
                <c:pt idx="5931">
                  <c:v>-3.2336289999999996</c:v>
                </c:pt>
                <c:pt idx="5932">
                  <c:v>-3.2336289999999996</c:v>
                </c:pt>
                <c:pt idx="5933">
                  <c:v>-3.2336289999999996</c:v>
                </c:pt>
                <c:pt idx="5934">
                  <c:v>-3.2336289999999996</c:v>
                </c:pt>
                <c:pt idx="5935">
                  <c:v>-3.2336289999999996</c:v>
                </c:pt>
                <c:pt idx="5936">
                  <c:v>-3.2336289999999996</c:v>
                </c:pt>
                <c:pt idx="5937">
                  <c:v>-3.2336289999999996</c:v>
                </c:pt>
                <c:pt idx="5938">
                  <c:v>-3.2336289999999996</c:v>
                </c:pt>
                <c:pt idx="5939">
                  <c:v>-3.2336289999999996</c:v>
                </c:pt>
                <c:pt idx="5940">
                  <c:v>-3.2336289999999996</c:v>
                </c:pt>
                <c:pt idx="5941">
                  <c:v>-3.2336289999999996</c:v>
                </c:pt>
                <c:pt idx="5942">
                  <c:v>-3.2336289999999996</c:v>
                </c:pt>
                <c:pt idx="5943">
                  <c:v>-3.2336289999999996</c:v>
                </c:pt>
                <c:pt idx="5944">
                  <c:v>-3.2336289999999996</c:v>
                </c:pt>
                <c:pt idx="5945">
                  <c:v>-3.2336289999999996</c:v>
                </c:pt>
                <c:pt idx="5946">
                  <c:v>-3.2336289999999996</c:v>
                </c:pt>
                <c:pt idx="5947">
                  <c:v>-3.2336289999999996</c:v>
                </c:pt>
                <c:pt idx="5948">
                  <c:v>-3.2336289999999996</c:v>
                </c:pt>
                <c:pt idx="5949">
                  <c:v>-3.2336289999999996</c:v>
                </c:pt>
                <c:pt idx="5950">
                  <c:v>-3.2336289999999996</c:v>
                </c:pt>
                <c:pt idx="5951">
                  <c:v>-3.2336289999999996</c:v>
                </c:pt>
                <c:pt idx="5952">
                  <c:v>-3.2336289999999996</c:v>
                </c:pt>
                <c:pt idx="5953">
                  <c:v>-3.2336289999999996</c:v>
                </c:pt>
                <c:pt idx="5954">
                  <c:v>-3.2336289999999996</c:v>
                </c:pt>
                <c:pt idx="5955">
                  <c:v>-3.2336289999999996</c:v>
                </c:pt>
                <c:pt idx="5956">
                  <c:v>-3.2336289999999996</c:v>
                </c:pt>
                <c:pt idx="5957">
                  <c:v>-3.2336289999999996</c:v>
                </c:pt>
                <c:pt idx="5958">
                  <c:v>-3.2336289999999996</c:v>
                </c:pt>
                <c:pt idx="5959">
                  <c:v>-3.2336289999999996</c:v>
                </c:pt>
                <c:pt idx="5960">
                  <c:v>-3.2336289999999996</c:v>
                </c:pt>
                <c:pt idx="5961">
                  <c:v>-3.2336289999999996</c:v>
                </c:pt>
                <c:pt idx="5962">
                  <c:v>-3.2336289999999996</c:v>
                </c:pt>
                <c:pt idx="5963">
                  <c:v>-3.2336289999999996</c:v>
                </c:pt>
                <c:pt idx="5964">
                  <c:v>-3.2336289999999996</c:v>
                </c:pt>
                <c:pt idx="5965">
                  <c:v>-3.2336289999999996</c:v>
                </c:pt>
                <c:pt idx="5966">
                  <c:v>-3.2336289999999996</c:v>
                </c:pt>
                <c:pt idx="5967">
                  <c:v>-3.2336289999999996</c:v>
                </c:pt>
                <c:pt idx="5968">
                  <c:v>-3.2336289999999996</c:v>
                </c:pt>
                <c:pt idx="5969">
                  <c:v>-3.2336289999999996</c:v>
                </c:pt>
                <c:pt idx="5970">
                  <c:v>-3.2336289999999996</c:v>
                </c:pt>
                <c:pt idx="5971">
                  <c:v>-3.2336289999999996</c:v>
                </c:pt>
                <c:pt idx="5972">
                  <c:v>-3.2336289999999996</c:v>
                </c:pt>
                <c:pt idx="5973">
                  <c:v>-3.2336289999999996</c:v>
                </c:pt>
                <c:pt idx="5974">
                  <c:v>-3.2336289999999996</c:v>
                </c:pt>
                <c:pt idx="5975">
                  <c:v>-3.2336289999999996</c:v>
                </c:pt>
                <c:pt idx="5976">
                  <c:v>-3.2336289999999996</c:v>
                </c:pt>
                <c:pt idx="5977">
                  <c:v>-3.2336289999999996</c:v>
                </c:pt>
                <c:pt idx="5978">
                  <c:v>-3.2336289999999996</c:v>
                </c:pt>
                <c:pt idx="5979">
                  <c:v>-3.2336289999999996</c:v>
                </c:pt>
                <c:pt idx="5980">
                  <c:v>-3.2336289999999996</c:v>
                </c:pt>
                <c:pt idx="5981">
                  <c:v>-3.2336289999999996</c:v>
                </c:pt>
                <c:pt idx="5982">
                  <c:v>-3.2336289999999996</c:v>
                </c:pt>
                <c:pt idx="5983">
                  <c:v>-3.2336289999999996</c:v>
                </c:pt>
                <c:pt idx="5984">
                  <c:v>-3.2336289999999996</c:v>
                </c:pt>
                <c:pt idx="5985">
                  <c:v>-3.2336289999999996</c:v>
                </c:pt>
                <c:pt idx="5986">
                  <c:v>-3.2336289999999996</c:v>
                </c:pt>
                <c:pt idx="5987">
                  <c:v>-3.2336289999999996</c:v>
                </c:pt>
                <c:pt idx="5988">
                  <c:v>-3.2336289999999996</c:v>
                </c:pt>
                <c:pt idx="5989">
                  <c:v>-3.2336289999999996</c:v>
                </c:pt>
                <c:pt idx="5990">
                  <c:v>-3.2336289999999996</c:v>
                </c:pt>
                <c:pt idx="5991">
                  <c:v>-3.2336289999999996</c:v>
                </c:pt>
                <c:pt idx="5992">
                  <c:v>-3.2336289999999996</c:v>
                </c:pt>
                <c:pt idx="5993">
                  <c:v>-3.2336289999999996</c:v>
                </c:pt>
                <c:pt idx="5994">
                  <c:v>-3.2336289999999996</c:v>
                </c:pt>
                <c:pt idx="5995">
                  <c:v>-3.2336289999999996</c:v>
                </c:pt>
                <c:pt idx="5996">
                  <c:v>-3.2336289999999996</c:v>
                </c:pt>
                <c:pt idx="5997">
                  <c:v>-3.2336289999999996</c:v>
                </c:pt>
                <c:pt idx="5998">
                  <c:v>-3.2336289999999996</c:v>
                </c:pt>
                <c:pt idx="5999">
                  <c:v>-3.2336289999999996</c:v>
                </c:pt>
                <c:pt idx="6000">
                  <c:v>-3.2336289999999996</c:v>
                </c:pt>
                <c:pt idx="6001">
                  <c:v>-3.2336289999999996</c:v>
                </c:pt>
                <c:pt idx="6002">
                  <c:v>-3.2336289999999996</c:v>
                </c:pt>
                <c:pt idx="6003">
                  <c:v>-3.2336289999999996</c:v>
                </c:pt>
                <c:pt idx="6004">
                  <c:v>-3.2336289999999996</c:v>
                </c:pt>
                <c:pt idx="6005">
                  <c:v>-3.2336289999999996</c:v>
                </c:pt>
                <c:pt idx="6006">
                  <c:v>-3.2336289999999996</c:v>
                </c:pt>
                <c:pt idx="6007">
                  <c:v>-3.2336289999999996</c:v>
                </c:pt>
                <c:pt idx="6008">
                  <c:v>-3.2336289999999996</c:v>
                </c:pt>
                <c:pt idx="6009">
                  <c:v>-3.2336289999999996</c:v>
                </c:pt>
                <c:pt idx="6010">
                  <c:v>-3.2336289999999996</c:v>
                </c:pt>
                <c:pt idx="6011">
                  <c:v>-3.2336289999999996</c:v>
                </c:pt>
                <c:pt idx="6012">
                  <c:v>-3.2336289999999996</c:v>
                </c:pt>
                <c:pt idx="6013">
                  <c:v>-3.2336289999999996</c:v>
                </c:pt>
                <c:pt idx="6014">
                  <c:v>-3.2336289999999996</c:v>
                </c:pt>
                <c:pt idx="6015">
                  <c:v>-3.2336289999999996</c:v>
                </c:pt>
                <c:pt idx="6016">
                  <c:v>-3.2336289999999996</c:v>
                </c:pt>
                <c:pt idx="6017">
                  <c:v>-3.2336289999999996</c:v>
                </c:pt>
                <c:pt idx="6018">
                  <c:v>-3.2336289999999996</c:v>
                </c:pt>
                <c:pt idx="6019">
                  <c:v>-3.2336289999999996</c:v>
                </c:pt>
                <c:pt idx="6020">
                  <c:v>-3.2336289999999996</c:v>
                </c:pt>
                <c:pt idx="6021">
                  <c:v>-3.2336289999999996</c:v>
                </c:pt>
                <c:pt idx="6022">
                  <c:v>-3.2336289999999996</c:v>
                </c:pt>
                <c:pt idx="6023">
                  <c:v>-3.2336289999999996</c:v>
                </c:pt>
                <c:pt idx="6024">
                  <c:v>-3.2336289999999996</c:v>
                </c:pt>
                <c:pt idx="6025">
                  <c:v>-3.2336289999999996</c:v>
                </c:pt>
                <c:pt idx="6026">
                  <c:v>-3.2336289999999996</c:v>
                </c:pt>
                <c:pt idx="6027">
                  <c:v>-3.2336289999999996</c:v>
                </c:pt>
                <c:pt idx="6028">
                  <c:v>-3.2336289999999996</c:v>
                </c:pt>
                <c:pt idx="6029">
                  <c:v>-3.2336289999999996</c:v>
                </c:pt>
                <c:pt idx="6030">
                  <c:v>-3.2336289999999996</c:v>
                </c:pt>
                <c:pt idx="6031">
                  <c:v>-3.2336289999999996</c:v>
                </c:pt>
                <c:pt idx="6032">
                  <c:v>-3.2336289999999996</c:v>
                </c:pt>
                <c:pt idx="6033">
                  <c:v>-3.2336289999999996</c:v>
                </c:pt>
                <c:pt idx="6034">
                  <c:v>-3.2336289999999996</c:v>
                </c:pt>
                <c:pt idx="6035">
                  <c:v>-3.2336289999999996</c:v>
                </c:pt>
                <c:pt idx="6036">
                  <c:v>-3.2336289999999996</c:v>
                </c:pt>
                <c:pt idx="6037">
                  <c:v>-3.2336289999999996</c:v>
                </c:pt>
                <c:pt idx="6038">
                  <c:v>-3.2336289999999996</c:v>
                </c:pt>
                <c:pt idx="6039">
                  <c:v>-3.2336289999999996</c:v>
                </c:pt>
                <c:pt idx="6040">
                  <c:v>-3.2336289999999996</c:v>
                </c:pt>
                <c:pt idx="6041">
                  <c:v>-3.2336289999999996</c:v>
                </c:pt>
                <c:pt idx="6042">
                  <c:v>-3.2336289999999996</c:v>
                </c:pt>
                <c:pt idx="6043">
                  <c:v>-3.2336289999999996</c:v>
                </c:pt>
                <c:pt idx="6044">
                  <c:v>-3.2336289999999996</c:v>
                </c:pt>
                <c:pt idx="6045">
                  <c:v>-3.2336289999999996</c:v>
                </c:pt>
                <c:pt idx="6046">
                  <c:v>-3.2336289999999996</c:v>
                </c:pt>
                <c:pt idx="6047">
                  <c:v>-3.2336289999999996</c:v>
                </c:pt>
                <c:pt idx="6048">
                  <c:v>-3.2336289999999996</c:v>
                </c:pt>
                <c:pt idx="6049">
                  <c:v>-3.2336289999999996</c:v>
                </c:pt>
                <c:pt idx="6050">
                  <c:v>-3.2336289999999996</c:v>
                </c:pt>
                <c:pt idx="6051">
                  <c:v>-3.2336289999999996</c:v>
                </c:pt>
                <c:pt idx="6052">
                  <c:v>-3.2336289999999996</c:v>
                </c:pt>
                <c:pt idx="6053">
                  <c:v>-3.2336289999999996</c:v>
                </c:pt>
                <c:pt idx="6054">
                  <c:v>-3.2336289999999996</c:v>
                </c:pt>
                <c:pt idx="6055">
                  <c:v>-3.2336289999999996</c:v>
                </c:pt>
                <c:pt idx="6056">
                  <c:v>-3.2336289999999996</c:v>
                </c:pt>
                <c:pt idx="6057">
                  <c:v>-3.2336289999999996</c:v>
                </c:pt>
                <c:pt idx="6058">
                  <c:v>-3.2336289999999996</c:v>
                </c:pt>
                <c:pt idx="6059">
                  <c:v>-3.2336289999999996</c:v>
                </c:pt>
                <c:pt idx="6060">
                  <c:v>-3.2336289999999996</c:v>
                </c:pt>
                <c:pt idx="6061">
                  <c:v>-3.2336289999999996</c:v>
                </c:pt>
                <c:pt idx="6062">
                  <c:v>-3.2336289999999996</c:v>
                </c:pt>
                <c:pt idx="6063">
                  <c:v>-3.2336289999999996</c:v>
                </c:pt>
                <c:pt idx="6064">
                  <c:v>-3.2336289999999996</c:v>
                </c:pt>
                <c:pt idx="6065">
                  <c:v>-3.2336289999999996</c:v>
                </c:pt>
                <c:pt idx="6066">
                  <c:v>-3.2336289999999996</c:v>
                </c:pt>
                <c:pt idx="6067">
                  <c:v>-3.2336289999999996</c:v>
                </c:pt>
                <c:pt idx="6068">
                  <c:v>-3.2336289999999996</c:v>
                </c:pt>
                <c:pt idx="6069">
                  <c:v>-3.2336289999999996</c:v>
                </c:pt>
                <c:pt idx="6070">
                  <c:v>-3.2336289999999996</c:v>
                </c:pt>
                <c:pt idx="6071">
                  <c:v>-3.2336289999999996</c:v>
                </c:pt>
                <c:pt idx="6072">
                  <c:v>-3.2336289999999996</c:v>
                </c:pt>
                <c:pt idx="6073">
                  <c:v>-3.2336289999999996</c:v>
                </c:pt>
                <c:pt idx="6074">
                  <c:v>-3.2336289999999996</c:v>
                </c:pt>
                <c:pt idx="6075">
                  <c:v>-3.2336289999999996</c:v>
                </c:pt>
                <c:pt idx="6076">
                  <c:v>-3.2336289999999996</c:v>
                </c:pt>
                <c:pt idx="6077">
                  <c:v>-3.2336289999999996</c:v>
                </c:pt>
                <c:pt idx="6078">
                  <c:v>-3.2336289999999996</c:v>
                </c:pt>
                <c:pt idx="6079">
                  <c:v>-3.2336289999999996</c:v>
                </c:pt>
                <c:pt idx="6080">
                  <c:v>-3.2336289999999996</c:v>
                </c:pt>
                <c:pt idx="6081">
                  <c:v>-3.2336289999999996</c:v>
                </c:pt>
                <c:pt idx="6082">
                  <c:v>-3.2336289999999996</c:v>
                </c:pt>
                <c:pt idx="6083">
                  <c:v>-3.2336289999999996</c:v>
                </c:pt>
                <c:pt idx="6084">
                  <c:v>-3.2336289999999996</c:v>
                </c:pt>
                <c:pt idx="6085">
                  <c:v>-3.2336289999999996</c:v>
                </c:pt>
                <c:pt idx="6086">
                  <c:v>-3.2336289999999996</c:v>
                </c:pt>
                <c:pt idx="6087">
                  <c:v>-3.2336289999999996</c:v>
                </c:pt>
                <c:pt idx="6088">
                  <c:v>-3.2336289999999996</c:v>
                </c:pt>
                <c:pt idx="6089">
                  <c:v>-3.2336289999999996</c:v>
                </c:pt>
                <c:pt idx="6090">
                  <c:v>-3.2336289999999996</c:v>
                </c:pt>
                <c:pt idx="6091">
                  <c:v>-3.2336289999999996</c:v>
                </c:pt>
                <c:pt idx="6092">
                  <c:v>-3.2336289999999996</c:v>
                </c:pt>
                <c:pt idx="6093">
                  <c:v>-3.2336289999999996</c:v>
                </c:pt>
                <c:pt idx="6094">
                  <c:v>-3.2336289999999996</c:v>
                </c:pt>
                <c:pt idx="6095">
                  <c:v>-3.2336289999999996</c:v>
                </c:pt>
                <c:pt idx="6096">
                  <c:v>-3.2336289999999996</c:v>
                </c:pt>
                <c:pt idx="6097">
                  <c:v>-3.2336289999999996</c:v>
                </c:pt>
                <c:pt idx="6098">
                  <c:v>-3.2336289999999996</c:v>
                </c:pt>
                <c:pt idx="6099">
                  <c:v>-3.2336289999999996</c:v>
                </c:pt>
                <c:pt idx="6100">
                  <c:v>-3.2336289999999996</c:v>
                </c:pt>
                <c:pt idx="6101">
                  <c:v>-3.2336289999999996</c:v>
                </c:pt>
                <c:pt idx="6102">
                  <c:v>-3.2336289999999996</c:v>
                </c:pt>
                <c:pt idx="6103">
                  <c:v>-3.2336289999999996</c:v>
                </c:pt>
                <c:pt idx="6104">
                  <c:v>-3.2336289999999996</c:v>
                </c:pt>
                <c:pt idx="6105">
                  <c:v>-3.2336289999999996</c:v>
                </c:pt>
                <c:pt idx="6106">
                  <c:v>-3.2336289999999996</c:v>
                </c:pt>
                <c:pt idx="6107">
                  <c:v>-3.2336289999999996</c:v>
                </c:pt>
                <c:pt idx="6108">
                  <c:v>-3.2336289999999996</c:v>
                </c:pt>
                <c:pt idx="6109">
                  <c:v>-3.2336289999999996</c:v>
                </c:pt>
                <c:pt idx="6110">
                  <c:v>-3.2336289999999996</c:v>
                </c:pt>
                <c:pt idx="6111">
                  <c:v>-3.2336289999999996</c:v>
                </c:pt>
                <c:pt idx="6112">
                  <c:v>-3.2336289999999996</c:v>
                </c:pt>
                <c:pt idx="6113">
                  <c:v>-3.2336289999999996</c:v>
                </c:pt>
                <c:pt idx="6114">
                  <c:v>-3.2336289999999996</c:v>
                </c:pt>
                <c:pt idx="6115">
                  <c:v>-3.2336289999999996</c:v>
                </c:pt>
                <c:pt idx="6116">
                  <c:v>-3.2336289999999996</c:v>
                </c:pt>
                <c:pt idx="6117">
                  <c:v>-3.2336289999999996</c:v>
                </c:pt>
                <c:pt idx="6118">
                  <c:v>-3.2336289999999996</c:v>
                </c:pt>
                <c:pt idx="6119">
                  <c:v>-3.2336289999999996</c:v>
                </c:pt>
                <c:pt idx="6120">
                  <c:v>-3.2336289999999996</c:v>
                </c:pt>
                <c:pt idx="6121">
                  <c:v>-3.2336289999999996</c:v>
                </c:pt>
                <c:pt idx="6122">
                  <c:v>-3.2336289999999996</c:v>
                </c:pt>
                <c:pt idx="6123">
                  <c:v>-3.2336289999999996</c:v>
                </c:pt>
                <c:pt idx="6124">
                  <c:v>-3.2336289999999996</c:v>
                </c:pt>
                <c:pt idx="6125">
                  <c:v>-3.2336289999999996</c:v>
                </c:pt>
                <c:pt idx="6126">
                  <c:v>-3.2336289999999996</c:v>
                </c:pt>
                <c:pt idx="6127">
                  <c:v>-3.2336289999999996</c:v>
                </c:pt>
                <c:pt idx="6128">
                  <c:v>-3.2336289999999996</c:v>
                </c:pt>
                <c:pt idx="6129">
                  <c:v>-3.2336289999999996</c:v>
                </c:pt>
                <c:pt idx="6130">
                  <c:v>-3.2336289999999996</c:v>
                </c:pt>
                <c:pt idx="6131">
                  <c:v>-3.2336289999999996</c:v>
                </c:pt>
                <c:pt idx="6132">
                  <c:v>-3.2336289999999996</c:v>
                </c:pt>
                <c:pt idx="6133">
                  <c:v>-3.2336289999999996</c:v>
                </c:pt>
                <c:pt idx="6134">
                  <c:v>-3.2336289999999996</c:v>
                </c:pt>
                <c:pt idx="6135">
                  <c:v>-3.2336289999999996</c:v>
                </c:pt>
                <c:pt idx="6136">
                  <c:v>-3.2336289999999996</c:v>
                </c:pt>
                <c:pt idx="6137">
                  <c:v>-3.2336289999999996</c:v>
                </c:pt>
                <c:pt idx="6138">
                  <c:v>-3.2336289999999996</c:v>
                </c:pt>
                <c:pt idx="6139">
                  <c:v>-3.2336289999999996</c:v>
                </c:pt>
                <c:pt idx="6140">
                  <c:v>-3.2336289999999996</c:v>
                </c:pt>
                <c:pt idx="6141">
                  <c:v>-3.2336289999999996</c:v>
                </c:pt>
                <c:pt idx="6142">
                  <c:v>-3.2336289999999996</c:v>
                </c:pt>
                <c:pt idx="6143">
                  <c:v>-3.2336289999999996</c:v>
                </c:pt>
                <c:pt idx="6144">
                  <c:v>-3.2336289999999996</c:v>
                </c:pt>
                <c:pt idx="6145">
                  <c:v>-3.2336289999999996</c:v>
                </c:pt>
                <c:pt idx="6146">
                  <c:v>-3.2336289999999996</c:v>
                </c:pt>
                <c:pt idx="6147">
                  <c:v>-3.2336289999999996</c:v>
                </c:pt>
                <c:pt idx="6148">
                  <c:v>-3.2336289999999996</c:v>
                </c:pt>
                <c:pt idx="6149">
                  <c:v>-3.2336289999999996</c:v>
                </c:pt>
                <c:pt idx="6150">
                  <c:v>-3.2336289999999996</c:v>
                </c:pt>
                <c:pt idx="6151">
                  <c:v>-3.2336289999999996</c:v>
                </c:pt>
                <c:pt idx="6152">
                  <c:v>-3.2336289999999996</c:v>
                </c:pt>
                <c:pt idx="6153">
                  <c:v>-3.2336289999999996</c:v>
                </c:pt>
                <c:pt idx="6154">
                  <c:v>-3.2336289999999996</c:v>
                </c:pt>
                <c:pt idx="6155">
                  <c:v>-3.2336289999999996</c:v>
                </c:pt>
                <c:pt idx="6156">
                  <c:v>-3.2336289999999996</c:v>
                </c:pt>
                <c:pt idx="6157">
                  <c:v>-3.2336289999999996</c:v>
                </c:pt>
                <c:pt idx="6158">
                  <c:v>-3.2336289999999996</c:v>
                </c:pt>
                <c:pt idx="6159">
                  <c:v>-3.2336289999999996</c:v>
                </c:pt>
                <c:pt idx="6160">
                  <c:v>-3.2336289999999996</c:v>
                </c:pt>
                <c:pt idx="6161">
                  <c:v>-3.2336289999999996</c:v>
                </c:pt>
                <c:pt idx="6162">
                  <c:v>-3.2336289999999996</c:v>
                </c:pt>
                <c:pt idx="6163">
                  <c:v>-3.2336289999999996</c:v>
                </c:pt>
                <c:pt idx="6164">
                  <c:v>-3.2336289999999996</c:v>
                </c:pt>
                <c:pt idx="6165">
                  <c:v>-3.2336289999999996</c:v>
                </c:pt>
                <c:pt idx="6166">
                  <c:v>-3.2336289999999996</c:v>
                </c:pt>
                <c:pt idx="6167">
                  <c:v>-3.2336289999999996</c:v>
                </c:pt>
                <c:pt idx="6168">
                  <c:v>-3.2336289999999996</c:v>
                </c:pt>
                <c:pt idx="6169">
                  <c:v>-3.2336289999999996</c:v>
                </c:pt>
                <c:pt idx="6170">
                  <c:v>-3.2336289999999996</c:v>
                </c:pt>
                <c:pt idx="6171">
                  <c:v>-3.2336289999999996</c:v>
                </c:pt>
                <c:pt idx="6172">
                  <c:v>-3.2336289999999996</c:v>
                </c:pt>
                <c:pt idx="6173">
                  <c:v>-3.2336289999999996</c:v>
                </c:pt>
                <c:pt idx="6174">
                  <c:v>-3.2336289999999996</c:v>
                </c:pt>
                <c:pt idx="6175">
                  <c:v>-3.2336289999999996</c:v>
                </c:pt>
                <c:pt idx="6176">
                  <c:v>-3.2336289999999996</c:v>
                </c:pt>
                <c:pt idx="6177">
                  <c:v>-3.2336289999999996</c:v>
                </c:pt>
                <c:pt idx="6178">
                  <c:v>-3.2336289999999996</c:v>
                </c:pt>
                <c:pt idx="6179">
                  <c:v>-3.2336289999999996</c:v>
                </c:pt>
                <c:pt idx="6180">
                  <c:v>-3.2336289999999996</c:v>
                </c:pt>
                <c:pt idx="6181">
                  <c:v>-3.2336289999999996</c:v>
                </c:pt>
                <c:pt idx="6182">
                  <c:v>-3.2336289999999996</c:v>
                </c:pt>
                <c:pt idx="6183">
                  <c:v>-3.2336289999999996</c:v>
                </c:pt>
                <c:pt idx="6184">
                  <c:v>-3.2336289999999996</c:v>
                </c:pt>
                <c:pt idx="6185">
                  <c:v>-3.2336289999999996</c:v>
                </c:pt>
                <c:pt idx="6186">
                  <c:v>-3.2336289999999996</c:v>
                </c:pt>
                <c:pt idx="6187">
                  <c:v>-3.2336289999999996</c:v>
                </c:pt>
                <c:pt idx="6188">
                  <c:v>-3.2336289999999996</c:v>
                </c:pt>
                <c:pt idx="6189">
                  <c:v>-3.2336289999999996</c:v>
                </c:pt>
                <c:pt idx="6190">
                  <c:v>-3.2336289999999996</c:v>
                </c:pt>
                <c:pt idx="6191">
                  <c:v>-3.2336289999999996</c:v>
                </c:pt>
                <c:pt idx="6192">
                  <c:v>-3.2336289999999996</c:v>
                </c:pt>
                <c:pt idx="6193">
                  <c:v>-3.2336289999999996</c:v>
                </c:pt>
                <c:pt idx="6194">
                  <c:v>-3.2336289999999996</c:v>
                </c:pt>
                <c:pt idx="6195">
                  <c:v>-3.2336289999999996</c:v>
                </c:pt>
                <c:pt idx="6196">
                  <c:v>-3.2336289999999996</c:v>
                </c:pt>
                <c:pt idx="6197">
                  <c:v>-3.2336289999999996</c:v>
                </c:pt>
                <c:pt idx="6198">
                  <c:v>-3.2336289999999996</c:v>
                </c:pt>
                <c:pt idx="6199">
                  <c:v>-3.2336289999999996</c:v>
                </c:pt>
                <c:pt idx="6200">
                  <c:v>-3.2336289999999996</c:v>
                </c:pt>
                <c:pt idx="6201">
                  <c:v>-3.2336289999999996</c:v>
                </c:pt>
                <c:pt idx="6202">
                  <c:v>-3.2336289999999996</c:v>
                </c:pt>
                <c:pt idx="6203">
                  <c:v>-3.2336289999999996</c:v>
                </c:pt>
                <c:pt idx="6204">
                  <c:v>-3.2336289999999996</c:v>
                </c:pt>
                <c:pt idx="6205">
                  <c:v>-3.2336289999999996</c:v>
                </c:pt>
                <c:pt idx="6206">
                  <c:v>-3.2336289999999996</c:v>
                </c:pt>
                <c:pt idx="6207">
                  <c:v>-3.2336289999999996</c:v>
                </c:pt>
                <c:pt idx="6208">
                  <c:v>-3.2336289999999996</c:v>
                </c:pt>
                <c:pt idx="6209">
                  <c:v>-3.2336289999999996</c:v>
                </c:pt>
                <c:pt idx="6210">
                  <c:v>-3.2336289999999996</c:v>
                </c:pt>
                <c:pt idx="6211">
                  <c:v>-3.2336289999999996</c:v>
                </c:pt>
                <c:pt idx="6212">
                  <c:v>-3.2336289999999996</c:v>
                </c:pt>
                <c:pt idx="6213">
                  <c:v>-3.2336289999999996</c:v>
                </c:pt>
                <c:pt idx="6214">
                  <c:v>-3.2336289999999996</c:v>
                </c:pt>
                <c:pt idx="6215">
                  <c:v>-3.2336289999999996</c:v>
                </c:pt>
                <c:pt idx="6216">
                  <c:v>-3.2336289999999996</c:v>
                </c:pt>
                <c:pt idx="6217">
                  <c:v>-3.2336289999999996</c:v>
                </c:pt>
                <c:pt idx="6218">
                  <c:v>-3.2336289999999996</c:v>
                </c:pt>
                <c:pt idx="6219">
                  <c:v>-3.2336289999999996</c:v>
                </c:pt>
                <c:pt idx="6220">
                  <c:v>-3.2336289999999996</c:v>
                </c:pt>
                <c:pt idx="6221">
                  <c:v>-3.2336289999999996</c:v>
                </c:pt>
                <c:pt idx="6222">
                  <c:v>-3.2336289999999996</c:v>
                </c:pt>
                <c:pt idx="6223">
                  <c:v>-3.2336289999999996</c:v>
                </c:pt>
                <c:pt idx="6224">
                  <c:v>-3.2336289999999996</c:v>
                </c:pt>
                <c:pt idx="6225">
                  <c:v>-3.2336289999999996</c:v>
                </c:pt>
                <c:pt idx="6226">
                  <c:v>-3.2336289999999996</c:v>
                </c:pt>
                <c:pt idx="6227">
                  <c:v>-3.2336289999999996</c:v>
                </c:pt>
                <c:pt idx="6228">
                  <c:v>-3.2336289999999996</c:v>
                </c:pt>
                <c:pt idx="6229">
                  <c:v>-3.2336289999999996</c:v>
                </c:pt>
                <c:pt idx="6230">
                  <c:v>-3.2336289999999996</c:v>
                </c:pt>
                <c:pt idx="6231">
                  <c:v>-3.2336289999999996</c:v>
                </c:pt>
                <c:pt idx="6232">
                  <c:v>-3.2336289999999996</c:v>
                </c:pt>
                <c:pt idx="6233">
                  <c:v>-3.2336289999999996</c:v>
                </c:pt>
                <c:pt idx="6234">
                  <c:v>-3.2336289999999996</c:v>
                </c:pt>
                <c:pt idx="6235">
                  <c:v>-3.2336289999999996</c:v>
                </c:pt>
                <c:pt idx="6236">
                  <c:v>-3.2336289999999996</c:v>
                </c:pt>
                <c:pt idx="6237">
                  <c:v>-3.2336289999999996</c:v>
                </c:pt>
                <c:pt idx="6238">
                  <c:v>-3.2336289999999996</c:v>
                </c:pt>
                <c:pt idx="6239">
                  <c:v>-3.2336289999999996</c:v>
                </c:pt>
                <c:pt idx="6240">
                  <c:v>-3.2336289999999996</c:v>
                </c:pt>
                <c:pt idx="6241">
                  <c:v>-3.2336289999999996</c:v>
                </c:pt>
                <c:pt idx="6242">
                  <c:v>-3.2336289999999996</c:v>
                </c:pt>
                <c:pt idx="6243">
                  <c:v>-3.2336289999999996</c:v>
                </c:pt>
                <c:pt idx="6244">
                  <c:v>-3.2336289999999996</c:v>
                </c:pt>
                <c:pt idx="6245">
                  <c:v>-3.2336289999999996</c:v>
                </c:pt>
                <c:pt idx="6246">
                  <c:v>-3.2336289999999996</c:v>
                </c:pt>
                <c:pt idx="6247">
                  <c:v>-3.2336289999999996</c:v>
                </c:pt>
                <c:pt idx="6248">
                  <c:v>-3.2336289999999996</c:v>
                </c:pt>
                <c:pt idx="6249">
                  <c:v>-3.2336289999999996</c:v>
                </c:pt>
                <c:pt idx="6250">
                  <c:v>-3.2336289999999996</c:v>
                </c:pt>
                <c:pt idx="6251">
                  <c:v>-3.2336289999999996</c:v>
                </c:pt>
                <c:pt idx="6252">
                  <c:v>-3.2336289999999996</c:v>
                </c:pt>
                <c:pt idx="6253">
                  <c:v>-3.2336289999999996</c:v>
                </c:pt>
                <c:pt idx="6254">
                  <c:v>-3.2336289999999996</c:v>
                </c:pt>
                <c:pt idx="6255">
                  <c:v>-3.2336289999999996</c:v>
                </c:pt>
                <c:pt idx="6256">
                  <c:v>-3.2336289999999996</c:v>
                </c:pt>
                <c:pt idx="6257">
                  <c:v>-3.2336289999999996</c:v>
                </c:pt>
                <c:pt idx="6258">
                  <c:v>-3.2336289999999996</c:v>
                </c:pt>
                <c:pt idx="6259">
                  <c:v>-3.2336289999999996</c:v>
                </c:pt>
                <c:pt idx="6260">
                  <c:v>-3.2336289999999996</c:v>
                </c:pt>
                <c:pt idx="6261">
                  <c:v>-3.2336289999999996</c:v>
                </c:pt>
                <c:pt idx="6262">
                  <c:v>-3.2336289999999996</c:v>
                </c:pt>
                <c:pt idx="6263">
                  <c:v>-3.2336289999999996</c:v>
                </c:pt>
                <c:pt idx="6264">
                  <c:v>-3.2336289999999996</c:v>
                </c:pt>
                <c:pt idx="6265">
                  <c:v>-3.2336289999999996</c:v>
                </c:pt>
                <c:pt idx="6266">
                  <c:v>-3.2336289999999996</c:v>
                </c:pt>
                <c:pt idx="6267">
                  <c:v>-3.2336289999999996</c:v>
                </c:pt>
                <c:pt idx="6268">
                  <c:v>-3.2336289999999996</c:v>
                </c:pt>
                <c:pt idx="6269">
                  <c:v>-3.2336289999999996</c:v>
                </c:pt>
                <c:pt idx="6270">
                  <c:v>-3.2336289999999996</c:v>
                </c:pt>
                <c:pt idx="6271">
                  <c:v>-3.2336289999999996</c:v>
                </c:pt>
                <c:pt idx="6272">
                  <c:v>-3.2336289999999996</c:v>
                </c:pt>
                <c:pt idx="6273">
                  <c:v>-3.2336289999999996</c:v>
                </c:pt>
                <c:pt idx="6274">
                  <c:v>-3.2336289999999996</c:v>
                </c:pt>
                <c:pt idx="6275">
                  <c:v>-3.2336289999999996</c:v>
                </c:pt>
                <c:pt idx="6276">
                  <c:v>-3.2336289999999996</c:v>
                </c:pt>
                <c:pt idx="6277">
                  <c:v>-3.2336289999999996</c:v>
                </c:pt>
                <c:pt idx="6278">
                  <c:v>-3.2336289999999996</c:v>
                </c:pt>
                <c:pt idx="6279">
                  <c:v>-3.2336289999999996</c:v>
                </c:pt>
                <c:pt idx="6280">
                  <c:v>-3.2336289999999996</c:v>
                </c:pt>
                <c:pt idx="6281">
                  <c:v>-3.2336289999999996</c:v>
                </c:pt>
                <c:pt idx="6282">
                  <c:v>-3.2336289999999996</c:v>
                </c:pt>
                <c:pt idx="6283">
                  <c:v>-3.2336289999999996</c:v>
                </c:pt>
                <c:pt idx="6284">
                  <c:v>-3.2336289999999996</c:v>
                </c:pt>
                <c:pt idx="6285">
                  <c:v>-3.2336289999999996</c:v>
                </c:pt>
                <c:pt idx="6286">
                  <c:v>-3.2336289999999996</c:v>
                </c:pt>
                <c:pt idx="6287">
                  <c:v>-3.2336289999999996</c:v>
                </c:pt>
                <c:pt idx="6288">
                  <c:v>-3.2336289999999996</c:v>
                </c:pt>
                <c:pt idx="6289">
                  <c:v>-3.2336289999999996</c:v>
                </c:pt>
                <c:pt idx="6290">
                  <c:v>-3.2336289999999996</c:v>
                </c:pt>
                <c:pt idx="6291">
                  <c:v>-3.2336289999999996</c:v>
                </c:pt>
                <c:pt idx="6292">
                  <c:v>-3.2336289999999996</c:v>
                </c:pt>
                <c:pt idx="6293">
                  <c:v>-3.2336289999999996</c:v>
                </c:pt>
                <c:pt idx="6294">
                  <c:v>-3.2336289999999996</c:v>
                </c:pt>
                <c:pt idx="6295">
                  <c:v>-3.2336289999999996</c:v>
                </c:pt>
                <c:pt idx="6296">
                  <c:v>-3.2336289999999996</c:v>
                </c:pt>
                <c:pt idx="6297">
                  <c:v>-3.2336289999999996</c:v>
                </c:pt>
                <c:pt idx="6298">
                  <c:v>-3.2336289999999996</c:v>
                </c:pt>
                <c:pt idx="6299">
                  <c:v>-3.2336289999999996</c:v>
                </c:pt>
                <c:pt idx="6300">
                  <c:v>-3.2336289999999996</c:v>
                </c:pt>
                <c:pt idx="6301">
                  <c:v>-3.2336289999999996</c:v>
                </c:pt>
                <c:pt idx="6302">
                  <c:v>-3.2336289999999996</c:v>
                </c:pt>
                <c:pt idx="6303">
                  <c:v>-3.2336289999999996</c:v>
                </c:pt>
                <c:pt idx="6304">
                  <c:v>-3.2336289999999996</c:v>
                </c:pt>
                <c:pt idx="6305">
                  <c:v>-3.2336289999999996</c:v>
                </c:pt>
                <c:pt idx="6306">
                  <c:v>-3.2336289999999996</c:v>
                </c:pt>
                <c:pt idx="6307">
                  <c:v>-3.2336289999999996</c:v>
                </c:pt>
                <c:pt idx="6308">
                  <c:v>-3.2336289999999996</c:v>
                </c:pt>
                <c:pt idx="6309">
                  <c:v>-3.2336289999999996</c:v>
                </c:pt>
                <c:pt idx="6310">
                  <c:v>-3.2336289999999996</c:v>
                </c:pt>
                <c:pt idx="6311">
                  <c:v>-3.2336289999999996</c:v>
                </c:pt>
                <c:pt idx="6312">
                  <c:v>-3.2336289999999996</c:v>
                </c:pt>
                <c:pt idx="6313">
                  <c:v>-3.2336289999999996</c:v>
                </c:pt>
                <c:pt idx="6314">
                  <c:v>-3.2336289999999996</c:v>
                </c:pt>
                <c:pt idx="6315">
                  <c:v>-3.2336289999999996</c:v>
                </c:pt>
                <c:pt idx="6316">
                  <c:v>-3.2336289999999996</c:v>
                </c:pt>
                <c:pt idx="6317">
                  <c:v>-3.2336289999999996</c:v>
                </c:pt>
                <c:pt idx="6318">
                  <c:v>-3.2336289999999996</c:v>
                </c:pt>
                <c:pt idx="6319">
                  <c:v>-3.2336289999999996</c:v>
                </c:pt>
                <c:pt idx="6320">
                  <c:v>-3.2336289999999996</c:v>
                </c:pt>
                <c:pt idx="6321">
                  <c:v>-3.2336289999999996</c:v>
                </c:pt>
                <c:pt idx="6322">
                  <c:v>-3.2336289999999996</c:v>
                </c:pt>
                <c:pt idx="6323">
                  <c:v>-3.2336289999999996</c:v>
                </c:pt>
                <c:pt idx="6324">
                  <c:v>-3.2336289999999996</c:v>
                </c:pt>
                <c:pt idx="6325">
                  <c:v>-3.2336289999999996</c:v>
                </c:pt>
                <c:pt idx="6326">
                  <c:v>-3.2336289999999996</c:v>
                </c:pt>
                <c:pt idx="6327">
                  <c:v>-3.2336289999999996</c:v>
                </c:pt>
                <c:pt idx="6328">
                  <c:v>-3.2336289999999996</c:v>
                </c:pt>
                <c:pt idx="6329">
                  <c:v>-3.2336289999999996</c:v>
                </c:pt>
                <c:pt idx="6330">
                  <c:v>-3.2336289999999996</c:v>
                </c:pt>
                <c:pt idx="6331">
                  <c:v>-3.2336289999999996</c:v>
                </c:pt>
                <c:pt idx="6332">
                  <c:v>-3.2336289999999996</c:v>
                </c:pt>
                <c:pt idx="6333">
                  <c:v>-3.2336289999999996</c:v>
                </c:pt>
                <c:pt idx="6334">
                  <c:v>-3.2336289999999996</c:v>
                </c:pt>
                <c:pt idx="6335">
                  <c:v>-3.2336289999999996</c:v>
                </c:pt>
                <c:pt idx="6336">
                  <c:v>-3.2336289999999996</c:v>
                </c:pt>
                <c:pt idx="6337">
                  <c:v>-3.2336289999999996</c:v>
                </c:pt>
                <c:pt idx="6338">
                  <c:v>-3.2336289999999996</c:v>
                </c:pt>
                <c:pt idx="6339">
                  <c:v>-3.2336289999999996</c:v>
                </c:pt>
                <c:pt idx="6340">
                  <c:v>-3.2336289999999996</c:v>
                </c:pt>
                <c:pt idx="6341">
                  <c:v>-3.2336289999999996</c:v>
                </c:pt>
                <c:pt idx="6342">
                  <c:v>-3.2336289999999996</c:v>
                </c:pt>
                <c:pt idx="6343">
                  <c:v>-3.2336289999999996</c:v>
                </c:pt>
                <c:pt idx="6344">
                  <c:v>-3.2336289999999996</c:v>
                </c:pt>
                <c:pt idx="6345">
                  <c:v>-3.2336289999999996</c:v>
                </c:pt>
                <c:pt idx="6346">
                  <c:v>-3.2336289999999996</c:v>
                </c:pt>
                <c:pt idx="6347">
                  <c:v>-3.2336289999999996</c:v>
                </c:pt>
                <c:pt idx="6348">
                  <c:v>-3.2336289999999996</c:v>
                </c:pt>
                <c:pt idx="6349">
                  <c:v>-3.2336289999999996</c:v>
                </c:pt>
                <c:pt idx="6350">
                  <c:v>-3.2336289999999996</c:v>
                </c:pt>
                <c:pt idx="6351">
                  <c:v>-3.2336289999999996</c:v>
                </c:pt>
                <c:pt idx="6352">
                  <c:v>-3.2336289999999996</c:v>
                </c:pt>
                <c:pt idx="6353">
                  <c:v>-3.2336289999999996</c:v>
                </c:pt>
                <c:pt idx="6354">
                  <c:v>-3.2336289999999996</c:v>
                </c:pt>
                <c:pt idx="6355">
                  <c:v>-3.2336289999999996</c:v>
                </c:pt>
                <c:pt idx="6356">
                  <c:v>-3.2336289999999996</c:v>
                </c:pt>
                <c:pt idx="6357">
                  <c:v>-3.2336289999999996</c:v>
                </c:pt>
                <c:pt idx="6358">
                  <c:v>-3.2336289999999996</c:v>
                </c:pt>
                <c:pt idx="6359">
                  <c:v>-3.2336289999999996</c:v>
                </c:pt>
                <c:pt idx="6360">
                  <c:v>-3.2336289999999996</c:v>
                </c:pt>
                <c:pt idx="6361">
                  <c:v>-3.2336289999999996</c:v>
                </c:pt>
                <c:pt idx="6362">
                  <c:v>-3.2336289999999996</c:v>
                </c:pt>
                <c:pt idx="6363">
                  <c:v>-3.2336289999999996</c:v>
                </c:pt>
                <c:pt idx="6364">
                  <c:v>-3.2336289999999996</c:v>
                </c:pt>
                <c:pt idx="6365">
                  <c:v>-3.2336289999999996</c:v>
                </c:pt>
                <c:pt idx="6366">
                  <c:v>-3.2336289999999996</c:v>
                </c:pt>
                <c:pt idx="6367">
                  <c:v>-3.2336289999999996</c:v>
                </c:pt>
                <c:pt idx="6368">
                  <c:v>-3.2336289999999996</c:v>
                </c:pt>
                <c:pt idx="6369">
                  <c:v>-3.2336289999999996</c:v>
                </c:pt>
                <c:pt idx="6370">
                  <c:v>-3.2336289999999996</c:v>
                </c:pt>
                <c:pt idx="6371">
                  <c:v>-3.2336289999999996</c:v>
                </c:pt>
                <c:pt idx="6372">
                  <c:v>-3.2336289999999996</c:v>
                </c:pt>
                <c:pt idx="6373">
                  <c:v>-3.2336289999999996</c:v>
                </c:pt>
                <c:pt idx="6374">
                  <c:v>-3.2336289999999996</c:v>
                </c:pt>
                <c:pt idx="6375">
                  <c:v>-3.2336289999999996</c:v>
                </c:pt>
                <c:pt idx="6376">
                  <c:v>-3.2336289999999996</c:v>
                </c:pt>
                <c:pt idx="6377">
                  <c:v>-3.2336289999999996</c:v>
                </c:pt>
                <c:pt idx="6378">
                  <c:v>-3.2336289999999996</c:v>
                </c:pt>
                <c:pt idx="6379">
                  <c:v>-3.2336289999999996</c:v>
                </c:pt>
                <c:pt idx="6380">
                  <c:v>-3.2336289999999996</c:v>
                </c:pt>
                <c:pt idx="6381">
                  <c:v>-3.2336289999999996</c:v>
                </c:pt>
                <c:pt idx="6382">
                  <c:v>-3.2336289999999996</c:v>
                </c:pt>
                <c:pt idx="6383">
                  <c:v>-3.2336289999999996</c:v>
                </c:pt>
                <c:pt idx="6384">
                  <c:v>-3.2336289999999996</c:v>
                </c:pt>
                <c:pt idx="6385">
                  <c:v>-3.2336289999999996</c:v>
                </c:pt>
                <c:pt idx="6386">
                  <c:v>-3.2336289999999996</c:v>
                </c:pt>
                <c:pt idx="6387">
                  <c:v>-3.2336289999999996</c:v>
                </c:pt>
                <c:pt idx="6388">
                  <c:v>-3.2336289999999996</c:v>
                </c:pt>
                <c:pt idx="6389">
                  <c:v>-3.2336289999999996</c:v>
                </c:pt>
                <c:pt idx="6390">
                  <c:v>-3.2336289999999996</c:v>
                </c:pt>
                <c:pt idx="6391">
                  <c:v>-3.2336289999999996</c:v>
                </c:pt>
                <c:pt idx="6392">
                  <c:v>-3.2336289999999996</c:v>
                </c:pt>
                <c:pt idx="6393">
                  <c:v>-3.2336289999999996</c:v>
                </c:pt>
                <c:pt idx="6394">
                  <c:v>-3.2336289999999996</c:v>
                </c:pt>
                <c:pt idx="6395">
                  <c:v>-3.2336289999999996</c:v>
                </c:pt>
                <c:pt idx="6396">
                  <c:v>-3.2336289999999996</c:v>
                </c:pt>
                <c:pt idx="6397">
                  <c:v>-3.2336289999999996</c:v>
                </c:pt>
                <c:pt idx="6398">
                  <c:v>-3.2336289999999996</c:v>
                </c:pt>
                <c:pt idx="6399">
                  <c:v>-3.2336289999999996</c:v>
                </c:pt>
                <c:pt idx="6400">
                  <c:v>-3.2336289999999996</c:v>
                </c:pt>
                <c:pt idx="6401">
                  <c:v>-3.2336289999999996</c:v>
                </c:pt>
                <c:pt idx="6402">
                  <c:v>-3.2336289999999996</c:v>
                </c:pt>
                <c:pt idx="6403">
                  <c:v>-3.2336289999999996</c:v>
                </c:pt>
                <c:pt idx="6404">
                  <c:v>-3.2336289999999996</c:v>
                </c:pt>
                <c:pt idx="6405">
                  <c:v>-3.2336289999999996</c:v>
                </c:pt>
                <c:pt idx="6406">
                  <c:v>-3.2336289999999996</c:v>
                </c:pt>
                <c:pt idx="6407">
                  <c:v>-3.2336289999999996</c:v>
                </c:pt>
                <c:pt idx="6408">
                  <c:v>-3.2336289999999996</c:v>
                </c:pt>
                <c:pt idx="6409">
                  <c:v>-3.2336289999999996</c:v>
                </c:pt>
                <c:pt idx="6410">
                  <c:v>-3.2336289999999996</c:v>
                </c:pt>
                <c:pt idx="6411">
                  <c:v>-3.2336289999999996</c:v>
                </c:pt>
                <c:pt idx="6412">
                  <c:v>-3.2336289999999996</c:v>
                </c:pt>
                <c:pt idx="6413">
                  <c:v>-3.2336289999999996</c:v>
                </c:pt>
                <c:pt idx="6414">
                  <c:v>-3.2336289999999996</c:v>
                </c:pt>
                <c:pt idx="6415">
                  <c:v>-3.2336289999999996</c:v>
                </c:pt>
                <c:pt idx="6416">
                  <c:v>-3.2336289999999996</c:v>
                </c:pt>
                <c:pt idx="6417">
                  <c:v>-3.2336289999999996</c:v>
                </c:pt>
                <c:pt idx="6418">
                  <c:v>-3.2336289999999996</c:v>
                </c:pt>
                <c:pt idx="6419">
                  <c:v>-3.2336289999999996</c:v>
                </c:pt>
                <c:pt idx="6420">
                  <c:v>-3.2336289999999996</c:v>
                </c:pt>
                <c:pt idx="6421">
                  <c:v>-3.2336289999999996</c:v>
                </c:pt>
                <c:pt idx="6422">
                  <c:v>-3.2336289999999996</c:v>
                </c:pt>
                <c:pt idx="6423">
                  <c:v>-3.2336289999999996</c:v>
                </c:pt>
                <c:pt idx="6424">
                  <c:v>-3.2336289999999996</c:v>
                </c:pt>
                <c:pt idx="6425">
                  <c:v>-3.2336289999999996</c:v>
                </c:pt>
                <c:pt idx="6426">
                  <c:v>-3.2336289999999996</c:v>
                </c:pt>
                <c:pt idx="6427">
                  <c:v>-3.2336289999999996</c:v>
                </c:pt>
                <c:pt idx="6428">
                  <c:v>-3.2336289999999996</c:v>
                </c:pt>
                <c:pt idx="6429">
                  <c:v>-3.2336289999999996</c:v>
                </c:pt>
                <c:pt idx="6430">
                  <c:v>-3.2336289999999996</c:v>
                </c:pt>
                <c:pt idx="6431">
                  <c:v>-3.2336289999999996</c:v>
                </c:pt>
                <c:pt idx="6432">
                  <c:v>-3.2336289999999996</c:v>
                </c:pt>
                <c:pt idx="6433">
                  <c:v>-3.2336289999999996</c:v>
                </c:pt>
                <c:pt idx="6434">
                  <c:v>-3.2336289999999996</c:v>
                </c:pt>
                <c:pt idx="6435">
                  <c:v>-3.2336289999999996</c:v>
                </c:pt>
                <c:pt idx="6436">
                  <c:v>-3.2336289999999996</c:v>
                </c:pt>
                <c:pt idx="6437">
                  <c:v>-3.2336289999999996</c:v>
                </c:pt>
                <c:pt idx="6438">
                  <c:v>-3.2336289999999996</c:v>
                </c:pt>
                <c:pt idx="6439">
                  <c:v>-3.2336289999999996</c:v>
                </c:pt>
                <c:pt idx="6440">
                  <c:v>-3.2336289999999996</c:v>
                </c:pt>
                <c:pt idx="6441">
                  <c:v>-3.2336289999999996</c:v>
                </c:pt>
                <c:pt idx="6442">
                  <c:v>-3.2336289999999996</c:v>
                </c:pt>
                <c:pt idx="6443">
                  <c:v>-3.2336289999999996</c:v>
                </c:pt>
                <c:pt idx="6444">
                  <c:v>-3.2336289999999996</c:v>
                </c:pt>
                <c:pt idx="6445">
                  <c:v>-3.2336289999999996</c:v>
                </c:pt>
                <c:pt idx="6446">
                  <c:v>-3.2336289999999996</c:v>
                </c:pt>
                <c:pt idx="6447">
                  <c:v>-3.2336289999999996</c:v>
                </c:pt>
                <c:pt idx="6448">
                  <c:v>-3.2336289999999996</c:v>
                </c:pt>
                <c:pt idx="6449">
                  <c:v>-3.2336289999999996</c:v>
                </c:pt>
                <c:pt idx="6450">
                  <c:v>-3.2336289999999996</c:v>
                </c:pt>
                <c:pt idx="6451">
                  <c:v>-3.2336289999999996</c:v>
                </c:pt>
                <c:pt idx="6452">
                  <c:v>-3.2336289999999996</c:v>
                </c:pt>
                <c:pt idx="6453">
                  <c:v>-3.2336289999999996</c:v>
                </c:pt>
                <c:pt idx="6454">
                  <c:v>-3.2336289999999996</c:v>
                </c:pt>
                <c:pt idx="6455">
                  <c:v>-3.2336289999999996</c:v>
                </c:pt>
                <c:pt idx="6456">
                  <c:v>-3.2336289999999996</c:v>
                </c:pt>
                <c:pt idx="6457">
                  <c:v>-3.2336289999999996</c:v>
                </c:pt>
                <c:pt idx="6458">
                  <c:v>-3.2336289999999996</c:v>
                </c:pt>
                <c:pt idx="6459">
                  <c:v>-3.2336289999999996</c:v>
                </c:pt>
                <c:pt idx="6460">
                  <c:v>-3.2336289999999996</c:v>
                </c:pt>
                <c:pt idx="6461">
                  <c:v>-3.2336289999999996</c:v>
                </c:pt>
                <c:pt idx="6462">
                  <c:v>-3.2336289999999996</c:v>
                </c:pt>
                <c:pt idx="6463">
                  <c:v>-3.2336289999999996</c:v>
                </c:pt>
                <c:pt idx="6464">
                  <c:v>-3.2336289999999996</c:v>
                </c:pt>
                <c:pt idx="6465">
                  <c:v>-3.2336289999999996</c:v>
                </c:pt>
                <c:pt idx="6466">
                  <c:v>-3.2336289999999996</c:v>
                </c:pt>
                <c:pt idx="6467">
                  <c:v>-3.2336289999999996</c:v>
                </c:pt>
                <c:pt idx="6468">
                  <c:v>-3.2336289999999996</c:v>
                </c:pt>
                <c:pt idx="6469">
                  <c:v>-3.2336289999999996</c:v>
                </c:pt>
                <c:pt idx="6470">
                  <c:v>-3.2336289999999996</c:v>
                </c:pt>
                <c:pt idx="6471">
                  <c:v>-3.2336289999999996</c:v>
                </c:pt>
                <c:pt idx="6472">
                  <c:v>-3.2336289999999996</c:v>
                </c:pt>
                <c:pt idx="6473">
                  <c:v>-3.2336289999999996</c:v>
                </c:pt>
                <c:pt idx="6474">
                  <c:v>-3.2336289999999996</c:v>
                </c:pt>
                <c:pt idx="6475">
                  <c:v>-3.2336289999999996</c:v>
                </c:pt>
                <c:pt idx="6476">
                  <c:v>-3.2336289999999996</c:v>
                </c:pt>
                <c:pt idx="6477">
                  <c:v>-3.2336289999999996</c:v>
                </c:pt>
                <c:pt idx="6478">
                  <c:v>-3.2336289999999996</c:v>
                </c:pt>
                <c:pt idx="6479">
                  <c:v>-3.2336289999999996</c:v>
                </c:pt>
                <c:pt idx="6480">
                  <c:v>-3.2336289999999996</c:v>
                </c:pt>
                <c:pt idx="6481">
                  <c:v>-3.2336289999999996</c:v>
                </c:pt>
                <c:pt idx="6482">
                  <c:v>-3.2336289999999996</c:v>
                </c:pt>
                <c:pt idx="6483">
                  <c:v>-3.2336289999999996</c:v>
                </c:pt>
                <c:pt idx="6484">
                  <c:v>-3.2336289999999996</c:v>
                </c:pt>
                <c:pt idx="6485">
                  <c:v>-3.2336289999999996</c:v>
                </c:pt>
                <c:pt idx="6486">
                  <c:v>-3.2336289999999996</c:v>
                </c:pt>
                <c:pt idx="6487">
                  <c:v>-3.2336289999999996</c:v>
                </c:pt>
                <c:pt idx="6488">
                  <c:v>-3.2336289999999996</c:v>
                </c:pt>
                <c:pt idx="6489">
                  <c:v>-3.2336289999999996</c:v>
                </c:pt>
                <c:pt idx="6490">
                  <c:v>-3.2336289999999996</c:v>
                </c:pt>
                <c:pt idx="6491">
                  <c:v>-3.2336289999999996</c:v>
                </c:pt>
                <c:pt idx="6492">
                  <c:v>-3.2336289999999996</c:v>
                </c:pt>
                <c:pt idx="6493">
                  <c:v>-3.2336289999999996</c:v>
                </c:pt>
                <c:pt idx="6494">
                  <c:v>-3.2336289999999996</c:v>
                </c:pt>
                <c:pt idx="6495">
                  <c:v>-3.2336289999999996</c:v>
                </c:pt>
                <c:pt idx="6496">
                  <c:v>-3.2336289999999996</c:v>
                </c:pt>
                <c:pt idx="6497">
                  <c:v>-3.2336289999999996</c:v>
                </c:pt>
                <c:pt idx="6498">
                  <c:v>-3.2336289999999996</c:v>
                </c:pt>
                <c:pt idx="6499">
                  <c:v>-3.2336289999999996</c:v>
                </c:pt>
                <c:pt idx="6500">
                  <c:v>-3.2336289999999996</c:v>
                </c:pt>
                <c:pt idx="6501">
                  <c:v>-3.2336289999999996</c:v>
                </c:pt>
                <c:pt idx="6502">
                  <c:v>-3.2336289999999996</c:v>
                </c:pt>
                <c:pt idx="6503">
                  <c:v>-3.2336289999999996</c:v>
                </c:pt>
                <c:pt idx="6504">
                  <c:v>-3.2336289999999996</c:v>
                </c:pt>
                <c:pt idx="6505">
                  <c:v>-3.2336289999999996</c:v>
                </c:pt>
                <c:pt idx="6506">
                  <c:v>-3.2336289999999996</c:v>
                </c:pt>
                <c:pt idx="6507">
                  <c:v>-3.2336289999999996</c:v>
                </c:pt>
                <c:pt idx="6508">
                  <c:v>-3.2336289999999996</c:v>
                </c:pt>
                <c:pt idx="6509">
                  <c:v>-3.2336289999999996</c:v>
                </c:pt>
                <c:pt idx="6510">
                  <c:v>-3.2336289999999996</c:v>
                </c:pt>
                <c:pt idx="6511">
                  <c:v>-3.2336289999999996</c:v>
                </c:pt>
                <c:pt idx="6512">
                  <c:v>-3.2336289999999996</c:v>
                </c:pt>
                <c:pt idx="6513">
                  <c:v>-3.2336289999999996</c:v>
                </c:pt>
                <c:pt idx="6514">
                  <c:v>-3.2336289999999996</c:v>
                </c:pt>
                <c:pt idx="6515">
                  <c:v>-3.2336289999999996</c:v>
                </c:pt>
                <c:pt idx="6516">
                  <c:v>-3.2336289999999996</c:v>
                </c:pt>
                <c:pt idx="6517">
                  <c:v>-3.2336289999999996</c:v>
                </c:pt>
                <c:pt idx="6518">
                  <c:v>-3.2336289999999996</c:v>
                </c:pt>
                <c:pt idx="6519">
                  <c:v>-3.2336289999999996</c:v>
                </c:pt>
                <c:pt idx="6520">
                  <c:v>-3.2336289999999996</c:v>
                </c:pt>
                <c:pt idx="6521">
                  <c:v>-3.2336289999999996</c:v>
                </c:pt>
                <c:pt idx="6522">
                  <c:v>-3.2336289999999996</c:v>
                </c:pt>
                <c:pt idx="6523">
                  <c:v>-3.2336289999999996</c:v>
                </c:pt>
                <c:pt idx="6524">
                  <c:v>-3.2336289999999996</c:v>
                </c:pt>
                <c:pt idx="6525">
                  <c:v>-3.2336289999999996</c:v>
                </c:pt>
                <c:pt idx="6526">
                  <c:v>-3.2336289999999996</c:v>
                </c:pt>
                <c:pt idx="6527">
                  <c:v>-3.2336289999999996</c:v>
                </c:pt>
                <c:pt idx="6528">
                  <c:v>-3.2336289999999996</c:v>
                </c:pt>
                <c:pt idx="6529">
                  <c:v>-3.2336289999999996</c:v>
                </c:pt>
                <c:pt idx="6530">
                  <c:v>-3.2336289999999996</c:v>
                </c:pt>
                <c:pt idx="6531">
                  <c:v>-3.2336289999999996</c:v>
                </c:pt>
                <c:pt idx="6532">
                  <c:v>-3.2336289999999996</c:v>
                </c:pt>
                <c:pt idx="6533">
                  <c:v>-3.2336289999999996</c:v>
                </c:pt>
                <c:pt idx="6534">
                  <c:v>-3.2336289999999996</c:v>
                </c:pt>
                <c:pt idx="6535">
                  <c:v>-3.2336289999999996</c:v>
                </c:pt>
                <c:pt idx="6536">
                  <c:v>-3.2336289999999996</c:v>
                </c:pt>
                <c:pt idx="6537">
                  <c:v>-3.2336289999999996</c:v>
                </c:pt>
                <c:pt idx="6538">
                  <c:v>-3.2336289999999996</c:v>
                </c:pt>
                <c:pt idx="6539">
                  <c:v>-3.2336289999999996</c:v>
                </c:pt>
                <c:pt idx="6540">
                  <c:v>-3.2336289999999996</c:v>
                </c:pt>
                <c:pt idx="6541">
                  <c:v>-3.2336289999999996</c:v>
                </c:pt>
                <c:pt idx="6542">
                  <c:v>-3.2336289999999996</c:v>
                </c:pt>
                <c:pt idx="6543">
                  <c:v>-3.2336289999999996</c:v>
                </c:pt>
                <c:pt idx="6544">
                  <c:v>-3.2336289999999996</c:v>
                </c:pt>
                <c:pt idx="6545">
                  <c:v>-3.2336289999999996</c:v>
                </c:pt>
                <c:pt idx="6546">
                  <c:v>-3.2336289999999996</c:v>
                </c:pt>
                <c:pt idx="6547">
                  <c:v>-3.2336289999999996</c:v>
                </c:pt>
                <c:pt idx="6548">
                  <c:v>-3.2336289999999996</c:v>
                </c:pt>
                <c:pt idx="6549">
                  <c:v>-3.2336289999999996</c:v>
                </c:pt>
                <c:pt idx="6550">
                  <c:v>-3.2336289999999996</c:v>
                </c:pt>
                <c:pt idx="6551">
                  <c:v>-3.2336289999999996</c:v>
                </c:pt>
                <c:pt idx="6552">
                  <c:v>-3.2336289999999996</c:v>
                </c:pt>
                <c:pt idx="6553">
                  <c:v>-3.2336289999999996</c:v>
                </c:pt>
                <c:pt idx="6554">
                  <c:v>-3.2336289999999996</c:v>
                </c:pt>
                <c:pt idx="6555">
                  <c:v>-3.2336289999999996</c:v>
                </c:pt>
                <c:pt idx="6556">
                  <c:v>-3.2336289999999996</c:v>
                </c:pt>
                <c:pt idx="6557">
                  <c:v>-3.2336289999999996</c:v>
                </c:pt>
                <c:pt idx="6558">
                  <c:v>-3.2336289999999996</c:v>
                </c:pt>
                <c:pt idx="6559">
                  <c:v>-3.2336289999999996</c:v>
                </c:pt>
                <c:pt idx="6560">
                  <c:v>-3.2336289999999996</c:v>
                </c:pt>
                <c:pt idx="6561">
                  <c:v>-3.2336289999999996</c:v>
                </c:pt>
                <c:pt idx="6562">
                  <c:v>-3.2336289999999996</c:v>
                </c:pt>
                <c:pt idx="6563">
                  <c:v>-3.2336289999999996</c:v>
                </c:pt>
                <c:pt idx="6564">
                  <c:v>-3.2336289999999996</c:v>
                </c:pt>
                <c:pt idx="6565">
                  <c:v>-3.2336289999999996</c:v>
                </c:pt>
                <c:pt idx="6566">
                  <c:v>-3.2336289999999996</c:v>
                </c:pt>
                <c:pt idx="6567">
                  <c:v>-3.2336289999999996</c:v>
                </c:pt>
                <c:pt idx="6568">
                  <c:v>-3.2336289999999996</c:v>
                </c:pt>
                <c:pt idx="6569">
                  <c:v>-3.2336289999999996</c:v>
                </c:pt>
                <c:pt idx="6570">
                  <c:v>-3.2336289999999996</c:v>
                </c:pt>
                <c:pt idx="6571">
                  <c:v>-3.2336289999999996</c:v>
                </c:pt>
                <c:pt idx="6572">
                  <c:v>-3.2336289999999996</c:v>
                </c:pt>
                <c:pt idx="6573">
                  <c:v>-3.2336289999999996</c:v>
                </c:pt>
                <c:pt idx="6574">
                  <c:v>-3.2336289999999996</c:v>
                </c:pt>
                <c:pt idx="6575">
                  <c:v>-3.2336289999999996</c:v>
                </c:pt>
                <c:pt idx="6576">
                  <c:v>-3.2336289999999996</c:v>
                </c:pt>
                <c:pt idx="6577">
                  <c:v>-3.2336289999999996</c:v>
                </c:pt>
                <c:pt idx="6578">
                  <c:v>-3.2336289999999996</c:v>
                </c:pt>
                <c:pt idx="6579">
                  <c:v>-3.2336289999999996</c:v>
                </c:pt>
                <c:pt idx="6580">
                  <c:v>-3.2336289999999996</c:v>
                </c:pt>
                <c:pt idx="6581">
                  <c:v>-3.2336289999999996</c:v>
                </c:pt>
                <c:pt idx="6582">
                  <c:v>-3.2336289999999996</c:v>
                </c:pt>
                <c:pt idx="6583">
                  <c:v>-3.2336289999999996</c:v>
                </c:pt>
                <c:pt idx="6584">
                  <c:v>-3.2336289999999996</c:v>
                </c:pt>
                <c:pt idx="6585">
                  <c:v>-3.2336289999999996</c:v>
                </c:pt>
                <c:pt idx="6586">
                  <c:v>-3.2336289999999996</c:v>
                </c:pt>
                <c:pt idx="6587">
                  <c:v>-3.2336289999999996</c:v>
                </c:pt>
                <c:pt idx="6588">
                  <c:v>-3.2336289999999996</c:v>
                </c:pt>
                <c:pt idx="6589">
                  <c:v>-3.2336289999999996</c:v>
                </c:pt>
                <c:pt idx="6590">
                  <c:v>-3.2336289999999996</c:v>
                </c:pt>
                <c:pt idx="6591">
                  <c:v>-3.2336289999999996</c:v>
                </c:pt>
                <c:pt idx="6592">
                  <c:v>-3.2336289999999996</c:v>
                </c:pt>
                <c:pt idx="6593">
                  <c:v>-3.2336289999999996</c:v>
                </c:pt>
                <c:pt idx="6594">
                  <c:v>-3.2336289999999996</c:v>
                </c:pt>
                <c:pt idx="6595">
                  <c:v>-3.2336289999999996</c:v>
                </c:pt>
                <c:pt idx="6596">
                  <c:v>-3.2336289999999996</c:v>
                </c:pt>
                <c:pt idx="6597">
                  <c:v>-3.2336289999999996</c:v>
                </c:pt>
                <c:pt idx="6598">
                  <c:v>-3.2336289999999996</c:v>
                </c:pt>
                <c:pt idx="6599">
                  <c:v>-3.2336289999999996</c:v>
                </c:pt>
                <c:pt idx="6600">
                  <c:v>-3.2336289999999996</c:v>
                </c:pt>
                <c:pt idx="6601">
                  <c:v>-3.2336289999999996</c:v>
                </c:pt>
                <c:pt idx="6602">
                  <c:v>-3.2336289999999996</c:v>
                </c:pt>
                <c:pt idx="6603">
                  <c:v>-3.2336289999999996</c:v>
                </c:pt>
                <c:pt idx="6604">
                  <c:v>-3.2336289999999996</c:v>
                </c:pt>
                <c:pt idx="6605">
                  <c:v>-3.2336289999999996</c:v>
                </c:pt>
                <c:pt idx="6606">
                  <c:v>-3.2336289999999996</c:v>
                </c:pt>
                <c:pt idx="6607">
                  <c:v>-3.2336289999999996</c:v>
                </c:pt>
                <c:pt idx="6608">
                  <c:v>-3.2336289999999996</c:v>
                </c:pt>
                <c:pt idx="6609">
                  <c:v>-3.2336289999999996</c:v>
                </c:pt>
                <c:pt idx="6610">
                  <c:v>-3.2336289999999996</c:v>
                </c:pt>
                <c:pt idx="6611">
                  <c:v>-3.2336289999999996</c:v>
                </c:pt>
                <c:pt idx="6612">
                  <c:v>-3.2336289999999996</c:v>
                </c:pt>
                <c:pt idx="6613">
                  <c:v>-3.2336289999999996</c:v>
                </c:pt>
                <c:pt idx="6614">
                  <c:v>-3.2336289999999996</c:v>
                </c:pt>
                <c:pt idx="6615">
                  <c:v>-3.2336289999999996</c:v>
                </c:pt>
                <c:pt idx="6616">
                  <c:v>-3.2336289999999996</c:v>
                </c:pt>
                <c:pt idx="6617">
                  <c:v>-3.2336289999999996</c:v>
                </c:pt>
                <c:pt idx="6618">
                  <c:v>-3.2336289999999996</c:v>
                </c:pt>
                <c:pt idx="6619">
                  <c:v>-3.2336289999999996</c:v>
                </c:pt>
                <c:pt idx="6620">
                  <c:v>-3.2336289999999996</c:v>
                </c:pt>
                <c:pt idx="6621">
                  <c:v>-3.2336289999999996</c:v>
                </c:pt>
                <c:pt idx="6622">
                  <c:v>-3.2336289999999996</c:v>
                </c:pt>
                <c:pt idx="6623">
                  <c:v>-3.2336289999999996</c:v>
                </c:pt>
                <c:pt idx="6624">
                  <c:v>-3.2336289999999996</c:v>
                </c:pt>
                <c:pt idx="6625">
                  <c:v>-3.2336289999999996</c:v>
                </c:pt>
                <c:pt idx="6626">
                  <c:v>-3.2336289999999996</c:v>
                </c:pt>
                <c:pt idx="6627">
                  <c:v>-3.2336289999999996</c:v>
                </c:pt>
                <c:pt idx="6628">
                  <c:v>-3.2336289999999996</c:v>
                </c:pt>
                <c:pt idx="6629">
                  <c:v>-3.2336289999999996</c:v>
                </c:pt>
                <c:pt idx="6630">
                  <c:v>-3.2336289999999996</c:v>
                </c:pt>
                <c:pt idx="6631">
                  <c:v>-3.2336289999999996</c:v>
                </c:pt>
                <c:pt idx="6632">
                  <c:v>-3.2336289999999996</c:v>
                </c:pt>
                <c:pt idx="6633">
                  <c:v>-3.2336289999999996</c:v>
                </c:pt>
                <c:pt idx="6634">
                  <c:v>-3.2336289999999996</c:v>
                </c:pt>
                <c:pt idx="6635">
                  <c:v>-3.2336289999999996</c:v>
                </c:pt>
                <c:pt idx="6636">
                  <c:v>-3.2336289999999996</c:v>
                </c:pt>
                <c:pt idx="6637">
                  <c:v>-3.2336289999999996</c:v>
                </c:pt>
                <c:pt idx="6638">
                  <c:v>-3.2336289999999996</c:v>
                </c:pt>
                <c:pt idx="6639">
                  <c:v>-3.2336289999999996</c:v>
                </c:pt>
                <c:pt idx="6640">
                  <c:v>-3.2336289999999996</c:v>
                </c:pt>
                <c:pt idx="6641">
                  <c:v>-3.2336289999999996</c:v>
                </c:pt>
                <c:pt idx="6642">
                  <c:v>-3.2336289999999996</c:v>
                </c:pt>
                <c:pt idx="6643">
                  <c:v>-3.2336289999999996</c:v>
                </c:pt>
                <c:pt idx="6644">
                  <c:v>-3.2336289999999996</c:v>
                </c:pt>
                <c:pt idx="6645">
                  <c:v>-3.2336289999999996</c:v>
                </c:pt>
                <c:pt idx="6646">
                  <c:v>-3.2336289999999996</c:v>
                </c:pt>
                <c:pt idx="6647">
                  <c:v>-3.2336289999999996</c:v>
                </c:pt>
                <c:pt idx="6648">
                  <c:v>-3.2336289999999996</c:v>
                </c:pt>
                <c:pt idx="6649">
                  <c:v>-3.2336289999999996</c:v>
                </c:pt>
                <c:pt idx="6650">
                  <c:v>-3.2336289999999996</c:v>
                </c:pt>
                <c:pt idx="6651">
                  <c:v>-3.2336289999999996</c:v>
                </c:pt>
                <c:pt idx="6652">
                  <c:v>-3.2336289999999996</c:v>
                </c:pt>
                <c:pt idx="6653">
                  <c:v>-3.2336289999999996</c:v>
                </c:pt>
                <c:pt idx="6654">
                  <c:v>-3.2336289999999996</c:v>
                </c:pt>
                <c:pt idx="6655">
                  <c:v>-3.2336289999999996</c:v>
                </c:pt>
                <c:pt idx="6656">
                  <c:v>-3.2336289999999996</c:v>
                </c:pt>
                <c:pt idx="6657">
                  <c:v>-3.2336289999999996</c:v>
                </c:pt>
                <c:pt idx="6658">
                  <c:v>-3.2336289999999996</c:v>
                </c:pt>
                <c:pt idx="6659">
                  <c:v>-3.2336289999999996</c:v>
                </c:pt>
                <c:pt idx="6660">
                  <c:v>-3.2336289999999996</c:v>
                </c:pt>
                <c:pt idx="6661">
                  <c:v>-3.2336289999999996</c:v>
                </c:pt>
                <c:pt idx="6662">
                  <c:v>-3.2336289999999996</c:v>
                </c:pt>
                <c:pt idx="6663">
                  <c:v>-3.2336289999999996</c:v>
                </c:pt>
                <c:pt idx="6664">
                  <c:v>-3.2336289999999996</c:v>
                </c:pt>
                <c:pt idx="6665">
                  <c:v>-3.2336289999999996</c:v>
                </c:pt>
                <c:pt idx="6666">
                  <c:v>-3.2336289999999996</c:v>
                </c:pt>
                <c:pt idx="6667">
                  <c:v>-3.2336289999999996</c:v>
                </c:pt>
                <c:pt idx="6668">
                  <c:v>-3.2336289999999996</c:v>
                </c:pt>
                <c:pt idx="6669">
                  <c:v>-3.2336289999999996</c:v>
                </c:pt>
                <c:pt idx="6670">
                  <c:v>-3.2336289999999996</c:v>
                </c:pt>
                <c:pt idx="6671">
                  <c:v>-3.2336289999999996</c:v>
                </c:pt>
                <c:pt idx="6672">
                  <c:v>-3.2336289999999996</c:v>
                </c:pt>
                <c:pt idx="6673">
                  <c:v>-3.2336289999999996</c:v>
                </c:pt>
                <c:pt idx="6674">
                  <c:v>-3.2336289999999996</c:v>
                </c:pt>
                <c:pt idx="6675">
                  <c:v>-3.2336289999999996</c:v>
                </c:pt>
                <c:pt idx="6676">
                  <c:v>-3.2336289999999996</c:v>
                </c:pt>
                <c:pt idx="6677">
                  <c:v>-3.2336289999999996</c:v>
                </c:pt>
                <c:pt idx="6678">
                  <c:v>-3.2336289999999996</c:v>
                </c:pt>
                <c:pt idx="6679">
                  <c:v>-3.2336289999999996</c:v>
                </c:pt>
                <c:pt idx="6680">
                  <c:v>-3.2336289999999996</c:v>
                </c:pt>
                <c:pt idx="6681">
                  <c:v>-3.2336289999999996</c:v>
                </c:pt>
                <c:pt idx="6682">
                  <c:v>-3.2336289999999996</c:v>
                </c:pt>
                <c:pt idx="6683">
                  <c:v>-3.2336289999999996</c:v>
                </c:pt>
                <c:pt idx="6684">
                  <c:v>-3.2336289999999996</c:v>
                </c:pt>
                <c:pt idx="6685">
                  <c:v>-3.2336289999999996</c:v>
                </c:pt>
                <c:pt idx="6686">
                  <c:v>-3.2336289999999996</c:v>
                </c:pt>
                <c:pt idx="6687">
                  <c:v>-3.2336289999999996</c:v>
                </c:pt>
                <c:pt idx="6688">
                  <c:v>-3.2336289999999996</c:v>
                </c:pt>
                <c:pt idx="6689">
                  <c:v>-3.2336289999999996</c:v>
                </c:pt>
                <c:pt idx="6690">
                  <c:v>-3.2336289999999996</c:v>
                </c:pt>
                <c:pt idx="6691">
                  <c:v>-3.2336289999999996</c:v>
                </c:pt>
                <c:pt idx="6692">
                  <c:v>-3.2336289999999996</c:v>
                </c:pt>
                <c:pt idx="6693">
                  <c:v>-3.2336289999999996</c:v>
                </c:pt>
                <c:pt idx="6694">
                  <c:v>-3.2336289999999996</c:v>
                </c:pt>
                <c:pt idx="6695">
                  <c:v>-3.2336289999999996</c:v>
                </c:pt>
                <c:pt idx="6696">
                  <c:v>-3.2336289999999996</c:v>
                </c:pt>
                <c:pt idx="6697">
                  <c:v>-3.2336289999999996</c:v>
                </c:pt>
                <c:pt idx="6698">
                  <c:v>-3.2336289999999996</c:v>
                </c:pt>
                <c:pt idx="6699">
                  <c:v>-3.2336289999999996</c:v>
                </c:pt>
                <c:pt idx="6700">
                  <c:v>-3.2336289999999996</c:v>
                </c:pt>
                <c:pt idx="6701">
                  <c:v>-3.2336289999999996</c:v>
                </c:pt>
                <c:pt idx="6702">
                  <c:v>-3.2336289999999996</c:v>
                </c:pt>
                <c:pt idx="6703">
                  <c:v>-3.2336289999999996</c:v>
                </c:pt>
                <c:pt idx="6704">
                  <c:v>-3.2336289999999996</c:v>
                </c:pt>
                <c:pt idx="6705">
                  <c:v>-3.2336289999999996</c:v>
                </c:pt>
                <c:pt idx="6706">
                  <c:v>-3.2336289999999996</c:v>
                </c:pt>
                <c:pt idx="6707">
                  <c:v>-3.2336289999999996</c:v>
                </c:pt>
                <c:pt idx="6708">
                  <c:v>-3.2336289999999996</c:v>
                </c:pt>
                <c:pt idx="6709">
                  <c:v>-3.2336289999999996</c:v>
                </c:pt>
                <c:pt idx="6710">
                  <c:v>-3.2336289999999996</c:v>
                </c:pt>
                <c:pt idx="6711">
                  <c:v>-3.2336289999999996</c:v>
                </c:pt>
                <c:pt idx="6712">
                  <c:v>-3.2336289999999996</c:v>
                </c:pt>
                <c:pt idx="6713">
                  <c:v>-3.2336289999999996</c:v>
                </c:pt>
                <c:pt idx="6714">
                  <c:v>-3.2336289999999996</c:v>
                </c:pt>
                <c:pt idx="6715">
                  <c:v>-3.2336289999999996</c:v>
                </c:pt>
                <c:pt idx="6716">
                  <c:v>-3.2336289999999996</c:v>
                </c:pt>
                <c:pt idx="6717">
                  <c:v>-3.2336289999999996</c:v>
                </c:pt>
                <c:pt idx="6718">
                  <c:v>-3.2336289999999996</c:v>
                </c:pt>
                <c:pt idx="6719">
                  <c:v>-3.2336289999999996</c:v>
                </c:pt>
                <c:pt idx="6720">
                  <c:v>-3.2336289999999996</c:v>
                </c:pt>
                <c:pt idx="6721">
                  <c:v>-3.2336289999999996</c:v>
                </c:pt>
                <c:pt idx="6722">
                  <c:v>-3.2336289999999996</c:v>
                </c:pt>
                <c:pt idx="6723">
                  <c:v>-3.2336289999999996</c:v>
                </c:pt>
                <c:pt idx="6724">
                  <c:v>-3.2336289999999996</c:v>
                </c:pt>
                <c:pt idx="6725">
                  <c:v>-3.2336289999999996</c:v>
                </c:pt>
                <c:pt idx="6726">
                  <c:v>-3.2336289999999996</c:v>
                </c:pt>
                <c:pt idx="6727">
                  <c:v>-3.2336289999999996</c:v>
                </c:pt>
                <c:pt idx="6728">
                  <c:v>-3.2336289999999996</c:v>
                </c:pt>
                <c:pt idx="6729">
                  <c:v>-3.2336289999999996</c:v>
                </c:pt>
                <c:pt idx="6730">
                  <c:v>-3.2336289999999996</c:v>
                </c:pt>
                <c:pt idx="6731">
                  <c:v>-3.2336289999999996</c:v>
                </c:pt>
                <c:pt idx="6732">
                  <c:v>-3.2336289999999996</c:v>
                </c:pt>
                <c:pt idx="6733">
                  <c:v>-3.2336289999999996</c:v>
                </c:pt>
                <c:pt idx="6734">
                  <c:v>-3.2336289999999996</c:v>
                </c:pt>
                <c:pt idx="6735">
                  <c:v>-3.2336289999999996</c:v>
                </c:pt>
                <c:pt idx="6736">
                  <c:v>-3.2336289999999996</c:v>
                </c:pt>
                <c:pt idx="6737">
                  <c:v>-3.2336289999999996</c:v>
                </c:pt>
                <c:pt idx="6738">
                  <c:v>-3.2336289999999996</c:v>
                </c:pt>
                <c:pt idx="6739">
                  <c:v>-3.2336289999999996</c:v>
                </c:pt>
                <c:pt idx="6740">
                  <c:v>-3.2336289999999996</c:v>
                </c:pt>
                <c:pt idx="6741">
                  <c:v>-3.2336289999999996</c:v>
                </c:pt>
                <c:pt idx="6742">
                  <c:v>-3.2336289999999996</c:v>
                </c:pt>
                <c:pt idx="6743">
                  <c:v>-3.2336289999999996</c:v>
                </c:pt>
                <c:pt idx="6744">
                  <c:v>-3.2336289999999996</c:v>
                </c:pt>
                <c:pt idx="6745">
                  <c:v>-3.2336289999999996</c:v>
                </c:pt>
                <c:pt idx="6746">
                  <c:v>-3.2336289999999996</c:v>
                </c:pt>
                <c:pt idx="6747">
                  <c:v>-3.2336289999999996</c:v>
                </c:pt>
                <c:pt idx="6748">
                  <c:v>-3.2336289999999996</c:v>
                </c:pt>
                <c:pt idx="6749">
                  <c:v>-3.2336289999999996</c:v>
                </c:pt>
                <c:pt idx="6750">
                  <c:v>-3.2336289999999996</c:v>
                </c:pt>
                <c:pt idx="6751">
                  <c:v>-3.2336289999999996</c:v>
                </c:pt>
                <c:pt idx="6752">
                  <c:v>-3.2336289999999996</c:v>
                </c:pt>
                <c:pt idx="6753">
                  <c:v>-3.2336289999999996</c:v>
                </c:pt>
                <c:pt idx="6754">
                  <c:v>-3.2336289999999996</c:v>
                </c:pt>
                <c:pt idx="6755">
                  <c:v>-3.2336289999999996</c:v>
                </c:pt>
                <c:pt idx="6756">
                  <c:v>-3.2336289999999996</c:v>
                </c:pt>
                <c:pt idx="6757">
                  <c:v>-3.2336289999999996</c:v>
                </c:pt>
                <c:pt idx="6758">
                  <c:v>-3.2336289999999996</c:v>
                </c:pt>
                <c:pt idx="6759">
                  <c:v>-3.2336289999999996</c:v>
                </c:pt>
                <c:pt idx="6760">
                  <c:v>-3.2336289999999996</c:v>
                </c:pt>
                <c:pt idx="6761">
                  <c:v>-3.2336289999999996</c:v>
                </c:pt>
                <c:pt idx="6762">
                  <c:v>-3.2336289999999996</c:v>
                </c:pt>
                <c:pt idx="6763">
                  <c:v>-3.2336289999999996</c:v>
                </c:pt>
                <c:pt idx="6764">
                  <c:v>-3.2336289999999996</c:v>
                </c:pt>
                <c:pt idx="6765">
                  <c:v>-3.2336289999999996</c:v>
                </c:pt>
                <c:pt idx="6766">
                  <c:v>-3.2336289999999996</c:v>
                </c:pt>
                <c:pt idx="6767">
                  <c:v>-3.2336289999999996</c:v>
                </c:pt>
                <c:pt idx="6768">
                  <c:v>-3.2336289999999996</c:v>
                </c:pt>
                <c:pt idx="6769">
                  <c:v>-3.2336289999999996</c:v>
                </c:pt>
                <c:pt idx="6770">
                  <c:v>-3.2336289999999996</c:v>
                </c:pt>
                <c:pt idx="6771">
                  <c:v>-3.2336289999999996</c:v>
                </c:pt>
                <c:pt idx="6772">
                  <c:v>-3.2336289999999996</c:v>
                </c:pt>
                <c:pt idx="6773">
                  <c:v>-3.2336289999999996</c:v>
                </c:pt>
                <c:pt idx="6774">
                  <c:v>-3.2336289999999996</c:v>
                </c:pt>
                <c:pt idx="6775">
                  <c:v>-3.2336289999999996</c:v>
                </c:pt>
                <c:pt idx="6776">
                  <c:v>-3.2336289999999996</c:v>
                </c:pt>
                <c:pt idx="6777">
                  <c:v>-3.2336289999999996</c:v>
                </c:pt>
                <c:pt idx="6778">
                  <c:v>-3.2336289999999996</c:v>
                </c:pt>
                <c:pt idx="6779">
                  <c:v>-3.2336289999999996</c:v>
                </c:pt>
                <c:pt idx="6780">
                  <c:v>-3.2336289999999996</c:v>
                </c:pt>
                <c:pt idx="6781">
                  <c:v>-3.2336289999999996</c:v>
                </c:pt>
                <c:pt idx="6782">
                  <c:v>-3.2336289999999996</c:v>
                </c:pt>
                <c:pt idx="6783">
                  <c:v>-3.2336289999999996</c:v>
                </c:pt>
                <c:pt idx="6784">
                  <c:v>-3.2336289999999996</c:v>
                </c:pt>
                <c:pt idx="6785">
                  <c:v>-3.2336289999999996</c:v>
                </c:pt>
                <c:pt idx="6786">
                  <c:v>-3.2336289999999996</c:v>
                </c:pt>
                <c:pt idx="6787">
                  <c:v>-3.2336289999999996</c:v>
                </c:pt>
                <c:pt idx="6788">
                  <c:v>-3.2336289999999996</c:v>
                </c:pt>
                <c:pt idx="6789">
                  <c:v>-3.2336289999999996</c:v>
                </c:pt>
                <c:pt idx="6790">
                  <c:v>-3.2336289999999996</c:v>
                </c:pt>
                <c:pt idx="6791">
                  <c:v>-3.2336289999999996</c:v>
                </c:pt>
                <c:pt idx="6792">
                  <c:v>-3.2336289999999996</c:v>
                </c:pt>
                <c:pt idx="6793">
                  <c:v>-3.2336289999999996</c:v>
                </c:pt>
                <c:pt idx="6794">
                  <c:v>-3.2336289999999996</c:v>
                </c:pt>
                <c:pt idx="6795">
                  <c:v>-3.2336289999999996</c:v>
                </c:pt>
                <c:pt idx="6796">
                  <c:v>-3.2336289999999996</c:v>
                </c:pt>
                <c:pt idx="6797">
                  <c:v>-3.2336289999999996</c:v>
                </c:pt>
                <c:pt idx="6798">
                  <c:v>-3.2336289999999996</c:v>
                </c:pt>
                <c:pt idx="6799">
                  <c:v>-3.2336289999999996</c:v>
                </c:pt>
                <c:pt idx="6800">
                  <c:v>-3.2336289999999996</c:v>
                </c:pt>
                <c:pt idx="6801">
                  <c:v>-3.2336289999999996</c:v>
                </c:pt>
                <c:pt idx="6802">
                  <c:v>-3.2336289999999996</c:v>
                </c:pt>
                <c:pt idx="6803">
                  <c:v>-3.2336289999999996</c:v>
                </c:pt>
                <c:pt idx="6804">
                  <c:v>-3.2336289999999996</c:v>
                </c:pt>
                <c:pt idx="6805">
                  <c:v>-3.2336289999999996</c:v>
                </c:pt>
                <c:pt idx="6806">
                  <c:v>-3.2336289999999996</c:v>
                </c:pt>
                <c:pt idx="6807">
                  <c:v>-3.2336289999999996</c:v>
                </c:pt>
                <c:pt idx="6808">
                  <c:v>-3.2336289999999996</c:v>
                </c:pt>
                <c:pt idx="6809">
                  <c:v>-3.2336289999999996</c:v>
                </c:pt>
                <c:pt idx="6810">
                  <c:v>-3.2336289999999996</c:v>
                </c:pt>
                <c:pt idx="6811">
                  <c:v>-3.2336289999999996</c:v>
                </c:pt>
                <c:pt idx="6812">
                  <c:v>-3.2336289999999996</c:v>
                </c:pt>
                <c:pt idx="6813">
                  <c:v>-3.2336289999999996</c:v>
                </c:pt>
                <c:pt idx="6814">
                  <c:v>-3.2336289999999996</c:v>
                </c:pt>
                <c:pt idx="6815">
                  <c:v>-3.2336289999999996</c:v>
                </c:pt>
                <c:pt idx="6816">
                  <c:v>-3.2336289999999996</c:v>
                </c:pt>
                <c:pt idx="6817">
                  <c:v>-3.2336289999999996</c:v>
                </c:pt>
                <c:pt idx="6818">
                  <c:v>-3.2336289999999996</c:v>
                </c:pt>
                <c:pt idx="6819">
                  <c:v>-3.2336289999999996</c:v>
                </c:pt>
                <c:pt idx="6820">
                  <c:v>-3.2336289999999996</c:v>
                </c:pt>
                <c:pt idx="6821">
                  <c:v>-3.2336289999999996</c:v>
                </c:pt>
                <c:pt idx="6822">
                  <c:v>-3.2336289999999996</c:v>
                </c:pt>
                <c:pt idx="6823">
                  <c:v>-3.2336289999999996</c:v>
                </c:pt>
                <c:pt idx="6824">
                  <c:v>-3.2336289999999996</c:v>
                </c:pt>
                <c:pt idx="6825">
                  <c:v>-3.2336289999999996</c:v>
                </c:pt>
                <c:pt idx="6826">
                  <c:v>-3.2336289999999996</c:v>
                </c:pt>
                <c:pt idx="6827">
                  <c:v>-3.2336289999999996</c:v>
                </c:pt>
                <c:pt idx="6828">
                  <c:v>-3.2336289999999996</c:v>
                </c:pt>
                <c:pt idx="6829">
                  <c:v>-3.2336289999999996</c:v>
                </c:pt>
                <c:pt idx="6830">
                  <c:v>-3.2336289999999996</c:v>
                </c:pt>
                <c:pt idx="6831">
                  <c:v>-3.2336289999999996</c:v>
                </c:pt>
                <c:pt idx="6832">
                  <c:v>-3.2336289999999996</c:v>
                </c:pt>
                <c:pt idx="6833">
                  <c:v>-3.2336289999999996</c:v>
                </c:pt>
                <c:pt idx="6834">
                  <c:v>-3.2336289999999996</c:v>
                </c:pt>
                <c:pt idx="6835">
                  <c:v>-3.2336289999999996</c:v>
                </c:pt>
                <c:pt idx="6836">
                  <c:v>-3.2336289999999996</c:v>
                </c:pt>
                <c:pt idx="6837">
                  <c:v>-3.2336289999999996</c:v>
                </c:pt>
                <c:pt idx="6838">
                  <c:v>-3.2336289999999996</c:v>
                </c:pt>
                <c:pt idx="6839">
                  <c:v>-3.2336289999999996</c:v>
                </c:pt>
                <c:pt idx="6840">
                  <c:v>-3.2336289999999996</c:v>
                </c:pt>
                <c:pt idx="6841">
                  <c:v>-3.2336289999999996</c:v>
                </c:pt>
                <c:pt idx="6842">
                  <c:v>-3.2336289999999996</c:v>
                </c:pt>
                <c:pt idx="6843">
                  <c:v>-3.2336289999999996</c:v>
                </c:pt>
                <c:pt idx="6844">
                  <c:v>-3.2336289999999996</c:v>
                </c:pt>
                <c:pt idx="6845">
                  <c:v>-3.2336289999999996</c:v>
                </c:pt>
                <c:pt idx="6846">
                  <c:v>-3.2336289999999996</c:v>
                </c:pt>
                <c:pt idx="6847">
                  <c:v>-3.2336289999999996</c:v>
                </c:pt>
                <c:pt idx="6848">
                  <c:v>-3.2336289999999996</c:v>
                </c:pt>
                <c:pt idx="6849">
                  <c:v>-3.2336289999999996</c:v>
                </c:pt>
                <c:pt idx="6850">
                  <c:v>-3.2336289999999996</c:v>
                </c:pt>
                <c:pt idx="6851">
                  <c:v>-3.2336289999999996</c:v>
                </c:pt>
                <c:pt idx="6852">
                  <c:v>-3.2336289999999996</c:v>
                </c:pt>
                <c:pt idx="6853">
                  <c:v>-3.2336289999999996</c:v>
                </c:pt>
                <c:pt idx="6854">
                  <c:v>-3.2336289999999996</c:v>
                </c:pt>
                <c:pt idx="6855">
                  <c:v>-3.2336289999999996</c:v>
                </c:pt>
                <c:pt idx="6856">
                  <c:v>-3.2336289999999996</c:v>
                </c:pt>
                <c:pt idx="6857">
                  <c:v>-3.2336289999999996</c:v>
                </c:pt>
                <c:pt idx="6858">
                  <c:v>-3.2336289999999996</c:v>
                </c:pt>
                <c:pt idx="6859">
                  <c:v>-3.2336289999999996</c:v>
                </c:pt>
                <c:pt idx="6860">
                  <c:v>-3.2336289999999996</c:v>
                </c:pt>
                <c:pt idx="6861">
                  <c:v>-3.2336289999999996</c:v>
                </c:pt>
                <c:pt idx="6862">
                  <c:v>-3.2336289999999996</c:v>
                </c:pt>
                <c:pt idx="6863">
                  <c:v>-3.2336289999999996</c:v>
                </c:pt>
                <c:pt idx="6864">
                  <c:v>-3.2336289999999996</c:v>
                </c:pt>
                <c:pt idx="6865">
                  <c:v>-3.2336289999999996</c:v>
                </c:pt>
                <c:pt idx="6866">
                  <c:v>-3.2336289999999996</c:v>
                </c:pt>
                <c:pt idx="6867">
                  <c:v>-3.2336289999999996</c:v>
                </c:pt>
                <c:pt idx="6868">
                  <c:v>-3.2336289999999996</c:v>
                </c:pt>
                <c:pt idx="6869">
                  <c:v>-3.2336289999999996</c:v>
                </c:pt>
                <c:pt idx="6870">
                  <c:v>-3.2336289999999996</c:v>
                </c:pt>
                <c:pt idx="6871">
                  <c:v>-3.2336289999999996</c:v>
                </c:pt>
                <c:pt idx="6872">
                  <c:v>-3.2336289999999996</c:v>
                </c:pt>
                <c:pt idx="6873">
                  <c:v>-3.2336289999999996</c:v>
                </c:pt>
                <c:pt idx="6874">
                  <c:v>-3.2336289999999996</c:v>
                </c:pt>
                <c:pt idx="6875">
                  <c:v>-3.2336289999999996</c:v>
                </c:pt>
                <c:pt idx="6876">
                  <c:v>-3.2336289999999996</c:v>
                </c:pt>
                <c:pt idx="6877">
                  <c:v>-3.2336289999999996</c:v>
                </c:pt>
                <c:pt idx="6878">
                  <c:v>-3.2336289999999996</c:v>
                </c:pt>
                <c:pt idx="6879">
                  <c:v>-3.2336289999999996</c:v>
                </c:pt>
                <c:pt idx="6880">
                  <c:v>-3.2336289999999996</c:v>
                </c:pt>
                <c:pt idx="6881">
                  <c:v>-3.2336289999999996</c:v>
                </c:pt>
                <c:pt idx="6882">
                  <c:v>-3.2336289999999996</c:v>
                </c:pt>
                <c:pt idx="6883">
                  <c:v>-3.2336289999999996</c:v>
                </c:pt>
                <c:pt idx="6884">
                  <c:v>-3.2336289999999996</c:v>
                </c:pt>
                <c:pt idx="6885">
                  <c:v>-3.2336289999999996</c:v>
                </c:pt>
                <c:pt idx="6886">
                  <c:v>-3.2336289999999996</c:v>
                </c:pt>
                <c:pt idx="6887">
                  <c:v>-3.2336289999999996</c:v>
                </c:pt>
                <c:pt idx="6888">
                  <c:v>-3.2336289999999996</c:v>
                </c:pt>
                <c:pt idx="6889">
                  <c:v>-3.2336289999999996</c:v>
                </c:pt>
                <c:pt idx="6890">
                  <c:v>-3.2336289999999996</c:v>
                </c:pt>
                <c:pt idx="6891">
                  <c:v>-3.2336289999999996</c:v>
                </c:pt>
                <c:pt idx="6892">
                  <c:v>-3.2336289999999996</c:v>
                </c:pt>
                <c:pt idx="6893">
                  <c:v>-3.2336289999999996</c:v>
                </c:pt>
                <c:pt idx="6894">
                  <c:v>-3.2336289999999996</c:v>
                </c:pt>
                <c:pt idx="6895">
                  <c:v>-3.2336289999999996</c:v>
                </c:pt>
                <c:pt idx="6896">
                  <c:v>-3.2336289999999996</c:v>
                </c:pt>
                <c:pt idx="6897">
                  <c:v>-3.2336289999999996</c:v>
                </c:pt>
                <c:pt idx="6898">
                  <c:v>-3.2336289999999996</c:v>
                </c:pt>
                <c:pt idx="6899">
                  <c:v>-3.2336289999999996</c:v>
                </c:pt>
                <c:pt idx="6900">
                  <c:v>-3.2336289999999996</c:v>
                </c:pt>
                <c:pt idx="6901">
                  <c:v>-3.2336289999999996</c:v>
                </c:pt>
                <c:pt idx="6902">
                  <c:v>-3.2336289999999996</c:v>
                </c:pt>
                <c:pt idx="6903">
                  <c:v>-3.2336289999999996</c:v>
                </c:pt>
                <c:pt idx="6904">
                  <c:v>-3.2336289999999996</c:v>
                </c:pt>
                <c:pt idx="6905">
                  <c:v>-3.2336289999999996</c:v>
                </c:pt>
                <c:pt idx="6906">
                  <c:v>-3.2336289999999996</c:v>
                </c:pt>
                <c:pt idx="6907">
                  <c:v>-3.2336289999999996</c:v>
                </c:pt>
                <c:pt idx="6908">
                  <c:v>-3.2336289999999996</c:v>
                </c:pt>
                <c:pt idx="6909">
                  <c:v>-3.2336289999999996</c:v>
                </c:pt>
                <c:pt idx="6910">
                  <c:v>-3.2336289999999996</c:v>
                </c:pt>
                <c:pt idx="6911">
                  <c:v>-3.2336289999999996</c:v>
                </c:pt>
                <c:pt idx="6912">
                  <c:v>-3.2336289999999996</c:v>
                </c:pt>
                <c:pt idx="6913">
                  <c:v>-3.2336289999999996</c:v>
                </c:pt>
                <c:pt idx="6914">
                  <c:v>-3.2336289999999996</c:v>
                </c:pt>
                <c:pt idx="6915">
                  <c:v>-3.2336289999999996</c:v>
                </c:pt>
                <c:pt idx="6916">
                  <c:v>-3.2336289999999996</c:v>
                </c:pt>
                <c:pt idx="6917">
                  <c:v>-3.2336289999999996</c:v>
                </c:pt>
                <c:pt idx="6918">
                  <c:v>-3.2336289999999996</c:v>
                </c:pt>
                <c:pt idx="6919">
                  <c:v>-3.2336289999999996</c:v>
                </c:pt>
                <c:pt idx="6920">
                  <c:v>-3.2336289999999996</c:v>
                </c:pt>
                <c:pt idx="6921">
                  <c:v>-3.2336289999999996</c:v>
                </c:pt>
                <c:pt idx="6922">
                  <c:v>-3.2336289999999996</c:v>
                </c:pt>
                <c:pt idx="6923">
                  <c:v>-3.2336289999999996</c:v>
                </c:pt>
                <c:pt idx="6924">
                  <c:v>-3.2336289999999996</c:v>
                </c:pt>
                <c:pt idx="6925">
                  <c:v>-3.2336289999999996</c:v>
                </c:pt>
                <c:pt idx="6926">
                  <c:v>-3.2336289999999996</c:v>
                </c:pt>
                <c:pt idx="6927">
                  <c:v>-3.2336289999999996</c:v>
                </c:pt>
                <c:pt idx="6928">
                  <c:v>-3.2336289999999996</c:v>
                </c:pt>
                <c:pt idx="6929">
                  <c:v>-3.2336289999999996</c:v>
                </c:pt>
                <c:pt idx="6930">
                  <c:v>-3.2336289999999996</c:v>
                </c:pt>
                <c:pt idx="6931">
                  <c:v>-3.2336289999999996</c:v>
                </c:pt>
                <c:pt idx="6932">
                  <c:v>-3.2336289999999996</c:v>
                </c:pt>
                <c:pt idx="6933">
                  <c:v>-3.2336289999999996</c:v>
                </c:pt>
                <c:pt idx="6934">
                  <c:v>-3.2336289999999996</c:v>
                </c:pt>
                <c:pt idx="6935">
                  <c:v>-3.2336289999999996</c:v>
                </c:pt>
                <c:pt idx="6936">
                  <c:v>-3.2336289999999996</c:v>
                </c:pt>
                <c:pt idx="6937">
                  <c:v>-3.2336289999999996</c:v>
                </c:pt>
                <c:pt idx="6938">
                  <c:v>-3.2336289999999996</c:v>
                </c:pt>
                <c:pt idx="6939">
                  <c:v>-3.2336289999999996</c:v>
                </c:pt>
                <c:pt idx="6940">
                  <c:v>-3.2336289999999996</c:v>
                </c:pt>
                <c:pt idx="6941">
                  <c:v>-3.2336289999999996</c:v>
                </c:pt>
                <c:pt idx="6942">
                  <c:v>-3.2336289999999996</c:v>
                </c:pt>
                <c:pt idx="6943">
                  <c:v>-3.2336289999999996</c:v>
                </c:pt>
                <c:pt idx="6944">
                  <c:v>-3.2336289999999996</c:v>
                </c:pt>
                <c:pt idx="6945">
                  <c:v>-3.2336289999999996</c:v>
                </c:pt>
                <c:pt idx="6946">
                  <c:v>-3.2336289999999996</c:v>
                </c:pt>
                <c:pt idx="6947">
                  <c:v>-3.2336289999999996</c:v>
                </c:pt>
                <c:pt idx="6948">
                  <c:v>-3.2336289999999996</c:v>
                </c:pt>
                <c:pt idx="6949">
                  <c:v>-3.2336289999999996</c:v>
                </c:pt>
                <c:pt idx="6950">
                  <c:v>-3.2336289999999996</c:v>
                </c:pt>
                <c:pt idx="6951">
                  <c:v>-3.2336289999999996</c:v>
                </c:pt>
                <c:pt idx="6952">
                  <c:v>-3.2336289999999996</c:v>
                </c:pt>
                <c:pt idx="6953">
                  <c:v>-3.2336289999999996</c:v>
                </c:pt>
                <c:pt idx="6954">
                  <c:v>-3.2336289999999996</c:v>
                </c:pt>
                <c:pt idx="6955">
                  <c:v>-3.2336289999999996</c:v>
                </c:pt>
                <c:pt idx="6956">
                  <c:v>-3.2336289999999996</c:v>
                </c:pt>
                <c:pt idx="6957">
                  <c:v>-3.2336289999999996</c:v>
                </c:pt>
                <c:pt idx="6958">
                  <c:v>-3.2336289999999996</c:v>
                </c:pt>
                <c:pt idx="6959">
                  <c:v>-3.2336289999999996</c:v>
                </c:pt>
                <c:pt idx="6960">
                  <c:v>-3.2336289999999996</c:v>
                </c:pt>
                <c:pt idx="6961">
                  <c:v>-3.2336289999999996</c:v>
                </c:pt>
                <c:pt idx="6962">
                  <c:v>-3.2336289999999996</c:v>
                </c:pt>
                <c:pt idx="6963">
                  <c:v>-3.2336289999999996</c:v>
                </c:pt>
                <c:pt idx="6964">
                  <c:v>-3.2336289999999996</c:v>
                </c:pt>
                <c:pt idx="6965">
                  <c:v>-3.2336289999999996</c:v>
                </c:pt>
                <c:pt idx="6966">
                  <c:v>-3.2336289999999996</c:v>
                </c:pt>
                <c:pt idx="6967">
                  <c:v>-3.2336289999999996</c:v>
                </c:pt>
                <c:pt idx="6968">
                  <c:v>-3.2336289999999996</c:v>
                </c:pt>
                <c:pt idx="6969">
                  <c:v>-3.2336289999999996</c:v>
                </c:pt>
                <c:pt idx="6970">
                  <c:v>-3.2336289999999996</c:v>
                </c:pt>
                <c:pt idx="6971">
                  <c:v>-3.2336289999999996</c:v>
                </c:pt>
                <c:pt idx="6972">
                  <c:v>-3.2336289999999996</c:v>
                </c:pt>
                <c:pt idx="6973">
                  <c:v>-3.2336289999999996</c:v>
                </c:pt>
                <c:pt idx="6974">
                  <c:v>-3.2336289999999996</c:v>
                </c:pt>
                <c:pt idx="6975">
                  <c:v>-3.2336289999999996</c:v>
                </c:pt>
                <c:pt idx="6976">
                  <c:v>-3.2336289999999996</c:v>
                </c:pt>
                <c:pt idx="6977">
                  <c:v>-3.2336289999999996</c:v>
                </c:pt>
                <c:pt idx="6978">
                  <c:v>-3.2336289999999996</c:v>
                </c:pt>
                <c:pt idx="6979">
                  <c:v>-3.2336289999999996</c:v>
                </c:pt>
                <c:pt idx="6980">
                  <c:v>-3.2336289999999996</c:v>
                </c:pt>
                <c:pt idx="6981">
                  <c:v>-3.2336289999999996</c:v>
                </c:pt>
                <c:pt idx="6982">
                  <c:v>-3.2336289999999996</c:v>
                </c:pt>
                <c:pt idx="6983">
                  <c:v>-3.2336289999999996</c:v>
                </c:pt>
                <c:pt idx="6984">
                  <c:v>-3.2336289999999996</c:v>
                </c:pt>
                <c:pt idx="6985">
                  <c:v>-3.2336289999999996</c:v>
                </c:pt>
                <c:pt idx="6986">
                  <c:v>-3.2336289999999996</c:v>
                </c:pt>
                <c:pt idx="6987">
                  <c:v>-3.2336289999999996</c:v>
                </c:pt>
                <c:pt idx="6988">
                  <c:v>-3.2336289999999996</c:v>
                </c:pt>
                <c:pt idx="6989">
                  <c:v>-3.2336289999999996</c:v>
                </c:pt>
                <c:pt idx="6990">
                  <c:v>-3.2336289999999996</c:v>
                </c:pt>
                <c:pt idx="6991">
                  <c:v>-3.2336289999999996</c:v>
                </c:pt>
                <c:pt idx="6992">
                  <c:v>-3.2336289999999996</c:v>
                </c:pt>
                <c:pt idx="6993">
                  <c:v>-3.2336289999999996</c:v>
                </c:pt>
                <c:pt idx="6994">
                  <c:v>-3.2336289999999996</c:v>
                </c:pt>
                <c:pt idx="6995">
                  <c:v>-3.2336289999999996</c:v>
                </c:pt>
                <c:pt idx="6996">
                  <c:v>-3.2336289999999996</c:v>
                </c:pt>
                <c:pt idx="6997">
                  <c:v>-3.2336289999999996</c:v>
                </c:pt>
                <c:pt idx="6998">
                  <c:v>-3.2336289999999996</c:v>
                </c:pt>
                <c:pt idx="6999">
                  <c:v>-3.2336289999999996</c:v>
                </c:pt>
                <c:pt idx="7000">
                  <c:v>-3.2336289999999996</c:v>
                </c:pt>
                <c:pt idx="7001">
                  <c:v>-3.2336289999999996</c:v>
                </c:pt>
                <c:pt idx="7002">
                  <c:v>-3.2336289999999996</c:v>
                </c:pt>
                <c:pt idx="7003">
                  <c:v>-3.2336289999999996</c:v>
                </c:pt>
                <c:pt idx="7004">
                  <c:v>-3.2336289999999996</c:v>
                </c:pt>
                <c:pt idx="7005">
                  <c:v>-3.2336289999999996</c:v>
                </c:pt>
                <c:pt idx="7006">
                  <c:v>-3.2336289999999996</c:v>
                </c:pt>
                <c:pt idx="7007">
                  <c:v>-3.2336289999999996</c:v>
                </c:pt>
                <c:pt idx="7008">
                  <c:v>-3.2336289999999996</c:v>
                </c:pt>
                <c:pt idx="7009">
                  <c:v>-3.2336289999999996</c:v>
                </c:pt>
                <c:pt idx="7010">
                  <c:v>-3.2336289999999996</c:v>
                </c:pt>
                <c:pt idx="7011">
                  <c:v>-3.2336289999999996</c:v>
                </c:pt>
                <c:pt idx="7012">
                  <c:v>-3.2336289999999996</c:v>
                </c:pt>
                <c:pt idx="7013">
                  <c:v>-3.2336289999999996</c:v>
                </c:pt>
                <c:pt idx="7014">
                  <c:v>-3.2336289999999996</c:v>
                </c:pt>
                <c:pt idx="7015">
                  <c:v>-3.2336289999999996</c:v>
                </c:pt>
                <c:pt idx="7016">
                  <c:v>-3.2336289999999996</c:v>
                </c:pt>
                <c:pt idx="7017">
                  <c:v>-3.2336289999999996</c:v>
                </c:pt>
                <c:pt idx="7018">
                  <c:v>-3.2336289999999996</c:v>
                </c:pt>
                <c:pt idx="7019">
                  <c:v>-3.2336289999999996</c:v>
                </c:pt>
                <c:pt idx="7020">
                  <c:v>-3.2336289999999996</c:v>
                </c:pt>
                <c:pt idx="7021">
                  <c:v>-3.2336289999999996</c:v>
                </c:pt>
                <c:pt idx="7022">
                  <c:v>-3.2336289999999996</c:v>
                </c:pt>
                <c:pt idx="7023">
                  <c:v>-3.2336289999999996</c:v>
                </c:pt>
                <c:pt idx="7024">
                  <c:v>-3.2336289999999996</c:v>
                </c:pt>
                <c:pt idx="7025">
                  <c:v>-3.2336289999999996</c:v>
                </c:pt>
                <c:pt idx="7026">
                  <c:v>-3.2336289999999996</c:v>
                </c:pt>
                <c:pt idx="7027">
                  <c:v>-3.2336289999999996</c:v>
                </c:pt>
                <c:pt idx="7028">
                  <c:v>-3.2336289999999996</c:v>
                </c:pt>
                <c:pt idx="7029">
                  <c:v>-3.2336289999999996</c:v>
                </c:pt>
                <c:pt idx="7030">
                  <c:v>-3.2336289999999996</c:v>
                </c:pt>
                <c:pt idx="7031">
                  <c:v>-3.2336289999999996</c:v>
                </c:pt>
                <c:pt idx="7032">
                  <c:v>-3.2336289999999996</c:v>
                </c:pt>
                <c:pt idx="7033">
                  <c:v>-3.2336289999999996</c:v>
                </c:pt>
                <c:pt idx="7034">
                  <c:v>-3.2336289999999996</c:v>
                </c:pt>
                <c:pt idx="7035">
                  <c:v>-3.2336289999999996</c:v>
                </c:pt>
                <c:pt idx="7036">
                  <c:v>-3.2336289999999996</c:v>
                </c:pt>
                <c:pt idx="7037">
                  <c:v>-3.2336289999999996</c:v>
                </c:pt>
                <c:pt idx="7038">
                  <c:v>-3.2336289999999996</c:v>
                </c:pt>
                <c:pt idx="7039">
                  <c:v>-3.2336289999999996</c:v>
                </c:pt>
                <c:pt idx="7040">
                  <c:v>-3.2336289999999996</c:v>
                </c:pt>
                <c:pt idx="7041">
                  <c:v>-3.2336289999999996</c:v>
                </c:pt>
                <c:pt idx="7042">
                  <c:v>-3.2336289999999996</c:v>
                </c:pt>
                <c:pt idx="7043">
                  <c:v>-3.2336289999999996</c:v>
                </c:pt>
                <c:pt idx="7044">
                  <c:v>-3.2336289999999996</c:v>
                </c:pt>
                <c:pt idx="7045">
                  <c:v>-3.2336289999999996</c:v>
                </c:pt>
                <c:pt idx="7046">
                  <c:v>-3.2336289999999996</c:v>
                </c:pt>
                <c:pt idx="7047">
                  <c:v>-3.2336289999999996</c:v>
                </c:pt>
                <c:pt idx="7048">
                  <c:v>-3.2336289999999996</c:v>
                </c:pt>
                <c:pt idx="7049">
                  <c:v>-3.2336289999999996</c:v>
                </c:pt>
                <c:pt idx="7050">
                  <c:v>-3.2336289999999996</c:v>
                </c:pt>
                <c:pt idx="7051">
                  <c:v>-3.2336289999999996</c:v>
                </c:pt>
                <c:pt idx="7052">
                  <c:v>-3.2336289999999996</c:v>
                </c:pt>
                <c:pt idx="7053">
                  <c:v>-3.2336289999999996</c:v>
                </c:pt>
                <c:pt idx="7054">
                  <c:v>-3.2336289999999996</c:v>
                </c:pt>
                <c:pt idx="7055">
                  <c:v>-3.2336289999999996</c:v>
                </c:pt>
                <c:pt idx="7056">
                  <c:v>-3.2336289999999996</c:v>
                </c:pt>
                <c:pt idx="7057">
                  <c:v>-3.2336289999999996</c:v>
                </c:pt>
                <c:pt idx="7058">
                  <c:v>-3.2336289999999996</c:v>
                </c:pt>
                <c:pt idx="7059">
                  <c:v>-3.2336289999999996</c:v>
                </c:pt>
                <c:pt idx="7060">
                  <c:v>-3.2336289999999996</c:v>
                </c:pt>
                <c:pt idx="7061">
                  <c:v>-3.2336289999999996</c:v>
                </c:pt>
                <c:pt idx="7062">
                  <c:v>-3.2336289999999996</c:v>
                </c:pt>
                <c:pt idx="7063">
                  <c:v>-3.2336289999999996</c:v>
                </c:pt>
                <c:pt idx="7064">
                  <c:v>-3.2336289999999996</c:v>
                </c:pt>
                <c:pt idx="7065">
                  <c:v>-3.2336289999999996</c:v>
                </c:pt>
                <c:pt idx="7066">
                  <c:v>-3.2336289999999996</c:v>
                </c:pt>
                <c:pt idx="7067">
                  <c:v>-3.2336289999999996</c:v>
                </c:pt>
                <c:pt idx="7068">
                  <c:v>-3.2336289999999996</c:v>
                </c:pt>
                <c:pt idx="7069">
                  <c:v>-3.2336289999999996</c:v>
                </c:pt>
                <c:pt idx="7070">
                  <c:v>-3.2336289999999996</c:v>
                </c:pt>
                <c:pt idx="7071">
                  <c:v>-3.2336289999999996</c:v>
                </c:pt>
                <c:pt idx="7072">
                  <c:v>-3.2336289999999996</c:v>
                </c:pt>
                <c:pt idx="7073">
                  <c:v>-3.2336289999999996</c:v>
                </c:pt>
                <c:pt idx="7074">
                  <c:v>-3.2336289999999996</c:v>
                </c:pt>
                <c:pt idx="7075">
                  <c:v>-3.2336289999999996</c:v>
                </c:pt>
                <c:pt idx="7076">
                  <c:v>-3.2336289999999996</c:v>
                </c:pt>
                <c:pt idx="7077">
                  <c:v>-3.2336289999999996</c:v>
                </c:pt>
                <c:pt idx="7078">
                  <c:v>-3.2336289999999996</c:v>
                </c:pt>
                <c:pt idx="7079">
                  <c:v>-3.2336289999999996</c:v>
                </c:pt>
                <c:pt idx="7080">
                  <c:v>-3.2336289999999996</c:v>
                </c:pt>
                <c:pt idx="7081">
                  <c:v>-3.2336289999999996</c:v>
                </c:pt>
                <c:pt idx="7082">
                  <c:v>-3.2336289999999996</c:v>
                </c:pt>
                <c:pt idx="7083">
                  <c:v>-3.2336289999999996</c:v>
                </c:pt>
                <c:pt idx="7084">
                  <c:v>-3.2336289999999996</c:v>
                </c:pt>
                <c:pt idx="7085">
                  <c:v>-3.2336289999999996</c:v>
                </c:pt>
                <c:pt idx="7086">
                  <c:v>-3.2336289999999996</c:v>
                </c:pt>
                <c:pt idx="7087">
                  <c:v>-3.2336289999999996</c:v>
                </c:pt>
                <c:pt idx="7088">
                  <c:v>-3.2336289999999996</c:v>
                </c:pt>
                <c:pt idx="7089">
                  <c:v>-3.2336289999999996</c:v>
                </c:pt>
                <c:pt idx="7090">
                  <c:v>-3.2336289999999996</c:v>
                </c:pt>
                <c:pt idx="7091">
                  <c:v>-3.2336289999999996</c:v>
                </c:pt>
                <c:pt idx="7092">
                  <c:v>-3.2336289999999996</c:v>
                </c:pt>
                <c:pt idx="7093">
                  <c:v>-3.2336289999999996</c:v>
                </c:pt>
                <c:pt idx="7094">
                  <c:v>-3.2336289999999996</c:v>
                </c:pt>
                <c:pt idx="7095">
                  <c:v>-3.2336289999999996</c:v>
                </c:pt>
                <c:pt idx="7096">
                  <c:v>-3.2336289999999996</c:v>
                </c:pt>
                <c:pt idx="7097">
                  <c:v>-3.2336289999999996</c:v>
                </c:pt>
                <c:pt idx="7098">
                  <c:v>-3.2336289999999996</c:v>
                </c:pt>
                <c:pt idx="7099">
                  <c:v>-3.2336289999999996</c:v>
                </c:pt>
                <c:pt idx="7100">
                  <c:v>-3.2336289999999996</c:v>
                </c:pt>
                <c:pt idx="7101">
                  <c:v>-3.2336289999999996</c:v>
                </c:pt>
                <c:pt idx="7102">
                  <c:v>-3.2336289999999996</c:v>
                </c:pt>
                <c:pt idx="7103">
                  <c:v>-3.2336289999999996</c:v>
                </c:pt>
                <c:pt idx="7104">
                  <c:v>-3.2336289999999996</c:v>
                </c:pt>
                <c:pt idx="7105">
                  <c:v>-3.2336289999999996</c:v>
                </c:pt>
                <c:pt idx="7106">
                  <c:v>-3.2336289999999996</c:v>
                </c:pt>
                <c:pt idx="7107">
                  <c:v>-3.2336289999999996</c:v>
                </c:pt>
                <c:pt idx="7108">
                  <c:v>-3.2336289999999996</c:v>
                </c:pt>
                <c:pt idx="7109">
                  <c:v>-3.2336289999999996</c:v>
                </c:pt>
                <c:pt idx="7110">
                  <c:v>-3.2336289999999996</c:v>
                </c:pt>
                <c:pt idx="7111">
                  <c:v>-3.2336289999999996</c:v>
                </c:pt>
                <c:pt idx="7112">
                  <c:v>-3.2336289999999996</c:v>
                </c:pt>
                <c:pt idx="7113">
                  <c:v>-3.2336289999999996</c:v>
                </c:pt>
                <c:pt idx="7114">
                  <c:v>-3.2336289999999996</c:v>
                </c:pt>
                <c:pt idx="7115">
                  <c:v>-3.2336289999999996</c:v>
                </c:pt>
                <c:pt idx="7116">
                  <c:v>-3.2336289999999996</c:v>
                </c:pt>
                <c:pt idx="7117">
                  <c:v>-3.2336289999999996</c:v>
                </c:pt>
                <c:pt idx="7118">
                  <c:v>-3.2336289999999996</c:v>
                </c:pt>
                <c:pt idx="7119">
                  <c:v>-3.2336289999999996</c:v>
                </c:pt>
                <c:pt idx="7120">
                  <c:v>-3.2336289999999996</c:v>
                </c:pt>
                <c:pt idx="7121">
                  <c:v>-3.2336289999999996</c:v>
                </c:pt>
                <c:pt idx="7122">
                  <c:v>-3.2336289999999996</c:v>
                </c:pt>
                <c:pt idx="7123">
                  <c:v>-3.2336289999999996</c:v>
                </c:pt>
                <c:pt idx="7124">
                  <c:v>-3.2336289999999996</c:v>
                </c:pt>
                <c:pt idx="7125">
                  <c:v>-3.2336289999999996</c:v>
                </c:pt>
                <c:pt idx="7126">
                  <c:v>-3.2336289999999996</c:v>
                </c:pt>
                <c:pt idx="7127">
                  <c:v>-3.2336289999999996</c:v>
                </c:pt>
                <c:pt idx="7128">
                  <c:v>-3.2336289999999996</c:v>
                </c:pt>
                <c:pt idx="7129">
                  <c:v>-3.2336289999999996</c:v>
                </c:pt>
                <c:pt idx="7130">
                  <c:v>-3.2336289999999996</c:v>
                </c:pt>
                <c:pt idx="7131">
                  <c:v>-3.2336289999999996</c:v>
                </c:pt>
                <c:pt idx="7132">
                  <c:v>-3.2336289999999996</c:v>
                </c:pt>
                <c:pt idx="7133">
                  <c:v>-3.2336289999999996</c:v>
                </c:pt>
                <c:pt idx="7134">
                  <c:v>-3.2336289999999996</c:v>
                </c:pt>
                <c:pt idx="7135">
                  <c:v>-3.2336289999999996</c:v>
                </c:pt>
                <c:pt idx="7136">
                  <c:v>-3.2336289999999996</c:v>
                </c:pt>
                <c:pt idx="7137">
                  <c:v>-3.2336289999999996</c:v>
                </c:pt>
                <c:pt idx="7138">
                  <c:v>-3.2336289999999996</c:v>
                </c:pt>
                <c:pt idx="7139">
                  <c:v>-3.2336289999999996</c:v>
                </c:pt>
                <c:pt idx="7140">
                  <c:v>-3.2336289999999996</c:v>
                </c:pt>
                <c:pt idx="7141">
                  <c:v>-3.2336289999999996</c:v>
                </c:pt>
                <c:pt idx="7142">
                  <c:v>-3.2336289999999996</c:v>
                </c:pt>
                <c:pt idx="7143">
                  <c:v>-3.2336289999999996</c:v>
                </c:pt>
                <c:pt idx="7144">
                  <c:v>-3.2336289999999996</c:v>
                </c:pt>
                <c:pt idx="7145">
                  <c:v>-3.2336289999999996</c:v>
                </c:pt>
                <c:pt idx="7146">
                  <c:v>-3.2336289999999996</c:v>
                </c:pt>
                <c:pt idx="7147">
                  <c:v>-3.2336289999999996</c:v>
                </c:pt>
                <c:pt idx="7148">
                  <c:v>-3.2336289999999996</c:v>
                </c:pt>
                <c:pt idx="7149">
                  <c:v>-3.2336289999999996</c:v>
                </c:pt>
                <c:pt idx="7150">
                  <c:v>-3.2336289999999996</c:v>
                </c:pt>
                <c:pt idx="7151">
                  <c:v>-3.2336289999999996</c:v>
                </c:pt>
                <c:pt idx="7152">
                  <c:v>-3.2336289999999996</c:v>
                </c:pt>
                <c:pt idx="7153">
                  <c:v>-3.2336289999999996</c:v>
                </c:pt>
                <c:pt idx="7154">
                  <c:v>-3.2336289999999996</c:v>
                </c:pt>
                <c:pt idx="7155">
                  <c:v>-3.2336289999999996</c:v>
                </c:pt>
                <c:pt idx="7156">
                  <c:v>-3.2336289999999996</c:v>
                </c:pt>
                <c:pt idx="7157">
                  <c:v>-3.2336289999999996</c:v>
                </c:pt>
                <c:pt idx="7158">
                  <c:v>-3.2336289999999996</c:v>
                </c:pt>
                <c:pt idx="7159">
                  <c:v>-3.2336289999999996</c:v>
                </c:pt>
                <c:pt idx="7160">
                  <c:v>-3.2336289999999996</c:v>
                </c:pt>
                <c:pt idx="7161">
                  <c:v>-3.2336289999999996</c:v>
                </c:pt>
                <c:pt idx="7162">
                  <c:v>-3.2336289999999996</c:v>
                </c:pt>
                <c:pt idx="7163">
                  <c:v>-3.2336289999999996</c:v>
                </c:pt>
                <c:pt idx="7164">
                  <c:v>-3.2336289999999996</c:v>
                </c:pt>
                <c:pt idx="7165">
                  <c:v>-3.2336289999999996</c:v>
                </c:pt>
                <c:pt idx="7166">
                  <c:v>-3.2336289999999996</c:v>
                </c:pt>
                <c:pt idx="7167">
                  <c:v>-3.2336289999999996</c:v>
                </c:pt>
                <c:pt idx="7168">
                  <c:v>-3.2336289999999996</c:v>
                </c:pt>
                <c:pt idx="7169">
                  <c:v>-3.2336289999999996</c:v>
                </c:pt>
                <c:pt idx="7170">
                  <c:v>-3.2336289999999996</c:v>
                </c:pt>
                <c:pt idx="7171">
                  <c:v>-3.2336289999999996</c:v>
                </c:pt>
                <c:pt idx="7172">
                  <c:v>-3.2336289999999996</c:v>
                </c:pt>
                <c:pt idx="7173">
                  <c:v>-3.2336289999999996</c:v>
                </c:pt>
                <c:pt idx="7174">
                  <c:v>-3.2336289999999996</c:v>
                </c:pt>
                <c:pt idx="7175">
                  <c:v>-3.2336289999999996</c:v>
                </c:pt>
                <c:pt idx="7176">
                  <c:v>-3.2336289999999996</c:v>
                </c:pt>
                <c:pt idx="7177">
                  <c:v>-3.2336289999999996</c:v>
                </c:pt>
                <c:pt idx="7178">
                  <c:v>-3.2336289999999996</c:v>
                </c:pt>
                <c:pt idx="7179">
                  <c:v>-3.2336289999999996</c:v>
                </c:pt>
                <c:pt idx="7180">
                  <c:v>-3.2336289999999996</c:v>
                </c:pt>
                <c:pt idx="7181">
                  <c:v>-3.2336289999999996</c:v>
                </c:pt>
                <c:pt idx="7182">
                  <c:v>-3.2336289999999996</c:v>
                </c:pt>
                <c:pt idx="7183">
                  <c:v>-3.2336289999999996</c:v>
                </c:pt>
                <c:pt idx="7184">
                  <c:v>-3.2336289999999996</c:v>
                </c:pt>
                <c:pt idx="7185">
                  <c:v>-3.2336289999999996</c:v>
                </c:pt>
                <c:pt idx="7186">
                  <c:v>-3.2336289999999996</c:v>
                </c:pt>
                <c:pt idx="7187">
                  <c:v>-3.2336289999999996</c:v>
                </c:pt>
                <c:pt idx="7188">
                  <c:v>-3.2336289999999996</c:v>
                </c:pt>
                <c:pt idx="7189">
                  <c:v>-3.2336289999999996</c:v>
                </c:pt>
                <c:pt idx="7190">
                  <c:v>-3.2336289999999996</c:v>
                </c:pt>
                <c:pt idx="7191">
                  <c:v>-3.2336289999999996</c:v>
                </c:pt>
                <c:pt idx="7192">
                  <c:v>-3.2336289999999996</c:v>
                </c:pt>
                <c:pt idx="7193">
                  <c:v>-3.2336289999999996</c:v>
                </c:pt>
                <c:pt idx="7194">
                  <c:v>-3.2336289999999996</c:v>
                </c:pt>
                <c:pt idx="7195">
                  <c:v>-3.2336289999999996</c:v>
                </c:pt>
                <c:pt idx="7196">
                  <c:v>-3.2336289999999996</c:v>
                </c:pt>
                <c:pt idx="7197">
                  <c:v>-3.2336289999999996</c:v>
                </c:pt>
                <c:pt idx="7198">
                  <c:v>-3.2336289999999996</c:v>
                </c:pt>
                <c:pt idx="7199">
                  <c:v>-3.2336289999999996</c:v>
                </c:pt>
                <c:pt idx="7200">
                  <c:v>-3.2336289999999996</c:v>
                </c:pt>
                <c:pt idx="7201">
                  <c:v>-3.2336289999999996</c:v>
                </c:pt>
                <c:pt idx="7202">
                  <c:v>-3.2336289999999996</c:v>
                </c:pt>
                <c:pt idx="7203">
                  <c:v>-3.2336289999999996</c:v>
                </c:pt>
                <c:pt idx="7204">
                  <c:v>-3.2336289999999996</c:v>
                </c:pt>
                <c:pt idx="7205">
                  <c:v>-3.2336289999999996</c:v>
                </c:pt>
                <c:pt idx="7206">
                  <c:v>-3.2336289999999996</c:v>
                </c:pt>
                <c:pt idx="7207">
                  <c:v>-3.2336289999999996</c:v>
                </c:pt>
                <c:pt idx="7208">
                  <c:v>-3.2336289999999996</c:v>
                </c:pt>
                <c:pt idx="7209">
                  <c:v>-3.2336289999999996</c:v>
                </c:pt>
                <c:pt idx="7210">
                  <c:v>-3.2336289999999996</c:v>
                </c:pt>
                <c:pt idx="7211">
                  <c:v>-3.2336289999999996</c:v>
                </c:pt>
                <c:pt idx="7212">
                  <c:v>-3.2336289999999996</c:v>
                </c:pt>
                <c:pt idx="7213">
                  <c:v>-3.2336289999999996</c:v>
                </c:pt>
                <c:pt idx="7214">
                  <c:v>-3.2336289999999996</c:v>
                </c:pt>
                <c:pt idx="7215">
                  <c:v>-3.2336289999999996</c:v>
                </c:pt>
                <c:pt idx="7216">
                  <c:v>-3.2336289999999996</c:v>
                </c:pt>
                <c:pt idx="7217">
                  <c:v>-3.2336289999999996</c:v>
                </c:pt>
                <c:pt idx="7218">
                  <c:v>-3.2336289999999996</c:v>
                </c:pt>
                <c:pt idx="7219">
                  <c:v>-3.2336289999999996</c:v>
                </c:pt>
                <c:pt idx="7220">
                  <c:v>-3.2336289999999996</c:v>
                </c:pt>
                <c:pt idx="7221">
                  <c:v>-3.2336289999999996</c:v>
                </c:pt>
                <c:pt idx="7222">
                  <c:v>-3.2336289999999996</c:v>
                </c:pt>
                <c:pt idx="7223">
                  <c:v>-3.2336289999999996</c:v>
                </c:pt>
                <c:pt idx="7224">
                  <c:v>-3.2336289999999996</c:v>
                </c:pt>
                <c:pt idx="7225">
                  <c:v>-3.2336289999999996</c:v>
                </c:pt>
                <c:pt idx="7226">
                  <c:v>-3.2336289999999996</c:v>
                </c:pt>
                <c:pt idx="7227">
                  <c:v>-3.2336289999999996</c:v>
                </c:pt>
                <c:pt idx="7228">
                  <c:v>-3.2336289999999996</c:v>
                </c:pt>
                <c:pt idx="7229">
                  <c:v>-3.2336289999999996</c:v>
                </c:pt>
                <c:pt idx="7230">
                  <c:v>-3.2336289999999996</c:v>
                </c:pt>
                <c:pt idx="7231">
                  <c:v>-3.2336289999999996</c:v>
                </c:pt>
                <c:pt idx="7232">
                  <c:v>-3.2336289999999996</c:v>
                </c:pt>
                <c:pt idx="7233">
                  <c:v>-3.2336289999999996</c:v>
                </c:pt>
                <c:pt idx="7234">
                  <c:v>-3.2336289999999996</c:v>
                </c:pt>
                <c:pt idx="7235">
                  <c:v>-3.2336289999999996</c:v>
                </c:pt>
                <c:pt idx="7236">
                  <c:v>-3.2336289999999996</c:v>
                </c:pt>
                <c:pt idx="7237">
                  <c:v>-3.2336289999999996</c:v>
                </c:pt>
                <c:pt idx="7238">
                  <c:v>-3.2336289999999996</c:v>
                </c:pt>
                <c:pt idx="7239">
                  <c:v>-3.2336289999999996</c:v>
                </c:pt>
                <c:pt idx="7240">
                  <c:v>-3.2336289999999996</c:v>
                </c:pt>
                <c:pt idx="7241">
                  <c:v>-3.2336289999999996</c:v>
                </c:pt>
                <c:pt idx="7242">
                  <c:v>-3.2336289999999996</c:v>
                </c:pt>
                <c:pt idx="7243">
                  <c:v>-3.2336289999999996</c:v>
                </c:pt>
                <c:pt idx="7244">
                  <c:v>-3.2336289999999996</c:v>
                </c:pt>
                <c:pt idx="7245">
                  <c:v>-3.2336289999999996</c:v>
                </c:pt>
                <c:pt idx="7246">
                  <c:v>-3.2336289999999996</c:v>
                </c:pt>
                <c:pt idx="7247">
                  <c:v>-3.2336289999999996</c:v>
                </c:pt>
                <c:pt idx="7248">
                  <c:v>-3.2336289999999996</c:v>
                </c:pt>
                <c:pt idx="7249">
                  <c:v>-3.2336289999999996</c:v>
                </c:pt>
                <c:pt idx="7250">
                  <c:v>-3.2336289999999996</c:v>
                </c:pt>
                <c:pt idx="7251">
                  <c:v>-3.2336289999999996</c:v>
                </c:pt>
                <c:pt idx="7252">
                  <c:v>-3.2336289999999996</c:v>
                </c:pt>
                <c:pt idx="7253">
                  <c:v>-3.2336289999999996</c:v>
                </c:pt>
                <c:pt idx="7254">
                  <c:v>-3.2336289999999996</c:v>
                </c:pt>
                <c:pt idx="7255">
                  <c:v>-3.2336289999999996</c:v>
                </c:pt>
                <c:pt idx="7256">
                  <c:v>-3.2336289999999996</c:v>
                </c:pt>
                <c:pt idx="7257">
                  <c:v>-3.2336289999999996</c:v>
                </c:pt>
                <c:pt idx="7258">
                  <c:v>-3.2336289999999996</c:v>
                </c:pt>
                <c:pt idx="7259">
                  <c:v>-3.2336289999999996</c:v>
                </c:pt>
                <c:pt idx="7260">
                  <c:v>-3.2336289999999996</c:v>
                </c:pt>
                <c:pt idx="7261">
                  <c:v>-3.2336289999999996</c:v>
                </c:pt>
                <c:pt idx="7262">
                  <c:v>-3.2336289999999996</c:v>
                </c:pt>
                <c:pt idx="7263">
                  <c:v>-3.2336289999999996</c:v>
                </c:pt>
                <c:pt idx="7264">
                  <c:v>-3.2336289999999996</c:v>
                </c:pt>
                <c:pt idx="7265">
                  <c:v>-3.2336289999999996</c:v>
                </c:pt>
                <c:pt idx="7266">
                  <c:v>-3.2336289999999996</c:v>
                </c:pt>
                <c:pt idx="7267">
                  <c:v>-3.2336289999999996</c:v>
                </c:pt>
                <c:pt idx="7268">
                  <c:v>-3.2336289999999996</c:v>
                </c:pt>
                <c:pt idx="7269">
                  <c:v>-3.2336289999999996</c:v>
                </c:pt>
                <c:pt idx="7270">
                  <c:v>-3.2336289999999996</c:v>
                </c:pt>
                <c:pt idx="7271">
                  <c:v>-3.2336289999999996</c:v>
                </c:pt>
                <c:pt idx="7272">
                  <c:v>-3.2336289999999996</c:v>
                </c:pt>
                <c:pt idx="7273">
                  <c:v>-3.2336289999999996</c:v>
                </c:pt>
                <c:pt idx="7274">
                  <c:v>-3.2336289999999996</c:v>
                </c:pt>
                <c:pt idx="7275">
                  <c:v>-3.2336289999999996</c:v>
                </c:pt>
                <c:pt idx="7276">
                  <c:v>-3.2336289999999996</c:v>
                </c:pt>
                <c:pt idx="7277">
                  <c:v>-3.2336289999999996</c:v>
                </c:pt>
                <c:pt idx="7278">
                  <c:v>-3.2336289999999996</c:v>
                </c:pt>
                <c:pt idx="7279">
                  <c:v>-3.2336289999999996</c:v>
                </c:pt>
                <c:pt idx="7280">
                  <c:v>-3.2336289999999996</c:v>
                </c:pt>
                <c:pt idx="7281">
                  <c:v>-3.2336289999999996</c:v>
                </c:pt>
                <c:pt idx="7282">
                  <c:v>-3.2336289999999996</c:v>
                </c:pt>
                <c:pt idx="7283">
                  <c:v>-3.2336289999999996</c:v>
                </c:pt>
                <c:pt idx="7284">
                  <c:v>-3.2336289999999996</c:v>
                </c:pt>
                <c:pt idx="7285">
                  <c:v>-3.2336289999999996</c:v>
                </c:pt>
                <c:pt idx="7286">
                  <c:v>-3.2336289999999996</c:v>
                </c:pt>
                <c:pt idx="7287">
                  <c:v>-3.2336289999999996</c:v>
                </c:pt>
                <c:pt idx="7288">
                  <c:v>-3.2336289999999996</c:v>
                </c:pt>
                <c:pt idx="7289">
                  <c:v>-3.2336289999999996</c:v>
                </c:pt>
                <c:pt idx="7290">
                  <c:v>-3.2336289999999996</c:v>
                </c:pt>
                <c:pt idx="7291">
                  <c:v>-3.2336289999999996</c:v>
                </c:pt>
                <c:pt idx="7292">
                  <c:v>-3.2336289999999996</c:v>
                </c:pt>
                <c:pt idx="7293">
                  <c:v>-3.2336289999999996</c:v>
                </c:pt>
                <c:pt idx="7294">
                  <c:v>-3.2336289999999996</c:v>
                </c:pt>
                <c:pt idx="7295">
                  <c:v>-3.2336289999999996</c:v>
                </c:pt>
                <c:pt idx="7296">
                  <c:v>-3.2336289999999996</c:v>
                </c:pt>
                <c:pt idx="7297">
                  <c:v>-3.2336289999999996</c:v>
                </c:pt>
                <c:pt idx="7298">
                  <c:v>-3.2336289999999996</c:v>
                </c:pt>
                <c:pt idx="7299">
                  <c:v>-3.2336289999999996</c:v>
                </c:pt>
                <c:pt idx="7300">
                  <c:v>-3.2336289999999996</c:v>
                </c:pt>
                <c:pt idx="7301">
                  <c:v>-3.2336289999999996</c:v>
                </c:pt>
                <c:pt idx="7302">
                  <c:v>-3.2336289999999996</c:v>
                </c:pt>
                <c:pt idx="7303">
                  <c:v>-3.2336289999999996</c:v>
                </c:pt>
                <c:pt idx="7304">
                  <c:v>-3.2336289999999996</c:v>
                </c:pt>
                <c:pt idx="7305">
                  <c:v>-3.2336289999999996</c:v>
                </c:pt>
                <c:pt idx="7306">
                  <c:v>-3.2336289999999996</c:v>
                </c:pt>
                <c:pt idx="7307">
                  <c:v>-3.2336289999999996</c:v>
                </c:pt>
                <c:pt idx="7308">
                  <c:v>-3.2336289999999996</c:v>
                </c:pt>
                <c:pt idx="7309">
                  <c:v>-3.2336289999999996</c:v>
                </c:pt>
                <c:pt idx="7310">
                  <c:v>-3.2336289999999996</c:v>
                </c:pt>
                <c:pt idx="7311">
                  <c:v>-3.2336289999999996</c:v>
                </c:pt>
                <c:pt idx="7312">
                  <c:v>-3.2336289999999996</c:v>
                </c:pt>
                <c:pt idx="7313">
                  <c:v>-3.2336289999999996</c:v>
                </c:pt>
                <c:pt idx="7314">
                  <c:v>-3.2336289999999996</c:v>
                </c:pt>
                <c:pt idx="7315">
                  <c:v>-3.2336289999999996</c:v>
                </c:pt>
                <c:pt idx="7316">
                  <c:v>-3.2336289999999996</c:v>
                </c:pt>
                <c:pt idx="7317">
                  <c:v>-3.2336289999999996</c:v>
                </c:pt>
                <c:pt idx="7318">
                  <c:v>-3.2336289999999996</c:v>
                </c:pt>
                <c:pt idx="7319">
                  <c:v>-3.2336289999999996</c:v>
                </c:pt>
                <c:pt idx="7320">
                  <c:v>-3.2336289999999996</c:v>
                </c:pt>
                <c:pt idx="7321">
                  <c:v>-3.2336289999999996</c:v>
                </c:pt>
                <c:pt idx="7322">
                  <c:v>-3.2336289999999996</c:v>
                </c:pt>
                <c:pt idx="7323">
                  <c:v>-3.2336289999999996</c:v>
                </c:pt>
                <c:pt idx="7324">
                  <c:v>-3.2336289999999996</c:v>
                </c:pt>
                <c:pt idx="7325">
                  <c:v>-3.2336289999999996</c:v>
                </c:pt>
                <c:pt idx="7326">
                  <c:v>-3.2336289999999996</c:v>
                </c:pt>
                <c:pt idx="7327">
                  <c:v>-3.2336289999999996</c:v>
                </c:pt>
                <c:pt idx="7328">
                  <c:v>-3.2336289999999996</c:v>
                </c:pt>
                <c:pt idx="7329">
                  <c:v>-3.2336289999999996</c:v>
                </c:pt>
                <c:pt idx="7330">
                  <c:v>-3.2336289999999996</c:v>
                </c:pt>
                <c:pt idx="7331">
                  <c:v>-3.2336289999999996</c:v>
                </c:pt>
                <c:pt idx="7332">
                  <c:v>-3.2336289999999996</c:v>
                </c:pt>
                <c:pt idx="7333">
                  <c:v>-3.2336289999999996</c:v>
                </c:pt>
                <c:pt idx="7334">
                  <c:v>-3.2336289999999996</c:v>
                </c:pt>
                <c:pt idx="7335">
                  <c:v>-3.2336289999999996</c:v>
                </c:pt>
                <c:pt idx="7336">
                  <c:v>-3.2336289999999996</c:v>
                </c:pt>
                <c:pt idx="7337">
                  <c:v>-3.2336289999999996</c:v>
                </c:pt>
                <c:pt idx="7338">
                  <c:v>-3.2336289999999996</c:v>
                </c:pt>
                <c:pt idx="7339">
                  <c:v>-3.2336289999999996</c:v>
                </c:pt>
                <c:pt idx="7340">
                  <c:v>-3.2336289999999996</c:v>
                </c:pt>
                <c:pt idx="7341">
                  <c:v>-3.2336289999999996</c:v>
                </c:pt>
                <c:pt idx="7342">
                  <c:v>-3.2336289999999996</c:v>
                </c:pt>
                <c:pt idx="7343">
                  <c:v>-3.2336289999999996</c:v>
                </c:pt>
                <c:pt idx="7344">
                  <c:v>-3.2336289999999996</c:v>
                </c:pt>
                <c:pt idx="7345">
                  <c:v>-3.2336289999999996</c:v>
                </c:pt>
                <c:pt idx="7346">
                  <c:v>-3.2336289999999996</c:v>
                </c:pt>
                <c:pt idx="7347">
                  <c:v>-3.2336289999999996</c:v>
                </c:pt>
                <c:pt idx="7348">
                  <c:v>-3.2336289999999996</c:v>
                </c:pt>
                <c:pt idx="7349">
                  <c:v>-3.2336289999999996</c:v>
                </c:pt>
                <c:pt idx="7350">
                  <c:v>-3.2336289999999996</c:v>
                </c:pt>
                <c:pt idx="7351">
                  <c:v>-3.2336289999999996</c:v>
                </c:pt>
                <c:pt idx="7352">
                  <c:v>-3.2336289999999996</c:v>
                </c:pt>
                <c:pt idx="7353">
                  <c:v>-3.2336289999999996</c:v>
                </c:pt>
                <c:pt idx="7354">
                  <c:v>-3.2336289999999996</c:v>
                </c:pt>
                <c:pt idx="7355">
                  <c:v>-3.2336289999999996</c:v>
                </c:pt>
                <c:pt idx="7356">
                  <c:v>-3.2336289999999996</c:v>
                </c:pt>
                <c:pt idx="7357">
                  <c:v>-3.2336289999999996</c:v>
                </c:pt>
                <c:pt idx="7358">
                  <c:v>-3.2336289999999996</c:v>
                </c:pt>
                <c:pt idx="7359">
                  <c:v>-3.2336289999999996</c:v>
                </c:pt>
                <c:pt idx="7360">
                  <c:v>-3.2336289999999996</c:v>
                </c:pt>
                <c:pt idx="7361">
                  <c:v>-3.2336289999999996</c:v>
                </c:pt>
                <c:pt idx="7362">
                  <c:v>-3.2336289999999996</c:v>
                </c:pt>
                <c:pt idx="7363">
                  <c:v>-3.2336289999999996</c:v>
                </c:pt>
                <c:pt idx="7364">
                  <c:v>-3.2336289999999996</c:v>
                </c:pt>
                <c:pt idx="7365">
                  <c:v>-3.2336289999999996</c:v>
                </c:pt>
                <c:pt idx="7366">
                  <c:v>-3.2336289999999996</c:v>
                </c:pt>
                <c:pt idx="7367">
                  <c:v>-3.2336289999999996</c:v>
                </c:pt>
                <c:pt idx="7368">
                  <c:v>-3.2336289999999996</c:v>
                </c:pt>
                <c:pt idx="7369">
                  <c:v>-3.2336289999999996</c:v>
                </c:pt>
                <c:pt idx="7370">
                  <c:v>-3.2336289999999996</c:v>
                </c:pt>
                <c:pt idx="7371">
                  <c:v>-3.2336289999999996</c:v>
                </c:pt>
                <c:pt idx="7372">
                  <c:v>-3.2336289999999996</c:v>
                </c:pt>
                <c:pt idx="7373">
                  <c:v>-3.2336289999999996</c:v>
                </c:pt>
                <c:pt idx="7374">
                  <c:v>-3.2336289999999996</c:v>
                </c:pt>
                <c:pt idx="7375">
                  <c:v>-3.2336289999999996</c:v>
                </c:pt>
                <c:pt idx="7376">
                  <c:v>-3.2336289999999996</c:v>
                </c:pt>
                <c:pt idx="7377">
                  <c:v>-3.2336289999999996</c:v>
                </c:pt>
                <c:pt idx="7378">
                  <c:v>-3.2336289999999996</c:v>
                </c:pt>
                <c:pt idx="7379">
                  <c:v>-3.2336289999999996</c:v>
                </c:pt>
                <c:pt idx="7380">
                  <c:v>-3.2336289999999996</c:v>
                </c:pt>
                <c:pt idx="7381">
                  <c:v>-3.2336289999999996</c:v>
                </c:pt>
                <c:pt idx="7382">
                  <c:v>-3.2336289999999996</c:v>
                </c:pt>
                <c:pt idx="7383">
                  <c:v>-3.2336289999999996</c:v>
                </c:pt>
                <c:pt idx="7384">
                  <c:v>-3.2336289999999996</c:v>
                </c:pt>
                <c:pt idx="7385">
                  <c:v>-3.2336289999999996</c:v>
                </c:pt>
                <c:pt idx="7386">
                  <c:v>-3.2336289999999996</c:v>
                </c:pt>
                <c:pt idx="7387">
                  <c:v>-3.2336289999999996</c:v>
                </c:pt>
                <c:pt idx="7388">
                  <c:v>-3.2336289999999996</c:v>
                </c:pt>
                <c:pt idx="7389">
                  <c:v>-3.2336289999999996</c:v>
                </c:pt>
                <c:pt idx="7390">
                  <c:v>-3.2336289999999996</c:v>
                </c:pt>
                <c:pt idx="7391">
                  <c:v>-3.2336289999999996</c:v>
                </c:pt>
                <c:pt idx="7392">
                  <c:v>-3.2336289999999996</c:v>
                </c:pt>
                <c:pt idx="7393">
                  <c:v>-3.2336289999999996</c:v>
                </c:pt>
                <c:pt idx="7394">
                  <c:v>-3.2336289999999996</c:v>
                </c:pt>
                <c:pt idx="7395">
                  <c:v>-3.2336289999999996</c:v>
                </c:pt>
                <c:pt idx="7396">
                  <c:v>-3.2336289999999996</c:v>
                </c:pt>
                <c:pt idx="7397">
                  <c:v>-3.2336289999999996</c:v>
                </c:pt>
                <c:pt idx="7398">
                  <c:v>-3.2336289999999996</c:v>
                </c:pt>
                <c:pt idx="7399">
                  <c:v>-3.2336289999999996</c:v>
                </c:pt>
                <c:pt idx="7400">
                  <c:v>-3.2336289999999996</c:v>
                </c:pt>
                <c:pt idx="7401">
                  <c:v>-3.2336289999999996</c:v>
                </c:pt>
                <c:pt idx="7402">
                  <c:v>-3.2336289999999996</c:v>
                </c:pt>
                <c:pt idx="7403">
                  <c:v>-3.2336289999999996</c:v>
                </c:pt>
                <c:pt idx="7404">
                  <c:v>-3.2336289999999996</c:v>
                </c:pt>
                <c:pt idx="7405">
                  <c:v>-3.2336289999999996</c:v>
                </c:pt>
                <c:pt idx="7406">
                  <c:v>-3.2336289999999996</c:v>
                </c:pt>
                <c:pt idx="7407">
                  <c:v>-3.2336289999999996</c:v>
                </c:pt>
                <c:pt idx="7408">
                  <c:v>-3.2336289999999996</c:v>
                </c:pt>
                <c:pt idx="7409">
                  <c:v>-3.2336289999999996</c:v>
                </c:pt>
                <c:pt idx="7410">
                  <c:v>-3.2336289999999996</c:v>
                </c:pt>
                <c:pt idx="7411">
                  <c:v>-3.2336289999999996</c:v>
                </c:pt>
                <c:pt idx="7412">
                  <c:v>-3.2336289999999996</c:v>
                </c:pt>
                <c:pt idx="7413">
                  <c:v>-3.2336289999999996</c:v>
                </c:pt>
                <c:pt idx="7414">
                  <c:v>-3.2336289999999996</c:v>
                </c:pt>
                <c:pt idx="7415">
                  <c:v>-3.2336289999999996</c:v>
                </c:pt>
                <c:pt idx="7416">
                  <c:v>-3.2336289999999996</c:v>
                </c:pt>
                <c:pt idx="7417">
                  <c:v>-3.2336289999999996</c:v>
                </c:pt>
                <c:pt idx="7418">
                  <c:v>-3.2336289999999996</c:v>
                </c:pt>
                <c:pt idx="7419">
                  <c:v>-3.2336289999999996</c:v>
                </c:pt>
                <c:pt idx="7420">
                  <c:v>-3.2336289999999996</c:v>
                </c:pt>
                <c:pt idx="7421">
                  <c:v>-3.2336289999999996</c:v>
                </c:pt>
                <c:pt idx="7422">
                  <c:v>-3.2336289999999996</c:v>
                </c:pt>
                <c:pt idx="7423">
                  <c:v>-3.2336289999999996</c:v>
                </c:pt>
                <c:pt idx="7424">
                  <c:v>-3.2336289999999996</c:v>
                </c:pt>
                <c:pt idx="7425">
                  <c:v>-3.2336289999999996</c:v>
                </c:pt>
                <c:pt idx="7426">
                  <c:v>-3.2336289999999996</c:v>
                </c:pt>
                <c:pt idx="7427">
                  <c:v>-3.2336289999999996</c:v>
                </c:pt>
                <c:pt idx="7428">
                  <c:v>-3.2336289999999996</c:v>
                </c:pt>
                <c:pt idx="7429">
                  <c:v>-3.2336289999999996</c:v>
                </c:pt>
                <c:pt idx="7430">
                  <c:v>-3.2336289999999996</c:v>
                </c:pt>
                <c:pt idx="7431">
                  <c:v>-3.2336289999999996</c:v>
                </c:pt>
                <c:pt idx="7432">
                  <c:v>-3.2336289999999996</c:v>
                </c:pt>
                <c:pt idx="7433">
                  <c:v>-3.2336289999999996</c:v>
                </c:pt>
                <c:pt idx="7434">
                  <c:v>-3.2336289999999996</c:v>
                </c:pt>
                <c:pt idx="7435">
                  <c:v>-3.2336289999999996</c:v>
                </c:pt>
                <c:pt idx="7436">
                  <c:v>-3.2336289999999996</c:v>
                </c:pt>
                <c:pt idx="7437">
                  <c:v>-3.2336289999999996</c:v>
                </c:pt>
                <c:pt idx="7438">
                  <c:v>-3.2336289999999996</c:v>
                </c:pt>
                <c:pt idx="7439">
                  <c:v>-3.2336289999999996</c:v>
                </c:pt>
                <c:pt idx="7440">
                  <c:v>-3.2336289999999996</c:v>
                </c:pt>
                <c:pt idx="7441">
                  <c:v>-3.2336289999999996</c:v>
                </c:pt>
                <c:pt idx="7442">
                  <c:v>-3.2336289999999996</c:v>
                </c:pt>
                <c:pt idx="7443">
                  <c:v>-3.2336289999999996</c:v>
                </c:pt>
                <c:pt idx="7444">
                  <c:v>-3.2336289999999996</c:v>
                </c:pt>
                <c:pt idx="7445">
                  <c:v>-3.2336289999999996</c:v>
                </c:pt>
                <c:pt idx="7446">
                  <c:v>-3.2336289999999996</c:v>
                </c:pt>
                <c:pt idx="7447">
                  <c:v>-3.2336289999999996</c:v>
                </c:pt>
                <c:pt idx="7448">
                  <c:v>-3.2336289999999996</c:v>
                </c:pt>
                <c:pt idx="7449">
                  <c:v>-3.2336289999999996</c:v>
                </c:pt>
                <c:pt idx="7450">
                  <c:v>-3.2336289999999996</c:v>
                </c:pt>
                <c:pt idx="7451">
                  <c:v>-3.2336289999999996</c:v>
                </c:pt>
                <c:pt idx="7452">
                  <c:v>-3.2336289999999996</c:v>
                </c:pt>
                <c:pt idx="7453">
                  <c:v>-3.2336289999999996</c:v>
                </c:pt>
                <c:pt idx="7454">
                  <c:v>-3.2336289999999996</c:v>
                </c:pt>
                <c:pt idx="7455">
                  <c:v>-3.2336289999999996</c:v>
                </c:pt>
                <c:pt idx="7456">
                  <c:v>-3.2336289999999996</c:v>
                </c:pt>
                <c:pt idx="7457">
                  <c:v>-3.2336289999999996</c:v>
                </c:pt>
                <c:pt idx="7458">
                  <c:v>-3.2336289999999996</c:v>
                </c:pt>
                <c:pt idx="7459">
                  <c:v>-3.2336289999999996</c:v>
                </c:pt>
                <c:pt idx="7460">
                  <c:v>-3.2336289999999996</c:v>
                </c:pt>
                <c:pt idx="7461">
                  <c:v>-3.2336289999999996</c:v>
                </c:pt>
                <c:pt idx="7462">
                  <c:v>-3.2336289999999996</c:v>
                </c:pt>
                <c:pt idx="7463">
                  <c:v>-3.2336289999999996</c:v>
                </c:pt>
                <c:pt idx="7464">
                  <c:v>-3.2336289999999996</c:v>
                </c:pt>
                <c:pt idx="7465">
                  <c:v>-3.2336289999999996</c:v>
                </c:pt>
                <c:pt idx="7466">
                  <c:v>-3.2336289999999996</c:v>
                </c:pt>
                <c:pt idx="7467">
                  <c:v>-3.2336289999999996</c:v>
                </c:pt>
                <c:pt idx="7468">
                  <c:v>-3.2336289999999996</c:v>
                </c:pt>
                <c:pt idx="7469">
                  <c:v>-3.2336289999999996</c:v>
                </c:pt>
                <c:pt idx="7470">
                  <c:v>-3.2336289999999996</c:v>
                </c:pt>
                <c:pt idx="7471">
                  <c:v>-3.2336289999999996</c:v>
                </c:pt>
                <c:pt idx="7472">
                  <c:v>-3.2336289999999996</c:v>
                </c:pt>
                <c:pt idx="7473">
                  <c:v>-3.2336289999999996</c:v>
                </c:pt>
                <c:pt idx="7474">
                  <c:v>-3.2336289999999996</c:v>
                </c:pt>
                <c:pt idx="7475">
                  <c:v>-3.2336289999999996</c:v>
                </c:pt>
                <c:pt idx="7476">
                  <c:v>-3.2336289999999996</c:v>
                </c:pt>
                <c:pt idx="7477">
                  <c:v>-3.2336289999999996</c:v>
                </c:pt>
                <c:pt idx="7478">
                  <c:v>-3.2336289999999996</c:v>
                </c:pt>
                <c:pt idx="7479">
                  <c:v>-3.2336289999999996</c:v>
                </c:pt>
                <c:pt idx="7480">
                  <c:v>-3.2336289999999996</c:v>
                </c:pt>
                <c:pt idx="7481">
                  <c:v>-3.2336289999999996</c:v>
                </c:pt>
                <c:pt idx="7482">
                  <c:v>-3.2336289999999996</c:v>
                </c:pt>
                <c:pt idx="7483">
                  <c:v>-3.2336289999999996</c:v>
                </c:pt>
                <c:pt idx="7484">
                  <c:v>-3.2336289999999996</c:v>
                </c:pt>
                <c:pt idx="7485">
                  <c:v>-3.2336289999999996</c:v>
                </c:pt>
                <c:pt idx="7486">
                  <c:v>-3.2336289999999996</c:v>
                </c:pt>
                <c:pt idx="7487">
                  <c:v>-3.2336289999999996</c:v>
                </c:pt>
                <c:pt idx="7488">
                  <c:v>-3.2336289999999996</c:v>
                </c:pt>
                <c:pt idx="7489">
                  <c:v>-3.2336289999999996</c:v>
                </c:pt>
                <c:pt idx="7490">
                  <c:v>-3.2336289999999996</c:v>
                </c:pt>
                <c:pt idx="7491">
                  <c:v>-3.2336289999999996</c:v>
                </c:pt>
                <c:pt idx="7492">
                  <c:v>-3.2336289999999996</c:v>
                </c:pt>
                <c:pt idx="7493">
                  <c:v>-3.2336289999999996</c:v>
                </c:pt>
                <c:pt idx="7494">
                  <c:v>-3.2336289999999996</c:v>
                </c:pt>
                <c:pt idx="7495">
                  <c:v>-3.2336289999999996</c:v>
                </c:pt>
                <c:pt idx="7496">
                  <c:v>-3.2336289999999996</c:v>
                </c:pt>
                <c:pt idx="7497">
                  <c:v>-3.2336289999999996</c:v>
                </c:pt>
                <c:pt idx="7498">
                  <c:v>-3.2336289999999996</c:v>
                </c:pt>
                <c:pt idx="7499">
                  <c:v>-3.2336289999999996</c:v>
                </c:pt>
                <c:pt idx="7500">
                  <c:v>-3.2336289999999996</c:v>
                </c:pt>
                <c:pt idx="7501">
                  <c:v>-3.2336289999999996</c:v>
                </c:pt>
                <c:pt idx="7502">
                  <c:v>-3.2336289999999996</c:v>
                </c:pt>
                <c:pt idx="7503">
                  <c:v>-3.2336289999999996</c:v>
                </c:pt>
                <c:pt idx="7504">
                  <c:v>-3.2336289999999996</c:v>
                </c:pt>
                <c:pt idx="7505">
                  <c:v>-3.2336289999999996</c:v>
                </c:pt>
                <c:pt idx="7506">
                  <c:v>-3.2336289999999996</c:v>
                </c:pt>
                <c:pt idx="7507">
                  <c:v>-3.2336289999999996</c:v>
                </c:pt>
                <c:pt idx="7508">
                  <c:v>-3.2336289999999996</c:v>
                </c:pt>
                <c:pt idx="7509">
                  <c:v>-3.2336289999999996</c:v>
                </c:pt>
                <c:pt idx="7510">
                  <c:v>-3.2336289999999996</c:v>
                </c:pt>
                <c:pt idx="7511">
                  <c:v>-3.2336289999999996</c:v>
                </c:pt>
                <c:pt idx="7512">
                  <c:v>-3.2336289999999996</c:v>
                </c:pt>
                <c:pt idx="7513">
                  <c:v>-3.2336289999999996</c:v>
                </c:pt>
                <c:pt idx="7514">
                  <c:v>-3.2336289999999996</c:v>
                </c:pt>
                <c:pt idx="7515">
                  <c:v>-3.2336289999999996</c:v>
                </c:pt>
                <c:pt idx="7516">
                  <c:v>-3.2336289999999996</c:v>
                </c:pt>
                <c:pt idx="7517">
                  <c:v>-3.2336289999999996</c:v>
                </c:pt>
                <c:pt idx="7518">
                  <c:v>-3.2336289999999996</c:v>
                </c:pt>
                <c:pt idx="7519">
                  <c:v>-3.2336289999999996</c:v>
                </c:pt>
                <c:pt idx="7520">
                  <c:v>-3.2336289999999996</c:v>
                </c:pt>
                <c:pt idx="7521">
                  <c:v>-3.2336289999999996</c:v>
                </c:pt>
                <c:pt idx="7522">
                  <c:v>-3.2336289999999996</c:v>
                </c:pt>
                <c:pt idx="7523">
                  <c:v>-3.2336289999999996</c:v>
                </c:pt>
                <c:pt idx="7524">
                  <c:v>-3.2336289999999996</c:v>
                </c:pt>
                <c:pt idx="7525">
                  <c:v>-3.2336289999999996</c:v>
                </c:pt>
                <c:pt idx="7526">
                  <c:v>-3.2336289999999996</c:v>
                </c:pt>
                <c:pt idx="7527">
                  <c:v>-3.2336289999999996</c:v>
                </c:pt>
                <c:pt idx="7528">
                  <c:v>-3.2336289999999996</c:v>
                </c:pt>
                <c:pt idx="7529">
                  <c:v>-3.2336289999999996</c:v>
                </c:pt>
                <c:pt idx="7530">
                  <c:v>-3.2336289999999996</c:v>
                </c:pt>
                <c:pt idx="7531">
                  <c:v>-3.2336289999999996</c:v>
                </c:pt>
                <c:pt idx="7532">
                  <c:v>-3.2336289999999996</c:v>
                </c:pt>
                <c:pt idx="7533">
                  <c:v>-3.2336289999999996</c:v>
                </c:pt>
                <c:pt idx="7534">
                  <c:v>-3.2336289999999996</c:v>
                </c:pt>
                <c:pt idx="7535">
                  <c:v>-3.2336289999999996</c:v>
                </c:pt>
                <c:pt idx="7536">
                  <c:v>-3.2336289999999996</c:v>
                </c:pt>
                <c:pt idx="7537">
                  <c:v>-3.2336289999999996</c:v>
                </c:pt>
                <c:pt idx="7538">
                  <c:v>-3.2336289999999996</c:v>
                </c:pt>
                <c:pt idx="7539">
                  <c:v>-3.2336289999999996</c:v>
                </c:pt>
                <c:pt idx="7540">
                  <c:v>-3.2336289999999996</c:v>
                </c:pt>
                <c:pt idx="7541">
                  <c:v>-3.2336289999999996</c:v>
                </c:pt>
                <c:pt idx="7542">
                  <c:v>-3.2336289999999996</c:v>
                </c:pt>
                <c:pt idx="7543">
                  <c:v>-3.2336289999999996</c:v>
                </c:pt>
                <c:pt idx="7544">
                  <c:v>-3.2336289999999996</c:v>
                </c:pt>
                <c:pt idx="7545">
                  <c:v>-3.2336289999999996</c:v>
                </c:pt>
                <c:pt idx="7546">
                  <c:v>-3.2336289999999996</c:v>
                </c:pt>
                <c:pt idx="7547">
                  <c:v>-3.2336289999999996</c:v>
                </c:pt>
                <c:pt idx="7548">
                  <c:v>-3.2336289999999996</c:v>
                </c:pt>
                <c:pt idx="7549">
                  <c:v>-3.2336289999999996</c:v>
                </c:pt>
                <c:pt idx="7550">
                  <c:v>-3.2336289999999996</c:v>
                </c:pt>
                <c:pt idx="7551">
                  <c:v>-3.2336289999999996</c:v>
                </c:pt>
                <c:pt idx="7552">
                  <c:v>-3.2336289999999996</c:v>
                </c:pt>
                <c:pt idx="7553">
                  <c:v>-3.2336289999999996</c:v>
                </c:pt>
                <c:pt idx="7554">
                  <c:v>-3.2336289999999996</c:v>
                </c:pt>
                <c:pt idx="7555">
                  <c:v>-3.2336289999999996</c:v>
                </c:pt>
                <c:pt idx="7556">
                  <c:v>-3.2336289999999996</c:v>
                </c:pt>
                <c:pt idx="7557">
                  <c:v>-3.2336289999999996</c:v>
                </c:pt>
                <c:pt idx="7558">
                  <c:v>-3.2336289999999996</c:v>
                </c:pt>
                <c:pt idx="7559">
                  <c:v>-3.2336289999999996</c:v>
                </c:pt>
                <c:pt idx="7560">
                  <c:v>-3.2336289999999996</c:v>
                </c:pt>
                <c:pt idx="7561">
                  <c:v>-3.2336289999999996</c:v>
                </c:pt>
                <c:pt idx="7562">
                  <c:v>-3.2336289999999996</c:v>
                </c:pt>
                <c:pt idx="7563">
                  <c:v>-3.2336289999999996</c:v>
                </c:pt>
                <c:pt idx="7564">
                  <c:v>-3.2336289999999996</c:v>
                </c:pt>
                <c:pt idx="7565">
                  <c:v>-3.2336289999999996</c:v>
                </c:pt>
                <c:pt idx="7566">
                  <c:v>-3.2336289999999996</c:v>
                </c:pt>
                <c:pt idx="7567">
                  <c:v>-3.2336289999999996</c:v>
                </c:pt>
                <c:pt idx="7568">
                  <c:v>-3.2336289999999996</c:v>
                </c:pt>
                <c:pt idx="7569">
                  <c:v>-3.2336289999999996</c:v>
                </c:pt>
                <c:pt idx="7570">
                  <c:v>-3.2336289999999996</c:v>
                </c:pt>
                <c:pt idx="7571">
                  <c:v>-3.2336289999999996</c:v>
                </c:pt>
                <c:pt idx="7572">
                  <c:v>-3.2336289999999996</c:v>
                </c:pt>
                <c:pt idx="7573">
                  <c:v>-3.2336289999999996</c:v>
                </c:pt>
                <c:pt idx="7574">
                  <c:v>-3.2336289999999996</c:v>
                </c:pt>
                <c:pt idx="7575">
                  <c:v>-3.2336289999999996</c:v>
                </c:pt>
                <c:pt idx="7576">
                  <c:v>-3.2336289999999996</c:v>
                </c:pt>
                <c:pt idx="7577">
                  <c:v>-3.2336289999999996</c:v>
                </c:pt>
                <c:pt idx="7578">
                  <c:v>-3.2336289999999996</c:v>
                </c:pt>
                <c:pt idx="7579">
                  <c:v>-3.2336289999999996</c:v>
                </c:pt>
                <c:pt idx="7580">
                  <c:v>-3.2336289999999996</c:v>
                </c:pt>
                <c:pt idx="7581">
                  <c:v>-3.2336289999999996</c:v>
                </c:pt>
                <c:pt idx="7582">
                  <c:v>-3.2336289999999996</c:v>
                </c:pt>
                <c:pt idx="7583">
                  <c:v>-3.2336289999999996</c:v>
                </c:pt>
                <c:pt idx="7584">
                  <c:v>-3.2336289999999996</c:v>
                </c:pt>
                <c:pt idx="7585">
                  <c:v>-3.2336289999999996</c:v>
                </c:pt>
                <c:pt idx="7586">
                  <c:v>-3.2336289999999996</c:v>
                </c:pt>
                <c:pt idx="7587">
                  <c:v>-3.2336289999999996</c:v>
                </c:pt>
                <c:pt idx="7588">
                  <c:v>-3.2336289999999996</c:v>
                </c:pt>
                <c:pt idx="7589">
                  <c:v>-3.2336289999999996</c:v>
                </c:pt>
                <c:pt idx="7590">
                  <c:v>-3.2336289999999996</c:v>
                </c:pt>
                <c:pt idx="7591">
                  <c:v>-3.2336289999999996</c:v>
                </c:pt>
                <c:pt idx="7592">
                  <c:v>-3.2336289999999996</c:v>
                </c:pt>
                <c:pt idx="7593">
                  <c:v>-3.2336289999999996</c:v>
                </c:pt>
                <c:pt idx="7594">
                  <c:v>-3.2336289999999996</c:v>
                </c:pt>
                <c:pt idx="7595">
                  <c:v>-3.2336289999999996</c:v>
                </c:pt>
                <c:pt idx="7596">
                  <c:v>-3.2336289999999996</c:v>
                </c:pt>
                <c:pt idx="7597">
                  <c:v>-3.2336289999999996</c:v>
                </c:pt>
                <c:pt idx="7598">
                  <c:v>-3.2336289999999996</c:v>
                </c:pt>
                <c:pt idx="7599">
                  <c:v>-3.2336289999999996</c:v>
                </c:pt>
                <c:pt idx="7600">
                  <c:v>-3.2336289999999996</c:v>
                </c:pt>
                <c:pt idx="7601">
                  <c:v>-3.2336289999999996</c:v>
                </c:pt>
                <c:pt idx="7602">
                  <c:v>-3.2336289999999996</c:v>
                </c:pt>
                <c:pt idx="7603">
                  <c:v>-3.2336289999999996</c:v>
                </c:pt>
                <c:pt idx="7604">
                  <c:v>-3.2336289999999996</c:v>
                </c:pt>
                <c:pt idx="7605">
                  <c:v>-3.2336289999999996</c:v>
                </c:pt>
                <c:pt idx="7606">
                  <c:v>-3.2336289999999996</c:v>
                </c:pt>
                <c:pt idx="7607">
                  <c:v>-3.2336289999999996</c:v>
                </c:pt>
                <c:pt idx="7608">
                  <c:v>-3.2336289999999996</c:v>
                </c:pt>
                <c:pt idx="7609">
                  <c:v>-3.2336289999999996</c:v>
                </c:pt>
                <c:pt idx="7610">
                  <c:v>-3.2336289999999996</c:v>
                </c:pt>
                <c:pt idx="7611">
                  <c:v>-3.2336289999999996</c:v>
                </c:pt>
                <c:pt idx="7612">
                  <c:v>-3.2336289999999996</c:v>
                </c:pt>
                <c:pt idx="7613">
                  <c:v>-3.2336289999999996</c:v>
                </c:pt>
                <c:pt idx="7614">
                  <c:v>-3.2336289999999996</c:v>
                </c:pt>
                <c:pt idx="7615">
                  <c:v>-3.2336289999999996</c:v>
                </c:pt>
                <c:pt idx="7616">
                  <c:v>-3.2336289999999996</c:v>
                </c:pt>
                <c:pt idx="7617">
                  <c:v>-3.2336289999999996</c:v>
                </c:pt>
                <c:pt idx="7618">
                  <c:v>-3.2336289999999996</c:v>
                </c:pt>
                <c:pt idx="7619">
                  <c:v>-3.2336289999999996</c:v>
                </c:pt>
                <c:pt idx="7620">
                  <c:v>-3.2336289999999996</c:v>
                </c:pt>
                <c:pt idx="7621">
                  <c:v>-3.2336289999999996</c:v>
                </c:pt>
                <c:pt idx="7622">
                  <c:v>-3.2336289999999996</c:v>
                </c:pt>
                <c:pt idx="7623">
                  <c:v>-3.2336289999999996</c:v>
                </c:pt>
                <c:pt idx="7624">
                  <c:v>-3.2336289999999996</c:v>
                </c:pt>
                <c:pt idx="7625">
                  <c:v>-3.2336289999999996</c:v>
                </c:pt>
                <c:pt idx="7626">
                  <c:v>-3.2336289999999996</c:v>
                </c:pt>
                <c:pt idx="7627">
                  <c:v>-3.2336289999999996</c:v>
                </c:pt>
                <c:pt idx="7628">
                  <c:v>-3.2336289999999996</c:v>
                </c:pt>
                <c:pt idx="7629">
                  <c:v>-3.2336289999999996</c:v>
                </c:pt>
                <c:pt idx="7630">
                  <c:v>-3.2336289999999996</c:v>
                </c:pt>
                <c:pt idx="7631">
                  <c:v>-3.2336289999999996</c:v>
                </c:pt>
                <c:pt idx="7632">
                  <c:v>-3.2336289999999996</c:v>
                </c:pt>
                <c:pt idx="7633">
                  <c:v>-3.2336289999999996</c:v>
                </c:pt>
                <c:pt idx="7634">
                  <c:v>-3.2336289999999996</c:v>
                </c:pt>
                <c:pt idx="7635">
                  <c:v>-3.2336289999999996</c:v>
                </c:pt>
                <c:pt idx="7636">
                  <c:v>-3.2336289999999996</c:v>
                </c:pt>
                <c:pt idx="7637">
                  <c:v>-3.2336289999999996</c:v>
                </c:pt>
                <c:pt idx="7638">
                  <c:v>-3.2336289999999996</c:v>
                </c:pt>
                <c:pt idx="7639">
                  <c:v>-3.2336289999999996</c:v>
                </c:pt>
                <c:pt idx="7640">
                  <c:v>-3.2336289999999996</c:v>
                </c:pt>
                <c:pt idx="7641">
                  <c:v>-3.2336289999999996</c:v>
                </c:pt>
                <c:pt idx="7642">
                  <c:v>-3.2336289999999996</c:v>
                </c:pt>
                <c:pt idx="7643">
                  <c:v>-3.2336289999999996</c:v>
                </c:pt>
                <c:pt idx="7644">
                  <c:v>-3.2336289999999996</c:v>
                </c:pt>
                <c:pt idx="7645">
                  <c:v>-3.2336289999999996</c:v>
                </c:pt>
                <c:pt idx="7646">
                  <c:v>-3.2336289999999996</c:v>
                </c:pt>
                <c:pt idx="7647">
                  <c:v>-3.2336289999999996</c:v>
                </c:pt>
                <c:pt idx="7648">
                  <c:v>-3.2336289999999996</c:v>
                </c:pt>
                <c:pt idx="7649">
                  <c:v>-3.2336289999999996</c:v>
                </c:pt>
                <c:pt idx="7650">
                  <c:v>-3.2336289999999996</c:v>
                </c:pt>
                <c:pt idx="7651">
                  <c:v>-3.2336289999999996</c:v>
                </c:pt>
                <c:pt idx="7652">
                  <c:v>-3.2336289999999996</c:v>
                </c:pt>
                <c:pt idx="7653">
                  <c:v>-3.2336289999999996</c:v>
                </c:pt>
                <c:pt idx="7654">
                  <c:v>-3.2336289999999996</c:v>
                </c:pt>
                <c:pt idx="7655">
                  <c:v>-3.2336289999999996</c:v>
                </c:pt>
                <c:pt idx="7656">
                  <c:v>-3.2336289999999996</c:v>
                </c:pt>
                <c:pt idx="7657">
                  <c:v>-3.2336289999999996</c:v>
                </c:pt>
                <c:pt idx="7658">
                  <c:v>-3.2336289999999996</c:v>
                </c:pt>
                <c:pt idx="7659">
                  <c:v>-3.2336289999999996</c:v>
                </c:pt>
                <c:pt idx="7660">
                  <c:v>-3.2336289999999996</c:v>
                </c:pt>
                <c:pt idx="7661">
                  <c:v>-3.2336289999999996</c:v>
                </c:pt>
                <c:pt idx="7662">
                  <c:v>-3.2336289999999996</c:v>
                </c:pt>
                <c:pt idx="7663">
                  <c:v>-3.2336289999999996</c:v>
                </c:pt>
                <c:pt idx="7664">
                  <c:v>-3.2336289999999996</c:v>
                </c:pt>
                <c:pt idx="7665">
                  <c:v>-3.2336289999999996</c:v>
                </c:pt>
                <c:pt idx="7666">
                  <c:v>-3.2336289999999996</c:v>
                </c:pt>
                <c:pt idx="7667">
                  <c:v>-3.2336289999999996</c:v>
                </c:pt>
                <c:pt idx="7668">
                  <c:v>-3.2336289999999996</c:v>
                </c:pt>
                <c:pt idx="7669">
                  <c:v>-3.2336289999999996</c:v>
                </c:pt>
                <c:pt idx="7670">
                  <c:v>-3.2336289999999996</c:v>
                </c:pt>
                <c:pt idx="7671">
                  <c:v>-3.2336289999999996</c:v>
                </c:pt>
                <c:pt idx="7672">
                  <c:v>-3.2336289999999996</c:v>
                </c:pt>
                <c:pt idx="7673">
                  <c:v>-3.2336289999999996</c:v>
                </c:pt>
                <c:pt idx="7674">
                  <c:v>-3.2336289999999996</c:v>
                </c:pt>
                <c:pt idx="7675">
                  <c:v>-3.2336289999999996</c:v>
                </c:pt>
                <c:pt idx="7676">
                  <c:v>-3.2336289999999996</c:v>
                </c:pt>
                <c:pt idx="7677">
                  <c:v>-3.2336289999999996</c:v>
                </c:pt>
                <c:pt idx="7678">
                  <c:v>-3.2336289999999996</c:v>
                </c:pt>
                <c:pt idx="7679">
                  <c:v>-3.2336289999999996</c:v>
                </c:pt>
                <c:pt idx="7680">
                  <c:v>-3.2336289999999996</c:v>
                </c:pt>
                <c:pt idx="7681">
                  <c:v>-3.2336289999999996</c:v>
                </c:pt>
                <c:pt idx="7682">
                  <c:v>-3.2336289999999996</c:v>
                </c:pt>
                <c:pt idx="7683">
                  <c:v>-3.2336289999999996</c:v>
                </c:pt>
                <c:pt idx="7684">
                  <c:v>-3.2336289999999996</c:v>
                </c:pt>
                <c:pt idx="7685">
                  <c:v>-3.2336289999999996</c:v>
                </c:pt>
                <c:pt idx="7686">
                  <c:v>-3.2336289999999996</c:v>
                </c:pt>
                <c:pt idx="7687">
                  <c:v>-3.2336289999999996</c:v>
                </c:pt>
                <c:pt idx="7688">
                  <c:v>-3.2336289999999996</c:v>
                </c:pt>
                <c:pt idx="7689">
                  <c:v>-3.2336289999999996</c:v>
                </c:pt>
                <c:pt idx="7690">
                  <c:v>-3.2336289999999996</c:v>
                </c:pt>
                <c:pt idx="7691">
                  <c:v>-3.2336289999999996</c:v>
                </c:pt>
                <c:pt idx="7692">
                  <c:v>-3.2336289999999996</c:v>
                </c:pt>
                <c:pt idx="7693">
                  <c:v>-3.2336289999999996</c:v>
                </c:pt>
                <c:pt idx="7694">
                  <c:v>-3.2336289999999996</c:v>
                </c:pt>
                <c:pt idx="7695">
                  <c:v>-3.2336289999999996</c:v>
                </c:pt>
                <c:pt idx="7696">
                  <c:v>-3.2336289999999996</c:v>
                </c:pt>
                <c:pt idx="7697">
                  <c:v>-3.2336289999999996</c:v>
                </c:pt>
                <c:pt idx="7698">
                  <c:v>-3.2336289999999996</c:v>
                </c:pt>
                <c:pt idx="7699">
                  <c:v>-3.2336289999999996</c:v>
                </c:pt>
                <c:pt idx="7700">
                  <c:v>-3.2336289999999996</c:v>
                </c:pt>
                <c:pt idx="7701">
                  <c:v>-3.2336289999999996</c:v>
                </c:pt>
                <c:pt idx="7702">
                  <c:v>-3.2336289999999996</c:v>
                </c:pt>
                <c:pt idx="7703">
                  <c:v>-3.2336289999999996</c:v>
                </c:pt>
                <c:pt idx="7704">
                  <c:v>-3.2336289999999996</c:v>
                </c:pt>
                <c:pt idx="7705">
                  <c:v>-3.2336289999999996</c:v>
                </c:pt>
                <c:pt idx="7706">
                  <c:v>-3.2336289999999996</c:v>
                </c:pt>
                <c:pt idx="7707">
                  <c:v>-3.2336289999999996</c:v>
                </c:pt>
                <c:pt idx="7708">
                  <c:v>-3.2336289999999996</c:v>
                </c:pt>
                <c:pt idx="7709">
                  <c:v>-3.2336289999999996</c:v>
                </c:pt>
                <c:pt idx="7710">
                  <c:v>-3.2336289999999996</c:v>
                </c:pt>
                <c:pt idx="7711">
                  <c:v>-3.2336289999999996</c:v>
                </c:pt>
                <c:pt idx="7712">
                  <c:v>-3.2336289999999996</c:v>
                </c:pt>
                <c:pt idx="7713">
                  <c:v>-3.2336289999999996</c:v>
                </c:pt>
                <c:pt idx="7714">
                  <c:v>-3.2336289999999996</c:v>
                </c:pt>
                <c:pt idx="7715">
                  <c:v>-3.2336289999999996</c:v>
                </c:pt>
                <c:pt idx="7716">
                  <c:v>-3.2336289999999996</c:v>
                </c:pt>
                <c:pt idx="7717">
                  <c:v>-3.2336289999999996</c:v>
                </c:pt>
                <c:pt idx="7718">
                  <c:v>-3.2336289999999996</c:v>
                </c:pt>
                <c:pt idx="7719">
                  <c:v>-3.2336289999999996</c:v>
                </c:pt>
                <c:pt idx="7720">
                  <c:v>-3.2336289999999996</c:v>
                </c:pt>
                <c:pt idx="7721">
                  <c:v>-3.2336289999999996</c:v>
                </c:pt>
                <c:pt idx="7722">
                  <c:v>-3.2336289999999996</c:v>
                </c:pt>
                <c:pt idx="7723">
                  <c:v>-3.2336289999999996</c:v>
                </c:pt>
                <c:pt idx="7724">
                  <c:v>-3.2336289999999996</c:v>
                </c:pt>
                <c:pt idx="7725">
                  <c:v>-3.2336289999999996</c:v>
                </c:pt>
                <c:pt idx="7726">
                  <c:v>-3.2336289999999996</c:v>
                </c:pt>
                <c:pt idx="7727">
                  <c:v>-3.2336289999999996</c:v>
                </c:pt>
                <c:pt idx="7728">
                  <c:v>-3.2336289999999996</c:v>
                </c:pt>
                <c:pt idx="7729">
                  <c:v>-3.2336289999999996</c:v>
                </c:pt>
                <c:pt idx="7730">
                  <c:v>-3.2336289999999996</c:v>
                </c:pt>
                <c:pt idx="7731">
                  <c:v>-3.2336289999999996</c:v>
                </c:pt>
                <c:pt idx="7732">
                  <c:v>-3.2336289999999996</c:v>
                </c:pt>
                <c:pt idx="7733">
                  <c:v>-3.2336289999999996</c:v>
                </c:pt>
                <c:pt idx="7734">
                  <c:v>-3.2336289999999996</c:v>
                </c:pt>
                <c:pt idx="7735">
                  <c:v>-3.2336289999999996</c:v>
                </c:pt>
                <c:pt idx="7736">
                  <c:v>-3.2336289999999996</c:v>
                </c:pt>
                <c:pt idx="7737">
                  <c:v>-3.2336289999999996</c:v>
                </c:pt>
                <c:pt idx="7738">
                  <c:v>-3.2336289999999996</c:v>
                </c:pt>
                <c:pt idx="7739">
                  <c:v>-3.2336289999999996</c:v>
                </c:pt>
                <c:pt idx="7740">
                  <c:v>-3.2336289999999996</c:v>
                </c:pt>
                <c:pt idx="7741">
                  <c:v>-3.2336289999999996</c:v>
                </c:pt>
                <c:pt idx="7742">
                  <c:v>-3.2336289999999996</c:v>
                </c:pt>
                <c:pt idx="7743">
                  <c:v>-3.2336289999999996</c:v>
                </c:pt>
                <c:pt idx="7744">
                  <c:v>-3.2336289999999996</c:v>
                </c:pt>
                <c:pt idx="7745">
                  <c:v>-3.2336289999999996</c:v>
                </c:pt>
                <c:pt idx="7746">
                  <c:v>-3.2336289999999996</c:v>
                </c:pt>
                <c:pt idx="7747">
                  <c:v>-3.2336289999999996</c:v>
                </c:pt>
                <c:pt idx="7748">
                  <c:v>-3.2336289999999996</c:v>
                </c:pt>
                <c:pt idx="7749">
                  <c:v>-3.2336289999999996</c:v>
                </c:pt>
                <c:pt idx="7750">
                  <c:v>-3.2336289999999996</c:v>
                </c:pt>
                <c:pt idx="7751">
                  <c:v>-3.2336289999999996</c:v>
                </c:pt>
                <c:pt idx="7752">
                  <c:v>-3.2336289999999996</c:v>
                </c:pt>
                <c:pt idx="7753">
                  <c:v>-3.2336289999999996</c:v>
                </c:pt>
                <c:pt idx="7754">
                  <c:v>-3.2336289999999996</c:v>
                </c:pt>
                <c:pt idx="7755">
                  <c:v>-3.2336289999999996</c:v>
                </c:pt>
                <c:pt idx="7756">
                  <c:v>-3.2336289999999996</c:v>
                </c:pt>
                <c:pt idx="7757">
                  <c:v>-3.2336289999999996</c:v>
                </c:pt>
                <c:pt idx="7758">
                  <c:v>-3.2336289999999996</c:v>
                </c:pt>
                <c:pt idx="7759">
                  <c:v>-3.2336289999999996</c:v>
                </c:pt>
                <c:pt idx="7760">
                  <c:v>-3.2336289999999996</c:v>
                </c:pt>
                <c:pt idx="7761">
                  <c:v>-3.2336289999999996</c:v>
                </c:pt>
                <c:pt idx="7762">
                  <c:v>-3.2336289999999996</c:v>
                </c:pt>
                <c:pt idx="7763">
                  <c:v>-3.2336289999999996</c:v>
                </c:pt>
                <c:pt idx="7764">
                  <c:v>-3.2336289999999996</c:v>
                </c:pt>
                <c:pt idx="7765">
                  <c:v>-3.2336289999999996</c:v>
                </c:pt>
                <c:pt idx="7766">
                  <c:v>-3.2336289999999996</c:v>
                </c:pt>
                <c:pt idx="7767">
                  <c:v>-3.2336289999999996</c:v>
                </c:pt>
                <c:pt idx="7768">
                  <c:v>-3.2336289999999996</c:v>
                </c:pt>
                <c:pt idx="7769">
                  <c:v>-3.2336289999999996</c:v>
                </c:pt>
                <c:pt idx="7770">
                  <c:v>-3.2336289999999996</c:v>
                </c:pt>
                <c:pt idx="7771">
                  <c:v>-3.2336289999999996</c:v>
                </c:pt>
                <c:pt idx="7772">
                  <c:v>-3.2336289999999996</c:v>
                </c:pt>
                <c:pt idx="7773">
                  <c:v>-3.2336289999999996</c:v>
                </c:pt>
                <c:pt idx="7774">
                  <c:v>-3.2336289999999996</c:v>
                </c:pt>
                <c:pt idx="7775">
                  <c:v>-3.2336289999999996</c:v>
                </c:pt>
                <c:pt idx="7776">
                  <c:v>-3.2336289999999996</c:v>
                </c:pt>
                <c:pt idx="7777">
                  <c:v>-3.2336289999999996</c:v>
                </c:pt>
                <c:pt idx="7778">
                  <c:v>-3.2336289999999996</c:v>
                </c:pt>
                <c:pt idx="7779">
                  <c:v>-3.2336289999999996</c:v>
                </c:pt>
                <c:pt idx="7780">
                  <c:v>-3.2336289999999996</c:v>
                </c:pt>
                <c:pt idx="7781">
                  <c:v>-3.2336289999999996</c:v>
                </c:pt>
                <c:pt idx="7782">
                  <c:v>-3.2336289999999996</c:v>
                </c:pt>
                <c:pt idx="7783">
                  <c:v>-3.2336289999999996</c:v>
                </c:pt>
                <c:pt idx="7784">
                  <c:v>-3.2336289999999996</c:v>
                </c:pt>
                <c:pt idx="7785">
                  <c:v>-3.2336289999999996</c:v>
                </c:pt>
                <c:pt idx="7786">
                  <c:v>-3.2336289999999996</c:v>
                </c:pt>
                <c:pt idx="7787">
                  <c:v>-3.2336289999999996</c:v>
                </c:pt>
                <c:pt idx="7788">
                  <c:v>-3.2336289999999996</c:v>
                </c:pt>
                <c:pt idx="7789">
                  <c:v>-3.2336289999999996</c:v>
                </c:pt>
                <c:pt idx="7790">
                  <c:v>-3.2336289999999996</c:v>
                </c:pt>
                <c:pt idx="7791">
                  <c:v>-3.2336289999999996</c:v>
                </c:pt>
                <c:pt idx="7792">
                  <c:v>-3.2336289999999996</c:v>
                </c:pt>
                <c:pt idx="7793">
                  <c:v>-3.2336289999999996</c:v>
                </c:pt>
                <c:pt idx="7794">
                  <c:v>-3.2336289999999996</c:v>
                </c:pt>
                <c:pt idx="7795">
                  <c:v>-3.2336289999999996</c:v>
                </c:pt>
                <c:pt idx="7796">
                  <c:v>-3.2336289999999996</c:v>
                </c:pt>
                <c:pt idx="7797">
                  <c:v>-3.2336289999999996</c:v>
                </c:pt>
                <c:pt idx="7798">
                  <c:v>-3.2336289999999996</c:v>
                </c:pt>
                <c:pt idx="7799">
                  <c:v>-3.2336289999999996</c:v>
                </c:pt>
                <c:pt idx="7800">
                  <c:v>-3.2336289999999996</c:v>
                </c:pt>
                <c:pt idx="7801">
                  <c:v>-3.2336289999999996</c:v>
                </c:pt>
                <c:pt idx="7802">
                  <c:v>-3.2336289999999996</c:v>
                </c:pt>
                <c:pt idx="7803">
                  <c:v>-3.2336289999999996</c:v>
                </c:pt>
                <c:pt idx="7804">
                  <c:v>-3.2336289999999996</c:v>
                </c:pt>
                <c:pt idx="7805">
                  <c:v>-3.2336289999999996</c:v>
                </c:pt>
                <c:pt idx="7806">
                  <c:v>-3.2336289999999996</c:v>
                </c:pt>
                <c:pt idx="7807">
                  <c:v>-3.2336289999999996</c:v>
                </c:pt>
                <c:pt idx="7808">
                  <c:v>-3.2336289999999996</c:v>
                </c:pt>
                <c:pt idx="7809">
                  <c:v>-3.2336289999999996</c:v>
                </c:pt>
                <c:pt idx="7810">
                  <c:v>-3.2336289999999996</c:v>
                </c:pt>
                <c:pt idx="7811">
                  <c:v>-3.2336289999999996</c:v>
                </c:pt>
                <c:pt idx="7812">
                  <c:v>-3.2336289999999996</c:v>
                </c:pt>
                <c:pt idx="7813">
                  <c:v>-3.2336289999999996</c:v>
                </c:pt>
                <c:pt idx="7814">
                  <c:v>-3.2336289999999996</c:v>
                </c:pt>
                <c:pt idx="7815">
                  <c:v>-3.2336289999999996</c:v>
                </c:pt>
                <c:pt idx="7816">
                  <c:v>-3.2336289999999996</c:v>
                </c:pt>
                <c:pt idx="7817">
                  <c:v>-3.2336289999999996</c:v>
                </c:pt>
                <c:pt idx="7818">
                  <c:v>-3.2336289999999996</c:v>
                </c:pt>
                <c:pt idx="7819">
                  <c:v>-3.2336289999999996</c:v>
                </c:pt>
                <c:pt idx="7820">
                  <c:v>-3.2336289999999996</c:v>
                </c:pt>
                <c:pt idx="7821">
                  <c:v>-3.2336289999999996</c:v>
                </c:pt>
                <c:pt idx="7822">
                  <c:v>-3.2336289999999996</c:v>
                </c:pt>
                <c:pt idx="7823">
                  <c:v>-3.2336289999999996</c:v>
                </c:pt>
                <c:pt idx="7824">
                  <c:v>-3.2336289999999996</c:v>
                </c:pt>
                <c:pt idx="7825">
                  <c:v>-3.2336289999999996</c:v>
                </c:pt>
                <c:pt idx="7826">
                  <c:v>-3.2336289999999996</c:v>
                </c:pt>
                <c:pt idx="7827">
                  <c:v>-3.2336289999999996</c:v>
                </c:pt>
                <c:pt idx="7828">
                  <c:v>-3.2336289999999996</c:v>
                </c:pt>
                <c:pt idx="7829">
                  <c:v>-3.2336289999999996</c:v>
                </c:pt>
                <c:pt idx="7830">
                  <c:v>-3.2336289999999996</c:v>
                </c:pt>
                <c:pt idx="7831">
                  <c:v>-3.2336289999999996</c:v>
                </c:pt>
                <c:pt idx="7832">
                  <c:v>-3.2336289999999996</c:v>
                </c:pt>
                <c:pt idx="7833">
                  <c:v>-3.2336289999999996</c:v>
                </c:pt>
                <c:pt idx="7834">
                  <c:v>-3.2336289999999996</c:v>
                </c:pt>
                <c:pt idx="7835">
                  <c:v>-3.2336289999999996</c:v>
                </c:pt>
                <c:pt idx="7836">
                  <c:v>-3.2336289999999996</c:v>
                </c:pt>
                <c:pt idx="7837">
                  <c:v>-3.2336289999999996</c:v>
                </c:pt>
                <c:pt idx="7838">
                  <c:v>-3.2336289999999996</c:v>
                </c:pt>
                <c:pt idx="7839">
                  <c:v>-3.2336289999999996</c:v>
                </c:pt>
                <c:pt idx="7840">
                  <c:v>-3.2336289999999996</c:v>
                </c:pt>
                <c:pt idx="7841">
                  <c:v>-3.2336289999999996</c:v>
                </c:pt>
                <c:pt idx="7842">
                  <c:v>-3.2336289999999996</c:v>
                </c:pt>
                <c:pt idx="7843">
                  <c:v>-3.2336289999999996</c:v>
                </c:pt>
                <c:pt idx="7844">
                  <c:v>-3.2336289999999996</c:v>
                </c:pt>
                <c:pt idx="7845">
                  <c:v>-3.2336289999999996</c:v>
                </c:pt>
                <c:pt idx="7846">
                  <c:v>-3.2336289999999996</c:v>
                </c:pt>
                <c:pt idx="7847">
                  <c:v>-3.2336289999999996</c:v>
                </c:pt>
                <c:pt idx="7848">
                  <c:v>-3.2336289999999996</c:v>
                </c:pt>
                <c:pt idx="7849">
                  <c:v>-3.2336289999999996</c:v>
                </c:pt>
                <c:pt idx="7850">
                  <c:v>-3.2336289999999996</c:v>
                </c:pt>
                <c:pt idx="7851">
                  <c:v>-3.2336289999999996</c:v>
                </c:pt>
                <c:pt idx="7852">
                  <c:v>-3.2336289999999996</c:v>
                </c:pt>
                <c:pt idx="7853">
                  <c:v>-3.2336289999999996</c:v>
                </c:pt>
                <c:pt idx="7854">
                  <c:v>-3.2336289999999996</c:v>
                </c:pt>
                <c:pt idx="7855">
                  <c:v>-3.2336289999999996</c:v>
                </c:pt>
                <c:pt idx="7856">
                  <c:v>-3.2336289999999996</c:v>
                </c:pt>
                <c:pt idx="7857">
                  <c:v>-3.2336289999999996</c:v>
                </c:pt>
                <c:pt idx="7858">
                  <c:v>-3.2336289999999996</c:v>
                </c:pt>
                <c:pt idx="7859">
                  <c:v>-3.2336289999999996</c:v>
                </c:pt>
                <c:pt idx="7860">
                  <c:v>-3.2336289999999996</c:v>
                </c:pt>
                <c:pt idx="7861">
                  <c:v>-3.2336289999999996</c:v>
                </c:pt>
                <c:pt idx="7862">
                  <c:v>-3.2336289999999996</c:v>
                </c:pt>
                <c:pt idx="7863">
                  <c:v>-3.2336289999999996</c:v>
                </c:pt>
                <c:pt idx="7864">
                  <c:v>-3.2336289999999996</c:v>
                </c:pt>
                <c:pt idx="7865">
                  <c:v>-3.2336289999999996</c:v>
                </c:pt>
                <c:pt idx="7866">
                  <c:v>-3.2336289999999996</c:v>
                </c:pt>
                <c:pt idx="7867">
                  <c:v>-3.2336289999999996</c:v>
                </c:pt>
                <c:pt idx="7868">
                  <c:v>-3.2336289999999996</c:v>
                </c:pt>
                <c:pt idx="7869">
                  <c:v>-3.2336289999999996</c:v>
                </c:pt>
                <c:pt idx="7870">
                  <c:v>-3.2336289999999996</c:v>
                </c:pt>
                <c:pt idx="7871">
                  <c:v>-3.2336289999999996</c:v>
                </c:pt>
                <c:pt idx="7872">
                  <c:v>-3.2336289999999996</c:v>
                </c:pt>
                <c:pt idx="7873">
                  <c:v>-3.2336289999999996</c:v>
                </c:pt>
                <c:pt idx="7874">
                  <c:v>-3.2336289999999996</c:v>
                </c:pt>
                <c:pt idx="7875">
                  <c:v>-3.2336289999999996</c:v>
                </c:pt>
                <c:pt idx="7876">
                  <c:v>-3.2336289999999996</c:v>
                </c:pt>
                <c:pt idx="7877">
                  <c:v>-3.2336289999999996</c:v>
                </c:pt>
                <c:pt idx="7878">
                  <c:v>-3.2336289999999996</c:v>
                </c:pt>
                <c:pt idx="7879">
                  <c:v>-3.2336289999999996</c:v>
                </c:pt>
                <c:pt idx="7880">
                  <c:v>-3.2336289999999996</c:v>
                </c:pt>
                <c:pt idx="7881">
                  <c:v>-3.2336289999999996</c:v>
                </c:pt>
                <c:pt idx="7882">
                  <c:v>-3.2336289999999996</c:v>
                </c:pt>
                <c:pt idx="7883">
                  <c:v>-3.2336289999999996</c:v>
                </c:pt>
                <c:pt idx="7884">
                  <c:v>-3.2336289999999996</c:v>
                </c:pt>
                <c:pt idx="7885">
                  <c:v>-3.2336289999999996</c:v>
                </c:pt>
                <c:pt idx="7886">
                  <c:v>-3.2336289999999996</c:v>
                </c:pt>
                <c:pt idx="7887">
                  <c:v>-3.2336289999999996</c:v>
                </c:pt>
                <c:pt idx="7888">
                  <c:v>-3.2336289999999996</c:v>
                </c:pt>
                <c:pt idx="7889">
                  <c:v>-3.2336289999999996</c:v>
                </c:pt>
                <c:pt idx="7890">
                  <c:v>-3.2336289999999996</c:v>
                </c:pt>
                <c:pt idx="7891">
                  <c:v>-3.2336289999999996</c:v>
                </c:pt>
                <c:pt idx="7892">
                  <c:v>-3.2336289999999996</c:v>
                </c:pt>
                <c:pt idx="7893">
                  <c:v>-3.2336289999999996</c:v>
                </c:pt>
                <c:pt idx="7894">
                  <c:v>-3.2336289999999996</c:v>
                </c:pt>
                <c:pt idx="7895">
                  <c:v>-3.2336289999999996</c:v>
                </c:pt>
                <c:pt idx="7896">
                  <c:v>-3.2336289999999996</c:v>
                </c:pt>
                <c:pt idx="7897">
                  <c:v>-3.2336289999999996</c:v>
                </c:pt>
                <c:pt idx="7898">
                  <c:v>-3.2336289999999996</c:v>
                </c:pt>
                <c:pt idx="7899">
                  <c:v>-3.2336289999999996</c:v>
                </c:pt>
                <c:pt idx="7900">
                  <c:v>-3.2336289999999996</c:v>
                </c:pt>
                <c:pt idx="7901">
                  <c:v>-3.2336289999999996</c:v>
                </c:pt>
                <c:pt idx="7902">
                  <c:v>-3.2336289999999996</c:v>
                </c:pt>
                <c:pt idx="7903">
                  <c:v>-3.2336289999999996</c:v>
                </c:pt>
                <c:pt idx="7904">
                  <c:v>-3.2336289999999996</c:v>
                </c:pt>
                <c:pt idx="7905">
                  <c:v>-3.2336289999999996</c:v>
                </c:pt>
                <c:pt idx="7906">
                  <c:v>-3.2336289999999996</c:v>
                </c:pt>
                <c:pt idx="7907">
                  <c:v>-3.2336289999999996</c:v>
                </c:pt>
                <c:pt idx="7908">
                  <c:v>-3.2336289999999996</c:v>
                </c:pt>
                <c:pt idx="7909">
                  <c:v>-3.2336289999999996</c:v>
                </c:pt>
                <c:pt idx="7910">
                  <c:v>-3.2336289999999996</c:v>
                </c:pt>
                <c:pt idx="7911">
                  <c:v>-3.2336289999999996</c:v>
                </c:pt>
                <c:pt idx="7912">
                  <c:v>-3.2336289999999996</c:v>
                </c:pt>
                <c:pt idx="7913">
                  <c:v>-3.2336289999999996</c:v>
                </c:pt>
                <c:pt idx="7914">
                  <c:v>-3.2336289999999996</c:v>
                </c:pt>
                <c:pt idx="7915">
                  <c:v>-3.2336289999999996</c:v>
                </c:pt>
                <c:pt idx="7916">
                  <c:v>-3.2336289999999996</c:v>
                </c:pt>
                <c:pt idx="7917">
                  <c:v>-3.2336289999999996</c:v>
                </c:pt>
                <c:pt idx="7918">
                  <c:v>-3.2336289999999996</c:v>
                </c:pt>
                <c:pt idx="7919">
                  <c:v>-3.2336289999999996</c:v>
                </c:pt>
                <c:pt idx="7920">
                  <c:v>-3.2336289999999996</c:v>
                </c:pt>
                <c:pt idx="7921">
                  <c:v>-3.2336289999999996</c:v>
                </c:pt>
                <c:pt idx="7922">
                  <c:v>-3.2336289999999996</c:v>
                </c:pt>
                <c:pt idx="7923">
                  <c:v>-3.2336289999999996</c:v>
                </c:pt>
                <c:pt idx="7924">
                  <c:v>-3.2336289999999996</c:v>
                </c:pt>
                <c:pt idx="7925">
                  <c:v>-3.2336289999999996</c:v>
                </c:pt>
                <c:pt idx="7926">
                  <c:v>-3.2336289999999996</c:v>
                </c:pt>
                <c:pt idx="7927">
                  <c:v>-3.2336289999999996</c:v>
                </c:pt>
                <c:pt idx="7928">
                  <c:v>-3.2336289999999996</c:v>
                </c:pt>
                <c:pt idx="7929">
                  <c:v>-3.2336289999999996</c:v>
                </c:pt>
                <c:pt idx="7930">
                  <c:v>-3.2336289999999996</c:v>
                </c:pt>
                <c:pt idx="7931">
                  <c:v>-3.2336289999999996</c:v>
                </c:pt>
                <c:pt idx="7932">
                  <c:v>-3.2336289999999996</c:v>
                </c:pt>
                <c:pt idx="7933">
                  <c:v>-3.2336289999999996</c:v>
                </c:pt>
                <c:pt idx="7934">
                  <c:v>-3.2336289999999996</c:v>
                </c:pt>
                <c:pt idx="7935">
                  <c:v>-3.2336289999999996</c:v>
                </c:pt>
                <c:pt idx="7936">
                  <c:v>-3.2336289999999996</c:v>
                </c:pt>
                <c:pt idx="7937">
                  <c:v>-3.2336289999999996</c:v>
                </c:pt>
                <c:pt idx="7938">
                  <c:v>-3.2336289999999996</c:v>
                </c:pt>
                <c:pt idx="7939">
                  <c:v>-3.2336289999999996</c:v>
                </c:pt>
                <c:pt idx="7940">
                  <c:v>-3.2336289999999996</c:v>
                </c:pt>
                <c:pt idx="7941">
                  <c:v>-3.2336289999999996</c:v>
                </c:pt>
                <c:pt idx="7942">
                  <c:v>-3.2336289999999996</c:v>
                </c:pt>
                <c:pt idx="7943">
                  <c:v>-3.2336289999999996</c:v>
                </c:pt>
                <c:pt idx="7944">
                  <c:v>-3.2336289999999996</c:v>
                </c:pt>
                <c:pt idx="7945">
                  <c:v>-3.2336289999999996</c:v>
                </c:pt>
                <c:pt idx="7946">
                  <c:v>-3.2336289999999996</c:v>
                </c:pt>
                <c:pt idx="7947">
                  <c:v>-3.2336289999999996</c:v>
                </c:pt>
                <c:pt idx="7948">
                  <c:v>-3.2336289999999996</c:v>
                </c:pt>
                <c:pt idx="7949">
                  <c:v>-3.2336289999999996</c:v>
                </c:pt>
                <c:pt idx="7950">
                  <c:v>-3.2336289999999996</c:v>
                </c:pt>
                <c:pt idx="7951">
                  <c:v>-3.2336289999999996</c:v>
                </c:pt>
                <c:pt idx="7952">
                  <c:v>-3.2336289999999996</c:v>
                </c:pt>
                <c:pt idx="7953">
                  <c:v>-3.2336289999999996</c:v>
                </c:pt>
                <c:pt idx="7954">
                  <c:v>-3.2336289999999996</c:v>
                </c:pt>
                <c:pt idx="7955">
                  <c:v>-3.2336289999999996</c:v>
                </c:pt>
                <c:pt idx="7956">
                  <c:v>-3.2336289999999996</c:v>
                </c:pt>
                <c:pt idx="7957">
                  <c:v>-3.2336289999999996</c:v>
                </c:pt>
                <c:pt idx="7958">
                  <c:v>-3.2336289999999996</c:v>
                </c:pt>
                <c:pt idx="7959">
                  <c:v>-3.2336289999999996</c:v>
                </c:pt>
                <c:pt idx="7960">
                  <c:v>-3.2336289999999996</c:v>
                </c:pt>
                <c:pt idx="7961">
                  <c:v>-3.2336289999999996</c:v>
                </c:pt>
                <c:pt idx="7962">
                  <c:v>-3.2336289999999996</c:v>
                </c:pt>
                <c:pt idx="7963">
                  <c:v>-3.2336289999999996</c:v>
                </c:pt>
                <c:pt idx="7964">
                  <c:v>-3.2336289999999996</c:v>
                </c:pt>
                <c:pt idx="7965">
                  <c:v>-3.2336289999999996</c:v>
                </c:pt>
                <c:pt idx="7966">
                  <c:v>-3.2336289999999996</c:v>
                </c:pt>
                <c:pt idx="7967">
                  <c:v>-3.2336289999999996</c:v>
                </c:pt>
                <c:pt idx="7968">
                  <c:v>-3.2336289999999996</c:v>
                </c:pt>
                <c:pt idx="7969">
                  <c:v>-3.2336289999999996</c:v>
                </c:pt>
                <c:pt idx="7970">
                  <c:v>-3.2336289999999996</c:v>
                </c:pt>
                <c:pt idx="7971">
                  <c:v>-3.2336289999999996</c:v>
                </c:pt>
                <c:pt idx="7972">
                  <c:v>-3.2336289999999996</c:v>
                </c:pt>
                <c:pt idx="7973">
                  <c:v>-3.2336289999999996</c:v>
                </c:pt>
                <c:pt idx="7974">
                  <c:v>-3.2336289999999996</c:v>
                </c:pt>
                <c:pt idx="7975">
                  <c:v>-3.2336289999999996</c:v>
                </c:pt>
                <c:pt idx="7976">
                  <c:v>-3.2336289999999996</c:v>
                </c:pt>
                <c:pt idx="7977">
                  <c:v>-3.2336289999999996</c:v>
                </c:pt>
                <c:pt idx="7978">
                  <c:v>-3.2336289999999996</c:v>
                </c:pt>
                <c:pt idx="7979">
                  <c:v>-3.2336289999999996</c:v>
                </c:pt>
                <c:pt idx="7980">
                  <c:v>-3.2336289999999996</c:v>
                </c:pt>
                <c:pt idx="7981">
                  <c:v>-3.2336289999999996</c:v>
                </c:pt>
                <c:pt idx="7982">
                  <c:v>-3.2336289999999996</c:v>
                </c:pt>
                <c:pt idx="7983">
                  <c:v>-3.2336289999999996</c:v>
                </c:pt>
                <c:pt idx="7984">
                  <c:v>-3.2336289999999996</c:v>
                </c:pt>
                <c:pt idx="7985">
                  <c:v>-3.2336289999999996</c:v>
                </c:pt>
                <c:pt idx="7986">
                  <c:v>-3.2336289999999996</c:v>
                </c:pt>
                <c:pt idx="7987">
                  <c:v>-3.2336289999999996</c:v>
                </c:pt>
                <c:pt idx="7988">
                  <c:v>-3.2336289999999996</c:v>
                </c:pt>
                <c:pt idx="7989">
                  <c:v>-3.2336289999999996</c:v>
                </c:pt>
                <c:pt idx="7990">
                  <c:v>-3.2336289999999996</c:v>
                </c:pt>
                <c:pt idx="7991">
                  <c:v>-3.2336289999999996</c:v>
                </c:pt>
                <c:pt idx="7992">
                  <c:v>-3.2336289999999996</c:v>
                </c:pt>
                <c:pt idx="7993">
                  <c:v>-3.2336289999999996</c:v>
                </c:pt>
                <c:pt idx="7994">
                  <c:v>-3.2336289999999996</c:v>
                </c:pt>
                <c:pt idx="7995">
                  <c:v>-3.2336289999999996</c:v>
                </c:pt>
                <c:pt idx="7996">
                  <c:v>-3.2336289999999996</c:v>
                </c:pt>
                <c:pt idx="7997">
                  <c:v>-3.2336289999999996</c:v>
                </c:pt>
                <c:pt idx="7998">
                  <c:v>-3.2336289999999996</c:v>
                </c:pt>
                <c:pt idx="7999">
                  <c:v>-3.2336289999999996</c:v>
                </c:pt>
                <c:pt idx="8000">
                  <c:v>-3.2336289999999996</c:v>
                </c:pt>
                <c:pt idx="8001">
                  <c:v>-3.2336289999999996</c:v>
                </c:pt>
                <c:pt idx="8002">
                  <c:v>-3.2336289999999996</c:v>
                </c:pt>
                <c:pt idx="8003">
                  <c:v>-3.2336289999999996</c:v>
                </c:pt>
                <c:pt idx="8004">
                  <c:v>-3.2336289999999996</c:v>
                </c:pt>
                <c:pt idx="8005">
                  <c:v>-3.2336289999999996</c:v>
                </c:pt>
                <c:pt idx="8006">
                  <c:v>-3.2336289999999996</c:v>
                </c:pt>
                <c:pt idx="8007">
                  <c:v>-3.2336289999999996</c:v>
                </c:pt>
                <c:pt idx="8008">
                  <c:v>-3.2336289999999996</c:v>
                </c:pt>
                <c:pt idx="8009">
                  <c:v>-3.2336289999999996</c:v>
                </c:pt>
                <c:pt idx="8010">
                  <c:v>-3.2336289999999996</c:v>
                </c:pt>
                <c:pt idx="8011">
                  <c:v>-3.2336289999999996</c:v>
                </c:pt>
                <c:pt idx="8012">
                  <c:v>-3.2336289999999996</c:v>
                </c:pt>
                <c:pt idx="8013">
                  <c:v>-3.2336289999999996</c:v>
                </c:pt>
                <c:pt idx="8014">
                  <c:v>-3.2336289999999996</c:v>
                </c:pt>
                <c:pt idx="8015">
                  <c:v>-3.2336289999999996</c:v>
                </c:pt>
                <c:pt idx="8016">
                  <c:v>-3.2336289999999996</c:v>
                </c:pt>
                <c:pt idx="8017">
                  <c:v>-3.2336289999999996</c:v>
                </c:pt>
                <c:pt idx="8018">
                  <c:v>-3.2336289999999996</c:v>
                </c:pt>
                <c:pt idx="8019">
                  <c:v>-3.2336289999999996</c:v>
                </c:pt>
                <c:pt idx="8020">
                  <c:v>-3.2336289999999996</c:v>
                </c:pt>
                <c:pt idx="8021">
                  <c:v>-3.2336289999999996</c:v>
                </c:pt>
                <c:pt idx="8022">
                  <c:v>-3.2336289999999996</c:v>
                </c:pt>
                <c:pt idx="8023">
                  <c:v>-3.2336289999999996</c:v>
                </c:pt>
                <c:pt idx="8024">
                  <c:v>-3.2336289999999996</c:v>
                </c:pt>
                <c:pt idx="8025">
                  <c:v>-3.2336289999999996</c:v>
                </c:pt>
                <c:pt idx="8026">
                  <c:v>-3.2336289999999996</c:v>
                </c:pt>
                <c:pt idx="8027">
                  <c:v>-3.2336289999999996</c:v>
                </c:pt>
                <c:pt idx="8028">
                  <c:v>-3.2336289999999996</c:v>
                </c:pt>
                <c:pt idx="8029">
                  <c:v>-3.2336289999999996</c:v>
                </c:pt>
                <c:pt idx="8030">
                  <c:v>-3.2336289999999996</c:v>
                </c:pt>
                <c:pt idx="8031">
                  <c:v>-3.2336289999999996</c:v>
                </c:pt>
                <c:pt idx="8032">
                  <c:v>-3.2336289999999996</c:v>
                </c:pt>
                <c:pt idx="8033">
                  <c:v>-3.2336289999999996</c:v>
                </c:pt>
                <c:pt idx="8034">
                  <c:v>-3.2336289999999996</c:v>
                </c:pt>
                <c:pt idx="8035">
                  <c:v>-3.2336289999999996</c:v>
                </c:pt>
                <c:pt idx="8036">
                  <c:v>-3.2336289999999996</c:v>
                </c:pt>
                <c:pt idx="8037">
                  <c:v>-3.2336289999999996</c:v>
                </c:pt>
                <c:pt idx="8038">
                  <c:v>-3.2336289999999996</c:v>
                </c:pt>
                <c:pt idx="8039">
                  <c:v>-3.2336289999999996</c:v>
                </c:pt>
                <c:pt idx="8040">
                  <c:v>-3.2336289999999996</c:v>
                </c:pt>
                <c:pt idx="8041">
                  <c:v>-3.2336289999999996</c:v>
                </c:pt>
                <c:pt idx="8042">
                  <c:v>-3.2336289999999996</c:v>
                </c:pt>
                <c:pt idx="8043">
                  <c:v>-3.2336289999999996</c:v>
                </c:pt>
                <c:pt idx="8044">
                  <c:v>-3.2336289999999996</c:v>
                </c:pt>
                <c:pt idx="8045">
                  <c:v>-3.2336289999999996</c:v>
                </c:pt>
                <c:pt idx="8046">
                  <c:v>-3.2336289999999996</c:v>
                </c:pt>
                <c:pt idx="8047">
                  <c:v>-3.2336289999999996</c:v>
                </c:pt>
                <c:pt idx="8048">
                  <c:v>-3.2336289999999996</c:v>
                </c:pt>
                <c:pt idx="8049">
                  <c:v>-3.2336289999999996</c:v>
                </c:pt>
                <c:pt idx="8050">
                  <c:v>-3.2336289999999996</c:v>
                </c:pt>
                <c:pt idx="8051">
                  <c:v>-3.2336289999999996</c:v>
                </c:pt>
                <c:pt idx="8052">
                  <c:v>-3.2336289999999996</c:v>
                </c:pt>
                <c:pt idx="8053">
                  <c:v>-3.2336289999999996</c:v>
                </c:pt>
                <c:pt idx="8054">
                  <c:v>-3.2336289999999996</c:v>
                </c:pt>
                <c:pt idx="8055">
                  <c:v>-3.2336289999999996</c:v>
                </c:pt>
                <c:pt idx="8056">
                  <c:v>-3.2336289999999996</c:v>
                </c:pt>
                <c:pt idx="8057">
                  <c:v>-3.2336289999999996</c:v>
                </c:pt>
                <c:pt idx="8058">
                  <c:v>-3.2336289999999996</c:v>
                </c:pt>
                <c:pt idx="8059">
                  <c:v>-3.2336289999999996</c:v>
                </c:pt>
                <c:pt idx="8060">
                  <c:v>-3.2336289999999996</c:v>
                </c:pt>
                <c:pt idx="8061">
                  <c:v>-3.2336289999999996</c:v>
                </c:pt>
                <c:pt idx="8062">
                  <c:v>-3.2336289999999996</c:v>
                </c:pt>
                <c:pt idx="8063">
                  <c:v>-3.2336289999999996</c:v>
                </c:pt>
                <c:pt idx="8064">
                  <c:v>-3.2336289999999996</c:v>
                </c:pt>
                <c:pt idx="8065">
                  <c:v>-3.2336289999999996</c:v>
                </c:pt>
                <c:pt idx="8066">
                  <c:v>-3.2336289999999996</c:v>
                </c:pt>
                <c:pt idx="8067">
                  <c:v>-3.2336289999999996</c:v>
                </c:pt>
                <c:pt idx="8068">
                  <c:v>-3.2336289999999996</c:v>
                </c:pt>
                <c:pt idx="8069">
                  <c:v>-3.2336289999999996</c:v>
                </c:pt>
                <c:pt idx="8070">
                  <c:v>-3.2336289999999996</c:v>
                </c:pt>
                <c:pt idx="8071">
                  <c:v>-3.2336289999999996</c:v>
                </c:pt>
                <c:pt idx="8072">
                  <c:v>-3.2336289999999996</c:v>
                </c:pt>
                <c:pt idx="8073">
                  <c:v>-3.2336289999999996</c:v>
                </c:pt>
                <c:pt idx="8074">
                  <c:v>-3.2336289999999996</c:v>
                </c:pt>
                <c:pt idx="8075">
                  <c:v>-3.2336289999999996</c:v>
                </c:pt>
                <c:pt idx="8076">
                  <c:v>-3.2336289999999996</c:v>
                </c:pt>
                <c:pt idx="8077">
                  <c:v>-3.2336289999999996</c:v>
                </c:pt>
                <c:pt idx="8078">
                  <c:v>-3.2336289999999996</c:v>
                </c:pt>
                <c:pt idx="8079">
                  <c:v>-3.2336289999999996</c:v>
                </c:pt>
                <c:pt idx="8080">
                  <c:v>-3.2336289999999996</c:v>
                </c:pt>
                <c:pt idx="8081">
                  <c:v>-3.2336289999999996</c:v>
                </c:pt>
                <c:pt idx="8082">
                  <c:v>-3.2336289999999996</c:v>
                </c:pt>
                <c:pt idx="8083">
                  <c:v>-3.2336289999999996</c:v>
                </c:pt>
                <c:pt idx="8084">
                  <c:v>-3.2336289999999996</c:v>
                </c:pt>
                <c:pt idx="8085">
                  <c:v>-3.2336289999999996</c:v>
                </c:pt>
                <c:pt idx="8086">
                  <c:v>-3.2336289999999996</c:v>
                </c:pt>
                <c:pt idx="8087">
                  <c:v>-3.2336289999999996</c:v>
                </c:pt>
                <c:pt idx="8088">
                  <c:v>-3.2336289999999996</c:v>
                </c:pt>
                <c:pt idx="8089">
                  <c:v>-3.2336289999999996</c:v>
                </c:pt>
                <c:pt idx="8090">
                  <c:v>-3.2336289999999996</c:v>
                </c:pt>
                <c:pt idx="8091">
                  <c:v>-3.2336289999999996</c:v>
                </c:pt>
                <c:pt idx="8092">
                  <c:v>-3.2336289999999996</c:v>
                </c:pt>
                <c:pt idx="8093">
                  <c:v>-3.2336289999999996</c:v>
                </c:pt>
                <c:pt idx="8094">
                  <c:v>-3.2336289999999996</c:v>
                </c:pt>
                <c:pt idx="8095">
                  <c:v>-3.2336289999999996</c:v>
                </c:pt>
                <c:pt idx="8096">
                  <c:v>-3.2336289999999996</c:v>
                </c:pt>
                <c:pt idx="8097">
                  <c:v>-3.2336289999999996</c:v>
                </c:pt>
                <c:pt idx="8098">
                  <c:v>-3.2336289999999996</c:v>
                </c:pt>
                <c:pt idx="8099">
                  <c:v>-3.2336289999999996</c:v>
                </c:pt>
                <c:pt idx="8100">
                  <c:v>-3.2336289999999996</c:v>
                </c:pt>
                <c:pt idx="8101">
                  <c:v>-3.2336289999999996</c:v>
                </c:pt>
                <c:pt idx="8102">
                  <c:v>-3.2336289999999996</c:v>
                </c:pt>
                <c:pt idx="8103">
                  <c:v>-3.2336289999999996</c:v>
                </c:pt>
                <c:pt idx="8104">
                  <c:v>-3.2336289999999996</c:v>
                </c:pt>
                <c:pt idx="8105">
                  <c:v>-3.2336289999999996</c:v>
                </c:pt>
                <c:pt idx="8106">
                  <c:v>-3.2336289999999996</c:v>
                </c:pt>
                <c:pt idx="8107">
                  <c:v>-3.2336289999999996</c:v>
                </c:pt>
                <c:pt idx="8108">
                  <c:v>-3.2336289999999996</c:v>
                </c:pt>
                <c:pt idx="8109">
                  <c:v>-3.2336289999999996</c:v>
                </c:pt>
                <c:pt idx="8110">
                  <c:v>-3.2336289999999996</c:v>
                </c:pt>
                <c:pt idx="8111">
                  <c:v>-3.2336289999999996</c:v>
                </c:pt>
                <c:pt idx="8112">
                  <c:v>-3.2336289999999996</c:v>
                </c:pt>
                <c:pt idx="8113">
                  <c:v>-3.2336289999999996</c:v>
                </c:pt>
                <c:pt idx="8114">
                  <c:v>-3.2336289999999996</c:v>
                </c:pt>
                <c:pt idx="8115">
                  <c:v>-3.2336289999999996</c:v>
                </c:pt>
                <c:pt idx="8116">
                  <c:v>-3.2336289999999996</c:v>
                </c:pt>
                <c:pt idx="8117">
                  <c:v>-3.2336289999999996</c:v>
                </c:pt>
                <c:pt idx="8118">
                  <c:v>-3.2336289999999996</c:v>
                </c:pt>
                <c:pt idx="8119">
                  <c:v>-3.2336289999999996</c:v>
                </c:pt>
                <c:pt idx="8120">
                  <c:v>-3.2336289999999996</c:v>
                </c:pt>
                <c:pt idx="8121">
                  <c:v>-3.2336289999999996</c:v>
                </c:pt>
                <c:pt idx="8122">
                  <c:v>-3.2336289999999996</c:v>
                </c:pt>
                <c:pt idx="8123">
                  <c:v>-3.2336289999999996</c:v>
                </c:pt>
                <c:pt idx="8124">
                  <c:v>-3.2336289999999996</c:v>
                </c:pt>
                <c:pt idx="8125">
                  <c:v>-3.2336289999999996</c:v>
                </c:pt>
                <c:pt idx="8126">
                  <c:v>-3.2336289999999996</c:v>
                </c:pt>
                <c:pt idx="8127">
                  <c:v>-3.2336289999999996</c:v>
                </c:pt>
                <c:pt idx="8128">
                  <c:v>-3.2336289999999996</c:v>
                </c:pt>
                <c:pt idx="8129">
                  <c:v>-3.2336289999999996</c:v>
                </c:pt>
                <c:pt idx="8130">
                  <c:v>-3.2336289999999996</c:v>
                </c:pt>
                <c:pt idx="8131">
                  <c:v>-3.2336289999999996</c:v>
                </c:pt>
                <c:pt idx="8132">
                  <c:v>-3.2336289999999996</c:v>
                </c:pt>
                <c:pt idx="8133">
                  <c:v>-3.2336289999999996</c:v>
                </c:pt>
                <c:pt idx="8134">
                  <c:v>-3.2336289999999996</c:v>
                </c:pt>
                <c:pt idx="8135">
                  <c:v>-3.2336289999999996</c:v>
                </c:pt>
                <c:pt idx="8136">
                  <c:v>-3.2336289999999996</c:v>
                </c:pt>
                <c:pt idx="8137">
                  <c:v>-3.2336289999999996</c:v>
                </c:pt>
                <c:pt idx="8138">
                  <c:v>-3.2336289999999996</c:v>
                </c:pt>
                <c:pt idx="8139">
                  <c:v>-3.2336289999999996</c:v>
                </c:pt>
                <c:pt idx="8140">
                  <c:v>-3.2336289999999996</c:v>
                </c:pt>
                <c:pt idx="8141">
                  <c:v>-3.2336289999999996</c:v>
                </c:pt>
                <c:pt idx="8142">
                  <c:v>-3.2336289999999996</c:v>
                </c:pt>
                <c:pt idx="8143">
                  <c:v>-3.2336289999999996</c:v>
                </c:pt>
                <c:pt idx="8144">
                  <c:v>-3.2336289999999996</c:v>
                </c:pt>
                <c:pt idx="8145">
                  <c:v>-3.2336289999999996</c:v>
                </c:pt>
                <c:pt idx="8146">
                  <c:v>-3.2336289999999996</c:v>
                </c:pt>
                <c:pt idx="8147">
                  <c:v>-3.2336289999999996</c:v>
                </c:pt>
                <c:pt idx="8148">
                  <c:v>-3.2336289999999996</c:v>
                </c:pt>
                <c:pt idx="8149">
                  <c:v>-3.2336289999999996</c:v>
                </c:pt>
                <c:pt idx="8150">
                  <c:v>-3.2336289999999996</c:v>
                </c:pt>
                <c:pt idx="8151">
                  <c:v>-3.2336289999999996</c:v>
                </c:pt>
                <c:pt idx="8152">
                  <c:v>-3.2336289999999996</c:v>
                </c:pt>
                <c:pt idx="8153">
                  <c:v>-3.2336289999999996</c:v>
                </c:pt>
                <c:pt idx="8154">
                  <c:v>-3.2336289999999996</c:v>
                </c:pt>
                <c:pt idx="8155">
                  <c:v>-3.2336289999999996</c:v>
                </c:pt>
                <c:pt idx="8156">
                  <c:v>-3.2336289999999996</c:v>
                </c:pt>
                <c:pt idx="8157">
                  <c:v>-3.2336289999999996</c:v>
                </c:pt>
                <c:pt idx="8158">
                  <c:v>-3.2336289999999996</c:v>
                </c:pt>
                <c:pt idx="8159">
                  <c:v>-3.2336289999999996</c:v>
                </c:pt>
                <c:pt idx="8160">
                  <c:v>-3.2336289999999996</c:v>
                </c:pt>
                <c:pt idx="8161">
                  <c:v>-3.2336289999999996</c:v>
                </c:pt>
                <c:pt idx="8162">
                  <c:v>-3.2336289999999996</c:v>
                </c:pt>
                <c:pt idx="8163">
                  <c:v>-3.2336289999999996</c:v>
                </c:pt>
                <c:pt idx="8164">
                  <c:v>-3.2336289999999996</c:v>
                </c:pt>
                <c:pt idx="8165">
                  <c:v>-3.2336289999999996</c:v>
                </c:pt>
                <c:pt idx="8166">
                  <c:v>-3.2336289999999996</c:v>
                </c:pt>
                <c:pt idx="8167">
                  <c:v>-3.2336289999999996</c:v>
                </c:pt>
                <c:pt idx="8168">
                  <c:v>-3.2336289999999996</c:v>
                </c:pt>
                <c:pt idx="8169">
                  <c:v>-3.2336289999999996</c:v>
                </c:pt>
                <c:pt idx="8170">
                  <c:v>-3.2336289999999996</c:v>
                </c:pt>
                <c:pt idx="8171">
                  <c:v>-3.2336289999999996</c:v>
                </c:pt>
                <c:pt idx="8172">
                  <c:v>-3.2336289999999996</c:v>
                </c:pt>
                <c:pt idx="8173">
                  <c:v>-3.2336289999999996</c:v>
                </c:pt>
                <c:pt idx="8174">
                  <c:v>-3.2336289999999996</c:v>
                </c:pt>
                <c:pt idx="8175">
                  <c:v>-3.2336289999999996</c:v>
                </c:pt>
                <c:pt idx="8176">
                  <c:v>-3.2336289999999996</c:v>
                </c:pt>
                <c:pt idx="8177">
                  <c:v>-3.2336289999999996</c:v>
                </c:pt>
                <c:pt idx="8178">
                  <c:v>-3.2336289999999996</c:v>
                </c:pt>
                <c:pt idx="8179">
                  <c:v>-3.2336289999999996</c:v>
                </c:pt>
                <c:pt idx="8180">
                  <c:v>-3.2336289999999996</c:v>
                </c:pt>
                <c:pt idx="8181">
                  <c:v>-3.2336289999999996</c:v>
                </c:pt>
                <c:pt idx="8182">
                  <c:v>-3.2336289999999996</c:v>
                </c:pt>
                <c:pt idx="8183">
                  <c:v>-3.2336289999999996</c:v>
                </c:pt>
                <c:pt idx="8184">
                  <c:v>-3.2336289999999996</c:v>
                </c:pt>
                <c:pt idx="8185">
                  <c:v>-3.2336289999999996</c:v>
                </c:pt>
                <c:pt idx="8186">
                  <c:v>-3.2336289999999996</c:v>
                </c:pt>
                <c:pt idx="8187">
                  <c:v>-3.2336289999999996</c:v>
                </c:pt>
                <c:pt idx="8188">
                  <c:v>-3.2336289999999996</c:v>
                </c:pt>
                <c:pt idx="8189">
                  <c:v>-3.2336289999999996</c:v>
                </c:pt>
                <c:pt idx="8190">
                  <c:v>-3.2336289999999996</c:v>
                </c:pt>
                <c:pt idx="8191">
                  <c:v>-3.2336289999999996</c:v>
                </c:pt>
                <c:pt idx="8192">
                  <c:v>-3.2336289999999996</c:v>
                </c:pt>
                <c:pt idx="8193">
                  <c:v>-3.2336289999999996</c:v>
                </c:pt>
                <c:pt idx="8194">
                  <c:v>-3.2336289999999996</c:v>
                </c:pt>
                <c:pt idx="8195">
                  <c:v>-3.2336289999999996</c:v>
                </c:pt>
                <c:pt idx="8196">
                  <c:v>-3.2336289999999996</c:v>
                </c:pt>
                <c:pt idx="8197">
                  <c:v>-3.2336289999999996</c:v>
                </c:pt>
                <c:pt idx="8198">
                  <c:v>-3.2336289999999996</c:v>
                </c:pt>
                <c:pt idx="8199">
                  <c:v>-3.2336289999999996</c:v>
                </c:pt>
                <c:pt idx="8200">
                  <c:v>-3.2336289999999996</c:v>
                </c:pt>
                <c:pt idx="8201">
                  <c:v>-3.2336289999999996</c:v>
                </c:pt>
                <c:pt idx="8202">
                  <c:v>-3.2336289999999996</c:v>
                </c:pt>
                <c:pt idx="8203">
                  <c:v>-3.2336289999999996</c:v>
                </c:pt>
                <c:pt idx="8204">
                  <c:v>-3.2336289999999996</c:v>
                </c:pt>
                <c:pt idx="8205">
                  <c:v>-3.2336289999999996</c:v>
                </c:pt>
                <c:pt idx="8206">
                  <c:v>-3.2336289999999996</c:v>
                </c:pt>
                <c:pt idx="8207">
                  <c:v>-3.2336289999999996</c:v>
                </c:pt>
                <c:pt idx="8208">
                  <c:v>-3.2336289999999996</c:v>
                </c:pt>
                <c:pt idx="8209">
                  <c:v>-3.2336289999999996</c:v>
                </c:pt>
                <c:pt idx="8210">
                  <c:v>-3.2336289999999996</c:v>
                </c:pt>
                <c:pt idx="8211">
                  <c:v>-3.2336289999999996</c:v>
                </c:pt>
                <c:pt idx="8212">
                  <c:v>-3.2336289999999996</c:v>
                </c:pt>
                <c:pt idx="8213">
                  <c:v>-3.2336289999999996</c:v>
                </c:pt>
                <c:pt idx="8214">
                  <c:v>-3.2336289999999996</c:v>
                </c:pt>
                <c:pt idx="8215">
                  <c:v>-3.2336289999999996</c:v>
                </c:pt>
                <c:pt idx="8216">
                  <c:v>-3.2336289999999996</c:v>
                </c:pt>
                <c:pt idx="8217">
                  <c:v>-3.2336289999999996</c:v>
                </c:pt>
                <c:pt idx="8218">
                  <c:v>-3.2336289999999996</c:v>
                </c:pt>
                <c:pt idx="8219">
                  <c:v>-3.2336289999999996</c:v>
                </c:pt>
                <c:pt idx="8220">
                  <c:v>-3.2336289999999996</c:v>
                </c:pt>
                <c:pt idx="8221">
                  <c:v>-3.2336289999999996</c:v>
                </c:pt>
                <c:pt idx="8222">
                  <c:v>-3.2336289999999996</c:v>
                </c:pt>
                <c:pt idx="8223">
                  <c:v>-3.2336289999999996</c:v>
                </c:pt>
                <c:pt idx="8224">
                  <c:v>-3.2336289999999996</c:v>
                </c:pt>
                <c:pt idx="8225">
                  <c:v>-3.2336289999999996</c:v>
                </c:pt>
                <c:pt idx="8226">
                  <c:v>-3.2336289999999996</c:v>
                </c:pt>
                <c:pt idx="8227">
                  <c:v>-3.2336289999999996</c:v>
                </c:pt>
                <c:pt idx="8228">
                  <c:v>-3.2336289999999996</c:v>
                </c:pt>
                <c:pt idx="8229">
                  <c:v>-3.2336289999999996</c:v>
                </c:pt>
                <c:pt idx="8230">
                  <c:v>-3.2336289999999996</c:v>
                </c:pt>
                <c:pt idx="8231">
                  <c:v>-3.2336289999999996</c:v>
                </c:pt>
                <c:pt idx="8232">
                  <c:v>-3.2336289999999996</c:v>
                </c:pt>
                <c:pt idx="8233">
                  <c:v>-3.2336289999999996</c:v>
                </c:pt>
                <c:pt idx="8234">
                  <c:v>-3.2336289999999996</c:v>
                </c:pt>
                <c:pt idx="8235">
                  <c:v>-3.2336289999999996</c:v>
                </c:pt>
                <c:pt idx="8236">
                  <c:v>-3.2336289999999996</c:v>
                </c:pt>
                <c:pt idx="8237">
                  <c:v>-3.2336289999999996</c:v>
                </c:pt>
                <c:pt idx="8238">
                  <c:v>-3.2336289999999996</c:v>
                </c:pt>
                <c:pt idx="8239">
                  <c:v>-3.2336289999999996</c:v>
                </c:pt>
                <c:pt idx="8240">
                  <c:v>-3.2336289999999996</c:v>
                </c:pt>
                <c:pt idx="8241">
                  <c:v>-3.2336289999999996</c:v>
                </c:pt>
                <c:pt idx="8242">
                  <c:v>-3.2336289999999996</c:v>
                </c:pt>
                <c:pt idx="8243">
                  <c:v>-3.2336289999999996</c:v>
                </c:pt>
                <c:pt idx="8244">
                  <c:v>-3.2336289999999996</c:v>
                </c:pt>
                <c:pt idx="8245">
                  <c:v>-3.2336289999999996</c:v>
                </c:pt>
                <c:pt idx="8246">
                  <c:v>-3.2336289999999996</c:v>
                </c:pt>
                <c:pt idx="8247">
                  <c:v>-3.2336289999999996</c:v>
                </c:pt>
                <c:pt idx="8248">
                  <c:v>-3.2336289999999996</c:v>
                </c:pt>
                <c:pt idx="8249">
                  <c:v>-3.2336289999999996</c:v>
                </c:pt>
                <c:pt idx="8250">
                  <c:v>-3.2336289999999996</c:v>
                </c:pt>
                <c:pt idx="8251">
                  <c:v>-3.2336289999999996</c:v>
                </c:pt>
                <c:pt idx="8252">
                  <c:v>-3.2336289999999996</c:v>
                </c:pt>
                <c:pt idx="8253">
                  <c:v>-3.2336289999999996</c:v>
                </c:pt>
                <c:pt idx="8254">
                  <c:v>-3.2336289999999996</c:v>
                </c:pt>
                <c:pt idx="8255">
                  <c:v>-3.2336289999999996</c:v>
                </c:pt>
                <c:pt idx="8256">
                  <c:v>-3.2336289999999996</c:v>
                </c:pt>
                <c:pt idx="8257">
                  <c:v>-3.2336289999999996</c:v>
                </c:pt>
                <c:pt idx="8258">
                  <c:v>-3.2336289999999996</c:v>
                </c:pt>
                <c:pt idx="8259">
                  <c:v>-3.2336289999999996</c:v>
                </c:pt>
                <c:pt idx="8260">
                  <c:v>-3.2336289999999996</c:v>
                </c:pt>
                <c:pt idx="8261">
                  <c:v>-3.2336289999999996</c:v>
                </c:pt>
                <c:pt idx="8262">
                  <c:v>-3.2336289999999996</c:v>
                </c:pt>
                <c:pt idx="8263">
                  <c:v>-3.2336289999999996</c:v>
                </c:pt>
                <c:pt idx="8264">
                  <c:v>-3.2336289999999996</c:v>
                </c:pt>
                <c:pt idx="8265">
                  <c:v>-3.2336289999999996</c:v>
                </c:pt>
                <c:pt idx="8266">
                  <c:v>-3.2336289999999996</c:v>
                </c:pt>
                <c:pt idx="8267">
                  <c:v>-3.2336289999999996</c:v>
                </c:pt>
                <c:pt idx="8268">
                  <c:v>-3.2336289999999996</c:v>
                </c:pt>
                <c:pt idx="8269">
                  <c:v>-3.2336289999999996</c:v>
                </c:pt>
                <c:pt idx="8270">
                  <c:v>-3.2336289999999996</c:v>
                </c:pt>
                <c:pt idx="8271">
                  <c:v>-3.2336289999999996</c:v>
                </c:pt>
                <c:pt idx="8272">
                  <c:v>-3.2336289999999996</c:v>
                </c:pt>
                <c:pt idx="8273">
                  <c:v>-3.2336289999999996</c:v>
                </c:pt>
                <c:pt idx="8274">
                  <c:v>-3.2336289999999996</c:v>
                </c:pt>
                <c:pt idx="8275">
                  <c:v>-3.2336289999999996</c:v>
                </c:pt>
                <c:pt idx="8276">
                  <c:v>-3.2336289999999996</c:v>
                </c:pt>
                <c:pt idx="8277">
                  <c:v>-3.2336289999999996</c:v>
                </c:pt>
                <c:pt idx="8278">
                  <c:v>-3.2336289999999996</c:v>
                </c:pt>
                <c:pt idx="8279">
                  <c:v>-3.2336289999999996</c:v>
                </c:pt>
                <c:pt idx="8280">
                  <c:v>-3.2336289999999996</c:v>
                </c:pt>
                <c:pt idx="8281">
                  <c:v>-3.2336289999999996</c:v>
                </c:pt>
                <c:pt idx="8282">
                  <c:v>-3.2336289999999996</c:v>
                </c:pt>
                <c:pt idx="8283">
                  <c:v>-3.2336289999999996</c:v>
                </c:pt>
                <c:pt idx="8284">
                  <c:v>-3.2336289999999996</c:v>
                </c:pt>
                <c:pt idx="8285">
                  <c:v>-3.2336289999999996</c:v>
                </c:pt>
                <c:pt idx="8286">
                  <c:v>-3.2336289999999996</c:v>
                </c:pt>
                <c:pt idx="8287">
                  <c:v>-3.2336289999999996</c:v>
                </c:pt>
                <c:pt idx="8288">
                  <c:v>-3.2336289999999996</c:v>
                </c:pt>
                <c:pt idx="8289">
                  <c:v>-3.2336289999999996</c:v>
                </c:pt>
                <c:pt idx="8290">
                  <c:v>-3.2336289999999996</c:v>
                </c:pt>
                <c:pt idx="8291">
                  <c:v>-3.2336289999999996</c:v>
                </c:pt>
                <c:pt idx="8292">
                  <c:v>-3.2336289999999996</c:v>
                </c:pt>
                <c:pt idx="8293">
                  <c:v>-3.2336289999999996</c:v>
                </c:pt>
                <c:pt idx="8294">
                  <c:v>-3.2336289999999996</c:v>
                </c:pt>
                <c:pt idx="8295">
                  <c:v>-3.2336289999999996</c:v>
                </c:pt>
                <c:pt idx="8296">
                  <c:v>-3.2336289999999996</c:v>
                </c:pt>
                <c:pt idx="8297">
                  <c:v>-3.2336289999999996</c:v>
                </c:pt>
                <c:pt idx="8298">
                  <c:v>-3.2336289999999996</c:v>
                </c:pt>
                <c:pt idx="8299">
                  <c:v>-3.2336289999999996</c:v>
                </c:pt>
                <c:pt idx="8300">
                  <c:v>-3.2336289999999996</c:v>
                </c:pt>
                <c:pt idx="8301">
                  <c:v>-3.2336289999999996</c:v>
                </c:pt>
                <c:pt idx="8302">
                  <c:v>-3.2336289999999996</c:v>
                </c:pt>
                <c:pt idx="8303">
                  <c:v>-3.2336289999999996</c:v>
                </c:pt>
                <c:pt idx="8304">
                  <c:v>-3.2336289999999996</c:v>
                </c:pt>
                <c:pt idx="8305">
                  <c:v>-3.2336289999999996</c:v>
                </c:pt>
                <c:pt idx="8306">
                  <c:v>-3.2336289999999996</c:v>
                </c:pt>
                <c:pt idx="8307">
                  <c:v>-3.2336289999999996</c:v>
                </c:pt>
                <c:pt idx="8308">
                  <c:v>-3.2336289999999996</c:v>
                </c:pt>
                <c:pt idx="8309">
                  <c:v>-3.2336289999999996</c:v>
                </c:pt>
                <c:pt idx="8310">
                  <c:v>-3.2336289999999996</c:v>
                </c:pt>
                <c:pt idx="8311">
                  <c:v>-3.2336289999999996</c:v>
                </c:pt>
                <c:pt idx="8312">
                  <c:v>-3.2336289999999996</c:v>
                </c:pt>
                <c:pt idx="8313">
                  <c:v>-3.2336289999999996</c:v>
                </c:pt>
                <c:pt idx="8314">
                  <c:v>-3.2336289999999996</c:v>
                </c:pt>
                <c:pt idx="8315">
                  <c:v>-3.2336289999999996</c:v>
                </c:pt>
                <c:pt idx="8316">
                  <c:v>-3.2336289999999996</c:v>
                </c:pt>
                <c:pt idx="8317">
                  <c:v>-3.2336289999999996</c:v>
                </c:pt>
                <c:pt idx="8318">
                  <c:v>-3.2336289999999996</c:v>
                </c:pt>
                <c:pt idx="8319">
                  <c:v>-3.2336289999999996</c:v>
                </c:pt>
                <c:pt idx="8320">
                  <c:v>-3.2336289999999996</c:v>
                </c:pt>
                <c:pt idx="8321">
                  <c:v>-3.2336289999999996</c:v>
                </c:pt>
                <c:pt idx="8322">
                  <c:v>-3.2336289999999996</c:v>
                </c:pt>
                <c:pt idx="8323">
                  <c:v>-3.2336289999999996</c:v>
                </c:pt>
                <c:pt idx="8324">
                  <c:v>-3.2336289999999996</c:v>
                </c:pt>
                <c:pt idx="8325">
                  <c:v>-3.2336289999999996</c:v>
                </c:pt>
                <c:pt idx="8326">
                  <c:v>-3.2336289999999996</c:v>
                </c:pt>
                <c:pt idx="8327">
                  <c:v>-3.2336289999999996</c:v>
                </c:pt>
                <c:pt idx="8328">
                  <c:v>-3.2336289999999996</c:v>
                </c:pt>
                <c:pt idx="8329">
                  <c:v>-3.2336289999999996</c:v>
                </c:pt>
                <c:pt idx="8330">
                  <c:v>-3.2336289999999996</c:v>
                </c:pt>
                <c:pt idx="8331">
                  <c:v>-3.2336289999999996</c:v>
                </c:pt>
                <c:pt idx="8332">
                  <c:v>-3.2336289999999996</c:v>
                </c:pt>
                <c:pt idx="8333">
                  <c:v>-3.2336289999999996</c:v>
                </c:pt>
                <c:pt idx="8334">
                  <c:v>-3.2336289999999996</c:v>
                </c:pt>
                <c:pt idx="8335">
                  <c:v>-3.2336289999999996</c:v>
                </c:pt>
                <c:pt idx="8336">
                  <c:v>-3.2336289999999996</c:v>
                </c:pt>
                <c:pt idx="8337">
                  <c:v>-3.2336289999999996</c:v>
                </c:pt>
                <c:pt idx="8338">
                  <c:v>-3.2336289999999996</c:v>
                </c:pt>
                <c:pt idx="8339">
                  <c:v>-3.2336289999999996</c:v>
                </c:pt>
                <c:pt idx="8340">
                  <c:v>-3.2336289999999996</c:v>
                </c:pt>
                <c:pt idx="8341">
                  <c:v>-3.2336289999999996</c:v>
                </c:pt>
                <c:pt idx="8342">
                  <c:v>-3.2336289999999996</c:v>
                </c:pt>
                <c:pt idx="8343">
                  <c:v>-3.2336289999999996</c:v>
                </c:pt>
                <c:pt idx="8344">
                  <c:v>-3.2336289999999996</c:v>
                </c:pt>
                <c:pt idx="8345">
                  <c:v>-3.2336289999999996</c:v>
                </c:pt>
                <c:pt idx="8346">
                  <c:v>-3.2336289999999996</c:v>
                </c:pt>
                <c:pt idx="8347">
                  <c:v>-3.2336289999999996</c:v>
                </c:pt>
                <c:pt idx="8348">
                  <c:v>-3.2336289999999996</c:v>
                </c:pt>
                <c:pt idx="8349">
                  <c:v>-3.2336289999999996</c:v>
                </c:pt>
                <c:pt idx="8350">
                  <c:v>-3.2336289999999996</c:v>
                </c:pt>
                <c:pt idx="8351">
                  <c:v>-3.2336289999999996</c:v>
                </c:pt>
                <c:pt idx="8352">
                  <c:v>-3.2336289999999996</c:v>
                </c:pt>
                <c:pt idx="8353">
                  <c:v>-3.2336289999999996</c:v>
                </c:pt>
                <c:pt idx="8354">
                  <c:v>-3.2336289999999996</c:v>
                </c:pt>
                <c:pt idx="8355">
                  <c:v>-3.2336289999999996</c:v>
                </c:pt>
                <c:pt idx="8356">
                  <c:v>-3.2336289999999996</c:v>
                </c:pt>
                <c:pt idx="8357">
                  <c:v>-3.2336289999999996</c:v>
                </c:pt>
                <c:pt idx="8358">
                  <c:v>-3.2336289999999996</c:v>
                </c:pt>
                <c:pt idx="8359">
                  <c:v>-3.2336289999999996</c:v>
                </c:pt>
                <c:pt idx="8360">
                  <c:v>-3.2336289999999996</c:v>
                </c:pt>
                <c:pt idx="8361">
                  <c:v>-3.2336289999999996</c:v>
                </c:pt>
                <c:pt idx="8362">
                  <c:v>-3.2336289999999996</c:v>
                </c:pt>
                <c:pt idx="8363">
                  <c:v>-3.2336289999999996</c:v>
                </c:pt>
                <c:pt idx="8364">
                  <c:v>-3.2336289999999996</c:v>
                </c:pt>
                <c:pt idx="8365">
                  <c:v>-3.2336289999999996</c:v>
                </c:pt>
                <c:pt idx="8366">
                  <c:v>-3.2336289999999996</c:v>
                </c:pt>
                <c:pt idx="8367">
                  <c:v>-3.2336289999999996</c:v>
                </c:pt>
                <c:pt idx="8368">
                  <c:v>-3.2336289999999996</c:v>
                </c:pt>
                <c:pt idx="8369">
                  <c:v>-3.2336289999999996</c:v>
                </c:pt>
                <c:pt idx="8370">
                  <c:v>-3.2336289999999996</c:v>
                </c:pt>
                <c:pt idx="8371">
                  <c:v>-3.2336289999999996</c:v>
                </c:pt>
                <c:pt idx="8372">
                  <c:v>-3.2336289999999996</c:v>
                </c:pt>
                <c:pt idx="8373">
                  <c:v>-3.2336289999999996</c:v>
                </c:pt>
                <c:pt idx="8374">
                  <c:v>-3.2336289999999996</c:v>
                </c:pt>
                <c:pt idx="8375">
                  <c:v>-3.2336289999999996</c:v>
                </c:pt>
                <c:pt idx="8376">
                  <c:v>-3.2336289999999996</c:v>
                </c:pt>
                <c:pt idx="8377">
                  <c:v>-3.2336289999999996</c:v>
                </c:pt>
                <c:pt idx="8378">
                  <c:v>-3.2336289999999996</c:v>
                </c:pt>
                <c:pt idx="8379">
                  <c:v>-3.2336289999999996</c:v>
                </c:pt>
                <c:pt idx="8380">
                  <c:v>-3.2336289999999996</c:v>
                </c:pt>
                <c:pt idx="8381">
                  <c:v>-3.2336289999999996</c:v>
                </c:pt>
                <c:pt idx="8382">
                  <c:v>-3.2336289999999996</c:v>
                </c:pt>
                <c:pt idx="8383">
                  <c:v>-3.2336289999999996</c:v>
                </c:pt>
                <c:pt idx="8384">
                  <c:v>-3.2336289999999996</c:v>
                </c:pt>
                <c:pt idx="8385">
                  <c:v>-3.2336289999999996</c:v>
                </c:pt>
                <c:pt idx="8386">
                  <c:v>-3.2336289999999996</c:v>
                </c:pt>
                <c:pt idx="8387">
                  <c:v>-3.2336289999999996</c:v>
                </c:pt>
                <c:pt idx="8388">
                  <c:v>-3.2336289999999996</c:v>
                </c:pt>
                <c:pt idx="8389">
                  <c:v>-3.2336289999999996</c:v>
                </c:pt>
                <c:pt idx="8390">
                  <c:v>-3.2336289999999996</c:v>
                </c:pt>
                <c:pt idx="8391">
                  <c:v>-3.2336289999999996</c:v>
                </c:pt>
                <c:pt idx="8392">
                  <c:v>-3.2336289999999996</c:v>
                </c:pt>
                <c:pt idx="8393">
                  <c:v>-3.2336289999999996</c:v>
                </c:pt>
                <c:pt idx="8394">
                  <c:v>-3.2336289999999996</c:v>
                </c:pt>
                <c:pt idx="8395">
                  <c:v>-3.2336289999999996</c:v>
                </c:pt>
                <c:pt idx="8396">
                  <c:v>-3.2336289999999996</c:v>
                </c:pt>
                <c:pt idx="8397">
                  <c:v>-3.2336289999999996</c:v>
                </c:pt>
                <c:pt idx="8398">
                  <c:v>-3.2336289999999996</c:v>
                </c:pt>
                <c:pt idx="8399">
                  <c:v>-3.2336289999999996</c:v>
                </c:pt>
                <c:pt idx="8400">
                  <c:v>-3.2336289999999996</c:v>
                </c:pt>
                <c:pt idx="8401">
                  <c:v>-3.2336289999999996</c:v>
                </c:pt>
                <c:pt idx="8402">
                  <c:v>-3.2336289999999996</c:v>
                </c:pt>
                <c:pt idx="8403">
                  <c:v>-3.2336289999999996</c:v>
                </c:pt>
                <c:pt idx="8404">
                  <c:v>-3.2336289999999996</c:v>
                </c:pt>
                <c:pt idx="8405">
                  <c:v>-3.2336289999999996</c:v>
                </c:pt>
                <c:pt idx="8406">
                  <c:v>-3.2336289999999996</c:v>
                </c:pt>
                <c:pt idx="8407">
                  <c:v>-3.2336289999999996</c:v>
                </c:pt>
                <c:pt idx="8408">
                  <c:v>-3.2336289999999996</c:v>
                </c:pt>
                <c:pt idx="8409">
                  <c:v>-3.2336289999999996</c:v>
                </c:pt>
                <c:pt idx="8410">
                  <c:v>-3.2336289999999996</c:v>
                </c:pt>
                <c:pt idx="8411">
                  <c:v>-3.2336289999999996</c:v>
                </c:pt>
                <c:pt idx="8412">
                  <c:v>-3.2336289999999996</c:v>
                </c:pt>
                <c:pt idx="8413">
                  <c:v>-3.2336289999999996</c:v>
                </c:pt>
                <c:pt idx="8414">
                  <c:v>-3.2336289999999996</c:v>
                </c:pt>
                <c:pt idx="8415">
                  <c:v>-3.2336289999999996</c:v>
                </c:pt>
                <c:pt idx="8416">
                  <c:v>-3.2336289999999996</c:v>
                </c:pt>
                <c:pt idx="8417">
                  <c:v>-3.2336289999999996</c:v>
                </c:pt>
                <c:pt idx="8418">
                  <c:v>-3.2336289999999996</c:v>
                </c:pt>
                <c:pt idx="8419">
                  <c:v>-3.2336289999999996</c:v>
                </c:pt>
                <c:pt idx="8420">
                  <c:v>-3.2336289999999996</c:v>
                </c:pt>
                <c:pt idx="8421">
                  <c:v>-3.2336289999999996</c:v>
                </c:pt>
                <c:pt idx="8422">
                  <c:v>-3.2336289999999996</c:v>
                </c:pt>
                <c:pt idx="8423">
                  <c:v>-3.2336289999999996</c:v>
                </c:pt>
                <c:pt idx="8424">
                  <c:v>-3.2336289999999996</c:v>
                </c:pt>
                <c:pt idx="8425">
                  <c:v>-3.2336289999999996</c:v>
                </c:pt>
                <c:pt idx="8426">
                  <c:v>-3.2336289999999996</c:v>
                </c:pt>
                <c:pt idx="8427">
                  <c:v>-3.2336289999999996</c:v>
                </c:pt>
                <c:pt idx="8428">
                  <c:v>-3.2336289999999996</c:v>
                </c:pt>
                <c:pt idx="8429">
                  <c:v>-3.2336289999999996</c:v>
                </c:pt>
                <c:pt idx="8430">
                  <c:v>-3.2336289999999996</c:v>
                </c:pt>
                <c:pt idx="8431">
                  <c:v>-3.2336289999999996</c:v>
                </c:pt>
                <c:pt idx="8432">
                  <c:v>-3.2336289999999996</c:v>
                </c:pt>
                <c:pt idx="8433">
                  <c:v>-3.2336289999999996</c:v>
                </c:pt>
                <c:pt idx="8434">
                  <c:v>-3.2336289999999996</c:v>
                </c:pt>
                <c:pt idx="8435">
                  <c:v>-3.2336289999999996</c:v>
                </c:pt>
                <c:pt idx="8436">
                  <c:v>-3.2336289999999996</c:v>
                </c:pt>
                <c:pt idx="8437">
                  <c:v>-3.2336289999999996</c:v>
                </c:pt>
                <c:pt idx="8438">
                  <c:v>-3.2336289999999996</c:v>
                </c:pt>
                <c:pt idx="8439">
                  <c:v>-3.2336289999999996</c:v>
                </c:pt>
                <c:pt idx="8440">
                  <c:v>-3.2336289999999996</c:v>
                </c:pt>
                <c:pt idx="8441">
                  <c:v>-3.2336289999999996</c:v>
                </c:pt>
                <c:pt idx="8442">
                  <c:v>-3.2336289999999996</c:v>
                </c:pt>
                <c:pt idx="8443">
                  <c:v>-3.2336289999999996</c:v>
                </c:pt>
                <c:pt idx="8444">
                  <c:v>-3.2336289999999996</c:v>
                </c:pt>
                <c:pt idx="8445">
                  <c:v>-3.2336289999999996</c:v>
                </c:pt>
                <c:pt idx="8446">
                  <c:v>-3.2336289999999996</c:v>
                </c:pt>
                <c:pt idx="8447">
                  <c:v>-3.2336289999999996</c:v>
                </c:pt>
                <c:pt idx="8448">
                  <c:v>-3.2336289999999996</c:v>
                </c:pt>
                <c:pt idx="8449">
                  <c:v>-3.2336289999999996</c:v>
                </c:pt>
                <c:pt idx="8450">
                  <c:v>-3.2336289999999996</c:v>
                </c:pt>
                <c:pt idx="8451">
                  <c:v>-3.2336289999999996</c:v>
                </c:pt>
                <c:pt idx="8452">
                  <c:v>-3.2336289999999996</c:v>
                </c:pt>
                <c:pt idx="8453">
                  <c:v>-3.2336289999999996</c:v>
                </c:pt>
                <c:pt idx="8454">
                  <c:v>-3.2336289999999996</c:v>
                </c:pt>
                <c:pt idx="8455">
                  <c:v>-3.2336289999999996</c:v>
                </c:pt>
                <c:pt idx="8456">
                  <c:v>-3.2336289999999996</c:v>
                </c:pt>
                <c:pt idx="8457">
                  <c:v>-3.2336289999999996</c:v>
                </c:pt>
                <c:pt idx="8458">
                  <c:v>-3.2336289999999996</c:v>
                </c:pt>
                <c:pt idx="8459">
                  <c:v>-3.2336289999999996</c:v>
                </c:pt>
                <c:pt idx="8460">
                  <c:v>-3.2336289999999996</c:v>
                </c:pt>
                <c:pt idx="8461">
                  <c:v>-3.2336289999999996</c:v>
                </c:pt>
                <c:pt idx="8462">
                  <c:v>-3.2336289999999996</c:v>
                </c:pt>
                <c:pt idx="8463">
                  <c:v>-3.2336289999999996</c:v>
                </c:pt>
                <c:pt idx="8464">
                  <c:v>-3.2336289999999996</c:v>
                </c:pt>
                <c:pt idx="8465">
                  <c:v>-3.2336289999999996</c:v>
                </c:pt>
                <c:pt idx="8466">
                  <c:v>-3.2336289999999996</c:v>
                </c:pt>
                <c:pt idx="8467">
                  <c:v>-3.2336289999999996</c:v>
                </c:pt>
                <c:pt idx="8468">
                  <c:v>-3.2336289999999996</c:v>
                </c:pt>
                <c:pt idx="8469">
                  <c:v>-3.2336289999999996</c:v>
                </c:pt>
                <c:pt idx="8470">
                  <c:v>-3.2336289999999996</c:v>
                </c:pt>
                <c:pt idx="8471">
                  <c:v>-3.2336289999999996</c:v>
                </c:pt>
                <c:pt idx="8472">
                  <c:v>-3.2336289999999996</c:v>
                </c:pt>
                <c:pt idx="8473">
                  <c:v>-3.2336289999999996</c:v>
                </c:pt>
                <c:pt idx="8474">
                  <c:v>-3.2336289999999996</c:v>
                </c:pt>
                <c:pt idx="8475">
                  <c:v>-3.2336289999999996</c:v>
                </c:pt>
                <c:pt idx="8476">
                  <c:v>-3.2336289999999996</c:v>
                </c:pt>
                <c:pt idx="8477">
                  <c:v>-3.2336289999999996</c:v>
                </c:pt>
                <c:pt idx="8478">
                  <c:v>-3.2336289999999996</c:v>
                </c:pt>
                <c:pt idx="8479">
                  <c:v>-3.2336289999999996</c:v>
                </c:pt>
                <c:pt idx="8480">
                  <c:v>-3.2336289999999996</c:v>
                </c:pt>
                <c:pt idx="8481">
                  <c:v>-3.2336289999999996</c:v>
                </c:pt>
                <c:pt idx="8482">
                  <c:v>-3.2336289999999996</c:v>
                </c:pt>
                <c:pt idx="8483">
                  <c:v>-3.2336289999999996</c:v>
                </c:pt>
                <c:pt idx="8484">
                  <c:v>-3.2336289999999996</c:v>
                </c:pt>
                <c:pt idx="8485">
                  <c:v>-3.2336289999999996</c:v>
                </c:pt>
                <c:pt idx="8486">
                  <c:v>-3.2336289999999996</c:v>
                </c:pt>
                <c:pt idx="8487">
                  <c:v>-3.2336289999999996</c:v>
                </c:pt>
                <c:pt idx="8488">
                  <c:v>-3.2336289999999996</c:v>
                </c:pt>
                <c:pt idx="8489">
                  <c:v>-3.2336289999999996</c:v>
                </c:pt>
                <c:pt idx="8490">
                  <c:v>-3.2336289999999996</c:v>
                </c:pt>
                <c:pt idx="8491">
                  <c:v>-3.2336289999999996</c:v>
                </c:pt>
                <c:pt idx="8492">
                  <c:v>-3.2336289999999996</c:v>
                </c:pt>
                <c:pt idx="8493">
                  <c:v>-3.2336289999999996</c:v>
                </c:pt>
                <c:pt idx="8494">
                  <c:v>-3.2336289999999996</c:v>
                </c:pt>
                <c:pt idx="8495">
                  <c:v>-3.2336289999999996</c:v>
                </c:pt>
                <c:pt idx="8496">
                  <c:v>-3.2336289999999996</c:v>
                </c:pt>
                <c:pt idx="8497">
                  <c:v>-3.2336289999999996</c:v>
                </c:pt>
                <c:pt idx="8498">
                  <c:v>-3.2336289999999996</c:v>
                </c:pt>
                <c:pt idx="8499">
                  <c:v>-3.2336289999999996</c:v>
                </c:pt>
                <c:pt idx="8500">
                  <c:v>-3.2336289999999996</c:v>
                </c:pt>
                <c:pt idx="8501">
                  <c:v>-3.2336289999999996</c:v>
                </c:pt>
                <c:pt idx="8502">
                  <c:v>-3.2336289999999996</c:v>
                </c:pt>
                <c:pt idx="8503">
                  <c:v>-3.2336289999999996</c:v>
                </c:pt>
                <c:pt idx="8504">
                  <c:v>-3.2336289999999996</c:v>
                </c:pt>
                <c:pt idx="8505">
                  <c:v>-3.2336289999999996</c:v>
                </c:pt>
                <c:pt idx="8506">
                  <c:v>-3.2336289999999996</c:v>
                </c:pt>
                <c:pt idx="8507">
                  <c:v>-3.2336289999999996</c:v>
                </c:pt>
                <c:pt idx="8508">
                  <c:v>-3.2336289999999996</c:v>
                </c:pt>
                <c:pt idx="8509">
                  <c:v>-3.2336289999999996</c:v>
                </c:pt>
                <c:pt idx="8510">
                  <c:v>-3.2336289999999996</c:v>
                </c:pt>
                <c:pt idx="8511">
                  <c:v>-3.2336289999999996</c:v>
                </c:pt>
                <c:pt idx="8512">
                  <c:v>-3.2336289999999996</c:v>
                </c:pt>
                <c:pt idx="8513">
                  <c:v>-3.2336289999999996</c:v>
                </c:pt>
                <c:pt idx="8514">
                  <c:v>-3.2336289999999996</c:v>
                </c:pt>
                <c:pt idx="8515">
                  <c:v>-3.2336289999999996</c:v>
                </c:pt>
                <c:pt idx="8516">
                  <c:v>-3.2336289999999996</c:v>
                </c:pt>
                <c:pt idx="8517">
                  <c:v>-3.2336289999999996</c:v>
                </c:pt>
                <c:pt idx="8518">
                  <c:v>-3.2336289999999996</c:v>
                </c:pt>
                <c:pt idx="8519">
                  <c:v>-3.2336289999999996</c:v>
                </c:pt>
                <c:pt idx="8520">
                  <c:v>-3.2336289999999996</c:v>
                </c:pt>
                <c:pt idx="8521">
                  <c:v>-3.2336289999999996</c:v>
                </c:pt>
                <c:pt idx="8522">
                  <c:v>-3.2336289999999996</c:v>
                </c:pt>
                <c:pt idx="8523">
                  <c:v>-3.2336289999999996</c:v>
                </c:pt>
                <c:pt idx="8524">
                  <c:v>-3.2336289999999996</c:v>
                </c:pt>
                <c:pt idx="8525">
                  <c:v>-3.2336289999999996</c:v>
                </c:pt>
                <c:pt idx="8526">
                  <c:v>-3.2336289999999996</c:v>
                </c:pt>
                <c:pt idx="8527">
                  <c:v>-3.2336289999999996</c:v>
                </c:pt>
                <c:pt idx="8528">
                  <c:v>-3.2336289999999996</c:v>
                </c:pt>
                <c:pt idx="8529">
                  <c:v>-3.2336289999999996</c:v>
                </c:pt>
                <c:pt idx="8530">
                  <c:v>-3.2336289999999996</c:v>
                </c:pt>
                <c:pt idx="8531">
                  <c:v>-3.2336289999999996</c:v>
                </c:pt>
                <c:pt idx="8532">
                  <c:v>-3.2336289999999996</c:v>
                </c:pt>
                <c:pt idx="8533">
                  <c:v>-3.2336289999999996</c:v>
                </c:pt>
                <c:pt idx="8534">
                  <c:v>-3.2336289999999996</c:v>
                </c:pt>
                <c:pt idx="8535">
                  <c:v>-3.2336289999999996</c:v>
                </c:pt>
                <c:pt idx="8536">
                  <c:v>-3.2336289999999996</c:v>
                </c:pt>
                <c:pt idx="8537">
                  <c:v>-3.2336289999999996</c:v>
                </c:pt>
                <c:pt idx="8538">
                  <c:v>-3.2336289999999996</c:v>
                </c:pt>
                <c:pt idx="8539">
                  <c:v>-3.2336289999999996</c:v>
                </c:pt>
                <c:pt idx="8540">
                  <c:v>-3.2336289999999996</c:v>
                </c:pt>
                <c:pt idx="8541">
                  <c:v>-3.2336289999999996</c:v>
                </c:pt>
                <c:pt idx="8542">
                  <c:v>-3.2336289999999996</c:v>
                </c:pt>
                <c:pt idx="8543">
                  <c:v>-3.2336289999999996</c:v>
                </c:pt>
                <c:pt idx="8544">
                  <c:v>-3.2336289999999996</c:v>
                </c:pt>
                <c:pt idx="8545">
                  <c:v>-3.2336289999999996</c:v>
                </c:pt>
                <c:pt idx="8546">
                  <c:v>-3.2336289999999996</c:v>
                </c:pt>
                <c:pt idx="8547">
                  <c:v>-3.2336289999999996</c:v>
                </c:pt>
                <c:pt idx="8548">
                  <c:v>-3.2336289999999996</c:v>
                </c:pt>
                <c:pt idx="8549">
                  <c:v>-3.2336289999999996</c:v>
                </c:pt>
                <c:pt idx="8550">
                  <c:v>-3.2336289999999996</c:v>
                </c:pt>
                <c:pt idx="8551">
                  <c:v>-3.2336289999999996</c:v>
                </c:pt>
                <c:pt idx="8552">
                  <c:v>-3.2336289999999996</c:v>
                </c:pt>
                <c:pt idx="8553">
                  <c:v>-3.2336289999999996</c:v>
                </c:pt>
                <c:pt idx="8554">
                  <c:v>-3.2336289999999996</c:v>
                </c:pt>
                <c:pt idx="8555">
                  <c:v>-3.2336289999999996</c:v>
                </c:pt>
                <c:pt idx="8556">
                  <c:v>-3.2336289999999996</c:v>
                </c:pt>
                <c:pt idx="8557">
                  <c:v>-3.2336289999999996</c:v>
                </c:pt>
                <c:pt idx="8558">
                  <c:v>-3.2336289999999996</c:v>
                </c:pt>
                <c:pt idx="8559">
                  <c:v>-3.2336289999999996</c:v>
                </c:pt>
                <c:pt idx="8560">
                  <c:v>-3.2336289999999996</c:v>
                </c:pt>
                <c:pt idx="8561">
                  <c:v>-3.2336289999999996</c:v>
                </c:pt>
                <c:pt idx="8562">
                  <c:v>-3.2336289999999996</c:v>
                </c:pt>
                <c:pt idx="8563">
                  <c:v>-3.2336289999999996</c:v>
                </c:pt>
                <c:pt idx="8564">
                  <c:v>-3.2336289999999996</c:v>
                </c:pt>
                <c:pt idx="8565">
                  <c:v>-3.2336289999999996</c:v>
                </c:pt>
                <c:pt idx="8566">
                  <c:v>-3.2336289999999996</c:v>
                </c:pt>
                <c:pt idx="8567">
                  <c:v>-3.2336289999999996</c:v>
                </c:pt>
                <c:pt idx="8568">
                  <c:v>-3.2336289999999996</c:v>
                </c:pt>
                <c:pt idx="8569">
                  <c:v>-3.2336289999999996</c:v>
                </c:pt>
                <c:pt idx="8570">
                  <c:v>-3.2336289999999996</c:v>
                </c:pt>
                <c:pt idx="8571">
                  <c:v>-3.2336289999999996</c:v>
                </c:pt>
                <c:pt idx="8572">
                  <c:v>-3.2336289999999996</c:v>
                </c:pt>
                <c:pt idx="8573">
                  <c:v>-3.2336289999999996</c:v>
                </c:pt>
                <c:pt idx="8574">
                  <c:v>-3.2336289999999996</c:v>
                </c:pt>
                <c:pt idx="8575">
                  <c:v>-3.2336289999999996</c:v>
                </c:pt>
                <c:pt idx="8576">
                  <c:v>-3.2336289999999996</c:v>
                </c:pt>
                <c:pt idx="8577">
                  <c:v>-3.2336289999999996</c:v>
                </c:pt>
                <c:pt idx="8578">
                  <c:v>-3.2336289999999996</c:v>
                </c:pt>
                <c:pt idx="8579">
                  <c:v>-3.2336289999999996</c:v>
                </c:pt>
                <c:pt idx="8580">
                  <c:v>-3.2336289999999996</c:v>
                </c:pt>
                <c:pt idx="8581">
                  <c:v>-3.2336289999999996</c:v>
                </c:pt>
                <c:pt idx="8582">
                  <c:v>-3.2336289999999996</c:v>
                </c:pt>
                <c:pt idx="8583">
                  <c:v>-3.2336289999999996</c:v>
                </c:pt>
                <c:pt idx="8584">
                  <c:v>-3.2336289999999996</c:v>
                </c:pt>
                <c:pt idx="8585">
                  <c:v>-3.2336289999999996</c:v>
                </c:pt>
                <c:pt idx="8586">
                  <c:v>-3.2336289999999996</c:v>
                </c:pt>
                <c:pt idx="8587">
                  <c:v>-3.2336289999999996</c:v>
                </c:pt>
                <c:pt idx="8588">
                  <c:v>-3.2336289999999996</c:v>
                </c:pt>
                <c:pt idx="8589">
                  <c:v>-3.2336289999999996</c:v>
                </c:pt>
                <c:pt idx="8590">
                  <c:v>-3.2336289999999996</c:v>
                </c:pt>
                <c:pt idx="8591">
                  <c:v>-3.2336289999999996</c:v>
                </c:pt>
                <c:pt idx="8592">
                  <c:v>-3.2336289999999996</c:v>
                </c:pt>
                <c:pt idx="8593">
                  <c:v>-3.2336289999999996</c:v>
                </c:pt>
                <c:pt idx="8594">
                  <c:v>-3.2336289999999996</c:v>
                </c:pt>
                <c:pt idx="8595">
                  <c:v>-3.2336289999999996</c:v>
                </c:pt>
                <c:pt idx="8596">
                  <c:v>-3.2336289999999996</c:v>
                </c:pt>
                <c:pt idx="8597">
                  <c:v>-3.2336289999999996</c:v>
                </c:pt>
                <c:pt idx="8598">
                  <c:v>-3.2336289999999996</c:v>
                </c:pt>
                <c:pt idx="8599">
                  <c:v>-3.2336289999999996</c:v>
                </c:pt>
                <c:pt idx="8600">
                  <c:v>-3.2336289999999996</c:v>
                </c:pt>
                <c:pt idx="8601">
                  <c:v>-3.2336289999999996</c:v>
                </c:pt>
                <c:pt idx="8602">
                  <c:v>-3.2336289999999996</c:v>
                </c:pt>
                <c:pt idx="8603">
                  <c:v>-3.2336289999999996</c:v>
                </c:pt>
                <c:pt idx="8604">
                  <c:v>-3.2336289999999996</c:v>
                </c:pt>
                <c:pt idx="8605">
                  <c:v>-3.2336289999999996</c:v>
                </c:pt>
                <c:pt idx="8606">
                  <c:v>-3.2336289999999996</c:v>
                </c:pt>
                <c:pt idx="8607">
                  <c:v>-3.2336289999999996</c:v>
                </c:pt>
                <c:pt idx="8608">
                  <c:v>-3.2336289999999996</c:v>
                </c:pt>
                <c:pt idx="8609">
                  <c:v>-3.2336289999999996</c:v>
                </c:pt>
                <c:pt idx="8610">
                  <c:v>-3.2336289999999996</c:v>
                </c:pt>
                <c:pt idx="8611">
                  <c:v>-3.2336289999999996</c:v>
                </c:pt>
                <c:pt idx="8612">
                  <c:v>-3.2336289999999996</c:v>
                </c:pt>
                <c:pt idx="8613">
                  <c:v>-3.2336289999999996</c:v>
                </c:pt>
                <c:pt idx="8614">
                  <c:v>-3.2336289999999996</c:v>
                </c:pt>
                <c:pt idx="8615">
                  <c:v>-3.2336289999999996</c:v>
                </c:pt>
                <c:pt idx="8616">
                  <c:v>-3.2336289999999996</c:v>
                </c:pt>
                <c:pt idx="8617">
                  <c:v>-3.2336289999999996</c:v>
                </c:pt>
                <c:pt idx="8618">
                  <c:v>-3.2336289999999996</c:v>
                </c:pt>
                <c:pt idx="8619">
                  <c:v>-3.2336289999999996</c:v>
                </c:pt>
                <c:pt idx="8620">
                  <c:v>-3.2336289999999996</c:v>
                </c:pt>
                <c:pt idx="8621">
                  <c:v>-3.2336289999999996</c:v>
                </c:pt>
                <c:pt idx="8622">
                  <c:v>-3.2336289999999996</c:v>
                </c:pt>
                <c:pt idx="8623">
                  <c:v>-3.2336289999999996</c:v>
                </c:pt>
                <c:pt idx="8624">
                  <c:v>-3.2336289999999996</c:v>
                </c:pt>
                <c:pt idx="8625">
                  <c:v>-3.2336289999999996</c:v>
                </c:pt>
                <c:pt idx="8626">
                  <c:v>-3.2336289999999996</c:v>
                </c:pt>
                <c:pt idx="8627">
                  <c:v>-3.2336289999999996</c:v>
                </c:pt>
                <c:pt idx="8628">
                  <c:v>-3.2336289999999996</c:v>
                </c:pt>
                <c:pt idx="8629">
                  <c:v>-3.2336289999999996</c:v>
                </c:pt>
                <c:pt idx="8630">
                  <c:v>-3.2336289999999996</c:v>
                </c:pt>
                <c:pt idx="8631">
                  <c:v>-3.2336289999999996</c:v>
                </c:pt>
                <c:pt idx="8632">
                  <c:v>-3.2336289999999996</c:v>
                </c:pt>
                <c:pt idx="8633">
                  <c:v>-3.2336289999999996</c:v>
                </c:pt>
                <c:pt idx="8634">
                  <c:v>-3.2336289999999996</c:v>
                </c:pt>
                <c:pt idx="8635">
                  <c:v>-3.2336289999999996</c:v>
                </c:pt>
                <c:pt idx="8636">
                  <c:v>-3.2336289999999996</c:v>
                </c:pt>
                <c:pt idx="8637">
                  <c:v>-3.2336289999999996</c:v>
                </c:pt>
                <c:pt idx="8638">
                  <c:v>-3.2336289999999996</c:v>
                </c:pt>
                <c:pt idx="8639">
                  <c:v>-3.2336289999999996</c:v>
                </c:pt>
                <c:pt idx="8640">
                  <c:v>-3.2336289999999996</c:v>
                </c:pt>
                <c:pt idx="8641">
                  <c:v>-3.2336289999999996</c:v>
                </c:pt>
                <c:pt idx="8642">
                  <c:v>-3.2336289999999996</c:v>
                </c:pt>
                <c:pt idx="8643">
                  <c:v>-3.2336289999999996</c:v>
                </c:pt>
                <c:pt idx="8644">
                  <c:v>-3.2336289999999996</c:v>
                </c:pt>
                <c:pt idx="8645">
                  <c:v>-3.2336289999999996</c:v>
                </c:pt>
                <c:pt idx="8646">
                  <c:v>-3.2336289999999996</c:v>
                </c:pt>
                <c:pt idx="8647">
                  <c:v>-3.2336289999999996</c:v>
                </c:pt>
                <c:pt idx="8648">
                  <c:v>-3.2336289999999996</c:v>
                </c:pt>
                <c:pt idx="8649">
                  <c:v>-3.2336289999999996</c:v>
                </c:pt>
                <c:pt idx="8650">
                  <c:v>-3.2336289999999996</c:v>
                </c:pt>
                <c:pt idx="8651">
                  <c:v>-3.2336289999999996</c:v>
                </c:pt>
                <c:pt idx="8652">
                  <c:v>-3.2336289999999996</c:v>
                </c:pt>
                <c:pt idx="8653">
                  <c:v>-3.2336289999999996</c:v>
                </c:pt>
                <c:pt idx="8654">
                  <c:v>-3.2336289999999996</c:v>
                </c:pt>
                <c:pt idx="8655">
                  <c:v>-3.2336289999999996</c:v>
                </c:pt>
                <c:pt idx="8656">
                  <c:v>-3.2336289999999996</c:v>
                </c:pt>
                <c:pt idx="8657">
                  <c:v>-3.2336289999999996</c:v>
                </c:pt>
                <c:pt idx="8658">
                  <c:v>-3.2336289999999996</c:v>
                </c:pt>
                <c:pt idx="8659">
                  <c:v>-3.2336289999999996</c:v>
                </c:pt>
                <c:pt idx="8660">
                  <c:v>-3.2336289999999996</c:v>
                </c:pt>
                <c:pt idx="8661">
                  <c:v>-3.2336289999999996</c:v>
                </c:pt>
                <c:pt idx="8662">
                  <c:v>-3.2336289999999996</c:v>
                </c:pt>
                <c:pt idx="8663">
                  <c:v>-3.2336289999999996</c:v>
                </c:pt>
                <c:pt idx="8664">
                  <c:v>-3.2336289999999996</c:v>
                </c:pt>
                <c:pt idx="8665">
                  <c:v>-3.2336289999999996</c:v>
                </c:pt>
                <c:pt idx="8666">
                  <c:v>-3.2336289999999996</c:v>
                </c:pt>
                <c:pt idx="8667">
                  <c:v>-3.2336289999999996</c:v>
                </c:pt>
                <c:pt idx="8668">
                  <c:v>-3.2336289999999996</c:v>
                </c:pt>
                <c:pt idx="8669">
                  <c:v>-3.2336289999999996</c:v>
                </c:pt>
                <c:pt idx="8670">
                  <c:v>-3.2336289999999996</c:v>
                </c:pt>
                <c:pt idx="8671">
                  <c:v>-3.2336289999999996</c:v>
                </c:pt>
                <c:pt idx="8672">
                  <c:v>-3.2336289999999996</c:v>
                </c:pt>
                <c:pt idx="8673">
                  <c:v>-3.2336289999999996</c:v>
                </c:pt>
                <c:pt idx="8674">
                  <c:v>-3.2336289999999996</c:v>
                </c:pt>
                <c:pt idx="8675">
                  <c:v>-3.2336289999999996</c:v>
                </c:pt>
                <c:pt idx="8676">
                  <c:v>-3.2336289999999996</c:v>
                </c:pt>
                <c:pt idx="8677">
                  <c:v>-3.2336289999999996</c:v>
                </c:pt>
                <c:pt idx="8678">
                  <c:v>-3.2336289999999996</c:v>
                </c:pt>
                <c:pt idx="8679">
                  <c:v>-3.2336289999999996</c:v>
                </c:pt>
                <c:pt idx="8680">
                  <c:v>-3.2336289999999996</c:v>
                </c:pt>
                <c:pt idx="8681">
                  <c:v>-3.2336289999999996</c:v>
                </c:pt>
                <c:pt idx="8682">
                  <c:v>-3.2336289999999996</c:v>
                </c:pt>
                <c:pt idx="8683">
                  <c:v>-3.2336289999999996</c:v>
                </c:pt>
                <c:pt idx="8684">
                  <c:v>-3.2336289999999996</c:v>
                </c:pt>
                <c:pt idx="8685">
                  <c:v>-3.2336289999999996</c:v>
                </c:pt>
                <c:pt idx="8686">
                  <c:v>-3.2336289999999996</c:v>
                </c:pt>
                <c:pt idx="8687">
                  <c:v>-3.2336289999999996</c:v>
                </c:pt>
                <c:pt idx="8688">
                  <c:v>-3.2336289999999996</c:v>
                </c:pt>
                <c:pt idx="8689">
                  <c:v>-3.2336289999999996</c:v>
                </c:pt>
                <c:pt idx="8690">
                  <c:v>-3.2336289999999996</c:v>
                </c:pt>
                <c:pt idx="8691">
                  <c:v>-3.2336289999999996</c:v>
                </c:pt>
                <c:pt idx="8692">
                  <c:v>-3.2336289999999996</c:v>
                </c:pt>
                <c:pt idx="8693">
                  <c:v>-3.2336289999999996</c:v>
                </c:pt>
                <c:pt idx="8694">
                  <c:v>-3.2336289999999996</c:v>
                </c:pt>
                <c:pt idx="8695">
                  <c:v>-3.2336289999999996</c:v>
                </c:pt>
                <c:pt idx="8696">
                  <c:v>-3.2336289999999996</c:v>
                </c:pt>
                <c:pt idx="8697">
                  <c:v>-3.2336289999999996</c:v>
                </c:pt>
                <c:pt idx="8698">
                  <c:v>-3.2336289999999996</c:v>
                </c:pt>
                <c:pt idx="8699">
                  <c:v>-3.2336289999999996</c:v>
                </c:pt>
                <c:pt idx="8700">
                  <c:v>-3.2336289999999996</c:v>
                </c:pt>
                <c:pt idx="8701">
                  <c:v>-3.2336289999999996</c:v>
                </c:pt>
                <c:pt idx="8702">
                  <c:v>-3.2336289999999996</c:v>
                </c:pt>
                <c:pt idx="8703">
                  <c:v>-3.2336289999999996</c:v>
                </c:pt>
                <c:pt idx="8704">
                  <c:v>-3.2336289999999996</c:v>
                </c:pt>
                <c:pt idx="8705">
                  <c:v>-3.2336289999999996</c:v>
                </c:pt>
                <c:pt idx="8706">
                  <c:v>-3.2336289999999996</c:v>
                </c:pt>
                <c:pt idx="8707">
                  <c:v>-3.2336289999999996</c:v>
                </c:pt>
                <c:pt idx="8708">
                  <c:v>-3.2336289999999996</c:v>
                </c:pt>
                <c:pt idx="8709">
                  <c:v>-3.2336289999999996</c:v>
                </c:pt>
                <c:pt idx="8710">
                  <c:v>-3.2336289999999996</c:v>
                </c:pt>
                <c:pt idx="8711">
                  <c:v>-3.2336289999999996</c:v>
                </c:pt>
                <c:pt idx="8712">
                  <c:v>-3.2336289999999996</c:v>
                </c:pt>
                <c:pt idx="8713">
                  <c:v>-3.2336289999999996</c:v>
                </c:pt>
                <c:pt idx="8714">
                  <c:v>-3.2336289999999996</c:v>
                </c:pt>
                <c:pt idx="8715">
                  <c:v>-3.2336289999999996</c:v>
                </c:pt>
                <c:pt idx="8716">
                  <c:v>-3.2336289999999996</c:v>
                </c:pt>
                <c:pt idx="8717">
                  <c:v>-3.2336289999999996</c:v>
                </c:pt>
                <c:pt idx="8718">
                  <c:v>-3.2336289999999996</c:v>
                </c:pt>
                <c:pt idx="8719">
                  <c:v>-3.2336289999999996</c:v>
                </c:pt>
                <c:pt idx="8720">
                  <c:v>-3.2336289999999996</c:v>
                </c:pt>
                <c:pt idx="8721">
                  <c:v>-3.2336289999999996</c:v>
                </c:pt>
                <c:pt idx="8722">
                  <c:v>-3.2336289999999996</c:v>
                </c:pt>
                <c:pt idx="8723">
                  <c:v>-3.2336289999999996</c:v>
                </c:pt>
                <c:pt idx="8724">
                  <c:v>-3.2336289999999996</c:v>
                </c:pt>
                <c:pt idx="8725">
                  <c:v>-3.2336289999999996</c:v>
                </c:pt>
                <c:pt idx="8726">
                  <c:v>-3.2336289999999996</c:v>
                </c:pt>
                <c:pt idx="8727">
                  <c:v>-3.2336289999999996</c:v>
                </c:pt>
                <c:pt idx="8728">
                  <c:v>-3.2336289999999996</c:v>
                </c:pt>
                <c:pt idx="8729">
                  <c:v>-3.2336289999999996</c:v>
                </c:pt>
                <c:pt idx="8730">
                  <c:v>-3.2336289999999996</c:v>
                </c:pt>
                <c:pt idx="8731">
                  <c:v>-3.2336289999999996</c:v>
                </c:pt>
                <c:pt idx="8732">
                  <c:v>-3.2336289999999996</c:v>
                </c:pt>
                <c:pt idx="8733">
                  <c:v>-3.2336289999999996</c:v>
                </c:pt>
                <c:pt idx="8734">
                  <c:v>-3.2336289999999996</c:v>
                </c:pt>
                <c:pt idx="8735">
                  <c:v>-3.2336289999999996</c:v>
                </c:pt>
                <c:pt idx="8736">
                  <c:v>-3.2336289999999996</c:v>
                </c:pt>
                <c:pt idx="8737">
                  <c:v>-3.2336289999999996</c:v>
                </c:pt>
                <c:pt idx="8738">
                  <c:v>-3.2336289999999996</c:v>
                </c:pt>
                <c:pt idx="8739">
                  <c:v>-3.2336289999999996</c:v>
                </c:pt>
                <c:pt idx="8740">
                  <c:v>-3.2336289999999996</c:v>
                </c:pt>
                <c:pt idx="8741">
                  <c:v>-3.2336289999999996</c:v>
                </c:pt>
                <c:pt idx="8742">
                  <c:v>-3.2336289999999996</c:v>
                </c:pt>
                <c:pt idx="8743">
                  <c:v>-3.2336289999999996</c:v>
                </c:pt>
                <c:pt idx="8744">
                  <c:v>-3.2336289999999996</c:v>
                </c:pt>
                <c:pt idx="8745">
                  <c:v>-3.2336289999999996</c:v>
                </c:pt>
                <c:pt idx="8746">
                  <c:v>-3.2336289999999996</c:v>
                </c:pt>
                <c:pt idx="8747">
                  <c:v>-3.2336289999999996</c:v>
                </c:pt>
                <c:pt idx="8748">
                  <c:v>-3.2336289999999996</c:v>
                </c:pt>
                <c:pt idx="8749">
                  <c:v>-3.2336289999999996</c:v>
                </c:pt>
                <c:pt idx="8750">
                  <c:v>-3.2336289999999996</c:v>
                </c:pt>
                <c:pt idx="8751">
                  <c:v>-3.2336289999999996</c:v>
                </c:pt>
                <c:pt idx="8752">
                  <c:v>-3.2336289999999996</c:v>
                </c:pt>
                <c:pt idx="8753">
                  <c:v>-3.2336289999999996</c:v>
                </c:pt>
                <c:pt idx="8754">
                  <c:v>-3.2336289999999996</c:v>
                </c:pt>
                <c:pt idx="8755">
                  <c:v>-3.2336289999999996</c:v>
                </c:pt>
                <c:pt idx="8756">
                  <c:v>-3.2336289999999996</c:v>
                </c:pt>
                <c:pt idx="8757">
                  <c:v>-3.2336289999999996</c:v>
                </c:pt>
                <c:pt idx="8758">
                  <c:v>-3.2336289999999996</c:v>
                </c:pt>
                <c:pt idx="8759">
                  <c:v>-3.2336289999999996</c:v>
                </c:pt>
                <c:pt idx="8760">
                  <c:v>-3.2336289999999996</c:v>
                </c:pt>
                <c:pt idx="8761">
                  <c:v>-3.2336289999999996</c:v>
                </c:pt>
                <c:pt idx="8762">
                  <c:v>-3.2336289999999996</c:v>
                </c:pt>
                <c:pt idx="8763">
                  <c:v>-3.2336289999999996</c:v>
                </c:pt>
                <c:pt idx="8764">
                  <c:v>-3.2336289999999996</c:v>
                </c:pt>
                <c:pt idx="8765">
                  <c:v>-3.2336289999999996</c:v>
                </c:pt>
                <c:pt idx="8766">
                  <c:v>-3.2336289999999996</c:v>
                </c:pt>
                <c:pt idx="8767">
                  <c:v>-3.2336289999999996</c:v>
                </c:pt>
                <c:pt idx="8768">
                  <c:v>-3.2336289999999996</c:v>
                </c:pt>
                <c:pt idx="8769">
                  <c:v>-3.2336289999999996</c:v>
                </c:pt>
                <c:pt idx="8770">
                  <c:v>-3.2336289999999996</c:v>
                </c:pt>
                <c:pt idx="8771">
                  <c:v>-3.2336289999999996</c:v>
                </c:pt>
                <c:pt idx="8772">
                  <c:v>-3.2336289999999996</c:v>
                </c:pt>
                <c:pt idx="8773">
                  <c:v>-3.2336289999999996</c:v>
                </c:pt>
                <c:pt idx="8774">
                  <c:v>-3.2336289999999996</c:v>
                </c:pt>
                <c:pt idx="8775">
                  <c:v>-3.2336289999999996</c:v>
                </c:pt>
                <c:pt idx="8776">
                  <c:v>-3.2336289999999996</c:v>
                </c:pt>
                <c:pt idx="8777">
                  <c:v>-3.2336289999999996</c:v>
                </c:pt>
                <c:pt idx="8778">
                  <c:v>-3.2336289999999996</c:v>
                </c:pt>
                <c:pt idx="8779">
                  <c:v>-3.2336289999999996</c:v>
                </c:pt>
                <c:pt idx="8780">
                  <c:v>-3.2336289999999996</c:v>
                </c:pt>
                <c:pt idx="8781">
                  <c:v>-3.2336289999999996</c:v>
                </c:pt>
                <c:pt idx="8782">
                  <c:v>-3.2336289999999996</c:v>
                </c:pt>
                <c:pt idx="8783">
                  <c:v>-3.2336289999999996</c:v>
                </c:pt>
                <c:pt idx="8784">
                  <c:v>-3.2336289999999996</c:v>
                </c:pt>
                <c:pt idx="8785">
                  <c:v>-3.2336289999999996</c:v>
                </c:pt>
                <c:pt idx="8786">
                  <c:v>-3.2336289999999996</c:v>
                </c:pt>
                <c:pt idx="8787">
                  <c:v>-3.2336289999999996</c:v>
                </c:pt>
                <c:pt idx="8788">
                  <c:v>-3.2336289999999996</c:v>
                </c:pt>
                <c:pt idx="8789">
                  <c:v>-3.2336289999999996</c:v>
                </c:pt>
                <c:pt idx="8790">
                  <c:v>-3.2336289999999996</c:v>
                </c:pt>
                <c:pt idx="8791">
                  <c:v>-3.2336289999999996</c:v>
                </c:pt>
                <c:pt idx="8792">
                  <c:v>-3.2336289999999996</c:v>
                </c:pt>
                <c:pt idx="8793">
                  <c:v>-3.2336289999999996</c:v>
                </c:pt>
                <c:pt idx="8794">
                  <c:v>-3.2336289999999996</c:v>
                </c:pt>
                <c:pt idx="8795">
                  <c:v>-3.2336289999999996</c:v>
                </c:pt>
                <c:pt idx="8796">
                  <c:v>-3.2336289999999996</c:v>
                </c:pt>
                <c:pt idx="8797">
                  <c:v>-3.2336289999999996</c:v>
                </c:pt>
                <c:pt idx="8798">
                  <c:v>-3.2336289999999996</c:v>
                </c:pt>
                <c:pt idx="8799">
                  <c:v>-3.2336289999999996</c:v>
                </c:pt>
                <c:pt idx="8800">
                  <c:v>-3.2336289999999996</c:v>
                </c:pt>
                <c:pt idx="8801">
                  <c:v>-3.2336289999999996</c:v>
                </c:pt>
                <c:pt idx="8802">
                  <c:v>-3.2336289999999996</c:v>
                </c:pt>
                <c:pt idx="8803">
                  <c:v>-3.2336289999999996</c:v>
                </c:pt>
                <c:pt idx="8804">
                  <c:v>-3.2336289999999996</c:v>
                </c:pt>
                <c:pt idx="8805">
                  <c:v>-3.2336289999999996</c:v>
                </c:pt>
                <c:pt idx="8806">
                  <c:v>-3.2336289999999996</c:v>
                </c:pt>
                <c:pt idx="8807">
                  <c:v>-3.2336289999999996</c:v>
                </c:pt>
                <c:pt idx="8808">
                  <c:v>-3.2336289999999996</c:v>
                </c:pt>
                <c:pt idx="8809">
                  <c:v>-3.2336289999999996</c:v>
                </c:pt>
                <c:pt idx="8810">
                  <c:v>-3.2336289999999996</c:v>
                </c:pt>
                <c:pt idx="8811">
                  <c:v>-3.2336289999999996</c:v>
                </c:pt>
                <c:pt idx="8812">
                  <c:v>-3.2336289999999996</c:v>
                </c:pt>
                <c:pt idx="8813">
                  <c:v>-3.2336289999999996</c:v>
                </c:pt>
                <c:pt idx="8814">
                  <c:v>-3.2336289999999996</c:v>
                </c:pt>
                <c:pt idx="8815">
                  <c:v>-3.2336289999999996</c:v>
                </c:pt>
                <c:pt idx="8816">
                  <c:v>-3.2336289999999996</c:v>
                </c:pt>
                <c:pt idx="8817">
                  <c:v>-3.2336289999999996</c:v>
                </c:pt>
                <c:pt idx="8818">
                  <c:v>-3.2336289999999996</c:v>
                </c:pt>
                <c:pt idx="8819">
                  <c:v>-3.2336289999999996</c:v>
                </c:pt>
                <c:pt idx="8820">
                  <c:v>-3.2336289999999996</c:v>
                </c:pt>
                <c:pt idx="8821">
                  <c:v>-3.2336289999999996</c:v>
                </c:pt>
                <c:pt idx="8822">
                  <c:v>-3.2336289999999996</c:v>
                </c:pt>
                <c:pt idx="8823">
                  <c:v>-3.2336289999999996</c:v>
                </c:pt>
                <c:pt idx="8824">
                  <c:v>-3.2336289999999996</c:v>
                </c:pt>
                <c:pt idx="8825">
                  <c:v>-3.2336289999999996</c:v>
                </c:pt>
                <c:pt idx="8826">
                  <c:v>-3.2336289999999996</c:v>
                </c:pt>
                <c:pt idx="8827">
                  <c:v>-3.2336289999999996</c:v>
                </c:pt>
                <c:pt idx="8828">
                  <c:v>-3.2336289999999996</c:v>
                </c:pt>
                <c:pt idx="8829">
                  <c:v>-3.2336289999999996</c:v>
                </c:pt>
                <c:pt idx="8830">
                  <c:v>-3.2336289999999996</c:v>
                </c:pt>
                <c:pt idx="8831">
                  <c:v>-3.2336289999999996</c:v>
                </c:pt>
                <c:pt idx="8832">
                  <c:v>-3.2336289999999996</c:v>
                </c:pt>
                <c:pt idx="8833">
                  <c:v>-3.2336289999999996</c:v>
                </c:pt>
                <c:pt idx="8834">
                  <c:v>-3.2336289999999996</c:v>
                </c:pt>
                <c:pt idx="8835">
                  <c:v>-3.2336289999999996</c:v>
                </c:pt>
                <c:pt idx="8836">
                  <c:v>-3.2336289999999996</c:v>
                </c:pt>
                <c:pt idx="8837">
                  <c:v>-3.2336289999999996</c:v>
                </c:pt>
                <c:pt idx="8838">
                  <c:v>-3.2336289999999996</c:v>
                </c:pt>
                <c:pt idx="8839">
                  <c:v>-3.2336289999999996</c:v>
                </c:pt>
                <c:pt idx="8840">
                  <c:v>-3.2336289999999996</c:v>
                </c:pt>
                <c:pt idx="8841">
                  <c:v>-3.2336289999999996</c:v>
                </c:pt>
                <c:pt idx="8842">
                  <c:v>-3.2336289999999996</c:v>
                </c:pt>
                <c:pt idx="8843">
                  <c:v>-3.2336289999999996</c:v>
                </c:pt>
                <c:pt idx="8844">
                  <c:v>-3.2336289999999996</c:v>
                </c:pt>
                <c:pt idx="8845">
                  <c:v>-3.2336289999999996</c:v>
                </c:pt>
                <c:pt idx="8846">
                  <c:v>-3.2336289999999996</c:v>
                </c:pt>
                <c:pt idx="8847">
                  <c:v>-3.2336289999999996</c:v>
                </c:pt>
                <c:pt idx="8848">
                  <c:v>-3.2336289999999996</c:v>
                </c:pt>
                <c:pt idx="8849">
                  <c:v>-3.2336289999999996</c:v>
                </c:pt>
                <c:pt idx="8850">
                  <c:v>-3.2336289999999996</c:v>
                </c:pt>
                <c:pt idx="8851">
                  <c:v>-3.2336289999999996</c:v>
                </c:pt>
                <c:pt idx="8852">
                  <c:v>-3.2336289999999996</c:v>
                </c:pt>
                <c:pt idx="8853">
                  <c:v>-3.2336289999999996</c:v>
                </c:pt>
                <c:pt idx="8854">
                  <c:v>-3.2336289999999996</c:v>
                </c:pt>
                <c:pt idx="8855">
                  <c:v>-3.2336289999999996</c:v>
                </c:pt>
                <c:pt idx="8856">
                  <c:v>-3.2336289999999996</c:v>
                </c:pt>
                <c:pt idx="8857">
                  <c:v>-3.2336289999999996</c:v>
                </c:pt>
                <c:pt idx="8858">
                  <c:v>-3.2336289999999996</c:v>
                </c:pt>
                <c:pt idx="8859">
                  <c:v>-3.2336289999999996</c:v>
                </c:pt>
                <c:pt idx="8860">
                  <c:v>-3.2336289999999996</c:v>
                </c:pt>
                <c:pt idx="8861">
                  <c:v>-3.2336289999999996</c:v>
                </c:pt>
                <c:pt idx="8862">
                  <c:v>-3.2336289999999996</c:v>
                </c:pt>
                <c:pt idx="8863">
                  <c:v>-3.2336289999999996</c:v>
                </c:pt>
                <c:pt idx="8864">
                  <c:v>-3.2336289999999996</c:v>
                </c:pt>
                <c:pt idx="8865">
                  <c:v>-3.2336289999999996</c:v>
                </c:pt>
                <c:pt idx="8866">
                  <c:v>-3.2336289999999996</c:v>
                </c:pt>
                <c:pt idx="8867">
                  <c:v>-3.2336289999999996</c:v>
                </c:pt>
                <c:pt idx="8868">
                  <c:v>-3.2336289999999996</c:v>
                </c:pt>
                <c:pt idx="8869">
                  <c:v>-3.2336289999999996</c:v>
                </c:pt>
                <c:pt idx="8870">
                  <c:v>-3.2336289999999996</c:v>
                </c:pt>
                <c:pt idx="8871">
                  <c:v>-3.2336289999999996</c:v>
                </c:pt>
                <c:pt idx="8872">
                  <c:v>-3.2336289999999996</c:v>
                </c:pt>
                <c:pt idx="8873">
                  <c:v>-3.2336289999999996</c:v>
                </c:pt>
                <c:pt idx="8874">
                  <c:v>-3.2336289999999996</c:v>
                </c:pt>
                <c:pt idx="8875">
                  <c:v>-3.2336289999999996</c:v>
                </c:pt>
                <c:pt idx="8876">
                  <c:v>-3.2336289999999996</c:v>
                </c:pt>
                <c:pt idx="8877">
                  <c:v>-3.2336289999999996</c:v>
                </c:pt>
                <c:pt idx="8878">
                  <c:v>-3.2336289999999996</c:v>
                </c:pt>
                <c:pt idx="8879">
                  <c:v>-3.2336289999999996</c:v>
                </c:pt>
                <c:pt idx="8880">
                  <c:v>-3.2336289999999996</c:v>
                </c:pt>
                <c:pt idx="8881">
                  <c:v>-3.2336289999999996</c:v>
                </c:pt>
                <c:pt idx="8882">
                  <c:v>-3.2336289999999996</c:v>
                </c:pt>
                <c:pt idx="8883">
                  <c:v>-3.2336289999999996</c:v>
                </c:pt>
                <c:pt idx="8884">
                  <c:v>-3.2336289999999996</c:v>
                </c:pt>
                <c:pt idx="8885">
                  <c:v>-3.2336289999999996</c:v>
                </c:pt>
                <c:pt idx="8886">
                  <c:v>-3.2336289999999996</c:v>
                </c:pt>
                <c:pt idx="8887">
                  <c:v>-3.2336289999999996</c:v>
                </c:pt>
                <c:pt idx="8888">
                  <c:v>-3.2336289999999996</c:v>
                </c:pt>
                <c:pt idx="8889">
                  <c:v>-3.2336289999999996</c:v>
                </c:pt>
                <c:pt idx="8890">
                  <c:v>-3.2336289999999996</c:v>
                </c:pt>
                <c:pt idx="8891">
                  <c:v>-3.2336289999999996</c:v>
                </c:pt>
                <c:pt idx="8892">
                  <c:v>-3.2336289999999996</c:v>
                </c:pt>
                <c:pt idx="8893">
                  <c:v>-3.2336289999999996</c:v>
                </c:pt>
                <c:pt idx="8894">
                  <c:v>-3.2336289999999996</c:v>
                </c:pt>
                <c:pt idx="8895">
                  <c:v>-3.2336289999999996</c:v>
                </c:pt>
                <c:pt idx="8896">
                  <c:v>-3.2336289999999996</c:v>
                </c:pt>
                <c:pt idx="8897">
                  <c:v>-3.2336289999999996</c:v>
                </c:pt>
                <c:pt idx="8898">
                  <c:v>-3.2336289999999996</c:v>
                </c:pt>
                <c:pt idx="8899">
                  <c:v>-3.2336289999999996</c:v>
                </c:pt>
                <c:pt idx="8900">
                  <c:v>-3.2336289999999996</c:v>
                </c:pt>
                <c:pt idx="8901">
                  <c:v>-3.2336289999999996</c:v>
                </c:pt>
                <c:pt idx="8902">
                  <c:v>-3.2336289999999996</c:v>
                </c:pt>
                <c:pt idx="8903">
                  <c:v>-3.2336289999999996</c:v>
                </c:pt>
                <c:pt idx="8904">
                  <c:v>-3.2336289999999996</c:v>
                </c:pt>
                <c:pt idx="8905">
                  <c:v>-3.2336289999999996</c:v>
                </c:pt>
                <c:pt idx="8906">
                  <c:v>-3.2336289999999996</c:v>
                </c:pt>
                <c:pt idx="8907">
                  <c:v>-3.2336289999999996</c:v>
                </c:pt>
                <c:pt idx="8908">
                  <c:v>-3.2336289999999996</c:v>
                </c:pt>
                <c:pt idx="8909">
                  <c:v>-3.2336289999999996</c:v>
                </c:pt>
                <c:pt idx="8910">
                  <c:v>-3.2336289999999996</c:v>
                </c:pt>
                <c:pt idx="8911">
                  <c:v>-3.2336289999999996</c:v>
                </c:pt>
                <c:pt idx="8912">
                  <c:v>-3.2336289999999996</c:v>
                </c:pt>
                <c:pt idx="8913">
                  <c:v>-3.2336289999999996</c:v>
                </c:pt>
                <c:pt idx="8914">
                  <c:v>-3.2336289999999996</c:v>
                </c:pt>
                <c:pt idx="8915">
                  <c:v>-3.2336289999999996</c:v>
                </c:pt>
                <c:pt idx="8916">
                  <c:v>-3.2336289999999996</c:v>
                </c:pt>
                <c:pt idx="8917">
                  <c:v>-3.2336289999999996</c:v>
                </c:pt>
                <c:pt idx="8918">
                  <c:v>-3.2336289999999996</c:v>
                </c:pt>
                <c:pt idx="8919">
                  <c:v>-3.2336289999999996</c:v>
                </c:pt>
                <c:pt idx="8920">
                  <c:v>-3.2336289999999996</c:v>
                </c:pt>
                <c:pt idx="8921">
                  <c:v>-3.2336289999999996</c:v>
                </c:pt>
                <c:pt idx="8922">
                  <c:v>-3.2336289999999996</c:v>
                </c:pt>
                <c:pt idx="8923">
                  <c:v>-3.2336289999999996</c:v>
                </c:pt>
                <c:pt idx="8924">
                  <c:v>-3.2336289999999996</c:v>
                </c:pt>
                <c:pt idx="8925">
                  <c:v>-3.2336289999999996</c:v>
                </c:pt>
                <c:pt idx="8926">
                  <c:v>-3.2336289999999996</c:v>
                </c:pt>
                <c:pt idx="8927">
                  <c:v>-3.2336289999999996</c:v>
                </c:pt>
                <c:pt idx="8928">
                  <c:v>-3.2336289999999996</c:v>
                </c:pt>
                <c:pt idx="8929">
                  <c:v>-3.2336289999999996</c:v>
                </c:pt>
                <c:pt idx="8930">
                  <c:v>-3.2336289999999996</c:v>
                </c:pt>
                <c:pt idx="8931">
                  <c:v>-3.2336289999999996</c:v>
                </c:pt>
                <c:pt idx="8932">
                  <c:v>-3.2336289999999996</c:v>
                </c:pt>
                <c:pt idx="8933">
                  <c:v>-3.2336289999999996</c:v>
                </c:pt>
                <c:pt idx="8934">
                  <c:v>-3.2336289999999996</c:v>
                </c:pt>
                <c:pt idx="8935">
                  <c:v>-3.2336289999999996</c:v>
                </c:pt>
                <c:pt idx="8936">
                  <c:v>-3.2336289999999996</c:v>
                </c:pt>
                <c:pt idx="8937">
                  <c:v>-3.2336289999999996</c:v>
                </c:pt>
                <c:pt idx="8938">
                  <c:v>-3.2336289999999996</c:v>
                </c:pt>
                <c:pt idx="8939">
                  <c:v>-3.2336289999999996</c:v>
                </c:pt>
                <c:pt idx="8940">
                  <c:v>-3.2336289999999996</c:v>
                </c:pt>
                <c:pt idx="8941">
                  <c:v>-3.2336289999999996</c:v>
                </c:pt>
                <c:pt idx="8942">
                  <c:v>-3.2336289999999996</c:v>
                </c:pt>
                <c:pt idx="8943">
                  <c:v>-3.2336289999999996</c:v>
                </c:pt>
                <c:pt idx="8944">
                  <c:v>-3.2336289999999996</c:v>
                </c:pt>
                <c:pt idx="8945">
                  <c:v>-3.2336289999999996</c:v>
                </c:pt>
                <c:pt idx="8946">
                  <c:v>-3.2336289999999996</c:v>
                </c:pt>
                <c:pt idx="8947">
                  <c:v>-3.2336289999999996</c:v>
                </c:pt>
                <c:pt idx="8948">
                  <c:v>-3.2336289999999996</c:v>
                </c:pt>
                <c:pt idx="8949">
                  <c:v>-3.2336289999999996</c:v>
                </c:pt>
                <c:pt idx="8950">
                  <c:v>-3.2336289999999996</c:v>
                </c:pt>
                <c:pt idx="8951">
                  <c:v>-3.2336289999999996</c:v>
                </c:pt>
                <c:pt idx="8952">
                  <c:v>-3.2336289999999996</c:v>
                </c:pt>
                <c:pt idx="8953">
                  <c:v>-3.2336289999999996</c:v>
                </c:pt>
                <c:pt idx="8954">
                  <c:v>-3.2336289999999996</c:v>
                </c:pt>
                <c:pt idx="8955">
                  <c:v>-3.2336289999999996</c:v>
                </c:pt>
                <c:pt idx="8956">
                  <c:v>-3.2336289999999996</c:v>
                </c:pt>
                <c:pt idx="8957">
                  <c:v>-3.2336289999999996</c:v>
                </c:pt>
                <c:pt idx="8958">
                  <c:v>-3.2336289999999996</c:v>
                </c:pt>
                <c:pt idx="8959">
                  <c:v>-3.2336289999999996</c:v>
                </c:pt>
                <c:pt idx="8960">
                  <c:v>-3.2336289999999996</c:v>
                </c:pt>
                <c:pt idx="8961">
                  <c:v>-3.2336289999999996</c:v>
                </c:pt>
                <c:pt idx="8962">
                  <c:v>-3.2336289999999996</c:v>
                </c:pt>
                <c:pt idx="8963">
                  <c:v>-3.2336289999999996</c:v>
                </c:pt>
                <c:pt idx="8964">
                  <c:v>-3.2336289999999996</c:v>
                </c:pt>
                <c:pt idx="8965">
                  <c:v>-3.2336289999999996</c:v>
                </c:pt>
                <c:pt idx="8966">
                  <c:v>-3.2336289999999996</c:v>
                </c:pt>
                <c:pt idx="8967">
                  <c:v>-3.2336289999999996</c:v>
                </c:pt>
                <c:pt idx="8968">
                  <c:v>-3.2336289999999996</c:v>
                </c:pt>
                <c:pt idx="8969">
                  <c:v>-3.2336289999999996</c:v>
                </c:pt>
                <c:pt idx="8970">
                  <c:v>-3.2336289999999996</c:v>
                </c:pt>
                <c:pt idx="8971">
                  <c:v>-3.2336289999999996</c:v>
                </c:pt>
                <c:pt idx="8972">
                  <c:v>-3.2336289999999996</c:v>
                </c:pt>
                <c:pt idx="8973">
                  <c:v>-3.2336289999999996</c:v>
                </c:pt>
                <c:pt idx="8974">
                  <c:v>-3.2336289999999996</c:v>
                </c:pt>
                <c:pt idx="8975">
                  <c:v>-3.2336289999999996</c:v>
                </c:pt>
                <c:pt idx="8976">
                  <c:v>-3.2336289999999996</c:v>
                </c:pt>
                <c:pt idx="8977">
                  <c:v>-3.2336289999999996</c:v>
                </c:pt>
                <c:pt idx="8978">
                  <c:v>-3.2336289999999996</c:v>
                </c:pt>
                <c:pt idx="8979">
                  <c:v>-3.2336289999999996</c:v>
                </c:pt>
                <c:pt idx="8980">
                  <c:v>-3.2336289999999996</c:v>
                </c:pt>
                <c:pt idx="8981">
                  <c:v>-3.2336289999999996</c:v>
                </c:pt>
                <c:pt idx="8982">
                  <c:v>-3.2336289999999996</c:v>
                </c:pt>
                <c:pt idx="8983">
                  <c:v>-3.2336289999999996</c:v>
                </c:pt>
                <c:pt idx="8984">
                  <c:v>-3.2336289999999996</c:v>
                </c:pt>
                <c:pt idx="8985">
                  <c:v>-3.2336289999999996</c:v>
                </c:pt>
                <c:pt idx="8986">
                  <c:v>-3.2336289999999996</c:v>
                </c:pt>
                <c:pt idx="8987">
                  <c:v>-3.2336289999999996</c:v>
                </c:pt>
                <c:pt idx="8988">
                  <c:v>-3.2336289999999996</c:v>
                </c:pt>
                <c:pt idx="8989">
                  <c:v>-3.2336289999999996</c:v>
                </c:pt>
                <c:pt idx="8990">
                  <c:v>-3.2336289999999996</c:v>
                </c:pt>
                <c:pt idx="8991">
                  <c:v>-3.2336289999999996</c:v>
                </c:pt>
                <c:pt idx="8992">
                  <c:v>-3.2336289999999996</c:v>
                </c:pt>
                <c:pt idx="8993">
                  <c:v>-3.2336289999999996</c:v>
                </c:pt>
                <c:pt idx="8994">
                  <c:v>-3.2336289999999996</c:v>
                </c:pt>
                <c:pt idx="8995">
                  <c:v>-3.2336289999999996</c:v>
                </c:pt>
                <c:pt idx="8996">
                  <c:v>-3.2336289999999996</c:v>
                </c:pt>
                <c:pt idx="8997">
                  <c:v>-3.2336289999999996</c:v>
                </c:pt>
                <c:pt idx="8998">
                  <c:v>-3.2336289999999996</c:v>
                </c:pt>
                <c:pt idx="8999">
                  <c:v>-3.2336289999999996</c:v>
                </c:pt>
                <c:pt idx="9000">
                  <c:v>-3.2336289999999996</c:v>
                </c:pt>
                <c:pt idx="9001">
                  <c:v>-3.2336289999999996</c:v>
                </c:pt>
                <c:pt idx="9002">
                  <c:v>-3.2336289999999996</c:v>
                </c:pt>
                <c:pt idx="9003">
                  <c:v>-3.2336289999999996</c:v>
                </c:pt>
                <c:pt idx="9004">
                  <c:v>-3.2336289999999996</c:v>
                </c:pt>
                <c:pt idx="9005">
                  <c:v>-3.2336289999999996</c:v>
                </c:pt>
                <c:pt idx="9006">
                  <c:v>-3.2336289999999996</c:v>
                </c:pt>
                <c:pt idx="9007">
                  <c:v>-3.2336289999999996</c:v>
                </c:pt>
                <c:pt idx="9008">
                  <c:v>-3.2336289999999996</c:v>
                </c:pt>
                <c:pt idx="9009">
                  <c:v>-3.2336289999999996</c:v>
                </c:pt>
                <c:pt idx="9010">
                  <c:v>-3.2336289999999996</c:v>
                </c:pt>
                <c:pt idx="9011">
                  <c:v>-3.2336289999999996</c:v>
                </c:pt>
                <c:pt idx="9012">
                  <c:v>-3.2336289999999996</c:v>
                </c:pt>
                <c:pt idx="9013">
                  <c:v>-3.2336289999999996</c:v>
                </c:pt>
                <c:pt idx="9014">
                  <c:v>-3.2336289999999996</c:v>
                </c:pt>
                <c:pt idx="9015">
                  <c:v>-3.2336289999999996</c:v>
                </c:pt>
                <c:pt idx="9016">
                  <c:v>-3.2336289999999996</c:v>
                </c:pt>
                <c:pt idx="9017">
                  <c:v>-3.2336289999999996</c:v>
                </c:pt>
                <c:pt idx="9018">
                  <c:v>-3.2336289999999996</c:v>
                </c:pt>
                <c:pt idx="9019">
                  <c:v>-3.2336289999999996</c:v>
                </c:pt>
                <c:pt idx="9020">
                  <c:v>-3.2336289999999996</c:v>
                </c:pt>
                <c:pt idx="9021">
                  <c:v>-3.2336289999999996</c:v>
                </c:pt>
                <c:pt idx="9022">
                  <c:v>-3.2336289999999996</c:v>
                </c:pt>
                <c:pt idx="9023">
                  <c:v>-3.2336289999999996</c:v>
                </c:pt>
                <c:pt idx="9024">
                  <c:v>-3.2336289999999996</c:v>
                </c:pt>
                <c:pt idx="9025">
                  <c:v>-3.2336289999999996</c:v>
                </c:pt>
                <c:pt idx="9026">
                  <c:v>-3.2336289999999996</c:v>
                </c:pt>
                <c:pt idx="9027">
                  <c:v>-3.2336289999999996</c:v>
                </c:pt>
                <c:pt idx="9028">
                  <c:v>-3.2336289999999996</c:v>
                </c:pt>
                <c:pt idx="9029">
                  <c:v>-3.2336289999999996</c:v>
                </c:pt>
                <c:pt idx="9030">
                  <c:v>-3.2336289999999996</c:v>
                </c:pt>
                <c:pt idx="9031">
                  <c:v>-3.2336289999999996</c:v>
                </c:pt>
                <c:pt idx="9032">
                  <c:v>-3.2336289999999996</c:v>
                </c:pt>
                <c:pt idx="9033">
                  <c:v>-3.2336289999999996</c:v>
                </c:pt>
                <c:pt idx="9034">
                  <c:v>-3.2336289999999996</c:v>
                </c:pt>
                <c:pt idx="9035">
                  <c:v>-3.2336289999999996</c:v>
                </c:pt>
                <c:pt idx="9036">
                  <c:v>-3.2336289999999996</c:v>
                </c:pt>
                <c:pt idx="9037">
                  <c:v>-3.2336289999999996</c:v>
                </c:pt>
                <c:pt idx="9038">
                  <c:v>-3.2336289999999996</c:v>
                </c:pt>
                <c:pt idx="9039">
                  <c:v>-3.2336289999999996</c:v>
                </c:pt>
                <c:pt idx="9040">
                  <c:v>-3.2336289999999996</c:v>
                </c:pt>
                <c:pt idx="9041">
                  <c:v>-3.2336289999999996</c:v>
                </c:pt>
                <c:pt idx="9042">
                  <c:v>-3.2336289999999996</c:v>
                </c:pt>
                <c:pt idx="9043">
                  <c:v>-3.2336289999999996</c:v>
                </c:pt>
                <c:pt idx="9044">
                  <c:v>-3.2336289999999996</c:v>
                </c:pt>
                <c:pt idx="9045">
                  <c:v>-3.2336289999999996</c:v>
                </c:pt>
                <c:pt idx="9046">
                  <c:v>-3.2336289999999996</c:v>
                </c:pt>
                <c:pt idx="9047">
                  <c:v>-3.2336289999999996</c:v>
                </c:pt>
                <c:pt idx="9048">
                  <c:v>-3.2336289999999996</c:v>
                </c:pt>
                <c:pt idx="9049">
                  <c:v>-3.2336289999999996</c:v>
                </c:pt>
                <c:pt idx="9050">
                  <c:v>-3.2336289999999996</c:v>
                </c:pt>
                <c:pt idx="9051">
                  <c:v>-3.2336289999999996</c:v>
                </c:pt>
                <c:pt idx="9052">
                  <c:v>-3.2336289999999996</c:v>
                </c:pt>
                <c:pt idx="9053">
                  <c:v>-3.2336289999999996</c:v>
                </c:pt>
                <c:pt idx="9054">
                  <c:v>-3.2336289999999996</c:v>
                </c:pt>
                <c:pt idx="9055">
                  <c:v>-3.2336289999999996</c:v>
                </c:pt>
                <c:pt idx="9056">
                  <c:v>-3.2336289999999996</c:v>
                </c:pt>
                <c:pt idx="9057">
                  <c:v>-3.2336289999999996</c:v>
                </c:pt>
                <c:pt idx="9058">
                  <c:v>-3.2336289999999996</c:v>
                </c:pt>
                <c:pt idx="9059">
                  <c:v>-3.2336289999999996</c:v>
                </c:pt>
                <c:pt idx="9060">
                  <c:v>-3.2336289999999996</c:v>
                </c:pt>
                <c:pt idx="9061">
                  <c:v>-3.2336289999999996</c:v>
                </c:pt>
                <c:pt idx="9062">
                  <c:v>-3.2336289999999996</c:v>
                </c:pt>
                <c:pt idx="9063">
                  <c:v>-3.2336289999999996</c:v>
                </c:pt>
                <c:pt idx="9064">
                  <c:v>-3.2336289999999996</c:v>
                </c:pt>
                <c:pt idx="9065">
                  <c:v>-3.2336289999999996</c:v>
                </c:pt>
                <c:pt idx="9066">
                  <c:v>-3.2336289999999996</c:v>
                </c:pt>
                <c:pt idx="9067">
                  <c:v>-3.2336289999999996</c:v>
                </c:pt>
                <c:pt idx="9068">
                  <c:v>-3.2336289999999996</c:v>
                </c:pt>
                <c:pt idx="9069">
                  <c:v>-3.2336289999999996</c:v>
                </c:pt>
                <c:pt idx="9070">
                  <c:v>-3.2336289999999996</c:v>
                </c:pt>
                <c:pt idx="9071">
                  <c:v>-3.2336289999999996</c:v>
                </c:pt>
                <c:pt idx="9072">
                  <c:v>-3.2336289999999996</c:v>
                </c:pt>
                <c:pt idx="9073">
                  <c:v>-3.2336289999999996</c:v>
                </c:pt>
                <c:pt idx="9074">
                  <c:v>-3.2336289999999996</c:v>
                </c:pt>
                <c:pt idx="9075">
                  <c:v>-3.2336289999999996</c:v>
                </c:pt>
                <c:pt idx="9076">
                  <c:v>-3.2336289999999996</c:v>
                </c:pt>
                <c:pt idx="9077">
                  <c:v>-3.2336289999999996</c:v>
                </c:pt>
                <c:pt idx="9078">
                  <c:v>-3.2336289999999996</c:v>
                </c:pt>
                <c:pt idx="9079">
                  <c:v>-3.2336289999999996</c:v>
                </c:pt>
                <c:pt idx="9080">
                  <c:v>-3.2336289999999996</c:v>
                </c:pt>
                <c:pt idx="9081">
                  <c:v>-3.2336289999999996</c:v>
                </c:pt>
                <c:pt idx="9082">
                  <c:v>-3.2336289999999996</c:v>
                </c:pt>
                <c:pt idx="9083">
                  <c:v>-3.2336289999999996</c:v>
                </c:pt>
                <c:pt idx="9084">
                  <c:v>-3.2336289999999996</c:v>
                </c:pt>
                <c:pt idx="9085">
                  <c:v>-3.2336289999999996</c:v>
                </c:pt>
                <c:pt idx="9086">
                  <c:v>-3.2336289999999996</c:v>
                </c:pt>
                <c:pt idx="9087">
                  <c:v>-3.2336289999999996</c:v>
                </c:pt>
                <c:pt idx="9088">
                  <c:v>-3.2336289999999996</c:v>
                </c:pt>
                <c:pt idx="9089">
                  <c:v>-3.2336289999999996</c:v>
                </c:pt>
                <c:pt idx="9090">
                  <c:v>-3.2336289999999996</c:v>
                </c:pt>
                <c:pt idx="9091">
                  <c:v>-3.2336289999999996</c:v>
                </c:pt>
                <c:pt idx="9092">
                  <c:v>-3.2336289999999996</c:v>
                </c:pt>
                <c:pt idx="9093">
                  <c:v>-3.2336289999999996</c:v>
                </c:pt>
                <c:pt idx="9094">
                  <c:v>-3.2336289999999996</c:v>
                </c:pt>
                <c:pt idx="9095">
                  <c:v>-3.2336289999999996</c:v>
                </c:pt>
                <c:pt idx="9096">
                  <c:v>-3.2336289999999996</c:v>
                </c:pt>
                <c:pt idx="9097">
                  <c:v>-3.2336289999999996</c:v>
                </c:pt>
                <c:pt idx="9098">
                  <c:v>-3.2336289999999996</c:v>
                </c:pt>
                <c:pt idx="9099">
                  <c:v>-3.2336289999999996</c:v>
                </c:pt>
                <c:pt idx="9100">
                  <c:v>-3.2336289999999996</c:v>
                </c:pt>
                <c:pt idx="9101">
                  <c:v>-3.2336289999999996</c:v>
                </c:pt>
                <c:pt idx="9102">
                  <c:v>-3.2336289999999996</c:v>
                </c:pt>
                <c:pt idx="9103">
                  <c:v>-3.2336289999999996</c:v>
                </c:pt>
                <c:pt idx="9104">
                  <c:v>-3.2336289999999996</c:v>
                </c:pt>
                <c:pt idx="9105">
                  <c:v>-3.2336289999999996</c:v>
                </c:pt>
                <c:pt idx="9106">
                  <c:v>-3.2336289999999996</c:v>
                </c:pt>
                <c:pt idx="9107">
                  <c:v>-3.2336289999999996</c:v>
                </c:pt>
                <c:pt idx="9108">
                  <c:v>-3.2336289999999996</c:v>
                </c:pt>
                <c:pt idx="9109">
                  <c:v>-3.2336289999999996</c:v>
                </c:pt>
                <c:pt idx="9110">
                  <c:v>-3.2336289999999996</c:v>
                </c:pt>
                <c:pt idx="9111">
                  <c:v>-3.2336289999999996</c:v>
                </c:pt>
                <c:pt idx="9112">
                  <c:v>-3.2336289999999996</c:v>
                </c:pt>
                <c:pt idx="9113">
                  <c:v>-3.2336289999999996</c:v>
                </c:pt>
                <c:pt idx="9114">
                  <c:v>-3.2336289999999996</c:v>
                </c:pt>
                <c:pt idx="9115">
                  <c:v>-3.2336289999999996</c:v>
                </c:pt>
                <c:pt idx="9116">
                  <c:v>-3.2336289999999996</c:v>
                </c:pt>
                <c:pt idx="9117">
                  <c:v>-3.2336289999999996</c:v>
                </c:pt>
                <c:pt idx="9118">
                  <c:v>-3.2336289999999996</c:v>
                </c:pt>
                <c:pt idx="9119">
                  <c:v>-3.2336289999999996</c:v>
                </c:pt>
                <c:pt idx="9120">
                  <c:v>-3.2336289999999996</c:v>
                </c:pt>
                <c:pt idx="9121">
                  <c:v>-3.2336289999999996</c:v>
                </c:pt>
                <c:pt idx="9122">
                  <c:v>-3.2336289999999996</c:v>
                </c:pt>
                <c:pt idx="9123">
                  <c:v>-3.2336289999999996</c:v>
                </c:pt>
                <c:pt idx="9124">
                  <c:v>-3.2336289999999996</c:v>
                </c:pt>
                <c:pt idx="9125">
                  <c:v>-3.2336289999999996</c:v>
                </c:pt>
                <c:pt idx="9126">
                  <c:v>-3.2336289999999996</c:v>
                </c:pt>
                <c:pt idx="9127">
                  <c:v>-3.2336289999999996</c:v>
                </c:pt>
                <c:pt idx="9128">
                  <c:v>-3.2336289999999996</c:v>
                </c:pt>
                <c:pt idx="9129">
                  <c:v>-3.2336289999999996</c:v>
                </c:pt>
                <c:pt idx="9130">
                  <c:v>-3.2336289999999996</c:v>
                </c:pt>
                <c:pt idx="9131">
                  <c:v>-3.2336289999999996</c:v>
                </c:pt>
                <c:pt idx="9132">
                  <c:v>-3.2336289999999996</c:v>
                </c:pt>
                <c:pt idx="9133">
                  <c:v>-3.2336289999999996</c:v>
                </c:pt>
                <c:pt idx="9134">
                  <c:v>-3.2336289999999996</c:v>
                </c:pt>
                <c:pt idx="9135">
                  <c:v>-3.2336289999999996</c:v>
                </c:pt>
                <c:pt idx="9136">
                  <c:v>-3.2336289999999996</c:v>
                </c:pt>
                <c:pt idx="9137">
                  <c:v>-3.2336289999999996</c:v>
                </c:pt>
                <c:pt idx="9138">
                  <c:v>-3.2336289999999996</c:v>
                </c:pt>
                <c:pt idx="9139">
                  <c:v>-3.2336289999999996</c:v>
                </c:pt>
                <c:pt idx="9140">
                  <c:v>-3.2336289999999996</c:v>
                </c:pt>
                <c:pt idx="9141">
                  <c:v>-3.2336289999999996</c:v>
                </c:pt>
                <c:pt idx="9142">
                  <c:v>-3.2336289999999996</c:v>
                </c:pt>
                <c:pt idx="9143">
                  <c:v>-3.2336289999999996</c:v>
                </c:pt>
                <c:pt idx="9144">
                  <c:v>-3.2336289999999996</c:v>
                </c:pt>
                <c:pt idx="9145">
                  <c:v>-3.2336289999999996</c:v>
                </c:pt>
                <c:pt idx="9146">
                  <c:v>-3.2336289999999996</c:v>
                </c:pt>
                <c:pt idx="9147">
                  <c:v>-3.2336289999999996</c:v>
                </c:pt>
                <c:pt idx="9148">
                  <c:v>-3.2336289999999996</c:v>
                </c:pt>
                <c:pt idx="9149">
                  <c:v>-3.2336289999999996</c:v>
                </c:pt>
                <c:pt idx="9150">
                  <c:v>-3.2336289999999996</c:v>
                </c:pt>
                <c:pt idx="9151">
                  <c:v>-3.2336289999999996</c:v>
                </c:pt>
                <c:pt idx="9152">
                  <c:v>-3.2336289999999996</c:v>
                </c:pt>
                <c:pt idx="9153">
                  <c:v>-3.2336289999999996</c:v>
                </c:pt>
                <c:pt idx="9154">
                  <c:v>-3.2336289999999996</c:v>
                </c:pt>
                <c:pt idx="9155">
                  <c:v>-3.2336289999999996</c:v>
                </c:pt>
                <c:pt idx="9156">
                  <c:v>-3.2336289999999996</c:v>
                </c:pt>
                <c:pt idx="9157">
                  <c:v>-3.2336289999999996</c:v>
                </c:pt>
                <c:pt idx="9158">
                  <c:v>-3.2336289999999996</c:v>
                </c:pt>
                <c:pt idx="9159">
                  <c:v>-3.2336289999999996</c:v>
                </c:pt>
                <c:pt idx="9160">
                  <c:v>-3.2336289999999996</c:v>
                </c:pt>
                <c:pt idx="9161">
                  <c:v>-3.2336289999999996</c:v>
                </c:pt>
                <c:pt idx="9162">
                  <c:v>-3.2336289999999996</c:v>
                </c:pt>
                <c:pt idx="9163">
                  <c:v>-3.2336289999999996</c:v>
                </c:pt>
                <c:pt idx="9164">
                  <c:v>-3.2336289999999996</c:v>
                </c:pt>
                <c:pt idx="9165">
                  <c:v>-3.2336289999999996</c:v>
                </c:pt>
                <c:pt idx="9166">
                  <c:v>-3.2336289999999996</c:v>
                </c:pt>
                <c:pt idx="9167">
                  <c:v>-3.2336289999999996</c:v>
                </c:pt>
                <c:pt idx="9168">
                  <c:v>-3.2336289999999996</c:v>
                </c:pt>
                <c:pt idx="9169">
                  <c:v>-3.2336289999999996</c:v>
                </c:pt>
                <c:pt idx="9170">
                  <c:v>-3.2336289999999996</c:v>
                </c:pt>
                <c:pt idx="9171">
                  <c:v>-3.2336289999999996</c:v>
                </c:pt>
                <c:pt idx="9172">
                  <c:v>-3.2336289999999996</c:v>
                </c:pt>
                <c:pt idx="9173">
                  <c:v>-3.2336289999999996</c:v>
                </c:pt>
                <c:pt idx="9174">
                  <c:v>-3.2336289999999996</c:v>
                </c:pt>
                <c:pt idx="9175">
                  <c:v>-3.2336289999999996</c:v>
                </c:pt>
                <c:pt idx="9176">
                  <c:v>-3.2336289999999996</c:v>
                </c:pt>
                <c:pt idx="9177">
                  <c:v>-3.2336289999999996</c:v>
                </c:pt>
                <c:pt idx="9178">
                  <c:v>-3.2336289999999996</c:v>
                </c:pt>
                <c:pt idx="9179">
                  <c:v>-3.2336289999999996</c:v>
                </c:pt>
                <c:pt idx="9180">
                  <c:v>-3.2336289999999996</c:v>
                </c:pt>
                <c:pt idx="9181">
                  <c:v>-3.2336289999999996</c:v>
                </c:pt>
                <c:pt idx="9182">
                  <c:v>-3.2336289999999996</c:v>
                </c:pt>
                <c:pt idx="9183">
                  <c:v>-3.2336289999999996</c:v>
                </c:pt>
                <c:pt idx="9184">
                  <c:v>-3.2336289999999996</c:v>
                </c:pt>
                <c:pt idx="9185">
                  <c:v>-3.2336289999999996</c:v>
                </c:pt>
                <c:pt idx="9186">
                  <c:v>-3.2336289999999996</c:v>
                </c:pt>
                <c:pt idx="9187">
                  <c:v>-3.2336289999999996</c:v>
                </c:pt>
                <c:pt idx="9188">
                  <c:v>-3.2336289999999996</c:v>
                </c:pt>
                <c:pt idx="9189">
                  <c:v>-3.2336289999999996</c:v>
                </c:pt>
                <c:pt idx="9190">
                  <c:v>-3.2336289999999996</c:v>
                </c:pt>
                <c:pt idx="9191">
                  <c:v>-3.2336289999999996</c:v>
                </c:pt>
                <c:pt idx="9192">
                  <c:v>-3.2336289999999996</c:v>
                </c:pt>
                <c:pt idx="9193">
                  <c:v>-3.2336289999999996</c:v>
                </c:pt>
                <c:pt idx="9194">
                  <c:v>-3.2336289999999996</c:v>
                </c:pt>
                <c:pt idx="9195">
                  <c:v>-3.2336289999999996</c:v>
                </c:pt>
                <c:pt idx="9196">
                  <c:v>-3.2336289999999996</c:v>
                </c:pt>
                <c:pt idx="9197">
                  <c:v>-3.2336289999999996</c:v>
                </c:pt>
                <c:pt idx="9198">
                  <c:v>-3.2336289999999996</c:v>
                </c:pt>
                <c:pt idx="9199">
                  <c:v>-3.2336289999999996</c:v>
                </c:pt>
                <c:pt idx="9200">
                  <c:v>-3.2336289999999996</c:v>
                </c:pt>
                <c:pt idx="9201">
                  <c:v>-3.2336289999999996</c:v>
                </c:pt>
                <c:pt idx="9202">
                  <c:v>-3.2336289999999996</c:v>
                </c:pt>
                <c:pt idx="9203">
                  <c:v>-3.2336289999999996</c:v>
                </c:pt>
                <c:pt idx="9204">
                  <c:v>-3.2336289999999996</c:v>
                </c:pt>
                <c:pt idx="9205">
                  <c:v>-3.2336289999999996</c:v>
                </c:pt>
                <c:pt idx="9206">
                  <c:v>-3.2336289999999996</c:v>
                </c:pt>
                <c:pt idx="9207">
                  <c:v>-3.2336289999999996</c:v>
                </c:pt>
                <c:pt idx="9208">
                  <c:v>-3.2336289999999996</c:v>
                </c:pt>
                <c:pt idx="9209">
                  <c:v>-3.2336289999999996</c:v>
                </c:pt>
                <c:pt idx="9210">
                  <c:v>-3.2336289999999996</c:v>
                </c:pt>
                <c:pt idx="9211">
                  <c:v>-3.2336289999999996</c:v>
                </c:pt>
                <c:pt idx="9212">
                  <c:v>-3.2336289999999996</c:v>
                </c:pt>
                <c:pt idx="9213">
                  <c:v>-3.2336289999999996</c:v>
                </c:pt>
                <c:pt idx="9214">
                  <c:v>-3.2336289999999996</c:v>
                </c:pt>
                <c:pt idx="9215">
                  <c:v>-3.2336289999999996</c:v>
                </c:pt>
                <c:pt idx="9216">
                  <c:v>-3.2336289999999996</c:v>
                </c:pt>
                <c:pt idx="9217">
                  <c:v>-3.2336289999999996</c:v>
                </c:pt>
                <c:pt idx="9218">
                  <c:v>-3.2336289999999996</c:v>
                </c:pt>
                <c:pt idx="9219">
                  <c:v>-3.2336289999999996</c:v>
                </c:pt>
                <c:pt idx="9220">
                  <c:v>-3.2336289999999996</c:v>
                </c:pt>
                <c:pt idx="9221">
                  <c:v>-3.2336289999999996</c:v>
                </c:pt>
                <c:pt idx="9222">
                  <c:v>-3.2336289999999996</c:v>
                </c:pt>
                <c:pt idx="9223">
                  <c:v>-3.2336289999999996</c:v>
                </c:pt>
                <c:pt idx="9224">
                  <c:v>-3.2336289999999996</c:v>
                </c:pt>
                <c:pt idx="9225">
                  <c:v>-3.2336289999999996</c:v>
                </c:pt>
                <c:pt idx="9226">
                  <c:v>-3.2336289999999996</c:v>
                </c:pt>
                <c:pt idx="9227">
                  <c:v>-3.2336289999999996</c:v>
                </c:pt>
                <c:pt idx="9228">
                  <c:v>-3.2336289999999996</c:v>
                </c:pt>
                <c:pt idx="9229">
                  <c:v>-3.2336289999999996</c:v>
                </c:pt>
                <c:pt idx="9230">
                  <c:v>-3.2336289999999996</c:v>
                </c:pt>
                <c:pt idx="9231">
                  <c:v>-3.2336289999999996</c:v>
                </c:pt>
                <c:pt idx="9232">
                  <c:v>-3.2336289999999996</c:v>
                </c:pt>
                <c:pt idx="9233">
                  <c:v>-3.2336289999999996</c:v>
                </c:pt>
                <c:pt idx="9234">
                  <c:v>-3.2336289999999996</c:v>
                </c:pt>
                <c:pt idx="9235">
                  <c:v>-3.2336289999999996</c:v>
                </c:pt>
                <c:pt idx="9236">
                  <c:v>-3.2336289999999996</c:v>
                </c:pt>
                <c:pt idx="9237">
                  <c:v>-3.2336289999999996</c:v>
                </c:pt>
                <c:pt idx="9238">
                  <c:v>-3.2336289999999996</c:v>
                </c:pt>
                <c:pt idx="9239">
                  <c:v>-3.2336289999999996</c:v>
                </c:pt>
                <c:pt idx="9240">
                  <c:v>-3.2336289999999996</c:v>
                </c:pt>
                <c:pt idx="9241">
                  <c:v>-3.2336289999999996</c:v>
                </c:pt>
                <c:pt idx="9242">
                  <c:v>-3.2336289999999996</c:v>
                </c:pt>
                <c:pt idx="9243">
                  <c:v>-3.2336289999999996</c:v>
                </c:pt>
                <c:pt idx="9244">
                  <c:v>-3.2336289999999996</c:v>
                </c:pt>
                <c:pt idx="9245">
                  <c:v>-3.2336289999999996</c:v>
                </c:pt>
                <c:pt idx="9246">
                  <c:v>-3.2336289999999996</c:v>
                </c:pt>
                <c:pt idx="9247">
                  <c:v>-3.2336289999999996</c:v>
                </c:pt>
                <c:pt idx="9248">
                  <c:v>-3.2336289999999996</c:v>
                </c:pt>
                <c:pt idx="9249">
                  <c:v>-3.2336289999999996</c:v>
                </c:pt>
                <c:pt idx="9250">
                  <c:v>-3.2336289999999996</c:v>
                </c:pt>
                <c:pt idx="9251">
                  <c:v>-3.2336289999999996</c:v>
                </c:pt>
                <c:pt idx="9252">
                  <c:v>-3.2336289999999996</c:v>
                </c:pt>
                <c:pt idx="9253">
                  <c:v>-3.2336289999999996</c:v>
                </c:pt>
                <c:pt idx="9254">
                  <c:v>-3.2336289999999996</c:v>
                </c:pt>
                <c:pt idx="9255">
                  <c:v>-3.2336289999999996</c:v>
                </c:pt>
                <c:pt idx="9256">
                  <c:v>-3.2336289999999996</c:v>
                </c:pt>
                <c:pt idx="9257">
                  <c:v>-3.2336289999999996</c:v>
                </c:pt>
                <c:pt idx="9258">
                  <c:v>-3.2336289999999996</c:v>
                </c:pt>
                <c:pt idx="9259">
                  <c:v>-3.2336289999999996</c:v>
                </c:pt>
                <c:pt idx="9260">
                  <c:v>-3.2336289999999996</c:v>
                </c:pt>
                <c:pt idx="9261">
                  <c:v>-3.2336289999999996</c:v>
                </c:pt>
                <c:pt idx="9262">
                  <c:v>-3.2336289999999996</c:v>
                </c:pt>
                <c:pt idx="9263">
                  <c:v>-3.2336289999999996</c:v>
                </c:pt>
                <c:pt idx="9264">
                  <c:v>-3.2336289999999996</c:v>
                </c:pt>
                <c:pt idx="9265">
                  <c:v>-3.2336289999999996</c:v>
                </c:pt>
                <c:pt idx="9266">
                  <c:v>-3.2336289999999996</c:v>
                </c:pt>
                <c:pt idx="9267">
                  <c:v>-3.2336289999999996</c:v>
                </c:pt>
                <c:pt idx="9268">
                  <c:v>-3.2336289999999996</c:v>
                </c:pt>
                <c:pt idx="9269">
                  <c:v>-3.2336289999999996</c:v>
                </c:pt>
                <c:pt idx="9270">
                  <c:v>-3.2336289999999996</c:v>
                </c:pt>
                <c:pt idx="9271">
                  <c:v>-3.2336289999999996</c:v>
                </c:pt>
                <c:pt idx="9272">
                  <c:v>-3.2336289999999996</c:v>
                </c:pt>
                <c:pt idx="9273">
                  <c:v>-3.2336289999999996</c:v>
                </c:pt>
                <c:pt idx="9274">
                  <c:v>-3.2336289999999996</c:v>
                </c:pt>
                <c:pt idx="9275">
                  <c:v>-3.2336289999999996</c:v>
                </c:pt>
                <c:pt idx="9276">
                  <c:v>-3.2336289999999996</c:v>
                </c:pt>
                <c:pt idx="9277">
                  <c:v>-3.2336289999999996</c:v>
                </c:pt>
                <c:pt idx="9278">
                  <c:v>-3.2336289999999996</c:v>
                </c:pt>
                <c:pt idx="9279">
                  <c:v>-3.2336289999999996</c:v>
                </c:pt>
                <c:pt idx="9280">
                  <c:v>-3.2336289999999996</c:v>
                </c:pt>
                <c:pt idx="9281">
                  <c:v>-3.2336289999999996</c:v>
                </c:pt>
                <c:pt idx="9282">
                  <c:v>-3.2336289999999996</c:v>
                </c:pt>
                <c:pt idx="9283">
                  <c:v>-3.2336289999999996</c:v>
                </c:pt>
                <c:pt idx="9284">
                  <c:v>-3.2336289999999996</c:v>
                </c:pt>
                <c:pt idx="9285">
                  <c:v>-3.2336289999999996</c:v>
                </c:pt>
                <c:pt idx="9286">
                  <c:v>-3.2336289999999996</c:v>
                </c:pt>
                <c:pt idx="9287">
                  <c:v>-3.2336289999999996</c:v>
                </c:pt>
                <c:pt idx="9288">
                  <c:v>-3.2336289999999996</c:v>
                </c:pt>
                <c:pt idx="9289">
                  <c:v>-3.2336289999999996</c:v>
                </c:pt>
                <c:pt idx="9290">
                  <c:v>-3.2336289999999996</c:v>
                </c:pt>
                <c:pt idx="9291">
                  <c:v>-3.2336289999999996</c:v>
                </c:pt>
                <c:pt idx="9292">
                  <c:v>-3.2336289999999996</c:v>
                </c:pt>
                <c:pt idx="9293">
                  <c:v>-3.2336289999999996</c:v>
                </c:pt>
                <c:pt idx="9294">
                  <c:v>-3.2336289999999996</c:v>
                </c:pt>
                <c:pt idx="9295">
                  <c:v>-3.2336289999999996</c:v>
                </c:pt>
                <c:pt idx="9296">
                  <c:v>-3.2336289999999996</c:v>
                </c:pt>
                <c:pt idx="9297">
                  <c:v>-3.2336289999999996</c:v>
                </c:pt>
                <c:pt idx="9298">
                  <c:v>-3.2336289999999996</c:v>
                </c:pt>
                <c:pt idx="9299">
                  <c:v>-3.2336289999999996</c:v>
                </c:pt>
                <c:pt idx="9300">
                  <c:v>-3.2336289999999996</c:v>
                </c:pt>
                <c:pt idx="9301">
                  <c:v>-3.2336289999999996</c:v>
                </c:pt>
                <c:pt idx="9302">
                  <c:v>-3.2336289999999996</c:v>
                </c:pt>
                <c:pt idx="9303">
                  <c:v>-3.2336289999999996</c:v>
                </c:pt>
                <c:pt idx="9304">
                  <c:v>-3.2336289999999996</c:v>
                </c:pt>
                <c:pt idx="9305">
                  <c:v>-3.2336289999999996</c:v>
                </c:pt>
                <c:pt idx="9306">
                  <c:v>-3.2336289999999996</c:v>
                </c:pt>
                <c:pt idx="9307">
                  <c:v>-3.2336289999999996</c:v>
                </c:pt>
                <c:pt idx="9308">
                  <c:v>-3.2336289999999996</c:v>
                </c:pt>
                <c:pt idx="9309">
                  <c:v>-3.2336289999999996</c:v>
                </c:pt>
                <c:pt idx="9310">
                  <c:v>-3.2336289999999996</c:v>
                </c:pt>
                <c:pt idx="9311">
                  <c:v>-3.2336289999999996</c:v>
                </c:pt>
                <c:pt idx="9312">
                  <c:v>-3.2336289999999996</c:v>
                </c:pt>
                <c:pt idx="9313">
                  <c:v>-3.2336289999999996</c:v>
                </c:pt>
                <c:pt idx="9314">
                  <c:v>-3.2336289999999996</c:v>
                </c:pt>
                <c:pt idx="9315">
                  <c:v>-3.2336289999999996</c:v>
                </c:pt>
                <c:pt idx="9316">
                  <c:v>-3.2336289999999996</c:v>
                </c:pt>
                <c:pt idx="9317">
                  <c:v>-3.2336289999999996</c:v>
                </c:pt>
                <c:pt idx="9318">
                  <c:v>-3.2336289999999996</c:v>
                </c:pt>
                <c:pt idx="9319">
                  <c:v>-3.2336289999999996</c:v>
                </c:pt>
                <c:pt idx="9320">
                  <c:v>-3.2336289999999996</c:v>
                </c:pt>
                <c:pt idx="9321">
                  <c:v>-3.2336289999999996</c:v>
                </c:pt>
                <c:pt idx="9322">
                  <c:v>-3.2336289999999996</c:v>
                </c:pt>
                <c:pt idx="9323">
                  <c:v>-3.2336289999999996</c:v>
                </c:pt>
                <c:pt idx="9324">
                  <c:v>-3.2336289999999996</c:v>
                </c:pt>
                <c:pt idx="9325">
                  <c:v>-3.2336289999999996</c:v>
                </c:pt>
                <c:pt idx="9326">
                  <c:v>-3.2336289999999996</c:v>
                </c:pt>
                <c:pt idx="9327">
                  <c:v>-3.2336289999999996</c:v>
                </c:pt>
                <c:pt idx="9328">
                  <c:v>-3.2336289999999996</c:v>
                </c:pt>
                <c:pt idx="9329">
                  <c:v>-3.2336289999999996</c:v>
                </c:pt>
                <c:pt idx="9330">
                  <c:v>-3.2336289999999996</c:v>
                </c:pt>
                <c:pt idx="9331">
                  <c:v>-3.2336289999999996</c:v>
                </c:pt>
                <c:pt idx="9332">
                  <c:v>-3.2336289999999996</c:v>
                </c:pt>
                <c:pt idx="9333">
                  <c:v>-3.2336289999999996</c:v>
                </c:pt>
                <c:pt idx="9334">
                  <c:v>-3.2336289999999996</c:v>
                </c:pt>
                <c:pt idx="9335">
                  <c:v>-3.2336289999999996</c:v>
                </c:pt>
                <c:pt idx="9336">
                  <c:v>-3.2336289999999996</c:v>
                </c:pt>
                <c:pt idx="9337">
                  <c:v>-3.2336289999999996</c:v>
                </c:pt>
                <c:pt idx="9338">
                  <c:v>-3.2336289999999996</c:v>
                </c:pt>
                <c:pt idx="9339">
                  <c:v>-3.2336289999999996</c:v>
                </c:pt>
                <c:pt idx="9340">
                  <c:v>-3.2336289999999996</c:v>
                </c:pt>
                <c:pt idx="9341">
                  <c:v>-3.2336289999999996</c:v>
                </c:pt>
                <c:pt idx="9342">
                  <c:v>-3.2336289999999996</c:v>
                </c:pt>
                <c:pt idx="9343">
                  <c:v>-3.2336289999999996</c:v>
                </c:pt>
                <c:pt idx="9344">
                  <c:v>-3.2336289999999996</c:v>
                </c:pt>
                <c:pt idx="9345">
                  <c:v>-3.2336289999999996</c:v>
                </c:pt>
                <c:pt idx="9346">
                  <c:v>-3.2336289999999996</c:v>
                </c:pt>
                <c:pt idx="9347">
                  <c:v>-3.2336289999999996</c:v>
                </c:pt>
                <c:pt idx="9348">
                  <c:v>-3.2336289999999996</c:v>
                </c:pt>
                <c:pt idx="9349">
                  <c:v>-3.2336289999999996</c:v>
                </c:pt>
                <c:pt idx="9350">
                  <c:v>-3.2336289999999996</c:v>
                </c:pt>
                <c:pt idx="9351">
                  <c:v>-3.2336289999999996</c:v>
                </c:pt>
                <c:pt idx="9352">
                  <c:v>-3.2336289999999996</c:v>
                </c:pt>
                <c:pt idx="9353">
                  <c:v>-3.2336289999999996</c:v>
                </c:pt>
                <c:pt idx="9354">
                  <c:v>-3.2336289999999996</c:v>
                </c:pt>
                <c:pt idx="9355">
                  <c:v>-3.2336289999999996</c:v>
                </c:pt>
                <c:pt idx="9356">
                  <c:v>-3.2336289999999996</c:v>
                </c:pt>
                <c:pt idx="9357">
                  <c:v>-3.2336289999999996</c:v>
                </c:pt>
                <c:pt idx="9358">
                  <c:v>-3.2336289999999996</c:v>
                </c:pt>
                <c:pt idx="9359">
                  <c:v>-3.2336289999999996</c:v>
                </c:pt>
                <c:pt idx="9360">
                  <c:v>-3.2336289999999996</c:v>
                </c:pt>
                <c:pt idx="9361">
                  <c:v>-3.2336289999999996</c:v>
                </c:pt>
                <c:pt idx="9362">
                  <c:v>-3.2336289999999996</c:v>
                </c:pt>
                <c:pt idx="9363">
                  <c:v>-3.2336289999999996</c:v>
                </c:pt>
                <c:pt idx="9364">
                  <c:v>-3.2336289999999996</c:v>
                </c:pt>
                <c:pt idx="9365">
                  <c:v>-3.2336289999999996</c:v>
                </c:pt>
                <c:pt idx="9366">
                  <c:v>-3.2336289999999996</c:v>
                </c:pt>
                <c:pt idx="9367">
                  <c:v>-3.2336289999999996</c:v>
                </c:pt>
                <c:pt idx="9368">
                  <c:v>-3.2336289999999996</c:v>
                </c:pt>
                <c:pt idx="9369">
                  <c:v>-3.2336289999999996</c:v>
                </c:pt>
                <c:pt idx="9370">
                  <c:v>-3.2336289999999996</c:v>
                </c:pt>
                <c:pt idx="9371">
                  <c:v>-3.2336289999999996</c:v>
                </c:pt>
                <c:pt idx="9372">
                  <c:v>-3.2336289999999996</c:v>
                </c:pt>
                <c:pt idx="9373">
                  <c:v>-3.2336289999999996</c:v>
                </c:pt>
                <c:pt idx="9374">
                  <c:v>-3.2336289999999996</c:v>
                </c:pt>
                <c:pt idx="9375">
                  <c:v>-3.2336289999999996</c:v>
                </c:pt>
                <c:pt idx="9376">
                  <c:v>-3.2336289999999996</c:v>
                </c:pt>
                <c:pt idx="9377">
                  <c:v>-3.2336289999999996</c:v>
                </c:pt>
                <c:pt idx="9378">
                  <c:v>-3.2336289999999996</c:v>
                </c:pt>
                <c:pt idx="9379">
                  <c:v>-3.2336289999999996</c:v>
                </c:pt>
                <c:pt idx="9380">
                  <c:v>-3.2336289999999996</c:v>
                </c:pt>
                <c:pt idx="9381">
                  <c:v>-3.2336289999999996</c:v>
                </c:pt>
                <c:pt idx="9382">
                  <c:v>-3.2336289999999996</c:v>
                </c:pt>
                <c:pt idx="9383">
                  <c:v>-3.2336289999999996</c:v>
                </c:pt>
                <c:pt idx="9384">
                  <c:v>-3.2336289999999996</c:v>
                </c:pt>
                <c:pt idx="9385">
                  <c:v>-3.2336289999999996</c:v>
                </c:pt>
                <c:pt idx="9386">
                  <c:v>-3.2336289999999996</c:v>
                </c:pt>
                <c:pt idx="9387">
                  <c:v>-3.2336289999999996</c:v>
                </c:pt>
                <c:pt idx="9388">
                  <c:v>-3.2336289999999996</c:v>
                </c:pt>
                <c:pt idx="9389">
                  <c:v>-3.2336289999999996</c:v>
                </c:pt>
                <c:pt idx="9390">
                  <c:v>-3.2336289999999996</c:v>
                </c:pt>
                <c:pt idx="9391">
                  <c:v>-3.2336289999999996</c:v>
                </c:pt>
                <c:pt idx="9392">
                  <c:v>-3.2336289999999996</c:v>
                </c:pt>
                <c:pt idx="9393">
                  <c:v>-3.2336289999999996</c:v>
                </c:pt>
                <c:pt idx="9394">
                  <c:v>-3.2336289999999996</c:v>
                </c:pt>
                <c:pt idx="9395">
                  <c:v>-3.2336289999999996</c:v>
                </c:pt>
                <c:pt idx="9396">
                  <c:v>-3.2336289999999996</c:v>
                </c:pt>
                <c:pt idx="9397">
                  <c:v>-3.2336289999999996</c:v>
                </c:pt>
                <c:pt idx="9398">
                  <c:v>-3.2336289999999996</c:v>
                </c:pt>
                <c:pt idx="9399">
                  <c:v>-3.2336289999999996</c:v>
                </c:pt>
                <c:pt idx="9400">
                  <c:v>-3.2336289999999996</c:v>
                </c:pt>
                <c:pt idx="9401">
                  <c:v>-3.2336289999999996</c:v>
                </c:pt>
                <c:pt idx="9402">
                  <c:v>-3.2336289999999996</c:v>
                </c:pt>
                <c:pt idx="9403">
                  <c:v>-3.2336289999999996</c:v>
                </c:pt>
                <c:pt idx="9404">
                  <c:v>-3.2336289999999996</c:v>
                </c:pt>
                <c:pt idx="9405">
                  <c:v>-3.2336289999999996</c:v>
                </c:pt>
                <c:pt idx="9406">
                  <c:v>-3.2336289999999996</c:v>
                </c:pt>
                <c:pt idx="9407">
                  <c:v>-3.2336289999999996</c:v>
                </c:pt>
                <c:pt idx="9408">
                  <c:v>-3.2336289999999996</c:v>
                </c:pt>
                <c:pt idx="9409">
                  <c:v>-3.2336289999999996</c:v>
                </c:pt>
                <c:pt idx="9410">
                  <c:v>-3.2336289999999996</c:v>
                </c:pt>
                <c:pt idx="9411">
                  <c:v>-3.2336289999999996</c:v>
                </c:pt>
                <c:pt idx="9412">
                  <c:v>-3.2336289999999996</c:v>
                </c:pt>
                <c:pt idx="9413">
                  <c:v>-3.2336289999999996</c:v>
                </c:pt>
                <c:pt idx="9414">
                  <c:v>-3.2336289999999996</c:v>
                </c:pt>
                <c:pt idx="9415">
                  <c:v>-3.2336289999999996</c:v>
                </c:pt>
                <c:pt idx="9416">
                  <c:v>-3.2336289999999996</c:v>
                </c:pt>
                <c:pt idx="9417">
                  <c:v>-3.2336289999999996</c:v>
                </c:pt>
                <c:pt idx="9418">
                  <c:v>-3.2336289999999996</c:v>
                </c:pt>
                <c:pt idx="9419">
                  <c:v>-3.2336289999999996</c:v>
                </c:pt>
                <c:pt idx="9420">
                  <c:v>-3.2336289999999996</c:v>
                </c:pt>
                <c:pt idx="9421">
                  <c:v>-3.2336289999999996</c:v>
                </c:pt>
                <c:pt idx="9422">
                  <c:v>-3.2336289999999996</c:v>
                </c:pt>
                <c:pt idx="9423">
                  <c:v>-3.2336289999999996</c:v>
                </c:pt>
                <c:pt idx="9424">
                  <c:v>-3.2336289999999996</c:v>
                </c:pt>
                <c:pt idx="9425">
                  <c:v>-3.2336289999999996</c:v>
                </c:pt>
                <c:pt idx="9426">
                  <c:v>-3.2336289999999996</c:v>
                </c:pt>
                <c:pt idx="9427">
                  <c:v>-3.2336289999999996</c:v>
                </c:pt>
                <c:pt idx="9428">
                  <c:v>-3.2336289999999996</c:v>
                </c:pt>
                <c:pt idx="9429">
                  <c:v>-3.2336289999999996</c:v>
                </c:pt>
                <c:pt idx="9430">
                  <c:v>-3.2336289999999996</c:v>
                </c:pt>
                <c:pt idx="9431">
                  <c:v>-3.2336289999999996</c:v>
                </c:pt>
                <c:pt idx="9432">
                  <c:v>-3.2336289999999996</c:v>
                </c:pt>
                <c:pt idx="9433">
                  <c:v>-3.2336289999999996</c:v>
                </c:pt>
                <c:pt idx="9434">
                  <c:v>-3.2336289999999996</c:v>
                </c:pt>
                <c:pt idx="9435">
                  <c:v>-3.2336289999999996</c:v>
                </c:pt>
                <c:pt idx="9436">
                  <c:v>-3.2336289999999996</c:v>
                </c:pt>
                <c:pt idx="9437">
                  <c:v>-3.2336289999999996</c:v>
                </c:pt>
                <c:pt idx="9438">
                  <c:v>-3.2336289999999996</c:v>
                </c:pt>
                <c:pt idx="9439">
                  <c:v>-3.2336289999999996</c:v>
                </c:pt>
                <c:pt idx="9440">
                  <c:v>-3.2336289999999996</c:v>
                </c:pt>
                <c:pt idx="9441">
                  <c:v>-3.2336289999999996</c:v>
                </c:pt>
                <c:pt idx="9442">
                  <c:v>-3.2336289999999996</c:v>
                </c:pt>
                <c:pt idx="9443">
                  <c:v>-3.2336289999999996</c:v>
                </c:pt>
                <c:pt idx="9444">
                  <c:v>-3.2336289999999996</c:v>
                </c:pt>
                <c:pt idx="9445">
                  <c:v>-3.2336289999999996</c:v>
                </c:pt>
                <c:pt idx="9446">
                  <c:v>-3.2336289999999996</c:v>
                </c:pt>
                <c:pt idx="9447">
                  <c:v>-3.2336289999999996</c:v>
                </c:pt>
                <c:pt idx="9448">
                  <c:v>-3.2336289999999996</c:v>
                </c:pt>
                <c:pt idx="9449">
                  <c:v>-3.2336289999999996</c:v>
                </c:pt>
                <c:pt idx="9450">
                  <c:v>-3.2336289999999996</c:v>
                </c:pt>
                <c:pt idx="9451">
                  <c:v>-3.2336289999999996</c:v>
                </c:pt>
                <c:pt idx="9452">
                  <c:v>-3.2336289999999996</c:v>
                </c:pt>
                <c:pt idx="9453">
                  <c:v>-3.2336289999999996</c:v>
                </c:pt>
                <c:pt idx="9454">
                  <c:v>-3.2336289999999996</c:v>
                </c:pt>
                <c:pt idx="9455">
                  <c:v>-3.2336289999999996</c:v>
                </c:pt>
                <c:pt idx="9456">
                  <c:v>-3.2336289999999996</c:v>
                </c:pt>
                <c:pt idx="9457">
                  <c:v>-3.2336289999999996</c:v>
                </c:pt>
                <c:pt idx="9458">
                  <c:v>-3.2336289999999996</c:v>
                </c:pt>
                <c:pt idx="9459">
                  <c:v>-3.2336289999999996</c:v>
                </c:pt>
                <c:pt idx="9460">
                  <c:v>-3.2336289999999996</c:v>
                </c:pt>
                <c:pt idx="9461">
                  <c:v>-3.2336289999999996</c:v>
                </c:pt>
                <c:pt idx="9462">
                  <c:v>-3.2336289999999996</c:v>
                </c:pt>
                <c:pt idx="9463">
                  <c:v>-3.2336289999999996</c:v>
                </c:pt>
                <c:pt idx="9464">
                  <c:v>-3.2336289999999996</c:v>
                </c:pt>
                <c:pt idx="9465">
                  <c:v>-3.2336289999999996</c:v>
                </c:pt>
                <c:pt idx="9466">
                  <c:v>-3.2336289999999996</c:v>
                </c:pt>
                <c:pt idx="9467">
                  <c:v>-3.2336289999999996</c:v>
                </c:pt>
                <c:pt idx="9468">
                  <c:v>-3.2336289999999996</c:v>
                </c:pt>
                <c:pt idx="9469">
                  <c:v>-3.2336289999999996</c:v>
                </c:pt>
                <c:pt idx="9470">
                  <c:v>-3.2336289999999996</c:v>
                </c:pt>
                <c:pt idx="9471">
                  <c:v>-3.2336289999999996</c:v>
                </c:pt>
                <c:pt idx="9472">
                  <c:v>-3.2336289999999996</c:v>
                </c:pt>
                <c:pt idx="9473">
                  <c:v>-3.2336289999999996</c:v>
                </c:pt>
                <c:pt idx="9474">
                  <c:v>-3.2336289999999996</c:v>
                </c:pt>
                <c:pt idx="9475">
                  <c:v>-3.2336289999999996</c:v>
                </c:pt>
                <c:pt idx="9476">
                  <c:v>-3.2336289999999996</c:v>
                </c:pt>
                <c:pt idx="9477">
                  <c:v>-3.2336289999999996</c:v>
                </c:pt>
                <c:pt idx="9478">
                  <c:v>-3.2336289999999996</c:v>
                </c:pt>
                <c:pt idx="9479">
                  <c:v>-3.2336289999999996</c:v>
                </c:pt>
                <c:pt idx="9480">
                  <c:v>-3.2336289999999996</c:v>
                </c:pt>
                <c:pt idx="9481">
                  <c:v>-3.2336289999999996</c:v>
                </c:pt>
                <c:pt idx="9482">
                  <c:v>-3.2336289999999996</c:v>
                </c:pt>
                <c:pt idx="9483">
                  <c:v>-3.2336289999999996</c:v>
                </c:pt>
                <c:pt idx="9484">
                  <c:v>-3.2336289999999996</c:v>
                </c:pt>
                <c:pt idx="9485">
                  <c:v>-3.2336289999999996</c:v>
                </c:pt>
                <c:pt idx="9486">
                  <c:v>-3.2336289999999996</c:v>
                </c:pt>
                <c:pt idx="9487">
                  <c:v>-3.2336289999999996</c:v>
                </c:pt>
                <c:pt idx="9488">
                  <c:v>-3.2336289999999996</c:v>
                </c:pt>
                <c:pt idx="9489">
                  <c:v>-3.2336289999999996</c:v>
                </c:pt>
                <c:pt idx="9490">
                  <c:v>-3.2336289999999996</c:v>
                </c:pt>
                <c:pt idx="9491">
                  <c:v>-3.2336289999999996</c:v>
                </c:pt>
                <c:pt idx="9492">
                  <c:v>-3.2336289999999996</c:v>
                </c:pt>
                <c:pt idx="9493">
                  <c:v>-3.2336289999999996</c:v>
                </c:pt>
                <c:pt idx="9494">
                  <c:v>-3.2336289999999996</c:v>
                </c:pt>
                <c:pt idx="9495">
                  <c:v>-3.2336289999999996</c:v>
                </c:pt>
                <c:pt idx="9496">
                  <c:v>-3.2336289999999996</c:v>
                </c:pt>
                <c:pt idx="9497">
                  <c:v>-3.2336289999999996</c:v>
                </c:pt>
                <c:pt idx="9498">
                  <c:v>-3.2336289999999996</c:v>
                </c:pt>
                <c:pt idx="9499">
                  <c:v>-3.2336289999999996</c:v>
                </c:pt>
                <c:pt idx="9500">
                  <c:v>-3.2336289999999996</c:v>
                </c:pt>
                <c:pt idx="9501">
                  <c:v>-3.2336289999999996</c:v>
                </c:pt>
                <c:pt idx="9502">
                  <c:v>-3.2336289999999996</c:v>
                </c:pt>
                <c:pt idx="9503">
                  <c:v>-3.2336289999999996</c:v>
                </c:pt>
                <c:pt idx="9504">
                  <c:v>-3.2336289999999996</c:v>
                </c:pt>
                <c:pt idx="9505">
                  <c:v>-3.2336289999999996</c:v>
                </c:pt>
                <c:pt idx="9506">
                  <c:v>-3.2336289999999996</c:v>
                </c:pt>
                <c:pt idx="9507">
                  <c:v>-3.2336289999999996</c:v>
                </c:pt>
                <c:pt idx="9508">
                  <c:v>-3.2336289999999996</c:v>
                </c:pt>
                <c:pt idx="9509">
                  <c:v>-3.2336289999999996</c:v>
                </c:pt>
                <c:pt idx="9510">
                  <c:v>-3.2336289999999996</c:v>
                </c:pt>
                <c:pt idx="9511">
                  <c:v>-3.2336289999999996</c:v>
                </c:pt>
                <c:pt idx="9512">
                  <c:v>-3.2336289999999996</c:v>
                </c:pt>
                <c:pt idx="9513">
                  <c:v>-3.2336289999999996</c:v>
                </c:pt>
                <c:pt idx="9514">
                  <c:v>-3.2336289999999996</c:v>
                </c:pt>
                <c:pt idx="9515">
                  <c:v>-3.2336289999999996</c:v>
                </c:pt>
                <c:pt idx="9516">
                  <c:v>-3.2336289999999996</c:v>
                </c:pt>
                <c:pt idx="9517">
                  <c:v>-3.2336289999999996</c:v>
                </c:pt>
                <c:pt idx="9518">
                  <c:v>-3.2336289999999996</c:v>
                </c:pt>
                <c:pt idx="9519">
                  <c:v>-3.2336289999999996</c:v>
                </c:pt>
                <c:pt idx="9520">
                  <c:v>-3.2336289999999996</c:v>
                </c:pt>
                <c:pt idx="9521">
                  <c:v>-3.2336289999999996</c:v>
                </c:pt>
                <c:pt idx="9522">
                  <c:v>-3.2336289999999996</c:v>
                </c:pt>
                <c:pt idx="9523">
                  <c:v>-3.2336289999999996</c:v>
                </c:pt>
                <c:pt idx="9524">
                  <c:v>-3.2336289999999996</c:v>
                </c:pt>
                <c:pt idx="9525">
                  <c:v>-3.2336289999999996</c:v>
                </c:pt>
                <c:pt idx="9526">
                  <c:v>-3.2336289999999996</c:v>
                </c:pt>
                <c:pt idx="9527">
                  <c:v>-3.2336289999999996</c:v>
                </c:pt>
                <c:pt idx="9528">
                  <c:v>-3.2336289999999996</c:v>
                </c:pt>
                <c:pt idx="9529">
                  <c:v>-3.2336289999999996</c:v>
                </c:pt>
                <c:pt idx="9530">
                  <c:v>-3.2336289999999996</c:v>
                </c:pt>
                <c:pt idx="9531">
                  <c:v>-3.2336289999999996</c:v>
                </c:pt>
                <c:pt idx="9532">
                  <c:v>-3.2336289999999996</c:v>
                </c:pt>
                <c:pt idx="9533">
                  <c:v>-3.2336289999999996</c:v>
                </c:pt>
                <c:pt idx="9534">
                  <c:v>-3.2336289999999996</c:v>
                </c:pt>
                <c:pt idx="9535">
                  <c:v>-3.2336289999999996</c:v>
                </c:pt>
                <c:pt idx="9536">
                  <c:v>-3.2336289999999996</c:v>
                </c:pt>
                <c:pt idx="9537">
                  <c:v>-3.2336289999999996</c:v>
                </c:pt>
                <c:pt idx="9538">
                  <c:v>-3.2336289999999996</c:v>
                </c:pt>
                <c:pt idx="9539">
                  <c:v>-3.2336289999999996</c:v>
                </c:pt>
                <c:pt idx="9540">
                  <c:v>-3.2336289999999996</c:v>
                </c:pt>
                <c:pt idx="9541">
                  <c:v>-3.2336289999999996</c:v>
                </c:pt>
                <c:pt idx="9542">
                  <c:v>-3.2336289999999996</c:v>
                </c:pt>
                <c:pt idx="9543">
                  <c:v>-3.2336289999999996</c:v>
                </c:pt>
                <c:pt idx="9544">
                  <c:v>-3.2336289999999996</c:v>
                </c:pt>
                <c:pt idx="9545">
                  <c:v>-3.2336289999999996</c:v>
                </c:pt>
                <c:pt idx="9546">
                  <c:v>-3.2336289999999996</c:v>
                </c:pt>
                <c:pt idx="9547">
                  <c:v>-3.2336289999999996</c:v>
                </c:pt>
                <c:pt idx="9548">
                  <c:v>-3.2336289999999996</c:v>
                </c:pt>
                <c:pt idx="9549">
                  <c:v>-3.2336289999999996</c:v>
                </c:pt>
                <c:pt idx="9550">
                  <c:v>-3.2336289999999996</c:v>
                </c:pt>
                <c:pt idx="9551">
                  <c:v>-3.2336289999999996</c:v>
                </c:pt>
                <c:pt idx="9552">
                  <c:v>-3.2336289999999996</c:v>
                </c:pt>
                <c:pt idx="9553">
                  <c:v>-3.2336289999999996</c:v>
                </c:pt>
                <c:pt idx="9554">
                  <c:v>-3.2336289999999996</c:v>
                </c:pt>
                <c:pt idx="9555">
                  <c:v>-3.2336289999999996</c:v>
                </c:pt>
                <c:pt idx="9556">
                  <c:v>-3.2336289999999996</c:v>
                </c:pt>
                <c:pt idx="9557">
                  <c:v>-3.2336289999999996</c:v>
                </c:pt>
                <c:pt idx="9558">
                  <c:v>-3.2336289999999996</c:v>
                </c:pt>
                <c:pt idx="9559">
                  <c:v>-3.2336289999999996</c:v>
                </c:pt>
                <c:pt idx="9560">
                  <c:v>-3.2336289999999996</c:v>
                </c:pt>
                <c:pt idx="9561">
                  <c:v>-3.2336289999999996</c:v>
                </c:pt>
                <c:pt idx="9562">
                  <c:v>-3.2336289999999996</c:v>
                </c:pt>
                <c:pt idx="9563">
                  <c:v>-3.2336289999999996</c:v>
                </c:pt>
                <c:pt idx="9564">
                  <c:v>-3.2336289999999996</c:v>
                </c:pt>
                <c:pt idx="9565">
                  <c:v>-3.2336289999999996</c:v>
                </c:pt>
                <c:pt idx="9566">
                  <c:v>-3.2336289999999996</c:v>
                </c:pt>
                <c:pt idx="9567">
                  <c:v>-3.2336289999999996</c:v>
                </c:pt>
                <c:pt idx="9568">
                  <c:v>-3.2336289999999996</c:v>
                </c:pt>
                <c:pt idx="9569">
                  <c:v>-3.2336289999999996</c:v>
                </c:pt>
                <c:pt idx="9570">
                  <c:v>-3.2336289999999996</c:v>
                </c:pt>
                <c:pt idx="9571">
                  <c:v>-3.2336289999999996</c:v>
                </c:pt>
                <c:pt idx="9572">
                  <c:v>-3.2336289999999996</c:v>
                </c:pt>
                <c:pt idx="9573">
                  <c:v>-3.2336289999999996</c:v>
                </c:pt>
                <c:pt idx="9574">
                  <c:v>-3.2336289999999996</c:v>
                </c:pt>
                <c:pt idx="9575">
                  <c:v>-3.2336289999999996</c:v>
                </c:pt>
                <c:pt idx="9576">
                  <c:v>-3.2336289999999996</c:v>
                </c:pt>
                <c:pt idx="9577">
                  <c:v>-3.2336289999999996</c:v>
                </c:pt>
                <c:pt idx="9578">
                  <c:v>-3.2336289999999996</c:v>
                </c:pt>
                <c:pt idx="9579">
                  <c:v>-3.2336289999999996</c:v>
                </c:pt>
                <c:pt idx="9580">
                  <c:v>-3.2336289999999996</c:v>
                </c:pt>
                <c:pt idx="9581">
                  <c:v>-3.2336289999999996</c:v>
                </c:pt>
                <c:pt idx="9582">
                  <c:v>-3.2336289999999996</c:v>
                </c:pt>
                <c:pt idx="9583">
                  <c:v>-3.2336289999999996</c:v>
                </c:pt>
                <c:pt idx="9584">
                  <c:v>-3.2336289999999996</c:v>
                </c:pt>
                <c:pt idx="9585">
                  <c:v>-3.2336289999999996</c:v>
                </c:pt>
                <c:pt idx="9586">
                  <c:v>-3.2336289999999996</c:v>
                </c:pt>
                <c:pt idx="9587">
                  <c:v>-3.2336289999999996</c:v>
                </c:pt>
                <c:pt idx="9588">
                  <c:v>-3.2336289999999996</c:v>
                </c:pt>
                <c:pt idx="9589">
                  <c:v>-3.2336289999999996</c:v>
                </c:pt>
                <c:pt idx="9590">
                  <c:v>-3.2336289999999996</c:v>
                </c:pt>
                <c:pt idx="9591">
                  <c:v>-3.2336289999999996</c:v>
                </c:pt>
                <c:pt idx="9592">
                  <c:v>-3.2336289999999996</c:v>
                </c:pt>
                <c:pt idx="9593">
                  <c:v>-3.2336289999999996</c:v>
                </c:pt>
                <c:pt idx="9594">
                  <c:v>-3.2336289999999996</c:v>
                </c:pt>
                <c:pt idx="9595">
                  <c:v>-3.2336289999999996</c:v>
                </c:pt>
                <c:pt idx="9596">
                  <c:v>-3.2336289999999996</c:v>
                </c:pt>
                <c:pt idx="9597">
                  <c:v>-3.2336289999999996</c:v>
                </c:pt>
                <c:pt idx="9598">
                  <c:v>-3.2336289999999996</c:v>
                </c:pt>
                <c:pt idx="9599">
                  <c:v>-3.2336289999999996</c:v>
                </c:pt>
                <c:pt idx="9600">
                  <c:v>-3.2336289999999996</c:v>
                </c:pt>
                <c:pt idx="9601">
                  <c:v>-3.2336289999999996</c:v>
                </c:pt>
                <c:pt idx="9602">
                  <c:v>-3.2336289999999996</c:v>
                </c:pt>
                <c:pt idx="9603">
                  <c:v>-3.2336289999999996</c:v>
                </c:pt>
                <c:pt idx="9604">
                  <c:v>-3.2336289999999996</c:v>
                </c:pt>
                <c:pt idx="9605">
                  <c:v>-3.2336289999999996</c:v>
                </c:pt>
                <c:pt idx="9606">
                  <c:v>-3.2336289999999996</c:v>
                </c:pt>
                <c:pt idx="9607">
                  <c:v>-3.2336289999999996</c:v>
                </c:pt>
                <c:pt idx="9608">
                  <c:v>-3.2336289999999996</c:v>
                </c:pt>
                <c:pt idx="9609">
                  <c:v>-3.2336289999999996</c:v>
                </c:pt>
                <c:pt idx="9610">
                  <c:v>-3.2336289999999996</c:v>
                </c:pt>
                <c:pt idx="9611">
                  <c:v>-3.2336289999999996</c:v>
                </c:pt>
                <c:pt idx="9612">
                  <c:v>-3.2336289999999996</c:v>
                </c:pt>
                <c:pt idx="9613">
                  <c:v>-3.2336289999999996</c:v>
                </c:pt>
                <c:pt idx="9614">
                  <c:v>-3.2336289999999996</c:v>
                </c:pt>
                <c:pt idx="9615">
                  <c:v>-3.2336289999999996</c:v>
                </c:pt>
                <c:pt idx="9616">
                  <c:v>-3.2336289999999996</c:v>
                </c:pt>
                <c:pt idx="9617">
                  <c:v>-3.2336289999999996</c:v>
                </c:pt>
                <c:pt idx="9618">
                  <c:v>-3.2336289999999996</c:v>
                </c:pt>
                <c:pt idx="9619">
                  <c:v>-3.2336289999999996</c:v>
                </c:pt>
                <c:pt idx="9620">
                  <c:v>-3.2336289999999996</c:v>
                </c:pt>
                <c:pt idx="9621">
                  <c:v>-3.2336289999999996</c:v>
                </c:pt>
                <c:pt idx="9622">
                  <c:v>-3.2336289999999996</c:v>
                </c:pt>
                <c:pt idx="9623">
                  <c:v>-3.2336289999999996</c:v>
                </c:pt>
                <c:pt idx="9624">
                  <c:v>-3.2336289999999996</c:v>
                </c:pt>
                <c:pt idx="9625">
                  <c:v>-3.2336289999999996</c:v>
                </c:pt>
                <c:pt idx="9626">
                  <c:v>-3.2336289999999996</c:v>
                </c:pt>
                <c:pt idx="9627">
                  <c:v>-3.2336289999999996</c:v>
                </c:pt>
                <c:pt idx="9628">
                  <c:v>-3.2336289999999996</c:v>
                </c:pt>
                <c:pt idx="9629">
                  <c:v>-3.2336289999999996</c:v>
                </c:pt>
                <c:pt idx="9630">
                  <c:v>-3.2336289999999996</c:v>
                </c:pt>
                <c:pt idx="9631">
                  <c:v>-3.2336289999999996</c:v>
                </c:pt>
                <c:pt idx="9632">
                  <c:v>-3.2336289999999996</c:v>
                </c:pt>
                <c:pt idx="9633">
                  <c:v>-3.2336289999999996</c:v>
                </c:pt>
                <c:pt idx="9634">
                  <c:v>-3.2336289999999996</c:v>
                </c:pt>
                <c:pt idx="9635">
                  <c:v>-3.2336289999999996</c:v>
                </c:pt>
                <c:pt idx="9636">
                  <c:v>-3.2336289999999996</c:v>
                </c:pt>
                <c:pt idx="9637">
                  <c:v>-3.2336289999999996</c:v>
                </c:pt>
                <c:pt idx="9638">
                  <c:v>-3.2336289999999996</c:v>
                </c:pt>
                <c:pt idx="9639">
                  <c:v>-3.2336289999999996</c:v>
                </c:pt>
                <c:pt idx="9640">
                  <c:v>-3.2336289999999996</c:v>
                </c:pt>
                <c:pt idx="9641">
                  <c:v>-3.2336289999999996</c:v>
                </c:pt>
                <c:pt idx="9642">
                  <c:v>-3.2336289999999996</c:v>
                </c:pt>
                <c:pt idx="9643">
                  <c:v>-3.2336289999999996</c:v>
                </c:pt>
                <c:pt idx="9644">
                  <c:v>-3.2336289999999996</c:v>
                </c:pt>
                <c:pt idx="9645">
                  <c:v>-3.2336289999999996</c:v>
                </c:pt>
                <c:pt idx="9646">
                  <c:v>-3.2336289999999996</c:v>
                </c:pt>
                <c:pt idx="9647">
                  <c:v>-3.2336289999999996</c:v>
                </c:pt>
                <c:pt idx="9648">
                  <c:v>-3.2336289999999996</c:v>
                </c:pt>
                <c:pt idx="9649">
                  <c:v>-3.2336289999999996</c:v>
                </c:pt>
                <c:pt idx="9650">
                  <c:v>-3.2336289999999996</c:v>
                </c:pt>
                <c:pt idx="9651">
                  <c:v>-3.2336289999999996</c:v>
                </c:pt>
                <c:pt idx="9652">
                  <c:v>-3.2336289999999996</c:v>
                </c:pt>
                <c:pt idx="9653">
                  <c:v>-3.2336289999999996</c:v>
                </c:pt>
                <c:pt idx="9654">
                  <c:v>-3.2336289999999996</c:v>
                </c:pt>
                <c:pt idx="9655">
                  <c:v>-3.2336289999999996</c:v>
                </c:pt>
                <c:pt idx="9656">
                  <c:v>-3.2336289999999996</c:v>
                </c:pt>
                <c:pt idx="9657">
                  <c:v>-3.2336289999999996</c:v>
                </c:pt>
                <c:pt idx="9658">
                  <c:v>-3.2336289999999996</c:v>
                </c:pt>
                <c:pt idx="9659">
                  <c:v>-3.2336289999999996</c:v>
                </c:pt>
                <c:pt idx="9660">
                  <c:v>-3.2336289999999996</c:v>
                </c:pt>
                <c:pt idx="9661">
                  <c:v>-3.2336289999999996</c:v>
                </c:pt>
                <c:pt idx="9662">
                  <c:v>-3.2336289999999996</c:v>
                </c:pt>
                <c:pt idx="9663">
                  <c:v>-3.2336289999999996</c:v>
                </c:pt>
                <c:pt idx="9664">
                  <c:v>-3.2336289999999996</c:v>
                </c:pt>
                <c:pt idx="9665">
                  <c:v>-3.2336289999999996</c:v>
                </c:pt>
                <c:pt idx="9666">
                  <c:v>-3.2336289999999996</c:v>
                </c:pt>
                <c:pt idx="9667">
                  <c:v>-3.2336289999999996</c:v>
                </c:pt>
                <c:pt idx="9668">
                  <c:v>-3.2336289999999996</c:v>
                </c:pt>
                <c:pt idx="9669">
                  <c:v>-3.2336289999999996</c:v>
                </c:pt>
                <c:pt idx="9670">
                  <c:v>-3.2336289999999996</c:v>
                </c:pt>
                <c:pt idx="9671">
                  <c:v>-3.2336289999999996</c:v>
                </c:pt>
                <c:pt idx="9672">
                  <c:v>-3.2336289999999996</c:v>
                </c:pt>
                <c:pt idx="9673">
                  <c:v>-3.2336289999999996</c:v>
                </c:pt>
                <c:pt idx="9674">
                  <c:v>-3.2336289999999996</c:v>
                </c:pt>
                <c:pt idx="9675">
                  <c:v>-3.2336289999999996</c:v>
                </c:pt>
                <c:pt idx="9676">
                  <c:v>-3.2336289999999996</c:v>
                </c:pt>
                <c:pt idx="9677">
                  <c:v>-3.2336289999999996</c:v>
                </c:pt>
                <c:pt idx="9678">
                  <c:v>-3.2336289999999996</c:v>
                </c:pt>
                <c:pt idx="9679">
                  <c:v>-3.2336289999999996</c:v>
                </c:pt>
                <c:pt idx="9680">
                  <c:v>-3.2336289999999996</c:v>
                </c:pt>
                <c:pt idx="9681">
                  <c:v>-3.2336289999999996</c:v>
                </c:pt>
                <c:pt idx="9682">
                  <c:v>-3.2336289999999996</c:v>
                </c:pt>
                <c:pt idx="9683">
                  <c:v>-3.2336289999999996</c:v>
                </c:pt>
                <c:pt idx="9684">
                  <c:v>-3.2336289999999996</c:v>
                </c:pt>
                <c:pt idx="9685">
                  <c:v>-3.2336289999999996</c:v>
                </c:pt>
                <c:pt idx="9686">
                  <c:v>-3.2336289999999996</c:v>
                </c:pt>
                <c:pt idx="9687">
                  <c:v>-3.2336289999999996</c:v>
                </c:pt>
                <c:pt idx="9688">
                  <c:v>-3.2336289999999996</c:v>
                </c:pt>
                <c:pt idx="9689">
                  <c:v>-3.2336289999999996</c:v>
                </c:pt>
                <c:pt idx="9690">
                  <c:v>-3.2336289999999996</c:v>
                </c:pt>
                <c:pt idx="9691">
                  <c:v>-3.2336289999999996</c:v>
                </c:pt>
                <c:pt idx="9692">
                  <c:v>-3.2336289999999996</c:v>
                </c:pt>
                <c:pt idx="9693">
                  <c:v>-3.2336289999999996</c:v>
                </c:pt>
                <c:pt idx="9694">
                  <c:v>-3.2336289999999996</c:v>
                </c:pt>
                <c:pt idx="9695">
                  <c:v>-3.2336289999999996</c:v>
                </c:pt>
                <c:pt idx="9696">
                  <c:v>-3.2336289999999996</c:v>
                </c:pt>
                <c:pt idx="9697">
                  <c:v>-3.2336289999999996</c:v>
                </c:pt>
                <c:pt idx="9698">
                  <c:v>-3.2336289999999996</c:v>
                </c:pt>
                <c:pt idx="9699">
                  <c:v>-3.2336289999999996</c:v>
                </c:pt>
                <c:pt idx="9700">
                  <c:v>-3.2336289999999996</c:v>
                </c:pt>
                <c:pt idx="9701">
                  <c:v>-3.2336289999999996</c:v>
                </c:pt>
                <c:pt idx="9702">
                  <c:v>-3.2336289999999996</c:v>
                </c:pt>
                <c:pt idx="9703">
                  <c:v>-3.2336289999999996</c:v>
                </c:pt>
                <c:pt idx="9704">
                  <c:v>-3.2336289999999996</c:v>
                </c:pt>
                <c:pt idx="9705">
                  <c:v>-3.2336289999999996</c:v>
                </c:pt>
                <c:pt idx="9706">
                  <c:v>-3.2336289999999996</c:v>
                </c:pt>
                <c:pt idx="9707">
                  <c:v>-3.2336289999999996</c:v>
                </c:pt>
                <c:pt idx="9708">
                  <c:v>-3.2336289999999996</c:v>
                </c:pt>
                <c:pt idx="9709">
                  <c:v>-3.2336289999999996</c:v>
                </c:pt>
                <c:pt idx="9710">
                  <c:v>-3.2336289999999996</c:v>
                </c:pt>
                <c:pt idx="9711">
                  <c:v>-3.2336289999999996</c:v>
                </c:pt>
                <c:pt idx="9712">
                  <c:v>-3.2336289999999996</c:v>
                </c:pt>
                <c:pt idx="9713">
                  <c:v>-3.2336289999999996</c:v>
                </c:pt>
                <c:pt idx="9714">
                  <c:v>-3.2336289999999996</c:v>
                </c:pt>
                <c:pt idx="9715">
                  <c:v>-3.2336289999999996</c:v>
                </c:pt>
                <c:pt idx="9716">
                  <c:v>-3.2336289999999996</c:v>
                </c:pt>
                <c:pt idx="9717">
                  <c:v>-3.2336289999999996</c:v>
                </c:pt>
                <c:pt idx="9718">
                  <c:v>-3.2336289999999996</c:v>
                </c:pt>
                <c:pt idx="9719">
                  <c:v>-3.2336289999999996</c:v>
                </c:pt>
                <c:pt idx="9720">
                  <c:v>-3.2336289999999996</c:v>
                </c:pt>
                <c:pt idx="9721">
                  <c:v>-3.2336289999999996</c:v>
                </c:pt>
                <c:pt idx="9722">
                  <c:v>-3.2336289999999996</c:v>
                </c:pt>
                <c:pt idx="9723">
                  <c:v>-3.2336289999999996</c:v>
                </c:pt>
                <c:pt idx="9724">
                  <c:v>-3.2336289999999996</c:v>
                </c:pt>
                <c:pt idx="9725">
                  <c:v>-3.2336289999999996</c:v>
                </c:pt>
                <c:pt idx="9726">
                  <c:v>-3.2336289999999996</c:v>
                </c:pt>
                <c:pt idx="9727">
                  <c:v>-3.2336289999999996</c:v>
                </c:pt>
                <c:pt idx="9728">
                  <c:v>-3.2336289999999996</c:v>
                </c:pt>
                <c:pt idx="9729">
                  <c:v>-3.2336289999999996</c:v>
                </c:pt>
                <c:pt idx="9730">
                  <c:v>-3.2336289999999996</c:v>
                </c:pt>
                <c:pt idx="9731">
                  <c:v>-3.2336289999999996</c:v>
                </c:pt>
                <c:pt idx="9732">
                  <c:v>-3.2336289999999996</c:v>
                </c:pt>
                <c:pt idx="9733">
                  <c:v>-3.2336289999999996</c:v>
                </c:pt>
                <c:pt idx="9734">
                  <c:v>-3.2336289999999996</c:v>
                </c:pt>
                <c:pt idx="9735">
                  <c:v>-3.2336289999999996</c:v>
                </c:pt>
                <c:pt idx="9736">
                  <c:v>-3.2336289999999996</c:v>
                </c:pt>
                <c:pt idx="9737">
                  <c:v>-3.2336289999999996</c:v>
                </c:pt>
                <c:pt idx="9738">
                  <c:v>-3.2336289999999996</c:v>
                </c:pt>
                <c:pt idx="9739">
                  <c:v>-3.2336289999999996</c:v>
                </c:pt>
                <c:pt idx="9740">
                  <c:v>-3.2336289999999996</c:v>
                </c:pt>
                <c:pt idx="9741">
                  <c:v>-3.2336289999999996</c:v>
                </c:pt>
                <c:pt idx="9742">
                  <c:v>-3.2336289999999996</c:v>
                </c:pt>
                <c:pt idx="9743">
                  <c:v>-3.2336289999999996</c:v>
                </c:pt>
                <c:pt idx="9744">
                  <c:v>-3.2336289999999996</c:v>
                </c:pt>
                <c:pt idx="9745">
                  <c:v>-3.2336289999999996</c:v>
                </c:pt>
                <c:pt idx="9746">
                  <c:v>-3.2336289999999996</c:v>
                </c:pt>
                <c:pt idx="9747">
                  <c:v>-3.2336289999999996</c:v>
                </c:pt>
                <c:pt idx="9748">
                  <c:v>-3.2336289999999996</c:v>
                </c:pt>
                <c:pt idx="9749">
                  <c:v>-3.2336289999999996</c:v>
                </c:pt>
                <c:pt idx="9750">
                  <c:v>-3.2336289999999996</c:v>
                </c:pt>
                <c:pt idx="9751">
                  <c:v>-3.2336289999999996</c:v>
                </c:pt>
                <c:pt idx="9752">
                  <c:v>-3.2336289999999996</c:v>
                </c:pt>
                <c:pt idx="9753">
                  <c:v>-3.2336289999999996</c:v>
                </c:pt>
                <c:pt idx="9754">
                  <c:v>-3.2336289999999996</c:v>
                </c:pt>
                <c:pt idx="9755">
                  <c:v>-3.2336289999999996</c:v>
                </c:pt>
                <c:pt idx="9756">
                  <c:v>-3.2336289999999996</c:v>
                </c:pt>
                <c:pt idx="9757">
                  <c:v>-3.2336289999999996</c:v>
                </c:pt>
                <c:pt idx="9758">
                  <c:v>-3.2336289999999996</c:v>
                </c:pt>
                <c:pt idx="9759">
                  <c:v>-3.2336289999999996</c:v>
                </c:pt>
                <c:pt idx="9760">
                  <c:v>-3.2336289999999996</c:v>
                </c:pt>
                <c:pt idx="9761">
                  <c:v>-3.2336289999999996</c:v>
                </c:pt>
                <c:pt idx="9762">
                  <c:v>-3.2336289999999996</c:v>
                </c:pt>
                <c:pt idx="9763">
                  <c:v>-3.2336289999999996</c:v>
                </c:pt>
                <c:pt idx="9764">
                  <c:v>-3.2336289999999996</c:v>
                </c:pt>
                <c:pt idx="9765">
                  <c:v>-3.2336289999999996</c:v>
                </c:pt>
                <c:pt idx="9766">
                  <c:v>-3.2336289999999996</c:v>
                </c:pt>
                <c:pt idx="9767">
                  <c:v>-3.2336289999999996</c:v>
                </c:pt>
                <c:pt idx="9768">
                  <c:v>-3.2336289999999996</c:v>
                </c:pt>
                <c:pt idx="9769">
                  <c:v>-3.2336289999999996</c:v>
                </c:pt>
                <c:pt idx="9770">
                  <c:v>-3.2336289999999996</c:v>
                </c:pt>
                <c:pt idx="9771">
                  <c:v>-3.2336289999999996</c:v>
                </c:pt>
                <c:pt idx="9772">
                  <c:v>-3.2336289999999996</c:v>
                </c:pt>
                <c:pt idx="9773">
                  <c:v>-3.2336289999999996</c:v>
                </c:pt>
                <c:pt idx="9774">
                  <c:v>-3.2336289999999996</c:v>
                </c:pt>
                <c:pt idx="9775">
                  <c:v>-3.2336289999999996</c:v>
                </c:pt>
                <c:pt idx="9776">
                  <c:v>-3.2336289999999996</c:v>
                </c:pt>
                <c:pt idx="9777">
                  <c:v>-3.2336289999999996</c:v>
                </c:pt>
                <c:pt idx="9778">
                  <c:v>-3.2336289999999996</c:v>
                </c:pt>
                <c:pt idx="9779">
                  <c:v>-3.2336289999999996</c:v>
                </c:pt>
                <c:pt idx="9780">
                  <c:v>-3.2336289999999996</c:v>
                </c:pt>
                <c:pt idx="9781">
                  <c:v>-3.2336289999999996</c:v>
                </c:pt>
                <c:pt idx="9782">
                  <c:v>-3.2336289999999996</c:v>
                </c:pt>
                <c:pt idx="9783">
                  <c:v>-3.2336289999999996</c:v>
                </c:pt>
                <c:pt idx="9784">
                  <c:v>-3.2336289999999996</c:v>
                </c:pt>
                <c:pt idx="9785">
                  <c:v>-3.2336289999999996</c:v>
                </c:pt>
                <c:pt idx="9786">
                  <c:v>-3.2336289999999996</c:v>
                </c:pt>
                <c:pt idx="9787">
                  <c:v>-3.2336289999999996</c:v>
                </c:pt>
                <c:pt idx="9788">
                  <c:v>-3.2336289999999996</c:v>
                </c:pt>
                <c:pt idx="9789">
                  <c:v>-3.2336289999999996</c:v>
                </c:pt>
                <c:pt idx="9790">
                  <c:v>-3.2336289999999996</c:v>
                </c:pt>
                <c:pt idx="9791">
                  <c:v>-3.2336289999999996</c:v>
                </c:pt>
                <c:pt idx="9792">
                  <c:v>-3.2336289999999996</c:v>
                </c:pt>
                <c:pt idx="9793">
                  <c:v>-3.2336289999999996</c:v>
                </c:pt>
                <c:pt idx="9794">
                  <c:v>-3.2336289999999996</c:v>
                </c:pt>
                <c:pt idx="9795">
                  <c:v>-3.2336289999999996</c:v>
                </c:pt>
                <c:pt idx="9796">
                  <c:v>-3.2336289999999996</c:v>
                </c:pt>
                <c:pt idx="9797">
                  <c:v>-3.2336289999999996</c:v>
                </c:pt>
                <c:pt idx="9798">
                  <c:v>-3.2336289999999996</c:v>
                </c:pt>
                <c:pt idx="9799">
                  <c:v>-3.2336289999999996</c:v>
                </c:pt>
                <c:pt idx="9800">
                  <c:v>-3.2336289999999996</c:v>
                </c:pt>
                <c:pt idx="9801">
                  <c:v>-3.2336289999999996</c:v>
                </c:pt>
                <c:pt idx="9802">
                  <c:v>-3.2336289999999996</c:v>
                </c:pt>
                <c:pt idx="9803">
                  <c:v>-3.2336289999999996</c:v>
                </c:pt>
                <c:pt idx="9804">
                  <c:v>-3.2336289999999996</c:v>
                </c:pt>
                <c:pt idx="9805">
                  <c:v>-3.2336289999999996</c:v>
                </c:pt>
                <c:pt idx="9806">
                  <c:v>-3.2336289999999996</c:v>
                </c:pt>
                <c:pt idx="9807">
                  <c:v>-3.2336289999999996</c:v>
                </c:pt>
                <c:pt idx="9808">
                  <c:v>-3.2336289999999996</c:v>
                </c:pt>
                <c:pt idx="9809">
                  <c:v>-3.2336289999999996</c:v>
                </c:pt>
                <c:pt idx="9810">
                  <c:v>-3.2336289999999996</c:v>
                </c:pt>
                <c:pt idx="9811">
                  <c:v>-3.2336289999999996</c:v>
                </c:pt>
                <c:pt idx="9812">
                  <c:v>-3.2336289999999996</c:v>
                </c:pt>
                <c:pt idx="9813">
                  <c:v>-3.2336289999999996</c:v>
                </c:pt>
                <c:pt idx="9814">
                  <c:v>-3.2336289999999996</c:v>
                </c:pt>
                <c:pt idx="9815">
                  <c:v>-3.2336289999999996</c:v>
                </c:pt>
                <c:pt idx="9816">
                  <c:v>-3.2336289999999996</c:v>
                </c:pt>
                <c:pt idx="9817">
                  <c:v>-3.2336289999999996</c:v>
                </c:pt>
                <c:pt idx="9818">
                  <c:v>-3.2336289999999996</c:v>
                </c:pt>
                <c:pt idx="9819">
                  <c:v>-3.2336289999999996</c:v>
                </c:pt>
                <c:pt idx="9820">
                  <c:v>-3.2336289999999996</c:v>
                </c:pt>
                <c:pt idx="9821">
                  <c:v>-3.2336289999999996</c:v>
                </c:pt>
                <c:pt idx="9822">
                  <c:v>-3.2336289999999996</c:v>
                </c:pt>
                <c:pt idx="9823">
                  <c:v>-3.2336289999999996</c:v>
                </c:pt>
                <c:pt idx="9824">
                  <c:v>-3.2336289999999996</c:v>
                </c:pt>
                <c:pt idx="9825">
                  <c:v>-3.2336289999999996</c:v>
                </c:pt>
                <c:pt idx="9826">
                  <c:v>-3.2336289999999996</c:v>
                </c:pt>
                <c:pt idx="9827">
                  <c:v>-3.2336289999999996</c:v>
                </c:pt>
                <c:pt idx="9828">
                  <c:v>-3.2336289999999996</c:v>
                </c:pt>
                <c:pt idx="9829">
                  <c:v>-3.2336289999999996</c:v>
                </c:pt>
                <c:pt idx="9830">
                  <c:v>-3.2336289999999996</c:v>
                </c:pt>
                <c:pt idx="9831">
                  <c:v>-3.2336289999999996</c:v>
                </c:pt>
                <c:pt idx="9832">
                  <c:v>-3.2336289999999996</c:v>
                </c:pt>
                <c:pt idx="9833">
                  <c:v>-3.2336289999999996</c:v>
                </c:pt>
                <c:pt idx="9834">
                  <c:v>-3.2336289999999996</c:v>
                </c:pt>
                <c:pt idx="9835">
                  <c:v>-3.2336289999999996</c:v>
                </c:pt>
                <c:pt idx="9836">
                  <c:v>-3.2336289999999996</c:v>
                </c:pt>
                <c:pt idx="9837">
                  <c:v>-3.2336289999999996</c:v>
                </c:pt>
                <c:pt idx="9838">
                  <c:v>-3.2336289999999996</c:v>
                </c:pt>
                <c:pt idx="9839">
                  <c:v>-3.2336289999999996</c:v>
                </c:pt>
                <c:pt idx="9840">
                  <c:v>-3.2336289999999996</c:v>
                </c:pt>
                <c:pt idx="9841">
                  <c:v>-3.2336289999999996</c:v>
                </c:pt>
                <c:pt idx="9842">
                  <c:v>-3.2336289999999996</c:v>
                </c:pt>
                <c:pt idx="9843">
                  <c:v>-3.2336289999999996</c:v>
                </c:pt>
                <c:pt idx="9844">
                  <c:v>-3.2336289999999996</c:v>
                </c:pt>
                <c:pt idx="9845">
                  <c:v>-3.2336289999999996</c:v>
                </c:pt>
                <c:pt idx="9846">
                  <c:v>-3.2336289999999996</c:v>
                </c:pt>
                <c:pt idx="9847">
                  <c:v>-3.2336289999999996</c:v>
                </c:pt>
                <c:pt idx="9848">
                  <c:v>-3.2336289999999996</c:v>
                </c:pt>
                <c:pt idx="9849">
                  <c:v>-3.2336289999999996</c:v>
                </c:pt>
                <c:pt idx="9850">
                  <c:v>-3.2336289999999996</c:v>
                </c:pt>
                <c:pt idx="9851">
                  <c:v>-3.2336289999999996</c:v>
                </c:pt>
                <c:pt idx="9852">
                  <c:v>-3.2336289999999996</c:v>
                </c:pt>
                <c:pt idx="9853">
                  <c:v>-3.2336289999999996</c:v>
                </c:pt>
                <c:pt idx="9854">
                  <c:v>-3.2336289999999996</c:v>
                </c:pt>
                <c:pt idx="9855">
                  <c:v>-3.2336289999999996</c:v>
                </c:pt>
                <c:pt idx="9856">
                  <c:v>-3.2336289999999996</c:v>
                </c:pt>
                <c:pt idx="9857">
                  <c:v>-3.2336289999999996</c:v>
                </c:pt>
                <c:pt idx="9858">
                  <c:v>-3.2336289999999996</c:v>
                </c:pt>
                <c:pt idx="9859">
                  <c:v>-3.2336289999999996</c:v>
                </c:pt>
                <c:pt idx="9860">
                  <c:v>-3.2336289999999996</c:v>
                </c:pt>
                <c:pt idx="9861">
                  <c:v>-3.2336289999999996</c:v>
                </c:pt>
                <c:pt idx="9862">
                  <c:v>-3.2336289999999996</c:v>
                </c:pt>
                <c:pt idx="9863">
                  <c:v>-3.2336289999999996</c:v>
                </c:pt>
                <c:pt idx="9864">
                  <c:v>-3.2336289999999996</c:v>
                </c:pt>
                <c:pt idx="9865">
                  <c:v>-3.2336289999999996</c:v>
                </c:pt>
                <c:pt idx="9866">
                  <c:v>-3.2336289999999996</c:v>
                </c:pt>
                <c:pt idx="9867">
                  <c:v>-3.2336289999999996</c:v>
                </c:pt>
                <c:pt idx="9868">
                  <c:v>-3.2336289999999996</c:v>
                </c:pt>
                <c:pt idx="9869">
                  <c:v>-3.2336289999999996</c:v>
                </c:pt>
                <c:pt idx="9870">
                  <c:v>-3.2336289999999996</c:v>
                </c:pt>
                <c:pt idx="9871">
                  <c:v>-3.2336289999999996</c:v>
                </c:pt>
                <c:pt idx="9872">
                  <c:v>-3.2336289999999996</c:v>
                </c:pt>
                <c:pt idx="9873">
                  <c:v>-3.2336289999999996</c:v>
                </c:pt>
                <c:pt idx="9874">
                  <c:v>-3.2336289999999996</c:v>
                </c:pt>
                <c:pt idx="9875">
                  <c:v>-3.2336289999999996</c:v>
                </c:pt>
                <c:pt idx="9876">
                  <c:v>-3.2336289999999996</c:v>
                </c:pt>
                <c:pt idx="9877">
                  <c:v>-3.2336289999999996</c:v>
                </c:pt>
                <c:pt idx="9878">
                  <c:v>-3.2336289999999996</c:v>
                </c:pt>
                <c:pt idx="9879">
                  <c:v>-3.2336289999999996</c:v>
                </c:pt>
                <c:pt idx="9880">
                  <c:v>-3.2336289999999996</c:v>
                </c:pt>
                <c:pt idx="9881">
                  <c:v>-3.2336289999999996</c:v>
                </c:pt>
                <c:pt idx="9882">
                  <c:v>-3.2336289999999996</c:v>
                </c:pt>
                <c:pt idx="9883">
                  <c:v>-3.2336289999999996</c:v>
                </c:pt>
                <c:pt idx="9884">
                  <c:v>-3.2336289999999996</c:v>
                </c:pt>
                <c:pt idx="9885">
                  <c:v>-3.2336289999999996</c:v>
                </c:pt>
                <c:pt idx="9886">
                  <c:v>-3.2336289999999996</c:v>
                </c:pt>
                <c:pt idx="9887">
                  <c:v>-3.2336289999999996</c:v>
                </c:pt>
                <c:pt idx="9888">
                  <c:v>-3.2336289999999996</c:v>
                </c:pt>
                <c:pt idx="9889">
                  <c:v>-3.2336289999999996</c:v>
                </c:pt>
                <c:pt idx="9890">
                  <c:v>-3.2336289999999996</c:v>
                </c:pt>
                <c:pt idx="9891">
                  <c:v>-3.2336289999999996</c:v>
                </c:pt>
                <c:pt idx="9892">
                  <c:v>-3.2336289999999996</c:v>
                </c:pt>
                <c:pt idx="9893">
                  <c:v>-3.2336289999999996</c:v>
                </c:pt>
                <c:pt idx="9894">
                  <c:v>-3.2336289999999996</c:v>
                </c:pt>
                <c:pt idx="9895">
                  <c:v>-3.2336289999999996</c:v>
                </c:pt>
                <c:pt idx="9896">
                  <c:v>-3.2336289999999996</c:v>
                </c:pt>
                <c:pt idx="9897">
                  <c:v>-3.2336289999999996</c:v>
                </c:pt>
                <c:pt idx="9898">
                  <c:v>-3.2336289999999996</c:v>
                </c:pt>
                <c:pt idx="9899">
                  <c:v>-3.2336289999999996</c:v>
                </c:pt>
                <c:pt idx="9900">
                  <c:v>-3.2336289999999996</c:v>
                </c:pt>
                <c:pt idx="9901">
                  <c:v>-3.2336289999999996</c:v>
                </c:pt>
                <c:pt idx="9902">
                  <c:v>-3.2336289999999996</c:v>
                </c:pt>
                <c:pt idx="9903">
                  <c:v>-3.2336289999999996</c:v>
                </c:pt>
                <c:pt idx="9904">
                  <c:v>-3.2336289999999996</c:v>
                </c:pt>
                <c:pt idx="9905">
                  <c:v>-3.2336289999999996</c:v>
                </c:pt>
                <c:pt idx="9906">
                  <c:v>-3.2336289999999996</c:v>
                </c:pt>
                <c:pt idx="9907">
                  <c:v>-3.2336289999999996</c:v>
                </c:pt>
                <c:pt idx="9908">
                  <c:v>-3.2336289999999996</c:v>
                </c:pt>
                <c:pt idx="9909">
                  <c:v>-3.2336289999999996</c:v>
                </c:pt>
                <c:pt idx="9910">
                  <c:v>-3.2336289999999996</c:v>
                </c:pt>
                <c:pt idx="9911">
                  <c:v>-3.2336289999999996</c:v>
                </c:pt>
                <c:pt idx="9912">
                  <c:v>-3.2336289999999996</c:v>
                </c:pt>
                <c:pt idx="9913">
                  <c:v>-3.2336289999999996</c:v>
                </c:pt>
                <c:pt idx="9914">
                  <c:v>-3.2336289999999996</c:v>
                </c:pt>
                <c:pt idx="9915">
                  <c:v>-3.2336289999999996</c:v>
                </c:pt>
                <c:pt idx="9916">
                  <c:v>-3.2336289999999996</c:v>
                </c:pt>
                <c:pt idx="9917">
                  <c:v>-3.2336289999999996</c:v>
                </c:pt>
                <c:pt idx="9918">
                  <c:v>-3.2336289999999996</c:v>
                </c:pt>
                <c:pt idx="9919">
                  <c:v>-3.2336289999999996</c:v>
                </c:pt>
                <c:pt idx="9920">
                  <c:v>-3.2336289999999996</c:v>
                </c:pt>
                <c:pt idx="9921">
                  <c:v>-3.2336289999999996</c:v>
                </c:pt>
                <c:pt idx="9922">
                  <c:v>-3.2336289999999996</c:v>
                </c:pt>
                <c:pt idx="9923">
                  <c:v>-3.2336289999999996</c:v>
                </c:pt>
                <c:pt idx="9924">
                  <c:v>-3.2336289999999996</c:v>
                </c:pt>
                <c:pt idx="9925">
                  <c:v>-3.2336289999999996</c:v>
                </c:pt>
                <c:pt idx="9926">
                  <c:v>-3.2336289999999996</c:v>
                </c:pt>
                <c:pt idx="9927">
                  <c:v>-3.2336289999999996</c:v>
                </c:pt>
                <c:pt idx="9928">
                  <c:v>-3.2336289999999996</c:v>
                </c:pt>
                <c:pt idx="9929">
                  <c:v>-3.2336289999999996</c:v>
                </c:pt>
                <c:pt idx="9930">
                  <c:v>-3.2336289999999996</c:v>
                </c:pt>
                <c:pt idx="9931">
                  <c:v>-3.2336289999999996</c:v>
                </c:pt>
                <c:pt idx="9932">
                  <c:v>-3.2336289999999996</c:v>
                </c:pt>
                <c:pt idx="9933">
                  <c:v>-3.2336289999999996</c:v>
                </c:pt>
                <c:pt idx="9934">
                  <c:v>-3.2336289999999996</c:v>
                </c:pt>
                <c:pt idx="9935">
                  <c:v>-3.2336289999999996</c:v>
                </c:pt>
                <c:pt idx="9936">
                  <c:v>-3.2336289999999996</c:v>
                </c:pt>
                <c:pt idx="9937">
                  <c:v>-3.2336289999999996</c:v>
                </c:pt>
                <c:pt idx="9938">
                  <c:v>-3.2336289999999996</c:v>
                </c:pt>
                <c:pt idx="9939">
                  <c:v>-3.2336289999999996</c:v>
                </c:pt>
                <c:pt idx="9940">
                  <c:v>-3.2336289999999996</c:v>
                </c:pt>
                <c:pt idx="9941">
                  <c:v>-3.2336289999999996</c:v>
                </c:pt>
                <c:pt idx="9942">
                  <c:v>-3.2336289999999996</c:v>
                </c:pt>
                <c:pt idx="9943">
                  <c:v>-3.2336289999999996</c:v>
                </c:pt>
                <c:pt idx="9944">
                  <c:v>-3.2336289999999996</c:v>
                </c:pt>
                <c:pt idx="9945">
                  <c:v>-3.2336289999999996</c:v>
                </c:pt>
                <c:pt idx="9946">
                  <c:v>-3.2336289999999996</c:v>
                </c:pt>
                <c:pt idx="9947">
                  <c:v>-3.2336289999999996</c:v>
                </c:pt>
                <c:pt idx="9948">
                  <c:v>-3.2336289999999996</c:v>
                </c:pt>
                <c:pt idx="9949">
                  <c:v>-3.2336289999999996</c:v>
                </c:pt>
                <c:pt idx="9950">
                  <c:v>-3.2336289999999996</c:v>
                </c:pt>
                <c:pt idx="9951">
                  <c:v>-3.2336289999999996</c:v>
                </c:pt>
                <c:pt idx="9952">
                  <c:v>-3.2336289999999996</c:v>
                </c:pt>
                <c:pt idx="9953">
                  <c:v>-3.2336289999999996</c:v>
                </c:pt>
                <c:pt idx="9954">
                  <c:v>-3.2336289999999996</c:v>
                </c:pt>
                <c:pt idx="9955">
                  <c:v>-3.2336289999999996</c:v>
                </c:pt>
                <c:pt idx="9956">
                  <c:v>-3.2336289999999996</c:v>
                </c:pt>
                <c:pt idx="9957">
                  <c:v>-3.2336289999999996</c:v>
                </c:pt>
                <c:pt idx="9958">
                  <c:v>-3.2336289999999996</c:v>
                </c:pt>
                <c:pt idx="9959">
                  <c:v>-3.2336289999999996</c:v>
                </c:pt>
                <c:pt idx="9960">
                  <c:v>-3.2336289999999996</c:v>
                </c:pt>
                <c:pt idx="9961">
                  <c:v>-3.2336289999999996</c:v>
                </c:pt>
                <c:pt idx="9962">
                  <c:v>-3.2336289999999996</c:v>
                </c:pt>
                <c:pt idx="9963">
                  <c:v>-3.2336289999999996</c:v>
                </c:pt>
                <c:pt idx="9964">
                  <c:v>-3.2336289999999996</c:v>
                </c:pt>
                <c:pt idx="9965">
                  <c:v>-3.2336289999999996</c:v>
                </c:pt>
                <c:pt idx="9966">
                  <c:v>-3.2336289999999996</c:v>
                </c:pt>
                <c:pt idx="9967">
                  <c:v>-3.2336289999999996</c:v>
                </c:pt>
                <c:pt idx="9968">
                  <c:v>-3.2336289999999996</c:v>
                </c:pt>
                <c:pt idx="9969">
                  <c:v>-3.2336289999999996</c:v>
                </c:pt>
                <c:pt idx="9970">
                  <c:v>-3.2336289999999996</c:v>
                </c:pt>
                <c:pt idx="9971">
                  <c:v>-3.2336289999999996</c:v>
                </c:pt>
                <c:pt idx="9972">
                  <c:v>-3.2336289999999996</c:v>
                </c:pt>
                <c:pt idx="9973">
                  <c:v>-3.2336289999999996</c:v>
                </c:pt>
                <c:pt idx="9974">
                  <c:v>-3.2336289999999996</c:v>
                </c:pt>
                <c:pt idx="9975">
                  <c:v>-3.2336289999999996</c:v>
                </c:pt>
                <c:pt idx="9976">
                  <c:v>-3.2336289999999996</c:v>
                </c:pt>
                <c:pt idx="9977">
                  <c:v>-3.2336289999999996</c:v>
                </c:pt>
                <c:pt idx="9978">
                  <c:v>-3.2336289999999996</c:v>
                </c:pt>
                <c:pt idx="9979">
                  <c:v>-3.2336289999999996</c:v>
                </c:pt>
                <c:pt idx="9980">
                  <c:v>-3.2336289999999996</c:v>
                </c:pt>
                <c:pt idx="9981">
                  <c:v>-3.2336289999999996</c:v>
                </c:pt>
                <c:pt idx="9982">
                  <c:v>-3.2336289999999996</c:v>
                </c:pt>
                <c:pt idx="9983">
                  <c:v>-3.2336289999999996</c:v>
                </c:pt>
                <c:pt idx="9984">
                  <c:v>-3.2336289999999996</c:v>
                </c:pt>
                <c:pt idx="9985">
                  <c:v>-3.2336289999999996</c:v>
                </c:pt>
                <c:pt idx="9986">
                  <c:v>-3.2336289999999996</c:v>
                </c:pt>
                <c:pt idx="9987">
                  <c:v>-3.2336289999999996</c:v>
                </c:pt>
                <c:pt idx="9988">
                  <c:v>-3.2336289999999996</c:v>
                </c:pt>
                <c:pt idx="9989">
                  <c:v>-3.2336289999999996</c:v>
                </c:pt>
                <c:pt idx="9990">
                  <c:v>-3.2336289999999996</c:v>
                </c:pt>
                <c:pt idx="9991">
                  <c:v>-3.2336289999999996</c:v>
                </c:pt>
                <c:pt idx="9992">
                  <c:v>-3.2336289999999996</c:v>
                </c:pt>
                <c:pt idx="9993">
                  <c:v>-3.2336289999999996</c:v>
                </c:pt>
                <c:pt idx="9994">
                  <c:v>-3.2336289999999996</c:v>
                </c:pt>
                <c:pt idx="9995">
                  <c:v>-3.2336289999999996</c:v>
                </c:pt>
                <c:pt idx="9996">
                  <c:v>-3.2336289999999996</c:v>
                </c:pt>
                <c:pt idx="9997">
                  <c:v>-3.2336289999999996</c:v>
                </c:pt>
                <c:pt idx="9998">
                  <c:v>-3.2336289999999996</c:v>
                </c:pt>
                <c:pt idx="9999">
                  <c:v>-3.2336289999999996</c:v>
                </c:pt>
                <c:pt idx="10000">
                  <c:v>-3.2336289999999996</c:v>
                </c:pt>
                <c:pt idx="10001">
                  <c:v>-3.2336289999999996</c:v>
                </c:pt>
                <c:pt idx="10002">
                  <c:v>-3.2336289999999996</c:v>
                </c:pt>
                <c:pt idx="10003">
                  <c:v>-3.2336289999999996</c:v>
                </c:pt>
                <c:pt idx="10004">
                  <c:v>-3.2336289999999996</c:v>
                </c:pt>
                <c:pt idx="10005">
                  <c:v>-3.2336289999999996</c:v>
                </c:pt>
                <c:pt idx="10006">
                  <c:v>-3.2336289999999996</c:v>
                </c:pt>
                <c:pt idx="10007">
                  <c:v>-3.2336289999999996</c:v>
                </c:pt>
                <c:pt idx="10008">
                  <c:v>-3.2336289999999996</c:v>
                </c:pt>
                <c:pt idx="10009">
                  <c:v>-3.2336289999999996</c:v>
                </c:pt>
                <c:pt idx="10010">
                  <c:v>-3.2336289999999996</c:v>
                </c:pt>
                <c:pt idx="10011">
                  <c:v>-3.2336289999999996</c:v>
                </c:pt>
                <c:pt idx="10012">
                  <c:v>-3.2336289999999996</c:v>
                </c:pt>
                <c:pt idx="10013">
                  <c:v>-3.2336289999999996</c:v>
                </c:pt>
                <c:pt idx="10014">
                  <c:v>-3.2336289999999996</c:v>
                </c:pt>
                <c:pt idx="10015">
                  <c:v>-3.2336289999999996</c:v>
                </c:pt>
                <c:pt idx="10016">
                  <c:v>-3.2336289999999996</c:v>
                </c:pt>
                <c:pt idx="10017">
                  <c:v>-3.2336289999999996</c:v>
                </c:pt>
                <c:pt idx="10018">
                  <c:v>-3.2336289999999996</c:v>
                </c:pt>
                <c:pt idx="10019">
                  <c:v>-3.2336289999999996</c:v>
                </c:pt>
                <c:pt idx="10020">
                  <c:v>-3.2336289999999996</c:v>
                </c:pt>
                <c:pt idx="10021">
                  <c:v>-3.2336289999999996</c:v>
                </c:pt>
                <c:pt idx="10022">
                  <c:v>-3.2336289999999996</c:v>
                </c:pt>
                <c:pt idx="10023">
                  <c:v>-3.2336289999999996</c:v>
                </c:pt>
                <c:pt idx="10024">
                  <c:v>-3.2336289999999996</c:v>
                </c:pt>
                <c:pt idx="10025">
                  <c:v>-3.2336289999999996</c:v>
                </c:pt>
                <c:pt idx="10026">
                  <c:v>-3.2336289999999996</c:v>
                </c:pt>
                <c:pt idx="10027">
                  <c:v>-3.2336289999999996</c:v>
                </c:pt>
                <c:pt idx="10028">
                  <c:v>-3.2336289999999996</c:v>
                </c:pt>
                <c:pt idx="10029">
                  <c:v>-3.2336289999999996</c:v>
                </c:pt>
                <c:pt idx="10030">
                  <c:v>-3.2336289999999996</c:v>
                </c:pt>
                <c:pt idx="10031">
                  <c:v>-3.2336289999999996</c:v>
                </c:pt>
                <c:pt idx="10032">
                  <c:v>-3.2336289999999996</c:v>
                </c:pt>
                <c:pt idx="10033">
                  <c:v>-3.2336289999999996</c:v>
                </c:pt>
                <c:pt idx="10034">
                  <c:v>-3.2336289999999996</c:v>
                </c:pt>
                <c:pt idx="10035">
                  <c:v>-3.2336289999999996</c:v>
                </c:pt>
                <c:pt idx="10036">
                  <c:v>-3.2336289999999996</c:v>
                </c:pt>
                <c:pt idx="10037">
                  <c:v>-3.2336289999999996</c:v>
                </c:pt>
                <c:pt idx="10038">
                  <c:v>-3.2336289999999996</c:v>
                </c:pt>
                <c:pt idx="10039">
                  <c:v>-3.2336289999999996</c:v>
                </c:pt>
                <c:pt idx="10040">
                  <c:v>-3.2336289999999996</c:v>
                </c:pt>
                <c:pt idx="10041">
                  <c:v>-3.2336289999999996</c:v>
                </c:pt>
                <c:pt idx="10042">
                  <c:v>-3.2336289999999996</c:v>
                </c:pt>
                <c:pt idx="10043">
                  <c:v>-3.2336289999999996</c:v>
                </c:pt>
                <c:pt idx="10044">
                  <c:v>-3.2336289999999996</c:v>
                </c:pt>
                <c:pt idx="10045">
                  <c:v>-3.2336289999999996</c:v>
                </c:pt>
                <c:pt idx="10046">
                  <c:v>-3.2336289999999996</c:v>
                </c:pt>
                <c:pt idx="10047">
                  <c:v>-3.2336289999999996</c:v>
                </c:pt>
                <c:pt idx="10048">
                  <c:v>-3.2336289999999996</c:v>
                </c:pt>
                <c:pt idx="10049">
                  <c:v>-3.2336289999999996</c:v>
                </c:pt>
                <c:pt idx="10050">
                  <c:v>-3.2336289999999996</c:v>
                </c:pt>
                <c:pt idx="10051">
                  <c:v>-3.2336289999999996</c:v>
                </c:pt>
                <c:pt idx="10052">
                  <c:v>-3.2336289999999996</c:v>
                </c:pt>
                <c:pt idx="10053">
                  <c:v>-3.2336289999999996</c:v>
                </c:pt>
                <c:pt idx="10054">
                  <c:v>-3.2336289999999996</c:v>
                </c:pt>
                <c:pt idx="10055">
                  <c:v>-3.2336289999999996</c:v>
                </c:pt>
                <c:pt idx="10056">
                  <c:v>-3.2336289999999996</c:v>
                </c:pt>
                <c:pt idx="10057">
                  <c:v>-3.2336289999999996</c:v>
                </c:pt>
                <c:pt idx="10058">
                  <c:v>-3.2336289999999996</c:v>
                </c:pt>
                <c:pt idx="10059">
                  <c:v>-3.2336289999999996</c:v>
                </c:pt>
                <c:pt idx="10060">
                  <c:v>-3.2336289999999996</c:v>
                </c:pt>
                <c:pt idx="10061">
                  <c:v>-3.2336289999999996</c:v>
                </c:pt>
                <c:pt idx="10062">
                  <c:v>-3.2336289999999996</c:v>
                </c:pt>
                <c:pt idx="10063">
                  <c:v>-3.2336289999999996</c:v>
                </c:pt>
                <c:pt idx="10064">
                  <c:v>-3.2336289999999996</c:v>
                </c:pt>
                <c:pt idx="10065">
                  <c:v>-3.2336289999999996</c:v>
                </c:pt>
                <c:pt idx="10066">
                  <c:v>-3.2336289999999996</c:v>
                </c:pt>
                <c:pt idx="10067">
                  <c:v>-3.2336289999999996</c:v>
                </c:pt>
                <c:pt idx="10068">
                  <c:v>-3.2336289999999996</c:v>
                </c:pt>
                <c:pt idx="10069">
                  <c:v>-3.2336289999999996</c:v>
                </c:pt>
                <c:pt idx="10070">
                  <c:v>-3.2336289999999996</c:v>
                </c:pt>
                <c:pt idx="10071">
                  <c:v>-3.2336289999999996</c:v>
                </c:pt>
                <c:pt idx="10072">
                  <c:v>-3.2336289999999996</c:v>
                </c:pt>
                <c:pt idx="10073">
                  <c:v>-3.2336289999999996</c:v>
                </c:pt>
                <c:pt idx="10074">
                  <c:v>-3.2336289999999996</c:v>
                </c:pt>
                <c:pt idx="10075">
                  <c:v>-3.2336289999999996</c:v>
                </c:pt>
                <c:pt idx="10076">
                  <c:v>-3.2336289999999996</c:v>
                </c:pt>
                <c:pt idx="10077">
                  <c:v>-3.2336289999999996</c:v>
                </c:pt>
                <c:pt idx="10078">
                  <c:v>-3.2336289999999996</c:v>
                </c:pt>
                <c:pt idx="10079">
                  <c:v>-3.2336289999999996</c:v>
                </c:pt>
                <c:pt idx="10080">
                  <c:v>-3.2336289999999996</c:v>
                </c:pt>
                <c:pt idx="10081">
                  <c:v>-3.2336289999999996</c:v>
                </c:pt>
                <c:pt idx="10082">
                  <c:v>-3.2336289999999996</c:v>
                </c:pt>
                <c:pt idx="10083">
                  <c:v>-3.2336289999999996</c:v>
                </c:pt>
                <c:pt idx="10084">
                  <c:v>-3.2336289999999996</c:v>
                </c:pt>
                <c:pt idx="10085">
                  <c:v>-3.2336289999999996</c:v>
                </c:pt>
                <c:pt idx="10086">
                  <c:v>-3.2336289999999996</c:v>
                </c:pt>
                <c:pt idx="10087">
                  <c:v>-3.2336289999999996</c:v>
                </c:pt>
                <c:pt idx="10088">
                  <c:v>-3.2336289999999996</c:v>
                </c:pt>
                <c:pt idx="10089">
                  <c:v>-3.2336289999999996</c:v>
                </c:pt>
                <c:pt idx="10090">
                  <c:v>-3.2336289999999996</c:v>
                </c:pt>
                <c:pt idx="10091">
                  <c:v>-3.2336289999999996</c:v>
                </c:pt>
                <c:pt idx="10092">
                  <c:v>-3.2336289999999996</c:v>
                </c:pt>
                <c:pt idx="10093">
                  <c:v>-3.2336289999999996</c:v>
                </c:pt>
                <c:pt idx="10094">
                  <c:v>-3.2336289999999996</c:v>
                </c:pt>
                <c:pt idx="10095">
                  <c:v>-3.2336289999999996</c:v>
                </c:pt>
                <c:pt idx="10096">
                  <c:v>-3.2336289999999996</c:v>
                </c:pt>
                <c:pt idx="10097">
                  <c:v>-3.2336289999999996</c:v>
                </c:pt>
                <c:pt idx="10098">
                  <c:v>-3.2336289999999996</c:v>
                </c:pt>
                <c:pt idx="10099">
                  <c:v>-3.2336289999999996</c:v>
                </c:pt>
                <c:pt idx="10100">
                  <c:v>-3.2336289999999996</c:v>
                </c:pt>
                <c:pt idx="10101">
                  <c:v>-3.2336289999999996</c:v>
                </c:pt>
                <c:pt idx="10102">
                  <c:v>-3.2336289999999996</c:v>
                </c:pt>
                <c:pt idx="10103">
                  <c:v>-3.2336289999999996</c:v>
                </c:pt>
                <c:pt idx="10104">
                  <c:v>-3.2336289999999996</c:v>
                </c:pt>
                <c:pt idx="10105">
                  <c:v>-3.2336289999999996</c:v>
                </c:pt>
                <c:pt idx="10106">
                  <c:v>-3.2336289999999996</c:v>
                </c:pt>
                <c:pt idx="10107">
                  <c:v>-3.2336289999999996</c:v>
                </c:pt>
                <c:pt idx="10108">
                  <c:v>-3.2336289999999996</c:v>
                </c:pt>
                <c:pt idx="10109">
                  <c:v>-3.2336289999999996</c:v>
                </c:pt>
                <c:pt idx="10110">
                  <c:v>-3.2336289999999996</c:v>
                </c:pt>
                <c:pt idx="10111">
                  <c:v>-3.2336289999999996</c:v>
                </c:pt>
                <c:pt idx="10112">
                  <c:v>-3.2336289999999996</c:v>
                </c:pt>
                <c:pt idx="10113">
                  <c:v>-3.2336289999999996</c:v>
                </c:pt>
                <c:pt idx="10114">
                  <c:v>-3.2336289999999996</c:v>
                </c:pt>
                <c:pt idx="10115">
                  <c:v>-3.2336289999999996</c:v>
                </c:pt>
                <c:pt idx="10116">
                  <c:v>-3.2336289999999996</c:v>
                </c:pt>
                <c:pt idx="10117">
                  <c:v>-3.2336289999999996</c:v>
                </c:pt>
                <c:pt idx="10118">
                  <c:v>-3.2336289999999996</c:v>
                </c:pt>
                <c:pt idx="10119">
                  <c:v>-3.2336289999999996</c:v>
                </c:pt>
                <c:pt idx="10120">
                  <c:v>-3.2336289999999996</c:v>
                </c:pt>
                <c:pt idx="10121">
                  <c:v>-3.2336289999999996</c:v>
                </c:pt>
                <c:pt idx="10122">
                  <c:v>-3.2336289999999996</c:v>
                </c:pt>
                <c:pt idx="10123">
                  <c:v>-3.2336289999999996</c:v>
                </c:pt>
                <c:pt idx="10124">
                  <c:v>-3.2336289999999996</c:v>
                </c:pt>
                <c:pt idx="10125">
                  <c:v>-3.2336289999999996</c:v>
                </c:pt>
                <c:pt idx="10126">
                  <c:v>-3.2336289999999996</c:v>
                </c:pt>
                <c:pt idx="10127">
                  <c:v>-3.2336289999999996</c:v>
                </c:pt>
                <c:pt idx="10128">
                  <c:v>-3.2336289999999996</c:v>
                </c:pt>
                <c:pt idx="10129">
                  <c:v>-3.2336289999999996</c:v>
                </c:pt>
                <c:pt idx="10130">
                  <c:v>-3.2336289999999996</c:v>
                </c:pt>
                <c:pt idx="10131">
                  <c:v>-3.2336289999999996</c:v>
                </c:pt>
                <c:pt idx="10132">
                  <c:v>-3.2336289999999996</c:v>
                </c:pt>
                <c:pt idx="10133">
                  <c:v>-3.2336289999999996</c:v>
                </c:pt>
                <c:pt idx="10134">
                  <c:v>-3.2336289999999996</c:v>
                </c:pt>
                <c:pt idx="10135">
                  <c:v>-3.2336289999999996</c:v>
                </c:pt>
                <c:pt idx="10136">
                  <c:v>-3.2336289999999996</c:v>
                </c:pt>
                <c:pt idx="10137">
                  <c:v>-3.2336289999999996</c:v>
                </c:pt>
                <c:pt idx="10138">
                  <c:v>-3.2336289999999996</c:v>
                </c:pt>
                <c:pt idx="10139">
                  <c:v>-3.2336289999999996</c:v>
                </c:pt>
                <c:pt idx="10140">
                  <c:v>-3.2336289999999996</c:v>
                </c:pt>
                <c:pt idx="10141">
                  <c:v>-3.2336289999999996</c:v>
                </c:pt>
                <c:pt idx="10142">
                  <c:v>-3.2336289999999996</c:v>
                </c:pt>
                <c:pt idx="10143">
                  <c:v>-3.2336289999999996</c:v>
                </c:pt>
                <c:pt idx="10144">
                  <c:v>-3.2336289999999996</c:v>
                </c:pt>
                <c:pt idx="10145">
                  <c:v>-3.2336289999999996</c:v>
                </c:pt>
                <c:pt idx="10146">
                  <c:v>-3.2336289999999996</c:v>
                </c:pt>
                <c:pt idx="10147">
                  <c:v>-3.2336289999999996</c:v>
                </c:pt>
                <c:pt idx="10148">
                  <c:v>-3.2336289999999996</c:v>
                </c:pt>
                <c:pt idx="10149">
                  <c:v>-3.2336289999999996</c:v>
                </c:pt>
                <c:pt idx="10150">
                  <c:v>-3.2336289999999996</c:v>
                </c:pt>
                <c:pt idx="10151">
                  <c:v>-3.2336289999999996</c:v>
                </c:pt>
                <c:pt idx="10152">
                  <c:v>-3.2336289999999996</c:v>
                </c:pt>
                <c:pt idx="10153">
                  <c:v>-3.2336289999999996</c:v>
                </c:pt>
                <c:pt idx="10154">
                  <c:v>-3.2336289999999996</c:v>
                </c:pt>
                <c:pt idx="10155">
                  <c:v>-3.2336289999999996</c:v>
                </c:pt>
                <c:pt idx="10156">
                  <c:v>-3.2336289999999996</c:v>
                </c:pt>
                <c:pt idx="10157">
                  <c:v>-3.2336289999999996</c:v>
                </c:pt>
                <c:pt idx="10158">
                  <c:v>-3.2336289999999996</c:v>
                </c:pt>
                <c:pt idx="10159">
                  <c:v>-3.2336289999999996</c:v>
                </c:pt>
                <c:pt idx="10160">
                  <c:v>-3.2336289999999996</c:v>
                </c:pt>
                <c:pt idx="10161">
                  <c:v>-3.2336289999999996</c:v>
                </c:pt>
                <c:pt idx="10162">
                  <c:v>-3.2336289999999996</c:v>
                </c:pt>
                <c:pt idx="10163">
                  <c:v>-3.2336289999999996</c:v>
                </c:pt>
                <c:pt idx="10164">
                  <c:v>-3.2336289999999996</c:v>
                </c:pt>
                <c:pt idx="10165">
                  <c:v>-3.2336289999999996</c:v>
                </c:pt>
                <c:pt idx="10166">
                  <c:v>-3.2336289999999996</c:v>
                </c:pt>
                <c:pt idx="10167">
                  <c:v>-3.2336289999999996</c:v>
                </c:pt>
                <c:pt idx="10168">
                  <c:v>-3.2336289999999996</c:v>
                </c:pt>
                <c:pt idx="10169">
                  <c:v>-3.2336289999999996</c:v>
                </c:pt>
                <c:pt idx="10170">
                  <c:v>-3.2336289999999996</c:v>
                </c:pt>
                <c:pt idx="10171">
                  <c:v>-3.2336289999999996</c:v>
                </c:pt>
                <c:pt idx="10172">
                  <c:v>-3.2336289999999996</c:v>
                </c:pt>
                <c:pt idx="10173">
                  <c:v>-3.2336289999999996</c:v>
                </c:pt>
                <c:pt idx="10174">
                  <c:v>-3.2336289999999996</c:v>
                </c:pt>
                <c:pt idx="10175">
                  <c:v>-3.2336289999999996</c:v>
                </c:pt>
                <c:pt idx="10176">
                  <c:v>-3.2336289999999996</c:v>
                </c:pt>
                <c:pt idx="10177">
                  <c:v>-3.2336289999999996</c:v>
                </c:pt>
                <c:pt idx="10178">
                  <c:v>-3.2336289999999996</c:v>
                </c:pt>
                <c:pt idx="10179">
                  <c:v>-3.2336289999999996</c:v>
                </c:pt>
                <c:pt idx="10180">
                  <c:v>-3.2336289999999996</c:v>
                </c:pt>
                <c:pt idx="10181">
                  <c:v>-3.2336289999999996</c:v>
                </c:pt>
                <c:pt idx="10182">
                  <c:v>-3.2336289999999996</c:v>
                </c:pt>
                <c:pt idx="10183">
                  <c:v>-3.2336289999999996</c:v>
                </c:pt>
                <c:pt idx="10184">
                  <c:v>-3.2336289999999996</c:v>
                </c:pt>
                <c:pt idx="10185">
                  <c:v>-3.2336289999999996</c:v>
                </c:pt>
                <c:pt idx="10186">
                  <c:v>-3.2336289999999996</c:v>
                </c:pt>
                <c:pt idx="10187">
                  <c:v>-3.2336289999999996</c:v>
                </c:pt>
                <c:pt idx="10188">
                  <c:v>-3.2336289999999996</c:v>
                </c:pt>
                <c:pt idx="10189">
                  <c:v>-3.2336289999999996</c:v>
                </c:pt>
                <c:pt idx="10190">
                  <c:v>-3.2336289999999996</c:v>
                </c:pt>
                <c:pt idx="10191">
                  <c:v>-3.2336289999999996</c:v>
                </c:pt>
                <c:pt idx="10192">
                  <c:v>-3.2336289999999996</c:v>
                </c:pt>
                <c:pt idx="10193">
                  <c:v>-3.2336289999999996</c:v>
                </c:pt>
                <c:pt idx="10194">
                  <c:v>-3.2336289999999996</c:v>
                </c:pt>
                <c:pt idx="10195">
                  <c:v>-3.2336289999999996</c:v>
                </c:pt>
                <c:pt idx="10196">
                  <c:v>-3.2336289999999996</c:v>
                </c:pt>
                <c:pt idx="10197">
                  <c:v>-3.2336289999999996</c:v>
                </c:pt>
                <c:pt idx="10198">
                  <c:v>-3.2336289999999996</c:v>
                </c:pt>
                <c:pt idx="10199">
                  <c:v>-3.2336289999999996</c:v>
                </c:pt>
                <c:pt idx="10200">
                  <c:v>-3.2336289999999996</c:v>
                </c:pt>
                <c:pt idx="10201">
                  <c:v>-3.2336289999999996</c:v>
                </c:pt>
                <c:pt idx="10202">
                  <c:v>-3.2336289999999996</c:v>
                </c:pt>
                <c:pt idx="10203">
                  <c:v>-3.2336289999999996</c:v>
                </c:pt>
                <c:pt idx="10204">
                  <c:v>-3.2336289999999996</c:v>
                </c:pt>
                <c:pt idx="10205">
                  <c:v>-3.2336289999999996</c:v>
                </c:pt>
                <c:pt idx="10206">
                  <c:v>-3.2336289999999996</c:v>
                </c:pt>
                <c:pt idx="10207">
                  <c:v>-3.2336289999999996</c:v>
                </c:pt>
                <c:pt idx="10208">
                  <c:v>-3.2336289999999996</c:v>
                </c:pt>
                <c:pt idx="10209">
                  <c:v>-3.2336289999999996</c:v>
                </c:pt>
                <c:pt idx="10210">
                  <c:v>-3.2336289999999996</c:v>
                </c:pt>
                <c:pt idx="10211">
                  <c:v>-3.2336289999999996</c:v>
                </c:pt>
                <c:pt idx="10212">
                  <c:v>-3.2336289999999996</c:v>
                </c:pt>
                <c:pt idx="10213">
                  <c:v>-3.2336289999999996</c:v>
                </c:pt>
                <c:pt idx="10214">
                  <c:v>-3.2336289999999996</c:v>
                </c:pt>
                <c:pt idx="10215">
                  <c:v>-3.2336289999999996</c:v>
                </c:pt>
                <c:pt idx="10216">
                  <c:v>-3.2336289999999996</c:v>
                </c:pt>
                <c:pt idx="10217">
                  <c:v>-3.2336289999999996</c:v>
                </c:pt>
                <c:pt idx="10218">
                  <c:v>-3.2336289999999996</c:v>
                </c:pt>
                <c:pt idx="10219">
                  <c:v>-3.2336289999999996</c:v>
                </c:pt>
                <c:pt idx="10220">
                  <c:v>-3.2336289999999996</c:v>
                </c:pt>
                <c:pt idx="10221">
                  <c:v>-3.2336289999999996</c:v>
                </c:pt>
                <c:pt idx="10222">
                  <c:v>-3.2336289999999996</c:v>
                </c:pt>
                <c:pt idx="10223">
                  <c:v>-3.2336289999999996</c:v>
                </c:pt>
                <c:pt idx="10224">
                  <c:v>-3.2336289999999996</c:v>
                </c:pt>
                <c:pt idx="10225">
                  <c:v>-3.2336289999999996</c:v>
                </c:pt>
                <c:pt idx="10226">
                  <c:v>-3.2336289999999996</c:v>
                </c:pt>
                <c:pt idx="10227">
                  <c:v>-3.2336289999999996</c:v>
                </c:pt>
                <c:pt idx="10228">
                  <c:v>-3.2336289999999996</c:v>
                </c:pt>
                <c:pt idx="10229">
                  <c:v>-3.2336289999999996</c:v>
                </c:pt>
                <c:pt idx="10230">
                  <c:v>-3.2336289999999996</c:v>
                </c:pt>
                <c:pt idx="10231">
                  <c:v>-3.2336289999999996</c:v>
                </c:pt>
                <c:pt idx="10232">
                  <c:v>-3.2336289999999996</c:v>
                </c:pt>
                <c:pt idx="10233">
                  <c:v>-3.2336289999999996</c:v>
                </c:pt>
                <c:pt idx="10234">
                  <c:v>-3.2336289999999996</c:v>
                </c:pt>
                <c:pt idx="10235">
                  <c:v>-3.2336289999999996</c:v>
                </c:pt>
                <c:pt idx="10236">
                  <c:v>-3.2336289999999996</c:v>
                </c:pt>
                <c:pt idx="10237">
                  <c:v>-3.2336289999999996</c:v>
                </c:pt>
                <c:pt idx="10238">
                  <c:v>-3.2336289999999996</c:v>
                </c:pt>
                <c:pt idx="10239">
                  <c:v>-3.2336289999999996</c:v>
                </c:pt>
                <c:pt idx="10240">
                  <c:v>-3.2336289999999996</c:v>
                </c:pt>
                <c:pt idx="10241">
                  <c:v>-3.2336289999999996</c:v>
                </c:pt>
                <c:pt idx="10242">
                  <c:v>-3.2336289999999996</c:v>
                </c:pt>
                <c:pt idx="10243">
                  <c:v>-3.2336289999999996</c:v>
                </c:pt>
                <c:pt idx="10244">
                  <c:v>-3.2336289999999996</c:v>
                </c:pt>
                <c:pt idx="10245">
                  <c:v>-3.2336289999999996</c:v>
                </c:pt>
                <c:pt idx="10246">
                  <c:v>-3.2336289999999996</c:v>
                </c:pt>
                <c:pt idx="10247">
                  <c:v>-3.2336289999999996</c:v>
                </c:pt>
                <c:pt idx="10248">
                  <c:v>-3.2336289999999996</c:v>
                </c:pt>
                <c:pt idx="10249">
                  <c:v>-3.2336289999999996</c:v>
                </c:pt>
                <c:pt idx="10250">
                  <c:v>-3.2336289999999996</c:v>
                </c:pt>
                <c:pt idx="10251">
                  <c:v>-3.2336289999999996</c:v>
                </c:pt>
                <c:pt idx="10252">
                  <c:v>-3.2336289999999996</c:v>
                </c:pt>
                <c:pt idx="10253">
                  <c:v>-3.2336289999999996</c:v>
                </c:pt>
                <c:pt idx="10254">
                  <c:v>-3.2336289999999996</c:v>
                </c:pt>
                <c:pt idx="10255">
                  <c:v>-3.2336289999999996</c:v>
                </c:pt>
                <c:pt idx="10256">
                  <c:v>-3.2336289999999996</c:v>
                </c:pt>
                <c:pt idx="10257">
                  <c:v>-3.2336289999999996</c:v>
                </c:pt>
                <c:pt idx="10258">
                  <c:v>-3.2336289999999996</c:v>
                </c:pt>
                <c:pt idx="10259">
                  <c:v>-3.2336289999999996</c:v>
                </c:pt>
                <c:pt idx="10260">
                  <c:v>-3.2336289999999996</c:v>
                </c:pt>
                <c:pt idx="10261">
                  <c:v>-3.2336289999999996</c:v>
                </c:pt>
                <c:pt idx="10262">
                  <c:v>-3.2336289999999996</c:v>
                </c:pt>
                <c:pt idx="10263">
                  <c:v>-3.2336289999999996</c:v>
                </c:pt>
                <c:pt idx="10264">
                  <c:v>-3.2336289999999996</c:v>
                </c:pt>
                <c:pt idx="10265">
                  <c:v>-3.2336289999999996</c:v>
                </c:pt>
                <c:pt idx="10266">
                  <c:v>-3.2336289999999996</c:v>
                </c:pt>
                <c:pt idx="10267">
                  <c:v>-3.2336289999999996</c:v>
                </c:pt>
                <c:pt idx="10268">
                  <c:v>-3.2336289999999996</c:v>
                </c:pt>
                <c:pt idx="10269">
                  <c:v>-3.2336289999999996</c:v>
                </c:pt>
                <c:pt idx="10270">
                  <c:v>-3.2336289999999996</c:v>
                </c:pt>
                <c:pt idx="10271">
                  <c:v>-3.2336289999999996</c:v>
                </c:pt>
                <c:pt idx="10272">
                  <c:v>-3.2336289999999996</c:v>
                </c:pt>
                <c:pt idx="10273">
                  <c:v>-3.2336289999999996</c:v>
                </c:pt>
                <c:pt idx="10274">
                  <c:v>-3.2336289999999996</c:v>
                </c:pt>
                <c:pt idx="10275">
                  <c:v>-3.2336289999999996</c:v>
                </c:pt>
                <c:pt idx="10276">
                  <c:v>-3.2336289999999996</c:v>
                </c:pt>
                <c:pt idx="10277">
                  <c:v>-3.2336289999999996</c:v>
                </c:pt>
                <c:pt idx="10278">
                  <c:v>-3.2336289999999996</c:v>
                </c:pt>
                <c:pt idx="10279">
                  <c:v>-3.2336289999999996</c:v>
                </c:pt>
                <c:pt idx="10280">
                  <c:v>-3.2336289999999996</c:v>
                </c:pt>
                <c:pt idx="10281">
                  <c:v>-3.2336289999999996</c:v>
                </c:pt>
                <c:pt idx="10282">
                  <c:v>-3.2336289999999996</c:v>
                </c:pt>
                <c:pt idx="10283">
                  <c:v>-3.2336289999999996</c:v>
                </c:pt>
                <c:pt idx="10284">
                  <c:v>-3.2336289999999996</c:v>
                </c:pt>
              </c:numCache>
            </c:numRef>
          </c:xVal>
          <c:yVal>
            <c:numRef>
              <c:f>'Lade-Entladekennlinie'!$K$34:$K$8086</c:f>
              <c:numCache>
                <c:formatCode>General</c:formatCode>
                <c:ptCount val="8053"/>
                <c:pt idx="0">
                  <c:v>2.2588434199999998</c:v>
                </c:pt>
                <c:pt idx="1">
                  <c:v>1.8373423799999999</c:v>
                </c:pt>
                <c:pt idx="2">
                  <c:v>1.6352992099999999</c:v>
                </c:pt>
                <c:pt idx="3">
                  <c:v>1.5252551999999999</c:v>
                </c:pt>
                <c:pt idx="4">
                  <c:v>1.48013401</c:v>
                </c:pt>
                <c:pt idx="5">
                  <c:v>1.45641804</c:v>
                </c:pt>
                <c:pt idx="6">
                  <c:v>1.43967187</c:v>
                </c:pt>
                <c:pt idx="7">
                  <c:v>1.4262863400000001</c:v>
                </c:pt>
                <c:pt idx="8">
                  <c:v>1.41484845</c:v>
                </c:pt>
                <c:pt idx="9">
                  <c:v>1.4043271500000001</c:v>
                </c:pt>
                <c:pt idx="10">
                  <c:v>1.3947606100000001</c:v>
                </c:pt>
                <c:pt idx="11">
                  <c:v>1.38548052</c:v>
                </c:pt>
                <c:pt idx="12">
                  <c:v>1.37694502</c:v>
                </c:pt>
                <c:pt idx="13">
                  <c:v>1.36852419</c:v>
                </c:pt>
                <c:pt idx="14">
                  <c:v>1.36048532</c:v>
                </c:pt>
                <c:pt idx="15">
                  <c:v>1.35256088</c:v>
                </c:pt>
                <c:pt idx="16">
                  <c:v>1.34477019</c:v>
                </c:pt>
                <c:pt idx="17">
                  <c:v>1.3370939500000001</c:v>
                </c:pt>
                <c:pt idx="18">
                  <c:v>1.3294368999999999</c:v>
                </c:pt>
                <c:pt idx="19">
                  <c:v>1.32218087</c:v>
                </c:pt>
                <c:pt idx="20">
                  <c:v>1.3160322900000001</c:v>
                </c:pt>
                <c:pt idx="21">
                  <c:v>1.3126334</c:v>
                </c:pt>
                <c:pt idx="22">
                  <c:v>1.31026566</c:v>
                </c:pt>
                <c:pt idx="23">
                  <c:v>1.30810797</c:v>
                </c:pt>
                <c:pt idx="24">
                  <c:v>1.30579746</c:v>
                </c:pt>
                <c:pt idx="25">
                  <c:v>1.3029713599999999</c:v>
                </c:pt>
                <c:pt idx="26">
                  <c:v>1.2995916599999999</c:v>
                </c:pt>
                <c:pt idx="27">
                  <c:v>1.2955434299999999</c:v>
                </c:pt>
                <c:pt idx="28">
                  <c:v>1.29076982</c:v>
                </c:pt>
                <c:pt idx="29">
                  <c:v>1.28570962</c:v>
                </c:pt>
                <c:pt idx="30">
                  <c:v>1.2800002100000001</c:v>
                </c:pt>
                <c:pt idx="31">
                  <c:v>1.27400446</c:v>
                </c:pt>
                <c:pt idx="32">
                  <c:v>1.26762676</c:v>
                </c:pt>
                <c:pt idx="33">
                  <c:v>1.2612108</c:v>
                </c:pt>
                <c:pt idx="34">
                  <c:v>1.2547568099999999</c:v>
                </c:pt>
                <c:pt idx="35">
                  <c:v>1.24811172</c:v>
                </c:pt>
                <c:pt idx="36">
                  <c:v>1.2415813200000001</c:v>
                </c:pt>
                <c:pt idx="37">
                  <c:v>1.23491716</c:v>
                </c:pt>
                <c:pt idx="38">
                  <c:v>1.22825301</c:v>
                </c:pt>
                <c:pt idx="39">
                  <c:v>1.22145522</c:v>
                </c:pt>
                <c:pt idx="40">
                  <c:v>1.21461928</c:v>
                </c:pt>
                <c:pt idx="41">
                  <c:v>1.20784056</c:v>
                </c:pt>
                <c:pt idx="42">
                  <c:v>1.2008709900000001</c:v>
                </c:pt>
                <c:pt idx="43">
                  <c:v>1.1939013000000001</c:v>
                </c:pt>
                <c:pt idx="44">
                  <c:v>1.18685532</c:v>
                </c:pt>
                <c:pt idx="45">
                  <c:v>1.1797710699999999</c:v>
                </c:pt>
                <c:pt idx="46">
                  <c:v>1.1724767700000001</c:v>
                </c:pt>
                <c:pt idx="47">
                  <c:v>1.1651635199999999</c:v>
                </c:pt>
                <c:pt idx="48">
                  <c:v>1.1576210300000001</c:v>
                </c:pt>
                <c:pt idx="49">
                  <c:v>1.15013576</c:v>
                </c:pt>
                <c:pt idx="50">
                  <c:v>1.1423068000000001</c:v>
                </c:pt>
                <c:pt idx="51">
                  <c:v>1.1344397100000001</c:v>
                </c:pt>
                <c:pt idx="52">
                  <c:v>1.12634349</c:v>
                </c:pt>
                <c:pt idx="53">
                  <c:v>1.1180181499999999</c:v>
                </c:pt>
                <c:pt idx="54">
                  <c:v>1.1095973299999999</c:v>
                </c:pt>
                <c:pt idx="55">
                  <c:v>1.1009472600000001</c:v>
                </c:pt>
                <c:pt idx="56">
                  <c:v>1.0920872699999999</c:v>
                </c:pt>
                <c:pt idx="57">
                  <c:v>1.0831890099999999</c:v>
                </c:pt>
                <c:pt idx="58">
                  <c:v>1.07390893</c:v>
                </c:pt>
                <c:pt idx="59">
                  <c:v>1.06455243</c:v>
                </c:pt>
                <c:pt idx="60">
                  <c:v>1.0551004399999999</c:v>
                </c:pt>
                <c:pt idx="61">
                  <c:v>1.04549563</c:v>
                </c:pt>
                <c:pt idx="62">
                  <c:v>1.0360819100000001</c:v>
                </c:pt>
                <c:pt idx="63">
                  <c:v>1.0264770999999999</c:v>
                </c:pt>
                <c:pt idx="64">
                  <c:v>1.0171970100000001</c:v>
                </c:pt>
                <c:pt idx="65">
                  <c:v>1.00829875</c:v>
                </c:pt>
                <c:pt idx="66">
                  <c:v>0.99987793000000003</c:v>
                </c:pt>
                <c:pt idx="67">
                  <c:v>0.99199169899999995</c:v>
                </c:pt>
                <c:pt idx="68">
                  <c:v>0.98502206800000003</c:v>
                </c:pt>
                <c:pt idx="69">
                  <c:v>0.97839617700000003</c:v>
                </c:pt>
                <c:pt idx="70">
                  <c:v>0.97270584100000002</c:v>
                </c:pt>
                <c:pt idx="71">
                  <c:v>0.967741191</c:v>
                </c:pt>
                <c:pt idx="72">
                  <c:v>0.96296745500000003</c:v>
                </c:pt>
                <c:pt idx="73">
                  <c:v>0.95888114000000002</c:v>
                </c:pt>
                <c:pt idx="74">
                  <c:v>0.95494759100000004</c:v>
                </c:pt>
                <c:pt idx="75">
                  <c:v>0.95147234199999997</c:v>
                </c:pt>
                <c:pt idx="76">
                  <c:v>0.94820707999999998</c:v>
                </c:pt>
                <c:pt idx="77">
                  <c:v>0.94541925199999999</c:v>
                </c:pt>
                <c:pt idx="78">
                  <c:v>0.94255500999999997</c:v>
                </c:pt>
                <c:pt idx="79">
                  <c:v>0.94026362900000005</c:v>
                </c:pt>
                <c:pt idx="80">
                  <c:v>0.93789583399999998</c:v>
                </c:pt>
                <c:pt idx="81">
                  <c:v>0.93592905999999998</c:v>
                </c:pt>
                <c:pt idx="82">
                  <c:v>0.93394321199999997</c:v>
                </c:pt>
                <c:pt idx="83">
                  <c:v>0.93218648400000004</c:v>
                </c:pt>
                <c:pt idx="84">
                  <c:v>0.93058252299999999</c:v>
                </c:pt>
                <c:pt idx="85">
                  <c:v>0.92884486899999996</c:v>
                </c:pt>
                <c:pt idx="86">
                  <c:v>0.92727911500000004</c:v>
                </c:pt>
                <c:pt idx="87">
                  <c:v>0.92556053400000005</c:v>
                </c:pt>
                <c:pt idx="88">
                  <c:v>0.92399478000000002</c:v>
                </c:pt>
                <c:pt idx="89">
                  <c:v>0.92231440499999995</c:v>
                </c:pt>
                <c:pt idx="90">
                  <c:v>0.92048132400000005</c:v>
                </c:pt>
                <c:pt idx="91">
                  <c:v>0.91874367000000001</c:v>
                </c:pt>
                <c:pt idx="92">
                  <c:v>0.91681510200000005</c:v>
                </c:pt>
                <c:pt idx="93">
                  <c:v>0.915039241</c:v>
                </c:pt>
                <c:pt idx="94">
                  <c:v>0.91312974700000005</c:v>
                </c:pt>
                <c:pt idx="95">
                  <c:v>0.91112482500000003</c:v>
                </c:pt>
                <c:pt idx="96">
                  <c:v>0.909253478</c:v>
                </c:pt>
                <c:pt idx="97">
                  <c:v>0.90717214300000004</c:v>
                </c:pt>
                <c:pt idx="98">
                  <c:v>0.90499532199999999</c:v>
                </c:pt>
                <c:pt idx="99">
                  <c:v>0.90287578099999999</c:v>
                </c:pt>
                <c:pt idx="100">
                  <c:v>0.90071809300000005</c:v>
                </c:pt>
                <c:pt idx="101">
                  <c:v>0.89859855200000005</c:v>
                </c:pt>
                <c:pt idx="102">
                  <c:v>0.89645993700000004</c:v>
                </c:pt>
                <c:pt idx="103">
                  <c:v>0.894149423</c:v>
                </c:pt>
                <c:pt idx="104">
                  <c:v>0.89195352800000005</c:v>
                </c:pt>
                <c:pt idx="105">
                  <c:v>0.889757574</c:v>
                </c:pt>
                <c:pt idx="106">
                  <c:v>0.88738983900000001</c:v>
                </c:pt>
                <c:pt idx="107">
                  <c:v>0.88519388399999999</c:v>
                </c:pt>
                <c:pt idx="108">
                  <c:v>0.88286435600000002</c:v>
                </c:pt>
                <c:pt idx="109">
                  <c:v>0.88051563499999996</c:v>
                </c:pt>
                <c:pt idx="110">
                  <c:v>0.87807148700000004</c:v>
                </c:pt>
                <c:pt idx="111">
                  <c:v>0.87585651899999994</c:v>
                </c:pt>
                <c:pt idx="112">
                  <c:v>0.87345051799999995</c:v>
                </c:pt>
                <c:pt idx="113">
                  <c:v>0.87115913599999995</c:v>
                </c:pt>
                <c:pt idx="114">
                  <c:v>0.86888688800000002</c:v>
                </c:pt>
                <c:pt idx="115">
                  <c:v>0.86646181300000003</c:v>
                </c:pt>
                <c:pt idx="116">
                  <c:v>0.86415129899999998</c:v>
                </c:pt>
                <c:pt idx="117">
                  <c:v>0.86176449099999997</c:v>
                </c:pt>
                <c:pt idx="118">
                  <c:v>0.85932034300000004</c:v>
                </c:pt>
                <c:pt idx="119">
                  <c:v>0.85678070799999995</c:v>
                </c:pt>
                <c:pt idx="120">
                  <c:v>0.854432046</c:v>
                </c:pt>
                <c:pt idx="121">
                  <c:v>0.85202604500000001</c:v>
                </c:pt>
                <c:pt idx="122">
                  <c:v>0.84958189699999997</c:v>
                </c:pt>
                <c:pt idx="123">
                  <c:v>0.84713774900000005</c:v>
                </c:pt>
                <c:pt idx="124">
                  <c:v>0.84461724800000004</c:v>
                </c:pt>
                <c:pt idx="125">
                  <c:v>0.84221130600000005</c:v>
                </c:pt>
                <c:pt idx="126">
                  <c:v>0.83978623200000002</c:v>
                </c:pt>
                <c:pt idx="127">
                  <c:v>0.83717024299999998</c:v>
                </c:pt>
                <c:pt idx="128">
                  <c:v>0.83478337499999999</c:v>
                </c:pt>
                <c:pt idx="129">
                  <c:v>0.83232009399999995</c:v>
                </c:pt>
                <c:pt idx="130">
                  <c:v>0.82979959199999997</c:v>
                </c:pt>
                <c:pt idx="131">
                  <c:v>0.82733637100000001</c:v>
                </c:pt>
                <c:pt idx="132">
                  <c:v>0.82473945599999998</c:v>
                </c:pt>
                <c:pt idx="133">
                  <c:v>0.82218074799999996</c:v>
                </c:pt>
                <c:pt idx="134">
                  <c:v>0.81967926000000002</c:v>
                </c:pt>
                <c:pt idx="135">
                  <c:v>0.81719696500000005</c:v>
                </c:pt>
                <c:pt idx="136">
                  <c:v>0.81460005000000002</c:v>
                </c:pt>
                <c:pt idx="137">
                  <c:v>0.81206041600000001</c:v>
                </c:pt>
                <c:pt idx="138">
                  <c:v>0.80938714700000003</c:v>
                </c:pt>
                <c:pt idx="139">
                  <c:v>0.80692386599999999</c:v>
                </c:pt>
                <c:pt idx="140">
                  <c:v>0.80432701100000004</c:v>
                </c:pt>
                <c:pt idx="141">
                  <c:v>0.801730096</c:v>
                </c:pt>
                <c:pt idx="142">
                  <c:v>0.80008792900000003</c:v>
                </c:pt>
                <c:pt idx="143">
                  <c:v>0.81164210999999997</c:v>
                </c:pt>
                <c:pt idx="144">
                  <c:v>0.83353579</c:v>
                </c:pt>
                <c:pt idx="145">
                  <c:v>0.83951246700000004</c:v>
                </c:pt>
                <c:pt idx="146">
                  <c:v>0.844572663</c:v>
                </c:pt>
                <c:pt idx="147">
                  <c:v>0.849250913</c:v>
                </c:pt>
                <c:pt idx="148">
                  <c:v>0.853489995</c:v>
                </c:pt>
                <c:pt idx="149">
                  <c:v>0.85778629799999995</c:v>
                </c:pt>
                <c:pt idx="150">
                  <c:v>0.86185354000000003</c:v>
                </c:pt>
                <c:pt idx="151">
                  <c:v>0.86588257599999996</c:v>
                </c:pt>
                <c:pt idx="152">
                  <c:v>0.86970156399999998</c:v>
                </c:pt>
                <c:pt idx="153">
                  <c:v>0.87352049399999998</c:v>
                </c:pt>
                <c:pt idx="154">
                  <c:v>0.87735861500000001</c:v>
                </c:pt>
                <c:pt idx="155">
                  <c:v>0.88113939799999996</c:v>
                </c:pt>
                <c:pt idx="156">
                  <c:v>0.88461464599999995</c:v>
                </c:pt>
                <c:pt idx="157">
                  <c:v>0.88820451499999997</c:v>
                </c:pt>
                <c:pt idx="158">
                  <c:v>0.89185160399999996</c:v>
                </c:pt>
                <c:pt idx="159">
                  <c:v>0.89534598600000004</c:v>
                </c:pt>
                <c:pt idx="160">
                  <c:v>0.89885944100000004</c:v>
                </c:pt>
                <c:pt idx="161">
                  <c:v>0.90222018999999998</c:v>
                </c:pt>
                <c:pt idx="162">
                  <c:v>0.90569543799999996</c:v>
                </c:pt>
                <c:pt idx="163">
                  <c:v>0.90913253999999999</c:v>
                </c:pt>
                <c:pt idx="164">
                  <c:v>0.91239774200000001</c:v>
                </c:pt>
                <c:pt idx="165">
                  <c:v>0.915796638</c:v>
                </c:pt>
                <c:pt idx="166">
                  <c:v>0.91896641300000004</c:v>
                </c:pt>
                <c:pt idx="167">
                  <c:v>0.92232710100000004</c:v>
                </c:pt>
                <c:pt idx="168">
                  <c:v>0.92555415600000002</c:v>
                </c:pt>
                <c:pt idx="169">
                  <c:v>0.92874300499999995</c:v>
                </c:pt>
                <c:pt idx="170">
                  <c:v>0.93191272000000003</c:v>
                </c:pt>
                <c:pt idx="171">
                  <c:v>0.93510156899999997</c:v>
                </c:pt>
                <c:pt idx="172">
                  <c:v>0.93830955000000005</c:v>
                </c:pt>
                <c:pt idx="173">
                  <c:v>0.94140291200000004</c:v>
                </c:pt>
                <c:pt idx="174">
                  <c:v>0.94441991999999997</c:v>
                </c:pt>
                <c:pt idx="175">
                  <c:v>0.94753235599999996</c:v>
                </c:pt>
                <c:pt idx="176">
                  <c:v>0.95051115799999997</c:v>
                </c:pt>
                <c:pt idx="177">
                  <c:v>0.95345181199999995</c:v>
                </c:pt>
                <c:pt idx="178">
                  <c:v>0.95652610100000002</c:v>
                </c:pt>
                <c:pt idx="179">
                  <c:v>0.95946669600000001</c:v>
                </c:pt>
                <c:pt idx="180">
                  <c:v>0.962273657</c:v>
                </c:pt>
                <c:pt idx="181">
                  <c:v>0.96506148599999997</c:v>
                </c:pt>
                <c:pt idx="182">
                  <c:v>0.96775388699999998</c:v>
                </c:pt>
                <c:pt idx="183">
                  <c:v>0.97086638199999997</c:v>
                </c:pt>
                <c:pt idx="184">
                  <c:v>0.973978817</c:v>
                </c:pt>
                <c:pt idx="185">
                  <c:v>0.97743499300000003</c:v>
                </c:pt>
                <c:pt idx="186">
                  <c:v>0.98159772199999995</c:v>
                </c:pt>
                <c:pt idx="187">
                  <c:v>0.98650509099999995</c:v>
                </c:pt>
                <c:pt idx="188">
                  <c:v>0.99242448800000005</c:v>
                </c:pt>
                <c:pt idx="189">
                  <c:v>1.0001198099999999</c:v>
                </c:pt>
                <c:pt idx="190">
                  <c:v>1.0089416499999999</c:v>
                </c:pt>
                <c:pt idx="191">
                  <c:v>1.01898551</c:v>
                </c:pt>
                <c:pt idx="192">
                  <c:v>1.0292395400000001</c:v>
                </c:pt>
                <c:pt idx="193">
                  <c:v>1.03981805</c:v>
                </c:pt>
                <c:pt idx="194">
                  <c:v>1.0500911500000001</c:v>
                </c:pt>
                <c:pt idx="195">
                  <c:v>1.0601541999999999</c:v>
                </c:pt>
                <c:pt idx="196">
                  <c:v>1.06987345</c:v>
                </c:pt>
                <c:pt idx="197">
                  <c:v>1.07921088</c:v>
                </c:pt>
                <c:pt idx="198">
                  <c:v>1.0882236999999999</c:v>
                </c:pt>
                <c:pt idx="199">
                  <c:v>1.097332</c:v>
                </c:pt>
                <c:pt idx="200">
                  <c:v>1.1059437999999999</c:v>
                </c:pt>
                <c:pt idx="201">
                  <c:v>1.11446011</c:v>
                </c:pt>
                <c:pt idx="202">
                  <c:v>1.12268996</c:v>
                </c:pt>
                <c:pt idx="203">
                  <c:v>1.13046157</c:v>
                </c:pt>
                <c:pt idx="204">
                  <c:v>1.1383286699999999</c:v>
                </c:pt>
                <c:pt idx="205">
                  <c:v>1.14604306</c:v>
                </c:pt>
                <c:pt idx="206">
                  <c:v>1.15337551</c:v>
                </c:pt>
                <c:pt idx="207">
                  <c:v>1.1608989199999999</c:v>
                </c:pt>
                <c:pt idx="208">
                  <c:v>1.1681358799999999</c:v>
                </c:pt>
                <c:pt idx="209">
                  <c:v>1.1753155</c:v>
                </c:pt>
                <c:pt idx="210">
                  <c:v>1.18253338</c:v>
                </c:pt>
                <c:pt idx="211">
                  <c:v>1.18967497</c:v>
                </c:pt>
                <c:pt idx="212">
                  <c:v>1.1968164400000001</c:v>
                </c:pt>
                <c:pt idx="213">
                  <c:v>1.2040152500000001</c:v>
                </c:pt>
                <c:pt idx="214">
                  <c:v>1.21108031</c:v>
                </c:pt>
                <c:pt idx="215">
                  <c:v>1.21835542</c:v>
                </c:pt>
                <c:pt idx="216">
                  <c:v>1.2256687900000001</c:v>
                </c:pt>
                <c:pt idx="217">
                  <c:v>1.23277211</c:v>
                </c:pt>
                <c:pt idx="218">
                  <c:v>1.24010456</c:v>
                </c:pt>
                <c:pt idx="219">
                  <c:v>1.2472842900000001</c:v>
                </c:pt>
                <c:pt idx="220">
                  <c:v>1.2545976599999999</c:v>
                </c:pt>
                <c:pt idx="221">
                  <c:v>1.26193011</c:v>
                </c:pt>
                <c:pt idx="222">
                  <c:v>1.26951075</c:v>
                </c:pt>
                <c:pt idx="223">
                  <c:v>1.2768813400000001</c:v>
                </c:pt>
                <c:pt idx="224">
                  <c:v>1.2843092700000001</c:v>
                </c:pt>
                <c:pt idx="225">
                  <c:v>1.2918136099999999</c:v>
                </c:pt>
                <c:pt idx="226">
                  <c:v>1.2992606200000001</c:v>
                </c:pt>
                <c:pt idx="227">
                  <c:v>1.30691767</c:v>
                </c:pt>
                <c:pt idx="228">
                  <c:v>1.3144410799999999</c:v>
                </c:pt>
                <c:pt idx="229">
                  <c:v>1.3221362800000001</c:v>
                </c:pt>
                <c:pt idx="230">
                  <c:v>1.32983148</c:v>
                </c:pt>
                <c:pt idx="231">
                  <c:v>1.3374122399999999</c:v>
                </c:pt>
                <c:pt idx="232">
                  <c:v>1.3451457</c:v>
                </c:pt>
                <c:pt idx="233">
                  <c:v>1.35278356</c:v>
                </c:pt>
                <c:pt idx="234">
                  <c:v>1.3603260500000001</c:v>
                </c:pt>
                <c:pt idx="235">
                  <c:v>1.36735308</c:v>
                </c:pt>
                <c:pt idx="236">
                  <c:v>1.3693771400000001</c:v>
                </c:pt>
                <c:pt idx="237">
                  <c:v>1.3676203499999999</c:v>
                </c:pt>
                <c:pt idx="238">
                  <c:v>1.36601639</c:v>
                </c:pt>
                <c:pt idx="239">
                  <c:v>1.36538625</c:v>
                </c:pt>
                <c:pt idx="240">
                  <c:v>1.3657299300000001</c:v>
                </c:pt>
                <c:pt idx="241">
                  <c:v>1.36679924</c:v>
                </c:pt>
                <c:pt idx="242">
                  <c:v>1.36851788</c:v>
                </c:pt>
                <c:pt idx="243">
                  <c:v>1.3709237599999999</c:v>
                </c:pt>
                <c:pt idx="244">
                  <c:v>1.3739599</c:v>
                </c:pt>
                <c:pt idx="245">
                  <c:v>1.3776834</c:v>
                </c:pt>
                <c:pt idx="246">
                  <c:v>1.38241887</c:v>
                </c:pt>
                <c:pt idx="247">
                  <c:v>1.38820469</c:v>
                </c:pt>
                <c:pt idx="248">
                  <c:v>1.3949451399999999</c:v>
                </c:pt>
                <c:pt idx="249">
                  <c:v>1.4027359500000001</c:v>
                </c:pt>
                <c:pt idx="250">
                  <c:v>1.4114623100000001</c:v>
                </c:pt>
                <c:pt idx="251">
                  <c:v>1.4206850499999999</c:v>
                </c:pt>
                <c:pt idx="252">
                  <c:v>1.4306144700000001</c:v>
                </c:pt>
                <c:pt idx="253">
                  <c:v>1.44125032</c:v>
                </c:pt>
                <c:pt idx="254">
                  <c:v>1.4530128200000001</c:v>
                </c:pt>
                <c:pt idx="255">
                  <c:v>1.4668566000000001</c:v>
                </c:pt>
                <c:pt idx="256">
                  <c:v>1.4840228600000001</c:v>
                </c:pt>
                <c:pt idx="257">
                  <c:v>1.5100874900000001</c:v>
                </c:pt>
                <c:pt idx="258">
                  <c:v>1.5771297200000001</c:v>
                </c:pt>
                <c:pt idx="259">
                  <c:v>1.7789246999999999</c:v>
                </c:pt>
                <c:pt idx="260">
                  <c:v>2.0183749199999999</c:v>
                </c:pt>
                <c:pt idx="261">
                  <c:v>2.2163572299999998</c:v>
                </c:pt>
                <c:pt idx="262">
                  <c:v>2.3863592100000002</c:v>
                </c:pt>
                <c:pt idx="263">
                  <c:v>2.5320532299999998</c:v>
                </c:pt>
                <c:pt idx="264">
                  <c:v>2.6627197300000001</c:v>
                </c:pt>
                <c:pt idx="265">
                  <c:v>2.7790460600000002</c:v>
                </c:pt>
                <c:pt idx="266">
                  <c:v>2.8835713900000002</c:v>
                </c:pt>
                <c:pt idx="267">
                  <c:v>2.9780721699999999</c:v>
                </c:pt>
                <c:pt idx="268">
                  <c:v>3.0631208399999998</c:v>
                </c:pt>
                <c:pt idx="269">
                  <c:v>3.13890862</c:v>
                </c:pt>
                <c:pt idx="270">
                  <c:v>3.2060844899999998</c:v>
                </c:pt>
                <c:pt idx="271">
                  <c:v>3.26445746</c:v>
                </c:pt>
                <c:pt idx="272">
                  <c:v>3.3141615400000002</c:v>
                </c:pt>
                <c:pt idx="273">
                  <c:v>3.3561894900000002</c:v>
                </c:pt>
                <c:pt idx="274">
                  <c:v>3.3922979799999999</c:v>
                </c:pt>
                <c:pt idx="275">
                  <c:v>3.4239764199999998</c:v>
                </c:pt>
                <c:pt idx="276">
                  <c:v>3.4524850800000002</c:v>
                </c:pt>
                <c:pt idx="277">
                  <c:v>3.4784350399999999</c:v>
                </c:pt>
                <c:pt idx="278">
                  <c:v>3.5023229100000002</c:v>
                </c:pt>
                <c:pt idx="279">
                  <c:v>3.5244157299999999</c:v>
                </c:pt>
                <c:pt idx="280">
                  <c:v>3.5450191499999999</c:v>
                </c:pt>
                <c:pt idx="281">
                  <c:v>3.5645723299999998</c:v>
                </c:pt>
                <c:pt idx="282">
                  <c:v>3.5833425499999998</c:v>
                </c:pt>
                <c:pt idx="283">
                  <c:v>3.6016926800000002</c:v>
                </c:pt>
                <c:pt idx="284">
                  <c:v>3.6202530899999998</c:v>
                </c:pt>
                <c:pt idx="285">
                  <c:v>3.6390042299999998</c:v>
                </c:pt>
                <c:pt idx="286">
                  <c:v>3.65874839</c:v>
                </c:pt>
                <c:pt idx="287">
                  <c:v>3.6791417599999998</c:v>
                </c:pt>
                <c:pt idx="288">
                  <c:v>3.70045161</c:v>
                </c:pt>
                <c:pt idx="289">
                  <c:v>3.7224488299999998</c:v>
                </c:pt>
                <c:pt idx="290">
                  <c:v>3.7450192000000002</c:v>
                </c:pt>
                <c:pt idx="291">
                  <c:v>3.7675511799999999</c:v>
                </c:pt>
                <c:pt idx="292">
                  <c:v>3.7899684900000001</c:v>
                </c:pt>
                <c:pt idx="293">
                  <c:v>3.81229043</c:v>
                </c:pt>
                <c:pt idx="294">
                  <c:v>3.83409691</c:v>
                </c:pt>
                <c:pt idx="295">
                  <c:v>3.85554051</c:v>
                </c:pt>
                <c:pt idx="296">
                  <c:v>3.8767547599999999</c:v>
                </c:pt>
                <c:pt idx="297">
                  <c:v>3.8975491500000001</c:v>
                </c:pt>
                <c:pt idx="298">
                  <c:v>3.9180190600000002</c:v>
                </c:pt>
                <c:pt idx="299">
                  <c:v>3.9379539499999998</c:v>
                </c:pt>
                <c:pt idx="300">
                  <c:v>3.9579653700000001</c:v>
                </c:pt>
                <c:pt idx="301">
                  <c:v>3.9776523099999999</c:v>
                </c:pt>
                <c:pt idx="302">
                  <c:v>3.99739647</c:v>
                </c:pt>
                <c:pt idx="303">
                  <c:v>4.01723623</c:v>
                </c:pt>
                <c:pt idx="304">
                  <c:v>4.0371522899999999</c:v>
                </c:pt>
                <c:pt idx="305">
                  <c:v>4.0575075099999998</c:v>
                </c:pt>
                <c:pt idx="306">
                  <c:v>4.0781488399999999</c:v>
                </c:pt>
                <c:pt idx="307">
                  <c:v>4.0993061099999997</c:v>
                </c:pt>
                <c:pt idx="308">
                  <c:v>4.1202721599999999</c:v>
                </c:pt>
                <c:pt idx="309">
                  <c:v>4.1410474800000001</c:v>
                </c:pt>
                <c:pt idx="310">
                  <c:v>4.1611547499999997</c:v>
                </c:pt>
                <c:pt idx="311">
                  <c:v>4.1806693099999999</c:v>
                </c:pt>
                <c:pt idx="312">
                  <c:v>4.1987786299999996</c:v>
                </c:pt>
                <c:pt idx="313">
                  <c:v>4.19992447</c:v>
                </c:pt>
                <c:pt idx="314">
                  <c:v>4.1880092600000003</c:v>
                </c:pt>
                <c:pt idx="315">
                  <c:v>3.7728667300000001</c:v>
                </c:pt>
                <c:pt idx="316">
                  <c:v>3.4279172400000002</c:v>
                </c:pt>
                <c:pt idx="317">
                  <c:v>3.1062445599999999</c:v>
                </c:pt>
                <c:pt idx="318">
                  <c:v>2.8185796700000001</c:v>
                </c:pt>
                <c:pt idx="319">
                  <c:v>2.5359752200000001</c:v>
                </c:pt>
                <c:pt idx="320">
                  <c:v>2.2887916599999998</c:v>
                </c:pt>
                <c:pt idx="321">
                  <c:v>2.0812680700000001</c:v>
                </c:pt>
                <c:pt idx="322">
                  <c:v>1.9029024800000001</c:v>
                </c:pt>
                <c:pt idx="323">
                  <c:v>1.75259912</c:v>
                </c:pt>
                <c:pt idx="324">
                  <c:v>1.63453531</c:v>
                </c:pt>
                <c:pt idx="325">
                  <c:v>1.5472716099999999</c:v>
                </c:pt>
                <c:pt idx="326">
                  <c:v>1.4990952</c:v>
                </c:pt>
                <c:pt idx="327">
                  <c:v>1.47301149</c:v>
                </c:pt>
                <c:pt idx="328">
                  <c:v>1.4553105799999999</c:v>
                </c:pt>
                <c:pt idx="329">
                  <c:v>1.44123757</c:v>
                </c:pt>
                <c:pt idx="330">
                  <c:v>1.4294561100000001</c:v>
                </c:pt>
                <c:pt idx="331">
                  <c:v>1.41874385</c:v>
                </c:pt>
                <c:pt idx="332">
                  <c:v>1.4091008899999999</c:v>
                </c:pt>
                <c:pt idx="333">
                  <c:v>1.3999735099999999</c:v>
                </c:pt>
                <c:pt idx="334">
                  <c:v>1.3912471500000001</c:v>
                </c:pt>
                <c:pt idx="335">
                  <c:v>1.38292181</c:v>
                </c:pt>
                <c:pt idx="336">
                  <c:v>1.3750356399999999</c:v>
                </c:pt>
                <c:pt idx="337">
                  <c:v>1.3670157199999999</c:v>
                </c:pt>
                <c:pt idx="338">
                  <c:v>1.3594732300000001</c:v>
                </c:pt>
                <c:pt idx="339">
                  <c:v>1.3518161799999999</c:v>
                </c:pt>
                <c:pt idx="340">
                  <c:v>1.34440732</c:v>
                </c:pt>
                <c:pt idx="341">
                  <c:v>1.3370939500000001</c:v>
                </c:pt>
                <c:pt idx="342">
                  <c:v>1.3300479700000001</c:v>
                </c:pt>
                <c:pt idx="343">
                  <c:v>1.3230019799999999</c:v>
                </c:pt>
                <c:pt idx="344">
                  <c:v>1.3179800500000001</c:v>
                </c:pt>
                <c:pt idx="345">
                  <c:v>1.31513488</c:v>
                </c:pt>
                <c:pt idx="346">
                  <c:v>1.3132063199999999</c:v>
                </c:pt>
                <c:pt idx="347">
                  <c:v>1.3112013300000001</c:v>
                </c:pt>
                <c:pt idx="348">
                  <c:v>1.30873811</c:v>
                </c:pt>
                <c:pt idx="349">
                  <c:v>1.3059120200000001</c:v>
                </c:pt>
                <c:pt idx="350">
                  <c:v>1.3025512699999999</c:v>
                </c:pt>
                <c:pt idx="351">
                  <c:v>1.29854143</c:v>
                </c:pt>
                <c:pt idx="352">
                  <c:v>1.29388225</c:v>
                </c:pt>
                <c:pt idx="353">
                  <c:v>1.28870749</c:v>
                </c:pt>
                <c:pt idx="354">
                  <c:v>1.2830554199999999</c:v>
                </c:pt>
                <c:pt idx="355">
                  <c:v>1.2772505300000001</c:v>
                </c:pt>
                <c:pt idx="356">
                  <c:v>1.27127385</c:v>
                </c:pt>
                <c:pt idx="357">
                  <c:v>1.26489615</c:v>
                </c:pt>
                <c:pt idx="358">
                  <c:v>1.25861394</c:v>
                </c:pt>
                <c:pt idx="359">
                  <c:v>1.2521407600000001</c:v>
                </c:pt>
                <c:pt idx="360">
                  <c:v>1.24580121</c:v>
                </c:pt>
                <c:pt idx="361">
                  <c:v>1.2394044399999999</c:v>
                </c:pt>
                <c:pt idx="362">
                  <c:v>1.23274028</c:v>
                </c:pt>
                <c:pt idx="363">
                  <c:v>1.22626722</c:v>
                </c:pt>
                <c:pt idx="364">
                  <c:v>1.2195647999999999</c:v>
                </c:pt>
                <c:pt idx="365">
                  <c:v>1.2129962400000001</c:v>
                </c:pt>
                <c:pt idx="366">
                  <c:v>1.2061411099999999</c:v>
                </c:pt>
                <c:pt idx="367">
                  <c:v>1.19940066</c:v>
                </c:pt>
                <c:pt idx="368">
                  <c:v>1.19256461</c:v>
                </c:pt>
                <c:pt idx="369">
                  <c:v>1.18563318</c:v>
                </c:pt>
                <c:pt idx="370">
                  <c:v>1.17851079</c:v>
                </c:pt>
                <c:pt idx="371">
                  <c:v>1.1714838700000001</c:v>
                </c:pt>
                <c:pt idx="372">
                  <c:v>1.1642087699999999</c:v>
                </c:pt>
                <c:pt idx="373">
                  <c:v>1.1568380599999999</c:v>
                </c:pt>
                <c:pt idx="374">
                  <c:v>1.1492574200000001</c:v>
                </c:pt>
                <c:pt idx="375">
                  <c:v>1.14152396</c:v>
                </c:pt>
                <c:pt idx="376">
                  <c:v>1.13373327</c:v>
                </c:pt>
                <c:pt idx="377">
                  <c:v>1.12578976</c:v>
                </c:pt>
                <c:pt idx="378">
                  <c:v>1.1174644199999999</c:v>
                </c:pt>
                <c:pt idx="379">
                  <c:v>1.1091389700000001</c:v>
                </c:pt>
                <c:pt idx="380">
                  <c:v>1.10062265</c:v>
                </c:pt>
                <c:pt idx="381">
                  <c:v>1.09187722</c:v>
                </c:pt>
                <c:pt idx="382">
                  <c:v>1.0829408199999999</c:v>
                </c:pt>
                <c:pt idx="383">
                  <c:v>1.07371795</c:v>
                </c:pt>
                <c:pt idx="384">
                  <c:v>1.0645141600000001</c:v>
                </c:pt>
                <c:pt idx="385">
                  <c:v>1.05498588</c:v>
                </c:pt>
                <c:pt idx="386">
                  <c:v>1.0455338999999999</c:v>
                </c:pt>
                <c:pt idx="387">
                  <c:v>1.0358718600000001</c:v>
                </c:pt>
                <c:pt idx="388">
                  <c:v>1.02638173</c:v>
                </c:pt>
                <c:pt idx="389">
                  <c:v>1.0171015299999999</c:v>
                </c:pt>
                <c:pt idx="390">
                  <c:v>1.0079933400000001</c:v>
                </c:pt>
                <c:pt idx="391">
                  <c:v>0.99953418999999999</c:v>
                </c:pt>
                <c:pt idx="392">
                  <c:v>0.99155253200000004</c:v>
                </c:pt>
                <c:pt idx="393">
                  <c:v>0.98429650099999999</c:v>
                </c:pt>
                <c:pt idx="394">
                  <c:v>0.97768962400000003</c:v>
                </c:pt>
                <c:pt idx="395">
                  <c:v>0.97199934700000001</c:v>
                </c:pt>
                <c:pt idx="396">
                  <c:v>0.96686285699999996</c:v>
                </c:pt>
                <c:pt idx="397">
                  <c:v>0.96208912099999999</c:v>
                </c:pt>
                <c:pt idx="398">
                  <c:v>0.95802187900000002</c:v>
                </c:pt>
                <c:pt idx="399">
                  <c:v>0.95422202300000003</c:v>
                </c:pt>
                <c:pt idx="400">
                  <c:v>0.95088040799999995</c:v>
                </c:pt>
                <c:pt idx="401">
                  <c:v>0.94795888699999997</c:v>
                </c:pt>
                <c:pt idx="402">
                  <c:v>0.94501823200000001</c:v>
                </c:pt>
                <c:pt idx="403">
                  <c:v>0.94265049700000003</c:v>
                </c:pt>
                <c:pt idx="404">
                  <c:v>0.94028270199999997</c:v>
                </c:pt>
                <c:pt idx="405">
                  <c:v>0.93814408800000004</c:v>
                </c:pt>
                <c:pt idx="406">
                  <c:v>0.93621551999999997</c:v>
                </c:pt>
                <c:pt idx="407">
                  <c:v>0.934420586</c:v>
                </c:pt>
                <c:pt idx="408">
                  <c:v>0.93279749199999995</c:v>
                </c:pt>
                <c:pt idx="409">
                  <c:v>0.93115532400000001</c:v>
                </c:pt>
                <c:pt idx="410">
                  <c:v>0.92962777600000002</c:v>
                </c:pt>
                <c:pt idx="411">
                  <c:v>0.92783284200000005</c:v>
                </c:pt>
                <c:pt idx="412">
                  <c:v>0.92624795400000004</c:v>
                </c:pt>
                <c:pt idx="413">
                  <c:v>0.92439574000000002</c:v>
                </c:pt>
                <c:pt idx="414">
                  <c:v>0.92284905900000003</c:v>
                </c:pt>
                <c:pt idx="415">
                  <c:v>0.92099684500000001</c:v>
                </c:pt>
                <c:pt idx="416">
                  <c:v>0.91916376399999999</c:v>
                </c:pt>
                <c:pt idx="417">
                  <c:v>0.91740703599999995</c:v>
                </c:pt>
                <c:pt idx="418">
                  <c:v>0.91553574800000004</c:v>
                </c:pt>
                <c:pt idx="419">
                  <c:v>0.91347348699999997</c:v>
                </c:pt>
                <c:pt idx="420">
                  <c:v>0.91146850599999996</c:v>
                </c:pt>
                <c:pt idx="421">
                  <c:v>0.90936803799999999</c:v>
                </c:pt>
                <c:pt idx="422">
                  <c:v>0.907305837</c:v>
                </c:pt>
                <c:pt idx="423">
                  <c:v>0.90530085599999999</c:v>
                </c:pt>
                <c:pt idx="424">
                  <c:v>0.90312403399999996</c:v>
                </c:pt>
                <c:pt idx="425">
                  <c:v>0.90088993299999998</c:v>
                </c:pt>
                <c:pt idx="426">
                  <c:v>0.898522139</c:v>
                </c:pt>
                <c:pt idx="427">
                  <c:v>0.89645993700000004</c:v>
                </c:pt>
                <c:pt idx="428">
                  <c:v>0.89426398299999998</c:v>
                </c:pt>
                <c:pt idx="429">
                  <c:v>0.89181983499999995</c:v>
                </c:pt>
                <c:pt idx="430">
                  <c:v>0.88954752699999995</c:v>
                </c:pt>
                <c:pt idx="431">
                  <c:v>0.887351632</c:v>
                </c:pt>
                <c:pt idx="432">
                  <c:v>0.88513660400000005</c:v>
                </c:pt>
                <c:pt idx="433">
                  <c:v>0.88278794299999996</c:v>
                </c:pt>
                <c:pt idx="434">
                  <c:v>0.88038200099999997</c:v>
                </c:pt>
                <c:pt idx="435">
                  <c:v>0.87824338700000004</c:v>
                </c:pt>
                <c:pt idx="436">
                  <c:v>0.87576103199999999</c:v>
                </c:pt>
                <c:pt idx="437">
                  <c:v>0.87348872399999999</c:v>
                </c:pt>
                <c:pt idx="438">
                  <c:v>0.87094908999999998</c:v>
                </c:pt>
                <c:pt idx="439">
                  <c:v>0.868581355</c:v>
                </c:pt>
                <c:pt idx="440">
                  <c:v>0.86628997299999999</c:v>
                </c:pt>
                <c:pt idx="441">
                  <c:v>0.86392217900000001</c:v>
                </c:pt>
                <c:pt idx="442">
                  <c:v>0.86147803099999998</c:v>
                </c:pt>
                <c:pt idx="443">
                  <c:v>0.85901480900000005</c:v>
                </c:pt>
                <c:pt idx="444">
                  <c:v>0.856532454</c:v>
                </c:pt>
                <c:pt idx="445">
                  <c:v>0.85406923300000004</c:v>
                </c:pt>
                <c:pt idx="446">
                  <c:v>0.85158687799999999</c:v>
                </c:pt>
                <c:pt idx="447">
                  <c:v>0.84929549699999995</c:v>
                </c:pt>
                <c:pt idx="448">
                  <c:v>0.84666037599999999</c:v>
                </c:pt>
                <c:pt idx="449">
                  <c:v>0.84419715399999995</c:v>
                </c:pt>
                <c:pt idx="450">
                  <c:v>0.84169572599999998</c:v>
                </c:pt>
                <c:pt idx="451">
                  <c:v>0.839175165</c:v>
                </c:pt>
                <c:pt idx="452">
                  <c:v>0.83663558999999998</c:v>
                </c:pt>
                <c:pt idx="453">
                  <c:v>0.834248722</c:v>
                </c:pt>
                <c:pt idx="454">
                  <c:v>0.83163267399999996</c:v>
                </c:pt>
                <c:pt idx="455">
                  <c:v>0.82909309899999994</c:v>
                </c:pt>
                <c:pt idx="456">
                  <c:v>0.82662981700000004</c:v>
                </c:pt>
                <c:pt idx="457">
                  <c:v>0.82395654900000004</c:v>
                </c:pt>
                <c:pt idx="458">
                  <c:v>0.82149332799999997</c:v>
                </c:pt>
                <c:pt idx="459">
                  <c:v>0.81885820600000003</c:v>
                </c:pt>
                <c:pt idx="460">
                  <c:v>0.81633770500000002</c:v>
                </c:pt>
                <c:pt idx="461">
                  <c:v>0.81368351000000005</c:v>
                </c:pt>
                <c:pt idx="462">
                  <c:v>0.81122022900000001</c:v>
                </c:pt>
                <c:pt idx="463">
                  <c:v>0.808527887</c:v>
                </c:pt>
                <c:pt idx="464">
                  <c:v>0.80608373899999997</c:v>
                </c:pt>
                <c:pt idx="465">
                  <c:v>0.80341041099999999</c:v>
                </c:pt>
                <c:pt idx="466">
                  <c:v>0.80079442300000003</c:v>
                </c:pt>
                <c:pt idx="467">
                  <c:v>0.799916089</c:v>
                </c:pt>
                <c:pt idx="468">
                  <c:v>0.81212323900000005</c:v>
                </c:pt>
                <c:pt idx="469">
                  <c:v>0.833688557</c:v>
                </c:pt>
                <c:pt idx="470">
                  <c:v>0.83983713400000004</c:v>
                </c:pt>
                <c:pt idx="471">
                  <c:v>0.84487813700000003</c:v>
                </c:pt>
                <c:pt idx="472">
                  <c:v>0.84951823900000001</c:v>
                </c:pt>
                <c:pt idx="473">
                  <c:v>0.85398644199999996</c:v>
                </c:pt>
                <c:pt idx="474">
                  <c:v>0.85816824400000002</c:v>
                </c:pt>
                <c:pt idx="475">
                  <c:v>0.86221635299999999</c:v>
                </c:pt>
                <c:pt idx="476">
                  <c:v>0.86622625600000003</c:v>
                </c:pt>
                <c:pt idx="477">
                  <c:v>0.87012165799999996</c:v>
                </c:pt>
                <c:pt idx="478">
                  <c:v>0.873978794</c:v>
                </c:pt>
                <c:pt idx="479">
                  <c:v>0.87758773599999995</c:v>
                </c:pt>
                <c:pt idx="480">
                  <c:v>0.88142579799999998</c:v>
                </c:pt>
                <c:pt idx="481">
                  <c:v>0.88514930000000003</c:v>
                </c:pt>
                <c:pt idx="482">
                  <c:v>0.888681889</c:v>
                </c:pt>
                <c:pt idx="483">
                  <c:v>0.89225262400000005</c:v>
                </c:pt>
                <c:pt idx="484">
                  <c:v>0.89576607900000005</c:v>
                </c:pt>
                <c:pt idx="485">
                  <c:v>0.89926046100000001</c:v>
                </c:pt>
                <c:pt idx="486">
                  <c:v>0.902659357</c:v>
                </c:pt>
                <c:pt idx="487">
                  <c:v>0.90617281199999999</c:v>
                </c:pt>
                <c:pt idx="488">
                  <c:v>0.90957170700000001</c:v>
                </c:pt>
                <c:pt idx="489">
                  <c:v>0.91295152899999998</c:v>
                </c:pt>
                <c:pt idx="490">
                  <c:v>0.91621673100000001</c:v>
                </c:pt>
                <c:pt idx="491">
                  <c:v>0.91952014000000004</c:v>
                </c:pt>
                <c:pt idx="492">
                  <c:v>0.92278540099999995</c:v>
                </c:pt>
                <c:pt idx="493">
                  <c:v>0.92606967699999998</c:v>
                </c:pt>
                <c:pt idx="494">
                  <c:v>0.92920124500000001</c:v>
                </c:pt>
                <c:pt idx="495">
                  <c:v>0.93239009399999995</c:v>
                </c:pt>
                <c:pt idx="496">
                  <c:v>0.93552166199999998</c:v>
                </c:pt>
                <c:pt idx="497">
                  <c:v>0.93859595100000004</c:v>
                </c:pt>
                <c:pt idx="498">
                  <c:v>0.941918492</c:v>
                </c:pt>
                <c:pt idx="499">
                  <c:v>0.944897294</c:v>
                </c:pt>
                <c:pt idx="500">
                  <c:v>0.94793337600000005</c:v>
                </c:pt>
                <c:pt idx="501">
                  <c:v>0.95091217800000005</c:v>
                </c:pt>
                <c:pt idx="502">
                  <c:v>0.95398646600000003</c:v>
                </c:pt>
                <c:pt idx="503">
                  <c:v>0.95685070800000005</c:v>
                </c:pt>
                <c:pt idx="504">
                  <c:v>0.95982950899999997</c:v>
                </c:pt>
                <c:pt idx="505">
                  <c:v>0.96277010399999996</c:v>
                </c:pt>
                <c:pt idx="506">
                  <c:v>0.96555799200000003</c:v>
                </c:pt>
                <c:pt idx="507">
                  <c:v>0.96838402700000004</c:v>
                </c:pt>
                <c:pt idx="508">
                  <c:v>0.97121006300000001</c:v>
                </c:pt>
                <c:pt idx="509">
                  <c:v>0.97424614399999998</c:v>
                </c:pt>
                <c:pt idx="510">
                  <c:v>0.97756868600000002</c:v>
                </c:pt>
                <c:pt idx="511">
                  <c:v>0.98159772199999995</c:v>
                </c:pt>
                <c:pt idx="512">
                  <c:v>0.98614227799999998</c:v>
                </c:pt>
                <c:pt idx="513">
                  <c:v>0.99175620099999995</c:v>
                </c:pt>
                <c:pt idx="514">
                  <c:v>0.99874490500000002</c:v>
                </c:pt>
                <c:pt idx="515">
                  <c:v>1.0072231300000001</c:v>
                </c:pt>
                <c:pt idx="516">
                  <c:v>1.0169997200000001</c:v>
                </c:pt>
                <c:pt idx="517">
                  <c:v>1.02738726</c:v>
                </c:pt>
                <c:pt idx="518">
                  <c:v>1.03787041</c:v>
                </c:pt>
                <c:pt idx="519">
                  <c:v>1.0483917</c:v>
                </c:pt>
                <c:pt idx="520">
                  <c:v>1.05856931</c:v>
                </c:pt>
                <c:pt idx="521">
                  <c:v>1.0684031199999999</c:v>
                </c:pt>
                <c:pt idx="522">
                  <c:v>1.07802701</c:v>
                </c:pt>
                <c:pt idx="523">
                  <c:v>1.0872498799999999</c:v>
                </c:pt>
                <c:pt idx="524">
                  <c:v>1.0961672099999999</c:v>
                </c:pt>
                <c:pt idx="525">
                  <c:v>1.10493171</c:v>
                </c:pt>
                <c:pt idx="526">
                  <c:v>1.11331439</c:v>
                </c:pt>
                <c:pt idx="527">
                  <c:v>1.1215825100000001</c:v>
                </c:pt>
                <c:pt idx="528">
                  <c:v>1.1295260199999999</c:v>
                </c:pt>
                <c:pt idx="529">
                  <c:v>1.1373739199999999</c:v>
                </c:pt>
                <c:pt idx="530">
                  <c:v>1.14512646</c:v>
                </c:pt>
                <c:pt idx="531">
                  <c:v>1.1525734700000001</c:v>
                </c:pt>
                <c:pt idx="532">
                  <c:v>1.1600014000000001</c:v>
                </c:pt>
                <c:pt idx="533">
                  <c:v>1.16725755</c:v>
                </c:pt>
                <c:pt idx="534">
                  <c:v>1.17460907</c:v>
                </c:pt>
                <c:pt idx="535">
                  <c:v>1.1817505399999999</c:v>
                </c:pt>
                <c:pt idx="536">
                  <c:v>1.1888155899999999</c:v>
                </c:pt>
                <c:pt idx="537">
                  <c:v>1.19595718</c:v>
                </c:pt>
                <c:pt idx="538">
                  <c:v>1.20309865</c:v>
                </c:pt>
                <c:pt idx="539">
                  <c:v>1.2102592000000001</c:v>
                </c:pt>
                <c:pt idx="540">
                  <c:v>1.2174389400000001</c:v>
                </c:pt>
                <c:pt idx="541">
                  <c:v>1.2246377500000001</c:v>
                </c:pt>
                <c:pt idx="542">
                  <c:v>1.23176014</c:v>
                </c:pt>
                <c:pt idx="543">
                  <c:v>1.23895884</c:v>
                </c:pt>
                <c:pt idx="544">
                  <c:v>1.2463104700000001</c:v>
                </c:pt>
                <c:pt idx="545">
                  <c:v>1.2535282400000001</c:v>
                </c:pt>
                <c:pt idx="546">
                  <c:v>1.26086068</c:v>
                </c:pt>
                <c:pt idx="547">
                  <c:v>1.2681740500000001</c:v>
                </c:pt>
                <c:pt idx="548">
                  <c:v>1.27581203</c:v>
                </c:pt>
                <c:pt idx="549">
                  <c:v>1.2830872499999999</c:v>
                </c:pt>
                <c:pt idx="550">
                  <c:v>1.2905151800000001</c:v>
                </c:pt>
                <c:pt idx="551">
                  <c:v>1.2980575599999999</c:v>
                </c:pt>
                <c:pt idx="552">
                  <c:v>1.3055619000000001</c:v>
                </c:pt>
                <c:pt idx="553">
                  <c:v>1.3131043899999999</c:v>
                </c:pt>
                <c:pt idx="554">
                  <c:v>1.3208378599999999</c:v>
                </c:pt>
                <c:pt idx="555">
                  <c:v>1.32841849</c:v>
                </c:pt>
                <c:pt idx="556">
                  <c:v>1.33615196</c:v>
                </c:pt>
                <c:pt idx="557">
                  <c:v>1.3438663500000001</c:v>
                </c:pt>
                <c:pt idx="558">
                  <c:v>1.35156155</c:v>
                </c:pt>
                <c:pt idx="559">
                  <c:v>1.3592759400000001</c:v>
                </c:pt>
                <c:pt idx="560">
                  <c:v>1.36658919</c:v>
                </c:pt>
                <c:pt idx="561">
                  <c:v>1.3709237599999999</c:v>
                </c:pt>
                <c:pt idx="562">
                  <c:v>1.3701409099999999</c:v>
                </c:pt>
                <c:pt idx="563">
                  <c:v>1.36819315</c:v>
                </c:pt>
                <c:pt idx="564">
                  <c:v>1.36714303</c:v>
                </c:pt>
                <c:pt idx="565">
                  <c:v>1.3670666199999999</c:v>
                </c:pt>
                <c:pt idx="566">
                  <c:v>1.3679832199999999</c:v>
                </c:pt>
                <c:pt idx="567">
                  <c:v>1.36933887</c:v>
                </c:pt>
                <c:pt idx="568">
                  <c:v>1.3715157499999999</c:v>
                </c:pt>
                <c:pt idx="569">
                  <c:v>1.37416995</c:v>
                </c:pt>
                <c:pt idx="570">
                  <c:v>1.37772155</c:v>
                </c:pt>
                <c:pt idx="571">
                  <c:v>1.3820370399999999</c:v>
                </c:pt>
                <c:pt idx="572">
                  <c:v>1.38742173</c:v>
                </c:pt>
                <c:pt idx="573">
                  <c:v>1.3937803499999999</c:v>
                </c:pt>
                <c:pt idx="574">
                  <c:v>1.4013037699999999</c:v>
                </c:pt>
                <c:pt idx="575">
                  <c:v>1.4095145499999999</c:v>
                </c:pt>
                <c:pt idx="576">
                  <c:v>1.4184128</c:v>
                </c:pt>
                <c:pt idx="577">
                  <c:v>1.42813218</c:v>
                </c:pt>
                <c:pt idx="578">
                  <c:v>1.4384051600000001</c:v>
                </c:pt>
                <c:pt idx="579">
                  <c:v>1.4498239799999999</c:v>
                </c:pt>
                <c:pt idx="580">
                  <c:v>1.4626748599999999</c:v>
                </c:pt>
                <c:pt idx="581">
                  <c:v>1.4782562299999999</c:v>
                </c:pt>
                <c:pt idx="582">
                  <c:v>1.4999480199999999</c:v>
                </c:pt>
                <c:pt idx="583">
                  <c:v>1.54193771</c:v>
                </c:pt>
                <c:pt idx="584">
                  <c:v>1.6917182200000001</c:v>
                </c:pt>
                <c:pt idx="585">
                  <c:v>1.9330396700000001</c:v>
                </c:pt>
                <c:pt idx="586">
                  <c:v>2.1502633100000001</c:v>
                </c:pt>
                <c:pt idx="587">
                  <c:v>2.33312249</c:v>
                </c:pt>
                <c:pt idx="588">
                  <c:v>2.48897529</c:v>
                </c:pt>
                <c:pt idx="589">
                  <c:v>2.6258475799999998</c:v>
                </c:pt>
                <c:pt idx="590">
                  <c:v>2.7477874799999999</c:v>
                </c:pt>
                <c:pt idx="591">
                  <c:v>2.8566286600000002</c:v>
                </c:pt>
                <c:pt idx="592">
                  <c:v>2.9545471700000001</c:v>
                </c:pt>
                <c:pt idx="593">
                  <c:v>3.04301405</c:v>
                </c:pt>
                <c:pt idx="594">
                  <c:v>3.1223914599999998</c:v>
                </c:pt>
                <c:pt idx="595">
                  <c:v>3.1938636300000001</c:v>
                </c:pt>
                <c:pt idx="596">
                  <c:v>3.2567813399999999</c:v>
                </c:pt>
                <c:pt idx="597">
                  <c:v>3.31118274</c:v>
                </c:pt>
                <c:pt idx="598">
                  <c:v>3.3581561999999998</c:v>
                </c:pt>
                <c:pt idx="599">
                  <c:v>3.3989810899999999</c:v>
                </c:pt>
                <c:pt idx="600">
                  <c:v>3.43510866</c:v>
                </c:pt>
                <c:pt idx="601">
                  <c:v>3.46821928</c:v>
                </c:pt>
                <c:pt idx="602">
                  <c:v>3.4984273899999998</c:v>
                </c:pt>
                <c:pt idx="603">
                  <c:v>3.5264587399999998</c:v>
                </c:pt>
                <c:pt idx="604">
                  <c:v>3.5525806000000002</c:v>
                </c:pt>
                <c:pt idx="605">
                  <c:v>3.5774803199999998</c:v>
                </c:pt>
                <c:pt idx="606">
                  <c:v>3.6012153599999999</c:v>
                </c:pt>
                <c:pt idx="607">
                  <c:v>3.6250839199999998</c:v>
                </c:pt>
                <c:pt idx="608">
                  <c:v>3.6491434599999999</c:v>
                </c:pt>
                <c:pt idx="609">
                  <c:v>3.6738524400000001</c:v>
                </c:pt>
                <c:pt idx="610">
                  <c:v>3.6991913300000001</c:v>
                </c:pt>
                <c:pt idx="611">
                  <c:v>3.7251222099999999</c:v>
                </c:pt>
                <c:pt idx="612">
                  <c:v>3.7512631399999998</c:v>
                </c:pt>
                <c:pt idx="613">
                  <c:v>3.77728939</c:v>
                </c:pt>
                <c:pt idx="614">
                  <c:v>3.802953</c:v>
                </c:pt>
                <c:pt idx="615">
                  <c:v>3.8281774500000001</c:v>
                </c:pt>
                <c:pt idx="616">
                  <c:v>3.8526761500000002</c:v>
                </c:pt>
                <c:pt idx="617">
                  <c:v>3.8767738299999999</c:v>
                </c:pt>
                <c:pt idx="618">
                  <c:v>3.9002988300000001</c:v>
                </c:pt>
                <c:pt idx="619">
                  <c:v>3.92336559</c:v>
                </c:pt>
                <c:pt idx="620">
                  <c:v>3.9458401200000002</c:v>
                </c:pt>
                <c:pt idx="621">
                  <c:v>3.9682576699999998</c:v>
                </c:pt>
                <c:pt idx="622">
                  <c:v>3.9904839999999999</c:v>
                </c:pt>
                <c:pt idx="623">
                  <c:v>4.0123477000000003</c:v>
                </c:pt>
                <c:pt idx="624">
                  <c:v>4.0344982099999998</c:v>
                </c:pt>
                <c:pt idx="625">
                  <c:v>4.0567817699999997</c:v>
                </c:pt>
                <c:pt idx="626">
                  <c:v>4.0794663399999997</c:v>
                </c:pt>
                <c:pt idx="627">
                  <c:v>4.1022658300000003</c:v>
                </c:pt>
                <c:pt idx="628">
                  <c:v>4.1249885600000002</c:v>
                </c:pt>
                <c:pt idx="629">
                  <c:v>4.14694786</c:v>
                </c:pt>
                <c:pt idx="630">
                  <c:v>4.1683721499999997</c:v>
                </c:pt>
                <c:pt idx="631">
                  <c:v>4.1888041500000002</c:v>
                </c:pt>
                <c:pt idx="632">
                  <c:v>4.20000076</c:v>
                </c:pt>
                <c:pt idx="633">
                  <c:v>4.1880283399999998</c:v>
                </c:pt>
                <c:pt idx="634">
                  <c:v>3.7783279400000001</c:v>
                </c:pt>
                <c:pt idx="635">
                  <c:v>3.4367201299999999</c:v>
                </c:pt>
                <c:pt idx="636">
                  <c:v>3.1140925899999998</c:v>
                </c:pt>
                <c:pt idx="637">
                  <c:v>2.8210430099999999</c:v>
                </c:pt>
                <c:pt idx="638">
                  <c:v>2.5311632199999998</c:v>
                </c:pt>
                <c:pt idx="639">
                  <c:v>2.2782320999999999</c:v>
                </c:pt>
                <c:pt idx="640">
                  <c:v>2.0675771200000002</c:v>
                </c:pt>
                <c:pt idx="641">
                  <c:v>1.88827586</c:v>
                </c:pt>
                <c:pt idx="642">
                  <c:v>1.73904181</c:v>
                </c:pt>
                <c:pt idx="643">
                  <c:v>1.6226583699999999</c:v>
                </c:pt>
                <c:pt idx="644">
                  <c:v>1.53917539</c:v>
                </c:pt>
                <c:pt idx="645">
                  <c:v>1.49514258</c:v>
                </c:pt>
                <c:pt idx="646">
                  <c:v>1.47043371</c:v>
                </c:pt>
                <c:pt idx="647">
                  <c:v>1.4534775</c:v>
                </c:pt>
                <c:pt idx="648">
                  <c:v>1.43980551</c:v>
                </c:pt>
                <c:pt idx="649">
                  <c:v>1.4280048599999999</c:v>
                </c:pt>
                <c:pt idx="650">
                  <c:v>1.4175407900000001</c:v>
                </c:pt>
                <c:pt idx="651">
                  <c:v>1.4078596800000001</c:v>
                </c:pt>
                <c:pt idx="652">
                  <c:v>1.39892328</c:v>
                </c:pt>
                <c:pt idx="653">
                  <c:v>1.3901778499999999</c:v>
                </c:pt>
                <c:pt idx="654">
                  <c:v>1.3818715800000001</c:v>
                </c:pt>
                <c:pt idx="655">
                  <c:v>1.3738708500000001</c:v>
                </c:pt>
                <c:pt idx="656">
                  <c:v>1.36592734</c:v>
                </c:pt>
                <c:pt idx="657">
                  <c:v>1.3583275100000001</c:v>
                </c:pt>
                <c:pt idx="658">
                  <c:v>1.35080409</c:v>
                </c:pt>
                <c:pt idx="659">
                  <c:v>1.3433189400000001</c:v>
                </c:pt>
                <c:pt idx="660">
                  <c:v>1.3359292700000001</c:v>
                </c:pt>
                <c:pt idx="661">
                  <c:v>1.3287304600000001</c:v>
                </c:pt>
                <c:pt idx="662">
                  <c:v>1.3220281599999999</c:v>
                </c:pt>
                <c:pt idx="663">
                  <c:v>1.31765544</c:v>
                </c:pt>
                <c:pt idx="664">
                  <c:v>1.3152303700000001</c:v>
                </c:pt>
                <c:pt idx="665">
                  <c:v>1.31333995</c:v>
                </c:pt>
                <c:pt idx="666">
                  <c:v>1.3111058499999999</c:v>
                </c:pt>
                <c:pt idx="667">
                  <c:v>1.3086235500000001</c:v>
                </c:pt>
                <c:pt idx="668">
                  <c:v>1.3055110000000001</c:v>
                </c:pt>
                <c:pt idx="669">
                  <c:v>1.3017875000000001</c:v>
                </c:pt>
                <c:pt idx="670">
                  <c:v>1.29766297</c:v>
                </c:pt>
                <c:pt idx="671">
                  <c:v>1.2927938699999999</c:v>
                </c:pt>
                <c:pt idx="672">
                  <c:v>1.2874281400000001</c:v>
                </c:pt>
                <c:pt idx="673">
                  <c:v>1.2816615099999999</c:v>
                </c:pt>
                <c:pt idx="674">
                  <c:v>1.2755510800000001</c:v>
                </c:pt>
                <c:pt idx="675">
                  <c:v>1.2692498000000001</c:v>
                </c:pt>
                <c:pt idx="676">
                  <c:v>1.26312029</c:v>
                </c:pt>
                <c:pt idx="677">
                  <c:v>1.2566089600000001</c:v>
                </c:pt>
                <c:pt idx="678">
                  <c:v>1.25026941</c:v>
                </c:pt>
                <c:pt idx="679">
                  <c:v>1.24362445</c:v>
                </c:pt>
                <c:pt idx="680">
                  <c:v>1.2370557799999999</c:v>
                </c:pt>
                <c:pt idx="681">
                  <c:v>1.2304298899999999</c:v>
                </c:pt>
                <c:pt idx="682">
                  <c:v>1.2238230699999999</c:v>
                </c:pt>
                <c:pt idx="683">
                  <c:v>1.21733069</c:v>
                </c:pt>
                <c:pt idx="684">
                  <c:v>1.2103992699999999</c:v>
                </c:pt>
                <c:pt idx="685">
                  <c:v>1.20369697</c:v>
                </c:pt>
                <c:pt idx="686">
                  <c:v>1.1967464699999999</c:v>
                </c:pt>
                <c:pt idx="687">
                  <c:v>1.18985319</c:v>
                </c:pt>
                <c:pt idx="688">
                  <c:v>1.1827117199999999</c:v>
                </c:pt>
                <c:pt idx="689">
                  <c:v>1.1755319799999999</c:v>
                </c:pt>
                <c:pt idx="690">
                  <c:v>1.16823769</c:v>
                </c:pt>
                <c:pt idx="691">
                  <c:v>1.16086709</c:v>
                </c:pt>
                <c:pt idx="692">
                  <c:v>1.1533055299999999</c:v>
                </c:pt>
                <c:pt idx="693">
                  <c:v>1.1456866299999999</c:v>
                </c:pt>
                <c:pt idx="694">
                  <c:v>1.1378386</c:v>
                </c:pt>
                <c:pt idx="695">
                  <c:v>1.1297233099999999</c:v>
                </c:pt>
                <c:pt idx="696">
                  <c:v>1.12158895</c:v>
                </c:pt>
                <c:pt idx="697">
                  <c:v>1.11328256</c:v>
                </c:pt>
                <c:pt idx="698">
                  <c:v>1.10468984</c:v>
                </c:pt>
                <c:pt idx="699">
                  <c:v>1.0958489199999999</c:v>
                </c:pt>
                <c:pt idx="700">
                  <c:v>1.0868552899999999</c:v>
                </c:pt>
                <c:pt idx="701">
                  <c:v>1.0777279099999999</c:v>
                </c:pt>
                <c:pt idx="702">
                  <c:v>1.0683904900000001</c:v>
                </c:pt>
                <c:pt idx="703">
                  <c:v>1.05897665</c:v>
                </c:pt>
                <c:pt idx="704">
                  <c:v>1.04918098</c:v>
                </c:pt>
                <c:pt idx="705">
                  <c:v>1.0395189499999999</c:v>
                </c:pt>
                <c:pt idx="706">
                  <c:v>1.0298569200000001</c:v>
                </c:pt>
                <c:pt idx="707">
                  <c:v>1.02019489</c:v>
                </c:pt>
                <c:pt idx="708">
                  <c:v>1.0109147999999999</c:v>
                </c:pt>
                <c:pt idx="709">
                  <c:v>1.00203562</c:v>
                </c:pt>
                <c:pt idx="710">
                  <c:v>0.993614793</c:v>
                </c:pt>
                <c:pt idx="711">
                  <c:v>0.98603409500000005</c:v>
                </c:pt>
                <c:pt idx="712">
                  <c:v>0.97923630500000003</c:v>
                </c:pt>
                <c:pt idx="713">
                  <c:v>0.97322142099999998</c:v>
                </c:pt>
                <c:pt idx="714">
                  <c:v>0.96776026500000001</c:v>
                </c:pt>
                <c:pt idx="715">
                  <c:v>0.96321570899999998</c:v>
                </c:pt>
                <c:pt idx="716">
                  <c:v>0.95886206600000001</c:v>
                </c:pt>
                <c:pt idx="717">
                  <c:v>0.95510035800000004</c:v>
                </c:pt>
                <c:pt idx="718">
                  <c:v>0.95162510899999997</c:v>
                </c:pt>
                <c:pt idx="719">
                  <c:v>0.94843626000000003</c:v>
                </c:pt>
                <c:pt idx="720">
                  <c:v>0.94578206499999995</c:v>
                </c:pt>
                <c:pt idx="721">
                  <c:v>0.94316607699999999</c:v>
                </c:pt>
                <c:pt idx="722">
                  <c:v>0.94095104900000004</c:v>
                </c:pt>
                <c:pt idx="723">
                  <c:v>0.93890786199999998</c:v>
                </c:pt>
                <c:pt idx="724">
                  <c:v>0.93694108700000001</c:v>
                </c:pt>
                <c:pt idx="725">
                  <c:v>0.93533712599999996</c:v>
                </c:pt>
                <c:pt idx="726">
                  <c:v>0.93348491199999994</c:v>
                </c:pt>
                <c:pt idx="727">
                  <c:v>0.93188095100000001</c:v>
                </c:pt>
                <c:pt idx="728">
                  <c:v>0.93025791599999996</c:v>
                </c:pt>
                <c:pt idx="729">
                  <c:v>0.92846298199999999</c:v>
                </c:pt>
                <c:pt idx="730">
                  <c:v>0.92697358100000005</c:v>
                </c:pt>
                <c:pt idx="731">
                  <c:v>0.92525500100000002</c:v>
                </c:pt>
                <c:pt idx="732">
                  <c:v>0.92363196599999997</c:v>
                </c:pt>
                <c:pt idx="733">
                  <c:v>0.92189431200000005</c:v>
                </c:pt>
                <c:pt idx="734">
                  <c:v>0.91996574399999997</c:v>
                </c:pt>
                <c:pt idx="735">
                  <c:v>0.91803717600000001</c:v>
                </c:pt>
                <c:pt idx="736">
                  <c:v>0.91608947500000004</c:v>
                </c:pt>
                <c:pt idx="737">
                  <c:v>0.91416090699999997</c:v>
                </c:pt>
                <c:pt idx="738">
                  <c:v>0.91200316000000003</c:v>
                </c:pt>
                <c:pt idx="739">
                  <c:v>0.91003638499999995</c:v>
                </c:pt>
                <c:pt idx="740">
                  <c:v>0.907821357</c:v>
                </c:pt>
                <c:pt idx="741">
                  <c:v>0.90568274299999996</c:v>
                </c:pt>
                <c:pt idx="742">
                  <c:v>0.90352499500000005</c:v>
                </c:pt>
                <c:pt idx="743">
                  <c:v>0.90144365999999998</c:v>
                </c:pt>
                <c:pt idx="744">
                  <c:v>0.89917141199999995</c:v>
                </c:pt>
                <c:pt idx="745">
                  <c:v>0.89686089800000002</c:v>
                </c:pt>
                <c:pt idx="746">
                  <c:v>0.89456951600000001</c:v>
                </c:pt>
                <c:pt idx="747">
                  <c:v>0.89223992799999996</c:v>
                </c:pt>
                <c:pt idx="748">
                  <c:v>0.89008218100000003</c:v>
                </c:pt>
                <c:pt idx="749">
                  <c:v>0.88788628599999997</c:v>
                </c:pt>
                <c:pt idx="750">
                  <c:v>0.88555669800000003</c:v>
                </c:pt>
                <c:pt idx="751">
                  <c:v>0.88311255</c:v>
                </c:pt>
                <c:pt idx="752">
                  <c:v>0.88078296199999995</c:v>
                </c:pt>
                <c:pt idx="753">
                  <c:v>0.87847250700000001</c:v>
                </c:pt>
                <c:pt idx="754">
                  <c:v>0.87612384600000004</c:v>
                </c:pt>
                <c:pt idx="755">
                  <c:v>0.87358421100000005</c:v>
                </c:pt>
                <c:pt idx="756">
                  <c:v>0.871235549</c:v>
                </c:pt>
                <c:pt idx="757">
                  <c:v>0.86875319500000003</c:v>
                </c:pt>
                <c:pt idx="758">
                  <c:v>0.86648088700000003</c:v>
                </c:pt>
                <c:pt idx="759">
                  <c:v>0.86399859199999995</c:v>
                </c:pt>
                <c:pt idx="760">
                  <c:v>0.86153531100000003</c:v>
                </c:pt>
                <c:pt idx="761">
                  <c:v>0.85909116299999999</c:v>
                </c:pt>
                <c:pt idx="762">
                  <c:v>0.85674250100000005</c:v>
                </c:pt>
                <c:pt idx="763">
                  <c:v>0.85405010000000003</c:v>
                </c:pt>
                <c:pt idx="764">
                  <c:v>0.851777852</c:v>
                </c:pt>
                <c:pt idx="765">
                  <c:v>0.84925729000000005</c:v>
                </c:pt>
                <c:pt idx="766">
                  <c:v>0.84683221600000003</c:v>
                </c:pt>
                <c:pt idx="767">
                  <c:v>0.84429264100000001</c:v>
                </c:pt>
                <c:pt idx="768">
                  <c:v>0.84169572599999998</c:v>
                </c:pt>
                <c:pt idx="769">
                  <c:v>0.83923244500000005</c:v>
                </c:pt>
                <c:pt idx="770">
                  <c:v>0.83661645699999998</c:v>
                </c:pt>
                <c:pt idx="771">
                  <c:v>0.83403867499999995</c:v>
                </c:pt>
                <c:pt idx="772">
                  <c:v>0.83163267399999996</c:v>
                </c:pt>
                <c:pt idx="773">
                  <c:v>0.82903581900000001</c:v>
                </c:pt>
                <c:pt idx="774">
                  <c:v>0.82661074400000001</c:v>
                </c:pt>
                <c:pt idx="775">
                  <c:v>0.823937476</c:v>
                </c:pt>
                <c:pt idx="776">
                  <c:v>0.82124507400000002</c:v>
                </c:pt>
                <c:pt idx="777">
                  <c:v>0.81860995299999995</c:v>
                </c:pt>
                <c:pt idx="778">
                  <c:v>0.81620401099999995</c:v>
                </c:pt>
                <c:pt idx="779">
                  <c:v>0.81375986300000003</c:v>
                </c:pt>
                <c:pt idx="780">
                  <c:v>0.81114387499999996</c:v>
                </c:pt>
                <c:pt idx="781">
                  <c:v>0.80873793400000005</c:v>
                </c:pt>
                <c:pt idx="782">
                  <c:v>0.80596911900000001</c:v>
                </c:pt>
                <c:pt idx="783">
                  <c:v>0.803429544</c:v>
                </c:pt>
                <c:pt idx="784">
                  <c:v>0.80052709600000005</c:v>
                </c:pt>
                <c:pt idx="785">
                  <c:v>0.800164282</c:v>
                </c:pt>
                <c:pt idx="786">
                  <c:v>0.81204307099999995</c:v>
                </c:pt>
                <c:pt idx="787">
                  <c:v>0.83374583700000005</c:v>
                </c:pt>
                <c:pt idx="788">
                  <c:v>0.83977979400000002</c:v>
                </c:pt>
                <c:pt idx="789">
                  <c:v>0.84505003700000003</c:v>
                </c:pt>
                <c:pt idx="790">
                  <c:v>0.84961372599999996</c:v>
                </c:pt>
                <c:pt idx="791">
                  <c:v>0.85391002900000001</c:v>
                </c:pt>
                <c:pt idx="792">
                  <c:v>0.85811090499999998</c:v>
                </c:pt>
                <c:pt idx="793">
                  <c:v>0.86213994000000005</c:v>
                </c:pt>
                <c:pt idx="794">
                  <c:v>0.86613076899999997</c:v>
                </c:pt>
                <c:pt idx="795">
                  <c:v>0.87002617100000001</c:v>
                </c:pt>
                <c:pt idx="796">
                  <c:v>0.87394058699999999</c:v>
                </c:pt>
                <c:pt idx="797">
                  <c:v>0.87762594199999999</c:v>
                </c:pt>
                <c:pt idx="798">
                  <c:v>0.88146400499999999</c:v>
                </c:pt>
                <c:pt idx="799">
                  <c:v>0.884843826</c:v>
                </c:pt>
                <c:pt idx="800">
                  <c:v>0.888529122</c:v>
                </c:pt>
                <c:pt idx="801">
                  <c:v>0.89213806399999995</c:v>
                </c:pt>
                <c:pt idx="802">
                  <c:v>0.89574700600000001</c:v>
                </c:pt>
                <c:pt idx="803">
                  <c:v>0.89922225499999997</c:v>
                </c:pt>
                <c:pt idx="804">
                  <c:v>0.90258294299999997</c:v>
                </c:pt>
                <c:pt idx="805">
                  <c:v>0.90592455900000002</c:v>
                </c:pt>
                <c:pt idx="806">
                  <c:v>0.90941894099999998</c:v>
                </c:pt>
                <c:pt idx="807">
                  <c:v>0.91272234900000004</c:v>
                </c:pt>
                <c:pt idx="808">
                  <c:v>0.91608309700000001</c:v>
                </c:pt>
                <c:pt idx="809">
                  <c:v>0.91931009299999999</c:v>
                </c:pt>
                <c:pt idx="810">
                  <c:v>0.92253714799999997</c:v>
                </c:pt>
                <c:pt idx="811">
                  <c:v>0.92580235</c:v>
                </c:pt>
                <c:pt idx="812">
                  <c:v>0.928953052</c:v>
                </c:pt>
                <c:pt idx="813">
                  <c:v>0.93229466699999997</c:v>
                </c:pt>
                <c:pt idx="814">
                  <c:v>0.93542623499999999</c:v>
                </c:pt>
                <c:pt idx="815">
                  <c:v>0.93851959699999998</c:v>
                </c:pt>
                <c:pt idx="816">
                  <c:v>0.94178479900000001</c:v>
                </c:pt>
                <c:pt idx="817">
                  <c:v>0.94476360100000001</c:v>
                </c:pt>
                <c:pt idx="818">
                  <c:v>0.94785702199999999</c:v>
                </c:pt>
                <c:pt idx="819">
                  <c:v>0.95079761699999998</c:v>
                </c:pt>
                <c:pt idx="820">
                  <c:v>0.95394825900000002</c:v>
                </c:pt>
                <c:pt idx="821">
                  <c:v>0.95696526800000004</c:v>
                </c:pt>
                <c:pt idx="822">
                  <c:v>0.95982950899999997</c:v>
                </c:pt>
                <c:pt idx="823">
                  <c:v>0.962560058</c:v>
                </c:pt>
                <c:pt idx="824">
                  <c:v>0.96551978599999999</c:v>
                </c:pt>
                <c:pt idx="825">
                  <c:v>0.96832674699999999</c:v>
                </c:pt>
                <c:pt idx="826">
                  <c:v>0.97107642900000002</c:v>
                </c:pt>
                <c:pt idx="827">
                  <c:v>0.97413158399999999</c:v>
                </c:pt>
                <c:pt idx="828">
                  <c:v>0.97733950599999997</c:v>
                </c:pt>
                <c:pt idx="829">
                  <c:v>0.98092937499999999</c:v>
                </c:pt>
                <c:pt idx="830">
                  <c:v>0.98524481100000005</c:v>
                </c:pt>
                <c:pt idx="831">
                  <c:v>0.99062961299999996</c:v>
                </c:pt>
                <c:pt idx="832">
                  <c:v>0.99700730999999998</c:v>
                </c:pt>
                <c:pt idx="833">
                  <c:v>1.00496984</c:v>
                </c:pt>
                <c:pt idx="834">
                  <c:v>1.01432645</c:v>
                </c:pt>
                <c:pt idx="835">
                  <c:v>1.0247330699999999</c:v>
                </c:pt>
                <c:pt idx="836">
                  <c:v>1.03536904</c:v>
                </c:pt>
                <c:pt idx="837">
                  <c:v>1.0456610900000001</c:v>
                </c:pt>
                <c:pt idx="838">
                  <c:v>1.0561633100000001</c:v>
                </c:pt>
                <c:pt idx="839">
                  <c:v>1.06613088</c:v>
                </c:pt>
                <c:pt idx="840">
                  <c:v>1.07552552</c:v>
                </c:pt>
                <c:pt idx="841">
                  <c:v>1.08509207</c:v>
                </c:pt>
                <c:pt idx="842">
                  <c:v>1.0940094</c:v>
                </c:pt>
                <c:pt idx="843">
                  <c:v>1.10283124</c:v>
                </c:pt>
                <c:pt idx="844">
                  <c:v>1.1115003800000001</c:v>
                </c:pt>
                <c:pt idx="845">
                  <c:v>1.11973023</c:v>
                </c:pt>
                <c:pt idx="846">
                  <c:v>1.1278073799999999</c:v>
                </c:pt>
                <c:pt idx="847">
                  <c:v>1.13575089</c:v>
                </c:pt>
                <c:pt idx="848">
                  <c:v>1.1433697899999999</c:v>
                </c:pt>
                <c:pt idx="849">
                  <c:v>1.15093136</c:v>
                </c:pt>
                <c:pt idx="850">
                  <c:v>1.1584165099999999</c:v>
                </c:pt>
                <c:pt idx="851">
                  <c:v>1.16569173</c:v>
                </c:pt>
                <c:pt idx="852">
                  <c:v>1.1730050999999999</c:v>
                </c:pt>
                <c:pt idx="853">
                  <c:v>1.18014657</c:v>
                </c:pt>
                <c:pt idx="854">
                  <c:v>1.1872308300000001</c:v>
                </c:pt>
                <c:pt idx="855">
                  <c:v>1.19439137</c:v>
                </c:pt>
                <c:pt idx="856">
                  <c:v>1.20143735</c:v>
                </c:pt>
                <c:pt idx="857">
                  <c:v>1.2085980199999999</c:v>
                </c:pt>
                <c:pt idx="858">
                  <c:v>1.21572042</c:v>
                </c:pt>
                <c:pt idx="859">
                  <c:v>1.2229383</c:v>
                </c:pt>
                <c:pt idx="860">
                  <c:v>1.2301179200000001</c:v>
                </c:pt>
                <c:pt idx="861">
                  <c:v>1.2372785799999999</c:v>
                </c:pt>
                <c:pt idx="862">
                  <c:v>1.24442005</c:v>
                </c:pt>
                <c:pt idx="863">
                  <c:v>1.2516379399999999</c:v>
                </c:pt>
                <c:pt idx="864">
                  <c:v>1.2590276</c:v>
                </c:pt>
                <c:pt idx="865">
                  <c:v>1.26649368</c:v>
                </c:pt>
                <c:pt idx="866">
                  <c:v>1.2739216099999999</c:v>
                </c:pt>
                <c:pt idx="867">
                  <c:v>1.2811204199999999</c:v>
                </c:pt>
                <c:pt idx="868">
                  <c:v>1.28866291</c:v>
                </c:pt>
                <c:pt idx="869">
                  <c:v>1.29609084</c:v>
                </c:pt>
                <c:pt idx="870">
                  <c:v>1.30367148</c:v>
                </c:pt>
                <c:pt idx="871">
                  <c:v>1.31127131</c:v>
                </c:pt>
                <c:pt idx="872">
                  <c:v>1.3189283599999999</c:v>
                </c:pt>
                <c:pt idx="873">
                  <c:v>1.3265089999999999</c:v>
                </c:pt>
                <c:pt idx="874">
                  <c:v>1.33420432</c:v>
                </c:pt>
                <c:pt idx="875">
                  <c:v>1.3418613699999999</c:v>
                </c:pt>
                <c:pt idx="876">
                  <c:v>1.3495374899999999</c:v>
                </c:pt>
                <c:pt idx="877">
                  <c:v>1.3573090999999999</c:v>
                </c:pt>
                <c:pt idx="878">
                  <c:v>1.36481345</c:v>
                </c:pt>
                <c:pt idx="879">
                  <c:v>1.37088561</c:v>
                </c:pt>
                <c:pt idx="880">
                  <c:v>1.3718020900000001</c:v>
                </c:pt>
                <c:pt idx="881">
                  <c:v>1.36991179</c:v>
                </c:pt>
                <c:pt idx="882">
                  <c:v>1.36834598</c:v>
                </c:pt>
                <c:pt idx="883">
                  <c:v>1.36788774</c:v>
                </c:pt>
                <c:pt idx="884">
                  <c:v>1.3684031999999999</c:v>
                </c:pt>
                <c:pt idx="885">
                  <c:v>1.3695489199999999</c:v>
                </c:pt>
                <c:pt idx="886">
                  <c:v>1.37140119</c:v>
                </c:pt>
                <c:pt idx="887">
                  <c:v>1.37397897</c:v>
                </c:pt>
                <c:pt idx="888">
                  <c:v>1.37695777</c:v>
                </c:pt>
                <c:pt idx="889">
                  <c:v>1.38102496</c:v>
                </c:pt>
                <c:pt idx="890">
                  <c:v>1.38604689</c:v>
                </c:pt>
                <c:pt idx="891">
                  <c:v>1.3920236800000001</c:v>
                </c:pt>
                <c:pt idx="892">
                  <c:v>1.39906967</c:v>
                </c:pt>
                <c:pt idx="893">
                  <c:v>1.4070704000000001</c:v>
                </c:pt>
                <c:pt idx="894">
                  <c:v>1.4159686600000001</c:v>
                </c:pt>
                <c:pt idx="895">
                  <c:v>1.4252870099999999</c:v>
                </c:pt>
                <c:pt idx="896">
                  <c:v>1.4354836900000001</c:v>
                </c:pt>
                <c:pt idx="897">
                  <c:v>1.44629133</c:v>
                </c:pt>
                <c:pt idx="898">
                  <c:v>1.4586458200000001</c:v>
                </c:pt>
                <c:pt idx="899">
                  <c:v>1.47290969</c:v>
                </c:pt>
                <c:pt idx="900">
                  <c:v>1.49185181</c:v>
                </c:pt>
                <c:pt idx="901">
                  <c:v>1.5229001</c:v>
                </c:pt>
                <c:pt idx="902">
                  <c:v>1.6211816100000001</c:v>
                </c:pt>
                <c:pt idx="903">
                  <c:v>1.8460814999999999</c:v>
                </c:pt>
                <c:pt idx="904">
                  <c:v>2.07993674</c:v>
                </c:pt>
                <c:pt idx="905">
                  <c:v>2.2747304399999999</c:v>
                </c:pt>
                <c:pt idx="906">
                  <c:v>2.4417343100000002</c:v>
                </c:pt>
                <c:pt idx="907">
                  <c:v>2.5854043999999998</c:v>
                </c:pt>
                <c:pt idx="908">
                  <c:v>2.7138750599999999</c:v>
                </c:pt>
                <c:pt idx="909">
                  <c:v>2.8277380499999998</c:v>
                </c:pt>
                <c:pt idx="910">
                  <c:v>2.93004847</c:v>
                </c:pt>
                <c:pt idx="911">
                  <c:v>3.0227160500000001</c:v>
                </c:pt>
                <c:pt idx="912">
                  <c:v>3.1060271300000002</c:v>
                </c:pt>
                <c:pt idx="913">
                  <c:v>3.18107009</c:v>
                </c:pt>
                <c:pt idx="914">
                  <c:v>3.2479405400000001</c:v>
                </c:pt>
                <c:pt idx="915">
                  <c:v>3.30610347</c:v>
                </c:pt>
                <c:pt idx="916">
                  <c:v>3.3565142200000002</c:v>
                </c:pt>
                <c:pt idx="917">
                  <c:v>3.4005851699999998</c:v>
                </c:pt>
                <c:pt idx="918">
                  <c:v>3.4396534000000001</c:v>
                </c:pt>
                <c:pt idx="919">
                  <c:v>3.4754753100000002</c:v>
                </c:pt>
                <c:pt idx="920">
                  <c:v>3.5085096400000002</c:v>
                </c:pt>
                <c:pt idx="921">
                  <c:v>3.5390422300000002</c:v>
                </c:pt>
                <c:pt idx="922">
                  <c:v>3.5676083599999999</c:v>
                </c:pt>
                <c:pt idx="923">
                  <c:v>3.5950858600000002</c:v>
                </c:pt>
                <c:pt idx="924">
                  <c:v>3.6218187799999999</c:v>
                </c:pt>
                <c:pt idx="925">
                  <c:v>3.64904809</c:v>
                </c:pt>
                <c:pt idx="926">
                  <c:v>3.6764302299999998</c:v>
                </c:pt>
                <c:pt idx="927">
                  <c:v>3.70465255</c:v>
                </c:pt>
                <c:pt idx="928">
                  <c:v>3.7329320899999998</c:v>
                </c:pt>
                <c:pt idx="929">
                  <c:v>3.7614407500000002</c:v>
                </c:pt>
                <c:pt idx="930">
                  <c:v>3.7893955699999999</c:v>
                </c:pt>
                <c:pt idx="931">
                  <c:v>3.8168158499999998</c:v>
                </c:pt>
                <c:pt idx="932">
                  <c:v>3.8433005800000002</c:v>
                </c:pt>
                <c:pt idx="933">
                  <c:v>3.8694224400000001</c:v>
                </c:pt>
                <c:pt idx="934">
                  <c:v>3.8947804000000001</c:v>
                </c:pt>
                <c:pt idx="935">
                  <c:v>3.91948915</c:v>
                </c:pt>
                <c:pt idx="936">
                  <c:v>3.94360614</c:v>
                </c:pt>
                <c:pt idx="937">
                  <c:v>3.9674746999999999</c:v>
                </c:pt>
                <c:pt idx="938">
                  <c:v>3.9907515</c:v>
                </c:pt>
                <c:pt idx="939">
                  <c:v>4.0141239200000003</c:v>
                </c:pt>
                <c:pt idx="940">
                  <c:v>4.0373239500000002</c:v>
                </c:pt>
                <c:pt idx="941">
                  <c:v>4.0607914899999997</c:v>
                </c:pt>
                <c:pt idx="942">
                  <c:v>4.0845646899999997</c:v>
                </c:pt>
                <c:pt idx="943">
                  <c:v>4.1081280700000002</c:v>
                </c:pt>
                <c:pt idx="944">
                  <c:v>4.1314621000000002</c:v>
                </c:pt>
                <c:pt idx="945">
                  <c:v>4.1540703800000003</c:v>
                </c:pt>
                <c:pt idx="946">
                  <c:v>4.1757240299999996</c:v>
                </c:pt>
                <c:pt idx="947">
                  <c:v>4.1954946499999997</c:v>
                </c:pt>
                <c:pt idx="948">
                  <c:v>4.20000076</c:v>
                </c:pt>
                <c:pt idx="949">
                  <c:v>4.1881618500000002</c:v>
                </c:pt>
                <c:pt idx="950">
                  <c:v>3.7813258200000002</c:v>
                </c:pt>
                <c:pt idx="951">
                  <c:v>3.4411501900000001</c:v>
                </c:pt>
                <c:pt idx="952">
                  <c:v>3.1180260199999998</c:v>
                </c:pt>
                <c:pt idx="953">
                  <c:v>2.8223795900000002</c:v>
                </c:pt>
                <c:pt idx="954">
                  <c:v>2.5284898299999998</c:v>
                </c:pt>
                <c:pt idx="955">
                  <c:v>2.2721982000000001</c:v>
                </c:pt>
                <c:pt idx="956">
                  <c:v>2.05963349</c:v>
                </c:pt>
                <c:pt idx="957">
                  <c:v>1.8794730900000001</c:v>
                </c:pt>
                <c:pt idx="958">
                  <c:v>1.73058271</c:v>
                </c:pt>
                <c:pt idx="959">
                  <c:v>1.61519217</c:v>
                </c:pt>
                <c:pt idx="960">
                  <c:v>1.5342871</c:v>
                </c:pt>
                <c:pt idx="961">
                  <c:v>1.4926793599999999</c:v>
                </c:pt>
                <c:pt idx="962">
                  <c:v>1.4691543600000001</c:v>
                </c:pt>
                <c:pt idx="963">
                  <c:v>1.4524463400000001</c:v>
                </c:pt>
                <c:pt idx="964">
                  <c:v>1.4389462500000001</c:v>
                </c:pt>
                <c:pt idx="965">
                  <c:v>1.4273173800000001</c:v>
                </c:pt>
                <c:pt idx="966">
                  <c:v>1.4169298400000001</c:v>
                </c:pt>
                <c:pt idx="967">
                  <c:v>1.4071532499999999</c:v>
                </c:pt>
                <c:pt idx="968">
                  <c:v>1.39835048</c:v>
                </c:pt>
                <c:pt idx="969">
                  <c:v>1.3896241199999999</c:v>
                </c:pt>
                <c:pt idx="970">
                  <c:v>1.3812795899999999</c:v>
                </c:pt>
                <c:pt idx="971">
                  <c:v>1.3732407099999999</c:v>
                </c:pt>
                <c:pt idx="972">
                  <c:v>1.3652972000000001</c:v>
                </c:pt>
                <c:pt idx="973">
                  <c:v>1.35775471</c:v>
                </c:pt>
                <c:pt idx="974">
                  <c:v>1.35005939</c:v>
                </c:pt>
                <c:pt idx="975">
                  <c:v>1.3427269500000001</c:v>
                </c:pt>
                <c:pt idx="976">
                  <c:v>1.33522272</c:v>
                </c:pt>
                <c:pt idx="977">
                  <c:v>1.3280812500000001</c:v>
                </c:pt>
                <c:pt idx="978">
                  <c:v>1.3217035500000001</c:v>
                </c:pt>
                <c:pt idx="979">
                  <c:v>1.3177700000000001</c:v>
                </c:pt>
                <c:pt idx="980">
                  <c:v>1.3154594900000001</c:v>
                </c:pt>
                <c:pt idx="981">
                  <c:v>1.31356907</c:v>
                </c:pt>
                <c:pt idx="982">
                  <c:v>1.3112777499999999</c:v>
                </c:pt>
                <c:pt idx="983">
                  <c:v>1.3085280699999999</c:v>
                </c:pt>
                <c:pt idx="984">
                  <c:v>1.30535829</c:v>
                </c:pt>
                <c:pt idx="985">
                  <c:v>1.3016538600000001</c:v>
                </c:pt>
                <c:pt idx="986">
                  <c:v>1.29718566</c:v>
                </c:pt>
                <c:pt idx="987">
                  <c:v>1.29208732</c:v>
                </c:pt>
                <c:pt idx="988">
                  <c:v>1.2866452900000001</c:v>
                </c:pt>
                <c:pt idx="989">
                  <c:v>1.2807639799999999</c:v>
                </c:pt>
                <c:pt idx="990">
                  <c:v>1.2746918199999999</c:v>
                </c:pt>
                <c:pt idx="991">
                  <c:v>1.26839054</c:v>
                </c:pt>
                <c:pt idx="992">
                  <c:v>1.26210833</c:v>
                </c:pt>
                <c:pt idx="993">
                  <c:v>1.25555873</c:v>
                </c:pt>
                <c:pt idx="994">
                  <c:v>1.24910462</c:v>
                </c:pt>
                <c:pt idx="995">
                  <c:v>1.24245965</c:v>
                </c:pt>
                <c:pt idx="996">
                  <c:v>1.2359100599999999</c:v>
                </c:pt>
                <c:pt idx="997">
                  <c:v>1.2292460199999999</c:v>
                </c:pt>
                <c:pt idx="998">
                  <c:v>1.2225245199999999</c:v>
                </c:pt>
                <c:pt idx="999">
                  <c:v>1.21582222</c:v>
                </c:pt>
                <c:pt idx="1000">
                  <c:v>1.2088526500000001</c:v>
                </c:pt>
                <c:pt idx="1001">
                  <c:v>1.20211208</c:v>
                </c:pt>
                <c:pt idx="1002">
                  <c:v>1.1952952100000001</c:v>
                </c:pt>
                <c:pt idx="1003">
                  <c:v>1.18805826</c:v>
                </c:pt>
                <c:pt idx="1004">
                  <c:v>1.18105042</c:v>
                </c:pt>
                <c:pt idx="1005">
                  <c:v>1.1737370499999999</c:v>
                </c:pt>
                <c:pt idx="1006">
                  <c:v>1.16648102</c:v>
                </c:pt>
                <c:pt idx="1007">
                  <c:v>1.1590340100000001</c:v>
                </c:pt>
                <c:pt idx="1008">
                  <c:v>1.1513578900000001</c:v>
                </c:pt>
                <c:pt idx="1009">
                  <c:v>1.1436053500000001</c:v>
                </c:pt>
                <c:pt idx="1010">
                  <c:v>1.1355854299999999</c:v>
                </c:pt>
                <c:pt idx="1011">
                  <c:v>1.12748921</c:v>
                </c:pt>
                <c:pt idx="1012">
                  <c:v>1.1191256000000001</c:v>
                </c:pt>
                <c:pt idx="1013">
                  <c:v>1.11051381</c:v>
                </c:pt>
                <c:pt idx="1014">
                  <c:v>1.10197842</c:v>
                </c:pt>
                <c:pt idx="1015">
                  <c:v>1.09300387</c:v>
                </c:pt>
                <c:pt idx="1016">
                  <c:v>1.08389556</c:v>
                </c:pt>
                <c:pt idx="1017">
                  <c:v>1.0745772099999999</c:v>
                </c:pt>
                <c:pt idx="1018">
                  <c:v>1.0650680100000001</c:v>
                </c:pt>
                <c:pt idx="1019">
                  <c:v>1.05540597</c:v>
                </c:pt>
                <c:pt idx="1020">
                  <c:v>1.0456866</c:v>
                </c:pt>
                <c:pt idx="1021">
                  <c:v>1.0356427399999999</c:v>
                </c:pt>
                <c:pt idx="1022">
                  <c:v>1.0260571199999999</c:v>
                </c:pt>
                <c:pt idx="1023">
                  <c:v>1.0163568300000001</c:v>
                </c:pt>
                <c:pt idx="1024">
                  <c:v>1.0070385900000001</c:v>
                </c:pt>
                <c:pt idx="1025">
                  <c:v>0.99831211600000003</c:v>
                </c:pt>
                <c:pt idx="1026">
                  <c:v>0.99017769099999997</c:v>
                </c:pt>
                <c:pt idx="1027">
                  <c:v>0.98307442700000003</c:v>
                </c:pt>
                <c:pt idx="1028">
                  <c:v>0.97646754999999996</c:v>
                </c:pt>
                <c:pt idx="1029">
                  <c:v>0.97073906700000001</c:v>
                </c:pt>
                <c:pt idx="1030">
                  <c:v>0.96565985700000001</c:v>
                </c:pt>
                <c:pt idx="1031">
                  <c:v>0.96128714100000001</c:v>
                </c:pt>
                <c:pt idx="1032">
                  <c:v>0.95716261899999999</c:v>
                </c:pt>
                <c:pt idx="1033">
                  <c:v>0.953496397</c:v>
                </c:pt>
                <c:pt idx="1034">
                  <c:v>0.95017385499999996</c:v>
                </c:pt>
                <c:pt idx="1035">
                  <c:v>0.94746238000000005</c:v>
                </c:pt>
                <c:pt idx="1036">
                  <c:v>0.94480818499999997</c:v>
                </c:pt>
                <c:pt idx="1037">
                  <c:v>0.94245952399999999</c:v>
                </c:pt>
                <c:pt idx="1038">
                  <c:v>0.94026362900000005</c:v>
                </c:pt>
                <c:pt idx="1039">
                  <c:v>0.93835413499999998</c:v>
                </c:pt>
                <c:pt idx="1040">
                  <c:v>0.93648284699999995</c:v>
                </c:pt>
                <c:pt idx="1041">
                  <c:v>0.93485975300000002</c:v>
                </c:pt>
                <c:pt idx="1042">
                  <c:v>0.93314123199999999</c:v>
                </c:pt>
                <c:pt idx="1043">
                  <c:v>0.93147999000000004</c:v>
                </c:pt>
                <c:pt idx="1044">
                  <c:v>0.929895103</c:v>
                </c:pt>
                <c:pt idx="1045">
                  <c:v>0.92829114199999996</c:v>
                </c:pt>
                <c:pt idx="1046">
                  <c:v>0.92661076799999997</c:v>
                </c:pt>
                <c:pt idx="1047">
                  <c:v>0.92489224699999995</c:v>
                </c:pt>
                <c:pt idx="1048">
                  <c:v>0.92304003199999995</c:v>
                </c:pt>
                <c:pt idx="1049">
                  <c:v>0.92120689200000005</c:v>
                </c:pt>
                <c:pt idx="1050">
                  <c:v>0.919411957</c:v>
                </c:pt>
                <c:pt idx="1051">
                  <c:v>0.91742610899999999</c:v>
                </c:pt>
                <c:pt idx="1052">
                  <c:v>0.91545933499999999</c:v>
                </c:pt>
                <c:pt idx="1053">
                  <c:v>0.91358804699999996</c:v>
                </c:pt>
                <c:pt idx="1054">
                  <c:v>0.91131573899999996</c:v>
                </c:pt>
                <c:pt idx="1055">
                  <c:v>0.90919619799999996</c:v>
                </c:pt>
                <c:pt idx="1056">
                  <c:v>0.90709578999999996</c:v>
                </c:pt>
                <c:pt idx="1057">
                  <c:v>0.90495711599999995</c:v>
                </c:pt>
                <c:pt idx="1058">
                  <c:v>0.90270394099999995</c:v>
                </c:pt>
                <c:pt idx="1059">
                  <c:v>0.90056532600000005</c:v>
                </c:pt>
                <c:pt idx="1060">
                  <c:v>0.89821666499999997</c:v>
                </c:pt>
                <c:pt idx="1061">
                  <c:v>0.89596343000000001</c:v>
                </c:pt>
                <c:pt idx="1062">
                  <c:v>0.89374840300000002</c:v>
                </c:pt>
                <c:pt idx="1063">
                  <c:v>0.89145702100000002</c:v>
                </c:pt>
                <c:pt idx="1064">
                  <c:v>0.88908928600000003</c:v>
                </c:pt>
                <c:pt idx="1065">
                  <c:v>0.88693153899999999</c:v>
                </c:pt>
                <c:pt idx="1066">
                  <c:v>0.884525597</c:v>
                </c:pt>
                <c:pt idx="1067">
                  <c:v>0.88204324199999995</c:v>
                </c:pt>
                <c:pt idx="1068">
                  <c:v>0.87973278799999999</c:v>
                </c:pt>
                <c:pt idx="1069">
                  <c:v>0.87740320000000005</c:v>
                </c:pt>
                <c:pt idx="1070">
                  <c:v>0.87497812500000005</c:v>
                </c:pt>
                <c:pt idx="1071">
                  <c:v>0.87259125699999995</c:v>
                </c:pt>
                <c:pt idx="1072">
                  <c:v>0.87020438899999997</c:v>
                </c:pt>
                <c:pt idx="1073">
                  <c:v>0.86776024100000004</c:v>
                </c:pt>
                <c:pt idx="1074">
                  <c:v>0.865297019</c:v>
                </c:pt>
                <c:pt idx="1075">
                  <c:v>0.86292922500000002</c:v>
                </c:pt>
                <c:pt idx="1076">
                  <c:v>0.86046600299999998</c:v>
                </c:pt>
                <c:pt idx="1077">
                  <c:v>0.85796457500000001</c:v>
                </c:pt>
                <c:pt idx="1078">
                  <c:v>0.85552042699999997</c:v>
                </c:pt>
                <c:pt idx="1079">
                  <c:v>0.85296171899999995</c:v>
                </c:pt>
                <c:pt idx="1080">
                  <c:v>0.85042208399999997</c:v>
                </c:pt>
                <c:pt idx="1081">
                  <c:v>0.84805428999999999</c:v>
                </c:pt>
                <c:pt idx="1082">
                  <c:v>0.84555286200000002</c:v>
                </c:pt>
                <c:pt idx="1083">
                  <c:v>0.84307056700000005</c:v>
                </c:pt>
                <c:pt idx="1084">
                  <c:v>0.84041637199999997</c:v>
                </c:pt>
                <c:pt idx="1085">
                  <c:v>0.83781945700000005</c:v>
                </c:pt>
                <c:pt idx="1086">
                  <c:v>0.83527982199999995</c:v>
                </c:pt>
                <c:pt idx="1087">
                  <c:v>0.83275932100000005</c:v>
                </c:pt>
                <c:pt idx="1088">
                  <c:v>0.83018147900000006</c:v>
                </c:pt>
                <c:pt idx="1089">
                  <c:v>0.82766097800000005</c:v>
                </c:pt>
                <c:pt idx="1090">
                  <c:v>0.82504493000000001</c:v>
                </c:pt>
                <c:pt idx="1091">
                  <c:v>0.82256263500000004</c:v>
                </c:pt>
                <c:pt idx="1092">
                  <c:v>0.81987023400000003</c:v>
                </c:pt>
                <c:pt idx="1093">
                  <c:v>0.81734973200000005</c:v>
                </c:pt>
                <c:pt idx="1094">
                  <c:v>0.81473368400000001</c:v>
                </c:pt>
                <c:pt idx="1095">
                  <c:v>0.81213682899999995</c:v>
                </c:pt>
                <c:pt idx="1096">
                  <c:v>0.80955898800000003</c:v>
                </c:pt>
                <c:pt idx="1097">
                  <c:v>0.80686658600000005</c:v>
                </c:pt>
                <c:pt idx="1098">
                  <c:v>0.80421239099999997</c:v>
                </c:pt>
                <c:pt idx="1099">
                  <c:v>0.80167281599999995</c:v>
                </c:pt>
                <c:pt idx="1100">
                  <c:v>0.80010700199999996</c:v>
                </c:pt>
                <c:pt idx="1101">
                  <c:v>0.81196284299999999</c:v>
                </c:pt>
                <c:pt idx="1102">
                  <c:v>0.83344030400000002</c:v>
                </c:pt>
                <c:pt idx="1103">
                  <c:v>0.83955067400000005</c:v>
                </c:pt>
                <c:pt idx="1104">
                  <c:v>0.844572663</c:v>
                </c:pt>
                <c:pt idx="1105">
                  <c:v>0.84923177999999999</c:v>
                </c:pt>
                <c:pt idx="1106">
                  <c:v>0.85368090900000004</c:v>
                </c:pt>
                <c:pt idx="1107">
                  <c:v>0.857843578</c:v>
                </c:pt>
                <c:pt idx="1108">
                  <c:v>0.86189174700000004</c:v>
                </c:pt>
                <c:pt idx="1109">
                  <c:v>0.86582529500000005</c:v>
                </c:pt>
                <c:pt idx="1110">
                  <c:v>0.86975884400000003</c:v>
                </c:pt>
                <c:pt idx="1111">
                  <c:v>0.87350141999999997</c:v>
                </c:pt>
                <c:pt idx="1112">
                  <c:v>0.87716764199999997</c:v>
                </c:pt>
                <c:pt idx="1113">
                  <c:v>0.88098663099999996</c:v>
                </c:pt>
                <c:pt idx="1114">
                  <c:v>0.88457649900000002</c:v>
                </c:pt>
                <c:pt idx="1115">
                  <c:v>0.88820451499999997</c:v>
                </c:pt>
                <c:pt idx="1116">
                  <c:v>0.89181345700000003</c:v>
                </c:pt>
                <c:pt idx="1117">
                  <c:v>0.89532691200000003</c:v>
                </c:pt>
                <c:pt idx="1118">
                  <c:v>0.89870673400000001</c:v>
                </c:pt>
                <c:pt idx="1119">
                  <c:v>0.90223926300000001</c:v>
                </c:pt>
                <c:pt idx="1120">
                  <c:v>0.90569543799999996</c:v>
                </c:pt>
                <c:pt idx="1121">
                  <c:v>0.90911340699999998</c:v>
                </c:pt>
                <c:pt idx="1122">
                  <c:v>0.91232138900000004</c:v>
                </c:pt>
                <c:pt idx="1123">
                  <c:v>0.915643871</c:v>
                </c:pt>
                <c:pt idx="1124">
                  <c:v>0.91902369299999997</c:v>
                </c:pt>
                <c:pt idx="1125">
                  <c:v>0.92225074799999995</c:v>
                </c:pt>
                <c:pt idx="1126">
                  <c:v>0.92542046300000003</c:v>
                </c:pt>
                <c:pt idx="1127">
                  <c:v>0.92860931199999996</c:v>
                </c:pt>
                <c:pt idx="1128">
                  <c:v>0.93195092700000004</c:v>
                </c:pt>
                <c:pt idx="1129">
                  <c:v>0.93506342200000003</c:v>
                </c:pt>
                <c:pt idx="1130">
                  <c:v>0.93806129699999996</c:v>
                </c:pt>
                <c:pt idx="1131">
                  <c:v>0.94130742499999998</c:v>
                </c:pt>
                <c:pt idx="1132">
                  <c:v>0.94443899399999998</c:v>
                </c:pt>
                <c:pt idx="1133">
                  <c:v>0.94749420900000003</c:v>
                </c:pt>
                <c:pt idx="1134">
                  <c:v>0.95045387699999995</c:v>
                </c:pt>
                <c:pt idx="1135">
                  <c:v>0.95339453200000002</c:v>
                </c:pt>
                <c:pt idx="1136">
                  <c:v>0.95646882099999997</c:v>
                </c:pt>
                <c:pt idx="1137">
                  <c:v>0.95946669600000001</c:v>
                </c:pt>
                <c:pt idx="1138">
                  <c:v>0.962273657</c:v>
                </c:pt>
                <c:pt idx="1139">
                  <c:v>0.96511876600000002</c:v>
                </c:pt>
                <c:pt idx="1140">
                  <c:v>0.96784937400000004</c:v>
                </c:pt>
                <c:pt idx="1141">
                  <c:v>0.97073268899999998</c:v>
                </c:pt>
                <c:pt idx="1142">
                  <c:v>0.97365421100000005</c:v>
                </c:pt>
                <c:pt idx="1143">
                  <c:v>0.97667121899999998</c:v>
                </c:pt>
                <c:pt idx="1144">
                  <c:v>0.98020374799999999</c:v>
                </c:pt>
                <c:pt idx="1145">
                  <c:v>0.98427098999999996</c:v>
                </c:pt>
                <c:pt idx="1146">
                  <c:v>0.98921656599999996</c:v>
                </c:pt>
                <c:pt idx="1147">
                  <c:v>0.99511688899999995</c:v>
                </c:pt>
                <c:pt idx="1148">
                  <c:v>1.0029267100000001</c:v>
                </c:pt>
                <c:pt idx="1149">
                  <c:v>1.0119776700000001</c:v>
                </c:pt>
                <c:pt idx="1150">
                  <c:v>1.02213621</c:v>
                </c:pt>
                <c:pt idx="1151">
                  <c:v>1.0326001600000001</c:v>
                </c:pt>
                <c:pt idx="1152">
                  <c:v>1.0431788</c:v>
                </c:pt>
                <c:pt idx="1153">
                  <c:v>1.0535855300000001</c:v>
                </c:pt>
                <c:pt idx="1154">
                  <c:v>1.06357217</c:v>
                </c:pt>
                <c:pt idx="1155">
                  <c:v>1.07340598</c:v>
                </c:pt>
                <c:pt idx="1156">
                  <c:v>1.08274341</c:v>
                </c:pt>
                <c:pt idx="1157">
                  <c:v>1.0919090499999999</c:v>
                </c:pt>
                <c:pt idx="1158">
                  <c:v>1.1007690400000001</c:v>
                </c:pt>
                <c:pt idx="1159">
                  <c:v>1.1095335500000001</c:v>
                </c:pt>
                <c:pt idx="1160">
                  <c:v>1.1179162300000001</c:v>
                </c:pt>
                <c:pt idx="1161">
                  <c:v>1.12595522</c:v>
                </c:pt>
                <c:pt idx="1162">
                  <c:v>1.1338032499999999</c:v>
                </c:pt>
                <c:pt idx="1163">
                  <c:v>1.1416130099999999</c:v>
                </c:pt>
                <c:pt idx="1164">
                  <c:v>1.1493274</c:v>
                </c:pt>
                <c:pt idx="1165">
                  <c:v>1.1566025</c:v>
                </c:pt>
                <c:pt idx="1166">
                  <c:v>1.16395414</c:v>
                </c:pt>
                <c:pt idx="1167">
                  <c:v>1.1712673899999999</c:v>
                </c:pt>
                <c:pt idx="1168">
                  <c:v>1.1784471299999999</c:v>
                </c:pt>
                <c:pt idx="1169">
                  <c:v>1.18553138</c:v>
                </c:pt>
                <c:pt idx="1170">
                  <c:v>1.19276834</c:v>
                </c:pt>
                <c:pt idx="1171">
                  <c:v>1.1999098100000001</c:v>
                </c:pt>
                <c:pt idx="1172">
                  <c:v>1.2069557900000001</c:v>
                </c:pt>
                <c:pt idx="1173">
                  <c:v>1.21409726</c:v>
                </c:pt>
                <c:pt idx="1174">
                  <c:v>1.22129607</c:v>
                </c:pt>
                <c:pt idx="1175">
                  <c:v>1.2283612500000001</c:v>
                </c:pt>
                <c:pt idx="1176">
                  <c:v>1.23565543</c:v>
                </c:pt>
                <c:pt idx="1177">
                  <c:v>1.2429497199999999</c:v>
                </c:pt>
                <c:pt idx="1178">
                  <c:v>1.25011027</c:v>
                </c:pt>
                <c:pt idx="1179">
                  <c:v>1.2574427100000001</c:v>
                </c:pt>
                <c:pt idx="1180">
                  <c:v>1.2647179399999999</c:v>
                </c:pt>
                <c:pt idx="1181">
                  <c:v>1.2722221600000001</c:v>
                </c:pt>
                <c:pt idx="1182">
                  <c:v>1.2796119500000001</c:v>
                </c:pt>
                <c:pt idx="1183">
                  <c:v>1.28707802</c:v>
                </c:pt>
                <c:pt idx="1184">
                  <c:v>1.2946014400000001</c:v>
                </c:pt>
                <c:pt idx="1185">
                  <c:v>1.30210578</c:v>
                </c:pt>
                <c:pt idx="1186">
                  <c:v>1.30974364</c:v>
                </c:pt>
                <c:pt idx="1187">
                  <c:v>1.3172098400000001</c:v>
                </c:pt>
                <c:pt idx="1188">
                  <c:v>1.3247904800000001</c:v>
                </c:pt>
                <c:pt idx="1189">
                  <c:v>1.3324666000000001</c:v>
                </c:pt>
                <c:pt idx="1190">
                  <c:v>1.3401428500000001</c:v>
                </c:pt>
                <c:pt idx="1191">
                  <c:v>1.3478189700000001</c:v>
                </c:pt>
                <c:pt idx="1192">
                  <c:v>1.3555524299999999</c:v>
                </c:pt>
                <c:pt idx="1193">
                  <c:v>1.3630949299999999</c:v>
                </c:pt>
                <c:pt idx="1194">
                  <c:v>1.3702364</c:v>
                </c:pt>
                <c:pt idx="1195">
                  <c:v>1.3729287400000001</c:v>
                </c:pt>
                <c:pt idx="1196">
                  <c:v>1.3713438499999999</c:v>
                </c:pt>
                <c:pt idx="1197">
                  <c:v>1.3694917</c:v>
                </c:pt>
                <c:pt idx="1198">
                  <c:v>1.3685750999999999</c:v>
                </c:pt>
                <c:pt idx="1199">
                  <c:v>1.3688997000000001</c:v>
                </c:pt>
                <c:pt idx="1200">
                  <c:v>1.3697972300000001</c:v>
                </c:pt>
                <c:pt idx="1201">
                  <c:v>1.3714966799999999</c:v>
                </c:pt>
                <c:pt idx="1202">
                  <c:v>1.37376893</c:v>
                </c:pt>
                <c:pt idx="1203">
                  <c:v>1.37669039</c:v>
                </c:pt>
                <c:pt idx="1204">
                  <c:v>1.3804712299999999</c:v>
                </c:pt>
                <c:pt idx="1205">
                  <c:v>1.3850539900000001</c:v>
                </c:pt>
                <c:pt idx="1206">
                  <c:v>1.3908588900000001</c:v>
                </c:pt>
                <c:pt idx="1207">
                  <c:v>1.3975038500000001</c:v>
                </c:pt>
                <c:pt idx="1208">
                  <c:v>1.40535188</c:v>
                </c:pt>
                <c:pt idx="1209">
                  <c:v>1.41392553</c:v>
                </c:pt>
                <c:pt idx="1210">
                  <c:v>1.42305291</c:v>
                </c:pt>
                <c:pt idx="1211">
                  <c:v>1.43284857</c:v>
                </c:pt>
                <c:pt idx="1212">
                  <c:v>1.44356084</c:v>
                </c:pt>
                <c:pt idx="1213">
                  <c:v>1.45545697</c:v>
                </c:pt>
                <c:pt idx="1214">
                  <c:v>1.46905255</c:v>
                </c:pt>
                <c:pt idx="1215">
                  <c:v>1.4863524400000001</c:v>
                </c:pt>
                <c:pt idx="1216">
                  <c:v>1.51209247</c:v>
                </c:pt>
                <c:pt idx="1217">
                  <c:v>1.57699597</c:v>
                </c:pt>
                <c:pt idx="1218">
                  <c:v>1.7748764800000001</c:v>
                </c:pt>
                <c:pt idx="1219">
                  <c:v>2.0185275100000002</c:v>
                </c:pt>
                <c:pt idx="1220">
                  <c:v>2.2245297399999999</c:v>
                </c:pt>
                <c:pt idx="1221">
                  <c:v>2.4004702600000001</c:v>
                </c:pt>
                <c:pt idx="1222">
                  <c:v>2.5512247100000001</c:v>
                </c:pt>
                <c:pt idx="1223">
                  <c:v>2.68542361</c:v>
                </c:pt>
                <c:pt idx="1224">
                  <c:v>2.8040029999999998</c:v>
                </c:pt>
                <c:pt idx="1225">
                  <c:v>2.9103805999999999</c:v>
                </c:pt>
                <c:pt idx="1226">
                  <c:v>3.0063326400000001</c:v>
                </c:pt>
                <c:pt idx="1227">
                  <c:v>3.0930807599999999</c:v>
                </c:pt>
                <c:pt idx="1228">
                  <c:v>3.1712935</c:v>
                </c:pt>
                <c:pt idx="1229">
                  <c:v>3.2413337200000001</c:v>
                </c:pt>
                <c:pt idx="1230">
                  <c:v>3.3027811100000002</c:v>
                </c:pt>
                <c:pt idx="1231">
                  <c:v>3.3558075399999998</c:v>
                </c:pt>
                <c:pt idx="1232">
                  <c:v>3.4025137399999998</c:v>
                </c:pt>
                <c:pt idx="1233">
                  <c:v>3.4441788199999999</c:v>
                </c:pt>
                <c:pt idx="1234">
                  <c:v>3.48225403</c:v>
                </c:pt>
                <c:pt idx="1235">
                  <c:v>3.5174078899999999</c:v>
                </c:pt>
                <c:pt idx="1236">
                  <c:v>3.5501556399999998</c:v>
                </c:pt>
                <c:pt idx="1237">
                  <c:v>3.5809748199999998</c:v>
                </c:pt>
                <c:pt idx="1238">
                  <c:v>3.6107056100000001</c:v>
                </c:pt>
                <c:pt idx="1239">
                  <c:v>3.6402835800000002</c:v>
                </c:pt>
                <c:pt idx="1240">
                  <c:v>3.67012882</c:v>
                </c:pt>
                <c:pt idx="1241">
                  <c:v>3.70047069</c:v>
                </c:pt>
                <c:pt idx="1242">
                  <c:v>3.73123264</c:v>
                </c:pt>
                <c:pt idx="1243">
                  <c:v>3.7615742700000001</c:v>
                </c:pt>
                <c:pt idx="1244">
                  <c:v>3.79168701</c:v>
                </c:pt>
                <c:pt idx="1245">
                  <c:v>3.8207113700000002</c:v>
                </c:pt>
                <c:pt idx="1246">
                  <c:v>3.8489909199999999</c:v>
                </c:pt>
                <c:pt idx="1247">
                  <c:v>3.8765830999999999</c:v>
                </c:pt>
                <c:pt idx="1248">
                  <c:v>3.9032394899999998</c:v>
                </c:pt>
                <c:pt idx="1249">
                  <c:v>3.92926574</c:v>
                </c:pt>
                <c:pt idx="1250">
                  <c:v>3.95450926</c:v>
                </c:pt>
                <c:pt idx="1251">
                  <c:v>3.9794280500000001</c:v>
                </c:pt>
                <c:pt idx="1252">
                  <c:v>4.0041370399999998</c:v>
                </c:pt>
                <c:pt idx="1253">
                  <c:v>4.0283875499999997</c:v>
                </c:pt>
                <c:pt idx="1254">
                  <c:v>4.0526189800000001</c:v>
                </c:pt>
                <c:pt idx="1255">
                  <c:v>4.0773277300000004</c:v>
                </c:pt>
                <c:pt idx="1256">
                  <c:v>4.1018838899999999</c:v>
                </c:pt>
                <c:pt idx="1257">
                  <c:v>4.1261725399999998</c:v>
                </c:pt>
                <c:pt idx="1258">
                  <c:v>4.1495637900000002</c:v>
                </c:pt>
                <c:pt idx="1259">
                  <c:v>4.1719431900000004</c:v>
                </c:pt>
                <c:pt idx="1260">
                  <c:v>4.1931004500000002</c:v>
                </c:pt>
                <c:pt idx="1261">
                  <c:v>4.1999053999999996</c:v>
                </c:pt>
                <c:pt idx="1262">
                  <c:v>4.1882195500000003</c:v>
                </c:pt>
                <c:pt idx="1263">
                  <c:v>3.7832925300000002</c:v>
                </c:pt>
                <c:pt idx="1264">
                  <c:v>3.4445490799999998</c:v>
                </c:pt>
                <c:pt idx="1265">
                  <c:v>3.1207756999999998</c:v>
                </c:pt>
                <c:pt idx="1266">
                  <c:v>2.8223033000000002</c:v>
                </c:pt>
                <c:pt idx="1267">
                  <c:v>2.52486181</c:v>
                </c:pt>
                <c:pt idx="1268">
                  <c:v>2.26570582</c:v>
                </c:pt>
                <c:pt idx="1269">
                  <c:v>2.0515754199999998</c:v>
                </c:pt>
                <c:pt idx="1270">
                  <c:v>1.8706893899999999</c:v>
                </c:pt>
                <c:pt idx="1271">
                  <c:v>1.72212374</c:v>
                </c:pt>
                <c:pt idx="1272">
                  <c:v>1.60742056</c:v>
                </c:pt>
                <c:pt idx="1273">
                  <c:v>1.5294942899999999</c:v>
                </c:pt>
                <c:pt idx="1274">
                  <c:v>1.49006331</c:v>
                </c:pt>
                <c:pt idx="1275">
                  <c:v>1.46743584</c:v>
                </c:pt>
                <c:pt idx="1276">
                  <c:v>1.4510524300000001</c:v>
                </c:pt>
                <c:pt idx="1277">
                  <c:v>1.43791509</c:v>
                </c:pt>
                <c:pt idx="1278">
                  <c:v>1.4262672700000001</c:v>
                </c:pt>
                <c:pt idx="1279">
                  <c:v>1.4159750900000001</c:v>
                </c:pt>
                <c:pt idx="1280">
                  <c:v>1.4063894699999999</c:v>
                </c:pt>
                <c:pt idx="1281">
                  <c:v>1.3974148</c:v>
                </c:pt>
                <c:pt idx="1282">
                  <c:v>1.38878393</c:v>
                </c:pt>
                <c:pt idx="1283">
                  <c:v>1.3804967399999999</c:v>
                </c:pt>
                <c:pt idx="1284">
                  <c:v>1.37240052</c:v>
                </c:pt>
                <c:pt idx="1285">
                  <c:v>1.3644951599999999</c:v>
                </c:pt>
                <c:pt idx="1286">
                  <c:v>1.3568763699999999</c:v>
                </c:pt>
                <c:pt idx="1287">
                  <c:v>1.3492383999999999</c:v>
                </c:pt>
                <c:pt idx="1288">
                  <c:v>1.3417722000000001</c:v>
                </c:pt>
                <c:pt idx="1289">
                  <c:v>1.3343825300000001</c:v>
                </c:pt>
                <c:pt idx="1290">
                  <c:v>1.3271837200000001</c:v>
                </c:pt>
                <c:pt idx="1291">
                  <c:v>1.32124519</c:v>
                </c:pt>
                <c:pt idx="1292">
                  <c:v>1.31765544</c:v>
                </c:pt>
                <c:pt idx="1293">
                  <c:v>1.3154404200000001</c:v>
                </c:pt>
                <c:pt idx="1294">
                  <c:v>1.31333995</c:v>
                </c:pt>
                <c:pt idx="1295">
                  <c:v>1.3109722100000001</c:v>
                </c:pt>
                <c:pt idx="1296">
                  <c:v>1.3082606800000001</c:v>
                </c:pt>
                <c:pt idx="1297">
                  <c:v>1.30484271</c:v>
                </c:pt>
                <c:pt idx="1298">
                  <c:v>1.3008327500000001</c:v>
                </c:pt>
                <c:pt idx="1299">
                  <c:v>1.29626906</c:v>
                </c:pt>
                <c:pt idx="1300">
                  <c:v>1.29117072</c:v>
                </c:pt>
                <c:pt idx="1301">
                  <c:v>1.28551865</c:v>
                </c:pt>
                <c:pt idx="1302">
                  <c:v>1.27963746</c:v>
                </c:pt>
                <c:pt idx="1303">
                  <c:v>1.27343154</c:v>
                </c:pt>
                <c:pt idx="1304">
                  <c:v>1.26703477</c:v>
                </c:pt>
                <c:pt idx="1305">
                  <c:v>1.26059985</c:v>
                </c:pt>
                <c:pt idx="1306">
                  <c:v>1.25416481</c:v>
                </c:pt>
                <c:pt idx="1307">
                  <c:v>1.2476344100000001</c:v>
                </c:pt>
                <c:pt idx="1308">
                  <c:v>1.24104667</c:v>
                </c:pt>
                <c:pt idx="1309">
                  <c:v>1.2343825100000001</c:v>
                </c:pt>
                <c:pt idx="1310">
                  <c:v>1.22779477</c:v>
                </c:pt>
                <c:pt idx="1311">
                  <c:v>1.22099698</c:v>
                </c:pt>
                <c:pt idx="1312">
                  <c:v>1.2141227699999999</c:v>
                </c:pt>
                <c:pt idx="1313">
                  <c:v>1.2072677599999999</c:v>
                </c:pt>
                <c:pt idx="1314">
                  <c:v>1.2004317</c:v>
                </c:pt>
                <c:pt idx="1315">
                  <c:v>1.1934239900000001</c:v>
                </c:pt>
                <c:pt idx="1316">
                  <c:v>1.1862824000000001</c:v>
                </c:pt>
                <c:pt idx="1317">
                  <c:v>1.17912185</c:v>
                </c:pt>
                <c:pt idx="1318">
                  <c:v>1.1717129900000001</c:v>
                </c:pt>
                <c:pt idx="1319">
                  <c:v>1.1644378900000001</c:v>
                </c:pt>
                <c:pt idx="1320">
                  <c:v>1.1567999099999999</c:v>
                </c:pt>
                <c:pt idx="1321">
                  <c:v>1.1491046</c:v>
                </c:pt>
                <c:pt idx="1322">
                  <c:v>1.1411802799999999</c:v>
                </c:pt>
                <c:pt idx="1323">
                  <c:v>1.13312221</c:v>
                </c:pt>
                <c:pt idx="1324">
                  <c:v>1.12496865</c:v>
                </c:pt>
                <c:pt idx="1325">
                  <c:v>1.1163568500000001</c:v>
                </c:pt>
                <c:pt idx="1326">
                  <c:v>1.1077450499999999</c:v>
                </c:pt>
                <c:pt idx="1327">
                  <c:v>1.0989422799999999</c:v>
                </c:pt>
                <c:pt idx="1328">
                  <c:v>1.08987224</c:v>
                </c:pt>
                <c:pt idx="1329">
                  <c:v>1.08070672</c:v>
                </c:pt>
                <c:pt idx="1330">
                  <c:v>1.0712356599999999</c:v>
                </c:pt>
                <c:pt idx="1331">
                  <c:v>1.0615545500000001</c:v>
                </c:pt>
                <c:pt idx="1332">
                  <c:v>1.05170155</c:v>
                </c:pt>
                <c:pt idx="1333">
                  <c:v>1.04179132</c:v>
                </c:pt>
                <c:pt idx="1334">
                  <c:v>1.0319573900000001</c:v>
                </c:pt>
                <c:pt idx="1335">
                  <c:v>1.02208531</c:v>
                </c:pt>
                <c:pt idx="1336">
                  <c:v>1.0125187600000001</c:v>
                </c:pt>
                <c:pt idx="1337">
                  <c:v>1.00320041</c:v>
                </c:pt>
                <c:pt idx="1338">
                  <c:v>0.99468409999999996</c:v>
                </c:pt>
                <c:pt idx="1339">
                  <c:v>0.98695069599999996</c:v>
                </c:pt>
                <c:pt idx="1340">
                  <c:v>0.97994285800000003</c:v>
                </c:pt>
                <c:pt idx="1341">
                  <c:v>0.973679721</c:v>
                </c:pt>
                <c:pt idx="1342">
                  <c:v>0.96829491899999998</c:v>
                </c:pt>
                <c:pt idx="1343">
                  <c:v>0.963502109</c:v>
                </c:pt>
                <c:pt idx="1344">
                  <c:v>0.95918667300000005</c:v>
                </c:pt>
                <c:pt idx="1345">
                  <c:v>0.95542496399999999</c:v>
                </c:pt>
                <c:pt idx="1346">
                  <c:v>0.95187330199999998</c:v>
                </c:pt>
                <c:pt idx="1347">
                  <c:v>0.94887542700000005</c:v>
                </c:pt>
                <c:pt idx="1348">
                  <c:v>0.94618302600000004</c:v>
                </c:pt>
                <c:pt idx="1349">
                  <c:v>0.94381529099999995</c:v>
                </c:pt>
                <c:pt idx="1350">
                  <c:v>0.94154298299999994</c:v>
                </c:pt>
                <c:pt idx="1351">
                  <c:v>0.93946164799999998</c:v>
                </c:pt>
                <c:pt idx="1352">
                  <c:v>0.93760943399999996</c:v>
                </c:pt>
                <c:pt idx="1353">
                  <c:v>0.93589091300000005</c:v>
                </c:pt>
                <c:pt idx="1354">
                  <c:v>0.93419146500000005</c:v>
                </c:pt>
                <c:pt idx="1355">
                  <c:v>0.93262565099999994</c:v>
                </c:pt>
                <c:pt idx="1356">
                  <c:v>0.93083071699999997</c:v>
                </c:pt>
                <c:pt idx="1357">
                  <c:v>0.92932224299999999</c:v>
                </c:pt>
                <c:pt idx="1358">
                  <c:v>0.92764186900000001</c:v>
                </c:pt>
                <c:pt idx="1359">
                  <c:v>0.92590427399999997</c:v>
                </c:pt>
                <c:pt idx="1360">
                  <c:v>0.92410934</c:v>
                </c:pt>
                <c:pt idx="1361">
                  <c:v>0.92239081899999997</c:v>
                </c:pt>
                <c:pt idx="1362">
                  <c:v>0.92053860399999998</c:v>
                </c:pt>
                <c:pt idx="1363">
                  <c:v>0.91860997700000002</c:v>
                </c:pt>
                <c:pt idx="1364">
                  <c:v>0.91650956900000002</c:v>
                </c:pt>
                <c:pt idx="1365">
                  <c:v>0.91471463399999997</c:v>
                </c:pt>
                <c:pt idx="1366">
                  <c:v>0.91255688700000004</c:v>
                </c:pt>
                <c:pt idx="1367">
                  <c:v>0.91047555199999997</c:v>
                </c:pt>
                <c:pt idx="1368">
                  <c:v>0.90841329100000001</c:v>
                </c:pt>
                <c:pt idx="1369">
                  <c:v>0.90610283599999997</c:v>
                </c:pt>
                <c:pt idx="1370">
                  <c:v>0.90394508799999995</c:v>
                </c:pt>
                <c:pt idx="1371">
                  <c:v>0.90169191400000004</c:v>
                </c:pt>
                <c:pt idx="1372">
                  <c:v>0.89953416600000002</c:v>
                </c:pt>
                <c:pt idx="1373">
                  <c:v>0.89724278499999999</c:v>
                </c:pt>
                <c:pt idx="1374">
                  <c:v>0.89487505000000001</c:v>
                </c:pt>
                <c:pt idx="1375">
                  <c:v>0.89262181500000004</c:v>
                </c:pt>
                <c:pt idx="1376">
                  <c:v>0.89034956700000001</c:v>
                </c:pt>
                <c:pt idx="1377">
                  <c:v>0.88801997899999996</c:v>
                </c:pt>
                <c:pt idx="1378">
                  <c:v>0.88570946500000003</c:v>
                </c:pt>
                <c:pt idx="1379">
                  <c:v>0.88332259700000004</c:v>
                </c:pt>
                <c:pt idx="1380">
                  <c:v>0.88095486199999995</c:v>
                </c:pt>
                <c:pt idx="1381">
                  <c:v>0.878587067</c:v>
                </c:pt>
                <c:pt idx="1382">
                  <c:v>0.87616199299999997</c:v>
                </c:pt>
                <c:pt idx="1383">
                  <c:v>0.87381333100000003</c:v>
                </c:pt>
                <c:pt idx="1384">
                  <c:v>0.87125462300000001</c:v>
                </c:pt>
                <c:pt idx="1385">
                  <c:v>0.86884868100000001</c:v>
                </c:pt>
                <c:pt idx="1386">
                  <c:v>0.86663365400000003</c:v>
                </c:pt>
                <c:pt idx="1387">
                  <c:v>0.86413222599999995</c:v>
                </c:pt>
                <c:pt idx="1388">
                  <c:v>0.86168807700000005</c:v>
                </c:pt>
                <c:pt idx="1389">
                  <c:v>0.85918664899999997</c:v>
                </c:pt>
                <c:pt idx="1390">
                  <c:v>0.85664701499999996</c:v>
                </c:pt>
                <c:pt idx="1391">
                  <c:v>0.85433656000000002</c:v>
                </c:pt>
                <c:pt idx="1392">
                  <c:v>0.85175871800000003</c:v>
                </c:pt>
                <c:pt idx="1393">
                  <c:v>0.84927636399999995</c:v>
                </c:pt>
                <c:pt idx="1394">
                  <c:v>0.84685134900000003</c:v>
                </c:pt>
                <c:pt idx="1395">
                  <c:v>0.84427350800000001</c:v>
                </c:pt>
                <c:pt idx="1396">
                  <c:v>0.84171479900000001</c:v>
                </c:pt>
                <c:pt idx="1397">
                  <c:v>0.83919429800000001</c:v>
                </c:pt>
                <c:pt idx="1398">
                  <c:v>0.83654010300000003</c:v>
                </c:pt>
                <c:pt idx="1399">
                  <c:v>0.83398139500000001</c:v>
                </c:pt>
                <c:pt idx="1400">
                  <c:v>0.83130806700000004</c:v>
                </c:pt>
                <c:pt idx="1401">
                  <c:v>0.828863919</c:v>
                </c:pt>
                <c:pt idx="1402">
                  <c:v>0.82632434399999999</c:v>
                </c:pt>
                <c:pt idx="1403">
                  <c:v>0.82365101600000001</c:v>
                </c:pt>
                <c:pt idx="1404">
                  <c:v>0.82120686799999998</c:v>
                </c:pt>
                <c:pt idx="1405">
                  <c:v>0.81851452599999996</c:v>
                </c:pt>
                <c:pt idx="1406">
                  <c:v>0.81589847800000004</c:v>
                </c:pt>
                <c:pt idx="1407">
                  <c:v>0.81330156300000001</c:v>
                </c:pt>
                <c:pt idx="1408">
                  <c:v>0.81068557500000005</c:v>
                </c:pt>
                <c:pt idx="1409">
                  <c:v>0.80799323300000003</c:v>
                </c:pt>
                <c:pt idx="1410">
                  <c:v>0.80545359800000005</c:v>
                </c:pt>
                <c:pt idx="1411">
                  <c:v>0.80279940400000005</c:v>
                </c:pt>
                <c:pt idx="1412">
                  <c:v>0.80024069499999995</c:v>
                </c:pt>
                <c:pt idx="1413">
                  <c:v>0.80004972200000002</c:v>
                </c:pt>
                <c:pt idx="1414">
                  <c:v>0.811882675</c:v>
                </c:pt>
                <c:pt idx="1415">
                  <c:v>0.83336394999999996</c:v>
                </c:pt>
                <c:pt idx="1416">
                  <c:v>0.83930242099999997</c:v>
                </c:pt>
                <c:pt idx="1417">
                  <c:v>0.84449624999999995</c:v>
                </c:pt>
                <c:pt idx="1418">
                  <c:v>0.84917450000000005</c:v>
                </c:pt>
                <c:pt idx="1419">
                  <c:v>0.85350906800000004</c:v>
                </c:pt>
                <c:pt idx="1420">
                  <c:v>0.85759538400000002</c:v>
                </c:pt>
                <c:pt idx="1421">
                  <c:v>0.86185354000000003</c:v>
                </c:pt>
                <c:pt idx="1422">
                  <c:v>0.86569160199999995</c:v>
                </c:pt>
                <c:pt idx="1423">
                  <c:v>0.86952966499999995</c:v>
                </c:pt>
                <c:pt idx="1424">
                  <c:v>0.87331050600000004</c:v>
                </c:pt>
                <c:pt idx="1425">
                  <c:v>0.87707215500000002</c:v>
                </c:pt>
                <c:pt idx="1426">
                  <c:v>0.88079565800000004</c:v>
                </c:pt>
                <c:pt idx="1427">
                  <c:v>0.88448101300000004</c:v>
                </c:pt>
                <c:pt idx="1428">
                  <c:v>0.88810902800000002</c:v>
                </c:pt>
                <c:pt idx="1429">
                  <c:v>0.89158427699999998</c:v>
                </c:pt>
                <c:pt idx="1430">
                  <c:v>0.89498317199999999</c:v>
                </c:pt>
                <c:pt idx="1431">
                  <c:v>0.89861124800000003</c:v>
                </c:pt>
                <c:pt idx="1432">
                  <c:v>0.90210557000000002</c:v>
                </c:pt>
                <c:pt idx="1433">
                  <c:v>0.905332625</c:v>
                </c:pt>
                <c:pt idx="1434">
                  <c:v>0.90886521300000001</c:v>
                </c:pt>
                <c:pt idx="1435">
                  <c:v>0.91222590199999998</c:v>
                </c:pt>
                <c:pt idx="1436">
                  <c:v>0.91545295699999996</c:v>
                </c:pt>
                <c:pt idx="1437">
                  <c:v>0.91885185199999997</c:v>
                </c:pt>
                <c:pt idx="1438">
                  <c:v>0.922155261</c:v>
                </c:pt>
                <c:pt idx="1439">
                  <c:v>0.92536318299999998</c:v>
                </c:pt>
                <c:pt idx="1440">
                  <c:v>0.92855203200000003</c:v>
                </c:pt>
                <c:pt idx="1441">
                  <c:v>0.93168359999999995</c:v>
                </c:pt>
                <c:pt idx="1442">
                  <c:v>0.93491065500000003</c:v>
                </c:pt>
                <c:pt idx="1443">
                  <c:v>0.93794673699999997</c:v>
                </c:pt>
                <c:pt idx="1444">
                  <c:v>0.94117379199999995</c:v>
                </c:pt>
                <c:pt idx="1445">
                  <c:v>0.94417166699999999</c:v>
                </c:pt>
                <c:pt idx="1446">
                  <c:v>0.947169602</c:v>
                </c:pt>
                <c:pt idx="1447">
                  <c:v>0.95035844999999997</c:v>
                </c:pt>
                <c:pt idx="1448">
                  <c:v>0.95329904600000004</c:v>
                </c:pt>
                <c:pt idx="1449">
                  <c:v>0.95629692099999997</c:v>
                </c:pt>
                <c:pt idx="1450">
                  <c:v>0.95914208899999998</c:v>
                </c:pt>
                <c:pt idx="1451">
                  <c:v>0.96200633000000002</c:v>
                </c:pt>
                <c:pt idx="1452">
                  <c:v>0.96492785199999997</c:v>
                </c:pt>
                <c:pt idx="1453">
                  <c:v>0.96758204699999995</c:v>
                </c:pt>
                <c:pt idx="1454">
                  <c:v>0.97040808199999995</c:v>
                </c:pt>
                <c:pt idx="1455">
                  <c:v>0.97310048299999996</c:v>
                </c:pt>
                <c:pt idx="1456">
                  <c:v>0.97627019900000001</c:v>
                </c:pt>
                <c:pt idx="1457">
                  <c:v>0.97965002099999998</c:v>
                </c:pt>
                <c:pt idx="1458">
                  <c:v>0.98356449599999995</c:v>
                </c:pt>
                <c:pt idx="1459">
                  <c:v>0.98831909900000003</c:v>
                </c:pt>
                <c:pt idx="1460">
                  <c:v>0.99414306900000005</c:v>
                </c:pt>
                <c:pt idx="1461">
                  <c:v>1.00130367</c:v>
                </c:pt>
                <c:pt idx="1462">
                  <c:v>1.0099728100000001</c:v>
                </c:pt>
                <c:pt idx="1463">
                  <c:v>1.02003574</c:v>
                </c:pt>
                <c:pt idx="1464">
                  <c:v>1.0306716</c:v>
                </c:pt>
                <c:pt idx="1465">
                  <c:v>1.0413266400000001</c:v>
                </c:pt>
                <c:pt idx="1466">
                  <c:v>1.05173337</c:v>
                </c:pt>
                <c:pt idx="1467">
                  <c:v>1.0619491299999999</c:v>
                </c:pt>
                <c:pt idx="1468">
                  <c:v>1.0717065299999999</c:v>
                </c:pt>
                <c:pt idx="1469">
                  <c:v>1.08115852</c:v>
                </c:pt>
                <c:pt idx="1470">
                  <c:v>1.0903432399999999</c:v>
                </c:pt>
                <c:pt idx="1471">
                  <c:v>1.0994323500000001</c:v>
                </c:pt>
                <c:pt idx="1472">
                  <c:v>1.10798693</c:v>
                </c:pt>
                <c:pt idx="1473">
                  <c:v>1.1165223099999999</c:v>
                </c:pt>
                <c:pt idx="1474">
                  <c:v>1.1247330900000001</c:v>
                </c:pt>
                <c:pt idx="1475">
                  <c:v>1.1325811100000001</c:v>
                </c:pt>
                <c:pt idx="1476">
                  <c:v>1.14039099</c:v>
                </c:pt>
                <c:pt idx="1477">
                  <c:v>1.14795256</c:v>
                </c:pt>
                <c:pt idx="1478">
                  <c:v>1.15562868</c:v>
                </c:pt>
                <c:pt idx="1479">
                  <c:v>1.16282749</c:v>
                </c:pt>
                <c:pt idx="1480">
                  <c:v>1.1700453799999999</c:v>
                </c:pt>
                <c:pt idx="1481">
                  <c:v>1.1773014100000001</c:v>
                </c:pt>
                <c:pt idx="1482">
                  <c:v>1.1844238</c:v>
                </c:pt>
                <c:pt idx="1483">
                  <c:v>1.19143164</c:v>
                </c:pt>
                <c:pt idx="1484">
                  <c:v>1.1987259400000001</c:v>
                </c:pt>
                <c:pt idx="1485">
                  <c:v>1.20563829</c:v>
                </c:pt>
                <c:pt idx="1486">
                  <c:v>1.2129324699999999</c:v>
                </c:pt>
                <c:pt idx="1487">
                  <c:v>1.2200167200000001</c:v>
                </c:pt>
                <c:pt idx="1488">
                  <c:v>1.2272155300000001</c:v>
                </c:pt>
                <c:pt idx="1489">
                  <c:v>1.2343951500000001</c:v>
                </c:pt>
                <c:pt idx="1490">
                  <c:v>1.24167037</c:v>
                </c:pt>
                <c:pt idx="1491">
                  <c:v>1.24890733</c:v>
                </c:pt>
                <c:pt idx="1492">
                  <c:v>1.25625885</c:v>
                </c:pt>
                <c:pt idx="1493">
                  <c:v>1.26353407</c:v>
                </c:pt>
                <c:pt idx="1494">
                  <c:v>1.2709810699999999</c:v>
                </c:pt>
                <c:pt idx="1495">
                  <c:v>1.2784280800000001</c:v>
                </c:pt>
                <c:pt idx="1496">
                  <c:v>1.28591323</c:v>
                </c:pt>
                <c:pt idx="1497">
                  <c:v>1.29328394</c:v>
                </c:pt>
                <c:pt idx="1498">
                  <c:v>1.30076909</c:v>
                </c:pt>
                <c:pt idx="1499">
                  <c:v>1.30833066</c:v>
                </c:pt>
                <c:pt idx="1500">
                  <c:v>1.31587315</c:v>
                </c:pt>
                <c:pt idx="1501">
                  <c:v>1.32351112</c:v>
                </c:pt>
                <c:pt idx="1502">
                  <c:v>1.3312445900000001</c:v>
                </c:pt>
                <c:pt idx="1503">
                  <c:v>1.3388443000000001</c:v>
                </c:pt>
                <c:pt idx="1504">
                  <c:v>1.34650135</c:v>
                </c:pt>
                <c:pt idx="1505">
                  <c:v>1.3542348099999999</c:v>
                </c:pt>
                <c:pt idx="1506">
                  <c:v>1.36183465</c:v>
                </c:pt>
                <c:pt idx="1507">
                  <c:v>1.36930072</c:v>
                </c:pt>
                <c:pt idx="1508">
                  <c:v>1.3732724199999999</c:v>
                </c:pt>
                <c:pt idx="1509">
                  <c:v>1.3722985999999999</c:v>
                </c:pt>
                <c:pt idx="1510">
                  <c:v>1.3703509599999999</c:v>
                </c:pt>
                <c:pt idx="1511">
                  <c:v>1.36912882</c:v>
                </c:pt>
                <c:pt idx="1512">
                  <c:v>1.36912882</c:v>
                </c:pt>
                <c:pt idx="1513">
                  <c:v>1.36983538</c:v>
                </c:pt>
                <c:pt idx="1514">
                  <c:v>1.37145841</c:v>
                </c:pt>
                <c:pt idx="1515">
                  <c:v>1.3734443199999999</c:v>
                </c:pt>
                <c:pt idx="1516">
                  <c:v>1.3762130699999999</c:v>
                </c:pt>
                <c:pt idx="1517">
                  <c:v>1.37980294</c:v>
                </c:pt>
                <c:pt idx="1518">
                  <c:v>1.38430929</c:v>
                </c:pt>
                <c:pt idx="1519">
                  <c:v>1.38978958</c:v>
                </c:pt>
                <c:pt idx="1520">
                  <c:v>1.3963009099999999</c:v>
                </c:pt>
                <c:pt idx="1521">
                  <c:v>1.40382433</c:v>
                </c:pt>
                <c:pt idx="1522">
                  <c:v>1.4123024900000001</c:v>
                </c:pt>
                <c:pt idx="1523">
                  <c:v>1.4214106799999999</c:v>
                </c:pt>
                <c:pt idx="1524">
                  <c:v>1.4311300499999999</c:v>
                </c:pt>
                <c:pt idx="1525">
                  <c:v>1.4416513399999999</c:v>
                </c:pt>
                <c:pt idx="1526">
                  <c:v>1.4531655299999999</c:v>
                </c:pt>
                <c:pt idx="1527">
                  <c:v>1.46636009</c:v>
                </c:pt>
                <c:pt idx="1528">
                  <c:v>1.48253345</c:v>
                </c:pt>
                <c:pt idx="1529">
                  <c:v>1.5058293300000001</c:v>
                </c:pt>
                <c:pt idx="1530">
                  <c:v>1.5554570000000001</c:v>
                </c:pt>
                <c:pt idx="1531">
                  <c:v>1.7265281699999999</c:v>
                </c:pt>
                <c:pt idx="1532">
                  <c:v>1.97115302</c:v>
                </c:pt>
                <c:pt idx="1533">
                  <c:v>2.1858372699999999</c:v>
                </c:pt>
                <c:pt idx="1534">
                  <c:v>2.3676843600000002</c:v>
                </c:pt>
                <c:pt idx="1535">
                  <c:v>2.5234987699999998</c:v>
                </c:pt>
                <c:pt idx="1536">
                  <c:v>2.6617076399999999</c:v>
                </c:pt>
                <c:pt idx="1537">
                  <c:v>2.7836287</c:v>
                </c:pt>
                <c:pt idx="1538">
                  <c:v>2.8929278900000002</c:v>
                </c:pt>
                <c:pt idx="1539">
                  <c:v>2.99164867</c:v>
                </c:pt>
                <c:pt idx="1540">
                  <c:v>3.0813183799999999</c:v>
                </c:pt>
                <c:pt idx="1541">
                  <c:v>3.1622233400000002</c:v>
                </c:pt>
                <c:pt idx="1542">
                  <c:v>3.2350323200000002</c:v>
                </c:pt>
                <c:pt idx="1543">
                  <c:v>3.2991149399999999</c:v>
                </c:pt>
                <c:pt idx="1544">
                  <c:v>3.3548910599999999</c:v>
                </c:pt>
                <c:pt idx="1545">
                  <c:v>3.4041369000000001</c:v>
                </c:pt>
                <c:pt idx="1546">
                  <c:v>3.4480359599999999</c:v>
                </c:pt>
                <c:pt idx="1547">
                  <c:v>3.4881734799999999</c:v>
                </c:pt>
                <c:pt idx="1548">
                  <c:v>3.5254659699999999</c:v>
                </c:pt>
                <c:pt idx="1549">
                  <c:v>3.56010413</c:v>
                </c:pt>
                <c:pt idx="1550">
                  <c:v>3.5929853899999999</c:v>
                </c:pt>
                <c:pt idx="1551">
                  <c:v>3.6251030000000002</c:v>
                </c:pt>
                <c:pt idx="1552">
                  <c:v>3.6569533299999999</c:v>
                </c:pt>
                <c:pt idx="1553">
                  <c:v>3.6894338100000001</c:v>
                </c:pt>
                <c:pt idx="1554">
                  <c:v>3.7220671200000002</c:v>
                </c:pt>
                <c:pt idx="1555">
                  <c:v>3.7545664300000001</c:v>
                </c:pt>
                <c:pt idx="1556">
                  <c:v>3.7864933000000001</c:v>
                </c:pt>
                <c:pt idx="1557">
                  <c:v>3.8174650699999999</c:v>
                </c:pt>
                <c:pt idx="1558">
                  <c:v>3.84732962</c:v>
                </c:pt>
                <c:pt idx="1559">
                  <c:v>3.8762965199999999</c:v>
                </c:pt>
                <c:pt idx="1560">
                  <c:v>3.9042325</c:v>
                </c:pt>
                <c:pt idx="1561">
                  <c:v>3.93151903</c:v>
                </c:pt>
                <c:pt idx="1562">
                  <c:v>3.9578700100000002</c:v>
                </c:pt>
                <c:pt idx="1563">
                  <c:v>3.9838771799999999</c:v>
                </c:pt>
                <c:pt idx="1564">
                  <c:v>4.0093498199999997</c:v>
                </c:pt>
                <c:pt idx="1565">
                  <c:v>4.0346507999999996</c:v>
                </c:pt>
                <c:pt idx="1566">
                  <c:v>4.0598940800000003</c:v>
                </c:pt>
                <c:pt idx="1567">
                  <c:v>4.0852332100000002</c:v>
                </c:pt>
                <c:pt idx="1568">
                  <c:v>4.1104192700000004</c:v>
                </c:pt>
                <c:pt idx="1569">
                  <c:v>4.13486099</c:v>
                </c:pt>
                <c:pt idx="1570">
                  <c:v>4.1582331699999999</c:v>
                </c:pt>
                <c:pt idx="1571">
                  <c:v>4.18051672</c:v>
                </c:pt>
                <c:pt idx="1572">
                  <c:v>4.2000579800000004</c:v>
                </c:pt>
                <c:pt idx="1573">
                  <c:v>4.1883339900000003</c:v>
                </c:pt>
                <c:pt idx="1574">
                  <c:v>3.78567958</c:v>
                </c:pt>
                <c:pt idx="1575">
                  <c:v>3.4480624199999999</c:v>
                </c:pt>
                <c:pt idx="1576">
                  <c:v>3.1243083500000002</c:v>
                </c:pt>
                <c:pt idx="1577">
                  <c:v>2.82413626</c:v>
                </c:pt>
                <c:pt idx="1578">
                  <c:v>2.5245563999999998</c:v>
                </c:pt>
                <c:pt idx="1579">
                  <c:v>2.2630708199999998</c:v>
                </c:pt>
                <c:pt idx="1580">
                  <c:v>2.0479857899999998</c:v>
                </c:pt>
                <c:pt idx="1581">
                  <c:v>1.86633575</c:v>
                </c:pt>
                <c:pt idx="1582">
                  <c:v>1.71803737</c:v>
                </c:pt>
                <c:pt idx="1583">
                  <c:v>1.6039453699999999</c:v>
                </c:pt>
                <c:pt idx="1584">
                  <c:v>1.52754664</c:v>
                </c:pt>
                <c:pt idx="1585">
                  <c:v>1.4892040499999999</c:v>
                </c:pt>
                <c:pt idx="1586">
                  <c:v>1.46688211</c:v>
                </c:pt>
                <c:pt idx="1587">
                  <c:v>1.4508423800000001</c:v>
                </c:pt>
                <c:pt idx="1588">
                  <c:v>1.43764782</c:v>
                </c:pt>
                <c:pt idx="1589">
                  <c:v>1.42620993</c:v>
                </c:pt>
                <c:pt idx="1590">
                  <c:v>1.41589868</c:v>
                </c:pt>
                <c:pt idx="1591">
                  <c:v>1.40637028</c:v>
                </c:pt>
                <c:pt idx="1592">
                  <c:v>1.39733839</c:v>
                </c:pt>
                <c:pt idx="1593">
                  <c:v>1.38874578</c:v>
                </c:pt>
                <c:pt idx="1594">
                  <c:v>1.38036311</c:v>
                </c:pt>
                <c:pt idx="1595">
                  <c:v>1.37226677</c:v>
                </c:pt>
                <c:pt idx="1596">
                  <c:v>1.3643806000000001</c:v>
                </c:pt>
                <c:pt idx="1597">
                  <c:v>1.3567044699999999</c:v>
                </c:pt>
                <c:pt idx="1598">
                  <c:v>1.3491429100000001</c:v>
                </c:pt>
                <c:pt idx="1599">
                  <c:v>1.3416768299999999</c:v>
                </c:pt>
                <c:pt idx="1600">
                  <c:v>1.3342870499999999</c:v>
                </c:pt>
                <c:pt idx="1601">
                  <c:v>1.32703102</c:v>
                </c:pt>
                <c:pt idx="1602">
                  <c:v>1.32132161</c:v>
                </c:pt>
                <c:pt idx="1603">
                  <c:v>1.31786549</c:v>
                </c:pt>
                <c:pt idx="1604">
                  <c:v>1.3158222399999999</c:v>
                </c:pt>
                <c:pt idx="1605">
                  <c:v>1.3138936800000001</c:v>
                </c:pt>
                <c:pt idx="1606">
                  <c:v>1.31139231</c:v>
                </c:pt>
                <c:pt idx="1607">
                  <c:v>1.3083561699999999</c:v>
                </c:pt>
                <c:pt idx="1608">
                  <c:v>1.30503368</c:v>
                </c:pt>
                <c:pt idx="1609">
                  <c:v>1.3011573599999999</c:v>
                </c:pt>
                <c:pt idx="1610">
                  <c:v>1.29642189</c:v>
                </c:pt>
                <c:pt idx="1611">
                  <c:v>1.2910944200000001</c:v>
                </c:pt>
                <c:pt idx="1612">
                  <c:v>1.28553772</c:v>
                </c:pt>
                <c:pt idx="1613">
                  <c:v>1.2795228999999999</c:v>
                </c:pt>
                <c:pt idx="1614">
                  <c:v>1.27324069</c:v>
                </c:pt>
                <c:pt idx="1615">
                  <c:v>1.2669583600000001</c:v>
                </c:pt>
                <c:pt idx="1616">
                  <c:v>1.26042795</c:v>
                </c:pt>
                <c:pt idx="1617">
                  <c:v>1.2538592799999999</c:v>
                </c:pt>
                <c:pt idx="1618">
                  <c:v>1.24736702</c:v>
                </c:pt>
                <c:pt idx="1619">
                  <c:v>1.2408174300000001</c:v>
                </c:pt>
                <c:pt idx="1620">
                  <c:v>1.2341533899999999</c:v>
                </c:pt>
                <c:pt idx="1621">
                  <c:v>1.22743201</c:v>
                </c:pt>
                <c:pt idx="1622">
                  <c:v>1.2205387400000001</c:v>
                </c:pt>
                <c:pt idx="1623">
                  <c:v>1.2138745799999999</c:v>
                </c:pt>
                <c:pt idx="1624">
                  <c:v>1.20696223</c:v>
                </c:pt>
                <c:pt idx="1625">
                  <c:v>1.19997346</c:v>
                </c:pt>
                <c:pt idx="1626">
                  <c:v>1.19300389</c:v>
                </c:pt>
                <c:pt idx="1627">
                  <c:v>1.18580508</c:v>
                </c:pt>
                <c:pt idx="1628">
                  <c:v>1.17860627</c:v>
                </c:pt>
                <c:pt idx="1629">
                  <c:v>1.1712356799999999</c:v>
                </c:pt>
                <c:pt idx="1630">
                  <c:v>1.1638268199999999</c:v>
                </c:pt>
                <c:pt idx="1631">
                  <c:v>1.1562652600000001</c:v>
                </c:pt>
                <c:pt idx="1632">
                  <c:v>1.1483981599999999</c:v>
                </c:pt>
                <c:pt idx="1633">
                  <c:v>1.1403974299999999</c:v>
                </c:pt>
                <c:pt idx="1634">
                  <c:v>1.13233936</c:v>
                </c:pt>
                <c:pt idx="1635">
                  <c:v>1.1241093900000001</c:v>
                </c:pt>
                <c:pt idx="1636">
                  <c:v>1.1155166599999999</c:v>
                </c:pt>
                <c:pt idx="1637">
                  <c:v>1.1068093800000001</c:v>
                </c:pt>
                <c:pt idx="1638">
                  <c:v>1.0979875299999999</c:v>
                </c:pt>
                <c:pt idx="1639">
                  <c:v>1.0888410799999999</c:v>
                </c:pt>
                <c:pt idx="1640">
                  <c:v>1.0795036600000001</c:v>
                </c:pt>
                <c:pt idx="1641">
                  <c:v>1.0700326</c:v>
                </c:pt>
                <c:pt idx="1642">
                  <c:v>1.06029427</c:v>
                </c:pt>
                <c:pt idx="1643">
                  <c:v>1.05030763</c:v>
                </c:pt>
                <c:pt idx="1644">
                  <c:v>1.0405310400000001</c:v>
                </c:pt>
                <c:pt idx="1645">
                  <c:v>1.0305825500000001</c:v>
                </c:pt>
                <c:pt idx="1646">
                  <c:v>1.0206149799999999</c:v>
                </c:pt>
                <c:pt idx="1647">
                  <c:v>1.0111439200000001</c:v>
                </c:pt>
                <c:pt idx="1648">
                  <c:v>1.00203562</c:v>
                </c:pt>
                <c:pt idx="1649">
                  <c:v>0.99367207300000004</c:v>
                </c:pt>
                <c:pt idx="1650">
                  <c:v>0.98609137499999999</c:v>
                </c:pt>
                <c:pt idx="1651">
                  <c:v>0.97921723100000002</c:v>
                </c:pt>
                <c:pt idx="1652">
                  <c:v>0.97320234800000005</c:v>
                </c:pt>
                <c:pt idx="1653">
                  <c:v>0.96791303200000001</c:v>
                </c:pt>
                <c:pt idx="1654">
                  <c:v>0.96315842900000004</c:v>
                </c:pt>
                <c:pt idx="1655">
                  <c:v>0.95901483300000001</c:v>
                </c:pt>
                <c:pt idx="1656">
                  <c:v>0.95517677099999998</c:v>
                </c:pt>
                <c:pt idx="1657">
                  <c:v>0.95185422900000005</c:v>
                </c:pt>
                <c:pt idx="1658">
                  <c:v>0.94898998700000003</c:v>
                </c:pt>
                <c:pt idx="1659">
                  <c:v>0.94622123199999997</c:v>
                </c:pt>
                <c:pt idx="1660">
                  <c:v>0.94392985100000004</c:v>
                </c:pt>
                <c:pt idx="1661">
                  <c:v>0.94179123600000003</c:v>
                </c:pt>
                <c:pt idx="1662">
                  <c:v>0.93976718199999998</c:v>
                </c:pt>
                <c:pt idx="1663">
                  <c:v>0.93797224800000001</c:v>
                </c:pt>
                <c:pt idx="1664">
                  <c:v>0.93615824000000003</c:v>
                </c:pt>
                <c:pt idx="1665">
                  <c:v>0.93459242600000003</c:v>
                </c:pt>
                <c:pt idx="1666">
                  <c:v>0.93272113800000001</c:v>
                </c:pt>
                <c:pt idx="1667">
                  <c:v>0.931289017</c:v>
                </c:pt>
                <c:pt idx="1668">
                  <c:v>0.92955136299999996</c:v>
                </c:pt>
                <c:pt idx="1669">
                  <c:v>0.92789012199999998</c:v>
                </c:pt>
                <c:pt idx="1670">
                  <c:v>0.92619067399999999</c:v>
                </c:pt>
                <c:pt idx="1671">
                  <c:v>0.92441487300000003</c:v>
                </c:pt>
                <c:pt idx="1672">
                  <c:v>0.92267721899999999</c:v>
                </c:pt>
                <c:pt idx="1673">
                  <c:v>0.92071044400000002</c:v>
                </c:pt>
                <c:pt idx="1674">
                  <c:v>0.918705463</c:v>
                </c:pt>
                <c:pt idx="1675">
                  <c:v>0.91671961499999999</c:v>
                </c:pt>
                <c:pt idx="1676">
                  <c:v>0.91484832800000004</c:v>
                </c:pt>
                <c:pt idx="1677">
                  <c:v>0.91269058000000003</c:v>
                </c:pt>
                <c:pt idx="1678">
                  <c:v>0.91060924499999996</c:v>
                </c:pt>
                <c:pt idx="1679">
                  <c:v>0.90835601099999996</c:v>
                </c:pt>
                <c:pt idx="1680">
                  <c:v>0.90633195600000005</c:v>
                </c:pt>
                <c:pt idx="1681">
                  <c:v>0.90407878200000003</c:v>
                </c:pt>
                <c:pt idx="1682">
                  <c:v>0.90178740000000002</c:v>
                </c:pt>
                <c:pt idx="1683">
                  <c:v>0.89947688599999998</c:v>
                </c:pt>
                <c:pt idx="1684">
                  <c:v>0.89731919800000004</c:v>
                </c:pt>
                <c:pt idx="1685">
                  <c:v>0.89502781600000003</c:v>
                </c:pt>
                <c:pt idx="1686">
                  <c:v>0.89275550800000003</c:v>
                </c:pt>
                <c:pt idx="1687">
                  <c:v>0.89042591999999998</c:v>
                </c:pt>
                <c:pt idx="1688">
                  <c:v>0.88811540600000005</c:v>
                </c:pt>
                <c:pt idx="1689">
                  <c:v>0.88572859800000003</c:v>
                </c:pt>
                <c:pt idx="1690">
                  <c:v>0.88332259700000004</c:v>
                </c:pt>
                <c:pt idx="1691">
                  <c:v>0.88087844800000004</c:v>
                </c:pt>
                <c:pt idx="1692">
                  <c:v>0.878587067</c:v>
                </c:pt>
                <c:pt idx="1693">
                  <c:v>0.87616199299999997</c:v>
                </c:pt>
                <c:pt idx="1694">
                  <c:v>0.87375605099999998</c:v>
                </c:pt>
                <c:pt idx="1695">
                  <c:v>0.87142646300000004</c:v>
                </c:pt>
                <c:pt idx="1696">
                  <c:v>0.86881047499999997</c:v>
                </c:pt>
                <c:pt idx="1697">
                  <c:v>0.86655729999999997</c:v>
                </c:pt>
                <c:pt idx="1698">
                  <c:v>0.86397945899999995</c:v>
                </c:pt>
                <c:pt idx="1699">
                  <c:v>0.86155444400000003</c:v>
                </c:pt>
                <c:pt idx="1700">
                  <c:v>0.85899567600000004</c:v>
                </c:pt>
                <c:pt idx="1701">
                  <c:v>0.85655152800000001</c:v>
                </c:pt>
                <c:pt idx="1702">
                  <c:v>0.85406923300000004</c:v>
                </c:pt>
                <c:pt idx="1703">
                  <c:v>0.851625085</c:v>
                </c:pt>
                <c:pt idx="1704">
                  <c:v>0.84912365700000003</c:v>
                </c:pt>
                <c:pt idx="1705">
                  <c:v>0.84658402200000005</c:v>
                </c:pt>
                <c:pt idx="1706">
                  <c:v>0.84394890099999997</c:v>
                </c:pt>
                <c:pt idx="1707">
                  <c:v>0.84150475300000005</c:v>
                </c:pt>
                <c:pt idx="1708">
                  <c:v>0.83875507100000002</c:v>
                </c:pt>
                <c:pt idx="1709">
                  <c:v>0.83633005599999999</c:v>
                </c:pt>
                <c:pt idx="1710">
                  <c:v>0.83371406800000003</c:v>
                </c:pt>
                <c:pt idx="1711">
                  <c:v>0.83117443300000005</c:v>
                </c:pt>
                <c:pt idx="1712">
                  <c:v>0.82863479900000003</c:v>
                </c:pt>
                <c:pt idx="1713">
                  <c:v>0.82599967699999999</c:v>
                </c:pt>
                <c:pt idx="1714">
                  <c:v>0.82346010199999997</c:v>
                </c:pt>
                <c:pt idx="1715">
                  <c:v>0.82074862699999995</c:v>
                </c:pt>
                <c:pt idx="1716">
                  <c:v>0.81813257900000003</c:v>
                </c:pt>
                <c:pt idx="1717">
                  <c:v>0.81545931100000002</c:v>
                </c:pt>
                <c:pt idx="1718">
                  <c:v>0.81297695599999997</c:v>
                </c:pt>
                <c:pt idx="1719">
                  <c:v>0.81024640800000003</c:v>
                </c:pt>
                <c:pt idx="1720">
                  <c:v>0.80768770000000001</c:v>
                </c:pt>
                <c:pt idx="1721">
                  <c:v>0.80501437200000003</c:v>
                </c:pt>
                <c:pt idx="1722">
                  <c:v>0.80222654299999996</c:v>
                </c:pt>
                <c:pt idx="1723">
                  <c:v>0.79997336900000005</c:v>
                </c:pt>
                <c:pt idx="1724">
                  <c:v>0.81164210999999997</c:v>
                </c:pt>
                <c:pt idx="1725">
                  <c:v>0.83290565000000005</c:v>
                </c:pt>
                <c:pt idx="1726">
                  <c:v>0.83884418000000005</c:v>
                </c:pt>
                <c:pt idx="1727">
                  <c:v>0.84398072999999996</c:v>
                </c:pt>
                <c:pt idx="1728">
                  <c:v>0.84848707899999998</c:v>
                </c:pt>
                <c:pt idx="1729">
                  <c:v>0.85282164800000004</c:v>
                </c:pt>
                <c:pt idx="1730">
                  <c:v>0.85694616999999995</c:v>
                </c:pt>
                <c:pt idx="1731">
                  <c:v>0.86103242599999996</c:v>
                </c:pt>
                <c:pt idx="1732">
                  <c:v>0.86511874200000005</c:v>
                </c:pt>
                <c:pt idx="1733">
                  <c:v>0.86891865700000004</c:v>
                </c:pt>
                <c:pt idx="1734">
                  <c:v>0.87271851300000003</c:v>
                </c:pt>
                <c:pt idx="1735">
                  <c:v>0.87642294200000004</c:v>
                </c:pt>
                <c:pt idx="1736">
                  <c:v>0.88014644399999997</c:v>
                </c:pt>
                <c:pt idx="1737">
                  <c:v>0.88373631200000002</c:v>
                </c:pt>
                <c:pt idx="1738">
                  <c:v>0.88736432799999998</c:v>
                </c:pt>
                <c:pt idx="1739">
                  <c:v>0.890782297</c:v>
                </c:pt>
                <c:pt idx="1740">
                  <c:v>0.89435309200000002</c:v>
                </c:pt>
                <c:pt idx="1741">
                  <c:v>0.89788562100000002</c:v>
                </c:pt>
                <c:pt idx="1742">
                  <c:v>0.90124630900000002</c:v>
                </c:pt>
                <c:pt idx="1743">
                  <c:v>0.90468341100000005</c:v>
                </c:pt>
                <c:pt idx="1744">
                  <c:v>0.90815866000000001</c:v>
                </c:pt>
                <c:pt idx="1745">
                  <c:v>0.91140478800000002</c:v>
                </c:pt>
                <c:pt idx="1746">
                  <c:v>0.91476553699999996</c:v>
                </c:pt>
                <c:pt idx="1747">
                  <c:v>0.91801166499999998</c:v>
                </c:pt>
                <c:pt idx="1748">
                  <c:v>0.92125779399999996</c:v>
                </c:pt>
                <c:pt idx="1749">
                  <c:v>0.924408436</c:v>
                </c:pt>
                <c:pt idx="1750">
                  <c:v>0.92771184399999995</c:v>
                </c:pt>
                <c:pt idx="1751">
                  <c:v>0.93088161899999999</c:v>
                </c:pt>
                <c:pt idx="1752">
                  <c:v>0.93393683400000005</c:v>
                </c:pt>
                <c:pt idx="1753">
                  <c:v>0.93720203599999996</c:v>
                </c:pt>
                <c:pt idx="1754">
                  <c:v>0.94021904499999998</c:v>
                </c:pt>
                <c:pt idx="1755">
                  <c:v>0.94329333299999996</c:v>
                </c:pt>
                <c:pt idx="1756">
                  <c:v>0.94642490099999999</c:v>
                </c:pt>
                <c:pt idx="1757">
                  <c:v>0.94949912999999997</c:v>
                </c:pt>
                <c:pt idx="1758">
                  <c:v>0.95249706499999998</c:v>
                </c:pt>
                <c:pt idx="1759">
                  <c:v>0.95528489400000005</c:v>
                </c:pt>
                <c:pt idx="1760">
                  <c:v>0.95834010800000002</c:v>
                </c:pt>
                <c:pt idx="1761">
                  <c:v>0.96128070399999999</c:v>
                </c:pt>
                <c:pt idx="1762">
                  <c:v>0.96406859199999995</c:v>
                </c:pt>
                <c:pt idx="1763">
                  <c:v>0.96679914</c:v>
                </c:pt>
                <c:pt idx="1764">
                  <c:v>0.96954882099999995</c:v>
                </c:pt>
                <c:pt idx="1765">
                  <c:v>0.97239392999999996</c:v>
                </c:pt>
                <c:pt idx="1766">
                  <c:v>0.97543001200000001</c:v>
                </c:pt>
                <c:pt idx="1767">
                  <c:v>0.97865706699999999</c:v>
                </c:pt>
                <c:pt idx="1768">
                  <c:v>0.982208729</c:v>
                </c:pt>
                <c:pt idx="1769">
                  <c:v>0.98677241800000004</c:v>
                </c:pt>
                <c:pt idx="1770">
                  <c:v>0.99208080799999998</c:v>
                </c:pt>
                <c:pt idx="1771">
                  <c:v>0.99884039199999997</c:v>
                </c:pt>
                <c:pt idx="1772">
                  <c:v>1.00710857</c:v>
                </c:pt>
                <c:pt idx="1773">
                  <c:v>1.0167706000000001</c:v>
                </c:pt>
                <c:pt idx="1774">
                  <c:v>1.0272536299999999</c:v>
                </c:pt>
                <c:pt idx="1775">
                  <c:v>1.0380040399999999</c:v>
                </c:pt>
                <c:pt idx="1776">
                  <c:v>1.0482771399999999</c:v>
                </c:pt>
                <c:pt idx="1777">
                  <c:v>1.0586648000000001</c:v>
                </c:pt>
                <c:pt idx="1778">
                  <c:v>1.0686323600000001</c:v>
                </c:pt>
                <c:pt idx="1779">
                  <c:v>1.0783706900000001</c:v>
                </c:pt>
                <c:pt idx="1780">
                  <c:v>1.0874790000000001</c:v>
                </c:pt>
                <c:pt idx="1781">
                  <c:v>1.09654903</c:v>
                </c:pt>
                <c:pt idx="1782">
                  <c:v>1.10529459</c:v>
                </c:pt>
                <c:pt idx="1783">
                  <c:v>1.1138299700000001</c:v>
                </c:pt>
                <c:pt idx="1784">
                  <c:v>1.1221743799999999</c:v>
                </c:pt>
                <c:pt idx="1785">
                  <c:v>1.1301369699999999</c:v>
                </c:pt>
                <c:pt idx="1786">
                  <c:v>1.1379659200000001</c:v>
                </c:pt>
                <c:pt idx="1787">
                  <c:v>1.1456803099999999</c:v>
                </c:pt>
                <c:pt idx="1788">
                  <c:v>1.1531654600000001</c:v>
                </c:pt>
                <c:pt idx="1789">
                  <c:v>1.1605360499999999</c:v>
                </c:pt>
                <c:pt idx="1790">
                  <c:v>1.1679639799999999</c:v>
                </c:pt>
                <c:pt idx="1791">
                  <c:v>1.17506731</c:v>
                </c:pt>
                <c:pt idx="1792">
                  <c:v>1.18222797</c:v>
                </c:pt>
                <c:pt idx="1793">
                  <c:v>1.1893121</c:v>
                </c:pt>
                <c:pt idx="1794">
                  <c:v>1.19649184</c:v>
                </c:pt>
                <c:pt idx="1795">
                  <c:v>1.2036142299999999</c:v>
                </c:pt>
                <c:pt idx="1796">
                  <c:v>1.2106411500000001</c:v>
                </c:pt>
                <c:pt idx="1797">
                  <c:v>1.2178399600000001</c:v>
                </c:pt>
                <c:pt idx="1798">
                  <c:v>1.2249814299999999</c:v>
                </c:pt>
                <c:pt idx="1799">
                  <c:v>1.2321993099999999</c:v>
                </c:pt>
                <c:pt idx="1800">
                  <c:v>1.2394553399999999</c:v>
                </c:pt>
                <c:pt idx="1801">
                  <c:v>1.24674964</c:v>
                </c:pt>
                <c:pt idx="1802">
                  <c:v>1.2540628899999999</c:v>
                </c:pt>
                <c:pt idx="1803">
                  <c:v>1.26135719</c:v>
                </c:pt>
                <c:pt idx="1804">
                  <c:v>1.2686705599999999</c:v>
                </c:pt>
                <c:pt idx="1805">
                  <c:v>1.2761175600000001</c:v>
                </c:pt>
                <c:pt idx="1806">
                  <c:v>1.2836219099999999</c:v>
                </c:pt>
                <c:pt idx="1807">
                  <c:v>1.2910689099999999</c:v>
                </c:pt>
                <c:pt idx="1808">
                  <c:v>1.2984395</c:v>
                </c:pt>
                <c:pt idx="1809">
                  <c:v>1.3060965499999999</c:v>
                </c:pt>
                <c:pt idx="1810">
                  <c:v>1.3137154600000001</c:v>
                </c:pt>
                <c:pt idx="1811">
                  <c:v>1.3212770199999999</c:v>
                </c:pt>
                <c:pt idx="1812">
                  <c:v>1.32897222</c:v>
                </c:pt>
                <c:pt idx="1813">
                  <c:v>1.3364956400000001</c:v>
                </c:pt>
                <c:pt idx="1814">
                  <c:v>1.3442481799999999</c:v>
                </c:pt>
                <c:pt idx="1815">
                  <c:v>1.3520580499999999</c:v>
                </c:pt>
                <c:pt idx="1816">
                  <c:v>1.3597151000000001</c:v>
                </c:pt>
                <c:pt idx="1817">
                  <c:v>1.3672766700000001</c:v>
                </c:pt>
                <c:pt idx="1818">
                  <c:v>1.3729096700000001</c:v>
                </c:pt>
                <c:pt idx="1819">
                  <c:v>1.3732914899999999</c:v>
                </c:pt>
                <c:pt idx="1820">
                  <c:v>1.3710001700000001</c:v>
                </c:pt>
                <c:pt idx="1821">
                  <c:v>1.3696444000000001</c:v>
                </c:pt>
                <c:pt idx="1822">
                  <c:v>1.36912882</c:v>
                </c:pt>
                <c:pt idx="1823">
                  <c:v>1.36972082</c:v>
                </c:pt>
                <c:pt idx="1824">
                  <c:v>1.37103832</c:v>
                </c:pt>
                <c:pt idx="1825">
                  <c:v>1.3729096700000001</c:v>
                </c:pt>
                <c:pt idx="1826">
                  <c:v>1.37537289</c:v>
                </c:pt>
                <c:pt idx="1827">
                  <c:v>1.3787717799999999</c:v>
                </c:pt>
                <c:pt idx="1828">
                  <c:v>1.3829917899999999</c:v>
                </c:pt>
                <c:pt idx="1829">
                  <c:v>1.38826191</c:v>
                </c:pt>
                <c:pt idx="1830">
                  <c:v>1.3944104900000001</c:v>
                </c:pt>
                <c:pt idx="1831">
                  <c:v>1.4016093000000001</c:v>
                </c:pt>
                <c:pt idx="1832">
                  <c:v>1.4097436699999999</c:v>
                </c:pt>
                <c:pt idx="1833">
                  <c:v>1.4186609999999999</c:v>
                </c:pt>
                <c:pt idx="1834">
                  <c:v>1.4282658100000001</c:v>
                </c:pt>
                <c:pt idx="1835">
                  <c:v>1.43850064</c:v>
                </c:pt>
                <c:pt idx="1836">
                  <c:v>1.44972849</c:v>
                </c:pt>
                <c:pt idx="1837">
                  <c:v>1.4621592800000001</c:v>
                </c:pt>
                <c:pt idx="1838">
                  <c:v>1.4774351100000001</c:v>
                </c:pt>
                <c:pt idx="1839">
                  <c:v>1.4976567000000001</c:v>
                </c:pt>
                <c:pt idx="1840">
                  <c:v>1.5342043599999999</c:v>
                </c:pt>
                <c:pt idx="1841">
                  <c:v>1.66151011</c:v>
                </c:pt>
                <c:pt idx="1842">
                  <c:v>1.8987451799999999</c:v>
                </c:pt>
                <c:pt idx="1843">
                  <c:v>2.1275403499999999</c:v>
                </c:pt>
                <c:pt idx="1844">
                  <c:v>2.31946969</c:v>
                </c:pt>
                <c:pt idx="1845">
                  <c:v>2.4838388</c:v>
                </c:pt>
                <c:pt idx="1846">
                  <c:v>2.6271650800000002</c:v>
                </c:pt>
                <c:pt idx="1847">
                  <c:v>2.7544326799999999</c:v>
                </c:pt>
                <c:pt idx="1848">
                  <c:v>2.8678753399999999</c:v>
                </c:pt>
                <c:pt idx="1849">
                  <c:v>2.9700522399999998</c:v>
                </c:pt>
                <c:pt idx="1850">
                  <c:v>3.0628535700000001</c:v>
                </c:pt>
                <c:pt idx="1851">
                  <c:v>3.1466419700000001</c:v>
                </c:pt>
                <c:pt idx="1852">
                  <c:v>3.2224678999999998</c:v>
                </c:pt>
                <c:pt idx="1853">
                  <c:v>3.2895674700000002</c:v>
                </c:pt>
                <c:pt idx="1854">
                  <c:v>3.3480551200000002</c:v>
                </c:pt>
                <c:pt idx="1855">
                  <c:v>3.3997640599999999</c:v>
                </c:pt>
                <c:pt idx="1856">
                  <c:v>3.44597387</c:v>
                </c:pt>
                <c:pt idx="1857">
                  <c:v>3.4882881600000002</c:v>
                </c:pt>
                <c:pt idx="1858">
                  <c:v>3.5276236500000002</c:v>
                </c:pt>
                <c:pt idx="1859">
                  <c:v>3.5642666799999998</c:v>
                </c:pt>
                <c:pt idx="1860">
                  <c:v>3.5988857699999999</c:v>
                </c:pt>
                <c:pt idx="1861">
                  <c:v>3.6330466299999999</c:v>
                </c:pt>
                <c:pt idx="1862">
                  <c:v>3.6671690899999998</c:v>
                </c:pt>
                <c:pt idx="1863">
                  <c:v>3.7015972100000001</c:v>
                </c:pt>
                <c:pt idx="1864">
                  <c:v>3.7360062599999999</c:v>
                </c:pt>
                <c:pt idx="1865">
                  <c:v>3.7700333600000002</c:v>
                </c:pt>
                <c:pt idx="1866">
                  <c:v>3.8030867599999998</c:v>
                </c:pt>
                <c:pt idx="1867">
                  <c:v>3.8350133899999999</c:v>
                </c:pt>
                <c:pt idx="1868">
                  <c:v>3.8657562699999999</c:v>
                </c:pt>
                <c:pt idx="1869">
                  <c:v>3.8957161899999999</c:v>
                </c:pt>
                <c:pt idx="1870">
                  <c:v>3.9243392899999998</c:v>
                </c:pt>
                <c:pt idx="1871">
                  <c:v>3.9521033800000001</c:v>
                </c:pt>
                <c:pt idx="1872">
                  <c:v>3.9792754700000001</c:v>
                </c:pt>
                <c:pt idx="1873">
                  <c:v>4.0058746300000001</c:v>
                </c:pt>
                <c:pt idx="1874">
                  <c:v>4.0319967300000004</c:v>
                </c:pt>
                <c:pt idx="1875">
                  <c:v>4.05815649</c:v>
                </c:pt>
                <c:pt idx="1876">
                  <c:v>4.0841636699999997</c:v>
                </c:pt>
                <c:pt idx="1877">
                  <c:v>4.10992289</c:v>
                </c:pt>
                <c:pt idx="1878">
                  <c:v>4.1349372899999999</c:v>
                </c:pt>
                <c:pt idx="1879">
                  <c:v>4.1586723299999999</c:v>
                </c:pt>
                <c:pt idx="1880">
                  <c:v>4.18120432</c:v>
                </c:pt>
                <c:pt idx="1881">
                  <c:v>4.20003891</c:v>
                </c:pt>
                <c:pt idx="1882">
                  <c:v>4.1882386199999999</c:v>
                </c:pt>
                <c:pt idx="1883">
                  <c:v>3.7875125399999998</c:v>
                </c:pt>
                <c:pt idx="1884">
                  <c:v>3.4508884000000002</c:v>
                </c:pt>
                <c:pt idx="1885">
                  <c:v>3.1269433499999999</c:v>
                </c:pt>
                <c:pt idx="1886">
                  <c:v>2.8247282500000002</c:v>
                </c:pt>
                <c:pt idx="1887">
                  <c:v>2.5224177800000001</c:v>
                </c:pt>
                <c:pt idx="1888">
                  <c:v>2.2590417899999999</c:v>
                </c:pt>
                <c:pt idx="1889">
                  <c:v>2.0425054999999999</c:v>
                </c:pt>
                <c:pt idx="1890">
                  <c:v>1.8603590699999999</c:v>
                </c:pt>
                <c:pt idx="1891">
                  <c:v>1.7122707399999999</c:v>
                </c:pt>
                <c:pt idx="1892">
                  <c:v>1.5987515400000001</c:v>
                </c:pt>
                <c:pt idx="1893">
                  <c:v>1.5245105000000001</c:v>
                </c:pt>
                <c:pt idx="1894">
                  <c:v>1.4875046000000001</c:v>
                </c:pt>
                <c:pt idx="1895">
                  <c:v>1.4658700200000001</c:v>
                </c:pt>
                <c:pt idx="1896">
                  <c:v>1.4498494900000001</c:v>
                </c:pt>
                <c:pt idx="1897">
                  <c:v>1.43692219</c:v>
                </c:pt>
                <c:pt idx="1898">
                  <c:v>1.4255416400000001</c:v>
                </c:pt>
                <c:pt idx="1899">
                  <c:v>1.41542137</c:v>
                </c:pt>
                <c:pt idx="1900">
                  <c:v>1.40575933</c:v>
                </c:pt>
                <c:pt idx="1901">
                  <c:v>1.3968419999999999</c:v>
                </c:pt>
                <c:pt idx="1902">
                  <c:v>1.38821101</c:v>
                </c:pt>
                <c:pt idx="1903">
                  <c:v>1.3798475299999999</c:v>
                </c:pt>
                <c:pt idx="1904">
                  <c:v>1.3718849399999999</c:v>
                </c:pt>
                <c:pt idx="1905">
                  <c:v>1.3639032799999999</c:v>
                </c:pt>
                <c:pt idx="1906">
                  <c:v>1.3561698200000001</c:v>
                </c:pt>
                <c:pt idx="1907">
                  <c:v>1.34866548</c:v>
                </c:pt>
                <c:pt idx="1908">
                  <c:v>1.34112298</c:v>
                </c:pt>
                <c:pt idx="1909">
                  <c:v>1.3337523899999999</c:v>
                </c:pt>
                <c:pt idx="1910">
                  <c:v>1.3265726600000001</c:v>
                </c:pt>
                <c:pt idx="1911">
                  <c:v>1.3210351499999999</c:v>
                </c:pt>
                <c:pt idx="1912">
                  <c:v>1.3179227099999999</c:v>
                </c:pt>
                <c:pt idx="1913">
                  <c:v>1.3159368</c:v>
                </c:pt>
                <c:pt idx="1914">
                  <c:v>1.31374097</c:v>
                </c:pt>
                <c:pt idx="1915">
                  <c:v>1.3113158899999999</c:v>
                </c:pt>
                <c:pt idx="1916">
                  <c:v>1.3083752399999999</c:v>
                </c:pt>
                <c:pt idx="1917">
                  <c:v>1.30484271</c:v>
                </c:pt>
                <c:pt idx="1918">
                  <c:v>1.30066097</c:v>
                </c:pt>
                <c:pt idx="1919">
                  <c:v>1.2959444499999999</c:v>
                </c:pt>
                <c:pt idx="1920">
                  <c:v>1.2906551399999999</c:v>
                </c:pt>
                <c:pt idx="1921">
                  <c:v>1.2848503600000001</c:v>
                </c:pt>
                <c:pt idx="1922">
                  <c:v>1.27889276</c:v>
                </c:pt>
                <c:pt idx="1923">
                  <c:v>1.27266777</c:v>
                </c:pt>
                <c:pt idx="1924">
                  <c:v>1.2663283299999999</c:v>
                </c:pt>
                <c:pt idx="1925">
                  <c:v>1.2596641799999999</c:v>
                </c:pt>
                <c:pt idx="1926">
                  <c:v>1.2532674100000001</c:v>
                </c:pt>
                <c:pt idx="1927">
                  <c:v>1.2466413999999999</c:v>
                </c:pt>
                <c:pt idx="1928">
                  <c:v>1.2400155100000001</c:v>
                </c:pt>
                <c:pt idx="1929">
                  <c:v>1.2332558600000001</c:v>
                </c:pt>
                <c:pt idx="1930">
                  <c:v>1.2266109000000001</c:v>
                </c:pt>
                <c:pt idx="1931">
                  <c:v>1.21962214</c:v>
                </c:pt>
                <c:pt idx="1932">
                  <c:v>1.21284342</c:v>
                </c:pt>
                <c:pt idx="1933">
                  <c:v>1.20602655</c:v>
                </c:pt>
                <c:pt idx="1934">
                  <c:v>1.1990760600000001</c:v>
                </c:pt>
                <c:pt idx="1935">
                  <c:v>1.1921254400000001</c:v>
                </c:pt>
                <c:pt idx="1936">
                  <c:v>1.1846975099999999</c:v>
                </c:pt>
                <c:pt idx="1937">
                  <c:v>1.1774605499999999</c:v>
                </c:pt>
                <c:pt idx="1938">
                  <c:v>1.17016637</c:v>
                </c:pt>
                <c:pt idx="1939">
                  <c:v>1.16271937</c:v>
                </c:pt>
                <c:pt idx="1940">
                  <c:v>1.15500498</c:v>
                </c:pt>
                <c:pt idx="1941">
                  <c:v>1.1470997300000001</c:v>
                </c:pt>
                <c:pt idx="1942">
                  <c:v>1.13921344</c:v>
                </c:pt>
                <c:pt idx="1943">
                  <c:v>1.1309454400000001</c:v>
                </c:pt>
                <c:pt idx="1944">
                  <c:v>1.12263906</c:v>
                </c:pt>
                <c:pt idx="1945">
                  <c:v>1.1140272600000001</c:v>
                </c:pt>
                <c:pt idx="1946">
                  <c:v>1.10531998</c:v>
                </c:pt>
                <c:pt idx="1947">
                  <c:v>1.0962690100000001</c:v>
                </c:pt>
                <c:pt idx="1948">
                  <c:v>1.08702707</c:v>
                </c:pt>
                <c:pt idx="1949">
                  <c:v>1.07761335</c:v>
                </c:pt>
                <c:pt idx="1950">
                  <c:v>1.06808496</c:v>
                </c:pt>
                <c:pt idx="1951">
                  <c:v>1.05809832</c:v>
                </c:pt>
                <c:pt idx="1952">
                  <c:v>1.04824531</c:v>
                </c:pt>
                <c:pt idx="1953">
                  <c:v>1.0382014500000001</c:v>
                </c:pt>
                <c:pt idx="1954">
                  <c:v>1.02817655</c:v>
                </c:pt>
                <c:pt idx="1955">
                  <c:v>1.0184954399999999</c:v>
                </c:pt>
                <c:pt idx="1956">
                  <c:v>1.0087380399999999</c:v>
                </c:pt>
                <c:pt idx="1957">
                  <c:v>0.99985885600000002</c:v>
                </c:pt>
                <c:pt idx="1958">
                  <c:v>0.99157166500000005</c:v>
                </c:pt>
                <c:pt idx="1959">
                  <c:v>0.98406732100000005</c:v>
                </c:pt>
                <c:pt idx="1960">
                  <c:v>0.97755599000000004</c:v>
                </c:pt>
                <c:pt idx="1961">
                  <c:v>0.97165566699999995</c:v>
                </c:pt>
                <c:pt idx="1962">
                  <c:v>0.96651911700000004</c:v>
                </c:pt>
                <c:pt idx="1963">
                  <c:v>0.96205091499999995</c:v>
                </c:pt>
                <c:pt idx="1964">
                  <c:v>0.95800280599999998</c:v>
                </c:pt>
                <c:pt idx="1965">
                  <c:v>0.95441293699999996</c:v>
                </c:pt>
                <c:pt idx="1966">
                  <c:v>0.95120501499999999</c:v>
                </c:pt>
                <c:pt idx="1967">
                  <c:v>0.948283494</c:v>
                </c:pt>
                <c:pt idx="1968">
                  <c:v>0.94572478500000001</c:v>
                </c:pt>
                <c:pt idx="1969">
                  <c:v>0.94343340399999998</c:v>
                </c:pt>
                <c:pt idx="1970">
                  <c:v>0.94137114300000002</c:v>
                </c:pt>
                <c:pt idx="1971">
                  <c:v>0.93953800200000004</c:v>
                </c:pt>
                <c:pt idx="1972">
                  <c:v>0.93759036100000004</c:v>
                </c:pt>
                <c:pt idx="1973">
                  <c:v>0.93589091300000005</c:v>
                </c:pt>
                <c:pt idx="1974">
                  <c:v>0.93434423200000005</c:v>
                </c:pt>
                <c:pt idx="1975">
                  <c:v>0.93260657800000002</c:v>
                </c:pt>
                <c:pt idx="1976">
                  <c:v>0.93096440999999996</c:v>
                </c:pt>
                <c:pt idx="1977">
                  <c:v>0.92930316899999998</c:v>
                </c:pt>
                <c:pt idx="1978">
                  <c:v>0.92758458899999996</c:v>
                </c:pt>
                <c:pt idx="1979">
                  <c:v>0.92590427399999997</c:v>
                </c:pt>
                <c:pt idx="1980">
                  <c:v>0.92403292699999995</c:v>
                </c:pt>
                <c:pt idx="1981">
                  <c:v>0.92225712500000001</c:v>
                </c:pt>
                <c:pt idx="1982">
                  <c:v>0.92038583799999996</c:v>
                </c:pt>
                <c:pt idx="1983">
                  <c:v>0.91822809000000005</c:v>
                </c:pt>
                <c:pt idx="1984">
                  <c:v>0.91639500900000004</c:v>
                </c:pt>
                <c:pt idx="1985">
                  <c:v>0.91423726100000002</c:v>
                </c:pt>
                <c:pt idx="1986">
                  <c:v>0.91225141300000001</c:v>
                </c:pt>
                <c:pt idx="1987">
                  <c:v>0.910093665</c:v>
                </c:pt>
                <c:pt idx="1988">
                  <c:v>0.907821357</c:v>
                </c:pt>
                <c:pt idx="1989">
                  <c:v>0.90575915600000001</c:v>
                </c:pt>
                <c:pt idx="1990">
                  <c:v>0.90350592100000005</c:v>
                </c:pt>
                <c:pt idx="1991">
                  <c:v>0.90119546699999997</c:v>
                </c:pt>
                <c:pt idx="1992">
                  <c:v>0.89888495199999996</c:v>
                </c:pt>
                <c:pt idx="1993">
                  <c:v>0.89655536400000002</c:v>
                </c:pt>
                <c:pt idx="1994">
                  <c:v>0.89416849600000003</c:v>
                </c:pt>
                <c:pt idx="1995">
                  <c:v>0.89204895500000003</c:v>
                </c:pt>
                <c:pt idx="1996">
                  <c:v>0.889757574</c:v>
                </c:pt>
                <c:pt idx="1997">
                  <c:v>0.88733255899999997</c:v>
                </c:pt>
                <c:pt idx="1998">
                  <c:v>0.88506025099999996</c:v>
                </c:pt>
                <c:pt idx="1999">
                  <c:v>0.88267338299999998</c:v>
                </c:pt>
                <c:pt idx="2000">
                  <c:v>0.88022923500000005</c:v>
                </c:pt>
                <c:pt idx="2001">
                  <c:v>0.87786143999999999</c:v>
                </c:pt>
                <c:pt idx="2002">
                  <c:v>0.87539821900000003</c:v>
                </c:pt>
                <c:pt idx="2003">
                  <c:v>0.87306863099999998</c:v>
                </c:pt>
                <c:pt idx="2004">
                  <c:v>0.870548129</c:v>
                </c:pt>
                <c:pt idx="2005">
                  <c:v>0.86810398099999997</c:v>
                </c:pt>
                <c:pt idx="2006">
                  <c:v>0.865602553</c:v>
                </c:pt>
                <c:pt idx="2007">
                  <c:v>0.86323475800000005</c:v>
                </c:pt>
                <c:pt idx="2008">
                  <c:v>0.86071425700000004</c:v>
                </c:pt>
                <c:pt idx="2009">
                  <c:v>0.85817462200000005</c:v>
                </c:pt>
                <c:pt idx="2010">
                  <c:v>0.85567319399999997</c:v>
                </c:pt>
                <c:pt idx="2011">
                  <c:v>0.85324811899999997</c:v>
                </c:pt>
                <c:pt idx="2012">
                  <c:v>0.85059392499999997</c:v>
                </c:pt>
                <c:pt idx="2013">
                  <c:v>0.84816891000000005</c:v>
                </c:pt>
                <c:pt idx="2014">
                  <c:v>0.84551471499999997</c:v>
                </c:pt>
                <c:pt idx="2015">
                  <c:v>0.84307056700000005</c:v>
                </c:pt>
                <c:pt idx="2016">
                  <c:v>0.840435445</c:v>
                </c:pt>
                <c:pt idx="2017">
                  <c:v>0.83793401700000003</c:v>
                </c:pt>
                <c:pt idx="2018">
                  <c:v>0.83529889599999996</c:v>
                </c:pt>
                <c:pt idx="2019">
                  <c:v>0.83272111400000004</c:v>
                </c:pt>
                <c:pt idx="2020">
                  <c:v>0.83020055299999995</c:v>
                </c:pt>
                <c:pt idx="2021">
                  <c:v>0.827603698</c:v>
                </c:pt>
                <c:pt idx="2022">
                  <c:v>0.82500678299999997</c:v>
                </c:pt>
                <c:pt idx="2023">
                  <c:v>0.82231438199999995</c:v>
                </c:pt>
                <c:pt idx="2024">
                  <c:v>0.81973660000000004</c:v>
                </c:pt>
                <c:pt idx="2025">
                  <c:v>0.817120552</c:v>
                </c:pt>
                <c:pt idx="2026">
                  <c:v>0.81448549000000003</c:v>
                </c:pt>
                <c:pt idx="2027">
                  <c:v>0.81188857599999997</c:v>
                </c:pt>
                <c:pt idx="2028">
                  <c:v>0.80925345400000004</c:v>
                </c:pt>
                <c:pt idx="2029">
                  <c:v>0.80652290599999998</c:v>
                </c:pt>
                <c:pt idx="2030">
                  <c:v>0.80388778400000005</c:v>
                </c:pt>
                <c:pt idx="2031">
                  <c:v>0.80121451600000004</c:v>
                </c:pt>
                <c:pt idx="2032">
                  <c:v>0.80012607599999996</c:v>
                </c:pt>
                <c:pt idx="2033">
                  <c:v>0.811882675</c:v>
                </c:pt>
                <c:pt idx="2034">
                  <c:v>0.83275288300000005</c:v>
                </c:pt>
                <c:pt idx="2035">
                  <c:v>0.83874869299999999</c:v>
                </c:pt>
                <c:pt idx="2036">
                  <c:v>0.84378975599999995</c:v>
                </c:pt>
                <c:pt idx="2037">
                  <c:v>0.848410726</c:v>
                </c:pt>
                <c:pt idx="2038">
                  <c:v>0.85272616099999998</c:v>
                </c:pt>
                <c:pt idx="2039">
                  <c:v>0.85688883100000002</c:v>
                </c:pt>
                <c:pt idx="2040">
                  <c:v>0.86097514600000002</c:v>
                </c:pt>
                <c:pt idx="2041">
                  <c:v>0.86490869500000001</c:v>
                </c:pt>
                <c:pt idx="2042">
                  <c:v>0.86867040399999995</c:v>
                </c:pt>
                <c:pt idx="2043">
                  <c:v>0.87252759899999999</c:v>
                </c:pt>
                <c:pt idx="2044">
                  <c:v>0.87619382099999998</c:v>
                </c:pt>
                <c:pt idx="2045">
                  <c:v>0.87987911699999999</c:v>
                </c:pt>
                <c:pt idx="2046">
                  <c:v>0.883583546</c:v>
                </c:pt>
                <c:pt idx="2047">
                  <c:v>0.88719248799999995</c:v>
                </c:pt>
                <c:pt idx="2048">
                  <c:v>0.89070594299999994</c:v>
                </c:pt>
                <c:pt idx="2049">
                  <c:v>0.89412391199999997</c:v>
                </c:pt>
                <c:pt idx="2050">
                  <c:v>0.89761829400000004</c:v>
                </c:pt>
                <c:pt idx="2051">
                  <c:v>0.901112676</c:v>
                </c:pt>
                <c:pt idx="2052">
                  <c:v>0.90441608399999995</c:v>
                </c:pt>
                <c:pt idx="2053">
                  <c:v>0.90789133300000002</c:v>
                </c:pt>
                <c:pt idx="2054">
                  <c:v>0.91117566800000005</c:v>
                </c:pt>
                <c:pt idx="2055">
                  <c:v>0.91453635700000002</c:v>
                </c:pt>
                <c:pt idx="2056">
                  <c:v>0.91787797199999999</c:v>
                </c:pt>
                <c:pt idx="2057">
                  <c:v>0.92108595400000004</c:v>
                </c:pt>
                <c:pt idx="2058">
                  <c:v>0.92423659599999997</c:v>
                </c:pt>
                <c:pt idx="2059">
                  <c:v>0.92755913700000003</c:v>
                </c:pt>
                <c:pt idx="2060">
                  <c:v>0.93061429299999998</c:v>
                </c:pt>
                <c:pt idx="2061">
                  <c:v>0.93384134799999996</c:v>
                </c:pt>
                <c:pt idx="2062">
                  <c:v>0.93699199</c:v>
                </c:pt>
                <c:pt idx="2063">
                  <c:v>0.93995171799999999</c:v>
                </c:pt>
                <c:pt idx="2064">
                  <c:v>0.94315963999999997</c:v>
                </c:pt>
                <c:pt idx="2065">
                  <c:v>0.94619572200000002</c:v>
                </c:pt>
                <c:pt idx="2066">
                  <c:v>0.94923180299999999</c:v>
                </c:pt>
                <c:pt idx="2067">
                  <c:v>0.95221060499999999</c:v>
                </c:pt>
                <c:pt idx="2068">
                  <c:v>0.95524674700000001</c:v>
                </c:pt>
                <c:pt idx="2069">
                  <c:v>0.95813006199999995</c:v>
                </c:pt>
                <c:pt idx="2070">
                  <c:v>0.96110886299999998</c:v>
                </c:pt>
                <c:pt idx="2071">
                  <c:v>0.96385854500000001</c:v>
                </c:pt>
                <c:pt idx="2072">
                  <c:v>0.96657002000000003</c:v>
                </c:pt>
                <c:pt idx="2073">
                  <c:v>0.96937698100000003</c:v>
                </c:pt>
                <c:pt idx="2074">
                  <c:v>0.97218388300000003</c:v>
                </c:pt>
                <c:pt idx="2075">
                  <c:v>0.97491449100000005</c:v>
                </c:pt>
                <c:pt idx="2076">
                  <c:v>0.97829425299999995</c:v>
                </c:pt>
                <c:pt idx="2077">
                  <c:v>0.98184591499999996</c:v>
                </c:pt>
                <c:pt idx="2078">
                  <c:v>0.98618048400000002</c:v>
                </c:pt>
                <c:pt idx="2079">
                  <c:v>0.99137431399999998</c:v>
                </c:pt>
                <c:pt idx="2080">
                  <c:v>0.99784743799999998</c:v>
                </c:pt>
                <c:pt idx="2081">
                  <c:v>1.0060774100000001</c:v>
                </c:pt>
                <c:pt idx="2082">
                  <c:v>1.01551032</c:v>
                </c:pt>
                <c:pt idx="2083">
                  <c:v>1.0260506899999999</c:v>
                </c:pt>
                <c:pt idx="2084">
                  <c:v>1.03659105</c:v>
                </c:pt>
                <c:pt idx="2085">
                  <c:v>1.0472078300000001</c:v>
                </c:pt>
                <c:pt idx="2086">
                  <c:v>1.0575190800000001</c:v>
                </c:pt>
                <c:pt idx="2087">
                  <c:v>1.06746757</c:v>
                </c:pt>
                <c:pt idx="2088">
                  <c:v>1.07709134</c:v>
                </c:pt>
                <c:pt idx="2089">
                  <c:v>1.0865624</c:v>
                </c:pt>
                <c:pt idx="2090">
                  <c:v>1.09559429</c:v>
                </c:pt>
                <c:pt idx="2091">
                  <c:v>1.1043970599999999</c:v>
                </c:pt>
                <c:pt idx="2092">
                  <c:v>1.1128943</c:v>
                </c:pt>
                <c:pt idx="2093">
                  <c:v>1.12129605</c:v>
                </c:pt>
                <c:pt idx="2094">
                  <c:v>1.12929678</c:v>
                </c:pt>
                <c:pt idx="2095">
                  <c:v>1.1371638799999999</c:v>
                </c:pt>
                <c:pt idx="2096">
                  <c:v>1.1447827800000001</c:v>
                </c:pt>
                <c:pt idx="2097">
                  <c:v>1.1524780999999999</c:v>
                </c:pt>
                <c:pt idx="2098">
                  <c:v>1.1597913500000001</c:v>
                </c:pt>
                <c:pt idx="2099">
                  <c:v>1.1670092299999999</c:v>
                </c:pt>
                <c:pt idx="2100">
                  <c:v>1.17426538</c:v>
                </c:pt>
                <c:pt idx="2101">
                  <c:v>1.1814259300000001</c:v>
                </c:pt>
                <c:pt idx="2102">
                  <c:v>1.18852925</c:v>
                </c:pt>
                <c:pt idx="2103">
                  <c:v>1.1956707200000001</c:v>
                </c:pt>
                <c:pt idx="2104">
                  <c:v>1.2028695300000001</c:v>
                </c:pt>
                <c:pt idx="2105">
                  <c:v>1.2098391100000001</c:v>
                </c:pt>
                <c:pt idx="2106">
                  <c:v>1.21711433</c:v>
                </c:pt>
                <c:pt idx="2107">
                  <c:v>1.2242557999999999</c:v>
                </c:pt>
                <c:pt idx="2108">
                  <c:v>1.2315118300000001</c:v>
                </c:pt>
                <c:pt idx="2109">
                  <c:v>1.2386342299999999</c:v>
                </c:pt>
                <c:pt idx="2110">
                  <c:v>1.24592853</c:v>
                </c:pt>
                <c:pt idx="2111">
                  <c:v>1.25312734</c:v>
                </c:pt>
                <c:pt idx="2112">
                  <c:v>1.26040244</c:v>
                </c:pt>
                <c:pt idx="2113">
                  <c:v>1.2678877099999999</c:v>
                </c:pt>
                <c:pt idx="2114">
                  <c:v>1.2753155199999999</c:v>
                </c:pt>
                <c:pt idx="2115">
                  <c:v>1.2827053100000001</c:v>
                </c:pt>
                <c:pt idx="2116">
                  <c:v>1.2901141599999999</c:v>
                </c:pt>
                <c:pt idx="2117">
                  <c:v>1.29780936</c:v>
                </c:pt>
                <c:pt idx="2118">
                  <c:v>1.30527544</c:v>
                </c:pt>
                <c:pt idx="2119">
                  <c:v>1.3129324899999999</c:v>
                </c:pt>
                <c:pt idx="2120">
                  <c:v>1.32045591</c:v>
                </c:pt>
                <c:pt idx="2121">
                  <c:v>1.3280557399999999</c:v>
                </c:pt>
                <c:pt idx="2122">
                  <c:v>1.3357318600000001</c:v>
                </c:pt>
                <c:pt idx="2123">
                  <c:v>1.3435225500000001</c:v>
                </c:pt>
                <c:pt idx="2124">
                  <c:v>1.3512178699999999</c:v>
                </c:pt>
                <c:pt idx="2125">
                  <c:v>1.3589704</c:v>
                </c:pt>
                <c:pt idx="2126">
                  <c:v>1.3664746299999999</c:v>
                </c:pt>
                <c:pt idx="2127">
                  <c:v>1.3727377700000001</c:v>
                </c:pt>
                <c:pt idx="2128">
                  <c:v>1.3739216299999999</c:v>
                </c:pt>
                <c:pt idx="2129">
                  <c:v>1.3719358399999999</c:v>
                </c:pt>
                <c:pt idx="2130">
                  <c:v>1.3701409099999999</c:v>
                </c:pt>
                <c:pt idx="2131">
                  <c:v>1.36956799</c:v>
                </c:pt>
                <c:pt idx="2132">
                  <c:v>1.3699880799999999</c:v>
                </c:pt>
                <c:pt idx="2133">
                  <c:v>1.3709811000000001</c:v>
                </c:pt>
                <c:pt idx="2134">
                  <c:v>1.37298608</c:v>
                </c:pt>
                <c:pt idx="2135">
                  <c:v>1.3754302300000001</c:v>
                </c:pt>
                <c:pt idx="2136">
                  <c:v>1.3785617400000001</c:v>
                </c:pt>
                <c:pt idx="2137">
                  <c:v>1.3828008199999999</c:v>
                </c:pt>
                <c:pt idx="2138">
                  <c:v>1.3876700399999999</c:v>
                </c:pt>
                <c:pt idx="2139">
                  <c:v>1.3937421999999999</c:v>
                </c:pt>
                <c:pt idx="2140">
                  <c:v>1.4008072600000001</c:v>
                </c:pt>
                <c:pt idx="2141">
                  <c:v>1.4089226699999999</c:v>
                </c:pt>
                <c:pt idx="2142">
                  <c:v>1.4177826600000001</c:v>
                </c:pt>
                <c:pt idx="2143">
                  <c:v>1.4271965</c:v>
                </c:pt>
                <c:pt idx="2144">
                  <c:v>1.43727863</c:v>
                </c:pt>
                <c:pt idx="2145">
                  <c:v>1.4483727200000001</c:v>
                </c:pt>
                <c:pt idx="2146">
                  <c:v>1.46074617</c:v>
                </c:pt>
                <c:pt idx="2147">
                  <c:v>1.4753729099999999</c:v>
                </c:pt>
                <c:pt idx="2148">
                  <c:v>1.4947542</c:v>
                </c:pt>
                <c:pt idx="2149">
                  <c:v>1.52752113</c:v>
                </c:pt>
                <c:pt idx="2150">
                  <c:v>1.63546467</c:v>
                </c:pt>
                <c:pt idx="2151">
                  <c:v>1.8654627800000001</c:v>
                </c:pt>
                <c:pt idx="2152">
                  <c:v>2.0998718699999999</c:v>
                </c:pt>
                <c:pt idx="2153">
                  <c:v>2.29609752</c:v>
                </c:pt>
                <c:pt idx="2154">
                  <c:v>2.46480107</c:v>
                </c:pt>
                <c:pt idx="2155">
                  <c:v>2.6108579600000001</c:v>
                </c:pt>
                <c:pt idx="2156">
                  <c:v>2.7407989499999998</c:v>
                </c:pt>
                <c:pt idx="2157">
                  <c:v>2.8567049500000001</c:v>
                </c:pt>
                <c:pt idx="2158">
                  <c:v>2.9610776900000002</c:v>
                </c:pt>
                <c:pt idx="2159">
                  <c:v>3.0559220300000001</c:v>
                </c:pt>
                <c:pt idx="2160">
                  <c:v>3.1419065000000002</c:v>
                </c:pt>
                <c:pt idx="2161">
                  <c:v>3.2200620199999999</c:v>
                </c:pt>
                <c:pt idx="2162">
                  <c:v>3.2894909399999999</c:v>
                </c:pt>
                <c:pt idx="2163">
                  <c:v>3.3500027700000001</c:v>
                </c:pt>
                <c:pt idx="2164">
                  <c:v>3.4037549500000002</c:v>
                </c:pt>
                <c:pt idx="2165">
                  <c:v>3.4520649900000002</c:v>
                </c:pt>
                <c:pt idx="2166">
                  <c:v>3.4962124800000001</c:v>
                </c:pt>
                <c:pt idx="2167">
                  <c:v>3.5373046399999999</c:v>
                </c:pt>
                <c:pt idx="2168">
                  <c:v>3.57581902</c:v>
                </c:pt>
                <c:pt idx="2169">
                  <c:v>3.6125385799999998</c:v>
                </c:pt>
                <c:pt idx="2170">
                  <c:v>3.64899087</c:v>
                </c:pt>
                <c:pt idx="2171">
                  <c:v>3.6853666299999999</c:v>
                </c:pt>
                <c:pt idx="2172">
                  <c:v>3.72191429</c:v>
                </c:pt>
                <c:pt idx="2173">
                  <c:v>3.75808001</c:v>
                </c:pt>
                <c:pt idx="2174">
                  <c:v>3.7933101699999998</c:v>
                </c:pt>
                <c:pt idx="2175">
                  <c:v>3.82710814</c:v>
                </c:pt>
                <c:pt idx="2176">
                  <c:v>3.8597221400000001</c:v>
                </c:pt>
                <c:pt idx="2177">
                  <c:v>3.8909232600000001</c:v>
                </c:pt>
                <c:pt idx="2178">
                  <c:v>3.9209404000000001</c:v>
                </c:pt>
                <c:pt idx="2179">
                  <c:v>3.9499075399999999</c:v>
                </c:pt>
                <c:pt idx="2180">
                  <c:v>3.9782252300000001</c:v>
                </c:pt>
                <c:pt idx="2181">
                  <c:v>4.0060086300000002</c:v>
                </c:pt>
                <c:pt idx="2182">
                  <c:v>4.0329895000000002</c:v>
                </c:pt>
                <c:pt idx="2183">
                  <c:v>4.0598940800000003</c:v>
                </c:pt>
                <c:pt idx="2184">
                  <c:v>4.0867032999999999</c:v>
                </c:pt>
                <c:pt idx="2185">
                  <c:v>4.1130733499999996</c:v>
                </c:pt>
                <c:pt idx="2186">
                  <c:v>4.13835526</c:v>
                </c:pt>
                <c:pt idx="2187">
                  <c:v>4.1624340999999996</c:v>
                </c:pt>
                <c:pt idx="2188">
                  <c:v>4.1850042299999997</c:v>
                </c:pt>
                <c:pt idx="2189">
                  <c:v>4.1998100300000001</c:v>
                </c:pt>
                <c:pt idx="2190">
                  <c:v>4.1883721400000002</c:v>
                </c:pt>
                <c:pt idx="2191">
                  <c:v>3.7891166200000002</c:v>
                </c:pt>
                <c:pt idx="2192">
                  <c:v>3.45335174</c:v>
                </c:pt>
                <c:pt idx="2193">
                  <c:v>3.12883377</c:v>
                </c:pt>
                <c:pt idx="2194">
                  <c:v>2.8253774599999999</c:v>
                </c:pt>
                <c:pt idx="2195">
                  <c:v>2.5206420399999998</c:v>
                </c:pt>
                <c:pt idx="2196">
                  <c:v>2.25518441</c:v>
                </c:pt>
                <c:pt idx="2197">
                  <c:v>2.03773165</c:v>
                </c:pt>
                <c:pt idx="2198">
                  <c:v>1.8550888299999999</c:v>
                </c:pt>
                <c:pt idx="2199">
                  <c:v>1.7072105399999999</c:v>
                </c:pt>
                <c:pt idx="2200">
                  <c:v>1.59432149</c:v>
                </c:pt>
                <c:pt idx="2201">
                  <c:v>1.5216845299999999</c:v>
                </c:pt>
                <c:pt idx="2202">
                  <c:v>1.4860152</c:v>
                </c:pt>
                <c:pt idx="2203">
                  <c:v>1.4648007199999999</c:v>
                </c:pt>
                <c:pt idx="2204">
                  <c:v>1.4490474499999999</c:v>
                </c:pt>
                <c:pt idx="2205">
                  <c:v>1.4361393499999999</c:v>
                </c:pt>
                <c:pt idx="2206">
                  <c:v>1.4249115000000001</c:v>
                </c:pt>
                <c:pt idx="2207">
                  <c:v>1.41469574</c:v>
                </c:pt>
                <c:pt idx="2208">
                  <c:v>1.40514827</c:v>
                </c:pt>
                <c:pt idx="2209">
                  <c:v>1.3961545200000001</c:v>
                </c:pt>
                <c:pt idx="2210">
                  <c:v>1.38765728</c:v>
                </c:pt>
                <c:pt idx="2211">
                  <c:v>1.37919831</c:v>
                </c:pt>
                <c:pt idx="2212">
                  <c:v>1.3711593200000001</c:v>
                </c:pt>
                <c:pt idx="2213">
                  <c:v>1.3632922199999999</c:v>
                </c:pt>
                <c:pt idx="2214">
                  <c:v>1.35550153</c:v>
                </c:pt>
                <c:pt idx="2215">
                  <c:v>1.34788263</c:v>
                </c:pt>
                <c:pt idx="2216">
                  <c:v>1.34043562</c:v>
                </c:pt>
                <c:pt idx="2217">
                  <c:v>1.33302677</c:v>
                </c:pt>
                <c:pt idx="2218">
                  <c:v>1.32599986</c:v>
                </c:pt>
                <c:pt idx="2219">
                  <c:v>1.3206533199999999</c:v>
                </c:pt>
                <c:pt idx="2220">
                  <c:v>1.3177508099999999</c:v>
                </c:pt>
                <c:pt idx="2221">
                  <c:v>1.3157459499999999</c:v>
                </c:pt>
                <c:pt idx="2222">
                  <c:v>1.31355</c:v>
                </c:pt>
                <c:pt idx="2223">
                  <c:v>1.31099129</c:v>
                </c:pt>
                <c:pt idx="2224">
                  <c:v>1.3079934099999999</c:v>
                </c:pt>
                <c:pt idx="2225">
                  <c:v>1.3043271299999999</c:v>
                </c:pt>
                <c:pt idx="2226">
                  <c:v>1.3000880500000001</c:v>
                </c:pt>
                <c:pt idx="2227">
                  <c:v>1.29521883</c:v>
                </c:pt>
                <c:pt idx="2228">
                  <c:v>1.28992963</c:v>
                </c:pt>
                <c:pt idx="2229">
                  <c:v>1.28401017</c:v>
                </c:pt>
                <c:pt idx="2230">
                  <c:v>1.2779952299999999</c:v>
                </c:pt>
                <c:pt idx="2231">
                  <c:v>1.2716558</c:v>
                </c:pt>
                <c:pt idx="2232">
                  <c:v>1.2652781</c:v>
                </c:pt>
                <c:pt idx="2233">
                  <c:v>1.2587475800000001</c:v>
                </c:pt>
                <c:pt idx="2234">
                  <c:v>1.25217891</c:v>
                </c:pt>
                <c:pt idx="2235">
                  <c:v>1.2455148700000001</c:v>
                </c:pt>
                <c:pt idx="2236">
                  <c:v>1.2389462</c:v>
                </c:pt>
                <c:pt idx="2237">
                  <c:v>1.2321865599999999</c:v>
                </c:pt>
                <c:pt idx="2238">
                  <c:v>1.22533154</c:v>
                </c:pt>
                <c:pt idx="2239">
                  <c:v>1.2185718999999999</c:v>
                </c:pt>
                <c:pt idx="2240">
                  <c:v>1.21167862</c:v>
                </c:pt>
                <c:pt idx="2241">
                  <c:v>1.20467079</c:v>
                </c:pt>
                <c:pt idx="2242">
                  <c:v>1.1977202899999999</c:v>
                </c:pt>
                <c:pt idx="2243">
                  <c:v>1.19048333</c:v>
                </c:pt>
                <c:pt idx="2244">
                  <c:v>1.1834181500000001</c:v>
                </c:pt>
                <c:pt idx="2245">
                  <c:v>1.1759902200000001</c:v>
                </c:pt>
                <c:pt idx="2246">
                  <c:v>1.1685624100000001</c:v>
                </c:pt>
                <c:pt idx="2247">
                  <c:v>1.16107714</c:v>
                </c:pt>
                <c:pt idx="2248">
                  <c:v>1.15322912</c:v>
                </c:pt>
                <c:pt idx="2249">
                  <c:v>1.14526653</c:v>
                </c:pt>
                <c:pt idx="2250">
                  <c:v>1.13724673</c:v>
                </c:pt>
                <c:pt idx="2251">
                  <c:v>1.1289595400000001</c:v>
                </c:pt>
                <c:pt idx="2252">
                  <c:v>1.1205768599999999</c:v>
                </c:pt>
                <c:pt idx="2253">
                  <c:v>1.11171687</c:v>
                </c:pt>
                <c:pt idx="2254">
                  <c:v>1.1028567600000001</c:v>
                </c:pt>
                <c:pt idx="2255">
                  <c:v>1.09374857</c:v>
                </c:pt>
                <c:pt idx="2256">
                  <c:v>1.0845638500000001</c:v>
                </c:pt>
                <c:pt idx="2257">
                  <c:v>1.0749591599999999</c:v>
                </c:pt>
                <c:pt idx="2258">
                  <c:v>1.06529713</c:v>
                </c:pt>
                <c:pt idx="2259">
                  <c:v>1.0553677100000001</c:v>
                </c:pt>
                <c:pt idx="2260">
                  <c:v>1.04547656</c:v>
                </c:pt>
                <c:pt idx="2261">
                  <c:v>1.03516531</c:v>
                </c:pt>
                <c:pt idx="2262">
                  <c:v>1.0251405200000001</c:v>
                </c:pt>
                <c:pt idx="2263">
                  <c:v>1.01524937</c:v>
                </c:pt>
                <c:pt idx="2264">
                  <c:v>1.0058928700000001</c:v>
                </c:pt>
                <c:pt idx="2265">
                  <c:v>0.99689912800000002</c:v>
                </c:pt>
                <c:pt idx="2266">
                  <c:v>0.98895561700000001</c:v>
                </c:pt>
                <c:pt idx="2267">
                  <c:v>0.98168045299999995</c:v>
                </c:pt>
                <c:pt idx="2268">
                  <c:v>0.97532188900000005</c:v>
                </c:pt>
                <c:pt idx="2269">
                  <c:v>0.96961247900000003</c:v>
                </c:pt>
                <c:pt idx="2270">
                  <c:v>0.96478146300000001</c:v>
                </c:pt>
                <c:pt idx="2271">
                  <c:v>0.96037054099999997</c:v>
                </c:pt>
                <c:pt idx="2272">
                  <c:v>0.95653247799999996</c:v>
                </c:pt>
                <c:pt idx="2273">
                  <c:v>0.95307630300000001</c:v>
                </c:pt>
                <c:pt idx="2274">
                  <c:v>0.95013570800000002</c:v>
                </c:pt>
                <c:pt idx="2275">
                  <c:v>0.94723325999999997</c:v>
                </c:pt>
                <c:pt idx="2276">
                  <c:v>0.94471275799999999</c:v>
                </c:pt>
                <c:pt idx="2277">
                  <c:v>0.94265049700000003</c:v>
                </c:pt>
                <c:pt idx="2278">
                  <c:v>0.940607309</c:v>
                </c:pt>
                <c:pt idx="2279">
                  <c:v>0.938812435</c:v>
                </c:pt>
                <c:pt idx="2280">
                  <c:v>0.93699836700000005</c:v>
                </c:pt>
                <c:pt idx="2281">
                  <c:v>0.93531805300000004</c:v>
                </c:pt>
                <c:pt idx="2282">
                  <c:v>0.93369495899999999</c:v>
                </c:pt>
                <c:pt idx="2283">
                  <c:v>0.93197643799999996</c:v>
                </c:pt>
                <c:pt idx="2284">
                  <c:v>0.93035334300000005</c:v>
                </c:pt>
                <c:pt idx="2285">
                  <c:v>0.92874938200000001</c:v>
                </c:pt>
                <c:pt idx="2286">
                  <c:v>0.92703086099999998</c:v>
                </c:pt>
                <c:pt idx="2287">
                  <c:v>0.92525500100000002</c:v>
                </c:pt>
                <c:pt idx="2288">
                  <c:v>0.923402846</c:v>
                </c:pt>
                <c:pt idx="2289">
                  <c:v>0.92162698499999995</c:v>
                </c:pt>
                <c:pt idx="2290">
                  <c:v>0.91962200400000005</c:v>
                </c:pt>
                <c:pt idx="2291">
                  <c:v>0.917617083</c:v>
                </c:pt>
                <c:pt idx="2292">
                  <c:v>0.91549754100000003</c:v>
                </c:pt>
                <c:pt idx="2293">
                  <c:v>0.91360712099999997</c:v>
                </c:pt>
                <c:pt idx="2294">
                  <c:v>0.91125845900000002</c:v>
                </c:pt>
                <c:pt idx="2295">
                  <c:v>0.909253478</c:v>
                </c:pt>
                <c:pt idx="2296">
                  <c:v>0.90709578999999996</c:v>
                </c:pt>
                <c:pt idx="2297">
                  <c:v>0.90488076200000001</c:v>
                </c:pt>
                <c:pt idx="2298">
                  <c:v>0.90257030699999996</c:v>
                </c:pt>
                <c:pt idx="2299">
                  <c:v>0.90029799899999996</c:v>
                </c:pt>
                <c:pt idx="2300">
                  <c:v>0.89800661800000003</c:v>
                </c:pt>
                <c:pt idx="2301">
                  <c:v>0.89577251700000005</c:v>
                </c:pt>
                <c:pt idx="2302">
                  <c:v>0.89338564899999995</c:v>
                </c:pt>
                <c:pt idx="2303">
                  <c:v>0.89109426700000005</c:v>
                </c:pt>
                <c:pt idx="2304">
                  <c:v>0.88880282600000005</c:v>
                </c:pt>
                <c:pt idx="2305">
                  <c:v>0.88641595799999995</c:v>
                </c:pt>
                <c:pt idx="2306">
                  <c:v>0.88416278400000003</c:v>
                </c:pt>
                <c:pt idx="2307">
                  <c:v>0.88158500200000001</c:v>
                </c:pt>
                <c:pt idx="2308">
                  <c:v>0.87919813400000002</c:v>
                </c:pt>
                <c:pt idx="2309">
                  <c:v>0.87683033899999996</c:v>
                </c:pt>
                <c:pt idx="2310">
                  <c:v>0.87444347099999997</c:v>
                </c:pt>
                <c:pt idx="2311">
                  <c:v>0.87188476299999995</c:v>
                </c:pt>
                <c:pt idx="2312">
                  <c:v>0.86945968900000004</c:v>
                </c:pt>
                <c:pt idx="2313">
                  <c:v>0.86709195400000005</c:v>
                </c:pt>
                <c:pt idx="2314">
                  <c:v>0.86453324600000003</c:v>
                </c:pt>
                <c:pt idx="2315">
                  <c:v>0.86208909700000003</c:v>
                </c:pt>
                <c:pt idx="2316">
                  <c:v>0.85964494899999999</c:v>
                </c:pt>
                <c:pt idx="2317">
                  <c:v>0.85706710799999997</c:v>
                </c:pt>
                <c:pt idx="2318">
                  <c:v>0.85466116700000005</c:v>
                </c:pt>
                <c:pt idx="2319">
                  <c:v>0.85210245799999995</c:v>
                </c:pt>
                <c:pt idx="2320">
                  <c:v>0.84960102999999998</c:v>
                </c:pt>
                <c:pt idx="2321">
                  <c:v>0.84709960200000001</c:v>
                </c:pt>
                <c:pt idx="2322">
                  <c:v>0.84448355399999997</c:v>
                </c:pt>
                <c:pt idx="2323">
                  <c:v>0.84190577300000002</c:v>
                </c:pt>
                <c:pt idx="2324">
                  <c:v>0.83940434500000005</c:v>
                </c:pt>
                <c:pt idx="2325">
                  <c:v>0.83673101699999997</c:v>
                </c:pt>
                <c:pt idx="2326">
                  <c:v>0.83411502800000004</c:v>
                </c:pt>
                <c:pt idx="2327">
                  <c:v>0.83161359999999995</c:v>
                </c:pt>
                <c:pt idx="2328">
                  <c:v>0.82899761199999999</c:v>
                </c:pt>
                <c:pt idx="2329">
                  <c:v>0.82632434399999999</c:v>
                </c:pt>
                <c:pt idx="2330">
                  <c:v>0.82384198900000005</c:v>
                </c:pt>
                <c:pt idx="2331">
                  <c:v>0.82105410099999998</c:v>
                </c:pt>
                <c:pt idx="2332">
                  <c:v>0.81834262599999996</c:v>
                </c:pt>
                <c:pt idx="2333">
                  <c:v>0.81591761100000004</c:v>
                </c:pt>
                <c:pt idx="2334">
                  <c:v>0.81328248999999997</c:v>
                </c:pt>
                <c:pt idx="2335">
                  <c:v>0.81059008799999999</c:v>
                </c:pt>
                <c:pt idx="2336">
                  <c:v>0.80803137999999997</c:v>
                </c:pt>
                <c:pt idx="2337">
                  <c:v>0.80528169900000002</c:v>
                </c:pt>
                <c:pt idx="2338">
                  <c:v>0.80266570999999998</c:v>
                </c:pt>
                <c:pt idx="2339">
                  <c:v>0.80014520899999997</c:v>
                </c:pt>
                <c:pt idx="2340">
                  <c:v>0.81172227900000005</c:v>
                </c:pt>
                <c:pt idx="2341">
                  <c:v>0.83284837</c:v>
                </c:pt>
                <c:pt idx="2342">
                  <c:v>0.83871048699999995</c:v>
                </c:pt>
                <c:pt idx="2343">
                  <c:v>0.84399980299999999</c:v>
                </c:pt>
                <c:pt idx="2344">
                  <c:v>0.84848707899999998</c:v>
                </c:pt>
                <c:pt idx="2345">
                  <c:v>0.85266888100000005</c:v>
                </c:pt>
                <c:pt idx="2346">
                  <c:v>0.85679340400000004</c:v>
                </c:pt>
                <c:pt idx="2347">
                  <c:v>0.86097514600000002</c:v>
                </c:pt>
                <c:pt idx="2348">
                  <c:v>0.86485141499999996</c:v>
                </c:pt>
                <c:pt idx="2349">
                  <c:v>0.868746817</c:v>
                </c:pt>
                <c:pt idx="2350">
                  <c:v>0.87248939299999995</c:v>
                </c:pt>
                <c:pt idx="2351">
                  <c:v>0.87625110100000003</c:v>
                </c:pt>
                <c:pt idx="2352">
                  <c:v>0.87980276300000004</c:v>
                </c:pt>
                <c:pt idx="2353">
                  <c:v>0.88350713299999994</c:v>
                </c:pt>
                <c:pt idx="2354">
                  <c:v>0.88703972099999995</c:v>
                </c:pt>
                <c:pt idx="2355">
                  <c:v>0.89057224999999995</c:v>
                </c:pt>
                <c:pt idx="2356">
                  <c:v>0.89418119200000001</c:v>
                </c:pt>
                <c:pt idx="2357">
                  <c:v>0.89759922000000003</c:v>
                </c:pt>
                <c:pt idx="2358">
                  <c:v>0.901112676</c:v>
                </c:pt>
                <c:pt idx="2359">
                  <c:v>0.90445429099999997</c:v>
                </c:pt>
                <c:pt idx="2360">
                  <c:v>0.90785318599999998</c:v>
                </c:pt>
                <c:pt idx="2361">
                  <c:v>0.91123294799999999</c:v>
                </c:pt>
                <c:pt idx="2362">
                  <c:v>0.91459369700000004</c:v>
                </c:pt>
                <c:pt idx="2363">
                  <c:v>0.91770613199999995</c:v>
                </c:pt>
                <c:pt idx="2364">
                  <c:v>0.92100954099999999</c:v>
                </c:pt>
                <c:pt idx="2365">
                  <c:v>0.92433208200000005</c:v>
                </c:pt>
                <c:pt idx="2366">
                  <c:v>0.92740637100000001</c:v>
                </c:pt>
                <c:pt idx="2367">
                  <c:v>0.93059521899999997</c:v>
                </c:pt>
                <c:pt idx="2368">
                  <c:v>0.93376493500000002</c:v>
                </c:pt>
                <c:pt idx="2369">
                  <c:v>0.93687742900000004</c:v>
                </c:pt>
                <c:pt idx="2370">
                  <c:v>0.93998986500000004</c:v>
                </c:pt>
                <c:pt idx="2371">
                  <c:v>0.943178713</c:v>
                </c:pt>
                <c:pt idx="2372">
                  <c:v>0.946310282</c:v>
                </c:pt>
                <c:pt idx="2373">
                  <c:v>0.94923180299999999</c:v>
                </c:pt>
                <c:pt idx="2374">
                  <c:v>0.952248812</c:v>
                </c:pt>
                <c:pt idx="2375">
                  <c:v>0.95515125999999995</c:v>
                </c:pt>
                <c:pt idx="2376">
                  <c:v>0.95807278200000001</c:v>
                </c:pt>
                <c:pt idx="2377">
                  <c:v>0.96103251000000001</c:v>
                </c:pt>
                <c:pt idx="2378">
                  <c:v>0.96389669200000005</c:v>
                </c:pt>
                <c:pt idx="2379">
                  <c:v>0.96653181300000002</c:v>
                </c:pt>
                <c:pt idx="2380">
                  <c:v>0.96924328800000004</c:v>
                </c:pt>
                <c:pt idx="2381">
                  <c:v>0.97193568900000005</c:v>
                </c:pt>
                <c:pt idx="2382">
                  <c:v>0.97502905100000004</c:v>
                </c:pt>
                <c:pt idx="2383">
                  <c:v>0.97819882599999997</c:v>
                </c:pt>
                <c:pt idx="2384">
                  <c:v>0.98163586899999999</c:v>
                </c:pt>
                <c:pt idx="2385">
                  <c:v>0.98593223100000005</c:v>
                </c:pt>
                <c:pt idx="2386">
                  <c:v>0.99106877999999998</c:v>
                </c:pt>
                <c:pt idx="2387">
                  <c:v>0.99742734399999999</c:v>
                </c:pt>
                <c:pt idx="2388">
                  <c:v>1.0054281899999999</c:v>
                </c:pt>
                <c:pt idx="2389">
                  <c:v>1.0148228399999999</c:v>
                </c:pt>
                <c:pt idx="2390">
                  <c:v>1.02524865</c:v>
                </c:pt>
                <c:pt idx="2391">
                  <c:v>1.0358845000000001</c:v>
                </c:pt>
                <c:pt idx="2392">
                  <c:v>1.0465967700000001</c:v>
                </c:pt>
                <c:pt idx="2393">
                  <c:v>1.05694628</c:v>
                </c:pt>
                <c:pt idx="2394">
                  <c:v>1.0668374300000001</c:v>
                </c:pt>
                <c:pt idx="2395">
                  <c:v>1.0765185399999999</c:v>
                </c:pt>
                <c:pt idx="2396">
                  <c:v>1.0859322499999999</c:v>
                </c:pt>
                <c:pt idx="2397">
                  <c:v>1.0950979000000001</c:v>
                </c:pt>
                <c:pt idx="2398">
                  <c:v>1.1040152299999999</c:v>
                </c:pt>
                <c:pt idx="2399">
                  <c:v>1.1123977899999999</c:v>
                </c:pt>
                <c:pt idx="2400">
                  <c:v>1.12089503</c:v>
                </c:pt>
                <c:pt idx="2401">
                  <c:v>1.1288576100000001</c:v>
                </c:pt>
                <c:pt idx="2402">
                  <c:v>1.1367629800000001</c:v>
                </c:pt>
                <c:pt idx="2403">
                  <c:v>1.14442003</c:v>
                </c:pt>
                <c:pt idx="2404">
                  <c:v>1.15192425</c:v>
                </c:pt>
                <c:pt idx="2405">
                  <c:v>1.15935218</c:v>
                </c:pt>
                <c:pt idx="2406">
                  <c:v>1.1667037</c:v>
                </c:pt>
                <c:pt idx="2407">
                  <c:v>1.17392159</c:v>
                </c:pt>
                <c:pt idx="2408">
                  <c:v>1.18106318</c:v>
                </c:pt>
                <c:pt idx="2409">
                  <c:v>1.1882237200000001</c:v>
                </c:pt>
                <c:pt idx="2410">
                  <c:v>1.19538426</c:v>
                </c:pt>
                <c:pt idx="2411">
                  <c:v>1.20235395</c:v>
                </c:pt>
                <c:pt idx="2412">
                  <c:v>1.2095145</c:v>
                </c:pt>
                <c:pt idx="2413">
                  <c:v>1.2167323800000001</c:v>
                </c:pt>
                <c:pt idx="2414">
                  <c:v>1.22396934</c:v>
                </c:pt>
                <c:pt idx="2415">
                  <c:v>1.2310535899999999</c:v>
                </c:pt>
                <c:pt idx="2416">
                  <c:v>1.23836696</c:v>
                </c:pt>
                <c:pt idx="2417">
                  <c:v>1.2455275100000001</c:v>
                </c:pt>
                <c:pt idx="2418">
                  <c:v>1.25287902</c:v>
                </c:pt>
                <c:pt idx="2419">
                  <c:v>1.26024973</c:v>
                </c:pt>
                <c:pt idx="2420">
                  <c:v>1.2674676199999999</c:v>
                </c:pt>
                <c:pt idx="2421">
                  <c:v>1.2749337000000001</c:v>
                </c:pt>
                <c:pt idx="2422">
                  <c:v>1.2823233599999999</c:v>
                </c:pt>
                <c:pt idx="2423">
                  <c:v>1.2897704800000001</c:v>
                </c:pt>
                <c:pt idx="2424">
                  <c:v>1.2973702</c:v>
                </c:pt>
                <c:pt idx="2425">
                  <c:v>1.3049317600000001</c:v>
                </c:pt>
                <c:pt idx="2426">
                  <c:v>1.3125506600000001</c:v>
                </c:pt>
                <c:pt idx="2427">
                  <c:v>1.3200740799999999</c:v>
                </c:pt>
                <c:pt idx="2428">
                  <c:v>1.3276928699999999</c:v>
                </c:pt>
                <c:pt idx="2429">
                  <c:v>1.3353499200000001</c:v>
                </c:pt>
                <c:pt idx="2430">
                  <c:v>1.3430833799999999</c:v>
                </c:pt>
                <c:pt idx="2431">
                  <c:v>1.3509695500000001</c:v>
                </c:pt>
                <c:pt idx="2432">
                  <c:v>1.35858846</c:v>
                </c:pt>
                <c:pt idx="2433">
                  <c:v>1.36605453</c:v>
                </c:pt>
                <c:pt idx="2434">
                  <c:v>1.3727186899999999</c:v>
                </c:pt>
                <c:pt idx="2435">
                  <c:v>1.3743226500000001</c:v>
                </c:pt>
                <c:pt idx="2436">
                  <c:v>1.3723940800000001</c:v>
                </c:pt>
                <c:pt idx="2437">
                  <c:v>1.3705800800000001</c:v>
                </c:pt>
                <c:pt idx="2438">
                  <c:v>1.3699499399999999</c:v>
                </c:pt>
                <c:pt idx="2439">
                  <c:v>1.3701218399999999</c:v>
                </c:pt>
                <c:pt idx="2440">
                  <c:v>1.37128663</c:v>
                </c:pt>
                <c:pt idx="2441">
                  <c:v>1.3728905899999999</c:v>
                </c:pt>
                <c:pt idx="2442">
                  <c:v>1.37531567</c:v>
                </c:pt>
                <c:pt idx="2443">
                  <c:v>1.3785617400000001</c:v>
                </c:pt>
                <c:pt idx="2444">
                  <c:v>1.3823998</c:v>
                </c:pt>
                <c:pt idx="2445">
                  <c:v>1.3874026500000001</c:v>
                </c:pt>
                <c:pt idx="2446">
                  <c:v>1.3933793299999999</c:v>
                </c:pt>
                <c:pt idx="2447">
                  <c:v>1.40053999</c:v>
                </c:pt>
                <c:pt idx="2448">
                  <c:v>1.4085597999999999</c:v>
                </c:pt>
                <c:pt idx="2449">
                  <c:v>1.4173053499999999</c:v>
                </c:pt>
                <c:pt idx="2450">
                  <c:v>1.42675734</c:v>
                </c:pt>
                <c:pt idx="2451">
                  <c:v>1.4368393399999999</c:v>
                </c:pt>
                <c:pt idx="2452">
                  <c:v>1.4477807300000001</c:v>
                </c:pt>
                <c:pt idx="2453">
                  <c:v>1.46005881</c:v>
                </c:pt>
                <c:pt idx="2454">
                  <c:v>1.4744755</c:v>
                </c:pt>
                <c:pt idx="2455">
                  <c:v>1.4935131100000001</c:v>
                </c:pt>
                <c:pt idx="2456">
                  <c:v>1.5247141099999999</c:v>
                </c:pt>
                <c:pt idx="2457">
                  <c:v>1.6248478900000001</c:v>
                </c:pt>
                <c:pt idx="2458">
                  <c:v>1.85117972</c:v>
                </c:pt>
                <c:pt idx="2459">
                  <c:v>2.0892932399999999</c:v>
                </c:pt>
                <c:pt idx="2460">
                  <c:v>2.2887842699999998</c:v>
                </c:pt>
                <c:pt idx="2461">
                  <c:v>2.4602947199999998</c:v>
                </c:pt>
                <c:pt idx="2462">
                  <c:v>2.6086621299999999</c:v>
                </c:pt>
                <c:pt idx="2463">
                  <c:v>2.74077964</c:v>
                </c:pt>
                <c:pt idx="2464">
                  <c:v>2.85796523</c:v>
                </c:pt>
                <c:pt idx="2465">
                  <c:v>2.9638273700000002</c:v>
                </c:pt>
                <c:pt idx="2466">
                  <c:v>3.0599510699999999</c:v>
                </c:pt>
                <c:pt idx="2467">
                  <c:v>3.1472530399999998</c:v>
                </c:pt>
                <c:pt idx="2468">
                  <c:v>3.2263822599999998</c:v>
                </c:pt>
                <c:pt idx="2469">
                  <c:v>3.2966516000000001</c:v>
                </c:pt>
                <c:pt idx="2470">
                  <c:v>3.3582708800000001</c:v>
                </c:pt>
                <c:pt idx="2471">
                  <c:v>3.4130158399999999</c:v>
                </c:pt>
                <c:pt idx="2472">
                  <c:v>3.4622807500000001</c:v>
                </c:pt>
                <c:pt idx="2473">
                  <c:v>3.5078413500000001</c:v>
                </c:pt>
                <c:pt idx="2474">
                  <c:v>3.5500028100000001</c:v>
                </c:pt>
                <c:pt idx="2475">
                  <c:v>3.5897393200000001</c:v>
                </c:pt>
                <c:pt idx="2476">
                  <c:v>3.6281008699999999</c:v>
                </c:pt>
                <c:pt idx="2477">
                  <c:v>3.6664245100000001</c:v>
                </c:pt>
                <c:pt idx="2478">
                  <c:v>3.7046906900000001</c:v>
                </c:pt>
                <c:pt idx="2479">
                  <c:v>3.7428612700000001</c:v>
                </c:pt>
                <c:pt idx="2480">
                  <c:v>3.7801919000000002</c:v>
                </c:pt>
                <c:pt idx="2481">
                  <c:v>3.815804</c:v>
                </c:pt>
                <c:pt idx="2482">
                  <c:v>3.85004115</c:v>
                </c:pt>
                <c:pt idx="2483">
                  <c:v>3.8829989399999998</c:v>
                </c:pt>
                <c:pt idx="2484">
                  <c:v>3.9147346000000001</c:v>
                </c:pt>
                <c:pt idx="2485">
                  <c:v>3.94519091</c:v>
                </c:pt>
                <c:pt idx="2486">
                  <c:v>3.9746925800000001</c:v>
                </c:pt>
                <c:pt idx="2487">
                  <c:v>4.0033540700000003</c:v>
                </c:pt>
                <c:pt idx="2488">
                  <c:v>4.0313663499999999</c:v>
                </c:pt>
                <c:pt idx="2489">
                  <c:v>4.0590920400000003</c:v>
                </c:pt>
                <c:pt idx="2490">
                  <c:v>4.0866079300000004</c:v>
                </c:pt>
                <c:pt idx="2491">
                  <c:v>4.1133027100000001</c:v>
                </c:pt>
                <c:pt idx="2492">
                  <c:v>4.13911915</c:v>
                </c:pt>
                <c:pt idx="2493">
                  <c:v>4.1635222399999998</c:v>
                </c:pt>
                <c:pt idx="2494">
                  <c:v>4.1864170999999999</c:v>
                </c:pt>
                <c:pt idx="2495">
                  <c:v>4.1999816900000004</c:v>
                </c:pt>
                <c:pt idx="2496">
                  <c:v>4.1884484300000002</c:v>
                </c:pt>
                <c:pt idx="2497">
                  <c:v>3.7907013900000002</c:v>
                </c:pt>
                <c:pt idx="2498">
                  <c:v>3.45571947</c:v>
                </c:pt>
                <c:pt idx="2499">
                  <c:v>3.1309723900000002</c:v>
                </c:pt>
                <c:pt idx="2500">
                  <c:v>2.8257594099999999</c:v>
                </c:pt>
                <c:pt idx="2501">
                  <c:v>2.5189042100000001</c:v>
                </c:pt>
                <c:pt idx="2502">
                  <c:v>2.2518048300000002</c:v>
                </c:pt>
                <c:pt idx="2503">
                  <c:v>2.0331489999999999</c:v>
                </c:pt>
                <c:pt idx="2504">
                  <c:v>1.8501623899999999</c:v>
                </c:pt>
                <c:pt idx="2505">
                  <c:v>1.702456</c:v>
                </c:pt>
                <c:pt idx="2506">
                  <c:v>1.5899678500000001</c:v>
                </c:pt>
                <c:pt idx="2507">
                  <c:v>1.5193740099999999</c:v>
                </c:pt>
                <c:pt idx="2508">
                  <c:v>1.4847358500000001</c:v>
                </c:pt>
                <c:pt idx="2509">
                  <c:v>1.4638842299999999</c:v>
                </c:pt>
                <c:pt idx="2510">
                  <c:v>1.44836009</c:v>
                </c:pt>
                <c:pt idx="2511">
                  <c:v>1.4355092</c:v>
                </c:pt>
                <c:pt idx="2512">
                  <c:v>1.4243195099999999</c:v>
                </c:pt>
                <c:pt idx="2513">
                  <c:v>1.4141610899999999</c:v>
                </c:pt>
                <c:pt idx="2514">
                  <c:v>1.40461361</c:v>
                </c:pt>
                <c:pt idx="2515">
                  <c:v>1.3956008</c:v>
                </c:pt>
                <c:pt idx="2516">
                  <c:v>1.3869508500000001</c:v>
                </c:pt>
                <c:pt idx="2517">
                  <c:v>1.3787018099999999</c:v>
                </c:pt>
                <c:pt idx="2518">
                  <c:v>1.37060559</c:v>
                </c:pt>
                <c:pt idx="2519">
                  <c:v>1.3627766400000001</c:v>
                </c:pt>
                <c:pt idx="2520">
                  <c:v>1.35508144</c:v>
                </c:pt>
                <c:pt idx="2521">
                  <c:v>1.3473861199999999</c:v>
                </c:pt>
                <c:pt idx="2522">
                  <c:v>1.33992004</c:v>
                </c:pt>
                <c:pt idx="2523">
                  <c:v>1.33249211</c:v>
                </c:pt>
                <c:pt idx="2524">
                  <c:v>1.32542706</c:v>
                </c:pt>
                <c:pt idx="2525">
                  <c:v>1.3204623499999999</c:v>
                </c:pt>
                <c:pt idx="2526">
                  <c:v>1.31771266</c:v>
                </c:pt>
                <c:pt idx="2527">
                  <c:v>1.3155931199999999</c:v>
                </c:pt>
                <c:pt idx="2528">
                  <c:v>1.31332088</c:v>
                </c:pt>
                <c:pt idx="2529">
                  <c:v>1.31081939</c:v>
                </c:pt>
                <c:pt idx="2530">
                  <c:v>1.3075733199999999</c:v>
                </c:pt>
                <c:pt idx="2531">
                  <c:v>1.3040216</c:v>
                </c:pt>
                <c:pt idx="2532">
                  <c:v>1.2995916599999999</c:v>
                </c:pt>
                <c:pt idx="2533">
                  <c:v>1.2947415099999999</c:v>
                </c:pt>
                <c:pt idx="2534">
                  <c:v>1.2892994900000001</c:v>
                </c:pt>
                <c:pt idx="2535">
                  <c:v>1.2835327400000001</c:v>
                </c:pt>
                <c:pt idx="2536">
                  <c:v>1.27736509</c:v>
                </c:pt>
                <c:pt idx="2537">
                  <c:v>1.2708919000000001</c:v>
                </c:pt>
                <c:pt idx="2538">
                  <c:v>1.2645524699999999</c:v>
                </c:pt>
                <c:pt idx="2539">
                  <c:v>1.25809836</c:v>
                </c:pt>
                <c:pt idx="2540">
                  <c:v>1.25137699</c:v>
                </c:pt>
                <c:pt idx="2541">
                  <c:v>1.24463642</c:v>
                </c:pt>
                <c:pt idx="2542">
                  <c:v>1.2380296</c:v>
                </c:pt>
                <c:pt idx="2543">
                  <c:v>1.2312891500000001</c:v>
                </c:pt>
                <c:pt idx="2544">
                  <c:v>1.2244530899999999</c:v>
                </c:pt>
                <c:pt idx="2545">
                  <c:v>1.2175790099999999</c:v>
                </c:pt>
                <c:pt idx="2546">
                  <c:v>1.21066666</c:v>
                </c:pt>
                <c:pt idx="2547">
                  <c:v>1.20384979</c:v>
                </c:pt>
                <c:pt idx="2548">
                  <c:v>1.1967274000000001</c:v>
                </c:pt>
                <c:pt idx="2549">
                  <c:v>1.189605</c:v>
                </c:pt>
                <c:pt idx="2550">
                  <c:v>1.18225336</c:v>
                </c:pt>
                <c:pt idx="2551">
                  <c:v>1.1749401100000001</c:v>
                </c:pt>
                <c:pt idx="2552">
                  <c:v>1.16747391</c:v>
                </c:pt>
                <c:pt idx="2553">
                  <c:v>1.1597787100000001</c:v>
                </c:pt>
                <c:pt idx="2554">
                  <c:v>1.1519306899999999</c:v>
                </c:pt>
                <c:pt idx="2555">
                  <c:v>1.1440062499999999</c:v>
                </c:pt>
                <c:pt idx="2556">
                  <c:v>1.1359482999999999</c:v>
                </c:pt>
                <c:pt idx="2557">
                  <c:v>1.1274319900000001</c:v>
                </c:pt>
                <c:pt idx="2558">
                  <c:v>1.1189728999999999</c:v>
                </c:pt>
                <c:pt idx="2559">
                  <c:v>1.1102846900000001</c:v>
                </c:pt>
                <c:pt idx="2560">
                  <c:v>1.10123372</c:v>
                </c:pt>
                <c:pt idx="2561">
                  <c:v>1.0921444899999999</c:v>
                </c:pt>
                <c:pt idx="2562">
                  <c:v>1.08282626</c:v>
                </c:pt>
                <c:pt idx="2563">
                  <c:v>1.0732597100000001</c:v>
                </c:pt>
                <c:pt idx="2564">
                  <c:v>1.06321573</c:v>
                </c:pt>
                <c:pt idx="2565">
                  <c:v>1.05334365</c:v>
                </c:pt>
                <c:pt idx="2566">
                  <c:v>1.0434334300000001</c:v>
                </c:pt>
                <c:pt idx="2567">
                  <c:v>1.0331603300000001</c:v>
                </c:pt>
                <c:pt idx="2568">
                  <c:v>1.02296364</c:v>
                </c:pt>
                <c:pt idx="2569">
                  <c:v>1.0132062399999999</c:v>
                </c:pt>
                <c:pt idx="2570">
                  <c:v>1.0036969200000001</c:v>
                </c:pt>
                <c:pt idx="2571">
                  <c:v>0.99514239999999998</c:v>
                </c:pt>
                <c:pt idx="2572">
                  <c:v>0.98717981600000004</c:v>
                </c:pt>
                <c:pt idx="2573">
                  <c:v>0.98013377199999996</c:v>
                </c:pt>
                <c:pt idx="2574">
                  <c:v>0.97396612199999999</c:v>
                </c:pt>
                <c:pt idx="2575">
                  <c:v>0.96846681800000001</c:v>
                </c:pt>
                <c:pt idx="2576">
                  <c:v>0.96375036199999997</c:v>
                </c:pt>
                <c:pt idx="2577">
                  <c:v>0.95945400000000003</c:v>
                </c:pt>
                <c:pt idx="2578">
                  <c:v>0.955615938</c:v>
                </c:pt>
                <c:pt idx="2579">
                  <c:v>0.95246529599999996</c:v>
                </c:pt>
                <c:pt idx="2580">
                  <c:v>0.949524641</c:v>
                </c:pt>
                <c:pt idx="2581">
                  <c:v>0.94677496000000005</c:v>
                </c:pt>
                <c:pt idx="2582">
                  <c:v>0.94440722499999996</c:v>
                </c:pt>
                <c:pt idx="2583">
                  <c:v>0.94223040300000005</c:v>
                </c:pt>
                <c:pt idx="2584">
                  <c:v>0.94030183599999995</c:v>
                </c:pt>
                <c:pt idx="2585">
                  <c:v>0.93854510800000002</c:v>
                </c:pt>
                <c:pt idx="2586">
                  <c:v>0.93686473400000003</c:v>
                </c:pt>
                <c:pt idx="2587">
                  <c:v>0.93512707900000003</c:v>
                </c:pt>
                <c:pt idx="2588">
                  <c:v>0.93352311799999999</c:v>
                </c:pt>
                <c:pt idx="2589">
                  <c:v>0.931842744</c:v>
                </c:pt>
                <c:pt idx="2590">
                  <c:v>0.93016242999999998</c:v>
                </c:pt>
                <c:pt idx="2591">
                  <c:v>0.92846298199999999</c:v>
                </c:pt>
                <c:pt idx="2592">
                  <c:v>0.92668712099999995</c:v>
                </c:pt>
                <c:pt idx="2593">
                  <c:v>0.92493039399999999</c:v>
                </c:pt>
                <c:pt idx="2594">
                  <c:v>0.92304003199999995</c:v>
                </c:pt>
                <c:pt idx="2595">
                  <c:v>0.92120689200000005</c:v>
                </c:pt>
                <c:pt idx="2596">
                  <c:v>0.91920197000000003</c:v>
                </c:pt>
                <c:pt idx="2597">
                  <c:v>0.91715878200000001</c:v>
                </c:pt>
                <c:pt idx="2598">
                  <c:v>0.91509652100000005</c:v>
                </c:pt>
                <c:pt idx="2599">
                  <c:v>0.91301518699999995</c:v>
                </c:pt>
                <c:pt idx="2600">
                  <c:v>0.91102933900000005</c:v>
                </c:pt>
                <c:pt idx="2601">
                  <c:v>0.90881431099999999</c:v>
                </c:pt>
                <c:pt idx="2602">
                  <c:v>0.90658021</c:v>
                </c:pt>
                <c:pt idx="2603">
                  <c:v>0.90444159499999999</c:v>
                </c:pt>
                <c:pt idx="2604">
                  <c:v>0.90209293400000001</c:v>
                </c:pt>
                <c:pt idx="2605">
                  <c:v>0.89970606600000003</c:v>
                </c:pt>
                <c:pt idx="2606">
                  <c:v>0.89743375800000003</c:v>
                </c:pt>
                <c:pt idx="2607">
                  <c:v>0.89521872999999996</c:v>
                </c:pt>
                <c:pt idx="2608">
                  <c:v>0.89281278799999997</c:v>
                </c:pt>
                <c:pt idx="2609">
                  <c:v>0.89054048100000005</c:v>
                </c:pt>
                <c:pt idx="2610">
                  <c:v>0.88815361299999995</c:v>
                </c:pt>
                <c:pt idx="2611">
                  <c:v>0.88584315800000002</c:v>
                </c:pt>
                <c:pt idx="2612">
                  <c:v>0.88343715700000003</c:v>
                </c:pt>
                <c:pt idx="2613">
                  <c:v>0.88103121500000003</c:v>
                </c:pt>
                <c:pt idx="2614">
                  <c:v>0.87864434700000005</c:v>
                </c:pt>
                <c:pt idx="2615">
                  <c:v>0.87618112599999998</c:v>
                </c:pt>
                <c:pt idx="2616">
                  <c:v>0.87375605099999998</c:v>
                </c:pt>
                <c:pt idx="2617">
                  <c:v>0.87119734299999996</c:v>
                </c:pt>
                <c:pt idx="2618">
                  <c:v>0.86898231500000001</c:v>
                </c:pt>
                <c:pt idx="2619">
                  <c:v>0.86644273999999999</c:v>
                </c:pt>
                <c:pt idx="2620">
                  <c:v>0.863883972</c:v>
                </c:pt>
                <c:pt idx="2621">
                  <c:v>0.86142075100000004</c:v>
                </c:pt>
                <c:pt idx="2622">
                  <c:v>0.85899567600000004</c:v>
                </c:pt>
                <c:pt idx="2623">
                  <c:v>0.85630333400000003</c:v>
                </c:pt>
                <c:pt idx="2624">
                  <c:v>0.85382097999999995</c:v>
                </c:pt>
                <c:pt idx="2625">
                  <c:v>0.85141503799999996</c:v>
                </c:pt>
                <c:pt idx="2626">
                  <c:v>0.84885633000000005</c:v>
                </c:pt>
                <c:pt idx="2627">
                  <c:v>0.84635490199999996</c:v>
                </c:pt>
                <c:pt idx="2628">
                  <c:v>0.84373885400000004</c:v>
                </c:pt>
                <c:pt idx="2629">
                  <c:v>0.84119921900000005</c:v>
                </c:pt>
                <c:pt idx="2630">
                  <c:v>0.83852595100000005</c:v>
                </c:pt>
                <c:pt idx="2631">
                  <c:v>0.83598631599999995</c:v>
                </c:pt>
                <c:pt idx="2632">
                  <c:v>0.83329397400000005</c:v>
                </c:pt>
                <c:pt idx="2633">
                  <c:v>0.83088797299999995</c:v>
                </c:pt>
                <c:pt idx="2634">
                  <c:v>0.82817649800000004</c:v>
                </c:pt>
                <c:pt idx="2635">
                  <c:v>0.825484157</c:v>
                </c:pt>
                <c:pt idx="2636">
                  <c:v>0.82286810899999996</c:v>
                </c:pt>
                <c:pt idx="2637">
                  <c:v>0.82040488700000003</c:v>
                </c:pt>
                <c:pt idx="2638">
                  <c:v>0.81765520599999997</c:v>
                </c:pt>
                <c:pt idx="2639">
                  <c:v>0.815001011</c:v>
                </c:pt>
                <c:pt idx="2640">
                  <c:v>0.81246143599999998</c:v>
                </c:pt>
                <c:pt idx="2641">
                  <c:v>0.80980724100000001</c:v>
                </c:pt>
                <c:pt idx="2642">
                  <c:v>0.80719119299999997</c:v>
                </c:pt>
                <c:pt idx="2643">
                  <c:v>0.80444157100000002</c:v>
                </c:pt>
                <c:pt idx="2644">
                  <c:v>0.801730096</c:v>
                </c:pt>
                <c:pt idx="2645">
                  <c:v>0.80004972200000002</c:v>
                </c:pt>
                <c:pt idx="2646">
                  <c:v>0.81124109</c:v>
                </c:pt>
                <c:pt idx="2647">
                  <c:v>0.83258104300000002</c:v>
                </c:pt>
                <c:pt idx="2648">
                  <c:v>0.83851957300000002</c:v>
                </c:pt>
                <c:pt idx="2649">
                  <c:v>0.84356063599999997</c:v>
                </c:pt>
                <c:pt idx="2650">
                  <c:v>0.84827703200000004</c:v>
                </c:pt>
                <c:pt idx="2651">
                  <c:v>0.85245883499999997</c:v>
                </c:pt>
                <c:pt idx="2652">
                  <c:v>0.85658335699999999</c:v>
                </c:pt>
                <c:pt idx="2653">
                  <c:v>0.860669672</c:v>
                </c:pt>
                <c:pt idx="2654">
                  <c:v>0.86462229499999999</c:v>
                </c:pt>
                <c:pt idx="2655">
                  <c:v>0.86836487100000004</c:v>
                </c:pt>
                <c:pt idx="2656">
                  <c:v>0.87218385899999995</c:v>
                </c:pt>
                <c:pt idx="2657">
                  <c:v>0.87590736199999997</c:v>
                </c:pt>
                <c:pt idx="2658">
                  <c:v>0.87957358399999996</c:v>
                </c:pt>
                <c:pt idx="2659">
                  <c:v>0.88320165900000003</c:v>
                </c:pt>
                <c:pt idx="2660">
                  <c:v>0.88675332100000004</c:v>
                </c:pt>
                <c:pt idx="2661">
                  <c:v>0.89034312999999998</c:v>
                </c:pt>
                <c:pt idx="2662">
                  <c:v>0.89385658499999998</c:v>
                </c:pt>
                <c:pt idx="2663">
                  <c:v>0.89737003999999998</c:v>
                </c:pt>
                <c:pt idx="2664">
                  <c:v>0.90071165600000003</c:v>
                </c:pt>
                <c:pt idx="2665">
                  <c:v>0.90422511100000003</c:v>
                </c:pt>
                <c:pt idx="2666">
                  <c:v>0.90747124000000001</c:v>
                </c:pt>
                <c:pt idx="2667">
                  <c:v>0.910965621</c:v>
                </c:pt>
                <c:pt idx="2668">
                  <c:v>0.91419267699999995</c:v>
                </c:pt>
                <c:pt idx="2669">
                  <c:v>0.91749608500000002</c:v>
                </c:pt>
                <c:pt idx="2670">
                  <c:v>0.92064672700000005</c:v>
                </c:pt>
                <c:pt idx="2671">
                  <c:v>0.92393106199999997</c:v>
                </c:pt>
                <c:pt idx="2672">
                  <c:v>0.92719632399999996</c:v>
                </c:pt>
                <c:pt idx="2673">
                  <c:v>0.93038517200000004</c:v>
                </c:pt>
                <c:pt idx="2674">
                  <c:v>0.93338304800000005</c:v>
                </c:pt>
                <c:pt idx="2675">
                  <c:v>0.93655282299999998</c:v>
                </c:pt>
                <c:pt idx="2676">
                  <c:v>0.93972253800000005</c:v>
                </c:pt>
                <c:pt idx="2677">
                  <c:v>0.94268226600000005</c:v>
                </c:pt>
                <c:pt idx="2678">
                  <c:v>0.94579476100000004</c:v>
                </c:pt>
                <c:pt idx="2679">
                  <c:v>0.94886904999999999</c:v>
                </c:pt>
                <c:pt idx="2680">
                  <c:v>0.95190513099999996</c:v>
                </c:pt>
                <c:pt idx="2681">
                  <c:v>0.95484572599999995</c:v>
                </c:pt>
                <c:pt idx="2682">
                  <c:v>0.95772904199999997</c:v>
                </c:pt>
                <c:pt idx="2683">
                  <c:v>0.96065056299999996</c:v>
                </c:pt>
                <c:pt idx="2684">
                  <c:v>0.96349573099999997</c:v>
                </c:pt>
                <c:pt idx="2685">
                  <c:v>0.96618813299999995</c:v>
                </c:pt>
                <c:pt idx="2686">
                  <c:v>0.96897596100000005</c:v>
                </c:pt>
                <c:pt idx="2687">
                  <c:v>0.97178292300000002</c:v>
                </c:pt>
                <c:pt idx="2688">
                  <c:v>0.97451347099999996</c:v>
                </c:pt>
                <c:pt idx="2689">
                  <c:v>0.97766417299999997</c:v>
                </c:pt>
                <c:pt idx="2690">
                  <c:v>0.98125398200000002</c:v>
                </c:pt>
                <c:pt idx="2691">
                  <c:v>0.98522573700000005</c:v>
                </c:pt>
                <c:pt idx="2692">
                  <c:v>0.99034315299999998</c:v>
                </c:pt>
                <c:pt idx="2693">
                  <c:v>0.99654900999999996</c:v>
                </c:pt>
                <c:pt idx="2694">
                  <c:v>1.00422513</c:v>
                </c:pt>
                <c:pt idx="2695">
                  <c:v>1.0135817499999999</c:v>
                </c:pt>
                <c:pt idx="2696">
                  <c:v>1.0238929999999999</c:v>
                </c:pt>
                <c:pt idx="2697">
                  <c:v>1.03458607</c:v>
                </c:pt>
                <c:pt idx="2698">
                  <c:v>1.0452410000000001</c:v>
                </c:pt>
                <c:pt idx="2699">
                  <c:v>1.05564773</c:v>
                </c:pt>
                <c:pt idx="2700">
                  <c:v>1.0656343699999999</c:v>
                </c:pt>
                <c:pt idx="2701">
                  <c:v>1.0755637899999999</c:v>
                </c:pt>
                <c:pt idx="2702">
                  <c:v>1.08480573</c:v>
                </c:pt>
                <c:pt idx="2703">
                  <c:v>1.09402859</c:v>
                </c:pt>
                <c:pt idx="2704">
                  <c:v>1.1028695100000001</c:v>
                </c:pt>
                <c:pt idx="2705">
                  <c:v>1.1115003800000001</c:v>
                </c:pt>
                <c:pt idx="2706">
                  <c:v>1.11978757</c:v>
                </c:pt>
                <c:pt idx="2707">
                  <c:v>1.12803662</c:v>
                </c:pt>
                <c:pt idx="2708">
                  <c:v>1.1358082300000001</c:v>
                </c:pt>
                <c:pt idx="2709">
                  <c:v>1.1436179900000001</c:v>
                </c:pt>
                <c:pt idx="2710">
                  <c:v>1.15110326</c:v>
                </c:pt>
                <c:pt idx="2711">
                  <c:v>1.1586074799999999</c:v>
                </c:pt>
                <c:pt idx="2712">
                  <c:v>1.1658062899999999</c:v>
                </c:pt>
                <c:pt idx="2713">
                  <c:v>1.1730623200000001</c:v>
                </c:pt>
                <c:pt idx="2714">
                  <c:v>1.18033755</c:v>
                </c:pt>
                <c:pt idx="2715">
                  <c:v>1.1874980900000001</c:v>
                </c:pt>
                <c:pt idx="2716">
                  <c:v>1.19456327</c:v>
                </c:pt>
                <c:pt idx="2717">
                  <c:v>1.2017238100000001</c:v>
                </c:pt>
                <c:pt idx="2718">
                  <c:v>1.20878887</c:v>
                </c:pt>
                <c:pt idx="2719">
                  <c:v>1.21593046</c:v>
                </c:pt>
                <c:pt idx="2720">
                  <c:v>1.22303367</c:v>
                </c:pt>
                <c:pt idx="2721">
                  <c:v>1.23017526</c:v>
                </c:pt>
                <c:pt idx="2722">
                  <c:v>1.2374886300000001</c:v>
                </c:pt>
                <c:pt idx="2723">
                  <c:v>1.2446682499999999</c:v>
                </c:pt>
                <c:pt idx="2724">
                  <c:v>1.25200069</c:v>
                </c:pt>
                <c:pt idx="2725">
                  <c:v>1.2593331299999999</c:v>
                </c:pt>
                <c:pt idx="2726">
                  <c:v>1.26660836</c:v>
                </c:pt>
                <c:pt idx="2727">
                  <c:v>1.2740935099999999</c:v>
                </c:pt>
                <c:pt idx="2728">
                  <c:v>1.2815405099999999</c:v>
                </c:pt>
                <c:pt idx="2729">
                  <c:v>1.2889303000000001</c:v>
                </c:pt>
                <c:pt idx="2730">
                  <c:v>1.29662549</c:v>
                </c:pt>
                <c:pt idx="2731">
                  <c:v>1.30403435</c:v>
                </c:pt>
                <c:pt idx="2732">
                  <c:v>1.3116914</c:v>
                </c:pt>
                <c:pt idx="2733">
                  <c:v>1.3193101899999999</c:v>
                </c:pt>
                <c:pt idx="2734">
                  <c:v>1.3268909499999999</c:v>
                </c:pt>
                <c:pt idx="2735">
                  <c:v>1.3345861400000001</c:v>
                </c:pt>
                <c:pt idx="2736">
                  <c:v>1.34220505</c:v>
                </c:pt>
                <c:pt idx="2737">
                  <c:v>1.3499957300000001</c:v>
                </c:pt>
                <c:pt idx="2738">
                  <c:v>1.3577101199999999</c:v>
                </c:pt>
                <c:pt idx="2739">
                  <c:v>1.3653290300000001</c:v>
                </c:pt>
                <c:pt idx="2740">
                  <c:v>1.3721076299999999</c:v>
                </c:pt>
                <c:pt idx="2741">
                  <c:v>1.3746663299999999</c:v>
                </c:pt>
                <c:pt idx="2742">
                  <c:v>1.37283325</c:v>
                </c:pt>
                <c:pt idx="2743">
                  <c:v>1.37090468</c:v>
                </c:pt>
                <c:pt idx="2744">
                  <c:v>1.37008357</c:v>
                </c:pt>
                <c:pt idx="2745">
                  <c:v>1.3702364</c:v>
                </c:pt>
                <c:pt idx="2746">
                  <c:v>1.3711911400000001</c:v>
                </c:pt>
                <c:pt idx="2747">
                  <c:v>1.3729478100000001</c:v>
                </c:pt>
                <c:pt idx="2748">
                  <c:v>1.37512469</c:v>
                </c:pt>
                <c:pt idx="2749">
                  <c:v>1.3782562</c:v>
                </c:pt>
                <c:pt idx="2750">
                  <c:v>1.38199878</c:v>
                </c:pt>
                <c:pt idx="2751">
                  <c:v>1.3867534399999999</c:v>
                </c:pt>
                <c:pt idx="2752">
                  <c:v>1.3928065300000001</c:v>
                </c:pt>
                <c:pt idx="2753">
                  <c:v>1.3996424700000001</c:v>
                </c:pt>
                <c:pt idx="2754">
                  <c:v>1.4075287599999999</c:v>
                </c:pt>
                <c:pt idx="2755">
                  <c:v>1.41629326</c:v>
                </c:pt>
                <c:pt idx="2756">
                  <c:v>1.42563069</c:v>
                </c:pt>
                <c:pt idx="2757">
                  <c:v>1.4356937400000001</c:v>
                </c:pt>
                <c:pt idx="2758">
                  <c:v>1.4464823</c:v>
                </c:pt>
                <c:pt idx="2759">
                  <c:v>1.45851207</c:v>
                </c:pt>
                <c:pt idx="2760">
                  <c:v>1.4728523499999999</c:v>
                </c:pt>
                <c:pt idx="2761">
                  <c:v>1.4910306900000001</c:v>
                </c:pt>
                <c:pt idx="2762">
                  <c:v>1.5199595699999999</c:v>
                </c:pt>
                <c:pt idx="2763">
                  <c:v>1.60563838</c:v>
                </c:pt>
                <c:pt idx="2764">
                  <c:v>1.8233394599999999</c:v>
                </c:pt>
                <c:pt idx="2765">
                  <c:v>2.0651955599999998</c:v>
                </c:pt>
                <c:pt idx="2766">
                  <c:v>2.26835275</c:v>
                </c:pt>
                <c:pt idx="2767">
                  <c:v>2.4434530699999999</c:v>
                </c:pt>
                <c:pt idx="2768">
                  <c:v>2.5944554800000001</c:v>
                </c:pt>
                <c:pt idx="2769">
                  <c:v>2.7287499899999998</c:v>
                </c:pt>
                <c:pt idx="2770">
                  <c:v>2.8480548899999998</c:v>
                </c:pt>
                <c:pt idx="2771">
                  <c:v>2.95580745</c:v>
                </c:pt>
                <c:pt idx="2772">
                  <c:v>3.0536689799999999</c:v>
                </c:pt>
                <c:pt idx="2773">
                  <c:v>3.1427466900000001</c:v>
                </c:pt>
                <c:pt idx="2774">
                  <c:v>3.2238235500000001</c:v>
                </c:pt>
                <c:pt idx="2775">
                  <c:v>3.2957732700000002</c:v>
                </c:pt>
                <c:pt idx="2776">
                  <c:v>3.3592064399999999</c:v>
                </c:pt>
                <c:pt idx="2777">
                  <c:v>3.4157082999999999</c:v>
                </c:pt>
                <c:pt idx="2778">
                  <c:v>3.4668254900000002</c:v>
                </c:pt>
                <c:pt idx="2779">
                  <c:v>3.5138561699999999</c:v>
                </c:pt>
                <c:pt idx="2780">
                  <c:v>3.55777454</c:v>
                </c:pt>
                <c:pt idx="2781">
                  <c:v>3.59917212</c:v>
                </c:pt>
                <c:pt idx="2782">
                  <c:v>3.6394624699999998</c:v>
                </c:pt>
                <c:pt idx="2783">
                  <c:v>3.6796762900000002</c:v>
                </c:pt>
                <c:pt idx="2784">
                  <c:v>3.71952748</c:v>
                </c:pt>
                <c:pt idx="2785">
                  <c:v>3.7590155599999999</c:v>
                </c:pt>
                <c:pt idx="2786">
                  <c:v>3.7973582700000001</c:v>
                </c:pt>
                <c:pt idx="2787">
                  <c:v>3.8341731999999999</c:v>
                </c:pt>
                <c:pt idx="2788">
                  <c:v>3.86923146</c:v>
                </c:pt>
                <c:pt idx="2789">
                  <c:v>3.9028003199999999</c:v>
                </c:pt>
                <c:pt idx="2790">
                  <c:v>3.9350132900000001</c:v>
                </c:pt>
                <c:pt idx="2791">
                  <c:v>3.9659280799999999</c:v>
                </c:pt>
                <c:pt idx="2792">
                  <c:v>3.9958879899999999</c:v>
                </c:pt>
                <c:pt idx="2793">
                  <c:v>4.0249314299999996</c:v>
                </c:pt>
                <c:pt idx="2794">
                  <c:v>4.0536503799999997</c:v>
                </c:pt>
                <c:pt idx="2795">
                  <c:v>4.08189154</c:v>
                </c:pt>
                <c:pt idx="2796">
                  <c:v>4.1094455700000001</c:v>
                </c:pt>
                <c:pt idx="2797">
                  <c:v>4.1360831300000003</c:v>
                </c:pt>
                <c:pt idx="2798">
                  <c:v>4.16103983</c:v>
                </c:pt>
                <c:pt idx="2799">
                  <c:v>4.18445015</c:v>
                </c:pt>
                <c:pt idx="2800">
                  <c:v>4.20000076</c:v>
                </c:pt>
                <c:pt idx="2801">
                  <c:v>4.1885247200000002</c:v>
                </c:pt>
                <c:pt idx="2802">
                  <c:v>3.7918472300000001</c:v>
                </c:pt>
                <c:pt idx="2803">
                  <c:v>3.45762897</c:v>
                </c:pt>
                <c:pt idx="2804">
                  <c:v>3.1323664199999999</c:v>
                </c:pt>
                <c:pt idx="2805">
                  <c:v>2.8256449699999999</c:v>
                </c:pt>
                <c:pt idx="2806">
                  <c:v>2.5166130099999999</c:v>
                </c:pt>
                <c:pt idx="2807">
                  <c:v>2.2477183300000001</c:v>
                </c:pt>
                <c:pt idx="2808">
                  <c:v>2.0280888099999999</c:v>
                </c:pt>
                <c:pt idx="2809">
                  <c:v>1.8443957600000001</c:v>
                </c:pt>
                <c:pt idx="2810">
                  <c:v>1.69684207</c:v>
                </c:pt>
                <c:pt idx="2811">
                  <c:v>1.5851177000000001</c:v>
                </c:pt>
                <c:pt idx="2812">
                  <c:v>1.51662433</c:v>
                </c:pt>
                <c:pt idx="2813">
                  <c:v>1.4831318899999999</c:v>
                </c:pt>
                <c:pt idx="2814">
                  <c:v>1.4626621</c:v>
                </c:pt>
                <c:pt idx="2815">
                  <c:v>1.44719529</c:v>
                </c:pt>
                <c:pt idx="2816">
                  <c:v>1.4346880900000001</c:v>
                </c:pt>
                <c:pt idx="2817">
                  <c:v>1.42328846</c:v>
                </c:pt>
                <c:pt idx="2818">
                  <c:v>1.41316807</c:v>
                </c:pt>
                <c:pt idx="2819">
                  <c:v>1.4037925</c:v>
                </c:pt>
                <c:pt idx="2820">
                  <c:v>1.3947606100000001</c:v>
                </c:pt>
                <c:pt idx="2821">
                  <c:v>1.38628244</c:v>
                </c:pt>
                <c:pt idx="2822">
                  <c:v>1.3779571100000001</c:v>
                </c:pt>
                <c:pt idx="2823">
                  <c:v>1.3699563699999999</c:v>
                </c:pt>
                <c:pt idx="2824">
                  <c:v>1.3619937900000001</c:v>
                </c:pt>
                <c:pt idx="2825">
                  <c:v>1.3542029900000001</c:v>
                </c:pt>
                <c:pt idx="2826">
                  <c:v>1.3465651300000001</c:v>
                </c:pt>
                <c:pt idx="2827">
                  <c:v>1.3391562699999999</c:v>
                </c:pt>
                <c:pt idx="2828">
                  <c:v>1.331671</c:v>
                </c:pt>
                <c:pt idx="2829">
                  <c:v>1.3247586499999999</c:v>
                </c:pt>
                <c:pt idx="2830">
                  <c:v>1.3199849100000001</c:v>
                </c:pt>
                <c:pt idx="2831">
                  <c:v>1.3174262000000001</c:v>
                </c:pt>
                <c:pt idx="2832">
                  <c:v>1.315364</c:v>
                </c:pt>
                <c:pt idx="2833">
                  <c:v>1.3130344199999999</c:v>
                </c:pt>
                <c:pt idx="2834">
                  <c:v>1.31030381</c:v>
                </c:pt>
                <c:pt idx="2835">
                  <c:v>1.30709589</c:v>
                </c:pt>
                <c:pt idx="2836">
                  <c:v>1.3033342400000001</c:v>
                </c:pt>
                <c:pt idx="2837">
                  <c:v>1.2988469600000001</c:v>
                </c:pt>
                <c:pt idx="2838">
                  <c:v>1.2939204</c:v>
                </c:pt>
                <c:pt idx="2839">
                  <c:v>1.28830647</c:v>
                </c:pt>
                <c:pt idx="2840">
                  <c:v>1.2825017000000001</c:v>
                </c:pt>
                <c:pt idx="2841">
                  <c:v>1.27633405</c:v>
                </c:pt>
                <c:pt idx="2842">
                  <c:v>1.2699372799999999</c:v>
                </c:pt>
                <c:pt idx="2843">
                  <c:v>1.2634449000000001</c:v>
                </c:pt>
                <c:pt idx="2844">
                  <c:v>1.25695264</c:v>
                </c:pt>
                <c:pt idx="2845">
                  <c:v>1.2502886099999999</c:v>
                </c:pt>
                <c:pt idx="2846">
                  <c:v>1.24360538</c:v>
                </c:pt>
                <c:pt idx="2847">
                  <c:v>1.2369030700000001</c:v>
                </c:pt>
                <c:pt idx="2848">
                  <c:v>1.2301625</c:v>
                </c:pt>
                <c:pt idx="2849">
                  <c:v>1.223212</c:v>
                </c:pt>
                <c:pt idx="2850">
                  <c:v>1.2162996500000001</c:v>
                </c:pt>
                <c:pt idx="2851">
                  <c:v>1.2093872999999999</c:v>
                </c:pt>
                <c:pt idx="2852">
                  <c:v>1.2024557600000001</c:v>
                </c:pt>
                <c:pt idx="2853">
                  <c:v>1.1953906999999999</c:v>
                </c:pt>
                <c:pt idx="2854">
                  <c:v>1.1881918899999999</c:v>
                </c:pt>
                <c:pt idx="2855">
                  <c:v>1.1808403700000001</c:v>
                </c:pt>
                <c:pt idx="2856">
                  <c:v>1.1734124399999999</c:v>
                </c:pt>
                <c:pt idx="2857">
                  <c:v>1.1658127300000001</c:v>
                </c:pt>
                <c:pt idx="2858">
                  <c:v>1.15811741</c:v>
                </c:pt>
                <c:pt idx="2859">
                  <c:v>1.1502693900000001</c:v>
                </c:pt>
                <c:pt idx="2860">
                  <c:v>1.1422877300000001</c:v>
                </c:pt>
                <c:pt idx="2861">
                  <c:v>1.1340388100000001</c:v>
                </c:pt>
                <c:pt idx="2862">
                  <c:v>1.1256561300000001</c:v>
                </c:pt>
                <c:pt idx="2863">
                  <c:v>1.11717796</c:v>
                </c:pt>
                <c:pt idx="2864">
                  <c:v>1.1082987799999999</c:v>
                </c:pt>
                <c:pt idx="2865">
                  <c:v>1.09924781</c:v>
                </c:pt>
                <c:pt idx="2866">
                  <c:v>1.0898913100000001</c:v>
                </c:pt>
                <c:pt idx="2867">
                  <c:v>1.08057308</c:v>
                </c:pt>
                <c:pt idx="2868">
                  <c:v>1.07079649</c:v>
                </c:pt>
                <c:pt idx="2869">
                  <c:v>1.0608289200000001</c:v>
                </c:pt>
                <c:pt idx="2870">
                  <c:v>1.0508804300000001</c:v>
                </c:pt>
                <c:pt idx="2871">
                  <c:v>1.04056919</c:v>
                </c:pt>
                <c:pt idx="2872">
                  <c:v>1.0303915699999999</c:v>
                </c:pt>
                <c:pt idx="2873">
                  <c:v>1.0202903699999999</c:v>
                </c:pt>
                <c:pt idx="2874">
                  <c:v>1.0104183</c:v>
                </c:pt>
                <c:pt idx="2875">
                  <c:v>1.00125277</c:v>
                </c:pt>
                <c:pt idx="2876">
                  <c:v>0.99254548499999995</c:v>
                </c:pt>
                <c:pt idx="2877">
                  <c:v>0.98485022799999999</c:v>
                </c:pt>
                <c:pt idx="2878">
                  <c:v>0.97809064400000001</c:v>
                </c:pt>
                <c:pt idx="2879">
                  <c:v>0.97201848000000002</c:v>
                </c:pt>
                <c:pt idx="2880">
                  <c:v>0.96680551800000003</c:v>
                </c:pt>
                <c:pt idx="2881">
                  <c:v>0.96216547500000005</c:v>
                </c:pt>
                <c:pt idx="2882">
                  <c:v>0.95802187900000002</c:v>
                </c:pt>
                <c:pt idx="2883">
                  <c:v>0.95450842400000002</c:v>
                </c:pt>
                <c:pt idx="2884">
                  <c:v>0.95133864899999998</c:v>
                </c:pt>
                <c:pt idx="2885">
                  <c:v>0.94851261399999998</c:v>
                </c:pt>
                <c:pt idx="2886">
                  <c:v>0.94591569900000005</c:v>
                </c:pt>
                <c:pt idx="2887">
                  <c:v>0.94364345100000002</c:v>
                </c:pt>
                <c:pt idx="2888">
                  <c:v>0.94146662999999997</c:v>
                </c:pt>
                <c:pt idx="2889">
                  <c:v>0.939518929</c:v>
                </c:pt>
                <c:pt idx="2890">
                  <c:v>0.937934041</c:v>
                </c:pt>
                <c:pt idx="2891">
                  <c:v>0.93619638699999996</c:v>
                </c:pt>
                <c:pt idx="2892">
                  <c:v>0.93464970599999997</c:v>
                </c:pt>
                <c:pt idx="2893">
                  <c:v>0.932854772</c:v>
                </c:pt>
                <c:pt idx="2894">
                  <c:v>0.93113625</c:v>
                </c:pt>
                <c:pt idx="2895">
                  <c:v>0.92955136299999996</c:v>
                </c:pt>
                <c:pt idx="2896">
                  <c:v>0.92796647499999996</c:v>
                </c:pt>
                <c:pt idx="2897">
                  <c:v>0.92613339400000005</c:v>
                </c:pt>
                <c:pt idx="2898">
                  <c:v>0.92428118000000004</c:v>
                </c:pt>
                <c:pt idx="2899">
                  <c:v>0.92239081899999997</c:v>
                </c:pt>
                <c:pt idx="2900">
                  <c:v>0.92057675100000003</c:v>
                </c:pt>
                <c:pt idx="2901">
                  <c:v>0.91849541700000004</c:v>
                </c:pt>
                <c:pt idx="2902">
                  <c:v>0.916605055</c:v>
                </c:pt>
                <c:pt idx="2903">
                  <c:v>0.91456186799999994</c:v>
                </c:pt>
                <c:pt idx="2904">
                  <c:v>0.91240418000000001</c:v>
                </c:pt>
                <c:pt idx="2905">
                  <c:v>0.91028463800000003</c:v>
                </c:pt>
                <c:pt idx="2906">
                  <c:v>0.90806961100000005</c:v>
                </c:pt>
                <c:pt idx="2907">
                  <c:v>0.90581643599999995</c:v>
                </c:pt>
                <c:pt idx="2908">
                  <c:v>0.90356320099999998</c:v>
                </c:pt>
                <c:pt idx="2909">
                  <c:v>0.90138638000000004</c:v>
                </c:pt>
                <c:pt idx="2910">
                  <c:v>0.899075925</c:v>
                </c:pt>
                <c:pt idx="2911">
                  <c:v>0.89674633699999995</c:v>
                </c:pt>
                <c:pt idx="2912">
                  <c:v>0.89439767599999997</c:v>
                </c:pt>
                <c:pt idx="2913">
                  <c:v>0.89201080799999999</c:v>
                </c:pt>
                <c:pt idx="2914">
                  <c:v>0.88971942699999995</c:v>
                </c:pt>
                <c:pt idx="2915">
                  <c:v>0.88733255899999997</c:v>
                </c:pt>
                <c:pt idx="2916">
                  <c:v>0.88506025099999996</c:v>
                </c:pt>
                <c:pt idx="2917">
                  <c:v>0.88261610300000004</c:v>
                </c:pt>
                <c:pt idx="2918">
                  <c:v>0.88024830799999998</c:v>
                </c:pt>
                <c:pt idx="2919">
                  <c:v>0.87784236699999996</c:v>
                </c:pt>
                <c:pt idx="2920">
                  <c:v>0.87543642499999996</c:v>
                </c:pt>
                <c:pt idx="2921">
                  <c:v>0.87310683700000002</c:v>
                </c:pt>
                <c:pt idx="2922">
                  <c:v>0.87041443600000001</c:v>
                </c:pt>
                <c:pt idx="2923">
                  <c:v>0.86802756800000003</c:v>
                </c:pt>
                <c:pt idx="2924">
                  <c:v>0.865602553</c:v>
                </c:pt>
                <c:pt idx="2925">
                  <c:v>0.86306291800000001</c:v>
                </c:pt>
                <c:pt idx="2926">
                  <c:v>0.86046600299999998</c:v>
                </c:pt>
                <c:pt idx="2927">
                  <c:v>0.85802185500000006</c:v>
                </c:pt>
                <c:pt idx="2928">
                  <c:v>0.85555863399999998</c:v>
                </c:pt>
                <c:pt idx="2929">
                  <c:v>0.85290443900000001</c:v>
                </c:pt>
                <c:pt idx="2930">
                  <c:v>0.85042208399999997</c:v>
                </c:pt>
                <c:pt idx="2931">
                  <c:v>0.84786337599999995</c:v>
                </c:pt>
                <c:pt idx="2932">
                  <c:v>0.84545743500000003</c:v>
                </c:pt>
                <c:pt idx="2933">
                  <c:v>0.84280323999999995</c:v>
                </c:pt>
                <c:pt idx="2934">
                  <c:v>0.84014904499999998</c:v>
                </c:pt>
                <c:pt idx="2935">
                  <c:v>0.83768576400000005</c:v>
                </c:pt>
                <c:pt idx="2936">
                  <c:v>0.83495521500000003</c:v>
                </c:pt>
                <c:pt idx="2937">
                  <c:v>0.83230102100000003</c:v>
                </c:pt>
                <c:pt idx="2938">
                  <c:v>0.82987594600000003</c:v>
                </c:pt>
                <c:pt idx="2939">
                  <c:v>0.82716447100000001</c:v>
                </c:pt>
                <c:pt idx="2940">
                  <c:v>0.82458668899999998</c:v>
                </c:pt>
                <c:pt idx="2941">
                  <c:v>0.82191342099999998</c:v>
                </c:pt>
                <c:pt idx="2942">
                  <c:v>0.81935465299999999</c:v>
                </c:pt>
                <c:pt idx="2943">
                  <c:v>0.81662410500000004</c:v>
                </c:pt>
                <c:pt idx="2944">
                  <c:v>0.81410360299999995</c:v>
                </c:pt>
                <c:pt idx="2945">
                  <c:v>0.81137299500000004</c:v>
                </c:pt>
                <c:pt idx="2946">
                  <c:v>0.80871880100000004</c:v>
                </c:pt>
                <c:pt idx="2947">
                  <c:v>0.80608373899999997</c:v>
                </c:pt>
                <c:pt idx="2948">
                  <c:v>0.80337226399999995</c:v>
                </c:pt>
                <c:pt idx="2949">
                  <c:v>0.80073714299999998</c:v>
                </c:pt>
                <c:pt idx="2950">
                  <c:v>0.80004972200000002</c:v>
                </c:pt>
                <c:pt idx="2951">
                  <c:v>0.81164210999999997</c:v>
                </c:pt>
                <c:pt idx="2952">
                  <c:v>0.83260011700000003</c:v>
                </c:pt>
                <c:pt idx="2953">
                  <c:v>0.83850044000000001</c:v>
                </c:pt>
                <c:pt idx="2954">
                  <c:v>0.84340786899999998</c:v>
                </c:pt>
                <c:pt idx="2955">
                  <c:v>0.84800970600000003</c:v>
                </c:pt>
                <c:pt idx="2956">
                  <c:v>0.85234427499999998</c:v>
                </c:pt>
                <c:pt idx="2957">
                  <c:v>0.85633510400000001</c:v>
                </c:pt>
                <c:pt idx="2958">
                  <c:v>0.86053597900000001</c:v>
                </c:pt>
                <c:pt idx="2959">
                  <c:v>0.86445045499999995</c:v>
                </c:pt>
                <c:pt idx="2960">
                  <c:v>0.86830759000000002</c:v>
                </c:pt>
                <c:pt idx="2961">
                  <c:v>0.87199294599999999</c:v>
                </c:pt>
                <c:pt idx="2962">
                  <c:v>0.87583100800000002</c:v>
                </c:pt>
                <c:pt idx="2963">
                  <c:v>0.87947815699999998</c:v>
                </c:pt>
                <c:pt idx="2964">
                  <c:v>0.88316345200000002</c:v>
                </c:pt>
                <c:pt idx="2965">
                  <c:v>0.88663870099999997</c:v>
                </c:pt>
                <c:pt idx="2966">
                  <c:v>0.89019036299999998</c:v>
                </c:pt>
                <c:pt idx="2967">
                  <c:v>0.89376109800000003</c:v>
                </c:pt>
                <c:pt idx="2968">
                  <c:v>0.89717912700000002</c:v>
                </c:pt>
                <c:pt idx="2969">
                  <c:v>0.90067350899999998</c:v>
                </c:pt>
                <c:pt idx="2970">
                  <c:v>0.90395778400000004</c:v>
                </c:pt>
                <c:pt idx="2971">
                  <c:v>0.90726125199999996</c:v>
                </c:pt>
                <c:pt idx="2972">
                  <c:v>0.91077470800000004</c:v>
                </c:pt>
                <c:pt idx="2973">
                  <c:v>0.91402083599999995</c:v>
                </c:pt>
                <c:pt idx="2974">
                  <c:v>0.91732424499999998</c:v>
                </c:pt>
                <c:pt idx="2975">
                  <c:v>0.92057037399999997</c:v>
                </c:pt>
                <c:pt idx="2976">
                  <c:v>0.92381650199999998</c:v>
                </c:pt>
                <c:pt idx="2977">
                  <c:v>0.92696714400000002</c:v>
                </c:pt>
                <c:pt idx="2978">
                  <c:v>0.93015599299999996</c:v>
                </c:pt>
                <c:pt idx="2979">
                  <c:v>0.933325768</c:v>
                </c:pt>
                <c:pt idx="2980">
                  <c:v>0.93645733600000003</c:v>
                </c:pt>
                <c:pt idx="2981">
                  <c:v>0.93939793100000002</c:v>
                </c:pt>
                <c:pt idx="2982">
                  <c:v>0.94275867899999999</c:v>
                </c:pt>
                <c:pt idx="2983">
                  <c:v>0.94564199400000004</c:v>
                </c:pt>
                <c:pt idx="2984">
                  <c:v>0.94865900299999995</c:v>
                </c:pt>
                <c:pt idx="2985">
                  <c:v>0.95179057099999997</c:v>
                </c:pt>
                <c:pt idx="2986">
                  <c:v>0.95465475300000002</c:v>
                </c:pt>
                <c:pt idx="2987">
                  <c:v>0.95757627499999998</c:v>
                </c:pt>
                <c:pt idx="2988">
                  <c:v>0.96044051600000002</c:v>
                </c:pt>
                <c:pt idx="2989">
                  <c:v>0.96340024499999999</c:v>
                </c:pt>
                <c:pt idx="2990">
                  <c:v>0.96611172000000001</c:v>
                </c:pt>
                <c:pt idx="2991">
                  <c:v>0.96874684099999997</c:v>
                </c:pt>
                <c:pt idx="2992">
                  <c:v>0.97145831599999999</c:v>
                </c:pt>
                <c:pt idx="2993">
                  <c:v>0.97420793800000005</c:v>
                </c:pt>
                <c:pt idx="2994">
                  <c:v>0.97732043300000004</c:v>
                </c:pt>
                <c:pt idx="2995">
                  <c:v>0.98096758100000003</c:v>
                </c:pt>
                <c:pt idx="2996">
                  <c:v>0.98488199700000001</c:v>
                </c:pt>
                <c:pt idx="2997">
                  <c:v>0.98977029299999997</c:v>
                </c:pt>
                <c:pt idx="2998">
                  <c:v>0.995899796</c:v>
                </c:pt>
                <c:pt idx="2999">
                  <c:v>1.0035377700000001</c:v>
                </c:pt>
                <c:pt idx="3000">
                  <c:v>1.0127987899999999</c:v>
                </c:pt>
                <c:pt idx="3001">
                  <c:v>1.0231482999999999</c:v>
                </c:pt>
                <c:pt idx="3002">
                  <c:v>1.0339942</c:v>
                </c:pt>
                <c:pt idx="3003">
                  <c:v>1.04457271</c:v>
                </c:pt>
                <c:pt idx="3004">
                  <c:v>1.0549603700000001</c:v>
                </c:pt>
                <c:pt idx="3005">
                  <c:v>1.0651187900000001</c:v>
                </c:pt>
                <c:pt idx="3006">
                  <c:v>1.07495272</c:v>
                </c:pt>
                <c:pt idx="3007">
                  <c:v>1.0843473699999999</c:v>
                </c:pt>
                <c:pt idx="3008">
                  <c:v>1.0935511600000001</c:v>
                </c:pt>
                <c:pt idx="3009">
                  <c:v>1.10239208</c:v>
                </c:pt>
                <c:pt idx="3010">
                  <c:v>1.1110038799999999</c:v>
                </c:pt>
                <c:pt idx="3011">
                  <c:v>1.1192719900000001</c:v>
                </c:pt>
                <c:pt idx="3012">
                  <c:v>1.1275591899999999</c:v>
                </c:pt>
                <c:pt idx="3013">
                  <c:v>1.13531172</c:v>
                </c:pt>
                <c:pt idx="3014">
                  <c:v>1.1431788199999999</c:v>
                </c:pt>
                <c:pt idx="3015">
                  <c:v>1.1506449000000001</c:v>
                </c:pt>
                <c:pt idx="3016">
                  <c:v>1.1581873899999999</c:v>
                </c:pt>
                <c:pt idx="3017">
                  <c:v>1.1653861999999999</c:v>
                </c:pt>
                <c:pt idx="3018">
                  <c:v>1.1726040799999999</c:v>
                </c:pt>
                <c:pt idx="3019">
                  <c:v>1.1797838199999999</c:v>
                </c:pt>
                <c:pt idx="3020">
                  <c:v>1.1870015899999999</c:v>
                </c:pt>
                <c:pt idx="3021">
                  <c:v>1.1940858400000001</c:v>
                </c:pt>
                <c:pt idx="3022">
                  <c:v>1.2012655699999999</c:v>
                </c:pt>
                <c:pt idx="3023">
                  <c:v>1.208197</c:v>
                </c:pt>
                <c:pt idx="3024">
                  <c:v>1.21558666</c:v>
                </c:pt>
                <c:pt idx="3025">
                  <c:v>1.2226518399999999</c:v>
                </c:pt>
                <c:pt idx="3026">
                  <c:v>1.2298697199999999</c:v>
                </c:pt>
                <c:pt idx="3027">
                  <c:v>1.2369538499999999</c:v>
                </c:pt>
                <c:pt idx="3028">
                  <c:v>1.24422908</c:v>
                </c:pt>
                <c:pt idx="3029">
                  <c:v>1.2515996700000001</c:v>
                </c:pt>
                <c:pt idx="3030">
                  <c:v>1.25883663</c:v>
                </c:pt>
                <c:pt idx="3031">
                  <c:v>1.2663028199999999</c:v>
                </c:pt>
                <c:pt idx="3032">
                  <c:v>1.27361608</c:v>
                </c:pt>
                <c:pt idx="3033">
                  <c:v>1.2811013499999999</c:v>
                </c:pt>
                <c:pt idx="3034">
                  <c:v>1.28862476</c:v>
                </c:pt>
                <c:pt idx="3035">
                  <c:v>1.29609084</c:v>
                </c:pt>
                <c:pt idx="3036">
                  <c:v>1.3035759899999999</c:v>
                </c:pt>
                <c:pt idx="3037">
                  <c:v>1.31127131</c:v>
                </c:pt>
                <c:pt idx="3038">
                  <c:v>1.3188138</c:v>
                </c:pt>
                <c:pt idx="3039">
                  <c:v>1.3264899299999999</c:v>
                </c:pt>
                <c:pt idx="3040">
                  <c:v>1.33401334</c:v>
                </c:pt>
                <c:pt idx="3041">
                  <c:v>1.3417085399999999</c:v>
                </c:pt>
                <c:pt idx="3042">
                  <c:v>1.34948015</c:v>
                </c:pt>
                <c:pt idx="3043">
                  <c:v>1.35725188</c:v>
                </c:pt>
                <c:pt idx="3044">
                  <c:v>1.36481345</c:v>
                </c:pt>
                <c:pt idx="3045">
                  <c:v>1.3719358399999999</c:v>
                </c:pt>
                <c:pt idx="3046">
                  <c:v>1.3748763799999999</c:v>
                </c:pt>
                <c:pt idx="3047">
                  <c:v>1.3733488300000001</c:v>
                </c:pt>
                <c:pt idx="3048">
                  <c:v>1.3711911400000001</c:v>
                </c:pt>
                <c:pt idx="3049">
                  <c:v>1.37031269</c:v>
                </c:pt>
                <c:pt idx="3050">
                  <c:v>1.3703509599999999</c:v>
                </c:pt>
                <c:pt idx="3051">
                  <c:v>1.37121022</c:v>
                </c:pt>
                <c:pt idx="3052">
                  <c:v>1.3728715199999999</c:v>
                </c:pt>
                <c:pt idx="3053">
                  <c:v>1.37510562</c:v>
                </c:pt>
                <c:pt idx="3054">
                  <c:v>1.37808442</c:v>
                </c:pt>
                <c:pt idx="3055">
                  <c:v>1.38196063</c:v>
                </c:pt>
                <c:pt idx="3056">
                  <c:v>1.38665795</c:v>
                </c:pt>
                <c:pt idx="3057">
                  <c:v>1.39248192</c:v>
                </c:pt>
                <c:pt idx="3058">
                  <c:v>1.3991842299999999</c:v>
                </c:pt>
                <c:pt idx="3059">
                  <c:v>1.40708959</c:v>
                </c:pt>
                <c:pt idx="3060">
                  <c:v>1.41581595</c:v>
                </c:pt>
                <c:pt idx="3061">
                  <c:v>1.4251151099999999</c:v>
                </c:pt>
                <c:pt idx="3062">
                  <c:v>1.4351017500000001</c:v>
                </c:pt>
                <c:pt idx="3063">
                  <c:v>1.4459859100000001</c:v>
                </c:pt>
                <c:pt idx="3064">
                  <c:v>1.45793927</c:v>
                </c:pt>
                <c:pt idx="3065">
                  <c:v>1.47197402</c:v>
                </c:pt>
                <c:pt idx="3066">
                  <c:v>1.48994231</c:v>
                </c:pt>
                <c:pt idx="3067">
                  <c:v>1.5178400299999999</c:v>
                </c:pt>
                <c:pt idx="3068">
                  <c:v>1.59670198</c:v>
                </c:pt>
                <c:pt idx="3069">
                  <c:v>1.80924737</c:v>
                </c:pt>
                <c:pt idx="3070">
                  <c:v>2.0526311399999999</c:v>
                </c:pt>
                <c:pt idx="3071">
                  <c:v>2.2581942100000001</c:v>
                </c:pt>
                <c:pt idx="3072">
                  <c:v>2.4353375399999999</c:v>
                </c:pt>
                <c:pt idx="3073">
                  <c:v>2.5879249600000001</c:v>
                </c:pt>
                <c:pt idx="3074">
                  <c:v>2.7237660899999998</c:v>
                </c:pt>
                <c:pt idx="3075">
                  <c:v>2.8444650199999999</c:v>
                </c:pt>
                <c:pt idx="3076">
                  <c:v>2.9533059599999998</c:v>
                </c:pt>
                <c:pt idx="3077">
                  <c:v>3.0525231399999999</c:v>
                </c:pt>
                <c:pt idx="3078">
                  <c:v>3.1430139499999998</c:v>
                </c:pt>
                <c:pt idx="3079">
                  <c:v>3.22537041</c:v>
                </c:pt>
                <c:pt idx="3080">
                  <c:v>3.2987329999999999</c:v>
                </c:pt>
                <c:pt idx="3081">
                  <c:v>3.3632736200000002</c:v>
                </c:pt>
                <c:pt idx="3082">
                  <c:v>3.4213414200000001</c:v>
                </c:pt>
                <c:pt idx="3083">
                  <c:v>3.4738142500000002</c:v>
                </c:pt>
                <c:pt idx="3084">
                  <c:v>3.5221433599999998</c:v>
                </c:pt>
                <c:pt idx="3085">
                  <c:v>3.5674936800000001</c:v>
                </c:pt>
                <c:pt idx="3086">
                  <c:v>3.6104190300000001</c:v>
                </c:pt>
                <c:pt idx="3087">
                  <c:v>3.65254235</c:v>
                </c:pt>
                <c:pt idx="3088">
                  <c:v>3.6944558600000001</c:v>
                </c:pt>
                <c:pt idx="3089">
                  <c:v>3.7360253299999999</c:v>
                </c:pt>
                <c:pt idx="3090">
                  <c:v>3.7766020299999998</c:v>
                </c:pt>
                <c:pt idx="3091">
                  <c:v>3.8156511800000001</c:v>
                </c:pt>
                <c:pt idx="3092">
                  <c:v>3.8527524500000001</c:v>
                </c:pt>
                <c:pt idx="3093">
                  <c:v>3.8883645499999999</c:v>
                </c:pt>
                <c:pt idx="3094">
                  <c:v>3.9223916499999998</c:v>
                </c:pt>
                <c:pt idx="3095">
                  <c:v>3.9548912000000001</c:v>
                </c:pt>
                <c:pt idx="3096">
                  <c:v>3.9861114</c:v>
                </c:pt>
                <c:pt idx="3097">
                  <c:v>4.01639605</c:v>
                </c:pt>
                <c:pt idx="3098">
                  <c:v>4.0459165600000002</c:v>
                </c:pt>
                <c:pt idx="3099">
                  <c:v>4.0750365300000002</c:v>
                </c:pt>
                <c:pt idx="3100">
                  <c:v>4.1034116699999998</c:v>
                </c:pt>
                <c:pt idx="3101">
                  <c:v>4.1308507900000002</c:v>
                </c:pt>
                <c:pt idx="3102">
                  <c:v>4.1564765000000001</c:v>
                </c:pt>
                <c:pt idx="3103">
                  <c:v>4.18047857</c:v>
                </c:pt>
                <c:pt idx="3104">
                  <c:v>4.1999053999999996</c:v>
                </c:pt>
                <c:pt idx="3105">
                  <c:v>4.1884865800000002</c:v>
                </c:pt>
                <c:pt idx="3106">
                  <c:v>3.7930119000000002</c:v>
                </c:pt>
                <c:pt idx="3107">
                  <c:v>3.4594430900000002</c:v>
                </c:pt>
                <c:pt idx="3108">
                  <c:v>3.1340658700000001</c:v>
                </c:pt>
                <c:pt idx="3109">
                  <c:v>2.8261032099999999</c:v>
                </c:pt>
                <c:pt idx="3110">
                  <c:v>2.5152761899999998</c:v>
                </c:pt>
                <c:pt idx="3111">
                  <c:v>2.2448351400000002</c:v>
                </c:pt>
                <c:pt idx="3112">
                  <c:v>2.0245370899999999</c:v>
                </c:pt>
                <c:pt idx="3113">
                  <c:v>1.8405003499999999</c:v>
                </c:pt>
                <c:pt idx="3114">
                  <c:v>1.6931376499999999</c:v>
                </c:pt>
                <c:pt idx="3115">
                  <c:v>1.58187163</c:v>
                </c:pt>
                <c:pt idx="3116">
                  <c:v>1.5148294</c:v>
                </c:pt>
                <c:pt idx="3117">
                  <c:v>1.4819861700000001</c:v>
                </c:pt>
                <c:pt idx="3118">
                  <c:v>1.46178377</c:v>
                </c:pt>
                <c:pt idx="3119">
                  <c:v>1.4465842200000001</c:v>
                </c:pt>
                <c:pt idx="3120">
                  <c:v>1.4338097599999999</c:v>
                </c:pt>
                <c:pt idx="3121">
                  <c:v>1.4228110300000001</c:v>
                </c:pt>
                <c:pt idx="3122">
                  <c:v>1.4127098300000001</c:v>
                </c:pt>
                <c:pt idx="3123">
                  <c:v>1.4030478</c:v>
                </c:pt>
                <c:pt idx="3124">
                  <c:v>1.39428329</c:v>
                </c:pt>
                <c:pt idx="3125">
                  <c:v>1.38563323</c:v>
                </c:pt>
                <c:pt idx="3126">
                  <c:v>1.3773269699999999</c:v>
                </c:pt>
                <c:pt idx="3127">
                  <c:v>1.3692498200000001</c:v>
                </c:pt>
                <c:pt idx="3128">
                  <c:v>1.3614208699999999</c:v>
                </c:pt>
                <c:pt idx="3129">
                  <c:v>1.3537447499999999</c:v>
                </c:pt>
                <c:pt idx="3130">
                  <c:v>1.3460304700000001</c:v>
                </c:pt>
                <c:pt idx="3131">
                  <c:v>1.3384497200000001</c:v>
                </c:pt>
                <c:pt idx="3132">
                  <c:v>1.33107913</c:v>
                </c:pt>
                <c:pt idx="3133">
                  <c:v>1.32424319</c:v>
                </c:pt>
                <c:pt idx="3134">
                  <c:v>1.31981313</c:v>
                </c:pt>
                <c:pt idx="3135">
                  <c:v>1.3171780099999999</c:v>
                </c:pt>
                <c:pt idx="3136">
                  <c:v>1.3150584700000001</c:v>
                </c:pt>
                <c:pt idx="3137">
                  <c:v>1.3127098100000001</c:v>
                </c:pt>
                <c:pt idx="3138">
                  <c:v>1.3099982699999999</c:v>
                </c:pt>
                <c:pt idx="3139">
                  <c:v>1.30658031</c:v>
                </c:pt>
                <c:pt idx="3140">
                  <c:v>1.30266583</c:v>
                </c:pt>
                <c:pt idx="3141">
                  <c:v>1.29833138</c:v>
                </c:pt>
                <c:pt idx="3142">
                  <c:v>1.2932711800000001</c:v>
                </c:pt>
                <c:pt idx="3143">
                  <c:v>1.2876191100000001</c:v>
                </c:pt>
                <c:pt idx="3144">
                  <c:v>1.28185248</c:v>
                </c:pt>
                <c:pt idx="3145">
                  <c:v>1.27553201</c:v>
                </c:pt>
                <c:pt idx="3146">
                  <c:v>1.26917338</c:v>
                </c:pt>
                <c:pt idx="3147">
                  <c:v>1.26250935</c:v>
                </c:pt>
                <c:pt idx="3148">
                  <c:v>1.25607431</c:v>
                </c:pt>
                <c:pt idx="3149">
                  <c:v>1.2493910800000001</c:v>
                </c:pt>
                <c:pt idx="3150">
                  <c:v>1.2426887799999999</c:v>
                </c:pt>
                <c:pt idx="3151">
                  <c:v>1.2359291299999999</c:v>
                </c:pt>
                <c:pt idx="3152">
                  <c:v>1.2291505300000001</c:v>
                </c:pt>
                <c:pt idx="3153">
                  <c:v>1.22223818</c:v>
                </c:pt>
                <c:pt idx="3154">
                  <c:v>1.2154785400000001</c:v>
                </c:pt>
                <c:pt idx="3155">
                  <c:v>1.20839429</c:v>
                </c:pt>
                <c:pt idx="3156">
                  <c:v>1.2012718899999999</c:v>
                </c:pt>
                <c:pt idx="3157">
                  <c:v>1.1941877599999999</c:v>
                </c:pt>
                <c:pt idx="3158">
                  <c:v>1.1870080199999999</c:v>
                </c:pt>
                <c:pt idx="3159">
                  <c:v>1.17971373</c:v>
                </c:pt>
                <c:pt idx="3160">
                  <c:v>1.1722476500000001</c:v>
                </c:pt>
                <c:pt idx="3161">
                  <c:v>1.16457152</c:v>
                </c:pt>
                <c:pt idx="3162">
                  <c:v>1.1570099599999999</c:v>
                </c:pt>
                <c:pt idx="3163">
                  <c:v>1.1488564000000001</c:v>
                </c:pt>
                <c:pt idx="3164">
                  <c:v>1.1408747400000001</c:v>
                </c:pt>
                <c:pt idx="3165">
                  <c:v>1.13258755</c:v>
                </c:pt>
                <c:pt idx="3166">
                  <c:v>1.1241476500000001</c:v>
                </c:pt>
                <c:pt idx="3167">
                  <c:v>1.1154785199999999</c:v>
                </c:pt>
                <c:pt idx="3168">
                  <c:v>1.1065421099999999</c:v>
                </c:pt>
                <c:pt idx="3169">
                  <c:v>1.0974338100000001</c:v>
                </c:pt>
                <c:pt idx="3170">
                  <c:v>1.08813465</c:v>
                </c:pt>
                <c:pt idx="3171">
                  <c:v>1.07858717</c:v>
                </c:pt>
                <c:pt idx="3172">
                  <c:v>1.0685814600000001</c:v>
                </c:pt>
                <c:pt idx="3173">
                  <c:v>1.0589385</c:v>
                </c:pt>
                <c:pt idx="3174">
                  <c:v>1.0486844799999999</c:v>
                </c:pt>
                <c:pt idx="3175">
                  <c:v>1.0384115</c:v>
                </c:pt>
                <c:pt idx="3176">
                  <c:v>1.0282338900000001</c:v>
                </c:pt>
                <c:pt idx="3177">
                  <c:v>1.01801813</c:v>
                </c:pt>
                <c:pt idx="3178">
                  <c:v>1.0082415300000001</c:v>
                </c:pt>
                <c:pt idx="3179">
                  <c:v>0.99898046299999999</c:v>
                </c:pt>
                <c:pt idx="3180">
                  <c:v>0.99052143100000001</c:v>
                </c:pt>
                <c:pt idx="3181">
                  <c:v>0.98305529400000002</c:v>
                </c:pt>
                <c:pt idx="3182">
                  <c:v>0.97621935599999998</c:v>
                </c:pt>
                <c:pt idx="3183">
                  <c:v>0.97049087300000003</c:v>
                </c:pt>
                <c:pt idx="3184">
                  <c:v>0.96543073700000004</c:v>
                </c:pt>
                <c:pt idx="3185">
                  <c:v>0.96109616799999997</c:v>
                </c:pt>
                <c:pt idx="3186">
                  <c:v>0.95695257199999995</c:v>
                </c:pt>
                <c:pt idx="3187">
                  <c:v>0.95359188299999997</c:v>
                </c:pt>
                <c:pt idx="3188">
                  <c:v>0.95046031499999994</c:v>
                </c:pt>
                <c:pt idx="3189">
                  <c:v>0.94767242699999998</c:v>
                </c:pt>
                <c:pt idx="3190">
                  <c:v>0.945304692</c:v>
                </c:pt>
                <c:pt idx="3191">
                  <c:v>0.94299417699999999</c:v>
                </c:pt>
                <c:pt idx="3192">
                  <c:v>0.94114196299999997</c:v>
                </c:pt>
                <c:pt idx="3193">
                  <c:v>0.93907976199999998</c:v>
                </c:pt>
                <c:pt idx="3194">
                  <c:v>0.93741846100000004</c:v>
                </c:pt>
                <c:pt idx="3195">
                  <c:v>0.93577629299999998</c:v>
                </c:pt>
                <c:pt idx="3196">
                  <c:v>0.93407684599999996</c:v>
                </c:pt>
                <c:pt idx="3197">
                  <c:v>0.93239653099999997</c:v>
                </c:pt>
                <c:pt idx="3198">
                  <c:v>0.93077343700000004</c:v>
                </c:pt>
                <c:pt idx="3199">
                  <c:v>0.92915040299999996</c:v>
                </c:pt>
                <c:pt idx="3200">
                  <c:v>0.927470028</c:v>
                </c:pt>
                <c:pt idx="3201">
                  <c:v>0.92561781399999998</c:v>
                </c:pt>
                <c:pt idx="3202">
                  <c:v>0.92378473299999997</c:v>
                </c:pt>
                <c:pt idx="3203">
                  <c:v>0.92189431200000005</c:v>
                </c:pt>
                <c:pt idx="3204">
                  <c:v>0.91990846400000004</c:v>
                </c:pt>
                <c:pt idx="3205">
                  <c:v>0.91794168899999995</c:v>
                </c:pt>
                <c:pt idx="3206">
                  <c:v>0.91599398899999995</c:v>
                </c:pt>
                <c:pt idx="3207">
                  <c:v>0.91387444699999998</c:v>
                </c:pt>
                <c:pt idx="3208">
                  <c:v>0.91164034599999999</c:v>
                </c:pt>
                <c:pt idx="3209">
                  <c:v>0.90957808500000004</c:v>
                </c:pt>
                <c:pt idx="3210">
                  <c:v>0.90738218999999998</c:v>
                </c:pt>
                <c:pt idx="3211">
                  <c:v>0.90514808899999999</c:v>
                </c:pt>
                <c:pt idx="3212">
                  <c:v>0.90270394099999995</c:v>
                </c:pt>
                <c:pt idx="3213">
                  <c:v>0.90054619300000005</c:v>
                </c:pt>
                <c:pt idx="3214">
                  <c:v>0.89823573800000001</c:v>
                </c:pt>
                <c:pt idx="3215">
                  <c:v>0.89598256300000001</c:v>
                </c:pt>
                <c:pt idx="3216">
                  <c:v>0.89365297600000004</c:v>
                </c:pt>
                <c:pt idx="3217">
                  <c:v>0.89124697399999997</c:v>
                </c:pt>
                <c:pt idx="3218">
                  <c:v>0.88893652000000001</c:v>
                </c:pt>
                <c:pt idx="3219">
                  <c:v>0.88660693199999996</c:v>
                </c:pt>
                <c:pt idx="3220">
                  <c:v>0.88418185699999996</c:v>
                </c:pt>
                <c:pt idx="3221">
                  <c:v>0.88187140200000003</c:v>
                </c:pt>
                <c:pt idx="3222">
                  <c:v>0.87925541399999996</c:v>
                </c:pt>
                <c:pt idx="3223">
                  <c:v>0.87692582600000002</c:v>
                </c:pt>
                <c:pt idx="3224">
                  <c:v>0.87463444499999998</c:v>
                </c:pt>
                <c:pt idx="3225">
                  <c:v>0.87207573699999996</c:v>
                </c:pt>
                <c:pt idx="3226">
                  <c:v>0.86944061500000003</c:v>
                </c:pt>
                <c:pt idx="3227">
                  <c:v>0.86720651400000004</c:v>
                </c:pt>
                <c:pt idx="3228">
                  <c:v>0.86466687900000005</c:v>
                </c:pt>
                <c:pt idx="3229">
                  <c:v>0.86203181699999998</c:v>
                </c:pt>
                <c:pt idx="3230">
                  <c:v>0.85970222900000004</c:v>
                </c:pt>
                <c:pt idx="3231">
                  <c:v>0.85706710799999997</c:v>
                </c:pt>
                <c:pt idx="3232">
                  <c:v>0.85464203400000005</c:v>
                </c:pt>
                <c:pt idx="3233">
                  <c:v>0.85204517800000001</c:v>
                </c:pt>
                <c:pt idx="3234">
                  <c:v>0.84952461700000004</c:v>
                </c:pt>
                <c:pt idx="3235">
                  <c:v>0.84702318899999995</c:v>
                </c:pt>
                <c:pt idx="3236">
                  <c:v>0.84433078800000005</c:v>
                </c:pt>
                <c:pt idx="3237">
                  <c:v>0.84177207899999995</c:v>
                </c:pt>
                <c:pt idx="3238">
                  <c:v>0.83919429800000001</c:v>
                </c:pt>
                <c:pt idx="3239">
                  <c:v>0.83661645699999998</c:v>
                </c:pt>
                <c:pt idx="3240">
                  <c:v>0.83398139500000001</c:v>
                </c:pt>
                <c:pt idx="3241">
                  <c:v>0.83140355300000002</c:v>
                </c:pt>
                <c:pt idx="3242">
                  <c:v>0.82874935900000002</c:v>
                </c:pt>
                <c:pt idx="3243">
                  <c:v>0.82624793100000005</c:v>
                </c:pt>
                <c:pt idx="3244">
                  <c:v>0.82357466199999996</c:v>
                </c:pt>
                <c:pt idx="3245">
                  <c:v>0.82084405400000005</c:v>
                </c:pt>
                <c:pt idx="3246">
                  <c:v>0.81815171200000003</c:v>
                </c:pt>
                <c:pt idx="3247">
                  <c:v>0.81565028399999995</c:v>
                </c:pt>
                <c:pt idx="3248">
                  <c:v>0.81295788300000005</c:v>
                </c:pt>
                <c:pt idx="3249">
                  <c:v>0.81036096800000001</c:v>
                </c:pt>
                <c:pt idx="3250">
                  <c:v>0.80759221299999995</c:v>
                </c:pt>
                <c:pt idx="3251">
                  <c:v>0.80501437200000003</c:v>
                </c:pt>
                <c:pt idx="3252">
                  <c:v>0.80232203000000002</c:v>
                </c:pt>
                <c:pt idx="3253">
                  <c:v>0.80014520899999997</c:v>
                </c:pt>
                <c:pt idx="3254">
                  <c:v>0.81220346700000001</c:v>
                </c:pt>
                <c:pt idx="3255">
                  <c:v>0.83246648300000003</c:v>
                </c:pt>
                <c:pt idx="3256">
                  <c:v>0.83829039299999997</c:v>
                </c:pt>
                <c:pt idx="3257">
                  <c:v>0.84350335600000004</c:v>
                </c:pt>
                <c:pt idx="3258">
                  <c:v>0.84814339900000002</c:v>
                </c:pt>
                <c:pt idx="3259">
                  <c:v>0.85226792100000004</c:v>
                </c:pt>
                <c:pt idx="3260">
                  <c:v>0.85658335699999999</c:v>
                </c:pt>
                <c:pt idx="3261">
                  <c:v>0.86059325900000005</c:v>
                </c:pt>
                <c:pt idx="3262">
                  <c:v>0.86452680800000004</c:v>
                </c:pt>
                <c:pt idx="3263">
                  <c:v>0.86840307699999997</c:v>
                </c:pt>
                <c:pt idx="3264">
                  <c:v>0.87212657900000001</c:v>
                </c:pt>
                <c:pt idx="3265">
                  <c:v>0.87586921500000003</c:v>
                </c:pt>
                <c:pt idx="3266">
                  <c:v>0.87949723000000002</c:v>
                </c:pt>
                <c:pt idx="3267">
                  <c:v>0.88314437899999998</c:v>
                </c:pt>
                <c:pt idx="3268">
                  <c:v>0.88667690799999999</c:v>
                </c:pt>
                <c:pt idx="3269">
                  <c:v>0.89009487600000003</c:v>
                </c:pt>
                <c:pt idx="3270">
                  <c:v>0.89376109800000003</c:v>
                </c:pt>
                <c:pt idx="3271">
                  <c:v>0.89717912700000002</c:v>
                </c:pt>
                <c:pt idx="3272">
                  <c:v>0.90065437599999998</c:v>
                </c:pt>
                <c:pt idx="3273">
                  <c:v>0.90405327099999999</c:v>
                </c:pt>
                <c:pt idx="3274">
                  <c:v>0.90726125199999996</c:v>
                </c:pt>
                <c:pt idx="3275">
                  <c:v>0.91075557500000004</c:v>
                </c:pt>
                <c:pt idx="3276">
                  <c:v>0.91396355600000001</c:v>
                </c:pt>
                <c:pt idx="3277">
                  <c:v>0.91732424499999998</c:v>
                </c:pt>
                <c:pt idx="3278">
                  <c:v>0.92049402000000002</c:v>
                </c:pt>
                <c:pt idx="3279">
                  <c:v>0.92387378200000003</c:v>
                </c:pt>
                <c:pt idx="3280">
                  <c:v>0.92696714400000002</c:v>
                </c:pt>
                <c:pt idx="3281">
                  <c:v>0.93017512599999996</c:v>
                </c:pt>
                <c:pt idx="3282">
                  <c:v>0.93321120700000004</c:v>
                </c:pt>
                <c:pt idx="3283">
                  <c:v>0.93638098199999997</c:v>
                </c:pt>
                <c:pt idx="3284">
                  <c:v>0.93951249100000001</c:v>
                </c:pt>
                <c:pt idx="3285">
                  <c:v>0.94256770599999995</c:v>
                </c:pt>
                <c:pt idx="3286">
                  <c:v>0.94569927499999995</c:v>
                </c:pt>
                <c:pt idx="3287">
                  <c:v>0.94867807599999998</c:v>
                </c:pt>
                <c:pt idx="3288">
                  <c:v>0.95177143799999997</c:v>
                </c:pt>
                <c:pt idx="3289">
                  <c:v>0.95450204599999999</c:v>
                </c:pt>
                <c:pt idx="3290">
                  <c:v>0.95757627499999998</c:v>
                </c:pt>
                <c:pt idx="3291">
                  <c:v>0.96042144299999999</c:v>
                </c:pt>
                <c:pt idx="3292">
                  <c:v>0.963132918</c:v>
                </c:pt>
                <c:pt idx="3293">
                  <c:v>0.96611172000000001</c:v>
                </c:pt>
                <c:pt idx="3294">
                  <c:v>0.96865135400000002</c:v>
                </c:pt>
                <c:pt idx="3295">
                  <c:v>0.97145831599999999</c:v>
                </c:pt>
                <c:pt idx="3296">
                  <c:v>0.97426527699999999</c:v>
                </c:pt>
                <c:pt idx="3297">
                  <c:v>0.97739678600000002</c:v>
                </c:pt>
                <c:pt idx="3298">
                  <c:v>0.98077660799999999</c:v>
                </c:pt>
                <c:pt idx="3299">
                  <c:v>0.98478657000000003</c:v>
                </c:pt>
                <c:pt idx="3300">
                  <c:v>0.98959845300000004</c:v>
                </c:pt>
                <c:pt idx="3301">
                  <c:v>0.99574702999999998</c:v>
                </c:pt>
                <c:pt idx="3302">
                  <c:v>1.0033277300000001</c:v>
                </c:pt>
                <c:pt idx="3303">
                  <c:v>1.0124741799999999</c:v>
                </c:pt>
                <c:pt idx="3304">
                  <c:v>1.02288091</c:v>
                </c:pt>
                <c:pt idx="3305">
                  <c:v>1.0336886599999999</c:v>
                </c:pt>
                <c:pt idx="3306">
                  <c:v>1.04432452</c:v>
                </c:pt>
                <c:pt idx="3307">
                  <c:v>1.05486488</c:v>
                </c:pt>
                <c:pt idx="3308">
                  <c:v>1.0650424999999999</c:v>
                </c:pt>
                <c:pt idx="3309">
                  <c:v>1.0746090399999999</c:v>
                </c:pt>
                <c:pt idx="3310">
                  <c:v>1.08423281</c:v>
                </c:pt>
                <c:pt idx="3311">
                  <c:v>1.0933411099999999</c:v>
                </c:pt>
                <c:pt idx="3312">
                  <c:v>1.10235393</c:v>
                </c:pt>
                <c:pt idx="3313">
                  <c:v>1.11094666</c:v>
                </c:pt>
                <c:pt idx="3314">
                  <c:v>1.1192719900000001</c:v>
                </c:pt>
                <c:pt idx="3315">
                  <c:v>1.1273872899999999</c:v>
                </c:pt>
                <c:pt idx="3316">
                  <c:v>1.13534987</c:v>
                </c:pt>
                <c:pt idx="3317">
                  <c:v>1.1430069199999999</c:v>
                </c:pt>
                <c:pt idx="3318">
                  <c:v>1.15068316</c:v>
                </c:pt>
                <c:pt idx="3319">
                  <c:v>1.15805376</c:v>
                </c:pt>
                <c:pt idx="3320">
                  <c:v>1.16532886</c:v>
                </c:pt>
                <c:pt idx="3321">
                  <c:v>1.1724131099999999</c:v>
                </c:pt>
                <c:pt idx="3322">
                  <c:v>1.1797838199999999</c:v>
                </c:pt>
                <c:pt idx="3323">
                  <c:v>1.18692529</c:v>
                </c:pt>
                <c:pt idx="3324">
                  <c:v>1.1940476900000001</c:v>
                </c:pt>
                <c:pt idx="3325">
                  <c:v>1.2012463799999999</c:v>
                </c:pt>
                <c:pt idx="3326">
                  <c:v>1.20823514</c:v>
                </c:pt>
                <c:pt idx="3327">
                  <c:v>1.2153575400000001</c:v>
                </c:pt>
                <c:pt idx="3328">
                  <c:v>1.2224608699999999</c:v>
                </c:pt>
                <c:pt idx="3329">
                  <c:v>1.2298887999999999</c:v>
                </c:pt>
                <c:pt idx="3330">
                  <c:v>1.2370685299999999</c:v>
                </c:pt>
                <c:pt idx="3331">
                  <c:v>1.24421</c:v>
                </c:pt>
                <c:pt idx="3332">
                  <c:v>1.25142789</c:v>
                </c:pt>
                <c:pt idx="3333">
                  <c:v>1.2589130399999999</c:v>
                </c:pt>
                <c:pt idx="3334">
                  <c:v>1.2661309199999999</c:v>
                </c:pt>
                <c:pt idx="3335">
                  <c:v>1.2735588600000001</c:v>
                </c:pt>
                <c:pt idx="3336">
                  <c:v>1.2810249300000001</c:v>
                </c:pt>
                <c:pt idx="3337">
                  <c:v>1.28847194</c:v>
                </c:pt>
                <c:pt idx="3338">
                  <c:v>1.2959953500000001</c:v>
                </c:pt>
                <c:pt idx="3339">
                  <c:v>1.30361426</c:v>
                </c:pt>
                <c:pt idx="3340">
                  <c:v>1.3112139700000001</c:v>
                </c:pt>
                <c:pt idx="3341">
                  <c:v>1.31879473</c:v>
                </c:pt>
                <c:pt idx="3342">
                  <c:v>1.3264327</c:v>
                </c:pt>
                <c:pt idx="3343">
                  <c:v>1.3340897599999999</c:v>
                </c:pt>
                <c:pt idx="3344">
                  <c:v>1.3417468100000001</c:v>
                </c:pt>
                <c:pt idx="3345">
                  <c:v>1.3495565700000001</c:v>
                </c:pt>
                <c:pt idx="3346">
                  <c:v>1.35723269</c:v>
                </c:pt>
                <c:pt idx="3347">
                  <c:v>1.36487067</c:v>
                </c:pt>
                <c:pt idx="3348">
                  <c:v>1.3718975799999999</c:v>
                </c:pt>
                <c:pt idx="3349">
                  <c:v>1.3750673499999999</c:v>
                </c:pt>
                <c:pt idx="3350">
                  <c:v>1.37355888</c:v>
                </c:pt>
                <c:pt idx="3351">
                  <c:v>1.3714966799999999</c:v>
                </c:pt>
                <c:pt idx="3352">
                  <c:v>1.37046552</c:v>
                </c:pt>
                <c:pt idx="3353">
                  <c:v>1.3705991500000001</c:v>
                </c:pt>
                <c:pt idx="3354">
                  <c:v>1.3714202600000001</c:v>
                </c:pt>
                <c:pt idx="3355">
                  <c:v>1.3729478100000001</c:v>
                </c:pt>
                <c:pt idx="3356">
                  <c:v>1.37512469</c:v>
                </c:pt>
                <c:pt idx="3357">
                  <c:v>1.3783135399999999</c:v>
                </c:pt>
                <c:pt idx="3358">
                  <c:v>1.3819224800000001</c:v>
                </c:pt>
                <c:pt idx="3359">
                  <c:v>1.3867915900000001</c:v>
                </c:pt>
                <c:pt idx="3360">
                  <c:v>1.39248192</c:v>
                </c:pt>
                <c:pt idx="3361">
                  <c:v>1.39924157</c:v>
                </c:pt>
                <c:pt idx="3362">
                  <c:v>1.4072041500000001</c:v>
                </c:pt>
                <c:pt idx="3363">
                  <c:v>1.4157776799999999</c:v>
                </c:pt>
                <c:pt idx="3364">
                  <c:v>1.42519152</c:v>
                </c:pt>
                <c:pt idx="3365">
                  <c:v>1.4351208200000001</c:v>
                </c:pt>
                <c:pt idx="3366">
                  <c:v>1.4457949400000001</c:v>
                </c:pt>
                <c:pt idx="3367">
                  <c:v>1.4579201900000001</c:v>
                </c:pt>
                <c:pt idx="3368">
                  <c:v>1.47201216</c:v>
                </c:pt>
                <c:pt idx="3369">
                  <c:v>1.4898277499999999</c:v>
                </c:pt>
                <c:pt idx="3370">
                  <c:v>1.5177062699999999</c:v>
                </c:pt>
                <c:pt idx="3371">
                  <c:v>1.5963964500000001</c:v>
                </c:pt>
                <c:pt idx="3372">
                  <c:v>1.8090564</c:v>
                </c:pt>
                <c:pt idx="3373">
                  <c:v>2.0540249300000002</c:v>
                </c:pt>
                <c:pt idx="3374">
                  <c:v>2.2611539399999998</c:v>
                </c:pt>
                <c:pt idx="3375">
                  <c:v>2.4396531600000002</c:v>
                </c:pt>
                <c:pt idx="3376">
                  <c:v>2.5936725100000002</c:v>
                </c:pt>
                <c:pt idx="3377">
                  <c:v>2.7303347599999999</c:v>
                </c:pt>
                <c:pt idx="3378">
                  <c:v>2.8520457700000001</c:v>
                </c:pt>
                <c:pt idx="3379">
                  <c:v>2.96166968</c:v>
                </c:pt>
                <c:pt idx="3380">
                  <c:v>3.0615742199999998</c:v>
                </c:pt>
                <c:pt idx="3381">
                  <c:v>3.1524660600000001</c:v>
                </c:pt>
                <c:pt idx="3382">
                  <c:v>3.2352995899999999</c:v>
                </c:pt>
                <c:pt idx="3383">
                  <c:v>3.3089106099999999</c:v>
                </c:pt>
                <c:pt idx="3384">
                  <c:v>3.3740050799999999</c:v>
                </c:pt>
                <c:pt idx="3385">
                  <c:v>3.4324545899999999</c:v>
                </c:pt>
                <c:pt idx="3386">
                  <c:v>3.4855766300000002</c:v>
                </c:pt>
                <c:pt idx="3387">
                  <c:v>3.53482246</c:v>
                </c:pt>
                <c:pt idx="3388">
                  <c:v>3.58084106</c:v>
                </c:pt>
                <c:pt idx="3389">
                  <c:v>3.6249885599999998</c:v>
                </c:pt>
                <c:pt idx="3390">
                  <c:v>3.6684484500000001</c:v>
                </c:pt>
                <c:pt idx="3391">
                  <c:v>3.7115647799999998</c:v>
                </c:pt>
                <c:pt idx="3392">
                  <c:v>3.75428009</c:v>
                </c:pt>
                <c:pt idx="3393">
                  <c:v>3.79554415</c:v>
                </c:pt>
                <c:pt idx="3394">
                  <c:v>3.8349561699999999</c:v>
                </c:pt>
                <c:pt idx="3395">
                  <c:v>3.8724203099999999</c:v>
                </c:pt>
                <c:pt idx="3396">
                  <c:v>3.9083568999999998</c:v>
                </c:pt>
                <c:pt idx="3397">
                  <c:v>3.9423840000000001</c:v>
                </c:pt>
                <c:pt idx="3398">
                  <c:v>3.9750936000000001</c:v>
                </c:pt>
                <c:pt idx="3399">
                  <c:v>4.00663853</c:v>
                </c:pt>
                <c:pt idx="3400">
                  <c:v>4.0371141399999999</c:v>
                </c:pt>
                <c:pt idx="3401">
                  <c:v>4.0670547499999996</c:v>
                </c:pt>
                <c:pt idx="3402">
                  <c:v>4.0964608199999999</c:v>
                </c:pt>
                <c:pt idx="3403">
                  <c:v>4.1244730900000004</c:v>
                </c:pt>
                <c:pt idx="3404">
                  <c:v>4.1510534300000002</c:v>
                </c:pt>
                <c:pt idx="3405">
                  <c:v>4.1756095899999996</c:v>
                </c:pt>
                <c:pt idx="3406">
                  <c:v>4.1977667800000003</c:v>
                </c:pt>
                <c:pt idx="3407">
                  <c:v>4.2000579800000004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3763288"/>
        <c:axId val="203763680"/>
      </c:scatterChart>
      <c:valAx>
        <c:axId val="203763288"/>
        <c:scaling>
          <c:orientation val="minMax"/>
          <c:max val="4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 dirty="0"/>
                  <a:t>Zeit in </a:t>
                </a:r>
                <a:r>
                  <a:rPr lang="de-DE" dirty="0" smtClean="0"/>
                  <a:t>Stunden</a:t>
                </a:r>
                <a:endParaRPr lang="de-DE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3680"/>
        <c:crosses val="autoZero"/>
        <c:crossBetween val="midCat"/>
      </c:valAx>
      <c:valAx>
        <c:axId val="2037636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de-DE"/>
                  <a:t>Spannung in Volt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de-DE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de-DE"/>
          </a:p>
        </c:txPr>
        <c:crossAx val="20376328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de-DE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DE3D48-F59E-43D6-87B7-0D4189EFE43A}" type="doc">
      <dgm:prSet loTypeId="urn:microsoft.com/office/officeart/2005/8/layout/lProcess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BA4A0B2-F867-4A5C-A8FA-E4AEDA94D94B}">
      <dgm:prSet phldrT="[Text]" custT="1"/>
      <dgm:spPr/>
      <dgm:t>
        <a:bodyPr tIns="0"/>
        <a:lstStyle/>
        <a:p>
          <a:pPr>
            <a:spcAft>
              <a:spcPts val="1200"/>
            </a:spcAft>
          </a:pPr>
          <a:r>
            <a:rPr lang="de-DE" sz="1800" dirty="0" smtClean="0"/>
            <a:t>Sol-Gel-Prozess</a:t>
          </a:r>
          <a:endParaRPr lang="de-DE" sz="1800" dirty="0"/>
        </a:p>
      </dgm:t>
    </dgm:pt>
    <dgm:pt modelId="{2EBF9F38-81B1-408C-B33D-6251C6D0991F}" type="parTrans" cxnId="{FEF8CFA1-825C-42F6-B453-F56A58491D1F}">
      <dgm:prSet/>
      <dgm:spPr/>
      <dgm:t>
        <a:bodyPr/>
        <a:lstStyle/>
        <a:p>
          <a:endParaRPr lang="de-DE"/>
        </a:p>
      </dgm:t>
    </dgm:pt>
    <dgm:pt modelId="{A43029C7-518E-47D6-96B5-F11AFE17245D}" type="sibTrans" cxnId="{FEF8CFA1-825C-42F6-B453-F56A58491D1F}">
      <dgm:prSet/>
      <dgm:spPr/>
      <dgm:t>
        <a:bodyPr/>
        <a:lstStyle/>
        <a:p>
          <a:endParaRPr lang="de-DE"/>
        </a:p>
      </dgm:t>
    </dgm:pt>
    <dgm:pt modelId="{AE1AEE07-5236-4B40-8322-EE2991137675}">
      <dgm:prSet phldrT="[Text]" custT="1"/>
      <dgm:spPr/>
      <dgm:t>
        <a:bodyPr/>
        <a:lstStyle/>
        <a:p>
          <a:pPr algn="ctr">
            <a:spcBef>
              <a:spcPts val="0"/>
            </a:spcBef>
            <a:spcAft>
              <a:spcPts val="800"/>
            </a:spcAft>
          </a:pPr>
          <a:r>
            <a:rPr lang="de-DE" sz="1600" b="1" dirty="0" smtClean="0"/>
            <a:t>LATP</a:t>
          </a:r>
          <a:endParaRPr lang="de-DE" sz="1600" dirty="0" smtClean="0"/>
        </a:p>
        <a:p>
          <a:pPr marL="180000" indent="-72000" algn="l">
            <a:spcBef>
              <a:spcPct val="0"/>
            </a:spcBef>
            <a:spcAft>
              <a:spcPct val="35000"/>
            </a:spcAft>
          </a:pPr>
          <a:r>
            <a:rPr lang="de-DE" sz="1000" dirty="0" smtClean="0"/>
            <a:t>- Mischung von Al(NO</a:t>
          </a:r>
          <a:r>
            <a:rPr lang="de-DE" sz="1000" baseline="-25000" dirty="0" smtClean="0"/>
            <a:t>3</a:t>
          </a:r>
          <a:r>
            <a:rPr lang="de-DE" sz="1000" dirty="0" smtClean="0"/>
            <a:t>)</a:t>
          </a:r>
          <a:r>
            <a:rPr lang="de-DE" sz="1000" baseline="-25000" dirty="0" smtClean="0"/>
            <a:t>3</a:t>
          </a:r>
          <a:r>
            <a:rPr lang="de-DE" sz="1000" dirty="0" smtClean="0"/>
            <a:t>, LiCOOCH</a:t>
          </a:r>
          <a:r>
            <a:rPr lang="de-DE" sz="1000" baseline="-25000" dirty="0" smtClean="0"/>
            <a:t>3</a:t>
          </a:r>
          <a:r>
            <a:rPr lang="de-DE" sz="1000" dirty="0" smtClean="0"/>
            <a:t> und C</a:t>
          </a:r>
          <a:r>
            <a:rPr lang="de-DE" sz="1000" baseline="-25000" dirty="0" smtClean="0"/>
            <a:t>12</a:t>
          </a:r>
          <a:r>
            <a:rPr lang="de-DE" sz="1000" dirty="0" smtClean="0"/>
            <a:t>H</a:t>
          </a:r>
          <a:r>
            <a:rPr lang="de-DE" sz="1000" baseline="-25000" dirty="0" smtClean="0"/>
            <a:t>28</a:t>
          </a:r>
          <a:r>
            <a:rPr lang="de-DE" sz="1000" dirty="0" smtClean="0"/>
            <a:t>O</a:t>
          </a:r>
          <a:r>
            <a:rPr lang="de-DE" sz="1000" baseline="-25000" dirty="0" smtClean="0"/>
            <a:t>4</a:t>
          </a:r>
          <a:r>
            <a:rPr lang="de-DE" sz="1000" dirty="0" smtClean="0"/>
            <a:t>Ti in Wasser</a:t>
          </a:r>
        </a:p>
        <a:p>
          <a:pPr marL="180000" indent="-72000" algn="l">
            <a:spcBef>
              <a:spcPct val="0"/>
            </a:spcBef>
            <a:spcAft>
              <a:spcPct val="35000"/>
            </a:spcAft>
          </a:pPr>
          <a:r>
            <a:rPr lang="de-DE" sz="1000" dirty="0" smtClean="0"/>
            <a:t>- Zugabe von Phosphorsäure, mehrere Stunden kontinuierlich rühren</a:t>
          </a:r>
        </a:p>
        <a:p>
          <a:pPr marL="180000" indent="-72000" algn="l">
            <a:spcBef>
              <a:spcPct val="0"/>
            </a:spcBef>
            <a:spcAft>
              <a:spcPct val="35000"/>
            </a:spcAft>
          </a:pPr>
          <a:r>
            <a:rPr lang="de-DE" sz="1000" dirty="0" smtClean="0"/>
            <a:t>- Anschließende Wärmebehandlung bei 400 °C und 900 °C</a:t>
          </a:r>
        </a:p>
      </dgm:t>
    </dgm:pt>
    <dgm:pt modelId="{892821AB-A675-4AB9-B148-8D821A077C26}" type="parTrans" cxnId="{DD6E08F8-DE7E-4922-B465-372E7F4EC986}">
      <dgm:prSet/>
      <dgm:spPr/>
      <dgm:t>
        <a:bodyPr/>
        <a:lstStyle/>
        <a:p>
          <a:endParaRPr lang="de-DE"/>
        </a:p>
      </dgm:t>
    </dgm:pt>
    <dgm:pt modelId="{51F8C161-3D0A-4F82-988A-7C1BEDBCDF7F}" type="sibTrans" cxnId="{DD6E08F8-DE7E-4922-B465-372E7F4EC986}">
      <dgm:prSet/>
      <dgm:spPr/>
      <dgm:t>
        <a:bodyPr/>
        <a:lstStyle/>
        <a:p>
          <a:endParaRPr lang="de-DE"/>
        </a:p>
      </dgm:t>
    </dgm:pt>
    <dgm:pt modelId="{130DC47D-5886-4935-880C-B2795A5E2FB7}">
      <dgm:prSet phldrT="[Text]" custT="1"/>
      <dgm:spPr/>
      <dgm:t>
        <a:bodyPr/>
        <a:lstStyle/>
        <a:p>
          <a:pPr algn="ctr">
            <a:spcAft>
              <a:spcPts val="800"/>
            </a:spcAft>
          </a:pPr>
          <a:r>
            <a:rPr lang="de-DE" sz="1600" b="1" dirty="0" smtClean="0"/>
            <a:t>LAGP</a:t>
          </a:r>
          <a:endParaRPr lang="de-DE" sz="1600" dirty="0" smtClean="0"/>
        </a:p>
        <a:p>
          <a:pPr marL="180000" indent="-72000" algn="l">
            <a:spcAft>
              <a:spcPct val="35000"/>
            </a:spcAft>
          </a:pPr>
          <a:r>
            <a:rPr lang="de-DE" sz="1000" dirty="0" smtClean="0"/>
            <a:t>- Mischung mit Germaniumoxid anstatt C</a:t>
          </a:r>
          <a:r>
            <a:rPr lang="de-DE" sz="1000" baseline="-25000" dirty="0" smtClean="0"/>
            <a:t>12</a:t>
          </a:r>
          <a:r>
            <a:rPr lang="de-DE" sz="1000" dirty="0" smtClean="0"/>
            <a:t>H</a:t>
          </a:r>
          <a:r>
            <a:rPr lang="de-DE" sz="1000" baseline="-25000" dirty="0" smtClean="0"/>
            <a:t>28</a:t>
          </a:r>
          <a:r>
            <a:rPr lang="de-DE" sz="1000" dirty="0" smtClean="0"/>
            <a:t>O</a:t>
          </a:r>
          <a:r>
            <a:rPr lang="de-DE" sz="1000" baseline="-25000" dirty="0" smtClean="0"/>
            <a:t>4</a:t>
          </a:r>
          <a:r>
            <a:rPr lang="de-DE" sz="1000" dirty="0" smtClean="0"/>
            <a:t>Ti</a:t>
          </a:r>
        </a:p>
        <a:p>
          <a:pPr marL="180000" indent="-72000" algn="l">
            <a:spcAft>
              <a:spcPct val="35000"/>
            </a:spcAft>
          </a:pPr>
          <a:r>
            <a:rPr lang="de-DE" sz="1000" dirty="0" smtClean="0"/>
            <a:t>- Prozess erfolgt ansonsten analog zum LATP </a:t>
          </a:r>
          <a:endParaRPr lang="de-DE" sz="1000" dirty="0"/>
        </a:p>
      </dgm:t>
    </dgm:pt>
    <dgm:pt modelId="{D02B67E2-BCD9-4F16-90B5-5D7C483AD313}" type="parTrans" cxnId="{217E7EE9-6AEC-434E-918F-3110CFF9898A}">
      <dgm:prSet/>
      <dgm:spPr/>
      <dgm:t>
        <a:bodyPr/>
        <a:lstStyle/>
        <a:p>
          <a:endParaRPr lang="de-DE"/>
        </a:p>
      </dgm:t>
    </dgm:pt>
    <dgm:pt modelId="{C91802A9-990C-448B-A28F-8C3E7427A1E0}" type="sibTrans" cxnId="{217E7EE9-6AEC-434E-918F-3110CFF9898A}">
      <dgm:prSet/>
      <dgm:spPr/>
      <dgm:t>
        <a:bodyPr/>
        <a:lstStyle/>
        <a:p>
          <a:endParaRPr lang="de-DE"/>
        </a:p>
      </dgm:t>
    </dgm:pt>
    <dgm:pt modelId="{AF7F7864-C718-4CA3-9DA4-AAC76C631CEC}">
      <dgm:prSet phldrT="[Text]" custT="1"/>
      <dgm:spPr/>
      <dgm:t>
        <a:bodyPr tIns="0"/>
        <a:lstStyle/>
        <a:p>
          <a:r>
            <a:rPr lang="de-DE" sz="1800" dirty="0" smtClean="0"/>
            <a:t>Mischoxid-Prozess</a:t>
          </a:r>
          <a:endParaRPr lang="de-DE" sz="1800" dirty="0"/>
        </a:p>
      </dgm:t>
    </dgm:pt>
    <dgm:pt modelId="{4C3AE859-7C6C-48CA-AFEC-985ECF557FDD}" type="parTrans" cxnId="{C9944D47-B1A2-4A2D-9F34-669E99B05B76}">
      <dgm:prSet/>
      <dgm:spPr/>
      <dgm:t>
        <a:bodyPr/>
        <a:lstStyle/>
        <a:p>
          <a:endParaRPr lang="de-DE"/>
        </a:p>
      </dgm:t>
    </dgm:pt>
    <dgm:pt modelId="{C994DB79-3C58-45DF-9331-52C22E8EB083}" type="sibTrans" cxnId="{C9944D47-B1A2-4A2D-9F34-669E99B05B76}">
      <dgm:prSet/>
      <dgm:spPr/>
      <dgm:t>
        <a:bodyPr/>
        <a:lstStyle/>
        <a:p>
          <a:endParaRPr lang="de-DE"/>
        </a:p>
      </dgm:t>
    </dgm:pt>
    <dgm:pt modelId="{AE619A9D-8056-49E2-8F50-23DB4BB12047}">
      <dgm:prSet phldrT="[Text]" custT="1"/>
      <dgm:spPr/>
      <dgm:t>
        <a:bodyPr anchor="ctr"/>
        <a:lstStyle/>
        <a:p>
          <a:pPr marL="180000" indent="-72000" algn="ctr">
            <a:spcAft>
              <a:spcPts val="800"/>
            </a:spcAft>
          </a:pPr>
          <a:r>
            <a:rPr lang="de-DE" sz="1600" b="1" dirty="0" smtClean="0"/>
            <a:t>LTO</a:t>
          </a:r>
        </a:p>
        <a:p>
          <a:pPr marL="180000" indent="-72000" algn="l">
            <a:spcAft>
              <a:spcPct val="35000"/>
            </a:spcAft>
          </a:pPr>
          <a:r>
            <a:rPr lang="de-DE" sz="1000" dirty="0" smtClean="0"/>
            <a:t>- </a:t>
          </a:r>
          <a:r>
            <a:rPr lang="de-DE" sz="1000" dirty="0" err="1" smtClean="0"/>
            <a:t>Dispergierung</a:t>
          </a:r>
          <a:r>
            <a:rPr lang="de-DE" sz="1000" dirty="0" smtClean="0"/>
            <a:t> von Li</a:t>
          </a:r>
          <a:r>
            <a:rPr lang="de-DE" sz="1000" baseline="-25000" dirty="0" smtClean="0"/>
            <a:t>2</a:t>
          </a:r>
          <a:r>
            <a:rPr lang="de-DE" sz="1000" dirty="0" smtClean="0"/>
            <a:t>Co</a:t>
          </a:r>
          <a:r>
            <a:rPr lang="de-DE" sz="1000" baseline="-25000" dirty="0" smtClean="0"/>
            <a:t>3</a:t>
          </a:r>
          <a:r>
            <a:rPr lang="de-DE" sz="1000" dirty="0" smtClean="0"/>
            <a:t> und TiO</a:t>
          </a:r>
          <a:r>
            <a:rPr lang="de-DE" sz="1000" baseline="-25000" dirty="0" smtClean="0"/>
            <a:t>2</a:t>
          </a:r>
          <a:r>
            <a:rPr lang="de-DE" sz="1000" dirty="0" smtClean="0"/>
            <a:t> in </a:t>
          </a:r>
          <a:r>
            <a:rPr lang="de-DE" sz="1000" dirty="0" err="1" smtClean="0"/>
            <a:t>Isopropanol</a:t>
          </a:r>
          <a:endParaRPr lang="de-DE" sz="1000" dirty="0" smtClean="0"/>
        </a:p>
        <a:p>
          <a:pPr marL="180000" indent="-72000" algn="l">
            <a:spcAft>
              <a:spcPct val="35000"/>
            </a:spcAft>
          </a:pPr>
          <a:r>
            <a:rPr lang="de-DE" sz="1000" dirty="0" smtClean="0"/>
            <a:t>- </a:t>
          </a:r>
          <a:r>
            <a:rPr lang="de-DE" sz="1000" dirty="0" err="1" smtClean="0"/>
            <a:t>Deagglomerierung</a:t>
          </a:r>
          <a:r>
            <a:rPr lang="de-DE" sz="1000" dirty="0" smtClean="0"/>
            <a:t> und Homogenisierung mittels </a:t>
          </a:r>
          <a:r>
            <a:rPr lang="de-DE" sz="1000" dirty="0" err="1" smtClean="0"/>
            <a:t>Attritor</a:t>
          </a:r>
          <a:endParaRPr lang="de-DE" sz="1000" dirty="0" smtClean="0"/>
        </a:p>
        <a:p>
          <a:pPr marL="180000" indent="-72000" algn="l">
            <a:spcAft>
              <a:spcPct val="35000"/>
            </a:spcAft>
          </a:pPr>
          <a:r>
            <a:rPr lang="de-DE" sz="1000" dirty="0" smtClean="0"/>
            <a:t>- Entfernung des </a:t>
          </a:r>
          <a:r>
            <a:rPr lang="de-DE" sz="1000" dirty="0" err="1" smtClean="0"/>
            <a:t>Isopropanols</a:t>
          </a:r>
          <a:r>
            <a:rPr lang="de-DE" sz="1000" dirty="0" smtClean="0"/>
            <a:t> durch Rotationsverdampfung und warmes Lagern</a:t>
          </a:r>
        </a:p>
        <a:p>
          <a:pPr marL="180000" indent="-72000" algn="l">
            <a:spcAft>
              <a:spcPct val="35000"/>
            </a:spcAft>
          </a:pPr>
          <a:r>
            <a:rPr lang="de-DE" sz="1000" dirty="0" smtClean="0"/>
            <a:t>- Kalzinierung für 12 Stunden bei 800 °C</a:t>
          </a:r>
          <a:endParaRPr lang="de-DE" sz="1000" dirty="0"/>
        </a:p>
      </dgm:t>
    </dgm:pt>
    <dgm:pt modelId="{6FFB5932-4FEA-4E02-A89A-DEEBBAE39883}" type="parTrans" cxnId="{A68DE0E3-D3BE-4892-A644-4DC77B2E8E10}">
      <dgm:prSet/>
      <dgm:spPr/>
      <dgm:t>
        <a:bodyPr/>
        <a:lstStyle/>
        <a:p>
          <a:endParaRPr lang="de-DE"/>
        </a:p>
      </dgm:t>
    </dgm:pt>
    <dgm:pt modelId="{53076D9E-B7E7-4F77-9411-1C38DE73D9A2}" type="sibTrans" cxnId="{A68DE0E3-D3BE-4892-A644-4DC77B2E8E10}">
      <dgm:prSet/>
      <dgm:spPr/>
      <dgm:t>
        <a:bodyPr/>
        <a:lstStyle/>
        <a:p>
          <a:endParaRPr lang="de-DE"/>
        </a:p>
      </dgm:t>
    </dgm:pt>
    <dgm:pt modelId="{D53AE9E2-8E72-4750-968A-5BF0C6769F3B}">
      <dgm:prSet phldrT="[Text]" custT="1"/>
      <dgm:spPr/>
      <dgm:t>
        <a:bodyPr/>
        <a:lstStyle/>
        <a:p>
          <a:pPr algn="ctr">
            <a:spcAft>
              <a:spcPts val="800"/>
            </a:spcAft>
          </a:pPr>
          <a:r>
            <a:rPr lang="de-DE" sz="1600" b="1" dirty="0" smtClean="0"/>
            <a:t>LLTO</a:t>
          </a:r>
        </a:p>
        <a:p>
          <a:pPr marL="180000" indent="-72000" algn="l">
            <a:spcAft>
              <a:spcPct val="35000"/>
            </a:spcAft>
          </a:pPr>
          <a:r>
            <a:rPr lang="de-DE" sz="1000" dirty="0" smtClean="0"/>
            <a:t>- Zusätzliche </a:t>
          </a:r>
          <a:r>
            <a:rPr lang="de-DE" sz="1000" dirty="0" err="1" smtClean="0"/>
            <a:t>Dispergierung</a:t>
          </a:r>
          <a:r>
            <a:rPr lang="de-DE" sz="1000" dirty="0" smtClean="0"/>
            <a:t> von La</a:t>
          </a:r>
          <a:r>
            <a:rPr lang="de-DE" sz="1000" baseline="-25000" dirty="0" smtClean="0"/>
            <a:t>3</a:t>
          </a:r>
          <a:r>
            <a:rPr lang="de-DE" sz="1000" dirty="0" smtClean="0"/>
            <a:t>O</a:t>
          </a:r>
          <a:r>
            <a:rPr lang="de-DE" sz="1000" baseline="-25000" dirty="0" smtClean="0"/>
            <a:t>2</a:t>
          </a:r>
          <a:r>
            <a:rPr lang="de-DE" sz="1000" dirty="0" smtClean="0"/>
            <a:t> mit 2,5 m% Überschuss</a:t>
          </a:r>
        </a:p>
        <a:p>
          <a:pPr marL="180000" indent="-72000" algn="l">
            <a:spcAft>
              <a:spcPct val="35000"/>
            </a:spcAft>
          </a:pPr>
          <a:r>
            <a:rPr lang="de-DE" sz="1000" dirty="0" smtClean="0"/>
            <a:t>- Kalzinierung für 8 Stunden bei 950 °C</a:t>
          </a:r>
          <a:endParaRPr lang="de-DE" sz="1000" dirty="0"/>
        </a:p>
      </dgm:t>
    </dgm:pt>
    <dgm:pt modelId="{DA8527FD-0EE7-4A85-9E30-C37E06DBC456}" type="parTrans" cxnId="{50DEC0BD-75D6-4A94-B53C-3FB5212CF21A}">
      <dgm:prSet/>
      <dgm:spPr/>
      <dgm:t>
        <a:bodyPr/>
        <a:lstStyle/>
        <a:p>
          <a:endParaRPr lang="de-DE"/>
        </a:p>
      </dgm:t>
    </dgm:pt>
    <dgm:pt modelId="{B8B592E5-2ADF-407D-81F9-438C5DB3D358}" type="sibTrans" cxnId="{50DEC0BD-75D6-4A94-B53C-3FB5212CF21A}">
      <dgm:prSet/>
      <dgm:spPr/>
      <dgm:t>
        <a:bodyPr/>
        <a:lstStyle/>
        <a:p>
          <a:endParaRPr lang="de-DE"/>
        </a:p>
      </dgm:t>
    </dgm:pt>
    <dgm:pt modelId="{F6BF210D-6A90-42FF-8196-D1232BA9B11E}" type="pres">
      <dgm:prSet presAssocID="{4DDE3D48-F59E-43D6-87B7-0D4189EFE43A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de-DE"/>
        </a:p>
      </dgm:t>
    </dgm:pt>
    <dgm:pt modelId="{8FDB0ACD-6846-4DD9-93D4-F0F46E38589F}" type="pres">
      <dgm:prSet presAssocID="{9BA4A0B2-F867-4A5C-A8FA-E4AEDA94D94B}" presName="compNode" presStyleCnt="0"/>
      <dgm:spPr/>
    </dgm:pt>
    <dgm:pt modelId="{A3BE370F-1451-498C-B5A9-871D08C55B8E}" type="pres">
      <dgm:prSet presAssocID="{9BA4A0B2-F867-4A5C-A8FA-E4AEDA94D94B}" presName="aNode" presStyleLbl="bgShp" presStyleIdx="0" presStyleCnt="2" custScaleY="90918"/>
      <dgm:spPr/>
      <dgm:t>
        <a:bodyPr/>
        <a:lstStyle/>
        <a:p>
          <a:endParaRPr lang="de-DE"/>
        </a:p>
      </dgm:t>
    </dgm:pt>
    <dgm:pt modelId="{67128F3A-E0F7-49A3-BAAE-B9EDD5F7691F}" type="pres">
      <dgm:prSet presAssocID="{9BA4A0B2-F867-4A5C-A8FA-E4AEDA94D94B}" presName="textNode" presStyleLbl="bgShp" presStyleIdx="0" presStyleCnt="2"/>
      <dgm:spPr/>
      <dgm:t>
        <a:bodyPr/>
        <a:lstStyle/>
        <a:p>
          <a:endParaRPr lang="de-DE"/>
        </a:p>
      </dgm:t>
    </dgm:pt>
    <dgm:pt modelId="{9613108D-4518-460A-AD46-31D123E32B75}" type="pres">
      <dgm:prSet presAssocID="{9BA4A0B2-F867-4A5C-A8FA-E4AEDA94D94B}" presName="compChildNode" presStyleCnt="0"/>
      <dgm:spPr/>
    </dgm:pt>
    <dgm:pt modelId="{17420525-70DA-41FC-AACC-BA1E964BAFB1}" type="pres">
      <dgm:prSet presAssocID="{9BA4A0B2-F867-4A5C-A8FA-E4AEDA94D94B}" presName="theInnerList" presStyleCnt="0"/>
      <dgm:spPr/>
    </dgm:pt>
    <dgm:pt modelId="{AFE43B5A-0F57-4D55-B070-C3B8A403BD00}" type="pres">
      <dgm:prSet presAssocID="{AE1AEE07-5236-4B40-8322-EE2991137675}" presName="childNode" presStyleLbl="node1" presStyleIdx="0" presStyleCnt="4" custScaleX="108949" custScaleY="169952" custLinFactY="-7384" custLinFactNeighborX="231" custLinFactNeighborY="-10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6185EE9E-24F4-4DF0-8E04-D02D978F08E9}" type="pres">
      <dgm:prSet presAssocID="{AE1AEE07-5236-4B40-8322-EE2991137675}" presName="aSpace2" presStyleCnt="0"/>
      <dgm:spPr/>
    </dgm:pt>
    <dgm:pt modelId="{E7DBF39D-2D2C-45D9-A081-3E3217F1ADAB}" type="pres">
      <dgm:prSet presAssocID="{130DC47D-5886-4935-880C-B2795A5E2FB7}" presName="childNode" presStyleLbl="node1" presStyleIdx="1" presStyleCnt="4" custScaleX="108949" custScaleY="110017" custLinFactY="-4587" custLinFactNeighborX="231" custLinFactNeighborY="-10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0F2BE13-B305-404B-B825-10F8EBE56DBE}" type="pres">
      <dgm:prSet presAssocID="{9BA4A0B2-F867-4A5C-A8FA-E4AEDA94D94B}" presName="aSpace" presStyleCnt="0"/>
      <dgm:spPr/>
    </dgm:pt>
    <dgm:pt modelId="{79077C81-4196-437E-8CA2-1A23DB26B085}" type="pres">
      <dgm:prSet presAssocID="{AF7F7864-C718-4CA3-9DA4-AAC76C631CEC}" presName="compNode" presStyleCnt="0"/>
      <dgm:spPr/>
    </dgm:pt>
    <dgm:pt modelId="{D01C4B25-4A61-402B-91C7-E07701D30ECF}" type="pres">
      <dgm:prSet presAssocID="{AF7F7864-C718-4CA3-9DA4-AAC76C631CEC}" presName="aNode" presStyleLbl="bgShp" presStyleIdx="1" presStyleCnt="2" custScaleY="91173"/>
      <dgm:spPr/>
      <dgm:t>
        <a:bodyPr/>
        <a:lstStyle/>
        <a:p>
          <a:endParaRPr lang="de-DE"/>
        </a:p>
      </dgm:t>
    </dgm:pt>
    <dgm:pt modelId="{8D6F278E-A435-4952-ADD3-3EB25EB397DB}" type="pres">
      <dgm:prSet presAssocID="{AF7F7864-C718-4CA3-9DA4-AAC76C631CEC}" presName="textNode" presStyleLbl="bgShp" presStyleIdx="1" presStyleCnt="2"/>
      <dgm:spPr/>
      <dgm:t>
        <a:bodyPr/>
        <a:lstStyle/>
        <a:p>
          <a:endParaRPr lang="de-DE"/>
        </a:p>
      </dgm:t>
    </dgm:pt>
    <dgm:pt modelId="{4A14F290-42D1-496D-9FC5-40A44C912FA7}" type="pres">
      <dgm:prSet presAssocID="{AF7F7864-C718-4CA3-9DA4-AAC76C631CEC}" presName="compChildNode" presStyleCnt="0"/>
      <dgm:spPr/>
    </dgm:pt>
    <dgm:pt modelId="{43803BD4-0CA7-4160-B37D-B4418E4AA1BD}" type="pres">
      <dgm:prSet presAssocID="{AF7F7864-C718-4CA3-9DA4-AAC76C631CEC}" presName="theInnerList" presStyleCnt="0"/>
      <dgm:spPr/>
    </dgm:pt>
    <dgm:pt modelId="{BA1C81E2-3DC7-4A28-9901-15F89047898C}" type="pres">
      <dgm:prSet presAssocID="{AE619A9D-8056-49E2-8F50-23DB4BB12047}" presName="childNode" presStyleLbl="node1" presStyleIdx="2" presStyleCnt="4" custScaleX="108949" custScaleY="169952" custLinFactY="-7384" custLinFactNeighborX="91" custLinFactNeighborY="-10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  <dgm:pt modelId="{158D4CC5-1F36-4F70-80CC-EAE5C16EB536}" type="pres">
      <dgm:prSet presAssocID="{AE619A9D-8056-49E2-8F50-23DB4BB12047}" presName="aSpace2" presStyleCnt="0"/>
      <dgm:spPr/>
    </dgm:pt>
    <dgm:pt modelId="{009FE15C-7EE0-44B4-AAD7-5F1A27D86E7B}" type="pres">
      <dgm:prSet presAssocID="{D53AE9E2-8E72-4750-968A-5BF0C6769F3B}" presName="childNode" presStyleLbl="node1" presStyleIdx="3" presStyleCnt="4" custScaleX="108949" custScaleY="110017" custLinFactY="-5902" custLinFactNeighborX="91" custLinFactNeighborY="-100000">
        <dgm:presLayoutVars>
          <dgm:bulletEnabled val="1"/>
        </dgm:presLayoutVars>
      </dgm:prSet>
      <dgm:spPr/>
      <dgm:t>
        <a:bodyPr/>
        <a:lstStyle/>
        <a:p>
          <a:endParaRPr lang="de-DE"/>
        </a:p>
      </dgm:t>
    </dgm:pt>
  </dgm:ptLst>
  <dgm:cxnLst>
    <dgm:cxn modelId="{7154EC61-9CC4-40CC-AC98-F73E5E971D10}" type="presOf" srcId="{D53AE9E2-8E72-4750-968A-5BF0C6769F3B}" destId="{009FE15C-7EE0-44B4-AAD7-5F1A27D86E7B}" srcOrd="0" destOrd="0" presId="urn:microsoft.com/office/officeart/2005/8/layout/lProcess2"/>
    <dgm:cxn modelId="{4D6F8A40-ADAA-4367-A696-E0FFD7EB59A5}" type="presOf" srcId="{AE1AEE07-5236-4B40-8322-EE2991137675}" destId="{AFE43B5A-0F57-4D55-B070-C3B8A403BD00}" srcOrd="0" destOrd="0" presId="urn:microsoft.com/office/officeart/2005/8/layout/lProcess2"/>
    <dgm:cxn modelId="{A68DE0E3-D3BE-4892-A644-4DC77B2E8E10}" srcId="{AF7F7864-C718-4CA3-9DA4-AAC76C631CEC}" destId="{AE619A9D-8056-49E2-8F50-23DB4BB12047}" srcOrd="0" destOrd="0" parTransId="{6FFB5932-4FEA-4E02-A89A-DEEBBAE39883}" sibTransId="{53076D9E-B7E7-4F77-9411-1C38DE73D9A2}"/>
    <dgm:cxn modelId="{217E7EE9-6AEC-434E-918F-3110CFF9898A}" srcId="{9BA4A0B2-F867-4A5C-A8FA-E4AEDA94D94B}" destId="{130DC47D-5886-4935-880C-B2795A5E2FB7}" srcOrd="1" destOrd="0" parTransId="{D02B67E2-BCD9-4F16-90B5-5D7C483AD313}" sibTransId="{C91802A9-990C-448B-A28F-8C3E7427A1E0}"/>
    <dgm:cxn modelId="{992ACE0D-C652-44D7-9BD1-6C09F979DF87}" type="presOf" srcId="{AF7F7864-C718-4CA3-9DA4-AAC76C631CEC}" destId="{8D6F278E-A435-4952-ADD3-3EB25EB397DB}" srcOrd="1" destOrd="0" presId="urn:microsoft.com/office/officeart/2005/8/layout/lProcess2"/>
    <dgm:cxn modelId="{50DEC0BD-75D6-4A94-B53C-3FB5212CF21A}" srcId="{AF7F7864-C718-4CA3-9DA4-AAC76C631CEC}" destId="{D53AE9E2-8E72-4750-968A-5BF0C6769F3B}" srcOrd="1" destOrd="0" parTransId="{DA8527FD-0EE7-4A85-9E30-C37E06DBC456}" sibTransId="{B8B592E5-2ADF-407D-81F9-438C5DB3D358}"/>
    <dgm:cxn modelId="{C9944D47-B1A2-4A2D-9F34-669E99B05B76}" srcId="{4DDE3D48-F59E-43D6-87B7-0D4189EFE43A}" destId="{AF7F7864-C718-4CA3-9DA4-AAC76C631CEC}" srcOrd="1" destOrd="0" parTransId="{4C3AE859-7C6C-48CA-AFEC-985ECF557FDD}" sibTransId="{C994DB79-3C58-45DF-9331-52C22E8EB083}"/>
    <dgm:cxn modelId="{D0A25251-0A0C-4055-B9E1-7353209EEB3B}" type="presOf" srcId="{9BA4A0B2-F867-4A5C-A8FA-E4AEDA94D94B}" destId="{67128F3A-E0F7-49A3-BAAE-B9EDD5F7691F}" srcOrd="1" destOrd="0" presId="urn:microsoft.com/office/officeart/2005/8/layout/lProcess2"/>
    <dgm:cxn modelId="{DD6E08F8-DE7E-4922-B465-372E7F4EC986}" srcId="{9BA4A0B2-F867-4A5C-A8FA-E4AEDA94D94B}" destId="{AE1AEE07-5236-4B40-8322-EE2991137675}" srcOrd="0" destOrd="0" parTransId="{892821AB-A675-4AB9-B148-8D821A077C26}" sibTransId="{51F8C161-3D0A-4F82-988A-7C1BEDBCDF7F}"/>
    <dgm:cxn modelId="{E246BF7E-2CCB-4FA3-B5D3-7CDA02547497}" type="presOf" srcId="{130DC47D-5886-4935-880C-B2795A5E2FB7}" destId="{E7DBF39D-2D2C-45D9-A081-3E3217F1ADAB}" srcOrd="0" destOrd="0" presId="urn:microsoft.com/office/officeart/2005/8/layout/lProcess2"/>
    <dgm:cxn modelId="{58EB1A8E-D271-45ED-90D7-177226482E80}" type="presOf" srcId="{AE619A9D-8056-49E2-8F50-23DB4BB12047}" destId="{BA1C81E2-3DC7-4A28-9901-15F89047898C}" srcOrd="0" destOrd="0" presId="urn:microsoft.com/office/officeart/2005/8/layout/lProcess2"/>
    <dgm:cxn modelId="{B9CA8167-A020-4F40-80A8-3657BC22F013}" type="presOf" srcId="{9BA4A0B2-F867-4A5C-A8FA-E4AEDA94D94B}" destId="{A3BE370F-1451-498C-B5A9-871D08C55B8E}" srcOrd="0" destOrd="0" presId="urn:microsoft.com/office/officeart/2005/8/layout/lProcess2"/>
    <dgm:cxn modelId="{574CFB1A-549E-4962-B8CA-80CB39427FDC}" type="presOf" srcId="{AF7F7864-C718-4CA3-9DA4-AAC76C631CEC}" destId="{D01C4B25-4A61-402B-91C7-E07701D30ECF}" srcOrd="0" destOrd="0" presId="urn:microsoft.com/office/officeart/2005/8/layout/lProcess2"/>
    <dgm:cxn modelId="{A1A4A40A-308A-4A15-8332-9DB42E05782F}" type="presOf" srcId="{4DDE3D48-F59E-43D6-87B7-0D4189EFE43A}" destId="{F6BF210D-6A90-42FF-8196-D1232BA9B11E}" srcOrd="0" destOrd="0" presId="urn:microsoft.com/office/officeart/2005/8/layout/lProcess2"/>
    <dgm:cxn modelId="{FEF8CFA1-825C-42F6-B453-F56A58491D1F}" srcId="{4DDE3D48-F59E-43D6-87B7-0D4189EFE43A}" destId="{9BA4A0B2-F867-4A5C-A8FA-E4AEDA94D94B}" srcOrd="0" destOrd="0" parTransId="{2EBF9F38-81B1-408C-B33D-6251C6D0991F}" sibTransId="{A43029C7-518E-47D6-96B5-F11AFE17245D}"/>
    <dgm:cxn modelId="{2BDA2118-E908-4377-B71A-3455ECD8B215}" type="presParOf" srcId="{F6BF210D-6A90-42FF-8196-D1232BA9B11E}" destId="{8FDB0ACD-6846-4DD9-93D4-F0F46E38589F}" srcOrd="0" destOrd="0" presId="urn:microsoft.com/office/officeart/2005/8/layout/lProcess2"/>
    <dgm:cxn modelId="{DA41D9AD-30C1-44D3-93FF-530755EB5937}" type="presParOf" srcId="{8FDB0ACD-6846-4DD9-93D4-F0F46E38589F}" destId="{A3BE370F-1451-498C-B5A9-871D08C55B8E}" srcOrd="0" destOrd="0" presId="urn:microsoft.com/office/officeart/2005/8/layout/lProcess2"/>
    <dgm:cxn modelId="{E9CD9CF6-0504-4279-A962-46FF7C3D9817}" type="presParOf" srcId="{8FDB0ACD-6846-4DD9-93D4-F0F46E38589F}" destId="{67128F3A-E0F7-49A3-BAAE-B9EDD5F7691F}" srcOrd="1" destOrd="0" presId="urn:microsoft.com/office/officeart/2005/8/layout/lProcess2"/>
    <dgm:cxn modelId="{EACA31E2-D9F3-4A81-93B8-CE8BFDDF1D6A}" type="presParOf" srcId="{8FDB0ACD-6846-4DD9-93D4-F0F46E38589F}" destId="{9613108D-4518-460A-AD46-31D123E32B75}" srcOrd="2" destOrd="0" presId="urn:microsoft.com/office/officeart/2005/8/layout/lProcess2"/>
    <dgm:cxn modelId="{BF5D4ECB-BCA2-43ED-9628-FA96E33952FB}" type="presParOf" srcId="{9613108D-4518-460A-AD46-31D123E32B75}" destId="{17420525-70DA-41FC-AACC-BA1E964BAFB1}" srcOrd="0" destOrd="0" presId="urn:microsoft.com/office/officeart/2005/8/layout/lProcess2"/>
    <dgm:cxn modelId="{B6EB460B-EBB0-46B9-9A12-F8C3F23548CA}" type="presParOf" srcId="{17420525-70DA-41FC-AACC-BA1E964BAFB1}" destId="{AFE43B5A-0F57-4D55-B070-C3B8A403BD00}" srcOrd="0" destOrd="0" presId="urn:microsoft.com/office/officeart/2005/8/layout/lProcess2"/>
    <dgm:cxn modelId="{1D08C3E9-B206-42ED-BAC3-2BA5F0C1E06F}" type="presParOf" srcId="{17420525-70DA-41FC-AACC-BA1E964BAFB1}" destId="{6185EE9E-24F4-4DF0-8E04-D02D978F08E9}" srcOrd="1" destOrd="0" presId="urn:microsoft.com/office/officeart/2005/8/layout/lProcess2"/>
    <dgm:cxn modelId="{DAA62391-21C4-4FCE-9215-BFFFF26DE35C}" type="presParOf" srcId="{17420525-70DA-41FC-AACC-BA1E964BAFB1}" destId="{E7DBF39D-2D2C-45D9-A081-3E3217F1ADAB}" srcOrd="2" destOrd="0" presId="urn:microsoft.com/office/officeart/2005/8/layout/lProcess2"/>
    <dgm:cxn modelId="{07357B15-47BF-4AF8-AC55-8091DEF45CE7}" type="presParOf" srcId="{F6BF210D-6A90-42FF-8196-D1232BA9B11E}" destId="{10F2BE13-B305-404B-B825-10F8EBE56DBE}" srcOrd="1" destOrd="0" presId="urn:microsoft.com/office/officeart/2005/8/layout/lProcess2"/>
    <dgm:cxn modelId="{B440EE68-F13A-402A-AE86-485BDA46BF8F}" type="presParOf" srcId="{F6BF210D-6A90-42FF-8196-D1232BA9B11E}" destId="{79077C81-4196-437E-8CA2-1A23DB26B085}" srcOrd="2" destOrd="0" presId="urn:microsoft.com/office/officeart/2005/8/layout/lProcess2"/>
    <dgm:cxn modelId="{29A32C81-0F08-4B8E-93C8-F33225E6428E}" type="presParOf" srcId="{79077C81-4196-437E-8CA2-1A23DB26B085}" destId="{D01C4B25-4A61-402B-91C7-E07701D30ECF}" srcOrd="0" destOrd="0" presId="urn:microsoft.com/office/officeart/2005/8/layout/lProcess2"/>
    <dgm:cxn modelId="{5E0D7F0A-A142-4E3B-B6CE-C2D16345B425}" type="presParOf" srcId="{79077C81-4196-437E-8CA2-1A23DB26B085}" destId="{8D6F278E-A435-4952-ADD3-3EB25EB397DB}" srcOrd="1" destOrd="0" presId="urn:microsoft.com/office/officeart/2005/8/layout/lProcess2"/>
    <dgm:cxn modelId="{F52AAE0D-E8F7-4BB2-B566-5F4452EA532B}" type="presParOf" srcId="{79077C81-4196-437E-8CA2-1A23DB26B085}" destId="{4A14F290-42D1-496D-9FC5-40A44C912FA7}" srcOrd="2" destOrd="0" presId="urn:microsoft.com/office/officeart/2005/8/layout/lProcess2"/>
    <dgm:cxn modelId="{8C3D92A2-B7CC-4A77-8150-83DB00053B77}" type="presParOf" srcId="{4A14F290-42D1-496D-9FC5-40A44C912FA7}" destId="{43803BD4-0CA7-4160-B37D-B4418E4AA1BD}" srcOrd="0" destOrd="0" presId="urn:microsoft.com/office/officeart/2005/8/layout/lProcess2"/>
    <dgm:cxn modelId="{A52A9CE5-AD75-4ECB-B564-9F8E9D35D6E9}" type="presParOf" srcId="{43803BD4-0CA7-4160-B37D-B4418E4AA1BD}" destId="{BA1C81E2-3DC7-4A28-9901-15F89047898C}" srcOrd="0" destOrd="0" presId="urn:microsoft.com/office/officeart/2005/8/layout/lProcess2"/>
    <dgm:cxn modelId="{03DBF7EE-B719-4DA7-9C73-72AC8C9577A9}" type="presParOf" srcId="{43803BD4-0CA7-4160-B37D-B4418E4AA1BD}" destId="{158D4CC5-1F36-4F70-80CC-EAE5C16EB536}" srcOrd="1" destOrd="0" presId="urn:microsoft.com/office/officeart/2005/8/layout/lProcess2"/>
    <dgm:cxn modelId="{3D564719-718E-41C3-B943-C32996F31D04}" type="presParOf" srcId="{43803BD4-0CA7-4160-B37D-B4418E4AA1BD}" destId="{009FE15C-7EE0-44B4-AAD7-5F1A27D86E7B}" srcOrd="2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7111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2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800"/>
              <a:t>KIT – Universität des Landes Baden-Württemberg und </a:t>
            </a:r>
          </a:p>
          <a:p>
            <a:pPr>
              <a:lnSpc>
                <a:spcPct val="65000"/>
              </a:lnSpc>
              <a:spcBef>
                <a:spcPct val="50000"/>
              </a:spcBef>
            </a:pPr>
            <a:r>
              <a:rPr lang="de-DE" sz="800"/>
              <a:t>nationales Forschungszentrum in der Helmholtz-Gemeinschaft</a:t>
            </a:r>
          </a:p>
        </p:txBody>
      </p:sp>
      <p:pic>
        <p:nvPicPr>
          <p:cNvPr id="9223" name="Picture 11" descr="KIT-Logo-rgb_de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925870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19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C527DC3E-3A27-4D23-9336-3EAB36224A06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1421206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04619"/>
            <a:ext cx="9144000" cy="5715269"/>
          </a:xfrm>
          <a:prstGeom prst="rect">
            <a:avLst/>
          </a:prstGeom>
        </p:spPr>
      </p:pic>
      <p:pic>
        <p:nvPicPr>
          <p:cNvPr id="26635" name="Picture 9" descr="II_rahmen_neu_titel"/>
          <p:cNvPicPr>
            <a:picLocks noChangeAspect="1" noChangeArrowheads="1"/>
          </p:cNvPicPr>
          <p:nvPr userDrawn="1"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 Box 14"/>
          <p:cNvSpPr txBox="1">
            <a:spLocks noChangeArrowheads="1"/>
          </p:cNvSpPr>
          <p:nvPr userDrawn="1"/>
        </p:nvSpPr>
        <p:spPr bwMode="auto">
          <a:xfrm>
            <a:off x="396875" y="6475413"/>
            <a:ext cx="36703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r>
              <a:rPr lang="de-DE" sz="800"/>
              <a:t>KIT – Universität des Landes Baden-Württemberg und</a:t>
            </a:r>
          </a:p>
          <a:p>
            <a:r>
              <a:rPr lang="de-DE" sz="800"/>
              <a:t>nationales Forschungszentrum in der Helmholtz-Gemeinschaft</a:t>
            </a:r>
          </a:p>
        </p:txBody>
      </p:sp>
      <p:sp>
        <p:nvSpPr>
          <p:cNvPr id="13" name="Text Box 21"/>
          <p:cNvSpPr txBox="1">
            <a:spLocks noChangeArrowheads="1"/>
          </p:cNvSpPr>
          <p:nvPr userDrawn="1"/>
        </p:nvSpPr>
        <p:spPr bwMode="auto">
          <a:xfrm>
            <a:off x="385763" y="3367088"/>
            <a:ext cx="4537075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 anchor="ctr">
            <a:spAutoFit/>
          </a:bodyPr>
          <a:lstStyle/>
          <a:p>
            <a:pPr>
              <a:defRPr/>
            </a:pPr>
            <a:r>
              <a:rPr lang="de-DE" sz="1000" dirty="0" smtClean="0">
                <a:solidFill>
                  <a:schemeClr val="bg1"/>
                </a:solidFill>
              </a:rPr>
              <a:t>Institut</a:t>
            </a:r>
            <a:r>
              <a:rPr lang="de-DE" sz="1000" baseline="0" dirty="0" smtClean="0">
                <a:solidFill>
                  <a:schemeClr val="bg1"/>
                </a:solidFill>
              </a:rPr>
              <a:t> für Angewandte Materialien – Keramische Werkstoffe und Technologien</a:t>
            </a:r>
            <a:endParaRPr lang="de-DE" sz="1000" dirty="0">
              <a:solidFill>
                <a:schemeClr val="bg1"/>
              </a:solidFill>
            </a:endParaRPr>
          </a:p>
        </p:txBody>
      </p:sp>
      <p:sp>
        <p:nvSpPr>
          <p:cNvPr id="14" name="Text Box 14"/>
          <p:cNvSpPr txBox="1">
            <a:spLocks noChangeArrowheads="1"/>
          </p:cNvSpPr>
          <p:nvPr userDrawn="1"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/>
          <a:p>
            <a:pPr algn="r">
              <a:defRPr/>
            </a:pPr>
            <a:r>
              <a:rPr lang="de-DE" sz="1600" b="1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26639" name="Picture 11" descr="KIT-Logo-rgb_de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Christoph </a:t>
            </a:r>
            <a:r>
              <a:rPr lang="de-DE" dirty="0" err="1" smtClean="0"/>
              <a:t>Gielisch</a:t>
            </a:r>
            <a:r>
              <a:rPr lang="de-DE" dirty="0" smtClean="0"/>
              <a:t>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E101DA-C805-49D6-936E-EF17408DE37B}" type="datetime1">
              <a:rPr lang="de-DE" smtClean="0"/>
              <a:t>29.10.2015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Christoph </a:t>
            </a:r>
            <a:r>
              <a:rPr lang="de-DE" dirty="0" err="1" smtClean="0"/>
              <a:t>Gielisch</a:t>
            </a:r>
            <a:r>
              <a:rPr lang="de-DE" dirty="0" smtClean="0"/>
              <a:t>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8D019-5134-4866-8BCC-6AD2983F956C}" type="datetime1">
              <a:rPr lang="de-DE" smtClean="0"/>
              <a:t>29.10.2015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Christoph </a:t>
            </a:r>
            <a:r>
              <a:rPr lang="de-DE" dirty="0" err="1" smtClean="0"/>
              <a:t>Gielisch</a:t>
            </a:r>
            <a:r>
              <a:rPr lang="de-DE" dirty="0" smtClean="0"/>
              <a:t>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Christoph </a:t>
            </a:r>
            <a:r>
              <a:rPr lang="de-DE" dirty="0" err="1" smtClean="0"/>
              <a:t>Gielisch</a:t>
            </a:r>
            <a:r>
              <a:rPr lang="de-DE" dirty="0" smtClean="0"/>
              <a:t>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64446-9DE9-4EC1-92AB-907DF09BD351}" type="datetime1">
              <a:rPr lang="de-DE" smtClean="0"/>
              <a:t>29.10.2015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Christoph </a:t>
            </a:r>
            <a:r>
              <a:rPr lang="de-DE" dirty="0" err="1" smtClean="0"/>
              <a:t>Gielisch</a:t>
            </a:r>
            <a:r>
              <a:rPr lang="de-DE" dirty="0" smtClean="0"/>
              <a:t>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6" name="Datumsplatzhalter 10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3864FC-C1F6-4F60-90E2-4C82285A7CB6}" type="datetime1">
              <a:rPr lang="de-DE" smtClean="0"/>
              <a:t>29.10.2015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Christoph </a:t>
            </a:r>
            <a:r>
              <a:rPr lang="de-DE" dirty="0" err="1" smtClean="0"/>
              <a:t>Gielisch</a:t>
            </a:r>
            <a:r>
              <a:rPr lang="de-DE" dirty="0" smtClean="0"/>
              <a:t>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8" name="Datumsplatzhalter 10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FFF499-D2C2-429B-A38D-874884AC2B44}" type="datetime1">
              <a:rPr lang="de-DE" smtClean="0"/>
              <a:t>29.10.2015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Christoph </a:t>
            </a:r>
            <a:r>
              <a:rPr lang="de-DE" dirty="0" err="1" smtClean="0"/>
              <a:t>Gielisch</a:t>
            </a:r>
            <a:r>
              <a:rPr lang="de-DE" dirty="0" smtClean="0"/>
              <a:t>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4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EC2FF-F6B1-4953-8BD6-DF423CDA3B5D}" type="datetime1">
              <a:rPr lang="de-DE" smtClean="0"/>
              <a:t>29.10.2015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Christoph </a:t>
            </a:r>
            <a:r>
              <a:rPr lang="de-DE" dirty="0" err="1" smtClean="0"/>
              <a:t>Gielisch</a:t>
            </a:r>
            <a:r>
              <a:rPr lang="de-DE" dirty="0" smtClean="0"/>
              <a:t>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3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FF657-D1DB-4306-82A3-A2011C94EF85}" type="datetime1">
              <a:rPr lang="de-DE" smtClean="0"/>
              <a:t>29.10.2015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Christoph </a:t>
            </a:r>
            <a:r>
              <a:rPr lang="de-DE" dirty="0" err="1" smtClean="0"/>
              <a:t>Gielisch</a:t>
            </a:r>
            <a:r>
              <a:rPr lang="de-DE" dirty="0" smtClean="0"/>
              <a:t>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6" name="Datumsplatzhalter 10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86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9ADCC-593E-41F1-8EDC-3499514C881E}" type="datetime1">
              <a:rPr lang="de-DE" smtClean="0"/>
              <a:t>29.10.2015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de-DE" dirty="0" smtClean="0"/>
              <a:t>Christoph </a:t>
            </a:r>
            <a:r>
              <a:rPr lang="de-DE" dirty="0" err="1" smtClean="0"/>
              <a:t>Gielisch</a:t>
            </a:r>
            <a:r>
              <a:rPr lang="de-DE" dirty="0" smtClean="0"/>
              <a:t>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6" name="Datumsplatzhalter 10"/>
          <p:cNvSpPr>
            <a:spLocks noGrp="1"/>
          </p:cNvSpPr>
          <p:nvPr>
            <p:ph type="dt" sz="half" idx="11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17161F-0686-4A32-B5C2-6110D54CBF61}" type="datetime1">
              <a:rPr lang="de-DE" smtClean="0"/>
              <a:t>29.10.2015</a:t>
            </a:fld>
            <a:endParaRPr lang="de-DE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18" Type="http://schemas.openxmlformats.org/officeDocument/2006/relationships/image" Target="../media/image6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 smtClean="0"/>
              <a:t>Karlsruhe Institute </a:t>
            </a:r>
            <a:r>
              <a:rPr lang="de-DE" dirty="0" err="1" smtClean="0"/>
              <a:t>of</a:t>
            </a:r>
            <a:r>
              <a:rPr lang="de-DE" dirty="0" smtClean="0"/>
              <a:t> Technology (KIT).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</a:p>
        </p:txBody>
      </p:sp>
      <p:sp>
        <p:nvSpPr>
          <p:cNvPr id="1034" name="Text Box 10"/>
          <p:cNvSpPr txBox="1">
            <a:spLocks noChangeArrowheads="1"/>
          </p:cNvSpPr>
          <p:nvPr/>
        </p:nvSpPr>
        <p:spPr bwMode="auto">
          <a:xfrm>
            <a:off x="6011863" y="6453188"/>
            <a:ext cx="27368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algn="r">
              <a:spcBef>
                <a:spcPts val="200"/>
              </a:spcBef>
              <a:defRPr/>
            </a:pPr>
            <a:r>
              <a:rPr lang="de-DE" sz="900" dirty="0" smtClean="0"/>
              <a:t>Institut für</a:t>
            </a:r>
            <a:r>
              <a:rPr lang="de-DE" sz="900" baseline="0" dirty="0" smtClean="0"/>
              <a:t> Angewandte Materialien - Keramische Werkstoffe und Technologien</a:t>
            </a:r>
            <a:endParaRPr lang="de-DE" sz="900" dirty="0"/>
          </a:p>
        </p:txBody>
      </p:sp>
      <p:sp>
        <p:nvSpPr>
          <p:cNvPr id="1035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>
              <a:spcBef>
                <a:spcPct val="50000"/>
              </a:spcBef>
              <a:defRPr/>
            </a:pPr>
            <a:fld id="{643774FD-E815-4B85-B421-6F4167BD583D}" type="slidenum">
              <a:rPr lang="de-DE" sz="900" b="1"/>
              <a:pPr>
                <a:spcBef>
                  <a:spcPct val="50000"/>
                </a:spcBef>
                <a:defRPr/>
              </a:pPr>
              <a:t>‹Nr.›</a:t>
            </a:fld>
            <a:endParaRPr lang="de-DE" sz="900" b="1"/>
          </a:p>
        </p:txBody>
      </p:sp>
      <p:pic>
        <p:nvPicPr>
          <p:cNvPr id="1032" name="Picture 13" descr="KIT-Logo-rgb_de"/>
          <p:cNvPicPr>
            <a:picLocks noChangeAspect="1"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6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701800" y="6445250"/>
            <a:ext cx="424815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/>
            </a:lvl1pPr>
          </a:lstStyle>
          <a:p>
            <a:r>
              <a:rPr lang="de-DE" dirty="0" smtClean="0"/>
              <a:t>Christoph </a:t>
            </a:r>
            <a:r>
              <a:rPr lang="de-DE" dirty="0" err="1" smtClean="0"/>
              <a:t>Gielisch</a:t>
            </a:r>
            <a:r>
              <a:rPr lang="de-DE" dirty="0" smtClean="0"/>
              <a:t>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11" name="Datumsplatzhalter 10"/>
          <p:cNvSpPr>
            <a:spLocks noGrp="1"/>
          </p:cNvSpPr>
          <p:nvPr>
            <p:ph type="dt" sz="half" idx="2"/>
          </p:nvPr>
        </p:nvSpPr>
        <p:spPr>
          <a:xfrm>
            <a:off x="612000" y="6444000"/>
            <a:ext cx="1044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1FFB54-A4C6-43F5-85F0-3FD9312F6439}" type="datetime1">
              <a:rPr lang="de-DE" smtClean="0"/>
              <a:t>29.10.2015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8" r:id="rId3"/>
    <p:sldLayoutId id="2147483657" r:id="rId4"/>
    <p:sldLayoutId id="2147483656" r:id="rId5"/>
    <p:sldLayoutId id="2147483655" r:id="rId6"/>
    <p:sldLayoutId id="2147483654" r:id="rId7"/>
    <p:sldLayoutId id="2147483653" r:id="rId8"/>
    <p:sldLayoutId id="2147483652" r:id="rId9"/>
    <p:sldLayoutId id="2147483651" r:id="rId10"/>
    <p:sldLayoutId id="2147483650" r:id="rId11"/>
  </p:sldLayoutIdLst>
  <p:hf sldNum="0" hdr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18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4.xml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8.xml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4.png"/><Relationship Id="rId7" Type="http://schemas.openxmlformats.org/officeDocument/2006/relationships/image" Target="../media/image13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7" Type="http://schemas.openxmlformats.org/officeDocument/2006/relationships/image" Target="../media/image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4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 anchor="b"/>
          <a:lstStyle/>
          <a:p>
            <a:pPr>
              <a:lnSpc>
                <a:spcPct val="90000"/>
              </a:lnSpc>
            </a:pPr>
            <a:r>
              <a:rPr lang="de-DE" sz="2200" b="1" dirty="0" smtClean="0">
                <a:solidFill>
                  <a:schemeClr val="tx2"/>
                </a:solidFill>
              </a:rPr>
              <a:t>Elektrochemische und kernspinresonanzspektroskopische Untersuchung von Festkörperelektrolytkeramiken</a:t>
            </a:r>
            <a:endParaRPr lang="de-DE" sz="2200" b="1" dirty="0">
              <a:solidFill>
                <a:schemeClr val="tx2"/>
              </a:solidFill>
            </a:endParaRPr>
          </a:p>
        </p:txBody>
      </p:sp>
      <p:sp>
        <p:nvSpPr>
          <p:cNvPr id="30725" name="Rectangle 3"/>
          <p:cNvSpPr>
            <a:spLocks noChangeArrowheads="1"/>
          </p:cNvSpPr>
          <p:nvPr/>
        </p:nvSpPr>
        <p:spPr bwMode="auto">
          <a:xfrm>
            <a:off x="396875" y="2349500"/>
            <a:ext cx="8370888" cy="620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/>
          <a:lstStyle/>
          <a:p>
            <a:r>
              <a:rPr lang="de-DE" sz="1600" b="1" dirty="0" smtClean="0">
                <a:solidFill>
                  <a:srgbClr val="000000"/>
                </a:solidFill>
              </a:rPr>
              <a:t>Masterarbeitsvortrag von Christoph </a:t>
            </a:r>
            <a:r>
              <a:rPr lang="de-DE" sz="1600" b="1" dirty="0" err="1" smtClean="0">
                <a:solidFill>
                  <a:srgbClr val="000000"/>
                </a:solidFill>
              </a:rPr>
              <a:t>Gielisch</a:t>
            </a:r>
            <a:endParaRPr lang="de-DE" sz="1600" b="1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Elektrodenuntersuchung - REM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LTO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LLTO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1" y="3738189"/>
            <a:ext cx="7272698" cy="2413092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000" y="1140107"/>
            <a:ext cx="7272699" cy="244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16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Elektrodenuntersuchung - Schichtdicke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Schichtdicken der Elektrodenfolien nach dem Trocknen bei ~40 – 50µm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428" y="1628800"/>
            <a:ext cx="6391970" cy="459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992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Elektrodenuntersuchung - EDX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Beispiel LATP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14" name="Grafik 1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4005064"/>
            <a:ext cx="2626814" cy="1888387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1700808"/>
            <a:ext cx="2626814" cy="1888387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5746" y="1700808"/>
            <a:ext cx="2624610" cy="1886803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573" y="1700807"/>
            <a:ext cx="2624610" cy="1886803"/>
          </a:xfrm>
          <a:prstGeom prst="rect">
            <a:avLst/>
          </a:prstGeom>
        </p:spPr>
      </p:pic>
      <p:pic>
        <p:nvPicPr>
          <p:cNvPr id="18" name="Grafik 1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8968" y="4007417"/>
            <a:ext cx="2624610" cy="1886803"/>
          </a:xfrm>
          <a:prstGeom prst="rect">
            <a:avLst/>
          </a:prstGeom>
        </p:spPr>
      </p:pic>
      <p:sp>
        <p:nvSpPr>
          <p:cNvPr id="20" name="Textfeld 19"/>
          <p:cNvSpPr txBox="1"/>
          <p:nvPr/>
        </p:nvSpPr>
        <p:spPr>
          <a:xfrm>
            <a:off x="1161740" y="358954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Kohlenstoff</a:t>
            </a:r>
            <a:endParaRPr lang="de-DE" sz="1400" dirty="0"/>
          </a:p>
        </p:txBody>
      </p:sp>
      <p:sp>
        <p:nvSpPr>
          <p:cNvPr id="21" name="Textfeld 20"/>
          <p:cNvSpPr txBox="1"/>
          <p:nvPr/>
        </p:nvSpPr>
        <p:spPr>
          <a:xfrm>
            <a:off x="4024396" y="358954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Sauerstoff</a:t>
            </a:r>
            <a:endParaRPr lang="de-DE" sz="1400" dirty="0"/>
          </a:p>
        </p:txBody>
      </p:sp>
      <p:sp>
        <p:nvSpPr>
          <p:cNvPr id="22" name="Textfeld 21"/>
          <p:cNvSpPr txBox="1"/>
          <p:nvPr/>
        </p:nvSpPr>
        <p:spPr>
          <a:xfrm>
            <a:off x="6929907" y="3589548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Phosphor</a:t>
            </a:r>
            <a:endParaRPr lang="de-DE" sz="1400" dirty="0"/>
          </a:p>
        </p:txBody>
      </p:sp>
      <p:sp>
        <p:nvSpPr>
          <p:cNvPr id="23" name="Textfeld 22"/>
          <p:cNvSpPr txBox="1"/>
          <p:nvPr/>
        </p:nvSpPr>
        <p:spPr>
          <a:xfrm>
            <a:off x="1161740" y="5893451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Aluminium</a:t>
            </a:r>
            <a:endParaRPr lang="de-DE" sz="1400" dirty="0"/>
          </a:p>
        </p:txBody>
      </p:sp>
      <p:sp>
        <p:nvSpPr>
          <p:cNvPr id="24" name="Textfeld 23"/>
          <p:cNvSpPr txBox="1"/>
          <p:nvPr/>
        </p:nvSpPr>
        <p:spPr>
          <a:xfrm>
            <a:off x="4024396" y="5884350"/>
            <a:ext cx="10801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Titan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8406076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Elektrochemische Charakterisierung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571" y="1198563"/>
            <a:ext cx="7605683" cy="489426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87912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Zellbau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Einbau der Kathodenproben in das am Institut vorhandene Zellsystem</a:t>
            </a:r>
          </a:p>
          <a:p>
            <a:r>
              <a:rPr lang="de-DE" dirty="0" smtClean="0"/>
              <a:t>Knopfzellendesign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Als Elektrolyt kam LP30 zum Einsatz</a:t>
            </a:r>
          </a:p>
          <a:p>
            <a:r>
              <a:rPr lang="de-DE" dirty="0" smtClean="0"/>
              <a:t>Zusammenbau unter </a:t>
            </a:r>
            <a:r>
              <a:rPr lang="de-DE" dirty="0" err="1" smtClean="0"/>
              <a:t>Inertgasatmosphäre</a:t>
            </a:r>
            <a:r>
              <a:rPr lang="de-DE" dirty="0" smtClean="0"/>
              <a:t> in der Handschuhbox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1539" y="1916832"/>
            <a:ext cx="2857747" cy="3052103"/>
          </a:xfrm>
          <a:prstGeom prst="rect">
            <a:avLst/>
          </a:prstGeom>
        </p:spPr>
      </p:pic>
      <p:cxnSp>
        <p:nvCxnSpPr>
          <p:cNvPr id="8" name="Gerade Verbindung mit Pfeil 7"/>
          <p:cNvCxnSpPr/>
          <p:nvPr/>
        </p:nvCxnSpPr>
        <p:spPr>
          <a:xfrm flipH="1" flipV="1">
            <a:off x="4581699" y="2780928"/>
            <a:ext cx="1800200" cy="6390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4581699" y="3419950"/>
            <a:ext cx="1800200" cy="80113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/>
          <p:cNvCxnSpPr/>
          <p:nvPr/>
        </p:nvCxnSpPr>
        <p:spPr>
          <a:xfrm>
            <a:off x="2637483" y="3356992"/>
            <a:ext cx="1932929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/>
          <p:cNvCxnSpPr/>
          <p:nvPr/>
        </p:nvCxnSpPr>
        <p:spPr>
          <a:xfrm flipV="1">
            <a:off x="3141539" y="3896817"/>
            <a:ext cx="1440160" cy="38672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mit Pfeil 32"/>
          <p:cNvCxnSpPr/>
          <p:nvPr/>
        </p:nvCxnSpPr>
        <p:spPr>
          <a:xfrm>
            <a:off x="2643759" y="2515045"/>
            <a:ext cx="1793924" cy="481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feld 44"/>
          <p:cNvSpPr txBox="1"/>
          <p:nvPr/>
        </p:nvSpPr>
        <p:spPr>
          <a:xfrm>
            <a:off x="616248" y="2012863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Glasröhre mit 10 mm Innendurchmesser und Gewindeabschluss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616248" y="3054868"/>
            <a:ext cx="20162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Edelstahlfeder für Anpressdruck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616248" y="3808739"/>
            <a:ext cx="25478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Batterieprobe mit zwei </a:t>
            </a:r>
            <a:r>
              <a:rPr lang="de-DE" sz="1400" dirty="0" err="1" smtClean="0"/>
              <a:t>Kontaktierplättchen</a:t>
            </a:r>
            <a:r>
              <a:rPr lang="de-DE" sz="1400" dirty="0"/>
              <a:t> </a:t>
            </a:r>
            <a:r>
              <a:rPr lang="de-DE" sz="1400" dirty="0" smtClean="0"/>
              <a:t>zwischen denen Probe, Separator mit Elektrolyt und Lithiumanode angebracht sind</a:t>
            </a:r>
            <a:endParaRPr lang="de-DE" sz="1400" dirty="0"/>
          </a:p>
        </p:txBody>
      </p:sp>
      <p:sp>
        <p:nvSpPr>
          <p:cNvPr id="48" name="Textfeld 47"/>
          <p:cNvSpPr txBox="1"/>
          <p:nvPr/>
        </p:nvSpPr>
        <p:spPr>
          <a:xfrm>
            <a:off x="6520111" y="3054868"/>
            <a:ext cx="201622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Glasröhre mit 10 mm Innendurchmesser und Gewindeabschluss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8898942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Elektrochemische Charakterisierung LATP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graphicFrame>
        <p:nvGraphicFramePr>
          <p:cNvPr id="6" name="Diagramm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58801985"/>
              </p:ext>
            </p:extLst>
          </p:nvPr>
        </p:nvGraphicFramePr>
        <p:xfrm>
          <a:off x="1784075" y="3560165"/>
          <a:ext cx="5572676" cy="2835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81836966"/>
              </p:ext>
            </p:extLst>
          </p:nvPr>
        </p:nvGraphicFramePr>
        <p:xfrm>
          <a:off x="2123728" y="983692"/>
          <a:ext cx="4441792" cy="2576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65692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10294267"/>
              </p:ext>
            </p:extLst>
          </p:nvPr>
        </p:nvGraphicFramePr>
        <p:xfrm>
          <a:off x="2115355" y="978834"/>
          <a:ext cx="4450165" cy="25813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1309579"/>
              </p:ext>
            </p:extLst>
          </p:nvPr>
        </p:nvGraphicFramePr>
        <p:xfrm>
          <a:off x="1784076" y="3560164"/>
          <a:ext cx="5572675" cy="28358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Elektrochemische Charakterisierung LAGP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51294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Diagramm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75642557"/>
              </p:ext>
            </p:extLst>
          </p:nvPr>
        </p:nvGraphicFramePr>
        <p:xfrm>
          <a:off x="1628038" y="3560163"/>
          <a:ext cx="5884749" cy="28358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Diagramm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59684203"/>
              </p:ext>
            </p:extLst>
          </p:nvPr>
        </p:nvGraphicFramePr>
        <p:xfrm>
          <a:off x="2115358" y="978835"/>
          <a:ext cx="4450162" cy="2581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Elektrochemische Charakterisierung LTO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169292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27102"/>
              </p:ext>
            </p:extLst>
          </p:nvPr>
        </p:nvGraphicFramePr>
        <p:xfrm>
          <a:off x="1628038" y="3560163"/>
          <a:ext cx="5863826" cy="2785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131770"/>
              </p:ext>
            </p:extLst>
          </p:nvPr>
        </p:nvGraphicFramePr>
        <p:xfrm>
          <a:off x="2075826" y="978835"/>
          <a:ext cx="4489694" cy="2604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Elektrochemische Charakterisierung LLTO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21983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27102"/>
              </p:ext>
            </p:extLst>
          </p:nvPr>
        </p:nvGraphicFramePr>
        <p:xfrm>
          <a:off x="1628038" y="3560163"/>
          <a:ext cx="5863826" cy="2785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131770"/>
              </p:ext>
            </p:extLst>
          </p:nvPr>
        </p:nvGraphicFramePr>
        <p:xfrm>
          <a:off x="2075826" y="978835"/>
          <a:ext cx="4489694" cy="2604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Elektrochemische Charakterisierung LLTO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4320673" y="5157192"/>
            <a:ext cx="1440160" cy="576064"/>
          </a:xfrm>
          <a:prstGeom prst="line">
            <a:avLst/>
          </a:prstGeom>
          <a:ln w="25400">
            <a:solidFill>
              <a:srgbClr val="FA8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Ellipse 9"/>
          <p:cNvSpPr/>
          <p:nvPr/>
        </p:nvSpPr>
        <p:spPr>
          <a:xfrm>
            <a:off x="3222000" y="2996952"/>
            <a:ext cx="144016" cy="144016"/>
          </a:xfrm>
          <a:prstGeom prst="ellipse">
            <a:avLst/>
          </a:prstGeom>
          <a:noFill/>
          <a:ln>
            <a:solidFill>
              <a:srgbClr val="FA82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/>
        </p:nvSpPr>
        <p:spPr>
          <a:xfrm>
            <a:off x="3402000" y="1916832"/>
            <a:ext cx="144016" cy="144016"/>
          </a:xfrm>
          <a:prstGeom prst="ellipse">
            <a:avLst/>
          </a:prstGeom>
          <a:noFill/>
          <a:ln>
            <a:solidFill>
              <a:srgbClr val="FA82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4695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5557837" cy="4894262"/>
          </a:xfrm>
        </p:spPr>
        <p:txBody>
          <a:bodyPr/>
          <a:lstStyle/>
          <a:p>
            <a:r>
              <a:rPr lang="de-DE" dirty="0" smtClean="0"/>
              <a:t>Bessere Energiespeicher für eine Vielzahl von Aufgaben nötig</a:t>
            </a:r>
          </a:p>
          <a:p>
            <a:pPr lvl="1"/>
            <a:r>
              <a:rPr lang="de-DE" dirty="0" smtClean="0"/>
              <a:t>Elektromobilität</a:t>
            </a:r>
          </a:p>
          <a:p>
            <a:pPr lvl="1"/>
            <a:r>
              <a:rPr lang="de-DE" dirty="0" smtClean="0"/>
              <a:t>Zwischenspeicher für volatile Energieerzeugung</a:t>
            </a:r>
          </a:p>
          <a:p>
            <a:pPr lvl="1"/>
            <a:r>
              <a:rPr lang="de-DE" dirty="0" smtClean="0"/>
              <a:t>Mobile Devices</a:t>
            </a:r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Möglichkeit: Anderes Elektrolytmaterial 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Festkörperelektrolyt aus Keramik</a:t>
            </a:r>
          </a:p>
          <a:p>
            <a:pPr marL="476250" lvl="1" indent="0">
              <a:buNone/>
            </a:pPr>
            <a:endParaRPr lang="de-DE" dirty="0" smtClean="0">
              <a:sym typeface="Wingdings" panose="05000000000000000000" pitchFamily="2" charset="2"/>
            </a:endParaRPr>
          </a:p>
          <a:p>
            <a:r>
              <a:rPr lang="de-DE" dirty="0" smtClean="0">
                <a:sym typeface="Wingdings" panose="05000000000000000000" pitchFamily="2" charset="2"/>
              </a:rPr>
              <a:t>Verschiedene Systeme sind vielversprechend</a:t>
            </a:r>
          </a:p>
          <a:p>
            <a:pPr lvl="1"/>
            <a:r>
              <a:rPr lang="de-DE" dirty="0" err="1" smtClean="0">
                <a:sym typeface="Wingdings" panose="05000000000000000000" pitchFamily="2" charset="2"/>
              </a:rPr>
              <a:t>Perowskite</a:t>
            </a:r>
            <a:endParaRPr lang="de-DE" dirty="0" smtClean="0">
              <a:sym typeface="Wingdings" panose="05000000000000000000" pitchFamily="2" charset="2"/>
            </a:endParaRP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NASICON</a:t>
            </a:r>
          </a:p>
          <a:p>
            <a:pPr lvl="1"/>
            <a:r>
              <a:rPr lang="de-DE" dirty="0" smtClean="0">
                <a:sym typeface="Wingdings" panose="05000000000000000000" pitchFamily="2" charset="2"/>
              </a:rPr>
              <a:t>Granate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6834" y="4524448"/>
            <a:ext cx="1604963" cy="150079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198563"/>
            <a:ext cx="2728595" cy="1705372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906"/>
          <a:stretch/>
        </p:blipFill>
        <p:spPr>
          <a:xfrm>
            <a:off x="6732246" y="3207148"/>
            <a:ext cx="1514140" cy="1091018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265180" y="2904464"/>
            <a:ext cx="2448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 smtClean="0"/>
              <a:t>Batterie des BMW i3</a:t>
            </a:r>
            <a:endParaRPr lang="de-DE" sz="1000" i="1" dirty="0"/>
          </a:p>
        </p:txBody>
      </p:sp>
      <p:sp>
        <p:nvSpPr>
          <p:cNvPr id="11" name="Textfeld 10"/>
          <p:cNvSpPr txBox="1"/>
          <p:nvPr/>
        </p:nvSpPr>
        <p:spPr>
          <a:xfrm>
            <a:off x="6136962" y="4234699"/>
            <a:ext cx="27047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 err="1" smtClean="0"/>
              <a:t>Leitsalz</a:t>
            </a:r>
            <a:r>
              <a:rPr lang="de-DE" sz="1000" i="1" dirty="0" smtClean="0"/>
              <a:t> eines Flüssigelektrolyten</a:t>
            </a:r>
            <a:endParaRPr lang="de-DE" sz="1000" i="1" dirty="0"/>
          </a:p>
        </p:txBody>
      </p:sp>
      <p:sp>
        <p:nvSpPr>
          <p:cNvPr id="12" name="Textfeld 11"/>
          <p:cNvSpPr txBox="1"/>
          <p:nvPr/>
        </p:nvSpPr>
        <p:spPr>
          <a:xfrm>
            <a:off x="6265180" y="5968248"/>
            <a:ext cx="2448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000" i="1" dirty="0" err="1" smtClean="0"/>
              <a:t>Perowskitstruktur</a:t>
            </a:r>
            <a:endParaRPr lang="de-DE" sz="1000" i="1" baseline="-25000" dirty="0"/>
          </a:p>
        </p:txBody>
      </p:sp>
    </p:spTree>
    <p:extLst>
      <p:ext uri="{BB962C8B-B14F-4D97-AF65-F5344CB8AC3E}">
        <p14:creationId xmlns:p14="http://schemas.microsoft.com/office/powerpoint/2010/main" val="38582734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0927102"/>
              </p:ext>
            </p:extLst>
          </p:nvPr>
        </p:nvGraphicFramePr>
        <p:xfrm>
          <a:off x="1628038" y="3560163"/>
          <a:ext cx="5863826" cy="278592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131770"/>
              </p:ext>
            </p:extLst>
          </p:nvPr>
        </p:nvGraphicFramePr>
        <p:xfrm>
          <a:off x="2075826" y="978835"/>
          <a:ext cx="4489694" cy="2604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Elektrochemische Charakterisierung LLTO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cxnSp>
        <p:nvCxnSpPr>
          <p:cNvPr id="6" name="Gerader Verbinder 5"/>
          <p:cNvCxnSpPr/>
          <p:nvPr/>
        </p:nvCxnSpPr>
        <p:spPr>
          <a:xfrm flipV="1">
            <a:off x="4320673" y="5157192"/>
            <a:ext cx="1440160" cy="576064"/>
          </a:xfrm>
          <a:prstGeom prst="line">
            <a:avLst/>
          </a:prstGeom>
          <a:ln w="25400">
            <a:solidFill>
              <a:srgbClr val="FA82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r Verbinder 9"/>
          <p:cNvCxnSpPr/>
          <p:nvPr/>
        </p:nvCxnSpPr>
        <p:spPr>
          <a:xfrm flipV="1">
            <a:off x="4716016" y="4924526"/>
            <a:ext cx="963023" cy="872480"/>
          </a:xfrm>
          <a:prstGeom prst="line">
            <a:avLst/>
          </a:prstGeom>
          <a:ln w="25400">
            <a:solidFill>
              <a:srgbClr val="A0007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/>
          <p:cNvSpPr/>
          <p:nvPr/>
        </p:nvSpPr>
        <p:spPr>
          <a:xfrm>
            <a:off x="3222000" y="2996952"/>
            <a:ext cx="144016" cy="144016"/>
          </a:xfrm>
          <a:prstGeom prst="ellipse">
            <a:avLst/>
          </a:prstGeom>
          <a:noFill/>
          <a:ln>
            <a:solidFill>
              <a:srgbClr val="FA82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Ellipse 11"/>
          <p:cNvSpPr/>
          <p:nvPr/>
        </p:nvSpPr>
        <p:spPr>
          <a:xfrm>
            <a:off x="3402000" y="1916832"/>
            <a:ext cx="144016" cy="144016"/>
          </a:xfrm>
          <a:prstGeom prst="ellipse">
            <a:avLst/>
          </a:prstGeom>
          <a:noFill/>
          <a:ln>
            <a:solidFill>
              <a:srgbClr val="FA82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3382982" y="2995439"/>
            <a:ext cx="144016" cy="144016"/>
          </a:xfrm>
          <a:prstGeom prst="ellipse">
            <a:avLst/>
          </a:prstGeom>
          <a:noFill/>
          <a:ln>
            <a:solidFill>
              <a:srgbClr val="A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3775172" y="1556792"/>
            <a:ext cx="144016" cy="144016"/>
          </a:xfrm>
          <a:prstGeom prst="ellipse">
            <a:avLst/>
          </a:prstGeom>
          <a:noFill/>
          <a:ln>
            <a:solidFill>
              <a:srgbClr val="A000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718190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Bestimmung der </a:t>
            </a:r>
            <a:r>
              <a:rPr lang="de-DE" dirty="0" err="1" smtClean="0"/>
              <a:t>Lithiuminsertation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Inhaltsplatzhalt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1362411"/>
                  </p:ext>
                </p:extLst>
              </p:nvPr>
            </p:nvGraphicFramePr>
            <p:xfrm>
              <a:off x="475826" y="3356992"/>
              <a:ext cx="8189173" cy="2751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224"/>
                    <a:gridCol w="1676254"/>
                    <a:gridCol w="1771758"/>
                    <a:gridCol w="1280458"/>
                    <a:gridCol w="1444479"/>
                  </a:tblGrid>
                  <a:tr h="399386">
                    <a:tc>
                      <a:txBody>
                        <a:bodyPr/>
                        <a:lstStyle/>
                        <a:p>
                          <a:endParaRPr lang="de-DE" sz="19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900" dirty="0" smtClean="0"/>
                            <a:t>LATP</a:t>
                          </a:r>
                          <a:endParaRPr lang="de-DE" sz="19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900" dirty="0" smtClean="0"/>
                            <a:t>LAGP</a:t>
                          </a:r>
                          <a:endParaRPr lang="de-DE" sz="19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900" dirty="0" smtClean="0"/>
                            <a:t>LTO</a:t>
                          </a:r>
                          <a:endParaRPr lang="de-DE" sz="19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900" dirty="0" smtClean="0"/>
                            <a:t>LLTO</a:t>
                          </a:r>
                          <a:endParaRPr lang="de-DE" sz="1900" dirty="0"/>
                        </a:p>
                      </a:txBody>
                      <a:tcPr marL="98479" marR="98479" marT="49239" marB="49239"/>
                    </a:tc>
                  </a:tr>
                  <a:tr h="464710">
                    <a:tc>
                      <a:txBody>
                        <a:bodyPr/>
                        <a:lstStyle/>
                        <a:p>
                          <a:r>
                            <a:rPr lang="de-DE" sz="1600" dirty="0" smtClean="0"/>
                            <a:t>Struktureinheit</a:t>
                          </a:r>
                          <a:endParaRPr lang="de-DE" sz="16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Li</a:t>
                          </a:r>
                          <a:r>
                            <a:rPr lang="de-DE" sz="1400" baseline="-25000" dirty="0" smtClean="0"/>
                            <a:t>1,3</a:t>
                          </a:r>
                          <a:r>
                            <a:rPr lang="de-DE" sz="1400" dirty="0" smtClean="0"/>
                            <a:t>Al</a:t>
                          </a:r>
                          <a:r>
                            <a:rPr lang="de-DE" sz="1400" baseline="-25000" dirty="0" smtClean="0"/>
                            <a:t>0,3</a:t>
                          </a:r>
                          <a:r>
                            <a:rPr lang="de-DE" sz="1400" dirty="0" smtClean="0"/>
                            <a:t>Ti</a:t>
                          </a:r>
                          <a:r>
                            <a:rPr lang="de-DE" sz="1400" baseline="-25000" dirty="0" smtClean="0"/>
                            <a:t>1,7</a:t>
                          </a:r>
                          <a:r>
                            <a:rPr lang="de-DE" sz="1400" dirty="0" smtClean="0"/>
                            <a:t>(PO</a:t>
                          </a:r>
                          <a:r>
                            <a:rPr lang="de-DE" sz="1400" baseline="-25000" dirty="0" smtClean="0"/>
                            <a:t>4</a:t>
                          </a:r>
                          <a:r>
                            <a:rPr lang="de-DE" sz="1400" dirty="0" smtClean="0"/>
                            <a:t>)</a:t>
                          </a:r>
                          <a:r>
                            <a:rPr lang="de-DE" sz="1400" baseline="-25000" dirty="0" smtClean="0"/>
                            <a:t>3</a:t>
                          </a:r>
                          <a:endParaRPr lang="de-DE" sz="1400" baseline="-250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 smtClean="0"/>
                            <a:t>Li</a:t>
                          </a:r>
                          <a:r>
                            <a:rPr lang="de-DE" sz="1400" baseline="-25000" dirty="0" smtClean="0"/>
                            <a:t>1,3</a:t>
                          </a:r>
                          <a:r>
                            <a:rPr lang="de-DE" sz="1400" dirty="0" smtClean="0"/>
                            <a:t>Al</a:t>
                          </a:r>
                          <a:r>
                            <a:rPr lang="de-DE" sz="1400" baseline="-25000" dirty="0" smtClean="0"/>
                            <a:t>0,3</a:t>
                          </a:r>
                          <a:r>
                            <a:rPr lang="de-DE" sz="1400" dirty="0" smtClean="0"/>
                            <a:t>Ge</a:t>
                          </a:r>
                          <a:r>
                            <a:rPr lang="de-DE" sz="1400" baseline="-25000" dirty="0" smtClean="0"/>
                            <a:t>1,7</a:t>
                          </a:r>
                          <a:r>
                            <a:rPr lang="de-DE" sz="1400" dirty="0" smtClean="0"/>
                            <a:t>(PO</a:t>
                          </a:r>
                          <a:r>
                            <a:rPr lang="de-DE" sz="1400" baseline="-25000" dirty="0" smtClean="0"/>
                            <a:t>4</a:t>
                          </a:r>
                          <a:r>
                            <a:rPr lang="de-DE" sz="1400" dirty="0" smtClean="0"/>
                            <a:t>)</a:t>
                          </a:r>
                          <a:r>
                            <a:rPr lang="de-DE" sz="1400" baseline="-25000" dirty="0" smtClean="0"/>
                            <a:t>3</a:t>
                          </a:r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Li</a:t>
                          </a:r>
                          <a:r>
                            <a:rPr lang="de-DE" sz="1400" baseline="-25000" dirty="0" smtClean="0"/>
                            <a:t>4</a:t>
                          </a:r>
                          <a:r>
                            <a:rPr lang="de-DE" sz="1400" dirty="0" smtClean="0"/>
                            <a:t>Ti</a:t>
                          </a:r>
                          <a:r>
                            <a:rPr lang="de-DE" sz="1400" baseline="-25000" dirty="0" smtClean="0"/>
                            <a:t>5</a:t>
                          </a:r>
                          <a:r>
                            <a:rPr lang="de-DE" sz="1400" dirty="0" smtClean="0"/>
                            <a:t>O</a:t>
                          </a:r>
                          <a:r>
                            <a:rPr lang="de-DE" sz="1400" baseline="-25000" dirty="0" smtClean="0"/>
                            <a:t>12</a:t>
                          </a:r>
                          <a:endParaRPr lang="de-DE" sz="1400" baseline="-250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Li</a:t>
                          </a:r>
                          <a:r>
                            <a:rPr lang="de-DE" sz="1400" baseline="-25000" dirty="0" smtClean="0"/>
                            <a:t>0,33</a:t>
                          </a:r>
                          <a:r>
                            <a:rPr lang="de-DE" sz="1400" dirty="0" smtClean="0"/>
                            <a:t>La</a:t>
                          </a:r>
                          <a:r>
                            <a:rPr lang="de-DE" sz="1400" baseline="-25000" dirty="0" smtClean="0"/>
                            <a:t>0,577</a:t>
                          </a:r>
                          <a:r>
                            <a:rPr lang="de-DE" sz="1400" dirty="0" smtClean="0"/>
                            <a:t>TiO</a:t>
                          </a:r>
                          <a:r>
                            <a:rPr lang="de-DE" sz="1400" baseline="-25000" dirty="0" smtClean="0"/>
                            <a:t>3</a:t>
                          </a:r>
                          <a:endParaRPr lang="de-DE" sz="1400" baseline="-25000" dirty="0"/>
                        </a:p>
                      </a:txBody>
                      <a:tcPr marL="98479" marR="98479" marT="49239" marB="49239"/>
                    </a:tc>
                  </a:tr>
                  <a:tr h="399386">
                    <a:tc>
                      <a:txBody>
                        <a:bodyPr/>
                        <a:lstStyle/>
                        <a:p>
                          <a:r>
                            <a:rPr lang="de-DE" sz="1600" dirty="0" smtClean="0"/>
                            <a:t>Molare Masse</a:t>
                          </a:r>
                          <a:endParaRPr lang="de-DE" sz="16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383,8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425,5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459,1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175,5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</a:tr>
                  <a:tr h="399386">
                    <a:tc>
                      <a:txBody>
                        <a:bodyPr/>
                        <a:lstStyle/>
                        <a:p>
                          <a:r>
                            <a:rPr lang="de-DE" sz="1600" dirty="0" smtClean="0"/>
                            <a:t>Kapazität</a:t>
                          </a:r>
                          <a:endParaRPr lang="de-DE" sz="16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61,3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𝑚𝐴h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4,13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𝑚𝐴h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186,4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𝑚𝐴h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44,4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𝑚𝐴h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𝑔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</a:tr>
                  <a:tr h="399386">
                    <a:tc>
                      <a:txBody>
                        <a:bodyPr/>
                        <a:lstStyle/>
                        <a:p>
                          <a:r>
                            <a:rPr lang="de-DE" sz="1600" dirty="0" smtClean="0"/>
                            <a:t>Kapazität pro Mol</a:t>
                          </a:r>
                          <a:endParaRPr lang="de-DE" sz="16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23,53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𝐴h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1,76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𝐴h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85,58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𝐴h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de-DE" sz="1400" b="0" i="1" smtClean="0">
                                    <a:latin typeface="Cambria Math" panose="02040503050406030204" pitchFamily="18" charset="0"/>
                                  </a:rPr>
                                  <m:t>7,79</m:t>
                                </m:r>
                                <m:f>
                                  <m:fPr>
                                    <m:type m:val="lin"/>
                                    <m:ctrlP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𝐴h</m:t>
                                    </m:r>
                                  </m:num>
                                  <m:den>
                                    <m:r>
                                      <a:rPr lang="de-DE" sz="1400" b="0" i="1" smtClean="0">
                                        <a:latin typeface="Cambria Math" panose="02040503050406030204" pitchFamily="18" charset="0"/>
                                      </a:rPr>
                                      <m:t>𝑚𝑜𝑙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de-DE" sz="1400" dirty="0"/>
                        </a:p>
                      </a:txBody>
                      <a:tcPr marL="98479" marR="98479" marT="49239" marB="49239"/>
                    </a:tc>
                  </a:tr>
                  <a:tr h="689350">
                    <a:tc>
                      <a:txBody>
                        <a:bodyPr/>
                        <a:lstStyle/>
                        <a:p>
                          <a:r>
                            <a:rPr lang="de-DE" sz="1600" dirty="0" err="1" smtClean="0"/>
                            <a:t>Insertation</a:t>
                          </a:r>
                          <a:r>
                            <a:rPr lang="de-DE" sz="1600" baseline="0" dirty="0" smtClean="0"/>
                            <a:t> pro Struktureinheit</a:t>
                          </a:r>
                          <a:endParaRPr lang="de-DE" sz="16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b="1" dirty="0" smtClean="0"/>
                            <a:t>0,878</a:t>
                          </a:r>
                          <a:endParaRPr lang="de-DE" sz="1400" b="1" dirty="0"/>
                        </a:p>
                      </a:txBody>
                      <a:tcPr marL="98479" marR="98479" marT="49239" marB="4923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b="1" dirty="0" smtClean="0"/>
                            <a:t>0,066</a:t>
                          </a:r>
                          <a:endParaRPr lang="de-DE" sz="1400" b="1" dirty="0"/>
                        </a:p>
                      </a:txBody>
                      <a:tcPr marL="98479" marR="98479" marT="49239" marB="4923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b="1" dirty="0" smtClean="0"/>
                            <a:t>3,193</a:t>
                          </a:r>
                          <a:endParaRPr lang="de-DE" sz="1400" b="1" dirty="0"/>
                        </a:p>
                      </a:txBody>
                      <a:tcPr marL="98479" marR="98479" marT="49239" marB="4923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b="1" dirty="0" smtClean="0"/>
                            <a:t>0,291</a:t>
                          </a:r>
                          <a:endParaRPr lang="de-DE" sz="1400" b="1" dirty="0"/>
                        </a:p>
                      </a:txBody>
                      <a:tcPr marL="98479" marR="98479" marT="49239" marB="49239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Inhaltsplatzhalter 5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121362411"/>
                  </p:ext>
                </p:extLst>
              </p:nvPr>
            </p:nvGraphicFramePr>
            <p:xfrm>
              <a:off x="475826" y="3356992"/>
              <a:ext cx="8189173" cy="2751604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16224"/>
                    <a:gridCol w="1676254"/>
                    <a:gridCol w="1771758"/>
                    <a:gridCol w="1280458"/>
                    <a:gridCol w="1444479"/>
                  </a:tblGrid>
                  <a:tr h="399386">
                    <a:tc>
                      <a:txBody>
                        <a:bodyPr/>
                        <a:lstStyle/>
                        <a:p>
                          <a:endParaRPr lang="de-DE" sz="19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900" dirty="0" smtClean="0"/>
                            <a:t>LATP</a:t>
                          </a:r>
                          <a:endParaRPr lang="de-DE" sz="19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900" dirty="0" smtClean="0"/>
                            <a:t>LAGP</a:t>
                          </a:r>
                          <a:endParaRPr lang="de-DE" sz="19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900" dirty="0" smtClean="0"/>
                            <a:t>LTO</a:t>
                          </a:r>
                          <a:endParaRPr lang="de-DE" sz="19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900" dirty="0" smtClean="0"/>
                            <a:t>LLTO</a:t>
                          </a:r>
                          <a:endParaRPr lang="de-DE" sz="1900" dirty="0"/>
                        </a:p>
                      </a:txBody>
                      <a:tcPr marL="98479" marR="98479" marT="49239" marB="49239"/>
                    </a:tc>
                  </a:tr>
                  <a:tr h="464710">
                    <a:tc>
                      <a:txBody>
                        <a:bodyPr/>
                        <a:lstStyle/>
                        <a:p>
                          <a:r>
                            <a:rPr lang="de-DE" sz="1600" dirty="0" smtClean="0"/>
                            <a:t>Struktureinheit</a:t>
                          </a:r>
                          <a:endParaRPr lang="de-DE" sz="16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Li</a:t>
                          </a:r>
                          <a:r>
                            <a:rPr lang="de-DE" sz="1400" baseline="-25000" dirty="0" smtClean="0"/>
                            <a:t>1,3</a:t>
                          </a:r>
                          <a:r>
                            <a:rPr lang="de-DE" sz="1400" dirty="0" smtClean="0"/>
                            <a:t>Al</a:t>
                          </a:r>
                          <a:r>
                            <a:rPr lang="de-DE" sz="1400" baseline="-25000" dirty="0" smtClean="0"/>
                            <a:t>0,3</a:t>
                          </a:r>
                          <a:r>
                            <a:rPr lang="de-DE" sz="1400" dirty="0" smtClean="0"/>
                            <a:t>Ti</a:t>
                          </a:r>
                          <a:r>
                            <a:rPr lang="de-DE" sz="1400" baseline="-25000" dirty="0" smtClean="0"/>
                            <a:t>1,7</a:t>
                          </a:r>
                          <a:r>
                            <a:rPr lang="de-DE" sz="1400" dirty="0" smtClean="0"/>
                            <a:t>(PO</a:t>
                          </a:r>
                          <a:r>
                            <a:rPr lang="de-DE" sz="1400" baseline="-25000" dirty="0" smtClean="0"/>
                            <a:t>4</a:t>
                          </a:r>
                          <a:r>
                            <a:rPr lang="de-DE" sz="1400" dirty="0" smtClean="0"/>
                            <a:t>)</a:t>
                          </a:r>
                          <a:r>
                            <a:rPr lang="de-DE" sz="1400" baseline="-25000" dirty="0" smtClean="0"/>
                            <a:t>3</a:t>
                          </a:r>
                          <a:endParaRPr lang="de-DE" sz="1400" baseline="-250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400" dirty="0" smtClean="0"/>
                            <a:t>Li</a:t>
                          </a:r>
                          <a:r>
                            <a:rPr lang="de-DE" sz="1400" baseline="-25000" dirty="0" smtClean="0"/>
                            <a:t>1,3</a:t>
                          </a:r>
                          <a:r>
                            <a:rPr lang="de-DE" sz="1400" dirty="0" smtClean="0"/>
                            <a:t>Al</a:t>
                          </a:r>
                          <a:r>
                            <a:rPr lang="de-DE" sz="1400" baseline="-25000" dirty="0" smtClean="0"/>
                            <a:t>0,3</a:t>
                          </a:r>
                          <a:r>
                            <a:rPr lang="de-DE" sz="1400" dirty="0" smtClean="0"/>
                            <a:t>Ge</a:t>
                          </a:r>
                          <a:r>
                            <a:rPr lang="de-DE" sz="1400" baseline="-25000" dirty="0" smtClean="0"/>
                            <a:t>1,7</a:t>
                          </a:r>
                          <a:r>
                            <a:rPr lang="de-DE" sz="1400" dirty="0" smtClean="0"/>
                            <a:t>(PO</a:t>
                          </a:r>
                          <a:r>
                            <a:rPr lang="de-DE" sz="1400" baseline="-25000" dirty="0" smtClean="0"/>
                            <a:t>4</a:t>
                          </a:r>
                          <a:r>
                            <a:rPr lang="de-DE" sz="1400" dirty="0" smtClean="0"/>
                            <a:t>)</a:t>
                          </a:r>
                          <a:r>
                            <a:rPr lang="de-DE" sz="1400" baseline="-25000" dirty="0" smtClean="0"/>
                            <a:t>3</a:t>
                          </a:r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Li</a:t>
                          </a:r>
                          <a:r>
                            <a:rPr lang="de-DE" sz="1400" baseline="-25000" dirty="0" smtClean="0"/>
                            <a:t>4</a:t>
                          </a:r>
                          <a:r>
                            <a:rPr lang="de-DE" sz="1400" dirty="0" smtClean="0"/>
                            <a:t>Ti</a:t>
                          </a:r>
                          <a:r>
                            <a:rPr lang="de-DE" sz="1400" baseline="-25000" dirty="0" smtClean="0"/>
                            <a:t>5</a:t>
                          </a:r>
                          <a:r>
                            <a:rPr lang="de-DE" sz="1400" dirty="0" smtClean="0"/>
                            <a:t>O</a:t>
                          </a:r>
                          <a:r>
                            <a:rPr lang="de-DE" sz="1400" baseline="-25000" dirty="0" smtClean="0"/>
                            <a:t>12</a:t>
                          </a:r>
                          <a:endParaRPr lang="de-DE" sz="1400" baseline="-250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r>
                            <a:rPr lang="de-DE" sz="1400" dirty="0" smtClean="0"/>
                            <a:t>Li</a:t>
                          </a:r>
                          <a:r>
                            <a:rPr lang="de-DE" sz="1400" baseline="-25000" dirty="0" smtClean="0"/>
                            <a:t>0,33</a:t>
                          </a:r>
                          <a:r>
                            <a:rPr lang="de-DE" sz="1400" dirty="0" smtClean="0"/>
                            <a:t>La</a:t>
                          </a:r>
                          <a:r>
                            <a:rPr lang="de-DE" sz="1400" baseline="-25000" dirty="0" smtClean="0"/>
                            <a:t>0,577</a:t>
                          </a:r>
                          <a:r>
                            <a:rPr lang="de-DE" sz="1400" dirty="0" smtClean="0"/>
                            <a:t>TiO</a:t>
                          </a:r>
                          <a:r>
                            <a:rPr lang="de-DE" sz="1400" baseline="-25000" dirty="0" smtClean="0"/>
                            <a:t>3</a:t>
                          </a:r>
                          <a:endParaRPr lang="de-DE" sz="1400" baseline="-25000" dirty="0"/>
                        </a:p>
                      </a:txBody>
                      <a:tcPr marL="98479" marR="98479" marT="49239" marB="49239"/>
                    </a:tc>
                  </a:tr>
                  <a:tr h="399386">
                    <a:tc>
                      <a:txBody>
                        <a:bodyPr/>
                        <a:lstStyle/>
                        <a:p>
                          <a:r>
                            <a:rPr lang="de-DE" sz="1600" dirty="0" smtClean="0"/>
                            <a:t>Molare Masse</a:t>
                          </a:r>
                          <a:endParaRPr lang="de-DE" sz="16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120727" t="-222727" r="-269818" b="-3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208591" t="-222727" r="-154983" b="-3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427619" t="-222727" r="-114762" b="-3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467511" t="-222727" r="-1688" b="-374242"/>
                          </a:stretch>
                        </a:blipFill>
                      </a:tcPr>
                    </a:tc>
                  </a:tr>
                  <a:tr h="399386">
                    <a:tc>
                      <a:txBody>
                        <a:bodyPr/>
                        <a:lstStyle/>
                        <a:p>
                          <a:r>
                            <a:rPr lang="de-DE" sz="1600" dirty="0" smtClean="0"/>
                            <a:t>Kapazität</a:t>
                          </a:r>
                          <a:endParaRPr lang="de-DE" sz="16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120727" t="-322727" r="-269818" b="-2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208591" t="-322727" r="-154983" b="-2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427619" t="-322727" r="-114762" b="-2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467511" t="-322727" r="-1688" b="-274242"/>
                          </a:stretch>
                        </a:blipFill>
                      </a:tcPr>
                    </a:tc>
                  </a:tr>
                  <a:tr h="399386">
                    <a:tc>
                      <a:txBody>
                        <a:bodyPr/>
                        <a:lstStyle/>
                        <a:p>
                          <a:r>
                            <a:rPr lang="de-DE" sz="1600" dirty="0" smtClean="0"/>
                            <a:t>Kapazität pro Mol</a:t>
                          </a:r>
                          <a:endParaRPr lang="de-DE" sz="16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120727" t="-422727" r="-269818" b="-1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208591" t="-422727" r="-154983" b="-1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427619" t="-422727" r="-114762" b="-1742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 marL="98479" marR="98479" marT="49239" marB="49239">
                        <a:blipFill rotWithShape="0">
                          <a:blip r:embed="rId2"/>
                          <a:stretch>
                            <a:fillRect l="-467511" t="-422727" r="-1688" b="-174242"/>
                          </a:stretch>
                        </a:blipFill>
                      </a:tcPr>
                    </a:tc>
                  </a:tr>
                  <a:tr h="689350">
                    <a:tc>
                      <a:txBody>
                        <a:bodyPr/>
                        <a:lstStyle/>
                        <a:p>
                          <a:r>
                            <a:rPr lang="de-DE" sz="1600" dirty="0" err="1" smtClean="0"/>
                            <a:t>Insertation</a:t>
                          </a:r>
                          <a:r>
                            <a:rPr lang="de-DE" sz="1600" baseline="0" dirty="0" smtClean="0"/>
                            <a:t> pro Struktureinheit</a:t>
                          </a:r>
                          <a:endParaRPr lang="de-DE" sz="1600" dirty="0"/>
                        </a:p>
                      </a:txBody>
                      <a:tcPr marL="98479" marR="98479" marT="49239" marB="49239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b="1" dirty="0" smtClean="0"/>
                            <a:t>0,878</a:t>
                          </a:r>
                          <a:endParaRPr lang="de-DE" sz="1400" b="1" dirty="0"/>
                        </a:p>
                      </a:txBody>
                      <a:tcPr marL="98479" marR="98479" marT="49239" marB="4923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b="1" dirty="0" smtClean="0"/>
                            <a:t>0,066</a:t>
                          </a:r>
                          <a:endParaRPr lang="de-DE" sz="1400" b="1" dirty="0"/>
                        </a:p>
                      </a:txBody>
                      <a:tcPr marL="98479" marR="98479" marT="49239" marB="4923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b="1" dirty="0" smtClean="0"/>
                            <a:t>3,193</a:t>
                          </a:r>
                          <a:endParaRPr lang="de-DE" sz="1400" b="1" dirty="0"/>
                        </a:p>
                      </a:txBody>
                      <a:tcPr marL="98479" marR="98479" marT="49239" marB="49239" anchor="ctr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400" b="1" dirty="0" smtClean="0"/>
                            <a:t>0,291</a:t>
                          </a:r>
                          <a:endParaRPr lang="de-DE" sz="1400" b="1" dirty="0"/>
                        </a:p>
                      </a:txBody>
                      <a:tcPr marL="98479" marR="98479" marT="49239" marB="49239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2"/>
              <p:cNvSpPr txBox="1">
                <a:spLocks/>
              </p:cNvSpPr>
              <p:nvPr/>
            </p:nvSpPr>
            <p:spPr bwMode="auto">
              <a:xfrm>
                <a:off x="392113" y="1198563"/>
                <a:ext cx="8356600" cy="2014413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0" tIns="0" rIns="0" bIns="0" numCol="1" anchor="t" anchorCtr="0" compatLnSpc="1">
                <a:prstTxWarp prst="textNoShape">
                  <a:avLst/>
                </a:prstTxWarp>
              </a:bodyPr>
              <a:lstStyle>
                <a:lvl1pPr marL="314325" indent="-3143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Blip>
                    <a:blip r:embed="rId3"/>
                  </a:buBlip>
                  <a:defRPr sz="20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90575" indent="-3143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Blip>
                    <a:blip r:embed="rId4"/>
                  </a:buBlip>
                  <a:defRPr>
                    <a:solidFill>
                      <a:schemeClr val="tx1"/>
                    </a:solidFill>
                    <a:latin typeface="+mn-lt"/>
                  </a:defRPr>
                </a:lvl2pPr>
                <a:lvl3pPr marL="1209675" indent="-2762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Blip>
                    <a:blip r:embed="rId5"/>
                  </a:buBlip>
                  <a:defRPr sz="1600">
                    <a:solidFill>
                      <a:schemeClr val="tx1"/>
                    </a:solidFill>
                    <a:latin typeface="+mn-lt"/>
                  </a:defRPr>
                </a:lvl3pPr>
                <a:lvl4pPr marL="1657350" indent="-2762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Blip>
                    <a:blip r:embed="rId5"/>
                  </a:buBlip>
                  <a:defRPr sz="1600">
                    <a:solidFill>
                      <a:schemeClr val="tx1"/>
                    </a:solidFill>
                    <a:latin typeface="+mn-lt"/>
                  </a:defRPr>
                </a:lvl4pPr>
                <a:lvl5pPr marL="2095500" indent="-276225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Blip>
                    <a:blip r:embed="rId5"/>
                  </a:buBlip>
                  <a:defRPr sz="1600">
                    <a:solidFill>
                      <a:schemeClr val="tx1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Blip>
                    <a:blip r:embed="rId6"/>
                  </a:buBlip>
                  <a:defRPr sz="1400">
                    <a:solidFill>
                      <a:schemeClr val="tx1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Blip>
                    <a:blip r:embed="rId6"/>
                  </a:buBlip>
                  <a:defRPr sz="1400">
                    <a:solidFill>
                      <a:schemeClr val="tx1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Blip>
                    <a:blip r:embed="rId6"/>
                  </a:buBlip>
                  <a:defRPr sz="1400">
                    <a:solidFill>
                      <a:schemeClr val="tx1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SzPct val="60000"/>
                  <a:buBlip>
                    <a:blip r:embed="rId6"/>
                  </a:buBlip>
                  <a:defRPr sz="14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r>
                  <a:rPr lang="de-DE" kern="0" dirty="0" smtClean="0"/>
                  <a:t>Ein </a:t>
                </a:r>
                <a:r>
                  <a:rPr lang="de-DE" kern="0" dirty="0" err="1" smtClean="0"/>
                  <a:t>Lithiumion</a:t>
                </a:r>
                <a:r>
                  <a:rPr lang="de-DE" kern="0" dirty="0" smtClean="0"/>
                  <a:t> besitzt eine einfache elektrische Ladung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1,602 ∗ </m:t>
                    </m:r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−19</m:t>
                        </m:r>
                      </m:sup>
                    </m:sSup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 =1,602∗ </m:t>
                    </m:r>
                    <m:sSup>
                      <m:sSupPr>
                        <m:ctrlPr>
                          <a:rPr lang="de-DE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ker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 kern="0">
                            <a:latin typeface="Cambria Math" panose="02040503050406030204" pitchFamily="18" charset="0"/>
                          </a:rPr>
                          <m:t>−19</m:t>
                        </m:r>
                      </m:sup>
                    </m:sSup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𝐴𝑠</m:t>
                    </m:r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=0,445 ∗</m:t>
                    </m:r>
                    <m:sSup>
                      <m:sSupPr>
                        <m:ctrlPr>
                          <a:rPr lang="de-DE" i="1" ker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i="1" ker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i="1" kern="0">
                            <a:latin typeface="Cambria Math" panose="02040503050406030204" pitchFamily="18" charset="0"/>
                          </a:rPr>
                          <m:t>−19</m:t>
                        </m:r>
                      </m:sup>
                    </m:sSup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b="0" i="1" kern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𝑚𝐴h</m:t>
                    </m:r>
                  </m:oMath>
                </a14:m>
                <a:endParaRPr lang="de-DE" b="0" kern="0" dirty="0" smtClean="0">
                  <a:ea typeface="Cambria Math" panose="02040503050406030204" pitchFamily="18" charset="0"/>
                </a:endParaRPr>
              </a:p>
              <a:p>
                <a:pPr lvl="1"/>
                <a:r>
                  <a:rPr lang="de-DE" kern="0" dirty="0" err="1" smtClean="0"/>
                  <a:t>Avogadrozahl</a:t>
                </a:r>
                <a:r>
                  <a:rPr lang="de-DE" kern="0" dirty="0" smtClean="0"/>
                  <a:t> </a:t>
                </a:r>
                <a14:m>
                  <m:oMath xmlns:m="http://schemas.openxmlformats.org/officeDocument/2006/math"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6,022 ∗ </m:t>
                    </m:r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23</m:t>
                        </m:r>
                      </m:sup>
                    </m:sSup>
                    <m:r>
                      <a:rPr lang="de-DE" b="0" i="1" kern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e>
                      <m:sup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de-DE" kern="0" dirty="0" smtClean="0"/>
                  <a:t> </a:t>
                </a:r>
              </a:p>
              <a:p>
                <a:pPr lvl="1"/>
                <a:r>
                  <a:rPr lang="de-DE" kern="0" dirty="0" smtClean="0"/>
                  <a:t>Ein Mol </a:t>
                </a:r>
                <a:r>
                  <a:rPr lang="de-DE" kern="0" dirty="0" err="1" smtClean="0"/>
                  <a:t>Lithiumionen</a:t>
                </a:r>
                <a:r>
                  <a:rPr lang="de-DE" kern="0" dirty="0" smtClean="0"/>
                  <a:t> hat damit eine Ladung von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de-DE" b="0" i="1" kern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kern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∼</m:t>
                        </m:r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 26,8 </m:t>
                        </m:r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𝐴h</m:t>
                        </m:r>
                      </m:num>
                      <m:den>
                        <m:r>
                          <a:rPr lang="de-DE" b="0" i="1" kern="0" smtClean="0">
                            <a:latin typeface="Cambria Math" panose="02040503050406030204" pitchFamily="18" charset="0"/>
                          </a:rPr>
                          <m:t>𝑚𝑜𝑙</m:t>
                        </m:r>
                      </m:den>
                    </m:f>
                  </m:oMath>
                </a14:m>
                <a:endParaRPr lang="de-DE" kern="0" dirty="0" smtClean="0"/>
              </a:p>
              <a:p>
                <a:r>
                  <a:rPr lang="de-DE" kern="0" dirty="0" smtClean="0"/>
                  <a:t>Mit der Masse des Aktivmaterials und der erreichten Kapazität der Zelle kann damit die </a:t>
                </a:r>
                <a:r>
                  <a:rPr lang="de-DE" kern="0" dirty="0" err="1" smtClean="0"/>
                  <a:t>Lithiuminsertation</a:t>
                </a:r>
                <a:r>
                  <a:rPr lang="de-DE" kern="0" dirty="0" smtClean="0"/>
                  <a:t> bestimmt werden:</a:t>
                </a:r>
              </a:p>
              <a:p>
                <a:pPr marL="0" indent="0">
                  <a:buNone/>
                </a:pPr>
                <a:r>
                  <a:rPr lang="de-DE" kern="0" dirty="0" smtClean="0"/>
                  <a:t>	</a:t>
                </a:r>
              </a:p>
              <a:p>
                <a:endParaRPr lang="de-DE" kern="0" dirty="0" smtClean="0"/>
              </a:p>
              <a:p>
                <a:pPr marL="0" indent="0">
                  <a:buNone/>
                </a:pPr>
                <a:endParaRPr lang="de-DE" kern="0" dirty="0" smtClean="0"/>
              </a:p>
              <a:p>
                <a:endParaRPr lang="de-DE" kern="0" dirty="0" smtClean="0"/>
              </a:p>
              <a:p>
                <a:endParaRPr lang="de-DE" kern="0" dirty="0" smtClean="0"/>
              </a:p>
              <a:p>
                <a:pPr marL="0" indent="0">
                  <a:buFontTx/>
                  <a:buNone/>
                </a:pPr>
                <a:endParaRPr lang="de-DE" kern="0" dirty="0" smtClean="0"/>
              </a:p>
            </p:txBody>
          </p:sp>
        </mc:Choice>
        <mc:Fallback xmlns="">
          <p:sp>
            <p:nvSpPr>
              <p:cNvPr id="7" name="Inhaltsplatzhalt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113" y="1198563"/>
                <a:ext cx="8356600" cy="2014413"/>
              </a:xfrm>
              <a:prstGeom prst="rect">
                <a:avLst/>
              </a:prstGeom>
              <a:blipFill rotWithShape="0">
                <a:blip r:embed="rId7"/>
                <a:stretch>
                  <a:fillRect t="-3636" r="-2626" b="-5455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54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Übersicht elektrochemische Charakterisierung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800" dirty="0" smtClean="0"/>
              <a:t>LATP</a:t>
            </a:r>
          </a:p>
          <a:p>
            <a:pPr lvl="1"/>
            <a:r>
              <a:rPr lang="de-DE" sz="1600" dirty="0" smtClean="0"/>
              <a:t>Mittlere </a:t>
            </a:r>
            <a:r>
              <a:rPr lang="de-DE" sz="1600" dirty="0" err="1" smtClean="0"/>
              <a:t>Lithiuminsertation</a:t>
            </a:r>
            <a:endParaRPr lang="de-DE" sz="1600" dirty="0" smtClean="0"/>
          </a:p>
          <a:p>
            <a:pPr lvl="1"/>
            <a:r>
              <a:rPr lang="de-DE" sz="1600" dirty="0" smtClean="0"/>
              <a:t>Reaktion über den gesamten Spannungsbereich</a:t>
            </a:r>
          </a:p>
          <a:p>
            <a:pPr marL="476250" lvl="1" indent="0">
              <a:buNone/>
            </a:pPr>
            <a:endParaRPr lang="de-DE" sz="1600" dirty="0" smtClean="0"/>
          </a:p>
          <a:p>
            <a:r>
              <a:rPr lang="de-DE" sz="1800" dirty="0" smtClean="0"/>
              <a:t>LAGP</a:t>
            </a:r>
          </a:p>
          <a:p>
            <a:pPr lvl="1"/>
            <a:r>
              <a:rPr lang="de-DE" sz="1600" dirty="0" smtClean="0"/>
              <a:t>Schwache </a:t>
            </a:r>
            <a:r>
              <a:rPr lang="de-DE" sz="1600" dirty="0" err="1" smtClean="0"/>
              <a:t>Lithiuminsertation</a:t>
            </a:r>
            <a:endParaRPr lang="de-DE" sz="1600" dirty="0" smtClean="0"/>
          </a:p>
          <a:p>
            <a:pPr lvl="1"/>
            <a:r>
              <a:rPr lang="de-DE" sz="1600" dirty="0" smtClean="0"/>
              <a:t>Quasi keine Reaktion im untersuchten Spannungsbereich</a:t>
            </a:r>
          </a:p>
          <a:p>
            <a:pPr marL="476250" lvl="1" indent="0">
              <a:buNone/>
            </a:pPr>
            <a:endParaRPr lang="de-DE" sz="1600" dirty="0" smtClean="0"/>
          </a:p>
          <a:p>
            <a:r>
              <a:rPr lang="de-DE" sz="1800" dirty="0" smtClean="0"/>
              <a:t>LTO</a:t>
            </a:r>
          </a:p>
          <a:p>
            <a:pPr lvl="1"/>
            <a:r>
              <a:rPr lang="de-DE" sz="1600" dirty="0" smtClean="0"/>
              <a:t>Sehr starke </a:t>
            </a:r>
            <a:r>
              <a:rPr lang="de-DE" sz="1600" dirty="0" err="1" smtClean="0"/>
              <a:t>Lithiuminsertation</a:t>
            </a:r>
            <a:endParaRPr lang="de-DE" sz="1600" dirty="0" smtClean="0"/>
          </a:p>
          <a:p>
            <a:pPr lvl="1"/>
            <a:r>
              <a:rPr lang="de-DE" sz="1600" dirty="0" smtClean="0"/>
              <a:t>Ladereaktion im Bereich 1,5 V – 2,5 V, Entladereaktion ab 1,5 V</a:t>
            </a:r>
          </a:p>
          <a:p>
            <a:pPr marL="476250" lvl="1" indent="0">
              <a:buNone/>
            </a:pPr>
            <a:endParaRPr lang="de-DE" sz="1600" dirty="0" smtClean="0"/>
          </a:p>
          <a:p>
            <a:r>
              <a:rPr lang="de-DE" sz="1800" dirty="0" smtClean="0"/>
              <a:t>LLTO</a:t>
            </a:r>
          </a:p>
          <a:p>
            <a:pPr lvl="1"/>
            <a:r>
              <a:rPr lang="de-DE" sz="1600" dirty="0" smtClean="0"/>
              <a:t>Mittlere </a:t>
            </a:r>
            <a:r>
              <a:rPr lang="de-DE" sz="1600" dirty="0" err="1" smtClean="0"/>
              <a:t>Lithiuminsertation</a:t>
            </a:r>
            <a:endParaRPr lang="de-DE" sz="1600" dirty="0" smtClean="0"/>
          </a:p>
          <a:p>
            <a:pPr lvl="1"/>
            <a:r>
              <a:rPr lang="de-DE" sz="1600" dirty="0" smtClean="0"/>
              <a:t>Reaktionsfreies Gebiet zwischen 2,0 V -  3,5 V</a:t>
            </a:r>
          </a:p>
          <a:p>
            <a:pPr lvl="1"/>
            <a:endParaRPr lang="de-DE" dirty="0" smtClean="0"/>
          </a:p>
          <a:p>
            <a:pPr lvl="1"/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sp>
        <p:nvSpPr>
          <p:cNvPr id="6" name="Pfeil nach oben 5"/>
          <p:cNvSpPr/>
          <p:nvPr/>
        </p:nvSpPr>
        <p:spPr>
          <a:xfrm>
            <a:off x="7740352" y="2665326"/>
            <a:ext cx="576064" cy="576064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Pfeil nach unten 6"/>
          <p:cNvSpPr/>
          <p:nvPr/>
        </p:nvSpPr>
        <p:spPr>
          <a:xfrm>
            <a:off x="7740352" y="4033478"/>
            <a:ext cx="576064" cy="576064"/>
          </a:xfrm>
          <a:prstGeom prst="downArrow">
            <a:avLst/>
          </a:prstGeom>
          <a:solidFill>
            <a:srgbClr val="C00000"/>
          </a:solidFill>
          <a:ln>
            <a:solidFill>
              <a:srgbClr val="A01E2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Pfeil nach rechts 7"/>
          <p:cNvSpPr/>
          <p:nvPr/>
        </p:nvSpPr>
        <p:spPr>
          <a:xfrm>
            <a:off x="7740352" y="1485690"/>
            <a:ext cx="576064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FA82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Pfeil nach rechts 8"/>
          <p:cNvSpPr/>
          <p:nvPr/>
        </p:nvSpPr>
        <p:spPr>
          <a:xfrm>
            <a:off x="7740352" y="5157192"/>
            <a:ext cx="576064" cy="576064"/>
          </a:xfrm>
          <a:prstGeom prst="rightArrow">
            <a:avLst/>
          </a:prstGeom>
          <a:solidFill>
            <a:srgbClr val="FFC000"/>
          </a:solidFill>
          <a:ln>
            <a:solidFill>
              <a:srgbClr val="DCA01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10148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6989787" cy="561975"/>
          </a:xfrm>
        </p:spPr>
        <p:txBody>
          <a:bodyPr/>
          <a:lstStyle/>
          <a:p>
            <a:r>
              <a:rPr lang="de-DE" dirty="0" smtClean="0"/>
              <a:t>Konstruktion und Test der in-situ NMR-Testzelle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83"/>
          <a:stretch/>
        </p:blipFill>
        <p:spPr>
          <a:xfrm>
            <a:off x="503389" y="1211854"/>
            <a:ext cx="4388868" cy="2878795"/>
          </a:xfrm>
          <a:prstGeom prst="rect">
            <a:avLst/>
          </a:prstGeom>
        </p:spPr>
      </p:pic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217683"/>
            <a:ext cx="3621618" cy="4894262"/>
          </a:xfr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52" b="12625"/>
          <a:stretch/>
        </p:blipFill>
        <p:spPr>
          <a:xfrm>
            <a:off x="467544" y="4321146"/>
            <a:ext cx="4424713" cy="1784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27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3035895" cy="429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5397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3035895" cy="4291943"/>
          </a:xfrm>
          <a:prstGeom prst="rect">
            <a:avLst/>
          </a:prstGeom>
        </p:spPr>
      </p:pic>
      <p:cxnSp>
        <p:nvCxnSpPr>
          <p:cNvPr id="13" name="Gekrümmte Verbindung 12"/>
          <p:cNvCxnSpPr/>
          <p:nvPr/>
        </p:nvCxnSpPr>
        <p:spPr>
          <a:xfrm flipV="1">
            <a:off x="2123728" y="2492896"/>
            <a:ext cx="1944216" cy="1368152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0" y="1008000"/>
            <a:ext cx="4048307" cy="32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2170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3035895" cy="4291943"/>
          </a:xfrm>
          <a:prstGeom prst="rect">
            <a:avLst/>
          </a:prstGeom>
        </p:spPr>
      </p:pic>
      <p:cxnSp>
        <p:nvCxnSpPr>
          <p:cNvPr id="13" name="Gekrümmte Verbindung 12"/>
          <p:cNvCxnSpPr/>
          <p:nvPr/>
        </p:nvCxnSpPr>
        <p:spPr>
          <a:xfrm flipV="1">
            <a:off x="2123728" y="2492896"/>
            <a:ext cx="1944216" cy="1368152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0" y="1008000"/>
            <a:ext cx="4048307" cy="32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580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9952" y="1052736"/>
            <a:ext cx="4010142" cy="3199213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3035895" cy="4291943"/>
          </a:xfrm>
          <a:prstGeom prst="rect">
            <a:avLst/>
          </a:prstGeom>
        </p:spPr>
      </p:pic>
      <p:cxnSp>
        <p:nvCxnSpPr>
          <p:cNvPr id="13" name="Gekrümmte Verbindung 12"/>
          <p:cNvCxnSpPr/>
          <p:nvPr/>
        </p:nvCxnSpPr>
        <p:spPr>
          <a:xfrm flipV="1">
            <a:off x="2123728" y="2492896"/>
            <a:ext cx="1944216" cy="1368152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84" y="1024985"/>
            <a:ext cx="4048307" cy="322966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0484" y="1024985"/>
            <a:ext cx="4048307" cy="3229661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0" y="1008000"/>
            <a:ext cx="4048307" cy="3229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15031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3035895" cy="4291943"/>
          </a:xfrm>
          <a:prstGeom prst="rect">
            <a:avLst/>
          </a:prstGeom>
        </p:spPr>
      </p:pic>
      <p:cxnSp>
        <p:nvCxnSpPr>
          <p:cNvPr id="13" name="Gekrümmte Verbindung 12"/>
          <p:cNvCxnSpPr/>
          <p:nvPr/>
        </p:nvCxnSpPr>
        <p:spPr>
          <a:xfrm flipV="1">
            <a:off x="2123728" y="2492896"/>
            <a:ext cx="1944216" cy="1368152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0" y="1008000"/>
            <a:ext cx="4048307" cy="3229661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3884614"/>
            <a:ext cx="749207" cy="2241270"/>
          </a:xfrm>
          <a:prstGeom prst="rect">
            <a:avLst/>
          </a:prstGeom>
        </p:spPr>
      </p:pic>
      <p:cxnSp>
        <p:nvCxnSpPr>
          <p:cNvPr id="28" name="Gerade Verbindung mit Pfeil 27"/>
          <p:cNvCxnSpPr/>
          <p:nvPr/>
        </p:nvCxnSpPr>
        <p:spPr>
          <a:xfrm>
            <a:off x="7524328" y="3284984"/>
            <a:ext cx="0" cy="79208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8010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052736"/>
            <a:ext cx="3035895" cy="4291943"/>
          </a:xfrm>
          <a:prstGeom prst="rect">
            <a:avLst/>
          </a:prstGeom>
        </p:spPr>
      </p:pic>
      <p:cxnSp>
        <p:nvCxnSpPr>
          <p:cNvPr id="13" name="Gekrümmte Verbindung 12"/>
          <p:cNvCxnSpPr/>
          <p:nvPr/>
        </p:nvCxnSpPr>
        <p:spPr>
          <a:xfrm flipV="1">
            <a:off x="2123728" y="2492896"/>
            <a:ext cx="1944216" cy="1368152"/>
          </a:xfrm>
          <a:prstGeom prst="curvedConnector3">
            <a:avLst>
              <a:gd name="adj1" fmla="val 50000"/>
            </a:avLst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Grafik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000" y="1008000"/>
            <a:ext cx="4048307" cy="3229661"/>
          </a:xfrm>
          <a:prstGeom prst="rect">
            <a:avLst/>
          </a:prstGeom>
        </p:spPr>
      </p:pic>
      <p:pic>
        <p:nvPicPr>
          <p:cNvPr id="26" name="Grafik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164288" y="3884614"/>
            <a:ext cx="749207" cy="2241270"/>
          </a:xfrm>
          <a:prstGeom prst="rect">
            <a:avLst/>
          </a:prstGeom>
        </p:spPr>
      </p:pic>
      <p:cxnSp>
        <p:nvCxnSpPr>
          <p:cNvPr id="28" name="Gerade Verbindung mit Pfeil 27"/>
          <p:cNvCxnSpPr/>
          <p:nvPr/>
        </p:nvCxnSpPr>
        <p:spPr>
          <a:xfrm>
            <a:off x="7524328" y="3284984"/>
            <a:ext cx="0" cy="792088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Ellipse 29"/>
          <p:cNvSpPr/>
          <p:nvPr/>
        </p:nvSpPr>
        <p:spPr>
          <a:xfrm>
            <a:off x="7164288" y="5517232"/>
            <a:ext cx="723924" cy="709789"/>
          </a:xfrm>
          <a:prstGeom prst="ellipse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Gewitterblitz 30"/>
          <p:cNvSpPr/>
          <p:nvPr/>
        </p:nvSpPr>
        <p:spPr>
          <a:xfrm rot="1369638">
            <a:off x="8044085" y="5405934"/>
            <a:ext cx="469180" cy="759832"/>
          </a:xfrm>
          <a:prstGeom prst="lightningBol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Textfeld 5"/>
          <p:cNvSpPr txBox="1"/>
          <p:nvPr/>
        </p:nvSpPr>
        <p:spPr>
          <a:xfrm>
            <a:off x="4499992" y="4543802"/>
            <a:ext cx="323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Kleinerer Durchmesser</a:t>
            </a:r>
            <a:endParaRPr lang="de-DE" sz="1400" dirty="0"/>
          </a:p>
        </p:txBody>
      </p:sp>
      <p:sp>
        <p:nvSpPr>
          <p:cNvPr id="7" name="Textfeld 6"/>
          <p:cNvSpPr txBox="1"/>
          <p:nvPr/>
        </p:nvSpPr>
        <p:spPr>
          <a:xfrm>
            <a:off x="4499992" y="4975850"/>
            <a:ext cx="32345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Amagnetische Materialauswahl</a:t>
            </a:r>
            <a:endParaRPr lang="de-DE" sz="1400" dirty="0"/>
          </a:p>
        </p:txBody>
      </p:sp>
      <p:sp>
        <p:nvSpPr>
          <p:cNvPr id="8" name="Textfeld 7"/>
          <p:cNvSpPr txBox="1"/>
          <p:nvPr/>
        </p:nvSpPr>
        <p:spPr>
          <a:xfrm>
            <a:off x="4499992" y="5379361"/>
            <a:ext cx="2736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Bündiger Abschluss mit außengeführter Kontaktierung</a:t>
            </a:r>
            <a:endParaRPr lang="de-DE" sz="1400" dirty="0"/>
          </a:p>
        </p:txBody>
      </p:sp>
      <p:sp>
        <p:nvSpPr>
          <p:cNvPr id="10" name="Pfeil nach rechts 9"/>
          <p:cNvSpPr/>
          <p:nvPr/>
        </p:nvSpPr>
        <p:spPr>
          <a:xfrm>
            <a:off x="4282395" y="4598468"/>
            <a:ext cx="216024" cy="198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Pfeil nach rechts 15"/>
          <p:cNvSpPr/>
          <p:nvPr/>
        </p:nvSpPr>
        <p:spPr>
          <a:xfrm>
            <a:off x="4278768" y="5029453"/>
            <a:ext cx="216024" cy="198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Pfeil nach rechts 16"/>
          <p:cNvSpPr/>
          <p:nvPr/>
        </p:nvSpPr>
        <p:spPr>
          <a:xfrm>
            <a:off x="4278768" y="5442528"/>
            <a:ext cx="216024" cy="1984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451498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Inhaltsplatzhalter 2"/>
          <p:cNvSpPr txBox="1">
            <a:spLocks/>
          </p:cNvSpPr>
          <p:nvPr/>
        </p:nvSpPr>
        <p:spPr bwMode="auto">
          <a:xfrm>
            <a:off x="107504" y="1916832"/>
            <a:ext cx="4391450" cy="25202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800" kern="0" dirty="0" smtClean="0"/>
              <a:t>          Elektrochemische Charakterisierung</a:t>
            </a:r>
          </a:p>
          <a:p>
            <a:pPr lvl="1"/>
            <a:endParaRPr lang="de-DE" kern="0" dirty="0" smtClean="0"/>
          </a:p>
          <a:p>
            <a:pPr lvl="1"/>
            <a:r>
              <a:rPr lang="de-DE" sz="1600" kern="0" dirty="0" smtClean="0"/>
              <a:t>Verbauen der Elektrolytmaterialien als Kathode in ein Flüssigelektrolytsystem</a:t>
            </a:r>
          </a:p>
          <a:p>
            <a:pPr lvl="1"/>
            <a:r>
              <a:rPr lang="de-DE" sz="1600" kern="0" dirty="0" smtClean="0"/>
              <a:t>Analyse des Lade- und Entladeverhaltens mittels Ladekennlinien und zyklischer Voltametrie</a:t>
            </a:r>
            <a:endParaRPr lang="de-DE" sz="1600" kern="0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Idee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1006301"/>
          </a:xfrm>
        </p:spPr>
        <p:txBody>
          <a:bodyPr/>
          <a:lstStyle/>
          <a:p>
            <a:r>
              <a:rPr lang="de-DE" dirty="0" smtClean="0"/>
              <a:t>Zwei verschiedene Charakterisierungsmethoden: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sp>
        <p:nvSpPr>
          <p:cNvPr id="19" name="Inhaltsplatzhalter 2"/>
          <p:cNvSpPr txBox="1">
            <a:spLocks/>
          </p:cNvSpPr>
          <p:nvPr/>
        </p:nvSpPr>
        <p:spPr bwMode="auto">
          <a:xfrm>
            <a:off x="4591171" y="1916831"/>
            <a:ext cx="4246336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2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5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sz="1800" kern="0" dirty="0" smtClean="0"/>
              <a:t>          In-situ NMR-Untersuchungen</a:t>
            </a:r>
          </a:p>
          <a:p>
            <a:pPr lvl="1"/>
            <a:endParaRPr lang="de-DE" kern="0" dirty="0" smtClean="0"/>
          </a:p>
          <a:p>
            <a:pPr lvl="1"/>
            <a:r>
              <a:rPr lang="de-DE" sz="1600" kern="0" dirty="0" smtClean="0"/>
              <a:t>Konstruktion einer geeigneten Testzelle</a:t>
            </a:r>
          </a:p>
          <a:p>
            <a:pPr lvl="1"/>
            <a:r>
              <a:rPr lang="de-DE" sz="1600" kern="0" dirty="0" smtClean="0"/>
              <a:t>Analyse des Lade- und Entladeverhaltens mittels NMR-Spektren und Diffusionskoeffizienten</a:t>
            </a:r>
            <a:endParaRPr lang="de-DE" sz="1600" kern="0" dirty="0"/>
          </a:p>
        </p:txBody>
      </p:sp>
      <p:sp>
        <p:nvSpPr>
          <p:cNvPr id="7" name="Ellipse 6"/>
          <p:cNvSpPr/>
          <p:nvPr/>
        </p:nvSpPr>
        <p:spPr>
          <a:xfrm>
            <a:off x="293572" y="1880848"/>
            <a:ext cx="36048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303319" y="1863444"/>
            <a:ext cx="258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 smtClean="0">
                <a:solidFill>
                  <a:schemeClr val="bg1"/>
                </a:solidFill>
              </a:rPr>
              <a:t>1</a:t>
            </a:r>
            <a:endParaRPr lang="de-DE" sz="2000" b="1" dirty="0">
              <a:solidFill>
                <a:schemeClr val="bg1"/>
              </a:solidFill>
            </a:endParaRPr>
          </a:p>
        </p:txBody>
      </p:sp>
      <p:sp>
        <p:nvSpPr>
          <p:cNvPr id="14" name="Ellipse 13"/>
          <p:cNvSpPr/>
          <p:nvPr/>
        </p:nvSpPr>
        <p:spPr>
          <a:xfrm>
            <a:off x="4794020" y="1880848"/>
            <a:ext cx="360480" cy="36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4808420" y="1863444"/>
            <a:ext cx="25851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solidFill>
                  <a:schemeClr val="bg1"/>
                </a:solidFill>
              </a:rPr>
              <a:t>2</a:t>
            </a:r>
          </a:p>
        </p:txBody>
      </p:sp>
      <p:pic>
        <p:nvPicPr>
          <p:cNvPr id="10" name="Grafik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6256" y="4473094"/>
            <a:ext cx="2157668" cy="1757028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80" y="4077072"/>
            <a:ext cx="2358629" cy="1542451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419" y="4101163"/>
            <a:ext cx="2912422" cy="1454666"/>
          </a:xfrm>
          <a:prstGeom prst="rect">
            <a:avLst/>
          </a:prstGeom>
        </p:spPr>
      </p:pic>
      <p:pic>
        <p:nvPicPr>
          <p:cNvPr id="17" name="Grafik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5037248"/>
            <a:ext cx="2937825" cy="1186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306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1268760"/>
            <a:ext cx="3685371" cy="457281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475656" y="2170117"/>
            <a:ext cx="925984" cy="2770103"/>
          </a:xfrm>
          <a:prstGeom prst="rect">
            <a:avLst/>
          </a:prstGeom>
        </p:spPr>
      </p:pic>
      <p:cxnSp>
        <p:nvCxnSpPr>
          <p:cNvPr id="10" name="Gerade Verbindung mit Pfeil 9"/>
          <p:cNvCxnSpPr/>
          <p:nvPr/>
        </p:nvCxnSpPr>
        <p:spPr>
          <a:xfrm>
            <a:off x="2843808" y="3555169"/>
            <a:ext cx="1224136" cy="0"/>
          </a:xfrm>
          <a:prstGeom prst="straightConnector1">
            <a:avLst/>
          </a:prstGeom>
          <a:ln w="1016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20302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29"/>
          <a:stretch/>
        </p:blipFill>
        <p:spPr>
          <a:xfrm>
            <a:off x="3419872" y="1383265"/>
            <a:ext cx="2232248" cy="457281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cxnSp>
        <p:nvCxnSpPr>
          <p:cNvPr id="11" name="Gerade Verbindung mit Pfeil 10"/>
          <p:cNvCxnSpPr>
            <a:stCxn id="41" idx="3"/>
          </p:cNvCxnSpPr>
          <p:nvPr/>
        </p:nvCxnSpPr>
        <p:spPr>
          <a:xfrm>
            <a:off x="2555775" y="1700808"/>
            <a:ext cx="1656185" cy="5040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1" idx="3"/>
          </p:cNvCxnSpPr>
          <p:nvPr/>
        </p:nvCxnSpPr>
        <p:spPr>
          <a:xfrm>
            <a:off x="2555775" y="1700808"/>
            <a:ext cx="1728193" cy="15121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23528" y="1331476"/>
            <a:ext cx="2232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Glaszelle, spezialgefertigt bei der LHG GmbH, Karlsruhe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5457678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29"/>
          <a:stretch/>
        </p:blipFill>
        <p:spPr>
          <a:xfrm>
            <a:off x="3419872" y="1383265"/>
            <a:ext cx="2232248" cy="457281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cxnSp>
        <p:nvCxnSpPr>
          <p:cNvPr id="11" name="Gerade Verbindung mit Pfeil 10"/>
          <p:cNvCxnSpPr>
            <a:stCxn id="41" idx="3"/>
          </p:cNvCxnSpPr>
          <p:nvPr/>
        </p:nvCxnSpPr>
        <p:spPr>
          <a:xfrm>
            <a:off x="2555775" y="1700808"/>
            <a:ext cx="1656185" cy="5040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1" idx="3"/>
          </p:cNvCxnSpPr>
          <p:nvPr/>
        </p:nvCxnSpPr>
        <p:spPr>
          <a:xfrm>
            <a:off x="2555775" y="1700808"/>
            <a:ext cx="1728193" cy="15121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2555775" y="3078252"/>
            <a:ext cx="1872209" cy="7107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23528" y="1331476"/>
            <a:ext cx="2232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Glaszelle, spezialgefertigt bei der LHG GmbH, Karlsruhe</a:t>
            </a:r>
            <a:endParaRPr lang="de-DE" sz="1400" dirty="0"/>
          </a:p>
        </p:txBody>
      </p:sp>
      <p:sp>
        <p:nvSpPr>
          <p:cNvPr id="42" name="Textfeld 41"/>
          <p:cNvSpPr txBox="1"/>
          <p:nvPr/>
        </p:nvSpPr>
        <p:spPr>
          <a:xfrm>
            <a:off x="251520" y="2687308"/>
            <a:ext cx="2376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Feder aus Kupferberyllium, angefertigt auf Nachfrage von der </a:t>
            </a:r>
            <a:r>
              <a:rPr lang="de-DE" sz="1400" dirty="0" err="1" smtClean="0"/>
              <a:t>Febrotec</a:t>
            </a:r>
            <a:r>
              <a:rPr lang="de-DE" sz="1400" dirty="0" smtClean="0"/>
              <a:t> GmbH, Haltern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305938936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29"/>
          <a:stretch/>
        </p:blipFill>
        <p:spPr>
          <a:xfrm>
            <a:off x="3419872" y="1383265"/>
            <a:ext cx="2232248" cy="457281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cxnSp>
        <p:nvCxnSpPr>
          <p:cNvPr id="11" name="Gerade Verbindung mit Pfeil 10"/>
          <p:cNvCxnSpPr>
            <a:stCxn id="41" idx="3"/>
          </p:cNvCxnSpPr>
          <p:nvPr/>
        </p:nvCxnSpPr>
        <p:spPr>
          <a:xfrm>
            <a:off x="2555775" y="1700808"/>
            <a:ext cx="1656185" cy="5040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1" idx="3"/>
          </p:cNvCxnSpPr>
          <p:nvPr/>
        </p:nvCxnSpPr>
        <p:spPr>
          <a:xfrm>
            <a:off x="2555775" y="1700808"/>
            <a:ext cx="1728193" cy="15121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2555775" y="3078252"/>
            <a:ext cx="1872209" cy="7107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46" idx="3"/>
          </p:cNvCxnSpPr>
          <p:nvPr/>
        </p:nvCxnSpPr>
        <p:spPr>
          <a:xfrm flipV="1">
            <a:off x="2483767" y="4221088"/>
            <a:ext cx="1944217" cy="3187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46" idx="3"/>
          </p:cNvCxnSpPr>
          <p:nvPr/>
        </p:nvCxnSpPr>
        <p:spPr>
          <a:xfrm flipV="1">
            <a:off x="2483767" y="4437112"/>
            <a:ext cx="1944217" cy="10274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23528" y="1331476"/>
            <a:ext cx="2232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Glaszelle, spezialgefertigt bei der LHG GmbH, Karlsruhe</a:t>
            </a:r>
            <a:endParaRPr lang="de-DE" sz="1400" dirty="0"/>
          </a:p>
        </p:txBody>
      </p:sp>
      <p:sp>
        <p:nvSpPr>
          <p:cNvPr id="42" name="Textfeld 41"/>
          <p:cNvSpPr txBox="1"/>
          <p:nvPr/>
        </p:nvSpPr>
        <p:spPr>
          <a:xfrm>
            <a:off x="251520" y="2687308"/>
            <a:ext cx="2376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Feder aus Kupferberyllium, angefertigt auf Nachfrage von der </a:t>
            </a:r>
            <a:r>
              <a:rPr lang="de-DE" sz="1400" dirty="0" err="1" smtClean="0"/>
              <a:t>Febrotec</a:t>
            </a:r>
            <a:r>
              <a:rPr lang="de-DE" sz="1400" dirty="0" smtClean="0"/>
              <a:t> GmbH, Haltern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251520" y="3955084"/>
            <a:ext cx="22322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Teflon Abstands- und </a:t>
            </a:r>
            <a:r>
              <a:rPr lang="de-DE" sz="1400" dirty="0" err="1" smtClean="0"/>
              <a:t>Kontaktierplättchen</a:t>
            </a:r>
            <a:r>
              <a:rPr lang="de-DE" sz="1400" dirty="0" smtClean="0"/>
              <a:t>, aus </a:t>
            </a:r>
            <a:r>
              <a:rPr lang="de-DE" sz="1400" dirty="0" err="1" smtClean="0"/>
              <a:t>Teflonstab</a:t>
            </a:r>
            <a:r>
              <a:rPr lang="de-DE" sz="1400" dirty="0" smtClean="0"/>
              <a:t> geschnitten, geschliffen und mit Kupferband versehen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2720936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29"/>
          <a:stretch/>
        </p:blipFill>
        <p:spPr>
          <a:xfrm>
            <a:off x="3419872" y="1383265"/>
            <a:ext cx="2232248" cy="457281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cxnSp>
        <p:nvCxnSpPr>
          <p:cNvPr id="11" name="Gerade Verbindung mit Pfeil 10"/>
          <p:cNvCxnSpPr>
            <a:stCxn id="41" idx="3"/>
          </p:cNvCxnSpPr>
          <p:nvPr/>
        </p:nvCxnSpPr>
        <p:spPr>
          <a:xfrm>
            <a:off x="2555775" y="1700808"/>
            <a:ext cx="1656185" cy="5040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1" idx="3"/>
          </p:cNvCxnSpPr>
          <p:nvPr/>
        </p:nvCxnSpPr>
        <p:spPr>
          <a:xfrm>
            <a:off x="2555775" y="1700808"/>
            <a:ext cx="1728193" cy="15121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2555775" y="3078252"/>
            <a:ext cx="1872209" cy="7107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46" idx="3"/>
          </p:cNvCxnSpPr>
          <p:nvPr/>
        </p:nvCxnSpPr>
        <p:spPr>
          <a:xfrm flipV="1">
            <a:off x="2483767" y="4221088"/>
            <a:ext cx="1944217" cy="3187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46" idx="3"/>
          </p:cNvCxnSpPr>
          <p:nvPr/>
        </p:nvCxnSpPr>
        <p:spPr>
          <a:xfrm flipV="1">
            <a:off x="2483767" y="4437112"/>
            <a:ext cx="1944217" cy="10274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23528" y="1331476"/>
            <a:ext cx="2232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Glaszelle, spezialgefertigt bei der LHG GmbH, Karlsruhe</a:t>
            </a:r>
            <a:endParaRPr lang="de-DE" sz="1400" dirty="0"/>
          </a:p>
        </p:txBody>
      </p:sp>
      <p:sp>
        <p:nvSpPr>
          <p:cNvPr id="42" name="Textfeld 41"/>
          <p:cNvSpPr txBox="1"/>
          <p:nvPr/>
        </p:nvSpPr>
        <p:spPr>
          <a:xfrm>
            <a:off x="251520" y="2687308"/>
            <a:ext cx="2376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Feder aus Kupferberyllium, angefertigt auf Nachfrage von der </a:t>
            </a:r>
            <a:r>
              <a:rPr lang="de-DE" sz="1400" dirty="0" err="1" smtClean="0"/>
              <a:t>Febrotec</a:t>
            </a:r>
            <a:r>
              <a:rPr lang="de-DE" sz="1400" dirty="0" smtClean="0"/>
              <a:t> GmbH, Haltern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251520" y="3955084"/>
            <a:ext cx="22322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Teflon Abstands- und </a:t>
            </a:r>
            <a:r>
              <a:rPr lang="de-DE" sz="1400" dirty="0" err="1" smtClean="0"/>
              <a:t>Kontaktierplättchen</a:t>
            </a:r>
            <a:r>
              <a:rPr lang="de-DE" sz="1400" dirty="0" smtClean="0"/>
              <a:t>, aus </a:t>
            </a:r>
            <a:r>
              <a:rPr lang="de-DE" sz="1400" dirty="0" err="1" smtClean="0"/>
              <a:t>Teflonstab</a:t>
            </a:r>
            <a:r>
              <a:rPr lang="de-DE" sz="1400" dirty="0" smtClean="0"/>
              <a:t> geschnitten, geschliffen und mit Kupferband versehen</a:t>
            </a:r>
            <a:endParaRPr lang="de-DE" sz="1400" dirty="0"/>
          </a:p>
        </p:txBody>
      </p:sp>
      <p:cxnSp>
        <p:nvCxnSpPr>
          <p:cNvPr id="21" name="Gerade Verbindung mit Pfeil 20"/>
          <p:cNvCxnSpPr>
            <a:stCxn id="25" idx="1"/>
          </p:cNvCxnSpPr>
          <p:nvPr/>
        </p:nvCxnSpPr>
        <p:spPr>
          <a:xfrm flipH="1">
            <a:off x="4427985" y="1775647"/>
            <a:ext cx="2088230" cy="13709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25" idx="1"/>
          </p:cNvCxnSpPr>
          <p:nvPr/>
        </p:nvCxnSpPr>
        <p:spPr>
          <a:xfrm flipH="1">
            <a:off x="4427985" y="1775647"/>
            <a:ext cx="2088230" cy="29667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6516215" y="1190871"/>
            <a:ext cx="22322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Stempel in PTV </a:t>
            </a:r>
            <a:r>
              <a:rPr lang="de-DE" sz="1400" dirty="0" err="1" smtClean="0"/>
              <a:t>Creo</a:t>
            </a:r>
            <a:r>
              <a:rPr lang="de-DE" sz="1400" dirty="0" smtClean="0"/>
              <a:t> </a:t>
            </a:r>
            <a:r>
              <a:rPr lang="de-DE" sz="1400" dirty="0" err="1" smtClean="0"/>
              <a:t>Parametric</a:t>
            </a:r>
            <a:r>
              <a:rPr lang="de-DE" sz="1400" dirty="0" smtClean="0"/>
              <a:t> konstruiert und an einer CNC-Drehmaschine aus einem Messingstab gefräst</a:t>
            </a:r>
            <a:endParaRPr lang="de-DE" sz="1400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208" y="2445653"/>
            <a:ext cx="2281414" cy="207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78203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29"/>
          <a:stretch/>
        </p:blipFill>
        <p:spPr>
          <a:xfrm>
            <a:off x="3419872" y="1383265"/>
            <a:ext cx="2232248" cy="457281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cxnSp>
        <p:nvCxnSpPr>
          <p:cNvPr id="11" name="Gerade Verbindung mit Pfeil 10"/>
          <p:cNvCxnSpPr>
            <a:stCxn id="41" idx="3"/>
          </p:cNvCxnSpPr>
          <p:nvPr/>
        </p:nvCxnSpPr>
        <p:spPr>
          <a:xfrm>
            <a:off x="2555775" y="1700808"/>
            <a:ext cx="1656185" cy="5040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1" idx="3"/>
          </p:cNvCxnSpPr>
          <p:nvPr/>
        </p:nvCxnSpPr>
        <p:spPr>
          <a:xfrm>
            <a:off x="2555775" y="1700808"/>
            <a:ext cx="1728193" cy="15121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2555775" y="3078252"/>
            <a:ext cx="1872209" cy="7107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46" idx="3"/>
          </p:cNvCxnSpPr>
          <p:nvPr/>
        </p:nvCxnSpPr>
        <p:spPr>
          <a:xfrm flipV="1">
            <a:off x="2483767" y="4221088"/>
            <a:ext cx="1944217" cy="3187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46" idx="3"/>
          </p:cNvCxnSpPr>
          <p:nvPr/>
        </p:nvCxnSpPr>
        <p:spPr>
          <a:xfrm flipV="1">
            <a:off x="2483767" y="4437112"/>
            <a:ext cx="1944217" cy="10274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23528" y="1331476"/>
            <a:ext cx="2232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Glaszelle, spezialgefertigt bei der LHG GmbH, Karlsruhe</a:t>
            </a:r>
            <a:endParaRPr lang="de-DE" sz="1400" dirty="0"/>
          </a:p>
        </p:txBody>
      </p:sp>
      <p:sp>
        <p:nvSpPr>
          <p:cNvPr id="42" name="Textfeld 41"/>
          <p:cNvSpPr txBox="1"/>
          <p:nvPr/>
        </p:nvSpPr>
        <p:spPr>
          <a:xfrm>
            <a:off x="251520" y="2687308"/>
            <a:ext cx="2376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Feder aus Kupferberyllium, angefertigt auf Nachfrage von der </a:t>
            </a:r>
            <a:r>
              <a:rPr lang="de-DE" sz="1400" dirty="0" err="1" smtClean="0"/>
              <a:t>Febrotec</a:t>
            </a:r>
            <a:r>
              <a:rPr lang="de-DE" sz="1400" dirty="0" smtClean="0"/>
              <a:t> GmbH, Haltern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251520" y="3955084"/>
            <a:ext cx="22322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Teflon Abstands- und </a:t>
            </a:r>
            <a:r>
              <a:rPr lang="de-DE" sz="1400" dirty="0" err="1" smtClean="0"/>
              <a:t>Kontaktierplättchen</a:t>
            </a:r>
            <a:r>
              <a:rPr lang="de-DE" sz="1400" dirty="0" smtClean="0"/>
              <a:t>, aus </a:t>
            </a:r>
            <a:r>
              <a:rPr lang="de-DE" sz="1400" dirty="0" err="1" smtClean="0"/>
              <a:t>Teflonstab</a:t>
            </a:r>
            <a:r>
              <a:rPr lang="de-DE" sz="1400" dirty="0" smtClean="0"/>
              <a:t> geschnitten, geschliffen und mit Kupferband versehen</a:t>
            </a:r>
            <a:endParaRPr lang="de-DE" sz="1400" dirty="0"/>
          </a:p>
        </p:txBody>
      </p:sp>
      <p:cxnSp>
        <p:nvCxnSpPr>
          <p:cNvPr id="21" name="Gerade Verbindung mit Pfeil 20"/>
          <p:cNvCxnSpPr>
            <a:stCxn id="25" idx="1"/>
          </p:cNvCxnSpPr>
          <p:nvPr/>
        </p:nvCxnSpPr>
        <p:spPr>
          <a:xfrm flipH="1">
            <a:off x="4427985" y="1775647"/>
            <a:ext cx="2088230" cy="13709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mit Pfeil 21"/>
          <p:cNvCxnSpPr>
            <a:stCxn id="25" idx="1"/>
          </p:cNvCxnSpPr>
          <p:nvPr/>
        </p:nvCxnSpPr>
        <p:spPr>
          <a:xfrm flipH="1">
            <a:off x="4427985" y="1775647"/>
            <a:ext cx="2088230" cy="29667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6516215" y="1190871"/>
            <a:ext cx="22322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Stempel in PTV </a:t>
            </a:r>
            <a:r>
              <a:rPr lang="de-DE" sz="1400" dirty="0" err="1" smtClean="0"/>
              <a:t>Creo</a:t>
            </a:r>
            <a:r>
              <a:rPr lang="de-DE" sz="1400" dirty="0" smtClean="0"/>
              <a:t> </a:t>
            </a:r>
            <a:r>
              <a:rPr lang="de-DE" sz="1400" dirty="0" err="1" smtClean="0"/>
              <a:t>Parametric</a:t>
            </a:r>
            <a:r>
              <a:rPr lang="de-DE" sz="1400" dirty="0" smtClean="0"/>
              <a:t> konstruiert und an einer CNC-Drehmaschine aus einem Messingstab gefräst</a:t>
            </a:r>
            <a:endParaRPr lang="de-DE" sz="1400" dirty="0"/>
          </a:p>
        </p:txBody>
      </p:sp>
      <p:pic>
        <p:nvPicPr>
          <p:cNvPr id="27" name="Grafik 2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208" y="2445653"/>
            <a:ext cx="2281414" cy="2079414"/>
          </a:xfrm>
          <a:prstGeom prst="rect">
            <a:avLst/>
          </a:prstGeom>
        </p:spPr>
      </p:pic>
      <p:pic>
        <p:nvPicPr>
          <p:cNvPr id="28" name="Grafik 2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05" y="2610202"/>
            <a:ext cx="2334885" cy="210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552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Konstruktion der NMR-Testzelle</a:t>
            </a:r>
            <a:endParaRPr lang="de-DE" dirty="0"/>
          </a:p>
        </p:txBody>
      </p:sp>
      <p:pic>
        <p:nvPicPr>
          <p:cNvPr id="7" name="Inhaltsplatzhalter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29"/>
          <a:stretch/>
        </p:blipFill>
        <p:spPr>
          <a:xfrm>
            <a:off x="3419872" y="1383265"/>
            <a:ext cx="2232248" cy="4572819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cxnSp>
        <p:nvCxnSpPr>
          <p:cNvPr id="11" name="Gerade Verbindung mit Pfeil 10"/>
          <p:cNvCxnSpPr>
            <a:stCxn id="41" idx="3"/>
          </p:cNvCxnSpPr>
          <p:nvPr/>
        </p:nvCxnSpPr>
        <p:spPr>
          <a:xfrm>
            <a:off x="2555775" y="1700808"/>
            <a:ext cx="1656185" cy="50405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/>
          <p:cNvCxnSpPr>
            <a:stCxn id="41" idx="3"/>
          </p:cNvCxnSpPr>
          <p:nvPr/>
        </p:nvCxnSpPr>
        <p:spPr>
          <a:xfrm>
            <a:off x="2555775" y="1700808"/>
            <a:ext cx="1728193" cy="151216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>
            <a:stCxn id="49" idx="1"/>
          </p:cNvCxnSpPr>
          <p:nvPr/>
        </p:nvCxnSpPr>
        <p:spPr>
          <a:xfrm flipH="1">
            <a:off x="4427985" y="1775647"/>
            <a:ext cx="2088230" cy="137094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mit Pfeil 18"/>
          <p:cNvCxnSpPr>
            <a:stCxn id="49" idx="1"/>
          </p:cNvCxnSpPr>
          <p:nvPr/>
        </p:nvCxnSpPr>
        <p:spPr>
          <a:xfrm flipH="1">
            <a:off x="4427985" y="1775647"/>
            <a:ext cx="2088230" cy="2966713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mit Pfeil 23"/>
          <p:cNvCxnSpPr/>
          <p:nvPr/>
        </p:nvCxnSpPr>
        <p:spPr>
          <a:xfrm>
            <a:off x="2555775" y="3078252"/>
            <a:ext cx="1872209" cy="71078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Gerade Verbindung mit Pfeil 30"/>
          <p:cNvCxnSpPr>
            <a:stCxn id="50" idx="1"/>
          </p:cNvCxnSpPr>
          <p:nvPr/>
        </p:nvCxnSpPr>
        <p:spPr>
          <a:xfrm flipH="1" flipV="1">
            <a:off x="4572000" y="5131262"/>
            <a:ext cx="1961221" cy="199921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mit Pfeil 34"/>
          <p:cNvCxnSpPr>
            <a:stCxn id="46" idx="3"/>
          </p:cNvCxnSpPr>
          <p:nvPr/>
        </p:nvCxnSpPr>
        <p:spPr>
          <a:xfrm flipV="1">
            <a:off x="2483767" y="4221088"/>
            <a:ext cx="1944217" cy="318772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mit Pfeil 36"/>
          <p:cNvCxnSpPr>
            <a:stCxn id="46" idx="3"/>
          </p:cNvCxnSpPr>
          <p:nvPr/>
        </p:nvCxnSpPr>
        <p:spPr>
          <a:xfrm flipV="1">
            <a:off x="2483767" y="4437112"/>
            <a:ext cx="1944217" cy="102748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feld 40"/>
          <p:cNvSpPr txBox="1"/>
          <p:nvPr/>
        </p:nvSpPr>
        <p:spPr>
          <a:xfrm>
            <a:off x="323528" y="1331476"/>
            <a:ext cx="2232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Glaszelle, spezialgefertigt bei der LHG GmbH, Karlsruhe</a:t>
            </a:r>
            <a:endParaRPr lang="de-DE" sz="1400" dirty="0"/>
          </a:p>
        </p:txBody>
      </p:sp>
      <p:sp>
        <p:nvSpPr>
          <p:cNvPr id="42" name="Textfeld 41"/>
          <p:cNvSpPr txBox="1"/>
          <p:nvPr/>
        </p:nvSpPr>
        <p:spPr>
          <a:xfrm>
            <a:off x="251520" y="2687308"/>
            <a:ext cx="237626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Feder aus Kupferberyllium, angefertigt auf Nachfrage von der </a:t>
            </a:r>
            <a:r>
              <a:rPr lang="de-DE" sz="1400" dirty="0" err="1" smtClean="0"/>
              <a:t>Febrotec</a:t>
            </a:r>
            <a:r>
              <a:rPr lang="de-DE" sz="1400" dirty="0" smtClean="0"/>
              <a:t> GmbH, Haltern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251520" y="3955084"/>
            <a:ext cx="22322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Teflon Abstands- und </a:t>
            </a:r>
            <a:r>
              <a:rPr lang="de-DE" sz="1400" dirty="0" err="1" smtClean="0"/>
              <a:t>Kontaktierplättchen</a:t>
            </a:r>
            <a:r>
              <a:rPr lang="de-DE" sz="1400" dirty="0" smtClean="0"/>
              <a:t>, aus </a:t>
            </a:r>
            <a:r>
              <a:rPr lang="de-DE" sz="1400" dirty="0" err="1" smtClean="0"/>
              <a:t>Teflonstab</a:t>
            </a:r>
            <a:r>
              <a:rPr lang="de-DE" sz="1400" dirty="0" smtClean="0"/>
              <a:t> geschnitten, geschliffen und mit Kupferband versehen</a:t>
            </a:r>
            <a:endParaRPr lang="de-DE" sz="1400" dirty="0"/>
          </a:p>
        </p:txBody>
      </p:sp>
      <p:sp>
        <p:nvSpPr>
          <p:cNvPr id="49" name="Textfeld 48"/>
          <p:cNvSpPr txBox="1"/>
          <p:nvPr/>
        </p:nvSpPr>
        <p:spPr>
          <a:xfrm>
            <a:off x="6516215" y="1190871"/>
            <a:ext cx="22322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Stempel in PTV </a:t>
            </a:r>
            <a:r>
              <a:rPr lang="de-DE" sz="1400" dirty="0" err="1" smtClean="0"/>
              <a:t>Creo</a:t>
            </a:r>
            <a:r>
              <a:rPr lang="de-DE" sz="1400" dirty="0" smtClean="0"/>
              <a:t> </a:t>
            </a:r>
            <a:r>
              <a:rPr lang="de-DE" sz="1400" dirty="0" err="1" smtClean="0"/>
              <a:t>Parametric</a:t>
            </a:r>
            <a:r>
              <a:rPr lang="de-DE" sz="1400" dirty="0" smtClean="0"/>
              <a:t> konstruiert und an einer CNC-Drehmaschine aus einem Messingstab gefräst</a:t>
            </a:r>
            <a:endParaRPr lang="de-DE" sz="1400" dirty="0"/>
          </a:p>
        </p:txBody>
      </p:sp>
      <p:sp>
        <p:nvSpPr>
          <p:cNvPr id="50" name="Textfeld 49"/>
          <p:cNvSpPr txBox="1"/>
          <p:nvPr/>
        </p:nvSpPr>
        <p:spPr>
          <a:xfrm>
            <a:off x="6533221" y="4961851"/>
            <a:ext cx="223224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Handelsübliche M3-Gewindemutter aus dem Baumarkt</a:t>
            </a:r>
            <a:endParaRPr lang="de-DE" sz="1400" dirty="0"/>
          </a:p>
        </p:txBody>
      </p:sp>
      <p:pic>
        <p:nvPicPr>
          <p:cNvPr id="54" name="Grafik 5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208" y="2445653"/>
            <a:ext cx="2281414" cy="2079414"/>
          </a:xfrm>
          <a:prstGeom prst="rect">
            <a:avLst/>
          </a:prstGeom>
        </p:spPr>
      </p:pic>
      <p:pic>
        <p:nvPicPr>
          <p:cNvPr id="55" name="Grafik 5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305" y="2610202"/>
            <a:ext cx="2334885" cy="2106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6982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Teile der NMR-Testzelle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196752"/>
            <a:ext cx="7543405" cy="4765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1321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Verwendete in-situ NMR-Testzelle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2493302"/>
          </a:xfrm>
        </p:spPr>
        <p:txBody>
          <a:bodyPr/>
          <a:lstStyle/>
          <a:p>
            <a:r>
              <a:rPr lang="de-DE" dirty="0" smtClean="0"/>
              <a:t>Ziel ist ein Test der grundlegenden Funktionalität</a:t>
            </a:r>
          </a:p>
          <a:p>
            <a:r>
              <a:rPr lang="de-DE" dirty="0" smtClean="0"/>
              <a:t>Lithium-Schwefel-Zelle, da Vergleich mit vorherigen Arbeiten möglich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/>
              <p:cNvSpPr txBox="1"/>
              <p:nvPr/>
            </p:nvSpPr>
            <p:spPr>
              <a:xfrm>
                <a:off x="1308637" y="2557067"/>
                <a:ext cx="631070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8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6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a:rPr lang="de-DE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↔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3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↔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↔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𝐿𝑖</m:t>
                      </m:r>
                      <m:r>
                        <a:rPr lang="de-DE" b="0" i="1" baseline="-2500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2</m:t>
                      </m:r>
                      <m:r>
                        <a:rPr lang="de-DE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𝑆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6" name="Textfeld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637" y="2557067"/>
                <a:ext cx="6310702" cy="276999"/>
              </a:xfrm>
              <a:prstGeom prst="rect">
                <a:avLst/>
              </a:prstGeom>
              <a:blipFill rotWithShape="0">
                <a:blip r:embed="rId2"/>
                <a:stretch>
                  <a:fillRect l="-386" r="-290" b="-17391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Gerade Verbindung mit Pfeil 7"/>
          <p:cNvCxnSpPr/>
          <p:nvPr/>
        </p:nvCxnSpPr>
        <p:spPr>
          <a:xfrm>
            <a:off x="3203848" y="2344391"/>
            <a:ext cx="252028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>
            <a:off x="3203848" y="3136479"/>
            <a:ext cx="2520280" cy="0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feld 10"/>
          <p:cNvSpPr txBox="1"/>
          <p:nvPr/>
        </p:nvSpPr>
        <p:spPr>
          <a:xfrm>
            <a:off x="3563888" y="2033933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Entladen</a:t>
            </a:r>
            <a:endParaRPr lang="de-DE" sz="1400" dirty="0"/>
          </a:p>
        </p:txBody>
      </p:sp>
      <p:sp>
        <p:nvSpPr>
          <p:cNvPr id="12" name="Textfeld 11"/>
          <p:cNvSpPr txBox="1"/>
          <p:nvPr/>
        </p:nvSpPr>
        <p:spPr>
          <a:xfrm>
            <a:off x="3563888" y="3136479"/>
            <a:ext cx="1800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400" dirty="0" smtClean="0"/>
              <a:t>Laden</a:t>
            </a:r>
            <a:endParaRPr lang="de-DE" sz="1400" dirty="0"/>
          </a:p>
        </p:txBody>
      </p:sp>
      <p:graphicFrame>
        <p:nvGraphicFramePr>
          <p:cNvPr id="13" name="Diagramm 1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56710262"/>
              </p:ext>
            </p:extLst>
          </p:nvPr>
        </p:nvGraphicFramePr>
        <p:xfrm>
          <a:off x="4067944" y="3726653"/>
          <a:ext cx="4675482" cy="26838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4" name="Inhaltsplatzhalter 2"/>
          <p:cNvSpPr txBox="1">
            <a:spLocks/>
          </p:cNvSpPr>
          <p:nvPr/>
        </p:nvSpPr>
        <p:spPr bwMode="auto">
          <a:xfrm>
            <a:off x="390525" y="3805414"/>
            <a:ext cx="3821434" cy="249330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31432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1" fontAlgn="base" hangingPunct="1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kern="0" dirty="0" smtClean="0"/>
              <a:t>Herstellung der Kathode erfolgte äquivalent zu den anderen Proben</a:t>
            </a:r>
          </a:p>
          <a:p>
            <a:r>
              <a:rPr lang="de-DE" kern="0" dirty="0" smtClean="0"/>
              <a:t>Vor dem Einsatz im NMR wurde die Zelle zweifach </a:t>
            </a:r>
            <a:r>
              <a:rPr lang="de-DE" kern="0" dirty="0" err="1" smtClean="0"/>
              <a:t>zykliert</a:t>
            </a:r>
            <a:endParaRPr lang="de-DE" kern="0" dirty="0" smtClean="0"/>
          </a:p>
          <a:p>
            <a:endParaRPr lang="de-DE" kern="0" dirty="0" smtClean="0"/>
          </a:p>
          <a:p>
            <a:endParaRPr lang="de-DE" kern="0" dirty="0" smtClean="0"/>
          </a:p>
          <a:p>
            <a:endParaRPr lang="de-DE" kern="0" dirty="0" smtClean="0"/>
          </a:p>
          <a:p>
            <a:endParaRPr lang="de-DE" kern="0" dirty="0" smtClean="0"/>
          </a:p>
          <a:p>
            <a:endParaRPr lang="de-DE" kern="0" dirty="0" smtClean="0"/>
          </a:p>
          <a:p>
            <a:pPr marL="0" indent="0">
              <a:buFontTx/>
              <a:buNone/>
            </a:pPr>
            <a:endParaRPr lang="de-DE" kern="0" dirty="0" smtClean="0"/>
          </a:p>
          <a:p>
            <a:pPr marL="0" indent="0">
              <a:buFontTx/>
              <a:buNone/>
            </a:pPr>
            <a:endParaRPr lang="de-DE" kern="0" dirty="0"/>
          </a:p>
        </p:txBody>
      </p:sp>
    </p:spTree>
    <p:extLst>
      <p:ext uri="{BB962C8B-B14F-4D97-AF65-F5344CB8AC3E}">
        <p14:creationId xmlns:p14="http://schemas.microsoft.com/office/powerpoint/2010/main" val="32953261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Testzelle - Diffusionskoeffizient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Als Referenz kam eine 1:2 LiCl-H</a:t>
            </a:r>
            <a:r>
              <a:rPr lang="de-DE" baseline="-25000" dirty="0" smtClean="0"/>
              <a:t>2</a:t>
            </a:r>
            <a:r>
              <a:rPr lang="de-DE" dirty="0" smtClean="0"/>
              <a:t>O-Lösung zum Einsatz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2215989"/>
            <a:ext cx="2813323" cy="1843665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1674" y="2215989"/>
            <a:ext cx="2819228" cy="1843665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8728" y="2215989"/>
            <a:ext cx="2793741" cy="1843665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751817" y="1855493"/>
            <a:ext cx="2090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 smtClean="0"/>
              <a:t>Referenz im Röhrchen</a:t>
            </a:r>
            <a:endParaRPr lang="de-DE" sz="1100" dirty="0"/>
          </a:p>
        </p:txBody>
      </p:sp>
      <p:sp>
        <p:nvSpPr>
          <p:cNvPr id="10" name="Textfeld 9"/>
          <p:cNvSpPr txBox="1"/>
          <p:nvPr/>
        </p:nvSpPr>
        <p:spPr>
          <a:xfrm>
            <a:off x="3595919" y="1852665"/>
            <a:ext cx="2090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 smtClean="0"/>
              <a:t>Referenz in der Testzelle</a:t>
            </a:r>
            <a:endParaRPr lang="de-DE" sz="1100" dirty="0"/>
          </a:p>
        </p:txBody>
      </p:sp>
      <p:sp>
        <p:nvSpPr>
          <p:cNvPr id="11" name="Textfeld 10"/>
          <p:cNvSpPr txBox="1"/>
          <p:nvPr/>
        </p:nvSpPr>
        <p:spPr>
          <a:xfrm>
            <a:off x="6430229" y="1852665"/>
            <a:ext cx="209073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100" dirty="0" err="1" smtClean="0"/>
              <a:t>LiS</a:t>
            </a:r>
            <a:r>
              <a:rPr lang="de-DE" sz="1100" dirty="0" smtClean="0"/>
              <a:t>-Zelle in der Testzelle</a:t>
            </a:r>
            <a:endParaRPr lang="de-DE" sz="1100" dirty="0"/>
          </a:p>
        </p:txBody>
      </p:sp>
      <p:sp>
        <p:nvSpPr>
          <p:cNvPr id="12" name="Pfeil nach rechts 11"/>
          <p:cNvSpPr/>
          <p:nvPr/>
        </p:nvSpPr>
        <p:spPr>
          <a:xfrm>
            <a:off x="777198" y="4842022"/>
            <a:ext cx="50361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extfeld 12"/>
          <p:cNvSpPr txBox="1"/>
          <p:nvPr/>
        </p:nvSpPr>
        <p:spPr>
          <a:xfrm>
            <a:off x="1495367" y="4698876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Messungen verrauschen zwar immer stärker, sind aber möglich, solange kein Strom fließt</a:t>
            </a:r>
            <a:endParaRPr lang="de-DE" dirty="0"/>
          </a:p>
        </p:txBody>
      </p:sp>
      <p:sp>
        <p:nvSpPr>
          <p:cNvPr id="14" name="Pfeil nach rechts 13"/>
          <p:cNvSpPr/>
          <p:nvPr/>
        </p:nvSpPr>
        <p:spPr>
          <a:xfrm>
            <a:off x="777198" y="5516362"/>
            <a:ext cx="50361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Textfeld 14"/>
          <p:cNvSpPr txBox="1"/>
          <p:nvPr/>
        </p:nvSpPr>
        <p:spPr>
          <a:xfrm>
            <a:off x="1495367" y="5516362"/>
            <a:ext cx="6336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Diffusionskoeffizienten konnten ermittelt werden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feld 15"/>
              <p:cNvSpPr txBox="1"/>
              <p:nvPr/>
            </p:nvSpPr>
            <p:spPr>
              <a:xfrm>
                <a:off x="751817" y="4161368"/>
                <a:ext cx="20907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100" b="0" i="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sz="11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2,825 ∗</m:t>
                      </m:r>
                      <m:sSup>
                        <m:sSupPr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f>
                        <m:fPr>
                          <m:type m:val="lin"/>
                          <m:ctrlPr>
                            <a:rPr lang="de-DE" sz="11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6" name="Textfeld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817" y="4161368"/>
                <a:ext cx="2090738" cy="261610"/>
              </a:xfrm>
              <a:prstGeom prst="rect">
                <a:avLst/>
              </a:prstGeom>
              <a:blipFill rotWithShape="0">
                <a:blip r:embed="rId5"/>
                <a:stretch>
                  <a:fillRect t="-88372" b="-1395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/>
              <p:cNvSpPr txBox="1"/>
              <p:nvPr/>
            </p:nvSpPr>
            <p:spPr>
              <a:xfrm>
                <a:off x="3595919" y="4158540"/>
                <a:ext cx="20907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10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sz="11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100" i="1">
                          <a:latin typeface="Cambria Math" panose="02040503050406030204" pitchFamily="18" charset="0"/>
                        </a:rPr>
                        <m:t>2,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593</m:t>
                      </m:r>
                      <m:r>
                        <a:rPr lang="de-DE" sz="1100" i="1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−10</m:t>
                          </m:r>
                        </m:sup>
                      </m:sSup>
                      <m:f>
                        <m:fPr>
                          <m:type m:val="lin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7" name="Textfeld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5919" y="4158540"/>
                <a:ext cx="2090738" cy="261610"/>
              </a:xfrm>
              <a:prstGeom prst="rect">
                <a:avLst/>
              </a:prstGeom>
              <a:blipFill rotWithShape="0">
                <a:blip r:embed="rId6"/>
                <a:stretch>
                  <a:fillRect t="-88372" b="-1395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6430229" y="4158540"/>
                <a:ext cx="2090738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de-DE" sz="1100" smtClean="0"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de-DE" sz="110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sz="1100" b="0" i="1" smtClean="0">
                          <a:latin typeface="Cambria Math" panose="02040503050406030204" pitchFamily="18" charset="0"/>
                        </a:rPr>
                        <m:t>6,34</m:t>
                      </m:r>
                      <m:r>
                        <a:rPr lang="de-DE" sz="1100" i="1">
                          <a:latin typeface="Cambria Math" panose="02040503050406030204" pitchFamily="18" charset="0"/>
                        </a:rPr>
                        <m:t> ∗</m:t>
                      </m:r>
                      <m:sSup>
                        <m:sSupPr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−1</m:t>
                          </m:r>
                          <m:r>
                            <a:rPr lang="de-DE" sz="11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f>
                        <m:fPr>
                          <m:type m:val="lin"/>
                          <m:ctrlPr>
                            <a:rPr lang="de-DE" sz="11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²</m:t>
                          </m:r>
                        </m:num>
                        <m:den>
                          <m:r>
                            <a:rPr lang="de-DE" sz="11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den>
                      </m:f>
                    </m:oMath>
                  </m:oMathPara>
                </a14:m>
                <a:endParaRPr lang="de-DE" sz="1100" dirty="0"/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0229" y="4158540"/>
                <a:ext cx="2090738" cy="261610"/>
              </a:xfrm>
              <a:prstGeom prst="rect">
                <a:avLst/>
              </a:prstGeom>
              <a:blipFill rotWithShape="0">
                <a:blip r:embed="rId7"/>
                <a:stretch>
                  <a:fillRect t="-88372" b="-13953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485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Herstellung von Kathoden mit Festkörperelektrolytmaterial</a:t>
            </a:r>
          </a:p>
          <a:p>
            <a:pPr lvl="1"/>
            <a:r>
              <a:rPr lang="de-DE" dirty="0" smtClean="0"/>
              <a:t>Herstellung der Pulver</a:t>
            </a:r>
          </a:p>
          <a:p>
            <a:pPr lvl="1"/>
            <a:r>
              <a:rPr lang="de-DE" dirty="0" smtClean="0"/>
              <a:t>Pulvercharakterisierung mit MAS-NMR</a:t>
            </a:r>
          </a:p>
          <a:p>
            <a:pPr lvl="1"/>
            <a:r>
              <a:rPr lang="de-DE" dirty="0" smtClean="0"/>
              <a:t>Folienguss</a:t>
            </a:r>
          </a:p>
          <a:p>
            <a:pPr lvl="1">
              <a:spcAft>
                <a:spcPts val="1200"/>
              </a:spcAft>
            </a:pPr>
            <a:r>
              <a:rPr lang="de-DE" dirty="0" smtClean="0"/>
              <a:t>Analyse mittels REM/EDX</a:t>
            </a:r>
          </a:p>
          <a:p>
            <a:r>
              <a:rPr lang="de-DE" dirty="0" smtClean="0"/>
              <a:t>Elektrochemische Charakterisierung</a:t>
            </a:r>
          </a:p>
          <a:p>
            <a:pPr lvl="1"/>
            <a:r>
              <a:rPr lang="de-DE" dirty="0" smtClean="0"/>
              <a:t>Zellbau</a:t>
            </a:r>
          </a:p>
          <a:p>
            <a:pPr lvl="1">
              <a:spcAft>
                <a:spcPts val="1200"/>
              </a:spcAft>
            </a:pPr>
            <a:r>
              <a:rPr lang="de-DE" dirty="0" smtClean="0"/>
              <a:t>Analyse mit Lade-/Entladekennlinie und zyklischer Voltametrie</a:t>
            </a:r>
          </a:p>
          <a:p>
            <a:r>
              <a:rPr lang="de-DE" dirty="0" smtClean="0"/>
              <a:t>Konstruktion und Test der in-situ NMR-Testzelle</a:t>
            </a:r>
          </a:p>
          <a:p>
            <a:pPr lvl="1"/>
            <a:r>
              <a:rPr lang="de-DE" dirty="0" smtClean="0"/>
              <a:t>Anforderungen an die neue Testzelle</a:t>
            </a:r>
          </a:p>
          <a:p>
            <a:pPr lvl="1"/>
            <a:r>
              <a:rPr lang="de-DE" dirty="0" smtClean="0"/>
              <a:t>Konstruktion und Bau der Testzelle</a:t>
            </a:r>
          </a:p>
          <a:p>
            <a:pPr lvl="1">
              <a:spcAft>
                <a:spcPts val="1200"/>
              </a:spcAft>
            </a:pPr>
            <a:r>
              <a:rPr lang="de-DE" dirty="0" smtClean="0"/>
              <a:t>Ergebnisse der Messungen</a:t>
            </a:r>
          </a:p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983" y="1700808"/>
            <a:ext cx="2448272" cy="1836204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4743" y="4293096"/>
            <a:ext cx="2458752" cy="1367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67487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Testzelle – </a:t>
            </a:r>
            <a:r>
              <a:rPr lang="de-DE" dirty="0"/>
              <a:t>Vergleich mit der Referenz</a:t>
            </a:r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556792"/>
            <a:ext cx="3656068" cy="2977200"/>
          </a:xfrm>
          <a:prstGeom prst="rect">
            <a:avLst/>
          </a:prstGeom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744179" y="4528201"/>
            <a:ext cx="3240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smtClean="0"/>
              <a:t>Rot: Lithiumchlorid-Referenz; Grün: Lithium-Schwefel-Zelle</a:t>
            </a:r>
            <a:endParaRPr lang="de-DE" sz="900" dirty="0"/>
          </a:p>
        </p:txBody>
      </p:sp>
      <p:sp>
        <p:nvSpPr>
          <p:cNvPr id="7" name="Textfeld 6"/>
          <p:cNvSpPr txBox="1"/>
          <p:nvPr/>
        </p:nvSpPr>
        <p:spPr>
          <a:xfrm>
            <a:off x="744179" y="2811664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Metallisches Lithium</a:t>
            </a:r>
            <a:endParaRPr lang="de-DE" sz="1200" dirty="0"/>
          </a:p>
        </p:txBody>
      </p:sp>
      <p:sp>
        <p:nvSpPr>
          <p:cNvPr id="9" name="Textfeld 8"/>
          <p:cNvSpPr txBox="1"/>
          <p:nvPr/>
        </p:nvSpPr>
        <p:spPr>
          <a:xfrm>
            <a:off x="2552499" y="1170047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Ionisches Lithium</a:t>
            </a:r>
            <a:endParaRPr lang="de-DE" sz="1200" dirty="0"/>
          </a:p>
        </p:txBody>
      </p:sp>
      <p:sp>
        <p:nvSpPr>
          <p:cNvPr id="11" name="Pfeil nach rechts 10"/>
          <p:cNvSpPr/>
          <p:nvPr/>
        </p:nvSpPr>
        <p:spPr>
          <a:xfrm>
            <a:off x="469455" y="5350593"/>
            <a:ext cx="50361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feld 11"/>
          <p:cNvSpPr txBox="1"/>
          <p:nvPr/>
        </p:nvSpPr>
        <p:spPr>
          <a:xfrm>
            <a:off x="1187624" y="5207447"/>
            <a:ext cx="7349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Die Lithium-Schwefel-Zelle besitzt einen zweiten Peak bei 245ppm, welcher dem metallischen Lithium zuzuordnen ist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271357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Testzelle – Vergleich zweier Ladezustände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008" y="1556792"/>
            <a:ext cx="3655541" cy="2976771"/>
          </a:xfrm>
          <a:prstGeom prst="rect">
            <a:avLst/>
          </a:prstGeom>
        </p:spPr>
      </p:pic>
      <p:graphicFrame>
        <p:nvGraphicFramePr>
          <p:cNvPr id="8" name="Diagramm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78122025"/>
              </p:ext>
            </p:extLst>
          </p:nvPr>
        </p:nvGraphicFramePr>
        <p:xfrm>
          <a:off x="4788024" y="1196752"/>
          <a:ext cx="3489339" cy="33368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feld 8"/>
          <p:cNvSpPr txBox="1"/>
          <p:nvPr/>
        </p:nvSpPr>
        <p:spPr>
          <a:xfrm>
            <a:off x="693688" y="4534128"/>
            <a:ext cx="32403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900" dirty="0" smtClean="0"/>
              <a:t>Grün: </a:t>
            </a:r>
            <a:r>
              <a:rPr lang="de-DE" sz="900" dirty="0" err="1" smtClean="0"/>
              <a:t>LiS</a:t>
            </a:r>
            <a:r>
              <a:rPr lang="de-DE" sz="900" dirty="0" smtClean="0"/>
              <a:t>-Zelle ungeladen; Lila: </a:t>
            </a:r>
            <a:r>
              <a:rPr lang="de-DE" sz="900" dirty="0" err="1" smtClean="0"/>
              <a:t>LiS</a:t>
            </a:r>
            <a:r>
              <a:rPr lang="de-DE" sz="900" dirty="0" smtClean="0"/>
              <a:t>-Zelle nach 1,5h Laden</a:t>
            </a:r>
            <a:endParaRPr lang="de-DE" sz="900" dirty="0"/>
          </a:p>
        </p:txBody>
      </p:sp>
      <p:sp>
        <p:nvSpPr>
          <p:cNvPr id="10" name="Textfeld 9"/>
          <p:cNvSpPr txBox="1"/>
          <p:nvPr/>
        </p:nvSpPr>
        <p:spPr>
          <a:xfrm>
            <a:off x="722793" y="2381535"/>
            <a:ext cx="1080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Metallisches Lithium</a:t>
            </a:r>
            <a:endParaRPr lang="de-DE" sz="1200" dirty="0"/>
          </a:p>
        </p:txBody>
      </p:sp>
      <p:sp>
        <p:nvSpPr>
          <p:cNvPr id="11" name="Textfeld 10"/>
          <p:cNvSpPr txBox="1"/>
          <p:nvPr/>
        </p:nvSpPr>
        <p:spPr>
          <a:xfrm>
            <a:off x="2555776" y="1164759"/>
            <a:ext cx="8640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dirty="0" smtClean="0"/>
              <a:t>Ionisches Lithium</a:t>
            </a:r>
            <a:endParaRPr lang="de-DE" sz="1200" dirty="0"/>
          </a:p>
        </p:txBody>
      </p:sp>
      <p:sp>
        <p:nvSpPr>
          <p:cNvPr id="6" name="Textfeld 5"/>
          <p:cNvSpPr txBox="1"/>
          <p:nvPr/>
        </p:nvSpPr>
        <p:spPr>
          <a:xfrm>
            <a:off x="2925936" y="2802994"/>
            <a:ext cx="10081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 err="1" smtClean="0"/>
              <a:t>Beiprodukte</a:t>
            </a:r>
            <a:endParaRPr lang="de-DE" sz="1200" dirty="0"/>
          </a:p>
        </p:txBody>
      </p:sp>
      <p:sp>
        <p:nvSpPr>
          <p:cNvPr id="13" name="Pfeil nach rechts 12"/>
          <p:cNvSpPr/>
          <p:nvPr/>
        </p:nvSpPr>
        <p:spPr>
          <a:xfrm>
            <a:off x="701160" y="5014985"/>
            <a:ext cx="50361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feld 13"/>
          <p:cNvSpPr txBox="1"/>
          <p:nvPr/>
        </p:nvSpPr>
        <p:spPr>
          <a:xfrm>
            <a:off x="1419329" y="4871839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Nach 1,5 h Laden mit 50 µA zeigt sich eine Verschiebung vom ionischen zum metallischen Lithium</a:t>
            </a:r>
            <a:endParaRPr lang="de-DE" dirty="0"/>
          </a:p>
        </p:txBody>
      </p:sp>
      <p:sp>
        <p:nvSpPr>
          <p:cNvPr id="15" name="Pfeil nach rechts 14"/>
          <p:cNvSpPr/>
          <p:nvPr/>
        </p:nvSpPr>
        <p:spPr>
          <a:xfrm>
            <a:off x="701160" y="5689325"/>
            <a:ext cx="503616" cy="3600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Textfeld 15"/>
          <p:cNvSpPr txBox="1"/>
          <p:nvPr/>
        </p:nvSpPr>
        <p:spPr>
          <a:xfrm>
            <a:off x="1419329" y="5546179"/>
            <a:ext cx="6336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Es entstehen Nebenpeaks des ionischen Lithiums, welche </a:t>
            </a:r>
            <a:r>
              <a:rPr lang="de-DE" dirty="0" err="1" smtClean="0"/>
              <a:t>Beiprodukten</a:t>
            </a:r>
            <a:r>
              <a:rPr lang="de-DE" dirty="0" smtClean="0"/>
              <a:t> der Reaktion zuzuordnen sind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169904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Mögliche Verbesserungen der Testzelle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Die stromdurchflossene Kupferberylliumfeder baut ein eigenes Magnetfeld auf</a:t>
            </a:r>
          </a:p>
          <a:p>
            <a:pPr lvl="1"/>
            <a:r>
              <a:rPr lang="de-DE" dirty="0" smtClean="0"/>
              <a:t>Trennung von mechanischer und elektrischer Anforderung</a:t>
            </a:r>
          </a:p>
          <a:p>
            <a:pPr lvl="1"/>
            <a:r>
              <a:rPr lang="de-DE" dirty="0" smtClean="0"/>
              <a:t>Kontaktierung muss über separate Leitung erfolgen</a:t>
            </a:r>
          </a:p>
          <a:p>
            <a:pPr lvl="1"/>
            <a:r>
              <a:rPr lang="de-DE" dirty="0" smtClean="0"/>
              <a:t>Kürzere Feder, längere Abstandshalter</a:t>
            </a:r>
          </a:p>
          <a:p>
            <a:pPr lvl="1"/>
            <a:endParaRPr lang="de-DE" dirty="0"/>
          </a:p>
          <a:p>
            <a:r>
              <a:rPr lang="de-DE" dirty="0" smtClean="0"/>
              <a:t>Die Stempel können als Verbund mit weniger Messing gefertigt werden</a:t>
            </a:r>
          </a:p>
          <a:p>
            <a:pPr lvl="1"/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525" y="3861048"/>
            <a:ext cx="4347836" cy="2142983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0032" y="4005064"/>
            <a:ext cx="4069499" cy="172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13972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03063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de-DE" dirty="0" smtClean="0"/>
              <a:t>MAS-NMR bietet für die untersuchten Keramiken keinen Informationszugewinn gegenüber Röntgenspektren</a:t>
            </a:r>
          </a:p>
          <a:p>
            <a:r>
              <a:rPr lang="de-DE" dirty="0" smtClean="0"/>
              <a:t>Elektrochemische Untersuchung zeigt unterschiedliches Reaktionsverhalten der untersuchten Keramiken</a:t>
            </a:r>
          </a:p>
          <a:p>
            <a:pPr lvl="1"/>
            <a:r>
              <a:rPr lang="de-DE" dirty="0" smtClean="0"/>
              <a:t>Das LATP zeigt einen sehr breiten Spannungsbereich, in dem es reagiert</a:t>
            </a:r>
          </a:p>
          <a:p>
            <a:pPr lvl="1"/>
            <a:r>
              <a:rPr lang="de-DE" dirty="0" smtClean="0"/>
              <a:t>Beim LAGP ist kaum reaktives Verhalten beobachtbar</a:t>
            </a:r>
          </a:p>
          <a:p>
            <a:pPr lvl="1">
              <a:spcAft>
                <a:spcPts val="1200"/>
              </a:spcAft>
            </a:pPr>
            <a:r>
              <a:rPr lang="de-DE" dirty="0" smtClean="0"/>
              <a:t>Das LLTO scheint im Bereich zwischen 2,0V – 3,5V nicht zu reagieren</a:t>
            </a:r>
          </a:p>
          <a:p>
            <a:r>
              <a:rPr lang="de-DE" dirty="0" smtClean="0"/>
              <a:t>Die Konstruktion einer in-situ Testzelle war erfolgreich und konnte mit einer Lithium-Schwefel-Batterie getestet werden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59540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03063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de-DE" dirty="0" smtClean="0"/>
              <a:t>MAS-NMR bietet für die untersuchten Keramiken keinen Informationszugewinn gegenüber Röntgenspektren</a:t>
            </a:r>
          </a:p>
          <a:p>
            <a:r>
              <a:rPr lang="de-DE" dirty="0" smtClean="0"/>
              <a:t>Elektrochemische Untersuchung zeigt unterschiedliches Reaktionsverhalten der untersuchten Keramiken</a:t>
            </a:r>
          </a:p>
          <a:p>
            <a:pPr lvl="1"/>
            <a:r>
              <a:rPr lang="de-DE" dirty="0" smtClean="0"/>
              <a:t>Das LATP zeigt einen sehr breiten Spannungsbereich, in dem es reagiert</a:t>
            </a:r>
          </a:p>
          <a:p>
            <a:pPr lvl="1"/>
            <a:r>
              <a:rPr lang="de-DE" dirty="0" smtClean="0"/>
              <a:t>Beim LAGP ist kaum reaktives Verhalten beobachtbar</a:t>
            </a:r>
          </a:p>
          <a:p>
            <a:pPr lvl="1">
              <a:spcAft>
                <a:spcPts val="1200"/>
              </a:spcAft>
            </a:pPr>
            <a:r>
              <a:rPr lang="de-DE" dirty="0" smtClean="0"/>
              <a:t>Das LLTO scheint im Bereich zwischen 2,0V – 3,5V nicht zu reagieren</a:t>
            </a:r>
          </a:p>
          <a:p>
            <a:r>
              <a:rPr lang="de-DE" dirty="0" smtClean="0"/>
              <a:t>Die Konstruktion einer in-situ Testzelle war erfolgreich und konnte mit einer Lithium-Schwefel-Batterie getestet werden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1275074" y="4552325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 besonderer Dank an Frau Guthausen für die Hilfe am NMR, Paul </a:t>
            </a:r>
            <a:r>
              <a:rPr lang="de-DE" dirty="0" err="1" smtClean="0"/>
              <a:t>Zielonka</a:t>
            </a:r>
            <a:r>
              <a:rPr lang="de-DE" dirty="0" smtClean="0"/>
              <a:t> für die Unterstützung bei der Pulverherstellung, den Technikern für das Drehen der Messingteile und Claudia </a:t>
            </a:r>
            <a:r>
              <a:rPr lang="de-DE" dirty="0" err="1" smtClean="0"/>
              <a:t>Bucharsky</a:t>
            </a:r>
            <a:r>
              <a:rPr lang="de-DE" dirty="0" smtClean="0"/>
              <a:t>, Günter Schell und Thomas </a:t>
            </a:r>
            <a:r>
              <a:rPr lang="de-DE" dirty="0" err="1" smtClean="0"/>
              <a:t>Hupfer</a:t>
            </a:r>
            <a:r>
              <a:rPr lang="de-DE" dirty="0" smtClean="0"/>
              <a:t> für die Betreuung der Arbeit </a:t>
            </a:r>
            <a:endParaRPr lang="de-DE" dirty="0"/>
          </a:p>
        </p:txBody>
      </p:sp>
      <p:sp>
        <p:nvSpPr>
          <p:cNvPr id="9" name="Herz 8"/>
          <p:cNvSpPr/>
          <p:nvPr/>
        </p:nvSpPr>
        <p:spPr>
          <a:xfrm>
            <a:off x="390525" y="4824594"/>
            <a:ext cx="654794" cy="585719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19208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8356600" cy="4030637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de-DE" dirty="0" smtClean="0"/>
              <a:t>MAS-NMR bietet für die untersuchten Keramiken keinen Informationszugewinn gegenüber Röntgenspektren</a:t>
            </a:r>
          </a:p>
          <a:p>
            <a:r>
              <a:rPr lang="de-DE" dirty="0" smtClean="0"/>
              <a:t>Elektrochemische Untersuchung zeigt unterschiedliches Reaktionsverhalten der untersuchten Keramiken</a:t>
            </a:r>
          </a:p>
          <a:p>
            <a:pPr lvl="1"/>
            <a:r>
              <a:rPr lang="de-DE" dirty="0" smtClean="0"/>
              <a:t>Das LATP zeigt einen sehr breiten Spannungsbereich, in dem es reagiert</a:t>
            </a:r>
          </a:p>
          <a:p>
            <a:pPr lvl="1"/>
            <a:r>
              <a:rPr lang="de-DE" dirty="0" smtClean="0"/>
              <a:t>Beim LAGP ist kaum reaktives Verhalten beobachtbar</a:t>
            </a:r>
          </a:p>
          <a:p>
            <a:pPr lvl="1">
              <a:spcAft>
                <a:spcPts val="1200"/>
              </a:spcAft>
            </a:pPr>
            <a:r>
              <a:rPr lang="de-DE" dirty="0" smtClean="0"/>
              <a:t>Das LLTO scheint im Bereich zwischen 2,0V – 3,5V nicht zu reagieren</a:t>
            </a:r>
          </a:p>
          <a:p>
            <a:r>
              <a:rPr lang="de-DE" dirty="0" smtClean="0"/>
              <a:t>Die Konstruktion einer in-situ Testzelle war erfolgreich und konnte mit einer Lithium-Schwefel-Batterie getestet werden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390774" y="5832000"/>
            <a:ext cx="835793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2200" dirty="0" smtClean="0"/>
              <a:t>Danke für Ihre Aufmerksamkeit! Fragen?</a:t>
            </a:r>
            <a:endParaRPr lang="de-DE" sz="2200" dirty="0"/>
          </a:p>
        </p:txBody>
      </p:sp>
      <p:sp>
        <p:nvSpPr>
          <p:cNvPr id="7" name="Textfeld 6"/>
          <p:cNvSpPr txBox="1"/>
          <p:nvPr/>
        </p:nvSpPr>
        <p:spPr>
          <a:xfrm>
            <a:off x="1275074" y="4552325"/>
            <a:ext cx="7128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Ein besonderer Dank an Frau Guthausen für die Hilfe am NMR, Paul </a:t>
            </a:r>
            <a:r>
              <a:rPr lang="de-DE" dirty="0" err="1" smtClean="0"/>
              <a:t>Zielonka</a:t>
            </a:r>
            <a:r>
              <a:rPr lang="de-DE" dirty="0" smtClean="0"/>
              <a:t> für die Unterstützung bei der Pulverherstellung, den Technikern für das Drehen der Messingteile und Claudia </a:t>
            </a:r>
            <a:r>
              <a:rPr lang="de-DE" dirty="0" err="1" smtClean="0"/>
              <a:t>Bucharsky</a:t>
            </a:r>
            <a:r>
              <a:rPr lang="de-DE" dirty="0" smtClean="0"/>
              <a:t>, Günter Schell und Thomas </a:t>
            </a:r>
            <a:r>
              <a:rPr lang="de-DE" dirty="0" err="1" smtClean="0"/>
              <a:t>Hupfer</a:t>
            </a:r>
            <a:r>
              <a:rPr lang="de-DE" dirty="0" smtClean="0"/>
              <a:t> für die Betreuung der Arbeit </a:t>
            </a:r>
            <a:endParaRPr lang="de-DE" dirty="0"/>
          </a:p>
        </p:txBody>
      </p:sp>
      <p:sp>
        <p:nvSpPr>
          <p:cNvPr id="9" name="Herz 8"/>
          <p:cNvSpPr/>
          <p:nvPr/>
        </p:nvSpPr>
        <p:spPr>
          <a:xfrm>
            <a:off x="390525" y="4824594"/>
            <a:ext cx="654794" cy="585719"/>
          </a:xfrm>
          <a:prstGeom prst="hear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580861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Kathodenherstellung</a:t>
            </a:r>
            <a:endParaRPr lang="de-DE" dirty="0"/>
          </a:p>
        </p:txBody>
      </p:sp>
      <p:pic>
        <p:nvPicPr>
          <p:cNvPr id="6" name="Inhaltsplatzhalter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572" y="1198563"/>
            <a:ext cx="6525682" cy="4894262"/>
          </a:xfrm>
        </p:spPr>
      </p:pic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878133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Pulverherstellung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Herstellung von vier Pulvern über zwei verschiedene Prozesse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r>
              <a:rPr lang="de-DE" dirty="0" smtClean="0"/>
              <a:t>Reinheitsnachweis über XRD-Spektren</a:t>
            </a:r>
          </a:p>
          <a:p>
            <a:endParaRPr lang="de-DE" dirty="0"/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graphicFrame>
        <p:nvGraphicFramePr>
          <p:cNvPr id="6" name="Inhaltsplatzhalt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16835420"/>
              </p:ext>
            </p:extLst>
          </p:nvPr>
        </p:nvGraphicFramePr>
        <p:xfrm>
          <a:off x="827584" y="1556792"/>
          <a:ext cx="7996311" cy="40306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6150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Pulvercharakterisierung mit MAS-NMR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LATP-Pulver mit unterschiedlichen Fremdphasen wurden untersucht</a:t>
            </a:r>
          </a:p>
          <a:p>
            <a:r>
              <a:rPr lang="de-DE" dirty="0" smtClean="0"/>
              <a:t>Referenzprobe war </a:t>
            </a:r>
            <a:r>
              <a:rPr lang="de-DE" dirty="0" err="1" smtClean="0"/>
              <a:t>LiCl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sp>
        <p:nvSpPr>
          <p:cNvPr id="7" name="Pfeil nach rechts 6"/>
          <p:cNvSpPr/>
          <p:nvPr/>
        </p:nvSpPr>
        <p:spPr>
          <a:xfrm>
            <a:off x="396169" y="5430526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043608" y="5389876"/>
            <a:ext cx="66967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Keine chemische Verschiebung zwischen Referenz und Pulver</a:t>
            </a:r>
            <a:endParaRPr lang="de-DE" dirty="0"/>
          </a:p>
        </p:txBody>
      </p:sp>
      <p:sp>
        <p:nvSpPr>
          <p:cNvPr id="9" name="Pfeil nach rechts 8"/>
          <p:cNvSpPr/>
          <p:nvPr/>
        </p:nvSpPr>
        <p:spPr>
          <a:xfrm>
            <a:off x="396169" y="5852811"/>
            <a:ext cx="360040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feld 9"/>
          <p:cNvSpPr txBox="1"/>
          <p:nvPr/>
        </p:nvSpPr>
        <p:spPr>
          <a:xfrm>
            <a:off x="1043608" y="5812161"/>
            <a:ext cx="705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Keine weiteren Aussagen über das Pulver mit der Methode möglich</a:t>
            </a:r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2" y="2063645"/>
            <a:ext cx="6208965" cy="3326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4065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Elektrodenherstellung - Folienguss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92113" y="1198563"/>
            <a:ext cx="5908079" cy="4894262"/>
          </a:xfrm>
        </p:spPr>
        <p:txBody>
          <a:bodyPr/>
          <a:lstStyle/>
          <a:p>
            <a:r>
              <a:rPr lang="de-DE" dirty="0" smtClean="0"/>
              <a:t>Herstellung der Elektrodensuspension</a:t>
            </a:r>
          </a:p>
          <a:p>
            <a:pPr lvl="1"/>
            <a:r>
              <a:rPr lang="de-DE" dirty="0" smtClean="0"/>
              <a:t>Dispergieren </a:t>
            </a:r>
            <a:r>
              <a:rPr lang="de-DE" dirty="0"/>
              <a:t>des Aktivmaterials in NMP </a:t>
            </a:r>
            <a:r>
              <a:rPr lang="de-DE" dirty="0" smtClean="0"/>
              <a:t>                      (</a:t>
            </a:r>
            <a:r>
              <a:rPr lang="de-DE" dirty="0"/>
              <a:t>N-Methyl-2-pyrrolidon, C</a:t>
            </a:r>
            <a:r>
              <a:rPr lang="de-DE" baseline="-25000" dirty="0"/>
              <a:t>5</a:t>
            </a:r>
            <a:r>
              <a:rPr lang="de-DE" dirty="0"/>
              <a:t>H</a:t>
            </a:r>
            <a:r>
              <a:rPr lang="de-DE" baseline="-25000" dirty="0"/>
              <a:t>9</a:t>
            </a:r>
            <a:r>
              <a:rPr lang="de-DE" dirty="0"/>
              <a:t>NO</a:t>
            </a:r>
            <a:r>
              <a:rPr lang="de-DE" dirty="0" smtClean="0"/>
              <a:t>)</a:t>
            </a:r>
          </a:p>
          <a:p>
            <a:pPr lvl="1"/>
            <a:r>
              <a:rPr lang="de-DE" dirty="0" smtClean="0"/>
              <a:t>Beimengung von </a:t>
            </a:r>
            <a:r>
              <a:rPr lang="de-DE" dirty="0" err="1" smtClean="0"/>
              <a:t>Leitruß</a:t>
            </a:r>
            <a:r>
              <a:rPr lang="de-DE" dirty="0" smtClean="0"/>
              <a:t> (Super C65) im Verhältnis 1:1</a:t>
            </a:r>
          </a:p>
          <a:p>
            <a:pPr lvl="1"/>
            <a:r>
              <a:rPr lang="de-DE" dirty="0" smtClean="0"/>
              <a:t>Homogenisierung durch Ultraschall und anschließende Zugabe von 10 m% Binder      (</a:t>
            </a:r>
            <a:r>
              <a:rPr lang="de-DE" dirty="0" err="1" smtClean="0"/>
              <a:t>Solef</a:t>
            </a:r>
            <a:r>
              <a:rPr lang="de-DE" dirty="0" smtClean="0"/>
              <a:t> PVDF)</a:t>
            </a:r>
          </a:p>
          <a:p>
            <a:r>
              <a:rPr lang="de-DE" dirty="0" smtClean="0"/>
              <a:t>Folienguss der Elektroden</a:t>
            </a:r>
          </a:p>
          <a:p>
            <a:pPr lvl="1"/>
            <a:r>
              <a:rPr lang="de-DE" dirty="0" smtClean="0"/>
              <a:t>Aluminiumfolie als Stromkollektor</a:t>
            </a:r>
          </a:p>
          <a:p>
            <a:pPr lvl="1"/>
            <a:r>
              <a:rPr lang="de-DE" dirty="0" smtClean="0"/>
              <a:t>Verwendetes Foliengussgerät AB3320 von TQC </a:t>
            </a:r>
          </a:p>
          <a:p>
            <a:pPr lvl="1"/>
            <a:r>
              <a:rPr lang="de-DE" dirty="0" smtClean="0"/>
              <a:t>Gegossene Schichtdicke war 200 µm</a:t>
            </a:r>
          </a:p>
          <a:p>
            <a:pPr lvl="1"/>
            <a:r>
              <a:rPr lang="de-DE" dirty="0" smtClean="0"/>
              <a:t>Trocknung und </a:t>
            </a:r>
            <a:r>
              <a:rPr lang="de-DE" dirty="0" err="1" smtClean="0"/>
              <a:t>Ausdampfung</a:t>
            </a:r>
            <a:r>
              <a:rPr lang="de-DE" dirty="0" smtClean="0"/>
              <a:t> des NMP im Vakuumtrockenschrank</a:t>
            </a:r>
          </a:p>
          <a:p>
            <a:r>
              <a:rPr lang="de-DE" dirty="0" smtClean="0"/>
              <a:t>Stanzen der </a:t>
            </a:r>
            <a:r>
              <a:rPr lang="de-DE" dirty="0" smtClean="0"/>
              <a:t>runden Proben</a:t>
            </a:r>
            <a:endParaRPr lang="de-DE" dirty="0" smtClean="0"/>
          </a:p>
          <a:p>
            <a:pPr lvl="1"/>
            <a:r>
              <a:rPr lang="de-DE" dirty="0" smtClean="0"/>
              <a:t>Durchmesser 6 mm und 10 mm</a:t>
            </a:r>
          </a:p>
          <a:p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9896" y="1412776"/>
            <a:ext cx="2555776" cy="1916832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082" y="3847034"/>
            <a:ext cx="2579779" cy="1934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337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Elektrodenuntersuchung - REM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LATP</a:t>
            </a:r>
          </a:p>
          <a:p>
            <a:endParaRPr lang="de-DE" dirty="0"/>
          </a:p>
          <a:p>
            <a:endParaRPr lang="de-DE" dirty="0" smtClean="0"/>
          </a:p>
          <a:p>
            <a:endParaRPr lang="de-DE" dirty="0"/>
          </a:p>
          <a:p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pPr marL="0" indent="0">
              <a:buNone/>
            </a:pPr>
            <a:endParaRPr lang="de-DE" dirty="0" smtClean="0"/>
          </a:p>
          <a:p>
            <a:r>
              <a:rPr lang="de-DE" dirty="0" smtClean="0"/>
              <a:t>LAGP</a:t>
            </a:r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de-DE" smtClean="0"/>
              <a:t>Christoph Gielisch – Elektrochemische und kernspinresonanzspektroskopische Untersuchung von Festkörperelektrolytkeramiken</a:t>
            </a:r>
            <a:endParaRPr lang="de-DE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9F93AE67-9C0B-442C-B744-52080BAE147C}" type="datetime1">
              <a:rPr lang="de-DE" smtClean="0"/>
              <a:t>29.10.2015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048" y="3761776"/>
            <a:ext cx="7260411" cy="243130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6048" y="1178552"/>
            <a:ext cx="7260411" cy="2395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850664"/>
      </p:ext>
    </p:extLst>
  </p:cSld>
  <p:clrMapOvr>
    <a:masterClrMapping/>
  </p:clrMapOvr>
</p:sld>
</file>

<file path=ppt/theme/theme1.xml><?xml version="1.0" encoding="utf-8"?>
<a:theme xmlns:a="http://schemas.openxmlformats.org/drawingml/2006/main" name="KIT_master_d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KIT_master_ppt2007_de</Template>
  <TotalTime>0</TotalTime>
  <Words>1934</Words>
  <Application>Microsoft Office PowerPoint</Application>
  <PresentationFormat>Bildschirmpräsentation (4:3)</PresentationFormat>
  <Paragraphs>442</Paragraphs>
  <Slides>45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45</vt:i4>
      </vt:variant>
    </vt:vector>
  </HeadingPairs>
  <TitlesOfParts>
    <vt:vector size="49" baseType="lpstr">
      <vt:lpstr>Arial</vt:lpstr>
      <vt:lpstr>Cambria Math</vt:lpstr>
      <vt:lpstr>Wingdings</vt:lpstr>
      <vt:lpstr>KIT_master_de</vt:lpstr>
      <vt:lpstr>PowerPoint-Präsentation</vt:lpstr>
      <vt:lpstr>Motivation</vt:lpstr>
      <vt:lpstr>Idee</vt:lpstr>
      <vt:lpstr>Gliederung</vt:lpstr>
      <vt:lpstr>Kathodenherstellung</vt:lpstr>
      <vt:lpstr>Pulverherstellung</vt:lpstr>
      <vt:lpstr>Pulvercharakterisierung mit MAS-NMR</vt:lpstr>
      <vt:lpstr>Elektrodenherstellung - Folienguss</vt:lpstr>
      <vt:lpstr>Elektrodenuntersuchung - REM</vt:lpstr>
      <vt:lpstr>Elektrodenuntersuchung - REM</vt:lpstr>
      <vt:lpstr>Elektrodenuntersuchung - Schichtdicke</vt:lpstr>
      <vt:lpstr>Elektrodenuntersuchung - EDX</vt:lpstr>
      <vt:lpstr>Elektrochemische Charakterisierung</vt:lpstr>
      <vt:lpstr>Zellbau</vt:lpstr>
      <vt:lpstr>Elektrochemische Charakterisierung LATP</vt:lpstr>
      <vt:lpstr>Elektrochemische Charakterisierung LAGP</vt:lpstr>
      <vt:lpstr>Elektrochemische Charakterisierung LTO</vt:lpstr>
      <vt:lpstr>Elektrochemische Charakterisierung LLTO</vt:lpstr>
      <vt:lpstr>Elektrochemische Charakterisierung LLTO</vt:lpstr>
      <vt:lpstr>Elektrochemische Charakterisierung LLTO</vt:lpstr>
      <vt:lpstr>Bestimmung der Lithiuminsertation</vt:lpstr>
      <vt:lpstr>Übersicht elektrochemische Charakterisierung</vt:lpstr>
      <vt:lpstr>Konstruktion und Test der in-situ NMR-Testzelle</vt:lpstr>
      <vt:lpstr>Konstruktion der NMR-Testzelle</vt:lpstr>
      <vt:lpstr>Konstruktion der NMR-Testzelle</vt:lpstr>
      <vt:lpstr>Konstruktion der NMR-Testzelle</vt:lpstr>
      <vt:lpstr>Konstruktion der NMR-Testzelle</vt:lpstr>
      <vt:lpstr>Konstruktion der NMR-Testzelle</vt:lpstr>
      <vt:lpstr>Konstruktion der NMR-Testzelle</vt:lpstr>
      <vt:lpstr>Konstruktion der NMR-Testzelle</vt:lpstr>
      <vt:lpstr>Konstruktion der NMR-Testzelle</vt:lpstr>
      <vt:lpstr>Konstruktion der NMR-Testzelle</vt:lpstr>
      <vt:lpstr>Konstruktion der NMR-Testzelle</vt:lpstr>
      <vt:lpstr>Konstruktion der NMR-Testzelle</vt:lpstr>
      <vt:lpstr>Konstruktion der NMR-Testzelle</vt:lpstr>
      <vt:lpstr>Konstruktion der NMR-Testzelle</vt:lpstr>
      <vt:lpstr>Teile der NMR-Testzelle</vt:lpstr>
      <vt:lpstr>Verwendete in-situ NMR-Testzelle</vt:lpstr>
      <vt:lpstr>Testzelle - Diffusionskoeffizient</vt:lpstr>
      <vt:lpstr>Testzelle – Vergleich mit der Referenz</vt:lpstr>
      <vt:lpstr>Testzelle – Vergleich zweier Ladezustände</vt:lpstr>
      <vt:lpstr>Mögliche Verbesserungen der Testzelle</vt:lpstr>
      <vt:lpstr>Fazit</vt:lpstr>
      <vt:lpstr>Fazit</vt:lpstr>
      <vt:lpstr>Fazit</vt:lpstr>
    </vt:vector>
  </TitlesOfParts>
  <Company>FZK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Toph</dc:creator>
  <cp:lastModifiedBy>Toph</cp:lastModifiedBy>
  <cp:revision>78</cp:revision>
  <dcterms:created xsi:type="dcterms:W3CDTF">2015-10-21T08:27:27Z</dcterms:created>
  <dcterms:modified xsi:type="dcterms:W3CDTF">2015-10-29T09:36:13Z</dcterms:modified>
</cp:coreProperties>
</file>